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notesSlides/notesSlide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9" r:id="rId2"/>
    <p:sldId id="260" r:id="rId3"/>
    <p:sldId id="261" r:id="rId4"/>
    <p:sldId id="262" r:id="rId5"/>
    <p:sldId id="271" r:id="rId6"/>
    <p:sldId id="269" r:id="rId7"/>
    <p:sldId id="270"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301" r:id="rId25"/>
    <p:sldId id="288" r:id="rId26"/>
    <p:sldId id="289" r:id="rId27"/>
    <p:sldId id="290" r:id="rId28"/>
    <p:sldId id="265" r:id="rId29"/>
    <p:sldId id="291" r:id="rId30"/>
    <p:sldId id="292" r:id="rId31"/>
    <p:sldId id="294" r:id="rId32"/>
    <p:sldId id="295" r:id="rId33"/>
    <p:sldId id="296" r:id="rId34"/>
    <p:sldId id="297" r:id="rId35"/>
    <p:sldId id="298" r:id="rId36"/>
    <p:sldId id="299" r:id="rId37"/>
    <p:sldId id="300" r:id="rId38"/>
    <p:sldId id="302" r:id="rId39"/>
    <p:sldId id="303" r:id="rId40"/>
    <p:sldId id="304"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p15:clr>
            <a:srgbClr val="A4A3A4"/>
          </p15:clr>
        </p15:guide>
        <p15:guide id="2" pos="388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6A767"/>
    <a:srgbClr val="E2AEAB"/>
    <a:srgbClr val="B8975A"/>
    <a:srgbClr val="D9D9D9"/>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2" d="100"/>
          <a:sy n="72" d="100"/>
        </p:scale>
        <p:origin x="708" y="66"/>
      </p:cViewPr>
      <p:guideLst>
        <p:guide orient="horz" pos="2115"/>
        <p:guide pos="38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2022/10/31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2022/10/31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2022/10/31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2022/10/31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2022/10/31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2022/10/31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2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audio" Target="../media/audio4.wav"/><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2.png"/><Relationship Id="rId11" Type="http://schemas.openxmlformats.org/officeDocument/2006/relationships/image" Target="../media/image37.png"/><Relationship Id="rId5" Type="http://schemas.openxmlformats.org/officeDocument/2006/relationships/audio" Target="../media/audio6.wav"/><Relationship Id="rId10" Type="http://schemas.openxmlformats.org/officeDocument/2006/relationships/image" Target="../media/image36.png"/><Relationship Id="rId4" Type="http://schemas.openxmlformats.org/officeDocument/2006/relationships/audio" Target="../media/audio5.wav"/><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xml"/><Relationship Id="rId7" Type="http://schemas.openxmlformats.org/officeDocument/2006/relationships/image" Target="../media/image2.png"/><Relationship Id="rId12" Type="http://schemas.openxmlformats.org/officeDocument/2006/relationships/image" Target="../media/image33.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audio" Target="../media/audio6.wav"/><Relationship Id="rId11" Type="http://schemas.openxmlformats.org/officeDocument/2006/relationships/image" Target="../media/image37.png"/><Relationship Id="rId5" Type="http://schemas.openxmlformats.org/officeDocument/2006/relationships/audio" Target="../media/audio5.wav"/><Relationship Id="rId10" Type="http://schemas.openxmlformats.org/officeDocument/2006/relationships/image" Target="../media/image36.png"/><Relationship Id="rId4" Type="http://schemas.openxmlformats.org/officeDocument/2006/relationships/audio" Target="../media/audio4.wav"/><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audio4.wav"/><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2.png"/><Relationship Id="rId5" Type="http://schemas.openxmlformats.org/officeDocument/2006/relationships/audio" Target="../media/audio6.wav"/><Relationship Id="rId10" Type="http://schemas.openxmlformats.org/officeDocument/2006/relationships/image" Target="../media/image34.png"/><Relationship Id="rId4" Type="http://schemas.openxmlformats.org/officeDocument/2006/relationships/audio" Target="../media/audio5.wav"/><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4.wav"/><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2.png"/><Relationship Id="rId5" Type="http://schemas.openxmlformats.org/officeDocument/2006/relationships/audio" Target="../media/audio6.wav"/><Relationship Id="rId4" Type="http://schemas.openxmlformats.org/officeDocument/2006/relationships/audio" Target="../media/audio5.wav"/><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6.wav"/><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2.png"/><Relationship Id="rId5" Type="http://schemas.openxmlformats.org/officeDocument/2006/relationships/audio" Target="../media/audio5.wav"/><Relationship Id="rId4" Type="http://schemas.openxmlformats.org/officeDocument/2006/relationships/audio" Target="../media/audio4.wav"/></Relationships>
</file>

<file path=ppt/slides/_rels/slide16.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1.xml"/><Relationship Id="rId1" Type="http://schemas.openxmlformats.org/officeDocument/2006/relationships/tags" Target="../tags/tag70.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audio" Target="../media/audio5.wav"/></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2.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image" Target="../media/image2.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40.png"/><Relationship Id="rId5" Type="http://schemas.openxmlformats.org/officeDocument/2006/relationships/audio" Target="../media/audio8.wav"/><Relationship Id="rId4" Type="http://schemas.openxmlformats.org/officeDocument/2006/relationships/audio" Target="../media/audio7.wav"/></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40.png"/><Relationship Id="rId5" Type="http://schemas.openxmlformats.org/officeDocument/2006/relationships/audio" Target="../media/audio8.wav"/><Relationship Id="rId4" Type="http://schemas.openxmlformats.org/officeDocument/2006/relationships/audio" Target="../media/audio7.wav"/></Relationships>
</file>

<file path=ppt/slides/_rels/slide21.xml.rels><?xml version="1.0" encoding="UTF-8" standalone="yes"?>
<Relationships xmlns="http://schemas.openxmlformats.org/package/2006/relationships"><Relationship Id="rId3" Type="http://schemas.openxmlformats.org/officeDocument/2006/relationships/audio" Target="../media/audio9.wav"/><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audio" Target="../media/audio10.wav"/></Relationships>
</file>

<file path=ppt/slides/_rels/slide22.xml.rels><?xml version="1.0" encoding="UTF-8" standalone="yes"?>
<Relationships xmlns="http://schemas.openxmlformats.org/package/2006/relationships"><Relationship Id="rId3" Type="http://schemas.openxmlformats.org/officeDocument/2006/relationships/audio" Target="../media/audio9.wav"/><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audio" Target="../media/audio10.wav"/></Relationships>
</file>

<file path=ppt/slides/_rels/slide23.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slideLayout" Target="../slideLayouts/slideLayout1.xml"/><Relationship Id="rId1" Type="http://schemas.openxmlformats.org/officeDocument/2006/relationships/tags" Target="../tags/tag77.xml"/><Relationship Id="rId5" Type="http://schemas.openxmlformats.org/officeDocument/2006/relationships/image" Target="../media/image4.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audio" Target="../media/audio8.wav"/><Relationship Id="rId4" Type="http://schemas.openxmlformats.org/officeDocument/2006/relationships/audio" Target="../media/audio10.wav"/></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4.png"/><Relationship Id="rId5" Type="http://schemas.openxmlformats.org/officeDocument/2006/relationships/audio" Target="../media/audio8.wav"/><Relationship Id="rId4" Type="http://schemas.openxmlformats.org/officeDocument/2006/relationships/audio" Target="../media/audio10.wa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2.png"/><Relationship Id="rId4" Type="http://schemas.openxmlformats.org/officeDocument/2006/relationships/audio" Target="../media/audio8.wav"/></Relationships>
</file>

<file path=ppt/slides/_rels/slide28.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2.pn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slideLayout" Target="../slideLayouts/slideLayout1.xml"/><Relationship Id="rId1" Type="http://schemas.openxmlformats.org/officeDocument/2006/relationships/tags" Target="../tags/tag86.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4.png"/><Relationship Id="rId5" Type="http://schemas.openxmlformats.org/officeDocument/2006/relationships/audio" Target="../media/audio8.wav"/><Relationship Id="rId4" Type="http://schemas.openxmlformats.org/officeDocument/2006/relationships/audio" Target="../media/audio10.wav"/></Relationships>
</file>

<file path=ppt/slides/_rels/slide31.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audio" Target="../media/audio8.wav"/></Relationships>
</file>

<file path=ppt/slides/_rels/slide3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audio" Target="../media/audio12.wav"/><Relationship Id="rId7"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audio" Target="../media/audio12.wav"/><Relationship Id="rId7"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9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audio" Target="../media/audio12.wav"/><Relationship Id="rId7" Type="http://schemas.openxmlformats.org/officeDocument/2006/relationships/image" Target="../media/image49.jpeg"/><Relationship Id="rId2" Type="http://schemas.openxmlformats.org/officeDocument/2006/relationships/slideLayout" Target="../slideLayouts/slideLayout1.xml"/><Relationship Id="rId1" Type="http://schemas.openxmlformats.org/officeDocument/2006/relationships/tags" Target="../tags/tag9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audio" Target="../media/audio12.wav"/><Relationship Id="rId2" Type="http://schemas.openxmlformats.org/officeDocument/2006/relationships/slideLayout" Target="../slideLayouts/slideLayout1.xml"/><Relationship Id="rId1" Type="http://schemas.openxmlformats.org/officeDocument/2006/relationships/tags" Target="../tags/tag93.xml"/><Relationship Id="rId5" Type="http://schemas.openxmlformats.org/officeDocument/2006/relationships/image" Target="../media/image48.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8.wav"/><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8.wav"/><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audio" Target="../media/audio2.wav"/><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audio" Target="../media/audio3.wav"/><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audio" Target="../media/audio2.wav"/><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audio" Target="../media/audio3.wav"/><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367757"/>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p>
        </p:txBody>
      </p:sp>
      <p:grpSp>
        <p:nvGrpSpPr>
          <p:cNvPr id="2" name="组合 45"/>
          <p:cNvGrpSpPr/>
          <p:nvPr/>
        </p:nvGrpSpPr>
        <p:grpSpPr>
          <a:xfrm>
            <a:off x="870791" y="2202348"/>
            <a:ext cx="6681446" cy="2397056"/>
            <a:chOff x="869951" y="2688123"/>
            <a:chExt cx="10718312" cy="2397056"/>
          </a:xfrm>
        </p:grpSpPr>
        <p:cxnSp>
          <p:nvCxnSpPr>
            <p:cNvPr id="104" name="直接连接符 103"/>
            <p:cNvCxnSpPr/>
            <p:nvPr/>
          </p:nvCxnSpPr>
          <p:spPr>
            <a:xfrm>
              <a:off x="869951" y="2688123"/>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869951" y="3886651"/>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9951" y="5085179"/>
              <a:ext cx="1071831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12" name="直接连接符 111"/>
          <p:cNvCxnSpPr/>
          <p:nvPr/>
        </p:nvCxnSpPr>
        <p:spPr>
          <a:xfrm>
            <a:off x="3469391" y="1496869"/>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52"/>
          <p:cNvGrpSpPr/>
          <p:nvPr/>
        </p:nvGrpSpPr>
        <p:grpSpPr>
          <a:xfrm>
            <a:off x="745922" y="1726408"/>
            <a:ext cx="10777862" cy="521970"/>
            <a:chOff x="745067" y="2212182"/>
            <a:chExt cx="10779265" cy="521970"/>
          </a:xfrm>
        </p:grpSpPr>
        <p:sp>
          <p:nvSpPr>
            <p:cNvPr id="18" name="文本框 17"/>
            <p:cNvSpPr txBox="1"/>
            <p:nvPr/>
          </p:nvSpPr>
          <p:spPr>
            <a:xfrm>
              <a:off x="745067" y="2212182"/>
              <a:ext cx="1608029"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重点词语</a:t>
              </a:r>
            </a:p>
          </p:txBody>
        </p:sp>
        <p:sp>
          <p:nvSpPr>
            <p:cNvPr id="58" name="文本框 57"/>
            <p:cNvSpPr txBox="1"/>
            <p:nvPr/>
          </p:nvSpPr>
          <p:spPr>
            <a:xfrm>
              <a:off x="3297471" y="2212182"/>
              <a:ext cx="8226861"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学生能够熟练掌握</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认识</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年</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大学</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一起</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听</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的词义和用法</a:t>
              </a:r>
            </a:p>
          </p:txBody>
        </p:sp>
      </p:grpSp>
      <p:grpSp>
        <p:nvGrpSpPr>
          <p:cNvPr id="4" name="组合 51"/>
          <p:cNvGrpSpPr/>
          <p:nvPr/>
        </p:nvGrpSpPr>
        <p:grpSpPr>
          <a:xfrm>
            <a:off x="745924" y="2359579"/>
            <a:ext cx="9525635" cy="725272"/>
            <a:chOff x="745067" y="2855231"/>
            <a:chExt cx="9526877" cy="725272"/>
          </a:xfrm>
        </p:grpSpPr>
        <p:sp>
          <p:nvSpPr>
            <p:cNvPr id="19" name="文本框 18"/>
            <p:cNvSpPr txBox="1"/>
            <p:nvPr/>
          </p:nvSpPr>
          <p:spPr>
            <a:xfrm>
              <a:off x="745067" y="3058533"/>
              <a:ext cx="1251748"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语言点</a:t>
              </a:r>
            </a:p>
          </p:txBody>
        </p:sp>
        <p:sp>
          <p:nvSpPr>
            <p:cNvPr id="59" name="文本框 58"/>
            <p:cNvSpPr txBox="1"/>
            <p:nvPr/>
          </p:nvSpPr>
          <p:spPr>
            <a:xfrm>
              <a:off x="3166638" y="2855231"/>
              <a:ext cx="7105306"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lang="en-US" altLang="zh-CN" dirty="0">
                  <a:solidFill>
                    <a:prstClr val="white"/>
                  </a:solidFill>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是</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的</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句，强调时间、地点、方式</a:t>
              </a:r>
              <a:endPar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grpSp>
      <p:sp>
        <p:nvSpPr>
          <p:cNvPr id="60" name="文本框 59"/>
          <p:cNvSpPr txBox="1"/>
          <p:nvPr/>
        </p:nvSpPr>
        <p:spPr>
          <a:xfrm>
            <a:off x="3155950" y="2871470"/>
            <a:ext cx="487870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日期的表达（</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）：年、月、日</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号、星期</a:t>
            </a:r>
          </a:p>
        </p:txBody>
      </p:sp>
      <p:grpSp>
        <p:nvGrpSpPr>
          <p:cNvPr id="6" name="组合 49"/>
          <p:cNvGrpSpPr/>
          <p:nvPr/>
        </p:nvGrpSpPr>
        <p:grpSpPr>
          <a:xfrm>
            <a:off x="745923" y="3654216"/>
            <a:ext cx="9817123" cy="716519"/>
            <a:chOff x="745067" y="4169623"/>
            <a:chExt cx="9818403" cy="716519"/>
          </a:xfrm>
        </p:grpSpPr>
        <p:sp>
          <p:nvSpPr>
            <p:cNvPr id="21" name="文本框 20"/>
            <p:cNvSpPr txBox="1"/>
            <p:nvPr/>
          </p:nvSpPr>
          <p:spPr>
            <a:xfrm>
              <a:off x="745067" y="4364172"/>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语音</a:t>
              </a:r>
            </a:p>
          </p:txBody>
        </p:sp>
        <p:sp>
          <p:nvSpPr>
            <p:cNvPr id="61" name="文本框 60"/>
            <p:cNvSpPr txBox="1"/>
            <p:nvPr/>
          </p:nvSpPr>
          <p:spPr>
            <a:xfrm>
              <a:off x="3166661" y="4169623"/>
              <a:ext cx="7396809"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）学生熟悉四声音节开头的三音节词语的声调模式，并能正确朗读。</a:t>
              </a:r>
              <a:endPar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grpSp>
      <p:grpSp>
        <p:nvGrpSpPr>
          <p:cNvPr id="10" name="组合 47"/>
          <p:cNvGrpSpPr/>
          <p:nvPr/>
        </p:nvGrpSpPr>
        <p:grpSpPr>
          <a:xfrm>
            <a:off x="745923" y="4859909"/>
            <a:ext cx="7276599" cy="725272"/>
            <a:chOff x="745067" y="5395071"/>
            <a:chExt cx="7277548" cy="725272"/>
          </a:xfrm>
        </p:grpSpPr>
        <p:sp>
          <p:nvSpPr>
            <p:cNvPr id="23" name="文本框 22"/>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汉字</a:t>
              </a:r>
            </a:p>
          </p:txBody>
        </p:sp>
        <p:sp>
          <p:nvSpPr>
            <p:cNvPr id="37" name="文本框 36"/>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63" name="文本框 62"/>
            <p:cNvSpPr txBox="1"/>
            <p:nvPr/>
          </p:nvSpPr>
          <p:spPr>
            <a:xfrm>
              <a:off x="3166660" y="5395071"/>
              <a:ext cx="2595583"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）熟练认读本课生词</a:t>
              </a:r>
            </a:p>
          </p:txBody>
        </p:sp>
      </p:grpSp>
      <p:sp>
        <p:nvSpPr>
          <p:cNvPr id="64" name="文本框 63"/>
          <p:cNvSpPr txBox="1"/>
          <p:nvPr/>
        </p:nvSpPr>
        <p:spPr>
          <a:xfrm>
            <a:off x="3167201" y="5372117"/>
            <a:ext cx="425259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3</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lang="zh-CN" altLang="en-US"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了解偏旁“艹、 宀</a:t>
            </a:r>
            <a:r>
              <a:rPr lang="en-US" altLang="zh-CN"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a:t>
            </a:r>
            <a:r>
              <a:rPr lang="zh-CN" altLang="en-US"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sym typeface="+mn-ea"/>
              </a:rPr>
              <a:t>所表示的意思</a:t>
            </a: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73" name="文本框 72"/>
          <p:cNvSpPr txBox="1"/>
          <p:nvPr/>
        </p:nvSpPr>
        <p:spPr>
          <a:xfrm>
            <a:off x="3395611" y="871523"/>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endParaRPr>
          </a:p>
        </p:txBody>
      </p:sp>
      <p:grpSp>
        <p:nvGrpSpPr>
          <p:cNvPr id="13" name="组合 83"/>
          <p:cNvGrpSpPr/>
          <p:nvPr/>
        </p:nvGrpSpPr>
        <p:grpSpPr>
          <a:xfrm>
            <a:off x="7544336" y="2202348"/>
            <a:ext cx="4043371" cy="2397056"/>
            <a:chOff x="869951" y="2688123"/>
            <a:chExt cx="10718312" cy="2397056"/>
          </a:xfrm>
        </p:grpSpPr>
        <p:cxnSp>
          <p:nvCxnSpPr>
            <p:cNvPr id="85" name="直接连接符 84"/>
            <p:cNvCxnSpPr/>
            <p:nvPr/>
          </p:nvCxnSpPr>
          <p:spPr>
            <a:xfrm>
              <a:off x="869951" y="2688123"/>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69951" y="3886651"/>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69951" y="5085179"/>
              <a:ext cx="10718312"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sp>
        <p:nvSpPr>
          <p:cNvPr id="9" name="文本框 8"/>
          <p:cNvSpPr txBox="1"/>
          <p:nvPr/>
        </p:nvSpPr>
        <p:spPr>
          <a:xfrm>
            <a:off x="7718880" y="4859909"/>
            <a:ext cx="36239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）独立书写独体字</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年</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出</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 </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飞</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p>
        </p:txBody>
      </p:sp>
      <p:cxnSp>
        <p:nvCxnSpPr>
          <p:cNvPr id="15" name="直接连接符 14"/>
          <p:cNvCxnSpPr/>
          <p:nvPr/>
        </p:nvCxnSpPr>
        <p:spPr>
          <a:xfrm>
            <a:off x="7552055" y="578802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05180" y="5797550"/>
            <a:ext cx="6746875" cy="41275"/>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24" name="组合 47"/>
          <p:cNvGrpSpPr/>
          <p:nvPr/>
        </p:nvGrpSpPr>
        <p:grpSpPr>
          <a:xfrm>
            <a:off x="750368" y="5953379"/>
            <a:ext cx="8216922" cy="725272"/>
            <a:chOff x="745067" y="5395071"/>
            <a:chExt cx="8217994" cy="725272"/>
          </a:xfrm>
        </p:grpSpPr>
        <p:sp>
          <p:nvSpPr>
            <p:cNvPr id="25" name="文本框 24"/>
            <p:cNvSpPr txBox="1"/>
            <p:nvPr/>
          </p:nvSpPr>
          <p:spPr>
            <a:xfrm>
              <a:off x="745067" y="5598373"/>
              <a:ext cx="89546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华文细黑" panose="02010600040101010101" pitchFamily="2" charset="-122"/>
                  <a:ea typeface="华文细黑" panose="02010600040101010101" pitchFamily="2" charset="-122"/>
                  <a:cs typeface="OPPOSans M" panose="00020600040101010101" pitchFamily="18" charset="-122"/>
                </a:rPr>
                <a:t>功能</a:t>
              </a:r>
            </a:p>
          </p:txBody>
        </p:sp>
        <p:sp>
          <p:nvSpPr>
            <p:cNvPr id="26" name="文本框 25"/>
            <p:cNvSpPr txBox="1"/>
            <p:nvPr/>
          </p:nvSpPr>
          <p:spPr>
            <a:xfrm>
              <a:off x="7712695" y="5395071"/>
              <a:ext cx="3099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27" name="文本框 26"/>
            <p:cNvSpPr txBox="1"/>
            <p:nvPr/>
          </p:nvSpPr>
          <p:spPr>
            <a:xfrm>
              <a:off x="3166660" y="5395071"/>
              <a:ext cx="5796401"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1</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）询问和描述已经完成动作行为的时间、地点、方式</a:t>
              </a:r>
              <a:endPar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endParaRPr>
            </a:p>
          </p:txBody>
        </p:sp>
      </p:grpSp>
      <p:sp>
        <p:nvSpPr>
          <p:cNvPr id="17" name="文本框 16"/>
          <p:cNvSpPr txBox="1"/>
          <p:nvPr/>
        </p:nvSpPr>
        <p:spPr>
          <a:xfrm>
            <a:off x="3171645" y="6408674"/>
            <a:ext cx="545274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2</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按</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年</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_</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月</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_</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日</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_</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星期</a:t>
            </a:r>
            <a:r>
              <a:rPr kumimoji="0" lang="en-US" altLang="zh-CN"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a:t>
            </a:r>
            <a:r>
              <a:rPr kumimoji="0" lang="zh-CN" altLang="en-US"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华文细黑" panose="02010600040101010101" pitchFamily="2" charset="-122"/>
              </a:rPr>
              <a:t>由大到小表达日期和星期</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377952" y="-493395"/>
            <a:ext cx="5138269" cy="2945130"/>
            <a:chOff x="8982" y="6028"/>
            <a:chExt cx="7206"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8982" y="8501"/>
              <a:ext cx="7206" cy="1016"/>
            </a:xfrm>
            <a:prstGeom prst="rect">
              <a:avLst/>
            </a:prstGeom>
            <a:noFill/>
          </p:spPr>
          <p:txBody>
            <a:bodyPr wrap="square" rtlCol="0">
              <a:spAutoFit/>
            </a:bodyPr>
            <a:lstStyle/>
            <a:p>
              <a:pPr algn="ctr"/>
              <a:r>
                <a:rPr lang="zh-CN" altLang="en-US" sz="36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今天你下课后做什么？</a:t>
              </a:r>
            </a:p>
          </p:txBody>
        </p:sp>
      </p:grpSp>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98315" name="Picture 4" descr="C:\Documents and Settings\Administrator.CAOFAN\桌面\hsk一级\2课\2-04三-前图46358923（20）.jpg"/>
          <p:cNvPicPr>
            <a:picLocks noChangeAspect="1" noChangeArrowheads="1"/>
          </p:cNvPicPr>
          <p:nvPr/>
        </p:nvPicPr>
        <p:blipFill>
          <a:blip r:embed="rId6"/>
          <a:stretch>
            <a:fillRect/>
          </a:stretch>
        </p:blipFill>
        <p:spPr bwMode="auto">
          <a:xfrm>
            <a:off x="1390650" y="1970405"/>
            <a:ext cx="5527040" cy="3096895"/>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1" name="学生" descr="C:\Users\Administrator\Desktop\2.png2"/>
          <p:cNvPicPr>
            <a:picLocks noChangeArrowheads="1"/>
          </p:cNvPicPr>
          <p:nvPr/>
        </p:nvPicPr>
        <p:blipFill>
          <a:blip r:embed="rId7"/>
          <a:srcRect/>
          <a:stretch>
            <a:fillRect/>
          </a:stretch>
        </p:blipFill>
        <p:spPr bwMode="auto">
          <a:xfrm>
            <a:off x="287655" y="3328988"/>
            <a:ext cx="1952625" cy="128841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2" name="中国" descr="C:\Users\Administrator\Desktop\3.png3"/>
          <p:cNvPicPr>
            <a:picLocks noChangeArrowheads="1"/>
          </p:cNvPicPr>
          <p:nvPr/>
        </p:nvPicPr>
        <p:blipFill>
          <a:blip r:embed="rId8"/>
          <a:srcRect/>
          <a:stretch>
            <a:fillRect/>
          </a:stretch>
        </p:blipFill>
        <p:spPr bwMode="auto">
          <a:xfrm>
            <a:off x="278131" y="5288916"/>
            <a:ext cx="1971040" cy="130048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18131" y="5240974"/>
            <a:ext cx="2113280" cy="139763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42896" y="1426845"/>
            <a:ext cx="2062480" cy="136017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74963" y="3352483"/>
            <a:ext cx="1998980" cy="132143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1.png1"/>
          <p:cNvPicPr>
            <a:picLocks noChangeArrowheads="1"/>
          </p:cNvPicPr>
          <p:nvPr/>
        </p:nvPicPr>
        <p:blipFill>
          <a:blip r:embed="rId12"/>
          <a:srcRect/>
          <a:stretch>
            <a:fillRect/>
          </a:stretch>
        </p:blipFill>
        <p:spPr bwMode="auto">
          <a:xfrm>
            <a:off x="293053" y="1465898"/>
            <a:ext cx="1943100" cy="128206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67425" y="52552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22"/>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fēi jī</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飞</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机</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77"/>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fàn diàn</a:t>
              </a:r>
              <a:endPar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907097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buClrTx/>
                <a:buSzTx/>
                <a:buFontTx/>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d</a:t>
              </a:r>
              <a:r>
                <a:rPr lang="en-US" altLang="zh-CN"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à</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xué</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 </a:t>
              </a:r>
              <a:endPar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大</a:t>
              </a:r>
              <a:r>
                <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 </a:t>
              </a: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学</a:t>
              </a:r>
            </a:p>
          </p:txBody>
        </p:sp>
      </p:grpSp>
      <p:grpSp>
        <p:nvGrpSpPr>
          <p:cNvPr id="25" name="xuesheng"/>
          <p:cNvGrpSpPr/>
          <p:nvPr/>
        </p:nvGrpSpPr>
        <p:grpSpPr>
          <a:xfrm>
            <a:off x="9007475" y="3383280"/>
            <a:ext cx="2615565" cy="1278255"/>
            <a:chOff x="11766" y="1534"/>
            <a:chExt cx="4119" cy="2013"/>
          </a:xfrm>
        </p:grpSpPr>
        <p:sp>
          <p:nvSpPr>
            <p:cNvPr id="26" name="圆角矩形 25"/>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7"/>
            <p:cNvSpPr txBox="1"/>
            <p:nvPr/>
          </p:nvSpPr>
          <p:spPr>
            <a:xfrm>
              <a:off x="11766" y="1744"/>
              <a:ext cx="4119"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tīng</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听</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cxnSp>
        <p:nvCxnSpPr>
          <p:cNvPr id="40" name="肘形连接符 39"/>
          <p:cNvCxnSpPr>
            <a:stCxn id="9" idx="0"/>
            <a:endCxn id="23" idx="2"/>
          </p:cNvCxnSpPr>
          <p:nvPr/>
        </p:nvCxnSpPr>
        <p:spPr>
          <a:xfrm rot="16200000" flipH="1">
            <a:off x="3251518" y="-520382"/>
            <a:ext cx="5067300" cy="9040495"/>
          </a:xfrm>
          <a:prstGeom prst="bentConnector5">
            <a:avLst>
              <a:gd name="adj1" fmla="val -4706"/>
              <a:gd name="adj2" fmla="val 48546"/>
              <a:gd name="adj3" fmla="val 104693"/>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31" name="mei"/>
          <p:cNvGrpSpPr/>
          <p:nvPr/>
        </p:nvGrpSpPr>
        <p:grpSpPr>
          <a:xfrm>
            <a:off x="6032500" y="1512570"/>
            <a:ext cx="2475230" cy="1278255"/>
            <a:chOff x="11894" y="1534"/>
            <a:chExt cx="3898" cy="2013"/>
          </a:xfrm>
        </p:grpSpPr>
        <p:sp>
          <p:nvSpPr>
            <p:cNvPr id="32" name="圆角矩形 3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921" y="1725"/>
              <a:ext cx="3871" cy="1695"/>
            </a:xfrm>
            <a:prstGeom prst="rect">
              <a:avLst/>
            </a:prstGeom>
            <a:noFill/>
          </p:spPr>
          <p:txBody>
            <a:bodyPr wrap="square">
              <a:spAutoFit/>
            </a:bodyPr>
            <a:lstStyle/>
            <a:p>
              <a:pPr lvl="0" algn="ctr">
                <a:buClrTx/>
                <a:buSzTx/>
                <a:buFontTx/>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ā</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 chē</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开车</a:t>
              </a:r>
              <a:endPar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1"/>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1"/>
                                        </p:tgtEl>
                                        <p:attrNameLst>
                                          <p:attrName>r</p:attrName>
                                        </p:attrNameLst>
                                      </p:cBhvr>
                                    </p:animRot>
                                    <p:animRot by="-240000">
                                      <p:cBhvr>
                                        <p:cTn id="41" dur="200" fill="hold">
                                          <p:stCondLst>
                                            <p:cond delay="200"/>
                                          </p:stCondLst>
                                        </p:cTn>
                                        <p:tgtEl>
                                          <p:spTgt spid="11"/>
                                        </p:tgtEl>
                                        <p:attrNameLst>
                                          <p:attrName>r</p:attrName>
                                        </p:attrNameLst>
                                      </p:cBhvr>
                                    </p:animRot>
                                    <p:animRot by="240000">
                                      <p:cBhvr>
                                        <p:cTn id="42" dur="200" fill="hold">
                                          <p:stCondLst>
                                            <p:cond delay="400"/>
                                          </p:stCondLst>
                                        </p:cTn>
                                        <p:tgtEl>
                                          <p:spTgt spid="11"/>
                                        </p:tgtEl>
                                        <p:attrNameLst>
                                          <p:attrName>r</p:attrName>
                                        </p:attrNameLst>
                                      </p:cBhvr>
                                    </p:animRot>
                                    <p:animRot by="-240000">
                                      <p:cBhvr>
                                        <p:cTn id="43" dur="200" fill="hold">
                                          <p:stCondLst>
                                            <p:cond delay="600"/>
                                          </p:stCondLst>
                                        </p:cTn>
                                        <p:tgtEl>
                                          <p:spTgt spid="11"/>
                                        </p:tgtEl>
                                        <p:attrNameLst>
                                          <p:attrName>r</p:attrName>
                                        </p:attrNameLst>
                                      </p:cBhvr>
                                    </p:animRot>
                                    <p:animRot by="120000">
                                      <p:cBhvr>
                                        <p:cTn id="44" dur="200" fill="hold">
                                          <p:stCondLst>
                                            <p:cond delay="800"/>
                                          </p:stCondLst>
                                        </p:cTn>
                                        <p:tgtEl>
                                          <p:spTgt spid="11"/>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1"/>
                  </p:tgtEl>
                </p:cond>
              </p:nextCondLst>
            </p:seq>
            <p:seq concurrent="1" nextAc="seek">
              <p:cTn id="45" restart="whenNotActive" fill="hold" evtFilter="cancelBubble" nodeType="interactiveSeq">
                <p:stCondLst>
                  <p:cond evt="onClick" delay="0">
                    <p:tgtEl>
                      <p:spTgt spid="12"/>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2"/>
                                        </p:tgtEl>
                                        <p:attrNameLst>
                                          <p:attrName>r</p:attrName>
                                        </p:attrNameLst>
                                      </p:cBhvr>
                                    </p:animRot>
                                    <p:animRot by="-240000">
                                      <p:cBhvr>
                                        <p:cTn id="50" dur="200" fill="hold">
                                          <p:stCondLst>
                                            <p:cond delay="200"/>
                                          </p:stCondLst>
                                        </p:cTn>
                                        <p:tgtEl>
                                          <p:spTgt spid="12"/>
                                        </p:tgtEl>
                                        <p:attrNameLst>
                                          <p:attrName>r</p:attrName>
                                        </p:attrNameLst>
                                      </p:cBhvr>
                                    </p:animRot>
                                    <p:animRot by="240000">
                                      <p:cBhvr>
                                        <p:cTn id="51" dur="200" fill="hold">
                                          <p:stCondLst>
                                            <p:cond delay="400"/>
                                          </p:stCondLst>
                                        </p:cTn>
                                        <p:tgtEl>
                                          <p:spTgt spid="12"/>
                                        </p:tgtEl>
                                        <p:attrNameLst>
                                          <p:attrName>r</p:attrName>
                                        </p:attrNameLst>
                                      </p:cBhvr>
                                    </p:animRot>
                                    <p:animRot by="-240000">
                                      <p:cBhvr>
                                        <p:cTn id="52" dur="200" fill="hold">
                                          <p:stCondLst>
                                            <p:cond delay="600"/>
                                          </p:stCondLst>
                                        </p:cTn>
                                        <p:tgtEl>
                                          <p:spTgt spid="12"/>
                                        </p:tgtEl>
                                        <p:attrNameLst>
                                          <p:attrName>r</p:attrName>
                                        </p:attrNameLst>
                                      </p:cBhvr>
                                    </p:animRot>
                                    <p:animRot by="120000">
                                      <p:cBhvr>
                                        <p:cTn id="53" dur="200" fill="hold">
                                          <p:stCondLst>
                                            <p:cond delay="800"/>
                                          </p:stCondLst>
                                        </p:cTn>
                                        <p:tgtEl>
                                          <p:spTgt spid="12"/>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2"/>
                  </p:tgtEl>
                </p:cond>
              </p:nextCondLst>
            </p:seq>
            <p:seq concurrent="1" nextAc="seek">
              <p:cTn id="54" restart="whenNotActive" fill="hold" evtFilter="cancelBubble" nodeType="interactiveSeq">
                <p:stCondLst>
                  <p:cond evt="onClick" delay="0">
                    <p:tgtEl>
                      <p:spTgt spid="15"/>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5"/>
                                        </p:tgtEl>
                                        <p:attrNameLst>
                                          <p:attrName>r</p:attrName>
                                        </p:attrNameLst>
                                      </p:cBhvr>
                                    </p:animRot>
                                    <p:animRot by="-240000">
                                      <p:cBhvr>
                                        <p:cTn id="59" dur="200" fill="hold">
                                          <p:stCondLst>
                                            <p:cond delay="200"/>
                                          </p:stCondLst>
                                        </p:cTn>
                                        <p:tgtEl>
                                          <p:spTgt spid="15"/>
                                        </p:tgtEl>
                                        <p:attrNameLst>
                                          <p:attrName>r</p:attrName>
                                        </p:attrNameLst>
                                      </p:cBhvr>
                                    </p:animRot>
                                    <p:animRot by="240000">
                                      <p:cBhvr>
                                        <p:cTn id="60" dur="200" fill="hold">
                                          <p:stCondLst>
                                            <p:cond delay="400"/>
                                          </p:stCondLst>
                                        </p:cTn>
                                        <p:tgtEl>
                                          <p:spTgt spid="15"/>
                                        </p:tgtEl>
                                        <p:attrNameLst>
                                          <p:attrName>r</p:attrName>
                                        </p:attrNameLst>
                                      </p:cBhvr>
                                    </p:animRot>
                                    <p:animRot by="-240000">
                                      <p:cBhvr>
                                        <p:cTn id="61" dur="200" fill="hold">
                                          <p:stCondLst>
                                            <p:cond delay="600"/>
                                          </p:stCondLst>
                                        </p:cTn>
                                        <p:tgtEl>
                                          <p:spTgt spid="15"/>
                                        </p:tgtEl>
                                        <p:attrNameLst>
                                          <p:attrName>r</p:attrName>
                                        </p:attrNameLst>
                                      </p:cBhvr>
                                    </p:animRot>
                                    <p:animRot by="120000">
                                      <p:cBhvr>
                                        <p:cTn id="62" dur="200" fill="hold">
                                          <p:stCondLst>
                                            <p:cond delay="800"/>
                                          </p:stCondLst>
                                        </p:cTn>
                                        <p:tgtEl>
                                          <p:spTgt spid="15"/>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13"/>
                                        </p:tgtEl>
                                        <p:attrNameLst>
                                          <p:attrName>r</p:attrName>
                                        </p:attrNameLst>
                                      </p:cBhvr>
                                    </p:animRot>
                                    <p:animRot by="-240000">
                                      <p:cBhvr>
                                        <p:cTn id="68" dur="200" fill="hold">
                                          <p:stCondLst>
                                            <p:cond delay="200"/>
                                          </p:stCondLst>
                                        </p:cTn>
                                        <p:tgtEl>
                                          <p:spTgt spid="13"/>
                                        </p:tgtEl>
                                        <p:attrNameLst>
                                          <p:attrName>r</p:attrName>
                                        </p:attrNameLst>
                                      </p:cBhvr>
                                    </p:animRot>
                                    <p:animRot by="240000">
                                      <p:cBhvr>
                                        <p:cTn id="69" dur="200" fill="hold">
                                          <p:stCondLst>
                                            <p:cond delay="400"/>
                                          </p:stCondLst>
                                        </p:cTn>
                                        <p:tgtEl>
                                          <p:spTgt spid="13"/>
                                        </p:tgtEl>
                                        <p:attrNameLst>
                                          <p:attrName>r</p:attrName>
                                        </p:attrNameLst>
                                      </p:cBhvr>
                                    </p:animRot>
                                    <p:animRot by="-240000">
                                      <p:cBhvr>
                                        <p:cTn id="70" dur="200" fill="hold">
                                          <p:stCondLst>
                                            <p:cond delay="600"/>
                                          </p:stCondLst>
                                        </p:cTn>
                                        <p:tgtEl>
                                          <p:spTgt spid="13"/>
                                        </p:tgtEl>
                                        <p:attrNameLst>
                                          <p:attrName>r</p:attrName>
                                        </p:attrNameLst>
                                      </p:cBhvr>
                                    </p:animRot>
                                    <p:animRot by="120000">
                                      <p:cBhvr>
                                        <p:cTn id="71" dur="200" fill="hold">
                                          <p:stCondLst>
                                            <p:cond delay="800"/>
                                          </p:stCondLst>
                                        </p:cTn>
                                        <p:tgtEl>
                                          <p:spTgt spid="1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72" restart="whenNotActive" fill="hold" evtFilter="cancelBubble" nodeType="interactiveSeq">
                <p:stCondLst>
                  <p:cond evt="onClick" delay="0">
                    <p:tgtEl>
                      <p:spTgt spid="3"/>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3"/>
                                        </p:tgtEl>
                                        <p:attrNameLst>
                                          <p:attrName>r</p:attrName>
                                        </p:attrNameLst>
                                      </p:cBhvr>
                                    </p:animRot>
                                    <p:animRot by="-240000">
                                      <p:cBhvr>
                                        <p:cTn id="77" dur="200" fill="hold">
                                          <p:stCondLst>
                                            <p:cond delay="200"/>
                                          </p:stCondLst>
                                        </p:cTn>
                                        <p:tgtEl>
                                          <p:spTgt spid="3"/>
                                        </p:tgtEl>
                                        <p:attrNameLst>
                                          <p:attrName>r</p:attrName>
                                        </p:attrNameLst>
                                      </p:cBhvr>
                                    </p:animRot>
                                    <p:animRot by="240000">
                                      <p:cBhvr>
                                        <p:cTn id="78" dur="200" fill="hold">
                                          <p:stCondLst>
                                            <p:cond delay="400"/>
                                          </p:stCondLst>
                                        </p:cTn>
                                        <p:tgtEl>
                                          <p:spTgt spid="3"/>
                                        </p:tgtEl>
                                        <p:attrNameLst>
                                          <p:attrName>r</p:attrName>
                                        </p:attrNameLst>
                                      </p:cBhvr>
                                    </p:animRot>
                                    <p:animRot by="-240000">
                                      <p:cBhvr>
                                        <p:cTn id="79" dur="200" fill="hold">
                                          <p:stCondLst>
                                            <p:cond delay="600"/>
                                          </p:stCondLst>
                                        </p:cTn>
                                        <p:tgtEl>
                                          <p:spTgt spid="3"/>
                                        </p:tgtEl>
                                        <p:attrNameLst>
                                          <p:attrName>r</p:attrName>
                                        </p:attrNameLst>
                                      </p:cBhvr>
                                    </p:animRot>
                                    <p:animRot by="120000">
                                      <p:cBhvr>
                                        <p:cTn id="80" dur="200" fill="hold">
                                          <p:stCondLst>
                                            <p:cond delay="800"/>
                                          </p:stCondLst>
                                        </p:cTn>
                                        <p:tgtEl>
                                          <p:spTgt spid="3"/>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
                  </p:tgtEl>
                </p:cond>
              </p:nextCondLst>
            </p:seq>
            <p:seq concurrent="1" nextAc="seek">
              <p:cTn id="81" restart="whenNotActive" fill="hold" evtFilter="cancelBubble" nodeType="interactiveSeq">
                <p:stCondLst>
                  <p:cond evt="onClick" delay="0">
                    <p:tgtEl>
                      <p:spTgt spid="10"/>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10"/>
                                        </p:tgtEl>
                                        <p:attrNameLst>
                                          <p:attrName>r</p:attrName>
                                        </p:attrNameLst>
                                      </p:cBhvr>
                                    </p:animRot>
                                    <p:animRot by="-240000">
                                      <p:cBhvr>
                                        <p:cTn id="86" dur="200" fill="hold">
                                          <p:stCondLst>
                                            <p:cond delay="200"/>
                                          </p:stCondLst>
                                        </p:cTn>
                                        <p:tgtEl>
                                          <p:spTgt spid="10"/>
                                        </p:tgtEl>
                                        <p:attrNameLst>
                                          <p:attrName>r</p:attrName>
                                        </p:attrNameLst>
                                      </p:cBhvr>
                                    </p:animRot>
                                    <p:animRot by="240000">
                                      <p:cBhvr>
                                        <p:cTn id="87" dur="200" fill="hold">
                                          <p:stCondLst>
                                            <p:cond delay="400"/>
                                          </p:stCondLst>
                                        </p:cTn>
                                        <p:tgtEl>
                                          <p:spTgt spid="10"/>
                                        </p:tgtEl>
                                        <p:attrNameLst>
                                          <p:attrName>r</p:attrName>
                                        </p:attrNameLst>
                                      </p:cBhvr>
                                    </p:animRot>
                                    <p:animRot by="-240000">
                                      <p:cBhvr>
                                        <p:cTn id="88" dur="200" fill="hold">
                                          <p:stCondLst>
                                            <p:cond delay="600"/>
                                          </p:stCondLst>
                                        </p:cTn>
                                        <p:tgtEl>
                                          <p:spTgt spid="10"/>
                                        </p:tgtEl>
                                        <p:attrNameLst>
                                          <p:attrName>r</p:attrName>
                                        </p:attrNameLst>
                                      </p:cBhvr>
                                    </p:animRot>
                                    <p:animRot by="120000">
                                      <p:cBhvr>
                                        <p:cTn id="89" dur="200" fill="hold">
                                          <p:stCondLst>
                                            <p:cond delay="800"/>
                                          </p:stCondLst>
                                        </p:cTn>
                                        <p:tgtEl>
                                          <p:spTgt spid="10"/>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seq concurrent="1" nextAc="seek">
              <p:cTn id="99" restart="whenNotActive" fill="hold" evtFilter="cancelBubble" nodeType="interactiveSeq">
                <p:stCondLst>
                  <p:cond evt="onClick" delay="0">
                    <p:tgtEl>
                      <p:spTgt spid="25"/>
                    </p:tgtEl>
                  </p:cond>
                </p:stCondLst>
                <p:endSync evt="end" delay="0">
                  <p:rtn val="all"/>
                </p:endSync>
                <p:childTnLst>
                  <p:par>
                    <p:cTn id="100" fill="hold">
                      <p:stCondLst>
                        <p:cond delay="0"/>
                      </p:stCondLst>
                      <p:childTnLst>
                        <p:par>
                          <p:cTn id="101" fill="hold">
                            <p:stCondLst>
                              <p:cond delay="0"/>
                            </p:stCondLst>
                            <p:childTnLst>
                              <p:par>
                                <p:cTn id="102" presetID="32" presetClass="emph" presetSubtype="0" fill="hold" nodeType="clickEffect">
                                  <p:stCondLst>
                                    <p:cond delay="0"/>
                                  </p:stCondLst>
                                  <p:childTnLst>
                                    <p:animRot by="120000">
                                      <p:cBhvr>
                                        <p:cTn id="103" dur="100" fill="hold">
                                          <p:stCondLst>
                                            <p:cond delay="0"/>
                                          </p:stCondLst>
                                        </p:cTn>
                                        <p:tgtEl>
                                          <p:spTgt spid="25"/>
                                        </p:tgtEl>
                                        <p:attrNameLst>
                                          <p:attrName>r</p:attrName>
                                        </p:attrNameLst>
                                      </p:cBhvr>
                                    </p:animRot>
                                    <p:animRot by="-240000">
                                      <p:cBhvr>
                                        <p:cTn id="104" dur="200" fill="hold">
                                          <p:stCondLst>
                                            <p:cond delay="200"/>
                                          </p:stCondLst>
                                        </p:cTn>
                                        <p:tgtEl>
                                          <p:spTgt spid="25"/>
                                        </p:tgtEl>
                                        <p:attrNameLst>
                                          <p:attrName>r</p:attrName>
                                        </p:attrNameLst>
                                      </p:cBhvr>
                                    </p:animRot>
                                    <p:animRot by="240000">
                                      <p:cBhvr>
                                        <p:cTn id="105" dur="200" fill="hold">
                                          <p:stCondLst>
                                            <p:cond delay="400"/>
                                          </p:stCondLst>
                                        </p:cTn>
                                        <p:tgtEl>
                                          <p:spTgt spid="25"/>
                                        </p:tgtEl>
                                        <p:attrNameLst>
                                          <p:attrName>r</p:attrName>
                                        </p:attrNameLst>
                                      </p:cBhvr>
                                    </p:animRot>
                                    <p:animRot by="-240000">
                                      <p:cBhvr>
                                        <p:cTn id="106" dur="200" fill="hold">
                                          <p:stCondLst>
                                            <p:cond delay="600"/>
                                          </p:stCondLst>
                                        </p:cTn>
                                        <p:tgtEl>
                                          <p:spTgt spid="25"/>
                                        </p:tgtEl>
                                        <p:attrNameLst>
                                          <p:attrName>r</p:attrName>
                                        </p:attrNameLst>
                                      </p:cBhvr>
                                    </p:animRot>
                                    <p:animRot by="120000">
                                      <p:cBhvr>
                                        <p:cTn id="107" dur="200" fill="hold">
                                          <p:stCondLst>
                                            <p:cond delay="800"/>
                                          </p:stCondLst>
                                        </p:cTn>
                                        <p:tgtEl>
                                          <p:spTgt spid="25"/>
                                        </p:tgtEl>
                                        <p:attrNameLst>
                                          <p:attrName>r</p:attrName>
                                        </p:attrNameLst>
                                      </p:cBhvr>
                                    </p:animRot>
                                  </p:childTnLst>
                                  <p:subTnLst>
                                    <p:audio>
                                      <p:cMediaNode>
                                        <p:cTn display="1" masterRel="sameClick">
                                          <p:stCondLst>
                                            <p:cond evt="begin" delay="0">
                                              <p:tn val="102"/>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25"/>
                  </p:tgtEl>
                </p:cond>
              </p:nextCondLst>
            </p:seq>
            <p:seq concurrent="1" nextAc="seek">
              <p:cTn id="108" restart="whenNotActive" fill="hold" evtFilter="cancelBubble" nodeType="interactiveSeq">
                <p:stCondLst>
                  <p:cond evt="onClick" delay="0">
                    <p:tgtEl>
                      <p:spTgt spid="31"/>
                    </p:tgtEl>
                  </p:cond>
                </p:stCondLst>
                <p:endSync evt="end" delay="0">
                  <p:rtn val="all"/>
                </p:endSync>
                <p:childTnLst>
                  <p:par>
                    <p:cTn id="109" fill="hold">
                      <p:stCondLst>
                        <p:cond delay="0"/>
                      </p:stCondLst>
                      <p:childTnLst>
                        <p:par>
                          <p:cTn id="110" fill="hold">
                            <p:stCondLst>
                              <p:cond delay="0"/>
                            </p:stCondLst>
                            <p:childTnLst>
                              <p:par>
                                <p:cTn id="111" presetID="32" presetClass="emph" presetSubtype="0" fill="hold" nodeType="clickEffect">
                                  <p:stCondLst>
                                    <p:cond delay="0"/>
                                  </p:stCondLst>
                                  <p:childTnLst>
                                    <p:animRot by="120000">
                                      <p:cBhvr>
                                        <p:cTn id="112" dur="100" fill="hold">
                                          <p:stCondLst>
                                            <p:cond delay="0"/>
                                          </p:stCondLst>
                                        </p:cTn>
                                        <p:tgtEl>
                                          <p:spTgt spid="31"/>
                                        </p:tgtEl>
                                        <p:attrNameLst>
                                          <p:attrName>r</p:attrName>
                                        </p:attrNameLst>
                                      </p:cBhvr>
                                    </p:animRot>
                                    <p:animRot by="-240000">
                                      <p:cBhvr>
                                        <p:cTn id="113" dur="200" fill="hold">
                                          <p:stCondLst>
                                            <p:cond delay="200"/>
                                          </p:stCondLst>
                                        </p:cTn>
                                        <p:tgtEl>
                                          <p:spTgt spid="31"/>
                                        </p:tgtEl>
                                        <p:attrNameLst>
                                          <p:attrName>r</p:attrName>
                                        </p:attrNameLst>
                                      </p:cBhvr>
                                    </p:animRot>
                                    <p:animRot by="240000">
                                      <p:cBhvr>
                                        <p:cTn id="114" dur="200" fill="hold">
                                          <p:stCondLst>
                                            <p:cond delay="400"/>
                                          </p:stCondLst>
                                        </p:cTn>
                                        <p:tgtEl>
                                          <p:spTgt spid="31"/>
                                        </p:tgtEl>
                                        <p:attrNameLst>
                                          <p:attrName>r</p:attrName>
                                        </p:attrNameLst>
                                      </p:cBhvr>
                                    </p:animRot>
                                    <p:animRot by="-240000">
                                      <p:cBhvr>
                                        <p:cTn id="115" dur="200" fill="hold">
                                          <p:stCondLst>
                                            <p:cond delay="600"/>
                                          </p:stCondLst>
                                        </p:cTn>
                                        <p:tgtEl>
                                          <p:spTgt spid="31"/>
                                        </p:tgtEl>
                                        <p:attrNameLst>
                                          <p:attrName>r</p:attrName>
                                        </p:attrNameLst>
                                      </p:cBhvr>
                                    </p:animRot>
                                    <p:animRot by="120000">
                                      <p:cBhvr>
                                        <p:cTn id="116" dur="200" fill="hold">
                                          <p:stCondLst>
                                            <p:cond delay="800"/>
                                          </p:stCondLst>
                                        </p:cTn>
                                        <p:tgtEl>
                                          <p:spTgt spid="31"/>
                                        </p:tgtEl>
                                        <p:attrNameLst>
                                          <p:attrName>r</p:attrName>
                                        </p:attrNameLst>
                                      </p:cBhvr>
                                    </p:animRot>
                                  </p:childTnLst>
                                  <p:subTnLst>
                                    <p:audio>
                                      <p:cMediaNode>
                                        <p:cTn display="1" masterRel="sameClick">
                                          <p:stCondLst>
                                            <p:cond evt="begin" delay="0">
                                              <p:tn val="111"/>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3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7"/>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中国" descr="C:\Users\Administrator\Desktop\3.png3"/>
          <p:cNvPicPr>
            <a:picLocks noChangeArrowheads="1"/>
          </p:cNvPicPr>
          <p:nvPr>
            <p:custDataLst>
              <p:tags r:id="rId2"/>
            </p:custDataLst>
          </p:nvPr>
        </p:nvPicPr>
        <p:blipFill>
          <a:blip r:embed="rId8"/>
          <a:srcRect/>
          <a:stretch>
            <a:fillRect/>
          </a:stretch>
        </p:blipFill>
        <p:spPr bwMode="auto">
          <a:xfrm>
            <a:off x="238126" y="5263198"/>
            <a:ext cx="2051050" cy="135318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3" name="国人" descr="C:\Users\Administrator\Desktop\6.png6"/>
          <p:cNvPicPr>
            <a:picLocks noChangeArrowheads="1"/>
          </p:cNvPicPr>
          <p:nvPr/>
        </p:nvPicPr>
        <p:blipFill>
          <a:blip r:embed="rId9"/>
          <a:srcRect/>
          <a:stretch>
            <a:fillRect/>
          </a:stretch>
        </p:blipFill>
        <p:spPr bwMode="auto">
          <a:xfrm>
            <a:off x="2834641" y="5252404"/>
            <a:ext cx="2080260" cy="137604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10"/>
          <a:srcRect/>
          <a:stretch>
            <a:fillRect/>
          </a:stretch>
        </p:blipFill>
        <p:spPr bwMode="auto">
          <a:xfrm>
            <a:off x="2846706" y="1429385"/>
            <a:ext cx="2054860" cy="13550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11"/>
          <a:srcRect/>
          <a:stretch>
            <a:fillRect/>
          </a:stretch>
        </p:blipFill>
        <p:spPr bwMode="auto">
          <a:xfrm>
            <a:off x="2852738" y="3389631"/>
            <a:ext cx="2044065" cy="135128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2.png2"/>
          <p:cNvPicPr>
            <a:picLocks noChangeArrowheads="1"/>
          </p:cNvPicPr>
          <p:nvPr/>
        </p:nvPicPr>
        <p:blipFill>
          <a:blip r:embed="rId12"/>
          <a:srcRect/>
          <a:stretch>
            <a:fillRect/>
          </a:stretch>
        </p:blipFill>
        <p:spPr bwMode="auto">
          <a:xfrm>
            <a:off x="187325" y="3343275"/>
            <a:ext cx="2152015" cy="141986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3" name="zhong"/>
          <p:cNvGrpSpPr/>
          <p:nvPr/>
        </p:nvGrpSpPr>
        <p:grpSpPr>
          <a:xfrm>
            <a:off x="6032500" y="5331460"/>
            <a:ext cx="2475230" cy="1278255"/>
            <a:chOff x="11894" y="1534"/>
            <a:chExt cx="3898" cy="2013"/>
          </a:xfrm>
        </p:grpSpPr>
        <p:sp>
          <p:nvSpPr>
            <p:cNvPr id="2" name="圆角矩形 1"/>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7"/>
            <p:cNvSpPr txBox="1"/>
            <p:nvPr/>
          </p:nvSpPr>
          <p:spPr>
            <a:xfrm>
              <a:off x="11921" y="1813"/>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fēi jī</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飞</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机</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6" name="mei"/>
          <p:cNvGrpSpPr/>
          <p:nvPr/>
        </p:nvGrpSpPr>
        <p:grpSpPr>
          <a:xfrm>
            <a:off x="6032500" y="1511935"/>
            <a:ext cx="2475230" cy="1278255"/>
            <a:chOff x="11894" y="1534"/>
            <a:chExt cx="3898"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21" y="1720"/>
              <a:ext cx="3871" cy="1695"/>
            </a:xfrm>
            <a:prstGeom prst="rect">
              <a:avLst/>
            </a:prstGeom>
            <a:noFill/>
          </p:spPr>
          <p:txBody>
            <a:bodyPr wrap="square">
              <a:spAutoFit/>
            </a:bodyPr>
            <a:lstStyle/>
            <a:p>
              <a:pPr lvl="0" algn="ctr">
                <a:buClrTx/>
                <a:buSzTx/>
                <a:buFontTx/>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ā</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 chē</a:t>
              </a: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开车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9"/>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fàn diàn</a:t>
              </a:r>
              <a:endPar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8983980" y="3383915"/>
            <a:ext cx="2718435" cy="1278255"/>
            <a:chOff x="11703" y="1534"/>
            <a:chExt cx="4281"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703" y="1741"/>
              <a:ext cx="428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tīng</a:t>
              </a: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听</a:t>
              </a:r>
            </a:p>
          </p:txBody>
        </p:sp>
      </p:grpSp>
      <p:cxnSp>
        <p:nvCxnSpPr>
          <p:cNvPr id="40" name="肘形连接符 39"/>
          <p:cNvCxnSpPr>
            <a:stCxn id="9" idx="0"/>
            <a:endCxn id="23" idx="0"/>
          </p:cNvCxnSpPr>
          <p:nvPr/>
        </p:nvCxnSpPr>
        <p:spPr>
          <a:xfrm rot="16200000" flipH="1">
            <a:off x="5781358" y="-1174432"/>
            <a:ext cx="40640" cy="9076055"/>
          </a:xfrm>
          <a:prstGeom prst="bentConnector3">
            <a:avLst>
              <a:gd name="adj1" fmla="val -586719"/>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4"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5"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2"/>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2"/>
                                        </p:tgtEl>
                                        <p:attrNameLst>
                                          <p:attrName>r</p:attrName>
                                        </p:attrNameLst>
                                      </p:cBhvr>
                                    </p:animRot>
                                    <p:animRot by="-240000">
                                      <p:cBhvr>
                                        <p:cTn id="41" dur="200" fill="hold">
                                          <p:stCondLst>
                                            <p:cond delay="200"/>
                                          </p:stCondLst>
                                        </p:cTn>
                                        <p:tgtEl>
                                          <p:spTgt spid="12"/>
                                        </p:tgtEl>
                                        <p:attrNameLst>
                                          <p:attrName>r</p:attrName>
                                        </p:attrNameLst>
                                      </p:cBhvr>
                                    </p:animRot>
                                    <p:animRot by="240000">
                                      <p:cBhvr>
                                        <p:cTn id="42" dur="200" fill="hold">
                                          <p:stCondLst>
                                            <p:cond delay="400"/>
                                          </p:stCondLst>
                                        </p:cTn>
                                        <p:tgtEl>
                                          <p:spTgt spid="12"/>
                                        </p:tgtEl>
                                        <p:attrNameLst>
                                          <p:attrName>r</p:attrName>
                                        </p:attrNameLst>
                                      </p:cBhvr>
                                    </p:animRot>
                                    <p:animRot by="-240000">
                                      <p:cBhvr>
                                        <p:cTn id="43" dur="200" fill="hold">
                                          <p:stCondLst>
                                            <p:cond delay="600"/>
                                          </p:stCondLst>
                                        </p:cTn>
                                        <p:tgtEl>
                                          <p:spTgt spid="12"/>
                                        </p:tgtEl>
                                        <p:attrNameLst>
                                          <p:attrName>r</p:attrName>
                                        </p:attrNameLst>
                                      </p:cBhvr>
                                    </p:animRot>
                                    <p:animRot by="120000">
                                      <p:cBhvr>
                                        <p:cTn id="44" dur="200" fill="hold">
                                          <p:stCondLst>
                                            <p:cond delay="800"/>
                                          </p:stCondLst>
                                        </p:cTn>
                                        <p:tgtEl>
                                          <p:spTgt spid="12"/>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2"/>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5"/>
                                        </p:tgtEl>
                                        <p:attrNameLst>
                                          <p:attrName>r</p:attrName>
                                        </p:attrNameLst>
                                      </p:cBhvr>
                                    </p:animRot>
                                    <p:animRot by="-240000">
                                      <p:cBhvr>
                                        <p:cTn id="50" dur="200" fill="hold">
                                          <p:stCondLst>
                                            <p:cond delay="200"/>
                                          </p:stCondLst>
                                        </p:cTn>
                                        <p:tgtEl>
                                          <p:spTgt spid="15"/>
                                        </p:tgtEl>
                                        <p:attrNameLst>
                                          <p:attrName>r</p:attrName>
                                        </p:attrNameLst>
                                      </p:cBhvr>
                                    </p:animRot>
                                    <p:animRot by="240000">
                                      <p:cBhvr>
                                        <p:cTn id="51" dur="200" fill="hold">
                                          <p:stCondLst>
                                            <p:cond delay="400"/>
                                          </p:stCondLst>
                                        </p:cTn>
                                        <p:tgtEl>
                                          <p:spTgt spid="15"/>
                                        </p:tgtEl>
                                        <p:attrNameLst>
                                          <p:attrName>r</p:attrName>
                                        </p:attrNameLst>
                                      </p:cBhvr>
                                    </p:animRot>
                                    <p:animRot by="-240000">
                                      <p:cBhvr>
                                        <p:cTn id="52" dur="200" fill="hold">
                                          <p:stCondLst>
                                            <p:cond delay="600"/>
                                          </p:stCondLst>
                                        </p:cTn>
                                        <p:tgtEl>
                                          <p:spTgt spid="15"/>
                                        </p:tgtEl>
                                        <p:attrNameLst>
                                          <p:attrName>r</p:attrName>
                                        </p:attrNameLst>
                                      </p:cBhvr>
                                    </p:animRot>
                                    <p:animRot by="120000">
                                      <p:cBhvr>
                                        <p:cTn id="53" dur="200" fill="hold">
                                          <p:stCondLst>
                                            <p:cond delay="800"/>
                                          </p:stCondLst>
                                        </p:cTn>
                                        <p:tgtEl>
                                          <p:spTgt spid="15"/>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5"/>
                  </p:tgtEl>
                </p:cond>
              </p:nextCondLst>
            </p:seq>
            <p:seq concurrent="1" nextAc="seek">
              <p:cTn id="54" restart="whenNotActive" fill="hold" evtFilter="cancelBubble" nodeType="interactiveSeq">
                <p:stCondLst>
                  <p:cond evt="onClick" delay="0">
                    <p:tgtEl>
                      <p:spTgt spid="13"/>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3"/>
                                        </p:tgtEl>
                                        <p:attrNameLst>
                                          <p:attrName>r</p:attrName>
                                        </p:attrNameLst>
                                      </p:cBhvr>
                                    </p:animRot>
                                    <p:animRot by="-240000">
                                      <p:cBhvr>
                                        <p:cTn id="59" dur="200" fill="hold">
                                          <p:stCondLst>
                                            <p:cond delay="200"/>
                                          </p:stCondLst>
                                        </p:cTn>
                                        <p:tgtEl>
                                          <p:spTgt spid="13"/>
                                        </p:tgtEl>
                                        <p:attrNameLst>
                                          <p:attrName>r</p:attrName>
                                        </p:attrNameLst>
                                      </p:cBhvr>
                                    </p:animRot>
                                    <p:animRot by="240000">
                                      <p:cBhvr>
                                        <p:cTn id="60" dur="200" fill="hold">
                                          <p:stCondLst>
                                            <p:cond delay="400"/>
                                          </p:stCondLst>
                                        </p:cTn>
                                        <p:tgtEl>
                                          <p:spTgt spid="13"/>
                                        </p:tgtEl>
                                        <p:attrNameLst>
                                          <p:attrName>r</p:attrName>
                                        </p:attrNameLst>
                                      </p:cBhvr>
                                    </p:animRot>
                                    <p:animRot by="-240000">
                                      <p:cBhvr>
                                        <p:cTn id="61" dur="200" fill="hold">
                                          <p:stCondLst>
                                            <p:cond delay="600"/>
                                          </p:stCondLst>
                                        </p:cTn>
                                        <p:tgtEl>
                                          <p:spTgt spid="13"/>
                                        </p:tgtEl>
                                        <p:attrNameLst>
                                          <p:attrName>r</p:attrName>
                                        </p:attrNameLst>
                                      </p:cBhvr>
                                    </p:animRot>
                                    <p:animRot by="120000">
                                      <p:cBhvr>
                                        <p:cTn id="62" dur="200" fill="hold">
                                          <p:stCondLst>
                                            <p:cond delay="800"/>
                                          </p:stCondLst>
                                        </p:cTn>
                                        <p:tgtEl>
                                          <p:spTgt spid="13"/>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3"/>
                  </p:tgtEl>
                </p:cond>
              </p:nextCondLst>
            </p:seq>
            <p:seq concurrent="1" nextAc="seek">
              <p:cTn id="63" restart="whenNotActive" fill="hold" evtFilter="cancelBubble" nodeType="interactiveSeq">
                <p:stCondLst>
                  <p:cond evt="onClick" delay="0">
                    <p:tgtEl>
                      <p:spTgt spid="3"/>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3"/>
                                        </p:tgtEl>
                                        <p:attrNameLst>
                                          <p:attrName>r</p:attrName>
                                        </p:attrNameLst>
                                      </p:cBhvr>
                                    </p:animRot>
                                    <p:animRot by="-240000">
                                      <p:cBhvr>
                                        <p:cTn id="68" dur="200" fill="hold">
                                          <p:stCondLst>
                                            <p:cond delay="200"/>
                                          </p:stCondLst>
                                        </p:cTn>
                                        <p:tgtEl>
                                          <p:spTgt spid="3"/>
                                        </p:tgtEl>
                                        <p:attrNameLst>
                                          <p:attrName>r</p:attrName>
                                        </p:attrNameLst>
                                      </p:cBhvr>
                                    </p:animRot>
                                    <p:animRot by="240000">
                                      <p:cBhvr>
                                        <p:cTn id="69" dur="200" fill="hold">
                                          <p:stCondLst>
                                            <p:cond delay="400"/>
                                          </p:stCondLst>
                                        </p:cTn>
                                        <p:tgtEl>
                                          <p:spTgt spid="3"/>
                                        </p:tgtEl>
                                        <p:attrNameLst>
                                          <p:attrName>r</p:attrName>
                                        </p:attrNameLst>
                                      </p:cBhvr>
                                    </p:animRot>
                                    <p:animRot by="-240000">
                                      <p:cBhvr>
                                        <p:cTn id="70" dur="200" fill="hold">
                                          <p:stCondLst>
                                            <p:cond delay="600"/>
                                          </p:stCondLst>
                                        </p:cTn>
                                        <p:tgtEl>
                                          <p:spTgt spid="3"/>
                                        </p:tgtEl>
                                        <p:attrNameLst>
                                          <p:attrName>r</p:attrName>
                                        </p:attrNameLst>
                                      </p:cBhvr>
                                    </p:animRot>
                                    <p:animRot by="120000">
                                      <p:cBhvr>
                                        <p:cTn id="71" dur="200" fill="hold">
                                          <p:stCondLst>
                                            <p:cond delay="800"/>
                                          </p:stCondLst>
                                        </p:cTn>
                                        <p:tgtEl>
                                          <p:spTgt spid="3"/>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3"/>
                  </p:tgtEl>
                </p:cond>
              </p:nextCondLst>
            </p:seq>
            <p:seq concurrent="1" nextAc="seek">
              <p:cTn id="72" restart="whenNotActive" fill="hold" evtFilter="cancelBubble" nodeType="interactiveSeq">
                <p:stCondLst>
                  <p:cond evt="onClick" delay="0">
                    <p:tgtEl>
                      <p:spTgt spid="10"/>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0"/>
                                        </p:tgtEl>
                                        <p:attrNameLst>
                                          <p:attrName>r</p:attrName>
                                        </p:attrNameLst>
                                      </p:cBhvr>
                                    </p:animRot>
                                    <p:animRot by="-240000">
                                      <p:cBhvr>
                                        <p:cTn id="77" dur="200" fill="hold">
                                          <p:stCondLst>
                                            <p:cond delay="200"/>
                                          </p:stCondLst>
                                        </p:cTn>
                                        <p:tgtEl>
                                          <p:spTgt spid="10"/>
                                        </p:tgtEl>
                                        <p:attrNameLst>
                                          <p:attrName>r</p:attrName>
                                        </p:attrNameLst>
                                      </p:cBhvr>
                                    </p:animRot>
                                    <p:animRot by="240000">
                                      <p:cBhvr>
                                        <p:cTn id="78" dur="200" fill="hold">
                                          <p:stCondLst>
                                            <p:cond delay="400"/>
                                          </p:stCondLst>
                                        </p:cTn>
                                        <p:tgtEl>
                                          <p:spTgt spid="10"/>
                                        </p:tgtEl>
                                        <p:attrNameLst>
                                          <p:attrName>r</p:attrName>
                                        </p:attrNameLst>
                                      </p:cBhvr>
                                    </p:animRot>
                                    <p:animRot by="-240000">
                                      <p:cBhvr>
                                        <p:cTn id="79" dur="200" fill="hold">
                                          <p:stCondLst>
                                            <p:cond delay="600"/>
                                          </p:stCondLst>
                                        </p:cTn>
                                        <p:tgtEl>
                                          <p:spTgt spid="10"/>
                                        </p:tgtEl>
                                        <p:attrNameLst>
                                          <p:attrName>r</p:attrName>
                                        </p:attrNameLst>
                                      </p:cBhvr>
                                    </p:animRot>
                                    <p:animRot by="120000">
                                      <p:cBhvr>
                                        <p:cTn id="80" dur="200" fill="hold">
                                          <p:stCondLst>
                                            <p:cond delay="800"/>
                                          </p:stCondLst>
                                        </p:cTn>
                                        <p:tgtEl>
                                          <p:spTgt spid="10"/>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0"/>
                  </p:tgtEl>
                </p:cond>
              </p:nextCondLst>
            </p:seq>
            <p:seq concurrent="1" nextAc="seek">
              <p:cTn id="81" restart="whenNotActive" fill="hold" evtFilter="cancelBubble" nodeType="interactiveSeq">
                <p:stCondLst>
                  <p:cond evt="onClick" delay="0">
                    <p:tgtEl>
                      <p:spTgt spid="6"/>
                    </p:tgtEl>
                  </p:cond>
                </p:stCondLst>
                <p:endSync evt="end" delay="0">
                  <p:rtn val="all"/>
                </p:endSync>
                <p:childTnLst>
                  <p:par>
                    <p:cTn id="82" fill="hold">
                      <p:stCondLst>
                        <p:cond delay="0"/>
                      </p:stCondLst>
                      <p:childTnLst>
                        <p:par>
                          <p:cTn id="83" fill="hold">
                            <p:stCondLst>
                              <p:cond delay="0"/>
                            </p:stCondLst>
                            <p:childTnLst>
                              <p:par>
                                <p:cTn id="84" presetID="32" presetClass="emph" presetSubtype="0" fill="hold" nodeType="clickEffect">
                                  <p:stCondLst>
                                    <p:cond delay="0"/>
                                  </p:stCondLst>
                                  <p:childTnLst>
                                    <p:animRot by="120000">
                                      <p:cBhvr>
                                        <p:cTn id="85" dur="100" fill="hold">
                                          <p:stCondLst>
                                            <p:cond delay="0"/>
                                          </p:stCondLst>
                                        </p:cTn>
                                        <p:tgtEl>
                                          <p:spTgt spid="6"/>
                                        </p:tgtEl>
                                        <p:attrNameLst>
                                          <p:attrName>r</p:attrName>
                                        </p:attrNameLst>
                                      </p:cBhvr>
                                    </p:animRot>
                                    <p:animRot by="-240000">
                                      <p:cBhvr>
                                        <p:cTn id="86" dur="200" fill="hold">
                                          <p:stCondLst>
                                            <p:cond delay="200"/>
                                          </p:stCondLst>
                                        </p:cTn>
                                        <p:tgtEl>
                                          <p:spTgt spid="6"/>
                                        </p:tgtEl>
                                        <p:attrNameLst>
                                          <p:attrName>r</p:attrName>
                                        </p:attrNameLst>
                                      </p:cBhvr>
                                    </p:animRot>
                                    <p:animRot by="240000">
                                      <p:cBhvr>
                                        <p:cTn id="87" dur="200" fill="hold">
                                          <p:stCondLst>
                                            <p:cond delay="400"/>
                                          </p:stCondLst>
                                        </p:cTn>
                                        <p:tgtEl>
                                          <p:spTgt spid="6"/>
                                        </p:tgtEl>
                                        <p:attrNameLst>
                                          <p:attrName>r</p:attrName>
                                        </p:attrNameLst>
                                      </p:cBhvr>
                                    </p:animRot>
                                    <p:animRot by="-240000">
                                      <p:cBhvr>
                                        <p:cTn id="88" dur="200" fill="hold">
                                          <p:stCondLst>
                                            <p:cond delay="600"/>
                                          </p:stCondLst>
                                        </p:cTn>
                                        <p:tgtEl>
                                          <p:spTgt spid="6"/>
                                        </p:tgtEl>
                                        <p:attrNameLst>
                                          <p:attrName>r</p:attrName>
                                        </p:attrNameLst>
                                      </p:cBhvr>
                                    </p:animRot>
                                    <p:animRot by="120000">
                                      <p:cBhvr>
                                        <p:cTn id="89" dur="200" fill="hold">
                                          <p:stCondLst>
                                            <p:cond delay="800"/>
                                          </p:stCondLst>
                                        </p:cTn>
                                        <p:tgtEl>
                                          <p:spTgt spid="6"/>
                                        </p:tgtEl>
                                        <p:attrNameLst>
                                          <p:attrName>r</p:attrName>
                                        </p:attrNameLst>
                                      </p:cBhvr>
                                    </p:animRot>
                                  </p:childTnLst>
                                  <p:subTnLst>
                                    <p:audio>
                                      <p:cMediaNode>
                                        <p:cTn display="1" masterRel="sameClick">
                                          <p:stCondLst>
                                            <p:cond evt="begin" delay="0">
                                              <p:tn val="84"/>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6"/>
                  </p:tgtEl>
                </p:cond>
              </p:nextCondLst>
            </p:seq>
            <p:seq concurrent="1" nextAc="seek">
              <p:cTn id="90" restart="whenNotActive" fill="hold" evtFilter="cancelBubble" nodeType="interactiveSeq">
                <p:stCondLst>
                  <p:cond evt="onClick" delay="0">
                    <p:tgtEl>
                      <p:spTgt spid="19"/>
                    </p:tgtEl>
                  </p:cond>
                </p:stCondLst>
                <p:endSync evt="end" delay="0">
                  <p:rtn val="all"/>
                </p:endSync>
                <p:childTnLst>
                  <p:par>
                    <p:cTn id="91" fill="hold">
                      <p:stCondLst>
                        <p:cond delay="0"/>
                      </p:stCondLst>
                      <p:childTnLst>
                        <p:par>
                          <p:cTn id="92" fill="hold">
                            <p:stCondLst>
                              <p:cond delay="0"/>
                            </p:stCondLst>
                            <p:childTnLst>
                              <p:par>
                                <p:cTn id="93" presetID="32" presetClass="emph" presetSubtype="0" fill="hold" nodeType="clickEffect">
                                  <p:stCondLst>
                                    <p:cond delay="0"/>
                                  </p:stCondLst>
                                  <p:childTnLst>
                                    <p:animRot by="120000">
                                      <p:cBhvr>
                                        <p:cTn id="94" dur="100" fill="hold">
                                          <p:stCondLst>
                                            <p:cond delay="0"/>
                                          </p:stCondLst>
                                        </p:cTn>
                                        <p:tgtEl>
                                          <p:spTgt spid="19"/>
                                        </p:tgtEl>
                                        <p:attrNameLst>
                                          <p:attrName>r</p:attrName>
                                        </p:attrNameLst>
                                      </p:cBhvr>
                                    </p:animRot>
                                    <p:animRot by="-240000">
                                      <p:cBhvr>
                                        <p:cTn id="95" dur="200" fill="hold">
                                          <p:stCondLst>
                                            <p:cond delay="200"/>
                                          </p:stCondLst>
                                        </p:cTn>
                                        <p:tgtEl>
                                          <p:spTgt spid="19"/>
                                        </p:tgtEl>
                                        <p:attrNameLst>
                                          <p:attrName>r</p:attrName>
                                        </p:attrNameLst>
                                      </p:cBhvr>
                                    </p:animRot>
                                    <p:animRot by="240000">
                                      <p:cBhvr>
                                        <p:cTn id="96" dur="200" fill="hold">
                                          <p:stCondLst>
                                            <p:cond delay="400"/>
                                          </p:stCondLst>
                                        </p:cTn>
                                        <p:tgtEl>
                                          <p:spTgt spid="19"/>
                                        </p:tgtEl>
                                        <p:attrNameLst>
                                          <p:attrName>r</p:attrName>
                                        </p:attrNameLst>
                                      </p:cBhvr>
                                    </p:animRot>
                                    <p:animRot by="-240000">
                                      <p:cBhvr>
                                        <p:cTn id="97" dur="200" fill="hold">
                                          <p:stCondLst>
                                            <p:cond delay="600"/>
                                          </p:stCondLst>
                                        </p:cTn>
                                        <p:tgtEl>
                                          <p:spTgt spid="19"/>
                                        </p:tgtEl>
                                        <p:attrNameLst>
                                          <p:attrName>r</p:attrName>
                                        </p:attrNameLst>
                                      </p:cBhvr>
                                    </p:animRot>
                                    <p:animRot by="120000">
                                      <p:cBhvr>
                                        <p:cTn id="98" dur="200" fill="hold">
                                          <p:stCondLst>
                                            <p:cond delay="800"/>
                                          </p:stCondLst>
                                        </p:cTn>
                                        <p:tgtEl>
                                          <p:spTgt spid="19"/>
                                        </p:tgtEl>
                                        <p:attrNameLst>
                                          <p:attrName>r</p:attrName>
                                        </p:attrNameLst>
                                      </p:cBhvr>
                                    </p:animRot>
                                  </p:childTnLst>
                                  <p:subTnLst>
                                    <p:audio>
                                      <p:cMediaNode>
                                        <p:cTn display="1" masterRel="sameClick">
                                          <p:stCondLst>
                                            <p:cond evt="begin" delay="0">
                                              <p:tn val="93"/>
                                            </p:cond>
                                          </p:stCondLst>
                                          <p:endCondLst>
                                            <p:cond evt="onStopAudio" delay="0">
                                              <p:tgtEl>
                                                <p:sldTgt/>
                                              </p:tgtEl>
                                            </p:cond>
                                          </p:endCondLst>
                                        </p:cTn>
                                        <p:tgtEl>
                                          <p:sndTgt r:embed="rId6"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806066" y="5238752"/>
            <a:ext cx="2137410" cy="141351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4" name="美国" descr="C:\Users\Administrator\Desktop\4.png4"/>
          <p:cNvPicPr>
            <a:picLocks noChangeArrowheads="1"/>
          </p:cNvPicPr>
          <p:nvPr/>
        </p:nvPicPr>
        <p:blipFill>
          <a:blip r:embed="rId8"/>
          <a:srcRect/>
          <a:stretch>
            <a:fillRect/>
          </a:stretch>
        </p:blipFill>
        <p:spPr bwMode="auto">
          <a:xfrm>
            <a:off x="2868296" y="1443038"/>
            <a:ext cx="2011680" cy="132651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9"/>
          <a:srcRect/>
          <a:stretch>
            <a:fillRect/>
          </a:stretch>
        </p:blipFill>
        <p:spPr bwMode="auto">
          <a:xfrm>
            <a:off x="2837498" y="3321686"/>
            <a:ext cx="2074545" cy="137160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3.png3"/>
          <p:cNvPicPr>
            <a:picLocks noChangeArrowheads="1"/>
          </p:cNvPicPr>
          <p:nvPr/>
        </p:nvPicPr>
        <p:blipFill>
          <a:blip r:embed="rId10"/>
          <a:srcRect/>
          <a:stretch>
            <a:fillRect/>
          </a:stretch>
        </p:blipFill>
        <p:spPr bwMode="auto">
          <a:xfrm>
            <a:off x="375603" y="5292091"/>
            <a:ext cx="1980565" cy="130683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6" name="mei"/>
          <p:cNvGrpSpPr/>
          <p:nvPr/>
        </p:nvGrpSpPr>
        <p:grpSpPr>
          <a:xfrm>
            <a:off x="6032500" y="5255260"/>
            <a:ext cx="2475230" cy="1278255"/>
            <a:chOff x="11894" y="1534"/>
            <a:chExt cx="3898" cy="2013"/>
          </a:xfrm>
        </p:grpSpPr>
        <p:sp>
          <p:nvSpPr>
            <p:cNvPr id="7" name="圆角矩形 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21" y="1751"/>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fēi jī</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飞</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机</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50"/>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fàn diàn</a:t>
              </a:r>
              <a:endPar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6032500" y="151257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5"/>
              <a:ext cx="3871" cy="1695"/>
            </a:xfrm>
            <a:prstGeom prst="rect">
              <a:avLst/>
            </a:prstGeom>
            <a:noFill/>
          </p:spPr>
          <p:txBody>
            <a:bodyPr wrap="square">
              <a:spAutoFit/>
            </a:bodyPr>
            <a:lstStyle/>
            <a:p>
              <a:pPr lvl="0" algn="ctr">
                <a:buClrTx/>
                <a:buSzTx/>
                <a:buFontTx/>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a:t>
              </a: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ā</a:t>
              </a: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i chē</a:t>
              </a: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开车</a:t>
              </a:r>
            </a:p>
          </p:txBody>
        </p:sp>
      </p:grpSp>
      <p:cxnSp>
        <p:nvCxnSpPr>
          <p:cNvPr id="40" name="肘形连接符 39"/>
          <p:cNvCxnSpPr>
            <a:stCxn id="9" idx="0"/>
            <a:endCxn id="23" idx="0"/>
          </p:cNvCxnSpPr>
          <p:nvPr/>
        </p:nvCxnSpPr>
        <p:spPr>
          <a:xfrm rot="16200000">
            <a:off x="2426970" y="452120"/>
            <a:ext cx="3779520" cy="5900420"/>
          </a:xfrm>
          <a:prstGeom prst="bentConnector3">
            <a:avLst>
              <a:gd name="adj1" fmla="val 106300"/>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withEffect">
                                  <p:stCondLst>
                                    <p:cond delay="0"/>
                                  </p:stCondLst>
                                  <p:childTnLst>
                                    <p:animRot by="120000">
                                      <p:cBhvr>
                                        <p:cTn id="31" dur="100" fill="hold">
                                          <p:stCondLst>
                                            <p:cond delay="0"/>
                                          </p:stCondLst>
                                        </p:cTn>
                                        <p:tgtEl>
                                          <p:spTgt spid="14"/>
                                        </p:tgtEl>
                                        <p:attrNameLst>
                                          <p:attrName>r</p:attrName>
                                        </p:attrNameLst>
                                      </p:cBhvr>
                                    </p:animRot>
                                    <p:animRot by="-240000">
                                      <p:cBhvr>
                                        <p:cTn id="32" dur="200" fill="hold">
                                          <p:stCondLst>
                                            <p:cond delay="200"/>
                                          </p:stCondLst>
                                        </p:cTn>
                                        <p:tgtEl>
                                          <p:spTgt spid="14"/>
                                        </p:tgtEl>
                                        <p:attrNameLst>
                                          <p:attrName>r</p:attrName>
                                        </p:attrNameLst>
                                      </p:cBhvr>
                                    </p:animRot>
                                    <p:animRot by="240000">
                                      <p:cBhvr>
                                        <p:cTn id="33" dur="200" fill="hold">
                                          <p:stCondLst>
                                            <p:cond delay="400"/>
                                          </p:stCondLst>
                                        </p:cTn>
                                        <p:tgtEl>
                                          <p:spTgt spid="14"/>
                                        </p:tgtEl>
                                        <p:attrNameLst>
                                          <p:attrName>r</p:attrName>
                                        </p:attrNameLst>
                                      </p:cBhvr>
                                    </p:animRot>
                                    <p:animRot by="-240000">
                                      <p:cBhvr>
                                        <p:cTn id="34" dur="200" fill="hold">
                                          <p:stCondLst>
                                            <p:cond delay="600"/>
                                          </p:stCondLst>
                                        </p:cTn>
                                        <p:tgtEl>
                                          <p:spTgt spid="14"/>
                                        </p:tgtEl>
                                        <p:attrNameLst>
                                          <p:attrName>r</p:attrName>
                                        </p:attrNameLst>
                                      </p:cBhvr>
                                    </p:animRot>
                                    <p:animRot by="120000">
                                      <p:cBhvr>
                                        <p:cTn id="35" dur="200" fill="hold">
                                          <p:stCondLst>
                                            <p:cond delay="800"/>
                                          </p:stCondLst>
                                        </p:cTn>
                                        <p:tgtEl>
                                          <p:spTgt spid="14"/>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4"/>
                  </p:tgtEl>
                </p:cond>
              </p:nextCondLst>
            </p:seq>
            <p:seq concurrent="1" nextAc="seek">
              <p:cTn id="36" restart="whenNotActive" fill="hold" evtFilter="cancelBubble" nodeType="interactiveSeq">
                <p:stCondLst>
                  <p:cond evt="onClick" delay="0">
                    <p:tgtEl>
                      <p:spTgt spid="15"/>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5"/>
                                        </p:tgtEl>
                                        <p:attrNameLst>
                                          <p:attrName>r</p:attrName>
                                        </p:attrNameLst>
                                      </p:cBhvr>
                                    </p:animRot>
                                    <p:animRot by="-240000">
                                      <p:cBhvr>
                                        <p:cTn id="41" dur="200" fill="hold">
                                          <p:stCondLst>
                                            <p:cond delay="200"/>
                                          </p:stCondLst>
                                        </p:cTn>
                                        <p:tgtEl>
                                          <p:spTgt spid="15"/>
                                        </p:tgtEl>
                                        <p:attrNameLst>
                                          <p:attrName>r</p:attrName>
                                        </p:attrNameLst>
                                      </p:cBhvr>
                                    </p:animRot>
                                    <p:animRot by="240000">
                                      <p:cBhvr>
                                        <p:cTn id="42" dur="200" fill="hold">
                                          <p:stCondLst>
                                            <p:cond delay="400"/>
                                          </p:stCondLst>
                                        </p:cTn>
                                        <p:tgtEl>
                                          <p:spTgt spid="15"/>
                                        </p:tgtEl>
                                        <p:attrNameLst>
                                          <p:attrName>r</p:attrName>
                                        </p:attrNameLst>
                                      </p:cBhvr>
                                    </p:animRot>
                                    <p:animRot by="-240000">
                                      <p:cBhvr>
                                        <p:cTn id="43" dur="200" fill="hold">
                                          <p:stCondLst>
                                            <p:cond delay="600"/>
                                          </p:stCondLst>
                                        </p:cTn>
                                        <p:tgtEl>
                                          <p:spTgt spid="15"/>
                                        </p:tgtEl>
                                        <p:attrNameLst>
                                          <p:attrName>r</p:attrName>
                                        </p:attrNameLst>
                                      </p:cBhvr>
                                    </p:animRot>
                                    <p:animRot by="120000">
                                      <p:cBhvr>
                                        <p:cTn id="44" dur="200" fill="hold">
                                          <p:stCondLst>
                                            <p:cond delay="800"/>
                                          </p:stCondLst>
                                        </p:cTn>
                                        <p:tgtEl>
                                          <p:spTgt spid="15"/>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45" restart="whenNotActive" fill="hold" evtFilter="cancelBubble" nodeType="interactiveSeq">
                <p:stCondLst>
                  <p:cond evt="onClick" delay="0">
                    <p:tgtEl>
                      <p:spTgt spid="13"/>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3"/>
                                        </p:tgtEl>
                                        <p:attrNameLst>
                                          <p:attrName>r</p:attrName>
                                        </p:attrNameLst>
                                      </p:cBhvr>
                                    </p:animRot>
                                    <p:animRot by="-240000">
                                      <p:cBhvr>
                                        <p:cTn id="50" dur="200" fill="hold">
                                          <p:stCondLst>
                                            <p:cond delay="200"/>
                                          </p:stCondLst>
                                        </p:cTn>
                                        <p:tgtEl>
                                          <p:spTgt spid="13"/>
                                        </p:tgtEl>
                                        <p:attrNameLst>
                                          <p:attrName>r</p:attrName>
                                        </p:attrNameLst>
                                      </p:cBhvr>
                                    </p:animRot>
                                    <p:animRot by="240000">
                                      <p:cBhvr>
                                        <p:cTn id="51" dur="200" fill="hold">
                                          <p:stCondLst>
                                            <p:cond delay="400"/>
                                          </p:stCondLst>
                                        </p:cTn>
                                        <p:tgtEl>
                                          <p:spTgt spid="13"/>
                                        </p:tgtEl>
                                        <p:attrNameLst>
                                          <p:attrName>r</p:attrName>
                                        </p:attrNameLst>
                                      </p:cBhvr>
                                    </p:animRot>
                                    <p:animRot by="-240000">
                                      <p:cBhvr>
                                        <p:cTn id="52" dur="200" fill="hold">
                                          <p:stCondLst>
                                            <p:cond delay="600"/>
                                          </p:stCondLst>
                                        </p:cTn>
                                        <p:tgtEl>
                                          <p:spTgt spid="13"/>
                                        </p:tgtEl>
                                        <p:attrNameLst>
                                          <p:attrName>r</p:attrName>
                                        </p:attrNameLst>
                                      </p:cBhvr>
                                    </p:animRot>
                                    <p:animRot by="120000">
                                      <p:cBhvr>
                                        <p:cTn id="53" dur="200" fill="hold">
                                          <p:stCondLst>
                                            <p:cond delay="800"/>
                                          </p:stCondLst>
                                        </p:cTn>
                                        <p:tgtEl>
                                          <p:spTgt spid="13"/>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54" restart="whenNotActive" fill="hold" evtFilter="cancelBubble" nodeType="interactiveSeq">
                <p:stCondLst>
                  <p:cond evt="onClick" delay="0">
                    <p:tgtEl>
                      <p:spTgt spid="10"/>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0"/>
                                        </p:tgtEl>
                                        <p:attrNameLst>
                                          <p:attrName>r</p:attrName>
                                        </p:attrNameLst>
                                      </p:cBhvr>
                                    </p:animRot>
                                    <p:animRot by="-240000">
                                      <p:cBhvr>
                                        <p:cTn id="59" dur="200" fill="hold">
                                          <p:stCondLst>
                                            <p:cond delay="200"/>
                                          </p:stCondLst>
                                        </p:cTn>
                                        <p:tgtEl>
                                          <p:spTgt spid="10"/>
                                        </p:tgtEl>
                                        <p:attrNameLst>
                                          <p:attrName>r</p:attrName>
                                        </p:attrNameLst>
                                      </p:cBhvr>
                                    </p:animRot>
                                    <p:animRot by="240000">
                                      <p:cBhvr>
                                        <p:cTn id="60" dur="200" fill="hold">
                                          <p:stCondLst>
                                            <p:cond delay="400"/>
                                          </p:stCondLst>
                                        </p:cTn>
                                        <p:tgtEl>
                                          <p:spTgt spid="10"/>
                                        </p:tgtEl>
                                        <p:attrNameLst>
                                          <p:attrName>r</p:attrName>
                                        </p:attrNameLst>
                                      </p:cBhvr>
                                    </p:animRot>
                                    <p:animRot by="-240000">
                                      <p:cBhvr>
                                        <p:cTn id="61" dur="200" fill="hold">
                                          <p:stCondLst>
                                            <p:cond delay="600"/>
                                          </p:stCondLst>
                                        </p:cTn>
                                        <p:tgtEl>
                                          <p:spTgt spid="10"/>
                                        </p:tgtEl>
                                        <p:attrNameLst>
                                          <p:attrName>r</p:attrName>
                                        </p:attrNameLst>
                                      </p:cBhvr>
                                    </p:animRot>
                                    <p:animRot by="120000">
                                      <p:cBhvr>
                                        <p:cTn id="62" dur="200" fill="hold">
                                          <p:stCondLst>
                                            <p:cond delay="800"/>
                                          </p:stCondLst>
                                        </p:cTn>
                                        <p:tgtEl>
                                          <p:spTgt spid="10"/>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63" restart="whenNotActive" fill="hold" evtFilter="cancelBubble" nodeType="interactiveSeq">
                <p:stCondLst>
                  <p:cond evt="onClick" delay="0">
                    <p:tgtEl>
                      <p:spTgt spid="6"/>
                    </p:tgtEl>
                  </p:cond>
                </p:stCondLst>
                <p:endSync evt="end" delay="0">
                  <p:rtn val="all"/>
                </p:endSync>
                <p:childTnLst>
                  <p:par>
                    <p:cTn id="64" fill="hold">
                      <p:stCondLst>
                        <p:cond delay="0"/>
                      </p:stCondLst>
                      <p:childTnLst>
                        <p:par>
                          <p:cTn id="65" fill="hold">
                            <p:stCondLst>
                              <p:cond delay="0"/>
                            </p:stCondLst>
                            <p:childTnLst>
                              <p:par>
                                <p:cTn id="66" presetID="32" presetClass="emph" presetSubtype="0" fill="hold" nodeType="clickEffect">
                                  <p:stCondLst>
                                    <p:cond delay="0"/>
                                  </p:stCondLst>
                                  <p:childTnLst>
                                    <p:animRot by="120000">
                                      <p:cBhvr>
                                        <p:cTn id="67" dur="100" fill="hold">
                                          <p:stCondLst>
                                            <p:cond delay="0"/>
                                          </p:stCondLst>
                                        </p:cTn>
                                        <p:tgtEl>
                                          <p:spTgt spid="6"/>
                                        </p:tgtEl>
                                        <p:attrNameLst>
                                          <p:attrName>r</p:attrName>
                                        </p:attrNameLst>
                                      </p:cBhvr>
                                    </p:animRot>
                                    <p:animRot by="-240000">
                                      <p:cBhvr>
                                        <p:cTn id="68" dur="200" fill="hold">
                                          <p:stCondLst>
                                            <p:cond delay="200"/>
                                          </p:stCondLst>
                                        </p:cTn>
                                        <p:tgtEl>
                                          <p:spTgt spid="6"/>
                                        </p:tgtEl>
                                        <p:attrNameLst>
                                          <p:attrName>r</p:attrName>
                                        </p:attrNameLst>
                                      </p:cBhvr>
                                    </p:animRot>
                                    <p:animRot by="240000">
                                      <p:cBhvr>
                                        <p:cTn id="69" dur="200" fill="hold">
                                          <p:stCondLst>
                                            <p:cond delay="400"/>
                                          </p:stCondLst>
                                        </p:cTn>
                                        <p:tgtEl>
                                          <p:spTgt spid="6"/>
                                        </p:tgtEl>
                                        <p:attrNameLst>
                                          <p:attrName>r</p:attrName>
                                        </p:attrNameLst>
                                      </p:cBhvr>
                                    </p:animRot>
                                    <p:animRot by="-240000">
                                      <p:cBhvr>
                                        <p:cTn id="70" dur="200" fill="hold">
                                          <p:stCondLst>
                                            <p:cond delay="600"/>
                                          </p:stCondLst>
                                        </p:cTn>
                                        <p:tgtEl>
                                          <p:spTgt spid="6"/>
                                        </p:tgtEl>
                                        <p:attrNameLst>
                                          <p:attrName>r</p:attrName>
                                        </p:attrNameLst>
                                      </p:cBhvr>
                                    </p:animRot>
                                    <p:animRot by="120000">
                                      <p:cBhvr>
                                        <p:cTn id="71" dur="200" fill="hold">
                                          <p:stCondLst>
                                            <p:cond delay="800"/>
                                          </p:stCondLst>
                                        </p:cTn>
                                        <p:tgtEl>
                                          <p:spTgt spid="6"/>
                                        </p:tgtEl>
                                        <p:attrNameLst>
                                          <p:attrName>r</p:attrName>
                                        </p:attrNameLst>
                                      </p:cBhvr>
                                    </p:animRot>
                                  </p:childTnLst>
                                  <p:subTnLst>
                                    <p:audio>
                                      <p:cMediaNode>
                                        <p:cTn display="1" masterRel="sameClick">
                                          <p:stCondLst>
                                            <p:cond evt="begin" delay="0">
                                              <p:tn val="66"/>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6"/>
                  </p:tgtEl>
                </p:cond>
              </p:nextCondLst>
            </p:seq>
            <p:seq concurrent="1" nextAc="seek">
              <p:cTn id="72" restart="whenNotActive" fill="hold" evtFilter="cancelBubble" nodeType="interactiveSeq">
                <p:stCondLst>
                  <p:cond evt="onClick" delay="0">
                    <p:tgtEl>
                      <p:spTgt spid="19"/>
                    </p:tgtEl>
                  </p:cond>
                </p:stCondLst>
                <p:endSync evt="end" delay="0">
                  <p:rtn val="all"/>
                </p:endSync>
                <p:childTnLst>
                  <p:par>
                    <p:cTn id="73" fill="hold">
                      <p:stCondLst>
                        <p:cond delay="0"/>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19"/>
                                        </p:tgtEl>
                                        <p:attrNameLst>
                                          <p:attrName>r</p:attrName>
                                        </p:attrNameLst>
                                      </p:cBhvr>
                                    </p:animRot>
                                    <p:animRot by="-240000">
                                      <p:cBhvr>
                                        <p:cTn id="77" dur="200" fill="hold">
                                          <p:stCondLst>
                                            <p:cond delay="200"/>
                                          </p:stCondLst>
                                        </p:cTn>
                                        <p:tgtEl>
                                          <p:spTgt spid="19"/>
                                        </p:tgtEl>
                                        <p:attrNameLst>
                                          <p:attrName>r</p:attrName>
                                        </p:attrNameLst>
                                      </p:cBhvr>
                                    </p:animRot>
                                    <p:animRot by="240000">
                                      <p:cBhvr>
                                        <p:cTn id="78" dur="200" fill="hold">
                                          <p:stCondLst>
                                            <p:cond delay="400"/>
                                          </p:stCondLst>
                                        </p:cTn>
                                        <p:tgtEl>
                                          <p:spTgt spid="19"/>
                                        </p:tgtEl>
                                        <p:attrNameLst>
                                          <p:attrName>r</p:attrName>
                                        </p:attrNameLst>
                                      </p:cBhvr>
                                    </p:animRot>
                                    <p:animRot by="-240000">
                                      <p:cBhvr>
                                        <p:cTn id="79" dur="200" fill="hold">
                                          <p:stCondLst>
                                            <p:cond delay="600"/>
                                          </p:stCondLst>
                                        </p:cTn>
                                        <p:tgtEl>
                                          <p:spTgt spid="19"/>
                                        </p:tgtEl>
                                        <p:attrNameLst>
                                          <p:attrName>r</p:attrName>
                                        </p:attrNameLst>
                                      </p:cBhvr>
                                    </p:animRot>
                                    <p:animRot by="120000">
                                      <p:cBhvr>
                                        <p:cTn id="80" dur="200" fill="hold">
                                          <p:stCondLst>
                                            <p:cond delay="800"/>
                                          </p:stCondLst>
                                        </p:cTn>
                                        <p:tgtEl>
                                          <p:spTgt spid="19"/>
                                        </p:tgtEl>
                                        <p:attrNameLst>
                                          <p:attrName>r</p:attrName>
                                        </p:attrNameLst>
                                      </p:cBhvr>
                                    </p:animRot>
                                  </p:childTnLst>
                                  <p:subTnLst>
                                    <p:audio>
                                      <p:cMediaNode>
                                        <p:cTn display="1" masterRel="sameClick">
                                          <p:stCondLst>
                                            <p:cond evt="begin" delay="0">
                                              <p:tn val="75"/>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800668" y="5229227"/>
            <a:ext cx="2148840" cy="142113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15" name="美人" descr="C:\Users\Administrator\Desktop\5.png5"/>
          <p:cNvPicPr>
            <a:picLocks noChangeArrowheads="1"/>
          </p:cNvPicPr>
          <p:nvPr/>
        </p:nvPicPr>
        <p:blipFill>
          <a:blip r:embed="rId8"/>
          <a:srcRect/>
          <a:stretch>
            <a:fillRect/>
          </a:stretch>
        </p:blipFill>
        <p:spPr bwMode="auto">
          <a:xfrm>
            <a:off x="2830831" y="3385821"/>
            <a:ext cx="2088515" cy="138049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4.png4"/>
          <p:cNvPicPr>
            <a:picLocks noChangeArrowheads="1"/>
          </p:cNvPicPr>
          <p:nvPr/>
        </p:nvPicPr>
        <p:blipFill>
          <a:blip r:embed="rId9"/>
          <a:srcRect/>
          <a:stretch>
            <a:fillRect/>
          </a:stretch>
        </p:blipFill>
        <p:spPr bwMode="auto">
          <a:xfrm>
            <a:off x="2824481" y="1515110"/>
            <a:ext cx="2079625" cy="137160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68"/>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fàn diàn</a:t>
              </a:r>
              <a:endParaRPr lang="en-US" sz="32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饭</a:t>
              </a: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店</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19" name="meiren"/>
          <p:cNvGrpSpPr/>
          <p:nvPr/>
        </p:nvGrpSpPr>
        <p:grpSpPr>
          <a:xfrm>
            <a:off x="9088120" y="1511935"/>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grpSp>
        <p:nvGrpSpPr>
          <p:cNvPr id="22" name="laoshi"/>
          <p:cNvGrpSpPr/>
          <p:nvPr/>
        </p:nvGrpSpPr>
        <p:grpSpPr>
          <a:xfrm>
            <a:off x="6049645" y="5255260"/>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67"/>
              <a:ext cx="3871" cy="1695"/>
            </a:xfrm>
            <a:prstGeom prst="rect">
              <a:avLst/>
            </a:prstGeom>
            <a:noFill/>
          </p:spPr>
          <p:txBody>
            <a:bodyPr wrap="square">
              <a:spAutoFit/>
            </a:bodyPr>
            <a:lstStyle/>
            <a:p>
              <a:pPr lvl="0" algn="ctr">
                <a:defRPr/>
              </a:pPr>
              <a:r>
                <a:rPr lang="en-US" alt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fēi jī</a:t>
              </a:r>
              <a:endPar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飞</a:t>
              </a:r>
              <a:r>
                <a:rPr kumimoji="0" lang="en-US" alt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 </a:t>
              </a: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机</a:t>
              </a:r>
            </a:p>
          </p:txBody>
        </p:sp>
      </p:grpSp>
      <p:cxnSp>
        <p:nvCxnSpPr>
          <p:cNvPr id="40" name="肘形连接符 39"/>
          <p:cNvCxnSpPr>
            <a:stCxn id="9" idx="0"/>
            <a:endCxn id="24" idx="1"/>
          </p:cNvCxnSpPr>
          <p:nvPr/>
        </p:nvCxnSpPr>
        <p:spPr>
          <a:xfrm rot="16200000" flipH="1">
            <a:off x="2752408" y="2627313"/>
            <a:ext cx="4426585" cy="2202180"/>
          </a:xfrm>
          <a:prstGeom prst="bentConnector4">
            <a:avLst>
              <a:gd name="adj1" fmla="val -5387"/>
              <a:gd name="adj2" fmla="val 73601"/>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5"/>
                                        </p:tgtEl>
                                        <p:attrNameLst>
                                          <p:attrName>r</p:attrName>
                                        </p:attrNameLst>
                                      </p:cBhvr>
                                    </p:animRot>
                                    <p:animRot by="-240000">
                                      <p:cBhvr>
                                        <p:cTn id="32" dur="200" fill="hold">
                                          <p:stCondLst>
                                            <p:cond delay="200"/>
                                          </p:stCondLst>
                                        </p:cTn>
                                        <p:tgtEl>
                                          <p:spTgt spid="15"/>
                                        </p:tgtEl>
                                        <p:attrNameLst>
                                          <p:attrName>r</p:attrName>
                                        </p:attrNameLst>
                                      </p:cBhvr>
                                    </p:animRot>
                                    <p:animRot by="240000">
                                      <p:cBhvr>
                                        <p:cTn id="33" dur="200" fill="hold">
                                          <p:stCondLst>
                                            <p:cond delay="400"/>
                                          </p:stCondLst>
                                        </p:cTn>
                                        <p:tgtEl>
                                          <p:spTgt spid="15"/>
                                        </p:tgtEl>
                                        <p:attrNameLst>
                                          <p:attrName>r</p:attrName>
                                        </p:attrNameLst>
                                      </p:cBhvr>
                                    </p:animRot>
                                    <p:animRot by="-240000">
                                      <p:cBhvr>
                                        <p:cTn id="34" dur="200" fill="hold">
                                          <p:stCondLst>
                                            <p:cond delay="600"/>
                                          </p:stCondLst>
                                        </p:cTn>
                                        <p:tgtEl>
                                          <p:spTgt spid="15"/>
                                        </p:tgtEl>
                                        <p:attrNameLst>
                                          <p:attrName>r</p:attrName>
                                        </p:attrNameLst>
                                      </p:cBhvr>
                                    </p:animRot>
                                    <p:animRot by="120000">
                                      <p:cBhvr>
                                        <p:cTn id="35" dur="200" fill="hold">
                                          <p:stCondLst>
                                            <p:cond delay="800"/>
                                          </p:stCondLst>
                                        </p:cTn>
                                        <p:tgtEl>
                                          <p:spTgt spid="15"/>
                                        </p:tgtEl>
                                        <p:attrNameLst>
                                          <p:attrName>r</p:attrName>
                                        </p:attrNameLst>
                                      </p:cBhvr>
                                    </p:animRot>
                                  </p:childTnLst>
                                  <p:subTnLst>
                                    <p:audio>
                                      <p:cMediaNode>
                                        <p:cTn display="1" masterRel="sameClick">
                                          <p:stCondLst>
                                            <p:cond evt="begin" delay="0">
                                              <p:tn val="30"/>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5"/>
                  </p:tgtEl>
                </p:cond>
              </p:nextCondLst>
            </p:seq>
            <p:seq concurrent="1" nextAc="seek">
              <p:cTn id="36" restart="whenNotActive" fill="hold" evtFilter="cancelBubble" nodeType="interactiveSeq">
                <p:stCondLst>
                  <p:cond evt="onClick" delay="0">
                    <p:tgtEl>
                      <p:spTgt spid="13"/>
                    </p:tgtEl>
                  </p:cond>
                </p:stCondLst>
                <p:endSync evt="end" delay="0">
                  <p:rtn val="all"/>
                </p:endSync>
                <p:childTnLst>
                  <p:par>
                    <p:cTn id="37" fill="hold">
                      <p:stCondLst>
                        <p:cond delay="0"/>
                      </p:stCondLst>
                      <p:childTnLst>
                        <p:par>
                          <p:cTn id="38" fill="hold">
                            <p:stCondLst>
                              <p:cond delay="0"/>
                            </p:stCondLst>
                            <p:childTnLst>
                              <p:par>
                                <p:cTn id="39" presetID="32" presetClass="emph" presetSubtype="0" fill="hold" nodeType="clickEffect">
                                  <p:stCondLst>
                                    <p:cond delay="0"/>
                                  </p:stCondLst>
                                  <p:childTnLst>
                                    <p:animRot by="120000">
                                      <p:cBhvr>
                                        <p:cTn id="40" dur="100" fill="hold">
                                          <p:stCondLst>
                                            <p:cond delay="0"/>
                                          </p:stCondLst>
                                        </p:cTn>
                                        <p:tgtEl>
                                          <p:spTgt spid="13"/>
                                        </p:tgtEl>
                                        <p:attrNameLst>
                                          <p:attrName>r</p:attrName>
                                        </p:attrNameLst>
                                      </p:cBhvr>
                                    </p:animRot>
                                    <p:animRot by="-240000">
                                      <p:cBhvr>
                                        <p:cTn id="41" dur="200" fill="hold">
                                          <p:stCondLst>
                                            <p:cond delay="200"/>
                                          </p:stCondLst>
                                        </p:cTn>
                                        <p:tgtEl>
                                          <p:spTgt spid="13"/>
                                        </p:tgtEl>
                                        <p:attrNameLst>
                                          <p:attrName>r</p:attrName>
                                        </p:attrNameLst>
                                      </p:cBhvr>
                                    </p:animRot>
                                    <p:animRot by="240000">
                                      <p:cBhvr>
                                        <p:cTn id="42" dur="200" fill="hold">
                                          <p:stCondLst>
                                            <p:cond delay="400"/>
                                          </p:stCondLst>
                                        </p:cTn>
                                        <p:tgtEl>
                                          <p:spTgt spid="13"/>
                                        </p:tgtEl>
                                        <p:attrNameLst>
                                          <p:attrName>r</p:attrName>
                                        </p:attrNameLst>
                                      </p:cBhvr>
                                    </p:animRot>
                                    <p:animRot by="-240000">
                                      <p:cBhvr>
                                        <p:cTn id="43" dur="200" fill="hold">
                                          <p:stCondLst>
                                            <p:cond delay="600"/>
                                          </p:stCondLst>
                                        </p:cTn>
                                        <p:tgtEl>
                                          <p:spTgt spid="13"/>
                                        </p:tgtEl>
                                        <p:attrNameLst>
                                          <p:attrName>r</p:attrName>
                                        </p:attrNameLst>
                                      </p:cBhvr>
                                    </p:animRot>
                                    <p:animRot by="120000">
                                      <p:cBhvr>
                                        <p:cTn id="44" dur="200" fill="hold">
                                          <p:stCondLst>
                                            <p:cond delay="800"/>
                                          </p:stCondLst>
                                        </p:cTn>
                                        <p:tgtEl>
                                          <p:spTgt spid="13"/>
                                        </p:tgtEl>
                                        <p:attrNameLst>
                                          <p:attrName>r</p:attrName>
                                        </p:attrNameLst>
                                      </p:cBhvr>
                                    </p:animRot>
                                  </p:childTnLst>
                                  <p:subTnLst>
                                    <p:audio>
                                      <p:cMediaNode>
                                        <p:cTn display="1" masterRel="sameClick">
                                          <p:stCondLst>
                                            <p:cond evt="begin" delay="0">
                                              <p:tn val="39"/>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3"/>
                  </p:tgtEl>
                </p:cond>
              </p:nextCondLst>
            </p:seq>
            <p:seq concurrent="1" nextAc="seek">
              <p:cTn id="45" restart="whenNotActive" fill="hold" evtFilter="cancelBubble" nodeType="interactiveSeq">
                <p:stCondLst>
                  <p:cond evt="onClick" delay="0">
                    <p:tgtEl>
                      <p:spTgt spid="10"/>
                    </p:tgtEl>
                  </p:cond>
                </p:stCondLst>
                <p:endSync evt="end" delay="0">
                  <p:rtn val="all"/>
                </p:endSync>
                <p:childTnLst>
                  <p:par>
                    <p:cTn id="46" fill="hold">
                      <p:stCondLst>
                        <p:cond delay="0"/>
                      </p:stCondLst>
                      <p:childTnLst>
                        <p:par>
                          <p:cTn id="47" fill="hold">
                            <p:stCondLst>
                              <p:cond delay="0"/>
                            </p:stCondLst>
                            <p:childTnLst>
                              <p:par>
                                <p:cTn id="48" presetID="32" presetClass="emph" presetSubtype="0" fill="hold" nodeType="clickEffect">
                                  <p:stCondLst>
                                    <p:cond delay="0"/>
                                  </p:stCondLst>
                                  <p:childTnLst>
                                    <p:animRot by="120000">
                                      <p:cBhvr>
                                        <p:cTn id="49" dur="100" fill="hold">
                                          <p:stCondLst>
                                            <p:cond delay="0"/>
                                          </p:stCondLst>
                                        </p:cTn>
                                        <p:tgtEl>
                                          <p:spTgt spid="10"/>
                                        </p:tgtEl>
                                        <p:attrNameLst>
                                          <p:attrName>r</p:attrName>
                                        </p:attrNameLst>
                                      </p:cBhvr>
                                    </p:animRot>
                                    <p:animRot by="-240000">
                                      <p:cBhvr>
                                        <p:cTn id="50" dur="200" fill="hold">
                                          <p:stCondLst>
                                            <p:cond delay="200"/>
                                          </p:stCondLst>
                                        </p:cTn>
                                        <p:tgtEl>
                                          <p:spTgt spid="10"/>
                                        </p:tgtEl>
                                        <p:attrNameLst>
                                          <p:attrName>r</p:attrName>
                                        </p:attrNameLst>
                                      </p:cBhvr>
                                    </p:animRot>
                                    <p:animRot by="240000">
                                      <p:cBhvr>
                                        <p:cTn id="51" dur="200" fill="hold">
                                          <p:stCondLst>
                                            <p:cond delay="400"/>
                                          </p:stCondLst>
                                        </p:cTn>
                                        <p:tgtEl>
                                          <p:spTgt spid="10"/>
                                        </p:tgtEl>
                                        <p:attrNameLst>
                                          <p:attrName>r</p:attrName>
                                        </p:attrNameLst>
                                      </p:cBhvr>
                                    </p:animRot>
                                    <p:animRot by="-240000">
                                      <p:cBhvr>
                                        <p:cTn id="52" dur="200" fill="hold">
                                          <p:stCondLst>
                                            <p:cond delay="600"/>
                                          </p:stCondLst>
                                        </p:cTn>
                                        <p:tgtEl>
                                          <p:spTgt spid="10"/>
                                        </p:tgtEl>
                                        <p:attrNameLst>
                                          <p:attrName>r</p:attrName>
                                        </p:attrNameLst>
                                      </p:cBhvr>
                                    </p:animRot>
                                    <p:animRot by="120000">
                                      <p:cBhvr>
                                        <p:cTn id="53" dur="200" fill="hold">
                                          <p:stCondLst>
                                            <p:cond delay="800"/>
                                          </p:stCondLst>
                                        </p:cTn>
                                        <p:tgtEl>
                                          <p:spTgt spid="10"/>
                                        </p:tgtEl>
                                        <p:attrNameLst>
                                          <p:attrName>r</p:attrName>
                                        </p:attrNameLst>
                                      </p:cBhvr>
                                    </p:animRot>
                                  </p:childTnLst>
                                  <p:subTnLst>
                                    <p:audio>
                                      <p:cMediaNode>
                                        <p:cTn display="1" masterRel="sameClick">
                                          <p:stCondLst>
                                            <p:cond evt="begin" delay="0">
                                              <p:tn val="48"/>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0"/>
                  </p:tgtEl>
                </p:cond>
              </p:nextCondLst>
            </p:seq>
            <p:seq concurrent="1" nextAc="seek">
              <p:cTn id="54" restart="whenNotActive" fill="hold" evtFilter="cancelBubble" nodeType="interactiveSeq">
                <p:stCondLst>
                  <p:cond evt="onClick" delay="0">
                    <p:tgtEl>
                      <p:spTgt spid="19"/>
                    </p:tgtEl>
                  </p:cond>
                </p:stCondLst>
                <p:endSync evt="end" delay="0">
                  <p:rtn val="all"/>
                </p:endSync>
                <p:childTnLst>
                  <p:par>
                    <p:cTn id="55" fill="hold">
                      <p:stCondLst>
                        <p:cond delay="0"/>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9"/>
                                        </p:tgtEl>
                                        <p:attrNameLst>
                                          <p:attrName>r</p:attrName>
                                        </p:attrNameLst>
                                      </p:cBhvr>
                                    </p:animRot>
                                    <p:animRot by="-240000">
                                      <p:cBhvr>
                                        <p:cTn id="59" dur="200" fill="hold">
                                          <p:stCondLst>
                                            <p:cond delay="200"/>
                                          </p:stCondLst>
                                        </p:cTn>
                                        <p:tgtEl>
                                          <p:spTgt spid="19"/>
                                        </p:tgtEl>
                                        <p:attrNameLst>
                                          <p:attrName>r</p:attrName>
                                        </p:attrNameLst>
                                      </p:cBhvr>
                                    </p:animRot>
                                    <p:animRot by="240000">
                                      <p:cBhvr>
                                        <p:cTn id="60" dur="200" fill="hold">
                                          <p:stCondLst>
                                            <p:cond delay="400"/>
                                          </p:stCondLst>
                                        </p:cTn>
                                        <p:tgtEl>
                                          <p:spTgt spid="19"/>
                                        </p:tgtEl>
                                        <p:attrNameLst>
                                          <p:attrName>r</p:attrName>
                                        </p:attrNameLst>
                                      </p:cBhvr>
                                    </p:animRot>
                                    <p:animRot by="-240000">
                                      <p:cBhvr>
                                        <p:cTn id="61" dur="200" fill="hold">
                                          <p:stCondLst>
                                            <p:cond delay="600"/>
                                          </p:stCondLst>
                                        </p:cTn>
                                        <p:tgtEl>
                                          <p:spTgt spid="19"/>
                                        </p:tgtEl>
                                        <p:attrNameLst>
                                          <p:attrName>r</p:attrName>
                                        </p:attrNameLst>
                                      </p:cBhvr>
                                    </p:animRot>
                                    <p:animRot by="120000">
                                      <p:cBhvr>
                                        <p:cTn id="62" dur="200" fill="hold">
                                          <p:stCondLst>
                                            <p:cond delay="800"/>
                                          </p:stCondLst>
                                        </p:cTn>
                                        <p:tgtEl>
                                          <p:spTgt spid="19"/>
                                        </p:tgtEl>
                                        <p:attrNameLst>
                                          <p:attrName>r</p:attrName>
                                        </p:attrNameLst>
                                      </p:cBhvr>
                                    </p:animRot>
                                  </p:childTnLst>
                                  <p:subTnLst>
                                    <p:audio>
                                      <p:cMediaNode>
                                        <p:cTn display="1" masterRel="sameClick">
                                          <p:stCondLst>
                                            <p:cond evt="begin" delay="0">
                                              <p:tn val="57"/>
                                            </p:cond>
                                          </p:stCondLst>
                                          <p:endCondLst>
                                            <p:cond evt="onStopAudio" delay="0">
                                              <p:tgtEl>
                                                <p:sldTgt/>
                                              </p:tgtEl>
                                            </p:cond>
                                          </p:endCondLst>
                                        </p:cTn>
                                        <p:tgtEl>
                                          <p:sndTgt r:embed="rId5" name="哦no.wav"/>
                                        </p:tgtEl>
                                      </p:cMediaNode>
                                    </p:audio>
                                  </p:subTnLst>
                                </p:cTn>
                              </p:par>
                            </p:childTnLst>
                          </p:cTn>
                        </p:par>
                      </p:childTnLst>
                    </p:cTn>
                  </p:par>
                </p:childTnLst>
              </p:cTn>
              <p:nextCondLst>
                <p:cond evt="onClick" delay="0">
                  <p:tgtEl>
                    <p:spTgt spid="1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6"/>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3" name="国人" descr="C:\Users\Administrator\Desktop\6.png6"/>
          <p:cNvPicPr>
            <a:picLocks noChangeArrowheads="1"/>
          </p:cNvPicPr>
          <p:nvPr/>
        </p:nvPicPr>
        <p:blipFill>
          <a:blip r:embed="rId7"/>
          <a:srcRect/>
          <a:stretch>
            <a:fillRect/>
          </a:stretch>
        </p:blipFill>
        <p:spPr bwMode="auto">
          <a:xfrm>
            <a:off x="2692718" y="5152074"/>
            <a:ext cx="2364740" cy="156400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pic>
        <p:nvPicPr>
          <p:cNvPr id="9" name="Picture 4" descr="C:\Users\Administrator\Desktop\5.png5"/>
          <p:cNvPicPr>
            <a:picLocks noChangeArrowheads="1"/>
          </p:cNvPicPr>
          <p:nvPr/>
        </p:nvPicPr>
        <p:blipFill>
          <a:blip r:embed="rId8"/>
          <a:srcRect/>
          <a:stretch>
            <a:fillRect/>
          </a:stretch>
        </p:blipFill>
        <p:spPr bwMode="auto">
          <a:xfrm>
            <a:off x="2732723" y="3220086"/>
            <a:ext cx="2284095" cy="1510030"/>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10" name="ren"/>
          <p:cNvGrpSpPr/>
          <p:nvPr/>
        </p:nvGrpSpPr>
        <p:grpSpPr>
          <a:xfrm>
            <a:off x="6032500" y="3383915"/>
            <a:ext cx="2475230" cy="1278255"/>
            <a:chOff x="11894" y="1534"/>
            <a:chExt cx="3898" cy="2013"/>
          </a:xfrm>
        </p:grpSpPr>
        <p:sp>
          <p:nvSpPr>
            <p:cNvPr id="17" name="圆角矩形 16"/>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p:cNvSpPr txBox="1"/>
            <p:nvPr/>
          </p:nvSpPr>
          <p:spPr>
            <a:xfrm>
              <a:off x="11921" y="1705"/>
              <a:ext cx="3871" cy="1695"/>
            </a:xfrm>
            <a:prstGeom prst="rect">
              <a:avLst/>
            </a:prstGeom>
            <a:noFill/>
          </p:spPr>
          <p:txBody>
            <a:bodyPr wrap="square">
              <a:spAutoFit/>
            </a:bodyPr>
            <a:lstStyle/>
            <a:p>
              <a:pPr lvl="0" algn="ctr">
                <a:defRPr/>
              </a:pPr>
              <a:r>
                <a:rPr lang="en-US" sz="2800" b="1" noProof="0" dirty="0">
                  <a:ln>
                    <a:noFill/>
                  </a:ln>
                  <a:solidFill>
                    <a:schemeClr val="bg1"/>
                  </a:solidFill>
                  <a:effectLst/>
                  <a:uLnTx/>
                  <a:uFillTx/>
                  <a:latin typeface="华文细黑" panose="02010600040101010101" pitchFamily="2" charset="-122"/>
                  <a:ea typeface="华文细黑" panose="02010600040101010101" pitchFamily="2" charset="-122"/>
                  <a:sym typeface="+mn-ea"/>
                </a:rPr>
                <a:t>fàn diàn</a:t>
              </a:r>
              <a:endParaRPr lang="en-US" sz="2800" b="1" noProof="0" dirty="0">
                <a:ln>
                  <a:noFill/>
                </a:ln>
                <a:solidFill>
                  <a:schemeClr val="bg1"/>
                </a:solidFill>
                <a:effectLst/>
                <a:uLnTx/>
                <a:uFillTx/>
                <a:latin typeface="华文细黑" panose="02010600040101010101" pitchFamily="2" charset="-122"/>
                <a:ea typeface="华文细黑" panose="02010600040101010101" pitchFamily="2" charset="-122"/>
                <a:sym typeface="宋体" panose="02010600030101010101" pitchFamily="2" charset="-122"/>
              </a:endParaRPr>
            </a:p>
            <a:p>
              <a:pPr lvl="0" algn="ctr">
                <a:defRPr/>
              </a:pPr>
              <a:r>
                <a:rPr kumimoji="0" lang="zh-CN" sz="3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饭</a:t>
              </a:r>
              <a:r>
                <a:rPr kumimoji="0" lang="en-US" altLang="zh-CN" sz="3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 </a:t>
              </a:r>
              <a:r>
                <a:rPr kumimoji="0" lang="zh-CN" sz="36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rPr>
                <a:t>店</a:t>
              </a:r>
            </a:p>
          </p:txBody>
        </p:sp>
      </p:grpSp>
      <p:cxnSp>
        <p:nvCxnSpPr>
          <p:cNvPr id="40" name="肘形连接符 39"/>
          <p:cNvCxnSpPr>
            <a:stCxn id="9" idx="0"/>
            <a:endCxn id="17" idx="0"/>
          </p:cNvCxnSpPr>
          <p:nvPr/>
        </p:nvCxnSpPr>
        <p:spPr>
          <a:xfrm rot="16200000" flipH="1">
            <a:off x="5489258" y="1606233"/>
            <a:ext cx="163830" cy="3391535"/>
          </a:xfrm>
          <a:prstGeom prst="bentConnector3">
            <a:avLst>
              <a:gd name="adj1" fmla="val -145543"/>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grpSp>
        <p:nvGrpSpPr>
          <p:cNvPr id="19" name="meiren"/>
          <p:cNvGrpSpPr/>
          <p:nvPr/>
        </p:nvGrpSpPr>
        <p:grpSpPr>
          <a:xfrm>
            <a:off x="9123045" y="1548130"/>
            <a:ext cx="2475230" cy="1278255"/>
            <a:chOff x="11894" y="1534"/>
            <a:chExt cx="3898" cy="2013"/>
          </a:xfrm>
        </p:grpSpPr>
        <p:sp>
          <p:nvSpPr>
            <p:cNvPr id="20" name="圆角矩形 19"/>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lang="zh-CN"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endParaRPr kumimoji="0" lang="zh-CN" altLang="en-US"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subTnLst>
                                    <p:audio>
                                      <p:cMediaNode>
                                        <p:cTn display="1" masterRel="sameClick">
                                          <p:stCondLst>
                                            <p:cond evt="begin" delay="0">
                                              <p:tn val="11"/>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3"/>
                  </p:tgtEl>
                </p:cond>
              </p:nextCondLst>
            </p:seq>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32" presetClass="emph" presetSubtype="0" fill="hold" nodeType="clickEffect">
                                  <p:stCondLst>
                                    <p:cond delay="0"/>
                                  </p:stCondLst>
                                  <p:childTnLst>
                                    <p:animRot by="120000">
                                      <p:cBhvr>
                                        <p:cTn id="21" dur="100" fill="hold">
                                          <p:stCondLst>
                                            <p:cond delay="0"/>
                                          </p:stCondLst>
                                        </p:cTn>
                                        <p:tgtEl>
                                          <p:spTgt spid="19"/>
                                        </p:tgtEl>
                                        <p:attrNameLst>
                                          <p:attrName>r</p:attrName>
                                        </p:attrNameLst>
                                      </p:cBhvr>
                                    </p:animRot>
                                    <p:animRot by="-240000">
                                      <p:cBhvr>
                                        <p:cTn id="22" dur="200" fill="hold">
                                          <p:stCondLst>
                                            <p:cond delay="200"/>
                                          </p:stCondLst>
                                        </p:cTn>
                                        <p:tgtEl>
                                          <p:spTgt spid="19"/>
                                        </p:tgtEl>
                                        <p:attrNameLst>
                                          <p:attrName>r</p:attrName>
                                        </p:attrNameLst>
                                      </p:cBhvr>
                                    </p:animRot>
                                    <p:animRot by="240000">
                                      <p:cBhvr>
                                        <p:cTn id="23" dur="200" fill="hold">
                                          <p:stCondLst>
                                            <p:cond delay="400"/>
                                          </p:stCondLst>
                                        </p:cTn>
                                        <p:tgtEl>
                                          <p:spTgt spid="19"/>
                                        </p:tgtEl>
                                        <p:attrNameLst>
                                          <p:attrName>r</p:attrName>
                                        </p:attrNameLst>
                                      </p:cBhvr>
                                    </p:animRot>
                                    <p:animRot by="-240000">
                                      <p:cBhvr>
                                        <p:cTn id="24" dur="200" fill="hold">
                                          <p:stCondLst>
                                            <p:cond delay="600"/>
                                          </p:stCondLst>
                                        </p:cTn>
                                        <p:tgtEl>
                                          <p:spTgt spid="19"/>
                                        </p:tgtEl>
                                        <p:attrNameLst>
                                          <p:attrName>r</p:attrName>
                                        </p:attrNameLst>
                                      </p:cBhvr>
                                    </p:animRot>
                                    <p:animRot by="120000">
                                      <p:cBhvr>
                                        <p:cTn id="25" dur="200" fill="hold">
                                          <p:stCondLst>
                                            <p:cond delay="800"/>
                                          </p:stCondLst>
                                        </p:cTn>
                                        <p:tgtEl>
                                          <p:spTgt spid="19"/>
                                        </p:tgtEl>
                                        <p:attrNameLst>
                                          <p:attrName>r</p:attrName>
                                        </p:attrNameLst>
                                      </p:cBhvr>
                                    </p:animRot>
                                  </p:childTnLst>
                                  <p:subTnLst>
                                    <p:audio>
                                      <p:cMediaNode>
                                        <p:cTn display="1" masterRel="sameClick">
                                          <p:stCondLst>
                                            <p:cond evt="begin" delay="0">
                                              <p:tn val="20"/>
                                            </p:cond>
                                          </p:stCondLst>
                                          <p:endCondLst>
                                            <p:cond evt="onStopAudio" delay="0">
                                              <p:tgtEl>
                                                <p:sldTgt/>
                                              </p:tgtEl>
                                            </p:cond>
                                          </p:endCondLst>
                                        </p:cTn>
                                        <p:tgtEl>
                                          <p:sndTgt r:embed="rId3" name="哦no.wav"/>
                                        </p:tgtEl>
                                      </p:cMediaNode>
                                    </p:audio>
                                  </p:subTnLst>
                                </p:cTn>
                              </p:par>
                            </p:childTnLst>
                          </p:cTn>
                        </p:par>
                      </p:childTnLst>
                    </p:cTn>
                  </p:par>
                </p:childTnLst>
              </p:cTn>
              <p:nextCondLst>
                <p:cond evt="onClick" delay="0">
                  <p:tgtEl>
                    <p:spTgt spid="19"/>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2" presetClass="entr" presetSubtype="1" fill="hold" nodeType="withEffect">
                                  <p:stCondLst>
                                    <p:cond delay="0"/>
                                  </p:stCondLst>
                                  <p:childTnLst>
                                    <p:set>
                                      <p:cBhvr>
                                        <p:cTn id="30" dur="1000" fill="hold">
                                          <p:stCondLst>
                                            <p:cond delay="0"/>
                                          </p:stCondLst>
                                        </p:cTn>
                                        <p:tgtEl>
                                          <p:spTgt spid="40"/>
                                        </p:tgtEl>
                                        <p:attrNameLst>
                                          <p:attrName>style.visibility</p:attrName>
                                        </p:attrNameLst>
                                      </p:cBhvr>
                                      <p:to>
                                        <p:strVal val="visible"/>
                                      </p:to>
                                    </p:set>
                                    <p:animEffect transition="in" filter="wipe(up)">
                                      <p:cBhvr>
                                        <p:cTn id="31" dur="1000"/>
                                        <p:tgtEl>
                                          <p:spTgt spid="40"/>
                                        </p:tgtEl>
                                      </p:cBhvr>
                                    </p:animEffect>
                                  </p:childTnLst>
                                  <p:subTnLst>
                                    <p:audio>
                                      <p:cMediaNode>
                                        <p:cTn display="1" masterRel="sameClick">
                                          <p:stCondLst>
                                            <p:cond evt="begin" delay="0">
                                              <p:tn val="29"/>
                                            </p:cond>
                                          </p:stCondLst>
                                          <p:endCondLst>
                                            <p:cond evt="onStopAudio" delay="0">
                                              <p:tgtEl>
                                                <p:sldTgt/>
                                              </p:tgtEl>
                                            </p:cond>
                                          </p:endCondLst>
                                        </p:cTn>
                                        <p:tgtEl>
                                          <p:sndTgt r:embed="rId4" name="voltage.wav"/>
                                        </p:tgtEl>
                                      </p:cMediaNode>
                                    </p:audio>
                                  </p:subTnLst>
                                </p:cTn>
                              </p:par>
                            </p:childTnLst>
                          </p:cTn>
                        </p:par>
                        <p:par>
                          <p:cTn id="32" fill="hold">
                            <p:stCondLst>
                              <p:cond delay="1000"/>
                            </p:stCondLst>
                            <p:childTnLst>
                              <p:par>
                                <p:cTn id="33" presetID="2" presetClass="exit" presetSubtype="4" fill="hold" nodeType="afterEffect">
                                  <p:stCondLst>
                                    <p:cond delay="0"/>
                                  </p:stCondLst>
                                  <p:childTnLst>
                                    <p:anim calcmode="lin" valueType="num">
                                      <p:cBhvr additive="base">
                                        <p:cTn id="34" dur="500"/>
                                        <p:tgtEl>
                                          <p:spTgt spid="40"/>
                                        </p:tgtEl>
                                        <p:attrNameLst>
                                          <p:attrName>ppt_x</p:attrName>
                                        </p:attrNameLst>
                                      </p:cBhvr>
                                      <p:tavLst>
                                        <p:tav tm="0">
                                          <p:val>
                                            <p:strVal val="ppt_x"/>
                                          </p:val>
                                        </p:tav>
                                        <p:tav tm="100000">
                                          <p:val>
                                            <p:strVal val="ppt_x"/>
                                          </p:val>
                                        </p:tav>
                                      </p:tavLst>
                                    </p:anim>
                                    <p:anim calcmode="lin" valueType="num">
                                      <p:cBhvr additive="base">
                                        <p:cTn id="35" dur="500"/>
                                        <p:tgtEl>
                                          <p:spTgt spid="40"/>
                                        </p:tgtEl>
                                        <p:attrNameLst>
                                          <p:attrName>ppt_y</p:attrName>
                                        </p:attrNameLst>
                                      </p:cBhvr>
                                      <p:tavLst>
                                        <p:tav tm="0">
                                          <p:val>
                                            <p:strVal val="ppt_y"/>
                                          </p:val>
                                        </p:tav>
                                        <p:tav tm="100000">
                                          <p:val>
                                            <p:strVal val="1+ppt_h/2"/>
                                          </p:val>
                                        </p:tav>
                                      </p:tavLst>
                                    </p:anim>
                                    <p:set>
                                      <p:cBhvr>
                                        <p:cTn id="36"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33"/>
                                            </p:cond>
                                          </p:stCondLst>
                                          <p:endCondLst>
                                            <p:cond evt="onStopAudio" delay="0">
                                              <p:tgtEl>
                                                <p:sldTgt/>
                                              </p:tgtEl>
                                            </p:cond>
                                          </p:endCondLst>
                                        </p:cTn>
                                        <p:tgtEl>
                                          <p:sndTgt r:embed="rId5" name="great.wav"/>
                                        </p:tgtEl>
                                      </p:cMediaNode>
                                    </p:audio>
                                  </p:subTnLst>
                                </p:cTn>
                              </p:par>
                              <p:par>
                                <p:cTn id="37" presetID="2" presetClass="exit" presetSubtype="4" fill="hold" nodeType="with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5"/>
          <a:stretch>
            <a:fillRect/>
          </a:stretch>
        </p:blipFill>
        <p:spPr>
          <a:xfrm>
            <a:off x="10719753" y="0"/>
            <a:ext cx="1459230" cy="1459230"/>
          </a:xfrm>
          <a:prstGeom prst="rect">
            <a:avLst/>
          </a:prstGeom>
        </p:spPr>
      </p:pic>
      <p:sp>
        <p:nvSpPr>
          <p:cNvPr id="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16" name="文本框 7"/>
          <p:cNvSpPr txBox="1"/>
          <p:nvPr/>
        </p:nvSpPr>
        <p:spPr>
          <a:xfrm>
            <a:off x="237490" y="702310"/>
            <a:ext cx="115760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warm-up</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9" name="Picture 4" descr="C:\Users\Administrator\Desktop\6.png6"/>
          <p:cNvPicPr>
            <a:picLocks noChangeArrowheads="1"/>
          </p:cNvPicPr>
          <p:nvPr/>
        </p:nvPicPr>
        <p:blipFill>
          <a:blip r:embed="rId6"/>
          <a:srcRect/>
          <a:stretch>
            <a:fillRect/>
          </a:stretch>
        </p:blipFill>
        <p:spPr bwMode="auto">
          <a:xfrm>
            <a:off x="2821623" y="5126039"/>
            <a:ext cx="2130425" cy="1409065"/>
          </a:xfrm>
          <a:prstGeom prst="rect">
            <a:avLst/>
          </a:prstGeom>
          <a:ln w="12700" cap="sq">
            <a:solidFill>
              <a:srgbClr val="CEB371"/>
            </a:solidFill>
            <a:prstDash val="solid"/>
            <a:miter lim="800000"/>
            <a:headEnd/>
            <a:tailEnd/>
          </a:ln>
          <a:effectLst>
            <a:outerShdw blurRad="50800" dist="38100" dir="2700000" algn="tl" rotWithShape="0">
              <a:srgbClr val="000000">
                <a:alpha val="43000"/>
              </a:srgbClr>
            </a:outerShdw>
          </a:effectLst>
        </p:spPr>
      </p:pic>
      <p:grpSp>
        <p:nvGrpSpPr>
          <p:cNvPr id="22" name="laoshi"/>
          <p:cNvGrpSpPr/>
          <p:nvPr/>
        </p:nvGrpSpPr>
        <p:grpSpPr>
          <a:xfrm>
            <a:off x="8959215" y="1661795"/>
            <a:ext cx="2475230" cy="1278255"/>
            <a:chOff x="11894" y="1534"/>
            <a:chExt cx="3898" cy="2013"/>
          </a:xfrm>
        </p:grpSpPr>
        <p:sp>
          <p:nvSpPr>
            <p:cNvPr id="23" name="圆角矩形 22"/>
            <p:cNvSpPr/>
            <p:nvPr/>
          </p:nvSpPr>
          <p:spPr>
            <a:xfrm>
              <a:off x="11894" y="1534"/>
              <a:ext cx="3888" cy="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11921" y="1741"/>
              <a:ext cx="3871" cy="1695"/>
            </a:xfrm>
            <a:prstGeom prst="rect">
              <a:avLst/>
            </a:prstGeom>
            <a:noFill/>
          </p:spPr>
          <p:txBody>
            <a:bodyPr wrap="square">
              <a:spAutoFit/>
            </a:bodyPr>
            <a:lstStyle/>
            <a:p>
              <a:pPr lvl="0" algn="ctr">
                <a:defRPr/>
              </a:pPr>
              <a:r>
                <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chū zū chē</a:t>
              </a:r>
              <a:endParaRPr lang="en-US" sz="3200"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endParaRPr>
            </a:p>
            <a:p>
              <a:pPr lvl="0" algn="ctr">
                <a:defRPr/>
              </a:pPr>
              <a:r>
                <a:rPr kumimoji="0" lang="zh-CN" sz="3200"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宋体" panose="02010600030101010101" pitchFamily="2" charset="-122"/>
                </a:rPr>
                <a:t>出租车</a:t>
              </a:r>
            </a:p>
          </p:txBody>
        </p:sp>
      </p:grpSp>
      <p:cxnSp>
        <p:nvCxnSpPr>
          <p:cNvPr id="40" name="肘形连接符 39"/>
          <p:cNvCxnSpPr>
            <a:stCxn id="9" idx="0"/>
            <a:endCxn id="24" idx="1"/>
          </p:cNvCxnSpPr>
          <p:nvPr/>
        </p:nvCxnSpPr>
        <p:spPr>
          <a:xfrm rot="16200000">
            <a:off x="5034598" y="1184593"/>
            <a:ext cx="2794635" cy="5088890"/>
          </a:xfrm>
          <a:prstGeom prst="bentConnector2">
            <a:avLst/>
          </a:prstGeom>
          <a:ln w="38100">
            <a:solidFill>
              <a:srgbClr val="CEB37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2" presetClass="entr" presetSubtype="1" fill="hold" nodeType="withEffect">
                                  <p:stCondLst>
                                    <p:cond delay="0"/>
                                  </p:stCondLst>
                                  <p:childTnLst>
                                    <p:set>
                                      <p:cBhvr>
                                        <p:cTn id="12" dur="1000" fill="hold">
                                          <p:stCondLst>
                                            <p:cond delay="0"/>
                                          </p:stCondLst>
                                        </p:cTn>
                                        <p:tgtEl>
                                          <p:spTgt spid="40"/>
                                        </p:tgtEl>
                                        <p:attrNameLst>
                                          <p:attrName>style.visibility</p:attrName>
                                        </p:attrNameLst>
                                      </p:cBhvr>
                                      <p:to>
                                        <p:strVal val="visible"/>
                                      </p:to>
                                    </p:set>
                                    <p:animEffect transition="in" filter="wipe(up)">
                                      <p:cBhvr>
                                        <p:cTn id="13" dur="1000"/>
                                        <p:tgtEl>
                                          <p:spTgt spid="40"/>
                                        </p:tgtEl>
                                      </p:cBhvr>
                                    </p:animEffect>
                                  </p:childTnLst>
                                  <p:subTnLst>
                                    <p:audio>
                                      <p:cMediaNode>
                                        <p:cTn display="1" masterRel="sameClick">
                                          <p:stCondLst>
                                            <p:cond evt="begin" delay="0">
                                              <p:tn val="11"/>
                                            </p:cond>
                                          </p:stCondLst>
                                          <p:endCondLst>
                                            <p:cond evt="onStopAudio" delay="0">
                                              <p:tgtEl>
                                                <p:sldTgt/>
                                              </p:tgtEl>
                                            </p:cond>
                                          </p:endCondLst>
                                        </p:cTn>
                                        <p:tgtEl>
                                          <p:sndTgt r:embed="rId3" name="voltage.wav"/>
                                        </p:tgtEl>
                                      </p:cMediaNode>
                                    </p:audio>
                                  </p:subTnLst>
                                </p:cTn>
                              </p:par>
                            </p:childTnLst>
                          </p:cTn>
                        </p:par>
                        <p:par>
                          <p:cTn id="14" fill="hold">
                            <p:stCondLst>
                              <p:cond delay="1000"/>
                            </p:stCondLst>
                            <p:childTnLst>
                              <p:par>
                                <p:cTn id="15" presetID="2" presetClass="exit" presetSubtype="4" fill="hold" nodeType="afterEffect">
                                  <p:stCondLst>
                                    <p:cond delay="0"/>
                                  </p:stCondLst>
                                  <p:childTnLst>
                                    <p:anim calcmode="lin" valueType="num">
                                      <p:cBhvr additive="base">
                                        <p:cTn id="16" dur="500"/>
                                        <p:tgtEl>
                                          <p:spTgt spid="40"/>
                                        </p:tgtEl>
                                        <p:attrNameLst>
                                          <p:attrName>ppt_x</p:attrName>
                                        </p:attrNameLst>
                                      </p:cBhvr>
                                      <p:tavLst>
                                        <p:tav tm="0">
                                          <p:val>
                                            <p:strVal val="ppt_x"/>
                                          </p:val>
                                        </p:tav>
                                        <p:tav tm="100000">
                                          <p:val>
                                            <p:strVal val="ppt_x"/>
                                          </p:val>
                                        </p:tav>
                                      </p:tavLst>
                                    </p:anim>
                                    <p:anim calcmode="lin" valueType="num">
                                      <p:cBhvr additive="base">
                                        <p:cTn id="17" dur="500"/>
                                        <p:tgtEl>
                                          <p:spTgt spid="40"/>
                                        </p:tgtEl>
                                        <p:attrNameLst>
                                          <p:attrName>ppt_y</p:attrName>
                                        </p:attrNameLst>
                                      </p:cBhvr>
                                      <p:tavLst>
                                        <p:tav tm="0">
                                          <p:val>
                                            <p:strVal val="ppt_y"/>
                                          </p:val>
                                        </p:tav>
                                        <p:tav tm="100000">
                                          <p:val>
                                            <p:strVal val="1+ppt_h/2"/>
                                          </p:val>
                                        </p:tav>
                                      </p:tavLst>
                                    </p:anim>
                                    <p:set>
                                      <p:cBhvr>
                                        <p:cTn id="18" dur="1" fill="hold">
                                          <p:stCondLst>
                                            <p:cond delay="499"/>
                                          </p:stCondLst>
                                        </p:cTn>
                                        <p:tgtEl>
                                          <p:spTgt spid="40"/>
                                        </p:tgtEl>
                                        <p:attrNameLst>
                                          <p:attrName>style.visibility</p:attrName>
                                        </p:attrNameLst>
                                      </p:cBhvr>
                                      <p:to>
                                        <p:strVal val="hidden"/>
                                      </p:to>
                                    </p:set>
                                  </p:childTnLst>
                                  <p:subTnLst>
                                    <p:audio>
                                      <p:cMediaNode>
                                        <p:cTn display="1" masterRel="sameClick">
                                          <p:stCondLst>
                                            <p:cond evt="begin" delay="0">
                                              <p:tn val="15"/>
                                            </p:cond>
                                          </p:stCondLst>
                                          <p:endCondLst>
                                            <p:cond evt="onStopAudio" delay="0">
                                              <p:tgtEl>
                                                <p:sldTgt/>
                                              </p:tgtEl>
                                            </p:cond>
                                          </p:endCondLst>
                                        </p:cTn>
                                        <p:tgtEl>
                                          <p:sndTgt r:embed="rId4" name="great.wav"/>
                                        </p:tgtEl>
                                      </p:cMediaNode>
                                    </p:audio>
                                  </p:sub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22"/>
                                        </p:tgtEl>
                                        <p:attrNameLst>
                                          <p:attrName>ppt_x</p:attrName>
                                        </p:attrNameLst>
                                      </p:cBhvr>
                                      <p:tavLst>
                                        <p:tav tm="0">
                                          <p:val>
                                            <p:strVal val="ppt_x"/>
                                          </p:val>
                                        </p:tav>
                                        <p:tav tm="100000">
                                          <p:val>
                                            <p:strVal val="ppt_x"/>
                                          </p:val>
                                        </p:tav>
                                      </p:tavLst>
                                    </p:anim>
                                    <p:anim calcmode="lin" valueType="num">
                                      <p:cBhvr additive="base">
                                        <p:cTn id="25" dur="500"/>
                                        <p:tgtEl>
                                          <p:spTgt spid="22"/>
                                        </p:tgtEl>
                                        <p:attrNameLst>
                                          <p:attrName>ppt_y</p:attrName>
                                        </p:attrNameLst>
                                      </p:cBhvr>
                                      <p:tavLst>
                                        <p:tav tm="0">
                                          <p:val>
                                            <p:strVal val="ppt_y"/>
                                          </p:val>
                                        </p:tav>
                                        <p:tav tm="100000">
                                          <p:val>
                                            <p:strVal val="1+ppt_h/2"/>
                                          </p:val>
                                        </p:tav>
                                      </p:tavLst>
                                    </p:anim>
                                    <p:set>
                                      <p:cBhvr>
                                        <p:cTn id="26"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840230" y="-635"/>
            <a:ext cx="2601595" cy="3303905"/>
            <a:chOff x="2974" y="705"/>
            <a:chExt cx="4097"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236" y="3087"/>
                <a:ext cx="3481"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认识</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know</a:t>
                </a:r>
              </a:p>
            </p:txBody>
          </p:sp>
        </p:grpSp>
        <p:sp>
          <p:nvSpPr>
            <p:cNvPr id="52" name="文本框 7"/>
            <p:cNvSpPr txBox="1"/>
            <p:nvPr/>
          </p:nvSpPr>
          <p:spPr>
            <a:xfrm>
              <a:off x="2974" y="2022"/>
              <a:ext cx="4097"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rèn shi</a:t>
              </a:r>
            </a:p>
          </p:txBody>
        </p:sp>
      </p:grpSp>
      <p:grpSp>
        <p:nvGrpSpPr>
          <p:cNvPr id="43" name="组合 42"/>
          <p:cNvGrpSpPr/>
          <p:nvPr/>
        </p:nvGrpSpPr>
        <p:grpSpPr>
          <a:xfrm>
            <a:off x="4859655" y="19050"/>
            <a:ext cx="2724785" cy="3303905"/>
            <a:chOff x="2827" y="705"/>
            <a:chExt cx="4291" cy="5203"/>
          </a:xfrm>
        </p:grpSpPr>
        <p:grpSp>
          <p:nvGrpSpPr>
            <p:cNvPr id="44" name="组合 43"/>
            <p:cNvGrpSpPr/>
            <p:nvPr/>
          </p:nvGrpSpPr>
          <p:grpSpPr>
            <a:xfrm>
              <a:off x="3045" y="705"/>
              <a:ext cx="3812" cy="5203"/>
              <a:chOff x="3045" y="705"/>
              <a:chExt cx="3812"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045" y="3087"/>
                <a:ext cx="3812"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noProof="0" dirty="0">
                    <a:ln>
                      <a:noFill/>
                    </a:ln>
                    <a:effectLst/>
                    <a:uLnTx/>
                    <a:uFillTx/>
                    <a:latin typeface="思源黑体 CN Heavy" panose="020B0A00000000000000" pitchFamily="34" charset="-122"/>
                    <a:ea typeface="思源黑体 CN Heavy" panose="020B0A00000000000000" pitchFamily="34" charset="-122"/>
                    <a:sym typeface="+mn-ea"/>
                  </a:rPr>
                  <a:t>年</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year</a:t>
                </a:r>
              </a:p>
            </p:txBody>
          </p:sp>
        </p:grpSp>
        <p:sp>
          <p:nvSpPr>
            <p:cNvPr id="47" name="文本框 7"/>
            <p:cNvSpPr txBox="1"/>
            <p:nvPr/>
          </p:nvSpPr>
          <p:spPr>
            <a:xfrm>
              <a:off x="2827" y="2022"/>
              <a:ext cx="4291" cy="101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ni</a:t>
              </a:r>
              <a:r>
                <a:rPr lang="en-US" sz="3600" b="1" dirty="0">
                  <a:latin typeface="华文细黑" panose="02010600040101010101" pitchFamily="2" charset="-122"/>
                  <a:ea typeface="华文细黑" panose="02010600040101010101" pitchFamily="2" charset="-122"/>
                  <a:sym typeface="宋体" panose="02010600030101010101" pitchFamily="2" charset="-122"/>
                </a:rPr>
                <a:t>á</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n</a:t>
              </a:r>
            </a:p>
          </p:txBody>
        </p:sp>
      </p:grpSp>
      <p:grpSp>
        <p:nvGrpSpPr>
          <p:cNvPr id="17" name="组合 16"/>
          <p:cNvGrpSpPr/>
          <p:nvPr/>
        </p:nvGrpSpPr>
        <p:grpSpPr>
          <a:xfrm>
            <a:off x="8054975" y="73660"/>
            <a:ext cx="2566670" cy="3194050"/>
            <a:chOff x="10904" y="987"/>
            <a:chExt cx="4042"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104" y="3211"/>
              <a:ext cx="3586"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大学</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university</a:t>
              </a:r>
              <a:endParaRPr kumimoji="0" lang="en-US"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13" name="文本框 7"/>
            <p:cNvSpPr txBox="1"/>
            <p:nvPr/>
          </p:nvSpPr>
          <p:spPr>
            <a:xfrm>
              <a:off x="10904" y="2146"/>
              <a:ext cx="4042"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d</a:t>
              </a:r>
              <a:r>
                <a:rPr lang="en-US" sz="3600" b="1" dirty="0">
                  <a:latin typeface="华文细黑" panose="02010600040101010101" pitchFamily="2" charset="-122"/>
                  <a:ea typeface="华文细黑" panose="02010600040101010101" pitchFamily="2" charset="-122"/>
                  <a:sym typeface="宋体" panose="02010600030101010101" pitchFamily="2" charset="-122"/>
                </a:rPr>
                <a:t>à</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 xué</a:t>
              </a:r>
            </a:p>
          </p:txBody>
        </p:sp>
      </p:grpSp>
      <p:grpSp>
        <p:nvGrpSpPr>
          <p:cNvPr id="4" name="组合 3"/>
          <p:cNvGrpSpPr/>
          <p:nvPr/>
        </p:nvGrpSpPr>
        <p:grpSpPr>
          <a:xfrm>
            <a:off x="1876425" y="3554095"/>
            <a:ext cx="2310130" cy="3303905"/>
            <a:chOff x="3157" y="705"/>
            <a:chExt cx="3638" cy="5203"/>
          </a:xfrm>
        </p:grpSpPr>
        <p:grpSp>
          <p:nvGrpSpPr>
            <p:cNvPr id="5" name="组合 4"/>
            <p:cNvGrpSpPr/>
            <p:nvPr/>
          </p:nvGrpSpPr>
          <p:grpSpPr>
            <a:xfrm>
              <a:off x="3157" y="705"/>
              <a:ext cx="3638" cy="5203"/>
              <a:chOff x="3157" y="705"/>
              <a:chExt cx="3638" cy="5203"/>
            </a:xfrm>
          </p:grpSpPr>
          <p:pic>
            <p:nvPicPr>
              <p:cNvPr id="6" name="图片 5" descr="扑克牌外层"/>
              <p:cNvPicPr>
                <a:picLocks noChangeAspect="1"/>
              </p:cNvPicPr>
              <p:nvPr/>
            </p:nvPicPr>
            <p:blipFill>
              <a:blip r:embed="rId3"/>
              <a:stretch>
                <a:fillRect/>
              </a:stretch>
            </p:blipFill>
            <p:spPr>
              <a:xfrm>
                <a:off x="3157" y="705"/>
                <a:ext cx="3638" cy="5203"/>
              </a:xfrm>
              <a:prstGeom prst="rect">
                <a:avLst/>
              </a:prstGeom>
            </p:spPr>
          </p:pic>
          <p:sp>
            <p:nvSpPr>
              <p:cNvPr id="7" name="文本框 7"/>
              <p:cNvSpPr txBox="1"/>
              <p:nvPr/>
            </p:nvSpPr>
            <p:spPr>
              <a:xfrm>
                <a:off x="3212" y="3087"/>
                <a:ext cx="3475"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饭店</a:t>
                </a:r>
                <a:endPar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restaurant</a:t>
                </a:r>
              </a:p>
            </p:txBody>
          </p:sp>
        </p:grpSp>
        <p:sp>
          <p:nvSpPr>
            <p:cNvPr id="8" name="文本框 7"/>
            <p:cNvSpPr txBox="1"/>
            <p:nvPr/>
          </p:nvSpPr>
          <p:spPr>
            <a:xfrm>
              <a:off x="3283" y="2022"/>
              <a:ext cx="3405" cy="101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solidFill>
                    <a:schemeClr val="tx1"/>
                  </a:solidFill>
                  <a:latin typeface="思源黑体 CN Regular" panose="020B0500000000000000" pitchFamily="34" charset="-122"/>
                  <a:ea typeface="思源黑体 CN Regular" panose="020B0500000000000000" pitchFamily="34" charset="-122"/>
                  <a:sym typeface="+mn-ea"/>
                </a:rPr>
                <a:t>f</a:t>
              </a:r>
              <a:r>
                <a:rPr lang="en-US" sz="3600" b="1" dirty="0">
                  <a:solidFill>
                    <a:schemeClr val="tx1"/>
                  </a:solidFill>
                  <a:latin typeface="华文细黑" panose="02010600040101010101" pitchFamily="2" charset="-122"/>
                  <a:ea typeface="华文细黑" panose="02010600040101010101" pitchFamily="2" charset="-122"/>
                  <a:sym typeface="+mn-ea"/>
                </a:rPr>
                <a:t>à</a:t>
              </a:r>
              <a:r>
                <a:rPr lang="en-US" sz="3600" b="1" dirty="0">
                  <a:solidFill>
                    <a:schemeClr val="tx1"/>
                  </a:solidFill>
                  <a:latin typeface="思源黑体 CN Regular" panose="020B0500000000000000" pitchFamily="34" charset="-122"/>
                  <a:ea typeface="思源黑体 CN Regular" panose="020B0500000000000000" pitchFamily="34" charset="-122"/>
                  <a:sym typeface="+mn-ea"/>
                </a:rPr>
                <a:t>n di</a:t>
              </a:r>
              <a:r>
                <a:rPr lang="en-US" sz="3600" b="1" dirty="0">
                  <a:solidFill>
                    <a:schemeClr val="tx1"/>
                  </a:solidFill>
                  <a:latin typeface="华文细黑" panose="02010600040101010101" pitchFamily="2" charset="-122"/>
                  <a:ea typeface="华文细黑" panose="02010600040101010101" pitchFamily="2" charset="-122"/>
                  <a:sym typeface="+mn-ea"/>
                </a:rPr>
                <a:t>à</a:t>
              </a:r>
              <a:r>
                <a:rPr lang="en-US" sz="3600" b="1" dirty="0">
                  <a:solidFill>
                    <a:schemeClr val="tx1"/>
                  </a:solidFill>
                  <a:latin typeface="思源黑体 CN Regular" panose="020B0500000000000000" pitchFamily="34" charset="-122"/>
                  <a:ea typeface="思源黑体 CN Regular" panose="020B0500000000000000" pitchFamily="34" charset="-122"/>
                  <a:sym typeface="+mn-ea"/>
                </a:rPr>
                <a:t>n</a:t>
              </a:r>
            </a:p>
          </p:txBody>
        </p:sp>
      </p:grpSp>
      <p:grpSp>
        <p:nvGrpSpPr>
          <p:cNvPr id="40" name="组合 39"/>
          <p:cNvGrpSpPr/>
          <p:nvPr/>
        </p:nvGrpSpPr>
        <p:grpSpPr>
          <a:xfrm>
            <a:off x="4932045" y="3554095"/>
            <a:ext cx="2695575" cy="3303905"/>
            <a:chOff x="2941" y="705"/>
            <a:chExt cx="4245" cy="5203"/>
          </a:xfrm>
        </p:grpSpPr>
        <p:grpSp>
          <p:nvGrpSpPr>
            <p:cNvPr id="41" name="组合 40"/>
            <p:cNvGrpSpPr/>
            <p:nvPr/>
          </p:nvGrpSpPr>
          <p:grpSpPr>
            <a:xfrm>
              <a:off x="3157" y="705"/>
              <a:ext cx="3638" cy="5203"/>
              <a:chOff x="3157" y="705"/>
              <a:chExt cx="3638" cy="5203"/>
            </a:xfrm>
          </p:grpSpPr>
          <p:pic>
            <p:nvPicPr>
              <p:cNvPr id="42" name="图片 41" descr="扑克牌外层"/>
              <p:cNvPicPr>
                <a:picLocks noChangeAspect="1"/>
              </p:cNvPicPr>
              <p:nvPr/>
            </p:nvPicPr>
            <p:blipFill>
              <a:blip r:embed="rId3"/>
              <a:stretch>
                <a:fillRect/>
              </a:stretch>
            </p:blipFill>
            <p:spPr>
              <a:xfrm>
                <a:off x="3157" y="705"/>
                <a:ext cx="3638" cy="5203"/>
              </a:xfrm>
              <a:prstGeom prst="rect">
                <a:avLst/>
              </a:prstGeom>
            </p:spPr>
          </p:pic>
          <p:sp>
            <p:nvSpPr>
              <p:cNvPr id="48" name="文本框 7"/>
              <p:cNvSpPr txBox="1"/>
              <p:nvPr/>
            </p:nvSpPr>
            <p:spPr>
              <a:xfrm>
                <a:off x="3231" y="3087"/>
                <a:ext cx="3554"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出租车</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taxi</a:t>
                </a:r>
              </a:p>
            </p:txBody>
          </p:sp>
        </p:grpSp>
        <p:sp>
          <p:nvSpPr>
            <p:cNvPr id="49" name="文本框 48"/>
            <p:cNvSpPr txBox="1"/>
            <p:nvPr/>
          </p:nvSpPr>
          <p:spPr>
            <a:xfrm>
              <a:off x="2941" y="2022"/>
              <a:ext cx="4245" cy="1016"/>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chū zū chē</a:t>
              </a: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8188325" y="3554095"/>
            <a:ext cx="2310130" cy="3303905"/>
            <a:chOff x="3157" y="705"/>
            <a:chExt cx="3638" cy="5203"/>
          </a:xfrm>
        </p:grpSpPr>
        <p:grpSp>
          <p:nvGrpSpPr>
            <p:cNvPr id="3" name="组合 2"/>
            <p:cNvGrpSpPr/>
            <p:nvPr/>
          </p:nvGrpSpPr>
          <p:grpSpPr>
            <a:xfrm>
              <a:off x="3157" y="705"/>
              <a:ext cx="3638" cy="5203"/>
              <a:chOff x="3157" y="705"/>
              <a:chExt cx="3638" cy="5203"/>
            </a:xfrm>
          </p:grpSpPr>
          <p:pic>
            <p:nvPicPr>
              <p:cNvPr id="18" name="图片 17" descr="扑克牌外层"/>
              <p:cNvPicPr>
                <a:picLocks noChangeAspect="1"/>
              </p:cNvPicPr>
              <p:nvPr/>
            </p:nvPicPr>
            <p:blipFill>
              <a:blip r:embed="rId3"/>
              <a:stretch>
                <a:fillRect/>
              </a:stretch>
            </p:blipFill>
            <p:spPr>
              <a:xfrm>
                <a:off x="3157" y="705"/>
                <a:ext cx="3638" cy="5203"/>
              </a:xfrm>
              <a:prstGeom prst="rect">
                <a:avLst/>
              </a:prstGeom>
            </p:spPr>
          </p:pic>
          <p:sp>
            <p:nvSpPr>
              <p:cNvPr id="19" name="文本框 7"/>
              <p:cNvSpPr txBox="1"/>
              <p:nvPr/>
            </p:nvSpPr>
            <p:spPr>
              <a:xfrm>
                <a:off x="3668" y="3087"/>
                <a:ext cx="2573" cy="18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一起</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together</a:t>
                </a:r>
              </a:p>
            </p:txBody>
          </p:sp>
        </p:grpSp>
        <p:sp>
          <p:nvSpPr>
            <p:cNvPr id="20" name="文本框 19"/>
            <p:cNvSpPr txBox="1"/>
            <p:nvPr/>
          </p:nvSpPr>
          <p:spPr>
            <a:xfrm>
              <a:off x="3461" y="2022"/>
              <a:ext cx="2997"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yì qǐ</a:t>
              </a:r>
            </a:p>
          </p:txBody>
        </p:sp>
      </p:gr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strVal val="#ppt_w*0.70"/>
                                          </p:val>
                                        </p:tav>
                                        <p:tav tm="100000">
                                          <p:val>
                                            <p:strVal val="#ppt_w"/>
                                          </p:val>
                                        </p:tav>
                                      </p:tavLst>
                                    </p:anim>
                                    <p:anim calcmode="lin" valueType="num">
                                      <p:cBhvr>
                                        <p:cTn id="32" dur="500" fill="hold"/>
                                        <p:tgtEl>
                                          <p:spTgt spid="40"/>
                                        </p:tgtEl>
                                        <p:attrNameLst>
                                          <p:attrName>ppt_h</p:attrName>
                                        </p:attrNameLst>
                                      </p:cBhvr>
                                      <p:tavLst>
                                        <p:tav tm="0">
                                          <p:val>
                                            <p:strVal val="#ppt_h"/>
                                          </p:val>
                                        </p:tav>
                                        <p:tav tm="100000">
                                          <p:val>
                                            <p:strVal val="#ppt_h"/>
                                          </p:val>
                                        </p:tav>
                                      </p:tavLst>
                                    </p:anim>
                                    <p:animEffect transition="in" filter="fade">
                                      <p:cBhvr>
                                        <p:cTn id="33" dur="500"/>
                                        <p:tgtEl>
                                          <p:spTgt spid="40"/>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7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840230" y="1868170"/>
            <a:ext cx="2601595" cy="3303905"/>
            <a:chOff x="2974" y="705"/>
            <a:chExt cx="4097" cy="5203"/>
          </a:xfrm>
        </p:grpSpPr>
        <p:grpSp>
          <p:nvGrpSpPr>
            <p:cNvPr id="29" name="组合 28"/>
            <p:cNvGrpSpPr/>
            <p:nvPr/>
          </p:nvGrpSpPr>
          <p:grpSpPr>
            <a:xfrm>
              <a:off x="3157" y="705"/>
              <a:ext cx="3638" cy="5203"/>
              <a:chOff x="3157" y="705"/>
              <a:chExt cx="3638" cy="5203"/>
            </a:xfrm>
          </p:grpSpPr>
          <p:pic>
            <p:nvPicPr>
              <p:cNvPr id="28" name="图片 27" descr="扑克牌外层"/>
              <p:cNvPicPr>
                <a:picLocks noChangeAspect="1"/>
              </p:cNvPicPr>
              <p:nvPr/>
            </p:nvPicPr>
            <p:blipFill>
              <a:blip r:embed="rId3"/>
              <a:stretch>
                <a:fillRect/>
              </a:stretch>
            </p:blipFill>
            <p:spPr>
              <a:xfrm>
                <a:off x="3157" y="705"/>
                <a:ext cx="3638" cy="5203"/>
              </a:xfrm>
              <a:prstGeom prst="rect">
                <a:avLst/>
              </a:prstGeom>
            </p:spPr>
          </p:pic>
          <p:sp>
            <p:nvSpPr>
              <p:cNvPr id="51" name="文本框 7"/>
              <p:cNvSpPr txBox="1"/>
              <p:nvPr/>
            </p:nvSpPr>
            <p:spPr>
              <a:xfrm>
                <a:off x="3236" y="3087"/>
                <a:ext cx="3481"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高兴</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happy</a:t>
                </a:r>
              </a:p>
            </p:txBody>
          </p:sp>
        </p:grpSp>
        <p:sp>
          <p:nvSpPr>
            <p:cNvPr id="52" name="文本框 7"/>
            <p:cNvSpPr txBox="1"/>
            <p:nvPr/>
          </p:nvSpPr>
          <p:spPr>
            <a:xfrm>
              <a:off x="2974" y="2022"/>
              <a:ext cx="4097"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华文细黑" panose="02010600040101010101" pitchFamily="2" charset="-122"/>
                  <a:ea typeface="华文细黑" panose="02010600040101010101" pitchFamily="2" charset="-122"/>
                  <a:sym typeface="宋体" panose="02010600030101010101" pitchFamily="2" charset="-122"/>
                </a:rPr>
                <a:t>gā</a:t>
              </a: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o xìn</a:t>
              </a:r>
              <a:r>
                <a:rPr lang="en-US" sz="3600" b="1" dirty="0">
                  <a:latin typeface="华文细黑" panose="02010600040101010101" pitchFamily="2" charset="-122"/>
                  <a:ea typeface="华文细黑" panose="02010600040101010101" pitchFamily="2" charset="-122"/>
                  <a:sym typeface="宋体" panose="02010600030101010101" pitchFamily="2" charset="-122"/>
                </a:rPr>
                <a:t>g</a:t>
              </a:r>
            </a:p>
          </p:txBody>
        </p:sp>
      </p:grpSp>
      <p:grpSp>
        <p:nvGrpSpPr>
          <p:cNvPr id="43" name="组合 42"/>
          <p:cNvGrpSpPr/>
          <p:nvPr/>
        </p:nvGrpSpPr>
        <p:grpSpPr>
          <a:xfrm>
            <a:off x="4859655" y="1887855"/>
            <a:ext cx="2724785" cy="3303905"/>
            <a:chOff x="2827" y="705"/>
            <a:chExt cx="4291" cy="5203"/>
          </a:xfrm>
        </p:grpSpPr>
        <p:grpSp>
          <p:nvGrpSpPr>
            <p:cNvPr id="44" name="组合 43"/>
            <p:cNvGrpSpPr/>
            <p:nvPr/>
          </p:nvGrpSpPr>
          <p:grpSpPr>
            <a:xfrm>
              <a:off x="3045" y="705"/>
              <a:ext cx="3812" cy="5203"/>
              <a:chOff x="3045" y="705"/>
              <a:chExt cx="3812" cy="5203"/>
            </a:xfrm>
          </p:grpSpPr>
          <p:pic>
            <p:nvPicPr>
              <p:cNvPr id="45" name="图片 44" descr="扑克牌外层"/>
              <p:cNvPicPr>
                <a:picLocks noChangeAspect="1"/>
              </p:cNvPicPr>
              <p:nvPr/>
            </p:nvPicPr>
            <p:blipFill>
              <a:blip r:embed="rId3"/>
              <a:stretch>
                <a:fillRect/>
              </a:stretch>
            </p:blipFill>
            <p:spPr>
              <a:xfrm>
                <a:off x="3157" y="705"/>
                <a:ext cx="3638" cy="5203"/>
              </a:xfrm>
              <a:prstGeom prst="rect">
                <a:avLst/>
              </a:prstGeom>
            </p:spPr>
          </p:pic>
          <p:sp>
            <p:nvSpPr>
              <p:cNvPr id="46" name="文本框 7"/>
              <p:cNvSpPr txBox="1"/>
              <p:nvPr/>
            </p:nvSpPr>
            <p:spPr>
              <a:xfrm>
                <a:off x="3045" y="3087"/>
                <a:ext cx="3812"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noProof="0" dirty="0">
                    <a:ln>
                      <a:noFill/>
                    </a:ln>
                    <a:effectLst/>
                    <a:uLnTx/>
                    <a:uFillTx/>
                    <a:latin typeface="思源黑体 CN Heavy" panose="020B0A00000000000000" pitchFamily="34" charset="-122"/>
                    <a:ea typeface="思源黑体 CN Heavy" panose="020B0A00000000000000" pitchFamily="34" charset="-122"/>
                    <a:sym typeface="+mn-ea"/>
                  </a:rPr>
                  <a:t>听</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listen</a:t>
                </a:r>
              </a:p>
            </p:txBody>
          </p:sp>
        </p:grpSp>
        <p:sp>
          <p:nvSpPr>
            <p:cNvPr id="47" name="文本框 7"/>
            <p:cNvSpPr txBox="1"/>
            <p:nvPr/>
          </p:nvSpPr>
          <p:spPr>
            <a:xfrm>
              <a:off x="2827" y="2022"/>
              <a:ext cx="4291" cy="1016"/>
            </a:xfrm>
            <a:prstGeom prst="rect">
              <a:avLst/>
            </a:prstGeom>
            <a:noFill/>
          </p:spPr>
          <p:txBody>
            <a:bodyPr wrap="square">
              <a:spAutoFit/>
            </a:bodyPr>
            <a:lstStyle/>
            <a:p>
              <a:pPr algn="ctr" fontAlgn="base">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tīng</a:t>
              </a:r>
            </a:p>
          </p:txBody>
        </p:sp>
      </p:grpSp>
      <p:grpSp>
        <p:nvGrpSpPr>
          <p:cNvPr id="17" name="组合 16"/>
          <p:cNvGrpSpPr/>
          <p:nvPr/>
        </p:nvGrpSpPr>
        <p:grpSpPr>
          <a:xfrm>
            <a:off x="8054975" y="1942465"/>
            <a:ext cx="2544445" cy="3194050"/>
            <a:chOff x="10904" y="987"/>
            <a:chExt cx="4007" cy="5030"/>
          </a:xfrm>
        </p:grpSpPr>
        <p:grpSp>
          <p:nvGrpSpPr>
            <p:cNvPr id="9" name="组合 8"/>
            <p:cNvGrpSpPr/>
            <p:nvPr/>
          </p:nvGrpSpPr>
          <p:grpSpPr>
            <a:xfrm>
              <a:off x="11114" y="987"/>
              <a:ext cx="3465" cy="5030"/>
              <a:chOff x="1486086" y="120403"/>
              <a:chExt cx="2200089" cy="3194297"/>
            </a:xfrm>
          </p:grpSpPr>
          <p:sp>
            <p:nvSpPr>
              <p:cNvPr id="10" name="矩形: 圆角 76"/>
              <p:cNvSpPr/>
              <p:nvPr/>
            </p:nvSpPr>
            <p:spPr>
              <a:xfrm>
                <a:off x="1486086" y="120403"/>
                <a:ext cx="2200089" cy="3194297"/>
              </a:xfrm>
              <a:prstGeom prst="roundRect">
                <a:avLst/>
              </a:prstGeom>
              <a:solidFill>
                <a:srgbClr val="FFC74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11104" y="3211"/>
              <a:ext cx="3586" cy="20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rPr>
                <a:t>飞机</a:t>
              </a:r>
            </a:p>
            <a:p>
              <a:pPr marL="0" marR="0" lvl="0" indent="0" algn="ctr" defTabSz="914400" rtl="0" eaLnBrk="1" fontAlgn="auto" latinLnBrk="0" hangingPunct="1">
                <a:lnSpc>
                  <a:spcPct val="100000"/>
                </a:lnSpc>
                <a:spcBef>
                  <a:spcPts val="0"/>
                </a:spcBef>
                <a:spcAft>
                  <a:spcPts val="0"/>
                </a:spcAft>
                <a:buClrTx/>
                <a:buSzTx/>
                <a:buFontTx/>
                <a:buNone/>
                <a:defRPr/>
              </a:pPr>
              <a:r>
                <a:rPr lang="en-US"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plane</a:t>
              </a:r>
              <a:endParaRPr kumimoji="0" lang="en-US"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13" name="文本框 7"/>
            <p:cNvSpPr txBox="1"/>
            <p:nvPr/>
          </p:nvSpPr>
          <p:spPr>
            <a:xfrm>
              <a:off x="10904" y="2146"/>
              <a:ext cx="4007" cy="1016"/>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3600" b="1" dirty="0">
                  <a:latin typeface="思源黑体 CN Regular" panose="020B0500000000000000" pitchFamily="34" charset="-122"/>
                  <a:ea typeface="思源黑体 CN Regular" panose="020B0500000000000000" pitchFamily="34" charset="-122"/>
                  <a:sym typeface="宋体" panose="02010600030101010101" pitchFamily="2" charset="-122"/>
                </a:rPr>
                <a:t>fēi jī</a:t>
              </a:r>
            </a:p>
          </p:txBody>
        </p:sp>
      </p:grpSp>
      <p:pic>
        <p:nvPicPr>
          <p:cNvPr id="14" name="图片 13" descr="1"/>
          <p:cNvPicPr>
            <a:picLocks noChangeAspect="1"/>
          </p:cNvPicPr>
          <p:nvPr/>
        </p:nvPicPr>
        <p:blipFill>
          <a:blip r:embed="rId5"/>
          <a:stretch>
            <a:fillRect/>
          </a:stretch>
        </p:blipFill>
        <p:spPr>
          <a:xfrm>
            <a:off x="10719753" y="0"/>
            <a:ext cx="1459230" cy="1459230"/>
          </a:xfrm>
          <a:prstGeom prst="rect">
            <a:avLst/>
          </a:prstGeom>
        </p:spPr>
      </p:pic>
      <p:sp>
        <p:nvSpPr>
          <p:cNvPr id="15"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38938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1"/>
    </p:custData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strVal val="#ppt_w*0.70"/>
                                          </p:val>
                                        </p:tav>
                                        <p:tav tm="100000">
                                          <p:val>
                                            <p:strVal val="#ppt_w"/>
                                          </p:val>
                                        </p:tav>
                                      </p:tavLst>
                                    </p:anim>
                                    <p:anim calcmode="lin" valueType="num">
                                      <p:cBhvr>
                                        <p:cTn id="8" dur="500" fill="hold"/>
                                        <p:tgtEl>
                                          <p:spTgt spid="37"/>
                                        </p:tgtEl>
                                        <p:attrNameLst>
                                          <p:attrName>ppt_h</p:attrName>
                                        </p:attrNameLst>
                                      </p:cBhvr>
                                      <p:tavLst>
                                        <p:tav tm="0">
                                          <p:val>
                                            <p:strVal val="#ppt_h"/>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strVal val="#ppt_w*0.70"/>
                                          </p:val>
                                        </p:tav>
                                        <p:tav tm="100000">
                                          <p:val>
                                            <p:strVal val="#ppt_w"/>
                                          </p:val>
                                        </p:tav>
                                      </p:tavLst>
                                    </p:anim>
                                    <p:anim calcmode="lin" valueType="num">
                                      <p:cBhvr>
                                        <p:cTn id="14" dur="500" fill="hold"/>
                                        <p:tgtEl>
                                          <p:spTgt spid="43"/>
                                        </p:tgtEl>
                                        <p:attrNameLst>
                                          <p:attrName>ppt_h</p:attrName>
                                        </p:attrNameLst>
                                      </p:cBhvr>
                                      <p:tavLst>
                                        <p:tav tm="0">
                                          <p:val>
                                            <p:strVal val="#ppt_h"/>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5495" y="138430"/>
            <a:ext cx="2499995" cy="3194050"/>
            <a:chOff x="93" y="2028"/>
            <a:chExt cx="3937"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93" y="4252"/>
              <a:ext cx="3937" cy="17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一起</a:t>
              </a:r>
              <a:endPar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10" name="文本框 7"/>
          <p:cNvSpPr txBox="1"/>
          <p:nvPr/>
        </p:nvSpPr>
        <p:spPr>
          <a:xfrm>
            <a:off x="2096770" y="874395"/>
            <a:ext cx="2366010" cy="706755"/>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yì qǐ</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79" name="组合 78"/>
          <p:cNvGrpSpPr/>
          <p:nvPr/>
        </p:nvGrpSpPr>
        <p:grpSpPr>
          <a:xfrm>
            <a:off x="2221416" y="146438"/>
            <a:ext cx="2200089" cy="3194297"/>
            <a:chOff x="1486086" y="120403"/>
            <a:chExt cx="2200089" cy="3194297"/>
          </a:xfrm>
        </p:grpSpPr>
        <p:sp>
          <p:nvSpPr>
            <p:cNvPr id="36"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61" name="图片 60"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3" name="组合 2"/>
          <p:cNvGrpSpPr/>
          <p:nvPr/>
        </p:nvGrpSpPr>
        <p:grpSpPr>
          <a:xfrm>
            <a:off x="8843010" y="3632200"/>
            <a:ext cx="2200275" cy="3194050"/>
            <a:chOff x="4718" y="1909"/>
            <a:chExt cx="3465" cy="5030"/>
          </a:xfrm>
        </p:grpSpPr>
        <p:grpSp>
          <p:nvGrpSpPr>
            <p:cNvPr id="48" name="组合 47"/>
            <p:cNvGrpSpPr/>
            <p:nvPr/>
          </p:nvGrpSpPr>
          <p:grpSpPr>
            <a:xfrm>
              <a:off x="4718" y="1909"/>
              <a:ext cx="3465" cy="5030"/>
              <a:chOff x="1486086" y="120403"/>
              <a:chExt cx="2200089" cy="3194297"/>
            </a:xfrm>
          </p:grpSpPr>
          <p:sp>
            <p:nvSpPr>
              <p:cNvPr id="49"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51" name="文本框 7"/>
            <p:cNvSpPr txBox="1"/>
            <p:nvPr/>
          </p:nvSpPr>
          <p:spPr>
            <a:xfrm>
              <a:off x="4718" y="4133"/>
              <a:ext cx="3455" cy="12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4400" b="1" noProof="0" dirty="0">
                  <a:ln>
                    <a:noFill/>
                  </a:ln>
                  <a:effectLst/>
                  <a:uLnTx/>
                  <a:uFillTx/>
                  <a:latin typeface="思源黑体 CN Heavy" panose="020B0A00000000000000" pitchFamily="34" charset="-122"/>
                  <a:ea typeface="思源黑体 CN Heavy" panose="020B0A00000000000000" pitchFamily="34" charset="-122"/>
                  <a:sym typeface="+mn-ea"/>
                </a:rPr>
                <a:t>认识</a:t>
              </a:r>
              <a:endParaRPr kumimoji="0" lang="zh-CN" sz="4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52" name="文本框 7"/>
          <p:cNvSpPr txBox="1"/>
          <p:nvPr/>
        </p:nvSpPr>
        <p:spPr>
          <a:xfrm>
            <a:off x="8837295" y="4368165"/>
            <a:ext cx="2200275" cy="706755"/>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rèn shi</a:t>
            </a:r>
            <a:endParaRPr lang="en-US" sz="4000" b="1" dirty="0">
              <a:solidFill>
                <a:schemeClr val="tx1"/>
              </a:solidFill>
              <a:latin typeface="华文细黑" panose="02010600040101010101" pitchFamily="2" charset="-122"/>
              <a:ea typeface="华文细黑" panose="02010600040101010101" pitchFamily="2" charset="-122"/>
              <a:sym typeface="+mn-ea"/>
            </a:endParaRPr>
          </a:p>
        </p:txBody>
      </p:sp>
      <p:grpSp>
        <p:nvGrpSpPr>
          <p:cNvPr id="53" name="组合 52"/>
          <p:cNvGrpSpPr/>
          <p:nvPr/>
        </p:nvGrpSpPr>
        <p:grpSpPr>
          <a:xfrm>
            <a:off x="8846371" y="3628143"/>
            <a:ext cx="2200089" cy="3194297"/>
            <a:chOff x="1486086" y="120403"/>
            <a:chExt cx="2200089" cy="3194297"/>
          </a:xfrm>
        </p:grpSpPr>
        <p:sp>
          <p:nvSpPr>
            <p:cNvPr id="54"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56" name="图片 55"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4" name="组合 3"/>
          <p:cNvGrpSpPr/>
          <p:nvPr/>
        </p:nvGrpSpPr>
        <p:grpSpPr>
          <a:xfrm>
            <a:off x="88442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5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6000" b="1" noProof="0" dirty="0">
                  <a:ln>
                    <a:noFill/>
                  </a:ln>
                  <a:effectLst/>
                  <a:uLnTx/>
                  <a:uFillTx/>
                  <a:latin typeface="思源黑体 CN Heavy" panose="020B0A00000000000000" pitchFamily="34" charset="-122"/>
                  <a:ea typeface="思源黑体 CN Heavy" panose="020B0A00000000000000" pitchFamily="34" charset="-122"/>
                  <a:sym typeface="+mn-ea"/>
                </a:rPr>
                <a:t>饭店</a:t>
              </a:r>
              <a:endParaRPr kumimoji="0" lang="zh-CN"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62" name="文本框 7"/>
          <p:cNvSpPr txBox="1"/>
          <p:nvPr/>
        </p:nvSpPr>
        <p:spPr>
          <a:xfrm>
            <a:off x="8865235" y="901065"/>
            <a:ext cx="2143760" cy="521970"/>
          </a:xfrm>
          <a:prstGeom prst="rect">
            <a:avLst/>
          </a:prstGeom>
          <a:noFill/>
        </p:spPr>
        <p:txBody>
          <a:bodyPr wrap="square">
            <a:spAutoFit/>
          </a:bodyPr>
          <a:lstStyle/>
          <a:p>
            <a:pPr algn="ctr" fontAlgn="base">
              <a:buClrTx/>
              <a:buSzTx/>
              <a:buFont typeface="Arial" panose="020B0604020202020204" pitchFamily="34" charset="0"/>
              <a:buNone/>
              <a:defRPr/>
            </a:pPr>
            <a:r>
              <a:rPr lang="en-US" sz="2800" b="1" dirty="0">
                <a:latin typeface="思源黑体 CN Regular" panose="020B0500000000000000" pitchFamily="34" charset="-122"/>
                <a:ea typeface="思源黑体 CN Regular" panose="020B0500000000000000" pitchFamily="34" charset="-122"/>
                <a:sym typeface="+mn-ea"/>
              </a:rPr>
              <a:t>f</a:t>
            </a:r>
            <a:r>
              <a:rPr lang="en-US" sz="2800" b="1" dirty="0">
                <a:latin typeface="华文细黑" panose="02010600040101010101" pitchFamily="2" charset="-122"/>
                <a:ea typeface="华文细黑" panose="02010600040101010101" pitchFamily="2" charset="-122"/>
                <a:sym typeface="+mn-ea"/>
              </a:rPr>
              <a:t>à</a:t>
            </a:r>
            <a:r>
              <a:rPr lang="en-US" sz="2800" b="1" dirty="0">
                <a:latin typeface="思源黑体 CN Regular" panose="020B0500000000000000" pitchFamily="34" charset="-122"/>
                <a:ea typeface="思源黑体 CN Regular" panose="020B0500000000000000" pitchFamily="34" charset="-122"/>
                <a:sym typeface="+mn-ea"/>
              </a:rPr>
              <a:t>n di</a:t>
            </a:r>
            <a:r>
              <a:rPr lang="en-US" sz="2800" b="1" dirty="0">
                <a:latin typeface="华文细黑" panose="02010600040101010101" pitchFamily="2" charset="-122"/>
                <a:ea typeface="华文细黑" panose="02010600040101010101" pitchFamily="2" charset="-122"/>
                <a:sym typeface="+mn-ea"/>
              </a:rPr>
              <a:t>à</a:t>
            </a:r>
            <a:r>
              <a:rPr lang="en-US" sz="2800" b="1" dirty="0">
                <a:latin typeface="思源黑体 CN Regular" panose="020B0500000000000000" pitchFamily="34" charset="-122"/>
                <a:ea typeface="思源黑体 CN Regular" panose="020B0500000000000000" pitchFamily="34" charset="-122"/>
                <a:sym typeface="+mn-ea"/>
              </a:rPr>
              <a:t>n</a:t>
            </a:r>
            <a:endParaRPr lang="en-US" sz="28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nvGrpSpPr>
          <p:cNvPr id="63" name="组合 62"/>
          <p:cNvGrpSpPr/>
          <p:nvPr/>
        </p:nvGrpSpPr>
        <p:grpSpPr>
          <a:xfrm>
            <a:off x="8855896" y="165488"/>
            <a:ext cx="2200089" cy="3194297"/>
            <a:chOff x="1486086" y="120403"/>
            <a:chExt cx="2200089" cy="3194297"/>
          </a:xfrm>
        </p:grpSpPr>
        <p:sp>
          <p:nvSpPr>
            <p:cNvPr id="64"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66" name="图片 65"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6" name="组合 5"/>
          <p:cNvGrpSpPr/>
          <p:nvPr/>
        </p:nvGrpSpPr>
        <p:grpSpPr>
          <a:xfrm>
            <a:off x="5477510" y="127635"/>
            <a:ext cx="2225675" cy="3194050"/>
            <a:chOff x="9300" y="2028"/>
            <a:chExt cx="3505"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00" y="4252"/>
              <a:ext cx="3505" cy="13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effectLst/>
                  <a:uLnTx/>
                  <a:uFillTx/>
                  <a:latin typeface="思源黑体 CN Heavy" panose="020B0A00000000000000" pitchFamily="34" charset="-122"/>
                  <a:ea typeface="思源黑体 CN Heavy" panose="020B0A00000000000000" pitchFamily="34" charset="-122"/>
                  <a:sym typeface="+mn-ea"/>
                </a:rPr>
                <a:t>出租车</a:t>
              </a:r>
              <a:endParaRPr kumimoji="0" lang="zh-CN" altLang="en-US" sz="48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13" name="文本框 7"/>
          <p:cNvSpPr txBox="1"/>
          <p:nvPr/>
        </p:nvSpPr>
        <p:spPr>
          <a:xfrm>
            <a:off x="5255895" y="863600"/>
            <a:ext cx="2743835" cy="58356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chū zū chē</a:t>
            </a:r>
            <a:endParaRPr lang="en-US" sz="32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nvGrpSpPr>
          <p:cNvPr id="17" name="组合 16"/>
          <p:cNvGrpSpPr/>
          <p:nvPr/>
        </p:nvGrpSpPr>
        <p:grpSpPr>
          <a:xfrm>
            <a:off x="5468171" y="127388"/>
            <a:ext cx="2200089" cy="3194297"/>
            <a:chOff x="1486086" y="120403"/>
            <a:chExt cx="2200089" cy="3194297"/>
          </a:xfrm>
        </p:grpSpPr>
        <p:sp>
          <p:nvSpPr>
            <p:cNvPr id="22"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24" name="图片 23"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25" name="组合 24"/>
          <p:cNvGrpSpPr/>
          <p:nvPr/>
        </p:nvGrpSpPr>
        <p:grpSpPr>
          <a:xfrm>
            <a:off x="2096770" y="3610610"/>
            <a:ext cx="2309495" cy="3194050"/>
            <a:chOff x="9184" y="2028"/>
            <a:chExt cx="3637"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184" y="4252"/>
              <a:ext cx="3637" cy="14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大学</a:t>
              </a:r>
              <a:endParaRPr kumimoji="0" lang="zh-CN" altLang="en-US" sz="54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37" name="文本框 7"/>
          <p:cNvSpPr txBox="1"/>
          <p:nvPr/>
        </p:nvSpPr>
        <p:spPr>
          <a:xfrm>
            <a:off x="2153920" y="4346575"/>
            <a:ext cx="2252345" cy="521970"/>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2800" b="1" dirty="0">
                <a:latin typeface="思源黑体 CN Regular" panose="020B0500000000000000" pitchFamily="34" charset="-122"/>
                <a:ea typeface="思源黑体 CN Regular" panose="020B0500000000000000" pitchFamily="34" charset="-122"/>
                <a:sym typeface="宋体" panose="02010600030101010101" pitchFamily="2" charset="-122"/>
              </a:rPr>
              <a:t>d</a:t>
            </a:r>
            <a:r>
              <a:rPr lang="en-US" sz="2800" b="1" dirty="0">
                <a:latin typeface="华文细黑" panose="02010600040101010101" pitchFamily="2" charset="-122"/>
                <a:ea typeface="华文细黑" panose="02010600040101010101" pitchFamily="2" charset="-122"/>
                <a:sym typeface="宋体" panose="02010600030101010101" pitchFamily="2" charset="-122"/>
              </a:rPr>
              <a:t>à</a:t>
            </a:r>
            <a:r>
              <a:rPr lang="en-US" sz="2800" b="1" dirty="0">
                <a:latin typeface="思源黑体 CN Regular" panose="020B0500000000000000" pitchFamily="34" charset="-122"/>
                <a:ea typeface="思源黑体 CN Regular" panose="020B0500000000000000" pitchFamily="34" charset="-122"/>
                <a:sym typeface="宋体" panose="02010600030101010101" pitchFamily="2" charset="-122"/>
              </a:rPr>
              <a:t> xué</a:t>
            </a:r>
            <a:endParaRPr lang="en-US" sz="28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nvGrpSpPr>
          <p:cNvPr id="38" name="组合 37"/>
          <p:cNvGrpSpPr/>
          <p:nvPr/>
        </p:nvGrpSpPr>
        <p:grpSpPr>
          <a:xfrm>
            <a:off x="2171886" y="3586233"/>
            <a:ext cx="2200089" cy="3194297"/>
            <a:chOff x="1486086" y="120403"/>
            <a:chExt cx="2200089" cy="3194297"/>
          </a:xfrm>
        </p:grpSpPr>
        <p:sp>
          <p:nvSpPr>
            <p:cNvPr id="39"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42" name="图片 41"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14" name="组合 13"/>
          <p:cNvGrpSpPr/>
          <p:nvPr/>
        </p:nvGrpSpPr>
        <p:grpSpPr>
          <a:xfrm>
            <a:off x="5473700" y="3628390"/>
            <a:ext cx="2229485" cy="3194050"/>
            <a:chOff x="4717" y="1909"/>
            <a:chExt cx="3511"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17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年</a:t>
              </a:r>
              <a:endPar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21" name="文本框 7"/>
          <p:cNvSpPr txBox="1"/>
          <p:nvPr/>
        </p:nvSpPr>
        <p:spPr>
          <a:xfrm>
            <a:off x="5473700" y="4364355"/>
            <a:ext cx="2229485" cy="521970"/>
          </a:xfrm>
          <a:prstGeom prst="rect">
            <a:avLst/>
          </a:prstGeom>
          <a:noFill/>
        </p:spPr>
        <p:txBody>
          <a:bodyPr wrap="square">
            <a:spAutoFit/>
          </a:bodyPr>
          <a:lstStyle/>
          <a:p>
            <a:pPr algn="ctr" fontAlgn="base">
              <a:buClrTx/>
              <a:buSzTx/>
              <a:buFont typeface="Arial" panose="020B0604020202020204" pitchFamily="34" charset="0"/>
              <a:buNone/>
              <a:defRPr/>
            </a:pPr>
            <a:r>
              <a:rPr lang="en-US" sz="2800" b="1" dirty="0">
                <a:latin typeface="思源黑体 CN Regular" panose="020B0500000000000000" pitchFamily="34" charset="-122"/>
                <a:ea typeface="思源黑体 CN Regular" panose="020B0500000000000000" pitchFamily="34" charset="-122"/>
                <a:sym typeface="宋体" panose="02010600030101010101" pitchFamily="2" charset="-122"/>
              </a:rPr>
              <a:t>ni</a:t>
            </a:r>
            <a:r>
              <a:rPr lang="en-US" sz="2800" b="1" dirty="0">
                <a:latin typeface="华文细黑" panose="02010600040101010101" pitchFamily="2" charset="-122"/>
                <a:ea typeface="华文细黑" panose="02010600040101010101" pitchFamily="2" charset="-122"/>
                <a:sym typeface="宋体" panose="02010600030101010101" pitchFamily="2" charset="-122"/>
              </a:rPr>
              <a:t>á</a:t>
            </a:r>
            <a:r>
              <a:rPr lang="en-US" sz="2800" b="1" dirty="0">
                <a:latin typeface="思源黑体 CN Regular" panose="020B0500000000000000" pitchFamily="34" charset="-122"/>
                <a:ea typeface="思源黑体 CN Regular" panose="020B0500000000000000" pitchFamily="34" charset="-122"/>
                <a:sym typeface="宋体" panose="02010600030101010101" pitchFamily="2" charset="-122"/>
              </a:rPr>
              <a:t>n</a:t>
            </a:r>
            <a:endParaRPr lang="en-US" sz="2800" b="1" dirty="0">
              <a:solidFill>
                <a:schemeClr val="tx1"/>
              </a:solidFill>
              <a:latin typeface="华文细黑" panose="02010600040101010101" pitchFamily="2" charset="-122"/>
              <a:ea typeface="华文细黑" panose="02010600040101010101" pitchFamily="2" charset="-122"/>
              <a:sym typeface="+mn-ea"/>
            </a:endParaRPr>
          </a:p>
        </p:txBody>
      </p:sp>
      <p:grpSp>
        <p:nvGrpSpPr>
          <p:cNvPr id="30" name="组合 29"/>
          <p:cNvGrpSpPr/>
          <p:nvPr/>
        </p:nvGrpSpPr>
        <p:grpSpPr>
          <a:xfrm>
            <a:off x="5449121" y="3628143"/>
            <a:ext cx="2200089" cy="3194297"/>
            <a:chOff x="1486086" y="120403"/>
            <a:chExt cx="2200089" cy="3194297"/>
          </a:xfrm>
        </p:grpSpPr>
        <p:sp>
          <p:nvSpPr>
            <p:cNvPr id="31"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33" name="图片 32"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9"/>
                    </p:tgtEl>
                  </p:cond>
                </p:stCondLst>
                <p:endSync evt="end" delay="0">
                  <p:rtn val="all"/>
                </p:endSync>
                <p:childTnLst>
                  <p:par>
                    <p:cTn id="3" fill="hold">
                      <p:stCondLst>
                        <p:cond delay="0"/>
                      </p:stCondLst>
                      <p:childTnLst>
                        <p:par>
                          <p:cTn id="4" fill="hold">
                            <p:stCondLst>
                              <p:cond delay="0"/>
                            </p:stCondLst>
                            <p:childTnLst>
                              <p:par>
                                <p:cTn id="5" presetID="17" presetClass="exit" presetSubtype="10" fill="hold" nodeType="clickEffect">
                                  <p:stCondLst>
                                    <p:cond delay="0"/>
                                  </p:stCondLst>
                                  <p:childTnLst>
                                    <p:anim calcmode="lin" valueType="num">
                                      <p:cBhvr>
                                        <p:cTn id="6" dur="500"/>
                                        <p:tgtEl>
                                          <p:spTgt spid="79"/>
                                        </p:tgtEl>
                                        <p:attrNameLst>
                                          <p:attrName>ppt_w</p:attrName>
                                        </p:attrNameLst>
                                      </p:cBhvr>
                                      <p:tavLst>
                                        <p:tav tm="0">
                                          <p:val>
                                            <p:strVal val="ppt_w"/>
                                          </p:val>
                                        </p:tav>
                                        <p:tav tm="100000">
                                          <p:val>
                                            <p:fltVal val="0"/>
                                          </p:val>
                                        </p:tav>
                                      </p:tavLst>
                                    </p:anim>
                                    <p:anim calcmode="lin" valueType="num">
                                      <p:cBhvr>
                                        <p:cTn id="7" dur="500"/>
                                        <p:tgtEl>
                                          <p:spTgt spid="79"/>
                                        </p:tgtEl>
                                        <p:attrNameLst>
                                          <p:attrName>ppt_h</p:attrName>
                                        </p:attrNameLst>
                                      </p:cBhvr>
                                      <p:tavLst>
                                        <p:tav tm="0">
                                          <p:val>
                                            <p:strVal val="ppt_h"/>
                                          </p:val>
                                        </p:tav>
                                        <p:tav tm="100000">
                                          <p:val>
                                            <p:strVal val="ppt_h"/>
                                          </p:val>
                                        </p:tav>
                                      </p:tavLst>
                                    </p:anim>
                                    <p:set>
                                      <p:cBhvr>
                                        <p:cTn id="8" dur="1" fill="hold">
                                          <p:stCondLst>
                                            <p:cond delay="499"/>
                                          </p:stCondLst>
                                        </p:cTn>
                                        <p:tgtEl>
                                          <p:spTgt spid="79"/>
                                        </p:tgtEl>
                                        <p:attrNameLst>
                                          <p:attrName>style.visibility</p:attrName>
                                        </p:attrNameLst>
                                      </p:cBhvr>
                                      <p:to>
                                        <p:strVal val="hidden"/>
                                      </p:to>
                                    </p:set>
                                  </p:childTnLst>
                                  <p:subTnLst>
                                    <p:audio>
                                      <p:cMediaNode>
                                        <p:cTn display="1" masterRel="sameClick">
                                          <p:stCondLst>
                                            <p:cond evt="begin" delay="0">
                                              <p:tn val="5"/>
                                            </p:cond>
                                          </p:stCondLst>
                                          <p:endCondLst>
                                            <p:cond evt="onStopAudio" delay="0">
                                              <p:tgtEl>
                                                <p:sldTgt/>
                                              </p:tgtEl>
                                            </p:cond>
                                          </p:endCondLst>
                                        </p:cTn>
                                        <p:tgtEl>
                                          <p:sndTgt r:embed="rId4" name="翻书声压缩了.wav"/>
                                        </p:tgtEl>
                                      </p:cMediaNode>
                                    </p:audio>
                                  </p:subTnLst>
                                </p:cTn>
                              </p:par>
                            </p:childTnLst>
                          </p:cTn>
                        </p:par>
                        <p:par>
                          <p:cTn id="9" fill="hold">
                            <p:stCondLst>
                              <p:cond delay="500"/>
                            </p:stCondLst>
                            <p:childTnLst>
                              <p:par>
                                <p:cTn id="10" presetID="55" presetClass="entr" presetSubtype="0" fill="hold" nodeType="afterEffect">
                                  <p:stCondLst>
                                    <p:cond delay="0"/>
                                  </p:stCondLst>
                                  <p:childTnLst>
                                    <p:set>
                                      <p:cBhvr>
                                        <p:cTn id="11" dur="500"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ppt_w*0.7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animEffect transition="in" filter="fade">
                                      <p:cBhvr>
                                        <p:cTn id="14" dur="500"/>
                                        <p:tgtEl>
                                          <p:spTgt spid="2"/>
                                        </p:tgtEl>
                                      </p:cBhvr>
                                    </p:animEffect>
                                  </p:childTnLst>
                                </p:cTn>
                              </p:par>
                            </p:childTnLst>
                          </p:cTn>
                        </p:par>
                      </p:childTnLst>
                    </p:cTn>
                  </p:par>
                </p:childTnLst>
              </p:cTn>
              <p:nextCondLst>
                <p:cond evt="onClick" delay="0">
                  <p:tgtEl>
                    <p:spTgt spid="79"/>
                  </p:tgtEl>
                </p:cond>
              </p:nextCondLst>
            </p:seq>
            <p:seq concurrent="1" nextAc="seek">
              <p:cTn id="15" restart="whenNotActive" fill="hold" evtFilter="cancelBubble" nodeType="interactiveSeq">
                <p:stCondLst>
                  <p:cond evt="onClick" delay="0">
                    <p:tgtEl>
                      <p:spTgt spid="53"/>
                    </p:tgtEl>
                  </p:cond>
                </p:stCondLst>
                <p:endSync evt="end" delay="0">
                  <p:rtn val="all"/>
                </p:endSync>
                <p:childTnLst>
                  <p:par>
                    <p:cTn id="16" fill="hold">
                      <p:stCondLst>
                        <p:cond delay="0"/>
                      </p:stCondLst>
                      <p:childTnLst>
                        <p:par>
                          <p:cTn id="17" fill="hold">
                            <p:stCondLst>
                              <p:cond delay="0"/>
                            </p:stCondLst>
                            <p:childTnLst>
                              <p:par>
                                <p:cTn id="18" presetID="17" presetClass="exit" presetSubtype="10" fill="hold" nodeType="clickEffect">
                                  <p:stCondLst>
                                    <p:cond delay="0"/>
                                  </p:stCondLst>
                                  <p:childTnLst>
                                    <p:anim calcmode="lin" valueType="num">
                                      <p:cBhvr>
                                        <p:cTn id="19" dur="500"/>
                                        <p:tgtEl>
                                          <p:spTgt spid="53"/>
                                        </p:tgtEl>
                                        <p:attrNameLst>
                                          <p:attrName>ppt_w</p:attrName>
                                        </p:attrNameLst>
                                      </p:cBhvr>
                                      <p:tavLst>
                                        <p:tav tm="0">
                                          <p:val>
                                            <p:strVal val="ppt_w"/>
                                          </p:val>
                                        </p:tav>
                                        <p:tav tm="100000">
                                          <p:val>
                                            <p:fltVal val="0"/>
                                          </p:val>
                                        </p:tav>
                                      </p:tavLst>
                                    </p:anim>
                                    <p:anim calcmode="lin" valueType="num">
                                      <p:cBhvr>
                                        <p:cTn id="20" dur="500"/>
                                        <p:tgtEl>
                                          <p:spTgt spid="53"/>
                                        </p:tgtEl>
                                        <p:attrNameLst>
                                          <p:attrName>ppt_h</p:attrName>
                                        </p:attrNameLst>
                                      </p:cBhvr>
                                      <p:tavLst>
                                        <p:tav tm="0">
                                          <p:val>
                                            <p:strVal val="ppt_h"/>
                                          </p:val>
                                        </p:tav>
                                        <p:tav tm="100000">
                                          <p:val>
                                            <p:strVal val="ppt_h"/>
                                          </p:val>
                                        </p:tav>
                                      </p:tavLst>
                                    </p:anim>
                                    <p:set>
                                      <p:cBhvr>
                                        <p:cTn id="21" dur="1" fill="hold">
                                          <p:stCondLst>
                                            <p:cond delay="499"/>
                                          </p:stCondLst>
                                        </p:cTn>
                                        <p:tgtEl>
                                          <p:spTgt spid="53"/>
                                        </p:tgtEl>
                                        <p:attrNameLst>
                                          <p:attrName>style.visibility</p:attrName>
                                        </p:attrNameLst>
                                      </p:cBhvr>
                                      <p:to>
                                        <p:strVal val="hidden"/>
                                      </p:to>
                                    </p:set>
                                  </p:childTnLst>
                                  <p:subTnLst>
                                    <p:audio>
                                      <p:cMediaNode>
                                        <p:cTn display="1" masterRel="sameClick">
                                          <p:stCondLst>
                                            <p:cond evt="begin" delay="0">
                                              <p:tn val="18"/>
                                            </p:cond>
                                          </p:stCondLst>
                                          <p:endCondLst>
                                            <p:cond evt="onStopAudio" delay="0">
                                              <p:tgtEl>
                                                <p:sldTgt/>
                                              </p:tgtEl>
                                            </p:cond>
                                          </p:endCondLst>
                                        </p:cTn>
                                        <p:tgtEl>
                                          <p:sndTgt r:embed="rId4" name="翻书声压缩了.wav"/>
                                        </p:tgtEl>
                                      </p:cMediaNode>
                                    </p:audio>
                                  </p:subTnLst>
                                </p:cTn>
                              </p:par>
                            </p:childTnLst>
                          </p:cTn>
                        </p:par>
                        <p:par>
                          <p:cTn id="22" fill="hold">
                            <p:stCondLst>
                              <p:cond delay="500"/>
                            </p:stCondLst>
                            <p:childTnLst>
                              <p:par>
                                <p:cTn id="23" presetID="55" presetClass="entr" presetSubtype="0" fill="hold" nodeType="afterEffect">
                                  <p:stCondLst>
                                    <p:cond delay="0"/>
                                  </p:stCondLst>
                                  <p:childTnLst>
                                    <p:set>
                                      <p:cBhvr>
                                        <p:cTn id="24" dur="500"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strVal val="#ppt_w*0.70"/>
                                          </p:val>
                                        </p:tav>
                                        <p:tav tm="100000">
                                          <p:val>
                                            <p:strVal val="#ppt_w"/>
                                          </p:val>
                                        </p:tav>
                                      </p:tavLst>
                                    </p:anim>
                                    <p:anim calcmode="lin" valueType="num">
                                      <p:cBhvr>
                                        <p:cTn id="26" dur="500" fill="hold"/>
                                        <p:tgtEl>
                                          <p:spTgt spid="3"/>
                                        </p:tgtEl>
                                        <p:attrNameLst>
                                          <p:attrName>ppt_h</p:attrName>
                                        </p:attrNameLst>
                                      </p:cBhvr>
                                      <p:tavLst>
                                        <p:tav tm="0">
                                          <p:val>
                                            <p:strVal val="#ppt_h"/>
                                          </p:val>
                                        </p:tav>
                                        <p:tav tm="100000">
                                          <p:val>
                                            <p:strVal val="#ppt_h"/>
                                          </p:val>
                                        </p:tav>
                                      </p:tavLst>
                                    </p:anim>
                                    <p:animEffect transition="in" filter="fade">
                                      <p:cBhvr>
                                        <p:cTn id="27" dur="500"/>
                                        <p:tgtEl>
                                          <p:spTgt spid="3"/>
                                        </p:tgtEl>
                                      </p:cBhvr>
                                    </p:animEffect>
                                  </p:childTnLst>
                                </p:cTn>
                              </p:par>
                            </p:childTnLst>
                          </p:cTn>
                        </p:par>
                      </p:childTnLst>
                    </p:cTn>
                  </p:par>
                </p:childTnLst>
              </p:cTn>
              <p:nextCondLst>
                <p:cond evt="onClick" delay="0">
                  <p:tgtEl>
                    <p:spTgt spid="53"/>
                  </p:tgtEl>
                </p:cond>
              </p:nextCondLst>
            </p:seq>
            <p:seq concurrent="1" nextAc="seek">
              <p:cTn id="28" restart="whenNotActive" fill="hold" evtFilter="cancelBubble" nodeType="interactiveSeq">
                <p:stCondLst>
                  <p:cond evt="onClick" delay="0">
                    <p:tgtEl>
                      <p:spTgt spid="63"/>
                    </p:tgtEl>
                  </p:cond>
                </p:stCondLst>
                <p:endSync evt="end" delay="0">
                  <p:rtn val="all"/>
                </p:endSync>
                <p:childTnLst>
                  <p:par>
                    <p:cTn id="29" fill="hold">
                      <p:stCondLst>
                        <p:cond delay="0"/>
                      </p:stCondLst>
                      <p:childTnLst>
                        <p:par>
                          <p:cTn id="30" fill="hold">
                            <p:stCondLst>
                              <p:cond delay="0"/>
                            </p:stCondLst>
                            <p:childTnLst>
                              <p:par>
                                <p:cTn id="31" presetID="17" presetClass="exit" presetSubtype="10" fill="hold" nodeType="clickEffect">
                                  <p:stCondLst>
                                    <p:cond delay="0"/>
                                  </p:stCondLst>
                                  <p:childTnLst>
                                    <p:anim calcmode="lin" valueType="num">
                                      <p:cBhvr>
                                        <p:cTn id="32" dur="500"/>
                                        <p:tgtEl>
                                          <p:spTgt spid="63"/>
                                        </p:tgtEl>
                                        <p:attrNameLst>
                                          <p:attrName>ppt_w</p:attrName>
                                        </p:attrNameLst>
                                      </p:cBhvr>
                                      <p:tavLst>
                                        <p:tav tm="0">
                                          <p:val>
                                            <p:strVal val="ppt_w"/>
                                          </p:val>
                                        </p:tav>
                                        <p:tav tm="100000">
                                          <p:val>
                                            <p:fltVal val="0"/>
                                          </p:val>
                                        </p:tav>
                                      </p:tavLst>
                                    </p:anim>
                                    <p:anim calcmode="lin" valueType="num">
                                      <p:cBhvr>
                                        <p:cTn id="33" dur="500"/>
                                        <p:tgtEl>
                                          <p:spTgt spid="63"/>
                                        </p:tgtEl>
                                        <p:attrNameLst>
                                          <p:attrName>ppt_h</p:attrName>
                                        </p:attrNameLst>
                                      </p:cBhvr>
                                      <p:tavLst>
                                        <p:tav tm="0">
                                          <p:val>
                                            <p:strVal val="ppt_h"/>
                                          </p:val>
                                        </p:tav>
                                        <p:tav tm="100000">
                                          <p:val>
                                            <p:strVal val="ppt_h"/>
                                          </p:val>
                                        </p:tav>
                                      </p:tavLst>
                                    </p:anim>
                                    <p:set>
                                      <p:cBhvr>
                                        <p:cTn id="34" dur="1" fill="hold">
                                          <p:stCondLst>
                                            <p:cond delay="499"/>
                                          </p:stCondLst>
                                        </p:cTn>
                                        <p:tgtEl>
                                          <p:spTgt spid="63"/>
                                        </p:tgtEl>
                                        <p:attrNameLst>
                                          <p:attrName>style.visibility</p:attrName>
                                        </p:attrNameLst>
                                      </p:cBhvr>
                                      <p:to>
                                        <p:strVal val="hidden"/>
                                      </p:to>
                                    </p:set>
                                  </p:childTnLst>
                                  <p:subTnLst>
                                    <p:audio>
                                      <p:cMediaNode>
                                        <p:cTn display="1" masterRel="sameClick">
                                          <p:stCondLst>
                                            <p:cond evt="begin" delay="0">
                                              <p:tn val="31"/>
                                            </p:cond>
                                          </p:stCondLst>
                                          <p:endCondLst>
                                            <p:cond evt="onStopAudio" delay="0">
                                              <p:tgtEl>
                                                <p:sldTgt/>
                                              </p:tgtEl>
                                            </p:cond>
                                          </p:endCondLst>
                                        </p:cTn>
                                        <p:tgtEl>
                                          <p:sndTgt r:embed="rId4" name="翻书声压缩了.wav"/>
                                        </p:tgtEl>
                                      </p:cMediaNode>
                                    </p:audio>
                                  </p:subTnLst>
                                </p:cTn>
                              </p:par>
                            </p:childTnLst>
                          </p:cTn>
                        </p:par>
                        <p:par>
                          <p:cTn id="35" fill="hold">
                            <p:stCondLst>
                              <p:cond delay="500"/>
                            </p:stCondLst>
                            <p:childTnLst>
                              <p:par>
                                <p:cTn id="36" presetID="55" presetClass="entr" presetSubtype="0" fill="hold" nodeType="afterEffect">
                                  <p:stCondLst>
                                    <p:cond delay="0"/>
                                  </p:stCondLst>
                                  <p:childTnLst>
                                    <p:set>
                                      <p:cBhvr>
                                        <p:cTn id="37" dur="500"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strVal val="#ppt_w*0.70"/>
                                          </p:val>
                                        </p:tav>
                                        <p:tav tm="100000">
                                          <p:val>
                                            <p:strVal val="#ppt_w"/>
                                          </p:val>
                                        </p:tav>
                                      </p:tavLst>
                                    </p:anim>
                                    <p:anim calcmode="lin" valueType="num">
                                      <p:cBhvr>
                                        <p:cTn id="39" dur="500" fill="hold"/>
                                        <p:tgtEl>
                                          <p:spTgt spid="4"/>
                                        </p:tgtEl>
                                        <p:attrNameLst>
                                          <p:attrName>ppt_h</p:attrName>
                                        </p:attrNameLst>
                                      </p:cBhvr>
                                      <p:tavLst>
                                        <p:tav tm="0">
                                          <p:val>
                                            <p:strVal val="#ppt_h"/>
                                          </p:val>
                                        </p:tav>
                                        <p:tav tm="100000">
                                          <p:val>
                                            <p:strVal val="#ppt_h"/>
                                          </p:val>
                                        </p:tav>
                                      </p:tavLst>
                                    </p:anim>
                                    <p:animEffect transition="in" filter="fade">
                                      <p:cBhvr>
                                        <p:cTn id="40" dur="500"/>
                                        <p:tgtEl>
                                          <p:spTgt spid="4"/>
                                        </p:tgtEl>
                                      </p:cBhvr>
                                    </p:animEffect>
                                  </p:childTnLst>
                                </p:cTn>
                              </p:par>
                            </p:childTnLst>
                          </p:cTn>
                        </p:par>
                      </p:childTnLst>
                    </p:cTn>
                  </p:par>
                </p:childTnLst>
              </p:cTn>
              <p:nextCondLst>
                <p:cond evt="onClick" delay="0">
                  <p:tgtEl>
                    <p:spTgt spid="63"/>
                  </p:tgtEl>
                </p:cond>
              </p:nextCondLst>
            </p:seq>
            <p:seq concurrent="1" nextAc="seek">
              <p:cTn id="41" restart="whenNotActive" fill="hold" evtFilter="cancelBubble" nodeType="interactiveSeq">
                <p:stCondLst>
                  <p:cond evt="onClick" delay="0">
                    <p:tgtEl>
                      <p:spTgt spid="2"/>
                    </p:tgtEl>
                  </p:cond>
                </p:stCondLst>
                <p:endSync evt="end" delay="0">
                  <p:rtn val="all"/>
                </p:endSync>
                <p:childTnLst>
                  <p:par>
                    <p:cTn id="42" fill="hold">
                      <p:stCondLst>
                        <p:cond delay="0"/>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subTnLst>
                                    <p:audio>
                                      <p:cMediaNode>
                                        <p:cTn display="1" masterRel="sameClick">
                                          <p:stCondLst>
                                            <p:cond evt="begin" delay="0">
                                              <p:tn val="4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2"/>
                  </p:tgtEl>
                </p:cond>
              </p:nextCondLst>
            </p:seq>
            <p:seq concurrent="1" nextAc="seek">
              <p:cTn id="47" restart="whenNotActive" fill="hold" evtFilter="cancelBubble" nodeType="interactiveSeq">
                <p:stCondLst>
                  <p:cond evt="onClick" delay="0">
                    <p:tgtEl>
                      <p:spTgt spid="3"/>
                    </p:tgtEl>
                  </p:cond>
                </p:stCondLst>
                <p:endSync evt="end" delay="0">
                  <p:rtn val="all"/>
                </p:endSync>
                <p:childTnLst>
                  <p:par>
                    <p:cTn id="48" fill="hold">
                      <p:stCondLst>
                        <p:cond delay="0"/>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linds(horizontal)">
                                      <p:cBhvr>
                                        <p:cTn id="52" dur="500"/>
                                        <p:tgtEl>
                                          <p:spTgt spid="52"/>
                                        </p:tgtEl>
                                      </p:cBhvr>
                                    </p:animEffect>
                                  </p:childTnLst>
                                  <p:subTnLst>
                                    <p:audio>
                                      <p:cMediaNode>
                                        <p:cTn display="1" masterRel="sameClick">
                                          <p:stCondLst>
                                            <p:cond evt="begin" delay="0">
                                              <p:tn val="50"/>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3"/>
                  </p:tgtEl>
                </p:cond>
              </p:nextCondLst>
            </p:seq>
            <p:seq concurrent="1" nextAc="seek">
              <p:cTn id="53" restart="whenNotActive" fill="hold" evtFilter="cancelBubble" nodeType="interactiveSeq">
                <p:stCondLst>
                  <p:cond evt="onClick" delay="0">
                    <p:tgtEl>
                      <p:spTgt spid="4"/>
                    </p:tgtEl>
                  </p:cond>
                </p:stCondLst>
                <p:endSync evt="end" delay="0">
                  <p:rtn val="all"/>
                </p:endSync>
                <p:childTnLst>
                  <p:par>
                    <p:cTn id="54" fill="hold">
                      <p:stCondLst>
                        <p:cond delay="0"/>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blinds(horizontal)">
                                      <p:cBhvr>
                                        <p:cTn id="58" dur="500"/>
                                        <p:tgtEl>
                                          <p:spTgt spid="62"/>
                                        </p:tgtEl>
                                      </p:cBhvr>
                                    </p:animEffect>
                                  </p:childTnLst>
                                  <p:subTnLst>
                                    <p:audio>
                                      <p:cMediaNode>
                                        <p:cTn display="1" masterRel="sameClick">
                                          <p:stCondLst>
                                            <p:cond evt="begin" delay="0">
                                              <p:tn val="56"/>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4"/>
                  </p:tgtEl>
                </p:cond>
              </p:nextCondLst>
            </p:seq>
            <p:seq concurrent="1" nextAc="seek">
              <p:cTn id="59" restart="whenNotActive" fill="hold" evtFilter="cancelBubble" nodeType="interactiveSeq">
                <p:stCondLst>
                  <p:cond evt="onClick" delay="0">
                    <p:tgtEl>
                      <p:spTgt spid="17"/>
                    </p:tgtEl>
                  </p:cond>
                </p:stCondLst>
                <p:endSync evt="end" delay="0">
                  <p:rtn val="all"/>
                </p:endSync>
                <p:childTnLst>
                  <p:par>
                    <p:cTn id="60" fill="hold">
                      <p:stCondLst>
                        <p:cond delay="0"/>
                      </p:stCondLst>
                      <p:childTnLst>
                        <p:par>
                          <p:cTn id="61" fill="hold">
                            <p:stCondLst>
                              <p:cond delay="0"/>
                            </p:stCondLst>
                            <p:childTnLst>
                              <p:par>
                                <p:cTn id="62" presetID="17" presetClass="exit" presetSubtype="10" fill="hold" nodeType="clickEffect">
                                  <p:stCondLst>
                                    <p:cond delay="0"/>
                                  </p:stCondLst>
                                  <p:childTnLst>
                                    <p:anim calcmode="lin" valueType="num">
                                      <p:cBhvr>
                                        <p:cTn id="63" dur="500"/>
                                        <p:tgtEl>
                                          <p:spTgt spid="17"/>
                                        </p:tgtEl>
                                        <p:attrNameLst>
                                          <p:attrName>ppt_w</p:attrName>
                                        </p:attrNameLst>
                                      </p:cBhvr>
                                      <p:tavLst>
                                        <p:tav tm="0">
                                          <p:val>
                                            <p:strVal val="ppt_w"/>
                                          </p:val>
                                        </p:tav>
                                        <p:tav tm="100000">
                                          <p:val>
                                            <p:fltVal val="0"/>
                                          </p:val>
                                        </p:tav>
                                      </p:tavLst>
                                    </p:anim>
                                    <p:anim calcmode="lin" valueType="num">
                                      <p:cBhvr>
                                        <p:cTn id="64" dur="500"/>
                                        <p:tgtEl>
                                          <p:spTgt spid="17"/>
                                        </p:tgtEl>
                                        <p:attrNameLst>
                                          <p:attrName>ppt_h</p:attrName>
                                        </p:attrNameLst>
                                      </p:cBhvr>
                                      <p:tavLst>
                                        <p:tav tm="0">
                                          <p:val>
                                            <p:strVal val="ppt_h"/>
                                          </p:val>
                                        </p:tav>
                                        <p:tav tm="100000">
                                          <p:val>
                                            <p:strVal val="ppt_h"/>
                                          </p:val>
                                        </p:tav>
                                      </p:tavLst>
                                    </p:anim>
                                    <p:set>
                                      <p:cBhvr>
                                        <p:cTn id="65" dur="1" fill="hold">
                                          <p:stCondLst>
                                            <p:cond delay="499"/>
                                          </p:stCondLst>
                                        </p:cTn>
                                        <p:tgtEl>
                                          <p:spTgt spid="17"/>
                                        </p:tgtEl>
                                        <p:attrNameLst>
                                          <p:attrName>style.visibility</p:attrName>
                                        </p:attrNameLst>
                                      </p:cBhvr>
                                      <p:to>
                                        <p:strVal val="hidden"/>
                                      </p:to>
                                    </p:set>
                                  </p:childTnLst>
                                  <p:subTnLst>
                                    <p:audio>
                                      <p:cMediaNode>
                                        <p:cTn display="1" masterRel="sameClick">
                                          <p:stCondLst>
                                            <p:cond evt="begin" delay="0">
                                              <p:tn val="62"/>
                                            </p:cond>
                                          </p:stCondLst>
                                          <p:endCondLst>
                                            <p:cond evt="onStopAudio" delay="0">
                                              <p:tgtEl>
                                                <p:sldTgt/>
                                              </p:tgtEl>
                                            </p:cond>
                                          </p:endCondLst>
                                        </p:cTn>
                                        <p:tgtEl>
                                          <p:sndTgt r:embed="rId4" name="翻书声压缩了.wav"/>
                                        </p:tgtEl>
                                      </p:cMediaNode>
                                    </p:audio>
                                  </p:subTnLst>
                                </p:cTn>
                              </p:par>
                            </p:childTnLst>
                          </p:cTn>
                        </p:par>
                        <p:par>
                          <p:cTn id="66" fill="hold">
                            <p:stCondLst>
                              <p:cond delay="500"/>
                            </p:stCondLst>
                            <p:childTnLst>
                              <p:par>
                                <p:cTn id="67" presetID="55" presetClass="entr" presetSubtype="0" fill="hold" nodeType="afterEffect">
                                  <p:stCondLst>
                                    <p:cond delay="0"/>
                                  </p:stCondLst>
                                  <p:childTnLst>
                                    <p:set>
                                      <p:cBhvr>
                                        <p:cTn id="68" dur="500"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strVal val="#ppt_w*0.70"/>
                                          </p:val>
                                        </p:tav>
                                        <p:tav tm="100000">
                                          <p:val>
                                            <p:strVal val="#ppt_w"/>
                                          </p:val>
                                        </p:tav>
                                      </p:tavLst>
                                    </p:anim>
                                    <p:anim calcmode="lin" valueType="num">
                                      <p:cBhvr>
                                        <p:cTn id="70" dur="500" fill="hold"/>
                                        <p:tgtEl>
                                          <p:spTgt spid="6"/>
                                        </p:tgtEl>
                                        <p:attrNameLst>
                                          <p:attrName>ppt_h</p:attrName>
                                        </p:attrNameLst>
                                      </p:cBhvr>
                                      <p:tavLst>
                                        <p:tav tm="0">
                                          <p:val>
                                            <p:strVal val="#ppt_h"/>
                                          </p:val>
                                        </p:tav>
                                        <p:tav tm="100000">
                                          <p:val>
                                            <p:strVal val="#ppt_h"/>
                                          </p:val>
                                        </p:tav>
                                      </p:tavLst>
                                    </p:anim>
                                    <p:animEffect transition="in" filter="fade">
                                      <p:cBhvr>
                                        <p:cTn id="71" dur="500"/>
                                        <p:tgtEl>
                                          <p:spTgt spid="6"/>
                                        </p:tgtEl>
                                      </p:cBhvr>
                                    </p:animEffect>
                                  </p:childTnLst>
                                </p:cTn>
                              </p:par>
                            </p:childTnLst>
                          </p:cTn>
                        </p:par>
                      </p:childTnLst>
                    </p:cTn>
                  </p:par>
                </p:childTnLst>
              </p:cTn>
              <p:nextCondLst>
                <p:cond evt="onClick" delay="0">
                  <p:tgtEl>
                    <p:spTgt spid="17"/>
                  </p:tgtEl>
                </p:cond>
              </p:nextCondLst>
            </p:seq>
            <p:seq concurrent="1" nextAc="seek">
              <p:cTn id="72" restart="whenNotActive" fill="hold" evtFilter="cancelBubble" nodeType="interactiveSeq">
                <p:stCondLst>
                  <p:cond evt="onClick" delay="0">
                    <p:tgtEl>
                      <p:spTgt spid="6"/>
                    </p:tgtEl>
                  </p:cond>
                </p:stCondLst>
                <p:endSync evt="end" delay="0">
                  <p:rtn val="all"/>
                </p:endSync>
                <p:childTnLst>
                  <p:par>
                    <p:cTn id="73" fill="hold">
                      <p:stCondLst>
                        <p:cond delay="0"/>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blinds(horizontal)">
                                      <p:cBhvr>
                                        <p:cTn id="77" dur="500"/>
                                        <p:tgtEl>
                                          <p:spTgt spid="13"/>
                                        </p:tgtEl>
                                      </p:cBhvr>
                                    </p:animEffect>
                                  </p:childTnLst>
                                  <p:subTnLst>
                                    <p:audio>
                                      <p:cMediaNode>
                                        <p:cTn display="1" masterRel="sameClick">
                                          <p:stCondLst>
                                            <p:cond evt="begin" delay="0">
                                              <p:tn val="75"/>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6"/>
                  </p:tgtEl>
                </p:cond>
              </p:nextCondLst>
            </p:seq>
            <p:seq concurrent="1" nextAc="seek">
              <p:cTn id="78" restart="whenNotActive" fill="hold" evtFilter="cancelBubble" nodeType="interactiveSeq">
                <p:stCondLst>
                  <p:cond evt="onClick" delay="0">
                    <p:tgtEl>
                      <p:spTgt spid="38"/>
                    </p:tgtEl>
                  </p:cond>
                </p:stCondLst>
                <p:endSync evt="end" delay="0">
                  <p:rtn val="all"/>
                </p:endSync>
                <p:childTnLst>
                  <p:par>
                    <p:cTn id="79" fill="hold">
                      <p:stCondLst>
                        <p:cond delay="0"/>
                      </p:stCondLst>
                      <p:childTnLst>
                        <p:par>
                          <p:cTn id="80" fill="hold">
                            <p:stCondLst>
                              <p:cond delay="0"/>
                            </p:stCondLst>
                            <p:childTnLst>
                              <p:par>
                                <p:cTn id="81" presetID="17" presetClass="exit" presetSubtype="10" fill="hold" nodeType="clickEffect">
                                  <p:stCondLst>
                                    <p:cond delay="0"/>
                                  </p:stCondLst>
                                  <p:childTnLst>
                                    <p:anim calcmode="lin" valueType="num">
                                      <p:cBhvr>
                                        <p:cTn id="82" dur="500"/>
                                        <p:tgtEl>
                                          <p:spTgt spid="38"/>
                                        </p:tgtEl>
                                        <p:attrNameLst>
                                          <p:attrName>ppt_w</p:attrName>
                                        </p:attrNameLst>
                                      </p:cBhvr>
                                      <p:tavLst>
                                        <p:tav tm="0">
                                          <p:val>
                                            <p:strVal val="ppt_w"/>
                                          </p:val>
                                        </p:tav>
                                        <p:tav tm="100000">
                                          <p:val>
                                            <p:fltVal val="0"/>
                                          </p:val>
                                        </p:tav>
                                      </p:tavLst>
                                    </p:anim>
                                    <p:anim calcmode="lin" valueType="num">
                                      <p:cBhvr>
                                        <p:cTn id="83" dur="500"/>
                                        <p:tgtEl>
                                          <p:spTgt spid="38"/>
                                        </p:tgtEl>
                                        <p:attrNameLst>
                                          <p:attrName>ppt_h</p:attrName>
                                        </p:attrNameLst>
                                      </p:cBhvr>
                                      <p:tavLst>
                                        <p:tav tm="0">
                                          <p:val>
                                            <p:strVal val="ppt_h"/>
                                          </p:val>
                                        </p:tav>
                                        <p:tav tm="100000">
                                          <p:val>
                                            <p:strVal val="ppt_h"/>
                                          </p:val>
                                        </p:tav>
                                      </p:tavLst>
                                    </p:anim>
                                    <p:set>
                                      <p:cBhvr>
                                        <p:cTn id="84" dur="1" fill="hold">
                                          <p:stCondLst>
                                            <p:cond delay="499"/>
                                          </p:stCondLst>
                                        </p:cTn>
                                        <p:tgtEl>
                                          <p:spTgt spid="38"/>
                                        </p:tgtEl>
                                        <p:attrNameLst>
                                          <p:attrName>style.visibility</p:attrName>
                                        </p:attrNameLst>
                                      </p:cBhvr>
                                      <p:to>
                                        <p:strVal val="hidden"/>
                                      </p:to>
                                    </p:set>
                                  </p:childTnLst>
                                  <p:subTnLst>
                                    <p:audio>
                                      <p:cMediaNode>
                                        <p:cTn display="1" masterRel="sameClick">
                                          <p:stCondLst>
                                            <p:cond evt="begin" delay="0">
                                              <p:tn val="81"/>
                                            </p:cond>
                                          </p:stCondLst>
                                          <p:endCondLst>
                                            <p:cond evt="onStopAudio" delay="0">
                                              <p:tgtEl>
                                                <p:sldTgt/>
                                              </p:tgtEl>
                                            </p:cond>
                                          </p:endCondLst>
                                        </p:cTn>
                                        <p:tgtEl>
                                          <p:sndTgt r:embed="rId4" name="翻书声压缩了.wav"/>
                                        </p:tgtEl>
                                      </p:cMediaNode>
                                    </p:audio>
                                  </p:subTnLst>
                                </p:cTn>
                              </p:par>
                            </p:childTnLst>
                          </p:cTn>
                        </p:par>
                        <p:par>
                          <p:cTn id="85" fill="hold">
                            <p:stCondLst>
                              <p:cond delay="500"/>
                            </p:stCondLst>
                            <p:childTnLst>
                              <p:par>
                                <p:cTn id="86" presetID="55" presetClass="entr" presetSubtype="0" fill="hold" nodeType="afterEffect">
                                  <p:stCondLst>
                                    <p:cond delay="0"/>
                                  </p:stCondLst>
                                  <p:childTnLst>
                                    <p:set>
                                      <p:cBhvr>
                                        <p:cTn id="87" dur="500"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strVal val="#ppt_w*0.70"/>
                                          </p:val>
                                        </p:tav>
                                        <p:tav tm="100000">
                                          <p:val>
                                            <p:strVal val="#ppt_w"/>
                                          </p:val>
                                        </p:tav>
                                      </p:tavLst>
                                    </p:anim>
                                    <p:anim calcmode="lin" valueType="num">
                                      <p:cBhvr>
                                        <p:cTn id="89" dur="500" fill="hold"/>
                                        <p:tgtEl>
                                          <p:spTgt spid="25"/>
                                        </p:tgtEl>
                                        <p:attrNameLst>
                                          <p:attrName>ppt_h</p:attrName>
                                        </p:attrNameLst>
                                      </p:cBhvr>
                                      <p:tavLst>
                                        <p:tav tm="0">
                                          <p:val>
                                            <p:strVal val="#ppt_h"/>
                                          </p:val>
                                        </p:tav>
                                        <p:tav tm="100000">
                                          <p:val>
                                            <p:strVal val="#ppt_h"/>
                                          </p:val>
                                        </p:tav>
                                      </p:tavLst>
                                    </p:anim>
                                    <p:animEffect transition="in" filter="fade">
                                      <p:cBhvr>
                                        <p:cTn id="90" dur="500"/>
                                        <p:tgtEl>
                                          <p:spTgt spid="25"/>
                                        </p:tgtEl>
                                      </p:cBhvr>
                                    </p:animEffect>
                                  </p:childTnLst>
                                </p:cTn>
                              </p:par>
                            </p:childTnLst>
                          </p:cTn>
                        </p:par>
                      </p:childTnLst>
                    </p:cTn>
                  </p:par>
                </p:childTnLst>
              </p:cTn>
              <p:nextCondLst>
                <p:cond evt="onClick" delay="0">
                  <p:tgtEl>
                    <p:spTgt spid="38"/>
                  </p:tgtEl>
                </p:cond>
              </p:nextCondLst>
            </p:seq>
            <p:seq concurrent="1" nextAc="seek">
              <p:cTn id="91" restart="whenNotActive" fill="hold" evtFilter="cancelBubble" nodeType="interactiveSeq">
                <p:stCondLst>
                  <p:cond evt="onClick" delay="0">
                    <p:tgtEl>
                      <p:spTgt spid="25"/>
                    </p:tgtEl>
                  </p:cond>
                </p:stCondLst>
                <p:endSync evt="end" delay="0">
                  <p:rtn val="all"/>
                </p:endSync>
                <p:childTnLst>
                  <p:par>
                    <p:cTn id="92" fill="hold">
                      <p:stCondLst>
                        <p:cond delay="0"/>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linds(horizontal)">
                                      <p:cBhvr>
                                        <p:cTn id="96" dur="500"/>
                                        <p:tgtEl>
                                          <p:spTgt spid="37"/>
                                        </p:tgtEl>
                                      </p:cBhvr>
                                    </p:animEffect>
                                  </p:childTnLst>
                                  <p:subTnLst>
                                    <p:audio>
                                      <p:cMediaNode>
                                        <p:cTn display="1" masterRel="sameClick">
                                          <p:stCondLst>
                                            <p:cond evt="begin" delay="0">
                                              <p:tn val="94"/>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25"/>
                  </p:tgtEl>
                </p:cond>
              </p:nextCondLst>
            </p:seq>
            <p:seq concurrent="1" nextAc="seek">
              <p:cTn id="97" restart="whenNotActive" fill="hold" evtFilter="cancelBubble" nodeType="interactiveSeq">
                <p:stCondLst>
                  <p:cond evt="onClick" delay="0">
                    <p:tgtEl>
                      <p:spTgt spid="30"/>
                    </p:tgtEl>
                  </p:cond>
                </p:stCondLst>
                <p:endSync evt="end" delay="0">
                  <p:rtn val="all"/>
                </p:endSync>
                <p:childTnLst>
                  <p:par>
                    <p:cTn id="98" fill="hold">
                      <p:stCondLst>
                        <p:cond delay="0"/>
                      </p:stCondLst>
                      <p:childTnLst>
                        <p:par>
                          <p:cTn id="99" fill="hold">
                            <p:stCondLst>
                              <p:cond delay="0"/>
                            </p:stCondLst>
                            <p:childTnLst>
                              <p:par>
                                <p:cTn id="100" presetID="17" presetClass="exit" presetSubtype="10" fill="hold" nodeType="clickEffect">
                                  <p:stCondLst>
                                    <p:cond delay="0"/>
                                  </p:stCondLst>
                                  <p:childTnLst>
                                    <p:anim calcmode="lin" valueType="num">
                                      <p:cBhvr>
                                        <p:cTn id="101" dur="500"/>
                                        <p:tgtEl>
                                          <p:spTgt spid="30"/>
                                        </p:tgtEl>
                                        <p:attrNameLst>
                                          <p:attrName>ppt_w</p:attrName>
                                        </p:attrNameLst>
                                      </p:cBhvr>
                                      <p:tavLst>
                                        <p:tav tm="0">
                                          <p:val>
                                            <p:strVal val="ppt_w"/>
                                          </p:val>
                                        </p:tav>
                                        <p:tav tm="100000">
                                          <p:val>
                                            <p:fltVal val="0"/>
                                          </p:val>
                                        </p:tav>
                                      </p:tavLst>
                                    </p:anim>
                                    <p:anim calcmode="lin" valueType="num">
                                      <p:cBhvr>
                                        <p:cTn id="102" dur="500"/>
                                        <p:tgtEl>
                                          <p:spTgt spid="30"/>
                                        </p:tgtEl>
                                        <p:attrNameLst>
                                          <p:attrName>ppt_h</p:attrName>
                                        </p:attrNameLst>
                                      </p:cBhvr>
                                      <p:tavLst>
                                        <p:tav tm="0">
                                          <p:val>
                                            <p:strVal val="ppt_h"/>
                                          </p:val>
                                        </p:tav>
                                        <p:tav tm="100000">
                                          <p:val>
                                            <p:strVal val="ppt_h"/>
                                          </p:val>
                                        </p:tav>
                                      </p:tavLst>
                                    </p:anim>
                                    <p:set>
                                      <p:cBhvr>
                                        <p:cTn id="103" dur="1" fill="hold">
                                          <p:stCondLst>
                                            <p:cond delay="499"/>
                                          </p:stCondLst>
                                        </p:cTn>
                                        <p:tgtEl>
                                          <p:spTgt spid="30"/>
                                        </p:tgtEl>
                                        <p:attrNameLst>
                                          <p:attrName>style.visibility</p:attrName>
                                        </p:attrNameLst>
                                      </p:cBhvr>
                                      <p:to>
                                        <p:strVal val="hidden"/>
                                      </p:to>
                                    </p:set>
                                  </p:childTnLst>
                                  <p:subTnLst>
                                    <p:audio>
                                      <p:cMediaNode>
                                        <p:cTn display="1" masterRel="sameClick">
                                          <p:stCondLst>
                                            <p:cond evt="begin" delay="0">
                                              <p:tn val="100"/>
                                            </p:cond>
                                          </p:stCondLst>
                                          <p:endCondLst>
                                            <p:cond evt="onStopAudio" delay="0">
                                              <p:tgtEl>
                                                <p:sldTgt/>
                                              </p:tgtEl>
                                            </p:cond>
                                          </p:endCondLst>
                                        </p:cTn>
                                        <p:tgtEl>
                                          <p:sndTgt r:embed="rId4" name="翻书声压缩了.wav"/>
                                        </p:tgtEl>
                                      </p:cMediaNode>
                                    </p:audio>
                                  </p:subTnLst>
                                </p:cTn>
                              </p:par>
                            </p:childTnLst>
                          </p:cTn>
                        </p:par>
                        <p:par>
                          <p:cTn id="104" fill="hold">
                            <p:stCondLst>
                              <p:cond delay="500"/>
                            </p:stCondLst>
                            <p:childTnLst>
                              <p:par>
                                <p:cTn id="105" presetID="55" presetClass="entr" presetSubtype="0" fill="hold" nodeType="afterEffect">
                                  <p:stCondLst>
                                    <p:cond delay="0"/>
                                  </p:stCondLst>
                                  <p:childTnLst>
                                    <p:set>
                                      <p:cBhvr>
                                        <p:cTn id="106" dur="500" fill="hold">
                                          <p:stCondLst>
                                            <p:cond delay="0"/>
                                          </p:stCondLst>
                                        </p:cTn>
                                        <p:tgtEl>
                                          <p:spTgt spid="14"/>
                                        </p:tgtEl>
                                        <p:attrNameLst>
                                          <p:attrName>style.visibility</p:attrName>
                                        </p:attrNameLst>
                                      </p:cBhvr>
                                      <p:to>
                                        <p:strVal val="visible"/>
                                      </p:to>
                                    </p:set>
                                    <p:anim calcmode="lin" valueType="num">
                                      <p:cBhvr>
                                        <p:cTn id="107" dur="500" fill="hold"/>
                                        <p:tgtEl>
                                          <p:spTgt spid="14"/>
                                        </p:tgtEl>
                                        <p:attrNameLst>
                                          <p:attrName>ppt_w</p:attrName>
                                        </p:attrNameLst>
                                      </p:cBhvr>
                                      <p:tavLst>
                                        <p:tav tm="0">
                                          <p:val>
                                            <p:strVal val="#ppt_w*0.70"/>
                                          </p:val>
                                        </p:tav>
                                        <p:tav tm="100000">
                                          <p:val>
                                            <p:strVal val="#ppt_w"/>
                                          </p:val>
                                        </p:tav>
                                      </p:tavLst>
                                    </p:anim>
                                    <p:anim calcmode="lin" valueType="num">
                                      <p:cBhvr>
                                        <p:cTn id="108" dur="500" fill="hold"/>
                                        <p:tgtEl>
                                          <p:spTgt spid="14"/>
                                        </p:tgtEl>
                                        <p:attrNameLst>
                                          <p:attrName>ppt_h</p:attrName>
                                        </p:attrNameLst>
                                      </p:cBhvr>
                                      <p:tavLst>
                                        <p:tav tm="0">
                                          <p:val>
                                            <p:strVal val="#ppt_h"/>
                                          </p:val>
                                        </p:tav>
                                        <p:tav tm="100000">
                                          <p:val>
                                            <p:strVal val="#ppt_h"/>
                                          </p:val>
                                        </p:tav>
                                      </p:tavLst>
                                    </p:anim>
                                    <p:animEffect transition="in" filter="fade">
                                      <p:cBhvr>
                                        <p:cTn id="109" dur="500"/>
                                        <p:tgtEl>
                                          <p:spTgt spid="14"/>
                                        </p:tgtEl>
                                      </p:cBhvr>
                                    </p:animEffect>
                                  </p:childTnLst>
                                </p:cTn>
                              </p:par>
                            </p:childTnLst>
                          </p:cTn>
                        </p:par>
                      </p:childTnLst>
                    </p:cTn>
                  </p:par>
                </p:childTnLst>
              </p:cTn>
              <p:nextCondLst>
                <p:cond evt="onClick" delay="0">
                  <p:tgtEl>
                    <p:spTgt spid="30"/>
                  </p:tgtEl>
                </p:cond>
              </p:nextCondLst>
            </p:seq>
            <p:seq concurrent="1" nextAc="seek">
              <p:cTn id="110" restart="whenNotActive" fill="hold" evtFilter="cancelBubble" nodeType="interactiveSeq">
                <p:stCondLst>
                  <p:cond evt="onClick" delay="0">
                    <p:tgtEl>
                      <p:spTgt spid="14"/>
                    </p:tgtEl>
                  </p:cond>
                </p:stCondLst>
                <p:endSync evt="end" delay="0">
                  <p:rtn val="all"/>
                </p:endSync>
                <p:childTnLst>
                  <p:par>
                    <p:cTn id="111" fill="hold">
                      <p:stCondLst>
                        <p:cond delay="0"/>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blinds(horizontal)">
                                      <p:cBhvr>
                                        <p:cTn id="115" dur="500"/>
                                        <p:tgtEl>
                                          <p:spTgt spid="21"/>
                                        </p:tgtEl>
                                      </p:cBhvr>
                                    </p:animEffect>
                                  </p:childTnLst>
                                  <p:subTnLst>
                                    <p:audio>
                                      <p:cMediaNode>
                                        <p:cTn display="1" masterRel="sameClick">
                                          <p:stCondLst>
                                            <p:cond evt="begin" delay="0">
                                              <p:tn val="113"/>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14"/>
                  </p:tgtEl>
                </p:cond>
              </p:nextCondLst>
            </p:seq>
          </p:childTnLst>
        </p:cTn>
      </p:par>
    </p:tnLst>
    <p:bldLst>
      <p:bldP spid="10" grpId="0"/>
      <p:bldP spid="52" grpId="0"/>
      <p:bldP spid="62" grpId="0"/>
      <p:bldP spid="13" grpId="0"/>
      <p:bldP spid="37"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同侧圆角矩形 34"/>
          <p:cNvSpPr/>
          <p:nvPr/>
        </p:nvSpPr>
        <p:spPr>
          <a:xfrm>
            <a:off x="200343" y="751840"/>
            <a:ext cx="11791950" cy="791845"/>
          </a:xfrm>
          <a:prstGeom prst="round2SameRect">
            <a:avLst>
              <a:gd name="adj1" fmla="val 37426"/>
              <a:gd name="adj2" fmla="val 0"/>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矩形 7"/>
          <p:cNvSpPr/>
          <p:nvPr/>
        </p:nvSpPr>
        <p:spPr>
          <a:xfrm>
            <a:off x="200978" y="847090"/>
            <a:ext cx="11834495" cy="5835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HSK1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第</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15</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课</a:t>
            </a:r>
            <a:r>
              <a:rPr kumimoji="0" lang="en-US" altLang="zh-CN"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 </a:t>
            </a:r>
            <a:r>
              <a:rPr kumimoji="0" lang="zh-CN" altLang="en-US" sz="32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教学课堂中老师涉及的英语句子</a:t>
            </a:r>
          </a:p>
        </p:txBody>
      </p:sp>
      <p:sp>
        <p:nvSpPr>
          <p:cNvPr id="75" name="矩形 74"/>
          <p:cNvSpPr/>
          <p:nvPr/>
        </p:nvSpPr>
        <p:spPr>
          <a:xfrm>
            <a:off x="186055" y="1628140"/>
            <a:ext cx="11793855" cy="4703445"/>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33" name="矩形 32"/>
          <p:cNvSpPr/>
          <p:nvPr/>
        </p:nvSpPr>
        <p:spPr>
          <a:xfrm>
            <a:off x="200343" y="1779270"/>
            <a:ext cx="11791950" cy="2348230"/>
          </a:xfrm>
          <a:prstGeom prst="rect">
            <a:avLst/>
          </a:prstGeom>
        </p:spPr>
        <p:txBody>
          <a:bodyPr wrap="square">
            <a:spAutoFit/>
          </a:bodyPr>
          <a:lstStyle/>
          <a:p>
            <a:pPr marL="0" marR="0" lvl="0" indent="0" algn="l" defTabSz="914400" rtl="0" fontAlgn="auto">
              <a:lnSpc>
                <a:spcPts val="22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思源黑体 CN Bold" panose="020B0800000000000000" charset="-122"/>
                <a:ea typeface="思源黑体 CN Bold" panose="020B0800000000000000" charset="-122"/>
                <a:cs typeface="+mn-cs"/>
              </a:rPr>
              <a:t>P27-31. “是……的”句:强调时间、地点、方式</a:t>
            </a:r>
          </a:p>
          <a:p>
            <a:pPr marL="0" marR="0" lvl="0" indent="0" algn="l" defTabSz="914400" rtl="0" fontAlgn="auto">
              <a:lnSpc>
                <a:spcPts val="2200"/>
              </a:lnSpc>
              <a:spcBef>
                <a:spcPts val="0"/>
              </a:spcBef>
              <a:spcAft>
                <a:spcPts val="0"/>
              </a:spcAft>
              <a:buClrTx/>
              <a:buSzTx/>
              <a:buFontTx/>
              <a:buNone/>
              <a:defRPr/>
            </a:pPr>
            <a:endPar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在已经知道事情发生的情况下，可以用“是……的”强调事情发生的时间、地点、方式等。肯定句和疑问句中的“是”字可以省略，否定句中不能省略。</a:t>
            </a:r>
          </a:p>
          <a:p>
            <a:pPr marL="0" marR="0" lvl="0" indent="0" algn="l" defTabSz="914400" rtl="0" fontAlgn="auto">
              <a:lnSpc>
                <a:spcPts val="2200"/>
              </a:lnSpc>
              <a:spcBef>
                <a:spcPts val="0"/>
              </a:spcBef>
              <a:spcAft>
                <a:spcPts val="0"/>
              </a:spcAft>
              <a:buClrTx/>
              <a:buSzTx/>
              <a:buFontTx/>
              <a:buNone/>
              <a:defRPr/>
            </a:pPr>
            <a:endPar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fontAlgn="auto">
              <a:lnSpc>
                <a:spcPts val="2200"/>
              </a:lnSpc>
              <a:spcBef>
                <a:spcPts val="0"/>
              </a:spcBef>
              <a:spcAft>
                <a:spcPts val="0"/>
              </a:spcAft>
              <a:buClrTx/>
              <a:buSzTx/>
              <a:buFontTx/>
              <a:buNone/>
              <a:defRPr/>
            </a:pPr>
            <a:r>
              <a:rPr kumimoji="0" lang="en-US" altLang="zh-CN" b="1"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When the occurrence of something is known,“是……的”can be used to emphasize when, where and in which manner it occurred.“是”can be omitted in positive and interrogative sentences, but not in negative sentences.</a:t>
            </a:r>
          </a:p>
        </p:txBody>
      </p:sp>
      <p:pic>
        <p:nvPicPr>
          <p:cNvPr id="2" name="图片 1" descr="1"/>
          <p:cNvPicPr>
            <a:picLocks noChangeAspect="1"/>
          </p:cNvPicPr>
          <p:nvPr/>
        </p:nvPicPr>
        <p:blipFill>
          <a:blip r:embed="rId2"/>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55495" y="1538605"/>
            <a:ext cx="2499995" cy="3194050"/>
            <a:chOff x="93" y="2028"/>
            <a:chExt cx="3937"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93" y="4252"/>
              <a:ext cx="3937" cy="17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b="1" noProof="0" dirty="0">
                  <a:ln>
                    <a:noFill/>
                  </a:ln>
                  <a:effectLst/>
                  <a:uLnTx/>
                  <a:uFillTx/>
                  <a:latin typeface="思源黑体 CN Heavy" panose="020B0A00000000000000" pitchFamily="34" charset="-122"/>
                  <a:ea typeface="思源黑体 CN Heavy" panose="020B0A00000000000000" pitchFamily="34" charset="-122"/>
                  <a:sym typeface="+mn-ea"/>
                </a:rPr>
                <a:t>飞机</a:t>
              </a:r>
              <a:endParaRPr kumimoji="0" lang="zh-CN" altLang="en-US" sz="66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10" name="文本框 7"/>
          <p:cNvSpPr txBox="1"/>
          <p:nvPr/>
        </p:nvSpPr>
        <p:spPr>
          <a:xfrm>
            <a:off x="2096770" y="2274570"/>
            <a:ext cx="2366010" cy="706755"/>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4000" b="1" dirty="0">
                <a:latin typeface="思源黑体 CN Regular" panose="020B0500000000000000" pitchFamily="34" charset="-122"/>
                <a:ea typeface="思源黑体 CN Regular" panose="020B0500000000000000" pitchFamily="34" charset="-122"/>
                <a:sym typeface="宋体" panose="02010600030101010101" pitchFamily="2" charset="-122"/>
              </a:rPr>
              <a:t>fēi jī</a:t>
            </a:r>
            <a:endParaRPr lang="en-US" sz="4000" b="1" dirty="0">
              <a:solidFill>
                <a:schemeClr val="tx1"/>
              </a:solidFill>
              <a:latin typeface="思源黑体 CN Regular" panose="020B0500000000000000" pitchFamily="34" charset="-122"/>
              <a:ea typeface="思源黑体 CN Regular" panose="020B0500000000000000" pitchFamily="34"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79" name="组合 78"/>
          <p:cNvGrpSpPr/>
          <p:nvPr/>
        </p:nvGrpSpPr>
        <p:grpSpPr>
          <a:xfrm>
            <a:off x="2183951" y="1538358"/>
            <a:ext cx="2200089" cy="3194297"/>
            <a:chOff x="1486086" y="120403"/>
            <a:chExt cx="2200089" cy="3194297"/>
          </a:xfrm>
        </p:grpSpPr>
        <p:sp>
          <p:nvSpPr>
            <p:cNvPr id="36"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61" name="图片 60"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4" name="组合 3"/>
          <p:cNvGrpSpPr/>
          <p:nvPr/>
        </p:nvGrpSpPr>
        <p:grpSpPr>
          <a:xfrm>
            <a:off x="8844280" y="1565275"/>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5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sz="6000" b="1" noProof="0" dirty="0">
                  <a:ln>
                    <a:noFill/>
                  </a:ln>
                  <a:effectLst/>
                  <a:uLnTx/>
                  <a:uFillTx/>
                  <a:latin typeface="思源黑体 CN Heavy" panose="020B0A00000000000000" pitchFamily="34" charset="-122"/>
                  <a:ea typeface="思源黑体 CN Heavy" panose="020B0A00000000000000" pitchFamily="34" charset="-122"/>
                  <a:sym typeface="+mn-ea"/>
                </a:rPr>
                <a:t>高兴</a:t>
              </a:r>
              <a:endParaRPr kumimoji="0" lang="zh-CN" sz="60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62" name="文本框 7"/>
          <p:cNvSpPr txBox="1"/>
          <p:nvPr/>
        </p:nvSpPr>
        <p:spPr>
          <a:xfrm>
            <a:off x="8865235" y="2301240"/>
            <a:ext cx="2143760" cy="521970"/>
          </a:xfrm>
          <a:prstGeom prst="rect">
            <a:avLst/>
          </a:prstGeom>
          <a:noFill/>
        </p:spPr>
        <p:txBody>
          <a:bodyPr wrap="square">
            <a:spAutoFit/>
          </a:bodyPr>
          <a:lstStyle/>
          <a:p>
            <a:pPr marL="0" marR="0" lvl="0" algn="ctr" defTabSz="914400" rtl="0" eaLnBrk="1" fontAlgn="base" latinLnBrk="0" hangingPunct="1">
              <a:lnSpc>
                <a:spcPct val="100000"/>
              </a:lnSpc>
              <a:buClrTx/>
              <a:buSzTx/>
              <a:buFont typeface="Arial" panose="020B0604020202020204" pitchFamily="34" charset="0"/>
              <a:buNone/>
              <a:defRPr/>
            </a:pPr>
            <a:r>
              <a:rPr lang="en-US" sz="2800" b="1" dirty="0">
                <a:latin typeface="华文细黑" panose="02010600040101010101" pitchFamily="2" charset="-122"/>
                <a:ea typeface="华文细黑" panose="02010600040101010101" pitchFamily="2" charset="-122"/>
                <a:sym typeface="宋体" panose="02010600030101010101" pitchFamily="2" charset="-122"/>
              </a:rPr>
              <a:t>gā</a:t>
            </a:r>
            <a:r>
              <a:rPr lang="en-US" sz="2800" b="1" dirty="0">
                <a:latin typeface="思源黑体 CN Regular" panose="020B0500000000000000" pitchFamily="34" charset="-122"/>
                <a:ea typeface="思源黑体 CN Regular" panose="020B0500000000000000" pitchFamily="34" charset="-122"/>
                <a:sym typeface="宋体" panose="02010600030101010101" pitchFamily="2" charset="-122"/>
              </a:rPr>
              <a:t>o xìn</a:t>
            </a:r>
            <a:r>
              <a:rPr lang="en-US" sz="2800" b="1" dirty="0">
                <a:latin typeface="华文细黑" panose="02010600040101010101" pitchFamily="2" charset="-122"/>
                <a:ea typeface="华文细黑" panose="02010600040101010101" pitchFamily="2" charset="-122"/>
                <a:sym typeface="宋体" panose="02010600030101010101" pitchFamily="2" charset="-122"/>
              </a:rPr>
              <a:t>g</a:t>
            </a:r>
            <a:endParaRPr lang="en-US" sz="2800" b="1" dirty="0">
              <a:solidFill>
                <a:schemeClr val="tx1"/>
              </a:solidFill>
              <a:latin typeface="思源黑体 CN Regular" panose="020B0500000000000000" pitchFamily="34" charset="-122"/>
              <a:ea typeface="思源黑体 CN Regular" panose="020B0500000000000000" pitchFamily="34" charset="-122"/>
              <a:sym typeface="+mn-ea"/>
            </a:endParaRPr>
          </a:p>
        </p:txBody>
      </p:sp>
      <p:grpSp>
        <p:nvGrpSpPr>
          <p:cNvPr id="63" name="组合 62"/>
          <p:cNvGrpSpPr/>
          <p:nvPr/>
        </p:nvGrpSpPr>
        <p:grpSpPr>
          <a:xfrm>
            <a:off x="8868596" y="1565028"/>
            <a:ext cx="2200089" cy="3194297"/>
            <a:chOff x="1486086" y="120403"/>
            <a:chExt cx="2200089" cy="3194297"/>
          </a:xfrm>
        </p:grpSpPr>
        <p:sp>
          <p:nvSpPr>
            <p:cNvPr id="64"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66" name="图片 65"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grpSp>
        <p:nvGrpSpPr>
          <p:cNvPr id="6" name="组合 5"/>
          <p:cNvGrpSpPr/>
          <p:nvPr/>
        </p:nvGrpSpPr>
        <p:grpSpPr>
          <a:xfrm>
            <a:off x="5477510" y="1527810"/>
            <a:ext cx="2225675" cy="3194050"/>
            <a:chOff x="9300" y="2028"/>
            <a:chExt cx="3505"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00" y="4252"/>
              <a:ext cx="3505" cy="13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effectLst/>
                  <a:uLnTx/>
                  <a:uFillTx/>
                  <a:latin typeface="思源黑体 CN Heavy" panose="020B0A00000000000000" pitchFamily="34" charset="-122"/>
                  <a:ea typeface="思源黑体 CN Heavy" panose="020B0A00000000000000" pitchFamily="34" charset="-122"/>
                  <a:sym typeface="+mn-ea"/>
                </a:rPr>
                <a:t>听</a:t>
              </a:r>
              <a:endParaRPr kumimoji="0" lang="zh-CN" altLang="en-US" sz="4800" b="1" i="0" u="none" strike="noStrike" kern="1200" cap="none" spc="0" normalizeH="0" baseline="0" noProof="0" dirty="0">
                <a:ln>
                  <a:noFill/>
                </a:ln>
                <a:solidFill>
                  <a:schemeClr val="tx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13" name="文本框 7"/>
          <p:cNvSpPr txBox="1"/>
          <p:nvPr/>
        </p:nvSpPr>
        <p:spPr>
          <a:xfrm>
            <a:off x="5255895" y="2263775"/>
            <a:ext cx="2743835" cy="583565"/>
          </a:xfrm>
          <a:prstGeom prst="rect">
            <a:avLst/>
          </a:prstGeom>
          <a:noFill/>
        </p:spPr>
        <p:txBody>
          <a:bodyPr wrap="square">
            <a:spAutoFit/>
          </a:bodyPr>
          <a:lstStyle/>
          <a:p>
            <a:pPr algn="ctr" fontAlgn="base">
              <a:buClrTx/>
              <a:buSzTx/>
              <a:buFont typeface="Arial" panose="020B0604020202020204" pitchFamily="34" charset="0"/>
              <a:buNone/>
              <a:defRPr/>
            </a:pPr>
            <a:r>
              <a:rPr lang="en-US" sz="3200" b="1" dirty="0">
                <a:latin typeface="思源黑体 CN Regular" panose="020B0500000000000000" pitchFamily="34" charset="-122"/>
                <a:ea typeface="思源黑体 CN Regular" panose="020B0500000000000000" pitchFamily="34" charset="-122"/>
                <a:sym typeface="宋体" panose="02010600030101010101" pitchFamily="2" charset="-122"/>
              </a:rPr>
              <a:t>tīng</a:t>
            </a:r>
            <a:endParaRPr lang="en-US" sz="3200" b="1" dirty="0">
              <a:solidFill>
                <a:schemeClr val="tx1"/>
              </a:solidFill>
              <a:latin typeface="华文细黑" panose="02010600040101010101" pitchFamily="2" charset="-122"/>
              <a:ea typeface="华文细黑" panose="02010600040101010101" pitchFamily="2" charset="-122"/>
              <a:sym typeface="宋体" panose="02010600030101010101" pitchFamily="2" charset="-122"/>
            </a:endParaRPr>
          </a:p>
        </p:txBody>
      </p:sp>
      <p:grpSp>
        <p:nvGrpSpPr>
          <p:cNvPr id="17" name="组合 16"/>
          <p:cNvGrpSpPr/>
          <p:nvPr/>
        </p:nvGrpSpPr>
        <p:grpSpPr>
          <a:xfrm>
            <a:off x="5489761" y="1527563"/>
            <a:ext cx="2200089" cy="3194297"/>
            <a:chOff x="1486086" y="120403"/>
            <a:chExt cx="2200089" cy="3194297"/>
          </a:xfrm>
        </p:grpSpPr>
        <p:sp>
          <p:nvSpPr>
            <p:cNvPr id="22" name="矩形: 圆角 24"/>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pic>
          <p:nvPicPr>
            <p:cNvPr id="24" name="图片 23" descr="C:\Users\Administrator\Desktop\小红书\对外汉语战略搞钱计划\教学素材\图片素材\我1压缩 (1).png我1压缩 (1)"/>
            <p:cNvPicPr>
              <a:picLocks noChangeAspect="1"/>
            </p:cNvPicPr>
            <p:nvPr/>
          </p:nvPicPr>
          <p:blipFill>
            <a:blip r:embed="rId7"/>
            <a:srcRect/>
            <a:stretch>
              <a:fillRect/>
            </a:stretch>
          </p:blipFill>
          <p:spPr>
            <a:xfrm>
              <a:off x="1520387" y="557273"/>
              <a:ext cx="2124075" cy="2124075"/>
            </a:xfrm>
            <a:prstGeom prst="rect">
              <a:avLst/>
            </a:prstGeom>
            <a:effectLst>
              <a:outerShdw blurRad="63500" sx="101000" sy="101000" algn="ctr" rotWithShape="0">
                <a:prstClr val="black">
                  <a:alpha val="40000"/>
                </a:prstClr>
              </a:outerShdw>
            </a:effec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9"/>
                    </p:tgtEl>
                  </p:cond>
                </p:stCondLst>
                <p:endSync evt="end" delay="0">
                  <p:rtn val="all"/>
                </p:endSync>
                <p:childTnLst>
                  <p:par>
                    <p:cTn id="3" fill="hold">
                      <p:stCondLst>
                        <p:cond delay="0"/>
                      </p:stCondLst>
                      <p:childTnLst>
                        <p:par>
                          <p:cTn id="4" fill="hold">
                            <p:stCondLst>
                              <p:cond delay="0"/>
                            </p:stCondLst>
                            <p:childTnLst>
                              <p:par>
                                <p:cTn id="5" presetID="17" presetClass="exit" presetSubtype="10" fill="hold" nodeType="clickEffect">
                                  <p:stCondLst>
                                    <p:cond delay="0"/>
                                  </p:stCondLst>
                                  <p:childTnLst>
                                    <p:anim calcmode="lin" valueType="num">
                                      <p:cBhvr>
                                        <p:cTn id="6" dur="500"/>
                                        <p:tgtEl>
                                          <p:spTgt spid="79"/>
                                        </p:tgtEl>
                                        <p:attrNameLst>
                                          <p:attrName>ppt_w</p:attrName>
                                        </p:attrNameLst>
                                      </p:cBhvr>
                                      <p:tavLst>
                                        <p:tav tm="0">
                                          <p:val>
                                            <p:strVal val="ppt_w"/>
                                          </p:val>
                                        </p:tav>
                                        <p:tav tm="100000">
                                          <p:val>
                                            <p:fltVal val="0"/>
                                          </p:val>
                                        </p:tav>
                                      </p:tavLst>
                                    </p:anim>
                                    <p:anim calcmode="lin" valueType="num">
                                      <p:cBhvr>
                                        <p:cTn id="7" dur="500"/>
                                        <p:tgtEl>
                                          <p:spTgt spid="79"/>
                                        </p:tgtEl>
                                        <p:attrNameLst>
                                          <p:attrName>ppt_h</p:attrName>
                                        </p:attrNameLst>
                                      </p:cBhvr>
                                      <p:tavLst>
                                        <p:tav tm="0">
                                          <p:val>
                                            <p:strVal val="ppt_h"/>
                                          </p:val>
                                        </p:tav>
                                        <p:tav tm="100000">
                                          <p:val>
                                            <p:strVal val="ppt_h"/>
                                          </p:val>
                                        </p:tav>
                                      </p:tavLst>
                                    </p:anim>
                                    <p:set>
                                      <p:cBhvr>
                                        <p:cTn id="8" dur="1" fill="hold">
                                          <p:stCondLst>
                                            <p:cond delay="499"/>
                                          </p:stCondLst>
                                        </p:cTn>
                                        <p:tgtEl>
                                          <p:spTgt spid="79"/>
                                        </p:tgtEl>
                                        <p:attrNameLst>
                                          <p:attrName>style.visibility</p:attrName>
                                        </p:attrNameLst>
                                      </p:cBhvr>
                                      <p:to>
                                        <p:strVal val="hidden"/>
                                      </p:to>
                                    </p:set>
                                  </p:childTnLst>
                                  <p:subTnLst>
                                    <p:audio>
                                      <p:cMediaNode>
                                        <p:cTn display="1" masterRel="sameClick">
                                          <p:stCondLst>
                                            <p:cond evt="begin" delay="0">
                                              <p:tn val="5"/>
                                            </p:cond>
                                          </p:stCondLst>
                                          <p:endCondLst>
                                            <p:cond evt="onStopAudio" delay="0">
                                              <p:tgtEl>
                                                <p:sldTgt/>
                                              </p:tgtEl>
                                            </p:cond>
                                          </p:endCondLst>
                                        </p:cTn>
                                        <p:tgtEl>
                                          <p:sndTgt r:embed="rId4" name="翻书声压缩了.wav"/>
                                        </p:tgtEl>
                                      </p:cMediaNode>
                                    </p:audio>
                                  </p:subTnLst>
                                </p:cTn>
                              </p:par>
                            </p:childTnLst>
                          </p:cTn>
                        </p:par>
                        <p:par>
                          <p:cTn id="9" fill="hold">
                            <p:stCondLst>
                              <p:cond delay="500"/>
                            </p:stCondLst>
                            <p:childTnLst>
                              <p:par>
                                <p:cTn id="10" presetID="55" presetClass="entr" presetSubtype="0" fill="hold" nodeType="afterEffect">
                                  <p:stCondLst>
                                    <p:cond delay="0"/>
                                  </p:stCondLst>
                                  <p:childTnLst>
                                    <p:set>
                                      <p:cBhvr>
                                        <p:cTn id="11" dur="500"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ppt_w*0.7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animEffect transition="in" filter="fade">
                                      <p:cBhvr>
                                        <p:cTn id="14" dur="500"/>
                                        <p:tgtEl>
                                          <p:spTgt spid="2"/>
                                        </p:tgtEl>
                                      </p:cBhvr>
                                    </p:animEffect>
                                  </p:childTnLst>
                                </p:cTn>
                              </p:par>
                            </p:childTnLst>
                          </p:cTn>
                        </p:par>
                      </p:childTnLst>
                    </p:cTn>
                  </p:par>
                </p:childTnLst>
              </p:cTn>
              <p:nextCondLst>
                <p:cond evt="onClick" delay="0">
                  <p:tgtEl>
                    <p:spTgt spid="79"/>
                  </p:tgtEl>
                </p:cond>
              </p:nextCondLst>
            </p:seq>
            <p:seq concurrent="1" nextAc="seek">
              <p:cTn id="15" restart="whenNotActive" fill="hold" evtFilter="cancelBubble" nodeType="interactiveSeq">
                <p:stCondLst>
                  <p:cond evt="onClick" delay="0">
                    <p:tgtEl>
                      <p:spTgt spid="63"/>
                    </p:tgtEl>
                  </p:cond>
                </p:stCondLst>
                <p:endSync evt="end" delay="0">
                  <p:rtn val="all"/>
                </p:endSync>
                <p:childTnLst>
                  <p:par>
                    <p:cTn id="16" fill="hold">
                      <p:stCondLst>
                        <p:cond delay="0"/>
                      </p:stCondLst>
                      <p:childTnLst>
                        <p:par>
                          <p:cTn id="17" fill="hold">
                            <p:stCondLst>
                              <p:cond delay="0"/>
                            </p:stCondLst>
                            <p:childTnLst>
                              <p:par>
                                <p:cTn id="18" presetID="17" presetClass="exit" presetSubtype="10" fill="hold" nodeType="clickEffect">
                                  <p:stCondLst>
                                    <p:cond delay="0"/>
                                  </p:stCondLst>
                                  <p:childTnLst>
                                    <p:anim calcmode="lin" valueType="num">
                                      <p:cBhvr>
                                        <p:cTn id="19" dur="500"/>
                                        <p:tgtEl>
                                          <p:spTgt spid="63"/>
                                        </p:tgtEl>
                                        <p:attrNameLst>
                                          <p:attrName>ppt_w</p:attrName>
                                        </p:attrNameLst>
                                      </p:cBhvr>
                                      <p:tavLst>
                                        <p:tav tm="0">
                                          <p:val>
                                            <p:strVal val="ppt_w"/>
                                          </p:val>
                                        </p:tav>
                                        <p:tav tm="100000">
                                          <p:val>
                                            <p:fltVal val="0"/>
                                          </p:val>
                                        </p:tav>
                                      </p:tavLst>
                                    </p:anim>
                                    <p:anim calcmode="lin" valueType="num">
                                      <p:cBhvr>
                                        <p:cTn id="20" dur="500"/>
                                        <p:tgtEl>
                                          <p:spTgt spid="63"/>
                                        </p:tgtEl>
                                        <p:attrNameLst>
                                          <p:attrName>ppt_h</p:attrName>
                                        </p:attrNameLst>
                                      </p:cBhvr>
                                      <p:tavLst>
                                        <p:tav tm="0">
                                          <p:val>
                                            <p:strVal val="ppt_h"/>
                                          </p:val>
                                        </p:tav>
                                        <p:tav tm="100000">
                                          <p:val>
                                            <p:strVal val="ppt_h"/>
                                          </p:val>
                                        </p:tav>
                                      </p:tavLst>
                                    </p:anim>
                                    <p:set>
                                      <p:cBhvr>
                                        <p:cTn id="21" dur="1" fill="hold">
                                          <p:stCondLst>
                                            <p:cond delay="499"/>
                                          </p:stCondLst>
                                        </p:cTn>
                                        <p:tgtEl>
                                          <p:spTgt spid="63"/>
                                        </p:tgtEl>
                                        <p:attrNameLst>
                                          <p:attrName>style.visibility</p:attrName>
                                        </p:attrNameLst>
                                      </p:cBhvr>
                                      <p:to>
                                        <p:strVal val="hidden"/>
                                      </p:to>
                                    </p:set>
                                  </p:childTnLst>
                                  <p:subTnLst>
                                    <p:audio>
                                      <p:cMediaNode>
                                        <p:cTn display="1" masterRel="sameClick">
                                          <p:stCondLst>
                                            <p:cond evt="begin" delay="0">
                                              <p:tn val="18"/>
                                            </p:cond>
                                          </p:stCondLst>
                                          <p:endCondLst>
                                            <p:cond evt="onStopAudio" delay="0">
                                              <p:tgtEl>
                                                <p:sldTgt/>
                                              </p:tgtEl>
                                            </p:cond>
                                          </p:endCondLst>
                                        </p:cTn>
                                        <p:tgtEl>
                                          <p:sndTgt r:embed="rId4" name="翻书声压缩了.wav"/>
                                        </p:tgtEl>
                                      </p:cMediaNode>
                                    </p:audio>
                                  </p:subTnLst>
                                </p:cTn>
                              </p:par>
                            </p:childTnLst>
                          </p:cTn>
                        </p:par>
                        <p:par>
                          <p:cTn id="22" fill="hold">
                            <p:stCondLst>
                              <p:cond delay="500"/>
                            </p:stCondLst>
                            <p:childTnLst>
                              <p:par>
                                <p:cTn id="23" presetID="55" presetClass="entr" presetSubtype="0" fill="hold" nodeType="afterEffect">
                                  <p:stCondLst>
                                    <p:cond delay="0"/>
                                  </p:stCondLst>
                                  <p:childTnLst>
                                    <p:set>
                                      <p:cBhvr>
                                        <p:cTn id="24" dur="500"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strVal val="#ppt_w*0.70"/>
                                          </p:val>
                                        </p:tav>
                                        <p:tav tm="100000">
                                          <p:val>
                                            <p:strVal val="#ppt_w"/>
                                          </p:val>
                                        </p:tav>
                                      </p:tavLst>
                                    </p:anim>
                                    <p:anim calcmode="lin" valueType="num">
                                      <p:cBhvr>
                                        <p:cTn id="26" dur="500" fill="hold"/>
                                        <p:tgtEl>
                                          <p:spTgt spid="4"/>
                                        </p:tgtEl>
                                        <p:attrNameLst>
                                          <p:attrName>ppt_h</p:attrName>
                                        </p:attrNameLst>
                                      </p:cBhvr>
                                      <p:tavLst>
                                        <p:tav tm="0">
                                          <p:val>
                                            <p:strVal val="#ppt_h"/>
                                          </p:val>
                                        </p:tav>
                                        <p:tav tm="100000">
                                          <p:val>
                                            <p:strVal val="#ppt_h"/>
                                          </p:val>
                                        </p:tav>
                                      </p:tavLst>
                                    </p:anim>
                                    <p:animEffect transition="in" filter="fade">
                                      <p:cBhvr>
                                        <p:cTn id="27" dur="500"/>
                                        <p:tgtEl>
                                          <p:spTgt spid="4"/>
                                        </p:tgtEl>
                                      </p:cBhvr>
                                    </p:animEffect>
                                  </p:childTnLst>
                                </p:cTn>
                              </p:par>
                            </p:childTnLst>
                          </p:cTn>
                        </p:par>
                      </p:childTnLst>
                    </p:cTn>
                  </p:par>
                </p:childTnLst>
              </p:cTn>
              <p:nextCondLst>
                <p:cond evt="onClick" delay="0">
                  <p:tgtEl>
                    <p:spTgt spid="63"/>
                  </p:tgtEl>
                </p:cond>
              </p:nextCondLst>
            </p:seq>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subTnLst>
                                    <p:audio>
                                      <p:cMediaNode>
                                        <p:cTn display="1" masterRel="sameClick">
                                          <p:stCondLst>
                                            <p:cond evt="begin" delay="0">
                                              <p:tn val="31"/>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2"/>
                  </p:tgtEl>
                </p:cond>
              </p:nextCondLst>
            </p:seq>
            <p:seq concurrent="1" nextAc="seek">
              <p:cTn id="34" restart="whenNotActive" fill="hold" evtFilter="cancelBubble" nodeType="interactiveSeq">
                <p:stCondLst>
                  <p:cond evt="onClick" delay="0">
                    <p:tgtEl>
                      <p:spTgt spid="4"/>
                    </p:tgtEl>
                  </p:cond>
                </p:stCondLst>
                <p:endSync evt="end" delay="0">
                  <p:rtn val="all"/>
                </p:endSync>
                <p:childTnLst>
                  <p:par>
                    <p:cTn id="35" fill="hold">
                      <p:stCondLst>
                        <p:cond delay="0"/>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blinds(horizontal)">
                                      <p:cBhvr>
                                        <p:cTn id="39" dur="500"/>
                                        <p:tgtEl>
                                          <p:spTgt spid="62"/>
                                        </p:tgtEl>
                                      </p:cBhvr>
                                    </p:animEffect>
                                  </p:childTnLst>
                                  <p:subTnLst>
                                    <p:audio>
                                      <p:cMediaNode>
                                        <p:cTn display="1" masterRel="sameClick">
                                          <p:stCondLst>
                                            <p:cond evt="begin" delay="0">
                                              <p:tn val="37"/>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4"/>
                  </p:tgtEl>
                </p:cond>
              </p:nextCondLst>
            </p:seq>
            <p:seq concurrent="1" nextAc="seek">
              <p:cTn id="40" restart="whenNotActive" fill="hold" evtFilter="cancelBubble" nodeType="interactiveSeq">
                <p:stCondLst>
                  <p:cond evt="onClick" delay="0">
                    <p:tgtEl>
                      <p:spTgt spid="17"/>
                    </p:tgtEl>
                  </p:cond>
                </p:stCondLst>
                <p:endSync evt="end" delay="0">
                  <p:rtn val="all"/>
                </p:endSync>
                <p:childTnLst>
                  <p:par>
                    <p:cTn id="41" fill="hold">
                      <p:stCondLst>
                        <p:cond delay="0"/>
                      </p:stCondLst>
                      <p:childTnLst>
                        <p:par>
                          <p:cTn id="42" fill="hold">
                            <p:stCondLst>
                              <p:cond delay="0"/>
                            </p:stCondLst>
                            <p:childTnLst>
                              <p:par>
                                <p:cTn id="43" presetID="17" presetClass="exit" presetSubtype="10" fill="hold" nodeType="clickEffect">
                                  <p:stCondLst>
                                    <p:cond delay="0"/>
                                  </p:stCondLst>
                                  <p:childTnLst>
                                    <p:anim calcmode="lin" valueType="num">
                                      <p:cBhvr>
                                        <p:cTn id="44" dur="500"/>
                                        <p:tgtEl>
                                          <p:spTgt spid="17"/>
                                        </p:tgtEl>
                                        <p:attrNameLst>
                                          <p:attrName>ppt_w</p:attrName>
                                        </p:attrNameLst>
                                      </p:cBhvr>
                                      <p:tavLst>
                                        <p:tav tm="0">
                                          <p:val>
                                            <p:strVal val="ppt_w"/>
                                          </p:val>
                                        </p:tav>
                                        <p:tav tm="100000">
                                          <p:val>
                                            <p:fltVal val="0"/>
                                          </p:val>
                                        </p:tav>
                                      </p:tavLst>
                                    </p:anim>
                                    <p:anim calcmode="lin" valueType="num">
                                      <p:cBhvr>
                                        <p:cTn id="45" dur="500"/>
                                        <p:tgtEl>
                                          <p:spTgt spid="17"/>
                                        </p:tgtEl>
                                        <p:attrNameLst>
                                          <p:attrName>ppt_h</p:attrName>
                                        </p:attrNameLst>
                                      </p:cBhvr>
                                      <p:tavLst>
                                        <p:tav tm="0">
                                          <p:val>
                                            <p:strVal val="ppt_h"/>
                                          </p:val>
                                        </p:tav>
                                        <p:tav tm="100000">
                                          <p:val>
                                            <p:strVal val="ppt_h"/>
                                          </p:val>
                                        </p:tav>
                                      </p:tavLst>
                                    </p:anim>
                                    <p:set>
                                      <p:cBhvr>
                                        <p:cTn id="46" dur="1" fill="hold">
                                          <p:stCondLst>
                                            <p:cond delay="499"/>
                                          </p:stCondLst>
                                        </p:cTn>
                                        <p:tgtEl>
                                          <p:spTgt spid="17"/>
                                        </p:tgtEl>
                                        <p:attrNameLst>
                                          <p:attrName>style.visibility</p:attrName>
                                        </p:attrNameLst>
                                      </p:cBhvr>
                                      <p:to>
                                        <p:strVal val="hidden"/>
                                      </p:to>
                                    </p:set>
                                  </p:childTnLst>
                                  <p:subTnLst>
                                    <p:audio>
                                      <p:cMediaNode>
                                        <p:cTn display="1" masterRel="sameClick">
                                          <p:stCondLst>
                                            <p:cond evt="begin" delay="0">
                                              <p:tn val="43"/>
                                            </p:cond>
                                          </p:stCondLst>
                                          <p:endCondLst>
                                            <p:cond evt="onStopAudio" delay="0">
                                              <p:tgtEl>
                                                <p:sldTgt/>
                                              </p:tgtEl>
                                            </p:cond>
                                          </p:endCondLst>
                                        </p:cTn>
                                        <p:tgtEl>
                                          <p:sndTgt r:embed="rId4" name="翻书声压缩了.wav"/>
                                        </p:tgtEl>
                                      </p:cMediaNode>
                                    </p:audio>
                                  </p:subTnLst>
                                </p:cTn>
                              </p:par>
                            </p:childTnLst>
                          </p:cTn>
                        </p:par>
                        <p:par>
                          <p:cTn id="47" fill="hold">
                            <p:stCondLst>
                              <p:cond delay="500"/>
                            </p:stCondLst>
                            <p:childTnLst>
                              <p:par>
                                <p:cTn id="48" presetID="55" presetClass="entr" presetSubtype="0" fill="hold" nodeType="afterEffect">
                                  <p:stCondLst>
                                    <p:cond delay="0"/>
                                  </p:stCondLst>
                                  <p:childTnLst>
                                    <p:set>
                                      <p:cBhvr>
                                        <p:cTn id="49" dur="500"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strVal val="#ppt_w*0.70"/>
                                          </p:val>
                                        </p:tav>
                                        <p:tav tm="100000">
                                          <p:val>
                                            <p:strVal val="#ppt_w"/>
                                          </p:val>
                                        </p:tav>
                                      </p:tavLst>
                                    </p:anim>
                                    <p:anim calcmode="lin" valueType="num">
                                      <p:cBhvr>
                                        <p:cTn id="51" dur="500" fill="hold"/>
                                        <p:tgtEl>
                                          <p:spTgt spid="6"/>
                                        </p:tgtEl>
                                        <p:attrNameLst>
                                          <p:attrName>ppt_h</p:attrName>
                                        </p:attrNameLst>
                                      </p:cBhvr>
                                      <p:tavLst>
                                        <p:tav tm="0">
                                          <p:val>
                                            <p:strVal val="#ppt_h"/>
                                          </p:val>
                                        </p:tav>
                                        <p:tav tm="100000">
                                          <p:val>
                                            <p:strVal val="#ppt_h"/>
                                          </p:val>
                                        </p:tav>
                                      </p:tavLst>
                                    </p:anim>
                                    <p:animEffect transition="in" filter="fade">
                                      <p:cBhvr>
                                        <p:cTn id="52" dur="500"/>
                                        <p:tgtEl>
                                          <p:spTgt spid="6"/>
                                        </p:tgtEl>
                                      </p:cBhvr>
                                    </p:animEffect>
                                  </p:childTnLst>
                                </p:cTn>
                              </p:par>
                            </p:childTnLst>
                          </p:cTn>
                        </p:par>
                      </p:childTnLst>
                    </p:cTn>
                  </p:par>
                </p:childTnLst>
              </p:cTn>
              <p:nextCondLst>
                <p:cond evt="onClick" delay="0">
                  <p:tgtEl>
                    <p:spTgt spid="17"/>
                  </p:tgtEl>
                </p:cond>
              </p:nextCondLst>
            </p:seq>
            <p:seq concurrent="1" nextAc="seek">
              <p:cTn id="53" restart="whenNotActive" fill="hold" evtFilter="cancelBubble" nodeType="interactiveSeq">
                <p:stCondLst>
                  <p:cond evt="onClick" delay="0">
                    <p:tgtEl>
                      <p:spTgt spid="6"/>
                    </p:tgtEl>
                  </p:cond>
                </p:stCondLst>
                <p:endSync evt="end" delay="0">
                  <p:rtn val="all"/>
                </p:endSync>
                <p:childTnLst>
                  <p:par>
                    <p:cTn id="54" fill="hold">
                      <p:stCondLst>
                        <p:cond delay="0"/>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subTnLst>
                                    <p:audio>
                                      <p:cMediaNode>
                                        <p:cTn display="1" masterRel="sameClick">
                                          <p:stCondLst>
                                            <p:cond evt="begin" delay="0">
                                              <p:tn val="56"/>
                                            </p:cond>
                                          </p:stCondLst>
                                          <p:endCondLst>
                                            <p:cond evt="onStopAudio" delay="0">
                                              <p:tgtEl>
                                                <p:sldTgt/>
                                              </p:tgtEl>
                                            </p:cond>
                                          </p:endCondLst>
                                        </p:cTn>
                                        <p:tgtEl>
                                          <p:sndTgt r:embed="rId5" name="chimes.wav"/>
                                        </p:tgtEl>
                                      </p:cMediaNode>
                                    </p:audio>
                                  </p:subTnLst>
                                </p:cTn>
                              </p:par>
                            </p:childTnLst>
                          </p:cTn>
                        </p:par>
                      </p:childTnLst>
                    </p:cTn>
                  </p:par>
                </p:childTnLst>
              </p:cTn>
              <p:nextCondLst>
                <p:cond evt="onClick" delay="0">
                  <p:tgtEl>
                    <p:spTgt spid="6"/>
                  </p:tgtEl>
                </p:cond>
              </p:nextCondLst>
            </p:seq>
          </p:childTnLst>
        </p:cTn>
      </p:par>
    </p:tnLst>
    <p:bldLst>
      <p:bldP spid="10" grpId="0"/>
      <p:bldP spid="6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1068705"/>
            <a:ext cx="1905000" cy="2725420"/>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认识</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3" name="圆角矩形 2"/>
          <p:cNvSpPr/>
          <p:nvPr/>
        </p:nvSpPr>
        <p:spPr>
          <a:xfrm>
            <a:off x="2475865" y="955675"/>
            <a:ext cx="948563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948626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82962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认识你很高兴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在哪儿认识的？</a:t>
            </a:r>
          </a:p>
        </p:txBody>
      </p:sp>
      <p:sp>
        <p:nvSpPr>
          <p:cNvPr id="36" name="圆角矩形 35"/>
          <p:cNvSpPr/>
          <p:nvPr/>
        </p:nvSpPr>
        <p:spPr>
          <a:xfrm>
            <a:off x="2475865" y="1947545"/>
            <a:ext cx="948563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948563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938085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认识他</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不认识他</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你认识他吗？</a:t>
            </a:r>
          </a:p>
        </p:txBody>
      </p:sp>
      <p:sp>
        <p:nvSpPr>
          <p:cNvPr id="56" name="圆角矩形 55"/>
          <p:cNvSpPr/>
          <p:nvPr/>
        </p:nvSpPr>
        <p:spPr>
          <a:xfrm>
            <a:off x="2475865" y="2939415"/>
            <a:ext cx="948563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9485630"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885063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认识这个汉字</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不认识这个汉字</a:t>
            </a:r>
          </a:p>
        </p:txBody>
      </p:sp>
      <p:grpSp>
        <p:nvGrpSpPr>
          <p:cNvPr id="70" name="组合 69"/>
          <p:cNvGrpSpPr/>
          <p:nvPr/>
        </p:nvGrpSpPr>
        <p:grpSpPr>
          <a:xfrm>
            <a:off x="121600" y="4076065"/>
            <a:ext cx="2114701" cy="2759075"/>
            <a:chOff x="3273" y="218"/>
            <a:chExt cx="3858"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273" y="1983"/>
              <a:ext cx="3858" cy="15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effectLst/>
                  <a:uLnTx/>
                  <a:uFillTx/>
                  <a:latin typeface="思源黑体 CN Heavy" panose="020B0A00000000000000" pitchFamily="34" charset="-122"/>
                  <a:ea typeface="思源黑体 CN Heavy" panose="020B0A00000000000000" pitchFamily="34" charset="-122"/>
                  <a:sym typeface="+mn-ea"/>
                </a:rPr>
                <a:t>年</a:t>
              </a:r>
              <a:endParaRPr kumimoji="0" lang="en-US" altLang="zh-CN" sz="48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100" name="圆角矩形 99"/>
          <p:cNvSpPr/>
          <p:nvPr/>
        </p:nvSpPr>
        <p:spPr>
          <a:xfrm>
            <a:off x="2478405" y="453453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53707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53707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4576445"/>
            <a:ext cx="500189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两年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十年</a:t>
            </a:r>
          </a:p>
        </p:txBody>
      </p:sp>
      <p:sp>
        <p:nvSpPr>
          <p:cNvPr id="106" name="圆角矩形 105"/>
          <p:cNvSpPr/>
          <p:nvPr/>
        </p:nvSpPr>
        <p:spPr>
          <a:xfrm>
            <a:off x="2478405" y="552640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52386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52894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5568315"/>
            <a:ext cx="517906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几年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哪年</a:t>
            </a:r>
            <a:endPar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strVal val="#ppt_w*0.70"/>
                                          </p:val>
                                        </p:tav>
                                        <p:tav tm="100000">
                                          <p:val>
                                            <p:strVal val="#ppt_w"/>
                                          </p:val>
                                        </p:tav>
                                      </p:tavLst>
                                    </p:anim>
                                    <p:anim calcmode="lin" valueType="num">
                                      <p:cBhvr>
                                        <p:cTn id="8" dur="500" fill="hold"/>
                                        <p:tgtEl>
                                          <p:spTgt spid="70"/>
                                        </p:tgtEl>
                                        <p:attrNameLst>
                                          <p:attrName>ppt_h</p:attrName>
                                        </p:attrNameLst>
                                      </p:cBhvr>
                                      <p:tavLst>
                                        <p:tav tm="0">
                                          <p:val>
                                            <p:strVal val="#ppt_h"/>
                                          </p:val>
                                        </p:tav>
                                        <p:tav tm="100000">
                                          <p:val>
                                            <p:strVal val="#ppt_h"/>
                                          </p:val>
                                        </p:tav>
                                      </p:tavLst>
                                    </p:anim>
                                    <p:animEffect transition="in" filter="fade">
                                      <p:cBhvr>
                                        <p:cTn id="9" dur="500"/>
                                        <p:tgtEl>
                                          <p:spTgt spid="70"/>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700833 -0.00462963 " pathEditMode="relative" rAng="0" ptsTypes="">
                                      <p:cBhvr>
                                        <p:cTn id="13" dur="500" fill="hold"/>
                                        <p:tgtEl>
                                          <p:spTgt spid="22"/>
                                        </p:tgtEl>
                                        <p:attrNameLst>
                                          <p:attrName>ppt_x</p:attrName>
                                          <p:attrName>ppt_y</p:attrName>
                                        </p:attrNameLst>
                                      </p:cBhvr>
                                      <p:rCtr x="341"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4"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704583 -0.00953704 " pathEditMode="relative" rAng="0" ptsTypes="">
                                      <p:cBhvr>
                                        <p:cTn id="23" dur="500" fill="hold"/>
                                        <p:tgtEl>
                                          <p:spTgt spid="39"/>
                                        </p:tgtEl>
                                        <p:attrNameLst>
                                          <p:attrName>ppt_x</p:attrName>
                                          <p:attrName>ppt_y</p:attrName>
                                        </p:attrNameLst>
                                      </p:cBhvr>
                                      <p:rCtr x="354" y="-4"/>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4"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710677 -0.00694444 " pathEditMode="relative" rAng="0" ptsTypes="">
                                      <p:cBhvr>
                                        <p:cTn id="33" dur="500" fill="hold"/>
                                        <p:tgtEl>
                                          <p:spTgt spid="58"/>
                                        </p:tgtEl>
                                        <p:attrNameLst>
                                          <p:attrName>ppt_x</p:attrName>
                                          <p:attrName>ppt_y</p:attrName>
                                        </p:attrNameLst>
                                      </p:cBhvr>
                                      <p:rCtr x="352" y="-3"/>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4"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 0 L 0.372292 -0.00101852 " pathEditMode="relative" rAng="0" ptsTypes="">
                                      <p:cBhvr>
                                        <p:cTn id="43" dur="500" fill="hold"/>
                                        <p:tgtEl>
                                          <p:spTgt spid="102"/>
                                        </p:tgtEl>
                                        <p:attrNameLst>
                                          <p:attrName>ppt_x</p:attrName>
                                          <p:attrName>ppt_y</p:attrName>
                                        </p:attrNameLst>
                                      </p:cBhvr>
                                      <p:rCtr x="180" y="0"/>
                                    </p:animMotion>
                                  </p:childTnLst>
                                </p:cTn>
                              </p:par>
                              <p:par>
                                <p:cTn id="44" presetID="22" presetClass="entr" presetSubtype="8"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left)">
                                      <p:cBhvr>
                                        <p:cTn id="46" dur="500"/>
                                        <p:tgtEl>
                                          <p:spTgt spid="101"/>
                                        </p:tgtEl>
                                      </p:cBhvr>
                                    </p:animEffect>
                                  </p:childTnLst>
                                  <p:subTnLst>
                                    <p:audio>
                                      <p:cMediaNode>
                                        <p:cTn display="1" masterRel="sameClick">
                                          <p:stCondLst>
                                            <p:cond evt="begin" delay="0">
                                              <p:tn val="44"/>
                                            </p:cond>
                                          </p:stCondLst>
                                          <p:endCondLst>
                                            <p:cond evt="onStopAudio" delay="0">
                                              <p:tgtEl>
                                                <p:sldTgt/>
                                              </p:tgtEl>
                                            </p:cond>
                                          </p:endCondLst>
                                        </p:cTn>
                                        <p:tgtEl>
                                          <p:sndTgt r:embed="rId4" name="click.wav"/>
                                        </p:tgtEl>
                                      </p:cMediaNode>
                                    </p:audio>
                                  </p:subTnLst>
                                </p:cTn>
                              </p:par>
                              <p:par>
                                <p:cTn id="47" presetID="22" presetClass="entr" presetSubtype="8" fill="hold" nodeType="withEffect">
                                  <p:stCondLst>
                                    <p:cond delay="200"/>
                                  </p:stCondLst>
                                  <p:childTnLst>
                                    <p:set>
                                      <p:cBhvr>
                                        <p:cTn id="48" dur="1" fill="hold">
                                          <p:stCondLst>
                                            <p:cond delay="0"/>
                                          </p:stCondLst>
                                        </p:cTn>
                                        <p:tgtEl>
                                          <p:spTgt spid="105">
                                            <p:txEl>
                                              <p:pRg st="0" end="0"/>
                                            </p:txEl>
                                          </p:spTgt>
                                        </p:tgtEl>
                                        <p:attrNameLst>
                                          <p:attrName>style.visibility</p:attrName>
                                        </p:attrNameLst>
                                      </p:cBhvr>
                                      <p:to>
                                        <p:strVal val="visible"/>
                                      </p:to>
                                    </p:set>
                                    <p:animEffect transition="in" filter="wipe(left)">
                                      <p:cBhvr>
                                        <p:cTn id="49" dur="500"/>
                                        <p:tgtEl>
                                          <p:spTgt spid="10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 0 L 0.41901 -0.00277778 " pathEditMode="relative" rAng="0" ptsTypes="">
                                      <p:cBhvr>
                                        <p:cTn id="53" dur="500" fill="hold"/>
                                        <p:tgtEl>
                                          <p:spTgt spid="108"/>
                                        </p:tgtEl>
                                        <p:attrNameLst>
                                          <p:attrName>ppt_x</p:attrName>
                                          <p:attrName>ppt_y</p:attrName>
                                        </p:attrNameLst>
                                      </p:cBhvr>
                                      <p:rCtr x="207" y="0"/>
                                    </p:animMotion>
                                  </p:childTnLst>
                                </p:cTn>
                              </p:par>
                              <p:par>
                                <p:cTn id="54" presetID="22" presetClass="entr" presetSubtype="8" fill="hold" grpId="0" nodeType="with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wipe(left)">
                                      <p:cBhvr>
                                        <p:cTn id="56" dur="500"/>
                                        <p:tgtEl>
                                          <p:spTgt spid="107"/>
                                        </p:tgtEl>
                                      </p:cBhvr>
                                    </p:animEffect>
                                  </p:childTnLst>
                                  <p:subTnLst>
                                    <p:audio>
                                      <p:cMediaNode>
                                        <p:cTn display="1" masterRel="sameClick">
                                          <p:stCondLst>
                                            <p:cond evt="begin" delay="0">
                                              <p:tn val="54"/>
                                            </p:cond>
                                          </p:stCondLst>
                                          <p:endCondLst>
                                            <p:cond evt="onStopAudio" delay="0">
                                              <p:tgtEl>
                                                <p:sldTgt/>
                                              </p:tgtEl>
                                            </p:cond>
                                          </p:endCondLst>
                                        </p:cTn>
                                        <p:tgtEl>
                                          <p:sndTgt r:embed="rId4" name="click.wav"/>
                                        </p:tgtEl>
                                      </p:cMediaNode>
                                    </p:audio>
                                  </p:subTnLst>
                                </p:cTn>
                              </p:par>
                              <p:par>
                                <p:cTn id="57" presetID="22" presetClass="entr" presetSubtype="8" fill="hold" nodeType="withEffect">
                                  <p:stCondLst>
                                    <p:cond delay="200"/>
                                  </p:stCondLst>
                                  <p:childTnLst>
                                    <p:set>
                                      <p:cBhvr>
                                        <p:cTn id="58" dur="1" fill="hold">
                                          <p:stCondLst>
                                            <p:cond delay="0"/>
                                          </p:stCondLst>
                                        </p:cTn>
                                        <p:tgtEl>
                                          <p:spTgt spid="111">
                                            <p:txEl>
                                              <p:pRg st="0" end="0"/>
                                            </p:txEl>
                                          </p:spTgt>
                                        </p:tgtEl>
                                        <p:attrNameLst>
                                          <p:attrName>style.visibility</p:attrName>
                                        </p:attrNameLst>
                                      </p:cBhvr>
                                      <p:to>
                                        <p:strVal val="visible"/>
                                      </p:to>
                                    </p:set>
                                    <p:animEffect transition="in" filter="wipe(left)">
                                      <p:cBhvr>
                                        <p:cTn id="59"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101" grpId="0" bldLvl="0" animBg="1"/>
      <p:bldP spid="10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1068705"/>
            <a:ext cx="1905000" cy="2725420"/>
            <a:chOff x="3157" y="705"/>
            <a:chExt cx="3638" cy="5203"/>
          </a:xfrm>
        </p:grpSpPr>
        <p:pic>
          <p:nvPicPr>
            <p:cNvPr id="28" name="图片 27" descr="扑克牌外层"/>
            <p:cNvPicPr>
              <a:picLocks noChangeAspect="1"/>
            </p:cNvPicPr>
            <p:nvPr/>
          </p:nvPicPr>
          <p:blipFill>
            <a:blip r:embed="rId5"/>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大学</a:t>
              </a:r>
              <a:endParaRPr kumimoji="0" lang="zh-CN" altLang="en-US" sz="5400" b="1"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grpSp>
      <p:sp>
        <p:nvSpPr>
          <p:cNvPr id="3" name="圆角矩形 2"/>
          <p:cNvSpPr/>
          <p:nvPr/>
        </p:nvSpPr>
        <p:spPr>
          <a:xfrm>
            <a:off x="2475865" y="955675"/>
            <a:ext cx="515874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958215"/>
            <a:ext cx="515810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958215"/>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6"/>
            <a:stretch>
              <a:fillRect/>
            </a:stretch>
          </p:blipFill>
          <p:spPr>
            <a:xfrm>
              <a:off x="584" y="3308"/>
              <a:ext cx="1338" cy="1338"/>
            </a:xfrm>
            <a:prstGeom prst="rect">
              <a:avLst/>
            </a:prstGeom>
          </p:spPr>
        </p:pic>
      </p:grpSp>
      <p:sp>
        <p:nvSpPr>
          <p:cNvPr id="31" name="文本框 7"/>
          <p:cNvSpPr txBox="1"/>
          <p:nvPr/>
        </p:nvSpPr>
        <p:spPr>
          <a:xfrm>
            <a:off x="3241040" y="997585"/>
            <a:ext cx="272161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上大学</a:t>
            </a:r>
          </a:p>
        </p:txBody>
      </p:sp>
      <p:sp>
        <p:nvSpPr>
          <p:cNvPr id="36" name="圆角矩形 35"/>
          <p:cNvSpPr/>
          <p:nvPr/>
        </p:nvSpPr>
        <p:spPr>
          <a:xfrm>
            <a:off x="2475865" y="1947545"/>
            <a:ext cx="671830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1950085"/>
            <a:ext cx="6718300"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1950085"/>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6"/>
            <a:stretch>
              <a:fillRect/>
            </a:stretch>
          </p:blipFill>
          <p:spPr>
            <a:xfrm>
              <a:off x="584" y="3308"/>
              <a:ext cx="1338" cy="1338"/>
            </a:xfrm>
            <a:prstGeom prst="rect">
              <a:avLst/>
            </a:prstGeom>
          </p:spPr>
        </p:pic>
      </p:grpSp>
      <p:sp>
        <p:nvSpPr>
          <p:cNvPr id="42" name="文本框 7"/>
          <p:cNvSpPr txBox="1"/>
          <p:nvPr/>
        </p:nvSpPr>
        <p:spPr>
          <a:xfrm>
            <a:off x="3241040" y="1989455"/>
            <a:ext cx="449072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大学生</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大学同学</a:t>
            </a:r>
          </a:p>
        </p:txBody>
      </p:sp>
      <p:sp>
        <p:nvSpPr>
          <p:cNvPr id="56" name="圆角矩形 55"/>
          <p:cNvSpPr/>
          <p:nvPr/>
        </p:nvSpPr>
        <p:spPr>
          <a:xfrm>
            <a:off x="2475865" y="2939415"/>
            <a:ext cx="6717665"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75865" y="2936875"/>
            <a:ext cx="6717665" cy="85725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475865" y="2941955"/>
            <a:ext cx="852170" cy="889000"/>
            <a:chOff x="584" y="3246"/>
            <a:chExt cx="1342" cy="1400"/>
          </a:xfrm>
        </p:grpSpPr>
        <p:sp>
          <p:nvSpPr>
            <p:cNvPr id="59" name="椭圆 58"/>
            <p:cNvSpPr/>
            <p:nvPr/>
          </p:nvSpPr>
          <p:spPr>
            <a:xfrm>
              <a:off x="584" y="3246"/>
              <a:ext cx="1342" cy="1342"/>
            </a:xfrm>
            <a:prstGeom prst="ellipse">
              <a:avLst/>
            </a:prstGeom>
            <a:solidFill>
              <a:schemeClr val="accent4"/>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descr="我卡通1压缩"/>
            <p:cNvPicPr>
              <a:picLocks noChangeAspect="1"/>
            </p:cNvPicPr>
            <p:nvPr/>
          </p:nvPicPr>
          <p:blipFill>
            <a:blip r:embed="rId6"/>
            <a:stretch>
              <a:fillRect/>
            </a:stretch>
          </p:blipFill>
          <p:spPr>
            <a:xfrm>
              <a:off x="584" y="3308"/>
              <a:ext cx="1338" cy="1338"/>
            </a:xfrm>
            <a:prstGeom prst="rect">
              <a:avLst/>
            </a:prstGeom>
          </p:spPr>
        </p:pic>
      </p:grpSp>
      <p:sp>
        <p:nvSpPr>
          <p:cNvPr id="61" name="文本框 7"/>
          <p:cNvSpPr txBox="1"/>
          <p:nvPr/>
        </p:nvSpPr>
        <p:spPr>
          <a:xfrm>
            <a:off x="3241040" y="2981325"/>
            <a:ext cx="595249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中学</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小学</a:t>
            </a:r>
          </a:p>
        </p:txBody>
      </p:sp>
      <p:grpSp>
        <p:nvGrpSpPr>
          <p:cNvPr id="70" name="组合 69"/>
          <p:cNvGrpSpPr/>
          <p:nvPr/>
        </p:nvGrpSpPr>
        <p:grpSpPr>
          <a:xfrm>
            <a:off x="121600" y="4076065"/>
            <a:ext cx="2114701" cy="2759075"/>
            <a:chOff x="3273" y="218"/>
            <a:chExt cx="3858" cy="5030"/>
          </a:xfrm>
        </p:grpSpPr>
        <p:grpSp>
          <p:nvGrpSpPr>
            <p:cNvPr id="71" name="组合 70"/>
            <p:cNvGrpSpPr/>
            <p:nvPr/>
          </p:nvGrpSpPr>
          <p:grpSpPr>
            <a:xfrm>
              <a:off x="3474" y="218"/>
              <a:ext cx="3465" cy="5030"/>
              <a:chOff x="1486086" y="120403"/>
              <a:chExt cx="2200089" cy="3194297"/>
            </a:xfrm>
          </p:grpSpPr>
          <p:sp>
            <p:nvSpPr>
              <p:cNvPr id="7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74" name="文本框 7"/>
            <p:cNvSpPr txBox="1"/>
            <p:nvPr/>
          </p:nvSpPr>
          <p:spPr>
            <a:xfrm>
              <a:off x="3273" y="1983"/>
              <a:ext cx="3858" cy="151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noProof="0" dirty="0">
                  <a:ln>
                    <a:noFill/>
                  </a:ln>
                  <a:effectLst/>
                  <a:uLnTx/>
                  <a:uFillTx/>
                  <a:latin typeface="思源黑体 CN Heavy" panose="020B0A00000000000000" pitchFamily="34" charset="-122"/>
                  <a:ea typeface="思源黑体 CN Heavy" panose="020B0A00000000000000" pitchFamily="34" charset="-122"/>
                  <a:sym typeface="+mn-ea"/>
                </a:rPr>
                <a:t>一起</a:t>
              </a:r>
              <a:endParaRPr kumimoji="0" lang="en-US" altLang="zh-CN" sz="480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sp>
        <p:nvSpPr>
          <p:cNvPr id="94" name="圆角矩形 93"/>
          <p:cNvSpPr/>
          <p:nvPr/>
        </p:nvSpPr>
        <p:spPr>
          <a:xfrm>
            <a:off x="2478405" y="3988435"/>
            <a:ext cx="9483090"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a:off x="2478405" y="3990975"/>
            <a:ext cx="948309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p:cNvGrpSpPr/>
          <p:nvPr/>
        </p:nvGrpSpPr>
        <p:grpSpPr>
          <a:xfrm>
            <a:off x="2478405" y="399097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descr="我卡通1压缩"/>
            <p:cNvPicPr>
              <a:picLocks noChangeAspect="1"/>
            </p:cNvPicPr>
            <p:nvPr/>
          </p:nvPicPr>
          <p:blipFill>
            <a:blip r:embed="rId6"/>
            <a:stretch>
              <a:fillRect/>
            </a:stretch>
          </p:blipFill>
          <p:spPr>
            <a:xfrm>
              <a:off x="584" y="3308"/>
              <a:ext cx="1338" cy="1338"/>
            </a:xfrm>
            <a:prstGeom prst="rect">
              <a:avLst/>
            </a:prstGeom>
          </p:spPr>
        </p:pic>
      </p:grpSp>
      <p:sp>
        <p:nvSpPr>
          <p:cNvPr id="99" name="文本框 7"/>
          <p:cNvSpPr txBox="1"/>
          <p:nvPr/>
        </p:nvSpPr>
        <p:spPr>
          <a:xfrm>
            <a:off x="3243580" y="4030345"/>
            <a:ext cx="845058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一起吃饭</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一起学习</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一起去商店</a:t>
            </a:r>
          </a:p>
        </p:txBody>
      </p:sp>
      <p:sp>
        <p:nvSpPr>
          <p:cNvPr id="100" name="圆角矩形 99"/>
          <p:cNvSpPr/>
          <p:nvPr/>
        </p:nvSpPr>
        <p:spPr>
          <a:xfrm>
            <a:off x="2478405" y="4980305"/>
            <a:ext cx="5290185"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2478405" y="4982845"/>
            <a:ext cx="5289550"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75865" y="4982845"/>
            <a:ext cx="854710" cy="880745"/>
            <a:chOff x="580" y="3246"/>
            <a:chExt cx="1346" cy="1387"/>
          </a:xfrm>
        </p:grpSpPr>
        <p:sp>
          <p:nvSpPr>
            <p:cNvPr id="103" name="椭圆 102"/>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我卡通1压缩"/>
            <p:cNvPicPr>
              <a:picLocks noChangeAspect="1"/>
            </p:cNvPicPr>
            <p:nvPr/>
          </p:nvPicPr>
          <p:blipFill>
            <a:blip r:embed="rId6"/>
            <a:stretch>
              <a:fillRect/>
            </a:stretch>
          </p:blipFill>
          <p:spPr>
            <a:xfrm>
              <a:off x="580" y="3295"/>
              <a:ext cx="1338" cy="1338"/>
            </a:xfrm>
            <a:prstGeom prst="rect">
              <a:avLst/>
            </a:prstGeom>
          </p:spPr>
        </p:pic>
      </p:grpSp>
      <p:sp>
        <p:nvSpPr>
          <p:cNvPr id="105" name="文本框 7"/>
          <p:cNvSpPr txBox="1"/>
          <p:nvPr/>
        </p:nvSpPr>
        <p:spPr>
          <a:xfrm>
            <a:off x="3243580" y="5022215"/>
            <a:ext cx="500189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跟朋友一起吃饭</a:t>
            </a:r>
          </a:p>
        </p:txBody>
      </p:sp>
      <p:sp>
        <p:nvSpPr>
          <p:cNvPr id="106" name="圆角矩形 105"/>
          <p:cNvSpPr/>
          <p:nvPr/>
        </p:nvSpPr>
        <p:spPr>
          <a:xfrm>
            <a:off x="2478405" y="5972175"/>
            <a:ext cx="5947410" cy="852170"/>
          </a:xfrm>
          <a:prstGeom prst="roundRect">
            <a:avLst>
              <a:gd name="adj" fmla="val 47532"/>
            </a:avLst>
          </a:prstGeom>
          <a:solidFill>
            <a:srgbClr val="CE7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a:off x="2478405" y="5969635"/>
            <a:ext cx="5944235" cy="85725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p:nvGrpSpPr>
        <p:grpSpPr>
          <a:xfrm>
            <a:off x="2478405" y="5974715"/>
            <a:ext cx="852170" cy="901700"/>
            <a:chOff x="584" y="3246"/>
            <a:chExt cx="1342" cy="1420"/>
          </a:xfrm>
        </p:grpSpPr>
        <p:sp>
          <p:nvSpPr>
            <p:cNvPr id="109" name="椭圆 108"/>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0" name="图片 109" descr="我卡通1压缩"/>
            <p:cNvPicPr>
              <a:picLocks noChangeAspect="1"/>
            </p:cNvPicPr>
            <p:nvPr/>
          </p:nvPicPr>
          <p:blipFill>
            <a:blip r:embed="rId6"/>
            <a:stretch>
              <a:fillRect/>
            </a:stretch>
          </p:blipFill>
          <p:spPr>
            <a:xfrm>
              <a:off x="588" y="3328"/>
              <a:ext cx="1338" cy="1338"/>
            </a:xfrm>
            <a:prstGeom prst="rect">
              <a:avLst/>
            </a:prstGeom>
          </p:spPr>
        </p:pic>
      </p:grpSp>
      <p:sp>
        <p:nvSpPr>
          <p:cNvPr id="111" name="文本框 7"/>
          <p:cNvSpPr txBox="1"/>
          <p:nvPr/>
        </p:nvSpPr>
        <p:spPr>
          <a:xfrm>
            <a:off x="3243580" y="6014085"/>
            <a:ext cx="5179060"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跟妈妈一起去商店</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strVal val="#ppt_w*0.70"/>
                                          </p:val>
                                        </p:tav>
                                        <p:tav tm="100000">
                                          <p:val>
                                            <p:strVal val="#ppt_w"/>
                                          </p:val>
                                        </p:tav>
                                      </p:tavLst>
                                    </p:anim>
                                    <p:anim calcmode="lin" valueType="num">
                                      <p:cBhvr>
                                        <p:cTn id="8" dur="500" fill="hold"/>
                                        <p:tgtEl>
                                          <p:spTgt spid="70"/>
                                        </p:tgtEl>
                                        <p:attrNameLst>
                                          <p:attrName>ppt_h</p:attrName>
                                        </p:attrNameLst>
                                      </p:cBhvr>
                                      <p:tavLst>
                                        <p:tav tm="0">
                                          <p:val>
                                            <p:strVal val="#ppt_h"/>
                                          </p:val>
                                        </p:tav>
                                        <p:tav tm="100000">
                                          <p:val>
                                            <p:strVal val="#ppt_h"/>
                                          </p:val>
                                        </p:tav>
                                      </p:tavLst>
                                    </p:anim>
                                    <p:animEffect transition="in" filter="fade">
                                      <p:cBhvr>
                                        <p:cTn id="9" dur="500"/>
                                        <p:tgtEl>
                                          <p:spTgt spid="70"/>
                                        </p:tgtEl>
                                      </p:cBhvr>
                                    </p:animEffect>
                                  </p:childTnLst>
                                  <p:subTnLst>
                                    <p:audio>
                                      <p:cMediaNode>
                                        <p:cTn display="1" masterRel="sameClick">
                                          <p:stCondLst>
                                            <p:cond evt="begin" delay="0">
                                              <p:tn val="5"/>
                                            </p:cond>
                                          </p:stCondLst>
                                          <p:endCondLst>
                                            <p:cond evt="onStopAudio" delay="0">
                                              <p:tgtEl>
                                                <p:sldTgt/>
                                              </p:tgtEl>
                                            </p:cond>
                                          </p:endCondLst>
                                        </p:cTn>
                                        <p:tgtEl>
                                          <p:sndTgt r:embed="rId3" name="翻书声.wav"/>
                                        </p:tgtEl>
                                      </p:cMediaNode>
                                    </p:audio>
                                  </p:sub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0177083 -0.005 L 0.356562 -0.00259259 " pathEditMode="relative" rAng="0" ptsTypes="">
                                      <p:cBhvr>
                                        <p:cTn id="13" dur="500" fill="hold"/>
                                        <p:tgtEl>
                                          <p:spTgt spid="22"/>
                                        </p:tgtEl>
                                        <p:attrNameLst>
                                          <p:attrName>ppt_x</p:attrName>
                                          <p:attrName>ppt_y</p:attrName>
                                        </p:attrNameLst>
                                      </p:cBhvr>
                                      <p:rCtr x="359" y="0"/>
                                    </p:animMotion>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subTnLst>
                                    <p:audio>
                                      <p:cMediaNode>
                                        <p:cTn display="1" masterRel="sameClick">
                                          <p:stCondLst>
                                            <p:cond evt="begin" delay="0">
                                              <p:tn val="14"/>
                                            </p:cond>
                                          </p:stCondLst>
                                          <p:endCondLst>
                                            <p:cond evt="onStopAudio" delay="0">
                                              <p:tgtEl>
                                                <p:sldTgt/>
                                              </p:tgtEl>
                                            </p:cond>
                                          </p:endCondLst>
                                        </p:cTn>
                                        <p:tgtEl>
                                          <p:sndTgt r:embed="rId4" name="click.wav"/>
                                        </p:tgtEl>
                                      </p:cMediaNode>
                                    </p:audio>
                                  </p:subTnLst>
                                </p:cTn>
                              </p:par>
                              <p:par>
                                <p:cTn id="17" presetID="22" presetClass="entr" presetSubtype="8" fill="hold" nodeType="withEffect">
                                  <p:stCondLst>
                                    <p:cond delay="20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wipe(left)">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 0.00101852 L 0.47776 -0.00527778 " pathEditMode="relative" rAng="0" ptsTypes="">
                                      <p:cBhvr>
                                        <p:cTn id="23" dur="500" fill="hold"/>
                                        <p:tgtEl>
                                          <p:spTgt spid="39"/>
                                        </p:tgtEl>
                                        <p:attrNameLst>
                                          <p:attrName>ppt_x</p:attrName>
                                          <p:attrName>ppt_y</p:attrName>
                                        </p:attrNameLst>
                                      </p:cBhvr>
                                      <p:rCtr x="352" y="-5"/>
                                    </p:animMotion>
                                  </p:childTnLst>
                                </p:cTn>
                              </p:par>
                              <p:par>
                                <p:cTn id="24" presetID="22" presetClass="entr" presetSubtype="8"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subTnLst>
                                    <p:audio>
                                      <p:cMediaNode>
                                        <p:cTn display="1" masterRel="sameClick">
                                          <p:stCondLst>
                                            <p:cond evt="begin" delay="0">
                                              <p:tn val="24"/>
                                            </p:cond>
                                          </p:stCondLst>
                                          <p:endCondLst>
                                            <p:cond evt="onStopAudio" delay="0">
                                              <p:tgtEl>
                                                <p:sldTgt/>
                                              </p:tgtEl>
                                            </p:cond>
                                          </p:endCondLst>
                                        </p:cTn>
                                        <p:tgtEl>
                                          <p:sndTgt r:embed="rId4"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wipe(left)">
                                      <p:cBhvr>
                                        <p:cTn id="29" dur="500"/>
                                        <p:tgtEl>
                                          <p:spTgt spid="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0 0.00101852 L 0.482708 -0.0062963 " pathEditMode="relative" rAng="0" ptsTypes="">
                                      <p:cBhvr>
                                        <p:cTn id="33" dur="500" fill="hold"/>
                                        <p:tgtEl>
                                          <p:spTgt spid="58"/>
                                        </p:tgtEl>
                                        <p:attrNameLst>
                                          <p:attrName>ppt_x</p:attrName>
                                          <p:attrName>ppt_y</p:attrName>
                                        </p:attrNameLst>
                                      </p:cBhvr>
                                      <p:rCtr x="208" y="-2"/>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500"/>
                                        <p:tgtEl>
                                          <p:spTgt spid="57"/>
                                        </p:tgtEl>
                                      </p:cBhvr>
                                    </p:animEffect>
                                  </p:childTnLst>
                                  <p:subTnLst>
                                    <p:audio>
                                      <p:cMediaNode>
                                        <p:cTn display="1" masterRel="sameClick">
                                          <p:stCondLst>
                                            <p:cond evt="begin" delay="0">
                                              <p:tn val="34"/>
                                            </p:cond>
                                          </p:stCondLst>
                                          <p:endCondLst>
                                            <p:cond evt="onStopAudio" delay="0">
                                              <p:tgtEl>
                                                <p:sldTgt/>
                                              </p:tgtEl>
                                            </p:cond>
                                          </p:endCondLst>
                                        </p:cTn>
                                        <p:tgtEl>
                                          <p:sndTgt r:embed="rId4" name="click.wav"/>
                                        </p:tgtEl>
                                      </p:cMediaNode>
                                    </p:audio>
                                  </p:subTnLst>
                                </p:cTn>
                              </p:par>
                              <p:par>
                                <p:cTn id="37" presetID="22" presetClass="entr" presetSubtype="8" fill="hold" nodeType="withEffect">
                                  <p:stCondLst>
                                    <p:cond delay="200"/>
                                  </p:stCondLst>
                                  <p:childTnLst>
                                    <p:set>
                                      <p:cBhvr>
                                        <p:cTn id="38" dur="1" fill="hold">
                                          <p:stCondLst>
                                            <p:cond delay="0"/>
                                          </p:stCondLst>
                                        </p:cTn>
                                        <p:tgtEl>
                                          <p:spTgt spid="61">
                                            <p:txEl>
                                              <p:pRg st="0" end="0"/>
                                            </p:txEl>
                                          </p:spTgt>
                                        </p:tgtEl>
                                        <p:attrNameLst>
                                          <p:attrName>style.visibility</p:attrName>
                                        </p:attrNameLst>
                                      </p:cBhvr>
                                      <p:to>
                                        <p:strVal val="visible"/>
                                      </p:to>
                                    </p:set>
                                    <p:animEffect transition="in" filter="wipe(left)">
                                      <p:cBhvr>
                                        <p:cTn id="39" dur="500"/>
                                        <p:tgtEl>
                                          <p:spTgt spid="6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0170833 0 L 0.705781 0.0012963 " pathEditMode="relative" rAng="0" ptsTypes="">
                                      <p:cBhvr>
                                        <p:cTn id="43" dur="500" fill="hold"/>
                                        <p:tgtEl>
                                          <p:spTgt spid="96"/>
                                        </p:tgtEl>
                                        <p:attrNameLst>
                                          <p:attrName>ppt_x</p:attrName>
                                          <p:attrName>ppt_y</p:attrName>
                                        </p:attrNameLst>
                                      </p:cBhvr>
                                      <p:rCtr x="180" y="0"/>
                                    </p:animMotion>
                                  </p:childTnLst>
                                </p:cTn>
                              </p:par>
                              <p:par>
                                <p:cTn id="44" presetID="22" presetClass="entr" presetSubtype="8" fill="hold" grpId="0"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left)">
                                      <p:cBhvr>
                                        <p:cTn id="46" dur="500"/>
                                        <p:tgtEl>
                                          <p:spTgt spid="95"/>
                                        </p:tgtEl>
                                      </p:cBhvr>
                                    </p:animEffect>
                                  </p:childTnLst>
                                  <p:subTnLst>
                                    <p:audio>
                                      <p:cMediaNode>
                                        <p:cTn display="1" masterRel="sameClick">
                                          <p:stCondLst>
                                            <p:cond evt="begin" delay="0">
                                              <p:tn val="44"/>
                                            </p:cond>
                                          </p:stCondLst>
                                          <p:endCondLst>
                                            <p:cond evt="onStopAudio" delay="0">
                                              <p:tgtEl>
                                                <p:sldTgt/>
                                              </p:tgtEl>
                                            </p:cond>
                                          </p:endCondLst>
                                        </p:cTn>
                                        <p:tgtEl>
                                          <p:sndTgt r:embed="rId4" name="click.wav"/>
                                        </p:tgtEl>
                                      </p:cMediaNode>
                                    </p:audio>
                                  </p:subTnLst>
                                </p:cTn>
                              </p:par>
                              <p:par>
                                <p:cTn id="47" presetID="22" presetClass="entr" presetSubtype="8" fill="hold" nodeType="withEffect">
                                  <p:stCondLst>
                                    <p:cond delay="200"/>
                                  </p:stCondLst>
                                  <p:childTnLst>
                                    <p:set>
                                      <p:cBhvr>
                                        <p:cTn id="48" dur="1" fill="hold">
                                          <p:stCondLst>
                                            <p:cond delay="0"/>
                                          </p:stCondLst>
                                        </p:cTn>
                                        <p:tgtEl>
                                          <p:spTgt spid="99">
                                            <p:txEl>
                                              <p:pRg st="0" end="0"/>
                                            </p:txEl>
                                          </p:spTgt>
                                        </p:tgtEl>
                                        <p:attrNameLst>
                                          <p:attrName>style.visibility</p:attrName>
                                        </p:attrNameLst>
                                      </p:cBhvr>
                                      <p:to>
                                        <p:strVal val="visible"/>
                                      </p:to>
                                    </p:set>
                                    <p:animEffect transition="in" filter="wipe(left)">
                                      <p:cBhvr>
                                        <p:cTn id="49" dur="500"/>
                                        <p:tgtEl>
                                          <p:spTgt spid="9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nodeType="clickEffect">
                                  <p:stCondLst>
                                    <p:cond delay="0"/>
                                  </p:stCondLst>
                                  <p:childTnLst>
                                    <p:animMotion origin="layout" path="M 0 0 L 0.372292 -0.00101852 " pathEditMode="relative" rAng="0" ptsTypes="">
                                      <p:cBhvr>
                                        <p:cTn id="53" dur="500" fill="hold"/>
                                        <p:tgtEl>
                                          <p:spTgt spid="102"/>
                                        </p:tgtEl>
                                        <p:attrNameLst>
                                          <p:attrName>ppt_x</p:attrName>
                                          <p:attrName>ppt_y</p:attrName>
                                        </p:attrNameLst>
                                      </p:cBhvr>
                                      <p:rCtr x="180" y="0"/>
                                    </p:animMotion>
                                  </p:childTnLst>
                                </p:cTn>
                              </p:par>
                              <p:par>
                                <p:cTn id="54" presetID="22" presetClass="entr" presetSubtype="8"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wipe(left)">
                                      <p:cBhvr>
                                        <p:cTn id="56" dur="500"/>
                                        <p:tgtEl>
                                          <p:spTgt spid="101"/>
                                        </p:tgtEl>
                                      </p:cBhvr>
                                    </p:animEffect>
                                  </p:childTnLst>
                                  <p:subTnLst>
                                    <p:audio>
                                      <p:cMediaNode>
                                        <p:cTn display="1" masterRel="sameClick">
                                          <p:stCondLst>
                                            <p:cond evt="begin" delay="0">
                                              <p:tn val="54"/>
                                            </p:cond>
                                          </p:stCondLst>
                                          <p:endCondLst>
                                            <p:cond evt="onStopAudio" delay="0">
                                              <p:tgtEl>
                                                <p:sldTgt/>
                                              </p:tgtEl>
                                            </p:cond>
                                          </p:endCondLst>
                                        </p:cTn>
                                        <p:tgtEl>
                                          <p:sndTgt r:embed="rId4" name="click.wav"/>
                                        </p:tgtEl>
                                      </p:cMediaNode>
                                    </p:audio>
                                  </p:subTnLst>
                                </p:cTn>
                              </p:par>
                              <p:par>
                                <p:cTn id="57" presetID="22" presetClass="entr" presetSubtype="8" fill="hold" nodeType="withEffect">
                                  <p:stCondLst>
                                    <p:cond delay="200"/>
                                  </p:stCondLst>
                                  <p:childTnLst>
                                    <p:set>
                                      <p:cBhvr>
                                        <p:cTn id="58" dur="1" fill="hold">
                                          <p:stCondLst>
                                            <p:cond delay="0"/>
                                          </p:stCondLst>
                                        </p:cTn>
                                        <p:tgtEl>
                                          <p:spTgt spid="105">
                                            <p:txEl>
                                              <p:pRg st="0" end="0"/>
                                            </p:txEl>
                                          </p:spTgt>
                                        </p:tgtEl>
                                        <p:attrNameLst>
                                          <p:attrName>style.visibility</p:attrName>
                                        </p:attrNameLst>
                                      </p:cBhvr>
                                      <p:to>
                                        <p:strVal val="visible"/>
                                      </p:to>
                                    </p:set>
                                    <p:animEffect transition="in" filter="wipe(left)">
                                      <p:cBhvr>
                                        <p:cTn id="59" dur="500"/>
                                        <p:tgtEl>
                                          <p:spTgt spid="105">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nodeType="clickEffect">
                                  <p:stCondLst>
                                    <p:cond delay="0"/>
                                  </p:stCondLst>
                                  <p:childTnLst>
                                    <p:animMotion origin="layout" path="M 0 0 L 0.41901 -0.00277778 " pathEditMode="relative" rAng="0" ptsTypes="">
                                      <p:cBhvr>
                                        <p:cTn id="63" dur="500" fill="hold"/>
                                        <p:tgtEl>
                                          <p:spTgt spid="108"/>
                                        </p:tgtEl>
                                        <p:attrNameLst>
                                          <p:attrName>ppt_x</p:attrName>
                                          <p:attrName>ppt_y</p:attrName>
                                        </p:attrNameLst>
                                      </p:cBhvr>
                                      <p:rCtr x="207" y="0"/>
                                    </p:animMotion>
                                  </p:childTnLst>
                                </p:cTn>
                              </p:par>
                              <p:par>
                                <p:cTn id="64" presetID="22" presetClass="entr" presetSubtype="8" fill="hold" grpId="0" nodeType="with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wipe(left)">
                                      <p:cBhvr>
                                        <p:cTn id="66" dur="500"/>
                                        <p:tgtEl>
                                          <p:spTgt spid="107"/>
                                        </p:tgtEl>
                                      </p:cBhvr>
                                    </p:animEffect>
                                  </p:childTnLst>
                                  <p:subTnLst>
                                    <p:audio>
                                      <p:cMediaNode>
                                        <p:cTn display="1" masterRel="sameClick">
                                          <p:stCondLst>
                                            <p:cond evt="begin" delay="0">
                                              <p:tn val="64"/>
                                            </p:cond>
                                          </p:stCondLst>
                                          <p:endCondLst>
                                            <p:cond evt="onStopAudio" delay="0">
                                              <p:tgtEl>
                                                <p:sldTgt/>
                                              </p:tgtEl>
                                            </p:cond>
                                          </p:endCondLst>
                                        </p:cTn>
                                        <p:tgtEl>
                                          <p:sndTgt r:embed="rId4" name="click.wav"/>
                                        </p:tgtEl>
                                      </p:cMediaNode>
                                    </p:audio>
                                  </p:subTnLst>
                                </p:cTn>
                              </p:par>
                              <p:par>
                                <p:cTn id="67" presetID="22" presetClass="entr" presetSubtype="8" fill="hold" nodeType="withEffect">
                                  <p:stCondLst>
                                    <p:cond delay="200"/>
                                  </p:stCondLst>
                                  <p:childTnLst>
                                    <p:set>
                                      <p:cBhvr>
                                        <p:cTn id="68" dur="1" fill="hold">
                                          <p:stCondLst>
                                            <p:cond delay="0"/>
                                          </p:stCondLst>
                                        </p:cTn>
                                        <p:tgtEl>
                                          <p:spTgt spid="111">
                                            <p:txEl>
                                              <p:pRg st="0" end="0"/>
                                            </p:txEl>
                                          </p:spTgt>
                                        </p:tgtEl>
                                        <p:attrNameLst>
                                          <p:attrName>style.visibility</p:attrName>
                                        </p:attrNameLst>
                                      </p:cBhvr>
                                      <p:to>
                                        <p:strVal val="visible"/>
                                      </p:to>
                                    </p:set>
                                    <p:animEffect transition="in" filter="wipe(left)">
                                      <p:cBhvr>
                                        <p:cTn id="69"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P spid="57" grpId="0" bldLvl="0" animBg="1"/>
      <p:bldP spid="95" grpId="0" bldLvl="0" animBg="1"/>
      <p:bldP spid="101" grpId="0" bldLvl="0" animBg="1"/>
      <p:bldP spid="10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37490" y="2354580"/>
            <a:ext cx="1905000" cy="2725420"/>
            <a:chOff x="3157" y="705"/>
            <a:chExt cx="3638" cy="5203"/>
          </a:xfrm>
        </p:grpSpPr>
        <p:pic>
          <p:nvPicPr>
            <p:cNvPr id="28" name="图片 27" descr="扑克牌外层"/>
            <p:cNvPicPr>
              <a:picLocks noChangeAspect="1"/>
            </p:cNvPicPr>
            <p:nvPr/>
          </p:nvPicPr>
          <p:blipFill>
            <a:blip r:embed="rId4"/>
            <a:stretch>
              <a:fillRect/>
            </a:stretch>
          </p:blipFill>
          <p:spPr>
            <a:xfrm>
              <a:off x="3157" y="705"/>
              <a:ext cx="3638" cy="5203"/>
            </a:xfrm>
            <a:prstGeom prst="rect">
              <a:avLst/>
            </a:prstGeom>
          </p:spPr>
        </p:pic>
        <p:sp>
          <p:nvSpPr>
            <p:cNvPr id="51" name="文本框 7"/>
            <p:cNvSpPr txBox="1"/>
            <p:nvPr/>
          </p:nvSpPr>
          <p:spPr>
            <a:xfrm>
              <a:off x="3192" y="2491"/>
              <a:ext cx="3492" cy="17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思源黑体 CN Heavy" panose="020B0A00000000000000" pitchFamily="34" charset="-122"/>
                  <a:ea typeface="思源黑体 CN Heavy" panose="020B0A00000000000000" pitchFamily="34" charset="-122"/>
                  <a:sym typeface="+mn-ea"/>
                </a:rPr>
                <a:t>听</a:t>
              </a:r>
            </a:p>
          </p:txBody>
        </p:sp>
      </p:grpSp>
      <p:sp>
        <p:nvSpPr>
          <p:cNvPr id="3" name="圆角矩形 2"/>
          <p:cNvSpPr/>
          <p:nvPr/>
        </p:nvSpPr>
        <p:spPr>
          <a:xfrm>
            <a:off x="2475865" y="2687320"/>
            <a:ext cx="948563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475865" y="2689860"/>
            <a:ext cx="948626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475865" y="2689860"/>
            <a:ext cx="852170" cy="889000"/>
            <a:chOff x="584" y="3246"/>
            <a:chExt cx="1342" cy="1400"/>
          </a:xfrm>
        </p:grpSpPr>
        <p:sp>
          <p:nvSpPr>
            <p:cNvPr id="26" name="椭圆 25"/>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我卡通1压缩"/>
            <p:cNvPicPr>
              <a:picLocks noChangeAspect="1"/>
            </p:cNvPicPr>
            <p:nvPr/>
          </p:nvPicPr>
          <p:blipFill>
            <a:blip r:embed="rId5"/>
            <a:stretch>
              <a:fillRect/>
            </a:stretch>
          </p:blipFill>
          <p:spPr>
            <a:xfrm>
              <a:off x="584" y="3308"/>
              <a:ext cx="1338" cy="1338"/>
            </a:xfrm>
            <a:prstGeom prst="rect">
              <a:avLst/>
            </a:prstGeom>
          </p:spPr>
        </p:pic>
      </p:grpSp>
      <p:sp>
        <p:nvSpPr>
          <p:cNvPr id="31" name="文本框 7"/>
          <p:cNvSpPr txBox="1"/>
          <p:nvPr/>
        </p:nvSpPr>
        <p:spPr>
          <a:xfrm>
            <a:off x="3241040" y="2729230"/>
            <a:ext cx="829627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听音乐</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CD-</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听张先生说</a:t>
            </a:r>
          </a:p>
        </p:txBody>
      </p:sp>
      <p:sp>
        <p:nvSpPr>
          <p:cNvPr id="36" name="圆角矩形 35"/>
          <p:cNvSpPr/>
          <p:nvPr/>
        </p:nvSpPr>
        <p:spPr>
          <a:xfrm>
            <a:off x="2475865" y="3679190"/>
            <a:ext cx="9486900" cy="852170"/>
          </a:xfrm>
          <a:prstGeom prst="roundRect">
            <a:avLst>
              <a:gd name="adj" fmla="val 47532"/>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475865" y="3681730"/>
            <a:ext cx="9484995" cy="852170"/>
          </a:xfrm>
          <a:prstGeom prst="roundRect">
            <a:avLst>
              <a:gd name="adj" fmla="val 47532"/>
            </a:avLst>
          </a:prstGeom>
          <a:solidFill>
            <a:srgbClr val="FFC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5865" y="3681730"/>
            <a:ext cx="852170" cy="889000"/>
            <a:chOff x="584" y="3246"/>
            <a:chExt cx="1342" cy="1400"/>
          </a:xfrm>
        </p:grpSpPr>
        <p:sp>
          <p:nvSpPr>
            <p:cNvPr id="40" name="椭圆 39"/>
            <p:cNvSpPr/>
            <p:nvPr/>
          </p:nvSpPr>
          <p:spPr>
            <a:xfrm>
              <a:off x="584" y="3246"/>
              <a:ext cx="1342" cy="1342"/>
            </a:xfrm>
            <a:prstGeom prst="ellipse">
              <a:avLst/>
            </a:prstGeom>
            <a:solidFill>
              <a:srgbClr val="FFC740"/>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我卡通1压缩"/>
            <p:cNvPicPr>
              <a:picLocks noChangeAspect="1"/>
            </p:cNvPicPr>
            <p:nvPr/>
          </p:nvPicPr>
          <p:blipFill>
            <a:blip r:embed="rId5"/>
            <a:stretch>
              <a:fillRect/>
            </a:stretch>
          </p:blipFill>
          <p:spPr>
            <a:xfrm>
              <a:off x="584" y="3308"/>
              <a:ext cx="1338" cy="1338"/>
            </a:xfrm>
            <a:prstGeom prst="rect">
              <a:avLst/>
            </a:prstGeom>
          </p:spPr>
        </p:pic>
      </p:grpSp>
      <p:sp>
        <p:nvSpPr>
          <p:cNvPr id="42" name="文本框 7"/>
          <p:cNvSpPr txBox="1"/>
          <p:nvPr/>
        </p:nvSpPr>
        <p:spPr>
          <a:xfrm>
            <a:off x="3241040" y="3721100"/>
            <a:ext cx="8720455" cy="76835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听老师说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听朋友说</a:t>
            </a:r>
            <a:r>
              <a:rPr lang="en-US" altLang="zh-CN"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44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听张先生说</a:t>
            </a:r>
          </a:p>
        </p:txBody>
      </p:sp>
      <p:sp>
        <p:nvSpPr>
          <p:cNvPr id="112" name="文本框 7"/>
          <p:cNvSpPr txBox="1"/>
          <p:nvPr/>
        </p:nvSpPr>
        <p:spPr>
          <a:xfrm>
            <a:off x="165735" y="213995"/>
            <a:ext cx="160782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生词拓展</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13" name="文本框 7"/>
          <p:cNvSpPr txBox="1"/>
          <p:nvPr/>
        </p:nvSpPr>
        <p:spPr>
          <a:xfrm>
            <a:off x="237490" y="702310"/>
            <a:ext cx="2433955"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New Word Expansion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7083 -0.005 L 0.710677 -0.00518519 " pathEditMode="relative" rAng="0" ptsTypes="">
                                      <p:cBhvr>
                                        <p:cTn id="6" dur="500" fill="hold"/>
                                        <p:tgtEl>
                                          <p:spTgt spid="22"/>
                                        </p:tgtEl>
                                        <p:attrNameLst>
                                          <p:attrName>ppt_x</p:attrName>
                                          <p:attrName>ppt_y</p:attrName>
                                        </p:attrNameLst>
                                      </p:cBhvr>
                                      <p:rCtr x="359" y="0"/>
                                    </p:animMotion>
                                  </p:childTnLst>
                                </p:cTn>
                              </p:par>
                              <p:par>
                                <p:cTn id="7" presetID="22" presetClass="entr" presetSubtype="8"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subTnLst>
                                    <p:audio>
                                      <p:cMediaNode>
                                        <p:cTn display="1" masterRel="sameClick">
                                          <p:stCondLst>
                                            <p:cond evt="begin" delay="0">
                                              <p:tn val="7"/>
                                            </p:cond>
                                          </p:stCondLst>
                                          <p:endCondLst>
                                            <p:cond evt="onStopAudio" delay="0">
                                              <p:tgtEl>
                                                <p:sldTgt/>
                                              </p:tgtEl>
                                            </p:cond>
                                          </p:endCondLst>
                                        </p:cTn>
                                        <p:tgtEl>
                                          <p:sndTgt r:embed="rId3"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 0.00101852 L 0.713021 -0.00361111 " pathEditMode="relative" rAng="0" ptsTypes="">
                                      <p:cBhvr>
                                        <p:cTn id="16" dur="500" fill="hold"/>
                                        <p:tgtEl>
                                          <p:spTgt spid="39"/>
                                        </p:tgtEl>
                                        <p:attrNameLst>
                                          <p:attrName>ppt_x</p:attrName>
                                          <p:attrName>ppt_y</p:attrName>
                                        </p:attrNameLst>
                                      </p:cBhvr>
                                      <p:rCtr x="352" y="-4"/>
                                    </p:animMotion>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subTnLst>
                                    <p:audio>
                                      <p:cMediaNode>
                                        <p:cTn display="1" masterRel="sameClick">
                                          <p:stCondLst>
                                            <p:cond evt="begin" delay="0">
                                              <p:tn val="17"/>
                                            </p:cond>
                                          </p:stCondLst>
                                          <p:endCondLst>
                                            <p:cond evt="onStopAudio" delay="0">
                                              <p:tgtEl>
                                                <p:sldTgt/>
                                              </p:tgtEl>
                                            </p:cond>
                                          </p:endCondLst>
                                        </p:cTn>
                                        <p:tgtEl>
                                          <p:sndTgt r:embed="rId3" name="click.wav"/>
                                        </p:tgtEl>
                                      </p:cMediaNode>
                                    </p:audio>
                                  </p:subTnLst>
                                </p:cTn>
                              </p:par>
                              <p:par>
                                <p:cTn id="20" presetID="22" presetClass="entr" presetSubtype="8" fill="hold" nodeType="withEffect">
                                  <p:stCondLst>
                                    <p:cond delay="200"/>
                                  </p:st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wipe(left)">
                                      <p:cBhvr>
                                        <p:cTn id="22"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3"/>
          <a:stretch>
            <a:fillRect/>
          </a:stretch>
        </p:blipFill>
        <p:spPr>
          <a:xfrm>
            <a:off x="10718800" y="0"/>
            <a:ext cx="1459230" cy="1459230"/>
          </a:xfrm>
          <a:prstGeom prst="rect">
            <a:avLst/>
          </a:prstGeom>
        </p:spPr>
      </p:pic>
      <p:sp>
        <p:nvSpPr>
          <p:cNvPr id="6" name="文本框 7"/>
          <p:cNvSpPr txBox="1"/>
          <p:nvPr/>
        </p:nvSpPr>
        <p:spPr>
          <a:xfrm>
            <a:off x="165735" y="213995"/>
            <a:ext cx="5743575"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拼音：三音节词语的声调搭配（</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7490" y="702310"/>
            <a:ext cx="5188585" cy="368300"/>
          </a:xfrm>
          <a:prstGeom prst="rect">
            <a:avLst/>
          </a:prstGeom>
          <a:noFill/>
        </p:spPr>
        <p:txBody>
          <a:bodyPr wrap="none">
            <a:spAutoFit/>
          </a:bodyPr>
          <a:lstStyle/>
          <a:p>
            <a:pPr marR="0" algn="l" defTabSz="914400" eaLnBrk="0" hangingPunct="0">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Pinyin: Tone Collocation in Trisyllabic Words(4)</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aphicFrame>
        <p:nvGraphicFramePr>
          <p:cNvPr id="65542" name="表格 65541"/>
          <p:cNvGraphicFramePr/>
          <p:nvPr>
            <p:custDataLst>
              <p:tags r:id="rId1"/>
            </p:custDataLst>
          </p:nvPr>
        </p:nvGraphicFramePr>
        <p:xfrm>
          <a:off x="286703" y="1584960"/>
          <a:ext cx="11397298" cy="5061585"/>
        </p:xfrm>
        <a:graphic>
          <a:graphicData uri="http://schemas.openxmlformats.org/drawingml/2006/table">
            <a:tbl>
              <a:tblPr/>
              <a:tblGrid>
                <a:gridCol w="3324225">
                  <a:extLst>
                    <a:ext uri="{9D8B030D-6E8A-4147-A177-3AD203B41FA5}">
                      <a16:colId xmlns:a16="http://schemas.microsoft.com/office/drawing/2014/main" val="20000"/>
                    </a:ext>
                  </a:extLst>
                </a:gridCol>
                <a:gridCol w="2711133">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3075940">
                  <a:extLst>
                    <a:ext uri="{9D8B030D-6E8A-4147-A177-3AD203B41FA5}">
                      <a16:colId xmlns:a16="http://schemas.microsoft.com/office/drawing/2014/main" val="20003"/>
                    </a:ext>
                  </a:extLst>
                </a:gridCol>
              </a:tblGrid>
              <a:tr h="3968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4+1+1</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4+1+2</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4+1+3</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4+1+4</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7620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err="1">
                          <a:latin typeface="思源黑体 CN Regular" panose="020B0500000000000000" pitchFamily="34" charset="-122"/>
                          <a:ea typeface="思源黑体 CN Regular" panose="020B0500000000000000" pitchFamily="34" charset="-122"/>
                        </a:rPr>
                        <a:t>diànbīngxiāng</a:t>
                      </a:r>
                      <a:endParaRPr lang="en-US" altLang="zh-CN" sz="2400" dirty="0">
                        <a:latin typeface="思源黑体 CN Regular" panose="020B0500000000000000" pitchFamily="34" charset="-122"/>
                        <a:ea typeface="思源黑体 CN Regular" panose="020B0500000000000000"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refrigerator</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Màidāngláo</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McDonald’s </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a:latin typeface="思源黑体 CN Regular" panose="020B0500000000000000" pitchFamily="34" charset="-122"/>
                          <a:ea typeface="思源黑体 CN Regular" panose="020B0500000000000000" pitchFamily="34" charset="-122"/>
                        </a:rPr>
                        <a:t> </a:t>
                      </a: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jiànshēnguǎn</a:t>
                      </a:r>
                      <a:r>
                        <a:rPr lang="en-US" altLang="zh-CN" sz="2400" dirty="0">
                          <a:latin typeface="思源黑体 CN Regular" panose="020B0500000000000000" pitchFamily="34" charset="-122"/>
                          <a:ea typeface="思源黑体 CN Regular" panose="020B0500000000000000" pitchFamily="34" charset="-122"/>
                        </a:rPr>
                        <a:t> </a:t>
                      </a:r>
                      <a:endPar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gym</a:t>
                      </a:r>
                      <a:endParaRPr kumimoji="0" lang="zh-CN" altLang="en-US" sz="2000" b="0" i="0" u="none" strike="noStrike" cap="none" normalizeH="0" baseline="0" dirty="0">
                        <a:ln>
                          <a:noFill/>
                        </a:ln>
                        <a:solidFill>
                          <a:schemeClr val="tx1"/>
                        </a:solidFill>
                        <a:effectLst/>
                        <a:latin typeface="思源黑体 CN Regular" panose="020B0500000000000000" pitchFamily="34" charset="-122"/>
                        <a:ea typeface="思源黑体 CN Regular" panose="020B0500000000000000" pitchFamily="34" charset="-122"/>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bàngōngshì</a:t>
                      </a:r>
                      <a:r>
                        <a:rPr kumimoji="0" lang="en-US" altLang="zh-CN" sz="2400" b="0" i="0" u="none" strike="noStrike" kern="1200" cap="none" normalizeH="0" baseline="0" dirty="0">
                          <a:ln>
                            <a:noFill/>
                          </a:ln>
                          <a:solidFill>
                            <a:schemeClr val="tx1"/>
                          </a:solidFill>
                          <a:effectLst/>
                          <a:latin typeface="思源黑体 CN Regular" panose="020B0500000000000000" pitchFamily="34" charset="-122"/>
                          <a:ea typeface="思源黑体 CN Regular" panose="020B0500000000000000" pitchFamily="34" charset="-122"/>
                          <a:cs typeface="+mn-cs"/>
                        </a:rPr>
                        <a:t> </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office</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1"/>
                  </a:ext>
                </a:extLst>
              </a:tr>
              <a:tr h="3968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4+2+1</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4+2+2</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4+2+3</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4+2+4</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7620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chàng</a:t>
                      </a:r>
                      <a:r>
                        <a:rPr lang="en-US" altLang="zh-CN" sz="2400" dirty="0">
                          <a:latin typeface="思源黑体 CN Regular" panose="020B0500000000000000" pitchFamily="34" charset="-122"/>
                          <a:ea typeface="思源黑体 CN Regular" panose="020B0500000000000000" pitchFamily="34" charset="-122"/>
                        </a:rPr>
                        <a:t> </a:t>
                      </a: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guógē</a:t>
                      </a:r>
                      <a:r>
                        <a:rPr lang="en-US" altLang="zh-CN" sz="2400" dirty="0">
                          <a:latin typeface="思源黑体 CN Regular" panose="020B0500000000000000" pitchFamily="34" charset="-122"/>
                          <a:ea typeface="思源黑体 CN Regular" panose="020B0500000000000000" pitchFamily="34" charset="-122"/>
                        </a:rPr>
                        <a:t> </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to sing the national anthem</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kàn</a:t>
                      </a:r>
                      <a:r>
                        <a:rPr lang="en-US" altLang="zh-CN" sz="2400" dirty="0">
                          <a:latin typeface="思源黑体 CN Regular" panose="020B0500000000000000" pitchFamily="34" charset="-122"/>
                          <a:ea typeface="思源黑体 CN Regular" panose="020B0500000000000000" pitchFamily="34" charset="-122"/>
                        </a:rPr>
                        <a:t> </a:t>
                      </a: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zúqiú</a:t>
                      </a:r>
                      <a:r>
                        <a:rPr lang="en-US" altLang="zh-CN" sz="2400" dirty="0">
                          <a:latin typeface="思源黑体 CN Regular" panose="020B0500000000000000" pitchFamily="34" charset="-122"/>
                          <a:ea typeface="思源黑体 CN Regular" panose="020B0500000000000000" pitchFamily="34" charset="-122"/>
                        </a:rPr>
                        <a:t> </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to watch football</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kuàngquánshuǐ</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mineral water</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shuànyángròu</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instant-boiled mutton</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3"/>
                  </a:ext>
                </a:extLst>
              </a:tr>
              <a:tr h="39687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4+3+1</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4+3+2</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4+3+3</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4+3+4</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7620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mìmǎxiāng</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code box</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qìguǎnyán</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err="1">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tracheitis</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dàshǐguǎn</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embassy</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mièhuǒqì</a:t>
                      </a:r>
                      <a:r>
                        <a:rPr lang="en-US" altLang="zh-CN" sz="2400" dirty="0">
                          <a:latin typeface="思源黑体 CN Regular" panose="020B0500000000000000" pitchFamily="34" charset="-122"/>
                          <a:ea typeface="思源黑体 CN Regular" panose="020B0500000000000000" pitchFamily="34" charset="-122"/>
                        </a:rPr>
                        <a:t> </a:t>
                      </a:r>
                      <a:endPar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fire extinguisher</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5"/>
                  </a:ext>
                </a:extLst>
              </a:tr>
              <a:tr h="395288">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4+3+1</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4+3+2</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4+3+3</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bg1"/>
                          </a:solidFill>
                          <a:effectLst/>
                          <a:latin typeface="思源黑体 CN Regular" panose="020B0500000000000000" pitchFamily="34" charset="-122"/>
                          <a:ea typeface="思源黑体 CN Regular" panose="020B0500000000000000" pitchFamily="34" charset="-122"/>
                        </a:rPr>
                        <a:t>4+3+4</a:t>
                      </a: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762000">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zhàoxiàngjī</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a:latin typeface="思源黑体 CN Regular" panose="020B0500000000000000" pitchFamily="34" charset="-122"/>
                          <a:ea typeface="思源黑体 CN Regular" panose="020B0500000000000000" pitchFamily="34" charset="-122"/>
                        </a:rPr>
                        <a:t> </a:t>
                      </a: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camera</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zànzhùrén</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sponsor</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diànhuàkǎ</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phone card</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ctr"/>
                      <a:r>
                        <a:rPr lang="en-US" altLang="zh-CN" sz="2400" kern="1200" dirty="0" err="1">
                          <a:solidFill>
                            <a:schemeClr val="tx1"/>
                          </a:solidFill>
                          <a:latin typeface="思源黑体 CN Regular" panose="020B0500000000000000" pitchFamily="34" charset="-122"/>
                          <a:ea typeface="思源黑体 CN Regular" panose="020B0500000000000000" pitchFamily="34" charset="-122"/>
                          <a:cs typeface="+mn-cs"/>
                        </a:rPr>
                        <a:t>Àoyùnhuì</a:t>
                      </a:r>
                      <a:endParaRPr lang="en-US" altLang="zh-CN" sz="2400" kern="1200" dirty="0">
                        <a:solidFill>
                          <a:schemeClr val="tx1"/>
                        </a:solidFill>
                        <a:latin typeface="思源黑体 CN Regular" panose="020B0500000000000000" pitchFamily="34" charset="-122"/>
                        <a:ea typeface="思源黑体 CN Regular" panose="020B0500000000000000" pitchFamily="34" charset="-122"/>
                        <a:cs typeface="+mn-cs"/>
                      </a:endParaRPr>
                    </a:p>
                    <a:p>
                      <a:pPr algn="ctr"/>
                      <a:r>
                        <a:rPr kumimoji="0" lang="en-US" altLang="zh-CN"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rPr>
                        <a:t>Olympic Games</a:t>
                      </a:r>
                      <a:endParaRPr kumimoji="0" lang="zh-CN" altLang="en-US" sz="2000" b="0" i="0" u="none" strike="noStrike" cap="none" normalizeH="0" baseline="0" dirty="0">
                        <a:ln>
                          <a:noFill/>
                        </a:ln>
                        <a:solidFill>
                          <a:srgbClr val="C00000"/>
                        </a:solidFill>
                        <a:effectLst/>
                        <a:latin typeface="思源黑体 CN Regular" panose="020B0500000000000000" pitchFamily="34" charset="-122"/>
                        <a:ea typeface="思源黑体 CN Regular" panose="020B0500000000000000" pitchFamily="34" charset="-122"/>
                        <a:cs typeface="Tahoma" panose="020B0604030504040204" pitchFamily="34" charset="0"/>
                      </a:endParaRPr>
                    </a:p>
                  </a:txBody>
                  <a:tcPr anchor="ctr" horzOverflow="overflow">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5750"/>
            <a:ext cx="1108138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11081385" cy="852170"/>
          </a:xfrm>
          <a:prstGeom prst="roundRect">
            <a:avLst>
              <a:gd name="adj" fmla="val 475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6"/>
            <a:stretch>
              <a:fillRect/>
            </a:stretch>
          </p:blipFill>
          <p:spPr>
            <a:xfrm>
              <a:off x="584" y="3308"/>
              <a:ext cx="1338" cy="1338"/>
            </a:xfrm>
            <a:prstGeom prst="rect">
              <a:avLst/>
            </a:prstGeom>
          </p:spPr>
        </p:pic>
      </p:grpSp>
      <p:sp>
        <p:nvSpPr>
          <p:cNvPr id="11" name="文本框 7"/>
          <p:cNvSpPr txBox="1"/>
          <p:nvPr/>
        </p:nvSpPr>
        <p:spPr>
          <a:xfrm>
            <a:off x="524510" y="1692910"/>
            <a:ext cx="10537190" cy="58356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主语（+是）+</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时间/地点/方式+动词（宾语）+</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的。</a:t>
            </a:r>
            <a:endParaRPr kumimoji="0" lang="zh-CN" altLang="en-US" sz="32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7"/>
          <a:stretch>
            <a:fillRect/>
          </a:stretch>
        </p:blipFill>
        <p:spPr>
          <a:xfrm>
            <a:off x="10719753" y="0"/>
            <a:ext cx="1459230" cy="1459230"/>
          </a:xfrm>
          <a:prstGeom prst="rect">
            <a:avLst/>
          </a:prstGeom>
        </p:spPr>
      </p:pic>
      <p:sp>
        <p:nvSpPr>
          <p:cNvPr id="4" name="文本框 7"/>
          <p:cNvSpPr txBox="1"/>
          <p:nvPr/>
        </p:nvSpPr>
        <p:spPr>
          <a:xfrm>
            <a:off x="165735" y="213995"/>
            <a:ext cx="924687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是……的”句</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5374005"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1</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Structure“是……的”</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5" name="表格 4"/>
          <p:cNvGraphicFramePr>
            <a:graphicFrameLocks noGrp="1"/>
          </p:cNvGraphicFramePr>
          <p:nvPr>
            <p:custDataLst>
              <p:tags r:id="rId2"/>
            </p:custDataLst>
          </p:nvPr>
        </p:nvGraphicFramePr>
        <p:xfrm>
          <a:off x="412750" y="2789555"/>
          <a:ext cx="11518422" cy="3079750"/>
        </p:xfrm>
        <a:graphic>
          <a:graphicData uri="http://schemas.openxmlformats.org/drawingml/2006/table">
            <a:tbl>
              <a:tblPr firstRow="1" bandRow="1">
                <a:tableStyleId>{5C22544A-7EE6-4342-B048-85BDC9FD1C3A}</a:tableStyleId>
              </a:tblPr>
              <a:tblGrid>
                <a:gridCol w="1667510">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3246120">
                  <a:extLst>
                    <a:ext uri="{9D8B030D-6E8A-4147-A177-3AD203B41FA5}">
                      <a16:colId xmlns:a16="http://schemas.microsoft.com/office/drawing/2014/main" val="20002"/>
                    </a:ext>
                  </a:extLst>
                </a:gridCol>
                <a:gridCol w="3402330">
                  <a:extLst>
                    <a:ext uri="{9D8B030D-6E8A-4147-A177-3AD203B41FA5}">
                      <a16:colId xmlns:a16="http://schemas.microsoft.com/office/drawing/2014/main" val="20003"/>
                    </a:ext>
                  </a:extLst>
                </a:gridCol>
                <a:gridCol w="1751487">
                  <a:extLst>
                    <a:ext uri="{9D8B030D-6E8A-4147-A177-3AD203B41FA5}">
                      <a16:colId xmlns:a16="http://schemas.microsoft.com/office/drawing/2014/main" val="20004"/>
                    </a:ext>
                  </a:extLst>
                </a:gridCol>
              </a:tblGrid>
              <a:tr h="50609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Subject</a:t>
                      </a:r>
                    </a:p>
                  </a:txBody>
                  <a:tcPr anchor="ct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是</a:t>
                      </a:r>
                    </a:p>
                  </a:txBody>
                  <a:tcPr anchor="ctr">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Time/Place/Manner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Verb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latin typeface="思源黑体 CN Regular" panose="020B0500000000000000" pitchFamily="34" charset="-122"/>
                          <a:ea typeface="思源黑体 CN Regular" panose="020B0500000000000000" pitchFamily="34" charset="-122"/>
                          <a:sym typeface="+mn-ea"/>
                        </a:rPr>
                        <a:t>的</a:t>
                      </a:r>
                      <a:endParaRPr lang="en-US" altLang="zh-CN" sz="2000" b="1" dirty="0">
                        <a:solidFill>
                          <a:schemeClr val="bg1"/>
                        </a:solidFill>
                        <a:latin typeface="思源黑体 CN Regular" panose="020B0500000000000000" pitchFamily="34" charset="-122"/>
                        <a:ea typeface="思源黑体 CN Regular" panose="020B0500000000000000"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extLst>
                  <a:ext uri="{0D108BD9-81ED-4DB2-BD59-A6C34878D82A}">
                    <a16:rowId xmlns:a16="http://schemas.microsoft.com/office/drawing/2014/main" val="10000"/>
                  </a:ext>
                </a:extLst>
              </a:tr>
              <a:tr h="909955">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我</a:t>
                      </a:r>
                    </a:p>
                  </a:txBody>
                  <a:tcPr anchor="ct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昨天</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来</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81724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他</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endParaRPr lang="en-US" altLang="zh-CN"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坐飞机</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去北京</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E2AEAB">
                        <a:alpha val="22000"/>
                      </a:srgbClr>
                    </a:solidFill>
                  </a:tcPr>
                </a:tc>
                <a:extLst>
                  <a:ext uri="{0D108BD9-81ED-4DB2-BD59-A6C34878D82A}">
                    <a16:rowId xmlns:a16="http://schemas.microsoft.com/office/drawing/2014/main" val="10002"/>
                  </a:ext>
                </a:extLst>
              </a:tr>
              <a:tr h="84645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张先生</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sym typeface="+mn-ea"/>
                        </a:rPr>
                        <a:t>是</a:t>
                      </a:r>
                      <a:endParaRPr lang="zh-CN" altLang="en-US"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开车</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去商店</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D3EAF6"/>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840729 -0.00324074 " pathEditMode="relative" rAng="0" ptsTypes="">
                                      <p:cBhvr>
                                        <p:cTn id="6" dur="500" fill="hold"/>
                                        <p:tgtEl>
                                          <p:spTgt spid="12"/>
                                        </p:tgtEl>
                                        <p:attrNameLst>
                                          <p:attrName>ppt_x</p:attrName>
                                          <p:attrName>ppt_y</p:attrName>
                                        </p:attrNameLst>
                                      </p:cBhvr>
                                      <p:rCtr x="23800" y="-10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udio>
                                      <p:cMediaNode>
                                        <p:cTn display="1" masterRel="sameClick">
                                          <p:stCondLst>
                                            <p:cond evt="begin" delay="0">
                                              <p:tn val="1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5750"/>
            <a:ext cx="1108138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11081385" cy="852170"/>
          </a:xfrm>
          <a:prstGeom prst="roundRect">
            <a:avLst>
              <a:gd name="adj" fmla="val 475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6"/>
            <a:stretch>
              <a:fillRect/>
            </a:stretch>
          </p:blipFill>
          <p:spPr>
            <a:xfrm>
              <a:off x="584" y="3308"/>
              <a:ext cx="1338" cy="1338"/>
            </a:xfrm>
            <a:prstGeom prst="rect">
              <a:avLst/>
            </a:prstGeom>
          </p:spPr>
        </p:pic>
      </p:grpSp>
      <p:sp>
        <p:nvSpPr>
          <p:cNvPr id="11" name="文本框 7"/>
          <p:cNvSpPr txBox="1"/>
          <p:nvPr/>
        </p:nvSpPr>
        <p:spPr>
          <a:xfrm>
            <a:off x="524510" y="1692910"/>
            <a:ext cx="10537190" cy="58356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主语</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不是</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时间/地点/方式+动词（宾语）+</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的。</a:t>
            </a:r>
            <a:endParaRPr kumimoji="0" lang="zh-CN" altLang="en-US" sz="32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7"/>
          <a:stretch>
            <a:fillRect/>
          </a:stretch>
        </p:blipFill>
        <p:spPr>
          <a:xfrm>
            <a:off x="10719753" y="0"/>
            <a:ext cx="1459230" cy="1459230"/>
          </a:xfrm>
          <a:prstGeom prst="rect">
            <a:avLst/>
          </a:prstGeom>
        </p:spPr>
      </p:pic>
      <p:sp>
        <p:nvSpPr>
          <p:cNvPr id="4" name="文本框 7"/>
          <p:cNvSpPr txBox="1"/>
          <p:nvPr/>
        </p:nvSpPr>
        <p:spPr>
          <a:xfrm>
            <a:off x="165735" y="213995"/>
            <a:ext cx="924687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是……的”句</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5374005"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1</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Structure“是……的”</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5" name="表格 4"/>
          <p:cNvGraphicFramePr>
            <a:graphicFrameLocks noGrp="1"/>
          </p:cNvGraphicFramePr>
          <p:nvPr>
            <p:custDataLst>
              <p:tags r:id="rId2"/>
            </p:custDataLst>
          </p:nvPr>
        </p:nvGraphicFramePr>
        <p:xfrm>
          <a:off x="412750" y="2789555"/>
          <a:ext cx="11518422" cy="3079750"/>
        </p:xfrm>
        <a:graphic>
          <a:graphicData uri="http://schemas.openxmlformats.org/drawingml/2006/table">
            <a:tbl>
              <a:tblPr firstRow="1" bandRow="1">
                <a:tableStyleId>{5C22544A-7EE6-4342-B048-85BDC9FD1C3A}</a:tableStyleId>
              </a:tblPr>
              <a:tblGrid>
                <a:gridCol w="1480954">
                  <a:extLst>
                    <a:ext uri="{9D8B030D-6E8A-4147-A177-3AD203B41FA5}">
                      <a16:colId xmlns:a16="http://schemas.microsoft.com/office/drawing/2014/main" val="20000"/>
                    </a:ext>
                  </a:extLst>
                </a:gridCol>
                <a:gridCol w="1288645">
                  <a:extLst>
                    <a:ext uri="{9D8B030D-6E8A-4147-A177-3AD203B41FA5}">
                      <a16:colId xmlns:a16="http://schemas.microsoft.com/office/drawing/2014/main" val="20001"/>
                    </a:ext>
                  </a:extLst>
                </a:gridCol>
                <a:gridCol w="1288644">
                  <a:extLst>
                    <a:ext uri="{9D8B030D-6E8A-4147-A177-3AD203B41FA5}">
                      <a16:colId xmlns:a16="http://schemas.microsoft.com/office/drawing/2014/main" val="20002"/>
                    </a:ext>
                  </a:extLst>
                </a:gridCol>
                <a:gridCol w="2882955">
                  <a:extLst>
                    <a:ext uri="{9D8B030D-6E8A-4147-A177-3AD203B41FA5}">
                      <a16:colId xmlns:a16="http://schemas.microsoft.com/office/drawing/2014/main" val="20003"/>
                    </a:ext>
                  </a:extLst>
                </a:gridCol>
                <a:gridCol w="3021688">
                  <a:extLst>
                    <a:ext uri="{9D8B030D-6E8A-4147-A177-3AD203B41FA5}">
                      <a16:colId xmlns:a16="http://schemas.microsoft.com/office/drawing/2014/main" val="20004"/>
                    </a:ext>
                  </a:extLst>
                </a:gridCol>
                <a:gridCol w="1555536">
                  <a:extLst>
                    <a:ext uri="{9D8B030D-6E8A-4147-A177-3AD203B41FA5}">
                      <a16:colId xmlns:a16="http://schemas.microsoft.com/office/drawing/2014/main" val="20005"/>
                    </a:ext>
                  </a:extLst>
                </a:gridCol>
              </a:tblGrid>
              <a:tr h="50609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Subject</a:t>
                      </a:r>
                    </a:p>
                  </a:txBody>
                  <a:tcPr anchor="ct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不</a:t>
                      </a:r>
                    </a:p>
                  </a:txBody>
                  <a:tcPr anchor="ctr">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是</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Time/Place/Manner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Verb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latin typeface="思源黑体 CN Regular" panose="020B0500000000000000" pitchFamily="34" charset="-122"/>
                          <a:ea typeface="思源黑体 CN Regular" panose="020B0500000000000000" pitchFamily="34" charset="-122"/>
                          <a:sym typeface="+mn-ea"/>
                        </a:rPr>
                        <a:t>的</a:t>
                      </a:r>
                      <a:endParaRPr lang="en-US" altLang="zh-CN" sz="2000" b="1" dirty="0">
                        <a:solidFill>
                          <a:schemeClr val="bg1"/>
                        </a:solidFill>
                        <a:latin typeface="思源黑体 CN Regular" panose="020B0500000000000000" pitchFamily="34" charset="-122"/>
                        <a:ea typeface="思源黑体 CN Regular" panose="020B0500000000000000"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extLst>
                  <a:ext uri="{0D108BD9-81ED-4DB2-BD59-A6C34878D82A}">
                    <a16:rowId xmlns:a16="http://schemas.microsoft.com/office/drawing/2014/main" val="10000"/>
                  </a:ext>
                </a:extLst>
              </a:tr>
              <a:tr h="909955">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我</a:t>
                      </a:r>
                    </a:p>
                  </a:txBody>
                  <a:tcPr anchor="ctr">
                    <a:solidFill>
                      <a:srgbClr val="58B6E5">
                        <a:alpha val="22000"/>
                      </a:srgbClr>
                    </a:solidFill>
                  </a:tcPr>
                </a:tc>
                <a:tc>
                  <a:txBody>
                    <a:bodyPr/>
                    <a:lstStyle/>
                    <a:p>
                      <a:pPr algn="ctr">
                        <a:buClrTx/>
                        <a:buSzTx/>
                        <a:buFontTx/>
                      </a:pPr>
                      <a:r>
                        <a:rPr lang="zh-CN" altLang="en-US" sz="2800" b="1" dirty="0">
                          <a:solidFill>
                            <a:srgbClr val="C00000"/>
                          </a:solidFill>
                          <a:latin typeface="思源黑体 CN Regular" panose="020B0500000000000000" pitchFamily="34" charset="-122"/>
                          <a:ea typeface="思源黑体 CN Regular" panose="020B0500000000000000" pitchFamily="34" charset="-122"/>
                          <a:sym typeface="+mn-ea"/>
                        </a:rPr>
                        <a:t>不</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昨天</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来</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81724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他</a:t>
                      </a:r>
                    </a:p>
                  </a:txBody>
                  <a:tcPr anchor="ctr">
                    <a:solidFill>
                      <a:srgbClr val="E2AEAB">
                        <a:alpha val="22000"/>
                      </a:srgbClr>
                    </a:solidFill>
                  </a:tcPr>
                </a:tc>
                <a:tc>
                  <a:txBody>
                    <a:bodyPr/>
                    <a:lstStyle/>
                    <a:p>
                      <a:pPr algn="ctr">
                        <a:buClrTx/>
                        <a:buSzTx/>
                        <a:buFontTx/>
                      </a:pPr>
                      <a:r>
                        <a:rPr lang="zh-CN" altLang="en-US" sz="2800" b="1" dirty="0">
                          <a:solidFill>
                            <a:srgbClr val="C00000"/>
                          </a:solidFill>
                          <a:latin typeface="思源黑体 CN Regular" panose="020B0500000000000000" pitchFamily="34" charset="-122"/>
                          <a:ea typeface="思源黑体 CN Regular" panose="020B0500000000000000" pitchFamily="34" charset="-122"/>
                          <a:sym typeface="+mn-ea"/>
                        </a:rPr>
                        <a:t>不</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endParaRPr lang="en-US" altLang="zh-CN"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坐飞机</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去北京</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E2AEAB">
                        <a:alpha val="22000"/>
                      </a:srgbClr>
                    </a:solidFill>
                  </a:tcPr>
                </a:tc>
                <a:extLst>
                  <a:ext uri="{0D108BD9-81ED-4DB2-BD59-A6C34878D82A}">
                    <a16:rowId xmlns:a16="http://schemas.microsoft.com/office/drawing/2014/main" val="10002"/>
                  </a:ext>
                </a:extLst>
              </a:tr>
              <a:tr h="84645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张先生</a:t>
                      </a:r>
                    </a:p>
                  </a:txBody>
                  <a:tcPr anchor="ctr">
                    <a:solidFill>
                      <a:srgbClr val="D3EAF6"/>
                    </a:solidFill>
                  </a:tcPr>
                </a:tc>
                <a:tc>
                  <a:txBody>
                    <a:bodyPr/>
                    <a:lstStyle/>
                    <a:p>
                      <a:pPr algn="ctr">
                        <a:buClrTx/>
                        <a:buSzTx/>
                        <a:buFontTx/>
                      </a:pPr>
                      <a:r>
                        <a:rPr lang="zh-CN" altLang="en-US" sz="2800" b="1" dirty="0">
                          <a:solidFill>
                            <a:srgbClr val="C00000"/>
                          </a:solidFill>
                          <a:latin typeface="思源黑体 CN Regular" panose="020B0500000000000000" pitchFamily="34" charset="-122"/>
                          <a:ea typeface="思源黑体 CN Regular" panose="020B0500000000000000" pitchFamily="34" charset="-122"/>
                          <a:sym typeface="+mn-ea"/>
                        </a:rPr>
                        <a:t>不</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sym typeface="+mn-ea"/>
                        </a:rPr>
                        <a:t>是</a:t>
                      </a:r>
                      <a:endParaRPr lang="zh-CN" altLang="en-US"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开车</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去商店</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D3EAF6"/>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840729 -0.00324074 " pathEditMode="relative" rAng="0" ptsTypes="">
                                      <p:cBhvr>
                                        <p:cTn id="6" dur="500" fill="hold"/>
                                        <p:tgtEl>
                                          <p:spTgt spid="12"/>
                                        </p:tgtEl>
                                        <p:attrNameLst>
                                          <p:attrName>ppt_x</p:attrName>
                                          <p:attrName>ppt_y</p:attrName>
                                        </p:attrNameLst>
                                      </p:cBhvr>
                                      <p:rCtr x="23800" y="-10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udio>
                                      <p:cMediaNode>
                                        <p:cTn display="1" masterRel="sameClick">
                                          <p:stCondLst>
                                            <p:cond evt="begin" delay="0">
                                              <p:tn val="1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5"/>
          <a:stretch>
            <a:fillRect/>
          </a:stretch>
        </p:blipFill>
        <p:spPr>
          <a:xfrm>
            <a:off x="10719753" y="0"/>
            <a:ext cx="1459230" cy="1459230"/>
          </a:xfrm>
          <a:prstGeom prst="rect">
            <a:avLst/>
          </a:prstGeom>
        </p:spPr>
      </p:pic>
      <p:sp>
        <p:nvSpPr>
          <p:cNvPr id="4" name="文本框 7"/>
          <p:cNvSpPr txBox="1"/>
          <p:nvPr/>
        </p:nvSpPr>
        <p:spPr>
          <a:xfrm>
            <a:off x="165735" y="213995"/>
            <a:ext cx="924687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是……的”句</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5374005"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1</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“The Structure“是……的”</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5" name="表格 4"/>
          <p:cNvGraphicFramePr>
            <a:graphicFrameLocks noGrp="1"/>
          </p:cNvGraphicFramePr>
          <p:nvPr>
            <p:custDataLst>
              <p:tags r:id="rId2"/>
            </p:custDataLst>
          </p:nvPr>
        </p:nvGraphicFramePr>
        <p:xfrm>
          <a:off x="412750" y="3366770"/>
          <a:ext cx="11518422" cy="3079750"/>
        </p:xfrm>
        <a:graphic>
          <a:graphicData uri="http://schemas.openxmlformats.org/drawingml/2006/table">
            <a:tbl>
              <a:tblPr firstRow="1" bandRow="1">
                <a:tableStyleId>{5C22544A-7EE6-4342-B048-85BDC9FD1C3A}</a:tableStyleId>
              </a:tblPr>
              <a:tblGrid>
                <a:gridCol w="1667510">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3246120">
                  <a:extLst>
                    <a:ext uri="{9D8B030D-6E8A-4147-A177-3AD203B41FA5}">
                      <a16:colId xmlns:a16="http://schemas.microsoft.com/office/drawing/2014/main" val="20002"/>
                    </a:ext>
                  </a:extLst>
                </a:gridCol>
                <a:gridCol w="3402330">
                  <a:extLst>
                    <a:ext uri="{9D8B030D-6E8A-4147-A177-3AD203B41FA5}">
                      <a16:colId xmlns:a16="http://schemas.microsoft.com/office/drawing/2014/main" val="20003"/>
                    </a:ext>
                  </a:extLst>
                </a:gridCol>
                <a:gridCol w="1751487">
                  <a:extLst>
                    <a:ext uri="{9D8B030D-6E8A-4147-A177-3AD203B41FA5}">
                      <a16:colId xmlns:a16="http://schemas.microsoft.com/office/drawing/2014/main" val="20004"/>
                    </a:ext>
                  </a:extLst>
                </a:gridCol>
              </a:tblGrid>
              <a:tr h="506095">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Subject</a:t>
                      </a:r>
                    </a:p>
                  </a:txBody>
                  <a:tcPr anchor="ct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是</a:t>
                      </a:r>
                    </a:p>
                  </a:txBody>
                  <a:tcPr anchor="ctr">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latin typeface="思源黑体 CN Regular" panose="020B0500000000000000" pitchFamily="34" charset="-122"/>
                          <a:ea typeface="思源黑体 CN Regular" panose="020B0500000000000000" pitchFamily="34" charset="-122"/>
                        </a:rPr>
                        <a:t>Verb</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bg1"/>
                          </a:solidFill>
                          <a:latin typeface="思源黑体 CN Regular" panose="020B0500000000000000" pitchFamily="34" charset="-122"/>
                          <a:ea typeface="思源黑体 CN Regular" panose="020B0500000000000000" pitchFamily="34" charset="-122"/>
                          <a:sym typeface="+mn-ea"/>
                        </a:rPr>
                        <a:t>的</a:t>
                      </a:r>
                      <a:r>
                        <a:rPr lang="zh-CN" altLang="en-US" sz="2000" dirty="0">
                          <a:solidFill>
                            <a:schemeClr val="bg1"/>
                          </a:solidFill>
                          <a:latin typeface="思源黑体 CN Regular" panose="020B0500000000000000" pitchFamily="34" charset="-122"/>
                          <a:ea typeface="思源黑体 CN Regular" panose="020B0500000000000000" pitchFamily="34" charset="-122"/>
                          <a:sym typeface="+mn-ea"/>
                        </a:rPr>
                        <a:t>？</a:t>
                      </a:r>
                      <a:endParaRPr lang="zh-CN" altLang="en-US" sz="2000" b="1" dirty="0">
                        <a:solidFill>
                          <a:schemeClr val="bg1"/>
                        </a:solidFill>
                        <a:latin typeface="思源黑体 CN Regular" panose="020B0500000000000000" pitchFamily="34" charset="-122"/>
                        <a:ea typeface="思源黑体 CN Regular" panose="020B0500000000000000" pitchFamily="34" charset="-122"/>
                        <a:sym typeface="+mn-ea"/>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B8975A"/>
                    </a:solidFill>
                  </a:tcPr>
                </a:tc>
                <a:extLst>
                  <a:ext uri="{0D108BD9-81ED-4DB2-BD59-A6C34878D82A}">
                    <a16:rowId xmlns:a16="http://schemas.microsoft.com/office/drawing/2014/main" val="10000"/>
                  </a:ext>
                </a:extLst>
              </a:tr>
              <a:tr h="909955">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你</a:t>
                      </a:r>
                    </a:p>
                  </a:txBody>
                  <a:tcPr anchor="ct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rgbClr val="C00000"/>
                          </a:solidFill>
                          <a:latin typeface="思源黑体 CN Regular" panose="020B0500000000000000" pitchFamily="34" charset="-122"/>
                          <a:ea typeface="思源黑体 CN Regular" panose="020B0500000000000000" pitchFamily="34" charset="-122"/>
                        </a:rPr>
                        <a:t>什么时候</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来</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tc>
                  <a:txBody>
                    <a:bodyPr/>
                    <a:lstStyle/>
                    <a:p>
                      <a:pPr algn="ctr">
                        <a:buClrTx/>
                        <a:buSzTx/>
                        <a:buFontTx/>
                      </a:pP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81724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他们</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是</a:t>
                      </a:r>
                      <a:endParaRPr lang="en-US" altLang="zh-CN"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E2AEAB">
                        <a:alpha val="22000"/>
                      </a:srgbClr>
                    </a:solidFill>
                  </a:tcPr>
                </a:tc>
                <a:tc>
                  <a:txBody>
                    <a:bodyPr/>
                    <a:lstStyle/>
                    <a:p>
                      <a:pPr algn="ctr"/>
                      <a:r>
                        <a:rPr lang="zh-CN" altLang="en-US" sz="2800" b="1" dirty="0">
                          <a:solidFill>
                            <a:srgbClr val="C00000"/>
                          </a:solidFill>
                          <a:latin typeface="思源黑体 CN Regular" panose="020B0500000000000000" pitchFamily="34" charset="-122"/>
                          <a:ea typeface="思源黑体 CN Regular" panose="020B0500000000000000" pitchFamily="34" charset="-122"/>
                        </a:rPr>
                        <a:t>在哪儿</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认识</a:t>
                      </a:r>
                    </a:p>
                  </a:txBody>
                  <a:tcPr anchor="ctr">
                    <a:solidFill>
                      <a:srgbClr val="E2AEAB">
                        <a:alpha val="22000"/>
                      </a:srgbClr>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E2AEAB">
                        <a:alpha val="22000"/>
                      </a:srgbClr>
                    </a:solidFill>
                  </a:tcPr>
                </a:tc>
                <a:extLst>
                  <a:ext uri="{0D108BD9-81ED-4DB2-BD59-A6C34878D82A}">
                    <a16:rowId xmlns:a16="http://schemas.microsoft.com/office/drawing/2014/main" val="10002"/>
                  </a:ext>
                </a:extLst>
              </a:tr>
              <a:tr h="846455">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张先生</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sym typeface="+mn-ea"/>
                        </a:rPr>
                        <a:t>是</a:t>
                      </a:r>
                      <a:endParaRPr lang="zh-CN" altLang="en-US" sz="2800" b="1" dirty="0">
                        <a:solidFill>
                          <a:schemeClr val="tx1"/>
                        </a:solidFill>
                        <a:latin typeface="思源黑体 CN Regular" panose="020B0500000000000000" pitchFamily="34" charset="-122"/>
                        <a:ea typeface="思源黑体 CN Regular" panose="020B0500000000000000" pitchFamily="34" charset="-122"/>
                      </a:endParaRPr>
                    </a:p>
                  </a:txBody>
                  <a:tcPr anchor="ctr">
                    <a:solidFill>
                      <a:srgbClr val="D3EAF6"/>
                    </a:solidFill>
                  </a:tcPr>
                </a:tc>
                <a:tc>
                  <a:txBody>
                    <a:bodyPr/>
                    <a:lstStyle/>
                    <a:p>
                      <a:pPr algn="ctr"/>
                      <a:r>
                        <a:rPr lang="zh-CN" altLang="en-US" sz="2800" b="1" dirty="0">
                          <a:solidFill>
                            <a:srgbClr val="C00000"/>
                          </a:solidFill>
                          <a:latin typeface="思源黑体 CN Regular" panose="020B0500000000000000" pitchFamily="34" charset="-122"/>
                          <a:ea typeface="思源黑体 CN Regular" panose="020B0500000000000000" pitchFamily="34" charset="-122"/>
                        </a:rPr>
                        <a:t>怎么</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去商店</a:t>
                      </a:r>
                    </a:p>
                  </a:txBody>
                  <a:tcPr anchor="ctr">
                    <a:solidFill>
                      <a:srgbClr val="D3EAF6"/>
                    </a:solidFill>
                  </a:tcPr>
                </a:tc>
                <a:tc>
                  <a:txBody>
                    <a:bodyPr/>
                    <a:lstStyle/>
                    <a:p>
                      <a:pPr algn="ctr"/>
                      <a:r>
                        <a:rPr lang="zh-CN" altLang="en-US" sz="2800" b="1" dirty="0">
                          <a:solidFill>
                            <a:schemeClr val="tx1"/>
                          </a:solidFill>
                          <a:latin typeface="思源黑体 CN Regular" panose="020B0500000000000000" pitchFamily="34" charset="-122"/>
                          <a:ea typeface="思源黑体 CN Regular" panose="020B0500000000000000" pitchFamily="34" charset="-122"/>
                        </a:rPr>
                        <a:t>的？</a:t>
                      </a:r>
                    </a:p>
                  </a:txBody>
                  <a:tcPr anchor="ctr">
                    <a:solidFill>
                      <a:srgbClr val="D3EAF6"/>
                    </a:solidFill>
                  </a:tcPr>
                </a:tc>
                <a:extLst>
                  <a:ext uri="{0D108BD9-81ED-4DB2-BD59-A6C34878D82A}">
                    <a16:rowId xmlns:a16="http://schemas.microsoft.com/office/drawing/2014/main" val="10003"/>
                  </a:ext>
                </a:extLst>
              </a:tr>
            </a:tbl>
          </a:graphicData>
        </a:graphic>
      </p:graphicFrame>
      <p:grpSp>
        <p:nvGrpSpPr>
          <p:cNvPr id="18" name="组合 17"/>
          <p:cNvGrpSpPr/>
          <p:nvPr/>
        </p:nvGrpSpPr>
        <p:grpSpPr>
          <a:xfrm>
            <a:off x="1531620" y="1343660"/>
            <a:ext cx="9128760" cy="1654810"/>
            <a:chOff x="2412" y="2116"/>
            <a:chExt cx="14376" cy="2606"/>
          </a:xfrm>
        </p:grpSpPr>
        <p:grpSp>
          <p:nvGrpSpPr>
            <p:cNvPr id="17" name="组合 16"/>
            <p:cNvGrpSpPr/>
            <p:nvPr/>
          </p:nvGrpSpPr>
          <p:grpSpPr>
            <a:xfrm>
              <a:off x="2412" y="2116"/>
              <a:ext cx="14377" cy="2606"/>
              <a:chOff x="-2841" y="4110"/>
              <a:chExt cx="14377" cy="2606"/>
            </a:xfrm>
          </p:grpSpPr>
          <p:sp>
            <p:nvSpPr>
              <p:cNvPr id="14" name="文本框 13"/>
              <p:cNvSpPr txBox="1"/>
              <p:nvPr/>
            </p:nvSpPr>
            <p:spPr>
              <a:xfrm>
                <a:off x="-2114" y="4362"/>
                <a:ext cx="13650" cy="2179"/>
              </a:xfrm>
              <a:prstGeom prst="rect">
                <a:avLst/>
              </a:prstGeom>
              <a:noFill/>
            </p:spPr>
            <p:txBody>
              <a:bodyPr wrap="square" rtlCol="0" anchor="t">
                <a:spAutoFit/>
              </a:bodyPr>
              <a:lstStyle/>
              <a:p>
                <a:pPr marR="0" defTabSz="914400">
                  <a:buClrTx/>
                  <a:buSzTx/>
                  <a:buFontTx/>
                  <a:buNone/>
                  <a:defRPr/>
                </a:pPr>
                <a:r>
                  <a:rPr lang="en-US" altLang="zh-CN"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+什么时候</a:t>
                </a:r>
                <a:endParaRPr kumimoji="0" lang="zh-CN" altLang="en-US" sz="2800" b="1" kern="1200" cap="none" spc="0" normalizeH="0" baseline="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R="0" defTabSz="914400">
                  <a:buClrTx/>
                  <a:buSzTx/>
                  <a:buFontTx/>
                  <a:buNone/>
                  <a:defRPr/>
                </a:pPr>
                <a:r>
                  <a:rPr lang="zh-CN" altLang="en-US"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主语（+是）  +在哪儿           +动词（宾语）+的？</a:t>
                </a:r>
                <a:endParaRPr kumimoji="0" lang="zh-CN" altLang="en-US" sz="2800" b="1" kern="1200" cap="none" spc="0" normalizeH="0" baseline="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R="0" defTabSz="914400">
                  <a:buClrTx/>
                  <a:buSzTx/>
                  <a:buFontTx/>
                  <a:buNone/>
                  <a:defRPr/>
                </a:pPr>
                <a:r>
                  <a:rPr lang="zh-CN" altLang="en-US"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b="1"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+怎么</a:t>
                </a:r>
              </a:p>
            </p:txBody>
          </p:sp>
          <p:sp>
            <p:nvSpPr>
              <p:cNvPr id="15" name="圆角矩形 14"/>
              <p:cNvSpPr/>
              <p:nvPr/>
            </p:nvSpPr>
            <p:spPr>
              <a:xfrm>
                <a:off x="-2841" y="4110"/>
                <a:ext cx="13593" cy="2606"/>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左大括号 8"/>
            <p:cNvSpPr/>
            <p:nvPr/>
          </p:nvSpPr>
          <p:spPr>
            <a:xfrm>
              <a:off x="6259" y="2543"/>
              <a:ext cx="210" cy="1871"/>
            </a:xfrm>
            <a:prstGeom prst="leftBrace">
              <a:avLst/>
            </a:prstGeom>
            <a:ln w="19050">
              <a:solidFill>
                <a:srgbClr val="B897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9353" y="2543"/>
              <a:ext cx="447" cy="1798"/>
            </a:xfrm>
            <a:prstGeom prst="rightBrace">
              <a:avLst/>
            </a:prstGeom>
            <a:ln w="19050">
              <a:solidFill>
                <a:srgbClr val="B897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subTnLst>
                                    <p:audio>
                                      <p:cMediaNode>
                                        <p:cTn display="1"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subTnLst>
                                    <p:audio>
                                      <p:cMediaNode>
                                        <p:cTn display="1"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40" name="Picture 6" descr="C:\Documents and Settings\Administrator.CAOFAN\桌面\hsk一级\2课\2-06钟-微图mf829727（18）.jpg"/>
          <p:cNvPicPr preferRelativeResize="0">
            <a:picLocks noChangeArrowheads="1"/>
          </p:cNvPicPr>
          <p:nvPr/>
        </p:nvPicPr>
        <p:blipFill>
          <a:blip r:embed="rId4"/>
          <a:stretch>
            <a:fillRect/>
          </a:stretch>
        </p:blipFill>
        <p:spPr bwMode="auto">
          <a:xfrm>
            <a:off x="791845" y="2512060"/>
            <a:ext cx="3184525" cy="2016760"/>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pic>
        <p:nvPicPr>
          <p:cNvPr id="3" name="图片 2" descr="1"/>
          <p:cNvPicPr>
            <a:picLocks noChangeAspect="1"/>
          </p:cNvPicPr>
          <p:nvPr/>
        </p:nvPicPr>
        <p:blipFill>
          <a:blip r:embed="rId5"/>
          <a:stretch>
            <a:fillRect/>
          </a:stretch>
        </p:blipFill>
        <p:spPr>
          <a:xfrm>
            <a:off x="10719753" y="0"/>
            <a:ext cx="1459230" cy="1459230"/>
          </a:xfrm>
          <a:prstGeom prst="rect">
            <a:avLst/>
          </a:prstGeom>
        </p:spPr>
      </p:pic>
      <p:sp>
        <p:nvSpPr>
          <p:cNvPr id="4" name="文本框 7"/>
          <p:cNvSpPr txBox="1"/>
          <p:nvPr/>
        </p:nvSpPr>
        <p:spPr>
          <a:xfrm>
            <a:off x="165735" y="213995"/>
            <a:ext cx="924687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4377055" y="2012315"/>
            <a:ext cx="551878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张先生去商店了。他是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怎么</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去</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的？</a:t>
            </a:r>
          </a:p>
        </p:txBody>
      </p:sp>
      <p:sp>
        <p:nvSpPr>
          <p:cNvPr id="7" name="文本框 6"/>
          <p:cNvSpPr txBox="1"/>
          <p:nvPr/>
        </p:nvSpPr>
        <p:spPr>
          <a:xfrm>
            <a:off x="4377055" y="2753360"/>
            <a:ext cx="409638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张先生是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开车</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去</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商店的。</a:t>
            </a:r>
          </a:p>
        </p:txBody>
      </p:sp>
      <p:sp>
        <p:nvSpPr>
          <p:cNvPr id="8" name="文本框 7"/>
          <p:cNvSpPr txBox="1"/>
          <p:nvPr/>
        </p:nvSpPr>
        <p:spPr>
          <a:xfrm>
            <a:off x="4372610" y="3529330"/>
            <a:ext cx="445325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他是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坐出租车</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去</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商店的吗？</a:t>
            </a:r>
          </a:p>
        </p:txBody>
      </p:sp>
      <p:sp>
        <p:nvSpPr>
          <p:cNvPr id="9" name="文本框 8"/>
          <p:cNvSpPr txBox="1"/>
          <p:nvPr/>
        </p:nvSpPr>
        <p:spPr>
          <a:xfrm>
            <a:off x="4377055" y="4329430"/>
            <a:ext cx="445452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他</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不是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坐出租车</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去</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商店的。</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subTnLst>
                                    <p:audio>
                                      <p:cMediaNode>
                                        <p:cTn display="1"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audio>
                                      <p:cMediaNode>
                                        <p:cTn display="1"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subTnLst>
                                    <p:audio>
                                      <p:cMediaNode>
                                        <p:cTn display="1"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40" name="Picture 6" descr="C:\Users\Administrator\Desktop\1.png1"/>
          <p:cNvPicPr preferRelativeResize="0">
            <a:picLocks noChangeArrowheads="1"/>
          </p:cNvPicPr>
          <p:nvPr/>
        </p:nvPicPr>
        <p:blipFill>
          <a:blip r:embed="rId4"/>
          <a:srcRect/>
          <a:stretch>
            <a:fillRect/>
          </a:stretch>
        </p:blipFill>
        <p:spPr bwMode="auto">
          <a:xfrm>
            <a:off x="764540" y="1580515"/>
            <a:ext cx="3251200" cy="2145030"/>
          </a:xfrm>
          <a:prstGeom prst="rect">
            <a:avLst/>
          </a:prstGeom>
          <a:noFill/>
          <a:ln w="38100" cap="sq">
            <a:noFill/>
            <a:miter lim="800000"/>
            <a:headEnd/>
            <a:tailEnd/>
          </a:ln>
          <a:effectLst>
            <a:outerShdw blurRad="50800" dist="38100" dir="2700000" algn="tl" rotWithShape="0">
              <a:prstClr val="black">
                <a:alpha val="40000"/>
              </a:prstClr>
            </a:outerShdw>
          </a:effectLst>
        </p:spPr>
      </p:pic>
      <p:pic>
        <p:nvPicPr>
          <p:cNvPr id="3" name="图片 2" descr="1"/>
          <p:cNvPicPr>
            <a:picLocks noChangeAspect="1"/>
          </p:cNvPicPr>
          <p:nvPr/>
        </p:nvPicPr>
        <p:blipFill>
          <a:blip r:embed="rId5"/>
          <a:stretch>
            <a:fillRect/>
          </a:stretch>
        </p:blipFill>
        <p:spPr>
          <a:xfrm>
            <a:off x="10719753" y="0"/>
            <a:ext cx="1459230" cy="1459230"/>
          </a:xfrm>
          <a:prstGeom prst="rect">
            <a:avLst/>
          </a:prstGeom>
        </p:spPr>
      </p:pic>
      <p:sp>
        <p:nvSpPr>
          <p:cNvPr id="4" name="文本框 7"/>
          <p:cNvSpPr txBox="1"/>
          <p:nvPr/>
        </p:nvSpPr>
        <p:spPr>
          <a:xfrm>
            <a:off x="165735" y="213995"/>
            <a:ext cx="924687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104013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4377055" y="1955165"/>
            <a:ext cx="729805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张先生和李小姐认识，他们是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在哪儿</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认识</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的？</a:t>
            </a:r>
            <a:endParaRPr lang="en-US" altLang="zh-CN"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sp>
        <p:nvSpPr>
          <p:cNvPr id="7" name="文本框 6"/>
          <p:cNvSpPr txBox="1"/>
          <p:nvPr/>
        </p:nvSpPr>
        <p:spPr>
          <a:xfrm>
            <a:off x="4377055" y="2696210"/>
            <a:ext cx="3742055"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他们是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在学校</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认识</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的。</a:t>
            </a:r>
          </a:p>
        </p:txBody>
      </p:sp>
      <p:sp>
        <p:nvSpPr>
          <p:cNvPr id="8" name="文本框 7"/>
          <p:cNvSpPr txBox="1"/>
          <p:nvPr/>
        </p:nvSpPr>
        <p:spPr>
          <a:xfrm>
            <a:off x="4377055" y="4561840"/>
            <a:ext cx="4098290" cy="521970"/>
          </a:xfrm>
          <a:prstGeom prst="rect">
            <a:avLst/>
          </a:prstGeom>
          <a:noFill/>
        </p:spPr>
        <p:txBody>
          <a:bodyPr wrap="none" rtlCol="0" anchor="t">
            <a:spAutoFit/>
          </a:bodyPr>
          <a:lstStyle/>
          <a:p>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他们是</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什么时候</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认识</a:t>
            </a:r>
            <a:r>
              <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rPr>
              <a:t>的？</a:t>
            </a:r>
          </a:p>
        </p:txBody>
      </p:sp>
      <p:sp>
        <p:nvSpPr>
          <p:cNvPr id="9" name="文本框 8"/>
          <p:cNvSpPr txBox="1"/>
          <p:nvPr/>
        </p:nvSpPr>
        <p:spPr>
          <a:xfrm>
            <a:off x="4381500" y="5361940"/>
            <a:ext cx="3822065" cy="521970"/>
          </a:xfrm>
          <a:prstGeom prst="rect">
            <a:avLst/>
          </a:prstGeom>
          <a:noFill/>
        </p:spPr>
        <p:txBody>
          <a:bodyPr wrap="none" rtlCol="0" anchor="t">
            <a:spAutoFit/>
          </a:bodyPr>
          <a:lstStyle/>
          <a:p>
            <a:pPr algn="l"/>
            <a:r>
              <a:rPr lang="zh-CN" altLang="en-US" sz="2800" noProof="0" dirty="0">
                <a:ln>
                  <a:noFill/>
                </a:ln>
                <a:effectLst/>
                <a:uLnTx/>
                <a:uFillTx/>
                <a:latin typeface="思源黑体 CN Regular" panose="020B0500000000000000" pitchFamily="34" charset="-122"/>
                <a:ea typeface="思源黑体 CN Regular" panose="020B0500000000000000" pitchFamily="34" charset="-122"/>
                <a:sym typeface="+mn-ea"/>
              </a:rPr>
              <a:t>他们是</a:t>
            </a:r>
            <a:r>
              <a:rPr lang="en-US" altLang="zh-CN"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2018</a:t>
            </a:r>
            <a:r>
              <a:rPr lang="zh-CN" altLang="en-US" sz="2800" b="1" noProof="0" dirty="0">
                <a:ln>
                  <a:noFill/>
                </a:ln>
                <a:solidFill>
                  <a:srgbClr val="C00000"/>
                </a:solidFill>
                <a:effectLst/>
                <a:uLnTx/>
                <a:uFillTx/>
                <a:latin typeface="思源黑体 CN Regular" panose="020B0500000000000000" pitchFamily="34" charset="-122"/>
                <a:ea typeface="思源黑体 CN Regular" panose="020B0500000000000000" pitchFamily="34" charset="-122"/>
                <a:sym typeface="+mn-ea"/>
              </a:rPr>
              <a:t>年</a:t>
            </a:r>
            <a:r>
              <a:rPr lang="zh-CN" altLang="en-US" sz="2800" b="1" noProof="0" dirty="0">
                <a:ln>
                  <a:noFill/>
                </a:ln>
                <a:solidFill>
                  <a:schemeClr val="accent4"/>
                </a:solidFill>
                <a:effectLst/>
                <a:uLnTx/>
                <a:uFillTx/>
                <a:latin typeface="思源黑体 CN Regular" panose="020B0500000000000000" pitchFamily="34" charset="-122"/>
                <a:ea typeface="思源黑体 CN Regular" panose="020B0500000000000000" pitchFamily="34" charset="-122"/>
                <a:sym typeface="+mn-ea"/>
              </a:rPr>
              <a:t>认识</a:t>
            </a:r>
            <a:r>
              <a:rPr lang="zh-CN" altLang="en-US" sz="2800" noProof="0" dirty="0">
                <a:ln>
                  <a:noFill/>
                </a:ln>
                <a:effectLst/>
                <a:uLnTx/>
                <a:uFillTx/>
                <a:latin typeface="思源黑体 CN Regular" panose="020B0500000000000000" pitchFamily="34" charset="-122"/>
                <a:ea typeface="思源黑体 CN Regular" panose="020B0500000000000000" pitchFamily="34" charset="-122"/>
                <a:sym typeface="+mn-ea"/>
              </a:rPr>
              <a:t>的。</a:t>
            </a:r>
            <a:endParaRPr lang="zh-CN" altLang="en-US" sz="2800" noProof="0" dirty="0">
              <a:ln>
                <a:noFill/>
              </a:ln>
              <a:solidFill>
                <a:schemeClr val="tx1"/>
              </a:solidFill>
              <a:effectLst/>
              <a:uLnTx/>
              <a:uFillTx/>
              <a:latin typeface="思源黑体 CN Regular" panose="020B0500000000000000" pitchFamily="34" charset="-122"/>
              <a:ea typeface="思源黑体 CN Regular" panose="020B0500000000000000" pitchFamily="34" charset="-122"/>
              <a:sym typeface="+mn-ea"/>
            </a:endParaRPr>
          </a:p>
        </p:txBody>
      </p:sp>
      <p:pic>
        <p:nvPicPr>
          <p:cNvPr id="12" name="图片 11" descr="日历2018年"/>
          <p:cNvPicPr>
            <a:picLocks noChangeAspect="1"/>
          </p:cNvPicPr>
          <p:nvPr/>
        </p:nvPicPr>
        <p:blipFill>
          <a:blip r:embed="rId6"/>
          <a:stretch>
            <a:fillRect/>
          </a:stretch>
        </p:blipFill>
        <p:spPr bwMode="auto">
          <a:xfrm>
            <a:off x="1127125" y="4027805"/>
            <a:ext cx="2526665" cy="2392680"/>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subTnLst>
                                    <p:audio>
                                      <p:cMediaNode>
                                        <p:cTn display="1"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subTnLst>
                                    <p:audio>
                                      <p:cMediaNode>
                                        <p:cTn display="1"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subTnLst>
                                    <p:audio>
                                      <p:cMediaNode>
                                        <p:cTn display="1" masterRel="sameClick">
                                          <p:stCondLst>
                                            <p:cond evt="begin" delay="0">
                                              <p:tn val="15"/>
                                            </p:cond>
                                          </p:stCondLst>
                                          <p:endCondLst>
                                            <p:cond evt="onStopAudio" delay="0">
                                              <p:tgtEl>
                                                <p:sldTgt/>
                                              </p:tgtEl>
                                            </p:cond>
                                          </p:endCondLst>
                                        </p:cTn>
                                        <p:tgtEl>
                                          <p:sndTgt r:embed="rId3" name="chimes.wav"/>
                                        </p:tgtEl>
                                      </p:cMediaNode>
                                    </p:audio>
                                  </p:sub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subTnLst>
                                    <p:audio>
                                      <p:cMediaNode>
                                        <p:cTn display="1" masterRel="sameClick">
                                          <p:stCondLst>
                                            <p:cond evt="begin" delay="0">
                                              <p:tn val="19"/>
                                            </p:cond>
                                          </p:stCondLst>
                                          <p:endCondLst>
                                            <p:cond evt="onStopAudio" delay="0">
                                              <p:tgtEl>
                                                <p:sldTgt/>
                                              </p:tgtEl>
                                            </p:cond>
                                          </p:endCondLst>
                                        </p:cTn>
                                        <p:tgtEl>
                                          <p:sndTgt r:embed="rId3" name="chimes.wav"/>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subTnLst>
                                    <p:audio>
                                      <p:cMediaNode>
                                        <p:cTn display="1"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0642" y="-119380"/>
            <a:ext cx="12245975" cy="8491220"/>
            <a:chOff x="-97" y="-188"/>
            <a:chExt cx="19285" cy="13372"/>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1</a:t>
                </a:r>
              </a:p>
            </p:txBody>
          </p:sp>
          <p:sp>
            <p:nvSpPr>
              <p:cNvPr id="11" name="矩形 10"/>
              <p:cNvSpPr/>
              <p:nvPr/>
            </p:nvSpPr>
            <p:spPr>
              <a:xfrm>
                <a:off x="1963" y="1163"/>
                <a:ext cx="7258" cy="2637"/>
              </a:xfrm>
              <a:prstGeom prst="rect">
                <a:avLst/>
              </a:prstGeom>
              <a:solidFill>
                <a:srgbClr val="F3B23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p>
            </p:txBody>
          </p:sp>
          <p:sp>
            <p:nvSpPr>
              <p:cNvPr id="12" name="矩形 11"/>
              <p:cNvSpPr/>
              <p:nvPr/>
            </p:nvSpPr>
            <p:spPr>
              <a:xfrm>
                <a:off x="1953" y="7001"/>
                <a:ext cx="7258" cy="2636"/>
              </a:xfrm>
              <a:prstGeom prst="rect">
                <a:avLst/>
              </a:prstGeom>
              <a:solidFill>
                <a:srgbClr val="F3B234"/>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15</a:t>
                </a: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我卡通1.png我卡通1"/>
            <p:cNvPicPr>
              <a:picLocks noChangeAspect="1"/>
            </p:cNvPicPr>
            <p:nvPr/>
          </p:nvPicPr>
          <p:blipFill>
            <a:blip r:embed="rId3"/>
            <a:srcRect/>
            <a:stretch>
              <a:fillRect/>
            </a:stretch>
          </p:blipFill>
          <p:spPr>
            <a:xfrm>
              <a:off x="5149" y="19"/>
              <a:ext cx="13164" cy="13165"/>
            </a:xfrm>
            <a:prstGeom prst="rect">
              <a:avLst/>
            </a:prstGeom>
          </p:spPr>
        </p:pic>
      </p:grpSp>
      <p:pic>
        <p:nvPicPr>
          <p:cNvPr id="38" name="图片 37" descr="下一页按钮">
            <a:hlinkClick r:id="" action="ppaction://hlinkshowjump?jump=nextslide"/>
          </p:cNvPr>
          <p:cNvPicPr>
            <a:picLocks noChangeAspect="1"/>
          </p:cNvPicPr>
          <p:nvPr/>
        </p:nvPicPr>
        <p:blipFill>
          <a:blip r:embed="rId4"/>
          <a:stretch>
            <a:fillRect/>
          </a:stretch>
        </p:blipFill>
        <p:spPr>
          <a:xfrm>
            <a:off x="9912033" y="5589270"/>
            <a:ext cx="1840865" cy="95123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8290"/>
            <a:ext cx="8283575"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8282940" cy="852170"/>
          </a:xfrm>
          <a:prstGeom prst="roundRect">
            <a:avLst>
              <a:gd name="adj" fmla="val 47532"/>
            </a:avLst>
          </a:prstGeom>
          <a:solidFill>
            <a:srgbClr val="58B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：日期的表达（2）</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6" name="文本框 7"/>
          <p:cNvSpPr txBox="1"/>
          <p:nvPr/>
        </p:nvSpPr>
        <p:spPr>
          <a:xfrm>
            <a:off x="237490" y="702310"/>
            <a:ext cx="4561205"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2</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Expression of Date(2)</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6"/>
            <a:stretch>
              <a:fillRect/>
            </a:stretch>
          </p:blipFill>
          <p:spPr>
            <a:xfrm>
              <a:off x="584" y="3308"/>
              <a:ext cx="1338" cy="1338"/>
            </a:xfrm>
            <a:prstGeom prst="rect">
              <a:avLst/>
            </a:prstGeom>
          </p:spPr>
        </p:pic>
      </p:grpSp>
      <p:sp>
        <p:nvSpPr>
          <p:cNvPr id="11" name="文本框 7"/>
          <p:cNvSpPr txBox="1"/>
          <p:nvPr/>
        </p:nvSpPr>
        <p:spPr>
          <a:xfrm>
            <a:off x="1122045" y="1666240"/>
            <a:ext cx="8626475" cy="645160"/>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年</a:t>
            </a:r>
            <a:r>
              <a:rPr lang="en-US" alt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 </a:t>
            </a:r>
            <a:r>
              <a:rPr lang="zh-CN" altLang="en-US"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月</a:t>
            </a:r>
            <a:r>
              <a:rPr lang="en-US" alt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 </a:t>
            </a:r>
            <a:r>
              <a:rPr lang="zh-CN" altLang="en-US"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日（号）</a:t>
            </a:r>
            <a:r>
              <a:rPr lang="en-US" altLang="zh-CN"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a:t>
            </a:r>
            <a:r>
              <a:rPr lang="zh-CN" altLang="en-US" sz="36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星期</a:t>
            </a:r>
            <a:endParaRPr kumimoji="0" lang="zh-CN" altLang="en-US" sz="3600" b="1" i="0" u="none" strike="noStrike" kern="1200" cap="none" spc="0" normalizeH="0" baseline="0"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7"/>
          <a:stretch>
            <a:fillRect/>
          </a:stretch>
        </p:blipFill>
        <p:spPr>
          <a:xfrm>
            <a:off x="10719753" y="0"/>
            <a:ext cx="1459230" cy="1459230"/>
          </a:xfrm>
          <a:prstGeom prst="rect">
            <a:avLst/>
          </a:prstGeom>
        </p:spPr>
      </p:pic>
      <p:graphicFrame>
        <p:nvGraphicFramePr>
          <p:cNvPr id="4" name="表格 3"/>
          <p:cNvGraphicFramePr>
            <a:graphicFrameLocks noGrp="1"/>
          </p:cNvGraphicFramePr>
          <p:nvPr>
            <p:custDataLst>
              <p:tags r:id="rId2"/>
            </p:custDataLst>
          </p:nvPr>
        </p:nvGraphicFramePr>
        <p:xfrm>
          <a:off x="321945" y="2781935"/>
          <a:ext cx="11351895" cy="3821430"/>
        </p:xfrm>
        <a:graphic>
          <a:graphicData uri="http://schemas.openxmlformats.org/drawingml/2006/table">
            <a:tbl>
              <a:tblPr firstRow="1" bandRow="1">
                <a:tableStyleId>{5C22544A-7EE6-4342-B048-85BDC9FD1C3A}</a:tableStyleId>
              </a:tblPr>
              <a:tblGrid>
                <a:gridCol w="5155565">
                  <a:extLst>
                    <a:ext uri="{9D8B030D-6E8A-4147-A177-3AD203B41FA5}">
                      <a16:colId xmlns:a16="http://schemas.microsoft.com/office/drawing/2014/main" val="20000"/>
                    </a:ext>
                  </a:extLst>
                </a:gridCol>
                <a:gridCol w="6196330">
                  <a:extLst>
                    <a:ext uri="{9D8B030D-6E8A-4147-A177-3AD203B41FA5}">
                      <a16:colId xmlns:a16="http://schemas.microsoft.com/office/drawing/2014/main" val="20001"/>
                    </a:ext>
                  </a:extLst>
                </a:gridCol>
              </a:tblGrid>
              <a:tr h="784225">
                <a:tc gridSpan="2">
                  <a:txBody>
                    <a:bodyPr/>
                    <a:lstStyle/>
                    <a:p>
                      <a:pPr marL="0" marR="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思源黑体 CN Regular" panose="020B0500000000000000" pitchFamily="34" charset="-122"/>
                          <a:ea typeface="思源黑体 CN Regular" panose="020B0500000000000000" pitchFamily="34" charset="-122"/>
                        </a:rPr>
                        <a:t>For example</a:t>
                      </a:r>
                    </a:p>
                  </a:txBody>
                  <a:tcPr anchor="ctr">
                    <a:lnR w="28575" cap="flat" cmpd="sng" algn="ctr">
                      <a:solidFill>
                        <a:schemeClr val="bg1"/>
                      </a:solidFill>
                      <a:prstDash val="solid"/>
                      <a:round/>
                      <a:headEnd type="none" w="med" len="med"/>
                      <a:tailEnd type="none" w="med" len="med"/>
                    </a:lnR>
                    <a:solidFill>
                      <a:srgbClr val="B8975A"/>
                    </a:solidFill>
                  </a:tcPr>
                </a:tc>
                <a:tc hMerge="1">
                  <a:txBody>
                    <a:bodyPr/>
                    <a:lstStyle/>
                    <a:p>
                      <a:endParaRPr lang="zh-CN"/>
                    </a:p>
                  </a:txBody>
                  <a:tcPr anchor="ctr">
                    <a:lnR w="28575" cap="flat" cmpd="sng" algn="ctr">
                      <a:solidFill>
                        <a:schemeClr val="bg1"/>
                      </a:solidFill>
                      <a:prstDash val="solid"/>
                      <a:round/>
                      <a:headEnd type="none" w="med" len="med"/>
                      <a:tailEnd type="none" w="med" len="med"/>
                    </a:lnR>
                    <a:solidFill>
                      <a:srgbClr val="B8975A"/>
                    </a:solidFill>
                  </a:tcPr>
                </a:tc>
                <a:extLst>
                  <a:ext uri="{0D108BD9-81ED-4DB2-BD59-A6C34878D82A}">
                    <a16:rowId xmlns:a16="http://schemas.microsoft.com/office/drawing/2014/main" val="10000"/>
                  </a:ext>
                </a:extLst>
              </a:tr>
              <a:tr h="996950">
                <a:tc gridSpan="2">
                  <a:txBody>
                    <a:bodyPr/>
                    <a:lstStyle/>
                    <a:p>
                      <a:pPr algn="ct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明天是</a:t>
                      </a: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2022</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年</a:t>
                      </a: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7</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月</a:t>
                      </a: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7</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号。</a:t>
                      </a:r>
                    </a:p>
                  </a:txBody>
                  <a:tcPr anchor="ctr">
                    <a:lnR w="28575" cap="flat" cmpd="sng" algn="ctr">
                      <a:solidFill>
                        <a:schemeClr val="bg1"/>
                      </a:solidFill>
                      <a:prstDash val="solid"/>
                      <a:round/>
                      <a:headEnd type="none" w="med" len="med"/>
                      <a:tailEnd type="none" w="med" len="med"/>
                    </a:lnR>
                    <a:solidFill>
                      <a:srgbClr val="58B6E5">
                        <a:alpha val="22000"/>
                      </a:srgbClr>
                    </a:solidFill>
                  </a:tcPr>
                </a:tc>
                <a:tc hMerge="1">
                  <a:txBody>
                    <a:bodyPr/>
                    <a:lstStyle/>
                    <a:p>
                      <a:endParaRPr lang="zh-CN"/>
                    </a:p>
                  </a:txBody>
                  <a:tcPr anchor="ctr">
                    <a:lnR w="28575" cap="flat" cmpd="sng" algn="ctr">
                      <a:solidFill>
                        <a:schemeClr val="bg1"/>
                      </a:solidFill>
                      <a:prstDash val="solid"/>
                      <a:round/>
                      <a:headEnd type="none" w="med" len="med"/>
                      <a:tailEnd type="none" w="med" len="med"/>
                    </a:lnR>
                    <a:solidFill>
                      <a:srgbClr val="58B6E5">
                        <a:alpha val="22000"/>
                      </a:srgbClr>
                    </a:solidFill>
                  </a:tcPr>
                </a:tc>
                <a:extLst>
                  <a:ext uri="{0D108BD9-81ED-4DB2-BD59-A6C34878D82A}">
                    <a16:rowId xmlns:a16="http://schemas.microsoft.com/office/drawing/2014/main" val="10001"/>
                  </a:ext>
                </a:extLst>
              </a:tr>
              <a:tr h="1002030">
                <a:tc>
                  <a:txBody>
                    <a:bodyPr/>
                    <a:lstStyle/>
                    <a:p>
                      <a:pPr algn="ctr"/>
                      <a:r>
                        <a:rPr lang="en-US" altLang="zh-CN" sz="3200" b="1" dirty="0">
                          <a:latin typeface="思源黑体 CN Regular" panose="020B0500000000000000" pitchFamily="34" charset="-122"/>
                          <a:ea typeface="思源黑体 CN Regular" panose="020B0500000000000000" pitchFamily="34" charset="-122"/>
                          <a:sym typeface="+mn-ea"/>
                        </a:rPr>
                        <a:t>A</a:t>
                      </a:r>
                      <a:r>
                        <a:rPr lang="zh-CN" altLang="en-US" sz="3200" b="1" dirty="0">
                          <a:latin typeface="思源黑体 CN Regular" panose="020B0500000000000000" pitchFamily="34" charset="-122"/>
                          <a:ea typeface="思源黑体 CN Regular" panose="020B0500000000000000" pitchFamily="34" charset="-122"/>
                          <a:sym typeface="+mn-ea"/>
                        </a:rPr>
                        <a:t>：今天几号？星期几？</a:t>
                      </a:r>
                      <a:endParaRPr lang="zh-CN" altLang="en-US" sz="3200" b="1" dirty="0">
                        <a:solidFill>
                          <a:srgbClr val="C00000"/>
                        </a:solidFill>
                        <a:latin typeface="思源黑体 CN Regular" panose="020B0500000000000000" pitchFamily="34" charset="-122"/>
                        <a:ea typeface="思源黑体 CN Regular" panose="020B0500000000000000" pitchFamily="34" charset="-122"/>
                        <a:sym typeface="+mn-ea"/>
                      </a:endParaRPr>
                    </a:p>
                  </a:txBody>
                  <a:tcPr anchor="ctr">
                    <a:solidFill>
                      <a:srgbClr val="E2AEAB">
                        <a:alpha val="22000"/>
                      </a:srgbClr>
                    </a:solidFill>
                  </a:tcPr>
                </a:tc>
                <a:tc>
                  <a:txBody>
                    <a:bodyPr/>
                    <a:lstStyle/>
                    <a:p>
                      <a:pPr algn="ct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B</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：今天</a:t>
                      </a: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7</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月</a:t>
                      </a:r>
                      <a:r>
                        <a:rPr lang="en-US" altLang="zh-CN"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6</a:t>
                      </a:r>
                      <a:r>
                        <a:rPr lang="zh-CN" altLang="en-US" sz="3200" b="1"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号，星期三。</a:t>
                      </a:r>
                      <a:endParaRPr lang="zh-CN" altLang="en-US"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txBody>
                  <a:tcPr anchor="ctr">
                    <a:solidFill>
                      <a:srgbClr val="E2AEAB">
                        <a:alpha val="22000"/>
                      </a:srgbClr>
                    </a:solidFill>
                  </a:tcPr>
                </a:tc>
                <a:extLst>
                  <a:ext uri="{0D108BD9-81ED-4DB2-BD59-A6C34878D82A}">
                    <a16:rowId xmlns:a16="http://schemas.microsoft.com/office/drawing/2014/main" val="10002"/>
                  </a:ext>
                </a:extLst>
              </a:tr>
              <a:tr h="1038225">
                <a:tc gridSpan="2">
                  <a:txBody>
                    <a:bodyPr/>
                    <a:lstStyle/>
                    <a:p>
                      <a:pPr algn="ctr"/>
                      <a:r>
                        <a:rPr lang="zh-CN" altLang="en-US"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我们是</a:t>
                      </a:r>
                      <a:r>
                        <a:rPr lang="en-US" altLang="zh-CN"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2011</a:t>
                      </a:r>
                      <a:r>
                        <a:rPr lang="zh-CN" altLang="en-US"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年</a:t>
                      </a:r>
                      <a:r>
                        <a:rPr lang="en-US" altLang="zh-CN"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9</a:t>
                      </a:r>
                      <a:r>
                        <a:rPr lang="zh-CN" altLang="en-US" sz="3200" b="1" dirty="0">
                          <a:solidFill>
                            <a:srgbClr val="C0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月认识的。</a:t>
                      </a:r>
                    </a:p>
                  </a:txBody>
                  <a:tcPr anchor="ctr">
                    <a:solidFill>
                      <a:srgbClr val="D3EAF6"/>
                    </a:solidFill>
                  </a:tcPr>
                </a:tc>
                <a:tc hMerge="1">
                  <a:txBody>
                    <a:bodyPr/>
                    <a:lstStyle/>
                    <a:p>
                      <a:endParaRPr lang="zh-CN"/>
                    </a:p>
                  </a:txBody>
                  <a:tcPr anchor="ctr">
                    <a:solidFill>
                      <a:srgbClr val="D3EAF6"/>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60349 -0.00222222 " pathEditMode="relative" rAng="0" ptsTypes="">
                                      <p:cBhvr>
                                        <p:cTn id="6" dur="500" fill="hold"/>
                                        <p:tgtEl>
                                          <p:spTgt spid="12"/>
                                        </p:tgtEl>
                                        <p:attrNameLst>
                                          <p:attrName>ppt_x</p:attrName>
                                          <p:attrName>ppt_y</p:attrName>
                                        </p:attrNameLst>
                                      </p:cBhvr>
                                      <p:rCtr x="19600" y="-10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1" masterRel="sameClick">
                                          <p:stCondLst>
                                            <p:cond evt="begin" delay="0">
                                              <p:tn val="7"/>
                                            </p:cond>
                                          </p:stCondLst>
                                          <p:endCondLst>
                                            <p:cond evt="onStopAudio" delay="0">
                                              <p:tgtEl>
                                                <p:sldTgt/>
                                              </p:tgtEl>
                                            </p:cond>
                                          </p:endCondLst>
                                        </p:cTn>
                                        <p:tgtEl>
                                          <p:sndTgt r:embed="rId4"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subTnLst>
                                    <p:audio>
                                      <p:cMediaNode>
                                        <p:cTn display="1" masterRel="sameClick">
                                          <p:stCondLst>
                                            <p:cond evt="begin" delay="0">
                                              <p:tn val="1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1"/>
          <p:cNvPicPr>
            <a:picLocks noChangeAspect="1"/>
          </p:cNvPicPr>
          <p:nvPr/>
        </p:nvPicPr>
        <p:blipFill>
          <a:blip r:embed="rId5"/>
          <a:stretch>
            <a:fillRect/>
          </a:stretch>
        </p:blipFill>
        <p:spPr>
          <a:xfrm>
            <a:off x="10719753" y="0"/>
            <a:ext cx="1459230" cy="1459230"/>
          </a:xfrm>
          <a:prstGeom prst="rect">
            <a:avLst/>
          </a:prstGeom>
        </p:spPr>
      </p:pic>
      <p:sp>
        <p:nvSpPr>
          <p:cNvPr id="4" name="文本框 3"/>
          <p:cNvSpPr txBox="1"/>
          <p:nvPr/>
        </p:nvSpPr>
        <p:spPr>
          <a:xfrm>
            <a:off x="1355725"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0</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p:txBody>
      </p:sp>
      <p:sp>
        <p:nvSpPr>
          <p:cNvPr id="6" name="文本框 5"/>
          <p:cNvSpPr txBox="1"/>
          <p:nvPr/>
        </p:nvSpPr>
        <p:spPr>
          <a:xfrm>
            <a:off x="2510155"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0</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0</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8</a:t>
            </a:r>
          </a:p>
        </p:txBody>
      </p:sp>
      <p:sp>
        <p:nvSpPr>
          <p:cNvPr id="7" name="文本框 6"/>
          <p:cNvSpPr txBox="1"/>
          <p:nvPr/>
        </p:nvSpPr>
        <p:spPr>
          <a:xfrm>
            <a:off x="3580765"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0</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8</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9</a:t>
            </a:r>
          </a:p>
        </p:txBody>
      </p:sp>
      <p:sp>
        <p:nvSpPr>
          <p:cNvPr id="8" name="文本框 7"/>
          <p:cNvSpPr txBox="1"/>
          <p:nvPr/>
        </p:nvSpPr>
        <p:spPr>
          <a:xfrm>
            <a:off x="4601210"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p:txBody>
      </p:sp>
      <p:sp>
        <p:nvSpPr>
          <p:cNvPr id="10" name="文本框 9"/>
          <p:cNvSpPr txBox="1"/>
          <p:nvPr/>
        </p:nvSpPr>
        <p:spPr>
          <a:xfrm>
            <a:off x="5485765" y="2609215"/>
            <a:ext cx="1098550" cy="1198880"/>
          </a:xfrm>
          <a:prstGeom prst="rect">
            <a:avLst/>
          </a:prstGeom>
          <a:noFill/>
        </p:spPr>
        <p:txBody>
          <a:bodyPr wrap="none" rtlCol="0" anchor="t" anchorCtr="0">
            <a:spAutoFit/>
          </a:bodyPr>
          <a:lstStyle/>
          <a:p>
            <a:r>
              <a:rPr lang="zh-CN" altLang="en-US" sz="7200" b="1" noProof="0" dirty="0">
                <a:ln>
                  <a:noFill/>
                </a:ln>
                <a:solidFill>
                  <a:srgbClr val="C00000"/>
                </a:solidFill>
                <a:effectLst/>
                <a:uLnTx/>
                <a:uFillTx/>
                <a:latin typeface="思源黑体 CN Heavy" panose="020B0A00000000000000" pitchFamily="34" charset="-122"/>
                <a:ea typeface="思源黑体 CN Heavy" panose="020B0A00000000000000" pitchFamily="34" charset="-122"/>
                <a:sym typeface="+mn-ea"/>
              </a:rPr>
              <a:t>年</a:t>
            </a:r>
          </a:p>
        </p:txBody>
      </p:sp>
      <p:sp>
        <p:nvSpPr>
          <p:cNvPr id="11" name="文本框 10"/>
          <p:cNvSpPr txBox="1"/>
          <p:nvPr/>
        </p:nvSpPr>
        <p:spPr>
          <a:xfrm>
            <a:off x="6622415"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endPar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p:txBody>
      </p:sp>
      <p:sp>
        <p:nvSpPr>
          <p:cNvPr id="12" name="文本框 11"/>
          <p:cNvSpPr txBox="1"/>
          <p:nvPr/>
        </p:nvSpPr>
        <p:spPr>
          <a:xfrm>
            <a:off x="8724265" y="2371725"/>
            <a:ext cx="926465" cy="13387705"/>
          </a:xfrm>
          <a:prstGeom prst="rect">
            <a:avLst/>
          </a:prstGeom>
          <a:noFill/>
        </p:spPr>
        <p:txBody>
          <a:bodyPr wrap="none" rtlCol="0" anchor="t">
            <a:spAutoFit/>
          </a:bodyPr>
          <a:lstStyle/>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3</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4</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6</a:t>
            </a:r>
          </a:p>
          <a:p>
            <a:r>
              <a:rPr lang="en-US" altLang="zh-CN" sz="96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7</a:t>
            </a:r>
          </a:p>
        </p:txBody>
      </p:sp>
      <p:sp useBgFill="1">
        <p:nvSpPr>
          <p:cNvPr id="13" name="矩形 12"/>
          <p:cNvSpPr/>
          <p:nvPr/>
        </p:nvSpPr>
        <p:spPr>
          <a:xfrm>
            <a:off x="680085" y="3841115"/>
            <a:ext cx="11040110" cy="3016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p:cNvSpPr/>
          <p:nvPr/>
        </p:nvSpPr>
        <p:spPr>
          <a:xfrm>
            <a:off x="743585" y="0"/>
            <a:ext cx="10094595" cy="25215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436370" y="1702435"/>
            <a:ext cx="9979660" cy="768350"/>
          </a:xfrm>
          <a:prstGeom prst="rect">
            <a:avLst/>
          </a:prstGeom>
          <a:noFill/>
        </p:spPr>
        <p:txBody>
          <a:bodyPr wrap="square" rtlCol="0" anchor="t">
            <a:spAutoFit/>
          </a:bodyPr>
          <a:lstStyle/>
          <a:p>
            <a:pPr algn="l"/>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èr   línɡ  èr   </a:t>
            </a:r>
            <a:r>
              <a:rPr lang="en-US" sz="4400" b="1" dirty="0" err="1">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èr</a:t>
            </a:r>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err="1">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nián</a:t>
            </a:r>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err="1">
                <a:solidFill>
                  <a:srgbClr val="E2AEAB"/>
                </a:solidFill>
                <a:latin typeface="思源黑体 CN Regular" panose="020B0500000000000000" pitchFamily="34" charset="-122"/>
                <a:ea typeface="思源黑体 CN Regular" panose="020B0500000000000000" pitchFamily="34" charset="-122"/>
                <a:sym typeface="宋体" panose="02010600030101010101" pitchFamily="2" charset="-122"/>
              </a:rPr>
              <a:t>yī</a:t>
            </a:r>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err="1">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yuè</a:t>
            </a:r>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err="1">
                <a:solidFill>
                  <a:srgbClr val="E2AEAB"/>
                </a:solidFill>
                <a:latin typeface="思源黑体 CN Regular" panose="020B0500000000000000" pitchFamily="34" charset="-122"/>
                <a:ea typeface="思源黑体 CN Regular" panose="020B0500000000000000" pitchFamily="34" charset="-122"/>
                <a:sym typeface="宋体" panose="02010600030101010101" pitchFamily="2" charset="-122"/>
              </a:rPr>
              <a:t>yī</a:t>
            </a:r>
            <a:r>
              <a:rPr lang="en-US" sz="4400" b="1" dirty="0">
                <a:solidFill>
                  <a:srgbClr val="E2AEAB"/>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err="1">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rì</a:t>
            </a:r>
            <a:r>
              <a:rPr lang="en-US" sz="4400" b="1" dirty="0">
                <a:solidFill>
                  <a:srgbClr val="D4B774"/>
                </a:solidFill>
                <a:latin typeface="思源黑体 CN Regular" panose="020B0500000000000000" pitchFamily="34" charset="-122"/>
                <a:ea typeface="思源黑体 CN Regular" panose="020B0500000000000000" pitchFamily="34" charset="-122"/>
                <a:sym typeface="宋体" panose="02010600030101010101" pitchFamily="2" charset="-122"/>
              </a:rPr>
              <a:t>  </a:t>
            </a:r>
            <a:r>
              <a:rPr lang="en-US" sz="4400" b="1" dirty="0">
                <a:solidFill>
                  <a:srgbClr val="D4B774"/>
                </a:solidFill>
                <a:latin typeface="思源黑体 CN Regular" panose="020B0500000000000000" pitchFamily="34" charset="-122"/>
                <a:ea typeface="思源黑体 CN Regular" panose="020B0500000000000000" pitchFamily="34" charset="-122"/>
                <a:sym typeface="+mn-ea"/>
              </a:rPr>
              <a:t> </a:t>
            </a:r>
          </a:p>
        </p:txBody>
      </p:sp>
      <p:sp>
        <p:nvSpPr>
          <p:cNvPr id="9"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：日期的表达（2）</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14" name="文本框 7"/>
          <p:cNvSpPr txBox="1"/>
          <p:nvPr/>
        </p:nvSpPr>
        <p:spPr>
          <a:xfrm>
            <a:off x="237490" y="702310"/>
            <a:ext cx="4561205"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 2</a:t>
            </a:r>
            <a:r>
              <a:rPr lang="zh-CN" alt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Expression of Date(2)</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7" name="文本框 16"/>
          <p:cNvSpPr txBox="1"/>
          <p:nvPr/>
        </p:nvSpPr>
        <p:spPr>
          <a:xfrm>
            <a:off x="7553960" y="2609215"/>
            <a:ext cx="1098550" cy="1198880"/>
          </a:xfrm>
          <a:prstGeom prst="rect">
            <a:avLst/>
          </a:prstGeom>
          <a:noFill/>
        </p:spPr>
        <p:txBody>
          <a:bodyPr wrap="none" rtlCol="0" anchor="t" anchorCtr="0">
            <a:spAutoFit/>
          </a:bodyPr>
          <a:lstStyle/>
          <a:p>
            <a:r>
              <a:rPr lang="zh-CN" altLang="en-US" sz="7200" b="1" noProof="0" dirty="0">
                <a:ln>
                  <a:noFill/>
                </a:ln>
                <a:solidFill>
                  <a:srgbClr val="C00000"/>
                </a:solidFill>
                <a:effectLst/>
                <a:uLnTx/>
                <a:uFillTx/>
                <a:latin typeface="思源黑体 CN Heavy" panose="020B0A00000000000000" pitchFamily="34" charset="-122"/>
                <a:ea typeface="思源黑体 CN Heavy" panose="020B0A00000000000000" pitchFamily="34" charset="-122"/>
                <a:sym typeface="+mn-ea"/>
              </a:rPr>
              <a:t>月</a:t>
            </a:r>
          </a:p>
        </p:txBody>
      </p:sp>
      <p:sp>
        <p:nvSpPr>
          <p:cNvPr id="18" name="文本框 17"/>
          <p:cNvSpPr txBox="1"/>
          <p:nvPr/>
        </p:nvSpPr>
        <p:spPr>
          <a:xfrm>
            <a:off x="9722485" y="2609215"/>
            <a:ext cx="1098550" cy="1198880"/>
          </a:xfrm>
          <a:prstGeom prst="rect">
            <a:avLst/>
          </a:prstGeom>
          <a:noFill/>
        </p:spPr>
        <p:txBody>
          <a:bodyPr wrap="none" rtlCol="0" anchor="t" anchorCtr="0">
            <a:spAutoFit/>
          </a:bodyPr>
          <a:lstStyle/>
          <a:p>
            <a:r>
              <a:rPr lang="zh-CN" altLang="en-US" sz="7200" b="1" noProof="0" dirty="0">
                <a:ln>
                  <a:noFill/>
                </a:ln>
                <a:solidFill>
                  <a:srgbClr val="C00000"/>
                </a:solidFill>
                <a:effectLst/>
                <a:uLnTx/>
                <a:uFillTx/>
                <a:latin typeface="思源黑体 CN Heavy" panose="020B0A00000000000000" pitchFamily="34" charset="-122"/>
                <a:ea typeface="思源黑体 CN Heavy" panose="020B0A00000000000000" pitchFamily="34" charset="-122"/>
                <a:sym typeface="+mn-ea"/>
              </a:rPr>
              <a:t>日</a:t>
            </a:r>
          </a:p>
        </p:txBody>
      </p:sp>
      <p:pic>
        <p:nvPicPr>
          <p:cNvPr id="20" name="图片 19"/>
          <p:cNvPicPr>
            <a:picLocks noChangeAspect="1"/>
          </p:cNvPicPr>
          <p:nvPr/>
        </p:nvPicPr>
        <p:blipFill>
          <a:blip r:embed="rId6"/>
          <a:stretch>
            <a:fillRect/>
          </a:stretch>
        </p:blipFill>
        <p:spPr>
          <a:xfrm>
            <a:off x="5082540" y="4637405"/>
            <a:ext cx="2026920" cy="1941195"/>
          </a:xfrm>
          <a:prstGeom prst="rect">
            <a:avLst/>
          </a:prstGeom>
          <a:ln w="38100">
            <a:solidFill>
              <a:srgbClr val="C6A767"/>
            </a:solidFill>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004375 -1.06796 " pathEditMode="relative" rAng="0" ptsTypes="">
                                      <p:cBhvr>
                                        <p:cTn id="6" dur="2000" fill="hold"/>
                                        <p:tgtEl>
                                          <p:spTgt spid="4"/>
                                        </p:tgtEl>
                                        <p:attrNameLst>
                                          <p:attrName>ppt_x</p:attrName>
                                          <p:attrName>ppt_y</p:attrName>
                                        </p:attrNameLst>
                                      </p:cBhvr>
                                      <p:rCtr x="200" y="-49900"/>
                                    </p:animMotion>
                                  </p:childTnLst>
                                  <p:subTnLst>
                                    <p:audio>
                                      <p:cMediaNode>
                                        <p:cTn display="1" masterRel="sameClick">
                                          <p:stCondLst>
                                            <p:cond evt="begin" delay="0">
                                              <p:tn val="5"/>
                                            </p:cond>
                                          </p:stCondLst>
                                          <p:endCondLst>
                                            <p:cond evt="onStopAudio" delay="0">
                                              <p:tgtEl>
                                                <p:sldTgt/>
                                              </p:tgtEl>
                                            </p:cond>
                                          </p:endCondLst>
                                        </p:cTn>
                                        <p:tgtEl>
                                          <p:sndTgt r:embed="rId3" name="cashreg.wav"/>
                                        </p:tgtEl>
                                      </p:cMediaNode>
                                    </p:audio>
                                  </p:subTnLst>
                                </p:cTn>
                              </p:par>
                              <p:par>
                                <p:cTn id="7" presetID="64" presetClass="path" presetSubtype="0" accel="50000" decel="50000" fill="hold" grpId="0" nodeType="withEffect">
                                  <p:stCondLst>
                                    <p:cond delay="500"/>
                                  </p:stCondLst>
                                  <p:childTnLst>
                                    <p:animMotion origin="layout" path="M 0 0 L -0.00526042 -1.0737 " pathEditMode="relative" rAng="0" ptsTypes="">
                                      <p:cBhvr>
                                        <p:cTn id="8" dur="2000" fill="hold"/>
                                        <p:tgtEl>
                                          <p:spTgt spid="6"/>
                                        </p:tgtEl>
                                        <p:attrNameLst>
                                          <p:attrName>ppt_x</p:attrName>
                                          <p:attrName>ppt_y</p:attrName>
                                        </p:attrNameLst>
                                      </p:cBhvr>
                                      <p:rCtr x="-200" y="-53700"/>
                                    </p:animMotion>
                                  </p:childTnLst>
                                  <p:subTnLst>
                                    <p:audio>
                                      <p:cMediaNode>
                                        <p:cTn display="1" masterRel="sameClick">
                                          <p:stCondLst>
                                            <p:cond evt="begin" delay="0">
                                              <p:tn val="7"/>
                                            </p:cond>
                                          </p:stCondLst>
                                          <p:endCondLst>
                                            <p:cond evt="onStopAudio" delay="0">
                                              <p:tgtEl>
                                                <p:sldTgt/>
                                              </p:tgtEl>
                                            </p:cond>
                                          </p:endCondLst>
                                        </p:cTn>
                                        <p:tgtEl>
                                          <p:sndTgt r:embed="rId3" name="cashreg.wav"/>
                                        </p:tgtEl>
                                      </p:cMediaNode>
                                    </p:audio>
                                  </p:subTnLst>
                                </p:cTn>
                              </p:par>
                              <p:par>
                                <p:cTn id="9" presetID="64" presetClass="path" presetSubtype="0" accel="50000" decel="50000" fill="hold" grpId="0" nodeType="withEffect">
                                  <p:stCondLst>
                                    <p:cond delay="1000"/>
                                  </p:stCondLst>
                                  <p:childTnLst>
                                    <p:animMotion origin="layout" path="M 0 0.00101982 L -0.00526042 -1.07268 " pathEditMode="relative" rAng="0" ptsTypes="">
                                      <p:cBhvr>
                                        <p:cTn id="10" dur="2000" fill="hold"/>
                                        <p:tgtEl>
                                          <p:spTgt spid="7"/>
                                        </p:tgtEl>
                                        <p:attrNameLst>
                                          <p:attrName>ppt_x</p:attrName>
                                          <p:attrName>ppt_y</p:attrName>
                                        </p:attrNameLst>
                                      </p:cBhvr>
                                      <p:rCtr x="-200" y="-53600"/>
                                    </p:animMotion>
                                  </p:childTnLst>
                                  <p:subTnLst>
                                    <p:audio>
                                      <p:cMediaNode>
                                        <p:cTn display="1" masterRel="sameClick">
                                          <p:stCondLst>
                                            <p:cond evt="begin" delay="0">
                                              <p:tn val="9"/>
                                            </p:cond>
                                          </p:stCondLst>
                                          <p:endCondLst>
                                            <p:cond evt="onStopAudio" delay="0">
                                              <p:tgtEl>
                                                <p:sldTgt/>
                                              </p:tgtEl>
                                            </p:cond>
                                          </p:endCondLst>
                                        </p:cTn>
                                        <p:tgtEl>
                                          <p:sndTgt r:embed="rId3" name="cashreg.wav"/>
                                        </p:tgtEl>
                                      </p:cMediaNode>
                                    </p:audio>
                                  </p:subTnLst>
                                </p:cTn>
                              </p:par>
                              <p:par>
                                <p:cTn id="11" presetID="64" presetClass="path" presetSubtype="0" accel="50000" decel="50000" fill="hold" grpId="0" nodeType="withEffect">
                                  <p:stCondLst>
                                    <p:cond delay="1500"/>
                                  </p:stCondLst>
                                  <p:childTnLst>
                                    <p:animMotion origin="layout" path="M 0 0.00101982 L -0.00526042 -1.07268 " pathEditMode="relative" rAng="0" ptsTypes="">
                                      <p:cBhvr>
                                        <p:cTn id="12" dur="2000" fill="hold"/>
                                        <p:tgtEl>
                                          <p:spTgt spid="8"/>
                                        </p:tgtEl>
                                        <p:attrNameLst>
                                          <p:attrName>ppt_x</p:attrName>
                                          <p:attrName>ppt_y</p:attrName>
                                        </p:attrNameLst>
                                      </p:cBhvr>
                                      <p:rCtr x="-200" y="-53600"/>
                                    </p:animMotion>
                                  </p:childTnLst>
                                  <p:subTnLst>
                                    <p:audio>
                                      <p:cMediaNode>
                                        <p:cTn display="1" masterRel="sameClick">
                                          <p:stCondLst>
                                            <p:cond evt="begin" delay="0">
                                              <p:tn val="11"/>
                                            </p:cond>
                                          </p:stCondLst>
                                          <p:endCondLst>
                                            <p:cond evt="onStopAudio" delay="0">
                                              <p:tgtEl>
                                                <p:sldTgt/>
                                              </p:tgtEl>
                                            </p:cond>
                                          </p:endCondLst>
                                        </p:cTn>
                                        <p:tgtEl>
                                          <p:sndTgt r:embed="rId3" name="cashreg.wav"/>
                                        </p:tgtEl>
                                      </p:cMediaNode>
                                    </p:audio>
                                  </p:subTnLst>
                                </p:cTn>
                              </p:par>
                              <p:par>
                                <p:cTn id="13" presetID="64" presetClass="path" presetSubtype="0" accel="50000" decel="50000" fill="hold" grpId="0" nodeType="withEffect">
                                  <p:stCondLst>
                                    <p:cond delay="2500"/>
                                  </p:stCondLst>
                                  <p:childTnLst>
                                    <p:animMotion origin="layout" path="M 0 0.00101982 L -0.00526042 -1.07268 " pathEditMode="relative" rAng="0" ptsTypes="">
                                      <p:cBhvr>
                                        <p:cTn id="14" dur="2000" fill="hold"/>
                                        <p:tgtEl>
                                          <p:spTgt spid="11"/>
                                        </p:tgtEl>
                                        <p:attrNameLst>
                                          <p:attrName>ppt_x</p:attrName>
                                          <p:attrName>ppt_y</p:attrName>
                                        </p:attrNameLst>
                                      </p:cBhvr>
                                      <p:rCtr x="-200" y="-53600"/>
                                    </p:animMotion>
                                  </p:childTnLst>
                                  <p:subTnLst>
                                    <p:audio>
                                      <p:cMediaNode>
                                        <p:cTn display="1" masterRel="sameClick">
                                          <p:stCondLst>
                                            <p:cond evt="begin" delay="0">
                                              <p:tn val="13"/>
                                            </p:cond>
                                          </p:stCondLst>
                                          <p:endCondLst>
                                            <p:cond evt="onStopAudio" delay="0">
                                              <p:tgtEl>
                                                <p:sldTgt/>
                                              </p:tgtEl>
                                            </p:cond>
                                          </p:endCondLst>
                                        </p:cTn>
                                        <p:tgtEl>
                                          <p:sndTgt r:embed="rId3" name="cashreg.wav"/>
                                        </p:tgtEl>
                                      </p:cMediaNode>
                                    </p:audio>
                                  </p:subTnLst>
                                </p:cTn>
                              </p:par>
                              <p:par>
                                <p:cTn id="15" presetID="64" presetClass="path" presetSubtype="0" accel="50000" decel="50000" fill="hold" grpId="0" nodeType="withEffect">
                                  <p:stCondLst>
                                    <p:cond delay="3000"/>
                                  </p:stCondLst>
                                  <p:childTnLst>
                                    <p:animMotion origin="layout" path="M 0 0.00101982 L -0.00526042 -1.07268 " pathEditMode="relative" rAng="0" ptsTypes="">
                                      <p:cBhvr>
                                        <p:cTn id="16" dur="2000" fill="hold"/>
                                        <p:tgtEl>
                                          <p:spTgt spid="12"/>
                                        </p:tgtEl>
                                        <p:attrNameLst>
                                          <p:attrName>ppt_x</p:attrName>
                                          <p:attrName>ppt_y</p:attrName>
                                        </p:attrNameLst>
                                      </p:cBhvr>
                                      <p:rCtr x="-200" y="-53600"/>
                                    </p:animMotion>
                                  </p:childTnLst>
                                  <p:subTnLst>
                                    <p:audio>
                                      <p:cMediaNode>
                                        <p:cTn display="1" masterRel="sameClick">
                                          <p:stCondLst>
                                            <p:cond evt="begin" delay="0">
                                              <p:tn val="15"/>
                                            </p:cond>
                                          </p:stCondLst>
                                          <p:endCondLst>
                                            <p:cond evt="onStopAudio" delay="0">
                                              <p:tgtEl>
                                                <p:sldTgt/>
                                              </p:tgtEl>
                                            </p:cond>
                                          </p:endCondLst>
                                        </p:cTn>
                                        <p:tgtEl>
                                          <p:sndTgt r:embed="rId3" name="cashreg.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subTnLst>
                                    <p:audio>
                                      <p:cMediaNode>
                                        <p:cTn display="1" masterRel="sameClick">
                                          <p:stCondLst>
                                            <p:cond evt="begin" delay="0">
                                              <p:tn val="19"/>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1" grpId="0"/>
      <p:bldP spid="12"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97561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：在餐桌旁</a:t>
            </a:r>
          </a:p>
        </p:txBody>
      </p:sp>
      <p:sp>
        <p:nvSpPr>
          <p:cNvPr id="22" name="文本框 7"/>
          <p:cNvSpPr txBox="1"/>
          <p:nvPr/>
        </p:nvSpPr>
        <p:spPr>
          <a:xfrm>
            <a:off x="237490" y="702310"/>
            <a:ext cx="286512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the dining table</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399699" y="1688764"/>
            <a:ext cx="3291458" cy="1023901"/>
            <a:chOff x="8276" y="1480"/>
            <a:chExt cx="10633" cy="3306"/>
          </a:xfrm>
        </p:grpSpPr>
        <p:sp>
          <p:nvSpPr>
            <p:cNvPr id="29" name="文本框 28"/>
            <p:cNvSpPr txBox="1"/>
            <p:nvPr/>
          </p:nvSpPr>
          <p:spPr>
            <a:xfrm>
              <a:off x="8276" y="1927"/>
              <a:ext cx="8634" cy="2859"/>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N</a:t>
              </a:r>
              <a:r>
                <a:rPr lang="en-US" altLang="zh-CN" sz="1400" dirty="0">
                  <a:solidFill>
                    <a:srgbClr val="4D4D4D"/>
                  </a:solidFill>
                  <a:latin typeface="Arial" panose="020B0604020202020204" pitchFamily="34" charset="0"/>
                  <a:ea typeface="宋体" panose="02010600030101010101" pitchFamily="2" charset="-122"/>
                  <a:sym typeface="+mn-ea"/>
                </a:rPr>
                <a:t>ǐ hé Lǐ xiǎojiě shì shénme shíhou rènshi de?</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你和李小姐是什么时候认识的？</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877185"/>
            <a:ext cx="3085423" cy="865939"/>
            <a:chOff x="665" y="4263"/>
            <a:chExt cx="9103" cy="2536"/>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7007" cy="2393"/>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Wǒmen shì èr líng yī yī nián jiǔ yuè rènshi de.我们    是 2011年9月认识 的。</a:t>
              </a:r>
            </a:p>
          </p:txBody>
        </p:sp>
      </p:grpSp>
      <p:grpSp>
        <p:nvGrpSpPr>
          <p:cNvPr id="37" name="组合 36"/>
          <p:cNvGrpSpPr/>
          <p:nvPr/>
        </p:nvGrpSpPr>
        <p:grpSpPr>
          <a:xfrm>
            <a:off x="3674304" y="3809331"/>
            <a:ext cx="3076217" cy="751755"/>
            <a:chOff x="9813" y="1524"/>
            <a:chExt cx="9056" cy="2213"/>
          </a:xfrm>
        </p:grpSpPr>
        <p:sp>
          <p:nvSpPr>
            <p:cNvPr id="38" name="文本框 37"/>
            <p:cNvSpPr txBox="1"/>
            <p:nvPr/>
          </p:nvSpPr>
          <p:spPr>
            <a:xfrm>
              <a:off x="9813" y="1926"/>
              <a:ext cx="6586" cy="1703"/>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Nǐmen zài  nǎr  rènshi de?你们在哪儿认识的？</a:t>
              </a:r>
              <a:endParaRPr lang="en-US" altLang="zh-CN" sz="14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4718350"/>
            <a:ext cx="3068374" cy="1362397"/>
            <a:chOff x="626" y="4207"/>
            <a:chExt cx="9265" cy="4059"/>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7060" cy="3858"/>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Wǒmen shì zài xuéxiào rènshi de,tā shì wǒ dàxué tóngxué.</a:t>
              </a:r>
              <a:endParaRPr kumimoji="0" lang="en-US" altLang="zh-CN" sz="1400" b="0" i="0" u="none" strike="noStrike" kern="1200" cap="none" spc="0" normalizeH="0" baseline="0" dirty="0">
                <a:solidFill>
                  <a:srgbClr val="4D4D4D"/>
                </a:solidFill>
                <a:latin typeface="Arial" panose="020B0604020202020204" pitchFamily="34" charset="0"/>
                <a:ea typeface="宋体" panose="02010600030101010101" pitchFamily="2" charset="-122"/>
                <a:sym typeface="宋体" panose="02010600030101010101" pitchFamily="2" charset="-122"/>
              </a:endParaRPr>
            </a:p>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我们是在学校认识的，她 是我大学同学。</a:t>
              </a:r>
              <a:endParaRPr lang="en-US" altLang="zh-CN" sz="14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13" name="Picture 2"/>
          <p:cNvPicPr>
            <a:picLocks noChangeAspect="1" noChangeArrowheads="1"/>
          </p:cNvPicPr>
          <p:nvPr/>
        </p:nvPicPr>
        <p:blipFill>
          <a:blip r:embed="rId8"/>
          <a:stretch>
            <a:fillRect/>
          </a:stretch>
        </p:blipFill>
        <p:spPr bwMode="auto">
          <a:xfrm>
            <a:off x="7071360" y="1993265"/>
            <a:ext cx="4500880" cy="3000375"/>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30194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2:</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在饭店门口</a:t>
            </a:r>
          </a:p>
        </p:txBody>
      </p:sp>
      <p:sp>
        <p:nvSpPr>
          <p:cNvPr id="22" name="文本框 7"/>
          <p:cNvSpPr txBox="1"/>
          <p:nvPr/>
        </p:nvSpPr>
        <p:spPr>
          <a:xfrm>
            <a:off x="237490" y="702310"/>
            <a:ext cx="25298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2  Outside a hotle</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460061" y="1688764"/>
            <a:ext cx="3231096" cy="1058278"/>
            <a:chOff x="8471" y="1480"/>
            <a:chExt cx="10438" cy="3417"/>
          </a:xfrm>
        </p:grpSpPr>
        <p:sp>
          <p:nvSpPr>
            <p:cNvPr id="29" name="文本框 28"/>
            <p:cNvSpPr txBox="1"/>
            <p:nvPr/>
          </p:nvSpPr>
          <p:spPr>
            <a:xfrm>
              <a:off x="8471" y="1927"/>
              <a:ext cx="8197" cy="297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N</a:t>
              </a:r>
              <a:r>
                <a:rPr lang="en-US" altLang="zh-CN" sz="1600" dirty="0">
                  <a:solidFill>
                    <a:srgbClr val="4D4D4D"/>
                  </a:solidFill>
                  <a:latin typeface="Arial" panose="020B0604020202020204" pitchFamily="34" charset="0"/>
                  <a:ea typeface="宋体" panose="02010600030101010101" pitchFamily="2" charset="-122"/>
                  <a:sym typeface="+mn-ea"/>
                </a:rPr>
                <a:t>ǐmen shì zěnme lái fàndiàn de?</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你们是怎么  来饭店的？</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842895"/>
            <a:ext cx="3085423" cy="968718"/>
            <a:chOff x="665" y="4263"/>
            <a:chExt cx="9103" cy="28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7007" cy="26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Wǒmen shì zuò chūzūchē lái de.</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cs typeface="+mn-cs"/>
                <a:sym typeface="宋体" panose="02010600030101010101" pitchFamily="2" charset="-122"/>
              </a:endParaRPr>
            </a:p>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我们是坐出租车来的。</a:t>
              </a:r>
            </a:p>
          </p:txBody>
        </p:sp>
      </p:grpSp>
      <p:grpSp>
        <p:nvGrpSpPr>
          <p:cNvPr id="37" name="组合 36"/>
          <p:cNvGrpSpPr/>
          <p:nvPr/>
        </p:nvGrpSpPr>
        <p:grpSpPr>
          <a:xfrm>
            <a:off x="3674304" y="3877911"/>
            <a:ext cx="3076217" cy="784367"/>
            <a:chOff x="9813" y="1524"/>
            <a:chExt cx="9056" cy="2309"/>
          </a:xfrm>
        </p:grpSpPr>
        <p:sp>
          <p:nvSpPr>
            <p:cNvPr id="38" name="文本框 37"/>
            <p:cNvSpPr txBox="1"/>
            <p:nvPr/>
          </p:nvSpPr>
          <p:spPr>
            <a:xfrm>
              <a:off x="9813" y="1926"/>
              <a:ext cx="6586" cy="1907"/>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Lǐ xiānsheng ne?</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cs typeface="+mn-cs"/>
                <a:sym typeface="宋体" panose="02010600030101010101" pitchFamily="2" charset="-122"/>
              </a:endParaRPr>
            </a:p>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李先生呢？</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09" y="4815505"/>
            <a:ext cx="3068374" cy="1262373"/>
            <a:chOff x="626" y="4207"/>
            <a:chExt cx="9265" cy="3761"/>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831" y="4408"/>
              <a:ext cx="7060" cy="3560"/>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Tā shì hé péngyou yìqǐ kāi chē lái de.</a:t>
              </a:r>
              <a:endParaRPr kumimoji="0" lang="en-US" altLang="zh-CN" sz="1600" b="0" i="0" u="none" strike="noStrike" kern="1200" cap="none" spc="0" normalizeH="0" baseline="0" dirty="0">
                <a:solidFill>
                  <a:srgbClr val="4D4D4D"/>
                </a:solidFill>
                <a:latin typeface="Arial" panose="020B0604020202020204" pitchFamily="34" charset="0"/>
                <a:ea typeface="宋体" panose="02010600030101010101" pitchFamily="2" charset="-122"/>
                <a:cs typeface="+mn-cs"/>
                <a:sym typeface="宋体" panose="02010600030101010101" pitchFamily="2" charset="-122"/>
              </a:endParaRPr>
            </a:p>
            <a:p>
              <a:pPr marL="0" marR="0" lvl="0" indent="0" algn="l" defTabSz="914400" rtl="0" fontAlgn="base">
                <a:lnSpc>
                  <a:spcPct val="100000"/>
                </a:lnSpc>
                <a:spcBef>
                  <a:spcPct val="0"/>
                </a:spcBef>
                <a:spcAft>
                  <a:spcPct val="0"/>
                </a:spcAft>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他是和朋友一起开车 来的。</a:t>
              </a:r>
              <a:endParaRPr lang="en-US" altLang="zh-CN" sz="16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12" name="Picture 2"/>
          <p:cNvPicPr>
            <a:picLocks noChangeAspect="1" noChangeArrowheads="1"/>
          </p:cNvPicPr>
          <p:nvPr/>
        </p:nvPicPr>
        <p:blipFill>
          <a:blip r:embed="rId8"/>
          <a:stretch>
            <a:fillRect/>
          </a:stretch>
        </p:blipFill>
        <p:spPr bwMode="auto">
          <a:xfrm>
            <a:off x="7166610" y="1710055"/>
            <a:ext cx="4658360" cy="3105150"/>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7"/>
          <p:cNvSpPr txBox="1"/>
          <p:nvPr/>
        </p:nvSpPr>
        <p:spPr>
          <a:xfrm>
            <a:off x="165735" y="213995"/>
            <a:ext cx="261937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3</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：在公司</a:t>
            </a:r>
          </a:p>
        </p:txBody>
      </p:sp>
      <p:sp>
        <p:nvSpPr>
          <p:cNvPr id="22" name="文本框 7"/>
          <p:cNvSpPr txBox="1"/>
          <p:nvPr/>
        </p:nvSpPr>
        <p:spPr>
          <a:xfrm>
            <a:off x="237490" y="702310"/>
            <a:ext cx="23393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3  In a company</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250" y="6350"/>
            <a:ext cx="3887470" cy="6899910"/>
          </a:xfrm>
          <a:prstGeom prst="rect">
            <a:avLst/>
          </a:prstGeom>
        </p:spPr>
      </p:pic>
      <p:pic>
        <p:nvPicPr>
          <p:cNvPr id="25" name="图片 24"/>
          <p:cNvPicPr>
            <a:picLocks noChangeAspect="1"/>
          </p:cNvPicPr>
          <p:nvPr/>
        </p:nvPicPr>
        <p:blipFill>
          <a:blip r:embed="rId5"/>
          <a:srcRect b="8618"/>
          <a:stretch>
            <a:fillRect/>
          </a:stretch>
        </p:blipFill>
        <p:spPr>
          <a:xfrm>
            <a:off x="3399790" y="855980"/>
            <a:ext cx="3315335" cy="5393690"/>
          </a:xfrm>
          <a:prstGeom prst="rect">
            <a:avLst/>
          </a:prstGeom>
        </p:spPr>
      </p:pic>
      <p:grpSp>
        <p:nvGrpSpPr>
          <p:cNvPr id="28" name="组合 27"/>
          <p:cNvGrpSpPr/>
          <p:nvPr/>
        </p:nvGrpSpPr>
        <p:grpSpPr>
          <a:xfrm>
            <a:off x="3460061" y="1580179"/>
            <a:ext cx="3231096" cy="1058278"/>
            <a:chOff x="8471" y="1480"/>
            <a:chExt cx="10438" cy="3417"/>
          </a:xfrm>
        </p:grpSpPr>
        <p:sp>
          <p:nvSpPr>
            <p:cNvPr id="29" name="文本框 28"/>
            <p:cNvSpPr txBox="1"/>
            <p:nvPr/>
          </p:nvSpPr>
          <p:spPr>
            <a:xfrm>
              <a:off x="8471" y="1927"/>
              <a:ext cx="8197" cy="297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H</a:t>
              </a:r>
              <a:r>
                <a:rPr lang="en-US" altLang="zh-CN" sz="1600" dirty="0">
                  <a:solidFill>
                    <a:srgbClr val="4D4D4D"/>
                  </a:solidFill>
                  <a:latin typeface="Arial" panose="020B0604020202020204" pitchFamily="34" charset="0"/>
                  <a:ea typeface="宋体" panose="02010600030101010101" pitchFamily="2" charset="-122"/>
                  <a:sym typeface="+mn-ea"/>
                </a:rPr>
                <a:t>ěn gāoxìng rènshi nín!   Lǐ xiǎojiě.</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   </a:t>
              </a:r>
            </a:p>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很高兴认识您！李小姐。</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0" name="图片 29" descr="C:\Users\Administrator\Desktop\12.png12"/>
            <p:cNvPicPr>
              <a:picLocks noChangeAspect="1"/>
            </p:cNvPicPr>
            <p:nvPr/>
          </p:nvPicPr>
          <p:blipFill>
            <a:blip r:embed="rId6"/>
            <a:srcRect/>
            <a:stretch>
              <a:fillRect/>
            </a:stretch>
          </p:blipFill>
          <p:spPr>
            <a:xfrm>
              <a:off x="16609" y="1480"/>
              <a:ext cx="2300" cy="2298"/>
            </a:xfrm>
            <a:prstGeom prst="roundRect">
              <a:avLst/>
            </a:prstGeom>
          </p:spPr>
        </p:pic>
      </p:grpSp>
      <p:grpSp>
        <p:nvGrpSpPr>
          <p:cNvPr id="34" name="组合 33"/>
          <p:cNvGrpSpPr/>
          <p:nvPr/>
        </p:nvGrpSpPr>
        <p:grpSpPr>
          <a:xfrm>
            <a:off x="3517900" y="2774315"/>
            <a:ext cx="3085423" cy="968718"/>
            <a:chOff x="665" y="4263"/>
            <a:chExt cx="9103" cy="2837"/>
          </a:xfrm>
        </p:grpSpPr>
        <p:pic>
          <p:nvPicPr>
            <p:cNvPr id="35"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65" y="4263"/>
              <a:ext cx="1502" cy="1447"/>
            </a:xfrm>
            <a:prstGeom prst="roundRect">
              <a:avLst/>
            </a:prstGeom>
          </p:spPr>
        </p:pic>
        <p:sp>
          <p:nvSpPr>
            <p:cNvPr id="36" name="文本框 35"/>
            <p:cNvSpPr txBox="1"/>
            <p:nvPr/>
          </p:nvSpPr>
          <p:spPr>
            <a:xfrm>
              <a:off x="2761" y="4406"/>
              <a:ext cx="7007" cy="269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Rènshi nǐ wǒ yě hěn gāoxìng! 认识你我也 很高兴！</a:t>
              </a:r>
            </a:p>
          </p:txBody>
        </p:sp>
      </p:grpSp>
      <p:grpSp>
        <p:nvGrpSpPr>
          <p:cNvPr id="37" name="组合 36"/>
          <p:cNvGrpSpPr/>
          <p:nvPr/>
        </p:nvGrpSpPr>
        <p:grpSpPr>
          <a:xfrm>
            <a:off x="3399836" y="3809331"/>
            <a:ext cx="3350685" cy="1260964"/>
            <a:chOff x="9005" y="1524"/>
            <a:chExt cx="9864" cy="3712"/>
          </a:xfrm>
        </p:grpSpPr>
        <p:sp>
          <p:nvSpPr>
            <p:cNvPr id="38" name="文本框 37"/>
            <p:cNvSpPr txBox="1"/>
            <p:nvPr/>
          </p:nvSpPr>
          <p:spPr>
            <a:xfrm>
              <a:off x="9005" y="1926"/>
              <a:ext cx="8008" cy="3310"/>
            </a:xfrm>
            <a:prstGeom prst="wedgeRoundRectCallout">
              <a:avLst>
                <a:gd name="adj1" fmla="val 55773"/>
                <a:gd name="adj2" fmla="val -22465"/>
                <a:gd name="adj3" fmla="val 16667"/>
              </a:avLst>
            </a:prstGeom>
            <a:solidFill>
              <a:srgbClr val="95EC69"/>
            </a:solidFill>
            <a:ln>
              <a:noFill/>
            </a:ln>
          </p:spPr>
          <p:txBody>
            <a:bodyPr wrap="square" rtlCol="0">
              <a:spAutoFit/>
            </a:bodyPr>
            <a:lstStyle/>
            <a:p>
              <a:pPr marL="0" marR="0" lvl="0" algn="l" defTabSz="914400" rtl="0" fontAlgn="base">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Tīng Zhāng xiānsheng shuō, nín shì zuò fēijī lái Běijīng de?</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听张先生说</a:t>
              </a:r>
              <a:r>
                <a:rPr lang="zh-CN" altLang="en-US" sz="1600" dirty="0">
                  <a:solidFill>
                    <a:srgbClr val="4D4D4D"/>
                  </a:solidFill>
                  <a:latin typeface="Arial" panose="020B0604020202020204" pitchFamily="34" charset="0"/>
                  <a:ea typeface="宋体" panose="02010600030101010101" pitchFamily="2" charset="-122"/>
                  <a:sym typeface="宋体" panose="02010600030101010101" pitchFamily="2" charset="-122"/>
                </a:rPr>
                <a:t>，</a:t>
              </a:r>
              <a:r>
                <a:rPr lang="en-US" altLang="zh-CN" sz="1600" dirty="0">
                  <a:solidFill>
                    <a:srgbClr val="4D4D4D"/>
                  </a:solidFill>
                  <a:latin typeface="Arial" panose="020B0604020202020204" pitchFamily="34" charset="0"/>
                  <a:ea typeface="宋体" panose="02010600030101010101" pitchFamily="2" charset="-122"/>
                  <a:sym typeface="宋体" panose="02010600030101010101" pitchFamily="2" charset="-122"/>
                </a:rPr>
                <a:t>您是坐飞机来北京的？</a:t>
              </a:r>
              <a:endParaRPr lang="en-US" altLang="zh-CN" sz="1600" dirty="0">
                <a:solidFill>
                  <a:srgbClr val="4D4D4D"/>
                </a:solidFill>
                <a:latin typeface="Arial" panose="020B0604020202020204" pitchFamily="34" charset="0"/>
                <a:ea typeface="宋体" panose="02010600030101010101" pitchFamily="2" charset="-122"/>
              </a:endParaRPr>
            </a:p>
          </p:txBody>
        </p:sp>
        <p:pic>
          <p:nvPicPr>
            <p:cNvPr id="39" name="图片 38" descr="C:\Users\Administrator\Desktop\12.png12"/>
            <p:cNvPicPr>
              <a:picLocks noChangeAspect="1"/>
            </p:cNvPicPr>
            <p:nvPr/>
          </p:nvPicPr>
          <p:blipFill>
            <a:blip r:embed="rId6"/>
            <a:srcRect/>
            <a:stretch>
              <a:fillRect/>
            </a:stretch>
          </p:blipFill>
          <p:spPr>
            <a:xfrm>
              <a:off x="16654" y="1524"/>
              <a:ext cx="2215" cy="2213"/>
            </a:xfrm>
            <a:prstGeom prst="roundRect">
              <a:avLst/>
            </a:prstGeom>
          </p:spPr>
        </p:pic>
      </p:grpSp>
      <p:grpSp>
        <p:nvGrpSpPr>
          <p:cNvPr id="40" name="组合 39"/>
          <p:cNvGrpSpPr/>
          <p:nvPr/>
        </p:nvGrpSpPr>
        <p:grpSpPr>
          <a:xfrm>
            <a:off x="3535045" y="5220970"/>
            <a:ext cx="1842475" cy="645990"/>
            <a:chOff x="626" y="4207"/>
            <a:chExt cx="5409" cy="1925"/>
          </a:xfrm>
        </p:grpSpPr>
        <p:pic>
          <p:nvPicPr>
            <p:cNvPr id="41" name="3" descr="C:\Users\Administrator\Desktop\21.jpg21"/>
            <p:cNvPicPr>
              <a:picLocks noChangeAspect="1"/>
            </p:cNvPicPr>
            <p:nvPr/>
          </p:nvPicPr>
          <p:blipFill>
            <a:blip r:embed="rId7">
              <a:clrChange>
                <a:clrFrom>
                  <a:srgbClr val="EDEDED">
                    <a:alpha val="100000"/>
                  </a:srgbClr>
                </a:clrFrom>
                <a:clrTo>
                  <a:srgbClr val="EDEDED">
                    <a:alpha val="100000"/>
                    <a:alpha val="0"/>
                  </a:srgbClr>
                </a:clrTo>
              </a:clrChange>
            </a:blip>
            <a:srcRect/>
            <a:stretch>
              <a:fillRect/>
            </a:stretch>
          </p:blipFill>
          <p:spPr>
            <a:xfrm>
              <a:off x="626" y="4207"/>
              <a:ext cx="1580" cy="1559"/>
            </a:xfrm>
            <a:prstGeom prst="roundRect">
              <a:avLst/>
            </a:prstGeom>
          </p:spPr>
        </p:pic>
        <p:sp>
          <p:nvSpPr>
            <p:cNvPr id="42" name="文本框 41"/>
            <p:cNvSpPr txBox="1"/>
            <p:nvPr/>
          </p:nvSpPr>
          <p:spPr>
            <a:xfrm>
              <a:off x="2542" y="4408"/>
              <a:ext cx="3493" cy="1724"/>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Shì de.</a:t>
              </a:r>
              <a:endParaRPr kumimoji="0" lang="en-US" altLang="zh-CN" sz="1400" b="0" i="0" u="none" strike="noStrike" kern="1200" cap="none" spc="0" normalizeH="0" baseline="0" dirty="0">
                <a:solidFill>
                  <a:srgbClr val="4D4D4D"/>
                </a:solidFill>
                <a:latin typeface="Arial" panose="020B0604020202020204" pitchFamily="34" charset="0"/>
                <a:ea typeface="宋体" panose="02010600030101010101" pitchFamily="2" charset="-122"/>
                <a:cs typeface="+mn-cs"/>
                <a:sym typeface="宋体" panose="02010600030101010101" pitchFamily="2" charset="-122"/>
              </a:endParaRPr>
            </a:p>
            <a:p>
              <a:pPr marL="0" marR="0" lvl="0" algn="l" defTabSz="914400" rtl="0" eaLnBrk="1" fontAlgn="base" latinLnBrk="0" hangingPunct="1">
                <a:lnSpc>
                  <a:spcPct val="100000"/>
                </a:lnSpc>
                <a:buClrTx/>
                <a:buSzTx/>
                <a:buFontTx/>
                <a:buNone/>
                <a:defRPr/>
              </a:pPr>
              <a:r>
                <a:rPr lang="en-US" altLang="zh-CN" sz="1400" dirty="0">
                  <a:solidFill>
                    <a:srgbClr val="4D4D4D"/>
                  </a:solidFill>
                  <a:latin typeface="Arial" panose="020B0604020202020204" pitchFamily="34" charset="0"/>
                  <a:ea typeface="宋体" panose="02010600030101010101" pitchFamily="2" charset="-122"/>
                  <a:sym typeface="宋体" panose="02010600030101010101" pitchFamily="2" charset="-122"/>
                </a:rPr>
                <a:t>是的。</a:t>
              </a:r>
              <a:endParaRPr lang="en-US" altLang="zh-CN" sz="1400" dirty="0">
                <a:solidFill>
                  <a:srgbClr val="4D4D4D"/>
                </a:solidFill>
                <a:latin typeface="Arial" panose="020B0604020202020204" pitchFamily="34" charset="0"/>
                <a:ea typeface="宋体" panose="02010600030101010101" pitchFamily="2" charset="-122"/>
              </a:endParaRPr>
            </a:p>
          </p:txBody>
        </p:sp>
      </p:grpSp>
      <p:grpSp>
        <p:nvGrpSpPr>
          <p:cNvPr id="46" name="组合 45"/>
          <p:cNvGrpSpPr/>
          <p:nvPr/>
        </p:nvGrpSpPr>
        <p:grpSpPr>
          <a:xfrm>
            <a:off x="4693285" y="1186815"/>
            <a:ext cx="923290" cy="337185"/>
            <a:chOff x="8210" y="1869"/>
            <a:chExt cx="1454" cy="531"/>
          </a:xfrm>
        </p:grpSpPr>
        <p:sp>
          <p:nvSpPr>
            <p:cNvPr id="43" name="圆角矩形 42"/>
            <p:cNvSpPr/>
            <p:nvPr/>
          </p:nvSpPr>
          <p:spPr>
            <a:xfrm>
              <a:off x="8331" y="1951"/>
              <a:ext cx="958" cy="411"/>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8210" y="1869"/>
              <a:ext cx="1454" cy="531"/>
            </a:xfrm>
            <a:prstGeom prst="rect">
              <a:avLst/>
            </a:prstGeom>
            <a:noFill/>
          </p:spPr>
          <p:txBody>
            <a:bodyPr wrap="square" rtlCol="0">
              <a:spAutoFit/>
            </a:bodyPr>
            <a:lstStyle/>
            <a:p>
              <a:pPr algn="ctr"/>
              <a:r>
                <a:rPr lang="en-US" altLang="zh-CN" sz="1600">
                  <a:latin typeface="思源黑体 CN Regular" panose="020B0500000000000000" pitchFamily="34" charset="-122"/>
                  <a:ea typeface="思源黑体 CN Regular" panose="020B0500000000000000" pitchFamily="34" charset="-122"/>
                </a:rPr>
                <a:t>Arimy</a:t>
              </a:r>
            </a:p>
          </p:txBody>
        </p:sp>
      </p:grpSp>
      <p:pic>
        <p:nvPicPr>
          <p:cNvPr id="12" name="Picture 2"/>
          <p:cNvPicPr>
            <a:picLocks noChangeArrowheads="1"/>
          </p:cNvPicPr>
          <p:nvPr/>
        </p:nvPicPr>
        <p:blipFill>
          <a:blip r:embed="rId8"/>
          <a:stretch>
            <a:fillRect/>
          </a:stretch>
        </p:blipFill>
        <p:spPr bwMode="auto">
          <a:xfrm>
            <a:off x="7128510" y="1718310"/>
            <a:ext cx="4834890" cy="3223260"/>
          </a:xfrm>
          <a:prstGeom prst="rect">
            <a:avLst/>
          </a:prstGeom>
          <a:blipFill dpi="0" rotWithShape="1">
            <a:blip r:embed="rId9"/>
            <a:srcRect/>
            <a:stretch>
              <a:fillRect b="-11000"/>
            </a:stretch>
          </a:blipFill>
          <a:ln w="38100">
            <a:solidFill>
              <a:srgbClr val="F2C366"/>
            </a:solidFill>
          </a:ln>
          <a:effectLst>
            <a:glow rad="139700">
              <a:schemeClr val="accent4">
                <a:satMod val="175000"/>
                <a:alpha val="40000"/>
              </a:schemeClr>
            </a:glo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4"/>
          <a:stretch>
            <a:fillRect/>
          </a:stretch>
        </p:blipFill>
        <p:spPr>
          <a:xfrm>
            <a:off x="1815465" y="0"/>
            <a:ext cx="9143365" cy="6858000"/>
          </a:xfrm>
          <a:prstGeom prst="rect">
            <a:avLst/>
          </a:prstGeom>
        </p:spPr>
      </p:pic>
      <p:sp>
        <p:nvSpPr>
          <p:cNvPr id="7" name="文本框 6"/>
          <p:cNvSpPr txBox="1"/>
          <p:nvPr/>
        </p:nvSpPr>
        <p:spPr>
          <a:xfrm>
            <a:off x="2692400" y="81280"/>
            <a:ext cx="7051675" cy="922020"/>
          </a:xfrm>
          <a:prstGeom prst="rect">
            <a:avLst/>
          </a:prstGeom>
          <a:noFill/>
        </p:spPr>
        <p:txBody>
          <a:bodyPr wrap="square" rtlCol="0">
            <a:spAutoFit/>
          </a:bodyPr>
          <a:lstStyle/>
          <a:p>
            <a:endParaRPr lang="zh-CN" altLang="en-US">
              <a:latin typeface="思源黑体 CN Regular" panose="020B0500000000000000" pitchFamily="34" charset="-122"/>
              <a:ea typeface="思源黑体 CN Regular" panose="020B0500000000000000" pitchFamily="34" charset="-122"/>
            </a:endParaRPr>
          </a:p>
          <a:p>
            <a:r>
              <a:rPr lang="en-US" sz="3600">
                <a:latin typeface="思源黑体 CN Regular" panose="020B0500000000000000" pitchFamily="34" charset="-122"/>
                <a:ea typeface="思源黑体 CN Regular" panose="020B0500000000000000" pitchFamily="34" charset="-122"/>
                <a:cs typeface="黑体" panose="02010609060101010101" charset="-122"/>
              </a:rPr>
              <a:t>Arimy</a:t>
            </a:r>
          </a:p>
        </p:txBody>
      </p:sp>
      <p:grpSp>
        <p:nvGrpSpPr>
          <p:cNvPr id="15" name="组合 14"/>
          <p:cNvGrpSpPr/>
          <p:nvPr/>
        </p:nvGrpSpPr>
        <p:grpSpPr>
          <a:xfrm>
            <a:off x="1851867" y="1463040"/>
            <a:ext cx="8832176" cy="1106170"/>
            <a:chOff x="535" y="4116"/>
            <a:chExt cx="14100" cy="1742"/>
          </a:xfrm>
        </p:grpSpPr>
        <p:pic>
          <p:nvPicPr>
            <p:cNvPr id="16" name="3" descr="C:\Users\Administrator\Desktop\12.png12"/>
            <p:cNvPicPr>
              <a:picLocks noChangeAspect="1"/>
            </p:cNvPicPr>
            <p:nvPr/>
          </p:nvPicPr>
          <p:blipFill>
            <a:blip r:embed="rId5">
              <a:clrChange>
                <a:clrFrom>
                  <a:srgbClr val="EDEDED">
                    <a:alpha val="100000"/>
                  </a:srgbClr>
                </a:clrFrom>
                <a:clrTo>
                  <a:srgbClr val="EDEDED">
                    <a:alpha val="100000"/>
                    <a:alpha val="0"/>
                  </a:srgbClr>
                </a:clrTo>
              </a:clrChange>
            </a:blip>
            <a:srcRect/>
            <a:stretch>
              <a:fillRect/>
            </a:stretch>
          </p:blipFill>
          <p:spPr>
            <a:xfrm>
              <a:off x="535" y="4116"/>
              <a:ext cx="1766" cy="1742"/>
            </a:xfrm>
            <a:prstGeom prst="roundRect">
              <a:avLst/>
            </a:prstGeom>
          </p:spPr>
        </p:pic>
        <p:sp>
          <p:nvSpPr>
            <p:cNvPr id="17" name="文本框 16"/>
            <p:cNvSpPr txBox="1"/>
            <p:nvPr/>
          </p:nvSpPr>
          <p:spPr>
            <a:xfrm>
              <a:off x="2832" y="4154"/>
              <a:ext cx="11803" cy="1450"/>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marL="0" marR="0" lvl="0" indent="0" algn="l" defTabSz="914400" rtl="0" fontAlgn="base">
                <a:lnSpc>
                  <a:spcPct val="100000"/>
                </a:lnSpc>
                <a:spcBef>
                  <a:spcPct val="0"/>
                </a:spcBef>
                <a:spcAft>
                  <a:spcPct val="0"/>
                </a:spcAft>
                <a:buClrTx/>
                <a:buSzTx/>
                <a:buFontTx/>
                <a:buNone/>
                <a:defRPr/>
              </a:pPr>
              <a:r>
                <a:rPr lang="zh-CN" altLang="en-US" sz="28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她们是什么时候认识的？</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mn-ea"/>
                </a:rPr>
                <a:t>Tāmen shì shénme shíhou rènshi de?</a:t>
              </a:r>
              <a:endParaRPr lang="en-US" altLang="zh-CN" sz="2000" dirty="0">
                <a:solidFill>
                  <a:srgbClr val="4D4D4D"/>
                </a:solidFill>
                <a:latin typeface="思源黑体 CN Regular" panose="020B0500000000000000" pitchFamily="34" charset="-122"/>
                <a:ea typeface="思源黑体 CN Regular" panose="020B0500000000000000" pitchFamily="34" charset="-122"/>
              </a:endParaRPr>
            </a:p>
          </p:txBody>
        </p:sp>
      </p:grpSp>
      <p:sp>
        <p:nvSpPr>
          <p:cNvPr id="4" name="文本框 7"/>
          <p:cNvSpPr txBox="1"/>
          <p:nvPr/>
        </p:nvSpPr>
        <p:spPr>
          <a:xfrm>
            <a:off x="165735" y="213995"/>
            <a:ext cx="1251585"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490" y="702310"/>
            <a:ext cx="1040130"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19" name="组合 18"/>
          <p:cNvGrpSpPr/>
          <p:nvPr/>
        </p:nvGrpSpPr>
        <p:grpSpPr>
          <a:xfrm>
            <a:off x="1861889" y="2348230"/>
            <a:ext cx="8822154" cy="1085215"/>
            <a:chOff x="551" y="4133"/>
            <a:chExt cx="14084" cy="1709"/>
          </a:xfrm>
        </p:grpSpPr>
        <p:pic>
          <p:nvPicPr>
            <p:cNvPr id="20" name="3" descr="C:\Users\Administrator\Desktop\12.png12"/>
            <p:cNvPicPr>
              <a:picLocks noChangeAspect="1"/>
            </p:cNvPicPr>
            <p:nvPr/>
          </p:nvPicPr>
          <p:blipFill>
            <a:blip r:embed="rId5">
              <a:clrChange>
                <a:clrFrom>
                  <a:srgbClr val="EDEDED">
                    <a:alpha val="100000"/>
                  </a:srgbClr>
                </a:clrFrom>
                <a:clrTo>
                  <a:srgbClr val="EDEDED">
                    <a:alpha val="100000"/>
                    <a:alpha val="0"/>
                  </a:srgbClr>
                </a:clrTo>
              </a:clrChange>
            </a:blip>
            <a:srcRect/>
            <a:stretch>
              <a:fillRect/>
            </a:stretch>
          </p:blipFill>
          <p:spPr>
            <a:xfrm>
              <a:off x="551" y="4133"/>
              <a:ext cx="1733" cy="1709"/>
            </a:xfrm>
            <a:prstGeom prst="roundRect">
              <a:avLst/>
            </a:prstGeom>
          </p:spPr>
        </p:pic>
        <p:sp>
          <p:nvSpPr>
            <p:cNvPr id="21" name="文本框 20"/>
            <p:cNvSpPr txBox="1"/>
            <p:nvPr/>
          </p:nvSpPr>
          <p:spPr>
            <a:xfrm>
              <a:off x="2832" y="4595"/>
              <a:ext cx="11803" cy="918"/>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algn="l" fontAlgn="base">
                <a:spcBef>
                  <a:spcPct val="50000"/>
                </a:spcBef>
                <a:buClrTx/>
                <a:buSzTx/>
                <a:buFontTx/>
                <a:defRPr/>
              </a:pPr>
              <a:r>
                <a:rPr lang="zh-CN" altLang="en-US" sz="28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她们是在哪儿认识的？</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mn-ea"/>
                </a:rPr>
                <a:t>Tāmen shì zài nǎr rènshi de?</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宋体" panose="02010600030101010101" pitchFamily="2" charset="-122"/>
                </a:rPr>
                <a:t> </a:t>
              </a:r>
              <a:endParaRPr lang="en-US" altLang="zh-CN" sz="2000" dirty="0">
                <a:solidFill>
                  <a:srgbClr val="4D4D4D"/>
                </a:solidFill>
                <a:latin typeface="思源黑体 CN Regular" panose="020B0500000000000000" pitchFamily="34" charset="-122"/>
                <a:ea typeface="思源黑体 CN Regular" panose="020B0500000000000000" pitchFamily="34" charset="-122"/>
              </a:endParaRPr>
            </a:p>
          </p:txBody>
        </p:sp>
      </p:grpSp>
      <p:grpSp>
        <p:nvGrpSpPr>
          <p:cNvPr id="22" name="组合 21"/>
          <p:cNvGrpSpPr/>
          <p:nvPr/>
        </p:nvGrpSpPr>
        <p:grpSpPr>
          <a:xfrm>
            <a:off x="1861889" y="3340100"/>
            <a:ext cx="8760767" cy="1085215"/>
            <a:chOff x="551" y="4133"/>
            <a:chExt cx="13986" cy="1709"/>
          </a:xfrm>
        </p:grpSpPr>
        <p:pic>
          <p:nvPicPr>
            <p:cNvPr id="23" name="3" descr="C:\Users\Administrator\Desktop\12.png12"/>
            <p:cNvPicPr>
              <a:picLocks noChangeAspect="1"/>
            </p:cNvPicPr>
            <p:nvPr/>
          </p:nvPicPr>
          <p:blipFill>
            <a:blip r:embed="rId5">
              <a:clrChange>
                <a:clrFrom>
                  <a:srgbClr val="EDEDED">
                    <a:alpha val="100000"/>
                  </a:srgbClr>
                </a:clrFrom>
                <a:clrTo>
                  <a:srgbClr val="EDEDED">
                    <a:alpha val="100000"/>
                    <a:alpha val="0"/>
                  </a:srgbClr>
                </a:clrTo>
              </a:clrChange>
            </a:blip>
            <a:srcRect/>
            <a:stretch>
              <a:fillRect/>
            </a:stretch>
          </p:blipFill>
          <p:spPr>
            <a:xfrm>
              <a:off x="551" y="4133"/>
              <a:ext cx="1733" cy="1709"/>
            </a:xfrm>
            <a:prstGeom prst="roundRect">
              <a:avLst/>
            </a:prstGeom>
          </p:spPr>
        </p:pic>
        <p:sp>
          <p:nvSpPr>
            <p:cNvPr id="24" name="文本框 23"/>
            <p:cNvSpPr txBox="1"/>
            <p:nvPr/>
          </p:nvSpPr>
          <p:spPr>
            <a:xfrm>
              <a:off x="2835" y="4368"/>
              <a:ext cx="11702" cy="1450"/>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algn="l" fontAlgn="base">
                <a:spcBef>
                  <a:spcPct val="50000"/>
                </a:spcBef>
                <a:buClrTx/>
                <a:buSzTx/>
                <a:buFontTx/>
                <a:defRPr/>
              </a:pPr>
              <a:r>
                <a:rPr lang="zh-CN" altLang="en-US" sz="28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他们是怎么去饭店的？</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宋体" panose="02010600030101010101" pitchFamily="2" charset="-122"/>
                </a:rPr>
                <a:t>T</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mn-ea"/>
                </a:rPr>
                <a:t>āmen shì zěnme qù fàndiàn de? </a:t>
              </a:r>
              <a:endParaRPr lang="en-US" altLang="zh-CN" sz="2000" dirty="0">
                <a:solidFill>
                  <a:srgbClr val="4D4D4D"/>
                </a:solidFill>
                <a:latin typeface="思源黑体 CN Regular" panose="020B0500000000000000" pitchFamily="34" charset="-122"/>
                <a:ea typeface="思源黑体 CN Regular" panose="020B0500000000000000" pitchFamily="34" charset="-122"/>
              </a:endParaRPr>
            </a:p>
          </p:txBody>
        </p:sp>
      </p:grpSp>
      <p:grpSp>
        <p:nvGrpSpPr>
          <p:cNvPr id="25" name="组合 24"/>
          <p:cNvGrpSpPr/>
          <p:nvPr/>
        </p:nvGrpSpPr>
        <p:grpSpPr>
          <a:xfrm>
            <a:off x="1861889" y="4351020"/>
            <a:ext cx="8760141" cy="1174115"/>
            <a:chOff x="551" y="4222"/>
            <a:chExt cx="13985" cy="1849"/>
          </a:xfrm>
        </p:grpSpPr>
        <p:pic>
          <p:nvPicPr>
            <p:cNvPr id="26" name="3" descr="C:\Users\Administrator\Desktop\12.png12"/>
            <p:cNvPicPr>
              <a:picLocks noChangeAspect="1"/>
            </p:cNvPicPr>
            <p:nvPr/>
          </p:nvPicPr>
          <p:blipFill>
            <a:blip r:embed="rId5">
              <a:clrChange>
                <a:clrFrom>
                  <a:srgbClr val="EDEDED">
                    <a:alpha val="100000"/>
                  </a:srgbClr>
                </a:clrFrom>
                <a:clrTo>
                  <a:srgbClr val="EDEDED">
                    <a:alpha val="100000"/>
                    <a:alpha val="0"/>
                  </a:srgbClr>
                </a:clrTo>
              </a:clrChange>
            </a:blip>
            <a:srcRect/>
            <a:stretch>
              <a:fillRect/>
            </a:stretch>
          </p:blipFill>
          <p:spPr>
            <a:xfrm>
              <a:off x="551" y="4222"/>
              <a:ext cx="1733" cy="1710"/>
            </a:xfrm>
            <a:prstGeom prst="roundRect">
              <a:avLst/>
            </a:prstGeom>
          </p:spPr>
        </p:pic>
        <p:sp>
          <p:nvSpPr>
            <p:cNvPr id="27" name="文本框 26"/>
            <p:cNvSpPr txBox="1"/>
            <p:nvPr/>
          </p:nvSpPr>
          <p:spPr>
            <a:xfrm>
              <a:off x="2832" y="4622"/>
              <a:ext cx="11704" cy="1449"/>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algn="l" fontAlgn="auto">
                <a:spcBef>
                  <a:spcPts val="0"/>
                </a:spcBef>
              </a:pPr>
              <a:r>
                <a:rPr lang="zh-CN" altLang="en-US" sz="28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李先生是做出租车去饭店的吗？</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宋体" panose="02010600030101010101" pitchFamily="2" charset="-122"/>
                </a:rPr>
                <a:t>Lǐ xiānsheng shì zuò chūzūchē qù fàndiàn de ma?</a:t>
              </a:r>
              <a:r>
                <a:rPr lang="en-US" altLang="zh-CN" sz="2000" noProof="0" dirty="0">
                  <a:ln>
                    <a:noFill/>
                  </a:ln>
                  <a:effectLst/>
                  <a:uLnTx/>
                  <a:uFillTx/>
                  <a:latin typeface="GB Pinyinok-D" pitchFamily="2" charset="-122"/>
                  <a:ea typeface="GB Pinyinok-D" pitchFamily="2" charset="-122"/>
                  <a:sym typeface="宋体" panose="02010600030101010101" pitchFamily="2" charset="-122"/>
                </a:rPr>
                <a:t> </a:t>
              </a:r>
              <a:endParaRPr lang="en-US" altLang="zh-CN" sz="2000" dirty="0">
                <a:solidFill>
                  <a:srgbClr val="4D4D4D"/>
                </a:solidFill>
                <a:latin typeface="思源黑体 CN Regular" panose="020B0500000000000000" pitchFamily="34" charset="-122"/>
                <a:ea typeface="思源黑体 CN Regular" panose="020B0500000000000000" pitchFamily="34" charset="-122"/>
                <a:sym typeface="宋体" panose="02010600030101010101" pitchFamily="2" charset="-122"/>
              </a:endParaRPr>
            </a:p>
          </p:txBody>
        </p:sp>
      </p:grpSp>
      <p:grpSp>
        <p:nvGrpSpPr>
          <p:cNvPr id="31" name="组合 30"/>
          <p:cNvGrpSpPr/>
          <p:nvPr/>
        </p:nvGrpSpPr>
        <p:grpSpPr>
          <a:xfrm>
            <a:off x="1873885" y="5436235"/>
            <a:ext cx="8748395" cy="1167130"/>
            <a:chOff x="570" y="4152"/>
            <a:chExt cx="14351" cy="1838"/>
          </a:xfrm>
        </p:grpSpPr>
        <p:pic>
          <p:nvPicPr>
            <p:cNvPr id="32" name="3" descr="C:\Users\Administrator\Desktop\12.png12"/>
            <p:cNvPicPr>
              <a:picLocks noChangeAspect="1"/>
            </p:cNvPicPr>
            <p:nvPr/>
          </p:nvPicPr>
          <p:blipFill>
            <a:blip r:embed="rId5">
              <a:clrChange>
                <a:clrFrom>
                  <a:srgbClr val="EDEDED">
                    <a:alpha val="100000"/>
                  </a:srgbClr>
                </a:clrFrom>
                <a:clrTo>
                  <a:srgbClr val="EDEDED">
                    <a:alpha val="100000"/>
                    <a:alpha val="0"/>
                  </a:srgbClr>
                </a:clrTo>
              </a:clrChange>
            </a:blip>
            <a:srcRect/>
            <a:stretch>
              <a:fillRect/>
            </a:stretch>
          </p:blipFill>
          <p:spPr>
            <a:xfrm>
              <a:off x="570" y="4152"/>
              <a:ext cx="1695" cy="1672"/>
            </a:xfrm>
            <a:prstGeom prst="roundRect">
              <a:avLst/>
            </a:prstGeom>
          </p:spPr>
        </p:pic>
        <p:sp>
          <p:nvSpPr>
            <p:cNvPr id="33" name="文本框 32"/>
            <p:cNvSpPr txBox="1"/>
            <p:nvPr/>
          </p:nvSpPr>
          <p:spPr>
            <a:xfrm>
              <a:off x="2832" y="4523"/>
              <a:ext cx="12089" cy="1467"/>
            </a:xfrm>
            <a:prstGeom prst="wedgeRoundRectCallout">
              <a:avLst>
                <a:gd name="adj1" fmla="val -56613"/>
                <a:gd name="adj2" fmla="val -19801"/>
                <a:gd name="adj3" fmla="val 16667"/>
              </a:avLst>
            </a:prstGeom>
            <a:solidFill>
              <a:schemeClr val="bg1"/>
            </a:solidFill>
            <a:ln>
              <a:noFill/>
            </a:ln>
          </p:spPr>
          <p:txBody>
            <a:bodyPr wrap="square" rtlCol="0">
              <a:spAutoFit/>
            </a:bodyPr>
            <a:lstStyle/>
            <a:p>
              <a:pPr algn="l" fontAlgn="auto">
                <a:spcBef>
                  <a:spcPts val="0"/>
                </a:spcBef>
                <a:buClrTx/>
                <a:buSzTx/>
                <a:buNone/>
              </a:pPr>
              <a:r>
                <a:rPr lang="zh-CN" altLang="en-US" sz="28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李小姐是怎么来北京的？</a:t>
              </a:r>
              <a:r>
                <a:rPr lang="en-US" altLang="zh-CN" sz="2000" dirty="0">
                  <a:solidFill>
                    <a:srgbClr val="4D4D4D"/>
                  </a:solidFill>
                  <a:latin typeface="思源黑体 CN Regular" panose="020B0500000000000000" pitchFamily="34" charset="-122"/>
                  <a:ea typeface="思源黑体 CN Regular" panose="020B0500000000000000" pitchFamily="34" charset="-122"/>
                  <a:sym typeface="宋体" panose="02010600030101010101" pitchFamily="2" charset="-122"/>
                </a:rPr>
                <a:t>Lǐ xiǎojiě shì zěnme lái Běijīng de?</a:t>
              </a:r>
              <a:endParaRPr lang="en-US" altLang="zh-CN" sz="2000" dirty="0">
                <a:solidFill>
                  <a:srgbClr val="4D4D4D"/>
                </a:solidFill>
                <a:latin typeface="思源黑体 CN Regular" panose="020B0500000000000000" pitchFamily="34" charset="-122"/>
                <a:ea typeface="思源黑体 CN Regular" panose="020B0500000000000000"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微信 Wechat Remix 00_00_02-00_00_02.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audio>
                                      <p:cMediaNode>
                                        <p:cTn display="1" masterRel="sameClick">
                                          <p:stCondLst>
                                            <p:cond evt="begin" delay="0">
                                              <p:tn val="9"/>
                                            </p:cond>
                                          </p:stCondLst>
                                          <p:endCondLst>
                                            <p:cond evt="onStopAudio" delay="0">
                                              <p:tgtEl>
                                                <p:sldTgt/>
                                              </p:tgtEl>
                                            </p:cond>
                                          </p:endCondLst>
                                        </p:cTn>
                                        <p:tgtEl>
                                          <p:sndTgt r:embed="rId3" name="微信 Wechat Remix 00_00_02-00_00_02.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audio>
                                      <p:cMediaNode>
                                        <p:cTn display="1" masterRel="sameClick">
                                          <p:stCondLst>
                                            <p:cond evt="begin" delay="0">
                                              <p:tn val="13"/>
                                            </p:cond>
                                          </p:stCondLst>
                                          <p:endCondLst>
                                            <p:cond evt="onStopAudio" delay="0">
                                              <p:tgtEl>
                                                <p:sldTgt/>
                                              </p:tgtEl>
                                            </p:cond>
                                          </p:endCondLst>
                                        </p:cTn>
                                        <p:tgtEl>
                                          <p:sndTgt r:embed="rId3" name="微信 Wechat Remix 00_00_02-00_00_02.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audio>
                                      <p:cMediaNode>
                                        <p:cTn display="1" masterRel="sameClick">
                                          <p:stCondLst>
                                            <p:cond evt="begin" delay="0">
                                              <p:tn val="17"/>
                                            </p:cond>
                                          </p:stCondLst>
                                          <p:endCondLst>
                                            <p:cond evt="onStopAudio" delay="0">
                                              <p:tgtEl>
                                                <p:sldTgt/>
                                              </p:tgtEl>
                                            </p:cond>
                                          </p:endCondLst>
                                        </p:cTn>
                                        <p:tgtEl>
                                          <p:sndTgt r:embed="rId3" name="微信 Wechat Remix 00_00_02-00_00_02.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audio>
                                      <p:cMediaNode>
                                        <p:cTn display="1" masterRel="sameClick">
                                          <p:stCondLst>
                                            <p:cond evt="begin" delay="0">
                                              <p:tn val="21"/>
                                            </p:cond>
                                          </p:stCondLst>
                                          <p:endCondLst>
                                            <p:cond evt="onStopAudio" delay="0">
                                              <p:tgtEl>
                                                <p:sldTgt/>
                                              </p:tgtEl>
                                            </p:cond>
                                          </p:endCondLst>
                                        </p:cTn>
                                        <p:tgtEl>
                                          <p:sndTgt r:embed="rId3" name="微信 Wechat Remix 00_00_02-00_00_0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220990" y="1668520"/>
            <a:ext cx="7997190" cy="1628140"/>
            <a:chOff x="-645343" y="588197"/>
            <a:chExt cx="7997190" cy="1628140"/>
          </a:xfrm>
        </p:grpSpPr>
        <p:sp>
          <p:nvSpPr>
            <p:cNvPr id="73" name="文本框 72"/>
            <p:cNvSpPr txBox="1"/>
            <p:nvPr/>
          </p:nvSpPr>
          <p:spPr>
            <a:xfrm>
              <a:off x="560522" y="1062542"/>
              <a:ext cx="6791325" cy="1076325"/>
            </a:xfrm>
            <a:prstGeom prst="rect">
              <a:avLst/>
            </a:prstGeom>
            <a:solidFill>
              <a:schemeClr val="bg1"/>
            </a:solidFill>
            <a:ln w="57150">
              <a:solidFill>
                <a:srgbClr val="A80023"/>
              </a:solidFill>
            </a:ln>
          </p:spPr>
          <p:txBody>
            <a:bodyPr wrap="square" rtlCol="0">
              <a:spAutoFit/>
            </a:bodyPr>
            <a:lstStyle/>
            <a:p>
              <a:pPr algn="l"/>
              <a:r>
                <a:rPr lang="en-US" altLang="zh-CN" sz="2400" dirty="0">
                  <a:solidFill>
                    <a:srgbClr val="000000"/>
                  </a:solidFill>
                  <a:latin typeface="思源黑体 CN Regular" panose="020B0500000000000000" pitchFamily="34" charset="-122"/>
                  <a:ea typeface="思源黑体 CN Regular" panose="020B0500000000000000" pitchFamily="34" charset="-122"/>
                  <a:sym typeface="宋体" panose="02010600030101010101" pitchFamily="2" charset="-122"/>
                </a:rPr>
                <a:t>Wǒmen shì zài Bālí                                              de.                                   </a:t>
              </a:r>
            </a:p>
            <a:p>
              <a:pPr algn="l"/>
              <a:r>
                <a:rPr lang="zh-CN" altLang="en-US" sz="4000" b="1" dirty="0">
                  <a:latin typeface="华文楷体" panose="02010600040101010101" pitchFamily="2" charset="-122"/>
                  <a:ea typeface="华文楷体" panose="02010600040101010101" pitchFamily="2" charset="-122"/>
                  <a:sym typeface="宋体" panose="02010600030101010101" pitchFamily="2" charset="-122"/>
                </a:rPr>
                <a:t>我们是在巴黎</a:t>
              </a:r>
              <a:r>
                <a:rPr lang="zh-CN" altLang="en-US" sz="2000" b="1" dirty="0">
                  <a:solidFill>
                    <a:schemeClr val="bg1">
                      <a:lumMod val="65000"/>
                    </a:schemeClr>
                  </a:solidFill>
                  <a:latin typeface="华文楷体" panose="02010600040101010101" pitchFamily="2" charset="-122"/>
                  <a:ea typeface="华文楷体" panose="02010600040101010101" pitchFamily="2" charset="-122"/>
                  <a:sym typeface="宋体" panose="02010600030101010101" pitchFamily="2" charset="-122"/>
                </a:rPr>
                <a:t>（</a:t>
              </a:r>
              <a:r>
                <a:rPr lang="en-US" altLang="zh-CN" sz="2000" b="1" dirty="0">
                  <a:solidFill>
                    <a:schemeClr val="bg1">
                      <a:lumMod val="65000"/>
                    </a:schemeClr>
                  </a:solidFill>
                  <a:latin typeface="华文楷体" panose="02010600040101010101" pitchFamily="2" charset="-122"/>
                  <a:ea typeface="华文楷体" panose="02010600040101010101" pitchFamily="2" charset="-122"/>
                  <a:sym typeface="宋体" panose="02010600030101010101" pitchFamily="2" charset="-122"/>
                </a:rPr>
                <a:t>Paris</a:t>
              </a:r>
              <a:r>
                <a:rPr lang="zh-CN" altLang="en-US" sz="2000" b="1" dirty="0">
                  <a:solidFill>
                    <a:schemeClr val="bg1">
                      <a:lumMod val="65000"/>
                    </a:schemeClr>
                  </a:solidFill>
                  <a:latin typeface="华文楷体" panose="02010600040101010101" pitchFamily="2" charset="-122"/>
                  <a:ea typeface="华文楷体" panose="02010600040101010101" pitchFamily="2" charset="-122"/>
                  <a:sym typeface="宋体" panose="02010600030101010101" pitchFamily="2" charset="-122"/>
                </a:rPr>
                <a:t>）</a:t>
              </a:r>
              <a:r>
                <a:rPr lang="en-US" altLang="zh-CN" sz="4000" b="1"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宋体" panose="02010600030101010101" pitchFamily="2" charset="-122"/>
                </a:rPr>
                <a:t>______</a:t>
              </a:r>
              <a:r>
                <a:rPr lang="zh-CN" altLang="en-US" sz="4000" b="1"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宋体" panose="02010600030101010101" pitchFamily="2" charset="-122"/>
                </a:rPr>
                <a:t>的</a:t>
              </a:r>
              <a:r>
                <a:rPr lang="zh-CN" altLang="en-US"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a:t>
              </a:r>
              <a:endParaRPr lang="en-US" altLang="zh-CN" sz="40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pic>
          <p:nvPicPr>
            <p:cNvPr id="74" name="图片 73" descr="C:\Users\Administrator\Desktop\小红书\对外汉语战略搞钱计划\教学素材\图片素材\我压缩.png我压缩"/>
            <p:cNvPicPr>
              <a:picLocks noChangeAspect="1"/>
            </p:cNvPicPr>
            <p:nvPr/>
          </p:nvPicPr>
          <p:blipFill>
            <a:blip r:embed="rId3"/>
            <a:srcRect/>
            <a:stretch>
              <a:fillRect/>
            </a:stretch>
          </p:blipFill>
          <p:spPr>
            <a:xfrm>
              <a:off x="-645343" y="588197"/>
              <a:ext cx="1628140" cy="1628140"/>
            </a:xfrm>
            <a:prstGeom prst="rect">
              <a:avLst/>
            </a:prstGeom>
          </p:spPr>
        </p:pic>
      </p:gr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
        <p:nvSpPr>
          <p:cNvPr id="4" name="文本框 7"/>
          <p:cNvSpPr txBox="1"/>
          <p:nvPr/>
        </p:nvSpPr>
        <p:spPr>
          <a:xfrm>
            <a:off x="3160172" y="285728"/>
            <a:ext cx="58724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思源黑体 CN Regular" panose="020B0500000000000000" pitchFamily="34" charset="-122"/>
                <a:ea typeface="思源黑体 CN Regular" panose="020B0500000000000000" pitchFamily="34" charset="-122"/>
                <a:sym typeface="+mn-ea"/>
              </a:rPr>
              <a:t>用本课新学的语言点和词语描述图片</a:t>
            </a:r>
            <a:endParaRPr kumimoji="0" lang="zh-CN" altLang="en-US" sz="2800" i="0" u="none" strike="noStrike" kern="1200" cap="none" spc="0" normalizeH="0" baseline="0" dirty="0">
              <a:solidFill>
                <a:schemeClr val="tx1"/>
              </a:solidFill>
              <a:latin typeface="思源黑体 CN Regular" panose="020B0500000000000000" pitchFamily="34" charset="-122"/>
              <a:ea typeface="思源黑体 CN Regular" panose="020B0500000000000000" pitchFamily="34" charset="-122"/>
            </a:endParaRPr>
          </a:p>
        </p:txBody>
      </p:sp>
      <p:sp>
        <p:nvSpPr>
          <p:cNvPr id="6" name="文本框 7"/>
          <p:cNvSpPr txBox="1"/>
          <p:nvPr/>
        </p:nvSpPr>
        <p:spPr>
          <a:xfrm>
            <a:off x="2496914" y="886047"/>
            <a:ext cx="7198995" cy="337185"/>
          </a:xfrm>
          <a:prstGeom prst="rect">
            <a:avLst/>
          </a:prstGeom>
          <a:noFill/>
        </p:spPr>
        <p:txBody>
          <a:bodyPr wrap="none">
            <a:spAutoFit/>
          </a:bodyPr>
          <a:lstStyle/>
          <a:p>
            <a:pPr lvl="0" algn="l">
              <a:defRPr/>
            </a:pPr>
            <a:r>
              <a:rPr lang="en-US" sz="1600" b="1" dirty="0">
                <a:solidFill>
                  <a:schemeClr val="bg1">
                    <a:lumMod val="75000"/>
                  </a:schemeClr>
                </a:solidFill>
                <a:latin typeface="思源黑体 CN Regular" panose="020B0500000000000000" pitchFamily="34" charset="-122"/>
                <a:ea typeface="思源黑体 CN Regular" panose="020B0500000000000000" pitchFamily="34" charset="-122"/>
                <a:sym typeface="+mn-ea"/>
              </a:rPr>
              <a:t>Describe the pictures using the newly-learned language points and words.</a:t>
            </a:r>
            <a:endParaRPr lang="en-US" sz="1600" b="1"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2163715" y="4157720"/>
            <a:ext cx="9796780" cy="1628140"/>
            <a:chOff x="-2011863" y="588197"/>
            <a:chExt cx="9796780" cy="1628140"/>
          </a:xfrm>
        </p:grpSpPr>
        <p:sp>
          <p:nvSpPr>
            <p:cNvPr id="30" name="文本框 29"/>
            <p:cNvSpPr txBox="1"/>
            <p:nvPr/>
          </p:nvSpPr>
          <p:spPr>
            <a:xfrm>
              <a:off x="-728528" y="1062542"/>
              <a:ext cx="8513445" cy="1076325"/>
            </a:xfrm>
            <a:prstGeom prst="rect">
              <a:avLst/>
            </a:prstGeom>
            <a:solidFill>
              <a:schemeClr val="bg1"/>
            </a:solidFill>
            <a:ln w="57150">
              <a:solidFill>
                <a:srgbClr val="A80023"/>
              </a:solidFill>
            </a:ln>
          </p:spPr>
          <p:txBody>
            <a:bodyPr wrap="square" rtlCol="0">
              <a:spAutoFit/>
            </a:bodyPr>
            <a:lstStyle/>
            <a:p>
              <a:pPr algn="l"/>
              <a:r>
                <a:rPr lang="en-US" altLang="zh-CN" sz="2400" dirty="0">
                  <a:solidFill>
                    <a:srgbClr val="000000"/>
                  </a:solidFill>
                  <a:latin typeface="思源黑体 CN Regular" panose="020B0500000000000000" pitchFamily="34" charset="-122"/>
                  <a:ea typeface="思源黑体 CN Regular" panose="020B0500000000000000" pitchFamily="34" charset="-122"/>
                  <a:sym typeface="宋体" panose="02010600030101010101" pitchFamily="2" charset="-122"/>
                </a:rPr>
                <a:t>Wǒ méi kànjiàn Lǐ lǎoshī,   tā shì shénme shíhou              de.</a:t>
              </a:r>
            </a:p>
            <a:p>
              <a:pPr algn="l"/>
              <a:r>
                <a:rPr lang="zh-CN" altLang="en-US"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我没看见李老师</a:t>
              </a:r>
              <a:r>
                <a:rPr lang="en-US" altLang="zh-CN"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a:t>
              </a:r>
              <a:r>
                <a:rPr lang="zh-CN" altLang="en-US"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她是什么时候</a:t>
              </a:r>
              <a:r>
                <a:rPr lang="en-US" altLang="zh-CN" sz="4000" b="1"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宋体" panose="02010600030101010101" pitchFamily="2" charset="-122"/>
                </a:rPr>
                <a:t>___</a:t>
              </a:r>
              <a:r>
                <a:rPr lang="zh-CN" altLang="en-US"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的。</a:t>
              </a:r>
              <a:endParaRPr lang="en-US" altLang="zh-CN" sz="44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pic>
          <p:nvPicPr>
            <p:cNvPr id="31" name="图片 30" descr="C:\Users\Administrator\Desktop\小红书\对外汉语战略搞钱计划\教学素材\图片素材\我压缩.png我压缩"/>
            <p:cNvPicPr>
              <a:picLocks noChangeAspect="1"/>
            </p:cNvPicPr>
            <p:nvPr/>
          </p:nvPicPr>
          <p:blipFill>
            <a:blip r:embed="rId3"/>
            <a:srcRect/>
            <a:stretch>
              <a:fillRect/>
            </a:stretch>
          </p:blipFill>
          <p:spPr>
            <a:xfrm>
              <a:off x="-2011863" y="588197"/>
              <a:ext cx="1628140" cy="1628140"/>
            </a:xfrm>
            <a:prstGeom prst="rect">
              <a:avLst/>
            </a:prstGeom>
          </p:spPr>
        </p:pic>
      </p:grpSp>
      <p:sp>
        <p:nvSpPr>
          <p:cNvPr id="36" name="文本框 35"/>
          <p:cNvSpPr txBox="1"/>
          <p:nvPr/>
        </p:nvSpPr>
        <p:spPr>
          <a:xfrm>
            <a:off x="8763000" y="2336165"/>
            <a:ext cx="1640205" cy="768350"/>
          </a:xfrm>
          <a:prstGeom prst="rect">
            <a:avLst/>
          </a:prstGeom>
          <a:noFill/>
        </p:spPr>
        <p:txBody>
          <a:bodyPr wrap="square" rtlCol="0" anchor="t">
            <a:spAutoFit/>
          </a:bodyPr>
          <a:lstStyle/>
          <a:p>
            <a:r>
              <a:rPr lang="zh-CN" altLang="en-US" sz="4400" b="1" noProof="0" dirty="0">
                <a:ln>
                  <a:noFill/>
                </a:ln>
                <a:solidFill>
                  <a:srgbClr val="C00000"/>
                </a:solidFill>
                <a:effectLst/>
                <a:uLnTx/>
                <a:uFillTx/>
                <a:latin typeface="华文楷体" panose="02010600040101010101" pitchFamily="2" charset="-122"/>
                <a:ea typeface="华文楷体" panose="02010600040101010101" pitchFamily="2" charset="-122"/>
                <a:cs typeface="思源黑体 CN Regular" panose="020B0500000000000000" pitchFamily="34" charset="-122"/>
                <a:sym typeface="宋体" panose="02010600030101010101" pitchFamily="2" charset="-122"/>
              </a:rPr>
              <a:t>认识</a:t>
            </a:r>
          </a:p>
        </p:txBody>
      </p:sp>
      <p:sp>
        <p:nvSpPr>
          <p:cNvPr id="38" name="文本框 37"/>
          <p:cNvSpPr txBox="1"/>
          <p:nvPr/>
        </p:nvSpPr>
        <p:spPr>
          <a:xfrm>
            <a:off x="10340340" y="4860925"/>
            <a:ext cx="742315" cy="768350"/>
          </a:xfrm>
          <a:prstGeom prst="rect">
            <a:avLst/>
          </a:prstGeom>
          <a:noFill/>
        </p:spPr>
        <p:txBody>
          <a:bodyPr wrap="none" rtlCol="0" anchor="t">
            <a:spAutoFit/>
          </a:bodyPr>
          <a:lstStyle/>
          <a:p>
            <a:r>
              <a:rPr lang="zh-CN" altLang="en-US" sz="4400" b="1" noProof="0" dirty="0">
                <a:ln>
                  <a:noFill/>
                </a:ln>
                <a:solidFill>
                  <a:srgbClr val="C00000"/>
                </a:solidFill>
                <a:effectLst/>
                <a:uLnTx/>
                <a:uFillTx/>
                <a:latin typeface="华文楷体" panose="02010600040101010101" pitchFamily="2" charset="-122"/>
                <a:ea typeface="华文楷体" panose="02010600040101010101" pitchFamily="2" charset="-122"/>
                <a:cs typeface="思源黑体 CN Regular" panose="020B0500000000000000" pitchFamily="34" charset="-122"/>
                <a:sym typeface="宋体" panose="02010600030101010101" pitchFamily="2" charset="-122"/>
              </a:rPr>
              <a:t>来</a:t>
            </a:r>
          </a:p>
        </p:txBody>
      </p:sp>
      <p:pic>
        <p:nvPicPr>
          <p:cNvPr id="97291" name="Picture 4" descr="C:\Documents and Settings\Administrator.CAOFAN\桌面\hsk一级\2课\2-04三-前图46358923（20）.jpg"/>
          <p:cNvPicPr>
            <a:picLocks noChangeArrowheads="1"/>
          </p:cNvPicPr>
          <p:nvPr/>
        </p:nvPicPr>
        <p:blipFill>
          <a:blip r:embed="rId4"/>
          <a:stretch>
            <a:fillRect/>
          </a:stretch>
        </p:blipFill>
        <p:spPr bwMode="auto">
          <a:xfrm>
            <a:off x="316865" y="1668780"/>
            <a:ext cx="2700338" cy="1800225"/>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pic>
        <p:nvPicPr>
          <p:cNvPr id="7" name="Picture 4" descr="C:\Documents and Settings\Administrator.CAOFAN\桌面\hsk一级\2课\2-04三-前图46358923（20）.jpg"/>
          <p:cNvPicPr>
            <a:picLocks noChangeArrowheads="1"/>
          </p:cNvPicPr>
          <p:nvPr/>
        </p:nvPicPr>
        <p:blipFill>
          <a:blip r:embed="rId5"/>
          <a:stretch>
            <a:fillRect/>
          </a:stretch>
        </p:blipFill>
        <p:spPr bwMode="auto">
          <a:xfrm>
            <a:off x="565785" y="3887788"/>
            <a:ext cx="1979613" cy="2519363"/>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1"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subTnLst>
                                    <p:audio>
                                      <p:cMediaNode>
                                        <p:cTn display="1"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2163715" y="1591050"/>
            <a:ext cx="9505950" cy="1628140"/>
            <a:chOff x="-1702618" y="510727"/>
            <a:chExt cx="9505950" cy="1628140"/>
          </a:xfrm>
        </p:grpSpPr>
        <p:sp>
          <p:nvSpPr>
            <p:cNvPr id="73" name="文本框 72"/>
            <p:cNvSpPr txBox="1"/>
            <p:nvPr/>
          </p:nvSpPr>
          <p:spPr>
            <a:xfrm>
              <a:off x="-419283" y="1062542"/>
              <a:ext cx="8222615" cy="1014730"/>
            </a:xfrm>
            <a:prstGeom prst="rect">
              <a:avLst/>
            </a:prstGeom>
            <a:solidFill>
              <a:schemeClr val="bg1"/>
            </a:solidFill>
            <a:ln w="57150">
              <a:solidFill>
                <a:srgbClr val="A80023"/>
              </a:solidFill>
            </a:ln>
          </p:spPr>
          <p:txBody>
            <a:bodyPr wrap="square" rtlCol="0">
              <a:spAutoFit/>
            </a:bodyPr>
            <a:lstStyle/>
            <a:p>
              <a:pPr algn="l">
                <a:lnSpc>
                  <a:spcPct val="100000"/>
                </a:lnSpc>
              </a:pPr>
              <a:r>
                <a:rPr lang="en-US" altLang="zh-CN" sz="2400" dirty="0">
                  <a:solidFill>
                    <a:srgbClr val="000000"/>
                  </a:solidFill>
                  <a:latin typeface="思源黑体 CN Regular" panose="020B0500000000000000" pitchFamily="34" charset="-122"/>
                  <a:ea typeface="思源黑体 CN Regular" panose="020B0500000000000000" pitchFamily="34" charset="-122"/>
                  <a:sym typeface="宋体" panose="02010600030101010101" pitchFamily="2" charset="-122"/>
                </a:rPr>
                <a:t>Zhèxiē yīfu     bú            jīntiān         de,  shì zuótiān mǎi de.           </a:t>
              </a:r>
            </a:p>
            <a:p>
              <a:pPr marL="0" marR="0" lvl="0" indent="0" algn="l" defTabSz="914400" rtl="0" fontAlgn="base">
                <a:lnSpc>
                  <a:spcPct val="100000"/>
                </a:lnSpc>
                <a:spcBef>
                  <a:spcPct val="0"/>
                </a:spcBef>
                <a:spcAft>
                  <a:spcPct val="0"/>
                </a:spcAft>
                <a:buClrTx/>
                <a:buSzTx/>
                <a:buFontTx/>
                <a:buNone/>
                <a:defRPr/>
              </a:pP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这些衣服不</a:t>
              </a:r>
              <a:r>
                <a:rPr lang="en-US" altLang="zh-CN"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___</a:t>
              </a: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今天</a:t>
              </a:r>
              <a:r>
                <a:rPr lang="en-US" altLang="zh-CN"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___</a:t>
              </a: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的</a:t>
              </a:r>
              <a:r>
                <a:rPr lang="en-US" altLang="zh-CN"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a:t>
              </a: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是昨天买的。</a:t>
              </a:r>
              <a:endParaRPr lang="en-US" altLang="zh-CN" sz="36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pic>
          <p:nvPicPr>
            <p:cNvPr id="74" name="图片 73" descr="C:\Users\Administrator\Desktop\小红书\对外汉语战略搞钱计划\教学素材\图片素材\我压缩.png我压缩"/>
            <p:cNvPicPr>
              <a:picLocks noChangeAspect="1"/>
            </p:cNvPicPr>
            <p:nvPr/>
          </p:nvPicPr>
          <p:blipFill>
            <a:blip r:embed="rId3"/>
            <a:srcRect/>
            <a:stretch>
              <a:fillRect/>
            </a:stretch>
          </p:blipFill>
          <p:spPr>
            <a:xfrm>
              <a:off x="-1702618" y="510727"/>
              <a:ext cx="1628140" cy="1628140"/>
            </a:xfrm>
            <a:prstGeom prst="rect">
              <a:avLst/>
            </a:prstGeom>
          </p:spPr>
        </p:pic>
      </p:grpSp>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sp>
        <p:nvSpPr>
          <p:cNvPr id="4" name="文本框 7"/>
          <p:cNvSpPr txBox="1"/>
          <p:nvPr/>
        </p:nvSpPr>
        <p:spPr>
          <a:xfrm>
            <a:off x="3160172" y="285728"/>
            <a:ext cx="58724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思源黑体 CN Regular" panose="020B0500000000000000" pitchFamily="34" charset="-122"/>
                <a:ea typeface="思源黑体 CN Regular" panose="020B0500000000000000" pitchFamily="34" charset="-122"/>
                <a:sym typeface="+mn-ea"/>
              </a:rPr>
              <a:t>用本课新学的语言点和词语描述图片</a:t>
            </a:r>
            <a:endParaRPr kumimoji="0" lang="zh-CN" altLang="en-US" sz="2800" i="0" u="none" strike="noStrike" kern="1200" cap="none" spc="0" normalizeH="0" baseline="0" dirty="0">
              <a:solidFill>
                <a:schemeClr val="tx1"/>
              </a:solidFill>
              <a:latin typeface="思源黑体 CN Regular" panose="020B0500000000000000" pitchFamily="34" charset="-122"/>
              <a:ea typeface="思源黑体 CN Regular" panose="020B0500000000000000" pitchFamily="34" charset="-122"/>
            </a:endParaRPr>
          </a:p>
        </p:txBody>
      </p:sp>
      <p:sp>
        <p:nvSpPr>
          <p:cNvPr id="6" name="文本框 7"/>
          <p:cNvSpPr txBox="1"/>
          <p:nvPr/>
        </p:nvSpPr>
        <p:spPr>
          <a:xfrm>
            <a:off x="2496914" y="886047"/>
            <a:ext cx="7198995" cy="337185"/>
          </a:xfrm>
          <a:prstGeom prst="rect">
            <a:avLst/>
          </a:prstGeom>
          <a:noFill/>
        </p:spPr>
        <p:txBody>
          <a:bodyPr wrap="none">
            <a:spAutoFit/>
          </a:bodyPr>
          <a:lstStyle/>
          <a:p>
            <a:pPr lvl="0" algn="l">
              <a:defRPr/>
            </a:pPr>
            <a:r>
              <a:rPr lang="en-US" sz="1600" b="1" dirty="0">
                <a:solidFill>
                  <a:schemeClr val="bg1">
                    <a:lumMod val="75000"/>
                  </a:schemeClr>
                </a:solidFill>
                <a:latin typeface="思源黑体 CN Regular" panose="020B0500000000000000" pitchFamily="34" charset="-122"/>
                <a:ea typeface="思源黑体 CN Regular" panose="020B0500000000000000" pitchFamily="34" charset="-122"/>
                <a:sym typeface="+mn-ea"/>
              </a:rPr>
              <a:t>Describe the pictures using the newly-learned language points and words.</a:t>
            </a:r>
            <a:endParaRPr lang="en-US" sz="1600" b="1" dirty="0">
              <a:solidFill>
                <a:schemeClr val="bg1">
                  <a:lumMod val="75000"/>
                </a:schemeClr>
              </a:solidFill>
              <a:latin typeface="思源黑体 CN Regular" panose="020B0500000000000000" pitchFamily="34" charset="-122"/>
              <a:ea typeface="思源黑体 CN Regular" panose="020B0500000000000000" pitchFamily="34" charset="-122"/>
            </a:endParaRPr>
          </a:p>
        </p:txBody>
      </p:sp>
      <p:grpSp>
        <p:nvGrpSpPr>
          <p:cNvPr id="29" name="组合 28"/>
          <p:cNvGrpSpPr/>
          <p:nvPr/>
        </p:nvGrpSpPr>
        <p:grpSpPr>
          <a:xfrm>
            <a:off x="2163715" y="4157720"/>
            <a:ext cx="9929495" cy="1628140"/>
            <a:chOff x="-2011863" y="588197"/>
            <a:chExt cx="9929495" cy="1628140"/>
          </a:xfrm>
        </p:grpSpPr>
        <p:sp>
          <p:nvSpPr>
            <p:cNvPr id="30" name="文本框 29"/>
            <p:cNvSpPr txBox="1"/>
            <p:nvPr/>
          </p:nvSpPr>
          <p:spPr>
            <a:xfrm>
              <a:off x="-728528" y="1062542"/>
              <a:ext cx="8646160" cy="1076325"/>
            </a:xfrm>
            <a:prstGeom prst="rect">
              <a:avLst/>
            </a:prstGeom>
            <a:solidFill>
              <a:schemeClr val="bg1"/>
            </a:solidFill>
            <a:ln w="57150">
              <a:solidFill>
                <a:srgbClr val="A80023"/>
              </a:solidFill>
            </a:ln>
          </p:spPr>
          <p:txBody>
            <a:bodyPr wrap="square" rtlCol="0">
              <a:spAutoFit/>
            </a:bodyPr>
            <a:lstStyle/>
            <a:p>
              <a:pPr algn="l">
                <a:lnSpc>
                  <a:spcPct val="100000"/>
                </a:lnSpc>
              </a:pPr>
              <a:r>
                <a:rPr lang="en-US" altLang="zh-CN" sz="2400" dirty="0">
                  <a:solidFill>
                    <a:srgbClr val="000000"/>
                  </a:solidFill>
                  <a:latin typeface="思源黑体 CN Regular" panose="020B0500000000000000" pitchFamily="34" charset="-122"/>
                  <a:ea typeface="思源黑体 CN Regular" panose="020B0500000000000000" pitchFamily="34" charset="-122"/>
                  <a:sym typeface="宋体" panose="02010600030101010101" pitchFamily="2" charset="-122"/>
                </a:rPr>
                <a:t>Wǒmen shì yǐqǐ                  lái de,wǒ bù xǐhuan zuò chūzūchē.</a:t>
              </a:r>
            </a:p>
            <a:p>
              <a:pPr marL="0" marR="0" lvl="0" indent="0" algn="l" defTabSz="914400" rtl="0" fontAlgn="base">
                <a:lnSpc>
                  <a:spcPct val="100000"/>
                </a:lnSpc>
                <a:spcBef>
                  <a:spcPct val="0"/>
                </a:spcBef>
                <a:spcAft>
                  <a:spcPct val="0"/>
                </a:spcAft>
                <a:buClrTx/>
                <a:buSzTx/>
                <a:buFontTx/>
                <a:buNone/>
                <a:defRPr/>
              </a:pP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我们是一起</a:t>
              </a:r>
              <a:r>
                <a:rPr lang="en-US" altLang="zh-CN" sz="3600" b="1"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宋体" panose="02010600030101010101" pitchFamily="2" charset="-122"/>
                </a:rPr>
                <a:t>____</a:t>
              </a: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来的</a:t>
              </a:r>
              <a:r>
                <a:rPr lang="en-US" altLang="zh-CN"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a:t>
              </a:r>
              <a:r>
                <a:rPr lang="zh-CN" altLang="en-US" sz="36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我不喜欢坐出租车</a:t>
              </a:r>
              <a:r>
                <a:rPr lang="zh-CN" altLang="en-US" sz="4000" b="1" noProof="0" dirty="0">
                  <a:ln>
                    <a:noFill/>
                  </a:ln>
                  <a:effectLst/>
                  <a:uLnTx/>
                  <a:uFillTx/>
                  <a:latin typeface="华文楷体" panose="02010600040101010101" pitchFamily="2" charset="-122"/>
                  <a:ea typeface="华文楷体" panose="02010600040101010101" pitchFamily="2" charset="-122"/>
                  <a:sym typeface="宋体" panose="02010600030101010101" pitchFamily="2" charset="-122"/>
                </a:rPr>
                <a:t>。</a:t>
              </a:r>
              <a:endParaRPr lang="en-US" altLang="zh-CN" sz="4400" noProof="0" dirty="0">
                <a:ln>
                  <a:noFill/>
                </a:ln>
                <a:solidFill>
                  <a:srgbClr val="000000"/>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pic>
          <p:nvPicPr>
            <p:cNvPr id="31" name="图片 30" descr="C:\Users\Administrator\Desktop\小红书\对外汉语战略搞钱计划\教学素材\图片素材\我压缩.png我压缩"/>
            <p:cNvPicPr>
              <a:picLocks noChangeAspect="1"/>
            </p:cNvPicPr>
            <p:nvPr/>
          </p:nvPicPr>
          <p:blipFill>
            <a:blip r:embed="rId3"/>
            <a:srcRect/>
            <a:stretch>
              <a:fillRect/>
            </a:stretch>
          </p:blipFill>
          <p:spPr>
            <a:xfrm>
              <a:off x="-2011863" y="588197"/>
              <a:ext cx="1628140" cy="1628140"/>
            </a:xfrm>
            <a:prstGeom prst="rect">
              <a:avLst/>
            </a:prstGeom>
          </p:spPr>
        </p:pic>
      </p:grpSp>
      <p:sp>
        <p:nvSpPr>
          <p:cNvPr id="36" name="文本框 35"/>
          <p:cNvSpPr txBox="1"/>
          <p:nvPr/>
        </p:nvSpPr>
        <p:spPr>
          <a:xfrm>
            <a:off x="5744210" y="2266315"/>
            <a:ext cx="876300" cy="768350"/>
          </a:xfrm>
          <a:prstGeom prst="rect">
            <a:avLst/>
          </a:prstGeom>
          <a:noFill/>
        </p:spPr>
        <p:txBody>
          <a:bodyPr wrap="square" rtlCol="0" anchor="t">
            <a:spAutoFit/>
          </a:bodyPr>
          <a:lstStyle/>
          <a:p>
            <a:r>
              <a:rPr lang="zh-CN" altLang="en-US" sz="4400" b="1" noProof="0" dirty="0">
                <a:ln>
                  <a:noFill/>
                </a:ln>
                <a:solidFill>
                  <a:srgbClr val="C00000"/>
                </a:solidFill>
                <a:effectLst/>
                <a:uLnTx/>
                <a:uFillTx/>
                <a:latin typeface="华文楷体" panose="02010600040101010101" pitchFamily="2" charset="-122"/>
                <a:ea typeface="华文楷体" panose="02010600040101010101" pitchFamily="2" charset="-122"/>
                <a:cs typeface="思源黑体 CN Regular" panose="020B0500000000000000" pitchFamily="34" charset="-122"/>
                <a:sym typeface="宋体" panose="02010600030101010101" pitchFamily="2" charset="-122"/>
              </a:rPr>
              <a:t>是</a:t>
            </a:r>
          </a:p>
        </p:txBody>
      </p:sp>
      <p:sp>
        <p:nvSpPr>
          <p:cNvPr id="38" name="文本框 37"/>
          <p:cNvSpPr txBox="1"/>
          <p:nvPr/>
        </p:nvSpPr>
        <p:spPr>
          <a:xfrm>
            <a:off x="5697220" y="4860290"/>
            <a:ext cx="1431925" cy="768350"/>
          </a:xfrm>
          <a:prstGeom prst="rect">
            <a:avLst/>
          </a:prstGeom>
          <a:noFill/>
        </p:spPr>
        <p:txBody>
          <a:bodyPr wrap="square" rtlCol="0" anchor="t">
            <a:spAutoFit/>
          </a:bodyPr>
          <a:lstStyle/>
          <a:p>
            <a:r>
              <a:rPr lang="zh-CN" altLang="en-US" sz="4400" b="1" noProof="0" dirty="0">
                <a:ln>
                  <a:noFill/>
                </a:ln>
                <a:solidFill>
                  <a:srgbClr val="C00000"/>
                </a:solidFill>
                <a:effectLst/>
                <a:uLnTx/>
                <a:uFillTx/>
                <a:latin typeface="华文楷体" panose="02010600040101010101" pitchFamily="2" charset="-122"/>
                <a:ea typeface="华文楷体" panose="02010600040101010101" pitchFamily="2" charset="-122"/>
                <a:cs typeface="思源黑体 CN Regular" panose="020B0500000000000000" pitchFamily="34" charset="-122"/>
                <a:sym typeface="宋体" panose="02010600030101010101" pitchFamily="2" charset="-122"/>
              </a:rPr>
              <a:t>开车</a:t>
            </a:r>
          </a:p>
        </p:txBody>
      </p:sp>
      <p:pic>
        <p:nvPicPr>
          <p:cNvPr id="100363" name="Picture 4" descr="C:\Documents and Settings\Administrator.CAOFAN\桌面\hsk一级\2课\2-04三-前图46358923（20）.jpg"/>
          <p:cNvPicPr>
            <a:picLocks noChangeAspect="1" noChangeArrowheads="1"/>
          </p:cNvPicPr>
          <p:nvPr/>
        </p:nvPicPr>
        <p:blipFill>
          <a:blip r:embed="rId4"/>
          <a:stretch>
            <a:fillRect/>
          </a:stretch>
        </p:blipFill>
        <p:spPr bwMode="auto">
          <a:xfrm>
            <a:off x="238125" y="4315460"/>
            <a:ext cx="2206625" cy="1470660"/>
          </a:xfrm>
          <a:prstGeom prst="rect">
            <a:avLst/>
          </a:prstGeom>
          <a:noFill/>
          <a:ln w="38100" cap="sq">
            <a:solidFill>
              <a:schemeClr val="tx1"/>
            </a:solidFill>
            <a:miter lim="800000"/>
            <a:headEnd/>
            <a:tailEnd/>
          </a:ln>
          <a:effectLst>
            <a:outerShdw blurRad="50800" dist="38100" dir="2700000" algn="tl" rotWithShape="0">
              <a:prstClr val="black">
                <a:alpha val="40000"/>
              </a:prstClr>
            </a:outerShdw>
          </a:effectLst>
        </p:spPr>
      </p:pic>
      <p:pic>
        <p:nvPicPr>
          <p:cNvPr id="12" name="Picture 4" descr="C:\Documents and Settings\Administrator.CAOFAN\桌面\hsk一级\2课\2-04三-前图46358923（20）.jpg"/>
          <p:cNvPicPr>
            <a:picLocks noChangeArrowheads="1"/>
          </p:cNvPicPr>
          <p:nvPr/>
        </p:nvPicPr>
        <p:blipFill>
          <a:blip r:embed="rId5"/>
          <a:stretch>
            <a:fillRect/>
          </a:stretch>
        </p:blipFill>
        <p:spPr bwMode="auto">
          <a:xfrm>
            <a:off x="238125" y="1746250"/>
            <a:ext cx="2200910" cy="14725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 name="文本框 1"/>
          <p:cNvSpPr txBox="1"/>
          <p:nvPr/>
        </p:nvSpPr>
        <p:spPr>
          <a:xfrm>
            <a:off x="7366000" y="2266315"/>
            <a:ext cx="876300" cy="768350"/>
          </a:xfrm>
          <a:prstGeom prst="rect">
            <a:avLst/>
          </a:prstGeom>
          <a:noFill/>
        </p:spPr>
        <p:txBody>
          <a:bodyPr wrap="square" rtlCol="0" anchor="t">
            <a:spAutoFit/>
          </a:bodyPr>
          <a:lstStyle/>
          <a:p>
            <a:r>
              <a:rPr lang="zh-CN" altLang="en-US" sz="4400" b="1" noProof="0" dirty="0">
                <a:ln>
                  <a:noFill/>
                </a:ln>
                <a:solidFill>
                  <a:srgbClr val="C00000"/>
                </a:solidFill>
                <a:effectLst/>
                <a:uLnTx/>
                <a:uFillTx/>
                <a:latin typeface="华文楷体" panose="02010600040101010101" pitchFamily="2" charset="-122"/>
                <a:ea typeface="华文楷体" panose="02010600040101010101" pitchFamily="2" charset="-122"/>
                <a:cs typeface="思源黑体 CN Regular" panose="020B0500000000000000" pitchFamily="34" charset="-122"/>
                <a:sym typeface="宋体" panose="02010600030101010101" pitchFamily="2" charset="-122"/>
              </a:rPr>
              <a:t>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1"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subTnLst>
                                    <p:audio>
                                      <p:cMediaNode>
                                        <p:cTn display="1"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subTnLst>
                                    <p:audio>
                                      <p:cMediaNode>
                                        <p:cTn display="1"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870768" y="2566035"/>
            <a:ext cx="2144395" cy="2145030"/>
            <a:chOff x="7023900" y="1357298"/>
            <a:chExt cx="2143140" cy="2143934"/>
          </a:xfrm>
        </p:grpSpPr>
        <p:sp>
          <p:nvSpPr>
            <p:cNvPr id="13" name="矩形 1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1"/>
              <a:endCxn id="1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汉字</a:t>
            </a:r>
          </a:p>
        </p:txBody>
      </p:sp>
      <p:sp>
        <p:nvSpPr>
          <p:cNvPr id="8" name="文本框 7"/>
          <p:cNvSpPr txBox="1"/>
          <p:nvPr/>
        </p:nvSpPr>
        <p:spPr>
          <a:xfrm>
            <a:off x="238243" y="702214"/>
            <a:ext cx="2205355"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Chinese characters</a:t>
            </a:r>
          </a:p>
        </p:txBody>
      </p:sp>
      <p:grpSp>
        <p:nvGrpSpPr>
          <p:cNvPr id="2" name="组合 1"/>
          <p:cNvGrpSpPr/>
          <p:nvPr/>
        </p:nvGrpSpPr>
        <p:grpSpPr>
          <a:xfrm>
            <a:off x="2493963" y="2566035"/>
            <a:ext cx="2144395" cy="2145030"/>
            <a:chOff x="7023900" y="1357298"/>
            <a:chExt cx="2143140" cy="2143934"/>
          </a:xfrm>
        </p:grpSpPr>
        <p:sp>
          <p:nvSpPr>
            <p:cNvPr id="3" name="矩形 2"/>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stCxn id="3" idx="0"/>
              <a:endCxn id="3" idx="2"/>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1"/>
              <a:endCxn id="3"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248208" y="2566035"/>
            <a:ext cx="2144395" cy="2145030"/>
            <a:chOff x="7023900" y="1357298"/>
            <a:chExt cx="2143140" cy="2143934"/>
          </a:xfrm>
        </p:grpSpPr>
        <p:sp>
          <p:nvSpPr>
            <p:cNvPr id="22" name="矩形 21"/>
            <p:cNvSpPr/>
            <p:nvPr/>
          </p:nvSpPr>
          <p:spPr>
            <a:xfrm>
              <a:off x="7023900" y="1357298"/>
              <a:ext cx="2143140" cy="21431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rot="16200000" flipH="1">
              <a:off x="7023900" y="2428868"/>
              <a:ext cx="2143140"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1"/>
              <a:endCxn id="22" idx="3"/>
            </p:cNvCxnSpPr>
            <p:nvPr/>
          </p:nvCxnSpPr>
          <p:spPr>
            <a:xfrm rot="10800000" flipH="1">
              <a:off x="7023900" y="2428868"/>
              <a:ext cx="2143140" cy="158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81" name="文本框 7"/>
          <p:cNvSpPr txBox="1"/>
          <p:nvPr/>
        </p:nvSpPr>
        <p:spPr>
          <a:xfrm>
            <a:off x="2453005" y="2007870"/>
            <a:ext cx="218567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ni</a:t>
            </a:r>
            <a:r>
              <a:rPr kumimoji="0" lang="en-US" sz="3200" b="1" i="0" u="none" strike="noStrike" kern="1200" cap="none" spc="0" normalizeH="0" baseline="0" noProof="0" dirty="0">
                <a:ln>
                  <a:noFill/>
                </a:ln>
                <a:solidFill>
                  <a:srgbClr val="FEC640"/>
                </a:solidFill>
                <a:effectLst/>
                <a:uLnTx/>
                <a:uFillTx/>
                <a:latin typeface="华文细黑" panose="02010600040101010101" pitchFamily="2" charset="-122"/>
                <a:ea typeface="华文细黑" panose="02010600040101010101" pitchFamily="2" charset="-122"/>
              </a:rPr>
              <a:t>á</a:t>
            </a: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n</a:t>
            </a:r>
          </a:p>
        </p:txBody>
      </p:sp>
      <p:sp>
        <p:nvSpPr>
          <p:cNvPr id="82" name="文本框 7"/>
          <p:cNvSpPr txBox="1"/>
          <p:nvPr/>
        </p:nvSpPr>
        <p:spPr>
          <a:xfrm>
            <a:off x="4871720" y="1989455"/>
            <a:ext cx="214376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思源黑体 CN Regular" panose="020B0500000000000000" pitchFamily="34" charset="-122"/>
                <a:ea typeface="思源黑体 CN Regular" panose="020B0500000000000000" pitchFamily="34" charset="-122"/>
              </a:rPr>
              <a:t>chū</a:t>
            </a:r>
          </a:p>
        </p:txBody>
      </p:sp>
      <p:sp>
        <p:nvSpPr>
          <p:cNvPr id="83" name="文本框 7"/>
          <p:cNvSpPr txBox="1"/>
          <p:nvPr/>
        </p:nvSpPr>
        <p:spPr>
          <a:xfrm>
            <a:off x="7248525" y="1989455"/>
            <a:ext cx="2143760" cy="583565"/>
          </a:xfrm>
          <a:prstGeom prst="rect">
            <a:avLst/>
          </a:prstGeom>
          <a:noFill/>
        </p:spPr>
        <p:txBody>
          <a:bodyPr wrap="square">
            <a:spAutoFit/>
          </a:bodyPr>
          <a:lstStyle/>
          <a:p>
            <a:pPr lvl="0" algn="ctr">
              <a:defRPr/>
            </a:pPr>
            <a:r>
              <a:rPr kumimoji="0" lang="en-US" sz="3200" b="1" i="0" u="none" strike="noStrike" kern="1200" cap="none" spc="0" normalizeH="0" baseline="0" noProof="0" dirty="0">
                <a:ln>
                  <a:noFill/>
                </a:ln>
                <a:solidFill>
                  <a:srgbClr val="FEC640"/>
                </a:solidFill>
                <a:effectLst/>
                <a:uLnTx/>
                <a:uFillTx/>
                <a:latin typeface="华文细黑" panose="02010600040101010101" pitchFamily="2" charset="-122"/>
                <a:ea typeface="华文细黑" panose="02010600040101010101" pitchFamily="2" charset="-122"/>
              </a:rPr>
              <a:t>fēi</a:t>
            </a:r>
          </a:p>
        </p:txBody>
      </p:sp>
      <p:pic>
        <p:nvPicPr>
          <p:cNvPr id="18" name="图片 17" descr="1"/>
          <p:cNvPicPr>
            <a:picLocks noChangeAspect="1"/>
          </p:cNvPicPr>
          <p:nvPr/>
        </p:nvPicPr>
        <p:blipFill>
          <a:blip r:embed="rId2"/>
          <a:stretch>
            <a:fillRect/>
          </a:stretch>
        </p:blipFill>
        <p:spPr>
          <a:xfrm>
            <a:off x="10719753" y="0"/>
            <a:ext cx="1459230" cy="1459230"/>
          </a:xfrm>
          <a:prstGeom prst="rect">
            <a:avLst/>
          </a:prstGeom>
        </p:spPr>
      </p:pic>
      <p:grpSp>
        <p:nvGrpSpPr>
          <p:cNvPr id="41" name="组合 40"/>
          <p:cNvGrpSpPr/>
          <p:nvPr/>
        </p:nvGrpSpPr>
        <p:grpSpPr>
          <a:xfrm>
            <a:off x="2947670" y="3030855"/>
            <a:ext cx="1195070" cy="1203960"/>
            <a:chOff x="1295" y="3707"/>
            <a:chExt cx="1882" cy="1896"/>
          </a:xfrm>
        </p:grpSpPr>
        <p:sp>
          <p:nvSpPr>
            <p:cNvPr id="65552" name="Freeform 16"/>
            <p:cNvSpPr/>
            <p:nvPr/>
          </p:nvSpPr>
          <p:spPr bwMode="auto">
            <a:xfrm>
              <a:off x="1638" y="3707"/>
              <a:ext cx="553" cy="645"/>
            </a:xfrm>
            <a:custGeom>
              <a:avLst/>
              <a:gdLst/>
              <a:ahLst/>
              <a:cxnLst>
                <a:cxn ang="0">
                  <a:pos x="116" y="116"/>
                </a:cxn>
                <a:cxn ang="0">
                  <a:pos x="127" y="95"/>
                </a:cxn>
                <a:cxn ang="0">
                  <a:pos x="142" y="74"/>
                </a:cxn>
                <a:cxn ang="0">
                  <a:pos x="148" y="63"/>
                </a:cxn>
                <a:cxn ang="0">
                  <a:pos x="158" y="48"/>
                </a:cxn>
                <a:cxn ang="0">
                  <a:pos x="163" y="37"/>
                </a:cxn>
                <a:cxn ang="0">
                  <a:pos x="163" y="27"/>
                </a:cxn>
                <a:cxn ang="0">
                  <a:pos x="163" y="21"/>
                </a:cxn>
                <a:cxn ang="0">
                  <a:pos x="158" y="11"/>
                </a:cxn>
                <a:cxn ang="0">
                  <a:pos x="153" y="11"/>
                </a:cxn>
                <a:cxn ang="0">
                  <a:pos x="148" y="6"/>
                </a:cxn>
                <a:cxn ang="0">
                  <a:pos x="153" y="0"/>
                </a:cxn>
                <a:cxn ang="0">
                  <a:pos x="153" y="0"/>
                </a:cxn>
                <a:cxn ang="0">
                  <a:pos x="158" y="0"/>
                </a:cxn>
                <a:cxn ang="0">
                  <a:pos x="163" y="0"/>
                </a:cxn>
                <a:cxn ang="0">
                  <a:pos x="169" y="0"/>
                </a:cxn>
                <a:cxn ang="0">
                  <a:pos x="179" y="6"/>
                </a:cxn>
                <a:cxn ang="0">
                  <a:pos x="185" y="6"/>
                </a:cxn>
                <a:cxn ang="0">
                  <a:pos x="190" y="11"/>
                </a:cxn>
                <a:cxn ang="0">
                  <a:pos x="206" y="21"/>
                </a:cxn>
                <a:cxn ang="0">
                  <a:pos x="211" y="27"/>
                </a:cxn>
                <a:cxn ang="0">
                  <a:pos x="216" y="32"/>
                </a:cxn>
                <a:cxn ang="0">
                  <a:pos x="221" y="37"/>
                </a:cxn>
                <a:cxn ang="0">
                  <a:pos x="221" y="42"/>
                </a:cxn>
                <a:cxn ang="0">
                  <a:pos x="216" y="48"/>
                </a:cxn>
                <a:cxn ang="0">
                  <a:pos x="211" y="63"/>
                </a:cxn>
                <a:cxn ang="0">
                  <a:pos x="206" y="69"/>
                </a:cxn>
                <a:cxn ang="0">
                  <a:pos x="200" y="74"/>
                </a:cxn>
                <a:cxn ang="0">
                  <a:pos x="195" y="84"/>
                </a:cxn>
                <a:cxn ang="0">
                  <a:pos x="190" y="95"/>
                </a:cxn>
                <a:cxn ang="0">
                  <a:pos x="174" y="116"/>
                </a:cxn>
                <a:cxn ang="0">
                  <a:pos x="153" y="137"/>
                </a:cxn>
                <a:cxn ang="0">
                  <a:pos x="137" y="153"/>
                </a:cxn>
                <a:cxn ang="0">
                  <a:pos x="121" y="169"/>
                </a:cxn>
                <a:cxn ang="0">
                  <a:pos x="100" y="190"/>
                </a:cxn>
                <a:cxn ang="0">
                  <a:pos x="79" y="205"/>
                </a:cxn>
                <a:cxn ang="0">
                  <a:pos x="58" y="221"/>
                </a:cxn>
                <a:cxn ang="0">
                  <a:pos x="42" y="237"/>
                </a:cxn>
                <a:cxn ang="0">
                  <a:pos x="32" y="242"/>
                </a:cxn>
                <a:cxn ang="0">
                  <a:pos x="27" y="247"/>
                </a:cxn>
                <a:cxn ang="0">
                  <a:pos x="16" y="253"/>
                </a:cxn>
                <a:cxn ang="0">
                  <a:pos x="11" y="258"/>
                </a:cxn>
                <a:cxn ang="0">
                  <a:pos x="5" y="258"/>
                </a:cxn>
                <a:cxn ang="0">
                  <a:pos x="5" y="258"/>
                </a:cxn>
                <a:cxn ang="0">
                  <a:pos x="0" y="258"/>
                </a:cxn>
                <a:cxn ang="0">
                  <a:pos x="0" y="258"/>
                </a:cxn>
                <a:cxn ang="0">
                  <a:pos x="0" y="258"/>
                </a:cxn>
                <a:cxn ang="0">
                  <a:pos x="0" y="253"/>
                </a:cxn>
                <a:cxn ang="0">
                  <a:pos x="0" y="247"/>
                </a:cxn>
                <a:cxn ang="0">
                  <a:pos x="5" y="242"/>
                </a:cxn>
                <a:cxn ang="0">
                  <a:pos x="11" y="237"/>
                </a:cxn>
                <a:cxn ang="0">
                  <a:pos x="21" y="226"/>
                </a:cxn>
                <a:cxn ang="0">
                  <a:pos x="32" y="216"/>
                </a:cxn>
                <a:cxn ang="0">
                  <a:pos x="42" y="205"/>
                </a:cxn>
                <a:cxn ang="0">
                  <a:pos x="63" y="179"/>
                </a:cxn>
                <a:cxn ang="0">
                  <a:pos x="84" y="158"/>
                </a:cxn>
                <a:cxn ang="0">
                  <a:pos x="100" y="137"/>
                </a:cxn>
                <a:cxn ang="0">
                  <a:pos x="111" y="127"/>
                </a:cxn>
                <a:cxn ang="0">
                  <a:pos x="116" y="116"/>
                </a:cxn>
                <a:cxn ang="0">
                  <a:pos x="116" y="116"/>
                </a:cxn>
              </a:cxnLst>
              <a:rect l="0" t="0" r="r" b="b"/>
              <a:pathLst>
                <a:path w="221" h="258">
                  <a:moveTo>
                    <a:pt x="116" y="116"/>
                  </a:moveTo>
                  <a:lnTo>
                    <a:pt x="127" y="95"/>
                  </a:lnTo>
                  <a:lnTo>
                    <a:pt x="142" y="74"/>
                  </a:lnTo>
                  <a:lnTo>
                    <a:pt x="148" y="63"/>
                  </a:lnTo>
                  <a:lnTo>
                    <a:pt x="158" y="48"/>
                  </a:lnTo>
                  <a:lnTo>
                    <a:pt x="163" y="37"/>
                  </a:lnTo>
                  <a:lnTo>
                    <a:pt x="163" y="27"/>
                  </a:lnTo>
                  <a:lnTo>
                    <a:pt x="163" y="21"/>
                  </a:lnTo>
                  <a:lnTo>
                    <a:pt x="158" y="11"/>
                  </a:lnTo>
                  <a:lnTo>
                    <a:pt x="153" y="11"/>
                  </a:lnTo>
                  <a:lnTo>
                    <a:pt x="148" y="6"/>
                  </a:lnTo>
                  <a:lnTo>
                    <a:pt x="153" y="0"/>
                  </a:lnTo>
                  <a:lnTo>
                    <a:pt x="153" y="0"/>
                  </a:lnTo>
                  <a:lnTo>
                    <a:pt x="158" y="0"/>
                  </a:lnTo>
                  <a:lnTo>
                    <a:pt x="163" y="0"/>
                  </a:lnTo>
                  <a:lnTo>
                    <a:pt x="169" y="0"/>
                  </a:lnTo>
                  <a:lnTo>
                    <a:pt x="179" y="6"/>
                  </a:lnTo>
                  <a:lnTo>
                    <a:pt x="185" y="6"/>
                  </a:lnTo>
                  <a:lnTo>
                    <a:pt x="190" y="11"/>
                  </a:lnTo>
                  <a:lnTo>
                    <a:pt x="206" y="21"/>
                  </a:lnTo>
                  <a:lnTo>
                    <a:pt x="211" y="27"/>
                  </a:lnTo>
                  <a:lnTo>
                    <a:pt x="216" y="32"/>
                  </a:lnTo>
                  <a:lnTo>
                    <a:pt x="221" y="37"/>
                  </a:lnTo>
                  <a:lnTo>
                    <a:pt x="221" y="42"/>
                  </a:lnTo>
                  <a:lnTo>
                    <a:pt x="216" y="48"/>
                  </a:lnTo>
                  <a:lnTo>
                    <a:pt x="211" y="63"/>
                  </a:lnTo>
                  <a:lnTo>
                    <a:pt x="206" y="69"/>
                  </a:lnTo>
                  <a:lnTo>
                    <a:pt x="200" y="74"/>
                  </a:lnTo>
                  <a:lnTo>
                    <a:pt x="195" y="84"/>
                  </a:lnTo>
                  <a:lnTo>
                    <a:pt x="190" y="95"/>
                  </a:lnTo>
                  <a:lnTo>
                    <a:pt x="174" y="116"/>
                  </a:lnTo>
                  <a:lnTo>
                    <a:pt x="153" y="137"/>
                  </a:lnTo>
                  <a:lnTo>
                    <a:pt x="137" y="153"/>
                  </a:lnTo>
                  <a:lnTo>
                    <a:pt x="121" y="169"/>
                  </a:lnTo>
                  <a:lnTo>
                    <a:pt x="100" y="190"/>
                  </a:lnTo>
                  <a:lnTo>
                    <a:pt x="79" y="205"/>
                  </a:lnTo>
                  <a:lnTo>
                    <a:pt x="58" y="221"/>
                  </a:lnTo>
                  <a:lnTo>
                    <a:pt x="42" y="237"/>
                  </a:lnTo>
                  <a:lnTo>
                    <a:pt x="32" y="242"/>
                  </a:lnTo>
                  <a:lnTo>
                    <a:pt x="27" y="247"/>
                  </a:lnTo>
                  <a:lnTo>
                    <a:pt x="16" y="253"/>
                  </a:lnTo>
                  <a:lnTo>
                    <a:pt x="11" y="258"/>
                  </a:lnTo>
                  <a:lnTo>
                    <a:pt x="5" y="258"/>
                  </a:lnTo>
                  <a:lnTo>
                    <a:pt x="5" y="258"/>
                  </a:lnTo>
                  <a:lnTo>
                    <a:pt x="0" y="258"/>
                  </a:lnTo>
                  <a:lnTo>
                    <a:pt x="0" y="258"/>
                  </a:lnTo>
                  <a:lnTo>
                    <a:pt x="0" y="258"/>
                  </a:lnTo>
                  <a:lnTo>
                    <a:pt x="0" y="253"/>
                  </a:lnTo>
                  <a:lnTo>
                    <a:pt x="0" y="247"/>
                  </a:lnTo>
                  <a:lnTo>
                    <a:pt x="5" y="242"/>
                  </a:lnTo>
                  <a:lnTo>
                    <a:pt x="11" y="237"/>
                  </a:lnTo>
                  <a:lnTo>
                    <a:pt x="21" y="226"/>
                  </a:lnTo>
                  <a:lnTo>
                    <a:pt x="32" y="216"/>
                  </a:lnTo>
                  <a:lnTo>
                    <a:pt x="42" y="205"/>
                  </a:lnTo>
                  <a:lnTo>
                    <a:pt x="63" y="179"/>
                  </a:lnTo>
                  <a:lnTo>
                    <a:pt x="84" y="158"/>
                  </a:lnTo>
                  <a:lnTo>
                    <a:pt x="100" y="137"/>
                  </a:lnTo>
                  <a:lnTo>
                    <a:pt x="111" y="127"/>
                  </a:lnTo>
                  <a:lnTo>
                    <a:pt x="116" y="116"/>
                  </a:lnTo>
                  <a:lnTo>
                    <a:pt x="116" y="116"/>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53" name="Freeform 17"/>
            <p:cNvSpPr/>
            <p:nvPr/>
          </p:nvSpPr>
          <p:spPr bwMode="auto">
            <a:xfrm>
              <a:off x="1940" y="3892"/>
              <a:ext cx="805" cy="198"/>
            </a:xfrm>
            <a:custGeom>
              <a:avLst/>
              <a:gdLst/>
              <a:ahLst/>
              <a:cxnLst>
                <a:cxn ang="0">
                  <a:pos x="137" y="26"/>
                </a:cxn>
                <a:cxn ang="0">
                  <a:pos x="164" y="21"/>
                </a:cxn>
                <a:cxn ang="0">
                  <a:pos x="185" y="16"/>
                </a:cxn>
                <a:cxn ang="0">
                  <a:pos x="206" y="10"/>
                </a:cxn>
                <a:cxn ang="0">
                  <a:pos x="222" y="10"/>
                </a:cxn>
                <a:cxn ang="0">
                  <a:pos x="237" y="5"/>
                </a:cxn>
                <a:cxn ang="0">
                  <a:pos x="248" y="5"/>
                </a:cxn>
                <a:cxn ang="0">
                  <a:pos x="258" y="5"/>
                </a:cxn>
                <a:cxn ang="0">
                  <a:pos x="269" y="0"/>
                </a:cxn>
                <a:cxn ang="0">
                  <a:pos x="280" y="0"/>
                </a:cxn>
                <a:cxn ang="0">
                  <a:pos x="295" y="0"/>
                </a:cxn>
                <a:cxn ang="0">
                  <a:pos x="301" y="5"/>
                </a:cxn>
                <a:cxn ang="0">
                  <a:pos x="311" y="5"/>
                </a:cxn>
                <a:cxn ang="0">
                  <a:pos x="316" y="10"/>
                </a:cxn>
                <a:cxn ang="0">
                  <a:pos x="322" y="10"/>
                </a:cxn>
                <a:cxn ang="0">
                  <a:pos x="322" y="16"/>
                </a:cxn>
                <a:cxn ang="0">
                  <a:pos x="322" y="16"/>
                </a:cxn>
                <a:cxn ang="0">
                  <a:pos x="316" y="21"/>
                </a:cxn>
                <a:cxn ang="0">
                  <a:pos x="316" y="21"/>
                </a:cxn>
                <a:cxn ang="0">
                  <a:pos x="311" y="26"/>
                </a:cxn>
                <a:cxn ang="0">
                  <a:pos x="306" y="26"/>
                </a:cxn>
                <a:cxn ang="0">
                  <a:pos x="301" y="31"/>
                </a:cxn>
                <a:cxn ang="0">
                  <a:pos x="295" y="31"/>
                </a:cxn>
                <a:cxn ang="0">
                  <a:pos x="285" y="37"/>
                </a:cxn>
                <a:cxn ang="0">
                  <a:pos x="274" y="42"/>
                </a:cxn>
                <a:cxn ang="0">
                  <a:pos x="253" y="47"/>
                </a:cxn>
                <a:cxn ang="0">
                  <a:pos x="227" y="53"/>
                </a:cxn>
                <a:cxn ang="0">
                  <a:pos x="201" y="58"/>
                </a:cxn>
                <a:cxn ang="0">
                  <a:pos x="174" y="63"/>
                </a:cxn>
                <a:cxn ang="0">
                  <a:pos x="153" y="68"/>
                </a:cxn>
                <a:cxn ang="0">
                  <a:pos x="137" y="74"/>
                </a:cxn>
                <a:cxn ang="0">
                  <a:pos x="116" y="74"/>
                </a:cxn>
                <a:cxn ang="0">
                  <a:pos x="95" y="74"/>
                </a:cxn>
                <a:cxn ang="0">
                  <a:pos x="74" y="79"/>
                </a:cxn>
                <a:cxn ang="0">
                  <a:pos x="48" y="79"/>
                </a:cxn>
                <a:cxn ang="0">
                  <a:pos x="27" y="79"/>
                </a:cxn>
                <a:cxn ang="0">
                  <a:pos x="0" y="79"/>
                </a:cxn>
                <a:cxn ang="0">
                  <a:pos x="0" y="53"/>
                </a:cxn>
                <a:cxn ang="0">
                  <a:pos x="11" y="53"/>
                </a:cxn>
                <a:cxn ang="0">
                  <a:pos x="21" y="53"/>
                </a:cxn>
                <a:cxn ang="0">
                  <a:pos x="37" y="47"/>
                </a:cxn>
                <a:cxn ang="0">
                  <a:pos x="53" y="47"/>
                </a:cxn>
                <a:cxn ang="0">
                  <a:pos x="74" y="42"/>
                </a:cxn>
                <a:cxn ang="0">
                  <a:pos x="95" y="37"/>
                </a:cxn>
                <a:cxn ang="0">
                  <a:pos x="116" y="31"/>
                </a:cxn>
                <a:cxn ang="0">
                  <a:pos x="137" y="26"/>
                </a:cxn>
                <a:cxn ang="0">
                  <a:pos x="137" y="26"/>
                </a:cxn>
              </a:cxnLst>
              <a:rect l="0" t="0" r="r" b="b"/>
              <a:pathLst>
                <a:path w="322" h="79">
                  <a:moveTo>
                    <a:pt x="137" y="26"/>
                  </a:moveTo>
                  <a:lnTo>
                    <a:pt x="164" y="21"/>
                  </a:lnTo>
                  <a:lnTo>
                    <a:pt x="185" y="16"/>
                  </a:lnTo>
                  <a:lnTo>
                    <a:pt x="206" y="10"/>
                  </a:lnTo>
                  <a:lnTo>
                    <a:pt x="222" y="10"/>
                  </a:lnTo>
                  <a:lnTo>
                    <a:pt x="237" y="5"/>
                  </a:lnTo>
                  <a:lnTo>
                    <a:pt x="248" y="5"/>
                  </a:lnTo>
                  <a:lnTo>
                    <a:pt x="258" y="5"/>
                  </a:lnTo>
                  <a:lnTo>
                    <a:pt x="269" y="0"/>
                  </a:lnTo>
                  <a:lnTo>
                    <a:pt x="280" y="0"/>
                  </a:lnTo>
                  <a:lnTo>
                    <a:pt x="295" y="0"/>
                  </a:lnTo>
                  <a:lnTo>
                    <a:pt x="301" y="5"/>
                  </a:lnTo>
                  <a:lnTo>
                    <a:pt x="311" y="5"/>
                  </a:lnTo>
                  <a:lnTo>
                    <a:pt x="316" y="10"/>
                  </a:lnTo>
                  <a:lnTo>
                    <a:pt x="322" y="10"/>
                  </a:lnTo>
                  <a:lnTo>
                    <a:pt x="322" y="16"/>
                  </a:lnTo>
                  <a:lnTo>
                    <a:pt x="322" y="16"/>
                  </a:lnTo>
                  <a:lnTo>
                    <a:pt x="316" y="21"/>
                  </a:lnTo>
                  <a:lnTo>
                    <a:pt x="316" y="21"/>
                  </a:lnTo>
                  <a:lnTo>
                    <a:pt x="311" y="26"/>
                  </a:lnTo>
                  <a:lnTo>
                    <a:pt x="306" y="26"/>
                  </a:lnTo>
                  <a:lnTo>
                    <a:pt x="301" y="31"/>
                  </a:lnTo>
                  <a:lnTo>
                    <a:pt x="295" y="31"/>
                  </a:lnTo>
                  <a:lnTo>
                    <a:pt x="285" y="37"/>
                  </a:lnTo>
                  <a:lnTo>
                    <a:pt x="274" y="42"/>
                  </a:lnTo>
                  <a:lnTo>
                    <a:pt x="253" y="47"/>
                  </a:lnTo>
                  <a:lnTo>
                    <a:pt x="227" y="53"/>
                  </a:lnTo>
                  <a:lnTo>
                    <a:pt x="201" y="58"/>
                  </a:lnTo>
                  <a:lnTo>
                    <a:pt x="174" y="63"/>
                  </a:lnTo>
                  <a:lnTo>
                    <a:pt x="153" y="68"/>
                  </a:lnTo>
                  <a:lnTo>
                    <a:pt x="137" y="74"/>
                  </a:lnTo>
                  <a:lnTo>
                    <a:pt x="116" y="74"/>
                  </a:lnTo>
                  <a:lnTo>
                    <a:pt x="95" y="74"/>
                  </a:lnTo>
                  <a:lnTo>
                    <a:pt x="74" y="79"/>
                  </a:lnTo>
                  <a:lnTo>
                    <a:pt x="48" y="79"/>
                  </a:lnTo>
                  <a:lnTo>
                    <a:pt x="27" y="79"/>
                  </a:lnTo>
                  <a:lnTo>
                    <a:pt x="0" y="79"/>
                  </a:lnTo>
                  <a:lnTo>
                    <a:pt x="0" y="53"/>
                  </a:lnTo>
                  <a:lnTo>
                    <a:pt x="11" y="53"/>
                  </a:lnTo>
                  <a:lnTo>
                    <a:pt x="21" y="53"/>
                  </a:lnTo>
                  <a:lnTo>
                    <a:pt x="37" y="47"/>
                  </a:lnTo>
                  <a:lnTo>
                    <a:pt x="53" y="47"/>
                  </a:lnTo>
                  <a:lnTo>
                    <a:pt x="74" y="42"/>
                  </a:lnTo>
                  <a:lnTo>
                    <a:pt x="95" y="37"/>
                  </a:lnTo>
                  <a:lnTo>
                    <a:pt x="116" y="31"/>
                  </a:lnTo>
                  <a:lnTo>
                    <a:pt x="137" y="26"/>
                  </a:lnTo>
                  <a:lnTo>
                    <a:pt x="137" y="26"/>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54" name="Freeform 18"/>
            <p:cNvSpPr/>
            <p:nvPr/>
          </p:nvSpPr>
          <p:spPr bwMode="auto">
            <a:xfrm>
              <a:off x="2283" y="4025"/>
              <a:ext cx="145" cy="1578"/>
            </a:xfrm>
            <a:custGeom>
              <a:avLst/>
              <a:gdLst/>
              <a:ahLst/>
              <a:cxnLst>
                <a:cxn ang="0">
                  <a:pos x="58" y="47"/>
                </a:cxn>
                <a:cxn ang="0">
                  <a:pos x="53" y="68"/>
                </a:cxn>
                <a:cxn ang="0">
                  <a:pos x="53" y="105"/>
                </a:cxn>
                <a:cxn ang="0">
                  <a:pos x="53" y="152"/>
                </a:cxn>
                <a:cxn ang="0">
                  <a:pos x="53" y="241"/>
                </a:cxn>
                <a:cxn ang="0">
                  <a:pos x="53" y="357"/>
                </a:cxn>
                <a:cxn ang="0">
                  <a:pos x="48" y="441"/>
                </a:cxn>
                <a:cxn ang="0">
                  <a:pos x="48" y="494"/>
                </a:cxn>
                <a:cxn ang="0">
                  <a:pos x="42" y="531"/>
                </a:cxn>
                <a:cxn ang="0">
                  <a:pos x="42" y="568"/>
                </a:cxn>
                <a:cxn ang="0">
                  <a:pos x="42" y="594"/>
                </a:cxn>
                <a:cxn ang="0">
                  <a:pos x="37" y="610"/>
                </a:cxn>
                <a:cxn ang="0">
                  <a:pos x="32" y="625"/>
                </a:cxn>
                <a:cxn ang="0">
                  <a:pos x="32" y="631"/>
                </a:cxn>
                <a:cxn ang="0">
                  <a:pos x="27" y="631"/>
                </a:cxn>
                <a:cxn ang="0">
                  <a:pos x="21" y="615"/>
                </a:cxn>
                <a:cxn ang="0">
                  <a:pos x="16" y="599"/>
                </a:cxn>
                <a:cxn ang="0">
                  <a:pos x="16" y="573"/>
                </a:cxn>
                <a:cxn ang="0">
                  <a:pos x="11" y="541"/>
                </a:cxn>
                <a:cxn ang="0">
                  <a:pos x="11" y="499"/>
                </a:cxn>
                <a:cxn ang="0">
                  <a:pos x="6" y="447"/>
                </a:cxn>
                <a:cxn ang="0">
                  <a:pos x="6" y="389"/>
                </a:cxn>
                <a:cxn ang="0">
                  <a:pos x="6" y="331"/>
                </a:cxn>
                <a:cxn ang="0">
                  <a:pos x="6" y="263"/>
                </a:cxn>
                <a:cxn ang="0">
                  <a:pos x="6" y="194"/>
                </a:cxn>
                <a:cxn ang="0">
                  <a:pos x="6" y="131"/>
                </a:cxn>
                <a:cxn ang="0">
                  <a:pos x="0" y="73"/>
                </a:cxn>
                <a:cxn ang="0">
                  <a:pos x="0" y="21"/>
                </a:cxn>
                <a:cxn ang="0">
                  <a:pos x="16" y="5"/>
                </a:cxn>
                <a:cxn ang="0">
                  <a:pos x="37" y="15"/>
                </a:cxn>
                <a:cxn ang="0">
                  <a:pos x="53" y="26"/>
                </a:cxn>
                <a:cxn ang="0">
                  <a:pos x="58" y="36"/>
                </a:cxn>
                <a:cxn ang="0">
                  <a:pos x="58" y="42"/>
                </a:cxn>
              </a:cxnLst>
              <a:rect l="0" t="0" r="r" b="b"/>
              <a:pathLst>
                <a:path w="58" h="631">
                  <a:moveTo>
                    <a:pt x="58" y="42"/>
                  </a:moveTo>
                  <a:lnTo>
                    <a:pt x="58" y="47"/>
                  </a:lnTo>
                  <a:lnTo>
                    <a:pt x="53" y="57"/>
                  </a:lnTo>
                  <a:lnTo>
                    <a:pt x="53" y="68"/>
                  </a:lnTo>
                  <a:lnTo>
                    <a:pt x="53" y="84"/>
                  </a:lnTo>
                  <a:lnTo>
                    <a:pt x="53" y="105"/>
                  </a:lnTo>
                  <a:lnTo>
                    <a:pt x="53" y="126"/>
                  </a:lnTo>
                  <a:lnTo>
                    <a:pt x="53" y="152"/>
                  </a:lnTo>
                  <a:lnTo>
                    <a:pt x="53" y="178"/>
                  </a:lnTo>
                  <a:lnTo>
                    <a:pt x="53" y="241"/>
                  </a:lnTo>
                  <a:lnTo>
                    <a:pt x="53" y="299"/>
                  </a:lnTo>
                  <a:lnTo>
                    <a:pt x="53" y="357"/>
                  </a:lnTo>
                  <a:lnTo>
                    <a:pt x="53" y="415"/>
                  </a:lnTo>
                  <a:lnTo>
                    <a:pt x="48" y="441"/>
                  </a:lnTo>
                  <a:lnTo>
                    <a:pt x="48" y="468"/>
                  </a:lnTo>
                  <a:lnTo>
                    <a:pt x="48" y="494"/>
                  </a:lnTo>
                  <a:lnTo>
                    <a:pt x="48" y="515"/>
                  </a:lnTo>
                  <a:lnTo>
                    <a:pt x="42" y="531"/>
                  </a:lnTo>
                  <a:lnTo>
                    <a:pt x="42" y="552"/>
                  </a:lnTo>
                  <a:lnTo>
                    <a:pt x="42" y="568"/>
                  </a:lnTo>
                  <a:lnTo>
                    <a:pt x="42" y="578"/>
                  </a:lnTo>
                  <a:lnTo>
                    <a:pt x="42" y="594"/>
                  </a:lnTo>
                  <a:lnTo>
                    <a:pt x="37" y="604"/>
                  </a:lnTo>
                  <a:lnTo>
                    <a:pt x="37" y="610"/>
                  </a:lnTo>
                  <a:lnTo>
                    <a:pt x="37" y="620"/>
                  </a:lnTo>
                  <a:lnTo>
                    <a:pt x="32" y="625"/>
                  </a:lnTo>
                  <a:lnTo>
                    <a:pt x="32" y="625"/>
                  </a:lnTo>
                  <a:lnTo>
                    <a:pt x="32" y="631"/>
                  </a:lnTo>
                  <a:lnTo>
                    <a:pt x="27" y="631"/>
                  </a:lnTo>
                  <a:lnTo>
                    <a:pt x="27" y="631"/>
                  </a:lnTo>
                  <a:lnTo>
                    <a:pt x="21" y="625"/>
                  </a:lnTo>
                  <a:lnTo>
                    <a:pt x="21" y="615"/>
                  </a:lnTo>
                  <a:lnTo>
                    <a:pt x="21" y="604"/>
                  </a:lnTo>
                  <a:lnTo>
                    <a:pt x="16" y="599"/>
                  </a:lnTo>
                  <a:lnTo>
                    <a:pt x="16" y="589"/>
                  </a:lnTo>
                  <a:lnTo>
                    <a:pt x="16" y="573"/>
                  </a:lnTo>
                  <a:lnTo>
                    <a:pt x="16" y="557"/>
                  </a:lnTo>
                  <a:lnTo>
                    <a:pt x="11" y="541"/>
                  </a:lnTo>
                  <a:lnTo>
                    <a:pt x="11" y="520"/>
                  </a:lnTo>
                  <a:lnTo>
                    <a:pt x="11" y="499"/>
                  </a:lnTo>
                  <a:lnTo>
                    <a:pt x="11" y="473"/>
                  </a:lnTo>
                  <a:lnTo>
                    <a:pt x="6" y="447"/>
                  </a:lnTo>
                  <a:lnTo>
                    <a:pt x="6" y="420"/>
                  </a:lnTo>
                  <a:lnTo>
                    <a:pt x="6" y="389"/>
                  </a:lnTo>
                  <a:lnTo>
                    <a:pt x="6" y="357"/>
                  </a:lnTo>
                  <a:lnTo>
                    <a:pt x="6" y="331"/>
                  </a:lnTo>
                  <a:lnTo>
                    <a:pt x="6" y="299"/>
                  </a:lnTo>
                  <a:lnTo>
                    <a:pt x="6" y="263"/>
                  </a:lnTo>
                  <a:lnTo>
                    <a:pt x="6" y="231"/>
                  </a:lnTo>
                  <a:lnTo>
                    <a:pt x="6" y="194"/>
                  </a:lnTo>
                  <a:lnTo>
                    <a:pt x="6" y="163"/>
                  </a:lnTo>
                  <a:lnTo>
                    <a:pt x="6" y="131"/>
                  </a:lnTo>
                  <a:lnTo>
                    <a:pt x="6" y="105"/>
                  </a:lnTo>
                  <a:lnTo>
                    <a:pt x="0" y="73"/>
                  </a:lnTo>
                  <a:lnTo>
                    <a:pt x="0" y="47"/>
                  </a:lnTo>
                  <a:lnTo>
                    <a:pt x="0" y="21"/>
                  </a:lnTo>
                  <a:lnTo>
                    <a:pt x="0" y="0"/>
                  </a:lnTo>
                  <a:lnTo>
                    <a:pt x="16" y="5"/>
                  </a:lnTo>
                  <a:lnTo>
                    <a:pt x="27" y="10"/>
                  </a:lnTo>
                  <a:lnTo>
                    <a:pt x="37" y="15"/>
                  </a:lnTo>
                  <a:lnTo>
                    <a:pt x="48" y="21"/>
                  </a:lnTo>
                  <a:lnTo>
                    <a:pt x="53" y="26"/>
                  </a:lnTo>
                  <a:lnTo>
                    <a:pt x="58" y="31"/>
                  </a:lnTo>
                  <a:lnTo>
                    <a:pt x="58" y="36"/>
                  </a:lnTo>
                  <a:lnTo>
                    <a:pt x="58" y="42"/>
                  </a:lnTo>
                  <a:lnTo>
                    <a:pt x="58" y="42"/>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55" name="Freeform 19"/>
            <p:cNvSpPr/>
            <p:nvPr/>
          </p:nvSpPr>
          <p:spPr bwMode="auto">
            <a:xfrm>
              <a:off x="1783" y="4380"/>
              <a:ext cx="185" cy="408"/>
            </a:xfrm>
            <a:custGeom>
              <a:avLst/>
              <a:gdLst/>
              <a:ahLst/>
              <a:cxnLst>
                <a:cxn ang="0">
                  <a:pos x="63" y="10"/>
                </a:cxn>
                <a:cxn ang="0">
                  <a:pos x="74" y="163"/>
                </a:cxn>
                <a:cxn ang="0">
                  <a:pos x="37" y="163"/>
                </a:cxn>
                <a:cxn ang="0">
                  <a:pos x="32" y="136"/>
                </a:cxn>
                <a:cxn ang="0">
                  <a:pos x="32" y="115"/>
                </a:cxn>
                <a:cxn ang="0">
                  <a:pos x="32" y="94"/>
                </a:cxn>
                <a:cxn ang="0">
                  <a:pos x="26" y="73"/>
                </a:cxn>
                <a:cxn ang="0">
                  <a:pos x="26" y="57"/>
                </a:cxn>
                <a:cxn ang="0">
                  <a:pos x="21" y="42"/>
                </a:cxn>
                <a:cxn ang="0">
                  <a:pos x="16" y="31"/>
                </a:cxn>
                <a:cxn ang="0">
                  <a:pos x="11" y="21"/>
                </a:cxn>
                <a:cxn ang="0">
                  <a:pos x="5" y="10"/>
                </a:cxn>
                <a:cxn ang="0">
                  <a:pos x="0" y="5"/>
                </a:cxn>
                <a:cxn ang="0">
                  <a:pos x="5" y="5"/>
                </a:cxn>
                <a:cxn ang="0">
                  <a:pos x="11" y="0"/>
                </a:cxn>
                <a:cxn ang="0">
                  <a:pos x="11" y="0"/>
                </a:cxn>
                <a:cxn ang="0">
                  <a:pos x="16" y="0"/>
                </a:cxn>
                <a:cxn ang="0">
                  <a:pos x="21" y="0"/>
                </a:cxn>
                <a:cxn ang="0">
                  <a:pos x="26" y="0"/>
                </a:cxn>
                <a:cxn ang="0">
                  <a:pos x="37" y="0"/>
                </a:cxn>
                <a:cxn ang="0">
                  <a:pos x="42" y="5"/>
                </a:cxn>
                <a:cxn ang="0">
                  <a:pos x="53" y="5"/>
                </a:cxn>
                <a:cxn ang="0">
                  <a:pos x="63" y="10"/>
                </a:cxn>
                <a:cxn ang="0">
                  <a:pos x="63" y="10"/>
                </a:cxn>
              </a:cxnLst>
              <a:rect l="0" t="0" r="r" b="b"/>
              <a:pathLst>
                <a:path w="74" h="163">
                  <a:moveTo>
                    <a:pt x="63" y="10"/>
                  </a:moveTo>
                  <a:lnTo>
                    <a:pt x="74" y="163"/>
                  </a:lnTo>
                  <a:lnTo>
                    <a:pt x="37" y="163"/>
                  </a:lnTo>
                  <a:lnTo>
                    <a:pt x="32" y="136"/>
                  </a:lnTo>
                  <a:lnTo>
                    <a:pt x="32" y="115"/>
                  </a:lnTo>
                  <a:lnTo>
                    <a:pt x="32" y="94"/>
                  </a:lnTo>
                  <a:lnTo>
                    <a:pt x="26" y="73"/>
                  </a:lnTo>
                  <a:lnTo>
                    <a:pt x="26" y="57"/>
                  </a:lnTo>
                  <a:lnTo>
                    <a:pt x="21" y="42"/>
                  </a:lnTo>
                  <a:lnTo>
                    <a:pt x="16" y="31"/>
                  </a:lnTo>
                  <a:lnTo>
                    <a:pt x="11" y="21"/>
                  </a:lnTo>
                  <a:lnTo>
                    <a:pt x="5" y="10"/>
                  </a:lnTo>
                  <a:lnTo>
                    <a:pt x="0" y="5"/>
                  </a:lnTo>
                  <a:lnTo>
                    <a:pt x="5" y="5"/>
                  </a:lnTo>
                  <a:lnTo>
                    <a:pt x="11" y="0"/>
                  </a:lnTo>
                  <a:lnTo>
                    <a:pt x="11" y="0"/>
                  </a:lnTo>
                  <a:lnTo>
                    <a:pt x="16" y="0"/>
                  </a:lnTo>
                  <a:lnTo>
                    <a:pt x="21" y="0"/>
                  </a:lnTo>
                  <a:lnTo>
                    <a:pt x="26" y="0"/>
                  </a:lnTo>
                  <a:lnTo>
                    <a:pt x="37" y="0"/>
                  </a:lnTo>
                  <a:lnTo>
                    <a:pt x="42" y="5"/>
                  </a:lnTo>
                  <a:lnTo>
                    <a:pt x="53" y="5"/>
                  </a:lnTo>
                  <a:lnTo>
                    <a:pt x="63" y="10"/>
                  </a:lnTo>
                  <a:lnTo>
                    <a:pt x="63" y="10"/>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56" name="Freeform 20"/>
            <p:cNvSpPr/>
            <p:nvPr/>
          </p:nvSpPr>
          <p:spPr bwMode="auto">
            <a:xfrm>
              <a:off x="1875" y="4247"/>
              <a:ext cx="935" cy="210"/>
            </a:xfrm>
            <a:custGeom>
              <a:avLst/>
              <a:gdLst/>
              <a:ahLst/>
              <a:cxnLst>
                <a:cxn ang="0">
                  <a:pos x="0" y="63"/>
                </a:cxn>
                <a:cxn ang="0">
                  <a:pos x="11" y="63"/>
                </a:cxn>
                <a:cxn ang="0">
                  <a:pos x="26" y="58"/>
                </a:cxn>
                <a:cxn ang="0">
                  <a:pos x="42" y="58"/>
                </a:cxn>
                <a:cxn ang="0">
                  <a:pos x="63" y="53"/>
                </a:cxn>
                <a:cxn ang="0">
                  <a:pos x="90" y="53"/>
                </a:cxn>
                <a:cxn ang="0">
                  <a:pos x="116" y="47"/>
                </a:cxn>
                <a:cxn ang="0">
                  <a:pos x="142" y="37"/>
                </a:cxn>
                <a:cxn ang="0">
                  <a:pos x="174" y="31"/>
                </a:cxn>
                <a:cxn ang="0">
                  <a:pos x="205" y="26"/>
                </a:cxn>
                <a:cxn ang="0">
                  <a:pos x="232" y="16"/>
                </a:cxn>
                <a:cxn ang="0">
                  <a:pos x="258" y="16"/>
                </a:cxn>
                <a:cxn ang="0">
                  <a:pos x="279" y="10"/>
                </a:cxn>
                <a:cxn ang="0">
                  <a:pos x="295" y="5"/>
                </a:cxn>
                <a:cxn ang="0">
                  <a:pos x="311" y="5"/>
                </a:cxn>
                <a:cxn ang="0">
                  <a:pos x="321" y="5"/>
                </a:cxn>
                <a:cxn ang="0">
                  <a:pos x="327" y="0"/>
                </a:cxn>
                <a:cxn ang="0">
                  <a:pos x="337" y="5"/>
                </a:cxn>
                <a:cxn ang="0">
                  <a:pos x="342" y="5"/>
                </a:cxn>
                <a:cxn ang="0">
                  <a:pos x="353" y="5"/>
                </a:cxn>
                <a:cxn ang="0">
                  <a:pos x="358" y="10"/>
                </a:cxn>
                <a:cxn ang="0">
                  <a:pos x="363" y="16"/>
                </a:cxn>
                <a:cxn ang="0">
                  <a:pos x="369" y="16"/>
                </a:cxn>
                <a:cxn ang="0">
                  <a:pos x="374" y="21"/>
                </a:cxn>
                <a:cxn ang="0">
                  <a:pos x="374" y="26"/>
                </a:cxn>
                <a:cxn ang="0">
                  <a:pos x="374" y="26"/>
                </a:cxn>
                <a:cxn ang="0">
                  <a:pos x="374" y="31"/>
                </a:cxn>
                <a:cxn ang="0">
                  <a:pos x="369" y="31"/>
                </a:cxn>
                <a:cxn ang="0">
                  <a:pos x="363" y="31"/>
                </a:cxn>
                <a:cxn ang="0">
                  <a:pos x="358" y="37"/>
                </a:cxn>
                <a:cxn ang="0">
                  <a:pos x="353" y="37"/>
                </a:cxn>
                <a:cxn ang="0">
                  <a:pos x="342" y="37"/>
                </a:cxn>
                <a:cxn ang="0">
                  <a:pos x="337" y="42"/>
                </a:cxn>
                <a:cxn ang="0">
                  <a:pos x="321" y="42"/>
                </a:cxn>
                <a:cxn ang="0">
                  <a:pos x="311" y="42"/>
                </a:cxn>
                <a:cxn ang="0">
                  <a:pos x="300" y="47"/>
                </a:cxn>
                <a:cxn ang="0">
                  <a:pos x="284" y="47"/>
                </a:cxn>
                <a:cxn ang="0">
                  <a:pos x="269" y="53"/>
                </a:cxn>
                <a:cxn ang="0">
                  <a:pos x="253" y="53"/>
                </a:cxn>
                <a:cxn ang="0">
                  <a:pos x="232" y="58"/>
                </a:cxn>
                <a:cxn ang="0">
                  <a:pos x="216" y="58"/>
                </a:cxn>
                <a:cxn ang="0">
                  <a:pos x="174" y="63"/>
                </a:cxn>
                <a:cxn ang="0">
                  <a:pos x="137" y="68"/>
                </a:cxn>
                <a:cxn ang="0">
                  <a:pos x="105" y="74"/>
                </a:cxn>
                <a:cxn ang="0">
                  <a:pos x="79" y="79"/>
                </a:cxn>
                <a:cxn ang="0">
                  <a:pos x="53" y="79"/>
                </a:cxn>
                <a:cxn ang="0">
                  <a:pos x="32" y="84"/>
                </a:cxn>
                <a:cxn ang="0">
                  <a:pos x="11" y="84"/>
                </a:cxn>
                <a:cxn ang="0">
                  <a:pos x="0" y="84"/>
                </a:cxn>
                <a:cxn ang="0">
                  <a:pos x="0" y="63"/>
                </a:cxn>
                <a:cxn ang="0">
                  <a:pos x="0" y="63"/>
                </a:cxn>
              </a:cxnLst>
              <a:rect l="0" t="0" r="r" b="b"/>
              <a:pathLst>
                <a:path w="374" h="84">
                  <a:moveTo>
                    <a:pt x="0" y="63"/>
                  </a:moveTo>
                  <a:lnTo>
                    <a:pt x="11" y="63"/>
                  </a:lnTo>
                  <a:lnTo>
                    <a:pt x="26" y="58"/>
                  </a:lnTo>
                  <a:lnTo>
                    <a:pt x="42" y="58"/>
                  </a:lnTo>
                  <a:lnTo>
                    <a:pt x="63" y="53"/>
                  </a:lnTo>
                  <a:lnTo>
                    <a:pt x="90" y="53"/>
                  </a:lnTo>
                  <a:lnTo>
                    <a:pt x="116" y="47"/>
                  </a:lnTo>
                  <a:lnTo>
                    <a:pt x="142" y="37"/>
                  </a:lnTo>
                  <a:lnTo>
                    <a:pt x="174" y="31"/>
                  </a:lnTo>
                  <a:lnTo>
                    <a:pt x="205" y="26"/>
                  </a:lnTo>
                  <a:lnTo>
                    <a:pt x="232" y="16"/>
                  </a:lnTo>
                  <a:lnTo>
                    <a:pt x="258" y="16"/>
                  </a:lnTo>
                  <a:lnTo>
                    <a:pt x="279" y="10"/>
                  </a:lnTo>
                  <a:lnTo>
                    <a:pt x="295" y="5"/>
                  </a:lnTo>
                  <a:lnTo>
                    <a:pt x="311" y="5"/>
                  </a:lnTo>
                  <a:lnTo>
                    <a:pt x="321" y="5"/>
                  </a:lnTo>
                  <a:lnTo>
                    <a:pt x="327" y="0"/>
                  </a:lnTo>
                  <a:lnTo>
                    <a:pt x="337" y="5"/>
                  </a:lnTo>
                  <a:lnTo>
                    <a:pt x="342" y="5"/>
                  </a:lnTo>
                  <a:lnTo>
                    <a:pt x="353" y="5"/>
                  </a:lnTo>
                  <a:lnTo>
                    <a:pt x="358" y="10"/>
                  </a:lnTo>
                  <a:lnTo>
                    <a:pt x="363" y="16"/>
                  </a:lnTo>
                  <a:lnTo>
                    <a:pt x="369" y="16"/>
                  </a:lnTo>
                  <a:lnTo>
                    <a:pt x="374" y="21"/>
                  </a:lnTo>
                  <a:lnTo>
                    <a:pt x="374" y="26"/>
                  </a:lnTo>
                  <a:lnTo>
                    <a:pt x="374" y="26"/>
                  </a:lnTo>
                  <a:lnTo>
                    <a:pt x="374" y="31"/>
                  </a:lnTo>
                  <a:lnTo>
                    <a:pt x="369" y="31"/>
                  </a:lnTo>
                  <a:lnTo>
                    <a:pt x="363" y="31"/>
                  </a:lnTo>
                  <a:lnTo>
                    <a:pt x="358" y="37"/>
                  </a:lnTo>
                  <a:lnTo>
                    <a:pt x="353" y="37"/>
                  </a:lnTo>
                  <a:lnTo>
                    <a:pt x="342" y="37"/>
                  </a:lnTo>
                  <a:lnTo>
                    <a:pt x="337" y="42"/>
                  </a:lnTo>
                  <a:lnTo>
                    <a:pt x="321" y="42"/>
                  </a:lnTo>
                  <a:lnTo>
                    <a:pt x="311" y="42"/>
                  </a:lnTo>
                  <a:lnTo>
                    <a:pt x="300" y="47"/>
                  </a:lnTo>
                  <a:lnTo>
                    <a:pt x="284" y="47"/>
                  </a:lnTo>
                  <a:lnTo>
                    <a:pt x="269" y="53"/>
                  </a:lnTo>
                  <a:lnTo>
                    <a:pt x="253" y="53"/>
                  </a:lnTo>
                  <a:lnTo>
                    <a:pt x="232" y="58"/>
                  </a:lnTo>
                  <a:lnTo>
                    <a:pt x="216" y="58"/>
                  </a:lnTo>
                  <a:lnTo>
                    <a:pt x="174" y="63"/>
                  </a:lnTo>
                  <a:lnTo>
                    <a:pt x="137" y="68"/>
                  </a:lnTo>
                  <a:lnTo>
                    <a:pt x="105" y="74"/>
                  </a:lnTo>
                  <a:lnTo>
                    <a:pt x="79" y="79"/>
                  </a:lnTo>
                  <a:lnTo>
                    <a:pt x="53" y="79"/>
                  </a:lnTo>
                  <a:lnTo>
                    <a:pt x="32" y="84"/>
                  </a:lnTo>
                  <a:lnTo>
                    <a:pt x="11" y="84"/>
                  </a:lnTo>
                  <a:lnTo>
                    <a:pt x="0" y="84"/>
                  </a:lnTo>
                  <a:lnTo>
                    <a:pt x="0" y="63"/>
                  </a:lnTo>
                  <a:lnTo>
                    <a:pt x="0" y="63"/>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57" name="Freeform 21"/>
            <p:cNvSpPr/>
            <p:nvPr/>
          </p:nvSpPr>
          <p:spPr bwMode="auto">
            <a:xfrm>
              <a:off x="1295" y="4602"/>
              <a:ext cx="1883" cy="315"/>
            </a:xfrm>
            <a:custGeom>
              <a:avLst/>
              <a:gdLst/>
              <a:ahLst/>
              <a:cxnLst>
                <a:cxn ang="0">
                  <a:pos x="422" y="68"/>
                </a:cxn>
                <a:cxn ang="0">
                  <a:pos x="364" y="74"/>
                </a:cxn>
                <a:cxn ang="0">
                  <a:pos x="274" y="84"/>
                </a:cxn>
                <a:cxn ang="0">
                  <a:pos x="211" y="95"/>
                </a:cxn>
                <a:cxn ang="0">
                  <a:pos x="158" y="110"/>
                </a:cxn>
                <a:cxn ang="0">
                  <a:pos x="116" y="121"/>
                </a:cxn>
                <a:cxn ang="0">
                  <a:pos x="95" y="126"/>
                </a:cxn>
                <a:cxn ang="0">
                  <a:pos x="79" y="126"/>
                </a:cxn>
                <a:cxn ang="0">
                  <a:pos x="69" y="126"/>
                </a:cxn>
                <a:cxn ang="0">
                  <a:pos x="58" y="126"/>
                </a:cxn>
                <a:cxn ang="0">
                  <a:pos x="42" y="121"/>
                </a:cxn>
                <a:cxn ang="0">
                  <a:pos x="21" y="110"/>
                </a:cxn>
                <a:cxn ang="0">
                  <a:pos x="6" y="100"/>
                </a:cxn>
                <a:cxn ang="0">
                  <a:pos x="0" y="89"/>
                </a:cxn>
                <a:cxn ang="0">
                  <a:pos x="6" y="89"/>
                </a:cxn>
                <a:cxn ang="0">
                  <a:pos x="16" y="89"/>
                </a:cxn>
                <a:cxn ang="0">
                  <a:pos x="27" y="84"/>
                </a:cxn>
                <a:cxn ang="0">
                  <a:pos x="48" y="84"/>
                </a:cxn>
                <a:cxn ang="0">
                  <a:pos x="79" y="79"/>
                </a:cxn>
                <a:cxn ang="0">
                  <a:pos x="121" y="74"/>
                </a:cxn>
                <a:cxn ang="0">
                  <a:pos x="174" y="68"/>
                </a:cxn>
                <a:cxn ang="0">
                  <a:pos x="232" y="58"/>
                </a:cxn>
                <a:cxn ang="0">
                  <a:pos x="300" y="47"/>
                </a:cxn>
                <a:cxn ang="0">
                  <a:pos x="380" y="37"/>
                </a:cxn>
                <a:cxn ang="0">
                  <a:pos x="448" y="26"/>
                </a:cxn>
                <a:cxn ang="0">
                  <a:pos x="506" y="21"/>
                </a:cxn>
                <a:cxn ang="0">
                  <a:pos x="559" y="16"/>
                </a:cxn>
                <a:cxn ang="0">
                  <a:pos x="601" y="10"/>
                </a:cxn>
                <a:cxn ang="0">
                  <a:pos x="632" y="5"/>
                </a:cxn>
                <a:cxn ang="0">
                  <a:pos x="653" y="5"/>
                </a:cxn>
                <a:cxn ang="0">
                  <a:pos x="664" y="0"/>
                </a:cxn>
                <a:cxn ang="0">
                  <a:pos x="680" y="5"/>
                </a:cxn>
                <a:cxn ang="0">
                  <a:pos x="706" y="10"/>
                </a:cxn>
                <a:cxn ang="0">
                  <a:pos x="727" y="26"/>
                </a:cxn>
                <a:cxn ang="0">
                  <a:pos x="743" y="32"/>
                </a:cxn>
                <a:cxn ang="0">
                  <a:pos x="748" y="42"/>
                </a:cxn>
                <a:cxn ang="0">
                  <a:pos x="753" y="47"/>
                </a:cxn>
                <a:cxn ang="0">
                  <a:pos x="753" y="53"/>
                </a:cxn>
                <a:cxn ang="0">
                  <a:pos x="748" y="58"/>
                </a:cxn>
                <a:cxn ang="0">
                  <a:pos x="738" y="63"/>
                </a:cxn>
                <a:cxn ang="0">
                  <a:pos x="727" y="63"/>
                </a:cxn>
                <a:cxn ang="0">
                  <a:pos x="711" y="63"/>
                </a:cxn>
                <a:cxn ang="0">
                  <a:pos x="690" y="63"/>
                </a:cxn>
                <a:cxn ang="0">
                  <a:pos x="648" y="58"/>
                </a:cxn>
                <a:cxn ang="0">
                  <a:pos x="606" y="58"/>
                </a:cxn>
                <a:cxn ang="0">
                  <a:pos x="574" y="58"/>
                </a:cxn>
                <a:cxn ang="0">
                  <a:pos x="553" y="58"/>
                </a:cxn>
                <a:cxn ang="0">
                  <a:pos x="516" y="58"/>
                </a:cxn>
                <a:cxn ang="0">
                  <a:pos x="485" y="63"/>
                </a:cxn>
              </a:cxnLst>
              <a:rect l="0" t="0" r="r" b="b"/>
              <a:pathLst>
                <a:path w="753" h="126">
                  <a:moveTo>
                    <a:pt x="485" y="63"/>
                  </a:moveTo>
                  <a:lnTo>
                    <a:pt x="422" y="68"/>
                  </a:lnTo>
                  <a:lnTo>
                    <a:pt x="390" y="68"/>
                  </a:lnTo>
                  <a:lnTo>
                    <a:pt x="364" y="74"/>
                  </a:lnTo>
                  <a:lnTo>
                    <a:pt x="306" y="79"/>
                  </a:lnTo>
                  <a:lnTo>
                    <a:pt x="274" y="84"/>
                  </a:lnTo>
                  <a:lnTo>
                    <a:pt x="243" y="89"/>
                  </a:lnTo>
                  <a:lnTo>
                    <a:pt x="211" y="95"/>
                  </a:lnTo>
                  <a:lnTo>
                    <a:pt x="185" y="105"/>
                  </a:lnTo>
                  <a:lnTo>
                    <a:pt x="158" y="110"/>
                  </a:lnTo>
                  <a:lnTo>
                    <a:pt x="132" y="116"/>
                  </a:lnTo>
                  <a:lnTo>
                    <a:pt x="116" y="121"/>
                  </a:lnTo>
                  <a:lnTo>
                    <a:pt x="106" y="121"/>
                  </a:lnTo>
                  <a:lnTo>
                    <a:pt x="95" y="126"/>
                  </a:lnTo>
                  <a:lnTo>
                    <a:pt x="85" y="126"/>
                  </a:lnTo>
                  <a:lnTo>
                    <a:pt x="79" y="126"/>
                  </a:lnTo>
                  <a:lnTo>
                    <a:pt x="74" y="126"/>
                  </a:lnTo>
                  <a:lnTo>
                    <a:pt x="69" y="126"/>
                  </a:lnTo>
                  <a:lnTo>
                    <a:pt x="63" y="126"/>
                  </a:lnTo>
                  <a:lnTo>
                    <a:pt x="58" y="126"/>
                  </a:lnTo>
                  <a:lnTo>
                    <a:pt x="53" y="126"/>
                  </a:lnTo>
                  <a:lnTo>
                    <a:pt x="42" y="121"/>
                  </a:lnTo>
                  <a:lnTo>
                    <a:pt x="32" y="116"/>
                  </a:lnTo>
                  <a:lnTo>
                    <a:pt x="21" y="110"/>
                  </a:lnTo>
                  <a:lnTo>
                    <a:pt x="11" y="105"/>
                  </a:lnTo>
                  <a:lnTo>
                    <a:pt x="6" y="100"/>
                  </a:lnTo>
                  <a:lnTo>
                    <a:pt x="0" y="95"/>
                  </a:lnTo>
                  <a:lnTo>
                    <a:pt x="0" y="89"/>
                  </a:lnTo>
                  <a:lnTo>
                    <a:pt x="0" y="89"/>
                  </a:lnTo>
                  <a:lnTo>
                    <a:pt x="6" y="89"/>
                  </a:lnTo>
                  <a:lnTo>
                    <a:pt x="11" y="89"/>
                  </a:lnTo>
                  <a:lnTo>
                    <a:pt x="16" y="89"/>
                  </a:lnTo>
                  <a:lnTo>
                    <a:pt x="21" y="84"/>
                  </a:lnTo>
                  <a:lnTo>
                    <a:pt x="27" y="84"/>
                  </a:lnTo>
                  <a:lnTo>
                    <a:pt x="37" y="84"/>
                  </a:lnTo>
                  <a:lnTo>
                    <a:pt x="48" y="84"/>
                  </a:lnTo>
                  <a:lnTo>
                    <a:pt x="63" y="79"/>
                  </a:lnTo>
                  <a:lnTo>
                    <a:pt x="79" y="79"/>
                  </a:lnTo>
                  <a:lnTo>
                    <a:pt x="100" y="74"/>
                  </a:lnTo>
                  <a:lnTo>
                    <a:pt x="121" y="74"/>
                  </a:lnTo>
                  <a:lnTo>
                    <a:pt x="148" y="68"/>
                  </a:lnTo>
                  <a:lnTo>
                    <a:pt x="174" y="68"/>
                  </a:lnTo>
                  <a:lnTo>
                    <a:pt x="200" y="63"/>
                  </a:lnTo>
                  <a:lnTo>
                    <a:pt x="232" y="58"/>
                  </a:lnTo>
                  <a:lnTo>
                    <a:pt x="264" y="53"/>
                  </a:lnTo>
                  <a:lnTo>
                    <a:pt x="300" y="47"/>
                  </a:lnTo>
                  <a:lnTo>
                    <a:pt x="337" y="42"/>
                  </a:lnTo>
                  <a:lnTo>
                    <a:pt x="380" y="37"/>
                  </a:lnTo>
                  <a:lnTo>
                    <a:pt x="411" y="32"/>
                  </a:lnTo>
                  <a:lnTo>
                    <a:pt x="448" y="26"/>
                  </a:lnTo>
                  <a:lnTo>
                    <a:pt x="480" y="26"/>
                  </a:lnTo>
                  <a:lnTo>
                    <a:pt x="506" y="21"/>
                  </a:lnTo>
                  <a:lnTo>
                    <a:pt x="532" y="16"/>
                  </a:lnTo>
                  <a:lnTo>
                    <a:pt x="559" y="16"/>
                  </a:lnTo>
                  <a:lnTo>
                    <a:pt x="580" y="10"/>
                  </a:lnTo>
                  <a:lnTo>
                    <a:pt x="601" y="10"/>
                  </a:lnTo>
                  <a:lnTo>
                    <a:pt x="617" y="5"/>
                  </a:lnTo>
                  <a:lnTo>
                    <a:pt x="632" y="5"/>
                  </a:lnTo>
                  <a:lnTo>
                    <a:pt x="643" y="5"/>
                  </a:lnTo>
                  <a:lnTo>
                    <a:pt x="653" y="5"/>
                  </a:lnTo>
                  <a:lnTo>
                    <a:pt x="659" y="5"/>
                  </a:lnTo>
                  <a:lnTo>
                    <a:pt x="664" y="0"/>
                  </a:lnTo>
                  <a:lnTo>
                    <a:pt x="669" y="0"/>
                  </a:lnTo>
                  <a:lnTo>
                    <a:pt x="680" y="5"/>
                  </a:lnTo>
                  <a:lnTo>
                    <a:pt x="690" y="5"/>
                  </a:lnTo>
                  <a:lnTo>
                    <a:pt x="706" y="10"/>
                  </a:lnTo>
                  <a:lnTo>
                    <a:pt x="722" y="21"/>
                  </a:lnTo>
                  <a:lnTo>
                    <a:pt x="727" y="26"/>
                  </a:lnTo>
                  <a:lnTo>
                    <a:pt x="738" y="32"/>
                  </a:lnTo>
                  <a:lnTo>
                    <a:pt x="743" y="32"/>
                  </a:lnTo>
                  <a:lnTo>
                    <a:pt x="748" y="37"/>
                  </a:lnTo>
                  <a:lnTo>
                    <a:pt x="748" y="42"/>
                  </a:lnTo>
                  <a:lnTo>
                    <a:pt x="753" y="42"/>
                  </a:lnTo>
                  <a:lnTo>
                    <a:pt x="753" y="47"/>
                  </a:lnTo>
                  <a:lnTo>
                    <a:pt x="753" y="47"/>
                  </a:lnTo>
                  <a:lnTo>
                    <a:pt x="753" y="53"/>
                  </a:lnTo>
                  <a:lnTo>
                    <a:pt x="753" y="58"/>
                  </a:lnTo>
                  <a:lnTo>
                    <a:pt x="748" y="58"/>
                  </a:lnTo>
                  <a:lnTo>
                    <a:pt x="743" y="63"/>
                  </a:lnTo>
                  <a:lnTo>
                    <a:pt x="738" y="63"/>
                  </a:lnTo>
                  <a:lnTo>
                    <a:pt x="732" y="63"/>
                  </a:lnTo>
                  <a:lnTo>
                    <a:pt x="727" y="63"/>
                  </a:lnTo>
                  <a:lnTo>
                    <a:pt x="717" y="63"/>
                  </a:lnTo>
                  <a:lnTo>
                    <a:pt x="711" y="63"/>
                  </a:lnTo>
                  <a:lnTo>
                    <a:pt x="701" y="63"/>
                  </a:lnTo>
                  <a:lnTo>
                    <a:pt x="690" y="63"/>
                  </a:lnTo>
                  <a:lnTo>
                    <a:pt x="674" y="63"/>
                  </a:lnTo>
                  <a:lnTo>
                    <a:pt x="648" y="58"/>
                  </a:lnTo>
                  <a:lnTo>
                    <a:pt x="627" y="58"/>
                  </a:lnTo>
                  <a:lnTo>
                    <a:pt x="606" y="58"/>
                  </a:lnTo>
                  <a:lnTo>
                    <a:pt x="585" y="58"/>
                  </a:lnTo>
                  <a:lnTo>
                    <a:pt x="574" y="58"/>
                  </a:lnTo>
                  <a:lnTo>
                    <a:pt x="564" y="58"/>
                  </a:lnTo>
                  <a:lnTo>
                    <a:pt x="553" y="58"/>
                  </a:lnTo>
                  <a:lnTo>
                    <a:pt x="543" y="58"/>
                  </a:lnTo>
                  <a:lnTo>
                    <a:pt x="516" y="58"/>
                  </a:lnTo>
                  <a:lnTo>
                    <a:pt x="485" y="63"/>
                  </a:lnTo>
                  <a:lnTo>
                    <a:pt x="485" y="63"/>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 name="Freeform 16"/>
          <p:cNvSpPr/>
          <p:nvPr/>
        </p:nvSpPr>
        <p:spPr bwMode="auto">
          <a:xfrm>
            <a:off x="3165793" y="3030855"/>
            <a:ext cx="350838" cy="409575"/>
          </a:xfrm>
          <a:custGeom>
            <a:avLst/>
            <a:gdLst/>
            <a:ahLst/>
            <a:cxnLst>
              <a:cxn ang="0">
                <a:pos x="116" y="116"/>
              </a:cxn>
              <a:cxn ang="0">
                <a:pos x="127" y="95"/>
              </a:cxn>
              <a:cxn ang="0">
                <a:pos x="142" y="74"/>
              </a:cxn>
              <a:cxn ang="0">
                <a:pos x="148" y="63"/>
              </a:cxn>
              <a:cxn ang="0">
                <a:pos x="158" y="48"/>
              </a:cxn>
              <a:cxn ang="0">
                <a:pos x="163" y="37"/>
              </a:cxn>
              <a:cxn ang="0">
                <a:pos x="163" y="27"/>
              </a:cxn>
              <a:cxn ang="0">
                <a:pos x="163" y="21"/>
              </a:cxn>
              <a:cxn ang="0">
                <a:pos x="158" y="11"/>
              </a:cxn>
              <a:cxn ang="0">
                <a:pos x="153" y="11"/>
              </a:cxn>
              <a:cxn ang="0">
                <a:pos x="148" y="6"/>
              </a:cxn>
              <a:cxn ang="0">
                <a:pos x="153" y="0"/>
              </a:cxn>
              <a:cxn ang="0">
                <a:pos x="153" y="0"/>
              </a:cxn>
              <a:cxn ang="0">
                <a:pos x="158" y="0"/>
              </a:cxn>
              <a:cxn ang="0">
                <a:pos x="163" y="0"/>
              </a:cxn>
              <a:cxn ang="0">
                <a:pos x="169" y="0"/>
              </a:cxn>
              <a:cxn ang="0">
                <a:pos x="179" y="6"/>
              </a:cxn>
              <a:cxn ang="0">
                <a:pos x="185" y="6"/>
              </a:cxn>
              <a:cxn ang="0">
                <a:pos x="190" y="11"/>
              </a:cxn>
              <a:cxn ang="0">
                <a:pos x="206" y="21"/>
              </a:cxn>
              <a:cxn ang="0">
                <a:pos x="211" y="27"/>
              </a:cxn>
              <a:cxn ang="0">
                <a:pos x="216" y="32"/>
              </a:cxn>
              <a:cxn ang="0">
                <a:pos x="221" y="37"/>
              </a:cxn>
              <a:cxn ang="0">
                <a:pos x="221" y="42"/>
              </a:cxn>
              <a:cxn ang="0">
                <a:pos x="216" y="48"/>
              </a:cxn>
              <a:cxn ang="0">
                <a:pos x="211" y="63"/>
              </a:cxn>
              <a:cxn ang="0">
                <a:pos x="206" y="69"/>
              </a:cxn>
              <a:cxn ang="0">
                <a:pos x="200" y="74"/>
              </a:cxn>
              <a:cxn ang="0">
                <a:pos x="195" y="84"/>
              </a:cxn>
              <a:cxn ang="0">
                <a:pos x="190" y="95"/>
              </a:cxn>
              <a:cxn ang="0">
                <a:pos x="174" y="116"/>
              </a:cxn>
              <a:cxn ang="0">
                <a:pos x="153" y="137"/>
              </a:cxn>
              <a:cxn ang="0">
                <a:pos x="137" y="153"/>
              </a:cxn>
              <a:cxn ang="0">
                <a:pos x="121" y="169"/>
              </a:cxn>
              <a:cxn ang="0">
                <a:pos x="100" y="190"/>
              </a:cxn>
              <a:cxn ang="0">
                <a:pos x="79" y="205"/>
              </a:cxn>
              <a:cxn ang="0">
                <a:pos x="58" y="221"/>
              </a:cxn>
              <a:cxn ang="0">
                <a:pos x="42" y="237"/>
              </a:cxn>
              <a:cxn ang="0">
                <a:pos x="32" y="242"/>
              </a:cxn>
              <a:cxn ang="0">
                <a:pos x="27" y="247"/>
              </a:cxn>
              <a:cxn ang="0">
                <a:pos x="16" y="253"/>
              </a:cxn>
              <a:cxn ang="0">
                <a:pos x="11" y="258"/>
              </a:cxn>
              <a:cxn ang="0">
                <a:pos x="5" y="258"/>
              </a:cxn>
              <a:cxn ang="0">
                <a:pos x="5" y="258"/>
              </a:cxn>
              <a:cxn ang="0">
                <a:pos x="0" y="258"/>
              </a:cxn>
              <a:cxn ang="0">
                <a:pos x="0" y="258"/>
              </a:cxn>
              <a:cxn ang="0">
                <a:pos x="0" y="258"/>
              </a:cxn>
              <a:cxn ang="0">
                <a:pos x="0" y="253"/>
              </a:cxn>
              <a:cxn ang="0">
                <a:pos x="0" y="247"/>
              </a:cxn>
              <a:cxn ang="0">
                <a:pos x="5" y="242"/>
              </a:cxn>
              <a:cxn ang="0">
                <a:pos x="11" y="237"/>
              </a:cxn>
              <a:cxn ang="0">
                <a:pos x="21" y="226"/>
              </a:cxn>
              <a:cxn ang="0">
                <a:pos x="32" y="216"/>
              </a:cxn>
              <a:cxn ang="0">
                <a:pos x="42" y="205"/>
              </a:cxn>
              <a:cxn ang="0">
                <a:pos x="63" y="179"/>
              </a:cxn>
              <a:cxn ang="0">
                <a:pos x="84" y="158"/>
              </a:cxn>
              <a:cxn ang="0">
                <a:pos x="100" y="137"/>
              </a:cxn>
              <a:cxn ang="0">
                <a:pos x="111" y="127"/>
              </a:cxn>
              <a:cxn ang="0">
                <a:pos x="116" y="116"/>
              </a:cxn>
              <a:cxn ang="0">
                <a:pos x="116" y="116"/>
              </a:cxn>
            </a:cxnLst>
            <a:rect l="0" t="0" r="r" b="b"/>
            <a:pathLst>
              <a:path w="221" h="258">
                <a:moveTo>
                  <a:pt x="116" y="116"/>
                </a:moveTo>
                <a:lnTo>
                  <a:pt x="127" y="95"/>
                </a:lnTo>
                <a:lnTo>
                  <a:pt x="142" y="74"/>
                </a:lnTo>
                <a:lnTo>
                  <a:pt x="148" y="63"/>
                </a:lnTo>
                <a:lnTo>
                  <a:pt x="158" y="48"/>
                </a:lnTo>
                <a:lnTo>
                  <a:pt x="163" y="37"/>
                </a:lnTo>
                <a:lnTo>
                  <a:pt x="163" y="27"/>
                </a:lnTo>
                <a:lnTo>
                  <a:pt x="163" y="21"/>
                </a:lnTo>
                <a:lnTo>
                  <a:pt x="158" y="11"/>
                </a:lnTo>
                <a:lnTo>
                  <a:pt x="153" y="11"/>
                </a:lnTo>
                <a:lnTo>
                  <a:pt x="148" y="6"/>
                </a:lnTo>
                <a:lnTo>
                  <a:pt x="153" y="0"/>
                </a:lnTo>
                <a:lnTo>
                  <a:pt x="153" y="0"/>
                </a:lnTo>
                <a:lnTo>
                  <a:pt x="158" y="0"/>
                </a:lnTo>
                <a:lnTo>
                  <a:pt x="163" y="0"/>
                </a:lnTo>
                <a:lnTo>
                  <a:pt x="169" y="0"/>
                </a:lnTo>
                <a:lnTo>
                  <a:pt x="179" y="6"/>
                </a:lnTo>
                <a:lnTo>
                  <a:pt x="185" y="6"/>
                </a:lnTo>
                <a:lnTo>
                  <a:pt x="190" y="11"/>
                </a:lnTo>
                <a:lnTo>
                  <a:pt x="206" y="21"/>
                </a:lnTo>
                <a:lnTo>
                  <a:pt x="211" y="27"/>
                </a:lnTo>
                <a:lnTo>
                  <a:pt x="216" y="32"/>
                </a:lnTo>
                <a:lnTo>
                  <a:pt x="221" y="37"/>
                </a:lnTo>
                <a:lnTo>
                  <a:pt x="221" y="42"/>
                </a:lnTo>
                <a:lnTo>
                  <a:pt x="216" y="48"/>
                </a:lnTo>
                <a:lnTo>
                  <a:pt x="211" y="63"/>
                </a:lnTo>
                <a:lnTo>
                  <a:pt x="206" y="69"/>
                </a:lnTo>
                <a:lnTo>
                  <a:pt x="200" y="74"/>
                </a:lnTo>
                <a:lnTo>
                  <a:pt x="195" y="84"/>
                </a:lnTo>
                <a:lnTo>
                  <a:pt x="190" y="95"/>
                </a:lnTo>
                <a:lnTo>
                  <a:pt x="174" y="116"/>
                </a:lnTo>
                <a:lnTo>
                  <a:pt x="153" y="137"/>
                </a:lnTo>
                <a:lnTo>
                  <a:pt x="137" y="153"/>
                </a:lnTo>
                <a:lnTo>
                  <a:pt x="121" y="169"/>
                </a:lnTo>
                <a:lnTo>
                  <a:pt x="100" y="190"/>
                </a:lnTo>
                <a:lnTo>
                  <a:pt x="79" y="205"/>
                </a:lnTo>
                <a:lnTo>
                  <a:pt x="58" y="221"/>
                </a:lnTo>
                <a:lnTo>
                  <a:pt x="42" y="237"/>
                </a:lnTo>
                <a:lnTo>
                  <a:pt x="32" y="242"/>
                </a:lnTo>
                <a:lnTo>
                  <a:pt x="27" y="247"/>
                </a:lnTo>
                <a:lnTo>
                  <a:pt x="16" y="253"/>
                </a:lnTo>
                <a:lnTo>
                  <a:pt x="11" y="258"/>
                </a:lnTo>
                <a:lnTo>
                  <a:pt x="5" y="258"/>
                </a:lnTo>
                <a:lnTo>
                  <a:pt x="5" y="258"/>
                </a:lnTo>
                <a:lnTo>
                  <a:pt x="0" y="258"/>
                </a:lnTo>
                <a:lnTo>
                  <a:pt x="0" y="258"/>
                </a:lnTo>
                <a:lnTo>
                  <a:pt x="0" y="258"/>
                </a:lnTo>
                <a:lnTo>
                  <a:pt x="0" y="253"/>
                </a:lnTo>
                <a:lnTo>
                  <a:pt x="0" y="247"/>
                </a:lnTo>
                <a:lnTo>
                  <a:pt x="5" y="242"/>
                </a:lnTo>
                <a:lnTo>
                  <a:pt x="11" y="237"/>
                </a:lnTo>
                <a:lnTo>
                  <a:pt x="21" y="226"/>
                </a:lnTo>
                <a:lnTo>
                  <a:pt x="32" y="216"/>
                </a:lnTo>
                <a:lnTo>
                  <a:pt x="42" y="205"/>
                </a:lnTo>
                <a:lnTo>
                  <a:pt x="63" y="179"/>
                </a:lnTo>
                <a:lnTo>
                  <a:pt x="84" y="158"/>
                </a:lnTo>
                <a:lnTo>
                  <a:pt x="100" y="137"/>
                </a:lnTo>
                <a:lnTo>
                  <a:pt x="111" y="127"/>
                </a:lnTo>
                <a:lnTo>
                  <a:pt x="116" y="116"/>
                </a:lnTo>
                <a:lnTo>
                  <a:pt x="116" y="116"/>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Freeform 17"/>
          <p:cNvSpPr/>
          <p:nvPr/>
        </p:nvSpPr>
        <p:spPr bwMode="auto">
          <a:xfrm>
            <a:off x="3357880" y="3148330"/>
            <a:ext cx="511175" cy="125413"/>
          </a:xfrm>
          <a:custGeom>
            <a:avLst/>
            <a:gdLst/>
            <a:ahLst/>
            <a:cxnLst>
              <a:cxn ang="0">
                <a:pos x="137" y="26"/>
              </a:cxn>
              <a:cxn ang="0">
                <a:pos x="164" y="21"/>
              </a:cxn>
              <a:cxn ang="0">
                <a:pos x="185" y="16"/>
              </a:cxn>
              <a:cxn ang="0">
                <a:pos x="206" y="10"/>
              </a:cxn>
              <a:cxn ang="0">
                <a:pos x="222" y="10"/>
              </a:cxn>
              <a:cxn ang="0">
                <a:pos x="237" y="5"/>
              </a:cxn>
              <a:cxn ang="0">
                <a:pos x="248" y="5"/>
              </a:cxn>
              <a:cxn ang="0">
                <a:pos x="258" y="5"/>
              </a:cxn>
              <a:cxn ang="0">
                <a:pos x="269" y="0"/>
              </a:cxn>
              <a:cxn ang="0">
                <a:pos x="280" y="0"/>
              </a:cxn>
              <a:cxn ang="0">
                <a:pos x="295" y="0"/>
              </a:cxn>
              <a:cxn ang="0">
                <a:pos x="301" y="5"/>
              </a:cxn>
              <a:cxn ang="0">
                <a:pos x="311" y="5"/>
              </a:cxn>
              <a:cxn ang="0">
                <a:pos x="316" y="10"/>
              </a:cxn>
              <a:cxn ang="0">
                <a:pos x="322" y="10"/>
              </a:cxn>
              <a:cxn ang="0">
                <a:pos x="322" y="16"/>
              </a:cxn>
              <a:cxn ang="0">
                <a:pos x="322" y="16"/>
              </a:cxn>
              <a:cxn ang="0">
                <a:pos x="316" y="21"/>
              </a:cxn>
              <a:cxn ang="0">
                <a:pos x="316" y="21"/>
              </a:cxn>
              <a:cxn ang="0">
                <a:pos x="311" y="26"/>
              </a:cxn>
              <a:cxn ang="0">
                <a:pos x="306" y="26"/>
              </a:cxn>
              <a:cxn ang="0">
                <a:pos x="301" y="31"/>
              </a:cxn>
              <a:cxn ang="0">
                <a:pos x="295" y="31"/>
              </a:cxn>
              <a:cxn ang="0">
                <a:pos x="285" y="37"/>
              </a:cxn>
              <a:cxn ang="0">
                <a:pos x="274" y="42"/>
              </a:cxn>
              <a:cxn ang="0">
                <a:pos x="253" y="47"/>
              </a:cxn>
              <a:cxn ang="0">
                <a:pos x="227" y="53"/>
              </a:cxn>
              <a:cxn ang="0">
                <a:pos x="201" y="58"/>
              </a:cxn>
              <a:cxn ang="0">
                <a:pos x="174" y="63"/>
              </a:cxn>
              <a:cxn ang="0">
                <a:pos x="153" y="68"/>
              </a:cxn>
              <a:cxn ang="0">
                <a:pos x="137" y="74"/>
              </a:cxn>
              <a:cxn ang="0">
                <a:pos x="116" y="74"/>
              </a:cxn>
              <a:cxn ang="0">
                <a:pos x="95" y="74"/>
              </a:cxn>
              <a:cxn ang="0">
                <a:pos x="74" y="79"/>
              </a:cxn>
              <a:cxn ang="0">
                <a:pos x="48" y="79"/>
              </a:cxn>
              <a:cxn ang="0">
                <a:pos x="27" y="79"/>
              </a:cxn>
              <a:cxn ang="0">
                <a:pos x="0" y="79"/>
              </a:cxn>
              <a:cxn ang="0">
                <a:pos x="0" y="53"/>
              </a:cxn>
              <a:cxn ang="0">
                <a:pos x="11" y="53"/>
              </a:cxn>
              <a:cxn ang="0">
                <a:pos x="21" y="53"/>
              </a:cxn>
              <a:cxn ang="0">
                <a:pos x="37" y="47"/>
              </a:cxn>
              <a:cxn ang="0">
                <a:pos x="53" y="47"/>
              </a:cxn>
              <a:cxn ang="0">
                <a:pos x="74" y="42"/>
              </a:cxn>
              <a:cxn ang="0">
                <a:pos x="95" y="37"/>
              </a:cxn>
              <a:cxn ang="0">
                <a:pos x="116" y="31"/>
              </a:cxn>
              <a:cxn ang="0">
                <a:pos x="137" y="26"/>
              </a:cxn>
              <a:cxn ang="0">
                <a:pos x="137" y="26"/>
              </a:cxn>
            </a:cxnLst>
            <a:rect l="0" t="0" r="r" b="b"/>
            <a:pathLst>
              <a:path w="322" h="79">
                <a:moveTo>
                  <a:pt x="137" y="26"/>
                </a:moveTo>
                <a:lnTo>
                  <a:pt x="164" y="21"/>
                </a:lnTo>
                <a:lnTo>
                  <a:pt x="185" y="16"/>
                </a:lnTo>
                <a:lnTo>
                  <a:pt x="206" y="10"/>
                </a:lnTo>
                <a:lnTo>
                  <a:pt x="222" y="10"/>
                </a:lnTo>
                <a:lnTo>
                  <a:pt x="237" y="5"/>
                </a:lnTo>
                <a:lnTo>
                  <a:pt x="248" y="5"/>
                </a:lnTo>
                <a:lnTo>
                  <a:pt x="258" y="5"/>
                </a:lnTo>
                <a:lnTo>
                  <a:pt x="269" y="0"/>
                </a:lnTo>
                <a:lnTo>
                  <a:pt x="280" y="0"/>
                </a:lnTo>
                <a:lnTo>
                  <a:pt x="295" y="0"/>
                </a:lnTo>
                <a:lnTo>
                  <a:pt x="301" y="5"/>
                </a:lnTo>
                <a:lnTo>
                  <a:pt x="311" y="5"/>
                </a:lnTo>
                <a:lnTo>
                  <a:pt x="316" y="10"/>
                </a:lnTo>
                <a:lnTo>
                  <a:pt x="322" y="10"/>
                </a:lnTo>
                <a:lnTo>
                  <a:pt x="322" y="16"/>
                </a:lnTo>
                <a:lnTo>
                  <a:pt x="322" y="16"/>
                </a:lnTo>
                <a:lnTo>
                  <a:pt x="316" y="21"/>
                </a:lnTo>
                <a:lnTo>
                  <a:pt x="316" y="21"/>
                </a:lnTo>
                <a:lnTo>
                  <a:pt x="311" y="26"/>
                </a:lnTo>
                <a:lnTo>
                  <a:pt x="306" y="26"/>
                </a:lnTo>
                <a:lnTo>
                  <a:pt x="301" y="31"/>
                </a:lnTo>
                <a:lnTo>
                  <a:pt x="295" y="31"/>
                </a:lnTo>
                <a:lnTo>
                  <a:pt x="285" y="37"/>
                </a:lnTo>
                <a:lnTo>
                  <a:pt x="274" y="42"/>
                </a:lnTo>
                <a:lnTo>
                  <a:pt x="253" y="47"/>
                </a:lnTo>
                <a:lnTo>
                  <a:pt x="227" y="53"/>
                </a:lnTo>
                <a:lnTo>
                  <a:pt x="201" y="58"/>
                </a:lnTo>
                <a:lnTo>
                  <a:pt x="174" y="63"/>
                </a:lnTo>
                <a:lnTo>
                  <a:pt x="153" y="68"/>
                </a:lnTo>
                <a:lnTo>
                  <a:pt x="137" y="74"/>
                </a:lnTo>
                <a:lnTo>
                  <a:pt x="116" y="74"/>
                </a:lnTo>
                <a:lnTo>
                  <a:pt x="95" y="74"/>
                </a:lnTo>
                <a:lnTo>
                  <a:pt x="74" y="79"/>
                </a:lnTo>
                <a:lnTo>
                  <a:pt x="48" y="79"/>
                </a:lnTo>
                <a:lnTo>
                  <a:pt x="27" y="79"/>
                </a:lnTo>
                <a:lnTo>
                  <a:pt x="0" y="79"/>
                </a:lnTo>
                <a:lnTo>
                  <a:pt x="0" y="53"/>
                </a:lnTo>
                <a:lnTo>
                  <a:pt x="11" y="53"/>
                </a:lnTo>
                <a:lnTo>
                  <a:pt x="21" y="53"/>
                </a:lnTo>
                <a:lnTo>
                  <a:pt x="37" y="47"/>
                </a:lnTo>
                <a:lnTo>
                  <a:pt x="53" y="47"/>
                </a:lnTo>
                <a:lnTo>
                  <a:pt x="74" y="42"/>
                </a:lnTo>
                <a:lnTo>
                  <a:pt x="95" y="37"/>
                </a:lnTo>
                <a:lnTo>
                  <a:pt x="116" y="31"/>
                </a:lnTo>
                <a:lnTo>
                  <a:pt x="137" y="26"/>
                </a:lnTo>
                <a:lnTo>
                  <a:pt x="137" y="26"/>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18"/>
          <p:cNvSpPr/>
          <p:nvPr/>
        </p:nvSpPr>
        <p:spPr bwMode="auto">
          <a:xfrm>
            <a:off x="3575368" y="3232468"/>
            <a:ext cx="92075" cy="1001713"/>
          </a:xfrm>
          <a:custGeom>
            <a:avLst/>
            <a:gdLst/>
            <a:ahLst/>
            <a:cxnLst>
              <a:cxn ang="0">
                <a:pos x="58" y="47"/>
              </a:cxn>
              <a:cxn ang="0">
                <a:pos x="53" y="68"/>
              </a:cxn>
              <a:cxn ang="0">
                <a:pos x="53" y="105"/>
              </a:cxn>
              <a:cxn ang="0">
                <a:pos x="53" y="152"/>
              </a:cxn>
              <a:cxn ang="0">
                <a:pos x="53" y="241"/>
              </a:cxn>
              <a:cxn ang="0">
                <a:pos x="53" y="357"/>
              </a:cxn>
              <a:cxn ang="0">
                <a:pos x="48" y="441"/>
              </a:cxn>
              <a:cxn ang="0">
                <a:pos x="48" y="494"/>
              </a:cxn>
              <a:cxn ang="0">
                <a:pos x="42" y="531"/>
              </a:cxn>
              <a:cxn ang="0">
                <a:pos x="42" y="568"/>
              </a:cxn>
              <a:cxn ang="0">
                <a:pos x="42" y="594"/>
              </a:cxn>
              <a:cxn ang="0">
                <a:pos x="37" y="610"/>
              </a:cxn>
              <a:cxn ang="0">
                <a:pos x="32" y="625"/>
              </a:cxn>
              <a:cxn ang="0">
                <a:pos x="32" y="631"/>
              </a:cxn>
              <a:cxn ang="0">
                <a:pos x="27" y="631"/>
              </a:cxn>
              <a:cxn ang="0">
                <a:pos x="21" y="615"/>
              </a:cxn>
              <a:cxn ang="0">
                <a:pos x="16" y="599"/>
              </a:cxn>
              <a:cxn ang="0">
                <a:pos x="16" y="573"/>
              </a:cxn>
              <a:cxn ang="0">
                <a:pos x="11" y="541"/>
              </a:cxn>
              <a:cxn ang="0">
                <a:pos x="11" y="499"/>
              </a:cxn>
              <a:cxn ang="0">
                <a:pos x="6" y="447"/>
              </a:cxn>
              <a:cxn ang="0">
                <a:pos x="6" y="389"/>
              </a:cxn>
              <a:cxn ang="0">
                <a:pos x="6" y="331"/>
              </a:cxn>
              <a:cxn ang="0">
                <a:pos x="6" y="263"/>
              </a:cxn>
              <a:cxn ang="0">
                <a:pos x="6" y="194"/>
              </a:cxn>
              <a:cxn ang="0">
                <a:pos x="6" y="131"/>
              </a:cxn>
              <a:cxn ang="0">
                <a:pos x="0" y="73"/>
              </a:cxn>
              <a:cxn ang="0">
                <a:pos x="0" y="21"/>
              </a:cxn>
              <a:cxn ang="0">
                <a:pos x="16" y="5"/>
              </a:cxn>
              <a:cxn ang="0">
                <a:pos x="37" y="15"/>
              </a:cxn>
              <a:cxn ang="0">
                <a:pos x="53" y="26"/>
              </a:cxn>
              <a:cxn ang="0">
                <a:pos x="58" y="36"/>
              </a:cxn>
              <a:cxn ang="0">
                <a:pos x="58" y="42"/>
              </a:cxn>
            </a:cxnLst>
            <a:rect l="0" t="0" r="r" b="b"/>
            <a:pathLst>
              <a:path w="58" h="631">
                <a:moveTo>
                  <a:pt x="58" y="42"/>
                </a:moveTo>
                <a:lnTo>
                  <a:pt x="58" y="47"/>
                </a:lnTo>
                <a:lnTo>
                  <a:pt x="53" y="57"/>
                </a:lnTo>
                <a:lnTo>
                  <a:pt x="53" y="68"/>
                </a:lnTo>
                <a:lnTo>
                  <a:pt x="53" y="84"/>
                </a:lnTo>
                <a:lnTo>
                  <a:pt x="53" y="105"/>
                </a:lnTo>
                <a:lnTo>
                  <a:pt x="53" y="126"/>
                </a:lnTo>
                <a:lnTo>
                  <a:pt x="53" y="152"/>
                </a:lnTo>
                <a:lnTo>
                  <a:pt x="53" y="178"/>
                </a:lnTo>
                <a:lnTo>
                  <a:pt x="53" y="241"/>
                </a:lnTo>
                <a:lnTo>
                  <a:pt x="53" y="299"/>
                </a:lnTo>
                <a:lnTo>
                  <a:pt x="53" y="357"/>
                </a:lnTo>
                <a:lnTo>
                  <a:pt x="53" y="415"/>
                </a:lnTo>
                <a:lnTo>
                  <a:pt x="48" y="441"/>
                </a:lnTo>
                <a:lnTo>
                  <a:pt x="48" y="468"/>
                </a:lnTo>
                <a:lnTo>
                  <a:pt x="48" y="494"/>
                </a:lnTo>
                <a:lnTo>
                  <a:pt x="48" y="515"/>
                </a:lnTo>
                <a:lnTo>
                  <a:pt x="42" y="531"/>
                </a:lnTo>
                <a:lnTo>
                  <a:pt x="42" y="552"/>
                </a:lnTo>
                <a:lnTo>
                  <a:pt x="42" y="568"/>
                </a:lnTo>
                <a:lnTo>
                  <a:pt x="42" y="578"/>
                </a:lnTo>
                <a:lnTo>
                  <a:pt x="42" y="594"/>
                </a:lnTo>
                <a:lnTo>
                  <a:pt x="37" y="604"/>
                </a:lnTo>
                <a:lnTo>
                  <a:pt x="37" y="610"/>
                </a:lnTo>
                <a:lnTo>
                  <a:pt x="37" y="620"/>
                </a:lnTo>
                <a:lnTo>
                  <a:pt x="32" y="625"/>
                </a:lnTo>
                <a:lnTo>
                  <a:pt x="32" y="625"/>
                </a:lnTo>
                <a:lnTo>
                  <a:pt x="32" y="631"/>
                </a:lnTo>
                <a:lnTo>
                  <a:pt x="27" y="631"/>
                </a:lnTo>
                <a:lnTo>
                  <a:pt x="27" y="631"/>
                </a:lnTo>
                <a:lnTo>
                  <a:pt x="21" y="625"/>
                </a:lnTo>
                <a:lnTo>
                  <a:pt x="21" y="615"/>
                </a:lnTo>
                <a:lnTo>
                  <a:pt x="21" y="604"/>
                </a:lnTo>
                <a:lnTo>
                  <a:pt x="16" y="599"/>
                </a:lnTo>
                <a:lnTo>
                  <a:pt x="16" y="589"/>
                </a:lnTo>
                <a:lnTo>
                  <a:pt x="16" y="573"/>
                </a:lnTo>
                <a:lnTo>
                  <a:pt x="16" y="557"/>
                </a:lnTo>
                <a:lnTo>
                  <a:pt x="11" y="541"/>
                </a:lnTo>
                <a:lnTo>
                  <a:pt x="11" y="520"/>
                </a:lnTo>
                <a:lnTo>
                  <a:pt x="11" y="499"/>
                </a:lnTo>
                <a:lnTo>
                  <a:pt x="11" y="473"/>
                </a:lnTo>
                <a:lnTo>
                  <a:pt x="6" y="447"/>
                </a:lnTo>
                <a:lnTo>
                  <a:pt x="6" y="420"/>
                </a:lnTo>
                <a:lnTo>
                  <a:pt x="6" y="389"/>
                </a:lnTo>
                <a:lnTo>
                  <a:pt x="6" y="357"/>
                </a:lnTo>
                <a:lnTo>
                  <a:pt x="6" y="331"/>
                </a:lnTo>
                <a:lnTo>
                  <a:pt x="6" y="299"/>
                </a:lnTo>
                <a:lnTo>
                  <a:pt x="6" y="263"/>
                </a:lnTo>
                <a:lnTo>
                  <a:pt x="6" y="231"/>
                </a:lnTo>
                <a:lnTo>
                  <a:pt x="6" y="194"/>
                </a:lnTo>
                <a:lnTo>
                  <a:pt x="6" y="163"/>
                </a:lnTo>
                <a:lnTo>
                  <a:pt x="6" y="131"/>
                </a:lnTo>
                <a:lnTo>
                  <a:pt x="6" y="105"/>
                </a:lnTo>
                <a:lnTo>
                  <a:pt x="0" y="73"/>
                </a:lnTo>
                <a:lnTo>
                  <a:pt x="0" y="47"/>
                </a:lnTo>
                <a:lnTo>
                  <a:pt x="0" y="21"/>
                </a:lnTo>
                <a:lnTo>
                  <a:pt x="0" y="0"/>
                </a:lnTo>
                <a:lnTo>
                  <a:pt x="16" y="5"/>
                </a:lnTo>
                <a:lnTo>
                  <a:pt x="27" y="10"/>
                </a:lnTo>
                <a:lnTo>
                  <a:pt x="37" y="15"/>
                </a:lnTo>
                <a:lnTo>
                  <a:pt x="48" y="21"/>
                </a:lnTo>
                <a:lnTo>
                  <a:pt x="53" y="26"/>
                </a:lnTo>
                <a:lnTo>
                  <a:pt x="58" y="31"/>
                </a:lnTo>
                <a:lnTo>
                  <a:pt x="58" y="36"/>
                </a:lnTo>
                <a:lnTo>
                  <a:pt x="58" y="42"/>
                </a:lnTo>
                <a:lnTo>
                  <a:pt x="58" y="42"/>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19"/>
          <p:cNvSpPr/>
          <p:nvPr/>
        </p:nvSpPr>
        <p:spPr bwMode="auto">
          <a:xfrm>
            <a:off x="3257868" y="3457893"/>
            <a:ext cx="117475" cy="258763"/>
          </a:xfrm>
          <a:custGeom>
            <a:avLst/>
            <a:gdLst/>
            <a:ahLst/>
            <a:cxnLst>
              <a:cxn ang="0">
                <a:pos x="63" y="10"/>
              </a:cxn>
              <a:cxn ang="0">
                <a:pos x="74" y="163"/>
              </a:cxn>
              <a:cxn ang="0">
                <a:pos x="37" y="163"/>
              </a:cxn>
              <a:cxn ang="0">
                <a:pos x="32" y="136"/>
              </a:cxn>
              <a:cxn ang="0">
                <a:pos x="32" y="115"/>
              </a:cxn>
              <a:cxn ang="0">
                <a:pos x="32" y="94"/>
              </a:cxn>
              <a:cxn ang="0">
                <a:pos x="26" y="73"/>
              </a:cxn>
              <a:cxn ang="0">
                <a:pos x="26" y="57"/>
              </a:cxn>
              <a:cxn ang="0">
                <a:pos x="21" y="42"/>
              </a:cxn>
              <a:cxn ang="0">
                <a:pos x="16" y="31"/>
              </a:cxn>
              <a:cxn ang="0">
                <a:pos x="11" y="21"/>
              </a:cxn>
              <a:cxn ang="0">
                <a:pos x="5" y="10"/>
              </a:cxn>
              <a:cxn ang="0">
                <a:pos x="0" y="5"/>
              </a:cxn>
              <a:cxn ang="0">
                <a:pos x="5" y="5"/>
              </a:cxn>
              <a:cxn ang="0">
                <a:pos x="11" y="0"/>
              </a:cxn>
              <a:cxn ang="0">
                <a:pos x="11" y="0"/>
              </a:cxn>
              <a:cxn ang="0">
                <a:pos x="16" y="0"/>
              </a:cxn>
              <a:cxn ang="0">
                <a:pos x="21" y="0"/>
              </a:cxn>
              <a:cxn ang="0">
                <a:pos x="26" y="0"/>
              </a:cxn>
              <a:cxn ang="0">
                <a:pos x="37" y="0"/>
              </a:cxn>
              <a:cxn ang="0">
                <a:pos x="42" y="5"/>
              </a:cxn>
              <a:cxn ang="0">
                <a:pos x="53" y="5"/>
              </a:cxn>
              <a:cxn ang="0">
                <a:pos x="63" y="10"/>
              </a:cxn>
              <a:cxn ang="0">
                <a:pos x="63" y="10"/>
              </a:cxn>
            </a:cxnLst>
            <a:rect l="0" t="0" r="r" b="b"/>
            <a:pathLst>
              <a:path w="74" h="163">
                <a:moveTo>
                  <a:pt x="63" y="10"/>
                </a:moveTo>
                <a:lnTo>
                  <a:pt x="74" y="163"/>
                </a:lnTo>
                <a:lnTo>
                  <a:pt x="37" y="163"/>
                </a:lnTo>
                <a:lnTo>
                  <a:pt x="32" y="136"/>
                </a:lnTo>
                <a:lnTo>
                  <a:pt x="32" y="115"/>
                </a:lnTo>
                <a:lnTo>
                  <a:pt x="32" y="94"/>
                </a:lnTo>
                <a:lnTo>
                  <a:pt x="26" y="73"/>
                </a:lnTo>
                <a:lnTo>
                  <a:pt x="26" y="57"/>
                </a:lnTo>
                <a:lnTo>
                  <a:pt x="21" y="42"/>
                </a:lnTo>
                <a:lnTo>
                  <a:pt x="16" y="31"/>
                </a:lnTo>
                <a:lnTo>
                  <a:pt x="11" y="21"/>
                </a:lnTo>
                <a:lnTo>
                  <a:pt x="5" y="10"/>
                </a:lnTo>
                <a:lnTo>
                  <a:pt x="0" y="5"/>
                </a:lnTo>
                <a:lnTo>
                  <a:pt x="5" y="5"/>
                </a:lnTo>
                <a:lnTo>
                  <a:pt x="11" y="0"/>
                </a:lnTo>
                <a:lnTo>
                  <a:pt x="11" y="0"/>
                </a:lnTo>
                <a:lnTo>
                  <a:pt x="16" y="0"/>
                </a:lnTo>
                <a:lnTo>
                  <a:pt x="21" y="0"/>
                </a:lnTo>
                <a:lnTo>
                  <a:pt x="26" y="0"/>
                </a:lnTo>
                <a:lnTo>
                  <a:pt x="37" y="0"/>
                </a:lnTo>
                <a:lnTo>
                  <a:pt x="42" y="5"/>
                </a:lnTo>
                <a:lnTo>
                  <a:pt x="53" y="5"/>
                </a:lnTo>
                <a:lnTo>
                  <a:pt x="63" y="10"/>
                </a:lnTo>
                <a:lnTo>
                  <a:pt x="63" y="10"/>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20"/>
          <p:cNvSpPr/>
          <p:nvPr/>
        </p:nvSpPr>
        <p:spPr bwMode="auto">
          <a:xfrm>
            <a:off x="3316605" y="3373755"/>
            <a:ext cx="593725" cy="133350"/>
          </a:xfrm>
          <a:custGeom>
            <a:avLst/>
            <a:gdLst/>
            <a:ahLst/>
            <a:cxnLst>
              <a:cxn ang="0">
                <a:pos x="0" y="63"/>
              </a:cxn>
              <a:cxn ang="0">
                <a:pos x="11" y="63"/>
              </a:cxn>
              <a:cxn ang="0">
                <a:pos x="26" y="58"/>
              </a:cxn>
              <a:cxn ang="0">
                <a:pos x="42" y="58"/>
              </a:cxn>
              <a:cxn ang="0">
                <a:pos x="63" y="53"/>
              </a:cxn>
              <a:cxn ang="0">
                <a:pos x="90" y="53"/>
              </a:cxn>
              <a:cxn ang="0">
                <a:pos x="116" y="47"/>
              </a:cxn>
              <a:cxn ang="0">
                <a:pos x="142" y="37"/>
              </a:cxn>
              <a:cxn ang="0">
                <a:pos x="174" y="31"/>
              </a:cxn>
              <a:cxn ang="0">
                <a:pos x="205" y="26"/>
              </a:cxn>
              <a:cxn ang="0">
                <a:pos x="232" y="16"/>
              </a:cxn>
              <a:cxn ang="0">
                <a:pos x="258" y="16"/>
              </a:cxn>
              <a:cxn ang="0">
                <a:pos x="279" y="10"/>
              </a:cxn>
              <a:cxn ang="0">
                <a:pos x="295" y="5"/>
              </a:cxn>
              <a:cxn ang="0">
                <a:pos x="311" y="5"/>
              </a:cxn>
              <a:cxn ang="0">
                <a:pos x="321" y="5"/>
              </a:cxn>
              <a:cxn ang="0">
                <a:pos x="327" y="0"/>
              </a:cxn>
              <a:cxn ang="0">
                <a:pos x="337" y="5"/>
              </a:cxn>
              <a:cxn ang="0">
                <a:pos x="342" y="5"/>
              </a:cxn>
              <a:cxn ang="0">
                <a:pos x="353" y="5"/>
              </a:cxn>
              <a:cxn ang="0">
                <a:pos x="358" y="10"/>
              </a:cxn>
              <a:cxn ang="0">
                <a:pos x="363" y="16"/>
              </a:cxn>
              <a:cxn ang="0">
                <a:pos x="369" y="16"/>
              </a:cxn>
              <a:cxn ang="0">
                <a:pos x="374" y="21"/>
              </a:cxn>
              <a:cxn ang="0">
                <a:pos x="374" y="26"/>
              </a:cxn>
              <a:cxn ang="0">
                <a:pos x="374" y="26"/>
              </a:cxn>
              <a:cxn ang="0">
                <a:pos x="374" y="31"/>
              </a:cxn>
              <a:cxn ang="0">
                <a:pos x="369" y="31"/>
              </a:cxn>
              <a:cxn ang="0">
                <a:pos x="363" y="31"/>
              </a:cxn>
              <a:cxn ang="0">
                <a:pos x="358" y="37"/>
              </a:cxn>
              <a:cxn ang="0">
                <a:pos x="353" y="37"/>
              </a:cxn>
              <a:cxn ang="0">
                <a:pos x="342" y="37"/>
              </a:cxn>
              <a:cxn ang="0">
                <a:pos x="337" y="42"/>
              </a:cxn>
              <a:cxn ang="0">
                <a:pos x="321" y="42"/>
              </a:cxn>
              <a:cxn ang="0">
                <a:pos x="311" y="42"/>
              </a:cxn>
              <a:cxn ang="0">
                <a:pos x="300" y="47"/>
              </a:cxn>
              <a:cxn ang="0">
                <a:pos x="284" y="47"/>
              </a:cxn>
              <a:cxn ang="0">
                <a:pos x="269" y="53"/>
              </a:cxn>
              <a:cxn ang="0">
                <a:pos x="253" y="53"/>
              </a:cxn>
              <a:cxn ang="0">
                <a:pos x="232" y="58"/>
              </a:cxn>
              <a:cxn ang="0">
                <a:pos x="216" y="58"/>
              </a:cxn>
              <a:cxn ang="0">
                <a:pos x="174" y="63"/>
              </a:cxn>
              <a:cxn ang="0">
                <a:pos x="137" y="68"/>
              </a:cxn>
              <a:cxn ang="0">
                <a:pos x="105" y="74"/>
              </a:cxn>
              <a:cxn ang="0">
                <a:pos x="79" y="79"/>
              </a:cxn>
              <a:cxn ang="0">
                <a:pos x="53" y="79"/>
              </a:cxn>
              <a:cxn ang="0">
                <a:pos x="32" y="84"/>
              </a:cxn>
              <a:cxn ang="0">
                <a:pos x="11" y="84"/>
              </a:cxn>
              <a:cxn ang="0">
                <a:pos x="0" y="84"/>
              </a:cxn>
              <a:cxn ang="0">
                <a:pos x="0" y="63"/>
              </a:cxn>
              <a:cxn ang="0">
                <a:pos x="0" y="63"/>
              </a:cxn>
            </a:cxnLst>
            <a:rect l="0" t="0" r="r" b="b"/>
            <a:pathLst>
              <a:path w="374" h="84">
                <a:moveTo>
                  <a:pt x="0" y="63"/>
                </a:moveTo>
                <a:lnTo>
                  <a:pt x="11" y="63"/>
                </a:lnTo>
                <a:lnTo>
                  <a:pt x="26" y="58"/>
                </a:lnTo>
                <a:lnTo>
                  <a:pt x="42" y="58"/>
                </a:lnTo>
                <a:lnTo>
                  <a:pt x="63" y="53"/>
                </a:lnTo>
                <a:lnTo>
                  <a:pt x="90" y="53"/>
                </a:lnTo>
                <a:lnTo>
                  <a:pt x="116" y="47"/>
                </a:lnTo>
                <a:lnTo>
                  <a:pt x="142" y="37"/>
                </a:lnTo>
                <a:lnTo>
                  <a:pt x="174" y="31"/>
                </a:lnTo>
                <a:lnTo>
                  <a:pt x="205" y="26"/>
                </a:lnTo>
                <a:lnTo>
                  <a:pt x="232" y="16"/>
                </a:lnTo>
                <a:lnTo>
                  <a:pt x="258" y="16"/>
                </a:lnTo>
                <a:lnTo>
                  <a:pt x="279" y="10"/>
                </a:lnTo>
                <a:lnTo>
                  <a:pt x="295" y="5"/>
                </a:lnTo>
                <a:lnTo>
                  <a:pt x="311" y="5"/>
                </a:lnTo>
                <a:lnTo>
                  <a:pt x="321" y="5"/>
                </a:lnTo>
                <a:lnTo>
                  <a:pt x="327" y="0"/>
                </a:lnTo>
                <a:lnTo>
                  <a:pt x="337" y="5"/>
                </a:lnTo>
                <a:lnTo>
                  <a:pt x="342" y="5"/>
                </a:lnTo>
                <a:lnTo>
                  <a:pt x="353" y="5"/>
                </a:lnTo>
                <a:lnTo>
                  <a:pt x="358" y="10"/>
                </a:lnTo>
                <a:lnTo>
                  <a:pt x="363" y="16"/>
                </a:lnTo>
                <a:lnTo>
                  <a:pt x="369" y="16"/>
                </a:lnTo>
                <a:lnTo>
                  <a:pt x="374" y="21"/>
                </a:lnTo>
                <a:lnTo>
                  <a:pt x="374" y="26"/>
                </a:lnTo>
                <a:lnTo>
                  <a:pt x="374" y="26"/>
                </a:lnTo>
                <a:lnTo>
                  <a:pt x="374" y="31"/>
                </a:lnTo>
                <a:lnTo>
                  <a:pt x="369" y="31"/>
                </a:lnTo>
                <a:lnTo>
                  <a:pt x="363" y="31"/>
                </a:lnTo>
                <a:lnTo>
                  <a:pt x="358" y="37"/>
                </a:lnTo>
                <a:lnTo>
                  <a:pt x="353" y="37"/>
                </a:lnTo>
                <a:lnTo>
                  <a:pt x="342" y="37"/>
                </a:lnTo>
                <a:lnTo>
                  <a:pt x="337" y="42"/>
                </a:lnTo>
                <a:lnTo>
                  <a:pt x="321" y="42"/>
                </a:lnTo>
                <a:lnTo>
                  <a:pt x="311" y="42"/>
                </a:lnTo>
                <a:lnTo>
                  <a:pt x="300" y="47"/>
                </a:lnTo>
                <a:lnTo>
                  <a:pt x="284" y="47"/>
                </a:lnTo>
                <a:lnTo>
                  <a:pt x="269" y="53"/>
                </a:lnTo>
                <a:lnTo>
                  <a:pt x="253" y="53"/>
                </a:lnTo>
                <a:lnTo>
                  <a:pt x="232" y="58"/>
                </a:lnTo>
                <a:lnTo>
                  <a:pt x="216" y="58"/>
                </a:lnTo>
                <a:lnTo>
                  <a:pt x="174" y="63"/>
                </a:lnTo>
                <a:lnTo>
                  <a:pt x="137" y="68"/>
                </a:lnTo>
                <a:lnTo>
                  <a:pt x="105" y="74"/>
                </a:lnTo>
                <a:lnTo>
                  <a:pt x="79" y="79"/>
                </a:lnTo>
                <a:lnTo>
                  <a:pt x="53" y="79"/>
                </a:lnTo>
                <a:lnTo>
                  <a:pt x="32" y="84"/>
                </a:lnTo>
                <a:lnTo>
                  <a:pt x="11" y="84"/>
                </a:lnTo>
                <a:lnTo>
                  <a:pt x="0" y="84"/>
                </a:lnTo>
                <a:lnTo>
                  <a:pt x="0" y="63"/>
                </a:lnTo>
                <a:lnTo>
                  <a:pt x="0" y="63"/>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Freeform 21"/>
          <p:cNvSpPr/>
          <p:nvPr/>
        </p:nvSpPr>
        <p:spPr bwMode="auto">
          <a:xfrm>
            <a:off x="2948305" y="3599180"/>
            <a:ext cx="1195388" cy="200025"/>
          </a:xfrm>
          <a:custGeom>
            <a:avLst/>
            <a:gdLst/>
            <a:ahLst/>
            <a:cxnLst>
              <a:cxn ang="0">
                <a:pos x="422" y="68"/>
              </a:cxn>
              <a:cxn ang="0">
                <a:pos x="364" y="74"/>
              </a:cxn>
              <a:cxn ang="0">
                <a:pos x="274" y="84"/>
              </a:cxn>
              <a:cxn ang="0">
                <a:pos x="211" y="95"/>
              </a:cxn>
              <a:cxn ang="0">
                <a:pos x="158" y="110"/>
              </a:cxn>
              <a:cxn ang="0">
                <a:pos x="116" y="121"/>
              </a:cxn>
              <a:cxn ang="0">
                <a:pos x="95" y="126"/>
              </a:cxn>
              <a:cxn ang="0">
                <a:pos x="79" y="126"/>
              </a:cxn>
              <a:cxn ang="0">
                <a:pos x="69" y="126"/>
              </a:cxn>
              <a:cxn ang="0">
                <a:pos x="58" y="126"/>
              </a:cxn>
              <a:cxn ang="0">
                <a:pos x="42" y="121"/>
              </a:cxn>
              <a:cxn ang="0">
                <a:pos x="21" y="110"/>
              </a:cxn>
              <a:cxn ang="0">
                <a:pos x="6" y="100"/>
              </a:cxn>
              <a:cxn ang="0">
                <a:pos x="0" y="89"/>
              </a:cxn>
              <a:cxn ang="0">
                <a:pos x="6" y="89"/>
              </a:cxn>
              <a:cxn ang="0">
                <a:pos x="16" y="89"/>
              </a:cxn>
              <a:cxn ang="0">
                <a:pos x="27" y="84"/>
              </a:cxn>
              <a:cxn ang="0">
                <a:pos x="48" y="84"/>
              </a:cxn>
              <a:cxn ang="0">
                <a:pos x="79" y="79"/>
              </a:cxn>
              <a:cxn ang="0">
                <a:pos x="121" y="74"/>
              </a:cxn>
              <a:cxn ang="0">
                <a:pos x="174" y="68"/>
              </a:cxn>
              <a:cxn ang="0">
                <a:pos x="232" y="58"/>
              </a:cxn>
              <a:cxn ang="0">
                <a:pos x="300" y="47"/>
              </a:cxn>
              <a:cxn ang="0">
                <a:pos x="380" y="37"/>
              </a:cxn>
              <a:cxn ang="0">
                <a:pos x="448" y="26"/>
              </a:cxn>
              <a:cxn ang="0">
                <a:pos x="506" y="21"/>
              </a:cxn>
              <a:cxn ang="0">
                <a:pos x="559" y="16"/>
              </a:cxn>
              <a:cxn ang="0">
                <a:pos x="601" y="10"/>
              </a:cxn>
              <a:cxn ang="0">
                <a:pos x="632" y="5"/>
              </a:cxn>
              <a:cxn ang="0">
                <a:pos x="653" y="5"/>
              </a:cxn>
              <a:cxn ang="0">
                <a:pos x="664" y="0"/>
              </a:cxn>
              <a:cxn ang="0">
                <a:pos x="680" y="5"/>
              </a:cxn>
              <a:cxn ang="0">
                <a:pos x="706" y="10"/>
              </a:cxn>
              <a:cxn ang="0">
                <a:pos x="727" y="26"/>
              </a:cxn>
              <a:cxn ang="0">
                <a:pos x="743" y="32"/>
              </a:cxn>
              <a:cxn ang="0">
                <a:pos x="748" y="42"/>
              </a:cxn>
              <a:cxn ang="0">
                <a:pos x="753" y="47"/>
              </a:cxn>
              <a:cxn ang="0">
                <a:pos x="753" y="53"/>
              </a:cxn>
              <a:cxn ang="0">
                <a:pos x="748" y="58"/>
              </a:cxn>
              <a:cxn ang="0">
                <a:pos x="738" y="63"/>
              </a:cxn>
              <a:cxn ang="0">
                <a:pos x="727" y="63"/>
              </a:cxn>
              <a:cxn ang="0">
                <a:pos x="711" y="63"/>
              </a:cxn>
              <a:cxn ang="0">
                <a:pos x="690" y="63"/>
              </a:cxn>
              <a:cxn ang="0">
                <a:pos x="648" y="58"/>
              </a:cxn>
              <a:cxn ang="0">
                <a:pos x="606" y="58"/>
              </a:cxn>
              <a:cxn ang="0">
                <a:pos x="574" y="58"/>
              </a:cxn>
              <a:cxn ang="0">
                <a:pos x="553" y="58"/>
              </a:cxn>
              <a:cxn ang="0">
                <a:pos x="516" y="58"/>
              </a:cxn>
              <a:cxn ang="0">
                <a:pos x="485" y="63"/>
              </a:cxn>
            </a:cxnLst>
            <a:rect l="0" t="0" r="r" b="b"/>
            <a:pathLst>
              <a:path w="753" h="126">
                <a:moveTo>
                  <a:pt x="485" y="63"/>
                </a:moveTo>
                <a:lnTo>
                  <a:pt x="422" y="68"/>
                </a:lnTo>
                <a:lnTo>
                  <a:pt x="390" y="68"/>
                </a:lnTo>
                <a:lnTo>
                  <a:pt x="364" y="74"/>
                </a:lnTo>
                <a:lnTo>
                  <a:pt x="306" y="79"/>
                </a:lnTo>
                <a:lnTo>
                  <a:pt x="274" y="84"/>
                </a:lnTo>
                <a:lnTo>
                  <a:pt x="243" y="89"/>
                </a:lnTo>
                <a:lnTo>
                  <a:pt x="211" y="95"/>
                </a:lnTo>
                <a:lnTo>
                  <a:pt x="185" y="105"/>
                </a:lnTo>
                <a:lnTo>
                  <a:pt x="158" y="110"/>
                </a:lnTo>
                <a:lnTo>
                  <a:pt x="132" y="116"/>
                </a:lnTo>
                <a:lnTo>
                  <a:pt x="116" y="121"/>
                </a:lnTo>
                <a:lnTo>
                  <a:pt x="106" y="121"/>
                </a:lnTo>
                <a:lnTo>
                  <a:pt x="95" y="126"/>
                </a:lnTo>
                <a:lnTo>
                  <a:pt x="85" y="126"/>
                </a:lnTo>
                <a:lnTo>
                  <a:pt x="79" y="126"/>
                </a:lnTo>
                <a:lnTo>
                  <a:pt x="74" y="126"/>
                </a:lnTo>
                <a:lnTo>
                  <a:pt x="69" y="126"/>
                </a:lnTo>
                <a:lnTo>
                  <a:pt x="63" y="126"/>
                </a:lnTo>
                <a:lnTo>
                  <a:pt x="58" y="126"/>
                </a:lnTo>
                <a:lnTo>
                  <a:pt x="53" y="126"/>
                </a:lnTo>
                <a:lnTo>
                  <a:pt x="42" y="121"/>
                </a:lnTo>
                <a:lnTo>
                  <a:pt x="32" y="116"/>
                </a:lnTo>
                <a:lnTo>
                  <a:pt x="21" y="110"/>
                </a:lnTo>
                <a:lnTo>
                  <a:pt x="11" y="105"/>
                </a:lnTo>
                <a:lnTo>
                  <a:pt x="6" y="100"/>
                </a:lnTo>
                <a:lnTo>
                  <a:pt x="0" y="95"/>
                </a:lnTo>
                <a:lnTo>
                  <a:pt x="0" y="89"/>
                </a:lnTo>
                <a:lnTo>
                  <a:pt x="0" y="89"/>
                </a:lnTo>
                <a:lnTo>
                  <a:pt x="6" y="89"/>
                </a:lnTo>
                <a:lnTo>
                  <a:pt x="11" y="89"/>
                </a:lnTo>
                <a:lnTo>
                  <a:pt x="16" y="89"/>
                </a:lnTo>
                <a:lnTo>
                  <a:pt x="21" y="84"/>
                </a:lnTo>
                <a:lnTo>
                  <a:pt x="27" y="84"/>
                </a:lnTo>
                <a:lnTo>
                  <a:pt x="37" y="84"/>
                </a:lnTo>
                <a:lnTo>
                  <a:pt x="48" y="84"/>
                </a:lnTo>
                <a:lnTo>
                  <a:pt x="63" y="79"/>
                </a:lnTo>
                <a:lnTo>
                  <a:pt x="79" y="79"/>
                </a:lnTo>
                <a:lnTo>
                  <a:pt x="100" y="74"/>
                </a:lnTo>
                <a:lnTo>
                  <a:pt x="121" y="74"/>
                </a:lnTo>
                <a:lnTo>
                  <a:pt x="148" y="68"/>
                </a:lnTo>
                <a:lnTo>
                  <a:pt x="174" y="68"/>
                </a:lnTo>
                <a:lnTo>
                  <a:pt x="200" y="63"/>
                </a:lnTo>
                <a:lnTo>
                  <a:pt x="232" y="58"/>
                </a:lnTo>
                <a:lnTo>
                  <a:pt x="264" y="53"/>
                </a:lnTo>
                <a:lnTo>
                  <a:pt x="300" y="47"/>
                </a:lnTo>
                <a:lnTo>
                  <a:pt x="337" y="42"/>
                </a:lnTo>
                <a:lnTo>
                  <a:pt x="380" y="37"/>
                </a:lnTo>
                <a:lnTo>
                  <a:pt x="411" y="32"/>
                </a:lnTo>
                <a:lnTo>
                  <a:pt x="448" y="26"/>
                </a:lnTo>
                <a:lnTo>
                  <a:pt x="480" y="26"/>
                </a:lnTo>
                <a:lnTo>
                  <a:pt x="506" y="21"/>
                </a:lnTo>
                <a:lnTo>
                  <a:pt x="532" y="16"/>
                </a:lnTo>
                <a:lnTo>
                  <a:pt x="559" y="16"/>
                </a:lnTo>
                <a:lnTo>
                  <a:pt x="580" y="10"/>
                </a:lnTo>
                <a:lnTo>
                  <a:pt x="601" y="10"/>
                </a:lnTo>
                <a:lnTo>
                  <a:pt x="617" y="5"/>
                </a:lnTo>
                <a:lnTo>
                  <a:pt x="632" y="5"/>
                </a:lnTo>
                <a:lnTo>
                  <a:pt x="643" y="5"/>
                </a:lnTo>
                <a:lnTo>
                  <a:pt x="653" y="5"/>
                </a:lnTo>
                <a:lnTo>
                  <a:pt x="659" y="5"/>
                </a:lnTo>
                <a:lnTo>
                  <a:pt x="664" y="0"/>
                </a:lnTo>
                <a:lnTo>
                  <a:pt x="669" y="0"/>
                </a:lnTo>
                <a:lnTo>
                  <a:pt x="680" y="5"/>
                </a:lnTo>
                <a:lnTo>
                  <a:pt x="690" y="5"/>
                </a:lnTo>
                <a:lnTo>
                  <a:pt x="706" y="10"/>
                </a:lnTo>
                <a:lnTo>
                  <a:pt x="722" y="21"/>
                </a:lnTo>
                <a:lnTo>
                  <a:pt x="727" y="26"/>
                </a:lnTo>
                <a:lnTo>
                  <a:pt x="738" y="32"/>
                </a:lnTo>
                <a:lnTo>
                  <a:pt x="743" y="32"/>
                </a:lnTo>
                <a:lnTo>
                  <a:pt x="748" y="37"/>
                </a:lnTo>
                <a:lnTo>
                  <a:pt x="748" y="42"/>
                </a:lnTo>
                <a:lnTo>
                  <a:pt x="753" y="42"/>
                </a:lnTo>
                <a:lnTo>
                  <a:pt x="753" y="47"/>
                </a:lnTo>
                <a:lnTo>
                  <a:pt x="753" y="47"/>
                </a:lnTo>
                <a:lnTo>
                  <a:pt x="753" y="53"/>
                </a:lnTo>
                <a:lnTo>
                  <a:pt x="753" y="58"/>
                </a:lnTo>
                <a:lnTo>
                  <a:pt x="748" y="58"/>
                </a:lnTo>
                <a:lnTo>
                  <a:pt x="743" y="63"/>
                </a:lnTo>
                <a:lnTo>
                  <a:pt x="738" y="63"/>
                </a:lnTo>
                <a:lnTo>
                  <a:pt x="732" y="63"/>
                </a:lnTo>
                <a:lnTo>
                  <a:pt x="727" y="63"/>
                </a:lnTo>
                <a:lnTo>
                  <a:pt x="717" y="63"/>
                </a:lnTo>
                <a:lnTo>
                  <a:pt x="711" y="63"/>
                </a:lnTo>
                <a:lnTo>
                  <a:pt x="701" y="63"/>
                </a:lnTo>
                <a:lnTo>
                  <a:pt x="690" y="63"/>
                </a:lnTo>
                <a:lnTo>
                  <a:pt x="674" y="63"/>
                </a:lnTo>
                <a:lnTo>
                  <a:pt x="648" y="58"/>
                </a:lnTo>
                <a:lnTo>
                  <a:pt x="627" y="58"/>
                </a:lnTo>
                <a:lnTo>
                  <a:pt x="606" y="58"/>
                </a:lnTo>
                <a:lnTo>
                  <a:pt x="585" y="58"/>
                </a:lnTo>
                <a:lnTo>
                  <a:pt x="574" y="58"/>
                </a:lnTo>
                <a:lnTo>
                  <a:pt x="564" y="58"/>
                </a:lnTo>
                <a:lnTo>
                  <a:pt x="553" y="58"/>
                </a:lnTo>
                <a:lnTo>
                  <a:pt x="543" y="58"/>
                </a:lnTo>
                <a:lnTo>
                  <a:pt x="516" y="58"/>
                </a:lnTo>
                <a:lnTo>
                  <a:pt x="485" y="63"/>
                </a:lnTo>
                <a:lnTo>
                  <a:pt x="485" y="63"/>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51" name="组合 50"/>
          <p:cNvGrpSpPr/>
          <p:nvPr/>
        </p:nvGrpSpPr>
        <p:grpSpPr>
          <a:xfrm>
            <a:off x="5372735" y="3046730"/>
            <a:ext cx="1093470" cy="1079500"/>
            <a:chOff x="841" y="2389"/>
            <a:chExt cx="1722" cy="1700"/>
          </a:xfrm>
        </p:grpSpPr>
        <p:sp>
          <p:nvSpPr>
            <p:cNvPr id="65565" name="Freeform 29"/>
            <p:cNvSpPr/>
            <p:nvPr/>
          </p:nvSpPr>
          <p:spPr bwMode="auto">
            <a:xfrm>
              <a:off x="2278" y="2794"/>
              <a:ext cx="275" cy="548"/>
            </a:xfrm>
            <a:custGeom>
              <a:avLst/>
              <a:gdLst/>
              <a:ahLst/>
              <a:cxnLst>
                <a:cxn ang="0">
                  <a:pos x="5" y="11"/>
                </a:cxn>
                <a:cxn ang="0">
                  <a:pos x="5" y="6"/>
                </a:cxn>
                <a:cxn ang="0">
                  <a:pos x="11" y="6"/>
                </a:cxn>
                <a:cxn ang="0">
                  <a:pos x="16" y="0"/>
                </a:cxn>
                <a:cxn ang="0">
                  <a:pos x="32" y="0"/>
                </a:cxn>
                <a:cxn ang="0">
                  <a:pos x="48" y="6"/>
                </a:cxn>
                <a:cxn ang="0">
                  <a:pos x="63" y="11"/>
                </a:cxn>
                <a:cxn ang="0">
                  <a:pos x="79" y="16"/>
                </a:cxn>
                <a:cxn ang="0">
                  <a:pos x="95" y="27"/>
                </a:cxn>
                <a:cxn ang="0">
                  <a:pos x="111" y="32"/>
                </a:cxn>
                <a:cxn ang="0">
                  <a:pos x="116" y="42"/>
                </a:cxn>
                <a:cxn ang="0">
                  <a:pos x="121" y="48"/>
                </a:cxn>
                <a:cxn ang="0">
                  <a:pos x="121" y="53"/>
                </a:cxn>
                <a:cxn ang="0">
                  <a:pos x="121" y="58"/>
                </a:cxn>
                <a:cxn ang="0">
                  <a:pos x="121" y="64"/>
                </a:cxn>
                <a:cxn ang="0">
                  <a:pos x="121" y="69"/>
                </a:cxn>
                <a:cxn ang="0">
                  <a:pos x="116" y="69"/>
                </a:cxn>
                <a:cxn ang="0">
                  <a:pos x="116" y="79"/>
                </a:cxn>
                <a:cxn ang="0">
                  <a:pos x="111" y="85"/>
                </a:cxn>
                <a:cxn ang="0">
                  <a:pos x="105" y="95"/>
                </a:cxn>
                <a:cxn ang="0">
                  <a:pos x="100" y="106"/>
                </a:cxn>
                <a:cxn ang="0">
                  <a:pos x="95" y="116"/>
                </a:cxn>
                <a:cxn ang="0">
                  <a:pos x="90" y="132"/>
                </a:cxn>
                <a:cxn ang="0">
                  <a:pos x="84" y="148"/>
                </a:cxn>
                <a:cxn ang="0">
                  <a:pos x="79" y="164"/>
                </a:cxn>
                <a:cxn ang="0">
                  <a:pos x="79" y="179"/>
                </a:cxn>
                <a:cxn ang="0">
                  <a:pos x="74" y="195"/>
                </a:cxn>
                <a:cxn ang="0">
                  <a:pos x="69" y="206"/>
                </a:cxn>
                <a:cxn ang="0">
                  <a:pos x="63" y="216"/>
                </a:cxn>
                <a:cxn ang="0">
                  <a:pos x="58" y="227"/>
                </a:cxn>
                <a:cxn ang="0">
                  <a:pos x="53" y="232"/>
                </a:cxn>
                <a:cxn ang="0">
                  <a:pos x="48" y="237"/>
                </a:cxn>
                <a:cxn ang="0">
                  <a:pos x="48" y="237"/>
                </a:cxn>
                <a:cxn ang="0">
                  <a:pos x="37" y="243"/>
                </a:cxn>
                <a:cxn ang="0">
                  <a:pos x="32" y="243"/>
                </a:cxn>
                <a:cxn ang="0">
                  <a:pos x="27" y="243"/>
                </a:cxn>
                <a:cxn ang="0">
                  <a:pos x="21" y="243"/>
                </a:cxn>
                <a:cxn ang="0">
                  <a:pos x="16" y="237"/>
                </a:cxn>
                <a:cxn ang="0">
                  <a:pos x="11" y="237"/>
                </a:cxn>
                <a:cxn ang="0">
                  <a:pos x="11" y="227"/>
                </a:cxn>
                <a:cxn ang="0">
                  <a:pos x="11" y="222"/>
                </a:cxn>
                <a:cxn ang="0">
                  <a:pos x="11" y="216"/>
                </a:cxn>
                <a:cxn ang="0">
                  <a:pos x="11" y="211"/>
                </a:cxn>
                <a:cxn ang="0">
                  <a:pos x="11" y="201"/>
                </a:cxn>
                <a:cxn ang="0">
                  <a:pos x="11" y="190"/>
                </a:cxn>
                <a:cxn ang="0">
                  <a:pos x="16" y="179"/>
                </a:cxn>
                <a:cxn ang="0">
                  <a:pos x="16" y="164"/>
                </a:cxn>
                <a:cxn ang="0">
                  <a:pos x="21" y="148"/>
                </a:cxn>
                <a:cxn ang="0">
                  <a:pos x="21" y="127"/>
                </a:cxn>
                <a:cxn ang="0">
                  <a:pos x="27" y="111"/>
                </a:cxn>
                <a:cxn ang="0">
                  <a:pos x="27" y="95"/>
                </a:cxn>
                <a:cxn ang="0">
                  <a:pos x="27" y="79"/>
                </a:cxn>
                <a:cxn ang="0">
                  <a:pos x="27" y="69"/>
                </a:cxn>
                <a:cxn ang="0">
                  <a:pos x="27" y="58"/>
                </a:cxn>
                <a:cxn ang="0">
                  <a:pos x="27" y="48"/>
                </a:cxn>
                <a:cxn ang="0">
                  <a:pos x="21" y="42"/>
                </a:cxn>
                <a:cxn ang="0">
                  <a:pos x="16" y="37"/>
                </a:cxn>
                <a:cxn ang="0">
                  <a:pos x="11" y="27"/>
                </a:cxn>
                <a:cxn ang="0">
                  <a:pos x="5" y="21"/>
                </a:cxn>
                <a:cxn ang="0">
                  <a:pos x="0" y="16"/>
                </a:cxn>
                <a:cxn ang="0">
                  <a:pos x="5" y="11"/>
                </a:cxn>
                <a:cxn ang="0">
                  <a:pos x="5" y="11"/>
                </a:cxn>
              </a:cxnLst>
              <a:rect l="0" t="0" r="r" b="b"/>
              <a:pathLst>
                <a:path w="121" h="243">
                  <a:moveTo>
                    <a:pt x="5" y="11"/>
                  </a:moveTo>
                  <a:lnTo>
                    <a:pt x="5" y="6"/>
                  </a:lnTo>
                  <a:lnTo>
                    <a:pt x="11" y="6"/>
                  </a:lnTo>
                  <a:lnTo>
                    <a:pt x="16" y="0"/>
                  </a:lnTo>
                  <a:lnTo>
                    <a:pt x="32" y="0"/>
                  </a:lnTo>
                  <a:lnTo>
                    <a:pt x="48" y="6"/>
                  </a:lnTo>
                  <a:lnTo>
                    <a:pt x="63" y="11"/>
                  </a:lnTo>
                  <a:lnTo>
                    <a:pt x="79" y="16"/>
                  </a:lnTo>
                  <a:lnTo>
                    <a:pt x="95" y="27"/>
                  </a:lnTo>
                  <a:lnTo>
                    <a:pt x="111" y="32"/>
                  </a:lnTo>
                  <a:lnTo>
                    <a:pt x="116" y="42"/>
                  </a:lnTo>
                  <a:lnTo>
                    <a:pt x="121" y="48"/>
                  </a:lnTo>
                  <a:lnTo>
                    <a:pt x="121" y="53"/>
                  </a:lnTo>
                  <a:lnTo>
                    <a:pt x="121" y="58"/>
                  </a:lnTo>
                  <a:lnTo>
                    <a:pt x="121" y="64"/>
                  </a:lnTo>
                  <a:lnTo>
                    <a:pt x="121" y="69"/>
                  </a:lnTo>
                  <a:lnTo>
                    <a:pt x="116" y="69"/>
                  </a:lnTo>
                  <a:lnTo>
                    <a:pt x="116" y="79"/>
                  </a:lnTo>
                  <a:lnTo>
                    <a:pt x="111" y="85"/>
                  </a:lnTo>
                  <a:lnTo>
                    <a:pt x="105" y="95"/>
                  </a:lnTo>
                  <a:lnTo>
                    <a:pt x="100" y="106"/>
                  </a:lnTo>
                  <a:lnTo>
                    <a:pt x="95" y="116"/>
                  </a:lnTo>
                  <a:lnTo>
                    <a:pt x="90" y="132"/>
                  </a:lnTo>
                  <a:lnTo>
                    <a:pt x="84" y="148"/>
                  </a:lnTo>
                  <a:lnTo>
                    <a:pt x="79" y="164"/>
                  </a:lnTo>
                  <a:lnTo>
                    <a:pt x="79" y="179"/>
                  </a:lnTo>
                  <a:lnTo>
                    <a:pt x="74" y="195"/>
                  </a:lnTo>
                  <a:lnTo>
                    <a:pt x="69" y="206"/>
                  </a:lnTo>
                  <a:lnTo>
                    <a:pt x="63" y="216"/>
                  </a:lnTo>
                  <a:lnTo>
                    <a:pt x="58" y="227"/>
                  </a:lnTo>
                  <a:lnTo>
                    <a:pt x="53" y="232"/>
                  </a:lnTo>
                  <a:lnTo>
                    <a:pt x="48" y="237"/>
                  </a:lnTo>
                  <a:lnTo>
                    <a:pt x="48" y="237"/>
                  </a:lnTo>
                  <a:lnTo>
                    <a:pt x="37" y="243"/>
                  </a:lnTo>
                  <a:lnTo>
                    <a:pt x="32" y="243"/>
                  </a:lnTo>
                  <a:lnTo>
                    <a:pt x="27" y="243"/>
                  </a:lnTo>
                  <a:lnTo>
                    <a:pt x="21" y="243"/>
                  </a:lnTo>
                  <a:lnTo>
                    <a:pt x="16" y="237"/>
                  </a:lnTo>
                  <a:lnTo>
                    <a:pt x="11" y="237"/>
                  </a:lnTo>
                  <a:lnTo>
                    <a:pt x="11" y="227"/>
                  </a:lnTo>
                  <a:lnTo>
                    <a:pt x="11" y="222"/>
                  </a:lnTo>
                  <a:lnTo>
                    <a:pt x="11" y="216"/>
                  </a:lnTo>
                  <a:lnTo>
                    <a:pt x="11" y="211"/>
                  </a:lnTo>
                  <a:lnTo>
                    <a:pt x="11" y="201"/>
                  </a:lnTo>
                  <a:lnTo>
                    <a:pt x="11" y="190"/>
                  </a:lnTo>
                  <a:lnTo>
                    <a:pt x="16" y="179"/>
                  </a:lnTo>
                  <a:lnTo>
                    <a:pt x="16" y="164"/>
                  </a:lnTo>
                  <a:lnTo>
                    <a:pt x="21" y="148"/>
                  </a:lnTo>
                  <a:lnTo>
                    <a:pt x="21" y="127"/>
                  </a:lnTo>
                  <a:lnTo>
                    <a:pt x="27" y="111"/>
                  </a:lnTo>
                  <a:lnTo>
                    <a:pt x="27" y="95"/>
                  </a:lnTo>
                  <a:lnTo>
                    <a:pt x="27" y="79"/>
                  </a:lnTo>
                  <a:lnTo>
                    <a:pt x="27" y="69"/>
                  </a:lnTo>
                  <a:lnTo>
                    <a:pt x="27" y="58"/>
                  </a:lnTo>
                  <a:lnTo>
                    <a:pt x="27" y="48"/>
                  </a:lnTo>
                  <a:lnTo>
                    <a:pt x="21" y="42"/>
                  </a:lnTo>
                  <a:lnTo>
                    <a:pt x="16" y="37"/>
                  </a:lnTo>
                  <a:lnTo>
                    <a:pt x="11" y="27"/>
                  </a:lnTo>
                  <a:lnTo>
                    <a:pt x="5" y="21"/>
                  </a:lnTo>
                  <a:lnTo>
                    <a:pt x="0" y="16"/>
                  </a:lnTo>
                  <a:lnTo>
                    <a:pt x="5" y="11"/>
                  </a:lnTo>
                  <a:lnTo>
                    <a:pt x="5" y="11"/>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67" name="Freeform 31"/>
            <p:cNvSpPr/>
            <p:nvPr/>
          </p:nvSpPr>
          <p:spPr bwMode="auto">
            <a:xfrm>
              <a:off x="2303" y="3531"/>
              <a:ext cx="260" cy="558"/>
            </a:xfrm>
            <a:custGeom>
              <a:avLst/>
              <a:gdLst/>
              <a:ahLst/>
              <a:cxnLst>
                <a:cxn ang="0">
                  <a:pos x="94" y="137"/>
                </a:cxn>
                <a:cxn ang="0">
                  <a:pos x="89" y="163"/>
                </a:cxn>
                <a:cxn ang="0">
                  <a:pos x="89" y="195"/>
                </a:cxn>
                <a:cxn ang="0">
                  <a:pos x="79" y="216"/>
                </a:cxn>
                <a:cxn ang="0">
                  <a:pos x="63" y="242"/>
                </a:cxn>
                <a:cxn ang="0">
                  <a:pos x="52" y="247"/>
                </a:cxn>
                <a:cxn ang="0">
                  <a:pos x="42" y="247"/>
                </a:cxn>
                <a:cxn ang="0">
                  <a:pos x="37" y="247"/>
                </a:cxn>
                <a:cxn ang="0">
                  <a:pos x="31" y="242"/>
                </a:cxn>
                <a:cxn ang="0">
                  <a:pos x="26" y="232"/>
                </a:cxn>
                <a:cxn ang="0">
                  <a:pos x="26" y="211"/>
                </a:cxn>
                <a:cxn ang="0">
                  <a:pos x="21" y="195"/>
                </a:cxn>
                <a:cxn ang="0">
                  <a:pos x="26" y="168"/>
                </a:cxn>
                <a:cxn ang="0">
                  <a:pos x="31" y="121"/>
                </a:cxn>
                <a:cxn ang="0">
                  <a:pos x="31" y="84"/>
                </a:cxn>
                <a:cxn ang="0">
                  <a:pos x="21" y="53"/>
                </a:cxn>
                <a:cxn ang="0">
                  <a:pos x="10" y="26"/>
                </a:cxn>
                <a:cxn ang="0">
                  <a:pos x="5" y="16"/>
                </a:cxn>
                <a:cxn ang="0">
                  <a:pos x="0" y="10"/>
                </a:cxn>
                <a:cxn ang="0">
                  <a:pos x="0" y="0"/>
                </a:cxn>
                <a:cxn ang="0">
                  <a:pos x="16" y="0"/>
                </a:cxn>
                <a:cxn ang="0">
                  <a:pos x="26" y="0"/>
                </a:cxn>
                <a:cxn ang="0">
                  <a:pos x="37" y="5"/>
                </a:cxn>
                <a:cxn ang="0">
                  <a:pos x="68" y="10"/>
                </a:cxn>
                <a:cxn ang="0">
                  <a:pos x="94" y="26"/>
                </a:cxn>
                <a:cxn ang="0">
                  <a:pos x="110" y="47"/>
                </a:cxn>
                <a:cxn ang="0">
                  <a:pos x="110" y="53"/>
                </a:cxn>
                <a:cxn ang="0">
                  <a:pos x="110" y="58"/>
                </a:cxn>
                <a:cxn ang="0">
                  <a:pos x="105" y="74"/>
                </a:cxn>
                <a:cxn ang="0">
                  <a:pos x="105" y="89"/>
                </a:cxn>
                <a:cxn ang="0">
                  <a:pos x="94" y="105"/>
                </a:cxn>
                <a:cxn ang="0">
                  <a:pos x="94" y="126"/>
                </a:cxn>
              </a:cxnLst>
              <a:rect l="0" t="0" r="r" b="b"/>
              <a:pathLst>
                <a:path w="115" h="247">
                  <a:moveTo>
                    <a:pt x="94" y="126"/>
                  </a:moveTo>
                  <a:lnTo>
                    <a:pt x="94" y="137"/>
                  </a:lnTo>
                  <a:lnTo>
                    <a:pt x="94" y="153"/>
                  </a:lnTo>
                  <a:lnTo>
                    <a:pt x="89" y="163"/>
                  </a:lnTo>
                  <a:lnTo>
                    <a:pt x="89" y="184"/>
                  </a:lnTo>
                  <a:lnTo>
                    <a:pt x="89" y="195"/>
                  </a:lnTo>
                  <a:lnTo>
                    <a:pt x="84" y="200"/>
                  </a:lnTo>
                  <a:lnTo>
                    <a:pt x="79" y="216"/>
                  </a:lnTo>
                  <a:lnTo>
                    <a:pt x="73" y="232"/>
                  </a:lnTo>
                  <a:lnTo>
                    <a:pt x="63" y="242"/>
                  </a:lnTo>
                  <a:lnTo>
                    <a:pt x="58" y="247"/>
                  </a:lnTo>
                  <a:lnTo>
                    <a:pt x="52" y="247"/>
                  </a:lnTo>
                  <a:lnTo>
                    <a:pt x="47" y="247"/>
                  </a:lnTo>
                  <a:lnTo>
                    <a:pt x="42" y="247"/>
                  </a:lnTo>
                  <a:lnTo>
                    <a:pt x="37" y="247"/>
                  </a:lnTo>
                  <a:lnTo>
                    <a:pt x="37" y="247"/>
                  </a:lnTo>
                  <a:lnTo>
                    <a:pt x="31" y="247"/>
                  </a:lnTo>
                  <a:lnTo>
                    <a:pt x="31" y="242"/>
                  </a:lnTo>
                  <a:lnTo>
                    <a:pt x="26" y="237"/>
                  </a:lnTo>
                  <a:lnTo>
                    <a:pt x="26" y="232"/>
                  </a:lnTo>
                  <a:lnTo>
                    <a:pt x="26" y="221"/>
                  </a:lnTo>
                  <a:lnTo>
                    <a:pt x="26" y="211"/>
                  </a:lnTo>
                  <a:lnTo>
                    <a:pt x="21" y="205"/>
                  </a:lnTo>
                  <a:lnTo>
                    <a:pt x="21" y="195"/>
                  </a:lnTo>
                  <a:lnTo>
                    <a:pt x="26" y="179"/>
                  </a:lnTo>
                  <a:lnTo>
                    <a:pt x="26" y="168"/>
                  </a:lnTo>
                  <a:lnTo>
                    <a:pt x="26" y="147"/>
                  </a:lnTo>
                  <a:lnTo>
                    <a:pt x="31" y="121"/>
                  </a:lnTo>
                  <a:lnTo>
                    <a:pt x="31" y="105"/>
                  </a:lnTo>
                  <a:lnTo>
                    <a:pt x="31" y="84"/>
                  </a:lnTo>
                  <a:lnTo>
                    <a:pt x="26" y="68"/>
                  </a:lnTo>
                  <a:lnTo>
                    <a:pt x="21" y="53"/>
                  </a:lnTo>
                  <a:lnTo>
                    <a:pt x="16" y="37"/>
                  </a:lnTo>
                  <a:lnTo>
                    <a:pt x="10" y="26"/>
                  </a:lnTo>
                  <a:lnTo>
                    <a:pt x="5" y="21"/>
                  </a:lnTo>
                  <a:lnTo>
                    <a:pt x="5" y="16"/>
                  </a:lnTo>
                  <a:lnTo>
                    <a:pt x="0" y="16"/>
                  </a:lnTo>
                  <a:lnTo>
                    <a:pt x="0" y="10"/>
                  </a:lnTo>
                  <a:lnTo>
                    <a:pt x="0" y="5"/>
                  </a:lnTo>
                  <a:lnTo>
                    <a:pt x="0" y="0"/>
                  </a:lnTo>
                  <a:lnTo>
                    <a:pt x="5" y="0"/>
                  </a:lnTo>
                  <a:lnTo>
                    <a:pt x="16" y="0"/>
                  </a:lnTo>
                  <a:lnTo>
                    <a:pt x="16" y="0"/>
                  </a:lnTo>
                  <a:lnTo>
                    <a:pt x="26" y="0"/>
                  </a:lnTo>
                  <a:lnTo>
                    <a:pt x="31" y="0"/>
                  </a:lnTo>
                  <a:lnTo>
                    <a:pt x="37" y="5"/>
                  </a:lnTo>
                  <a:lnTo>
                    <a:pt x="52" y="5"/>
                  </a:lnTo>
                  <a:lnTo>
                    <a:pt x="68" y="10"/>
                  </a:lnTo>
                  <a:lnTo>
                    <a:pt x="79" y="21"/>
                  </a:lnTo>
                  <a:lnTo>
                    <a:pt x="94" y="26"/>
                  </a:lnTo>
                  <a:lnTo>
                    <a:pt x="105" y="37"/>
                  </a:lnTo>
                  <a:lnTo>
                    <a:pt x="110" y="47"/>
                  </a:lnTo>
                  <a:lnTo>
                    <a:pt x="110" y="53"/>
                  </a:lnTo>
                  <a:lnTo>
                    <a:pt x="110" y="53"/>
                  </a:lnTo>
                  <a:lnTo>
                    <a:pt x="115" y="58"/>
                  </a:lnTo>
                  <a:lnTo>
                    <a:pt x="110" y="58"/>
                  </a:lnTo>
                  <a:lnTo>
                    <a:pt x="110" y="68"/>
                  </a:lnTo>
                  <a:lnTo>
                    <a:pt x="105" y="74"/>
                  </a:lnTo>
                  <a:lnTo>
                    <a:pt x="105" y="79"/>
                  </a:lnTo>
                  <a:lnTo>
                    <a:pt x="105" y="89"/>
                  </a:lnTo>
                  <a:lnTo>
                    <a:pt x="100" y="95"/>
                  </a:lnTo>
                  <a:lnTo>
                    <a:pt x="94" y="105"/>
                  </a:lnTo>
                  <a:lnTo>
                    <a:pt x="94" y="116"/>
                  </a:lnTo>
                  <a:lnTo>
                    <a:pt x="94" y="126"/>
                  </a:lnTo>
                  <a:lnTo>
                    <a:pt x="94" y="126"/>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68" name="Freeform 32"/>
            <p:cNvSpPr/>
            <p:nvPr/>
          </p:nvSpPr>
          <p:spPr bwMode="auto">
            <a:xfrm>
              <a:off x="1568" y="2389"/>
              <a:ext cx="295" cy="1475"/>
            </a:xfrm>
            <a:custGeom>
              <a:avLst/>
              <a:gdLst/>
              <a:ahLst/>
              <a:cxnLst>
                <a:cxn ang="0">
                  <a:pos x="110" y="116"/>
                </a:cxn>
                <a:cxn ang="0">
                  <a:pos x="110" y="137"/>
                </a:cxn>
                <a:cxn ang="0">
                  <a:pos x="110" y="164"/>
                </a:cxn>
                <a:cxn ang="0">
                  <a:pos x="110" y="195"/>
                </a:cxn>
                <a:cxn ang="0">
                  <a:pos x="105" y="248"/>
                </a:cxn>
                <a:cxn ang="0">
                  <a:pos x="100" y="322"/>
                </a:cxn>
                <a:cxn ang="0">
                  <a:pos x="100" y="364"/>
                </a:cxn>
                <a:cxn ang="0">
                  <a:pos x="94" y="390"/>
                </a:cxn>
                <a:cxn ang="0">
                  <a:pos x="94" y="416"/>
                </a:cxn>
                <a:cxn ang="0">
                  <a:pos x="94" y="448"/>
                </a:cxn>
                <a:cxn ang="0">
                  <a:pos x="89" y="485"/>
                </a:cxn>
                <a:cxn ang="0">
                  <a:pos x="89" y="527"/>
                </a:cxn>
                <a:cxn ang="0">
                  <a:pos x="89" y="574"/>
                </a:cxn>
                <a:cxn ang="0">
                  <a:pos x="84" y="622"/>
                </a:cxn>
                <a:cxn ang="0">
                  <a:pos x="21" y="653"/>
                </a:cxn>
                <a:cxn ang="0">
                  <a:pos x="26" y="527"/>
                </a:cxn>
                <a:cxn ang="0">
                  <a:pos x="31" y="416"/>
                </a:cxn>
                <a:cxn ang="0">
                  <a:pos x="31" y="322"/>
                </a:cxn>
                <a:cxn ang="0">
                  <a:pos x="36" y="243"/>
                </a:cxn>
                <a:cxn ang="0">
                  <a:pos x="36" y="195"/>
                </a:cxn>
                <a:cxn ang="0">
                  <a:pos x="36" y="164"/>
                </a:cxn>
                <a:cxn ang="0">
                  <a:pos x="36" y="142"/>
                </a:cxn>
                <a:cxn ang="0">
                  <a:pos x="36" y="121"/>
                </a:cxn>
                <a:cxn ang="0">
                  <a:pos x="36" y="106"/>
                </a:cxn>
                <a:cxn ang="0">
                  <a:pos x="36" y="90"/>
                </a:cxn>
                <a:cxn ang="0">
                  <a:pos x="36" y="79"/>
                </a:cxn>
                <a:cxn ang="0">
                  <a:pos x="31" y="58"/>
                </a:cxn>
                <a:cxn ang="0">
                  <a:pos x="21" y="37"/>
                </a:cxn>
                <a:cxn ang="0">
                  <a:pos x="5" y="21"/>
                </a:cxn>
                <a:cxn ang="0">
                  <a:pos x="0" y="16"/>
                </a:cxn>
                <a:cxn ang="0">
                  <a:pos x="0" y="11"/>
                </a:cxn>
                <a:cxn ang="0">
                  <a:pos x="10" y="0"/>
                </a:cxn>
                <a:cxn ang="0">
                  <a:pos x="26" y="0"/>
                </a:cxn>
                <a:cxn ang="0">
                  <a:pos x="63" y="6"/>
                </a:cxn>
                <a:cxn ang="0">
                  <a:pos x="94" y="16"/>
                </a:cxn>
                <a:cxn ang="0">
                  <a:pos x="115" y="27"/>
                </a:cxn>
                <a:cxn ang="0">
                  <a:pos x="131" y="42"/>
                </a:cxn>
                <a:cxn ang="0">
                  <a:pos x="131" y="58"/>
                </a:cxn>
                <a:cxn ang="0">
                  <a:pos x="126" y="69"/>
                </a:cxn>
                <a:cxn ang="0">
                  <a:pos x="121" y="85"/>
                </a:cxn>
                <a:cxn ang="0">
                  <a:pos x="110" y="111"/>
                </a:cxn>
              </a:cxnLst>
              <a:rect l="0" t="0" r="r" b="b"/>
              <a:pathLst>
                <a:path w="131" h="653">
                  <a:moveTo>
                    <a:pt x="110" y="111"/>
                  </a:moveTo>
                  <a:lnTo>
                    <a:pt x="110" y="116"/>
                  </a:lnTo>
                  <a:lnTo>
                    <a:pt x="110" y="127"/>
                  </a:lnTo>
                  <a:lnTo>
                    <a:pt x="110" y="137"/>
                  </a:lnTo>
                  <a:lnTo>
                    <a:pt x="110" y="148"/>
                  </a:lnTo>
                  <a:lnTo>
                    <a:pt x="110" y="164"/>
                  </a:lnTo>
                  <a:lnTo>
                    <a:pt x="110" y="179"/>
                  </a:lnTo>
                  <a:lnTo>
                    <a:pt x="110" y="195"/>
                  </a:lnTo>
                  <a:lnTo>
                    <a:pt x="110" y="211"/>
                  </a:lnTo>
                  <a:lnTo>
                    <a:pt x="105" y="248"/>
                  </a:lnTo>
                  <a:lnTo>
                    <a:pt x="105" y="285"/>
                  </a:lnTo>
                  <a:lnTo>
                    <a:pt x="100" y="322"/>
                  </a:lnTo>
                  <a:lnTo>
                    <a:pt x="100" y="353"/>
                  </a:lnTo>
                  <a:lnTo>
                    <a:pt x="100" y="364"/>
                  </a:lnTo>
                  <a:lnTo>
                    <a:pt x="100" y="374"/>
                  </a:lnTo>
                  <a:lnTo>
                    <a:pt x="94" y="390"/>
                  </a:lnTo>
                  <a:lnTo>
                    <a:pt x="94" y="401"/>
                  </a:lnTo>
                  <a:lnTo>
                    <a:pt x="94" y="416"/>
                  </a:lnTo>
                  <a:lnTo>
                    <a:pt x="94" y="432"/>
                  </a:lnTo>
                  <a:lnTo>
                    <a:pt x="94" y="448"/>
                  </a:lnTo>
                  <a:lnTo>
                    <a:pt x="94" y="464"/>
                  </a:lnTo>
                  <a:lnTo>
                    <a:pt x="89" y="485"/>
                  </a:lnTo>
                  <a:lnTo>
                    <a:pt x="89" y="506"/>
                  </a:lnTo>
                  <a:lnTo>
                    <a:pt x="89" y="527"/>
                  </a:lnTo>
                  <a:lnTo>
                    <a:pt x="89" y="548"/>
                  </a:lnTo>
                  <a:lnTo>
                    <a:pt x="89" y="574"/>
                  </a:lnTo>
                  <a:lnTo>
                    <a:pt x="89" y="595"/>
                  </a:lnTo>
                  <a:lnTo>
                    <a:pt x="84" y="622"/>
                  </a:lnTo>
                  <a:lnTo>
                    <a:pt x="84" y="648"/>
                  </a:lnTo>
                  <a:lnTo>
                    <a:pt x="21" y="653"/>
                  </a:lnTo>
                  <a:lnTo>
                    <a:pt x="26" y="590"/>
                  </a:lnTo>
                  <a:lnTo>
                    <a:pt x="26" y="527"/>
                  </a:lnTo>
                  <a:lnTo>
                    <a:pt x="26" y="469"/>
                  </a:lnTo>
                  <a:lnTo>
                    <a:pt x="31" y="416"/>
                  </a:lnTo>
                  <a:lnTo>
                    <a:pt x="31" y="369"/>
                  </a:lnTo>
                  <a:lnTo>
                    <a:pt x="31" y="322"/>
                  </a:lnTo>
                  <a:lnTo>
                    <a:pt x="31" y="279"/>
                  </a:lnTo>
                  <a:lnTo>
                    <a:pt x="36" y="243"/>
                  </a:lnTo>
                  <a:lnTo>
                    <a:pt x="36" y="211"/>
                  </a:lnTo>
                  <a:lnTo>
                    <a:pt x="36" y="195"/>
                  </a:lnTo>
                  <a:lnTo>
                    <a:pt x="36" y="179"/>
                  </a:lnTo>
                  <a:lnTo>
                    <a:pt x="36" y="164"/>
                  </a:lnTo>
                  <a:lnTo>
                    <a:pt x="36" y="153"/>
                  </a:lnTo>
                  <a:lnTo>
                    <a:pt x="36" y="142"/>
                  </a:lnTo>
                  <a:lnTo>
                    <a:pt x="36" y="132"/>
                  </a:lnTo>
                  <a:lnTo>
                    <a:pt x="36" y="121"/>
                  </a:lnTo>
                  <a:lnTo>
                    <a:pt x="36" y="111"/>
                  </a:lnTo>
                  <a:lnTo>
                    <a:pt x="36" y="106"/>
                  </a:lnTo>
                  <a:lnTo>
                    <a:pt x="36" y="95"/>
                  </a:lnTo>
                  <a:lnTo>
                    <a:pt x="36" y="90"/>
                  </a:lnTo>
                  <a:lnTo>
                    <a:pt x="36" y="85"/>
                  </a:lnTo>
                  <a:lnTo>
                    <a:pt x="36" y="79"/>
                  </a:lnTo>
                  <a:lnTo>
                    <a:pt x="36" y="79"/>
                  </a:lnTo>
                  <a:lnTo>
                    <a:pt x="31" y="58"/>
                  </a:lnTo>
                  <a:lnTo>
                    <a:pt x="26" y="48"/>
                  </a:lnTo>
                  <a:lnTo>
                    <a:pt x="21" y="37"/>
                  </a:lnTo>
                  <a:lnTo>
                    <a:pt x="10" y="27"/>
                  </a:lnTo>
                  <a:lnTo>
                    <a:pt x="5" y="21"/>
                  </a:lnTo>
                  <a:lnTo>
                    <a:pt x="5" y="21"/>
                  </a:lnTo>
                  <a:lnTo>
                    <a:pt x="0" y="16"/>
                  </a:lnTo>
                  <a:lnTo>
                    <a:pt x="0" y="16"/>
                  </a:lnTo>
                  <a:lnTo>
                    <a:pt x="0" y="11"/>
                  </a:lnTo>
                  <a:lnTo>
                    <a:pt x="5" y="6"/>
                  </a:lnTo>
                  <a:lnTo>
                    <a:pt x="10" y="0"/>
                  </a:lnTo>
                  <a:lnTo>
                    <a:pt x="15" y="0"/>
                  </a:lnTo>
                  <a:lnTo>
                    <a:pt x="26" y="0"/>
                  </a:lnTo>
                  <a:lnTo>
                    <a:pt x="42" y="0"/>
                  </a:lnTo>
                  <a:lnTo>
                    <a:pt x="63" y="6"/>
                  </a:lnTo>
                  <a:lnTo>
                    <a:pt x="79" y="11"/>
                  </a:lnTo>
                  <a:lnTo>
                    <a:pt x="94" y="16"/>
                  </a:lnTo>
                  <a:lnTo>
                    <a:pt x="110" y="21"/>
                  </a:lnTo>
                  <a:lnTo>
                    <a:pt x="115" y="27"/>
                  </a:lnTo>
                  <a:lnTo>
                    <a:pt x="126" y="37"/>
                  </a:lnTo>
                  <a:lnTo>
                    <a:pt x="131" y="42"/>
                  </a:lnTo>
                  <a:lnTo>
                    <a:pt x="131" y="48"/>
                  </a:lnTo>
                  <a:lnTo>
                    <a:pt x="131" y="58"/>
                  </a:lnTo>
                  <a:lnTo>
                    <a:pt x="131" y="63"/>
                  </a:lnTo>
                  <a:lnTo>
                    <a:pt x="126" y="69"/>
                  </a:lnTo>
                  <a:lnTo>
                    <a:pt x="121" y="74"/>
                  </a:lnTo>
                  <a:lnTo>
                    <a:pt x="121" y="85"/>
                  </a:lnTo>
                  <a:lnTo>
                    <a:pt x="115" y="95"/>
                  </a:lnTo>
                  <a:lnTo>
                    <a:pt x="110" y="111"/>
                  </a:lnTo>
                  <a:lnTo>
                    <a:pt x="110" y="111"/>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Freeform 28"/>
            <p:cNvSpPr/>
            <p:nvPr/>
          </p:nvSpPr>
          <p:spPr bwMode="auto">
            <a:xfrm>
              <a:off x="841" y="3114"/>
              <a:ext cx="1573" cy="298"/>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53 w 684"/>
                <a:gd name="connsiteY14" fmla="*/ 147 h 242"/>
                <a:gd name="connsiteX15" fmla="*/ 637 w 684"/>
                <a:gd name="connsiteY15" fmla="*/ 147 h 242"/>
                <a:gd name="connsiteX16" fmla="*/ 626 w 684"/>
                <a:gd name="connsiteY16" fmla="*/ 147 h 242"/>
                <a:gd name="connsiteX17" fmla="*/ 610 w 684"/>
                <a:gd name="connsiteY17" fmla="*/ 147 h 242"/>
                <a:gd name="connsiteX18" fmla="*/ 595 w 684"/>
                <a:gd name="connsiteY18" fmla="*/ 153 h 242"/>
                <a:gd name="connsiteX19" fmla="*/ 579 w 684"/>
                <a:gd name="connsiteY19" fmla="*/ 153 h 242"/>
                <a:gd name="connsiteX20" fmla="*/ 558 w 684"/>
                <a:gd name="connsiteY20" fmla="*/ 153 h 242"/>
                <a:gd name="connsiteX21" fmla="*/ 542 w 684"/>
                <a:gd name="connsiteY21" fmla="*/ 153 h 242"/>
                <a:gd name="connsiteX22" fmla="*/ 521 w 684"/>
                <a:gd name="connsiteY22" fmla="*/ 158 h 242"/>
                <a:gd name="connsiteX23" fmla="*/ 500 w 684"/>
                <a:gd name="connsiteY23" fmla="*/ 158 h 242"/>
                <a:gd name="connsiteX24" fmla="*/ 479 w 684"/>
                <a:gd name="connsiteY24" fmla="*/ 163 h 242"/>
                <a:gd name="connsiteX25" fmla="*/ 458 w 684"/>
                <a:gd name="connsiteY25" fmla="*/ 163 h 242"/>
                <a:gd name="connsiteX26" fmla="*/ 432 w 684"/>
                <a:gd name="connsiteY26" fmla="*/ 169 h 242"/>
                <a:gd name="connsiteX27" fmla="*/ 405 w 684"/>
                <a:gd name="connsiteY27" fmla="*/ 169 h 242"/>
                <a:gd name="connsiteX28" fmla="*/ 384 w 684"/>
                <a:gd name="connsiteY28" fmla="*/ 174 h 242"/>
                <a:gd name="connsiteX29" fmla="*/ 353 w 684"/>
                <a:gd name="connsiteY29" fmla="*/ 174 h 242"/>
                <a:gd name="connsiteX30" fmla="*/ 326 w 684"/>
                <a:gd name="connsiteY30" fmla="*/ 179 h 242"/>
                <a:gd name="connsiteX31" fmla="*/ 305 w 684"/>
                <a:gd name="connsiteY31" fmla="*/ 184 h 242"/>
                <a:gd name="connsiteX32" fmla="*/ 279 w 684"/>
                <a:gd name="connsiteY32" fmla="*/ 190 h 242"/>
                <a:gd name="connsiteX33" fmla="*/ 258 w 684"/>
                <a:gd name="connsiteY33" fmla="*/ 190 h 242"/>
                <a:gd name="connsiteX34" fmla="*/ 237 w 684"/>
                <a:gd name="connsiteY34" fmla="*/ 195 h 242"/>
                <a:gd name="connsiteX35" fmla="*/ 216 w 684"/>
                <a:gd name="connsiteY35" fmla="*/ 200 h 242"/>
                <a:gd name="connsiteX36" fmla="*/ 200 w 684"/>
                <a:gd name="connsiteY36" fmla="*/ 200 h 242"/>
                <a:gd name="connsiteX37" fmla="*/ 184 w 684"/>
                <a:gd name="connsiteY37" fmla="*/ 205 h 242"/>
                <a:gd name="connsiteX38" fmla="*/ 169 w 684"/>
                <a:gd name="connsiteY38" fmla="*/ 205 h 242"/>
                <a:gd name="connsiteX39" fmla="*/ 153 w 684"/>
                <a:gd name="connsiteY39" fmla="*/ 211 h 242"/>
                <a:gd name="connsiteX40" fmla="*/ 142 w 684"/>
                <a:gd name="connsiteY40" fmla="*/ 211 h 242"/>
                <a:gd name="connsiteX41" fmla="*/ 132 w 684"/>
                <a:gd name="connsiteY41" fmla="*/ 216 h 242"/>
                <a:gd name="connsiteX42" fmla="*/ 127 w 684"/>
                <a:gd name="connsiteY42" fmla="*/ 216 h 242"/>
                <a:gd name="connsiteX43" fmla="*/ 116 w 684"/>
                <a:gd name="connsiteY43" fmla="*/ 221 h 242"/>
                <a:gd name="connsiteX44" fmla="*/ 111 w 684"/>
                <a:gd name="connsiteY44" fmla="*/ 221 h 242"/>
                <a:gd name="connsiteX45" fmla="*/ 105 w 684"/>
                <a:gd name="connsiteY45" fmla="*/ 226 h 242"/>
                <a:gd name="connsiteX46" fmla="*/ 90 w 684"/>
                <a:gd name="connsiteY46" fmla="*/ 232 h 242"/>
                <a:gd name="connsiteX47" fmla="*/ 79 w 684"/>
                <a:gd name="connsiteY47" fmla="*/ 237 h 242"/>
                <a:gd name="connsiteX48" fmla="*/ 69 w 684"/>
                <a:gd name="connsiteY48" fmla="*/ 242 h 242"/>
                <a:gd name="connsiteX49" fmla="*/ 63 w 684"/>
                <a:gd name="connsiteY49" fmla="*/ 242 h 242"/>
                <a:gd name="connsiteX50" fmla="*/ 58 w 684"/>
                <a:gd name="connsiteY50" fmla="*/ 242 h 242"/>
                <a:gd name="connsiteX51" fmla="*/ 53 w 684"/>
                <a:gd name="connsiteY51" fmla="*/ 242 h 242"/>
                <a:gd name="connsiteX52" fmla="*/ 48 w 684"/>
                <a:gd name="connsiteY52" fmla="*/ 242 h 242"/>
                <a:gd name="connsiteX53" fmla="*/ 37 w 684"/>
                <a:gd name="connsiteY53" fmla="*/ 232 h 242"/>
                <a:gd name="connsiteX54" fmla="*/ 27 w 684"/>
                <a:gd name="connsiteY54" fmla="*/ 226 h 242"/>
                <a:gd name="connsiteX55" fmla="*/ 16 w 684"/>
                <a:gd name="connsiteY55" fmla="*/ 216 h 242"/>
                <a:gd name="connsiteX56" fmla="*/ 11 w 684"/>
                <a:gd name="connsiteY56" fmla="*/ 211 h 242"/>
                <a:gd name="connsiteX57" fmla="*/ 6 w 684"/>
                <a:gd name="connsiteY57" fmla="*/ 200 h 242"/>
                <a:gd name="connsiteX58" fmla="*/ 0 w 684"/>
                <a:gd name="connsiteY58" fmla="*/ 195 h 242"/>
                <a:gd name="connsiteX59" fmla="*/ 6 w 684"/>
                <a:gd name="connsiteY59" fmla="*/ 190 h 242"/>
                <a:gd name="connsiteX60" fmla="*/ 11 w 684"/>
                <a:gd name="connsiteY60" fmla="*/ 184 h 242"/>
                <a:gd name="connsiteX61" fmla="*/ 16 w 684"/>
                <a:gd name="connsiteY61" fmla="*/ 179 h 242"/>
                <a:gd name="connsiteX62" fmla="*/ 27 w 684"/>
                <a:gd name="connsiteY62" fmla="*/ 174 h 242"/>
                <a:gd name="connsiteX63" fmla="*/ 37 w 684"/>
                <a:gd name="connsiteY63" fmla="*/ 163 h 242"/>
                <a:gd name="connsiteX64" fmla="*/ 48 w 684"/>
                <a:gd name="connsiteY64" fmla="*/ 153 h 242"/>
                <a:gd name="connsiteX65" fmla="*/ 53 w 684"/>
                <a:gd name="connsiteY65" fmla="*/ 137 h 242"/>
                <a:gd name="connsiteX66" fmla="*/ 63 w 684"/>
                <a:gd name="connsiteY66" fmla="*/ 121 h 242"/>
                <a:gd name="connsiteX67" fmla="*/ 63 w 684"/>
                <a:gd name="connsiteY67" fmla="*/ 100 h 242"/>
                <a:gd name="connsiteX68" fmla="*/ 69 w 684"/>
                <a:gd name="connsiteY68" fmla="*/ 89 h 242"/>
                <a:gd name="connsiteX69" fmla="*/ 69 w 684"/>
                <a:gd name="connsiteY69" fmla="*/ 74 h 242"/>
                <a:gd name="connsiteX70" fmla="*/ 69 w 684"/>
                <a:gd name="connsiteY70" fmla="*/ 63 h 242"/>
                <a:gd name="connsiteX71" fmla="*/ 63 w 684"/>
                <a:gd name="connsiteY71" fmla="*/ 47 h 242"/>
                <a:gd name="connsiteX72" fmla="*/ 58 w 684"/>
                <a:gd name="connsiteY72" fmla="*/ 42 h 242"/>
                <a:gd name="connsiteX73" fmla="*/ 53 w 684"/>
                <a:gd name="connsiteY73" fmla="*/ 37 h 242"/>
                <a:gd name="connsiteX74" fmla="*/ 48 w 684"/>
                <a:gd name="connsiteY74" fmla="*/ 32 h 242"/>
                <a:gd name="connsiteX75" fmla="*/ 48 w 684"/>
                <a:gd name="connsiteY75" fmla="*/ 26 h 242"/>
                <a:gd name="connsiteX76" fmla="*/ 48 w 684"/>
                <a:gd name="connsiteY76" fmla="*/ 16 h 242"/>
                <a:gd name="connsiteX77" fmla="*/ 48 w 684"/>
                <a:gd name="connsiteY77" fmla="*/ 10 h 242"/>
                <a:gd name="connsiteX78" fmla="*/ 53 w 684"/>
                <a:gd name="connsiteY78" fmla="*/ 5 h 242"/>
                <a:gd name="connsiteX79" fmla="*/ 58 w 684"/>
                <a:gd name="connsiteY79" fmla="*/ 5 h 242"/>
                <a:gd name="connsiteX80" fmla="*/ 69 w 684"/>
                <a:gd name="connsiteY80" fmla="*/ 0 h 242"/>
                <a:gd name="connsiteX81" fmla="*/ 7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84"/>
                <a:gd name="connsiteY0-2" fmla="*/ 142 h 242"/>
                <a:gd name="connsiteX1-3" fmla="*/ 374 w 684"/>
                <a:gd name="connsiteY1-4" fmla="*/ 142 h 242"/>
                <a:gd name="connsiteX2-5" fmla="*/ 379 w 684"/>
                <a:gd name="connsiteY2-6" fmla="*/ 142 h 242"/>
                <a:gd name="connsiteX3-7" fmla="*/ 395 w 684"/>
                <a:gd name="connsiteY3-8" fmla="*/ 137 h 242"/>
                <a:gd name="connsiteX4-9" fmla="*/ 405 w 684"/>
                <a:gd name="connsiteY4-10" fmla="*/ 137 h 242"/>
                <a:gd name="connsiteX5-11" fmla="*/ 421 w 684"/>
                <a:gd name="connsiteY5-12" fmla="*/ 137 h 242"/>
                <a:gd name="connsiteX6-13" fmla="*/ 442 w 684"/>
                <a:gd name="connsiteY6-14" fmla="*/ 132 h 242"/>
                <a:gd name="connsiteX7-15" fmla="*/ 468 w 684"/>
                <a:gd name="connsiteY7-16" fmla="*/ 132 h 242"/>
                <a:gd name="connsiteX8-17" fmla="*/ 495 w 684"/>
                <a:gd name="connsiteY8-18" fmla="*/ 126 h 242"/>
                <a:gd name="connsiteX9-19" fmla="*/ 547 w 684"/>
                <a:gd name="connsiteY9-20" fmla="*/ 121 h 242"/>
                <a:gd name="connsiteX10-21" fmla="*/ 595 w 684"/>
                <a:gd name="connsiteY10-22" fmla="*/ 116 h 242"/>
                <a:gd name="connsiteX11-23" fmla="*/ 642 w 684"/>
                <a:gd name="connsiteY11-24" fmla="*/ 111 h 242"/>
                <a:gd name="connsiteX12-25" fmla="*/ 684 w 684"/>
                <a:gd name="connsiteY12-26" fmla="*/ 111 h 242"/>
                <a:gd name="connsiteX13-27" fmla="*/ 663 w 684"/>
                <a:gd name="connsiteY13-28" fmla="*/ 147 h 242"/>
                <a:gd name="connsiteX14-29" fmla="*/ 653 w 684"/>
                <a:gd name="connsiteY14-30" fmla="*/ 147 h 242"/>
                <a:gd name="connsiteX15-31" fmla="*/ 637 w 684"/>
                <a:gd name="connsiteY15-32" fmla="*/ 147 h 242"/>
                <a:gd name="connsiteX16-33" fmla="*/ 626 w 684"/>
                <a:gd name="connsiteY16-34" fmla="*/ 147 h 242"/>
                <a:gd name="connsiteX17-35" fmla="*/ 610 w 684"/>
                <a:gd name="connsiteY17-36" fmla="*/ 147 h 242"/>
                <a:gd name="connsiteX18-37" fmla="*/ 595 w 684"/>
                <a:gd name="connsiteY18-38" fmla="*/ 153 h 242"/>
                <a:gd name="connsiteX19-39" fmla="*/ 579 w 684"/>
                <a:gd name="connsiteY19-40" fmla="*/ 153 h 242"/>
                <a:gd name="connsiteX20-41" fmla="*/ 558 w 684"/>
                <a:gd name="connsiteY20-42" fmla="*/ 153 h 242"/>
                <a:gd name="connsiteX21-43" fmla="*/ 542 w 684"/>
                <a:gd name="connsiteY21-44" fmla="*/ 153 h 242"/>
                <a:gd name="connsiteX22-45" fmla="*/ 521 w 684"/>
                <a:gd name="connsiteY22-46" fmla="*/ 158 h 242"/>
                <a:gd name="connsiteX23-47" fmla="*/ 500 w 684"/>
                <a:gd name="connsiteY23-48" fmla="*/ 158 h 242"/>
                <a:gd name="connsiteX24-49" fmla="*/ 479 w 684"/>
                <a:gd name="connsiteY24-50" fmla="*/ 163 h 242"/>
                <a:gd name="connsiteX25-51" fmla="*/ 458 w 684"/>
                <a:gd name="connsiteY25-52" fmla="*/ 163 h 242"/>
                <a:gd name="connsiteX26-53" fmla="*/ 432 w 684"/>
                <a:gd name="connsiteY26-54" fmla="*/ 169 h 242"/>
                <a:gd name="connsiteX27-55" fmla="*/ 405 w 684"/>
                <a:gd name="connsiteY27-56" fmla="*/ 169 h 242"/>
                <a:gd name="connsiteX28-57" fmla="*/ 384 w 684"/>
                <a:gd name="connsiteY28-58" fmla="*/ 174 h 242"/>
                <a:gd name="connsiteX29-59" fmla="*/ 353 w 684"/>
                <a:gd name="connsiteY29-60" fmla="*/ 174 h 242"/>
                <a:gd name="connsiteX30-61" fmla="*/ 326 w 684"/>
                <a:gd name="connsiteY30-62" fmla="*/ 179 h 242"/>
                <a:gd name="connsiteX31-63" fmla="*/ 305 w 684"/>
                <a:gd name="connsiteY31-64" fmla="*/ 184 h 242"/>
                <a:gd name="connsiteX32-65" fmla="*/ 279 w 684"/>
                <a:gd name="connsiteY32-66" fmla="*/ 190 h 242"/>
                <a:gd name="connsiteX33-67" fmla="*/ 258 w 684"/>
                <a:gd name="connsiteY33-68" fmla="*/ 190 h 242"/>
                <a:gd name="connsiteX34-69" fmla="*/ 237 w 684"/>
                <a:gd name="connsiteY34-70" fmla="*/ 195 h 242"/>
                <a:gd name="connsiteX35-71" fmla="*/ 216 w 684"/>
                <a:gd name="connsiteY35-72" fmla="*/ 200 h 242"/>
                <a:gd name="connsiteX36-73" fmla="*/ 200 w 684"/>
                <a:gd name="connsiteY36-74" fmla="*/ 200 h 242"/>
                <a:gd name="connsiteX37-75" fmla="*/ 184 w 684"/>
                <a:gd name="connsiteY37-76" fmla="*/ 205 h 242"/>
                <a:gd name="connsiteX38-77" fmla="*/ 169 w 684"/>
                <a:gd name="connsiteY38-78" fmla="*/ 205 h 242"/>
                <a:gd name="connsiteX39-79" fmla="*/ 153 w 684"/>
                <a:gd name="connsiteY39-80" fmla="*/ 211 h 242"/>
                <a:gd name="connsiteX40-81" fmla="*/ 142 w 684"/>
                <a:gd name="connsiteY40-82" fmla="*/ 211 h 242"/>
                <a:gd name="connsiteX41-83" fmla="*/ 132 w 684"/>
                <a:gd name="connsiteY41-84" fmla="*/ 216 h 242"/>
                <a:gd name="connsiteX42-85" fmla="*/ 127 w 684"/>
                <a:gd name="connsiteY42-86" fmla="*/ 216 h 242"/>
                <a:gd name="connsiteX43-87" fmla="*/ 116 w 684"/>
                <a:gd name="connsiteY43-88" fmla="*/ 221 h 242"/>
                <a:gd name="connsiteX44-89" fmla="*/ 111 w 684"/>
                <a:gd name="connsiteY44-90" fmla="*/ 221 h 242"/>
                <a:gd name="connsiteX45-91" fmla="*/ 105 w 684"/>
                <a:gd name="connsiteY45-92" fmla="*/ 226 h 242"/>
                <a:gd name="connsiteX46-93" fmla="*/ 90 w 684"/>
                <a:gd name="connsiteY46-94" fmla="*/ 232 h 242"/>
                <a:gd name="connsiteX47-95" fmla="*/ 79 w 684"/>
                <a:gd name="connsiteY47-96" fmla="*/ 237 h 242"/>
                <a:gd name="connsiteX48-97" fmla="*/ 69 w 684"/>
                <a:gd name="connsiteY48-98" fmla="*/ 242 h 242"/>
                <a:gd name="connsiteX49-99" fmla="*/ 63 w 684"/>
                <a:gd name="connsiteY49-100" fmla="*/ 242 h 242"/>
                <a:gd name="connsiteX50-101" fmla="*/ 58 w 684"/>
                <a:gd name="connsiteY50-102" fmla="*/ 242 h 242"/>
                <a:gd name="connsiteX51-103" fmla="*/ 53 w 684"/>
                <a:gd name="connsiteY51-104" fmla="*/ 242 h 242"/>
                <a:gd name="connsiteX52-105" fmla="*/ 48 w 684"/>
                <a:gd name="connsiteY52-106" fmla="*/ 242 h 242"/>
                <a:gd name="connsiteX53-107" fmla="*/ 37 w 684"/>
                <a:gd name="connsiteY53-108" fmla="*/ 232 h 242"/>
                <a:gd name="connsiteX54-109" fmla="*/ 27 w 684"/>
                <a:gd name="connsiteY54-110" fmla="*/ 226 h 242"/>
                <a:gd name="connsiteX55-111" fmla="*/ 16 w 684"/>
                <a:gd name="connsiteY55-112" fmla="*/ 216 h 242"/>
                <a:gd name="connsiteX56-113" fmla="*/ 11 w 684"/>
                <a:gd name="connsiteY56-114" fmla="*/ 211 h 242"/>
                <a:gd name="connsiteX57-115" fmla="*/ 6 w 684"/>
                <a:gd name="connsiteY57-116" fmla="*/ 200 h 242"/>
                <a:gd name="connsiteX58-117" fmla="*/ 0 w 684"/>
                <a:gd name="connsiteY58-118" fmla="*/ 195 h 242"/>
                <a:gd name="connsiteX59-119" fmla="*/ 6 w 684"/>
                <a:gd name="connsiteY59-120" fmla="*/ 190 h 242"/>
                <a:gd name="connsiteX60-121" fmla="*/ 11 w 684"/>
                <a:gd name="connsiteY60-122" fmla="*/ 184 h 242"/>
                <a:gd name="connsiteX61-123" fmla="*/ 16 w 684"/>
                <a:gd name="connsiteY61-124" fmla="*/ 179 h 242"/>
                <a:gd name="connsiteX62-125" fmla="*/ 27 w 684"/>
                <a:gd name="connsiteY62-126" fmla="*/ 174 h 242"/>
                <a:gd name="connsiteX63-127" fmla="*/ 37 w 684"/>
                <a:gd name="connsiteY63-128" fmla="*/ 163 h 242"/>
                <a:gd name="connsiteX64-129" fmla="*/ 48 w 684"/>
                <a:gd name="connsiteY64-130" fmla="*/ 153 h 242"/>
                <a:gd name="connsiteX65-131" fmla="*/ 53 w 684"/>
                <a:gd name="connsiteY65-132" fmla="*/ 137 h 242"/>
                <a:gd name="connsiteX66-133" fmla="*/ 63 w 684"/>
                <a:gd name="connsiteY66-134" fmla="*/ 121 h 242"/>
                <a:gd name="connsiteX67-135" fmla="*/ 63 w 684"/>
                <a:gd name="connsiteY67-136" fmla="*/ 100 h 242"/>
                <a:gd name="connsiteX68-137" fmla="*/ 69 w 684"/>
                <a:gd name="connsiteY68-138" fmla="*/ 89 h 242"/>
                <a:gd name="connsiteX69-139" fmla="*/ 69 w 684"/>
                <a:gd name="connsiteY69-140" fmla="*/ 74 h 242"/>
                <a:gd name="connsiteX70-141" fmla="*/ 69 w 684"/>
                <a:gd name="connsiteY70-142" fmla="*/ 63 h 242"/>
                <a:gd name="connsiteX71-143" fmla="*/ 63 w 684"/>
                <a:gd name="connsiteY71-144" fmla="*/ 47 h 242"/>
                <a:gd name="connsiteX72-145" fmla="*/ 58 w 684"/>
                <a:gd name="connsiteY72-146" fmla="*/ 42 h 242"/>
                <a:gd name="connsiteX73-147" fmla="*/ 53 w 684"/>
                <a:gd name="connsiteY73-148" fmla="*/ 37 h 242"/>
                <a:gd name="connsiteX74-149" fmla="*/ 48 w 684"/>
                <a:gd name="connsiteY74-150" fmla="*/ 32 h 242"/>
                <a:gd name="connsiteX75-151" fmla="*/ 48 w 684"/>
                <a:gd name="connsiteY75-152" fmla="*/ 26 h 242"/>
                <a:gd name="connsiteX76-153" fmla="*/ 48 w 684"/>
                <a:gd name="connsiteY76-154" fmla="*/ 16 h 242"/>
                <a:gd name="connsiteX77-155" fmla="*/ 48 w 684"/>
                <a:gd name="connsiteY77-156" fmla="*/ 10 h 242"/>
                <a:gd name="connsiteX78-157" fmla="*/ 53 w 684"/>
                <a:gd name="connsiteY78-158" fmla="*/ 5 h 242"/>
                <a:gd name="connsiteX79-159" fmla="*/ 58 w 684"/>
                <a:gd name="connsiteY79-160" fmla="*/ 5 h 242"/>
                <a:gd name="connsiteX80-161" fmla="*/ 69 w 684"/>
                <a:gd name="connsiteY80-162" fmla="*/ 0 h 242"/>
                <a:gd name="connsiteX81-163" fmla="*/ 95 w 684"/>
                <a:gd name="connsiteY81-164" fmla="*/ 10 h 242"/>
                <a:gd name="connsiteX82-165" fmla="*/ 105 w 684"/>
                <a:gd name="connsiteY82-166" fmla="*/ 16 h 242"/>
                <a:gd name="connsiteX83-167" fmla="*/ 116 w 684"/>
                <a:gd name="connsiteY83-168" fmla="*/ 26 h 242"/>
                <a:gd name="connsiteX84-169" fmla="*/ 127 w 684"/>
                <a:gd name="connsiteY84-170" fmla="*/ 32 h 242"/>
                <a:gd name="connsiteX85-171" fmla="*/ 132 w 684"/>
                <a:gd name="connsiteY85-172" fmla="*/ 37 h 242"/>
                <a:gd name="connsiteX86-173" fmla="*/ 137 w 684"/>
                <a:gd name="connsiteY86-174" fmla="*/ 42 h 242"/>
                <a:gd name="connsiteX87-175" fmla="*/ 137 w 684"/>
                <a:gd name="connsiteY87-176" fmla="*/ 47 h 242"/>
                <a:gd name="connsiteX88-177" fmla="*/ 137 w 684"/>
                <a:gd name="connsiteY88-178" fmla="*/ 53 h 242"/>
                <a:gd name="connsiteX89-179" fmla="*/ 137 w 684"/>
                <a:gd name="connsiteY89-180" fmla="*/ 58 h 242"/>
                <a:gd name="connsiteX90-181" fmla="*/ 137 w 684"/>
                <a:gd name="connsiteY90-182" fmla="*/ 63 h 242"/>
                <a:gd name="connsiteX91-183" fmla="*/ 137 w 684"/>
                <a:gd name="connsiteY91-184" fmla="*/ 68 h 242"/>
                <a:gd name="connsiteX92-185" fmla="*/ 132 w 684"/>
                <a:gd name="connsiteY92-186" fmla="*/ 79 h 242"/>
                <a:gd name="connsiteX93-187" fmla="*/ 132 w 684"/>
                <a:gd name="connsiteY93-188" fmla="*/ 89 h 242"/>
                <a:gd name="connsiteX94-189" fmla="*/ 127 w 684"/>
                <a:gd name="connsiteY94-190" fmla="*/ 100 h 242"/>
                <a:gd name="connsiteX95-191" fmla="*/ 121 w 684"/>
                <a:gd name="connsiteY95-192" fmla="*/ 111 h 242"/>
                <a:gd name="connsiteX96-193" fmla="*/ 116 w 684"/>
                <a:gd name="connsiteY96-194" fmla="*/ 121 h 242"/>
                <a:gd name="connsiteX97-195" fmla="*/ 116 w 684"/>
                <a:gd name="connsiteY97-196" fmla="*/ 132 h 242"/>
                <a:gd name="connsiteX98-197" fmla="*/ 111 w 684"/>
                <a:gd name="connsiteY98-198" fmla="*/ 137 h 242"/>
                <a:gd name="connsiteX99-199" fmla="*/ 111 w 684"/>
                <a:gd name="connsiteY99-200" fmla="*/ 147 h 242"/>
                <a:gd name="connsiteX100-201" fmla="*/ 111 w 684"/>
                <a:gd name="connsiteY100-202" fmla="*/ 153 h 242"/>
                <a:gd name="connsiteX101-203" fmla="*/ 111 w 684"/>
                <a:gd name="connsiteY101-204" fmla="*/ 158 h 242"/>
                <a:gd name="connsiteX102-205" fmla="*/ 111 w 684"/>
                <a:gd name="connsiteY102-206" fmla="*/ 158 h 242"/>
                <a:gd name="connsiteX103-207" fmla="*/ 111 w 684"/>
                <a:gd name="connsiteY103-208" fmla="*/ 163 h 242"/>
                <a:gd name="connsiteX104-209" fmla="*/ 116 w 684"/>
                <a:gd name="connsiteY104-210" fmla="*/ 163 h 242"/>
                <a:gd name="connsiteX105-211" fmla="*/ 116 w 684"/>
                <a:gd name="connsiteY105-212" fmla="*/ 163 h 242"/>
                <a:gd name="connsiteX106-213" fmla="*/ 121 w 684"/>
                <a:gd name="connsiteY106-214" fmla="*/ 163 h 242"/>
                <a:gd name="connsiteX107-215" fmla="*/ 132 w 684"/>
                <a:gd name="connsiteY107-216" fmla="*/ 163 h 242"/>
                <a:gd name="connsiteX108-217" fmla="*/ 148 w 684"/>
                <a:gd name="connsiteY108-218" fmla="*/ 163 h 242"/>
                <a:gd name="connsiteX109-219" fmla="*/ 169 w 684"/>
                <a:gd name="connsiteY109-220" fmla="*/ 163 h 242"/>
                <a:gd name="connsiteX110-221" fmla="*/ 190 w 684"/>
                <a:gd name="connsiteY110-222" fmla="*/ 163 h 242"/>
                <a:gd name="connsiteX111-223" fmla="*/ 211 w 684"/>
                <a:gd name="connsiteY111-224" fmla="*/ 158 h 242"/>
                <a:gd name="connsiteX112-225" fmla="*/ 242 w 684"/>
                <a:gd name="connsiteY112-226" fmla="*/ 153 h 242"/>
                <a:gd name="connsiteX113-227" fmla="*/ 269 w 684"/>
                <a:gd name="connsiteY113-228" fmla="*/ 153 h 242"/>
                <a:gd name="connsiteX114-229" fmla="*/ 290 w 684"/>
                <a:gd name="connsiteY114-230" fmla="*/ 147 h 242"/>
                <a:gd name="connsiteX115-231" fmla="*/ 311 w 684"/>
                <a:gd name="connsiteY115-232" fmla="*/ 147 h 242"/>
                <a:gd name="connsiteX116-233" fmla="*/ 332 w 684"/>
                <a:gd name="connsiteY116-234" fmla="*/ 142 h 242"/>
                <a:gd name="connsiteX117-235" fmla="*/ 342 w 684"/>
                <a:gd name="connsiteY117-236" fmla="*/ 142 h 242"/>
                <a:gd name="connsiteX118-237" fmla="*/ 358 w 684"/>
                <a:gd name="connsiteY118-238" fmla="*/ 142 h 242"/>
                <a:gd name="connsiteX119-239" fmla="*/ 363 w 684"/>
                <a:gd name="connsiteY119-240" fmla="*/ 142 h 242"/>
                <a:gd name="connsiteX120-241" fmla="*/ 368 w 684"/>
                <a:gd name="connsiteY120-242" fmla="*/ 142 h 242"/>
                <a:gd name="connsiteX121-243" fmla="*/ 368 w 684"/>
                <a:gd name="connsiteY121-244" fmla="*/ 142 h 242"/>
                <a:gd name="connsiteX0-245" fmla="*/ 368 w 684"/>
                <a:gd name="connsiteY0-246" fmla="*/ 137 h 237"/>
                <a:gd name="connsiteX1-247" fmla="*/ 374 w 684"/>
                <a:gd name="connsiteY1-248" fmla="*/ 137 h 237"/>
                <a:gd name="connsiteX2-249" fmla="*/ 379 w 684"/>
                <a:gd name="connsiteY2-250" fmla="*/ 137 h 237"/>
                <a:gd name="connsiteX3-251" fmla="*/ 395 w 684"/>
                <a:gd name="connsiteY3-252" fmla="*/ 132 h 237"/>
                <a:gd name="connsiteX4-253" fmla="*/ 405 w 684"/>
                <a:gd name="connsiteY4-254" fmla="*/ 132 h 237"/>
                <a:gd name="connsiteX5-255" fmla="*/ 421 w 684"/>
                <a:gd name="connsiteY5-256" fmla="*/ 132 h 237"/>
                <a:gd name="connsiteX6-257" fmla="*/ 442 w 684"/>
                <a:gd name="connsiteY6-258" fmla="*/ 127 h 237"/>
                <a:gd name="connsiteX7-259" fmla="*/ 468 w 684"/>
                <a:gd name="connsiteY7-260" fmla="*/ 127 h 237"/>
                <a:gd name="connsiteX8-261" fmla="*/ 495 w 684"/>
                <a:gd name="connsiteY8-262" fmla="*/ 121 h 237"/>
                <a:gd name="connsiteX9-263" fmla="*/ 547 w 684"/>
                <a:gd name="connsiteY9-264" fmla="*/ 116 h 237"/>
                <a:gd name="connsiteX10-265" fmla="*/ 595 w 684"/>
                <a:gd name="connsiteY10-266" fmla="*/ 111 h 237"/>
                <a:gd name="connsiteX11-267" fmla="*/ 642 w 684"/>
                <a:gd name="connsiteY11-268" fmla="*/ 106 h 237"/>
                <a:gd name="connsiteX12-269" fmla="*/ 684 w 684"/>
                <a:gd name="connsiteY12-270" fmla="*/ 106 h 237"/>
                <a:gd name="connsiteX13-271" fmla="*/ 663 w 684"/>
                <a:gd name="connsiteY13-272" fmla="*/ 142 h 237"/>
                <a:gd name="connsiteX14-273" fmla="*/ 653 w 684"/>
                <a:gd name="connsiteY14-274" fmla="*/ 142 h 237"/>
                <a:gd name="connsiteX15-275" fmla="*/ 637 w 684"/>
                <a:gd name="connsiteY15-276" fmla="*/ 142 h 237"/>
                <a:gd name="connsiteX16-277" fmla="*/ 626 w 684"/>
                <a:gd name="connsiteY16-278" fmla="*/ 142 h 237"/>
                <a:gd name="connsiteX17-279" fmla="*/ 610 w 684"/>
                <a:gd name="connsiteY17-280" fmla="*/ 142 h 237"/>
                <a:gd name="connsiteX18-281" fmla="*/ 595 w 684"/>
                <a:gd name="connsiteY18-282" fmla="*/ 148 h 237"/>
                <a:gd name="connsiteX19-283" fmla="*/ 579 w 684"/>
                <a:gd name="connsiteY19-284" fmla="*/ 148 h 237"/>
                <a:gd name="connsiteX20-285" fmla="*/ 558 w 684"/>
                <a:gd name="connsiteY20-286" fmla="*/ 148 h 237"/>
                <a:gd name="connsiteX21-287" fmla="*/ 542 w 684"/>
                <a:gd name="connsiteY21-288" fmla="*/ 148 h 237"/>
                <a:gd name="connsiteX22-289" fmla="*/ 521 w 684"/>
                <a:gd name="connsiteY22-290" fmla="*/ 153 h 237"/>
                <a:gd name="connsiteX23-291" fmla="*/ 500 w 684"/>
                <a:gd name="connsiteY23-292" fmla="*/ 153 h 237"/>
                <a:gd name="connsiteX24-293" fmla="*/ 479 w 684"/>
                <a:gd name="connsiteY24-294" fmla="*/ 158 h 237"/>
                <a:gd name="connsiteX25-295" fmla="*/ 458 w 684"/>
                <a:gd name="connsiteY25-296" fmla="*/ 158 h 237"/>
                <a:gd name="connsiteX26-297" fmla="*/ 432 w 684"/>
                <a:gd name="connsiteY26-298" fmla="*/ 164 h 237"/>
                <a:gd name="connsiteX27-299" fmla="*/ 405 w 684"/>
                <a:gd name="connsiteY27-300" fmla="*/ 164 h 237"/>
                <a:gd name="connsiteX28-301" fmla="*/ 384 w 684"/>
                <a:gd name="connsiteY28-302" fmla="*/ 169 h 237"/>
                <a:gd name="connsiteX29-303" fmla="*/ 353 w 684"/>
                <a:gd name="connsiteY29-304" fmla="*/ 169 h 237"/>
                <a:gd name="connsiteX30-305" fmla="*/ 326 w 684"/>
                <a:gd name="connsiteY30-306" fmla="*/ 174 h 237"/>
                <a:gd name="connsiteX31-307" fmla="*/ 305 w 684"/>
                <a:gd name="connsiteY31-308" fmla="*/ 179 h 237"/>
                <a:gd name="connsiteX32-309" fmla="*/ 279 w 684"/>
                <a:gd name="connsiteY32-310" fmla="*/ 185 h 237"/>
                <a:gd name="connsiteX33-311" fmla="*/ 258 w 684"/>
                <a:gd name="connsiteY33-312" fmla="*/ 185 h 237"/>
                <a:gd name="connsiteX34-313" fmla="*/ 237 w 684"/>
                <a:gd name="connsiteY34-314" fmla="*/ 190 h 237"/>
                <a:gd name="connsiteX35-315" fmla="*/ 216 w 684"/>
                <a:gd name="connsiteY35-316" fmla="*/ 195 h 237"/>
                <a:gd name="connsiteX36-317" fmla="*/ 200 w 684"/>
                <a:gd name="connsiteY36-318" fmla="*/ 195 h 237"/>
                <a:gd name="connsiteX37-319" fmla="*/ 184 w 684"/>
                <a:gd name="connsiteY37-320" fmla="*/ 200 h 237"/>
                <a:gd name="connsiteX38-321" fmla="*/ 169 w 684"/>
                <a:gd name="connsiteY38-322" fmla="*/ 200 h 237"/>
                <a:gd name="connsiteX39-323" fmla="*/ 153 w 684"/>
                <a:gd name="connsiteY39-324" fmla="*/ 206 h 237"/>
                <a:gd name="connsiteX40-325" fmla="*/ 142 w 684"/>
                <a:gd name="connsiteY40-326" fmla="*/ 206 h 237"/>
                <a:gd name="connsiteX41-327" fmla="*/ 132 w 684"/>
                <a:gd name="connsiteY41-328" fmla="*/ 211 h 237"/>
                <a:gd name="connsiteX42-329" fmla="*/ 127 w 684"/>
                <a:gd name="connsiteY42-330" fmla="*/ 211 h 237"/>
                <a:gd name="connsiteX43-331" fmla="*/ 116 w 684"/>
                <a:gd name="connsiteY43-332" fmla="*/ 216 h 237"/>
                <a:gd name="connsiteX44-333" fmla="*/ 111 w 684"/>
                <a:gd name="connsiteY44-334" fmla="*/ 216 h 237"/>
                <a:gd name="connsiteX45-335" fmla="*/ 105 w 684"/>
                <a:gd name="connsiteY45-336" fmla="*/ 221 h 237"/>
                <a:gd name="connsiteX46-337" fmla="*/ 90 w 684"/>
                <a:gd name="connsiteY46-338" fmla="*/ 227 h 237"/>
                <a:gd name="connsiteX47-339" fmla="*/ 79 w 684"/>
                <a:gd name="connsiteY47-340" fmla="*/ 232 h 237"/>
                <a:gd name="connsiteX48-341" fmla="*/ 69 w 684"/>
                <a:gd name="connsiteY48-342" fmla="*/ 237 h 237"/>
                <a:gd name="connsiteX49-343" fmla="*/ 63 w 684"/>
                <a:gd name="connsiteY49-344" fmla="*/ 237 h 237"/>
                <a:gd name="connsiteX50-345" fmla="*/ 58 w 684"/>
                <a:gd name="connsiteY50-346" fmla="*/ 237 h 237"/>
                <a:gd name="connsiteX51-347" fmla="*/ 53 w 684"/>
                <a:gd name="connsiteY51-348" fmla="*/ 237 h 237"/>
                <a:gd name="connsiteX52-349" fmla="*/ 48 w 684"/>
                <a:gd name="connsiteY52-350" fmla="*/ 237 h 237"/>
                <a:gd name="connsiteX53-351" fmla="*/ 37 w 684"/>
                <a:gd name="connsiteY53-352" fmla="*/ 227 h 237"/>
                <a:gd name="connsiteX54-353" fmla="*/ 27 w 684"/>
                <a:gd name="connsiteY54-354" fmla="*/ 221 h 237"/>
                <a:gd name="connsiteX55-355" fmla="*/ 16 w 684"/>
                <a:gd name="connsiteY55-356" fmla="*/ 211 h 237"/>
                <a:gd name="connsiteX56-357" fmla="*/ 11 w 684"/>
                <a:gd name="connsiteY56-358" fmla="*/ 206 h 237"/>
                <a:gd name="connsiteX57-359" fmla="*/ 6 w 684"/>
                <a:gd name="connsiteY57-360" fmla="*/ 195 h 237"/>
                <a:gd name="connsiteX58-361" fmla="*/ 0 w 684"/>
                <a:gd name="connsiteY58-362" fmla="*/ 190 h 237"/>
                <a:gd name="connsiteX59-363" fmla="*/ 6 w 684"/>
                <a:gd name="connsiteY59-364" fmla="*/ 185 h 237"/>
                <a:gd name="connsiteX60-365" fmla="*/ 11 w 684"/>
                <a:gd name="connsiteY60-366" fmla="*/ 179 h 237"/>
                <a:gd name="connsiteX61-367" fmla="*/ 16 w 684"/>
                <a:gd name="connsiteY61-368" fmla="*/ 174 h 237"/>
                <a:gd name="connsiteX62-369" fmla="*/ 27 w 684"/>
                <a:gd name="connsiteY62-370" fmla="*/ 169 h 237"/>
                <a:gd name="connsiteX63-371" fmla="*/ 37 w 684"/>
                <a:gd name="connsiteY63-372" fmla="*/ 158 h 237"/>
                <a:gd name="connsiteX64-373" fmla="*/ 48 w 684"/>
                <a:gd name="connsiteY64-374" fmla="*/ 148 h 237"/>
                <a:gd name="connsiteX65-375" fmla="*/ 53 w 684"/>
                <a:gd name="connsiteY65-376" fmla="*/ 132 h 237"/>
                <a:gd name="connsiteX66-377" fmla="*/ 63 w 684"/>
                <a:gd name="connsiteY66-378" fmla="*/ 116 h 237"/>
                <a:gd name="connsiteX67-379" fmla="*/ 63 w 684"/>
                <a:gd name="connsiteY67-380" fmla="*/ 95 h 237"/>
                <a:gd name="connsiteX68-381" fmla="*/ 69 w 684"/>
                <a:gd name="connsiteY68-382" fmla="*/ 84 h 237"/>
                <a:gd name="connsiteX69-383" fmla="*/ 69 w 684"/>
                <a:gd name="connsiteY69-384" fmla="*/ 69 h 237"/>
                <a:gd name="connsiteX70-385" fmla="*/ 69 w 684"/>
                <a:gd name="connsiteY70-386" fmla="*/ 58 h 237"/>
                <a:gd name="connsiteX71-387" fmla="*/ 63 w 684"/>
                <a:gd name="connsiteY71-388" fmla="*/ 42 h 237"/>
                <a:gd name="connsiteX72-389" fmla="*/ 58 w 684"/>
                <a:gd name="connsiteY72-390" fmla="*/ 37 h 237"/>
                <a:gd name="connsiteX73-391" fmla="*/ 53 w 684"/>
                <a:gd name="connsiteY73-392" fmla="*/ 32 h 237"/>
                <a:gd name="connsiteX74-393" fmla="*/ 48 w 684"/>
                <a:gd name="connsiteY74-394" fmla="*/ 27 h 237"/>
                <a:gd name="connsiteX75-395" fmla="*/ 48 w 684"/>
                <a:gd name="connsiteY75-396" fmla="*/ 21 h 237"/>
                <a:gd name="connsiteX76-397" fmla="*/ 48 w 684"/>
                <a:gd name="connsiteY76-398" fmla="*/ 11 h 237"/>
                <a:gd name="connsiteX77-399" fmla="*/ 48 w 684"/>
                <a:gd name="connsiteY77-400" fmla="*/ 5 h 237"/>
                <a:gd name="connsiteX78-401" fmla="*/ 53 w 684"/>
                <a:gd name="connsiteY78-402" fmla="*/ 0 h 237"/>
                <a:gd name="connsiteX79-403" fmla="*/ 58 w 684"/>
                <a:gd name="connsiteY79-404" fmla="*/ 0 h 237"/>
                <a:gd name="connsiteX80-405" fmla="*/ 95 w 684"/>
                <a:gd name="connsiteY80-406" fmla="*/ 5 h 237"/>
                <a:gd name="connsiteX81-407" fmla="*/ 105 w 684"/>
                <a:gd name="connsiteY81-408" fmla="*/ 11 h 237"/>
                <a:gd name="connsiteX82-409" fmla="*/ 116 w 684"/>
                <a:gd name="connsiteY82-410" fmla="*/ 21 h 237"/>
                <a:gd name="connsiteX83-411" fmla="*/ 127 w 684"/>
                <a:gd name="connsiteY83-412" fmla="*/ 27 h 237"/>
                <a:gd name="connsiteX84-413" fmla="*/ 132 w 684"/>
                <a:gd name="connsiteY84-414" fmla="*/ 32 h 237"/>
                <a:gd name="connsiteX85-415" fmla="*/ 137 w 684"/>
                <a:gd name="connsiteY85-416" fmla="*/ 37 h 237"/>
                <a:gd name="connsiteX86-417" fmla="*/ 137 w 684"/>
                <a:gd name="connsiteY86-418" fmla="*/ 42 h 237"/>
                <a:gd name="connsiteX87-419" fmla="*/ 137 w 684"/>
                <a:gd name="connsiteY87-420" fmla="*/ 48 h 237"/>
                <a:gd name="connsiteX88-421" fmla="*/ 137 w 684"/>
                <a:gd name="connsiteY88-422" fmla="*/ 53 h 237"/>
                <a:gd name="connsiteX89-423" fmla="*/ 137 w 684"/>
                <a:gd name="connsiteY89-424" fmla="*/ 58 h 237"/>
                <a:gd name="connsiteX90-425" fmla="*/ 137 w 684"/>
                <a:gd name="connsiteY90-426" fmla="*/ 63 h 237"/>
                <a:gd name="connsiteX91-427" fmla="*/ 132 w 684"/>
                <a:gd name="connsiteY91-428" fmla="*/ 74 h 237"/>
                <a:gd name="connsiteX92-429" fmla="*/ 132 w 684"/>
                <a:gd name="connsiteY92-430" fmla="*/ 84 h 237"/>
                <a:gd name="connsiteX93-431" fmla="*/ 127 w 684"/>
                <a:gd name="connsiteY93-432" fmla="*/ 95 h 237"/>
                <a:gd name="connsiteX94-433" fmla="*/ 121 w 684"/>
                <a:gd name="connsiteY94-434" fmla="*/ 106 h 237"/>
                <a:gd name="connsiteX95-435" fmla="*/ 116 w 684"/>
                <a:gd name="connsiteY95-436" fmla="*/ 116 h 237"/>
                <a:gd name="connsiteX96-437" fmla="*/ 116 w 684"/>
                <a:gd name="connsiteY96-438" fmla="*/ 127 h 237"/>
                <a:gd name="connsiteX97-439" fmla="*/ 111 w 684"/>
                <a:gd name="connsiteY97-440" fmla="*/ 132 h 237"/>
                <a:gd name="connsiteX98-441" fmla="*/ 111 w 684"/>
                <a:gd name="connsiteY98-442" fmla="*/ 142 h 237"/>
                <a:gd name="connsiteX99-443" fmla="*/ 111 w 684"/>
                <a:gd name="connsiteY99-444" fmla="*/ 148 h 237"/>
                <a:gd name="connsiteX100-445" fmla="*/ 111 w 684"/>
                <a:gd name="connsiteY100-446" fmla="*/ 153 h 237"/>
                <a:gd name="connsiteX101-447" fmla="*/ 111 w 684"/>
                <a:gd name="connsiteY101-448" fmla="*/ 153 h 237"/>
                <a:gd name="connsiteX102-449" fmla="*/ 111 w 684"/>
                <a:gd name="connsiteY102-450" fmla="*/ 158 h 237"/>
                <a:gd name="connsiteX103-451" fmla="*/ 116 w 684"/>
                <a:gd name="connsiteY103-452" fmla="*/ 158 h 237"/>
                <a:gd name="connsiteX104-453" fmla="*/ 116 w 684"/>
                <a:gd name="connsiteY104-454" fmla="*/ 158 h 237"/>
                <a:gd name="connsiteX105-455" fmla="*/ 121 w 684"/>
                <a:gd name="connsiteY105-456" fmla="*/ 158 h 237"/>
                <a:gd name="connsiteX106-457" fmla="*/ 132 w 684"/>
                <a:gd name="connsiteY106-458" fmla="*/ 158 h 237"/>
                <a:gd name="connsiteX107-459" fmla="*/ 148 w 684"/>
                <a:gd name="connsiteY107-460" fmla="*/ 158 h 237"/>
                <a:gd name="connsiteX108-461" fmla="*/ 169 w 684"/>
                <a:gd name="connsiteY108-462" fmla="*/ 158 h 237"/>
                <a:gd name="connsiteX109-463" fmla="*/ 190 w 684"/>
                <a:gd name="connsiteY109-464" fmla="*/ 158 h 237"/>
                <a:gd name="connsiteX110-465" fmla="*/ 211 w 684"/>
                <a:gd name="connsiteY110-466" fmla="*/ 153 h 237"/>
                <a:gd name="connsiteX111-467" fmla="*/ 242 w 684"/>
                <a:gd name="connsiteY111-468" fmla="*/ 148 h 237"/>
                <a:gd name="connsiteX112-469" fmla="*/ 269 w 684"/>
                <a:gd name="connsiteY112-470" fmla="*/ 148 h 237"/>
                <a:gd name="connsiteX113-471" fmla="*/ 290 w 684"/>
                <a:gd name="connsiteY113-472" fmla="*/ 142 h 237"/>
                <a:gd name="connsiteX114-473" fmla="*/ 311 w 684"/>
                <a:gd name="connsiteY114-474" fmla="*/ 142 h 237"/>
                <a:gd name="connsiteX115-475" fmla="*/ 332 w 684"/>
                <a:gd name="connsiteY115-476" fmla="*/ 137 h 237"/>
                <a:gd name="connsiteX116-477" fmla="*/ 342 w 684"/>
                <a:gd name="connsiteY116-478" fmla="*/ 137 h 237"/>
                <a:gd name="connsiteX117-479" fmla="*/ 358 w 684"/>
                <a:gd name="connsiteY117-480" fmla="*/ 137 h 237"/>
                <a:gd name="connsiteX118-481" fmla="*/ 363 w 684"/>
                <a:gd name="connsiteY118-482" fmla="*/ 137 h 237"/>
                <a:gd name="connsiteX119-483" fmla="*/ 368 w 684"/>
                <a:gd name="connsiteY119-484" fmla="*/ 137 h 237"/>
                <a:gd name="connsiteX120-485" fmla="*/ 368 w 684"/>
                <a:gd name="connsiteY120-486" fmla="*/ 137 h 237"/>
                <a:gd name="connsiteX0-487" fmla="*/ 368 w 684"/>
                <a:gd name="connsiteY0-488" fmla="*/ 137 h 237"/>
                <a:gd name="connsiteX1-489" fmla="*/ 374 w 684"/>
                <a:gd name="connsiteY1-490" fmla="*/ 137 h 237"/>
                <a:gd name="connsiteX2-491" fmla="*/ 379 w 684"/>
                <a:gd name="connsiteY2-492" fmla="*/ 137 h 237"/>
                <a:gd name="connsiteX3-493" fmla="*/ 395 w 684"/>
                <a:gd name="connsiteY3-494" fmla="*/ 132 h 237"/>
                <a:gd name="connsiteX4-495" fmla="*/ 405 w 684"/>
                <a:gd name="connsiteY4-496" fmla="*/ 132 h 237"/>
                <a:gd name="connsiteX5-497" fmla="*/ 421 w 684"/>
                <a:gd name="connsiteY5-498" fmla="*/ 132 h 237"/>
                <a:gd name="connsiteX6-499" fmla="*/ 442 w 684"/>
                <a:gd name="connsiteY6-500" fmla="*/ 127 h 237"/>
                <a:gd name="connsiteX7-501" fmla="*/ 468 w 684"/>
                <a:gd name="connsiteY7-502" fmla="*/ 127 h 237"/>
                <a:gd name="connsiteX8-503" fmla="*/ 495 w 684"/>
                <a:gd name="connsiteY8-504" fmla="*/ 121 h 237"/>
                <a:gd name="connsiteX9-505" fmla="*/ 547 w 684"/>
                <a:gd name="connsiteY9-506" fmla="*/ 116 h 237"/>
                <a:gd name="connsiteX10-507" fmla="*/ 595 w 684"/>
                <a:gd name="connsiteY10-508" fmla="*/ 111 h 237"/>
                <a:gd name="connsiteX11-509" fmla="*/ 642 w 684"/>
                <a:gd name="connsiteY11-510" fmla="*/ 106 h 237"/>
                <a:gd name="connsiteX12-511" fmla="*/ 684 w 684"/>
                <a:gd name="connsiteY12-512" fmla="*/ 106 h 237"/>
                <a:gd name="connsiteX13-513" fmla="*/ 663 w 684"/>
                <a:gd name="connsiteY13-514" fmla="*/ 142 h 237"/>
                <a:gd name="connsiteX14-515" fmla="*/ 653 w 684"/>
                <a:gd name="connsiteY14-516" fmla="*/ 142 h 237"/>
                <a:gd name="connsiteX15-517" fmla="*/ 637 w 684"/>
                <a:gd name="connsiteY15-518" fmla="*/ 142 h 237"/>
                <a:gd name="connsiteX16-519" fmla="*/ 626 w 684"/>
                <a:gd name="connsiteY16-520" fmla="*/ 142 h 237"/>
                <a:gd name="connsiteX17-521" fmla="*/ 610 w 684"/>
                <a:gd name="connsiteY17-522" fmla="*/ 142 h 237"/>
                <a:gd name="connsiteX18-523" fmla="*/ 595 w 684"/>
                <a:gd name="connsiteY18-524" fmla="*/ 148 h 237"/>
                <a:gd name="connsiteX19-525" fmla="*/ 579 w 684"/>
                <a:gd name="connsiteY19-526" fmla="*/ 148 h 237"/>
                <a:gd name="connsiteX20-527" fmla="*/ 558 w 684"/>
                <a:gd name="connsiteY20-528" fmla="*/ 148 h 237"/>
                <a:gd name="connsiteX21-529" fmla="*/ 542 w 684"/>
                <a:gd name="connsiteY21-530" fmla="*/ 148 h 237"/>
                <a:gd name="connsiteX22-531" fmla="*/ 521 w 684"/>
                <a:gd name="connsiteY22-532" fmla="*/ 153 h 237"/>
                <a:gd name="connsiteX23-533" fmla="*/ 500 w 684"/>
                <a:gd name="connsiteY23-534" fmla="*/ 153 h 237"/>
                <a:gd name="connsiteX24-535" fmla="*/ 479 w 684"/>
                <a:gd name="connsiteY24-536" fmla="*/ 158 h 237"/>
                <a:gd name="connsiteX25-537" fmla="*/ 458 w 684"/>
                <a:gd name="connsiteY25-538" fmla="*/ 158 h 237"/>
                <a:gd name="connsiteX26-539" fmla="*/ 432 w 684"/>
                <a:gd name="connsiteY26-540" fmla="*/ 164 h 237"/>
                <a:gd name="connsiteX27-541" fmla="*/ 405 w 684"/>
                <a:gd name="connsiteY27-542" fmla="*/ 164 h 237"/>
                <a:gd name="connsiteX28-543" fmla="*/ 384 w 684"/>
                <a:gd name="connsiteY28-544" fmla="*/ 169 h 237"/>
                <a:gd name="connsiteX29-545" fmla="*/ 353 w 684"/>
                <a:gd name="connsiteY29-546" fmla="*/ 169 h 237"/>
                <a:gd name="connsiteX30-547" fmla="*/ 326 w 684"/>
                <a:gd name="connsiteY30-548" fmla="*/ 174 h 237"/>
                <a:gd name="connsiteX31-549" fmla="*/ 305 w 684"/>
                <a:gd name="connsiteY31-550" fmla="*/ 179 h 237"/>
                <a:gd name="connsiteX32-551" fmla="*/ 279 w 684"/>
                <a:gd name="connsiteY32-552" fmla="*/ 185 h 237"/>
                <a:gd name="connsiteX33-553" fmla="*/ 258 w 684"/>
                <a:gd name="connsiteY33-554" fmla="*/ 185 h 237"/>
                <a:gd name="connsiteX34-555" fmla="*/ 237 w 684"/>
                <a:gd name="connsiteY34-556" fmla="*/ 190 h 237"/>
                <a:gd name="connsiteX35-557" fmla="*/ 216 w 684"/>
                <a:gd name="connsiteY35-558" fmla="*/ 195 h 237"/>
                <a:gd name="connsiteX36-559" fmla="*/ 200 w 684"/>
                <a:gd name="connsiteY36-560" fmla="*/ 195 h 237"/>
                <a:gd name="connsiteX37-561" fmla="*/ 184 w 684"/>
                <a:gd name="connsiteY37-562" fmla="*/ 200 h 237"/>
                <a:gd name="connsiteX38-563" fmla="*/ 169 w 684"/>
                <a:gd name="connsiteY38-564" fmla="*/ 200 h 237"/>
                <a:gd name="connsiteX39-565" fmla="*/ 153 w 684"/>
                <a:gd name="connsiteY39-566" fmla="*/ 206 h 237"/>
                <a:gd name="connsiteX40-567" fmla="*/ 142 w 684"/>
                <a:gd name="connsiteY40-568" fmla="*/ 206 h 237"/>
                <a:gd name="connsiteX41-569" fmla="*/ 132 w 684"/>
                <a:gd name="connsiteY41-570" fmla="*/ 211 h 237"/>
                <a:gd name="connsiteX42-571" fmla="*/ 127 w 684"/>
                <a:gd name="connsiteY42-572" fmla="*/ 211 h 237"/>
                <a:gd name="connsiteX43-573" fmla="*/ 116 w 684"/>
                <a:gd name="connsiteY43-574" fmla="*/ 216 h 237"/>
                <a:gd name="connsiteX44-575" fmla="*/ 111 w 684"/>
                <a:gd name="connsiteY44-576" fmla="*/ 216 h 237"/>
                <a:gd name="connsiteX45-577" fmla="*/ 105 w 684"/>
                <a:gd name="connsiteY45-578" fmla="*/ 221 h 237"/>
                <a:gd name="connsiteX46-579" fmla="*/ 90 w 684"/>
                <a:gd name="connsiteY46-580" fmla="*/ 227 h 237"/>
                <a:gd name="connsiteX47-581" fmla="*/ 79 w 684"/>
                <a:gd name="connsiteY47-582" fmla="*/ 232 h 237"/>
                <a:gd name="connsiteX48-583" fmla="*/ 69 w 684"/>
                <a:gd name="connsiteY48-584" fmla="*/ 237 h 237"/>
                <a:gd name="connsiteX49-585" fmla="*/ 63 w 684"/>
                <a:gd name="connsiteY49-586" fmla="*/ 237 h 237"/>
                <a:gd name="connsiteX50-587" fmla="*/ 58 w 684"/>
                <a:gd name="connsiteY50-588" fmla="*/ 237 h 237"/>
                <a:gd name="connsiteX51-589" fmla="*/ 53 w 684"/>
                <a:gd name="connsiteY51-590" fmla="*/ 237 h 237"/>
                <a:gd name="connsiteX52-591" fmla="*/ 48 w 684"/>
                <a:gd name="connsiteY52-592" fmla="*/ 237 h 237"/>
                <a:gd name="connsiteX53-593" fmla="*/ 37 w 684"/>
                <a:gd name="connsiteY53-594" fmla="*/ 227 h 237"/>
                <a:gd name="connsiteX54-595" fmla="*/ 27 w 684"/>
                <a:gd name="connsiteY54-596" fmla="*/ 221 h 237"/>
                <a:gd name="connsiteX55-597" fmla="*/ 16 w 684"/>
                <a:gd name="connsiteY55-598" fmla="*/ 211 h 237"/>
                <a:gd name="connsiteX56-599" fmla="*/ 11 w 684"/>
                <a:gd name="connsiteY56-600" fmla="*/ 206 h 237"/>
                <a:gd name="connsiteX57-601" fmla="*/ 6 w 684"/>
                <a:gd name="connsiteY57-602" fmla="*/ 195 h 237"/>
                <a:gd name="connsiteX58-603" fmla="*/ 0 w 684"/>
                <a:gd name="connsiteY58-604" fmla="*/ 190 h 237"/>
                <a:gd name="connsiteX59-605" fmla="*/ 6 w 684"/>
                <a:gd name="connsiteY59-606" fmla="*/ 185 h 237"/>
                <a:gd name="connsiteX60-607" fmla="*/ 11 w 684"/>
                <a:gd name="connsiteY60-608" fmla="*/ 179 h 237"/>
                <a:gd name="connsiteX61-609" fmla="*/ 16 w 684"/>
                <a:gd name="connsiteY61-610" fmla="*/ 174 h 237"/>
                <a:gd name="connsiteX62-611" fmla="*/ 27 w 684"/>
                <a:gd name="connsiteY62-612" fmla="*/ 169 h 237"/>
                <a:gd name="connsiteX63-613" fmla="*/ 37 w 684"/>
                <a:gd name="connsiteY63-614" fmla="*/ 158 h 237"/>
                <a:gd name="connsiteX64-615" fmla="*/ 48 w 684"/>
                <a:gd name="connsiteY64-616" fmla="*/ 148 h 237"/>
                <a:gd name="connsiteX65-617" fmla="*/ 53 w 684"/>
                <a:gd name="connsiteY65-618" fmla="*/ 132 h 237"/>
                <a:gd name="connsiteX66-619" fmla="*/ 63 w 684"/>
                <a:gd name="connsiteY66-620" fmla="*/ 116 h 237"/>
                <a:gd name="connsiteX67-621" fmla="*/ 63 w 684"/>
                <a:gd name="connsiteY67-622" fmla="*/ 95 h 237"/>
                <a:gd name="connsiteX68-623" fmla="*/ 69 w 684"/>
                <a:gd name="connsiteY68-624" fmla="*/ 84 h 237"/>
                <a:gd name="connsiteX69-625" fmla="*/ 69 w 684"/>
                <a:gd name="connsiteY69-626" fmla="*/ 69 h 237"/>
                <a:gd name="connsiteX70-627" fmla="*/ 69 w 684"/>
                <a:gd name="connsiteY70-628" fmla="*/ 58 h 237"/>
                <a:gd name="connsiteX71-629" fmla="*/ 63 w 684"/>
                <a:gd name="connsiteY71-630" fmla="*/ 42 h 237"/>
                <a:gd name="connsiteX72-631" fmla="*/ 58 w 684"/>
                <a:gd name="connsiteY72-632" fmla="*/ 37 h 237"/>
                <a:gd name="connsiteX73-633" fmla="*/ 53 w 684"/>
                <a:gd name="connsiteY73-634" fmla="*/ 32 h 237"/>
                <a:gd name="connsiteX74-635" fmla="*/ 48 w 684"/>
                <a:gd name="connsiteY74-636" fmla="*/ 27 h 237"/>
                <a:gd name="connsiteX75-637" fmla="*/ 48 w 684"/>
                <a:gd name="connsiteY75-638" fmla="*/ 21 h 237"/>
                <a:gd name="connsiteX76-639" fmla="*/ 48 w 684"/>
                <a:gd name="connsiteY76-640" fmla="*/ 11 h 237"/>
                <a:gd name="connsiteX77-641" fmla="*/ 48 w 684"/>
                <a:gd name="connsiteY77-642" fmla="*/ 5 h 237"/>
                <a:gd name="connsiteX78-643" fmla="*/ 53 w 684"/>
                <a:gd name="connsiteY78-644" fmla="*/ 0 h 237"/>
                <a:gd name="connsiteX79-645" fmla="*/ 95 w 684"/>
                <a:gd name="connsiteY79-646" fmla="*/ 5 h 237"/>
                <a:gd name="connsiteX80-647" fmla="*/ 105 w 684"/>
                <a:gd name="connsiteY80-648" fmla="*/ 11 h 237"/>
                <a:gd name="connsiteX81-649" fmla="*/ 116 w 684"/>
                <a:gd name="connsiteY81-650" fmla="*/ 21 h 237"/>
                <a:gd name="connsiteX82-651" fmla="*/ 127 w 684"/>
                <a:gd name="connsiteY82-652" fmla="*/ 27 h 237"/>
                <a:gd name="connsiteX83-653" fmla="*/ 132 w 684"/>
                <a:gd name="connsiteY83-654" fmla="*/ 32 h 237"/>
                <a:gd name="connsiteX84-655" fmla="*/ 137 w 684"/>
                <a:gd name="connsiteY84-656" fmla="*/ 37 h 237"/>
                <a:gd name="connsiteX85-657" fmla="*/ 137 w 684"/>
                <a:gd name="connsiteY85-658" fmla="*/ 42 h 237"/>
                <a:gd name="connsiteX86-659" fmla="*/ 137 w 684"/>
                <a:gd name="connsiteY86-660" fmla="*/ 48 h 237"/>
                <a:gd name="connsiteX87-661" fmla="*/ 137 w 684"/>
                <a:gd name="connsiteY87-662" fmla="*/ 53 h 237"/>
                <a:gd name="connsiteX88-663" fmla="*/ 137 w 684"/>
                <a:gd name="connsiteY88-664" fmla="*/ 58 h 237"/>
                <a:gd name="connsiteX89-665" fmla="*/ 137 w 684"/>
                <a:gd name="connsiteY89-666" fmla="*/ 63 h 237"/>
                <a:gd name="connsiteX90-667" fmla="*/ 132 w 684"/>
                <a:gd name="connsiteY90-668" fmla="*/ 74 h 237"/>
                <a:gd name="connsiteX91-669" fmla="*/ 132 w 684"/>
                <a:gd name="connsiteY91-670" fmla="*/ 84 h 237"/>
                <a:gd name="connsiteX92-671" fmla="*/ 127 w 684"/>
                <a:gd name="connsiteY92-672" fmla="*/ 95 h 237"/>
                <a:gd name="connsiteX93-673" fmla="*/ 121 w 684"/>
                <a:gd name="connsiteY93-674" fmla="*/ 106 h 237"/>
                <a:gd name="connsiteX94-675" fmla="*/ 116 w 684"/>
                <a:gd name="connsiteY94-676" fmla="*/ 116 h 237"/>
                <a:gd name="connsiteX95-677" fmla="*/ 116 w 684"/>
                <a:gd name="connsiteY95-678" fmla="*/ 127 h 237"/>
                <a:gd name="connsiteX96-679" fmla="*/ 111 w 684"/>
                <a:gd name="connsiteY96-680" fmla="*/ 132 h 237"/>
                <a:gd name="connsiteX97-681" fmla="*/ 111 w 684"/>
                <a:gd name="connsiteY97-682" fmla="*/ 142 h 237"/>
                <a:gd name="connsiteX98-683" fmla="*/ 111 w 684"/>
                <a:gd name="connsiteY98-684" fmla="*/ 148 h 237"/>
                <a:gd name="connsiteX99-685" fmla="*/ 111 w 684"/>
                <a:gd name="connsiteY99-686" fmla="*/ 153 h 237"/>
                <a:gd name="connsiteX100-687" fmla="*/ 111 w 684"/>
                <a:gd name="connsiteY100-688" fmla="*/ 153 h 237"/>
                <a:gd name="connsiteX101-689" fmla="*/ 111 w 684"/>
                <a:gd name="connsiteY101-690" fmla="*/ 158 h 237"/>
                <a:gd name="connsiteX102-691" fmla="*/ 116 w 684"/>
                <a:gd name="connsiteY102-692" fmla="*/ 158 h 237"/>
                <a:gd name="connsiteX103-693" fmla="*/ 116 w 684"/>
                <a:gd name="connsiteY103-694" fmla="*/ 158 h 237"/>
                <a:gd name="connsiteX104-695" fmla="*/ 121 w 684"/>
                <a:gd name="connsiteY104-696" fmla="*/ 158 h 237"/>
                <a:gd name="connsiteX105-697" fmla="*/ 132 w 684"/>
                <a:gd name="connsiteY105-698" fmla="*/ 158 h 237"/>
                <a:gd name="connsiteX106-699" fmla="*/ 148 w 684"/>
                <a:gd name="connsiteY106-700" fmla="*/ 158 h 237"/>
                <a:gd name="connsiteX107-701" fmla="*/ 169 w 684"/>
                <a:gd name="connsiteY107-702" fmla="*/ 158 h 237"/>
                <a:gd name="connsiteX108-703" fmla="*/ 190 w 684"/>
                <a:gd name="connsiteY108-704" fmla="*/ 158 h 237"/>
                <a:gd name="connsiteX109-705" fmla="*/ 211 w 684"/>
                <a:gd name="connsiteY109-706" fmla="*/ 153 h 237"/>
                <a:gd name="connsiteX110-707" fmla="*/ 242 w 684"/>
                <a:gd name="connsiteY110-708" fmla="*/ 148 h 237"/>
                <a:gd name="connsiteX111-709" fmla="*/ 269 w 684"/>
                <a:gd name="connsiteY111-710" fmla="*/ 148 h 237"/>
                <a:gd name="connsiteX112-711" fmla="*/ 290 w 684"/>
                <a:gd name="connsiteY112-712" fmla="*/ 142 h 237"/>
                <a:gd name="connsiteX113-713" fmla="*/ 311 w 684"/>
                <a:gd name="connsiteY113-714" fmla="*/ 142 h 237"/>
                <a:gd name="connsiteX114-715" fmla="*/ 332 w 684"/>
                <a:gd name="connsiteY114-716" fmla="*/ 137 h 237"/>
                <a:gd name="connsiteX115-717" fmla="*/ 342 w 684"/>
                <a:gd name="connsiteY115-718" fmla="*/ 137 h 237"/>
                <a:gd name="connsiteX116-719" fmla="*/ 358 w 684"/>
                <a:gd name="connsiteY116-720" fmla="*/ 137 h 237"/>
                <a:gd name="connsiteX117-721" fmla="*/ 363 w 684"/>
                <a:gd name="connsiteY117-722" fmla="*/ 137 h 237"/>
                <a:gd name="connsiteX118-723" fmla="*/ 368 w 684"/>
                <a:gd name="connsiteY118-724" fmla="*/ 137 h 237"/>
                <a:gd name="connsiteX119-725" fmla="*/ 368 w 684"/>
                <a:gd name="connsiteY119-726" fmla="*/ 137 h 237"/>
                <a:gd name="connsiteX0-727" fmla="*/ 368 w 684"/>
                <a:gd name="connsiteY0-728" fmla="*/ 132 h 232"/>
                <a:gd name="connsiteX1-729" fmla="*/ 374 w 684"/>
                <a:gd name="connsiteY1-730" fmla="*/ 132 h 232"/>
                <a:gd name="connsiteX2-731" fmla="*/ 379 w 684"/>
                <a:gd name="connsiteY2-732" fmla="*/ 132 h 232"/>
                <a:gd name="connsiteX3-733" fmla="*/ 395 w 684"/>
                <a:gd name="connsiteY3-734" fmla="*/ 127 h 232"/>
                <a:gd name="connsiteX4-735" fmla="*/ 405 w 684"/>
                <a:gd name="connsiteY4-736" fmla="*/ 127 h 232"/>
                <a:gd name="connsiteX5-737" fmla="*/ 421 w 684"/>
                <a:gd name="connsiteY5-738" fmla="*/ 127 h 232"/>
                <a:gd name="connsiteX6-739" fmla="*/ 442 w 684"/>
                <a:gd name="connsiteY6-740" fmla="*/ 122 h 232"/>
                <a:gd name="connsiteX7-741" fmla="*/ 468 w 684"/>
                <a:gd name="connsiteY7-742" fmla="*/ 122 h 232"/>
                <a:gd name="connsiteX8-743" fmla="*/ 495 w 684"/>
                <a:gd name="connsiteY8-744" fmla="*/ 116 h 232"/>
                <a:gd name="connsiteX9-745" fmla="*/ 547 w 684"/>
                <a:gd name="connsiteY9-746" fmla="*/ 111 h 232"/>
                <a:gd name="connsiteX10-747" fmla="*/ 595 w 684"/>
                <a:gd name="connsiteY10-748" fmla="*/ 106 h 232"/>
                <a:gd name="connsiteX11-749" fmla="*/ 642 w 684"/>
                <a:gd name="connsiteY11-750" fmla="*/ 101 h 232"/>
                <a:gd name="connsiteX12-751" fmla="*/ 684 w 684"/>
                <a:gd name="connsiteY12-752" fmla="*/ 101 h 232"/>
                <a:gd name="connsiteX13-753" fmla="*/ 663 w 684"/>
                <a:gd name="connsiteY13-754" fmla="*/ 137 h 232"/>
                <a:gd name="connsiteX14-755" fmla="*/ 653 w 684"/>
                <a:gd name="connsiteY14-756" fmla="*/ 137 h 232"/>
                <a:gd name="connsiteX15-757" fmla="*/ 637 w 684"/>
                <a:gd name="connsiteY15-758" fmla="*/ 137 h 232"/>
                <a:gd name="connsiteX16-759" fmla="*/ 626 w 684"/>
                <a:gd name="connsiteY16-760" fmla="*/ 137 h 232"/>
                <a:gd name="connsiteX17-761" fmla="*/ 610 w 684"/>
                <a:gd name="connsiteY17-762" fmla="*/ 137 h 232"/>
                <a:gd name="connsiteX18-763" fmla="*/ 595 w 684"/>
                <a:gd name="connsiteY18-764" fmla="*/ 143 h 232"/>
                <a:gd name="connsiteX19-765" fmla="*/ 579 w 684"/>
                <a:gd name="connsiteY19-766" fmla="*/ 143 h 232"/>
                <a:gd name="connsiteX20-767" fmla="*/ 558 w 684"/>
                <a:gd name="connsiteY20-768" fmla="*/ 143 h 232"/>
                <a:gd name="connsiteX21-769" fmla="*/ 542 w 684"/>
                <a:gd name="connsiteY21-770" fmla="*/ 143 h 232"/>
                <a:gd name="connsiteX22-771" fmla="*/ 521 w 684"/>
                <a:gd name="connsiteY22-772" fmla="*/ 148 h 232"/>
                <a:gd name="connsiteX23-773" fmla="*/ 500 w 684"/>
                <a:gd name="connsiteY23-774" fmla="*/ 148 h 232"/>
                <a:gd name="connsiteX24-775" fmla="*/ 479 w 684"/>
                <a:gd name="connsiteY24-776" fmla="*/ 153 h 232"/>
                <a:gd name="connsiteX25-777" fmla="*/ 458 w 684"/>
                <a:gd name="connsiteY25-778" fmla="*/ 153 h 232"/>
                <a:gd name="connsiteX26-779" fmla="*/ 432 w 684"/>
                <a:gd name="connsiteY26-780" fmla="*/ 159 h 232"/>
                <a:gd name="connsiteX27-781" fmla="*/ 405 w 684"/>
                <a:gd name="connsiteY27-782" fmla="*/ 159 h 232"/>
                <a:gd name="connsiteX28-783" fmla="*/ 384 w 684"/>
                <a:gd name="connsiteY28-784" fmla="*/ 164 h 232"/>
                <a:gd name="connsiteX29-785" fmla="*/ 353 w 684"/>
                <a:gd name="connsiteY29-786" fmla="*/ 164 h 232"/>
                <a:gd name="connsiteX30-787" fmla="*/ 326 w 684"/>
                <a:gd name="connsiteY30-788" fmla="*/ 169 h 232"/>
                <a:gd name="connsiteX31-789" fmla="*/ 305 w 684"/>
                <a:gd name="connsiteY31-790" fmla="*/ 174 h 232"/>
                <a:gd name="connsiteX32-791" fmla="*/ 279 w 684"/>
                <a:gd name="connsiteY32-792" fmla="*/ 180 h 232"/>
                <a:gd name="connsiteX33-793" fmla="*/ 258 w 684"/>
                <a:gd name="connsiteY33-794" fmla="*/ 180 h 232"/>
                <a:gd name="connsiteX34-795" fmla="*/ 237 w 684"/>
                <a:gd name="connsiteY34-796" fmla="*/ 185 h 232"/>
                <a:gd name="connsiteX35-797" fmla="*/ 216 w 684"/>
                <a:gd name="connsiteY35-798" fmla="*/ 190 h 232"/>
                <a:gd name="connsiteX36-799" fmla="*/ 200 w 684"/>
                <a:gd name="connsiteY36-800" fmla="*/ 190 h 232"/>
                <a:gd name="connsiteX37-801" fmla="*/ 184 w 684"/>
                <a:gd name="connsiteY37-802" fmla="*/ 195 h 232"/>
                <a:gd name="connsiteX38-803" fmla="*/ 169 w 684"/>
                <a:gd name="connsiteY38-804" fmla="*/ 195 h 232"/>
                <a:gd name="connsiteX39-805" fmla="*/ 153 w 684"/>
                <a:gd name="connsiteY39-806" fmla="*/ 201 h 232"/>
                <a:gd name="connsiteX40-807" fmla="*/ 142 w 684"/>
                <a:gd name="connsiteY40-808" fmla="*/ 201 h 232"/>
                <a:gd name="connsiteX41-809" fmla="*/ 132 w 684"/>
                <a:gd name="connsiteY41-810" fmla="*/ 206 h 232"/>
                <a:gd name="connsiteX42-811" fmla="*/ 127 w 684"/>
                <a:gd name="connsiteY42-812" fmla="*/ 206 h 232"/>
                <a:gd name="connsiteX43-813" fmla="*/ 116 w 684"/>
                <a:gd name="connsiteY43-814" fmla="*/ 211 h 232"/>
                <a:gd name="connsiteX44-815" fmla="*/ 111 w 684"/>
                <a:gd name="connsiteY44-816" fmla="*/ 211 h 232"/>
                <a:gd name="connsiteX45-817" fmla="*/ 105 w 684"/>
                <a:gd name="connsiteY45-818" fmla="*/ 216 h 232"/>
                <a:gd name="connsiteX46-819" fmla="*/ 90 w 684"/>
                <a:gd name="connsiteY46-820" fmla="*/ 222 h 232"/>
                <a:gd name="connsiteX47-821" fmla="*/ 79 w 684"/>
                <a:gd name="connsiteY47-822" fmla="*/ 227 h 232"/>
                <a:gd name="connsiteX48-823" fmla="*/ 69 w 684"/>
                <a:gd name="connsiteY48-824" fmla="*/ 232 h 232"/>
                <a:gd name="connsiteX49-825" fmla="*/ 63 w 684"/>
                <a:gd name="connsiteY49-826" fmla="*/ 232 h 232"/>
                <a:gd name="connsiteX50-827" fmla="*/ 58 w 684"/>
                <a:gd name="connsiteY50-828" fmla="*/ 232 h 232"/>
                <a:gd name="connsiteX51-829" fmla="*/ 53 w 684"/>
                <a:gd name="connsiteY51-830" fmla="*/ 232 h 232"/>
                <a:gd name="connsiteX52-831" fmla="*/ 48 w 684"/>
                <a:gd name="connsiteY52-832" fmla="*/ 232 h 232"/>
                <a:gd name="connsiteX53-833" fmla="*/ 37 w 684"/>
                <a:gd name="connsiteY53-834" fmla="*/ 222 h 232"/>
                <a:gd name="connsiteX54-835" fmla="*/ 27 w 684"/>
                <a:gd name="connsiteY54-836" fmla="*/ 216 h 232"/>
                <a:gd name="connsiteX55-837" fmla="*/ 16 w 684"/>
                <a:gd name="connsiteY55-838" fmla="*/ 206 h 232"/>
                <a:gd name="connsiteX56-839" fmla="*/ 11 w 684"/>
                <a:gd name="connsiteY56-840" fmla="*/ 201 h 232"/>
                <a:gd name="connsiteX57-841" fmla="*/ 6 w 684"/>
                <a:gd name="connsiteY57-842" fmla="*/ 190 h 232"/>
                <a:gd name="connsiteX58-843" fmla="*/ 0 w 684"/>
                <a:gd name="connsiteY58-844" fmla="*/ 185 h 232"/>
                <a:gd name="connsiteX59-845" fmla="*/ 6 w 684"/>
                <a:gd name="connsiteY59-846" fmla="*/ 180 h 232"/>
                <a:gd name="connsiteX60-847" fmla="*/ 11 w 684"/>
                <a:gd name="connsiteY60-848" fmla="*/ 174 h 232"/>
                <a:gd name="connsiteX61-849" fmla="*/ 16 w 684"/>
                <a:gd name="connsiteY61-850" fmla="*/ 169 h 232"/>
                <a:gd name="connsiteX62-851" fmla="*/ 27 w 684"/>
                <a:gd name="connsiteY62-852" fmla="*/ 164 h 232"/>
                <a:gd name="connsiteX63-853" fmla="*/ 37 w 684"/>
                <a:gd name="connsiteY63-854" fmla="*/ 153 h 232"/>
                <a:gd name="connsiteX64-855" fmla="*/ 48 w 684"/>
                <a:gd name="connsiteY64-856" fmla="*/ 143 h 232"/>
                <a:gd name="connsiteX65-857" fmla="*/ 53 w 684"/>
                <a:gd name="connsiteY65-858" fmla="*/ 127 h 232"/>
                <a:gd name="connsiteX66-859" fmla="*/ 63 w 684"/>
                <a:gd name="connsiteY66-860" fmla="*/ 111 h 232"/>
                <a:gd name="connsiteX67-861" fmla="*/ 63 w 684"/>
                <a:gd name="connsiteY67-862" fmla="*/ 90 h 232"/>
                <a:gd name="connsiteX68-863" fmla="*/ 69 w 684"/>
                <a:gd name="connsiteY68-864" fmla="*/ 79 h 232"/>
                <a:gd name="connsiteX69-865" fmla="*/ 69 w 684"/>
                <a:gd name="connsiteY69-866" fmla="*/ 64 h 232"/>
                <a:gd name="connsiteX70-867" fmla="*/ 69 w 684"/>
                <a:gd name="connsiteY70-868" fmla="*/ 53 h 232"/>
                <a:gd name="connsiteX71-869" fmla="*/ 63 w 684"/>
                <a:gd name="connsiteY71-870" fmla="*/ 37 h 232"/>
                <a:gd name="connsiteX72-871" fmla="*/ 58 w 684"/>
                <a:gd name="connsiteY72-872" fmla="*/ 32 h 232"/>
                <a:gd name="connsiteX73-873" fmla="*/ 53 w 684"/>
                <a:gd name="connsiteY73-874" fmla="*/ 27 h 232"/>
                <a:gd name="connsiteX74-875" fmla="*/ 48 w 684"/>
                <a:gd name="connsiteY74-876" fmla="*/ 22 h 232"/>
                <a:gd name="connsiteX75-877" fmla="*/ 48 w 684"/>
                <a:gd name="connsiteY75-878" fmla="*/ 16 h 232"/>
                <a:gd name="connsiteX76-879" fmla="*/ 48 w 684"/>
                <a:gd name="connsiteY76-880" fmla="*/ 6 h 232"/>
                <a:gd name="connsiteX77-881" fmla="*/ 48 w 684"/>
                <a:gd name="connsiteY77-882" fmla="*/ 0 h 232"/>
                <a:gd name="connsiteX78-883" fmla="*/ 95 w 684"/>
                <a:gd name="connsiteY78-884" fmla="*/ 0 h 232"/>
                <a:gd name="connsiteX79-885" fmla="*/ 105 w 684"/>
                <a:gd name="connsiteY79-886" fmla="*/ 6 h 232"/>
                <a:gd name="connsiteX80-887" fmla="*/ 116 w 684"/>
                <a:gd name="connsiteY80-888" fmla="*/ 16 h 232"/>
                <a:gd name="connsiteX81-889" fmla="*/ 127 w 684"/>
                <a:gd name="connsiteY81-890" fmla="*/ 22 h 232"/>
                <a:gd name="connsiteX82-891" fmla="*/ 132 w 684"/>
                <a:gd name="connsiteY82-892" fmla="*/ 27 h 232"/>
                <a:gd name="connsiteX83-893" fmla="*/ 137 w 684"/>
                <a:gd name="connsiteY83-894" fmla="*/ 32 h 232"/>
                <a:gd name="connsiteX84-895" fmla="*/ 137 w 684"/>
                <a:gd name="connsiteY84-896" fmla="*/ 37 h 232"/>
                <a:gd name="connsiteX85-897" fmla="*/ 137 w 684"/>
                <a:gd name="connsiteY85-898" fmla="*/ 43 h 232"/>
                <a:gd name="connsiteX86-899" fmla="*/ 137 w 684"/>
                <a:gd name="connsiteY86-900" fmla="*/ 48 h 232"/>
                <a:gd name="connsiteX87-901" fmla="*/ 137 w 684"/>
                <a:gd name="connsiteY87-902" fmla="*/ 53 h 232"/>
                <a:gd name="connsiteX88-903" fmla="*/ 137 w 684"/>
                <a:gd name="connsiteY88-904" fmla="*/ 58 h 232"/>
                <a:gd name="connsiteX89-905" fmla="*/ 132 w 684"/>
                <a:gd name="connsiteY89-906" fmla="*/ 69 h 232"/>
                <a:gd name="connsiteX90-907" fmla="*/ 132 w 684"/>
                <a:gd name="connsiteY90-908" fmla="*/ 79 h 232"/>
                <a:gd name="connsiteX91-909" fmla="*/ 127 w 684"/>
                <a:gd name="connsiteY91-910" fmla="*/ 90 h 232"/>
                <a:gd name="connsiteX92-911" fmla="*/ 121 w 684"/>
                <a:gd name="connsiteY92-912" fmla="*/ 101 h 232"/>
                <a:gd name="connsiteX93-913" fmla="*/ 116 w 684"/>
                <a:gd name="connsiteY93-914" fmla="*/ 111 h 232"/>
                <a:gd name="connsiteX94-915" fmla="*/ 116 w 684"/>
                <a:gd name="connsiteY94-916" fmla="*/ 122 h 232"/>
                <a:gd name="connsiteX95-917" fmla="*/ 111 w 684"/>
                <a:gd name="connsiteY95-918" fmla="*/ 127 h 232"/>
                <a:gd name="connsiteX96-919" fmla="*/ 111 w 684"/>
                <a:gd name="connsiteY96-920" fmla="*/ 137 h 232"/>
                <a:gd name="connsiteX97-921" fmla="*/ 111 w 684"/>
                <a:gd name="connsiteY97-922" fmla="*/ 143 h 232"/>
                <a:gd name="connsiteX98-923" fmla="*/ 111 w 684"/>
                <a:gd name="connsiteY98-924" fmla="*/ 148 h 232"/>
                <a:gd name="connsiteX99-925" fmla="*/ 111 w 684"/>
                <a:gd name="connsiteY99-926" fmla="*/ 148 h 232"/>
                <a:gd name="connsiteX100-927" fmla="*/ 111 w 684"/>
                <a:gd name="connsiteY100-928" fmla="*/ 153 h 232"/>
                <a:gd name="connsiteX101-929" fmla="*/ 116 w 684"/>
                <a:gd name="connsiteY101-930" fmla="*/ 153 h 232"/>
                <a:gd name="connsiteX102-931" fmla="*/ 116 w 684"/>
                <a:gd name="connsiteY102-932" fmla="*/ 153 h 232"/>
                <a:gd name="connsiteX103-933" fmla="*/ 121 w 684"/>
                <a:gd name="connsiteY103-934" fmla="*/ 153 h 232"/>
                <a:gd name="connsiteX104-935" fmla="*/ 132 w 684"/>
                <a:gd name="connsiteY104-936" fmla="*/ 153 h 232"/>
                <a:gd name="connsiteX105-937" fmla="*/ 148 w 684"/>
                <a:gd name="connsiteY105-938" fmla="*/ 153 h 232"/>
                <a:gd name="connsiteX106-939" fmla="*/ 169 w 684"/>
                <a:gd name="connsiteY106-940" fmla="*/ 153 h 232"/>
                <a:gd name="connsiteX107-941" fmla="*/ 190 w 684"/>
                <a:gd name="connsiteY107-942" fmla="*/ 153 h 232"/>
                <a:gd name="connsiteX108-943" fmla="*/ 211 w 684"/>
                <a:gd name="connsiteY108-944" fmla="*/ 148 h 232"/>
                <a:gd name="connsiteX109-945" fmla="*/ 242 w 684"/>
                <a:gd name="connsiteY109-946" fmla="*/ 143 h 232"/>
                <a:gd name="connsiteX110-947" fmla="*/ 269 w 684"/>
                <a:gd name="connsiteY110-948" fmla="*/ 143 h 232"/>
                <a:gd name="connsiteX111-949" fmla="*/ 290 w 684"/>
                <a:gd name="connsiteY111-950" fmla="*/ 137 h 232"/>
                <a:gd name="connsiteX112-951" fmla="*/ 311 w 684"/>
                <a:gd name="connsiteY112-952" fmla="*/ 137 h 232"/>
                <a:gd name="connsiteX113-953" fmla="*/ 332 w 684"/>
                <a:gd name="connsiteY113-954" fmla="*/ 132 h 232"/>
                <a:gd name="connsiteX114-955" fmla="*/ 342 w 684"/>
                <a:gd name="connsiteY114-956" fmla="*/ 132 h 232"/>
                <a:gd name="connsiteX115-957" fmla="*/ 358 w 684"/>
                <a:gd name="connsiteY115-958" fmla="*/ 132 h 232"/>
                <a:gd name="connsiteX116-959" fmla="*/ 363 w 684"/>
                <a:gd name="connsiteY116-960" fmla="*/ 132 h 232"/>
                <a:gd name="connsiteX117-961" fmla="*/ 368 w 684"/>
                <a:gd name="connsiteY117-962" fmla="*/ 132 h 232"/>
                <a:gd name="connsiteX118-963" fmla="*/ 368 w 684"/>
                <a:gd name="connsiteY118-964" fmla="*/ 132 h 232"/>
                <a:gd name="connsiteX0-965" fmla="*/ 368 w 684"/>
                <a:gd name="connsiteY0-966" fmla="*/ 132 h 232"/>
                <a:gd name="connsiteX1-967" fmla="*/ 374 w 684"/>
                <a:gd name="connsiteY1-968" fmla="*/ 132 h 232"/>
                <a:gd name="connsiteX2-969" fmla="*/ 379 w 684"/>
                <a:gd name="connsiteY2-970" fmla="*/ 132 h 232"/>
                <a:gd name="connsiteX3-971" fmla="*/ 395 w 684"/>
                <a:gd name="connsiteY3-972" fmla="*/ 127 h 232"/>
                <a:gd name="connsiteX4-973" fmla="*/ 405 w 684"/>
                <a:gd name="connsiteY4-974" fmla="*/ 127 h 232"/>
                <a:gd name="connsiteX5-975" fmla="*/ 421 w 684"/>
                <a:gd name="connsiteY5-976" fmla="*/ 127 h 232"/>
                <a:gd name="connsiteX6-977" fmla="*/ 442 w 684"/>
                <a:gd name="connsiteY6-978" fmla="*/ 122 h 232"/>
                <a:gd name="connsiteX7-979" fmla="*/ 468 w 684"/>
                <a:gd name="connsiteY7-980" fmla="*/ 122 h 232"/>
                <a:gd name="connsiteX8-981" fmla="*/ 495 w 684"/>
                <a:gd name="connsiteY8-982" fmla="*/ 116 h 232"/>
                <a:gd name="connsiteX9-983" fmla="*/ 547 w 684"/>
                <a:gd name="connsiteY9-984" fmla="*/ 111 h 232"/>
                <a:gd name="connsiteX10-985" fmla="*/ 595 w 684"/>
                <a:gd name="connsiteY10-986" fmla="*/ 106 h 232"/>
                <a:gd name="connsiteX11-987" fmla="*/ 642 w 684"/>
                <a:gd name="connsiteY11-988" fmla="*/ 101 h 232"/>
                <a:gd name="connsiteX12-989" fmla="*/ 684 w 684"/>
                <a:gd name="connsiteY12-990" fmla="*/ 101 h 232"/>
                <a:gd name="connsiteX13-991" fmla="*/ 663 w 684"/>
                <a:gd name="connsiteY13-992" fmla="*/ 137 h 232"/>
                <a:gd name="connsiteX14-993" fmla="*/ 653 w 684"/>
                <a:gd name="connsiteY14-994" fmla="*/ 137 h 232"/>
                <a:gd name="connsiteX15-995" fmla="*/ 637 w 684"/>
                <a:gd name="connsiteY15-996" fmla="*/ 137 h 232"/>
                <a:gd name="connsiteX16-997" fmla="*/ 626 w 684"/>
                <a:gd name="connsiteY16-998" fmla="*/ 137 h 232"/>
                <a:gd name="connsiteX17-999" fmla="*/ 610 w 684"/>
                <a:gd name="connsiteY17-1000" fmla="*/ 137 h 232"/>
                <a:gd name="connsiteX18-1001" fmla="*/ 595 w 684"/>
                <a:gd name="connsiteY18-1002" fmla="*/ 143 h 232"/>
                <a:gd name="connsiteX19-1003" fmla="*/ 579 w 684"/>
                <a:gd name="connsiteY19-1004" fmla="*/ 143 h 232"/>
                <a:gd name="connsiteX20-1005" fmla="*/ 558 w 684"/>
                <a:gd name="connsiteY20-1006" fmla="*/ 143 h 232"/>
                <a:gd name="connsiteX21-1007" fmla="*/ 542 w 684"/>
                <a:gd name="connsiteY21-1008" fmla="*/ 143 h 232"/>
                <a:gd name="connsiteX22-1009" fmla="*/ 521 w 684"/>
                <a:gd name="connsiteY22-1010" fmla="*/ 148 h 232"/>
                <a:gd name="connsiteX23-1011" fmla="*/ 500 w 684"/>
                <a:gd name="connsiteY23-1012" fmla="*/ 148 h 232"/>
                <a:gd name="connsiteX24-1013" fmla="*/ 479 w 684"/>
                <a:gd name="connsiteY24-1014" fmla="*/ 153 h 232"/>
                <a:gd name="connsiteX25-1015" fmla="*/ 458 w 684"/>
                <a:gd name="connsiteY25-1016" fmla="*/ 153 h 232"/>
                <a:gd name="connsiteX26-1017" fmla="*/ 432 w 684"/>
                <a:gd name="connsiteY26-1018" fmla="*/ 159 h 232"/>
                <a:gd name="connsiteX27-1019" fmla="*/ 405 w 684"/>
                <a:gd name="connsiteY27-1020" fmla="*/ 159 h 232"/>
                <a:gd name="connsiteX28-1021" fmla="*/ 384 w 684"/>
                <a:gd name="connsiteY28-1022" fmla="*/ 164 h 232"/>
                <a:gd name="connsiteX29-1023" fmla="*/ 353 w 684"/>
                <a:gd name="connsiteY29-1024" fmla="*/ 164 h 232"/>
                <a:gd name="connsiteX30-1025" fmla="*/ 326 w 684"/>
                <a:gd name="connsiteY30-1026" fmla="*/ 169 h 232"/>
                <a:gd name="connsiteX31-1027" fmla="*/ 305 w 684"/>
                <a:gd name="connsiteY31-1028" fmla="*/ 174 h 232"/>
                <a:gd name="connsiteX32-1029" fmla="*/ 279 w 684"/>
                <a:gd name="connsiteY32-1030" fmla="*/ 180 h 232"/>
                <a:gd name="connsiteX33-1031" fmla="*/ 258 w 684"/>
                <a:gd name="connsiteY33-1032" fmla="*/ 180 h 232"/>
                <a:gd name="connsiteX34-1033" fmla="*/ 237 w 684"/>
                <a:gd name="connsiteY34-1034" fmla="*/ 185 h 232"/>
                <a:gd name="connsiteX35-1035" fmla="*/ 216 w 684"/>
                <a:gd name="connsiteY35-1036" fmla="*/ 190 h 232"/>
                <a:gd name="connsiteX36-1037" fmla="*/ 200 w 684"/>
                <a:gd name="connsiteY36-1038" fmla="*/ 190 h 232"/>
                <a:gd name="connsiteX37-1039" fmla="*/ 184 w 684"/>
                <a:gd name="connsiteY37-1040" fmla="*/ 195 h 232"/>
                <a:gd name="connsiteX38-1041" fmla="*/ 169 w 684"/>
                <a:gd name="connsiteY38-1042" fmla="*/ 195 h 232"/>
                <a:gd name="connsiteX39-1043" fmla="*/ 153 w 684"/>
                <a:gd name="connsiteY39-1044" fmla="*/ 201 h 232"/>
                <a:gd name="connsiteX40-1045" fmla="*/ 142 w 684"/>
                <a:gd name="connsiteY40-1046" fmla="*/ 201 h 232"/>
                <a:gd name="connsiteX41-1047" fmla="*/ 132 w 684"/>
                <a:gd name="connsiteY41-1048" fmla="*/ 206 h 232"/>
                <a:gd name="connsiteX42-1049" fmla="*/ 127 w 684"/>
                <a:gd name="connsiteY42-1050" fmla="*/ 206 h 232"/>
                <a:gd name="connsiteX43-1051" fmla="*/ 116 w 684"/>
                <a:gd name="connsiteY43-1052" fmla="*/ 211 h 232"/>
                <a:gd name="connsiteX44-1053" fmla="*/ 111 w 684"/>
                <a:gd name="connsiteY44-1054" fmla="*/ 211 h 232"/>
                <a:gd name="connsiteX45-1055" fmla="*/ 105 w 684"/>
                <a:gd name="connsiteY45-1056" fmla="*/ 216 h 232"/>
                <a:gd name="connsiteX46-1057" fmla="*/ 90 w 684"/>
                <a:gd name="connsiteY46-1058" fmla="*/ 222 h 232"/>
                <a:gd name="connsiteX47-1059" fmla="*/ 79 w 684"/>
                <a:gd name="connsiteY47-1060" fmla="*/ 227 h 232"/>
                <a:gd name="connsiteX48-1061" fmla="*/ 69 w 684"/>
                <a:gd name="connsiteY48-1062" fmla="*/ 232 h 232"/>
                <a:gd name="connsiteX49-1063" fmla="*/ 63 w 684"/>
                <a:gd name="connsiteY49-1064" fmla="*/ 232 h 232"/>
                <a:gd name="connsiteX50-1065" fmla="*/ 58 w 684"/>
                <a:gd name="connsiteY50-1066" fmla="*/ 232 h 232"/>
                <a:gd name="connsiteX51-1067" fmla="*/ 53 w 684"/>
                <a:gd name="connsiteY51-1068" fmla="*/ 232 h 232"/>
                <a:gd name="connsiteX52-1069" fmla="*/ 48 w 684"/>
                <a:gd name="connsiteY52-1070" fmla="*/ 232 h 232"/>
                <a:gd name="connsiteX53-1071" fmla="*/ 37 w 684"/>
                <a:gd name="connsiteY53-1072" fmla="*/ 222 h 232"/>
                <a:gd name="connsiteX54-1073" fmla="*/ 27 w 684"/>
                <a:gd name="connsiteY54-1074" fmla="*/ 216 h 232"/>
                <a:gd name="connsiteX55-1075" fmla="*/ 16 w 684"/>
                <a:gd name="connsiteY55-1076" fmla="*/ 206 h 232"/>
                <a:gd name="connsiteX56-1077" fmla="*/ 11 w 684"/>
                <a:gd name="connsiteY56-1078" fmla="*/ 201 h 232"/>
                <a:gd name="connsiteX57-1079" fmla="*/ 6 w 684"/>
                <a:gd name="connsiteY57-1080" fmla="*/ 190 h 232"/>
                <a:gd name="connsiteX58-1081" fmla="*/ 0 w 684"/>
                <a:gd name="connsiteY58-1082" fmla="*/ 185 h 232"/>
                <a:gd name="connsiteX59-1083" fmla="*/ 6 w 684"/>
                <a:gd name="connsiteY59-1084" fmla="*/ 180 h 232"/>
                <a:gd name="connsiteX60-1085" fmla="*/ 11 w 684"/>
                <a:gd name="connsiteY60-1086" fmla="*/ 174 h 232"/>
                <a:gd name="connsiteX61-1087" fmla="*/ 16 w 684"/>
                <a:gd name="connsiteY61-1088" fmla="*/ 169 h 232"/>
                <a:gd name="connsiteX62-1089" fmla="*/ 27 w 684"/>
                <a:gd name="connsiteY62-1090" fmla="*/ 164 h 232"/>
                <a:gd name="connsiteX63-1091" fmla="*/ 37 w 684"/>
                <a:gd name="connsiteY63-1092" fmla="*/ 153 h 232"/>
                <a:gd name="connsiteX64-1093" fmla="*/ 48 w 684"/>
                <a:gd name="connsiteY64-1094" fmla="*/ 143 h 232"/>
                <a:gd name="connsiteX65-1095" fmla="*/ 53 w 684"/>
                <a:gd name="connsiteY65-1096" fmla="*/ 127 h 232"/>
                <a:gd name="connsiteX66-1097" fmla="*/ 63 w 684"/>
                <a:gd name="connsiteY66-1098" fmla="*/ 111 h 232"/>
                <a:gd name="connsiteX67-1099" fmla="*/ 63 w 684"/>
                <a:gd name="connsiteY67-1100" fmla="*/ 90 h 232"/>
                <a:gd name="connsiteX68-1101" fmla="*/ 69 w 684"/>
                <a:gd name="connsiteY68-1102" fmla="*/ 79 h 232"/>
                <a:gd name="connsiteX69-1103" fmla="*/ 69 w 684"/>
                <a:gd name="connsiteY69-1104" fmla="*/ 64 h 232"/>
                <a:gd name="connsiteX70-1105" fmla="*/ 69 w 684"/>
                <a:gd name="connsiteY70-1106" fmla="*/ 53 h 232"/>
                <a:gd name="connsiteX71-1107" fmla="*/ 63 w 684"/>
                <a:gd name="connsiteY71-1108" fmla="*/ 37 h 232"/>
                <a:gd name="connsiteX72-1109" fmla="*/ 58 w 684"/>
                <a:gd name="connsiteY72-1110" fmla="*/ 32 h 232"/>
                <a:gd name="connsiteX73-1111" fmla="*/ 53 w 684"/>
                <a:gd name="connsiteY73-1112" fmla="*/ 27 h 232"/>
                <a:gd name="connsiteX74-1113" fmla="*/ 48 w 684"/>
                <a:gd name="connsiteY74-1114" fmla="*/ 22 h 232"/>
                <a:gd name="connsiteX75-1115" fmla="*/ 48 w 684"/>
                <a:gd name="connsiteY75-1116" fmla="*/ 16 h 232"/>
                <a:gd name="connsiteX76-1117" fmla="*/ 48 w 684"/>
                <a:gd name="connsiteY76-1118" fmla="*/ 6 h 232"/>
                <a:gd name="connsiteX77-1119" fmla="*/ 95 w 684"/>
                <a:gd name="connsiteY77-1120" fmla="*/ 0 h 232"/>
                <a:gd name="connsiteX78-1121" fmla="*/ 105 w 684"/>
                <a:gd name="connsiteY78-1122" fmla="*/ 6 h 232"/>
                <a:gd name="connsiteX79-1123" fmla="*/ 116 w 684"/>
                <a:gd name="connsiteY79-1124" fmla="*/ 16 h 232"/>
                <a:gd name="connsiteX80-1125" fmla="*/ 127 w 684"/>
                <a:gd name="connsiteY80-1126" fmla="*/ 22 h 232"/>
                <a:gd name="connsiteX81-1127" fmla="*/ 132 w 684"/>
                <a:gd name="connsiteY81-1128" fmla="*/ 27 h 232"/>
                <a:gd name="connsiteX82-1129" fmla="*/ 137 w 684"/>
                <a:gd name="connsiteY82-1130" fmla="*/ 32 h 232"/>
                <a:gd name="connsiteX83-1131" fmla="*/ 137 w 684"/>
                <a:gd name="connsiteY83-1132" fmla="*/ 37 h 232"/>
                <a:gd name="connsiteX84-1133" fmla="*/ 137 w 684"/>
                <a:gd name="connsiteY84-1134" fmla="*/ 43 h 232"/>
                <a:gd name="connsiteX85-1135" fmla="*/ 137 w 684"/>
                <a:gd name="connsiteY85-1136" fmla="*/ 48 h 232"/>
                <a:gd name="connsiteX86-1137" fmla="*/ 137 w 684"/>
                <a:gd name="connsiteY86-1138" fmla="*/ 53 h 232"/>
                <a:gd name="connsiteX87-1139" fmla="*/ 137 w 684"/>
                <a:gd name="connsiteY87-1140" fmla="*/ 58 h 232"/>
                <a:gd name="connsiteX88-1141" fmla="*/ 132 w 684"/>
                <a:gd name="connsiteY88-1142" fmla="*/ 69 h 232"/>
                <a:gd name="connsiteX89-1143" fmla="*/ 132 w 684"/>
                <a:gd name="connsiteY89-1144" fmla="*/ 79 h 232"/>
                <a:gd name="connsiteX90-1145" fmla="*/ 127 w 684"/>
                <a:gd name="connsiteY90-1146" fmla="*/ 90 h 232"/>
                <a:gd name="connsiteX91-1147" fmla="*/ 121 w 684"/>
                <a:gd name="connsiteY91-1148" fmla="*/ 101 h 232"/>
                <a:gd name="connsiteX92-1149" fmla="*/ 116 w 684"/>
                <a:gd name="connsiteY92-1150" fmla="*/ 111 h 232"/>
                <a:gd name="connsiteX93-1151" fmla="*/ 116 w 684"/>
                <a:gd name="connsiteY93-1152" fmla="*/ 122 h 232"/>
                <a:gd name="connsiteX94-1153" fmla="*/ 111 w 684"/>
                <a:gd name="connsiteY94-1154" fmla="*/ 127 h 232"/>
                <a:gd name="connsiteX95-1155" fmla="*/ 111 w 684"/>
                <a:gd name="connsiteY95-1156" fmla="*/ 137 h 232"/>
                <a:gd name="connsiteX96-1157" fmla="*/ 111 w 684"/>
                <a:gd name="connsiteY96-1158" fmla="*/ 143 h 232"/>
                <a:gd name="connsiteX97-1159" fmla="*/ 111 w 684"/>
                <a:gd name="connsiteY97-1160" fmla="*/ 148 h 232"/>
                <a:gd name="connsiteX98-1161" fmla="*/ 111 w 684"/>
                <a:gd name="connsiteY98-1162" fmla="*/ 148 h 232"/>
                <a:gd name="connsiteX99-1163" fmla="*/ 111 w 684"/>
                <a:gd name="connsiteY99-1164" fmla="*/ 153 h 232"/>
                <a:gd name="connsiteX100-1165" fmla="*/ 116 w 684"/>
                <a:gd name="connsiteY100-1166" fmla="*/ 153 h 232"/>
                <a:gd name="connsiteX101-1167" fmla="*/ 116 w 684"/>
                <a:gd name="connsiteY101-1168" fmla="*/ 153 h 232"/>
                <a:gd name="connsiteX102-1169" fmla="*/ 121 w 684"/>
                <a:gd name="connsiteY102-1170" fmla="*/ 153 h 232"/>
                <a:gd name="connsiteX103-1171" fmla="*/ 132 w 684"/>
                <a:gd name="connsiteY103-1172" fmla="*/ 153 h 232"/>
                <a:gd name="connsiteX104-1173" fmla="*/ 148 w 684"/>
                <a:gd name="connsiteY104-1174" fmla="*/ 153 h 232"/>
                <a:gd name="connsiteX105-1175" fmla="*/ 169 w 684"/>
                <a:gd name="connsiteY105-1176" fmla="*/ 153 h 232"/>
                <a:gd name="connsiteX106-1177" fmla="*/ 190 w 684"/>
                <a:gd name="connsiteY106-1178" fmla="*/ 153 h 232"/>
                <a:gd name="connsiteX107-1179" fmla="*/ 211 w 684"/>
                <a:gd name="connsiteY107-1180" fmla="*/ 148 h 232"/>
                <a:gd name="connsiteX108-1181" fmla="*/ 242 w 684"/>
                <a:gd name="connsiteY108-1182" fmla="*/ 143 h 232"/>
                <a:gd name="connsiteX109-1183" fmla="*/ 269 w 684"/>
                <a:gd name="connsiteY109-1184" fmla="*/ 143 h 232"/>
                <a:gd name="connsiteX110-1185" fmla="*/ 290 w 684"/>
                <a:gd name="connsiteY110-1186" fmla="*/ 137 h 232"/>
                <a:gd name="connsiteX111-1187" fmla="*/ 311 w 684"/>
                <a:gd name="connsiteY111-1188" fmla="*/ 137 h 232"/>
                <a:gd name="connsiteX112-1189" fmla="*/ 332 w 684"/>
                <a:gd name="connsiteY112-1190" fmla="*/ 132 h 232"/>
                <a:gd name="connsiteX113-1191" fmla="*/ 342 w 684"/>
                <a:gd name="connsiteY113-1192" fmla="*/ 132 h 232"/>
                <a:gd name="connsiteX114-1193" fmla="*/ 358 w 684"/>
                <a:gd name="connsiteY114-1194" fmla="*/ 132 h 232"/>
                <a:gd name="connsiteX115-1195" fmla="*/ 363 w 684"/>
                <a:gd name="connsiteY115-1196" fmla="*/ 132 h 232"/>
                <a:gd name="connsiteX116-1197" fmla="*/ 368 w 684"/>
                <a:gd name="connsiteY116-1198" fmla="*/ 132 h 232"/>
                <a:gd name="connsiteX117-1199" fmla="*/ 368 w 684"/>
                <a:gd name="connsiteY117-1200" fmla="*/ 132 h 232"/>
                <a:gd name="connsiteX0-1201" fmla="*/ 368 w 684"/>
                <a:gd name="connsiteY0-1202" fmla="*/ 132 h 232"/>
                <a:gd name="connsiteX1-1203" fmla="*/ 374 w 684"/>
                <a:gd name="connsiteY1-1204" fmla="*/ 132 h 232"/>
                <a:gd name="connsiteX2-1205" fmla="*/ 379 w 684"/>
                <a:gd name="connsiteY2-1206" fmla="*/ 132 h 232"/>
                <a:gd name="connsiteX3-1207" fmla="*/ 395 w 684"/>
                <a:gd name="connsiteY3-1208" fmla="*/ 127 h 232"/>
                <a:gd name="connsiteX4-1209" fmla="*/ 405 w 684"/>
                <a:gd name="connsiteY4-1210" fmla="*/ 127 h 232"/>
                <a:gd name="connsiteX5-1211" fmla="*/ 421 w 684"/>
                <a:gd name="connsiteY5-1212" fmla="*/ 127 h 232"/>
                <a:gd name="connsiteX6-1213" fmla="*/ 442 w 684"/>
                <a:gd name="connsiteY6-1214" fmla="*/ 122 h 232"/>
                <a:gd name="connsiteX7-1215" fmla="*/ 468 w 684"/>
                <a:gd name="connsiteY7-1216" fmla="*/ 122 h 232"/>
                <a:gd name="connsiteX8-1217" fmla="*/ 495 w 684"/>
                <a:gd name="connsiteY8-1218" fmla="*/ 116 h 232"/>
                <a:gd name="connsiteX9-1219" fmla="*/ 547 w 684"/>
                <a:gd name="connsiteY9-1220" fmla="*/ 111 h 232"/>
                <a:gd name="connsiteX10-1221" fmla="*/ 595 w 684"/>
                <a:gd name="connsiteY10-1222" fmla="*/ 106 h 232"/>
                <a:gd name="connsiteX11-1223" fmla="*/ 642 w 684"/>
                <a:gd name="connsiteY11-1224" fmla="*/ 101 h 232"/>
                <a:gd name="connsiteX12-1225" fmla="*/ 684 w 684"/>
                <a:gd name="connsiteY12-1226" fmla="*/ 101 h 232"/>
                <a:gd name="connsiteX13-1227" fmla="*/ 663 w 684"/>
                <a:gd name="connsiteY13-1228" fmla="*/ 137 h 232"/>
                <a:gd name="connsiteX14-1229" fmla="*/ 653 w 684"/>
                <a:gd name="connsiteY14-1230" fmla="*/ 137 h 232"/>
                <a:gd name="connsiteX15-1231" fmla="*/ 637 w 684"/>
                <a:gd name="connsiteY15-1232" fmla="*/ 137 h 232"/>
                <a:gd name="connsiteX16-1233" fmla="*/ 626 w 684"/>
                <a:gd name="connsiteY16-1234" fmla="*/ 137 h 232"/>
                <a:gd name="connsiteX17-1235" fmla="*/ 610 w 684"/>
                <a:gd name="connsiteY17-1236" fmla="*/ 137 h 232"/>
                <a:gd name="connsiteX18-1237" fmla="*/ 595 w 684"/>
                <a:gd name="connsiteY18-1238" fmla="*/ 143 h 232"/>
                <a:gd name="connsiteX19-1239" fmla="*/ 579 w 684"/>
                <a:gd name="connsiteY19-1240" fmla="*/ 143 h 232"/>
                <a:gd name="connsiteX20-1241" fmla="*/ 558 w 684"/>
                <a:gd name="connsiteY20-1242" fmla="*/ 143 h 232"/>
                <a:gd name="connsiteX21-1243" fmla="*/ 542 w 684"/>
                <a:gd name="connsiteY21-1244" fmla="*/ 143 h 232"/>
                <a:gd name="connsiteX22-1245" fmla="*/ 521 w 684"/>
                <a:gd name="connsiteY22-1246" fmla="*/ 148 h 232"/>
                <a:gd name="connsiteX23-1247" fmla="*/ 500 w 684"/>
                <a:gd name="connsiteY23-1248" fmla="*/ 148 h 232"/>
                <a:gd name="connsiteX24-1249" fmla="*/ 479 w 684"/>
                <a:gd name="connsiteY24-1250" fmla="*/ 153 h 232"/>
                <a:gd name="connsiteX25-1251" fmla="*/ 458 w 684"/>
                <a:gd name="connsiteY25-1252" fmla="*/ 153 h 232"/>
                <a:gd name="connsiteX26-1253" fmla="*/ 432 w 684"/>
                <a:gd name="connsiteY26-1254" fmla="*/ 159 h 232"/>
                <a:gd name="connsiteX27-1255" fmla="*/ 405 w 684"/>
                <a:gd name="connsiteY27-1256" fmla="*/ 159 h 232"/>
                <a:gd name="connsiteX28-1257" fmla="*/ 384 w 684"/>
                <a:gd name="connsiteY28-1258" fmla="*/ 164 h 232"/>
                <a:gd name="connsiteX29-1259" fmla="*/ 353 w 684"/>
                <a:gd name="connsiteY29-1260" fmla="*/ 164 h 232"/>
                <a:gd name="connsiteX30-1261" fmla="*/ 326 w 684"/>
                <a:gd name="connsiteY30-1262" fmla="*/ 169 h 232"/>
                <a:gd name="connsiteX31-1263" fmla="*/ 305 w 684"/>
                <a:gd name="connsiteY31-1264" fmla="*/ 174 h 232"/>
                <a:gd name="connsiteX32-1265" fmla="*/ 279 w 684"/>
                <a:gd name="connsiteY32-1266" fmla="*/ 180 h 232"/>
                <a:gd name="connsiteX33-1267" fmla="*/ 258 w 684"/>
                <a:gd name="connsiteY33-1268" fmla="*/ 180 h 232"/>
                <a:gd name="connsiteX34-1269" fmla="*/ 237 w 684"/>
                <a:gd name="connsiteY34-1270" fmla="*/ 185 h 232"/>
                <a:gd name="connsiteX35-1271" fmla="*/ 216 w 684"/>
                <a:gd name="connsiteY35-1272" fmla="*/ 190 h 232"/>
                <a:gd name="connsiteX36-1273" fmla="*/ 200 w 684"/>
                <a:gd name="connsiteY36-1274" fmla="*/ 190 h 232"/>
                <a:gd name="connsiteX37-1275" fmla="*/ 184 w 684"/>
                <a:gd name="connsiteY37-1276" fmla="*/ 195 h 232"/>
                <a:gd name="connsiteX38-1277" fmla="*/ 169 w 684"/>
                <a:gd name="connsiteY38-1278" fmla="*/ 195 h 232"/>
                <a:gd name="connsiteX39-1279" fmla="*/ 153 w 684"/>
                <a:gd name="connsiteY39-1280" fmla="*/ 201 h 232"/>
                <a:gd name="connsiteX40-1281" fmla="*/ 142 w 684"/>
                <a:gd name="connsiteY40-1282" fmla="*/ 201 h 232"/>
                <a:gd name="connsiteX41-1283" fmla="*/ 132 w 684"/>
                <a:gd name="connsiteY41-1284" fmla="*/ 206 h 232"/>
                <a:gd name="connsiteX42-1285" fmla="*/ 127 w 684"/>
                <a:gd name="connsiteY42-1286" fmla="*/ 206 h 232"/>
                <a:gd name="connsiteX43-1287" fmla="*/ 116 w 684"/>
                <a:gd name="connsiteY43-1288" fmla="*/ 211 h 232"/>
                <a:gd name="connsiteX44-1289" fmla="*/ 111 w 684"/>
                <a:gd name="connsiteY44-1290" fmla="*/ 211 h 232"/>
                <a:gd name="connsiteX45-1291" fmla="*/ 105 w 684"/>
                <a:gd name="connsiteY45-1292" fmla="*/ 216 h 232"/>
                <a:gd name="connsiteX46-1293" fmla="*/ 90 w 684"/>
                <a:gd name="connsiteY46-1294" fmla="*/ 222 h 232"/>
                <a:gd name="connsiteX47-1295" fmla="*/ 79 w 684"/>
                <a:gd name="connsiteY47-1296" fmla="*/ 227 h 232"/>
                <a:gd name="connsiteX48-1297" fmla="*/ 69 w 684"/>
                <a:gd name="connsiteY48-1298" fmla="*/ 232 h 232"/>
                <a:gd name="connsiteX49-1299" fmla="*/ 63 w 684"/>
                <a:gd name="connsiteY49-1300" fmla="*/ 232 h 232"/>
                <a:gd name="connsiteX50-1301" fmla="*/ 58 w 684"/>
                <a:gd name="connsiteY50-1302" fmla="*/ 232 h 232"/>
                <a:gd name="connsiteX51-1303" fmla="*/ 53 w 684"/>
                <a:gd name="connsiteY51-1304" fmla="*/ 232 h 232"/>
                <a:gd name="connsiteX52-1305" fmla="*/ 48 w 684"/>
                <a:gd name="connsiteY52-1306" fmla="*/ 232 h 232"/>
                <a:gd name="connsiteX53-1307" fmla="*/ 37 w 684"/>
                <a:gd name="connsiteY53-1308" fmla="*/ 222 h 232"/>
                <a:gd name="connsiteX54-1309" fmla="*/ 27 w 684"/>
                <a:gd name="connsiteY54-1310" fmla="*/ 216 h 232"/>
                <a:gd name="connsiteX55-1311" fmla="*/ 16 w 684"/>
                <a:gd name="connsiteY55-1312" fmla="*/ 206 h 232"/>
                <a:gd name="connsiteX56-1313" fmla="*/ 11 w 684"/>
                <a:gd name="connsiteY56-1314" fmla="*/ 201 h 232"/>
                <a:gd name="connsiteX57-1315" fmla="*/ 6 w 684"/>
                <a:gd name="connsiteY57-1316" fmla="*/ 190 h 232"/>
                <a:gd name="connsiteX58-1317" fmla="*/ 0 w 684"/>
                <a:gd name="connsiteY58-1318" fmla="*/ 185 h 232"/>
                <a:gd name="connsiteX59-1319" fmla="*/ 6 w 684"/>
                <a:gd name="connsiteY59-1320" fmla="*/ 180 h 232"/>
                <a:gd name="connsiteX60-1321" fmla="*/ 11 w 684"/>
                <a:gd name="connsiteY60-1322" fmla="*/ 174 h 232"/>
                <a:gd name="connsiteX61-1323" fmla="*/ 16 w 684"/>
                <a:gd name="connsiteY61-1324" fmla="*/ 169 h 232"/>
                <a:gd name="connsiteX62-1325" fmla="*/ 27 w 684"/>
                <a:gd name="connsiteY62-1326" fmla="*/ 164 h 232"/>
                <a:gd name="connsiteX63-1327" fmla="*/ 37 w 684"/>
                <a:gd name="connsiteY63-1328" fmla="*/ 153 h 232"/>
                <a:gd name="connsiteX64-1329" fmla="*/ 48 w 684"/>
                <a:gd name="connsiteY64-1330" fmla="*/ 143 h 232"/>
                <a:gd name="connsiteX65-1331" fmla="*/ 53 w 684"/>
                <a:gd name="connsiteY65-1332" fmla="*/ 127 h 232"/>
                <a:gd name="connsiteX66-1333" fmla="*/ 63 w 684"/>
                <a:gd name="connsiteY66-1334" fmla="*/ 111 h 232"/>
                <a:gd name="connsiteX67-1335" fmla="*/ 63 w 684"/>
                <a:gd name="connsiteY67-1336" fmla="*/ 90 h 232"/>
                <a:gd name="connsiteX68-1337" fmla="*/ 69 w 684"/>
                <a:gd name="connsiteY68-1338" fmla="*/ 79 h 232"/>
                <a:gd name="connsiteX69-1339" fmla="*/ 69 w 684"/>
                <a:gd name="connsiteY69-1340" fmla="*/ 64 h 232"/>
                <a:gd name="connsiteX70-1341" fmla="*/ 69 w 684"/>
                <a:gd name="connsiteY70-1342" fmla="*/ 53 h 232"/>
                <a:gd name="connsiteX71-1343" fmla="*/ 63 w 684"/>
                <a:gd name="connsiteY71-1344" fmla="*/ 37 h 232"/>
                <a:gd name="connsiteX72-1345" fmla="*/ 58 w 684"/>
                <a:gd name="connsiteY72-1346" fmla="*/ 32 h 232"/>
                <a:gd name="connsiteX73-1347" fmla="*/ 53 w 684"/>
                <a:gd name="connsiteY73-1348" fmla="*/ 27 h 232"/>
                <a:gd name="connsiteX74-1349" fmla="*/ 48 w 684"/>
                <a:gd name="connsiteY74-1350" fmla="*/ 22 h 232"/>
                <a:gd name="connsiteX75-1351" fmla="*/ 48 w 684"/>
                <a:gd name="connsiteY75-1352" fmla="*/ 6 h 232"/>
                <a:gd name="connsiteX76-1353" fmla="*/ 95 w 684"/>
                <a:gd name="connsiteY76-1354" fmla="*/ 0 h 232"/>
                <a:gd name="connsiteX77-1355" fmla="*/ 105 w 684"/>
                <a:gd name="connsiteY77-1356" fmla="*/ 6 h 232"/>
                <a:gd name="connsiteX78-1357" fmla="*/ 116 w 684"/>
                <a:gd name="connsiteY78-1358" fmla="*/ 16 h 232"/>
                <a:gd name="connsiteX79-1359" fmla="*/ 127 w 684"/>
                <a:gd name="connsiteY79-1360" fmla="*/ 22 h 232"/>
                <a:gd name="connsiteX80-1361" fmla="*/ 132 w 684"/>
                <a:gd name="connsiteY80-1362" fmla="*/ 27 h 232"/>
                <a:gd name="connsiteX81-1363" fmla="*/ 137 w 684"/>
                <a:gd name="connsiteY81-1364" fmla="*/ 32 h 232"/>
                <a:gd name="connsiteX82-1365" fmla="*/ 137 w 684"/>
                <a:gd name="connsiteY82-1366" fmla="*/ 37 h 232"/>
                <a:gd name="connsiteX83-1367" fmla="*/ 137 w 684"/>
                <a:gd name="connsiteY83-1368" fmla="*/ 43 h 232"/>
                <a:gd name="connsiteX84-1369" fmla="*/ 137 w 684"/>
                <a:gd name="connsiteY84-1370" fmla="*/ 48 h 232"/>
                <a:gd name="connsiteX85-1371" fmla="*/ 137 w 684"/>
                <a:gd name="connsiteY85-1372" fmla="*/ 53 h 232"/>
                <a:gd name="connsiteX86-1373" fmla="*/ 137 w 684"/>
                <a:gd name="connsiteY86-1374" fmla="*/ 58 h 232"/>
                <a:gd name="connsiteX87-1375" fmla="*/ 132 w 684"/>
                <a:gd name="connsiteY87-1376" fmla="*/ 69 h 232"/>
                <a:gd name="connsiteX88-1377" fmla="*/ 132 w 684"/>
                <a:gd name="connsiteY88-1378" fmla="*/ 79 h 232"/>
                <a:gd name="connsiteX89-1379" fmla="*/ 127 w 684"/>
                <a:gd name="connsiteY89-1380" fmla="*/ 90 h 232"/>
                <a:gd name="connsiteX90-1381" fmla="*/ 121 w 684"/>
                <a:gd name="connsiteY90-1382" fmla="*/ 101 h 232"/>
                <a:gd name="connsiteX91-1383" fmla="*/ 116 w 684"/>
                <a:gd name="connsiteY91-1384" fmla="*/ 111 h 232"/>
                <a:gd name="connsiteX92-1385" fmla="*/ 116 w 684"/>
                <a:gd name="connsiteY92-1386" fmla="*/ 122 h 232"/>
                <a:gd name="connsiteX93-1387" fmla="*/ 111 w 684"/>
                <a:gd name="connsiteY93-1388" fmla="*/ 127 h 232"/>
                <a:gd name="connsiteX94-1389" fmla="*/ 111 w 684"/>
                <a:gd name="connsiteY94-1390" fmla="*/ 137 h 232"/>
                <a:gd name="connsiteX95-1391" fmla="*/ 111 w 684"/>
                <a:gd name="connsiteY95-1392" fmla="*/ 143 h 232"/>
                <a:gd name="connsiteX96-1393" fmla="*/ 111 w 684"/>
                <a:gd name="connsiteY96-1394" fmla="*/ 148 h 232"/>
                <a:gd name="connsiteX97-1395" fmla="*/ 111 w 684"/>
                <a:gd name="connsiteY97-1396" fmla="*/ 148 h 232"/>
                <a:gd name="connsiteX98-1397" fmla="*/ 111 w 684"/>
                <a:gd name="connsiteY98-1398" fmla="*/ 153 h 232"/>
                <a:gd name="connsiteX99-1399" fmla="*/ 116 w 684"/>
                <a:gd name="connsiteY99-1400" fmla="*/ 153 h 232"/>
                <a:gd name="connsiteX100-1401" fmla="*/ 116 w 684"/>
                <a:gd name="connsiteY100-1402" fmla="*/ 153 h 232"/>
                <a:gd name="connsiteX101-1403" fmla="*/ 121 w 684"/>
                <a:gd name="connsiteY101-1404" fmla="*/ 153 h 232"/>
                <a:gd name="connsiteX102-1405" fmla="*/ 132 w 684"/>
                <a:gd name="connsiteY102-1406" fmla="*/ 153 h 232"/>
                <a:gd name="connsiteX103-1407" fmla="*/ 148 w 684"/>
                <a:gd name="connsiteY103-1408" fmla="*/ 153 h 232"/>
                <a:gd name="connsiteX104-1409" fmla="*/ 169 w 684"/>
                <a:gd name="connsiteY104-1410" fmla="*/ 153 h 232"/>
                <a:gd name="connsiteX105-1411" fmla="*/ 190 w 684"/>
                <a:gd name="connsiteY105-1412" fmla="*/ 153 h 232"/>
                <a:gd name="connsiteX106-1413" fmla="*/ 211 w 684"/>
                <a:gd name="connsiteY106-1414" fmla="*/ 148 h 232"/>
                <a:gd name="connsiteX107-1415" fmla="*/ 242 w 684"/>
                <a:gd name="connsiteY107-1416" fmla="*/ 143 h 232"/>
                <a:gd name="connsiteX108-1417" fmla="*/ 269 w 684"/>
                <a:gd name="connsiteY108-1418" fmla="*/ 143 h 232"/>
                <a:gd name="connsiteX109-1419" fmla="*/ 290 w 684"/>
                <a:gd name="connsiteY109-1420" fmla="*/ 137 h 232"/>
                <a:gd name="connsiteX110-1421" fmla="*/ 311 w 684"/>
                <a:gd name="connsiteY110-1422" fmla="*/ 137 h 232"/>
                <a:gd name="connsiteX111-1423" fmla="*/ 332 w 684"/>
                <a:gd name="connsiteY111-1424" fmla="*/ 132 h 232"/>
                <a:gd name="connsiteX112-1425" fmla="*/ 342 w 684"/>
                <a:gd name="connsiteY112-1426" fmla="*/ 132 h 232"/>
                <a:gd name="connsiteX113-1427" fmla="*/ 358 w 684"/>
                <a:gd name="connsiteY113-1428" fmla="*/ 132 h 232"/>
                <a:gd name="connsiteX114-1429" fmla="*/ 363 w 684"/>
                <a:gd name="connsiteY114-1430" fmla="*/ 132 h 232"/>
                <a:gd name="connsiteX115-1431" fmla="*/ 368 w 684"/>
                <a:gd name="connsiteY115-1432" fmla="*/ 132 h 232"/>
                <a:gd name="connsiteX116-1433" fmla="*/ 368 w 684"/>
                <a:gd name="connsiteY116-1434" fmla="*/ 132 h 232"/>
                <a:gd name="connsiteX0-1435" fmla="*/ 368 w 684"/>
                <a:gd name="connsiteY0-1436" fmla="*/ 132 h 232"/>
                <a:gd name="connsiteX1-1437" fmla="*/ 374 w 684"/>
                <a:gd name="connsiteY1-1438" fmla="*/ 132 h 232"/>
                <a:gd name="connsiteX2-1439" fmla="*/ 379 w 684"/>
                <a:gd name="connsiteY2-1440" fmla="*/ 132 h 232"/>
                <a:gd name="connsiteX3-1441" fmla="*/ 395 w 684"/>
                <a:gd name="connsiteY3-1442" fmla="*/ 127 h 232"/>
                <a:gd name="connsiteX4-1443" fmla="*/ 405 w 684"/>
                <a:gd name="connsiteY4-1444" fmla="*/ 127 h 232"/>
                <a:gd name="connsiteX5-1445" fmla="*/ 421 w 684"/>
                <a:gd name="connsiteY5-1446" fmla="*/ 127 h 232"/>
                <a:gd name="connsiteX6-1447" fmla="*/ 442 w 684"/>
                <a:gd name="connsiteY6-1448" fmla="*/ 122 h 232"/>
                <a:gd name="connsiteX7-1449" fmla="*/ 468 w 684"/>
                <a:gd name="connsiteY7-1450" fmla="*/ 122 h 232"/>
                <a:gd name="connsiteX8-1451" fmla="*/ 495 w 684"/>
                <a:gd name="connsiteY8-1452" fmla="*/ 116 h 232"/>
                <a:gd name="connsiteX9-1453" fmla="*/ 547 w 684"/>
                <a:gd name="connsiteY9-1454" fmla="*/ 111 h 232"/>
                <a:gd name="connsiteX10-1455" fmla="*/ 595 w 684"/>
                <a:gd name="connsiteY10-1456" fmla="*/ 106 h 232"/>
                <a:gd name="connsiteX11-1457" fmla="*/ 642 w 684"/>
                <a:gd name="connsiteY11-1458" fmla="*/ 101 h 232"/>
                <a:gd name="connsiteX12-1459" fmla="*/ 684 w 684"/>
                <a:gd name="connsiteY12-1460" fmla="*/ 101 h 232"/>
                <a:gd name="connsiteX13-1461" fmla="*/ 663 w 684"/>
                <a:gd name="connsiteY13-1462" fmla="*/ 137 h 232"/>
                <a:gd name="connsiteX14-1463" fmla="*/ 653 w 684"/>
                <a:gd name="connsiteY14-1464" fmla="*/ 137 h 232"/>
                <a:gd name="connsiteX15-1465" fmla="*/ 637 w 684"/>
                <a:gd name="connsiteY15-1466" fmla="*/ 137 h 232"/>
                <a:gd name="connsiteX16-1467" fmla="*/ 626 w 684"/>
                <a:gd name="connsiteY16-1468" fmla="*/ 137 h 232"/>
                <a:gd name="connsiteX17-1469" fmla="*/ 610 w 684"/>
                <a:gd name="connsiteY17-1470" fmla="*/ 137 h 232"/>
                <a:gd name="connsiteX18-1471" fmla="*/ 595 w 684"/>
                <a:gd name="connsiteY18-1472" fmla="*/ 143 h 232"/>
                <a:gd name="connsiteX19-1473" fmla="*/ 579 w 684"/>
                <a:gd name="connsiteY19-1474" fmla="*/ 143 h 232"/>
                <a:gd name="connsiteX20-1475" fmla="*/ 558 w 684"/>
                <a:gd name="connsiteY20-1476" fmla="*/ 143 h 232"/>
                <a:gd name="connsiteX21-1477" fmla="*/ 542 w 684"/>
                <a:gd name="connsiteY21-1478" fmla="*/ 143 h 232"/>
                <a:gd name="connsiteX22-1479" fmla="*/ 521 w 684"/>
                <a:gd name="connsiteY22-1480" fmla="*/ 148 h 232"/>
                <a:gd name="connsiteX23-1481" fmla="*/ 500 w 684"/>
                <a:gd name="connsiteY23-1482" fmla="*/ 148 h 232"/>
                <a:gd name="connsiteX24-1483" fmla="*/ 479 w 684"/>
                <a:gd name="connsiteY24-1484" fmla="*/ 153 h 232"/>
                <a:gd name="connsiteX25-1485" fmla="*/ 458 w 684"/>
                <a:gd name="connsiteY25-1486" fmla="*/ 153 h 232"/>
                <a:gd name="connsiteX26-1487" fmla="*/ 432 w 684"/>
                <a:gd name="connsiteY26-1488" fmla="*/ 159 h 232"/>
                <a:gd name="connsiteX27-1489" fmla="*/ 405 w 684"/>
                <a:gd name="connsiteY27-1490" fmla="*/ 159 h 232"/>
                <a:gd name="connsiteX28-1491" fmla="*/ 384 w 684"/>
                <a:gd name="connsiteY28-1492" fmla="*/ 164 h 232"/>
                <a:gd name="connsiteX29-1493" fmla="*/ 353 w 684"/>
                <a:gd name="connsiteY29-1494" fmla="*/ 164 h 232"/>
                <a:gd name="connsiteX30-1495" fmla="*/ 326 w 684"/>
                <a:gd name="connsiteY30-1496" fmla="*/ 169 h 232"/>
                <a:gd name="connsiteX31-1497" fmla="*/ 305 w 684"/>
                <a:gd name="connsiteY31-1498" fmla="*/ 174 h 232"/>
                <a:gd name="connsiteX32-1499" fmla="*/ 279 w 684"/>
                <a:gd name="connsiteY32-1500" fmla="*/ 180 h 232"/>
                <a:gd name="connsiteX33-1501" fmla="*/ 258 w 684"/>
                <a:gd name="connsiteY33-1502" fmla="*/ 180 h 232"/>
                <a:gd name="connsiteX34-1503" fmla="*/ 237 w 684"/>
                <a:gd name="connsiteY34-1504" fmla="*/ 185 h 232"/>
                <a:gd name="connsiteX35-1505" fmla="*/ 216 w 684"/>
                <a:gd name="connsiteY35-1506" fmla="*/ 190 h 232"/>
                <a:gd name="connsiteX36-1507" fmla="*/ 200 w 684"/>
                <a:gd name="connsiteY36-1508" fmla="*/ 190 h 232"/>
                <a:gd name="connsiteX37-1509" fmla="*/ 184 w 684"/>
                <a:gd name="connsiteY37-1510" fmla="*/ 195 h 232"/>
                <a:gd name="connsiteX38-1511" fmla="*/ 169 w 684"/>
                <a:gd name="connsiteY38-1512" fmla="*/ 195 h 232"/>
                <a:gd name="connsiteX39-1513" fmla="*/ 153 w 684"/>
                <a:gd name="connsiteY39-1514" fmla="*/ 201 h 232"/>
                <a:gd name="connsiteX40-1515" fmla="*/ 142 w 684"/>
                <a:gd name="connsiteY40-1516" fmla="*/ 201 h 232"/>
                <a:gd name="connsiteX41-1517" fmla="*/ 132 w 684"/>
                <a:gd name="connsiteY41-1518" fmla="*/ 206 h 232"/>
                <a:gd name="connsiteX42-1519" fmla="*/ 127 w 684"/>
                <a:gd name="connsiteY42-1520" fmla="*/ 206 h 232"/>
                <a:gd name="connsiteX43-1521" fmla="*/ 116 w 684"/>
                <a:gd name="connsiteY43-1522" fmla="*/ 211 h 232"/>
                <a:gd name="connsiteX44-1523" fmla="*/ 111 w 684"/>
                <a:gd name="connsiteY44-1524" fmla="*/ 211 h 232"/>
                <a:gd name="connsiteX45-1525" fmla="*/ 105 w 684"/>
                <a:gd name="connsiteY45-1526" fmla="*/ 216 h 232"/>
                <a:gd name="connsiteX46-1527" fmla="*/ 90 w 684"/>
                <a:gd name="connsiteY46-1528" fmla="*/ 222 h 232"/>
                <a:gd name="connsiteX47-1529" fmla="*/ 79 w 684"/>
                <a:gd name="connsiteY47-1530" fmla="*/ 227 h 232"/>
                <a:gd name="connsiteX48-1531" fmla="*/ 69 w 684"/>
                <a:gd name="connsiteY48-1532" fmla="*/ 232 h 232"/>
                <a:gd name="connsiteX49-1533" fmla="*/ 63 w 684"/>
                <a:gd name="connsiteY49-1534" fmla="*/ 232 h 232"/>
                <a:gd name="connsiteX50-1535" fmla="*/ 58 w 684"/>
                <a:gd name="connsiteY50-1536" fmla="*/ 232 h 232"/>
                <a:gd name="connsiteX51-1537" fmla="*/ 53 w 684"/>
                <a:gd name="connsiteY51-1538" fmla="*/ 232 h 232"/>
                <a:gd name="connsiteX52-1539" fmla="*/ 48 w 684"/>
                <a:gd name="connsiteY52-1540" fmla="*/ 232 h 232"/>
                <a:gd name="connsiteX53-1541" fmla="*/ 37 w 684"/>
                <a:gd name="connsiteY53-1542" fmla="*/ 222 h 232"/>
                <a:gd name="connsiteX54-1543" fmla="*/ 27 w 684"/>
                <a:gd name="connsiteY54-1544" fmla="*/ 216 h 232"/>
                <a:gd name="connsiteX55-1545" fmla="*/ 16 w 684"/>
                <a:gd name="connsiteY55-1546" fmla="*/ 206 h 232"/>
                <a:gd name="connsiteX56-1547" fmla="*/ 11 w 684"/>
                <a:gd name="connsiteY56-1548" fmla="*/ 201 h 232"/>
                <a:gd name="connsiteX57-1549" fmla="*/ 6 w 684"/>
                <a:gd name="connsiteY57-1550" fmla="*/ 190 h 232"/>
                <a:gd name="connsiteX58-1551" fmla="*/ 0 w 684"/>
                <a:gd name="connsiteY58-1552" fmla="*/ 185 h 232"/>
                <a:gd name="connsiteX59-1553" fmla="*/ 6 w 684"/>
                <a:gd name="connsiteY59-1554" fmla="*/ 180 h 232"/>
                <a:gd name="connsiteX60-1555" fmla="*/ 11 w 684"/>
                <a:gd name="connsiteY60-1556" fmla="*/ 174 h 232"/>
                <a:gd name="connsiteX61-1557" fmla="*/ 16 w 684"/>
                <a:gd name="connsiteY61-1558" fmla="*/ 169 h 232"/>
                <a:gd name="connsiteX62-1559" fmla="*/ 27 w 684"/>
                <a:gd name="connsiteY62-1560" fmla="*/ 164 h 232"/>
                <a:gd name="connsiteX63-1561" fmla="*/ 37 w 684"/>
                <a:gd name="connsiteY63-1562" fmla="*/ 153 h 232"/>
                <a:gd name="connsiteX64-1563" fmla="*/ 48 w 684"/>
                <a:gd name="connsiteY64-1564" fmla="*/ 143 h 232"/>
                <a:gd name="connsiteX65-1565" fmla="*/ 53 w 684"/>
                <a:gd name="connsiteY65-1566" fmla="*/ 127 h 232"/>
                <a:gd name="connsiteX66-1567" fmla="*/ 63 w 684"/>
                <a:gd name="connsiteY66-1568" fmla="*/ 111 h 232"/>
                <a:gd name="connsiteX67-1569" fmla="*/ 63 w 684"/>
                <a:gd name="connsiteY67-1570" fmla="*/ 90 h 232"/>
                <a:gd name="connsiteX68-1571" fmla="*/ 69 w 684"/>
                <a:gd name="connsiteY68-1572" fmla="*/ 79 h 232"/>
                <a:gd name="connsiteX69-1573" fmla="*/ 69 w 684"/>
                <a:gd name="connsiteY69-1574" fmla="*/ 64 h 232"/>
                <a:gd name="connsiteX70-1575" fmla="*/ 69 w 684"/>
                <a:gd name="connsiteY70-1576" fmla="*/ 53 h 232"/>
                <a:gd name="connsiteX71-1577" fmla="*/ 63 w 684"/>
                <a:gd name="connsiteY71-1578" fmla="*/ 37 h 232"/>
                <a:gd name="connsiteX72-1579" fmla="*/ 58 w 684"/>
                <a:gd name="connsiteY72-1580" fmla="*/ 32 h 232"/>
                <a:gd name="connsiteX73-1581" fmla="*/ 53 w 684"/>
                <a:gd name="connsiteY73-1582" fmla="*/ 27 h 232"/>
                <a:gd name="connsiteX74-1583" fmla="*/ 48 w 684"/>
                <a:gd name="connsiteY74-1584" fmla="*/ 22 h 232"/>
                <a:gd name="connsiteX75-1585" fmla="*/ 95 w 684"/>
                <a:gd name="connsiteY75-1586" fmla="*/ 0 h 232"/>
                <a:gd name="connsiteX76-1587" fmla="*/ 105 w 684"/>
                <a:gd name="connsiteY76-1588" fmla="*/ 6 h 232"/>
                <a:gd name="connsiteX77-1589" fmla="*/ 116 w 684"/>
                <a:gd name="connsiteY77-1590" fmla="*/ 16 h 232"/>
                <a:gd name="connsiteX78-1591" fmla="*/ 127 w 684"/>
                <a:gd name="connsiteY78-1592" fmla="*/ 22 h 232"/>
                <a:gd name="connsiteX79-1593" fmla="*/ 132 w 684"/>
                <a:gd name="connsiteY79-1594" fmla="*/ 27 h 232"/>
                <a:gd name="connsiteX80-1595" fmla="*/ 137 w 684"/>
                <a:gd name="connsiteY80-1596" fmla="*/ 32 h 232"/>
                <a:gd name="connsiteX81-1597" fmla="*/ 137 w 684"/>
                <a:gd name="connsiteY81-1598" fmla="*/ 37 h 232"/>
                <a:gd name="connsiteX82-1599" fmla="*/ 137 w 684"/>
                <a:gd name="connsiteY82-1600" fmla="*/ 43 h 232"/>
                <a:gd name="connsiteX83-1601" fmla="*/ 137 w 684"/>
                <a:gd name="connsiteY83-1602" fmla="*/ 48 h 232"/>
                <a:gd name="connsiteX84-1603" fmla="*/ 137 w 684"/>
                <a:gd name="connsiteY84-1604" fmla="*/ 53 h 232"/>
                <a:gd name="connsiteX85-1605" fmla="*/ 137 w 684"/>
                <a:gd name="connsiteY85-1606" fmla="*/ 58 h 232"/>
                <a:gd name="connsiteX86-1607" fmla="*/ 132 w 684"/>
                <a:gd name="connsiteY86-1608" fmla="*/ 69 h 232"/>
                <a:gd name="connsiteX87-1609" fmla="*/ 132 w 684"/>
                <a:gd name="connsiteY87-1610" fmla="*/ 79 h 232"/>
                <a:gd name="connsiteX88-1611" fmla="*/ 127 w 684"/>
                <a:gd name="connsiteY88-1612" fmla="*/ 90 h 232"/>
                <a:gd name="connsiteX89-1613" fmla="*/ 121 w 684"/>
                <a:gd name="connsiteY89-1614" fmla="*/ 101 h 232"/>
                <a:gd name="connsiteX90-1615" fmla="*/ 116 w 684"/>
                <a:gd name="connsiteY90-1616" fmla="*/ 111 h 232"/>
                <a:gd name="connsiteX91-1617" fmla="*/ 116 w 684"/>
                <a:gd name="connsiteY91-1618" fmla="*/ 122 h 232"/>
                <a:gd name="connsiteX92-1619" fmla="*/ 111 w 684"/>
                <a:gd name="connsiteY92-1620" fmla="*/ 127 h 232"/>
                <a:gd name="connsiteX93-1621" fmla="*/ 111 w 684"/>
                <a:gd name="connsiteY93-1622" fmla="*/ 137 h 232"/>
                <a:gd name="connsiteX94-1623" fmla="*/ 111 w 684"/>
                <a:gd name="connsiteY94-1624" fmla="*/ 143 h 232"/>
                <a:gd name="connsiteX95-1625" fmla="*/ 111 w 684"/>
                <a:gd name="connsiteY95-1626" fmla="*/ 148 h 232"/>
                <a:gd name="connsiteX96-1627" fmla="*/ 111 w 684"/>
                <a:gd name="connsiteY96-1628" fmla="*/ 148 h 232"/>
                <a:gd name="connsiteX97-1629" fmla="*/ 111 w 684"/>
                <a:gd name="connsiteY97-1630" fmla="*/ 153 h 232"/>
                <a:gd name="connsiteX98-1631" fmla="*/ 116 w 684"/>
                <a:gd name="connsiteY98-1632" fmla="*/ 153 h 232"/>
                <a:gd name="connsiteX99-1633" fmla="*/ 116 w 684"/>
                <a:gd name="connsiteY99-1634" fmla="*/ 153 h 232"/>
                <a:gd name="connsiteX100-1635" fmla="*/ 121 w 684"/>
                <a:gd name="connsiteY100-1636" fmla="*/ 153 h 232"/>
                <a:gd name="connsiteX101-1637" fmla="*/ 132 w 684"/>
                <a:gd name="connsiteY101-1638" fmla="*/ 153 h 232"/>
                <a:gd name="connsiteX102-1639" fmla="*/ 148 w 684"/>
                <a:gd name="connsiteY102-1640" fmla="*/ 153 h 232"/>
                <a:gd name="connsiteX103-1641" fmla="*/ 169 w 684"/>
                <a:gd name="connsiteY103-1642" fmla="*/ 153 h 232"/>
                <a:gd name="connsiteX104-1643" fmla="*/ 190 w 684"/>
                <a:gd name="connsiteY104-1644" fmla="*/ 153 h 232"/>
                <a:gd name="connsiteX105-1645" fmla="*/ 211 w 684"/>
                <a:gd name="connsiteY105-1646" fmla="*/ 148 h 232"/>
                <a:gd name="connsiteX106-1647" fmla="*/ 242 w 684"/>
                <a:gd name="connsiteY106-1648" fmla="*/ 143 h 232"/>
                <a:gd name="connsiteX107-1649" fmla="*/ 269 w 684"/>
                <a:gd name="connsiteY107-1650" fmla="*/ 143 h 232"/>
                <a:gd name="connsiteX108-1651" fmla="*/ 290 w 684"/>
                <a:gd name="connsiteY108-1652" fmla="*/ 137 h 232"/>
                <a:gd name="connsiteX109-1653" fmla="*/ 311 w 684"/>
                <a:gd name="connsiteY109-1654" fmla="*/ 137 h 232"/>
                <a:gd name="connsiteX110-1655" fmla="*/ 332 w 684"/>
                <a:gd name="connsiteY110-1656" fmla="*/ 132 h 232"/>
                <a:gd name="connsiteX111-1657" fmla="*/ 342 w 684"/>
                <a:gd name="connsiteY111-1658" fmla="*/ 132 h 232"/>
                <a:gd name="connsiteX112-1659" fmla="*/ 358 w 684"/>
                <a:gd name="connsiteY112-1660" fmla="*/ 132 h 232"/>
                <a:gd name="connsiteX113-1661" fmla="*/ 363 w 684"/>
                <a:gd name="connsiteY113-1662" fmla="*/ 132 h 232"/>
                <a:gd name="connsiteX114-1663" fmla="*/ 368 w 684"/>
                <a:gd name="connsiteY114-1664" fmla="*/ 132 h 232"/>
                <a:gd name="connsiteX115-1665" fmla="*/ 368 w 684"/>
                <a:gd name="connsiteY115-1666" fmla="*/ 132 h 232"/>
                <a:gd name="connsiteX0-1667" fmla="*/ 368 w 684"/>
                <a:gd name="connsiteY0-1668" fmla="*/ 132 h 232"/>
                <a:gd name="connsiteX1-1669" fmla="*/ 374 w 684"/>
                <a:gd name="connsiteY1-1670" fmla="*/ 132 h 232"/>
                <a:gd name="connsiteX2-1671" fmla="*/ 379 w 684"/>
                <a:gd name="connsiteY2-1672" fmla="*/ 132 h 232"/>
                <a:gd name="connsiteX3-1673" fmla="*/ 395 w 684"/>
                <a:gd name="connsiteY3-1674" fmla="*/ 127 h 232"/>
                <a:gd name="connsiteX4-1675" fmla="*/ 405 w 684"/>
                <a:gd name="connsiteY4-1676" fmla="*/ 127 h 232"/>
                <a:gd name="connsiteX5-1677" fmla="*/ 421 w 684"/>
                <a:gd name="connsiteY5-1678" fmla="*/ 127 h 232"/>
                <a:gd name="connsiteX6-1679" fmla="*/ 442 w 684"/>
                <a:gd name="connsiteY6-1680" fmla="*/ 122 h 232"/>
                <a:gd name="connsiteX7-1681" fmla="*/ 468 w 684"/>
                <a:gd name="connsiteY7-1682" fmla="*/ 122 h 232"/>
                <a:gd name="connsiteX8-1683" fmla="*/ 495 w 684"/>
                <a:gd name="connsiteY8-1684" fmla="*/ 116 h 232"/>
                <a:gd name="connsiteX9-1685" fmla="*/ 547 w 684"/>
                <a:gd name="connsiteY9-1686" fmla="*/ 111 h 232"/>
                <a:gd name="connsiteX10-1687" fmla="*/ 595 w 684"/>
                <a:gd name="connsiteY10-1688" fmla="*/ 106 h 232"/>
                <a:gd name="connsiteX11-1689" fmla="*/ 642 w 684"/>
                <a:gd name="connsiteY11-1690" fmla="*/ 101 h 232"/>
                <a:gd name="connsiteX12-1691" fmla="*/ 684 w 684"/>
                <a:gd name="connsiteY12-1692" fmla="*/ 101 h 232"/>
                <a:gd name="connsiteX13-1693" fmla="*/ 663 w 684"/>
                <a:gd name="connsiteY13-1694" fmla="*/ 137 h 232"/>
                <a:gd name="connsiteX14-1695" fmla="*/ 653 w 684"/>
                <a:gd name="connsiteY14-1696" fmla="*/ 137 h 232"/>
                <a:gd name="connsiteX15-1697" fmla="*/ 637 w 684"/>
                <a:gd name="connsiteY15-1698" fmla="*/ 137 h 232"/>
                <a:gd name="connsiteX16-1699" fmla="*/ 626 w 684"/>
                <a:gd name="connsiteY16-1700" fmla="*/ 137 h 232"/>
                <a:gd name="connsiteX17-1701" fmla="*/ 610 w 684"/>
                <a:gd name="connsiteY17-1702" fmla="*/ 137 h 232"/>
                <a:gd name="connsiteX18-1703" fmla="*/ 595 w 684"/>
                <a:gd name="connsiteY18-1704" fmla="*/ 143 h 232"/>
                <a:gd name="connsiteX19-1705" fmla="*/ 579 w 684"/>
                <a:gd name="connsiteY19-1706" fmla="*/ 143 h 232"/>
                <a:gd name="connsiteX20-1707" fmla="*/ 558 w 684"/>
                <a:gd name="connsiteY20-1708" fmla="*/ 143 h 232"/>
                <a:gd name="connsiteX21-1709" fmla="*/ 542 w 684"/>
                <a:gd name="connsiteY21-1710" fmla="*/ 143 h 232"/>
                <a:gd name="connsiteX22-1711" fmla="*/ 521 w 684"/>
                <a:gd name="connsiteY22-1712" fmla="*/ 148 h 232"/>
                <a:gd name="connsiteX23-1713" fmla="*/ 500 w 684"/>
                <a:gd name="connsiteY23-1714" fmla="*/ 148 h 232"/>
                <a:gd name="connsiteX24-1715" fmla="*/ 479 w 684"/>
                <a:gd name="connsiteY24-1716" fmla="*/ 153 h 232"/>
                <a:gd name="connsiteX25-1717" fmla="*/ 458 w 684"/>
                <a:gd name="connsiteY25-1718" fmla="*/ 153 h 232"/>
                <a:gd name="connsiteX26-1719" fmla="*/ 432 w 684"/>
                <a:gd name="connsiteY26-1720" fmla="*/ 159 h 232"/>
                <a:gd name="connsiteX27-1721" fmla="*/ 405 w 684"/>
                <a:gd name="connsiteY27-1722" fmla="*/ 159 h 232"/>
                <a:gd name="connsiteX28-1723" fmla="*/ 384 w 684"/>
                <a:gd name="connsiteY28-1724" fmla="*/ 164 h 232"/>
                <a:gd name="connsiteX29-1725" fmla="*/ 353 w 684"/>
                <a:gd name="connsiteY29-1726" fmla="*/ 164 h 232"/>
                <a:gd name="connsiteX30-1727" fmla="*/ 326 w 684"/>
                <a:gd name="connsiteY30-1728" fmla="*/ 169 h 232"/>
                <a:gd name="connsiteX31-1729" fmla="*/ 305 w 684"/>
                <a:gd name="connsiteY31-1730" fmla="*/ 174 h 232"/>
                <a:gd name="connsiteX32-1731" fmla="*/ 279 w 684"/>
                <a:gd name="connsiteY32-1732" fmla="*/ 180 h 232"/>
                <a:gd name="connsiteX33-1733" fmla="*/ 258 w 684"/>
                <a:gd name="connsiteY33-1734" fmla="*/ 180 h 232"/>
                <a:gd name="connsiteX34-1735" fmla="*/ 237 w 684"/>
                <a:gd name="connsiteY34-1736" fmla="*/ 185 h 232"/>
                <a:gd name="connsiteX35-1737" fmla="*/ 216 w 684"/>
                <a:gd name="connsiteY35-1738" fmla="*/ 190 h 232"/>
                <a:gd name="connsiteX36-1739" fmla="*/ 200 w 684"/>
                <a:gd name="connsiteY36-1740" fmla="*/ 190 h 232"/>
                <a:gd name="connsiteX37-1741" fmla="*/ 184 w 684"/>
                <a:gd name="connsiteY37-1742" fmla="*/ 195 h 232"/>
                <a:gd name="connsiteX38-1743" fmla="*/ 169 w 684"/>
                <a:gd name="connsiteY38-1744" fmla="*/ 195 h 232"/>
                <a:gd name="connsiteX39-1745" fmla="*/ 153 w 684"/>
                <a:gd name="connsiteY39-1746" fmla="*/ 201 h 232"/>
                <a:gd name="connsiteX40-1747" fmla="*/ 142 w 684"/>
                <a:gd name="connsiteY40-1748" fmla="*/ 201 h 232"/>
                <a:gd name="connsiteX41-1749" fmla="*/ 132 w 684"/>
                <a:gd name="connsiteY41-1750" fmla="*/ 206 h 232"/>
                <a:gd name="connsiteX42-1751" fmla="*/ 127 w 684"/>
                <a:gd name="connsiteY42-1752" fmla="*/ 206 h 232"/>
                <a:gd name="connsiteX43-1753" fmla="*/ 116 w 684"/>
                <a:gd name="connsiteY43-1754" fmla="*/ 211 h 232"/>
                <a:gd name="connsiteX44-1755" fmla="*/ 111 w 684"/>
                <a:gd name="connsiteY44-1756" fmla="*/ 211 h 232"/>
                <a:gd name="connsiteX45-1757" fmla="*/ 105 w 684"/>
                <a:gd name="connsiteY45-1758" fmla="*/ 216 h 232"/>
                <a:gd name="connsiteX46-1759" fmla="*/ 90 w 684"/>
                <a:gd name="connsiteY46-1760" fmla="*/ 222 h 232"/>
                <a:gd name="connsiteX47-1761" fmla="*/ 79 w 684"/>
                <a:gd name="connsiteY47-1762" fmla="*/ 227 h 232"/>
                <a:gd name="connsiteX48-1763" fmla="*/ 69 w 684"/>
                <a:gd name="connsiteY48-1764" fmla="*/ 232 h 232"/>
                <a:gd name="connsiteX49-1765" fmla="*/ 63 w 684"/>
                <a:gd name="connsiteY49-1766" fmla="*/ 232 h 232"/>
                <a:gd name="connsiteX50-1767" fmla="*/ 58 w 684"/>
                <a:gd name="connsiteY50-1768" fmla="*/ 232 h 232"/>
                <a:gd name="connsiteX51-1769" fmla="*/ 53 w 684"/>
                <a:gd name="connsiteY51-1770" fmla="*/ 232 h 232"/>
                <a:gd name="connsiteX52-1771" fmla="*/ 48 w 684"/>
                <a:gd name="connsiteY52-1772" fmla="*/ 232 h 232"/>
                <a:gd name="connsiteX53-1773" fmla="*/ 37 w 684"/>
                <a:gd name="connsiteY53-1774" fmla="*/ 222 h 232"/>
                <a:gd name="connsiteX54-1775" fmla="*/ 27 w 684"/>
                <a:gd name="connsiteY54-1776" fmla="*/ 216 h 232"/>
                <a:gd name="connsiteX55-1777" fmla="*/ 16 w 684"/>
                <a:gd name="connsiteY55-1778" fmla="*/ 206 h 232"/>
                <a:gd name="connsiteX56-1779" fmla="*/ 11 w 684"/>
                <a:gd name="connsiteY56-1780" fmla="*/ 201 h 232"/>
                <a:gd name="connsiteX57-1781" fmla="*/ 6 w 684"/>
                <a:gd name="connsiteY57-1782" fmla="*/ 190 h 232"/>
                <a:gd name="connsiteX58-1783" fmla="*/ 0 w 684"/>
                <a:gd name="connsiteY58-1784" fmla="*/ 185 h 232"/>
                <a:gd name="connsiteX59-1785" fmla="*/ 6 w 684"/>
                <a:gd name="connsiteY59-1786" fmla="*/ 180 h 232"/>
                <a:gd name="connsiteX60-1787" fmla="*/ 11 w 684"/>
                <a:gd name="connsiteY60-1788" fmla="*/ 174 h 232"/>
                <a:gd name="connsiteX61-1789" fmla="*/ 16 w 684"/>
                <a:gd name="connsiteY61-1790" fmla="*/ 169 h 232"/>
                <a:gd name="connsiteX62-1791" fmla="*/ 27 w 684"/>
                <a:gd name="connsiteY62-1792" fmla="*/ 164 h 232"/>
                <a:gd name="connsiteX63-1793" fmla="*/ 37 w 684"/>
                <a:gd name="connsiteY63-1794" fmla="*/ 153 h 232"/>
                <a:gd name="connsiteX64-1795" fmla="*/ 48 w 684"/>
                <a:gd name="connsiteY64-1796" fmla="*/ 143 h 232"/>
                <a:gd name="connsiteX65-1797" fmla="*/ 53 w 684"/>
                <a:gd name="connsiteY65-1798" fmla="*/ 127 h 232"/>
                <a:gd name="connsiteX66-1799" fmla="*/ 63 w 684"/>
                <a:gd name="connsiteY66-1800" fmla="*/ 111 h 232"/>
                <a:gd name="connsiteX67-1801" fmla="*/ 63 w 684"/>
                <a:gd name="connsiteY67-1802" fmla="*/ 90 h 232"/>
                <a:gd name="connsiteX68-1803" fmla="*/ 69 w 684"/>
                <a:gd name="connsiteY68-1804" fmla="*/ 79 h 232"/>
                <a:gd name="connsiteX69-1805" fmla="*/ 69 w 684"/>
                <a:gd name="connsiteY69-1806" fmla="*/ 64 h 232"/>
                <a:gd name="connsiteX70-1807" fmla="*/ 69 w 684"/>
                <a:gd name="connsiteY70-1808" fmla="*/ 53 h 232"/>
                <a:gd name="connsiteX71-1809" fmla="*/ 63 w 684"/>
                <a:gd name="connsiteY71-1810" fmla="*/ 37 h 232"/>
                <a:gd name="connsiteX72-1811" fmla="*/ 58 w 684"/>
                <a:gd name="connsiteY72-1812" fmla="*/ 32 h 232"/>
                <a:gd name="connsiteX73-1813" fmla="*/ 48 w 684"/>
                <a:gd name="connsiteY73-1814" fmla="*/ 22 h 232"/>
                <a:gd name="connsiteX74-1815" fmla="*/ 95 w 684"/>
                <a:gd name="connsiteY74-1816" fmla="*/ 0 h 232"/>
                <a:gd name="connsiteX75-1817" fmla="*/ 105 w 684"/>
                <a:gd name="connsiteY75-1818" fmla="*/ 6 h 232"/>
                <a:gd name="connsiteX76-1819" fmla="*/ 116 w 684"/>
                <a:gd name="connsiteY76-1820" fmla="*/ 16 h 232"/>
                <a:gd name="connsiteX77-1821" fmla="*/ 127 w 684"/>
                <a:gd name="connsiteY77-1822" fmla="*/ 22 h 232"/>
                <a:gd name="connsiteX78-1823" fmla="*/ 132 w 684"/>
                <a:gd name="connsiteY78-1824" fmla="*/ 27 h 232"/>
                <a:gd name="connsiteX79-1825" fmla="*/ 137 w 684"/>
                <a:gd name="connsiteY79-1826" fmla="*/ 32 h 232"/>
                <a:gd name="connsiteX80-1827" fmla="*/ 137 w 684"/>
                <a:gd name="connsiteY80-1828" fmla="*/ 37 h 232"/>
                <a:gd name="connsiteX81-1829" fmla="*/ 137 w 684"/>
                <a:gd name="connsiteY81-1830" fmla="*/ 43 h 232"/>
                <a:gd name="connsiteX82-1831" fmla="*/ 137 w 684"/>
                <a:gd name="connsiteY82-1832" fmla="*/ 48 h 232"/>
                <a:gd name="connsiteX83-1833" fmla="*/ 137 w 684"/>
                <a:gd name="connsiteY83-1834" fmla="*/ 53 h 232"/>
                <a:gd name="connsiteX84-1835" fmla="*/ 137 w 684"/>
                <a:gd name="connsiteY84-1836" fmla="*/ 58 h 232"/>
                <a:gd name="connsiteX85-1837" fmla="*/ 132 w 684"/>
                <a:gd name="connsiteY85-1838" fmla="*/ 69 h 232"/>
                <a:gd name="connsiteX86-1839" fmla="*/ 132 w 684"/>
                <a:gd name="connsiteY86-1840" fmla="*/ 79 h 232"/>
                <a:gd name="connsiteX87-1841" fmla="*/ 127 w 684"/>
                <a:gd name="connsiteY87-1842" fmla="*/ 90 h 232"/>
                <a:gd name="connsiteX88-1843" fmla="*/ 121 w 684"/>
                <a:gd name="connsiteY88-1844" fmla="*/ 101 h 232"/>
                <a:gd name="connsiteX89-1845" fmla="*/ 116 w 684"/>
                <a:gd name="connsiteY89-1846" fmla="*/ 111 h 232"/>
                <a:gd name="connsiteX90-1847" fmla="*/ 116 w 684"/>
                <a:gd name="connsiteY90-1848" fmla="*/ 122 h 232"/>
                <a:gd name="connsiteX91-1849" fmla="*/ 111 w 684"/>
                <a:gd name="connsiteY91-1850" fmla="*/ 127 h 232"/>
                <a:gd name="connsiteX92-1851" fmla="*/ 111 w 684"/>
                <a:gd name="connsiteY92-1852" fmla="*/ 137 h 232"/>
                <a:gd name="connsiteX93-1853" fmla="*/ 111 w 684"/>
                <a:gd name="connsiteY93-1854" fmla="*/ 143 h 232"/>
                <a:gd name="connsiteX94-1855" fmla="*/ 111 w 684"/>
                <a:gd name="connsiteY94-1856" fmla="*/ 148 h 232"/>
                <a:gd name="connsiteX95-1857" fmla="*/ 111 w 684"/>
                <a:gd name="connsiteY95-1858" fmla="*/ 148 h 232"/>
                <a:gd name="connsiteX96-1859" fmla="*/ 111 w 684"/>
                <a:gd name="connsiteY96-1860" fmla="*/ 153 h 232"/>
                <a:gd name="connsiteX97-1861" fmla="*/ 116 w 684"/>
                <a:gd name="connsiteY97-1862" fmla="*/ 153 h 232"/>
                <a:gd name="connsiteX98-1863" fmla="*/ 116 w 684"/>
                <a:gd name="connsiteY98-1864" fmla="*/ 153 h 232"/>
                <a:gd name="connsiteX99-1865" fmla="*/ 121 w 684"/>
                <a:gd name="connsiteY99-1866" fmla="*/ 153 h 232"/>
                <a:gd name="connsiteX100-1867" fmla="*/ 132 w 684"/>
                <a:gd name="connsiteY100-1868" fmla="*/ 153 h 232"/>
                <a:gd name="connsiteX101-1869" fmla="*/ 148 w 684"/>
                <a:gd name="connsiteY101-1870" fmla="*/ 153 h 232"/>
                <a:gd name="connsiteX102-1871" fmla="*/ 169 w 684"/>
                <a:gd name="connsiteY102-1872" fmla="*/ 153 h 232"/>
                <a:gd name="connsiteX103-1873" fmla="*/ 190 w 684"/>
                <a:gd name="connsiteY103-1874" fmla="*/ 153 h 232"/>
                <a:gd name="connsiteX104-1875" fmla="*/ 211 w 684"/>
                <a:gd name="connsiteY104-1876" fmla="*/ 148 h 232"/>
                <a:gd name="connsiteX105-1877" fmla="*/ 242 w 684"/>
                <a:gd name="connsiteY105-1878" fmla="*/ 143 h 232"/>
                <a:gd name="connsiteX106-1879" fmla="*/ 269 w 684"/>
                <a:gd name="connsiteY106-1880" fmla="*/ 143 h 232"/>
                <a:gd name="connsiteX107-1881" fmla="*/ 290 w 684"/>
                <a:gd name="connsiteY107-1882" fmla="*/ 137 h 232"/>
                <a:gd name="connsiteX108-1883" fmla="*/ 311 w 684"/>
                <a:gd name="connsiteY108-1884" fmla="*/ 137 h 232"/>
                <a:gd name="connsiteX109-1885" fmla="*/ 332 w 684"/>
                <a:gd name="connsiteY109-1886" fmla="*/ 132 h 232"/>
                <a:gd name="connsiteX110-1887" fmla="*/ 342 w 684"/>
                <a:gd name="connsiteY110-1888" fmla="*/ 132 h 232"/>
                <a:gd name="connsiteX111-1889" fmla="*/ 358 w 684"/>
                <a:gd name="connsiteY111-1890" fmla="*/ 132 h 232"/>
                <a:gd name="connsiteX112-1891" fmla="*/ 363 w 684"/>
                <a:gd name="connsiteY112-1892" fmla="*/ 132 h 232"/>
                <a:gd name="connsiteX113-1893" fmla="*/ 368 w 684"/>
                <a:gd name="connsiteY113-1894" fmla="*/ 132 h 232"/>
                <a:gd name="connsiteX114-1895" fmla="*/ 368 w 684"/>
                <a:gd name="connsiteY114-1896" fmla="*/ 132 h 232"/>
                <a:gd name="connsiteX0-1897" fmla="*/ 368 w 684"/>
                <a:gd name="connsiteY0-1898" fmla="*/ 132 h 232"/>
                <a:gd name="connsiteX1-1899" fmla="*/ 374 w 684"/>
                <a:gd name="connsiteY1-1900" fmla="*/ 132 h 232"/>
                <a:gd name="connsiteX2-1901" fmla="*/ 379 w 684"/>
                <a:gd name="connsiteY2-1902" fmla="*/ 132 h 232"/>
                <a:gd name="connsiteX3-1903" fmla="*/ 395 w 684"/>
                <a:gd name="connsiteY3-1904" fmla="*/ 127 h 232"/>
                <a:gd name="connsiteX4-1905" fmla="*/ 405 w 684"/>
                <a:gd name="connsiteY4-1906" fmla="*/ 127 h 232"/>
                <a:gd name="connsiteX5-1907" fmla="*/ 421 w 684"/>
                <a:gd name="connsiteY5-1908" fmla="*/ 127 h 232"/>
                <a:gd name="connsiteX6-1909" fmla="*/ 442 w 684"/>
                <a:gd name="connsiteY6-1910" fmla="*/ 122 h 232"/>
                <a:gd name="connsiteX7-1911" fmla="*/ 468 w 684"/>
                <a:gd name="connsiteY7-1912" fmla="*/ 122 h 232"/>
                <a:gd name="connsiteX8-1913" fmla="*/ 495 w 684"/>
                <a:gd name="connsiteY8-1914" fmla="*/ 116 h 232"/>
                <a:gd name="connsiteX9-1915" fmla="*/ 547 w 684"/>
                <a:gd name="connsiteY9-1916" fmla="*/ 111 h 232"/>
                <a:gd name="connsiteX10-1917" fmla="*/ 595 w 684"/>
                <a:gd name="connsiteY10-1918" fmla="*/ 106 h 232"/>
                <a:gd name="connsiteX11-1919" fmla="*/ 642 w 684"/>
                <a:gd name="connsiteY11-1920" fmla="*/ 101 h 232"/>
                <a:gd name="connsiteX12-1921" fmla="*/ 684 w 684"/>
                <a:gd name="connsiteY12-1922" fmla="*/ 101 h 232"/>
                <a:gd name="connsiteX13-1923" fmla="*/ 663 w 684"/>
                <a:gd name="connsiteY13-1924" fmla="*/ 137 h 232"/>
                <a:gd name="connsiteX14-1925" fmla="*/ 653 w 684"/>
                <a:gd name="connsiteY14-1926" fmla="*/ 137 h 232"/>
                <a:gd name="connsiteX15-1927" fmla="*/ 637 w 684"/>
                <a:gd name="connsiteY15-1928" fmla="*/ 137 h 232"/>
                <a:gd name="connsiteX16-1929" fmla="*/ 626 w 684"/>
                <a:gd name="connsiteY16-1930" fmla="*/ 137 h 232"/>
                <a:gd name="connsiteX17-1931" fmla="*/ 610 w 684"/>
                <a:gd name="connsiteY17-1932" fmla="*/ 137 h 232"/>
                <a:gd name="connsiteX18-1933" fmla="*/ 595 w 684"/>
                <a:gd name="connsiteY18-1934" fmla="*/ 143 h 232"/>
                <a:gd name="connsiteX19-1935" fmla="*/ 579 w 684"/>
                <a:gd name="connsiteY19-1936" fmla="*/ 143 h 232"/>
                <a:gd name="connsiteX20-1937" fmla="*/ 558 w 684"/>
                <a:gd name="connsiteY20-1938" fmla="*/ 143 h 232"/>
                <a:gd name="connsiteX21-1939" fmla="*/ 542 w 684"/>
                <a:gd name="connsiteY21-1940" fmla="*/ 143 h 232"/>
                <a:gd name="connsiteX22-1941" fmla="*/ 521 w 684"/>
                <a:gd name="connsiteY22-1942" fmla="*/ 148 h 232"/>
                <a:gd name="connsiteX23-1943" fmla="*/ 500 w 684"/>
                <a:gd name="connsiteY23-1944" fmla="*/ 148 h 232"/>
                <a:gd name="connsiteX24-1945" fmla="*/ 479 w 684"/>
                <a:gd name="connsiteY24-1946" fmla="*/ 153 h 232"/>
                <a:gd name="connsiteX25-1947" fmla="*/ 458 w 684"/>
                <a:gd name="connsiteY25-1948" fmla="*/ 153 h 232"/>
                <a:gd name="connsiteX26-1949" fmla="*/ 432 w 684"/>
                <a:gd name="connsiteY26-1950" fmla="*/ 159 h 232"/>
                <a:gd name="connsiteX27-1951" fmla="*/ 405 w 684"/>
                <a:gd name="connsiteY27-1952" fmla="*/ 159 h 232"/>
                <a:gd name="connsiteX28-1953" fmla="*/ 384 w 684"/>
                <a:gd name="connsiteY28-1954" fmla="*/ 164 h 232"/>
                <a:gd name="connsiteX29-1955" fmla="*/ 353 w 684"/>
                <a:gd name="connsiteY29-1956" fmla="*/ 164 h 232"/>
                <a:gd name="connsiteX30-1957" fmla="*/ 326 w 684"/>
                <a:gd name="connsiteY30-1958" fmla="*/ 169 h 232"/>
                <a:gd name="connsiteX31-1959" fmla="*/ 305 w 684"/>
                <a:gd name="connsiteY31-1960" fmla="*/ 174 h 232"/>
                <a:gd name="connsiteX32-1961" fmla="*/ 279 w 684"/>
                <a:gd name="connsiteY32-1962" fmla="*/ 180 h 232"/>
                <a:gd name="connsiteX33-1963" fmla="*/ 258 w 684"/>
                <a:gd name="connsiteY33-1964" fmla="*/ 180 h 232"/>
                <a:gd name="connsiteX34-1965" fmla="*/ 237 w 684"/>
                <a:gd name="connsiteY34-1966" fmla="*/ 185 h 232"/>
                <a:gd name="connsiteX35-1967" fmla="*/ 216 w 684"/>
                <a:gd name="connsiteY35-1968" fmla="*/ 190 h 232"/>
                <a:gd name="connsiteX36-1969" fmla="*/ 200 w 684"/>
                <a:gd name="connsiteY36-1970" fmla="*/ 190 h 232"/>
                <a:gd name="connsiteX37-1971" fmla="*/ 184 w 684"/>
                <a:gd name="connsiteY37-1972" fmla="*/ 195 h 232"/>
                <a:gd name="connsiteX38-1973" fmla="*/ 169 w 684"/>
                <a:gd name="connsiteY38-1974" fmla="*/ 195 h 232"/>
                <a:gd name="connsiteX39-1975" fmla="*/ 153 w 684"/>
                <a:gd name="connsiteY39-1976" fmla="*/ 201 h 232"/>
                <a:gd name="connsiteX40-1977" fmla="*/ 142 w 684"/>
                <a:gd name="connsiteY40-1978" fmla="*/ 201 h 232"/>
                <a:gd name="connsiteX41-1979" fmla="*/ 132 w 684"/>
                <a:gd name="connsiteY41-1980" fmla="*/ 206 h 232"/>
                <a:gd name="connsiteX42-1981" fmla="*/ 127 w 684"/>
                <a:gd name="connsiteY42-1982" fmla="*/ 206 h 232"/>
                <a:gd name="connsiteX43-1983" fmla="*/ 116 w 684"/>
                <a:gd name="connsiteY43-1984" fmla="*/ 211 h 232"/>
                <a:gd name="connsiteX44-1985" fmla="*/ 111 w 684"/>
                <a:gd name="connsiteY44-1986" fmla="*/ 211 h 232"/>
                <a:gd name="connsiteX45-1987" fmla="*/ 105 w 684"/>
                <a:gd name="connsiteY45-1988" fmla="*/ 216 h 232"/>
                <a:gd name="connsiteX46-1989" fmla="*/ 90 w 684"/>
                <a:gd name="connsiteY46-1990" fmla="*/ 222 h 232"/>
                <a:gd name="connsiteX47-1991" fmla="*/ 79 w 684"/>
                <a:gd name="connsiteY47-1992" fmla="*/ 227 h 232"/>
                <a:gd name="connsiteX48-1993" fmla="*/ 69 w 684"/>
                <a:gd name="connsiteY48-1994" fmla="*/ 232 h 232"/>
                <a:gd name="connsiteX49-1995" fmla="*/ 63 w 684"/>
                <a:gd name="connsiteY49-1996" fmla="*/ 232 h 232"/>
                <a:gd name="connsiteX50-1997" fmla="*/ 58 w 684"/>
                <a:gd name="connsiteY50-1998" fmla="*/ 232 h 232"/>
                <a:gd name="connsiteX51-1999" fmla="*/ 53 w 684"/>
                <a:gd name="connsiteY51-2000" fmla="*/ 232 h 232"/>
                <a:gd name="connsiteX52-2001" fmla="*/ 48 w 684"/>
                <a:gd name="connsiteY52-2002" fmla="*/ 232 h 232"/>
                <a:gd name="connsiteX53-2003" fmla="*/ 37 w 684"/>
                <a:gd name="connsiteY53-2004" fmla="*/ 222 h 232"/>
                <a:gd name="connsiteX54-2005" fmla="*/ 27 w 684"/>
                <a:gd name="connsiteY54-2006" fmla="*/ 216 h 232"/>
                <a:gd name="connsiteX55-2007" fmla="*/ 16 w 684"/>
                <a:gd name="connsiteY55-2008" fmla="*/ 206 h 232"/>
                <a:gd name="connsiteX56-2009" fmla="*/ 11 w 684"/>
                <a:gd name="connsiteY56-2010" fmla="*/ 201 h 232"/>
                <a:gd name="connsiteX57-2011" fmla="*/ 6 w 684"/>
                <a:gd name="connsiteY57-2012" fmla="*/ 190 h 232"/>
                <a:gd name="connsiteX58-2013" fmla="*/ 0 w 684"/>
                <a:gd name="connsiteY58-2014" fmla="*/ 185 h 232"/>
                <a:gd name="connsiteX59-2015" fmla="*/ 6 w 684"/>
                <a:gd name="connsiteY59-2016" fmla="*/ 180 h 232"/>
                <a:gd name="connsiteX60-2017" fmla="*/ 11 w 684"/>
                <a:gd name="connsiteY60-2018" fmla="*/ 174 h 232"/>
                <a:gd name="connsiteX61-2019" fmla="*/ 16 w 684"/>
                <a:gd name="connsiteY61-2020" fmla="*/ 169 h 232"/>
                <a:gd name="connsiteX62-2021" fmla="*/ 27 w 684"/>
                <a:gd name="connsiteY62-2022" fmla="*/ 164 h 232"/>
                <a:gd name="connsiteX63-2023" fmla="*/ 37 w 684"/>
                <a:gd name="connsiteY63-2024" fmla="*/ 153 h 232"/>
                <a:gd name="connsiteX64-2025" fmla="*/ 48 w 684"/>
                <a:gd name="connsiteY64-2026" fmla="*/ 143 h 232"/>
                <a:gd name="connsiteX65-2027" fmla="*/ 53 w 684"/>
                <a:gd name="connsiteY65-2028" fmla="*/ 127 h 232"/>
                <a:gd name="connsiteX66-2029" fmla="*/ 63 w 684"/>
                <a:gd name="connsiteY66-2030" fmla="*/ 111 h 232"/>
                <a:gd name="connsiteX67-2031" fmla="*/ 63 w 684"/>
                <a:gd name="connsiteY67-2032" fmla="*/ 90 h 232"/>
                <a:gd name="connsiteX68-2033" fmla="*/ 69 w 684"/>
                <a:gd name="connsiteY68-2034" fmla="*/ 79 h 232"/>
                <a:gd name="connsiteX69-2035" fmla="*/ 69 w 684"/>
                <a:gd name="connsiteY69-2036" fmla="*/ 64 h 232"/>
                <a:gd name="connsiteX70-2037" fmla="*/ 69 w 684"/>
                <a:gd name="connsiteY70-2038" fmla="*/ 53 h 232"/>
                <a:gd name="connsiteX71-2039" fmla="*/ 63 w 684"/>
                <a:gd name="connsiteY71-2040" fmla="*/ 37 h 232"/>
                <a:gd name="connsiteX72-2041" fmla="*/ 58 w 684"/>
                <a:gd name="connsiteY72-2042" fmla="*/ 32 h 232"/>
                <a:gd name="connsiteX73-2043" fmla="*/ 95 w 684"/>
                <a:gd name="connsiteY73-2044" fmla="*/ 0 h 232"/>
                <a:gd name="connsiteX74-2045" fmla="*/ 105 w 684"/>
                <a:gd name="connsiteY74-2046" fmla="*/ 6 h 232"/>
                <a:gd name="connsiteX75-2047" fmla="*/ 116 w 684"/>
                <a:gd name="connsiteY75-2048" fmla="*/ 16 h 232"/>
                <a:gd name="connsiteX76-2049" fmla="*/ 127 w 684"/>
                <a:gd name="connsiteY76-2050" fmla="*/ 22 h 232"/>
                <a:gd name="connsiteX77-2051" fmla="*/ 132 w 684"/>
                <a:gd name="connsiteY77-2052" fmla="*/ 27 h 232"/>
                <a:gd name="connsiteX78-2053" fmla="*/ 137 w 684"/>
                <a:gd name="connsiteY78-2054" fmla="*/ 32 h 232"/>
                <a:gd name="connsiteX79-2055" fmla="*/ 137 w 684"/>
                <a:gd name="connsiteY79-2056" fmla="*/ 37 h 232"/>
                <a:gd name="connsiteX80-2057" fmla="*/ 137 w 684"/>
                <a:gd name="connsiteY80-2058" fmla="*/ 43 h 232"/>
                <a:gd name="connsiteX81-2059" fmla="*/ 137 w 684"/>
                <a:gd name="connsiteY81-2060" fmla="*/ 48 h 232"/>
                <a:gd name="connsiteX82-2061" fmla="*/ 137 w 684"/>
                <a:gd name="connsiteY82-2062" fmla="*/ 53 h 232"/>
                <a:gd name="connsiteX83-2063" fmla="*/ 137 w 684"/>
                <a:gd name="connsiteY83-2064" fmla="*/ 58 h 232"/>
                <a:gd name="connsiteX84-2065" fmla="*/ 132 w 684"/>
                <a:gd name="connsiteY84-2066" fmla="*/ 69 h 232"/>
                <a:gd name="connsiteX85-2067" fmla="*/ 132 w 684"/>
                <a:gd name="connsiteY85-2068" fmla="*/ 79 h 232"/>
                <a:gd name="connsiteX86-2069" fmla="*/ 127 w 684"/>
                <a:gd name="connsiteY86-2070" fmla="*/ 90 h 232"/>
                <a:gd name="connsiteX87-2071" fmla="*/ 121 w 684"/>
                <a:gd name="connsiteY87-2072" fmla="*/ 101 h 232"/>
                <a:gd name="connsiteX88-2073" fmla="*/ 116 w 684"/>
                <a:gd name="connsiteY88-2074" fmla="*/ 111 h 232"/>
                <a:gd name="connsiteX89-2075" fmla="*/ 116 w 684"/>
                <a:gd name="connsiteY89-2076" fmla="*/ 122 h 232"/>
                <a:gd name="connsiteX90-2077" fmla="*/ 111 w 684"/>
                <a:gd name="connsiteY90-2078" fmla="*/ 127 h 232"/>
                <a:gd name="connsiteX91-2079" fmla="*/ 111 w 684"/>
                <a:gd name="connsiteY91-2080" fmla="*/ 137 h 232"/>
                <a:gd name="connsiteX92-2081" fmla="*/ 111 w 684"/>
                <a:gd name="connsiteY92-2082" fmla="*/ 143 h 232"/>
                <a:gd name="connsiteX93-2083" fmla="*/ 111 w 684"/>
                <a:gd name="connsiteY93-2084" fmla="*/ 148 h 232"/>
                <a:gd name="connsiteX94-2085" fmla="*/ 111 w 684"/>
                <a:gd name="connsiteY94-2086" fmla="*/ 148 h 232"/>
                <a:gd name="connsiteX95-2087" fmla="*/ 111 w 684"/>
                <a:gd name="connsiteY95-2088" fmla="*/ 153 h 232"/>
                <a:gd name="connsiteX96-2089" fmla="*/ 116 w 684"/>
                <a:gd name="connsiteY96-2090" fmla="*/ 153 h 232"/>
                <a:gd name="connsiteX97-2091" fmla="*/ 116 w 684"/>
                <a:gd name="connsiteY97-2092" fmla="*/ 153 h 232"/>
                <a:gd name="connsiteX98-2093" fmla="*/ 121 w 684"/>
                <a:gd name="connsiteY98-2094" fmla="*/ 153 h 232"/>
                <a:gd name="connsiteX99-2095" fmla="*/ 132 w 684"/>
                <a:gd name="connsiteY99-2096" fmla="*/ 153 h 232"/>
                <a:gd name="connsiteX100-2097" fmla="*/ 148 w 684"/>
                <a:gd name="connsiteY100-2098" fmla="*/ 153 h 232"/>
                <a:gd name="connsiteX101-2099" fmla="*/ 169 w 684"/>
                <a:gd name="connsiteY101-2100" fmla="*/ 153 h 232"/>
                <a:gd name="connsiteX102-2101" fmla="*/ 190 w 684"/>
                <a:gd name="connsiteY102-2102" fmla="*/ 153 h 232"/>
                <a:gd name="connsiteX103-2103" fmla="*/ 211 w 684"/>
                <a:gd name="connsiteY103-2104" fmla="*/ 148 h 232"/>
                <a:gd name="connsiteX104-2105" fmla="*/ 242 w 684"/>
                <a:gd name="connsiteY104-2106" fmla="*/ 143 h 232"/>
                <a:gd name="connsiteX105-2107" fmla="*/ 269 w 684"/>
                <a:gd name="connsiteY105-2108" fmla="*/ 143 h 232"/>
                <a:gd name="connsiteX106-2109" fmla="*/ 290 w 684"/>
                <a:gd name="connsiteY106-2110" fmla="*/ 137 h 232"/>
                <a:gd name="connsiteX107-2111" fmla="*/ 311 w 684"/>
                <a:gd name="connsiteY107-2112" fmla="*/ 137 h 232"/>
                <a:gd name="connsiteX108-2113" fmla="*/ 332 w 684"/>
                <a:gd name="connsiteY108-2114" fmla="*/ 132 h 232"/>
                <a:gd name="connsiteX109-2115" fmla="*/ 342 w 684"/>
                <a:gd name="connsiteY109-2116" fmla="*/ 132 h 232"/>
                <a:gd name="connsiteX110-2117" fmla="*/ 358 w 684"/>
                <a:gd name="connsiteY110-2118" fmla="*/ 132 h 232"/>
                <a:gd name="connsiteX111-2119" fmla="*/ 363 w 684"/>
                <a:gd name="connsiteY111-2120" fmla="*/ 132 h 232"/>
                <a:gd name="connsiteX112-2121" fmla="*/ 368 w 684"/>
                <a:gd name="connsiteY112-2122" fmla="*/ 132 h 232"/>
                <a:gd name="connsiteX113-2123" fmla="*/ 368 w 684"/>
                <a:gd name="connsiteY113-2124" fmla="*/ 132 h 232"/>
                <a:gd name="connsiteX0-2125" fmla="*/ 368 w 684"/>
                <a:gd name="connsiteY0-2126" fmla="*/ 132 h 232"/>
                <a:gd name="connsiteX1-2127" fmla="*/ 374 w 684"/>
                <a:gd name="connsiteY1-2128" fmla="*/ 132 h 232"/>
                <a:gd name="connsiteX2-2129" fmla="*/ 379 w 684"/>
                <a:gd name="connsiteY2-2130" fmla="*/ 132 h 232"/>
                <a:gd name="connsiteX3-2131" fmla="*/ 395 w 684"/>
                <a:gd name="connsiteY3-2132" fmla="*/ 127 h 232"/>
                <a:gd name="connsiteX4-2133" fmla="*/ 405 w 684"/>
                <a:gd name="connsiteY4-2134" fmla="*/ 127 h 232"/>
                <a:gd name="connsiteX5-2135" fmla="*/ 421 w 684"/>
                <a:gd name="connsiteY5-2136" fmla="*/ 127 h 232"/>
                <a:gd name="connsiteX6-2137" fmla="*/ 442 w 684"/>
                <a:gd name="connsiteY6-2138" fmla="*/ 122 h 232"/>
                <a:gd name="connsiteX7-2139" fmla="*/ 468 w 684"/>
                <a:gd name="connsiteY7-2140" fmla="*/ 122 h 232"/>
                <a:gd name="connsiteX8-2141" fmla="*/ 495 w 684"/>
                <a:gd name="connsiteY8-2142" fmla="*/ 116 h 232"/>
                <a:gd name="connsiteX9-2143" fmla="*/ 547 w 684"/>
                <a:gd name="connsiteY9-2144" fmla="*/ 111 h 232"/>
                <a:gd name="connsiteX10-2145" fmla="*/ 595 w 684"/>
                <a:gd name="connsiteY10-2146" fmla="*/ 106 h 232"/>
                <a:gd name="connsiteX11-2147" fmla="*/ 642 w 684"/>
                <a:gd name="connsiteY11-2148" fmla="*/ 101 h 232"/>
                <a:gd name="connsiteX12-2149" fmla="*/ 684 w 684"/>
                <a:gd name="connsiteY12-2150" fmla="*/ 101 h 232"/>
                <a:gd name="connsiteX13-2151" fmla="*/ 663 w 684"/>
                <a:gd name="connsiteY13-2152" fmla="*/ 137 h 232"/>
                <a:gd name="connsiteX14-2153" fmla="*/ 653 w 684"/>
                <a:gd name="connsiteY14-2154" fmla="*/ 137 h 232"/>
                <a:gd name="connsiteX15-2155" fmla="*/ 637 w 684"/>
                <a:gd name="connsiteY15-2156" fmla="*/ 137 h 232"/>
                <a:gd name="connsiteX16-2157" fmla="*/ 626 w 684"/>
                <a:gd name="connsiteY16-2158" fmla="*/ 137 h 232"/>
                <a:gd name="connsiteX17-2159" fmla="*/ 610 w 684"/>
                <a:gd name="connsiteY17-2160" fmla="*/ 137 h 232"/>
                <a:gd name="connsiteX18-2161" fmla="*/ 595 w 684"/>
                <a:gd name="connsiteY18-2162" fmla="*/ 143 h 232"/>
                <a:gd name="connsiteX19-2163" fmla="*/ 579 w 684"/>
                <a:gd name="connsiteY19-2164" fmla="*/ 143 h 232"/>
                <a:gd name="connsiteX20-2165" fmla="*/ 558 w 684"/>
                <a:gd name="connsiteY20-2166" fmla="*/ 143 h 232"/>
                <a:gd name="connsiteX21-2167" fmla="*/ 542 w 684"/>
                <a:gd name="connsiteY21-2168" fmla="*/ 143 h 232"/>
                <a:gd name="connsiteX22-2169" fmla="*/ 521 w 684"/>
                <a:gd name="connsiteY22-2170" fmla="*/ 148 h 232"/>
                <a:gd name="connsiteX23-2171" fmla="*/ 500 w 684"/>
                <a:gd name="connsiteY23-2172" fmla="*/ 148 h 232"/>
                <a:gd name="connsiteX24-2173" fmla="*/ 479 w 684"/>
                <a:gd name="connsiteY24-2174" fmla="*/ 153 h 232"/>
                <a:gd name="connsiteX25-2175" fmla="*/ 458 w 684"/>
                <a:gd name="connsiteY25-2176" fmla="*/ 153 h 232"/>
                <a:gd name="connsiteX26-2177" fmla="*/ 432 w 684"/>
                <a:gd name="connsiteY26-2178" fmla="*/ 159 h 232"/>
                <a:gd name="connsiteX27-2179" fmla="*/ 405 w 684"/>
                <a:gd name="connsiteY27-2180" fmla="*/ 159 h 232"/>
                <a:gd name="connsiteX28-2181" fmla="*/ 384 w 684"/>
                <a:gd name="connsiteY28-2182" fmla="*/ 164 h 232"/>
                <a:gd name="connsiteX29-2183" fmla="*/ 353 w 684"/>
                <a:gd name="connsiteY29-2184" fmla="*/ 164 h 232"/>
                <a:gd name="connsiteX30-2185" fmla="*/ 326 w 684"/>
                <a:gd name="connsiteY30-2186" fmla="*/ 169 h 232"/>
                <a:gd name="connsiteX31-2187" fmla="*/ 305 w 684"/>
                <a:gd name="connsiteY31-2188" fmla="*/ 174 h 232"/>
                <a:gd name="connsiteX32-2189" fmla="*/ 279 w 684"/>
                <a:gd name="connsiteY32-2190" fmla="*/ 180 h 232"/>
                <a:gd name="connsiteX33-2191" fmla="*/ 258 w 684"/>
                <a:gd name="connsiteY33-2192" fmla="*/ 180 h 232"/>
                <a:gd name="connsiteX34-2193" fmla="*/ 237 w 684"/>
                <a:gd name="connsiteY34-2194" fmla="*/ 185 h 232"/>
                <a:gd name="connsiteX35-2195" fmla="*/ 216 w 684"/>
                <a:gd name="connsiteY35-2196" fmla="*/ 190 h 232"/>
                <a:gd name="connsiteX36-2197" fmla="*/ 200 w 684"/>
                <a:gd name="connsiteY36-2198" fmla="*/ 190 h 232"/>
                <a:gd name="connsiteX37-2199" fmla="*/ 184 w 684"/>
                <a:gd name="connsiteY37-2200" fmla="*/ 195 h 232"/>
                <a:gd name="connsiteX38-2201" fmla="*/ 169 w 684"/>
                <a:gd name="connsiteY38-2202" fmla="*/ 195 h 232"/>
                <a:gd name="connsiteX39-2203" fmla="*/ 153 w 684"/>
                <a:gd name="connsiteY39-2204" fmla="*/ 201 h 232"/>
                <a:gd name="connsiteX40-2205" fmla="*/ 142 w 684"/>
                <a:gd name="connsiteY40-2206" fmla="*/ 201 h 232"/>
                <a:gd name="connsiteX41-2207" fmla="*/ 132 w 684"/>
                <a:gd name="connsiteY41-2208" fmla="*/ 206 h 232"/>
                <a:gd name="connsiteX42-2209" fmla="*/ 127 w 684"/>
                <a:gd name="connsiteY42-2210" fmla="*/ 206 h 232"/>
                <a:gd name="connsiteX43-2211" fmla="*/ 116 w 684"/>
                <a:gd name="connsiteY43-2212" fmla="*/ 211 h 232"/>
                <a:gd name="connsiteX44-2213" fmla="*/ 111 w 684"/>
                <a:gd name="connsiteY44-2214" fmla="*/ 211 h 232"/>
                <a:gd name="connsiteX45-2215" fmla="*/ 105 w 684"/>
                <a:gd name="connsiteY45-2216" fmla="*/ 216 h 232"/>
                <a:gd name="connsiteX46-2217" fmla="*/ 90 w 684"/>
                <a:gd name="connsiteY46-2218" fmla="*/ 222 h 232"/>
                <a:gd name="connsiteX47-2219" fmla="*/ 79 w 684"/>
                <a:gd name="connsiteY47-2220" fmla="*/ 227 h 232"/>
                <a:gd name="connsiteX48-2221" fmla="*/ 69 w 684"/>
                <a:gd name="connsiteY48-2222" fmla="*/ 232 h 232"/>
                <a:gd name="connsiteX49-2223" fmla="*/ 63 w 684"/>
                <a:gd name="connsiteY49-2224" fmla="*/ 232 h 232"/>
                <a:gd name="connsiteX50-2225" fmla="*/ 58 w 684"/>
                <a:gd name="connsiteY50-2226" fmla="*/ 232 h 232"/>
                <a:gd name="connsiteX51-2227" fmla="*/ 53 w 684"/>
                <a:gd name="connsiteY51-2228" fmla="*/ 232 h 232"/>
                <a:gd name="connsiteX52-2229" fmla="*/ 48 w 684"/>
                <a:gd name="connsiteY52-2230" fmla="*/ 232 h 232"/>
                <a:gd name="connsiteX53-2231" fmla="*/ 37 w 684"/>
                <a:gd name="connsiteY53-2232" fmla="*/ 222 h 232"/>
                <a:gd name="connsiteX54-2233" fmla="*/ 27 w 684"/>
                <a:gd name="connsiteY54-2234" fmla="*/ 216 h 232"/>
                <a:gd name="connsiteX55-2235" fmla="*/ 16 w 684"/>
                <a:gd name="connsiteY55-2236" fmla="*/ 206 h 232"/>
                <a:gd name="connsiteX56-2237" fmla="*/ 11 w 684"/>
                <a:gd name="connsiteY56-2238" fmla="*/ 201 h 232"/>
                <a:gd name="connsiteX57-2239" fmla="*/ 6 w 684"/>
                <a:gd name="connsiteY57-2240" fmla="*/ 190 h 232"/>
                <a:gd name="connsiteX58-2241" fmla="*/ 0 w 684"/>
                <a:gd name="connsiteY58-2242" fmla="*/ 185 h 232"/>
                <a:gd name="connsiteX59-2243" fmla="*/ 6 w 684"/>
                <a:gd name="connsiteY59-2244" fmla="*/ 180 h 232"/>
                <a:gd name="connsiteX60-2245" fmla="*/ 11 w 684"/>
                <a:gd name="connsiteY60-2246" fmla="*/ 174 h 232"/>
                <a:gd name="connsiteX61-2247" fmla="*/ 16 w 684"/>
                <a:gd name="connsiteY61-2248" fmla="*/ 169 h 232"/>
                <a:gd name="connsiteX62-2249" fmla="*/ 27 w 684"/>
                <a:gd name="connsiteY62-2250" fmla="*/ 164 h 232"/>
                <a:gd name="connsiteX63-2251" fmla="*/ 37 w 684"/>
                <a:gd name="connsiteY63-2252" fmla="*/ 153 h 232"/>
                <a:gd name="connsiteX64-2253" fmla="*/ 48 w 684"/>
                <a:gd name="connsiteY64-2254" fmla="*/ 143 h 232"/>
                <a:gd name="connsiteX65-2255" fmla="*/ 53 w 684"/>
                <a:gd name="connsiteY65-2256" fmla="*/ 127 h 232"/>
                <a:gd name="connsiteX66-2257" fmla="*/ 63 w 684"/>
                <a:gd name="connsiteY66-2258" fmla="*/ 111 h 232"/>
                <a:gd name="connsiteX67-2259" fmla="*/ 63 w 684"/>
                <a:gd name="connsiteY67-2260" fmla="*/ 90 h 232"/>
                <a:gd name="connsiteX68-2261" fmla="*/ 69 w 684"/>
                <a:gd name="connsiteY68-2262" fmla="*/ 79 h 232"/>
                <a:gd name="connsiteX69-2263" fmla="*/ 69 w 684"/>
                <a:gd name="connsiteY69-2264" fmla="*/ 64 h 232"/>
                <a:gd name="connsiteX70-2265" fmla="*/ 69 w 684"/>
                <a:gd name="connsiteY70-2266" fmla="*/ 53 h 232"/>
                <a:gd name="connsiteX71-2267" fmla="*/ 58 w 684"/>
                <a:gd name="connsiteY71-2268" fmla="*/ 32 h 232"/>
                <a:gd name="connsiteX72-2269" fmla="*/ 95 w 684"/>
                <a:gd name="connsiteY72-2270" fmla="*/ 0 h 232"/>
                <a:gd name="connsiteX73-2271" fmla="*/ 105 w 684"/>
                <a:gd name="connsiteY73-2272" fmla="*/ 6 h 232"/>
                <a:gd name="connsiteX74-2273" fmla="*/ 116 w 684"/>
                <a:gd name="connsiteY74-2274" fmla="*/ 16 h 232"/>
                <a:gd name="connsiteX75-2275" fmla="*/ 127 w 684"/>
                <a:gd name="connsiteY75-2276" fmla="*/ 22 h 232"/>
                <a:gd name="connsiteX76-2277" fmla="*/ 132 w 684"/>
                <a:gd name="connsiteY76-2278" fmla="*/ 27 h 232"/>
                <a:gd name="connsiteX77-2279" fmla="*/ 137 w 684"/>
                <a:gd name="connsiteY77-2280" fmla="*/ 32 h 232"/>
                <a:gd name="connsiteX78-2281" fmla="*/ 137 w 684"/>
                <a:gd name="connsiteY78-2282" fmla="*/ 37 h 232"/>
                <a:gd name="connsiteX79-2283" fmla="*/ 137 w 684"/>
                <a:gd name="connsiteY79-2284" fmla="*/ 43 h 232"/>
                <a:gd name="connsiteX80-2285" fmla="*/ 137 w 684"/>
                <a:gd name="connsiteY80-2286" fmla="*/ 48 h 232"/>
                <a:gd name="connsiteX81-2287" fmla="*/ 137 w 684"/>
                <a:gd name="connsiteY81-2288" fmla="*/ 53 h 232"/>
                <a:gd name="connsiteX82-2289" fmla="*/ 137 w 684"/>
                <a:gd name="connsiteY82-2290" fmla="*/ 58 h 232"/>
                <a:gd name="connsiteX83-2291" fmla="*/ 132 w 684"/>
                <a:gd name="connsiteY83-2292" fmla="*/ 69 h 232"/>
                <a:gd name="connsiteX84-2293" fmla="*/ 132 w 684"/>
                <a:gd name="connsiteY84-2294" fmla="*/ 79 h 232"/>
                <a:gd name="connsiteX85-2295" fmla="*/ 127 w 684"/>
                <a:gd name="connsiteY85-2296" fmla="*/ 90 h 232"/>
                <a:gd name="connsiteX86-2297" fmla="*/ 121 w 684"/>
                <a:gd name="connsiteY86-2298" fmla="*/ 101 h 232"/>
                <a:gd name="connsiteX87-2299" fmla="*/ 116 w 684"/>
                <a:gd name="connsiteY87-2300" fmla="*/ 111 h 232"/>
                <a:gd name="connsiteX88-2301" fmla="*/ 116 w 684"/>
                <a:gd name="connsiteY88-2302" fmla="*/ 122 h 232"/>
                <a:gd name="connsiteX89-2303" fmla="*/ 111 w 684"/>
                <a:gd name="connsiteY89-2304" fmla="*/ 127 h 232"/>
                <a:gd name="connsiteX90-2305" fmla="*/ 111 w 684"/>
                <a:gd name="connsiteY90-2306" fmla="*/ 137 h 232"/>
                <a:gd name="connsiteX91-2307" fmla="*/ 111 w 684"/>
                <a:gd name="connsiteY91-2308" fmla="*/ 143 h 232"/>
                <a:gd name="connsiteX92-2309" fmla="*/ 111 w 684"/>
                <a:gd name="connsiteY92-2310" fmla="*/ 148 h 232"/>
                <a:gd name="connsiteX93-2311" fmla="*/ 111 w 684"/>
                <a:gd name="connsiteY93-2312" fmla="*/ 148 h 232"/>
                <a:gd name="connsiteX94-2313" fmla="*/ 111 w 684"/>
                <a:gd name="connsiteY94-2314" fmla="*/ 153 h 232"/>
                <a:gd name="connsiteX95-2315" fmla="*/ 116 w 684"/>
                <a:gd name="connsiteY95-2316" fmla="*/ 153 h 232"/>
                <a:gd name="connsiteX96-2317" fmla="*/ 116 w 684"/>
                <a:gd name="connsiteY96-2318" fmla="*/ 153 h 232"/>
                <a:gd name="connsiteX97-2319" fmla="*/ 121 w 684"/>
                <a:gd name="connsiteY97-2320" fmla="*/ 153 h 232"/>
                <a:gd name="connsiteX98-2321" fmla="*/ 132 w 684"/>
                <a:gd name="connsiteY98-2322" fmla="*/ 153 h 232"/>
                <a:gd name="connsiteX99-2323" fmla="*/ 148 w 684"/>
                <a:gd name="connsiteY99-2324" fmla="*/ 153 h 232"/>
                <a:gd name="connsiteX100-2325" fmla="*/ 169 w 684"/>
                <a:gd name="connsiteY100-2326" fmla="*/ 153 h 232"/>
                <a:gd name="connsiteX101-2327" fmla="*/ 190 w 684"/>
                <a:gd name="connsiteY101-2328" fmla="*/ 153 h 232"/>
                <a:gd name="connsiteX102-2329" fmla="*/ 211 w 684"/>
                <a:gd name="connsiteY102-2330" fmla="*/ 148 h 232"/>
                <a:gd name="connsiteX103-2331" fmla="*/ 242 w 684"/>
                <a:gd name="connsiteY103-2332" fmla="*/ 143 h 232"/>
                <a:gd name="connsiteX104-2333" fmla="*/ 269 w 684"/>
                <a:gd name="connsiteY104-2334" fmla="*/ 143 h 232"/>
                <a:gd name="connsiteX105-2335" fmla="*/ 290 w 684"/>
                <a:gd name="connsiteY105-2336" fmla="*/ 137 h 232"/>
                <a:gd name="connsiteX106-2337" fmla="*/ 311 w 684"/>
                <a:gd name="connsiteY106-2338" fmla="*/ 137 h 232"/>
                <a:gd name="connsiteX107-2339" fmla="*/ 332 w 684"/>
                <a:gd name="connsiteY107-2340" fmla="*/ 132 h 232"/>
                <a:gd name="connsiteX108-2341" fmla="*/ 342 w 684"/>
                <a:gd name="connsiteY108-2342" fmla="*/ 132 h 232"/>
                <a:gd name="connsiteX109-2343" fmla="*/ 358 w 684"/>
                <a:gd name="connsiteY109-2344" fmla="*/ 132 h 232"/>
                <a:gd name="connsiteX110-2345" fmla="*/ 363 w 684"/>
                <a:gd name="connsiteY110-2346" fmla="*/ 132 h 232"/>
                <a:gd name="connsiteX111-2347" fmla="*/ 368 w 684"/>
                <a:gd name="connsiteY111-2348" fmla="*/ 132 h 232"/>
                <a:gd name="connsiteX112-2349" fmla="*/ 368 w 684"/>
                <a:gd name="connsiteY112-2350" fmla="*/ 132 h 232"/>
                <a:gd name="connsiteX0-2351" fmla="*/ 368 w 684"/>
                <a:gd name="connsiteY0-2352" fmla="*/ 132 h 232"/>
                <a:gd name="connsiteX1-2353" fmla="*/ 374 w 684"/>
                <a:gd name="connsiteY1-2354" fmla="*/ 132 h 232"/>
                <a:gd name="connsiteX2-2355" fmla="*/ 379 w 684"/>
                <a:gd name="connsiteY2-2356" fmla="*/ 132 h 232"/>
                <a:gd name="connsiteX3-2357" fmla="*/ 395 w 684"/>
                <a:gd name="connsiteY3-2358" fmla="*/ 127 h 232"/>
                <a:gd name="connsiteX4-2359" fmla="*/ 405 w 684"/>
                <a:gd name="connsiteY4-2360" fmla="*/ 127 h 232"/>
                <a:gd name="connsiteX5-2361" fmla="*/ 421 w 684"/>
                <a:gd name="connsiteY5-2362" fmla="*/ 127 h 232"/>
                <a:gd name="connsiteX6-2363" fmla="*/ 442 w 684"/>
                <a:gd name="connsiteY6-2364" fmla="*/ 122 h 232"/>
                <a:gd name="connsiteX7-2365" fmla="*/ 468 w 684"/>
                <a:gd name="connsiteY7-2366" fmla="*/ 122 h 232"/>
                <a:gd name="connsiteX8-2367" fmla="*/ 495 w 684"/>
                <a:gd name="connsiteY8-2368" fmla="*/ 116 h 232"/>
                <a:gd name="connsiteX9-2369" fmla="*/ 547 w 684"/>
                <a:gd name="connsiteY9-2370" fmla="*/ 111 h 232"/>
                <a:gd name="connsiteX10-2371" fmla="*/ 595 w 684"/>
                <a:gd name="connsiteY10-2372" fmla="*/ 106 h 232"/>
                <a:gd name="connsiteX11-2373" fmla="*/ 642 w 684"/>
                <a:gd name="connsiteY11-2374" fmla="*/ 101 h 232"/>
                <a:gd name="connsiteX12-2375" fmla="*/ 684 w 684"/>
                <a:gd name="connsiteY12-2376" fmla="*/ 101 h 232"/>
                <a:gd name="connsiteX13-2377" fmla="*/ 663 w 684"/>
                <a:gd name="connsiteY13-2378" fmla="*/ 137 h 232"/>
                <a:gd name="connsiteX14-2379" fmla="*/ 653 w 684"/>
                <a:gd name="connsiteY14-2380" fmla="*/ 137 h 232"/>
                <a:gd name="connsiteX15-2381" fmla="*/ 637 w 684"/>
                <a:gd name="connsiteY15-2382" fmla="*/ 137 h 232"/>
                <a:gd name="connsiteX16-2383" fmla="*/ 626 w 684"/>
                <a:gd name="connsiteY16-2384" fmla="*/ 137 h 232"/>
                <a:gd name="connsiteX17-2385" fmla="*/ 610 w 684"/>
                <a:gd name="connsiteY17-2386" fmla="*/ 137 h 232"/>
                <a:gd name="connsiteX18-2387" fmla="*/ 595 w 684"/>
                <a:gd name="connsiteY18-2388" fmla="*/ 143 h 232"/>
                <a:gd name="connsiteX19-2389" fmla="*/ 579 w 684"/>
                <a:gd name="connsiteY19-2390" fmla="*/ 143 h 232"/>
                <a:gd name="connsiteX20-2391" fmla="*/ 558 w 684"/>
                <a:gd name="connsiteY20-2392" fmla="*/ 143 h 232"/>
                <a:gd name="connsiteX21-2393" fmla="*/ 542 w 684"/>
                <a:gd name="connsiteY21-2394" fmla="*/ 143 h 232"/>
                <a:gd name="connsiteX22-2395" fmla="*/ 521 w 684"/>
                <a:gd name="connsiteY22-2396" fmla="*/ 148 h 232"/>
                <a:gd name="connsiteX23-2397" fmla="*/ 500 w 684"/>
                <a:gd name="connsiteY23-2398" fmla="*/ 148 h 232"/>
                <a:gd name="connsiteX24-2399" fmla="*/ 479 w 684"/>
                <a:gd name="connsiteY24-2400" fmla="*/ 153 h 232"/>
                <a:gd name="connsiteX25-2401" fmla="*/ 458 w 684"/>
                <a:gd name="connsiteY25-2402" fmla="*/ 153 h 232"/>
                <a:gd name="connsiteX26-2403" fmla="*/ 432 w 684"/>
                <a:gd name="connsiteY26-2404" fmla="*/ 159 h 232"/>
                <a:gd name="connsiteX27-2405" fmla="*/ 405 w 684"/>
                <a:gd name="connsiteY27-2406" fmla="*/ 159 h 232"/>
                <a:gd name="connsiteX28-2407" fmla="*/ 384 w 684"/>
                <a:gd name="connsiteY28-2408" fmla="*/ 164 h 232"/>
                <a:gd name="connsiteX29-2409" fmla="*/ 353 w 684"/>
                <a:gd name="connsiteY29-2410" fmla="*/ 164 h 232"/>
                <a:gd name="connsiteX30-2411" fmla="*/ 326 w 684"/>
                <a:gd name="connsiteY30-2412" fmla="*/ 169 h 232"/>
                <a:gd name="connsiteX31-2413" fmla="*/ 305 w 684"/>
                <a:gd name="connsiteY31-2414" fmla="*/ 174 h 232"/>
                <a:gd name="connsiteX32-2415" fmla="*/ 279 w 684"/>
                <a:gd name="connsiteY32-2416" fmla="*/ 180 h 232"/>
                <a:gd name="connsiteX33-2417" fmla="*/ 258 w 684"/>
                <a:gd name="connsiteY33-2418" fmla="*/ 180 h 232"/>
                <a:gd name="connsiteX34-2419" fmla="*/ 237 w 684"/>
                <a:gd name="connsiteY34-2420" fmla="*/ 185 h 232"/>
                <a:gd name="connsiteX35-2421" fmla="*/ 216 w 684"/>
                <a:gd name="connsiteY35-2422" fmla="*/ 190 h 232"/>
                <a:gd name="connsiteX36-2423" fmla="*/ 200 w 684"/>
                <a:gd name="connsiteY36-2424" fmla="*/ 190 h 232"/>
                <a:gd name="connsiteX37-2425" fmla="*/ 184 w 684"/>
                <a:gd name="connsiteY37-2426" fmla="*/ 195 h 232"/>
                <a:gd name="connsiteX38-2427" fmla="*/ 169 w 684"/>
                <a:gd name="connsiteY38-2428" fmla="*/ 195 h 232"/>
                <a:gd name="connsiteX39-2429" fmla="*/ 153 w 684"/>
                <a:gd name="connsiteY39-2430" fmla="*/ 201 h 232"/>
                <a:gd name="connsiteX40-2431" fmla="*/ 142 w 684"/>
                <a:gd name="connsiteY40-2432" fmla="*/ 201 h 232"/>
                <a:gd name="connsiteX41-2433" fmla="*/ 132 w 684"/>
                <a:gd name="connsiteY41-2434" fmla="*/ 206 h 232"/>
                <a:gd name="connsiteX42-2435" fmla="*/ 127 w 684"/>
                <a:gd name="connsiteY42-2436" fmla="*/ 206 h 232"/>
                <a:gd name="connsiteX43-2437" fmla="*/ 116 w 684"/>
                <a:gd name="connsiteY43-2438" fmla="*/ 211 h 232"/>
                <a:gd name="connsiteX44-2439" fmla="*/ 111 w 684"/>
                <a:gd name="connsiteY44-2440" fmla="*/ 211 h 232"/>
                <a:gd name="connsiteX45-2441" fmla="*/ 105 w 684"/>
                <a:gd name="connsiteY45-2442" fmla="*/ 216 h 232"/>
                <a:gd name="connsiteX46-2443" fmla="*/ 90 w 684"/>
                <a:gd name="connsiteY46-2444" fmla="*/ 222 h 232"/>
                <a:gd name="connsiteX47-2445" fmla="*/ 79 w 684"/>
                <a:gd name="connsiteY47-2446" fmla="*/ 227 h 232"/>
                <a:gd name="connsiteX48-2447" fmla="*/ 69 w 684"/>
                <a:gd name="connsiteY48-2448" fmla="*/ 232 h 232"/>
                <a:gd name="connsiteX49-2449" fmla="*/ 63 w 684"/>
                <a:gd name="connsiteY49-2450" fmla="*/ 232 h 232"/>
                <a:gd name="connsiteX50-2451" fmla="*/ 58 w 684"/>
                <a:gd name="connsiteY50-2452" fmla="*/ 232 h 232"/>
                <a:gd name="connsiteX51-2453" fmla="*/ 53 w 684"/>
                <a:gd name="connsiteY51-2454" fmla="*/ 232 h 232"/>
                <a:gd name="connsiteX52-2455" fmla="*/ 48 w 684"/>
                <a:gd name="connsiteY52-2456" fmla="*/ 232 h 232"/>
                <a:gd name="connsiteX53-2457" fmla="*/ 37 w 684"/>
                <a:gd name="connsiteY53-2458" fmla="*/ 222 h 232"/>
                <a:gd name="connsiteX54-2459" fmla="*/ 27 w 684"/>
                <a:gd name="connsiteY54-2460" fmla="*/ 216 h 232"/>
                <a:gd name="connsiteX55-2461" fmla="*/ 16 w 684"/>
                <a:gd name="connsiteY55-2462" fmla="*/ 206 h 232"/>
                <a:gd name="connsiteX56-2463" fmla="*/ 11 w 684"/>
                <a:gd name="connsiteY56-2464" fmla="*/ 201 h 232"/>
                <a:gd name="connsiteX57-2465" fmla="*/ 6 w 684"/>
                <a:gd name="connsiteY57-2466" fmla="*/ 190 h 232"/>
                <a:gd name="connsiteX58-2467" fmla="*/ 0 w 684"/>
                <a:gd name="connsiteY58-2468" fmla="*/ 185 h 232"/>
                <a:gd name="connsiteX59-2469" fmla="*/ 6 w 684"/>
                <a:gd name="connsiteY59-2470" fmla="*/ 180 h 232"/>
                <a:gd name="connsiteX60-2471" fmla="*/ 11 w 684"/>
                <a:gd name="connsiteY60-2472" fmla="*/ 174 h 232"/>
                <a:gd name="connsiteX61-2473" fmla="*/ 16 w 684"/>
                <a:gd name="connsiteY61-2474" fmla="*/ 169 h 232"/>
                <a:gd name="connsiteX62-2475" fmla="*/ 27 w 684"/>
                <a:gd name="connsiteY62-2476" fmla="*/ 164 h 232"/>
                <a:gd name="connsiteX63-2477" fmla="*/ 37 w 684"/>
                <a:gd name="connsiteY63-2478" fmla="*/ 153 h 232"/>
                <a:gd name="connsiteX64-2479" fmla="*/ 48 w 684"/>
                <a:gd name="connsiteY64-2480" fmla="*/ 143 h 232"/>
                <a:gd name="connsiteX65-2481" fmla="*/ 53 w 684"/>
                <a:gd name="connsiteY65-2482" fmla="*/ 127 h 232"/>
                <a:gd name="connsiteX66-2483" fmla="*/ 63 w 684"/>
                <a:gd name="connsiteY66-2484" fmla="*/ 111 h 232"/>
                <a:gd name="connsiteX67-2485" fmla="*/ 63 w 684"/>
                <a:gd name="connsiteY67-2486" fmla="*/ 90 h 232"/>
                <a:gd name="connsiteX68-2487" fmla="*/ 69 w 684"/>
                <a:gd name="connsiteY68-2488" fmla="*/ 79 h 232"/>
                <a:gd name="connsiteX69-2489" fmla="*/ 69 w 684"/>
                <a:gd name="connsiteY69-2490" fmla="*/ 64 h 232"/>
                <a:gd name="connsiteX70-2491" fmla="*/ 69 w 684"/>
                <a:gd name="connsiteY70-2492" fmla="*/ 53 h 232"/>
                <a:gd name="connsiteX71-2493" fmla="*/ 58 w 684"/>
                <a:gd name="connsiteY71-2494" fmla="*/ 32 h 232"/>
                <a:gd name="connsiteX72-2495" fmla="*/ 95 w 684"/>
                <a:gd name="connsiteY72-2496" fmla="*/ 0 h 232"/>
                <a:gd name="connsiteX73-2497" fmla="*/ 105 w 684"/>
                <a:gd name="connsiteY73-2498" fmla="*/ 6 h 232"/>
                <a:gd name="connsiteX74-2499" fmla="*/ 116 w 684"/>
                <a:gd name="connsiteY74-2500" fmla="*/ 16 h 232"/>
                <a:gd name="connsiteX75-2501" fmla="*/ 132 w 684"/>
                <a:gd name="connsiteY75-2502" fmla="*/ 27 h 232"/>
                <a:gd name="connsiteX76-2503" fmla="*/ 137 w 684"/>
                <a:gd name="connsiteY76-2504" fmla="*/ 32 h 232"/>
                <a:gd name="connsiteX77-2505" fmla="*/ 137 w 684"/>
                <a:gd name="connsiteY77-2506" fmla="*/ 37 h 232"/>
                <a:gd name="connsiteX78-2507" fmla="*/ 137 w 684"/>
                <a:gd name="connsiteY78-2508" fmla="*/ 43 h 232"/>
                <a:gd name="connsiteX79-2509" fmla="*/ 137 w 684"/>
                <a:gd name="connsiteY79-2510" fmla="*/ 48 h 232"/>
                <a:gd name="connsiteX80-2511" fmla="*/ 137 w 684"/>
                <a:gd name="connsiteY80-2512" fmla="*/ 53 h 232"/>
                <a:gd name="connsiteX81-2513" fmla="*/ 137 w 684"/>
                <a:gd name="connsiteY81-2514" fmla="*/ 58 h 232"/>
                <a:gd name="connsiteX82-2515" fmla="*/ 132 w 684"/>
                <a:gd name="connsiteY82-2516" fmla="*/ 69 h 232"/>
                <a:gd name="connsiteX83-2517" fmla="*/ 132 w 684"/>
                <a:gd name="connsiteY83-2518" fmla="*/ 79 h 232"/>
                <a:gd name="connsiteX84-2519" fmla="*/ 127 w 684"/>
                <a:gd name="connsiteY84-2520" fmla="*/ 90 h 232"/>
                <a:gd name="connsiteX85-2521" fmla="*/ 121 w 684"/>
                <a:gd name="connsiteY85-2522" fmla="*/ 101 h 232"/>
                <a:gd name="connsiteX86-2523" fmla="*/ 116 w 684"/>
                <a:gd name="connsiteY86-2524" fmla="*/ 111 h 232"/>
                <a:gd name="connsiteX87-2525" fmla="*/ 116 w 684"/>
                <a:gd name="connsiteY87-2526" fmla="*/ 122 h 232"/>
                <a:gd name="connsiteX88-2527" fmla="*/ 111 w 684"/>
                <a:gd name="connsiteY88-2528" fmla="*/ 127 h 232"/>
                <a:gd name="connsiteX89-2529" fmla="*/ 111 w 684"/>
                <a:gd name="connsiteY89-2530" fmla="*/ 137 h 232"/>
                <a:gd name="connsiteX90-2531" fmla="*/ 111 w 684"/>
                <a:gd name="connsiteY90-2532" fmla="*/ 143 h 232"/>
                <a:gd name="connsiteX91-2533" fmla="*/ 111 w 684"/>
                <a:gd name="connsiteY91-2534" fmla="*/ 148 h 232"/>
                <a:gd name="connsiteX92-2535" fmla="*/ 111 w 684"/>
                <a:gd name="connsiteY92-2536" fmla="*/ 148 h 232"/>
                <a:gd name="connsiteX93-2537" fmla="*/ 111 w 684"/>
                <a:gd name="connsiteY93-2538" fmla="*/ 153 h 232"/>
                <a:gd name="connsiteX94-2539" fmla="*/ 116 w 684"/>
                <a:gd name="connsiteY94-2540" fmla="*/ 153 h 232"/>
                <a:gd name="connsiteX95-2541" fmla="*/ 116 w 684"/>
                <a:gd name="connsiteY95-2542" fmla="*/ 153 h 232"/>
                <a:gd name="connsiteX96-2543" fmla="*/ 121 w 684"/>
                <a:gd name="connsiteY96-2544" fmla="*/ 153 h 232"/>
                <a:gd name="connsiteX97-2545" fmla="*/ 132 w 684"/>
                <a:gd name="connsiteY97-2546" fmla="*/ 153 h 232"/>
                <a:gd name="connsiteX98-2547" fmla="*/ 148 w 684"/>
                <a:gd name="connsiteY98-2548" fmla="*/ 153 h 232"/>
                <a:gd name="connsiteX99-2549" fmla="*/ 169 w 684"/>
                <a:gd name="connsiteY99-2550" fmla="*/ 153 h 232"/>
                <a:gd name="connsiteX100-2551" fmla="*/ 190 w 684"/>
                <a:gd name="connsiteY100-2552" fmla="*/ 153 h 232"/>
                <a:gd name="connsiteX101-2553" fmla="*/ 211 w 684"/>
                <a:gd name="connsiteY101-2554" fmla="*/ 148 h 232"/>
                <a:gd name="connsiteX102-2555" fmla="*/ 242 w 684"/>
                <a:gd name="connsiteY102-2556" fmla="*/ 143 h 232"/>
                <a:gd name="connsiteX103-2557" fmla="*/ 269 w 684"/>
                <a:gd name="connsiteY103-2558" fmla="*/ 143 h 232"/>
                <a:gd name="connsiteX104-2559" fmla="*/ 290 w 684"/>
                <a:gd name="connsiteY104-2560" fmla="*/ 137 h 232"/>
                <a:gd name="connsiteX105-2561" fmla="*/ 311 w 684"/>
                <a:gd name="connsiteY105-2562" fmla="*/ 137 h 232"/>
                <a:gd name="connsiteX106-2563" fmla="*/ 332 w 684"/>
                <a:gd name="connsiteY106-2564" fmla="*/ 132 h 232"/>
                <a:gd name="connsiteX107-2565" fmla="*/ 342 w 684"/>
                <a:gd name="connsiteY107-2566" fmla="*/ 132 h 232"/>
                <a:gd name="connsiteX108-2567" fmla="*/ 358 w 684"/>
                <a:gd name="connsiteY108-2568" fmla="*/ 132 h 232"/>
                <a:gd name="connsiteX109-2569" fmla="*/ 363 w 684"/>
                <a:gd name="connsiteY109-2570" fmla="*/ 132 h 232"/>
                <a:gd name="connsiteX110-2571" fmla="*/ 368 w 684"/>
                <a:gd name="connsiteY110-2572" fmla="*/ 132 h 232"/>
                <a:gd name="connsiteX111-2573" fmla="*/ 368 w 684"/>
                <a:gd name="connsiteY111-2574" fmla="*/ 132 h 232"/>
                <a:gd name="connsiteX0-2575" fmla="*/ 368 w 684"/>
                <a:gd name="connsiteY0-2576" fmla="*/ 135 h 235"/>
                <a:gd name="connsiteX1-2577" fmla="*/ 374 w 684"/>
                <a:gd name="connsiteY1-2578" fmla="*/ 135 h 235"/>
                <a:gd name="connsiteX2-2579" fmla="*/ 379 w 684"/>
                <a:gd name="connsiteY2-2580" fmla="*/ 135 h 235"/>
                <a:gd name="connsiteX3-2581" fmla="*/ 395 w 684"/>
                <a:gd name="connsiteY3-2582" fmla="*/ 130 h 235"/>
                <a:gd name="connsiteX4-2583" fmla="*/ 405 w 684"/>
                <a:gd name="connsiteY4-2584" fmla="*/ 130 h 235"/>
                <a:gd name="connsiteX5-2585" fmla="*/ 421 w 684"/>
                <a:gd name="connsiteY5-2586" fmla="*/ 130 h 235"/>
                <a:gd name="connsiteX6-2587" fmla="*/ 442 w 684"/>
                <a:gd name="connsiteY6-2588" fmla="*/ 125 h 235"/>
                <a:gd name="connsiteX7-2589" fmla="*/ 468 w 684"/>
                <a:gd name="connsiteY7-2590" fmla="*/ 125 h 235"/>
                <a:gd name="connsiteX8-2591" fmla="*/ 495 w 684"/>
                <a:gd name="connsiteY8-2592" fmla="*/ 119 h 235"/>
                <a:gd name="connsiteX9-2593" fmla="*/ 547 w 684"/>
                <a:gd name="connsiteY9-2594" fmla="*/ 114 h 235"/>
                <a:gd name="connsiteX10-2595" fmla="*/ 595 w 684"/>
                <a:gd name="connsiteY10-2596" fmla="*/ 109 h 235"/>
                <a:gd name="connsiteX11-2597" fmla="*/ 642 w 684"/>
                <a:gd name="connsiteY11-2598" fmla="*/ 104 h 235"/>
                <a:gd name="connsiteX12-2599" fmla="*/ 684 w 684"/>
                <a:gd name="connsiteY12-2600" fmla="*/ 104 h 235"/>
                <a:gd name="connsiteX13-2601" fmla="*/ 663 w 684"/>
                <a:gd name="connsiteY13-2602" fmla="*/ 140 h 235"/>
                <a:gd name="connsiteX14-2603" fmla="*/ 653 w 684"/>
                <a:gd name="connsiteY14-2604" fmla="*/ 140 h 235"/>
                <a:gd name="connsiteX15-2605" fmla="*/ 637 w 684"/>
                <a:gd name="connsiteY15-2606" fmla="*/ 140 h 235"/>
                <a:gd name="connsiteX16-2607" fmla="*/ 626 w 684"/>
                <a:gd name="connsiteY16-2608" fmla="*/ 140 h 235"/>
                <a:gd name="connsiteX17-2609" fmla="*/ 610 w 684"/>
                <a:gd name="connsiteY17-2610" fmla="*/ 140 h 235"/>
                <a:gd name="connsiteX18-2611" fmla="*/ 595 w 684"/>
                <a:gd name="connsiteY18-2612" fmla="*/ 146 h 235"/>
                <a:gd name="connsiteX19-2613" fmla="*/ 579 w 684"/>
                <a:gd name="connsiteY19-2614" fmla="*/ 146 h 235"/>
                <a:gd name="connsiteX20-2615" fmla="*/ 558 w 684"/>
                <a:gd name="connsiteY20-2616" fmla="*/ 146 h 235"/>
                <a:gd name="connsiteX21-2617" fmla="*/ 542 w 684"/>
                <a:gd name="connsiteY21-2618" fmla="*/ 146 h 235"/>
                <a:gd name="connsiteX22-2619" fmla="*/ 521 w 684"/>
                <a:gd name="connsiteY22-2620" fmla="*/ 151 h 235"/>
                <a:gd name="connsiteX23-2621" fmla="*/ 500 w 684"/>
                <a:gd name="connsiteY23-2622" fmla="*/ 151 h 235"/>
                <a:gd name="connsiteX24-2623" fmla="*/ 479 w 684"/>
                <a:gd name="connsiteY24-2624" fmla="*/ 156 h 235"/>
                <a:gd name="connsiteX25-2625" fmla="*/ 458 w 684"/>
                <a:gd name="connsiteY25-2626" fmla="*/ 156 h 235"/>
                <a:gd name="connsiteX26-2627" fmla="*/ 432 w 684"/>
                <a:gd name="connsiteY26-2628" fmla="*/ 162 h 235"/>
                <a:gd name="connsiteX27-2629" fmla="*/ 405 w 684"/>
                <a:gd name="connsiteY27-2630" fmla="*/ 162 h 235"/>
                <a:gd name="connsiteX28-2631" fmla="*/ 384 w 684"/>
                <a:gd name="connsiteY28-2632" fmla="*/ 167 h 235"/>
                <a:gd name="connsiteX29-2633" fmla="*/ 353 w 684"/>
                <a:gd name="connsiteY29-2634" fmla="*/ 167 h 235"/>
                <a:gd name="connsiteX30-2635" fmla="*/ 326 w 684"/>
                <a:gd name="connsiteY30-2636" fmla="*/ 172 h 235"/>
                <a:gd name="connsiteX31-2637" fmla="*/ 305 w 684"/>
                <a:gd name="connsiteY31-2638" fmla="*/ 177 h 235"/>
                <a:gd name="connsiteX32-2639" fmla="*/ 279 w 684"/>
                <a:gd name="connsiteY32-2640" fmla="*/ 183 h 235"/>
                <a:gd name="connsiteX33-2641" fmla="*/ 258 w 684"/>
                <a:gd name="connsiteY33-2642" fmla="*/ 183 h 235"/>
                <a:gd name="connsiteX34-2643" fmla="*/ 237 w 684"/>
                <a:gd name="connsiteY34-2644" fmla="*/ 188 h 235"/>
                <a:gd name="connsiteX35-2645" fmla="*/ 216 w 684"/>
                <a:gd name="connsiteY35-2646" fmla="*/ 193 h 235"/>
                <a:gd name="connsiteX36-2647" fmla="*/ 200 w 684"/>
                <a:gd name="connsiteY36-2648" fmla="*/ 193 h 235"/>
                <a:gd name="connsiteX37-2649" fmla="*/ 184 w 684"/>
                <a:gd name="connsiteY37-2650" fmla="*/ 198 h 235"/>
                <a:gd name="connsiteX38-2651" fmla="*/ 169 w 684"/>
                <a:gd name="connsiteY38-2652" fmla="*/ 198 h 235"/>
                <a:gd name="connsiteX39-2653" fmla="*/ 153 w 684"/>
                <a:gd name="connsiteY39-2654" fmla="*/ 204 h 235"/>
                <a:gd name="connsiteX40-2655" fmla="*/ 142 w 684"/>
                <a:gd name="connsiteY40-2656" fmla="*/ 204 h 235"/>
                <a:gd name="connsiteX41-2657" fmla="*/ 132 w 684"/>
                <a:gd name="connsiteY41-2658" fmla="*/ 209 h 235"/>
                <a:gd name="connsiteX42-2659" fmla="*/ 127 w 684"/>
                <a:gd name="connsiteY42-2660" fmla="*/ 209 h 235"/>
                <a:gd name="connsiteX43-2661" fmla="*/ 116 w 684"/>
                <a:gd name="connsiteY43-2662" fmla="*/ 214 h 235"/>
                <a:gd name="connsiteX44-2663" fmla="*/ 111 w 684"/>
                <a:gd name="connsiteY44-2664" fmla="*/ 214 h 235"/>
                <a:gd name="connsiteX45-2665" fmla="*/ 105 w 684"/>
                <a:gd name="connsiteY45-2666" fmla="*/ 219 h 235"/>
                <a:gd name="connsiteX46-2667" fmla="*/ 90 w 684"/>
                <a:gd name="connsiteY46-2668" fmla="*/ 225 h 235"/>
                <a:gd name="connsiteX47-2669" fmla="*/ 79 w 684"/>
                <a:gd name="connsiteY47-2670" fmla="*/ 230 h 235"/>
                <a:gd name="connsiteX48-2671" fmla="*/ 69 w 684"/>
                <a:gd name="connsiteY48-2672" fmla="*/ 235 h 235"/>
                <a:gd name="connsiteX49-2673" fmla="*/ 63 w 684"/>
                <a:gd name="connsiteY49-2674" fmla="*/ 235 h 235"/>
                <a:gd name="connsiteX50-2675" fmla="*/ 58 w 684"/>
                <a:gd name="connsiteY50-2676" fmla="*/ 235 h 235"/>
                <a:gd name="connsiteX51-2677" fmla="*/ 53 w 684"/>
                <a:gd name="connsiteY51-2678" fmla="*/ 235 h 235"/>
                <a:gd name="connsiteX52-2679" fmla="*/ 48 w 684"/>
                <a:gd name="connsiteY52-2680" fmla="*/ 235 h 235"/>
                <a:gd name="connsiteX53-2681" fmla="*/ 37 w 684"/>
                <a:gd name="connsiteY53-2682" fmla="*/ 225 h 235"/>
                <a:gd name="connsiteX54-2683" fmla="*/ 27 w 684"/>
                <a:gd name="connsiteY54-2684" fmla="*/ 219 h 235"/>
                <a:gd name="connsiteX55-2685" fmla="*/ 16 w 684"/>
                <a:gd name="connsiteY55-2686" fmla="*/ 209 h 235"/>
                <a:gd name="connsiteX56-2687" fmla="*/ 11 w 684"/>
                <a:gd name="connsiteY56-2688" fmla="*/ 204 h 235"/>
                <a:gd name="connsiteX57-2689" fmla="*/ 6 w 684"/>
                <a:gd name="connsiteY57-2690" fmla="*/ 193 h 235"/>
                <a:gd name="connsiteX58-2691" fmla="*/ 0 w 684"/>
                <a:gd name="connsiteY58-2692" fmla="*/ 188 h 235"/>
                <a:gd name="connsiteX59-2693" fmla="*/ 6 w 684"/>
                <a:gd name="connsiteY59-2694" fmla="*/ 183 h 235"/>
                <a:gd name="connsiteX60-2695" fmla="*/ 11 w 684"/>
                <a:gd name="connsiteY60-2696" fmla="*/ 177 h 235"/>
                <a:gd name="connsiteX61-2697" fmla="*/ 16 w 684"/>
                <a:gd name="connsiteY61-2698" fmla="*/ 172 h 235"/>
                <a:gd name="connsiteX62-2699" fmla="*/ 27 w 684"/>
                <a:gd name="connsiteY62-2700" fmla="*/ 167 h 235"/>
                <a:gd name="connsiteX63-2701" fmla="*/ 37 w 684"/>
                <a:gd name="connsiteY63-2702" fmla="*/ 156 h 235"/>
                <a:gd name="connsiteX64-2703" fmla="*/ 48 w 684"/>
                <a:gd name="connsiteY64-2704" fmla="*/ 146 h 235"/>
                <a:gd name="connsiteX65-2705" fmla="*/ 53 w 684"/>
                <a:gd name="connsiteY65-2706" fmla="*/ 130 h 235"/>
                <a:gd name="connsiteX66-2707" fmla="*/ 63 w 684"/>
                <a:gd name="connsiteY66-2708" fmla="*/ 114 h 235"/>
                <a:gd name="connsiteX67-2709" fmla="*/ 63 w 684"/>
                <a:gd name="connsiteY67-2710" fmla="*/ 93 h 235"/>
                <a:gd name="connsiteX68-2711" fmla="*/ 69 w 684"/>
                <a:gd name="connsiteY68-2712" fmla="*/ 82 h 235"/>
                <a:gd name="connsiteX69-2713" fmla="*/ 69 w 684"/>
                <a:gd name="connsiteY69-2714" fmla="*/ 67 h 235"/>
                <a:gd name="connsiteX70-2715" fmla="*/ 69 w 684"/>
                <a:gd name="connsiteY70-2716" fmla="*/ 56 h 235"/>
                <a:gd name="connsiteX71-2717" fmla="*/ 58 w 684"/>
                <a:gd name="connsiteY71-2718" fmla="*/ 35 h 235"/>
                <a:gd name="connsiteX72-2719" fmla="*/ 95 w 684"/>
                <a:gd name="connsiteY72-2720" fmla="*/ 3 h 235"/>
                <a:gd name="connsiteX73-2721" fmla="*/ 116 w 684"/>
                <a:gd name="connsiteY73-2722" fmla="*/ 19 h 235"/>
                <a:gd name="connsiteX74-2723" fmla="*/ 132 w 684"/>
                <a:gd name="connsiteY74-2724" fmla="*/ 30 h 235"/>
                <a:gd name="connsiteX75-2725" fmla="*/ 137 w 684"/>
                <a:gd name="connsiteY75-2726" fmla="*/ 35 h 235"/>
                <a:gd name="connsiteX76-2727" fmla="*/ 137 w 684"/>
                <a:gd name="connsiteY76-2728" fmla="*/ 40 h 235"/>
                <a:gd name="connsiteX77-2729" fmla="*/ 137 w 684"/>
                <a:gd name="connsiteY77-2730" fmla="*/ 46 h 235"/>
                <a:gd name="connsiteX78-2731" fmla="*/ 137 w 684"/>
                <a:gd name="connsiteY78-2732" fmla="*/ 51 h 235"/>
                <a:gd name="connsiteX79-2733" fmla="*/ 137 w 684"/>
                <a:gd name="connsiteY79-2734" fmla="*/ 56 h 235"/>
                <a:gd name="connsiteX80-2735" fmla="*/ 137 w 684"/>
                <a:gd name="connsiteY80-2736" fmla="*/ 61 h 235"/>
                <a:gd name="connsiteX81-2737" fmla="*/ 132 w 684"/>
                <a:gd name="connsiteY81-2738" fmla="*/ 72 h 235"/>
                <a:gd name="connsiteX82-2739" fmla="*/ 132 w 684"/>
                <a:gd name="connsiteY82-2740" fmla="*/ 82 h 235"/>
                <a:gd name="connsiteX83-2741" fmla="*/ 127 w 684"/>
                <a:gd name="connsiteY83-2742" fmla="*/ 93 h 235"/>
                <a:gd name="connsiteX84-2743" fmla="*/ 121 w 684"/>
                <a:gd name="connsiteY84-2744" fmla="*/ 104 h 235"/>
                <a:gd name="connsiteX85-2745" fmla="*/ 116 w 684"/>
                <a:gd name="connsiteY85-2746" fmla="*/ 114 h 235"/>
                <a:gd name="connsiteX86-2747" fmla="*/ 116 w 684"/>
                <a:gd name="connsiteY86-2748" fmla="*/ 125 h 235"/>
                <a:gd name="connsiteX87-2749" fmla="*/ 111 w 684"/>
                <a:gd name="connsiteY87-2750" fmla="*/ 130 h 235"/>
                <a:gd name="connsiteX88-2751" fmla="*/ 111 w 684"/>
                <a:gd name="connsiteY88-2752" fmla="*/ 140 h 235"/>
                <a:gd name="connsiteX89-2753" fmla="*/ 111 w 684"/>
                <a:gd name="connsiteY89-2754" fmla="*/ 146 h 235"/>
                <a:gd name="connsiteX90-2755" fmla="*/ 111 w 684"/>
                <a:gd name="connsiteY90-2756" fmla="*/ 151 h 235"/>
                <a:gd name="connsiteX91-2757" fmla="*/ 111 w 684"/>
                <a:gd name="connsiteY91-2758" fmla="*/ 151 h 235"/>
                <a:gd name="connsiteX92-2759" fmla="*/ 111 w 684"/>
                <a:gd name="connsiteY92-2760" fmla="*/ 156 h 235"/>
                <a:gd name="connsiteX93-2761" fmla="*/ 116 w 684"/>
                <a:gd name="connsiteY93-2762" fmla="*/ 156 h 235"/>
                <a:gd name="connsiteX94-2763" fmla="*/ 116 w 684"/>
                <a:gd name="connsiteY94-2764" fmla="*/ 156 h 235"/>
                <a:gd name="connsiteX95-2765" fmla="*/ 121 w 684"/>
                <a:gd name="connsiteY95-2766" fmla="*/ 156 h 235"/>
                <a:gd name="connsiteX96-2767" fmla="*/ 132 w 684"/>
                <a:gd name="connsiteY96-2768" fmla="*/ 156 h 235"/>
                <a:gd name="connsiteX97-2769" fmla="*/ 148 w 684"/>
                <a:gd name="connsiteY97-2770" fmla="*/ 156 h 235"/>
                <a:gd name="connsiteX98-2771" fmla="*/ 169 w 684"/>
                <a:gd name="connsiteY98-2772" fmla="*/ 156 h 235"/>
                <a:gd name="connsiteX99-2773" fmla="*/ 190 w 684"/>
                <a:gd name="connsiteY99-2774" fmla="*/ 156 h 235"/>
                <a:gd name="connsiteX100-2775" fmla="*/ 211 w 684"/>
                <a:gd name="connsiteY100-2776" fmla="*/ 151 h 235"/>
                <a:gd name="connsiteX101-2777" fmla="*/ 242 w 684"/>
                <a:gd name="connsiteY101-2778" fmla="*/ 146 h 235"/>
                <a:gd name="connsiteX102-2779" fmla="*/ 269 w 684"/>
                <a:gd name="connsiteY102-2780" fmla="*/ 146 h 235"/>
                <a:gd name="connsiteX103-2781" fmla="*/ 290 w 684"/>
                <a:gd name="connsiteY103-2782" fmla="*/ 140 h 235"/>
                <a:gd name="connsiteX104-2783" fmla="*/ 311 w 684"/>
                <a:gd name="connsiteY104-2784" fmla="*/ 140 h 235"/>
                <a:gd name="connsiteX105-2785" fmla="*/ 332 w 684"/>
                <a:gd name="connsiteY105-2786" fmla="*/ 135 h 235"/>
                <a:gd name="connsiteX106-2787" fmla="*/ 342 w 684"/>
                <a:gd name="connsiteY106-2788" fmla="*/ 135 h 235"/>
                <a:gd name="connsiteX107-2789" fmla="*/ 358 w 684"/>
                <a:gd name="connsiteY107-2790" fmla="*/ 135 h 235"/>
                <a:gd name="connsiteX108-2791" fmla="*/ 363 w 684"/>
                <a:gd name="connsiteY108-2792" fmla="*/ 135 h 235"/>
                <a:gd name="connsiteX109-2793" fmla="*/ 368 w 684"/>
                <a:gd name="connsiteY109-2794" fmla="*/ 135 h 235"/>
                <a:gd name="connsiteX110-2795" fmla="*/ 368 w 684"/>
                <a:gd name="connsiteY110-2796" fmla="*/ 135 h 235"/>
                <a:gd name="connsiteX0-2797" fmla="*/ 368 w 684"/>
                <a:gd name="connsiteY0-2798" fmla="*/ 133 h 233"/>
                <a:gd name="connsiteX1-2799" fmla="*/ 374 w 684"/>
                <a:gd name="connsiteY1-2800" fmla="*/ 133 h 233"/>
                <a:gd name="connsiteX2-2801" fmla="*/ 379 w 684"/>
                <a:gd name="connsiteY2-2802" fmla="*/ 133 h 233"/>
                <a:gd name="connsiteX3-2803" fmla="*/ 395 w 684"/>
                <a:gd name="connsiteY3-2804" fmla="*/ 128 h 233"/>
                <a:gd name="connsiteX4-2805" fmla="*/ 405 w 684"/>
                <a:gd name="connsiteY4-2806" fmla="*/ 128 h 233"/>
                <a:gd name="connsiteX5-2807" fmla="*/ 421 w 684"/>
                <a:gd name="connsiteY5-2808" fmla="*/ 128 h 233"/>
                <a:gd name="connsiteX6-2809" fmla="*/ 442 w 684"/>
                <a:gd name="connsiteY6-2810" fmla="*/ 123 h 233"/>
                <a:gd name="connsiteX7-2811" fmla="*/ 468 w 684"/>
                <a:gd name="connsiteY7-2812" fmla="*/ 123 h 233"/>
                <a:gd name="connsiteX8-2813" fmla="*/ 495 w 684"/>
                <a:gd name="connsiteY8-2814" fmla="*/ 117 h 233"/>
                <a:gd name="connsiteX9-2815" fmla="*/ 547 w 684"/>
                <a:gd name="connsiteY9-2816" fmla="*/ 112 h 233"/>
                <a:gd name="connsiteX10-2817" fmla="*/ 595 w 684"/>
                <a:gd name="connsiteY10-2818" fmla="*/ 107 h 233"/>
                <a:gd name="connsiteX11-2819" fmla="*/ 642 w 684"/>
                <a:gd name="connsiteY11-2820" fmla="*/ 102 h 233"/>
                <a:gd name="connsiteX12-2821" fmla="*/ 684 w 684"/>
                <a:gd name="connsiteY12-2822" fmla="*/ 102 h 233"/>
                <a:gd name="connsiteX13-2823" fmla="*/ 663 w 684"/>
                <a:gd name="connsiteY13-2824" fmla="*/ 138 h 233"/>
                <a:gd name="connsiteX14-2825" fmla="*/ 653 w 684"/>
                <a:gd name="connsiteY14-2826" fmla="*/ 138 h 233"/>
                <a:gd name="connsiteX15-2827" fmla="*/ 637 w 684"/>
                <a:gd name="connsiteY15-2828" fmla="*/ 138 h 233"/>
                <a:gd name="connsiteX16-2829" fmla="*/ 626 w 684"/>
                <a:gd name="connsiteY16-2830" fmla="*/ 138 h 233"/>
                <a:gd name="connsiteX17-2831" fmla="*/ 610 w 684"/>
                <a:gd name="connsiteY17-2832" fmla="*/ 138 h 233"/>
                <a:gd name="connsiteX18-2833" fmla="*/ 595 w 684"/>
                <a:gd name="connsiteY18-2834" fmla="*/ 144 h 233"/>
                <a:gd name="connsiteX19-2835" fmla="*/ 579 w 684"/>
                <a:gd name="connsiteY19-2836" fmla="*/ 144 h 233"/>
                <a:gd name="connsiteX20-2837" fmla="*/ 558 w 684"/>
                <a:gd name="connsiteY20-2838" fmla="*/ 144 h 233"/>
                <a:gd name="connsiteX21-2839" fmla="*/ 542 w 684"/>
                <a:gd name="connsiteY21-2840" fmla="*/ 144 h 233"/>
                <a:gd name="connsiteX22-2841" fmla="*/ 521 w 684"/>
                <a:gd name="connsiteY22-2842" fmla="*/ 149 h 233"/>
                <a:gd name="connsiteX23-2843" fmla="*/ 500 w 684"/>
                <a:gd name="connsiteY23-2844" fmla="*/ 149 h 233"/>
                <a:gd name="connsiteX24-2845" fmla="*/ 479 w 684"/>
                <a:gd name="connsiteY24-2846" fmla="*/ 154 h 233"/>
                <a:gd name="connsiteX25-2847" fmla="*/ 458 w 684"/>
                <a:gd name="connsiteY25-2848" fmla="*/ 154 h 233"/>
                <a:gd name="connsiteX26-2849" fmla="*/ 432 w 684"/>
                <a:gd name="connsiteY26-2850" fmla="*/ 160 h 233"/>
                <a:gd name="connsiteX27-2851" fmla="*/ 405 w 684"/>
                <a:gd name="connsiteY27-2852" fmla="*/ 160 h 233"/>
                <a:gd name="connsiteX28-2853" fmla="*/ 384 w 684"/>
                <a:gd name="connsiteY28-2854" fmla="*/ 165 h 233"/>
                <a:gd name="connsiteX29-2855" fmla="*/ 353 w 684"/>
                <a:gd name="connsiteY29-2856" fmla="*/ 165 h 233"/>
                <a:gd name="connsiteX30-2857" fmla="*/ 326 w 684"/>
                <a:gd name="connsiteY30-2858" fmla="*/ 170 h 233"/>
                <a:gd name="connsiteX31-2859" fmla="*/ 305 w 684"/>
                <a:gd name="connsiteY31-2860" fmla="*/ 175 h 233"/>
                <a:gd name="connsiteX32-2861" fmla="*/ 279 w 684"/>
                <a:gd name="connsiteY32-2862" fmla="*/ 181 h 233"/>
                <a:gd name="connsiteX33-2863" fmla="*/ 258 w 684"/>
                <a:gd name="connsiteY33-2864" fmla="*/ 181 h 233"/>
                <a:gd name="connsiteX34-2865" fmla="*/ 237 w 684"/>
                <a:gd name="connsiteY34-2866" fmla="*/ 186 h 233"/>
                <a:gd name="connsiteX35-2867" fmla="*/ 216 w 684"/>
                <a:gd name="connsiteY35-2868" fmla="*/ 191 h 233"/>
                <a:gd name="connsiteX36-2869" fmla="*/ 200 w 684"/>
                <a:gd name="connsiteY36-2870" fmla="*/ 191 h 233"/>
                <a:gd name="connsiteX37-2871" fmla="*/ 184 w 684"/>
                <a:gd name="connsiteY37-2872" fmla="*/ 196 h 233"/>
                <a:gd name="connsiteX38-2873" fmla="*/ 169 w 684"/>
                <a:gd name="connsiteY38-2874" fmla="*/ 196 h 233"/>
                <a:gd name="connsiteX39-2875" fmla="*/ 153 w 684"/>
                <a:gd name="connsiteY39-2876" fmla="*/ 202 h 233"/>
                <a:gd name="connsiteX40-2877" fmla="*/ 142 w 684"/>
                <a:gd name="connsiteY40-2878" fmla="*/ 202 h 233"/>
                <a:gd name="connsiteX41-2879" fmla="*/ 132 w 684"/>
                <a:gd name="connsiteY41-2880" fmla="*/ 207 h 233"/>
                <a:gd name="connsiteX42-2881" fmla="*/ 127 w 684"/>
                <a:gd name="connsiteY42-2882" fmla="*/ 207 h 233"/>
                <a:gd name="connsiteX43-2883" fmla="*/ 116 w 684"/>
                <a:gd name="connsiteY43-2884" fmla="*/ 212 h 233"/>
                <a:gd name="connsiteX44-2885" fmla="*/ 111 w 684"/>
                <a:gd name="connsiteY44-2886" fmla="*/ 212 h 233"/>
                <a:gd name="connsiteX45-2887" fmla="*/ 105 w 684"/>
                <a:gd name="connsiteY45-2888" fmla="*/ 217 h 233"/>
                <a:gd name="connsiteX46-2889" fmla="*/ 90 w 684"/>
                <a:gd name="connsiteY46-2890" fmla="*/ 223 h 233"/>
                <a:gd name="connsiteX47-2891" fmla="*/ 79 w 684"/>
                <a:gd name="connsiteY47-2892" fmla="*/ 228 h 233"/>
                <a:gd name="connsiteX48-2893" fmla="*/ 69 w 684"/>
                <a:gd name="connsiteY48-2894" fmla="*/ 233 h 233"/>
                <a:gd name="connsiteX49-2895" fmla="*/ 63 w 684"/>
                <a:gd name="connsiteY49-2896" fmla="*/ 233 h 233"/>
                <a:gd name="connsiteX50-2897" fmla="*/ 58 w 684"/>
                <a:gd name="connsiteY50-2898" fmla="*/ 233 h 233"/>
                <a:gd name="connsiteX51-2899" fmla="*/ 53 w 684"/>
                <a:gd name="connsiteY51-2900" fmla="*/ 233 h 233"/>
                <a:gd name="connsiteX52-2901" fmla="*/ 48 w 684"/>
                <a:gd name="connsiteY52-2902" fmla="*/ 233 h 233"/>
                <a:gd name="connsiteX53-2903" fmla="*/ 37 w 684"/>
                <a:gd name="connsiteY53-2904" fmla="*/ 223 h 233"/>
                <a:gd name="connsiteX54-2905" fmla="*/ 27 w 684"/>
                <a:gd name="connsiteY54-2906" fmla="*/ 217 h 233"/>
                <a:gd name="connsiteX55-2907" fmla="*/ 16 w 684"/>
                <a:gd name="connsiteY55-2908" fmla="*/ 207 h 233"/>
                <a:gd name="connsiteX56-2909" fmla="*/ 11 w 684"/>
                <a:gd name="connsiteY56-2910" fmla="*/ 202 h 233"/>
                <a:gd name="connsiteX57-2911" fmla="*/ 6 w 684"/>
                <a:gd name="connsiteY57-2912" fmla="*/ 191 h 233"/>
                <a:gd name="connsiteX58-2913" fmla="*/ 0 w 684"/>
                <a:gd name="connsiteY58-2914" fmla="*/ 186 h 233"/>
                <a:gd name="connsiteX59-2915" fmla="*/ 6 w 684"/>
                <a:gd name="connsiteY59-2916" fmla="*/ 181 h 233"/>
                <a:gd name="connsiteX60-2917" fmla="*/ 11 w 684"/>
                <a:gd name="connsiteY60-2918" fmla="*/ 175 h 233"/>
                <a:gd name="connsiteX61-2919" fmla="*/ 16 w 684"/>
                <a:gd name="connsiteY61-2920" fmla="*/ 170 h 233"/>
                <a:gd name="connsiteX62-2921" fmla="*/ 27 w 684"/>
                <a:gd name="connsiteY62-2922" fmla="*/ 165 h 233"/>
                <a:gd name="connsiteX63-2923" fmla="*/ 37 w 684"/>
                <a:gd name="connsiteY63-2924" fmla="*/ 154 h 233"/>
                <a:gd name="connsiteX64-2925" fmla="*/ 48 w 684"/>
                <a:gd name="connsiteY64-2926" fmla="*/ 144 h 233"/>
                <a:gd name="connsiteX65-2927" fmla="*/ 53 w 684"/>
                <a:gd name="connsiteY65-2928" fmla="*/ 128 h 233"/>
                <a:gd name="connsiteX66-2929" fmla="*/ 63 w 684"/>
                <a:gd name="connsiteY66-2930" fmla="*/ 112 h 233"/>
                <a:gd name="connsiteX67-2931" fmla="*/ 63 w 684"/>
                <a:gd name="connsiteY67-2932" fmla="*/ 91 h 233"/>
                <a:gd name="connsiteX68-2933" fmla="*/ 69 w 684"/>
                <a:gd name="connsiteY68-2934" fmla="*/ 80 h 233"/>
                <a:gd name="connsiteX69-2935" fmla="*/ 69 w 684"/>
                <a:gd name="connsiteY69-2936" fmla="*/ 65 h 233"/>
                <a:gd name="connsiteX70-2937" fmla="*/ 69 w 684"/>
                <a:gd name="connsiteY70-2938" fmla="*/ 54 h 233"/>
                <a:gd name="connsiteX71-2939" fmla="*/ 58 w 684"/>
                <a:gd name="connsiteY71-2940" fmla="*/ 33 h 233"/>
                <a:gd name="connsiteX72-2941" fmla="*/ 95 w 684"/>
                <a:gd name="connsiteY72-2942" fmla="*/ 1 h 233"/>
                <a:gd name="connsiteX73-2943" fmla="*/ 132 w 684"/>
                <a:gd name="connsiteY73-2944" fmla="*/ 28 h 233"/>
                <a:gd name="connsiteX74-2945" fmla="*/ 137 w 684"/>
                <a:gd name="connsiteY74-2946" fmla="*/ 33 h 233"/>
                <a:gd name="connsiteX75-2947" fmla="*/ 137 w 684"/>
                <a:gd name="connsiteY75-2948" fmla="*/ 38 h 233"/>
                <a:gd name="connsiteX76-2949" fmla="*/ 137 w 684"/>
                <a:gd name="connsiteY76-2950" fmla="*/ 44 h 233"/>
                <a:gd name="connsiteX77-2951" fmla="*/ 137 w 684"/>
                <a:gd name="connsiteY77-2952" fmla="*/ 49 h 233"/>
                <a:gd name="connsiteX78-2953" fmla="*/ 137 w 684"/>
                <a:gd name="connsiteY78-2954" fmla="*/ 54 h 233"/>
                <a:gd name="connsiteX79-2955" fmla="*/ 137 w 684"/>
                <a:gd name="connsiteY79-2956" fmla="*/ 59 h 233"/>
                <a:gd name="connsiteX80-2957" fmla="*/ 132 w 684"/>
                <a:gd name="connsiteY80-2958" fmla="*/ 70 h 233"/>
                <a:gd name="connsiteX81-2959" fmla="*/ 132 w 684"/>
                <a:gd name="connsiteY81-2960" fmla="*/ 80 h 233"/>
                <a:gd name="connsiteX82-2961" fmla="*/ 127 w 684"/>
                <a:gd name="connsiteY82-2962" fmla="*/ 91 h 233"/>
                <a:gd name="connsiteX83-2963" fmla="*/ 121 w 684"/>
                <a:gd name="connsiteY83-2964" fmla="*/ 102 h 233"/>
                <a:gd name="connsiteX84-2965" fmla="*/ 116 w 684"/>
                <a:gd name="connsiteY84-2966" fmla="*/ 112 h 233"/>
                <a:gd name="connsiteX85-2967" fmla="*/ 116 w 684"/>
                <a:gd name="connsiteY85-2968" fmla="*/ 123 h 233"/>
                <a:gd name="connsiteX86-2969" fmla="*/ 111 w 684"/>
                <a:gd name="connsiteY86-2970" fmla="*/ 128 h 233"/>
                <a:gd name="connsiteX87-2971" fmla="*/ 111 w 684"/>
                <a:gd name="connsiteY87-2972" fmla="*/ 138 h 233"/>
                <a:gd name="connsiteX88-2973" fmla="*/ 111 w 684"/>
                <a:gd name="connsiteY88-2974" fmla="*/ 144 h 233"/>
                <a:gd name="connsiteX89-2975" fmla="*/ 111 w 684"/>
                <a:gd name="connsiteY89-2976" fmla="*/ 149 h 233"/>
                <a:gd name="connsiteX90-2977" fmla="*/ 111 w 684"/>
                <a:gd name="connsiteY90-2978" fmla="*/ 149 h 233"/>
                <a:gd name="connsiteX91-2979" fmla="*/ 111 w 684"/>
                <a:gd name="connsiteY91-2980" fmla="*/ 154 h 233"/>
                <a:gd name="connsiteX92-2981" fmla="*/ 116 w 684"/>
                <a:gd name="connsiteY92-2982" fmla="*/ 154 h 233"/>
                <a:gd name="connsiteX93-2983" fmla="*/ 116 w 684"/>
                <a:gd name="connsiteY93-2984" fmla="*/ 154 h 233"/>
                <a:gd name="connsiteX94-2985" fmla="*/ 121 w 684"/>
                <a:gd name="connsiteY94-2986" fmla="*/ 154 h 233"/>
                <a:gd name="connsiteX95-2987" fmla="*/ 132 w 684"/>
                <a:gd name="connsiteY95-2988" fmla="*/ 154 h 233"/>
                <a:gd name="connsiteX96-2989" fmla="*/ 148 w 684"/>
                <a:gd name="connsiteY96-2990" fmla="*/ 154 h 233"/>
                <a:gd name="connsiteX97-2991" fmla="*/ 169 w 684"/>
                <a:gd name="connsiteY97-2992" fmla="*/ 154 h 233"/>
                <a:gd name="connsiteX98-2993" fmla="*/ 190 w 684"/>
                <a:gd name="connsiteY98-2994" fmla="*/ 154 h 233"/>
                <a:gd name="connsiteX99-2995" fmla="*/ 211 w 684"/>
                <a:gd name="connsiteY99-2996" fmla="*/ 149 h 233"/>
                <a:gd name="connsiteX100-2997" fmla="*/ 242 w 684"/>
                <a:gd name="connsiteY100-2998" fmla="*/ 144 h 233"/>
                <a:gd name="connsiteX101-2999" fmla="*/ 269 w 684"/>
                <a:gd name="connsiteY101-3000" fmla="*/ 144 h 233"/>
                <a:gd name="connsiteX102-3001" fmla="*/ 290 w 684"/>
                <a:gd name="connsiteY102-3002" fmla="*/ 138 h 233"/>
                <a:gd name="connsiteX103-3003" fmla="*/ 311 w 684"/>
                <a:gd name="connsiteY103-3004" fmla="*/ 138 h 233"/>
                <a:gd name="connsiteX104-3005" fmla="*/ 332 w 684"/>
                <a:gd name="connsiteY104-3006" fmla="*/ 133 h 233"/>
                <a:gd name="connsiteX105-3007" fmla="*/ 342 w 684"/>
                <a:gd name="connsiteY105-3008" fmla="*/ 133 h 233"/>
                <a:gd name="connsiteX106-3009" fmla="*/ 358 w 684"/>
                <a:gd name="connsiteY106-3010" fmla="*/ 133 h 233"/>
                <a:gd name="connsiteX107-3011" fmla="*/ 363 w 684"/>
                <a:gd name="connsiteY107-3012" fmla="*/ 133 h 233"/>
                <a:gd name="connsiteX108-3013" fmla="*/ 368 w 684"/>
                <a:gd name="connsiteY108-3014" fmla="*/ 133 h 233"/>
                <a:gd name="connsiteX109-3015" fmla="*/ 368 w 684"/>
                <a:gd name="connsiteY109-3016" fmla="*/ 133 h 233"/>
                <a:gd name="connsiteX0-3017" fmla="*/ 368 w 684"/>
                <a:gd name="connsiteY0-3018" fmla="*/ 105 h 205"/>
                <a:gd name="connsiteX1-3019" fmla="*/ 374 w 684"/>
                <a:gd name="connsiteY1-3020" fmla="*/ 105 h 205"/>
                <a:gd name="connsiteX2-3021" fmla="*/ 379 w 684"/>
                <a:gd name="connsiteY2-3022" fmla="*/ 105 h 205"/>
                <a:gd name="connsiteX3-3023" fmla="*/ 395 w 684"/>
                <a:gd name="connsiteY3-3024" fmla="*/ 100 h 205"/>
                <a:gd name="connsiteX4-3025" fmla="*/ 405 w 684"/>
                <a:gd name="connsiteY4-3026" fmla="*/ 100 h 205"/>
                <a:gd name="connsiteX5-3027" fmla="*/ 421 w 684"/>
                <a:gd name="connsiteY5-3028" fmla="*/ 100 h 205"/>
                <a:gd name="connsiteX6-3029" fmla="*/ 442 w 684"/>
                <a:gd name="connsiteY6-3030" fmla="*/ 95 h 205"/>
                <a:gd name="connsiteX7-3031" fmla="*/ 468 w 684"/>
                <a:gd name="connsiteY7-3032" fmla="*/ 95 h 205"/>
                <a:gd name="connsiteX8-3033" fmla="*/ 495 w 684"/>
                <a:gd name="connsiteY8-3034" fmla="*/ 89 h 205"/>
                <a:gd name="connsiteX9-3035" fmla="*/ 547 w 684"/>
                <a:gd name="connsiteY9-3036" fmla="*/ 84 h 205"/>
                <a:gd name="connsiteX10-3037" fmla="*/ 595 w 684"/>
                <a:gd name="connsiteY10-3038" fmla="*/ 79 h 205"/>
                <a:gd name="connsiteX11-3039" fmla="*/ 642 w 684"/>
                <a:gd name="connsiteY11-3040" fmla="*/ 74 h 205"/>
                <a:gd name="connsiteX12-3041" fmla="*/ 684 w 684"/>
                <a:gd name="connsiteY12-3042" fmla="*/ 74 h 205"/>
                <a:gd name="connsiteX13-3043" fmla="*/ 663 w 684"/>
                <a:gd name="connsiteY13-3044" fmla="*/ 110 h 205"/>
                <a:gd name="connsiteX14-3045" fmla="*/ 653 w 684"/>
                <a:gd name="connsiteY14-3046" fmla="*/ 110 h 205"/>
                <a:gd name="connsiteX15-3047" fmla="*/ 637 w 684"/>
                <a:gd name="connsiteY15-3048" fmla="*/ 110 h 205"/>
                <a:gd name="connsiteX16-3049" fmla="*/ 626 w 684"/>
                <a:gd name="connsiteY16-3050" fmla="*/ 110 h 205"/>
                <a:gd name="connsiteX17-3051" fmla="*/ 610 w 684"/>
                <a:gd name="connsiteY17-3052" fmla="*/ 110 h 205"/>
                <a:gd name="connsiteX18-3053" fmla="*/ 595 w 684"/>
                <a:gd name="connsiteY18-3054" fmla="*/ 116 h 205"/>
                <a:gd name="connsiteX19-3055" fmla="*/ 579 w 684"/>
                <a:gd name="connsiteY19-3056" fmla="*/ 116 h 205"/>
                <a:gd name="connsiteX20-3057" fmla="*/ 558 w 684"/>
                <a:gd name="connsiteY20-3058" fmla="*/ 116 h 205"/>
                <a:gd name="connsiteX21-3059" fmla="*/ 542 w 684"/>
                <a:gd name="connsiteY21-3060" fmla="*/ 116 h 205"/>
                <a:gd name="connsiteX22-3061" fmla="*/ 521 w 684"/>
                <a:gd name="connsiteY22-3062" fmla="*/ 121 h 205"/>
                <a:gd name="connsiteX23-3063" fmla="*/ 500 w 684"/>
                <a:gd name="connsiteY23-3064" fmla="*/ 121 h 205"/>
                <a:gd name="connsiteX24-3065" fmla="*/ 479 w 684"/>
                <a:gd name="connsiteY24-3066" fmla="*/ 126 h 205"/>
                <a:gd name="connsiteX25-3067" fmla="*/ 458 w 684"/>
                <a:gd name="connsiteY25-3068" fmla="*/ 126 h 205"/>
                <a:gd name="connsiteX26-3069" fmla="*/ 432 w 684"/>
                <a:gd name="connsiteY26-3070" fmla="*/ 132 h 205"/>
                <a:gd name="connsiteX27-3071" fmla="*/ 405 w 684"/>
                <a:gd name="connsiteY27-3072" fmla="*/ 132 h 205"/>
                <a:gd name="connsiteX28-3073" fmla="*/ 384 w 684"/>
                <a:gd name="connsiteY28-3074" fmla="*/ 137 h 205"/>
                <a:gd name="connsiteX29-3075" fmla="*/ 353 w 684"/>
                <a:gd name="connsiteY29-3076" fmla="*/ 137 h 205"/>
                <a:gd name="connsiteX30-3077" fmla="*/ 326 w 684"/>
                <a:gd name="connsiteY30-3078" fmla="*/ 142 h 205"/>
                <a:gd name="connsiteX31-3079" fmla="*/ 305 w 684"/>
                <a:gd name="connsiteY31-3080" fmla="*/ 147 h 205"/>
                <a:gd name="connsiteX32-3081" fmla="*/ 279 w 684"/>
                <a:gd name="connsiteY32-3082" fmla="*/ 153 h 205"/>
                <a:gd name="connsiteX33-3083" fmla="*/ 258 w 684"/>
                <a:gd name="connsiteY33-3084" fmla="*/ 153 h 205"/>
                <a:gd name="connsiteX34-3085" fmla="*/ 237 w 684"/>
                <a:gd name="connsiteY34-3086" fmla="*/ 158 h 205"/>
                <a:gd name="connsiteX35-3087" fmla="*/ 216 w 684"/>
                <a:gd name="connsiteY35-3088" fmla="*/ 163 h 205"/>
                <a:gd name="connsiteX36-3089" fmla="*/ 200 w 684"/>
                <a:gd name="connsiteY36-3090" fmla="*/ 163 h 205"/>
                <a:gd name="connsiteX37-3091" fmla="*/ 184 w 684"/>
                <a:gd name="connsiteY37-3092" fmla="*/ 168 h 205"/>
                <a:gd name="connsiteX38-3093" fmla="*/ 169 w 684"/>
                <a:gd name="connsiteY38-3094" fmla="*/ 168 h 205"/>
                <a:gd name="connsiteX39-3095" fmla="*/ 153 w 684"/>
                <a:gd name="connsiteY39-3096" fmla="*/ 174 h 205"/>
                <a:gd name="connsiteX40-3097" fmla="*/ 142 w 684"/>
                <a:gd name="connsiteY40-3098" fmla="*/ 174 h 205"/>
                <a:gd name="connsiteX41-3099" fmla="*/ 132 w 684"/>
                <a:gd name="connsiteY41-3100" fmla="*/ 179 h 205"/>
                <a:gd name="connsiteX42-3101" fmla="*/ 127 w 684"/>
                <a:gd name="connsiteY42-3102" fmla="*/ 179 h 205"/>
                <a:gd name="connsiteX43-3103" fmla="*/ 116 w 684"/>
                <a:gd name="connsiteY43-3104" fmla="*/ 184 h 205"/>
                <a:gd name="connsiteX44-3105" fmla="*/ 111 w 684"/>
                <a:gd name="connsiteY44-3106" fmla="*/ 184 h 205"/>
                <a:gd name="connsiteX45-3107" fmla="*/ 105 w 684"/>
                <a:gd name="connsiteY45-3108" fmla="*/ 189 h 205"/>
                <a:gd name="connsiteX46-3109" fmla="*/ 90 w 684"/>
                <a:gd name="connsiteY46-3110" fmla="*/ 195 h 205"/>
                <a:gd name="connsiteX47-3111" fmla="*/ 79 w 684"/>
                <a:gd name="connsiteY47-3112" fmla="*/ 200 h 205"/>
                <a:gd name="connsiteX48-3113" fmla="*/ 69 w 684"/>
                <a:gd name="connsiteY48-3114" fmla="*/ 205 h 205"/>
                <a:gd name="connsiteX49-3115" fmla="*/ 63 w 684"/>
                <a:gd name="connsiteY49-3116" fmla="*/ 205 h 205"/>
                <a:gd name="connsiteX50-3117" fmla="*/ 58 w 684"/>
                <a:gd name="connsiteY50-3118" fmla="*/ 205 h 205"/>
                <a:gd name="connsiteX51-3119" fmla="*/ 53 w 684"/>
                <a:gd name="connsiteY51-3120" fmla="*/ 205 h 205"/>
                <a:gd name="connsiteX52-3121" fmla="*/ 48 w 684"/>
                <a:gd name="connsiteY52-3122" fmla="*/ 205 h 205"/>
                <a:gd name="connsiteX53-3123" fmla="*/ 37 w 684"/>
                <a:gd name="connsiteY53-3124" fmla="*/ 195 h 205"/>
                <a:gd name="connsiteX54-3125" fmla="*/ 27 w 684"/>
                <a:gd name="connsiteY54-3126" fmla="*/ 189 h 205"/>
                <a:gd name="connsiteX55-3127" fmla="*/ 16 w 684"/>
                <a:gd name="connsiteY55-3128" fmla="*/ 179 h 205"/>
                <a:gd name="connsiteX56-3129" fmla="*/ 11 w 684"/>
                <a:gd name="connsiteY56-3130" fmla="*/ 174 h 205"/>
                <a:gd name="connsiteX57-3131" fmla="*/ 6 w 684"/>
                <a:gd name="connsiteY57-3132" fmla="*/ 163 h 205"/>
                <a:gd name="connsiteX58-3133" fmla="*/ 0 w 684"/>
                <a:gd name="connsiteY58-3134" fmla="*/ 158 h 205"/>
                <a:gd name="connsiteX59-3135" fmla="*/ 6 w 684"/>
                <a:gd name="connsiteY59-3136" fmla="*/ 153 h 205"/>
                <a:gd name="connsiteX60-3137" fmla="*/ 11 w 684"/>
                <a:gd name="connsiteY60-3138" fmla="*/ 147 h 205"/>
                <a:gd name="connsiteX61-3139" fmla="*/ 16 w 684"/>
                <a:gd name="connsiteY61-3140" fmla="*/ 142 h 205"/>
                <a:gd name="connsiteX62-3141" fmla="*/ 27 w 684"/>
                <a:gd name="connsiteY62-3142" fmla="*/ 137 h 205"/>
                <a:gd name="connsiteX63-3143" fmla="*/ 37 w 684"/>
                <a:gd name="connsiteY63-3144" fmla="*/ 126 h 205"/>
                <a:gd name="connsiteX64-3145" fmla="*/ 48 w 684"/>
                <a:gd name="connsiteY64-3146" fmla="*/ 116 h 205"/>
                <a:gd name="connsiteX65-3147" fmla="*/ 53 w 684"/>
                <a:gd name="connsiteY65-3148" fmla="*/ 100 h 205"/>
                <a:gd name="connsiteX66-3149" fmla="*/ 63 w 684"/>
                <a:gd name="connsiteY66-3150" fmla="*/ 84 h 205"/>
                <a:gd name="connsiteX67-3151" fmla="*/ 63 w 684"/>
                <a:gd name="connsiteY67-3152" fmla="*/ 63 h 205"/>
                <a:gd name="connsiteX68-3153" fmla="*/ 69 w 684"/>
                <a:gd name="connsiteY68-3154" fmla="*/ 52 h 205"/>
                <a:gd name="connsiteX69-3155" fmla="*/ 69 w 684"/>
                <a:gd name="connsiteY69-3156" fmla="*/ 37 h 205"/>
                <a:gd name="connsiteX70-3157" fmla="*/ 69 w 684"/>
                <a:gd name="connsiteY70-3158" fmla="*/ 26 h 205"/>
                <a:gd name="connsiteX71-3159" fmla="*/ 58 w 684"/>
                <a:gd name="connsiteY71-3160" fmla="*/ 5 h 205"/>
                <a:gd name="connsiteX72-3161" fmla="*/ 132 w 684"/>
                <a:gd name="connsiteY72-3162" fmla="*/ 0 h 205"/>
                <a:gd name="connsiteX73-3163" fmla="*/ 137 w 684"/>
                <a:gd name="connsiteY73-3164" fmla="*/ 5 h 205"/>
                <a:gd name="connsiteX74-3165" fmla="*/ 137 w 684"/>
                <a:gd name="connsiteY74-3166" fmla="*/ 10 h 205"/>
                <a:gd name="connsiteX75-3167" fmla="*/ 137 w 684"/>
                <a:gd name="connsiteY75-3168" fmla="*/ 16 h 205"/>
                <a:gd name="connsiteX76-3169" fmla="*/ 137 w 684"/>
                <a:gd name="connsiteY76-3170" fmla="*/ 21 h 205"/>
                <a:gd name="connsiteX77-3171" fmla="*/ 137 w 684"/>
                <a:gd name="connsiteY77-3172" fmla="*/ 26 h 205"/>
                <a:gd name="connsiteX78-3173" fmla="*/ 137 w 684"/>
                <a:gd name="connsiteY78-3174" fmla="*/ 31 h 205"/>
                <a:gd name="connsiteX79-3175" fmla="*/ 132 w 684"/>
                <a:gd name="connsiteY79-3176" fmla="*/ 42 h 205"/>
                <a:gd name="connsiteX80-3177" fmla="*/ 132 w 684"/>
                <a:gd name="connsiteY80-3178" fmla="*/ 52 h 205"/>
                <a:gd name="connsiteX81-3179" fmla="*/ 127 w 684"/>
                <a:gd name="connsiteY81-3180" fmla="*/ 63 h 205"/>
                <a:gd name="connsiteX82-3181" fmla="*/ 121 w 684"/>
                <a:gd name="connsiteY82-3182" fmla="*/ 74 h 205"/>
                <a:gd name="connsiteX83-3183" fmla="*/ 116 w 684"/>
                <a:gd name="connsiteY83-3184" fmla="*/ 84 h 205"/>
                <a:gd name="connsiteX84-3185" fmla="*/ 116 w 684"/>
                <a:gd name="connsiteY84-3186" fmla="*/ 95 h 205"/>
                <a:gd name="connsiteX85-3187" fmla="*/ 111 w 684"/>
                <a:gd name="connsiteY85-3188" fmla="*/ 100 h 205"/>
                <a:gd name="connsiteX86-3189" fmla="*/ 111 w 684"/>
                <a:gd name="connsiteY86-3190" fmla="*/ 110 h 205"/>
                <a:gd name="connsiteX87-3191" fmla="*/ 111 w 684"/>
                <a:gd name="connsiteY87-3192" fmla="*/ 116 h 205"/>
                <a:gd name="connsiteX88-3193" fmla="*/ 111 w 684"/>
                <a:gd name="connsiteY88-3194" fmla="*/ 121 h 205"/>
                <a:gd name="connsiteX89-3195" fmla="*/ 111 w 684"/>
                <a:gd name="connsiteY89-3196" fmla="*/ 121 h 205"/>
                <a:gd name="connsiteX90-3197" fmla="*/ 111 w 684"/>
                <a:gd name="connsiteY90-3198" fmla="*/ 126 h 205"/>
                <a:gd name="connsiteX91-3199" fmla="*/ 116 w 684"/>
                <a:gd name="connsiteY91-3200" fmla="*/ 126 h 205"/>
                <a:gd name="connsiteX92-3201" fmla="*/ 116 w 684"/>
                <a:gd name="connsiteY92-3202" fmla="*/ 126 h 205"/>
                <a:gd name="connsiteX93-3203" fmla="*/ 121 w 684"/>
                <a:gd name="connsiteY93-3204" fmla="*/ 126 h 205"/>
                <a:gd name="connsiteX94-3205" fmla="*/ 132 w 684"/>
                <a:gd name="connsiteY94-3206" fmla="*/ 126 h 205"/>
                <a:gd name="connsiteX95-3207" fmla="*/ 148 w 684"/>
                <a:gd name="connsiteY95-3208" fmla="*/ 126 h 205"/>
                <a:gd name="connsiteX96-3209" fmla="*/ 169 w 684"/>
                <a:gd name="connsiteY96-3210" fmla="*/ 126 h 205"/>
                <a:gd name="connsiteX97-3211" fmla="*/ 190 w 684"/>
                <a:gd name="connsiteY97-3212" fmla="*/ 126 h 205"/>
                <a:gd name="connsiteX98-3213" fmla="*/ 211 w 684"/>
                <a:gd name="connsiteY98-3214" fmla="*/ 121 h 205"/>
                <a:gd name="connsiteX99-3215" fmla="*/ 242 w 684"/>
                <a:gd name="connsiteY99-3216" fmla="*/ 116 h 205"/>
                <a:gd name="connsiteX100-3217" fmla="*/ 269 w 684"/>
                <a:gd name="connsiteY100-3218" fmla="*/ 116 h 205"/>
                <a:gd name="connsiteX101-3219" fmla="*/ 290 w 684"/>
                <a:gd name="connsiteY101-3220" fmla="*/ 110 h 205"/>
                <a:gd name="connsiteX102-3221" fmla="*/ 311 w 684"/>
                <a:gd name="connsiteY102-3222" fmla="*/ 110 h 205"/>
                <a:gd name="connsiteX103-3223" fmla="*/ 332 w 684"/>
                <a:gd name="connsiteY103-3224" fmla="*/ 105 h 205"/>
                <a:gd name="connsiteX104-3225" fmla="*/ 342 w 684"/>
                <a:gd name="connsiteY104-3226" fmla="*/ 105 h 205"/>
                <a:gd name="connsiteX105-3227" fmla="*/ 358 w 684"/>
                <a:gd name="connsiteY105-3228" fmla="*/ 105 h 205"/>
                <a:gd name="connsiteX106-3229" fmla="*/ 363 w 684"/>
                <a:gd name="connsiteY106-3230" fmla="*/ 105 h 205"/>
                <a:gd name="connsiteX107-3231" fmla="*/ 368 w 684"/>
                <a:gd name="connsiteY107-3232" fmla="*/ 105 h 205"/>
                <a:gd name="connsiteX108-3233" fmla="*/ 368 w 684"/>
                <a:gd name="connsiteY108-3234" fmla="*/ 105 h 205"/>
                <a:gd name="connsiteX0-3235" fmla="*/ 368 w 684"/>
                <a:gd name="connsiteY0-3236" fmla="*/ 103 h 203"/>
                <a:gd name="connsiteX1-3237" fmla="*/ 374 w 684"/>
                <a:gd name="connsiteY1-3238" fmla="*/ 103 h 203"/>
                <a:gd name="connsiteX2-3239" fmla="*/ 379 w 684"/>
                <a:gd name="connsiteY2-3240" fmla="*/ 103 h 203"/>
                <a:gd name="connsiteX3-3241" fmla="*/ 395 w 684"/>
                <a:gd name="connsiteY3-3242" fmla="*/ 98 h 203"/>
                <a:gd name="connsiteX4-3243" fmla="*/ 405 w 684"/>
                <a:gd name="connsiteY4-3244" fmla="*/ 98 h 203"/>
                <a:gd name="connsiteX5-3245" fmla="*/ 421 w 684"/>
                <a:gd name="connsiteY5-3246" fmla="*/ 98 h 203"/>
                <a:gd name="connsiteX6-3247" fmla="*/ 442 w 684"/>
                <a:gd name="connsiteY6-3248" fmla="*/ 93 h 203"/>
                <a:gd name="connsiteX7-3249" fmla="*/ 468 w 684"/>
                <a:gd name="connsiteY7-3250" fmla="*/ 93 h 203"/>
                <a:gd name="connsiteX8-3251" fmla="*/ 495 w 684"/>
                <a:gd name="connsiteY8-3252" fmla="*/ 87 h 203"/>
                <a:gd name="connsiteX9-3253" fmla="*/ 547 w 684"/>
                <a:gd name="connsiteY9-3254" fmla="*/ 82 h 203"/>
                <a:gd name="connsiteX10-3255" fmla="*/ 595 w 684"/>
                <a:gd name="connsiteY10-3256" fmla="*/ 77 h 203"/>
                <a:gd name="connsiteX11-3257" fmla="*/ 642 w 684"/>
                <a:gd name="connsiteY11-3258" fmla="*/ 72 h 203"/>
                <a:gd name="connsiteX12-3259" fmla="*/ 684 w 684"/>
                <a:gd name="connsiteY12-3260" fmla="*/ 72 h 203"/>
                <a:gd name="connsiteX13-3261" fmla="*/ 663 w 684"/>
                <a:gd name="connsiteY13-3262" fmla="*/ 108 h 203"/>
                <a:gd name="connsiteX14-3263" fmla="*/ 653 w 684"/>
                <a:gd name="connsiteY14-3264" fmla="*/ 108 h 203"/>
                <a:gd name="connsiteX15-3265" fmla="*/ 637 w 684"/>
                <a:gd name="connsiteY15-3266" fmla="*/ 108 h 203"/>
                <a:gd name="connsiteX16-3267" fmla="*/ 626 w 684"/>
                <a:gd name="connsiteY16-3268" fmla="*/ 108 h 203"/>
                <a:gd name="connsiteX17-3269" fmla="*/ 610 w 684"/>
                <a:gd name="connsiteY17-3270" fmla="*/ 108 h 203"/>
                <a:gd name="connsiteX18-3271" fmla="*/ 595 w 684"/>
                <a:gd name="connsiteY18-3272" fmla="*/ 114 h 203"/>
                <a:gd name="connsiteX19-3273" fmla="*/ 579 w 684"/>
                <a:gd name="connsiteY19-3274" fmla="*/ 114 h 203"/>
                <a:gd name="connsiteX20-3275" fmla="*/ 558 w 684"/>
                <a:gd name="connsiteY20-3276" fmla="*/ 114 h 203"/>
                <a:gd name="connsiteX21-3277" fmla="*/ 542 w 684"/>
                <a:gd name="connsiteY21-3278" fmla="*/ 114 h 203"/>
                <a:gd name="connsiteX22-3279" fmla="*/ 521 w 684"/>
                <a:gd name="connsiteY22-3280" fmla="*/ 119 h 203"/>
                <a:gd name="connsiteX23-3281" fmla="*/ 500 w 684"/>
                <a:gd name="connsiteY23-3282" fmla="*/ 119 h 203"/>
                <a:gd name="connsiteX24-3283" fmla="*/ 479 w 684"/>
                <a:gd name="connsiteY24-3284" fmla="*/ 124 h 203"/>
                <a:gd name="connsiteX25-3285" fmla="*/ 458 w 684"/>
                <a:gd name="connsiteY25-3286" fmla="*/ 124 h 203"/>
                <a:gd name="connsiteX26-3287" fmla="*/ 432 w 684"/>
                <a:gd name="connsiteY26-3288" fmla="*/ 130 h 203"/>
                <a:gd name="connsiteX27-3289" fmla="*/ 405 w 684"/>
                <a:gd name="connsiteY27-3290" fmla="*/ 130 h 203"/>
                <a:gd name="connsiteX28-3291" fmla="*/ 384 w 684"/>
                <a:gd name="connsiteY28-3292" fmla="*/ 135 h 203"/>
                <a:gd name="connsiteX29-3293" fmla="*/ 353 w 684"/>
                <a:gd name="connsiteY29-3294" fmla="*/ 135 h 203"/>
                <a:gd name="connsiteX30-3295" fmla="*/ 326 w 684"/>
                <a:gd name="connsiteY30-3296" fmla="*/ 140 h 203"/>
                <a:gd name="connsiteX31-3297" fmla="*/ 305 w 684"/>
                <a:gd name="connsiteY31-3298" fmla="*/ 145 h 203"/>
                <a:gd name="connsiteX32-3299" fmla="*/ 279 w 684"/>
                <a:gd name="connsiteY32-3300" fmla="*/ 151 h 203"/>
                <a:gd name="connsiteX33-3301" fmla="*/ 258 w 684"/>
                <a:gd name="connsiteY33-3302" fmla="*/ 151 h 203"/>
                <a:gd name="connsiteX34-3303" fmla="*/ 237 w 684"/>
                <a:gd name="connsiteY34-3304" fmla="*/ 156 h 203"/>
                <a:gd name="connsiteX35-3305" fmla="*/ 216 w 684"/>
                <a:gd name="connsiteY35-3306" fmla="*/ 161 h 203"/>
                <a:gd name="connsiteX36-3307" fmla="*/ 200 w 684"/>
                <a:gd name="connsiteY36-3308" fmla="*/ 161 h 203"/>
                <a:gd name="connsiteX37-3309" fmla="*/ 184 w 684"/>
                <a:gd name="connsiteY37-3310" fmla="*/ 166 h 203"/>
                <a:gd name="connsiteX38-3311" fmla="*/ 169 w 684"/>
                <a:gd name="connsiteY38-3312" fmla="*/ 166 h 203"/>
                <a:gd name="connsiteX39-3313" fmla="*/ 153 w 684"/>
                <a:gd name="connsiteY39-3314" fmla="*/ 172 h 203"/>
                <a:gd name="connsiteX40-3315" fmla="*/ 142 w 684"/>
                <a:gd name="connsiteY40-3316" fmla="*/ 172 h 203"/>
                <a:gd name="connsiteX41-3317" fmla="*/ 132 w 684"/>
                <a:gd name="connsiteY41-3318" fmla="*/ 177 h 203"/>
                <a:gd name="connsiteX42-3319" fmla="*/ 127 w 684"/>
                <a:gd name="connsiteY42-3320" fmla="*/ 177 h 203"/>
                <a:gd name="connsiteX43-3321" fmla="*/ 116 w 684"/>
                <a:gd name="connsiteY43-3322" fmla="*/ 182 h 203"/>
                <a:gd name="connsiteX44-3323" fmla="*/ 111 w 684"/>
                <a:gd name="connsiteY44-3324" fmla="*/ 182 h 203"/>
                <a:gd name="connsiteX45-3325" fmla="*/ 105 w 684"/>
                <a:gd name="connsiteY45-3326" fmla="*/ 187 h 203"/>
                <a:gd name="connsiteX46-3327" fmla="*/ 90 w 684"/>
                <a:gd name="connsiteY46-3328" fmla="*/ 193 h 203"/>
                <a:gd name="connsiteX47-3329" fmla="*/ 79 w 684"/>
                <a:gd name="connsiteY47-3330" fmla="*/ 198 h 203"/>
                <a:gd name="connsiteX48-3331" fmla="*/ 69 w 684"/>
                <a:gd name="connsiteY48-3332" fmla="*/ 203 h 203"/>
                <a:gd name="connsiteX49-3333" fmla="*/ 63 w 684"/>
                <a:gd name="connsiteY49-3334" fmla="*/ 203 h 203"/>
                <a:gd name="connsiteX50-3335" fmla="*/ 58 w 684"/>
                <a:gd name="connsiteY50-3336" fmla="*/ 203 h 203"/>
                <a:gd name="connsiteX51-3337" fmla="*/ 53 w 684"/>
                <a:gd name="connsiteY51-3338" fmla="*/ 203 h 203"/>
                <a:gd name="connsiteX52-3339" fmla="*/ 48 w 684"/>
                <a:gd name="connsiteY52-3340" fmla="*/ 203 h 203"/>
                <a:gd name="connsiteX53-3341" fmla="*/ 37 w 684"/>
                <a:gd name="connsiteY53-3342" fmla="*/ 193 h 203"/>
                <a:gd name="connsiteX54-3343" fmla="*/ 27 w 684"/>
                <a:gd name="connsiteY54-3344" fmla="*/ 187 h 203"/>
                <a:gd name="connsiteX55-3345" fmla="*/ 16 w 684"/>
                <a:gd name="connsiteY55-3346" fmla="*/ 177 h 203"/>
                <a:gd name="connsiteX56-3347" fmla="*/ 11 w 684"/>
                <a:gd name="connsiteY56-3348" fmla="*/ 172 h 203"/>
                <a:gd name="connsiteX57-3349" fmla="*/ 6 w 684"/>
                <a:gd name="connsiteY57-3350" fmla="*/ 161 h 203"/>
                <a:gd name="connsiteX58-3351" fmla="*/ 0 w 684"/>
                <a:gd name="connsiteY58-3352" fmla="*/ 156 h 203"/>
                <a:gd name="connsiteX59-3353" fmla="*/ 6 w 684"/>
                <a:gd name="connsiteY59-3354" fmla="*/ 151 h 203"/>
                <a:gd name="connsiteX60-3355" fmla="*/ 11 w 684"/>
                <a:gd name="connsiteY60-3356" fmla="*/ 145 h 203"/>
                <a:gd name="connsiteX61-3357" fmla="*/ 16 w 684"/>
                <a:gd name="connsiteY61-3358" fmla="*/ 140 h 203"/>
                <a:gd name="connsiteX62-3359" fmla="*/ 27 w 684"/>
                <a:gd name="connsiteY62-3360" fmla="*/ 135 h 203"/>
                <a:gd name="connsiteX63-3361" fmla="*/ 37 w 684"/>
                <a:gd name="connsiteY63-3362" fmla="*/ 124 h 203"/>
                <a:gd name="connsiteX64-3363" fmla="*/ 48 w 684"/>
                <a:gd name="connsiteY64-3364" fmla="*/ 114 h 203"/>
                <a:gd name="connsiteX65-3365" fmla="*/ 53 w 684"/>
                <a:gd name="connsiteY65-3366" fmla="*/ 98 h 203"/>
                <a:gd name="connsiteX66-3367" fmla="*/ 63 w 684"/>
                <a:gd name="connsiteY66-3368" fmla="*/ 82 h 203"/>
                <a:gd name="connsiteX67-3369" fmla="*/ 63 w 684"/>
                <a:gd name="connsiteY67-3370" fmla="*/ 61 h 203"/>
                <a:gd name="connsiteX68-3371" fmla="*/ 69 w 684"/>
                <a:gd name="connsiteY68-3372" fmla="*/ 50 h 203"/>
                <a:gd name="connsiteX69-3373" fmla="*/ 69 w 684"/>
                <a:gd name="connsiteY69-3374" fmla="*/ 35 h 203"/>
                <a:gd name="connsiteX70-3375" fmla="*/ 69 w 684"/>
                <a:gd name="connsiteY70-3376" fmla="*/ 24 h 203"/>
                <a:gd name="connsiteX71-3377" fmla="*/ 58 w 684"/>
                <a:gd name="connsiteY71-3378" fmla="*/ 3 h 203"/>
                <a:gd name="connsiteX72-3379" fmla="*/ 137 w 684"/>
                <a:gd name="connsiteY72-3380" fmla="*/ 3 h 203"/>
                <a:gd name="connsiteX73-3381" fmla="*/ 137 w 684"/>
                <a:gd name="connsiteY73-3382" fmla="*/ 8 h 203"/>
                <a:gd name="connsiteX74-3383" fmla="*/ 137 w 684"/>
                <a:gd name="connsiteY74-3384" fmla="*/ 14 h 203"/>
                <a:gd name="connsiteX75-3385" fmla="*/ 137 w 684"/>
                <a:gd name="connsiteY75-3386" fmla="*/ 19 h 203"/>
                <a:gd name="connsiteX76-3387" fmla="*/ 137 w 684"/>
                <a:gd name="connsiteY76-3388" fmla="*/ 24 h 203"/>
                <a:gd name="connsiteX77-3389" fmla="*/ 137 w 684"/>
                <a:gd name="connsiteY77-3390" fmla="*/ 29 h 203"/>
                <a:gd name="connsiteX78-3391" fmla="*/ 132 w 684"/>
                <a:gd name="connsiteY78-3392" fmla="*/ 40 h 203"/>
                <a:gd name="connsiteX79-3393" fmla="*/ 132 w 684"/>
                <a:gd name="connsiteY79-3394" fmla="*/ 50 h 203"/>
                <a:gd name="connsiteX80-3395" fmla="*/ 127 w 684"/>
                <a:gd name="connsiteY80-3396" fmla="*/ 61 h 203"/>
                <a:gd name="connsiteX81-3397" fmla="*/ 121 w 684"/>
                <a:gd name="connsiteY81-3398" fmla="*/ 72 h 203"/>
                <a:gd name="connsiteX82-3399" fmla="*/ 116 w 684"/>
                <a:gd name="connsiteY82-3400" fmla="*/ 82 h 203"/>
                <a:gd name="connsiteX83-3401" fmla="*/ 116 w 684"/>
                <a:gd name="connsiteY83-3402" fmla="*/ 93 h 203"/>
                <a:gd name="connsiteX84-3403" fmla="*/ 111 w 684"/>
                <a:gd name="connsiteY84-3404" fmla="*/ 98 h 203"/>
                <a:gd name="connsiteX85-3405" fmla="*/ 111 w 684"/>
                <a:gd name="connsiteY85-3406" fmla="*/ 108 h 203"/>
                <a:gd name="connsiteX86-3407" fmla="*/ 111 w 684"/>
                <a:gd name="connsiteY86-3408" fmla="*/ 114 h 203"/>
                <a:gd name="connsiteX87-3409" fmla="*/ 111 w 684"/>
                <a:gd name="connsiteY87-3410" fmla="*/ 119 h 203"/>
                <a:gd name="connsiteX88-3411" fmla="*/ 111 w 684"/>
                <a:gd name="connsiteY88-3412" fmla="*/ 119 h 203"/>
                <a:gd name="connsiteX89-3413" fmla="*/ 111 w 684"/>
                <a:gd name="connsiteY89-3414" fmla="*/ 124 h 203"/>
                <a:gd name="connsiteX90-3415" fmla="*/ 116 w 684"/>
                <a:gd name="connsiteY90-3416" fmla="*/ 124 h 203"/>
                <a:gd name="connsiteX91-3417" fmla="*/ 116 w 684"/>
                <a:gd name="connsiteY91-3418" fmla="*/ 124 h 203"/>
                <a:gd name="connsiteX92-3419" fmla="*/ 121 w 684"/>
                <a:gd name="connsiteY92-3420" fmla="*/ 124 h 203"/>
                <a:gd name="connsiteX93-3421" fmla="*/ 132 w 684"/>
                <a:gd name="connsiteY93-3422" fmla="*/ 124 h 203"/>
                <a:gd name="connsiteX94-3423" fmla="*/ 148 w 684"/>
                <a:gd name="connsiteY94-3424" fmla="*/ 124 h 203"/>
                <a:gd name="connsiteX95-3425" fmla="*/ 169 w 684"/>
                <a:gd name="connsiteY95-3426" fmla="*/ 124 h 203"/>
                <a:gd name="connsiteX96-3427" fmla="*/ 190 w 684"/>
                <a:gd name="connsiteY96-3428" fmla="*/ 124 h 203"/>
                <a:gd name="connsiteX97-3429" fmla="*/ 211 w 684"/>
                <a:gd name="connsiteY97-3430" fmla="*/ 119 h 203"/>
                <a:gd name="connsiteX98-3431" fmla="*/ 242 w 684"/>
                <a:gd name="connsiteY98-3432" fmla="*/ 114 h 203"/>
                <a:gd name="connsiteX99-3433" fmla="*/ 269 w 684"/>
                <a:gd name="connsiteY99-3434" fmla="*/ 114 h 203"/>
                <a:gd name="connsiteX100-3435" fmla="*/ 290 w 684"/>
                <a:gd name="connsiteY100-3436" fmla="*/ 108 h 203"/>
                <a:gd name="connsiteX101-3437" fmla="*/ 311 w 684"/>
                <a:gd name="connsiteY101-3438" fmla="*/ 108 h 203"/>
                <a:gd name="connsiteX102-3439" fmla="*/ 332 w 684"/>
                <a:gd name="connsiteY102-3440" fmla="*/ 103 h 203"/>
                <a:gd name="connsiteX103-3441" fmla="*/ 342 w 684"/>
                <a:gd name="connsiteY103-3442" fmla="*/ 103 h 203"/>
                <a:gd name="connsiteX104-3443" fmla="*/ 358 w 684"/>
                <a:gd name="connsiteY104-3444" fmla="*/ 103 h 203"/>
                <a:gd name="connsiteX105-3445" fmla="*/ 363 w 684"/>
                <a:gd name="connsiteY105-3446" fmla="*/ 103 h 203"/>
                <a:gd name="connsiteX106-3447" fmla="*/ 368 w 684"/>
                <a:gd name="connsiteY106-3448" fmla="*/ 103 h 203"/>
                <a:gd name="connsiteX107-3449" fmla="*/ 368 w 684"/>
                <a:gd name="connsiteY107-3450" fmla="*/ 103 h 203"/>
                <a:gd name="connsiteX0-3451" fmla="*/ 368 w 684"/>
                <a:gd name="connsiteY0-3452" fmla="*/ 103 h 203"/>
                <a:gd name="connsiteX1-3453" fmla="*/ 374 w 684"/>
                <a:gd name="connsiteY1-3454" fmla="*/ 103 h 203"/>
                <a:gd name="connsiteX2-3455" fmla="*/ 379 w 684"/>
                <a:gd name="connsiteY2-3456" fmla="*/ 103 h 203"/>
                <a:gd name="connsiteX3-3457" fmla="*/ 395 w 684"/>
                <a:gd name="connsiteY3-3458" fmla="*/ 98 h 203"/>
                <a:gd name="connsiteX4-3459" fmla="*/ 405 w 684"/>
                <a:gd name="connsiteY4-3460" fmla="*/ 98 h 203"/>
                <a:gd name="connsiteX5-3461" fmla="*/ 421 w 684"/>
                <a:gd name="connsiteY5-3462" fmla="*/ 98 h 203"/>
                <a:gd name="connsiteX6-3463" fmla="*/ 442 w 684"/>
                <a:gd name="connsiteY6-3464" fmla="*/ 93 h 203"/>
                <a:gd name="connsiteX7-3465" fmla="*/ 468 w 684"/>
                <a:gd name="connsiteY7-3466" fmla="*/ 93 h 203"/>
                <a:gd name="connsiteX8-3467" fmla="*/ 495 w 684"/>
                <a:gd name="connsiteY8-3468" fmla="*/ 87 h 203"/>
                <a:gd name="connsiteX9-3469" fmla="*/ 547 w 684"/>
                <a:gd name="connsiteY9-3470" fmla="*/ 82 h 203"/>
                <a:gd name="connsiteX10-3471" fmla="*/ 595 w 684"/>
                <a:gd name="connsiteY10-3472" fmla="*/ 77 h 203"/>
                <a:gd name="connsiteX11-3473" fmla="*/ 642 w 684"/>
                <a:gd name="connsiteY11-3474" fmla="*/ 72 h 203"/>
                <a:gd name="connsiteX12-3475" fmla="*/ 684 w 684"/>
                <a:gd name="connsiteY12-3476" fmla="*/ 72 h 203"/>
                <a:gd name="connsiteX13-3477" fmla="*/ 663 w 684"/>
                <a:gd name="connsiteY13-3478" fmla="*/ 108 h 203"/>
                <a:gd name="connsiteX14-3479" fmla="*/ 653 w 684"/>
                <a:gd name="connsiteY14-3480" fmla="*/ 108 h 203"/>
                <a:gd name="connsiteX15-3481" fmla="*/ 637 w 684"/>
                <a:gd name="connsiteY15-3482" fmla="*/ 108 h 203"/>
                <a:gd name="connsiteX16-3483" fmla="*/ 626 w 684"/>
                <a:gd name="connsiteY16-3484" fmla="*/ 108 h 203"/>
                <a:gd name="connsiteX17-3485" fmla="*/ 610 w 684"/>
                <a:gd name="connsiteY17-3486" fmla="*/ 108 h 203"/>
                <a:gd name="connsiteX18-3487" fmla="*/ 595 w 684"/>
                <a:gd name="connsiteY18-3488" fmla="*/ 114 h 203"/>
                <a:gd name="connsiteX19-3489" fmla="*/ 579 w 684"/>
                <a:gd name="connsiteY19-3490" fmla="*/ 114 h 203"/>
                <a:gd name="connsiteX20-3491" fmla="*/ 558 w 684"/>
                <a:gd name="connsiteY20-3492" fmla="*/ 114 h 203"/>
                <a:gd name="connsiteX21-3493" fmla="*/ 542 w 684"/>
                <a:gd name="connsiteY21-3494" fmla="*/ 114 h 203"/>
                <a:gd name="connsiteX22-3495" fmla="*/ 521 w 684"/>
                <a:gd name="connsiteY22-3496" fmla="*/ 119 h 203"/>
                <a:gd name="connsiteX23-3497" fmla="*/ 500 w 684"/>
                <a:gd name="connsiteY23-3498" fmla="*/ 119 h 203"/>
                <a:gd name="connsiteX24-3499" fmla="*/ 479 w 684"/>
                <a:gd name="connsiteY24-3500" fmla="*/ 124 h 203"/>
                <a:gd name="connsiteX25-3501" fmla="*/ 458 w 684"/>
                <a:gd name="connsiteY25-3502" fmla="*/ 124 h 203"/>
                <a:gd name="connsiteX26-3503" fmla="*/ 432 w 684"/>
                <a:gd name="connsiteY26-3504" fmla="*/ 130 h 203"/>
                <a:gd name="connsiteX27-3505" fmla="*/ 405 w 684"/>
                <a:gd name="connsiteY27-3506" fmla="*/ 130 h 203"/>
                <a:gd name="connsiteX28-3507" fmla="*/ 384 w 684"/>
                <a:gd name="connsiteY28-3508" fmla="*/ 135 h 203"/>
                <a:gd name="connsiteX29-3509" fmla="*/ 353 w 684"/>
                <a:gd name="connsiteY29-3510" fmla="*/ 135 h 203"/>
                <a:gd name="connsiteX30-3511" fmla="*/ 326 w 684"/>
                <a:gd name="connsiteY30-3512" fmla="*/ 140 h 203"/>
                <a:gd name="connsiteX31-3513" fmla="*/ 305 w 684"/>
                <a:gd name="connsiteY31-3514" fmla="*/ 145 h 203"/>
                <a:gd name="connsiteX32-3515" fmla="*/ 279 w 684"/>
                <a:gd name="connsiteY32-3516" fmla="*/ 151 h 203"/>
                <a:gd name="connsiteX33-3517" fmla="*/ 258 w 684"/>
                <a:gd name="connsiteY33-3518" fmla="*/ 151 h 203"/>
                <a:gd name="connsiteX34-3519" fmla="*/ 237 w 684"/>
                <a:gd name="connsiteY34-3520" fmla="*/ 156 h 203"/>
                <a:gd name="connsiteX35-3521" fmla="*/ 216 w 684"/>
                <a:gd name="connsiteY35-3522" fmla="*/ 161 h 203"/>
                <a:gd name="connsiteX36-3523" fmla="*/ 200 w 684"/>
                <a:gd name="connsiteY36-3524" fmla="*/ 161 h 203"/>
                <a:gd name="connsiteX37-3525" fmla="*/ 184 w 684"/>
                <a:gd name="connsiteY37-3526" fmla="*/ 166 h 203"/>
                <a:gd name="connsiteX38-3527" fmla="*/ 169 w 684"/>
                <a:gd name="connsiteY38-3528" fmla="*/ 166 h 203"/>
                <a:gd name="connsiteX39-3529" fmla="*/ 153 w 684"/>
                <a:gd name="connsiteY39-3530" fmla="*/ 172 h 203"/>
                <a:gd name="connsiteX40-3531" fmla="*/ 142 w 684"/>
                <a:gd name="connsiteY40-3532" fmla="*/ 172 h 203"/>
                <a:gd name="connsiteX41-3533" fmla="*/ 132 w 684"/>
                <a:gd name="connsiteY41-3534" fmla="*/ 177 h 203"/>
                <a:gd name="connsiteX42-3535" fmla="*/ 127 w 684"/>
                <a:gd name="connsiteY42-3536" fmla="*/ 177 h 203"/>
                <a:gd name="connsiteX43-3537" fmla="*/ 116 w 684"/>
                <a:gd name="connsiteY43-3538" fmla="*/ 182 h 203"/>
                <a:gd name="connsiteX44-3539" fmla="*/ 111 w 684"/>
                <a:gd name="connsiteY44-3540" fmla="*/ 182 h 203"/>
                <a:gd name="connsiteX45-3541" fmla="*/ 105 w 684"/>
                <a:gd name="connsiteY45-3542" fmla="*/ 187 h 203"/>
                <a:gd name="connsiteX46-3543" fmla="*/ 90 w 684"/>
                <a:gd name="connsiteY46-3544" fmla="*/ 193 h 203"/>
                <a:gd name="connsiteX47-3545" fmla="*/ 79 w 684"/>
                <a:gd name="connsiteY47-3546" fmla="*/ 198 h 203"/>
                <a:gd name="connsiteX48-3547" fmla="*/ 69 w 684"/>
                <a:gd name="connsiteY48-3548" fmla="*/ 203 h 203"/>
                <a:gd name="connsiteX49-3549" fmla="*/ 63 w 684"/>
                <a:gd name="connsiteY49-3550" fmla="*/ 203 h 203"/>
                <a:gd name="connsiteX50-3551" fmla="*/ 58 w 684"/>
                <a:gd name="connsiteY50-3552" fmla="*/ 203 h 203"/>
                <a:gd name="connsiteX51-3553" fmla="*/ 53 w 684"/>
                <a:gd name="connsiteY51-3554" fmla="*/ 203 h 203"/>
                <a:gd name="connsiteX52-3555" fmla="*/ 48 w 684"/>
                <a:gd name="connsiteY52-3556" fmla="*/ 203 h 203"/>
                <a:gd name="connsiteX53-3557" fmla="*/ 37 w 684"/>
                <a:gd name="connsiteY53-3558" fmla="*/ 193 h 203"/>
                <a:gd name="connsiteX54-3559" fmla="*/ 27 w 684"/>
                <a:gd name="connsiteY54-3560" fmla="*/ 187 h 203"/>
                <a:gd name="connsiteX55-3561" fmla="*/ 16 w 684"/>
                <a:gd name="connsiteY55-3562" fmla="*/ 177 h 203"/>
                <a:gd name="connsiteX56-3563" fmla="*/ 11 w 684"/>
                <a:gd name="connsiteY56-3564" fmla="*/ 172 h 203"/>
                <a:gd name="connsiteX57-3565" fmla="*/ 6 w 684"/>
                <a:gd name="connsiteY57-3566" fmla="*/ 161 h 203"/>
                <a:gd name="connsiteX58-3567" fmla="*/ 0 w 684"/>
                <a:gd name="connsiteY58-3568" fmla="*/ 156 h 203"/>
                <a:gd name="connsiteX59-3569" fmla="*/ 6 w 684"/>
                <a:gd name="connsiteY59-3570" fmla="*/ 151 h 203"/>
                <a:gd name="connsiteX60-3571" fmla="*/ 11 w 684"/>
                <a:gd name="connsiteY60-3572" fmla="*/ 145 h 203"/>
                <a:gd name="connsiteX61-3573" fmla="*/ 16 w 684"/>
                <a:gd name="connsiteY61-3574" fmla="*/ 140 h 203"/>
                <a:gd name="connsiteX62-3575" fmla="*/ 27 w 684"/>
                <a:gd name="connsiteY62-3576" fmla="*/ 135 h 203"/>
                <a:gd name="connsiteX63-3577" fmla="*/ 37 w 684"/>
                <a:gd name="connsiteY63-3578" fmla="*/ 124 h 203"/>
                <a:gd name="connsiteX64-3579" fmla="*/ 48 w 684"/>
                <a:gd name="connsiteY64-3580" fmla="*/ 114 h 203"/>
                <a:gd name="connsiteX65-3581" fmla="*/ 53 w 684"/>
                <a:gd name="connsiteY65-3582" fmla="*/ 98 h 203"/>
                <a:gd name="connsiteX66-3583" fmla="*/ 63 w 684"/>
                <a:gd name="connsiteY66-3584" fmla="*/ 82 h 203"/>
                <a:gd name="connsiteX67-3585" fmla="*/ 63 w 684"/>
                <a:gd name="connsiteY67-3586" fmla="*/ 61 h 203"/>
                <a:gd name="connsiteX68-3587" fmla="*/ 69 w 684"/>
                <a:gd name="connsiteY68-3588" fmla="*/ 50 h 203"/>
                <a:gd name="connsiteX69-3589" fmla="*/ 69 w 684"/>
                <a:gd name="connsiteY69-3590" fmla="*/ 35 h 203"/>
                <a:gd name="connsiteX70-3591" fmla="*/ 69 w 684"/>
                <a:gd name="connsiteY70-3592" fmla="*/ 24 h 203"/>
                <a:gd name="connsiteX71-3593" fmla="*/ 58 w 684"/>
                <a:gd name="connsiteY71-3594" fmla="*/ 3 h 203"/>
                <a:gd name="connsiteX72-3595" fmla="*/ 137 w 684"/>
                <a:gd name="connsiteY72-3596" fmla="*/ 3 h 203"/>
                <a:gd name="connsiteX73-3597" fmla="*/ 137 w 684"/>
                <a:gd name="connsiteY73-3598" fmla="*/ 14 h 203"/>
                <a:gd name="connsiteX74-3599" fmla="*/ 137 w 684"/>
                <a:gd name="connsiteY74-3600" fmla="*/ 19 h 203"/>
                <a:gd name="connsiteX75-3601" fmla="*/ 137 w 684"/>
                <a:gd name="connsiteY75-3602" fmla="*/ 24 h 203"/>
                <a:gd name="connsiteX76-3603" fmla="*/ 137 w 684"/>
                <a:gd name="connsiteY76-3604" fmla="*/ 29 h 203"/>
                <a:gd name="connsiteX77-3605" fmla="*/ 132 w 684"/>
                <a:gd name="connsiteY77-3606" fmla="*/ 40 h 203"/>
                <a:gd name="connsiteX78-3607" fmla="*/ 132 w 684"/>
                <a:gd name="connsiteY78-3608" fmla="*/ 50 h 203"/>
                <a:gd name="connsiteX79-3609" fmla="*/ 127 w 684"/>
                <a:gd name="connsiteY79-3610" fmla="*/ 61 h 203"/>
                <a:gd name="connsiteX80-3611" fmla="*/ 121 w 684"/>
                <a:gd name="connsiteY80-3612" fmla="*/ 72 h 203"/>
                <a:gd name="connsiteX81-3613" fmla="*/ 116 w 684"/>
                <a:gd name="connsiteY81-3614" fmla="*/ 82 h 203"/>
                <a:gd name="connsiteX82-3615" fmla="*/ 116 w 684"/>
                <a:gd name="connsiteY82-3616" fmla="*/ 93 h 203"/>
                <a:gd name="connsiteX83-3617" fmla="*/ 111 w 684"/>
                <a:gd name="connsiteY83-3618" fmla="*/ 98 h 203"/>
                <a:gd name="connsiteX84-3619" fmla="*/ 111 w 684"/>
                <a:gd name="connsiteY84-3620" fmla="*/ 108 h 203"/>
                <a:gd name="connsiteX85-3621" fmla="*/ 111 w 684"/>
                <a:gd name="connsiteY85-3622" fmla="*/ 114 h 203"/>
                <a:gd name="connsiteX86-3623" fmla="*/ 111 w 684"/>
                <a:gd name="connsiteY86-3624" fmla="*/ 119 h 203"/>
                <a:gd name="connsiteX87-3625" fmla="*/ 111 w 684"/>
                <a:gd name="connsiteY87-3626" fmla="*/ 119 h 203"/>
                <a:gd name="connsiteX88-3627" fmla="*/ 111 w 684"/>
                <a:gd name="connsiteY88-3628" fmla="*/ 124 h 203"/>
                <a:gd name="connsiteX89-3629" fmla="*/ 116 w 684"/>
                <a:gd name="connsiteY89-3630" fmla="*/ 124 h 203"/>
                <a:gd name="connsiteX90-3631" fmla="*/ 116 w 684"/>
                <a:gd name="connsiteY90-3632" fmla="*/ 124 h 203"/>
                <a:gd name="connsiteX91-3633" fmla="*/ 121 w 684"/>
                <a:gd name="connsiteY91-3634" fmla="*/ 124 h 203"/>
                <a:gd name="connsiteX92-3635" fmla="*/ 132 w 684"/>
                <a:gd name="connsiteY92-3636" fmla="*/ 124 h 203"/>
                <a:gd name="connsiteX93-3637" fmla="*/ 148 w 684"/>
                <a:gd name="connsiteY93-3638" fmla="*/ 124 h 203"/>
                <a:gd name="connsiteX94-3639" fmla="*/ 169 w 684"/>
                <a:gd name="connsiteY94-3640" fmla="*/ 124 h 203"/>
                <a:gd name="connsiteX95-3641" fmla="*/ 190 w 684"/>
                <a:gd name="connsiteY95-3642" fmla="*/ 124 h 203"/>
                <a:gd name="connsiteX96-3643" fmla="*/ 211 w 684"/>
                <a:gd name="connsiteY96-3644" fmla="*/ 119 h 203"/>
                <a:gd name="connsiteX97-3645" fmla="*/ 242 w 684"/>
                <a:gd name="connsiteY97-3646" fmla="*/ 114 h 203"/>
                <a:gd name="connsiteX98-3647" fmla="*/ 269 w 684"/>
                <a:gd name="connsiteY98-3648" fmla="*/ 114 h 203"/>
                <a:gd name="connsiteX99-3649" fmla="*/ 290 w 684"/>
                <a:gd name="connsiteY99-3650" fmla="*/ 108 h 203"/>
                <a:gd name="connsiteX100-3651" fmla="*/ 311 w 684"/>
                <a:gd name="connsiteY100-3652" fmla="*/ 108 h 203"/>
                <a:gd name="connsiteX101-3653" fmla="*/ 332 w 684"/>
                <a:gd name="connsiteY101-3654" fmla="*/ 103 h 203"/>
                <a:gd name="connsiteX102-3655" fmla="*/ 342 w 684"/>
                <a:gd name="connsiteY102-3656" fmla="*/ 103 h 203"/>
                <a:gd name="connsiteX103-3657" fmla="*/ 358 w 684"/>
                <a:gd name="connsiteY103-3658" fmla="*/ 103 h 203"/>
                <a:gd name="connsiteX104-3659" fmla="*/ 363 w 684"/>
                <a:gd name="connsiteY104-3660" fmla="*/ 103 h 203"/>
                <a:gd name="connsiteX105-3661" fmla="*/ 368 w 684"/>
                <a:gd name="connsiteY105-3662" fmla="*/ 103 h 203"/>
                <a:gd name="connsiteX106-3663" fmla="*/ 368 w 684"/>
                <a:gd name="connsiteY106-3664" fmla="*/ 103 h 203"/>
                <a:gd name="connsiteX0-3665" fmla="*/ 368 w 684"/>
                <a:gd name="connsiteY0-3666" fmla="*/ 103 h 203"/>
                <a:gd name="connsiteX1-3667" fmla="*/ 374 w 684"/>
                <a:gd name="connsiteY1-3668" fmla="*/ 103 h 203"/>
                <a:gd name="connsiteX2-3669" fmla="*/ 379 w 684"/>
                <a:gd name="connsiteY2-3670" fmla="*/ 103 h 203"/>
                <a:gd name="connsiteX3-3671" fmla="*/ 395 w 684"/>
                <a:gd name="connsiteY3-3672" fmla="*/ 98 h 203"/>
                <a:gd name="connsiteX4-3673" fmla="*/ 405 w 684"/>
                <a:gd name="connsiteY4-3674" fmla="*/ 98 h 203"/>
                <a:gd name="connsiteX5-3675" fmla="*/ 421 w 684"/>
                <a:gd name="connsiteY5-3676" fmla="*/ 98 h 203"/>
                <a:gd name="connsiteX6-3677" fmla="*/ 442 w 684"/>
                <a:gd name="connsiteY6-3678" fmla="*/ 93 h 203"/>
                <a:gd name="connsiteX7-3679" fmla="*/ 468 w 684"/>
                <a:gd name="connsiteY7-3680" fmla="*/ 93 h 203"/>
                <a:gd name="connsiteX8-3681" fmla="*/ 495 w 684"/>
                <a:gd name="connsiteY8-3682" fmla="*/ 87 h 203"/>
                <a:gd name="connsiteX9-3683" fmla="*/ 547 w 684"/>
                <a:gd name="connsiteY9-3684" fmla="*/ 82 h 203"/>
                <a:gd name="connsiteX10-3685" fmla="*/ 595 w 684"/>
                <a:gd name="connsiteY10-3686" fmla="*/ 77 h 203"/>
                <a:gd name="connsiteX11-3687" fmla="*/ 642 w 684"/>
                <a:gd name="connsiteY11-3688" fmla="*/ 72 h 203"/>
                <a:gd name="connsiteX12-3689" fmla="*/ 684 w 684"/>
                <a:gd name="connsiteY12-3690" fmla="*/ 72 h 203"/>
                <a:gd name="connsiteX13-3691" fmla="*/ 663 w 684"/>
                <a:gd name="connsiteY13-3692" fmla="*/ 108 h 203"/>
                <a:gd name="connsiteX14-3693" fmla="*/ 653 w 684"/>
                <a:gd name="connsiteY14-3694" fmla="*/ 108 h 203"/>
                <a:gd name="connsiteX15-3695" fmla="*/ 637 w 684"/>
                <a:gd name="connsiteY15-3696" fmla="*/ 108 h 203"/>
                <a:gd name="connsiteX16-3697" fmla="*/ 626 w 684"/>
                <a:gd name="connsiteY16-3698" fmla="*/ 108 h 203"/>
                <a:gd name="connsiteX17-3699" fmla="*/ 610 w 684"/>
                <a:gd name="connsiteY17-3700" fmla="*/ 108 h 203"/>
                <a:gd name="connsiteX18-3701" fmla="*/ 595 w 684"/>
                <a:gd name="connsiteY18-3702" fmla="*/ 114 h 203"/>
                <a:gd name="connsiteX19-3703" fmla="*/ 579 w 684"/>
                <a:gd name="connsiteY19-3704" fmla="*/ 114 h 203"/>
                <a:gd name="connsiteX20-3705" fmla="*/ 558 w 684"/>
                <a:gd name="connsiteY20-3706" fmla="*/ 114 h 203"/>
                <a:gd name="connsiteX21-3707" fmla="*/ 542 w 684"/>
                <a:gd name="connsiteY21-3708" fmla="*/ 114 h 203"/>
                <a:gd name="connsiteX22-3709" fmla="*/ 521 w 684"/>
                <a:gd name="connsiteY22-3710" fmla="*/ 119 h 203"/>
                <a:gd name="connsiteX23-3711" fmla="*/ 500 w 684"/>
                <a:gd name="connsiteY23-3712" fmla="*/ 119 h 203"/>
                <a:gd name="connsiteX24-3713" fmla="*/ 479 w 684"/>
                <a:gd name="connsiteY24-3714" fmla="*/ 124 h 203"/>
                <a:gd name="connsiteX25-3715" fmla="*/ 458 w 684"/>
                <a:gd name="connsiteY25-3716" fmla="*/ 124 h 203"/>
                <a:gd name="connsiteX26-3717" fmla="*/ 432 w 684"/>
                <a:gd name="connsiteY26-3718" fmla="*/ 130 h 203"/>
                <a:gd name="connsiteX27-3719" fmla="*/ 405 w 684"/>
                <a:gd name="connsiteY27-3720" fmla="*/ 130 h 203"/>
                <a:gd name="connsiteX28-3721" fmla="*/ 384 w 684"/>
                <a:gd name="connsiteY28-3722" fmla="*/ 135 h 203"/>
                <a:gd name="connsiteX29-3723" fmla="*/ 353 w 684"/>
                <a:gd name="connsiteY29-3724" fmla="*/ 135 h 203"/>
                <a:gd name="connsiteX30-3725" fmla="*/ 326 w 684"/>
                <a:gd name="connsiteY30-3726" fmla="*/ 140 h 203"/>
                <a:gd name="connsiteX31-3727" fmla="*/ 305 w 684"/>
                <a:gd name="connsiteY31-3728" fmla="*/ 145 h 203"/>
                <a:gd name="connsiteX32-3729" fmla="*/ 279 w 684"/>
                <a:gd name="connsiteY32-3730" fmla="*/ 151 h 203"/>
                <a:gd name="connsiteX33-3731" fmla="*/ 258 w 684"/>
                <a:gd name="connsiteY33-3732" fmla="*/ 151 h 203"/>
                <a:gd name="connsiteX34-3733" fmla="*/ 237 w 684"/>
                <a:gd name="connsiteY34-3734" fmla="*/ 156 h 203"/>
                <a:gd name="connsiteX35-3735" fmla="*/ 216 w 684"/>
                <a:gd name="connsiteY35-3736" fmla="*/ 161 h 203"/>
                <a:gd name="connsiteX36-3737" fmla="*/ 200 w 684"/>
                <a:gd name="connsiteY36-3738" fmla="*/ 161 h 203"/>
                <a:gd name="connsiteX37-3739" fmla="*/ 184 w 684"/>
                <a:gd name="connsiteY37-3740" fmla="*/ 166 h 203"/>
                <a:gd name="connsiteX38-3741" fmla="*/ 169 w 684"/>
                <a:gd name="connsiteY38-3742" fmla="*/ 166 h 203"/>
                <a:gd name="connsiteX39-3743" fmla="*/ 153 w 684"/>
                <a:gd name="connsiteY39-3744" fmla="*/ 172 h 203"/>
                <a:gd name="connsiteX40-3745" fmla="*/ 142 w 684"/>
                <a:gd name="connsiteY40-3746" fmla="*/ 172 h 203"/>
                <a:gd name="connsiteX41-3747" fmla="*/ 132 w 684"/>
                <a:gd name="connsiteY41-3748" fmla="*/ 177 h 203"/>
                <a:gd name="connsiteX42-3749" fmla="*/ 127 w 684"/>
                <a:gd name="connsiteY42-3750" fmla="*/ 177 h 203"/>
                <a:gd name="connsiteX43-3751" fmla="*/ 116 w 684"/>
                <a:gd name="connsiteY43-3752" fmla="*/ 182 h 203"/>
                <a:gd name="connsiteX44-3753" fmla="*/ 111 w 684"/>
                <a:gd name="connsiteY44-3754" fmla="*/ 182 h 203"/>
                <a:gd name="connsiteX45-3755" fmla="*/ 105 w 684"/>
                <a:gd name="connsiteY45-3756" fmla="*/ 187 h 203"/>
                <a:gd name="connsiteX46-3757" fmla="*/ 90 w 684"/>
                <a:gd name="connsiteY46-3758" fmla="*/ 193 h 203"/>
                <a:gd name="connsiteX47-3759" fmla="*/ 79 w 684"/>
                <a:gd name="connsiteY47-3760" fmla="*/ 198 h 203"/>
                <a:gd name="connsiteX48-3761" fmla="*/ 69 w 684"/>
                <a:gd name="connsiteY48-3762" fmla="*/ 203 h 203"/>
                <a:gd name="connsiteX49-3763" fmla="*/ 63 w 684"/>
                <a:gd name="connsiteY49-3764" fmla="*/ 203 h 203"/>
                <a:gd name="connsiteX50-3765" fmla="*/ 58 w 684"/>
                <a:gd name="connsiteY50-3766" fmla="*/ 203 h 203"/>
                <a:gd name="connsiteX51-3767" fmla="*/ 53 w 684"/>
                <a:gd name="connsiteY51-3768" fmla="*/ 203 h 203"/>
                <a:gd name="connsiteX52-3769" fmla="*/ 48 w 684"/>
                <a:gd name="connsiteY52-3770" fmla="*/ 203 h 203"/>
                <a:gd name="connsiteX53-3771" fmla="*/ 37 w 684"/>
                <a:gd name="connsiteY53-3772" fmla="*/ 193 h 203"/>
                <a:gd name="connsiteX54-3773" fmla="*/ 27 w 684"/>
                <a:gd name="connsiteY54-3774" fmla="*/ 187 h 203"/>
                <a:gd name="connsiteX55-3775" fmla="*/ 16 w 684"/>
                <a:gd name="connsiteY55-3776" fmla="*/ 177 h 203"/>
                <a:gd name="connsiteX56-3777" fmla="*/ 11 w 684"/>
                <a:gd name="connsiteY56-3778" fmla="*/ 172 h 203"/>
                <a:gd name="connsiteX57-3779" fmla="*/ 6 w 684"/>
                <a:gd name="connsiteY57-3780" fmla="*/ 161 h 203"/>
                <a:gd name="connsiteX58-3781" fmla="*/ 0 w 684"/>
                <a:gd name="connsiteY58-3782" fmla="*/ 156 h 203"/>
                <a:gd name="connsiteX59-3783" fmla="*/ 6 w 684"/>
                <a:gd name="connsiteY59-3784" fmla="*/ 151 h 203"/>
                <a:gd name="connsiteX60-3785" fmla="*/ 11 w 684"/>
                <a:gd name="connsiteY60-3786" fmla="*/ 145 h 203"/>
                <a:gd name="connsiteX61-3787" fmla="*/ 16 w 684"/>
                <a:gd name="connsiteY61-3788" fmla="*/ 140 h 203"/>
                <a:gd name="connsiteX62-3789" fmla="*/ 27 w 684"/>
                <a:gd name="connsiteY62-3790" fmla="*/ 135 h 203"/>
                <a:gd name="connsiteX63-3791" fmla="*/ 37 w 684"/>
                <a:gd name="connsiteY63-3792" fmla="*/ 124 h 203"/>
                <a:gd name="connsiteX64-3793" fmla="*/ 48 w 684"/>
                <a:gd name="connsiteY64-3794" fmla="*/ 114 h 203"/>
                <a:gd name="connsiteX65-3795" fmla="*/ 53 w 684"/>
                <a:gd name="connsiteY65-3796" fmla="*/ 98 h 203"/>
                <a:gd name="connsiteX66-3797" fmla="*/ 63 w 684"/>
                <a:gd name="connsiteY66-3798" fmla="*/ 82 h 203"/>
                <a:gd name="connsiteX67-3799" fmla="*/ 63 w 684"/>
                <a:gd name="connsiteY67-3800" fmla="*/ 61 h 203"/>
                <a:gd name="connsiteX68-3801" fmla="*/ 69 w 684"/>
                <a:gd name="connsiteY68-3802" fmla="*/ 50 h 203"/>
                <a:gd name="connsiteX69-3803" fmla="*/ 69 w 684"/>
                <a:gd name="connsiteY69-3804" fmla="*/ 35 h 203"/>
                <a:gd name="connsiteX70-3805" fmla="*/ 69 w 684"/>
                <a:gd name="connsiteY70-3806" fmla="*/ 24 h 203"/>
                <a:gd name="connsiteX71-3807" fmla="*/ 58 w 684"/>
                <a:gd name="connsiteY71-3808" fmla="*/ 3 h 203"/>
                <a:gd name="connsiteX72-3809" fmla="*/ 137 w 684"/>
                <a:gd name="connsiteY72-3810" fmla="*/ 3 h 203"/>
                <a:gd name="connsiteX73-3811" fmla="*/ 137 w 684"/>
                <a:gd name="connsiteY73-3812" fmla="*/ 14 h 203"/>
                <a:gd name="connsiteX74-3813" fmla="*/ 137 w 684"/>
                <a:gd name="connsiteY74-3814" fmla="*/ 19 h 203"/>
                <a:gd name="connsiteX75-3815" fmla="*/ 137 w 684"/>
                <a:gd name="connsiteY75-3816" fmla="*/ 29 h 203"/>
                <a:gd name="connsiteX76-3817" fmla="*/ 132 w 684"/>
                <a:gd name="connsiteY76-3818" fmla="*/ 40 h 203"/>
                <a:gd name="connsiteX77-3819" fmla="*/ 132 w 684"/>
                <a:gd name="connsiteY77-3820" fmla="*/ 50 h 203"/>
                <a:gd name="connsiteX78-3821" fmla="*/ 127 w 684"/>
                <a:gd name="connsiteY78-3822" fmla="*/ 61 h 203"/>
                <a:gd name="connsiteX79-3823" fmla="*/ 121 w 684"/>
                <a:gd name="connsiteY79-3824" fmla="*/ 72 h 203"/>
                <a:gd name="connsiteX80-3825" fmla="*/ 116 w 684"/>
                <a:gd name="connsiteY80-3826" fmla="*/ 82 h 203"/>
                <a:gd name="connsiteX81-3827" fmla="*/ 116 w 684"/>
                <a:gd name="connsiteY81-3828" fmla="*/ 93 h 203"/>
                <a:gd name="connsiteX82-3829" fmla="*/ 111 w 684"/>
                <a:gd name="connsiteY82-3830" fmla="*/ 98 h 203"/>
                <a:gd name="connsiteX83-3831" fmla="*/ 111 w 684"/>
                <a:gd name="connsiteY83-3832" fmla="*/ 108 h 203"/>
                <a:gd name="connsiteX84-3833" fmla="*/ 111 w 684"/>
                <a:gd name="connsiteY84-3834" fmla="*/ 114 h 203"/>
                <a:gd name="connsiteX85-3835" fmla="*/ 111 w 684"/>
                <a:gd name="connsiteY85-3836" fmla="*/ 119 h 203"/>
                <a:gd name="connsiteX86-3837" fmla="*/ 111 w 684"/>
                <a:gd name="connsiteY86-3838" fmla="*/ 119 h 203"/>
                <a:gd name="connsiteX87-3839" fmla="*/ 111 w 684"/>
                <a:gd name="connsiteY87-3840" fmla="*/ 124 h 203"/>
                <a:gd name="connsiteX88-3841" fmla="*/ 116 w 684"/>
                <a:gd name="connsiteY88-3842" fmla="*/ 124 h 203"/>
                <a:gd name="connsiteX89-3843" fmla="*/ 116 w 684"/>
                <a:gd name="connsiteY89-3844" fmla="*/ 124 h 203"/>
                <a:gd name="connsiteX90-3845" fmla="*/ 121 w 684"/>
                <a:gd name="connsiteY90-3846" fmla="*/ 124 h 203"/>
                <a:gd name="connsiteX91-3847" fmla="*/ 132 w 684"/>
                <a:gd name="connsiteY91-3848" fmla="*/ 124 h 203"/>
                <a:gd name="connsiteX92-3849" fmla="*/ 148 w 684"/>
                <a:gd name="connsiteY92-3850" fmla="*/ 124 h 203"/>
                <a:gd name="connsiteX93-3851" fmla="*/ 169 w 684"/>
                <a:gd name="connsiteY93-3852" fmla="*/ 124 h 203"/>
                <a:gd name="connsiteX94-3853" fmla="*/ 190 w 684"/>
                <a:gd name="connsiteY94-3854" fmla="*/ 124 h 203"/>
                <a:gd name="connsiteX95-3855" fmla="*/ 211 w 684"/>
                <a:gd name="connsiteY95-3856" fmla="*/ 119 h 203"/>
                <a:gd name="connsiteX96-3857" fmla="*/ 242 w 684"/>
                <a:gd name="connsiteY96-3858" fmla="*/ 114 h 203"/>
                <a:gd name="connsiteX97-3859" fmla="*/ 269 w 684"/>
                <a:gd name="connsiteY97-3860" fmla="*/ 114 h 203"/>
                <a:gd name="connsiteX98-3861" fmla="*/ 290 w 684"/>
                <a:gd name="connsiteY98-3862" fmla="*/ 108 h 203"/>
                <a:gd name="connsiteX99-3863" fmla="*/ 311 w 684"/>
                <a:gd name="connsiteY99-3864" fmla="*/ 108 h 203"/>
                <a:gd name="connsiteX100-3865" fmla="*/ 332 w 684"/>
                <a:gd name="connsiteY100-3866" fmla="*/ 103 h 203"/>
                <a:gd name="connsiteX101-3867" fmla="*/ 342 w 684"/>
                <a:gd name="connsiteY101-3868" fmla="*/ 103 h 203"/>
                <a:gd name="connsiteX102-3869" fmla="*/ 358 w 684"/>
                <a:gd name="connsiteY102-3870" fmla="*/ 103 h 203"/>
                <a:gd name="connsiteX103-3871" fmla="*/ 363 w 684"/>
                <a:gd name="connsiteY103-3872" fmla="*/ 103 h 203"/>
                <a:gd name="connsiteX104-3873" fmla="*/ 368 w 684"/>
                <a:gd name="connsiteY104-3874" fmla="*/ 103 h 203"/>
                <a:gd name="connsiteX105-3875" fmla="*/ 368 w 684"/>
                <a:gd name="connsiteY105-3876" fmla="*/ 103 h 203"/>
                <a:gd name="connsiteX0-3877" fmla="*/ 368 w 684"/>
                <a:gd name="connsiteY0-3878" fmla="*/ 102 h 202"/>
                <a:gd name="connsiteX1-3879" fmla="*/ 374 w 684"/>
                <a:gd name="connsiteY1-3880" fmla="*/ 102 h 202"/>
                <a:gd name="connsiteX2-3881" fmla="*/ 379 w 684"/>
                <a:gd name="connsiteY2-3882" fmla="*/ 102 h 202"/>
                <a:gd name="connsiteX3-3883" fmla="*/ 395 w 684"/>
                <a:gd name="connsiteY3-3884" fmla="*/ 97 h 202"/>
                <a:gd name="connsiteX4-3885" fmla="*/ 405 w 684"/>
                <a:gd name="connsiteY4-3886" fmla="*/ 97 h 202"/>
                <a:gd name="connsiteX5-3887" fmla="*/ 421 w 684"/>
                <a:gd name="connsiteY5-3888" fmla="*/ 97 h 202"/>
                <a:gd name="connsiteX6-3889" fmla="*/ 442 w 684"/>
                <a:gd name="connsiteY6-3890" fmla="*/ 92 h 202"/>
                <a:gd name="connsiteX7-3891" fmla="*/ 468 w 684"/>
                <a:gd name="connsiteY7-3892" fmla="*/ 92 h 202"/>
                <a:gd name="connsiteX8-3893" fmla="*/ 495 w 684"/>
                <a:gd name="connsiteY8-3894" fmla="*/ 86 h 202"/>
                <a:gd name="connsiteX9-3895" fmla="*/ 547 w 684"/>
                <a:gd name="connsiteY9-3896" fmla="*/ 81 h 202"/>
                <a:gd name="connsiteX10-3897" fmla="*/ 595 w 684"/>
                <a:gd name="connsiteY10-3898" fmla="*/ 76 h 202"/>
                <a:gd name="connsiteX11-3899" fmla="*/ 642 w 684"/>
                <a:gd name="connsiteY11-3900" fmla="*/ 71 h 202"/>
                <a:gd name="connsiteX12-3901" fmla="*/ 684 w 684"/>
                <a:gd name="connsiteY12-3902" fmla="*/ 71 h 202"/>
                <a:gd name="connsiteX13-3903" fmla="*/ 663 w 684"/>
                <a:gd name="connsiteY13-3904" fmla="*/ 107 h 202"/>
                <a:gd name="connsiteX14-3905" fmla="*/ 653 w 684"/>
                <a:gd name="connsiteY14-3906" fmla="*/ 107 h 202"/>
                <a:gd name="connsiteX15-3907" fmla="*/ 637 w 684"/>
                <a:gd name="connsiteY15-3908" fmla="*/ 107 h 202"/>
                <a:gd name="connsiteX16-3909" fmla="*/ 626 w 684"/>
                <a:gd name="connsiteY16-3910" fmla="*/ 107 h 202"/>
                <a:gd name="connsiteX17-3911" fmla="*/ 610 w 684"/>
                <a:gd name="connsiteY17-3912" fmla="*/ 107 h 202"/>
                <a:gd name="connsiteX18-3913" fmla="*/ 595 w 684"/>
                <a:gd name="connsiteY18-3914" fmla="*/ 113 h 202"/>
                <a:gd name="connsiteX19-3915" fmla="*/ 579 w 684"/>
                <a:gd name="connsiteY19-3916" fmla="*/ 113 h 202"/>
                <a:gd name="connsiteX20-3917" fmla="*/ 558 w 684"/>
                <a:gd name="connsiteY20-3918" fmla="*/ 113 h 202"/>
                <a:gd name="connsiteX21-3919" fmla="*/ 542 w 684"/>
                <a:gd name="connsiteY21-3920" fmla="*/ 113 h 202"/>
                <a:gd name="connsiteX22-3921" fmla="*/ 521 w 684"/>
                <a:gd name="connsiteY22-3922" fmla="*/ 118 h 202"/>
                <a:gd name="connsiteX23-3923" fmla="*/ 500 w 684"/>
                <a:gd name="connsiteY23-3924" fmla="*/ 118 h 202"/>
                <a:gd name="connsiteX24-3925" fmla="*/ 479 w 684"/>
                <a:gd name="connsiteY24-3926" fmla="*/ 123 h 202"/>
                <a:gd name="connsiteX25-3927" fmla="*/ 458 w 684"/>
                <a:gd name="connsiteY25-3928" fmla="*/ 123 h 202"/>
                <a:gd name="connsiteX26-3929" fmla="*/ 432 w 684"/>
                <a:gd name="connsiteY26-3930" fmla="*/ 129 h 202"/>
                <a:gd name="connsiteX27-3931" fmla="*/ 405 w 684"/>
                <a:gd name="connsiteY27-3932" fmla="*/ 129 h 202"/>
                <a:gd name="connsiteX28-3933" fmla="*/ 384 w 684"/>
                <a:gd name="connsiteY28-3934" fmla="*/ 134 h 202"/>
                <a:gd name="connsiteX29-3935" fmla="*/ 353 w 684"/>
                <a:gd name="connsiteY29-3936" fmla="*/ 134 h 202"/>
                <a:gd name="connsiteX30-3937" fmla="*/ 326 w 684"/>
                <a:gd name="connsiteY30-3938" fmla="*/ 139 h 202"/>
                <a:gd name="connsiteX31-3939" fmla="*/ 305 w 684"/>
                <a:gd name="connsiteY31-3940" fmla="*/ 144 h 202"/>
                <a:gd name="connsiteX32-3941" fmla="*/ 279 w 684"/>
                <a:gd name="connsiteY32-3942" fmla="*/ 150 h 202"/>
                <a:gd name="connsiteX33-3943" fmla="*/ 258 w 684"/>
                <a:gd name="connsiteY33-3944" fmla="*/ 150 h 202"/>
                <a:gd name="connsiteX34-3945" fmla="*/ 237 w 684"/>
                <a:gd name="connsiteY34-3946" fmla="*/ 155 h 202"/>
                <a:gd name="connsiteX35-3947" fmla="*/ 216 w 684"/>
                <a:gd name="connsiteY35-3948" fmla="*/ 160 h 202"/>
                <a:gd name="connsiteX36-3949" fmla="*/ 200 w 684"/>
                <a:gd name="connsiteY36-3950" fmla="*/ 160 h 202"/>
                <a:gd name="connsiteX37-3951" fmla="*/ 184 w 684"/>
                <a:gd name="connsiteY37-3952" fmla="*/ 165 h 202"/>
                <a:gd name="connsiteX38-3953" fmla="*/ 169 w 684"/>
                <a:gd name="connsiteY38-3954" fmla="*/ 165 h 202"/>
                <a:gd name="connsiteX39-3955" fmla="*/ 153 w 684"/>
                <a:gd name="connsiteY39-3956" fmla="*/ 171 h 202"/>
                <a:gd name="connsiteX40-3957" fmla="*/ 142 w 684"/>
                <a:gd name="connsiteY40-3958" fmla="*/ 171 h 202"/>
                <a:gd name="connsiteX41-3959" fmla="*/ 132 w 684"/>
                <a:gd name="connsiteY41-3960" fmla="*/ 176 h 202"/>
                <a:gd name="connsiteX42-3961" fmla="*/ 127 w 684"/>
                <a:gd name="connsiteY42-3962" fmla="*/ 176 h 202"/>
                <a:gd name="connsiteX43-3963" fmla="*/ 116 w 684"/>
                <a:gd name="connsiteY43-3964" fmla="*/ 181 h 202"/>
                <a:gd name="connsiteX44-3965" fmla="*/ 111 w 684"/>
                <a:gd name="connsiteY44-3966" fmla="*/ 181 h 202"/>
                <a:gd name="connsiteX45-3967" fmla="*/ 105 w 684"/>
                <a:gd name="connsiteY45-3968" fmla="*/ 186 h 202"/>
                <a:gd name="connsiteX46-3969" fmla="*/ 90 w 684"/>
                <a:gd name="connsiteY46-3970" fmla="*/ 192 h 202"/>
                <a:gd name="connsiteX47-3971" fmla="*/ 79 w 684"/>
                <a:gd name="connsiteY47-3972" fmla="*/ 197 h 202"/>
                <a:gd name="connsiteX48-3973" fmla="*/ 69 w 684"/>
                <a:gd name="connsiteY48-3974" fmla="*/ 202 h 202"/>
                <a:gd name="connsiteX49-3975" fmla="*/ 63 w 684"/>
                <a:gd name="connsiteY49-3976" fmla="*/ 202 h 202"/>
                <a:gd name="connsiteX50-3977" fmla="*/ 58 w 684"/>
                <a:gd name="connsiteY50-3978" fmla="*/ 202 h 202"/>
                <a:gd name="connsiteX51-3979" fmla="*/ 53 w 684"/>
                <a:gd name="connsiteY51-3980" fmla="*/ 202 h 202"/>
                <a:gd name="connsiteX52-3981" fmla="*/ 48 w 684"/>
                <a:gd name="connsiteY52-3982" fmla="*/ 202 h 202"/>
                <a:gd name="connsiteX53-3983" fmla="*/ 37 w 684"/>
                <a:gd name="connsiteY53-3984" fmla="*/ 192 h 202"/>
                <a:gd name="connsiteX54-3985" fmla="*/ 27 w 684"/>
                <a:gd name="connsiteY54-3986" fmla="*/ 186 h 202"/>
                <a:gd name="connsiteX55-3987" fmla="*/ 16 w 684"/>
                <a:gd name="connsiteY55-3988" fmla="*/ 176 h 202"/>
                <a:gd name="connsiteX56-3989" fmla="*/ 11 w 684"/>
                <a:gd name="connsiteY56-3990" fmla="*/ 171 h 202"/>
                <a:gd name="connsiteX57-3991" fmla="*/ 6 w 684"/>
                <a:gd name="connsiteY57-3992" fmla="*/ 160 h 202"/>
                <a:gd name="connsiteX58-3993" fmla="*/ 0 w 684"/>
                <a:gd name="connsiteY58-3994" fmla="*/ 155 h 202"/>
                <a:gd name="connsiteX59-3995" fmla="*/ 6 w 684"/>
                <a:gd name="connsiteY59-3996" fmla="*/ 150 h 202"/>
                <a:gd name="connsiteX60-3997" fmla="*/ 11 w 684"/>
                <a:gd name="connsiteY60-3998" fmla="*/ 144 h 202"/>
                <a:gd name="connsiteX61-3999" fmla="*/ 16 w 684"/>
                <a:gd name="connsiteY61-4000" fmla="*/ 139 h 202"/>
                <a:gd name="connsiteX62-4001" fmla="*/ 27 w 684"/>
                <a:gd name="connsiteY62-4002" fmla="*/ 134 h 202"/>
                <a:gd name="connsiteX63-4003" fmla="*/ 37 w 684"/>
                <a:gd name="connsiteY63-4004" fmla="*/ 123 h 202"/>
                <a:gd name="connsiteX64-4005" fmla="*/ 48 w 684"/>
                <a:gd name="connsiteY64-4006" fmla="*/ 113 h 202"/>
                <a:gd name="connsiteX65-4007" fmla="*/ 53 w 684"/>
                <a:gd name="connsiteY65-4008" fmla="*/ 97 h 202"/>
                <a:gd name="connsiteX66-4009" fmla="*/ 63 w 684"/>
                <a:gd name="connsiteY66-4010" fmla="*/ 81 h 202"/>
                <a:gd name="connsiteX67-4011" fmla="*/ 63 w 684"/>
                <a:gd name="connsiteY67-4012" fmla="*/ 60 h 202"/>
                <a:gd name="connsiteX68-4013" fmla="*/ 69 w 684"/>
                <a:gd name="connsiteY68-4014" fmla="*/ 49 h 202"/>
                <a:gd name="connsiteX69-4015" fmla="*/ 69 w 684"/>
                <a:gd name="connsiteY69-4016" fmla="*/ 34 h 202"/>
                <a:gd name="connsiteX70-4017" fmla="*/ 69 w 684"/>
                <a:gd name="connsiteY70-4018" fmla="*/ 23 h 202"/>
                <a:gd name="connsiteX71-4019" fmla="*/ 58 w 684"/>
                <a:gd name="connsiteY71-4020" fmla="*/ 2 h 202"/>
                <a:gd name="connsiteX72-4021" fmla="*/ 137 w 684"/>
                <a:gd name="connsiteY72-4022" fmla="*/ 13 h 202"/>
                <a:gd name="connsiteX73-4023" fmla="*/ 137 w 684"/>
                <a:gd name="connsiteY73-4024" fmla="*/ 18 h 202"/>
                <a:gd name="connsiteX74-4025" fmla="*/ 137 w 684"/>
                <a:gd name="connsiteY74-4026" fmla="*/ 28 h 202"/>
                <a:gd name="connsiteX75-4027" fmla="*/ 132 w 684"/>
                <a:gd name="connsiteY75-4028" fmla="*/ 39 h 202"/>
                <a:gd name="connsiteX76-4029" fmla="*/ 132 w 684"/>
                <a:gd name="connsiteY76-4030" fmla="*/ 49 h 202"/>
                <a:gd name="connsiteX77-4031" fmla="*/ 127 w 684"/>
                <a:gd name="connsiteY77-4032" fmla="*/ 60 h 202"/>
                <a:gd name="connsiteX78-4033" fmla="*/ 121 w 684"/>
                <a:gd name="connsiteY78-4034" fmla="*/ 71 h 202"/>
                <a:gd name="connsiteX79-4035" fmla="*/ 116 w 684"/>
                <a:gd name="connsiteY79-4036" fmla="*/ 81 h 202"/>
                <a:gd name="connsiteX80-4037" fmla="*/ 116 w 684"/>
                <a:gd name="connsiteY80-4038" fmla="*/ 92 h 202"/>
                <a:gd name="connsiteX81-4039" fmla="*/ 111 w 684"/>
                <a:gd name="connsiteY81-4040" fmla="*/ 97 h 202"/>
                <a:gd name="connsiteX82-4041" fmla="*/ 111 w 684"/>
                <a:gd name="connsiteY82-4042" fmla="*/ 107 h 202"/>
                <a:gd name="connsiteX83-4043" fmla="*/ 111 w 684"/>
                <a:gd name="connsiteY83-4044" fmla="*/ 113 h 202"/>
                <a:gd name="connsiteX84-4045" fmla="*/ 111 w 684"/>
                <a:gd name="connsiteY84-4046" fmla="*/ 118 h 202"/>
                <a:gd name="connsiteX85-4047" fmla="*/ 111 w 684"/>
                <a:gd name="connsiteY85-4048" fmla="*/ 118 h 202"/>
                <a:gd name="connsiteX86-4049" fmla="*/ 111 w 684"/>
                <a:gd name="connsiteY86-4050" fmla="*/ 123 h 202"/>
                <a:gd name="connsiteX87-4051" fmla="*/ 116 w 684"/>
                <a:gd name="connsiteY87-4052" fmla="*/ 123 h 202"/>
                <a:gd name="connsiteX88-4053" fmla="*/ 116 w 684"/>
                <a:gd name="connsiteY88-4054" fmla="*/ 123 h 202"/>
                <a:gd name="connsiteX89-4055" fmla="*/ 121 w 684"/>
                <a:gd name="connsiteY89-4056" fmla="*/ 123 h 202"/>
                <a:gd name="connsiteX90-4057" fmla="*/ 132 w 684"/>
                <a:gd name="connsiteY90-4058" fmla="*/ 123 h 202"/>
                <a:gd name="connsiteX91-4059" fmla="*/ 148 w 684"/>
                <a:gd name="connsiteY91-4060" fmla="*/ 123 h 202"/>
                <a:gd name="connsiteX92-4061" fmla="*/ 169 w 684"/>
                <a:gd name="connsiteY92-4062" fmla="*/ 123 h 202"/>
                <a:gd name="connsiteX93-4063" fmla="*/ 190 w 684"/>
                <a:gd name="connsiteY93-4064" fmla="*/ 123 h 202"/>
                <a:gd name="connsiteX94-4065" fmla="*/ 211 w 684"/>
                <a:gd name="connsiteY94-4066" fmla="*/ 118 h 202"/>
                <a:gd name="connsiteX95-4067" fmla="*/ 242 w 684"/>
                <a:gd name="connsiteY95-4068" fmla="*/ 113 h 202"/>
                <a:gd name="connsiteX96-4069" fmla="*/ 269 w 684"/>
                <a:gd name="connsiteY96-4070" fmla="*/ 113 h 202"/>
                <a:gd name="connsiteX97-4071" fmla="*/ 290 w 684"/>
                <a:gd name="connsiteY97-4072" fmla="*/ 107 h 202"/>
                <a:gd name="connsiteX98-4073" fmla="*/ 311 w 684"/>
                <a:gd name="connsiteY98-4074" fmla="*/ 107 h 202"/>
                <a:gd name="connsiteX99-4075" fmla="*/ 332 w 684"/>
                <a:gd name="connsiteY99-4076" fmla="*/ 102 h 202"/>
                <a:gd name="connsiteX100-4077" fmla="*/ 342 w 684"/>
                <a:gd name="connsiteY100-4078" fmla="*/ 102 h 202"/>
                <a:gd name="connsiteX101-4079" fmla="*/ 358 w 684"/>
                <a:gd name="connsiteY101-4080" fmla="*/ 102 h 202"/>
                <a:gd name="connsiteX102-4081" fmla="*/ 363 w 684"/>
                <a:gd name="connsiteY102-4082" fmla="*/ 102 h 202"/>
                <a:gd name="connsiteX103-4083" fmla="*/ 368 w 684"/>
                <a:gd name="connsiteY103-4084" fmla="*/ 102 h 202"/>
                <a:gd name="connsiteX104-4085" fmla="*/ 368 w 684"/>
                <a:gd name="connsiteY104-4086" fmla="*/ 102 h 202"/>
                <a:gd name="connsiteX0-4087" fmla="*/ 368 w 684"/>
                <a:gd name="connsiteY0-4088" fmla="*/ 102 h 202"/>
                <a:gd name="connsiteX1-4089" fmla="*/ 374 w 684"/>
                <a:gd name="connsiteY1-4090" fmla="*/ 102 h 202"/>
                <a:gd name="connsiteX2-4091" fmla="*/ 379 w 684"/>
                <a:gd name="connsiteY2-4092" fmla="*/ 102 h 202"/>
                <a:gd name="connsiteX3-4093" fmla="*/ 395 w 684"/>
                <a:gd name="connsiteY3-4094" fmla="*/ 97 h 202"/>
                <a:gd name="connsiteX4-4095" fmla="*/ 405 w 684"/>
                <a:gd name="connsiteY4-4096" fmla="*/ 97 h 202"/>
                <a:gd name="connsiteX5-4097" fmla="*/ 421 w 684"/>
                <a:gd name="connsiteY5-4098" fmla="*/ 97 h 202"/>
                <a:gd name="connsiteX6-4099" fmla="*/ 442 w 684"/>
                <a:gd name="connsiteY6-4100" fmla="*/ 92 h 202"/>
                <a:gd name="connsiteX7-4101" fmla="*/ 468 w 684"/>
                <a:gd name="connsiteY7-4102" fmla="*/ 92 h 202"/>
                <a:gd name="connsiteX8-4103" fmla="*/ 495 w 684"/>
                <a:gd name="connsiteY8-4104" fmla="*/ 86 h 202"/>
                <a:gd name="connsiteX9-4105" fmla="*/ 547 w 684"/>
                <a:gd name="connsiteY9-4106" fmla="*/ 81 h 202"/>
                <a:gd name="connsiteX10-4107" fmla="*/ 595 w 684"/>
                <a:gd name="connsiteY10-4108" fmla="*/ 76 h 202"/>
                <a:gd name="connsiteX11-4109" fmla="*/ 642 w 684"/>
                <a:gd name="connsiteY11-4110" fmla="*/ 71 h 202"/>
                <a:gd name="connsiteX12-4111" fmla="*/ 684 w 684"/>
                <a:gd name="connsiteY12-4112" fmla="*/ 71 h 202"/>
                <a:gd name="connsiteX13-4113" fmla="*/ 663 w 684"/>
                <a:gd name="connsiteY13-4114" fmla="*/ 107 h 202"/>
                <a:gd name="connsiteX14-4115" fmla="*/ 653 w 684"/>
                <a:gd name="connsiteY14-4116" fmla="*/ 107 h 202"/>
                <a:gd name="connsiteX15-4117" fmla="*/ 637 w 684"/>
                <a:gd name="connsiteY15-4118" fmla="*/ 107 h 202"/>
                <a:gd name="connsiteX16-4119" fmla="*/ 626 w 684"/>
                <a:gd name="connsiteY16-4120" fmla="*/ 107 h 202"/>
                <a:gd name="connsiteX17-4121" fmla="*/ 610 w 684"/>
                <a:gd name="connsiteY17-4122" fmla="*/ 107 h 202"/>
                <a:gd name="connsiteX18-4123" fmla="*/ 595 w 684"/>
                <a:gd name="connsiteY18-4124" fmla="*/ 113 h 202"/>
                <a:gd name="connsiteX19-4125" fmla="*/ 579 w 684"/>
                <a:gd name="connsiteY19-4126" fmla="*/ 113 h 202"/>
                <a:gd name="connsiteX20-4127" fmla="*/ 558 w 684"/>
                <a:gd name="connsiteY20-4128" fmla="*/ 113 h 202"/>
                <a:gd name="connsiteX21-4129" fmla="*/ 542 w 684"/>
                <a:gd name="connsiteY21-4130" fmla="*/ 113 h 202"/>
                <a:gd name="connsiteX22-4131" fmla="*/ 521 w 684"/>
                <a:gd name="connsiteY22-4132" fmla="*/ 118 h 202"/>
                <a:gd name="connsiteX23-4133" fmla="*/ 500 w 684"/>
                <a:gd name="connsiteY23-4134" fmla="*/ 118 h 202"/>
                <a:gd name="connsiteX24-4135" fmla="*/ 479 w 684"/>
                <a:gd name="connsiteY24-4136" fmla="*/ 123 h 202"/>
                <a:gd name="connsiteX25-4137" fmla="*/ 458 w 684"/>
                <a:gd name="connsiteY25-4138" fmla="*/ 123 h 202"/>
                <a:gd name="connsiteX26-4139" fmla="*/ 432 w 684"/>
                <a:gd name="connsiteY26-4140" fmla="*/ 129 h 202"/>
                <a:gd name="connsiteX27-4141" fmla="*/ 405 w 684"/>
                <a:gd name="connsiteY27-4142" fmla="*/ 129 h 202"/>
                <a:gd name="connsiteX28-4143" fmla="*/ 384 w 684"/>
                <a:gd name="connsiteY28-4144" fmla="*/ 134 h 202"/>
                <a:gd name="connsiteX29-4145" fmla="*/ 353 w 684"/>
                <a:gd name="connsiteY29-4146" fmla="*/ 134 h 202"/>
                <a:gd name="connsiteX30-4147" fmla="*/ 326 w 684"/>
                <a:gd name="connsiteY30-4148" fmla="*/ 139 h 202"/>
                <a:gd name="connsiteX31-4149" fmla="*/ 305 w 684"/>
                <a:gd name="connsiteY31-4150" fmla="*/ 144 h 202"/>
                <a:gd name="connsiteX32-4151" fmla="*/ 279 w 684"/>
                <a:gd name="connsiteY32-4152" fmla="*/ 150 h 202"/>
                <a:gd name="connsiteX33-4153" fmla="*/ 258 w 684"/>
                <a:gd name="connsiteY33-4154" fmla="*/ 150 h 202"/>
                <a:gd name="connsiteX34-4155" fmla="*/ 237 w 684"/>
                <a:gd name="connsiteY34-4156" fmla="*/ 155 h 202"/>
                <a:gd name="connsiteX35-4157" fmla="*/ 216 w 684"/>
                <a:gd name="connsiteY35-4158" fmla="*/ 160 h 202"/>
                <a:gd name="connsiteX36-4159" fmla="*/ 200 w 684"/>
                <a:gd name="connsiteY36-4160" fmla="*/ 160 h 202"/>
                <a:gd name="connsiteX37-4161" fmla="*/ 184 w 684"/>
                <a:gd name="connsiteY37-4162" fmla="*/ 165 h 202"/>
                <a:gd name="connsiteX38-4163" fmla="*/ 169 w 684"/>
                <a:gd name="connsiteY38-4164" fmla="*/ 165 h 202"/>
                <a:gd name="connsiteX39-4165" fmla="*/ 153 w 684"/>
                <a:gd name="connsiteY39-4166" fmla="*/ 171 h 202"/>
                <a:gd name="connsiteX40-4167" fmla="*/ 142 w 684"/>
                <a:gd name="connsiteY40-4168" fmla="*/ 171 h 202"/>
                <a:gd name="connsiteX41-4169" fmla="*/ 132 w 684"/>
                <a:gd name="connsiteY41-4170" fmla="*/ 176 h 202"/>
                <a:gd name="connsiteX42-4171" fmla="*/ 127 w 684"/>
                <a:gd name="connsiteY42-4172" fmla="*/ 176 h 202"/>
                <a:gd name="connsiteX43-4173" fmla="*/ 116 w 684"/>
                <a:gd name="connsiteY43-4174" fmla="*/ 181 h 202"/>
                <a:gd name="connsiteX44-4175" fmla="*/ 111 w 684"/>
                <a:gd name="connsiteY44-4176" fmla="*/ 181 h 202"/>
                <a:gd name="connsiteX45-4177" fmla="*/ 105 w 684"/>
                <a:gd name="connsiteY45-4178" fmla="*/ 186 h 202"/>
                <a:gd name="connsiteX46-4179" fmla="*/ 90 w 684"/>
                <a:gd name="connsiteY46-4180" fmla="*/ 192 h 202"/>
                <a:gd name="connsiteX47-4181" fmla="*/ 79 w 684"/>
                <a:gd name="connsiteY47-4182" fmla="*/ 197 h 202"/>
                <a:gd name="connsiteX48-4183" fmla="*/ 69 w 684"/>
                <a:gd name="connsiteY48-4184" fmla="*/ 202 h 202"/>
                <a:gd name="connsiteX49-4185" fmla="*/ 63 w 684"/>
                <a:gd name="connsiteY49-4186" fmla="*/ 202 h 202"/>
                <a:gd name="connsiteX50-4187" fmla="*/ 58 w 684"/>
                <a:gd name="connsiteY50-4188" fmla="*/ 202 h 202"/>
                <a:gd name="connsiteX51-4189" fmla="*/ 53 w 684"/>
                <a:gd name="connsiteY51-4190" fmla="*/ 202 h 202"/>
                <a:gd name="connsiteX52-4191" fmla="*/ 48 w 684"/>
                <a:gd name="connsiteY52-4192" fmla="*/ 202 h 202"/>
                <a:gd name="connsiteX53-4193" fmla="*/ 37 w 684"/>
                <a:gd name="connsiteY53-4194" fmla="*/ 192 h 202"/>
                <a:gd name="connsiteX54-4195" fmla="*/ 27 w 684"/>
                <a:gd name="connsiteY54-4196" fmla="*/ 186 h 202"/>
                <a:gd name="connsiteX55-4197" fmla="*/ 16 w 684"/>
                <a:gd name="connsiteY55-4198" fmla="*/ 176 h 202"/>
                <a:gd name="connsiteX56-4199" fmla="*/ 11 w 684"/>
                <a:gd name="connsiteY56-4200" fmla="*/ 171 h 202"/>
                <a:gd name="connsiteX57-4201" fmla="*/ 6 w 684"/>
                <a:gd name="connsiteY57-4202" fmla="*/ 160 h 202"/>
                <a:gd name="connsiteX58-4203" fmla="*/ 0 w 684"/>
                <a:gd name="connsiteY58-4204" fmla="*/ 155 h 202"/>
                <a:gd name="connsiteX59-4205" fmla="*/ 6 w 684"/>
                <a:gd name="connsiteY59-4206" fmla="*/ 150 h 202"/>
                <a:gd name="connsiteX60-4207" fmla="*/ 11 w 684"/>
                <a:gd name="connsiteY60-4208" fmla="*/ 144 h 202"/>
                <a:gd name="connsiteX61-4209" fmla="*/ 16 w 684"/>
                <a:gd name="connsiteY61-4210" fmla="*/ 139 h 202"/>
                <a:gd name="connsiteX62-4211" fmla="*/ 27 w 684"/>
                <a:gd name="connsiteY62-4212" fmla="*/ 134 h 202"/>
                <a:gd name="connsiteX63-4213" fmla="*/ 37 w 684"/>
                <a:gd name="connsiteY63-4214" fmla="*/ 123 h 202"/>
                <a:gd name="connsiteX64-4215" fmla="*/ 48 w 684"/>
                <a:gd name="connsiteY64-4216" fmla="*/ 113 h 202"/>
                <a:gd name="connsiteX65-4217" fmla="*/ 53 w 684"/>
                <a:gd name="connsiteY65-4218" fmla="*/ 97 h 202"/>
                <a:gd name="connsiteX66-4219" fmla="*/ 63 w 684"/>
                <a:gd name="connsiteY66-4220" fmla="*/ 81 h 202"/>
                <a:gd name="connsiteX67-4221" fmla="*/ 63 w 684"/>
                <a:gd name="connsiteY67-4222" fmla="*/ 60 h 202"/>
                <a:gd name="connsiteX68-4223" fmla="*/ 69 w 684"/>
                <a:gd name="connsiteY68-4224" fmla="*/ 49 h 202"/>
                <a:gd name="connsiteX69-4225" fmla="*/ 69 w 684"/>
                <a:gd name="connsiteY69-4226" fmla="*/ 34 h 202"/>
                <a:gd name="connsiteX70-4227" fmla="*/ 69 w 684"/>
                <a:gd name="connsiteY70-4228" fmla="*/ 23 h 202"/>
                <a:gd name="connsiteX71-4229" fmla="*/ 58 w 684"/>
                <a:gd name="connsiteY71-4230" fmla="*/ 2 h 202"/>
                <a:gd name="connsiteX72-4231" fmla="*/ 137 w 684"/>
                <a:gd name="connsiteY72-4232" fmla="*/ 13 h 202"/>
                <a:gd name="connsiteX73-4233" fmla="*/ 137 w 684"/>
                <a:gd name="connsiteY73-4234" fmla="*/ 18 h 202"/>
                <a:gd name="connsiteX74-4235" fmla="*/ 132 w 684"/>
                <a:gd name="connsiteY74-4236" fmla="*/ 39 h 202"/>
                <a:gd name="connsiteX75-4237" fmla="*/ 132 w 684"/>
                <a:gd name="connsiteY75-4238" fmla="*/ 49 h 202"/>
                <a:gd name="connsiteX76-4239" fmla="*/ 127 w 684"/>
                <a:gd name="connsiteY76-4240" fmla="*/ 60 h 202"/>
                <a:gd name="connsiteX77-4241" fmla="*/ 121 w 684"/>
                <a:gd name="connsiteY77-4242" fmla="*/ 71 h 202"/>
                <a:gd name="connsiteX78-4243" fmla="*/ 116 w 684"/>
                <a:gd name="connsiteY78-4244" fmla="*/ 81 h 202"/>
                <a:gd name="connsiteX79-4245" fmla="*/ 116 w 684"/>
                <a:gd name="connsiteY79-4246" fmla="*/ 92 h 202"/>
                <a:gd name="connsiteX80-4247" fmla="*/ 111 w 684"/>
                <a:gd name="connsiteY80-4248" fmla="*/ 97 h 202"/>
                <a:gd name="connsiteX81-4249" fmla="*/ 111 w 684"/>
                <a:gd name="connsiteY81-4250" fmla="*/ 107 h 202"/>
                <a:gd name="connsiteX82-4251" fmla="*/ 111 w 684"/>
                <a:gd name="connsiteY82-4252" fmla="*/ 113 h 202"/>
                <a:gd name="connsiteX83-4253" fmla="*/ 111 w 684"/>
                <a:gd name="connsiteY83-4254" fmla="*/ 118 h 202"/>
                <a:gd name="connsiteX84-4255" fmla="*/ 111 w 684"/>
                <a:gd name="connsiteY84-4256" fmla="*/ 118 h 202"/>
                <a:gd name="connsiteX85-4257" fmla="*/ 111 w 684"/>
                <a:gd name="connsiteY85-4258" fmla="*/ 123 h 202"/>
                <a:gd name="connsiteX86-4259" fmla="*/ 116 w 684"/>
                <a:gd name="connsiteY86-4260" fmla="*/ 123 h 202"/>
                <a:gd name="connsiteX87-4261" fmla="*/ 116 w 684"/>
                <a:gd name="connsiteY87-4262" fmla="*/ 123 h 202"/>
                <a:gd name="connsiteX88-4263" fmla="*/ 121 w 684"/>
                <a:gd name="connsiteY88-4264" fmla="*/ 123 h 202"/>
                <a:gd name="connsiteX89-4265" fmla="*/ 132 w 684"/>
                <a:gd name="connsiteY89-4266" fmla="*/ 123 h 202"/>
                <a:gd name="connsiteX90-4267" fmla="*/ 148 w 684"/>
                <a:gd name="connsiteY90-4268" fmla="*/ 123 h 202"/>
                <a:gd name="connsiteX91-4269" fmla="*/ 169 w 684"/>
                <a:gd name="connsiteY91-4270" fmla="*/ 123 h 202"/>
                <a:gd name="connsiteX92-4271" fmla="*/ 190 w 684"/>
                <a:gd name="connsiteY92-4272" fmla="*/ 123 h 202"/>
                <a:gd name="connsiteX93-4273" fmla="*/ 211 w 684"/>
                <a:gd name="connsiteY93-4274" fmla="*/ 118 h 202"/>
                <a:gd name="connsiteX94-4275" fmla="*/ 242 w 684"/>
                <a:gd name="connsiteY94-4276" fmla="*/ 113 h 202"/>
                <a:gd name="connsiteX95-4277" fmla="*/ 269 w 684"/>
                <a:gd name="connsiteY95-4278" fmla="*/ 113 h 202"/>
                <a:gd name="connsiteX96-4279" fmla="*/ 290 w 684"/>
                <a:gd name="connsiteY96-4280" fmla="*/ 107 h 202"/>
                <a:gd name="connsiteX97-4281" fmla="*/ 311 w 684"/>
                <a:gd name="connsiteY97-4282" fmla="*/ 107 h 202"/>
                <a:gd name="connsiteX98-4283" fmla="*/ 332 w 684"/>
                <a:gd name="connsiteY98-4284" fmla="*/ 102 h 202"/>
                <a:gd name="connsiteX99-4285" fmla="*/ 342 w 684"/>
                <a:gd name="connsiteY99-4286" fmla="*/ 102 h 202"/>
                <a:gd name="connsiteX100-4287" fmla="*/ 358 w 684"/>
                <a:gd name="connsiteY100-4288" fmla="*/ 102 h 202"/>
                <a:gd name="connsiteX101-4289" fmla="*/ 363 w 684"/>
                <a:gd name="connsiteY101-4290" fmla="*/ 102 h 202"/>
                <a:gd name="connsiteX102-4291" fmla="*/ 368 w 684"/>
                <a:gd name="connsiteY102-4292" fmla="*/ 102 h 202"/>
                <a:gd name="connsiteX103-4293" fmla="*/ 368 w 684"/>
                <a:gd name="connsiteY103-4294" fmla="*/ 102 h 202"/>
                <a:gd name="connsiteX0-4295" fmla="*/ 368 w 684"/>
                <a:gd name="connsiteY0-4296" fmla="*/ 102 h 202"/>
                <a:gd name="connsiteX1-4297" fmla="*/ 374 w 684"/>
                <a:gd name="connsiteY1-4298" fmla="*/ 102 h 202"/>
                <a:gd name="connsiteX2-4299" fmla="*/ 379 w 684"/>
                <a:gd name="connsiteY2-4300" fmla="*/ 102 h 202"/>
                <a:gd name="connsiteX3-4301" fmla="*/ 395 w 684"/>
                <a:gd name="connsiteY3-4302" fmla="*/ 97 h 202"/>
                <a:gd name="connsiteX4-4303" fmla="*/ 405 w 684"/>
                <a:gd name="connsiteY4-4304" fmla="*/ 97 h 202"/>
                <a:gd name="connsiteX5-4305" fmla="*/ 421 w 684"/>
                <a:gd name="connsiteY5-4306" fmla="*/ 97 h 202"/>
                <a:gd name="connsiteX6-4307" fmla="*/ 442 w 684"/>
                <a:gd name="connsiteY6-4308" fmla="*/ 92 h 202"/>
                <a:gd name="connsiteX7-4309" fmla="*/ 468 w 684"/>
                <a:gd name="connsiteY7-4310" fmla="*/ 92 h 202"/>
                <a:gd name="connsiteX8-4311" fmla="*/ 495 w 684"/>
                <a:gd name="connsiteY8-4312" fmla="*/ 86 h 202"/>
                <a:gd name="connsiteX9-4313" fmla="*/ 547 w 684"/>
                <a:gd name="connsiteY9-4314" fmla="*/ 81 h 202"/>
                <a:gd name="connsiteX10-4315" fmla="*/ 595 w 684"/>
                <a:gd name="connsiteY10-4316" fmla="*/ 76 h 202"/>
                <a:gd name="connsiteX11-4317" fmla="*/ 642 w 684"/>
                <a:gd name="connsiteY11-4318" fmla="*/ 71 h 202"/>
                <a:gd name="connsiteX12-4319" fmla="*/ 684 w 684"/>
                <a:gd name="connsiteY12-4320" fmla="*/ 71 h 202"/>
                <a:gd name="connsiteX13-4321" fmla="*/ 663 w 684"/>
                <a:gd name="connsiteY13-4322" fmla="*/ 107 h 202"/>
                <a:gd name="connsiteX14-4323" fmla="*/ 653 w 684"/>
                <a:gd name="connsiteY14-4324" fmla="*/ 107 h 202"/>
                <a:gd name="connsiteX15-4325" fmla="*/ 637 w 684"/>
                <a:gd name="connsiteY15-4326" fmla="*/ 107 h 202"/>
                <a:gd name="connsiteX16-4327" fmla="*/ 626 w 684"/>
                <a:gd name="connsiteY16-4328" fmla="*/ 107 h 202"/>
                <a:gd name="connsiteX17-4329" fmla="*/ 610 w 684"/>
                <a:gd name="connsiteY17-4330" fmla="*/ 107 h 202"/>
                <a:gd name="connsiteX18-4331" fmla="*/ 595 w 684"/>
                <a:gd name="connsiteY18-4332" fmla="*/ 113 h 202"/>
                <a:gd name="connsiteX19-4333" fmla="*/ 579 w 684"/>
                <a:gd name="connsiteY19-4334" fmla="*/ 113 h 202"/>
                <a:gd name="connsiteX20-4335" fmla="*/ 558 w 684"/>
                <a:gd name="connsiteY20-4336" fmla="*/ 113 h 202"/>
                <a:gd name="connsiteX21-4337" fmla="*/ 542 w 684"/>
                <a:gd name="connsiteY21-4338" fmla="*/ 113 h 202"/>
                <a:gd name="connsiteX22-4339" fmla="*/ 521 w 684"/>
                <a:gd name="connsiteY22-4340" fmla="*/ 118 h 202"/>
                <a:gd name="connsiteX23-4341" fmla="*/ 500 w 684"/>
                <a:gd name="connsiteY23-4342" fmla="*/ 118 h 202"/>
                <a:gd name="connsiteX24-4343" fmla="*/ 479 w 684"/>
                <a:gd name="connsiteY24-4344" fmla="*/ 123 h 202"/>
                <a:gd name="connsiteX25-4345" fmla="*/ 458 w 684"/>
                <a:gd name="connsiteY25-4346" fmla="*/ 123 h 202"/>
                <a:gd name="connsiteX26-4347" fmla="*/ 432 w 684"/>
                <a:gd name="connsiteY26-4348" fmla="*/ 129 h 202"/>
                <a:gd name="connsiteX27-4349" fmla="*/ 405 w 684"/>
                <a:gd name="connsiteY27-4350" fmla="*/ 129 h 202"/>
                <a:gd name="connsiteX28-4351" fmla="*/ 384 w 684"/>
                <a:gd name="connsiteY28-4352" fmla="*/ 134 h 202"/>
                <a:gd name="connsiteX29-4353" fmla="*/ 353 w 684"/>
                <a:gd name="connsiteY29-4354" fmla="*/ 134 h 202"/>
                <a:gd name="connsiteX30-4355" fmla="*/ 326 w 684"/>
                <a:gd name="connsiteY30-4356" fmla="*/ 139 h 202"/>
                <a:gd name="connsiteX31-4357" fmla="*/ 305 w 684"/>
                <a:gd name="connsiteY31-4358" fmla="*/ 144 h 202"/>
                <a:gd name="connsiteX32-4359" fmla="*/ 279 w 684"/>
                <a:gd name="connsiteY32-4360" fmla="*/ 150 h 202"/>
                <a:gd name="connsiteX33-4361" fmla="*/ 258 w 684"/>
                <a:gd name="connsiteY33-4362" fmla="*/ 150 h 202"/>
                <a:gd name="connsiteX34-4363" fmla="*/ 237 w 684"/>
                <a:gd name="connsiteY34-4364" fmla="*/ 155 h 202"/>
                <a:gd name="connsiteX35-4365" fmla="*/ 216 w 684"/>
                <a:gd name="connsiteY35-4366" fmla="*/ 160 h 202"/>
                <a:gd name="connsiteX36-4367" fmla="*/ 200 w 684"/>
                <a:gd name="connsiteY36-4368" fmla="*/ 160 h 202"/>
                <a:gd name="connsiteX37-4369" fmla="*/ 184 w 684"/>
                <a:gd name="connsiteY37-4370" fmla="*/ 165 h 202"/>
                <a:gd name="connsiteX38-4371" fmla="*/ 169 w 684"/>
                <a:gd name="connsiteY38-4372" fmla="*/ 165 h 202"/>
                <a:gd name="connsiteX39-4373" fmla="*/ 153 w 684"/>
                <a:gd name="connsiteY39-4374" fmla="*/ 171 h 202"/>
                <a:gd name="connsiteX40-4375" fmla="*/ 142 w 684"/>
                <a:gd name="connsiteY40-4376" fmla="*/ 171 h 202"/>
                <a:gd name="connsiteX41-4377" fmla="*/ 132 w 684"/>
                <a:gd name="connsiteY41-4378" fmla="*/ 176 h 202"/>
                <a:gd name="connsiteX42-4379" fmla="*/ 127 w 684"/>
                <a:gd name="connsiteY42-4380" fmla="*/ 176 h 202"/>
                <a:gd name="connsiteX43-4381" fmla="*/ 116 w 684"/>
                <a:gd name="connsiteY43-4382" fmla="*/ 181 h 202"/>
                <a:gd name="connsiteX44-4383" fmla="*/ 111 w 684"/>
                <a:gd name="connsiteY44-4384" fmla="*/ 181 h 202"/>
                <a:gd name="connsiteX45-4385" fmla="*/ 105 w 684"/>
                <a:gd name="connsiteY45-4386" fmla="*/ 186 h 202"/>
                <a:gd name="connsiteX46-4387" fmla="*/ 90 w 684"/>
                <a:gd name="connsiteY46-4388" fmla="*/ 192 h 202"/>
                <a:gd name="connsiteX47-4389" fmla="*/ 79 w 684"/>
                <a:gd name="connsiteY47-4390" fmla="*/ 197 h 202"/>
                <a:gd name="connsiteX48-4391" fmla="*/ 69 w 684"/>
                <a:gd name="connsiteY48-4392" fmla="*/ 202 h 202"/>
                <a:gd name="connsiteX49-4393" fmla="*/ 63 w 684"/>
                <a:gd name="connsiteY49-4394" fmla="*/ 202 h 202"/>
                <a:gd name="connsiteX50-4395" fmla="*/ 58 w 684"/>
                <a:gd name="connsiteY50-4396" fmla="*/ 202 h 202"/>
                <a:gd name="connsiteX51-4397" fmla="*/ 53 w 684"/>
                <a:gd name="connsiteY51-4398" fmla="*/ 202 h 202"/>
                <a:gd name="connsiteX52-4399" fmla="*/ 48 w 684"/>
                <a:gd name="connsiteY52-4400" fmla="*/ 202 h 202"/>
                <a:gd name="connsiteX53-4401" fmla="*/ 37 w 684"/>
                <a:gd name="connsiteY53-4402" fmla="*/ 192 h 202"/>
                <a:gd name="connsiteX54-4403" fmla="*/ 27 w 684"/>
                <a:gd name="connsiteY54-4404" fmla="*/ 186 h 202"/>
                <a:gd name="connsiteX55-4405" fmla="*/ 16 w 684"/>
                <a:gd name="connsiteY55-4406" fmla="*/ 176 h 202"/>
                <a:gd name="connsiteX56-4407" fmla="*/ 11 w 684"/>
                <a:gd name="connsiteY56-4408" fmla="*/ 171 h 202"/>
                <a:gd name="connsiteX57-4409" fmla="*/ 6 w 684"/>
                <a:gd name="connsiteY57-4410" fmla="*/ 160 h 202"/>
                <a:gd name="connsiteX58-4411" fmla="*/ 0 w 684"/>
                <a:gd name="connsiteY58-4412" fmla="*/ 155 h 202"/>
                <a:gd name="connsiteX59-4413" fmla="*/ 6 w 684"/>
                <a:gd name="connsiteY59-4414" fmla="*/ 150 h 202"/>
                <a:gd name="connsiteX60-4415" fmla="*/ 11 w 684"/>
                <a:gd name="connsiteY60-4416" fmla="*/ 144 h 202"/>
                <a:gd name="connsiteX61-4417" fmla="*/ 16 w 684"/>
                <a:gd name="connsiteY61-4418" fmla="*/ 139 h 202"/>
                <a:gd name="connsiteX62-4419" fmla="*/ 27 w 684"/>
                <a:gd name="connsiteY62-4420" fmla="*/ 134 h 202"/>
                <a:gd name="connsiteX63-4421" fmla="*/ 37 w 684"/>
                <a:gd name="connsiteY63-4422" fmla="*/ 123 h 202"/>
                <a:gd name="connsiteX64-4423" fmla="*/ 48 w 684"/>
                <a:gd name="connsiteY64-4424" fmla="*/ 113 h 202"/>
                <a:gd name="connsiteX65-4425" fmla="*/ 53 w 684"/>
                <a:gd name="connsiteY65-4426" fmla="*/ 97 h 202"/>
                <a:gd name="connsiteX66-4427" fmla="*/ 63 w 684"/>
                <a:gd name="connsiteY66-4428" fmla="*/ 81 h 202"/>
                <a:gd name="connsiteX67-4429" fmla="*/ 63 w 684"/>
                <a:gd name="connsiteY67-4430" fmla="*/ 60 h 202"/>
                <a:gd name="connsiteX68-4431" fmla="*/ 69 w 684"/>
                <a:gd name="connsiteY68-4432" fmla="*/ 49 h 202"/>
                <a:gd name="connsiteX69-4433" fmla="*/ 69 w 684"/>
                <a:gd name="connsiteY69-4434" fmla="*/ 34 h 202"/>
                <a:gd name="connsiteX70-4435" fmla="*/ 69 w 684"/>
                <a:gd name="connsiteY70-4436" fmla="*/ 23 h 202"/>
                <a:gd name="connsiteX71-4437" fmla="*/ 58 w 684"/>
                <a:gd name="connsiteY71-4438" fmla="*/ 2 h 202"/>
                <a:gd name="connsiteX72-4439" fmla="*/ 137 w 684"/>
                <a:gd name="connsiteY72-4440" fmla="*/ 13 h 202"/>
                <a:gd name="connsiteX73-4441" fmla="*/ 137 w 684"/>
                <a:gd name="connsiteY73-4442" fmla="*/ 18 h 202"/>
                <a:gd name="connsiteX74-4443" fmla="*/ 132 w 684"/>
                <a:gd name="connsiteY74-4444" fmla="*/ 39 h 202"/>
                <a:gd name="connsiteX75-4445" fmla="*/ 127 w 684"/>
                <a:gd name="connsiteY75-4446" fmla="*/ 60 h 202"/>
                <a:gd name="connsiteX76-4447" fmla="*/ 121 w 684"/>
                <a:gd name="connsiteY76-4448" fmla="*/ 71 h 202"/>
                <a:gd name="connsiteX77-4449" fmla="*/ 116 w 684"/>
                <a:gd name="connsiteY77-4450" fmla="*/ 81 h 202"/>
                <a:gd name="connsiteX78-4451" fmla="*/ 116 w 684"/>
                <a:gd name="connsiteY78-4452" fmla="*/ 92 h 202"/>
                <a:gd name="connsiteX79-4453" fmla="*/ 111 w 684"/>
                <a:gd name="connsiteY79-4454" fmla="*/ 97 h 202"/>
                <a:gd name="connsiteX80-4455" fmla="*/ 111 w 684"/>
                <a:gd name="connsiteY80-4456" fmla="*/ 107 h 202"/>
                <a:gd name="connsiteX81-4457" fmla="*/ 111 w 684"/>
                <a:gd name="connsiteY81-4458" fmla="*/ 113 h 202"/>
                <a:gd name="connsiteX82-4459" fmla="*/ 111 w 684"/>
                <a:gd name="connsiteY82-4460" fmla="*/ 118 h 202"/>
                <a:gd name="connsiteX83-4461" fmla="*/ 111 w 684"/>
                <a:gd name="connsiteY83-4462" fmla="*/ 118 h 202"/>
                <a:gd name="connsiteX84-4463" fmla="*/ 111 w 684"/>
                <a:gd name="connsiteY84-4464" fmla="*/ 123 h 202"/>
                <a:gd name="connsiteX85-4465" fmla="*/ 116 w 684"/>
                <a:gd name="connsiteY85-4466" fmla="*/ 123 h 202"/>
                <a:gd name="connsiteX86-4467" fmla="*/ 116 w 684"/>
                <a:gd name="connsiteY86-4468" fmla="*/ 123 h 202"/>
                <a:gd name="connsiteX87-4469" fmla="*/ 121 w 684"/>
                <a:gd name="connsiteY87-4470" fmla="*/ 123 h 202"/>
                <a:gd name="connsiteX88-4471" fmla="*/ 132 w 684"/>
                <a:gd name="connsiteY88-4472" fmla="*/ 123 h 202"/>
                <a:gd name="connsiteX89-4473" fmla="*/ 148 w 684"/>
                <a:gd name="connsiteY89-4474" fmla="*/ 123 h 202"/>
                <a:gd name="connsiteX90-4475" fmla="*/ 169 w 684"/>
                <a:gd name="connsiteY90-4476" fmla="*/ 123 h 202"/>
                <a:gd name="connsiteX91-4477" fmla="*/ 190 w 684"/>
                <a:gd name="connsiteY91-4478" fmla="*/ 123 h 202"/>
                <a:gd name="connsiteX92-4479" fmla="*/ 211 w 684"/>
                <a:gd name="connsiteY92-4480" fmla="*/ 118 h 202"/>
                <a:gd name="connsiteX93-4481" fmla="*/ 242 w 684"/>
                <a:gd name="connsiteY93-4482" fmla="*/ 113 h 202"/>
                <a:gd name="connsiteX94-4483" fmla="*/ 269 w 684"/>
                <a:gd name="connsiteY94-4484" fmla="*/ 113 h 202"/>
                <a:gd name="connsiteX95-4485" fmla="*/ 290 w 684"/>
                <a:gd name="connsiteY95-4486" fmla="*/ 107 h 202"/>
                <a:gd name="connsiteX96-4487" fmla="*/ 311 w 684"/>
                <a:gd name="connsiteY96-4488" fmla="*/ 107 h 202"/>
                <a:gd name="connsiteX97-4489" fmla="*/ 332 w 684"/>
                <a:gd name="connsiteY97-4490" fmla="*/ 102 h 202"/>
                <a:gd name="connsiteX98-4491" fmla="*/ 342 w 684"/>
                <a:gd name="connsiteY98-4492" fmla="*/ 102 h 202"/>
                <a:gd name="connsiteX99-4493" fmla="*/ 358 w 684"/>
                <a:gd name="connsiteY99-4494" fmla="*/ 102 h 202"/>
                <a:gd name="connsiteX100-4495" fmla="*/ 363 w 684"/>
                <a:gd name="connsiteY100-4496" fmla="*/ 102 h 202"/>
                <a:gd name="connsiteX101-4497" fmla="*/ 368 w 684"/>
                <a:gd name="connsiteY101-4498" fmla="*/ 102 h 202"/>
                <a:gd name="connsiteX102-4499" fmla="*/ 368 w 684"/>
                <a:gd name="connsiteY102-4500" fmla="*/ 102 h 202"/>
                <a:gd name="connsiteX0-4501" fmla="*/ 368 w 684"/>
                <a:gd name="connsiteY0-4502" fmla="*/ 102 h 202"/>
                <a:gd name="connsiteX1-4503" fmla="*/ 374 w 684"/>
                <a:gd name="connsiteY1-4504" fmla="*/ 102 h 202"/>
                <a:gd name="connsiteX2-4505" fmla="*/ 379 w 684"/>
                <a:gd name="connsiteY2-4506" fmla="*/ 102 h 202"/>
                <a:gd name="connsiteX3-4507" fmla="*/ 395 w 684"/>
                <a:gd name="connsiteY3-4508" fmla="*/ 97 h 202"/>
                <a:gd name="connsiteX4-4509" fmla="*/ 405 w 684"/>
                <a:gd name="connsiteY4-4510" fmla="*/ 97 h 202"/>
                <a:gd name="connsiteX5-4511" fmla="*/ 421 w 684"/>
                <a:gd name="connsiteY5-4512" fmla="*/ 97 h 202"/>
                <a:gd name="connsiteX6-4513" fmla="*/ 442 w 684"/>
                <a:gd name="connsiteY6-4514" fmla="*/ 92 h 202"/>
                <a:gd name="connsiteX7-4515" fmla="*/ 468 w 684"/>
                <a:gd name="connsiteY7-4516" fmla="*/ 92 h 202"/>
                <a:gd name="connsiteX8-4517" fmla="*/ 495 w 684"/>
                <a:gd name="connsiteY8-4518" fmla="*/ 86 h 202"/>
                <a:gd name="connsiteX9-4519" fmla="*/ 547 w 684"/>
                <a:gd name="connsiteY9-4520" fmla="*/ 81 h 202"/>
                <a:gd name="connsiteX10-4521" fmla="*/ 595 w 684"/>
                <a:gd name="connsiteY10-4522" fmla="*/ 76 h 202"/>
                <a:gd name="connsiteX11-4523" fmla="*/ 642 w 684"/>
                <a:gd name="connsiteY11-4524" fmla="*/ 71 h 202"/>
                <a:gd name="connsiteX12-4525" fmla="*/ 684 w 684"/>
                <a:gd name="connsiteY12-4526" fmla="*/ 71 h 202"/>
                <a:gd name="connsiteX13-4527" fmla="*/ 663 w 684"/>
                <a:gd name="connsiteY13-4528" fmla="*/ 107 h 202"/>
                <a:gd name="connsiteX14-4529" fmla="*/ 653 w 684"/>
                <a:gd name="connsiteY14-4530" fmla="*/ 107 h 202"/>
                <a:gd name="connsiteX15-4531" fmla="*/ 637 w 684"/>
                <a:gd name="connsiteY15-4532" fmla="*/ 107 h 202"/>
                <a:gd name="connsiteX16-4533" fmla="*/ 626 w 684"/>
                <a:gd name="connsiteY16-4534" fmla="*/ 107 h 202"/>
                <a:gd name="connsiteX17-4535" fmla="*/ 610 w 684"/>
                <a:gd name="connsiteY17-4536" fmla="*/ 107 h 202"/>
                <a:gd name="connsiteX18-4537" fmla="*/ 595 w 684"/>
                <a:gd name="connsiteY18-4538" fmla="*/ 113 h 202"/>
                <a:gd name="connsiteX19-4539" fmla="*/ 579 w 684"/>
                <a:gd name="connsiteY19-4540" fmla="*/ 113 h 202"/>
                <a:gd name="connsiteX20-4541" fmla="*/ 558 w 684"/>
                <a:gd name="connsiteY20-4542" fmla="*/ 113 h 202"/>
                <a:gd name="connsiteX21-4543" fmla="*/ 542 w 684"/>
                <a:gd name="connsiteY21-4544" fmla="*/ 113 h 202"/>
                <a:gd name="connsiteX22-4545" fmla="*/ 521 w 684"/>
                <a:gd name="connsiteY22-4546" fmla="*/ 118 h 202"/>
                <a:gd name="connsiteX23-4547" fmla="*/ 500 w 684"/>
                <a:gd name="connsiteY23-4548" fmla="*/ 118 h 202"/>
                <a:gd name="connsiteX24-4549" fmla="*/ 479 w 684"/>
                <a:gd name="connsiteY24-4550" fmla="*/ 123 h 202"/>
                <a:gd name="connsiteX25-4551" fmla="*/ 458 w 684"/>
                <a:gd name="connsiteY25-4552" fmla="*/ 123 h 202"/>
                <a:gd name="connsiteX26-4553" fmla="*/ 432 w 684"/>
                <a:gd name="connsiteY26-4554" fmla="*/ 129 h 202"/>
                <a:gd name="connsiteX27-4555" fmla="*/ 405 w 684"/>
                <a:gd name="connsiteY27-4556" fmla="*/ 129 h 202"/>
                <a:gd name="connsiteX28-4557" fmla="*/ 384 w 684"/>
                <a:gd name="connsiteY28-4558" fmla="*/ 134 h 202"/>
                <a:gd name="connsiteX29-4559" fmla="*/ 353 w 684"/>
                <a:gd name="connsiteY29-4560" fmla="*/ 134 h 202"/>
                <a:gd name="connsiteX30-4561" fmla="*/ 326 w 684"/>
                <a:gd name="connsiteY30-4562" fmla="*/ 139 h 202"/>
                <a:gd name="connsiteX31-4563" fmla="*/ 305 w 684"/>
                <a:gd name="connsiteY31-4564" fmla="*/ 144 h 202"/>
                <a:gd name="connsiteX32-4565" fmla="*/ 279 w 684"/>
                <a:gd name="connsiteY32-4566" fmla="*/ 150 h 202"/>
                <a:gd name="connsiteX33-4567" fmla="*/ 258 w 684"/>
                <a:gd name="connsiteY33-4568" fmla="*/ 150 h 202"/>
                <a:gd name="connsiteX34-4569" fmla="*/ 237 w 684"/>
                <a:gd name="connsiteY34-4570" fmla="*/ 155 h 202"/>
                <a:gd name="connsiteX35-4571" fmla="*/ 216 w 684"/>
                <a:gd name="connsiteY35-4572" fmla="*/ 160 h 202"/>
                <a:gd name="connsiteX36-4573" fmla="*/ 200 w 684"/>
                <a:gd name="connsiteY36-4574" fmla="*/ 160 h 202"/>
                <a:gd name="connsiteX37-4575" fmla="*/ 184 w 684"/>
                <a:gd name="connsiteY37-4576" fmla="*/ 165 h 202"/>
                <a:gd name="connsiteX38-4577" fmla="*/ 169 w 684"/>
                <a:gd name="connsiteY38-4578" fmla="*/ 165 h 202"/>
                <a:gd name="connsiteX39-4579" fmla="*/ 153 w 684"/>
                <a:gd name="connsiteY39-4580" fmla="*/ 171 h 202"/>
                <a:gd name="connsiteX40-4581" fmla="*/ 142 w 684"/>
                <a:gd name="connsiteY40-4582" fmla="*/ 171 h 202"/>
                <a:gd name="connsiteX41-4583" fmla="*/ 132 w 684"/>
                <a:gd name="connsiteY41-4584" fmla="*/ 176 h 202"/>
                <a:gd name="connsiteX42-4585" fmla="*/ 127 w 684"/>
                <a:gd name="connsiteY42-4586" fmla="*/ 176 h 202"/>
                <a:gd name="connsiteX43-4587" fmla="*/ 116 w 684"/>
                <a:gd name="connsiteY43-4588" fmla="*/ 181 h 202"/>
                <a:gd name="connsiteX44-4589" fmla="*/ 111 w 684"/>
                <a:gd name="connsiteY44-4590" fmla="*/ 181 h 202"/>
                <a:gd name="connsiteX45-4591" fmla="*/ 105 w 684"/>
                <a:gd name="connsiteY45-4592" fmla="*/ 186 h 202"/>
                <a:gd name="connsiteX46-4593" fmla="*/ 90 w 684"/>
                <a:gd name="connsiteY46-4594" fmla="*/ 192 h 202"/>
                <a:gd name="connsiteX47-4595" fmla="*/ 79 w 684"/>
                <a:gd name="connsiteY47-4596" fmla="*/ 197 h 202"/>
                <a:gd name="connsiteX48-4597" fmla="*/ 69 w 684"/>
                <a:gd name="connsiteY48-4598" fmla="*/ 202 h 202"/>
                <a:gd name="connsiteX49-4599" fmla="*/ 63 w 684"/>
                <a:gd name="connsiteY49-4600" fmla="*/ 202 h 202"/>
                <a:gd name="connsiteX50-4601" fmla="*/ 58 w 684"/>
                <a:gd name="connsiteY50-4602" fmla="*/ 202 h 202"/>
                <a:gd name="connsiteX51-4603" fmla="*/ 53 w 684"/>
                <a:gd name="connsiteY51-4604" fmla="*/ 202 h 202"/>
                <a:gd name="connsiteX52-4605" fmla="*/ 48 w 684"/>
                <a:gd name="connsiteY52-4606" fmla="*/ 202 h 202"/>
                <a:gd name="connsiteX53-4607" fmla="*/ 37 w 684"/>
                <a:gd name="connsiteY53-4608" fmla="*/ 192 h 202"/>
                <a:gd name="connsiteX54-4609" fmla="*/ 27 w 684"/>
                <a:gd name="connsiteY54-4610" fmla="*/ 186 h 202"/>
                <a:gd name="connsiteX55-4611" fmla="*/ 16 w 684"/>
                <a:gd name="connsiteY55-4612" fmla="*/ 176 h 202"/>
                <a:gd name="connsiteX56-4613" fmla="*/ 11 w 684"/>
                <a:gd name="connsiteY56-4614" fmla="*/ 171 h 202"/>
                <a:gd name="connsiteX57-4615" fmla="*/ 6 w 684"/>
                <a:gd name="connsiteY57-4616" fmla="*/ 160 h 202"/>
                <a:gd name="connsiteX58-4617" fmla="*/ 0 w 684"/>
                <a:gd name="connsiteY58-4618" fmla="*/ 155 h 202"/>
                <a:gd name="connsiteX59-4619" fmla="*/ 6 w 684"/>
                <a:gd name="connsiteY59-4620" fmla="*/ 150 h 202"/>
                <a:gd name="connsiteX60-4621" fmla="*/ 11 w 684"/>
                <a:gd name="connsiteY60-4622" fmla="*/ 144 h 202"/>
                <a:gd name="connsiteX61-4623" fmla="*/ 16 w 684"/>
                <a:gd name="connsiteY61-4624" fmla="*/ 139 h 202"/>
                <a:gd name="connsiteX62-4625" fmla="*/ 27 w 684"/>
                <a:gd name="connsiteY62-4626" fmla="*/ 134 h 202"/>
                <a:gd name="connsiteX63-4627" fmla="*/ 37 w 684"/>
                <a:gd name="connsiteY63-4628" fmla="*/ 123 h 202"/>
                <a:gd name="connsiteX64-4629" fmla="*/ 48 w 684"/>
                <a:gd name="connsiteY64-4630" fmla="*/ 113 h 202"/>
                <a:gd name="connsiteX65-4631" fmla="*/ 53 w 684"/>
                <a:gd name="connsiteY65-4632" fmla="*/ 97 h 202"/>
                <a:gd name="connsiteX66-4633" fmla="*/ 63 w 684"/>
                <a:gd name="connsiteY66-4634" fmla="*/ 81 h 202"/>
                <a:gd name="connsiteX67-4635" fmla="*/ 63 w 684"/>
                <a:gd name="connsiteY67-4636" fmla="*/ 60 h 202"/>
                <a:gd name="connsiteX68-4637" fmla="*/ 69 w 684"/>
                <a:gd name="connsiteY68-4638" fmla="*/ 49 h 202"/>
                <a:gd name="connsiteX69-4639" fmla="*/ 69 w 684"/>
                <a:gd name="connsiteY69-4640" fmla="*/ 34 h 202"/>
                <a:gd name="connsiteX70-4641" fmla="*/ 69 w 684"/>
                <a:gd name="connsiteY70-4642" fmla="*/ 23 h 202"/>
                <a:gd name="connsiteX71-4643" fmla="*/ 58 w 684"/>
                <a:gd name="connsiteY71-4644" fmla="*/ 2 h 202"/>
                <a:gd name="connsiteX72-4645" fmla="*/ 137 w 684"/>
                <a:gd name="connsiteY72-4646" fmla="*/ 13 h 202"/>
                <a:gd name="connsiteX73-4647" fmla="*/ 132 w 684"/>
                <a:gd name="connsiteY73-4648" fmla="*/ 39 h 202"/>
                <a:gd name="connsiteX74-4649" fmla="*/ 127 w 684"/>
                <a:gd name="connsiteY74-4650" fmla="*/ 60 h 202"/>
                <a:gd name="connsiteX75-4651" fmla="*/ 121 w 684"/>
                <a:gd name="connsiteY75-4652" fmla="*/ 71 h 202"/>
                <a:gd name="connsiteX76-4653" fmla="*/ 116 w 684"/>
                <a:gd name="connsiteY76-4654" fmla="*/ 81 h 202"/>
                <a:gd name="connsiteX77-4655" fmla="*/ 116 w 684"/>
                <a:gd name="connsiteY77-4656" fmla="*/ 92 h 202"/>
                <a:gd name="connsiteX78-4657" fmla="*/ 111 w 684"/>
                <a:gd name="connsiteY78-4658" fmla="*/ 97 h 202"/>
                <a:gd name="connsiteX79-4659" fmla="*/ 111 w 684"/>
                <a:gd name="connsiteY79-4660" fmla="*/ 107 h 202"/>
                <a:gd name="connsiteX80-4661" fmla="*/ 111 w 684"/>
                <a:gd name="connsiteY80-4662" fmla="*/ 113 h 202"/>
                <a:gd name="connsiteX81-4663" fmla="*/ 111 w 684"/>
                <a:gd name="connsiteY81-4664" fmla="*/ 118 h 202"/>
                <a:gd name="connsiteX82-4665" fmla="*/ 111 w 684"/>
                <a:gd name="connsiteY82-4666" fmla="*/ 118 h 202"/>
                <a:gd name="connsiteX83-4667" fmla="*/ 111 w 684"/>
                <a:gd name="connsiteY83-4668" fmla="*/ 123 h 202"/>
                <a:gd name="connsiteX84-4669" fmla="*/ 116 w 684"/>
                <a:gd name="connsiteY84-4670" fmla="*/ 123 h 202"/>
                <a:gd name="connsiteX85-4671" fmla="*/ 116 w 684"/>
                <a:gd name="connsiteY85-4672" fmla="*/ 123 h 202"/>
                <a:gd name="connsiteX86-4673" fmla="*/ 121 w 684"/>
                <a:gd name="connsiteY86-4674" fmla="*/ 123 h 202"/>
                <a:gd name="connsiteX87-4675" fmla="*/ 132 w 684"/>
                <a:gd name="connsiteY87-4676" fmla="*/ 123 h 202"/>
                <a:gd name="connsiteX88-4677" fmla="*/ 148 w 684"/>
                <a:gd name="connsiteY88-4678" fmla="*/ 123 h 202"/>
                <a:gd name="connsiteX89-4679" fmla="*/ 169 w 684"/>
                <a:gd name="connsiteY89-4680" fmla="*/ 123 h 202"/>
                <a:gd name="connsiteX90-4681" fmla="*/ 190 w 684"/>
                <a:gd name="connsiteY90-4682" fmla="*/ 123 h 202"/>
                <a:gd name="connsiteX91-4683" fmla="*/ 211 w 684"/>
                <a:gd name="connsiteY91-4684" fmla="*/ 118 h 202"/>
                <a:gd name="connsiteX92-4685" fmla="*/ 242 w 684"/>
                <a:gd name="connsiteY92-4686" fmla="*/ 113 h 202"/>
                <a:gd name="connsiteX93-4687" fmla="*/ 269 w 684"/>
                <a:gd name="connsiteY93-4688" fmla="*/ 113 h 202"/>
                <a:gd name="connsiteX94-4689" fmla="*/ 290 w 684"/>
                <a:gd name="connsiteY94-4690" fmla="*/ 107 h 202"/>
                <a:gd name="connsiteX95-4691" fmla="*/ 311 w 684"/>
                <a:gd name="connsiteY95-4692" fmla="*/ 107 h 202"/>
                <a:gd name="connsiteX96-4693" fmla="*/ 332 w 684"/>
                <a:gd name="connsiteY96-4694" fmla="*/ 102 h 202"/>
                <a:gd name="connsiteX97-4695" fmla="*/ 342 w 684"/>
                <a:gd name="connsiteY97-4696" fmla="*/ 102 h 202"/>
                <a:gd name="connsiteX98-4697" fmla="*/ 358 w 684"/>
                <a:gd name="connsiteY98-4698" fmla="*/ 102 h 202"/>
                <a:gd name="connsiteX99-4699" fmla="*/ 363 w 684"/>
                <a:gd name="connsiteY99-4700" fmla="*/ 102 h 202"/>
                <a:gd name="connsiteX100-4701" fmla="*/ 368 w 684"/>
                <a:gd name="connsiteY100-4702" fmla="*/ 102 h 202"/>
                <a:gd name="connsiteX101-4703" fmla="*/ 368 w 684"/>
                <a:gd name="connsiteY101-4704" fmla="*/ 102 h 202"/>
                <a:gd name="connsiteX0-4705" fmla="*/ 368 w 684"/>
                <a:gd name="connsiteY0-4706" fmla="*/ 102 h 202"/>
                <a:gd name="connsiteX1-4707" fmla="*/ 374 w 684"/>
                <a:gd name="connsiteY1-4708" fmla="*/ 102 h 202"/>
                <a:gd name="connsiteX2-4709" fmla="*/ 379 w 684"/>
                <a:gd name="connsiteY2-4710" fmla="*/ 102 h 202"/>
                <a:gd name="connsiteX3-4711" fmla="*/ 395 w 684"/>
                <a:gd name="connsiteY3-4712" fmla="*/ 97 h 202"/>
                <a:gd name="connsiteX4-4713" fmla="*/ 405 w 684"/>
                <a:gd name="connsiteY4-4714" fmla="*/ 97 h 202"/>
                <a:gd name="connsiteX5-4715" fmla="*/ 421 w 684"/>
                <a:gd name="connsiteY5-4716" fmla="*/ 97 h 202"/>
                <a:gd name="connsiteX6-4717" fmla="*/ 442 w 684"/>
                <a:gd name="connsiteY6-4718" fmla="*/ 92 h 202"/>
                <a:gd name="connsiteX7-4719" fmla="*/ 468 w 684"/>
                <a:gd name="connsiteY7-4720" fmla="*/ 92 h 202"/>
                <a:gd name="connsiteX8-4721" fmla="*/ 495 w 684"/>
                <a:gd name="connsiteY8-4722" fmla="*/ 86 h 202"/>
                <a:gd name="connsiteX9-4723" fmla="*/ 547 w 684"/>
                <a:gd name="connsiteY9-4724" fmla="*/ 81 h 202"/>
                <a:gd name="connsiteX10-4725" fmla="*/ 595 w 684"/>
                <a:gd name="connsiteY10-4726" fmla="*/ 76 h 202"/>
                <a:gd name="connsiteX11-4727" fmla="*/ 642 w 684"/>
                <a:gd name="connsiteY11-4728" fmla="*/ 71 h 202"/>
                <a:gd name="connsiteX12-4729" fmla="*/ 684 w 684"/>
                <a:gd name="connsiteY12-4730" fmla="*/ 71 h 202"/>
                <a:gd name="connsiteX13-4731" fmla="*/ 663 w 684"/>
                <a:gd name="connsiteY13-4732" fmla="*/ 107 h 202"/>
                <a:gd name="connsiteX14-4733" fmla="*/ 653 w 684"/>
                <a:gd name="connsiteY14-4734" fmla="*/ 107 h 202"/>
                <a:gd name="connsiteX15-4735" fmla="*/ 637 w 684"/>
                <a:gd name="connsiteY15-4736" fmla="*/ 107 h 202"/>
                <a:gd name="connsiteX16-4737" fmla="*/ 626 w 684"/>
                <a:gd name="connsiteY16-4738" fmla="*/ 107 h 202"/>
                <a:gd name="connsiteX17-4739" fmla="*/ 610 w 684"/>
                <a:gd name="connsiteY17-4740" fmla="*/ 107 h 202"/>
                <a:gd name="connsiteX18-4741" fmla="*/ 595 w 684"/>
                <a:gd name="connsiteY18-4742" fmla="*/ 113 h 202"/>
                <a:gd name="connsiteX19-4743" fmla="*/ 579 w 684"/>
                <a:gd name="connsiteY19-4744" fmla="*/ 113 h 202"/>
                <a:gd name="connsiteX20-4745" fmla="*/ 558 w 684"/>
                <a:gd name="connsiteY20-4746" fmla="*/ 113 h 202"/>
                <a:gd name="connsiteX21-4747" fmla="*/ 542 w 684"/>
                <a:gd name="connsiteY21-4748" fmla="*/ 113 h 202"/>
                <a:gd name="connsiteX22-4749" fmla="*/ 521 w 684"/>
                <a:gd name="connsiteY22-4750" fmla="*/ 118 h 202"/>
                <a:gd name="connsiteX23-4751" fmla="*/ 500 w 684"/>
                <a:gd name="connsiteY23-4752" fmla="*/ 118 h 202"/>
                <a:gd name="connsiteX24-4753" fmla="*/ 479 w 684"/>
                <a:gd name="connsiteY24-4754" fmla="*/ 123 h 202"/>
                <a:gd name="connsiteX25-4755" fmla="*/ 458 w 684"/>
                <a:gd name="connsiteY25-4756" fmla="*/ 123 h 202"/>
                <a:gd name="connsiteX26-4757" fmla="*/ 432 w 684"/>
                <a:gd name="connsiteY26-4758" fmla="*/ 129 h 202"/>
                <a:gd name="connsiteX27-4759" fmla="*/ 405 w 684"/>
                <a:gd name="connsiteY27-4760" fmla="*/ 129 h 202"/>
                <a:gd name="connsiteX28-4761" fmla="*/ 384 w 684"/>
                <a:gd name="connsiteY28-4762" fmla="*/ 134 h 202"/>
                <a:gd name="connsiteX29-4763" fmla="*/ 353 w 684"/>
                <a:gd name="connsiteY29-4764" fmla="*/ 134 h 202"/>
                <a:gd name="connsiteX30-4765" fmla="*/ 326 w 684"/>
                <a:gd name="connsiteY30-4766" fmla="*/ 139 h 202"/>
                <a:gd name="connsiteX31-4767" fmla="*/ 305 w 684"/>
                <a:gd name="connsiteY31-4768" fmla="*/ 144 h 202"/>
                <a:gd name="connsiteX32-4769" fmla="*/ 279 w 684"/>
                <a:gd name="connsiteY32-4770" fmla="*/ 150 h 202"/>
                <a:gd name="connsiteX33-4771" fmla="*/ 258 w 684"/>
                <a:gd name="connsiteY33-4772" fmla="*/ 150 h 202"/>
                <a:gd name="connsiteX34-4773" fmla="*/ 237 w 684"/>
                <a:gd name="connsiteY34-4774" fmla="*/ 155 h 202"/>
                <a:gd name="connsiteX35-4775" fmla="*/ 216 w 684"/>
                <a:gd name="connsiteY35-4776" fmla="*/ 160 h 202"/>
                <a:gd name="connsiteX36-4777" fmla="*/ 200 w 684"/>
                <a:gd name="connsiteY36-4778" fmla="*/ 160 h 202"/>
                <a:gd name="connsiteX37-4779" fmla="*/ 184 w 684"/>
                <a:gd name="connsiteY37-4780" fmla="*/ 165 h 202"/>
                <a:gd name="connsiteX38-4781" fmla="*/ 169 w 684"/>
                <a:gd name="connsiteY38-4782" fmla="*/ 165 h 202"/>
                <a:gd name="connsiteX39-4783" fmla="*/ 153 w 684"/>
                <a:gd name="connsiteY39-4784" fmla="*/ 171 h 202"/>
                <a:gd name="connsiteX40-4785" fmla="*/ 142 w 684"/>
                <a:gd name="connsiteY40-4786" fmla="*/ 171 h 202"/>
                <a:gd name="connsiteX41-4787" fmla="*/ 132 w 684"/>
                <a:gd name="connsiteY41-4788" fmla="*/ 176 h 202"/>
                <a:gd name="connsiteX42-4789" fmla="*/ 127 w 684"/>
                <a:gd name="connsiteY42-4790" fmla="*/ 176 h 202"/>
                <a:gd name="connsiteX43-4791" fmla="*/ 116 w 684"/>
                <a:gd name="connsiteY43-4792" fmla="*/ 181 h 202"/>
                <a:gd name="connsiteX44-4793" fmla="*/ 111 w 684"/>
                <a:gd name="connsiteY44-4794" fmla="*/ 181 h 202"/>
                <a:gd name="connsiteX45-4795" fmla="*/ 105 w 684"/>
                <a:gd name="connsiteY45-4796" fmla="*/ 186 h 202"/>
                <a:gd name="connsiteX46-4797" fmla="*/ 90 w 684"/>
                <a:gd name="connsiteY46-4798" fmla="*/ 192 h 202"/>
                <a:gd name="connsiteX47-4799" fmla="*/ 79 w 684"/>
                <a:gd name="connsiteY47-4800" fmla="*/ 197 h 202"/>
                <a:gd name="connsiteX48-4801" fmla="*/ 69 w 684"/>
                <a:gd name="connsiteY48-4802" fmla="*/ 202 h 202"/>
                <a:gd name="connsiteX49-4803" fmla="*/ 63 w 684"/>
                <a:gd name="connsiteY49-4804" fmla="*/ 202 h 202"/>
                <a:gd name="connsiteX50-4805" fmla="*/ 58 w 684"/>
                <a:gd name="connsiteY50-4806" fmla="*/ 202 h 202"/>
                <a:gd name="connsiteX51-4807" fmla="*/ 53 w 684"/>
                <a:gd name="connsiteY51-4808" fmla="*/ 202 h 202"/>
                <a:gd name="connsiteX52-4809" fmla="*/ 48 w 684"/>
                <a:gd name="connsiteY52-4810" fmla="*/ 202 h 202"/>
                <a:gd name="connsiteX53-4811" fmla="*/ 37 w 684"/>
                <a:gd name="connsiteY53-4812" fmla="*/ 192 h 202"/>
                <a:gd name="connsiteX54-4813" fmla="*/ 27 w 684"/>
                <a:gd name="connsiteY54-4814" fmla="*/ 186 h 202"/>
                <a:gd name="connsiteX55-4815" fmla="*/ 16 w 684"/>
                <a:gd name="connsiteY55-4816" fmla="*/ 176 h 202"/>
                <a:gd name="connsiteX56-4817" fmla="*/ 11 w 684"/>
                <a:gd name="connsiteY56-4818" fmla="*/ 171 h 202"/>
                <a:gd name="connsiteX57-4819" fmla="*/ 6 w 684"/>
                <a:gd name="connsiteY57-4820" fmla="*/ 160 h 202"/>
                <a:gd name="connsiteX58-4821" fmla="*/ 0 w 684"/>
                <a:gd name="connsiteY58-4822" fmla="*/ 155 h 202"/>
                <a:gd name="connsiteX59-4823" fmla="*/ 6 w 684"/>
                <a:gd name="connsiteY59-4824" fmla="*/ 150 h 202"/>
                <a:gd name="connsiteX60-4825" fmla="*/ 11 w 684"/>
                <a:gd name="connsiteY60-4826" fmla="*/ 144 h 202"/>
                <a:gd name="connsiteX61-4827" fmla="*/ 16 w 684"/>
                <a:gd name="connsiteY61-4828" fmla="*/ 139 h 202"/>
                <a:gd name="connsiteX62-4829" fmla="*/ 27 w 684"/>
                <a:gd name="connsiteY62-4830" fmla="*/ 134 h 202"/>
                <a:gd name="connsiteX63-4831" fmla="*/ 37 w 684"/>
                <a:gd name="connsiteY63-4832" fmla="*/ 123 h 202"/>
                <a:gd name="connsiteX64-4833" fmla="*/ 48 w 684"/>
                <a:gd name="connsiteY64-4834" fmla="*/ 113 h 202"/>
                <a:gd name="connsiteX65-4835" fmla="*/ 53 w 684"/>
                <a:gd name="connsiteY65-4836" fmla="*/ 97 h 202"/>
                <a:gd name="connsiteX66-4837" fmla="*/ 63 w 684"/>
                <a:gd name="connsiteY66-4838" fmla="*/ 81 h 202"/>
                <a:gd name="connsiteX67-4839" fmla="*/ 63 w 684"/>
                <a:gd name="connsiteY67-4840" fmla="*/ 60 h 202"/>
                <a:gd name="connsiteX68-4841" fmla="*/ 69 w 684"/>
                <a:gd name="connsiteY68-4842" fmla="*/ 49 h 202"/>
                <a:gd name="connsiteX69-4843" fmla="*/ 69 w 684"/>
                <a:gd name="connsiteY69-4844" fmla="*/ 34 h 202"/>
                <a:gd name="connsiteX70-4845" fmla="*/ 69 w 684"/>
                <a:gd name="connsiteY70-4846" fmla="*/ 23 h 202"/>
                <a:gd name="connsiteX71-4847" fmla="*/ 58 w 684"/>
                <a:gd name="connsiteY71-4848" fmla="*/ 2 h 202"/>
                <a:gd name="connsiteX72-4849" fmla="*/ 137 w 684"/>
                <a:gd name="connsiteY72-4850" fmla="*/ 13 h 202"/>
                <a:gd name="connsiteX73-4851" fmla="*/ 127 w 684"/>
                <a:gd name="connsiteY73-4852" fmla="*/ 60 h 202"/>
                <a:gd name="connsiteX74-4853" fmla="*/ 121 w 684"/>
                <a:gd name="connsiteY74-4854" fmla="*/ 71 h 202"/>
                <a:gd name="connsiteX75-4855" fmla="*/ 116 w 684"/>
                <a:gd name="connsiteY75-4856" fmla="*/ 81 h 202"/>
                <a:gd name="connsiteX76-4857" fmla="*/ 116 w 684"/>
                <a:gd name="connsiteY76-4858" fmla="*/ 92 h 202"/>
                <a:gd name="connsiteX77-4859" fmla="*/ 111 w 684"/>
                <a:gd name="connsiteY77-4860" fmla="*/ 97 h 202"/>
                <a:gd name="connsiteX78-4861" fmla="*/ 111 w 684"/>
                <a:gd name="connsiteY78-4862" fmla="*/ 107 h 202"/>
                <a:gd name="connsiteX79-4863" fmla="*/ 111 w 684"/>
                <a:gd name="connsiteY79-4864" fmla="*/ 113 h 202"/>
                <a:gd name="connsiteX80-4865" fmla="*/ 111 w 684"/>
                <a:gd name="connsiteY80-4866" fmla="*/ 118 h 202"/>
                <a:gd name="connsiteX81-4867" fmla="*/ 111 w 684"/>
                <a:gd name="connsiteY81-4868" fmla="*/ 118 h 202"/>
                <a:gd name="connsiteX82-4869" fmla="*/ 111 w 684"/>
                <a:gd name="connsiteY82-4870" fmla="*/ 123 h 202"/>
                <a:gd name="connsiteX83-4871" fmla="*/ 116 w 684"/>
                <a:gd name="connsiteY83-4872" fmla="*/ 123 h 202"/>
                <a:gd name="connsiteX84-4873" fmla="*/ 116 w 684"/>
                <a:gd name="connsiteY84-4874" fmla="*/ 123 h 202"/>
                <a:gd name="connsiteX85-4875" fmla="*/ 121 w 684"/>
                <a:gd name="connsiteY85-4876" fmla="*/ 123 h 202"/>
                <a:gd name="connsiteX86-4877" fmla="*/ 132 w 684"/>
                <a:gd name="connsiteY86-4878" fmla="*/ 123 h 202"/>
                <a:gd name="connsiteX87-4879" fmla="*/ 148 w 684"/>
                <a:gd name="connsiteY87-4880" fmla="*/ 123 h 202"/>
                <a:gd name="connsiteX88-4881" fmla="*/ 169 w 684"/>
                <a:gd name="connsiteY88-4882" fmla="*/ 123 h 202"/>
                <a:gd name="connsiteX89-4883" fmla="*/ 190 w 684"/>
                <a:gd name="connsiteY89-4884" fmla="*/ 123 h 202"/>
                <a:gd name="connsiteX90-4885" fmla="*/ 211 w 684"/>
                <a:gd name="connsiteY90-4886" fmla="*/ 118 h 202"/>
                <a:gd name="connsiteX91-4887" fmla="*/ 242 w 684"/>
                <a:gd name="connsiteY91-4888" fmla="*/ 113 h 202"/>
                <a:gd name="connsiteX92-4889" fmla="*/ 269 w 684"/>
                <a:gd name="connsiteY92-4890" fmla="*/ 113 h 202"/>
                <a:gd name="connsiteX93-4891" fmla="*/ 290 w 684"/>
                <a:gd name="connsiteY93-4892" fmla="*/ 107 h 202"/>
                <a:gd name="connsiteX94-4893" fmla="*/ 311 w 684"/>
                <a:gd name="connsiteY94-4894" fmla="*/ 107 h 202"/>
                <a:gd name="connsiteX95-4895" fmla="*/ 332 w 684"/>
                <a:gd name="connsiteY95-4896" fmla="*/ 102 h 202"/>
                <a:gd name="connsiteX96-4897" fmla="*/ 342 w 684"/>
                <a:gd name="connsiteY96-4898" fmla="*/ 102 h 202"/>
                <a:gd name="connsiteX97-4899" fmla="*/ 358 w 684"/>
                <a:gd name="connsiteY97-4900" fmla="*/ 102 h 202"/>
                <a:gd name="connsiteX98-4901" fmla="*/ 363 w 684"/>
                <a:gd name="connsiteY98-4902" fmla="*/ 102 h 202"/>
                <a:gd name="connsiteX99-4903" fmla="*/ 368 w 684"/>
                <a:gd name="connsiteY99-4904" fmla="*/ 102 h 202"/>
                <a:gd name="connsiteX100-4905" fmla="*/ 368 w 684"/>
                <a:gd name="connsiteY100-4906" fmla="*/ 102 h 202"/>
                <a:gd name="connsiteX0-4907" fmla="*/ 368 w 684"/>
                <a:gd name="connsiteY0-4908" fmla="*/ 100 h 200"/>
                <a:gd name="connsiteX1-4909" fmla="*/ 374 w 684"/>
                <a:gd name="connsiteY1-4910" fmla="*/ 100 h 200"/>
                <a:gd name="connsiteX2-4911" fmla="*/ 379 w 684"/>
                <a:gd name="connsiteY2-4912" fmla="*/ 100 h 200"/>
                <a:gd name="connsiteX3-4913" fmla="*/ 395 w 684"/>
                <a:gd name="connsiteY3-4914" fmla="*/ 95 h 200"/>
                <a:gd name="connsiteX4-4915" fmla="*/ 405 w 684"/>
                <a:gd name="connsiteY4-4916" fmla="*/ 95 h 200"/>
                <a:gd name="connsiteX5-4917" fmla="*/ 421 w 684"/>
                <a:gd name="connsiteY5-4918" fmla="*/ 95 h 200"/>
                <a:gd name="connsiteX6-4919" fmla="*/ 442 w 684"/>
                <a:gd name="connsiteY6-4920" fmla="*/ 90 h 200"/>
                <a:gd name="connsiteX7-4921" fmla="*/ 468 w 684"/>
                <a:gd name="connsiteY7-4922" fmla="*/ 90 h 200"/>
                <a:gd name="connsiteX8-4923" fmla="*/ 495 w 684"/>
                <a:gd name="connsiteY8-4924" fmla="*/ 84 h 200"/>
                <a:gd name="connsiteX9-4925" fmla="*/ 547 w 684"/>
                <a:gd name="connsiteY9-4926" fmla="*/ 79 h 200"/>
                <a:gd name="connsiteX10-4927" fmla="*/ 595 w 684"/>
                <a:gd name="connsiteY10-4928" fmla="*/ 74 h 200"/>
                <a:gd name="connsiteX11-4929" fmla="*/ 642 w 684"/>
                <a:gd name="connsiteY11-4930" fmla="*/ 69 h 200"/>
                <a:gd name="connsiteX12-4931" fmla="*/ 684 w 684"/>
                <a:gd name="connsiteY12-4932" fmla="*/ 69 h 200"/>
                <a:gd name="connsiteX13-4933" fmla="*/ 663 w 684"/>
                <a:gd name="connsiteY13-4934" fmla="*/ 105 h 200"/>
                <a:gd name="connsiteX14-4935" fmla="*/ 653 w 684"/>
                <a:gd name="connsiteY14-4936" fmla="*/ 105 h 200"/>
                <a:gd name="connsiteX15-4937" fmla="*/ 637 w 684"/>
                <a:gd name="connsiteY15-4938" fmla="*/ 105 h 200"/>
                <a:gd name="connsiteX16-4939" fmla="*/ 626 w 684"/>
                <a:gd name="connsiteY16-4940" fmla="*/ 105 h 200"/>
                <a:gd name="connsiteX17-4941" fmla="*/ 610 w 684"/>
                <a:gd name="connsiteY17-4942" fmla="*/ 105 h 200"/>
                <a:gd name="connsiteX18-4943" fmla="*/ 595 w 684"/>
                <a:gd name="connsiteY18-4944" fmla="*/ 111 h 200"/>
                <a:gd name="connsiteX19-4945" fmla="*/ 579 w 684"/>
                <a:gd name="connsiteY19-4946" fmla="*/ 111 h 200"/>
                <a:gd name="connsiteX20-4947" fmla="*/ 558 w 684"/>
                <a:gd name="connsiteY20-4948" fmla="*/ 111 h 200"/>
                <a:gd name="connsiteX21-4949" fmla="*/ 542 w 684"/>
                <a:gd name="connsiteY21-4950" fmla="*/ 111 h 200"/>
                <a:gd name="connsiteX22-4951" fmla="*/ 521 w 684"/>
                <a:gd name="connsiteY22-4952" fmla="*/ 116 h 200"/>
                <a:gd name="connsiteX23-4953" fmla="*/ 500 w 684"/>
                <a:gd name="connsiteY23-4954" fmla="*/ 116 h 200"/>
                <a:gd name="connsiteX24-4955" fmla="*/ 479 w 684"/>
                <a:gd name="connsiteY24-4956" fmla="*/ 121 h 200"/>
                <a:gd name="connsiteX25-4957" fmla="*/ 458 w 684"/>
                <a:gd name="connsiteY25-4958" fmla="*/ 121 h 200"/>
                <a:gd name="connsiteX26-4959" fmla="*/ 432 w 684"/>
                <a:gd name="connsiteY26-4960" fmla="*/ 127 h 200"/>
                <a:gd name="connsiteX27-4961" fmla="*/ 405 w 684"/>
                <a:gd name="connsiteY27-4962" fmla="*/ 127 h 200"/>
                <a:gd name="connsiteX28-4963" fmla="*/ 384 w 684"/>
                <a:gd name="connsiteY28-4964" fmla="*/ 132 h 200"/>
                <a:gd name="connsiteX29-4965" fmla="*/ 353 w 684"/>
                <a:gd name="connsiteY29-4966" fmla="*/ 132 h 200"/>
                <a:gd name="connsiteX30-4967" fmla="*/ 326 w 684"/>
                <a:gd name="connsiteY30-4968" fmla="*/ 137 h 200"/>
                <a:gd name="connsiteX31-4969" fmla="*/ 305 w 684"/>
                <a:gd name="connsiteY31-4970" fmla="*/ 142 h 200"/>
                <a:gd name="connsiteX32-4971" fmla="*/ 279 w 684"/>
                <a:gd name="connsiteY32-4972" fmla="*/ 148 h 200"/>
                <a:gd name="connsiteX33-4973" fmla="*/ 258 w 684"/>
                <a:gd name="connsiteY33-4974" fmla="*/ 148 h 200"/>
                <a:gd name="connsiteX34-4975" fmla="*/ 237 w 684"/>
                <a:gd name="connsiteY34-4976" fmla="*/ 153 h 200"/>
                <a:gd name="connsiteX35-4977" fmla="*/ 216 w 684"/>
                <a:gd name="connsiteY35-4978" fmla="*/ 158 h 200"/>
                <a:gd name="connsiteX36-4979" fmla="*/ 200 w 684"/>
                <a:gd name="connsiteY36-4980" fmla="*/ 158 h 200"/>
                <a:gd name="connsiteX37-4981" fmla="*/ 184 w 684"/>
                <a:gd name="connsiteY37-4982" fmla="*/ 163 h 200"/>
                <a:gd name="connsiteX38-4983" fmla="*/ 169 w 684"/>
                <a:gd name="connsiteY38-4984" fmla="*/ 163 h 200"/>
                <a:gd name="connsiteX39-4985" fmla="*/ 153 w 684"/>
                <a:gd name="connsiteY39-4986" fmla="*/ 169 h 200"/>
                <a:gd name="connsiteX40-4987" fmla="*/ 142 w 684"/>
                <a:gd name="connsiteY40-4988" fmla="*/ 169 h 200"/>
                <a:gd name="connsiteX41-4989" fmla="*/ 132 w 684"/>
                <a:gd name="connsiteY41-4990" fmla="*/ 174 h 200"/>
                <a:gd name="connsiteX42-4991" fmla="*/ 127 w 684"/>
                <a:gd name="connsiteY42-4992" fmla="*/ 174 h 200"/>
                <a:gd name="connsiteX43-4993" fmla="*/ 116 w 684"/>
                <a:gd name="connsiteY43-4994" fmla="*/ 179 h 200"/>
                <a:gd name="connsiteX44-4995" fmla="*/ 111 w 684"/>
                <a:gd name="connsiteY44-4996" fmla="*/ 179 h 200"/>
                <a:gd name="connsiteX45-4997" fmla="*/ 105 w 684"/>
                <a:gd name="connsiteY45-4998" fmla="*/ 184 h 200"/>
                <a:gd name="connsiteX46-4999" fmla="*/ 90 w 684"/>
                <a:gd name="connsiteY46-5000" fmla="*/ 190 h 200"/>
                <a:gd name="connsiteX47-5001" fmla="*/ 79 w 684"/>
                <a:gd name="connsiteY47-5002" fmla="*/ 195 h 200"/>
                <a:gd name="connsiteX48-5003" fmla="*/ 69 w 684"/>
                <a:gd name="connsiteY48-5004" fmla="*/ 200 h 200"/>
                <a:gd name="connsiteX49-5005" fmla="*/ 63 w 684"/>
                <a:gd name="connsiteY49-5006" fmla="*/ 200 h 200"/>
                <a:gd name="connsiteX50-5007" fmla="*/ 58 w 684"/>
                <a:gd name="connsiteY50-5008" fmla="*/ 200 h 200"/>
                <a:gd name="connsiteX51-5009" fmla="*/ 53 w 684"/>
                <a:gd name="connsiteY51-5010" fmla="*/ 200 h 200"/>
                <a:gd name="connsiteX52-5011" fmla="*/ 48 w 684"/>
                <a:gd name="connsiteY52-5012" fmla="*/ 200 h 200"/>
                <a:gd name="connsiteX53-5013" fmla="*/ 37 w 684"/>
                <a:gd name="connsiteY53-5014" fmla="*/ 190 h 200"/>
                <a:gd name="connsiteX54-5015" fmla="*/ 27 w 684"/>
                <a:gd name="connsiteY54-5016" fmla="*/ 184 h 200"/>
                <a:gd name="connsiteX55-5017" fmla="*/ 16 w 684"/>
                <a:gd name="connsiteY55-5018" fmla="*/ 174 h 200"/>
                <a:gd name="connsiteX56-5019" fmla="*/ 11 w 684"/>
                <a:gd name="connsiteY56-5020" fmla="*/ 169 h 200"/>
                <a:gd name="connsiteX57-5021" fmla="*/ 6 w 684"/>
                <a:gd name="connsiteY57-5022" fmla="*/ 158 h 200"/>
                <a:gd name="connsiteX58-5023" fmla="*/ 0 w 684"/>
                <a:gd name="connsiteY58-5024" fmla="*/ 153 h 200"/>
                <a:gd name="connsiteX59-5025" fmla="*/ 6 w 684"/>
                <a:gd name="connsiteY59-5026" fmla="*/ 148 h 200"/>
                <a:gd name="connsiteX60-5027" fmla="*/ 11 w 684"/>
                <a:gd name="connsiteY60-5028" fmla="*/ 142 h 200"/>
                <a:gd name="connsiteX61-5029" fmla="*/ 16 w 684"/>
                <a:gd name="connsiteY61-5030" fmla="*/ 137 h 200"/>
                <a:gd name="connsiteX62-5031" fmla="*/ 27 w 684"/>
                <a:gd name="connsiteY62-5032" fmla="*/ 132 h 200"/>
                <a:gd name="connsiteX63-5033" fmla="*/ 37 w 684"/>
                <a:gd name="connsiteY63-5034" fmla="*/ 121 h 200"/>
                <a:gd name="connsiteX64-5035" fmla="*/ 48 w 684"/>
                <a:gd name="connsiteY64-5036" fmla="*/ 111 h 200"/>
                <a:gd name="connsiteX65-5037" fmla="*/ 53 w 684"/>
                <a:gd name="connsiteY65-5038" fmla="*/ 95 h 200"/>
                <a:gd name="connsiteX66-5039" fmla="*/ 63 w 684"/>
                <a:gd name="connsiteY66-5040" fmla="*/ 79 h 200"/>
                <a:gd name="connsiteX67-5041" fmla="*/ 63 w 684"/>
                <a:gd name="connsiteY67-5042" fmla="*/ 58 h 200"/>
                <a:gd name="connsiteX68-5043" fmla="*/ 69 w 684"/>
                <a:gd name="connsiteY68-5044" fmla="*/ 47 h 200"/>
                <a:gd name="connsiteX69-5045" fmla="*/ 69 w 684"/>
                <a:gd name="connsiteY69-5046" fmla="*/ 32 h 200"/>
                <a:gd name="connsiteX70-5047" fmla="*/ 69 w 684"/>
                <a:gd name="connsiteY70-5048" fmla="*/ 21 h 200"/>
                <a:gd name="connsiteX71-5049" fmla="*/ 58 w 684"/>
                <a:gd name="connsiteY71-5050" fmla="*/ 0 h 200"/>
                <a:gd name="connsiteX72-5051" fmla="*/ 127 w 684"/>
                <a:gd name="connsiteY72-5052" fmla="*/ 58 h 200"/>
                <a:gd name="connsiteX73-5053" fmla="*/ 121 w 684"/>
                <a:gd name="connsiteY73-5054" fmla="*/ 69 h 200"/>
                <a:gd name="connsiteX74-5055" fmla="*/ 116 w 684"/>
                <a:gd name="connsiteY74-5056" fmla="*/ 79 h 200"/>
                <a:gd name="connsiteX75-5057" fmla="*/ 116 w 684"/>
                <a:gd name="connsiteY75-5058" fmla="*/ 90 h 200"/>
                <a:gd name="connsiteX76-5059" fmla="*/ 111 w 684"/>
                <a:gd name="connsiteY76-5060" fmla="*/ 95 h 200"/>
                <a:gd name="connsiteX77-5061" fmla="*/ 111 w 684"/>
                <a:gd name="connsiteY77-5062" fmla="*/ 105 h 200"/>
                <a:gd name="connsiteX78-5063" fmla="*/ 111 w 684"/>
                <a:gd name="connsiteY78-5064" fmla="*/ 111 h 200"/>
                <a:gd name="connsiteX79-5065" fmla="*/ 111 w 684"/>
                <a:gd name="connsiteY79-5066" fmla="*/ 116 h 200"/>
                <a:gd name="connsiteX80-5067" fmla="*/ 111 w 684"/>
                <a:gd name="connsiteY80-5068" fmla="*/ 116 h 200"/>
                <a:gd name="connsiteX81-5069" fmla="*/ 111 w 684"/>
                <a:gd name="connsiteY81-5070" fmla="*/ 121 h 200"/>
                <a:gd name="connsiteX82-5071" fmla="*/ 116 w 684"/>
                <a:gd name="connsiteY82-5072" fmla="*/ 121 h 200"/>
                <a:gd name="connsiteX83-5073" fmla="*/ 116 w 684"/>
                <a:gd name="connsiteY83-5074" fmla="*/ 121 h 200"/>
                <a:gd name="connsiteX84-5075" fmla="*/ 121 w 684"/>
                <a:gd name="connsiteY84-5076" fmla="*/ 121 h 200"/>
                <a:gd name="connsiteX85-5077" fmla="*/ 132 w 684"/>
                <a:gd name="connsiteY85-5078" fmla="*/ 121 h 200"/>
                <a:gd name="connsiteX86-5079" fmla="*/ 148 w 684"/>
                <a:gd name="connsiteY86-5080" fmla="*/ 121 h 200"/>
                <a:gd name="connsiteX87-5081" fmla="*/ 169 w 684"/>
                <a:gd name="connsiteY87-5082" fmla="*/ 121 h 200"/>
                <a:gd name="connsiteX88-5083" fmla="*/ 190 w 684"/>
                <a:gd name="connsiteY88-5084" fmla="*/ 121 h 200"/>
                <a:gd name="connsiteX89-5085" fmla="*/ 211 w 684"/>
                <a:gd name="connsiteY89-5086" fmla="*/ 116 h 200"/>
                <a:gd name="connsiteX90-5087" fmla="*/ 242 w 684"/>
                <a:gd name="connsiteY90-5088" fmla="*/ 111 h 200"/>
                <a:gd name="connsiteX91-5089" fmla="*/ 269 w 684"/>
                <a:gd name="connsiteY91-5090" fmla="*/ 111 h 200"/>
                <a:gd name="connsiteX92-5091" fmla="*/ 290 w 684"/>
                <a:gd name="connsiteY92-5092" fmla="*/ 105 h 200"/>
                <a:gd name="connsiteX93-5093" fmla="*/ 311 w 684"/>
                <a:gd name="connsiteY93-5094" fmla="*/ 105 h 200"/>
                <a:gd name="connsiteX94-5095" fmla="*/ 332 w 684"/>
                <a:gd name="connsiteY94-5096" fmla="*/ 100 h 200"/>
                <a:gd name="connsiteX95-5097" fmla="*/ 342 w 684"/>
                <a:gd name="connsiteY95-5098" fmla="*/ 100 h 200"/>
                <a:gd name="connsiteX96-5099" fmla="*/ 358 w 684"/>
                <a:gd name="connsiteY96-5100" fmla="*/ 100 h 200"/>
                <a:gd name="connsiteX97-5101" fmla="*/ 363 w 684"/>
                <a:gd name="connsiteY97-5102" fmla="*/ 100 h 200"/>
                <a:gd name="connsiteX98-5103" fmla="*/ 368 w 684"/>
                <a:gd name="connsiteY98-5104" fmla="*/ 100 h 200"/>
                <a:gd name="connsiteX99-5105" fmla="*/ 368 w 684"/>
                <a:gd name="connsiteY99-5106" fmla="*/ 100 h 200"/>
                <a:gd name="connsiteX0-5107" fmla="*/ 368 w 684"/>
                <a:gd name="connsiteY0-5108" fmla="*/ 79 h 179"/>
                <a:gd name="connsiteX1-5109" fmla="*/ 374 w 684"/>
                <a:gd name="connsiteY1-5110" fmla="*/ 79 h 179"/>
                <a:gd name="connsiteX2-5111" fmla="*/ 379 w 684"/>
                <a:gd name="connsiteY2-5112" fmla="*/ 79 h 179"/>
                <a:gd name="connsiteX3-5113" fmla="*/ 395 w 684"/>
                <a:gd name="connsiteY3-5114" fmla="*/ 74 h 179"/>
                <a:gd name="connsiteX4-5115" fmla="*/ 405 w 684"/>
                <a:gd name="connsiteY4-5116" fmla="*/ 74 h 179"/>
                <a:gd name="connsiteX5-5117" fmla="*/ 421 w 684"/>
                <a:gd name="connsiteY5-5118" fmla="*/ 74 h 179"/>
                <a:gd name="connsiteX6-5119" fmla="*/ 442 w 684"/>
                <a:gd name="connsiteY6-5120" fmla="*/ 69 h 179"/>
                <a:gd name="connsiteX7-5121" fmla="*/ 468 w 684"/>
                <a:gd name="connsiteY7-5122" fmla="*/ 69 h 179"/>
                <a:gd name="connsiteX8-5123" fmla="*/ 495 w 684"/>
                <a:gd name="connsiteY8-5124" fmla="*/ 63 h 179"/>
                <a:gd name="connsiteX9-5125" fmla="*/ 547 w 684"/>
                <a:gd name="connsiteY9-5126" fmla="*/ 58 h 179"/>
                <a:gd name="connsiteX10-5127" fmla="*/ 595 w 684"/>
                <a:gd name="connsiteY10-5128" fmla="*/ 53 h 179"/>
                <a:gd name="connsiteX11-5129" fmla="*/ 642 w 684"/>
                <a:gd name="connsiteY11-5130" fmla="*/ 48 h 179"/>
                <a:gd name="connsiteX12-5131" fmla="*/ 684 w 684"/>
                <a:gd name="connsiteY12-5132" fmla="*/ 48 h 179"/>
                <a:gd name="connsiteX13-5133" fmla="*/ 663 w 684"/>
                <a:gd name="connsiteY13-5134" fmla="*/ 84 h 179"/>
                <a:gd name="connsiteX14-5135" fmla="*/ 653 w 684"/>
                <a:gd name="connsiteY14-5136" fmla="*/ 84 h 179"/>
                <a:gd name="connsiteX15-5137" fmla="*/ 637 w 684"/>
                <a:gd name="connsiteY15-5138" fmla="*/ 84 h 179"/>
                <a:gd name="connsiteX16-5139" fmla="*/ 626 w 684"/>
                <a:gd name="connsiteY16-5140" fmla="*/ 84 h 179"/>
                <a:gd name="connsiteX17-5141" fmla="*/ 610 w 684"/>
                <a:gd name="connsiteY17-5142" fmla="*/ 84 h 179"/>
                <a:gd name="connsiteX18-5143" fmla="*/ 595 w 684"/>
                <a:gd name="connsiteY18-5144" fmla="*/ 90 h 179"/>
                <a:gd name="connsiteX19-5145" fmla="*/ 579 w 684"/>
                <a:gd name="connsiteY19-5146" fmla="*/ 90 h 179"/>
                <a:gd name="connsiteX20-5147" fmla="*/ 558 w 684"/>
                <a:gd name="connsiteY20-5148" fmla="*/ 90 h 179"/>
                <a:gd name="connsiteX21-5149" fmla="*/ 542 w 684"/>
                <a:gd name="connsiteY21-5150" fmla="*/ 90 h 179"/>
                <a:gd name="connsiteX22-5151" fmla="*/ 521 w 684"/>
                <a:gd name="connsiteY22-5152" fmla="*/ 95 h 179"/>
                <a:gd name="connsiteX23-5153" fmla="*/ 500 w 684"/>
                <a:gd name="connsiteY23-5154" fmla="*/ 95 h 179"/>
                <a:gd name="connsiteX24-5155" fmla="*/ 479 w 684"/>
                <a:gd name="connsiteY24-5156" fmla="*/ 100 h 179"/>
                <a:gd name="connsiteX25-5157" fmla="*/ 458 w 684"/>
                <a:gd name="connsiteY25-5158" fmla="*/ 100 h 179"/>
                <a:gd name="connsiteX26-5159" fmla="*/ 432 w 684"/>
                <a:gd name="connsiteY26-5160" fmla="*/ 106 h 179"/>
                <a:gd name="connsiteX27-5161" fmla="*/ 405 w 684"/>
                <a:gd name="connsiteY27-5162" fmla="*/ 106 h 179"/>
                <a:gd name="connsiteX28-5163" fmla="*/ 384 w 684"/>
                <a:gd name="connsiteY28-5164" fmla="*/ 111 h 179"/>
                <a:gd name="connsiteX29-5165" fmla="*/ 353 w 684"/>
                <a:gd name="connsiteY29-5166" fmla="*/ 111 h 179"/>
                <a:gd name="connsiteX30-5167" fmla="*/ 326 w 684"/>
                <a:gd name="connsiteY30-5168" fmla="*/ 116 h 179"/>
                <a:gd name="connsiteX31-5169" fmla="*/ 305 w 684"/>
                <a:gd name="connsiteY31-5170" fmla="*/ 121 h 179"/>
                <a:gd name="connsiteX32-5171" fmla="*/ 279 w 684"/>
                <a:gd name="connsiteY32-5172" fmla="*/ 127 h 179"/>
                <a:gd name="connsiteX33-5173" fmla="*/ 258 w 684"/>
                <a:gd name="connsiteY33-5174" fmla="*/ 127 h 179"/>
                <a:gd name="connsiteX34-5175" fmla="*/ 237 w 684"/>
                <a:gd name="connsiteY34-5176" fmla="*/ 132 h 179"/>
                <a:gd name="connsiteX35-5177" fmla="*/ 216 w 684"/>
                <a:gd name="connsiteY35-5178" fmla="*/ 137 h 179"/>
                <a:gd name="connsiteX36-5179" fmla="*/ 200 w 684"/>
                <a:gd name="connsiteY36-5180" fmla="*/ 137 h 179"/>
                <a:gd name="connsiteX37-5181" fmla="*/ 184 w 684"/>
                <a:gd name="connsiteY37-5182" fmla="*/ 142 h 179"/>
                <a:gd name="connsiteX38-5183" fmla="*/ 169 w 684"/>
                <a:gd name="connsiteY38-5184" fmla="*/ 142 h 179"/>
                <a:gd name="connsiteX39-5185" fmla="*/ 153 w 684"/>
                <a:gd name="connsiteY39-5186" fmla="*/ 148 h 179"/>
                <a:gd name="connsiteX40-5187" fmla="*/ 142 w 684"/>
                <a:gd name="connsiteY40-5188" fmla="*/ 148 h 179"/>
                <a:gd name="connsiteX41-5189" fmla="*/ 132 w 684"/>
                <a:gd name="connsiteY41-5190" fmla="*/ 153 h 179"/>
                <a:gd name="connsiteX42-5191" fmla="*/ 127 w 684"/>
                <a:gd name="connsiteY42-5192" fmla="*/ 153 h 179"/>
                <a:gd name="connsiteX43-5193" fmla="*/ 116 w 684"/>
                <a:gd name="connsiteY43-5194" fmla="*/ 158 h 179"/>
                <a:gd name="connsiteX44-5195" fmla="*/ 111 w 684"/>
                <a:gd name="connsiteY44-5196" fmla="*/ 158 h 179"/>
                <a:gd name="connsiteX45-5197" fmla="*/ 105 w 684"/>
                <a:gd name="connsiteY45-5198" fmla="*/ 163 h 179"/>
                <a:gd name="connsiteX46-5199" fmla="*/ 90 w 684"/>
                <a:gd name="connsiteY46-5200" fmla="*/ 169 h 179"/>
                <a:gd name="connsiteX47-5201" fmla="*/ 79 w 684"/>
                <a:gd name="connsiteY47-5202" fmla="*/ 174 h 179"/>
                <a:gd name="connsiteX48-5203" fmla="*/ 69 w 684"/>
                <a:gd name="connsiteY48-5204" fmla="*/ 179 h 179"/>
                <a:gd name="connsiteX49-5205" fmla="*/ 63 w 684"/>
                <a:gd name="connsiteY49-5206" fmla="*/ 179 h 179"/>
                <a:gd name="connsiteX50-5207" fmla="*/ 58 w 684"/>
                <a:gd name="connsiteY50-5208" fmla="*/ 179 h 179"/>
                <a:gd name="connsiteX51-5209" fmla="*/ 53 w 684"/>
                <a:gd name="connsiteY51-5210" fmla="*/ 179 h 179"/>
                <a:gd name="connsiteX52-5211" fmla="*/ 48 w 684"/>
                <a:gd name="connsiteY52-5212" fmla="*/ 179 h 179"/>
                <a:gd name="connsiteX53-5213" fmla="*/ 37 w 684"/>
                <a:gd name="connsiteY53-5214" fmla="*/ 169 h 179"/>
                <a:gd name="connsiteX54-5215" fmla="*/ 27 w 684"/>
                <a:gd name="connsiteY54-5216" fmla="*/ 163 h 179"/>
                <a:gd name="connsiteX55-5217" fmla="*/ 16 w 684"/>
                <a:gd name="connsiteY55-5218" fmla="*/ 153 h 179"/>
                <a:gd name="connsiteX56-5219" fmla="*/ 11 w 684"/>
                <a:gd name="connsiteY56-5220" fmla="*/ 148 h 179"/>
                <a:gd name="connsiteX57-5221" fmla="*/ 6 w 684"/>
                <a:gd name="connsiteY57-5222" fmla="*/ 137 h 179"/>
                <a:gd name="connsiteX58-5223" fmla="*/ 0 w 684"/>
                <a:gd name="connsiteY58-5224" fmla="*/ 132 h 179"/>
                <a:gd name="connsiteX59-5225" fmla="*/ 6 w 684"/>
                <a:gd name="connsiteY59-5226" fmla="*/ 127 h 179"/>
                <a:gd name="connsiteX60-5227" fmla="*/ 11 w 684"/>
                <a:gd name="connsiteY60-5228" fmla="*/ 121 h 179"/>
                <a:gd name="connsiteX61-5229" fmla="*/ 16 w 684"/>
                <a:gd name="connsiteY61-5230" fmla="*/ 116 h 179"/>
                <a:gd name="connsiteX62-5231" fmla="*/ 27 w 684"/>
                <a:gd name="connsiteY62-5232" fmla="*/ 111 h 179"/>
                <a:gd name="connsiteX63-5233" fmla="*/ 37 w 684"/>
                <a:gd name="connsiteY63-5234" fmla="*/ 100 h 179"/>
                <a:gd name="connsiteX64-5235" fmla="*/ 48 w 684"/>
                <a:gd name="connsiteY64-5236" fmla="*/ 90 h 179"/>
                <a:gd name="connsiteX65-5237" fmla="*/ 53 w 684"/>
                <a:gd name="connsiteY65-5238" fmla="*/ 74 h 179"/>
                <a:gd name="connsiteX66-5239" fmla="*/ 63 w 684"/>
                <a:gd name="connsiteY66-5240" fmla="*/ 58 h 179"/>
                <a:gd name="connsiteX67-5241" fmla="*/ 63 w 684"/>
                <a:gd name="connsiteY67-5242" fmla="*/ 37 h 179"/>
                <a:gd name="connsiteX68-5243" fmla="*/ 69 w 684"/>
                <a:gd name="connsiteY68-5244" fmla="*/ 26 h 179"/>
                <a:gd name="connsiteX69-5245" fmla="*/ 69 w 684"/>
                <a:gd name="connsiteY69-5246" fmla="*/ 11 h 179"/>
                <a:gd name="connsiteX70-5247" fmla="*/ 69 w 684"/>
                <a:gd name="connsiteY70-5248" fmla="*/ 0 h 179"/>
                <a:gd name="connsiteX71-5249" fmla="*/ 127 w 684"/>
                <a:gd name="connsiteY71-5250" fmla="*/ 37 h 179"/>
                <a:gd name="connsiteX72-5251" fmla="*/ 121 w 684"/>
                <a:gd name="connsiteY72-5252" fmla="*/ 48 h 179"/>
                <a:gd name="connsiteX73-5253" fmla="*/ 116 w 684"/>
                <a:gd name="connsiteY73-5254" fmla="*/ 58 h 179"/>
                <a:gd name="connsiteX74-5255" fmla="*/ 116 w 684"/>
                <a:gd name="connsiteY74-5256" fmla="*/ 69 h 179"/>
                <a:gd name="connsiteX75-5257" fmla="*/ 111 w 684"/>
                <a:gd name="connsiteY75-5258" fmla="*/ 74 h 179"/>
                <a:gd name="connsiteX76-5259" fmla="*/ 111 w 684"/>
                <a:gd name="connsiteY76-5260" fmla="*/ 84 h 179"/>
                <a:gd name="connsiteX77-5261" fmla="*/ 111 w 684"/>
                <a:gd name="connsiteY77-5262" fmla="*/ 90 h 179"/>
                <a:gd name="connsiteX78-5263" fmla="*/ 111 w 684"/>
                <a:gd name="connsiteY78-5264" fmla="*/ 95 h 179"/>
                <a:gd name="connsiteX79-5265" fmla="*/ 111 w 684"/>
                <a:gd name="connsiteY79-5266" fmla="*/ 95 h 179"/>
                <a:gd name="connsiteX80-5267" fmla="*/ 111 w 684"/>
                <a:gd name="connsiteY80-5268" fmla="*/ 100 h 179"/>
                <a:gd name="connsiteX81-5269" fmla="*/ 116 w 684"/>
                <a:gd name="connsiteY81-5270" fmla="*/ 100 h 179"/>
                <a:gd name="connsiteX82-5271" fmla="*/ 116 w 684"/>
                <a:gd name="connsiteY82-5272" fmla="*/ 100 h 179"/>
                <a:gd name="connsiteX83-5273" fmla="*/ 121 w 684"/>
                <a:gd name="connsiteY83-5274" fmla="*/ 100 h 179"/>
                <a:gd name="connsiteX84-5275" fmla="*/ 132 w 684"/>
                <a:gd name="connsiteY84-5276" fmla="*/ 100 h 179"/>
                <a:gd name="connsiteX85-5277" fmla="*/ 148 w 684"/>
                <a:gd name="connsiteY85-5278" fmla="*/ 100 h 179"/>
                <a:gd name="connsiteX86-5279" fmla="*/ 169 w 684"/>
                <a:gd name="connsiteY86-5280" fmla="*/ 100 h 179"/>
                <a:gd name="connsiteX87-5281" fmla="*/ 190 w 684"/>
                <a:gd name="connsiteY87-5282" fmla="*/ 100 h 179"/>
                <a:gd name="connsiteX88-5283" fmla="*/ 211 w 684"/>
                <a:gd name="connsiteY88-5284" fmla="*/ 95 h 179"/>
                <a:gd name="connsiteX89-5285" fmla="*/ 242 w 684"/>
                <a:gd name="connsiteY89-5286" fmla="*/ 90 h 179"/>
                <a:gd name="connsiteX90-5287" fmla="*/ 269 w 684"/>
                <a:gd name="connsiteY90-5288" fmla="*/ 90 h 179"/>
                <a:gd name="connsiteX91-5289" fmla="*/ 290 w 684"/>
                <a:gd name="connsiteY91-5290" fmla="*/ 84 h 179"/>
                <a:gd name="connsiteX92-5291" fmla="*/ 311 w 684"/>
                <a:gd name="connsiteY92-5292" fmla="*/ 84 h 179"/>
                <a:gd name="connsiteX93-5293" fmla="*/ 332 w 684"/>
                <a:gd name="connsiteY93-5294" fmla="*/ 79 h 179"/>
                <a:gd name="connsiteX94-5295" fmla="*/ 342 w 684"/>
                <a:gd name="connsiteY94-5296" fmla="*/ 79 h 179"/>
                <a:gd name="connsiteX95-5297" fmla="*/ 358 w 684"/>
                <a:gd name="connsiteY95-5298" fmla="*/ 79 h 179"/>
                <a:gd name="connsiteX96-5299" fmla="*/ 363 w 684"/>
                <a:gd name="connsiteY96-5300" fmla="*/ 79 h 179"/>
                <a:gd name="connsiteX97-5301" fmla="*/ 368 w 684"/>
                <a:gd name="connsiteY97-5302" fmla="*/ 79 h 179"/>
                <a:gd name="connsiteX98-5303" fmla="*/ 368 w 684"/>
                <a:gd name="connsiteY98-5304" fmla="*/ 79 h 179"/>
                <a:gd name="connsiteX0-5305" fmla="*/ 368 w 684"/>
                <a:gd name="connsiteY0-5306" fmla="*/ 68 h 168"/>
                <a:gd name="connsiteX1-5307" fmla="*/ 374 w 684"/>
                <a:gd name="connsiteY1-5308" fmla="*/ 68 h 168"/>
                <a:gd name="connsiteX2-5309" fmla="*/ 379 w 684"/>
                <a:gd name="connsiteY2-5310" fmla="*/ 68 h 168"/>
                <a:gd name="connsiteX3-5311" fmla="*/ 395 w 684"/>
                <a:gd name="connsiteY3-5312" fmla="*/ 63 h 168"/>
                <a:gd name="connsiteX4-5313" fmla="*/ 405 w 684"/>
                <a:gd name="connsiteY4-5314" fmla="*/ 63 h 168"/>
                <a:gd name="connsiteX5-5315" fmla="*/ 421 w 684"/>
                <a:gd name="connsiteY5-5316" fmla="*/ 63 h 168"/>
                <a:gd name="connsiteX6-5317" fmla="*/ 442 w 684"/>
                <a:gd name="connsiteY6-5318" fmla="*/ 58 h 168"/>
                <a:gd name="connsiteX7-5319" fmla="*/ 468 w 684"/>
                <a:gd name="connsiteY7-5320" fmla="*/ 58 h 168"/>
                <a:gd name="connsiteX8-5321" fmla="*/ 495 w 684"/>
                <a:gd name="connsiteY8-5322" fmla="*/ 52 h 168"/>
                <a:gd name="connsiteX9-5323" fmla="*/ 547 w 684"/>
                <a:gd name="connsiteY9-5324" fmla="*/ 47 h 168"/>
                <a:gd name="connsiteX10-5325" fmla="*/ 595 w 684"/>
                <a:gd name="connsiteY10-5326" fmla="*/ 42 h 168"/>
                <a:gd name="connsiteX11-5327" fmla="*/ 642 w 684"/>
                <a:gd name="connsiteY11-5328" fmla="*/ 37 h 168"/>
                <a:gd name="connsiteX12-5329" fmla="*/ 684 w 684"/>
                <a:gd name="connsiteY12-5330" fmla="*/ 37 h 168"/>
                <a:gd name="connsiteX13-5331" fmla="*/ 663 w 684"/>
                <a:gd name="connsiteY13-5332" fmla="*/ 73 h 168"/>
                <a:gd name="connsiteX14-5333" fmla="*/ 653 w 684"/>
                <a:gd name="connsiteY14-5334" fmla="*/ 73 h 168"/>
                <a:gd name="connsiteX15-5335" fmla="*/ 637 w 684"/>
                <a:gd name="connsiteY15-5336" fmla="*/ 73 h 168"/>
                <a:gd name="connsiteX16-5337" fmla="*/ 626 w 684"/>
                <a:gd name="connsiteY16-5338" fmla="*/ 73 h 168"/>
                <a:gd name="connsiteX17-5339" fmla="*/ 610 w 684"/>
                <a:gd name="connsiteY17-5340" fmla="*/ 73 h 168"/>
                <a:gd name="connsiteX18-5341" fmla="*/ 595 w 684"/>
                <a:gd name="connsiteY18-5342" fmla="*/ 79 h 168"/>
                <a:gd name="connsiteX19-5343" fmla="*/ 579 w 684"/>
                <a:gd name="connsiteY19-5344" fmla="*/ 79 h 168"/>
                <a:gd name="connsiteX20-5345" fmla="*/ 558 w 684"/>
                <a:gd name="connsiteY20-5346" fmla="*/ 79 h 168"/>
                <a:gd name="connsiteX21-5347" fmla="*/ 542 w 684"/>
                <a:gd name="connsiteY21-5348" fmla="*/ 79 h 168"/>
                <a:gd name="connsiteX22-5349" fmla="*/ 521 w 684"/>
                <a:gd name="connsiteY22-5350" fmla="*/ 84 h 168"/>
                <a:gd name="connsiteX23-5351" fmla="*/ 500 w 684"/>
                <a:gd name="connsiteY23-5352" fmla="*/ 84 h 168"/>
                <a:gd name="connsiteX24-5353" fmla="*/ 479 w 684"/>
                <a:gd name="connsiteY24-5354" fmla="*/ 89 h 168"/>
                <a:gd name="connsiteX25-5355" fmla="*/ 458 w 684"/>
                <a:gd name="connsiteY25-5356" fmla="*/ 89 h 168"/>
                <a:gd name="connsiteX26-5357" fmla="*/ 432 w 684"/>
                <a:gd name="connsiteY26-5358" fmla="*/ 95 h 168"/>
                <a:gd name="connsiteX27-5359" fmla="*/ 405 w 684"/>
                <a:gd name="connsiteY27-5360" fmla="*/ 95 h 168"/>
                <a:gd name="connsiteX28-5361" fmla="*/ 384 w 684"/>
                <a:gd name="connsiteY28-5362" fmla="*/ 100 h 168"/>
                <a:gd name="connsiteX29-5363" fmla="*/ 353 w 684"/>
                <a:gd name="connsiteY29-5364" fmla="*/ 100 h 168"/>
                <a:gd name="connsiteX30-5365" fmla="*/ 326 w 684"/>
                <a:gd name="connsiteY30-5366" fmla="*/ 105 h 168"/>
                <a:gd name="connsiteX31-5367" fmla="*/ 305 w 684"/>
                <a:gd name="connsiteY31-5368" fmla="*/ 110 h 168"/>
                <a:gd name="connsiteX32-5369" fmla="*/ 279 w 684"/>
                <a:gd name="connsiteY32-5370" fmla="*/ 116 h 168"/>
                <a:gd name="connsiteX33-5371" fmla="*/ 258 w 684"/>
                <a:gd name="connsiteY33-5372" fmla="*/ 116 h 168"/>
                <a:gd name="connsiteX34-5373" fmla="*/ 237 w 684"/>
                <a:gd name="connsiteY34-5374" fmla="*/ 121 h 168"/>
                <a:gd name="connsiteX35-5375" fmla="*/ 216 w 684"/>
                <a:gd name="connsiteY35-5376" fmla="*/ 126 h 168"/>
                <a:gd name="connsiteX36-5377" fmla="*/ 200 w 684"/>
                <a:gd name="connsiteY36-5378" fmla="*/ 126 h 168"/>
                <a:gd name="connsiteX37-5379" fmla="*/ 184 w 684"/>
                <a:gd name="connsiteY37-5380" fmla="*/ 131 h 168"/>
                <a:gd name="connsiteX38-5381" fmla="*/ 169 w 684"/>
                <a:gd name="connsiteY38-5382" fmla="*/ 131 h 168"/>
                <a:gd name="connsiteX39-5383" fmla="*/ 153 w 684"/>
                <a:gd name="connsiteY39-5384" fmla="*/ 137 h 168"/>
                <a:gd name="connsiteX40-5385" fmla="*/ 142 w 684"/>
                <a:gd name="connsiteY40-5386" fmla="*/ 137 h 168"/>
                <a:gd name="connsiteX41-5387" fmla="*/ 132 w 684"/>
                <a:gd name="connsiteY41-5388" fmla="*/ 142 h 168"/>
                <a:gd name="connsiteX42-5389" fmla="*/ 127 w 684"/>
                <a:gd name="connsiteY42-5390" fmla="*/ 142 h 168"/>
                <a:gd name="connsiteX43-5391" fmla="*/ 116 w 684"/>
                <a:gd name="connsiteY43-5392" fmla="*/ 147 h 168"/>
                <a:gd name="connsiteX44-5393" fmla="*/ 111 w 684"/>
                <a:gd name="connsiteY44-5394" fmla="*/ 147 h 168"/>
                <a:gd name="connsiteX45-5395" fmla="*/ 105 w 684"/>
                <a:gd name="connsiteY45-5396" fmla="*/ 152 h 168"/>
                <a:gd name="connsiteX46-5397" fmla="*/ 90 w 684"/>
                <a:gd name="connsiteY46-5398" fmla="*/ 158 h 168"/>
                <a:gd name="connsiteX47-5399" fmla="*/ 79 w 684"/>
                <a:gd name="connsiteY47-5400" fmla="*/ 163 h 168"/>
                <a:gd name="connsiteX48-5401" fmla="*/ 69 w 684"/>
                <a:gd name="connsiteY48-5402" fmla="*/ 168 h 168"/>
                <a:gd name="connsiteX49-5403" fmla="*/ 63 w 684"/>
                <a:gd name="connsiteY49-5404" fmla="*/ 168 h 168"/>
                <a:gd name="connsiteX50-5405" fmla="*/ 58 w 684"/>
                <a:gd name="connsiteY50-5406" fmla="*/ 168 h 168"/>
                <a:gd name="connsiteX51-5407" fmla="*/ 53 w 684"/>
                <a:gd name="connsiteY51-5408" fmla="*/ 168 h 168"/>
                <a:gd name="connsiteX52-5409" fmla="*/ 48 w 684"/>
                <a:gd name="connsiteY52-5410" fmla="*/ 168 h 168"/>
                <a:gd name="connsiteX53-5411" fmla="*/ 37 w 684"/>
                <a:gd name="connsiteY53-5412" fmla="*/ 158 h 168"/>
                <a:gd name="connsiteX54-5413" fmla="*/ 27 w 684"/>
                <a:gd name="connsiteY54-5414" fmla="*/ 152 h 168"/>
                <a:gd name="connsiteX55-5415" fmla="*/ 16 w 684"/>
                <a:gd name="connsiteY55-5416" fmla="*/ 142 h 168"/>
                <a:gd name="connsiteX56-5417" fmla="*/ 11 w 684"/>
                <a:gd name="connsiteY56-5418" fmla="*/ 137 h 168"/>
                <a:gd name="connsiteX57-5419" fmla="*/ 6 w 684"/>
                <a:gd name="connsiteY57-5420" fmla="*/ 126 h 168"/>
                <a:gd name="connsiteX58-5421" fmla="*/ 0 w 684"/>
                <a:gd name="connsiteY58-5422" fmla="*/ 121 h 168"/>
                <a:gd name="connsiteX59-5423" fmla="*/ 6 w 684"/>
                <a:gd name="connsiteY59-5424" fmla="*/ 116 h 168"/>
                <a:gd name="connsiteX60-5425" fmla="*/ 11 w 684"/>
                <a:gd name="connsiteY60-5426" fmla="*/ 110 h 168"/>
                <a:gd name="connsiteX61-5427" fmla="*/ 16 w 684"/>
                <a:gd name="connsiteY61-5428" fmla="*/ 105 h 168"/>
                <a:gd name="connsiteX62-5429" fmla="*/ 27 w 684"/>
                <a:gd name="connsiteY62-5430" fmla="*/ 100 h 168"/>
                <a:gd name="connsiteX63-5431" fmla="*/ 37 w 684"/>
                <a:gd name="connsiteY63-5432" fmla="*/ 89 h 168"/>
                <a:gd name="connsiteX64-5433" fmla="*/ 48 w 684"/>
                <a:gd name="connsiteY64-5434" fmla="*/ 79 h 168"/>
                <a:gd name="connsiteX65-5435" fmla="*/ 53 w 684"/>
                <a:gd name="connsiteY65-5436" fmla="*/ 63 h 168"/>
                <a:gd name="connsiteX66-5437" fmla="*/ 63 w 684"/>
                <a:gd name="connsiteY66-5438" fmla="*/ 47 h 168"/>
                <a:gd name="connsiteX67-5439" fmla="*/ 63 w 684"/>
                <a:gd name="connsiteY67-5440" fmla="*/ 26 h 168"/>
                <a:gd name="connsiteX68-5441" fmla="*/ 69 w 684"/>
                <a:gd name="connsiteY68-5442" fmla="*/ 15 h 168"/>
                <a:gd name="connsiteX69-5443" fmla="*/ 69 w 684"/>
                <a:gd name="connsiteY69-5444" fmla="*/ 0 h 168"/>
                <a:gd name="connsiteX70-5445" fmla="*/ 127 w 684"/>
                <a:gd name="connsiteY70-5446" fmla="*/ 26 h 168"/>
                <a:gd name="connsiteX71-5447" fmla="*/ 121 w 684"/>
                <a:gd name="connsiteY71-5448" fmla="*/ 37 h 168"/>
                <a:gd name="connsiteX72-5449" fmla="*/ 116 w 684"/>
                <a:gd name="connsiteY72-5450" fmla="*/ 47 h 168"/>
                <a:gd name="connsiteX73-5451" fmla="*/ 116 w 684"/>
                <a:gd name="connsiteY73-5452" fmla="*/ 58 h 168"/>
                <a:gd name="connsiteX74-5453" fmla="*/ 111 w 684"/>
                <a:gd name="connsiteY74-5454" fmla="*/ 63 h 168"/>
                <a:gd name="connsiteX75-5455" fmla="*/ 111 w 684"/>
                <a:gd name="connsiteY75-5456" fmla="*/ 73 h 168"/>
                <a:gd name="connsiteX76-5457" fmla="*/ 111 w 684"/>
                <a:gd name="connsiteY76-5458" fmla="*/ 79 h 168"/>
                <a:gd name="connsiteX77-5459" fmla="*/ 111 w 684"/>
                <a:gd name="connsiteY77-5460" fmla="*/ 84 h 168"/>
                <a:gd name="connsiteX78-5461" fmla="*/ 111 w 684"/>
                <a:gd name="connsiteY78-5462" fmla="*/ 84 h 168"/>
                <a:gd name="connsiteX79-5463" fmla="*/ 111 w 684"/>
                <a:gd name="connsiteY79-5464" fmla="*/ 89 h 168"/>
                <a:gd name="connsiteX80-5465" fmla="*/ 116 w 684"/>
                <a:gd name="connsiteY80-5466" fmla="*/ 89 h 168"/>
                <a:gd name="connsiteX81-5467" fmla="*/ 116 w 684"/>
                <a:gd name="connsiteY81-5468" fmla="*/ 89 h 168"/>
                <a:gd name="connsiteX82-5469" fmla="*/ 121 w 684"/>
                <a:gd name="connsiteY82-5470" fmla="*/ 89 h 168"/>
                <a:gd name="connsiteX83-5471" fmla="*/ 132 w 684"/>
                <a:gd name="connsiteY83-5472" fmla="*/ 89 h 168"/>
                <a:gd name="connsiteX84-5473" fmla="*/ 148 w 684"/>
                <a:gd name="connsiteY84-5474" fmla="*/ 89 h 168"/>
                <a:gd name="connsiteX85-5475" fmla="*/ 169 w 684"/>
                <a:gd name="connsiteY85-5476" fmla="*/ 89 h 168"/>
                <a:gd name="connsiteX86-5477" fmla="*/ 190 w 684"/>
                <a:gd name="connsiteY86-5478" fmla="*/ 89 h 168"/>
                <a:gd name="connsiteX87-5479" fmla="*/ 211 w 684"/>
                <a:gd name="connsiteY87-5480" fmla="*/ 84 h 168"/>
                <a:gd name="connsiteX88-5481" fmla="*/ 242 w 684"/>
                <a:gd name="connsiteY88-5482" fmla="*/ 79 h 168"/>
                <a:gd name="connsiteX89-5483" fmla="*/ 269 w 684"/>
                <a:gd name="connsiteY89-5484" fmla="*/ 79 h 168"/>
                <a:gd name="connsiteX90-5485" fmla="*/ 290 w 684"/>
                <a:gd name="connsiteY90-5486" fmla="*/ 73 h 168"/>
                <a:gd name="connsiteX91-5487" fmla="*/ 311 w 684"/>
                <a:gd name="connsiteY91-5488" fmla="*/ 73 h 168"/>
                <a:gd name="connsiteX92-5489" fmla="*/ 332 w 684"/>
                <a:gd name="connsiteY92-5490" fmla="*/ 68 h 168"/>
                <a:gd name="connsiteX93-5491" fmla="*/ 342 w 684"/>
                <a:gd name="connsiteY93-5492" fmla="*/ 68 h 168"/>
                <a:gd name="connsiteX94-5493" fmla="*/ 358 w 684"/>
                <a:gd name="connsiteY94-5494" fmla="*/ 68 h 168"/>
                <a:gd name="connsiteX95-5495" fmla="*/ 363 w 684"/>
                <a:gd name="connsiteY95-5496" fmla="*/ 68 h 168"/>
                <a:gd name="connsiteX96-5497" fmla="*/ 368 w 684"/>
                <a:gd name="connsiteY96-5498" fmla="*/ 68 h 168"/>
                <a:gd name="connsiteX97-5499" fmla="*/ 368 w 684"/>
                <a:gd name="connsiteY97-5500" fmla="*/ 68 h 168"/>
                <a:gd name="connsiteX0-5501" fmla="*/ 368 w 684"/>
                <a:gd name="connsiteY0-5502" fmla="*/ 68 h 168"/>
                <a:gd name="connsiteX1-5503" fmla="*/ 374 w 684"/>
                <a:gd name="connsiteY1-5504" fmla="*/ 68 h 168"/>
                <a:gd name="connsiteX2-5505" fmla="*/ 379 w 684"/>
                <a:gd name="connsiteY2-5506" fmla="*/ 68 h 168"/>
                <a:gd name="connsiteX3-5507" fmla="*/ 395 w 684"/>
                <a:gd name="connsiteY3-5508" fmla="*/ 63 h 168"/>
                <a:gd name="connsiteX4-5509" fmla="*/ 405 w 684"/>
                <a:gd name="connsiteY4-5510" fmla="*/ 63 h 168"/>
                <a:gd name="connsiteX5-5511" fmla="*/ 421 w 684"/>
                <a:gd name="connsiteY5-5512" fmla="*/ 63 h 168"/>
                <a:gd name="connsiteX6-5513" fmla="*/ 442 w 684"/>
                <a:gd name="connsiteY6-5514" fmla="*/ 58 h 168"/>
                <a:gd name="connsiteX7-5515" fmla="*/ 468 w 684"/>
                <a:gd name="connsiteY7-5516" fmla="*/ 58 h 168"/>
                <a:gd name="connsiteX8-5517" fmla="*/ 495 w 684"/>
                <a:gd name="connsiteY8-5518" fmla="*/ 52 h 168"/>
                <a:gd name="connsiteX9-5519" fmla="*/ 547 w 684"/>
                <a:gd name="connsiteY9-5520" fmla="*/ 47 h 168"/>
                <a:gd name="connsiteX10-5521" fmla="*/ 595 w 684"/>
                <a:gd name="connsiteY10-5522" fmla="*/ 42 h 168"/>
                <a:gd name="connsiteX11-5523" fmla="*/ 642 w 684"/>
                <a:gd name="connsiteY11-5524" fmla="*/ 37 h 168"/>
                <a:gd name="connsiteX12-5525" fmla="*/ 684 w 684"/>
                <a:gd name="connsiteY12-5526" fmla="*/ 37 h 168"/>
                <a:gd name="connsiteX13-5527" fmla="*/ 663 w 684"/>
                <a:gd name="connsiteY13-5528" fmla="*/ 73 h 168"/>
                <a:gd name="connsiteX14-5529" fmla="*/ 653 w 684"/>
                <a:gd name="connsiteY14-5530" fmla="*/ 73 h 168"/>
                <a:gd name="connsiteX15-5531" fmla="*/ 637 w 684"/>
                <a:gd name="connsiteY15-5532" fmla="*/ 73 h 168"/>
                <a:gd name="connsiteX16-5533" fmla="*/ 626 w 684"/>
                <a:gd name="connsiteY16-5534" fmla="*/ 73 h 168"/>
                <a:gd name="connsiteX17-5535" fmla="*/ 610 w 684"/>
                <a:gd name="connsiteY17-5536" fmla="*/ 73 h 168"/>
                <a:gd name="connsiteX18-5537" fmla="*/ 595 w 684"/>
                <a:gd name="connsiteY18-5538" fmla="*/ 79 h 168"/>
                <a:gd name="connsiteX19-5539" fmla="*/ 579 w 684"/>
                <a:gd name="connsiteY19-5540" fmla="*/ 79 h 168"/>
                <a:gd name="connsiteX20-5541" fmla="*/ 558 w 684"/>
                <a:gd name="connsiteY20-5542" fmla="*/ 79 h 168"/>
                <a:gd name="connsiteX21-5543" fmla="*/ 542 w 684"/>
                <a:gd name="connsiteY21-5544" fmla="*/ 79 h 168"/>
                <a:gd name="connsiteX22-5545" fmla="*/ 521 w 684"/>
                <a:gd name="connsiteY22-5546" fmla="*/ 84 h 168"/>
                <a:gd name="connsiteX23-5547" fmla="*/ 500 w 684"/>
                <a:gd name="connsiteY23-5548" fmla="*/ 84 h 168"/>
                <a:gd name="connsiteX24-5549" fmla="*/ 479 w 684"/>
                <a:gd name="connsiteY24-5550" fmla="*/ 89 h 168"/>
                <a:gd name="connsiteX25-5551" fmla="*/ 458 w 684"/>
                <a:gd name="connsiteY25-5552" fmla="*/ 89 h 168"/>
                <a:gd name="connsiteX26-5553" fmla="*/ 432 w 684"/>
                <a:gd name="connsiteY26-5554" fmla="*/ 95 h 168"/>
                <a:gd name="connsiteX27-5555" fmla="*/ 405 w 684"/>
                <a:gd name="connsiteY27-5556" fmla="*/ 95 h 168"/>
                <a:gd name="connsiteX28-5557" fmla="*/ 384 w 684"/>
                <a:gd name="connsiteY28-5558" fmla="*/ 100 h 168"/>
                <a:gd name="connsiteX29-5559" fmla="*/ 353 w 684"/>
                <a:gd name="connsiteY29-5560" fmla="*/ 100 h 168"/>
                <a:gd name="connsiteX30-5561" fmla="*/ 326 w 684"/>
                <a:gd name="connsiteY30-5562" fmla="*/ 105 h 168"/>
                <a:gd name="connsiteX31-5563" fmla="*/ 305 w 684"/>
                <a:gd name="connsiteY31-5564" fmla="*/ 110 h 168"/>
                <a:gd name="connsiteX32-5565" fmla="*/ 279 w 684"/>
                <a:gd name="connsiteY32-5566" fmla="*/ 116 h 168"/>
                <a:gd name="connsiteX33-5567" fmla="*/ 258 w 684"/>
                <a:gd name="connsiteY33-5568" fmla="*/ 116 h 168"/>
                <a:gd name="connsiteX34-5569" fmla="*/ 237 w 684"/>
                <a:gd name="connsiteY34-5570" fmla="*/ 121 h 168"/>
                <a:gd name="connsiteX35-5571" fmla="*/ 216 w 684"/>
                <a:gd name="connsiteY35-5572" fmla="*/ 126 h 168"/>
                <a:gd name="connsiteX36-5573" fmla="*/ 200 w 684"/>
                <a:gd name="connsiteY36-5574" fmla="*/ 126 h 168"/>
                <a:gd name="connsiteX37-5575" fmla="*/ 184 w 684"/>
                <a:gd name="connsiteY37-5576" fmla="*/ 131 h 168"/>
                <a:gd name="connsiteX38-5577" fmla="*/ 169 w 684"/>
                <a:gd name="connsiteY38-5578" fmla="*/ 131 h 168"/>
                <a:gd name="connsiteX39-5579" fmla="*/ 153 w 684"/>
                <a:gd name="connsiteY39-5580" fmla="*/ 137 h 168"/>
                <a:gd name="connsiteX40-5581" fmla="*/ 142 w 684"/>
                <a:gd name="connsiteY40-5582" fmla="*/ 137 h 168"/>
                <a:gd name="connsiteX41-5583" fmla="*/ 132 w 684"/>
                <a:gd name="connsiteY41-5584" fmla="*/ 142 h 168"/>
                <a:gd name="connsiteX42-5585" fmla="*/ 127 w 684"/>
                <a:gd name="connsiteY42-5586" fmla="*/ 142 h 168"/>
                <a:gd name="connsiteX43-5587" fmla="*/ 116 w 684"/>
                <a:gd name="connsiteY43-5588" fmla="*/ 147 h 168"/>
                <a:gd name="connsiteX44-5589" fmla="*/ 111 w 684"/>
                <a:gd name="connsiteY44-5590" fmla="*/ 147 h 168"/>
                <a:gd name="connsiteX45-5591" fmla="*/ 105 w 684"/>
                <a:gd name="connsiteY45-5592" fmla="*/ 152 h 168"/>
                <a:gd name="connsiteX46-5593" fmla="*/ 90 w 684"/>
                <a:gd name="connsiteY46-5594" fmla="*/ 158 h 168"/>
                <a:gd name="connsiteX47-5595" fmla="*/ 79 w 684"/>
                <a:gd name="connsiteY47-5596" fmla="*/ 163 h 168"/>
                <a:gd name="connsiteX48-5597" fmla="*/ 69 w 684"/>
                <a:gd name="connsiteY48-5598" fmla="*/ 168 h 168"/>
                <a:gd name="connsiteX49-5599" fmla="*/ 63 w 684"/>
                <a:gd name="connsiteY49-5600" fmla="*/ 168 h 168"/>
                <a:gd name="connsiteX50-5601" fmla="*/ 58 w 684"/>
                <a:gd name="connsiteY50-5602" fmla="*/ 168 h 168"/>
                <a:gd name="connsiteX51-5603" fmla="*/ 53 w 684"/>
                <a:gd name="connsiteY51-5604" fmla="*/ 168 h 168"/>
                <a:gd name="connsiteX52-5605" fmla="*/ 48 w 684"/>
                <a:gd name="connsiteY52-5606" fmla="*/ 168 h 168"/>
                <a:gd name="connsiteX53-5607" fmla="*/ 37 w 684"/>
                <a:gd name="connsiteY53-5608" fmla="*/ 158 h 168"/>
                <a:gd name="connsiteX54-5609" fmla="*/ 27 w 684"/>
                <a:gd name="connsiteY54-5610" fmla="*/ 152 h 168"/>
                <a:gd name="connsiteX55-5611" fmla="*/ 16 w 684"/>
                <a:gd name="connsiteY55-5612" fmla="*/ 142 h 168"/>
                <a:gd name="connsiteX56-5613" fmla="*/ 11 w 684"/>
                <a:gd name="connsiteY56-5614" fmla="*/ 137 h 168"/>
                <a:gd name="connsiteX57-5615" fmla="*/ 6 w 684"/>
                <a:gd name="connsiteY57-5616" fmla="*/ 126 h 168"/>
                <a:gd name="connsiteX58-5617" fmla="*/ 0 w 684"/>
                <a:gd name="connsiteY58-5618" fmla="*/ 121 h 168"/>
                <a:gd name="connsiteX59-5619" fmla="*/ 6 w 684"/>
                <a:gd name="connsiteY59-5620" fmla="*/ 116 h 168"/>
                <a:gd name="connsiteX60-5621" fmla="*/ 11 w 684"/>
                <a:gd name="connsiteY60-5622" fmla="*/ 110 h 168"/>
                <a:gd name="connsiteX61-5623" fmla="*/ 16 w 684"/>
                <a:gd name="connsiteY61-5624" fmla="*/ 105 h 168"/>
                <a:gd name="connsiteX62-5625" fmla="*/ 27 w 684"/>
                <a:gd name="connsiteY62-5626" fmla="*/ 100 h 168"/>
                <a:gd name="connsiteX63-5627" fmla="*/ 37 w 684"/>
                <a:gd name="connsiteY63-5628" fmla="*/ 89 h 168"/>
                <a:gd name="connsiteX64-5629" fmla="*/ 48 w 684"/>
                <a:gd name="connsiteY64-5630" fmla="*/ 79 h 168"/>
                <a:gd name="connsiteX65-5631" fmla="*/ 53 w 684"/>
                <a:gd name="connsiteY65-5632" fmla="*/ 63 h 168"/>
                <a:gd name="connsiteX66-5633" fmla="*/ 63 w 684"/>
                <a:gd name="connsiteY66-5634" fmla="*/ 47 h 168"/>
                <a:gd name="connsiteX67-5635" fmla="*/ 63 w 684"/>
                <a:gd name="connsiteY67-5636" fmla="*/ 26 h 168"/>
                <a:gd name="connsiteX68-5637" fmla="*/ 69 w 684"/>
                <a:gd name="connsiteY68-5638" fmla="*/ 0 h 168"/>
                <a:gd name="connsiteX69-5639" fmla="*/ 127 w 684"/>
                <a:gd name="connsiteY69-5640" fmla="*/ 26 h 168"/>
                <a:gd name="connsiteX70-5641" fmla="*/ 121 w 684"/>
                <a:gd name="connsiteY70-5642" fmla="*/ 37 h 168"/>
                <a:gd name="connsiteX71-5643" fmla="*/ 116 w 684"/>
                <a:gd name="connsiteY71-5644" fmla="*/ 47 h 168"/>
                <a:gd name="connsiteX72-5645" fmla="*/ 116 w 684"/>
                <a:gd name="connsiteY72-5646" fmla="*/ 58 h 168"/>
                <a:gd name="connsiteX73-5647" fmla="*/ 111 w 684"/>
                <a:gd name="connsiteY73-5648" fmla="*/ 63 h 168"/>
                <a:gd name="connsiteX74-5649" fmla="*/ 111 w 684"/>
                <a:gd name="connsiteY74-5650" fmla="*/ 73 h 168"/>
                <a:gd name="connsiteX75-5651" fmla="*/ 111 w 684"/>
                <a:gd name="connsiteY75-5652" fmla="*/ 79 h 168"/>
                <a:gd name="connsiteX76-5653" fmla="*/ 111 w 684"/>
                <a:gd name="connsiteY76-5654" fmla="*/ 84 h 168"/>
                <a:gd name="connsiteX77-5655" fmla="*/ 111 w 684"/>
                <a:gd name="connsiteY77-5656" fmla="*/ 84 h 168"/>
                <a:gd name="connsiteX78-5657" fmla="*/ 111 w 684"/>
                <a:gd name="connsiteY78-5658" fmla="*/ 89 h 168"/>
                <a:gd name="connsiteX79-5659" fmla="*/ 116 w 684"/>
                <a:gd name="connsiteY79-5660" fmla="*/ 89 h 168"/>
                <a:gd name="connsiteX80-5661" fmla="*/ 116 w 684"/>
                <a:gd name="connsiteY80-5662" fmla="*/ 89 h 168"/>
                <a:gd name="connsiteX81-5663" fmla="*/ 121 w 684"/>
                <a:gd name="connsiteY81-5664" fmla="*/ 89 h 168"/>
                <a:gd name="connsiteX82-5665" fmla="*/ 132 w 684"/>
                <a:gd name="connsiteY82-5666" fmla="*/ 89 h 168"/>
                <a:gd name="connsiteX83-5667" fmla="*/ 148 w 684"/>
                <a:gd name="connsiteY83-5668" fmla="*/ 89 h 168"/>
                <a:gd name="connsiteX84-5669" fmla="*/ 169 w 684"/>
                <a:gd name="connsiteY84-5670" fmla="*/ 89 h 168"/>
                <a:gd name="connsiteX85-5671" fmla="*/ 190 w 684"/>
                <a:gd name="connsiteY85-5672" fmla="*/ 89 h 168"/>
                <a:gd name="connsiteX86-5673" fmla="*/ 211 w 684"/>
                <a:gd name="connsiteY86-5674" fmla="*/ 84 h 168"/>
                <a:gd name="connsiteX87-5675" fmla="*/ 242 w 684"/>
                <a:gd name="connsiteY87-5676" fmla="*/ 79 h 168"/>
                <a:gd name="connsiteX88-5677" fmla="*/ 269 w 684"/>
                <a:gd name="connsiteY88-5678" fmla="*/ 79 h 168"/>
                <a:gd name="connsiteX89-5679" fmla="*/ 290 w 684"/>
                <a:gd name="connsiteY89-5680" fmla="*/ 73 h 168"/>
                <a:gd name="connsiteX90-5681" fmla="*/ 311 w 684"/>
                <a:gd name="connsiteY90-5682" fmla="*/ 73 h 168"/>
                <a:gd name="connsiteX91-5683" fmla="*/ 332 w 684"/>
                <a:gd name="connsiteY91-5684" fmla="*/ 68 h 168"/>
                <a:gd name="connsiteX92-5685" fmla="*/ 342 w 684"/>
                <a:gd name="connsiteY92-5686" fmla="*/ 68 h 168"/>
                <a:gd name="connsiteX93-5687" fmla="*/ 358 w 684"/>
                <a:gd name="connsiteY93-5688" fmla="*/ 68 h 168"/>
                <a:gd name="connsiteX94-5689" fmla="*/ 363 w 684"/>
                <a:gd name="connsiteY94-5690" fmla="*/ 68 h 168"/>
                <a:gd name="connsiteX95-5691" fmla="*/ 368 w 684"/>
                <a:gd name="connsiteY95-5692" fmla="*/ 68 h 168"/>
                <a:gd name="connsiteX96-5693" fmla="*/ 368 w 684"/>
                <a:gd name="connsiteY96-5694" fmla="*/ 68 h 168"/>
                <a:gd name="connsiteX0-5695" fmla="*/ 368 w 684"/>
                <a:gd name="connsiteY0-5696" fmla="*/ 45 h 145"/>
                <a:gd name="connsiteX1-5697" fmla="*/ 374 w 684"/>
                <a:gd name="connsiteY1-5698" fmla="*/ 45 h 145"/>
                <a:gd name="connsiteX2-5699" fmla="*/ 379 w 684"/>
                <a:gd name="connsiteY2-5700" fmla="*/ 45 h 145"/>
                <a:gd name="connsiteX3-5701" fmla="*/ 395 w 684"/>
                <a:gd name="connsiteY3-5702" fmla="*/ 40 h 145"/>
                <a:gd name="connsiteX4-5703" fmla="*/ 405 w 684"/>
                <a:gd name="connsiteY4-5704" fmla="*/ 40 h 145"/>
                <a:gd name="connsiteX5-5705" fmla="*/ 421 w 684"/>
                <a:gd name="connsiteY5-5706" fmla="*/ 40 h 145"/>
                <a:gd name="connsiteX6-5707" fmla="*/ 442 w 684"/>
                <a:gd name="connsiteY6-5708" fmla="*/ 35 h 145"/>
                <a:gd name="connsiteX7-5709" fmla="*/ 468 w 684"/>
                <a:gd name="connsiteY7-5710" fmla="*/ 35 h 145"/>
                <a:gd name="connsiteX8-5711" fmla="*/ 495 w 684"/>
                <a:gd name="connsiteY8-5712" fmla="*/ 29 h 145"/>
                <a:gd name="connsiteX9-5713" fmla="*/ 547 w 684"/>
                <a:gd name="connsiteY9-5714" fmla="*/ 24 h 145"/>
                <a:gd name="connsiteX10-5715" fmla="*/ 595 w 684"/>
                <a:gd name="connsiteY10-5716" fmla="*/ 19 h 145"/>
                <a:gd name="connsiteX11-5717" fmla="*/ 642 w 684"/>
                <a:gd name="connsiteY11-5718" fmla="*/ 14 h 145"/>
                <a:gd name="connsiteX12-5719" fmla="*/ 684 w 684"/>
                <a:gd name="connsiteY12-5720" fmla="*/ 14 h 145"/>
                <a:gd name="connsiteX13-5721" fmla="*/ 663 w 684"/>
                <a:gd name="connsiteY13-5722" fmla="*/ 50 h 145"/>
                <a:gd name="connsiteX14-5723" fmla="*/ 653 w 684"/>
                <a:gd name="connsiteY14-5724" fmla="*/ 50 h 145"/>
                <a:gd name="connsiteX15-5725" fmla="*/ 637 w 684"/>
                <a:gd name="connsiteY15-5726" fmla="*/ 50 h 145"/>
                <a:gd name="connsiteX16-5727" fmla="*/ 626 w 684"/>
                <a:gd name="connsiteY16-5728" fmla="*/ 50 h 145"/>
                <a:gd name="connsiteX17-5729" fmla="*/ 610 w 684"/>
                <a:gd name="connsiteY17-5730" fmla="*/ 50 h 145"/>
                <a:gd name="connsiteX18-5731" fmla="*/ 595 w 684"/>
                <a:gd name="connsiteY18-5732" fmla="*/ 56 h 145"/>
                <a:gd name="connsiteX19-5733" fmla="*/ 579 w 684"/>
                <a:gd name="connsiteY19-5734" fmla="*/ 56 h 145"/>
                <a:gd name="connsiteX20-5735" fmla="*/ 558 w 684"/>
                <a:gd name="connsiteY20-5736" fmla="*/ 56 h 145"/>
                <a:gd name="connsiteX21-5737" fmla="*/ 542 w 684"/>
                <a:gd name="connsiteY21-5738" fmla="*/ 56 h 145"/>
                <a:gd name="connsiteX22-5739" fmla="*/ 521 w 684"/>
                <a:gd name="connsiteY22-5740" fmla="*/ 61 h 145"/>
                <a:gd name="connsiteX23-5741" fmla="*/ 500 w 684"/>
                <a:gd name="connsiteY23-5742" fmla="*/ 61 h 145"/>
                <a:gd name="connsiteX24-5743" fmla="*/ 479 w 684"/>
                <a:gd name="connsiteY24-5744" fmla="*/ 66 h 145"/>
                <a:gd name="connsiteX25-5745" fmla="*/ 458 w 684"/>
                <a:gd name="connsiteY25-5746" fmla="*/ 66 h 145"/>
                <a:gd name="connsiteX26-5747" fmla="*/ 432 w 684"/>
                <a:gd name="connsiteY26-5748" fmla="*/ 72 h 145"/>
                <a:gd name="connsiteX27-5749" fmla="*/ 405 w 684"/>
                <a:gd name="connsiteY27-5750" fmla="*/ 72 h 145"/>
                <a:gd name="connsiteX28-5751" fmla="*/ 384 w 684"/>
                <a:gd name="connsiteY28-5752" fmla="*/ 77 h 145"/>
                <a:gd name="connsiteX29-5753" fmla="*/ 353 w 684"/>
                <a:gd name="connsiteY29-5754" fmla="*/ 77 h 145"/>
                <a:gd name="connsiteX30-5755" fmla="*/ 326 w 684"/>
                <a:gd name="connsiteY30-5756" fmla="*/ 82 h 145"/>
                <a:gd name="connsiteX31-5757" fmla="*/ 305 w 684"/>
                <a:gd name="connsiteY31-5758" fmla="*/ 87 h 145"/>
                <a:gd name="connsiteX32-5759" fmla="*/ 279 w 684"/>
                <a:gd name="connsiteY32-5760" fmla="*/ 93 h 145"/>
                <a:gd name="connsiteX33-5761" fmla="*/ 258 w 684"/>
                <a:gd name="connsiteY33-5762" fmla="*/ 93 h 145"/>
                <a:gd name="connsiteX34-5763" fmla="*/ 237 w 684"/>
                <a:gd name="connsiteY34-5764" fmla="*/ 98 h 145"/>
                <a:gd name="connsiteX35-5765" fmla="*/ 216 w 684"/>
                <a:gd name="connsiteY35-5766" fmla="*/ 103 h 145"/>
                <a:gd name="connsiteX36-5767" fmla="*/ 200 w 684"/>
                <a:gd name="connsiteY36-5768" fmla="*/ 103 h 145"/>
                <a:gd name="connsiteX37-5769" fmla="*/ 184 w 684"/>
                <a:gd name="connsiteY37-5770" fmla="*/ 108 h 145"/>
                <a:gd name="connsiteX38-5771" fmla="*/ 169 w 684"/>
                <a:gd name="connsiteY38-5772" fmla="*/ 108 h 145"/>
                <a:gd name="connsiteX39-5773" fmla="*/ 153 w 684"/>
                <a:gd name="connsiteY39-5774" fmla="*/ 114 h 145"/>
                <a:gd name="connsiteX40-5775" fmla="*/ 142 w 684"/>
                <a:gd name="connsiteY40-5776" fmla="*/ 114 h 145"/>
                <a:gd name="connsiteX41-5777" fmla="*/ 132 w 684"/>
                <a:gd name="connsiteY41-5778" fmla="*/ 119 h 145"/>
                <a:gd name="connsiteX42-5779" fmla="*/ 127 w 684"/>
                <a:gd name="connsiteY42-5780" fmla="*/ 119 h 145"/>
                <a:gd name="connsiteX43-5781" fmla="*/ 116 w 684"/>
                <a:gd name="connsiteY43-5782" fmla="*/ 124 h 145"/>
                <a:gd name="connsiteX44-5783" fmla="*/ 111 w 684"/>
                <a:gd name="connsiteY44-5784" fmla="*/ 124 h 145"/>
                <a:gd name="connsiteX45-5785" fmla="*/ 105 w 684"/>
                <a:gd name="connsiteY45-5786" fmla="*/ 129 h 145"/>
                <a:gd name="connsiteX46-5787" fmla="*/ 90 w 684"/>
                <a:gd name="connsiteY46-5788" fmla="*/ 135 h 145"/>
                <a:gd name="connsiteX47-5789" fmla="*/ 79 w 684"/>
                <a:gd name="connsiteY47-5790" fmla="*/ 140 h 145"/>
                <a:gd name="connsiteX48-5791" fmla="*/ 69 w 684"/>
                <a:gd name="connsiteY48-5792" fmla="*/ 145 h 145"/>
                <a:gd name="connsiteX49-5793" fmla="*/ 63 w 684"/>
                <a:gd name="connsiteY49-5794" fmla="*/ 145 h 145"/>
                <a:gd name="connsiteX50-5795" fmla="*/ 58 w 684"/>
                <a:gd name="connsiteY50-5796" fmla="*/ 145 h 145"/>
                <a:gd name="connsiteX51-5797" fmla="*/ 53 w 684"/>
                <a:gd name="connsiteY51-5798" fmla="*/ 145 h 145"/>
                <a:gd name="connsiteX52-5799" fmla="*/ 48 w 684"/>
                <a:gd name="connsiteY52-5800" fmla="*/ 145 h 145"/>
                <a:gd name="connsiteX53-5801" fmla="*/ 37 w 684"/>
                <a:gd name="connsiteY53-5802" fmla="*/ 135 h 145"/>
                <a:gd name="connsiteX54-5803" fmla="*/ 27 w 684"/>
                <a:gd name="connsiteY54-5804" fmla="*/ 129 h 145"/>
                <a:gd name="connsiteX55-5805" fmla="*/ 16 w 684"/>
                <a:gd name="connsiteY55-5806" fmla="*/ 119 h 145"/>
                <a:gd name="connsiteX56-5807" fmla="*/ 11 w 684"/>
                <a:gd name="connsiteY56-5808" fmla="*/ 114 h 145"/>
                <a:gd name="connsiteX57-5809" fmla="*/ 6 w 684"/>
                <a:gd name="connsiteY57-5810" fmla="*/ 103 h 145"/>
                <a:gd name="connsiteX58-5811" fmla="*/ 0 w 684"/>
                <a:gd name="connsiteY58-5812" fmla="*/ 98 h 145"/>
                <a:gd name="connsiteX59-5813" fmla="*/ 6 w 684"/>
                <a:gd name="connsiteY59-5814" fmla="*/ 93 h 145"/>
                <a:gd name="connsiteX60-5815" fmla="*/ 11 w 684"/>
                <a:gd name="connsiteY60-5816" fmla="*/ 87 h 145"/>
                <a:gd name="connsiteX61-5817" fmla="*/ 16 w 684"/>
                <a:gd name="connsiteY61-5818" fmla="*/ 82 h 145"/>
                <a:gd name="connsiteX62-5819" fmla="*/ 27 w 684"/>
                <a:gd name="connsiteY62-5820" fmla="*/ 77 h 145"/>
                <a:gd name="connsiteX63-5821" fmla="*/ 37 w 684"/>
                <a:gd name="connsiteY63-5822" fmla="*/ 66 h 145"/>
                <a:gd name="connsiteX64-5823" fmla="*/ 48 w 684"/>
                <a:gd name="connsiteY64-5824" fmla="*/ 56 h 145"/>
                <a:gd name="connsiteX65-5825" fmla="*/ 53 w 684"/>
                <a:gd name="connsiteY65-5826" fmla="*/ 40 h 145"/>
                <a:gd name="connsiteX66-5827" fmla="*/ 63 w 684"/>
                <a:gd name="connsiteY66-5828" fmla="*/ 24 h 145"/>
                <a:gd name="connsiteX67-5829" fmla="*/ 63 w 684"/>
                <a:gd name="connsiteY67-5830" fmla="*/ 3 h 145"/>
                <a:gd name="connsiteX68-5831" fmla="*/ 127 w 684"/>
                <a:gd name="connsiteY68-5832" fmla="*/ 3 h 145"/>
                <a:gd name="connsiteX69-5833" fmla="*/ 121 w 684"/>
                <a:gd name="connsiteY69-5834" fmla="*/ 14 h 145"/>
                <a:gd name="connsiteX70-5835" fmla="*/ 116 w 684"/>
                <a:gd name="connsiteY70-5836" fmla="*/ 24 h 145"/>
                <a:gd name="connsiteX71-5837" fmla="*/ 116 w 684"/>
                <a:gd name="connsiteY71-5838" fmla="*/ 35 h 145"/>
                <a:gd name="connsiteX72-5839" fmla="*/ 111 w 684"/>
                <a:gd name="connsiteY72-5840" fmla="*/ 40 h 145"/>
                <a:gd name="connsiteX73-5841" fmla="*/ 111 w 684"/>
                <a:gd name="connsiteY73-5842" fmla="*/ 50 h 145"/>
                <a:gd name="connsiteX74-5843" fmla="*/ 111 w 684"/>
                <a:gd name="connsiteY74-5844" fmla="*/ 56 h 145"/>
                <a:gd name="connsiteX75-5845" fmla="*/ 111 w 684"/>
                <a:gd name="connsiteY75-5846" fmla="*/ 61 h 145"/>
                <a:gd name="connsiteX76-5847" fmla="*/ 111 w 684"/>
                <a:gd name="connsiteY76-5848" fmla="*/ 61 h 145"/>
                <a:gd name="connsiteX77-5849" fmla="*/ 111 w 684"/>
                <a:gd name="connsiteY77-5850" fmla="*/ 66 h 145"/>
                <a:gd name="connsiteX78-5851" fmla="*/ 116 w 684"/>
                <a:gd name="connsiteY78-5852" fmla="*/ 66 h 145"/>
                <a:gd name="connsiteX79-5853" fmla="*/ 116 w 684"/>
                <a:gd name="connsiteY79-5854" fmla="*/ 66 h 145"/>
                <a:gd name="connsiteX80-5855" fmla="*/ 121 w 684"/>
                <a:gd name="connsiteY80-5856" fmla="*/ 66 h 145"/>
                <a:gd name="connsiteX81-5857" fmla="*/ 132 w 684"/>
                <a:gd name="connsiteY81-5858" fmla="*/ 66 h 145"/>
                <a:gd name="connsiteX82-5859" fmla="*/ 148 w 684"/>
                <a:gd name="connsiteY82-5860" fmla="*/ 66 h 145"/>
                <a:gd name="connsiteX83-5861" fmla="*/ 169 w 684"/>
                <a:gd name="connsiteY83-5862" fmla="*/ 66 h 145"/>
                <a:gd name="connsiteX84-5863" fmla="*/ 190 w 684"/>
                <a:gd name="connsiteY84-5864" fmla="*/ 66 h 145"/>
                <a:gd name="connsiteX85-5865" fmla="*/ 211 w 684"/>
                <a:gd name="connsiteY85-5866" fmla="*/ 61 h 145"/>
                <a:gd name="connsiteX86-5867" fmla="*/ 242 w 684"/>
                <a:gd name="connsiteY86-5868" fmla="*/ 56 h 145"/>
                <a:gd name="connsiteX87-5869" fmla="*/ 269 w 684"/>
                <a:gd name="connsiteY87-5870" fmla="*/ 56 h 145"/>
                <a:gd name="connsiteX88-5871" fmla="*/ 290 w 684"/>
                <a:gd name="connsiteY88-5872" fmla="*/ 50 h 145"/>
                <a:gd name="connsiteX89-5873" fmla="*/ 311 w 684"/>
                <a:gd name="connsiteY89-5874" fmla="*/ 50 h 145"/>
                <a:gd name="connsiteX90-5875" fmla="*/ 332 w 684"/>
                <a:gd name="connsiteY90-5876" fmla="*/ 45 h 145"/>
                <a:gd name="connsiteX91-5877" fmla="*/ 342 w 684"/>
                <a:gd name="connsiteY91-5878" fmla="*/ 45 h 145"/>
                <a:gd name="connsiteX92-5879" fmla="*/ 358 w 684"/>
                <a:gd name="connsiteY92-5880" fmla="*/ 45 h 145"/>
                <a:gd name="connsiteX93-5881" fmla="*/ 363 w 684"/>
                <a:gd name="connsiteY93-5882" fmla="*/ 45 h 145"/>
                <a:gd name="connsiteX94-5883" fmla="*/ 368 w 684"/>
                <a:gd name="connsiteY94-5884" fmla="*/ 45 h 145"/>
                <a:gd name="connsiteX95-5885" fmla="*/ 368 w 684"/>
                <a:gd name="connsiteY95-5886" fmla="*/ 45 h 145"/>
                <a:gd name="connsiteX0-5887" fmla="*/ 368 w 684"/>
                <a:gd name="connsiteY0-5888" fmla="*/ 42 h 142"/>
                <a:gd name="connsiteX1-5889" fmla="*/ 374 w 684"/>
                <a:gd name="connsiteY1-5890" fmla="*/ 42 h 142"/>
                <a:gd name="connsiteX2-5891" fmla="*/ 379 w 684"/>
                <a:gd name="connsiteY2-5892" fmla="*/ 42 h 142"/>
                <a:gd name="connsiteX3-5893" fmla="*/ 395 w 684"/>
                <a:gd name="connsiteY3-5894" fmla="*/ 37 h 142"/>
                <a:gd name="connsiteX4-5895" fmla="*/ 405 w 684"/>
                <a:gd name="connsiteY4-5896" fmla="*/ 37 h 142"/>
                <a:gd name="connsiteX5-5897" fmla="*/ 421 w 684"/>
                <a:gd name="connsiteY5-5898" fmla="*/ 37 h 142"/>
                <a:gd name="connsiteX6-5899" fmla="*/ 442 w 684"/>
                <a:gd name="connsiteY6-5900" fmla="*/ 32 h 142"/>
                <a:gd name="connsiteX7-5901" fmla="*/ 468 w 684"/>
                <a:gd name="connsiteY7-5902" fmla="*/ 32 h 142"/>
                <a:gd name="connsiteX8-5903" fmla="*/ 495 w 684"/>
                <a:gd name="connsiteY8-5904" fmla="*/ 26 h 142"/>
                <a:gd name="connsiteX9-5905" fmla="*/ 547 w 684"/>
                <a:gd name="connsiteY9-5906" fmla="*/ 21 h 142"/>
                <a:gd name="connsiteX10-5907" fmla="*/ 595 w 684"/>
                <a:gd name="connsiteY10-5908" fmla="*/ 16 h 142"/>
                <a:gd name="connsiteX11-5909" fmla="*/ 642 w 684"/>
                <a:gd name="connsiteY11-5910" fmla="*/ 11 h 142"/>
                <a:gd name="connsiteX12-5911" fmla="*/ 684 w 684"/>
                <a:gd name="connsiteY12-5912" fmla="*/ 11 h 142"/>
                <a:gd name="connsiteX13-5913" fmla="*/ 663 w 684"/>
                <a:gd name="connsiteY13-5914" fmla="*/ 47 h 142"/>
                <a:gd name="connsiteX14-5915" fmla="*/ 653 w 684"/>
                <a:gd name="connsiteY14-5916" fmla="*/ 47 h 142"/>
                <a:gd name="connsiteX15-5917" fmla="*/ 637 w 684"/>
                <a:gd name="connsiteY15-5918" fmla="*/ 47 h 142"/>
                <a:gd name="connsiteX16-5919" fmla="*/ 626 w 684"/>
                <a:gd name="connsiteY16-5920" fmla="*/ 47 h 142"/>
                <a:gd name="connsiteX17-5921" fmla="*/ 610 w 684"/>
                <a:gd name="connsiteY17-5922" fmla="*/ 47 h 142"/>
                <a:gd name="connsiteX18-5923" fmla="*/ 595 w 684"/>
                <a:gd name="connsiteY18-5924" fmla="*/ 53 h 142"/>
                <a:gd name="connsiteX19-5925" fmla="*/ 579 w 684"/>
                <a:gd name="connsiteY19-5926" fmla="*/ 53 h 142"/>
                <a:gd name="connsiteX20-5927" fmla="*/ 558 w 684"/>
                <a:gd name="connsiteY20-5928" fmla="*/ 53 h 142"/>
                <a:gd name="connsiteX21-5929" fmla="*/ 542 w 684"/>
                <a:gd name="connsiteY21-5930" fmla="*/ 53 h 142"/>
                <a:gd name="connsiteX22-5931" fmla="*/ 521 w 684"/>
                <a:gd name="connsiteY22-5932" fmla="*/ 58 h 142"/>
                <a:gd name="connsiteX23-5933" fmla="*/ 500 w 684"/>
                <a:gd name="connsiteY23-5934" fmla="*/ 58 h 142"/>
                <a:gd name="connsiteX24-5935" fmla="*/ 479 w 684"/>
                <a:gd name="connsiteY24-5936" fmla="*/ 63 h 142"/>
                <a:gd name="connsiteX25-5937" fmla="*/ 458 w 684"/>
                <a:gd name="connsiteY25-5938" fmla="*/ 63 h 142"/>
                <a:gd name="connsiteX26-5939" fmla="*/ 432 w 684"/>
                <a:gd name="connsiteY26-5940" fmla="*/ 69 h 142"/>
                <a:gd name="connsiteX27-5941" fmla="*/ 405 w 684"/>
                <a:gd name="connsiteY27-5942" fmla="*/ 69 h 142"/>
                <a:gd name="connsiteX28-5943" fmla="*/ 384 w 684"/>
                <a:gd name="connsiteY28-5944" fmla="*/ 74 h 142"/>
                <a:gd name="connsiteX29-5945" fmla="*/ 353 w 684"/>
                <a:gd name="connsiteY29-5946" fmla="*/ 74 h 142"/>
                <a:gd name="connsiteX30-5947" fmla="*/ 326 w 684"/>
                <a:gd name="connsiteY30-5948" fmla="*/ 79 h 142"/>
                <a:gd name="connsiteX31-5949" fmla="*/ 305 w 684"/>
                <a:gd name="connsiteY31-5950" fmla="*/ 84 h 142"/>
                <a:gd name="connsiteX32-5951" fmla="*/ 279 w 684"/>
                <a:gd name="connsiteY32-5952" fmla="*/ 90 h 142"/>
                <a:gd name="connsiteX33-5953" fmla="*/ 258 w 684"/>
                <a:gd name="connsiteY33-5954" fmla="*/ 90 h 142"/>
                <a:gd name="connsiteX34-5955" fmla="*/ 237 w 684"/>
                <a:gd name="connsiteY34-5956" fmla="*/ 95 h 142"/>
                <a:gd name="connsiteX35-5957" fmla="*/ 216 w 684"/>
                <a:gd name="connsiteY35-5958" fmla="*/ 100 h 142"/>
                <a:gd name="connsiteX36-5959" fmla="*/ 200 w 684"/>
                <a:gd name="connsiteY36-5960" fmla="*/ 100 h 142"/>
                <a:gd name="connsiteX37-5961" fmla="*/ 184 w 684"/>
                <a:gd name="connsiteY37-5962" fmla="*/ 105 h 142"/>
                <a:gd name="connsiteX38-5963" fmla="*/ 169 w 684"/>
                <a:gd name="connsiteY38-5964" fmla="*/ 105 h 142"/>
                <a:gd name="connsiteX39-5965" fmla="*/ 153 w 684"/>
                <a:gd name="connsiteY39-5966" fmla="*/ 111 h 142"/>
                <a:gd name="connsiteX40-5967" fmla="*/ 142 w 684"/>
                <a:gd name="connsiteY40-5968" fmla="*/ 111 h 142"/>
                <a:gd name="connsiteX41-5969" fmla="*/ 132 w 684"/>
                <a:gd name="connsiteY41-5970" fmla="*/ 116 h 142"/>
                <a:gd name="connsiteX42-5971" fmla="*/ 127 w 684"/>
                <a:gd name="connsiteY42-5972" fmla="*/ 116 h 142"/>
                <a:gd name="connsiteX43-5973" fmla="*/ 116 w 684"/>
                <a:gd name="connsiteY43-5974" fmla="*/ 121 h 142"/>
                <a:gd name="connsiteX44-5975" fmla="*/ 111 w 684"/>
                <a:gd name="connsiteY44-5976" fmla="*/ 121 h 142"/>
                <a:gd name="connsiteX45-5977" fmla="*/ 105 w 684"/>
                <a:gd name="connsiteY45-5978" fmla="*/ 126 h 142"/>
                <a:gd name="connsiteX46-5979" fmla="*/ 90 w 684"/>
                <a:gd name="connsiteY46-5980" fmla="*/ 132 h 142"/>
                <a:gd name="connsiteX47-5981" fmla="*/ 79 w 684"/>
                <a:gd name="connsiteY47-5982" fmla="*/ 137 h 142"/>
                <a:gd name="connsiteX48-5983" fmla="*/ 69 w 684"/>
                <a:gd name="connsiteY48-5984" fmla="*/ 142 h 142"/>
                <a:gd name="connsiteX49-5985" fmla="*/ 63 w 684"/>
                <a:gd name="connsiteY49-5986" fmla="*/ 142 h 142"/>
                <a:gd name="connsiteX50-5987" fmla="*/ 58 w 684"/>
                <a:gd name="connsiteY50-5988" fmla="*/ 142 h 142"/>
                <a:gd name="connsiteX51-5989" fmla="*/ 53 w 684"/>
                <a:gd name="connsiteY51-5990" fmla="*/ 142 h 142"/>
                <a:gd name="connsiteX52-5991" fmla="*/ 48 w 684"/>
                <a:gd name="connsiteY52-5992" fmla="*/ 142 h 142"/>
                <a:gd name="connsiteX53-5993" fmla="*/ 37 w 684"/>
                <a:gd name="connsiteY53-5994" fmla="*/ 132 h 142"/>
                <a:gd name="connsiteX54-5995" fmla="*/ 27 w 684"/>
                <a:gd name="connsiteY54-5996" fmla="*/ 126 h 142"/>
                <a:gd name="connsiteX55-5997" fmla="*/ 16 w 684"/>
                <a:gd name="connsiteY55-5998" fmla="*/ 116 h 142"/>
                <a:gd name="connsiteX56-5999" fmla="*/ 11 w 684"/>
                <a:gd name="connsiteY56-6000" fmla="*/ 111 h 142"/>
                <a:gd name="connsiteX57-6001" fmla="*/ 6 w 684"/>
                <a:gd name="connsiteY57-6002" fmla="*/ 100 h 142"/>
                <a:gd name="connsiteX58-6003" fmla="*/ 0 w 684"/>
                <a:gd name="connsiteY58-6004" fmla="*/ 95 h 142"/>
                <a:gd name="connsiteX59-6005" fmla="*/ 6 w 684"/>
                <a:gd name="connsiteY59-6006" fmla="*/ 90 h 142"/>
                <a:gd name="connsiteX60-6007" fmla="*/ 11 w 684"/>
                <a:gd name="connsiteY60-6008" fmla="*/ 84 h 142"/>
                <a:gd name="connsiteX61-6009" fmla="*/ 16 w 684"/>
                <a:gd name="connsiteY61-6010" fmla="*/ 79 h 142"/>
                <a:gd name="connsiteX62-6011" fmla="*/ 27 w 684"/>
                <a:gd name="connsiteY62-6012" fmla="*/ 74 h 142"/>
                <a:gd name="connsiteX63-6013" fmla="*/ 37 w 684"/>
                <a:gd name="connsiteY63-6014" fmla="*/ 63 h 142"/>
                <a:gd name="connsiteX64-6015" fmla="*/ 48 w 684"/>
                <a:gd name="connsiteY64-6016" fmla="*/ 53 h 142"/>
                <a:gd name="connsiteX65-6017" fmla="*/ 53 w 684"/>
                <a:gd name="connsiteY65-6018" fmla="*/ 37 h 142"/>
                <a:gd name="connsiteX66-6019" fmla="*/ 63 w 684"/>
                <a:gd name="connsiteY66-6020" fmla="*/ 21 h 142"/>
                <a:gd name="connsiteX67-6021" fmla="*/ 127 w 684"/>
                <a:gd name="connsiteY67-6022" fmla="*/ 0 h 142"/>
                <a:gd name="connsiteX68-6023" fmla="*/ 121 w 684"/>
                <a:gd name="connsiteY68-6024" fmla="*/ 11 h 142"/>
                <a:gd name="connsiteX69-6025" fmla="*/ 116 w 684"/>
                <a:gd name="connsiteY69-6026" fmla="*/ 21 h 142"/>
                <a:gd name="connsiteX70-6027" fmla="*/ 116 w 684"/>
                <a:gd name="connsiteY70-6028" fmla="*/ 32 h 142"/>
                <a:gd name="connsiteX71-6029" fmla="*/ 111 w 684"/>
                <a:gd name="connsiteY71-6030" fmla="*/ 37 h 142"/>
                <a:gd name="connsiteX72-6031" fmla="*/ 111 w 684"/>
                <a:gd name="connsiteY72-6032" fmla="*/ 47 h 142"/>
                <a:gd name="connsiteX73-6033" fmla="*/ 111 w 684"/>
                <a:gd name="connsiteY73-6034" fmla="*/ 53 h 142"/>
                <a:gd name="connsiteX74-6035" fmla="*/ 111 w 684"/>
                <a:gd name="connsiteY74-6036" fmla="*/ 58 h 142"/>
                <a:gd name="connsiteX75-6037" fmla="*/ 111 w 684"/>
                <a:gd name="connsiteY75-6038" fmla="*/ 58 h 142"/>
                <a:gd name="connsiteX76-6039" fmla="*/ 111 w 684"/>
                <a:gd name="connsiteY76-6040" fmla="*/ 63 h 142"/>
                <a:gd name="connsiteX77-6041" fmla="*/ 116 w 684"/>
                <a:gd name="connsiteY77-6042" fmla="*/ 63 h 142"/>
                <a:gd name="connsiteX78-6043" fmla="*/ 116 w 684"/>
                <a:gd name="connsiteY78-6044" fmla="*/ 63 h 142"/>
                <a:gd name="connsiteX79-6045" fmla="*/ 121 w 684"/>
                <a:gd name="connsiteY79-6046" fmla="*/ 63 h 142"/>
                <a:gd name="connsiteX80-6047" fmla="*/ 132 w 684"/>
                <a:gd name="connsiteY80-6048" fmla="*/ 63 h 142"/>
                <a:gd name="connsiteX81-6049" fmla="*/ 148 w 684"/>
                <a:gd name="connsiteY81-6050" fmla="*/ 63 h 142"/>
                <a:gd name="connsiteX82-6051" fmla="*/ 169 w 684"/>
                <a:gd name="connsiteY82-6052" fmla="*/ 63 h 142"/>
                <a:gd name="connsiteX83-6053" fmla="*/ 190 w 684"/>
                <a:gd name="connsiteY83-6054" fmla="*/ 63 h 142"/>
                <a:gd name="connsiteX84-6055" fmla="*/ 211 w 684"/>
                <a:gd name="connsiteY84-6056" fmla="*/ 58 h 142"/>
                <a:gd name="connsiteX85-6057" fmla="*/ 242 w 684"/>
                <a:gd name="connsiteY85-6058" fmla="*/ 53 h 142"/>
                <a:gd name="connsiteX86-6059" fmla="*/ 269 w 684"/>
                <a:gd name="connsiteY86-6060" fmla="*/ 53 h 142"/>
                <a:gd name="connsiteX87-6061" fmla="*/ 290 w 684"/>
                <a:gd name="connsiteY87-6062" fmla="*/ 47 h 142"/>
                <a:gd name="connsiteX88-6063" fmla="*/ 311 w 684"/>
                <a:gd name="connsiteY88-6064" fmla="*/ 47 h 142"/>
                <a:gd name="connsiteX89-6065" fmla="*/ 332 w 684"/>
                <a:gd name="connsiteY89-6066" fmla="*/ 42 h 142"/>
                <a:gd name="connsiteX90-6067" fmla="*/ 342 w 684"/>
                <a:gd name="connsiteY90-6068" fmla="*/ 42 h 142"/>
                <a:gd name="connsiteX91-6069" fmla="*/ 358 w 684"/>
                <a:gd name="connsiteY91-6070" fmla="*/ 42 h 142"/>
                <a:gd name="connsiteX92-6071" fmla="*/ 363 w 684"/>
                <a:gd name="connsiteY92-6072" fmla="*/ 42 h 142"/>
                <a:gd name="connsiteX93-6073" fmla="*/ 368 w 684"/>
                <a:gd name="connsiteY93-6074" fmla="*/ 42 h 142"/>
                <a:gd name="connsiteX94-6075" fmla="*/ 368 w 684"/>
                <a:gd name="connsiteY94-6076" fmla="*/ 42 h 142"/>
                <a:gd name="connsiteX0-6077" fmla="*/ 368 w 684"/>
                <a:gd name="connsiteY0-6078" fmla="*/ 42 h 142"/>
                <a:gd name="connsiteX1-6079" fmla="*/ 374 w 684"/>
                <a:gd name="connsiteY1-6080" fmla="*/ 42 h 142"/>
                <a:gd name="connsiteX2-6081" fmla="*/ 379 w 684"/>
                <a:gd name="connsiteY2-6082" fmla="*/ 42 h 142"/>
                <a:gd name="connsiteX3-6083" fmla="*/ 395 w 684"/>
                <a:gd name="connsiteY3-6084" fmla="*/ 37 h 142"/>
                <a:gd name="connsiteX4-6085" fmla="*/ 405 w 684"/>
                <a:gd name="connsiteY4-6086" fmla="*/ 37 h 142"/>
                <a:gd name="connsiteX5-6087" fmla="*/ 421 w 684"/>
                <a:gd name="connsiteY5-6088" fmla="*/ 37 h 142"/>
                <a:gd name="connsiteX6-6089" fmla="*/ 442 w 684"/>
                <a:gd name="connsiteY6-6090" fmla="*/ 32 h 142"/>
                <a:gd name="connsiteX7-6091" fmla="*/ 468 w 684"/>
                <a:gd name="connsiteY7-6092" fmla="*/ 32 h 142"/>
                <a:gd name="connsiteX8-6093" fmla="*/ 495 w 684"/>
                <a:gd name="connsiteY8-6094" fmla="*/ 26 h 142"/>
                <a:gd name="connsiteX9-6095" fmla="*/ 547 w 684"/>
                <a:gd name="connsiteY9-6096" fmla="*/ 21 h 142"/>
                <a:gd name="connsiteX10-6097" fmla="*/ 595 w 684"/>
                <a:gd name="connsiteY10-6098" fmla="*/ 16 h 142"/>
                <a:gd name="connsiteX11-6099" fmla="*/ 642 w 684"/>
                <a:gd name="connsiteY11-6100" fmla="*/ 11 h 142"/>
                <a:gd name="connsiteX12-6101" fmla="*/ 684 w 684"/>
                <a:gd name="connsiteY12-6102" fmla="*/ 11 h 142"/>
                <a:gd name="connsiteX13-6103" fmla="*/ 663 w 684"/>
                <a:gd name="connsiteY13-6104" fmla="*/ 47 h 142"/>
                <a:gd name="connsiteX14-6105" fmla="*/ 653 w 684"/>
                <a:gd name="connsiteY14-6106" fmla="*/ 47 h 142"/>
                <a:gd name="connsiteX15-6107" fmla="*/ 637 w 684"/>
                <a:gd name="connsiteY15-6108" fmla="*/ 47 h 142"/>
                <a:gd name="connsiteX16-6109" fmla="*/ 626 w 684"/>
                <a:gd name="connsiteY16-6110" fmla="*/ 47 h 142"/>
                <a:gd name="connsiteX17-6111" fmla="*/ 610 w 684"/>
                <a:gd name="connsiteY17-6112" fmla="*/ 47 h 142"/>
                <a:gd name="connsiteX18-6113" fmla="*/ 595 w 684"/>
                <a:gd name="connsiteY18-6114" fmla="*/ 53 h 142"/>
                <a:gd name="connsiteX19-6115" fmla="*/ 579 w 684"/>
                <a:gd name="connsiteY19-6116" fmla="*/ 53 h 142"/>
                <a:gd name="connsiteX20-6117" fmla="*/ 558 w 684"/>
                <a:gd name="connsiteY20-6118" fmla="*/ 53 h 142"/>
                <a:gd name="connsiteX21-6119" fmla="*/ 542 w 684"/>
                <a:gd name="connsiteY21-6120" fmla="*/ 53 h 142"/>
                <a:gd name="connsiteX22-6121" fmla="*/ 521 w 684"/>
                <a:gd name="connsiteY22-6122" fmla="*/ 58 h 142"/>
                <a:gd name="connsiteX23-6123" fmla="*/ 500 w 684"/>
                <a:gd name="connsiteY23-6124" fmla="*/ 58 h 142"/>
                <a:gd name="connsiteX24-6125" fmla="*/ 479 w 684"/>
                <a:gd name="connsiteY24-6126" fmla="*/ 63 h 142"/>
                <a:gd name="connsiteX25-6127" fmla="*/ 458 w 684"/>
                <a:gd name="connsiteY25-6128" fmla="*/ 63 h 142"/>
                <a:gd name="connsiteX26-6129" fmla="*/ 432 w 684"/>
                <a:gd name="connsiteY26-6130" fmla="*/ 69 h 142"/>
                <a:gd name="connsiteX27-6131" fmla="*/ 405 w 684"/>
                <a:gd name="connsiteY27-6132" fmla="*/ 69 h 142"/>
                <a:gd name="connsiteX28-6133" fmla="*/ 384 w 684"/>
                <a:gd name="connsiteY28-6134" fmla="*/ 74 h 142"/>
                <a:gd name="connsiteX29-6135" fmla="*/ 353 w 684"/>
                <a:gd name="connsiteY29-6136" fmla="*/ 74 h 142"/>
                <a:gd name="connsiteX30-6137" fmla="*/ 326 w 684"/>
                <a:gd name="connsiteY30-6138" fmla="*/ 79 h 142"/>
                <a:gd name="connsiteX31-6139" fmla="*/ 305 w 684"/>
                <a:gd name="connsiteY31-6140" fmla="*/ 84 h 142"/>
                <a:gd name="connsiteX32-6141" fmla="*/ 279 w 684"/>
                <a:gd name="connsiteY32-6142" fmla="*/ 90 h 142"/>
                <a:gd name="connsiteX33-6143" fmla="*/ 258 w 684"/>
                <a:gd name="connsiteY33-6144" fmla="*/ 90 h 142"/>
                <a:gd name="connsiteX34-6145" fmla="*/ 237 w 684"/>
                <a:gd name="connsiteY34-6146" fmla="*/ 95 h 142"/>
                <a:gd name="connsiteX35-6147" fmla="*/ 216 w 684"/>
                <a:gd name="connsiteY35-6148" fmla="*/ 100 h 142"/>
                <a:gd name="connsiteX36-6149" fmla="*/ 200 w 684"/>
                <a:gd name="connsiteY36-6150" fmla="*/ 100 h 142"/>
                <a:gd name="connsiteX37-6151" fmla="*/ 184 w 684"/>
                <a:gd name="connsiteY37-6152" fmla="*/ 105 h 142"/>
                <a:gd name="connsiteX38-6153" fmla="*/ 169 w 684"/>
                <a:gd name="connsiteY38-6154" fmla="*/ 105 h 142"/>
                <a:gd name="connsiteX39-6155" fmla="*/ 153 w 684"/>
                <a:gd name="connsiteY39-6156" fmla="*/ 111 h 142"/>
                <a:gd name="connsiteX40-6157" fmla="*/ 142 w 684"/>
                <a:gd name="connsiteY40-6158" fmla="*/ 111 h 142"/>
                <a:gd name="connsiteX41-6159" fmla="*/ 132 w 684"/>
                <a:gd name="connsiteY41-6160" fmla="*/ 116 h 142"/>
                <a:gd name="connsiteX42-6161" fmla="*/ 127 w 684"/>
                <a:gd name="connsiteY42-6162" fmla="*/ 116 h 142"/>
                <a:gd name="connsiteX43-6163" fmla="*/ 116 w 684"/>
                <a:gd name="connsiteY43-6164" fmla="*/ 121 h 142"/>
                <a:gd name="connsiteX44-6165" fmla="*/ 111 w 684"/>
                <a:gd name="connsiteY44-6166" fmla="*/ 121 h 142"/>
                <a:gd name="connsiteX45-6167" fmla="*/ 105 w 684"/>
                <a:gd name="connsiteY45-6168" fmla="*/ 126 h 142"/>
                <a:gd name="connsiteX46-6169" fmla="*/ 90 w 684"/>
                <a:gd name="connsiteY46-6170" fmla="*/ 132 h 142"/>
                <a:gd name="connsiteX47-6171" fmla="*/ 79 w 684"/>
                <a:gd name="connsiteY47-6172" fmla="*/ 137 h 142"/>
                <a:gd name="connsiteX48-6173" fmla="*/ 69 w 684"/>
                <a:gd name="connsiteY48-6174" fmla="*/ 142 h 142"/>
                <a:gd name="connsiteX49-6175" fmla="*/ 63 w 684"/>
                <a:gd name="connsiteY49-6176" fmla="*/ 142 h 142"/>
                <a:gd name="connsiteX50-6177" fmla="*/ 58 w 684"/>
                <a:gd name="connsiteY50-6178" fmla="*/ 142 h 142"/>
                <a:gd name="connsiteX51-6179" fmla="*/ 53 w 684"/>
                <a:gd name="connsiteY51-6180" fmla="*/ 142 h 142"/>
                <a:gd name="connsiteX52-6181" fmla="*/ 48 w 684"/>
                <a:gd name="connsiteY52-6182" fmla="*/ 142 h 142"/>
                <a:gd name="connsiteX53-6183" fmla="*/ 37 w 684"/>
                <a:gd name="connsiteY53-6184" fmla="*/ 132 h 142"/>
                <a:gd name="connsiteX54-6185" fmla="*/ 27 w 684"/>
                <a:gd name="connsiteY54-6186" fmla="*/ 126 h 142"/>
                <a:gd name="connsiteX55-6187" fmla="*/ 16 w 684"/>
                <a:gd name="connsiteY55-6188" fmla="*/ 116 h 142"/>
                <a:gd name="connsiteX56-6189" fmla="*/ 11 w 684"/>
                <a:gd name="connsiteY56-6190" fmla="*/ 111 h 142"/>
                <a:gd name="connsiteX57-6191" fmla="*/ 6 w 684"/>
                <a:gd name="connsiteY57-6192" fmla="*/ 100 h 142"/>
                <a:gd name="connsiteX58-6193" fmla="*/ 0 w 684"/>
                <a:gd name="connsiteY58-6194" fmla="*/ 95 h 142"/>
                <a:gd name="connsiteX59-6195" fmla="*/ 6 w 684"/>
                <a:gd name="connsiteY59-6196" fmla="*/ 90 h 142"/>
                <a:gd name="connsiteX60-6197" fmla="*/ 11 w 684"/>
                <a:gd name="connsiteY60-6198" fmla="*/ 84 h 142"/>
                <a:gd name="connsiteX61-6199" fmla="*/ 16 w 684"/>
                <a:gd name="connsiteY61-6200" fmla="*/ 79 h 142"/>
                <a:gd name="connsiteX62-6201" fmla="*/ 27 w 684"/>
                <a:gd name="connsiteY62-6202" fmla="*/ 74 h 142"/>
                <a:gd name="connsiteX63-6203" fmla="*/ 37 w 684"/>
                <a:gd name="connsiteY63-6204" fmla="*/ 63 h 142"/>
                <a:gd name="connsiteX64-6205" fmla="*/ 48 w 684"/>
                <a:gd name="connsiteY64-6206" fmla="*/ 53 h 142"/>
                <a:gd name="connsiteX65-6207" fmla="*/ 53 w 684"/>
                <a:gd name="connsiteY65-6208" fmla="*/ 37 h 142"/>
                <a:gd name="connsiteX66-6209" fmla="*/ 127 w 684"/>
                <a:gd name="connsiteY66-6210" fmla="*/ 0 h 142"/>
                <a:gd name="connsiteX67-6211" fmla="*/ 121 w 684"/>
                <a:gd name="connsiteY67-6212" fmla="*/ 11 h 142"/>
                <a:gd name="connsiteX68-6213" fmla="*/ 116 w 684"/>
                <a:gd name="connsiteY68-6214" fmla="*/ 21 h 142"/>
                <a:gd name="connsiteX69-6215" fmla="*/ 116 w 684"/>
                <a:gd name="connsiteY69-6216" fmla="*/ 32 h 142"/>
                <a:gd name="connsiteX70-6217" fmla="*/ 111 w 684"/>
                <a:gd name="connsiteY70-6218" fmla="*/ 37 h 142"/>
                <a:gd name="connsiteX71-6219" fmla="*/ 111 w 684"/>
                <a:gd name="connsiteY71-6220" fmla="*/ 47 h 142"/>
                <a:gd name="connsiteX72-6221" fmla="*/ 111 w 684"/>
                <a:gd name="connsiteY72-6222" fmla="*/ 53 h 142"/>
                <a:gd name="connsiteX73-6223" fmla="*/ 111 w 684"/>
                <a:gd name="connsiteY73-6224" fmla="*/ 58 h 142"/>
                <a:gd name="connsiteX74-6225" fmla="*/ 111 w 684"/>
                <a:gd name="connsiteY74-6226" fmla="*/ 58 h 142"/>
                <a:gd name="connsiteX75-6227" fmla="*/ 111 w 684"/>
                <a:gd name="connsiteY75-6228" fmla="*/ 63 h 142"/>
                <a:gd name="connsiteX76-6229" fmla="*/ 116 w 684"/>
                <a:gd name="connsiteY76-6230" fmla="*/ 63 h 142"/>
                <a:gd name="connsiteX77-6231" fmla="*/ 116 w 684"/>
                <a:gd name="connsiteY77-6232" fmla="*/ 63 h 142"/>
                <a:gd name="connsiteX78-6233" fmla="*/ 121 w 684"/>
                <a:gd name="connsiteY78-6234" fmla="*/ 63 h 142"/>
                <a:gd name="connsiteX79-6235" fmla="*/ 132 w 684"/>
                <a:gd name="connsiteY79-6236" fmla="*/ 63 h 142"/>
                <a:gd name="connsiteX80-6237" fmla="*/ 148 w 684"/>
                <a:gd name="connsiteY80-6238" fmla="*/ 63 h 142"/>
                <a:gd name="connsiteX81-6239" fmla="*/ 169 w 684"/>
                <a:gd name="connsiteY81-6240" fmla="*/ 63 h 142"/>
                <a:gd name="connsiteX82-6241" fmla="*/ 190 w 684"/>
                <a:gd name="connsiteY82-6242" fmla="*/ 63 h 142"/>
                <a:gd name="connsiteX83-6243" fmla="*/ 211 w 684"/>
                <a:gd name="connsiteY83-6244" fmla="*/ 58 h 142"/>
                <a:gd name="connsiteX84-6245" fmla="*/ 242 w 684"/>
                <a:gd name="connsiteY84-6246" fmla="*/ 53 h 142"/>
                <a:gd name="connsiteX85-6247" fmla="*/ 269 w 684"/>
                <a:gd name="connsiteY85-6248" fmla="*/ 53 h 142"/>
                <a:gd name="connsiteX86-6249" fmla="*/ 290 w 684"/>
                <a:gd name="connsiteY86-6250" fmla="*/ 47 h 142"/>
                <a:gd name="connsiteX87-6251" fmla="*/ 311 w 684"/>
                <a:gd name="connsiteY87-6252" fmla="*/ 47 h 142"/>
                <a:gd name="connsiteX88-6253" fmla="*/ 332 w 684"/>
                <a:gd name="connsiteY88-6254" fmla="*/ 42 h 142"/>
                <a:gd name="connsiteX89-6255" fmla="*/ 342 w 684"/>
                <a:gd name="connsiteY89-6256" fmla="*/ 42 h 142"/>
                <a:gd name="connsiteX90-6257" fmla="*/ 358 w 684"/>
                <a:gd name="connsiteY90-6258" fmla="*/ 42 h 142"/>
                <a:gd name="connsiteX91-6259" fmla="*/ 363 w 684"/>
                <a:gd name="connsiteY91-6260" fmla="*/ 42 h 142"/>
                <a:gd name="connsiteX92-6261" fmla="*/ 368 w 684"/>
                <a:gd name="connsiteY92-6262" fmla="*/ 42 h 142"/>
                <a:gd name="connsiteX93-6263" fmla="*/ 368 w 684"/>
                <a:gd name="connsiteY93-6264" fmla="*/ 42 h 142"/>
                <a:gd name="connsiteX0-6265" fmla="*/ 368 w 684"/>
                <a:gd name="connsiteY0-6266" fmla="*/ 42 h 142"/>
                <a:gd name="connsiteX1-6267" fmla="*/ 374 w 684"/>
                <a:gd name="connsiteY1-6268" fmla="*/ 42 h 142"/>
                <a:gd name="connsiteX2-6269" fmla="*/ 379 w 684"/>
                <a:gd name="connsiteY2-6270" fmla="*/ 42 h 142"/>
                <a:gd name="connsiteX3-6271" fmla="*/ 395 w 684"/>
                <a:gd name="connsiteY3-6272" fmla="*/ 37 h 142"/>
                <a:gd name="connsiteX4-6273" fmla="*/ 405 w 684"/>
                <a:gd name="connsiteY4-6274" fmla="*/ 37 h 142"/>
                <a:gd name="connsiteX5-6275" fmla="*/ 421 w 684"/>
                <a:gd name="connsiteY5-6276" fmla="*/ 37 h 142"/>
                <a:gd name="connsiteX6-6277" fmla="*/ 442 w 684"/>
                <a:gd name="connsiteY6-6278" fmla="*/ 32 h 142"/>
                <a:gd name="connsiteX7-6279" fmla="*/ 468 w 684"/>
                <a:gd name="connsiteY7-6280" fmla="*/ 32 h 142"/>
                <a:gd name="connsiteX8-6281" fmla="*/ 495 w 684"/>
                <a:gd name="connsiteY8-6282" fmla="*/ 26 h 142"/>
                <a:gd name="connsiteX9-6283" fmla="*/ 547 w 684"/>
                <a:gd name="connsiteY9-6284" fmla="*/ 21 h 142"/>
                <a:gd name="connsiteX10-6285" fmla="*/ 595 w 684"/>
                <a:gd name="connsiteY10-6286" fmla="*/ 16 h 142"/>
                <a:gd name="connsiteX11-6287" fmla="*/ 642 w 684"/>
                <a:gd name="connsiteY11-6288" fmla="*/ 11 h 142"/>
                <a:gd name="connsiteX12-6289" fmla="*/ 684 w 684"/>
                <a:gd name="connsiteY12-6290" fmla="*/ 11 h 142"/>
                <a:gd name="connsiteX13-6291" fmla="*/ 663 w 684"/>
                <a:gd name="connsiteY13-6292" fmla="*/ 47 h 142"/>
                <a:gd name="connsiteX14-6293" fmla="*/ 653 w 684"/>
                <a:gd name="connsiteY14-6294" fmla="*/ 47 h 142"/>
                <a:gd name="connsiteX15-6295" fmla="*/ 637 w 684"/>
                <a:gd name="connsiteY15-6296" fmla="*/ 47 h 142"/>
                <a:gd name="connsiteX16-6297" fmla="*/ 626 w 684"/>
                <a:gd name="connsiteY16-6298" fmla="*/ 47 h 142"/>
                <a:gd name="connsiteX17-6299" fmla="*/ 610 w 684"/>
                <a:gd name="connsiteY17-6300" fmla="*/ 47 h 142"/>
                <a:gd name="connsiteX18-6301" fmla="*/ 595 w 684"/>
                <a:gd name="connsiteY18-6302" fmla="*/ 53 h 142"/>
                <a:gd name="connsiteX19-6303" fmla="*/ 579 w 684"/>
                <a:gd name="connsiteY19-6304" fmla="*/ 53 h 142"/>
                <a:gd name="connsiteX20-6305" fmla="*/ 558 w 684"/>
                <a:gd name="connsiteY20-6306" fmla="*/ 53 h 142"/>
                <a:gd name="connsiteX21-6307" fmla="*/ 542 w 684"/>
                <a:gd name="connsiteY21-6308" fmla="*/ 53 h 142"/>
                <a:gd name="connsiteX22-6309" fmla="*/ 521 w 684"/>
                <a:gd name="connsiteY22-6310" fmla="*/ 58 h 142"/>
                <a:gd name="connsiteX23-6311" fmla="*/ 500 w 684"/>
                <a:gd name="connsiteY23-6312" fmla="*/ 58 h 142"/>
                <a:gd name="connsiteX24-6313" fmla="*/ 479 w 684"/>
                <a:gd name="connsiteY24-6314" fmla="*/ 63 h 142"/>
                <a:gd name="connsiteX25-6315" fmla="*/ 458 w 684"/>
                <a:gd name="connsiteY25-6316" fmla="*/ 63 h 142"/>
                <a:gd name="connsiteX26-6317" fmla="*/ 432 w 684"/>
                <a:gd name="connsiteY26-6318" fmla="*/ 69 h 142"/>
                <a:gd name="connsiteX27-6319" fmla="*/ 405 w 684"/>
                <a:gd name="connsiteY27-6320" fmla="*/ 69 h 142"/>
                <a:gd name="connsiteX28-6321" fmla="*/ 384 w 684"/>
                <a:gd name="connsiteY28-6322" fmla="*/ 74 h 142"/>
                <a:gd name="connsiteX29-6323" fmla="*/ 353 w 684"/>
                <a:gd name="connsiteY29-6324" fmla="*/ 74 h 142"/>
                <a:gd name="connsiteX30-6325" fmla="*/ 326 w 684"/>
                <a:gd name="connsiteY30-6326" fmla="*/ 79 h 142"/>
                <a:gd name="connsiteX31-6327" fmla="*/ 305 w 684"/>
                <a:gd name="connsiteY31-6328" fmla="*/ 84 h 142"/>
                <a:gd name="connsiteX32-6329" fmla="*/ 279 w 684"/>
                <a:gd name="connsiteY32-6330" fmla="*/ 90 h 142"/>
                <a:gd name="connsiteX33-6331" fmla="*/ 258 w 684"/>
                <a:gd name="connsiteY33-6332" fmla="*/ 90 h 142"/>
                <a:gd name="connsiteX34-6333" fmla="*/ 237 w 684"/>
                <a:gd name="connsiteY34-6334" fmla="*/ 95 h 142"/>
                <a:gd name="connsiteX35-6335" fmla="*/ 216 w 684"/>
                <a:gd name="connsiteY35-6336" fmla="*/ 100 h 142"/>
                <a:gd name="connsiteX36-6337" fmla="*/ 200 w 684"/>
                <a:gd name="connsiteY36-6338" fmla="*/ 100 h 142"/>
                <a:gd name="connsiteX37-6339" fmla="*/ 184 w 684"/>
                <a:gd name="connsiteY37-6340" fmla="*/ 105 h 142"/>
                <a:gd name="connsiteX38-6341" fmla="*/ 169 w 684"/>
                <a:gd name="connsiteY38-6342" fmla="*/ 105 h 142"/>
                <a:gd name="connsiteX39-6343" fmla="*/ 153 w 684"/>
                <a:gd name="connsiteY39-6344" fmla="*/ 111 h 142"/>
                <a:gd name="connsiteX40-6345" fmla="*/ 142 w 684"/>
                <a:gd name="connsiteY40-6346" fmla="*/ 111 h 142"/>
                <a:gd name="connsiteX41-6347" fmla="*/ 132 w 684"/>
                <a:gd name="connsiteY41-6348" fmla="*/ 116 h 142"/>
                <a:gd name="connsiteX42-6349" fmla="*/ 127 w 684"/>
                <a:gd name="connsiteY42-6350" fmla="*/ 116 h 142"/>
                <a:gd name="connsiteX43-6351" fmla="*/ 116 w 684"/>
                <a:gd name="connsiteY43-6352" fmla="*/ 121 h 142"/>
                <a:gd name="connsiteX44-6353" fmla="*/ 111 w 684"/>
                <a:gd name="connsiteY44-6354" fmla="*/ 121 h 142"/>
                <a:gd name="connsiteX45-6355" fmla="*/ 105 w 684"/>
                <a:gd name="connsiteY45-6356" fmla="*/ 126 h 142"/>
                <a:gd name="connsiteX46-6357" fmla="*/ 90 w 684"/>
                <a:gd name="connsiteY46-6358" fmla="*/ 132 h 142"/>
                <a:gd name="connsiteX47-6359" fmla="*/ 79 w 684"/>
                <a:gd name="connsiteY47-6360" fmla="*/ 137 h 142"/>
                <a:gd name="connsiteX48-6361" fmla="*/ 69 w 684"/>
                <a:gd name="connsiteY48-6362" fmla="*/ 142 h 142"/>
                <a:gd name="connsiteX49-6363" fmla="*/ 63 w 684"/>
                <a:gd name="connsiteY49-6364" fmla="*/ 142 h 142"/>
                <a:gd name="connsiteX50-6365" fmla="*/ 58 w 684"/>
                <a:gd name="connsiteY50-6366" fmla="*/ 142 h 142"/>
                <a:gd name="connsiteX51-6367" fmla="*/ 53 w 684"/>
                <a:gd name="connsiteY51-6368" fmla="*/ 142 h 142"/>
                <a:gd name="connsiteX52-6369" fmla="*/ 48 w 684"/>
                <a:gd name="connsiteY52-6370" fmla="*/ 142 h 142"/>
                <a:gd name="connsiteX53-6371" fmla="*/ 37 w 684"/>
                <a:gd name="connsiteY53-6372" fmla="*/ 132 h 142"/>
                <a:gd name="connsiteX54-6373" fmla="*/ 27 w 684"/>
                <a:gd name="connsiteY54-6374" fmla="*/ 126 h 142"/>
                <a:gd name="connsiteX55-6375" fmla="*/ 16 w 684"/>
                <a:gd name="connsiteY55-6376" fmla="*/ 116 h 142"/>
                <a:gd name="connsiteX56-6377" fmla="*/ 11 w 684"/>
                <a:gd name="connsiteY56-6378" fmla="*/ 111 h 142"/>
                <a:gd name="connsiteX57-6379" fmla="*/ 6 w 684"/>
                <a:gd name="connsiteY57-6380" fmla="*/ 100 h 142"/>
                <a:gd name="connsiteX58-6381" fmla="*/ 0 w 684"/>
                <a:gd name="connsiteY58-6382" fmla="*/ 95 h 142"/>
                <a:gd name="connsiteX59-6383" fmla="*/ 6 w 684"/>
                <a:gd name="connsiteY59-6384" fmla="*/ 90 h 142"/>
                <a:gd name="connsiteX60-6385" fmla="*/ 11 w 684"/>
                <a:gd name="connsiteY60-6386" fmla="*/ 84 h 142"/>
                <a:gd name="connsiteX61-6387" fmla="*/ 16 w 684"/>
                <a:gd name="connsiteY61-6388" fmla="*/ 79 h 142"/>
                <a:gd name="connsiteX62-6389" fmla="*/ 27 w 684"/>
                <a:gd name="connsiteY62-6390" fmla="*/ 74 h 142"/>
                <a:gd name="connsiteX63-6391" fmla="*/ 37 w 684"/>
                <a:gd name="connsiteY63-6392" fmla="*/ 63 h 142"/>
                <a:gd name="connsiteX64-6393" fmla="*/ 48 w 684"/>
                <a:gd name="connsiteY64-6394" fmla="*/ 53 h 142"/>
                <a:gd name="connsiteX65-6395" fmla="*/ 127 w 684"/>
                <a:gd name="connsiteY65-6396" fmla="*/ 0 h 142"/>
                <a:gd name="connsiteX66-6397" fmla="*/ 121 w 684"/>
                <a:gd name="connsiteY66-6398" fmla="*/ 11 h 142"/>
                <a:gd name="connsiteX67-6399" fmla="*/ 116 w 684"/>
                <a:gd name="connsiteY67-6400" fmla="*/ 21 h 142"/>
                <a:gd name="connsiteX68-6401" fmla="*/ 116 w 684"/>
                <a:gd name="connsiteY68-6402" fmla="*/ 32 h 142"/>
                <a:gd name="connsiteX69-6403" fmla="*/ 111 w 684"/>
                <a:gd name="connsiteY69-6404" fmla="*/ 37 h 142"/>
                <a:gd name="connsiteX70-6405" fmla="*/ 111 w 684"/>
                <a:gd name="connsiteY70-6406" fmla="*/ 47 h 142"/>
                <a:gd name="connsiteX71-6407" fmla="*/ 111 w 684"/>
                <a:gd name="connsiteY71-6408" fmla="*/ 53 h 142"/>
                <a:gd name="connsiteX72-6409" fmla="*/ 111 w 684"/>
                <a:gd name="connsiteY72-6410" fmla="*/ 58 h 142"/>
                <a:gd name="connsiteX73-6411" fmla="*/ 111 w 684"/>
                <a:gd name="connsiteY73-6412" fmla="*/ 58 h 142"/>
                <a:gd name="connsiteX74-6413" fmla="*/ 111 w 684"/>
                <a:gd name="connsiteY74-6414" fmla="*/ 63 h 142"/>
                <a:gd name="connsiteX75-6415" fmla="*/ 116 w 684"/>
                <a:gd name="connsiteY75-6416" fmla="*/ 63 h 142"/>
                <a:gd name="connsiteX76-6417" fmla="*/ 116 w 684"/>
                <a:gd name="connsiteY76-6418" fmla="*/ 63 h 142"/>
                <a:gd name="connsiteX77-6419" fmla="*/ 121 w 684"/>
                <a:gd name="connsiteY77-6420" fmla="*/ 63 h 142"/>
                <a:gd name="connsiteX78-6421" fmla="*/ 132 w 684"/>
                <a:gd name="connsiteY78-6422" fmla="*/ 63 h 142"/>
                <a:gd name="connsiteX79-6423" fmla="*/ 148 w 684"/>
                <a:gd name="connsiteY79-6424" fmla="*/ 63 h 142"/>
                <a:gd name="connsiteX80-6425" fmla="*/ 169 w 684"/>
                <a:gd name="connsiteY80-6426" fmla="*/ 63 h 142"/>
                <a:gd name="connsiteX81-6427" fmla="*/ 190 w 684"/>
                <a:gd name="connsiteY81-6428" fmla="*/ 63 h 142"/>
                <a:gd name="connsiteX82-6429" fmla="*/ 211 w 684"/>
                <a:gd name="connsiteY82-6430" fmla="*/ 58 h 142"/>
                <a:gd name="connsiteX83-6431" fmla="*/ 242 w 684"/>
                <a:gd name="connsiteY83-6432" fmla="*/ 53 h 142"/>
                <a:gd name="connsiteX84-6433" fmla="*/ 269 w 684"/>
                <a:gd name="connsiteY84-6434" fmla="*/ 53 h 142"/>
                <a:gd name="connsiteX85-6435" fmla="*/ 290 w 684"/>
                <a:gd name="connsiteY85-6436" fmla="*/ 47 h 142"/>
                <a:gd name="connsiteX86-6437" fmla="*/ 311 w 684"/>
                <a:gd name="connsiteY86-6438" fmla="*/ 47 h 142"/>
                <a:gd name="connsiteX87-6439" fmla="*/ 332 w 684"/>
                <a:gd name="connsiteY87-6440" fmla="*/ 42 h 142"/>
                <a:gd name="connsiteX88-6441" fmla="*/ 342 w 684"/>
                <a:gd name="connsiteY88-6442" fmla="*/ 42 h 142"/>
                <a:gd name="connsiteX89-6443" fmla="*/ 358 w 684"/>
                <a:gd name="connsiteY89-6444" fmla="*/ 42 h 142"/>
                <a:gd name="connsiteX90-6445" fmla="*/ 363 w 684"/>
                <a:gd name="connsiteY90-6446" fmla="*/ 42 h 142"/>
                <a:gd name="connsiteX91-6447" fmla="*/ 368 w 684"/>
                <a:gd name="connsiteY91-6448" fmla="*/ 42 h 142"/>
                <a:gd name="connsiteX92-6449" fmla="*/ 368 w 684"/>
                <a:gd name="connsiteY92-6450" fmla="*/ 42 h 142"/>
                <a:gd name="connsiteX0-6451" fmla="*/ 368 w 684"/>
                <a:gd name="connsiteY0-6452" fmla="*/ 42 h 142"/>
                <a:gd name="connsiteX1-6453" fmla="*/ 374 w 684"/>
                <a:gd name="connsiteY1-6454" fmla="*/ 42 h 142"/>
                <a:gd name="connsiteX2-6455" fmla="*/ 379 w 684"/>
                <a:gd name="connsiteY2-6456" fmla="*/ 42 h 142"/>
                <a:gd name="connsiteX3-6457" fmla="*/ 395 w 684"/>
                <a:gd name="connsiteY3-6458" fmla="*/ 37 h 142"/>
                <a:gd name="connsiteX4-6459" fmla="*/ 405 w 684"/>
                <a:gd name="connsiteY4-6460" fmla="*/ 37 h 142"/>
                <a:gd name="connsiteX5-6461" fmla="*/ 421 w 684"/>
                <a:gd name="connsiteY5-6462" fmla="*/ 37 h 142"/>
                <a:gd name="connsiteX6-6463" fmla="*/ 442 w 684"/>
                <a:gd name="connsiteY6-6464" fmla="*/ 32 h 142"/>
                <a:gd name="connsiteX7-6465" fmla="*/ 468 w 684"/>
                <a:gd name="connsiteY7-6466" fmla="*/ 32 h 142"/>
                <a:gd name="connsiteX8-6467" fmla="*/ 495 w 684"/>
                <a:gd name="connsiteY8-6468" fmla="*/ 26 h 142"/>
                <a:gd name="connsiteX9-6469" fmla="*/ 547 w 684"/>
                <a:gd name="connsiteY9-6470" fmla="*/ 21 h 142"/>
                <a:gd name="connsiteX10-6471" fmla="*/ 595 w 684"/>
                <a:gd name="connsiteY10-6472" fmla="*/ 16 h 142"/>
                <a:gd name="connsiteX11-6473" fmla="*/ 642 w 684"/>
                <a:gd name="connsiteY11-6474" fmla="*/ 11 h 142"/>
                <a:gd name="connsiteX12-6475" fmla="*/ 684 w 684"/>
                <a:gd name="connsiteY12-6476" fmla="*/ 11 h 142"/>
                <a:gd name="connsiteX13-6477" fmla="*/ 663 w 684"/>
                <a:gd name="connsiteY13-6478" fmla="*/ 47 h 142"/>
                <a:gd name="connsiteX14-6479" fmla="*/ 653 w 684"/>
                <a:gd name="connsiteY14-6480" fmla="*/ 47 h 142"/>
                <a:gd name="connsiteX15-6481" fmla="*/ 637 w 684"/>
                <a:gd name="connsiteY15-6482" fmla="*/ 47 h 142"/>
                <a:gd name="connsiteX16-6483" fmla="*/ 626 w 684"/>
                <a:gd name="connsiteY16-6484" fmla="*/ 47 h 142"/>
                <a:gd name="connsiteX17-6485" fmla="*/ 610 w 684"/>
                <a:gd name="connsiteY17-6486" fmla="*/ 47 h 142"/>
                <a:gd name="connsiteX18-6487" fmla="*/ 595 w 684"/>
                <a:gd name="connsiteY18-6488" fmla="*/ 53 h 142"/>
                <a:gd name="connsiteX19-6489" fmla="*/ 579 w 684"/>
                <a:gd name="connsiteY19-6490" fmla="*/ 53 h 142"/>
                <a:gd name="connsiteX20-6491" fmla="*/ 558 w 684"/>
                <a:gd name="connsiteY20-6492" fmla="*/ 53 h 142"/>
                <a:gd name="connsiteX21-6493" fmla="*/ 542 w 684"/>
                <a:gd name="connsiteY21-6494" fmla="*/ 53 h 142"/>
                <a:gd name="connsiteX22-6495" fmla="*/ 521 w 684"/>
                <a:gd name="connsiteY22-6496" fmla="*/ 58 h 142"/>
                <a:gd name="connsiteX23-6497" fmla="*/ 500 w 684"/>
                <a:gd name="connsiteY23-6498" fmla="*/ 58 h 142"/>
                <a:gd name="connsiteX24-6499" fmla="*/ 479 w 684"/>
                <a:gd name="connsiteY24-6500" fmla="*/ 63 h 142"/>
                <a:gd name="connsiteX25-6501" fmla="*/ 458 w 684"/>
                <a:gd name="connsiteY25-6502" fmla="*/ 63 h 142"/>
                <a:gd name="connsiteX26-6503" fmla="*/ 432 w 684"/>
                <a:gd name="connsiteY26-6504" fmla="*/ 69 h 142"/>
                <a:gd name="connsiteX27-6505" fmla="*/ 405 w 684"/>
                <a:gd name="connsiteY27-6506" fmla="*/ 69 h 142"/>
                <a:gd name="connsiteX28-6507" fmla="*/ 384 w 684"/>
                <a:gd name="connsiteY28-6508" fmla="*/ 74 h 142"/>
                <a:gd name="connsiteX29-6509" fmla="*/ 353 w 684"/>
                <a:gd name="connsiteY29-6510" fmla="*/ 74 h 142"/>
                <a:gd name="connsiteX30-6511" fmla="*/ 326 w 684"/>
                <a:gd name="connsiteY30-6512" fmla="*/ 79 h 142"/>
                <a:gd name="connsiteX31-6513" fmla="*/ 305 w 684"/>
                <a:gd name="connsiteY31-6514" fmla="*/ 84 h 142"/>
                <a:gd name="connsiteX32-6515" fmla="*/ 279 w 684"/>
                <a:gd name="connsiteY32-6516" fmla="*/ 90 h 142"/>
                <a:gd name="connsiteX33-6517" fmla="*/ 258 w 684"/>
                <a:gd name="connsiteY33-6518" fmla="*/ 90 h 142"/>
                <a:gd name="connsiteX34-6519" fmla="*/ 237 w 684"/>
                <a:gd name="connsiteY34-6520" fmla="*/ 95 h 142"/>
                <a:gd name="connsiteX35-6521" fmla="*/ 216 w 684"/>
                <a:gd name="connsiteY35-6522" fmla="*/ 100 h 142"/>
                <a:gd name="connsiteX36-6523" fmla="*/ 200 w 684"/>
                <a:gd name="connsiteY36-6524" fmla="*/ 100 h 142"/>
                <a:gd name="connsiteX37-6525" fmla="*/ 184 w 684"/>
                <a:gd name="connsiteY37-6526" fmla="*/ 105 h 142"/>
                <a:gd name="connsiteX38-6527" fmla="*/ 169 w 684"/>
                <a:gd name="connsiteY38-6528" fmla="*/ 105 h 142"/>
                <a:gd name="connsiteX39-6529" fmla="*/ 153 w 684"/>
                <a:gd name="connsiteY39-6530" fmla="*/ 111 h 142"/>
                <a:gd name="connsiteX40-6531" fmla="*/ 142 w 684"/>
                <a:gd name="connsiteY40-6532" fmla="*/ 111 h 142"/>
                <a:gd name="connsiteX41-6533" fmla="*/ 132 w 684"/>
                <a:gd name="connsiteY41-6534" fmla="*/ 116 h 142"/>
                <a:gd name="connsiteX42-6535" fmla="*/ 127 w 684"/>
                <a:gd name="connsiteY42-6536" fmla="*/ 116 h 142"/>
                <a:gd name="connsiteX43-6537" fmla="*/ 116 w 684"/>
                <a:gd name="connsiteY43-6538" fmla="*/ 121 h 142"/>
                <a:gd name="connsiteX44-6539" fmla="*/ 111 w 684"/>
                <a:gd name="connsiteY44-6540" fmla="*/ 121 h 142"/>
                <a:gd name="connsiteX45-6541" fmla="*/ 105 w 684"/>
                <a:gd name="connsiteY45-6542" fmla="*/ 126 h 142"/>
                <a:gd name="connsiteX46-6543" fmla="*/ 90 w 684"/>
                <a:gd name="connsiteY46-6544" fmla="*/ 132 h 142"/>
                <a:gd name="connsiteX47-6545" fmla="*/ 79 w 684"/>
                <a:gd name="connsiteY47-6546" fmla="*/ 137 h 142"/>
                <a:gd name="connsiteX48-6547" fmla="*/ 69 w 684"/>
                <a:gd name="connsiteY48-6548" fmla="*/ 142 h 142"/>
                <a:gd name="connsiteX49-6549" fmla="*/ 63 w 684"/>
                <a:gd name="connsiteY49-6550" fmla="*/ 142 h 142"/>
                <a:gd name="connsiteX50-6551" fmla="*/ 58 w 684"/>
                <a:gd name="connsiteY50-6552" fmla="*/ 142 h 142"/>
                <a:gd name="connsiteX51-6553" fmla="*/ 53 w 684"/>
                <a:gd name="connsiteY51-6554" fmla="*/ 142 h 142"/>
                <a:gd name="connsiteX52-6555" fmla="*/ 48 w 684"/>
                <a:gd name="connsiteY52-6556" fmla="*/ 142 h 142"/>
                <a:gd name="connsiteX53-6557" fmla="*/ 37 w 684"/>
                <a:gd name="connsiteY53-6558" fmla="*/ 132 h 142"/>
                <a:gd name="connsiteX54-6559" fmla="*/ 27 w 684"/>
                <a:gd name="connsiteY54-6560" fmla="*/ 126 h 142"/>
                <a:gd name="connsiteX55-6561" fmla="*/ 16 w 684"/>
                <a:gd name="connsiteY55-6562" fmla="*/ 116 h 142"/>
                <a:gd name="connsiteX56-6563" fmla="*/ 11 w 684"/>
                <a:gd name="connsiteY56-6564" fmla="*/ 111 h 142"/>
                <a:gd name="connsiteX57-6565" fmla="*/ 6 w 684"/>
                <a:gd name="connsiteY57-6566" fmla="*/ 100 h 142"/>
                <a:gd name="connsiteX58-6567" fmla="*/ 0 w 684"/>
                <a:gd name="connsiteY58-6568" fmla="*/ 95 h 142"/>
                <a:gd name="connsiteX59-6569" fmla="*/ 6 w 684"/>
                <a:gd name="connsiteY59-6570" fmla="*/ 90 h 142"/>
                <a:gd name="connsiteX60-6571" fmla="*/ 11 w 684"/>
                <a:gd name="connsiteY60-6572" fmla="*/ 84 h 142"/>
                <a:gd name="connsiteX61-6573" fmla="*/ 16 w 684"/>
                <a:gd name="connsiteY61-6574" fmla="*/ 79 h 142"/>
                <a:gd name="connsiteX62-6575" fmla="*/ 27 w 684"/>
                <a:gd name="connsiteY62-6576" fmla="*/ 74 h 142"/>
                <a:gd name="connsiteX63-6577" fmla="*/ 37 w 684"/>
                <a:gd name="connsiteY63-6578" fmla="*/ 63 h 142"/>
                <a:gd name="connsiteX64-6579" fmla="*/ 127 w 684"/>
                <a:gd name="connsiteY64-6580" fmla="*/ 0 h 142"/>
                <a:gd name="connsiteX65-6581" fmla="*/ 121 w 684"/>
                <a:gd name="connsiteY65-6582" fmla="*/ 11 h 142"/>
                <a:gd name="connsiteX66-6583" fmla="*/ 116 w 684"/>
                <a:gd name="connsiteY66-6584" fmla="*/ 21 h 142"/>
                <a:gd name="connsiteX67-6585" fmla="*/ 116 w 684"/>
                <a:gd name="connsiteY67-6586" fmla="*/ 32 h 142"/>
                <a:gd name="connsiteX68-6587" fmla="*/ 111 w 684"/>
                <a:gd name="connsiteY68-6588" fmla="*/ 37 h 142"/>
                <a:gd name="connsiteX69-6589" fmla="*/ 111 w 684"/>
                <a:gd name="connsiteY69-6590" fmla="*/ 47 h 142"/>
                <a:gd name="connsiteX70-6591" fmla="*/ 111 w 684"/>
                <a:gd name="connsiteY70-6592" fmla="*/ 53 h 142"/>
                <a:gd name="connsiteX71-6593" fmla="*/ 111 w 684"/>
                <a:gd name="connsiteY71-6594" fmla="*/ 58 h 142"/>
                <a:gd name="connsiteX72-6595" fmla="*/ 111 w 684"/>
                <a:gd name="connsiteY72-6596" fmla="*/ 58 h 142"/>
                <a:gd name="connsiteX73-6597" fmla="*/ 111 w 684"/>
                <a:gd name="connsiteY73-6598" fmla="*/ 63 h 142"/>
                <a:gd name="connsiteX74-6599" fmla="*/ 116 w 684"/>
                <a:gd name="connsiteY74-6600" fmla="*/ 63 h 142"/>
                <a:gd name="connsiteX75-6601" fmla="*/ 116 w 684"/>
                <a:gd name="connsiteY75-6602" fmla="*/ 63 h 142"/>
                <a:gd name="connsiteX76-6603" fmla="*/ 121 w 684"/>
                <a:gd name="connsiteY76-6604" fmla="*/ 63 h 142"/>
                <a:gd name="connsiteX77-6605" fmla="*/ 132 w 684"/>
                <a:gd name="connsiteY77-6606" fmla="*/ 63 h 142"/>
                <a:gd name="connsiteX78-6607" fmla="*/ 148 w 684"/>
                <a:gd name="connsiteY78-6608" fmla="*/ 63 h 142"/>
                <a:gd name="connsiteX79-6609" fmla="*/ 169 w 684"/>
                <a:gd name="connsiteY79-6610" fmla="*/ 63 h 142"/>
                <a:gd name="connsiteX80-6611" fmla="*/ 190 w 684"/>
                <a:gd name="connsiteY80-6612" fmla="*/ 63 h 142"/>
                <a:gd name="connsiteX81-6613" fmla="*/ 211 w 684"/>
                <a:gd name="connsiteY81-6614" fmla="*/ 58 h 142"/>
                <a:gd name="connsiteX82-6615" fmla="*/ 242 w 684"/>
                <a:gd name="connsiteY82-6616" fmla="*/ 53 h 142"/>
                <a:gd name="connsiteX83-6617" fmla="*/ 269 w 684"/>
                <a:gd name="connsiteY83-6618" fmla="*/ 53 h 142"/>
                <a:gd name="connsiteX84-6619" fmla="*/ 290 w 684"/>
                <a:gd name="connsiteY84-6620" fmla="*/ 47 h 142"/>
                <a:gd name="connsiteX85-6621" fmla="*/ 311 w 684"/>
                <a:gd name="connsiteY85-6622" fmla="*/ 47 h 142"/>
                <a:gd name="connsiteX86-6623" fmla="*/ 332 w 684"/>
                <a:gd name="connsiteY86-6624" fmla="*/ 42 h 142"/>
                <a:gd name="connsiteX87-6625" fmla="*/ 342 w 684"/>
                <a:gd name="connsiteY87-6626" fmla="*/ 42 h 142"/>
                <a:gd name="connsiteX88-6627" fmla="*/ 358 w 684"/>
                <a:gd name="connsiteY88-6628" fmla="*/ 42 h 142"/>
                <a:gd name="connsiteX89-6629" fmla="*/ 363 w 684"/>
                <a:gd name="connsiteY89-6630" fmla="*/ 42 h 142"/>
                <a:gd name="connsiteX90-6631" fmla="*/ 368 w 684"/>
                <a:gd name="connsiteY90-6632" fmla="*/ 42 h 142"/>
                <a:gd name="connsiteX91-6633" fmla="*/ 368 w 684"/>
                <a:gd name="connsiteY91-6634" fmla="*/ 42 h 142"/>
                <a:gd name="connsiteX0-6635" fmla="*/ 368 w 684"/>
                <a:gd name="connsiteY0-6636" fmla="*/ 49 h 149"/>
                <a:gd name="connsiteX1-6637" fmla="*/ 374 w 684"/>
                <a:gd name="connsiteY1-6638" fmla="*/ 49 h 149"/>
                <a:gd name="connsiteX2-6639" fmla="*/ 379 w 684"/>
                <a:gd name="connsiteY2-6640" fmla="*/ 49 h 149"/>
                <a:gd name="connsiteX3-6641" fmla="*/ 395 w 684"/>
                <a:gd name="connsiteY3-6642" fmla="*/ 44 h 149"/>
                <a:gd name="connsiteX4-6643" fmla="*/ 405 w 684"/>
                <a:gd name="connsiteY4-6644" fmla="*/ 44 h 149"/>
                <a:gd name="connsiteX5-6645" fmla="*/ 421 w 684"/>
                <a:gd name="connsiteY5-6646" fmla="*/ 44 h 149"/>
                <a:gd name="connsiteX6-6647" fmla="*/ 442 w 684"/>
                <a:gd name="connsiteY6-6648" fmla="*/ 39 h 149"/>
                <a:gd name="connsiteX7-6649" fmla="*/ 468 w 684"/>
                <a:gd name="connsiteY7-6650" fmla="*/ 39 h 149"/>
                <a:gd name="connsiteX8-6651" fmla="*/ 495 w 684"/>
                <a:gd name="connsiteY8-6652" fmla="*/ 33 h 149"/>
                <a:gd name="connsiteX9-6653" fmla="*/ 547 w 684"/>
                <a:gd name="connsiteY9-6654" fmla="*/ 28 h 149"/>
                <a:gd name="connsiteX10-6655" fmla="*/ 595 w 684"/>
                <a:gd name="connsiteY10-6656" fmla="*/ 23 h 149"/>
                <a:gd name="connsiteX11-6657" fmla="*/ 642 w 684"/>
                <a:gd name="connsiteY11-6658" fmla="*/ 18 h 149"/>
                <a:gd name="connsiteX12-6659" fmla="*/ 684 w 684"/>
                <a:gd name="connsiteY12-6660" fmla="*/ 18 h 149"/>
                <a:gd name="connsiteX13-6661" fmla="*/ 663 w 684"/>
                <a:gd name="connsiteY13-6662" fmla="*/ 54 h 149"/>
                <a:gd name="connsiteX14-6663" fmla="*/ 653 w 684"/>
                <a:gd name="connsiteY14-6664" fmla="*/ 54 h 149"/>
                <a:gd name="connsiteX15-6665" fmla="*/ 637 w 684"/>
                <a:gd name="connsiteY15-6666" fmla="*/ 54 h 149"/>
                <a:gd name="connsiteX16-6667" fmla="*/ 626 w 684"/>
                <a:gd name="connsiteY16-6668" fmla="*/ 54 h 149"/>
                <a:gd name="connsiteX17-6669" fmla="*/ 610 w 684"/>
                <a:gd name="connsiteY17-6670" fmla="*/ 54 h 149"/>
                <a:gd name="connsiteX18-6671" fmla="*/ 595 w 684"/>
                <a:gd name="connsiteY18-6672" fmla="*/ 60 h 149"/>
                <a:gd name="connsiteX19-6673" fmla="*/ 579 w 684"/>
                <a:gd name="connsiteY19-6674" fmla="*/ 60 h 149"/>
                <a:gd name="connsiteX20-6675" fmla="*/ 558 w 684"/>
                <a:gd name="connsiteY20-6676" fmla="*/ 60 h 149"/>
                <a:gd name="connsiteX21-6677" fmla="*/ 542 w 684"/>
                <a:gd name="connsiteY21-6678" fmla="*/ 60 h 149"/>
                <a:gd name="connsiteX22-6679" fmla="*/ 521 w 684"/>
                <a:gd name="connsiteY22-6680" fmla="*/ 65 h 149"/>
                <a:gd name="connsiteX23-6681" fmla="*/ 500 w 684"/>
                <a:gd name="connsiteY23-6682" fmla="*/ 65 h 149"/>
                <a:gd name="connsiteX24-6683" fmla="*/ 479 w 684"/>
                <a:gd name="connsiteY24-6684" fmla="*/ 70 h 149"/>
                <a:gd name="connsiteX25-6685" fmla="*/ 458 w 684"/>
                <a:gd name="connsiteY25-6686" fmla="*/ 70 h 149"/>
                <a:gd name="connsiteX26-6687" fmla="*/ 432 w 684"/>
                <a:gd name="connsiteY26-6688" fmla="*/ 76 h 149"/>
                <a:gd name="connsiteX27-6689" fmla="*/ 405 w 684"/>
                <a:gd name="connsiteY27-6690" fmla="*/ 76 h 149"/>
                <a:gd name="connsiteX28-6691" fmla="*/ 384 w 684"/>
                <a:gd name="connsiteY28-6692" fmla="*/ 81 h 149"/>
                <a:gd name="connsiteX29-6693" fmla="*/ 353 w 684"/>
                <a:gd name="connsiteY29-6694" fmla="*/ 81 h 149"/>
                <a:gd name="connsiteX30-6695" fmla="*/ 326 w 684"/>
                <a:gd name="connsiteY30-6696" fmla="*/ 86 h 149"/>
                <a:gd name="connsiteX31-6697" fmla="*/ 305 w 684"/>
                <a:gd name="connsiteY31-6698" fmla="*/ 91 h 149"/>
                <a:gd name="connsiteX32-6699" fmla="*/ 279 w 684"/>
                <a:gd name="connsiteY32-6700" fmla="*/ 97 h 149"/>
                <a:gd name="connsiteX33-6701" fmla="*/ 258 w 684"/>
                <a:gd name="connsiteY33-6702" fmla="*/ 97 h 149"/>
                <a:gd name="connsiteX34-6703" fmla="*/ 237 w 684"/>
                <a:gd name="connsiteY34-6704" fmla="*/ 102 h 149"/>
                <a:gd name="connsiteX35-6705" fmla="*/ 216 w 684"/>
                <a:gd name="connsiteY35-6706" fmla="*/ 107 h 149"/>
                <a:gd name="connsiteX36-6707" fmla="*/ 200 w 684"/>
                <a:gd name="connsiteY36-6708" fmla="*/ 107 h 149"/>
                <a:gd name="connsiteX37-6709" fmla="*/ 184 w 684"/>
                <a:gd name="connsiteY37-6710" fmla="*/ 112 h 149"/>
                <a:gd name="connsiteX38-6711" fmla="*/ 169 w 684"/>
                <a:gd name="connsiteY38-6712" fmla="*/ 112 h 149"/>
                <a:gd name="connsiteX39-6713" fmla="*/ 153 w 684"/>
                <a:gd name="connsiteY39-6714" fmla="*/ 118 h 149"/>
                <a:gd name="connsiteX40-6715" fmla="*/ 142 w 684"/>
                <a:gd name="connsiteY40-6716" fmla="*/ 118 h 149"/>
                <a:gd name="connsiteX41-6717" fmla="*/ 132 w 684"/>
                <a:gd name="connsiteY41-6718" fmla="*/ 123 h 149"/>
                <a:gd name="connsiteX42-6719" fmla="*/ 127 w 684"/>
                <a:gd name="connsiteY42-6720" fmla="*/ 123 h 149"/>
                <a:gd name="connsiteX43-6721" fmla="*/ 116 w 684"/>
                <a:gd name="connsiteY43-6722" fmla="*/ 128 h 149"/>
                <a:gd name="connsiteX44-6723" fmla="*/ 111 w 684"/>
                <a:gd name="connsiteY44-6724" fmla="*/ 128 h 149"/>
                <a:gd name="connsiteX45-6725" fmla="*/ 105 w 684"/>
                <a:gd name="connsiteY45-6726" fmla="*/ 133 h 149"/>
                <a:gd name="connsiteX46-6727" fmla="*/ 90 w 684"/>
                <a:gd name="connsiteY46-6728" fmla="*/ 139 h 149"/>
                <a:gd name="connsiteX47-6729" fmla="*/ 79 w 684"/>
                <a:gd name="connsiteY47-6730" fmla="*/ 144 h 149"/>
                <a:gd name="connsiteX48-6731" fmla="*/ 69 w 684"/>
                <a:gd name="connsiteY48-6732" fmla="*/ 149 h 149"/>
                <a:gd name="connsiteX49-6733" fmla="*/ 63 w 684"/>
                <a:gd name="connsiteY49-6734" fmla="*/ 149 h 149"/>
                <a:gd name="connsiteX50-6735" fmla="*/ 58 w 684"/>
                <a:gd name="connsiteY50-6736" fmla="*/ 149 h 149"/>
                <a:gd name="connsiteX51-6737" fmla="*/ 53 w 684"/>
                <a:gd name="connsiteY51-6738" fmla="*/ 149 h 149"/>
                <a:gd name="connsiteX52-6739" fmla="*/ 48 w 684"/>
                <a:gd name="connsiteY52-6740" fmla="*/ 149 h 149"/>
                <a:gd name="connsiteX53-6741" fmla="*/ 37 w 684"/>
                <a:gd name="connsiteY53-6742" fmla="*/ 139 h 149"/>
                <a:gd name="connsiteX54-6743" fmla="*/ 27 w 684"/>
                <a:gd name="connsiteY54-6744" fmla="*/ 133 h 149"/>
                <a:gd name="connsiteX55-6745" fmla="*/ 16 w 684"/>
                <a:gd name="connsiteY55-6746" fmla="*/ 123 h 149"/>
                <a:gd name="connsiteX56-6747" fmla="*/ 11 w 684"/>
                <a:gd name="connsiteY56-6748" fmla="*/ 118 h 149"/>
                <a:gd name="connsiteX57-6749" fmla="*/ 6 w 684"/>
                <a:gd name="connsiteY57-6750" fmla="*/ 107 h 149"/>
                <a:gd name="connsiteX58-6751" fmla="*/ 0 w 684"/>
                <a:gd name="connsiteY58-6752" fmla="*/ 102 h 149"/>
                <a:gd name="connsiteX59-6753" fmla="*/ 6 w 684"/>
                <a:gd name="connsiteY59-6754" fmla="*/ 97 h 149"/>
                <a:gd name="connsiteX60-6755" fmla="*/ 11 w 684"/>
                <a:gd name="connsiteY60-6756" fmla="*/ 91 h 149"/>
                <a:gd name="connsiteX61-6757" fmla="*/ 16 w 684"/>
                <a:gd name="connsiteY61-6758" fmla="*/ 86 h 149"/>
                <a:gd name="connsiteX62-6759" fmla="*/ 27 w 684"/>
                <a:gd name="connsiteY62-6760" fmla="*/ 81 h 149"/>
                <a:gd name="connsiteX63-6761" fmla="*/ 37 w 684"/>
                <a:gd name="connsiteY63-6762" fmla="*/ 70 h 149"/>
                <a:gd name="connsiteX64-6763" fmla="*/ 127 w 684"/>
                <a:gd name="connsiteY64-6764" fmla="*/ 7 h 149"/>
                <a:gd name="connsiteX65-6765" fmla="*/ 116 w 684"/>
                <a:gd name="connsiteY65-6766" fmla="*/ 28 h 149"/>
                <a:gd name="connsiteX66-6767" fmla="*/ 116 w 684"/>
                <a:gd name="connsiteY66-6768" fmla="*/ 39 h 149"/>
                <a:gd name="connsiteX67-6769" fmla="*/ 111 w 684"/>
                <a:gd name="connsiteY67-6770" fmla="*/ 44 h 149"/>
                <a:gd name="connsiteX68-6771" fmla="*/ 111 w 684"/>
                <a:gd name="connsiteY68-6772" fmla="*/ 54 h 149"/>
                <a:gd name="connsiteX69-6773" fmla="*/ 111 w 684"/>
                <a:gd name="connsiteY69-6774" fmla="*/ 60 h 149"/>
                <a:gd name="connsiteX70-6775" fmla="*/ 111 w 684"/>
                <a:gd name="connsiteY70-6776" fmla="*/ 65 h 149"/>
                <a:gd name="connsiteX71-6777" fmla="*/ 111 w 684"/>
                <a:gd name="connsiteY71-6778" fmla="*/ 65 h 149"/>
                <a:gd name="connsiteX72-6779" fmla="*/ 111 w 684"/>
                <a:gd name="connsiteY72-6780" fmla="*/ 70 h 149"/>
                <a:gd name="connsiteX73-6781" fmla="*/ 116 w 684"/>
                <a:gd name="connsiteY73-6782" fmla="*/ 70 h 149"/>
                <a:gd name="connsiteX74-6783" fmla="*/ 116 w 684"/>
                <a:gd name="connsiteY74-6784" fmla="*/ 70 h 149"/>
                <a:gd name="connsiteX75-6785" fmla="*/ 121 w 684"/>
                <a:gd name="connsiteY75-6786" fmla="*/ 70 h 149"/>
                <a:gd name="connsiteX76-6787" fmla="*/ 132 w 684"/>
                <a:gd name="connsiteY76-6788" fmla="*/ 70 h 149"/>
                <a:gd name="connsiteX77-6789" fmla="*/ 148 w 684"/>
                <a:gd name="connsiteY77-6790" fmla="*/ 70 h 149"/>
                <a:gd name="connsiteX78-6791" fmla="*/ 169 w 684"/>
                <a:gd name="connsiteY78-6792" fmla="*/ 70 h 149"/>
                <a:gd name="connsiteX79-6793" fmla="*/ 190 w 684"/>
                <a:gd name="connsiteY79-6794" fmla="*/ 70 h 149"/>
                <a:gd name="connsiteX80-6795" fmla="*/ 211 w 684"/>
                <a:gd name="connsiteY80-6796" fmla="*/ 65 h 149"/>
                <a:gd name="connsiteX81-6797" fmla="*/ 242 w 684"/>
                <a:gd name="connsiteY81-6798" fmla="*/ 60 h 149"/>
                <a:gd name="connsiteX82-6799" fmla="*/ 269 w 684"/>
                <a:gd name="connsiteY82-6800" fmla="*/ 60 h 149"/>
                <a:gd name="connsiteX83-6801" fmla="*/ 290 w 684"/>
                <a:gd name="connsiteY83-6802" fmla="*/ 54 h 149"/>
                <a:gd name="connsiteX84-6803" fmla="*/ 311 w 684"/>
                <a:gd name="connsiteY84-6804" fmla="*/ 54 h 149"/>
                <a:gd name="connsiteX85-6805" fmla="*/ 332 w 684"/>
                <a:gd name="connsiteY85-6806" fmla="*/ 49 h 149"/>
                <a:gd name="connsiteX86-6807" fmla="*/ 342 w 684"/>
                <a:gd name="connsiteY86-6808" fmla="*/ 49 h 149"/>
                <a:gd name="connsiteX87-6809" fmla="*/ 358 w 684"/>
                <a:gd name="connsiteY87-6810" fmla="*/ 49 h 149"/>
                <a:gd name="connsiteX88-6811" fmla="*/ 363 w 684"/>
                <a:gd name="connsiteY88-6812" fmla="*/ 49 h 149"/>
                <a:gd name="connsiteX89-6813" fmla="*/ 368 w 684"/>
                <a:gd name="connsiteY89-6814" fmla="*/ 49 h 149"/>
                <a:gd name="connsiteX90-6815" fmla="*/ 368 w 684"/>
                <a:gd name="connsiteY90-6816" fmla="*/ 49 h 149"/>
                <a:gd name="connsiteX0-6817" fmla="*/ 368 w 684"/>
                <a:gd name="connsiteY0-6818" fmla="*/ 49 h 149"/>
                <a:gd name="connsiteX1-6819" fmla="*/ 374 w 684"/>
                <a:gd name="connsiteY1-6820" fmla="*/ 49 h 149"/>
                <a:gd name="connsiteX2-6821" fmla="*/ 379 w 684"/>
                <a:gd name="connsiteY2-6822" fmla="*/ 49 h 149"/>
                <a:gd name="connsiteX3-6823" fmla="*/ 395 w 684"/>
                <a:gd name="connsiteY3-6824" fmla="*/ 44 h 149"/>
                <a:gd name="connsiteX4-6825" fmla="*/ 405 w 684"/>
                <a:gd name="connsiteY4-6826" fmla="*/ 44 h 149"/>
                <a:gd name="connsiteX5-6827" fmla="*/ 421 w 684"/>
                <a:gd name="connsiteY5-6828" fmla="*/ 44 h 149"/>
                <a:gd name="connsiteX6-6829" fmla="*/ 442 w 684"/>
                <a:gd name="connsiteY6-6830" fmla="*/ 39 h 149"/>
                <a:gd name="connsiteX7-6831" fmla="*/ 468 w 684"/>
                <a:gd name="connsiteY7-6832" fmla="*/ 39 h 149"/>
                <a:gd name="connsiteX8-6833" fmla="*/ 495 w 684"/>
                <a:gd name="connsiteY8-6834" fmla="*/ 33 h 149"/>
                <a:gd name="connsiteX9-6835" fmla="*/ 547 w 684"/>
                <a:gd name="connsiteY9-6836" fmla="*/ 28 h 149"/>
                <a:gd name="connsiteX10-6837" fmla="*/ 595 w 684"/>
                <a:gd name="connsiteY10-6838" fmla="*/ 23 h 149"/>
                <a:gd name="connsiteX11-6839" fmla="*/ 642 w 684"/>
                <a:gd name="connsiteY11-6840" fmla="*/ 18 h 149"/>
                <a:gd name="connsiteX12-6841" fmla="*/ 684 w 684"/>
                <a:gd name="connsiteY12-6842" fmla="*/ 18 h 149"/>
                <a:gd name="connsiteX13-6843" fmla="*/ 663 w 684"/>
                <a:gd name="connsiteY13-6844" fmla="*/ 54 h 149"/>
                <a:gd name="connsiteX14-6845" fmla="*/ 653 w 684"/>
                <a:gd name="connsiteY14-6846" fmla="*/ 54 h 149"/>
                <a:gd name="connsiteX15-6847" fmla="*/ 637 w 684"/>
                <a:gd name="connsiteY15-6848" fmla="*/ 54 h 149"/>
                <a:gd name="connsiteX16-6849" fmla="*/ 626 w 684"/>
                <a:gd name="connsiteY16-6850" fmla="*/ 54 h 149"/>
                <a:gd name="connsiteX17-6851" fmla="*/ 610 w 684"/>
                <a:gd name="connsiteY17-6852" fmla="*/ 54 h 149"/>
                <a:gd name="connsiteX18-6853" fmla="*/ 595 w 684"/>
                <a:gd name="connsiteY18-6854" fmla="*/ 60 h 149"/>
                <a:gd name="connsiteX19-6855" fmla="*/ 579 w 684"/>
                <a:gd name="connsiteY19-6856" fmla="*/ 60 h 149"/>
                <a:gd name="connsiteX20-6857" fmla="*/ 558 w 684"/>
                <a:gd name="connsiteY20-6858" fmla="*/ 60 h 149"/>
                <a:gd name="connsiteX21-6859" fmla="*/ 542 w 684"/>
                <a:gd name="connsiteY21-6860" fmla="*/ 60 h 149"/>
                <a:gd name="connsiteX22-6861" fmla="*/ 521 w 684"/>
                <a:gd name="connsiteY22-6862" fmla="*/ 65 h 149"/>
                <a:gd name="connsiteX23-6863" fmla="*/ 500 w 684"/>
                <a:gd name="connsiteY23-6864" fmla="*/ 65 h 149"/>
                <a:gd name="connsiteX24-6865" fmla="*/ 479 w 684"/>
                <a:gd name="connsiteY24-6866" fmla="*/ 70 h 149"/>
                <a:gd name="connsiteX25-6867" fmla="*/ 458 w 684"/>
                <a:gd name="connsiteY25-6868" fmla="*/ 70 h 149"/>
                <a:gd name="connsiteX26-6869" fmla="*/ 432 w 684"/>
                <a:gd name="connsiteY26-6870" fmla="*/ 76 h 149"/>
                <a:gd name="connsiteX27-6871" fmla="*/ 405 w 684"/>
                <a:gd name="connsiteY27-6872" fmla="*/ 76 h 149"/>
                <a:gd name="connsiteX28-6873" fmla="*/ 384 w 684"/>
                <a:gd name="connsiteY28-6874" fmla="*/ 81 h 149"/>
                <a:gd name="connsiteX29-6875" fmla="*/ 353 w 684"/>
                <a:gd name="connsiteY29-6876" fmla="*/ 81 h 149"/>
                <a:gd name="connsiteX30-6877" fmla="*/ 326 w 684"/>
                <a:gd name="connsiteY30-6878" fmla="*/ 86 h 149"/>
                <a:gd name="connsiteX31-6879" fmla="*/ 305 w 684"/>
                <a:gd name="connsiteY31-6880" fmla="*/ 91 h 149"/>
                <a:gd name="connsiteX32-6881" fmla="*/ 279 w 684"/>
                <a:gd name="connsiteY32-6882" fmla="*/ 97 h 149"/>
                <a:gd name="connsiteX33-6883" fmla="*/ 258 w 684"/>
                <a:gd name="connsiteY33-6884" fmla="*/ 97 h 149"/>
                <a:gd name="connsiteX34-6885" fmla="*/ 237 w 684"/>
                <a:gd name="connsiteY34-6886" fmla="*/ 102 h 149"/>
                <a:gd name="connsiteX35-6887" fmla="*/ 216 w 684"/>
                <a:gd name="connsiteY35-6888" fmla="*/ 107 h 149"/>
                <a:gd name="connsiteX36-6889" fmla="*/ 200 w 684"/>
                <a:gd name="connsiteY36-6890" fmla="*/ 107 h 149"/>
                <a:gd name="connsiteX37-6891" fmla="*/ 184 w 684"/>
                <a:gd name="connsiteY37-6892" fmla="*/ 112 h 149"/>
                <a:gd name="connsiteX38-6893" fmla="*/ 169 w 684"/>
                <a:gd name="connsiteY38-6894" fmla="*/ 112 h 149"/>
                <a:gd name="connsiteX39-6895" fmla="*/ 153 w 684"/>
                <a:gd name="connsiteY39-6896" fmla="*/ 118 h 149"/>
                <a:gd name="connsiteX40-6897" fmla="*/ 142 w 684"/>
                <a:gd name="connsiteY40-6898" fmla="*/ 118 h 149"/>
                <a:gd name="connsiteX41-6899" fmla="*/ 132 w 684"/>
                <a:gd name="connsiteY41-6900" fmla="*/ 123 h 149"/>
                <a:gd name="connsiteX42-6901" fmla="*/ 127 w 684"/>
                <a:gd name="connsiteY42-6902" fmla="*/ 123 h 149"/>
                <a:gd name="connsiteX43-6903" fmla="*/ 116 w 684"/>
                <a:gd name="connsiteY43-6904" fmla="*/ 128 h 149"/>
                <a:gd name="connsiteX44-6905" fmla="*/ 111 w 684"/>
                <a:gd name="connsiteY44-6906" fmla="*/ 128 h 149"/>
                <a:gd name="connsiteX45-6907" fmla="*/ 105 w 684"/>
                <a:gd name="connsiteY45-6908" fmla="*/ 133 h 149"/>
                <a:gd name="connsiteX46-6909" fmla="*/ 90 w 684"/>
                <a:gd name="connsiteY46-6910" fmla="*/ 139 h 149"/>
                <a:gd name="connsiteX47-6911" fmla="*/ 79 w 684"/>
                <a:gd name="connsiteY47-6912" fmla="*/ 144 h 149"/>
                <a:gd name="connsiteX48-6913" fmla="*/ 69 w 684"/>
                <a:gd name="connsiteY48-6914" fmla="*/ 149 h 149"/>
                <a:gd name="connsiteX49-6915" fmla="*/ 63 w 684"/>
                <a:gd name="connsiteY49-6916" fmla="*/ 149 h 149"/>
                <a:gd name="connsiteX50-6917" fmla="*/ 58 w 684"/>
                <a:gd name="connsiteY50-6918" fmla="*/ 149 h 149"/>
                <a:gd name="connsiteX51-6919" fmla="*/ 53 w 684"/>
                <a:gd name="connsiteY51-6920" fmla="*/ 149 h 149"/>
                <a:gd name="connsiteX52-6921" fmla="*/ 48 w 684"/>
                <a:gd name="connsiteY52-6922" fmla="*/ 149 h 149"/>
                <a:gd name="connsiteX53-6923" fmla="*/ 37 w 684"/>
                <a:gd name="connsiteY53-6924" fmla="*/ 139 h 149"/>
                <a:gd name="connsiteX54-6925" fmla="*/ 27 w 684"/>
                <a:gd name="connsiteY54-6926" fmla="*/ 133 h 149"/>
                <a:gd name="connsiteX55-6927" fmla="*/ 16 w 684"/>
                <a:gd name="connsiteY55-6928" fmla="*/ 123 h 149"/>
                <a:gd name="connsiteX56-6929" fmla="*/ 11 w 684"/>
                <a:gd name="connsiteY56-6930" fmla="*/ 118 h 149"/>
                <a:gd name="connsiteX57-6931" fmla="*/ 6 w 684"/>
                <a:gd name="connsiteY57-6932" fmla="*/ 107 h 149"/>
                <a:gd name="connsiteX58-6933" fmla="*/ 0 w 684"/>
                <a:gd name="connsiteY58-6934" fmla="*/ 102 h 149"/>
                <a:gd name="connsiteX59-6935" fmla="*/ 6 w 684"/>
                <a:gd name="connsiteY59-6936" fmla="*/ 97 h 149"/>
                <a:gd name="connsiteX60-6937" fmla="*/ 11 w 684"/>
                <a:gd name="connsiteY60-6938" fmla="*/ 91 h 149"/>
                <a:gd name="connsiteX61-6939" fmla="*/ 16 w 684"/>
                <a:gd name="connsiteY61-6940" fmla="*/ 86 h 149"/>
                <a:gd name="connsiteX62-6941" fmla="*/ 27 w 684"/>
                <a:gd name="connsiteY62-6942" fmla="*/ 81 h 149"/>
                <a:gd name="connsiteX63-6943" fmla="*/ 37 w 684"/>
                <a:gd name="connsiteY63-6944" fmla="*/ 70 h 149"/>
                <a:gd name="connsiteX64-6945" fmla="*/ 127 w 684"/>
                <a:gd name="connsiteY64-6946" fmla="*/ 7 h 149"/>
                <a:gd name="connsiteX65-6947" fmla="*/ 116 w 684"/>
                <a:gd name="connsiteY65-6948" fmla="*/ 28 h 149"/>
                <a:gd name="connsiteX66-6949" fmla="*/ 111 w 684"/>
                <a:gd name="connsiteY66-6950" fmla="*/ 44 h 149"/>
                <a:gd name="connsiteX67-6951" fmla="*/ 111 w 684"/>
                <a:gd name="connsiteY67-6952" fmla="*/ 54 h 149"/>
                <a:gd name="connsiteX68-6953" fmla="*/ 111 w 684"/>
                <a:gd name="connsiteY68-6954" fmla="*/ 60 h 149"/>
                <a:gd name="connsiteX69-6955" fmla="*/ 111 w 684"/>
                <a:gd name="connsiteY69-6956" fmla="*/ 65 h 149"/>
                <a:gd name="connsiteX70-6957" fmla="*/ 111 w 684"/>
                <a:gd name="connsiteY70-6958" fmla="*/ 65 h 149"/>
                <a:gd name="connsiteX71-6959" fmla="*/ 111 w 684"/>
                <a:gd name="connsiteY71-6960" fmla="*/ 70 h 149"/>
                <a:gd name="connsiteX72-6961" fmla="*/ 116 w 684"/>
                <a:gd name="connsiteY72-6962" fmla="*/ 70 h 149"/>
                <a:gd name="connsiteX73-6963" fmla="*/ 116 w 684"/>
                <a:gd name="connsiteY73-6964" fmla="*/ 70 h 149"/>
                <a:gd name="connsiteX74-6965" fmla="*/ 121 w 684"/>
                <a:gd name="connsiteY74-6966" fmla="*/ 70 h 149"/>
                <a:gd name="connsiteX75-6967" fmla="*/ 132 w 684"/>
                <a:gd name="connsiteY75-6968" fmla="*/ 70 h 149"/>
                <a:gd name="connsiteX76-6969" fmla="*/ 148 w 684"/>
                <a:gd name="connsiteY76-6970" fmla="*/ 70 h 149"/>
                <a:gd name="connsiteX77-6971" fmla="*/ 169 w 684"/>
                <a:gd name="connsiteY77-6972" fmla="*/ 70 h 149"/>
                <a:gd name="connsiteX78-6973" fmla="*/ 190 w 684"/>
                <a:gd name="connsiteY78-6974" fmla="*/ 70 h 149"/>
                <a:gd name="connsiteX79-6975" fmla="*/ 211 w 684"/>
                <a:gd name="connsiteY79-6976" fmla="*/ 65 h 149"/>
                <a:gd name="connsiteX80-6977" fmla="*/ 242 w 684"/>
                <a:gd name="connsiteY80-6978" fmla="*/ 60 h 149"/>
                <a:gd name="connsiteX81-6979" fmla="*/ 269 w 684"/>
                <a:gd name="connsiteY81-6980" fmla="*/ 60 h 149"/>
                <a:gd name="connsiteX82-6981" fmla="*/ 290 w 684"/>
                <a:gd name="connsiteY82-6982" fmla="*/ 54 h 149"/>
                <a:gd name="connsiteX83-6983" fmla="*/ 311 w 684"/>
                <a:gd name="connsiteY83-6984" fmla="*/ 54 h 149"/>
                <a:gd name="connsiteX84-6985" fmla="*/ 332 w 684"/>
                <a:gd name="connsiteY84-6986" fmla="*/ 49 h 149"/>
                <a:gd name="connsiteX85-6987" fmla="*/ 342 w 684"/>
                <a:gd name="connsiteY85-6988" fmla="*/ 49 h 149"/>
                <a:gd name="connsiteX86-6989" fmla="*/ 358 w 684"/>
                <a:gd name="connsiteY86-6990" fmla="*/ 49 h 149"/>
                <a:gd name="connsiteX87-6991" fmla="*/ 363 w 684"/>
                <a:gd name="connsiteY87-6992" fmla="*/ 49 h 149"/>
                <a:gd name="connsiteX88-6993" fmla="*/ 368 w 684"/>
                <a:gd name="connsiteY88-6994" fmla="*/ 49 h 149"/>
                <a:gd name="connsiteX89-6995" fmla="*/ 368 w 684"/>
                <a:gd name="connsiteY89-6996" fmla="*/ 49 h 149"/>
                <a:gd name="connsiteX0-6997" fmla="*/ 368 w 684"/>
                <a:gd name="connsiteY0-6998" fmla="*/ 46 h 146"/>
                <a:gd name="connsiteX1-6999" fmla="*/ 374 w 684"/>
                <a:gd name="connsiteY1-7000" fmla="*/ 46 h 146"/>
                <a:gd name="connsiteX2-7001" fmla="*/ 379 w 684"/>
                <a:gd name="connsiteY2-7002" fmla="*/ 46 h 146"/>
                <a:gd name="connsiteX3-7003" fmla="*/ 395 w 684"/>
                <a:gd name="connsiteY3-7004" fmla="*/ 41 h 146"/>
                <a:gd name="connsiteX4-7005" fmla="*/ 405 w 684"/>
                <a:gd name="connsiteY4-7006" fmla="*/ 41 h 146"/>
                <a:gd name="connsiteX5-7007" fmla="*/ 421 w 684"/>
                <a:gd name="connsiteY5-7008" fmla="*/ 41 h 146"/>
                <a:gd name="connsiteX6-7009" fmla="*/ 442 w 684"/>
                <a:gd name="connsiteY6-7010" fmla="*/ 36 h 146"/>
                <a:gd name="connsiteX7-7011" fmla="*/ 468 w 684"/>
                <a:gd name="connsiteY7-7012" fmla="*/ 36 h 146"/>
                <a:gd name="connsiteX8-7013" fmla="*/ 495 w 684"/>
                <a:gd name="connsiteY8-7014" fmla="*/ 30 h 146"/>
                <a:gd name="connsiteX9-7015" fmla="*/ 547 w 684"/>
                <a:gd name="connsiteY9-7016" fmla="*/ 25 h 146"/>
                <a:gd name="connsiteX10-7017" fmla="*/ 595 w 684"/>
                <a:gd name="connsiteY10-7018" fmla="*/ 20 h 146"/>
                <a:gd name="connsiteX11-7019" fmla="*/ 642 w 684"/>
                <a:gd name="connsiteY11-7020" fmla="*/ 15 h 146"/>
                <a:gd name="connsiteX12-7021" fmla="*/ 684 w 684"/>
                <a:gd name="connsiteY12-7022" fmla="*/ 15 h 146"/>
                <a:gd name="connsiteX13-7023" fmla="*/ 663 w 684"/>
                <a:gd name="connsiteY13-7024" fmla="*/ 51 h 146"/>
                <a:gd name="connsiteX14-7025" fmla="*/ 653 w 684"/>
                <a:gd name="connsiteY14-7026" fmla="*/ 51 h 146"/>
                <a:gd name="connsiteX15-7027" fmla="*/ 637 w 684"/>
                <a:gd name="connsiteY15-7028" fmla="*/ 51 h 146"/>
                <a:gd name="connsiteX16-7029" fmla="*/ 626 w 684"/>
                <a:gd name="connsiteY16-7030" fmla="*/ 51 h 146"/>
                <a:gd name="connsiteX17-7031" fmla="*/ 610 w 684"/>
                <a:gd name="connsiteY17-7032" fmla="*/ 51 h 146"/>
                <a:gd name="connsiteX18-7033" fmla="*/ 595 w 684"/>
                <a:gd name="connsiteY18-7034" fmla="*/ 57 h 146"/>
                <a:gd name="connsiteX19-7035" fmla="*/ 579 w 684"/>
                <a:gd name="connsiteY19-7036" fmla="*/ 57 h 146"/>
                <a:gd name="connsiteX20-7037" fmla="*/ 558 w 684"/>
                <a:gd name="connsiteY20-7038" fmla="*/ 57 h 146"/>
                <a:gd name="connsiteX21-7039" fmla="*/ 542 w 684"/>
                <a:gd name="connsiteY21-7040" fmla="*/ 57 h 146"/>
                <a:gd name="connsiteX22-7041" fmla="*/ 521 w 684"/>
                <a:gd name="connsiteY22-7042" fmla="*/ 62 h 146"/>
                <a:gd name="connsiteX23-7043" fmla="*/ 500 w 684"/>
                <a:gd name="connsiteY23-7044" fmla="*/ 62 h 146"/>
                <a:gd name="connsiteX24-7045" fmla="*/ 479 w 684"/>
                <a:gd name="connsiteY24-7046" fmla="*/ 67 h 146"/>
                <a:gd name="connsiteX25-7047" fmla="*/ 458 w 684"/>
                <a:gd name="connsiteY25-7048" fmla="*/ 67 h 146"/>
                <a:gd name="connsiteX26-7049" fmla="*/ 432 w 684"/>
                <a:gd name="connsiteY26-7050" fmla="*/ 73 h 146"/>
                <a:gd name="connsiteX27-7051" fmla="*/ 405 w 684"/>
                <a:gd name="connsiteY27-7052" fmla="*/ 73 h 146"/>
                <a:gd name="connsiteX28-7053" fmla="*/ 384 w 684"/>
                <a:gd name="connsiteY28-7054" fmla="*/ 78 h 146"/>
                <a:gd name="connsiteX29-7055" fmla="*/ 353 w 684"/>
                <a:gd name="connsiteY29-7056" fmla="*/ 78 h 146"/>
                <a:gd name="connsiteX30-7057" fmla="*/ 326 w 684"/>
                <a:gd name="connsiteY30-7058" fmla="*/ 83 h 146"/>
                <a:gd name="connsiteX31-7059" fmla="*/ 305 w 684"/>
                <a:gd name="connsiteY31-7060" fmla="*/ 88 h 146"/>
                <a:gd name="connsiteX32-7061" fmla="*/ 279 w 684"/>
                <a:gd name="connsiteY32-7062" fmla="*/ 94 h 146"/>
                <a:gd name="connsiteX33-7063" fmla="*/ 258 w 684"/>
                <a:gd name="connsiteY33-7064" fmla="*/ 94 h 146"/>
                <a:gd name="connsiteX34-7065" fmla="*/ 237 w 684"/>
                <a:gd name="connsiteY34-7066" fmla="*/ 99 h 146"/>
                <a:gd name="connsiteX35-7067" fmla="*/ 216 w 684"/>
                <a:gd name="connsiteY35-7068" fmla="*/ 104 h 146"/>
                <a:gd name="connsiteX36-7069" fmla="*/ 200 w 684"/>
                <a:gd name="connsiteY36-7070" fmla="*/ 104 h 146"/>
                <a:gd name="connsiteX37-7071" fmla="*/ 184 w 684"/>
                <a:gd name="connsiteY37-7072" fmla="*/ 109 h 146"/>
                <a:gd name="connsiteX38-7073" fmla="*/ 169 w 684"/>
                <a:gd name="connsiteY38-7074" fmla="*/ 109 h 146"/>
                <a:gd name="connsiteX39-7075" fmla="*/ 153 w 684"/>
                <a:gd name="connsiteY39-7076" fmla="*/ 115 h 146"/>
                <a:gd name="connsiteX40-7077" fmla="*/ 142 w 684"/>
                <a:gd name="connsiteY40-7078" fmla="*/ 115 h 146"/>
                <a:gd name="connsiteX41-7079" fmla="*/ 132 w 684"/>
                <a:gd name="connsiteY41-7080" fmla="*/ 120 h 146"/>
                <a:gd name="connsiteX42-7081" fmla="*/ 127 w 684"/>
                <a:gd name="connsiteY42-7082" fmla="*/ 120 h 146"/>
                <a:gd name="connsiteX43-7083" fmla="*/ 116 w 684"/>
                <a:gd name="connsiteY43-7084" fmla="*/ 125 h 146"/>
                <a:gd name="connsiteX44-7085" fmla="*/ 111 w 684"/>
                <a:gd name="connsiteY44-7086" fmla="*/ 125 h 146"/>
                <a:gd name="connsiteX45-7087" fmla="*/ 105 w 684"/>
                <a:gd name="connsiteY45-7088" fmla="*/ 130 h 146"/>
                <a:gd name="connsiteX46-7089" fmla="*/ 90 w 684"/>
                <a:gd name="connsiteY46-7090" fmla="*/ 136 h 146"/>
                <a:gd name="connsiteX47-7091" fmla="*/ 79 w 684"/>
                <a:gd name="connsiteY47-7092" fmla="*/ 141 h 146"/>
                <a:gd name="connsiteX48-7093" fmla="*/ 69 w 684"/>
                <a:gd name="connsiteY48-7094" fmla="*/ 146 h 146"/>
                <a:gd name="connsiteX49-7095" fmla="*/ 63 w 684"/>
                <a:gd name="connsiteY49-7096" fmla="*/ 146 h 146"/>
                <a:gd name="connsiteX50-7097" fmla="*/ 58 w 684"/>
                <a:gd name="connsiteY50-7098" fmla="*/ 146 h 146"/>
                <a:gd name="connsiteX51-7099" fmla="*/ 53 w 684"/>
                <a:gd name="connsiteY51-7100" fmla="*/ 146 h 146"/>
                <a:gd name="connsiteX52-7101" fmla="*/ 48 w 684"/>
                <a:gd name="connsiteY52-7102" fmla="*/ 146 h 146"/>
                <a:gd name="connsiteX53-7103" fmla="*/ 37 w 684"/>
                <a:gd name="connsiteY53-7104" fmla="*/ 136 h 146"/>
                <a:gd name="connsiteX54-7105" fmla="*/ 27 w 684"/>
                <a:gd name="connsiteY54-7106" fmla="*/ 130 h 146"/>
                <a:gd name="connsiteX55-7107" fmla="*/ 16 w 684"/>
                <a:gd name="connsiteY55-7108" fmla="*/ 120 h 146"/>
                <a:gd name="connsiteX56-7109" fmla="*/ 11 w 684"/>
                <a:gd name="connsiteY56-7110" fmla="*/ 115 h 146"/>
                <a:gd name="connsiteX57-7111" fmla="*/ 6 w 684"/>
                <a:gd name="connsiteY57-7112" fmla="*/ 104 h 146"/>
                <a:gd name="connsiteX58-7113" fmla="*/ 0 w 684"/>
                <a:gd name="connsiteY58-7114" fmla="*/ 99 h 146"/>
                <a:gd name="connsiteX59-7115" fmla="*/ 6 w 684"/>
                <a:gd name="connsiteY59-7116" fmla="*/ 94 h 146"/>
                <a:gd name="connsiteX60-7117" fmla="*/ 11 w 684"/>
                <a:gd name="connsiteY60-7118" fmla="*/ 88 h 146"/>
                <a:gd name="connsiteX61-7119" fmla="*/ 16 w 684"/>
                <a:gd name="connsiteY61-7120" fmla="*/ 83 h 146"/>
                <a:gd name="connsiteX62-7121" fmla="*/ 27 w 684"/>
                <a:gd name="connsiteY62-7122" fmla="*/ 78 h 146"/>
                <a:gd name="connsiteX63-7123" fmla="*/ 37 w 684"/>
                <a:gd name="connsiteY63-7124" fmla="*/ 67 h 146"/>
                <a:gd name="connsiteX64-7125" fmla="*/ 127 w 684"/>
                <a:gd name="connsiteY64-7126" fmla="*/ 4 h 146"/>
                <a:gd name="connsiteX65-7127" fmla="*/ 111 w 684"/>
                <a:gd name="connsiteY65-7128" fmla="*/ 41 h 146"/>
                <a:gd name="connsiteX66-7129" fmla="*/ 111 w 684"/>
                <a:gd name="connsiteY66-7130" fmla="*/ 51 h 146"/>
                <a:gd name="connsiteX67-7131" fmla="*/ 111 w 684"/>
                <a:gd name="connsiteY67-7132" fmla="*/ 57 h 146"/>
                <a:gd name="connsiteX68-7133" fmla="*/ 111 w 684"/>
                <a:gd name="connsiteY68-7134" fmla="*/ 62 h 146"/>
                <a:gd name="connsiteX69-7135" fmla="*/ 111 w 684"/>
                <a:gd name="connsiteY69-7136" fmla="*/ 62 h 146"/>
                <a:gd name="connsiteX70-7137" fmla="*/ 111 w 684"/>
                <a:gd name="connsiteY70-7138" fmla="*/ 67 h 146"/>
                <a:gd name="connsiteX71-7139" fmla="*/ 116 w 684"/>
                <a:gd name="connsiteY71-7140" fmla="*/ 67 h 146"/>
                <a:gd name="connsiteX72-7141" fmla="*/ 116 w 684"/>
                <a:gd name="connsiteY72-7142" fmla="*/ 67 h 146"/>
                <a:gd name="connsiteX73-7143" fmla="*/ 121 w 684"/>
                <a:gd name="connsiteY73-7144" fmla="*/ 67 h 146"/>
                <a:gd name="connsiteX74-7145" fmla="*/ 132 w 684"/>
                <a:gd name="connsiteY74-7146" fmla="*/ 67 h 146"/>
                <a:gd name="connsiteX75-7147" fmla="*/ 148 w 684"/>
                <a:gd name="connsiteY75-7148" fmla="*/ 67 h 146"/>
                <a:gd name="connsiteX76-7149" fmla="*/ 169 w 684"/>
                <a:gd name="connsiteY76-7150" fmla="*/ 67 h 146"/>
                <a:gd name="connsiteX77-7151" fmla="*/ 190 w 684"/>
                <a:gd name="connsiteY77-7152" fmla="*/ 67 h 146"/>
                <a:gd name="connsiteX78-7153" fmla="*/ 211 w 684"/>
                <a:gd name="connsiteY78-7154" fmla="*/ 62 h 146"/>
                <a:gd name="connsiteX79-7155" fmla="*/ 242 w 684"/>
                <a:gd name="connsiteY79-7156" fmla="*/ 57 h 146"/>
                <a:gd name="connsiteX80-7157" fmla="*/ 269 w 684"/>
                <a:gd name="connsiteY80-7158" fmla="*/ 57 h 146"/>
                <a:gd name="connsiteX81-7159" fmla="*/ 290 w 684"/>
                <a:gd name="connsiteY81-7160" fmla="*/ 51 h 146"/>
                <a:gd name="connsiteX82-7161" fmla="*/ 311 w 684"/>
                <a:gd name="connsiteY82-7162" fmla="*/ 51 h 146"/>
                <a:gd name="connsiteX83-7163" fmla="*/ 332 w 684"/>
                <a:gd name="connsiteY83-7164" fmla="*/ 46 h 146"/>
                <a:gd name="connsiteX84-7165" fmla="*/ 342 w 684"/>
                <a:gd name="connsiteY84-7166" fmla="*/ 46 h 146"/>
                <a:gd name="connsiteX85-7167" fmla="*/ 358 w 684"/>
                <a:gd name="connsiteY85-7168" fmla="*/ 46 h 146"/>
                <a:gd name="connsiteX86-7169" fmla="*/ 363 w 684"/>
                <a:gd name="connsiteY86-7170" fmla="*/ 46 h 146"/>
                <a:gd name="connsiteX87-7171" fmla="*/ 368 w 684"/>
                <a:gd name="connsiteY87-7172" fmla="*/ 46 h 146"/>
                <a:gd name="connsiteX88-7173" fmla="*/ 368 w 684"/>
                <a:gd name="connsiteY88-7174" fmla="*/ 46 h 146"/>
                <a:gd name="connsiteX0-7175" fmla="*/ 368 w 684"/>
                <a:gd name="connsiteY0-7176" fmla="*/ 31 h 131"/>
                <a:gd name="connsiteX1-7177" fmla="*/ 374 w 684"/>
                <a:gd name="connsiteY1-7178" fmla="*/ 31 h 131"/>
                <a:gd name="connsiteX2-7179" fmla="*/ 379 w 684"/>
                <a:gd name="connsiteY2-7180" fmla="*/ 31 h 131"/>
                <a:gd name="connsiteX3-7181" fmla="*/ 395 w 684"/>
                <a:gd name="connsiteY3-7182" fmla="*/ 26 h 131"/>
                <a:gd name="connsiteX4-7183" fmla="*/ 405 w 684"/>
                <a:gd name="connsiteY4-7184" fmla="*/ 26 h 131"/>
                <a:gd name="connsiteX5-7185" fmla="*/ 421 w 684"/>
                <a:gd name="connsiteY5-7186" fmla="*/ 26 h 131"/>
                <a:gd name="connsiteX6-7187" fmla="*/ 442 w 684"/>
                <a:gd name="connsiteY6-7188" fmla="*/ 21 h 131"/>
                <a:gd name="connsiteX7-7189" fmla="*/ 468 w 684"/>
                <a:gd name="connsiteY7-7190" fmla="*/ 21 h 131"/>
                <a:gd name="connsiteX8-7191" fmla="*/ 495 w 684"/>
                <a:gd name="connsiteY8-7192" fmla="*/ 15 h 131"/>
                <a:gd name="connsiteX9-7193" fmla="*/ 547 w 684"/>
                <a:gd name="connsiteY9-7194" fmla="*/ 10 h 131"/>
                <a:gd name="connsiteX10-7195" fmla="*/ 595 w 684"/>
                <a:gd name="connsiteY10-7196" fmla="*/ 5 h 131"/>
                <a:gd name="connsiteX11-7197" fmla="*/ 642 w 684"/>
                <a:gd name="connsiteY11-7198" fmla="*/ 0 h 131"/>
                <a:gd name="connsiteX12-7199" fmla="*/ 684 w 684"/>
                <a:gd name="connsiteY12-7200" fmla="*/ 0 h 131"/>
                <a:gd name="connsiteX13-7201" fmla="*/ 663 w 684"/>
                <a:gd name="connsiteY13-7202" fmla="*/ 36 h 131"/>
                <a:gd name="connsiteX14-7203" fmla="*/ 653 w 684"/>
                <a:gd name="connsiteY14-7204" fmla="*/ 36 h 131"/>
                <a:gd name="connsiteX15-7205" fmla="*/ 637 w 684"/>
                <a:gd name="connsiteY15-7206" fmla="*/ 36 h 131"/>
                <a:gd name="connsiteX16-7207" fmla="*/ 626 w 684"/>
                <a:gd name="connsiteY16-7208" fmla="*/ 36 h 131"/>
                <a:gd name="connsiteX17-7209" fmla="*/ 610 w 684"/>
                <a:gd name="connsiteY17-7210" fmla="*/ 36 h 131"/>
                <a:gd name="connsiteX18-7211" fmla="*/ 595 w 684"/>
                <a:gd name="connsiteY18-7212" fmla="*/ 42 h 131"/>
                <a:gd name="connsiteX19-7213" fmla="*/ 579 w 684"/>
                <a:gd name="connsiteY19-7214" fmla="*/ 42 h 131"/>
                <a:gd name="connsiteX20-7215" fmla="*/ 558 w 684"/>
                <a:gd name="connsiteY20-7216" fmla="*/ 42 h 131"/>
                <a:gd name="connsiteX21-7217" fmla="*/ 542 w 684"/>
                <a:gd name="connsiteY21-7218" fmla="*/ 42 h 131"/>
                <a:gd name="connsiteX22-7219" fmla="*/ 521 w 684"/>
                <a:gd name="connsiteY22-7220" fmla="*/ 47 h 131"/>
                <a:gd name="connsiteX23-7221" fmla="*/ 500 w 684"/>
                <a:gd name="connsiteY23-7222" fmla="*/ 47 h 131"/>
                <a:gd name="connsiteX24-7223" fmla="*/ 479 w 684"/>
                <a:gd name="connsiteY24-7224" fmla="*/ 52 h 131"/>
                <a:gd name="connsiteX25-7225" fmla="*/ 458 w 684"/>
                <a:gd name="connsiteY25-7226" fmla="*/ 52 h 131"/>
                <a:gd name="connsiteX26-7227" fmla="*/ 432 w 684"/>
                <a:gd name="connsiteY26-7228" fmla="*/ 58 h 131"/>
                <a:gd name="connsiteX27-7229" fmla="*/ 405 w 684"/>
                <a:gd name="connsiteY27-7230" fmla="*/ 58 h 131"/>
                <a:gd name="connsiteX28-7231" fmla="*/ 384 w 684"/>
                <a:gd name="connsiteY28-7232" fmla="*/ 63 h 131"/>
                <a:gd name="connsiteX29-7233" fmla="*/ 353 w 684"/>
                <a:gd name="connsiteY29-7234" fmla="*/ 63 h 131"/>
                <a:gd name="connsiteX30-7235" fmla="*/ 326 w 684"/>
                <a:gd name="connsiteY30-7236" fmla="*/ 68 h 131"/>
                <a:gd name="connsiteX31-7237" fmla="*/ 305 w 684"/>
                <a:gd name="connsiteY31-7238" fmla="*/ 73 h 131"/>
                <a:gd name="connsiteX32-7239" fmla="*/ 279 w 684"/>
                <a:gd name="connsiteY32-7240" fmla="*/ 79 h 131"/>
                <a:gd name="connsiteX33-7241" fmla="*/ 258 w 684"/>
                <a:gd name="connsiteY33-7242" fmla="*/ 79 h 131"/>
                <a:gd name="connsiteX34-7243" fmla="*/ 237 w 684"/>
                <a:gd name="connsiteY34-7244" fmla="*/ 84 h 131"/>
                <a:gd name="connsiteX35-7245" fmla="*/ 216 w 684"/>
                <a:gd name="connsiteY35-7246" fmla="*/ 89 h 131"/>
                <a:gd name="connsiteX36-7247" fmla="*/ 200 w 684"/>
                <a:gd name="connsiteY36-7248" fmla="*/ 89 h 131"/>
                <a:gd name="connsiteX37-7249" fmla="*/ 184 w 684"/>
                <a:gd name="connsiteY37-7250" fmla="*/ 94 h 131"/>
                <a:gd name="connsiteX38-7251" fmla="*/ 169 w 684"/>
                <a:gd name="connsiteY38-7252" fmla="*/ 94 h 131"/>
                <a:gd name="connsiteX39-7253" fmla="*/ 153 w 684"/>
                <a:gd name="connsiteY39-7254" fmla="*/ 100 h 131"/>
                <a:gd name="connsiteX40-7255" fmla="*/ 142 w 684"/>
                <a:gd name="connsiteY40-7256" fmla="*/ 100 h 131"/>
                <a:gd name="connsiteX41-7257" fmla="*/ 132 w 684"/>
                <a:gd name="connsiteY41-7258" fmla="*/ 105 h 131"/>
                <a:gd name="connsiteX42-7259" fmla="*/ 127 w 684"/>
                <a:gd name="connsiteY42-7260" fmla="*/ 105 h 131"/>
                <a:gd name="connsiteX43-7261" fmla="*/ 116 w 684"/>
                <a:gd name="connsiteY43-7262" fmla="*/ 110 h 131"/>
                <a:gd name="connsiteX44-7263" fmla="*/ 111 w 684"/>
                <a:gd name="connsiteY44-7264" fmla="*/ 110 h 131"/>
                <a:gd name="connsiteX45-7265" fmla="*/ 105 w 684"/>
                <a:gd name="connsiteY45-7266" fmla="*/ 115 h 131"/>
                <a:gd name="connsiteX46-7267" fmla="*/ 90 w 684"/>
                <a:gd name="connsiteY46-7268" fmla="*/ 121 h 131"/>
                <a:gd name="connsiteX47-7269" fmla="*/ 79 w 684"/>
                <a:gd name="connsiteY47-7270" fmla="*/ 126 h 131"/>
                <a:gd name="connsiteX48-7271" fmla="*/ 69 w 684"/>
                <a:gd name="connsiteY48-7272" fmla="*/ 131 h 131"/>
                <a:gd name="connsiteX49-7273" fmla="*/ 63 w 684"/>
                <a:gd name="connsiteY49-7274" fmla="*/ 131 h 131"/>
                <a:gd name="connsiteX50-7275" fmla="*/ 58 w 684"/>
                <a:gd name="connsiteY50-7276" fmla="*/ 131 h 131"/>
                <a:gd name="connsiteX51-7277" fmla="*/ 53 w 684"/>
                <a:gd name="connsiteY51-7278" fmla="*/ 131 h 131"/>
                <a:gd name="connsiteX52-7279" fmla="*/ 48 w 684"/>
                <a:gd name="connsiteY52-7280" fmla="*/ 131 h 131"/>
                <a:gd name="connsiteX53-7281" fmla="*/ 37 w 684"/>
                <a:gd name="connsiteY53-7282" fmla="*/ 121 h 131"/>
                <a:gd name="connsiteX54-7283" fmla="*/ 27 w 684"/>
                <a:gd name="connsiteY54-7284" fmla="*/ 115 h 131"/>
                <a:gd name="connsiteX55-7285" fmla="*/ 16 w 684"/>
                <a:gd name="connsiteY55-7286" fmla="*/ 105 h 131"/>
                <a:gd name="connsiteX56-7287" fmla="*/ 11 w 684"/>
                <a:gd name="connsiteY56-7288" fmla="*/ 100 h 131"/>
                <a:gd name="connsiteX57-7289" fmla="*/ 6 w 684"/>
                <a:gd name="connsiteY57-7290" fmla="*/ 89 h 131"/>
                <a:gd name="connsiteX58-7291" fmla="*/ 0 w 684"/>
                <a:gd name="connsiteY58-7292" fmla="*/ 84 h 131"/>
                <a:gd name="connsiteX59-7293" fmla="*/ 6 w 684"/>
                <a:gd name="connsiteY59-7294" fmla="*/ 79 h 131"/>
                <a:gd name="connsiteX60-7295" fmla="*/ 11 w 684"/>
                <a:gd name="connsiteY60-7296" fmla="*/ 73 h 131"/>
                <a:gd name="connsiteX61-7297" fmla="*/ 16 w 684"/>
                <a:gd name="connsiteY61-7298" fmla="*/ 68 h 131"/>
                <a:gd name="connsiteX62-7299" fmla="*/ 27 w 684"/>
                <a:gd name="connsiteY62-7300" fmla="*/ 63 h 131"/>
                <a:gd name="connsiteX63-7301" fmla="*/ 37 w 684"/>
                <a:gd name="connsiteY63-7302" fmla="*/ 52 h 131"/>
                <a:gd name="connsiteX64-7303" fmla="*/ 111 w 684"/>
                <a:gd name="connsiteY64-7304" fmla="*/ 26 h 131"/>
                <a:gd name="connsiteX65-7305" fmla="*/ 111 w 684"/>
                <a:gd name="connsiteY65-7306" fmla="*/ 36 h 131"/>
                <a:gd name="connsiteX66-7307" fmla="*/ 111 w 684"/>
                <a:gd name="connsiteY66-7308" fmla="*/ 42 h 131"/>
                <a:gd name="connsiteX67-7309" fmla="*/ 111 w 684"/>
                <a:gd name="connsiteY67-7310" fmla="*/ 47 h 131"/>
                <a:gd name="connsiteX68-7311" fmla="*/ 111 w 684"/>
                <a:gd name="connsiteY68-7312" fmla="*/ 47 h 131"/>
                <a:gd name="connsiteX69-7313" fmla="*/ 111 w 684"/>
                <a:gd name="connsiteY69-7314" fmla="*/ 52 h 131"/>
                <a:gd name="connsiteX70-7315" fmla="*/ 116 w 684"/>
                <a:gd name="connsiteY70-7316" fmla="*/ 52 h 131"/>
                <a:gd name="connsiteX71-7317" fmla="*/ 116 w 684"/>
                <a:gd name="connsiteY71-7318" fmla="*/ 52 h 131"/>
                <a:gd name="connsiteX72-7319" fmla="*/ 121 w 684"/>
                <a:gd name="connsiteY72-7320" fmla="*/ 52 h 131"/>
                <a:gd name="connsiteX73-7321" fmla="*/ 132 w 684"/>
                <a:gd name="connsiteY73-7322" fmla="*/ 52 h 131"/>
                <a:gd name="connsiteX74-7323" fmla="*/ 148 w 684"/>
                <a:gd name="connsiteY74-7324" fmla="*/ 52 h 131"/>
                <a:gd name="connsiteX75-7325" fmla="*/ 169 w 684"/>
                <a:gd name="connsiteY75-7326" fmla="*/ 52 h 131"/>
                <a:gd name="connsiteX76-7327" fmla="*/ 190 w 684"/>
                <a:gd name="connsiteY76-7328" fmla="*/ 52 h 131"/>
                <a:gd name="connsiteX77-7329" fmla="*/ 211 w 684"/>
                <a:gd name="connsiteY77-7330" fmla="*/ 47 h 131"/>
                <a:gd name="connsiteX78-7331" fmla="*/ 242 w 684"/>
                <a:gd name="connsiteY78-7332" fmla="*/ 42 h 131"/>
                <a:gd name="connsiteX79-7333" fmla="*/ 269 w 684"/>
                <a:gd name="connsiteY79-7334" fmla="*/ 42 h 131"/>
                <a:gd name="connsiteX80-7335" fmla="*/ 290 w 684"/>
                <a:gd name="connsiteY80-7336" fmla="*/ 36 h 131"/>
                <a:gd name="connsiteX81-7337" fmla="*/ 311 w 684"/>
                <a:gd name="connsiteY81-7338" fmla="*/ 36 h 131"/>
                <a:gd name="connsiteX82-7339" fmla="*/ 332 w 684"/>
                <a:gd name="connsiteY82-7340" fmla="*/ 31 h 131"/>
                <a:gd name="connsiteX83-7341" fmla="*/ 342 w 684"/>
                <a:gd name="connsiteY83-7342" fmla="*/ 31 h 131"/>
                <a:gd name="connsiteX84-7343" fmla="*/ 358 w 684"/>
                <a:gd name="connsiteY84-7344" fmla="*/ 31 h 131"/>
                <a:gd name="connsiteX85-7345" fmla="*/ 363 w 684"/>
                <a:gd name="connsiteY85-7346" fmla="*/ 31 h 131"/>
                <a:gd name="connsiteX86-7347" fmla="*/ 368 w 684"/>
                <a:gd name="connsiteY86-7348" fmla="*/ 31 h 131"/>
                <a:gd name="connsiteX87-7349" fmla="*/ 368 w 684"/>
                <a:gd name="connsiteY87-7350" fmla="*/ 31 h 131"/>
                <a:gd name="connsiteX0-7351" fmla="*/ 368 w 684"/>
                <a:gd name="connsiteY0-7352" fmla="*/ 31 h 131"/>
                <a:gd name="connsiteX1-7353" fmla="*/ 374 w 684"/>
                <a:gd name="connsiteY1-7354" fmla="*/ 31 h 131"/>
                <a:gd name="connsiteX2-7355" fmla="*/ 379 w 684"/>
                <a:gd name="connsiteY2-7356" fmla="*/ 31 h 131"/>
                <a:gd name="connsiteX3-7357" fmla="*/ 395 w 684"/>
                <a:gd name="connsiteY3-7358" fmla="*/ 26 h 131"/>
                <a:gd name="connsiteX4-7359" fmla="*/ 405 w 684"/>
                <a:gd name="connsiteY4-7360" fmla="*/ 26 h 131"/>
                <a:gd name="connsiteX5-7361" fmla="*/ 421 w 684"/>
                <a:gd name="connsiteY5-7362" fmla="*/ 26 h 131"/>
                <a:gd name="connsiteX6-7363" fmla="*/ 442 w 684"/>
                <a:gd name="connsiteY6-7364" fmla="*/ 21 h 131"/>
                <a:gd name="connsiteX7-7365" fmla="*/ 468 w 684"/>
                <a:gd name="connsiteY7-7366" fmla="*/ 21 h 131"/>
                <a:gd name="connsiteX8-7367" fmla="*/ 495 w 684"/>
                <a:gd name="connsiteY8-7368" fmla="*/ 15 h 131"/>
                <a:gd name="connsiteX9-7369" fmla="*/ 547 w 684"/>
                <a:gd name="connsiteY9-7370" fmla="*/ 10 h 131"/>
                <a:gd name="connsiteX10-7371" fmla="*/ 595 w 684"/>
                <a:gd name="connsiteY10-7372" fmla="*/ 5 h 131"/>
                <a:gd name="connsiteX11-7373" fmla="*/ 642 w 684"/>
                <a:gd name="connsiteY11-7374" fmla="*/ 0 h 131"/>
                <a:gd name="connsiteX12-7375" fmla="*/ 684 w 684"/>
                <a:gd name="connsiteY12-7376" fmla="*/ 0 h 131"/>
                <a:gd name="connsiteX13-7377" fmla="*/ 663 w 684"/>
                <a:gd name="connsiteY13-7378" fmla="*/ 36 h 131"/>
                <a:gd name="connsiteX14-7379" fmla="*/ 653 w 684"/>
                <a:gd name="connsiteY14-7380" fmla="*/ 36 h 131"/>
                <a:gd name="connsiteX15-7381" fmla="*/ 637 w 684"/>
                <a:gd name="connsiteY15-7382" fmla="*/ 36 h 131"/>
                <a:gd name="connsiteX16-7383" fmla="*/ 626 w 684"/>
                <a:gd name="connsiteY16-7384" fmla="*/ 36 h 131"/>
                <a:gd name="connsiteX17-7385" fmla="*/ 610 w 684"/>
                <a:gd name="connsiteY17-7386" fmla="*/ 36 h 131"/>
                <a:gd name="connsiteX18-7387" fmla="*/ 595 w 684"/>
                <a:gd name="connsiteY18-7388" fmla="*/ 42 h 131"/>
                <a:gd name="connsiteX19-7389" fmla="*/ 579 w 684"/>
                <a:gd name="connsiteY19-7390" fmla="*/ 42 h 131"/>
                <a:gd name="connsiteX20-7391" fmla="*/ 558 w 684"/>
                <a:gd name="connsiteY20-7392" fmla="*/ 42 h 131"/>
                <a:gd name="connsiteX21-7393" fmla="*/ 542 w 684"/>
                <a:gd name="connsiteY21-7394" fmla="*/ 42 h 131"/>
                <a:gd name="connsiteX22-7395" fmla="*/ 521 w 684"/>
                <a:gd name="connsiteY22-7396" fmla="*/ 47 h 131"/>
                <a:gd name="connsiteX23-7397" fmla="*/ 500 w 684"/>
                <a:gd name="connsiteY23-7398" fmla="*/ 47 h 131"/>
                <a:gd name="connsiteX24-7399" fmla="*/ 479 w 684"/>
                <a:gd name="connsiteY24-7400" fmla="*/ 52 h 131"/>
                <a:gd name="connsiteX25-7401" fmla="*/ 458 w 684"/>
                <a:gd name="connsiteY25-7402" fmla="*/ 52 h 131"/>
                <a:gd name="connsiteX26-7403" fmla="*/ 432 w 684"/>
                <a:gd name="connsiteY26-7404" fmla="*/ 58 h 131"/>
                <a:gd name="connsiteX27-7405" fmla="*/ 405 w 684"/>
                <a:gd name="connsiteY27-7406" fmla="*/ 58 h 131"/>
                <a:gd name="connsiteX28-7407" fmla="*/ 384 w 684"/>
                <a:gd name="connsiteY28-7408" fmla="*/ 63 h 131"/>
                <a:gd name="connsiteX29-7409" fmla="*/ 353 w 684"/>
                <a:gd name="connsiteY29-7410" fmla="*/ 63 h 131"/>
                <a:gd name="connsiteX30-7411" fmla="*/ 326 w 684"/>
                <a:gd name="connsiteY30-7412" fmla="*/ 68 h 131"/>
                <a:gd name="connsiteX31-7413" fmla="*/ 305 w 684"/>
                <a:gd name="connsiteY31-7414" fmla="*/ 73 h 131"/>
                <a:gd name="connsiteX32-7415" fmla="*/ 279 w 684"/>
                <a:gd name="connsiteY32-7416" fmla="*/ 79 h 131"/>
                <a:gd name="connsiteX33-7417" fmla="*/ 258 w 684"/>
                <a:gd name="connsiteY33-7418" fmla="*/ 79 h 131"/>
                <a:gd name="connsiteX34-7419" fmla="*/ 237 w 684"/>
                <a:gd name="connsiteY34-7420" fmla="*/ 84 h 131"/>
                <a:gd name="connsiteX35-7421" fmla="*/ 216 w 684"/>
                <a:gd name="connsiteY35-7422" fmla="*/ 89 h 131"/>
                <a:gd name="connsiteX36-7423" fmla="*/ 200 w 684"/>
                <a:gd name="connsiteY36-7424" fmla="*/ 89 h 131"/>
                <a:gd name="connsiteX37-7425" fmla="*/ 184 w 684"/>
                <a:gd name="connsiteY37-7426" fmla="*/ 94 h 131"/>
                <a:gd name="connsiteX38-7427" fmla="*/ 169 w 684"/>
                <a:gd name="connsiteY38-7428" fmla="*/ 94 h 131"/>
                <a:gd name="connsiteX39-7429" fmla="*/ 153 w 684"/>
                <a:gd name="connsiteY39-7430" fmla="*/ 100 h 131"/>
                <a:gd name="connsiteX40-7431" fmla="*/ 142 w 684"/>
                <a:gd name="connsiteY40-7432" fmla="*/ 100 h 131"/>
                <a:gd name="connsiteX41-7433" fmla="*/ 132 w 684"/>
                <a:gd name="connsiteY41-7434" fmla="*/ 105 h 131"/>
                <a:gd name="connsiteX42-7435" fmla="*/ 127 w 684"/>
                <a:gd name="connsiteY42-7436" fmla="*/ 105 h 131"/>
                <a:gd name="connsiteX43-7437" fmla="*/ 116 w 684"/>
                <a:gd name="connsiteY43-7438" fmla="*/ 110 h 131"/>
                <a:gd name="connsiteX44-7439" fmla="*/ 111 w 684"/>
                <a:gd name="connsiteY44-7440" fmla="*/ 110 h 131"/>
                <a:gd name="connsiteX45-7441" fmla="*/ 105 w 684"/>
                <a:gd name="connsiteY45-7442" fmla="*/ 115 h 131"/>
                <a:gd name="connsiteX46-7443" fmla="*/ 90 w 684"/>
                <a:gd name="connsiteY46-7444" fmla="*/ 121 h 131"/>
                <a:gd name="connsiteX47-7445" fmla="*/ 79 w 684"/>
                <a:gd name="connsiteY47-7446" fmla="*/ 126 h 131"/>
                <a:gd name="connsiteX48-7447" fmla="*/ 69 w 684"/>
                <a:gd name="connsiteY48-7448" fmla="*/ 131 h 131"/>
                <a:gd name="connsiteX49-7449" fmla="*/ 63 w 684"/>
                <a:gd name="connsiteY49-7450" fmla="*/ 131 h 131"/>
                <a:gd name="connsiteX50-7451" fmla="*/ 58 w 684"/>
                <a:gd name="connsiteY50-7452" fmla="*/ 131 h 131"/>
                <a:gd name="connsiteX51-7453" fmla="*/ 53 w 684"/>
                <a:gd name="connsiteY51-7454" fmla="*/ 131 h 131"/>
                <a:gd name="connsiteX52-7455" fmla="*/ 48 w 684"/>
                <a:gd name="connsiteY52-7456" fmla="*/ 131 h 131"/>
                <a:gd name="connsiteX53-7457" fmla="*/ 37 w 684"/>
                <a:gd name="connsiteY53-7458" fmla="*/ 121 h 131"/>
                <a:gd name="connsiteX54-7459" fmla="*/ 27 w 684"/>
                <a:gd name="connsiteY54-7460" fmla="*/ 115 h 131"/>
                <a:gd name="connsiteX55-7461" fmla="*/ 16 w 684"/>
                <a:gd name="connsiteY55-7462" fmla="*/ 105 h 131"/>
                <a:gd name="connsiteX56-7463" fmla="*/ 11 w 684"/>
                <a:gd name="connsiteY56-7464" fmla="*/ 100 h 131"/>
                <a:gd name="connsiteX57-7465" fmla="*/ 6 w 684"/>
                <a:gd name="connsiteY57-7466" fmla="*/ 89 h 131"/>
                <a:gd name="connsiteX58-7467" fmla="*/ 0 w 684"/>
                <a:gd name="connsiteY58-7468" fmla="*/ 84 h 131"/>
                <a:gd name="connsiteX59-7469" fmla="*/ 6 w 684"/>
                <a:gd name="connsiteY59-7470" fmla="*/ 79 h 131"/>
                <a:gd name="connsiteX60-7471" fmla="*/ 11 w 684"/>
                <a:gd name="connsiteY60-7472" fmla="*/ 73 h 131"/>
                <a:gd name="connsiteX61-7473" fmla="*/ 16 w 684"/>
                <a:gd name="connsiteY61-7474" fmla="*/ 68 h 131"/>
                <a:gd name="connsiteX62-7475" fmla="*/ 27 w 684"/>
                <a:gd name="connsiteY62-7476" fmla="*/ 63 h 131"/>
                <a:gd name="connsiteX63-7477" fmla="*/ 37 w 684"/>
                <a:gd name="connsiteY63-7478" fmla="*/ 52 h 131"/>
                <a:gd name="connsiteX64-7479" fmla="*/ 111 w 684"/>
                <a:gd name="connsiteY64-7480" fmla="*/ 36 h 131"/>
                <a:gd name="connsiteX65-7481" fmla="*/ 111 w 684"/>
                <a:gd name="connsiteY65-7482" fmla="*/ 42 h 131"/>
                <a:gd name="connsiteX66-7483" fmla="*/ 111 w 684"/>
                <a:gd name="connsiteY66-7484" fmla="*/ 47 h 131"/>
                <a:gd name="connsiteX67-7485" fmla="*/ 111 w 684"/>
                <a:gd name="connsiteY67-7486" fmla="*/ 47 h 131"/>
                <a:gd name="connsiteX68-7487" fmla="*/ 111 w 684"/>
                <a:gd name="connsiteY68-7488" fmla="*/ 52 h 131"/>
                <a:gd name="connsiteX69-7489" fmla="*/ 116 w 684"/>
                <a:gd name="connsiteY69-7490" fmla="*/ 52 h 131"/>
                <a:gd name="connsiteX70-7491" fmla="*/ 116 w 684"/>
                <a:gd name="connsiteY70-7492" fmla="*/ 52 h 131"/>
                <a:gd name="connsiteX71-7493" fmla="*/ 121 w 684"/>
                <a:gd name="connsiteY71-7494" fmla="*/ 52 h 131"/>
                <a:gd name="connsiteX72-7495" fmla="*/ 132 w 684"/>
                <a:gd name="connsiteY72-7496" fmla="*/ 52 h 131"/>
                <a:gd name="connsiteX73-7497" fmla="*/ 148 w 684"/>
                <a:gd name="connsiteY73-7498" fmla="*/ 52 h 131"/>
                <a:gd name="connsiteX74-7499" fmla="*/ 169 w 684"/>
                <a:gd name="connsiteY74-7500" fmla="*/ 52 h 131"/>
                <a:gd name="connsiteX75-7501" fmla="*/ 190 w 684"/>
                <a:gd name="connsiteY75-7502" fmla="*/ 52 h 131"/>
                <a:gd name="connsiteX76-7503" fmla="*/ 211 w 684"/>
                <a:gd name="connsiteY76-7504" fmla="*/ 47 h 131"/>
                <a:gd name="connsiteX77-7505" fmla="*/ 242 w 684"/>
                <a:gd name="connsiteY77-7506" fmla="*/ 42 h 131"/>
                <a:gd name="connsiteX78-7507" fmla="*/ 269 w 684"/>
                <a:gd name="connsiteY78-7508" fmla="*/ 42 h 131"/>
                <a:gd name="connsiteX79-7509" fmla="*/ 290 w 684"/>
                <a:gd name="connsiteY79-7510" fmla="*/ 36 h 131"/>
                <a:gd name="connsiteX80-7511" fmla="*/ 311 w 684"/>
                <a:gd name="connsiteY80-7512" fmla="*/ 36 h 131"/>
                <a:gd name="connsiteX81-7513" fmla="*/ 332 w 684"/>
                <a:gd name="connsiteY81-7514" fmla="*/ 31 h 131"/>
                <a:gd name="connsiteX82-7515" fmla="*/ 342 w 684"/>
                <a:gd name="connsiteY82-7516" fmla="*/ 31 h 131"/>
                <a:gd name="connsiteX83-7517" fmla="*/ 358 w 684"/>
                <a:gd name="connsiteY83-7518" fmla="*/ 31 h 131"/>
                <a:gd name="connsiteX84-7519" fmla="*/ 363 w 684"/>
                <a:gd name="connsiteY84-7520" fmla="*/ 31 h 131"/>
                <a:gd name="connsiteX85-7521" fmla="*/ 368 w 684"/>
                <a:gd name="connsiteY85-7522" fmla="*/ 31 h 131"/>
                <a:gd name="connsiteX86-7523" fmla="*/ 368 w 684"/>
                <a:gd name="connsiteY86-7524" fmla="*/ 31 h 131"/>
                <a:gd name="connsiteX0-7525" fmla="*/ 368 w 684"/>
                <a:gd name="connsiteY0-7526" fmla="*/ 31 h 131"/>
                <a:gd name="connsiteX1-7527" fmla="*/ 374 w 684"/>
                <a:gd name="connsiteY1-7528" fmla="*/ 31 h 131"/>
                <a:gd name="connsiteX2-7529" fmla="*/ 379 w 684"/>
                <a:gd name="connsiteY2-7530" fmla="*/ 31 h 131"/>
                <a:gd name="connsiteX3-7531" fmla="*/ 395 w 684"/>
                <a:gd name="connsiteY3-7532" fmla="*/ 26 h 131"/>
                <a:gd name="connsiteX4-7533" fmla="*/ 405 w 684"/>
                <a:gd name="connsiteY4-7534" fmla="*/ 26 h 131"/>
                <a:gd name="connsiteX5-7535" fmla="*/ 421 w 684"/>
                <a:gd name="connsiteY5-7536" fmla="*/ 26 h 131"/>
                <a:gd name="connsiteX6-7537" fmla="*/ 442 w 684"/>
                <a:gd name="connsiteY6-7538" fmla="*/ 21 h 131"/>
                <a:gd name="connsiteX7-7539" fmla="*/ 468 w 684"/>
                <a:gd name="connsiteY7-7540" fmla="*/ 21 h 131"/>
                <a:gd name="connsiteX8-7541" fmla="*/ 495 w 684"/>
                <a:gd name="connsiteY8-7542" fmla="*/ 15 h 131"/>
                <a:gd name="connsiteX9-7543" fmla="*/ 547 w 684"/>
                <a:gd name="connsiteY9-7544" fmla="*/ 10 h 131"/>
                <a:gd name="connsiteX10-7545" fmla="*/ 595 w 684"/>
                <a:gd name="connsiteY10-7546" fmla="*/ 5 h 131"/>
                <a:gd name="connsiteX11-7547" fmla="*/ 642 w 684"/>
                <a:gd name="connsiteY11-7548" fmla="*/ 0 h 131"/>
                <a:gd name="connsiteX12-7549" fmla="*/ 684 w 684"/>
                <a:gd name="connsiteY12-7550" fmla="*/ 0 h 131"/>
                <a:gd name="connsiteX13-7551" fmla="*/ 663 w 684"/>
                <a:gd name="connsiteY13-7552" fmla="*/ 36 h 131"/>
                <a:gd name="connsiteX14-7553" fmla="*/ 653 w 684"/>
                <a:gd name="connsiteY14-7554" fmla="*/ 36 h 131"/>
                <a:gd name="connsiteX15-7555" fmla="*/ 637 w 684"/>
                <a:gd name="connsiteY15-7556" fmla="*/ 36 h 131"/>
                <a:gd name="connsiteX16-7557" fmla="*/ 626 w 684"/>
                <a:gd name="connsiteY16-7558" fmla="*/ 36 h 131"/>
                <a:gd name="connsiteX17-7559" fmla="*/ 610 w 684"/>
                <a:gd name="connsiteY17-7560" fmla="*/ 36 h 131"/>
                <a:gd name="connsiteX18-7561" fmla="*/ 595 w 684"/>
                <a:gd name="connsiteY18-7562" fmla="*/ 42 h 131"/>
                <a:gd name="connsiteX19-7563" fmla="*/ 579 w 684"/>
                <a:gd name="connsiteY19-7564" fmla="*/ 42 h 131"/>
                <a:gd name="connsiteX20-7565" fmla="*/ 558 w 684"/>
                <a:gd name="connsiteY20-7566" fmla="*/ 42 h 131"/>
                <a:gd name="connsiteX21-7567" fmla="*/ 542 w 684"/>
                <a:gd name="connsiteY21-7568" fmla="*/ 42 h 131"/>
                <a:gd name="connsiteX22-7569" fmla="*/ 521 w 684"/>
                <a:gd name="connsiteY22-7570" fmla="*/ 47 h 131"/>
                <a:gd name="connsiteX23-7571" fmla="*/ 500 w 684"/>
                <a:gd name="connsiteY23-7572" fmla="*/ 47 h 131"/>
                <a:gd name="connsiteX24-7573" fmla="*/ 479 w 684"/>
                <a:gd name="connsiteY24-7574" fmla="*/ 52 h 131"/>
                <a:gd name="connsiteX25-7575" fmla="*/ 458 w 684"/>
                <a:gd name="connsiteY25-7576" fmla="*/ 52 h 131"/>
                <a:gd name="connsiteX26-7577" fmla="*/ 432 w 684"/>
                <a:gd name="connsiteY26-7578" fmla="*/ 58 h 131"/>
                <a:gd name="connsiteX27-7579" fmla="*/ 405 w 684"/>
                <a:gd name="connsiteY27-7580" fmla="*/ 58 h 131"/>
                <a:gd name="connsiteX28-7581" fmla="*/ 384 w 684"/>
                <a:gd name="connsiteY28-7582" fmla="*/ 63 h 131"/>
                <a:gd name="connsiteX29-7583" fmla="*/ 353 w 684"/>
                <a:gd name="connsiteY29-7584" fmla="*/ 63 h 131"/>
                <a:gd name="connsiteX30-7585" fmla="*/ 326 w 684"/>
                <a:gd name="connsiteY30-7586" fmla="*/ 68 h 131"/>
                <a:gd name="connsiteX31-7587" fmla="*/ 305 w 684"/>
                <a:gd name="connsiteY31-7588" fmla="*/ 73 h 131"/>
                <a:gd name="connsiteX32-7589" fmla="*/ 279 w 684"/>
                <a:gd name="connsiteY32-7590" fmla="*/ 79 h 131"/>
                <a:gd name="connsiteX33-7591" fmla="*/ 258 w 684"/>
                <a:gd name="connsiteY33-7592" fmla="*/ 79 h 131"/>
                <a:gd name="connsiteX34-7593" fmla="*/ 237 w 684"/>
                <a:gd name="connsiteY34-7594" fmla="*/ 84 h 131"/>
                <a:gd name="connsiteX35-7595" fmla="*/ 216 w 684"/>
                <a:gd name="connsiteY35-7596" fmla="*/ 89 h 131"/>
                <a:gd name="connsiteX36-7597" fmla="*/ 200 w 684"/>
                <a:gd name="connsiteY36-7598" fmla="*/ 89 h 131"/>
                <a:gd name="connsiteX37-7599" fmla="*/ 184 w 684"/>
                <a:gd name="connsiteY37-7600" fmla="*/ 94 h 131"/>
                <a:gd name="connsiteX38-7601" fmla="*/ 169 w 684"/>
                <a:gd name="connsiteY38-7602" fmla="*/ 94 h 131"/>
                <a:gd name="connsiteX39-7603" fmla="*/ 153 w 684"/>
                <a:gd name="connsiteY39-7604" fmla="*/ 100 h 131"/>
                <a:gd name="connsiteX40-7605" fmla="*/ 142 w 684"/>
                <a:gd name="connsiteY40-7606" fmla="*/ 100 h 131"/>
                <a:gd name="connsiteX41-7607" fmla="*/ 132 w 684"/>
                <a:gd name="connsiteY41-7608" fmla="*/ 105 h 131"/>
                <a:gd name="connsiteX42-7609" fmla="*/ 127 w 684"/>
                <a:gd name="connsiteY42-7610" fmla="*/ 105 h 131"/>
                <a:gd name="connsiteX43-7611" fmla="*/ 116 w 684"/>
                <a:gd name="connsiteY43-7612" fmla="*/ 110 h 131"/>
                <a:gd name="connsiteX44-7613" fmla="*/ 111 w 684"/>
                <a:gd name="connsiteY44-7614" fmla="*/ 110 h 131"/>
                <a:gd name="connsiteX45-7615" fmla="*/ 105 w 684"/>
                <a:gd name="connsiteY45-7616" fmla="*/ 115 h 131"/>
                <a:gd name="connsiteX46-7617" fmla="*/ 90 w 684"/>
                <a:gd name="connsiteY46-7618" fmla="*/ 121 h 131"/>
                <a:gd name="connsiteX47-7619" fmla="*/ 79 w 684"/>
                <a:gd name="connsiteY47-7620" fmla="*/ 126 h 131"/>
                <a:gd name="connsiteX48-7621" fmla="*/ 69 w 684"/>
                <a:gd name="connsiteY48-7622" fmla="*/ 131 h 131"/>
                <a:gd name="connsiteX49-7623" fmla="*/ 63 w 684"/>
                <a:gd name="connsiteY49-7624" fmla="*/ 131 h 131"/>
                <a:gd name="connsiteX50-7625" fmla="*/ 58 w 684"/>
                <a:gd name="connsiteY50-7626" fmla="*/ 131 h 131"/>
                <a:gd name="connsiteX51-7627" fmla="*/ 53 w 684"/>
                <a:gd name="connsiteY51-7628" fmla="*/ 131 h 131"/>
                <a:gd name="connsiteX52-7629" fmla="*/ 48 w 684"/>
                <a:gd name="connsiteY52-7630" fmla="*/ 131 h 131"/>
                <a:gd name="connsiteX53-7631" fmla="*/ 37 w 684"/>
                <a:gd name="connsiteY53-7632" fmla="*/ 121 h 131"/>
                <a:gd name="connsiteX54-7633" fmla="*/ 27 w 684"/>
                <a:gd name="connsiteY54-7634" fmla="*/ 115 h 131"/>
                <a:gd name="connsiteX55-7635" fmla="*/ 16 w 684"/>
                <a:gd name="connsiteY55-7636" fmla="*/ 105 h 131"/>
                <a:gd name="connsiteX56-7637" fmla="*/ 11 w 684"/>
                <a:gd name="connsiteY56-7638" fmla="*/ 100 h 131"/>
                <a:gd name="connsiteX57-7639" fmla="*/ 6 w 684"/>
                <a:gd name="connsiteY57-7640" fmla="*/ 89 h 131"/>
                <a:gd name="connsiteX58-7641" fmla="*/ 0 w 684"/>
                <a:gd name="connsiteY58-7642" fmla="*/ 84 h 131"/>
                <a:gd name="connsiteX59-7643" fmla="*/ 6 w 684"/>
                <a:gd name="connsiteY59-7644" fmla="*/ 79 h 131"/>
                <a:gd name="connsiteX60-7645" fmla="*/ 11 w 684"/>
                <a:gd name="connsiteY60-7646" fmla="*/ 73 h 131"/>
                <a:gd name="connsiteX61-7647" fmla="*/ 16 w 684"/>
                <a:gd name="connsiteY61-7648" fmla="*/ 68 h 131"/>
                <a:gd name="connsiteX62-7649" fmla="*/ 27 w 684"/>
                <a:gd name="connsiteY62-7650" fmla="*/ 63 h 131"/>
                <a:gd name="connsiteX63-7651" fmla="*/ 37 w 684"/>
                <a:gd name="connsiteY63-7652" fmla="*/ 52 h 131"/>
                <a:gd name="connsiteX64-7653" fmla="*/ 111 w 684"/>
                <a:gd name="connsiteY64-7654" fmla="*/ 36 h 131"/>
                <a:gd name="connsiteX65-7655" fmla="*/ 111 w 684"/>
                <a:gd name="connsiteY65-7656" fmla="*/ 47 h 131"/>
                <a:gd name="connsiteX66-7657" fmla="*/ 111 w 684"/>
                <a:gd name="connsiteY66-7658" fmla="*/ 47 h 131"/>
                <a:gd name="connsiteX67-7659" fmla="*/ 111 w 684"/>
                <a:gd name="connsiteY67-7660" fmla="*/ 52 h 131"/>
                <a:gd name="connsiteX68-7661" fmla="*/ 116 w 684"/>
                <a:gd name="connsiteY68-7662" fmla="*/ 52 h 131"/>
                <a:gd name="connsiteX69-7663" fmla="*/ 116 w 684"/>
                <a:gd name="connsiteY69-7664" fmla="*/ 52 h 131"/>
                <a:gd name="connsiteX70-7665" fmla="*/ 121 w 684"/>
                <a:gd name="connsiteY70-7666" fmla="*/ 52 h 131"/>
                <a:gd name="connsiteX71-7667" fmla="*/ 132 w 684"/>
                <a:gd name="connsiteY71-7668" fmla="*/ 52 h 131"/>
                <a:gd name="connsiteX72-7669" fmla="*/ 148 w 684"/>
                <a:gd name="connsiteY72-7670" fmla="*/ 52 h 131"/>
                <a:gd name="connsiteX73-7671" fmla="*/ 169 w 684"/>
                <a:gd name="connsiteY73-7672" fmla="*/ 52 h 131"/>
                <a:gd name="connsiteX74-7673" fmla="*/ 190 w 684"/>
                <a:gd name="connsiteY74-7674" fmla="*/ 52 h 131"/>
                <a:gd name="connsiteX75-7675" fmla="*/ 211 w 684"/>
                <a:gd name="connsiteY75-7676" fmla="*/ 47 h 131"/>
                <a:gd name="connsiteX76-7677" fmla="*/ 242 w 684"/>
                <a:gd name="connsiteY76-7678" fmla="*/ 42 h 131"/>
                <a:gd name="connsiteX77-7679" fmla="*/ 269 w 684"/>
                <a:gd name="connsiteY77-7680" fmla="*/ 42 h 131"/>
                <a:gd name="connsiteX78-7681" fmla="*/ 290 w 684"/>
                <a:gd name="connsiteY78-7682" fmla="*/ 36 h 131"/>
                <a:gd name="connsiteX79-7683" fmla="*/ 311 w 684"/>
                <a:gd name="connsiteY79-7684" fmla="*/ 36 h 131"/>
                <a:gd name="connsiteX80-7685" fmla="*/ 332 w 684"/>
                <a:gd name="connsiteY80-7686" fmla="*/ 31 h 131"/>
                <a:gd name="connsiteX81-7687" fmla="*/ 342 w 684"/>
                <a:gd name="connsiteY81-7688" fmla="*/ 31 h 131"/>
                <a:gd name="connsiteX82-7689" fmla="*/ 358 w 684"/>
                <a:gd name="connsiteY82-7690" fmla="*/ 31 h 131"/>
                <a:gd name="connsiteX83-7691" fmla="*/ 363 w 684"/>
                <a:gd name="connsiteY83-7692" fmla="*/ 31 h 131"/>
                <a:gd name="connsiteX84-7693" fmla="*/ 368 w 684"/>
                <a:gd name="connsiteY84-7694" fmla="*/ 31 h 131"/>
                <a:gd name="connsiteX85-7695" fmla="*/ 368 w 684"/>
                <a:gd name="connsiteY85-7696" fmla="*/ 31 h 131"/>
                <a:gd name="connsiteX0-7697" fmla="*/ 368 w 684"/>
                <a:gd name="connsiteY0-7698" fmla="*/ 31 h 131"/>
                <a:gd name="connsiteX1-7699" fmla="*/ 374 w 684"/>
                <a:gd name="connsiteY1-7700" fmla="*/ 31 h 131"/>
                <a:gd name="connsiteX2-7701" fmla="*/ 379 w 684"/>
                <a:gd name="connsiteY2-7702" fmla="*/ 31 h 131"/>
                <a:gd name="connsiteX3-7703" fmla="*/ 395 w 684"/>
                <a:gd name="connsiteY3-7704" fmla="*/ 26 h 131"/>
                <a:gd name="connsiteX4-7705" fmla="*/ 405 w 684"/>
                <a:gd name="connsiteY4-7706" fmla="*/ 26 h 131"/>
                <a:gd name="connsiteX5-7707" fmla="*/ 421 w 684"/>
                <a:gd name="connsiteY5-7708" fmla="*/ 26 h 131"/>
                <a:gd name="connsiteX6-7709" fmla="*/ 442 w 684"/>
                <a:gd name="connsiteY6-7710" fmla="*/ 21 h 131"/>
                <a:gd name="connsiteX7-7711" fmla="*/ 468 w 684"/>
                <a:gd name="connsiteY7-7712" fmla="*/ 21 h 131"/>
                <a:gd name="connsiteX8-7713" fmla="*/ 495 w 684"/>
                <a:gd name="connsiteY8-7714" fmla="*/ 15 h 131"/>
                <a:gd name="connsiteX9-7715" fmla="*/ 547 w 684"/>
                <a:gd name="connsiteY9-7716" fmla="*/ 10 h 131"/>
                <a:gd name="connsiteX10-7717" fmla="*/ 595 w 684"/>
                <a:gd name="connsiteY10-7718" fmla="*/ 5 h 131"/>
                <a:gd name="connsiteX11-7719" fmla="*/ 642 w 684"/>
                <a:gd name="connsiteY11-7720" fmla="*/ 0 h 131"/>
                <a:gd name="connsiteX12-7721" fmla="*/ 684 w 684"/>
                <a:gd name="connsiteY12-7722" fmla="*/ 0 h 131"/>
                <a:gd name="connsiteX13-7723" fmla="*/ 663 w 684"/>
                <a:gd name="connsiteY13-7724" fmla="*/ 36 h 131"/>
                <a:gd name="connsiteX14-7725" fmla="*/ 653 w 684"/>
                <a:gd name="connsiteY14-7726" fmla="*/ 36 h 131"/>
                <a:gd name="connsiteX15-7727" fmla="*/ 637 w 684"/>
                <a:gd name="connsiteY15-7728" fmla="*/ 36 h 131"/>
                <a:gd name="connsiteX16-7729" fmla="*/ 626 w 684"/>
                <a:gd name="connsiteY16-7730" fmla="*/ 36 h 131"/>
                <a:gd name="connsiteX17-7731" fmla="*/ 610 w 684"/>
                <a:gd name="connsiteY17-7732" fmla="*/ 36 h 131"/>
                <a:gd name="connsiteX18-7733" fmla="*/ 595 w 684"/>
                <a:gd name="connsiteY18-7734" fmla="*/ 42 h 131"/>
                <a:gd name="connsiteX19-7735" fmla="*/ 579 w 684"/>
                <a:gd name="connsiteY19-7736" fmla="*/ 42 h 131"/>
                <a:gd name="connsiteX20-7737" fmla="*/ 558 w 684"/>
                <a:gd name="connsiteY20-7738" fmla="*/ 42 h 131"/>
                <a:gd name="connsiteX21-7739" fmla="*/ 542 w 684"/>
                <a:gd name="connsiteY21-7740" fmla="*/ 42 h 131"/>
                <a:gd name="connsiteX22-7741" fmla="*/ 521 w 684"/>
                <a:gd name="connsiteY22-7742" fmla="*/ 47 h 131"/>
                <a:gd name="connsiteX23-7743" fmla="*/ 500 w 684"/>
                <a:gd name="connsiteY23-7744" fmla="*/ 47 h 131"/>
                <a:gd name="connsiteX24-7745" fmla="*/ 479 w 684"/>
                <a:gd name="connsiteY24-7746" fmla="*/ 52 h 131"/>
                <a:gd name="connsiteX25-7747" fmla="*/ 458 w 684"/>
                <a:gd name="connsiteY25-7748" fmla="*/ 52 h 131"/>
                <a:gd name="connsiteX26-7749" fmla="*/ 432 w 684"/>
                <a:gd name="connsiteY26-7750" fmla="*/ 58 h 131"/>
                <a:gd name="connsiteX27-7751" fmla="*/ 405 w 684"/>
                <a:gd name="connsiteY27-7752" fmla="*/ 58 h 131"/>
                <a:gd name="connsiteX28-7753" fmla="*/ 384 w 684"/>
                <a:gd name="connsiteY28-7754" fmla="*/ 63 h 131"/>
                <a:gd name="connsiteX29-7755" fmla="*/ 353 w 684"/>
                <a:gd name="connsiteY29-7756" fmla="*/ 63 h 131"/>
                <a:gd name="connsiteX30-7757" fmla="*/ 326 w 684"/>
                <a:gd name="connsiteY30-7758" fmla="*/ 68 h 131"/>
                <a:gd name="connsiteX31-7759" fmla="*/ 305 w 684"/>
                <a:gd name="connsiteY31-7760" fmla="*/ 73 h 131"/>
                <a:gd name="connsiteX32-7761" fmla="*/ 279 w 684"/>
                <a:gd name="connsiteY32-7762" fmla="*/ 79 h 131"/>
                <a:gd name="connsiteX33-7763" fmla="*/ 258 w 684"/>
                <a:gd name="connsiteY33-7764" fmla="*/ 79 h 131"/>
                <a:gd name="connsiteX34-7765" fmla="*/ 237 w 684"/>
                <a:gd name="connsiteY34-7766" fmla="*/ 84 h 131"/>
                <a:gd name="connsiteX35-7767" fmla="*/ 216 w 684"/>
                <a:gd name="connsiteY35-7768" fmla="*/ 89 h 131"/>
                <a:gd name="connsiteX36-7769" fmla="*/ 200 w 684"/>
                <a:gd name="connsiteY36-7770" fmla="*/ 89 h 131"/>
                <a:gd name="connsiteX37-7771" fmla="*/ 184 w 684"/>
                <a:gd name="connsiteY37-7772" fmla="*/ 94 h 131"/>
                <a:gd name="connsiteX38-7773" fmla="*/ 169 w 684"/>
                <a:gd name="connsiteY38-7774" fmla="*/ 94 h 131"/>
                <a:gd name="connsiteX39-7775" fmla="*/ 153 w 684"/>
                <a:gd name="connsiteY39-7776" fmla="*/ 100 h 131"/>
                <a:gd name="connsiteX40-7777" fmla="*/ 142 w 684"/>
                <a:gd name="connsiteY40-7778" fmla="*/ 100 h 131"/>
                <a:gd name="connsiteX41-7779" fmla="*/ 132 w 684"/>
                <a:gd name="connsiteY41-7780" fmla="*/ 105 h 131"/>
                <a:gd name="connsiteX42-7781" fmla="*/ 127 w 684"/>
                <a:gd name="connsiteY42-7782" fmla="*/ 105 h 131"/>
                <a:gd name="connsiteX43-7783" fmla="*/ 116 w 684"/>
                <a:gd name="connsiteY43-7784" fmla="*/ 110 h 131"/>
                <a:gd name="connsiteX44-7785" fmla="*/ 111 w 684"/>
                <a:gd name="connsiteY44-7786" fmla="*/ 110 h 131"/>
                <a:gd name="connsiteX45-7787" fmla="*/ 105 w 684"/>
                <a:gd name="connsiteY45-7788" fmla="*/ 115 h 131"/>
                <a:gd name="connsiteX46-7789" fmla="*/ 90 w 684"/>
                <a:gd name="connsiteY46-7790" fmla="*/ 121 h 131"/>
                <a:gd name="connsiteX47-7791" fmla="*/ 79 w 684"/>
                <a:gd name="connsiteY47-7792" fmla="*/ 126 h 131"/>
                <a:gd name="connsiteX48-7793" fmla="*/ 69 w 684"/>
                <a:gd name="connsiteY48-7794" fmla="*/ 131 h 131"/>
                <a:gd name="connsiteX49-7795" fmla="*/ 63 w 684"/>
                <a:gd name="connsiteY49-7796" fmla="*/ 131 h 131"/>
                <a:gd name="connsiteX50-7797" fmla="*/ 58 w 684"/>
                <a:gd name="connsiteY50-7798" fmla="*/ 131 h 131"/>
                <a:gd name="connsiteX51-7799" fmla="*/ 53 w 684"/>
                <a:gd name="connsiteY51-7800" fmla="*/ 131 h 131"/>
                <a:gd name="connsiteX52-7801" fmla="*/ 48 w 684"/>
                <a:gd name="connsiteY52-7802" fmla="*/ 131 h 131"/>
                <a:gd name="connsiteX53-7803" fmla="*/ 37 w 684"/>
                <a:gd name="connsiteY53-7804" fmla="*/ 121 h 131"/>
                <a:gd name="connsiteX54-7805" fmla="*/ 27 w 684"/>
                <a:gd name="connsiteY54-7806" fmla="*/ 115 h 131"/>
                <a:gd name="connsiteX55-7807" fmla="*/ 16 w 684"/>
                <a:gd name="connsiteY55-7808" fmla="*/ 105 h 131"/>
                <a:gd name="connsiteX56-7809" fmla="*/ 11 w 684"/>
                <a:gd name="connsiteY56-7810" fmla="*/ 100 h 131"/>
                <a:gd name="connsiteX57-7811" fmla="*/ 6 w 684"/>
                <a:gd name="connsiteY57-7812" fmla="*/ 89 h 131"/>
                <a:gd name="connsiteX58-7813" fmla="*/ 0 w 684"/>
                <a:gd name="connsiteY58-7814" fmla="*/ 84 h 131"/>
                <a:gd name="connsiteX59-7815" fmla="*/ 6 w 684"/>
                <a:gd name="connsiteY59-7816" fmla="*/ 79 h 131"/>
                <a:gd name="connsiteX60-7817" fmla="*/ 11 w 684"/>
                <a:gd name="connsiteY60-7818" fmla="*/ 73 h 131"/>
                <a:gd name="connsiteX61-7819" fmla="*/ 16 w 684"/>
                <a:gd name="connsiteY61-7820" fmla="*/ 68 h 131"/>
                <a:gd name="connsiteX62-7821" fmla="*/ 27 w 684"/>
                <a:gd name="connsiteY62-7822" fmla="*/ 63 h 131"/>
                <a:gd name="connsiteX63-7823" fmla="*/ 111 w 684"/>
                <a:gd name="connsiteY63-7824" fmla="*/ 36 h 131"/>
                <a:gd name="connsiteX64-7825" fmla="*/ 111 w 684"/>
                <a:gd name="connsiteY64-7826" fmla="*/ 47 h 131"/>
                <a:gd name="connsiteX65-7827" fmla="*/ 111 w 684"/>
                <a:gd name="connsiteY65-7828" fmla="*/ 47 h 131"/>
                <a:gd name="connsiteX66-7829" fmla="*/ 111 w 684"/>
                <a:gd name="connsiteY66-7830" fmla="*/ 52 h 131"/>
                <a:gd name="connsiteX67-7831" fmla="*/ 116 w 684"/>
                <a:gd name="connsiteY67-7832" fmla="*/ 52 h 131"/>
                <a:gd name="connsiteX68-7833" fmla="*/ 116 w 684"/>
                <a:gd name="connsiteY68-7834" fmla="*/ 52 h 131"/>
                <a:gd name="connsiteX69-7835" fmla="*/ 121 w 684"/>
                <a:gd name="connsiteY69-7836" fmla="*/ 52 h 131"/>
                <a:gd name="connsiteX70-7837" fmla="*/ 132 w 684"/>
                <a:gd name="connsiteY70-7838" fmla="*/ 52 h 131"/>
                <a:gd name="connsiteX71-7839" fmla="*/ 148 w 684"/>
                <a:gd name="connsiteY71-7840" fmla="*/ 52 h 131"/>
                <a:gd name="connsiteX72-7841" fmla="*/ 169 w 684"/>
                <a:gd name="connsiteY72-7842" fmla="*/ 52 h 131"/>
                <a:gd name="connsiteX73-7843" fmla="*/ 190 w 684"/>
                <a:gd name="connsiteY73-7844" fmla="*/ 52 h 131"/>
                <a:gd name="connsiteX74-7845" fmla="*/ 211 w 684"/>
                <a:gd name="connsiteY74-7846" fmla="*/ 47 h 131"/>
                <a:gd name="connsiteX75-7847" fmla="*/ 242 w 684"/>
                <a:gd name="connsiteY75-7848" fmla="*/ 42 h 131"/>
                <a:gd name="connsiteX76-7849" fmla="*/ 269 w 684"/>
                <a:gd name="connsiteY76-7850" fmla="*/ 42 h 131"/>
                <a:gd name="connsiteX77-7851" fmla="*/ 290 w 684"/>
                <a:gd name="connsiteY77-7852" fmla="*/ 36 h 131"/>
                <a:gd name="connsiteX78-7853" fmla="*/ 311 w 684"/>
                <a:gd name="connsiteY78-7854" fmla="*/ 36 h 131"/>
                <a:gd name="connsiteX79-7855" fmla="*/ 332 w 684"/>
                <a:gd name="connsiteY79-7856" fmla="*/ 31 h 131"/>
                <a:gd name="connsiteX80-7857" fmla="*/ 342 w 684"/>
                <a:gd name="connsiteY80-7858" fmla="*/ 31 h 131"/>
                <a:gd name="connsiteX81-7859" fmla="*/ 358 w 684"/>
                <a:gd name="connsiteY81-7860" fmla="*/ 31 h 131"/>
                <a:gd name="connsiteX82-7861" fmla="*/ 363 w 684"/>
                <a:gd name="connsiteY82-7862" fmla="*/ 31 h 131"/>
                <a:gd name="connsiteX83-7863" fmla="*/ 368 w 684"/>
                <a:gd name="connsiteY83-7864" fmla="*/ 31 h 131"/>
                <a:gd name="connsiteX84-7865" fmla="*/ 368 w 684"/>
                <a:gd name="connsiteY84-7866" fmla="*/ 31 h 131"/>
                <a:gd name="connsiteX0-7867" fmla="*/ 368 w 684"/>
                <a:gd name="connsiteY0-7868" fmla="*/ 31 h 131"/>
                <a:gd name="connsiteX1-7869" fmla="*/ 374 w 684"/>
                <a:gd name="connsiteY1-7870" fmla="*/ 31 h 131"/>
                <a:gd name="connsiteX2-7871" fmla="*/ 379 w 684"/>
                <a:gd name="connsiteY2-7872" fmla="*/ 31 h 131"/>
                <a:gd name="connsiteX3-7873" fmla="*/ 395 w 684"/>
                <a:gd name="connsiteY3-7874" fmla="*/ 26 h 131"/>
                <a:gd name="connsiteX4-7875" fmla="*/ 405 w 684"/>
                <a:gd name="connsiteY4-7876" fmla="*/ 26 h 131"/>
                <a:gd name="connsiteX5-7877" fmla="*/ 421 w 684"/>
                <a:gd name="connsiteY5-7878" fmla="*/ 26 h 131"/>
                <a:gd name="connsiteX6-7879" fmla="*/ 442 w 684"/>
                <a:gd name="connsiteY6-7880" fmla="*/ 21 h 131"/>
                <a:gd name="connsiteX7-7881" fmla="*/ 468 w 684"/>
                <a:gd name="connsiteY7-7882" fmla="*/ 21 h 131"/>
                <a:gd name="connsiteX8-7883" fmla="*/ 495 w 684"/>
                <a:gd name="connsiteY8-7884" fmla="*/ 15 h 131"/>
                <a:gd name="connsiteX9-7885" fmla="*/ 547 w 684"/>
                <a:gd name="connsiteY9-7886" fmla="*/ 10 h 131"/>
                <a:gd name="connsiteX10-7887" fmla="*/ 595 w 684"/>
                <a:gd name="connsiteY10-7888" fmla="*/ 5 h 131"/>
                <a:gd name="connsiteX11-7889" fmla="*/ 642 w 684"/>
                <a:gd name="connsiteY11-7890" fmla="*/ 0 h 131"/>
                <a:gd name="connsiteX12-7891" fmla="*/ 684 w 684"/>
                <a:gd name="connsiteY12-7892" fmla="*/ 0 h 131"/>
                <a:gd name="connsiteX13-7893" fmla="*/ 663 w 684"/>
                <a:gd name="connsiteY13-7894" fmla="*/ 36 h 131"/>
                <a:gd name="connsiteX14-7895" fmla="*/ 653 w 684"/>
                <a:gd name="connsiteY14-7896" fmla="*/ 36 h 131"/>
                <a:gd name="connsiteX15-7897" fmla="*/ 637 w 684"/>
                <a:gd name="connsiteY15-7898" fmla="*/ 36 h 131"/>
                <a:gd name="connsiteX16-7899" fmla="*/ 626 w 684"/>
                <a:gd name="connsiteY16-7900" fmla="*/ 36 h 131"/>
                <a:gd name="connsiteX17-7901" fmla="*/ 610 w 684"/>
                <a:gd name="connsiteY17-7902" fmla="*/ 36 h 131"/>
                <a:gd name="connsiteX18-7903" fmla="*/ 595 w 684"/>
                <a:gd name="connsiteY18-7904" fmla="*/ 42 h 131"/>
                <a:gd name="connsiteX19-7905" fmla="*/ 579 w 684"/>
                <a:gd name="connsiteY19-7906" fmla="*/ 42 h 131"/>
                <a:gd name="connsiteX20-7907" fmla="*/ 558 w 684"/>
                <a:gd name="connsiteY20-7908" fmla="*/ 42 h 131"/>
                <a:gd name="connsiteX21-7909" fmla="*/ 542 w 684"/>
                <a:gd name="connsiteY21-7910" fmla="*/ 42 h 131"/>
                <a:gd name="connsiteX22-7911" fmla="*/ 521 w 684"/>
                <a:gd name="connsiteY22-7912" fmla="*/ 47 h 131"/>
                <a:gd name="connsiteX23-7913" fmla="*/ 500 w 684"/>
                <a:gd name="connsiteY23-7914" fmla="*/ 47 h 131"/>
                <a:gd name="connsiteX24-7915" fmla="*/ 479 w 684"/>
                <a:gd name="connsiteY24-7916" fmla="*/ 52 h 131"/>
                <a:gd name="connsiteX25-7917" fmla="*/ 458 w 684"/>
                <a:gd name="connsiteY25-7918" fmla="*/ 52 h 131"/>
                <a:gd name="connsiteX26-7919" fmla="*/ 432 w 684"/>
                <a:gd name="connsiteY26-7920" fmla="*/ 58 h 131"/>
                <a:gd name="connsiteX27-7921" fmla="*/ 405 w 684"/>
                <a:gd name="connsiteY27-7922" fmla="*/ 58 h 131"/>
                <a:gd name="connsiteX28-7923" fmla="*/ 384 w 684"/>
                <a:gd name="connsiteY28-7924" fmla="*/ 63 h 131"/>
                <a:gd name="connsiteX29-7925" fmla="*/ 353 w 684"/>
                <a:gd name="connsiteY29-7926" fmla="*/ 63 h 131"/>
                <a:gd name="connsiteX30-7927" fmla="*/ 326 w 684"/>
                <a:gd name="connsiteY30-7928" fmla="*/ 68 h 131"/>
                <a:gd name="connsiteX31-7929" fmla="*/ 305 w 684"/>
                <a:gd name="connsiteY31-7930" fmla="*/ 73 h 131"/>
                <a:gd name="connsiteX32-7931" fmla="*/ 279 w 684"/>
                <a:gd name="connsiteY32-7932" fmla="*/ 79 h 131"/>
                <a:gd name="connsiteX33-7933" fmla="*/ 258 w 684"/>
                <a:gd name="connsiteY33-7934" fmla="*/ 79 h 131"/>
                <a:gd name="connsiteX34-7935" fmla="*/ 237 w 684"/>
                <a:gd name="connsiteY34-7936" fmla="*/ 84 h 131"/>
                <a:gd name="connsiteX35-7937" fmla="*/ 216 w 684"/>
                <a:gd name="connsiteY35-7938" fmla="*/ 89 h 131"/>
                <a:gd name="connsiteX36-7939" fmla="*/ 200 w 684"/>
                <a:gd name="connsiteY36-7940" fmla="*/ 89 h 131"/>
                <a:gd name="connsiteX37-7941" fmla="*/ 184 w 684"/>
                <a:gd name="connsiteY37-7942" fmla="*/ 94 h 131"/>
                <a:gd name="connsiteX38-7943" fmla="*/ 169 w 684"/>
                <a:gd name="connsiteY38-7944" fmla="*/ 94 h 131"/>
                <a:gd name="connsiteX39-7945" fmla="*/ 153 w 684"/>
                <a:gd name="connsiteY39-7946" fmla="*/ 100 h 131"/>
                <a:gd name="connsiteX40-7947" fmla="*/ 142 w 684"/>
                <a:gd name="connsiteY40-7948" fmla="*/ 100 h 131"/>
                <a:gd name="connsiteX41-7949" fmla="*/ 132 w 684"/>
                <a:gd name="connsiteY41-7950" fmla="*/ 105 h 131"/>
                <a:gd name="connsiteX42-7951" fmla="*/ 127 w 684"/>
                <a:gd name="connsiteY42-7952" fmla="*/ 105 h 131"/>
                <a:gd name="connsiteX43-7953" fmla="*/ 116 w 684"/>
                <a:gd name="connsiteY43-7954" fmla="*/ 110 h 131"/>
                <a:gd name="connsiteX44-7955" fmla="*/ 111 w 684"/>
                <a:gd name="connsiteY44-7956" fmla="*/ 110 h 131"/>
                <a:gd name="connsiteX45-7957" fmla="*/ 105 w 684"/>
                <a:gd name="connsiteY45-7958" fmla="*/ 115 h 131"/>
                <a:gd name="connsiteX46-7959" fmla="*/ 90 w 684"/>
                <a:gd name="connsiteY46-7960" fmla="*/ 121 h 131"/>
                <a:gd name="connsiteX47-7961" fmla="*/ 79 w 684"/>
                <a:gd name="connsiteY47-7962" fmla="*/ 126 h 131"/>
                <a:gd name="connsiteX48-7963" fmla="*/ 69 w 684"/>
                <a:gd name="connsiteY48-7964" fmla="*/ 131 h 131"/>
                <a:gd name="connsiteX49-7965" fmla="*/ 63 w 684"/>
                <a:gd name="connsiteY49-7966" fmla="*/ 131 h 131"/>
                <a:gd name="connsiteX50-7967" fmla="*/ 58 w 684"/>
                <a:gd name="connsiteY50-7968" fmla="*/ 131 h 131"/>
                <a:gd name="connsiteX51-7969" fmla="*/ 53 w 684"/>
                <a:gd name="connsiteY51-7970" fmla="*/ 131 h 131"/>
                <a:gd name="connsiteX52-7971" fmla="*/ 48 w 684"/>
                <a:gd name="connsiteY52-7972" fmla="*/ 131 h 131"/>
                <a:gd name="connsiteX53-7973" fmla="*/ 37 w 684"/>
                <a:gd name="connsiteY53-7974" fmla="*/ 121 h 131"/>
                <a:gd name="connsiteX54-7975" fmla="*/ 27 w 684"/>
                <a:gd name="connsiteY54-7976" fmla="*/ 115 h 131"/>
                <a:gd name="connsiteX55-7977" fmla="*/ 16 w 684"/>
                <a:gd name="connsiteY55-7978" fmla="*/ 105 h 131"/>
                <a:gd name="connsiteX56-7979" fmla="*/ 11 w 684"/>
                <a:gd name="connsiteY56-7980" fmla="*/ 100 h 131"/>
                <a:gd name="connsiteX57-7981" fmla="*/ 6 w 684"/>
                <a:gd name="connsiteY57-7982" fmla="*/ 89 h 131"/>
                <a:gd name="connsiteX58-7983" fmla="*/ 0 w 684"/>
                <a:gd name="connsiteY58-7984" fmla="*/ 84 h 131"/>
                <a:gd name="connsiteX59-7985" fmla="*/ 6 w 684"/>
                <a:gd name="connsiteY59-7986" fmla="*/ 79 h 131"/>
                <a:gd name="connsiteX60-7987" fmla="*/ 11 w 684"/>
                <a:gd name="connsiteY60-7988" fmla="*/ 73 h 131"/>
                <a:gd name="connsiteX61-7989" fmla="*/ 16 w 684"/>
                <a:gd name="connsiteY61-7990" fmla="*/ 68 h 131"/>
                <a:gd name="connsiteX62-7991" fmla="*/ 111 w 684"/>
                <a:gd name="connsiteY62-7992" fmla="*/ 36 h 131"/>
                <a:gd name="connsiteX63-7993" fmla="*/ 111 w 684"/>
                <a:gd name="connsiteY63-7994" fmla="*/ 47 h 131"/>
                <a:gd name="connsiteX64-7995" fmla="*/ 111 w 684"/>
                <a:gd name="connsiteY64-7996" fmla="*/ 47 h 131"/>
                <a:gd name="connsiteX65-7997" fmla="*/ 111 w 684"/>
                <a:gd name="connsiteY65-7998" fmla="*/ 52 h 131"/>
                <a:gd name="connsiteX66-7999" fmla="*/ 116 w 684"/>
                <a:gd name="connsiteY66-8000" fmla="*/ 52 h 131"/>
                <a:gd name="connsiteX67-8001" fmla="*/ 116 w 684"/>
                <a:gd name="connsiteY67-8002" fmla="*/ 52 h 131"/>
                <a:gd name="connsiteX68-8003" fmla="*/ 121 w 684"/>
                <a:gd name="connsiteY68-8004" fmla="*/ 52 h 131"/>
                <a:gd name="connsiteX69-8005" fmla="*/ 132 w 684"/>
                <a:gd name="connsiteY69-8006" fmla="*/ 52 h 131"/>
                <a:gd name="connsiteX70-8007" fmla="*/ 148 w 684"/>
                <a:gd name="connsiteY70-8008" fmla="*/ 52 h 131"/>
                <a:gd name="connsiteX71-8009" fmla="*/ 169 w 684"/>
                <a:gd name="connsiteY71-8010" fmla="*/ 52 h 131"/>
                <a:gd name="connsiteX72-8011" fmla="*/ 190 w 684"/>
                <a:gd name="connsiteY72-8012" fmla="*/ 52 h 131"/>
                <a:gd name="connsiteX73-8013" fmla="*/ 211 w 684"/>
                <a:gd name="connsiteY73-8014" fmla="*/ 47 h 131"/>
                <a:gd name="connsiteX74-8015" fmla="*/ 242 w 684"/>
                <a:gd name="connsiteY74-8016" fmla="*/ 42 h 131"/>
                <a:gd name="connsiteX75-8017" fmla="*/ 269 w 684"/>
                <a:gd name="connsiteY75-8018" fmla="*/ 42 h 131"/>
                <a:gd name="connsiteX76-8019" fmla="*/ 290 w 684"/>
                <a:gd name="connsiteY76-8020" fmla="*/ 36 h 131"/>
                <a:gd name="connsiteX77-8021" fmla="*/ 311 w 684"/>
                <a:gd name="connsiteY77-8022" fmla="*/ 36 h 131"/>
                <a:gd name="connsiteX78-8023" fmla="*/ 332 w 684"/>
                <a:gd name="connsiteY78-8024" fmla="*/ 31 h 131"/>
                <a:gd name="connsiteX79-8025" fmla="*/ 342 w 684"/>
                <a:gd name="connsiteY79-8026" fmla="*/ 31 h 131"/>
                <a:gd name="connsiteX80-8027" fmla="*/ 358 w 684"/>
                <a:gd name="connsiteY80-8028" fmla="*/ 31 h 131"/>
                <a:gd name="connsiteX81-8029" fmla="*/ 363 w 684"/>
                <a:gd name="connsiteY81-8030" fmla="*/ 31 h 131"/>
                <a:gd name="connsiteX82-8031" fmla="*/ 368 w 684"/>
                <a:gd name="connsiteY82-8032" fmla="*/ 31 h 131"/>
                <a:gd name="connsiteX83-8033" fmla="*/ 368 w 684"/>
                <a:gd name="connsiteY83-8034" fmla="*/ 31 h 131"/>
                <a:gd name="connsiteX0-8035" fmla="*/ 368 w 684"/>
                <a:gd name="connsiteY0-8036" fmla="*/ 31 h 131"/>
                <a:gd name="connsiteX1-8037" fmla="*/ 374 w 684"/>
                <a:gd name="connsiteY1-8038" fmla="*/ 31 h 131"/>
                <a:gd name="connsiteX2-8039" fmla="*/ 379 w 684"/>
                <a:gd name="connsiteY2-8040" fmla="*/ 31 h 131"/>
                <a:gd name="connsiteX3-8041" fmla="*/ 395 w 684"/>
                <a:gd name="connsiteY3-8042" fmla="*/ 26 h 131"/>
                <a:gd name="connsiteX4-8043" fmla="*/ 405 w 684"/>
                <a:gd name="connsiteY4-8044" fmla="*/ 26 h 131"/>
                <a:gd name="connsiteX5-8045" fmla="*/ 421 w 684"/>
                <a:gd name="connsiteY5-8046" fmla="*/ 26 h 131"/>
                <a:gd name="connsiteX6-8047" fmla="*/ 442 w 684"/>
                <a:gd name="connsiteY6-8048" fmla="*/ 21 h 131"/>
                <a:gd name="connsiteX7-8049" fmla="*/ 468 w 684"/>
                <a:gd name="connsiteY7-8050" fmla="*/ 21 h 131"/>
                <a:gd name="connsiteX8-8051" fmla="*/ 495 w 684"/>
                <a:gd name="connsiteY8-8052" fmla="*/ 15 h 131"/>
                <a:gd name="connsiteX9-8053" fmla="*/ 547 w 684"/>
                <a:gd name="connsiteY9-8054" fmla="*/ 10 h 131"/>
                <a:gd name="connsiteX10-8055" fmla="*/ 595 w 684"/>
                <a:gd name="connsiteY10-8056" fmla="*/ 5 h 131"/>
                <a:gd name="connsiteX11-8057" fmla="*/ 642 w 684"/>
                <a:gd name="connsiteY11-8058" fmla="*/ 0 h 131"/>
                <a:gd name="connsiteX12-8059" fmla="*/ 684 w 684"/>
                <a:gd name="connsiteY12-8060" fmla="*/ 0 h 131"/>
                <a:gd name="connsiteX13-8061" fmla="*/ 663 w 684"/>
                <a:gd name="connsiteY13-8062" fmla="*/ 36 h 131"/>
                <a:gd name="connsiteX14-8063" fmla="*/ 653 w 684"/>
                <a:gd name="connsiteY14-8064" fmla="*/ 36 h 131"/>
                <a:gd name="connsiteX15-8065" fmla="*/ 637 w 684"/>
                <a:gd name="connsiteY15-8066" fmla="*/ 36 h 131"/>
                <a:gd name="connsiteX16-8067" fmla="*/ 626 w 684"/>
                <a:gd name="connsiteY16-8068" fmla="*/ 36 h 131"/>
                <a:gd name="connsiteX17-8069" fmla="*/ 610 w 684"/>
                <a:gd name="connsiteY17-8070" fmla="*/ 36 h 131"/>
                <a:gd name="connsiteX18-8071" fmla="*/ 595 w 684"/>
                <a:gd name="connsiteY18-8072" fmla="*/ 42 h 131"/>
                <a:gd name="connsiteX19-8073" fmla="*/ 579 w 684"/>
                <a:gd name="connsiteY19-8074" fmla="*/ 42 h 131"/>
                <a:gd name="connsiteX20-8075" fmla="*/ 558 w 684"/>
                <a:gd name="connsiteY20-8076" fmla="*/ 42 h 131"/>
                <a:gd name="connsiteX21-8077" fmla="*/ 542 w 684"/>
                <a:gd name="connsiteY21-8078" fmla="*/ 42 h 131"/>
                <a:gd name="connsiteX22-8079" fmla="*/ 521 w 684"/>
                <a:gd name="connsiteY22-8080" fmla="*/ 47 h 131"/>
                <a:gd name="connsiteX23-8081" fmla="*/ 500 w 684"/>
                <a:gd name="connsiteY23-8082" fmla="*/ 47 h 131"/>
                <a:gd name="connsiteX24-8083" fmla="*/ 479 w 684"/>
                <a:gd name="connsiteY24-8084" fmla="*/ 52 h 131"/>
                <a:gd name="connsiteX25-8085" fmla="*/ 458 w 684"/>
                <a:gd name="connsiteY25-8086" fmla="*/ 52 h 131"/>
                <a:gd name="connsiteX26-8087" fmla="*/ 432 w 684"/>
                <a:gd name="connsiteY26-8088" fmla="*/ 58 h 131"/>
                <a:gd name="connsiteX27-8089" fmla="*/ 405 w 684"/>
                <a:gd name="connsiteY27-8090" fmla="*/ 58 h 131"/>
                <a:gd name="connsiteX28-8091" fmla="*/ 384 w 684"/>
                <a:gd name="connsiteY28-8092" fmla="*/ 63 h 131"/>
                <a:gd name="connsiteX29-8093" fmla="*/ 353 w 684"/>
                <a:gd name="connsiteY29-8094" fmla="*/ 63 h 131"/>
                <a:gd name="connsiteX30-8095" fmla="*/ 326 w 684"/>
                <a:gd name="connsiteY30-8096" fmla="*/ 68 h 131"/>
                <a:gd name="connsiteX31-8097" fmla="*/ 305 w 684"/>
                <a:gd name="connsiteY31-8098" fmla="*/ 73 h 131"/>
                <a:gd name="connsiteX32-8099" fmla="*/ 279 w 684"/>
                <a:gd name="connsiteY32-8100" fmla="*/ 79 h 131"/>
                <a:gd name="connsiteX33-8101" fmla="*/ 258 w 684"/>
                <a:gd name="connsiteY33-8102" fmla="*/ 79 h 131"/>
                <a:gd name="connsiteX34-8103" fmla="*/ 237 w 684"/>
                <a:gd name="connsiteY34-8104" fmla="*/ 84 h 131"/>
                <a:gd name="connsiteX35-8105" fmla="*/ 216 w 684"/>
                <a:gd name="connsiteY35-8106" fmla="*/ 89 h 131"/>
                <a:gd name="connsiteX36-8107" fmla="*/ 200 w 684"/>
                <a:gd name="connsiteY36-8108" fmla="*/ 89 h 131"/>
                <a:gd name="connsiteX37-8109" fmla="*/ 184 w 684"/>
                <a:gd name="connsiteY37-8110" fmla="*/ 94 h 131"/>
                <a:gd name="connsiteX38-8111" fmla="*/ 169 w 684"/>
                <a:gd name="connsiteY38-8112" fmla="*/ 94 h 131"/>
                <a:gd name="connsiteX39-8113" fmla="*/ 153 w 684"/>
                <a:gd name="connsiteY39-8114" fmla="*/ 100 h 131"/>
                <a:gd name="connsiteX40-8115" fmla="*/ 142 w 684"/>
                <a:gd name="connsiteY40-8116" fmla="*/ 100 h 131"/>
                <a:gd name="connsiteX41-8117" fmla="*/ 132 w 684"/>
                <a:gd name="connsiteY41-8118" fmla="*/ 105 h 131"/>
                <a:gd name="connsiteX42-8119" fmla="*/ 127 w 684"/>
                <a:gd name="connsiteY42-8120" fmla="*/ 105 h 131"/>
                <a:gd name="connsiteX43-8121" fmla="*/ 116 w 684"/>
                <a:gd name="connsiteY43-8122" fmla="*/ 110 h 131"/>
                <a:gd name="connsiteX44-8123" fmla="*/ 111 w 684"/>
                <a:gd name="connsiteY44-8124" fmla="*/ 110 h 131"/>
                <a:gd name="connsiteX45-8125" fmla="*/ 105 w 684"/>
                <a:gd name="connsiteY45-8126" fmla="*/ 115 h 131"/>
                <a:gd name="connsiteX46-8127" fmla="*/ 90 w 684"/>
                <a:gd name="connsiteY46-8128" fmla="*/ 121 h 131"/>
                <a:gd name="connsiteX47-8129" fmla="*/ 79 w 684"/>
                <a:gd name="connsiteY47-8130" fmla="*/ 126 h 131"/>
                <a:gd name="connsiteX48-8131" fmla="*/ 69 w 684"/>
                <a:gd name="connsiteY48-8132" fmla="*/ 131 h 131"/>
                <a:gd name="connsiteX49-8133" fmla="*/ 63 w 684"/>
                <a:gd name="connsiteY49-8134" fmla="*/ 131 h 131"/>
                <a:gd name="connsiteX50-8135" fmla="*/ 58 w 684"/>
                <a:gd name="connsiteY50-8136" fmla="*/ 131 h 131"/>
                <a:gd name="connsiteX51-8137" fmla="*/ 53 w 684"/>
                <a:gd name="connsiteY51-8138" fmla="*/ 131 h 131"/>
                <a:gd name="connsiteX52-8139" fmla="*/ 48 w 684"/>
                <a:gd name="connsiteY52-8140" fmla="*/ 131 h 131"/>
                <a:gd name="connsiteX53-8141" fmla="*/ 37 w 684"/>
                <a:gd name="connsiteY53-8142" fmla="*/ 121 h 131"/>
                <a:gd name="connsiteX54-8143" fmla="*/ 27 w 684"/>
                <a:gd name="connsiteY54-8144" fmla="*/ 115 h 131"/>
                <a:gd name="connsiteX55-8145" fmla="*/ 16 w 684"/>
                <a:gd name="connsiteY55-8146" fmla="*/ 105 h 131"/>
                <a:gd name="connsiteX56-8147" fmla="*/ 11 w 684"/>
                <a:gd name="connsiteY56-8148" fmla="*/ 100 h 131"/>
                <a:gd name="connsiteX57-8149" fmla="*/ 6 w 684"/>
                <a:gd name="connsiteY57-8150" fmla="*/ 89 h 131"/>
                <a:gd name="connsiteX58-8151" fmla="*/ 0 w 684"/>
                <a:gd name="connsiteY58-8152" fmla="*/ 84 h 131"/>
                <a:gd name="connsiteX59-8153" fmla="*/ 6 w 684"/>
                <a:gd name="connsiteY59-8154" fmla="*/ 79 h 131"/>
                <a:gd name="connsiteX60-8155" fmla="*/ 11 w 684"/>
                <a:gd name="connsiteY60-8156" fmla="*/ 73 h 131"/>
                <a:gd name="connsiteX61-8157" fmla="*/ 16 w 684"/>
                <a:gd name="connsiteY61-8158" fmla="*/ 68 h 131"/>
                <a:gd name="connsiteX62-8159" fmla="*/ 111 w 684"/>
                <a:gd name="connsiteY62-8160" fmla="*/ 47 h 131"/>
                <a:gd name="connsiteX63-8161" fmla="*/ 111 w 684"/>
                <a:gd name="connsiteY63-8162" fmla="*/ 47 h 131"/>
                <a:gd name="connsiteX64-8163" fmla="*/ 111 w 684"/>
                <a:gd name="connsiteY64-8164" fmla="*/ 52 h 131"/>
                <a:gd name="connsiteX65-8165" fmla="*/ 116 w 684"/>
                <a:gd name="connsiteY65-8166" fmla="*/ 52 h 131"/>
                <a:gd name="connsiteX66-8167" fmla="*/ 116 w 684"/>
                <a:gd name="connsiteY66-8168" fmla="*/ 52 h 131"/>
                <a:gd name="connsiteX67-8169" fmla="*/ 121 w 684"/>
                <a:gd name="connsiteY67-8170" fmla="*/ 52 h 131"/>
                <a:gd name="connsiteX68-8171" fmla="*/ 132 w 684"/>
                <a:gd name="connsiteY68-8172" fmla="*/ 52 h 131"/>
                <a:gd name="connsiteX69-8173" fmla="*/ 148 w 684"/>
                <a:gd name="connsiteY69-8174" fmla="*/ 52 h 131"/>
                <a:gd name="connsiteX70-8175" fmla="*/ 169 w 684"/>
                <a:gd name="connsiteY70-8176" fmla="*/ 52 h 131"/>
                <a:gd name="connsiteX71-8177" fmla="*/ 190 w 684"/>
                <a:gd name="connsiteY71-8178" fmla="*/ 52 h 131"/>
                <a:gd name="connsiteX72-8179" fmla="*/ 211 w 684"/>
                <a:gd name="connsiteY72-8180" fmla="*/ 47 h 131"/>
                <a:gd name="connsiteX73-8181" fmla="*/ 242 w 684"/>
                <a:gd name="connsiteY73-8182" fmla="*/ 42 h 131"/>
                <a:gd name="connsiteX74-8183" fmla="*/ 269 w 684"/>
                <a:gd name="connsiteY74-8184" fmla="*/ 42 h 131"/>
                <a:gd name="connsiteX75-8185" fmla="*/ 290 w 684"/>
                <a:gd name="connsiteY75-8186" fmla="*/ 36 h 131"/>
                <a:gd name="connsiteX76-8187" fmla="*/ 311 w 684"/>
                <a:gd name="connsiteY76-8188" fmla="*/ 36 h 131"/>
                <a:gd name="connsiteX77-8189" fmla="*/ 332 w 684"/>
                <a:gd name="connsiteY77-8190" fmla="*/ 31 h 131"/>
                <a:gd name="connsiteX78-8191" fmla="*/ 342 w 684"/>
                <a:gd name="connsiteY78-8192" fmla="*/ 31 h 131"/>
                <a:gd name="connsiteX79-8193" fmla="*/ 358 w 684"/>
                <a:gd name="connsiteY79-8194" fmla="*/ 31 h 131"/>
                <a:gd name="connsiteX80-8195" fmla="*/ 363 w 684"/>
                <a:gd name="connsiteY80-8196" fmla="*/ 31 h 131"/>
                <a:gd name="connsiteX81-8197" fmla="*/ 368 w 684"/>
                <a:gd name="connsiteY81-8198" fmla="*/ 31 h 131"/>
                <a:gd name="connsiteX82-8199" fmla="*/ 368 w 684"/>
                <a:gd name="connsiteY82-8200" fmla="*/ 31 h 131"/>
                <a:gd name="connsiteX0-8201" fmla="*/ 368 w 684"/>
                <a:gd name="connsiteY0-8202" fmla="*/ 31 h 131"/>
                <a:gd name="connsiteX1-8203" fmla="*/ 374 w 684"/>
                <a:gd name="connsiteY1-8204" fmla="*/ 31 h 131"/>
                <a:gd name="connsiteX2-8205" fmla="*/ 379 w 684"/>
                <a:gd name="connsiteY2-8206" fmla="*/ 31 h 131"/>
                <a:gd name="connsiteX3-8207" fmla="*/ 395 w 684"/>
                <a:gd name="connsiteY3-8208" fmla="*/ 26 h 131"/>
                <a:gd name="connsiteX4-8209" fmla="*/ 405 w 684"/>
                <a:gd name="connsiteY4-8210" fmla="*/ 26 h 131"/>
                <a:gd name="connsiteX5-8211" fmla="*/ 421 w 684"/>
                <a:gd name="connsiteY5-8212" fmla="*/ 26 h 131"/>
                <a:gd name="connsiteX6-8213" fmla="*/ 442 w 684"/>
                <a:gd name="connsiteY6-8214" fmla="*/ 21 h 131"/>
                <a:gd name="connsiteX7-8215" fmla="*/ 468 w 684"/>
                <a:gd name="connsiteY7-8216" fmla="*/ 21 h 131"/>
                <a:gd name="connsiteX8-8217" fmla="*/ 495 w 684"/>
                <a:gd name="connsiteY8-8218" fmla="*/ 15 h 131"/>
                <a:gd name="connsiteX9-8219" fmla="*/ 547 w 684"/>
                <a:gd name="connsiteY9-8220" fmla="*/ 10 h 131"/>
                <a:gd name="connsiteX10-8221" fmla="*/ 595 w 684"/>
                <a:gd name="connsiteY10-8222" fmla="*/ 5 h 131"/>
                <a:gd name="connsiteX11-8223" fmla="*/ 642 w 684"/>
                <a:gd name="connsiteY11-8224" fmla="*/ 0 h 131"/>
                <a:gd name="connsiteX12-8225" fmla="*/ 684 w 684"/>
                <a:gd name="connsiteY12-8226" fmla="*/ 0 h 131"/>
                <a:gd name="connsiteX13-8227" fmla="*/ 663 w 684"/>
                <a:gd name="connsiteY13-8228" fmla="*/ 36 h 131"/>
                <a:gd name="connsiteX14-8229" fmla="*/ 653 w 684"/>
                <a:gd name="connsiteY14-8230" fmla="*/ 36 h 131"/>
                <a:gd name="connsiteX15-8231" fmla="*/ 637 w 684"/>
                <a:gd name="connsiteY15-8232" fmla="*/ 36 h 131"/>
                <a:gd name="connsiteX16-8233" fmla="*/ 626 w 684"/>
                <a:gd name="connsiteY16-8234" fmla="*/ 36 h 131"/>
                <a:gd name="connsiteX17-8235" fmla="*/ 610 w 684"/>
                <a:gd name="connsiteY17-8236" fmla="*/ 36 h 131"/>
                <a:gd name="connsiteX18-8237" fmla="*/ 595 w 684"/>
                <a:gd name="connsiteY18-8238" fmla="*/ 42 h 131"/>
                <a:gd name="connsiteX19-8239" fmla="*/ 579 w 684"/>
                <a:gd name="connsiteY19-8240" fmla="*/ 42 h 131"/>
                <a:gd name="connsiteX20-8241" fmla="*/ 558 w 684"/>
                <a:gd name="connsiteY20-8242" fmla="*/ 42 h 131"/>
                <a:gd name="connsiteX21-8243" fmla="*/ 542 w 684"/>
                <a:gd name="connsiteY21-8244" fmla="*/ 42 h 131"/>
                <a:gd name="connsiteX22-8245" fmla="*/ 521 w 684"/>
                <a:gd name="connsiteY22-8246" fmla="*/ 47 h 131"/>
                <a:gd name="connsiteX23-8247" fmla="*/ 500 w 684"/>
                <a:gd name="connsiteY23-8248" fmla="*/ 47 h 131"/>
                <a:gd name="connsiteX24-8249" fmla="*/ 479 w 684"/>
                <a:gd name="connsiteY24-8250" fmla="*/ 52 h 131"/>
                <a:gd name="connsiteX25-8251" fmla="*/ 458 w 684"/>
                <a:gd name="connsiteY25-8252" fmla="*/ 52 h 131"/>
                <a:gd name="connsiteX26-8253" fmla="*/ 432 w 684"/>
                <a:gd name="connsiteY26-8254" fmla="*/ 58 h 131"/>
                <a:gd name="connsiteX27-8255" fmla="*/ 405 w 684"/>
                <a:gd name="connsiteY27-8256" fmla="*/ 58 h 131"/>
                <a:gd name="connsiteX28-8257" fmla="*/ 384 w 684"/>
                <a:gd name="connsiteY28-8258" fmla="*/ 63 h 131"/>
                <a:gd name="connsiteX29-8259" fmla="*/ 353 w 684"/>
                <a:gd name="connsiteY29-8260" fmla="*/ 63 h 131"/>
                <a:gd name="connsiteX30-8261" fmla="*/ 326 w 684"/>
                <a:gd name="connsiteY30-8262" fmla="*/ 68 h 131"/>
                <a:gd name="connsiteX31-8263" fmla="*/ 305 w 684"/>
                <a:gd name="connsiteY31-8264" fmla="*/ 73 h 131"/>
                <a:gd name="connsiteX32-8265" fmla="*/ 279 w 684"/>
                <a:gd name="connsiteY32-8266" fmla="*/ 79 h 131"/>
                <a:gd name="connsiteX33-8267" fmla="*/ 258 w 684"/>
                <a:gd name="connsiteY33-8268" fmla="*/ 79 h 131"/>
                <a:gd name="connsiteX34-8269" fmla="*/ 237 w 684"/>
                <a:gd name="connsiteY34-8270" fmla="*/ 84 h 131"/>
                <a:gd name="connsiteX35-8271" fmla="*/ 216 w 684"/>
                <a:gd name="connsiteY35-8272" fmla="*/ 89 h 131"/>
                <a:gd name="connsiteX36-8273" fmla="*/ 200 w 684"/>
                <a:gd name="connsiteY36-8274" fmla="*/ 89 h 131"/>
                <a:gd name="connsiteX37-8275" fmla="*/ 184 w 684"/>
                <a:gd name="connsiteY37-8276" fmla="*/ 94 h 131"/>
                <a:gd name="connsiteX38-8277" fmla="*/ 169 w 684"/>
                <a:gd name="connsiteY38-8278" fmla="*/ 94 h 131"/>
                <a:gd name="connsiteX39-8279" fmla="*/ 153 w 684"/>
                <a:gd name="connsiteY39-8280" fmla="*/ 100 h 131"/>
                <a:gd name="connsiteX40-8281" fmla="*/ 142 w 684"/>
                <a:gd name="connsiteY40-8282" fmla="*/ 100 h 131"/>
                <a:gd name="connsiteX41-8283" fmla="*/ 132 w 684"/>
                <a:gd name="connsiteY41-8284" fmla="*/ 105 h 131"/>
                <a:gd name="connsiteX42-8285" fmla="*/ 127 w 684"/>
                <a:gd name="connsiteY42-8286" fmla="*/ 105 h 131"/>
                <a:gd name="connsiteX43-8287" fmla="*/ 116 w 684"/>
                <a:gd name="connsiteY43-8288" fmla="*/ 110 h 131"/>
                <a:gd name="connsiteX44-8289" fmla="*/ 111 w 684"/>
                <a:gd name="connsiteY44-8290" fmla="*/ 110 h 131"/>
                <a:gd name="connsiteX45-8291" fmla="*/ 105 w 684"/>
                <a:gd name="connsiteY45-8292" fmla="*/ 115 h 131"/>
                <a:gd name="connsiteX46-8293" fmla="*/ 90 w 684"/>
                <a:gd name="connsiteY46-8294" fmla="*/ 121 h 131"/>
                <a:gd name="connsiteX47-8295" fmla="*/ 79 w 684"/>
                <a:gd name="connsiteY47-8296" fmla="*/ 126 h 131"/>
                <a:gd name="connsiteX48-8297" fmla="*/ 69 w 684"/>
                <a:gd name="connsiteY48-8298" fmla="*/ 131 h 131"/>
                <a:gd name="connsiteX49-8299" fmla="*/ 63 w 684"/>
                <a:gd name="connsiteY49-8300" fmla="*/ 131 h 131"/>
                <a:gd name="connsiteX50-8301" fmla="*/ 58 w 684"/>
                <a:gd name="connsiteY50-8302" fmla="*/ 131 h 131"/>
                <a:gd name="connsiteX51-8303" fmla="*/ 53 w 684"/>
                <a:gd name="connsiteY51-8304" fmla="*/ 131 h 131"/>
                <a:gd name="connsiteX52-8305" fmla="*/ 48 w 684"/>
                <a:gd name="connsiteY52-8306" fmla="*/ 131 h 131"/>
                <a:gd name="connsiteX53-8307" fmla="*/ 37 w 684"/>
                <a:gd name="connsiteY53-8308" fmla="*/ 121 h 131"/>
                <a:gd name="connsiteX54-8309" fmla="*/ 27 w 684"/>
                <a:gd name="connsiteY54-8310" fmla="*/ 115 h 131"/>
                <a:gd name="connsiteX55-8311" fmla="*/ 16 w 684"/>
                <a:gd name="connsiteY55-8312" fmla="*/ 105 h 131"/>
                <a:gd name="connsiteX56-8313" fmla="*/ 11 w 684"/>
                <a:gd name="connsiteY56-8314" fmla="*/ 100 h 131"/>
                <a:gd name="connsiteX57-8315" fmla="*/ 6 w 684"/>
                <a:gd name="connsiteY57-8316" fmla="*/ 89 h 131"/>
                <a:gd name="connsiteX58-8317" fmla="*/ 0 w 684"/>
                <a:gd name="connsiteY58-8318" fmla="*/ 84 h 131"/>
                <a:gd name="connsiteX59-8319" fmla="*/ 6 w 684"/>
                <a:gd name="connsiteY59-8320" fmla="*/ 79 h 131"/>
                <a:gd name="connsiteX60-8321" fmla="*/ 11 w 684"/>
                <a:gd name="connsiteY60-8322" fmla="*/ 73 h 131"/>
                <a:gd name="connsiteX61-8323" fmla="*/ 111 w 684"/>
                <a:gd name="connsiteY61-8324" fmla="*/ 47 h 131"/>
                <a:gd name="connsiteX62-8325" fmla="*/ 111 w 684"/>
                <a:gd name="connsiteY62-8326" fmla="*/ 47 h 131"/>
                <a:gd name="connsiteX63-8327" fmla="*/ 111 w 684"/>
                <a:gd name="connsiteY63-8328" fmla="*/ 52 h 131"/>
                <a:gd name="connsiteX64-8329" fmla="*/ 116 w 684"/>
                <a:gd name="connsiteY64-8330" fmla="*/ 52 h 131"/>
                <a:gd name="connsiteX65-8331" fmla="*/ 116 w 684"/>
                <a:gd name="connsiteY65-8332" fmla="*/ 52 h 131"/>
                <a:gd name="connsiteX66-8333" fmla="*/ 121 w 684"/>
                <a:gd name="connsiteY66-8334" fmla="*/ 52 h 131"/>
                <a:gd name="connsiteX67-8335" fmla="*/ 132 w 684"/>
                <a:gd name="connsiteY67-8336" fmla="*/ 52 h 131"/>
                <a:gd name="connsiteX68-8337" fmla="*/ 148 w 684"/>
                <a:gd name="connsiteY68-8338" fmla="*/ 52 h 131"/>
                <a:gd name="connsiteX69-8339" fmla="*/ 169 w 684"/>
                <a:gd name="connsiteY69-8340" fmla="*/ 52 h 131"/>
                <a:gd name="connsiteX70-8341" fmla="*/ 190 w 684"/>
                <a:gd name="connsiteY70-8342" fmla="*/ 52 h 131"/>
                <a:gd name="connsiteX71-8343" fmla="*/ 211 w 684"/>
                <a:gd name="connsiteY71-8344" fmla="*/ 47 h 131"/>
                <a:gd name="connsiteX72-8345" fmla="*/ 242 w 684"/>
                <a:gd name="connsiteY72-8346" fmla="*/ 42 h 131"/>
                <a:gd name="connsiteX73-8347" fmla="*/ 269 w 684"/>
                <a:gd name="connsiteY73-8348" fmla="*/ 42 h 131"/>
                <a:gd name="connsiteX74-8349" fmla="*/ 290 w 684"/>
                <a:gd name="connsiteY74-8350" fmla="*/ 36 h 131"/>
                <a:gd name="connsiteX75-8351" fmla="*/ 311 w 684"/>
                <a:gd name="connsiteY75-8352" fmla="*/ 36 h 131"/>
                <a:gd name="connsiteX76-8353" fmla="*/ 332 w 684"/>
                <a:gd name="connsiteY76-8354" fmla="*/ 31 h 131"/>
                <a:gd name="connsiteX77-8355" fmla="*/ 342 w 684"/>
                <a:gd name="connsiteY77-8356" fmla="*/ 31 h 131"/>
                <a:gd name="connsiteX78-8357" fmla="*/ 358 w 684"/>
                <a:gd name="connsiteY78-8358" fmla="*/ 31 h 131"/>
                <a:gd name="connsiteX79-8359" fmla="*/ 363 w 684"/>
                <a:gd name="connsiteY79-8360" fmla="*/ 31 h 131"/>
                <a:gd name="connsiteX80-8361" fmla="*/ 368 w 684"/>
                <a:gd name="connsiteY80-8362" fmla="*/ 31 h 131"/>
                <a:gd name="connsiteX81-8363" fmla="*/ 368 w 684"/>
                <a:gd name="connsiteY81-8364" fmla="*/ 31 h 131"/>
                <a:gd name="connsiteX0-8365" fmla="*/ 380 w 696"/>
                <a:gd name="connsiteY0-8366" fmla="*/ 31 h 131"/>
                <a:gd name="connsiteX1-8367" fmla="*/ 386 w 696"/>
                <a:gd name="connsiteY1-8368" fmla="*/ 31 h 131"/>
                <a:gd name="connsiteX2-8369" fmla="*/ 391 w 696"/>
                <a:gd name="connsiteY2-8370" fmla="*/ 31 h 131"/>
                <a:gd name="connsiteX3-8371" fmla="*/ 407 w 696"/>
                <a:gd name="connsiteY3-8372" fmla="*/ 26 h 131"/>
                <a:gd name="connsiteX4-8373" fmla="*/ 417 w 696"/>
                <a:gd name="connsiteY4-8374" fmla="*/ 26 h 131"/>
                <a:gd name="connsiteX5-8375" fmla="*/ 433 w 696"/>
                <a:gd name="connsiteY5-8376" fmla="*/ 26 h 131"/>
                <a:gd name="connsiteX6-8377" fmla="*/ 454 w 696"/>
                <a:gd name="connsiteY6-8378" fmla="*/ 21 h 131"/>
                <a:gd name="connsiteX7-8379" fmla="*/ 480 w 696"/>
                <a:gd name="connsiteY7-8380" fmla="*/ 21 h 131"/>
                <a:gd name="connsiteX8-8381" fmla="*/ 507 w 696"/>
                <a:gd name="connsiteY8-8382" fmla="*/ 15 h 131"/>
                <a:gd name="connsiteX9-8383" fmla="*/ 559 w 696"/>
                <a:gd name="connsiteY9-8384" fmla="*/ 10 h 131"/>
                <a:gd name="connsiteX10-8385" fmla="*/ 607 w 696"/>
                <a:gd name="connsiteY10-8386" fmla="*/ 5 h 131"/>
                <a:gd name="connsiteX11-8387" fmla="*/ 654 w 696"/>
                <a:gd name="connsiteY11-8388" fmla="*/ 0 h 131"/>
                <a:gd name="connsiteX12-8389" fmla="*/ 696 w 696"/>
                <a:gd name="connsiteY12-8390" fmla="*/ 0 h 131"/>
                <a:gd name="connsiteX13-8391" fmla="*/ 675 w 696"/>
                <a:gd name="connsiteY13-8392" fmla="*/ 36 h 131"/>
                <a:gd name="connsiteX14-8393" fmla="*/ 665 w 696"/>
                <a:gd name="connsiteY14-8394" fmla="*/ 36 h 131"/>
                <a:gd name="connsiteX15-8395" fmla="*/ 649 w 696"/>
                <a:gd name="connsiteY15-8396" fmla="*/ 36 h 131"/>
                <a:gd name="connsiteX16-8397" fmla="*/ 638 w 696"/>
                <a:gd name="connsiteY16-8398" fmla="*/ 36 h 131"/>
                <a:gd name="connsiteX17-8399" fmla="*/ 622 w 696"/>
                <a:gd name="connsiteY17-8400" fmla="*/ 36 h 131"/>
                <a:gd name="connsiteX18-8401" fmla="*/ 607 w 696"/>
                <a:gd name="connsiteY18-8402" fmla="*/ 42 h 131"/>
                <a:gd name="connsiteX19-8403" fmla="*/ 591 w 696"/>
                <a:gd name="connsiteY19-8404" fmla="*/ 42 h 131"/>
                <a:gd name="connsiteX20-8405" fmla="*/ 570 w 696"/>
                <a:gd name="connsiteY20-8406" fmla="*/ 42 h 131"/>
                <a:gd name="connsiteX21-8407" fmla="*/ 554 w 696"/>
                <a:gd name="connsiteY21-8408" fmla="*/ 42 h 131"/>
                <a:gd name="connsiteX22-8409" fmla="*/ 533 w 696"/>
                <a:gd name="connsiteY22-8410" fmla="*/ 47 h 131"/>
                <a:gd name="connsiteX23-8411" fmla="*/ 512 w 696"/>
                <a:gd name="connsiteY23-8412" fmla="*/ 47 h 131"/>
                <a:gd name="connsiteX24-8413" fmla="*/ 491 w 696"/>
                <a:gd name="connsiteY24-8414" fmla="*/ 52 h 131"/>
                <a:gd name="connsiteX25-8415" fmla="*/ 470 w 696"/>
                <a:gd name="connsiteY25-8416" fmla="*/ 52 h 131"/>
                <a:gd name="connsiteX26-8417" fmla="*/ 444 w 696"/>
                <a:gd name="connsiteY26-8418" fmla="*/ 58 h 131"/>
                <a:gd name="connsiteX27-8419" fmla="*/ 417 w 696"/>
                <a:gd name="connsiteY27-8420" fmla="*/ 58 h 131"/>
                <a:gd name="connsiteX28-8421" fmla="*/ 396 w 696"/>
                <a:gd name="connsiteY28-8422" fmla="*/ 63 h 131"/>
                <a:gd name="connsiteX29-8423" fmla="*/ 365 w 696"/>
                <a:gd name="connsiteY29-8424" fmla="*/ 63 h 131"/>
                <a:gd name="connsiteX30-8425" fmla="*/ 338 w 696"/>
                <a:gd name="connsiteY30-8426" fmla="*/ 68 h 131"/>
                <a:gd name="connsiteX31-8427" fmla="*/ 317 w 696"/>
                <a:gd name="connsiteY31-8428" fmla="*/ 73 h 131"/>
                <a:gd name="connsiteX32-8429" fmla="*/ 291 w 696"/>
                <a:gd name="connsiteY32-8430" fmla="*/ 79 h 131"/>
                <a:gd name="connsiteX33-8431" fmla="*/ 270 w 696"/>
                <a:gd name="connsiteY33-8432" fmla="*/ 79 h 131"/>
                <a:gd name="connsiteX34-8433" fmla="*/ 249 w 696"/>
                <a:gd name="connsiteY34-8434" fmla="*/ 84 h 131"/>
                <a:gd name="connsiteX35-8435" fmla="*/ 228 w 696"/>
                <a:gd name="connsiteY35-8436" fmla="*/ 89 h 131"/>
                <a:gd name="connsiteX36-8437" fmla="*/ 212 w 696"/>
                <a:gd name="connsiteY36-8438" fmla="*/ 89 h 131"/>
                <a:gd name="connsiteX37-8439" fmla="*/ 196 w 696"/>
                <a:gd name="connsiteY37-8440" fmla="*/ 94 h 131"/>
                <a:gd name="connsiteX38-8441" fmla="*/ 181 w 696"/>
                <a:gd name="connsiteY38-8442" fmla="*/ 94 h 131"/>
                <a:gd name="connsiteX39-8443" fmla="*/ 165 w 696"/>
                <a:gd name="connsiteY39-8444" fmla="*/ 100 h 131"/>
                <a:gd name="connsiteX40-8445" fmla="*/ 154 w 696"/>
                <a:gd name="connsiteY40-8446" fmla="*/ 100 h 131"/>
                <a:gd name="connsiteX41-8447" fmla="*/ 144 w 696"/>
                <a:gd name="connsiteY41-8448" fmla="*/ 105 h 131"/>
                <a:gd name="connsiteX42-8449" fmla="*/ 139 w 696"/>
                <a:gd name="connsiteY42-8450" fmla="*/ 105 h 131"/>
                <a:gd name="connsiteX43-8451" fmla="*/ 128 w 696"/>
                <a:gd name="connsiteY43-8452" fmla="*/ 110 h 131"/>
                <a:gd name="connsiteX44-8453" fmla="*/ 123 w 696"/>
                <a:gd name="connsiteY44-8454" fmla="*/ 110 h 131"/>
                <a:gd name="connsiteX45-8455" fmla="*/ 117 w 696"/>
                <a:gd name="connsiteY45-8456" fmla="*/ 115 h 131"/>
                <a:gd name="connsiteX46-8457" fmla="*/ 102 w 696"/>
                <a:gd name="connsiteY46-8458" fmla="*/ 121 h 131"/>
                <a:gd name="connsiteX47-8459" fmla="*/ 91 w 696"/>
                <a:gd name="connsiteY47-8460" fmla="*/ 126 h 131"/>
                <a:gd name="connsiteX48-8461" fmla="*/ 81 w 696"/>
                <a:gd name="connsiteY48-8462" fmla="*/ 131 h 131"/>
                <a:gd name="connsiteX49-8463" fmla="*/ 75 w 696"/>
                <a:gd name="connsiteY49-8464" fmla="*/ 131 h 131"/>
                <a:gd name="connsiteX50-8465" fmla="*/ 70 w 696"/>
                <a:gd name="connsiteY50-8466" fmla="*/ 131 h 131"/>
                <a:gd name="connsiteX51-8467" fmla="*/ 65 w 696"/>
                <a:gd name="connsiteY51-8468" fmla="*/ 131 h 131"/>
                <a:gd name="connsiteX52-8469" fmla="*/ 60 w 696"/>
                <a:gd name="connsiteY52-8470" fmla="*/ 131 h 131"/>
                <a:gd name="connsiteX53-8471" fmla="*/ 49 w 696"/>
                <a:gd name="connsiteY53-8472" fmla="*/ 121 h 131"/>
                <a:gd name="connsiteX54-8473" fmla="*/ 39 w 696"/>
                <a:gd name="connsiteY54-8474" fmla="*/ 115 h 131"/>
                <a:gd name="connsiteX55-8475" fmla="*/ 28 w 696"/>
                <a:gd name="connsiteY55-8476" fmla="*/ 105 h 131"/>
                <a:gd name="connsiteX56-8477" fmla="*/ 23 w 696"/>
                <a:gd name="connsiteY56-8478" fmla="*/ 100 h 131"/>
                <a:gd name="connsiteX57-8479" fmla="*/ 18 w 696"/>
                <a:gd name="connsiteY57-8480" fmla="*/ 89 h 131"/>
                <a:gd name="connsiteX58-8481" fmla="*/ 12 w 696"/>
                <a:gd name="connsiteY58-8482" fmla="*/ 84 h 131"/>
                <a:gd name="connsiteX59-8483" fmla="*/ 18 w 696"/>
                <a:gd name="connsiteY59-8484" fmla="*/ 79 h 131"/>
                <a:gd name="connsiteX60-8485" fmla="*/ 123 w 696"/>
                <a:gd name="connsiteY60-8486" fmla="*/ 47 h 131"/>
                <a:gd name="connsiteX61-8487" fmla="*/ 123 w 696"/>
                <a:gd name="connsiteY61-8488" fmla="*/ 47 h 131"/>
                <a:gd name="connsiteX62-8489" fmla="*/ 123 w 696"/>
                <a:gd name="connsiteY62-8490" fmla="*/ 52 h 131"/>
                <a:gd name="connsiteX63-8491" fmla="*/ 128 w 696"/>
                <a:gd name="connsiteY63-8492" fmla="*/ 52 h 131"/>
                <a:gd name="connsiteX64-8493" fmla="*/ 128 w 696"/>
                <a:gd name="connsiteY64-8494" fmla="*/ 52 h 131"/>
                <a:gd name="connsiteX65-8495" fmla="*/ 133 w 696"/>
                <a:gd name="connsiteY65-8496" fmla="*/ 52 h 131"/>
                <a:gd name="connsiteX66-8497" fmla="*/ 144 w 696"/>
                <a:gd name="connsiteY66-8498" fmla="*/ 52 h 131"/>
                <a:gd name="connsiteX67-8499" fmla="*/ 160 w 696"/>
                <a:gd name="connsiteY67-8500" fmla="*/ 52 h 131"/>
                <a:gd name="connsiteX68-8501" fmla="*/ 181 w 696"/>
                <a:gd name="connsiteY68-8502" fmla="*/ 52 h 131"/>
                <a:gd name="connsiteX69-8503" fmla="*/ 202 w 696"/>
                <a:gd name="connsiteY69-8504" fmla="*/ 52 h 131"/>
                <a:gd name="connsiteX70-8505" fmla="*/ 223 w 696"/>
                <a:gd name="connsiteY70-8506" fmla="*/ 47 h 131"/>
                <a:gd name="connsiteX71-8507" fmla="*/ 254 w 696"/>
                <a:gd name="connsiteY71-8508" fmla="*/ 42 h 131"/>
                <a:gd name="connsiteX72-8509" fmla="*/ 281 w 696"/>
                <a:gd name="connsiteY72-8510" fmla="*/ 42 h 131"/>
                <a:gd name="connsiteX73-8511" fmla="*/ 302 w 696"/>
                <a:gd name="connsiteY73-8512" fmla="*/ 36 h 131"/>
                <a:gd name="connsiteX74-8513" fmla="*/ 323 w 696"/>
                <a:gd name="connsiteY74-8514" fmla="*/ 36 h 131"/>
                <a:gd name="connsiteX75-8515" fmla="*/ 344 w 696"/>
                <a:gd name="connsiteY75-8516" fmla="*/ 31 h 131"/>
                <a:gd name="connsiteX76-8517" fmla="*/ 354 w 696"/>
                <a:gd name="connsiteY76-8518" fmla="*/ 31 h 131"/>
                <a:gd name="connsiteX77-8519" fmla="*/ 370 w 696"/>
                <a:gd name="connsiteY77-8520" fmla="*/ 31 h 131"/>
                <a:gd name="connsiteX78-8521" fmla="*/ 375 w 696"/>
                <a:gd name="connsiteY78-8522" fmla="*/ 31 h 131"/>
                <a:gd name="connsiteX79-8523" fmla="*/ 380 w 696"/>
                <a:gd name="connsiteY79-8524" fmla="*/ 31 h 131"/>
                <a:gd name="connsiteX80-8525" fmla="*/ 380 w 696"/>
                <a:gd name="connsiteY80-8526" fmla="*/ 31 h 131"/>
                <a:gd name="connsiteX0-8527" fmla="*/ 380 w 696"/>
                <a:gd name="connsiteY0-8528" fmla="*/ 31 h 131"/>
                <a:gd name="connsiteX1-8529" fmla="*/ 386 w 696"/>
                <a:gd name="connsiteY1-8530" fmla="*/ 31 h 131"/>
                <a:gd name="connsiteX2-8531" fmla="*/ 391 w 696"/>
                <a:gd name="connsiteY2-8532" fmla="*/ 31 h 131"/>
                <a:gd name="connsiteX3-8533" fmla="*/ 407 w 696"/>
                <a:gd name="connsiteY3-8534" fmla="*/ 26 h 131"/>
                <a:gd name="connsiteX4-8535" fmla="*/ 417 w 696"/>
                <a:gd name="connsiteY4-8536" fmla="*/ 26 h 131"/>
                <a:gd name="connsiteX5-8537" fmla="*/ 433 w 696"/>
                <a:gd name="connsiteY5-8538" fmla="*/ 26 h 131"/>
                <a:gd name="connsiteX6-8539" fmla="*/ 454 w 696"/>
                <a:gd name="connsiteY6-8540" fmla="*/ 21 h 131"/>
                <a:gd name="connsiteX7-8541" fmla="*/ 480 w 696"/>
                <a:gd name="connsiteY7-8542" fmla="*/ 21 h 131"/>
                <a:gd name="connsiteX8-8543" fmla="*/ 507 w 696"/>
                <a:gd name="connsiteY8-8544" fmla="*/ 15 h 131"/>
                <a:gd name="connsiteX9-8545" fmla="*/ 559 w 696"/>
                <a:gd name="connsiteY9-8546" fmla="*/ 10 h 131"/>
                <a:gd name="connsiteX10-8547" fmla="*/ 607 w 696"/>
                <a:gd name="connsiteY10-8548" fmla="*/ 5 h 131"/>
                <a:gd name="connsiteX11-8549" fmla="*/ 654 w 696"/>
                <a:gd name="connsiteY11-8550" fmla="*/ 0 h 131"/>
                <a:gd name="connsiteX12-8551" fmla="*/ 696 w 696"/>
                <a:gd name="connsiteY12-8552" fmla="*/ 0 h 131"/>
                <a:gd name="connsiteX13-8553" fmla="*/ 675 w 696"/>
                <a:gd name="connsiteY13-8554" fmla="*/ 36 h 131"/>
                <a:gd name="connsiteX14-8555" fmla="*/ 665 w 696"/>
                <a:gd name="connsiteY14-8556" fmla="*/ 36 h 131"/>
                <a:gd name="connsiteX15-8557" fmla="*/ 649 w 696"/>
                <a:gd name="connsiteY15-8558" fmla="*/ 36 h 131"/>
                <a:gd name="connsiteX16-8559" fmla="*/ 638 w 696"/>
                <a:gd name="connsiteY16-8560" fmla="*/ 36 h 131"/>
                <a:gd name="connsiteX17-8561" fmla="*/ 622 w 696"/>
                <a:gd name="connsiteY17-8562" fmla="*/ 36 h 131"/>
                <a:gd name="connsiteX18-8563" fmla="*/ 607 w 696"/>
                <a:gd name="connsiteY18-8564" fmla="*/ 42 h 131"/>
                <a:gd name="connsiteX19-8565" fmla="*/ 591 w 696"/>
                <a:gd name="connsiteY19-8566" fmla="*/ 42 h 131"/>
                <a:gd name="connsiteX20-8567" fmla="*/ 570 w 696"/>
                <a:gd name="connsiteY20-8568" fmla="*/ 42 h 131"/>
                <a:gd name="connsiteX21-8569" fmla="*/ 554 w 696"/>
                <a:gd name="connsiteY21-8570" fmla="*/ 42 h 131"/>
                <a:gd name="connsiteX22-8571" fmla="*/ 533 w 696"/>
                <a:gd name="connsiteY22-8572" fmla="*/ 47 h 131"/>
                <a:gd name="connsiteX23-8573" fmla="*/ 512 w 696"/>
                <a:gd name="connsiteY23-8574" fmla="*/ 47 h 131"/>
                <a:gd name="connsiteX24-8575" fmla="*/ 491 w 696"/>
                <a:gd name="connsiteY24-8576" fmla="*/ 52 h 131"/>
                <a:gd name="connsiteX25-8577" fmla="*/ 470 w 696"/>
                <a:gd name="connsiteY25-8578" fmla="*/ 52 h 131"/>
                <a:gd name="connsiteX26-8579" fmla="*/ 444 w 696"/>
                <a:gd name="connsiteY26-8580" fmla="*/ 58 h 131"/>
                <a:gd name="connsiteX27-8581" fmla="*/ 417 w 696"/>
                <a:gd name="connsiteY27-8582" fmla="*/ 58 h 131"/>
                <a:gd name="connsiteX28-8583" fmla="*/ 396 w 696"/>
                <a:gd name="connsiteY28-8584" fmla="*/ 63 h 131"/>
                <a:gd name="connsiteX29-8585" fmla="*/ 365 w 696"/>
                <a:gd name="connsiteY29-8586" fmla="*/ 63 h 131"/>
                <a:gd name="connsiteX30-8587" fmla="*/ 338 w 696"/>
                <a:gd name="connsiteY30-8588" fmla="*/ 68 h 131"/>
                <a:gd name="connsiteX31-8589" fmla="*/ 317 w 696"/>
                <a:gd name="connsiteY31-8590" fmla="*/ 73 h 131"/>
                <a:gd name="connsiteX32-8591" fmla="*/ 291 w 696"/>
                <a:gd name="connsiteY32-8592" fmla="*/ 79 h 131"/>
                <a:gd name="connsiteX33-8593" fmla="*/ 270 w 696"/>
                <a:gd name="connsiteY33-8594" fmla="*/ 79 h 131"/>
                <a:gd name="connsiteX34-8595" fmla="*/ 249 w 696"/>
                <a:gd name="connsiteY34-8596" fmla="*/ 84 h 131"/>
                <a:gd name="connsiteX35-8597" fmla="*/ 228 w 696"/>
                <a:gd name="connsiteY35-8598" fmla="*/ 89 h 131"/>
                <a:gd name="connsiteX36-8599" fmla="*/ 212 w 696"/>
                <a:gd name="connsiteY36-8600" fmla="*/ 89 h 131"/>
                <a:gd name="connsiteX37-8601" fmla="*/ 196 w 696"/>
                <a:gd name="connsiteY37-8602" fmla="*/ 94 h 131"/>
                <a:gd name="connsiteX38-8603" fmla="*/ 181 w 696"/>
                <a:gd name="connsiteY38-8604" fmla="*/ 94 h 131"/>
                <a:gd name="connsiteX39-8605" fmla="*/ 165 w 696"/>
                <a:gd name="connsiteY39-8606" fmla="*/ 100 h 131"/>
                <a:gd name="connsiteX40-8607" fmla="*/ 154 w 696"/>
                <a:gd name="connsiteY40-8608" fmla="*/ 100 h 131"/>
                <a:gd name="connsiteX41-8609" fmla="*/ 144 w 696"/>
                <a:gd name="connsiteY41-8610" fmla="*/ 105 h 131"/>
                <a:gd name="connsiteX42-8611" fmla="*/ 139 w 696"/>
                <a:gd name="connsiteY42-8612" fmla="*/ 105 h 131"/>
                <a:gd name="connsiteX43-8613" fmla="*/ 128 w 696"/>
                <a:gd name="connsiteY43-8614" fmla="*/ 110 h 131"/>
                <a:gd name="connsiteX44-8615" fmla="*/ 123 w 696"/>
                <a:gd name="connsiteY44-8616" fmla="*/ 110 h 131"/>
                <a:gd name="connsiteX45-8617" fmla="*/ 117 w 696"/>
                <a:gd name="connsiteY45-8618" fmla="*/ 115 h 131"/>
                <a:gd name="connsiteX46-8619" fmla="*/ 102 w 696"/>
                <a:gd name="connsiteY46-8620" fmla="*/ 121 h 131"/>
                <a:gd name="connsiteX47-8621" fmla="*/ 91 w 696"/>
                <a:gd name="connsiteY47-8622" fmla="*/ 126 h 131"/>
                <a:gd name="connsiteX48-8623" fmla="*/ 81 w 696"/>
                <a:gd name="connsiteY48-8624" fmla="*/ 131 h 131"/>
                <a:gd name="connsiteX49-8625" fmla="*/ 75 w 696"/>
                <a:gd name="connsiteY49-8626" fmla="*/ 131 h 131"/>
                <a:gd name="connsiteX50-8627" fmla="*/ 70 w 696"/>
                <a:gd name="connsiteY50-8628" fmla="*/ 131 h 131"/>
                <a:gd name="connsiteX51-8629" fmla="*/ 65 w 696"/>
                <a:gd name="connsiteY51-8630" fmla="*/ 131 h 131"/>
                <a:gd name="connsiteX52-8631" fmla="*/ 60 w 696"/>
                <a:gd name="connsiteY52-8632" fmla="*/ 131 h 131"/>
                <a:gd name="connsiteX53-8633" fmla="*/ 49 w 696"/>
                <a:gd name="connsiteY53-8634" fmla="*/ 121 h 131"/>
                <a:gd name="connsiteX54-8635" fmla="*/ 39 w 696"/>
                <a:gd name="connsiteY54-8636" fmla="*/ 115 h 131"/>
                <a:gd name="connsiteX55-8637" fmla="*/ 28 w 696"/>
                <a:gd name="connsiteY55-8638" fmla="*/ 105 h 131"/>
                <a:gd name="connsiteX56-8639" fmla="*/ 23 w 696"/>
                <a:gd name="connsiteY56-8640" fmla="*/ 100 h 131"/>
                <a:gd name="connsiteX57-8641" fmla="*/ 18 w 696"/>
                <a:gd name="connsiteY57-8642" fmla="*/ 89 h 131"/>
                <a:gd name="connsiteX58-8643" fmla="*/ 12 w 696"/>
                <a:gd name="connsiteY58-8644" fmla="*/ 84 h 131"/>
                <a:gd name="connsiteX59-8645" fmla="*/ 18 w 696"/>
                <a:gd name="connsiteY59-8646" fmla="*/ 79 h 131"/>
                <a:gd name="connsiteX60-8647" fmla="*/ 123 w 696"/>
                <a:gd name="connsiteY60-8648" fmla="*/ 47 h 131"/>
                <a:gd name="connsiteX61-8649" fmla="*/ 123 w 696"/>
                <a:gd name="connsiteY61-8650" fmla="*/ 52 h 131"/>
                <a:gd name="connsiteX62-8651" fmla="*/ 128 w 696"/>
                <a:gd name="connsiteY62-8652" fmla="*/ 52 h 131"/>
                <a:gd name="connsiteX63-8653" fmla="*/ 128 w 696"/>
                <a:gd name="connsiteY63-8654" fmla="*/ 52 h 131"/>
                <a:gd name="connsiteX64-8655" fmla="*/ 133 w 696"/>
                <a:gd name="connsiteY64-8656" fmla="*/ 52 h 131"/>
                <a:gd name="connsiteX65-8657" fmla="*/ 144 w 696"/>
                <a:gd name="connsiteY65-8658" fmla="*/ 52 h 131"/>
                <a:gd name="connsiteX66-8659" fmla="*/ 160 w 696"/>
                <a:gd name="connsiteY66-8660" fmla="*/ 52 h 131"/>
                <a:gd name="connsiteX67-8661" fmla="*/ 181 w 696"/>
                <a:gd name="connsiteY67-8662" fmla="*/ 52 h 131"/>
                <a:gd name="connsiteX68-8663" fmla="*/ 202 w 696"/>
                <a:gd name="connsiteY68-8664" fmla="*/ 52 h 131"/>
                <a:gd name="connsiteX69-8665" fmla="*/ 223 w 696"/>
                <a:gd name="connsiteY69-8666" fmla="*/ 47 h 131"/>
                <a:gd name="connsiteX70-8667" fmla="*/ 254 w 696"/>
                <a:gd name="connsiteY70-8668" fmla="*/ 42 h 131"/>
                <a:gd name="connsiteX71-8669" fmla="*/ 281 w 696"/>
                <a:gd name="connsiteY71-8670" fmla="*/ 42 h 131"/>
                <a:gd name="connsiteX72-8671" fmla="*/ 302 w 696"/>
                <a:gd name="connsiteY72-8672" fmla="*/ 36 h 131"/>
                <a:gd name="connsiteX73-8673" fmla="*/ 323 w 696"/>
                <a:gd name="connsiteY73-8674" fmla="*/ 36 h 131"/>
                <a:gd name="connsiteX74-8675" fmla="*/ 344 w 696"/>
                <a:gd name="connsiteY74-8676" fmla="*/ 31 h 131"/>
                <a:gd name="connsiteX75-8677" fmla="*/ 354 w 696"/>
                <a:gd name="connsiteY75-8678" fmla="*/ 31 h 131"/>
                <a:gd name="connsiteX76-8679" fmla="*/ 370 w 696"/>
                <a:gd name="connsiteY76-8680" fmla="*/ 31 h 131"/>
                <a:gd name="connsiteX77-8681" fmla="*/ 375 w 696"/>
                <a:gd name="connsiteY77-8682" fmla="*/ 31 h 131"/>
                <a:gd name="connsiteX78-8683" fmla="*/ 380 w 696"/>
                <a:gd name="connsiteY78-8684" fmla="*/ 31 h 131"/>
                <a:gd name="connsiteX79-8685" fmla="*/ 380 w 696"/>
                <a:gd name="connsiteY79-8686" fmla="*/ 31 h 131"/>
                <a:gd name="connsiteX0-8687" fmla="*/ 380 w 696"/>
                <a:gd name="connsiteY0-8688" fmla="*/ 31 h 131"/>
                <a:gd name="connsiteX1-8689" fmla="*/ 386 w 696"/>
                <a:gd name="connsiteY1-8690" fmla="*/ 31 h 131"/>
                <a:gd name="connsiteX2-8691" fmla="*/ 391 w 696"/>
                <a:gd name="connsiteY2-8692" fmla="*/ 31 h 131"/>
                <a:gd name="connsiteX3-8693" fmla="*/ 407 w 696"/>
                <a:gd name="connsiteY3-8694" fmla="*/ 26 h 131"/>
                <a:gd name="connsiteX4-8695" fmla="*/ 417 w 696"/>
                <a:gd name="connsiteY4-8696" fmla="*/ 26 h 131"/>
                <a:gd name="connsiteX5-8697" fmla="*/ 433 w 696"/>
                <a:gd name="connsiteY5-8698" fmla="*/ 26 h 131"/>
                <a:gd name="connsiteX6-8699" fmla="*/ 454 w 696"/>
                <a:gd name="connsiteY6-8700" fmla="*/ 21 h 131"/>
                <a:gd name="connsiteX7-8701" fmla="*/ 480 w 696"/>
                <a:gd name="connsiteY7-8702" fmla="*/ 21 h 131"/>
                <a:gd name="connsiteX8-8703" fmla="*/ 507 w 696"/>
                <a:gd name="connsiteY8-8704" fmla="*/ 15 h 131"/>
                <a:gd name="connsiteX9-8705" fmla="*/ 559 w 696"/>
                <a:gd name="connsiteY9-8706" fmla="*/ 10 h 131"/>
                <a:gd name="connsiteX10-8707" fmla="*/ 607 w 696"/>
                <a:gd name="connsiteY10-8708" fmla="*/ 5 h 131"/>
                <a:gd name="connsiteX11-8709" fmla="*/ 654 w 696"/>
                <a:gd name="connsiteY11-8710" fmla="*/ 0 h 131"/>
                <a:gd name="connsiteX12-8711" fmla="*/ 696 w 696"/>
                <a:gd name="connsiteY12-8712" fmla="*/ 0 h 131"/>
                <a:gd name="connsiteX13-8713" fmla="*/ 675 w 696"/>
                <a:gd name="connsiteY13-8714" fmla="*/ 36 h 131"/>
                <a:gd name="connsiteX14-8715" fmla="*/ 665 w 696"/>
                <a:gd name="connsiteY14-8716" fmla="*/ 36 h 131"/>
                <a:gd name="connsiteX15-8717" fmla="*/ 649 w 696"/>
                <a:gd name="connsiteY15-8718" fmla="*/ 36 h 131"/>
                <a:gd name="connsiteX16-8719" fmla="*/ 638 w 696"/>
                <a:gd name="connsiteY16-8720" fmla="*/ 36 h 131"/>
                <a:gd name="connsiteX17-8721" fmla="*/ 622 w 696"/>
                <a:gd name="connsiteY17-8722" fmla="*/ 36 h 131"/>
                <a:gd name="connsiteX18-8723" fmla="*/ 607 w 696"/>
                <a:gd name="connsiteY18-8724" fmla="*/ 42 h 131"/>
                <a:gd name="connsiteX19-8725" fmla="*/ 591 w 696"/>
                <a:gd name="connsiteY19-8726" fmla="*/ 42 h 131"/>
                <a:gd name="connsiteX20-8727" fmla="*/ 570 w 696"/>
                <a:gd name="connsiteY20-8728" fmla="*/ 42 h 131"/>
                <a:gd name="connsiteX21-8729" fmla="*/ 554 w 696"/>
                <a:gd name="connsiteY21-8730" fmla="*/ 42 h 131"/>
                <a:gd name="connsiteX22-8731" fmla="*/ 533 w 696"/>
                <a:gd name="connsiteY22-8732" fmla="*/ 47 h 131"/>
                <a:gd name="connsiteX23-8733" fmla="*/ 512 w 696"/>
                <a:gd name="connsiteY23-8734" fmla="*/ 47 h 131"/>
                <a:gd name="connsiteX24-8735" fmla="*/ 491 w 696"/>
                <a:gd name="connsiteY24-8736" fmla="*/ 52 h 131"/>
                <a:gd name="connsiteX25-8737" fmla="*/ 470 w 696"/>
                <a:gd name="connsiteY25-8738" fmla="*/ 52 h 131"/>
                <a:gd name="connsiteX26-8739" fmla="*/ 444 w 696"/>
                <a:gd name="connsiteY26-8740" fmla="*/ 58 h 131"/>
                <a:gd name="connsiteX27-8741" fmla="*/ 417 w 696"/>
                <a:gd name="connsiteY27-8742" fmla="*/ 58 h 131"/>
                <a:gd name="connsiteX28-8743" fmla="*/ 396 w 696"/>
                <a:gd name="connsiteY28-8744" fmla="*/ 63 h 131"/>
                <a:gd name="connsiteX29-8745" fmla="*/ 365 w 696"/>
                <a:gd name="connsiteY29-8746" fmla="*/ 63 h 131"/>
                <a:gd name="connsiteX30-8747" fmla="*/ 338 w 696"/>
                <a:gd name="connsiteY30-8748" fmla="*/ 68 h 131"/>
                <a:gd name="connsiteX31-8749" fmla="*/ 317 w 696"/>
                <a:gd name="connsiteY31-8750" fmla="*/ 73 h 131"/>
                <a:gd name="connsiteX32-8751" fmla="*/ 291 w 696"/>
                <a:gd name="connsiteY32-8752" fmla="*/ 79 h 131"/>
                <a:gd name="connsiteX33-8753" fmla="*/ 270 w 696"/>
                <a:gd name="connsiteY33-8754" fmla="*/ 79 h 131"/>
                <a:gd name="connsiteX34-8755" fmla="*/ 249 w 696"/>
                <a:gd name="connsiteY34-8756" fmla="*/ 84 h 131"/>
                <a:gd name="connsiteX35-8757" fmla="*/ 228 w 696"/>
                <a:gd name="connsiteY35-8758" fmla="*/ 89 h 131"/>
                <a:gd name="connsiteX36-8759" fmla="*/ 212 w 696"/>
                <a:gd name="connsiteY36-8760" fmla="*/ 89 h 131"/>
                <a:gd name="connsiteX37-8761" fmla="*/ 196 w 696"/>
                <a:gd name="connsiteY37-8762" fmla="*/ 94 h 131"/>
                <a:gd name="connsiteX38-8763" fmla="*/ 181 w 696"/>
                <a:gd name="connsiteY38-8764" fmla="*/ 94 h 131"/>
                <a:gd name="connsiteX39-8765" fmla="*/ 165 w 696"/>
                <a:gd name="connsiteY39-8766" fmla="*/ 100 h 131"/>
                <a:gd name="connsiteX40-8767" fmla="*/ 154 w 696"/>
                <a:gd name="connsiteY40-8768" fmla="*/ 100 h 131"/>
                <a:gd name="connsiteX41-8769" fmla="*/ 144 w 696"/>
                <a:gd name="connsiteY41-8770" fmla="*/ 105 h 131"/>
                <a:gd name="connsiteX42-8771" fmla="*/ 139 w 696"/>
                <a:gd name="connsiteY42-8772" fmla="*/ 105 h 131"/>
                <a:gd name="connsiteX43-8773" fmla="*/ 128 w 696"/>
                <a:gd name="connsiteY43-8774" fmla="*/ 110 h 131"/>
                <a:gd name="connsiteX44-8775" fmla="*/ 123 w 696"/>
                <a:gd name="connsiteY44-8776" fmla="*/ 110 h 131"/>
                <a:gd name="connsiteX45-8777" fmla="*/ 117 w 696"/>
                <a:gd name="connsiteY45-8778" fmla="*/ 115 h 131"/>
                <a:gd name="connsiteX46-8779" fmla="*/ 102 w 696"/>
                <a:gd name="connsiteY46-8780" fmla="*/ 121 h 131"/>
                <a:gd name="connsiteX47-8781" fmla="*/ 91 w 696"/>
                <a:gd name="connsiteY47-8782" fmla="*/ 126 h 131"/>
                <a:gd name="connsiteX48-8783" fmla="*/ 81 w 696"/>
                <a:gd name="connsiteY48-8784" fmla="*/ 131 h 131"/>
                <a:gd name="connsiteX49-8785" fmla="*/ 75 w 696"/>
                <a:gd name="connsiteY49-8786" fmla="*/ 131 h 131"/>
                <a:gd name="connsiteX50-8787" fmla="*/ 70 w 696"/>
                <a:gd name="connsiteY50-8788" fmla="*/ 131 h 131"/>
                <a:gd name="connsiteX51-8789" fmla="*/ 65 w 696"/>
                <a:gd name="connsiteY51-8790" fmla="*/ 131 h 131"/>
                <a:gd name="connsiteX52-8791" fmla="*/ 60 w 696"/>
                <a:gd name="connsiteY52-8792" fmla="*/ 131 h 131"/>
                <a:gd name="connsiteX53-8793" fmla="*/ 49 w 696"/>
                <a:gd name="connsiteY53-8794" fmla="*/ 121 h 131"/>
                <a:gd name="connsiteX54-8795" fmla="*/ 39 w 696"/>
                <a:gd name="connsiteY54-8796" fmla="*/ 115 h 131"/>
                <a:gd name="connsiteX55-8797" fmla="*/ 28 w 696"/>
                <a:gd name="connsiteY55-8798" fmla="*/ 105 h 131"/>
                <a:gd name="connsiteX56-8799" fmla="*/ 23 w 696"/>
                <a:gd name="connsiteY56-8800" fmla="*/ 100 h 131"/>
                <a:gd name="connsiteX57-8801" fmla="*/ 18 w 696"/>
                <a:gd name="connsiteY57-8802" fmla="*/ 89 h 131"/>
                <a:gd name="connsiteX58-8803" fmla="*/ 12 w 696"/>
                <a:gd name="connsiteY58-8804" fmla="*/ 84 h 131"/>
                <a:gd name="connsiteX59-8805" fmla="*/ 18 w 696"/>
                <a:gd name="connsiteY59-8806" fmla="*/ 79 h 131"/>
                <a:gd name="connsiteX60-8807" fmla="*/ 123 w 696"/>
                <a:gd name="connsiteY60-8808" fmla="*/ 47 h 131"/>
                <a:gd name="connsiteX61-8809" fmla="*/ 123 w 696"/>
                <a:gd name="connsiteY61-8810" fmla="*/ 52 h 131"/>
                <a:gd name="connsiteX62-8811" fmla="*/ 128 w 696"/>
                <a:gd name="connsiteY62-8812" fmla="*/ 52 h 131"/>
                <a:gd name="connsiteX63-8813" fmla="*/ 133 w 696"/>
                <a:gd name="connsiteY63-8814" fmla="*/ 52 h 131"/>
                <a:gd name="connsiteX64-8815" fmla="*/ 144 w 696"/>
                <a:gd name="connsiteY64-8816" fmla="*/ 52 h 131"/>
                <a:gd name="connsiteX65-8817" fmla="*/ 160 w 696"/>
                <a:gd name="connsiteY65-8818" fmla="*/ 52 h 131"/>
                <a:gd name="connsiteX66-8819" fmla="*/ 181 w 696"/>
                <a:gd name="connsiteY66-8820" fmla="*/ 52 h 131"/>
                <a:gd name="connsiteX67-8821" fmla="*/ 202 w 696"/>
                <a:gd name="connsiteY67-8822" fmla="*/ 52 h 131"/>
                <a:gd name="connsiteX68-8823" fmla="*/ 223 w 696"/>
                <a:gd name="connsiteY68-8824" fmla="*/ 47 h 131"/>
                <a:gd name="connsiteX69-8825" fmla="*/ 254 w 696"/>
                <a:gd name="connsiteY69-8826" fmla="*/ 42 h 131"/>
                <a:gd name="connsiteX70-8827" fmla="*/ 281 w 696"/>
                <a:gd name="connsiteY70-8828" fmla="*/ 42 h 131"/>
                <a:gd name="connsiteX71-8829" fmla="*/ 302 w 696"/>
                <a:gd name="connsiteY71-8830" fmla="*/ 36 h 131"/>
                <a:gd name="connsiteX72-8831" fmla="*/ 323 w 696"/>
                <a:gd name="connsiteY72-8832" fmla="*/ 36 h 131"/>
                <a:gd name="connsiteX73-8833" fmla="*/ 344 w 696"/>
                <a:gd name="connsiteY73-8834" fmla="*/ 31 h 131"/>
                <a:gd name="connsiteX74-8835" fmla="*/ 354 w 696"/>
                <a:gd name="connsiteY74-8836" fmla="*/ 31 h 131"/>
                <a:gd name="connsiteX75-8837" fmla="*/ 370 w 696"/>
                <a:gd name="connsiteY75-8838" fmla="*/ 31 h 131"/>
                <a:gd name="connsiteX76-8839" fmla="*/ 375 w 696"/>
                <a:gd name="connsiteY76-8840" fmla="*/ 31 h 131"/>
                <a:gd name="connsiteX77-8841" fmla="*/ 380 w 696"/>
                <a:gd name="connsiteY77-8842" fmla="*/ 31 h 131"/>
                <a:gd name="connsiteX78-8843" fmla="*/ 380 w 696"/>
                <a:gd name="connsiteY78-8844" fmla="*/ 31 h 131"/>
                <a:gd name="connsiteX0-8845" fmla="*/ 380 w 696"/>
                <a:gd name="connsiteY0-8846" fmla="*/ 31 h 131"/>
                <a:gd name="connsiteX1-8847" fmla="*/ 386 w 696"/>
                <a:gd name="connsiteY1-8848" fmla="*/ 31 h 131"/>
                <a:gd name="connsiteX2-8849" fmla="*/ 391 w 696"/>
                <a:gd name="connsiteY2-8850" fmla="*/ 31 h 131"/>
                <a:gd name="connsiteX3-8851" fmla="*/ 407 w 696"/>
                <a:gd name="connsiteY3-8852" fmla="*/ 26 h 131"/>
                <a:gd name="connsiteX4-8853" fmla="*/ 417 w 696"/>
                <a:gd name="connsiteY4-8854" fmla="*/ 26 h 131"/>
                <a:gd name="connsiteX5-8855" fmla="*/ 433 w 696"/>
                <a:gd name="connsiteY5-8856" fmla="*/ 26 h 131"/>
                <a:gd name="connsiteX6-8857" fmla="*/ 454 w 696"/>
                <a:gd name="connsiteY6-8858" fmla="*/ 21 h 131"/>
                <a:gd name="connsiteX7-8859" fmla="*/ 480 w 696"/>
                <a:gd name="connsiteY7-8860" fmla="*/ 21 h 131"/>
                <a:gd name="connsiteX8-8861" fmla="*/ 507 w 696"/>
                <a:gd name="connsiteY8-8862" fmla="*/ 15 h 131"/>
                <a:gd name="connsiteX9-8863" fmla="*/ 559 w 696"/>
                <a:gd name="connsiteY9-8864" fmla="*/ 10 h 131"/>
                <a:gd name="connsiteX10-8865" fmla="*/ 607 w 696"/>
                <a:gd name="connsiteY10-8866" fmla="*/ 5 h 131"/>
                <a:gd name="connsiteX11-8867" fmla="*/ 654 w 696"/>
                <a:gd name="connsiteY11-8868" fmla="*/ 0 h 131"/>
                <a:gd name="connsiteX12-8869" fmla="*/ 696 w 696"/>
                <a:gd name="connsiteY12-8870" fmla="*/ 0 h 131"/>
                <a:gd name="connsiteX13-8871" fmla="*/ 675 w 696"/>
                <a:gd name="connsiteY13-8872" fmla="*/ 36 h 131"/>
                <a:gd name="connsiteX14-8873" fmla="*/ 665 w 696"/>
                <a:gd name="connsiteY14-8874" fmla="*/ 36 h 131"/>
                <a:gd name="connsiteX15-8875" fmla="*/ 649 w 696"/>
                <a:gd name="connsiteY15-8876" fmla="*/ 36 h 131"/>
                <a:gd name="connsiteX16-8877" fmla="*/ 638 w 696"/>
                <a:gd name="connsiteY16-8878" fmla="*/ 36 h 131"/>
                <a:gd name="connsiteX17-8879" fmla="*/ 622 w 696"/>
                <a:gd name="connsiteY17-8880" fmla="*/ 36 h 131"/>
                <a:gd name="connsiteX18-8881" fmla="*/ 607 w 696"/>
                <a:gd name="connsiteY18-8882" fmla="*/ 42 h 131"/>
                <a:gd name="connsiteX19-8883" fmla="*/ 591 w 696"/>
                <a:gd name="connsiteY19-8884" fmla="*/ 42 h 131"/>
                <a:gd name="connsiteX20-8885" fmla="*/ 570 w 696"/>
                <a:gd name="connsiteY20-8886" fmla="*/ 42 h 131"/>
                <a:gd name="connsiteX21-8887" fmla="*/ 554 w 696"/>
                <a:gd name="connsiteY21-8888" fmla="*/ 42 h 131"/>
                <a:gd name="connsiteX22-8889" fmla="*/ 533 w 696"/>
                <a:gd name="connsiteY22-8890" fmla="*/ 47 h 131"/>
                <a:gd name="connsiteX23-8891" fmla="*/ 512 w 696"/>
                <a:gd name="connsiteY23-8892" fmla="*/ 47 h 131"/>
                <a:gd name="connsiteX24-8893" fmla="*/ 491 w 696"/>
                <a:gd name="connsiteY24-8894" fmla="*/ 52 h 131"/>
                <a:gd name="connsiteX25-8895" fmla="*/ 470 w 696"/>
                <a:gd name="connsiteY25-8896" fmla="*/ 52 h 131"/>
                <a:gd name="connsiteX26-8897" fmla="*/ 444 w 696"/>
                <a:gd name="connsiteY26-8898" fmla="*/ 58 h 131"/>
                <a:gd name="connsiteX27-8899" fmla="*/ 417 w 696"/>
                <a:gd name="connsiteY27-8900" fmla="*/ 58 h 131"/>
                <a:gd name="connsiteX28-8901" fmla="*/ 396 w 696"/>
                <a:gd name="connsiteY28-8902" fmla="*/ 63 h 131"/>
                <a:gd name="connsiteX29-8903" fmla="*/ 365 w 696"/>
                <a:gd name="connsiteY29-8904" fmla="*/ 63 h 131"/>
                <a:gd name="connsiteX30-8905" fmla="*/ 338 w 696"/>
                <a:gd name="connsiteY30-8906" fmla="*/ 68 h 131"/>
                <a:gd name="connsiteX31-8907" fmla="*/ 317 w 696"/>
                <a:gd name="connsiteY31-8908" fmla="*/ 73 h 131"/>
                <a:gd name="connsiteX32-8909" fmla="*/ 291 w 696"/>
                <a:gd name="connsiteY32-8910" fmla="*/ 79 h 131"/>
                <a:gd name="connsiteX33-8911" fmla="*/ 270 w 696"/>
                <a:gd name="connsiteY33-8912" fmla="*/ 79 h 131"/>
                <a:gd name="connsiteX34-8913" fmla="*/ 249 w 696"/>
                <a:gd name="connsiteY34-8914" fmla="*/ 84 h 131"/>
                <a:gd name="connsiteX35-8915" fmla="*/ 228 w 696"/>
                <a:gd name="connsiteY35-8916" fmla="*/ 89 h 131"/>
                <a:gd name="connsiteX36-8917" fmla="*/ 212 w 696"/>
                <a:gd name="connsiteY36-8918" fmla="*/ 89 h 131"/>
                <a:gd name="connsiteX37-8919" fmla="*/ 196 w 696"/>
                <a:gd name="connsiteY37-8920" fmla="*/ 94 h 131"/>
                <a:gd name="connsiteX38-8921" fmla="*/ 181 w 696"/>
                <a:gd name="connsiteY38-8922" fmla="*/ 94 h 131"/>
                <a:gd name="connsiteX39-8923" fmla="*/ 165 w 696"/>
                <a:gd name="connsiteY39-8924" fmla="*/ 100 h 131"/>
                <a:gd name="connsiteX40-8925" fmla="*/ 154 w 696"/>
                <a:gd name="connsiteY40-8926" fmla="*/ 100 h 131"/>
                <a:gd name="connsiteX41-8927" fmla="*/ 144 w 696"/>
                <a:gd name="connsiteY41-8928" fmla="*/ 105 h 131"/>
                <a:gd name="connsiteX42-8929" fmla="*/ 139 w 696"/>
                <a:gd name="connsiteY42-8930" fmla="*/ 105 h 131"/>
                <a:gd name="connsiteX43-8931" fmla="*/ 128 w 696"/>
                <a:gd name="connsiteY43-8932" fmla="*/ 110 h 131"/>
                <a:gd name="connsiteX44-8933" fmla="*/ 123 w 696"/>
                <a:gd name="connsiteY44-8934" fmla="*/ 110 h 131"/>
                <a:gd name="connsiteX45-8935" fmla="*/ 117 w 696"/>
                <a:gd name="connsiteY45-8936" fmla="*/ 115 h 131"/>
                <a:gd name="connsiteX46-8937" fmla="*/ 102 w 696"/>
                <a:gd name="connsiteY46-8938" fmla="*/ 121 h 131"/>
                <a:gd name="connsiteX47-8939" fmla="*/ 91 w 696"/>
                <a:gd name="connsiteY47-8940" fmla="*/ 126 h 131"/>
                <a:gd name="connsiteX48-8941" fmla="*/ 81 w 696"/>
                <a:gd name="connsiteY48-8942" fmla="*/ 131 h 131"/>
                <a:gd name="connsiteX49-8943" fmla="*/ 75 w 696"/>
                <a:gd name="connsiteY49-8944" fmla="*/ 131 h 131"/>
                <a:gd name="connsiteX50-8945" fmla="*/ 70 w 696"/>
                <a:gd name="connsiteY50-8946" fmla="*/ 131 h 131"/>
                <a:gd name="connsiteX51-8947" fmla="*/ 65 w 696"/>
                <a:gd name="connsiteY51-8948" fmla="*/ 131 h 131"/>
                <a:gd name="connsiteX52-8949" fmla="*/ 60 w 696"/>
                <a:gd name="connsiteY52-8950" fmla="*/ 131 h 131"/>
                <a:gd name="connsiteX53-8951" fmla="*/ 49 w 696"/>
                <a:gd name="connsiteY53-8952" fmla="*/ 121 h 131"/>
                <a:gd name="connsiteX54-8953" fmla="*/ 39 w 696"/>
                <a:gd name="connsiteY54-8954" fmla="*/ 115 h 131"/>
                <a:gd name="connsiteX55-8955" fmla="*/ 28 w 696"/>
                <a:gd name="connsiteY55-8956" fmla="*/ 105 h 131"/>
                <a:gd name="connsiteX56-8957" fmla="*/ 23 w 696"/>
                <a:gd name="connsiteY56-8958" fmla="*/ 100 h 131"/>
                <a:gd name="connsiteX57-8959" fmla="*/ 18 w 696"/>
                <a:gd name="connsiteY57-8960" fmla="*/ 89 h 131"/>
                <a:gd name="connsiteX58-8961" fmla="*/ 12 w 696"/>
                <a:gd name="connsiteY58-8962" fmla="*/ 84 h 131"/>
                <a:gd name="connsiteX59-8963" fmla="*/ 18 w 696"/>
                <a:gd name="connsiteY59-8964" fmla="*/ 79 h 131"/>
                <a:gd name="connsiteX60-8965" fmla="*/ 123 w 696"/>
                <a:gd name="connsiteY60-8966" fmla="*/ 47 h 131"/>
                <a:gd name="connsiteX61-8967" fmla="*/ 123 w 696"/>
                <a:gd name="connsiteY61-8968" fmla="*/ 52 h 131"/>
                <a:gd name="connsiteX62-8969" fmla="*/ 133 w 696"/>
                <a:gd name="connsiteY62-8970" fmla="*/ 52 h 131"/>
                <a:gd name="connsiteX63-8971" fmla="*/ 144 w 696"/>
                <a:gd name="connsiteY63-8972" fmla="*/ 52 h 131"/>
                <a:gd name="connsiteX64-8973" fmla="*/ 160 w 696"/>
                <a:gd name="connsiteY64-8974" fmla="*/ 52 h 131"/>
                <a:gd name="connsiteX65-8975" fmla="*/ 181 w 696"/>
                <a:gd name="connsiteY65-8976" fmla="*/ 52 h 131"/>
                <a:gd name="connsiteX66-8977" fmla="*/ 202 w 696"/>
                <a:gd name="connsiteY66-8978" fmla="*/ 52 h 131"/>
                <a:gd name="connsiteX67-8979" fmla="*/ 223 w 696"/>
                <a:gd name="connsiteY67-8980" fmla="*/ 47 h 131"/>
                <a:gd name="connsiteX68-8981" fmla="*/ 254 w 696"/>
                <a:gd name="connsiteY68-8982" fmla="*/ 42 h 131"/>
                <a:gd name="connsiteX69-8983" fmla="*/ 281 w 696"/>
                <a:gd name="connsiteY69-8984" fmla="*/ 42 h 131"/>
                <a:gd name="connsiteX70-8985" fmla="*/ 302 w 696"/>
                <a:gd name="connsiteY70-8986" fmla="*/ 36 h 131"/>
                <a:gd name="connsiteX71-8987" fmla="*/ 323 w 696"/>
                <a:gd name="connsiteY71-8988" fmla="*/ 36 h 131"/>
                <a:gd name="connsiteX72-8989" fmla="*/ 344 w 696"/>
                <a:gd name="connsiteY72-8990" fmla="*/ 31 h 131"/>
                <a:gd name="connsiteX73-8991" fmla="*/ 354 w 696"/>
                <a:gd name="connsiteY73-8992" fmla="*/ 31 h 131"/>
                <a:gd name="connsiteX74-8993" fmla="*/ 370 w 696"/>
                <a:gd name="connsiteY74-8994" fmla="*/ 31 h 131"/>
                <a:gd name="connsiteX75-8995" fmla="*/ 375 w 696"/>
                <a:gd name="connsiteY75-8996" fmla="*/ 31 h 131"/>
                <a:gd name="connsiteX76-8997" fmla="*/ 380 w 696"/>
                <a:gd name="connsiteY76-8998" fmla="*/ 31 h 131"/>
                <a:gd name="connsiteX77-8999" fmla="*/ 380 w 696"/>
                <a:gd name="connsiteY77-9000" fmla="*/ 31 h 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Lst>
              <a:rect l="l" t="t" r="r" b="b"/>
              <a:pathLst>
                <a:path w="696" h="131">
                  <a:moveTo>
                    <a:pt x="380" y="31"/>
                  </a:moveTo>
                  <a:lnTo>
                    <a:pt x="386" y="31"/>
                  </a:lnTo>
                  <a:lnTo>
                    <a:pt x="391" y="31"/>
                  </a:lnTo>
                  <a:cubicBezTo>
                    <a:pt x="396" y="29"/>
                    <a:pt x="402" y="28"/>
                    <a:pt x="407" y="26"/>
                  </a:cubicBezTo>
                  <a:lnTo>
                    <a:pt x="417" y="26"/>
                  </a:lnTo>
                  <a:lnTo>
                    <a:pt x="433" y="26"/>
                  </a:lnTo>
                  <a:cubicBezTo>
                    <a:pt x="440" y="24"/>
                    <a:pt x="447" y="23"/>
                    <a:pt x="454" y="21"/>
                  </a:cubicBezTo>
                  <a:lnTo>
                    <a:pt x="480" y="21"/>
                  </a:lnTo>
                  <a:lnTo>
                    <a:pt x="507" y="15"/>
                  </a:lnTo>
                  <a:cubicBezTo>
                    <a:pt x="524" y="13"/>
                    <a:pt x="542" y="12"/>
                    <a:pt x="559" y="10"/>
                  </a:cubicBezTo>
                  <a:cubicBezTo>
                    <a:pt x="575" y="8"/>
                    <a:pt x="591" y="7"/>
                    <a:pt x="607" y="5"/>
                  </a:cubicBezTo>
                  <a:cubicBezTo>
                    <a:pt x="623" y="3"/>
                    <a:pt x="638" y="2"/>
                    <a:pt x="654" y="0"/>
                  </a:cubicBezTo>
                  <a:lnTo>
                    <a:pt x="696" y="0"/>
                  </a:lnTo>
                  <a:lnTo>
                    <a:pt x="675" y="36"/>
                  </a:lnTo>
                  <a:lnTo>
                    <a:pt x="665" y="36"/>
                  </a:lnTo>
                  <a:lnTo>
                    <a:pt x="649" y="36"/>
                  </a:lnTo>
                  <a:lnTo>
                    <a:pt x="638" y="36"/>
                  </a:lnTo>
                  <a:lnTo>
                    <a:pt x="622" y="36"/>
                  </a:lnTo>
                  <a:lnTo>
                    <a:pt x="607" y="42"/>
                  </a:lnTo>
                  <a:lnTo>
                    <a:pt x="591" y="42"/>
                  </a:lnTo>
                  <a:lnTo>
                    <a:pt x="570" y="42"/>
                  </a:lnTo>
                  <a:lnTo>
                    <a:pt x="554" y="42"/>
                  </a:lnTo>
                  <a:cubicBezTo>
                    <a:pt x="547" y="44"/>
                    <a:pt x="540" y="45"/>
                    <a:pt x="533" y="47"/>
                  </a:cubicBezTo>
                  <a:lnTo>
                    <a:pt x="512" y="47"/>
                  </a:lnTo>
                  <a:cubicBezTo>
                    <a:pt x="505" y="49"/>
                    <a:pt x="498" y="50"/>
                    <a:pt x="491" y="52"/>
                  </a:cubicBezTo>
                  <a:lnTo>
                    <a:pt x="470" y="52"/>
                  </a:lnTo>
                  <a:lnTo>
                    <a:pt x="444" y="58"/>
                  </a:lnTo>
                  <a:lnTo>
                    <a:pt x="417" y="58"/>
                  </a:lnTo>
                  <a:cubicBezTo>
                    <a:pt x="410" y="60"/>
                    <a:pt x="403" y="61"/>
                    <a:pt x="396" y="63"/>
                  </a:cubicBezTo>
                  <a:lnTo>
                    <a:pt x="365" y="63"/>
                  </a:lnTo>
                  <a:cubicBezTo>
                    <a:pt x="356" y="65"/>
                    <a:pt x="347" y="66"/>
                    <a:pt x="338" y="68"/>
                  </a:cubicBezTo>
                  <a:cubicBezTo>
                    <a:pt x="331" y="70"/>
                    <a:pt x="324" y="71"/>
                    <a:pt x="317" y="73"/>
                  </a:cubicBezTo>
                  <a:lnTo>
                    <a:pt x="291" y="79"/>
                  </a:lnTo>
                  <a:lnTo>
                    <a:pt x="270" y="79"/>
                  </a:lnTo>
                  <a:cubicBezTo>
                    <a:pt x="263" y="81"/>
                    <a:pt x="256" y="82"/>
                    <a:pt x="249" y="84"/>
                  </a:cubicBezTo>
                  <a:cubicBezTo>
                    <a:pt x="242" y="86"/>
                    <a:pt x="235" y="87"/>
                    <a:pt x="228" y="89"/>
                  </a:cubicBezTo>
                  <a:lnTo>
                    <a:pt x="212" y="89"/>
                  </a:lnTo>
                  <a:cubicBezTo>
                    <a:pt x="207" y="91"/>
                    <a:pt x="201" y="92"/>
                    <a:pt x="196" y="94"/>
                  </a:cubicBezTo>
                  <a:lnTo>
                    <a:pt x="181" y="94"/>
                  </a:lnTo>
                  <a:cubicBezTo>
                    <a:pt x="176" y="96"/>
                    <a:pt x="170" y="98"/>
                    <a:pt x="165" y="100"/>
                  </a:cubicBezTo>
                  <a:lnTo>
                    <a:pt x="154" y="100"/>
                  </a:lnTo>
                  <a:cubicBezTo>
                    <a:pt x="151" y="102"/>
                    <a:pt x="147" y="103"/>
                    <a:pt x="144" y="105"/>
                  </a:cubicBezTo>
                  <a:lnTo>
                    <a:pt x="139" y="105"/>
                  </a:lnTo>
                  <a:cubicBezTo>
                    <a:pt x="135" y="107"/>
                    <a:pt x="132" y="108"/>
                    <a:pt x="128" y="110"/>
                  </a:cubicBezTo>
                  <a:lnTo>
                    <a:pt x="123" y="110"/>
                  </a:lnTo>
                  <a:cubicBezTo>
                    <a:pt x="121" y="112"/>
                    <a:pt x="119" y="113"/>
                    <a:pt x="117" y="115"/>
                  </a:cubicBezTo>
                  <a:lnTo>
                    <a:pt x="102" y="121"/>
                  </a:lnTo>
                  <a:cubicBezTo>
                    <a:pt x="98" y="123"/>
                    <a:pt x="95" y="124"/>
                    <a:pt x="91" y="126"/>
                  </a:cubicBezTo>
                  <a:cubicBezTo>
                    <a:pt x="88" y="128"/>
                    <a:pt x="84" y="129"/>
                    <a:pt x="81" y="131"/>
                  </a:cubicBezTo>
                  <a:lnTo>
                    <a:pt x="75" y="131"/>
                  </a:lnTo>
                  <a:lnTo>
                    <a:pt x="70" y="131"/>
                  </a:lnTo>
                  <a:lnTo>
                    <a:pt x="65" y="131"/>
                  </a:lnTo>
                  <a:lnTo>
                    <a:pt x="60" y="131"/>
                  </a:lnTo>
                  <a:cubicBezTo>
                    <a:pt x="56" y="128"/>
                    <a:pt x="53" y="124"/>
                    <a:pt x="49" y="121"/>
                  </a:cubicBezTo>
                  <a:cubicBezTo>
                    <a:pt x="46" y="119"/>
                    <a:pt x="42" y="117"/>
                    <a:pt x="39" y="115"/>
                  </a:cubicBezTo>
                  <a:cubicBezTo>
                    <a:pt x="35" y="112"/>
                    <a:pt x="32" y="108"/>
                    <a:pt x="28" y="105"/>
                  </a:cubicBezTo>
                  <a:lnTo>
                    <a:pt x="23" y="100"/>
                  </a:lnTo>
                  <a:cubicBezTo>
                    <a:pt x="21" y="96"/>
                    <a:pt x="20" y="93"/>
                    <a:pt x="18" y="89"/>
                  </a:cubicBezTo>
                  <a:cubicBezTo>
                    <a:pt x="16" y="87"/>
                    <a:pt x="14" y="86"/>
                    <a:pt x="12" y="84"/>
                  </a:cubicBezTo>
                  <a:cubicBezTo>
                    <a:pt x="14" y="82"/>
                    <a:pt x="0" y="85"/>
                    <a:pt x="18" y="79"/>
                  </a:cubicBezTo>
                  <a:cubicBezTo>
                    <a:pt x="36" y="73"/>
                    <a:pt x="106" y="52"/>
                    <a:pt x="123" y="47"/>
                  </a:cubicBezTo>
                  <a:lnTo>
                    <a:pt x="123" y="52"/>
                  </a:lnTo>
                  <a:lnTo>
                    <a:pt x="133" y="52"/>
                  </a:lnTo>
                  <a:lnTo>
                    <a:pt x="144" y="52"/>
                  </a:lnTo>
                  <a:lnTo>
                    <a:pt x="160" y="52"/>
                  </a:lnTo>
                  <a:lnTo>
                    <a:pt x="181" y="52"/>
                  </a:lnTo>
                  <a:lnTo>
                    <a:pt x="202" y="52"/>
                  </a:lnTo>
                  <a:cubicBezTo>
                    <a:pt x="209" y="50"/>
                    <a:pt x="216" y="49"/>
                    <a:pt x="223" y="47"/>
                  </a:cubicBezTo>
                  <a:cubicBezTo>
                    <a:pt x="233" y="45"/>
                    <a:pt x="244" y="44"/>
                    <a:pt x="254" y="42"/>
                  </a:cubicBezTo>
                  <a:lnTo>
                    <a:pt x="281" y="42"/>
                  </a:lnTo>
                  <a:lnTo>
                    <a:pt x="302" y="36"/>
                  </a:lnTo>
                  <a:lnTo>
                    <a:pt x="323" y="36"/>
                  </a:lnTo>
                  <a:cubicBezTo>
                    <a:pt x="330" y="34"/>
                    <a:pt x="337" y="33"/>
                    <a:pt x="344" y="31"/>
                  </a:cubicBezTo>
                  <a:lnTo>
                    <a:pt x="354" y="31"/>
                  </a:lnTo>
                  <a:lnTo>
                    <a:pt x="370" y="31"/>
                  </a:lnTo>
                  <a:lnTo>
                    <a:pt x="375" y="31"/>
                  </a:lnTo>
                  <a:lnTo>
                    <a:pt x="380" y="31"/>
                  </a:lnTo>
                  <a:lnTo>
                    <a:pt x="380" y="31"/>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64" name="Freeform 28"/>
            <p:cNvSpPr/>
            <p:nvPr/>
          </p:nvSpPr>
          <p:spPr bwMode="auto">
            <a:xfrm>
              <a:off x="866" y="2864"/>
              <a:ext cx="308" cy="453"/>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37 w 684"/>
                <a:gd name="connsiteY14" fmla="*/ 147 h 242"/>
                <a:gd name="connsiteX15" fmla="*/ 626 w 684"/>
                <a:gd name="connsiteY15" fmla="*/ 147 h 242"/>
                <a:gd name="connsiteX16" fmla="*/ 610 w 684"/>
                <a:gd name="connsiteY16" fmla="*/ 147 h 242"/>
                <a:gd name="connsiteX17" fmla="*/ 595 w 684"/>
                <a:gd name="connsiteY17" fmla="*/ 153 h 242"/>
                <a:gd name="connsiteX18" fmla="*/ 579 w 684"/>
                <a:gd name="connsiteY18" fmla="*/ 153 h 242"/>
                <a:gd name="connsiteX19" fmla="*/ 558 w 684"/>
                <a:gd name="connsiteY19" fmla="*/ 153 h 242"/>
                <a:gd name="connsiteX20" fmla="*/ 542 w 684"/>
                <a:gd name="connsiteY20" fmla="*/ 153 h 242"/>
                <a:gd name="connsiteX21" fmla="*/ 521 w 684"/>
                <a:gd name="connsiteY21" fmla="*/ 158 h 242"/>
                <a:gd name="connsiteX22" fmla="*/ 500 w 684"/>
                <a:gd name="connsiteY22" fmla="*/ 158 h 242"/>
                <a:gd name="connsiteX23" fmla="*/ 479 w 684"/>
                <a:gd name="connsiteY23" fmla="*/ 163 h 242"/>
                <a:gd name="connsiteX24" fmla="*/ 458 w 684"/>
                <a:gd name="connsiteY24" fmla="*/ 163 h 242"/>
                <a:gd name="connsiteX25" fmla="*/ 432 w 684"/>
                <a:gd name="connsiteY25" fmla="*/ 169 h 242"/>
                <a:gd name="connsiteX26" fmla="*/ 405 w 684"/>
                <a:gd name="connsiteY26" fmla="*/ 169 h 242"/>
                <a:gd name="connsiteX27" fmla="*/ 384 w 684"/>
                <a:gd name="connsiteY27" fmla="*/ 174 h 242"/>
                <a:gd name="connsiteX28" fmla="*/ 353 w 684"/>
                <a:gd name="connsiteY28" fmla="*/ 174 h 242"/>
                <a:gd name="connsiteX29" fmla="*/ 326 w 684"/>
                <a:gd name="connsiteY29" fmla="*/ 179 h 242"/>
                <a:gd name="connsiteX30" fmla="*/ 305 w 684"/>
                <a:gd name="connsiteY30" fmla="*/ 184 h 242"/>
                <a:gd name="connsiteX31" fmla="*/ 279 w 684"/>
                <a:gd name="connsiteY31" fmla="*/ 190 h 242"/>
                <a:gd name="connsiteX32" fmla="*/ 258 w 684"/>
                <a:gd name="connsiteY32" fmla="*/ 190 h 242"/>
                <a:gd name="connsiteX33" fmla="*/ 237 w 684"/>
                <a:gd name="connsiteY33" fmla="*/ 195 h 242"/>
                <a:gd name="connsiteX34" fmla="*/ 216 w 684"/>
                <a:gd name="connsiteY34" fmla="*/ 200 h 242"/>
                <a:gd name="connsiteX35" fmla="*/ 200 w 684"/>
                <a:gd name="connsiteY35" fmla="*/ 200 h 242"/>
                <a:gd name="connsiteX36" fmla="*/ 184 w 684"/>
                <a:gd name="connsiteY36" fmla="*/ 205 h 242"/>
                <a:gd name="connsiteX37" fmla="*/ 169 w 684"/>
                <a:gd name="connsiteY37" fmla="*/ 205 h 242"/>
                <a:gd name="connsiteX38" fmla="*/ 153 w 684"/>
                <a:gd name="connsiteY38" fmla="*/ 211 h 242"/>
                <a:gd name="connsiteX39" fmla="*/ 142 w 684"/>
                <a:gd name="connsiteY39" fmla="*/ 211 h 242"/>
                <a:gd name="connsiteX40" fmla="*/ 132 w 684"/>
                <a:gd name="connsiteY40" fmla="*/ 216 h 242"/>
                <a:gd name="connsiteX41" fmla="*/ 127 w 684"/>
                <a:gd name="connsiteY41" fmla="*/ 216 h 242"/>
                <a:gd name="connsiteX42" fmla="*/ 116 w 684"/>
                <a:gd name="connsiteY42" fmla="*/ 221 h 242"/>
                <a:gd name="connsiteX43" fmla="*/ 111 w 684"/>
                <a:gd name="connsiteY43" fmla="*/ 221 h 242"/>
                <a:gd name="connsiteX44" fmla="*/ 105 w 684"/>
                <a:gd name="connsiteY44" fmla="*/ 226 h 242"/>
                <a:gd name="connsiteX45" fmla="*/ 90 w 684"/>
                <a:gd name="connsiteY45" fmla="*/ 232 h 242"/>
                <a:gd name="connsiteX46" fmla="*/ 79 w 684"/>
                <a:gd name="connsiteY46" fmla="*/ 237 h 242"/>
                <a:gd name="connsiteX47" fmla="*/ 69 w 684"/>
                <a:gd name="connsiteY47" fmla="*/ 242 h 242"/>
                <a:gd name="connsiteX48" fmla="*/ 63 w 684"/>
                <a:gd name="connsiteY48" fmla="*/ 242 h 242"/>
                <a:gd name="connsiteX49" fmla="*/ 58 w 684"/>
                <a:gd name="connsiteY49" fmla="*/ 242 h 242"/>
                <a:gd name="connsiteX50" fmla="*/ 53 w 684"/>
                <a:gd name="connsiteY50" fmla="*/ 242 h 242"/>
                <a:gd name="connsiteX51" fmla="*/ 48 w 684"/>
                <a:gd name="connsiteY51" fmla="*/ 242 h 242"/>
                <a:gd name="connsiteX52" fmla="*/ 37 w 684"/>
                <a:gd name="connsiteY52" fmla="*/ 232 h 242"/>
                <a:gd name="connsiteX53" fmla="*/ 27 w 684"/>
                <a:gd name="connsiteY53" fmla="*/ 226 h 242"/>
                <a:gd name="connsiteX54" fmla="*/ 16 w 684"/>
                <a:gd name="connsiteY54" fmla="*/ 216 h 242"/>
                <a:gd name="connsiteX55" fmla="*/ 11 w 684"/>
                <a:gd name="connsiteY55" fmla="*/ 211 h 242"/>
                <a:gd name="connsiteX56" fmla="*/ 6 w 684"/>
                <a:gd name="connsiteY56" fmla="*/ 200 h 242"/>
                <a:gd name="connsiteX57" fmla="*/ 0 w 684"/>
                <a:gd name="connsiteY57" fmla="*/ 195 h 242"/>
                <a:gd name="connsiteX58" fmla="*/ 6 w 684"/>
                <a:gd name="connsiteY58" fmla="*/ 190 h 242"/>
                <a:gd name="connsiteX59" fmla="*/ 11 w 684"/>
                <a:gd name="connsiteY59" fmla="*/ 184 h 242"/>
                <a:gd name="connsiteX60" fmla="*/ 16 w 684"/>
                <a:gd name="connsiteY60" fmla="*/ 179 h 242"/>
                <a:gd name="connsiteX61" fmla="*/ 27 w 684"/>
                <a:gd name="connsiteY61" fmla="*/ 174 h 242"/>
                <a:gd name="connsiteX62" fmla="*/ 37 w 684"/>
                <a:gd name="connsiteY62" fmla="*/ 163 h 242"/>
                <a:gd name="connsiteX63" fmla="*/ 48 w 684"/>
                <a:gd name="connsiteY63" fmla="*/ 153 h 242"/>
                <a:gd name="connsiteX64" fmla="*/ 53 w 684"/>
                <a:gd name="connsiteY64" fmla="*/ 137 h 242"/>
                <a:gd name="connsiteX65" fmla="*/ 63 w 684"/>
                <a:gd name="connsiteY65" fmla="*/ 121 h 242"/>
                <a:gd name="connsiteX66" fmla="*/ 63 w 684"/>
                <a:gd name="connsiteY66" fmla="*/ 100 h 242"/>
                <a:gd name="connsiteX67" fmla="*/ 69 w 684"/>
                <a:gd name="connsiteY67" fmla="*/ 89 h 242"/>
                <a:gd name="connsiteX68" fmla="*/ 69 w 684"/>
                <a:gd name="connsiteY68" fmla="*/ 74 h 242"/>
                <a:gd name="connsiteX69" fmla="*/ 69 w 684"/>
                <a:gd name="connsiteY69" fmla="*/ 63 h 242"/>
                <a:gd name="connsiteX70" fmla="*/ 63 w 684"/>
                <a:gd name="connsiteY70" fmla="*/ 47 h 242"/>
                <a:gd name="connsiteX71" fmla="*/ 58 w 684"/>
                <a:gd name="connsiteY71" fmla="*/ 42 h 242"/>
                <a:gd name="connsiteX72" fmla="*/ 53 w 684"/>
                <a:gd name="connsiteY72" fmla="*/ 37 h 242"/>
                <a:gd name="connsiteX73" fmla="*/ 48 w 684"/>
                <a:gd name="connsiteY73" fmla="*/ 32 h 242"/>
                <a:gd name="connsiteX74" fmla="*/ 48 w 684"/>
                <a:gd name="connsiteY74" fmla="*/ 26 h 242"/>
                <a:gd name="connsiteX75" fmla="*/ 48 w 684"/>
                <a:gd name="connsiteY75" fmla="*/ 16 h 242"/>
                <a:gd name="connsiteX76" fmla="*/ 48 w 684"/>
                <a:gd name="connsiteY76" fmla="*/ 10 h 242"/>
                <a:gd name="connsiteX77" fmla="*/ 53 w 684"/>
                <a:gd name="connsiteY77" fmla="*/ 5 h 242"/>
                <a:gd name="connsiteX78" fmla="*/ 58 w 684"/>
                <a:gd name="connsiteY78" fmla="*/ 5 h 242"/>
                <a:gd name="connsiteX79" fmla="*/ 69 w 684"/>
                <a:gd name="connsiteY79" fmla="*/ 0 h 242"/>
                <a:gd name="connsiteX80" fmla="*/ 74 w 684"/>
                <a:gd name="connsiteY80" fmla="*/ 5 h 242"/>
                <a:gd name="connsiteX81" fmla="*/ 8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63"/>
                <a:gd name="connsiteY0-2" fmla="*/ 142 h 242"/>
                <a:gd name="connsiteX1-3" fmla="*/ 374 w 663"/>
                <a:gd name="connsiteY1-4" fmla="*/ 142 h 242"/>
                <a:gd name="connsiteX2-5" fmla="*/ 379 w 663"/>
                <a:gd name="connsiteY2-6" fmla="*/ 142 h 242"/>
                <a:gd name="connsiteX3-7" fmla="*/ 395 w 663"/>
                <a:gd name="connsiteY3-8" fmla="*/ 137 h 242"/>
                <a:gd name="connsiteX4-9" fmla="*/ 405 w 663"/>
                <a:gd name="connsiteY4-10" fmla="*/ 137 h 242"/>
                <a:gd name="connsiteX5-11" fmla="*/ 421 w 663"/>
                <a:gd name="connsiteY5-12" fmla="*/ 137 h 242"/>
                <a:gd name="connsiteX6-13" fmla="*/ 442 w 663"/>
                <a:gd name="connsiteY6-14" fmla="*/ 132 h 242"/>
                <a:gd name="connsiteX7-15" fmla="*/ 468 w 663"/>
                <a:gd name="connsiteY7-16" fmla="*/ 132 h 242"/>
                <a:gd name="connsiteX8-17" fmla="*/ 495 w 663"/>
                <a:gd name="connsiteY8-18" fmla="*/ 126 h 242"/>
                <a:gd name="connsiteX9-19" fmla="*/ 547 w 663"/>
                <a:gd name="connsiteY9-20" fmla="*/ 121 h 242"/>
                <a:gd name="connsiteX10-21" fmla="*/ 595 w 663"/>
                <a:gd name="connsiteY10-22" fmla="*/ 116 h 242"/>
                <a:gd name="connsiteX11-23" fmla="*/ 642 w 663"/>
                <a:gd name="connsiteY11-24" fmla="*/ 111 h 242"/>
                <a:gd name="connsiteX12-25" fmla="*/ 663 w 663"/>
                <a:gd name="connsiteY12-26" fmla="*/ 147 h 242"/>
                <a:gd name="connsiteX13-27" fmla="*/ 637 w 663"/>
                <a:gd name="connsiteY13-28" fmla="*/ 147 h 242"/>
                <a:gd name="connsiteX14-29" fmla="*/ 626 w 663"/>
                <a:gd name="connsiteY14-30" fmla="*/ 147 h 242"/>
                <a:gd name="connsiteX15-31" fmla="*/ 610 w 663"/>
                <a:gd name="connsiteY15-32" fmla="*/ 147 h 242"/>
                <a:gd name="connsiteX16-33" fmla="*/ 595 w 663"/>
                <a:gd name="connsiteY16-34" fmla="*/ 153 h 242"/>
                <a:gd name="connsiteX17-35" fmla="*/ 579 w 663"/>
                <a:gd name="connsiteY17-36" fmla="*/ 153 h 242"/>
                <a:gd name="connsiteX18-37" fmla="*/ 558 w 663"/>
                <a:gd name="connsiteY18-38" fmla="*/ 153 h 242"/>
                <a:gd name="connsiteX19-39" fmla="*/ 542 w 663"/>
                <a:gd name="connsiteY19-40" fmla="*/ 153 h 242"/>
                <a:gd name="connsiteX20-41" fmla="*/ 521 w 663"/>
                <a:gd name="connsiteY20-42" fmla="*/ 158 h 242"/>
                <a:gd name="connsiteX21-43" fmla="*/ 500 w 663"/>
                <a:gd name="connsiteY21-44" fmla="*/ 158 h 242"/>
                <a:gd name="connsiteX22-45" fmla="*/ 479 w 663"/>
                <a:gd name="connsiteY22-46" fmla="*/ 163 h 242"/>
                <a:gd name="connsiteX23-47" fmla="*/ 458 w 663"/>
                <a:gd name="connsiteY23-48" fmla="*/ 163 h 242"/>
                <a:gd name="connsiteX24-49" fmla="*/ 432 w 663"/>
                <a:gd name="connsiteY24-50" fmla="*/ 169 h 242"/>
                <a:gd name="connsiteX25-51" fmla="*/ 405 w 663"/>
                <a:gd name="connsiteY25-52" fmla="*/ 169 h 242"/>
                <a:gd name="connsiteX26-53" fmla="*/ 384 w 663"/>
                <a:gd name="connsiteY26-54" fmla="*/ 174 h 242"/>
                <a:gd name="connsiteX27-55" fmla="*/ 353 w 663"/>
                <a:gd name="connsiteY27-56" fmla="*/ 174 h 242"/>
                <a:gd name="connsiteX28-57" fmla="*/ 326 w 663"/>
                <a:gd name="connsiteY28-58" fmla="*/ 179 h 242"/>
                <a:gd name="connsiteX29-59" fmla="*/ 305 w 663"/>
                <a:gd name="connsiteY29-60" fmla="*/ 184 h 242"/>
                <a:gd name="connsiteX30-61" fmla="*/ 279 w 663"/>
                <a:gd name="connsiteY30-62" fmla="*/ 190 h 242"/>
                <a:gd name="connsiteX31-63" fmla="*/ 258 w 663"/>
                <a:gd name="connsiteY31-64" fmla="*/ 190 h 242"/>
                <a:gd name="connsiteX32-65" fmla="*/ 237 w 663"/>
                <a:gd name="connsiteY32-66" fmla="*/ 195 h 242"/>
                <a:gd name="connsiteX33-67" fmla="*/ 216 w 663"/>
                <a:gd name="connsiteY33-68" fmla="*/ 200 h 242"/>
                <a:gd name="connsiteX34-69" fmla="*/ 200 w 663"/>
                <a:gd name="connsiteY34-70" fmla="*/ 200 h 242"/>
                <a:gd name="connsiteX35-71" fmla="*/ 184 w 663"/>
                <a:gd name="connsiteY35-72" fmla="*/ 205 h 242"/>
                <a:gd name="connsiteX36-73" fmla="*/ 169 w 663"/>
                <a:gd name="connsiteY36-74" fmla="*/ 205 h 242"/>
                <a:gd name="connsiteX37-75" fmla="*/ 153 w 663"/>
                <a:gd name="connsiteY37-76" fmla="*/ 211 h 242"/>
                <a:gd name="connsiteX38-77" fmla="*/ 142 w 663"/>
                <a:gd name="connsiteY38-78" fmla="*/ 211 h 242"/>
                <a:gd name="connsiteX39-79" fmla="*/ 132 w 663"/>
                <a:gd name="connsiteY39-80" fmla="*/ 216 h 242"/>
                <a:gd name="connsiteX40-81" fmla="*/ 127 w 663"/>
                <a:gd name="connsiteY40-82" fmla="*/ 216 h 242"/>
                <a:gd name="connsiteX41-83" fmla="*/ 116 w 663"/>
                <a:gd name="connsiteY41-84" fmla="*/ 221 h 242"/>
                <a:gd name="connsiteX42-85" fmla="*/ 111 w 663"/>
                <a:gd name="connsiteY42-86" fmla="*/ 221 h 242"/>
                <a:gd name="connsiteX43-87" fmla="*/ 105 w 663"/>
                <a:gd name="connsiteY43-88" fmla="*/ 226 h 242"/>
                <a:gd name="connsiteX44-89" fmla="*/ 90 w 663"/>
                <a:gd name="connsiteY44-90" fmla="*/ 232 h 242"/>
                <a:gd name="connsiteX45-91" fmla="*/ 79 w 663"/>
                <a:gd name="connsiteY45-92" fmla="*/ 237 h 242"/>
                <a:gd name="connsiteX46-93" fmla="*/ 69 w 663"/>
                <a:gd name="connsiteY46-94" fmla="*/ 242 h 242"/>
                <a:gd name="connsiteX47-95" fmla="*/ 63 w 663"/>
                <a:gd name="connsiteY47-96" fmla="*/ 242 h 242"/>
                <a:gd name="connsiteX48-97" fmla="*/ 58 w 663"/>
                <a:gd name="connsiteY48-98" fmla="*/ 242 h 242"/>
                <a:gd name="connsiteX49-99" fmla="*/ 53 w 663"/>
                <a:gd name="connsiteY49-100" fmla="*/ 242 h 242"/>
                <a:gd name="connsiteX50-101" fmla="*/ 48 w 663"/>
                <a:gd name="connsiteY50-102" fmla="*/ 242 h 242"/>
                <a:gd name="connsiteX51-103" fmla="*/ 37 w 663"/>
                <a:gd name="connsiteY51-104" fmla="*/ 232 h 242"/>
                <a:gd name="connsiteX52-105" fmla="*/ 27 w 663"/>
                <a:gd name="connsiteY52-106" fmla="*/ 226 h 242"/>
                <a:gd name="connsiteX53-107" fmla="*/ 16 w 663"/>
                <a:gd name="connsiteY53-108" fmla="*/ 216 h 242"/>
                <a:gd name="connsiteX54-109" fmla="*/ 11 w 663"/>
                <a:gd name="connsiteY54-110" fmla="*/ 211 h 242"/>
                <a:gd name="connsiteX55-111" fmla="*/ 6 w 663"/>
                <a:gd name="connsiteY55-112" fmla="*/ 200 h 242"/>
                <a:gd name="connsiteX56-113" fmla="*/ 0 w 663"/>
                <a:gd name="connsiteY56-114" fmla="*/ 195 h 242"/>
                <a:gd name="connsiteX57-115" fmla="*/ 6 w 663"/>
                <a:gd name="connsiteY57-116" fmla="*/ 190 h 242"/>
                <a:gd name="connsiteX58-117" fmla="*/ 11 w 663"/>
                <a:gd name="connsiteY58-118" fmla="*/ 184 h 242"/>
                <a:gd name="connsiteX59-119" fmla="*/ 16 w 663"/>
                <a:gd name="connsiteY59-120" fmla="*/ 179 h 242"/>
                <a:gd name="connsiteX60-121" fmla="*/ 27 w 663"/>
                <a:gd name="connsiteY60-122" fmla="*/ 174 h 242"/>
                <a:gd name="connsiteX61-123" fmla="*/ 37 w 663"/>
                <a:gd name="connsiteY61-124" fmla="*/ 163 h 242"/>
                <a:gd name="connsiteX62-125" fmla="*/ 48 w 663"/>
                <a:gd name="connsiteY62-126" fmla="*/ 153 h 242"/>
                <a:gd name="connsiteX63-127" fmla="*/ 53 w 663"/>
                <a:gd name="connsiteY63-128" fmla="*/ 137 h 242"/>
                <a:gd name="connsiteX64-129" fmla="*/ 63 w 663"/>
                <a:gd name="connsiteY64-130" fmla="*/ 121 h 242"/>
                <a:gd name="connsiteX65-131" fmla="*/ 63 w 663"/>
                <a:gd name="connsiteY65-132" fmla="*/ 100 h 242"/>
                <a:gd name="connsiteX66-133" fmla="*/ 69 w 663"/>
                <a:gd name="connsiteY66-134" fmla="*/ 89 h 242"/>
                <a:gd name="connsiteX67-135" fmla="*/ 69 w 663"/>
                <a:gd name="connsiteY67-136" fmla="*/ 74 h 242"/>
                <a:gd name="connsiteX68-137" fmla="*/ 69 w 663"/>
                <a:gd name="connsiteY68-138" fmla="*/ 63 h 242"/>
                <a:gd name="connsiteX69-139" fmla="*/ 63 w 663"/>
                <a:gd name="connsiteY69-140" fmla="*/ 47 h 242"/>
                <a:gd name="connsiteX70-141" fmla="*/ 58 w 663"/>
                <a:gd name="connsiteY70-142" fmla="*/ 42 h 242"/>
                <a:gd name="connsiteX71-143" fmla="*/ 53 w 663"/>
                <a:gd name="connsiteY71-144" fmla="*/ 37 h 242"/>
                <a:gd name="connsiteX72-145" fmla="*/ 48 w 663"/>
                <a:gd name="connsiteY72-146" fmla="*/ 32 h 242"/>
                <a:gd name="connsiteX73-147" fmla="*/ 48 w 663"/>
                <a:gd name="connsiteY73-148" fmla="*/ 26 h 242"/>
                <a:gd name="connsiteX74-149" fmla="*/ 48 w 663"/>
                <a:gd name="connsiteY74-150" fmla="*/ 16 h 242"/>
                <a:gd name="connsiteX75-151" fmla="*/ 48 w 663"/>
                <a:gd name="connsiteY75-152" fmla="*/ 10 h 242"/>
                <a:gd name="connsiteX76-153" fmla="*/ 53 w 663"/>
                <a:gd name="connsiteY76-154" fmla="*/ 5 h 242"/>
                <a:gd name="connsiteX77-155" fmla="*/ 58 w 663"/>
                <a:gd name="connsiteY77-156" fmla="*/ 5 h 242"/>
                <a:gd name="connsiteX78-157" fmla="*/ 69 w 663"/>
                <a:gd name="connsiteY78-158" fmla="*/ 0 h 242"/>
                <a:gd name="connsiteX79-159" fmla="*/ 74 w 663"/>
                <a:gd name="connsiteY79-160" fmla="*/ 5 h 242"/>
                <a:gd name="connsiteX80-161" fmla="*/ 84 w 663"/>
                <a:gd name="connsiteY80-162" fmla="*/ 5 h 242"/>
                <a:gd name="connsiteX81-163" fmla="*/ 95 w 663"/>
                <a:gd name="connsiteY81-164" fmla="*/ 10 h 242"/>
                <a:gd name="connsiteX82-165" fmla="*/ 105 w 663"/>
                <a:gd name="connsiteY82-166" fmla="*/ 16 h 242"/>
                <a:gd name="connsiteX83-167" fmla="*/ 116 w 663"/>
                <a:gd name="connsiteY83-168" fmla="*/ 26 h 242"/>
                <a:gd name="connsiteX84-169" fmla="*/ 127 w 663"/>
                <a:gd name="connsiteY84-170" fmla="*/ 32 h 242"/>
                <a:gd name="connsiteX85-171" fmla="*/ 132 w 663"/>
                <a:gd name="connsiteY85-172" fmla="*/ 37 h 242"/>
                <a:gd name="connsiteX86-173" fmla="*/ 137 w 663"/>
                <a:gd name="connsiteY86-174" fmla="*/ 42 h 242"/>
                <a:gd name="connsiteX87-175" fmla="*/ 137 w 663"/>
                <a:gd name="connsiteY87-176" fmla="*/ 47 h 242"/>
                <a:gd name="connsiteX88-177" fmla="*/ 137 w 663"/>
                <a:gd name="connsiteY88-178" fmla="*/ 53 h 242"/>
                <a:gd name="connsiteX89-179" fmla="*/ 137 w 663"/>
                <a:gd name="connsiteY89-180" fmla="*/ 58 h 242"/>
                <a:gd name="connsiteX90-181" fmla="*/ 137 w 663"/>
                <a:gd name="connsiteY90-182" fmla="*/ 63 h 242"/>
                <a:gd name="connsiteX91-183" fmla="*/ 137 w 663"/>
                <a:gd name="connsiteY91-184" fmla="*/ 68 h 242"/>
                <a:gd name="connsiteX92-185" fmla="*/ 132 w 663"/>
                <a:gd name="connsiteY92-186" fmla="*/ 79 h 242"/>
                <a:gd name="connsiteX93-187" fmla="*/ 132 w 663"/>
                <a:gd name="connsiteY93-188" fmla="*/ 89 h 242"/>
                <a:gd name="connsiteX94-189" fmla="*/ 127 w 663"/>
                <a:gd name="connsiteY94-190" fmla="*/ 100 h 242"/>
                <a:gd name="connsiteX95-191" fmla="*/ 121 w 663"/>
                <a:gd name="connsiteY95-192" fmla="*/ 111 h 242"/>
                <a:gd name="connsiteX96-193" fmla="*/ 116 w 663"/>
                <a:gd name="connsiteY96-194" fmla="*/ 121 h 242"/>
                <a:gd name="connsiteX97-195" fmla="*/ 116 w 663"/>
                <a:gd name="connsiteY97-196" fmla="*/ 132 h 242"/>
                <a:gd name="connsiteX98-197" fmla="*/ 111 w 663"/>
                <a:gd name="connsiteY98-198" fmla="*/ 137 h 242"/>
                <a:gd name="connsiteX99-199" fmla="*/ 111 w 663"/>
                <a:gd name="connsiteY99-200" fmla="*/ 147 h 242"/>
                <a:gd name="connsiteX100-201" fmla="*/ 111 w 663"/>
                <a:gd name="connsiteY100-202" fmla="*/ 153 h 242"/>
                <a:gd name="connsiteX101-203" fmla="*/ 111 w 663"/>
                <a:gd name="connsiteY101-204" fmla="*/ 158 h 242"/>
                <a:gd name="connsiteX102-205" fmla="*/ 111 w 663"/>
                <a:gd name="connsiteY102-206" fmla="*/ 158 h 242"/>
                <a:gd name="connsiteX103-207" fmla="*/ 111 w 663"/>
                <a:gd name="connsiteY103-208" fmla="*/ 163 h 242"/>
                <a:gd name="connsiteX104-209" fmla="*/ 116 w 663"/>
                <a:gd name="connsiteY104-210" fmla="*/ 163 h 242"/>
                <a:gd name="connsiteX105-211" fmla="*/ 116 w 663"/>
                <a:gd name="connsiteY105-212" fmla="*/ 163 h 242"/>
                <a:gd name="connsiteX106-213" fmla="*/ 121 w 663"/>
                <a:gd name="connsiteY106-214" fmla="*/ 163 h 242"/>
                <a:gd name="connsiteX107-215" fmla="*/ 132 w 663"/>
                <a:gd name="connsiteY107-216" fmla="*/ 163 h 242"/>
                <a:gd name="connsiteX108-217" fmla="*/ 148 w 663"/>
                <a:gd name="connsiteY108-218" fmla="*/ 163 h 242"/>
                <a:gd name="connsiteX109-219" fmla="*/ 169 w 663"/>
                <a:gd name="connsiteY109-220" fmla="*/ 163 h 242"/>
                <a:gd name="connsiteX110-221" fmla="*/ 190 w 663"/>
                <a:gd name="connsiteY110-222" fmla="*/ 163 h 242"/>
                <a:gd name="connsiteX111-223" fmla="*/ 211 w 663"/>
                <a:gd name="connsiteY111-224" fmla="*/ 158 h 242"/>
                <a:gd name="connsiteX112-225" fmla="*/ 242 w 663"/>
                <a:gd name="connsiteY112-226" fmla="*/ 153 h 242"/>
                <a:gd name="connsiteX113-227" fmla="*/ 269 w 663"/>
                <a:gd name="connsiteY113-228" fmla="*/ 153 h 242"/>
                <a:gd name="connsiteX114-229" fmla="*/ 290 w 663"/>
                <a:gd name="connsiteY114-230" fmla="*/ 147 h 242"/>
                <a:gd name="connsiteX115-231" fmla="*/ 311 w 663"/>
                <a:gd name="connsiteY115-232" fmla="*/ 147 h 242"/>
                <a:gd name="connsiteX116-233" fmla="*/ 332 w 663"/>
                <a:gd name="connsiteY116-234" fmla="*/ 142 h 242"/>
                <a:gd name="connsiteX117-235" fmla="*/ 342 w 663"/>
                <a:gd name="connsiteY117-236" fmla="*/ 142 h 242"/>
                <a:gd name="connsiteX118-237" fmla="*/ 358 w 663"/>
                <a:gd name="connsiteY118-238" fmla="*/ 142 h 242"/>
                <a:gd name="connsiteX119-239" fmla="*/ 363 w 663"/>
                <a:gd name="connsiteY119-240" fmla="*/ 142 h 242"/>
                <a:gd name="connsiteX120-241" fmla="*/ 368 w 663"/>
                <a:gd name="connsiteY120-242" fmla="*/ 142 h 242"/>
                <a:gd name="connsiteX121-243" fmla="*/ 368 w 663"/>
                <a:gd name="connsiteY121-244" fmla="*/ 142 h 242"/>
                <a:gd name="connsiteX0-245" fmla="*/ 368 w 642"/>
                <a:gd name="connsiteY0-246" fmla="*/ 142 h 242"/>
                <a:gd name="connsiteX1-247" fmla="*/ 374 w 642"/>
                <a:gd name="connsiteY1-248" fmla="*/ 142 h 242"/>
                <a:gd name="connsiteX2-249" fmla="*/ 379 w 642"/>
                <a:gd name="connsiteY2-250" fmla="*/ 142 h 242"/>
                <a:gd name="connsiteX3-251" fmla="*/ 395 w 642"/>
                <a:gd name="connsiteY3-252" fmla="*/ 137 h 242"/>
                <a:gd name="connsiteX4-253" fmla="*/ 405 w 642"/>
                <a:gd name="connsiteY4-254" fmla="*/ 137 h 242"/>
                <a:gd name="connsiteX5-255" fmla="*/ 421 w 642"/>
                <a:gd name="connsiteY5-256" fmla="*/ 137 h 242"/>
                <a:gd name="connsiteX6-257" fmla="*/ 442 w 642"/>
                <a:gd name="connsiteY6-258" fmla="*/ 132 h 242"/>
                <a:gd name="connsiteX7-259" fmla="*/ 468 w 642"/>
                <a:gd name="connsiteY7-260" fmla="*/ 132 h 242"/>
                <a:gd name="connsiteX8-261" fmla="*/ 495 w 642"/>
                <a:gd name="connsiteY8-262" fmla="*/ 126 h 242"/>
                <a:gd name="connsiteX9-263" fmla="*/ 547 w 642"/>
                <a:gd name="connsiteY9-264" fmla="*/ 121 h 242"/>
                <a:gd name="connsiteX10-265" fmla="*/ 595 w 642"/>
                <a:gd name="connsiteY10-266" fmla="*/ 116 h 242"/>
                <a:gd name="connsiteX11-267" fmla="*/ 642 w 642"/>
                <a:gd name="connsiteY11-268" fmla="*/ 111 h 242"/>
                <a:gd name="connsiteX12-269" fmla="*/ 637 w 642"/>
                <a:gd name="connsiteY12-270" fmla="*/ 147 h 242"/>
                <a:gd name="connsiteX13-271" fmla="*/ 626 w 642"/>
                <a:gd name="connsiteY13-272" fmla="*/ 147 h 242"/>
                <a:gd name="connsiteX14-273" fmla="*/ 610 w 642"/>
                <a:gd name="connsiteY14-274" fmla="*/ 147 h 242"/>
                <a:gd name="connsiteX15-275" fmla="*/ 595 w 642"/>
                <a:gd name="connsiteY15-276" fmla="*/ 153 h 242"/>
                <a:gd name="connsiteX16-277" fmla="*/ 579 w 642"/>
                <a:gd name="connsiteY16-278" fmla="*/ 153 h 242"/>
                <a:gd name="connsiteX17-279" fmla="*/ 558 w 642"/>
                <a:gd name="connsiteY17-280" fmla="*/ 153 h 242"/>
                <a:gd name="connsiteX18-281" fmla="*/ 542 w 642"/>
                <a:gd name="connsiteY18-282" fmla="*/ 153 h 242"/>
                <a:gd name="connsiteX19-283" fmla="*/ 521 w 642"/>
                <a:gd name="connsiteY19-284" fmla="*/ 158 h 242"/>
                <a:gd name="connsiteX20-285" fmla="*/ 500 w 642"/>
                <a:gd name="connsiteY20-286" fmla="*/ 158 h 242"/>
                <a:gd name="connsiteX21-287" fmla="*/ 479 w 642"/>
                <a:gd name="connsiteY21-288" fmla="*/ 163 h 242"/>
                <a:gd name="connsiteX22-289" fmla="*/ 458 w 642"/>
                <a:gd name="connsiteY22-290" fmla="*/ 163 h 242"/>
                <a:gd name="connsiteX23-291" fmla="*/ 432 w 642"/>
                <a:gd name="connsiteY23-292" fmla="*/ 169 h 242"/>
                <a:gd name="connsiteX24-293" fmla="*/ 405 w 642"/>
                <a:gd name="connsiteY24-294" fmla="*/ 169 h 242"/>
                <a:gd name="connsiteX25-295" fmla="*/ 384 w 642"/>
                <a:gd name="connsiteY25-296" fmla="*/ 174 h 242"/>
                <a:gd name="connsiteX26-297" fmla="*/ 353 w 642"/>
                <a:gd name="connsiteY26-298" fmla="*/ 174 h 242"/>
                <a:gd name="connsiteX27-299" fmla="*/ 326 w 642"/>
                <a:gd name="connsiteY27-300" fmla="*/ 179 h 242"/>
                <a:gd name="connsiteX28-301" fmla="*/ 305 w 642"/>
                <a:gd name="connsiteY28-302" fmla="*/ 184 h 242"/>
                <a:gd name="connsiteX29-303" fmla="*/ 279 w 642"/>
                <a:gd name="connsiteY29-304" fmla="*/ 190 h 242"/>
                <a:gd name="connsiteX30-305" fmla="*/ 258 w 642"/>
                <a:gd name="connsiteY30-306" fmla="*/ 190 h 242"/>
                <a:gd name="connsiteX31-307" fmla="*/ 237 w 642"/>
                <a:gd name="connsiteY31-308" fmla="*/ 195 h 242"/>
                <a:gd name="connsiteX32-309" fmla="*/ 216 w 642"/>
                <a:gd name="connsiteY32-310" fmla="*/ 200 h 242"/>
                <a:gd name="connsiteX33-311" fmla="*/ 200 w 642"/>
                <a:gd name="connsiteY33-312" fmla="*/ 200 h 242"/>
                <a:gd name="connsiteX34-313" fmla="*/ 184 w 642"/>
                <a:gd name="connsiteY34-314" fmla="*/ 205 h 242"/>
                <a:gd name="connsiteX35-315" fmla="*/ 169 w 642"/>
                <a:gd name="connsiteY35-316" fmla="*/ 205 h 242"/>
                <a:gd name="connsiteX36-317" fmla="*/ 153 w 642"/>
                <a:gd name="connsiteY36-318" fmla="*/ 211 h 242"/>
                <a:gd name="connsiteX37-319" fmla="*/ 142 w 642"/>
                <a:gd name="connsiteY37-320" fmla="*/ 211 h 242"/>
                <a:gd name="connsiteX38-321" fmla="*/ 132 w 642"/>
                <a:gd name="connsiteY38-322" fmla="*/ 216 h 242"/>
                <a:gd name="connsiteX39-323" fmla="*/ 127 w 642"/>
                <a:gd name="connsiteY39-324" fmla="*/ 216 h 242"/>
                <a:gd name="connsiteX40-325" fmla="*/ 116 w 642"/>
                <a:gd name="connsiteY40-326" fmla="*/ 221 h 242"/>
                <a:gd name="connsiteX41-327" fmla="*/ 111 w 642"/>
                <a:gd name="connsiteY41-328" fmla="*/ 221 h 242"/>
                <a:gd name="connsiteX42-329" fmla="*/ 105 w 642"/>
                <a:gd name="connsiteY42-330" fmla="*/ 226 h 242"/>
                <a:gd name="connsiteX43-331" fmla="*/ 90 w 642"/>
                <a:gd name="connsiteY43-332" fmla="*/ 232 h 242"/>
                <a:gd name="connsiteX44-333" fmla="*/ 79 w 642"/>
                <a:gd name="connsiteY44-334" fmla="*/ 237 h 242"/>
                <a:gd name="connsiteX45-335" fmla="*/ 69 w 642"/>
                <a:gd name="connsiteY45-336" fmla="*/ 242 h 242"/>
                <a:gd name="connsiteX46-337" fmla="*/ 63 w 642"/>
                <a:gd name="connsiteY46-338" fmla="*/ 242 h 242"/>
                <a:gd name="connsiteX47-339" fmla="*/ 58 w 642"/>
                <a:gd name="connsiteY47-340" fmla="*/ 242 h 242"/>
                <a:gd name="connsiteX48-341" fmla="*/ 53 w 642"/>
                <a:gd name="connsiteY48-342" fmla="*/ 242 h 242"/>
                <a:gd name="connsiteX49-343" fmla="*/ 48 w 642"/>
                <a:gd name="connsiteY49-344" fmla="*/ 242 h 242"/>
                <a:gd name="connsiteX50-345" fmla="*/ 37 w 642"/>
                <a:gd name="connsiteY50-346" fmla="*/ 232 h 242"/>
                <a:gd name="connsiteX51-347" fmla="*/ 27 w 642"/>
                <a:gd name="connsiteY51-348" fmla="*/ 226 h 242"/>
                <a:gd name="connsiteX52-349" fmla="*/ 16 w 642"/>
                <a:gd name="connsiteY52-350" fmla="*/ 216 h 242"/>
                <a:gd name="connsiteX53-351" fmla="*/ 11 w 642"/>
                <a:gd name="connsiteY53-352" fmla="*/ 211 h 242"/>
                <a:gd name="connsiteX54-353" fmla="*/ 6 w 642"/>
                <a:gd name="connsiteY54-354" fmla="*/ 200 h 242"/>
                <a:gd name="connsiteX55-355" fmla="*/ 0 w 642"/>
                <a:gd name="connsiteY55-356" fmla="*/ 195 h 242"/>
                <a:gd name="connsiteX56-357" fmla="*/ 6 w 642"/>
                <a:gd name="connsiteY56-358" fmla="*/ 190 h 242"/>
                <a:gd name="connsiteX57-359" fmla="*/ 11 w 642"/>
                <a:gd name="connsiteY57-360" fmla="*/ 184 h 242"/>
                <a:gd name="connsiteX58-361" fmla="*/ 16 w 642"/>
                <a:gd name="connsiteY58-362" fmla="*/ 179 h 242"/>
                <a:gd name="connsiteX59-363" fmla="*/ 27 w 642"/>
                <a:gd name="connsiteY59-364" fmla="*/ 174 h 242"/>
                <a:gd name="connsiteX60-365" fmla="*/ 37 w 642"/>
                <a:gd name="connsiteY60-366" fmla="*/ 163 h 242"/>
                <a:gd name="connsiteX61-367" fmla="*/ 48 w 642"/>
                <a:gd name="connsiteY61-368" fmla="*/ 153 h 242"/>
                <a:gd name="connsiteX62-369" fmla="*/ 53 w 642"/>
                <a:gd name="connsiteY62-370" fmla="*/ 137 h 242"/>
                <a:gd name="connsiteX63-371" fmla="*/ 63 w 642"/>
                <a:gd name="connsiteY63-372" fmla="*/ 121 h 242"/>
                <a:gd name="connsiteX64-373" fmla="*/ 63 w 642"/>
                <a:gd name="connsiteY64-374" fmla="*/ 100 h 242"/>
                <a:gd name="connsiteX65-375" fmla="*/ 69 w 642"/>
                <a:gd name="connsiteY65-376" fmla="*/ 89 h 242"/>
                <a:gd name="connsiteX66-377" fmla="*/ 69 w 642"/>
                <a:gd name="connsiteY66-378" fmla="*/ 74 h 242"/>
                <a:gd name="connsiteX67-379" fmla="*/ 69 w 642"/>
                <a:gd name="connsiteY67-380" fmla="*/ 63 h 242"/>
                <a:gd name="connsiteX68-381" fmla="*/ 63 w 642"/>
                <a:gd name="connsiteY68-382" fmla="*/ 47 h 242"/>
                <a:gd name="connsiteX69-383" fmla="*/ 58 w 642"/>
                <a:gd name="connsiteY69-384" fmla="*/ 42 h 242"/>
                <a:gd name="connsiteX70-385" fmla="*/ 53 w 642"/>
                <a:gd name="connsiteY70-386" fmla="*/ 37 h 242"/>
                <a:gd name="connsiteX71-387" fmla="*/ 48 w 642"/>
                <a:gd name="connsiteY71-388" fmla="*/ 32 h 242"/>
                <a:gd name="connsiteX72-389" fmla="*/ 48 w 642"/>
                <a:gd name="connsiteY72-390" fmla="*/ 26 h 242"/>
                <a:gd name="connsiteX73-391" fmla="*/ 48 w 642"/>
                <a:gd name="connsiteY73-392" fmla="*/ 16 h 242"/>
                <a:gd name="connsiteX74-393" fmla="*/ 48 w 642"/>
                <a:gd name="connsiteY74-394" fmla="*/ 10 h 242"/>
                <a:gd name="connsiteX75-395" fmla="*/ 53 w 642"/>
                <a:gd name="connsiteY75-396" fmla="*/ 5 h 242"/>
                <a:gd name="connsiteX76-397" fmla="*/ 58 w 642"/>
                <a:gd name="connsiteY76-398" fmla="*/ 5 h 242"/>
                <a:gd name="connsiteX77-399" fmla="*/ 69 w 642"/>
                <a:gd name="connsiteY77-400" fmla="*/ 0 h 242"/>
                <a:gd name="connsiteX78-401" fmla="*/ 74 w 642"/>
                <a:gd name="connsiteY78-402" fmla="*/ 5 h 242"/>
                <a:gd name="connsiteX79-403" fmla="*/ 84 w 642"/>
                <a:gd name="connsiteY79-404" fmla="*/ 5 h 242"/>
                <a:gd name="connsiteX80-405" fmla="*/ 95 w 642"/>
                <a:gd name="connsiteY80-406" fmla="*/ 10 h 242"/>
                <a:gd name="connsiteX81-407" fmla="*/ 105 w 642"/>
                <a:gd name="connsiteY81-408" fmla="*/ 16 h 242"/>
                <a:gd name="connsiteX82-409" fmla="*/ 116 w 642"/>
                <a:gd name="connsiteY82-410" fmla="*/ 26 h 242"/>
                <a:gd name="connsiteX83-411" fmla="*/ 127 w 642"/>
                <a:gd name="connsiteY83-412" fmla="*/ 32 h 242"/>
                <a:gd name="connsiteX84-413" fmla="*/ 132 w 642"/>
                <a:gd name="connsiteY84-414" fmla="*/ 37 h 242"/>
                <a:gd name="connsiteX85-415" fmla="*/ 137 w 642"/>
                <a:gd name="connsiteY85-416" fmla="*/ 42 h 242"/>
                <a:gd name="connsiteX86-417" fmla="*/ 137 w 642"/>
                <a:gd name="connsiteY86-418" fmla="*/ 47 h 242"/>
                <a:gd name="connsiteX87-419" fmla="*/ 137 w 642"/>
                <a:gd name="connsiteY87-420" fmla="*/ 53 h 242"/>
                <a:gd name="connsiteX88-421" fmla="*/ 137 w 642"/>
                <a:gd name="connsiteY88-422" fmla="*/ 58 h 242"/>
                <a:gd name="connsiteX89-423" fmla="*/ 137 w 642"/>
                <a:gd name="connsiteY89-424" fmla="*/ 63 h 242"/>
                <a:gd name="connsiteX90-425" fmla="*/ 137 w 642"/>
                <a:gd name="connsiteY90-426" fmla="*/ 68 h 242"/>
                <a:gd name="connsiteX91-427" fmla="*/ 132 w 642"/>
                <a:gd name="connsiteY91-428" fmla="*/ 79 h 242"/>
                <a:gd name="connsiteX92-429" fmla="*/ 132 w 642"/>
                <a:gd name="connsiteY92-430" fmla="*/ 89 h 242"/>
                <a:gd name="connsiteX93-431" fmla="*/ 127 w 642"/>
                <a:gd name="connsiteY93-432" fmla="*/ 100 h 242"/>
                <a:gd name="connsiteX94-433" fmla="*/ 121 w 642"/>
                <a:gd name="connsiteY94-434" fmla="*/ 111 h 242"/>
                <a:gd name="connsiteX95-435" fmla="*/ 116 w 642"/>
                <a:gd name="connsiteY95-436" fmla="*/ 121 h 242"/>
                <a:gd name="connsiteX96-437" fmla="*/ 116 w 642"/>
                <a:gd name="connsiteY96-438" fmla="*/ 132 h 242"/>
                <a:gd name="connsiteX97-439" fmla="*/ 111 w 642"/>
                <a:gd name="connsiteY97-440" fmla="*/ 137 h 242"/>
                <a:gd name="connsiteX98-441" fmla="*/ 111 w 642"/>
                <a:gd name="connsiteY98-442" fmla="*/ 147 h 242"/>
                <a:gd name="connsiteX99-443" fmla="*/ 111 w 642"/>
                <a:gd name="connsiteY99-444" fmla="*/ 153 h 242"/>
                <a:gd name="connsiteX100-445" fmla="*/ 111 w 642"/>
                <a:gd name="connsiteY100-446" fmla="*/ 158 h 242"/>
                <a:gd name="connsiteX101-447" fmla="*/ 111 w 642"/>
                <a:gd name="connsiteY101-448" fmla="*/ 158 h 242"/>
                <a:gd name="connsiteX102-449" fmla="*/ 111 w 642"/>
                <a:gd name="connsiteY102-450" fmla="*/ 163 h 242"/>
                <a:gd name="connsiteX103-451" fmla="*/ 116 w 642"/>
                <a:gd name="connsiteY103-452" fmla="*/ 163 h 242"/>
                <a:gd name="connsiteX104-453" fmla="*/ 116 w 642"/>
                <a:gd name="connsiteY104-454" fmla="*/ 163 h 242"/>
                <a:gd name="connsiteX105-455" fmla="*/ 121 w 642"/>
                <a:gd name="connsiteY105-456" fmla="*/ 163 h 242"/>
                <a:gd name="connsiteX106-457" fmla="*/ 132 w 642"/>
                <a:gd name="connsiteY106-458" fmla="*/ 163 h 242"/>
                <a:gd name="connsiteX107-459" fmla="*/ 148 w 642"/>
                <a:gd name="connsiteY107-460" fmla="*/ 163 h 242"/>
                <a:gd name="connsiteX108-461" fmla="*/ 169 w 642"/>
                <a:gd name="connsiteY108-462" fmla="*/ 163 h 242"/>
                <a:gd name="connsiteX109-463" fmla="*/ 190 w 642"/>
                <a:gd name="connsiteY109-464" fmla="*/ 163 h 242"/>
                <a:gd name="connsiteX110-465" fmla="*/ 211 w 642"/>
                <a:gd name="connsiteY110-466" fmla="*/ 158 h 242"/>
                <a:gd name="connsiteX111-467" fmla="*/ 242 w 642"/>
                <a:gd name="connsiteY111-468" fmla="*/ 153 h 242"/>
                <a:gd name="connsiteX112-469" fmla="*/ 269 w 642"/>
                <a:gd name="connsiteY112-470" fmla="*/ 153 h 242"/>
                <a:gd name="connsiteX113-471" fmla="*/ 290 w 642"/>
                <a:gd name="connsiteY113-472" fmla="*/ 147 h 242"/>
                <a:gd name="connsiteX114-473" fmla="*/ 311 w 642"/>
                <a:gd name="connsiteY114-474" fmla="*/ 147 h 242"/>
                <a:gd name="connsiteX115-475" fmla="*/ 332 w 642"/>
                <a:gd name="connsiteY115-476" fmla="*/ 142 h 242"/>
                <a:gd name="connsiteX116-477" fmla="*/ 342 w 642"/>
                <a:gd name="connsiteY116-478" fmla="*/ 142 h 242"/>
                <a:gd name="connsiteX117-479" fmla="*/ 358 w 642"/>
                <a:gd name="connsiteY117-480" fmla="*/ 142 h 242"/>
                <a:gd name="connsiteX118-481" fmla="*/ 363 w 642"/>
                <a:gd name="connsiteY118-482" fmla="*/ 142 h 242"/>
                <a:gd name="connsiteX119-483" fmla="*/ 368 w 642"/>
                <a:gd name="connsiteY119-484" fmla="*/ 142 h 242"/>
                <a:gd name="connsiteX120-485" fmla="*/ 368 w 642"/>
                <a:gd name="connsiteY120-486" fmla="*/ 142 h 242"/>
                <a:gd name="connsiteX0-487" fmla="*/ 368 w 647"/>
                <a:gd name="connsiteY0-488" fmla="*/ 142 h 242"/>
                <a:gd name="connsiteX1-489" fmla="*/ 374 w 647"/>
                <a:gd name="connsiteY1-490" fmla="*/ 142 h 242"/>
                <a:gd name="connsiteX2-491" fmla="*/ 379 w 647"/>
                <a:gd name="connsiteY2-492" fmla="*/ 142 h 242"/>
                <a:gd name="connsiteX3-493" fmla="*/ 395 w 647"/>
                <a:gd name="connsiteY3-494" fmla="*/ 137 h 242"/>
                <a:gd name="connsiteX4-495" fmla="*/ 405 w 647"/>
                <a:gd name="connsiteY4-496" fmla="*/ 137 h 242"/>
                <a:gd name="connsiteX5-497" fmla="*/ 421 w 647"/>
                <a:gd name="connsiteY5-498" fmla="*/ 137 h 242"/>
                <a:gd name="connsiteX6-499" fmla="*/ 442 w 647"/>
                <a:gd name="connsiteY6-500" fmla="*/ 132 h 242"/>
                <a:gd name="connsiteX7-501" fmla="*/ 468 w 647"/>
                <a:gd name="connsiteY7-502" fmla="*/ 132 h 242"/>
                <a:gd name="connsiteX8-503" fmla="*/ 495 w 647"/>
                <a:gd name="connsiteY8-504" fmla="*/ 126 h 242"/>
                <a:gd name="connsiteX9-505" fmla="*/ 547 w 647"/>
                <a:gd name="connsiteY9-506" fmla="*/ 121 h 242"/>
                <a:gd name="connsiteX10-507" fmla="*/ 595 w 647"/>
                <a:gd name="connsiteY10-508" fmla="*/ 116 h 242"/>
                <a:gd name="connsiteX11-509" fmla="*/ 642 w 647"/>
                <a:gd name="connsiteY11-510" fmla="*/ 111 h 242"/>
                <a:gd name="connsiteX12-511" fmla="*/ 626 w 647"/>
                <a:gd name="connsiteY12-512" fmla="*/ 147 h 242"/>
                <a:gd name="connsiteX13-513" fmla="*/ 610 w 647"/>
                <a:gd name="connsiteY13-514" fmla="*/ 147 h 242"/>
                <a:gd name="connsiteX14-515" fmla="*/ 595 w 647"/>
                <a:gd name="connsiteY14-516" fmla="*/ 153 h 242"/>
                <a:gd name="connsiteX15-517" fmla="*/ 579 w 647"/>
                <a:gd name="connsiteY15-518" fmla="*/ 153 h 242"/>
                <a:gd name="connsiteX16-519" fmla="*/ 558 w 647"/>
                <a:gd name="connsiteY16-520" fmla="*/ 153 h 242"/>
                <a:gd name="connsiteX17-521" fmla="*/ 542 w 647"/>
                <a:gd name="connsiteY17-522" fmla="*/ 153 h 242"/>
                <a:gd name="connsiteX18-523" fmla="*/ 521 w 647"/>
                <a:gd name="connsiteY18-524" fmla="*/ 158 h 242"/>
                <a:gd name="connsiteX19-525" fmla="*/ 500 w 647"/>
                <a:gd name="connsiteY19-526" fmla="*/ 158 h 242"/>
                <a:gd name="connsiteX20-527" fmla="*/ 479 w 647"/>
                <a:gd name="connsiteY20-528" fmla="*/ 163 h 242"/>
                <a:gd name="connsiteX21-529" fmla="*/ 458 w 647"/>
                <a:gd name="connsiteY21-530" fmla="*/ 163 h 242"/>
                <a:gd name="connsiteX22-531" fmla="*/ 432 w 647"/>
                <a:gd name="connsiteY22-532" fmla="*/ 169 h 242"/>
                <a:gd name="connsiteX23-533" fmla="*/ 405 w 647"/>
                <a:gd name="connsiteY23-534" fmla="*/ 169 h 242"/>
                <a:gd name="connsiteX24-535" fmla="*/ 384 w 647"/>
                <a:gd name="connsiteY24-536" fmla="*/ 174 h 242"/>
                <a:gd name="connsiteX25-537" fmla="*/ 353 w 647"/>
                <a:gd name="connsiteY25-538" fmla="*/ 174 h 242"/>
                <a:gd name="connsiteX26-539" fmla="*/ 326 w 647"/>
                <a:gd name="connsiteY26-540" fmla="*/ 179 h 242"/>
                <a:gd name="connsiteX27-541" fmla="*/ 305 w 647"/>
                <a:gd name="connsiteY27-542" fmla="*/ 184 h 242"/>
                <a:gd name="connsiteX28-543" fmla="*/ 279 w 647"/>
                <a:gd name="connsiteY28-544" fmla="*/ 190 h 242"/>
                <a:gd name="connsiteX29-545" fmla="*/ 258 w 647"/>
                <a:gd name="connsiteY29-546" fmla="*/ 190 h 242"/>
                <a:gd name="connsiteX30-547" fmla="*/ 237 w 647"/>
                <a:gd name="connsiteY30-548" fmla="*/ 195 h 242"/>
                <a:gd name="connsiteX31-549" fmla="*/ 216 w 647"/>
                <a:gd name="connsiteY31-550" fmla="*/ 200 h 242"/>
                <a:gd name="connsiteX32-551" fmla="*/ 200 w 647"/>
                <a:gd name="connsiteY32-552" fmla="*/ 200 h 242"/>
                <a:gd name="connsiteX33-553" fmla="*/ 184 w 647"/>
                <a:gd name="connsiteY33-554" fmla="*/ 205 h 242"/>
                <a:gd name="connsiteX34-555" fmla="*/ 169 w 647"/>
                <a:gd name="connsiteY34-556" fmla="*/ 205 h 242"/>
                <a:gd name="connsiteX35-557" fmla="*/ 153 w 647"/>
                <a:gd name="connsiteY35-558" fmla="*/ 211 h 242"/>
                <a:gd name="connsiteX36-559" fmla="*/ 142 w 647"/>
                <a:gd name="connsiteY36-560" fmla="*/ 211 h 242"/>
                <a:gd name="connsiteX37-561" fmla="*/ 132 w 647"/>
                <a:gd name="connsiteY37-562" fmla="*/ 216 h 242"/>
                <a:gd name="connsiteX38-563" fmla="*/ 127 w 647"/>
                <a:gd name="connsiteY38-564" fmla="*/ 216 h 242"/>
                <a:gd name="connsiteX39-565" fmla="*/ 116 w 647"/>
                <a:gd name="connsiteY39-566" fmla="*/ 221 h 242"/>
                <a:gd name="connsiteX40-567" fmla="*/ 111 w 647"/>
                <a:gd name="connsiteY40-568" fmla="*/ 221 h 242"/>
                <a:gd name="connsiteX41-569" fmla="*/ 105 w 647"/>
                <a:gd name="connsiteY41-570" fmla="*/ 226 h 242"/>
                <a:gd name="connsiteX42-571" fmla="*/ 90 w 647"/>
                <a:gd name="connsiteY42-572" fmla="*/ 232 h 242"/>
                <a:gd name="connsiteX43-573" fmla="*/ 79 w 647"/>
                <a:gd name="connsiteY43-574" fmla="*/ 237 h 242"/>
                <a:gd name="connsiteX44-575" fmla="*/ 69 w 647"/>
                <a:gd name="connsiteY44-576" fmla="*/ 242 h 242"/>
                <a:gd name="connsiteX45-577" fmla="*/ 63 w 647"/>
                <a:gd name="connsiteY45-578" fmla="*/ 242 h 242"/>
                <a:gd name="connsiteX46-579" fmla="*/ 58 w 647"/>
                <a:gd name="connsiteY46-580" fmla="*/ 242 h 242"/>
                <a:gd name="connsiteX47-581" fmla="*/ 53 w 647"/>
                <a:gd name="connsiteY47-582" fmla="*/ 242 h 242"/>
                <a:gd name="connsiteX48-583" fmla="*/ 48 w 647"/>
                <a:gd name="connsiteY48-584" fmla="*/ 242 h 242"/>
                <a:gd name="connsiteX49-585" fmla="*/ 37 w 647"/>
                <a:gd name="connsiteY49-586" fmla="*/ 232 h 242"/>
                <a:gd name="connsiteX50-587" fmla="*/ 27 w 647"/>
                <a:gd name="connsiteY50-588" fmla="*/ 226 h 242"/>
                <a:gd name="connsiteX51-589" fmla="*/ 16 w 647"/>
                <a:gd name="connsiteY51-590" fmla="*/ 216 h 242"/>
                <a:gd name="connsiteX52-591" fmla="*/ 11 w 647"/>
                <a:gd name="connsiteY52-592" fmla="*/ 211 h 242"/>
                <a:gd name="connsiteX53-593" fmla="*/ 6 w 647"/>
                <a:gd name="connsiteY53-594" fmla="*/ 200 h 242"/>
                <a:gd name="connsiteX54-595" fmla="*/ 0 w 647"/>
                <a:gd name="connsiteY54-596" fmla="*/ 195 h 242"/>
                <a:gd name="connsiteX55-597" fmla="*/ 6 w 647"/>
                <a:gd name="connsiteY55-598" fmla="*/ 190 h 242"/>
                <a:gd name="connsiteX56-599" fmla="*/ 11 w 647"/>
                <a:gd name="connsiteY56-600" fmla="*/ 184 h 242"/>
                <a:gd name="connsiteX57-601" fmla="*/ 16 w 647"/>
                <a:gd name="connsiteY57-602" fmla="*/ 179 h 242"/>
                <a:gd name="connsiteX58-603" fmla="*/ 27 w 647"/>
                <a:gd name="connsiteY58-604" fmla="*/ 174 h 242"/>
                <a:gd name="connsiteX59-605" fmla="*/ 37 w 647"/>
                <a:gd name="connsiteY59-606" fmla="*/ 163 h 242"/>
                <a:gd name="connsiteX60-607" fmla="*/ 48 w 647"/>
                <a:gd name="connsiteY60-608" fmla="*/ 153 h 242"/>
                <a:gd name="connsiteX61-609" fmla="*/ 53 w 647"/>
                <a:gd name="connsiteY61-610" fmla="*/ 137 h 242"/>
                <a:gd name="connsiteX62-611" fmla="*/ 63 w 647"/>
                <a:gd name="connsiteY62-612" fmla="*/ 121 h 242"/>
                <a:gd name="connsiteX63-613" fmla="*/ 63 w 647"/>
                <a:gd name="connsiteY63-614" fmla="*/ 100 h 242"/>
                <a:gd name="connsiteX64-615" fmla="*/ 69 w 647"/>
                <a:gd name="connsiteY64-616" fmla="*/ 89 h 242"/>
                <a:gd name="connsiteX65-617" fmla="*/ 69 w 647"/>
                <a:gd name="connsiteY65-618" fmla="*/ 74 h 242"/>
                <a:gd name="connsiteX66-619" fmla="*/ 69 w 647"/>
                <a:gd name="connsiteY66-620" fmla="*/ 63 h 242"/>
                <a:gd name="connsiteX67-621" fmla="*/ 63 w 647"/>
                <a:gd name="connsiteY67-622" fmla="*/ 47 h 242"/>
                <a:gd name="connsiteX68-623" fmla="*/ 58 w 647"/>
                <a:gd name="connsiteY68-624" fmla="*/ 42 h 242"/>
                <a:gd name="connsiteX69-625" fmla="*/ 53 w 647"/>
                <a:gd name="connsiteY69-626" fmla="*/ 37 h 242"/>
                <a:gd name="connsiteX70-627" fmla="*/ 48 w 647"/>
                <a:gd name="connsiteY70-628" fmla="*/ 32 h 242"/>
                <a:gd name="connsiteX71-629" fmla="*/ 48 w 647"/>
                <a:gd name="connsiteY71-630" fmla="*/ 26 h 242"/>
                <a:gd name="connsiteX72-631" fmla="*/ 48 w 647"/>
                <a:gd name="connsiteY72-632" fmla="*/ 16 h 242"/>
                <a:gd name="connsiteX73-633" fmla="*/ 48 w 647"/>
                <a:gd name="connsiteY73-634" fmla="*/ 10 h 242"/>
                <a:gd name="connsiteX74-635" fmla="*/ 53 w 647"/>
                <a:gd name="connsiteY74-636" fmla="*/ 5 h 242"/>
                <a:gd name="connsiteX75-637" fmla="*/ 58 w 647"/>
                <a:gd name="connsiteY75-638" fmla="*/ 5 h 242"/>
                <a:gd name="connsiteX76-639" fmla="*/ 69 w 647"/>
                <a:gd name="connsiteY76-640" fmla="*/ 0 h 242"/>
                <a:gd name="connsiteX77-641" fmla="*/ 74 w 647"/>
                <a:gd name="connsiteY77-642" fmla="*/ 5 h 242"/>
                <a:gd name="connsiteX78-643" fmla="*/ 84 w 647"/>
                <a:gd name="connsiteY78-644" fmla="*/ 5 h 242"/>
                <a:gd name="connsiteX79-645" fmla="*/ 95 w 647"/>
                <a:gd name="connsiteY79-646" fmla="*/ 10 h 242"/>
                <a:gd name="connsiteX80-647" fmla="*/ 105 w 647"/>
                <a:gd name="connsiteY80-648" fmla="*/ 16 h 242"/>
                <a:gd name="connsiteX81-649" fmla="*/ 116 w 647"/>
                <a:gd name="connsiteY81-650" fmla="*/ 26 h 242"/>
                <a:gd name="connsiteX82-651" fmla="*/ 127 w 647"/>
                <a:gd name="connsiteY82-652" fmla="*/ 32 h 242"/>
                <a:gd name="connsiteX83-653" fmla="*/ 132 w 647"/>
                <a:gd name="connsiteY83-654" fmla="*/ 37 h 242"/>
                <a:gd name="connsiteX84-655" fmla="*/ 137 w 647"/>
                <a:gd name="connsiteY84-656" fmla="*/ 42 h 242"/>
                <a:gd name="connsiteX85-657" fmla="*/ 137 w 647"/>
                <a:gd name="connsiteY85-658" fmla="*/ 47 h 242"/>
                <a:gd name="connsiteX86-659" fmla="*/ 137 w 647"/>
                <a:gd name="connsiteY86-660" fmla="*/ 53 h 242"/>
                <a:gd name="connsiteX87-661" fmla="*/ 137 w 647"/>
                <a:gd name="connsiteY87-662" fmla="*/ 58 h 242"/>
                <a:gd name="connsiteX88-663" fmla="*/ 137 w 647"/>
                <a:gd name="connsiteY88-664" fmla="*/ 63 h 242"/>
                <a:gd name="connsiteX89-665" fmla="*/ 137 w 647"/>
                <a:gd name="connsiteY89-666" fmla="*/ 68 h 242"/>
                <a:gd name="connsiteX90-667" fmla="*/ 132 w 647"/>
                <a:gd name="connsiteY90-668" fmla="*/ 79 h 242"/>
                <a:gd name="connsiteX91-669" fmla="*/ 132 w 647"/>
                <a:gd name="connsiteY91-670" fmla="*/ 89 h 242"/>
                <a:gd name="connsiteX92-671" fmla="*/ 127 w 647"/>
                <a:gd name="connsiteY92-672" fmla="*/ 100 h 242"/>
                <a:gd name="connsiteX93-673" fmla="*/ 121 w 647"/>
                <a:gd name="connsiteY93-674" fmla="*/ 111 h 242"/>
                <a:gd name="connsiteX94-675" fmla="*/ 116 w 647"/>
                <a:gd name="connsiteY94-676" fmla="*/ 121 h 242"/>
                <a:gd name="connsiteX95-677" fmla="*/ 116 w 647"/>
                <a:gd name="connsiteY95-678" fmla="*/ 132 h 242"/>
                <a:gd name="connsiteX96-679" fmla="*/ 111 w 647"/>
                <a:gd name="connsiteY96-680" fmla="*/ 137 h 242"/>
                <a:gd name="connsiteX97-681" fmla="*/ 111 w 647"/>
                <a:gd name="connsiteY97-682" fmla="*/ 147 h 242"/>
                <a:gd name="connsiteX98-683" fmla="*/ 111 w 647"/>
                <a:gd name="connsiteY98-684" fmla="*/ 153 h 242"/>
                <a:gd name="connsiteX99-685" fmla="*/ 111 w 647"/>
                <a:gd name="connsiteY99-686" fmla="*/ 158 h 242"/>
                <a:gd name="connsiteX100-687" fmla="*/ 111 w 647"/>
                <a:gd name="connsiteY100-688" fmla="*/ 158 h 242"/>
                <a:gd name="connsiteX101-689" fmla="*/ 111 w 647"/>
                <a:gd name="connsiteY101-690" fmla="*/ 163 h 242"/>
                <a:gd name="connsiteX102-691" fmla="*/ 116 w 647"/>
                <a:gd name="connsiteY102-692" fmla="*/ 163 h 242"/>
                <a:gd name="connsiteX103-693" fmla="*/ 116 w 647"/>
                <a:gd name="connsiteY103-694" fmla="*/ 163 h 242"/>
                <a:gd name="connsiteX104-695" fmla="*/ 121 w 647"/>
                <a:gd name="connsiteY104-696" fmla="*/ 163 h 242"/>
                <a:gd name="connsiteX105-697" fmla="*/ 132 w 647"/>
                <a:gd name="connsiteY105-698" fmla="*/ 163 h 242"/>
                <a:gd name="connsiteX106-699" fmla="*/ 148 w 647"/>
                <a:gd name="connsiteY106-700" fmla="*/ 163 h 242"/>
                <a:gd name="connsiteX107-701" fmla="*/ 169 w 647"/>
                <a:gd name="connsiteY107-702" fmla="*/ 163 h 242"/>
                <a:gd name="connsiteX108-703" fmla="*/ 190 w 647"/>
                <a:gd name="connsiteY108-704" fmla="*/ 163 h 242"/>
                <a:gd name="connsiteX109-705" fmla="*/ 211 w 647"/>
                <a:gd name="connsiteY109-706" fmla="*/ 158 h 242"/>
                <a:gd name="connsiteX110-707" fmla="*/ 242 w 647"/>
                <a:gd name="connsiteY110-708" fmla="*/ 153 h 242"/>
                <a:gd name="connsiteX111-709" fmla="*/ 269 w 647"/>
                <a:gd name="connsiteY111-710" fmla="*/ 153 h 242"/>
                <a:gd name="connsiteX112-711" fmla="*/ 290 w 647"/>
                <a:gd name="connsiteY112-712" fmla="*/ 147 h 242"/>
                <a:gd name="connsiteX113-713" fmla="*/ 311 w 647"/>
                <a:gd name="connsiteY113-714" fmla="*/ 147 h 242"/>
                <a:gd name="connsiteX114-715" fmla="*/ 332 w 647"/>
                <a:gd name="connsiteY114-716" fmla="*/ 142 h 242"/>
                <a:gd name="connsiteX115-717" fmla="*/ 342 w 647"/>
                <a:gd name="connsiteY115-718" fmla="*/ 142 h 242"/>
                <a:gd name="connsiteX116-719" fmla="*/ 358 w 647"/>
                <a:gd name="connsiteY116-720" fmla="*/ 142 h 242"/>
                <a:gd name="connsiteX117-721" fmla="*/ 363 w 647"/>
                <a:gd name="connsiteY117-722" fmla="*/ 142 h 242"/>
                <a:gd name="connsiteX118-723" fmla="*/ 368 w 647"/>
                <a:gd name="connsiteY118-724" fmla="*/ 142 h 242"/>
                <a:gd name="connsiteX119-725" fmla="*/ 368 w 647"/>
                <a:gd name="connsiteY119-726" fmla="*/ 142 h 242"/>
                <a:gd name="connsiteX0-727" fmla="*/ 368 w 626"/>
                <a:gd name="connsiteY0-728" fmla="*/ 142 h 242"/>
                <a:gd name="connsiteX1-729" fmla="*/ 374 w 626"/>
                <a:gd name="connsiteY1-730" fmla="*/ 142 h 242"/>
                <a:gd name="connsiteX2-731" fmla="*/ 379 w 626"/>
                <a:gd name="connsiteY2-732" fmla="*/ 142 h 242"/>
                <a:gd name="connsiteX3-733" fmla="*/ 395 w 626"/>
                <a:gd name="connsiteY3-734" fmla="*/ 137 h 242"/>
                <a:gd name="connsiteX4-735" fmla="*/ 405 w 626"/>
                <a:gd name="connsiteY4-736" fmla="*/ 137 h 242"/>
                <a:gd name="connsiteX5-737" fmla="*/ 421 w 626"/>
                <a:gd name="connsiteY5-738" fmla="*/ 137 h 242"/>
                <a:gd name="connsiteX6-739" fmla="*/ 442 w 626"/>
                <a:gd name="connsiteY6-740" fmla="*/ 132 h 242"/>
                <a:gd name="connsiteX7-741" fmla="*/ 468 w 626"/>
                <a:gd name="connsiteY7-742" fmla="*/ 132 h 242"/>
                <a:gd name="connsiteX8-743" fmla="*/ 495 w 626"/>
                <a:gd name="connsiteY8-744" fmla="*/ 126 h 242"/>
                <a:gd name="connsiteX9-745" fmla="*/ 547 w 626"/>
                <a:gd name="connsiteY9-746" fmla="*/ 121 h 242"/>
                <a:gd name="connsiteX10-747" fmla="*/ 595 w 626"/>
                <a:gd name="connsiteY10-748" fmla="*/ 116 h 242"/>
                <a:gd name="connsiteX11-749" fmla="*/ 626 w 626"/>
                <a:gd name="connsiteY11-750" fmla="*/ 147 h 242"/>
                <a:gd name="connsiteX12-751" fmla="*/ 610 w 626"/>
                <a:gd name="connsiteY12-752" fmla="*/ 147 h 242"/>
                <a:gd name="connsiteX13-753" fmla="*/ 595 w 626"/>
                <a:gd name="connsiteY13-754" fmla="*/ 153 h 242"/>
                <a:gd name="connsiteX14-755" fmla="*/ 579 w 626"/>
                <a:gd name="connsiteY14-756" fmla="*/ 153 h 242"/>
                <a:gd name="connsiteX15-757" fmla="*/ 558 w 626"/>
                <a:gd name="connsiteY15-758" fmla="*/ 153 h 242"/>
                <a:gd name="connsiteX16-759" fmla="*/ 542 w 626"/>
                <a:gd name="connsiteY16-760" fmla="*/ 153 h 242"/>
                <a:gd name="connsiteX17-761" fmla="*/ 521 w 626"/>
                <a:gd name="connsiteY17-762" fmla="*/ 158 h 242"/>
                <a:gd name="connsiteX18-763" fmla="*/ 500 w 626"/>
                <a:gd name="connsiteY18-764" fmla="*/ 158 h 242"/>
                <a:gd name="connsiteX19-765" fmla="*/ 479 w 626"/>
                <a:gd name="connsiteY19-766" fmla="*/ 163 h 242"/>
                <a:gd name="connsiteX20-767" fmla="*/ 458 w 626"/>
                <a:gd name="connsiteY20-768" fmla="*/ 163 h 242"/>
                <a:gd name="connsiteX21-769" fmla="*/ 432 w 626"/>
                <a:gd name="connsiteY21-770" fmla="*/ 169 h 242"/>
                <a:gd name="connsiteX22-771" fmla="*/ 405 w 626"/>
                <a:gd name="connsiteY22-772" fmla="*/ 169 h 242"/>
                <a:gd name="connsiteX23-773" fmla="*/ 384 w 626"/>
                <a:gd name="connsiteY23-774" fmla="*/ 174 h 242"/>
                <a:gd name="connsiteX24-775" fmla="*/ 353 w 626"/>
                <a:gd name="connsiteY24-776" fmla="*/ 174 h 242"/>
                <a:gd name="connsiteX25-777" fmla="*/ 326 w 626"/>
                <a:gd name="connsiteY25-778" fmla="*/ 179 h 242"/>
                <a:gd name="connsiteX26-779" fmla="*/ 305 w 626"/>
                <a:gd name="connsiteY26-780" fmla="*/ 184 h 242"/>
                <a:gd name="connsiteX27-781" fmla="*/ 279 w 626"/>
                <a:gd name="connsiteY27-782" fmla="*/ 190 h 242"/>
                <a:gd name="connsiteX28-783" fmla="*/ 258 w 626"/>
                <a:gd name="connsiteY28-784" fmla="*/ 190 h 242"/>
                <a:gd name="connsiteX29-785" fmla="*/ 237 w 626"/>
                <a:gd name="connsiteY29-786" fmla="*/ 195 h 242"/>
                <a:gd name="connsiteX30-787" fmla="*/ 216 w 626"/>
                <a:gd name="connsiteY30-788" fmla="*/ 200 h 242"/>
                <a:gd name="connsiteX31-789" fmla="*/ 200 w 626"/>
                <a:gd name="connsiteY31-790" fmla="*/ 200 h 242"/>
                <a:gd name="connsiteX32-791" fmla="*/ 184 w 626"/>
                <a:gd name="connsiteY32-792" fmla="*/ 205 h 242"/>
                <a:gd name="connsiteX33-793" fmla="*/ 169 w 626"/>
                <a:gd name="connsiteY33-794" fmla="*/ 205 h 242"/>
                <a:gd name="connsiteX34-795" fmla="*/ 153 w 626"/>
                <a:gd name="connsiteY34-796" fmla="*/ 211 h 242"/>
                <a:gd name="connsiteX35-797" fmla="*/ 142 w 626"/>
                <a:gd name="connsiteY35-798" fmla="*/ 211 h 242"/>
                <a:gd name="connsiteX36-799" fmla="*/ 132 w 626"/>
                <a:gd name="connsiteY36-800" fmla="*/ 216 h 242"/>
                <a:gd name="connsiteX37-801" fmla="*/ 127 w 626"/>
                <a:gd name="connsiteY37-802" fmla="*/ 216 h 242"/>
                <a:gd name="connsiteX38-803" fmla="*/ 116 w 626"/>
                <a:gd name="connsiteY38-804" fmla="*/ 221 h 242"/>
                <a:gd name="connsiteX39-805" fmla="*/ 111 w 626"/>
                <a:gd name="connsiteY39-806" fmla="*/ 221 h 242"/>
                <a:gd name="connsiteX40-807" fmla="*/ 105 w 626"/>
                <a:gd name="connsiteY40-808" fmla="*/ 226 h 242"/>
                <a:gd name="connsiteX41-809" fmla="*/ 90 w 626"/>
                <a:gd name="connsiteY41-810" fmla="*/ 232 h 242"/>
                <a:gd name="connsiteX42-811" fmla="*/ 79 w 626"/>
                <a:gd name="connsiteY42-812" fmla="*/ 237 h 242"/>
                <a:gd name="connsiteX43-813" fmla="*/ 69 w 626"/>
                <a:gd name="connsiteY43-814" fmla="*/ 242 h 242"/>
                <a:gd name="connsiteX44-815" fmla="*/ 63 w 626"/>
                <a:gd name="connsiteY44-816" fmla="*/ 242 h 242"/>
                <a:gd name="connsiteX45-817" fmla="*/ 58 w 626"/>
                <a:gd name="connsiteY45-818" fmla="*/ 242 h 242"/>
                <a:gd name="connsiteX46-819" fmla="*/ 53 w 626"/>
                <a:gd name="connsiteY46-820" fmla="*/ 242 h 242"/>
                <a:gd name="connsiteX47-821" fmla="*/ 48 w 626"/>
                <a:gd name="connsiteY47-822" fmla="*/ 242 h 242"/>
                <a:gd name="connsiteX48-823" fmla="*/ 37 w 626"/>
                <a:gd name="connsiteY48-824" fmla="*/ 232 h 242"/>
                <a:gd name="connsiteX49-825" fmla="*/ 27 w 626"/>
                <a:gd name="connsiteY49-826" fmla="*/ 226 h 242"/>
                <a:gd name="connsiteX50-827" fmla="*/ 16 w 626"/>
                <a:gd name="connsiteY50-828" fmla="*/ 216 h 242"/>
                <a:gd name="connsiteX51-829" fmla="*/ 11 w 626"/>
                <a:gd name="connsiteY51-830" fmla="*/ 211 h 242"/>
                <a:gd name="connsiteX52-831" fmla="*/ 6 w 626"/>
                <a:gd name="connsiteY52-832" fmla="*/ 200 h 242"/>
                <a:gd name="connsiteX53-833" fmla="*/ 0 w 626"/>
                <a:gd name="connsiteY53-834" fmla="*/ 195 h 242"/>
                <a:gd name="connsiteX54-835" fmla="*/ 6 w 626"/>
                <a:gd name="connsiteY54-836" fmla="*/ 190 h 242"/>
                <a:gd name="connsiteX55-837" fmla="*/ 11 w 626"/>
                <a:gd name="connsiteY55-838" fmla="*/ 184 h 242"/>
                <a:gd name="connsiteX56-839" fmla="*/ 16 w 626"/>
                <a:gd name="connsiteY56-840" fmla="*/ 179 h 242"/>
                <a:gd name="connsiteX57-841" fmla="*/ 27 w 626"/>
                <a:gd name="connsiteY57-842" fmla="*/ 174 h 242"/>
                <a:gd name="connsiteX58-843" fmla="*/ 37 w 626"/>
                <a:gd name="connsiteY58-844" fmla="*/ 163 h 242"/>
                <a:gd name="connsiteX59-845" fmla="*/ 48 w 626"/>
                <a:gd name="connsiteY59-846" fmla="*/ 153 h 242"/>
                <a:gd name="connsiteX60-847" fmla="*/ 53 w 626"/>
                <a:gd name="connsiteY60-848" fmla="*/ 137 h 242"/>
                <a:gd name="connsiteX61-849" fmla="*/ 63 w 626"/>
                <a:gd name="connsiteY61-850" fmla="*/ 121 h 242"/>
                <a:gd name="connsiteX62-851" fmla="*/ 63 w 626"/>
                <a:gd name="connsiteY62-852" fmla="*/ 100 h 242"/>
                <a:gd name="connsiteX63-853" fmla="*/ 69 w 626"/>
                <a:gd name="connsiteY63-854" fmla="*/ 89 h 242"/>
                <a:gd name="connsiteX64-855" fmla="*/ 69 w 626"/>
                <a:gd name="connsiteY64-856" fmla="*/ 74 h 242"/>
                <a:gd name="connsiteX65-857" fmla="*/ 69 w 626"/>
                <a:gd name="connsiteY65-858" fmla="*/ 63 h 242"/>
                <a:gd name="connsiteX66-859" fmla="*/ 63 w 626"/>
                <a:gd name="connsiteY66-860" fmla="*/ 47 h 242"/>
                <a:gd name="connsiteX67-861" fmla="*/ 58 w 626"/>
                <a:gd name="connsiteY67-862" fmla="*/ 42 h 242"/>
                <a:gd name="connsiteX68-863" fmla="*/ 53 w 626"/>
                <a:gd name="connsiteY68-864" fmla="*/ 37 h 242"/>
                <a:gd name="connsiteX69-865" fmla="*/ 48 w 626"/>
                <a:gd name="connsiteY69-866" fmla="*/ 32 h 242"/>
                <a:gd name="connsiteX70-867" fmla="*/ 48 w 626"/>
                <a:gd name="connsiteY70-868" fmla="*/ 26 h 242"/>
                <a:gd name="connsiteX71-869" fmla="*/ 48 w 626"/>
                <a:gd name="connsiteY71-870" fmla="*/ 16 h 242"/>
                <a:gd name="connsiteX72-871" fmla="*/ 48 w 626"/>
                <a:gd name="connsiteY72-872" fmla="*/ 10 h 242"/>
                <a:gd name="connsiteX73-873" fmla="*/ 53 w 626"/>
                <a:gd name="connsiteY73-874" fmla="*/ 5 h 242"/>
                <a:gd name="connsiteX74-875" fmla="*/ 58 w 626"/>
                <a:gd name="connsiteY74-876" fmla="*/ 5 h 242"/>
                <a:gd name="connsiteX75-877" fmla="*/ 69 w 626"/>
                <a:gd name="connsiteY75-878" fmla="*/ 0 h 242"/>
                <a:gd name="connsiteX76-879" fmla="*/ 74 w 626"/>
                <a:gd name="connsiteY76-880" fmla="*/ 5 h 242"/>
                <a:gd name="connsiteX77-881" fmla="*/ 84 w 626"/>
                <a:gd name="connsiteY77-882" fmla="*/ 5 h 242"/>
                <a:gd name="connsiteX78-883" fmla="*/ 95 w 626"/>
                <a:gd name="connsiteY78-884" fmla="*/ 10 h 242"/>
                <a:gd name="connsiteX79-885" fmla="*/ 105 w 626"/>
                <a:gd name="connsiteY79-886" fmla="*/ 16 h 242"/>
                <a:gd name="connsiteX80-887" fmla="*/ 116 w 626"/>
                <a:gd name="connsiteY80-888" fmla="*/ 26 h 242"/>
                <a:gd name="connsiteX81-889" fmla="*/ 127 w 626"/>
                <a:gd name="connsiteY81-890" fmla="*/ 32 h 242"/>
                <a:gd name="connsiteX82-891" fmla="*/ 132 w 626"/>
                <a:gd name="connsiteY82-892" fmla="*/ 37 h 242"/>
                <a:gd name="connsiteX83-893" fmla="*/ 137 w 626"/>
                <a:gd name="connsiteY83-894" fmla="*/ 42 h 242"/>
                <a:gd name="connsiteX84-895" fmla="*/ 137 w 626"/>
                <a:gd name="connsiteY84-896" fmla="*/ 47 h 242"/>
                <a:gd name="connsiteX85-897" fmla="*/ 137 w 626"/>
                <a:gd name="connsiteY85-898" fmla="*/ 53 h 242"/>
                <a:gd name="connsiteX86-899" fmla="*/ 137 w 626"/>
                <a:gd name="connsiteY86-900" fmla="*/ 58 h 242"/>
                <a:gd name="connsiteX87-901" fmla="*/ 137 w 626"/>
                <a:gd name="connsiteY87-902" fmla="*/ 63 h 242"/>
                <a:gd name="connsiteX88-903" fmla="*/ 137 w 626"/>
                <a:gd name="connsiteY88-904" fmla="*/ 68 h 242"/>
                <a:gd name="connsiteX89-905" fmla="*/ 132 w 626"/>
                <a:gd name="connsiteY89-906" fmla="*/ 79 h 242"/>
                <a:gd name="connsiteX90-907" fmla="*/ 132 w 626"/>
                <a:gd name="connsiteY90-908" fmla="*/ 89 h 242"/>
                <a:gd name="connsiteX91-909" fmla="*/ 127 w 626"/>
                <a:gd name="connsiteY91-910" fmla="*/ 100 h 242"/>
                <a:gd name="connsiteX92-911" fmla="*/ 121 w 626"/>
                <a:gd name="connsiteY92-912" fmla="*/ 111 h 242"/>
                <a:gd name="connsiteX93-913" fmla="*/ 116 w 626"/>
                <a:gd name="connsiteY93-914" fmla="*/ 121 h 242"/>
                <a:gd name="connsiteX94-915" fmla="*/ 116 w 626"/>
                <a:gd name="connsiteY94-916" fmla="*/ 132 h 242"/>
                <a:gd name="connsiteX95-917" fmla="*/ 111 w 626"/>
                <a:gd name="connsiteY95-918" fmla="*/ 137 h 242"/>
                <a:gd name="connsiteX96-919" fmla="*/ 111 w 626"/>
                <a:gd name="connsiteY96-920" fmla="*/ 147 h 242"/>
                <a:gd name="connsiteX97-921" fmla="*/ 111 w 626"/>
                <a:gd name="connsiteY97-922" fmla="*/ 153 h 242"/>
                <a:gd name="connsiteX98-923" fmla="*/ 111 w 626"/>
                <a:gd name="connsiteY98-924" fmla="*/ 158 h 242"/>
                <a:gd name="connsiteX99-925" fmla="*/ 111 w 626"/>
                <a:gd name="connsiteY99-926" fmla="*/ 158 h 242"/>
                <a:gd name="connsiteX100-927" fmla="*/ 111 w 626"/>
                <a:gd name="connsiteY100-928" fmla="*/ 163 h 242"/>
                <a:gd name="connsiteX101-929" fmla="*/ 116 w 626"/>
                <a:gd name="connsiteY101-930" fmla="*/ 163 h 242"/>
                <a:gd name="connsiteX102-931" fmla="*/ 116 w 626"/>
                <a:gd name="connsiteY102-932" fmla="*/ 163 h 242"/>
                <a:gd name="connsiteX103-933" fmla="*/ 121 w 626"/>
                <a:gd name="connsiteY103-934" fmla="*/ 163 h 242"/>
                <a:gd name="connsiteX104-935" fmla="*/ 132 w 626"/>
                <a:gd name="connsiteY104-936" fmla="*/ 163 h 242"/>
                <a:gd name="connsiteX105-937" fmla="*/ 148 w 626"/>
                <a:gd name="connsiteY105-938" fmla="*/ 163 h 242"/>
                <a:gd name="connsiteX106-939" fmla="*/ 169 w 626"/>
                <a:gd name="connsiteY106-940" fmla="*/ 163 h 242"/>
                <a:gd name="connsiteX107-941" fmla="*/ 190 w 626"/>
                <a:gd name="connsiteY107-942" fmla="*/ 163 h 242"/>
                <a:gd name="connsiteX108-943" fmla="*/ 211 w 626"/>
                <a:gd name="connsiteY108-944" fmla="*/ 158 h 242"/>
                <a:gd name="connsiteX109-945" fmla="*/ 242 w 626"/>
                <a:gd name="connsiteY109-946" fmla="*/ 153 h 242"/>
                <a:gd name="connsiteX110-947" fmla="*/ 269 w 626"/>
                <a:gd name="connsiteY110-948" fmla="*/ 153 h 242"/>
                <a:gd name="connsiteX111-949" fmla="*/ 290 w 626"/>
                <a:gd name="connsiteY111-950" fmla="*/ 147 h 242"/>
                <a:gd name="connsiteX112-951" fmla="*/ 311 w 626"/>
                <a:gd name="connsiteY112-952" fmla="*/ 147 h 242"/>
                <a:gd name="connsiteX113-953" fmla="*/ 332 w 626"/>
                <a:gd name="connsiteY113-954" fmla="*/ 142 h 242"/>
                <a:gd name="connsiteX114-955" fmla="*/ 342 w 626"/>
                <a:gd name="connsiteY114-956" fmla="*/ 142 h 242"/>
                <a:gd name="connsiteX115-957" fmla="*/ 358 w 626"/>
                <a:gd name="connsiteY115-958" fmla="*/ 142 h 242"/>
                <a:gd name="connsiteX116-959" fmla="*/ 363 w 626"/>
                <a:gd name="connsiteY116-960" fmla="*/ 142 h 242"/>
                <a:gd name="connsiteX117-961" fmla="*/ 368 w 626"/>
                <a:gd name="connsiteY117-962" fmla="*/ 142 h 242"/>
                <a:gd name="connsiteX118-963" fmla="*/ 368 w 626"/>
                <a:gd name="connsiteY118-964" fmla="*/ 142 h 242"/>
                <a:gd name="connsiteX0-965" fmla="*/ 368 w 626"/>
                <a:gd name="connsiteY0-966" fmla="*/ 142 h 242"/>
                <a:gd name="connsiteX1-967" fmla="*/ 374 w 626"/>
                <a:gd name="connsiteY1-968" fmla="*/ 142 h 242"/>
                <a:gd name="connsiteX2-969" fmla="*/ 379 w 626"/>
                <a:gd name="connsiteY2-970" fmla="*/ 142 h 242"/>
                <a:gd name="connsiteX3-971" fmla="*/ 395 w 626"/>
                <a:gd name="connsiteY3-972" fmla="*/ 137 h 242"/>
                <a:gd name="connsiteX4-973" fmla="*/ 405 w 626"/>
                <a:gd name="connsiteY4-974" fmla="*/ 137 h 242"/>
                <a:gd name="connsiteX5-975" fmla="*/ 421 w 626"/>
                <a:gd name="connsiteY5-976" fmla="*/ 137 h 242"/>
                <a:gd name="connsiteX6-977" fmla="*/ 442 w 626"/>
                <a:gd name="connsiteY6-978" fmla="*/ 132 h 242"/>
                <a:gd name="connsiteX7-979" fmla="*/ 468 w 626"/>
                <a:gd name="connsiteY7-980" fmla="*/ 132 h 242"/>
                <a:gd name="connsiteX8-981" fmla="*/ 495 w 626"/>
                <a:gd name="connsiteY8-982" fmla="*/ 126 h 242"/>
                <a:gd name="connsiteX9-983" fmla="*/ 547 w 626"/>
                <a:gd name="connsiteY9-984" fmla="*/ 121 h 242"/>
                <a:gd name="connsiteX10-985" fmla="*/ 626 w 626"/>
                <a:gd name="connsiteY10-986" fmla="*/ 147 h 242"/>
                <a:gd name="connsiteX11-987" fmla="*/ 610 w 626"/>
                <a:gd name="connsiteY11-988" fmla="*/ 147 h 242"/>
                <a:gd name="connsiteX12-989" fmla="*/ 595 w 626"/>
                <a:gd name="connsiteY12-990" fmla="*/ 153 h 242"/>
                <a:gd name="connsiteX13-991" fmla="*/ 579 w 626"/>
                <a:gd name="connsiteY13-992" fmla="*/ 153 h 242"/>
                <a:gd name="connsiteX14-993" fmla="*/ 558 w 626"/>
                <a:gd name="connsiteY14-994" fmla="*/ 153 h 242"/>
                <a:gd name="connsiteX15-995" fmla="*/ 542 w 626"/>
                <a:gd name="connsiteY15-996" fmla="*/ 153 h 242"/>
                <a:gd name="connsiteX16-997" fmla="*/ 521 w 626"/>
                <a:gd name="connsiteY16-998" fmla="*/ 158 h 242"/>
                <a:gd name="connsiteX17-999" fmla="*/ 500 w 626"/>
                <a:gd name="connsiteY17-1000" fmla="*/ 158 h 242"/>
                <a:gd name="connsiteX18-1001" fmla="*/ 479 w 626"/>
                <a:gd name="connsiteY18-1002" fmla="*/ 163 h 242"/>
                <a:gd name="connsiteX19-1003" fmla="*/ 458 w 626"/>
                <a:gd name="connsiteY19-1004" fmla="*/ 163 h 242"/>
                <a:gd name="connsiteX20-1005" fmla="*/ 432 w 626"/>
                <a:gd name="connsiteY20-1006" fmla="*/ 169 h 242"/>
                <a:gd name="connsiteX21-1007" fmla="*/ 405 w 626"/>
                <a:gd name="connsiteY21-1008" fmla="*/ 169 h 242"/>
                <a:gd name="connsiteX22-1009" fmla="*/ 384 w 626"/>
                <a:gd name="connsiteY22-1010" fmla="*/ 174 h 242"/>
                <a:gd name="connsiteX23-1011" fmla="*/ 353 w 626"/>
                <a:gd name="connsiteY23-1012" fmla="*/ 174 h 242"/>
                <a:gd name="connsiteX24-1013" fmla="*/ 326 w 626"/>
                <a:gd name="connsiteY24-1014" fmla="*/ 179 h 242"/>
                <a:gd name="connsiteX25-1015" fmla="*/ 305 w 626"/>
                <a:gd name="connsiteY25-1016" fmla="*/ 184 h 242"/>
                <a:gd name="connsiteX26-1017" fmla="*/ 279 w 626"/>
                <a:gd name="connsiteY26-1018" fmla="*/ 190 h 242"/>
                <a:gd name="connsiteX27-1019" fmla="*/ 258 w 626"/>
                <a:gd name="connsiteY27-1020" fmla="*/ 190 h 242"/>
                <a:gd name="connsiteX28-1021" fmla="*/ 237 w 626"/>
                <a:gd name="connsiteY28-1022" fmla="*/ 195 h 242"/>
                <a:gd name="connsiteX29-1023" fmla="*/ 216 w 626"/>
                <a:gd name="connsiteY29-1024" fmla="*/ 200 h 242"/>
                <a:gd name="connsiteX30-1025" fmla="*/ 200 w 626"/>
                <a:gd name="connsiteY30-1026" fmla="*/ 200 h 242"/>
                <a:gd name="connsiteX31-1027" fmla="*/ 184 w 626"/>
                <a:gd name="connsiteY31-1028" fmla="*/ 205 h 242"/>
                <a:gd name="connsiteX32-1029" fmla="*/ 169 w 626"/>
                <a:gd name="connsiteY32-1030" fmla="*/ 205 h 242"/>
                <a:gd name="connsiteX33-1031" fmla="*/ 153 w 626"/>
                <a:gd name="connsiteY33-1032" fmla="*/ 211 h 242"/>
                <a:gd name="connsiteX34-1033" fmla="*/ 142 w 626"/>
                <a:gd name="connsiteY34-1034" fmla="*/ 211 h 242"/>
                <a:gd name="connsiteX35-1035" fmla="*/ 132 w 626"/>
                <a:gd name="connsiteY35-1036" fmla="*/ 216 h 242"/>
                <a:gd name="connsiteX36-1037" fmla="*/ 127 w 626"/>
                <a:gd name="connsiteY36-1038" fmla="*/ 216 h 242"/>
                <a:gd name="connsiteX37-1039" fmla="*/ 116 w 626"/>
                <a:gd name="connsiteY37-1040" fmla="*/ 221 h 242"/>
                <a:gd name="connsiteX38-1041" fmla="*/ 111 w 626"/>
                <a:gd name="connsiteY38-1042" fmla="*/ 221 h 242"/>
                <a:gd name="connsiteX39-1043" fmla="*/ 105 w 626"/>
                <a:gd name="connsiteY39-1044" fmla="*/ 226 h 242"/>
                <a:gd name="connsiteX40-1045" fmla="*/ 90 w 626"/>
                <a:gd name="connsiteY40-1046" fmla="*/ 232 h 242"/>
                <a:gd name="connsiteX41-1047" fmla="*/ 79 w 626"/>
                <a:gd name="connsiteY41-1048" fmla="*/ 237 h 242"/>
                <a:gd name="connsiteX42-1049" fmla="*/ 69 w 626"/>
                <a:gd name="connsiteY42-1050" fmla="*/ 242 h 242"/>
                <a:gd name="connsiteX43-1051" fmla="*/ 63 w 626"/>
                <a:gd name="connsiteY43-1052" fmla="*/ 242 h 242"/>
                <a:gd name="connsiteX44-1053" fmla="*/ 58 w 626"/>
                <a:gd name="connsiteY44-1054" fmla="*/ 242 h 242"/>
                <a:gd name="connsiteX45-1055" fmla="*/ 53 w 626"/>
                <a:gd name="connsiteY45-1056" fmla="*/ 242 h 242"/>
                <a:gd name="connsiteX46-1057" fmla="*/ 48 w 626"/>
                <a:gd name="connsiteY46-1058" fmla="*/ 242 h 242"/>
                <a:gd name="connsiteX47-1059" fmla="*/ 37 w 626"/>
                <a:gd name="connsiteY47-1060" fmla="*/ 232 h 242"/>
                <a:gd name="connsiteX48-1061" fmla="*/ 27 w 626"/>
                <a:gd name="connsiteY48-1062" fmla="*/ 226 h 242"/>
                <a:gd name="connsiteX49-1063" fmla="*/ 16 w 626"/>
                <a:gd name="connsiteY49-1064" fmla="*/ 216 h 242"/>
                <a:gd name="connsiteX50-1065" fmla="*/ 11 w 626"/>
                <a:gd name="connsiteY50-1066" fmla="*/ 211 h 242"/>
                <a:gd name="connsiteX51-1067" fmla="*/ 6 w 626"/>
                <a:gd name="connsiteY51-1068" fmla="*/ 200 h 242"/>
                <a:gd name="connsiteX52-1069" fmla="*/ 0 w 626"/>
                <a:gd name="connsiteY52-1070" fmla="*/ 195 h 242"/>
                <a:gd name="connsiteX53-1071" fmla="*/ 6 w 626"/>
                <a:gd name="connsiteY53-1072" fmla="*/ 190 h 242"/>
                <a:gd name="connsiteX54-1073" fmla="*/ 11 w 626"/>
                <a:gd name="connsiteY54-1074" fmla="*/ 184 h 242"/>
                <a:gd name="connsiteX55-1075" fmla="*/ 16 w 626"/>
                <a:gd name="connsiteY55-1076" fmla="*/ 179 h 242"/>
                <a:gd name="connsiteX56-1077" fmla="*/ 27 w 626"/>
                <a:gd name="connsiteY56-1078" fmla="*/ 174 h 242"/>
                <a:gd name="connsiteX57-1079" fmla="*/ 37 w 626"/>
                <a:gd name="connsiteY57-1080" fmla="*/ 163 h 242"/>
                <a:gd name="connsiteX58-1081" fmla="*/ 48 w 626"/>
                <a:gd name="connsiteY58-1082" fmla="*/ 153 h 242"/>
                <a:gd name="connsiteX59-1083" fmla="*/ 53 w 626"/>
                <a:gd name="connsiteY59-1084" fmla="*/ 137 h 242"/>
                <a:gd name="connsiteX60-1085" fmla="*/ 63 w 626"/>
                <a:gd name="connsiteY60-1086" fmla="*/ 121 h 242"/>
                <a:gd name="connsiteX61-1087" fmla="*/ 63 w 626"/>
                <a:gd name="connsiteY61-1088" fmla="*/ 100 h 242"/>
                <a:gd name="connsiteX62-1089" fmla="*/ 69 w 626"/>
                <a:gd name="connsiteY62-1090" fmla="*/ 89 h 242"/>
                <a:gd name="connsiteX63-1091" fmla="*/ 69 w 626"/>
                <a:gd name="connsiteY63-1092" fmla="*/ 74 h 242"/>
                <a:gd name="connsiteX64-1093" fmla="*/ 69 w 626"/>
                <a:gd name="connsiteY64-1094" fmla="*/ 63 h 242"/>
                <a:gd name="connsiteX65-1095" fmla="*/ 63 w 626"/>
                <a:gd name="connsiteY65-1096" fmla="*/ 47 h 242"/>
                <a:gd name="connsiteX66-1097" fmla="*/ 58 w 626"/>
                <a:gd name="connsiteY66-1098" fmla="*/ 42 h 242"/>
                <a:gd name="connsiteX67-1099" fmla="*/ 53 w 626"/>
                <a:gd name="connsiteY67-1100" fmla="*/ 37 h 242"/>
                <a:gd name="connsiteX68-1101" fmla="*/ 48 w 626"/>
                <a:gd name="connsiteY68-1102" fmla="*/ 32 h 242"/>
                <a:gd name="connsiteX69-1103" fmla="*/ 48 w 626"/>
                <a:gd name="connsiteY69-1104" fmla="*/ 26 h 242"/>
                <a:gd name="connsiteX70-1105" fmla="*/ 48 w 626"/>
                <a:gd name="connsiteY70-1106" fmla="*/ 16 h 242"/>
                <a:gd name="connsiteX71-1107" fmla="*/ 48 w 626"/>
                <a:gd name="connsiteY71-1108" fmla="*/ 10 h 242"/>
                <a:gd name="connsiteX72-1109" fmla="*/ 53 w 626"/>
                <a:gd name="connsiteY72-1110" fmla="*/ 5 h 242"/>
                <a:gd name="connsiteX73-1111" fmla="*/ 58 w 626"/>
                <a:gd name="connsiteY73-1112" fmla="*/ 5 h 242"/>
                <a:gd name="connsiteX74-1113" fmla="*/ 69 w 626"/>
                <a:gd name="connsiteY74-1114" fmla="*/ 0 h 242"/>
                <a:gd name="connsiteX75-1115" fmla="*/ 74 w 626"/>
                <a:gd name="connsiteY75-1116" fmla="*/ 5 h 242"/>
                <a:gd name="connsiteX76-1117" fmla="*/ 84 w 626"/>
                <a:gd name="connsiteY76-1118" fmla="*/ 5 h 242"/>
                <a:gd name="connsiteX77-1119" fmla="*/ 95 w 626"/>
                <a:gd name="connsiteY77-1120" fmla="*/ 10 h 242"/>
                <a:gd name="connsiteX78-1121" fmla="*/ 105 w 626"/>
                <a:gd name="connsiteY78-1122" fmla="*/ 16 h 242"/>
                <a:gd name="connsiteX79-1123" fmla="*/ 116 w 626"/>
                <a:gd name="connsiteY79-1124" fmla="*/ 26 h 242"/>
                <a:gd name="connsiteX80-1125" fmla="*/ 127 w 626"/>
                <a:gd name="connsiteY80-1126" fmla="*/ 32 h 242"/>
                <a:gd name="connsiteX81-1127" fmla="*/ 132 w 626"/>
                <a:gd name="connsiteY81-1128" fmla="*/ 37 h 242"/>
                <a:gd name="connsiteX82-1129" fmla="*/ 137 w 626"/>
                <a:gd name="connsiteY82-1130" fmla="*/ 42 h 242"/>
                <a:gd name="connsiteX83-1131" fmla="*/ 137 w 626"/>
                <a:gd name="connsiteY83-1132" fmla="*/ 47 h 242"/>
                <a:gd name="connsiteX84-1133" fmla="*/ 137 w 626"/>
                <a:gd name="connsiteY84-1134" fmla="*/ 53 h 242"/>
                <a:gd name="connsiteX85-1135" fmla="*/ 137 w 626"/>
                <a:gd name="connsiteY85-1136" fmla="*/ 58 h 242"/>
                <a:gd name="connsiteX86-1137" fmla="*/ 137 w 626"/>
                <a:gd name="connsiteY86-1138" fmla="*/ 63 h 242"/>
                <a:gd name="connsiteX87-1139" fmla="*/ 137 w 626"/>
                <a:gd name="connsiteY87-1140" fmla="*/ 68 h 242"/>
                <a:gd name="connsiteX88-1141" fmla="*/ 132 w 626"/>
                <a:gd name="connsiteY88-1142" fmla="*/ 79 h 242"/>
                <a:gd name="connsiteX89-1143" fmla="*/ 132 w 626"/>
                <a:gd name="connsiteY89-1144" fmla="*/ 89 h 242"/>
                <a:gd name="connsiteX90-1145" fmla="*/ 127 w 626"/>
                <a:gd name="connsiteY90-1146" fmla="*/ 100 h 242"/>
                <a:gd name="connsiteX91-1147" fmla="*/ 121 w 626"/>
                <a:gd name="connsiteY91-1148" fmla="*/ 111 h 242"/>
                <a:gd name="connsiteX92-1149" fmla="*/ 116 w 626"/>
                <a:gd name="connsiteY92-1150" fmla="*/ 121 h 242"/>
                <a:gd name="connsiteX93-1151" fmla="*/ 116 w 626"/>
                <a:gd name="connsiteY93-1152" fmla="*/ 132 h 242"/>
                <a:gd name="connsiteX94-1153" fmla="*/ 111 w 626"/>
                <a:gd name="connsiteY94-1154" fmla="*/ 137 h 242"/>
                <a:gd name="connsiteX95-1155" fmla="*/ 111 w 626"/>
                <a:gd name="connsiteY95-1156" fmla="*/ 147 h 242"/>
                <a:gd name="connsiteX96-1157" fmla="*/ 111 w 626"/>
                <a:gd name="connsiteY96-1158" fmla="*/ 153 h 242"/>
                <a:gd name="connsiteX97-1159" fmla="*/ 111 w 626"/>
                <a:gd name="connsiteY97-1160" fmla="*/ 158 h 242"/>
                <a:gd name="connsiteX98-1161" fmla="*/ 111 w 626"/>
                <a:gd name="connsiteY98-1162" fmla="*/ 158 h 242"/>
                <a:gd name="connsiteX99-1163" fmla="*/ 111 w 626"/>
                <a:gd name="connsiteY99-1164" fmla="*/ 163 h 242"/>
                <a:gd name="connsiteX100-1165" fmla="*/ 116 w 626"/>
                <a:gd name="connsiteY100-1166" fmla="*/ 163 h 242"/>
                <a:gd name="connsiteX101-1167" fmla="*/ 116 w 626"/>
                <a:gd name="connsiteY101-1168" fmla="*/ 163 h 242"/>
                <a:gd name="connsiteX102-1169" fmla="*/ 121 w 626"/>
                <a:gd name="connsiteY102-1170" fmla="*/ 163 h 242"/>
                <a:gd name="connsiteX103-1171" fmla="*/ 132 w 626"/>
                <a:gd name="connsiteY103-1172" fmla="*/ 163 h 242"/>
                <a:gd name="connsiteX104-1173" fmla="*/ 148 w 626"/>
                <a:gd name="connsiteY104-1174" fmla="*/ 163 h 242"/>
                <a:gd name="connsiteX105-1175" fmla="*/ 169 w 626"/>
                <a:gd name="connsiteY105-1176" fmla="*/ 163 h 242"/>
                <a:gd name="connsiteX106-1177" fmla="*/ 190 w 626"/>
                <a:gd name="connsiteY106-1178" fmla="*/ 163 h 242"/>
                <a:gd name="connsiteX107-1179" fmla="*/ 211 w 626"/>
                <a:gd name="connsiteY107-1180" fmla="*/ 158 h 242"/>
                <a:gd name="connsiteX108-1181" fmla="*/ 242 w 626"/>
                <a:gd name="connsiteY108-1182" fmla="*/ 153 h 242"/>
                <a:gd name="connsiteX109-1183" fmla="*/ 269 w 626"/>
                <a:gd name="connsiteY109-1184" fmla="*/ 153 h 242"/>
                <a:gd name="connsiteX110-1185" fmla="*/ 290 w 626"/>
                <a:gd name="connsiteY110-1186" fmla="*/ 147 h 242"/>
                <a:gd name="connsiteX111-1187" fmla="*/ 311 w 626"/>
                <a:gd name="connsiteY111-1188" fmla="*/ 147 h 242"/>
                <a:gd name="connsiteX112-1189" fmla="*/ 332 w 626"/>
                <a:gd name="connsiteY112-1190" fmla="*/ 142 h 242"/>
                <a:gd name="connsiteX113-1191" fmla="*/ 342 w 626"/>
                <a:gd name="connsiteY113-1192" fmla="*/ 142 h 242"/>
                <a:gd name="connsiteX114-1193" fmla="*/ 358 w 626"/>
                <a:gd name="connsiteY114-1194" fmla="*/ 142 h 242"/>
                <a:gd name="connsiteX115-1195" fmla="*/ 363 w 626"/>
                <a:gd name="connsiteY115-1196" fmla="*/ 142 h 242"/>
                <a:gd name="connsiteX116-1197" fmla="*/ 368 w 626"/>
                <a:gd name="connsiteY116-1198" fmla="*/ 142 h 242"/>
                <a:gd name="connsiteX117-1199" fmla="*/ 368 w 626"/>
                <a:gd name="connsiteY117-1200" fmla="*/ 142 h 242"/>
                <a:gd name="connsiteX0-1201" fmla="*/ 368 w 626"/>
                <a:gd name="connsiteY0-1202" fmla="*/ 142 h 242"/>
                <a:gd name="connsiteX1-1203" fmla="*/ 374 w 626"/>
                <a:gd name="connsiteY1-1204" fmla="*/ 142 h 242"/>
                <a:gd name="connsiteX2-1205" fmla="*/ 379 w 626"/>
                <a:gd name="connsiteY2-1206" fmla="*/ 142 h 242"/>
                <a:gd name="connsiteX3-1207" fmla="*/ 395 w 626"/>
                <a:gd name="connsiteY3-1208" fmla="*/ 137 h 242"/>
                <a:gd name="connsiteX4-1209" fmla="*/ 405 w 626"/>
                <a:gd name="connsiteY4-1210" fmla="*/ 137 h 242"/>
                <a:gd name="connsiteX5-1211" fmla="*/ 421 w 626"/>
                <a:gd name="connsiteY5-1212" fmla="*/ 137 h 242"/>
                <a:gd name="connsiteX6-1213" fmla="*/ 442 w 626"/>
                <a:gd name="connsiteY6-1214" fmla="*/ 132 h 242"/>
                <a:gd name="connsiteX7-1215" fmla="*/ 468 w 626"/>
                <a:gd name="connsiteY7-1216" fmla="*/ 132 h 242"/>
                <a:gd name="connsiteX8-1217" fmla="*/ 495 w 626"/>
                <a:gd name="connsiteY8-1218" fmla="*/ 126 h 242"/>
                <a:gd name="connsiteX9-1219" fmla="*/ 626 w 626"/>
                <a:gd name="connsiteY9-1220" fmla="*/ 147 h 242"/>
                <a:gd name="connsiteX10-1221" fmla="*/ 610 w 626"/>
                <a:gd name="connsiteY10-1222" fmla="*/ 147 h 242"/>
                <a:gd name="connsiteX11-1223" fmla="*/ 595 w 626"/>
                <a:gd name="connsiteY11-1224" fmla="*/ 153 h 242"/>
                <a:gd name="connsiteX12-1225" fmla="*/ 579 w 626"/>
                <a:gd name="connsiteY12-1226" fmla="*/ 153 h 242"/>
                <a:gd name="connsiteX13-1227" fmla="*/ 558 w 626"/>
                <a:gd name="connsiteY13-1228" fmla="*/ 153 h 242"/>
                <a:gd name="connsiteX14-1229" fmla="*/ 542 w 626"/>
                <a:gd name="connsiteY14-1230" fmla="*/ 153 h 242"/>
                <a:gd name="connsiteX15-1231" fmla="*/ 521 w 626"/>
                <a:gd name="connsiteY15-1232" fmla="*/ 158 h 242"/>
                <a:gd name="connsiteX16-1233" fmla="*/ 500 w 626"/>
                <a:gd name="connsiteY16-1234" fmla="*/ 158 h 242"/>
                <a:gd name="connsiteX17-1235" fmla="*/ 479 w 626"/>
                <a:gd name="connsiteY17-1236" fmla="*/ 163 h 242"/>
                <a:gd name="connsiteX18-1237" fmla="*/ 458 w 626"/>
                <a:gd name="connsiteY18-1238" fmla="*/ 163 h 242"/>
                <a:gd name="connsiteX19-1239" fmla="*/ 432 w 626"/>
                <a:gd name="connsiteY19-1240" fmla="*/ 169 h 242"/>
                <a:gd name="connsiteX20-1241" fmla="*/ 405 w 626"/>
                <a:gd name="connsiteY20-1242" fmla="*/ 169 h 242"/>
                <a:gd name="connsiteX21-1243" fmla="*/ 384 w 626"/>
                <a:gd name="connsiteY21-1244" fmla="*/ 174 h 242"/>
                <a:gd name="connsiteX22-1245" fmla="*/ 353 w 626"/>
                <a:gd name="connsiteY22-1246" fmla="*/ 174 h 242"/>
                <a:gd name="connsiteX23-1247" fmla="*/ 326 w 626"/>
                <a:gd name="connsiteY23-1248" fmla="*/ 179 h 242"/>
                <a:gd name="connsiteX24-1249" fmla="*/ 305 w 626"/>
                <a:gd name="connsiteY24-1250" fmla="*/ 184 h 242"/>
                <a:gd name="connsiteX25-1251" fmla="*/ 279 w 626"/>
                <a:gd name="connsiteY25-1252" fmla="*/ 190 h 242"/>
                <a:gd name="connsiteX26-1253" fmla="*/ 258 w 626"/>
                <a:gd name="connsiteY26-1254" fmla="*/ 190 h 242"/>
                <a:gd name="connsiteX27-1255" fmla="*/ 237 w 626"/>
                <a:gd name="connsiteY27-1256" fmla="*/ 195 h 242"/>
                <a:gd name="connsiteX28-1257" fmla="*/ 216 w 626"/>
                <a:gd name="connsiteY28-1258" fmla="*/ 200 h 242"/>
                <a:gd name="connsiteX29-1259" fmla="*/ 200 w 626"/>
                <a:gd name="connsiteY29-1260" fmla="*/ 200 h 242"/>
                <a:gd name="connsiteX30-1261" fmla="*/ 184 w 626"/>
                <a:gd name="connsiteY30-1262" fmla="*/ 205 h 242"/>
                <a:gd name="connsiteX31-1263" fmla="*/ 169 w 626"/>
                <a:gd name="connsiteY31-1264" fmla="*/ 205 h 242"/>
                <a:gd name="connsiteX32-1265" fmla="*/ 153 w 626"/>
                <a:gd name="connsiteY32-1266" fmla="*/ 211 h 242"/>
                <a:gd name="connsiteX33-1267" fmla="*/ 142 w 626"/>
                <a:gd name="connsiteY33-1268" fmla="*/ 211 h 242"/>
                <a:gd name="connsiteX34-1269" fmla="*/ 132 w 626"/>
                <a:gd name="connsiteY34-1270" fmla="*/ 216 h 242"/>
                <a:gd name="connsiteX35-1271" fmla="*/ 127 w 626"/>
                <a:gd name="connsiteY35-1272" fmla="*/ 216 h 242"/>
                <a:gd name="connsiteX36-1273" fmla="*/ 116 w 626"/>
                <a:gd name="connsiteY36-1274" fmla="*/ 221 h 242"/>
                <a:gd name="connsiteX37-1275" fmla="*/ 111 w 626"/>
                <a:gd name="connsiteY37-1276" fmla="*/ 221 h 242"/>
                <a:gd name="connsiteX38-1277" fmla="*/ 105 w 626"/>
                <a:gd name="connsiteY38-1278" fmla="*/ 226 h 242"/>
                <a:gd name="connsiteX39-1279" fmla="*/ 90 w 626"/>
                <a:gd name="connsiteY39-1280" fmla="*/ 232 h 242"/>
                <a:gd name="connsiteX40-1281" fmla="*/ 79 w 626"/>
                <a:gd name="connsiteY40-1282" fmla="*/ 237 h 242"/>
                <a:gd name="connsiteX41-1283" fmla="*/ 69 w 626"/>
                <a:gd name="connsiteY41-1284" fmla="*/ 242 h 242"/>
                <a:gd name="connsiteX42-1285" fmla="*/ 63 w 626"/>
                <a:gd name="connsiteY42-1286" fmla="*/ 242 h 242"/>
                <a:gd name="connsiteX43-1287" fmla="*/ 58 w 626"/>
                <a:gd name="connsiteY43-1288" fmla="*/ 242 h 242"/>
                <a:gd name="connsiteX44-1289" fmla="*/ 53 w 626"/>
                <a:gd name="connsiteY44-1290" fmla="*/ 242 h 242"/>
                <a:gd name="connsiteX45-1291" fmla="*/ 48 w 626"/>
                <a:gd name="connsiteY45-1292" fmla="*/ 242 h 242"/>
                <a:gd name="connsiteX46-1293" fmla="*/ 37 w 626"/>
                <a:gd name="connsiteY46-1294" fmla="*/ 232 h 242"/>
                <a:gd name="connsiteX47-1295" fmla="*/ 27 w 626"/>
                <a:gd name="connsiteY47-1296" fmla="*/ 226 h 242"/>
                <a:gd name="connsiteX48-1297" fmla="*/ 16 w 626"/>
                <a:gd name="connsiteY48-1298" fmla="*/ 216 h 242"/>
                <a:gd name="connsiteX49-1299" fmla="*/ 11 w 626"/>
                <a:gd name="connsiteY49-1300" fmla="*/ 211 h 242"/>
                <a:gd name="connsiteX50-1301" fmla="*/ 6 w 626"/>
                <a:gd name="connsiteY50-1302" fmla="*/ 200 h 242"/>
                <a:gd name="connsiteX51-1303" fmla="*/ 0 w 626"/>
                <a:gd name="connsiteY51-1304" fmla="*/ 195 h 242"/>
                <a:gd name="connsiteX52-1305" fmla="*/ 6 w 626"/>
                <a:gd name="connsiteY52-1306" fmla="*/ 190 h 242"/>
                <a:gd name="connsiteX53-1307" fmla="*/ 11 w 626"/>
                <a:gd name="connsiteY53-1308" fmla="*/ 184 h 242"/>
                <a:gd name="connsiteX54-1309" fmla="*/ 16 w 626"/>
                <a:gd name="connsiteY54-1310" fmla="*/ 179 h 242"/>
                <a:gd name="connsiteX55-1311" fmla="*/ 27 w 626"/>
                <a:gd name="connsiteY55-1312" fmla="*/ 174 h 242"/>
                <a:gd name="connsiteX56-1313" fmla="*/ 37 w 626"/>
                <a:gd name="connsiteY56-1314" fmla="*/ 163 h 242"/>
                <a:gd name="connsiteX57-1315" fmla="*/ 48 w 626"/>
                <a:gd name="connsiteY57-1316" fmla="*/ 153 h 242"/>
                <a:gd name="connsiteX58-1317" fmla="*/ 53 w 626"/>
                <a:gd name="connsiteY58-1318" fmla="*/ 137 h 242"/>
                <a:gd name="connsiteX59-1319" fmla="*/ 63 w 626"/>
                <a:gd name="connsiteY59-1320" fmla="*/ 121 h 242"/>
                <a:gd name="connsiteX60-1321" fmla="*/ 63 w 626"/>
                <a:gd name="connsiteY60-1322" fmla="*/ 100 h 242"/>
                <a:gd name="connsiteX61-1323" fmla="*/ 69 w 626"/>
                <a:gd name="connsiteY61-1324" fmla="*/ 89 h 242"/>
                <a:gd name="connsiteX62-1325" fmla="*/ 69 w 626"/>
                <a:gd name="connsiteY62-1326" fmla="*/ 74 h 242"/>
                <a:gd name="connsiteX63-1327" fmla="*/ 69 w 626"/>
                <a:gd name="connsiteY63-1328" fmla="*/ 63 h 242"/>
                <a:gd name="connsiteX64-1329" fmla="*/ 63 w 626"/>
                <a:gd name="connsiteY64-1330" fmla="*/ 47 h 242"/>
                <a:gd name="connsiteX65-1331" fmla="*/ 58 w 626"/>
                <a:gd name="connsiteY65-1332" fmla="*/ 42 h 242"/>
                <a:gd name="connsiteX66-1333" fmla="*/ 53 w 626"/>
                <a:gd name="connsiteY66-1334" fmla="*/ 37 h 242"/>
                <a:gd name="connsiteX67-1335" fmla="*/ 48 w 626"/>
                <a:gd name="connsiteY67-1336" fmla="*/ 32 h 242"/>
                <a:gd name="connsiteX68-1337" fmla="*/ 48 w 626"/>
                <a:gd name="connsiteY68-1338" fmla="*/ 26 h 242"/>
                <a:gd name="connsiteX69-1339" fmla="*/ 48 w 626"/>
                <a:gd name="connsiteY69-1340" fmla="*/ 16 h 242"/>
                <a:gd name="connsiteX70-1341" fmla="*/ 48 w 626"/>
                <a:gd name="connsiteY70-1342" fmla="*/ 10 h 242"/>
                <a:gd name="connsiteX71-1343" fmla="*/ 53 w 626"/>
                <a:gd name="connsiteY71-1344" fmla="*/ 5 h 242"/>
                <a:gd name="connsiteX72-1345" fmla="*/ 58 w 626"/>
                <a:gd name="connsiteY72-1346" fmla="*/ 5 h 242"/>
                <a:gd name="connsiteX73-1347" fmla="*/ 69 w 626"/>
                <a:gd name="connsiteY73-1348" fmla="*/ 0 h 242"/>
                <a:gd name="connsiteX74-1349" fmla="*/ 74 w 626"/>
                <a:gd name="connsiteY74-1350" fmla="*/ 5 h 242"/>
                <a:gd name="connsiteX75-1351" fmla="*/ 84 w 626"/>
                <a:gd name="connsiteY75-1352" fmla="*/ 5 h 242"/>
                <a:gd name="connsiteX76-1353" fmla="*/ 95 w 626"/>
                <a:gd name="connsiteY76-1354" fmla="*/ 10 h 242"/>
                <a:gd name="connsiteX77-1355" fmla="*/ 105 w 626"/>
                <a:gd name="connsiteY77-1356" fmla="*/ 16 h 242"/>
                <a:gd name="connsiteX78-1357" fmla="*/ 116 w 626"/>
                <a:gd name="connsiteY78-1358" fmla="*/ 26 h 242"/>
                <a:gd name="connsiteX79-1359" fmla="*/ 127 w 626"/>
                <a:gd name="connsiteY79-1360" fmla="*/ 32 h 242"/>
                <a:gd name="connsiteX80-1361" fmla="*/ 132 w 626"/>
                <a:gd name="connsiteY80-1362" fmla="*/ 37 h 242"/>
                <a:gd name="connsiteX81-1363" fmla="*/ 137 w 626"/>
                <a:gd name="connsiteY81-1364" fmla="*/ 42 h 242"/>
                <a:gd name="connsiteX82-1365" fmla="*/ 137 w 626"/>
                <a:gd name="connsiteY82-1366" fmla="*/ 47 h 242"/>
                <a:gd name="connsiteX83-1367" fmla="*/ 137 w 626"/>
                <a:gd name="connsiteY83-1368" fmla="*/ 53 h 242"/>
                <a:gd name="connsiteX84-1369" fmla="*/ 137 w 626"/>
                <a:gd name="connsiteY84-1370" fmla="*/ 58 h 242"/>
                <a:gd name="connsiteX85-1371" fmla="*/ 137 w 626"/>
                <a:gd name="connsiteY85-1372" fmla="*/ 63 h 242"/>
                <a:gd name="connsiteX86-1373" fmla="*/ 137 w 626"/>
                <a:gd name="connsiteY86-1374" fmla="*/ 68 h 242"/>
                <a:gd name="connsiteX87-1375" fmla="*/ 132 w 626"/>
                <a:gd name="connsiteY87-1376" fmla="*/ 79 h 242"/>
                <a:gd name="connsiteX88-1377" fmla="*/ 132 w 626"/>
                <a:gd name="connsiteY88-1378" fmla="*/ 89 h 242"/>
                <a:gd name="connsiteX89-1379" fmla="*/ 127 w 626"/>
                <a:gd name="connsiteY89-1380" fmla="*/ 100 h 242"/>
                <a:gd name="connsiteX90-1381" fmla="*/ 121 w 626"/>
                <a:gd name="connsiteY90-1382" fmla="*/ 111 h 242"/>
                <a:gd name="connsiteX91-1383" fmla="*/ 116 w 626"/>
                <a:gd name="connsiteY91-1384" fmla="*/ 121 h 242"/>
                <a:gd name="connsiteX92-1385" fmla="*/ 116 w 626"/>
                <a:gd name="connsiteY92-1386" fmla="*/ 132 h 242"/>
                <a:gd name="connsiteX93-1387" fmla="*/ 111 w 626"/>
                <a:gd name="connsiteY93-1388" fmla="*/ 137 h 242"/>
                <a:gd name="connsiteX94-1389" fmla="*/ 111 w 626"/>
                <a:gd name="connsiteY94-1390" fmla="*/ 147 h 242"/>
                <a:gd name="connsiteX95-1391" fmla="*/ 111 w 626"/>
                <a:gd name="connsiteY95-1392" fmla="*/ 153 h 242"/>
                <a:gd name="connsiteX96-1393" fmla="*/ 111 w 626"/>
                <a:gd name="connsiteY96-1394" fmla="*/ 158 h 242"/>
                <a:gd name="connsiteX97-1395" fmla="*/ 111 w 626"/>
                <a:gd name="connsiteY97-1396" fmla="*/ 158 h 242"/>
                <a:gd name="connsiteX98-1397" fmla="*/ 111 w 626"/>
                <a:gd name="connsiteY98-1398" fmla="*/ 163 h 242"/>
                <a:gd name="connsiteX99-1399" fmla="*/ 116 w 626"/>
                <a:gd name="connsiteY99-1400" fmla="*/ 163 h 242"/>
                <a:gd name="connsiteX100-1401" fmla="*/ 116 w 626"/>
                <a:gd name="connsiteY100-1402" fmla="*/ 163 h 242"/>
                <a:gd name="connsiteX101-1403" fmla="*/ 121 w 626"/>
                <a:gd name="connsiteY101-1404" fmla="*/ 163 h 242"/>
                <a:gd name="connsiteX102-1405" fmla="*/ 132 w 626"/>
                <a:gd name="connsiteY102-1406" fmla="*/ 163 h 242"/>
                <a:gd name="connsiteX103-1407" fmla="*/ 148 w 626"/>
                <a:gd name="connsiteY103-1408" fmla="*/ 163 h 242"/>
                <a:gd name="connsiteX104-1409" fmla="*/ 169 w 626"/>
                <a:gd name="connsiteY104-1410" fmla="*/ 163 h 242"/>
                <a:gd name="connsiteX105-1411" fmla="*/ 190 w 626"/>
                <a:gd name="connsiteY105-1412" fmla="*/ 163 h 242"/>
                <a:gd name="connsiteX106-1413" fmla="*/ 211 w 626"/>
                <a:gd name="connsiteY106-1414" fmla="*/ 158 h 242"/>
                <a:gd name="connsiteX107-1415" fmla="*/ 242 w 626"/>
                <a:gd name="connsiteY107-1416" fmla="*/ 153 h 242"/>
                <a:gd name="connsiteX108-1417" fmla="*/ 269 w 626"/>
                <a:gd name="connsiteY108-1418" fmla="*/ 153 h 242"/>
                <a:gd name="connsiteX109-1419" fmla="*/ 290 w 626"/>
                <a:gd name="connsiteY109-1420" fmla="*/ 147 h 242"/>
                <a:gd name="connsiteX110-1421" fmla="*/ 311 w 626"/>
                <a:gd name="connsiteY110-1422" fmla="*/ 147 h 242"/>
                <a:gd name="connsiteX111-1423" fmla="*/ 332 w 626"/>
                <a:gd name="connsiteY111-1424" fmla="*/ 142 h 242"/>
                <a:gd name="connsiteX112-1425" fmla="*/ 342 w 626"/>
                <a:gd name="connsiteY112-1426" fmla="*/ 142 h 242"/>
                <a:gd name="connsiteX113-1427" fmla="*/ 358 w 626"/>
                <a:gd name="connsiteY113-1428" fmla="*/ 142 h 242"/>
                <a:gd name="connsiteX114-1429" fmla="*/ 363 w 626"/>
                <a:gd name="connsiteY114-1430" fmla="*/ 142 h 242"/>
                <a:gd name="connsiteX115-1431" fmla="*/ 368 w 626"/>
                <a:gd name="connsiteY115-1432" fmla="*/ 142 h 242"/>
                <a:gd name="connsiteX116-1433" fmla="*/ 368 w 626"/>
                <a:gd name="connsiteY116-1434" fmla="*/ 142 h 242"/>
                <a:gd name="connsiteX0-1435" fmla="*/ 368 w 626"/>
                <a:gd name="connsiteY0-1436" fmla="*/ 142 h 242"/>
                <a:gd name="connsiteX1-1437" fmla="*/ 374 w 626"/>
                <a:gd name="connsiteY1-1438" fmla="*/ 142 h 242"/>
                <a:gd name="connsiteX2-1439" fmla="*/ 379 w 626"/>
                <a:gd name="connsiteY2-1440" fmla="*/ 142 h 242"/>
                <a:gd name="connsiteX3-1441" fmla="*/ 395 w 626"/>
                <a:gd name="connsiteY3-1442" fmla="*/ 137 h 242"/>
                <a:gd name="connsiteX4-1443" fmla="*/ 405 w 626"/>
                <a:gd name="connsiteY4-1444" fmla="*/ 137 h 242"/>
                <a:gd name="connsiteX5-1445" fmla="*/ 421 w 626"/>
                <a:gd name="connsiteY5-1446" fmla="*/ 137 h 242"/>
                <a:gd name="connsiteX6-1447" fmla="*/ 442 w 626"/>
                <a:gd name="connsiteY6-1448" fmla="*/ 132 h 242"/>
                <a:gd name="connsiteX7-1449" fmla="*/ 468 w 626"/>
                <a:gd name="connsiteY7-1450" fmla="*/ 132 h 242"/>
                <a:gd name="connsiteX8-1451" fmla="*/ 626 w 626"/>
                <a:gd name="connsiteY8-1452" fmla="*/ 147 h 242"/>
                <a:gd name="connsiteX9-1453" fmla="*/ 610 w 626"/>
                <a:gd name="connsiteY9-1454" fmla="*/ 147 h 242"/>
                <a:gd name="connsiteX10-1455" fmla="*/ 595 w 626"/>
                <a:gd name="connsiteY10-1456" fmla="*/ 153 h 242"/>
                <a:gd name="connsiteX11-1457" fmla="*/ 579 w 626"/>
                <a:gd name="connsiteY11-1458" fmla="*/ 153 h 242"/>
                <a:gd name="connsiteX12-1459" fmla="*/ 558 w 626"/>
                <a:gd name="connsiteY12-1460" fmla="*/ 153 h 242"/>
                <a:gd name="connsiteX13-1461" fmla="*/ 542 w 626"/>
                <a:gd name="connsiteY13-1462" fmla="*/ 153 h 242"/>
                <a:gd name="connsiteX14-1463" fmla="*/ 521 w 626"/>
                <a:gd name="connsiteY14-1464" fmla="*/ 158 h 242"/>
                <a:gd name="connsiteX15-1465" fmla="*/ 500 w 626"/>
                <a:gd name="connsiteY15-1466" fmla="*/ 158 h 242"/>
                <a:gd name="connsiteX16-1467" fmla="*/ 479 w 626"/>
                <a:gd name="connsiteY16-1468" fmla="*/ 163 h 242"/>
                <a:gd name="connsiteX17-1469" fmla="*/ 458 w 626"/>
                <a:gd name="connsiteY17-1470" fmla="*/ 163 h 242"/>
                <a:gd name="connsiteX18-1471" fmla="*/ 432 w 626"/>
                <a:gd name="connsiteY18-1472" fmla="*/ 169 h 242"/>
                <a:gd name="connsiteX19-1473" fmla="*/ 405 w 626"/>
                <a:gd name="connsiteY19-1474" fmla="*/ 169 h 242"/>
                <a:gd name="connsiteX20-1475" fmla="*/ 384 w 626"/>
                <a:gd name="connsiteY20-1476" fmla="*/ 174 h 242"/>
                <a:gd name="connsiteX21-1477" fmla="*/ 353 w 626"/>
                <a:gd name="connsiteY21-1478" fmla="*/ 174 h 242"/>
                <a:gd name="connsiteX22-1479" fmla="*/ 326 w 626"/>
                <a:gd name="connsiteY22-1480" fmla="*/ 179 h 242"/>
                <a:gd name="connsiteX23-1481" fmla="*/ 305 w 626"/>
                <a:gd name="connsiteY23-1482" fmla="*/ 184 h 242"/>
                <a:gd name="connsiteX24-1483" fmla="*/ 279 w 626"/>
                <a:gd name="connsiteY24-1484" fmla="*/ 190 h 242"/>
                <a:gd name="connsiteX25-1485" fmla="*/ 258 w 626"/>
                <a:gd name="connsiteY25-1486" fmla="*/ 190 h 242"/>
                <a:gd name="connsiteX26-1487" fmla="*/ 237 w 626"/>
                <a:gd name="connsiteY26-1488" fmla="*/ 195 h 242"/>
                <a:gd name="connsiteX27-1489" fmla="*/ 216 w 626"/>
                <a:gd name="connsiteY27-1490" fmla="*/ 200 h 242"/>
                <a:gd name="connsiteX28-1491" fmla="*/ 200 w 626"/>
                <a:gd name="connsiteY28-1492" fmla="*/ 200 h 242"/>
                <a:gd name="connsiteX29-1493" fmla="*/ 184 w 626"/>
                <a:gd name="connsiteY29-1494" fmla="*/ 205 h 242"/>
                <a:gd name="connsiteX30-1495" fmla="*/ 169 w 626"/>
                <a:gd name="connsiteY30-1496" fmla="*/ 205 h 242"/>
                <a:gd name="connsiteX31-1497" fmla="*/ 153 w 626"/>
                <a:gd name="connsiteY31-1498" fmla="*/ 211 h 242"/>
                <a:gd name="connsiteX32-1499" fmla="*/ 142 w 626"/>
                <a:gd name="connsiteY32-1500" fmla="*/ 211 h 242"/>
                <a:gd name="connsiteX33-1501" fmla="*/ 132 w 626"/>
                <a:gd name="connsiteY33-1502" fmla="*/ 216 h 242"/>
                <a:gd name="connsiteX34-1503" fmla="*/ 127 w 626"/>
                <a:gd name="connsiteY34-1504" fmla="*/ 216 h 242"/>
                <a:gd name="connsiteX35-1505" fmla="*/ 116 w 626"/>
                <a:gd name="connsiteY35-1506" fmla="*/ 221 h 242"/>
                <a:gd name="connsiteX36-1507" fmla="*/ 111 w 626"/>
                <a:gd name="connsiteY36-1508" fmla="*/ 221 h 242"/>
                <a:gd name="connsiteX37-1509" fmla="*/ 105 w 626"/>
                <a:gd name="connsiteY37-1510" fmla="*/ 226 h 242"/>
                <a:gd name="connsiteX38-1511" fmla="*/ 90 w 626"/>
                <a:gd name="connsiteY38-1512" fmla="*/ 232 h 242"/>
                <a:gd name="connsiteX39-1513" fmla="*/ 79 w 626"/>
                <a:gd name="connsiteY39-1514" fmla="*/ 237 h 242"/>
                <a:gd name="connsiteX40-1515" fmla="*/ 69 w 626"/>
                <a:gd name="connsiteY40-1516" fmla="*/ 242 h 242"/>
                <a:gd name="connsiteX41-1517" fmla="*/ 63 w 626"/>
                <a:gd name="connsiteY41-1518" fmla="*/ 242 h 242"/>
                <a:gd name="connsiteX42-1519" fmla="*/ 58 w 626"/>
                <a:gd name="connsiteY42-1520" fmla="*/ 242 h 242"/>
                <a:gd name="connsiteX43-1521" fmla="*/ 53 w 626"/>
                <a:gd name="connsiteY43-1522" fmla="*/ 242 h 242"/>
                <a:gd name="connsiteX44-1523" fmla="*/ 48 w 626"/>
                <a:gd name="connsiteY44-1524" fmla="*/ 242 h 242"/>
                <a:gd name="connsiteX45-1525" fmla="*/ 37 w 626"/>
                <a:gd name="connsiteY45-1526" fmla="*/ 232 h 242"/>
                <a:gd name="connsiteX46-1527" fmla="*/ 27 w 626"/>
                <a:gd name="connsiteY46-1528" fmla="*/ 226 h 242"/>
                <a:gd name="connsiteX47-1529" fmla="*/ 16 w 626"/>
                <a:gd name="connsiteY47-1530" fmla="*/ 216 h 242"/>
                <a:gd name="connsiteX48-1531" fmla="*/ 11 w 626"/>
                <a:gd name="connsiteY48-1532" fmla="*/ 211 h 242"/>
                <a:gd name="connsiteX49-1533" fmla="*/ 6 w 626"/>
                <a:gd name="connsiteY49-1534" fmla="*/ 200 h 242"/>
                <a:gd name="connsiteX50-1535" fmla="*/ 0 w 626"/>
                <a:gd name="connsiteY50-1536" fmla="*/ 195 h 242"/>
                <a:gd name="connsiteX51-1537" fmla="*/ 6 w 626"/>
                <a:gd name="connsiteY51-1538" fmla="*/ 190 h 242"/>
                <a:gd name="connsiteX52-1539" fmla="*/ 11 w 626"/>
                <a:gd name="connsiteY52-1540" fmla="*/ 184 h 242"/>
                <a:gd name="connsiteX53-1541" fmla="*/ 16 w 626"/>
                <a:gd name="connsiteY53-1542" fmla="*/ 179 h 242"/>
                <a:gd name="connsiteX54-1543" fmla="*/ 27 w 626"/>
                <a:gd name="connsiteY54-1544" fmla="*/ 174 h 242"/>
                <a:gd name="connsiteX55-1545" fmla="*/ 37 w 626"/>
                <a:gd name="connsiteY55-1546" fmla="*/ 163 h 242"/>
                <a:gd name="connsiteX56-1547" fmla="*/ 48 w 626"/>
                <a:gd name="connsiteY56-1548" fmla="*/ 153 h 242"/>
                <a:gd name="connsiteX57-1549" fmla="*/ 53 w 626"/>
                <a:gd name="connsiteY57-1550" fmla="*/ 137 h 242"/>
                <a:gd name="connsiteX58-1551" fmla="*/ 63 w 626"/>
                <a:gd name="connsiteY58-1552" fmla="*/ 121 h 242"/>
                <a:gd name="connsiteX59-1553" fmla="*/ 63 w 626"/>
                <a:gd name="connsiteY59-1554" fmla="*/ 100 h 242"/>
                <a:gd name="connsiteX60-1555" fmla="*/ 69 w 626"/>
                <a:gd name="connsiteY60-1556" fmla="*/ 89 h 242"/>
                <a:gd name="connsiteX61-1557" fmla="*/ 69 w 626"/>
                <a:gd name="connsiteY61-1558" fmla="*/ 74 h 242"/>
                <a:gd name="connsiteX62-1559" fmla="*/ 69 w 626"/>
                <a:gd name="connsiteY62-1560" fmla="*/ 63 h 242"/>
                <a:gd name="connsiteX63-1561" fmla="*/ 63 w 626"/>
                <a:gd name="connsiteY63-1562" fmla="*/ 47 h 242"/>
                <a:gd name="connsiteX64-1563" fmla="*/ 58 w 626"/>
                <a:gd name="connsiteY64-1564" fmla="*/ 42 h 242"/>
                <a:gd name="connsiteX65-1565" fmla="*/ 53 w 626"/>
                <a:gd name="connsiteY65-1566" fmla="*/ 37 h 242"/>
                <a:gd name="connsiteX66-1567" fmla="*/ 48 w 626"/>
                <a:gd name="connsiteY66-1568" fmla="*/ 32 h 242"/>
                <a:gd name="connsiteX67-1569" fmla="*/ 48 w 626"/>
                <a:gd name="connsiteY67-1570" fmla="*/ 26 h 242"/>
                <a:gd name="connsiteX68-1571" fmla="*/ 48 w 626"/>
                <a:gd name="connsiteY68-1572" fmla="*/ 16 h 242"/>
                <a:gd name="connsiteX69-1573" fmla="*/ 48 w 626"/>
                <a:gd name="connsiteY69-1574" fmla="*/ 10 h 242"/>
                <a:gd name="connsiteX70-1575" fmla="*/ 53 w 626"/>
                <a:gd name="connsiteY70-1576" fmla="*/ 5 h 242"/>
                <a:gd name="connsiteX71-1577" fmla="*/ 58 w 626"/>
                <a:gd name="connsiteY71-1578" fmla="*/ 5 h 242"/>
                <a:gd name="connsiteX72-1579" fmla="*/ 69 w 626"/>
                <a:gd name="connsiteY72-1580" fmla="*/ 0 h 242"/>
                <a:gd name="connsiteX73-1581" fmla="*/ 74 w 626"/>
                <a:gd name="connsiteY73-1582" fmla="*/ 5 h 242"/>
                <a:gd name="connsiteX74-1583" fmla="*/ 84 w 626"/>
                <a:gd name="connsiteY74-1584" fmla="*/ 5 h 242"/>
                <a:gd name="connsiteX75-1585" fmla="*/ 95 w 626"/>
                <a:gd name="connsiteY75-1586" fmla="*/ 10 h 242"/>
                <a:gd name="connsiteX76-1587" fmla="*/ 105 w 626"/>
                <a:gd name="connsiteY76-1588" fmla="*/ 16 h 242"/>
                <a:gd name="connsiteX77-1589" fmla="*/ 116 w 626"/>
                <a:gd name="connsiteY77-1590" fmla="*/ 26 h 242"/>
                <a:gd name="connsiteX78-1591" fmla="*/ 127 w 626"/>
                <a:gd name="connsiteY78-1592" fmla="*/ 32 h 242"/>
                <a:gd name="connsiteX79-1593" fmla="*/ 132 w 626"/>
                <a:gd name="connsiteY79-1594" fmla="*/ 37 h 242"/>
                <a:gd name="connsiteX80-1595" fmla="*/ 137 w 626"/>
                <a:gd name="connsiteY80-1596" fmla="*/ 42 h 242"/>
                <a:gd name="connsiteX81-1597" fmla="*/ 137 w 626"/>
                <a:gd name="connsiteY81-1598" fmla="*/ 47 h 242"/>
                <a:gd name="connsiteX82-1599" fmla="*/ 137 w 626"/>
                <a:gd name="connsiteY82-1600" fmla="*/ 53 h 242"/>
                <a:gd name="connsiteX83-1601" fmla="*/ 137 w 626"/>
                <a:gd name="connsiteY83-1602" fmla="*/ 58 h 242"/>
                <a:gd name="connsiteX84-1603" fmla="*/ 137 w 626"/>
                <a:gd name="connsiteY84-1604" fmla="*/ 63 h 242"/>
                <a:gd name="connsiteX85-1605" fmla="*/ 137 w 626"/>
                <a:gd name="connsiteY85-1606" fmla="*/ 68 h 242"/>
                <a:gd name="connsiteX86-1607" fmla="*/ 132 w 626"/>
                <a:gd name="connsiteY86-1608" fmla="*/ 79 h 242"/>
                <a:gd name="connsiteX87-1609" fmla="*/ 132 w 626"/>
                <a:gd name="connsiteY87-1610" fmla="*/ 89 h 242"/>
                <a:gd name="connsiteX88-1611" fmla="*/ 127 w 626"/>
                <a:gd name="connsiteY88-1612" fmla="*/ 100 h 242"/>
                <a:gd name="connsiteX89-1613" fmla="*/ 121 w 626"/>
                <a:gd name="connsiteY89-1614" fmla="*/ 111 h 242"/>
                <a:gd name="connsiteX90-1615" fmla="*/ 116 w 626"/>
                <a:gd name="connsiteY90-1616" fmla="*/ 121 h 242"/>
                <a:gd name="connsiteX91-1617" fmla="*/ 116 w 626"/>
                <a:gd name="connsiteY91-1618" fmla="*/ 132 h 242"/>
                <a:gd name="connsiteX92-1619" fmla="*/ 111 w 626"/>
                <a:gd name="connsiteY92-1620" fmla="*/ 137 h 242"/>
                <a:gd name="connsiteX93-1621" fmla="*/ 111 w 626"/>
                <a:gd name="connsiteY93-1622" fmla="*/ 147 h 242"/>
                <a:gd name="connsiteX94-1623" fmla="*/ 111 w 626"/>
                <a:gd name="connsiteY94-1624" fmla="*/ 153 h 242"/>
                <a:gd name="connsiteX95-1625" fmla="*/ 111 w 626"/>
                <a:gd name="connsiteY95-1626" fmla="*/ 158 h 242"/>
                <a:gd name="connsiteX96-1627" fmla="*/ 111 w 626"/>
                <a:gd name="connsiteY96-1628" fmla="*/ 158 h 242"/>
                <a:gd name="connsiteX97-1629" fmla="*/ 111 w 626"/>
                <a:gd name="connsiteY97-1630" fmla="*/ 163 h 242"/>
                <a:gd name="connsiteX98-1631" fmla="*/ 116 w 626"/>
                <a:gd name="connsiteY98-1632" fmla="*/ 163 h 242"/>
                <a:gd name="connsiteX99-1633" fmla="*/ 116 w 626"/>
                <a:gd name="connsiteY99-1634" fmla="*/ 163 h 242"/>
                <a:gd name="connsiteX100-1635" fmla="*/ 121 w 626"/>
                <a:gd name="connsiteY100-1636" fmla="*/ 163 h 242"/>
                <a:gd name="connsiteX101-1637" fmla="*/ 132 w 626"/>
                <a:gd name="connsiteY101-1638" fmla="*/ 163 h 242"/>
                <a:gd name="connsiteX102-1639" fmla="*/ 148 w 626"/>
                <a:gd name="connsiteY102-1640" fmla="*/ 163 h 242"/>
                <a:gd name="connsiteX103-1641" fmla="*/ 169 w 626"/>
                <a:gd name="connsiteY103-1642" fmla="*/ 163 h 242"/>
                <a:gd name="connsiteX104-1643" fmla="*/ 190 w 626"/>
                <a:gd name="connsiteY104-1644" fmla="*/ 163 h 242"/>
                <a:gd name="connsiteX105-1645" fmla="*/ 211 w 626"/>
                <a:gd name="connsiteY105-1646" fmla="*/ 158 h 242"/>
                <a:gd name="connsiteX106-1647" fmla="*/ 242 w 626"/>
                <a:gd name="connsiteY106-1648" fmla="*/ 153 h 242"/>
                <a:gd name="connsiteX107-1649" fmla="*/ 269 w 626"/>
                <a:gd name="connsiteY107-1650" fmla="*/ 153 h 242"/>
                <a:gd name="connsiteX108-1651" fmla="*/ 290 w 626"/>
                <a:gd name="connsiteY108-1652" fmla="*/ 147 h 242"/>
                <a:gd name="connsiteX109-1653" fmla="*/ 311 w 626"/>
                <a:gd name="connsiteY109-1654" fmla="*/ 147 h 242"/>
                <a:gd name="connsiteX110-1655" fmla="*/ 332 w 626"/>
                <a:gd name="connsiteY110-1656" fmla="*/ 142 h 242"/>
                <a:gd name="connsiteX111-1657" fmla="*/ 342 w 626"/>
                <a:gd name="connsiteY111-1658" fmla="*/ 142 h 242"/>
                <a:gd name="connsiteX112-1659" fmla="*/ 358 w 626"/>
                <a:gd name="connsiteY112-1660" fmla="*/ 142 h 242"/>
                <a:gd name="connsiteX113-1661" fmla="*/ 363 w 626"/>
                <a:gd name="connsiteY113-1662" fmla="*/ 142 h 242"/>
                <a:gd name="connsiteX114-1663" fmla="*/ 368 w 626"/>
                <a:gd name="connsiteY114-1664" fmla="*/ 142 h 242"/>
                <a:gd name="connsiteX115-1665" fmla="*/ 368 w 626"/>
                <a:gd name="connsiteY115-1666" fmla="*/ 142 h 242"/>
                <a:gd name="connsiteX0-1667" fmla="*/ 368 w 610"/>
                <a:gd name="connsiteY0-1668" fmla="*/ 142 h 242"/>
                <a:gd name="connsiteX1-1669" fmla="*/ 374 w 610"/>
                <a:gd name="connsiteY1-1670" fmla="*/ 142 h 242"/>
                <a:gd name="connsiteX2-1671" fmla="*/ 379 w 610"/>
                <a:gd name="connsiteY2-1672" fmla="*/ 142 h 242"/>
                <a:gd name="connsiteX3-1673" fmla="*/ 395 w 610"/>
                <a:gd name="connsiteY3-1674" fmla="*/ 137 h 242"/>
                <a:gd name="connsiteX4-1675" fmla="*/ 405 w 610"/>
                <a:gd name="connsiteY4-1676" fmla="*/ 137 h 242"/>
                <a:gd name="connsiteX5-1677" fmla="*/ 421 w 610"/>
                <a:gd name="connsiteY5-1678" fmla="*/ 137 h 242"/>
                <a:gd name="connsiteX6-1679" fmla="*/ 442 w 610"/>
                <a:gd name="connsiteY6-1680" fmla="*/ 132 h 242"/>
                <a:gd name="connsiteX7-1681" fmla="*/ 468 w 610"/>
                <a:gd name="connsiteY7-1682" fmla="*/ 132 h 242"/>
                <a:gd name="connsiteX8-1683" fmla="*/ 610 w 610"/>
                <a:gd name="connsiteY8-1684" fmla="*/ 147 h 242"/>
                <a:gd name="connsiteX9-1685" fmla="*/ 595 w 610"/>
                <a:gd name="connsiteY9-1686" fmla="*/ 153 h 242"/>
                <a:gd name="connsiteX10-1687" fmla="*/ 579 w 610"/>
                <a:gd name="connsiteY10-1688" fmla="*/ 153 h 242"/>
                <a:gd name="connsiteX11-1689" fmla="*/ 558 w 610"/>
                <a:gd name="connsiteY11-1690" fmla="*/ 153 h 242"/>
                <a:gd name="connsiteX12-1691" fmla="*/ 542 w 610"/>
                <a:gd name="connsiteY12-1692" fmla="*/ 153 h 242"/>
                <a:gd name="connsiteX13-1693" fmla="*/ 521 w 610"/>
                <a:gd name="connsiteY13-1694" fmla="*/ 158 h 242"/>
                <a:gd name="connsiteX14-1695" fmla="*/ 500 w 610"/>
                <a:gd name="connsiteY14-1696" fmla="*/ 158 h 242"/>
                <a:gd name="connsiteX15-1697" fmla="*/ 479 w 610"/>
                <a:gd name="connsiteY15-1698" fmla="*/ 163 h 242"/>
                <a:gd name="connsiteX16-1699" fmla="*/ 458 w 610"/>
                <a:gd name="connsiteY16-1700" fmla="*/ 163 h 242"/>
                <a:gd name="connsiteX17-1701" fmla="*/ 432 w 610"/>
                <a:gd name="connsiteY17-1702" fmla="*/ 169 h 242"/>
                <a:gd name="connsiteX18-1703" fmla="*/ 405 w 610"/>
                <a:gd name="connsiteY18-1704" fmla="*/ 169 h 242"/>
                <a:gd name="connsiteX19-1705" fmla="*/ 384 w 610"/>
                <a:gd name="connsiteY19-1706" fmla="*/ 174 h 242"/>
                <a:gd name="connsiteX20-1707" fmla="*/ 353 w 610"/>
                <a:gd name="connsiteY20-1708" fmla="*/ 174 h 242"/>
                <a:gd name="connsiteX21-1709" fmla="*/ 326 w 610"/>
                <a:gd name="connsiteY21-1710" fmla="*/ 179 h 242"/>
                <a:gd name="connsiteX22-1711" fmla="*/ 305 w 610"/>
                <a:gd name="connsiteY22-1712" fmla="*/ 184 h 242"/>
                <a:gd name="connsiteX23-1713" fmla="*/ 279 w 610"/>
                <a:gd name="connsiteY23-1714" fmla="*/ 190 h 242"/>
                <a:gd name="connsiteX24-1715" fmla="*/ 258 w 610"/>
                <a:gd name="connsiteY24-1716" fmla="*/ 190 h 242"/>
                <a:gd name="connsiteX25-1717" fmla="*/ 237 w 610"/>
                <a:gd name="connsiteY25-1718" fmla="*/ 195 h 242"/>
                <a:gd name="connsiteX26-1719" fmla="*/ 216 w 610"/>
                <a:gd name="connsiteY26-1720" fmla="*/ 200 h 242"/>
                <a:gd name="connsiteX27-1721" fmla="*/ 200 w 610"/>
                <a:gd name="connsiteY27-1722" fmla="*/ 200 h 242"/>
                <a:gd name="connsiteX28-1723" fmla="*/ 184 w 610"/>
                <a:gd name="connsiteY28-1724" fmla="*/ 205 h 242"/>
                <a:gd name="connsiteX29-1725" fmla="*/ 169 w 610"/>
                <a:gd name="connsiteY29-1726" fmla="*/ 205 h 242"/>
                <a:gd name="connsiteX30-1727" fmla="*/ 153 w 610"/>
                <a:gd name="connsiteY30-1728" fmla="*/ 211 h 242"/>
                <a:gd name="connsiteX31-1729" fmla="*/ 142 w 610"/>
                <a:gd name="connsiteY31-1730" fmla="*/ 211 h 242"/>
                <a:gd name="connsiteX32-1731" fmla="*/ 132 w 610"/>
                <a:gd name="connsiteY32-1732" fmla="*/ 216 h 242"/>
                <a:gd name="connsiteX33-1733" fmla="*/ 127 w 610"/>
                <a:gd name="connsiteY33-1734" fmla="*/ 216 h 242"/>
                <a:gd name="connsiteX34-1735" fmla="*/ 116 w 610"/>
                <a:gd name="connsiteY34-1736" fmla="*/ 221 h 242"/>
                <a:gd name="connsiteX35-1737" fmla="*/ 111 w 610"/>
                <a:gd name="connsiteY35-1738" fmla="*/ 221 h 242"/>
                <a:gd name="connsiteX36-1739" fmla="*/ 105 w 610"/>
                <a:gd name="connsiteY36-1740" fmla="*/ 226 h 242"/>
                <a:gd name="connsiteX37-1741" fmla="*/ 90 w 610"/>
                <a:gd name="connsiteY37-1742" fmla="*/ 232 h 242"/>
                <a:gd name="connsiteX38-1743" fmla="*/ 79 w 610"/>
                <a:gd name="connsiteY38-1744" fmla="*/ 237 h 242"/>
                <a:gd name="connsiteX39-1745" fmla="*/ 69 w 610"/>
                <a:gd name="connsiteY39-1746" fmla="*/ 242 h 242"/>
                <a:gd name="connsiteX40-1747" fmla="*/ 63 w 610"/>
                <a:gd name="connsiteY40-1748" fmla="*/ 242 h 242"/>
                <a:gd name="connsiteX41-1749" fmla="*/ 58 w 610"/>
                <a:gd name="connsiteY41-1750" fmla="*/ 242 h 242"/>
                <a:gd name="connsiteX42-1751" fmla="*/ 53 w 610"/>
                <a:gd name="connsiteY42-1752" fmla="*/ 242 h 242"/>
                <a:gd name="connsiteX43-1753" fmla="*/ 48 w 610"/>
                <a:gd name="connsiteY43-1754" fmla="*/ 242 h 242"/>
                <a:gd name="connsiteX44-1755" fmla="*/ 37 w 610"/>
                <a:gd name="connsiteY44-1756" fmla="*/ 232 h 242"/>
                <a:gd name="connsiteX45-1757" fmla="*/ 27 w 610"/>
                <a:gd name="connsiteY45-1758" fmla="*/ 226 h 242"/>
                <a:gd name="connsiteX46-1759" fmla="*/ 16 w 610"/>
                <a:gd name="connsiteY46-1760" fmla="*/ 216 h 242"/>
                <a:gd name="connsiteX47-1761" fmla="*/ 11 w 610"/>
                <a:gd name="connsiteY47-1762" fmla="*/ 211 h 242"/>
                <a:gd name="connsiteX48-1763" fmla="*/ 6 w 610"/>
                <a:gd name="connsiteY48-1764" fmla="*/ 200 h 242"/>
                <a:gd name="connsiteX49-1765" fmla="*/ 0 w 610"/>
                <a:gd name="connsiteY49-1766" fmla="*/ 195 h 242"/>
                <a:gd name="connsiteX50-1767" fmla="*/ 6 w 610"/>
                <a:gd name="connsiteY50-1768" fmla="*/ 190 h 242"/>
                <a:gd name="connsiteX51-1769" fmla="*/ 11 w 610"/>
                <a:gd name="connsiteY51-1770" fmla="*/ 184 h 242"/>
                <a:gd name="connsiteX52-1771" fmla="*/ 16 w 610"/>
                <a:gd name="connsiteY52-1772" fmla="*/ 179 h 242"/>
                <a:gd name="connsiteX53-1773" fmla="*/ 27 w 610"/>
                <a:gd name="connsiteY53-1774" fmla="*/ 174 h 242"/>
                <a:gd name="connsiteX54-1775" fmla="*/ 37 w 610"/>
                <a:gd name="connsiteY54-1776" fmla="*/ 163 h 242"/>
                <a:gd name="connsiteX55-1777" fmla="*/ 48 w 610"/>
                <a:gd name="connsiteY55-1778" fmla="*/ 153 h 242"/>
                <a:gd name="connsiteX56-1779" fmla="*/ 53 w 610"/>
                <a:gd name="connsiteY56-1780" fmla="*/ 137 h 242"/>
                <a:gd name="connsiteX57-1781" fmla="*/ 63 w 610"/>
                <a:gd name="connsiteY57-1782" fmla="*/ 121 h 242"/>
                <a:gd name="connsiteX58-1783" fmla="*/ 63 w 610"/>
                <a:gd name="connsiteY58-1784" fmla="*/ 100 h 242"/>
                <a:gd name="connsiteX59-1785" fmla="*/ 69 w 610"/>
                <a:gd name="connsiteY59-1786" fmla="*/ 89 h 242"/>
                <a:gd name="connsiteX60-1787" fmla="*/ 69 w 610"/>
                <a:gd name="connsiteY60-1788" fmla="*/ 74 h 242"/>
                <a:gd name="connsiteX61-1789" fmla="*/ 69 w 610"/>
                <a:gd name="connsiteY61-1790" fmla="*/ 63 h 242"/>
                <a:gd name="connsiteX62-1791" fmla="*/ 63 w 610"/>
                <a:gd name="connsiteY62-1792" fmla="*/ 47 h 242"/>
                <a:gd name="connsiteX63-1793" fmla="*/ 58 w 610"/>
                <a:gd name="connsiteY63-1794" fmla="*/ 42 h 242"/>
                <a:gd name="connsiteX64-1795" fmla="*/ 53 w 610"/>
                <a:gd name="connsiteY64-1796" fmla="*/ 37 h 242"/>
                <a:gd name="connsiteX65-1797" fmla="*/ 48 w 610"/>
                <a:gd name="connsiteY65-1798" fmla="*/ 32 h 242"/>
                <a:gd name="connsiteX66-1799" fmla="*/ 48 w 610"/>
                <a:gd name="connsiteY66-1800" fmla="*/ 26 h 242"/>
                <a:gd name="connsiteX67-1801" fmla="*/ 48 w 610"/>
                <a:gd name="connsiteY67-1802" fmla="*/ 16 h 242"/>
                <a:gd name="connsiteX68-1803" fmla="*/ 48 w 610"/>
                <a:gd name="connsiteY68-1804" fmla="*/ 10 h 242"/>
                <a:gd name="connsiteX69-1805" fmla="*/ 53 w 610"/>
                <a:gd name="connsiteY69-1806" fmla="*/ 5 h 242"/>
                <a:gd name="connsiteX70-1807" fmla="*/ 58 w 610"/>
                <a:gd name="connsiteY70-1808" fmla="*/ 5 h 242"/>
                <a:gd name="connsiteX71-1809" fmla="*/ 69 w 610"/>
                <a:gd name="connsiteY71-1810" fmla="*/ 0 h 242"/>
                <a:gd name="connsiteX72-1811" fmla="*/ 74 w 610"/>
                <a:gd name="connsiteY72-1812" fmla="*/ 5 h 242"/>
                <a:gd name="connsiteX73-1813" fmla="*/ 84 w 610"/>
                <a:gd name="connsiteY73-1814" fmla="*/ 5 h 242"/>
                <a:gd name="connsiteX74-1815" fmla="*/ 95 w 610"/>
                <a:gd name="connsiteY74-1816" fmla="*/ 10 h 242"/>
                <a:gd name="connsiteX75-1817" fmla="*/ 105 w 610"/>
                <a:gd name="connsiteY75-1818" fmla="*/ 16 h 242"/>
                <a:gd name="connsiteX76-1819" fmla="*/ 116 w 610"/>
                <a:gd name="connsiteY76-1820" fmla="*/ 26 h 242"/>
                <a:gd name="connsiteX77-1821" fmla="*/ 127 w 610"/>
                <a:gd name="connsiteY77-1822" fmla="*/ 32 h 242"/>
                <a:gd name="connsiteX78-1823" fmla="*/ 132 w 610"/>
                <a:gd name="connsiteY78-1824" fmla="*/ 37 h 242"/>
                <a:gd name="connsiteX79-1825" fmla="*/ 137 w 610"/>
                <a:gd name="connsiteY79-1826" fmla="*/ 42 h 242"/>
                <a:gd name="connsiteX80-1827" fmla="*/ 137 w 610"/>
                <a:gd name="connsiteY80-1828" fmla="*/ 47 h 242"/>
                <a:gd name="connsiteX81-1829" fmla="*/ 137 w 610"/>
                <a:gd name="connsiteY81-1830" fmla="*/ 53 h 242"/>
                <a:gd name="connsiteX82-1831" fmla="*/ 137 w 610"/>
                <a:gd name="connsiteY82-1832" fmla="*/ 58 h 242"/>
                <a:gd name="connsiteX83-1833" fmla="*/ 137 w 610"/>
                <a:gd name="connsiteY83-1834" fmla="*/ 63 h 242"/>
                <a:gd name="connsiteX84-1835" fmla="*/ 137 w 610"/>
                <a:gd name="connsiteY84-1836" fmla="*/ 68 h 242"/>
                <a:gd name="connsiteX85-1837" fmla="*/ 132 w 610"/>
                <a:gd name="connsiteY85-1838" fmla="*/ 79 h 242"/>
                <a:gd name="connsiteX86-1839" fmla="*/ 132 w 610"/>
                <a:gd name="connsiteY86-1840" fmla="*/ 89 h 242"/>
                <a:gd name="connsiteX87-1841" fmla="*/ 127 w 610"/>
                <a:gd name="connsiteY87-1842" fmla="*/ 100 h 242"/>
                <a:gd name="connsiteX88-1843" fmla="*/ 121 w 610"/>
                <a:gd name="connsiteY88-1844" fmla="*/ 111 h 242"/>
                <a:gd name="connsiteX89-1845" fmla="*/ 116 w 610"/>
                <a:gd name="connsiteY89-1846" fmla="*/ 121 h 242"/>
                <a:gd name="connsiteX90-1847" fmla="*/ 116 w 610"/>
                <a:gd name="connsiteY90-1848" fmla="*/ 132 h 242"/>
                <a:gd name="connsiteX91-1849" fmla="*/ 111 w 610"/>
                <a:gd name="connsiteY91-1850" fmla="*/ 137 h 242"/>
                <a:gd name="connsiteX92-1851" fmla="*/ 111 w 610"/>
                <a:gd name="connsiteY92-1852" fmla="*/ 147 h 242"/>
                <a:gd name="connsiteX93-1853" fmla="*/ 111 w 610"/>
                <a:gd name="connsiteY93-1854" fmla="*/ 153 h 242"/>
                <a:gd name="connsiteX94-1855" fmla="*/ 111 w 610"/>
                <a:gd name="connsiteY94-1856" fmla="*/ 158 h 242"/>
                <a:gd name="connsiteX95-1857" fmla="*/ 111 w 610"/>
                <a:gd name="connsiteY95-1858" fmla="*/ 158 h 242"/>
                <a:gd name="connsiteX96-1859" fmla="*/ 111 w 610"/>
                <a:gd name="connsiteY96-1860" fmla="*/ 163 h 242"/>
                <a:gd name="connsiteX97-1861" fmla="*/ 116 w 610"/>
                <a:gd name="connsiteY97-1862" fmla="*/ 163 h 242"/>
                <a:gd name="connsiteX98-1863" fmla="*/ 116 w 610"/>
                <a:gd name="connsiteY98-1864" fmla="*/ 163 h 242"/>
                <a:gd name="connsiteX99-1865" fmla="*/ 121 w 610"/>
                <a:gd name="connsiteY99-1866" fmla="*/ 163 h 242"/>
                <a:gd name="connsiteX100-1867" fmla="*/ 132 w 610"/>
                <a:gd name="connsiteY100-1868" fmla="*/ 163 h 242"/>
                <a:gd name="connsiteX101-1869" fmla="*/ 148 w 610"/>
                <a:gd name="connsiteY101-1870" fmla="*/ 163 h 242"/>
                <a:gd name="connsiteX102-1871" fmla="*/ 169 w 610"/>
                <a:gd name="connsiteY102-1872" fmla="*/ 163 h 242"/>
                <a:gd name="connsiteX103-1873" fmla="*/ 190 w 610"/>
                <a:gd name="connsiteY103-1874" fmla="*/ 163 h 242"/>
                <a:gd name="connsiteX104-1875" fmla="*/ 211 w 610"/>
                <a:gd name="connsiteY104-1876" fmla="*/ 158 h 242"/>
                <a:gd name="connsiteX105-1877" fmla="*/ 242 w 610"/>
                <a:gd name="connsiteY105-1878" fmla="*/ 153 h 242"/>
                <a:gd name="connsiteX106-1879" fmla="*/ 269 w 610"/>
                <a:gd name="connsiteY106-1880" fmla="*/ 153 h 242"/>
                <a:gd name="connsiteX107-1881" fmla="*/ 290 w 610"/>
                <a:gd name="connsiteY107-1882" fmla="*/ 147 h 242"/>
                <a:gd name="connsiteX108-1883" fmla="*/ 311 w 610"/>
                <a:gd name="connsiteY108-1884" fmla="*/ 147 h 242"/>
                <a:gd name="connsiteX109-1885" fmla="*/ 332 w 610"/>
                <a:gd name="connsiteY109-1886" fmla="*/ 142 h 242"/>
                <a:gd name="connsiteX110-1887" fmla="*/ 342 w 610"/>
                <a:gd name="connsiteY110-1888" fmla="*/ 142 h 242"/>
                <a:gd name="connsiteX111-1889" fmla="*/ 358 w 610"/>
                <a:gd name="connsiteY111-1890" fmla="*/ 142 h 242"/>
                <a:gd name="connsiteX112-1891" fmla="*/ 363 w 610"/>
                <a:gd name="connsiteY112-1892" fmla="*/ 142 h 242"/>
                <a:gd name="connsiteX113-1893" fmla="*/ 368 w 610"/>
                <a:gd name="connsiteY113-1894" fmla="*/ 142 h 242"/>
                <a:gd name="connsiteX114-1895" fmla="*/ 368 w 610"/>
                <a:gd name="connsiteY114-1896" fmla="*/ 142 h 242"/>
                <a:gd name="connsiteX0-1897" fmla="*/ 368 w 595"/>
                <a:gd name="connsiteY0-1898" fmla="*/ 142 h 242"/>
                <a:gd name="connsiteX1-1899" fmla="*/ 374 w 595"/>
                <a:gd name="connsiteY1-1900" fmla="*/ 142 h 242"/>
                <a:gd name="connsiteX2-1901" fmla="*/ 379 w 595"/>
                <a:gd name="connsiteY2-1902" fmla="*/ 142 h 242"/>
                <a:gd name="connsiteX3-1903" fmla="*/ 395 w 595"/>
                <a:gd name="connsiteY3-1904" fmla="*/ 137 h 242"/>
                <a:gd name="connsiteX4-1905" fmla="*/ 405 w 595"/>
                <a:gd name="connsiteY4-1906" fmla="*/ 137 h 242"/>
                <a:gd name="connsiteX5-1907" fmla="*/ 421 w 595"/>
                <a:gd name="connsiteY5-1908" fmla="*/ 137 h 242"/>
                <a:gd name="connsiteX6-1909" fmla="*/ 442 w 595"/>
                <a:gd name="connsiteY6-1910" fmla="*/ 132 h 242"/>
                <a:gd name="connsiteX7-1911" fmla="*/ 468 w 595"/>
                <a:gd name="connsiteY7-1912" fmla="*/ 132 h 242"/>
                <a:gd name="connsiteX8-1913" fmla="*/ 595 w 595"/>
                <a:gd name="connsiteY8-1914" fmla="*/ 153 h 242"/>
                <a:gd name="connsiteX9-1915" fmla="*/ 579 w 595"/>
                <a:gd name="connsiteY9-1916" fmla="*/ 153 h 242"/>
                <a:gd name="connsiteX10-1917" fmla="*/ 558 w 595"/>
                <a:gd name="connsiteY10-1918" fmla="*/ 153 h 242"/>
                <a:gd name="connsiteX11-1919" fmla="*/ 542 w 595"/>
                <a:gd name="connsiteY11-1920" fmla="*/ 153 h 242"/>
                <a:gd name="connsiteX12-1921" fmla="*/ 521 w 595"/>
                <a:gd name="connsiteY12-1922" fmla="*/ 158 h 242"/>
                <a:gd name="connsiteX13-1923" fmla="*/ 500 w 595"/>
                <a:gd name="connsiteY13-1924" fmla="*/ 158 h 242"/>
                <a:gd name="connsiteX14-1925" fmla="*/ 479 w 595"/>
                <a:gd name="connsiteY14-1926" fmla="*/ 163 h 242"/>
                <a:gd name="connsiteX15-1927" fmla="*/ 458 w 595"/>
                <a:gd name="connsiteY15-1928" fmla="*/ 163 h 242"/>
                <a:gd name="connsiteX16-1929" fmla="*/ 432 w 595"/>
                <a:gd name="connsiteY16-1930" fmla="*/ 169 h 242"/>
                <a:gd name="connsiteX17-1931" fmla="*/ 405 w 595"/>
                <a:gd name="connsiteY17-1932" fmla="*/ 169 h 242"/>
                <a:gd name="connsiteX18-1933" fmla="*/ 384 w 595"/>
                <a:gd name="connsiteY18-1934" fmla="*/ 174 h 242"/>
                <a:gd name="connsiteX19-1935" fmla="*/ 353 w 595"/>
                <a:gd name="connsiteY19-1936" fmla="*/ 174 h 242"/>
                <a:gd name="connsiteX20-1937" fmla="*/ 326 w 595"/>
                <a:gd name="connsiteY20-1938" fmla="*/ 179 h 242"/>
                <a:gd name="connsiteX21-1939" fmla="*/ 305 w 595"/>
                <a:gd name="connsiteY21-1940" fmla="*/ 184 h 242"/>
                <a:gd name="connsiteX22-1941" fmla="*/ 279 w 595"/>
                <a:gd name="connsiteY22-1942" fmla="*/ 190 h 242"/>
                <a:gd name="connsiteX23-1943" fmla="*/ 258 w 595"/>
                <a:gd name="connsiteY23-1944" fmla="*/ 190 h 242"/>
                <a:gd name="connsiteX24-1945" fmla="*/ 237 w 595"/>
                <a:gd name="connsiteY24-1946" fmla="*/ 195 h 242"/>
                <a:gd name="connsiteX25-1947" fmla="*/ 216 w 595"/>
                <a:gd name="connsiteY25-1948" fmla="*/ 200 h 242"/>
                <a:gd name="connsiteX26-1949" fmla="*/ 200 w 595"/>
                <a:gd name="connsiteY26-1950" fmla="*/ 200 h 242"/>
                <a:gd name="connsiteX27-1951" fmla="*/ 184 w 595"/>
                <a:gd name="connsiteY27-1952" fmla="*/ 205 h 242"/>
                <a:gd name="connsiteX28-1953" fmla="*/ 169 w 595"/>
                <a:gd name="connsiteY28-1954" fmla="*/ 205 h 242"/>
                <a:gd name="connsiteX29-1955" fmla="*/ 153 w 595"/>
                <a:gd name="connsiteY29-1956" fmla="*/ 211 h 242"/>
                <a:gd name="connsiteX30-1957" fmla="*/ 142 w 595"/>
                <a:gd name="connsiteY30-1958" fmla="*/ 211 h 242"/>
                <a:gd name="connsiteX31-1959" fmla="*/ 132 w 595"/>
                <a:gd name="connsiteY31-1960" fmla="*/ 216 h 242"/>
                <a:gd name="connsiteX32-1961" fmla="*/ 127 w 595"/>
                <a:gd name="connsiteY32-1962" fmla="*/ 216 h 242"/>
                <a:gd name="connsiteX33-1963" fmla="*/ 116 w 595"/>
                <a:gd name="connsiteY33-1964" fmla="*/ 221 h 242"/>
                <a:gd name="connsiteX34-1965" fmla="*/ 111 w 595"/>
                <a:gd name="connsiteY34-1966" fmla="*/ 221 h 242"/>
                <a:gd name="connsiteX35-1967" fmla="*/ 105 w 595"/>
                <a:gd name="connsiteY35-1968" fmla="*/ 226 h 242"/>
                <a:gd name="connsiteX36-1969" fmla="*/ 90 w 595"/>
                <a:gd name="connsiteY36-1970" fmla="*/ 232 h 242"/>
                <a:gd name="connsiteX37-1971" fmla="*/ 79 w 595"/>
                <a:gd name="connsiteY37-1972" fmla="*/ 237 h 242"/>
                <a:gd name="connsiteX38-1973" fmla="*/ 69 w 595"/>
                <a:gd name="connsiteY38-1974" fmla="*/ 242 h 242"/>
                <a:gd name="connsiteX39-1975" fmla="*/ 63 w 595"/>
                <a:gd name="connsiteY39-1976" fmla="*/ 242 h 242"/>
                <a:gd name="connsiteX40-1977" fmla="*/ 58 w 595"/>
                <a:gd name="connsiteY40-1978" fmla="*/ 242 h 242"/>
                <a:gd name="connsiteX41-1979" fmla="*/ 53 w 595"/>
                <a:gd name="connsiteY41-1980" fmla="*/ 242 h 242"/>
                <a:gd name="connsiteX42-1981" fmla="*/ 48 w 595"/>
                <a:gd name="connsiteY42-1982" fmla="*/ 242 h 242"/>
                <a:gd name="connsiteX43-1983" fmla="*/ 37 w 595"/>
                <a:gd name="connsiteY43-1984" fmla="*/ 232 h 242"/>
                <a:gd name="connsiteX44-1985" fmla="*/ 27 w 595"/>
                <a:gd name="connsiteY44-1986" fmla="*/ 226 h 242"/>
                <a:gd name="connsiteX45-1987" fmla="*/ 16 w 595"/>
                <a:gd name="connsiteY45-1988" fmla="*/ 216 h 242"/>
                <a:gd name="connsiteX46-1989" fmla="*/ 11 w 595"/>
                <a:gd name="connsiteY46-1990" fmla="*/ 211 h 242"/>
                <a:gd name="connsiteX47-1991" fmla="*/ 6 w 595"/>
                <a:gd name="connsiteY47-1992" fmla="*/ 200 h 242"/>
                <a:gd name="connsiteX48-1993" fmla="*/ 0 w 595"/>
                <a:gd name="connsiteY48-1994" fmla="*/ 195 h 242"/>
                <a:gd name="connsiteX49-1995" fmla="*/ 6 w 595"/>
                <a:gd name="connsiteY49-1996" fmla="*/ 190 h 242"/>
                <a:gd name="connsiteX50-1997" fmla="*/ 11 w 595"/>
                <a:gd name="connsiteY50-1998" fmla="*/ 184 h 242"/>
                <a:gd name="connsiteX51-1999" fmla="*/ 16 w 595"/>
                <a:gd name="connsiteY51-2000" fmla="*/ 179 h 242"/>
                <a:gd name="connsiteX52-2001" fmla="*/ 27 w 595"/>
                <a:gd name="connsiteY52-2002" fmla="*/ 174 h 242"/>
                <a:gd name="connsiteX53-2003" fmla="*/ 37 w 595"/>
                <a:gd name="connsiteY53-2004" fmla="*/ 163 h 242"/>
                <a:gd name="connsiteX54-2005" fmla="*/ 48 w 595"/>
                <a:gd name="connsiteY54-2006" fmla="*/ 153 h 242"/>
                <a:gd name="connsiteX55-2007" fmla="*/ 53 w 595"/>
                <a:gd name="connsiteY55-2008" fmla="*/ 137 h 242"/>
                <a:gd name="connsiteX56-2009" fmla="*/ 63 w 595"/>
                <a:gd name="connsiteY56-2010" fmla="*/ 121 h 242"/>
                <a:gd name="connsiteX57-2011" fmla="*/ 63 w 595"/>
                <a:gd name="connsiteY57-2012" fmla="*/ 100 h 242"/>
                <a:gd name="connsiteX58-2013" fmla="*/ 69 w 595"/>
                <a:gd name="connsiteY58-2014" fmla="*/ 89 h 242"/>
                <a:gd name="connsiteX59-2015" fmla="*/ 69 w 595"/>
                <a:gd name="connsiteY59-2016" fmla="*/ 74 h 242"/>
                <a:gd name="connsiteX60-2017" fmla="*/ 69 w 595"/>
                <a:gd name="connsiteY60-2018" fmla="*/ 63 h 242"/>
                <a:gd name="connsiteX61-2019" fmla="*/ 63 w 595"/>
                <a:gd name="connsiteY61-2020" fmla="*/ 47 h 242"/>
                <a:gd name="connsiteX62-2021" fmla="*/ 58 w 595"/>
                <a:gd name="connsiteY62-2022" fmla="*/ 42 h 242"/>
                <a:gd name="connsiteX63-2023" fmla="*/ 53 w 595"/>
                <a:gd name="connsiteY63-2024" fmla="*/ 37 h 242"/>
                <a:gd name="connsiteX64-2025" fmla="*/ 48 w 595"/>
                <a:gd name="connsiteY64-2026" fmla="*/ 32 h 242"/>
                <a:gd name="connsiteX65-2027" fmla="*/ 48 w 595"/>
                <a:gd name="connsiteY65-2028" fmla="*/ 26 h 242"/>
                <a:gd name="connsiteX66-2029" fmla="*/ 48 w 595"/>
                <a:gd name="connsiteY66-2030" fmla="*/ 16 h 242"/>
                <a:gd name="connsiteX67-2031" fmla="*/ 48 w 595"/>
                <a:gd name="connsiteY67-2032" fmla="*/ 10 h 242"/>
                <a:gd name="connsiteX68-2033" fmla="*/ 53 w 595"/>
                <a:gd name="connsiteY68-2034" fmla="*/ 5 h 242"/>
                <a:gd name="connsiteX69-2035" fmla="*/ 58 w 595"/>
                <a:gd name="connsiteY69-2036" fmla="*/ 5 h 242"/>
                <a:gd name="connsiteX70-2037" fmla="*/ 69 w 595"/>
                <a:gd name="connsiteY70-2038" fmla="*/ 0 h 242"/>
                <a:gd name="connsiteX71-2039" fmla="*/ 74 w 595"/>
                <a:gd name="connsiteY71-2040" fmla="*/ 5 h 242"/>
                <a:gd name="connsiteX72-2041" fmla="*/ 84 w 595"/>
                <a:gd name="connsiteY72-2042" fmla="*/ 5 h 242"/>
                <a:gd name="connsiteX73-2043" fmla="*/ 95 w 595"/>
                <a:gd name="connsiteY73-2044" fmla="*/ 10 h 242"/>
                <a:gd name="connsiteX74-2045" fmla="*/ 105 w 595"/>
                <a:gd name="connsiteY74-2046" fmla="*/ 16 h 242"/>
                <a:gd name="connsiteX75-2047" fmla="*/ 116 w 595"/>
                <a:gd name="connsiteY75-2048" fmla="*/ 26 h 242"/>
                <a:gd name="connsiteX76-2049" fmla="*/ 127 w 595"/>
                <a:gd name="connsiteY76-2050" fmla="*/ 32 h 242"/>
                <a:gd name="connsiteX77-2051" fmla="*/ 132 w 595"/>
                <a:gd name="connsiteY77-2052" fmla="*/ 37 h 242"/>
                <a:gd name="connsiteX78-2053" fmla="*/ 137 w 595"/>
                <a:gd name="connsiteY78-2054" fmla="*/ 42 h 242"/>
                <a:gd name="connsiteX79-2055" fmla="*/ 137 w 595"/>
                <a:gd name="connsiteY79-2056" fmla="*/ 47 h 242"/>
                <a:gd name="connsiteX80-2057" fmla="*/ 137 w 595"/>
                <a:gd name="connsiteY80-2058" fmla="*/ 53 h 242"/>
                <a:gd name="connsiteX81-2059" fmla="*/ 137 w 595"/>
                <a:gd name="connsiteY81-2060" fmla="*/ 58 h 242"/>
                <a:gd name="connsiteX82-2061" fmla="*/ 137 w 595"/>
                <a:gd name="connsiteY82-2062" fmla="*/ 63 h 242"/>
                <a:gd name="connsiteX83-2063" fmla="*/ 137 w 595"/>
                <a:gd name="connsiteY83-2064" fmla="*/ 68 h 242"/>
                <a:gd name="connsiteX84-2065" fmla="*/ 132 w 595"/>
                <a:gd name="connsiteY84-2066" fmla="*/ 79 h 242"/>
                <a:gd name="connsiteX85-2067" fmla="*/ 132 w 595"/>
                <a:gd name="connsiteY85-2068" fmla="*/ 89 h 242"/>
                <a:gd name="connsiteX86-2069" fmla="*/ 127 w 595"/>
                <a:gd name="connsiteY86-2070" fmla="*/ 100 h 242"/>
                <a:gd name="connsiteX87-2071" fmla="*/ 121 w 595"/>
                <a:gd name="connsiteY87-2072" fmla="*/ 111 h 242"/>
                <a:gd name="connsiteX88-2073" fmla="*/ 116 w 595"/>
                <a:gd name="connsiteY88-2074" fmla="*/ 121 h 242"/>
                <a:gd name="connsiteX89-2075" fmla="*/ 116 w 595"/>
                <a:gd name="connsiteY89-2076" fmla="*/ 132 h 242"/>
                <a:gd name="connsiteX90-2077" fmla="*/ 111 w 595"/>
                <a:gd name="connsiteY90-2078" fmla="*/ 137 h 242"/>
                <a:gd name="connsiteX91-2079" fmla="*/ 111 w 595"/>
                <a:gd name="connsiteY91-2080" fmla="*/ 147 h 242"/>
                <a:gd name="connsiteX92-2081" fmla="*/ 111 w 595"/>
                <a:gd name="connsiteY92-2082" fmla="*/ 153 h 242"/>
                <a:gd name="connsiteX93-2083" fmla="*/ 111 w 595"/>
                <a:gd name="connsiteY93-2084" fmla="*/ 158 h 242"/>
                <a:gd name="connsiteX94-2085" fmla="*/ 111 w 595"/>
                <a:gd name="connsiteY94-2086" fmla="*/ 158 h 242"/>
                <a:gd name="connsiteX95-2087" fmla="*/ 111 w 595"/>
                <a:gd name="connsiteY95-2088" fmla="*/ 163 h 242"/>
                <a:gd name="connsiteX96-2089" fmla="*/ 116 w 595"/>
                <a:gd name="connsiteY96-2090" fmla="*/ 163 h 242"/>
                <a:gd name="connsiteX97-2091" fmla="*/ 116 w 595"/>
                <a:gd name="connsiteY97-2092" fmla="*/ 163 h 242"/>
                <a:gd name="connsiteX98-2093" fmla="*/ 121 w 595"/>
                <a:gd name="connsiteY98-2094" fmla="*/ 163 h 242"/>
                <a:gd name="connsiteX99-2095" fmla="*/ 132 w 595"/>
                <a:gd name="connsiteY99-2096" fmla="*/ 163 h 242"/>
                <a:gd name="connsiteX100-2097" fmla="*/ 148 w 595"/>
                <a:gd name="connsiteY100-2098" fmla="*/ 163 h 242"/>
                <a:gd name="connsiteX101-2099" fmla="*/ 169 w 595"/>
                <a:gd name="connsiteY101-2100" fmla="*/ 163 h 242"/>
                <a:gd name="connsiteX102-2101" fmla="*/ 190 w 595"/>
                <a:gd name="connsiteY102-2102" fmla="*/ 163 h 242"/>
                <a:gd name="connsiteX103-2103" fmla="*/ 211 w 595"/>
                <a:gd name="connsiteY103-2104" fmla="*/ 158 h 242"/>
                <a:gd name="connsiteX104-2105" fmla="*/ 242 w 595"/>
                <a:gd name="connsiteY104-2106" fmla="*/ 153 h 242"/>
                <a:gd name="connsiteX105-2107" fmla="*/ 269 w 595"/>
                <a:gd name="connsiteY105-2108" fmla="*/ 153 h 242"/>
                <a:gd name="connsiteX106-2109" fmla="*/ 290 w 595"/>
                <a:gd name="connsiteY106-2110" fmla="*/ 147 h 242"/>
                <a:gd name="connsiteX107-2111" fmla="*/ 311 w 595"/>
                <a:gd name="connsiteY107-2112" fmla="*/ 147 h 242"/>
                <a:gd name="connsiteX108-2113" fmla="*/ 332 w 595"/>
                <a:gd name="connsiteY108-2114" fmla="*/ 142 h 242"/>
                <a:gd name="connsiteX109-2115" fmla="*/ 342 w 595"/>
                <a:gd name="connsiteY109-2116" fmla="*/ 142 h 242"/>
                <a:gd name="connsiteX110-2117" fmla="*/ 358 w 595"/>
                <a:gd name="connsiteY110-2118" fmla="*/ 142 h 242"/>
                <a:gd name="connsiteX111-2119" fmla="*/ 363 w 595"/>
                <a:gd name="connsiteY111-2120" fmla="*/ 142 h 242"/>
                <a:gd name="connsiteX112-2121" fmla="*/ 368 w 595"/>
                <a:gd name="connsiteY112-2122" fmla="*/ 142 h 242"/>
                <a:gd name="connsiteX113-2123" fmla="*/ 368 w 595"/>
                <a:gd name="connsiteY113-2124" fmla="*/ 142 h 242"/>
                <a:gd name="connsiteX0-2125" fmla="*/ 368 w 579"/>
                <a:gd name="connsiteY0-2126" fmla="*/ 142 h 242"/>
                <a:gd name="connsiteX1-2127" fmla="*/ 374 w 579"/>
                <a:gd name="connsiteY1-2128" fmla="*/ 142 h 242"/>
                <a:gd name="connsiteX2-2129" fmla="*/ 379 w 579"/>
                <a:gd name="connsiteY2-2130" fmla="*/ 142 h 242"/>
                <a:gd name="connsiteX3-2131" fmla="*/ 395 w 579"/>
                <a:gd name="connsiteY3-2132" fmla="*/ 137 h 242"/>
                <a:gd name="connsiteX4-2133" fmla="*/ 405 w 579"/>
                <a:gd name="connsiteY4-2134" fmla="*/ 137 h 242"/>
                <a:gd name="connsiteX5-2135" fmla="*/ 421 w 579"/>
                <a:gd name="connsiteY5-2136" fmla="*/ 137 h 242"/>
                <a:gd name="connsiteX6-2137" fmla="*/ 442 w 579"/>
                <a:gd name="connsiteY6-2138" fmla="*/ 132 h 242"/>
                <a:gd name="connsiteX7-2139" fmla="*/ 468 w 579"/>
                <a:gd name="connsiteY7-2140" fmla="*/ 132 h 242"/>
                <a:gd name="connsiteX8-2141" fmla="*/ 579 w 579"/>
                <a:gd name="connsiteY8-2142" fmla="*/ 153 h 242"/>
                <a:gd name="connsiteX9-2143" fmla="*/ 558 w 579"/>
                <a:gd name="connsiteY9-2144" fmla="*/ 153 h 242"/>
                <a:gd name="connsiteX10-2145" fmla="*/ 542 w 579"/>
                <a:gd name="connsiteY10-2146" fmla="*/ 153 h 242"/>
                <a:gd name="connsiteX11-2147" fmla="*/ 521 w 579"/>
                <a:gd name="connsiteY11-2148" fmla="*/ 158 h 242"/>
                <a:gd name="connsiteX12-2149" fmla="*/ 500 w 579"/>
                <a:gd name="connsiteY12-2150" fmla="*/ 158 h 242"/>
                <a:gd name="connsiteX13-2151" fmla="*/ 479 w 579"/>
                <a:gd name="connsiteY13-2152" fmla="*/ 163 h 242"/>
                <a:gd name="connsiteX14-2153" fmla="*/ 458 w 579"/>
                <a:gd name="connsiteY14-2154" fmla="*/ 163 h 242"/>
                <a:gd name="connsiteX15-2155" fmla="*/ 432 w 579"/>
                <a:gd name="connsiteY15-2156" fmla="*/ 169 h 242"/>
                <a:gd name="connsiteX16-2157" fmla="*/ 405 w 579"/>
                <a:gd name="connsiteY16-2158" fmla="*/ 169 h 242"/>
                <a:gd name="connsiteX17-2159" fmla="*/ 384 w 579"/>
                <a:gd name="connsiteY17-2160" fmla="*/ 174 h 242"/>
                <a:gd name="connsiteX18-2161" fmla="*/ 353 w 579"/>
                <a:gd name="connsiteY18-2162" fmla="*/ 174 h 242"/>
                <a:gd name="connsiteX19-2163" fmla="*/ 326 w 579"/>
                <a:gd name="connsiteY19-2164" fmla="*/ 179 h 242"/>
                <a:gd name="connsiteX20-2165" fmla="*/ 305 w 579"/>
                <a:gd name="connsiteY20-2166" fmla="*/ 184 h 242"/>
                <a:gd name="connsiteX21-2167" fmla="*/ 279 w 579"/>
                <a:gd name="connsiteY21-2168" fmla="*/ 190 h 242"/>
                <a:gd name="connsiteX22-2169" fmla="*/ 258 w 579"/>
                <a:gd name="connsiteY22-2170" fmla="*/ 190 h 242"/>
                <a:gd name="connsiteX23-2171" fmla="*/ 237 w 579"/>
                <a:gd name="connsiteY23-2172" fmla="*/ 195 h 242"/>
                <a:gd name="connsiteX24-2173" fmla="*/ 216 w 579"/>
                <a:gd name="connsiteY24-2174" fmla="*/ 200 h 242"/>
                <a:gd name="connsiteX25-2175" fmla="*/ 200 w 579"/>
                <a:gd name="connsiteY25-2176" fmla="*/ 200 h 242"/>
                <a:gd name="connsiteX26-2177" fmla="*/ 184 w 579"/>
                <a:gd name="connsiteY26-2178" fmla="*/ 205 h 242"/>
                <a:gd name="connsiteX27-2179" fmla="*/ 169 w 579"/>
                <a:gd name="connsiteY27-2180" fmla="*/ 205 h 242"/>
                <a:gd name="connsiteX28-2181" fmla="*/ 153 w 579"/>
                <a:gd name="connsiteY28-2182" fmla="*/ 211 h 242"/>
                <a:gd name="connsiteX29-2183" fmla="*/ 142 w 579"/>
                <a:gd name="connsiteY29-2184" fmla="*/ 211 h 242"/>
                <a:gd name="connsiteX30-2185" fmla="*/ 132 w 579"/>
                <a:gd name="connsiteY30-2186" fmla="*/ 216 h 242"/>
                <a:gd name="connsiteX31-2187" fmla="*/ 127 w 579"/>
                <a:gd name="connsiteY31-2188" fmla="*/ 216 h 242"/>
                <a:gd name="connsiteX32-2189" fmla="*/ 116 w 579"/>
                <a:gd name="connsiteY32-2190" fmla="*/ 221 h 242"/>
                <a:gd name="connsiteX33-2191" fmla="*/ 111 w 579"/>
                <a:gd name="connsiteY33-2192" fmla="*/ 221 h 242"/>
                <a:gd name="connsiteX34-2193" fmla="*/ 105 w 579"/>
                <a:gd name="connsiteY34-2194" fmla="*/ 226 h 242"/>
                <a:gd name="connsiteX35-2195" fmla="*/ 90 w 579"/>
                <a:gd name="connsiteY35-2196" fmla="*/ 232 h 242"/>
                <a:gd name="connsiteX36-2197" fmla="*/ 79 w 579"/>
                <a:gd name="connsiteY36-2198" fmla="*/ 237 h 242"/>
                <a:gd name="connsiteX37-2199" fmla="*/ 69 w 579"/>
                <a:gd name="connsiteY37-2200" fmla="*/ 242 h 242"/>
                <a:gd name="connsiteX38-2201" fmla="*/ 63 w 579"/>
                <a:gd name="connsiteY38-2202" fmla="*/ 242 h 242"/>
                <a:gd name="connsiteX39-2203" fmla="*/ 58 w 579"/>
                <a:gd name="connsiteY39-2204" fmla="*/ 242 h 242"/>
                <a:gd name="connsiteX40-2205" fmla="*/ 53 w 579"/>
                <a:gd name="connsiteY40-2206" fmla="*/ 242 h 242"/>
                <a:gd name="connsiteX41-2207" fmla="*/ 48 w 579"/>
                <a:gd name="connsiteY41-2208" fmla="*/ 242 h 242"/>
                <a:gd name="connsiteX42-2209" fmla="*/ 37 w 579"/>
                <a:gd name="connsiteY42-2210" fmla="*/ 232 h 242"/>
                <a:gd name="connsiteX43-2211" fmla="*/ 27 w 579"/>
                <a:gd name="connsiteY43-2212" fmla="*/ 226 h 242"/>
                <a:gd name="connsiteX44-2213" fmla="*/ 16 w 579"/>
                <a:gd name="connsiteY44-2214" fmla="*/ 216 h 242"/>
                <a:gd name="connsiteX45-2215" fmla="*/ 11 w 579"/>
                <a:gd name="connsiteY45-2216" fmla="*/ 211 h 242"/>
                <a:gd name="connsiteX46-2217" fmla="*/ 6 w 579"/>
                <a:gd name="connsiteY46-2218" fmla="*/ 200 h 242"/>
                <a:gd name="connsiteX47-2219" fmla="*/ 0 w 579"/>
                <a:gd name="connsiteY47-2220" fmla="*/ 195 h 242"/>
                <a:gd name="connsiteX48-2221" fmla="*/ 6 w 579"/>
                <a:gd name="connsiteY48-2222" fmla="*/ 190 h 242"/>
                <a:gd name="connsiteX49-2223" fmla="*/ 11 w 579"/>
                <a:gd name="connsiteY49-2224" fmla="*/ 184 h 242"/>
                <a:gd name="connsiteX50-2225" fmla="*/ 16 w 579"/>
                <a:gd name="connsiteY50-2226" fmla="*/ 179 h 242"/>
                <a:gd name="connsiteX51-2227" fmla="*/ 27 w 579"/>
                <a:gd name="connsiteY51-2228" fmla="*/ 174 h 242"/>
                <a:gd name="connsiteX52-2229" fmla="*/ 37 w 579"/>
                <a:gd name="connsiteY52-2230" fmla="*/ 163 h 242"/>
                <a:gd name="connsiteX53-2231" fmla="*/ 48 w 579"/>
                <a:gd name="connsiteY53-2232" fmla="*/ 153 h 242"/>
                <a:gd name="connsiteX54-2233" fmla="*/ 53 w 579"/>
                <a:gd name="connsiteY54-2234" fmla="*/ 137 h 242"/>
                <a:gd name="connsiteX55-2235" fmla="*/ 63 w 579"/>
                <a:gd name="connsiteY55-2236" fmla="*/ 121 h 242"/>
                <a:gd name="connsiteX56-2237" fmla="*/ 63 w 579"/>
                <a:gd name="connsiteY56-2238" fmla="*/ 100 h 242"/>
                <a:gd name="connsiteX57-2239" fmla="*/ 69 w 579"/>
                <a:gd name="connsiteY57-2240" fmla="*/ 89 h 242"/>
                <a:gd name="connsiteX58-2241" fmla="*/ 69 w 579"/>
                <a:gd name="connsiteY58-2242" fmla="*/ 74 h 242"/>
                <a:gd name="connsiteX59-2243" fmla="*/ 69 w 579"/>
                <a:gd name="connsiteY59-2244" fmla="*/ 63 h 242"/>
                <a:gd name="connsiteX60-2245" fmla="*/ 63 w 579"/>
                <a:gd name="connsiteY60-2246" fmla="*/ 47 h 242"/>
                <a:gd name="connsiteX61-2247" fmla="*/ 58 w 579"/>
                <a:gd name="connsiteY61-2248" fmla="*/ 42 h 242"/>
                <a:gd name="connsiteX62-2249" fmla="*/ 53 w 579"/>
                <a:gd name="connsiteY62-2250" fmla="*/ 37 h 242"/>
                <a:gd name="connsiteX63-2251" fmla="*/ 48 w 579"/>
                <a:gd name="connsiteY63-2252" fmla="*/ 32 h 242"/>
                <a:gd name="connsiteX64-2253" fmla="*/ 48 w 579"/>
                <a:gd name="connsiteY64-2254" fmla="*/ 26 h 242"/>
                <a:gd name="connsiteX65-2255" fmla="*/ 48 w 579"/>
                <a:gd name="connsiteY65-2256" fmla="*/ 16 h 242"/>
                <a:gd name="connsiteX66-2257" fmla="*/ 48 w 579"/>
                <a:gd name="connsiteY66-2258" fmla="*/ 10 h 242"/>
                <a:gd name="connsiteX67-2259" fmla="*/ 53 w 579"/>
                <a:gd name="connsiteY67-2260" fmla="*/ 5 h 242"/>
                <a:gd name="connsiteX68-2261" fmla="*/ 58 w 579"/>
                <a:gd name="connsiteY68-2262" fmla="*/ 5 h 242"/>
                <a:gd name="connsiteX69-2263" fmla="*/ 69 w 579"/>
                <a:gd name="connsiteY69-2264" fmla="*/ 0 h 242"/>
                <a:gd name="connsiteX70-2265" fmla="*/ 74 w 579"/>
                <a:gd name="connsiteY70-2266" fmla="*/ 5 h 242"/>
                <a:gd name="connsiteX71-2267" fmla="*/ 84 w 579"/>
                <a:gd name="connsiteY71-2268" fmla="*/ 5 h 242"/>
                <a:gd name="connsiteX72-2269" fmla="*/ 95 w 579"/>
                <a:gd name="connsiteY72-2270" fmla="*/ 10 h 242"/>
                <a:gd name="connsiteX73-2271" fmla="*/ 105 w 579"/>
                <a:gd name="connsiteY73-2272" fmla="*/ 16 h 242"/>
                <a:gd name="connsiteX74-2273" fmla="*/ 116 w 579"/>
                <a:gd name="connsiteY74-2274" fmla="*/ 26 h 242"/>
                <a:gd name="connsiteX75-2275" fmla="*/ 127 w 579"/>
                <a:gd name="connsiteY75-2276" fmla="*/ 32 h 242"/>
                <a:gd name="connsiteX76-2277" fmla="*/ 132 w 579"/>
                <a:gd name="connsiteY76-2278" fmla="*/ 37 h 242"/>
                <a:gd name="connsiteX77-2279" fmla="*/ 137 w 579"/>
                <a:gd name="connsiteY77-2280" fmla="*/ 42 h 242"/>
                <a:gd name="connsiteX78-2281" fmla="*/ 137 w 579"/>
                <a:gd name="connsiteY78-2282" fmla="*/ 47 h 242"/>
                <a:gd name="connsiteX79-2283" fmla="*/ 137 w 579"/>
                <a:gd name="connsiteY79-2284" fmla="*/ 53 h 242"/>
                <a:gd name="connsiteX80-2285" fmla="*/ 137 w 579"/>
                <a:gd name="connsiteY80-2286" fmla="*/ 58 h 242"/>
                <a:gd name="connsiteX81-2287" fmla="*/ 137 w 579"/>
                <a:gd name="connsiteY81-2288" fmla="*/ 63 h 242"/>
                <a:gd name="connsiteX82-2289" fmla="*/ 137 w 579"/>
                <a:gd name="connsiteY82-2290" fmla="*/ 68 h 242"/>
                <a:gd name="connsiteX83-2291" fmla="*/ 132 w 579"/>
                <a:gd name="connsiteY83-2292" fmla="*/ 79 h 242"/>
                <a:gd name="connsiteX84-2293" fmla="*/ 132 w 579"/>
                <a:gd name="connsiteY84-2294" fmla="*/ 89 h 242"/>
                <a:gd name="connsiteX85-2295" fmla="*/ 127 w 579"/>
                <a:gd name="connsiteY85-2296" fmla="*/ 100 h 242"/>
                <a:gd name="connsiteX86-2297" fmla="*/ 121 w 579"/>
                <a:gd name="connsiteY86-2298" fmla="*/ 111 h 242"/>
                <a:gd name="connsiteX87-2299" fmla="*/ 116 w 579"/>
                <a:gd name="connsiteY87-2300" fmla="*/ 121 h 242"/>
                <a:gd name="connsiteX88-2301" fmla="*/ 116 w 579"/>
                <a:gd name="connsiteY88-2302" fmla="*/ 132 h 242"/>
                <a:gd name="connsiteX89-2303" fmla="*/ 111 w 579"/>
                <a:gd name="connsiteY89-2304" fmla="*/ 137 h 242"/>
                <a:gd name="connsiteX90-2305" fmla="*/ 111 w 579"/>
                <a:gd name="connsiteY90-2306" fmla="*/ 147 h 242"/>
                <a:gd name="connsiteX91-2307" fmla="*/ 111 w 579"/>
                <a:gd name="connsiteY91-2308" fmla="*/ 153 h 242"/>
                <a:gd name="connsiteX92-2309" fmla="*/ 111 w 579"/>
                <a:gd name="connsiteY92-2310" fmla="*/ 158 h 242"/>
                <a:gd name="connsiteX93-2311" fmla="*/ 111 w 579"/>
                <a:gd name="connsiteY93-2312" fmla="*/ 158 h 242"/>
                <a:gd name="connsiteX94-2313" fmla="*/ 111 w 579"/>
                <a:gd name="connsiteY94-2314" fmla="*/ 163 h 242"/>
                <a:gd name="connsiteX95-2315" fmla="*/ 116 w 579"/>
                <a:gd name="connsiteY95-2316" fmla="*/ 163 h 242"/>
                <a:gd name="connsiteX96-2317" fmla="*/ 116 w 579"/>
                <a:gd name="connsiteY96-2318" fmla="*/ 163 h 242"/>
                <a:gd name="connsiteX97-2319" fmla="*/ 121 w 579"/>
                <a:gd name="connsiteY97-2320" fmla="*/ 163 h 242"/>
                <a:gd name="connsiteX98-2321" fmla="*/ 132 w 579"/>
                <a:gd name="connsiteY98-2322" fmla="*/ 163 h 242"/>
                <a:gd name="connsiteX99-2323" fmla="*/ 148 w 579"/>
                <a:gd name="connsiteY99-2324" fmla="*/ 163 h 242"/>
                <a:gd name="connsiteX100-2325" fmla="*/ 169 w 579"/>
                <a:gd name="connsiteY100-2326" fmla="*/ 163 h 242"/>
                <a:gd name="connsiteX101-2327" fmla="*/ 190 w 579"/>
                <a:gd name="connsiteY101-2328" fmla="*/ 163 h 242"/>
                <a:gd name="connsiteX102-2329" fmla="*/ 211 w 579"/>
                <a:gd name="connsiteY102-2330" fmla="*/ 158 h 242"/>
                <a:gd name="connsiteX103-2331" fmla="*/ 242 w 579"/>
                <a:gd name="connsiteY103-2332" fmla="*/ 153 h 242"/>
                <a:gd name="connsiteX104-2333" fmla="*/ 269 w 579"/>
                <a:gd name="connsiteY104-2334" fmla="*/ 153 h 242"/>
                <a:gd name="connsiteX105-2335" fmla="*/ 290 w 579"/>
                <a:gd name="connsiteY105-2336" fmla="*/ 147 h 242"/>
                <a:gd name="connsiteX106-2337" fmla="*/ 311 w 579"/>
                <a:gd name="connsiteY106-2338" fmla="*/ 147 h 242"/>
                <a:gd name="connsiteX107-2339" fmla="*/ 332 w 579"/>
                <a:gd name="connsiteY107-2340" fmla="*/ 142 h 242"/>
                <a:gd name="connsiteX108-2341" fmla="*/ 342 w 579"/>
                <a:gd name="connsiteY108-2342" fmla="*/ 142 h 242"/>
                <a:gd name="connsiteX109-2343" fmla="*/ 358 w 579"/>
                <a:gd name="connsiteY109-2344" fmla="*/ 142 h 242"/>
                <a:gd name="connsiteX110-2345" fmla="*/ 363 w 579"/>
                <a:gd name="connsiteY110-2346" fmla="*/ 142 h 242"/>
                <a:gd name="connsiteX111-2347" fmla="*/ 368 w 579"/>
                <a:gd name="connsiteY111-2348" fmla="*/ 142 h 242"/>
                <a:gd name="connsiteX112-2349" fmla="*/ 368 w 579"/>
                <a:gd name="connsiteY112-2350" fmla="*/ 142 h 242"/>
                <a:gd name="connsiteX0-2351" fmla="*/ 368 w 558"/>
                <a:gd name="connsiteY0-2352" fmla="*/ 142 h 242"/>
                <a:gd name="connsiteX1-2353" fmla="*/ 374 w 558"/>
                <a:gd name="connsiteY1-2354" fmla="*/ 142 h 242"/>
                <a:gd name="connsiteX2-2355" fmla="*/ 379 w 558"/>
                <a:gd name="connsiteY2-2356" fmla="*/ 142 h 242"/>
                <a:gd name="connsiteX3-2357" fmla="*/ 395 w 558"/>
                <a:gd name="connsiteY3-2358" fmla="*/ 137 h 242"/>
                <a:gd name="connsiteX4-2359" fmla="*/ 405 w 558"/>
                <a:gd name="connsiteY4-2360" fmla="*/ 137 h 242"/>
                <a:gd name="connsiteX5-2361" fmla="*/ 421 w 558"/>
                <a:gd name="connsiteY5-2362" fmla="*/ 137 h 242"/>
                <a:gd name="connsiteX6-2363" fmla="*/ 442 w 558"/>
                <a:gd name="connsiteY6-2364" fmla="*/ 132 h 242"/>
                <a:gd name="connsiteX7-2365" fmla="*/ 468 w 558"/>
                <a:gd name="connsiteY7-2366" fmla="*/ 132 h 242"/>
                <a:gd name="connsiteX8-2367" fmla="*/ 558 w 558"/>
                <a:gd name="connsiteY8-2368" fmla="*/ 153 h 242"/>
                <a:gd name="connsiteX9-2369" fmla="*/ 542 w 558"/>
                <a:gd name="connsiteY9-2370" fmla="*/ 153 h 242"/>
                <a:gd name="connsiteX10-2371" fmla="*/ 521 w 558"/>
                <a:gd name="connsiteY10-2372" fmla="*/ 158 h 242"/>
                <a:gd name="connsiteX11-2373" fmla="*/ 500 w 558"/>
                <a:gd name="connsiteY11-2374" fmla="*/ 158 h 242"/>
                <a:gd name="connsiteX12-2375" fmla="*/ 479 w 558"/>
                <a:gd name="connsiteY12-2376" fmla="*/ 163 h 242"/>
                <a:gd name="connsiteX13-2377" fmla="*/ 458 w 558"/>
                <a:gd name="connsiteY13-2378" fmla="*/ 163 h 242"/>
                <a:gd name="connsiteX14-2379" fmla="*/ 432 w 558"/>
                <a:gd name="connsiteY14-2380" fmla="*/ 169 h 242"/>
                <a:gd name="connsiteX15-2381" fmla="*/ 405 w 558"/>
                <a:gd name="connsiteY15-2382" fmla="*/ 169 h 242"/>
                <a:gd name="connsiteX16-2383" fmla="*/ 384 w 558"/>
                <a:gd name="connsiteY16-2384" fmla="*/ 174 h 242"/>
                <a:gd name="connsiteX17-2385" fmla="*/ 353 w 558"/>
                <a:gd name="connsiteY17-2386" fmla="*/ 174 h 242"/>
                <a:gd name="connsiteX18-2387" fmla="*/ 326 w 558"/>
                <a:gd name="connsiteY18-2388" fmla="*/ 179 h 242"/>
                <a:gd name="connsiteX19-2389" fmla="*/ 305 w 558"/>
                <a:gd name="connsiteY19-2390" fmla="*/ 184 h 242"/>
                <a:gd name="connsiteX20-2391" fmla="*/ 279 w 558"/>
                <a:gd name="connsiteY20-2392" fmla="*/ 190 h 242"/>
                <a:gd name="connsiteX21-2393" fmla="*/ 258 w 558"/>
                <a:gd name="connsiteY21-2394" fmla="*/ 190 h 242"/>
                <a:gd name="connsiteX22-2395" fmla="*/ 237 w 558"/>
                <a:gd name="connsiteY22-2396" fmla="*/ 195 h 242"/>
                <a:gd name="connsiteX23-2397" fmla="*/ 216 w 558"/>
                <a:gd name="connsiteY23-2398" fmla="*/ 200 h 242"/>
                <a:gd name="connsiteX24-2399" fmla="*/ 200 w 558"/>
                <a:gd name="connsiteY24-2400" fmla="*/ 200 h 242"/>
                <a:gd name="connsiteX25-2401" fmla="*/ 184 w 558"/>
                <a:gd name="connsiteY25-2402" fmla="*/ 205 h 242"/>
                <a:gd name="connsiteX26-2403" fmla="*/ 169 w 558"/>
                <a:gd name="connsiteY26-2404" fmla="*/ 205 h 242"/>
                <a:gd name="connsiteX27-2405" fmla="*/ 153 w 558"/>
                <a:gd name="connsiteY27-2406" fmla="*/ 211 h 242"/>
                <a:gd name="connsiteX28-2407" fmla="*/ 142 w 558"/>
                <a:gd name="connsiteY28-2408" fmla="*/ 211 h 242"/>
                <a:gd name="connsiteX29-2409" fmla="*/ 132 w 558"/>
                <a:gd name="connsiteY29-2410" fmla="*/ 216 h 242"/>
                <a:gd name="connsiteX30-2411" fmla="*/ 127 w 558"/>
                <a:gd name="connsiteY30-2412" fmla="*/ 216 h 242"/>
                <a:gd name="connsiteX31-2413" fmla="*/ 116 w 558"/>
                <a:gd name="connsiteY31-2414" fmla="*/ 221 h 242"/>
                <a:gd name="connsiteX32-2415" fmla="*/ 111 w 558"/>
                <a:gd name="connsiteY32-2416" fmla="*/ 221 h 242"/>
                <a:gd name="connsiteX33-2417" fmla="*/ 105 w 558"/>
                <a:gd name="connsiteY33-2418" fmla="*/ 226 h 242"/>
                <a:gd name="connsiteX34-2419" fmla="*/ 90 w 558"/>
                <a:gd name="connsiteY34-2420" fmla="*/ 232 h 242"/>
                <a:gd name="connsiteX35-2421" fmla="*/ 79 w 558"/>
                <a:gd name="connsiteY35-2422" fmla="*/ 237 h 242"/>
                <a:gd name="connsiteX36-2423" fmla="*/ 69 w 558"/>
                <a:gd name="connsiteY36-2424" fmla="*/ 242 h 242"/>
                <a:gd name="connsiteX37-2425" fmla="*/ 63 w 558"/>
                <a:gd name="connsiteY37-2426" fmla="*/ 242 h 242"/>
                <a:gd name="connsiteX38-2427" fmla="*/ 58 w 558"/>
                <a:gd name="connsiteY38-2428" fmla="*/ 242 h 242"/>
                <a:gd name="connsiteX39-2429" fmla="*/ 53 w 558"/>
                <a:gd name="connsiteY39-2430" fmla="*/ 242 h 242"/>
                <a:gd name="connsiteX40-2431" fmla="*/ 48 w 558"/>
                <a:gd name="connsiteY40-2432" fmla="*/ 242 h 242"/>
                <a:gd name="connsiteX41-2433" fmla="*/ 37 w 558"/>
                <a:gd name="connsiteY41-2434" fmla="*/ 232 h 242"/>
                <a:gd name="connsiteX42-2435" fmla="*/ 27 w 558"/>
                <a:gd name="connsiteY42-2436" fmla="*/ 226 h 242"/>
                <a:gd name="connsiteX43-2437" fmla="*/ 16 w 558"/>
                <a:gd name="connsiteY43-2438" fmla="*/ 216 h 242"/>
                <a:gd name="connsiteX44-2439" fmla="*/ 11 w 558"/>
                <a:gd name="connsiteY44-2440" fmla="*/ 211 h 242"/>
                <a:gd name="connsiteX45-2441" fmla="*/ 6 w 558"/>
                <a:gd name="connsiteY45-2442" fmla="*/ 200 h 242"/>
                <a:gd name="connsiteX46-2443" fmla="*/ 0 w 558"/>
                <a:gd name="connsiteY46-2444" fmla="*/ 195 h 242"/>
                <a:gd name="connsiteX47-2445" fmla="*/ 6 w 558"/>
                <a:gd name="connsiteY47-2446" fmla="*/ 190 h 242"/>
                <a:gd name="connsiteX48-2447" fmla="*/ 11 w 558"/>
                <a:gd name="connsiteY48-2448" fmla="*/ 184 h 242"/>
                <a:gd name="connsiteX49-2449" fmla="*/ 16 w 558"/>
                <a:gd name="connsiteY49-2450" fmla="*/ 179 h 242"/>
                <a:gd name="connsiteX50-2451" fmla="*/ 27 w 558"/>
                <a:gd name="connsiteY50-2452" fmla="*/ 174 h 242"/>
                <a:gd name="connsiteX51-2453" fmla="*/ 37 w 558"/>
                <a:gd name="connsiteY51-2454" fmla="*/ 163 h 242"/>
                <a:gd name="connsiteX52-2455" fmla="*/ 48 w 558"/>
                <a:gd name="connsiteY52-2456" fmla="*/ 153 h 242"/>
                <a:gd name="connsiteX53-2457" fmla="*/ 53 w 558"/>
                <a:gd name="connsiteY53-2458" fmla="*/ 137 h 242"/>
                <a:gd name="connsiteX54-2459" fmla="*/ 63 w 558"/>
                <a:gd name="connsiteY54-2460" fmla="*/ 121 h 242"/>
                <a:gd name="connsiteX55-2461" fmla="*/ 63 w 558"/>
                <a:gd name="connsiteY55-2462" fmla="*/ 100 h 242"/>
                <a:gd name="connsiteX56-2463" fmla="*/ 69 w 558"/>
                <a:gd name="connsiteY56-2464" fmla="*/ 89 h 242"/>
                <a:gd name="connsiteX57-2465" fmla="*/ 69 w 558"/>
                <a:gd name="connsiteY57-2466" fmla="*/ 74 h 242"/>
                <a:gd name="connsiteX58-2467" fmla="*/ 69 w 558"/>
                <a:gd name="connsiteY58-2468" fmla="*/ 63 h 242"/>
                <a:gd name="connsiteX59-2469" fmla="*/ 63 w 558"/>
                <a:gd name="connsiteY59-2470" fmla="*/ 47 h 242"/>
                <a:gd name="connsiteX60-2471" fmla="*/ 58 w 558"/>
                <a:gd name="connsiteY60-2472" fmla="*/ 42 h 242"/>
                <a:gd name="connsiteX61-2473" fmla="*/ 53 w 558"/>
                <a:gd name="connsiteY61-2474" fmla="*/ 37 h 242"/>
                <a:gd name="connsiteX62-2475" fmla="*/ 48 w 558"/>
                <a:gd name="connsiteY62-2476" fmla="*/ 32 h 242"/>
                <a:gd name="connsiteX63-2477" fmla="*/ 48 w 558"/>
                <a:gd name="connsiteY63-2478" fmla="*/ 26 h 242"/>
                <a:gd name="connsiteX64-2479" fmla="*/ 48 w 558"/>
                <a:gd name="connsiteY64-2480" fmla="*/ 16 h 242"/>
                <a:gd name="connsiteX65-2481" fmla="*/ 48 w 558"/>
                <a:gd name="connsiteY65-2482" fmla="*/ 10 h 242"/>
                <a:gd name="connsiteX66-2483" fmla="*/ 53 w 558"/>
                <a:gd name="connsiteY66-2484" fmla="*/ 5 h 242"/>
                <a:gd name="connsiteX67-2485" fmla="*/ 58 w 558"/>
                <a:gd name="connsiteY67-2486" fmla="*/ 5 h 242"/>
                <a:gd name="connsiteX68-2487" fmla="*/ 69 w 558"/>
                <a:gd name="connsiteY68-2488" fmla="*/ 0 h 242"/>
                <a:gd name="connsiteX69-2489" fmla="*/ 74 w 558"/>
                <a:gd name="connsiteY69-2490" fmla="*/ 5 h 242"/>
                <a:gd name="connsiteX70-2491" fmla="*/ 84 w 558"/>
                <a:gd name="connsiteY70-2492" fmla="*/ 5 h 242"/>
                <a:gd name="connsiteX71-2493" fmla="*/ 95 w 558"/>
                <a:gd name="connsiteY71-2494" fmla="*/ 10 h 242"/>
                <a:gd name="connsiteX72-2495" fmla="*/ 105 w 558"/>
                <a:gd name="connsiteY72-2496" fmla="*/ 16 h 242"/>
                <a:gd name="connsiteX73-2497" fmla="*/ 116 w 558"/>
                <a:gd name="connsiteY73-2498" fmla="*/ 26 h 242"/>
                <a:gd name="connsiteX74-2499" fmla="*/ 127 w 558"/>
                <a:gd name="connsiteY74-2500" fmla="*/ 32 h 242"/>
                <a:gd name="connsiteX75-2501" fmla="*/ 132 w 558"/>
                <a:gd name="connsiteY75-2502" fmla="*/ 37 h 242"/>
                <a:gd name="connsiteX76-2503" fmla="*/ 137 w 558"/>
                <a:gd name="connsiteY76-2504" fmla="*/ 42 h 242"/>
                <a:gd name="connsiteX77-2505" fmla="*/ 137 w 558"/>
                <a:gd name="connsiteY77-2506" fmla="*/ 47 h 242"/>
                <a:gd name="connsiteX78-2507" fmla="*/ 137 w 558"/>
                <a:gd name="connsiteY78-2508" fmla="*/ 53 h 242"/>
                <a:gd name="connsiteX79-2509" fmla="*/ 137 w 558"/>
                <a:gd name="connsiteY79-2510" fmla="*/ 58 h 242"/>
                <a:gd name="connsiteX80-2511" fmla="*/ 137 w 558"/>
                <a:gd name="connsiteY80-2512" fmla="*/ 63 h 242"/>
                <a:gd name="connsiteX81-2513" fmla="*/ 137 w 558"/>
                <a:gd name="connsiteY81-2514" fmla="*/ 68 h 242"/>
                <a:gd name="connsiteX82-2515" fmla="*/ 132 w 558"/>
                <a:gd name="connsiteY82-2516" fmla="*/ 79 h 242"/>
                <a:gd name="connsiteX83-2517" fmla="*/ 132 w 558"/>
                <a:gd name="connsiteY83-2518" fmla="*/ 89 h 242"/>
                <a:gd name="connsiteX84-2519" fmla="*/ 127 w 558"/>
                <a:gd name="connsiteY84-2520" fmla="*/ 100 h 242"/>
                <a:gd name="connsiteX85-2521" fmla="*/ 121 w 558"/>
                <a:gd name="connsiteY85-2522" fmla="*/ 111 h 242"/>
                <a:gd name="connsiteX86-2523" fmla="*/ 116 w 558"/>
                <a:gd name="connsiteY86-2524" fmla="*/ 121 h 242"/>
                <a:gd name="connsiteX87-2525" fmla="*/ 116 w 558"/>
                <a:gd name="connsiteY87-2526" fmla="*/ 132 h 242"/>
                <a:gd name="connsiteX88-2527" fmla="*/ 111 w 558"/>
                <a:gd name="connsiteY88-2528" fmla="*/ 137 h 242"/>
                <a:gd name="connsiteX89-2529" fmla="*/ 111 w 558"/>
                <a:gd name="connsiteY89-2530" fmla="*/ 147 h 242"/>
                <a:gd name="connsiteX90-2531" fmla="*/ 111 w 558"/>
                <a:gd name="connsiteY90-2532" fmla="*/ 153 h 242"/>
                <a:gd name="connsiteX91-2533" fmla="*/ 111 w 558"/>
                <a:gd name="connsiteY91-2534" fmla="*/ 158 h 242"/>
                <a:gd name="connsiteX92-2535" fmla="*/ 111 w 558"/>
                <a:gd name="connsiteY92-2536" fmla="*/ 158 h 242"/>
                <a:gd name="connsiteX93-2537" fmla="*/ 111 w 558"/>
                <a:gd name="connsiteY93-2538" fmla="*/ 163 h 242"/>
                <a:gd name="connsiteX94-2539" fmla="*/ 116 w 558"/>
                <a:gd name="connsiteY94-2540" fmla="*/ 163 h 242"/>
                <a:gd name="connsiteX95-2541" fmla="*/ 116 w 558"/>
                <a:gd name="connsiteY95-2542" fmla="*/ 163 h 242"/>
                <a:gd name="connsiteX96-2543" fmla="*/ 121 w 558"/>
                <a:gd name="connsiteY96-2544" fmla="*/ 163 h 242"/>
                <a:gd name="connsiteX97-2545" fmla="*/ 132 w 558"/>
                <a:gd name="connsiteY97-2546" fmla="*/ 163 h 242"/>
                <a:gd name="connsiteX98-2547" fmla="*/ 148 w 558"/>
                <a:gd name="connsiteY98-2548" fmla="*/ 163 h 242"/>
                <a:gd name="connsiteX99-2549" fmla="*/ 169 w 558"/>
                <a:gd name="connsiteY99-2550" fmla="*/ 163 h 242"/>
                <a:gd name="connsiteX100-2551" fmla="*/ 190 w 558"/>
                <a:gd name="connsiteY100-2552" fmla="*/ 163 h 242"/>
                <a:gd name="connsiteX101-2553" fmla="*/ 211 w 558"/>
                <a:gd name="connsiteY101-2554" fmla="*/ 158 h 242"/>
                <a:gd name="connsiteX102-2555" fmla="*/ 242 w 558"/>
                <a:gd name="connsiteY102-2556" fmla="*/ 153 h 242"/>
                <a:gd name="connsiteX103-2557" fmla="*/ 269 w 558"/>
                <a:gd name="connsiteY103-2558" fmla="*/ 153 h 242"/>
                <a:gd name="connsiteX104-2559" fmla="*/ 290 w 558"/>
                <a:gd name="connsiteY104-2560" fmla="*/ 147 h 242"/>
                <a:gd name="connsiteX105-2561" fmla="*/ 311 w 558"/>
                <a:gd name="connsiteY105-2562" fmla="*/ 147 h 242"/>
                <a:gd name="connsiteX106-2563" fmla="*/ 332 w 558"/>
                <a:gd name="connsiteY106-2564" fmla="*/ 142 h 242"/>
                <a:gd name="connsiteX107-2565" fmla="*/ 342 w 558"/>
                <a:gd name="connsiteY107-2566" fmla="*/ 142 h 242"/>
                <a:gd name="connsiteX108-2567" fmla="*/ 358 w 558"/>
                <a:gd name="connsiteY108-2568" fmla="*/ 142 h 242"/>
                <a:gd name="connsiteX109-2569" fmla="*/ 363 w 558"/>
                <a:gd name="connsiteY109-2570" fmla="*/ 142 h 242"/>
                <a:gd name="connsiteX110-2571" fmla="*/ 368 w 558"/>
                <a:gd name="connsiteY110-2572" fmla="*/ 142 h 242"/>
                <a:gd name="connsiteX111-2573" fmla="*/ 368 w 558"/>
                <a:gd name="connsiteY111-2574" fmla="*/ 142 h 242"/>
                <a:gd name="connsiteX0-2575" fmla="*/ 368 w 542"/>
                <a:gd name="connsiteY0-2576" fmla="*/ 142 h 242"/>
                <a:gd name="connsiteX1-2577" fmla="*/ 374 w 542"/>
                <a:gd name="connsiteY1-2578" fmla="*/ 142 h 242"/>
                <a:gd name="connsiteX2-2579" fmla="*/ 379 w 542"/>
                <a:gd name="connsiteY2-2580" fmla="*/ 142 h 242"/>
                <a:gd name="connsiteX3-2581" fmla="*/ 395 w 542"/>
                <a:gd name="connsiteY3-2582" fmla="*/ 137 h 242"/>
                <a:gd name="connsiteX4-2583" fmla="*/ 405 w 542"/>
                <a:gd name="connsiteY4-2584" fmla="*/ 137 h 242"/>
                <a:gd name="connsiteX5-2585" fmla="*/ 421 w 542"/>
                <a:gd name="connsiteY5-2586" fmla="*/ 137 h 242"/>
                <a:gd name="connsiteX6-2587" fmla="*/ 442 w 542"/>
                <a:gd name="connsiteY6-2588" fmla="*/ 132 h 242"/>
                <a:gd name="connsiteX7-2589" fmla="*/ 468 w 542"/>
                <a:gd name="connsiteY7-2590" fmla="*/ 132 h 242"/>
                <a:gd name="connsiteX8-2591" fmla="*/ 542 w 542"/>
                <a:gd name="connsiteY8-2592" fmla="*/ 153 h 242"/>
                <a:gd name="connsiteX9-2593" fmla="*/ 521 w 542"/>
                <a:gd name="connsiteY9-2594" fmla="*/ 158 h 242"/>
                <a:gd name="connsiteX10-2595" fmla="*/ 500 w 542"/>
                <a:gd name="connsiteY10-2596" fmla="*/ 158 h 242"/>
                <a:gd name="connsiteX11-2597" fmla="*/ 479 w 542"/>
                <a:gd name="connsiteY11-2598" fmla="*/ 163 h 242"/>
                <a:gd name="connsiteX12-2599" fmla="*/ 458 w 542"/>
                <a:gd name="connsiteY12-2600" fmla="*/ 163 h 242"/>
                <a:gd name="connsiteX13-2601" fmla="*/ 432 w 542"/>
                <a:gd name="connsiteY13-2602" fmla="*/ 169 h 242"/>
                <a:gd name="connsiteX14-2603" fmla="*/ 405 w 542"/>
                <a:gd name="connsiteY14-2604" fmla="*/ 169 h 242"/>
                <a:gd name="connsiteX15-2605" fmla="*/ 384 w 542"/>
                <a:gd name="connsiteY15-2606" fmla="*/ 174 h 242"/>
                <a:gd name="connsiteX16-2607" fmla="*/ 353 w 542"/>
                <a:gd name="connsiteY16-2608" fmla="*/ 174 h 242"/>
                <a:gd name="connsiteX17-2609" fmla="*/ 326 w 542"/>
                <a:gd name="connsiteY17-2610" fmla="*/ 179 h 242"/>
                <a:gd name="connsiteX18-2611" fmla="*/ 305 w 542"/>
                <a:gd name="connsiteY18-2612" fmla="*/ 184 h 242"/>
                <a:gd name="connsiteX19-2613" fmla="*/ 279 w 542"/>
                <a:gd name="connsiteY19-2614" fmla="*/ 190 h 242"/>
                <a:gd name="connsiteX20-2615" fmla="*/ 258 w 542"/>
                <a:gd name="connsiteY20-2616" fmla="*/ 190 h 242"/>
                <a:gd name="connsiteX21-2617" fmla="*/ 237 w 542"/>
                <a:gd name="connsiteY21-2618" fmla="*/ 195 h 242"/>
                <a:gd name="connsiteX22-2619" fmla="*/ 216 w 542"/>
                <a:gd name="connsiteY22-2620" fmla="*/ 200 h 242"/>
                <a:gd name="connsiteX23-2621" fmla="*/ 200 w 542"/>
                <a:gd name="connsiteY23-2622" fmla="*/ 200 h 242"/>
                <a:gd name="connsiteX24-2623" fmla="*/ 184 w 542"/>
                <a:gd name="connsiteY24-2624" fmla="*/ 205 h 242"/>
                <a:gd name="connsiteX25-2625" fmla="*/ 169 w 542"/>
                <a:gd name="connsiteY25-2626" fmla="*/ 205 h 242"/>
                <a:gd name="connsiteX26-2627" fmla="*/ 153 w 542"/>
                <a:gd name="connsiteY26-2628" fmla="*/ 211 h 242"/>
                <a:gd name="connsiteX27-2629" fmla="*/ 142 w 542"/>
                <a:gd name="connsiteY27-2630" fmla="*/ 211 h 242"/>
                <a:gd name="connsiteX28-2631" fmla="*/ 132 w 542"/>
                <a:gd name="connsiteY28-2632" fmla="*/ 216 h 242"/>
                <a:gd name="connsiteX29-2633" fmla="*/ 127 w 542"/>
                <a:gd name="connsiteY29-2634" fmla="*/ 216 h 242"/>
                <a:gd name="connsiteX30-2635" fmla="*/ 116 w 542"/>
                <a:gd name="connsiteY30-2636" fmla="*/ 221 h 242"/>
                <a:gd name="connsiteX31-2637" fmla="*/ 111 w 542"/>
                <a:gd name="connsiteY31-2638" fmla="*/ 221 h 242"/>
                <a:gd name="connsiteX32-2639" fmla="*/ 105 w 542"/>
                <a:gd name="connsiteY32-2640" fmla="*/ 226 h 242"/>
                <a:gd name="connsiteX33-2641" fmla="*/ 90 w 542"/>
                <a:gd name="connsiteY33-2642" fmla="*/ 232 h 242"/>
                <a:gd name="connsiteX34-2643" fmla="*/ 79 w 542"/>
                <a:gd name="connsiteY34-2644" fmla="*/ 237 h 242"/>
                <a:gd name="connsiteX35-2645" fmla="*/ 69 w 542"/>
                <a:gd name="connsiteY35-2646" fmla="*/ 242 h 242"/>
                <a:gd name="connsiteX36-2647" fmla="*/ 63 w 542"/>
                <a:gd name="connsiteY36-2648" fmla="*/ 242 h 242"/>
                <a:gd name="connsiteX37-2649" fmla="*/ 58 w 542"/>
                <a:gd name="connsiteY37-2650" fmla="*/ 242 h 242"/>
                <a:gd name="connsiteX38-2651" fmla="*/ 53 w 542"/>
                <a:gd name="connsiteY38-2652" fmla="*/ 242 h 242"/>
                <a:gd name="connsiteX39-2653" fmla="*/ 48 w 542"/>
                <a:gd name="connsiteY39-2654" fmla="*/ 242 h 242"/>
                <a:gd name="connsiteX40-2655" fmla="*/ 37 w 542"/>
                <a:gd name="connsiteY40-2656" fmla="*/ 232 h 242"/>
                <a:gd name="connsiteX41-2657" fmla="*/ 27 w 542"/>
                <a:gd name="connsiteY41-2658" fmla="*/ 226 h 242"/>
                <a:gd name="connsiteX42-2659" fmla="*/ 16 w 542"/>
                <a:gd name="connsiteY42-2660" fmla="*/ 216 h 242"/>
                <a:gd name="connsiteX43-2661" fmla="*/ 11 w 542"/>
                <a:gd name="connsiteY43-2662" fmla="*/ 211 h 242"/>
                <a:gd name="connsiteX44-2663" fmla="*/ 6 w 542"/>
                <a:gd name="connsiteY44-2664" fmla="*/ 200 h 242"/>
                <a:gd name="connsiteX45-2665" fmla="*/ 0 w 542"/>
                <a:gd name="connsiteY45-2666" fmla="*/ 195 h 242"/>
                <a:gd name="connsiteX46-2667" fmla="*/ 6 w 542"/>
                <a:gd name="connsiteY46-2668" fmla="*/ 190 h 242"/>
                <a:gd name="connsiteX47-2669" fmla="*/ 11 w 542"/>
                <a:gd name="connsiteY47-2670" fmla="*/ 184 h 242"/>
                <a:gd name="connsiteX48-2671" fmla="*/ 16 w 542"/>
                <a:gd name="connsiteY48-2672" fmla="*/ 179 h 242"/>
                <a:gd name="connsiteX49-2673" fmla="*/ 27 w 542"/>
                <a:gd name="connsiteY49-2674" fmla="*/ 174 h 242"/>
                <a:gd name="connsiteX50-2675" fmla="*/ 37 w 542"/>
                <a:gd name="connsiteY50-2676" fmla="*/ 163 h 242"/>
                <a:gd name="connsiteX51-2677" fmla="*/ 48 w 542"/>
                <a:gd name="connsiteY51-2678" fmla="*/ 153 h 242"/>
                <a:gd name="connsiteX52-2679" fmla="*/ 53 w 542"/>
                <a:gd name="connsiteY52-2680" fmla="*/ 137 h 242"/>
                <a:gd name="connsiteX53-2681" fmla="*/ 63 w 542"/>
                <a:gd name="connsiteY53-2682" fmla="*/ 121 h 242"/>
                <a:gd name="connsiteX54-2683" fmla="*/ 63 w 542"/>
                <a:gd name="connsiteY54-2684" fmla="*/ 100 h 242"/>
                <a:gd name="connsiteX55-2685" fmla="*/ 69 w 542"/>
                <a:gd name="connsiteY55-2686" fmla="*/ 89 h 242"/>
                <a:gd name="connsiteX56-2687" fmla="*/ 69 w 542"/>
                <a:gd name="connsiteY56-2688" fmla="*/ 74 h 242"/>
                <a:gd name="connsiteX57-2689" fmla="*/ 69 w 542"/>
                <a:gd name="connsiteY57-2690" fmla="*/ 63 h 242"/>
                <a:gd name="connsiteX58-2691" fmla="*/ 63 w 542"/>
                <a:gd name="connsiteY58-2692" fmla="*/ 47 h 242"/>
                <a:gd name="connsiteX59-2693" fmla="*/ 58 w 542"/>
                <a:gd name="connsiteY59-2694" fmla="*/ 42 h 242"/>
                <a:gd name="connsiteX60-2695" fmla="*/ 53 w 542"/>
                <a:gd name="connsiteY60-2696" fmla="*/ 37 h 242"/>
                <a:gd name="connsiteX61-2697" fmla="*/ 48 w 542"/>
                <a:gd name="connsiteY61-2698" fmla="*/ 32 h 242"/>
                <a:gd name="connsiteX62-2699" fmla="*/ 48 w 542"/>
                <a:gd name="connsiteY62-2700" fmla="*/ 26 h 242"/>
                <a:gd name="connsiteX63-2701" fmla="*/ 48 w 542"/>
                <a:gd name="connsiteY63-2702" fmla="*/ 16 h 242"/>
                <a:gd name="connsiteX64-2703" fmla="*/ 48 w 542"/>
                <a:gd name="connsiteY64-2704" fmla="*/ 10 h 242"/>
                <a:gd name="connsiteX65-2705" fmla="*/ 53 w 542"/>
                <a:gd name="connsiteY65-2706" fmla="*/ 5 h 242"/>
                <a:gd name="connsiteX66-2707" fmla="*/ 58 w 542"/>
                <a:gd name="connsiteY66-2708" fmla="*/ 5 h 242"/>
                <a:gd name="connsiteX67-2709" fmla="*/ 69 w 542"/>
                <a:gd name="connsiteY67-2710" fmla="*/ 0 h 242"/>
                <a:gd name="connsiteX68-2711" fmla="*/ 74 w 542"/>
                <a:gd name="connsiteY68-2712" fmla="*/ 5 h 242"/>
                <a:gd name="connsiteX69-2713" fmla="*/ 84 w 542"/>
                <a:gd name="connsiteY69-2714" fmla="*/ 5 h 242"/>
                <a:gd name="connsiteX70-2715" fmla="*/ 95 w 542"/>
                <a:gd name="connsiteY70-2716" fmla="*/ 10 h 242"/>
                <a:gd name="connsiteX71-2717" fmla="*/ 105 w 542"/>
                <a:gd name="connsiteY71-2718" fmla="*/ 16 h 242"/>
                <a:gd name="connsiteX72-2719" fmla="*/ 116 w 542"/>
                <a:gd name="connsiteY72-2720" fmla="*/ 26 h 242"/>
                <a:gd name="connsiteX73-2721" fmla="*/ 127 w 542"/>
                <a:gd name="connsiteY73-2722" fmla="*/ 32 h 242"/>
                <a:gd name="connsiteX74-2723" fmla="*/ 132 w 542"/>
                <a:gd name="connsiteY74-2724" fmla="*/ 37 h 242"/>
                <a:gd name="connsiteX75-2725" fmla="*/ 137 w 542"/>
                <a:gd name="connsiteY75-2726" fmla="*/ 42 h 242"/>
                <a:gd name="connsiteX76-2727" fmla="*/ 137 w 542"/>
                <a:gd name="connsiteY76-2728" fmla="*/ 47 h 242"/>
                <a:gd name="connsiteX77-2729" fmla="*/ 137 w 542"/>
                <a:gd name="connsiteY77-2730" fmla="*/ 53 h 242"/>
                <a:gd name="connsiteX78-2731" fmla="*/ 137 w 542"/>
                <a:gd name="connsiteY78-2732" fmla="*/ 58 h 242"/>
                <a:gd name="connsiteX79-2733" fmla="*/ 137 w 542"/>
                <a:gd name="connsiteY79-2734" fmla="*/ 63 h 242"/>
                <a:gd name="connsiteX80-2735" fmla="*/ 137 w 542"/>
                <a:gd name="connsiteY80-2736" fmla="*/ 68 h 242"/>
                <a:gd name="connsiteX81-2737" fmla="*/ 132 w 542"/>
                <a:gd name="connsiteY81-2738" fmla="*/ 79 h 242"/>
                <a:gd name="connsiteX82-2739" fmla="*/ 132 w 542"/>
                <a:gd name="connsiteY82-2740" fmla="*/ 89 h 242"/>
                <a:gd name="connsiteX83-2741" fmla="*/ 127 w 542"/>
                <a:gd name="connsiteY83-2742" fmla="*/ 100 h 242"/>
                <a:gd name="connsiteX84-2743" fmla="*/ 121 w 542"/>
                <a:gd name="connsiteY84-2744" fmla="*/ 111 h 242"/>
                <a:gd name="connsiteX85-2745" fmla="*/ 116 w 542"/>
                <a:gd name="connsiteY85-2746" fmla="*/ 121 h 242"/>
                <a:gd name="connsiteX86-2747" fmla="*/ 116 w 542"/>
                <a:gd name="connsiteY86-2748" fmla="*/ 132 h 242"/>
                <a:gd name="connsiteX87-2749" fmla="*/ 111 w 542"/>
                <a:gd name="connsiteY87-2750" fmla="*/ 137 h 242"/>
                <a:gd name="connsiteX88-2751" fmla="*/ 111 w 542"/>
                <a:gd name="connsiteY88-2752" fmla="*/ 147 h 242"/>
                <a:gd name="connsiteX89-2753" fmla="*/ 111 w 542"/>
                <a:gd name="connsiteY89-2754" fmla="*/ 153 h 242"/>
                <a:gd name="connsiteX90-2755" fmla="*/ 111 w 542"/>
                <a:gd name="connsiteY90-2756" fmla="*/ 158 h 242"/>
                <a:gd name="connsiteX91-2757" fmla="*/ 111 w 542"/>
                <a:gd name="connsiteY91-2758" fmla="*/ 158 h 242"/>
                <a:gd name="connsiteX92-2759" fmla="*/ 111 w 542"/>
                <a:gd name="connsiteY92-2760" fmla="*/ 163 h 242"/>
                <a:gd name="connsiteX93-2761" fmla="*/ 116 w 542"/>
                <a:gd name="connsiteY93-2762" fmla="*/ 163 h 242"/>
                <a:gd name="connsiteX94-2763" fmla="*/ 116 w 542"/>
                <a:gd name="connsiteY94-2764" fmla="*/ 163 h 242"/>
                <a:gd name="connsiteX95-2765" fmla="*/ 121 w 542"/>
                <a:gd name="connsiteY95-2766" fmla="*/ 163 h 242"/>
                <a:gd name="connsiteX96-2767" fmla="*/ 132 w 542"/>
                <a:gd name="connsiteY96-2768" fmla="*/ 163 h 242"/>
                <a:gd name="connsiteX97-2769" fmla="*/ 148 w 542"/>
                <a:gd name="connsiteY97-2770" fmla="*/ 163 h 242"/>
                <a:gd name="connsiteX98-2771" fmla="*/ 169 w 542"/>
                <a:gd name="connsiteY98-2772" fmla="*/ 163 h 242"/>
                <a:gd name="connsiteX99-2773" fmla="*/ 190 w 542"/>
                <a:gd name="connsiteY99-2774" fmla="*/ 163 h 242"/>
                <a:gd name="connsiteX100-2775" fmla="*/ 211 w 542"/>
                <a:gd name="connsiteY100-2776" fmla="*/ 158 h 242"/>
                <a:gd name="connsiteX101-2777" fmla="*/ 242 w 542"/>
                <a:gd name="connsiteY101-2778" fmla="*/ 153 h 242"/>
                <a:gd name="connsiteX102-2779" fmla="*/ 269 w 542"/>
                <a:gd name="connsiteY102-2780" fmla="*/ 153 h 242"/>
                <a:gd name="connsiteX103-2781" fmla="*/ 290 w 542"/>
                <a:gd name="connsiteY103-2782" fmla="*/ 147 h 242"/>
                <a:gd name="connsiteX104-2783" fmla="*/ 311 w 542"/>
                <a:gd name="connsiteY104-2784" fmla="*/ 147 h 242"/>
                <a:gd name="connsiteX105-2785" fmla="*/ 332 w 542"/>
                <a:gd name="connsiteY105-2786" fmla="*/ 142 h 242"/>
                <a:gd name="connsiteX106-2787" fmla="*/ 342 w 542"/>
                <a:gd name="connsiteY106-2788" fmla="*/ 142 h 242"/>
                <a:gd name="connsiteX107-2789" fmla="*/ 358 w 542"/>
                <a:gd name="connsiteY107-2790" fmla="*/ 142 h 242"/>
                <a:gd name="connsiteX108-2791" fmla="*/ 363 w 542"/>
                <a:gd name="connsiteY108-2792" fmla="*/ 142 h 242"/>
                <a:gd name="connsiteX109-2793" fmla="*/ 368 w 542"/>
                <a:gd name="connsiteY109-2794" fmla="*/ 142 h 242"/>
                <a:gd name="connsiteX110-2795" fmla="*/ 368 w 542"/>
                <a:gd name="connsiteY110-2796" fmla="*/ 142 h 242"/>
                <a:gd name="connsiteX0-2797" fmla="*/ 368 w 521"/>
                <a:gd name="connsiteY0-2798" fmla="*/ 142 h 242"/>
                <a:gd name="connsiteX1-2799" fmla="*/ 374 w 521"/>
                <a:gd name="connsiteY1-2800" fmla="*/ 142 h 242"/>
                <a:gd name="connsiteX2-2801" fmla="*/ 379 w 521"/>
                <a:gd name="connsiteY2-2802" fmla="*/ 142 h 242"/>
                <a:gd name="connsiteX3-2803" fmla="*/ 395 w 521"/>
                <a:gd name="connsiteY3-2804" fmla="*/ 137 h 242"/>
                <a:gd name="connsiteX4-2805" fmla="*/ 405 w 521"/>
                <a:gd name="connsiteY4-2806" fmla="*/ 137 h 242"/>
                <a:gd name="connsiteX5-2807" fmla="*/ 421 w 521"/>
                <a:gd name="connsiteY5-2808" fmla="*/ 137 h 242"/>
                <a:gd name="connsiteX6-2809" fmla="*/ 442 w 521"/>
                <a:gd name="connsiteY6-2810" fmla="*/ 132 h 242"/>
                <a:gd name="connsiteX7-2811" fmla="*/ 468 w 521"/>
                <a:gd name="connsiteY7-2812" fmla="*/ 132 h 242"/>
                <a:gd name="connsiteX8-2813" fmla="*/ 521 w 521"/>
                <a:gd name="connsiteY8-2814" fmla="*/ 158 h 242"/>
                <a:gd name="connsiteX9-2815" fmla="*/ 500 w 521"/>
                <a:gd name="connsiteY9-2816" fmla="*/ 158 h 242"/>
                <a:gd name="connsiteX10-2817" fmla="*/ 479 w 521"/>
                <a:gd name="connsiteY10-2818" fmla="*/ 163 h 242"/>
                <a:gd name="connsiteX11-2819" fmla="*/ 458 w 521"/>
                <a:gd name="connsiteY11-2820" fmla="*/ 163 h 242"/>
                <a:gd name="connsiteX12-2821" fmla="*/ 432 w 521"/>
                <a:gd name="connsiteY12-2822" fmla="*/ 169 h 242"/>
                <a:gd name="connsiteX13-2823" fmla="*/ 405 w 521"/>
                <a:gd name="connsiteY13-2824" fmla="*/ 169 h 242"/>
                <a:gd name="connsiteX14-2825" fmla="*/ 384 w 521"/>
                <a:gd name="connsiteY14-2826" fmla="*/ 174 h 242"/>
                <a:gd name="connsiteX15-2827" fmla="*/ 353 w 521"/>
                <a:gd name="connsiteY15-2828" fmla="*/ 174 h 242"/>
                <a:gd name="connsiteX16-2829" fmla="*/ 326 w 521"/>
                <a:gd name="connsiteY16-2830" fmla="*/ 179 h 242"/>
                <a:gd name="connsiteX17-2831" fmla="*/ 305 w 521"/>
                <a:gd name="connsiteY17-2832" fmla="*/ 184 h 242"/>
                <a:gd name="connsiteX18-2833" fmla="*/ 279 w 521"/>
                <a:gd name="connsiteY18-2834" fmla="*/ 190 h 242"/>
                <a:gd name="connsiteX19-2835" fmla="*/ 258 w 521"/>
                <a:gd name="connsiteY19-2836" fmla="*/ 190 h 242"/>
                <a:gd name="connsiteX20-2837" fmla="*/ 237 w 521"/>
                <a:gd name="connsiteY20-2838" fmla="*/ 195 h 242"/>
                <a:gd name="connsiteX21-2839" fmla="*/ 216 w 521"/>
                <a:gd name="connsiteY21-2840" fmla="*/ 200 h 242"/>
                <a:gd name="connsiteX22-2841" fmla="*/ 200 w 521"/>
                <a:gd name="connsiteY22-2842" fmla="*/ 200 h 242"/>
                <a:gd name="connsiteX23-2843" fmla="*/ 184 w 521"/>
                <a:gd name="connsiteY23-2844" fmla="*/ 205 h 242"/>
                <a:gd name="connsiteX24-2845" fmla="*/ 169 w 521"/>
                <a:gd name="connsiteY24-2846" fmla="*/ 205 h 242"/>
                <a:gd name="connsiteX25-2847" fmla="*/ 153 w 521"/>
                <a:gd name="connsiteY25-2848" fmla="*/ 211 h 242"/>
                <a:gd name="connsiteX26-2849" fmla="*/ 142 w 521"/>
                <a:gd name="connsiteY26-2850" fmla="*/ 211 h 242"/>
                <a:gd name="connsiteX27-2851" fmla="*/ 132 w 521"/>
                <a:gd name="connsiteY27-2852" fmla="*/ 216 h 242"/>
                <a:gd name="connsiteX28-2853" fmla="*/ 127 w 521"/>
                <a:gd name="connsiteY28-2854" fmla="*/ 216 h 242"/>
                <a:gd name="connsiteX29-2855" fmla="*/ 116 w 521"/>
                <a:gd name="connsiteY29-2856" fmla="*/ 221 h 242"/>
                <a:gd name="connsiteX30-2857" fmla="*/ 111 w 521"/>
                <a:gd name="connsiteY30-2858" fmla="*/ 221 h 242"/>
                <a:gd name="connsiteX31-2859" fmla="*/ 105 w 521"/>
                <a:gd name="connsiteY31-2860" fmla="*/ 226 h 242"/>
                <a:gd name="connsiteX32-2861" fmla="*/ 90 w 521"/>
                <a:gd name="connsiteY32-2862" fmla="*/ 232 h 242"/>
                <a:gd name="connsiteX33-2863" fmla="*/ 79 w 521"/>
                <a:gd name="connsiteY33-2864" fmla="*/ 237 h 242"/>
                <a:gd name="connsiteX34-2865" fmla="*/ 69 w 521"/>
                <a:gd name="connsiteY34-2866" fmla="*/ 242 h 242"/>
                <a:gd name="connsiteX35-2867" fmla="*/ 63 w 521"/>
                <a:gd name="connsiteY35-2868" fmla="*/ 242 h 242"/>
                <a:gd name="connsiteX36-2869" fmla="*/ 58 w 521"/>
                <a:gd name="connsiteY36-2870" fmla="*/ 242 h 242"/>
                <a:gd name="connsiteX37-2871" fmla="*/ 53 w 521"/>
                <a:gd name="connsiteY37-2872" fmla="*/ 242 h 242"/>
                <a:gd name="connsiteX38-2873" fmla="*/ 48 w 521"/>
                <a:gd name="connsiteY38-2874" fmla="*/ 242 h 242"/>
                <a:gd name="connsiteX39-2875" fmla="*/ 37 w 521"/>
                <a:gd name="connsiteY39-2876" fmla="*/ 232 h 242"/>
                <a:gd name="connsiteX40-2877" fmla="*/ 27 w 521"/>
                <a:gd name="connsiteY40-2878" fmla="*/ 226 h 242"/>
                <a:gd name="connsiteX41-2879" fmla="*/ 16 w 521"/>
                <a:gd name="connsiteY41-2880" fmla="*/ 216 h 242"/>
                <a:gd name="connsiteX42-2881" fmla="*/ 11 w 521"/>
                <a:gd name="connsiteY42-2882" fmla="*/ 211 h 242"/>
                <a:gd name="connsiteX43-2883" fmla="*/ 6 w 521"/>
                <a:gd name="connsiteY43-2884" fmla="*/ 200 h 242"/>
                <a:gd name="connsiteX44-2885" fmla="*/ 0 w 521"/>
                <a:gd name="connsiteY44-2886" fmla="*/ 195 h 242"/>
                <a:gd name="connsiteX45-2887" fmla="*/ 6 w 521"/>
                <a:gd name="connsiteY45-2888" fmla="*/ 190 h 242"/>
                <a:gd name="connsiteX46-2889" fmla="*/ 11 w 521"/>
                <a:gd name="connsiteY46-2890" fmla="*/ 184 h 242"/>
                <a:gd name="connsiteX47-2891" fmla="*/ 16 w 521"/>
                <a:gd name="connsiteY47-2892" fmla="*/ 179 h 242"/>
                <a:gd name="connsiteX48-2893" fmla="*/ 27 w 521"/>
                <a:gd name="connsiteY48-2894" fmla="*/ 174 h 242"/>
                <a:gd name="connsiteX49-2895" fmla="*/ 37 w 521"/>
                <a:gd name="connsiteY49-2896" fmla="*/ 163 h 242"/>
                <a:gd name="connsiteX50-2897" fmla="*/ 48 w 521"/>
                <a:gd name="connsiteY50-2898" fmla="*/ 153 h 242"/>
                <a:gd name="connsiteX51-2899" fmla="*/ 53 w 521"/>
                <a:gd name="connsiteY51-2900" fmla="*/ 137 h 242"/>
                <a:gd name="connsiteX52-2901" fmla="*/ 63 w 521"/>
                <a:gd name="connsiteY52-2902" fmla="*/ 121 h 242"/>
                <a:gd name="connsiteX53-2903" fmla="*/ 63 w 521"/>
                <a:gd name="connsiteY53-2904" fmla="*/ 100 h 242"/>
                <a:gd name="connsiteX54-2905" fmla="*/ 69 w 521"/>
                <a:gd name="connsiteY54-2906" fmla="*/ 89 h 242"/>
                <a:gd name="connsiteX55-2907" fmla="*/ 69 w 521"/>
                <a:gd name="connsiteY55-2908" fmla="*/ 74 h 242"/>
                <a:gd name="connsiteX56-2909" fmla="*/ 69 w 521"/>
                <a:gd name="connsiteY56-2910" fmla="*/ 63 h 242"/>
                <a:gd name="connsiteX57-2911" fmla="*/ 63 w 521"/>
                <a:gd name="connsiteY57-2912" fmla="*/ 47 h 242"/>
                <a:gd name="connsiteX58-2913" fmla="*/ 58 w 521"/>
                <a:gd name="connsiteY58-2914" fmla="*/ 42 h 242"/>
                <a:gd name="connsiteX59-2915" fmla="*/ 53 w 521"/>
                <a:gd name="connsiteY59-2916" fmla="*/ 37 h 242"/>
                <a:gd name="connsiteX60-2917" fmla="*/ 48 w 521"/>
                <a:gd name="connsiteY60-2918" fmla="*/ 32 h 242"/>
                <a:gd name="connsiteX61-2919" fmla="*/ 48 w 521"/>
                <a:gd name="connsiteY61-2920" fmla="*/ 26 h 242"/>
                <a:gd name="connsiteX62-2921" fmla="*/ 48 w 521"/>
                <a:gd name="connsiteY62-2922" fmla="*/ 16 h 242"/>
                <a:gd name="connsiteX63-2923" fmla="*/ 48 w 521"/>
                <a:gd name="connsiteY63-2924" fmla="*/ 10 h 242"/>
                <a:gd name="connsiteX64-2925" fmla="*/ 53 w 521"/>
                <a:gd name="connsiteY64-2926" fmla="*/ 5 h 242"/>
                <a:gd name="connsiteX65-2927" fmla="*/ 58 w 521"/>
                <a:gd name="connsiteY65-2928" fmla="*/ 5 h 242"/>
                <a:gd name="connsiteX66-2929" fmla="*/ 69 w 521"/>
                <a:gd name="connsiteY66-2930" fmla="*/ 0 h 242"/>
                <a:gd name="connsiteX67-2931" fmla="*/ 74 w 521"/>
                <a:gd name="connsiteY67-2932" fmla="*/ 5 h 242"/>
                <a:gd name="connsiteX68-2933" fmla="*/ 84 w 521"/>
                <a:gd name="connsiteY68-2934" fmla="*/ 5 h 242"/>
                <a:gd name="connsiteX69-2935" fmla="*/ 95 w 521"/>
                <a:gd name="connsiteY69-2936" fmla="*/ 10 h 242"/>
                <a:gd name="connsiteX70-2937" fmla="*/ 105 w 521"/>
                <a:gd name="connsiteY70-2938" fmla="*/ 16 h 242"/>
                <a:gd name="connsiteX71-2939" fmla="*/ 116 w 521"/>
                <a:gd name="connsiteY71-2940" fmla="*/ 26 h 242"/>
                <a:gd name="connsiteX72-2941" fmla="*/ 127 w 521"/>
                <a:gd name="connsiteY72-2942" fmla="*/ 32 h 242"/>
                <a:gd name="connsiteX73-2943" fmla="*/ 132 w 521"/>
                <a:gd name="connsiteY73-2944" fmla="*/ 37 h 242"/>
                <a:gd name="connsiteX74-2945" fmla="*/ 137 w 521"/>
                <a:gd name="connsiteY74-2946" fmla="*/ 42 h 242"/>
                <a:gd name="connsiteX75-2947" fmla="*/ 137 w 521"/>
                <a:gd name="connsiteY75-2948" fmla="*/ 47 h 242"/>
                <a:gd name="connsiteX76-2949" fmla="*/ 137 w 521"/>
                <a:gd name="connsiteY76-2950" fmla="*/ 53 h 242"/>
                <a:gd name="connsiteX77-2951" fmla="*/ 137 w 521"/>
                <a:gd name="connsiteY77-2952" fmla="*/ 58 h 242"/>
                <a:gd name="connsiteX78-2953" fmla="*/ 137 w 521"/>
                <a:gd name="connsiteY78-2954" fmla="*/ 63 h 242"/>
                <a:gd name="connsiteX79-2955" fmla="*/ 137 w 521"/>
                <a:gd name="connsiteY79-2956" fmla="*/ 68 h 242"/>
                <a:gd name="connsiteX80-2957" fmla="*/ 132 w 521"/>
                <a:gd name="connsiteY80-2958" fmla="*/ 79 h 242"/>
                <a:gd name="connsiteX81-2959" fmla="*/ 132 w 521"/>
                <a:gd name="connsiteY81-2960" fmla="*/ 89 h 242"/>
                <a:gd name="connsiteX82-2961" fmla="*/ 127 w 521"/>
                <a:gd name="connsiteY82-2962" fmla="*/ 100 h 242"/>
                <a:gd name="connsiteX83-2963" fmla="*/ 121 w 521"/>
                <a:gd name="connsiteY83-2964" fmla="*/ 111 h 242"/>
                <a:gd name="connsiteX84-2965" fmla="*/ 116 w 521"/>
                <a:gd name="connsiteY84-2966" fmla="*/ 121 h 242"/>
                <a:gd name="connsiteX85-2967" fmla="*/ 116 w 521"/>
                <a:gd name="connsiteY85-2968" fmla="*/ 132 h 242"/>
                <a:gd name="connsiteX86-2969" fmla="*/ 111 w 521"/>
                <a:gd name="connsiteY86-2970" fmla="*/ 137 h 242"/>
                <a:gd name="connsiteX87-2971" fmla="*/ 111 w 521"/>
                <a:gd name="connsiteY87-2972" fmla="*/ 147 h 242"/>
                <a:gd name="connsiteX88-2973" fmla="*/ 111 w 521"/>
                <a:gd name="connsiteY88-2974" fmla="*/ 153 h 242"/>
                <a:gd name="connsiteX89-2975" fmla="*/ 111 w 521"/>
                <a:gd name="connsiteY89-2976" fmla="*/ 158 h 242"/>
                <a:gd name="connsiteX90-2977" fmla="*/ 111 w 521"/>
                <a:gd name="connsiteY90-2978" fmla="*/ 158 h 242"/>
                <a:gd name="connsiteX91-2979" fmla="*/ 111 w 521"/>
                <a:gd name="connsiteY91-2980" fmla="*/ 163 h 242"/>
                <a:gd name="connsiteX92-2981" fmla="*/ 116 w 521"/>
                <a:gd name="connsiteY92-2982" fmla="*/ 163 h 242"/>
                <a:gd name="connsiteX93-2983" fmla="*/ 116 w 521"/>
                <a:gd name="connsiteY93-2984" fmla="*/ 163 h 242"/>
                <a:gd name="connsiteX94-2985" fmla="*/ 121 w 521"/>
                <a:gd name="connsiteY94-2986" fmla="*/ 163 h 242"/>
                <a:gd name="connsiteX95-2987" fmla="*/ 132 w 521"/>
                <a:gd name="connsiteY95-2988" fmla="*/ 163 h 242"/>
                <a:gd name="connsiteX96-2989" fmla="*/ 148 w 521"/>
                <a:gd name="connsiteY96-2990" fmla="*/ 163 h 242"/>
                <a:gd name="connsiteX97-2991" fmla="*/ 169 w 521"/>
                <a:gd name="connsiteY97-2992" fmla="*/ 163 h 242"/>
                <a:gd name="connsiteX98-2993" fmla="*/ 190 w 521"/>
                <a:gd name="connsiteY98-2994" fmla="*/ 163 h 242"/>
                <a:gd name="connsiteX99-2995" fmla="*/ 211 w 521"/>
                <a:gd name="connsiteY99-2996" fmla="*/ 158 h 242"/>
                <a:gd name="connsiteX100-2997" fmla="*/ 242 w 521"/>
                <a:gd name="connsiteY100-2998" fmla="*/ 153 h 242"/>
                <a:gd name="connsiteX101-2999" fmla="*/ 269 w 521"/>
                <a:gd name="connsiteY101-3000" fmla="*/ 153 h 242"/>
                <a:gd name="connsiteX102-3001" fmla="*/ 290 w 521"/>
                <a:gd name="connsiteY102-3002" fmla="*/ 147 h 242"/>
                <a:gd name="connsiteX103-3003" fmla="*/ 311 w 521"/>
                <a:gd name="connsiteY103-3004" fmla="*/ 147 h 242"/>
                <a:gd name="connsiteX104-3005" fmla="*/ 332 w 521"/>
                <a:gd name="connsiteY104-3006" fmla="*/ 142 h 242"/>
                <a:gd name="connsiteX105-3007" fmla="*/ 342 w 521"/>
                <a:gd name="connsiteY105-3008" fmla="*/ 142 h 242"/>
                <a:gd name="connsiteX106-3009" fmla="*/ 358 w 521"/>
                <a:gd name="connsiteY106-3010" fmla="*/ 142 h 242"/>
                <a:gd name="connsiteX107-3011" fmla="*/ 363 w 521"/>
                <a:gd name="connsiteY107-3012" fmla="*/ 142 h 242"/>
                <a:gd name="connsiteX108-3013" fmla="*/ 368 w 521"/>
                <a:gd name="connsiteY108-3014" fmla="*/ 142 h 242"/>
                <a:gd name="connsiteX109-3015" fmla="*/ 368 w 521"/>
                <a:gd name="connsiteY109-3016" fmla="*/ 142 h 242"/>
                <a:gd name="connsiteX0-3017" fmla="*/ 368 w 500"/>
                <a:gd name="connsiteY0-3018" fmla="*/ 142 h 242"/>
                <a:gd name="connsiteX1-3019" fmla="*/ 374 w 500"/>
                <a:gd name="connsiteY1-3020" fmla="*/ 142 h 242"/>
                <a:gd name="connsiteX2-3021" fmla="*/ 379 w 500"/>
                <a:gd name="connsiteY2-3022" fmla="*/ 142 h 242"/>
                <a:gd name="connsiteX3-3023" fmla="*/ 395 w 500"/>
                <a:gd name="connsiteY3-3024" fmla="*/ 137 h 242"/>
                <a:gd name="connsiteX4-3025" fmla="*/ 405 w 500"/>
                <a:gd name="connsiteY4-3026" fmla="*/ 137 h 242"/>
                <a:gd name="connsiteX5-3027" fmla="*/ 421 w 500"/>
                <a:gd name="connsiteY5-3028" fmla="*/ 137 h 242"/>
                <a:gd name="connsiteX6-3029" fmla="*/ 442 w 500"/>
                <a:gd name="connsiteY6-3030" fmla="*/ 132 h 242"/>
                <a:gd name="connsiteX7-3031" fmla="*/ 468 w 500"/>
                <a:gd name="connsiteY7-3032" fmla="*/ 132 h 242"/>
                <a:gd name="connsiteX8-3033" fmla="*/ 500 w 500"/>
                <a:gd name="connsiteY8-3034" fmla="*/ 158 h 242"/>
                <a:gd name="connsiteX9-3035" fmla="*/ 479 w 500"/>
                <a:gd name="connsiteY9-3036" fmla="*/ 163 h 242"/>
                <a:gd name="connsiteX10-3037" fmla="*/ 458 w 500"/>
                <a:gd name="connsiteY10-3038" fmla="*/ 163 h 242"/>
                <a:gd name="connsiteX11-3039" fmla="*/ 432 w 500"/>
                <a:gd name="connsiteY11-3040" fmla="*/ 169 h 242"/>
                <a:gd name="connsiteX12-3041" fmla="*/ 405 w 500"/>
                <a:gd name="connsiteY12-3042" fmla="*/ 169 h 242"/>
                <a:gd name="connsiteX13-3043" fmla="*/ 384 w 500"/>
                <a:gd name="connsiteY13-3044" fmla="*/ 174 h 242"/>
                <a:gd name="connsiteX14-3045" fmla="*/ 353 w 500"/>
                <a:gd name="connsiteY14-3046" fmla="*/ 174 h 242"/>
                <a:gd name="connsiteX15-3047" fmla="*/ 326 w 500"/>
                <a:gd name="connsiteY15-3048" fmla="*/ 179 h 242"/>
                <a:gd name="connsiteX16-3049" fmla="*/ 305 w 500"/>
                <a:gd name="connsiteY16-3050" fmla="*/ 184 h 242"/>
                <a:gd name="connsiteX17-3051" fmla="*/ 279 w 500"/>
                <a:gd name="connsiteY17-3052" fmla="*/ 190 h 242"/>
                <a:gd name="connsiteX18-3053" fmla="*/ 258 w 500"/>
                <a:gd name="connsiteY18-3054" fmla="*/ 190 h 242"/>
                <a:gd name="connsiteX19-3055" fmla="*/ 237 w 500"/>
                <a:gd name="connsiteY19-3056" fmla="*/ 195 h 242"/>
                <a:gd name="connsiteX20-3057" fmla="*/ 216 w 500"/>
                <a:gd name="connsiteY20-3058" fmla="*/ 200 h 242"/>
                <a:gd name="connsiteX21-3059" fmla="*/ 200 w 500"/>
                <a:gd name="connsiteY21-3060" fmla="*/ 200 h 242"/>
                <a:gd name="connsiteX22-3061" fmla="*/ 184 w 500"/>
                <a:gd name="connsiteY22-3062" fmla="*/ 205 h 242"/>
                <a:gd name="connsiteX23-3063" fmla="*/ 169 w 500"/>
                <a:gd name="connsiteY23-3064" fmla="*/ 205 h 242"/>
                <a:gd name="connsiteX24-3065" fmla="*/ 153 w 500"/>
                <a:gd name="connsiteY24-3066" fmla="*/ 211 h 242"/>
                <a:gd name="connsiteX25-3067" fmla="*/ 142 w 500"/>
                <a:gd name="connsiteY25-3068" fmla="*/ 211 h 242"/>
                <a:gd name="connsiteX26-3069" fmla="*/ 132 w 500"/>
                <a:gd name="connsiteY26-3070" fmla="*/ 216 h 242"/>
                <a:gd name="connsiteX27-3071" fmla="*/ 127 w 500"/>
                <a:gd name="connsiteY27-3072" fmla="*/ 216 h 242"/>
                <a:gd name="connsiteX28-3073" fmla="*/ 116 w 500"/>
                <a:gd name="connsiteY28-3074" fmla="*/ 221 h 242"/>
                <a:gd name="connsiteX29-3075" fmla="*/ 111 w 500"/>
                <a:gd name="connsiteY29-3076" fmla="*/ 221 h 242"/>
                <a:gd name="connsiteX30-3077" fmla="*/ 105 w 500"/>
                <a:gd name="connsiteY30-3078" fmla="*/ 226 h 242"/>
                <a:gd name="connsiteX31-3079" fmla="*/ 90 w 500"/>
                <a:gd name="connsiteY31-3080" fmla="*/ 232 h 242"/>
                <a:gd name="connsiteX32-3081" fmla="*/ 79 w 500"/>
                <a:gd name="connsiteY32-3082" fmla="*/ 237 h 242"/>
                <a:gd name="connsiteX33-3083" fmla="*/ 69 w 500"/>
                <a:gd name="connsiteY33-3084" fmla="*/ 242 h 242"/>
                <a:gd name="connsiteX34-3085" fmla="*/ 63 w 500"/>
                <a:gd name="connsiteY34-3086" fmla="*/ 242 h 242"/>
                <a:gd name="connsiteX35-3087" fmla="*/ 58 w 500"/>
                <a:gd name="connsiteY35-3088" fmla="*/ 242 h 242"/>
                <a:gd name="connsiteX36-3089" fmla="*/ 53 w 500"/>
                <a:gd name="connsiteY36-3090" fmla="*/ 242 h 242"/>
                <a:gd name="connsiteX37-3091" fmla="*/ 48 w 500"/>
                <a:gd name="connsiteY37-3092" fmla="*/ 242 h 242"/>
                <a:gd name="connsiteX38-3093" fmla="*/ 37 w 500"/>
                <a:gd name="connsiteY38-3094" fmla="*/ 232 h 242"/>
                <a:gd name="connsiteX39-3095" fmla="*/ 27 w 500"/>
                <a:gd name="connsiteY39-3096" fmla="*/ 226 h 242"/>
                <a:gd name="connsiteX40-3097" fmla="*/ 16 w 500"/>
                <a:gd name="connsiteY40-3098" fmla="*/ 216 h 242"/>
                <a:gd name="connsiteX41-3099" fmla="*/ 11 w 500"/>
                <a:gd name="connsiteY41-3100" fmla="*/ 211 h 242"/>
                <a:gd name="connsiteX42-3101" fmla="*/ 6 w 500"/>
                <a:gd name="connsiteY42-3102" fmla="*/ 200 h 242"/>
                <a:gd name="connsiteX43-3103" fmla="*/ 0 w 500"/>
                <a:gd name="connsiteY43-3104" fmla="*/ 195 h 242"/>
                <a:gd name="connsiteX44-3105" fmla="*/ 6 w 500"/>
                <a:gd name="connsiteY44-3106" fmla="*/ 190 h 242"/>
                <a:gd name="connsiteX45-3107" fmla="*/ 11 w 500"/>
                <a:gd name="connsiteY45-3108" fmla="*/ 184 h 242"/>
                <a:gd name="connsiteX46-3109" fmla="*/ 16 w 500"/>
                <a:gd name="connsiteY46-3110" fmla="*/ 179 h 242"/>
                <a:gd name="connsiteX47-3111" fmla="*/ 27 w 500"/>
                <a:gd name="connsiteY47-3112" fmla="*/ 174 h 242"/>
                <a:gd name="connsiteX48-3113" fmla="*/ 37 w 500"/>
                <a:gd name="connsiteY48-3114" fmla="*/ 163 h 242"/>
                <a:gd name="connsiteX49-3115" fmla="*/ 48 w 500"/>
                <a:gd name="connsiteY49-3116" fmla="*/ 153 h 242"/>
                <a:gd name="connsiteX50-3117" fmla="*/ 53 w 500"/>
                <a:gd name="connsiteY50-3118" fmla="*/ 137 h 242"/>
                <a:gd name="connsiteX51-3119" fmla="*/ 63 w 500"/>
                <a:gd name="connsiteY51-3120" fmla="*/ 121 h 242"/>
                <a:gd name="connsiteX52-3121" fmla="*/ 63 w 500"/>
                <a:gd name="connsiteY52-3122" fmla="*/ 100 h 242"/>
                <a:gd name="connsiteX53-3123" fmla="*/ 69 w 500"/>
                <a:gd name="connsiteY53-3124" fmla="*/ 89 h 242"/>
                <a:gd name="connsiteX54-3125" fmla="*/ 69 w 500"/>
                <a:gd name="connsiteY54-3126" fmla="*/ 74 h 242"/>
                <a:gd name="connsiteX55-3127" fmla="*/ 69 w 500"/>
                <a:gd name="connsiteY55-3128" fmla="*/ 63 h 242"/>
                <a:gd name="connsiteX56-3129" fmla="*/ 63 w 500"/>
                <a:gd name="connsiteY56-3130" fmla="*/ 47 h 242"/>
                <a:gd name="connsiteX57-3131" fmla="*/ 58 w 500"/>
                <a:gd name="connsiteY57-3132" fmla="*/ 42 h 242"/>
                <a:gd name="connsiteX58-3133" fmla="*/ 53 w 500"/>
                <a:gd name="connsiteY58-3134" fmla="*/ 37 h 242"/>
                <a:gd name="connsiteX59-3135" fmla="*/ 48 w 500"/>
                <a:gd name="connsiteY59-3136" fmla="*/ 32 h 242"/>
                <a:gd name="connsiteX60-3137" fmla="*/ 48 w 500"/>
                <a:gd name="connsiteY60-3138" fmla="*/ 26 h 242"/>
                <a:gd name="connsiteX61-3139" fmla="*/ 48 w 500"/>
                <a:gd name="connsiteY61-3140" fmla="*/ 16 h 242"/>
                <a:gd name="connsiteX62-3141" fmla="*/ 48 w 500"/>
                <a:gd name="connsiteY62-3142" fmla="*/ 10 h 242"/>
                <a:gd name="connsiteX63-3143" fmla="*/ 53 w 500"/>
                <a:gd name="connsiteY63-3144" fmla="*/ 5 h 242"/>
                <a:gd name="connsiteX64-3145" fmla="*/ 58 w 500"/>
                <a:gd name="connsiteY64-3146" fmla="*/ 5 h 242"/>
                <a:gd name="connsiteX65-3147" fmla="*/ 69 w 500"/>
                <a:gd name="connsiteY65-3148" fmla="*/ 0 h 242"/>
                <a:gd name="connsiteX66-3149" fmla="*/ 74 w 500"/>
                <a:gd name="connsiteY66-3150" fmla="*/ 5 h 242"/>
                <a:gd name="connsiteX67-3151" fmla="*/ 84 w 500"/>
                <a:gd name="connsiteY67-3152" fmla="*/ 5 h 242"/>
                <a:gd name="connsiteX68-3153" fmla="*/ 95 w 500"/>
                <a:gd name="connsiteY68-3154" fmla="*/ 10 h 242"/>
                <a:gd name="connsiteX69-3155" fmla="*/ 105 w 500"/>
                <a:gd name="connsiteY69-3156" fmla="*/ 16 h 242"/>
                <a:gd name="connsiteX70-3157" fmla="*/ 116 w 500"/>
                <a:gd name="connsiteY70-3158" fmla="*/ 26 h 242"/>
                <a:gd name="connsiteX71-3159" fmla="*/ 127 w 500"/>
                <a:gd name="connsiteY71-3160" fmla="*/ 32 h 242"/>
                <a:gd name="connsiteX72-3161" fmla="*/ 132 w 500"/>
                <a:gd name="connsiteY72-3162" fmla="*/ 37 h 242"/>
                <a:gd name="connsiteX73-3163" fmla="*/ 137 w 500"/>
                <a:gd name="connsiteY73-3164" fmla="*/ 42 h 242"/>
                <a:gd name="connsiteX74-3165" fmla="*/ 137 w 500"/>
                <a:gd name="connsiteY74-3166" fmla="*/ 47 h 242"/>
                <a:gd name="connsiteX75-3167" fmla="*/ 137 w 500"/>
                <a:gd name="connsiteY75-3168" fmla="*/ 53 h 242"/>
                <a:gd name="connsiteX76-3169" fmla="*/ 137 w 500"/>
                <a:gd name="connsiteY76-3170" fmla="*/ 58 h 242"/>
                <a:gd name="connsiteX77-3171" fmla="*/ 137 w 500"/>
                <a:gd name="connsiteY77-3172" fmla="*/ 63 h 242"/>
                <a:gd name="connsiteX78-3173" fmla="*/ 137 w 500"/>
                <a:gd name="connsiteY78-3174" fmla="*/ 68 h 242"/>
                <a:gd name="connsiteX79-3175" fmla="*/ 132 w 500"/>
                <a:gd name="connsiteY79-3176" fmla="*/ 79 h 242"/>
                <a:gd name="connsiteX80-3177" fmla="*/ 132 w 500"/>
                <a:gd name="connsiteY80-3178" fmla="*/ 89 h 242"/>
                <a:gd name="connsiteX81-3179" fmla="*/ 127 w 500"/>
                <a:gd name="connsiteY81-3180" fmla="*/ 100 h 242"/>
                <a:gd name="connsiteX82-3181" fmla="*/ 121 w 500"/>
                <a:gd name="connsiteY82-3182" fmla="*/ 111 h 242"/>
                <a:gd name="connsiteX83-3183" fmla="*/ 116 w 500"/>
                <a:gd name="connsiteY83-3184" fmla="*/ 121 h 242"/>
                <a:gd name="connsiteX84-3185" fmla="*/ 116 w 500"/>
                <a:gd name="connsiteY84-3186" fmla="*/ 132 h 242"/>
                <a:gd name="connsiteX85-3187" fmla="*/ 111 w 500"/>
                <a:gd name="connsiteY85-3188" fmla="*/ 137 h 242"/>
                <a:gd name="connsiteX86-3189" fmla="*/ 111 w 500"/>
                <a:gd name="connsiteY86-3190" fmla="*/ 147 h 242"/>
                <a:gd name="connsiteX87-3191" fmla="*/ 111 w 500"/>
                <a:gd name="connsiteY87-3192" fmla="*/ 153 h 242"/>
                <a:gd name="connsiteX88-3193" fmla="*/ 111 w 500"/>
                <a:gd name="connsiteY88-3194" fmla="*/ 158 h 242"/>
                <a:gd name="connsiteX89-3195" fmla="*/ 111 w 500"/>
                <a:gd name="connsiteY89-3196" fmla="*/ 158 h 242"/>
                <a:gd name="connsiteX90-3197" fmla="*/ 111 w 500"/>
                <a:gd name="connsiteY90-3198" fmla="*/ 163 h 242"/>
                <a:gd name="connsiteX91-3199" fmla="*/ 116 w 500"/>
                <a:gd name="connsiteY91-3200" fmla="*/ 163 h 242"/>
                <a:gd name="connsiteX92-3201" fmla="*/ 116 w 500"/>
                <a:gd name="connsiteY92-3202" fmla="*/ 163 h 242"/>
                <a:gd name="connsiteX93-3203" fmla="*/ 121 w 500"/>
                <a:gd name="connsiteY93-3204" fmla="*/ 163 h 242"/>
                <a:gd name="connsiteX94-3205" fmla="*/ 132 w 500"/>
                <a:gd name="connsiteY94-3206" fmla="*/ 163 h 242"/>
                <a:gd name="connsiteX95-3207" fmla="*/ 148 w 500"/>
                <a:gd name="connsiteY95-3208" fmla="*/ 163 h 242"/>
                <a:gd name="connsiteX96-3209" fmla="*/ 169 w 500"/>
                <a:gd name="connsiteY96-3210" fmla="*/ 163 h 242"/>
                <a:gd name="connsiteX97-3211" fmla="*/ 190 w 500"/>
                <a:gd name="connsiteY97-3212" fmla="*/ 163 h 242"/>
                <a:gd name="connsiteX98-3213" fmla="*/ 211 w 500"/>
                <a:gd name="connsiteY98-3214" fmla="*/ 158 h 242"/>
                <a:gd name="connsiteX99-3215" fmla="*/ 242 w 500"/>
                <a:gd name="connsiteY99-3216" fmla="*/ 153 h 242"/>
                <a:gd name="connsiteX100-3217" fmla="*/ 269 w 500"/>
                <a:gd name="connsiteY100-3218" fmla="*/ 153 h 242"/>
                <a:gd name="connsiteX101-3219" fmla="*/ 290 w 500"/>
                <a:gd name="connsiteY101-3220" fmla="*/ 147 h 242"/>
                <a:gd name="connsiteX102-3221" fmla="*/ 311 w 500"/>
                <a:gd name="connsiteY102-3222" fmla="*/ 147 h 242"/>
                <a:gd name="connsiteX103-3223" fmla="*/ 332 w 500"/>
                <a:gd name="connsiteY103-3224" fmla="*/ 142 h 242"/>
                <a:gd name="connsiteX104-3225" fmla="*/ 342 w 500"/>
                <a:gd name="connsiteY104-3226" fmla="*/ 142 h 242"/>
                <a:gd name="connsiteX105-3227" fmla="*/ 358 w 500"/>
                <a:gd name="connsiteY105-3228" fmla="*/ 142 h 242"/>
                <a:gd name="connsiteX106-3229" fmla="*/ 363 w 500"/>
                <a:gd name="connsiteY106-3230" fmla="*/ 142 h 242"/>
                <a:gd name="connsiteX107-3231" fmla="*/ 368 w 500"/>
                <a:gd name="connsiteY107-3232" fmla="*/ 142 h 242"/>
                <a:gd name="connsiteX108-3233" fmla="*/ 368 w 500"/>
                <a:gd name="connsiteY108-3234" fmla="*/ 142 h 242"/>
                <a:gd name="connsiteX0-3235" fmla="*/ 368 w 479"/>
                <a:gd name="connsiteY0-3236" fmla="*/ 142 h 242"/>
                <a:gd name="connsiteX1-3237" fmla="*/ 374 w 479"/>
                <a:gd name="connsiteY1-3238" fmla="*/ 142 h 242"/>
                <a:gd name="connsiteX2-3239" fmla="*/ 379 w 479"/>
                <a:gd name="connsiteY2-3240" fmla="*/ 142 h 242"/>
                <a:gd name="connsiteX3-3241" fmla="*/ 395 w 479"/>
                <a:gd name="connsiteY3-3242" fmla="*/ 137 h 242"/>
                <a:gd name="connsiteX4-3243" fmla="*/ 405 w 479"/>
                <a:gd name="connsiteY4-3244" fmla="*/ 137 h 242"/>
                <a:gd name="connsiteX5-3245" fmla="*/ 421 w 479"/>
                <a:gd name="connsiteY5-3246" fmla="*/ 137 h 242"/>
                <a:gd name="connsiteX6-3247" fmla="*/ 442 w 479"/>
                <a:gd name="connsiteY6-3248" fmla="*/ 132 h 242"/>
                <a:gd name="connsiteX7-3249" fmla="*/ 468 w 479"/>
                <a:gd name="connsiteY7-3250" fmla="*/ 132 h 242"/>
                <a:gd name="connsiteX8-3251" fmla="*/ 479 w 479"/>
                <a:gd name="connsiteY8-3252" fmla="*/ 163 h 242"/>
                <a:gd name="connsiteX9-3253" fmla="*/ 458 w 479"/>
                <a:gd name="connsiteY9-3254" fmla="*/ 163 h 242"/>
                <a:gd name="connsiteX10-3255" fmla="*/ 432 w 479"/>
                <a:gd name="connsiteY10-3256" fmla="*/ 169 h 242"/>
                <a:gd name="connsiteX11-3257" fmla="*/ 405 w 479"/>
                <a:gd name="connsiteY11-3258" fmla="*/ 169 h 242"/>
                <a:gd name="connsiteX12-3259" fmla="*/ 384 w 479"/>
                <a:gd name="connsiteY12-3260" fmla="*/ 174 h 242"/>
                <a:gd name="connsiteX13-3261" fmla="*/ 353 w 479"/>
                <a:gd name="connsiteY13-3262" fmla="*/ 174 h 242"/>
                <a:gd name="connsiteX14-3263" fmla="*/ 326 w 479"/>
                <a:gd name="connsiteY14-3264" fmla="*/ 179 h 242"/>
                <a:gd name="connsiteX15-3265" fmla="*/ 305 w 479"/>
                <a:gd name="connsiteY15-3266" fmla="*/ 184 h 242"/>
                <a:gd name="connsiteX16-3267" fmla="*/ 279 w 479"/>
                <a:gd name="connsiteY16-3268" fmla="*/ 190 h 242"/>
                <a:gd name="connsiteX17-3269" fmla="*/ 258 w 479"/>
                <a:gd name="connsiteY17-3270" fmla="*/ 190 h 242"/>
                <a:gd name="connsiteX18-3271" fmla="*/ 237 w 479"/>
                <a:gd name="connsiteY18-3272" fmla="*/ 195 h 242"/>
                <a:gd name="connsiteX19-3273" fmla="*/ 216 w 479"/>
                <a:gd name="connsiteY19-3274" fmla="*/ 200 h 242"/>
                <a:gd name="connsiteX20-3275" fmla="*/ 200 w 479"/>
                <a:gd name="connsiteY20-3276" fmla="*/ 200 h 242"/>
                <a:gd name="connsiteX21-3277" fmla="*/ 184 w 479"/>
                <a:gd name="connsiteY21-3278" fmla="*/ 205 h 242"/>
                <a:gd name="connsiteX22-3279" fmla="*/ 169 w 479"/>
                <a:gd name="connsiteY22-3280" fmla="*/ 205 h 242"/>
                <a:gd name="connsiteX23-3281" fmla="*/ 153 w 479"/>
                <a:gd name="connsiteY23-3282" fmla="*/ 211 h 242"/>
                <a:gd name="connsiteX24-3283" fmla="*/ 142 w 479"/>
                <a:gd name="connsiteY24-3284" fmla="*/ 211 h 242"/>
                <a:gd name="connsiteX25-3285" fmla="*/ 132 w 479"/>
                <a:gd name="connsiteY25-3286" fmla="*/ 216 h 242"/>
                <a:gd name="connsiteX26-3287" fmla="*/ 127 w 479"/>
                <a:gd name="connsiteY26-3288" fmla="*/ 216 h 242"/>
                <a:gd name="connsiteX27-3289" fmla="*/ 116 w 479"/>
                <a:gd name="connsiteY27-3290" fmla="*/ 221 h 242"/>
                <a:gd name="connsiteX28-3291" fmla="*/ 111 w 479"/>
                <a:gd name="connsiteY28-3292" fmla="*/ 221 h 242"/>
                <a:gd name="connsiteX29-3293" fmla="*/ 105 w 479"/>
                <a:gd name="connsiteY29-3294" fmla="*/ 226 h 242"/>
                <a:gd name="connsiteX30-3295" fmla="*/ 90 w 479"/>
                <a:gd name="connsiteY30-3296" fmla="*/ 232 h 242"/>
                <a:gd name="connsiteX31-3297" fmla="*/ 79 w 479"/>
                <a:gd name="connsiteY31-3298" fmla="*/ 237 h 242"/>
                <a:gd name="connsiteX32-3299" fmla="*/ 69 w 479"/>
                <a:gd name="connsiteY32-3300" fmla="*/ 242 h 242"/>
                <a:gd name="connsiteX33-3301" fmla="*/ 63 w 479"/>
                <a:gd name="connsiteY33-3302" fmla="*/ 242 h 242"/>
                <a:gd name="connsiteX34-3303" fmla="*/ 58 w 479"/>
                <a:gd name="connsiteY34-3304" fmla="*/ 242 h 242"/>
                <a:gd name="connsiteX35-3305" fmla="*/ 53 w 479"/>
                <a:gd name="connsiteY35-3306" fmla="*/ 242 h 242"/>
                <a:gd name="connsiteX36-3307" fmla="*/ 48 w 479"/>
                <a:gd name="connsiteY36-3308" fmla="*/ 242 h 242"/>
                <a:gd name="connsiteX37-3309" fmla="*/ 37 w 479"/>
                <a:gd name="connsiteY37-3310" fmla="*/ 232 h 242"/>
                <a:gd name="connsiteX38-3311" fmla="*/ 27 w 479"/>
                <a:gd name="connsiteY38-3312" fmla="*/ 226 h 242"/>
                <a:gd name="connsiteX39-3313" fmla="*/ 16 w 479"/>
                <a:gd name="connsiteY39-3314" fmla="*/ 216 h 242"/>
                <a:gd name="connsiteX40-3315" fmla="*/ 11 w 479"/>
                <a:gd name="connsiteY40-3316" fmla="*/ 211 h 242"/>
                <a:gd name="connsiteX41-3317" fmla="*/ 6 w 479"/>
                <a:gd name="connsiteY41-3318" fmla="*/ 200 h 242"/>
                <a:gd name="connsiteX42-3319" fmla="*/ 0 w 479"/>
                <a:gd name="connsiteY42-3320" fmla="*/ 195 h 242"/>
                <a:gd name="connsiteX43-3321" fmla="*/ 6 w 479"/>
                <a:gd name="connsiteY43-3322" fmla="*/ 190 h 242"/>
                <a:gd name="connsiteX44-3323" fmla="*/ 11 w 479"/>
                <a:gd name="connsiteY44-3324" fmla="*/ 184 h 242"/>
                <a:gd name="connsiteX45-3325" fmla="*/ 16 w 479"/>
                <a:gd name="connsiteY45-3326" fmla="*/ 179 h 242"/>
                <a:gd name="connsiteX46-3327" fmla="*/ 27 w 479"/>
                <a:gd name="connsiteY46-3328" fmla="*/ 174 h 242"/>
                <a:gd name="connsiteX47-3329" fmla="*/ 37 w 479"/>
                <a:gd name="connsiteY47-3330" fmla="*/ 163 h 242"/>
                <a:gd name="connsiteX48-3331" fmla="*/ 48 w 479"/>
                <a:gd name="connsiteY48-3332" fmla="*/ 153 h 242"/>
                <a:gd name="connsiteX49-3333" fmla="*/ 53 w 479"/>
                <a:gd name="connsiteY49-3334" fmla="*/ 137 h 242"/>
                <a:gd name="connsiteX50-3335" fmla="*/ 63 w 479"/>
                <a:gd name="connsiteY50-3336" fmla="*/ 121 h 242"/>
                <a:gd name="connsiteX51-3337" fmla="*/ 63 w 479"/>
                <a:gd name="connsiteY51-3338" fmla="*/ 100 h 242"/>
                <a:gd name="connsiteX52-3339" fmla="*/ 69 w 479"/>
                <a:gd name="connsiteY52-3340" fmla="*/ 89 h 242"/>
                <a:gd name="connsiteX53-3341" fmla="*/ 69 w 479"/>
                <a:gd name="connsiteY53-3342" fmla="*/ 74 h 242"/>
                <a:gd name="connsiteX54-3343" fmla="*/ 69 w 479"/>
                <a:gd name="connsiteY54-3344" fmla="*/ 63 h 242"/>
                <a:gd name="connsiteX55-3345" fmla="*/ 63 w 479"/>
                <a:gd name="connsiteY55-3346" fmla="*/ 47 h 242"/>
                <a:gd name="connsiteX56-3347" fmla="*/ 58 w 479"/>
                <a:gd name="connsiteY56-3348" fmla="*/ 42 h 242"/>
                <a:gd name="connsiteX57-3349" fmla="*/ 53 w 479"/>
                <a:gd name="connsiteY57-3350" fmla="*/ 37 h 242"/>
                <a:gd name="connsiteX58-3351" fmla="*/ 48 w 479"/>
                <a:gd name="connsiteY58-3352" fmla="*/ 32 h 242"/>
                <a:gd name="connsiteX59-3353" fmla="*/ 48 w 479"/>
                <a:gd name="connsiteY59-3354" fmla="*/ 26 h 242"/>
                <a:gd name="connsiteX60-3355" fmla="*/ 48 w 479"/>
                <a:gd name="connsiteY60-3356" fmla="*/ 16 h 242"/>
                <a:gd name="connsiteX61-3357" fmla="*/ 48 w 479"/>
                <a:gd name="connsiteY61-3358" fmla="*/ 10 h 242"/>
                <a:gd name="connsiteX62-3359" fmla="*/ 53 w 479"/>
                <a:gd name="connsiteY62-3360" fmla="*/ 5 h 242"/>
                <a:gd name="connsiteX63-3361" fmla="*/ 58 w 479"/>
                <a:gd name="connsiteY63-3362" fmla="*/ 5 h 242"/>
                <a:gd name="connsiteX64-3363" fmla="*/ 69 w 479"/>
                <a:gd name="connsiteY64-3364" fmla="*/ 0 h 242"/>
                <a:gd name="connsiteX65-3365" fmla="*/ 74 w 479"/>
                <a:gd name="connsiteY65-3366" fmla="*/ 5 h 242"/>
                <a:gd name="connsiteX66-3367" fmla="*/ 84 w 479"/>
                <a:gd name="connsiteY66-3368" fmla="*/ 5 h 242"/>
                <a:gd name="connsiteX67-3369" fmla="*/ 95 w 479"/>
                <a:gd name="connsiteY67-3370" fmla="*/ 10 h 242"/>
                <a:gd name="connsiteX68-3371" fmla="*/ 105 w 479"/>
                <a:gd name="connsiteY68-3372" fmla="*/ 16 h 242"/>
                <a:gd name="connsiteX69-3373" fmla="*/ 116 w 479"/>
                <a:gd name="connsiteY69-3374" fmla="*/ 26 h 242"/>
                <a:gd name="connsiteX70-3375" fmla="*/ 127 w 479"/>
                <a:gd name="connsiteY70-3376" fmla="*/ 32 h 242"/>
                <a:gd name="connsiteX71-3377" fmla="*/ 132 w 479"/>
                <a:gd name="connsiteY71-3378" fmla="*/ 37 h 242"/>
                <a:gd name="connsiteX72-3379" fmla="*/ 137 w 479"/>
                <a:gd name="connsiteY72-3380" fmla="*/ 42 h 242"/>
                <a:gd name="connsiteX73-3381" fmla="*/ 137 w 479"/>
                <a:gd name="connsiteY73-3382" fmla="*/ 47 h 242"/>
                <a:gd name="connsiteX74-3383" fmla="*/ 137 w 479"/>
                <a:gd name="connsiteY74-3384" fmla="*/ 53 h 242"/>
                <a:gd name="connsiteX75-3385" fmla="*/ 137 w 479"/>
                <a:gd name="connsiteY75-3386" fmla="*/ 58 h 242"/>
                <a:gd name="connsiteX76-3387" fmla="*/ 137 w 479"/>
                <a:gd name="connsiteY76-3388" fmla="*/ 63 h 242"/>
                <a:gd name="connsiteX77-3389" fmla="*/ 137 w 479"/>
                <a:gd name="connsiteY77-3390" fmla="*/ 68 h 242"/>
                <a:gd name="connsiteX78-3391" fmla="*/ 132 w 479"/>
                <a:gd name="connsiteY78-3392" fmla="*/ 79 h 242"/>
                <a:gd name="connsiteX79-3393" fmla="*/ 132 w 479"/>
                <a:gd name="connsiteY79-3394" fmla="*/ 89 h 242"/>
                <a:gd name="connsiteX80-3395" fmla="*/ 127 w 479"/>
                <a:gd name="connsiteY80-3396" fmla="*/ 100 h 242"/>
                <a:gd name="connsiteX81-3397" fmla="*/ 121 w 479"/>
                <a:gd name="connsiteY81-3398" fmla="*/ 111 h 242"/>
                <a:gd name="connsiteX82-3399" fmla="*/ 116 w 479"/>
                <a:gd name="connsiteY82-3400" fmla="*/ 121 h 242"/>
                <a:gd name="connsiteX83-3401" fmla="*/ 116 w 479"/>
                <a:gd name="connsiteY83-3402" fmla="*/ 132 h 242"/>
                <a:gd name="connsiteX84-3403" fmla="*/ 111 w 479"/>
                <a:gd name="connsiteY84-3404" fmla="*/ 137 h 242"/>
                <a:gd name="connsiteX85-3405" fmla="*/ 111 w 479"/>
                <a:gd name="connsiteY85-3406" fmla="*/ 147 h 242"/>
                <a:gd name="connsiteX86-3407" fmla="*/ 111 w 479"/>
                <a:gd name="connsiteY86-3408" fmla="*/ 153 h 242"/>
                <a:gd name="connsiteX87-3409" fmla="*/ 111 w 479"/>
                <a:gd name="connsiteY87-3410" fmla="*/ 158 h 242"/>
                <a:gd name="connsiteX88-3411" fmla="*/ 111 w 479"/>
                <a:gd name="connsiteY88-3412" fmla="*/ 158 h 242"/>
                <a:gd name="connsiteX89-3413" fmla="*/ 111 w 479"/>
                <a:gd name="connsiteY89-3414" fmla="*/ 163 h 242"/>
                <a:gd name="connsiteX90-3415" fmla="*/ 116 w 479"/>
                <a:gd name="connsiteY90-3416" fmla="*/ 163 h 242"/>
                <a:gd name="connsiteX91-3417" fmla="*/ 116 w 479"/>
                <a:gd name="connsiteY91-3418" fmla="*/ 163 h 242"/>
                <a:gd name="connsiteX92-3419" fmla="*/ 121 w 479"/>
                <a:gd name="connsiteY92-3420" fmla="*/ 163 h 242"/>
                <a:gd name="connsiteX93-3421" fmla="*/ 132 w 479"/>
                <a:gd name="connsiteY93-3422" fmla="*/ 163 h 242"/>
                <a:gd name="connsiteX94-3423" fmla="*/ 148 w 479"/>
                <a:gd name="connsiteY94-3424" fmla="*/ 163 h 242"/>
                <a:gd name="connsiteX95-3425" fmla="*/ 169 w 479"/>
                <a:gd name="connsiteY95-3426" fmla="*/ 163 h 242"/>
                <a:gd name="connsiteX96-3427" fmla="*/ 190 w 479"/>
                <a:gd name="connsiteY96-3428" fmla="*/ 163 h 242"/>
                <a:gd name="connsiteX97-3429" fmla="*/ 211 w 479"/>
                <a:gd name="connsiteY97-3430" fmla="*/ 158 h 242"/>
                <a:gd name="connsiteX98-3431" fmla="*/ 242 w 479"/>
                <a:gd name="connsiteY98-3432" fmla="*/ 153 h 242"/>
                <a:gd name="connsiteX99-3433" fmla="*/ 269 w 479"/>
                <a:gd name="connsiteY99-3434" fmla="*/ 153 h 242"/>
                <a:gd name="connsiteX100-3435" fmla="*/ 290 w 479"/>
                <a:gd name="connsiteY100-3436" fmla="*/ 147 h 242"/>
                <a:gd name="connsiteX101-3437" fmla="*/ 311 w 479"/>
                <a:gd name="connsiteY101-3438" fmla="*/ 147 h 242"/>
                <a:gd name="connsiteX102-3439" fmla="*/ 332 w 479"/>
                <a:gd name="connsiteY102-3440" fmla="*/ 142 h 242"/>
                <a:gd name="connsiteX103-3441" fmla="*/ 342 w 479"/>
                <a:gd name="connsiteY103-3442" fmla="*/ 142 h 242"/>
                <a:gd name="connsiteX104-3443" fmla="*/ 358 w 479"/>
                <a:gd name="connsiteY104-3444" fmla="*/ 142 h 242"/>
                <a:gd name="connsiteX105-3445" fmla="*/ 363 w 479"/>
                <a:gd name="connsiteY105-3446" fmla="*/ 142 h 242"/>
                <a:gd name="connsiteX106-3447" fmla="*/ 368 w 479"/>
                <a:gd name="connsiteY106-3448" fmla="*/ 142 h 242"/>
                <a:gd name="connsiteX107-3449" fmla="*/ 368 w 479"/>
                <a:gd name="connsiteY107-3450" fmla="*/ 142 h 242"/>
                <a:gd name="connsiteX0-3451" fmla="*/ 368 w 471"/>
                <a:gd name="connsiteY0-3452" fmla="*/ 142 h 242"/>
                <a:gd name="connsiteX1-3453" fmla="*/ 374 w 471"/>
                <a:gd name="connsiteY1-3454" fmla="*/ 142 h 242"/>
                <a:gd name="connsiteX2-3455" fmla="*/ 379 w 471"/>
                <a:gd name="connsiteY2-3456" fmla="*/ 142 h 242"/>
                <a:gd name="connsiteX3-3457" fmla="*/ 395 w 471"/>
                <a:gd name="connsiteY3-3458" fmla="*/ 137 h 242"/>
                <a:gd name="connsiteX4-3459" fmla="*/ 405 w 471"/>
                <a:gd name="connsiteY4-3460" fmla="*/ 137 h 242"/>
                <a:gd name="connsiteX5-3461" fmla="*/ 421 w 471"/>
                <a:gd name="connsiteY5-3462" fmla="*/ 137 h 242"/>
                <a:gd name="connsiteX6-3463" fmla="*/ 442 w 471"/>
                <a:gd name="connsiteY6-3464" fmla="*/ 132 h 242"/>
                <a:gd name="connsiteX7-3465" fmla="*/ 468 w 471"/>
                <a:gd name="connsiteY7-3466" fmla="*/ 132 h 242"/>
                <a:gd name="connsiteX8-3467" fmla="*/ 458 w 471"/>
                <a:gd name="connsiteY8-3468" fmla="*/ 163 h 242"/>
                <a:gd name="connsiteX9-3469" fmla="*/ 432 w 471"/>
                <a:gd name="connsiteY9-3470" fmla="*/ 169 h 242"/>
                <a:gd name="connsiteX10-3471" fmla="*/ 405 w 471"/>
                <a:gd name="connsiteY10-3472" fmla="*/ 169 h 242"/>
                <a:gd name="connsiteX11-3473" fmla="*/ 384 w 471"/>
                <a:gd name="connsiteY11-3474" fmla="*/ 174 h 242"/>
                <a:gd name="connsiteX12-3475" fmla="*/ 353 w 471"/>
                <a:gd name="connsiteY12-3476" fmla="*/ 174 h 242"/>
                <a:gd name="connsiteX13-3477" fmla="*/ 326 w 471"/>
                <a:gd name="connsiteY13-3478" fmla="*/ 179 h 242"/>
                <a:gd name="connsiteX14-3479" fmla="*/ 305 w 471"/>
                <a:gd name="connsiteY14-3480" fmla="*/ 184 h 242"/>
                <a:gd name="connsiteX15-3481" fmla="*/ 279 w 471"/>
                <a:gd name="connsiteY15-3482" fmla="*/ 190 h 242"/>
                <a:gd name="connsiteX16-3483" fmla="*/ 258 w 471"/>
                <a:gd name="connsiteY16-3484" fmla="*/ 190 h 242"/>
                <a:gd name="connsiteX17-3485" fmla="*/ 237 w 471"/>
                <a:gd name="connsiteY17-3486" fmla="*/ 195 h 242"/>
                <a:gd name="connsiteX18-3487" fmla="*/ 216 w 471"/>
                <a:gd name="connsiteY18-3488" fmla="*/ 200 h 242"/>
                <a:gd name="connsiteX19-3489" fmla="*/ 200 w 471"/>
                <a:gd name="connsiteY19-3490" fmla="*/ 200 h 242"/>
                <a:gd name="connsiteX20-3491" fmla="*/ 184 w 471"/>
                <a:gd name="connsiteY20-3492" fmla="*/ 205 h 242"/>
                <a:gd name="connsiteX21-3493" fmla="*/ 169 w 471"/>
                <a:gd name="connsiteY21-3494" fmla="*/ 205 h 242"/>
                <a:gd name="connsiteX22-3495" fmla="*/ 153 w 471"/>
                <a:gd name="connsiteY22-3496" fmla="*/ 211 h 242"/>
                <a:gd name="connsiteX23-3497" fmla="*/ 142 w 471"/>
                <a:gd name="connsiteY23-3498" fmla="*/ 211 h 242"/>
                <a:gd name="connsiteX24-3499" fmla="*/ 132 w 471"/>
                <a:gd name="connsiteY24-3500" fmla="*/ 216 h 242"/>
                <a:gd name="connsiteX25-3501" fmla="*/ 127 w 471"/>
                <a:gd name="connsiteY25-3502" fmla="*/ 216 h 242"/>
                <a:gd name="connsiteX26-3503" fmla="*/ 116 w 471"/>
                <a:gd name="connsiteY26-3504" fmla="*/ 221 h 242"/>
                <a:gd name="connsiteX27-3505" fmla="*/ 111 w 471"/>
                <a:gd name="connsiteY27-3506" fmla="*/ 221 h 242"/>
                <a:gd name="connsiteX28-3507" fmla="*/ 105 w 471"/>
                <a:gd name="connsiteY28-3508" fmla="*/ 226 h 242"/>
                <a:gd name="connsiteX29-3509" fmla="*/ 90 w 471"/>
                <a:gd name="connsiteY29-3510" fmla="*/ 232 h 242"/>
                <a:gd name="connsiteX30-3511" fmla="*/ 79 w 471"/>
                <a:gd name="connsiteY30-3512" fmla="*/ 237 h 242"/>
                <a:gd name="connsiteX31-3513" fmla="*/ 69 w 471"/>
                <a:gd name="connsiteY31-3514" fmla="*/ 242 h 242"/>
                <a:gd name="connsiteX32-3515" fmla="*/ 63 w 471"/>
                <a:gd name="connsiteY32-3516" fmla="*/ 242 h 242"/>
                <a:gd name="connsiteX33-3517" fmla="*/ 58 w 471"/>
                <a:gd name="connsiteY33-3518" fmla="*/ 242 h 242"/>
                <a:gd name="connsiteX34-3519" fmla="*/ 53 w 471"/>
                <a:gd name="connsiteY34-3520" fmla="*/ 242 h 242"/>
                <a:gd name="connsiteX35-3521" fmla="*/ 48 w 471"/>
                <a:gd name="connsiteY35-3522" fmla="*/ 242 h 242"/>
                <a:gd name="connsiteX36-3523" fmla="*/ 37 w 471"/>
                <a:gd name="connsiteY36-3524" fmla="*/ 232 h 242"/>
                <a:gd name="connsiteX37-3525" fmla="*/ 27 w 471"/>
                <a:gd name="connsiteY37-3526" fmla="*/ 226 h 242"/>
                <a:gd name="connsiteX38-3527" fmla="*/ 16 w 471"/>
                <a:gd name="connsiteY38-3528" fmla="*/ 216 h 242"/>
                <a:gd name="connsiteX39-3529" fmla="*/ 11 w 471"/>
                <a:gd name="connsiteY39-3530" fmla="*/ 211 h 242"/>
                <a:gd name="connsiteX40-3531" fmla="*/ 6 w 471"/>
                <a:gd name="connsiteY40-3532" fmla="*/ 200 h 242"/>
                <a:gd name="connsiteX41-3533" fmla="*/ 0 w 471"/>
                <a:gd name="connsiteY41-3534" fmla="*/ 195 h 242"/>
                <a:gd name="connsiteX42-3535" fmla="*/ 6 w 471"/>
                <a:gd name="connsiteY42-3536" fmla="*/ 190 h 242"/>
                <a:gd name="connsiteX43-3537" fmla="*/ 11 w 471"/>
                <a:gd name="connsiteY43-3538" fmla="*/ 184 h 242"/>
                <a:gd name="connsiteX44-3539" fmla="*/ 16 w 471"/>
                <a:gd name="connsiteY44-3540" fmla="*/ 179 h 242"/>
                <a:gd name="connsiteX45-3541" fmla="*/ 27 w 471"/>
                <a:gd name="connsiteY45-3542" fmla="*/ 174 h 242"/>
                <a:gd name="connsiteX46-3543" fmla="*/ 37 w 471"/>
                <a:gd name="connsiteY46-3544" fmla="*/ 163 h 242"/>
                <a:gd name="connsiteX47-3545" fmla="*/ 48 w 471"/>
                <a:gd name="connsiteY47-3546" fmla="*/ 153 h 242"/>
                <a:gd name="connsiteX48-3547" fmla="*/ 53 w 471"/>
                <a:gd name="connsiteY48-3548" fmla="*/ 137 h 242"/>
                <a:gd name="connsiteX49-3549" fmla="*/ 63 w 471"/>
                <a:gd name="connsiteY49-3550" fmla="*/ 121 h 242"/>
                <a:gd name="connsiteX50-3551" fmla="*/ 63 w 471"/>
                <a:gd name="connsiteY50-3552" fmla="*/ 100 h 242"/>
                <a:gd name="connsiteX51-3553" fmla="*/ 69 w 471"/>
                <a:gd name="connsiteY51-3554" fmla="*/ 89 h 242"/>
                <a:gd name="connsiteX52-3555" fmla="*/ 69 w 471"/>
                <a:gd name="connsiteY52-3556" fmla="*/ 74 h 242"/>
                <a:gd name="connsiteX53-3557" fmla="*/ 69 w 471"/>
                <a:gd name="connsiteY53-3558" fmla="*/ 63 h 242"/>
                <a:gd name="connsiteX54-3559" fmla="*/ 63 w 471"/>
                <a:gd name="connsiteY54-3560" fmla="*/ 47 h 242"/>
                <a:gd name="connsiteX55-3561" fmla="*/ 58 w 471"/>
                <a:gd name="connsiteY55-3562" fmla="*/ 42 h 242"/>
                <a:gd name="connsiteX56-3563" fmla="*/ 53 w 471"/>
                <a:gd name="connsiteY56-3564" fmla="*/ 37 h 242"/>
                <a:gd name="connsiteX57-3565" fmla="*/ 48 w 471"/>
                <a:gd name="connsiteY57-3566" fmla="*/ 32 h 242"/>
                <a:gd name="connsiteX58-3567" fmla="*/ 48 w 471"/>
                <a:gd name="connsiteY58-3568" fmla="*/ 26 h 242"/>
                <a:gd name="connsiteX59-3569" fmla="*/ 48 w 471"/>
                <a:gd name="connsiteY59-3570" fmla="*/ 16 h 242"/>
                <a:gd name="connsiteX60-3571" fmla="*/ 48 w 471"/>
                <a:gd name="connsiteY60-3572" fmla="*/ 10 h 242"/>
                <a:gd name="connsiteX61-3573" fmla="*/ 53 w 471"/>
                <a:gd name="connsiteY61-3574" fmla="*/ 5 h 242"/>
                <a:gd name="connsiteX62-3575" fmla="*/ 58 w 471"/>
                <a:gd name="connsiteY62-3576" fmla="*/ 5 h 242"/>
                <a:gd name="connsiteX63-3577" fmla="*/ 69 w 471"/>
                <a:gd name="connsiteY63-3578" fmla="*/ 0 h 242"/>
                <a:gd name="connsiteX64-3579" fmla="*/ 74 w 471"/>
                <a:gd name="connsiteY64-3580" fmla="*/ 5 h 242"/>
                <a:gd name="connsiteX65-3581" fmla="*/ 84 w 471"/>
                <a:gd name="connsiteY65-3582" fmla="*/ 5 h 242"/>
                <a:gd name="connsiteX66-3583" fmla="*/ 95 w 471"/>
                <a:gd name="connsiteY66-3584" fmla="*/ 10 h 242"/>
                <a:gd name="connsiteX67-3585" fmla="*/ 105 w 471"/>
                <a:gd name="connsiteY67-3586" fmla="*/ 16 h 242"/>
                <a:gd name="connsiteX68-3587" fmla="*/ 116 w 471"/>
                <a:gd name="connsiteY68-3588" fmla="*/ 26 h 242"/>
                <a:gd name="connsiteX69-3589" fmla="*/ 127 w 471"/>
                <a:gd name="connsiteY69-3590" fmla="*/ 32 h 242"/>
                <a:gd name="connsiteX70-3591" fmla="*/ 132 w 471"/>
                <a:gd name="connsiteY70-3592" fmla="*/ 37 h 242"/>
                <a:gd name="connsiteX71-3593" fmla="*/ 137 w 471"/>
                <a:gd name="connsiteY71-3594" fmla="*/ 42 h 242"/>
                <a:gd name="connsiteX72-3595" fmla="*/ 137 w 471"/>
                <a:gd name="connsiteY72-3596" fmla="*/ 47 h 242"/>
                <a:gd name="connsiteX73-3597" fmla="*/ 137 w 471"/>
                <a:gd name="connsiteY73-3598" fmla="*/ 53 h 242"/>
                <a:gd name="connsiteX74-3599" fmla="*/ 137 w 471"/>
                <a:gd name="connsiteY74-3600" fmla="*/ 58 h 242"/>
                <a:gd name="connsiteX75-3601" fmla="*/ 137 w 471"/>
                <a:gd name="connsiteY75-3602" fmla="*/ 63 h 242"/>
                <a:gd name="connsiteX76-3603" fmla="*/ 137 w 471"/>
                <a:gd name="connsiteY76-3604" fmla="*/ 68 h 242"/>
                <a:gd name="connsiteX77-3605" fmla="*/ 132 w 471"/>
                <a:gd name="connsiteY77-3606" fmla="*/ 79 h 242"/>
                <a:gd name="connsiteX78-3607" fmla="*/ 132 w 471"/>
                <a:gd name="connsiteY78-3608" fmla="*/ 89 h 242"/>
                <a:gd name="connsiteX79-3609" fmla="*/ 127 w 471"/>
                <a:gd name="connsiteY79-3610" fmla="*/ 100 h 242"/>
                <a:gd name="connsiteX80-3611" fmla="*/ 121 w 471"/>
                <a:gd name="connsiteY80-3612" fmla="*/ 111 h 242"/>
                <a:gd name="connsiteX81-3613" fmla="*/ 116 w 471"/>
                <a:gd name="connsiteY81-3614" fmla="*/ 121 h 242"/>
                <a:gd name="connsiteX82-3615" fmla="*/ 116 w 471"/>
                <a:gd name="connsiteY82-3616" fmla="*/ 132 h 242"/>
                <a:gd name="connsiteX83-3617" fmla="*/ 111 w 471"/>
                <a:gd name="connsiteY83-3618" fmla="*/ 137 h 242"/>
                <a:gd name="connsiteX84-3619" fmla="*/ 111 w 471"/>
                <a:gd name="connsiteY84-3620" fmla="*/ 147 h 242"/>
                <a:gd name="connsiteX85-3621" fmla="*/ 111 w 471"/>
                <a:gd name="connsiteY85-3622" fmla="*/ 153 h 242"/>
                <a:gd name="connsiteX86-3623" fmla="*/ 111 w 471"/>
                <a:gd name="connsiteY86-3624" fmla="*/ 158 h 242"/>
                <a:gd name="connsiteX87-3625" fmla="*/ 111 w 471"/>
                <a:gd name="connsiteY87-3626" fmla="*/ 158 h 242"/>
                <a:gd name="connsiteX88-3627" fmla="*/ 111 w 471"/>
                <a:gd name="connsiteY88-3628" fmla="*/ 163 h 242"/>
                <a:gd name="connsiteX89-3629" fmla="*/ 116 w 471"/>
                <a:gd name="connsiteY89-3630" fmla="*/ 163 h 242"/>
                <a:gd name="connsiteX90-3631" fmla="*/ 116 w 471"/>
                <a:gd name="connsiteY90-3632" fmla="*/ 163 h 242"/>
                <a:gd name="connsiteX91-3633" fmla="*/ 121 w 471"/>
                <a:gd name="connsiteY91-3634" fmla="*/ 163 h 242"/>
                <a:gd name="connsiteX92-3635" fmla="*/ 132 w 471"/>
                <a:gd name="connsiteY92-3636" fmla="*/ 163 h 242"/>
                <a:gd name="connsiteX93-3637" fmla="*/ 148 w 471"/>
                <a:gd name="connsiteY93-3638" fmla="*/ 163 h 242"/>
                <a:gd name="connsiteX94-3639" fmla="*/ 169 w 471"/>
                <a:gd name="connsiteY94-3640" fmla="*/ 163 h 242"/>
                <a:gd name="connsiteX95-3641" fmla="*/ 190 w 471"/>
                <a:gd name="connsiteY95-3642" fmla="*/ 163 h 242"/>
                <a:gd name="connsiteX96-3643" fmla="*/ 211 w 471"/>
                <a:gd name="connsiteY96-3644" fmla="*/ 158 h 242"/>
                <a:gd name="connsiteX97-3645" fmla="*/ 242 w 471"/>
                <a:gd name="connsiteY97-3646" fmla="*/ 153 h 242"/>
                <a:gd name="connsiteX98-3647" fmla="*/ 269 w 471"/>
                <a:gd name="connsiteY98-3648" fmla="*/ 153 h 242"/>
                <a:gd name="connsiteX99-3649" fmla="*/ 290 w 471"/>
                <a:gd name="connsiteY99-3650" fmla="*/ 147 h 242"/>
                <a:gd name="connsiteX100-3651" fmla="*/ 311 w 471"/>
                <a:gd name="connsiteY100-3652" fmla="*/ 147 h 242"/>
                <a:gd name="connsiteX101-3653" fmla="*/ 332 w 471"/>
                <a:gd name="connsiteY101-3654" fmla="*/ 142 h 242"/>
                <a:gd name="connsiteX102-3655" fmla="*/ 342 w 471"/>
                <a:gd name="connsiteY102-3656" fmla="*/ 142 h 242"/>
                <a:gd name="connsiteX103-3657" fmla="*/ 358 w 471"/>
                <a:gd name="connsiteY103-3658" fmla="*/ 142 h 242"/>
                <a:gd name="connsiteX104-3659" fmla="*/ 363 w 471"/>
                <a:gd name="connsiteY104-3660" fmla="*/ 142 h 242"/>
                <a:gd name="connsiteX105-3661" fmla="*/ 368 w 471"/>
                <a:gd name="connsiteY105-3662" fmla="*/ 142 h 242"/>
                <a:gd name="connsiteX106-3663" fmla="*/ 368 w 471"/>
                <a:gd name="connsiteY106-3664" fmla="*/ 142 h 242"/>
                <a:gd name="connsiteX0-3665" fmla="*/ 368 w 458"/>
                <a:gd name="connsiteY0-3666" fmla="*/ 142 h 242"/>
                <a:gd name="connsiteX1-3667" fmla="*/ 374 w 458"/>
                <a:gd name="connsiteY1-3668" fmla="*/ 142 h 242"/>
                <a:gd name="connsiteX2-3669" fmla="*/ 379 w 458"/>
                <a:gd name="connsiteY2-3670" fmla="*/ 142 h 242"/>
                <a:gd name="connsiteX3-3671" fmla="*/ 395 w 458"/>
                <a:gd name="connsiteY3-3672" fmla="*/ 137 h 242"/>
                <a:gd name="connsiteX4-3673" fmla="*/ 405 w 458"/>
                <a:gd name="connsiteY4-3674" fmla="*/ 137 h 242"/>
                <a:gd name="connsiteX5-3675" fmla="*/ 421 w 458"/>
                <a:gd name="connsiteY5-3676" fmla="*/ 137 h 242"/>
                <a:gd name="connsiteX6-3677" fmla="*/ 442 w 458"/>
                <a:gd name="connsiteY6-3678" fmla="*/ 132 h 242"/>
                <a:gd name="connsiteX7-3679" fmla="*/ 458 w 458"/>
                <a:gd name="connsiteY7-3680" fmla="*/ 163 h 242"/>
                <a:gd name="connsiteX8-3681" fmla="*/ 432 w 458"/>
                <a:gd name="connsiteY8-3682" fmla="*/ 169 h 242"/>
                <a:gd name="connsiteX9-3683" fmla="*/ 405 w 458"/>
                <a:gd name="connsiteY9-3684" fmla="*/ 169 h 242"/>
                <a:gd name="connsiteX10-3685" fmla="*/ 384 w 458"/>
                <a:gd name="connsiteY10-3686" fmla="*/ 174 h 242"/>
                <a:gd name="connsiteX11-3687" fmla="*/ 353 w 458"/>
                <a:gd name="connsiteY11-3688" fmla="*/ 174 h 242"/>
                <a:gd name="connsiteX12-3689" fmla="*/ 326 w 458"/>
                <a:gd name="connsiteY12-3690" fmla="*/ 179 h 242"/>
                <a:gd name="connsiteX13-3691" fmla="*/ 305 w 458"/>
                <a:gd name="connsiteY13-3692" fmla="*/ 184 h 242"/>
                <a:gd name="connsiteX14-3693" fmla="*/ 279 w 458"/>
                <a:gd name="connsiteY14-3694" fmla="*/ 190 h 242"/>
                <a:gd name="connsiteX15-3695" fmla="*/ 258 w 458"/>
                <a:gd name="connsiteY15-3696" fmla="*/ 190 h 242"/>
                <a:gd name="connsiteX16-3697" fmla="*/ 237 w 458"/>
                <a:gd name="connsiteY16-3698" fmla="*/ 195 h 242"/>
                <a:gd name="connsiteX17-3699" fmla="*/ 216 w 458"/>
                <a:gd name="connsiteY17-3700" fmla="*/ 200 h 242"/>
                <a:gd name="connsiteX18-3701" fmla="*/ 200 w 458"/>
                <a:gd name="connsiteY18-3702" fmla="*/ 200 h 242"/>
                <a:gd name="connsiteX19-3703" fmla="*/ 184 w 458"/>
                <a:gd name="connsiteY19-3704" fmla="*/ 205 h 242"/>
                <a:gd name="connsiteX20-3705" fmla="*/ 169 w 458"/>
                <a:gd name="connsiteY20-3706" fmla="*/ 205 h 242"/>
                <a:gd name="connsiteX21-3707" fmla="*/ 153 w 458"/>
                <a:gd name="connsiteY21-3708" fmla="*/ 211 h 242"/>
                <a:gd name="connsiteX22-3709" fmla="*/ 142 w 458"/>
                <a:gd name="connsiteY22-3710" fmla="*/ 211 h 242"/>
                <a:gd name="connsiteX23-3711" fmla="*/ 132 w 458"/>
                <a:gd name="connsiteY23-3712" fmla="*/ 216 h 242"/>
                <a:gd name="connsiteX24-3713" fmla="*/ 127 w 458"/>
                <a:gd name="connsiteY24-3714" fmla="*/ 216 h 242"/>
                <a:gd name="connsiteX25-3715" fmla="*/ 116 w 458"/>
                <a:gd name="connsiteY25-3716" fmla="*/ 221 h 242"/>
                <a:gd name="connsiteX26-3717" fmla="*/ 111 w 458"/>
                <a:gd name="connsiteY26-3718" fmla="*/ 221 h 242"/>
                <a:gd name="connsiteX27-3719" fmla="*/ 105 w 458"/>
                <a:gd name="connsiteY27-3720" fmla="*/ 226 h 242"/>
                <a:gd name="connsiteX28-3721" fmla="*/ 90 w 458"/>
                <a:gd name="connsiteY28-3722" fmla="*/ 232 h 242"/>
                <a:gd name="connsiteX29-3723" fmla="*/ 79 w 458"/>
                <a:gd name="connsiteY29-3724" fmla="*/ 237 h 242"/>
                <a:gd name="connsiteX30-3725" fmla="*/ 69 w 458"/>
                <a:gd name="connsiteY30-3726" fmla="*/ 242 h 242"/>
                <a:gd name="connsiteX31-3727" fmla="*/ 63 w 458"/>
                <a:gd name="connsiteY31-3728" fmla="*/ 242 h 242"/>
                <a:gd name="connsiteX32-3729" fmla="*/ 58 w 458"/>
                <a:gd name="connsiteY32-3730" fmla="*/ 242 h 242"/>
                <a:gd name="connsiteX33-3731" fmla="*/ 53 w 458"/>
                <a:gd name="connsiteY33-3732" fmla="*/ 242 h 242"/>
                <a:gd name="connsiteX34-3733" fmla="*/ 48 w 458"/>
                <a:gd name="connsiteY34-3734" fmla="*/ 242 h 242"/>
                <a:gd name="connsiteX35-3735" fmla="*/ 37 w 458"/>
                <a:gd name="connsiteY35-3736" fmla="*/ 232 h 242"/>
                <a:gd name="connsiteX36-3737" fmla="*/ 27 w 458"/>
                <a:gd name="connsiteY36-3738" fmla="*/ 226 h 242"/>
                <a:gd name="connsiteX37-3739" fmla="*/ 16 w 458"/>
                <a:gd name="connsiteY37-3740" fmla="*/ 216 h 242"/>
                <a:gd name="connsiteX38-3741" fmla="*/ 11 w 458"/>
                <a:gd name="connsiteY38-3742" fmla="*/ 211 h 242"/>
                <a:gd name="connsiteX39-3743" fmla="*/ 6 w 458"/>
                <a:gd name="connsiteY39-3744" fmla="*/ 200 h 242"/>
                <a:gd name="connsiteX40-3745" fmla="*/ 0 w 458"/>
                <a:gd name="connsiteY40-3746" fmla="*/ 195 h 242"/>
                <a:gd name="connsiteX41-3747" fmla="*/ 6 w 458"/>
                <a:gd name="connsiteY41-3748" fmla="*/ 190 h 242"/>
                <a:gd name="connsiteX42-3749" fmla="*/ 11 w 458"/>
                <a:gd name="connsiteY42-3750" fmla="*/ 184 h 242"/>
                <a:gd name="connsiteX43-3751" fmla="*/ 16 w 458"/>
                <a:gd name="connsiteY43-3752" fmla="*/ 179 h 242"/>
                <a:gd name="connsiteX44-3753" fmla="*/ 27 w 458"/>
                <a:gd name="connsiteY44-3754" fmla="*/ 174 h 242"/>
                <a:gd name="connsiteX45-3755" fmla="*/ 37 w 458"/>
                <a:gd name="connsiteY45-3756" fmla="*/ 163 h 242"/>
                <a:gd name="connsiteX46-3757" fmla="*/ 48 w 458"/>
                <a:gd name="connsiteY46-3758" fmla="*/ 153 h 242"/>
                <a:gd name="connsiteX47-3759" fmla="*/ 53 w 458"/>
                <a:gd name="connsiteY47-3760" fmla="*/ 137 h 242"/>
                <a:gd name="connsiteX48-3761" fmla="*/ 63 w 458"/>
                <a:gd name="connsiteY48-3762" fmla="*/ 121 h 242"/>
                <a:gd name="connsiteX49-3763" fmla="*/ 63 w 458"/>
                <a:gd name="connsiteY49-3764" fmla="*/ 100 h 242"/>
                <a:gd name="connsiteX50-3765" fmla="*/ 69 w 458"/>
                <a:gd name="connsiteY50-3766" fmla="*/ 89 h 242"/>
                <a:gd name="connsiteX51-3767" fmla="*/ 69 w 458"/>
                <a:gd name="connsiteY51-3768" fmla="*/ 74 h 242"/>
                <a:gd name="connsiteX52-3769" fmla="*/ 69 w 458"/>
                <a:gd name="connsiteY52-3770" fmla="*/ 63 h 242"/>
                <a:gd name="connsiteX53-3771" fmla="*/ 63 w 458"/>
                <a:gd name="connsiteY53-3772" fmla="*/ 47 h 242"/>
                <a:gd name="connsiteX54-3773" fmla="*/ 58 w 458"/>
                <a:gd name="connsiteY54-3774" fmla="*/ 42 h 242"/>
                <a:gd name="connsiteX55-3775" fmla="*/ 53 w 458"/>
                <a:gd name="connsiteY55-3776" fmla="*/ 37 h 242"/>
                <a:gd name="connsiteX56-3777" fmla="*/ 48 w 458"/>
                <a:gd name="connsiteY56-3778" fmla="*/ 32 h 242"/>
                <a:gd name="connsiteX57-3779" fmla="*/ 48 w 458"/>
                <a:gd name="connsiteY57-3780" fmla="*/ 26 h 242"/>
                <a:gd name="connsiteX58-3781" fmla="*/ 48 w 458"/>
                <a:gd name="connsiteY58-3782" fmla="*/ 16 h 242"/>
                <a:gd name="connsiteX59-3783" fmla="*/ 48 w 458"/>
                <a:gd name="connsiteY59-3784" fmla="*/ 10 h 242"/>
                <a:gd name="connsiteX60-3785" fmla="*/ 53 w 458"/>
                <a:gd name="connsiteY60-3786" fmla="*/ 5 h 242"/>
                <a:gd name="connsiteX61-3787" fmla="*/ 58 w 458"/>
                <a:gd name="connsiteY61-3788" fmla="*/ 5 h 242"/>
                <a:gd name="connsiteX62-3789" fmla="*/ 69 w 458"/>
                <a:gd name="connsiteY62-3790" fmla="*/ 0 h 242"/>
                <a:gd name="connsiteX63-3791" fmla="*/ 74 w 458"/>
                <a:gd name="connsiteY63-3792" fmla="*/ 5 h 242"/>
                <a:gd name="connsiteX64-3793" fmla="*/ 84 w 458"/>
                <a:gd name="connsiteY64-3794" fmla="*/ 5 h 242"/>
                <a:gd name="connsiteX65-3795" fmla="*/ 95 w 458"/>
                <a:gd name="connsiteY65-3796" fmla="*/ 10 h 242"/>
                <a:gd name="connsiteX66-3797" fmla="*/ 105 w 458"/>
                <a:gd name="connsiteY66-3798" fmla="*/ 16 h 242"/>
                <a:gd name="connsiteX67-3799" fmla="*/ 116 w 458"/>
                <a:gd name="connsiteY67-3800" fmla="*/ 26 h 242"/>
                <a:gd name="connsiteX68-3801" fmla="*/ 127 w 458"/>
                <a:gd name="connsiteY68-3802" fmla="*/ 32 h 242"/>
                <a:gd name="connsiteX69-3803" fmla="*/ 132 w 458"/>
                <a:gd name="connsiteY69-3804" fmla="*/ 37 h 242"/>
                <a:gd name="connsiteX70-3805" fmla="*/ 137 w 458"/>
                <a:gd name="connsiteY70-3806" fmla="*/ 42 h 242"/>
                <a:gd name="connsiteX71-3807" fmla="*/ 137 w 458"/>
                <a:gd name="connsiteY71-3808" fmla="*/ 47 h 242"/>
                <a:gd name="connsiteX72-3809" fmla="*/ 137 w 458"/>
                <a:gd name="connsiteY72-3810" fmla="*/ 53 h 242"/>
                <a:gd name="connsiteX73-3811" fmla="*/ 137 w 458"/>
                <a:gd name="connsiteY73-3812" fmla="*/ 58 h 242"/>
                <a:gd name="connsiteX74-3813" fmla="*/ 137 w 458"/>
                <a:gd name="connsiteY74-3814" fmla="*/ 63 h 242"/>
                <a:gd name="connsiteX75-3815" fmla="*/ 137 w 458"/>
                <a:gd name="connsiteY75-3816" fmla="*/ 68 h 242"/>
                <a:gd name="connsiteX76-3817" fmla="*/ 132 w 458"/>
                <a:gd name="connsiteY76-3818" fmla="*/ 79 h 242"/>
                <a:gd name="connsiteX77-3819" fmla="*/ 132 w 458"/>
                <a:gd name="connsiteY77-3820" fmla="*/ 89 h 242"/>
                <a:gd name="connsiteX78-3821" fmla="*/ 127 w 458"/>
                <a:gd name="connsiteY78-3822" fmla="*/ 100 h 242"/>
                <a:gd name="connsiteX79-3823" fmla="*/ 121 w 458"/>
                <a:gd name="connsiteY79-3824" fmla="*/ 111 h 242"/>
                <a:gd name="connsiteX80-3825" fmla="*/ 116 w 458"/>
                <a:gd name="connsiteY80-3826" fmla="*/ 121 h 242"/>
                <a:gd name="connsiteX81-3827" fmla="*/ 116 w 458"/>
                <a:gd name="connsiteY81-3828" fmla="*/ 132 h 242"/>
                <a:gd name="connsiteX82-3829" fmla="*/ 111 w 458"/>
                <a:gd name="connsiteY82-3830" fmla="*/ 137 h 242"/>
                <a:gd name="connsiteX83-3831" fmla="*/ 111 w 458"/>
                <a:gd name="connsiteY83-3832" fmla="*/ 147 h 242"/>
                <a:gd name="connsiteX84-3833" fmla="*/ 111 w 458"/>
                <a:gd name="connsiteY84-3834" fmla="*/ 153 h 242"/>
                <a:gd name="connsiteX85-3835" fmla="*/ 111 w 458"/>
                <a:gd name="connsiteY85-3836" fmla="*/ 158 h 242"/>
                <a:gd name="connsiteX86-3837" fmla="*/ 111 w 458"/>
                <a:gd name="connsiteY86-3838" fmla="*/ 158 h 242"/>
                <a:gd name="connsiteX87-3839" fmla="*/ 111 w 458"/>
                <a:gd name="connsiteY87-3840" fmla="*/ 163 h 242"/>
                <a:gd name="connsiteX88-3841" fmla="*/ 116 w 458"/>
                <a:gd name="connsiteY88-3842" fmla="*/ 163 h 242"/>
                <a:gd name="connsiteX89-3843" fmla="*/ 116 w 458"/>
                <a:gd name="connsiteY89-3844" fmla="*/ 163 h 242"/>
                <a:gd name="connsiteX90-3845" fmla="*/ 121 w 458"/>
                <a:gd name="connsiteY90-3846" fmla="*/ 163 h 242"/>
                <a:gd name="connsiteX91-3847" fmla="*/ 132 w 458"/>
                <a:gd name="connsiteY91-3848" fmla="*/ 163 h 242"/>
                <a:gd name="connsiteX92-3849" fmla="*/ 148 w 458"/>
                <a:gd name="connsiteY92-3850" fmla="*/ 163 h 242"/>
                <a:gd name="connsiteX93-3851" fmla="*/ 169 w 458"/>
                <a:gd name="connsiteY93-3852" fmla="*/ 163 h 242"/>
                <a:gd name="connsiteX94-3853" fmla="*/ 190 w 458"/>
                <a:gd name="connsiteY94-3854" fmla="*/ 163 h 242"/>
                <a:gd name="connsiteX95-3855" fmla="*/ 211 w 458"/>
                <a:gd name="connsiteY95-3856" fmla="*/ 158 h 242"/>
                <a:gd name="connsiteX96-3857" fmla="*/ 242 w 458"/>
                <a:gd name="connsiteY96-3858" fmla="*/ 153 h 242"/>
                <a:gd name="connsiteX97-3859" fmla="*/ 269 w 458"/>
                <a:gd name="connsiteY97-3860" fmla="*/ 153 h 242"/>
                <a:gd name="connsiteX98-3861" fmla="*/ 290 w 458"/>
                <a:gd name="connsiteY98-3862" fmla="*/ 147 h 242"/>
                <a:gd name="connsiteX99-3863" fmla="*/ 311 w 458"/>
                <a:gd name="connsiteY99-3864" fmla="*/ 147 h 242"/>
                <a:gd name="connsiteX100-3865" fmla="*/ 332 w 458"/>
                <a:gd name="connsiteY100-3866" fmla="*/ 142 h 242"/>
                <a:gd name="connsiteX101-3867" fmla="*/ 342 w 458"/>
                <a:gd name="connsiteY101-3868" fmla="*/ 142 h 242"/>
                <a:gd name="connsiteX102-3869" fmla="*/ 358 w 458"/>
                <a:gd name="connsiteY102-3870" fmla="*/ 142 h 242"/>
                <a:gd name="connsiteX103-3871" fmla="*/ 363 w 458"/>
                <a:gd name="connsiteY103-3872" fmla="*/ 142 h 242"/>
                <a:gd name="connsiteX104-3873" fmla="*/ 368 w 458"/>
                <a:gd name="connsiteY104-3874" fmla="*/ 142 h 242"/>
                <a:gd name="connsiteX105-3875" fmla="*/ 368 w 458"/>
                <a:gd name="connsiteY105-3876" fmla="*/ 142 h 242"/>
                <a:gd name="connsiteX0-3877" fmla="*/ 368 w 458"/>
                <a:gd name="connsiteY0-3878" fmla="*/ 142 h 242"/>
                <a:gd name="connsiteX1-3879" fmla="*/ 374 w 458"/>
                <a:gd name="connsiteY1-3880" fmla="*/ 142 h 242"/>
                <a:gd name="connsiteX2-3881" fmla="*/ 379 w 458"/>
                <a:gd name="connsiteY2-3882" fmla="*/ 142 h 242"/>
                <a:gd name="connsiteX3-3883" fmla="*/ 395 w 458"/>
                <a:gd name="connsiteY3-3884" fmla="*/ 137 h 242"/>
                <a:gd name="connsiteX4-3885" fmla="*/ 405 w 458"/>
                <a:gd name="connsiteY4-3886" fmla="*/ 137 h 242"/>
                <a:gd name="connsiteX5-3887" fmla="*/ 421 w 458"/>
                <a:gd name="connsiteY5-3888" fmla="*/ 137 h 242"/>
                <a:gd name="connsiteX6-3889" fmla="*/ 458 w 458"/>
                <a:gd name="connsiteY6-3890" fmla="*/ 163 h 242"/>
                <a:gd name="connsiteX7-3891" fmla="*/ 432 w 458"/>
                <a:gd name="connsiteY7-3892" fmla="*/ 169 h 242"/>
                <a:gd name="connsiteX8-3893" fmla="*/ 405 w 458"/>
                <a:gd name="connsiteY8-3894" fmla="*/ 169 h 242"/>
                <a:gd name="connsiteX9-3895" fmla="*/ 384 w 458"/>
                <a:gd name="connsiteY9-3896" fmla="*/ 174 h 242"/>
                <a:gd name="connsiteX10-3897" fmla="*/ 353 w 458"/>
                <a:gd name="connsiteY10-3898" fmla="*/ 174 h 242"/>
                <a:gd name="connsiteX11-3899" fmla="*/ 326 w 458"/>
                <a:gd name="connsiteY11-3900" fmla="*/ 179 h 242"/>
                <a:gd name="connsiteX12-3901" fmla="*/ 305 w 458"/>
                <a:gd name="connsiteY12-3902" fmla="*/ 184 h 242"/>
                <a:gd name="connsiteX13-3903" fmla="*/ 279 w 458"/>
                <a:gd name="connsiteY13-3904" fmla="*/ 190 h 242"/>
                <a:gd name="connsiteX14-3905" fmla="*/ 258 w 458"/>
                <a:gd name="connsiteY14-3906" fmla="*/ 190 h 242"/>
                <a:gd name="connsiteX15-3907" fmla="*/ 237 w 458"/>
                <a:gd name="connsiteY15-3908" fmla="*/ 195 h 242"/>
                <a:gd name="connsiteX16-3909" fmla="*/ 216 w 458"/>
                <a:gd name="connsiteY16-3910" fmla="*/ 200 h 242"/>
                <a:gd name="connsiteX17-3911" fmla="*/ 200 w 458"/>
                <a:gd name="connsiteY17-3912" fmla="*/ 200 h 242"/>
                <a:gd name="connsiteX18-3913" fmla="*/ 184 w 458"/>
                <a:gd name="connsiteY18-3914" fmla="*/ 205 h 242"/>
                <a:gd name="connsiteX19-3915" fmla="*/ 169 w 458"/>
                <a:gd name="connsiteY19-3916" fmla="*/ 205 h 242"/>
                <a:gd name="connsiteX20-3917" fmla="*/ 153 w 458"/>
                <a:gd name="connsiteY20-3918" fmla="*/ 211 h 242"/>
                <a:gd name="connsiteX21-3919" fmla="*/ 142 w 458"/>
                <a:gd name="connsiteY21-3920" fmla="*/ 211 h 242"/>
                <a:gd name="connsiteX22-3921" fmla="*/ 132 w 458"/>
                <a:gd name="connsiteY22-3922" fmla="*/ 216 h 242"/>
                <a:gd name="connsiteX23-3923" fmla="*/ 127 w 458"/>
                <a:gd name="connsiteY23-3924" fmla="*/ 216 h 242"/>
                <a:gd name="connsiteX24-3925" fmla="*/ 116 w 458"/>
                <a:gd name="connsiteY24-3926" fmla="*/ 221 h 242"/>
                <a:gd name="connsiteX25-3927" fmla="*/ 111 w 458"/>
                <a:gd name="connsiteY25-3928" fmla="*/ 221 h 242"/>
                <a:gd name="connsiteX26-3929" fmla="*/ 105 w 458"/>
                <a:gd name="connsiteY26-3930" fmla="*/ 226 h 242"/>
                <a:gd name="connsiteX27-3931" fmla="*/ 90 w 458"/>
                <a:gd name="connsiteY27-3932" fmla="*/ 232 h 242"/>
                <a:gd name="connsiteX28-3933" fmla="*/ 79 w 458"/>
                <a:gd name="connsiteY28-3934" fmla="*/ 237 h 242"/>
                <a:gd name="connsiteX29-3935" fmla="*/ 69 w 458"/>
                <a:gd name="connsiteY29-3936" fmla="*/ 242 h 242"/>
                <a:gd name="connsiteX30-3937" fmla="*/ 63 w 458"/>
                <a:gd name="connsiteY30-3938" fmla="*/ 242 h 242"/>
                <a:gd name="connsiteX31-3939" fmla="*/ 58 w 458"/>
                <a:gd name="connsiteY31-3940" fmla="*/ 242 h 242"/>
                <a:gd name="connsiteX32-3941" fmla="*/ 53 w 458"/>
                <a:gd name="connsiteY32-3942" fmla="*/ 242 h 242"/>
                <a:gd name="connsiteX33-3943" fmla="*/ 48 w 458"/>
                <a:gd name="connsiteY33-3944" fmla="*/ 242 h 242"/>
                <a:gd name="connsiteX34-3945" fmla="*/ 37 w 458"/>
                <a:gd name="connsiteY34-3946" fmla="*/ 232 h 242"/>
                <a:gd name="connsiteX35-3947" fmla="*/ 27 w 458"/>
                <a:gd name="connsiteY35-3948" fmla="*/ 226 h 242"/>
                <a:gd name="connsiteX36-3949" fmla="*/ 16 w 458"/>
                <a:gd name="connsiteY36-3950" fmla="*/ 216 h 242"/>
                <a:gd name="connsiteX37-3951" fmla="*/ 11 w 458"/>
                <a:gd name="connsiteY37-3952" fmla="*/ 211 h 242"/>
                <a:gd name="connsiteX38-3953" fmla="*/ 6 w 458"/>
                <a:gd name="connsiteY38-3954" fmla="*/ 200 h 242"/>
                <a:gd name="connsiteX39-3955" fmla="*/ 0 w 458"/>
                <a:gd name="connsiteY39-3956" fmla="*/ 195 h 242"/>
                <a:gd name="connsiteX40-3957" fmla="*/ 6 w 458"/>
                <a:gd name="connsiteY40-3958" fmla="*/ 190 h 242"/>
                <a:gd name="connsiteX41-3959" fmla="*/ 11 w 458"/>
                <a:gd name="connsiteY41-3960" fmla="*/ 184 h 242"/>
                <a:gd name="connsiteX42-3961" fmla="*/ 16 w 458"/>
                <a:gd name="connsiteY42-3962" fmla="*/ 179 h 242"/>
                <a:gd name="connsiteX43-3963" fmla="*/ 27 w 458"/>
                <a:gd name="connsiteY43-3964" fmla="*/ 174 h 242"/>
                <a:gd name="connsiteX44-3965" fmla="*/ 37 w 458"/>
                <a:gd name="connsiteY44-3966" fmla="*/ 163 h 242"/>
                <a:gd name="connsiteX45-3967" fmla="*/ 48 w 458"/>
                <a:gd name="connsiteY45-3968" fmla="*/ 153 h 242"/>
                <a:gd name="connsiteX46-3969" fmla="*/ 53 w 458"/>
                <a:gd name="connsiteY46-3970" fmla="*/ 137 h 242"/>
                <a:gd name="connsiteX47-3971" fmla="*/ 63 w 458"/>
                <a:gd name="connsiteY47-3972" fmla="*/ 121 h 242"/>
                <a:gd name="connsiteX48-3973" fmla="*/ 63 w 458"/>
                <a:gd name="connsiteY48-3974" fmla="*/ 100 h 242"/>
                <a:gd name="connsiteX49-3975" fmla="*/ 69 w 458"/>
                <a:gd name="connsiteY49-3976" fmla="*/ 89 h 242"/>
                <a:gd name="connsiteX50-3977" fmla="*/ 69 w 458"/>
                <a:gd name="connsiteY50-3978" fmla="*/ 74 h 242"/>
                <a:gd name="connsiteX51-3979" fmla="*/ 69 w 458"/>
                <a:gd name="connsiteY51-3980" fmla="*/ 63 h 242"/>
                <a:gd name="connsiteX52-3981" fmla="*/ 63 w 458"/>
                <a:gd name="connsiteY52-3982" fmla="*/ 47 h 242"/>
                <a:gd name="connsiteX53-3983" fmla="*/ 58 w 458"/>
                <a:gd name="connsiteY53-3984" fmla="*/ 42 h 242"/>
                <a:gd name="connsiteX54-3985" fmla="*/ 53 w 458"/>
                <a:gd name="connsiteY54-3986" fmla="*/ 37 h 242"/>
                <a:gd name="connsiteX55-3987" fmla="*/ 48 w 458"/>
                <a:gd name="connsiteY55-3988" fmla="*/ 32 h 242"/>
                <a:gd name="connsiteX56-3989" fmla="*/ 48 w 458"/>
                <a:gd name="connsiteY56-3990" fmla="*/ 26 h 242"/>
                <a:gd name="connsiteX57-3991" fmla="*/ 48 w 458"/>
                <a:gd name="connsiteY57-3992" fmla="*/ 16 h 242"/>
                <a:gd name="connsiteX58-3993" fmla="*/ 48 w 458"/>
                <a:gd name="connsiteY58-3994" fmla="*/ 10 h 242"/>
                <a:gd name="connsiteX59-3995" fmla="*/ 53 w 458"/>
                <a:gd name="connsiteY59-3996" fmla="*/ 5 h 242"/>
                <a:gd name="connsiteX60-3997" fmla="*/ 58 w 458"/>
                <a:gd name="connsiteY60-3998" fmla="*/ 5 h 242"/>
                <a:gd name="connsiteX61-3999" fmla="*/ 69 w 458"/>
                <a:gd name="connsiteY61-4000" fmla="*/ 0 h 242"/>
                <a:gd name="connsiteX62-4001" fmla="*/ 74 w 458"/>
                <a:gd name="connsiteY62-4002" fmla="*/ 5 h 242"/>
                <a:gd name="connsiteX63-4003" fmla="*/ 84 w 458"/>
                <a:gd name="connsiteY63-4004" fmla="*/ 5 h 242"/>
                <a:gd name="connsiteX64-4005" fmla="*/ 95 w 458"/>
                <a:gd name="connsiteY64-4006" fmla="*/ 10 h 242"/>
                <a:gd name="connsiteX65-4007" fmla="*/ 105 w 458"/>
                <a:gd name="connsiteY65-4008" fmla="*/ 16 h 242"/>
                <a:gd name="connsiteX66-4009" fmla="*/ 116 w 458"/>
                <a:gd name="connsiteY66-4010" fmla="*/ 26 h 242"/>
                <a:gd name="connsiteX67-4011" fmla="*/ 127 w 458"/>
                <a:gd name="connsiteY67-4012" fmla="*/ 32 h 242"/>
                <a:gd name="connsiteX68-4013" fmla="*/ 132 w 458"/>
                <a:gd name="connsiteY68-4014" fmla="*/ 37 h 242"/>
                <a:gd name="connsiteX69-4015" fmla="*/ 137 w 458"/>
                <a:gd name="connsiteY69-4016" fmla="*/ 42 h 242"/>
                <a:gd name="connsiteX70-4017" fmla="*/ 137 w 458"/>
                <a:gd name="connsiteY70-4018" fmla="*/ 47 h 242"/>
                <a:gd name="connsiteX71-4019" fmla="*/ 137 w 458"/>
                <a:gd name="connsiteY71-4020" fmla="*/ 53 h 242"/>
                <a:gd name="connsiteX72-4021" fmla="*/ 137 w 458"/>
                <a:gd name="connsiteY72-4022" fmla="*/ 58 h 242"/>
                <a:gd name="connsiteX73-4023" fmla="*/ 137 w 458"/>
                <a:gd name="connsiteY73-4024" fmla="*/ 63 h 242"/>
                <a:gd name="connsiteX74-4025" fmla="*/ 137 w 458"/>
                <a:gd name="connsiteY74-4026" fmla="*/ 68 h 242"/>
                <a:gd name="connsiteX75-4027" fmla="*/ 132 w 458"/>
                <a:gd name="connsiteY75-4028" fmla="*/ 79 h 242"/>
                <a:gd name="connsiteX76-4029" fmla="*/ 132 w 458"/>
                <a:gd name="connsiteY76-4030" fmla="*/ 89 h 242"/>
                <a:gd name="connsiteX77-4031" fmla="*/ 127 w 458"/>
                <a:gd name="connsiteY77-4032" fmla="*/ 100 h 242"/>
                <a:gd name="connsiteX78-4033" fmla="*/ 121 w 458"/>
                <a:gd name="connsiteY78-4034" fmla="*/ 111 h 242"/>
                <a:gd name="connsiteX79-4035" fmla="*/ 116 w 458"/>
                <a:gd name="connsiteY79-4036" fmla="*/ 121 h 242"/>
                <a:gd name="connsiteX80-4037" fmla="*/ 116 w 458"/>
                <a:gd name="connsiteY80-4038" fmla="*/ 132 h 242"/>
                <a:gd name="connsiteX81-4039" fmla="*/ 111 w 458"/>
                <a:gd name="connsiteY81-4040" fmla="*/ 137 h 242"/>
                <a:gd name="connsiteX82-4041" fmla="*/ 111 w 458"/>
                <a:gd name="connsiteY82-4042" fmla="*/ 147 h 242"/>
                <a:gd name="connsiteX83-4043" fmla="*/ 111 w 458"/>
                <a:gd name="connsiteY83-4044" fmla="*/ 153 h 242"/>
                <a:gd name="connsiteX84-4045" fmla="*/ 111 w 458"/>
                <a:gd name="connsiteY84-4046" fmla="*/ 158 h 242"/>
                <a:gd name="connsiteX85-4047" fmla="*/ 111 w 458"/>
                <a:gd name="connsiteY85-4048" fmla="*/ 158 h 242"/>
                <a:gd name="connsiteX86-4049" fmla="*/ 111 w 458"/>
                <a:gd name="connsiteY86-4050" fmla="*/ 163 h 242"/>
                <a:gd name="connsiteX87-4051" fmla="*/ 116 w 458"/>
                <a:gd name="connsiteY87-4052" fmla="*/ 163 h 242"/>
                <a:gd name="connsiteX88-4053" fmla="*/ 116 w 458"/>
                <a:gd name="connsiteY88-4054" fmla="*/ 163 h 242"/>
                <a:gd name="connsiteX89-4055" fmla="*/ 121 w 458"/>
                <a:gd name="connsiteY89-4056" fmla="*/ 163 h 242"/>
                <a:gd name="connsiteX90-4057" fmla="*/ 132 w 458"/>
                <a:gd name="connsiteY90-4058" fmla="*/ 163 h 242"/>
                <a:gd name="connsiteX91-4059" fmla="*/ 148 w 458"/>
                <a:gd name="connsiteY91-4060" fmla="*/ 163 h 242"/>
                <a:gd name="connsiteX92-4061" fmla="*/ 169 w 458"/>
                <a:gd name="connsiteY92-4062" fmla="*/ 163 h 242"/>
                <a:gd name="connsiteX93-4063" fmla="*/ 190 w 458"/>
                <a:gd name="connsiteY93-4064" fmla="*/ 163 h 242"/>
                <a:gd name="connsiteX94-4065" fmla="*/ 211 w 458"/>
                <a:gd name="connsiteY94-4066" fmla="*/ 158 h 242"/>
                <a:gd name="connsiteX95-4067" fmla="*/ 242 w 458"/>
                <a:gd name="connsiteY95-4068" fmla="*/ 153 h 242"/>
                <a:gd name="connsiteX96-4069" fmla="*/ 269 w 458"/>
                <a:gd name="connsiteY96-4070" fmla="*/ 153 h 242"/>
                <a:gd name="connsiteX97-4071" fmla="*/ 290 w 458"/>
                <a:gd name="connsiteY97-4072" fmla="*/ 147 h 242"/>
                <a:gd name="connsiteX98-4073" fmla="*/ 311 w 458"/>
                <a:gd name="connsiteY98-4074" fmla="*/ 147 h 242"/>
                <a:gd name="connsiteX99-4075" fmla="*/ 332 w 458"/>
                <a:gd name="connsiteY99-4076" fmla="*/ 142 h 242"/>
                <a:gd name="connsiteX100-4077" fmla="*/ 342 w 458"/>
                <a:gd name="connsiteY100-4078" fmla="*/ 142 h 242"/>
                <a:gd name="connsiteX101-4079" fmla="*/ 358 w 458"/>
                <a:gd name="connsiteY101-4080" fmla="*/ 142 h 242"/>
                <a:gd name="connsiteX102-4081" fmla="*/ 363 w 458"/>
                <a:gd name="connsiteY102-4082" fmla="*/ 142 h 242"/>
                <a:gd name="connsiteX103-4083" fmla="*/ 368 w 458"/>
                <a:gd name="connsiteY103-4084" fmla="*/ 142 h 242"/>
                <a:gd name="connsiteX104-4085" fmla="*/ 368 w 458"/>
                <a:gd name="connsiteY104-4086" fmla="*/ 142 h 242"/>
                <a:gd name="connsiteX0-4087" fmla="*/ 368 w 435"/>
                <a:gd name="connsiteY0-4088" fmla="*/ 142 h 242"/>
                <a:gd name="connsiteX1-4089" fmla="*/ 374 w 435"/>
                <a:gd name="connsiteY1-4090" fmla="*/ 142 h 242"/>
                <a:gd name="connsiteX2-4091" fmla="*/ 379 w 435"/>
                <a:gd name="connsiteY2-4092" fmla="*/ 142 h 242"/>
                <a:gd name="connsiteX3-4093" fmla="*/ 395 w 435"/>
                <a:gd name="connsiteY3-4094" fmla="*/ 137 h 242"/>
                <a:gd name="connsiteX4-4095" fmla="*/ 405 w 435"/>
                <a:gd name="connsiteY4-4096" fmla="*/ 137 h 242"/>
                <a:gd name="connsiteX5-4097" fmla="*/ 421 w 435"/>
                <a:gd name="connsiteY5-4098" fmla="*/ 137 h 242"/>
                <a:gd name="connsiteX6-4099" fmla="*/ 432 w 435"/>
                <a:gd name="connsiteY6-4100" fmla="*/ 169 h 242"/>
                <a:gd name="connsiteX7-4101" fmla="*/ 405 w 435"/>
                <a:gd name="connsiteY7-4102" fmla="*/ 169 h 242"/>
                <a:gd name="connsiteX8-4103" fmla="*/ 384 w 435"/>
                <a:gd name="connsiteY8-4104" fmla="*/ 174 h 242"/>
                <a:gd name="connsiteX9-4105" fmla="*/ 353 w 435"/>
                <a:gd name="connsiteY9-4106" fmla="*/ 174 h 242"/>
                <a:gd name="connsiteX10-4107" fmla="*/ 326 w 435"/>
                <a:gd name="connsiteY10-4108" fmla="*/ 179 h 242"/>
                <a:gd name="connsiteX11-4109" fmla="*/ 305 w 435"/>
                <a:gd name="connsiteY11-4110" fmla="*/ 184 h 242"/>
                <a:gd name="connsiteX12-4111" fmla="*/ 279 w 435"/>
                <a:gd name="connsiteY12-4112" fmla="*/ 190 h 242"/>
                <a:gd name="connsiteX13-4113" fmla="*/ 258 w 435"/>
                <a:gd name="connsiteY13-4114" fmla="*/ 190 h 242"/>
                <a:gd name="connsiteX14-4115" fmla="*/ 237 w 435"/>
                <a:gd name="connsiteY14-4116" fmla="*/ 195 h 242"/>
                <a:gd name="connsiteX15-4117" fmla="*/ 216 w 435"/>
                <a:gd name="connsiteY15-4118" fmla="*/ 200 h 242"/>
                <a:gd name="connsiteX16-4119" fmla="*/ 200 w 435"/>
                <a:gd name="connsiteY16-4120" fmla="*/ 200 h 242"/>
                <a:gd name="connsiteX17-4121" fmla="*/ 184 w 435"/>
                <a:gd name="connsiteY17-4122" fmla="*/ 205 h 242"/>
                <a:gd name="connsiteX18-4123" fmla="*/ 169 w 435"/>
                <a:gd name="connsiteY18-4124" fmla="*/ 205 h 242"/>
                <a:gd name="connsiteX19-4125" fmla="*/ 153 w 435"/>
                <a:gd name="connsiteY19-4126" fmla="*/ 211 h 242"/>
                <a:gd name="connsiteX20-4127" fmla="*/ 142 w 435"/>
                <a:gd name="connsiteY20-4128" fmla="*/ 211 h 242"/>
                <a:gd name="connsiteX21-4129" fmla="*/ 132 w 435"/>
                <a:gd name="connsiteY21-4130" fmla="*/ 216 h 242"/>
                <a:gd name="connsiteX22-4131" fmla="*/ 127 w 435"/>
                <a:gd name="connsiteY22-4132" fmla="*/ 216 h 242"/>
                <a:gd name="connsiteX23-4133" fmla="*/ 116 w 435"/>
                <a:gd name="connsiteY23-4134" fmla="*/ 221 h 242"/>
                <a:gd name="connsiteX24-4135" fmla="*/ 111 w 435"/>
                <a:gd name="connsiteY24-4136" fmla="*/ 221 h 242"/>
                <a:gd name="connsiteX25-4137" fmla="*/ 105 w 435"/>
                <a:gd name="connsiteY25-4138" fmla="*/ 226 h 242"/>
                <a:gd name="connsiteX26-4139" fmla="*/ 90 w 435"/>
                <a:gd name="connsiteY26-4140" fmla="*/ 232 h 242"/>
                <a:gd name="connsiteX27-4141" fmla="*/ 79 w 435"/>
                <a:gd name="connsiteY27-4142" fmla="*/ 237 h 242"/>
                <a:gd name="connsiteX28-4143" fmla="*/ 69 w 435"/>
                <a:gd name="connsiteY28-4144" fmla="*/ 242 h 242"/>
                <a:gd name="connsiteX29-4145" fmla="*/ 63 w 435"/>
                <a:gd name="connsiteY29-4146" fmla="*/ 242 h 242"/>
                <a:gd name="connsiteX30-4147" fmla="*/ 58 w 435"/>
                <a:gd name="connsiteY30-4148" fmla="*/ 242 h 242"/>
                <a:gd name="connsiteX31-4149" fmla="*/ 53 w 435"/>
                <a:gd name="connsiteY31-4150" fmla="*/ 242 h 242"/>
                <a:gd name="connsiteX32-4151" fmla="*/ 48 w 435"/>
                <a:gd name="connsiteY32-4152" fmla="*/ 242 h 242"/>
                <a:gd name="connsiteX33-4153" fmla="*/ 37 w 435"/>
                <a:gd name="connsiteY33-4154" fmla="*/ 232 h 242"/>
                <a:gd name="connsiteX34-4155" fmla="*/ 27 w 435"/>
                <a:gd name="connsiteY34-4156" fmla="*/ 226 h 242"/>
                <a:gd name="connsiteX35-4157" fmla="*/ 16 w 435"/>
                <a:gd name="connsiteY35-4158" fmla="*/ 216 h 242"/>
                <a:gd name="connsiteX36-4159" fmla="*/ 11 w 435"/>
                <a:gd name="connsiteY36-4160" fmla="*/ 211 h 242"/>
                <a:gd name="connsiteX37-4161" fmla="*/ 6 w 435"/>
                <a:gd name="connsiteY37-4162" fmla="*/ 200 h 242"/>
                <a:gd name="connsiteX38-4163" fmla="*/ 0 w 435"/>
                <a:gd name="connsiteY38-4164" fmla="*/ 195 h 242"/>
                <a:gd name="connsiteX39-4165" fmla="*/ 6 w 435"/>
                <a:gd name="connsiteY39-4166" fmla="*/ 190 h 242"/>
                <a:gd name="connsiteX40-4167" fmla="*/ 11 w 435"/>
                <a:gd name="connsiteY40-4168" fmla="*/ 184 h 242"/>
                <a:gd name="connsiteX41-4169" fmla="*/ 16 w 435"/>
                <a:gd name="connsiteY41-4170" fmla="*/ 179 h 242"/>
                <a:gd name="connsiteX42-4171" fmla="*/ 27 w 435"/>
                <a:gd name="connsiteY42-4172" fmla="*/ 174 h 242"/>
                <a:gd name="connsiteX43-4173" fmla="*/ 37 w 435"/>
                <a:gd name="connsiteY43-4174" fmla="*/ 163 h 242"/>
                <a:gd name="connsiteX44-4175" fmla="*/ 48 w 435"/>
                <a:gd name="connsiteY44-4176" fmla="*/ 153 h 242"/>
                <a:gd name="connsiteX45-4177" fmla="*/ 53 w 435"/>
                <a:gd name="connsiteY45-4178" fmla="*/ 137 h 242"/>
                <a:gd name="connsiteX46-4179" fmla="*/ 63 w 435"/>
                <a:gd name="connsiteY46-4180" fmla="*/ 121 h 242"/>
                <a:gd name="connsiteX47-4181" fmla="*/ 63 w 435"/>
                <a:gd name="connsiteY47-4182" fmla="*/ 100 h 242"/>
                <a:gd name="connsiteX48-4183" fmla="*/ 69 w 435"/>
                <a:gd name="connsiteY48-4184" fmla="*/ 89 h 242"/>
                <a:gd name="connsiteX49-4185" fmla="*/ 69 w 435"/>
                <a:gd name="connsiteY49-4186" fmla="*/ 74 h 242"/>
                <a:gd name="connsiteX50-4187" fmla="*/ 69 w 435"/>
                <a:gd name="connsiteY50-4188" fmla="*/ 63 h 242"/>
                <a:gd name="connsiteX51-4189" fmla="*/ 63 w 435"/>
                <a:gd name="connsiteY51-4190" fmla="*/ 47 h 242"/>
                <a:gd name="connsiteX52-4191" fmla="*/ 58 w 435"/>
                <a:gd name="connsiteY52-4192" fmla="*/ 42 h 242"/>
                <a:gd name="connsiteX53-4193" fmla="*/ 53 w 435"/>
                <a:gd name="connsiteY53-4194" fmla="*/ 37 h 242"/>
                <a:gd name="connsiteX54-4195" fmla="*/ 48 w 435"/>
                <a:gd name="connsiteY54-4196" fmla="*/ 32 h 242"/>
                <a:gd name="connsiteX55-4197" fmla="*/ 48 w 435"/>
                <a:gd name="connsiteY55-4198" fmla="*/ 26 h 242"/>
                <a:gd name="connsiteX56-4199" fmla="*/ 48 w 435"/>
                <a:gd name="connsiteY56-4200" fmla="*/ 16 h 242"/>
                <a:gd name="connsiteX57-4201" fmla="*/ 48 w 435"/>
                <a:gd name="connsiteY57-4202" fmla="*/ 10 h 242"/>
                <a:gd name="connsiteX58-4203" fmla="*/ 53 w 435"/>
                <a:gd name="connsiteY58-4204" fmla="*/ 5 h 242"/>
                <a:gd name="connsiteX59-4205" fmla="*/ 58 w 435"/>
                <a:gd name="connsiteY59-4206" fmla="*/ 5 h 242"/>
                <a:gd name="connsiteX60-4207" fmla="*/ 69 w 435"/>
                <a:gd name="connsiteY60-4208" fmla="*/ 0 h 242"/>
                <a:gd name="connsiteX61-4209" fmla="*/ 74 w 435"/>
                <a:gd name="connsiteY61-4210" fmla="*/ 5 h 242"/>
                <a:gd name="connsiteX62-4211" fmla="*/ 84 w 435"/>
                <a:gd name="connsiteY62-4212" fmla="*/ 5 h 242"/>
                <a:gd name="connsiteX63-4213" fmla="*/ 95 w 435"/>
                <a:gd name="connsiteY63-4214" fmla="*/ 10 h 242"/>
                <a:gd name="connsiteX64-4215" fmla="*/ 105 w 435"/>
                <a:gd name="connsiteY64-4216" fmla="*/ 16 h 242"/>
                <a:gd name="connsiteX65-4217" fmla="*/ 116 w 435"/>
                <a:gd name="connsiteY65-4218" fmla="*/ 26 h 242"/>
                <a:gd name="connsiteX66-4219" fmla="*/ 127 w 435"/>
                <a:gd name="connsiteY66-4220" fmla="*/ 32 h 242"/>
                <a:gd name="connsiteX67-4221" fmla="*/ 132 w 435"/>
                <a:gd name="connsiteY67-4222" fmla="*/ 37 h 242"/>
                <a:gd name="connsiteX68-4223" fmla="*/ 137 w 435"/>
                <a:gd name="connsiteY68-4224" fmla="*/ 42 h 242"/>
                <a:gd name="connsiteX69-4225" fmla="*/ 137 w 435"/>
                <a:gd name="connsiteY69-4226" fmla="*/ 47 h 242"/>
                <a:gd name="connsiteX70-4227" fmla="*/ 137 w 435"/>
                <a:gd name="connsiteY70-4228" fmla="*/ 53 h 242"/>
                <a:gd name="connsiteX71-4229" fmla="*/ 137 w 435"/>
                <a:gd name="connsiteY71-4230" fmla="*/ 58 h 242"/>
                <a:gd name="connsiteX72-4231" fmla="*/ 137 w 435"/>
                <a:gd name="connsiteY72-4232" fmla="*/ 63 h 242"/>
                <a:gd name="connsiteX73-4233" fmla="*/ 137 w 435"/>
                <a:gd name="connsiteY73-4234" fmla="*/ 68 h 242"/>
                <a:gd name="connsiteX74-4235" fmla="*/ 132 w 435"/>
                <a:gd name="connsiteY74-4236" fmla="*/ 79 h 242"/>
                <a:gd name="connsiteX75-4237" fmla="*/ 132 w 435"/>
                <a:gd name="connsiteY75-4238" fmla="*/ 89 h 242"/>
                <a:gd name="connsiteX76-4239" fmla="*/ 127 w 435"/>
                <a:gd name="connsiteY76-4240" fmla="*/ 100 h 242"/>
                <a:gd name="connsiteX77-4241" fmla="*/ 121 w 435"/>
                <a:gd name="connsiteY77-4242" fmla="*/ 111 h 242"/>
                <a:gd name="connsiteX78-4243" fmla="*/ 116 w 435"/>
                <a:gd name="connsiteY78-4244" fmla="*/ 121 h 242"/>
                <a:gd name="connsiteX79-4245" fmla="*/ 116 w 435"/>
                <a:gd name="connsiteY79-4246" fmla="*/ 132 h 242"/>
                <a:gd name="connsiteX80-4247" fmla="*/ 111 w 435"/>
                <a:gd name="connsiteY80-4248" fmla="*/ 137 h 242"/>
                <a:gd name="connsiteX81-4249" fmla="*/ 111 w 435"/>
                <a:gd name="connsiteY81-4250" fmla="*/ 147 h 242"/>
                <a:gd name="connsiteX82-4251" fmla="*/ 111 w 435"/>
                <a:gd name="connsiteY82-4252" fmla="*/ 153 h 242"/>
                <a:gd name="connsiteX83-4253" fmla="*/ 111 w 435"/>
                <a:gd name="connsiteY83-4254" fmla="*/ 158 h 242"/>
                <a:gd name="connsiteX84-4255" fmla="*/ 111 w 435"/>
                <a:gd name="connsiteY84-4256" fmla="*/ 158 h 242"/>
                <a:gd name="connsiteX85-4257" fmla="*/ 111 w 435"/>
                <a:gd name="connsiteY85-4258" fmla="*/ 163 h 242"/>
                <a:gd name="connsiteX86-4259" fmla="*/ 116 w 435"/>
                <a:gd name="connsiteY86-4260" fmla="*/ 163 h 242"/>
                <a:gd name="connsiteX87-4261" fmla="*/ 116 w 435"/>
                <a:gd name="connsiteY87-4262" fmla="*/ 163 h 242"/>
                <a:gd name="connsiteX88-4263" fmla="*/ 121 w 435"/>
                <a:gd name="connsiteY88-4264" fmla="*/ 163 h 242"/>
                <a:gd name="connsiteX89-4265" fmla="*/ 132 w 435"/>
                <a:gd name="connsiteY89-4266" fmla="*/ 163 h 242"/>
                <a:gd name="connsiteX90-4267" fmla="*/ 148 w 435"/>
                <a:gd name="connsiteY90-4268" fmla="*/ 163 h 242"/>
                <a:gd name="connsiteX91-4269" fmla="*/ 169 w 435"/>
                <a:gd name="connsiteY91-4270" fmla="*/ 163 h 242"/>
                <a:gd name="connsiteX92-4271" fmla="*/ 190 w 435"/>
                <a:gd name="connsiteY92-4272" fmla="*/ 163 h 242"/>
                <a:gd name="connsiteX93-4273" fmla="*/ 211 w 435"/>
                <a:gd name="connsiteY93-4274" fmla="*/ 158 h 242"/>
                <a:gd name="connsiteX94-4275" fmla="*/ 242 w 435"/>
                <a:gd name="connsiteY94-4276" fmla="*/ 153 h 242"/>
                <a:gd name="connsiteX95-4277" fmla="*/ 269 w 435"/>
                <a:gd name="connsiteY95-4278" fmla="*/ 153 h 242"/>
                <a:gd name="connsiteX96-4279" fmla="*/ 290 w 435"/>
                <a:gd name="connsiteY96-4280" fmla="*/ 147 h 242"/>
                <a:gd name="connsiteX97-4281" fmla="*/ 311 w 435"/>
                <a:gd name="connsiteY97-4282" fmla="*/ 147 h 242"/>
                <a:gd name="connsiteX98-4283" fmla="*/ 332 w 435"/>
                <a:gd name="connsiteY98-4284" fmla="*/ 142 h 242"/>
                <a:gd name="connsiteX99-4285" fmla="*/ 342 w 435"/>
                <a:gd name="connsiteY99-4286" fmla="*/ 142 h 242"/>
                <a:gd name="connsiteX100-4287" fmla="*/ 358 w 435"/>
                <a:gd name="connsiteY100-4288" fmla="*/ 142 h 242"/>
                <a:gd name="connsiteX101-4289" fmla="*/ 363 w 435"/>
                <a:gd name="connsiteY101-4290" fmla="*/ 142 h 242"/>
                <a:gd name="connsiteX102-4291" fmla="*/ 368 w 435"/>
                <a:gd name="connsiteY102-4292" fmla="*/ 142 h 242"/>
                <a:gd name="connsiteX103-4293" fmla="*/ 368 w 435"/>
                <a:gd name="connsiteY103-4294" fmla="*/ 142 h 242"/>
                <a:gd name="connsiteX0-4295" fmla="*/ 368 w 421"/>
                <a:gd name="connsiteY0-4296" fmla="*/ 142 h 242"/>
                <a:gd name="connsiteX1-4297" fmla="*/ 374 w 421"/>
                <a:gd name="connsiteY1-4298" fmla="*/ 142 h 242"/>
                <a:gd name="connsiteX2-4299" fmla="*/ 379 w 421"/>
                <a:gd name="connsiteY2-4300" fmla="*/ 142 h 242"/>
                <a:gd name="connsiteX3-4301" fmla="*/ 395 w 421"/>
                <a:gd name="connsiteY3-4302" fmla="*/ 137 h 242"/>
                <a:gd name="connsiteX4-4303" fmla="*/ 405 w 421"/>
                <a:gd name="connsiteY4-4304" fmla="*/ 137 h 242"/>
                <a:gd name="connsiteX5-4305" fmla="*/ 421 w 421"/>
                <a:gd name="connsiteY5-4306" fmla="*/ 137 h 242"/>
                <a:gd name="connsiteX6-4307" fmla="*/ 405 w 421"/>
                <a:gd name="connsiteY6-4308" fmla="*/ 169 h 242"/>
                <a:gd name="connsiteX7-4309" fmla="*/ 384 w 421"/>
                <a:gd name="connsiteY7-4310" fmla="*/ 174 h 242"/>
                <a:gd name="connsiteX8-4311" fmla="*/ 353 w 421"/>
                <a:gd name="connsiteY8-4312" fmla="*/ 174 h 242"/>
                <a:gd name="connsiteX9-4313" fmla="*/ 326 w 421"/>
                <a:gd name="connsiteY9-4314" fmla="*/ 179 h 242"/>
                <a:gd name="connsiteX10-4315" fmla="*/ 305 w 421"/>
                <a:gd name="connsiteY10-4316" fmla="*/ 184 h 242"/>
                <a:gd name="connsiteX11-4317" fmla="*/ 279 w 421"/>
                <a:gd name="connsiteY11-4318" fmla="*/ 190 h 242"/>
                <a:gd name="connsiteX12-4319" fmla="*/ 258 w 421"/>
                <a:gd name="connsiteY12-4320" fmla="*/ 190 h 242"/>
                <a:gd name="connsiteX13-4321" fmla="*/ 237 w 421"/>
                <a:gd name="connsiteY13-4322" fmla="*/ 195 h 242"/>
                <a:gd name="connsiteX14-4323" fmla="*/ 216 w 421"/>
                <a:gd name="connsiteY14-4324" fmla="*/ 200 h 242"/>
                <a:gd name="connsiteX15-4325" fmla="*/ 200 w 421"/>
                <a:gd name="connsiteY15-4326" fmla="*/ 200 h 242"/>
                <a:gd name="connsiteX16-4327" fmla="*/ 184 w 421"/>
                <a:gd name="connsiteY16-4328" fmla="*/ 205 h 242"/>
                <a:gd name="connsiteX17-4329" fmla="*/ 169 w 421"/>
                <a:gd name="connsiteY17-4330" fmla="*/ 205 h 242"/>
                <a:gd name="connsiteX18-4331" fmla="*/ 153 w 421"/>
                <a:gd name="connsiteY18-4332" fmla="*/ 211 h 242"/>
                <a:gd name="connsiteX19-4333" fmla="*/ 142 w 421"/>
                <a:gd name="connsiteY19-4334" fmla="*/ 211 h 242"/>
                <a:gd name="connsiteX20-4335" fmla="*/ 132 w 421"/>
                <a:gd name="connsiteY20-4336" fmla="*/ 216 h 242"/>
                <a:gd name="connsiteX21-4337" fmla="*/ 127 w 421"/>
                <a:gd name="connsiteY21-4338" fmla="*/ 216 h 242"/>
                <a:gd name="connsiteX22-4339" fmla="*/ 116 w 421"/>
                <a:gd name="connsiteY22-4340" fmla="*/ 221 h 242"/>
                <a:gd name="connsiteX23-4341" fmla="*/ 111 w 421"/>
                <a:gd name="connsiteY23-4342" fmla="*/ 221 h 242"/>
                <a:gd name="connsiteX24-4343" fmla="*/ 105 w 421"/>
                <a:gd name="connsiteY24-4344" fmla="*/ 226 h 242"/>
                <a:gd name="connsiteX25-4345" fmla="*/ 90 w 421"/>
                <a:gd name="connsiteY25-4346" fmla="*/ 232 h 242"/>
                <a:gd name="connsiteX26-4347" fmla="*/ 79 w 421"/>
                <a:gd name="connsiteY26-4348" fmla="*/ 237 h 242"/>
                <a:gd name="connsiteX27-4349" fmla="*/ 69 w 421"/>
                <a:gd name="connsiteY27-4350" fmla="*/ 242 h 242"/>
                <a:gd name="connsiteX28-4351" fmla="*/ 63 w 421"/>
                <a:gd name="connsiteY28-4352" fmla="*/ 242 h 242"/>
                <a:gd name="connsiteX29-4353" fmla="*/ 58 w 421"/>
                <a:gd name="connsiteY29-4354" fmla="*/ 242 h 242"/>
                <a:gd name="connsiteX30-4355" fmla="*/ 53 w 421"/>
                <a:gd name="connsiteY30-4356" fmla="*/ 242 h 242"/>
                <a:gd name="connsiteX31-4357" fmla="*/ 48 w 421"/>
                <a:gd name="connsiteY31-4358" fmla="*/ 242 h 242"/>
                <a:gd name="connsiteX32-4359" fmla="*/ 37 w 421"/>
                <a:gd name="connsiteY32-4360" fmla="*/ 232 h 242"/>
                <a:gd name="connsiteX33-4361" fmla="*/ 27 w 421"/>
                <a:gd name="connsiteY33-4362" fmla="*/ 226 h 242"/>
                <a:gd name="connsiteX34-4363" fmla="*/ 16 w 421"/>
                <a:gd name="connsiteY34-4364" fmla="*/ 216 h 242"/>
                <a:gd name="connsiteX35-4365" fmla="*/ 11 w 421"/>
                <a:gd name="connsiteY35-4366" fmla="*/ 211 h 242"/>
                <a:gd name="connsiteX36-4367" fmla="*/ 6 w 421"/>
                <a:gd name="connsiteY36-4368" fmla="*/ 200 h 242"/>
                <a:gd name="connsiteX37-4369" fmla="*/ 0 w 421"/>
                <a:gd name="connsiteY37-4370" fmla="*/ 195 h 242"/>
                <a:gd name="connsiteX38-4371" fmla="*/ 6 w 421"/>
                <a:gd name="connsiteY38-4372" fmla="*/ 190 h 242"/>
                <a:gd name="connsiteX39-4373" fmla="*/ 11 w 421"/>
                <a:gd name="connsiteY39-4374" fmla="*/ 184 h 242"/>
                <a:gd name="connsiteX40-4375" fmla="*/ 16 w 421"/>
                <a:gd name="connsiteY40-4376" fmla="*/ 179 h 242"/>
                <a:gd name="connsiteX41-4377" fmla="*/ 27 w 421"/>
                <a:gd name="connsiteY41-4378" fmla="*/ 174 h 242"/>
                <a:gd name="connsiteX42-4379" fmla="*/ 37 w 421"/>
                <a:gd name="connsiteY42-4380" fmla="*/ 163 h 242"/>
                <a:gd name="connsiteX43-4381" fmla="*/ 48 w 421"/>
                <a:gd name="connsiteY43-4382" fmla="*/ 153 h 242"/>
                <a:gd name="connsiteX44-4383" fmla="*/ 53 w 421"/>
                <a:gd name="connsiteY44-4384" fmla="*/ 137 h 242"/>
                <a:gd name="connsiteX45-4385" fmla="*/ 63 w 421"/>
                <a:gd name="connsiteY45-4386" fmla="*/ 121 h 242"/>
                <a:gd name="connsiteX46-4387" fmla="*/ 63 w 421"/>
                <a:gd name="connsiteY46-4388" fmla="*/ 100 h 242"/>
                <a:gd name="connsiteX47-4389" fmla="*/ 69 w 421"/>
                <a:gd name="connsiteY47-4390" fmla="*/ 89 h 242"/>
                <a:gd name="connsiteX48-4391" fmla="*/ 69 w 421"/>
                <a:gd name="connsiteY48-4392" fmla="*/ 74 h 242"/>
                <a:gd name="connsiteX49-4393" fmla="*/ 69 w 421"/>
                <a:gd name="connsiteY49-4394" fmla="*/ 63 h 242"/>
                <a:gd name="connsiteX50-4395" fmla="*/ 63 w 421"/>
                <a:gd name="connsiteY50-4396" fmla="*/ 47 h 242"/>
                <a:gd name="connsiteX51-4397" fmla="*/ 58 w 421"/>
                <a:gd name="connsiteY51-4398" fmla="*/ 42 h 242"/>
                <a:gd name="connsiteX52-4399" fmla="*/ 53 w 421"/>
                <a:gd name="connsiteY52-4400" fmla="*/ 37 h 242"/>
                <a:gd name="connsiteX53-4401" fmla="*/ 48 w 421"/>
                <a:gd name="connsiteY53-4402" fmla="*/ 32 h 242"/>
                <a:gd name="connsiteX54-4403" fmla="*/ 48 w 421"/>
                <a:gd name="connsiteY54-4404" fmla="*/ 26 h 242"/>
                <a:gd name="connsiteX55-4405" fmla="*/ 48 w 421"/>
                <a:gd name="connsiteY55-4406" fmla="*/ 16 h 242"/>
                <a:gd name="connsiteX56-4407" fmla="*/ 48 w 421"/>
                <a:gd name="connsiteY56-4408" fmla="*/ 10 h 242"/>
                <a:gd name="connsiteX57-4409" fmla="*/ 53 w 421"/>
                <a:gd name="connsiteY57-4410" fmla="*/ 5 h 242"/>
                <a:gd name="connsiteX58-4411" fmla="*/ 58 w 421"/>
                <a:gd name="connsiteY58-4412" fmla="*/ 5 h 242"/>
                <a:gd name="connsiteX59-4413" fmla="*/ 69 w 421"/>
                <a:gd name="connsiteY59-4414" fmla="*/ 0 h 242"/>
                <a:gd name="connsiteX60-4415" fmla="*/ 74 w 421"/>
                <a:gd name="connsiteY60-4416" fmla="*/ 5 h 242"/>
                <a:gd name="connsiteX61-4417" fmla="*/ 84 w 421"/>
                <a:gd name="connsiteY61-4418" fmla="*/ 5 h 242"/>
                <a:gd name="connsiteX62-4419" fmla="*/ 95 w 421"/>
                <a:gd name="connsiteY62-4420" fmla="*/ 10 h 242"/>
                <a:gd name="connsiteX63-4421" fmla="*/ 105 w 421"/>
                <a:gd name="connsiteY63-4422" fmla="*/ 16 h 242"/>
                <a:gd name="connsiteX64-4423" fmla="*/ 116 w 421"/>
                <a:gd name="connsiteY64-4424" fmla="*/ 26 h 242"/>
                <a:gd name="connsiteX65-4425" fmla="*/ 127 w 421"/>
                <a:gd name="connsiteY65-4426" fmla="*/ 32 h 242"/>
                <a:gd name="connsiteX66-4427" fmla="*/ 132 w 421"/>
                <a:gd name="connsiteY66-4428" fmla="*/ 37 h 242"/>
                <a:gd name="connsiteX67-4429" fmla="*/ 137 w 421"/>
                <a:gd name="connsiteY67-4430" fmla="*/ 42 h 242"/>
                <a:gd name="connsiteX68-4431" fmla="*/ 137 w 421"/>
                <a:gd name="connsiteY68-4432" fmla="*/ 47 h 242"/>
                <a:gd name="connsiteX69-4433" fmla="*/ 137 w 421"/>
                <a:gd name="connsiteY69-4434" fmla="*/ 53 h 242"/>
                <a:gd name="connsiteX70-4435" fmla="*/ 137 w 421"/>
                <a:gd name="connsiteY70-4436" fmla="*/ 58 h 242"/>
                <a:gd name="connsiteX71-4437" fmla="*/ 137 w 421"/>
                <a:gd name="connsiteY71-4438" fmla="*/ 63 h 242"/>
                <a:gd name="connsiteX72-4439" fmla="*/ 137 w 421"/>
                <a:gd name="connsiteY72-4440" fmla="*/ 68 h 242"/>
                <a:gd name="connsiteX73-4441" fmla="*/ 132 w 421"/>
                <a:gd name="connsiteY73-4442" fmla="*/ 79 h 242"/>
                <a:gd name="connsiteX74-4443" fmla="*/ 132 w 421"/>
                <a:gd name="connsiteY74-4444" fmla="*/ 89 h 242"/>
                <a:gd name="connsiteX75-4445" fmla="*/ 127 w 421"/>
                <a:gd name="connsiteY75-4446" fmla="*/ 100 h 242"/>
                <a:gd name="connsiteX76-4447" fmla="*/ 121 w 421"/>
                <a:gd name="connsiteY76-4448" fmla="*/ 111 h 242"/>
                <a:gd name="connsiteX77-4449" fmla="*/ 116 w 421"/>
                <a:gd name="connsiteY77-4450" fmla="*/ 121 h 242"/>
                <a:gd name="connsiteX78-4451" fmla="*/ 116 w 421"/>
                <a:gd name="connsiteY78-4452" fmla="*/ 132 h 242"/>
                <a:gd name="connsiteX79-4453" fmla="*/ 111 w 421"/>
                <a:gd name="connsiteY79-4454" fmla="*/ 137 h 242"/>
                <a:gd name="connsiteX80-4455" fmla="*/ 111 w 421"/>
                <a:gd name="connsiteY80-4456" fmla="*/ 147 h 242"/>
                <a:gd name="connsiteX81-4457" fmla="*/ 111 w 421"/>
                <a:gd name="connsiteY81-4458" fmla="*/ 153 h 242"/>
                <a:gd name="connsiteX82-4459" fmla="*/ 111 w 421"/>
                <a:gd name="connsiteY82-4460" fmla="*/ 158 h 242"/>
                <a:gd name="connsiteX83-4461" fmla="*/ 111 w 421"/>
                <a:gd name="connsiteY83-4462" fmla="*/ 158 h 242"/>
                <a:gd name="connsiteX84-4463" fmla="*/ 111 w 421"/>
                <a:gd name="connsiteY84-4464" fmla="*/ 163 h 242"/>
                <a:gd name="connsiteX85-4465" fmla="*/ 116 w 421"/>
                <a:gd name="connsiteY85-4466" fmla="*/ 163 h 242"/>
                <a:gd name="connsiteX86-4467" fmla="*/ 116 w 421"/>
                <a:gd name="connsiteY86-4468" fmla="*/ 163 h 242"/>
                <a:gd name="connsiteX87-4469" fmla="*/ 121 w 421"/>
                <a:gd name="connsiteY87-4470" fmla="*/ 163 h 242"/>
                <a:gd name="connsiteX88-4471" fmla="*/ 132 w 421"/>
                <a:gd name="connsiteY88-4472" fmla="*/ 163 h 242"/>
                <a:gd name="connsiteX89-4473" fmla="*/ 148 w 421"/>
                <a:gd name="connsiteY89-4474" fmla="*/ 163 h 242"/>
                <a:gd name="connsiteX90-4475" fmla="*/ 169 w 421"/>
                <a:gd name="connsiteY90-4476" fmla="*/ 163 h 242"/>
                <a:gd name="connsiteX91-4477" fmla="*/ 190 w 421"/>
                <a:gd name="connsiteY91-4478" fmla="*/ 163 h 242"/>
                <a:gd name="connsiteX92-4479" fmla="*/ 211 w 421"/>
                <a:gd name="connsiteY92-4480" fmla="*/ 158 h 242"/>
                <a:gd name="connsiteX93-4481" fmla="*/ 242 w 421"/>
                <a:gd name="connsiteY93-4482" fmla="*/ 153 h 242"/>
                <a:gd name="connsiteX94-4483" fmla="*/ 269 w 421"/>
                <a:gd name="connsiteY94-4484" fmla="*/ 153 h 242"/>
                <a:gd name="connsiteX95-4485" fmla="*/ 290 w 421"/>
                <a:gd name="connsiteY95-4486" fmla="*/ 147 h 242"/>
                <a:gd name="connsiteX96-4487" fmla="*/ 311 w 421"/>
                <a:gd name="connsiteY96-4488" fmla="*/ 147 h 242"/>
                <a:gd name="connsiteX97-4489" fmla="*/ 332 w 421"/>
                <a:gd name="connsiteY97-4490" fmla="*/ 142 h 242"/>
                <a:gd name="connsiteX98-4491" fmla="*/ 342 w 421"/>
                <a:gd name="connsiteY98-4492" fmla="*/ 142 h 242"/>
                <a:gd name="connsiteX99-4493" fmla="*/ 358 w 421"/>
                <a:gd name="connsiteY99-4494" fmla="*/ 142 h 242"/>
                <a:gd name="connsiteX100-4495" fmla="*/ 363 w 421"/>
                <a:gd name="connsiteY100-4496" fmla="*/ 142 h 242"/>
                <a:gd name="connsiteX101-4497" fmla="*/ 368 w 421"/>
                <a:gd name="connsiteY101-4498" fmla="*/ 142 h 242"/>
                <a:gd name="connsiteX102-4499" fmla="*/ 368 w 421"/>
                <a:gd name="connsiteY102-4500" fmla="*/ 142 h 242"/>
                <a:gd name="connsiteX0-4501" fmla="*/ 368 w 405"/>
                <a:gd name="connsiteY0-4502" fmla="*/ 142 h 242"/>
                <a:gd name="connsiteX1-4503" fmla="*/ 374 w 405"/>
                <a:gd name="connsiteY1-4504" fmla="*/ 142 h 242"/>
                <a:gd name="connsiteX2-4505" fmla="*/ 379 w 405"/>
                <a:gd name="connsiteY2-4506" fmla="*/ 142 h 242"/>
                <a:gd name="connsiteX3-4507" fmla="*/ 395 w 405"/>
                <a:gd name="connsiteY3-4508" fmla="*/ 137 h 242"/>
                <a:gd name="connsiteX4-4509" fmla="*/ 405 w 405"/>
                <a:gd name="connsiteY4-4510" fmla="*/ 137 h 242"/>
                <a:gd name="connsiteX5-4511" fmla="*/ 405 w 405"/>
                <a:gd name="connsiteY5-4512" fmla="*/ 169 h 242"/>
                <a:gd name="connsiteX6-4513" fmla="*/ 384 w 405"/>
                <a:gd name="connsiteY6-4514" fmla="*/ 174 h 242"/>
                <a:gd name="connsiteX7-4515" fmla="*/ 353 w 405"/>
                <a:gd name="connsiteY7-4516" fmla="*/ 174 h 242"/>
                <a:gd name="connsiteX8-4517" fmla="*/ 326 w 405"/>
                <a:gd name="connsiteY8-4518" fmla="*/ 179 h 242"/>
                <a:gd name="connsiteX9-4519" fmla="*/ 305 w 405"/>
                <a:gd name="connsiteY9-4520" fmla="*/ 184 h 242"/>
                <a:gd name="connsiteX10-4521" fmla="*/ 279 w 405"/>
                <a:gd name="connsiteY10-4522" fmla="*/ 190 h 242"/>
                <a:gd name="connsiteX11-4523" fmla="*/ 258 w 405"/>
                <a:gd name="connsiteY11-4524" fmla="*/ 190 h 242"/>
                <a:gd name="connsiteX12-4525" fmla="*/ 237 w 405"/>
                <a:gd name="connsiteY12-4526" fmla="*/ 195 h 242"/>
                <a:gd name="connsiteX13-4527" fmla="*/ 216 w 405"/>
                <a:gd name="connsiteY13-4528" fmla="*/ 200 h 242"/>
                <a:gd name="connsiteX14-4529" fmla="*/ 200 w 405"/>
                <a:gd name="connsiteY14-4530" fmla="*/ 200 h 242"/>
                <a:gd name="connsiteX15-4531" fmla="*/ 184 w 405"/>
                <a:gd name="connsiteY15-4532" fmla="*/ 205 h 242"/>
                <a:gd name="connsiteX16-4533" fmla="*/ 169 w 405"/>
                <a:gd name="connsiteY16-4534" fmla="*/ 205 h 242"/>
                <a:gd name="connsiteX17-4535" fmla="*/ 153 w 405"/>
                <a:gd name="connsiteY17-4536" fmla="*/ 211 h 242"/>
                <a:gd name="connsiteX18-4537" fmla="*/ 142 w 405"/>
                <a:gd name="connsiteY18-4538" fmla="*/ 211 h 242"/>
                <a:gd name="connsiteX19-4539" fmla="*/ 132 w 405"/>
                <a:gd name="connsiteY19-4540" fmla="*/ 216 h 242"/>
                <a:gd name="connsiteX20-4541" fmla="*/ 127 w 405"/>
                <a:gd name="connsiteY20-4542" fmla="*/ 216 h 242"/>
                <a:gd name="connsiteX21-4543" fmla="*/ 116 w 405"/>
                <a:gd name="connsiteY21-4544" fmla="*/ 221 h 242"/>
                <a:gd name="connsiteX22-4545" fmla="*/ 111 w 405"/>
                <a:gd name="connsiteY22-4546" fmla="*/ 221 h 242"/>
                <a:gd name="connsiteX23-4547" fmla="*/ 105 w 405"/>
                <a:gd name="connsiteY23-4548" fmla="*/ 226 h 242"/>
                <a:gd name="connsiteX24-4549" fmla="*/ 90 w 405"/>
                <a:gd name="connsiteY24-4550" fmla="*/ 232 h 242"/>
                <a:gd name="connsiteX25-4551" fmla="*/ 79 w 405"/>
                <a:gd name="connsiteY25-4552" fmla="*/ 237 h 242"/>
                <a:gd name="connsiteX26-4553" fmla="*/ 69 w 405"/>
                <a:gd name="connsiteY26-4554" fmla="*/ 242 h 242"/>
                <a:gd name="connsiteX27-4555" fmla="*/ 63 w 405"/>
                <a:gd name="connsiteY27-4556" fmla="*/ 242 h 242"/>
                <a:gd name="connsiteX28-4557" fmla="*/ 58 w 405"/>
                <a:gd name="connsiteY28-4558" fmla="*/ 242 h 242"/>
                <a:gd name="connsiteX29-4559" fmla="*/ 53 w 405"/>
                <a:gd name="connsiteY29-4560" fmla="*/ 242 h 242"/>
                <a:gd name="connsiteX30-4561" fmla="*/ 48 w 405"/>
                <a:gd name="connsiteY30-4562" fmla="*/ 242 h 242"/>
                <a:gd name="connsiteX31-4563" fmla="*/ 37 w 405"/>
                <a:gd name="connsiteY31-4564" fmla="*/ 232 h 242"/>
                <a:gd name="connsiteX32-4565" fmla="*/ 27 w 405"/>
                <a:gd name="connsiteY32-4566" fmla="*/ 226 h 242"/>
                <a:gd name="connsiteX33-4567" fmla="*/ 16 w 405"/>
                <a:gd name="connsiteY33-4568" fmla="*/ 216 h 242"/>
                <a:gd name="connsiteX34-4569" fmla="*/ 11 w 405"/>
                <a:gd name="connsiteY34-4570" fmla="*/ 211 h 242"/>
                <a:gd name="connsiteX35-4571" fmla="*/ 6 w 405"/>
                <a:gd name="connsiteY35-4572" fmla="*/ 200 h 242"/>
                <a:gd name="connsiteX36-4573" fmla="*/ 0 w 405"/>
                <a:gd name="connsiteY36-4574" fmla="*/ 195 h 242"/>
                <a:gd name="connsiteX37-4575" fmla="*/ 6 w 405"/>
                <a:gd name="connsiteY37-4576" fmla="*/ 190 h 242"/>
                <a:gd name="connsiteX38-4577" fmla="*/ 11 w 405"/>
                <a:gd name="connsiteY38-4578" fmla="*/ 184 h 242"/>
                <a:gd name="connsiteX39-4579" fmla="*/ 16 w 405"/>
                <a:gd name="connsiteY39-4580" fmla="*/ 179 h 242"/>
                <a:gd name="connsiteX40-4581" fmla="*/ 27 w 405"/>
                <a:gd name="connsiteY40-4582" fmla="*/ 174 h 242"/>
                <a:gd name="connsiteX41-4583" fmla="*/ 37 w 405"/>
                <a:gd name="connsiteY41-4584" fmla="*/ 163 h 242"/>
                <a:gd name="connsiteX42-4585" fmla="*/ 48 w 405"/>
                <a:gd name="connsiteY42-4586" fmla="*/ 153 h 242"/>
                <a:gd name="connsiteX43-4587" fmla="*/ 53 w 405"/>
                <a:gd name="connsiteY43-4588" fmla="*/ 137 h 242"/>
                <a:gd name="connsiteX44-4589" fmla="*/ 63 w 405"/>
                <a:gd name="connsiteY44-4590" fmla="*/ 121 h 242"/>
                <a:gd name="connsiteX45-4591" fmla="*/ 63 w 405"/>
                <a:gd name="connsiteY45-4592" fmla="*/ 100 h 242"/>
                <a:gd name="connsiteX46-4593" fmla="*/ 69 w 405"/>
                <a:gd name="connsiteY46-4594" fmla="*/ 89 h 242"/>
                <a:gd name="connsiteX47-4595" fmla="*/ 69 w 405"/>
                <a:gd name="connsiteY47-4596" fmla="*/ 74 h 242"/>
                <a:gd name="connsiteX48-4597" fmla="*/ 69 w 405"/>
                <a:gd name="connsiteY48-4598" fmla="*/ 63 h 242"/>
                <a:gd name="connsiteX49-4599" fmla="*/ 63 w 405"/>
                <a:gd name="connsiteY49-4600" fmla="*/ 47 h 242"/>
                <a:gd name="connsiteX50-4601" fmla="*/ 58 w 405"/>
                <a:gd name="connsiteY50-4602" fmla="*/ 42 h 242"/>
                <a:gd name="connsiteX51-4603" fmla="*/ 53 w 405"/>
                <a:gd name="connsiteY51-4604" fmla="*/ 37 h 242"/>
                <a:gd name="connsiteX52-4605" fmla="*/ 48 w 405"/>
                <a:gd name="connsiteY52-4606" fmla="*/ 32 h 242"/>
                <a:gd name="connsiteX53-4607" fmla="*/ 48 w 405"/>
                <a:gd name="connsiteY53-4608" fmla="*/ 26 h 242"/>
                <a:gd name="connsiteX54-4609" fmla="*/ 48 w 405"/>
                <a:gd name="connsiteY54-4610" fmla="*/ 16 h 242"/>
                <a:gd name="connsiteX55-4611" fmla="*/ 48 w 405"/>
                <a:gd name="connsiteY55-4612" fmla="*/ 10 h 242"/>
                <a:gd name="connsiteX56-4613" fmla="*/ 53 w 405"/>
                <a:gd name="connsiteY56-4614" fmla="*/ 5 h 242"/>
                <a:gd name="connsiteX57-4615" fmla="*/ 58 w 405"/>
                <a:gd name="connsiteY57-4616" fmla="*/ 5 h 242"/>
                <a:gd name="connsiteX58-4617" fmla="*/ 69 w 405"/>
                <a:gd name="connsiteY58-4618" fmla="*/ 0 h 242"/>
                <a:gd name="connsiteX59-4619" fmla="*/ 74 w 405"/>
                <a:gd name="connsiteY59-4620" fmla="*/ 5 h 242"/>
                <a:gd name="connsiteX60-4621" fmla="*/ 84 w 405"/>
                <a:gd name="connsiteY60-4622" fmla="*/ 5 h 242"/>
                <a:gd name="connsiteX61-4623" fmla="*/ 95 w 405"/>
                <a:gd name="connsiteY61-4624" fmla="*/ 10 h 242"/>
                <a:gd name="connsiteX62-4625" fmla="*/ 105 w 405"/>
                <a:gd name="connsiteY62-4626" fmla="*/ 16 h 242"/>
                <a:gd name="connsiteX63-4627" fmla="*/ 116 w 405"/>
                <a:gd name="connsiteY63-4628" fmla="*/ 26 h 242"/>
                <a:gd name="connsiteX64-4629" fmla="*/ 127 w 405"/>
                <a:gd name="connsiteY64-4630" fmla="*/ 32 h 242"/>
                <a:gd name="connsiteX65-4631" fmla="*/ 132 w 405"/>
                <a:gd name="connsiteY65-4632" fmla="*/ 37 h 242"/>
                <a:gd name="connsiteX66-4633" fmla="*/ 137 w 405"/>
                <a:gd name="connsiteY66-4634" fmla="*/ 42 h 242"/>
                <a:gd name="connsiteX67-4635" fmla="*/ 137 w 405"/>
                <a:gd name="connsiteY67-4636" fmla="*/ 47 h 242"/>
                <a:gd name="connsiteX68-4637" fmla="*/ 137 w 405"/>
                <a:gd name="connsiteY68-4638" fmla="*/ 53 h 242"/>
                <a:gd name="connsiteX69-4639" fmla="*/ 137 w 405"/>
                <a:gd name="connsiteY69-4640" fmla="*/ 58 h 242"/>
                <a:gd name="connsiteX70-4641" fmla="*/ 137 w 405"/>
                <a:gd name="connsiteY70-4642" fmla="*/ 63 h 242"/>
                <a:gd name="connsiteX71-4643" fmla="*/ 137 w 405"/>
                <a:gd name="connsiteY71-4644" fmla="*/ 68 h 242"/>
                <a:gd name="connsiteX72-4645" fmla="*/ 132 w 405"/>
                <a:gd name="connsiteY72-4646" fmla="*/ 79 h 242"/>
                <a:gd name="connsiteX73-4647" fmla="*/ 132 w 405"/>
                <a:gd name="connsiteY73-4648" fmla="*/ 89 h 242"/>
                <a:gd name="connsiteX74-4649" fmla="*/ 127 w 405"/>
                <a:gd name="connsiteY74-4650" fmla="*/ 100 h 242"/>
                <a:gd name="connsiteX75-4651" fmla="*/ 121 w 405"/>
                <a:gd name="connsiteY75-4652" fmla="*/ 111 h 242"/>
                <a:gd name="connsiteX76-4653" fmla="*/ 116 w 405"/>
                <a:gd name="connsiteY76-4654" fmla="*/ 121 h 242"/>
                <a:gd name="connsiteX77-4655" fmla="*/ 116 w 405"/>
                <a:gd name="connsiteY77-4656" fmla="*/ 132 h 242"/>
                <a:gd name="connsiteX78-4657" fmla="*/ 111 w 405"/>
                <a:gd name="connsiteY78-4658" fmla="*/ 137 h 242"/>
                <a:gd name="connsiteX79-4659" fmla="*/ 111 w 405"/>
                <a:gd name="connsiteY79-4660" fmla="*/ 147 h 242"/>
                <a:gd name="connsiteX80-4661" fmla="*/ 111 w 405"/>
                <a:gd name="connsiteY80-4662" fmla="*/ 153 h 242"/>
                <a:gd name="connsiteX81-4663" fmla="*/ 111 w 405"/>
                <a:gd name="connsiteY81-4664" fmla="*/ 158 h 242"/>
                <a:gd name="connsiteX82-4665" fmla="*/ 111 w 405"/>
                <a:gd name="connsiteY82-4666" fmla="*/ 158 h 242"/>
                <a:gd name="connsiteX83-4667" fmla="*/ 111 w 405"/>
                <a:gd name="connsiteY83-4668" fmla="*/ 163 h 242"/>
                <a:gd name="connsiteX84-4669" fmla="*/ 116 w 405"/>
                <a:gd name="connsiteY84-4670" fmla="*/ 163 h 242"/>
                <a:gd name="connsiteX85-4671" fmla="*/ 116 w 405"/>
                <a:gd name="connsiteY85-4672" fmla="*/ 163 h 242"/>
                <a:gd name="connsiteX86-4673" fmla="*/ 121 w 405"/>
                <a:gd name="connsiteY86-4674" fmla="*/ 163 h 242"/>
                <a:gd name="connsiteX87-4675" fmla="*/ 132 w 405"/>
                <a:gd name="connsiteY87-4676" fmla="*/ 163 h 242"/>
                <a:gd name="connsiteX88-4677" fmla="*/ 148 w 405"/>
                <a:gd name="connsiteY88-4678" fmla="*/ 163 h 242"/>
                <a:gd name="connsiteX89-4679" fmla="*/ 169 w 405"/>
                <a:gd name="connsiteY89-4680" fmla="*/ 163 h 242"/>
                <a:gd name="connsiteX90-4681" fmla="*/ 190 w 405"/>
                <a:gd name="connsiteY90-4682" fmla="*/ 163 h 242"/>
                <a:gd name="connsiteX91-4683" fmla="*/ 211 w 405"/>
                <a:gd name="connsiteY91-4684" fmla="*/ 158 h 242"/>
                <a:gd name="connsiteX92-4685" fmla="*/ 242 w 405"/>
                <a:gd name="connsiteY92-4686" fmla="*/ 153 h 242"/>
                <a:gd name="connsiteX93-4687" fmla="*/ 269 w 405"/>
                <a:gd name="connsiteY93-4688" fmla="*/ 153 h 242"/>
                <a:gd name="connsiteX94-4689" fmla="*/ 290 w 405"/>
                <a:gd name="connsiteY94-4690" fmla="*/ 147 h 242"/>
                <a:gd name="connsiteX95-4691" fmla="*/ 311 w 405"/>
                <a:gd name="connsiteY95-4692" fmla="*/ 147 h 242"/>
                <a:gd name="connsiteX96-4693" fmla="*/ 332 w 405"/>
                <a:gd name="connsiteY96-4694" fmla="*/ 142 h 242"/>
                <a:gd name="connsiteX97-4695" fmla="*/ 342 w 405"/>
                <a:gd name="connsiteY97-4696" fmla="*/ 142 h 242"/>
                <a:gd name="connsiteX98-4697" fmla="*/ 358 w 405"/>
                <a:gd name="connsiteY98-4698" fmla="*/ 142 h 242"/>
                <a:gd name="connsiteX99-4699" fmla="*/ 363 w 405"/>
                <a:gd name="connsiteY99-4700" fmla="*/ 142 h 242"/>
                <a:gd name="connsiteX100-4701" fmla="*/ 368 w 405"/>
                <a:gd name="connsiteY100-4702" fmla="*/ 142 h 242"/>
                <a:gd name="connsiteX101-4703" fmla="*/ 368 w 405"/>
                <a:gd name="connsiteY101-4704" fmla="*/ 142 h 242"/>
                <a:gd name="connsiteX0-4705" fmla="*/ 368 w 405"/>
                <a:gd name="connsiteY0-4706" fmla="*/ 142 h 242"/>
                <a:gd name="connsiteX1-4707" fmla="*/ 374 w 405"/>
                <a:gd name="connsiteY1-4708" fmla="*/ 142 h 242"/>
                <a:gd name="connsiteX2-4709" fmla="*/ 379 w 405"/>
                <a:gd name="connsiteY2-4710" fmla="*/ 142 h 242"/>
                <a:gd name="connsiteX3-4711" fmla="*/ 395 w 405"/>
                <a:gd name="connsiteY3-4712" fmla="*/ 137 h 242"/>
                <a:gd name="connsiteX4-4713" fmla="*/ 405 w 405"/>
                <a:gd name="connsiteY4-4714" fmla="*/ 169 h 242"/>
                <a:gd name="connsiteX5-4715" fmla="*/ 384 w 405"/>
                <a:gd name="connsiteY5-4716" fmla="*/ 174 h 242"/>
                <a:gd name="connsiteX6-4717" fmla="*/ 353 w 405"/>
                <a:gd name="connsiteY6-4718" fmla="*/ 174 h 242"/>
                <a:gd name="connsiteX7-4719" fmla="*/ 326 w 405"/>
                <a:gd name="connsiteY7-4720" fmla="*/ 179 h 242"/>
                <a:gd name="connsiteX8-4721" fmla="*/ 305 w 405"/>
                <a:gd name="connsiteY8-4722" fmla="*/ 184 h 242"/>
                <a:gd name="connsiteX9-4723" fmla="*/ 279 w 405"/>
                <a:gd name="connsiteY9-4724" fmla="*/ 190 h 242"/>
                <a:gd name="connsiteX10-4725" fmla="*/ 258 w 405"/>
                <a:gd name="connsiteY10-4726" fmla="*/ 190 h 242"/>
                <a:gd name="connsiteX11-4727" fmla="*/ 237 w 405"/>
                <a:gd name="connsiteY11-4728" fmla="*/ 195 h 242"/>
                <a:gd name="connsiteX12-4729" fmla="*/ 216 w 405"/>
                <a:gd name="connsiteY12-4730" fmla="*/ 200 h 242"/>
                <a:gd name="connsiteX13-4731" fmla="*/ 200 w 405"/>
                <a:gd name="connsiteY13-4732" fmla="*/ 200 h 242"/>
                <a:gd name="connsiteX14-4733" fmla="*/ 184 w 405"/>
                <a:gd name="connsiteY14-4734" fmla="*/ 205 h 242"/>
                <a:gd name="connsiteX15-4735" fmla="*/ 169 w 405"/>
                <a:gd name="connsiteY15-4736" fmla="*/ 205 h 242"/>
                <a:gd name="connsiteX16-4737" fmla="*/ 153 w 405"/>
                <a:gd name="connsiteY16-4738" fmla="*/ 211 h 242"/>
                <a:gd name="connsiteX17-4739" fmla="*/ 142 w 405"/>
                <a:gd name="connsiteY17-4740" fmla="*/ 211 h 242"/>
                <a:gd name="connsiteX18-4741" fmla="*/ 132 w 405"/>
                <a:gd name="connsiteY18-4742" fmla="*/ 216 h 242"/>
                <a:gd name="connsiteX19-4743" fmla="*/ 127 w 405"/>
                <a:gd name="connsiteY19-4744" fmla="*/ 216 h 242"/>
                <a:gd name="connsiteX20-4745" fmla="*/ 116 w 405"/>
                <a:gd name="connsiteY20-4746" fmla="*/ 221 h 242"/>
                <a:gd name="connsiteX21-4747" fmla="*/ 111 w 405"/>
                <a:gd name="connsiteY21-4748" fmla="*/ 221 h 242"/>
                <a:gd name="connsiteX22-4749" fmla="*/ 105 w 405"/>
                <a:gd name="connsiteY22-4750" fmla="*/ 226 h 242"/>
                <a:gd name="connsiteX23-4751" fmla="*/ 90 w 405"/>
                <a:gd name="connsiteY23-4752" fmla="*/ 232 h 242"/>
                <a:gd name="connsiteX24-4753" fmla="*/ 79 w 405"/>
                <a:gd name="connsiteY24-4754" fmla="*/ 237 h 242"/>
                <a:gd name="connsiteX25-4755" fmla="*/ 69 w 405"/>
                <a:gd name="connsiteY25-4756" fmla="*/ 242 h 242"/>
                <a:gd name="connsiteX26-4757" fmla="*/ 63 w 405"/>
                <a:gd name="connsiteY26-4758" fmla="*/ 242 h 242"/>
                <a:gd name="connsiteX27-4759" fmla="*/ 58 w 405"/>
                <a:gd name="connsiteY27-4760" fmla="*/ 242 h 242"/>
                <a:gd name="connsiteX28-4761" fmla="*/ 53 w 405"/>
                <a:gd name="connsiteY28-4762" fmla="*/ 242 h 242"/>
                <a:gd name="connsiteX29-4763" fmla="*/ 48 w 405"/>
                <a:gd name="connsiteY29-4764" fmla="*/ 242 h 242"/>
                <a:gd name="connsiteX30-4765" fmla="*/ 37 w 405"/>
                <a:gd name="connsiteY30-4766" fmla="*/ 232 h 242"/>
                <a:gd name="connsiteX31-4767" fmla="*/ 27 w 405"/>
                <a:gd name="connsiteY31-4768" fmla="*/ 226 h 242"/>
                <a:gd name="connsiteX32-4769" fmla="*/ 16 w 405"/>
                <a:gd name="connsiteY32-4770" fmla="*/ 216 h 242"/>
                <a:gd name="connsiteX33-4771" fmla="*/ 11 w 405"/>
                <a:gd name="connsiteY33-4772" fmla="*/ 211 h 242"/>
                <a:gd name="connsiteX34-4773" fmla="*/ 6 w 405"/>
                <a:gd name="connsiteY34-4774" fmla="*/ 200 h 242"/>
                <a:gd name="connsiteX35-4775" fmla="*/ 0 w 405"/>
                <a:gd name="connsiteY35-4776" fmla="*/ 195 h 242"/>
                <a:gd name="connsiteX36-4777" fmla="*/ 6 w 405"/>
                <a:gd name="connsiteY36-4778" fmla="*/ 190 h 242"/>
                <a:gd name="connsiteX37-4779" fmla="*/ 11 w 405"/>
                <a:gd name="connsiteY37-4780" fmla="*/ 184 h 242"/>
                <a:gd name="connsiteX38-4781" fmla="*/ 16 w 405"/>
                <a:gd name="connsiteY38-4782" fmla="*/ 179 h 242"/>
                <a:gd name="connsiteX39-4783" fmla="*/ 27 w 405"/>
                <a:gd name="connsiteY39-4784" fmla="*/ 174 h 242"/>
                <a:gd name="connsiteX40-4785" fmla="*/ 37 w 405"/>
                <a:gd name="connsiteY40-4786" fmla="*/ 163 h 242"/>
                <a:gd name="connsiteX41-4787" fmla="*/ 48 w 405"/>
                <a:gd name="connsiteY41-4788" fmla="*/ 153 h 242"/>
                <a:gd name="connsiteX42-4789" fmla="*/ 53 w 405"/>
                <a:gd name="connsiteY42-4790" fmla="*/ 137 h 242"/>
                <a:gd name="connsiteX43-4791" fmla="*/ 63 w 405"/>
                <a:gd name="connsiteY43-4792" fmla="*/ 121 h 242"/>
                <a:gd name="connsiteX44-4793" fmla="*/ 63 w 405"/>
                <a:gd name="connsiteY44-4794" fmla="*/ 100 h 242"/>
                <a:gd name="connsiteX45-4795" fmla="*/ 69 w 405"/>
                <a:gd name="connsiteY45-4796" fmla="*/ 89 h 242"/>
                <a:gd name="connsiteX46-4797" fmla="*/ 69 w 405"/>
                <a:gd name="connsiteY46-4798" fmla="*/ 74 h 242"/>
                <a:gd name="connsiteX47-4799" fmla="*/ 69 w 405"/>
                <a:gd name="connsiteY47-4800" fmla="*/ 63 h 242"/>
                <a:gd name="connsiteX48-4801" fmla="*/ 63 w 405"/>
                <a:gd name="connsiteY48-4802" fmla="*/ 47 h 242"/>
                <a:gd name="connsiteX49-4803" fmla="*/ 58 w 405"/>
                <a:gd name="connsiteY49-4804" fmla="*/ 42 h 242"/>
                <a:gd name="connsiteX50-4805" fmla="*/ 53 w 405"/>
                <a:gd name="connsiteY50-4806" fmla="*/ 37 h 242"/>
                <a:gd name="connsiteX51-4807" fmla="*/ 48 w 405"/>
                <a:gd name="connsiteY51-4808" fmla="*/ 32 h 242"/>
                <a:gd name="connsiteX52-4809" fmla="*/ 48 w 405"/>
                <a:gd name="connsiteY52-4810" fmla="*/ 26 h 242"/>
                <a:gd name="connsiteX53-4811" fmla="*/ 48 w 405"/>
                <a:gd name="connsiteY53-4812" fmla="*/ 16 h 242"/>
                <a:gd name="connsiteX54-4813" fmla="*/ 48 w 405"/>
                <a:gd name="connsiteY54-4814" fmla="*/ 10 h 242"/>
                <a:gd name="connsiteX55-4815" fmla="*/ 53 w 405"/>
                <a:gd name="connsiteY55-4816" fmla="*/ 5 h 242"/>
                <a:gd name="connsiteX56-4817" fmla="*/ 58 w 405"/>
                <a:gd name="connsiteY56-4818" fmla="*/ 5 h 242"/>
                <a:gd name="connsiteX57-4819" fmla="*/ 69 w 405"/>
                <a:gd name="connsiteY57-4820" fmla="*/ 0 h 242"/>
                <a:gd name="connsiteX58-4821" fmla="*/ 74 w 405"/>
                <a:gd name="connsiteY58-4822" fmla="*/ 5 h 242"/>
                <a:gd name="connsiteX59-4823" fmla="*/ 84 w 405"/>
                <a:gd name="connsiteY59-4824" fmla="*/ 5 h 242"/>
                <a:gd name="connsiteX60-4825" fmla="*/ 95 w 405"/>
                <a:gd name="connsiteY60-4826" fmla="*/ 10 h 242"/>
                <a:gd name="connsiteX61-4827" fmla="*/ 105 w 405"/>
                <a:gd name="connsiteY61-4828" fmla="*/ 16 h 242"/>
                <a:gd name="connsiteX62-4829" fmla="*/ 116 w 405"/>
                <a:gd name="connsiteY62-4830" fmla="*/ 26 h 242"/>
                <a:gd name="connsiteX63-4831" fmla="*/ 127 w 405"/>
                <a:gd name="connsiteY63-4832" fmla="*/ 32 h 242"/>
                <a:gd name="connsiteX64-4833" fmla="*/ 132 w 405"/>
                <a:gd name="connsiteY64-4834" fmla="*/ 37 h 242"/>
                <a:gd name="connsiteX65-4835" fmla="*/ 137 w 405"/>
                <a:gd name="connsiteY65-4836" fmla="*/ 42 h 242"/>
                <a:gd name="connsiteX66-4837" fmla="*/ 137 w 405"/>
                <a:gd name="connsiteY66-4838" fmla="*/ 47 h 242"/>
                <a:gd name="connsiteX67-4839" fmla="*/ 137 w 405"/>
                <a:gd name="connsiteY67-4840" fmla="*/ 53 h 242"/>
                <a:gd name="connsiteX68-4841" fmla="*/ 137 w 405"/>
                <a:gd name="connsiteY68-4842" fmla="*/ 58 h 242"/>
                <a:gd name="connsiteX69-4843" fmla="*/ 137 w 405"/>
                <a:gd name="connsiteY69-4844" fmla="*/ 63 h 242"/>
                <a:gd name="connsiteX70-4845" fmla="*/ 137 w 405"/>
                <a:gd name="connsiteY70-4846" fmla="*/ 68 h 242"/>
                <a:gd name="connsiteX71-4847" fmla="*/ 132 w 405"/>
                <a:gd name="connsiteY71-4848" fmla="*/ 79 h 242"/>
                <a:gd name="connsiteX72-4849" fmla="*/ 132 w 405"/>
                <a:gd name="connsiteY72-4850" fmla="*/ 89 h 242"/>
                <a:gd name="connsiteX73-4851" fmla="*/ 127 w 405"/>
                <a:gd name="connsiteY73-4852" fmla="*/ 100 h 242"/>
                <a:gd name="connsiteX74-4853" fmla="*/ 121 w 405"/>
                <a:gd name="connsiteY74-4854" fmla="*/ 111 h 242"/>
                <a:gd name="connsiteX75-4855" fmla="*/ 116 w 405"/>
                <a:gd name="connsiteY75-4856" fmla="*/ 121 h 242"/>
                <a:gd name="connsiteX76-4857" fmla="*/ 116 w 405"/>
                <a:gd name="connsiteY76-4858" fmla="*/ 132 h 242"/>
                <a:gd name="connsiteX77-4859" fmla="*/ 111 w 405"/>
                <a:gd name="connsiteY77-4860" fmla="*/ 137 h 242"/>
                <a:gd name="connsiteX78-4861" fmla="*/ 111 w 405"/>
                <a:gd name="connsiteY78-4862" fmla="*/ 147 h 242"/>
                <a:gd name="connsiteX79-4863" fmla="*/ 111 w 405"/>
                <a:gd name="connsiteY79-4864" fmla="*/ 153 h 242"/>
                <a:gd name="connsiteX80-4865" fmla="*/ 111 w 405"/>
                <a:gd name="connsiteY80-4866" fmla="*/ 158 h 242"/>
                <a:gd name="connsiteX81-4867" fmla="*/ 111 w 405"/>
                <a:gd name="connsiteY81-4868" fmla="*/ 158 h 242"/>
                <a:gd name="connsiteX82-4869" fmla="*/ 111 w 405"/>
                <a:gd name="connsiteY82-4870" fmla="*/ 163 h 242"/>
                <a:gd name="connsiteX83-4871" fmla="*/ 116 w 405"/>
                <a:gd name="connsiteY83-4872" fmla="*/ 163 h 242"/>
                <a:gd name="connsiteX84-4873" fmla="*/ 116 w 405"/>
                <a:gd name="connsiteY84-4874" fmla="*/ 163 h 242"/>
                <a:gd name="connsiteX85-4875" fmla="*/ 121 w 405"/>
                <a:gd name="connsiteY85-4876" fmla="*/ 163 h 242"/>
                <a:gd name="connsiteX86-4877" fmla="*/ 132 w 405"/>
                <a:gd name="connsiteY86-4878" fmla="*/ 163 h 242"/>
                <a:gd name="connsiteX87-4879" fmla="*/ 148 w 405"/>
                <a:gd name="connsiteY87-4880" fmla="*/ 163 h 242"/>
                <a:gd name="connsiteX88-4881" fmla="*/ 169 w 405"/>
                <a:gd name="connsiteY88-4882" fmla="*/ 163 h 242"/>
                <a:gd name="connsiteX89-4883" fmla="*/ 190 w 405"/>
                <a:gd name="connsiteY89-4884" fmla="*/ 163 h 242"/>
                <a:gd name="connsiteX90-4885" fmla="*/ 211 w 405"/>
                <a:gd name="connsiteY90-4886" fmla="*/ 158 h 242"/>
                <a:gd name="connsiteX91-4887" fmla="*/ 242 w 405"/>
                <a:gd name="connsiteY91-4888" fmla="*/ 153 h 242"/>
                <a:gd name="connsiteX92-4889" fmla="*/ 269 w 405"/>
                <a:gd name="connsiteY92-4890" fmla="*/ 153 h 242"/>
                <a:gd name="connsiteX93-4891" fmla="*/ 290 w 405"/>
                <a:gd name="connsiteY93-4892" fmla="*/ 147 h 242"/>
                <a:gd name="connsiteX94-4893" fmla="*/ 311 w 405"/>
                <a:gd name="connsiteY94-4894" fmla="*/ 147 h 242"/>
                <a:gd name="connsiteX95-4895" fmla="*/ 332 w 405"/>
                <a:gd name="connsiteY95-4896" fmla="*/ 142 h 242"/>
                <a:gd name="connsiteX96-4897" fmla="*/ 342 w 405"/>
                <a:gd name="connsiteY96-4898" fmla="*/ 142 h 242"/>
                <a:gd name="connsiteX97-4899" fmla="*/ 358 w 405"/>
                <a:gd name="connsiteY97-4900" fmla="*/ 142 h 242"/>
                <a:gd name="connsiteX98-4901" fmla="*/ 363 w 405"/>
                <a:gd name="connsiteY98-4902" fmla="*/ 142 h 242"/>
                <a:gd name="connsiteX99-4903" fmla="*/ 368 w 405"/>
                <a:gd name="connsiteY99-4904" fmla="*/ 142 h 242"/>
                <a:gd name="connsiteX100-4905" fmla="*/ 368 w 405"/>
                <a:gd name="connsiteY100-4906" fmla="*/ 142 h 242"/>
                <a:gd name="connsiteX0-4907" fmla="*/ 368 w 396"/>
                <a:gd name="connsiteY0-4908" fmla="*/ 142 h 242"/>
                <a:gd name="connsiteX1-4909" fmla="*/ 374 w 396"/>
                <a:gd name="connsiteY1-4910" fmla="*/ 142 h 242"/>
                <a:gd name="connsiteX2-4911" fmla="*/ 379 w 396"/>
                <a:gd name="connsiteY2-4912" fmla="*/ 142 h 242"/>
                <a:gd name="connsiteX3-4913" fmla="*/ 395 w 396"/>
                <a:gd name="connsiteY3-4914" fmla="*/ 137 h 242"/>
                <a:gd name="connsiteX4-4915" fmla="*/ 384 w 396"/>
                <a:gd name="connsiteY4-4916" fmla="*/ 174 h 242"/>
                <a:gd name="connsiteX5-4917" fmla="*/ 353 w 396"/>
                <a:gd name="connsiteY5-4918" fmla="*/ 174 h 242"/>
                <a:gd name="connsiteX6-4919" fmla="*/ 326 w 396"/>
                <a:gd name="connsiteY6-4920" fmla="*/ 179 h 242"/>
                <a:gd name="connsiteX7-4921" fmla="*/ 305 w 396"/>
                <a:gd name="connsiteY7-4922" fmla="*/ 184 h 242"/>
                <a:gd name="connsiteX8-4923" fmla="*/ 279 w 396"/>
                <a:gd name="connsiteY8-4924" fmla="*/ 190 h 242"/>
                <a:gd name="connsiteX9-4925" fmla="*/ 258 w 396"/>
                <a:gd name="connsiteY9-4926" fmla="*/ 190 h 242"/>
                <a:gd name="connsiteX10-4927" fmla="*/ 237 w 396"/>
                <a:gd name="connsiteY10-4928" fmla="*/ 195 h 242"/>
                <a:gd name="connsiteX11-4929" fmla="*/ 216 w 396"/>
                <a:gd name="connsiteY11-4930" fmla="*/ 200 h 242"/>
                <a:gd name="connsiteX12-4931" fmla="*/ 200 w 396"/>
                <a:gd name="connsiteY12-4932" fmla="*/ 200 h 242"/>
                <a:gd name="connsiteX13-4933" fmla="*/ 184 w 396"/>
                <a:gd name="connsiteY13-4934" fmla="*/ 205 h 242"/>
                <a:gd name="connsiteX14-4935" fmla="*/ 169 w 396"/>
                <a:gd name="connsiteY14-4936" fmla="*/ 205 h 242"/>
                <a:gd name="connsiteX15-4937" fmla="*/ 153 w 396"/>
                <a:gd name="connsiteY15-4938" fmla="*/ 211 h 242"/>
                <a:gd name="connsiteX16-4939" fmla="*/ 142 w 396"/>
                <a:gd name="connsiteY16-4940" fmla="*/ 211 h 242"/>
                <a:gd name="connsiteX17-4941" fmla="*/ 132 w 396"/>
                <a:gd name="connsiteY17-4942" fmla="*/ 216 h 242"/>
                <a:gd name="connsiteX18-4943" fmla="*/ 127 w 396"/>
                <a:gd name="connsiteY18-4944" fmla="*/ 216 h 242"/>
                <a:gd name="connsiteX19-4945" fmla="*/ 116 w 396"/>
                <a:gd name="connsiteY19-4946" fmla="*/ 221 h 242"/>
                <a:gd name="connsiteX20-4947" fmla="*/ 111 w 396"/>
                <a:gd name="connsiteY20-4948" fmla="*/ 221 h 242"/>
                <a:gd name="connsiteX21-4949" fmla="*/ 105 w 396"/>
                <a:gd name="connsiteY21-4950" fmla="*/ 226 h 242"/>
                <a:gd name="connsiteX22-4951" fmla="*/ 90 w 396"/>
                <a:gd name="connsiteY22-4952" fmla="*/ 232 h 242"/>
                <a:gd name="connsiteX23-4953" fmla="*/ 79 w 396"/>
                <a:gd name="connsiteY23-4954" fmla="*/ 237 h 242"/>
                <a:gd name="connsiteX24-4955" fmla="*/ 69 w 396"/>
                <a:gd name="connsiteY24-4956" fmla="*/ 242 h 242"/>
                <a:gd name="connsiteX25-4957" fmla="*/ 63 w 396"/>
                <a:gd name="connsiteY25-4958" fmla="*/ 242 h 242"/>
                <a:gd name="connsiteX26-4959" fmla="*/ 58 w 396"/>
                <a:gd name="connsiteY26-4960" fmla="*/ 242 h 242"/>
                <a:gd name="connsiteX27-4961" fmla="*/ 53 w 396"/>
                <a:gd name="connsiteY27-4962" fmla="*/ 242 h 242"/>
                <a:gd name="connsiteX28-4963" fmla="*/ 48 w 396"/>
                <a:gd name="connsiteY28-4964" fmla="*/ 242 h 242"/>
                <a:gd name="connsiteX29-4965" fmla="*/ 37 w 396"/>
                <a:gd name="connsiteY29-4966" fmla="*/ 232 h 242"/>
                <a:gd name="connsiteX30-4967" fmla="*/ 27 w 396"/>
                <a:gd name="connsiteY30-4968" fmla="*/ 226 h 242"/>
                <a:gd name="connsiteX31-4969" fmla="*/ 16 w 396"/>
                <a:gd name="connsiteY31-4970" fmla="*/ 216 h 242"/>
                <a:gd name="connsiteX32-4971" fmla="*/ 11 w 396"/>
                <a:gd name="connsiteY32-4972" fmla="*/ 211 h 242"/>
                <a:gd name="connsiteX33-4973" fmla="*/ 6 w 396"/>
                <a:gd name="connsiteY33-4974" fmla="*/ 200 h 242"/>
                <a:gd name="connsiteX34-4975" fmla="*/ 0 w 396"/>
                <a:gd name="connsiteY34-4976" fmla="*/ 195 h 242"/>
                <a:gd name="connsiteX35-4977" fmla="*/ 6 w 396"/>
                <a:gd name="connsiteY35-4978" fmla="*/ 190 h 242"/>
                <a:gd name="connsiteX36-4979" fmla="*/ 11 w 396"/>
                <a:gd name="connsiteY36-4980" fmla="*/ 184 h 242"/>
                <a:gd name="connsiteX37-4981" fmla="*/ 16 w 396"/>
                <a:gd name="connsiteY37-4982" fmla="*/ 179 h 242"/>
                <a:gd name="connsiteX38-4983" fmla="*/ 27 w 396"/>
                <a:gd name="connsiteY38-4984" fmla="*/ 174 h 242"/>
                <a:gd name="connsiteX39-4985" fmla="*/ 37 w 396"/>
                <a:gd name="connsiteY39-4986" fmla="*/ 163 h 242"/>
                <a:gd name="connsiteX40-4987" fmla="*/ 48 w 396"/>
                <a:gd name="connsiteY40-4988" fmla="*/ 153 h 242"/>
                <a:gd name="connsiteX41-4989" fmla="*/ 53 w 396"/>
                <a:gd name="connsiteY41-4990" fmla="*/ 137 h 242"/>
                <a:gd name="connsiteX42-4991" fmla="*/ 63 w 396"/>
                <a:gd name="connsiteY42-4992" fmla="*/ 121 h 242"/>
                <a:gd name="connsiteX43-4993" fmla="*/ 63 w 396"/>
                <a:gd name="connsiteY43-4994" fmla="*/ 100 h 242"/>
                <a:gd name="connsiteX44-4995" fmla="*/ 69 w 396"/>
                <a:gd name="connsiteY44-4996" fmla="*/ 89 h 242"/>
                <a:gd name="connsiteX45-4997" fmla="*/ 69 w 396"/>
                <a:gd name="connsiteY45-4998" fmla="*/ 74 h 242"/>
                <a:gd name="connsiteX46-4999" fmla="*/ 69 w 396"/>
                <a:gd name="connsiteY46-5000" fmla="*/ 63 h 242"/>
                <a:gd name="connsiteX47-5001" fmla="*/ 63 w 396"/>
                <a:gd name="connsiteY47-5002" fmla="*/ 47 h 242"/>
                <a:gd name="connsiteX48-5003" fmla="*/ 58 w 396"/>
                <a:gd name="connsiteY48-5004" fmla="*/ 42 h 242"/>
                <a:gd name="connsiteX49-5005" fmla="*/ 53 w 396"/>
                <a:gd name="connsiteY49-5006" fmla="*/ 37 h 242"/>
                <a:gd name="connsiteX50-5007" fmla="*/ 48 w 396"/>
                <a:gd name="connsiteY50-5008" fmla="*/ 32 h 242"/>
                <a:gd name="connsiteX51-5009" fmla="*/ 48 w 396"/>
                <a:gd name="connsiteY51-5010" fmla="*/ 26 h 242"/>
                <a:gd name="connsiteX52-5011" fmla="*/ 48 w 396"/>
                <a:gd name="connsiteY52-5012" fmla="*/ 16 h 242"/>
                <a:gd name="connsiteX53-5013" fmla="*/ 48 w 396"/>
                <a:gd name="connsiteY53-5014" fmla="*/ 10 h 242"/>
                <a:gd name="connsiteX54-5015" fmla="*/ 53 w 396"/>
                <a:gd name="connsiteY54-5016" fmla="*/ 5 h 242"/>
                <a:gd name="connsiteX55-5017" fmla="*/ 58 w 396"/>
                <a:gd name="connsiteY55-5018" fmla="*/ 5 h 242"/>
                <a:gd name="connsiteX56-5019" fmla="*/ 69 w 396"/>
                <a:gd name="connsiteY56-5020" fmla="*/ 0 h 242"/>
                <a:gd name="connsiteX57-5021" fmla="*/ 74 w 396"/>
                <a:gd name="connsiteY57-5022" fmla="*/ 5 h 242"/>
                <a:gd name="connsiteX58-5023" fmla="*/ 84 w 396"/>
                <a:gd name="connsiteY58-5024" fmla="*/ 5 h 242"/>
                <a:gd name="connsiteX59-5025" fmla="*/ 95 w 396"/>
                <a:gd name="connsiteY59-5026" fmla="*/ 10 h 242"/>
                <a:gd name="connsiteX60-5027" fmla="*/ 105 w 396"/>
                <a:gd name="connsiteY60-5028" fmla="*/ 16 h 242"/>
                <a:gd name="connsiteX61-5029" fmla="*/ 116 w 396"/>
                <a:gd name="connsiteY61-5030" fmla="*/ 26 h 242"/>
                <a:gd name="connsiteX62-5031" fmla="*/ 127 w 396"/>
                <a:gd name="connsiteY62-5032" fmla="*/ 32 h 242"/>
                <a:gd name="connsiteX63-5033" fmla="*/ 132 w 396"/>
                <a:gd name="connsiteY63-5034" fmla="*/ 37 h 242"/>
                <a:gd name="connsiteX64-5035" fmla="*/ 137 w 396"/>
                <a:gd name="connsiteY64-5036" fmla="*/ 42 h 242"/>
                <a:gd name="connsiteX65-5037" fmla="*/ 137 w 396"/>
                <a:gd name="connsiteY65-5038" fmla="*/ 47 h 242"/>
                <a:gd name="connsiteX66-5039" fmla="*/ 137 w 396"/>
                <a:gd name="connsiteY66-5040" fmla="*/ 53 h 242"/>
                <a:gd name="connsiteX67-5041" fmla="*/ 137 w 396"/>
                <a:gd name="connsiteY67-5042" fmla="*/ 58 h 242"/>
                <a:gd name="connsiteX68-5043" fmla="*/ 137 w 396"/>
                <a:gd name="connsiteY68-5044" fmla="*/ 63 h 242"/>
                <a:gd name="connsiteX69-5045" fmla="*/ 137 w 396"/>
                <a:gd name="connsiteY69-5046" fmla="*/ 68 h 242"/>
                <a:gd name="connsiteX70-5047" fmla="*/ 132 w 396"/>
                <a:gd name="connsiteY70-5048" fmla="*/ 79 h 242"/>
                <a:gd name="connsiteX71-5049" fmla="*/ 132 w 396"/>
                <a:gd name="connsiteY71-5050" fmla="*/ 89 h 242"/>
                <a:gd name="connsiteX72-5051" fmla="*/ 127 w 396"/>
                <a:gd name="connsiteY72-5052" fmla="*/ 100 h 242"/>
                <a:gd name="connsiteX73-5053" fmla="*/ 121 w 396"/>
                <a:gd name="connsiteY73-5054" fmla="*/ 111 h 242"/>
                <a:gd name="connsiteX74-5055" fmla="*/ 116 w 396"/>
                <a:gd name="connsiteY74-5056" fmla="*/ 121 h 242"/>
                <a:gd name="connsiteX75-5057" fmla="*/ 116 w 396"/>
                <a:gd name="connsiteY75-5058" fmla="*/ 132 h 242"/>
                <a:gd name="connsiteX76-5059" fmla="*/ 111 w 396"/>
                <a:gd name="connsiteY76-5060" fmla="*/ 137 h 242"/>
                <a:gd name="connsiteX77-5061" fmla="*/ 111 w 396"/>
                <a:gd name="connsiteY77-5062" fmla="*/ 147 h 242"/>
                <a:gd name="connsiteX78-5063" fmla="*/ 111 w 396"/>
                <a:gd name="connsiteY78-5064" fmla="*/ 153 h 242"/>
                <a:gd name="connsiteX79-5065" fmla="*/ 111 w 396"/>
                <a:gd name="connsiteY79-5066" fmla="*/ 158 h 242"/>
                <a:gd name="connsiteX80-5067" fmla="*/ 111 w 396"/>
                <a:gd name="connsiteY80-5068" fmla="*/ 158 h 242"/>
                <a:gd name="connsiteX81-5069" fmla="*/ 111 w 396"/>
                <a:gd name="connsiteY81-5070" fmla="*/ 163 h 242"/>
                <a:gd name="connsiteX82-5071" fmla="*/ 116 w 396"/>
                <a:gd name="connsiteY82-5072" fmla="*/ 163 h 242"/>
                <a:gd name="connsiteX83-5073" fmla="*/ 116 w 396"/>
                <a:gd name="connsiteY83-5074" fmla="*/ 163 h 242"/>
                <a:gd name="connsiteX84-5075" fmla="*/ 121 w 396"/>
                <a:gd name="connsiteY84-5076" fmla="*/ 163 h 242"/>
                <a:gd name="connsiteX85-5077" fmla="*/ 132 w 396"/>
                <a:gd name="connsiteY85-5078" fmla="*/ 163 h 242"/>
                <a:gd name="connsiteX86-5079" fmla="*/ 148 w 396"/>
                <a:gd name="connsiteY86-5080" fmla="*/ 163 h 242"/>
                <a:gd name="connsiteX87-5081" fmla="*/ 169 w 396"/>
                <a:gd name="connsiteY87-5082" fmla="*/ 163 h 242"/>
                <a:gd name="connsiteX88-5083" fmla="*/ 190 w 396"/>
                <a:gd name="connsiteY88-5084" fmla="*/ 163 h 242"/>
                <a:gd name="connsiteX89-5085" fmla="*/ 211 w 396"/>
                <a:gd name="connsiteY89-5086" fmla="*/ 158 h 242"/>
                <a:gd name="connsiteX90-5087" fmla="*/ 242 w 396"/>
                <a:gd name="connsiteY90-5088" fmla="*/ 153 h 242"/>
                <a:gd name="connsiteX91-5089" fmla="*/ 269 w 396"/>
                <a:gd name="connsiteY91-5090" fmla="*/ 153 h 242"/>
                <a:gd name="connsiteX92-5091" fmla="*/ 290 w 396"/>
                <a:gd name="connsiteY92-5092" fmla="*/ 147 h 242"/>
                <a:gd name="connsiteX93-5093" fmla="*/ 311 w 396"/>
                <a:gd name="connsiteY93-5094" fmla="*/ 147 h 242"/>
                <a:gd name="connsiteX94-5095" fmla="*/ 332 w 396"/>
                <a:gd name="connsiteY94-5096" fmla="*/ 142 h 242"/>
                <a:gd name="connsiteX95-5097" fmla="*/ 342 w 396"/>
                <a:gd name="connsiteY95-5098" fmla="*/ 142 h 242"/>
                <a:gd name="connsiteX96-5099" fmla="*/ 358 w 396"/>
                <a:gd name="connsiteY96-5100" fmla="*/ 142 h 242"/>
                <a:gd name="connsiteX97-5101" fmla="*/ 363 w 396"/>
                <a:gd name="connsiteY97-5102" fmla="*/ 142 h 242"/>
                <a:gd name="connsiteX98-5103" fmla="*/ 368 w 396"/>
                <a:gd name="connsiteY98-5104" fmla="*/ 142 h 242"/>
                <a:gd name="connsiteX99-5105" fmla="*/ 368 w 396"/>
                <a:gd name="connsiteY99-5106" fmla="*/ 142 h 242"/>
                <a:gd name="connsiteX0-5107" fmla="*/ 368 w 388"/>
                <a:gd name="connsiteY0-5108" fmla="*/ 142 h 242"/>
                <a:gd name="connsiteX1-5109" fmla="*/ 374 w 388"/>
                <a:gd name="connsiteY1-5110" fmla="*/ 142 h 242"/>
                <a:gd name="connsiteX2-5111" fmla="*/ 379 w 388"/>
                <a:gd name="connsiteY2-5112" fmla="*/ 142 h 242"/>
                <a:gd name="connsiteX3-5113" fmla="*/ 384 w 388"/>
                <a:gd name="connsiteY3-5114" fmla="*/ 174 h 242"/>
                <a:gd name="connsiteX4-5115" fmla="*/ 353 w 388"/>
                <a:gd name="connsiteY4-5116" fmla="*/ 174 h 242"/>
                <a:gd name="connsiteX5-5117" fmla="*/ 326 w 388"/>
                <a:gd name="connsiteY5-5118" fmla="*/ 179 h 242"/>
                <a:gd name="connsiteX6-5119" fmla="*/ 305 w 388"/>
                <a:gd name="connsiteY6-5120" fmla="*/ 184 h 242"/>
                <a:gd name="connsiteX7-5121" fmla="*/ 279 w 388"/>
                <a:gd name="connsiteY7-5122" fmla="*/ 190 h 242"/>
                <a:gd name="connsiteX8-5123" fmla="*/ 258 w 388"/>
                <a:gd name="connsiteY8-5124" fmla="*/ 190 h 242"/>
                <a:gd name="connsiteX9-5125" fmla="*/ 237 w 388"/>
                <a:gd name="connsiteY9-5126" fmla="*/ 195 h 242"/>
                <a:gd name="connsiteX10-5127" fmla="*/ 216 w 388"/>
                <a:gd name="connsiteY10-5128" fmla="*/ 200 h 242"/>
                <a:gd name="connsiteX11-5129" fmla="*/ 200 w 388"/>
                <a:gd name="connsiteY11-5130" fmla="*/ 200 h 242"/>
                <a:gd name="connsiteX12-5131" fmla="*/ 184 w 388"/>
                <a:gd name="connsiteY12-5132" fmla="*/ 205 h 242"/>
                <a:gd name="connsiteX13-5133" fmla="*/ 169 w 388"/>
                <a:gd name="connsiteY13-5134" fmla="*/ 205 h 242"/>
                <a:gd name="connsiteX14-5135" fmla="*/ 153 w 388"/>
                <a:gd name="connsiteY14-5136" fmla="*/ 211 h 242"/>
                <a:gd name="connsiteX15-5137" fmla="*/ 142 w 388"/>
                <a:gd name="connsiteY15-5138" fmla="*/ 211 h 242"/>
                <a:gd name="connsiteX16-5139" fmla="*/ 132 w 388"/>
                <a:gd name="connsiteY16-5140" fmla="*/ 216 h 242"/>
                <a:gd name="connsiteX17-5141" fmla="*/ 127 w 388"/>
                <a:gd name="connsiteY17-5142" fmla="*/ 216 h 242"/>
                <a:gd name="connsiteX18-5143" fmla="*/ 116 w 388"/>
                <a:gd name="connsiteY18-5144" fmla="*/ 221 h 242"/>
                <a:gd name="connsiteX19-5145" fmla="*/ 111 w 388"/>
                <a:gd name="connsiteY19-5146" fmla="*/ 221 h 242"/>
                <a:gd name="connsiteX20-5147" fmla="*/ 105 w 388"/>
                <a:gd name="connsiteY20-5148" fmla="*/ 226 h 242"/>
                <a:gd name="connsiteX21-5149" fmla="*/ 90 w 388"/>
                <a:gd name="connsiteY21-5150" fmla="*/ 232 h 242"/>
                <a:gd name="connsiteX22-5151" fmla="*/ 79 w 388"/>
                <a:gd name="connsiteY22-5152" fmla="*/ 237 h 242"/>
                <a:gd name="connsiteX23-5153" fmla="*/ 69 w 388"/>
                <a:gd name="connsiteY23-5154" fmla="*/ 242 h 242"/>
                <a:gd name="connsiteX24-5155" fmla="*/ 63 w 388"/>
                <a:gd name="connsiteY24-5156" fmla="*/ 242 h 242"/>
                <a:gd name="connsiteX25-5157" fmla="*/ 58 w 388"/>
                <a:gd name="connsiteY25-5158" fmla="*/ 242 h 242"/>
                <a:gd name="connsiteX26-5159" fmla="*/ 53 w 388"/>
                <a:gd name="connsiteY26-5160" fmla="*/ 242 h 242"/>
                <a:gd name="connsiteX27-5161" fmla="*/ 48 w 388"/>
                <a:gd name="connsiteY27-5162" fmla="*/ 242 h 242"/>
                <a:gd name="connsiteX28-5163" fmla="*/ 37 w 388"/>
                <a:gd name="connsiteY28-5164" fmla="*/ 232 h 242"/>
                <a:gd name="connsiteX29-5165" fmla="*/ 27 w 388"/>
                <a:gd name="connsiteY29-5166" fmla="*/ 226 h 242"/>
                <a:gd name="connsiteX30-5167" fmla="*/ 16 w 388"/>
                <a:gd name="connsiteY30-5168" fmla="*/ 216 h 242"/>
                <a:gd name="connsiteX31-5169" fmla="*/ 11 w 388"/>
                <a:gd name="connsiteY31-5170" fmla="*/ 211 h 242"/>
                <a:gd name="connsiteX32-5171" fmla="*/ 6 w 388"/>
                <a:gd name="connsiteY32-5172" fmla="*/ 200 h 242"/>
                <a:gd name="connsiteX33-5173" fmla="*/ 0 w 388"/>
                <a:gd name="connsiteY33-5174" fmla="*/ 195 h 242"/>
                <a:gd name="connsiteX34-5175" fmla="*/ 6 w 388"/>
                <a:gd name="connsiteY34-5176" fmla="*/ 190 h 242"/>
                <a:gd name="connsiteX35-5177" fmla="*/ 11 w 388"/>
                <a:gd name="connsiteY35-5178" fmla="*/ 184 h 242"/>
                <a:gd name="connsiteX36-5179" fmla="*/ 16 w 388"/>
                <a:gd name="connsiteY36-5180" fmla="*/ 179 h 242"/>
                <a:gd name="connsiteX37-5181" fmla="*/ 27 w 388"/>
                <a:gd name="connsiteY37-5182" fmla="*/ 174 h 242"/>
                <a:gd name="connsiteX38-5183" fmla="*/ 37 w 388"/>
                <a:gd name="connsiteY38-5184" fmla="*/ 163 h 242"/>
                <a:gd name="connsiteX39-5185" fmla="*/ 48 w 388"/>
                <a:gd name="connsiteY39-5186" fmla="*/ 153 h 242"/>
                <a:gd name="connsiteX40-5187" fmla="*/ 53 w 388"/>
                <a:gd name="connsiteY40-5188" fmla="*/ 137 h 242"/>
                <a:gd name="connsiteX41-5189" fmla="*/ 63 w 388"/>
                <a:gd name="connsiteY41-5190" fmla="*/ 121 h 242"/>
                <a:gd name="connsiteX42-5191" fmla="*/ 63 w 388"/>
                <a:gd name="connsiteY42-5192" fmla="*/ 100 h 242"/>
                <a:gd name="connsiteX43-5193" fmla="*/ 69 w 388"/>
                <a:gd name="connsiteY43-5194" fmla="*/ 89 h 242"/>
                <a:gd name="connsiteX44-5195" fmla="*/ 69 w 388"/>
                <a:gd name="connsiteY44-5196" fmla="*/ 74 h 242"/>
                <a:gd name="connsiteX45-5197" fmla="*/ 69 w 388"/>
                <a:gd name="connsiteY45-5198" fmla="*/ 63 h 242"/>
                <a:gd name="connsiteX46-5199" fmla="*/ 63 w 388"/>
                <a:gd name="connsiteY46-5200" fmla="*/ 47 h 242"/>
                <a:gd name="connsiteX47-5201" fmla="*/ 58 w 388"/>
                <a:gd name="connsiteY47-5202" fmla="*/ 42 h 242"/>
                <a:gd name="connsiteX48-5203" fmla="*/ 53 w 388"/>
                <a:gd name="connsiteY48-5204" fmla="*/ 37 h 242"/>
                <a:gd name="connsiteX49-5205" fmla="*/ 48 w 388"/>
                <a:gd name="connsiteY49-5206" fmla="*/ 32 h 242"/>
                <a:gd name="connsiteX50-5207" fmla="*/ 48 w 388"/>
                <a:gd name="connsiteY50-5208" fmla="*/ 26 h 242"/>
                <a:gd name="connsiteX51-5209" fmla="*/ 48 w 388"/>
                <a:gd name="connsiteY51-5210" fmla="*/ 16 h 242"/>
                <a:gd name="connsiteX52-5211" fmla="*/ 48 w 388"/>
                <a:gd name="connsiteY52-5212" fmla="*/ 10 h 242"/>
                <a:gd name="connsiteX53-5213" fmla="*/ 53 w 388"/>
                <a:gd name="connsiteY53-5214" fmla="*/ 5 h 242"/>
                <a:gd name="connsiteX54-5215" fmla="*/ 58 w 388"/>
                <a:gd name="connsiteY54-5216" fmla="*/ 5 h 242"/>
                <a:gd name="connsiteX55-5217" fmla="*/ 69 w 388"/>
                <a:gd name="connsiteY55-5218" fmla="*/ 0 h 242"/>
                <a:gd name="connsiteX56-5219" fmla="*/ 74 w 388"/>
                <a:gd name="connsiteY56-5220" fmla="*/ 5 h 242"/>
                <a:gd name="connsiteX57-5221" fmla="*/ 84 w 388"/>
                <a:gd name="connsiteY57-5222" fmla="*/ 5 h 242"/>
                <a:gd name="connsiteX58-5223" fmla="*/ 95 w 388"/>
                <a:gd name="connsiteY58-5224" fmla="*/ 10 h 242"/>
                <a:gd name="connsiteX59-5225" fmla="*/ 105 w 388"/>
                <a:gd name="connsiteY59-5226" fmla="*/ 16 h 242"/>
                <a:gd name="connsiteX60-5227" fmla="*/ 116 w 388"/>
                <a:gd name="connsiteY60-5228" fmla="*/ 26 h 242"/>
                <a:gd name="connsiteX61-5229" fmla="*/ 127 w 388"/>
                <a:gd name="connsiteY61-5230" fmla="*/ 32 h 242"/>
                <a:gd name="connsiteX62-5231" fmla="*/ 132 w 388"/>
                <a:gd name="connsiteY62-5232" fmla="*/ 37 h 242"/>
                <a:gd name="connsiteX63-5233" fmla="*/ 137 w 388"/>
                <a:gd name="connsiteY63-5234" fmla="*/ 42 h 242"/>
                <a:gd name="connsiteX64-5235" fmla="*/ 137 w 388"/>
                <a:gd name="connsiteY64-5236" fmla="*/ 47 h 242"/>
                <a:gd name="connsiteX65-5237" fmla="*/ 137 w 388"/>
                <a:gd name="connsiteY65-5238" fmla="*/ 53 h 242"/>
                <a:gd name="connsiteX66-5239" fmla="*/ 137 w 388"/>
                <a:gd name="connsiteY66-5240" fmla="*/ 58 h 242"/>
                <a:gd name="connsiteX67-5241" fmla="*/ 137 w 388"/>
                <a:gd name="connsiteY67-5242" fmla="*/ 63 h 242"/>
                <a:gd name="connsiteX68-5243" fmla="*/ 137 w 388"/>
                <a:gd name="connsiteY68-5244" fmla="*/ 68 h 242"/>
                <a:gd name="connsiteX69-5245" fmla="*/ 132 w 388"/>
                <a:gd name="connsiteY69-5246" fmla="*/ 79 h 242"/>
                <a:gd name="connsiteX70-5247" fmla="*/ 132 w 388"/>
                <a:gd name="connsiteY70-5248" fmla="*/ 89 h 242"/>
                <a:gd name="connsiteX71-5249" fmla="*/ 127 w 388"/>
                <a:gd name="connsiteY71-5250" fmla="*/ 100 h 242"/>
                <a:gd name="connsiteX72-5251" fmla="*/ 121 w 388"/>
                <a:gd name="connsiteY72-5252" fmla="*/ 111 h 242"/>
                <a:gd name="connsiteX73-5253" fmla="*/ 116 w 388"/>
                <a:gd name="connsiteY73-5254" fmla="*/ 121 h 242"/>
                <a:gd name="connsiteX74-5255" fmla="*/ 116 w 388"/>
                <a:gd name="connsiteY74-5256" fmla="*/ 132 h 242"/>
                <a:gd name="connsiteX75-5257" fmla="*/ 111 w 388"/>
                <a:gd name="connsiteY75-5258" fmla="*/ 137 h 242"/>
                <a:gd name="connsiteX76-5259" fmla="*/ 111 w 388"/>
                <a:gd name="connsiteY76-5260" fmla="*/ 147 h 242"/>
                <a:gd name="connsiteX77-5261" fmla="*/ 111 w 388"/>
                <a:gd name="connsiteY77-5262" fmla="*/ 153 h 242"/>
                <a:gd name="connsiteX78-5263" fmla="*/ 111 w 388"/>
                <a:gd name="connsiteY78-5264" fmla="*/ 158 h 242"/>
                <a:gd name="connsiteX79-5265" fmla="*/ 111 w 388"/>
                <a:gd name="connsiteY79-5266" fmla="*/ 158 h 242"/>
                <a:gd name="connsiteX80-5267" fmla="*/ 111 w 388"/>
                <a:gd name="connsiteY80-5268" fmla="*/ 163 h 242"/>
                <a:gd name="connsiteX81-5269" fmla="*/ 116 w 388"/>
                <a:gd name="connsiteY81-5270" fmla="*/ 163 h 242"/>
                <a:gd name="connsiteX82-5271" fmla="*/ 116 w 388"/>
                <a:gd name="connsiteY82-5272" fmla="*/ 163 h 242"/>
                <a:gd name="connsiteX83-5273" fmla="*/ 121 w 388"/>
                <a:gd name="connsiteY83-5274" fmla="*/ 163 h 242"/>
                <a:gd name="connsiteX84-5275" fmla="*/ 132 w 388"/>
                <a:gd name="connsiteY84-5276" fmla="*/ 163 h 242"/>
                <a:gd name="connsiteX85-5277" fmla="*/ 148 w 388"/>
                <a:gd name="connsiteY85-5278" fmla="*/ 163 h 242"/>
                <a:gd name="connsiteX86-5279" fmla="*/ 169 w 388"/>
                <a:gd name="connsiteY86-5280" fmla="*/ 163 h 242"/>
                <a:gd name="connsiteX87-5281" fmla="*/ 190 w 388"/>
                <a:gd name="connsiteY87-5282" fmla="*/ 163 h 242"/>
                <a:gd name="connsiteX88-5283" fmla="*/ 211 w 388"/>
                <a:gd name="connsiteY88-5284" fmla="*/ 158 h 242"/>
                <a:gd name="connsiteX89-5285" fmla="*/ 242 w 388"/>
                <a:gd name="connsiteY89-5286" fmla="*/ 153 h 242"/>
                <a:gd name="connsiteX90-5287" fmla="*/ 269 w 388"/>
                <a:gd name="connsiteY90-5288" fmla="*/ 153 h 242"/>
                <a:gd name="connsiteX91-5289" fmla="*/ 290 w 388"/>
                <a:gd name="connsiteY91-5290" fmla="*/ 147 h 242"/>
                <a:gd name="connsiteX92-5291" fmla="*/ 311 w 388"/>
                <a:gd name="connsiteY92-5292" fmla="*/ 147 h 242"/>
                <a:gd name="connsiteX93-5293" fmla="*/ 332 w 388"/>
                <a:gd name="connsiteY93-5294" fmla="*/ 142 h 242"/>
                <a:gd name="connsiteX94-5295" fmla="*/ 342 w 388"/>
                <a:gd name="connsiteY94-5296" fmla="*/ 142 h 242"/>
                <a:gd name="connsiteX95-5297" fmla="*/ 358 w 388"/>
                <a:gd name="connsiteY95-5298" fmla="*/ 142 h 242"/>
                <a:gd name="connsiteX96-5299" fmla="*/ 363 w 388"/>
                <a:gd name="connsiteY96-5300" fmla="*/ 142 h 242"/>
                <a:gd name="connsiteX97-5301" fmla="*/ 368 w 388"/>
                <a:gd name="connsiteY97-5302" fmla="*/ 142 h 242"/>
                <a:gd name="connsiteX98-5303" fmla="*/ 368 w 388"/>
                <a:gd name="connsiteY98-5304" fmla="*/ 142 h 242"/>
                <a:gd name="connsiteX0-5305" fmla="*/ 368 w 384"/>
                <a:gd name="connsiteY0-5306" fmla="*/ 142 h 242"/>
                <a:gd name="connsiteX1-5307" fmla="*/ 374 w 384"/>
                <a:gd name="connsiteY1-5308" fmla="*/ 142 h 242"/>
                <a:gd name="connsiteX2-5309" fmla="*/ 384 w 384"/>
                <a:gd name="connsiteY2-5310" fmla="*/ 174 h 242"/>
                <a:gd name="connsiteX3-5311" fmla="*/ 353 w 384"/>
                <a:gd name="connsiteY3-5312" fmla="*/ 174 h 242"/>
                <a:gd name="connsiteX4-5313" fmla="*/ 326 w 384"/>
                <a:gd name="connsiteY4-5314" fmla="*/ 179 h 242"/>
                <a:gd name="connsiteX5-5315" fmla="*/ 305 w 384"/>
                <a:gd name="connsiteY5-5316" fmla="*/ 184 h 242"/>
                <a:gd name="connsiteX6-5317" fmla="*/ 279 w 384"/>
                <a:gd name="connsiteY6-5318" fmla="*/ 190 h 242"/>
                <a:gd name="connsiteX7-5319" fmla="*/ 258 w 384"/>
                <a:gd name="connsiteY7-5320" fmla="*/ 190 h 242"/>
                <a:gd name="connsiteX8-5321" fmla="*/ 237 w 384"/>
                <a:gd name="connsiteY8-5322" fmla="*/ 195 h 242"/>
                <a:gd name="connsiteX9-5323" fmla="*/ 216 w 384"/>
                <a:gd name="connsiteY9-5324" fmla="*/ 200 h 242"/>
                <a:gd name="connsiteX10-5325" fmla="*/ 200 w 384"/>
                <a:gd name="connsiteY10-5326" fmla="*/ 200 h 242"/>
                <a:gd name="connsiteX11-5327" fmla="*/ 184 w 384"/>
                <a:gd name="connsiteY11-5328" fmla="*/ 205 h 242"/>
                <a:gd name="connsiteX12-5329" fmla="*/ 169 w 384"/>
                <a:gd name="connsiteY12-5330" fmla="*/ 205 h 242"/>
                <a:gd name="connsiteX13-5331" fmla="*/ 153 w 384"/>
                <a:gd name="connsiteY13-5332" fmla="*/ 211 h 242"/>
                <a:gd name="connsiteX14-5333" fmla="*/ 142 w 384"/>
                <a:gd name="connsiteY14-5334" fmla="*/ 211 h 242"/>
                <a:gd name="connsiteX15-5335" fmla="*/ 132 w 384"/>
                <a:gd name="connsiteY15-5336" fmla="*/ 216 h 242"/>
                <a:gd name="connsiteX16-5337" fmla="*/ 127 w 384"/>
                <a:gd name="connsiteY16-5338" fmla="*/ 216 h 242"/>
                <a:gd name="connsiteX17-5339" fmla="*/ 116 w 384"/>
                <a:gd name="connsiteY17-5340" fmla="*/ 221 h 242"/>
                <a:gd name="connsiteX18-5341" fmla="*/ 111 w 384"/>
                <a:gd name="connsiteY18-5342" fmla="*/ 221 h 242"/>
                <a:gd name="connsiteX19-5343" fmla="*/ 105 w 384"/>
                <a:gd name="connsiteY19-5344" fmla="*/ 226 h 242"/>
                <a:gd name="connsiteX20-5345" fmla="*/ 90 w 384"/>
                <a:gd name="connsiteY20-5346" fmla="*/ 232 h 242"/>
                <a:gd name="connsiteX21-5347" fmla="*/ 79 w 384"/>
                <a:gd name="connsiteY21-5348" fmla="*/ 237 h 242"/>
                <a:gd name="connsiteX22-5349" fmla="*/ 69 w 384"/>
                <a:gd name="connsiteY22-5350" fmla="*/ 242 h 242"/>
                <a:gd name="connsiteX23-5351" fmla="*/ 63 w 384"/>
                <a:gd name="connsiteY23-5352" fmla="*/ 242 h 242"/>
                <a:gd name="connsiteX24-5353" fmla="*/ 58 w 384"/>
                <a:gd name="connsiteY24-5354" fmla="*/ 242 h 242"/>
                <a:gd name="connsiteX25-5355" fmla="*/ 53 w 384"/>
                <a:gd name="connsiteY25-5356" fmla="*/ 242 h 242"/>
                <a:gd name="connsiteX26-5357" fmla="*/ 48 w 384"/>
                <a:gd name="connsiteY26-5358" fmla="*/ 242 h 242"/>
                <a:gd name="connsiteX27-5359" fmla="*/ 37 w 384"/>
                <a:gd name="connsiteY27-5360" fmla="*/ 232 h 242"/>
                <a:gd name="connsiteX28-5361" fmla="*/ 27 w 384"/>
                <a:gd name="connsiteY28-5362" fmla="*/ 226 h 242"/>
                <a:gd name="connsiteX29-5363" fmla="*/ 16 w 384"/>
                <a:gd name="connsiteY29-5364" fmla="*/ 216 h 242"/>
                <a:gd name="connsiteX30-5365" fmla="*/ 11 w 384"/>
                <a:gd name="connsiteY30-5366" fmla="*/ 211 h 242"/>
                <a:gd name="connsiteX31-5367" fmla="*/ 6 w 384"/>
                <a:gd name="connsiteY31-5368" fmla="*/ 200 h 242"/>
                <a:gd name="connsiteX32-5369" fmla="*/ 0 w 384"/>
                <a:gd name="connsiteY32-5370" fmla="*/ 195 h 242"/>
                <a:gd name="connsiteX33-5371" fmla="*/ 6 w 384"/>
                <a:gd name="connsiteY33-5372" fmla="*/ 190 h 242"/>
                <a:gd name="connsiteX34-5373" fmla="*/ 11 w 384"/>
                <a:gd name="connsiteY34-5374" fmla="*/ 184 h 242"/>
                <a:gd name="connsiteX35-5375" fmla="*/ 16 w 384"/>
                <a:gd name="connsiteY35-5376" fmla="*/ 179 h 242"/>
                <a:gd name="connsiteX36-5377" fmla="*/ 27 w 384"/>
                <a:gd name="connsiteY36-5378" fmla="*/ 174 h 242"/>
                <a:gd name="connsiteX37-5379" fmla="*/ 37 w 384"/>
                <a:gd name="connsiteY37-5380" fmla="*/ 163 h 242"/>
                <a:gd name="connsiteX38-5381" fmla="*/ 48 w 384"/>
                <a:gd name="connsiteY38-5382" fmla="*/ 153 h 242"/>
                <a:gd name="connsiteX39-5383" fmla="*/ 53 w 384"/>
                <a:gd name="connsiteY39-5384" fmla="*/ 137 h 242"/>
                <a:gd name="connsiteX40-5385" fmla="*/ 63 w 384"/>
                <a:gd name="connsiteY40-5386" fmla="*/ 121 h 242"/>
                <a:gd name="connsiteX41-5387" fmla="*/ 63 w 384"/>
                <a:gd name="connsiteY41-5388" fmla="*/ 100 h 242"/>
                <a:gd name="connsiteX42-5389" fmla="*/ 69 w 384"/>
                <a:gd name="connsiteY42-5390" fmla="*/ 89 h 242"/>
                <a:gd name="connsiteX43-5391" fmla="*/ 69 w 384"/>
                <a:gd name="connsiteY43-5392" fmla="*/ 74 h 242"/>
                <a:gd name="connsiteX44-5393" fmla="*/ 69 w 384"/>
                <a:gd name="connsiteY44-5394" fmla="*/ 63 h 242"/>
                <a:gd name="connsiteX45-5395" fmla="*/ 63 w 384"/>
                <a:gd name="connsiteY45-5396" fmla="*/ 47 h 242"/>
                <a:gd name="connsiteX46-5397" fmla="*/ 58 w 384"/>
                <a:gd name="connsiteY46-5398" fmla="*/ 42 h 242"/>
                <a:gd name="connsiteX47-5399" fmla="*/ 53 w 384"/>
                <a:gd name="connsiteY47-5400" fmla="*/ 37 h 242"/>
                <a:gd name="connsiteX48-5401" fmla="*/ 48 w 384"/>
                <a:gd name="connsiteY48-5402" fmla="*/ 32 h 242"/>
                <a:gd name="connsiteX49-5403" fmla="*/ 48 w 384"/>
                <a:gd name="connsiteY49-5404" fmla="*/ 26 h 242"/>
                <a:gd name="connsiteX50-5405" fmla="*/ 48 w 384"/>
                <a:gd name="connsiteY50-5406" fmla="*/ 16 h 242"/>
                <a:gd name="connsiteX51-5407" fmla="*/ 48 w 384"/>
                <a:gd name="connsiteY51-5408" fmla="*/ 10 h 242"/>
                <a:gd name="connsiteX52-5409" fmla="*/ 53 w 384"/>
                <a:gd name="connsiteY52-5410" fmla="*/ 5 h 242"/>
                <a:gd name="connsiteX53-5411" fmla="*/ 58 w 384"/>
                <a:gd name="connsiteY53-5412" fmla="*/ 5 h 242"/>
                <a:gd name="connsiteX54-5413" fmla="*/ 69 w 384"/>
                <a:gd name="connsiteY54-5414" fmla="*/ 0 h 242"/>
                <a:gd name="connsiteX55-5415" fmla="*/ 74 w 384"/>
                <a:gd name="connsiteY55-5416" fmla="*/ 5 h 242"/>
                <a:gd name="connsiteX56-5417" fmla="*/ 84 w 384"/>
                <a:gd name="connsiteY56-5418" fmla="*/ 5 h 242"/>
                <a:gd name="connsiteX57-5419" fmla="*/ 95 w 384"/>
                <a:gd name="connsiteY57-5420" fmla="*/ 10 h 242"/>
                <a:gd name="connsiteX58-5421" fmla="*/ 105 w 384"/>
                <a:gd name="connsiteY58-5422" fmla="*/ 16 h 242"/>
                <a:gd name="connsiteX59-5423" fmla="*/ 116 w 384"/>
                <a:gd name="connsiteY59-5424" fmla="*/ 26 h 242"/>
                <a:gd name="connsiteX60-5425" fmla="*/ 127 w 384"/>
                <a:gd name="connsiteY60-5426" fmla="*/ 32 h 242"/>
                <a:gd name="connsiteX61-5427" fmla="*/ 132 w 384"/>
                <a:gd name="connsiteY61-5428" fmla="*/ 37 h 242"/>
                <a:gd name="connsiteX62-5429" fmla="*/ 137 w 384"/>
                <a:gd name="connsiteY62-5430" fmla="*/ 42 h 242"/>
                <a:gd name="connsiteX63-5431" fmla="*/ 137 w 384"/>
                <a:gd name="connsiteY63-5432" fmla="*/ 47 h 242"/>
                <a:gd name="connsiteX64-5433" fmla="*/ 137 w 384"/>
                <a:gd name="connsiteY64-5434" fmla="*/ 53 h 242"/>
                <a:gd name="connsiteX65-5435" fmla="*/ 137 w 384"/>
                <a:gd name="connsiteY65-5436" fmla="*/ 58 h 242"/>
                <a:gd name="connsiteX66-5437" fmla="*/ 137 w 384"/>
                <a:gd name="connsiteY66-5438" fmla="*/ 63 h 242"/>
                <a:gd name="connsiteX67-5439" fmla="*/ 137 w 384"/>
                <a:gd name="connsiteY67-5440" fmla="*/ 68 h 242"/>
                <a:gd name="connsiteX68-5441" fmla="*/ 132 w 384"/>
                <a:gd name="connsiteY68-5442" fmla="*/ 79 h 242"/>
                <a:gd name="connsiteX69-5443" fmla="*/ 132 w 384"/>
                <a:gd name="connsiteY69-5444" fmla="*/ 89 h 242"/>
                <a:gd name="connsiteX70-5445" fmla="*/ 127 w 384"/>
                <a:gd name="connsiteY70-5446" fmla="*/ 100 h 242"/>
                <a:gd name="connsiteX71-5447" fmla="*/ 121 w 384"/>
                <a:gd name="connsiteY71-5448" fmla="*/ 111 h 242"/>
                <a:gd name="connsiteX72-5449" fmla="*/ 116 w 384"/>
                <a:gd name="connsiteY72-5450" fmla="*/ 121 h 242"/>
                <a:gd name="connsiteX73-5451" fmla="*/ 116 w 384"/>
                <a:gd name="connsiteY73-5452" fmla="*/ 132 h 242"/>
                <a:gd name="connsiteX74-5453" fmla="*/ 111 w 384"/>
                <a:gd name="connsiteY74-5454" fmla="*/ 137 h 242"/>
                <a:gd name="connsiteX75-5455" fmla="*/ 111 w 384"/>
                <a:gd name="connsiteY75-5456" fmla="*/ 147 h 242"/>
                <a:gd name="connsiteX76-5457" fmla="*/ 111 w 384"/>
                <a:gd name="connsiteY76-5458" fmla="*/ 153 h 242"/>
                <a:gd name="connsiteX77-5459" fmla="*/ 111 w 384"/>
                <a:gd name="connsiteY77-5460" fmla="*/ 158 h 242"/>
                <a:gd name="connsiteX78-5461" fmla="*/ 111 w 384"/>
                <a:gd name="connsiteY78-5462" fmla="*/ 158 h 242"/>
                <a:gd name="connsiteX79-5463" fmla="*/ 111 w 384"/>
                <a:gd name="connsiteY79-5464" fmla="*/ 163 h 242"/>
                <a:gd name="connsiteX80-5465" fmla="*/ 116 w 384"/>
                <a:gd name="connsiteY80-5466" fmla="*/ 163 h 242"/>
                <a:gd name="connsiteX81-5467" fmla="*/ 116 w 384"/>
                <a:gd name="connsiteY81-5468" fmla="*/ 163 h 242"/>
                <a:gd name="connsiteX82-5469" fmla="*/ 121 w 384"/>
                <a:gd name="connsiteY82-5470" fmla="*/ 163 h 242"/>
                <a:gd name="connsiteX83-5471" fmla="*/ 132 w 384"/>
                <a:gd name="connsiteY83-5472" fmla="*/ 163 h 242"/>
                <a:gd name="connsiteX84-5473" fmla="*/ 148 w 384"/>
                <a:gd name="connsiteY84-5474" fmla="*/ 163 h 242"/>
                <a:gd name="connsiteX85-5475" fmla="*/ 169 w 384"/>
                <a:gd name="connsiteY85-5476" fmla="*/ 163 h 242"/>
                <a:gd name="connsiteX86-5477" fmla="*/ 190 w 384"/>
                <a:gd name="connsiteY86-5478" fmla="*/ 163 h 242"/>
                <a:gd name="connsiteX87-5479" fmla="*/ 211 w 384"/>
                <a:gd name="connsiteY87-5480" fmla="*/ 158 h 242"/>
                <a:gd name="connsiteX88-5481" fmla="*/ 242 w 384"/>
                <a:gd name="connsiteY88-5482" fmla="*/ 153 h 242"/>
                <a:gd name="connsiteX89-5483" fmla="*/ 269 w 384"/>
                <a:gd name="connsiteY89-5484" fmla="*/ 153 h 242"/>
                <a:gd name="connsiteX90-5485" fmla="*/ 290 w 384"/>
                <a:gd name="connsiteY90-5486" fmla="*/ 147 h 242"/>
                <a:gd name="connsiteX91-5487" fmla="*/ 311 w 384"/>
                <a:gd name="connsiteY91-5488" fmla="*/ 147 h 242"/>
                <a:gd name="connsiteX92-5489" fmla="*/ 332 w 384"/>
                <a:gd name="connsiteY92-5490" fmla="*/ 142 h 242"/>
                <a:gd name="connsiteX93-5491" fmla="*/ 342 w 384"/>
                <a:gd name="connsiteY93-5492" fmla="*/ 142 h 242"/>
                <a:gd name="connsiteX94-5493" fmla="*/ 358 w 384"/>
                <a:gd name="connsiteY94-5494" fmla="*/ 142 h 242"/>
                <a:gd name="connsiteX95-5495" fmla="*/ 363 w 384"/>
                <a:gd name="connsiteY95-5496" fmla="*/ 142 h 242"/>
                <a:gd name="connsiteX96-5497" fmla="*/ 368 w 384"/>
                <a:gd name="connsiteY96-5498" fmla="*/ 142 h 242"/>
                <a:gd name="connsiteX97-5499" fmla="*/ 368 w 384"/>
                <a:gd name="connsiteY97-5500" fmla="*/ 142 h 242"/>
                <a:gd name="connsiteX0-5501" fmla="*/ 368 w 384"/>
                <a:gd name="connsiteY0-5502" fmla="*/ 142 h 242"/>
                <a:gd name="connsiteX1-5503" fmla="*/ 374 w 384"/>
                <a:gd name="connsiteY1-5504" fmla="*/ 142 h 242"/>
                <a:gd name="connsiteX2-5505" fmla="*/ 384 w 384"/>
                <a:gd name="connsiteY2-5506" fmla="*/ 174 h 242"/>
                <a:gd name="connsiteX3-5507" fmla="*/ 353 w 384"/>
                <a:gd name="connsiteY3-5508" fmla="*/ 174 h 242"/>
                <a:gd name="connsiteX4-5509" fmla="*/ 326 w 384"/>
                <a:gd name="connsiteY4-5510" fmla="*/ 179 h 242"/>
                <a:gd name="connsiteX5-5511" fmla="*/ 305 w 384"/>
                <a:gd name="connsiteY5-5512" fmla="*/ 184 h 242"/>
                <a:gd name="connsiteX6-5513" fmla="*/ 279 w 384"/>
                <a:gd name="connsiteY6-5514" fmla="*/ 190 h 242"/>
                <a:gd name="connsiteX7-5515" fmla="*/ 258 w 384"/>
                <a:gd name="connsiteY7-5516" fmla="*/ 190 h 242"/>
                <a:gd name="connsiteX8-5517" fmla="*/ 237 w 384"/>
                <a:gd name="connsiteY8-5518" fmla="*/ 195 h 242"/>
                <a:gd name="connsiteX9-5519" fmla="*/ 216 w 384"/>
                <a:gd name="connsiteY9-5520" fmla="*/ 200 h 242"/>
                <a:gd name="connsiteX10-5521" fmla="*/ 200 w 384"/>
                <a:gd name="connsiteY10-5522" fmla="*/ 200 h 242"/>
                <a:gd name="connsiteX11-5523" fmla="*/ 184 w 384"/>
                <a:gd name="connsiteY11-5524" fmla="*/ 205 h 242"/>
                <a:gd name="connsiteX12-5525" fmla="*/ 169 w 384"/>
                <a:gd name="connsiteY12-5526" fmla="*/ 205 h 242"/>
                <a:gd name="connsiteX13-5527" fmla="*/ 153 w 384"/>
                <a:gd name="connsiteY13-5528" fmla="*/ 211 h 242"/>
                <a:gd name="connsiteX14-5529" fmla="*/ 142 w 384"/>
                <a:gd name="connsiteY14-5530" fmla="*/ 211 h 242"/>
                <a:gd name="connsiteX15-5531" fmla="*/ 132 w 384"/>
                <a:gd name="connsiteY15-5532" fmla="*/ 216 h 242"/>
                <a:gd name="connsiteX16-5533" fmla="*/ 127 w 384"/>
                <a:gd name="connsiteY16-5534" fmla="*/ 216 h 242"/>
                <a:gd name="connsiteX17-5535" fmla="*/ 116 w 384"/>
                <a:gd name="connsiteY17-5536" fmla="*/ 221 h 242"/>
                <a:gd name="connsiteX18-5537" fmla="*/ 111 w 384"/>
                <a:gd name="connsiteY18-5538" fmla="*/ 221 h 242"/>
                <a:gd name="connsiteX19-5539" fmla="*/ 105 w 384"/>
                <a:gd name="connsiteY19-5540" fmla="*/ 226 h 242"/>
                <a:gd name="connsiteX20-5541" fmla="*/ 90 w 384"/>
                <a:gd name="connsiteY20-5542" fmla="*/ 232 h 242"/>
                <a:gd name="connsiteX21-5543" fmla="*/ 79 w 384"/>
                <a:gd name="connsiteY21-5544" fmla="*/ 237 h 242"/>
                <a:gd name="connsiteX22-5545" fmla="*/ 69 w 384"/>
                <a:gd name="connsiteY22-5546" fmla="*/ 242 h 242"/>
                <a:gd name="connsiteX23-5547" fmla="*/ 63 w 384"/>
                <a:gd name="connsiteY23-5548" fmla="*/ 242 h 242"/>
                <a:gd name="connsiteX24-5549" fmla="*/ 58 w 384"/>
                <a:gd name="connsiteY24-5550" fmla="*/ 242 h 242"/>
                <a:gd name="connsiteX25-5551" fmla="*/ 53 w 384"/>
                <a:gd name="connsiteY25-5552" fmla="*/ 242 h 242"/>
                <a:gd name="connsiteX26-5553" fmla="*/ 48 w 384"/>
                <a:gd name="connsiteY26-5554" fmla="*/ 242 h 242"/>
                <a:gd name="connsiteX27-5555" fmla="*/ 37 w 384"/>
                <a:gd name="connsiteY27-5556" fmla="*/ 232 h 242"/>
                <a:gd name="connsiteX28-5557" fmla="*/ 27 w 384"/>
                <a:gd name="connsiteY28-5558" fmla="*/ 226 h 242"/>
                <a:gd name="connsiteX29-5559" fmla="*/ 16 w 384"/>
                <a:gd name="connsiteY29-5560" fmla="*/ 216 h 242"/>
                <a:gd name="connsiteX30-5561" fmla="*/ 11 w 384"/>
                <a:gd name="connsiteY30-5562" fmla="*/ 211 h 242"/>
                <a:gd name="connsiteX31-5563" fmla="*/ 6 w 384"/>
                <a:gd name="connsiteY31-5564" fmla="*/ 200 h 242"/>
                <a:gd name="connsiteX32-5565" fmla="*/ 0 w 384"/>
                <a:gd name="connsiteY32-5566" fmla="*/ 195 h 242"/>
                <a:gd name="connsiteX33-5567" fmla="*/ 6 w 384"/>
                <a:gd name="connsiteY33-5568" fmla="*/ 190 h 242"/>
                <a:gd name="connsiteX34-5569" fmla="*/ 11 w 384"/>
                <a:gd name="connsiteY34-5570" fmla="*/ 184 h 242"/>
                <a:gd name="connsiteX35-5571" fmla="*/ 16 w 384"/>
                <a:gd name="connsiteY35-5572" fmla="*/ 179 h 242"/>
                <a:gd name="connsiteX36-5573" fmla="*/ 27 w 384"/>
                <a:gd name="connsiteY36-5574" fmla="*/ 174 h 242"/>
                <a:gd name="connsiteX37-5575" fmla="*/ 37 w 384"/>
                <a:gd name="connsiteY37-5576" fmla="*/ 163 h 242"/>
                <a:gd name="connsiteX38-5577" fmla="*/ 48 w 384"/>
                <a:gd name="connsiteY38-5578" fmla="*/ 153 h 242"/>
                <a:gd name="connsiteX39-5579" fmla="*/ 53 w 384"/>
                <a:gd name="connsiteY39-5580" fmla="*/ 137 h 242"/>
                <a:gd name="connsiteX40-5581" fmla="*/ 63 w 384"/>
                <a:gd name="connsiteY40-5582" fmla="*/ 121 h 242"/>
                <a:gd name="connsiteX41-5583" fmla="*/ 63 w 384"/>
                <a:gd name="connsiteY41-5584" fmla="*/ 100 h 242"/>
                <a:gd name="connsiteX42-5585" fmla="*/ 69 w 384"/>
                <a:gd name="connsiteY42-5586" fmla="*/ 89 h 242"/>
                <a:gd name="connsiteX43-5587" fmla="*/ 69 w 384"/>
                <a:gd name="connsiteY43-5588" fmla="*/ 74 h 242"/>
                <a:gd name="connsiteX44-5589" fmla="*/ 69 w 384"/>
                <a:gd name="connsiteY44-5590" fmla="*/ 63 h 242"/>
                <a:gd name="connsiteX45-5591" fmla="*/ 63 w 384"/>
                <a:gd name="connsiteY45-5592" fmla="*/ 47 h 242"/>
                <a:gd name="connsiteX46-5593" fmla="*/ 58 w 384"/>
                <a:gd name="connsiteY46-5594" fmla="*/ 42 h 242"/>
                <a:gd name="connsiteX47-5595" fmla="*/ 53 w 384"/>
                <a:gd name="connsiteY47-5596" fmla="*/ 37 h 242"/>
                <a:gd name="connsiteX48-5597" fmla="*/ 48 w 384"/>
                <a:gd name="connsiteY48-5598" fmla="*/ 32 h 242"/>
                <a:gd name="connsiteX49-5599" fmla="*/ 48 w 384"/>
                <a:gd name="connsiteY49-5600" fmla="*/ 26 h 242"/>
                <a:gd name="connsiteX50-5601" fmla="*/ 48 w 384"/>
                <a:gd name="connsiteY50-5602" fmla="*/ 16 h 242"/>
                <a:gd name="connsiteX51-5603" fmla="*/ 48 w 384"/>
                <a:gd name="connsiteY51-5604" fmla="*/ 10 h 242"/>
                <a:gd name="connsiteX52-5605" fmla="*/ 53 w 384"/>
                <a:gd name="connsiteY52-5606" fmla="*/ 5 h 242"/>
                <a:gd name="connsiteX53-5607" fmla="*/ 58 w 384"/>
                <a:gd name="connsiteY53-5608" fmla="*/ 5 h 242"/>
                <a:gd name="connsiteX54-5609" fmla="*/ 69 w 384"/>
                <a:gd name="connsiteY54-5610" fmla="*/ 0 h 242"/>
                <a:gd name="connsiteX55-5611" fmla="*/ 74 w 384"/>
                <a:gd name="connsiteY55-5612" fmla="*/ 5 h 242"/>
                <a:gd name="connsiteX56-5613" fmla="*/ 84 w 384"/>
                <a:gd name="connsiteY56-5614" fmla="*/ 5 h 242"/>
                <a:gd name="connsiteX57-5615" fmla="*/ 95 w 384"/>
                <a:gd name="connsiteY57-5616" fmla="*/ 10 h 242"/>
                <a:gd name="connsiteX58-5617" fmla="*/ 105 w 384"/>
                <a:gd name="connsiteY58-5618" fmla="*/ 16 h 242"/>
                <a:gd name="connsiteX59-5619" fmla="*/ 116 w 384"/>
                <a:gd name="connsiteY59-5620" fmla="*/ 26 h 242"/>
                <a:gd name="connsiteX60-5621" fmla="*/ 127 w 384"/>
                <a:gd name="connsiteY60-5622" fmla="*/ 32 h 242"/>
                <a:gd name="connsiteX61-5623" fmla="*/ 132 w 384"/>
                <a:gd name="connsiteY61-5624" fmla="*/ 37 h 242"/>
                <a:gd name="connsiteX62-5625" fmla="*/ 137 w 384"/>
                <a:gd name="connsiteY62-5626" fmla="*/ 42 h 242"/>
                <a:gd name="connsiteX63-5627" fmla="*/ 137 w 384"/>
                <a:gd name="connsiteY63-5628" fmla="*/ 47 h 242"/>
                <a:gd name="connsiteX64-5629" fmla="*/ 137 w 384"/>
                <a:gd name="connsiteY64-5630" fmla="*/ 53 h 242"/>
                <a:gd name="connsiteX65-5631" fmla="*/ 137 w 384"/>
                <a:gd name="connsiteY65-5632" fmla="*/ 58 h 242"/>
                <a:gd name="connsiteX66-5633" fmla="*/ 137 w 384"/>
                <a:gd name="connsiteY66-5634" fmla="*/ 63 h 242"/>
                <a:gd name="connsiteX67-5635" fmla="*/ 137 w 384"/>
                <a:gd name="connsiteY67-5636" fmla="*/ 68 h 242"/>
                <a:gd name="connsiteX68-5637" fmla="*/ 132 w 384"/>
                <a:gd name="connsiteY68-5638" fmla="*/ 79 h 242"/>
                <a:gd name="connsiteX69-5639" fmla="*/ 132 w 384"/>
                <a:gd name="connsiteY69-5640" fmla="*/ 89 h 242"/>
                <a:gd name="connsiteX70-5641" fmla="*/ 127 w 384"/>
                <a:gd name="connsiteY70-5642" fmla="*/ 100 h 242"/>
                <a:gd name="connsiteX71-5643" fmla="*/ 121 w 384"/>
                <a:gd name="connsiteY71-5644" fmla="*/ 111 h 242"/>
                <a:gd name="connsiteX72-5645" fmla="*/ 116 w 384"/>
                <a:gd name="connsiteY72-5646" fmla="*/ 121 h 242"/>
                <a:gd name="connsiteX73-5647" fmla="*/ 116 w 384"/>
                <a:gd name="connsiteY73-5648" fmla="*/ 132 h 242"/>
                <a:gd name="connsiteX74-5649" fmla="*/ 111 w 384"/>
                <a:gd name="connsiteY74-5650" fmla="*/ 137 h 242"/>
                <a:gd name="connsiteX75-5651" fmla="*/ 111 w 384"/>
                <a:gd name="connsiteY75-5652" fmla="*/ 147 h 242"/>
                <a:gd name="connsiteX76-5653" fmla="*/ 111 w 384"/>
                <a:gd name="connsiteY76-5654" fmla="*/ 153 h 242"/>
                <a:gd name="connsiteX77-5655" fmla="*/ 111 w 384"/>
                <a:gd name="connsiteY77-5656" fmla="*/ 158 h 242"/>
                <a:gd name="connsiteX78-5657" fmla="*/ 111 w 384"/>
                <a:gd name="connsiteY78-5658" fmla="*/ 158 h 242"/>
                <a:gd name="connsiteX79-5659" fmla="*/ 111 w 384"/>
                <a:gd name="connsiteY79-5660" fmla="*/ 163 h 242"/>
                <a:gd name="connsiteX80-5661" fmla="*/ 116 w 384"/>
                <a:gd name="connsiteY80-5662" fmla="*/ 163 h 242"/>
                <a:gd name="connsiteX81-5663" fmla="*/ 116 w 384"/>
                <a:gd name="connsiteY81-5664" fmla="*/ 163 h 242"/>
                <a:gd name="connsiteX82-5665" fmla="*/ 121 w 384"/>
                <a:gd name="connsiteY82-5666" fmla="*/ 163 h 242"/>
                <a:gd name="connsiteX83-5667" fmla="*/ 132 w 384"/>
                <a:gd name="connsiteY83-5668" fmla="*/ 163 h 242"/>
                <a:gd name="connsiteX84-5669" fmla="*/ 148 w 384"/>
                <a:gd name="connsiteY84-5670" fmla="*/ 163 h 242"/>
                <a:gd name="connsiteX85-5671" fmla="*/ 169 w 384"/>
                <a:gd name="connsiteY85-5672" fmla="*/ 163 h 242"/>
                <a:gd name="connsiteX86-5673" fmla="*/ 190 w 384"/>
                <a:gd name="connsiteY86-5674" fmla="*/ 163 h 242"/>
                <a:gd name="connsiteX87-5675" fmla="*/ 211 w 384"/>
                <a:gd name="connsiteY87-5676" fmla="*/ 158 h 242"/>
                <a:gd name="connsiteX88-5677" fmla="*/ 242 w 384"/>
                <a:gd name="connsiteY88-5678" fmla="*/ 153 h 242"/>
                <a:gd name="connsiteX89-5679" fmla="*/ 269 w 384"/>
                <a:gd name="connsiteY89-5680" fmla="*/ 153 h 242"/>
                <a:gd name="connsiteX90-5681" fmla="*/ 290 w 384"/>
                <a:gd name="connsiteY90-5682" fmla="*/ 147 h 242"/>
                <a:gd name="connsiteX91-5683" fmla="*/ 311 w 384"/>
                <a:gd name="connsiteY91-5684" fmla="*/ 147 h 242"/>
                <a:gd name="connsiteX92-5685" fmla="*/ 332 w 384"/>
                <a:gd name="connsiteY92-5686" fmla="*/ 142 h 242"/>
                <a:gd name="connsiteX93-5687" fmla="*/ 342 w 384"/>
                <a:gd name="connsiteY93-5688" fmla="*/ 142 h 242"/>
                <a:gd name="connsiteX94-5689" fmla="*/ 358 w 384"/>
                <a:gd name="connsiteY94-5690" fmla="*/ 142 h 242"/>
                <a:gd name="connsiteX95-5691" fmla="*/ 363 w 384"/>
                <a:gd name="connsiteY95-5692" fmla="*/ 142 h 242"/>
                <a:gd name="connsiteX96-5693" fmla="*/ 368 w 384"/>
                <a:gd name="connsiteY96-5694" fmla="*/ 142 h 242"/>
                <a:gd name="connsiteX0-5695" fmla="*/ 368 w 384"/>
                <a:gd name="connsiteY0-5696" fmla="*/ 142 h 242"/>
                <a:gd name="connsiteX1-5697" fmla="*/ 374 w 384"/>
                <a:gd name="connsiteY1-5698" fmla="*/ 142 h 242"/>
                <a:gd name="connsiteX2-5699" fmla="*/ 384 w 384"/>
                <a:gd name="connsiteY2-5700" fmla="*/ 174 h 242"/>
                <a:gd name="connsiteX3-5701" fmla="*/ 353 w 384"/>
                <a:gd name="connsiteY3-5702" fmla="*/ 174 h 242"/>
                <a:gd name="connsiteX4-5703" fmla="*/ 326 w 384"/>
                <a:gd name="connsiteY4-5704" fmla="*/ 179 h 242"/>
                <a:gd name="connsiteX5-5705" fmla="*/ 305 w 384"/>
                <a:gd name="connsiteY5-5706" fmla="*/ 184 h 242"/>
                <a:gd name="connsiteX6-5707" fmla="*/ 279 w 384"/>
                <a:gd name="connsiteY6-5708" fmla="*/ 190 h 242"/>
                <a:gd name="connsiteX7-5709" fmla="*/ 258 w 384"/>
                <a:gd name="connsiteY7-5710" fmla="*/ 190 h 242"/>
                <a:gd name="connsiteX8-5711" fmla="*/ 237 w 384"/>
                <a:gd name="connsiteY8-5712" fmla="*/ 195 h 242"/>
                <a:gd name="connsiteX9-5713" fmla="*/ 216 w 384"/>
                <a:gd name="connsiteY9-5714" fmla="*/ 200 h 242"/>
                <a:gd name="connsiteX10-5715" fmla="*/ 200 w 384"/>
                <a:gd name="connsiteY10-5716" fmla="*/ 200 h 242"/>
                <a:gd name="connsiteX11-5717" fmla="*/ 184 w 384"/>
                <a:gd name="connsiteY11-5718" fmla="*/ 205 h 242"/>
                <a:gd name="connsiteX12-5719" fmla="*/ 169 w 384"/>
                <a:gd name="connsiteY12-5720" fmla="*/ 205 h 242"/>
                <a:gd name="connsiteX13-5721" fmla="*/ 153 w 384"/>
                <a:gd name="connsiteY13-5722" fmla="*/ 211 h 242"/>
                <a:gd name="connsiteX14-5723" fmla="*/ 142 w 384"/>
                <a:gd name="connsiteY14-5724" fmla="*/ 211 h 242"/>
                <a:gd name="connsiteX15-5725" fmla="*/ 132 w 384"/>
                <a:gd name="connsiteY15-5726" fmla="*/ 216 h 242"/>
                <a:gd name="connsiteX16-5727" fmla="*/ 127 w 384"/>
                <a:gd name="connsiteY16-5728" fmla="*/ 216 h 242"/>
                <a:gd name="connsiteX17-5729" fmla="*/ 116 w 384"/>
                <a:gd name="connsiteY17-5730" fmla="*/ 221 h 242"/>
                <a:gd name="connsiteX18-5731" fmla="*/ 111 w 384"/>
                <a:gd name="connsiteY18-5732" fmla="*/ 221 h 242"/>
                <a:gd name="connsiteX19-5733" fmla="*/ 105 w 384"/>
                <a:gd name="connsiteY19-5734" fmla="*/ 226 h 242"/>
                <a:gd name="connsiteX20-5735" fmla="*/ 90 w 384"/>
                <a:gd name="connsiteY20-5736" fmla="*/ 232 h 242"/>
                <a:gd name="connsiteX21-5737" fmla="*/ 79 w 384"/>
                <a:gd name="connsiteY21-5738" fmla="*/ 237 h 242"/>
                <a:gd name="connsiteX22-5739" fmla="*/ 69 w 384"/>
                <a:gd name="connsiteY22-5740" fmla="*/ 242 h 242"/>
                <a:gd name="connsiteX23-5741" fmla="*/ 63 w 384"/>
                <a:gd name="connsiteY23-5742" fmla="*/ 242 h 242"/>
                <a:gd name="connsiteX24-5743" fmla="*/ 58 w 384"/>
                <a:gd name="connsiteY24-5744" fmla="*/ 242 h 242"/>
                <a:gd name="connsiteX25-5745" fmla="*/ 53 w 384"/>
                <a:gd name="connsiteY25-5746" fmla="*/ 242 h 242"/>
                <a:gd name="connsiteX26-5747" fmla="*/ 48 w 384"/>
                <a:gd name="connsiteY26-5748" fmla="*/ 242 h 242"/>
                <a:gd name="connsiteX27-5749" fmla="*/ 37 w 384"/>
                <a:gd name="connsiteY27-5750" fmla="*/ 232 h 242"/>
                <a:gd name="connsiteX28-5751" fmla="*/ 27 w 384"/>
                <a:gd name="connsiteY28-5752" fmla="*/ 226 h 242"/>
                <a:gd name="connsiteX29-5753" fmla="*/ 16 w 384"/>
                <a:gd name="connsiteY29-5754" fmla="*/ 216 h 242"/>
                <a:gd name="connsiteX30-5755" fmla="*/ 11 w 384"/>
                <a:gd name="connsiteY30-5756" fmla="*/ 211 h 242"/>
                <a:gd name="connsiteX31-5757" fmla="*/ 6 w 384"/>
                <a:gd name="connsiteY31-5758" fmla="*/ 200 h 242"/>
                <a:gd name="connsiteX32-5759" fmla="*/ 0 w 384"/>
                <a:gd name="connsiteY32-5760" fmla="*/ 195 h 242"/>
                <a:gd name="connsiteX33-5761" fmla="*/ 6 w 384"/>
                <a:gd name="connsiteY33-5762" fmla="*/ 190 h 242"/>
                <a:gd name="connsiteX34-5763" fmla="*/ 11 w 384"/>
                <a:gd name="connsiteY34-5764" fmla="*/ 184 h 242"/>
                <a:gd name="connsiteX35-5765" fmla="*/ 16 w 384"/>
                <a:gd name="connsiteY35-5766" fmla="*/ 179 h 242"/>
                <a:gd name="connsiteX36-5767" fmla="*/ 27 w 384"/>
                <a:gd name="connsiteY36-5768" fmla="*/ 174 h 242"/>
                <a:gd name="connsiteX37-5769" fmla="*/ 37 w 384"/>
                <a:gd name="connsiteY37-5770" fmla="*/ 163 h 242"/>
                <a:gd name="connsiteX38-5771" fmla="*/ 48 w 384"/>
                <a:gd name="connsiteY38-5772" fmla="*/ 153 h 242"/>
                <a:gd name="connsiteX39-5773" fmla="*/ 53 w 384"/>
                <a:gd name="connsiteY39-5774" fmla="*/ 137 h 242"/>
                <a:gd name="connsiteX40-5775" fmla="*/ 63 w 384"/>
                <a:gd name="connsiteY40-5776" fmla="*/ 121 h 242"/>
                <a:gd name="connsiteX41-5777" fmla="*/ 63 w 384"/>
                <a:gd name="connsiteY41-5778" fmla="*/ 100 h 242"/>
                <a:gd name="connsiteX42-5779" fmla="*/ 69 w 384"/>
                <a:gd name="connsiteY42-5780" fmla="*/ 89 h 242"/>
                <a:gd name="connsiteX43-5781" fmla="*/ 69 w 384"/>
                <a:gd name="connsiteY43-5782" fmla="*/ 74 h 242"/>
                <a:gd name="connsiteX44-5783" fmla="*/ 69 w 384"/>
                <a:gd name="connsiteY44-5784" fmla="*/ 63 h 242"/>
                <a:gd name="connsiteX45-5785" fmla="*/ 63 w 384"/>
                <a:gd name="connsiteY45-5786" fmla="*/ 47 h 242"/>
                <a:gd name="connsiteX46-5787" fmla="*/ 58 w 384"/>
                <a:gd name="connsiteY46-5788" fmla="*/ 42 h 242"/>
                <a:gd name="connsiteX47-5789" fmla="*/ 53 w 384"/>
                <a:gd name="connsiteY47-5790" fmla="*/ 37 h 242"/>
                <a:gd name="connsiteX48-5791" fmla="*/ 48 w 384"/>
                <a:gd name="connsiteY48-5792" fmla="*/ 32 h 242"/>
                <a:gd name="connsiteX49-5793" fmla="*/ 48 w 384"/>
                <a:gd name="connsiteY49-5794" fmla="*/ 26 h 242"/>
                <a:gd name="connsiteX50-5795" fmla="*/ 48 w 384"/>
                <a:gd name="connsiteY50-5796" fmla="*/ 16 h 242"/>
                <a:gd name="connsiteX51-5797" fmla="*/ 48 w 384"/>
                <a:gd name="connsiteY51-5798" fmla="*/ 10 h 242"/>
                <a:gd name="connsiteX52-5799" fmla="*/ 53 w 384"/>
                <a:gd name="connsiteY52-5800" fmla="*/ 5 h 242"/>
                <a:gd name="connsiteX53-5801" fmla="*/ 58 w 384"/>
                <a:gd name="connsiteY53-5802" fmla="*/ 5 h 242"/>
                <a:gd name="connsiteX54-5803" fmla="*/ 69 w 384"/>
                <a:gd name="connsiteY54-5804" fmla="*/ 0 h 242"/>
                <a:gd name="connsiteX55-5805" fmla="*/ 74 w 384"/>
                <a:gd name="connsiteY55-5806" fmla="*/ 5 h 242"/>
                <a:gd name="connsiteX56-5807" fmla="*/ 84 w 384"/>
                <a:gd name="connsiteY56-5808" fmla="*/ 5 h 242"/>
                <a:gd name="connsiteX57-5809" fmla="*/ 95 w 384"/>
                <a:gd name="connsiteY57-5810" fmla="*/ 10 h 242"/>
                <a:gd name="connsiteX58-5811" fmla="*/ 105 w 384"/>
                <a:gd name="connsiteY58-5812" fmla="*/ 16 h 242"/>
                <a:gd name="connsiteX59-5813" fmla="*/ 116 w 384"/>
                <a:gd name="connsiteY59-5814" fmla="*/ 26 h 242"/>
                <a:gd name="connsiteX60-5815" fmla="*/ 127 w 384"/>
                <a:gd name="connsiteY60-5816" fmla="*/ 32 h 242"/>
                <a:gd name="connsiteX61-5817" fmla="*/ 132 w 384"/>
                <a:gd name="connsiteY61-5818" fmla="*/ 37 h 242"/>
                <a:gd name="connsiteX62-5819" fmla="*/ 137 w 384"/>
                <a:gd name="connsiteY62-5820" fmla="*/ 42 h 242"/>
                <a:gd name="connsiteX63-5821" fmla="*/ 137 w 384"/>
                <a:gd name="connsiteY63-5822" fmla="*/ 47 h 242"/>
                <a:gd name="connsiteX64-5823" fmla="*/ 137 w 384"/>
                <a:gd name="connsiteY64-5824" fmla="*/ 53 h 242"/>
                <a:gd name="connsiteX65-5825" fmla="*/ 137 w 384"/>
                <a:gd name="connsiteY65-5826" fmla="*/ 58 h 242"/>
                <a:gd name="connsiteX66-5827" fmla="*/ 137 w 384"/>
                <a:gd name="connsiteY66-5828" fmla="*/ 63 h 242"/>
                <a:gd name="connsiteX67-5829" fmla="*/ 137 w 384"/>
                <a:gd name="connsiteY67-5830" fmla="*/ 68 h 242"/>
                <a:gd name="connsiteX68-5831" fmla="*/ 132 w 384"/>
                <a:gd name="connsiteY68-5832" fmla="*/ 79 h 242"/>
                <a:gd name="connsiteX69-5833" fmla="*/ 132 w 384"/>
                <a:gd name="connsiteY69-5834" fmla="*/ 89 h 242"/>
                <a:gd name="connsiteX70-5835" fmla="*/ 127 w 384"/>
                <a:gd name="connsiteY70-5836" fmla="*/ 100 h 242"/>
                <a:gd name="connsiteX71-5837" fmla="*/ 121 w 384"/>
                <a:gd name="connsiteY71-5838" fmla="*/ 111 h 242"/>
                <a:gd name="connsiteX72-5839" fmla="*/ 116 w 384"/>
                <a:gd name="connsiteY72-5840" fmla="*/ 121 h 242"/>
                <a:gd name="connsiteX73-5841" fmla="*/ 116 w 384"/>
                <a:gd name="connsiteY73-5842" fmla="*/ 132 h 242"/>
                <a:gd name="connsiteX74-5843" fmla="*/ 111 w 384"/>
                <a:gd name="connsiteY74-5844" fmla="*/ 137 h 242"/>
                <a:gd name="connsiteX75-5845" fmla="*/ 111 w 384"/>
                <a:gd name="connsiteY75-5846" fmla="*/ 147 h 242"/>
                <a:gd name="connsiteX76-5847" fmla="*/ 111 w 384"/>
                <a:gd name="connsiteY76-5848" fmla="*/ 153 h 242"/>
                <a:gd name="connsiteX77-5849" fmla="*/ 111 w 384"/>
                <a:gd name="connsiteY77-5850" fmla="*/ 158 h 242"/>
                <a:gd name="connsiteX78-5851" fmla="*/ 111 w 384"/>
                <a:gd name="connsiteY78-5852" fmla="*/ 158 h 242"/>
                <a:gd name="connsiteX79-5853" fmla="*/ 111 w 384"/>
                <a:gd name="connsiteY79-5854" fmla="*/ 163 h 242"/>
                <a:gd name="connsiteX80-5855" fmla="*/ 116 w 384"/>
                <a:gd name="connsiteY80-5856" fmla="*/ 163 h 242"/>
                <a:gd name="connsiteX81-5857" fmla="*/ 116 w 384"/>
                <a:gd name="connsiteY81-5858" fmla="*/ 163 h 242"/>
                <a:gd name="connsiteX82-5859" fmla="*/ 121 w 384"/>
                <a:gd name="connsiteY82-5860" fmla="*/ 163 h 242"/>
                <a:gd name="connsiteX83-5861" fmla="*/ 132 w 384"/>
                <a:gd name="connsiteY83-5862" fmla="*/ 163 h 242"/>
                <a:gd name="connsiteX84-5863" fmla="*/ 148 w 384"/>
                <a:gd name="connsiteY84-5864" fmla="*/ 163 h 242"/>
                <a:gd name="connsiteX85-5865" fmla="*/ 169 w 384"/>
                <a:gd name="connsiteY85-5866" fmla="*/ 163 h 242"/>
                <a:gd name="connsiteX86-5867" fmla="*/ 190 w 384"/>
                <a:gd name="connsiteY86-5868" fmla="*/ 163 h 242"/>
                <a:gd name="connsiteX87-5869" fmla="*/ 211 w 384"/>
                <a:gd name="connsiteY87-5870" fmla="*/ 158 h 242"/>
                <a:gd name="connsiteX88-5871" fmla="*/ 242 w 384"/>
                <a:gd name="connsiteY88-5872" fmla="*/ 153 h 242"/>
                <a:gd name="connsiteX89-5873" fmla="*/ 269 w 384"/>
                <a:gd name="connsiteY89-5874" fmla="*/ 153 h 242"/>
                <a:gd name="connsiteX90-5875" fmla="*/ 290 w 384"/>
                <a:gd name="connsiteY90-5876" fmla="*/ 147 h 242"/>
                <a:gd name="connsiteX91-5877" fmla="*/ 311 w 384"/>
                <a:gd name="connsiteY91-5878" fmla="*/ 147 h 242"/>
                <a:gd name="connsiteX92-5879" fmla="*/ 332 w 384"/>
                <a:gd name="connsiteY92-5880" fmla="*/ 142 h 242"/>
                <a:gd name="connsiteX93-5881" fmla="*/ 342 w 384"/>
                <a:gd name="connsiteY93-5882" fmla="*/ 142 h 242"/>
                <a:gd name="connsiteX94-5883" fmla="*/ 358 w 384"/>
                <a:gd name="connsiteY94-5884" fmla="*/ 142 h 242"/>
                <a:gd name="connsiteX95-5885" fmla="*/ 363 w 384"/>
                <a:gd name="connsiteY95-5886" fmla="*/ 142 h 242"/>
                <a:gd name="connsiteX0-5887" fmla="*/ 368 w 384"/>
                <a:gd name="connsiteY0-5888" fmla="*/ 142 h 242"/>
                <a:gd name="connsiteX1-5889" fmla="*/ 374 w 384"/>
                <a:gd name="connsiteY1-5890" fmla="*/ 142 h 242"/>
                <a:gd name="connsiteX2-5891" fmla="*/ 384 w 384"/>
                <a:gd name="connsiteY2-5892" fmla="*/ 174 h 242"/>
                <a:gd name="connsiteX3-5893" fmla="*/ 353 w 384"/>
                <a:gd name="connsiteY3-5894" fmla="*/ 174 h 242"/>
                <a:gd name="connsiteX4-5895" fmla="*/ 326 w 384"/>
                <a:gd name="connsiteY4-5896" fmla="*/ 179 h 242"/>
                <a:gd name="connsiteX5-5897" fmla="*/ 305 w 384"/>
                <a:gd name="connsiteY5-5898" fmla="*/ 184 h 242"/>
                <a:gd name="connsiteX6-5899" fmla="*/ 279 w 384"/>
                <a:gd name="connsiteY6-5900" fmla="*/ 190 h 242"/>
                <a:gd name="connsiteX7-5901" fmla="*/ 258 w 384"/>
                <a:gd name="connsiteY7-5902" fmla="*/ 190 h 242"/>
                <a:gd name="connsiteX8-5903" fmla="*/ 237 w 384"/>
                <a:gd name="connsiteY8-5904" fmla="*/ 195 h 242"/>
                <a:gd name="connsiteX9-5905" fmla="*/ 216 w 384"/>
                <a:gd name="connsiteY9-5906" fmla="*/ 200 h 242"/>
                <a:gd name="connsiteX10-5907" fmla="*/ 200 w 384"/>
                <a:gd name="connsiteY10-5908" fmla="*/ 200 h 242"/>
                <a:gd name="connsiteX11-5909" fmla="*/ 184 w 384"/>
                <a:gd name="connsiteY11-5910" fmla="*/ 205 h 242"/>
                <a:gd name="connsiteX12-5911" fmla="*/ 169 w 384"/>
                <a:gd name="connsiteY12-5912" fmla="*/ 205 h 242"/>
                <a:gd name="connsiteX13-5913" fmla="*/ 153 w 384"/>
                <a:gd name="connsiteY13-5914" fmla="*/ 211 h 242"/>
                <a:gd name="connsiteX14-5915" fmla="*/ 142 w 384"/>
                <a:gd name="connsiteY14-5916" fmla="*/ 211 h 242"/>
                <a:gd name="connsiteX15-5917" fmla="*/ 132 w 384"/>
                <a:gd name="connsiteY15-5918" fmla="*/ 216 h 242"/>
                <a:gd name="connsiteX16-5919" fmla="*/ 127 w 384"/>
                <a:gd name="connsiteY16-5920" fmla="*/ 216 h 242"/>
                <a:gd name="connsiteX17-5921" fmla="*/ 116 w 384"/>
                <a:gd name="connsiteY17-5922" fmla="*/ 221 h 242"/>
                <a:gd name="connsiteX18-5923" fmla="*/ 111 w 384"/>
                <a:gd name="connsiteY18-5924" fmla="*/ 221 h 242"/>
                <a:gd name="connsiteX19-5925" fmla="*/ 105 w 384"/>
                <a:gd name="connsiteY19-5926" fmla="*/ 226 h 242"/>
                <a:gd name="connsiteX20-5927" fmla="*/ 90 w 384"/>
                <a:gd name="connsiteY20-5928" fmla="*/ 232 h 242"/>
                <a:gd name="connsiteX21-5929" fmla="*/ 79 w 384"/>
                <a:gd name="connsiteY21-5930" fmla="*/ 237 h 242"/>
                <a:gd name="connsiteX22-5931" fmla="*/ 69 w 384"/>
                <a:gd name="connsiteY22-5932" fmla="*/ 242 h 242"/>
                <a:gd name="connsiteX23-5933" fmla="*/ 63 w 384"/>
                <a:gd name="connsiteY23-5934" fmla="*/ 242 h 242"/>
                <a:gd name="connsiteX24-5935" fmla="*/ 58 w 384"/>
                <a:gd name="connsiteY24-5936" fmla="*/ 242 h 242"/>
                <a:gd name="connsiteX25-5937" fmla="*/ 53 w 384"/>
                <a:gd name="connsiteY25-5938" fmla="*/ 242 h 242"/>
                <a:gd name="connsiteX26-5939" fmla="*/ 48 w 384"/>
                <a:gd name="connsiteY26-5940" fmla="*/ 242 h 242"/>
                <a:gd name="connsiteX27-5941" fmla="*/ 37 w 384"/>
                <a:gd name="connsiteY27-5942" fmla="*/ 232 h 242"/>
                <a:gd name="connsiteX28-5943" fmla="*/ 27 w 384"/>
                <a:gd name="connsiteY28-5944" fmla="*/ 226 h 242"/>
                <a:gd name="connsiteX29-5945" fmla="*/ 16 w 384"/>
                <a:gd name="connsiteY29-5946" fmla="*/ 216 h 242"/>
                <a:gd name="connsiteX30-5947" fmla="*/ 11 w 384"/>
                <a:gd name="connsiteY30-5948" fmla="*/ 211 h 242"/>
                <a:gd name="connsiteX31-5949" fmla="*/ 6 w 384"/>
                <a:gd name="connsiteY31-5950" fmla="*/ 200 h 242"/>
                <a:gd name="connsiteX32-5951" fmla="*/ 0 w 384"/>
                <a:gd name="connsiteY32-5952" fmla="*/ 195 h 242"/>
                <a:gd name="connsiteX33-5953" fmla="*/ 6 w 384"/>
                <a:gd name="connsiteY33-5954" fmla="*/ 190 h 242"/>
                <a:gd name="connsiteX34-5955" fmla="*/ 11 w 384"/>
                <a:gd name="connsiteY34-5956" fmla="*/ 184 h 242"/>
                <a:gd name="connsiteX35-5957" fmla="*/ 16 w 384"/>
                <a:gd name="connsiteY35-5958" fmla="*/ 179 h 242"/>
                <a:gd name="connsiteX36-5959" fmla="*/ 27 w 384"/>
                <a:gd name="connsiteY36-5960" fmla="*/ 174 h 242"/>
                <a:gd name="connsiteX37-5961" fmla="*/ 37 w 384"/>
                <a:gd name="connsiteY37-5962" fmla="*/ 163 h 242"/>
                <a:gd name="connsiteX38-5963" fmla="*/ 48 w 384"/>
                <a:gd name="connsiteY38-5964" fmla="*/ 153 h 242"/>
                <a:gd name="connsiteX39-5965" fmla="*/ 53 w 384"/>
                <a:gd name="connsiteY39-5966" fmla="*/ 137 h 242"/>
                <a:gd name="connsiteX40-5967" fmla="*/ 63 w 384"/>
                <a:gd name="connsiteY40-5968" fmla="*/ 121 h 242"/>
                <a:gd name="connsiteX41-5969" fmla="*/ 63 w 384"/>
                <a:gd name="connsiteY41-5970" fmla="*/ 100 h 242"/>
                <a:gd name="connsiteX42-5971" fmla="*/ 69 w 384"/>
                <a:gd name="connsiteY42-5972" fmla="*/ 89 h 242"/>
                <a:gd name="connsiteX43-5973" fmla="*/ 69 w 384"/>
                <a:gd name="connsiteY43-5974" fmla="*/ 74 h 242"/>
                <a:gd name="connsiteX44-5975" fmla="*/ 69 w 384"/>
                <a:gd name="connsiteY44-5976" fmla="*/ 63 h 242"/>
                <a:gd name="connsiteX45-5977" fmla="*/ 63 w 384"/>
                <a:gd name="connsiteY45-5978" fmla="*/ 47 h 242"/>
                <a:gd name="connsiteX46-5979" fmla="*/ 58 w 384"/>
                <a:gd name="connsiteY46-5980" fmla="*/ 42 h 242"/>
                <a:gd name="connsiteX47-5981" fmla="*/ 53 w 384"/>
                <a:gd name="connsiteY47-5982" fmla="*/ 37 h 242"/>
                <a:gd name="connsiteX48-5983" fmla="*/ 48 w 384"/>
                <a:gd name="connsiteY48-5984" fmla="*/ 32 h 242"/>
                <a:gd name="connsiteX49-5985" fmla="*/ 48 w 384"/>
                <a:gd name="connsiteY49-5986" fmla="*/ 26 h 242"/>
                <a:gd name="connsiteX50-5987" fmla="*/ 48 w 384"/>
                <a:gd name="connsiteY50-5988" fmla="*/ 16 h 242"/>
                <a:gd name="connsiteX51-5989" fmla="*/ 48 w 384"/>
                <a:gd name="connsiteY51-5990" fmla="*/ 10 h 242"/>
                <a:gd name="connsiteX52-5991" fmla="*/ 53 w 384"/>
                <a:gd name="connsiteY52-5992" fmla="*/ 5 h 242"/>
                <a:gd name="connsiteX53-5993" fmla="*/ 58 w 384"/>
                <a:gd name="connsiteY53-5994" fmla="*/ 5 h 242"/>
                <a:gd name="connsiteX54-5995" fmla="*/ 69 w 384"/>
                <a:gd name="connsiteY54-5996" fmla="*/ 0 h 242"/>
                <a:gd name="connsiteX55-5997" fmla="*/ 74 w 384"/>
                <a:gd name="connsiteY55-5998" fmla="*/ 5 h 242"/>
                <a:gd name="connsiteX56-5999" fmla="*/ 84 w 384"/>
                <a:gd name="connsiteY56-6000" fmla="*/ 5 h 242"/>
                <a:gd name="connsiteX57-6001" fmla="*/ 95 w 384"/>
                <a:gd name="connsiteY57-6002" fmla="*/ 10 h 242"/>
                <a:gd name="connsiteX58-6003" fmla="*/ 105 w 384"/>
                <a:gd name="connsiteY58-6004" fmla="*/ 16 h 242"/>
                <a:gd name="connsiteX59-6005" fmla="*/ 116 w 384"/>
                <a:gd name="connsiteY59-6006" fmla="*/ 26 h 242"/>
                <a:gd name="connsiteX60-6007" fmla="*/ 127 w 384"/>
                <a:gd name="connsiteY60-6008" fmla="*/ 32 h 242"/>
                <a:gd name="connsiteX61-6009" fmla="*/ 132 w 384"/>
                <a:gd name="connsiteY61-6010" fmla="*/ 37 h 242"/>
                <a:gd name="connsiteX62-6011" fmla="*/ 137 w 384"/>
                <a:gd name="connsiteY62-6012" fmla="*/ 42 h 242"/>
                <a:gd name="connsiteX63-6013" fmla="*/ 137 w 384"/>
                <a:gd name="connsiteY63-6014" fmla="*/ 47 h 242"/>
                <a:gd name="connsiteX64-6015" fmla="*/ 137 w 384"/>
                <a:gd name="connsiteY64-6016" fmla="*/ 53 h 242"/>
                <a:gd name="connsiteX65-6017" fmla="*/ 137 w 384"/>
                <a:gd name="connsiteY65-6018" fmla="*/ 58 h 242"/>
                <a:gd name="connsiteX66-6019" fmla="*/ 137 w 384"/>
                <a:gd name="connsiteY66-6020" fmla="*/ 63 h 242"/>
                <a:gd name="connsiteX67-6021" fmla="*/ 137 w 384"/>
                <a:gd name="connsiteY67-6022" fmla="*/ 68 h 242"/>
                <a:gd name="connsiteX68-6023" fmla="*/ 132 w 384"/>
                <a:gd name="connsiteY68-6024" fmla="*/ 79 h 242"/>
                <a:gd name="connsiteX69-6025" fmla="*/ 132 w 384"/>
                <a:gd name="connsiteY69-6026" fmla="*/ 89 h 242"/>
                <a:gd name="connsiteX70-6027" fmla="*/ 127 w 384"/>
                <a:gd name="connsiteY70-6028" fmla="*/ 100 h 242"/>
                <a:gd name="connsiteX71-6029" fmla="*/ 121 w 384"/>
                <a:gd name="connsiteY71-6030" fmla="*/ 111 h 242"/>
                <a:gd name="connsiteX72-6031" fmla="*/ 116 w 384"/>
                <a:gd name="connsiteY72-6032" fmla="*/ 121 h 242"/>
                <a:gd name="connsiteX73-6033" fmla="*/ 116 w 384"/>
                <a:gd name="connsiteY73-6034" fmla="*/ 132 h 242"/>
                <a:gd name="connsiteX74-6035" fmla="*/ 111 w 384"/>
                <a:gd name="connsiteY74-6036" fmla="*/ 137 h 242"/>
                <a:gd name="connsiteX75-6037" fmla="*/ 111 w 384"/>
                <a:gd name="connsiteY75-6038" fmla="*/ 147 h 242"/>
                <a:gd name="connsiteX76-6039" fmla="*/ 111 w 384"/>
                <a:gd name="connsiteY76-6040" fmla="*/ 153 h 242"/>
                <a:gd name="connsiteX77-6041" fmla="*/ 111 w 384"/>
                <a:gd name="connsiteY77-6042" fmla="*/ 158 h 242"/>
                <a:gd name="connsiteX78-6043" fmla="*/ 111 w 384"/>
                <a:gd name="connsiteY78-6044" fmla="*/ 158 h 242"/>
                <a:gd name="connsiteX79-6045" fmla="*/ 111 w 384"/>
                <a:gd name="connsiteY79-6046" fmla="*/ 163 h 242"/>
                <a:gd name="connsiteX80-6047" fmla="*/ 116 w 384"/>
                <a:gd name="connsiteY80-6048" fmla="*/ 163 h 242"/>
                <a:gd name="connsiteX81-6049" fmla="*/ 116 w 384"/>
                <a:gd name="connsiteY81-6050" fmla="*/ 163 h 242"/>
                <a:gd name="connsiteX82-6051" fmla="*/ 121 w 384"/>
                <a:gd name="connsiteY82-6052" fmla="*/ 163 h 242"/>
                <a:gd name="connsiteX83-6053" fmla="*/ 132 w 384"/>
                <a:gd name="connsiteY83-6054" fmla="*/ 163 h 242"/>
                <a:gd name="connsiteX84-6055" fmla="*/ 148 w 384"/>
                <a:gd name="connsiteY84-6056" fmla="*/ 163 h 242"/>
                <a:gd name="connsiteX85-6057" fmla="*/ 169 w 384"/>
                <a:gd name="connsiteY85-6058" fmla="*/ 163 h 242"/>
                <a:gd name="connsiteX86-6059" fmla="*/ 190 w 384"/>
                <a:gd name="connsiteY86-6060" fmla="*/ 163 h 242"/>
                <a:gd name="connsiteX87-6061" fmla="*/ 211 w 384"/>
                <a:gd name="connsiteY87-6062" fmla="*/ 158 h 242"/>
                <a:gd name="connsiteX88-6063" fmla="*/ 242 w 384"/>
                <a:gd name="connsiteY88-6064" fmla="*/ 153 h 242"/>
                <a:gd name="connsiteX89-6065" fmla="*/ 269 w 384"/>
                <a:gd name="connsiteY89-6066" fmla="*/ 153 h 242"/>
                <a:gd name="connsiteX90-6067" fmla="*/ 290 w 384"/>
                <a:gd name="connsiteY90-6068" fmla="*/ 147 h 242"/>
                <a:gd name="connsiteX91-6069" fmla="*/ 311 w 384"/>
                <a:gd name="connsiteY91-6070" fmla="*/ 147 h 242"/>
                <a:gd name="connsiteX92-6071" fmla="*/ 332 w 384"/>
                <a:gd name="connsiteY92-6072" fmla="*/ 142 h 242"/>
                <a:gd name="connsiteX93-6073" fmla="*/ 342 w 384"/>
                <a:gd name="connsiteY93-6074" fmla="*/ 142 h 242"/>
                <a:gd name="connsiteX94-6075" fmla="*/ 358 w 384"/>
                <a:gd name="connsiteY94-6076" fmla="*/ 142 h 242"/>
                <a:gd name="connsiteX0-6077" fmla="*/ 368 w 384"/>
                <a:gd name="connsiteY0-6078" fmla="*/ 142 h 242"/>
                <a:gd name="connsiteX1-6079" fmla="*/ 374 w 384"/>
                <a:gd name="connsiteY1-6080" fmla="*/ 142 h 242"/>
                <a:gd name="connsiteX2-6081" fmla="*/ 384 w 384"/>
                <a:gd name="connsiteY2-6082" fmla="*/ 174 h 242"/>
                <a:gd name="connsiteX3-6083" fmla="*/ 353 w 384"/>
                <a:gd name="connsiteY3-6084" fmla="*/ 174 h 242"/>
                <a:gd name="connsiteX4-6085" fmla="*/ 326 w 384"/>
                <a:gd name="connsiteY4-6086" fmla="*/ 179 h 242"/>
                <a:gd name="connsiteX5-6087" fmla="*/ 305 w 384"/>
                <a:gd name="connsiteY5-6088" fmla="*/ 184 h 242"/>
                <a:gd name="connsiteX6-6089" fmla="*/ 279 w 384"/>
                <a:gd name="connsiteY6-6090" fmla="*/ 190 h 242"/>
                <a:gd name="connsiteX7-6091" fmla="*/ 258 w 384"/>
                <a:gd name="connsiteY7-6092" fmla="*/ 190 h 242"/>
                <a:gd name="connsiteX8-6093" fmla="*/ 237 w 384"/>
                <a:gd name="connsiteY8-6094" fmla="*/ 195 h 242"/>
                <a:gd name="connsiteX9-6095" fmla="*/ 216 w 384"/>
                <a:gd name="connsiteY9-6096" fmla="*/ 200 h 242"/>
                <a:gd name="connsiteX10-6097" fmla="*/ 200 w 384"/>
                <a:gd name="connsiteY10-6098" fmla="*/ 200 h 242"/>
                <a:gd name="connsiteX11-6099" fmla="*/ 184 w 384"/>
                <a:gd name="connsiteY11-6100" fmla="*/ 205 h 242"/>
                <a:gd name="connsiteX12-6101" fmla="*/ 169 w 384"/>
                <a:gd name="connsiteY12-6102" fmla="*/ 205 h 242"/>
                <a:gd name="connsiteX13-6103" fmla="*/ 153 w 384"/>
                <a:gd name="connsiteY13-6104" fmla="*/ 211 h 242"/>
                <a:gd name="connsiteX14-6105" fmla="*/ 142 w 384"/>
                <a:gd name="connsiteY14-6106" fmla="*/ 211 h 242"/>
                <a:gd name="connsiteX15-6107" fmla="*/ 132 w 384"/>
                <a:gd name="connsiteY15-6108" fmla="*/ 216 h 242"/>
                <a:gd name="connsiteX16-6109" fmla="*/ 127 w 384"/>
                <a:gd name="connsiteY16-6110" fmla="*/ 216 h 242"/>
                <a:gd name="connsiteX17-6111" fmla="*/ 116 w 384"/>
                <a:gd name="connsiteY17-6112" fmla="*/ 221 h 242"/>
                <a:gd name="connsiteX18-6113" fmla="*/ 111 w 384"/>
                <a:gd name="connsiteY18-6114" fmla="*/ 221 h 242"/>
                <a:gd name="connsiteX19-6115" fmla="*/ 105 w 384"/>
                <a:gd name="connsiteY19-6116" fmla="*/ 226 h 242"/>
                <a:gd name="connsiteX20-6117" fmla="*/ 90 w 384"/>
                <a:gd name="connsiteY20-6118" fmla="*/ 232 h 242"/>
                <a:gd name="connsiteX21-6119" fmla="*/ 79 w 384"/>
                <a:gd name="connsiteY21-6120" fmla="*/ 237 h 242"/>
                <a:gd name="connsiteX22-6121" fmla="*/ 69 w 384"/>
                <a:gd name="connsiteY22-6122" fmla="*/ 242 h 242"/>
                <a:gd name="connsiteX23-6123" fmla="*/ 63 w 384"/>
                <a:gd name="connsiteY23-6124" fmla="*/ 242 h 242"/>
                <a:gd name="connsiteX24-6125" fmla="*/ 58 w 384"/>
                <a:gd name="connsiteY24-6126" fmla="*/ 242 h 242"/>
                <a:gd name="connsiteX25-6127" fmla="*/ 53 w 384"/>
                <a:gd name="connsiteY25-6128" fmla="*/ 242 h 242"/>
                <a:gd name="connsiteX26-6129" fmla="*/ 48 w 384"/>
                <a:gd name="connsiteY26-6130" fmla="*/ 242 h 242"/>
                <a:gd name="connsiteX27-6131" fmla="*/ 37 w 384"/>
                <a:gd name="connsiteY27-6132" fmla="*/ 232 h 242"/>
                <a:gd name="connsiteX28-6133" fmla="*/ 27 w 384"/>
                <a:gd name="connsiteY28-6134" fmla="*/ 226 h 242"/>
                <a:gd name="connsiteX29-6135" fmla="*/ 16 w 384"/>
                <a:gd name="connsiteY29-6136" fmla="*/ 216 h 242"/>
                <a:gd name="connsiteX30-6137" fmla="*/ 11 w 384"/>
                <a:gd name="connsiteY30-6138" fmla="*/ 211 h 242"/>
                <a:gd name="connsiteX31-6139" fmla="*/ 6 w 384"/>
                <a:gd name="connsiteY31-6140" fmla="*/ 200 h 242"/>
                <a:gd name="connsiteX32-6141" fmla="*/ 0 w 384"/>
                <a:gd name="connsiteY32-6142" fmla="*/ 195 h 242"/>
                <a:gd name="connsiteX33-6143" fmla="*/ 6 w 384"/>
                <a:gd name="connsiteY33-6144" fmla="*/ 190 h 242"/>
                <a:gd name="connsiteX34-6145" fmla="*/ 11 w 384"/>
                <a:gd name="connsiteY34-6146" fmla="*/ 184 h 242"/>
                <a:gd name="connsiteX35-6147" fmla="*/ 16 w 384"/>
                <a:gd name="connsiteY35-6148" fmla="*/ 179 h 242"/>
                <a:gd name="connsiteX36-6149" fmla="*/ 27 w 384"/>
                <a:gd name="connsiteY36-6150" fmla="*/ 174 h 242"/>
                <a:gd name="connsiteX37-6151" fmla="*/ 37 w 384"/>
                <a:gd name="connsiteY37-6152" fmla="*/ 163 h 242"/>
                <a:gd name="connsiteX38-6153" fmla="*/ 48 w 384"/>
                <a:gd name="connsiteY38-6154" fmla="*/ 153 h 242"/>
                <a:gd name="connsiteX39-6155" fmla="*/ 53 w 384"/>
                <a:gd name="connsiteY39-6156" fmla="*/ 137 h 242"/>
                <a:gd name="connsiteX40-6157" fmla="*/ 63 w 384"/>
                <a:gd name="connsiteY40-6158" fmla="*/ 121 h 242"/>
                <a:gd name="connsiteX41-6159" fmla="*/ 63 w 384"/>
                <a:gd name="connsiteY41-6160" fmla="*/ 100 h 242"/>
                <a:gd name="connsiteX42-6161" fmla="*/ 69 w 384"/>
                <a:gd name="connsiteY42-6162" fmla="*/ 89 h 242"/>
                <a:gd name="connsiteX43-6163" fmla="*/ 69 w 384"/>
                <a:gd name="connsiteY43-6164" fmla="*/ 74 h 242"/>
                <a:gd name="connsiteX44-6165" fmla="*/ 69 w 384"/>
                <a:gd name="connsiteY44-6166" fmla="*/ 63 h 242"/>
                <a:gd name="connsiteX45-6167" fmla="*/ 63 w 384"/>
                <a:gd name="connsiteY45-6168" fmla="*/ 47 h 242"/>
                <a:gd name="connsiteX46-6169" fmla="*/ 58 w 384"/>
                <a:gd name="connsiteY46-6170" fmla="*/ 42 h 242"/>
                <a:gd name="connsiteX47-6171" fmla="*/ 53 w 384"/>
                <a:gd name="connsiteY47-6172" fmla="*/ 37 h 242"/>
                <a:gd name="connsiteX48-6173" fmla="*/ 48 w 384"/>
                <a:gd name="connsiteY48-6174" fmla="*/ 32 h 242"/>
                <a:gd name="connsiteX49-6175" fmla="*/ 48 w 384"/>
                <a:gd name="connsiteY49-6176" fmla="*/ 26 h 242"/>
                <a:gd name="connsiteX50-6177" fmla="*/ 48 w 384"/>
                <a:gd name="connsiteY50-6178" fmla="*/ 16 h 242"/>
                <a:gd name="connsiteX51-6179" fmla="*/ 48 w 384"/>
                <a:gd name="connsiteY51-6180" fmla="*/ 10 h 242"/>
                <a:gd name="connsiteX52-6181" fmla="*/ 53 w 384"/>
                <a:gd name="connsiteY52-6182" fmla="*/ 5 h 242"/>
                <a:gd name="connsiteX53-6183" fmla="*/ 58 w 384"/>
                <a:gd name="connsiteY53-6184" fmla="*/ 5 h 242"/>
                <a:gd name="connsiteX54-6185" fmla="*/ 69 w 384"/>
                <a:gd name="connsiteY54-6186" fmla="*/ 0 h 242"/>
                <a:gd name="connsiteX55-6187" fmla="*/ 74 w 384"/>
                <a:gd name="connsiteY55-6188" fmla="*/ 5 h 242"/>
                <a:gd name="connsiteX56-6189" fmla="*/ 84 w 384"/>
                <a:gd name="connsiteY56-6190" fmla="*/ 5 h 242"/>
                <a:gd name="connsiteX57-6191" fmla="*/ 95 w 384"/>
                <a:gd name="connsiteY57-6192" fmla="*/ 10 h 242"/>
                <a:gd name="connsiteX58-6193" fmla="*/ 105 w 384"/>
                <a:gd name="connsiteY58-6194" fmla="*/ 16 h 242"/>
                <a:gd name="connsiteX59-6195" fmla="*/ 116 w 384"/>
                <a:gd name="connsiteY59-6196" fmla="*/ 26 h 242"/>
                <a:gd name="connsiteX60-6197" fmla="*/ 127 w 384"/>
                <a:gd name="connsiteY60-6198" fmla="*/ 32 h 242"/>
                <a:gd name="connsiteX61-6199" fmla="*/ 132 w 384"/>
                <a:gd name="connsiteY61-6200" fmla="*/ 37 h 242"/>
                <a:gd name="connsiteX62-6201" fmla="*/ 137 w 384"/>
                <a:gd name="connsiteY62-6202" fmla="*/ 42 h 242"/>
                <a:gd name="connsiteX63-6203" fmla="*/ 137 w 384"/>
                <a:gd name="connsiteY63-6204" fmla="*/ 47 h 242"/>
                <a:gd name="connsiteX64-6205" fmla="*/ 137 w 384"/>
                <a:gd name="connsiteY64-6206" fmla="*/ 53 h 242"/>
                <a:gd name="connsiteX65-6207" fmla="*/ 137 w 384"/>
                <a:gd name="connsiteY65-6208" fmla="*/ 58 h 242"/>
                <a:gd name="connsiteX66-6209" fmla="*/ 137 w 384"/>
                <a:gd name="connsiteY66-6210" fmla="*/ 63 h 242"/>
                <a:gd name="connsiteX67-6211" fmla="*/ 137 w 384"/>
                <a:gd name="connsiteY67-6212" fmla="*/ 68 h 242"/>
                <a:gd name="connsiteX68-6213" fmla="*/ 132 w 384"/>
                <a:gd name="connsiteY68-6214" fmla="*/ 79 h 242"/>
                <a:gd name="connsiteX69-6215" fmla="*/ 132 w 384"/>
                <a:gd name="connsiteY69-6216" fmla="*/ 89 h 242"/>
                <a:gd name="connsiteX70-6217" fmla="*/ 127 w 384"/>
                <a:gd name="connsiteY70-6218" fmla="*/ 100 h 242"/>
                <a:gd name="connsiteX71-6219" fmla="*/ 121 w 384"/>
                <a:gd name="connsiteY71-6220" fmla="*/ 111 h 242"/>
                <a:gd name="connsiteX72-6221" fmla="*/ 116 w 384"/>
                <a:gd name="connsiteY72-6222" fmla="*/ 121 h 242"/>
                <a:gd name="connsiteX73-6223" fmla="*/ 116 w 384"/>
                <a:gd name="connsiteY73-6224" fmla="*/ 132 h 242"/>
                <a:gd name="connsiteX74-6225" fmla="*/ 111 w 384"/>
                <a:gd name="connsiteY74-6226" fmla="*/ 137 h 242"/>
                <a:gd name="connsiteX75-6227" fmla="*/ 111 w 384"/>
                <a:gd name="connsiteY75-6228" fmla="*/ 147 h 242"/>
                <a:gd name="connsiteX76-6229" fmla="*/ 111 w 384"/>
                <a:gd name="connsiteY76-6230" fmla="*/ 153 h 242"/>
                <a:gd name="connsiteX77-6231" fmla="*/ 111 w 384"/>
                <a:gd name="connsiteY77-6232" fmla="*/ 158 h 242"/>
                <a:gd name="connsiteX78-6233" fmla="*/ 111 w 384"/>
                <a:gd name="connsiteY78-6234" fmla="*/ 158 h 242"/>
                <a:gd name="connsiteX79-6235" fmla="*/ 111 w 384"/>
                <a:gd name="connsiteY79-6236" fmla="*/ 163 h 242"/>
                <a:gd name="connsiteX80-6237" fmla="*/ 116 w 384"/>
                <a:gd name="connsiteY80-6238" fmla="*/ 163 h 242"/>
                <a:gd name="connsiteX81-6239" fmla="*/ 116 w 384"/>
                <a:gd name="connsiteY81-6240" fmla="*/ 163 h 242"/>
                <a:gd name="connsiteX82-6241" fmla="*/ 121 w 384"/>
                <a:gd name="connsiteY82-6242" fmla="*/ 163 h 242"/>
                <a:gd name="connsiteX83-6243" fmla="*/ 132 w 384"/>
                <a:gd name="connsiteY83-6244" fmla="*/ 163 h 242"/>
                <a:gd name="connsiteX84-6245" fmla="*/ 148 w 384"/>
                <a:gd name="connsiteY84-6246" fmla="*/ 163 h 242"/>
                <a:gd name="connsiteX85-6247" fmla="*/ 169 w 384"/>
                <a:gd name="connsiteY85-6248" fmla="*/ 163 h 242"/>
                <a:gd name="connsiteX86-6249" fmla="*/ 190 w 384"/>
                <a:gd name="connsiteY86-6250" fmla="*/ 163 h 242"/>
                <a:gd name="connsiteX87-6251" fmla="*/ 211 w 384"/>
                <a:gd name="connsiteY87-6252" fmla="*/ 158 h 242"/>
                <a:gd name="connsiteX88-6253" fmla="*/ 242 w 384"/>
                <a:gd name="connsiteY88-6254" fmla="*/ 153 h 242"/>
                <a:gd name="connsiteX89-6255" fmla="*/ 269 w 384"/>
                <a:gd name="connsiteY89-6256" fmla="*/ 153 h 242"/>
                <a:gd name="connsiteX90-6257" fmla="*/ 290 w 384"/>
                <a:gd name="connsiteY90-6258" fmla="*/ 147 h 242"/>
                <a:gd name="connsiteX91-6259" fmla="*/ 311 w 384"/>
                <a:gd name="connsiteY91-6260" fmla="*/ 147 h 242"/>
                <a:gd name="connsiteX92-6261" fmla="*/ 332 w 384"/>
                <a:gd name="connsiteY92-6262" fmla="*/ 142 h 242"/>
                <a:gd name="connsiteX93-6263" fmla="*/ 342 w 384"/>
                <a:gd name="connsiteY93-6264" fmla="*/ 142 h 242"/>
                <a:gd name="connsiteX0-6265" fmla="*/ 368 w 384"/>
                <a:gd name="connsiteY0-6266" fmla="*/ 142 h 242"/>
                <a:gd name="connsiteX1-6267" fmla="*/ 384 w 384"/>
                <a:gd name="connsiteY1-6268" fmla="*/ 174 h 242"/>
                <a:gd name="connsiteX2-6269" fmla="*/ 353 w 384"/>
                <a:gd name="connsiteY2-6270" fmla="*/ 174 h 242"/>
                <a:gd name="connsiteX3-6271" fmla="*/ 326 w 384"/>
                <a:gd name="connsiteY3-6272" fmla="*/ 179 h 242"/>
                <a:gd name="connsiteX4-6273" fmla="*/ 305 w 384"/>
                <a:gd name="connsiteY4-6274" fmla="*/ 184 h 242"/>
                <a:gd name="connsiteX5-6275" fmla="*/ 279 w 384"/>
                <a:gd name="connsiteY5-6276" fmla="*/ 190 h 242"/>
                <a:gd name="connsiteX6-6277" fmla="*/ 258 w 384"/>
                <a:gd name="connsiteY6-6278" fmla="*/ 190 h 242"/>
                <a:gd name="connsiteX7-6279" fmla="*/ 237 w 384"/>
                <a:gd name="connsiteY7-6280" fmla="*/ 195 h 242"/>
                <a:gd name="connsiteX8-6281" fmla="*/ 216 w 384"/>
                <a:gd name="connsiteY8-6282" fmla="*/ 200 h 242"/>
                <a:gd name="connsiteX9-6283" fmla="*/ 200 w 384"/>
                <a:gd name="connsiteY9-6284" fmla="*/ 200 h 242"/>
                <a:gd name="connsiteX10-6285" fmla="*/ 184 w 384"/>
                <a:gd name="connsiteY10-6286" fmla="*/ 205 h 242"/>
                <a:gd name="connsiteX11-6287" fmla="*/ 169 w 384"/>
                <a:gd name="connsiteY11-6288" fmla="*/ 205 h 242"/>
                <a:gd name="connsiteX12-6289" fmla="*/ 153 w 384"/>
                <a:gd name="connsiteY12-6290" fmla="*/ 211 h 242"/>
                <a:gd name="connsiteX13-6291" fmla="*/ 142 w 384"/>
                <a:gd name="connsiteY13-6292" fmla="*/ 211 h 242"/>
                <a:gd name="connsiteX14-6293" fmla="*/ 132 w 384"/>
                <a:gd name="connsiteY14-6294" fmla="*/ 216 h 242"/>
                <a:gd name="connsiteX15-6295" fmla="*/ 127 w 384"/>
                <a:gd name="connsiteY15-6296" fmla="*/ 216 h 242"/>
                <a:gd name="connsiteX16-6297" fmla="*/ 116 w 384"/>
                <a:gd name="connsiteY16-6298" fmla="*/ 221 h 242"/>
                <a:gd name="connsiteX17-6299" fmla="*/ 111 w 384"/>
                <a:gd name="connsiteY17-6300" fmla="*/ 221 h 242"/>
                <a:gd name="connsiteX18-6301" fmla="*/ 105 w 384"/>
                <a:gd name="connsiteY18-6302" fmla="*/ 226 h 242"/>
                <a:gd name="connsiteX19-6303" fmla="*/ 90 w 384"/>
                <a:gd name="connsiteY19-6304" fmla="*/ 232 h 242"/>
                <a:gd name="connsiteX20-6305" fmla="*/ 79 w 384"/>
                <a:gd name="connsiteY20-6306" fmla="*/ 237 h 242"/>
                <a:gd name="connsiteX21-6307" fmla="*/ 69 w 384"/>
                <a:gd name="connsiteY21-6308" fmla="*/ 242 h 242"/>
                <a:gd name="connsiteX22-6309" fmla="*/ 63 w 384"/>
                <a:gd name="connsiteY22-6310" fmla="*/ 242 h 242"/>
                <a:gd name="connsiteX23-6311" fmla="*/ 58 w 384"/>
                <a:gd name="connsiteY23-6312" fmla="*/ 242 h 242"/>
                <a:gd name="connsiteX24-6313" fmla="*/ 53 w 384"/>
                <a:gd name="connsiteY24-6314" fmla="*/ 242 h 242"/>
                <a:gd name="connsiteX25-6315" fmla="*/ 48 w 384"/>
                <a:gd name="connsiteY25-6316" fmla="*/ 242 h 242"/>
                <a:gd name="connsiteX26-6317" fmla="*/ 37 w 384"/>
                <a:gd name="connsiteY26-6318" fmla="*/ 232 h 242"/>
                <a:gd name="connsiteX27-6319" fmla="*/ 27 w 384"/>
                <a:gd name="connsiteY27-6320" fmla="*/ 226 h 242"/>
                <a:gd name="connsiteX28-6321" fmla="*/ 16 w 384"/>
                <a:gd name="connsiteY28-6322" fmla="*/ 216 h 242"/>
                <a:gd name="connsiteX29-6323" fmla="*/ 11 w 384"/>
                <a:gd name="connsiteY29-6324" fmla="*/ 211 h 242"/>
                <a:gd name="connsiteX30-6325" fmla="*/ 6 w 384"/>
                <a:gd name="connsiteY30-6326" fmla="*/ 200 h 242"/>
                <a:gd name="connsiteX31-6327" fmla="*/ 0 w 384"/>
                <a:gd name="connsiteY31-6328" fmla="*/ 195 h 242"/>
                <a:gd name="connsiteX32-6329" fmla="*/ 6 w 384"/>
                <a:gd name="connsiteY32-6330" fmla="*/ 190 h 242"/>
                <a:gd name="connsiteX33-6331" fmla="*/ 11 w 384"/>
                <a:gd name="connsiteY33-6332" fmla="*/ 184 h 242"/>
                <a:gd name="connsiteX34-6333" fmla="*/ 16 w 384"/>
                <a:gd name="connsiteY34-6334" fmla="*/ 179 h 242"/>
                <a:gd name="connsiteX35-6335" fmla="*/ 27 w 384"/>
                <a:gd name="connsiteY35-6336" fmla="*/ 174 h 242"/>
                <a:gd name="connsiteX36-6337" fmla="*/ 37 w 384"/>
                <a:gd name="connsiteY36-6338" fmla="*/ 163 h 242"/>
                <a:gd name="connsiteX37-6339" fmla="*/ 48 w 384"/>
                <a:gd name="connsiteY37-6340" fmla="*/ 153 h 242"/>
                <a:gd name="connsiteX38-6341" fmla="*/ 53 w 384"/>
                <a:gd name="connsiteY38-6342" fmla="*/ 137 h 242"/>
                <a:gd name="connsiteX39-6343" fmla="*/ 63 w 384"/>
                <a:gd name="connsiteY39-6344" fmla="*/ 121 h 242"/>
                <a:gd name="connsiteX40-6345" fmla="*/ 63 w 384"/>
                <a:gd name="connsiteY40-6346" fmla="*/ 100 h 242"/>
                <a:gd name="connsiteX41-6347" fmla="*/ 69 w 384"/>
                <a:gd name="connsiteY41-6348" fmla="*/ 89 h 242"/>
                <a:gd name="connsiteX42-6349" fmla="*/ 69 w 384"/>
                <a:gd name="connsiteY42-6350" fmla="*/ 74 h 242"/>
                <a:gd name="connsiteX43-6351" fmla="*/ 69 w 384"/>
                <a:gd name="connsiteY43-6352" fmla="*/ 63 h 242"/>
                <a:gd name="connsiteX44-6353" fmla="*/ 63 w 384"/>
                <a:gd name="connsiteY44-6354" fmla="*/ 47 h 242"/>
                <a:gd name="connsiteX45-6355" fmla="*/ 58 w 384"/>
                <a:gd name="connsiteY45-6356" fmla="*/ 42 h 242"/>
                <a:gd name="connsiteX46-6357" fmla="*/ 53 w 384"/>
                <a:gd name="connsiteY46-6358" fmla="*/ 37 h 242"/>
                <a:gd name="connsiteX47-6359" fmla="*/ 48 w 384"/>
                <a:gd name="connsiteY47-6360" fmla="*/ 32 h 242"/>
                <a:gd name="connsiteX48-6361" fmla="*/ 48 w 384"/>
                <a:gd name="connsiteY48-6362" fmla="*/ 26 h 242"/>
                <a:gd name="connsiteX49-6363" fmla="*/ 48 w 384"/>
                <a:gd name="connsiteY49-6364" fmla="*/ 16 h 242"/>
                <a:gd name="connsiteX50-6365" fmla="*/ 48 w 384"/>
                <a:gd name="connsiteY50-6366" fmla="*/ 10 h 242"/>
                <a:gd name="connsiteX51-6367" fmla="*/ 53 w 384"/>
                <a:gd name="connsiteY51-6368" fmla="*/ 5 h 242"/>
                <a:gd name="connsiteX52-6369" fmla="*/ 58 w 384"/>
                <a:gd name="connsiteY52-6370" fmla="*/ 5 h 242"/>
                <a:gd name="connsiteX53-6371" fmla="*/ 69 w 384"/>
                <a:gd name="connsiteY53-6372" fmla="*/ 0 h 242"/>
                <a:gd name="connsiteX54-6373" fmla="*/ 74 w 384"/>
                <a:gd name="connsiteY54-6374" fmla="*/ 5 h 242"/>
                <a:gd name="connsiteX55-6375" fmla="*/ 84 w 384"/>
                <a:gd name="connsiteY55-6376" fmla="*/ 5 h 242"/>
                <a:gd name="connsiteX56-6377" fmla="*/ 95 w 384"/>
                <a:gd name="connsiteY56-6378" fmla="*/ 10 h 242"/>
                <a:gd name="connsiteX57-6379" fmla="*/ 105 w 384"/>
                <a:gd name="connsiteY57-6380" fmla="*/ 16 h 242"/>
                <a:gd name="connsiteX58-6381" fmla="*/ 116 w 384"/>
                <a:gd name="connsiteY58-6382" fmla="*/ 26 h 242"/>
                <a:gd name="connsiteX59-6383" fmla="*/ 127 w 384"/>
                <a:gd name="connsiteY59-6384" fmla="*/ 32 h 242"/>
                <a:gd name="connsiteX60-6385" fmla="*/ 132 w 384"/>
                <a:gd name="connsiteY60-6386" fmla="*/ 37 h 242"/>
                <a:gd name="connsiteX61-6387" fmla="*/ 137 w 384"/>
                <a:gd name="connsiteY61-6388" fmla="*/ 42 h 242"/>
                <a:gd name="connsiteX62-6389" fmla="*/ 137 w 384"/>
                <a:gd name="connsiteY62-6390" fmla="*/ 47 h 242"/>
                <a:gd name="connsiteX63-6391" fmla="*/ 137 w 384"/>
                <a:gd name="connsiteY63-6392" fmla="*/ 53 h 242"/>
                <a:gd name="connsiteX64-6393" fmla="*/ 137 w 384"/>
                <a:gd name="connsiteY64-6394" fmla="*/ 58 h 242"/>
                <a:gd name="connsiteX65-6395" fmla="*/ 137 w 384"/>
                <a:gd name="connsiteY65-6396" fmla="*/ 63 h 242"/>
                <a:gd name="connsiteX66-6397" fmla="*/ 137 w 384"/>
                <a:gd name="connsiteY66-6398" fmla="*/ 68 h 242"/>
                <a:gd name="connsiteX67-6399" fmla="*/ 132 w 384"/>
                <a:gd name="connsiteY67-6400" fmla="*/ 79 h 242"/>
                <a:gd name="connsiteX68-6401" fmla="*/ 132 w 384"/>
                <a:gd name="connsiteY68-6402" fmla="*/ 89 h 242"/>
                <a:gd name="connsiteX69-6403" fmla="*/ 127 w 384"/>
                <a:gd name="connsiteY69-6404" fmla="*/ 100 h 242"/>
                <a:gd name="connsiteX70-6405" fmla="*/ 121 w 384"/>
                <a:gd name="connsiteY70-6406" fmla="*/ 111 h 242"/>
                <a:gd name="connsiteX71-6407" fmla="*/ 116 w 384"/>
                <a:gd name="connsiteY71-6408" fmla="*/ 121 h 242"/>
                <a:gd name="connsiteX72-6409" fmla="*/ 116 w 384"/>
                <a:gd name="connsiteY72-6410" fmla="*/ 132 h 242"/>
                <a:gd name="connsiteX73-6411" fmla="*/ 111 w 384"/>
                <a:gd name="connsiteY73-6412" fmla="*/ 137 h 242"/>
                <a:gd name="connsiteX74-6413" fmla="*/ 111 w 384"/>
                <a:gd name="connsiteY74-6414" fmla="*/ 147 h 242"/>
                <a:gd name="connsiteX75-6415" fmla="*/ 111 w 384"/>
                <a:gd name="connsiteY75-6416" fmla="*/ 153 h 242"/>
                <a:gd name="connsiteX76-6417" fmla="*/ 111 w 384"/>
                <a:gd name="connsiteY76-6418" fmla="*/ 158 h 242"/>
                <a:gd name="connsiteX77-6419" fmla="*/ 111 w 384"/>
                <a:gd name="connsiteY77-6420" fmla="*/ 158 h 242"/>
                <a:gd name="connsiteX78-6421" fmla="*/ 111 w 384"/>
                <a:gd name="connsiteY78-6422" fmla="*/ 163 h 242"/>
                <a:gd name="connsiteX79-6423" fmla="*/ 116 w 384"/>
                <a:gd name="connsiteY79-6424" fmla="*/ 163 h 242"/>
                <a:gd name="connsiteX80-6425" fmla="*/ 116 w 384"/>
                <a:gd name="connsiteY80-6426" fmla="*/ 163 h 242"/>
                <a:gd name="connsiteX81-6427" fmla="*/ 121 w 384"/>
                <a:gd name="connsiteY81-6428" fmla="*/ 163 h 242"/>
                <a:gd name="connsiteX82-6429" fmla="*/ 132 w 384"/>
                <a:gd name="connsiteY82-6430" fmla="*/ 163 h 242"/>
                <a:gd name="connsiteX83-6431" fmla="*/ 148 w 384"/>
                <a:gd name="connsiteY83-6432" fmla="*/ 163 h 242"/>
                <a:gd name="connsiteX84-6433" fmla="*/ 169 w 384"/>
                <a:gd name="connsiteY84-6434" fmla="*/ 163 h 242"/>
                <a:gd name="connsiteX85-6435" fmla="*/ 190 w 384"/>
                <a:gd name="connsiteY85-6436" fmla="*/ 163 h 242"/>
                <a:gd name="connsiteX86-6437" fmla="*/ 211 w 384"/>
                <a:gd name="connsiteY86-6438" fmla="*/ 158 h 242"/>
                <a:gd name="connsiteX87-6439" fmla="*/ 242 w 384"/>
                <a:gd name="connsiteY87-6440" fmla="*/ 153 h 242"/>
                <a:gd name="connsiteX88-6441" fmla="*/ 269 w 384"/>
                <a:gd name="connsiteY88-6442" fmla="*/ 153 h 242"/>
                <a:gd name="connsiteX89-6443" fmla="*/ 290 w 384"/>
                <a:gd name="connsiteY89-6444" fmla="*/ 147 h 242"/>
                <a:gd name="connsiteX90-6445" fmla="*/ 311 w 384"/>
                <a:gd name="connsiteY90-6446" fmla="*/ 147 h 242"/>
                <a:gd name="connsiteX91-6447" fmla="*/ 332 w 384"/>
                <a:gd name="connsiteY91-6448" fmla="*/ 142 h 242"/>
                <a:gd name="connsiteX92-6449" fmla="*/ 342 w 384"/>
                <a:gd name="connsiteY92-6450" fmla="*/ 142 h 242"/>
                <a:gd name="connsiteX0-6451" fmla="*/ 384 w 384"/>
                <a:gd name="connsiteY0-6452" fmla="*/ 174 h 242"/>
                <a:gd name="connsiteX1-6453" fmla="*/ 353 w 384"/>
                <a:gd name="connsiteY1-6454" fmla="*/ 174 h 242"/>
                <a:gd name="connsiteX2-6455" fmla="*/ 326 w 384"/>
                <a:gd name="connsiteY2-6456" fmla="*/ 179 h 242"/>
                <a:gd name="connsiteX3-6457" fmla="*/ 305 w 384"/>
                <a:gd name="connsiteY3-6458" fmla="*/ 184 h 242"/>
                <a:gd name="connsiteX4-6459" fmla="*/ 279 w 384"/>
                <a:gd name="connsiteY4-6460" fmla="*/ 190 h 242"/>
                <a:gd name="connsiteX5-6461" fmla="*/ 258 w 384"/>
                <a:gd name="connsiteY5-6462" fmla="*/ 190 h 242"/>
                <a:gd name="connsiteX6-6463" fmla="*/ 237 w 384"/>
                <a:gd name="connsiteY6-6464" fmla="*/ 195 h 242"/>
                <a:gd name="connsiteX7-6465" fmla="*/ 216 w 384"/>
                <a:gd name="connsiteY7-6466" fmla="*/ 200 h 242"/>
                <a:gd name="connsiteX8-6467" fmla="*/ 200 w 384"/>
                <a:gd name="connsiteY8-6468" fmla="*/ 200 h 242"/>
                <a:gd name="connsiteX9-6469" fmla="*/ 184 w 384"/>
                <a:gd name="connsiteY9-6470" fmla="*/ 205 h 242"/>
                <a:gd name="connsiteX10-6471" fmla="*/ 169 w 384"/>
                <a:gd name="connsiteY10-6472" fmla="*/ 205 h 242"/>
                <a:gd name="connsiteX11-6473" fmla="*/ 153 w 384"/>
                <a:gd name="connsiteY11-6474" fmla="*/ 211 h 242"/>
                <a:gd name="connsiteX12-6475" fmla="*/ 142 w 384"/>
                <a:gd name="connsiteY12-6476" fmla="*/ 211 h 242"/>
                <a:gd name="connsiteX13-6477" fmla="*/ 132 w 384"/>
                <a:gd name="connsiteY13-6478" fmla="*/ 216 h 242"/>
                <a:gd name="connsiteX14-6479" fmla="*/ 127 w 384"/>
                <a:gd name="connsiteY14-6480" fmla="*/ 216 h 242"/>
                <a:gd name="connsiteX15-6481" fmla="*/ 116 w 384"/>
                <a:gd name="connsiteY15-6482" fmla="*/ 221 h 242"/>
                <a:gd name="connsiteX16-6483" fmla="*/ 111 w 384"/>
                <a:gd name="connsiteY16-6484" fmla="*/ 221 h 242"/>
                <a:gd name="connsiteX17-6485" fmla="*/ 105 w 384"/>
                <a:gd name="connsiteY17-6486" fmla="*/ 226 h 242"/>
                <a:gd name="connsiteX18-6487" fmla="*/ 90 w 384"/>
                <a:gd name="connsiteY18-6488" fmla="*/ 232 h 242"/>
                <a:gd name="connsiteX19-6489" fmla="*/ 79 w 384"/>
                <a:gd name="connsiteY19-6490" fmla="*/ 237 h 242"/>
                <a:gd name="connsiteX20-6491" fmla="*/ 69 w 384"/>
                <a:gd name="connsiteY20-6492" fmla="*/ 242 h 242"/>
                <a:gd name="connsiteX21-6493" fmla="*/ 63 w 384"/>
                <a:gd name="connsiteY21-6494" fmla="*/ 242 h 242"/>
                <a:gd name="connsiteX22-6495" fmla="*/ 58 w 384"/>
                <a:gd name="connsiteY22-6496" fmla="*/ 242 h 242"/>
                <a:gd name="connsiteX23-6497" fmla="*/ 53 w 384"/>
                <a:gd name="connsiteY23-6498" fmla="*/ 242 h 242"/>
                <a:gd name="connsiteX24-6499" fmla="*/ 48 w 384"/>
                <a:gd name="connsiteY24-6500" fmla="*/ 242 h 242"/>
                <a:gd name="connsiteX25-6501" fmla="*/ 37 w 384"/>
                <a:gd name="connsiteY25-6502" fmla="*/ 232 h 242"/>
                <a:gd name="connsiteX26-6503" fmla="*/ 27 w 384"/>
                <a:gd name="connsiteY26-6504" fmla="*/ 226 h 242"/>
                <a:gd name="connsiteX27-6505" fmla="*/ 16 w 384"/>
                <a:gd name="connsiteY27-6506" fmla="*/ 216 h 242"/>
                <a:gd name="connsiteX28-6507" fmla="*/ 11 w 384"/>
                <a:gd name="connsiteY28-6508" fmla="*/ 211 h 242"/>
                <a:gd name="connsiteX29-6509" fmla="*/ 6 w 384"/>
                <a:gd name="connsiteY29-6510" fmla="*/ 200 h 242"/>
                <a:gd name="connsiteX30-6511" fmla="*/ 0 w 384"/>
                <a:gd name="connsiteY30-6512" fmla="*/ 195 h 242"/>
                <a:gd name="connsiteX31-6513" fmla="*/ 6 w 384"/>
                <a:gd name="connsiteY31-6514" fmla="*/ 190 h 242"/>
                <a:gd name="connsiteX32-6515" fmla="*/ 11 w 384"/>
                <a:gd name="connsiteY32-6516" fmla="*/ 184 h 242"/>
                <a:gd name="connsiteX33-6517" fmla="*/ 16 w 384"/>
                <a:gd name="connsiteY33-6518" fmla="*/ 179 h 242"/>
                <a:gd name="connsiteX34-6519" fmla="*/ 27 w 384"/>
                <a:gd name="connsiteY34-6520" fmla="*/ 174 h 242"/>
                <a:gd name="connsiteX35-6521" fmla="*/ 37 w 384"/>
                <a:gd name="connsiteY35-6522" fmla="*/ 163 h 242"/>
                <a:gd name="connsiteX36-6523" fmla="*/ 48 w 384"/>
                <a:gd name="connsiteY36-6524" fmla="*/ 153 h 242"/>
                <a:gd name="connsiteX37-6525" fmla="*/ 53 w 384"/>
                <a:gd name="connsiteY37-6526" fmla="*/ 137 h 242"/>
                <a:gd name="connsiteX38-6527" fmla="*/ 63 w 384"/>
                <a:gd name="connsiteY38-6528" fmla="*/ 121 h 242"/>
                <a:gd name="connsiteX39-6529" fmla="*/ 63 w 384"/>
                <a:gd name="connsiteY39-6530" fmla="*/ 100 h 242"/>
                <a:gd name="connsiteX40-6531" fmla="*/ 69 w 384"/>
                <a:gd name="connsiteY40-6532" fmla="*/ 89 h 242"/>
                <a:gd name="connsiteX41-6533" fmla="*/ 69 w 384"/>
                <a:gd name="connsiteY41-6534" fmla="*/ 74 h 242"/>
                <a:gd name="connsiteX42-6535" fmla="*/ 69 w 384"/>
                <a:gd name="connsiteY42-6536" fmla="*/ 63 h 242"/>
                <a:gd name="connsiteX43-6537" fmla="*/ 63 w 384"/>
                <a:gd name="connsiteY43-6538" fmla="*/ 47 h 242"/>
                <a:gd name="connsiteX44-6539" fmla="*/ 58 w 384"/>
                <a:gd name="connsiteY44-6540" fmla="*/ 42 h 242"/>
                <a:gd name="connsiteX45-6541" fmla="*/ 53 w 384"/>
                <a:gd name="connsiteY45-6542" fmla="*/ 37 h 242"/>
                <a:gd name="connsiteX46-6543" fmla="*/ 48 w 384"/>
                <a:gd name="connsiteY46-6544" fmla="*/ 32 h 242"/>
                <a:gd name="connsiteX47-6545" fmla="*/ 48 w 384"/>
                <a:gd name="connsiteY47-6546" fmla="*/ 26 h 242"/>
                <a:gd name="connsiteX48-6547" fmla="*/ 48 w 384"/>
                <a:gd name="connsiteY48-6548" fmla="*/ 16 h 242"/>
                <a:gd name="connsiteX49-6549" fmla="*/ 48 w 384"/>
                <a:gd name="connsiteY49-6550" fmla="*/ 10 h 242"/>
                <a:gd name="connsiteX50-6551" fmla="*/ 53 w 384"/>
                <a:gd name="connsiteY50-6552" fmla="*/ 5 h 242"/>
                <a:gd name="connsiteX51-6553" fmla="*/ 58 w 384"/>
                <a:gd name="connsiteY51-6554" fmla="*/ 5 h 242"/>
                <a:gd name="connsiteX52-6555" fmla="*/ 69 w 384"/>
                <a:gd name="connsiteY52-6556" fmla="*/ 0 h 242"/>
                <a:gd name="connsiteX53-6557" fmla="*/ 74 w 384"/>
                <a:gd name="connsiteY53-6558" fmla="*/ 5 h 242"/>
                <a:gd name="connsiteX54-6559" fmla="*/ 84 w 384"/>
                <a:gd name="connsiteY54-6560" fmla="*/ 5 h 242"/>
                <a:gd name="connsiteX55-6561" fmla="*/ 95 w 384"/>
                <a:gd name="connsiteY55-6562" fmla="*/ 10 h 242"/>
                <a:gd name="connsiteX56-6563" fmla="*/ 105 w 384"/>
                <a:gd name="connsiteY56-6564" fmla="*/ 16 h 242"/>
                <a:gd name="connsiteX57-6565" fmla="*/ 116 w 384"/>
                <a:gd name="connsiteY57-6566" fmla="*/ 26 h 242"/>
                <a:gd name="connsiteX58-6567" fmla="*/ 127 w 384"/>
                <a:gd name="connsiteY58-6568" fmla="*/ 32 h 242"/>
                <a:gd name="connsiteX59-6569" fmla="*/ 132 w 384"/>
                <a:gd name="connsiteY59-6570" fmla="*/ 37 h 242"/>
                <a:gd name="connsiteX60-6571" fmla="*/ 137 w 384"/>
                <a:gd name="connsiteY60-6572" fmla="*/ 42 h 242"/>
                <a:gd name="connsiteX61-6573" fmla="*/ 137 w 384"/>
                <a:gd name="connsiteY61-6574" fmla="*/ 47 h 242"/>
                <a:gd name="connsiteX62-6575" fmla="*/ 137 w 384"/>
                <a:gd name="connsiteY62-6576" fmla="*/ 53 h 242"/>
                <a:gd name="connsiteX63-6577" fmla="*/ 137 w 384"/>
                <a:gd name="connsiteY63-6578" fmla="*/ 58 h 242"/>
                <a:gd name="connsiteX64-6579" fmla="*/ 137 w 384"/>
                <a:gd name="connsiteY64-6580" fmla="*/ 63 h 242"/>
                <a:gd name="connsiteX65-6581" fmla="*/ 137 w 384"/>
                <a:gd name="connsiteY65-6582" fmla="*/ 68 h 242"/>
                <a:gd name="connsiteX66-6583" fmla="*/ 132 w 384"/>
                <a:gd name="connsiteY66-6584" fmla="*/ 79 h 242"/>
                <a:gd name="connsiteX67-6585" fmla="*/ 132 w 384"/>
                <a:gd name="connsiteY67-6586" fmla="*/ 89 h 242"/>
                <a:gd name="connsiteX68-6587" fmla="*/ 127 w 384"/>
                <a:gd name="connsiteY68-6588" fmla="*/ 100 h 242"/>
                <a:gd name="connsiteX69-6589" fmla="*/ 121 w 384"/>
                <a:gd name="connsiteY69-6590" fmla="*/ 111 h 242"/>
                <a:gd name="connsiteX70-6591" fmla="*/ 116 w 384"/>
                <a:gd name="connsiteY70-6592" fmla="*/ 121 h 242"/>
                <a:gd name="connsiteX71-6593" fmla="*/ 116 w 384"/>
                <a:gd name="connsiteY71-6594" fmla="*/ 132 h 242"/>
                <a:gd name="connsiteX72-6595" fmla="*/ 111 w 384"/>
                <a:gd name="connsiteY72-6596" fmla="*/ 137 h 242"/>
                <a:gd name="connsiteX73-6597" fmla="*/ 111 w 384"/>
                <a:gd name="connsiteY73-6598" fmla="*/ 147 h 242"/>
                <a:gd name="connsiteX74-6599" fmla="*/ 111 w 384"/>
                <a:gd name="connsiteY74-6600" fmla="*/ 153 h 242"/>
                <a:gd name="connsiteX75-6601" fmla="*/ 111 w 384"/>
                <a:gd name="connsiteY75-6602" fmla="*/ 158 h 242"/>
                <a:gd name="connsiteX76-6603" fmla="*/ 111 w 384"/>
                <a:gd name="connsiteY76-6604" fmla="*/ 158 h 242"/>
                <a:gd name="connsiteX77-6605" fmla="*/ 111 w 384"/>
                <a:gd name="connsiteY77-6606" fmla="*/ 163 h 242"/>
                <a:gd name="connsiteX78-6607" fmla="*/ 116 w 384"/>
                <a:gd name="connsiteY78-6608" fmla="*/ 163 h 242"/>
                <a:gd name="connsiteX79-6609" fmla="*/ 116 w 384"/>
                <a:gd name="connsiteY79-6610" fmla="*/ 163 h 242"/>
                <a:gd name="connsiteX80-6611" fmla="*/ 121 w 384"/>
                <a:gd name="connsiteY80-6612" fmla="*/ 163 h 242"/>
                <a:gd name="connsiteX81-6613" fmla="*/ 132 w 384"/>
                <a:gd name="connsiteY81-6614" fmla="*/ 163 h 242"/>
                <a:gd name="connsiteX82-6615" fmla="*/ 148 w 384"/>
                <a:gd name="connsiteY82-6616" fmla="*/ 163 h 242"/>
                <a:gd name="connsiteX83-6617" fmla="*/ 169 w 384"/>
                <a:gd name="connsiteY83-6618" fmla="*/ 163 h 242"/>
                <a:gd name="connsiteX84-6619" fmla="*/ 190 w 384"/>
                <a:gd name="connsiteY84-6620" fmla="*/ 163 h 242"/>
                <a:gd name="connsiteX85-6621" fmla="*/ 211 w 384"/>
                <a:gd name="connsiteY85-6622" fmla="*/ 158 h 242"/>
                <a:gd name="connsiteX86-6623" fmla="*/ 242 w 384"/>
                <a:gd name="connsiteY86-6624" fmla="*/ 153 h 242"/>
                <a:gd name="connsiteX87-6625" fmla="*/ 269 w 384"/>
                <a:gd name="connsiteY87-6626" fmla="*/ 153 h 242"/>
                <a:gd name="connsiteX88-6627" fmla="*/ 290 w 384"/>
                <a:gd name="connsiteY88-6628" fmla="*/ 147 h 242"/>
                <a:gd name="connsiteX89-6629" fmla="*/ 311 w 384"/>
                <a:gd name="connsiteY89-6630" fmla="*/ 147 h 242"/>
                <a:gd name="connsiteX90-6631" fmla="*/ 332 w 384"/>
                <a:gd name="connsiteY90-6632" fmla="*/ 142 h 242"/>
                <a:gd name="connsiteX91-6633" fmla="*/ 342 w 384"/>
                <a:gd name="connsiteY91-6634" fmla="*/ 142 h 242"/>
                <a:gd name="connsiteX0-6635" fmla="*/ 353 w 353"/>
                <a:gd name="connsiteY0-6636" fmla="*/ 174 h 242"/>
                <a:gd name="connsiteX1-6637" fmla="*/ 326 w 353"/>
                <a:gd name="connsiteY1-6638" fmla="*/ 179 h 242"/>
                <a:gd name="connsiteX2-6639" fmla="*/ 305 w 353"/>
                <a:gd name="connsiteY2-6640" fmla="*/ 184 h 242"/>
                <a:gd name="connsiteX3-6641" fmla="*/ 279 w 353"/>
                <a:gd name="connsiteY3-6642" fmla="*/ 190 h 242"/>
                <a:gd name="connsiteX4-6643" fmla="*/ 258 w 353"/>
                <a:gd name="connsiteY4-6644" fmla="*/ 190 h 242"/>
                <a:gd name="connsiteX5-6645" fmla="*/ 237 w 353"/>
                <a:gd name="connsiteY5-6646" fmla="*/ 195 h 242"/>
                <a:gd name="connsiteX6-6647" fmla="*/ 216 w 353"/>
                <a:gd name="connsiteY6-6648" fmla="*/ 200 h 242"/>
                <a:gd name="connsiteX7-6649" fmla="*/ 200 w 353"/>
                <a:gd name="connsiteY7-6650" fmla="*/ 200 h 242"/>
                <a:gd name="connsiteX8-6651" fmla="*/ 184 w 353"/>
                <a:gd name="connsiteY8-6652" fmla="*/ 205 h 242"/>
                <a:gd name="connsiteX9-6653" fmla="*/ 169 w 353"/>
                <a:gd name="connsiteY9-6654" fmla="*/ 205 h 242"/>
                <a:gd name="connsiteX10-6655" fmla="*/ 153 w 353"/>
                <a:gd name="connsiteY10-6656" fmla="*/ 211 h 242"/>
                <a:gd name="connsiteX11-6657" fmla="*/ 142 w 353"/>
                <a:gd name="connsiteY11-6658" fmla="*/ 211 h 242"/>
                <a:gd name="connsiteX12-6659" fmla="*/ 132 w 353"/>
                <a:gd name="connsiteY12-6660" fmla="*/ 216 h 242"/>
                <a:gd name="connsiteX13-6661" fmla="*/ 127 w 353"/>
                <a:gd name="connsiteY13-6662" fmla="*/ 216 h 242"/>
                <a:gd name="connsiteX14-6663" fmla="*/ 116 w 353"/>
                <a:gd name="connsiteY14-6664" fmla="*/ 221 h 242"/>
                <a:gd name="connsiteX15-6665" fmla="*/ 111 w 353"/>
                <a:gd name="connsiteY15-6666" fmla="*/ 221 h 242"/>
                <a:gd name="connsiteX16-6667" fmla="*/ 105 w 353"/>
                <a:gd name="connsiteY16-6668" fmla="*/ 226 h 242"/>
                <a:gd name="connsiteX17-6669" fmla="*/ 90 w 353"/>
                <a:gd name="connsiteY17-6670" fmla="*/ 232 h 242"/>
                <a:gd name="connsiteX18-6671" fmla="*/ 79 w 353"/>
                <a:gd name="connsiteY18-6672" fmla="*/ 237 h 242"/>
                <a:gd name="connsiteX19-6673" fmla="*/ 69 w 353"/>
                <a:gd name="connsiteY19-6674" fmla="*/ 242 h 242"/>
                <a:gd name="connsiteX20-6675" fmla="*/ 63 w 353"/>
                <a:gd name="connsiteY20-6676" fmla="*/ 242 h 242"/>
                <a:gd name="connsiteX21-6677" fmla="*/ 58 w 353"/>
                <a:gd name="connsiteY21-6678" fmla="*/ 242 h 242"/>
                <a:gd name="connsiteX22-6679" fmla="*/ 53 w 353"/>
                <a:gd name="connsiteY22-6680" fmla="*/ 242 h 242"/>
                <a:gd name="connsiteX23-6681" fmla="*/ 48 w 353"/>
                <a:gd name="connsiteY23-6682" fmla="*/ 242 h 242"/>
                <a:gd name="connsiteX24-6683" fmla="*/ 37 w 353"/>
                <a:gd name="connsiteY24-6684" fmla="*/ 232 h 242"/>
                <a:gd name="connsiteX25-6685" fmla="*/ 27 w 353"/>
                <a:gd name="connsiteY25-6686" fmla="*/ 226 h 242"/>
                <a:gd name="connsiteX26-6687" fmla="*/ 16 w 353"/>
                <a:gd name="connsiteY26-6688" fmla="*/ 216 h 242"/>
                <a:gd name="connsiteX27-6689" fmla="*/ 11 w 353"/>
                <a:gd name="connsiteY27-6690" fmla="*/ 211 h 242"/>
                <a:gd name="connsiteX28-6691" fmla="*/ 6 w 353"/>
                <a:gd name="connsiteY28-6692" fmla="*/ 200 h 242"/>
                <a:gd name="connsiteX29-6693" fmla="*/ 0 w 353"/>
                <a:gd name="connsiteY29-6694" fmla="*/ 195 h 242"/>
                <a:gd name="connsiteX30-6695" fmla="*/ 6 w 353"/>
                <a:gd name="connsiteY30-6696" fmla="*/ 190 h 242"/>
                <a:gd name="connsiteX31-6697" fmla="*/ 11 w 353"/>
                <a:gd name="connsiteY31-6698" fmla="*/ 184 h 242"/>
                <a:gd name="connsiteX32-6699" fmla="*/ 16 w 353"/>
                <a:gd name="connsiteY32-6700" fmla="*/ 179 h 242"/>
                <a:gd name="connsiteX33-6701" fmla="*/ 27 w 353"/>
                <a:gd name="connsiteY33-6702" fmla="*/ 174 h 242"/>
                <a:gd name="connsiteX34-6703" fmla="*/ 37 w 353"/>
                <a:gd name="connsiteY34-6704" fmla="*/ 163 h 242"/>
                <a:gd name="connsiteX35-6705" fmla="*/ 48 w 353"/>
                <a:gd name="connsiteY35-6706" fmla="*/ 153 h 242"/>
                <a:gd name="connsiteX36-6707" fmla="*/ 53 w 353"/>
                <a:gd name="connsiteY36-6708" fmla="*/ 137 h 242"/>
                <a:gd name="connsiteX37-6709" fmla="*/ 63 w 353"/>
                <a:gd name="connsiteY37-6710" fmla="*/ 121 h 242"/>
                <a:gd name="connsiteX38-6711" fmla="*/ 63 w 353"/>
                <a:gd name="connsiteY38-6712" fmla="*/ 100 h 242"/>
                <a:gd name="connsiteX39-6713" fmla="*/ 69 w 353"/>
                <a:gd name="connsiteY39-6714" fmla="*/ 89 h 242"/>
                <a:gd name="connsiteX40-6715" fmla="*/ 69 w 353"/>
                <a:gd name="connsiteY40-6716" fmla="*/ 74 h 242"/>
                <a:gd name="connsiteX41-6717" fmla="*/ 69 w 353"/>
                <a:gd name="connsiteY41-6718" fmla="*/ 63 h 242"/>
                <a:gd name="connsiteX42-6719" fmla="*/ 63 w 353"/>
                <a:gd name="connsiteY42-6720" fmla="*/ 47 h 242"/>
                <a:gd name="connsiteX43-6721" fmla="*/ 58 w 353"/>
                <a:gd name="connsiteY43-6722" fmla="*/ 42 h 242"/>
                <a:gd name="connsiteX44-6723" fmla="*/ 53 w 353"/>
                <a:gd name="connsiteY44-6724" fmla="*/ 37 h 242"/>
                <a:gd name="connsiteX45-6725" fmla="*/ 48 w 353"/>
                <a:gd name="connsiteY45-6726" fmla="*/ 32 h 242"/>
                <a:gd name="connsiteX46-6727" fmla="*/ 48 w 353"/>
                <a:gd name="connsiteY46-6728" fmla="*/ 26 h 242"/>
                <a:gd name="connsiteX47-6729" fmla="*/ 48 w 353"/>
                <a:gd name="connsiteY47-6730" fmla="*/ 16 h 242"/>
                <a:gd name="connsiteX48-6731" fmla="*/ 48 w 353"/>
                <a:gd name="connsiteY48-6732" fmla="*/ 10 h 242"/>
                <a:gd name="connsiteX49-6733" fmla="*/ 53 w 353"/>
                <a:gd name="connsiteY49-6734" fmla="*/ 5 h 242"/>
                <a:gd name="connsiteX50-6735" fmla="*/ 58 w 353"/>
                <a:gd name="connsiteY50-6736" fmla="*/ 5 h 242"/>
                <a:gd name="connsiteX51-6737" fmla="*/ 69 w 353"/>
                <a:gd name="connsiteY51-6738" fmla="*/ 0 h 242"/>
                <a:gd name="connsiteX52-6739" fmla="*/ 74 w 353"/>
                <a:gd name="connsiteY52-6740" fmla="*/ 5 h 242"/>
                <a:gd name="connsiteX53-6741" fmla="*/ 84 w 353"/>
                <a:gd name="connsiteY53-6742" fmla="*/ 5 h 242"/>
                <a:gd name="connsiteX54-6743" fmla="*/ 95 w 353"/>
                <a:gd name="connsiteY54-6744" fmla="*/ 10 h 242"/>
                <a:gd name="connsiteX55-6745" fmla="*/ 105 w 353"/>
                <a:gd name="connsiteY55-6746" fmla="*/ 16 h 242"/>
                <a:gd name="connsiteX56-6747" fmla="*/ 116 w 353"/>
                <a:gd name="connsiteY56-6748" fmla="*/ 26 h 242"/>
                <a:gd name="connsiteX57-6749" fmla="*/ 127 w 353"/>
                <a:gd name="connsiteY57-6750" fmla="*/ 32 h 242"/>
                <a:gd name="connsiteX58-6751" fmla="*/ 132 w 353"/>
                <a:gd name="connsiteY58-6752" fmla="*/ 37 h 242"/>
                <a:gd name="connsiteX59-6753" fmla="*/ 137 w 353"/>
                <a:gd name="connsiteY59-6754" fmla="*/ 42 h 242"/>
                <a:gd name="connsiteX60-6755" fmla="*/ 137 w 353"/>
                <a:gd name="connsiteY60-6756" fmla="*/ 47 h 242"/>
                <a:gd name="connsiteX61-6757" fmla="*/ 137 w 353"/>
                <a:gd name="connsiteY61-6758" fmla="*/ 53 h 242"/>
                <a:gd name="connsiteX62-6759" fmla="*/ 137 w 353"/>
                <a:gd name="connsiteY62-6760" fmla="*/ 58 h 242"/>
                <a:gd name="connsiteX63-6761" fmla="*/ 137 w 353"/>
                <a:gd name="connsiteY63-6762" fmla="*/ 63 h 242"/>
                <a:gd name="connsiteX64-6763" fmla="*/ 137 w 353"/>
                <a:gd name="connsiteY64-6764" fmla="*/ 68 h 242"/>
                <a:gd name="connsiteX65-6765" fmla="*/ 132 w 353"/>
                <a:gd name="connsiteY65-6766" fmla="*/ 79 h 242"/>
                <a:gd name="connsiteX66-6767" fmla="*/ 132 w 353"/>
                <a:gd name="connsiteY66-6768" fmla="*/ 89 h 242"/>
                <a:gd name="connsiteX67-6769" fmla="*/ 127 w 353"/>
                <a:gd name="connsiteY67-6770" fmla="*/ 100 h 242"/>
                <a:gd name="connsiteX68-6771" fmla="*/ 121 w 353"/>
                <a:gd name="connsiteY68-6772" fmla="*/ 111 h 242"/>
                <a:gd name="connsiteX69-6773" fmla="*/ 116 w 353"/>
                <a:gd name="connsiteY69-6774" fmla="*/ 121 h 242"/>
                <a:gd name="connsiteX70-6775" fmla="*/ 116 w 353"/>
                <a:gd name="connsiteY70-6776" fmla="*/ 132 h 242"/>
                <a:gd name="connsiteX71-6777" fmla="*/ 111 w 353"/>
                <a:gd name="connsiteY71-6778" fmla="*/ 137 h 242"/>
                <a:gd name="connsiteX72-6779" fmla="*/ 111 w 353"/>
                <a:gd name="connsiteY72-6780" fmla="*/ 147 h 242"/>
                <a:gd name="connsiteX73-6781" fmla="*/ 111 w 353"/>
                <a:gd name="connsiteY73-6782" fmla="*/ 153 h 242"/>
                <a:gd name="connsiteX74-6783" fmla="*/ 111 w 353"/>
                <a:gd name="connsiteY74-6784" fmla="*/ 158 h 242"/>
                <a:gd name="connsiteX75-6785" fmla="*/ 111 w 353"/>
                <a:gd name="connsiteY75-6786" fmla="*/ 158 h 242"/>
                <a:gd name="connsiteX76-6787" fmla="*/ 111 w 353"/>
                <a:gd name="connsiteY76-6788" fmla="*/ 163 h 242"/>
                <a:gd name="connsiteX77-6789" fmla="*/ 116 w 353"/>
                <a:gd name="connsiteY77-6790" fmla="*/ 163 h 242"/>
                <a:gd name="connsiteX78-6791" fmla="*/ 116 w 353"/>
                <a:gd name="connsiteY78-6792" fmla="*/ 163 h 242"/>
                <a:gd name="connsiteX79-6793" fmla="*/ 121 w 353"/>
                <a:gd name="connsiteY79-6794" fmla="*/ 163 h 242"/>
                <a:gd name="connsiteX80-6795" fmla="*/ 132 w 353"/>
                <a:gd name="connsiteY80-6796" fmla="*/ 163 h 242"/>
                <a:gd name="connsiteX81-6797" fmla="*/ 148 w 353"/>
                <a:gd name="connsiteY81-6798" fmla="*/ 163 h 242"/>
                <a:gd name="connsiteX82-6799" fmla="*/ 169 w 353"/>
                <a:gd name="connsiteY82-6800" fmla="*/ 163 h 242"/>
                <a:gd name="connsiteX83-6801" fmla="*/ 190 w 353"/>
                <a:gd name="connsiteY83-6802" fmla="*/ 163 h 242"/>
                <a:gd name="connsiteX84-6803" fmla="*/ 211 w 353"/>
                <a:gd name="connsiteY84-6804" fmla="*/ 158 h 242"/>
                <a:gd name="connsiteX85-6805" fmla="*/ 242 w 353"/>
                <a:gd name="connsiteY85-6806" fmla="*/ 153 h 242"/>
                <a:gd name="connsiteX86-6807" fmla="*/ 269 w 353"/>
                <a:gd name="connsiteY86-6808" fmla="*/ 153 h 242"/>
                <a:gd name="connsiteX87-6809" fmla="*/ 290 w 353"/>
                <a:gd name="connsiteY87-6810" fmla="*/ 147 h 242"/>
                <a:gd name="connsiteX88-6811" fmla="*/ 311 w 353"/>
                <a:gd name="connsiteY88-6812" fmla="*/ 147 h 242"/>
                <a:gd name="connsiteX89-6813" fmla="*/ 332 w 353"/>
                <a:gd name="connsiteY89-6814" fmla="*/ 142 h 242"/>
                <a:gd name="connsiteX90-6815" fmla="*/ 342 w 353"/>
                <a:gd name="connsiteY90-6816" fmla="*/ 142 h 242"/>
                <a:gd name="connsiteX0-6817" fmla="*/ 326 w 342"/>
                <a:gd name="connsiteY0-6818" fmla="*/ 179 h 242"/>
                <a:gd name="connsiteX1-6819" fmla="*/ 305 w 342"/>
                <a:gd name="connsiteY1-6820" fmla="*/ 184 h 242"/>
                <a:gd name="connsiteX2-6821" fmla="*/ 279 w 342"/>
                <a:gd name="connsiteY2-6822" fmla="*/ 190 h 242"/>
                <a:gd name="connsiteX3-6823" fmla="*/ 258 w 342"/>
                <a:gd name="connsiteY3-6824" fmla="*/ 190 h 242"/>
                <a:gd name="connsiteX4-6825" fmla="*/ 237 w 342"/>
                <a:gd name="connsiteY4-6826" fmla="*/ 195 h 242"/>
                <a:gd name="connsiteX5-6827" fmla="*/ 216 w 342"/>
                <a:gd name="connsiteY5-6828" fmla="*/ 200 h 242"/>
                <a:gd name="connsiteX6-6829" fmla="*/ 200 w 342"/>
                <a:gd name="connsiteY6-6830" fmla="*/ 200 h 242"/>
                <a:gd name="connsiteX7-6831" fmla="*/ 184 w 342"/>
                <a:gd name="connsiteY7-6832" fmla="*/ 205 h 242"/>
                <a:gd name="connsiteX8-6833" fmla="*/ 169 w 342"/>
                <a:gd name="connsiteY8-6834" fmla="*/ 205 h 242"/>
                <a:gd name="connsiteX9-6835" fmla="*/ 153 w 342"/>
                <a:gd name="connsiteY9-6836" fmla="*/ 211 h 242"/>
                <a:gd name="connsiteX10-6837" fmla="*/ 142 w 342"/>
                <a:gd name="connsiteY10-6838" fmla="*/ 211 h 242"/>
                <a:gd name="connsiteX11-6839" fmla="*/ 132 w 342"/>
                <a:gd name="connsiteY11-6840" fmla="*/ 216 h 242"/>
                <a:gd name="connsiteX12-6841" fmla="*/ 127 w 342"/>
                <a:gd name="connsiteY12-6842" fmla="*/ 216 h 242"/>
                <a:gd name="connsiteX13-6843" fmla="*/ 116 w 342"/>
                <a:gd name="connsiteY13-6844" fmla="*/ 221 h 242"/>
                <a:gd name="connsiteX14-6845" fmla="*/ 111 w 342"/>
                <a:gd name="connsiteY14-6846" fmla="*/ 221 h 242"/>
                <a:gd name="connsiteX15-6847" fmla="*/ 105 w 342"/>
                <a:gd name="connsiteY15-6848" fmla="*/ 226 h 242"/>
                <a:gd name="connsiteX16-6849" fmla="*/ 90 w 342"/>
                <a:gd name="connsiteY16-6850" fmla="*/ 232 h 242"/>
                <a:gd name="connsiteX17-6851" fmla="*/ 79 w 342"/>
                <a:gd name="connsiteY17-6852" fmla="*/ 237 h 242"/>
                <a:gd name="connsiteX18-6853" fmla="*/ 69 w 342"/>
                <a:gd name="connsiteY18-6854" fmla="*/ 242 h 242"/>
                <a:gd name="connsiteX19-6855" fmla="*/ 63 w 342"/>
                <a:gd name="connsiteY19-6856" fmla="*/ 242 h 242"/>
                <a:gd name="connsiteX20-6857" fmla="*/ 58 w 342"/>
                <a:gd name="connsiteY20-6858" fmla="*/ 242 h 242"/>
                <a:gd name="connsiteX21-6859" fmla="*/ 53 w 342"/>
                <a:gd name="connsiteY21-6860" fmla="*/ 242 h 242"/>
                <a:gd name="connsiteX22-6861" fmla="*/ 48 w 342"/>
                <a:gd name="connsiteY22-6862" fmla="*/ 242 h 242"/>
                <a:gd name="connsiteX23-6863" fmla="*/ 37 w 342"/>
                <a:gd name="connsiteY23-6864" fmla="*/ 232 h 242"/>
                <a:gd name="connsiteX24-6865" fmla="*/ 27 w 342"/>
                <a:gd name="connsiteY24-6866" fmla="*/ 226 h 242"/>
                <a:gd name="connsiteX25-6867" fmla="*/ 16 w 342"/>
                <a:gd name="connsiteY25-6868" fmla="*/ 216 h 242"/>
                <a:gd name="connsiteX26-6869" fmla="*/ 11 w 342"/>
                <a:gd name="connsiteY26-6870" fmla="*/ 211 h 242"/>
                <a:gd name="connsiteX27-6871" fmla="*/ 6 w 342"/>
                <a:gd name="connsiteY27-6872" fmla="*/ 200 h 242"/>
                <a:gd name="connsiteX28-6873" fmla="*/ 0 w 342"/>
                <a:gd name="connsiteY28-6874" fmla="*/ 195 h 242"/>
                <a:gd name="connsiteX29-6875" fmla="*/ 6 w 342"/>
                <a:gd name="connsiteY29-6876" fmla="*/ 190 h 242"/>
                <a:gd name="connsiteX30-6877" fmla="*/ 11 w 342"/>
                <a:gd name="connsiteY30-6878" fmla="*/ 184 h 242"/>
                <a:gd name="connsiteX31-6879" fmla="*/ 16 w 342"/>
                <a:gd name="connsiteY31-6880" fmla="*/ 179 h 242"/>
                <a:gd name="connsiteX32-6881" fmla="*/ 27 w 342"/>
                <a:gd name="connsiteY32-6882" fmla="*/ 174 h 242"/>
                <a:gd name="connsiteX33-6883" fmla="*/ 37 w 342"/>
                <a:gd name="connsiteY33-6884" fmla="*/ 163 h 242"/>
                <a:gd name="connsiteX34-6885" fmla="*/ 48 w 342"/>
                <a:gd name="connsiteY34-6886" fmla="*/ 153 h 242"/>
                <a:gd name="connsiteX35-6887" fmla="*/ 53 w 342"/>
                <a:gd name="connsiteY35-6888" fmla="*/ 137 h 242"/>
                <a:gd name="connsiteX36-6889" fmla="*/ 63 w 342"/>
                <a:gd name="connsiteY36-6890" fmla="*/ 121 h 242"/>
                <a:gd name="connsiteX37-6891" fmla="*/ 63 w 342"/>
                <a:gd name="connsiteY37-6892" fmla="*/ 100 h 242"/>
                <a:gd name="connsiteX38-6893" fmla="*/ 69 w 342"/>
                <a:gd name="connsiteY38-6894" fmla="*/ 89 h 242"/>
                <a:gd name="connsiteX39-6895" fmla="*/ 69 w 342"/>
                <a:gd name="connsiteY39-6896" fmla="*/ 74 h 242"/>
                <a:gd name="connsiteX40-6897" fmla="*/ 69 w 342"/>
                <a:gd name="connsiteY40-6898" fmla="*/ 63 h 242"/>
                <a:gd name="connsiteX41-6899" fmla="*/ 63 w 342"/>
                <a:gd name="connsiteY41-6900" fmla="*/ 47 h 242"/>
                <a:gd name="connsiteX42-6901" fmla="*/ 58 w 342"/>
                <a:gd name="connsiteY42-6902" fmla="*/ 42 h 242"/>
                <a:gd name="connsiteX43-6903" fmla="*/ 53 w 342"/>
                <a:gd name="connsiteY43-6904" fmla="*/ 37 h 242"/>
                <a:gd name="connsiteX44-6905" fmla="*/ 48 w 342"/>
                <a:gd name="connsiteY44-6906" fmla="*/ 32 h 242"/>
                <a:gd name="connsiteX45-6907" fmla="*/ 48 w 342"/>
                <a:gd name="connsiteY45-6908" fmla="*/ 26 h 242"/>
                <a:gd name="connsiteX46-6909" fmla="*/ 48 w 342"/>
                <a:gd name="connsiteY46-6910" fmla="*/ 16 h 242"/>
                <a:gd name="connsiteX47-6911" fmla="*/ 48 w 342"/>
                <a:gd name="connsiteY47-6912" fmla="*/ 10 h 242"/>
                <a:gd name="connsiteX48-6913" fmla="*/ 53 w 342"/>
                <a:gd name="connsiteY48-6914" fmla="*/ 5 h 242"/>
                <a:gd name="connsiteX49-6915" fmla="*/ 58 w 342"/>
                <a:gd name="connsiteY49-6916" fmla="*/ 5 h 242"/>
                <a:gd name="connsiteX50-6917" fmla="*/ 69 w 342"/>
                <a:gd name="connsiteY50-6918" fmla="*/ 0 h 242"/>
                <a:gd name="connsiteX51-6919" fmla="*/ 74 w 342"/>
                <a:gd name="connsiteY51-6920" fmla="*/ 5 h 242"/>
                <a:gd name="connsiteX52-6921" fmla="*/ 84 w 342"/>
                <a:gd name="connsiteY52-6922" fmla="*/ 5 h 242"/>
                <a:gd name="connsiteX53-6923" fmla="*/ 95 w 342"/>
                <a:gd name="connsiteY53-6924" fmla="*/ 10 h 242"/>
                <a:gd name="connsiteX54-6925" fmla="*/ 105 w 342"/>
                <a:gd name="connsiteY54-6926" fmla="*/ 16 h 242"/>
                <a:gd name="connsiteX55-6927" fmla="*/ 116 w 342"/>
                <a:gd name="connsiteY55-6928" fmla="*/ 26 h 242"/>
                <a:gd name="connsiteX56-6929" fmla="*/ 127 w 342"/>
                <a:gd name="connsiteY56-6930" fmla="*/ 32 h 242"/>
                <a:gd name="connsiteX57-6931" fmla="*/ 132 w 342"/>
                <a:gd name="connsiteY57-6932" fmla="*/ 37 h 242"/>
                <a:gd name="connsiteX58-6933" fmla="*/ 137 w 342"/>
                <a:gd name="connsiteY58-6934" fmla="*/ 42 h 242"/>
                <a:gd name="connsiteX59-6935" fmla="*/ 137 w 342"/>
                <a:gd name="connsiteY59-6936" fmla="*/ 47 h 242"/>
                <a:gd name="connsiteX60-6937" fmla="*/ 137 w 342"/>
                <a:gd name="connsiteY60-6938" fmla="*/ 53 h 242"/>
                <a:gd name="connsiteX61-6939" fmla="*/ 137 w 342"/>
                <a:gd name="connsiteY61-6940" fmla="*/ 58 h 242"/>
                <a:gd name="connsiteX62-6941" fmla="*/ 137 w 342"/>
                <a:gd name="connsiteY62-6942" fmla="*/ 63 h 242"/>
                <a:gd name="connsiteX63-6943" fmla="*/ 137 w 342"/>
                <a:gd name="connsiteY63-6944" fmla="*/ 68 h 242"/>
                <a:gd name="connsiteX64-6945" fmla="*/ 132 w 342"/>
                <a:gd name="connsiteY64-6946" fmla="*/ 79 h 242"/>
                <a:gd name="connsiteX65-6947" fmla="*/ 132 w 342"/>
                <a:gd name="connsiteY65-6948" fmla="*/ 89 h 242"/>
                <a:gd name="connsiteX66-6949" fmla="*/ 127 w 342"/>
                <a:gd name="connsiteY66-6950" fmla="*/ 100 h 242"/>
                <a:gd name="connsiteX67-6951" fmla="*/ 121 w 342"/>
                <a:gd name="connsiteY67-6952" fmla="*/ 111 h 242"/>
                <a:gd name="connsiteX68-6953" fmla="*/ 116 w 342"/>
                <a:gd name="connsiteY68-6954" fmla="*/ 121 h 242"/>
                <a:gd name="connsiteX69-6955" fmla="*/ 116 w 342"/>
                <a:gd name="connsiteY69-6956" fmla="*/ 132 h 242"/>
                <a:gd name="connsiteX70-6957" fmla="*/ 111 w 342"/>
                <a:gd name="connsiteY70-6958" fmla="*/ 137 h 242"/>
                <a:gd name="connsiteX71-6959" fmla="*/ 111 w 342"/>
                <a:gd name="connsiteY71-6960" fmla="*/ 147 h 242"/>
                <a:gd name="connsiteX72-6961" fmla="*/ 111 w 342"/>
                <a:gd name="connsiteY72-6962" fmla="*/ 153 h 242"/>
                <a:gd name="connsiteX73-6963" fmla="*/ 111 w 342"/>
                <a:gd name="connsiteY73-6964" fmla="*/ 158 h 242"/>
                <a:gd name="connsiteX74-6965" fmla="*/ 111 w 342"/>
                <a:gd name="connsiteY74-6966" fmla="*/ 158 h 242"/>
                <a:gd name="connsiteX75-6967" fmla="*/ 111 w 342"/>
                <a:gd name="connsiteY75-6968" fmla="*/ 163 h 242"/>
                <a:gd name="connsiteX76-6969" fmla="*/ 116 w 342"/>
                <a:gd name="connsiteY76-6970" fmla="*/ 163 h 242"/>
                <a:gd name="connsiteX77-6971" fmla="*/ 116 w 342"/>
                <a:gd name="connsiteY77-6972" fmla="*/ 163 h 242"/>
                <a:gd name="connsiteX78-6973" fmla="*/ 121 w 342"/>
                <a:gd name="connsiteY78-6974" fmla="*/ 163 h 242"/>
                <a:gd name="connsiteX79-6975" fmla="*/ 132 w 342"/>
                <a:gd name="connsiteY79-6976" fmla="*/ 163 h 242"/>
                <a:gd name="connsiteX80-6977" fmla="*/ 148 w 342"/>
                <a:gd name="connsiteY80-6978" fmla="*/ 163 h 242"/>
                <a:gd name="connsiteX81-6979" fmla="*/ 169 w 342"/>
                <a:gd name="connsiteY81-6980" fmla="*/ 163 h 242"/>
                <a:gd name="connsiteX82-6981" fmla="*/ 190 w 342"/>
                <a:gd name="connsiteY82-6982" fmla="*/ 163 h 242"/>
                <a:gd name="connsiteX83-6983" fmla="*/ 211 w 342"/>
                <a:gd name="connsiteY83-6984" fmla="*/ 158 h 242"/>
                <a:gd name="connsiteX84-6985" fmla="*/ 242 w 342"/>
                <a:gd name="connsiteY84-6986" fmla="*/ 153 h 242"/>
                <a:gd name="connsiteX85-6987" fmla="*/ 269 w 342"/>
                <a:gd name="connsiteY85-6988" fmla="*/ 153 h 242"/>
                <a:gd name="connsiteX86-6989" fmla="*/ 290 w 342"/>
                <a:gd name="connsiteY86-6990" fmla="*/ 147 h 242"/>
                <a:gd name="connsiteX87-6991" fmla="*/ 311 w 342"/>
                <a:gd name="connsiteY87-6992" fmla="*/ 147 h 242"/>
                <a:gd name="connsiteX88-6993" fmla="*/ 332 w 342"/>
                <a:gd name="connsiteY88-6994" fmla="*/ 142 h 242"/>
                <a:gd name="connsiteX89-6995" fmla="*/ 342 w 342"/>
                <a:gd name="connsiteY89-6996" fmla="*/ 142 h 242"/>
                <a:gd name="connsiteX0-6997" fmla="*/ 326 w 332"/>
                <a:gd name="connsiteY0-6998" fmla="*/ 179 h 242"/>
                <a:gd name="connsiteX1-6999" fmla="*/ 305 w 332"/>
                <a:gd name="connsiteY1-7000" fmla="*/ 184 h 242"/>
                <a:gd name="connsiteX2-7001" fmla="*/ 279 w 332"/>
                <a:gd name="connsiteY2-7002" fmla="*/ 190 h 242"/>
                <a:gd name="connsiteX3-7003" fmla="*/ 258 w 332"/>
                <a:gd name="connsiteY3-7004" fmla="*/ 190 h 242"/>
                <a:gd name="connsiteX4-7005" fmla="*/ 237 w 332"/>
                <a:gd name="connsiteY4-7006" fmla="*/ 195 h 242"/>
                <a:gd name="connsiteX5-7007" fmla="*/ 216 w 332"/>
                <a:gd name="connsiteY5-7008" fmla="*/ 200 h 242"/>
                <a:gd name="connsiteX6-7009" fmla="*/ 200 w 332"/>
                <a:gd name="connsiteY6-7010" fmla="*/ 200 h 242"/>
                <a:gd name="connsiteX7-7011" fmla="*/ 184 w 332"/>
                <a:gd name="connsiteY7-7012" fmla="*/ 205 h 242"/>
                <a:gd name="connsiteX8-7013" fmla="*/ 169 w 332"/>
                <a:gd name="connsiteY8-7014" fmla="*/ 205 h 242"/>
                <a:gd name="connsiteX9-7015" fmla="*/ 153 w 332"/>
                <a:gd name="connsiteY9-7016" fmla="*/ 211 h 242"/>
                <a:gd name="connsiteX10-7017" fmla="*/ 142 w 332"/>
                <a:gd name="connsiteY10-7018" fmla="*/ 211 h 242"/>
                <a:gd name="connsiteX11-7019" fmla="*/ 132 w 332"/>
                <a:gd name="connsiteY11-7020" fmla="*/ 216 h 242"/>
                <a:gd name="connsiteX12-7021" fmla="*/ 127 w 332"/>
                <a:gd name="connsiteY12-7022" fmla="*/ 216 h 242"/>
                <a:gd name="connsiteX13-7023" fmla="*/ 116 w 332"/>
                <a:gd name="connsiteY13-7024" fmla="*/ 221 h 242"/>
                <a:gd name="connsiteX14-7025" fmla="*/ 111 w 332"/>
                <a:gd name="connsiteY14-7026" fmla="*/ 221 h 242"/>
                <a:gd name="connsiteX15-7027" fmla="*/ 105 w 332"/>
                <a:gd name="connsiteY15-7028" fmla="*/ 226 h 242"/>
                <a:gd name="connsiteX16-7029" fmla="*/ 90 w 332"/>
                <a:gd name="connsiteY16-7030" fmla="*/ 232 h 242"/>
                <a:gd name="connsiteX17-7031" fmla="*/ 79 w 332"/>
                <a:gd name="connsiteY17-7032" fmla="*/ 237 h 242"/>
                <a:gd name="connsiteX18-7033" fmla="*/ 69 w 332"/>
                <a:gd name="connsiteY18-7034" fmla="*/ 242 h 242"/>
                <a:gd name="connsiteX19-7035" fmla="*/ 63 w 332"/>
                <a:gd name="connsiteY19-7036" fmla="*/ 242 h 242"/>
                <a:gd name="connsiteX20-7037" fmla="*/ 58 w 332"/>
                <a:gd name="connsiteY20-7038" fmla="*/ 242 h 242"/>
                <a:gd name="connsiteX21-7039" fmla="*/ 53 w 332"/>
                <a:gd name="connsiteY21-7040" fmla="*/ 242 h 242"/>
                <a:gd name="connsiteX22-7041" fmla="*/ 48 w 332"/>
                <a:gd name="connsiteY22-7042" fmla="*/ 242 h 242"/>
                <a:gd name="connsiteX23-7043" fmla="*/ 37 w 332"/>
                <a:gd name="connsiteY23-7044" fmla="*/ 232 h 242"/>
                <a:gd name="connsiteX24-7045" fmla="*/ 27 w 332"/>
                <a:gd name="connsiteY24-7046" fmla="*/ 226 h 242"/>
                <a:gd name="connsiteX25-7047" fmla="*/ 16 w 332"/>
                <a:gd name="connsiteY25-7048" fmla="*/ 216 h 242"/>
                <a:gd name="connsiteX26-7049" fmla="*/ 11 w 332"/>
                <a:gd name="connsiteY26-7050" fmla="*/ 211 h 242"/>
                <a:gd name="connsiteX27-7051" fmla="*/ 6 w 332"/>
                <a:gd name="connsiteY27-7052" fmla="*/ 200 h 242"/>
                <a:gd name="connsiteX28-7053" fmla="*/ 0 w 332"/>
                <a:gd name="connsiteY28-7054" fmla="*/ 195 h 242"/>
                <a:gd name="connsiteX29-7055" fmla="*/ 6 w 332"/>
                <a:gd name="connsiteY29-7056" fmla="*/ 190 h 242"/>
                <a:gd name="connsiteX30-7057" fmla="*/ 11 w 332"/>
                <a:gd name="connsiteY30-7058" fmla="*/ 184 h 242"/>
                <a:gd name="connsiteX31-7059" fmla="*/ 16 w 332"/>
                <a:gd name="connsiteY31-7060" fmla="*/ 179 h 242"/>
                <a:gd name="connsiteX32-7061" fmla="*/ 27 w 332"/>
                <a:gd name="connsiteY32-7062" fmla="*/ 174 h 242"/>
                <a:gd name="connsiteX33-7063" fmla="*/ 37 w 332"/>
                <a:gd name="connsiteY33-7064" fmla="*/ 163 h 242"/>
                <a:gd name="connsiteX34-7065" fmla="*/ 48 w 332"/>
                <a:gd name="connsiteY34-7066" fmla="*/ 153 h 242"/>
                <a:gd name="connsiteX35-7067" fmla="*/ 53 w 332"/>
                <a:gd name="connsiteY35-7068" fmla="*/ 137 h 242"/>
                <a:gd name="connsiteX36-7069" fmla="*/ 63 w 332"/>
                <a:gd name="connsiteY36-7070" fmla="*/ 121 h 242"/>
                <a:gd name="connsiteX37-7071" fmla="*/ 63 w 332"/>
                <a:gd name="connsiteY37-7072" fmla="*/ 100 h 242"/>
                <a:gd name="connsiteX38-7073" fmla="*/ 69 w 332"/>
                <a:gd name="connsiteY38-7074" fmla="*/ 89 h 242"/>
                <a:gd name="connsiteX39-7075" fmla="*/ 69 w 332"/>
                <a:gd name="connsiteY39-7076" fmla="*/ 74 h 242"/>
                <a:gd name="connsiteX40-7077" fmla="*/ 69 w 332"/>
                <a:gd name="connsiteY40-7078" fmla="*/ 63 h 242"/>
                <a:gd name="connsiteX41-7079" fmla="*/ 63 w 332"/>
                <a:gd name="connsiteY41-7080" fmla="*/ 47 h 242"/>
                <a:gd name="connsiteX42-7081" fmla="*/ 58 w 332"/>
                <a:gd name="connsiteY42-7082" fmla="*/ 42 h 242"/>
                <a:gd name="connsiteX43-7083" fmla="*/ 53 w 332"/>
                <a:gd name="connsiteY43-7084" fmla="*/ 37 h 242"/>
                <a:gd name="connsiteX44-7085" fmla="*/ 48 w 332"/>
                <a:gd name="connsiteY44-7086" fmla="*/ 32 h 242"/>
                <a:gd name="connsiteX45-7087" fmla="*/ 48 w 332"/>
                <a:gd name="connsiteY45-7088" fmla="*/ 26 h 242"/>
                <a:gd name="connsiteX46-7089" fmla="*/ 48 w 332"/>
                <a:gd name="connsiteY46-7090" fmla="*/ 16 h 242"/>
                <a:gd name="connsiteX47-7091" fmla="*/ 48 w 332"/>
                <a:gd name="connsiteY47-7092" fmla="*/ 10 h 242"/>
                <a:gd name="connsiteX48-7093" fmla="*/ 53 w 332"/>
                <a:gd name="connsiteY48-7094" fmla="*/ 5 h 242"/>
                <a:gd name="connsiteX49-7095" fmla="*/ 58 w 332"/>
                <a:gd name="connsiteY49-7096" fmla="*/ 5 h 242"/>
                <a:gd name="connsiteX50-7097" fmla="*/ 69 w 332"/>
                <a:gd name="connsiteY50-7098" fmla="*/ 0 h 242"/>
                <a:gd name="connsiteX51-7099" fmla="*/ 74 w 332"/>
                <a:gd name="connsiteY51-7100" fmla="*/ 5 h 242"/>
                <a:gd name="connsiteX52-7101" fmla="*/ 84 w 332"/>
                <a:gd name="connsiteY52-7102" fmla="*/ 5 h 242"/>
                <a:gd name="connsiteX53-7103" fmla="*/ 95 w 332"/>
                <a:gd name="connsiteY53-7104" fmla="*/ 10 h 242"/>
                <a:gd name="connsiteX54-7105" fmla="*/ 105 w 332"/>
                <a:gd name="connsiteY54-7106" fmla="*/ 16 h 242"/>
                <a:gd name="connsiteX55-7107" fmla="*/ 116 w 332"/>
                <a:gd name="connsiteY55-7108" fmla="*/ 26 h 242"/>
                <a:gd name="connsiteX56-7109" fmla="*/ 127 w 332"/>
                <a:gd name="connsiteY56-7110" fmla="*/ 32 h 242"/>
                <a:gd name="connsiteX57-7111" fmla="*/ 132 w 332"/>
                <a:gd name="connsiteY57-7112" fmla="*/ 37 h 242"/>
                <a:gd name="connsiteX58-7113" fmla="*/ 137 w 332"/>
                <a:gd name="connsiteY58-7114" fmla="*/ 42 h 242"/>
                <a:gd name="connsiteX59-7115" fmla="*/ 137 w 332"/>
                <a:gd name="connsiteY59-7116" fmla="*/ 47 h 242"/>
                <a:gd name="connsiteX60-7117" fmla="*/ 137 w 332"/>
                <a:gd name="connsiteY60-7118" fmla="*/ 53 h 242"/>
                <a:gd name="connsiteX61-7119" fmla="*/ 137 w 332"/>
                <a:gd name="connsiteY61-7120" fmla="*/ 58 h 242"/>
                <a:gd name="connsiteX62-7121" fmla="*/ 137 w 332"/>
                <a:gd name="connsiteY62-7122" fmla="*/ 63 h 242"/>
                <a:gd name="connsiteX63-7123" fmla="*/ 137 w 332"/>
                <a:gd name="connsiteY63-7124" fmla="*/ 68 h 242"/>
                <a:gd name="connsiteX64-7125" fmla="*/ 132 w 332"/>
                <a:gd name="connsiteY64-7126" fmla="*/ 79 h 242"/>
                <a:gd name="connsiteX65-7127" fmla="*/ 132 w 332"/>
                <a:gd name="connsiteY65-7128" fmla="*/ 89 h 242"/>
                <a:gd name="connsiteX66-7129" fmla="*/ 127 w 332"/>
                <a:gd name="connsiteY66-7130" fmla="*/ 100 h 242"/>
                <a:gd name="connsiteX67-7131" fmla="*/ 121 w 332"/>
                <a:gd name="connsiteY67-7132" fmla="*/ 111 h 242"/>
                <a:gd name="connsiteX68-7133" fmla="*/ 116 w 332"/>
                <a:gd name="connsiteY68-7134" fmla="*/ 121 h 242"/>
                <a:gd name="connsiteX69-7135" fmla="*/ 116 w 332"/>
                <a:gd name="connsiteY69-7136" fmla="*/ 132 h 242"/>
                <a:gd name="connsiteX70-7137" fmla="*/ 111 w 332"/>
                <a:gd name="connsiteY70-7138" fmla="*/ 137 h 242"/>
                <a:gd name="connsiteX71-7139" fmla="*/ 111 w 332"/>
                <a:gd name="connsiteY71-7140" fmla="*/ 147 h 242"/>
                <a:gd name="connsiteX72-7141" fmla="*/ 111 w 332"/>
                <a:gd name="connsiteY72-7142" fmla="*/ 153 h 242"/>
                <a:gd name="connsiteX73-7143" fmla="*/ 111 w 332"/>
                <a:gd name="connsiteY73-7144" fmla="*/ 158 h 242"/>
                <a:gd name="connsiteX74-7145" fmla="*/ 111 w 332"/>
                <a:gd name="connsiteY74-7146" fmla="*/ 158 h 242"/>
                <a:gd name="connsiteX75-7147" fmla="*/ 111 w 332"/>
                <a:gd name="connsiteY75-7148" fmla="*/ 163 h 242"/>
                <a:gd name="connsiteX76-7149" fmla="*/ 116 w 332"/>
                <a:gd name="connsiteY76-7150" fmla="*/ 163 h 242"/>
                <a:gd name="connsiteX77-7151" fmla="*/ 116 w 332"/>
                <a:gd name="connsiteY77-7152" fmla="*/ 163 h 242"/>
                <a:gd name="connsiteX78-7153" fmla="*/ 121 w 332"/>
                <a:gd name="connsiteY78-7154" fmla="*/ 163 h 242"/>
                <a:gd name="connsiteX79-7155" fmla="*/ 132 w 332"/>
                <a:gd name="connsiteY79-7156" fmla="*/ 163 h 242"/>
                <a:gd name="connsiteX80-7157" fmla="*/ 148 w 332"/>
                <a:gd name="connsiteY80-7158" fmla="*/ 163 h 242"/>
                <a:gd name="connsiteX81-7159" fmla="*/ 169 w 332"/>
                <a:gd name="connsiteY81-7160" fmla="*/ 163 h 242"/>
                <a:gd name="connsiteX82-7161" fmla="*/ 190 w 332"/>
                <a:gd name="connsiteY82-7162" fmla="*/ 163 h 242"/>
                <a:gd name="connsiteX83-7163" fmla="*/ 211 w 332"/>
                <a:gd name="connsiteY83-7164" fmla="*/ 158 h 242"/>
                <a:gd name="connsiteX84-7165" fmla="*/ 242 w 332"/>
                <a:gd name="connsiteY84-7166" fmla="*/ 153 h 242"/>
                <a:gd name="connsiteX85-7167" fmla="*/ 269 w 332"/>
                <a:gd name="connsiteY85-7168" fmla="*/ 153 h 242"/>
                <a:gd name="connsiteX86-7169" fmla="*/ 290 w 332"/>
                <a:gd name="connsiteY86-7170" fmla="*/ 147 h 242"/>
                <a:gd name="connsiteX87-7171" fmla="*/ 311 w 332"/>
                <a:gd name="connsiteY87-7172" fmla="*/ 147 h 242"/>
                <a:gd name="connsiteX88-7173" fmla="*/ 332 w 332"/>
                <a:gd name="connsiteY88-7174" fmla="*/ 142 h 242"/>
                <a:gd name="connsiteX0-7175" fmla="*/ 326 w 326"/>
                <a:gd name="connsiteY0-7176" fmla="*/ 179 h 242"/>
                <a:gd name="connsiteX1-7177" fmla="*/ 305 w 326"/>
                <a:gd name="connsiteY1-7178" fmla="*/ 184 h 242"/>
                <a:gd name="connsiteX2-7179" fmla="*/ 279 w 326"/>
                <a:gd name="connsiteY2-7180" fmla="*/ 190 h 242"/>
                <a:gd name="connsiteX3-7181" fmla="*/ 258 w 326"/>
                <a:gd name="connsiteY3-7182" fmla="*/ 190 h 242"/>
                <a:gd name="connsiteX4-7183" fmla="*/ 237 w 326"/>
                <a:gd name="connsiteY4-7184" fmla="*/ 195 h 242"/>
                <a:gd name="connsiteX5-7185" fmla="*/ 216 w 326"/>
                <a:gd name="connsiteY5-7186" fmla="*/ 200 h 242"/>
                <a:gd name="connsiteX6-7187" fmla="*/ 200 w 326"/>
                <a:gd name="connsiteY6-7188" fmla="*/ 200 h 242"/>
                <a:gd name="connsiteX7-7189" fmla="*/ 184 w 326"/>
                <a:gd name="connsiteY7-7190" fmla="*/ 205 h 242"/>
                <a:gd name="connsiteX8-7191" fmla="*/ 169 w 326"/>
                <a:gd name="connsiteY8-7192" fmla="*/ 205 h 242"/>
                <a:gd name="connsiteX9-7193" fmla="*/ 153 w 326"/>
                <a:gd name="connsiteY9-7194" fmla="*/ 211 h 242"/>
                <a:gd name="connsiteX10-7195" fmla="*/ 142 w 326"/>
                <a:gd name="connsiteY10-7196" fmla="*/ 211 h 242"/>
                <a:gd name="connsiteX11-7197" fmla="*/ 132 w 326"/>
                <a:gd name="connsiteY11-7198" fmla="*/ 216 h 242"/>
                <a:gd name="connsiteX12-7199" fmla="*/ 127 w 326"/>
                <a:gd name="connsiteY12-7200" fmla="*/ 216 h 242"/>
                <a:gd name="connsiteX13-7201" fmla="*/ 116 w 326"/>
                <a:gd name="connsiteY13-7202" fmla="*/ 221 h 242"/>
                <a:gd name="connsiteX14-7203" fmla="*/ 111 w 326"/>
                <a:gd name="connsiteY14-7204" fmla="*/ 221 h 242"/>
                <a:gd name="connsiteX15-7205" fmla="*/ 105 w 326"/>
                <a:gd name="connsiteY15-7206" fmla="*/ 226 h 242"/>
                <a:gd name="connsiteX16-7207" fmla="*/ 90 w 326"/>
                <a:gd name="connsiteY16-7208" fmla="*/ 232 h 242"/>
                <a:gd name="connsiteX17-7209" fmla="*/ 79 w 326"/>
                <a:gd name="connsiteY17-7210" fmla="*/ 237 h 242"/>
                <a:gd name="connsiteX18-7211" fmla="*/ 69 w 326"/>
                <a:gd name="connsiteY18-7212" fmla="*/ 242 h 242"/>
                <a:gd name="connsiteX19-7213" fmla="*/ 63 w 326"/>
                <a:gd name="connsiteY19-7214" fmla="*/ 242 h 242"/>
                <a:gd name="connsiteX20-7215" fmla="*/ 58 w 326"/>
                <a:gd name="connsiteY20-7216" fmla="*/ 242 h 242"/>
                <a:gd name="connsiteX21-7217" fmla="*/ 53 w 326"/>
                <a:gd name="connsiteY21-7218" fmla="*/ 242 h 242"/>
                <a:gd name="connsiteX22-7219" fmla="*/ 48 w 326"/>
                <a:gd name="connsiteY22-7220" fmla="*/ 242 h 242"/>
                <a:gd name="connsiteX23-7221" fmla="*/ 37 w 326"/>
                <a:gd name="connsiteY23-7222" fmla="*/ 232 h 242"/>
                <a:gd name="connsiteX24-7223" fmla="*/ 27 w 326"/>
                <a:gd name="connsiteY24-7224" fmla="*/ 226 h 242"/>
                <a:gd name="connsiteX25-7225" fmla="*/ 16 w 326"/>
                <a:gd name="connsiteY25-7226" fmla="*/ 216 h 242"/>
                <a:gd name="connsiteX26-7227" fmla="*/ 11 w 326"/>
                <a:gd name="connsiteY26-7228" fmla="*/ 211 h 242"/>
                <a:gd name="connsiteX27-7229" fmla="*/ 6 w 326"/>
                <a:gd name="connsiteY27-7230" fmla="*/ 200 h 242"/>
                <a:gd name="connsiteX28-7231" fmla="*/ 0 w 326"/>
                <a:gd name="connsiteY28-7232" fmla="*/ 195 h 242"/>
                <a:gd name="connsiteX29-7233" fmla="*/ 6 w 326"/>
                <a:gd name="connsiteY29-7234" fmla="*/ 190 h 242"/>
                <a:gd name="connsiteX30-7235" fmla="*/ 11 w 326"/>
                <a:gd name="connsiteY30-7236" fmla="*/ 184 h 242"/>
                <a:gd name="connsiteX31-7237" fmla="*/ 16 w 326"/>
                <a:gd name="connsiteY31-7238" fmla="*/ 179 h 242"/>
                <a:gd name="connsiteX32-7239" fmla="*/ 27 w 326"/>
                <a:gd name="connsiteY32-7240" fmla="*/ 174 h 242"/>
                <a:gd name="connsiteX33-7241" fmla="*/ 37 w 326"/>
                <a:gd name="connsiteY33-7242" fmla="*/ 163 h 242"/>
                <a:gd name="connsiteX34-7243" fmla="*/ 48 w 326"/>
                <a:gd name="connsiteY34-7244" fmla="*/ 153 h 242"/>
                <a:gd name="connsiteX35-7245" fmla="*/ 53 w 326"/>
                <a:gd name="connsiteY35-7246" fmla="*/ 137 h 242"/>
                <a:gd name="connsiteX36-7247" fmla="*/ 63 w 326"/>
                <a:gd name="connsiteY36-7248" fmla="*/ 121 h 242"/>
                <a:gd name="connsiteX37-7249" fmla="*/ 63 w 326"/>
                <a:gd name="connsiteY37-7250" fmla="*/ 100 h 242"/>
                <a:gd name="connsiteX38-7251" fmla="*/ 69 w 326"/>
                <a:gd name="connsiteY38-7252" fmla="*/ 89 h 242"/>
                <a:gd name="connsiteX39-7253" fmla="*/ 69 w 326"/>
                <a:gd name="connsiteY39-7254" fmla="*/ 74 h 242"/>
                <a:gd name="connsiteX40-7255" fmla="*/ 69 w 326"/>
                <a:gd name="connsiteY40-7256" fmla="*/ 63 h 242"/>
                <a:gd name="connsiteX41-7257" fmla="*/ 63 w 326"/>
                <a:gd name="connsiteY41-7258" fmla="*/ 47 h 242"/>
                <a:gd name="connsiteX42-7259" fmla="*/ 58 w 326"/>
                <a:gd name="connsiteY42-7260" fmla="*/ 42 h 242"/>
                <a:gd name="connsiteX43-7261" fmla="*/ 53 w 326"/>
                <a:gd name="connsiteY43-7262" fmla="*/ 37 h 242"/>
                <a:gd name="connsiteX44-7263" fmla="*/ 48 w 326"/>
                <a:gd name="connsiteY44-7264" fmla="*/ 32 h 242"/>
                <a:gd name="connsiteX45-7265" fmla="*/ 48 w 326"/>
                <a:gd name="connsiteY45-7266" fmla="*/ 26 h 242"/>
                <a:gd name="connsiteX46-7267" fmla="*/ 48 w 326"/>
                <a:gd name="connsiteY46-7268" fmla="*/ 16 h 242"/>
                <a:gd name="connsiteX47-7269" fmla="*/ 48 w 326"/>
                <a:gd name="connsiteY47-7270" fmla="*/ 10 h 242"/>
                <a:gd name="connsiteX48-7271" fmla="*/ 53 w 326"/>
                <a:gd name="connsiteY48-7272" fmla="*/ 5 h 242"/>
                <a:gd name="connsiteX49-7273" fmla="*/ 58 w 326"/>
                <a:gd name="connsiteY49-7274" fmla="*/ 5 h 242"/>
                <a:gd name="connsiteX50-7275" fmla="*/ 69 w 326"/>
                <a:gd name="connsiteY50-7276" fmla="*/ 0 h 242"/>
                <a:gd name="connsiteX51-7277" fmla="*/ 74 w 326"/>
                <a:gd name="connsiteY51-7278" fmla="*/ 5 h 242"/>
                <a:gd name="connsiteX52-7279" fmla="*/ 84 w 326"/>
                <a:gd name="connsiteY52-7280" fmla="*/ 5 h 242"/>
                <a:gd name="connsiteX53-7281" fmla="*/ 95 w 326"/>
                <a:gd name="connsiteY53-7282" fmla="*/ 10 h 242"/>
                <a:gd name="connsiteX54-7283" fmla="*/ 105 w 326"/>
                <a:gd name="connsiteY54-7284" fmla="*/ 16 h 242"/>
                <a:gd name="connsiteX55-7285" fmla="*/ 116 w 326"/>
                <a:gd name="connsiteY55-7286" fmla="*/ 26 h 242"/>
                <a:gd name="connsiteX56-7287" fmla="*/ 127 w 326"/>
                <a:gd name="connsiteY56-7288" fmla="*/ 32 h 242"/>
                <a:gd name="connsiteX57-7289" fmla="*/ 132 w 326"/>
                <a:gd name="connsiteY57-7290" fmla="*/ 37 h 242"/>
                <a:gd name="connsiteX58-7291" fmla="*/ 137 w 326"/>
                <a:gd name="connsiteY58-7292" fmla="*/ 42 h 242"/>
                <a:gd name="connsiteX59-7293" fmla="*/ 137 w 326"/>
                <a:gd name="connsiteY59-7294" fmla="*/ 47 h 242"/>
                <a:gd name="connsiteX60-7295" fmla="*/ 137 w 326"/>
                <a:gd name="connsiteY60-7296" fmla="*/ 53 h 242"/>
                <a:gd name="connsiteX61-7297" fmla="*/ 137 w 326"/>
                <a:gd name="connsiteY61-7298" fmla="*/ 58 h 242"/>
                <a:gd name="connsiteX62-7299" fmla="*/ 137 w 326"/>
                <a:gd name="connsiteY62-7300" fmla="*/ 63 h 242"/>
                <a:gd name="connsiteX63-7301" fmla="*/ 137 w 326"/>
                <a:gd name="connsiteY63-7302" fmla="*/ 68 h 242"/>
                <a:gd name="connsiteX64-7303" fmla="*/ 132 w 326"/>
                <a:gd name="connsiteY64-7304" fmla="*/ 79 h 242"/>
                <a:gd name="connsiteX65-7305" fmla="*/ 132 w 326"/>
                <a:gd name="connsiteY65-7306" fmla="*/ 89 h 242"/>
                <a:gd name="connsiteX66-7307" fmla="*/ 127 w 326"/>
                <a:gd name="connsiteY66-7308" fmla="*/ 100 h 242"/>
                <a:gd name="connsiteX67-7309" fmla="*/ 121 w 326"/>
                <a:gd name="connsiteY67-7310" fmla="*/ 111 h 242"/>
                <a:gd name="connsiteX68-7311" fmla="*/ 116 w 326"/>
                <a:gd name="connsiteY68-7312" fmla="*/ 121 h 242"/>
                <a:gd name="connsiteX69-7313" fmla="*/ 116 w 326"/>
                <a:gd name="connsiteY69-7314" fmla="*/ 132 h 242"/>
                <a:gd name="connsiteX70-7315" fmla="*/ 111 w 326"/>
                <a:gd name="connsiteY70-7316" fmla="*/ 137 h 242"/>
                <a:gd name="connsiteX71-7317" fmla="*/ 111 w 326"/>
                <a:gd name="connsiteY71-7318" fmla="*/ 147 h 242"/>
                <a:gd name="connsiteX72-7319" fmla="*/ 111 w 326"/>
                <a:gd name="connsiteY72-7320" fmla="*/ 153 h 242"/>
                <a:gd name="connsiteX73-7321" fmla="*/ 111 w 326"/>
                <a:gd name="connsiteY73-7322" fmla="*/ 158 h 242"/>
                <a:gd name="connsiteX74-7323" fmla="*/ 111 w 326"/>
                <a:gd name="connsiteY74-7324" fmla="*/ 158 h 242"/>
                <a:gd name="connsiteX75-7325" fmla="*/ 111 w 326"/>
                <a:gd name="connsiteY75-7326" fmla="*/ 163 h 242"/>
                <a:gd name="connsiteX76-7327" fmla="*/ 116 w 326"/>
                <a:gd name="connsiteY76-7328" fmla="*/ 163 h 242"/>
                <a:gd name="connsiteX77-7329" fmla="*/ 116 w 326"/>
                <a:gd name="connsiteY77-7330" fmla="*/ 163 h 242"/>
                <a:gd name="connsiteX78-7331" fmla="*/ 121 w 326"/>
                <a:gd name="connsiteY78-7332" fmla="*/ 163 h 242"/>
                <a:gd name="connsiteX79-7333" fmla="*/ 132 w 326"/>
                <a:gd name="connsiteY79-7334" fmla="*/ 163 h 242"/>
                <a:gd name="connsiteX80-7335" fmla="*/ 148 w 326"/>
                <a:gd name="connsiteY80-7336" fmla="*/ 163 h 242"/>
                <a:gd name="connsiteX81-7337" fmla="*/ 169 w 326"/>
                <a:gd name="connsiteY81-7338" fmla="*/ 163 h 242"/>
                <a:gd name="connsiteX82-7339" fmla="*/ 190 w 326"/>
                <a:gd name="connsiteY82-7340" fmla="*/ 163 h 242"/>
                <a:gd name="connsiteX83-7341" fmla="*/ 211 w 326"/>
                <a:gd name="connsiteY83-7342" fmla="*/ 158 h 242"/>
                <a:gd name="connsiteX84-7343" fmla="*/ 242 w 326"/>
                <a:gd name="connsiteY84-7344" fmla="*/ 153 h 242"/>
                <a:gd name="connsiteX85-7345" fmla="*/ 269 w 326"/>
                <a:gd name="connsiteY85-7346" fmla="*/ 153 h 242"/>
                <a:gd name="connsiteX86-7347" fmla="*/ 290 w 326"/>
                <a:gd name="connsiteY86-7348" fmla="*/ 147 h 242"/>
                <a:gd name="connsiteX87-7349" fmla="*/ 311 w 326"/>
                <a:gd name="connsiteY87-7350" fmla="*/ 147 h 242"/>
                <a:gd name="connsiteX0-7351" fmla="*/ 305 w 311"/>
                <a:gd name="connsiteY0-7352" fmla="*/ 184 h 242"/>
                <a:gd name="connsiteX1-7353" fmla="*/ 279 w 311"/>
                <a:gd name="connsiteY1-7354" fmla="*/ 190 h 242"/>
                <a:gd name="connsiteX2-7355" fmla="*/ 258 w 311"/>
                <a:gd name="connsiteY2-7356" fmla="*/ 190 h 242"/>
                <a:gd name="connsiteX3-7357" fmla="*/ 237 w 311"/>
                <a:gd name="connsiteY3-7358" fmla="*/ 195 h 242"/>
                <a:gd name="connsiteX4-7359" fmla="*/ 216 w 311"/>
                <a:gd name="connsiteY4-7360" fmla="*/ 200 h 242"/>
                <a:gd name="connsiteX5-7361" fmla="*/ 200 w 311"/>
                <a:gd name="connsiteY5-7362" fmla="*/ 200 h 242"/>
                <a:gd name="connsiteX6-7363" fmla="*/ 184 w 311"/>
                <a:gd name="connsiteY6-7364" fmla="*/ 205 h 242"/>
                <a:gd name="connsiteX7-7365" fmla="*/ 169 w 311"/>
                <a:gd name="connsiteY7-7366" fmla="*/ 205 h 242"/>
                <a:gd name="connsiteX8-7367" fmla="*/ 153 w 311"/>
                <a:gd name="connsiteY8-7368" fmla="*/ 211 h 242"/>
                <a:gd name="connsiteX9-7369" fmla="*/ 142 w 311"/>
                <a:gd name="connsiteY9-7370" fmla="*/ 211 h 242"/>
                <a:gd name="connsiteX10-7371" fmla="*/ 132 w 311"/>
                <a:gd name="connsiteY10-7372" fmla="*/ 216 h 242"/>
                <a:gd name="connsiteX11-7373" fmla="*/ 127 w 311"/>
                <a:gd name="connsiteY11-7374" fmla="*/ 216 h 242"/>
                <a:gd name="connsiteX12-7375" fmla="*/ 116 w 311"/>
                <a:gd name="connsiteY12-7376" fmla="*/ 221 h 242"/>
                <a:gd name="connsiteX13-7377" fmla="*/ 111 w 311"/>
                <a:gd name="connsiteY13-7378" fmla="*/ 221 h 242"/>
                <a:gd name="connsiteX14-7379" fmla="*/ 105 w 311"/>
                <a:gd name="connsiteY14-7380" fmla="*/ 226 h 242"/>
                <a:gd name="connsiteX15-7381" fmla="*/ 90 w 311"/>
                <a:gd name="connsiteY15-7382" fmla="*/ 232 h 242"/>
                <a:gd name="connsiteX16-7383" fmla="*/ 79 w 311"/>
                <a:gd name="connsiteY16-7384" fmla="*/ 237 h 242"/>
                <a:gd name="connsiteX17-7385" fmla="*/ 69 w 311"/>
                <a:gd name="connsiteY17-7386" fmla="*/ 242 h 242"/>
                <a:gd name="connsiteX18-7387" fmla="*/ 63 w 311"/>
                <a:gd name="connsiteY18-7388" fmla="*/ 242 h 242"/>
                <a:gd name="connsiteX19-7389" fmla="*/ 58 w 311"/>
                <a:gd name="connsiteY19-7390" fmla="*/ 242 h 242"/>
                <a:gd name="connsiteX20-7391" fmla="*/ 53 w 311"/>
                <a:gd name="connsiteY20-7392" fmla="*/ 242 h 242"/>
                <a:gd name="connsiteX21-7393" fmla="*/ 48 w 311"/>
                <a:gd name="connsiteY21-7394" fmla="*/ 242 h 242"/>
                <a:gd name="connsiteX22-7395" fmla="*/ 37 w 311"/>
                <a:gd name="connsiteY22-7396" fmla="*/ 232 h 242"/>
                <a:gd name="connsiteX23-7397" fmla="*/ 27 w 311"/>
                <a:gd name="connsiteY23-7398" fmla="*/ 226 h 242"/>
                <a:gd name="connsiteX24-7399" fmla="*/ 16 w 311"/>
                <a:gd name="connsiteY24-7400" fmla="*/ 216 h 242"/>
                <a:gd name="connsiteX25-7401" fmla="*/ 11 w 311"/>
                <a:gd name="connsiteY25-7402" fmla="*/ 211 h 242"/>
                <a:gd name="connsiteX26-7403" fmla="*/ 6 w 311"/>
                <a:gd name="connsiteY26-7404" fmla="*/ 200 h 242"/>
                <a:gd name="connsiteX27-7405" fmla="*/ 0 w 311"/>
                <a:gd name="connsiteY27-7406" fmla="*/ 195 h 242"/>
                <a:gd name="connsiteX28-7407" fmla="*/ 6 w 311"/>
                <a:gd name="connsiteY28-7408" fmla="*/ 190 h 242"/>
                <a:gd name="connsiteX29-7409" fmla="*/ 11 w 311"/>
                <a:gd name="connsiteY29-7410" fmla="*/ 184 h 242"/>
                <a:gd name="connsiteX30-7411" fmla="*/ 16 w 311"/>
                <a:gd name="connsiteY30-7412" fmla="*/ 179 h 242"/>
                <a:gd name="connsiteX31-7413" fmla="*/ 27 w 311"/>
                <a:gd name="connsiteY31-7414" fmla="*/ 174 h 242"/>
                <a:gd name="connsiteX32-7415" fmla="*/ 37 w 311"/>
                <a:gd name="connsiteY32-7416" fmla="*/ 163 h 242"/>
                <a:gd name="connsiteX33-7417" fmla="*/ 48 w 311"/>
                <a:gd name="connsiteY33-7418" fmla="*/ 153 h 242"/>
                <a:gd name="connsiteX34-7419" fmla="*/ 53 w 311"/>
                <a:gd name="connsiteY34-7420" fmla="*/ 137 h 242"/>
                <a:gd name="connsiteX35-7421" fmla="*/ 63 w 311"/>
                <a:gd name="connsiteY35-7422" fmla="*/ 121 h 242"/>
                <a:gd name="connsiteX36-7423" fmla="*/ 63 w 311"/>
                <a:gd name="connsiteY36-7424" fmla="*/ 100 h 242"/>
                <a:gd name="connsiteX37-7425" fmla="*/ 69 w 311"/>
                <a:gd name="connsiteY37-7426" fmla="*/ 89 h 242"/>
                <a:gd name="connsiteX38-7427" fmla="*/ 69 w 311"/>
                <a:gd name="connsiteY38-7428" fmla="*/ 74 h 242"/>
                <a:gd name="connsiteX39-7429" fmla="*/ 69 w 311"/>
                <a:gd name="connsiteY39-7430" fmla="*/ 63 h 242"/>
                <a:gd name="connsiteX40-7431" fmla="*/ 63 w 311"/>
                <a:gd name="connsiteY40-7432" fmla="*/ 47 h 242"/>
                <a:gd name="connsiteX41-7433" fmla="*/ 58 w 311"/>
                <a:gd name="connsiteY41-7434" fmla="*/ 42 h 242"/>
                <a:gd name="connsiteX42-7435" fmla="*/ 53 w 311"/>
                <a:gd name="connsiteY42-7436" fmla="*/ 37 h 242"/>
                <a:gd name="connsiteX43-7437" fmla="*/ 48 w 311"/>
                <a:gd name="connsiteY43-7438" fmla="*/ 32 h 242"/>
                <a:gd name="connsiteX44-7439" fmla="*/ 48 w 311"/>
                <a:gd name="connsiteY44-7440" fmla="*/ 26 h 242"/>
                <a:gd name="connsiteX45-7441" fmla="*/ 48 w 311"/>
                <a:gd name="connsiteY45-7442" fmla="*/ 16 h 242"/>
                <a:gd name="connsiteX46-7443" fmla="*/ 48 w 311"/>
                <a:gd name="connsiteY46-7444" fmla="*/ 10 h 242"/>
                <a:gd name="connsiteX47-7445" fmla="*/ 53 w 311"/>
                <a:gd name="connsiteY47-7446" fmla="*/ 5 h 242"/>
                <a:gd name="connsiteX48-7447" fmla="*/ 58 w 311"/>
                <a:gd name="connsiteY48-7448" fmla="*/ 5 h 242"/>
                <a:gd name="connsiteX49-7449" fmla="*/ 69 w 311"/>
                <a:gd name="connsiteY49-7450" fmla="*/ 0 h 242"/>
                <a:gd name="connsiteX50-7451" fmla="*/ 74 w 311"/>
                <a:gd name="connsiteY50-7452" fmla="*/ 5 h 242"/>
                <a:gd name="connsiteX51-7453" fmla="*/ 84 w 311"/>
                <a:gd name="connsiteY51-7454" fmla="*/ 5 h 242"/>
                <a:gd name="connsiteX52-7455" fmla="*/ 95 w 311"/>
                <a:gd name="connsiteY52-7456" fmla="*/ 10 h 242"/>
                <a:gd name="connsiteX53-7457" fmla="*/ 105 w 311"/>
                <a:gd name="connsiteY53-7458" fmla="*/ 16 h 242"/>
                <a:gd name="connsiteX54-7459" fmla="*/ 116 w 311"/>
                <a:gd name="connsiteY54-7460" fmla="*/ 26 h 242"/>
                <a:gd name="connsiteX55-7461" fmla="*/ 127 w 311"/>
                <a:gd name="connsiteY55-7462" fmla="*/ 32 h 242"/>
                <a:gd name="connsiteX56-7463" fmla="*/ 132 w 311"/>
                <a:gd name="connsiteY56-7464" fmla="*/ 37 h 242"/>
                <a:gd name="connsiteX57-7465" fmla="*/ 137 w 311"/>
                <a:gd name="connsiteY57-7466" fmla="*/ 42 h 242"/>
                <a:gd name="connsiteX58-7467" fmla="*/ 137 w 311"/>
                <a:gd name="connsiteY58-7468" fmla="*/ 47 h 242"/>
                <a:gd name="connsiteX59-7469" fmla="*/ 137 w 311"/>
                <a:gd name="connsiteY59-7470" fmla="*/ 53 h 242"/>
                <a:gd name="connsiteX60-7471" fmla="*/ 137 w 311"/>
                <a:gd name="connsiteY60-7472" fmla="*/ 58 h 242"/>
                <a:gd name="connsiteX61-7473" fmla="*/ 137 w 311"/>
                <a:gd name="connsiteY61-7474" fmla="*/ 63 h 242"/>
                <a:gd name="connsiteX62-7475" fmla="*/ 137 w 311"/>
                <a:gd name="connsiteY62-7476" fmla="*/ 68 h 242"/>
                <a:gd name="connsiteX63-7477" fmla="*/ 132 w 311"/>
                <a:gd name="connsiteY63-7478" fmla="*/ 79 h 242"/>
                <a:gd name="connsiteX64-7479" fmla="*/ 132 w 311"/>
                <a:gd name="connsiteY64-7480" fmla="*/ 89 h 242"/>
                <a:gd name="connsiteX65-7481" fmla="*/ 127 w 311"/>
                <a:gd name="connsiteY65-7482" fmla="*/ 100 h 242"/>
                <a:gd name="connsiteX66-7483" fmla="*/ 121 w 311"/>
                <a:gd name="connsiteY66-7484" fmla="*/ 111 h 242"/>
                <a:gd name="connsiteX67-7485" fmla="*/ 116 w 311"/>
                <a:gd name="connsiteY67-7486" fmla="*/ 121 h 242"/>
                <a:gd name="connsiteX68-7487" fmla="*/ 116 w 311"/>
                <a:gd name="connsiteY68-7488" fmla="*/ 132 h 242"/>
                <a:gd name="connsiteX69-7489" fmla="*/ 111 w 311"/>
                <a:gd name="connsiteY69-7490" fmla="*/ 137 h 242"/>
                <a:gd name="connsiteX70-7491" fmla="*/ 111 w 311"/>
                <a:gd name="connsiteY70-7492" fmla="*/ 147 h 242"/>
                <a:gd name="connsiteX71-7493" fmla="*/ 111 w 311"/>
                <a:gd name="connsiteY71-7494" fmla="*/ 153 h 242"/>
                <a:gd name="connsiteX72-7495" fmla="*/ 111 w 311"/>
                <a:gd name="connsiteY72-7496" fmla="*/ 158 h 242"/>
                <a:gd name="connsiteX73-7497" fmla="*/ 111 w 311"/>
                <a:gd name="connsiteY73-7498" fmla="*/ 158 h 242"/>
                <a:gd name="connsiteX74-7499" fmla="*/ 111 w 311"/>
                <a:gd name="connsiteY74-7500" fmla="*/ 163 h 242"/>
                <a:gd name="connsiteX75-7501" fmla="*/ 116 w 311"/>
                <a:gd name="connsiteY75-7502" fmla="*/ 163 h 242"/>
                <a:gd name="connsiteX76-7503" fmla="*/ 116 w 311"/>
                <a:gd name="connsiteY76-7504" fmla="*/ 163 h 242"/>
                <a:gd name="connsiteX77-7505" fmla="*/ 121 w 311"/>
                <a:gd name="connsiteY77-7506" fmla="*/ 163 h 242"/>
                <a:gd name="connsiteX78-7507" fmla="*/ 132 w 311"/>
                <a:gd name="connsiteY78-7508" fmla="*/ 163 h 242"/>
                <a:gd name="connsiteX79-7509" fmla="*/ 148 w 311"/>
                <a:gd name="connsiteY79-7510" fmla="*/ 163 h 242"/>
                <a:gd name="connsiteX80-7511" fmla="*/ 169 w 311"/>
                <a:gd name="connsiteY80-7512" fmla="*/ 163 h 242"/>
                <a:gd name="connsiteX81-7513" fmla="*/ 190 w 311"/>
                <a:gd name="connsiteY81-7514" fmla="*/ 163 h 242"/>
                <a:gd name="connsiteX82-7515" fmla="*/ 211 w 311"/>
                <a:gd name="connsiteY82-7516" fmla="*/ 158 h 242"/>
                <a:gd name="connsiteX83-7517" fmla="*/ 242 w 311"/>
                <a:gd name="connsiteY83-7518" fmla="*/ 153 h 242"/>
                <a:gd name="connsiteX84-7519" fmla="*/ 269 w 311"/>
                <a:gd name="connsiteY84-7520" fmla="*/ 153 h 242"/>
                <a:gd name="connsiteX85-7521" fmla="*/ 290 w 311"/>
                <a:gd name="connsiteY85-7522" fmla="*/ 147 h 242"/>
                <a:gd name="connsiteX86-7523" fmla="*/ 311 w 311"/>
                <a:gd name="connsiteY86-7524" fmla="*/ 147 h 242"/>
                <a:gd name="connsiteX0-7525" fmla="*/ 279 w 311"/>
                <a:gd name="connsiteY0-7526" fmla="*/ 190 h 242"/>
                <a:gd name="connsiteX1-7527" fmla="*/ 258 w 311"/>
                <a:gd name="connsiteY1-7528" fmla="*/ 190 h 242"/>
                <a:gd name="connsiteX2-7529" fmla="*/ 237 w 311"/>
                <a:gd name="connsiteY2-7530" fmla="*/ 195 h 242"/>
                <a:gd name="connsiteX3-7531" fmla="*/ 216 w 311"/>
                <a:gd name="connsiteY3-7532" fmla="*/ 200 h 242"/>
                <a:gd name="connsiteX4-7533" fmla="*/ 200 w 311"/>
                <a:gd name="connsiteY4-7534" fmla="*/ 200 h 242"/>
                <a:gd name="connsiteX5-7535" fmla="*/ 184 w 311"/>
                <a:gd name="connsiteY5-7536" fmla="*/ 205 h 242"/>
                <a:gd name="connsiteX6-7537" fmla="*/ 169 w 311"/>
                <a:gd name="connsiteY6-7538" fmla="*/ 205 h 242"/>
                <a:gd name="connsiteX7-7539" fmla="*/ 153 w 311"/>
                <a:gd name="connsiteY7-7540" fmla="*/ 211 h 242"/>
                <a:gd name="connsiteX8-7541" fmla="*/ 142 w 311"/>
                <a:gd name="connsiteY8-7542" fmla="*/ 211 h 242"/>
                <a:gd name="connsiteX9-7543" fmla="*/ 132 w 311"/>
                <a:gd name="connsiteY9-7544" fmla="*/ 216 h 242"/>
                <a:gd name="connsiteX10-7545" fmla="*/ 127 w 311"/>
                <a:gd name="connsiteY10-7546" fmla="*/ 216 h 242"/>
                <a:gd name="connsiteX11-7547" fmla="*/ 116 w 311"/>
                <a:gd name="connsiteY11-7548" fmla="*/ 221 h 242"/>
                <a:gd name="connsiteX12-7549" fmla="*/ 111 w 311"/>
                <a:gd name="connsiteY12-7550" fmla="*/ 221 h 242"/>
                <a:gd name="connsiteX13-7551" fmla="*/ 105 w 311"/>
                <a:gd name="connsiteY13-7552" fmla="*/ 226 h 242"/>
                <a:gd name="connsiteX14-7553" fmla="*/ 90 w 311"/>
                <a:gd name="connsiteY14-7554" fmla="*/ 232 h 242"/>
                <a:gd name="connsiteX15-7555" fmla="*/ 79 w 311"/>
                <a:gd name="connsiteY15-7556" fmla="*/ 237 h 242"/>
                <a:gd name="connsiteX16-7557" fmla="*/ 69 w 311"/>
                <a:gd name="connsiteY16-7558" fmla="*/ 242 h 242"/>
                <a:gd name="connsiteX17-7559" fmla="*/ 63 w 311"/>
                <a:gd name="connsiteY17-7560" fmla="*/ 242 h 242"/>
                <a:gd name="connsiteX18-7561" fmla="*/ 58 w 311"/>
                <a:gd name="connsiteY18-7562" fmla="*/ 242 h 242"/>
                <a:gd name="connsiteX19-7563" fmla="*/ 53 w 311"/>
                <a:gd name="connsiteY19-7564" fmla="*/ 242 h 242"/>
                <a:gd name="connsiteX20-7565" fmla="*/ 48 w 311"/>
                <a:gd name="connsiteY20-7566" fmla="*/ 242 h 242"/>
                <a:gd name="connsiteX21-7567" fmla="*/ 37 w 311"/>
                <a:gd name="connsiteY21-7568" fmla="*/ 232 h 242"/>
                <a:gd name="connsiteX22-7569" fmla="*/ 27 w 311"/>
                <a:gd name="connsiteY22-7570" fmla="*/ 226 h 242"/>
                <a:gd name="connsiteX23-7571" fmla="*/ 16 w 311"/>
                <a:gd name="connsiteY23-7572" fmla="*/ 216 h 242"/>
                <a:gd name="connsiteX24-7573" fmla="*/ 11 w 311"/>
                <a:gd name="connsiteY24-7574" fmla="*/ 211 h 242"/>
                <a:gd name="connsiteX25-7575" fmla="*/ 6 w 311"/>
                <a:gd name="connsiteY25-7576" fmla="*/ 200 h 242"/>
                <a:gd name="connsiteX26-7577" fmla="*/ 0 w 311"/>
                <a:gd name="connsiteY26-7578" fmla="*/ 195 h 242"/>
                <a:gd name="connsiteX27-7579" fmla="*/ 6 w 311"/>
                <a:gd name="connsiteY27-7580" fmla="*/ 190 h 242"/>
                <a:gd name="connsiteX28-7581" fmla="*/ 11 w 311"/>
                <a:gd name="connsiteY28-7582" fmla="*/ 184 h 242"/>
                <a:gd name="connsiteX29-7583" fmla="*/ 16 w 311"/>
                <a:gd name="connsiteY29-7584" fmla="*/ 179 h 242"/>
                <a:gd name="connsiteX30-7585" fmla="*/ 27 w 311"/>
                <a:gd name="connsiteY30-7586" fmla="*/ 174 h 242"/>
                <a:gd name="connsiteX31-7587" fmla="*/ 37 w 311"/>
                <a:gd name="connsiteY31-7588" fmla="*/ 163 h 242"/>
                <a:gd name="connsiteX32-7589" fmla="*/ 48 w 311"/>
                <a:gd name="connsiteY32-7590" fmla="*/ 153 h 242"/>
                <a:gd name="connsiteX33-7591" fmla="*/ 53 w 311"/>
                <a:gd name="connsiteY33-7592" fmla="*/ 137 h 242"/>
                <a:gd name="connsiteX34-7593" fmla="*/ 63 w 311"/>
                <a:gd name="connsiteY34-7594" fmla="*/ 121 h 242"/>
                <a:gd name="connsiteX35-7595" fmla="*/ 63 w 311"/>
                <a:gd name="connsiteY35-7596" fmla="*/ 100 h 242"/>
                <a:gd name="connsiteX36-7597" fmla="*/ 69 w 311"/>
                <a:gd name="connsiteY36-7598" fmla="*/ 89 h 242"/>
                <a:gd name="connsiteX37-7599" fmla="*/ 69 w 311"/>
                <a:gd name="connsiteY37-7600" fmla="*/ 74 h 242"/>
                <a:gd name="connsiteX38-7601" fmla="*/ 69 w 311"/>
                <a:gd name="connsiteY38-7602" fmla="*/ 63 h 242"/>
                <a:gd name="connsiteX39-7603" fmla="*/ 63 w 311"/>
                <a:gd name="connsiteY39-7604" fmla="*/ 47 h 242"/>
                <a:gd name="connsiteX40-7605" fmla="*/ 58 w 311"/>
                <a:gd name="connsiteY40-7606" fmla="*/ 42 h 242"/>
                <a:gd name="connsiteX41-7607" fmla="*/ 53 w 311"/>
                <a:gd name="connsiteY41-7608" fmla="*/ 37 h 242"/>
                <a:gd name="connsiteX42-7609" fmla="*/ 48 w 311"/>
                <a:gd name="connsiteY42-7610" fmla="*/ 32 h 242"/>
                <a:gd name="connsiteX43-7611" fmla="*/ 48 w 311"/>
                <a:gd name="connsiteY43-7612" fmla="*/ 26 h 242"/>
                <a:gd name="connsiteX44-7613" fmla="*/ 48 w 311"/>
                <a:gd name="connsiteY44-7614" fmla="*/ 16 h 242"/>
                <a:gd name="connsiteX45-7615" fmla="*/ 48 w 311"/>
                <a:gd name="connsiteY45-7616" fmla="*/ 10 h 242"/>
                <a:gd name="connsiteX46-7617" fmla="*/ 53 w 311"/>
                <a:gd name="connsiteY46-7618" fmla="*/ 5 h 242"/>
                <a:gd name="connsiteX47-7619" fmla="*/ 58 w 311"/>
                <a:gd name="connsiteY47-7620" fmla="*/ 5 h 242"/>
                <a:gd name="connsiteX48-7621" fmla="*/ 69 w 311"/>
                <a:gd name="connsiteY48-7622" fmla="*/ 0 h 242"/>
                <a:gd name="connsiteX49-7623" fmla="*/ 74 w 311"/>
                <a:gd name="connsiteY49-7624" fmla="*/ 5 h 242"/>
                <a:gd name="connsiteX50-7625" fmla="*/ 84 w 311"/>
                <a:gd name="connsiteY50-7626" fmla="*/ 5 h 242"/>
                <a:gd name="connsiteX51-7627" fmla="*/ 95 w 311"/>
                <a:gd name="connsiteY51-7628" fmla="*/ 10 h 242"/>
                <a:gd name="connsiteX52-7629" fmla="*/ 105 w 311"/>
                <a:gd name="connsiteY52-7630" fmla="*/ 16 h 242"/>
                <a:gd name="connsiteX53-7631" fmla="*/ 116 w 311"/>
                <a:gd name="connsiteY53-7632" fmla="*/ 26 h 242"/>
                <a:gd name="connsiteX54-7633" fmla="*/ 127 w 311"/>
                <a:gd name="connsiteY54-7634" fmla="*/ 32 h 242"/>
                <a:gd name="connsiteX55-7635" fmla="*/ 132 w 311"/>
                <a:gd name="connsiteY55-7636" fmla="*/ 37 h 242"/>
                <a:gd name="connsiteX56-7637" fmla="*/ 137 w 311"/>
                <a:gd name="connsiteY56-7638" fmla="*/ 42 h 242"/>
                <a:gd name="connsiteX57-7639" fmla="*/ 137 w 311"/>
                <a:gd name="connsiteY57-7640" fmla="*/ 47 h 242"/>
                <a:gd name="connsiteX58-7641" fmla="*/ 137 w 311"/>
                <a:gd name="connsiteY58-7642" fmla="*/ 53 h 242"/>
                <a:gd name="connsiteX59-7643" fmla="*/ 137 w 311"/>
                <a:gd name="connsiteY59-7644" fmla="*/ 58 h 242"/>
                <a:gd name="connsiteX60-7645" fmla="*/ 137 w 311"/>
                <a:gd name="connsiteY60-7646" fmla="*/ 63 h 242"/>
                <a:gd name="connsiteX61-7647" fmla="*/ 137 w 311"/>
                <a:gd name="connsiteY61-7648" fmla="*/ 68 h 242"/>
                <a:gd name="connsiteX62-7649" fmla="*/ 132 w 311"/>
                <a:gd name="connsiteY62-7650" fmla="*/ 79 h 242"/>
                <a:gd name="connsiteX63-7651" fmla="*/ 132 w 311"/>
                <a:gd name="connsiteY63-7652" fmla="*/ 89 h 242"/>
                <a:gd name="connsiteX64-7653" fmla="*/ 127 w 311"/>
                <a:gd name="connsiteY64-7654" fmla="*/ 100 h 242"/>
                <a:gd name="connsiteX65-7655" fmla="*/ 121 w 311"/>
                <a:gd name="connsiteY65-7656" fmla="*/ 111 h 242"/>
                <a:gd name="connsiteX66-7657" fmla="*/ 116 w 311"/>
                <a:gd name="connsiteY66-7658" fmla="*/ 121 h 242"/>
                <a:gd name="connsiteX67-7659" fmla="*/ 116 w 311"/>
                <a:gd name="connsiteY67-7660" fmla="*/ 132 h 242"/>
                <a:gd name="connsiteX68-7661" fmla="*/ 111 w 311"/>
                <a:gd name="connsiteY68-7662" fmla="*/ 137 h 242"/>
                <a:gd name="connsiteX69-7663" fmla="*/ 111 w 311"/>
                <a:gd name="connsiteY69-7664" fmla="*/ 147 h 242"/>
                <a:gd name="connsiteX70-7665" fmla="*/ 111 w 311"/>
                <a:gd name="connsiteY70-7666" fmla="*/ 153 h 242"/>
                <a:gd name="connsiteX71-7667" fmla="*/ 111 w 311"/>
                <a:gd name="connsiteY71-7668" fmla="*/ 158 h 242"/>
                <a:gd name="connsiteX72-7669" fmla="*/ 111 w 311"/>
                <a:gd name="connsiteY72-7670" fmla="*/ 158 h 242"/>
                <a:gd name="connsiteX73-7671" fmla="*/ 111 w 311"/>
                <a:gd name="connsiteY73-7672" fmla="*/ 163 h 242"/>
                <a:gd name="connsiteX74-7673" fmla="*/ 116 w 311"/>
                <a:gd name="connsiteY74-7674" fmla="*/ 163 h 242"/>
                <a:gd name="connsiteX75-7675" fmla="*/ 116 w 311"/>
                <a:gd name="connsiteY75-7676" fmla="*/ 163 h 242"/>
                <a:gd name="connsiteX76-7677" fmla="*/ 121 w 311"/>
                <a:gd name="connsiteY76-7678" fmla="*/ 163 h 242"/>
                <a:gd name="connsiteX77-7679" fmla="*/ 132 w 311"/>
                <a:gd name="connsiteY77-7680" fmla="*/ 163 h 242"/>
                <a:gd name="connsiteX78-7681" fmla="*/ 148 w 311"/>
                <a:gd name="connsiteY78-7682" fmla="*/ 163 h 242"/>
                <a:gd name="connsiteX79-7683" fmla="*/ 169 w 311"/>
                <a:gd name="connsiteY79-7684" fmla="*/ 163 h 242"/>
                <a:gd name="connsiteX80-7685" fmla="*/ 190 w 311"/>
                <a:gd name="connsiteY80-7686" fmla="*/ 163 h 242"/>
                <a:gd name="connsiteX81-7687" fmla="*/ 211 w 311"/>
                <a:gd name="connsiteY81-7688" fmla="*/ 158 h 242"/>
                <a:gd name="connsiteX82-7689" fmla="*/ 242 w 311"/>
                <a:gd name="connsiteY82-7690" fmla="*/ 153 h 242"/>
                <a:gd name="connsiteX83-7691" fmla="*/ 269 w 311"/>
                <a:gd name="connsiteY83-7692" fmla="*/ 153 h 242"/>
                <a:gd name="connsiteX84-7693" fmla="*/ 290 w 311"/>
                <a:gd name="connsiteY84-7694" fmla="*/ 147 h 242"/>
                <a:gd name="connsiteX85-7695" fmla="*/ 311 w 311"/>
                <a:gd name="connsiteY85-7696" fmla="*/ 147 h 242"/>
                <a:gd name="connsiteX0-7697" fmla="*/ 258 w 311"/>
                <a:gd name="connsiteY0-7698" fmla="*/ 190 h 242"/>
                <a:gd name="connsiteX1-7699" fmla="*/ 237 w 311"/>
                <a:gd name="connsiteY1-7700" fmla="*/ 195 h 242"/>
                <a:gd name="connsiteX2-7701" fmla="*/ 216 w 311"/>
                <a:gd name="connsiteY2-7702" fmla="*/ 200 h 242"/>
                <a:gd name="connsiteX3-7703" fmla="*/ 200 w 311"/>
                <a:gd name="connsiteY3-7704" fmla="*/ 200 h 242"/>
                <a:gd name="connsiteX4-7705" fmla="*/ 184 w 311"/>
                <a:gd name="connsiteY4-7706" fmla="*/ 205 h 242"/>
                <a:gd name="connsiteX5-7707" fmla="*/ 169 w 311"/>
                <a:gd name="connsiteY5-7708" fmla="*/ 205 h 242"/>
                <a:gd name="connsiteX6-7709" fmla="*/ 153 w 311"/>
                <a:gd name="connsiteY6-7710" fmla="*/ 211 h 242"/>
                <a:gd name="connsiteX7-7711" fmla="*/ 142 w 311"/>
                <a:gd name="connsiteY7-7712" fmla="*/ 211 h 242"/>
                <a:gd name="connsiteX8-7713" fmla="*/ 132 w 311"/>
                <a:gd name="connsiteY8-7714" fmla="*/ 216 h 242"/>
                <a:gd name="connsiteX9-7715" fmla="*/ 127 w 311"/>
                <a:gd name="connsiteY9-7716" fmla="*/ 216 h 242"/>
                <a:gd name="connsiteX10-7717" fmla="*/ 116 w 311"/>
                <a:gd name="connsiteY10-7718" fmla="*/ 221 h 242"/>
                <a:gd name="connsiteX11-7719" fmla="*/ 111 w 311"/>
                <a:gd name="connsiteY11-7720" fmla="*/ 221 h 242"/>
                <a:gd name="connsiteX12-7721" fmla="*/ 105 w 311"/>
                <a:gd name="connsiteY12-7722" fmla="*/ 226 h 242"/>
                <a:gd name="connsiteX13-7723" fmla="*/ 90 w 311"/>
                <a:gd name="connsiteY13-7724" fmla="*/ 232 h 242"/>
                <a:gd name="connsiteX14-7725" fmla="*/ 79 w 311"/>
                <a:gd name="connsiteY14-7726" fmla="*/ 237 h 242"/>
                <a:gd name="connsiteX15-7727" fmla="*/ 69 w 311"/>
                <a:gd name="connsiteY15-7728" fmla="*/ 242 h 242"/>
                <a:gd name="connsiteX16-7729" fmla="*/ 63 w 311"/>
                <a:gd name="connsiteY16-7730" fmla="*/ 242 h 242"/>
                <a:gd name="connsiteX17-7731" fmla="*/ 58 w 311"/>
                <a:gd name="connsiteY17-7732" fmla="*/ 242 h 242"/>
                <a:gd name="connsiteX18-7733" fmla="*/ 53 w 311"/>
                <a:gd name="connsiteY18-7734" fmla="*/ 242 h 242"/>
                <a:gd name="connsiteX19-7735" fmla="*/ 48 w 311"/>
                <a:gd name="connsiteY19-7736" fmla="*/ 242 h 242"/>
                <a:gd name="connsiteX20-7737" fmla="*/ 37 w 311"/>
                <a:gd name="connsiteY20-7738" fmla="*/ 232 h 242"/>
                <a:gd name="connsiteX21-7739" fmla="*/ 27 w 311"/>
                <a:gd name="connsiteY21-7740" fmla="*/ 226 h 242"/>
                <a:gd name="connsiteX22-7741" fmla="*/ 16 w 311"/>
                <a:gd name="connsiteY22-7742" fmla="*/ 216 h 242"/>
                <a:gd name="connsiteX23-7743" fmla="*/ 11 w 311"/>
                <a:gd name="connsiteY23-7744" fmla="*/ 211 h 242"/>
                <a:gd name="connsiteX24-7745" fmla="*/ 6 w 311"/>
                <a:gd name="connsiteY24-7746" fmla="*/ 200 h 242"/>
                <a:gd name="connsiteX25-7747" fmla="*/ 0 w 311"/>
                <a:gd name="connsiteY25-7748" fmla="*/ 195 h 242"/>
                <a:gd name="connsiteX26-7749" fmla="*/ 6 w 311"/>
                <a:gd name="connsiteY26-7750" fmla="*/ 190 h 242"/>
                <a:gd name="connsiteX27-7751" fmla="*/ 11 w 311"/>
                <a:gd name="connsiteY27-7752" fmla="*/ 184 h 242"/>
                <a:gd name="connsiteX28-7753" fmla="*/ 16 w 311"/>
                <a:gd name="connsiteY28-7754" fmla="*/ 179 h 242"/>
                <a:gd name="connsiteX29-7755" fmla="*/ 27 w 311"/>
                <a:gd name="connsiteY29-7756" fmla="*/ 174 h 242"/>
                <a:gd name="connsiteX30-7757" fmla="*/ 37 w 311"/>
                <a:gd name="connsiteY30-7758" fmla="*/ 163 h 242"/>
                <a:gd name="connsiteX31-7759" fmla="*/ 48 w 311"/>
                <a:gd name="connsiteY31-7760" fmla="*/ 153 h 242"/>
                <a:gd name="connsiteX32-7761" fmla="*/ 53 w 311"/>
                <a:gd name="connsiteY32-7762" fmla="*/ 137 h 242"/>
                <a:gd name="connsiteX33-7763" fmla="*/ 63 w 311"/>
                <a:gd name="connsiteY33-7764" fmla="*/ 121 h 242"/>
                <a:gd name="connsiteX34-7765" fmla="*/ 63 w 311"/>
                <a:gd name="connsiteY34-7766" fmla="*/ 100 h 242"/>
                <a:gd name="connsiteX35-7767" fmla="*/ 69 w 311"/>
                <a:gd name="connsiteY35-7768" fmla="*/ 89 h 242"/>
                <a:gd name="connsiteX36-7769" fmla="*/ 69 w 311"/>
                <a:gd name="connsiteY36-7770" fmla="*/ 74 h 242"/>
                <a:gd name="connsiteX37-7771" fmla="*/ 69 w 311"/>
                <a:gd name="connsiteY37-7772" fmla="*/ 63 h 242"/>
                <a:gd name="connsiteX38-7773" fmla="*/ 63 w 311"/>
                <a:gd name="connsiteY38-7774" fmla="*/ 47 h 242"/>
                <a:gd name="connsiteX39-7775" fmla="*/ 58 w 311"/>
                <a:gd name="connsiteY39-7776" fmla="*/ 42 h 242"/>
                <a:gd name="connsiteX40-7777" fmla="*/ 53 w 311"/>
                <a:gd name="connsiteY40-7778" fmla="*/ 37 h 242"/>
                <a:gd name="connsiteX41-7779" fmla="*/ 48 w 311"/>
                <a:gd name="connsiteY41-7780" fmla="*/ 32 h 242"/>
                <a:gd name="connsiteX42-7781" fmla="*/ 48 w 311"/>
                <a:gd name="connsiteY42-7782" fmla="*/ 26 h 242"/>
                <a:gd name="connsiteX43-7783" fmla="*/ 48 w 311"/>
                <a:gd name="connsiteY43-7784" fmla="*/ 16 h 242"/>
                <a:gd name="connsiteX44-7785" fmla="*/ 48 w 311"/>
                <a:gd name="connsiteY44-7786" fmla="*/ 10 h 242"/>
                <a:gd name="connsiteX45-7787" fmla="*/ 53 w 311"/>
                <a:gd name="connsiteY45-7788" fmla="*/ 5 h 242"/>
                <a:gd name="connsiteX46-7789" fmla="*/ 58 w 311"/>
                <a:gd name="connsiteY46-7790" fmla="*/ 5 h 242"/>
                <a:gd name="connsiteX47-7791" fmla="*/ 69 w 311"/>
                <a:gd name="connsiteY47-7792" fmla="*/ 0 h 242"/>
                <a:gd name="connsiteX48-7793" fmla="*/ 74 w 311"/>
                <a:gd name="connsiteY48-7794" fmla="*/ 5 h 242"/>
                <a:gd name="connsiteX49-7795" fmla="*/ 84 w 311"/>
                <a:gd name="connsiteY49-7796" fmla="*/ 5 h 242"/>
                <a:gd name="connsiteX50-7797" fmla="*/ 95 w 311"/>
                <a:gd name="connsiteY50-7798" fmla="*/ 10 h 242"/>
                <a:gd name="connsiteX51-7799" fmla="*/ 105 w 311"/>
                <a:gd name="connsiteY51-7800" fmla="*/ 16 h 242"/>
                <a:gd name="connsiteX52-7801" fmla="*/ 116 w 311"/>
                <a:gd name="connsiteY52-7802" fmla="*/ 26 h 242"/>
                <a:gd name="connsiteX53-7803" fmla="*/ 127 w 311"/>
                <a:gd name="connsiteY53-7804" fmla="*/ 32 h 242"/>
                <a:gd name="connsiteX54-7805" fmla="*/ 132 w 311"/>
                <a:gd name="connsiteY54-7806" fmla="*/ 37 h 242"/>
                <a:gd name="connsiteX55-7807" fmla="*/ 137 w 311"/>
                <a:gd name="connsiteY55-7808" fmla="*/ 42 h 242"/>
                <a:gd name="connsiteX56-7809" fmla="*/ 137 w 311"/>
                <a:gd name="connsiteY56-7810" fmla="*/ 47 h 242"/>
                <a:gd name="connsiteX57-7811" fmla="*/ 137 w 311"/>
                <a:gd name="connsiteY57-7812" fmla="*/ 53 h 242"/>
                <a:gd name="connsiteX58-7813" fmla="*/ 137 w 311"/>
                <a:gd name="connsiteY58-7814" fmla="*/ 58 h 242"/>
                <a:gd name="connsiteX59-7815" fmla="*/ 137 w 311"/>
                <a:gd name="connsiteY59-7816" fmla="*/ 63 h 242"/>
                <a:gd name="connsiteX60-7817" fmla="*/ 137 w 311"/>
                <a:gd name="connsiteY60-7818" fmla="*/ 68 h 242"/>
                <a:gd name="connsiteX61-7819" fmla="*/ 132 w 311"/>
                <a:gd name="connsiteY61-7820" fmla="*/ 79 h 242"/>
                <a:gd name="connsiteX62-7821" fmla="*/ 132 w 311"/>
                <a:gd name="connsiteY62-7822" fmla="*/ 89 h 242"/>
                <a:gd name="connsiteX63-7823" fmla="*/ 127 w 311"/>
                <a:gd name="connsiteY63-7824" fmla="*/ 100 h 242"/>
                <a:gd name="connsiteX64-7825" fmla="*/ 121 w 311"/>
                <a:gd name="connsiteY64-7826" fmla="*/ 111 h 242"/>
                <a:gd name="connsiteX65-7827" fmla="*/ 116 w 311"/>
                <a:gd name="connsiteY65-7828" fmla="*/ 121 h 242"/>
                <a:gd name="connsiteX66-7829" fmla="*/ 116 w 311"/>
                <a:gd name="connsiteY66-7830" fmla="*/ 132 h 242"/>
                <a:gd name="connsiteX67-7831" fmla="*/ 111 w 311"/>
                <a:gd name="connsiteY67-7832" fmla="*/ 137 h 242"/>
                <a:gd name="connsiteX68-7833" fmla="*/ 111 w 311"/>
                <a:gd name="connsiteY68-7834" fmla="*/ 147 h 242"/>
                <a:gd name="connsiteX69-7835" fmla="*/ 111 w 311"/>
                <a:gd name="connsiteY69-7836" fmla="*/ 153 h 242"/>
                <a:gd name="connsiteX70-7837" fmla="*/ 111 w 311"/>
                <a:gd name="connsiteY70-7838" fmla="*/ 158 h 242"/>
                <a:gd name="connsiteX71-7839" fmla="*/ 111 w 311"/>
                <a:gd name="connsiteY71-7840" fmla="*/ 158 h 242"/>
                <a:gd name="connsiteX72-7841" fmla="*/ 111 w 311"/>
                <a:gd name="connsiteY72-7842" fmla="*/ 163 h 242"/>
                <a:gd name="connsiteX73-7843" fmla="*/ 116 w 311"/>
                <a:gd name="connsiteY73-7844" fmla="*/ 163 h 242"/>
                <a:gd name="connsiteX74-7845" fmla="*/ 116 w 311"/>
                <a:gd name="connsiteY74-7846" fmla="*/ 163 h 242"/>
                <a:gd name="connsiteX75-7847" fmla="*/ 121 w 311"/>
                <a:gd name="connsiteY75-7848" fmla="*/ 163 h 242"/>
                <a:gd name="connsiteX76-7849" fmla="*/ 132 w 311"/>
                <a:gd name="connsiteY76-7850" fmla="*/ 163 h 242"/>
                <a:gd name="connsiteX77-7851" fmla="*/ 148 w 311"/>
                <a:gd name="connsiteY77-7852" fmla="*/ 163 h 242"/>
                <a:gd name="connsiteX78-7853" fmla="*/ 169 w 311"/>
                <a:gd name="connsiteY78-7854" fmla="*/ 163 h 242"/>
                <a:gd name="connsiteX79-7855" fmla="*/ 190 w 311"/>
                <a:gd name="connsiteY79-7856" fmla="*/ 163 h 242"/>
                <a:gd name="connsiteX80-7857" fmla="*/ 211 w 311"/>
                <a:gd name="connsiteY80-7858" fmla="*/ 158 h 242"/>
                <a:gd name="connsiteX81-7859" fmla="*/ 242 w 311"/>
                <a:gd name="connsiteY81-7860" fmla="*/ 153 h 242"/>
                <a:gd name="connsiteX82-7861" fmla="*/ 269 w 311"/>
                <a:gd name="connsiteY82-7862" fmla="*/ 153 h 242"/>
                <a:gd name="connsiteX83-7863" fmla="*/ 290 w 311"/>
                <a:gd name="connsiteY83-7864" fmla="*/ 147 h 242"/>
                <a:gd name="connsiteX84-7865" fmla="*/ 311 w 311"/>
                <a:gd name="connsiteY84-7866" fmla="*/ 147 h 242"/>
                <a:gd name="connsiteX0-7867" fmla="*/ 258 w 290"/>
                <a:gd name="connsiteY0-7868" fmla="*/ 190 h 242"/>
                <a:gd name="connsiteX1-7869" fmla="*/ 237 w 290"/>
                <a:gd name="connsiteY1-7870" fmla="*/ 195 h 242"/>
                <a:gd name="connsiteX2-7871" fmla="*/ 216 w 290"/>
                <a:gd name="connsiteY2-7872" fmla="*/ 200 h 242"/>
                <a:gd name="connsiteX3-7873" fmla="*/ 200 w 290"/>
                <a:gd name="connsiteY3-7874" fmla="*/ 200 h 242"/>
                <a:gd name="connsiteX4-7875" fmla="*/ 184 w 290"/>
                <a:gd name="connsiteY4-7876" fmla="*/ 205 h 242"/>
                <a:gd name="connsiteX5-7877" fmla="*/ 169 w 290"/>
                <a:gd name="connsiteY5-7878" fmla="*/ 205 h 242"/>
                <a:gd name="connsiteX6-7879" fmla="*/ 153 w 290"/>
                <a:gd name="connsiteY6-7880" fmla="*/ 211 h 242"/>
                <a:gd name="connsiteX7-7881" fmla="*/ 142 w 290"/>
                <a:gd name="connsiteY7-7882" fmla="*/ 211 h 242"/>
                <a:gd name="connsiteX8-7883" fmla="*/ 132 w 290"/>
                <a:gd name="connsiteY8-7884" fmla="*/ 216 h 242"/>
                <a:gd name="connsiteX9-7885" fmla="*/ 127 w 290"/>
                <a:gd name="connsiteY9-7886" fmla="*/ 216 h 242"/>
                <a:gd name="connsiteX10-7887" fmla="*/ 116 w 290"/>
                <a:gd name="connsiteY10-7888" fmla="*/ 221 h 242"/>
                <a:gd name="connsiteX11-7889" fmla="*/ 111 w 290"/>
                <a:gd name="connsiteY11-7890" fmla="*/ 221 h 242"/>
                <a:gd name="connsiteX12-7891" fmla="*/ 105 w 290"/>
                <a:gd name="connsiteY12-7892" fmla="*/ 226 h 242"/>
                <a:gd name="connsiteX13-7893" fmla="*/ 90 w 290"/>
                <a:gd name="connsiteY13-7894" fmla="*/ 232 h 242"/>
                <a:gd name="connsiteX14-7895" fmla="*/ 79 w 290"/>
                <a:gd name="connsiteY14-7896" fmla="*/ 237 h 242"/>
                <a:gd name="connsiteX15-7897" fmla="*/ 69 w 290"/>
                <a:gd name="connsiteY15-7898" fmla="*/ 242 h 242"/>
                <a:gd name="connsiteX16-7899" fmla="*/ 63 w 290"/>
                <a:gd name="connsiteY16-7900" fmla="*/ 242 h 242"/>
                <a:gd name="connsiteX17-7901" fmla="*/ 58 w 290"/>
                <a:gd name="connsiteY17-7902" fmla="*/ 242 h 242"/>
                <a:gd name="connsiteX18-7903" fmla="*/ 53 w 290"/>
                <a:gd name="connsiteY18-7904" fmla="*/ 242 h 242"/>
                <a:gd name="connsiteX19-7905" fmla="*/ 48 w 290"/>
                <a:gd name="connsiteY19-7906" fmla="*/ 242 h 242"/>
                <a:gd name="connsiteX20-7907" fmla="*/ 37 w 290"/>
                <a:gd name="connsiteY20-7908" fmla="*/ 232 h 242"/>
                <a:gd name="connsiteX21-7909" fmla="*/ 27 w 290"/>
                <a:gd name="connsiteY21-7910" fmla="*/ 226 h 242"/>
                <a:gd name="connsiteX22-7911" fmla="*/ 16 w 290"/>
                <a:gd name="connsiteY22-7912" fmla="*/ 216 h 242"/>
                <a:gd name="connsiteX23-7913" fmla="*/ 11 w 290"/>
                <a:gd name="connsiteY23-7914" fmla="*/ 211 h 242"/>
                <a:gd name="connsiteX24-7915" fmla="*/ 6 w 290"/>
                <a:gd name="connsiteY24-7916" fmla="*/ 200 h 242"/>
                <a:gd name="connsiteX25-7917" fmla="*/ 0 w 290"/>
                <a:gd name="connsiteY25-7918" fmla="*/ 195 h 242"/>
                <a:gd name="connsiteX26-7919" fmla="*/ 6 w 290"/>
                <a:gd name="connsiteY26-7920" fmla="*/ 190 h 242"/>
                <a:gd name="connsiteX27-7921" fmla="*/ 11 w 290"/>
                <a:gd name="connsiteY27-7922" fmla="*/ 184 h 242"/>
                <a:gd name="connsiteX28-7923" fmla="*/ 16 w 290"/>
                <a:gd name="connsiteY28-7924" fmla="*/ 179 h 242"/>
                <a:gd name="connsiteX29-7925" fmla="*/ 27 w 290"/>
                <a:gd name="connsiteY29-7926" fmla="*/ 174 h 242"/>
                <a:gd name="connsiteX30-7927" fmla="*/ 37 w 290"/>
                <a:gd name="connsiteY30-7928" fmla="*/ 163 h 242"/>
                <a:gd name="connsiteX31-7929" fmla="*/ 48 w 290"/>
                <a:gd name="connsiteY31-7930" fmla="*/ 153 h 242"/>
                <a:gd name="connsiteX32-7931" fmla="*/ 53 w 290"/>
                <a:gd name="connsiteY32-7932" fmla="*/ 137 h 242"/>
                <a:gd name="connsiteX33-7933" fmla="*/ 63 w 290"/>
                <a:gd name="connsiteY33-7934" fmla="*/ 121 h 242"/>
                <a:gd name="connsiteX34-7935" fmla="*/ 63 w 290"/>
                <a:gd name="connsiteY34-7936" fmla="*/ 100 h 242"/>
                <a:gd name="connsiteX35-7937" fmla="*/ 69 w 290"/>
                <a:gd name="connsiteY35-7938" fmla="*/ 89 h 242"/>
                <a:gd name="connsiteX36-7939" fmla="*/ 69 w 290"/>
                <a:gd name="connsiteY36-7940" fmla="*/ 74 h 242"/>
                <a:gd name="connsiteX37-7941" fmla="*/ 69 w 290"/>
                <a:gd name="connsiteY37-7942" fmla="*/ 63 h 242"/>
                <a:gd name="connsiteX38-7943" fmla="*/ 63 w 290"/>
                <a:gd name="connsiteY38-7944" fmla="*/ 47 h 242"/>
                <a:gd name="connsiteX39-7945" fmla="*/ 58 w 290"/>
                <a:gd name="connsiteY39-7946" fmla="*/ 42 h 242"/>
                <a:gd name="connsiteX40-7947" fmla="*/ 53 w 290"/>
                <a:gd name="connsiteY40-7948" fmla="*/ 37 h 242"/>
                <a:gd name="connsiteX41-7949" fmla="*/ 48 w 290"/>
                <a:gd name="connsiteY41-7950" fmla="*/ 32 h 242"/>
                <a:gd name="connsiteX42-7951" fmla="*/ 48 w 290"/>
                <a:gd name="connsiteY42-7952" fmla="*/ 26 h 242"/>
                <a:gd name="connsiteX43-7953" fmla="*/ 48 w 290"/>
                <a:gd name="connsiteY43-7954" fmla="*/ 16 h 242"/>
                <a:gd name="connsiteX44-7955" fmla="*/ 48 w 290"/>
                <a:gd name="connsiteY44-7956" fmla="*/ 10 h 242"/>
                <a:gd name="connsiteX45-7957" fmla="*/ 53 w 290"/>
                <a:gd name="connsiteY45-7958" fmla="*/ 5 h 242"/>
                <a:gd name="connsiteX46-7959" fmla="*/ 58 w 290"/>
                <a:gd name="connsiteY46-7960" fmla="*/ 5 h 242"/>
                <a:gd name="connsiteX47-7961" fmla="*/ 69 w 290"/>
                <a:gd name="connsiteY47-7962" fmla="*/ 0 h 242"/>
                <a:gd name="connsiteX48-7963" fmla="*/ 74 w 290"/>
                <a:gd name="connsiteY48-7964" fmla="*/ 5 h 242"/>
                <a:gd name="connsiteX49-7965" fmla="*/ 84 w 290"/>
                <a:gd name="connsiteY49-7966" fmla="*/ 5 h 242"/>
                <a:gd name="connsiteX50-7967" fmla="*/ 95 w 290"/>
                <a:gd name="connsiteY50-7968" fmla="*/ 10 h 242"/>
                <a:gd name="connsiteX51-7969" fmla="*/ 105 w 290"/>
                <a:gd name="connsiteY51-7970" fmla="*/ 16 h 242"/>
                <a:gd name="connsiteX52-7971" fmla="*/ 116 w 290"/>
                <a:gd name="connsiteY52-7972" fmla="*/ 26 h 242"/>
                <a:gd name="connsiteX53-7973" fmla="*/ 127 w 290"/>
                <a:gd name="connsiteY53-7974" fmla="*/ 32 h 242"/>
                <a:gd name="connsiteX54-7975" fmla="*/ 132 w 290"/>
                <a:gd name="connsiteY54-7976" fmla="*/ 37 h 242"/>
                <a:gd name="connsiteX55-7977" fmla="*/ 137 w 290"/>
                <a:gd name="connsiteY55-7978" fmla="*/ 42 h 242"/>
                <a:gd name="connsiteX56-7979" fmla="*/ 137 w 290"/>
                <a:gd name="connsiteY56-7980" fmla="*/ 47 h 242"/>
                <a:gd name="connsiteX57-7981" fmla="*/ 137 w 290"/>
                <a:gd name="connsiteY57-7982" fmla="*/ 53 h 242"/>
                <a:gd name="connsiteX58-7983" fmla="*/ 137 w 290"/>
                <a:gd name="connsiteY58-7984" fmla="*/ 58 h 242"/>
                <a:gd name="connsiteX59-7985" fmla="*/ 137 w 290"/>
                <a:gd name="connsiteY59-7986" fmla="*/ 63 h 242"/>
                <a:gd name="connsiteX60-7987" fmla="*/ 137 w 290"/>
                <a:gd name="connsiteY60-7988" fmla="*/ 68 h 242"/>
                <a:gd name="connsiteX61-7989" fmla="*/ 132 w 290"/>
                <a:gd name="connsiteY61-7990" fmla="*/ 79 h 242"/>
                <a:gd name="connsiteX62-7991" fmla="*/ 132 w 290"/>
                <a:gd name="connsiteY62-7992" fmla="*/ 89 h 242"/>
                <a:gd name="connsiteX63-7993" fmla="*/ 127 w 290"/>
                <a:gd name="connsiteY63-7994" fmla="*/ 100 h 242"/>
                <a:gd name="connsiteX64-7995" fmla="*/ 121 w 290"/>
                <a:gd name="connsiteY64-7996" fmla="*/ 111 h 242"/>
                <a:gd name="connsiteX65-7997" fmla="*/ 116 w 290"/>
                <a:gd name="connsiteY65-7998" fmla="*/ 121 h 242"/>
                <a:gd name="connsiteX66-7999" fmla="*/ 116 w 290"/>
                <a:gd name="connsiteY66-8000" fmla="*/ 132 h 242"/>
                <a:gd name="connsiteX67-8001" fmla="*/ 111 w 290"/>
                <a:gd name="connsiteY67-8002" fmla="*/ 137 h 242"/>
                <a:gd name="connsiteX68-8003" fmla="*/ 111 w 290"/>
                <a:gd name="connsiteY68-8004" fmla="*/ 147 h 242"/>
                <a:gd name="connsiteX69-8005" fmla="*/ 111 w 290"/>
                <a:gd name="connsiteY69-8006" fmla="*/ 153 h 242"/>
                <a:gd name="connsiteX70-8007" fmla="*/ 111 w 290"/>
                <a:gd name="connsiteY70-8008" fmla="*/ 158 h 242"/>
                <a:gd name="connsiteX71-8009" fmla="*/ 111 w 290"/>
                <a:gd name="connsiteY71-8010" fmla="*/ 158 h 242"/>
                <a:gd name="connsiteX72-8011" fmla="*/ 111 w 290"/>
                <a:gd name="connsiteY72-8012" fmla="*/ 163 h 242"/>
                <a:gd name="connsiteX73-8013" fmla="*/ 116 w 290"/>
                <a:gd name="connsiteY73-8014" fmla="*/ 163 h 242"/>
                <a:gd name="connsiteX74-8015" fmla="*/ 116 w 290"/>
                <a:gd name="connsiteY74-8016" fmla="*/ 163 h 242"/>
                <a:gd name="connsiteX75-8017" fmla="*/ 121 w 290"/>
                <a:gd name="connsiteY75-8018" fmla="*/ 163 h 242"/>
                <a:gd name="connsiteX76-8019" fmla="*/ 132 w 290"/>
                <a:gd name="connsiteY76-8020" fmla="*/ 163 h 242"/>
                <a:gd name="connsiteX77-8021" fmla="*/ 148 w 290"/>
                <a:gd name="connsiteY77-8022" fmla="*/ 163 h 242"/>
                <a:gd name="connsiteX78-8023" fmla="*/ 169 w 290"/>
                <a:gd name="connsiteY78-8024" fmla="*/ 163 h 242"/>
                <a:gd name="connsiteX79-8025" fmla="*/ 190 w 290"/>
                <a:gd name="connsiteY79-8026" fmla="*/ 163 h 242"/>
                <a:gd name="connsiteX80-8027" fmla="*/ 211 w 290"/>
                <a:gd name="connsiteY80-8028" fmla="*/ 158 h 242"/>
                <a:gd name="connsiteX81-8029" fmla="*/ 242 w 290"/>
                <a:gd name="connsiteY81-8030" fmla="*/ 153 h 242"/>
                <a:gd name="connsiteX82-8031" fmla="*/ 269 w 290"/>
                <a:gd name="connsiteY82-8032" fmla="*/ 153 h 242"/>
                <a:gd name="connsiteX83-8033" fmla="*/ 290 w 290"/>
                <a:gd name="connsiteY83-8034" fmla="*/ 147 h 242"/>
                <a:gd name="connsiteX0-8035" fmla="*/ 258 w 269"/>
                <a:gd name="connsiteY0-8036" fmla="*/ 190 h 242"/>
                <a:gd name="connsiteX1-8037" fmla="*/ 237 w 269"/>
                <a:gd name="connsiteY1-8038" fmla="*/ 195 h 242"/>
                <a:gd name="connsiteX2-8039" fmla="*/ 216 w 269"/>
                <a:gd name="connsiteY2-8040" fmla="*/ 200 h 242"/>
                <a:gd name="connsiteX3-8041" fmla="*/ 200 w 269"/>
                <a:gd name="connsiteY3-8042" fmla="*/ 200 h 242"/>
                <a:gd name="connsiteX4-8043" fmla="*/ 184 w 269"/>
                <a:gd name="connsiteY4-8044" fmla="*/ 205 h 242"/>
                <a:gd name="connsiteX5-8045" fmla="*/ 169 w 269"/>
                <a:gd name="connsiteY5-8046" fmla="*/ 205 h 242"/>
                <a:gd name="connsiteX6-8047" fmla="*/ 153 w 269"/>
                <a:gd name="connsiteY6-8048" fmla="*/ 211 h 242"/>
                <a:gd name="connsiteX7-8049" fmla="*/ 142 w 269"/>
                <a:gd name="connsiteY7-8050" fmla="*/ 211 h 242"/>
                <a:gd name="connsiteX8-8051" fmla="*/ 132 w 269"/>
                <a:gd name="connsiteY8-8052" fmla="*/ 216 h 242"/>
                <a:gd name="connsiteX9-8053" fmla="*/ 127 w 269"/>
                <a:gd name="connsiteY9-8054" fmla="*/ 216 h 242"/>
                <a:gd name="connsiteX10-8055" fmla="*/ 116 w 269"/>
                <a:gd name="connsiteY10-8056" fmla="*/ 221 h 242"/>
                <a:gd name="connsiteX11-8057" fmla="*/ 111 w 269"/>
                <a:gd name="connsiteY11-8058" fmla="*/ 221 h 242"/>
                <a:gd name="connsiteX12-8059" fmla="*/ 105 w 269"/>
                <a:gd name="connsiteY12-8060" fmla="*/ 226 h 242"/>
                <a:gd name="connsiteX13-8061" fmla="*/ 90 w 269"/>
                <a:gd name="connsiteY13-8062" fmla="*/ 232 h 242"/>
                <a:gd name="connsiteX14-8063" fmla="*/ 79 w 269"/>
                <a:gd name="connsiteY14-8064" fmla="*/ 237 h 242"/>
                <a:gd name="connsiteX15-8065" fmla="*/ 69 w 269"/>
                <a:gd name="connsiteY15-8066" fmla="*/ 242 h 242"/>
                <a:gd name="connsiteX16-8067" fmla="*/ 63 w 269"/>
                <a:gd name="connsiteY16-8068" fmla="*/ 242 h 242"/>
                <a:gd name="connsiteX17-8069" fmla="*/ 58 w 269"/>
                <a:gd name="connsiteY17-8070" fmla="*/ 242 h 242"/>
                <a:gd name="connsiteX18-8071" fmla="*/ 53 w 269"/>
                <a:gd name="connsiteY18-8072" fmla="*/ 242 h 242"/>
                <a:gd name="connsiteX19-8073" fmla="*/ 48 w 269"/>
                <a:gd name="connsiteY19-8074" fmla="*/ 242 h 242"/>
                <a:gd name="connsiteX20-8075" fmla="*/ 37 w 269"/>
                <a:gd name="connsiteY20-8076" fmla="*/ 232 h 242"/>
                <a:gd name="connsiteX21-8077" fmla="*/ 27 w 269"/>
                <a:gd name="connsiteY21-8078" fmla="*/ 226 h 242"/>
                <a:gd name="connsiteX22-8079" fmla="*/ 16 w 269"/>
                <a:gd name="connsiteY22-8080" fmla="*/ 216 h 242"/>
                <a:gd name="connsiteX23-8081" fmla="*/ 11 w 269"/>
                <a:gd name="connsiteY23-8082" fmla="*/ 211 h 242"/>
                <a:gd name="connsiteX24-8083" fmla="*/ 6 w 269"/>
                <a:gd name="connsiteY24-8084" fmla="*/ 200 h 242"/>
                <a:gd name="connsiteX25-8085" fmla="*/ 0 w 269"/>
                <a:gd name="connsiteY25-8086" fmla="*/ 195 h 242"/>
                <a:gd name="connsiteX26-8087" fmla="*/ 6 w 269"/>
                <a:gd name="connsiteY26-8088" fmla="*/ 190 h 242"/>
                <a:gd name="connsiteX27-8089" fmla="*/ 11 w 269"/>
                <a:gd name="connsiteY27-8090" fmla="*/ 184 h 242"/>
                <a:gd name="connsiteX28-8091" fmla="*/ 16 w 269"/>
                <a:gd name="connsiteY28-8092" fmla="*/ 179 h 242"/>
                <a:gd name="connsiteX29-8093" fmla="*/ 27 w 269"/>
                <a:gd name="connsiteY29-8094" fmla="*/ 174 h 242"/>
                <a:gd name="connsiteX30-8095" fmla="*/ 37 w 269"/>
                <a:gd name="connsiteY30-8096" fmla="*/ 163 h 242"/>
                <a:gd name="connsiteX31-8097" fmla="*/ 48 w 269"/>
                <a:gd name="connsiteY31-8098" fmla="*/ 153 h 242"/>
                <a:gd name="connsiteX32-8099" fmla="*/ 53 w 269"/>
                <a:gd name="connsiteY32-8100" fmla="*/ 137 h 242"/>
                <a:gd name="connsiteX33-8101" fmla="*/ 63 w 269"/>
                <a:gd name="connsiteY33-8102" fmla="*/ 121 h 242"/>
                <a:gd name="connsiteX34-8103" fmla="*/ 63 w 269"/>
                <a:gd name="connsiteY34-8104" fmla="*/ 100 h 242"/>
                <a:gd name="connsiteX35-8105" fmla="*/ 69 w 269"/>
                <a:gd name="connsiteY35-8106" fmla="*/ 89 h 242"/>
                <a:gd name="connsiteX36-8107" fmla="*/ 69 w 269"/>
                <a:gd name="connsiteY36-8108" fmla="*/ 74 h 242"/>
                <a:gd name="connsiteX37-8109" fmla="*/ 69 w 269"/>
                <a:gd name="connsiteY37-8110" fmla="*/ 63 h 242"/>
                <a:gd name="connsiteX38-8111" fmla="*/ 63 w 269"/>
                <a:gd name="connsiteY38-8112" fmla="*/ 47 h 242"/>
                <a:gd name="connsiteX39-8113" fmla="*/ 58 w 269"/>
                <a:gd name="connsiteY39-8114" fmla="*/ 42 h 242"/>
                <a:gd name="connsiteX40-8115" fmla="*/ 53 w 269"/>
                <a:gd name="connsiteY40-8116" fmla="*/ 37 h 242"/>
                <a:gd name="connsiteX41-8117" fmla="*/ 48 w 269"/>
                <a:gd name="connsiteY41-8118" fmla="*/ 32 h 242"/>
                <a:gd name="connsiteX42-8119" fmla="*/ 48 w 269"/>
                <a:gd name="connsiteY42-8120" fmla="*/ 26 h 242"/>
                <a:gd name="connsiteX43-8121" fmla="*/ 48 w 269"/>
                <a:gd name="connsiteY43-8122" fmla="*/ 16 h 242"/>
                <a:gd name="connsiteX44-8123" fmla="*/ 48 w 269"/>
                <a:gd name="connsiteY44-8124" fmla="*/ 10 h 242"/>
                <a:gd name="connsiteX45-8125" fmla="*/ 53 w 269"/>
                <a:gd name="connsiteY45-8126" fmla="*/ 5 h 242"/>
                <a:gd name="connsiteX46-8127" fmla="*/ 58 w 269"/>
                <a:gd name="connsiteY46-8128" fmla="*/ 5 h 242"/>
                <a:gd name="connsiteX47-8129" fmla="*/ 69 w 269"/>
                <a:gd name="connsiteY47-8130" fmla="*/ 0 h 242"/>
                <a:gd name="connsiteX48-8131" fmla="*/ 74 w 269"/>
                <a:gd name="connsiteY48-8132" fmla="*/ 5 h 242"/>
                <a:gd name="connsiteX49-8133" fmla="*/ 84 w 269"/>
                <a:gd name="connsiteY49-8134" fmla="*/ 5 h 242"/>
                <a:gd name="connsiteX50-8135" fmla="*/ 95 w 269"/>
                <a:gd name="connsiteY50-8136" fmla="*/ 10 h 242"/>
                <a:gd name="connsiteX51-8137" fmla="*/ 105 w 269"/>
                <a:gd name="connsiteY51-8138" fmla="*/ 16 h 242"/>
                <a:gd name="connsiteX52-8139" fmla="*/ 116 w 269"/>
                <a:gd name="connsiteY52-8140" fmla="*/ 26 h 242"/>
                <a:gd name="connsiteX53-8141" fmla="*/ 127 w 269"/>
                <a:gd name="connsiteY53-8142" fmla="*/ 32 h 242"/>
                <a:gd name="connsiteX54-8143" fmla="*/ 132 w 269"/>
                <a:gd name="connsiteY54-8144" fmla="*/ 37 h 242"/>
                <a:gd name="connsiteX55-8145" fmla="*/ 137 w 269"/>
                <a:gd name="connsiteY55-8146" fmla="*/ 42 h 242"/>
                <a:gd name="connsiteX56-8147" fmla="*/ 137 w 269"/>
                <a:gd name="connsiteY56-8148" fmla="*/ 47 h 242"/>
                <a:gd name="connsiteX57-8149" fmla="*/ 137 w 269"/>
                <a:gd name="connsiteY57-8150" fmla="*/ 53 h 242"/>
                <a:gd name="connsiteX58-8151" fmla="*/ 137 w 269"/>
                <a:gd name="connsiteY58-8152" fmla="*/ 58 h 242"/>
                <a:gd name="connsiteX59-8153" fmla="*/ 137 w 269"/>
                <a:gd name="connsiteY59-8154" fmla="*/ 63 h 242"/>
                <a:gd name="connsiteX60-8155" fmla="*/ 137 w 269"/>
                <a:gd name="connsiteY60-8156" fmla="*/ 68 h 242"/>
                <a:gd name="connsiteX61-8157" fmla="*/ 132 w 269"/>
                <a:gd name="connsiteY61-8158" fmla="*/ 79 h 242"/>
                <a:gd name="connsiteX62-8159" fmla="*/ 132 w 269"/>
                <a:gd name="connsiteY62-8160" fmla="*/ 89 h 242"/>
                <a:gd name="connsiteX63-8161" fmla="*/ 127 w 269"/>
                <a:gd name="connsiteY63-8162" fmla="*/ 100 h 242"/>
                <a:gd name="connsiteX64-8163" fmla="*/ 121 w 269"/>
                <a:gd name="connsiteY64-8164" fmla="*/ 111 h 242"/>
                <a:gd name="connsiteX65-8165" fmla="*/ 116 w 269"/>
                <a:gd name="connsiteY65-8166" fmla="*/ 121 h 242"/>
                <a:gd name="connsiteX66-8167" fmla="*/ 116 w 269"/>
                <a:gd name="connsiteY66-8168" fmla="*/ 132 h 242"/>
                <a:gd name="connsiteX67-8169" fmla="*/ 111 w 269"/>
                <a:gd name="connsiteY67-8170" fmla="*/ 137 h 242"/>
                <a:gd name="connsiteX68-8171" fmla="*/ 111 w 269"/>
                <a:gd name="connsiteY68-8172" fmla="*/ 147 h 242"/>
                <a:gd name="connsiteX69-8173" fmla="*/ 111 w 269"/>
                <a:gd name="connsiteY69-8174" fmla="*/ 153 h 242"/>
                <a:gd name="connsiteX70-8175" fmla="*/ 111 w 269"/>
                <a:gd name="connsiteY70-8176" fmla="*/ 158 h 242"/>
                <a:gd name="connsiteX71-8177" fmla="*/ 111 w 269"/>
                <a:gd name="connsiteY71-8178" fmla="*/ 158 h 242"/>
                <a:gd name="connsiteX72-8179" fmla="*/ 111 w 269"/>
                <a:gd name="connsiteY72-8180" fmla="*/ 163 h 242"/>
                <a:gd name="connsiteX73-8181" fmla="*/ 116 w 269"/>
                <a:gd name="connsiteY73-8182" fmla="*/ 163 h 242"/>
                <a:gd name="connsiteX74-8183" fmla="*/ 116 w 269"/>
                <a:gd name="connsiteY74-8184" fmla="*/ 163 h 242"/>
                <a:gd name="connsiteX75-8185" fmla="*/ 121 w 269"/>
                <a:gd name="connsiteY75-8186" fmla="*/ 163 h 242"/>
                <a:gd name="connsiteX76-8187" fmla="*/ 132 w 269"/>
                <a:gd name="connsiteY76-8188" fmla="*/ 163 h 242"/>
                <a:gd name="connsiteX77-8189" fmla="*/ 148 w 269"/>
                <a:gd name="connsiteY77-8190" fmla="*/ 163 h 242"/>
                <a:gd name="connsiteX78-8191" fmla="*/ 169 w 269"/>
                <a:gd name="connsiteY78-8192" fmla="*/ 163 h 242"/>
                <a:gd name="connsiteX79-8193" fmla="*/ 190 w 269"/>
                <a:gd name="connsiteY79-8194" fmla="*/ 163 h 242"/>
                <a:gd name="connsiteX80-8195" fmla="*/ 211 w 269"/>
                <a:gd name="connsiteY80-8196" fmla="*/ 158 h 242"/>
                <a:gd name="connsiteX81-8197" fmla="*/ 242 w 269"/>
                <a:gd name="connsiteY81-8198" fmla="*/ 153 h 242"/>
                <a:gd name="connsiteX82-8199" fmla="*/ 269 w 269"/>
                <a:gd name="connsiteY82-8200" fmla="*/ 153 h 242"/>
                <a:gd name="connsiteX0-8201" fmla="*/ 258 w 258"/>
                <a:gd name="connsiteY0-8202" fmla="*/ 190 h 242"/>
                <a:gd name="connsiteX1-8203" fmla="*/ 237 w 258"/>
                <a:gd name="connsiteY1-8204" fmla="*/ 195 h 242"/>
                <a:gd name="connsiteX2-8205" fmla="*/ 216 w 258"/>
                <a:gd name="connsiteY2-8206" fmla="*/ 200 h 242"/>
                <a:gd name="connsiteX3-8207" fmla="*/ 200 w 258"/>
                <a:gd name="connsiteY3-8208" fmla="*/ 200 h 242"/>
                <a:gd name="connsiteX4-8209" fmla="*/ 184 w 258"/>
                <a:gd name="connsiteY4-8210" fmla="*/ 205 h 242"/>
                <a:gd name="connsiteX5-8211" fmla="*/ 169 w 258"/>
                <a:gd name="connsiteY5-8212" fmla="*/ 205 h 242"/>
                <a:gd name="connsiteX6-8213" fmla="*/ 153 w 258"/>
                <a:gd name="connsiteY6-8214" fmla="*/ 211 h 242"/>
                <a:gd name="connsiteX7-8215" fmla="*/ 142 w 258"/>
                <a:gd name="connsiteY7-8216" fmla="*/ 211 h 242"/>
                <a:gd name="connsiteX8-8217" fmla="*/ 132 w 258"/>
                <a:gd name="connsiteY8-8218" fmla="*/ 216 h 242"/>
                <a:gd name="connsiteX9-8219" fmla="*/ 127 w 258"/>
                <a:gd name="connsiteY9-8220" fmla="*/ 216 h 242"/>
                <a:gd name="connsiteX10-8221" fmla="*/ 116 w 258"/>
                <a:gd name="connsiteY10-8222" fmla="*/ 221 h 242"/>
                <a:gd name="connsiteX11-8223" fmla="*/ 111 w 258"/>
                <a:gd name="connsiteY11-8224" fmla="*/ 221 h 242"/>
                <a:gd name="connsiteX12-8225" fmla="*/ 105 w 258"/>
                <a:gd name="connsiteY12-8226" fmla="*/ 226 h 242"/>
                <a:gd name="connsiteX13-8227" fmla="*/ 90 w 258"/>
                <a:gd name="connsiteY13-8228" fmla="*/ 232 h 242"/>
                <a:gd name="connsiteX14-8229" fmla="*/ 79 w 258"/>
                <a:gd name="connsiteY14-8230" fmla="*/ 237 h 242"/>
                <a:gd name="connsiteX15-8231" fmla="*/ 69 w 258"/>
                <a:gd name="connsiteY15-8232" fmla="*/ 242 h 242"/>
                <a:gd name="connsiteX16-8233" fmla="*/ 63 w 258"/>
                <a:gd name="connsiteY16-8234" fmla="*/ 242 h 242"/>
                <a:gd name="connsiteX17-8235" fmla="*/ 58 w 258"/>
                <a:gd name="connsiteY17-8236" fmla="*/ 242 h 242"/>
                <a:gd name="connsiteX18-8237" fmla="*/ 53 w 258"/>
                <a:gd name="connsiteY18-8238" fmla="*/ 242 h 242"/>
                <a:gd name="connsiteX19-8239" fmla="*/ 48 w 258"/>
                <a:gd name="connsiteY19-8240" fmla="*/ 242 h 242"/>
                <a:gd name="connsiteX20-8241" fmla="*/ 37 w 258"/>
                <a:gd name="connsiteY20-8242" fmla="*/ 232 h 242"/>
                <a:gd name="connsiteX21-8243" fmla="*/ 27 w 258"/>
                <a:gd name="connsiteY21-8244" fmla="*/ 226 h 242"/>
                <a:gd name="connsiteX22-8245" fmla="*/ 16 w 258"/>
                <a:gd name="connsiteY22-8246" fmla="*/ 216 h 242"/>
                <a:gd name="connsiteX23-8247" fmla="*/ 11 w 258"/>
                <a:gd name="connsiteY23-8248" fmla="*/ 211 h 242"/>
                <a:gd name="connsiteX24-8249" fmla="*/ 6 w 258"/>
                <a:gd name="connsiteY24-8250" fmla="*/ 200 h 242"/>
                <a:gd name="connsiteX25-8251" fmla="*/ 0 w 258"/>
                <a:gd name="connsiteY25-8252" fmla="*/ 195 h 242"/>
                <a:gd name="connsiteX26-8253" fmla="*/ 6 w 258"/>
                <a:gd name="connsiteY26-8254" fmla="*/ 190 h 242"/>
                <a:gd name="connsiteX27-8255" fmla="*/ 11 w 258"/>
                <a:gd name="connsiteY27-8256" fmla="*/ 184 h 242"/>
                <a:gd name="connsiteX28-8257" fmla="*/ 16 w 258"/>
                <a:gd name="connsiteY28-8258" fmla="*/ 179 h 242"/>
                <a:gd name="connsiteX29-8259" fmla="*/ 27 w 258"/>
                <a:gd name="connsiteY29-8260" fmla="*/ 174 h 242"/>
                <a:gd name="connsiteX30-8261" fmla="*/ 37 w 258"/>
                <a:gd name="connsiteY30-8262" fmla="*/ 163 h 242"/>
                <a:gd name="connsiteX31-8263" fmla="*/ 48 w 258"/>
                <a:gd name="connsiteY31-8264" fmla="*/ 153 h 242"/>
                <a:gd name="connsiteX32-8265" fmla="*/ 53 w 258"/>
                <a:gd name="connsiteY32-8266" fmla="*/ 137 h 242"/>
                <a:gd name="connsiteX33-8267" fmla="*/ 63 w 258"/>
                <a:gd name="connsiteY33-8268" fmla="*/ 121 h 242"/>
                <a:gd name="connsiteX34-8269" fmla="*/ 63 w 258"/>
                <a:gd name="connsiteY34-8270" fmla="*/ 100 h 242"/>
                <a:gd name="connsiteX35-8271" fmla="*/ 69 w 258"/>
                <a:gd name="connsiteY35-8272" fmla="*/ 89 h 242"/>
                <a:gd name="connsiteX36-8273" fmla="*/ 69 w 258"/>
                <a:gd name="connsiteY36-8274" fmla="*/ 74 h 242"/>
                <a:gd name="connsiteX37-8275" fmla="*/ 69 w 258"/>
                <a:gd name="connsiteY37-8276" fmla="*/ 63 h 242"/>
                <a:gd name="connsiteX38-8277" fmla="*/ 63 w 258"/>
                <a:gd name="connsiteY38-8278" fmla="*/ 47 h 242"/>
                <a:gd name="connsiteX39-8279" fmla="*/ 58 w 258"/>
                <a:gd name="connsiteY39-8280" fmla="*/ 42 h 242"/>
                <a:gd name="connsiteX40-8281" fmla="*/ 53 w 258"/>
                <a:gd name="connsiteY40-8282" fmla="*/ 37 h 242"/>
                <a:gd name="connsiteX41-8283" fmla="*/ 48 w 258"/>
                <a:gd name="connsiteY41-8284" fmla="*/ 32 h 242"/>
                <a:gd name="connsiteX42-8285" fmla="*/ 48 w 258"/>
                <a:gd name="connsiteY42-8286" fmla="*/ 26 h 242"/>
                <a:gd name="connsiteX43-8287" fmla="*/ 48 w 258"/>
                <a:gd name="connsiteY43-8288" fmla="*/ 16 h 242"/>
                <a:gd name="connsiteX44-8289" fmla="*/ 48 w 258"/>
                <a:gd name="connsiteY44-8290" fmla="*/ 10 h 242"/>
                <a:gd name="connsiteX45-8291" fmla="*/ 53 w 258"/>
                <a:gd name="connsiteY45-8292" fmla="*/ 5 h 242"/>
                <a:gd name="connsiteX46-8293" fmla="*/ 58 w 258"/>
                <a:gd name="connsiteY46-8294" fmla="*/ 5 h 242"/>
                <a:gd name="connsiteX47-8295" fmla="*/ 69 w 258"/>
                <a:gd name="connsiteY47-8296" fmla="*/ 0 h 242"/>
                <a:gd name="connsiteX48-8297" fmla="*/ 74 w 258"/>
                <a:gd name="connsiteY48-8298" fmla="*/ 5 h 242"/>
                <a:gd name="connsiteX49-8299" fmla="*/ 84 w 258"/>
                <a:gd name="connsiteY49-8300" fmla="*/ 5 h 242"/>
                <a:gd name="connsiteX50-8301" fmla="*/ 95 w 258"/>
                <a:gd name="connsiteY50-8302" fmla="*/ 10 h 242"/>
                <a:gd name="connsiteX51-8303" fmla="*/ 105 w 258"/>
                <a:gd name="connsiteY51-8304" fmla="*/ 16 h 242"/>
                <a:gd name="connsiteX52-8305" fmla="*/ 116 w 258"/>
                <a:gd name="connsiteY52-8306" fmla="*/ 26 h 242"/>
                <a:gd name="connsiteX53-8307" fmla="*/ 127 w 258"/>
                <a:gd name="connsiteY53-8308" fmla="*/ 32 h 242"/>
                <a:gd name="connsiteX54-8309" fmla="*/ 132 w 258"/>
                <a:gd name="connsiteY54-8310" fmla="*/ 37 h 242"/>
                <a:gd name="connsiteX55-8311" fmla="*/ 137 w 258"/>
                <a:gd name="connsiteY55-8312" fmla="*/ 42 h 242"/>
                <a:gd name="connsiteX56-8313" fmla="*/ 137 w 258"/>
                <a:gd name="connsiteY56-8314" fmla="*/ 47 h 242"/>
                <a:gd name="connsiteX57-8315" fmla="*/ 137 w 258"/>
                <a:gd name="connsiteY57-8316" fmla="*/ 53 h 242"/>
                <a:gd name="connsiteX58-8317" fmla="*/ 137 w 258"/>
                <a:gd name="connsiteY58-8318" fmla="*/ 58 h 242"/>
                <a:gd name="connsiteX59-8319" fmla="*/ 137 w 258"/>
                <a:gd name="connsiteY59-8320" fmla="*/ 63 h 242"/>
                <a:gd name="connsiteX60-8321" fmla="*/ 137 w 258"/>
                <a:gd name="connsiteY60-8322" fmla="*/ 68 h 242"/>
                <a:gd name="connsiteX61-8323" fmla="*/ 132 w 258"/>
                <a:gd name="connsiteY61-8324" fmla="*/ 79 h 242"/>
                <a:gd name="connsiteX62-8325" fmla="*/ 132 w 258"/>
                <a:gd name="connsiteY62-8326" fmla="*/ 89 h 242"/>
                <a:gd name="connsiteX63-8327" fmla="*/ 127 w 258"/>
                <a:gd name="connsiteY63-8328" fmla="*/ 100 h 242"/>
                <a:gd name="connsiteX64-8329" fmla="*/ 121 w 258"/>
                <a:gd name="connsiteY64-8330" fmla="*/ 111 h 242"/>
                <a:gd name="connsiteX65-8331" fmla="*/ 116 w 258"/>
                <a:gd name="connsiteY65-8332" fmla="*/ 121 h 242"/>
                <a:gd name="connsiteX66-8333" fmla="*/ 116 w 258"/>
                <a:gd name="connsiteY66-8334" fmla="*/ 132 h 242"/>
                <a:gd name="connsiteX67-8335" fmla="*/ 111 w 258"/>
                <a:gd name="connsiteY67-8336" fmla="*/ 137 h 242"/>
                <a:gd name="connsiteX68-8337" fmla="*/ 111 w 258"/>
                <a:gd name="connsiteY68-8338" fmla="*/ 147 h 242"/>
                <a:gd name="connsiteX69-8339" fmla="*/ 111 w 258"/>
                <a:gd name="connsiteY69-8340" fmla="*/ 153 h 242"/>
                <a:gd name="connsiteX70-8341" fmla="*/ 111 w 258"/>
                <a:gd name="connsiteY70-8342" fmla="*/ 158 h 242"/>
                <a:gd name="connsiteX71-8343" fmla="*/ 111 w 258"/>
                <a:gd name="connsiteY71-8344" fmla="*/ 158 h 242"/>
                <a:gd name="connsiteX72-8345" fmla="*/ 111 w 258"/>
                <a:gd name="connsiteY72-8346" fmla="*/ 163 h 242"/>
                <a:gd name="connsiteX73-8347" fmla="*/ 116 w 258"/>
                <a:gd name="connsiteY73-8348" fmla="*/ 163 h 242"/>
                <a:gd name="connsiteX74-8349" fmla="*/ 116 w 258"/>
                <a:gd name="connsiteY74-8350" fmla="*/ 163 h 242"/>
                <a:gd name="connsiteX75-8351" fmla="*/ 121 w 258"/>
                <a:gd name="connsiteY75-8352" fmla="*/ 163 h 242"/>
                <a:gd name="connsiteX76-8353" fmla="*/ 132 w 258"/>
                <a:gd name="connsiteY76-8354" fmla="*/ 163 h 242"/>
                <a:gd name="connsiteX77-8355" fmla="*/ 148 w 258"/>
                <a:gd name="connsiteY77-8356" fmla="*/ 163 h 242"/>
                <a:gd name="connsiteX78-8357" fmla="*/ 169 w 258"/>
                <a:gd name="connsiteY78-8358" fmla="*/ 163 h 242"/>
                <a:gd name="connsiteX79-8359" fmla="*/ 190 w 258"/>
                <a:gd name="connsiteY79-8360" fmla="*/ 163 h 242"/>
                <a:gd name="connsiteX80-8361" fmla="*/ 211 w 258"/>
                <a:gd name="connsiteY80-8362" fmla="*/ 158 h 242"/>
                <a:gd name="connsiteX81-8363" fmla="*/ 242 w 258"/>
                <a:gd name="connsiteY81-8364" fmla="*/ 153 h 242"/>
                <a:gd name="connsiteX0-8365" fmla="*/ 258 w 258"/>
                <a:gd name="connsiteY0-8366" fmla="*/ 190 h 242"/>
                <a:gd name="connsiteX1-8367" fmla="*/ 237 w 258"/>
                <a:gd name="connsiteY1-8368" fmla="*/ 195 h 242"/>
                <a:gd name="connsiteX2-8369" fmla="*/ 216 w 258"/>
                <a:gd name="connsiteY2-8370" fmla="*/ 200 h 242"/>
                <a:gd name="connsiteX3-8371" fmla="*/ 200 w 258"/>
                <a:gd name="connsiteY3-8372" fmla="*/ 200 h 242"/>
                <a:gd name="connsiteX4-8373" fmla="*/ 184 w 258"/>
                <a:gd name="connsiteY4-8374" fmla="*/ 205 h 242"/>
                <a:gd name="connsiteX5-8375" fmla="*/ 169 w 258"/>
                <a:gd name="connsiteY5-8376" fmla="*/ 205 h 242"/>
                <a:gd name="connsiteX6-8377" fmla="*/ 153 w 258"/>
                <a:gd name="connsiteY6-8378" fmla="*/ 211 h 242"/>
                <a:gd name="connsiteX7-8379" fmla="*/ 142 w 258"/>
                <a:gd name="connsiteY7-8380" fmla="*/ 211 h 242"/>
                <a:gd name="connsiteX8-8381" fmla="*/ 132 w 258"/>
                <a:gd name="connsiteY8-8382" fmla="*/ 216 h 242"/>
                <a:gd name="connsiteX9-8383" fmla="*/ 127 w 258"/>
                <a:gd name="connsiteY9-8384" fmla="*/ 216 h 242"/>
                <a:gd name="connsiteX10-8385" fmla="*/ 116 w 258"/>
                <a:gd name="connsiteY10-8386" fmla="*/ 221 h 242"/>
                <a:gd name="connsiteX11-8387" fmla="*/ 111 w 258"/>
                <a:gd name="connsiteY11-8388" fmla="*/ 221 h 242"/>
                <a:gd name="connsiteX12-8389" fmla="*/ 105 w 258"/>
                <a:gd name="connsiteY12-8390" fmla="*/ 226 h 242"/>
                <a:gd name="connsiteX13-8391" fmla="*/ 90 w 258"/>
                <a:gd name="connsiteY13-8392" fmla="*/ 232 h 242"/>
                <a:gd name="connsiteX14-8393" fmla="*/ 79 w 258"/>
                <a:gd name="connsiteY14-8394" fmla="*/ 237 h 242"/>
                <a:gd name="connsiteX15-8395" fmla="*/ 69 w 258"/>
                <a:gd name="connsiteY15-8396" fmla="*/ 242 h 242"/>
                <a:gd name="connsiteX16-8397" fmla="*/ 63 w 258"/>
                <a:gd name="connsiteY16-8398" fmla="*/ 242 h 242"/>
                <a:gd name="connsiteX17-8399" fmla="*/ 58 w 258"/>
                <a:gd name="connsiteY17-8400" fmla="*/ 242 h 242"/>
                <a:gd name="connsiteX18-8401" fmla="*/ 53 w 258"/>
                <a:gd name="connsiteY18-8402" fmla="*/ 242 h 242"/>
                <a:gd name="connsiteX19-8403" fmla="*/ 48 w 258"/>
                <a:gd name="connsiteY19-8404" fmla="*/ 242 h 242"/>
                <a:gd name="connsiteX20-8405" fmla="*/ 37 w 258"/>
                <a:gd name="connsiteY20-8406" fmla="*/ 232 h 242"/>
                <a:gd name="connsiteX21-8407" fmla="*/ 27 w 258"/>
                <a:gd name="connsiteY21-8408" fmla="*/ 226 h 242"/>
                <a:gd name="connsiteX22-8409" fmla="*/ 16 w 258"/>
                <a:gd name="connsiteY22-8410" fmla="*/ 216 h 242"/>
                <a:gd name="connsiteX23-8411" fmla="*/ 11 w 258"/>
                <a:gd name="connsiteY23-8412" fmla="*/ 211 h 242"/>
                <a:gd name="connsiteX24-8413" fmla="*/ 6 w 258"/>
                <a:gd name="connsiteY24-8414" fmla="*/ 200 h 242"/>
                <a:gd name="connsiteX25-8415" fmla="*/ 0 w 258"/>
                <a:gd name="connsiteY25-8416" fmla="*/ 195 h 242"/>
                <a:gd name="connsiteX26-8417" fmla="*/ 6 w 258"/>
                <a:gd name="connsiteY26-8418" fmla="*/ 190 h 242"/>
                <a:gd name="connsiteX27-8419" fmla="*/ 11 w 258"/>
                <a:gd name="connsiteY27-8420" fmla="*/ 184 h 242"/>
                <a:gd name="connsiteX28-8421" fmla="*/ 16 w 258"/>
                <a:gd name="connsiteY28-8422" fmla="*/ 179 h 242"/>
                <a:gd name="connsiteX29-8423" fmla="*/ 27 w 258"/>
                <a:gd name="connsiteY29-8424" fmla="*/ 174 h 242"/>
                <a:gd name="connsiteX30-8425" fmla="*/ 37 w 258"/>
                <a:gd name="connsiteY30-8426" fmla="*/ 163 h 242"/>
                <a:gd name="connsiteX31-8427" fmla="*/ 48 w 258"/>
                <a:gd name="connsiteY31-8428" fmla="*/ 153 h 242"/>
                <a:gd name="connsiteX32-8429" fmla="*/ 53 w 258"/>
                <a:gd name="connsiteY32-8430" fmla="*/ 137 h 242"/>
                <a:gd name="connsiteX33-8431" fmla="*/ 63 w 258"/>
                <a:gd name="connsiteY33-8432" fmla="*/ 121 h 242"/>
                <a:gd name="connsiteX34-8433" fmla="*/ 63 w 258"/>
                <a:gd name="connsiteY34-8434" fmla="*/ 100 h 242"/>
                <a:gd name="connsiteX35-8435" fmla="*/ 69 w 258"/>
                <a:gd name="connsiteY35-8436" fmla="*/ 89 h 242"/>
                <a:gd name="connsiteX36-8437" fmla="*/ 69 w 258"/>
                <a:gd name="connsiteY36-8438" fmla="*/ 74 h 242"/>
                <a:gd name="connsiteX37-8439" fmla="*/ 69 w 258"/>
                <a:gd name="connsiteY37-8440" fmla="*/ 63 h 242"/>
                <a:gd name="connsiteX38-8441" fmla="*/ 63 w 258"/>
                <a:gd name="connsiteY38-8442" fmla="*/ 47 h 242"/>
                <a:gd name="connsiteX39-8443" fmla="*/ 58 w 258"/>
                <a:gd name="connsiteY39-8444" fmla="*/ 42 h 242"/>
                <a:gd name="connsiteX40-8445" fmla="*/ 53 w 258"/>
                <a:gd name="connsiteY40-8446" fmla="*/ 37 h 242"/>
                <a:gd name="connsiteX41-8447" fmla="*/ 48 w 258"/>
                <a:gd name="connsiteY41-8448" fmla="*/ 32 h 242"/>
                <a:gd name="connsiteX42-8449" fmla="*/ 48 w 258"/>
                <a:gd name="connsiteY42-8450" fmla="*/ 26 h 242"/>
                <a:gd name="connsiteX43-8451" fmla="*/ 48 w 258"/>
                <a:gd name="connsiteY43-8452" fmla="*/ 16 h 242"/>
                <a:gd name="connsiteX44-8453" fmla="*/ 48 w 258"/>
                <a:gd name="connsiteY44-8454" fmla="*/ 10 h 242"/>
                <a:gd name="connsiteX45-8455" fmla="*/ 53 w 258"/>
                <a:gd name="connsiteY45-8456" fmla="*/ 5 h 242"/>
                <a:gd name="connsiteX46-8457" fmla="*/ 58 w 258"/>
                <a:gd name="connsiteY46-8458" fmla="*/ 5 h 242"/>
                <a:gd name="connsiteX47-8459" fmla="*/ 69 w 258"/>
                <a:gd name="connsiteY47-8460" fmla="*/ 0 h 242"/>
                <a:gd name="connsiteX48-8461" fmla="*/ 74 w 258"/>
                <a:gd name="connsiteY48-8462" fmla="*/ 5 h 242"/>
                <a:gd name="connsiteX49-8463" fmla="*/ 84 w 258"/>
                <a:gd name="connsiteY49-8464" fmla="*/ 5 h 242"/>
                <a:gd name="connsiteX50-8465" fmla="*/ 95 w 258"/>
                <a:gd name="connsiteY50-8466" fmla="*/ 10 h 242"/>
                <a:gd name="connsiteX51-8467" fmla="*/ 105 w 258"/>
                <a:gd name="connsiteY51-8468" fmla="*/ 16 h 242"/>
                <a:gd name="connsiteX52-8469" fmla="*/ 116 w 258"/>
                <a:gd name="connsiteY52-8470" fmla="*/ 26 h 242"/>
                <a:gd name="connsiteX53-8471" fmla="*/ 127 w 258"/>
                <a:gd name="connsiteY53-8472" fmla="*/ 32 h 242"/>
                <a:gd name="connsiteX54-8473" fmla="*/ 132 w 258"/>
                <a:gd name="connsiteY54-8474" fmla="*/ 37 h 242"/>
                <a:gd name="connsiteX55-8475" fmla="*/ 137 w 258"/>
                <a:gd name="connsiteY55-8476" fmla="*/ 42 h 242"/>
                <a:gd name="connsiteX56-8477" fmla="*/ 137 w 258"/>
                <a:gd name="connsiteY56-8478" fmla="*/ 47 h 242"/>
                <a:gd name="connsiteX57-8479" fmla="*/ 137 w 258"/>
                <a:gd name="connsiteY57-8480" fmla="*/ 53 h 242"/>
                <a:gd name="connsiteX58-8481" fmla="*/ 137 w 258"/>
                <a:gd name="connsiteY58-8482" fmla="*/ 58 h 242"/>
                <a:gd name="connsiteX59-8483" fmla="*/ 137 w 258"/>
                <a:gd name="connsiteY59-8484" fmla="*/ 63 h 242"/>
                <a:gd name="connsiteX60-8485" fmla="*/ 137 w 258"/>
                <a:gd name="connsiteY60-8486" fmla="*/ 68 h 242"/>
                <a:gd name="connsiteX61-8487" fmla="*/ 132 w 258"/>
                <a:gd name="connsiteY61-8488" fmla="*/ 79 h 242"/>
                <a:gd name="connsiteX62-8489" fmla="*/ 132 w 258"/>
                <a:gd name="connsiteY62-8490" fmla="*/ 89 h 242"/>
                <a:gd name="connsiteX63-8491" fmla="*/ 127 w 258"/>
                <a:gd name="connsiteY63-8492" fmla="*/ 100 h 242"/>
                <a:gd name="connsiteX64-8493" fmla="*/ 121 w 258"/>
                <a:gd name="connsiteY64-8494" fmla="*/ 111 h 242"/>
                <a:gd name="connsiteX65-8495" fmla="*/ 116 w 258"/>
                <a:gd name="connsiteY65-8496" fmla="*/ 121 h 242"/>
                <a:gd name="connsiteX66-8497" fmla="*/ 116 w 258"/>
                <a:gd name="connsiteY66-8498" fmla="*/ 132 h 242"/>
                <a:gd name="connsiteX67-8499" fmla="*/ 111 w 258"/>
                <a:gd name="connsiteY67-8500" fmla="*/ 137 h 242"/>
                <a:gd name="connsiteX68-8501" fmla="*/ 111 w 258"/>
                <a:gd name="connsiteY68-8502" fmla="*/ 147 h 242"/>
                <a:gd name="connsiteX69-8503" fmla="*/ 111 w 258"/>
                <a:gd name="connsiteY69-8504" fmla="*/ 153 h 242"/>
                <a:gd name="connsiteX70-8505" fmla="*/ 111 w 258"/>
                <a:gd name="connsiteY70-8506" fmla="*/ 158 h 242"/>
                <a:gd name="connsiteX71-8507" fmla="*/ 111 w 258"/>
                <a:gd name="connsiteY71-8508" fmla="*/ 158 h 242"/>
                <a:gd name="connsiteX72-8509" fmla="*/ 111 w 258"/>
                <a:gd name="connsiteY72-8510" fmla="*/ 163 h 242"/>
                <a:gd name="connsiteX73-8511" fmla="*/ 116 w 258"/>
                <a:gd name="connsiteY73-8512" fmla="*/ 163 h 242"/>
                <a:gd name="connsiteX74-8513" fmla="*/ 116 w 258"/>
                <a:gd name="connsiteY74-8514" fmla="*/ 163 h 242"/>
                <a:gd name="connsiteX75-8515" fmla="*/ 121 w 258"/>
                <a:gd name="connsiteY75-8516" fmla="*/ 163 h 242"/>
                <a:gd name="connsiteX76-8517" fmla="*/ 132 w 258"/>
                <a:gd name="connsiteY76-8518" fmla="*/ 163 h 242"/>
                <a:gd name="connsiteX77-8519" fmla="*/ 148 w 258"/>
                <a:gd name="connsiteY77-8520" fmla="*/ 163 h 242"/>
                <a:gd name="connsiteX78-8521" fmla="*/ 169 w 258"/>
                <a:gd name="connsiteY78-8522" fmla="*/ 163 h 242"/>
                <a:gd name="connsiteX79-8523" fmla="*/ 190 w 258"/>
                <a:gd name="connsiteY79-8524" fmla="*/ 163 h 242"/>
                <a:gd name="connsiteX80-8525" fmla="*/ 211 w 258"/>
                <a:gd name="connsiteY80-8526" fmla="*/ 158 h 242"/>
                <a:gd name="connsiteX0-8527" fmla="*/ 237 w 237"/>
                <a:gd name="connsiteY0-8528" fmla="*/ 195 h 242"/>
                <a:gd name="connsiteX1-8529" fmla="*/ 216 w 237"/>
                <a:gd name="connsiteY1-8530" fmla="*/ 200 h 242"/>
                <a:gd name="connsiteX2-8531" fmla="*/ 200 w 237"/>
                <a:gd name="connsiteY2-8532" fmla="*/ 200 h 242"/>
                <a:gd name="connsiteX3-8533" fmla="*/ 184 w 237"/>
                <a:gd name="connsiteY3-8534" fmla="*/ 205 h 242"/>
                <a:gd name="connsiteX4-8535" fmla="*/ 169 w 237"/>
                <a:gd name="connsiteY4-8536" fmla="*/ 205 h 242"/>
                <a:gd name="connsiteX5-8537" fmla="*/ 153 w 237"/>
                <a:gd name="connsiteY5-8538" fmla="*/ 211 h 242"/>
                <a:gd name="connsiteX6-8539" fmla="*/ 142 w 237"/>
                <a:gd name="connsiteY6-8540" fmla="*/ 211 h 242"/>
                <a:gd name="connsiteX7-8541" fmla="*/ 132 w 237"/>
                <a:gd name="connsiteY7-8542" fmla="*/ 216 h 242"/>
                <a:gd name="connsiteX8-8543" fmla="*/ 127 w 237"/>
                <a:gd name="connsiteY8-8544" fmla="*/ 216 h 242"/>
                <a:gd name="connsiteX9-8545" fmla="*/ 116 w 237"/>
                <a:gd name="connsiteY9-8546" fmla="*/ 221 h 242"/>
                <a:gd name="connsiteX10-8547" fmla="*/ 111 w 237"/>
                <a:gd name="connsiteY10-8548" fmla="*/ 221 h 242"/>
                <a:gd name="connsiteX11-8549" fmla="*/ 105 w 237"/>
                <a:gd name="connsiteY11-8550" fmla="*/ 226 h 242"/>
                <a:gd name="connsiteX12-8551" fmla="*/ 90 w 237"/>
                <a:gd name="connsiteY12-8552" fmla="*/ 232 h 242"/>
                <a:gd name="connsiteX13-8553" fmla="*/ 79 w 237"/>
                <a:gd name="connsiteY13-8554" fmla="*/ 237 h 242"/>
                <a:gd name="connsiteX14-8555" fmla="*/ 69 w 237"/>
                <a:gd name="connsiteY14-8556" fmla="*/ 242 h 242"/>
                <a:gd name="connsiteX15-8557" fmla="*/ 63 w 237"/>
                <a:gd name="connsiteY15-8558" fmla="*/ 242 h 242"/>
                <a:gd name="connsiteX16-8559" fmla="*/ 58 w 237"/>
                <a:gd name="connsiteY16-8560" fmla="*/ 242 h 242"/>
                <a:gd name="connsiteX17-8561" fmla="*/ 53 w 237"/>
                <a:gd name="connsiteY17-8562" fmla="*/ 242 h 242"/>
                <a:gd name="connsiteX18-8563" fmla="*/ 48 w 237"/>
                <a:gd name="connsiteY18-8564" fmla="*/ 242 h 242"/>
                <a:gd name="connsiteX19-8565" fmla="*/ 37 w 237"/>
                <a:gd name="connsiteY19-8566" fmla="*/ 232 h 242"/>
                <a:gd name="connsiteX20-8567" fmla="*/ 27 w 237"/>
                <a:gd name="connsiteY20-8568" fmla="*/ 226 h 242"/>
                <a:gd name="connsiteX21-8569" fmla="*/ 16 w 237"/>
                <a:gd name="connsiteY21-8570" fmla="*/ 216 h 242"/>
                <a:gd name="connsiteX22-8571" fmla="*/ 11 w 237"/>
                <a:gd name="connsiteY22-8572" fmla="*/ 211 h 242"/>
                <a:gd name="connsiteX23-8573" fmla="*/ 6 w 237"/>
                <a:gd name="connsiteY23-8574" fmla="*/ 200 h 242"/>
                <a:gd name="connsiteX24-8575" fmla="*/ 0 w 237"/>
                <a:gd name="connsiteY24-8576" fmla="*/ 195 h 242"/>
                <a:gd name="connsiteX25-8577" fmla="*/ 6 w 237"/>
                <a:gd name="connsiteY25-8578" fmla="*/ 190 h 242"/>
                <a:gd name="connsiteX26-8579" fmla="*/ 11 w 237"/>
                <a:gd name="connsiteY26-8580" fmla="*/ 184 h 242"/>
                <a:gd name="connsiteX27-8581" fmla="*/ 16 w 237"/>
                <a:gd name="connsiteY27-8582" fmla="*/ 179 h 242"/>
                <a:gd name="connsiteX28-8583" fmla="*/ 27 w 237"/>
                <a:gd name="connsiteY28-8584" fmla="*/ 174 h 242"/>
                <a:gd name="connsiteX29-8585" fmla="*/ 37 w 237"/>
                <a:gd name="connsiteY29-8586" fmla="*/ 163 h 242"/>
                <a:gd name="connsiteX30-8587" fmla="*/ 48 w 237"/>
                <a:gd name="connsiteY30-8588" fmla="*/ 153 h 242"/>
                <a:gd name="connsiteX31-8589" fmla="*/ 53 w 237"/>
                <a:gd name="connsiteY31-8590" fmla="*/ 137 h 242"/>
                <a:gd name="connsiteX32-8591" fmla="*/ 63 w 237"/>
                <a:gd name="connsiteY32-8592" fmla="*/ 121 h 242"/>
                <a:gd name="connsiteX33-8593" fmla="*/ 63 w 237"/>
                <a:gd name="connsiteY33-8594" fmla="*/ 100 h 242"/>
                <a:gd name="connsiteX34-8595" fmla="*/ 69 w 237"/>
                <a:gd name="connsiteY34-8596" fmla="*/ 89 h 242"/>
                <a:gd name="connsiteX35-8597" fmla="*/ 69 w 237"/>
                <a:gd name="connsiteY35-8598" fmla="*/ 74 h 242"/>
                <a:gd name="connsiteX36-8599" fmla="*/ 69 w 237"/>
                <a:gd name="connsiteY36-8600" fmla="*/ 63 h 242"/>
                <a:gd name="connsiteX37-8601" fmla="*/ 63 w 237"/>
                <a:gd name="connsiteY37-8602" fmla="*/ 47 h 242"/>
                <a:gd name="connsiteX38-8603" fmla="*/ 58 w 237"/>
                <a:gd name="connsiteY38-8604" fmla="*/ 42 h 242"/>
                <a:gd name="connsiteX39-8605" fmla="*/ 53 w 237"/>
                <a:gd name="connsiteY39-8606" fmla="*/ 37 h 242"/>
                <a:gd name="connsiteX40-8607" fmla="*/ 48 w 237"/>
                <a:gd name="connsiteY40-8608" fmla="*/ 32 h 242"/>
                <a:gd name="connsiteX41-8609" fmla="*/ 48 w 237"/>
                <a:gd name="connsiteY41-8610" fmla="*/ 26 h 242"/>
                <a:gd name="connsiteX42-8611" fmla="*/ 48 w 237"/>
                <a:gd name="connsiteY42-8612" fmla="*/ 16 h 242"/>
                <a:gd name="connsiteX43-8613" fmla="*/ 48 w 237"/>
                <a:gd name="connsiteY43-8614" fmla="*/ 10 h 242"/>
                <a:gd name="connsiteX44-8615" fmla="*/ 53 w 237"/>
                <a:gd name="connsiteY44-8616" fmla="*/ 5 h 242"/>
                <a:gd name="connsiteX45-8617" fmla="*/ 58 w 237"/>
                <a:gd name="connsiteY45-8618" fmla="*/ 5 h 242"/>
                <a:gd name="connsiteX46-8619" fmla="*/ 69 w 237"/>
                <a:gd name="connsiteY46-8620" fmla="*/ 0 h 242"/>
                <a:gd name="connsiteX47-8621" fmla="*/ 74 w 237"/>
                <a:gd name="connsiteY47-8622" fmla="*/ 5 h 242"/>
                <a:gd name="connsiteX48-8623" fmla="*/ 84 w 237"/>
                <a:gd name="connsiteY48-8624" fmla="*/ 5 h 242"/>
                <a:gd name="connsiteX49-8625" fmla="*/ 95 w 237"/>
                <a:gd name="connsiteY49-8626" fmla="*/ 10 h 242"/>
                <a:gd name="connsiteX50-8627" fmla="*/ 105 w 237"/>
                <a:gd name="connsiteY50-8628" fmla="*/ 16 h 242"/>
                <a:gd name="connsiteX51-8629" fmla="*/ 116 w 237"/>
                <a:gd name="connsiteY51-8630" fmla="*/ 26 h 242"/>
                <a:gd name="connsiteX52-8631" fmla="*/ 127 w 237"/>
                <a:gd name="connsiteY52-8632" fmla="*/ 32 h 242"/>
                <a:gd name="connsiteX53-8633" fmla="*/ 132 w 237"/>
                <a:gd name="connsiteY53-8634" fmla="*/ 37 h 242"/>
                <a:gd name="connsiteX54-8635" fmla="*/ 137 w 237"/>
                <a:gd name="connsiteY54-8636" fmla="*/ 42 h 242"/>
                <a:gd name="connsiteX55-8637" fmla="*/ 137 w 237"/>
                <a:gd name="connsiteY55-8638" fmla="*/ 47 h 242"/>
                <a:gd name="connsiteX56-8639" fmla="*/ 137 w 237"/>
                <a:gd name="connsiteY56-8640" fmla="*/ 53 h 242"/>
                <a:gd name="connsiteX57-8641" fmla="*/ 137 w 237"/>
                <a:gd name="connsiteY57-8642" fmla="*/ 58 h 242"/>
                <a:gd name="connsiteX58-8643" fmla="*/ 137 w 237"/>
                <a:gd name="connsiteY58-8644" fmla="*/ 63 h 242"/>
                <a:gd name="connsiteX59-8645" fmla="*/ 137 w 237"/>
                <a:gd name="connsiteY59-8646" fmla="*/ 68 h 242"/>
                <a:gd name="connsiteX60-8647" fmla="*/ 132 w 237"/>
                <a:gd name="connsiteY60-8648" fmla="*/ 79 h 242"/>
                <a:gd name="connsiteX61-8649" fmla="*/ 132 w 237"/>
                <a:gd name="connsiteY61-8650" fmla="*/ 89 h 242"/>
                <a:gd name="connsiteX62-8651" fmla="*/ 127 w 237"/>
                <a:gd name="connsiteY62-8652" fmla="*/ 100 h 242"/>
                <a:gd name="connsiteX63-8653" fmla="*/ 121 w 237"/>
                <a:gd name="connsiteY63-8654" fmla="*/ 111 h 242"/>
                <a:gd name="connsiteX64-8655" fmla="*/ 116 w 237"/>
                <a:gd name="connsiteY64-8656" fmla="*/ 121 h 242"/>
                <a:gd name="connsiteX65-8657" fmla="*/ 116 w 237"/>
                <a:gd name="connsiteY65-8658" fmla="*/ 132 h 242"/>
                <a:gd name="connsiteX66-8659" fmla="*/ 111 w 237"/>
                <a:gd name="connsiteY66-8660" fmla="*/ 137 h 242"/>
                <a:gd name="connsiteX67-8661" fmla="*/ 111 w 237"/>
                <a:gd name="connsiteY67-8662" fmla="*/ 147 h 242"/>
                <a:gd name="connsiteX68-8663" fmla="*/ 111 w 237"/>
                <a:gd name="connsiteY68-8664" fmla="*/ 153 h 242"/>
                <a:gd name="connsiteX69-8665" fmla="*/ 111 w 237"/>
                <a:gd name="connsiteY69-8666" fmla="*/ 158 h 242"/>
                <a:gd name="connsiteX70-8667" fmla="*/ 111 w 237"/>
                <a:gd name="connsiteY70-8668" fmla="*/ 158 h 242"/>
                <a:gd name="connsiteX71-8669" fmla="*/ 111 w 237"/>
                <a:gd name="connsiteY71-8670" fmla="*/ 163 h 242"/>
                <a:gd name="connsiteX72-8671" fmla="*/ 116 w 237"/>
                <a:gd name="connsiteY72-8672" fmla="*/ 163 h 242"/>
                <a:gd name="connsiteX73-8673" fmla="*/ 116 w 237"/>
                <a:gd name="connsiteY73-8674" fmla="*/ 163 h 242"/>
                <a:gd name="connsiteX74-8675" fmla="*/ 121 w 237"/>
                <a:gd name="connsiteY74-8676" fmla="*/ 163 h 242"/>
                <a:gd name="connsiteX75-8677" fmla="*/ 132 w 237"/>
                <a:gd name="connsiteY75-8678" fmla="*/ 163 h 242"/>
                <a:gd name="connsiteX76-8679" fmla="*/ 148 w 237"/>
                <a:gd name="connsiteY76-8680" fmla="*/ 163 h 242"/>
                <a:gd name="connsiteX77-8681" fmla="*/ 169 w 237"/>
                <a:gd name="connsiteY77-8682" fmla="*/ 163 h 242"/>
                <a:gd name="connsiteX78-8683" fmla="*/ 190 w 237"/>
                <a:gd name="connsiteY78-8684" fmla="*/ 163 h 242"/>
                <a:gd name="connsiteX79-8685" fmla="*/ 211 w 237"/>
                <a:gd name="connsiteY79-8686" fmla="*/ 158 h 242"/>
                <a:gd name="connsiteX0-8687" fmla="*/ 216 w 216"/>
                <a:gd name="connsiteY0-8688" fmla="*/ 200 h 242"/>
                <a:gd name="connsiteX1-8689" fmla="*/ 200 w 216"/>
                <a:gd name="connsiteY1-8690" fmla="*/ 200 h 242"/>
                <a:gd name="connsiteX2-8691" fmla="*/ 184 w 216"/>
                <a:gd name="connsiteY2-8692" fmla="*/ 205 h 242"/>
                <a:gd name="connsiteX3-8693" fmla="*/ 169 w 216"/>
                <a:gd name="connsiteY3-8694" fmla="*/ 205 h 242"/>
                <a:gd name="connsiteX4-8695" fmla="*/ 153 w 216"/>
                <a:gd name="connsiteY4-8696" fmla="*/ 211 h 242"/>
                <a:gd name="connsiteX5-8697" fmla="*/ 142 w 216"/>
                <a:gd name="connsiteY5-8698" fmla="*/ 211 h 242"/>
                <a:gd name="connsiteX6-8699" fmla="*/ 132 w 216"/>
                <a:gd name="connsiteY6-8700" fmla="*/ 216 h 242"/>
                <a:gd name="connsiteX7-8701" fmla="*/ 127 w 216"/>
                <a:gd name="connsiteY7-8702" fmla="*/ 216 h 242"/>
                <a:gd name="connsiteX8-8703" fmla="*/ 116 w 216"/>
                <a:gd name="connsiteY8-8704" fmla="*/ 221 h 242"/>
                <a:gd name="connsiteX9-8705" fmla="*/ 111 w 216"/>
                <a:gd name="connsiteY9-8706" fmla="*/ 221 h 242"/>
                <a:gd name="connsiteX10-8707" fmla="*/ 105 w 216"/>
                <a:gd name="connsiteY10-8708" fmla="*/ 226 h 242"/>
                <a:gd name="connsiteX11-8709" fmla="*/ 90 w 216"/>
                <a:gd name="connsiteY11-8710" fmla="*/ 232 h 242"/>
                <a:gd name="connsiteX12-8711" fmla="*/ 79 w 216"/>
                <a:gd name="connsiteY12-8712" fmla="*/ 237 h 242"/>
                <a:gd name="connsiteX13-8713" fmla="*/ 69 w 216"/>
                <a:gd name="connsiteY13-8714" fmla="*/ 242 h 242"/>
                <a:gd name="connsiteX14-8715" fmla="*/ 63 w 216"/>
                <a:gd name="connsiteY14-8716" fmla="*/ 242 h 242"/>
                <a:gd name="connsiteX15-8717" fmla="*/ 58 w 216"/>
                <a:gd name="connsiteY15-8718" fmla="*/ 242 h 242"/>
                <a:gd name="connsiteX16-8719" fmla="*/ 53 w 216"/>
                <a:gd name="connsiteY16-8720" fmla="*/ 242 h 242"/>
                <a:gd name="connsiteX17-8721" fmla="*/ 48 w 216"/>
                <a:gd name="connsiteY17-8722" fmla="*/ 242 h 242"/>
                <a:gd name="connsiteX18-8723" fmla="*/ 37 w 216"/>
                <a:gd name="connsiteY18-8724" fmla="*/ 232 h 242"/>
                <a:gd name="connsiteX19-8725" fmla="*/ 27 w 216"/>
                <a:gd name="connsiteY19-8726" fmla="*/ 226 h 242"/>
                <a:gd name="connsiteX20-8727" fmla="*/ 16 w 216"/>
                <a:gd name="connsiteY20-8728" fmla="*/ 216 h 242"/>
                <a:gd name="connsiteX21-8729" fmla="*/ 11 w 216"/>
                <a:gd name="connsiteY21-8730" fmla="*/ 211 h 242"/>
                <a:gd name="connsiteX22-8731" fmla="*/ 6 w 216"/>
                <a:gd name="connsiteY22-8732" fmla="*/ 200 h 242"/>
                <a:gd name="connsiteX23-8733" fmla="*/ 0 w 216"/>
                <a:gd name="connsiteY23-8734" fmla="*/ 195 h 242"/>
                <a:gd name="connsiteX24-8735" fmla="*/ 6 w 216"/>
                <a:gd name="connsiteY24-8736" fmla="*/ 190 h 242"/>
                <a:gd name="connsiteX25-8737" fmla="*/ 11 w 216"/>
                <a:gd name="connsiteY25-8738" fmla="*/ 184 h 242"/>
                <a:gd name="connsiteX26-8739" fmla="*/ 16 w 216"/>
                <a:gd name="connsiteY26-8740" fmla="*/ 179 h 242"/>
                <a:gd name="connsiteX27-8741" fmla="*/ 27 w 216"/>
                <a:gd name="connsiteY27-8742" fmla="*/ 174 h 242"/>
                <a:gd name="connsiteX28-8743" fmla="*/ 37 w 216"/>
                <a:gd name="connsiteY28-8744" fmla="*/ 163 h 242"/>
                <a:gd name="connsiteX29-8745" fmla="*/ 48 w 216"/>
                <a:gd name="connsiteY29-8746" fmla="*/ 153 h 242"/>
                <a:gd name="connsiteX30-8747" fmla="*/ 53 w 216"/>
                <a:gd name="connsiteY30-8748" fmla="*/ 137 h 242"/>
                <a:gd name="connsiteX31-8749" fmla="*/ 63 w 216"/>
                <a:gd name="connsiteY31-8750" fmla="*/ 121 h 242"/>
                <a:gd name="connsiteX32-8751" fmla="*/ 63 w 216"/>
                <a:gd name="connsiteY32-8752" fmla="*/ 100 h 242"/>
                <a:gd name="connsiteX33-8753" fmla="*/ 69 w 216"/>
                <a:gd name="connsiteY33-8754" fmla="*/ 89 h 242"/>
                <a:gd name="connsiteX34-8755" fmla="*/ 69 w 216"/>
                <a:gd name="connsiteY34-8756" fmla="*/ 74 h 242"/>
                <a:gd name="connsiteX35-8757" fmla="*/ 69 w 216"/>
                <a:gd name="connsiteY35-8758" fmla="*/ 63 h 242"/>
                <a:gd name="connsiteX36-8759" fmla="*/ 63 w 216"/>
                <a:gd name="connsiteY36-8760" fmla="*/ 47 h 242"/>
                <a:gd name="connsiteX37-8761" fmla="*/ 58 w 216"/>
                <a:gd name="connsiteY37-8762" fmla="*/ 42 h 242"/>
                <a:gd name="connsiteX38-8763" fmla="*/ 53 w 216"/>
                <a:gd name="connsiteY38-8764" fmla="*/ 37 h 242"/>
                <a:gd name="connsiteX39-8765" fmla="*/ 48 w 216"/>
                <a:gd name="connsiteY39-8766" fmla="*/ 32 h 242"/>
                <a:gd name="connsiteX40-8767" fmla="*/ 48 w 216"/>
                <a:gd name="connsiteY40-8768" fmla="*/ 26 h 242"/>
                <a:gd name="connsiteX41-8769" fmla="*/ 48 w 216"/>
                <a:gd name="connsiteY41-8770" fmla="*/ 16 h 242"/>
                <a:gd name="connsiteX42-8771" fmla="*/ 48 w 216"/>
                <a:gd name="connsiteY42-8772" fmla="*/ 10 h 242"/>
                <a:gd name="connsiteX43-8773" fmla="*/ 53 w 216"/>
                <a:gd name="connsiteY43-8774" fmla="*/ 5 h 242"/>
                <a:gd name="connsiteX44-8775" fmla="*/ 58 w 216"/>
                <a:gd name="connsiteY44-8776" fmla="*/ 5 h 242"/>
                <a:gd name="connsiteX45-8777" fmla="*/ 69 w 216"/>
                <a:gd name="connsiteY45-8778" fmla="*/ 0 h 242"/>
                <a:gd name="connsiteX46-8779" fmla="*/ 74 w 216"/>
                <a:gd name="connsiteY46-8780" fmla="*/ 5 h 242"/>
                <a:gd name="connsiteX47-8781" fmla="*/ 84 w 216"/>
                <a:gd name="connsiteY47-8782" fmla="*/ 5 h 242"/>
                <a:gd name="connsiteX48-8783" fmla="*/ 95 w 216"/>
                <a:gd name="connsiteY48-8784" fmla="*/ 10 h 242"/>
                <a:gd name="connsiteX49-8785" fmla="*/ 105 w 216"/>
                <a:gd name="connsiteY49-8786" fmla="*/ 16 h 242"/>
                <a:gd name="connsiteX50-8787" fmla="*/ 116 w 216"/>
                <a:gd name="connsiteY50-8788" fmla="*/ 26 h 242"/>
                <a:gd name="connsiteX51-8789" fmla="*/ 127 w 216"/>
                <a:gd name="connsiteY51-8790" fmla="*/ 32 h 242"/>
                <a:gd name="connsiteX52-8791" fmla="*/ 132 w 216"/>
                <a:gd name="connsiteY52-8792" fmla="*/ 37 h 242"/>
                <a:gd name="connsiteX53-8793" fmla="*/ 137 w 216"/>
                <a:gd name="connsiteY53-8794" fmla="*/ 42 h 242"/>
                <a:gd name="connsiteX54-8795" fmla="*/ 137 w 216"/>
                <a:gd name="connsiteY54-8796" fmla="*/ 47 h 242"/>
                <a:gd name="connsiteX55-8797" fmla="*/ 137 w 216"/>
                <a:gd name="connsiteY55-8798" fmla="*/ 53 h 242"/>
                <a:gd name="connsiteX56-8799" fmla="*/ 137 w 216"/>
                <a:gd name="connsiteY56-8800" fmla="*/ 58 h 242"/>
                <a:gd name="connsiteX57-8801" fmla="*/ 137 w 216"/>
                <a:gd name="connsiteY57-8802" fmla="*/ 63 h 242"/>
                <a:gd name="connsiteX58-8803" fmla="*/ 137 w 216"/>
                <a:gd name="connsiteY58-8804" fmla="*/ 68 h 242"/>
                <a:gd name="connsiteX59-8805" fmla="*/ 132 w 216"/>
                <a:gd name="connsiteY59-8806" fmla="*/ 79 h 242"/>
                <a:gd name="connsiteX60-8807" fmla="*/ 132 w 216"/>
                <a:gd name="connsiteY60-8808" fmla="*/ 89 h 242"/>
                <a:gd name="connsiteX61-8809" fmla="*/ 127 w 216"/>
                <a:gd name="connsiteY61-8810" fmla="*/ 100 h 242"/>
                <a:gd name="connsiteX62-8811" fmla="*/ 121 w 216"/>
                <a:gd name="connsiteY62-8812" fmla="*/ 111 h 242"/>
                <a:gd name="connsiteX63-8813" fmla="*/ 116 w 216"/>
                <a:gd name="connsiteY63-8814" fmla="*/ 121 h 242"/>
                <a:gd name="connsiteX64-8815" fmla="*/ 116 w 216"/>
                <a:gd name="connsiteY64-8816" fmla="*/ 132 h 242"/>
                <a:gd name="connsiteX65-8817" fmla="*/ 111 w 216"/>
                <a:gd name="connsiteY65-8818" fmla="*/ 137 h 242"/>
                <a:gd name="connsiteX66-8819" fmla="*/ 111 w 216"/>
                <a:gd name="connsiteY66-8820" fmla="*/ 147 h 242"/>
                <a:gd name="connsiteX67-8821" fmla="*/ 111 w 216"/>
                <a:gd name="connsiteY67-8822" fmla="*/ 153 h 242"/>
                <a:gd name="connsiteX68-8823" fmla="*/ 111 w 216"/>
                <a:gd name="connsiteY68-8824" fmla="*/ 158 h 242"/>
                <a:gd name="connsiteX69-8825" fmla="*/ 111 w 216"/>
                <a:gd name="connsiteY69-8826" fmla="*/ 158 h 242"/>
                <a:gd name="connsiteX70-8827" fmla="*/ 111 w 216"/>
                <a:gd name="connsiteY70-8828" fmla="*/ 163 h 242"/>
                <a:gd name="connsiteX71-8829" fmla="*/ 116 w 216"/>
                <a:gd name="connsiteY71-8830" fmla="*/ 163 h 242"/>
                <a:gd name="connsiteX72-8831" fmla="*/ 116 w 216"/>
                <a:gd name="connsiteY72-8832" fmla="*/ 163 h 242"/>
                <a:gd name="connsiteX73-8833" fmla="*/ 121 w 216"/>
                <a:gd name="connsiteY73-8834" fmla="*/ 163 h 242"/>
                <a:gd name="connsiteX74-8835" fmla="*/ 132 w 216"/>
                <a:gd name="connsiteY74-8836" fmla="*/ 163 h 242"/>
                <a:gd name="connsiteX75-8837" fmla="*/ 148 w 216"/>
                <a:gd name="connsiteY75-8838" fmla="*/ 163 h 242"/>
                <a:gd name="connsiteX76-8839" fmla="*/ 169 w 216"/>
                <a:gd name="connsiteY76-8840" fmla="*/ 163 h 242"/>
                <a:gd name="connsiteX77-8841" fmla="*/ 190 w 216"/>
                <a:gd name="connsiteY77-8842" fmla="*/ 163 h 242"/>
                <a:gd name="connsiteX78-8843" fmla="*/ 211 w 216"/>
                <a:gd name="connsiteY78-8844" fmla="*/ 158 h 242"/>
                <a:gd name="connsiteX0-8845" fmla="*/ 200 w 211"/>
                <a:gd name="connsiteY0-8846" fmla="*/ 200 h 242"/>
                <a:gd name="connsiteX1-8847" fmla="*/ 184 w 211"/>
                <a:gd name="connsiteY1-8848" fmla="*/ 205 h 242"/>
                <a:gd name="connsiteX2-8849" fmla="*/ 169 w 211"/>
                <a:gd name="connsiteY2-8850" fmla="*/ 205 h 242"/>
                <a:gd name="connsiteX3-8851" fmla="*/ 153 w 211"/>
                <a:gd name="connsiteY3-8852" fmla="*/ 211 h 242"/>
                <a:gd name="connsiteX4-8853" fmla="*/ 142 w 211"/>
                <a:gd name="connsiteY4-8854" fmla="*/ 211 h 242"/>
                <a:gd name="connsiteX5-8855" fmla="*/ 132 w 211"/>
                <a:gd name="connsiteY5-8856" fmla="*/ 216 h 242"/>
                <a:gd name="connsiteX6-8857" fmla="*/ 127 w 211"/>
                <a:gd name="connsiteY6-8858" fmla="*/ 216 h 242"/>
                <a:gd name="connsiteX7-8859" fmla="*/ 116 w 211"/>
                <a:gd name="connsiteY7-8860" fmla="*/ 221 h 242"/>
                <a:gd name="connsiteX8-8861" fmla="*/ 111 w 211"/>
                <a:gd name="connsiteY8-8862" fmla="*/ 221 h 242"/>
                <a:gd name="connsiteX9-8863" fmla="*/ 105 w 211"/>
                <a:gd name="connsiteY9-8864" fmla="*/ 226 h 242"/>
                <a:gd name="connsiteX10-8865" fmla="*/ 90 w 211"/>
                <a:gd name="connsiteY10-8866" fmla="*/ 232 h 242"/>
                <a:gd name="connsiteX11-8867" fmla="*/ 79 w 211"/>
                <a:gd name="connsiteY11-8868" fmla="*/ 237 h 242"/>
                <a:gd name="connsiteX12-8869" fmla="*/ 69 w 211"/>
                <a:gd name="connsiteY12-8870" fmla="*/ 242 h 242"/>
                <a:gd name="connsiteX13-8871" fmla="*/ 63 w 211"/>
                <a:gd name="connsiteY13-8872" fmla="*/ 242 h 242"/>
                <a:gd name="connsiteX14-8873" fmla="*/ 58 w 211"/>
                <a:gd name="connsiteY14-8874" fmla="*/ 242 h 242"/>
                <a:gd name="connsiteX15-8875" fmla="*/ 53 w 211"/>
                <a:gd name="connsiteY15-8876" fmla="*/ 242 h 242"/>
                <a:gd name="connsiteX16-8877" fmla="*/ 48 w 211"/>
                <a:gd name="connsiteY16-8878" fmla="*/ 242 h 242"/>
                <a:gd name="connsiteX17-8879" fmla="*/ 37 w 211"/>
                <a:gd name="connsiteY17-8880" fmla="*/ 232 h 242"/>
                <a:gd name="connsiteX18-8881" fmla="*/ 27 w 211"/>
                <a:gd name="connsiteY18-8882" fmla="*/ 226 h 242"/>
                <a:gd name="connsiteX19-8883" fmla="*/ 16 w 211"/>
                <a:gd name="connsiteY19-8884" fmla="*/ 216 h 242"/>
                <a:gd name="connsiteX20-8885" fmla="*/ 11 w 211"/>
                <a:gd name="connsiteY20-8886" fmla="*/ 211 h 242"/>
                <a:gd name="connsiteX21-8887" fmla="*/ 6 w 211"/>
                <a:gd name="connsiteY21-8888" fmla="*/ 200 h 242"/>
                <a:gd name="connsiteX22-8889" fmla="*/ 0 w 211"/>
                <a:gd name="connsiteY22-8890" fmla="*/ 195 h 242"/>
                <a:gd name="connsiteX23-8891" fmla="*/ 6 w 211"/>
                <a:gd name="connsiteY23-8892" fmla="*/ 190 h 242"/>
                <a:gd name="connsiteX24-8893" fmla="*/ 11 w 211"/>
                <a:gd name="connsiteY24-8894" fmla="*/ 184 h 242"/>
                <a:gd name="connsiteX25-8895" fmla="*/ 16 w 211"/>
                <a:gd name="connsiteY25-8896" fmla="*/ 179 h 242"/>
                <a:gd name="connsiteX26-8897" fmla="*/ 27 w 211"/>
                <a:gd name="connsiteY26-8898" fmla="*/ 174 h 242"/>
                <a:gd name="connsiteX27-8899" fmla="*/ 37 w 211"/>
                <a:gd name="connsiteY27-8900" fmla="*/ 163 h 242"/>
                <a:gd name="connsiteX28-8901" fmla="*/ 48 w 211"/>
                <a:gd name="connsiteY28-8902" fmla="*/ 153 h 242"/>
                <a:gd name="connsiteX29-8903" fmla="*/ 53 w 211"/>
                <a:gd name="connsiteY29-8904" fmla="*/ 137 h 242"/>
                <a:gd name="connsiteX30-8905" fmla="*/ 63 w 211"/>
                <a:gd name="connsiteY30-8906" fmla="*/ 121 h 242"/>
                <a:gd name="connsiteX31-8907" fmla="*/ 63 w 211"/>
                <a:gd name="connsiteY31-8908" fmla="*/ 100 h 242"/>
                <a:gd name="connsiteX32-8909" fmla="*/ 69 w 211"/>
                <a:gd name="connsiteY32-8910" fmla="*/ 89 h 242"/>
                <a:gd name="connsiteX33-8911" fmla="*/ 69 w 211"/>
                <a:gd name="connsiteY33-8912" fmla="*/ 74 h 242"/>
                <a:gd name="connsiteX34-8913" fmla="*/ 69 w 211"/>
                <a:gd name="connsiteY34-8914" fmla="*/ 63 h 242"/>
                <a:gd name="connsiteX35-8915" fmla="*/ 63 w 211"/>
                <a:gd name="connsiteY35-8916" fmla="*/ 47 h 242"/>
                <a:gd name="connsiteX36-8917" fmla="*/ 58 w 211"/>
                <a:gd name="connsiteY36-8918" fmla="*/ 42 h 242"/>
                <a:gd name="connsiteX37-8919" fmla="*/ 53 w 211"/>
                <a:gd name="connsiteY37-8920" fmla="*/ 37 h 242"/>
                <a:gd name="connsiteX38-8921" fmla="*/ 48 w 211"/>
                <a:gd name="connsiteY38-8922" fmla="*/ 32 h 242"/>
                <a:gd name="connsiteX39-8923" fmla="*/ 48 w 211"/>
                <a:gd name="connsiteY39-8924" fmla="*/ 26 h 242"/>
                <a:gd name="connsiteX40-8925" fmla="*/ 48 w 211"/>
                <a:gd name="connsiteY40-8926" fmla="*/ 16 h 242"/>
                <a:gd name="connsiteX41-8927" fmla="*/ 48 w 211"/>
                <a:gd name="connsiteY41-8928" fmla="*/ 10 h 242"/>
                <a:gd name="connsiteX42-8929" fmla="*/ 53 w 211"/>
                <a:gd name="connsiteY42-8930" fmla="*/ 5 h 242"/>
                <a:gd name="connsiteX43-8931" fmla="*/ 58 w 211"/>
                <a:gd name="connsiteY43-8932" fmla="*/ 5 h 242"/>
                <a:gd name="connsiteX44-8933" fmla="*/ 69 w 211"/>
                <a:gd name="connsiteY44-8934" fmla="*/ 0 h 242"/>
                <a:gd name="connsiteX45-8935" fmla="*/ 74 w 211"/>
                <a:gd name="connsiteY45-8936" fmla="*/ 5 h 242"/>
                <a:gd name="connsiteX46-8937" fmla="*/ 84 w 211"/>
                <a:gd name="connsiteY46-8938" fmla="*/ 5 h 242"/>
                <a:gd name="connsiteX47-8939" fmla="*/ 95 w 211"/>
                <a:gd name="connsiteY47-8940" fmla="*/ 10 h 242"/>
                <a:gd name="connsiteX48-8941" fmla="*/ 105 w 211"/>
                <a:gd name="connsiteY48-8942" fmla="*/ 16 h 242"/>
                <a:gd name="connsiteX49-8943" fmla="*/ 116 w 211"/>
                <a:gd name="connsiteY49-8944" fmla="*/ 26 h 242"/>
                <a:gd name="connsiteX50-8945" fmla="*/ 127 w 211"/>
                <a:gd name="connsiteY50-8946" fmla="*/ 32 h 242"/>
                <a:gd name="connsiteX51-8947" fmla="*/ 132 w 211"/>
                <a:gd name="connsiteY51-8948" fmla="*/ 37 h 242"/>
                <a:gd name="connsiteX52-8949" fmla="*/ 137 w 211"/>
                <a:gd name="connsiteY52-8950" fmla="*/ 42 h 242"/>
                <a:gd name="connsiteX53-8951" fmla="*/ 137 w 211"/>
                <a:gd name="connsiteY53-8952" fmla="*/ 47 h 242"/>
                <a:gd name="connsiteX54-8953" fmla="*/ 137 w 211"/>
                <a:gd name="connsiteY54-8954" fmla="*/ 53 h 242"/>
                <a:gd name="connsiteX55-8955" fmla="*/ 137 w 211"/>
                <a:gd name="connsiteY55-8956" fmla="*/ 58 h 242"/>
                <a:gd name="connsiteX56-8957" fmla="*/ 137 w 211"/>
                <a:gd name="connsiteY56-8958" fmla="*/ 63 h 242"/>
                <a:gd name="connsiteX57-8959" fmla="*/ 137 w 211"/>
                <a:gd name="connsiteY57-8960" fmla="*/ 68 h 242"/>
                <a:gd name="connsiteX58-8961" fmla="*/ 132 w 211"/>
                <a:gd name="connsiteY58-8962" fmla="*/ 79 h 242"/>
                <a:gd name="connsiteX59-8963" fmla="*/ 132 w 211"/>
                <a:gd name="connsiteY59-8964" fmla="*/ 89 h 242"/>
                <a:gd name="connsiteX60-8965" fmla="*/ 127 w 211"/>
                <a:gd name="connsiteY60-8966" fmla="*/ 100 h 242"/>
                <a:gd name="connsiteX61-8967" fmla="*/ 121 w 211"/>
                <a:gd name="connsiteY61-8968" fmla="*/ 111 h 242"/>
                <a:gd name="connsiteX62-8969" fmla="*/ 116 w 211"/>
                <a:gd name="connsiteY62-8970" fmla="*/ 121 h 242"/>
                <a:gd name="connsiteX63-8971" fmla="*/ 116 w 211"/>
                <a:gd name="connsiteY63-8972" fmla="*/ 132 h 242"/>
                <a:gd name="connsiteX64-8973" fmla="*/ 111 w 211"/>
                <a:gd name="connsiteY64-8974" fmla="*/ 137 h 242"/>
                <a:gd name="connsiteX65-8975" fmla="*/ 111 w 211"/>
                <a:gd name="connsiteY65-8976" fmla="*/ 147 h 242"/>
                <a:gd name="connsiteX66-8977" fmla="*/ 111 w 211"/>
                <a:gd name="connsiteY66-8978" fmla="*/ 153 h 242"/>
                <a:gd name="connsiteX67-8979" fmla="*/ 111 w 211"/>
                <a:gd name="connsiteY67-8980" fmla="*/ 158 h 242"/>
                <a:gd name="connsiteX68-8981" fmla="*/ 111 w 211"/>
                <a:gd name="connsiteY68-8982" fmla="*/ 158 h 242"/>
                <a:gd name="connsiteX69-8983" fmla="*/ 111 w 211"/>
                <a:gd name="connsiteY69-8984" fmla="*/ 163 h 242"/>
                <a:gd name="connsiteX70-8985" fmla="*/ 116 w 211"/>
                <a:gd name="connsiteY70-8986" fmla="*/ 163 h 242"/>
                <a:gd name="connsiteX71-8987" fmla="*/ 116 w 211"/>
                <a:gd name="connsiteY71-8988" fmla="*/ 163 h 242"/>
                <a:gd name="connsiteX72-8989" fmla="*/ 121 w 211"/>
                <a:gd name="connsiteY72-8990" fmla="*/ 163 h 242"/>
                <a:gd name="connsiteX73-8991" fmla="*/ 132 w 211"/>
                <a:gd name="connsiteY73-8992" fmla="*/ 163 h 242"/>
                <a:gd name="connsiteX74-8993" fmla="*/ 148 w 211"/>
                <a:gd name="connsiteY74-8994" fmla="*/ 163 h 242"/>
                <a:gd name="connsiteX75-8995" fmla="*/ 169 w 211"/>
                <a:gd name="connsiteY75-8996" fmla="*/ 163 h 242"/>
                <a:gd name="connsiteX76-8997" fmla="*/ 190 w 211"/>
                <a:gd name="connsiteY76-8998" fmla="*/ 163 h 242"/>
                <a:gd name="connsiteX77-8999" fmla="*/ 211 w 211"/>
                <a:gd name="connsiteY77-9000" fmla="*/ 158 h 242"/>
                <a:gd name="connsiteX0-9001" fmla="*/ 184 w 211"/>
                <a:gd name="connsiteY0-9002" fmla="*/ 205 h 242"/>
                <a:gd name="connsiteX1-9003" fmla="*/ 169 w 211"/>
                <a:gd name="connsiteY1-9004" fmla="*/ 205 h 242"/>
                <a:gd name="connsiteX2-9005" fmla="*/ 153 w 211"/>
                <a:gd name="connsiteY2-9006" fmla="*/ 211 h 242"/>
                <a:gd name="connsiteX3-9007" fmla="*/ 142 w 211"/>
                <a:gd name="connsiteY3-9008" fmla="*/ 211 h 242"/>
                <a:gd name="connsiteX4-9009" fmla="*/ 132 w 211"/>
                <a:gd name="connsiteY4-9010" fmla="*/ 216 h 242"/>
                <a:gd name="connsiteX5-9011" fmla="*/ 127 w 211"/>
                <a:gd name="connsiteY5-9012" fmla="*/ 216 h 242"/>
                <a:gd name="connsiteX6-9013" fmla="*/ 116 w 211"/>
                <a:gd name="connsiteY6-9014" fmla="*/ 221 h 242"/>
                <a:gd name="connsiteX7-9015" fmla="*/ 111 w 211"/>
                <a:gd name="connsiteY7-9016" fmla="*/ 221 h 242"/>
                <a:gd name="connsiteX8-9017" fmla="*/ 105 w 211"/>
                <a:gd name="connsiteY8-9018" fmla="*/ 226 h 242"/>
                <a:gd name="connsiteX9-9019" fmla="*/ 90 w 211"/>
                <a:gd name="connsiteY9-9020" fmla="*/ 232 h 242"/>
                <a:gd name="connsiteX10-9021" fmla="*/ 79 w 211"/>
                <a:gd name="connsiteY10-9022" fmla="*/ 237 h 242"/>
                <a:gd name="connsiteX11-9023" fmla="*/ 69 w 211"/>
                <a:gd name="connsiteY11-9024" fmla="*/ 242 h 242"/>
                <a:gd name="connsiteX12-9025" fmla="*/ 63 w 211"/>
                <a:gd name="connsiteY12-9026" fmla="*/ 242 h 242"/>
                <a:gd name="connsiteX13-9027" fmla="*/ 58 w 211"/>
                <a:gd name="connsiteY13-9028" fmla="*/ 242 h 242"/>
                <a:gd name="connsiteX14-9029" fmla="*/ 53 w 211"/>
                <a:gd name="connsiteY14-9030" fmla="*/ 242 h 242"/>
                <a:gd name="connsiteX15-9031" fmla="*/ 48 w 211"/>
                <a:gd name="connsiteY15-9032" fmla="*/ 242 h 242"/>
                <a:gd name="connsiteX16-9033" fmla="*/ 37 w 211"/>
                <a:gd name="connsiteY16-9034" fmla="*/ 232 h 242"/>
                <a:gd name="connsiteX17-9035" fmla="*/ 27 w 211"/>
                <a:gd name="connsiteY17-9036" fmla="*/ 226 h 242"/>
                <a:gd name="connsiteX18-9037" fmla="*/ 16 w 211"/>
                <a:gd name="connsiteY18-9038" fmla="*/ 216 h 242"/>
                <a:gd name="connsiteX19-9039" fmla="*/ 11 w 211"/>
                <a:gd name="connsiteY19-9040" fmla="*/ 211 h 242"/>
                <a:gd name="connsiteX20-9041" fmla="*/ 6 w 211"/>
                <a:gd name="connsiteY20-9042" fmla="*/ 200 h 242"/>
                <a:gd name="connsiteX21-9043" fmla="*/ 0 w 211"/>
                <a:gd name="connsiteY21-9044" fmla="*/ 195 h 242"/>
                <a:gd name="connsiteX22-9045" fmla="*/ 6 w 211"/>
                <a:gd name="connsiteY22-9046" fmla="*/ 190 h 242"/>
                <a:gd name="connsiteX23-9047" fmla="*/ 11 w 211"/>
                <a:gd name="connsiteY23-9048" fmla="*/ 184 h 242"/>
                <a:gd name="connsiteX24-9049" fmla="*/ 16 w 211"/>
                <a:gd name="connsiteY24-9050" fmla="*/ 179 h 242"/>
                <a:gd name="connsiteX25-9051" fmla="*/ 27 w 211"/>
                <a:gd name="connsiteY25-9052" fmla="*/ 174 h 242"/>
                <a:gd name="connsiteX26-9053" fmla="*/ 37 w 211"/>
                <a:gd name="connsiteY26-9054" fmla="*/ 163 h 242"/>
                <a:gd name="connsiteX27-9055" fmla="*/ 48 w 211"/>
                <a:gd name="connsiteY27-9056" fmla="*/ 153 h 242"/>
                <a:gd name="connsiteX28-9057" fmla="*/ 53 w 211"/>
                <a:gd name="connsiteY28-9058" fmla="*/ 137 h 242"/>
                <a:gd name="connsiteX29-9059" fmla="*/ 63 w 211"/>
                <a:gd name="connsiteY29-9060" fmla="*/ 121 h 242"/>
                <a:gd name="connsiteX30-9061" fmla="*/ 63 w 211"/>
                <a:gd name="connsiteY30-9062" fmla="*/ 100 h 242"/>
                <a:gd name="connsiteX31-9063" fmla="*/ 69 w 211"/>
                <a:gd name="connsiteY31-9064" fmla="*/ 89 h 242"/>
                <a:gd name="connsiteX32-9065" fmla="*/ 69 w 211"/>
                <a:gd name="connsiteY32-9066" fmla="*/ 74 h 242"/>
                <a:gd name="connsiteX33-9067" fmla="*/ 69 w 211"/>
                <a:gd name="connsiteY33-9068" fmla="*/ 63 h 242"/>
                <a:gd name="connsiteX34-9069" fmla="*/ 63 w 211"/>
                <a:gd name="connsiteY34-9070" fmla="*/ 47 h 242"/>
                <a:gd name="connsiteX35-9071" fmla="*/ 58 w 211"/>
                <a:gd name="connsiteY35-9072" fmla="*/ 42 h 242"/>
                <a:gd name="connsiteX36-9073" fmla="*/ 53 w 211"/>
                <a:gd name="connsiteY36-9074" fmla="*/ 37 h 242"/>
                <a:gd name="connsiteX37-9075" fmla="*/ 48 w 211"/>
                <a:gd name="connsiteY37-9076" fmla="*/ 32 h 242"/>
                <a:gd name="connsiteX38-9077" fmla="*/ 48 w 211"/>
                <a:gd name="connsiteY38-9078" fmla="*/ 26 h 242"/>
                <a:gd name="connsiteX39-9079" fmla="*/ 48 w 211"/>
                <a:gd name="connsiteY39-9080" fmla="*/ 16 h 242"/>
                <a:gd name="connsiteX40-9081" fmla="*/ 48 w 211"/>
                <a:gd name="connsiteY40-9082" fmla="*/ 10 h 242"/>
                <a:gd name="connsiteX41-9083" fmla="*/ 53 w 211"/>
                <a:gd name="connsiteY41-9084" fmla="*/ 5 h 242"/>
                <a:gd name="connsiteX42-9085" fmla="*/ 58 w 211"/>
                <a:gd name="connsiteY42-9086" fmla="*/ 5 h 242"/>
                <a:gd name="connsiteX43-9087" fmla="*/ 69 w 211"/>
                <a:gd name="connsiteY43-9088" fmla="*/ 0 h 242"/>
                <a:gd name="connsiteX44-9089" fmla="*/ 74 w 211"/>
                <a:gd name="connsiteY44-9090" fmla="*/ 5 h 242"/>
                <a:gd name="connsiteX45-9091" fmla="*/ 84 w 211"/>
                <a:gd name="connsiteY45-9092" fmla="*/ 5 h 242"/>
                <a:gd name="connsiteX46-9093" fmla="*/ 95 w 211"/>
                <a:gd name="connsiteY46-9094" fmla="*/ 10 h 242"/>
                <a:gd name="connsiteX47-9095" fmla="*/ 105 w 211"/>
                <a:gd name="connsiteY47-9096" fmla="*/ 16 h 242"/>
                <a:gd name="connsiteX48-9097" fmla="*/ 116 w 211"/>
                <a:gd name="connsiteY48-9098" fmla="*/ 26 h 242"/>
                <a:gd name="connsiteX49-9099" fmla="*/ 127 w 211"/>
                <a:gd name="connsiteY49-9100" fmla="*/ 32 h 242"/>
                <a:gd name="connsiteX50-9101" fmla="*/ 132 w 211"/>
                <a:gd name="connsiteY50-9102" fmla="*/ 37 h 242"/>
                <a:gd name="connsiteX51-9103" fmla="*/ 137 w 211"/>
                <a:gd name="connsiteY51-9104" fmla="*/ 42 h 242"/>
                <a:gd name="connsiteX52-9105" fmla="*/ 137 w 211"/>
                <a:gd name="connsiteY52-9106" fmla="*/ 47 h 242"/>
                <a:gd name="connsiteX53-9107" fmla="*/ 137 w 211"/>
                <a:gd name="connsiteY53-9108" fmla="*/ 53 h 242"/>
                <a:gd name="connsiteX54-9109" fmla="*/ 137 w 211"/>
                <a:gd name="connsiteY54-9110" fmla="*/ 58 h 242"/>
                <a:gd name="connsiteX55-9111" fmla="*/ 137 w 211"/>
                <a:gd name="connsiteY55-9112" fmla="*/ 63 h 242"/>
                <a:gd name="connsiteX56-9113" fmla="*/ 137 w 211"/>
                <a:gd name="connsiteY56-9114" fmla="*/ 68 h 242"/>
                <a:gd name="connsiteX57-9115" fmla="*/ 132 w 211"/>
                <a:gd name="connsiteY57-9116" fmla="*/ 79 h 242"/>
                <a:gd name="connsiteX58-9117" fmla="*/ 132 w 211"/>
                <a:gd name="connsiteY58-9118" fmla="*/ 89 h 242"/>
                <a:gd name="connsiteX59-9119" fmla="*/ 127 w 211"/>
                <a:gd name="connsiteY59-9120" fmla="*/ 100 h 242"/>
                <a:gd name="connsiteX60-9121" fmla="*/ 121 w 211"/>
                <a:gd name="connsiteY60-9122" fmla="*/ 111 h 242"/>
                <a:gd name="connsiteX61-9123" fmla="*/ 116 w 211"/>
                <a:gd name="connsiteY61-9124" fmla="*/ 121 h 242"/>
                <a:gd name="connsiteX62-9125" fmla="*/ 116 w 211"/>
                <a:gd name="connsiteY62-9126" fmla="*/ 132 h 242"/>
                <a:gd name="connsiteX63-9127" fmla="*/ 111 w 211"/>
                <a:gd name="connsiteY63-9128" fmla="*/ 137 h 242"/>
                <a:gd name="connsiteX64-9129" fmla="*/ 111 w 211"/>
                <a:gd name="connsiteY64-9130" fmla="*/ 147 h 242"/>
                <a:gd name="connsiteX65-9131" fmla="*/ 111 w 211"/>
                <a:gd name="connsiteY65-9132" fmla="*/ 153 h 242"/>
                <a:gd name="connsiteX66-9133" fmla="*/ 111 w 211"/>
                <a:gd name="connsiteY66-9134" fmla="*/ 158 h 242"/>
                <a:gd name="connsiteX67-9135" fmla="*/ 111 w 211"/>
                <a:gd name="connsiteY67-9136" fmla="*/ 158 h 242"/>
                <a:gd name="connsiteX68-9137" fmla="*/ 111 w 211"/>
                <a:gd name="connsiteY68-9138" fmla="*/ 163 h 242"/>
                <a:gd name="connsiteX69-9139" fmla="*/ 116 w 211"/>
                <a:gd name="connsiteY69-9140" fmla="*/ 163 h 242"/>
                <a:gd name="connsiteX70-9141" fmla="*/ 116 w 211"/>
                <a:gd name="connsiteY70-9142" fmla="*/ 163 h 242"/>
                <a:gd name="connsiteX71-9143" fmla="*/ 121 w 211"/>
                <a:gd name="connsiteY71-9144" fmla="*/ 163 h 242"/>
                <a:gd name="connsiteX72-9145" fmla="*/ 132 w 211"/>
                <a:gd name="connsiteY72-9146" fmla="*/ 163 h 242"/>
                <a:gd name="connsiteX73-9147" fmla="*/ 148 w 211"/>
                <a:gd name="connsiteY73-9148" fmla="*/ 163 h 242"/>
                <a:gd name="connsiteX74-9149" fmla="*/ 169 w 211"/>
                <a:gd name="connsiteY74-9150" fmla="*/ 163 h 242"/>
                <a:gd name="connsiteX75-9151" fmla="*/ 190 w 211"/>
                <a:gd name="connsiteY75-9152" fmla="*/ 163 h 242"/>
                <a:gd name="connsiteX76-9153" fmla="*/ 211 w 211"/>
                <a:gd name="connsiteY76-9154" fmla="*/ 158 h 242"/>
                <a:gd name="connsiteX0-9155" fmla="*/ 169 w 211"/>
                <a:gd name="connsiteY0-9156" fmla="*/ 205 h 242"/>
                <a:gd name="connsiteX1-9157" fmla="*/ 153 w 211"/>
                <a:gd name="connsiteY1-9158" fmla="*/ 211 h 242"/>
                <a:gd name="connsiteX2-9159" fmla="*/ 142 w 211"/>
                <a:gd name="connsiteY2-9160" fmla="*/ 211 h 242"/>
                <a:gd name="connsiteX3-9161" fmla="*/ 132 w 211"/>
                <a:gd name="connsiteY3-9162" fmla="*/ 216 h 242"/>
                <a:gd name="connsiteX4-9163" fmla="*/ 127 w 211"/>
                <a:gd name="connsiteY4-9164" fmla="*/ 216 h 242"/>
                <a:gd name="connsiteX5-9165" fmla="*/ 116 w 211"/>
                <a:gd name="connsiteY5-9166" fmla="*/ 221 h 242"/>
                <a:gd name="connsiteX6-9167" fmla="*/ 111 w 211"/>
                <a:gd name="connsiteY6-9168" fmla="*/ 221 h 242"/>
                <a:gd name="connsiteX7-9169" fmla="*/ 105 w 211"/>
                <a:gd name="connsiteY7-9170" fmla="*/ 226 h 242"/>
                <a:gd name="connsiteX8-9171" fmla="*/ 90 w 211"/>
                <a:gd name="connsiteY8-9172" fmla="*/ 232 h 242"/>
                <a:gd name="connsiteX9-9173" fmla="*/ 79 w 211"/>
                <a:gd name="connsiteY9-9174" fmla="*/ 237 h 242"/>
                <a:gd name="connsiteX10-9175" fmla="*/ 69 w 211"/>
                <a:gd name="connsiteY10-9176" fmla="*/ 242 h 242"/>
                <a:gd name="connsiteX11-9177" fmla="*/ 63 w 211"/>
                <a:gd name="connsiteY11-9178" fmla="*/ 242 h 242"/>
                <a:gd name="connsiteX12-9179" fmla="*/ 58 w 211"/>
                <a:gd name="connsiteY12-9180" fmla="*/ 242 h 242"/>
                <a:gd name="connsiteX13-9181" fmla="*/ 53 w 211"/>
                <a:gd name="connsiteY13-9182" fmla="*/ 242 h 242"/>
                <a:gd name="connsiteX14-9183" fmla="*/ 48 w 211"/>
                <a:gd name="connsiteY14-9184" fmla="*/ 242 h 242"/>
                <a:gd name="connsiteX15-9185" fmla="*/ 37 w 211"/>
                <a:gd name="connsiteY15-9186" fmla="*/ 232 h 242"/>
                <a:gd name="connsiteX16-9187" fmla="*/ 27 w 211"/>
                <a:gd name="connsiteY16-9188" fmla="*/ 226 h 242"/>
                <a:gd name="connsiteX17-9189" fmla="*/ 16 w 211"/>
                <a:gd name="connsiteY17-9190" fmla="*/ 216 h 242"/>
                <a:gd name="connsiteX18-9191" fmla="*/ 11 w 211"/>
                <a:gd name="connsiteY18-9192" fmla="*/ 211 h 242"/>
                <a:gd name="connsiteX19-9193" fmla="*/ 6 w 211"/>
                <a:gd name="connsiteY19-9194" fmla="*/ 200 h 242"/>
                <a:gd name="connsiteX20-9195" fmla="*/ 0 w 211"/>
                <a:gd name="connsiteY20-9196" fmla="*/ 195 h 242"/>
                <a:gd name="connsiteX21-9197" fmla="*/ 6 w 211"/>
                <a:gd name="connsiteY21-9198" fmla="*/ 190 h 242"/>
                <a:gd name="connsiteX22-9199" fmla="*/ 11 w 211"/>
                <a:gd name="connsiteY22-9200" fmla="*/ 184 h 242"/>
                <a:gd name="connsiteX23-9201" fmla="*/ 16 w 211"/>
                <a:gd name="connsiteY23-9202" fmla="*/ 179 h 242"/>
                <a:gd name="connsiteX24-9203" fmla="*/ 27 w 211"/>
                <a:gd name="connsiteY24-9204" fmla="*/ 174 h 242"/>
                <a:gd name="connsiteX25-9205" fmla="*/ 37 w 211"/>
                <a:gd name="connsiteY25-9206" fmla="*/ 163 h 242"/>
                <a:gd name="connsiteX26-9207" fmla="*/ 48 w 211"/>
                <a:gd name="connsiteY26-9208" fmla="*/ 153 h 242"/>
                <a:gd name="connsiteX27-9209" fmla="*/ 53 w 211"/>
                <a:gd name="connsiteY27-9210" fmla="*/ 137 h 242"/>
                <a:gd name="connsiteX28-9211" fmla="*/ 63 w 211"/>
                <a:gd name="connsiteY28-9212" fmla="*/ 121 h 242"/>
                <a:gd name="connsiteX29-9213" fmla="*/ 63 w 211"/>
                <a:gd name="connsiteY29-9214" fmla="*/ 100 h 242"/>
                <a:gd name="connsiteX30-9215" fmla="*/ 69 w 211"/>
                <a:gd name="connsiteY30-9216" fmla="*/ 89 h 242"/>
                <a:gd name="connsiteX31-9217" fmla="*/ 69 w 211"/>
                <a:gd name="connsiteY31-9218" fmla="*/ 74 h 242"/>
                <a:gd name="connsiteX32-9219" fmla="*/ 69 w 211"/>
                <a:gd name="connsiteY32-9220" fmla="*/ 63 h 242"/>
                <a:gd name="connsiteX33-9221" fmla="*/ 63 w 211"/>
                <a:gd name="connsiteY33-9222" fmla="*/ 47 h 242"/>
                <a:gd name="connsiteX34-9223" fmla="*/ 58 w 211"/>
                <a:gd name="connsiteY34-9224" fmla="*/ 42 h 242"/>
                <a:gd name="connsiteX35-9225" fmla="*/ 53 w 211"/>
                <a:gd name="connsiteY35-9226" fmla="*/ 37 h 242"/>
                <a:gd name="connsiteX36-9227" fmla="*/ 48 w 211"/>
                <a:gd name="connsiteY36-9228" fmla="*/ 32 h 242"/>
                <a:gd name="connsiteX37-9229" fmla="*/ 48 w 211"/>
                <a:gd name="connsiteY37-9230" fmla="*/ 26 h 242"/>
                <a:gd name="connsiteX38-9231" fmla="*/ 48 w 211"/>
                <a:gd name="connsiteY38-9232" fmla="*/ 16 h 242"/>
                <a:gd name="connsiteX39-9233" fmla="*/ 48 w 211"/>
                <a:gd name="connsiteY39-9234" fmla="*/ 10 h 242"/>
                <a:gd name="connsiteX40-9235" fmla="*/ 53 w 211"/>
                <a:gd name="connsiteY40-9236" fmla="*/ 5 h 242"/>
                <a:gd name="connsiteX41-9237" fmla="*/ 58 w 211"/>
                <a:gd name="connsiteY41-9238" fmla="*/ 5 h 242"/>
                <a:gd name="connsiteX42-9239" fmla="*/ 69 w 211"/>
                <a:gd name="connsiteY42-9240" fmla="*/ 0 h 242"/>
                <a:gd name="connsiteX43-9241" fmla="*/ 74 w 211"/>
                <a:gd name="connsiteY43-9242" fmla="*/ 5 h 242"/>
                <a:gd name="connsiteX44-9243" fmla="*/ 84 w 211"/>
                <a:gd name="connsiteY44-9244" fmla="*/ 5 h 242"/>
                <a:gd name="connsiteX45-9245" fmla="*/ 95 w 211"/>
                <a:gd name="connsiteY45-9246" fmla="*/ 10 h 242"/>
                <a:gd name="connsiteX46-9247" fmla="*/ 105 w 211"/>
                <a:gd name="connsiteY46-9248" fmla="*/ 16 h 242"/>
                <a:gd name="connsiteX47-9249" fmla="*/ 116 w 211"/>
                <a:gd name="connsiteY47-9250" fmla="*/ 26 h 242"/>
                <a:gd name="connsiteX48-9251" fmla="*/ 127 w 211"/>
                <a:gd name="connsiteY48-9252" fmla="*/ 32 h 242"/>
                <a:gd name="connsiteX49-9253" fmla="*/ 132 w 211"/>
                <a:gd name="connsiteY49-9254" fmla="*/ 37 h 242"/>
                <a:gd name="connsiteX50-9255" fmla="*/ 137 w 211"/>
                <a:gd name="connsiteY50-9256" fmla="*/ 42 h 242"/>
                <a:gd name="connsiteX51-9257" fmla="*/ 137 w 211"/>
                <a:gd name="connsiteY51-9258" fmla="*/ 47 h 242"/>
                <a:gd name="connsiteX52-9259" fmla="*/ 137 w 211"/>
                <a:gd name="connsiteY52-9260" fmla="*/ 53 h 242"/>
                <a:gd name="connsiteX53-9261" fmla="*/ 137 w 211"/>
                <a:gd name="connsiteY53-9262" fmla="*/ 58 h 242"/>
                <a:gd name="connsiteX54-9263" fmla="*/ 137 w 211"/>
                <a:gd name="connsiteY54-9264" fmla="*/ 63 h 242"/>
                <a:gd name="connsiteX55-9265" fmla="*/ 137 w 211"/>
                <a:gd name="connsiteY55-9266" fmla="*/ 68 h 242"/>
                <a:gd name="connsiteX56-9267" fmla="*/ 132 w 211"/>
                <a:gd name="connsiteY56-9268" fmla="*/ 79 h 242"/>
                <a:gd name="connsiteX57-9269" fmla="*/ 132 w 211"/>
                <a:gd name="connsiteY57-9270" fmla="*/ 89 h 242"/>
                <a:gd name="connsiteX58-9271" fmla="*/ 127 w 211"/>
                <a:gd name="connsiteY58-9272" fmla="*/ 100 h 242"/>
                <a:gd name="connsiteX59-9273" fmla="*/ 121 w 211"/>
                <a:gd name="connsiteY59-9274" fmla="*/ 111 h 242"/>
                <a:gd name="connsiteX60-9275" fmla="*/ 116 w 211"/>
                <a:gd name="connsiteY60-9276" fmla="*/ 121 h 242"/>
                <a:gd name="connsiteX61-9277" fmla="*/ 116 w 211"/>
                <a:gd name="connsiteY61-9278" fmla="*/ 132 h 242"/>
                <a:gd name="connsiteX62-9279" fmla="*/ 111 w 211"/>
                <a:gd name="connsiteY62-9280" fmla="*/ 137 h 242"/>
                <a:gd name="connsiteX63-9281" fmla="*/ 111 w 211"/>
                <a:gd name="connsiteY63-9282" fmla="*/ 147 h 242"/>
                <a:gd name="connsiteX64-9283" fmla="*/ 111 w 211"/>
                <a:gd name="connsiteY64-9284" fmla="*/ 153 h 242"/>
                <a:gd name="connsiteX65-9285" fmla="*/ 111 w 211"/>
                <a:gd name="connsiteY65-9286" fmla="*/ 158 h 242"/>
                <a:gd name="connsiteX66-9287" fmla="*/ 111 w 211"/>
                <a:gd name="connsiteY66-9288" fmla="*/ 158 h 242"/>
                <a:gd name="connsiteX67-9289" fmla="*/ 111 w 211"/>
                <a:gd name="connsiteY67-9290" fmla="*/ 163 h 242"/>
                <a:gd name="connsiteX68-9291" fmla="*/ 116 w 211"/>
                <a:gd name="connsiteY68-9292" fmla="*/ 163 h 242"/>
                <a:gd name="connsiteX69-9293" fmla="*/ 116 w 211"/>
                <a:gd name="connsiteY69-9294" fmla="*/ 163 h 242"/>
                <a:gd name="connsiteX70-9295" fmla="*/ 121 w 211"/>
                <a:gd name="connsiteY70-9296" fmla="*/ 163 h 242"/>
                <a:gd name="connsiteX71-9297" fmla="*/ 132 w 211"/>
                <a:gd name="connsiteY71-9298" fmla="*/ 163 h 242"/>
                <a:gd name="connsiteX72-9299" fmla="*/ 148 w 211"/>
                <a:gd name="connsiteY72-9300" fmla="*/ 163 h 242"/>
                <a:gd name="connsiteX73-9301" fmla="*/ 169 w 211"/>
                <a:gd name="connsiteY73-9302" fmla="*/ 163 h 242"/>
                <a:gd name="connsiteX74-9303" fmla="*/ 190 w 211"/>
                <a:gd name="connsiteY74-9304" fmla="*/ 163 h 242"/>
                <a:gd name="connsiteX75-9305" fmla="*/ 211 w 211"/>
                <a:gd name="connsiteY75-9306" fmla="*/ 158 h 242"/>
                <a:gd name="connsiteX0-9307" fmla="*/ 169 w 190"/>
                <a:gd name="connsiteY0-9308" fmla="*/ 205 h 242"/>
                <a:gd name="connsiteX1-9309" fmla="*/ 153 w 190"/>
                <a:gd name="connsiteY1-9310" fmla="*/ 211 h 242"/>
                <a:gd name="connsiteX2-9311" fmla="*/ 142 w 190"/>
                <a:gd name="connsiteY2-9312" fmla="*/ 211 h 242"/>
                <a:gd name="connsiteX3-9313" fmla="*/ 132 w 190"/>
                <a:gd name="connsiteY3-9314" fmla="*/ 216 h 242"/>
                <a:gd name="connsiteX4-9315" fmla="*/ 127 w 190"/>
                <a:gd name="connsiteY4-9316" fmla="*/ 216 h 242"/>
                <a:gd name="connsiteX5-9317" fmla="*/ 116 w 190"/>
                <a:gd name="connsiteY5-9318" fmla="*/ 221 h 242"/>
                <a:gd name="connsiteX6-9319" fmla="*/ 111 w 190"/>
                <a:gd name="connsiteY6-9320" fmla="*/ 221 h 242"/>
                <a:gd name="connsiteX7-9321" fmla="*/ 105 w 190"/>
                <a:gd name="connsiteY7-9322" fmla="*/ 226 h 242"/>
                <a:gd name="connsiteX8-9323" fmla="*/ 90 w 190"/>
                <a:gd name="connsiteY8-9324" fmla="*/ 232 h 242"/>
                <a:gd name="connsiteX9-9325" fmla="*/ 79 w 190"/>
                <a:gd name="connsiteY9-9326" fmla="*/ 237 h 242"/>
                <a:gd name="connsiteX10-9327" fmla="*/ 69 w 190"/>
                <a:gd name="connsiteY10-9328" fmla="*/ 242 h 242"/>
                <a:gd name="connsiteX11-9329" fmla="*/ 63 w 190"/>
                <a:gd name="connsiteY11-9330" fmla="*/ 242 h 242"/>
                <a:gd name="connsiteX12-9331" fmla="*/ 58 w 190"/>
                <a:gd name="connsiteY12-9332" fmla="*/ 242 h 242"/>
                <a:gd name="connsiteX13-9333" fmla="*/ 53 w 190"/>
                <a:gd name="connsiteY13-9334" fmla="*/ 242 h 242"/>
                <a:gd name="connsiteX14-9335" fmla="*/ 48 w 190"/>
                <a:gd name="connsiteY14-9336" fmla="*/ 242 h 242"/>
                <a:gd name="connsiteX15-9337" fmla="*/ 37 w 190"/>
                <a:gd name="connsiteY15-9338" fmla="*/ 232 h 242"/>
                <a:gd name="connsiteX16-9339" fmla="*/ 27 w 190"/>
                <a:gd name="connsiteY16-9340" fmla="*/ 226 h 242"/>
                <a:gd name="connsiteX17-9341" fmla="*/ 16 w 190"/>
                <a:gd name="connsiteY17-9342" fmla="*/ 216 h 242"/>
                <a:gd name="connsiteX18-9343" fmla="*/ 11 w 190"/>
                <a:gd name="connsiteY18-9344" fmla="*/ 211 h 242"/>
                <a:gd name="connsiteX19-9345" fmla="*/ 6 w 190"/>
                <a:gd name="connsiteY19-9346" fmla="*/ 200 h 242"/>
                <a:gd name="connsiteX20-9347" fmla="*/ 0 w 190"/>
                <a:gd name="connsiteY20-9348" fmla="*/ 195 h 242"/>
                <a:gd name="connsiteX21-9349" fmla="*/ 6 w 190"/>
                <a:gd name="connsiteY21-9350" fmla="*/ 190 h 242"/>
                <a:gd name="connsiteX22-9351" fmla="*/ 11 w 190"/>
                <a:gd name="connsiteY22-9352" fmla="*/ 184 h 242"/>
                <a:gd name="connsiteX23-9353" fmla="*/ 16 w 190"/>
                <a:gd name="connsiteY23-9354" fmla="*/ 179 h 242"/>
                <a:gd name="connsiteX24-9355" fmla="*/ 27 w 190"/>
                <a:gd name="connsiteY24-9356" fmla="*/ 174 h 242"/>
                <a:gd name="connsiteX25-9357" fmla="*/ 37 w 190"/>
                <a:gd name="connsiteY25-9358" fmla="*/ 163 h 242"/>
                <a:gd name="connsiteX26-9359" fmla="*/ 48 w 190"/>
                <a:gd name="connsiteY26-9360" fmla="*/ 153 h 242"/>
                <a:gd name="connsiteX27-9361" fmla="*/ 53 w 190"/>
                <a:gd name="connsiteY27-9362" fmla="*/ 137 h 242"/>
                <a:gd name="connsiteX28-9363" fmla="*/ 63 w 190"/>
                <a:gd name="connsiteY28-9364" fmla="*/ 121 h 242"/>
                <a:gd name="connsiteX29-9365" fmla="*/ 63 w 190"/>
                <a:gd name="connsiteY29-9366" fmla="*/ 100 h 242"/>
                <a:gd name="connsiteX30-9367" fmla="*/ 69 w 190"/>
                <a:gd name="connsiteY30-9368" fmla="*/ 89 h 242"/>
                <a:gd name="connsiteX31-9369" fmla="*/ 69 w 190"/>
                <a:gd name="connsiteY31-9370" fmla="*/ 74 h 242"/>
                <a:gd name="connsiteX32-9371" fmla="*/ 69 w 190"/>
                <a:gd name="connsiteY32-9372" fmla="*/ 63 h 242"/>
                <a:gd name="connsiteX33-9373" fmla="*/ 63 w 190"/>
                <a:gd name="connsiteY33-9374" fmla="*/ 47 h 242"/>
                <a:gd name="connsiteX34-9375" fmla="*/ 58 w 190"/>
                <a:gd name="connsiteY34-9376" fmla="*/ 42 h 242"/>
                <a:gd name="connsiteX35-9377" fmla="*/ 53 w 190"/>
                <a:gd name="connsiteY35-9378" fmla="*/ 37 h 242"/>
                <a:gd name="connsiteX36-9379" fmla="*/ 48 w 190"/>
                <a:gd name="connsiteY36-9380" fmla="*/ 32 h 242"/>
                <a:gd name="connsiteX37-9381" fmla="*/ 48 w 190"/>
                <a:gd name="connsiteY37-9382" fmla="*/ 26 h 242"/>
                <a:gd name="connsiteX38-9383" fmla="*/ 48 w 190"/>
                <a:gd name="connsiteY38-9384" fmla="*/ 16 h 242"/>
                <a:gd name="connsiteX39-9385" fmla="*/ 48 w 190"/>
                <a:gd name="connsiteY39-9386" fmla="*/ 10 h 242"/>
                <a:gd name="connsiteX40-9387" fmla="*/ 53 w 190"/>
                <a:gd name="connsiteY40-9388" fmla="*/ 5 h 242"/>
                <a:gd name="connsiteX41-9389" fmla="*/ 58 w 190"/>
                <a:gd name="connsiteY41-9390" fmla="*/ 5 h 242"/>
                <a:gd name="connsiteX42-9391" fmla="*/ 69 w 190"/>
                <a:gd name="connsiteY42-9392" fmla="*/ 0 h 242"/>
                <a:gd name="connsiteX43-9393" fmla="*/ 74 w 190"/>
                <a:gd name="connsiteY43-9394" fmla="*/ 5 h 242"/>
                <a:gd name="connsiteX44-9395" fmla="*/ 84 w 190"/>
                <a:gd name="connsiteY44-9396" fmla="*/ 5 h 242"/>
                <a:gd name="connsiteX45-9397" fmla="*/ 95 w 190"/>
                <a:gd name="connsiteY45-9398" fmla="*/ 10 h 242"/>
                <a:gd name="connsiteX46-9399" fmla="*/ 105 w 190"/>
                <a:gd name="connsiteY46-9400" fmla="*/ 16 h 242"/>
                <a:gd name="connsiteX47-9401" fmla="*/ 116 w 190"/>
                <a:gd name="connsiteY47-9402" fmla="*/ 26 h 242"/>
                <a:gd name="connsiteX48-9403" fmla="*/ 127 w 190"/>
                <a:gd name="connsiteY48-9404" fmla="*/ 32 h 242"/>
                <a:gd name="connsiteX49-9405" fmla="*/ 132 w 190"/>
                <a:gd name="connsiteY49-9406" fmla="*/ 37 h 242"/>
                <a:gd name="connsiteX50-9407" fmla="*/ 137 w 190"/>
                <a:gd name="connsiteY50-9408" fmla="*/ 42 h 242"/>
                <a:gd name="connsiteX51-9409" fmla="*/ 137 w 190"/>
                <a:gd name="connsiteY51-9410" fmla="*/ 47 h 242"/>
                <a:gd name="connsiteX52-9411" fmla="*/ 137 w 190"/>
                <a:gd name="connsiteY52-9412" fmla="*/ 53 h 242"/>
                <a:gd name="connsiteX53-9413" fmla="*/ 137 w 190"/>
                <a:gd name="connsiteY53-9414" fmla="*/ 58 h 242"/>
                <a:gd name="connsiteX54-9415" fmla="*/ 137 w 190"/>
                <a:gd name="connsiteY54-9416" fmla="*/ 63 h 242"/>
                <a:gd name="connsiteX55-9417" fmla="*/ 137 w 190"/>
                <a:gd name="connsiteY55-9418" fmla="*/ 68 h 242"/>
                <a:gd name="connsiteX56-9419" fmla="*/ 132 w 190"/>
                <a:gd name="connsiteY56-9420" fmla="*/ 79 h 242"/>
                <a:gd name="connsiteX57-9421" fmla="*/ 132 w 190"/>
                <a:gd name="connsiteY57-9422" fmla="*/ 89 h 242"/>
                <a:gd name="connsiteX58-9423" fmla="*/ 127 w 190"/>
                <a:gd name="connsiteY58-9424" fmla="*/ 100 h 242"/>
                <a:gd name="connsiteX59-9425" fmla="*/ 121 w 190"/>
                <a:gd name="connsiteY59-9426" fmla="*/ 111 h 242"/>
                <a:gd name="connsiteX60-9427" fmla="*/ 116 w 190"/>
                <a:gd name="connsiteY60-9428" fmla="*/ 121 h 242"/>
                <a:gd name="connsiteX61-9429" fmla="*/ 116 w 190"/>
                <a:gd name="connsiteY61-9430" fmla="*/ 132 h 242"/>
                <a:gd name="connsiteX62-9431" fmla="*/ 111 w 190"/>
                <a:gd name="connsiteY62-9432" fmla="*/ 137 h 242"/>
                <a:gd name="connsiteX63-9433" fmla="*/ 111 w 190"/>
                <a:gd name="connsiteY63-9434" fmla="*/ 147 h 242"/>
                <a:gd name="connsiteX64-9435" fmla="*/ 111 w 190"/>
                <a:gd name="connsiteY64-9436" fmla="*/ 153 h 242"/>
                <a:gd name="connsiteX65-9437" fmla="*/ 111 w 190"/>
                <a:gd name="connsiteY65-9438" fmla="*/ 158 h 242"/>
                <a:gd name="connsiteX66-9439" fmla="*/ 111 w 190"/>
                <a:gd name="connsiteY66-9440" fmla="*/ 158 h 242"/>
                <a:gd name="connsiteX67-9441" fmla="*/ 111 w 190"/>
                <a:gd name="connsiteY67-9442" fmla="*/ 163 h 242"/>
                <a:gd name="connsiteX68-9443" fmla="*/ 116 w 190"/>
                <a:gd name="connsiteY68-9444" fmla="*/ 163 h 242"/>
                <a:gd name="connsiteX69-9445" fmla="*/ 116 w 190"/>
                <a:gd name="connsiteY69-9446" fmla="*/ 163 h 242"/>
                <a:gd name="connsiteX70-9447" fmla="*/ 121 w 190"/>
                <a:gd name="connsiteY70-9448" fmla="*/ 163 h 242"/>
                <a:gd name="connsiteX71-9449" fmla="*/ 132 w 190"/>
                <a:gd name="connsiteY71-9450" fmla="*/ 163 h 242"/>
                <a:gd name="connsiteX72-9451" fmla="*/ 148 w 190"/>
                <a:gd name="connsiteY72-9452" fmla="*/ 163 h 242"/>
                <a:gd name="connsiteX73-9453" fmla="*/ 169 w 190"/>
                <a:gd name="connsiteY73-9454" fmla="*/ 163 h 242"/>
                <a:gd name="connsiteX74-9455" fmla="*/ 190 w 190"/>
                <a:gd name="connsiteY74-9456" fmla="*/ 163 h 242"/>
                <a:gd name="connsiteX0-9457" fmla="*/ 169 w 169"/>
                <a:gd name="connsiteY0-9458" fmla="*/ 205 h 242"/>
                <a:gd name="connsiteX1-9459" fmla="*/ 153 w 169"/>
                <a:gd name="connsiteY1-9460" fmla="*/ 211 h 242"/>
                <a:gd name="connsiteX2-9461" fmla="*/ 142 w 169"/>
                <a:gd name="connsiteY2-9462" fmla="*/ 211 h 242"/>
                <a:gd name="connsiteX3-9463" fmla="*/ 132 w 169"/>
                <a:gd name="connsiteY3-9464" fmla="*/ 216 h 242"/>
                <a:gd name="connsiteX4-9465" fmla="*/ 127 w 169"/>
                <a:gd name="connsiteY4-9466" fmla="*/ 216 h 242"/>
                <a:gd name="connsiteX5-9467" fmla="*/ 116 w 169"/>
                <a:gd name="connsiteY5-9468" fmla="*/ 221 h 242"/>
                <a:gd name="connsiteX6-9469" fmla="*/ 111 w 169"/>
                <a:gd name="connsiteY6-9470" fmla="*/ 221 h 242"/>
                <a:gd name="connsiteX7-9471" fmla="*/ 105 w 169"/>
                <a:gd name="connsiteY7-9472" fmla="*/ 226 h 242"/>
                <a:gd name="connsiteX8-9473" fmla="*/ 90 w 169"/>
                <a:gd name="connsiteY8-9474" fmla="*/ 232 h 242"/>
                <a:gd name="connsiteX9-9475" fmla="*/ 79 w 169"/>
                <a:gd name="connsiteY9-9476" fmla="*/ 237 h 242"/>
                <a:gd name="connsiteX10-9477" fmla="*/ 69 w 169"/>
                <a:gd name="connsiteY10-9478" fmla="*/ 242 h 242"/>
                <a:gd name="connsiteX11-9479" fmla="*/ 63 w 169"/>
                <a:gd name="connsiteY11-9480" fmla="*/ 242 h 242"/>
                <a:gd name="connsiteX12-9481" fmla="*/ 58 w 169"/>
                <a:gd name="connsiteY12-9482" fmla="*/ 242 h 242"/>
                <a:gd name="connsiteX13-9483" fmla="*/ 53 w 169"/>
                <a:gd name="connsiteY13-9484" fmla="*/ 242 h 242"/>
                <a:gd name="connsiteX14-9485" fmla="*/ 48 w 169"/>
                <a:gd name="connsiteY14-9486" fmla="*/ 242 h 242"/>
                <a:gd name="connsiteX15-9487" fmla="*/ 37 w 169"/>
                <a:gd name="connsiteY15-9488" fmla="*/ 232 h 242"/>
                <a:gd name="connsiteX16-9489" fmla="*/ 27 w 169"/>
                <a:gd name="connsiteY16-9490" fmla="*/ 226 h 242"/>
                <a:gd name="connsiteX17-9491" fmla="*/ 16 w 169"/>
                <a:gd name="connsiteY17-9492" fmla="*/ 216 h 242"/>
                <a:gd name="connsiteX18-9493" fmla="*/ 11 w 169"/>
                <a:gd name="connsiteY18-9494" fmla="*/ 211 h 242"/>
                <a:gd name="connsiteX19-9495" fmla="*/ 6 w 169"/>
                <a:gd name="connsiteY19-9496" fmla="*/ 200 h 242"/>
                <a:gd name="connsiteX20-9497" fmla="*/ 0 w 169"/>
                <a:gd name="connsiteY20-9498" fmla="*/ 195 h 242"/>
                <a:gd name="connsiteX21-9499" fmla="*/ 6 w 169"/>
                <a:gd name="connsiteY21-9500" fmla="*/ 190 h 242"/>
                <a:gd name="connsiteX22-9501" fmla="*/ 11 w 169"/>
                <a:gd name="connsiteY22-9502" fmla="*/ 184 h 242"/>
                <a:gd name="connsiteX23-9503" fmla="*/ 16 w 169"/>
                <a:gd name="connsiteY23-9504" fmla="*/ 179 h 242"/>
                <a:gd name="connsiteX24-9505" fmla="*/ 27 w 169"/>
                <a:gd name="connsiteY24-9506" fmla="*/ 174 h 242"/>
                <a:gd name="connsiteX25-9507" fmla="*/ 37 w 169"/>
                <a:gd name="connsiteY25-9508" fmla="*/ 163 h 242"/>
                <a:gd name="connsiteX26-9509" fmla="*/ 48 w 169"/>
                <a:gd name="connsiteY26-9510" fmla="*/ 153 h 242"/>
                <a:gd name="connsiteX27-9511" fmla="*/ 53 w 169"/>
                <a:gd name="connsiteY27-9512" fmla="*/ 137 h 242"/>
                <a:gd name="connsiteX28-9513" fmla="*/ 63 w 169"/>
                <a:gd name="connsiteY28-9514" fmla="*/ 121 h 242"/>
                <a:gd name="connsiteX29-9515" fmla="*/ 63 w 169"/>
                <a:gd name="connsiteY29-9516" fmla="*/ 100 h 242"/>
                <a:gd name="connsiteX30-9517" fmla="*/ 69 w 169"/>
                <a:gd name="connsiteY30-9518" fmla="*/ 89 h 242"/>
                <a:gd name="connsiteX31-9519" fmla="*/ 69 w 169"/>
                <a:gd name="connsiteY31-9520" fmla="*/ 74 h 242"/>
                <a:gd name="connsiteX32-9521" fmla="*/ 69 w 169"/>
                <a:gd name="connsiteY32-9522" fmla="*/ 63 h 242"/>
                <a:gd name="connsiteX33-9523" fmla="*/ 63 w 169"/>
                <a:gd name="connsiteY33-9524" fmla="*/ 47 h 242"/>
                <a:gd name="connsiteX34-9525" fmla="*/ 58 w 169"/>
                <a:gd name="connsiteY34-9526" fmla="*/ 42 h 242"/>
                <a:gd name="connsiteX35-9527" fmla="*/ 53 w 169"/>
                <a:gd name="connsiteY35-9528" fmla="*/ 37 h 242"/>
                <a:gd name="connsiteX36-9529" fmla="*/ 48 w 169"/>
                <a:gd name="connsiteY36-9530" fmla="*/ 32 h 242"/>
                <a:gd name="connsiteX37-9531" fmla="*/ 48 w 169"/>
                <a:gd name="connsiteY37-9532" fmla="*/ 26 h 242"/>
                <a:gd name="connsiteX38-9533" fmla="*/ 48 w 169"/>
                <a:gd name="connsiteY38-9534" fmla="*/ 16 h 242"/>
                <a:gd name="connsiteX39-9535" fmla="*/ 48 w 169"/>
                <a:gd name="connsiteY39-9536" fmla="*/ 10 h 242"/>
                <a:gd name="connsiteX40-9537" fmla="*/ 53 w 169"/>
                <a:gd name="connsiteY40-9538" fmla="*/ 5 h 242"/>
                <a:gd name="connsiteX41-9539" fmla="*/ 58 w 169"/>
                <a:gd name="connsiteY41-9540" fmla="*/ 5 h 242"/>
                <a:gd name="connsiteX42-9541" fmla="*/ 69 w 169"/>
                <a:gd name="connsiteY42-9542" fmla="*/ 0 h 242"/>
                <a:gd name="connsiteX43-9543" fmla="*/ 74 w 169"/>
                <a:gd name="connsiteY43-9544" fmla="*/ 5 h 242"/>
                <a:gd name="connsiteX44-9545" fmla="*/ 84 w 169"/>
                <a:gd name="connsiteY44-9546" fmla="*/ 5 h 242"/>
                <a:gd name="connsiteX45-9547" fmla="*/ 95 w 169"/>
                <a:gd name="connsiteY45-9548" fmla="*/ 10 h 242"/>
                <a:gd name="connsiteX46-9549" fmla="*/ 105 w 169"/>
                <a:gd name="connsiteY46-9550" fmla="*/ 16 h 242"/>
                <a:gd name="connsiteX47-9551" fmla="*/ 116 w 169"/>
                <a:gd name="connsiteY47-9552" fmla="*/ 26 h 242"/>
                <a:gd name="connsiteX48-9553" fmla="*/ 127 w 169"/>
                <a:gd name="connsiteY48-9554" fmla="*/ 32 h 242"/>
                <a:gd name="connsiteX49-9555" fmla="*/ 132 w 169"/>
                <a:gd name="connsiteY49-9556" fmla="*/ 37 h 242"/>
                <a:gd name="connsiteX50-9557" fmla="*/ 137 w 169"/>
                <a:gd name="connsiteY50-9558" fmla="*/ 42 h 242"/>
                <a:gd name="connsiteX51-9559" fmla="*/ 137 w 169"/>
                <a:gd name="connsiteY51-9560" fmla="*/ 47 h 242"/>
                <a:gd name="connsiteX52-9561" fmla="*/ 137 w 169"/>
                <a:gd name="connsiteY52-9562" fmla="*/ 53 h 242"/>
                <a:gd name="connsiteX53-9563" fmla="*/ 137 w 169"/>
                <a:gd name="connsiteY53-9564" fmla="*/ 58 h 242"/>
                <a:gd name="connsiteX54-9565" fmla="*/ 137 w 169"/>
                <a:gd name="connsiteY54-9566" fmla="*/ 63 h 242"/>
                <a:gd name="connsiteX55-9567" fmla="*/ 137 w 169"/>
                <a:gd name="connsiteY55-9568" fmla="*/ 68 h 242"/>
                <a:gd name="connsiteX56-9569" fmla="*/ 132 w 169"/>
                <a:gd name="connsiteY56-9570" fmla="*/ 79 h 242"/>
                <a:gd name="connsiteX57-9571" fmla="*/ 132 w 169"/>
                <a:gd name="connsiteY57-9572" fmla="*/ 89 h 242"/>
                <a:gd name="connsiteX58-9573" fmla="*/ 127 w 169"/>
                <a:gd name="connsiteY58-9574" fmla="*/ 100 h 242"/>
                <a:gd name="connsiteX59-9575" fmla="*/ 121 w 169"/>
                <a:gd name="connsiteY59-9576" fmla="*/ 111 h 242"/>
                <a:gd name="connsiteX60-9577" fmla="*/ 116 w 169"/>
                <a:gd name="connsiteY60-9578" fmla="*/ 121 h 242"/>
                <a:gd name="connsiteX61-9579" fmla="*/ 116 w 169"/>
                <a:gd name="connsiteY61-9580" fmla="*/ 132 h 242"/>
                <a:gd name="connsiteX62-9581" fmla="*/ 111 w 169"/>
                <a:gd name="connsiteY62-9582" fmla="*/ 137 h 242"/>
                <a:gd name="connsiteX63-9583" fmla="*/ 111 w 169"/>
                <a:gd name="connsiteY63-9584" fmla="*/ 147 h 242"/>
                <a:gd name="connsiteX64-9585" fmla="*/ 111 w 169"/>
                <a:gd name="connsiteY64-9586" fmla="*/ 153 h 242"/>
                <a:gd name="connsiteX65-9587" fmla="*/ 111 w 169"/>
                <a:gd name="connsiteY65-9588" fmla="*/ 158 h 242"/>
                <a:gd name="connsiteX66-9589" fmla="*/ 111 w 169"/>
                <a:gd name="connsiteY66-9590" fmla="*/ 158 h 242"/>
                <a:gd name="connsiteX67-9591" fmla="*/ 111 w 169"/>
                <a:gd name="connsiteY67-9592" fmla="*/ 163 h 242"/>
                <a:gd name="connsiteX68-9593" fmla="*/ 116 w 169"/>
                <a:gd name="connsiteY68-9594" fmla="*/ 163 h 242"/>
                <a:gd name="connsiteX69-9595" fmla="*/ 116 w 169"/>
                <a:gd name="connsiteY69-9596" fmla="*/ 163 h 242"/>
                <a:gd name="connsiteX70-9597" fmla="*/ 121 w 169"/>
                <a:gd name="connsiteY70-9598" fmla="*/ 163 h 242"/>
                <a:gd name="connsiteX71-9599" fmla="*/ 132 w 169"/>
                <a:gd name="connsiteY71-9600" fmla="*/ 163 h 242"/>
                <a:gd name="connsiteX72-9601" fmla="*/ 148 w 169"/>
                <a:gd name="connsiteY72-9602" fmla="*/ 163 h 242"/>
                <a:gd name="connsiteX73-9603" fmla="*/ 169 w 169"/>
                <a:gd name="connsiteY73-9604" fmla="*/ 163 h 242"/>
                <a:gd name="connsiteX0-9605" fmla="*/ 169 w 169"/>
                <a:gd name="connsiteY0-9606" fmla="*/ 205 h 242"/>
                <a:gd name="connsiteX1-9607" fmla="*/ 153 w 169"/>
                <a:gd name="connsiteY1-9608" fmla="*/ 211 h 242"/>
                <a:gd name="connsiteX2-9609" fmla="*/ 142 w 169"/>
                <a:gd name="connsiteY2-9610" fmla="*/ 211 h 242"/>
                <a:gd name="connsiteX3-9611" fmla="*/ 132 w 169"/>
                <a:gd name="connsiteY3-9612" fmla="*/ 216 h 242"/>
                <a:gd name="connsiteX4-9613" fmla="*/ 127 w 169"/>
                <a:gd name="connsiteY4-9614" fmla="*/ 216 h 242"/>
                <a:gd name="connsiteX5-9615" fmla="*/ 116 w 169"/>
                <a:gd name="connsiteY5-9616" fmla="*/ 221 h 242"/>
                <a:gd name="connsiteX6-9617" fmla="*/ 111 w 169"/>
                <a:gd name="connsiteY6-9618" fmla="*/ 221 h 242"/>
                <a:gd name="connsiteX7-9619" fmla="*/ 105 w 169"/>
                <a:gd name="connsiteY7-9620" fmla="*/ 226 h 242"/>
                <a:gd name="connsiteX8-9621" fmla="*/ 90 w 169"/>
                <a:gd name="connsiteY8-9622" fmla="*/ 232 h 242"/>
                <a:gd name="connsiteX9-9623" fmla="*/ 79 w 169"/>
                <a:gd name="connsiteY9-9624" fmla="*/ 237 h 242"/>
                <a:gd name="connsiteX10-9625" fmla="*/ 69 w 169"/>
                <a:gd name="connsiteY10-9626" fmla="*/ 242 h 242"/>
                <a:gd name="connsiteX11-9627" fmla="*/ 63 w 169"/>
                <a:gd name="connsiteY11-9628" fmla="*/ 242 h 242"/>
                <a:gd name="connsiteX12-9629" fmla="*/ 58 w 169"/>
                <a:gd name="connsiteY12-9630" fmla="*/ 242 h 242"/>
                <a:gd name="connsiteX13-9631" fmla="*/ 53 w 169"/>
                <a:gd name="connsiteY13-9632" fmla="*/ 242 h 242"/>
                <a:gd name="connsiteX14-9633" fmla="*/ 48 w 169"/>
                <a:gd name="connsiteY14-9634" fmla="*/ 242 h 242"/>
                <a:gd name="connsiteX15-9635" fmla="*/ 37 w 169"/>
                <a:gd name="connsiteY15-9636" fmla="*/ 232 h 242"/>
                <a:gd name="connsiteX16-9637" fmla="*/ 27 w 169"/>
                <a:gd name="connsiteY16-9638" fmla="*/ 226 h 242"/>
                <a:gd name="connsiteX17-9639" fmla="*/ 16 w 169"/>
                <a:gd name="connsiteY17-9640" fmla="*/ 216 h 242"/>
                <a:gd name="connsiteX18-9641" fmla="*/ 11 w 169"/>
                <a:gd name="connsiteY18-9642" fmla="*/ 211 h 242"/>
                <a:gd name="connsiteX19-9643" fmla="*/ 6 w 169"/>
                <a:gd name="connsiteY19-9644" fmla="*/ 200 h 242"/>
                <a:gd name="connsiteX20-9645" fmla="*/ 0 w 169"/>
                <a:gd name="connsiteY20-9646" fmla="*/ 195 h 242"/>
                <a:gd name="connsiteX21-9647" fmla="*/ 6 w 169"/>
                <a:gd name="connsiteY21-9648" fmla="*/ 190 h 242"/>
                <a:gd name="connsiteX22-9649" fmla="*/ 11 w 169"/>
                <a:gd name="connsiteY22-9650" fmla="*/ 184 h 242"/>
                <a:gd name="connsiteX23-9651" fmla="*/ 16 w 169"/>
                <a:gd name="connsiteY23-9652" fmla="*/ 179 h 242"/>
                <a:gd name="connsiteX24-9653" fmla="*/ 27 w 169"/>
                <a:gd name="connsiteY24-9654" fmla="*/ 174 h 242"/>
                <a:gd name="connsiteX25-9655" fmla="*/ 37 w 169"/>
                <a:gd name="connsiteY25-9656" fmla="*/ 163 h 242"/>
                <a:gd name="connsiteX26-9657" fmla="*/ 48 w 169"/>
                <a:gd name="connsiteY26-9658" fmla="*/ 153 h 242"/>
                <a:gd name="connsiteX27-9659" fmla="*/ 53 w 169"/>
                <a:gd name="connsiteY27-9660" fmla="*/ 137 h 242"/>
                <a:gd name="connsiteX28-9661" fmla="*/ 63 w 169"/>
                <a:gd name="connsiteY28-9662" fmla="*/ 121 h 242"/>
                <a:gd name="connsiteX29-9663" fmla="*/ 63 w 169"/>
                <a:gd name="connsiteY29-9664" fmla="*/ 100 h 242"/>
                <a:gd name="connsiteX30-9665" fmla="*/ 69 w 169"/>
                <a:gd name="connsiteY30-9666" fmla="*/ 89 h 242"/>
                <a:gd name="connsiteX31-9667" fmla="*/ 69 w 169"/>
                <a:gd name="connsiteY31-9668" fmla="*/ 74 h 242"/>
                <a:gd name="connsiteX32-9669" fmla="*/ 69 w 169"/>
                <a:gd name="connsiteY32-9670" fmla="*/ 63 h 242"/>
                <a:gd name="connsiteX33-9671" fmla="*/ 63 w 169"/>
                <a:gd name="connsiteY33-9672" fmla="*/ 47 h 242"/>
                <a:gd name="connsiteX34-9673" fmla="*/ 58 w 169"/>
                <a:gd name="connsiteY34-9674" fmla="*/ 42 h 242"/>
                <a:gd name="connsiteX35-9675" fmla="*/ 53 w 169"/>
                <a:gd name="connsiteY35-9676" fmla="*/ 37 h 242"/>
                <a:gd name="connsiteX36-9677" fmla="*/ 48 w 169"/>
                <a:gd name="connsiteY36-9678" fmla="*/ 32 h 242"/>
                <a:gd name="connsiteX37-9679" fmla="*/ 48 w 169"/>
                <a:gd name="connsiteY37-9680" fmla="*/ 26 h 242"/>
                <a:gd name="connsiteX38-9681" fmla="*/ 48 w 169"/>
                <a:gd name="connsiteY38-9682" fmla="*/ 16 h 242"/>
                <a:gd name="connsiteX39-9683" fmla="*/ 48 w 169"/>
                <a:gd name="connsiteY39-9684" fmla="*/ 10 h 242"/>
                <a:gd name="connsiteX40-9685" fmla="*/ 53 w 169"/>
                <a:gd name="connsiteY40-9686" fmla="*/ 5 h 242"/>
                <a:gd name="connsiteX41-9687" fmla="*/ 58 w 169"/>
                <a:gd name="connsiteY41-9688" fmla="*/ 5 h 242"/>
                <a:gd name="connsiteX42-9689" fmla="*/ 69 w 169"/>
                <a:gd name="connsiteY42-9690" fmla="*/ 0 h 242"/>
                <a:gd name="connsiteX43-9691" fmla="*/ 74 w 169"/>
                <a:gd name="connsiteY43-9692" fmla="*/ 5 h 242"/>
                <a:gd name="connsiteX44-9693" fmla="*/ 84 w 169"/>
                <a:gd name="connsiteY44-9694" fmla="*/ 5 h 242"/>
                <a:gd name="connsiteX45-9695" fmla="*/ 95 w 169"/>
                <a:gd name="connsiteY45-9696" fmla="*/ 10 h 242"/>
                <a:gd name="connsiteX46-9697" fmla="*/ 105 w 169"/>
                <a:gd name="connsiteY46-9698" fmla="*/ 16 h 242"/>
                <a:gd name="connsiteX47-9699" fmla="*/ 116 w 169"/>
                <a:gd name="connsiteY47-9700" fmla="*/ 26 h 242"/>
                <a:gd name="connsiteX48-9701" fmla="*/ 127 w 169"/>
                <a:gd name="connsiteY48-9702" fmla="*/ 32 h 242"/>
                <a:gd name="connsiteX49-9703" fmla="*/ 132 w 169"/>
                <a:gd name="connsiteY49-9704" fmla="*/ 37 h 242"/>
                <a:gd name="connsiteX50-9705" fmla="*/ 137 w 169"/>
                <a:gd name="connsiteY50-9706" fmla="*/ 42 h 242"/>
                <a:gd name="connsiteX51-9707" fmla="*/ 137 w 169"/>
                <a:gd name="connsiteY51-9708" fmla="*/ 47 h 242"/>
                <a:gd name="connsiteX52-9709" fmla="*/ 137 w 169"/>
                <a:gd name="connsiteY52-9710" fmla="*/ 53 h 242"/>
                <a:gd name="connsiteX53-9711" fmla="*/ 137 w 169"/>
                <a:gd name="connsiteY53-9712" fmla="*/ 58 h 242"/>
                <a:gd name="connsiteX54-9713" fmla="*/ 137 w 169"/>
                <a:gd name="connsiteY54-9714" fmla="*/ 63 h 242"/>
                <a:gd name="connsiteX55-9715" fmla="*/ 137 w 169"/>
                <a:gd name="connsiteY55-9716" fmla="*/ 68 h 242"/>
                <a:gd name="connsiteX56-9717" fmla="*/ 132 w 169"/>
                <a:gd name="connsiteY56-9718" fmla="*/ 79 h 242"/>
                <a:gd name="connsiteX57-9719" fmla="*/ 132 w 169"/>
                <a:gd name="connsiteY57-9720" fmla="*/ 89 h 242"/>
                <a:gd name="connsiteX58-9721" fmla="*/ 127 w 169"/>
                <a:gd name="connsiteY58-9722" fmla="*/ 100 h 242"/>
                <a:gd name="connsiteX59-9723" fmla="*/ 121 w 169"/>
                <a:gd name="connsiteY59-9724" fmla="*/ 111 h 242"/>
                <a:gd name="connsiteX60-9725" fmla="*/ 116 w 169"/>
                <a:gd name="connsiteY60-9726" fmla="*/ 121 h 242"/>
                <a:gd name="connsiteX61-9727" fmla="*/ 116 w 169"/>
                <a:gd name="connsiteY61-9728" fmla="*/ 132 h 242"/>
                <a:gd name="connsiteX62-9729" fmla="*/ 111 w 169"/>
                <a:gd name="connsiteY62-9730" fmla="*/ 137 h 242"/>
                <a:gd name="connsiteX63-9731" fmla="*/ 111 w 169"/>
                <a:gd name="connsiteY63-9732" fmla="*/ 147 h 242"/>
                <a:gd name="connsiteX64-9733" fmla="*/ 111 w 169"/>
                <a:gd name="connsiteY64-9734" fmla="*/ 153 h 242"/>
                <a:gd name="connsiteX65-9735" fmla="*/ 111 w 169"/>
                <a:gd name="connsiteY65-9736" fmla="*/ 158 h 242"/>
                <a:gd name="connsiteX66-9737" fmla="*/ 111 w 169"/>
                <a:gd name="connsiteY66-9738" fmla="*/ 158 h 242"/>
                <a:gd name="connsiteX67-9739" fmla="*/ 111 w 169"/>
                <a:gd name="connsiteY67-9740" fmla="*/ 163 h 242"/>
                <a:gd name="connsiteX68-9741" fmla="*/ 116 w 169"/>
                <a:gd name="connsiteY68-9742" fmla="*/ 163 h 242"/>
                <a:gd name="connsiteX69-9743" fmla="*/ 116 w 169"/>
                <a:gd name="connsiteY69-9744" fmla="*/ 163 h 242"/>
                <a:gd name="connsiteX70-9745" fmla="*/ 121 w 169"/>
                <a:gd name="connsiteY70-9746" fmla="*/ 163 h 242"/>
                <a:gd name="connsiteX71-9747" fmla="*/ 132 w 169"/>
                <a:gd name="connsiteY71-9748" fmla="*/ 163 h 242"/>
                <a:gd name="connsiteX72-9749" fmla="*/ 148 w 169"/>
                <a:gd name="connsiteY72-9750" fmla="*/ 163 h 242"/>
                <a:gd name="connsiteX0-9751" fmla="*/ 169 w 169"/>
                <a:gd name="connsiteY0-9752" fmla="*/ 205 h 242"/>
                <a:gd name="connsiteX1-9753" fmla="*/ 153 w 169"/>
                <a:gd name="connsiteY1-9754" fmla="*/ 211 h 242"/>
                <a:gd name="connsiteX2-9755" fmla="*/ 142 w 169"/>
                <a:gd name="connsiteY2-9756" fmla="*/ 211 h 242"/>
                <a:gd name="connsiteX3-9757" fmla="*/ 132 w 169"/>
                <a:gd name="connsiteY3-9758" fmla="*/ 216 h 242"/>
                <a:gd name="connsiteX4-9759" fmla="*/ 127 w 169"/>
                <a:gd name="connsiteY4-9760" fmla="*/ 216 h 242"/>
                <a:gd name="connsiteX5-9761" fmla="*/ 116 w 169"/>
                <a:gd name="connsiteY5-9762" fmla="*/ 221 h 242"/>
                <a:gd name="connsiteX6-9763" fmla="*/ 111 w 169"/>
                <a:gd name="connsiteY6-9764" fmla="*/ 221 h 242"/>
                <a:gd name="connsiteX7-9765" fmla="*/ 105 w 169"/>
                <a:gd name="connsiteY7-9766" fmla="*/ 226 h 242"/>
                <a:gd name="connsiteX8-9767" fmla="*/ 90 w 169"/>
                <a:gd name="connsiteY8-9768" fmla="*/ 232 h 242"/>
                <a:gd name="connsiteX9-9769" fmla="*/ 79 w 169"/>
                <a:gd name="connsiteY9-9770" fmla="*/ 237 h 242"/>
                <a:gd name="connsiteX10-9771" fmla="*/ 69 w 169"/>
                <a:gd name="connsiteY10-9772" fmla="*/ 242 h 242"/>
                <a:gd name="connsiteX11-9773" fmla="*/ 63 w 169"/>
                <a:gd name="connsiteY11-9774" fmla="*/ 242 h 242"/>
                <a:gd name="connsiteX12-9775" fmla="*/ 58 w 169"/>
                <a:gd name="connsiteY12-9776" fmla="*/ 242 h 242"/>
                <a:gd name="connsiteX13-9777" fmla="*/ 53 w 169"/>
                <a:gd name="connsiteY13-9778" fmla="*/ 242 h 242"/>
                <a:gd name="connsiteX14-9779" fmla="*/ 48 w 169"/>
                <a:gd name="connsiteY14-9780" fmla="*/ 242 h 242"/>
                <a:gd name="connsiteX15-9781" fmla="*/ 37 w 169"/>
                <a:gd name="connsiteY15-9782" fmla="*/ 232 h 242"/>
                <a:gd name="connsiteX16-9783" fmla="*/ 27 w 169"/>
                <a:gd name="connsiteY16-9784" fmla="*/ 226 h 242"/>
                <a:gd name="connsiteX17-9785" fmla="*/ 16 w 169"/>
                <a:gd name="connsiteY17-9786" fmla="*/ 216 h 242"/>
                <a:gd name="connsiteX18-9787" fmla="*/ 11 w 169"/>
                <a:gd name="connsiteY18-9788" fmla="*/ 211 h 242"/>
                <a:gd name="connsiteX19-9789" fmla="*/ 6 w 169"/>
                <a:gd name="connsiteY19-9790" fmla="*/ 200 h 242"/>
                <a:gd name="connsiteX20-9791" fmla="*/ 0 w 169"/>
                <a:gd name="connsiteY20-9792" fmla="*/ 195 h 242"/>
                <a:gd name="connsiteX21-9793" fmla="*/ 6 w 169"/>
                <a:gd name="connsiteY21-9794" fmla="*/ 190 h 242"/>
                <a:gd name="connsiteX22-9795" fmla="*/ 11 w 169"/>
                <a:gd name="connsiteY22-9796" fmla="*/ 184 h 242"/>
                <a:gd name="connsiteX23-9797" fmla="*/ 16 w 169"/>
                <a:gd name="connsiteY23-9798" fmla="*/ 179 h 242"/>
                <a:gd name="connsiteX24-9799" fmla="*/ 27 w 169"/>
                <a:gd name="connsiteY24-9800" fmla="*/ 174 h 242"/>
                <a:gd name="connsiteX25-9801" fmla="*/ 37 w 169"/>
                <a:gd name="connsiteY25-9802" fmla="*/ 163 h 242"/>
                <a:gd name="connsiteX26-9803" fmla="*/ 48 w 169"/>
                <a:gd name="connsiteY26-9804" fmla="*/ 153 h 242"/>
                <a:gd name="connsiteX27-9805" fmla="*/ 53 w 169"/>
                <a:gd name="connsiteY27-9806" fmla="*/ 137 h 242"/>
                <a:gd name="connsiteX28-9807" fmla="*/ 63 w 169"/>
                <a:gd name="connsiteY28-9808" fmla="*/ 121 h 242"/>
                <a:gd name="connsiteX29-9809" fmla="*/ 63 w 169"/>
                <a:gd name="connsiteY29-9810" fmla="*/ 100 h 242"/>
                <a:gd name="connsiteX30-9811" fmla="*/ 69 w 169"/>
                <a:gd name="connsiteY30-9812" fmla="*/ 89 h 242"/>
                <a:gd name="connsiteX31-9813" fmla="*/ 69 w 169"/>
                <a:gd name="connsiteY31-9814" fmla="*/ 74 h 242"/>
                <a:gd name="connsiteX32-9815" fmla="*/ 69 w 169"/>
                <a:gd name="connsiteY32-9816" fmla="*/ 63 h 242"/>
                <a:gd name="connsiteX33-9817" fmla="*/ 63 w 169"/>
                <a:gd name="connsiteY33-9818" fmla="*/ 47 h 242"/>
                <a:gd name="connsiteX34-9819" fmla="*/ 58 w 169"/>
                <a:gd name="connsiteY34-9820" fmla="*/ 42 h 242"/>
                <a:gd name="connsiteX35-9821" fmla="*/ 53 w 169"/>
                <a:gd name="connsiteY35-9822" fmla="*/ 37 h 242"/>
                <a:gd name="connsiteX36-9823" fmla="*/ 48 w 169"/>
                <a:gd name="connsiteY36-9824" fmla="*/ 32 h 242"/>
                <a:gd name="connsiteX37-9825" fmla="*/ 48 w 169"/>
                <a:gd name="connsiteY37-9826" fmla="*/ 26 h 242"/>
                <a:gd name="connsiteX38-9827" fmla="*/ 48 w 169"/>
                <a:gd name="connsiteY38-9828" fmla="*/ 16 h 242"/>
                <a:gd name="connsiteX39-9829" fmla="*/ 48 w 169"/>
                <a:gd name="connsiteY39-9830" fmla="*/ 10 h 242"/>
                <a:gd name="connsiteX40-9831" fmla="*/ 53 w 169"/>
                <a:gd name="connsiteY40-9832" fmla="*/ 5 h 242"/>
                <a:gd name="connsiteX41-9833" fmla="*/ 58 w 169"/>
                <a:gd name="connsiteY41-9834" fmla="*/ 5 h 242"/>
                <a:gd name="connsiteX42-9835" fmla="*/ 69 w 169"/>
                <a:gd name="connsiteY42-9836" fmla="*/ 0 h 242"/>
                <a:gd name="connsiteX43-9837" fmla="*/ 74 w 169"/>
                <a:gd name="connsiteY43-9838" fmla="*/ 5 h 242"/>
                <a:gd name="connsiteX44-9839" fmla="*/ 84 w 169"/>
                <a:gd name="connsiteY44-9840" fmla="*/ 5 h 242"/>
                <a:gd name="connsiteX45-9841" fmla="*/ 95 w 169"/>
                <a:gd name="connsiteY45-9842" fmla="*/ 10 h 242"/>
                <a:gd name="connsiteX46-9843" fmla="*/ 105 w 169"/>
                <a:gd name="connsiteY46-9844" fmla="*/ 16 h 242"/>
                <a:gd name="connsiteX47-9845" fmla="*/ 116 w 169"/>
                <a:gd name="connsiteY47-9846" fmla="*/ 26 h 242"/>
                <a:gd name="connsiteX48-9847" fmla="*/ 127 w 169"/>
                <a:gd name="connsiteY48-9848" fmla="*/ 32 h 242"/>
                <a:gd name="connsiteX49-9849" fmla="*/ 132 w 169"/>
                <a:gd name="connsiteY49-9850" fmla="*/ 37 h 242"/>
                <a:gd name="connsiteX50-9851" fmla="*/ 137 w 169"/>
                <a:gd name="connsiteY50-9852" fmla="*/ 42 h 242"/>
                <a:gd name="connsiteX51-9853" fmla="*/ 137 w 169"/>
                <a:gd name="connsiteY51-9854" fmla="*/ 47 h 242"/>
                <a:gd name="connsiteX52-9855" fmla="*/ 137 w 169"/>
                <a:gd name="connsiteY52-9856" fmla="*/ 53 h 242"/>
                <a:gd name="connsiteX53-9857" fmla="*/ 137 w 169"/>
                <a:gd name="connsiteY53-9858" fmla="*/ 58 h 242"/>
                <a:gd name="connsiteX54-9859" fmla="*/ 137 w 169"/>
                <a:gd name="connsiteY54-9860" fmla="*/ 63 h 242"/>
                <a:gd name="connsiteX55-9861" fmla="*/ 137 w 169"/>
                <a:gd name="connsiteY55-9862" fmla="*/ 68 h 242"/>
                <a:gd name="connsiteX56-9863" fmla="*/ 132 w 169"/>
                <a:gd name="connsiteY56-9864" fmla="*/ 79 h 242"/>
                <a:gd name="connsiteX57-9865" fmla="*/ 132 w 169"/>
                <a:gd name="connsiteY57-9866" fmla="*/ 89 h 242"/>
                <a:gd name="connsiteX58-9867" fmla="*/ 127 w 169"/>
                <a:gd name="connsiteY58-9868" fmla="*/ 100 h 242"/>
                <a:gd name="connsiteX59-9869" fmla="*/ 121 w 169"/>
                <a:gd name="connsiteY59-9870" fmla="*/ 111 h 242"/>
                <a:gd name="connsiteX60-9871" fmla="*/ 116 w 169"/>
                <a:gd name="connsiteY60-9872" fmla="*/ 121 h 242"/>
                <a:gd name="connsiteX61-9873" fmla="*/ 116 w 169"/>
                <a:gd name="connsiteY61-9874" fmla="*/ 132 h 242"/>
                <a:gd name="connsiteX62-9875" fmla="*/ 111 w 169"/>
                <a:gd name="connsiteY62-9876" fmla="*/ 137 h 242"/>
                <a:gd name="connsiteX63-9877" fmla="*/ 111 w 169"/>
                <a:gd name="connsiteY63-9878" fmla="*/ 147 h 242"/>
                <a:gd name="connsiteX64-9879" fmla="*/ 111 w 169"/>
                <a:gd name="connsiteY64-9880" fmla="*/ 153 h 242"/>
                <a:gd name="connsiteX65-9881" fmla="*/ 111 w 169"/>
                <a:gd name="connsiteY65-9882" fmla="*/ 158 h 242"/>
                <a:gd name="connsiteX66-9883" fmla="*/ 111 w 169"/>
                <a:gd name="connsiteY66-9884" fmla="*/ 158 h 242"/>
                <a:gd name="connsiteX67-9885" fmla="*/ 111 w 169"/>
                <a:gd name="connsiteY67-9886" fmla="*/ 163 h 242"/>
                <a:gd name="connsiteX68-9887" fmla="*/ 116 w 169"/>
                <a:gd name="connsiteY68-9888" fmla="*/ 163 h 242"/>
                <a:gd name="connsiteX69-9889" fmla="*/ 116 w 169"/>
                <a:gd name="connsiteY69-9890" fmla="*/ 163 h 242"/>
                <a:gd name="connsiteX70-9891" fmla="*/ 121 w 169"/>
                <a:gd name="connsiteY70-9892" fmla="*/ 163 h 242"/>
                <a:gd name="connsiteX71-9893" fmla="*/ 132 w 169"/>
                <a:gd name="connsiteY71-9894" fmla="*/ 163 h 242"/>
                <a:gd name="connsiteX0-9895" fmla="*/ 153 w 153"/>
                <a:gd name="connsiteY0-9896" fmla="*/ 211 h 242"/>
                <a:gd name="connsiteX1-9897" fmla="*/ 142 w 153"/>
                <a:gd name="connsiteY1-9898" fmla="*/ 211 h 242"/>
                <a:gd name="connsiteX2-9899" fmla="*/ 132 w 153"/>
                <a:gd name="connsiteY2-9900" fmla="*/ 216 h 242"/>
                <a:gd name="connsiteX3-9901" fmla="*/ 127 w 153"/>
                <a:gd name="connsiteY3-9902" fmla="*/ 216 h 242"/>
                <a:gd name="connsiteX4-9903" fmla="*/ 116 w 153"/>
                <a:gd name="connsiteY4-9904" fmla="*/ 221 h 242"/>
                <a:gd name="connsiteX5-9905" fmla="*/ 111 w 153"/>
                <a:gd name="connsiteY5-9906" fmla="*/ 221 h 242"/>
                <a:gd name="connsiteX6-9907" fmla="*/ 105 w 153"/>
                <a:gd name="connsiteY6-9908" fmla="*/ 226 h 242"/>
                <a:gd name="connsiteX7-9909" fmla="*/ 90 w 153"/>
                <a:gd name="connsiteY7-9910" fmla="*/ 232 h 242"/>
                <a:gd name="connsiteX8-9911" fmla="*/ 79 w 153"/>
                <a:gd name="connsiteY8-9912" fmla="*/ 237 h 242"/>
                <a:gd name="connsiteX9-9913" fmla="*/ 69 w 153"/>
                <a:gd name="connsiteY9-9914" fmla="*/ 242 h 242"/>
                <a:gd name="connsiteX10-9915" fmla="*/ 63 w 153"/>
                <a:gd name="connsiteY10-9916" fmla="*/ 242 h 242"/>
                <a:gd name="connsiteX11-9917" fmla="*/ 58 w 153"/>
                <a:gd name="connsiteY11-9918" fmla="*/ 242 h 242"/>
                <a:gd name="connsiteX12-9919" fmla="*/ 53 w 153"/>
                <a:gd name="connsiteY12-9920" fmla="*/ 242 h 242"/>
                <a:gd name="connsiteX13-9921" fmla="*/ 48 w 153"/>
                <a:gd name="connsiteY13-9922" fmla="*/ 242 h 242"/>
                <a:gd name="connsiteX14-9923" fmla="*/ 37 w 153"/>
                <a:gd name="connsiteY14-9924" fmla="*/ 232 h 242"/>
                <a:gd name="connsiteX15-9925" fmla="*/ 27 w 153"/>
                <a:gd name="connsiteY15-9926" fmla="*/ 226 h 242"/>
                <a:gd name="connsiteX16-9927" fmla="*/ 16 w 153"/>
                <a:gd name="connsiteY16-9928" fmla="*/ 216 h 242"/>
                <a:gd name="connsiteX17-9929" fmla="*/ 11 w 153"/>
                <a:gd name="connsiteY17-9930" fmla="*/ 211 h 242"/>
                <a:gd name="connsiteX18-9931" fmla="*/ 6 w 153"/>
                <a:gd name="connsiteY18-9932" fmla="*/ 200 h 242"/>
                <a:gd name="connsiteX19-9933" fmla="*/ 0 w 153"/>
                <a:gd name="connsiteY19-9934" fmla="*/ 195 h 242"/>
                <a:gd name="connsiteX20-9935" fmla="*/ 6 w 153"/>
                <a:gd name="connsiteY20-9936" fmla="*/ 190 h 242"/>
                <a:gd name="connsiteX21-9937" fmla="*/ 11 w 153"/>
                <a:gd name="connsiteY21-9938" fmla="*/ 184 h 242"/>
                <a:gd name="connsiteX22-9939" fmla="*/ 16 w 153"/>
                <a:gd name="connsiteY22-9940" fmla="*/ 179 h 242"/>
                <a:gd name="connsiteX23-9941" fmla="*/ 27 w 153"/>
                <a:gd name="connsiteY23-9942" fmla="*/ 174 h 242"/>
                <a:gd name="connsiteX24-9943" fmla="*/ 37 w 153"/>
                <a:gd name="connsiteY24-9944" fmla="*/ 163 h 242"/>
                <a:gd name="connsiteX25-9945" fmla="*/ 48 w 153"/>
                <a:gd name="connsiteY25-9946" fmla="*/ 153 h 242"/>
                <a:gd name="connsiteX26-9947" fmla="*/ 53 w 153"/>
                <a:gd name="connsiteY26-9948" fmla="*/ 137 h 242"/>
                <a:gd name="connsiteX27-9949" fmla="*/ 63 w 153"/>
                <a:gd name="connsiteY27-9950" fmla="*/ 121 h 242"/>
                <a:gd name="connsiteX28-9951" fmla="*/ 63 w 153"/>
                <a:gd name="connsiteY28-9952" fmla="*/ 100 h 242"/>
                <a:gd name="connsiteX29-9953" fmla="*/ 69 w 153"/>
                <a:gd name="connsiteY29-9954" fmla="*/ 89 h 242"/>
                <a:gd name="connsiteX30-9955" fmla="*/ 69 w 153"/>
                <a:gd name="connsiteY30-9956" fmla="*/ 74 h 242"/>
                <a:gd name="connsiteX31-9957" fmla="*/ 69 w 153"/>
                <a:gd name="connsiteY31-9958" fmla="*/ 63 h 242"/>
                <a:gd name="connsiteX32-9959" fmla="*/ 63 w 153"/>
                <a:gd name="connsiteY32-9960" fmla="*/ 47 h 242"/>
                <a:gd name="connsiteX33-9961" fmla="*/ 58 w 153"/>
                <a:gd name="connsiteY33-9962" fmla="*/ 42 h 242"/>
                <a:gd name="connsiteX34-9963" fmla="*/ 53 w 153"/>
                <a:gd name="connsiteY34-9964" fmla="*/ 37 h 242"/>
                <a:gd name="connsiteX35-9965" fmla="*/ 48 w 153"/>
                <a:gd name="connsiteY35-9966" fmla="*/ 32 h 242"/>
                <a:gd name="connsiteX36-9967" fmla="*/ 48 w 153"/>
                <a:gd name="connsiteY36-9968" fmla="*/ 26 h 242"/>
                <a:gd name="connsiteX37-9969" fmla="*/ 48 w 153"/>
                <a:gd name="connsiteY37-9970" fmla="*/ 16 h 242"/>
                <a:gd name="connsiteX38-9971" fmla="*/ 48 w 153"/>
                <a:gd name="connsiteY38-9972" fmla="*/ 10 h 242"/>
                <a:gd name="connsiteX39-9973" fmla="*/ 53 w 153"/>
                <a:gd name="connsiteY39-9974" fmla="*/ 5 h 242"/>
                <a:gd name="connsiteX40-9975" fmla="*/ 58 w 153"/>
                <a:gd name="connsiteY40-9976" fmla="*/ 5 h 242"/>
                <a:gd name="connsiteX41-9977" fmla="*/ 69 w 153"/>
                <a:gd name="connsiteY41-9978" fmla="*/ 0 h 242"/>
                <a:gd name="connsiteX42-9979" fmla="*/ 74 w 153"/>
                <a:gd name="connsiteY42-9980" fmla="*/ 5 h 242"/>
                <a:gd name="connsiteX43-9981" fmla="*/ 84 w 153"/>
                <a:gd name="connsiteY43-9982" fmla="*/ 5 h 242"/>
                <a:gd name="connsiteX44-9983" fmla="*/ 95 w 153"/>
                <a:gd name="connsiteY44-9984" fmla="*/ 10 h 242"/>
                <a:gd name="connsiteX45-9985" fmla="*/ 105 w 153"/>
                <a:gd name="connsiteY45-9986" fmla="*/ 16 h 242"/>
                <a:gd name="connsiteX46-9987" fmla="*/ 116 w 153"/>
                <a:gd name="connsiteY46-9988" fmla="*/ 26 h 242"/>
                <a:gd name="connsiteX47-9989" fmla="*/ 127 w 153"/>
                <a:gd name="connsiteY47-9990" fmla="*/ 32 h 242"/>
                <a:gd name="connsiteX48-9991" fmla="*/ 132 w 153"/>
                <a:gd name="connsiteY48-9992" fmla="*/ 37 h 242"/>
                <a:gd name="connsiteX49-9993" fmla="*/ 137 w 153"/>
                <a:gd name="connsiteY49-9994" fmla="*/ 42 h 242"/>
                <a:gd name="connsiteX50-9995" fmla="*/ 137 w 153"/>
                <a:gd name="connsiteY50-9996" fmla="*/ 47 h 242"/>
                <a:gd name="connsiteX51-9997" fmla="*/ 137 w 153"/>
                <a:gd name="connsiteY51-9998" fmla="*/ 53 h 242"/>
                <a:gd name="connsiteX52-9999" fmla="*/ 137 w 153"/>
                <a:gd name="connsiteY52-10000" fmla="*/ 58 h 242"/>
                <a:gd name="connsiteX53-10001" fmla="*/ 137 w 153"/>
                <a:gd name="connsiteY53-10002" fmla="*/ 63 h 242"/>
                <a:gd name="connsiteX54-10003" fmla="*/ 137 w 153"/>
                <a:gd name="connsiteY54-10004" fmla="*/ 68 h 242"/>
                <a:gd name="connsiteX55-10005" fmla="*/ 132 w 153"/>
                <a:gd name="connsiteY55-10006" fmla="*/ 79 h 242"/>
                <a:gd name="connsiteX56-10007" fmla="*/ 132 w 153"/>
                <a:gd name="connsiteY56-10008" fmla="*/ 89 h 242"/>
                <a:gd name="connsiteX57-10009" fmla="*/ 127 w 153"/>
                <a:gd name="connsiteY57-10010" fmla="*/ 100 h 242"/>
                <a:gd name="connsiteX58-10011" fmla="*/ 121 w 153"/>
                <a:gd name="connsiteY58-10012" fmla="*/ 111 h 242"/>
                <a:gd name="connsiteX59-10013" fmla="*/ 116 w 153"/>
                <a:gd name="connsiteY59-10014" fmla="*/ 121 h 242"/>
                <a:gd name="connsiteX60-10015" fmla="*/ 116 w 153"/>
                <a:gd name="connsiteY60-10016" fmla="*/ 132 h 242"/>
                <a:gd name="connsiteX61-10017" fmla="*/ 111 w 153"/>
                <a:gd name="connsiteY61-10018" fmla="*/ 137 h 242"/>
                <a:gd name="connsiteX62-10019" fmla="*/ 111 w 153"/>
                <a:gd name="connsiteY62-10020" fmla="*/ 147 h 242"/>
                <a:gd name="connsiteX63-10021" fmla="*/ 111 w 153"/>
                <a:gd name="connsiteY63-10022" fmla="*/ 153 h 242"/>
                <a:gd name="connsiteX64-10023" fmla="*/ 111 w 153"/>
                <a:gd name="connsiteY64-10024" fmla="*/ 158 h 242"/>
                <a:gd name="connsiteX65-10025" fmla="*/ 111 w 153"/>
                <a:gd name="connsiteY65-10026" fmla="*/ 158 h 242"/>
                <a:gd name="connsiteX66-10027" fmla="*/ 111 w 153"/>
                <a:gd name="connsiteY66-10028" fmla="*/ 163 h 242"/>
                <a:gd name="connsiteX67-10029" fmla="*/ 116 w 153"/>
                <a:gd name="connsiteY67-10030" fmla="*/ 163 h 242"/>
                <a:gd name="connsiteX68-10031" fmla="*/ 116 w 153"/>
                <a:gd name="connsiteY68-10032" fmla="*/ 163 h 242"/>
                <a:gd name="connsiteX69-10033" fmla="*/ 121 w 153"/>
                <a:gd name="connsiteY69-10034" fmla="*/ 163 h 242"/>
                <a:gd name="connsiteX70-10035" fmla="*/ 132 w 153"/>
                <a:gd name="connsiteY70-10036" fmla="*/ 163 h 242"/>
                <a:gd name="connsiteX0-10037" fmla="*/ 142 w 142"/>
                <a:gd name="connsiteY0-10038" fmla="*/ 211 h 242"/>
                <a:gd name="connsiteX1-10039" fmla="*/ 132 w 142"/>
                <a:gd name="connsiteY1-10040" fmla="*/ 216 h 242"/>
                <a:gd name="connsiteX2-10041" fmla="*/ 127 w 142"/>
                <a:gd name="connsiteY2-10042" fmla="*/ 216 h 242"/>
                <a:gd name="connsiteX3-10043" fmla="*/ 116 w 142"/>
                <a:gd name="connsiteY3-10044" fmla="*/ 221 h 242"/>
                <a:gd name="connsiteX4-10045" fmla="*/ 111 w 142"/>
                <a:gd name="connsiteY4-10046" fmla="*/ 221 h 242"/>
                <a:gd name="connsiteX5-10047" fmla="*/ 105 w 142"/>
                <a:gd name="connsiteY5-10048" fmla="*/ 226 h 242"/>
                <a:gd name="connsiteX6-10049" fmla="*/ 90 w 142"/>
                <a:gd name="connsiteY6-10050" fmla="*/ 232 h 242"/>
                <a:gd name="connsiteX7-10051" fmla="*/ 79 w 142"/>
                <a:gd name="connsiteY7-10052" fmla="*/ 237 h 242"/>
                <a:gd name="connsiteX8-10053" fmla="*/ 69 w 142"/>
                <a:gd name="connsiteY8-10054" fmla="*/ 242 h 242"/>
                <a:gd name="connsiteX9-10055" fmla="*/ 63 w 142"/>
                <a:gd name="connsiteY9-10056" fmla="*/ 242 h 242"/>
                <a:gd name="connsiteX10-10057" fmla="*/ 58 w 142"/>
                <a:gd name="connsiteY10-10058" fmla="*/ 242 h 242"/>
                <a:gd name="connsiteX11-10059" fmla="*/ 53 w 142"/>
                <a:gd name="connsiteY11-10060" fmla="*/ 242 h 242"/>
                <a:gd name="connsiteX12-10061" fmla="*/ 48 w 142"/>
                <a:gd name="connsiteY12-10062" fmla="*/ 242 h 242"/>
                <a:gd name="connsiteX13-10063" fmla="*/ 37 w 142"/>
                <a:gd name="connsiteY13-10064" fmla="*/ 232 h 242"/>
                <a:gd name="connsiteX14-10065" fmla="*/ 27 w 142"/>
                <a:gd name="connsiteY14-10066" fmla="*/ 226 h 242"/>
                <a:gd name="connsiteX15-10067" fmla="*/ 16 w 142"/>
                <a:gd name="connsiteY15-10068" fmla="*/ 216 h 242"/>
                <a:gd name="connsiteX16-10069" fmla="*/ 11 w 142"/>
                <a:gd name="connsiteY16-10070" fmla="*/ 211 h 242"/>
                <a:gd name="connsiteX17-10071" fmla="*/ 6 w 142"/>
                <a:gd name="connsiteY17-10072" fmla="*/ 200 h 242"/>
                <a:gd name="connsiteX18-10073" fmla="*/ 0 w 142"/>
                <a:gd name="connsiteY18-10074" fmla="*/ 195 h 242"/>
                <a:gd name="connsiteX19-10075" fmla="*/ 6 w 142"/>
                <a:gd name="connsiteY19-10076" fmla="*/ 190 h 242"/>
                <a:gd name="connsiteX20-10077" fmla="*/ 11 w 142"/>
                <a:gd name="connsiteY20-10078" fmla="*/ 184 h 242"/>
                <a:gd name="connsiteX21-10079" fmla="*/ 16 w 142"/>
                <a:gd name="connsiteY21-10080" fmla="*/ 179 h 242"/>
                <a:gd name="connsiteX22-10081" fmla="*/ 27 w 142"/>
                <a:gd name="connsiteY22-10082" fmla="*/ 174 h 242"/>
                <a:gd name="connsiteX23-10083" fmla="*/ 37 w 142"/>
                <a:gd name="connsiteY23-10084" fmla="*/ 163 h 242"/>
                <a:gd name="connsiteX24-10085" fmla="*/ 48 w 142"/>
                <a:gd name="connsiteY24-10086" fmla="*/ 153 h 242"/>
                <a:gd name="connsiteX25-10087" fmla="*/ 53 w 142"/>
                <a:gd name="connsiteY25-10088" fmla="*/ 137 h 242"/>
                <a:gd name="connsiteX26-10089" fmla="*/ 63 w 142"/>
                <a:gd name="connsiteY26-10090" fmla="*/ 121 h 242"/>
                <a:gd name="connsiteX27-10091" fmla="*/ 63 w 142"/>
                <a:gd name="connsiteY27-10092" fmla="*/ 100 h 242"/>
                <a:gd name="connsiteX28-10093" fmla="*/ 69 w 142"/>
                <a:gd name="connsiteY28-10094" fmla="*/ 89 h 242"/>
                <a:gd name="connsiteX29-10095" fmla="*/ 69 w 142"/>
                <a:gd name="connsiteY29-10096" fmla="*/ 74 h 242"/>
                <a:gd name="connsiteX30-10097" fmla="*/ 69 w 142"/>
                <a:gd name="connsiteY30-10098" fmla="*/ 63 h 242"/>
                <a:gd name="connsiteX31-10099" fmla="*/ 63 w 142"/>
                <a:gd name="connsiteY31-10100" fmla="*/ 47 h 242"/>
                <a:gd name="connsiteX32-10101" fmla="*/ 58 w 142"/>
                <a:gd name="connsiteY32-10102" fmla="*/ 42 h 242"/>
                <a:gd name="connsiteX33-10103" fmla="*/ 53 w 142"/>
                <a:gd name="connsiteY33-10104" fmla="*/ 37 h 242"/>
                <a:gd name="connsiteX34-10105" fmla="*/ 48 w 142"/>
                <a:gd name="connsiteY34-10106" fmla="*/ 32 h 242"/>
                <a:gd name="connsiteX35-10107" fmla="*/ 48 w 142"/>
                <a:gd name="connsiteY35-10108" fmla="*/ 26 h 242"/>
                <a:gd name="connsiteX36-10109" fmla="*/ 48 w 142"/>
                <a:gd name="connsiteY36-10110" fmla="*/ 16 h 242"/>
                <a:gd name="connsiteX37-10111" fmla="*/ 48 w 142"/>
                <a:gd name="connsiteY37-10112" fmla="*/ 10 h 242"/>
                <a:gd name="connsiteX38-10113" fmla="*/ 53 w 142"/>
                <a:gd name="connsiteY38-10114" fmla="*/ 5 h 242"/>
                <a:gd name="connsiteX39-10115" fmla="*/ 58 w 142"/>
                <a:gd name="connsiteY39-10116" fmla="*/ 5 h 242"/>
                <a:gd name="connsiteX40-10117" fmla="*/ 69 w 142"/>
                <a:gd name="connsiteY40-10118" fmla="*/ 0 h 242"/>
                <a:gd name="connsiteX41-10119" fmla="*/ 74 w 142"/>
                <a:gd name="connsiteY41-10120" fmla="*/ 5 h 242"/>
                <a:gd name="connsiteX42-10121" fmla="*/ 84 w 142"/>
                <a:gd name="connsiteY42-10122" fmla="*/ 5 h 242"/>
                <a:gd name="connsiteX43-10123" fmla="*/ 95 w 142"/>
                <a:gd name="connsiteY43-10124" fmla="*/ 10 h 242"/>
                <a:gd name="connsiteX44-10125" fmla="*/ 105 w 142"/>
                <a:gd name="connsiteY44-10126" fmla="*/ 16 h 242"/>
                <a:gd name="connsiteX45-10127" fmla="*/ 116 w 142"/>
                <a:gd name="connsiteY45-10128" fmla="*/ 26 h 242"/>
                <a:gd name="connsiteX46-10129" fmla="*/ 127 w 142"/>
                <a:gd name="connsiteY46-10130" fmla="*/ 32 h 242"/>
                <a:gd name="connsiteX47-10131" fmla="*/ 132 w 142"/>
                <a:gd name="connsiteY47-10132" fmla="*/ 37 h 242"/>
                <a:gd name="connsiteX48-10133" fmla="*/ 137 w 142"/>
                <a:gd name="connsiteY48-10134" fmla="*/ 42 h 242"/>
                <a:gd name="connsiteX49-10135" fmla="*/ 137 w 142"/>
                <a:gd name="connsiteY49-10136" fmla="*/ 47 h 242"/>
                <a:gd name="connsiteX50-10137" fmla="*/ 137 w 142"/>
                <a:gd name="connsiteY50-10138" fmla="*/ 53 h 242"/>
                <a:gd name="connsiteX51-10139" fmla="*/ 137 w 142"/>
                <a:gd name="connsiteY51-10140" fmla="*/ 58 h 242"/>
                <a:gd name="connsiteX52-10141" fmla="*/ 137 w 142"/>
                <a:gd name="connsiteY52-10142" fmla="*/ 63 h 242"/>
                <a:gd name="connsiteX53-10143" fmla="*/ 137 w 142"/>
                <a:gd name="connsiteY53-10144" fmla="*/ 68 h 242"/>
                <a:gd name="connsiteX54-10145" fmla="*/ 132 w 142"/>
                <a:gd name="connsiteY54-10146" fmla="*/ 79 h 242"/>
                <a:gd name="connsiteX55-10147" fmla="*/ 132 w 142"/>
                <a:gd name="connsiteY55-10148" fmla="*/ 89 h 242"/>
                <a:gd name="connsiteX56-10149" fmla="*/ 127 w 142"/>
                <a:gd name="connsiteY56-10150" fmla="*/ 100 h 242"/>
                <a:gd name="connsiteX57-10151" fmla="*/ 121 w 142"/>
                <a:gd name="connsiteY57-10152" fmla="*/ 111 h 242"/>
                <a:gd name="connsiteX58-10153" fmla="*/ 116 w 142"/>
                <a:gd name="connsiteY58-10154" fmla="*/ 121 h 242"/>
                <a:gd name="connsiteX59-10155" fmla="*/ 116 w 142"/>
                <a:gd name="connsiteY59-10156" fmla="*/ 132 h 242"/>
                <a:gd name="connsiteX60-10157" fmla="*/ 111 w 142"/>
                <a:gd name="connsiteY60-10158" fmla="*/ 137 h 242"/>
                <a:gd name="connsiteX61-10159" fmla="*/ 111 w 142"/>
                <a:gd name="connsiteY61-10160" fmla="*/ 147 h 242"/>
                <a:gd name="connsiteX62-10161" fmla="*/ 111 w 142"/>
                <a:gd name="connsiteY62-10162" fmla="*/ 153 h 242"/>
                <a:gd name="connsiteX63-10163" fmla="*/ 111 w 142"/>
                <a:gd name="connsiteY63-10164" fmla="*/ 158 h 242"/>
                <a:gd name="connsiteX64-10165" fmla="*/ 111 w 142"/>
                <a:gd name="connsiteY64-10166" fmla="*/ 158 h 242"/>
                <a:gd name="connsiteX65-10167" fmla="*/ 111 w 142"/>
                <a:gd name="connsiteY65-10168" fmla="*/ 163 h 242"/>
                <a:gd name="connsiteX66-10169" fmla="*/ 116 w 142"/>
                <a:gd name="connsiteY66-10170" fmla="*/ 163 h 242"/>
                <a:gd name="connsiteX67-10171" fmla="*/ 116 w 142"/>
                <a:gd name="connsiteY67-10172" fmla="*/ 163 h 242"/>
                <a:gd name="connsiteX68-10173" fmla="*/ 121 w 142"/>
                <a:gd name="connsiteY68-10174" fmla="*/ 163 h 242"/>
                <a:gd name="connsiteX69-10175" fmla="*/ 132 w 142"/>
                <a:gd name="connsiteY69-10176" fmla="*/ 163 h 242"/>
                <a:gd name="connsiteX0-10177" fmla="*/ 132 w 137"/>
                <a:gd name="connsiteY0-10178" fmla="*/ 216 h 242"/>
                <a:gd name="connsiteX1-10179" fmla="*/ 127 w 137"/>
                <a:gd name="connsiteY1-10180" fmla="*/ 216 h 242"/>
                <a:gd name="connsiteX2-10181" fmla="*/ 116 w 137"/>
                <a:gd name="connsiteY2-10182" fmla="*/ 221 h 242"/>
                <a:gd name="connsiteX3-10183" fmla="*/ 111 w 137"/>
                <a:gd name="connsiteY3-10184" fmla="*/ 221 h 242"/>
                <a:gd name="connsiteX4-10185" fmla="*/ 105 w 137"/>
                <a:gd name="connsiteY4-10186" fmla="*/ 226 h 242"/>
                <a:gd name="connsiteX5-10187" fmla="*/ 90 w 137"/>
                <a:gd name="connsiteY5-10188" fmla="*/ 232 h 242"/>
                <a:gd name="connsiteX6-10189" fmla="*/ 79 w 137"/>
                <a:gd name="connsiteY6-10190" fmla="*/ 237 h 242"/>
                <a:gd name="connsiteX7-10191" fmla="*/ 69 w 137"/>
                <a:gd name="connsiteY7-10192" fmla="*/ 242 h 242"/>
                <a:gd name="connsiteX8-10193" fmla="*/ 63 w 137"/>
                <a:gd name="connsiteY8-10194" fmla="*/ 242 h 242"/>
                <a:gd name="connsiteX9-10195" fmla="*/ 58 w 137"/>
                <a:gd name="connsiteY9-10196" fmla="*/ 242 h 242"/>
                <a:gd name="connsiteX10-10197" fmla="*/ 53 w 137"/>
                <a:gd name="connsiteY10-10198" fmla="*/ 242 h 242"/>
                <a:gd name="connsiteX11-10199" fmla="*/ 48 w 137"/>
                <a:gd name="connsiteY11-10200" fmla="*/ 242 h 242"/>
                <a:gd name="connsiteX12-10201" fmla="*/ 37 w 137"/>
                <a:gd name="connsiteY12-10202" fmla="*/ 232 h 242"/>
                <a:gd name="connsiteX13-10203" fmla="*/ 27 w 137"/>
                <a:gd name="connsiteY13-10204" fmla="*/ 226 h 242"/>
                <a:gd name="connsiteX14-10205" fmla="*/ 16 w 137"/>
                <a:gd name="connsiteY14-10206" fmla="*/ 216 h 242"/>
                <a:gd name="connsiteX15-10207" fmla="*/ 11 w 137"/>
                <a:gd name="connsiteY15-10208" fmla="*/ 211 h 242"/>
                <a:gd name="connsiteX16-10209" fmla="*/ 6 w 137"/>
                <a:gd name="connsiteY16-10210" fmla="*/ 200 h 242"/>
                <a:gd name="connsiteX17-10211" fmla="*/ 0 w 137"/>
                <a:gd name="connsiteY17-10212" fmla="*/ 195 h 242"/>
                <a:gd name="connsiteX18-10213" fmla="*/ 6 w 137"/>
                <a:gd name="connsiteY18-10214" fmla="*/ 190 h 242"/>
                <a:gd name="connsiteX19-10215" fmla="*/ 11 w 137"/>
                <a:gd name="connsiteY19-10216" fmla="*/ 184 h 242"/>
                <a:gd name="connsiteX20-10217" fmla="*/ 16 w 137"/>
                <a:gd name="connsiteY20-10218" fmla="*/ 179 h 242"/>
                <a:gd name="connsiteX21-10219" fmla="*/ 27 w 137"/>
                <a:gd name="connsiteY21-10220" fmla="*/ 174 h 242"/>
                <a:gd name="connsiteX22-10221" fmla="*/ 37 w 137"/>
                <a:gd name="connsiteY22-10222" fmla="*/ 163 h 242"/>
                <a:gd name="connsiteX23-10223" fmla="*/ 48 w 137"/>
                <a:gd name="connsiteY23-10224" fmla="*/ 153 h 242"/>
                <a:gd name="connsiteX24-10225" fmla="*/ 53 w 137"/>
                <a:gd name="connsiteY24-10226" fmla="*/ 137 h 242"/>
                <a:gd name="connsiteX25-10227" fmla="*/ 63 w 137"/>
                <a:gd name="connsiteY25-10228" fmla="*/ 121 h 242"/>
                <a:gd name="connsiteX26-10229" fmla="*/ 63 w 137"/>
                <a:gd name="connsiteY26-10230" fmla="*/ 100 h 242"/>
                <a:gd name="connsiteX27-10231" fmla="*/ 69 w 137"/>
                <a:gd name="connsiteY27-10232" fmla="*/ 89 h 242"/>
                <a:gd name="connsiteX28-10233" fmla="*/ 69 w 137"/>
                <a:gd name="connsiteY28-10234" fmla="*/ 74 h 242"/>
                <a:gd name="connsiteX29-10235" fmla="*/ 69 w 137"/>
                <a:gd name="connsiteY29-10236" fmla="*/ 63 h 242"/>
                <a:gd name="connsiteX30-10237" fmla="*/ 63 w 137"/>
                <a:gd name="connsiteY30-10238" fmla="*/ 47 h 242"/>
                <a:gd name="connsiteX31-10239" fmla="*/ 58 w 137"/>
                <a:gd name="connsiteY31-10240" fmla="*/ 42 h 242"/>
                <a:gd name="connsiteX32-10241" fmla="*/ 53 w 137"/>
                <a:gd name="connsiteY32-10242" fmla="*/ 37 h 242"/>
                <a:gd name="connsiteX33-10243" fmla="*/ 48 w 137"/>
                <a:gd name="connsiteY33-10244" fmla="*/ 32 h 242"/>
                <a:gd name="connsiteX34-10245" fmla="*/ 48 w 137"/>
                <a:gd name="connsiteY34-10246" fmla="*/ 26 h 242"/>
                <a:gd name="connsiteX35-10247" fmla="*/ 48 w 137"/>
                <a:gd name="connsiteY35-10248" fmla="*/ 16 h 242"/>
                <a:gd name="connsiteX36-10249" fmla="*/ 48 w 137"/>
                <a:gd name="connsiteY36-10250" fmla="*/ 10 h 242"/>
                <a:gd name="connsiteX37-10251" fmla="*/ 53 w 137"/>
                <a:gd name="connsiteY37-10252" fmla="*/ 5 h 242"/>
                <a:gd name="connsiteX38-10253" fmla="*/ 58 w 137"/>
                <a:gd name="connsiteY38-10254" fmla="*/ 5 h 242"/>
                <a:gd name="connsiteX39-10255" fmla="*/ 69 w 137"/>
                <a:gd name="connsiteY39-10256" fmla="*/ 0 h 242"/>
                <a:gd name="connsiteX40-10257" fmla="*/ 74 w 137"/>
                <a:gd name="connsiteY40-10258" fmla="*/ 5 h 242"/>
                <a:gd name="connsiteX41-10259" fmla="*/ 84 w 137"/>
                <a:gd name="connsiteY41-10260" fmla="*/ 5 h 242"/>
                <a:gd name="connsiteX42-10261" fmla="*/ 95 w 137"/>
                <a:gd name="connsiteY42-10262" fmla="*/ 10 h 242"/>
                <a:gd name="connsiteX43-10263" fmla="*/ 105 w 137"/>
                <a:gd name="connsiteY43-10264" fmla="*/ 16 h 242"/>
                <a:gd name="connsiteX44-10265" fmla="*/ 116 w 137"/>
                <a:gd name="connsiteY44-10266" fmla="*/ 26 h 242"/>
                <a:gd name="connsiteX45-10267" fmla="*/ 127 w 137"/>
                <a:gd name="connsiteY45-10268" fmla="*/ 32 h 242"/>
                <a:gd name="connsiteX46-10269" fmla="*/ 132 w 137"/>
                <a:gd name="connsiteY46-10270" fmla="*/ 37 h 242"/>
                <a:gd name="connsiteX47-10271" fmla="*/ 137 w 137"/>
                <a:gd name="connsiteY47-10272" fmla="*/ 42 h 242"/>
                <a:gd name="connsiteX48-10273" fmla="*/ 137 w 137"/>
                <a:gd name="connsiteY48-10274" fmla="*/ 47 h 242"/>
                <a:gd name="connsiteX49-10275" fmla="*/ 137 w 137"/>
                <a:gd name="connsiteY49-10276" fmla="*/ 53 h 242"/>
                <a:gd name="connsiteX50-10277" fmla="*/ 137 w 137"/>
                <a:gd name="connsiteY50-10278" fmla="*/ 58 h 242"/>
                <a:gd name="connsiteX51-10279" fmla="*/ 137 w 137"/>
                <a:gd name="connsiteY51-10280" fmla="*/ 63 h 242"/>
                <a:gd name="connsiteX52-10281" fmla="*/ 137 w 137"/>
                <a:gd name="connsiteY52-10282" fmla="*/ 68 h 242"/>
                <a:gd name="connsiteX53-10283" fmla="*/ 132 w 137"/>
                <a:gd name="connsiteY53-10284" fmla="*/ 79 h 242"/>
                <a:gd name="connsiteX54-10285" fmla="*/ 132 w 137"/>
                <a:gd name="connsiteY54-10286" fmla="*/ 89 h 242"/>
                <a:gd name="connsiteX55-10287" fmla="*/ 127 w 137"/>
                <a:gd name="connsiteY55-10288" fmla="*/ 100 h 242"/>
                <a:gd name="connsiteX56-10289" fmla="*/ 121 w 137"/>
                <a:gd name="connsiteY56-10290" fmla="*/ 111 h 242"/>
                <a:gd name="connsiteX57-10291" fmla="*/ 116 w 137"/>
                <a:gd name="connsiteY57-10292" fmla="*/ 121 h 242"/>
                <a:gd name="connsiteX58-10293" fmla="*/ 116 w 137"/>
                <a:gd name="connsiteY58-10294" fmla="*/ 132 h 242"/>
                <a:gd name="connsiteX59-10295" fmla="*/ 111 w 137"/>
                <a:gd name="connsiteY59-10296" fmla="*/ 137 h 242"/>
                <a:gd name="connsiteX60-10297" fmla="*/ 111 w 137"/>
                <a:gd name="connsiteY60-10298" fmla="*/ 147 h 242"/>
                <a:gd name="connsiteX61-10299" fmla="*/ 111 w 137"/>
                <a:gd name="connsiteY61-10300" fmla="*/ 153 h 242"/>
                <a:gd name="connsiteX62-10301" fmla="*/ 111 w 137"/>
                <a:gd name="connsiteY62-10302" fmla="*/ 158 h 242"/>
                <a:gd name="connsiteX63-10303" fmla="*/ 111 w 137"/>
                <a:gd name="connsiteY63-10304" fmla="*/ 158 h 242"/>
                <a:gd name="connsiteX64-10305" fmla="*/ 111 w 137"/>
                <a:gd name="connsiteY64-10306" fmla="*/ 163 h 242"/>
                <a:gd name="connsiteX65-10307" fmla="*/ 116 w 137"/>
                <a:gd name="connsiteY65-10308" fmla="*/ 163 h 242"/>
                <a:gd name="connsiteX66-10309" fmla="*/ 116 w 137"/>
                <a:gd name="connsiteY66-10310" fmla="*/ 163 h 242"/>
                <a:gd name="connsiteX67-10311" fmla="*/ 121 w 137"/>
                <a:gd name="connsiteY67-10312" fmla="*/ 163 h 242"/>
                <a:gd name="connsiteX68-10313" fmla="*/ 132 w 137"/>
                <a:gd name="connsiteY68-10314" fmla="*/ 163 h 242"/>
                <a:gd name="connsiteX0-10315" fmla="*/ 132 w 137"/>
                <a:gd name="connsiteY0-10316" fmla="*/ 216 h 242"/>
                <a:gd name="connsiteX1-10317" fmla="*/ 116 w 137"/>
                <a:gd name="connsiteY1-10318" fmla="*/ 221 h 242"/>
                <a:gd name="connsiteX2-10319" fmla="*/ 111 w 137"/>
                <a:gd name="connsiteY2-10320" fmla="*/ 221 h 242"/>
                <a:gd name="connsiteX3-10321" fmla="*/ 105 w 137"/>
                <a:gd name="connsiteY3-10322" fmla="*/ 226 h 242"/>
                <a:gd name="connsiteX4-10323" fmla="*/ 90 w 137"/>
                <a:gd name="connsiteY4-10324" fmla="*/ 232 h 242"/>
                <a:gd name="connsiteX5-10325" fmla="*/ 79 w 137"/>
                <a:gd name="connsiteY5-10326" fmla="*/ 237 h 242"/>
                <a:gd name="connsiteX6-10327" fmla="*/ 69 w 137"/>
                <a:gd name="connsiteY6-10328" fmla="*/ 242 h 242"/>
                <a:gd name="connsiteX7-10329" fmla="*/ 63 w 137"/>
                <a:gd name="connsiteY7-10330" fmla="*/ 242 h 242"/>
                <a:gd name="connsiteX8-10331" fmla="*/ 58 w 137"/>
                <a:gd name="connsiteY8-10332" fmla="*/ 242 h 242"/>
                <a:gd name="connsiteX9-10333" fmla="*/ 53 w 137"/>
                <a:gd name="connsiteY9-10334" fmla="*/ 242 h 242"/>
                <a:gd name="connsiteX10-10335" fmla="*/ 48 w 137"/>
                <a:gd name="connsiteY10-10336" fmla="*/ 242 h 242"/>
                <a:gd name="connsiteX11-10337" fmla="*/ 37 w 137"/>
                <a:gd name="connsiteY11-10338" fmla="*/ 232 h 242"/>
                <a:gd name="connsiteX12-10339" fmla="*/ 27 w 137"/>
                <a:gd name="connsiteY12-10340" fmla="*/ 226 h 242"/>
                <a:gd name="connsiteX13-10341" fmla="*/ 16 w 137"/>
                <a:gd name="connsiteY13-10342" fmla="*/ 216 h 242"/>
                <a:gd name="connsiteX14-10343" fmla="*/ 11 w 137"/>
                <a:gd name="connsiteY14-10344" fmla="*/ 211 h 242"/>
                <a:gd name="connsiteX15-10345" fmla="*/ 6 w 137"/>
                <a:gd name="connsiteY15-10346" fmla="*/ 200 h 242"/>
                <a:gd name="connsiteX16-10347" fmla="*/ 0 w 137"/>
                <a:gd name="connsiteY16-10348" fmla="*/ 195 h 242"/>
                <a:gd name="connsiteX17-10349" fmla="*/ 6 w 137"/>
                <a:gd name="connsiteY17-10350" fmla="*/ 190 h 242"/>
                <a:gd name="connsiteX18-10351" fmla="*/ 11 w 137"/>
                <a:gd name="connsiteY18-10352" fmla="*/ 184 h 242"/>
                <a:gd name="connsiteX19-10353" fmla="*/ 16 w 137"/>
                <a:gd name="connsiteY19-10354" fmla="*/ 179 h 242"/>
                <a:gd name="connsiteX20-10355" fmla="*/ 27 w 137"/>
                <a:gd name="connsiteY20-10356" fmla="*/ 174 h 242"/>
                <a:gd name="connsiteX21-10357" fmla="*/ 37 w 137"/>
                <a:gd name="connsiteY21-10358" fmla="*/ 163 h 242"/>
                <a:gd name="connsiteX22-10359" fmla="*/ 48 w 137"/>
                <a:gd name="connsiteY22-10360" fmla="*/ 153 h 242"/>
                <a:gd name="connsiteX23-10361" fmla="*/ 53 w 137"/>
                <a:gd name="connsiteY23-10362" fmla="*/ 137 h 242"/>
                <a:gd name="connsiteX24-10363" fmla="*/ 63 w 137"/>
                <a:gd name="connsiteY24-10364" fmla="*/ 121 h 242"/>
                <a:gd name="connsiteX25-10365" fmla="*/ 63 w 137"/>
                <a:gd name="connsiteY25-10366" fmla="*/ 100 h 242"/>
                <a:gd name="connsiteX26-10367" fmla="*/ 69 w 137"/>
                <a:gd name="connsiteY26-10368" fmla="*/ 89 h 242"/>
                <a:gd name="connsiteX27-10369" fmla="*/ 69 w 137"/>
                <a:gd name="connsiteY27-10370" fmla="*/ 74 h 242"/>
                <a:gd name="connsiteX28-10371" fmla="*/ 69 w 137"/>
                <a:gd name="connsiteY28-10372" fmla="*/ 63 h 242"/>
                <a:gd name="connsiteX29-10373" fmla="*/ 63 w 137"/>
                <a:gd name="connsiteY29-10374" fmla="*/ 47 h 242"/>
                <a:gd name="connsiteX30-10375" fmla="*/ 58 w 137"/>
                <a:gd name="connsiteY30-10376" fmla="*/ 42 h 242"/>
                <a:gd name="connsiteX31-10377" fmla="*/ 53 w 137"/>
                <a:gd name="connsiteY31-10378" fmla="*/ 37 h 242"/>
                <a:gd name="connsiteX32-10379" fmla="*/ 48 w 137"/>
                <a:gd name="connsiteY32-10380" fmla="*/ 32 h 242"/>
                <a:gd name="connsiteX33-10381" fmla="*/ 48 w 137"/>
                <a:gd name="connsiteY33-10382" fmla="*/ 26 h 242"/>
                <a:gd name="connsiteX34-10383" fmla="*/ 48 w 137"/>
                <a:gd name="connsiteY34-10384" fmla="*/ 16 h 242"/>
                <a:gd name="connsiteX35-10385" fmla="*/ 48 w 137"/>
                <a:gd name="connsiteY35-10386" fmla="*/ 10 h 242"/>
                <a:gd name="connsiteX36-10387" fmla="*/ 53 w 137"/>
                <a:gd name="connsiteY36-10388" fmla="*/ 5 h 242"/>
                <a:gd name="connsiteX37-10389" fmla="*/ 58 w 137"/>
                <a:gd name="connsiteY37-10390" fmla="*/ 5 h 242"/>
                <a:gd name="connsiteX38-10391" fmla="*/ 69 w 137"/>
                <a:gd name="connsiteY38-10392" fmla="*/ 0 h 242"/>
                <a:gd name="connsiteX39-10393" fmla="*/ 74 w 137"/>
                <a:gd name="connsiteY39-10394" fmla="*/ 5 h 242"/>
                <a:gd name="connsiteX40-10395" fmla="*/ 84 w 137"/>
                <a:gd name="connsiteY40-10396" fmla="*/ 5 h 242"/>
                <a:gd name="connsiteX41-10397" fmla="*/ 95 w 137"/>
                <a:gd name="connsiteY41-10398" fmla="*/ 10 h 242"/>
                <a:gd name="connsiteX42-10399" fmla="*/ 105 w 137"/>
                <a:gd name="connsiteY42-10400" fmla="*/ 16 h 242"/>
                <a:gd name="connsiteX43-10401" fmla="*/ 116 w 137"/>
                <a:gd name="connsiteY43-10402" fmla="*/ 26 h 242"/>
                <a:gd name="connsiteX44-10403" fmla="*/ 127 w 137"/>
                <a:gd name="connsiteY44-10404" fmla="*/ 32 h 242"/>
                <a:gd name="connsiteX45-10405" fmla="*/ 132 w 137"/>
                <a:gd name="connsiteY45-10406" fmla="*/ 37 h 242"/>
                <a:gd name="connsiteX46-10407" fmla="*/ 137 w 137"/>
                <a:gd name="connsiteY46-10408" fmla="*/ 42 h 242"/>
                <a:gd name="connsiteX47-10409" fmla="*/ 137 w 137"/>
                <a:gd name="connsiteY47-10410" fmla="*/ 47 h 242"/>
                <a:gd name="connsiteX48-10411" fmla="*/ 137 w 137"/>
                <a:gd name="connsiteY48-10412" fmla="*/ 53 h 242"/>
                <a:gd name="connsiteX49-10413" fmla="*/ 137 w 137"/>
                <a:gd name="connsiteY49-10414" fmla="*/ 58 h 242"/>
                <a:gd name="connsiteX50-10415" fmla="*/ 137 w 137"/>
                <a:gd name="connsiteY50-10416" fmla="*/ 63 h 242"/>
                <a:gd name="connsiteX51-10417" fmla="*/ 137 w 137"/>
                <a:gd name="connsiteY51-10418" fmla="*/ 68 h 242"/>
                <a:gd name="connsiteX52-10419" fmla="*/ 132 w 137"/>
                <a:gd name="connsiteY52-10420" fmla="*/ 79 h 242"/>
                <a:gd name="connsiteX53-10421" fmla="*/ 132 w 137"/>
                <a:gd name="connsiteY53-10422" fmla="*/ 89 h 242"/>
                <a:gd name="connsiteX54-10423" fmla="*/ 127 w 137"/>
                <a:gd name="connsiteY54-10424" fmla="*/ 100 h 242"/>
                <a:gd name="connsiteX55-10425" fmla="*/ 121 w 137"/>
                <a:gd name="connsiteY55-10426" fmla="*/ 111 h 242"/>
                <a:gd name="connsiteX56-10427" fmla="*/ 116 w 137"/>
                <a:gd name="connsiteY56-10428" fmla="*/ 121 h 242"/>
                <a:gd name="connsiteX57-10429" fmla="*/ 116 w 137"/>
                <a:gd name="connsiteY57-10430" fmla="*/ 132 h 242"/>
                <a:gd name="connsiteX58-10431" fmla="*/ 111 w 137"/>
                <a:gd name="connsiteY58-10432" fmla="*/ 137 h 242"/>
                <a:gd name="connsiteX59-10433" fmla="*/ 111 w 137"/>
                <a:gd name="connsiteY59-10434" fmla="*/ 147 h 242"/>
                <a:gd name="connsiteX60-10435" fmla="*/ 111 w 137"/>
                <a:gd name="connsiteY60-10436" fmla="*/ 153 h 242"/>
                <a:gd name="connsiteX61-10437" fmla="*/ 111 w 137"/>
                <a:gd name="connsiteY61-10438" fmla="*/ 158 h 242"/>
                <a:gd name="connsiteX62-10439" fmla="*/ 111 w 137"/>
                <a:gd name="connsiteY62-10440" fmla="*/ 158 h 242"/>
                <a:gd name="connsiteX63-10441" fmla="*/ 111 w 137"/>
                <a:gd name="connsiteY63-10442" fmla="*/ 163 h 242"/>
                <a:gd name="connsiteX64-10443" fmla="*/ 116 w 137"/>
                <a:gd name="connsiteY64-10444" fmla="*/ 163 h 242"/>
                <a:gd name="connsiteX65-10445" fmla="*/ 116 w 137"/>
                <a:gd name="connsiteY65-10446" fmla="*/ 163 h 242"/>
                <a:gd name="connsiteX66-10447" fmla="*/ 121 w 137"/>
                <a:gd name="connsiteY66-10448" fmla="*/ 163 h 242"/>
                <a:gd name="connsiteX67-10449" fmla="*/ 132 w 137"/>
                <a:gd name="connsiteY67-10450" fmla="*/ 163 h 242"/>
                <a:gd name="connsiteX0-10451" fmla="*/ 132 w 137"/>
                <a:gd name="connsiteY0-10452" fmla="*/ 216 h 242"/>
                <a:gd name="connsiteX1-10453" fmla="*/ 111 w 137"/>
                <a:gd name="connsiteY1-10454" fmla="*/ 221 h 242"/>
                <a:gd name="connsiteX2-10455" fmla="*/ 105 w 137"/>
                <a:gd name="connsiteY2-10456" fmla="*/ 226 h 242"/>
                <a:gd name="connsiteX3-10457" fmla="*/ 90 w 137"/>
                <a:gd name="connsiteY3-10458" fmla="*/ 232 h 242"/>
                <a:gd name="connsiteX4-10459" fmla="*/ 79 w 137"/>
                <a:gd name="connsiteY4-10460" fmla="*/ 237 h 242"/>
                <a:gd name="connsiteX5-10461" fmla="*/ 69 w 137"/>
                <a:gd name="connsiteY5-10462" fmla="*/ 242 h 242"/>
                <a:gd name="connsiteX6-10463" fmla="*/ 63 w 137"/>
                <a:gd name="connsiteY6-10464" fmla="*/ 242 h 242"/>
                <a:gd name="connsiteX7-10465" fmla="*/ 58 w 137"/>
                <a:gd name="connsiteY7-10466" fmla="*/ 242 h 242"/>
                <a:gd name="connsiteX8-10467" fmla="*/ 53 w 137"/>
                <a:gd name="connsiteY8-10468" fmla="*/ 242 h 242"/>
                <a:gd name="connsiteX9-10469" fmla="*/ 48 w 137"/>
                <a:gd name="connsiteY9-10470" fmla="*/ 242 h 242"/>
                <a:gd name="connsiteX10-10471" fmla="*/ 37 w 137"/>
                <a:gd name="connsiteY10-10472" fmla="*/ 232 h 242"/>
                <a:gd name="connsiteX11-10473" fmla="*/ 27 w 137"/>
                <a:gd name="connsiteY11-10474" fmla="*/ 226 h 242"/>
                <a:gd name="connsiteX12-10475" fmla="*/ 16 w 137"/>
                <a:gd name="connsiteY12-10476" fmla="*/ 216 h 242"/>
                <a:gd name="connsiteX13-10477" fmla="*/ 11 w 137"/>
                <a:gd name="connsiteY13-10478" fmla="*/ 211 h 242"/>
                <a:gd name="connsiteX14-10479" fmla="*/ 6 w 137"/>
                <a:gd name="connsiteY14-10480" fmla="*/ 200 h 242"/>
                <a:gd name="connsiteX15-10481" fmla="*/ 0 w 137"/>
                <a:gd name="connsiteY15-10482" fmla="*/ 195 h 242"/>
                <a:gd name="connsiteX16-10483" fmla="*/ 6 w 137"/>
                <a:gd name="connsiteY16-10484" fmla="*/ 190 h 242"/>
                <a:gd name="connsiteX17-10485" fmla="*/ 11 w 137"/>
                <a:gd name="connsiteY17-10486" fmla="*/ 184 h 242"/>
                <a:gd name="connsiteX18-10487" fmla="*/ 16 w 137"/>
                <a:gd name="connsiteY18-10488" fmla="*/ 179 h 242"/>
                <a:gd name="connsiteX19-10489" fmla="*/ 27 w 137"/>
                <a:gd name="connsiteY19-10490" fmla="*/ 174 h 242"/>
                <a:gd name="connsiteX20-10491" fmla="*/ 37 w 137"/>
                <a:gd name="connsiteY20-10492" fmla="*/ 163 h 242"/>
                <a:gd name="connsiteX21-10493" fmla="*/ 48 w 137"/>
                <a:gd name="connsiteY21-10494" fmla="*/ 153 h 242"/>
                <a:gd name="connsiteX22-10495" fmla="*/ 53 w 137"/>
                <a:gd name="connsiteY22-10496" fmla="*/ 137 h 242"/>
                <a:gd name="connsiteX23-10497" fmla="*/ 63 w 137"/>
                <a:gd name="connsiteY23-10498" fmla="*/ 121 h 242"/>
                <a:gd name="connsiteX24-10499" fmla="*/ 63 w 137"/>
                <a:gd name="connsiteY24-10500" fmla="*/ 100 h 242"/>
                <a:gd name="connsiteX25-10501" fmla="*/ 69 w 137"/>
                <a:gd name="connsiteY25-10502" fmla="*/ 89 h 242"/>
                <a:gd name="connsiteX26-10503" fmla="*/ 69 w 137"/>
                <a:gd name="connsiteY26-10504" fmla="*/ 74 h 242"/>
                <a:gd name="connsiteX27-10505" fmla="*/ 69 w 137"/>
                <a:gd name="connsiteY27-10506" fmla="*/ 63 h 242"/>
                <a:gd name="connsiteX28-10507" fmla="*/ 63 w 137"/>
                <a:gd name="connsiteY28-10508" fmla="*/ 47 h 242"/>
                <a:gd name="connsiteX29-10509" fmla="*/ 58 w 137"/>
                <a:gd name="connsiteY29-10510" fmla="*/ 42 h 242"/>
                <a:gd name="connsiteX30-10511" fmla="*/ 53 w 137"/>
                <a:gd name="connsiteY30-10512" fmla="*/ 37 h 242"/>
                <a:gd name="connsiteX31-10513" fmla="*/ 48 w 137"/>
                <a:gd name="connsiteY31-10514" fmla="*/ 32 h 242"/>
                <a:gd name="connsiteX32-10515" fmla="*/ 48 w 137"/>
                <a:gd name="connsiteY32-10516" fmla="*/ 26 h 242"/>
                <a:gd name="connsiteX33-10517" fmla="*/ 48 w 137"/>
                <a:gd name="connsiteY33-10518" fmla="*/ 16 h 242"/>
                <a:gd name="connsiteX34-10519" fmla="*/ 48 w 137"/>
                <a:gd name="connsiteY34-10520" fmla="*/ 10 h 242"/>
                <a:gd name="connsiteX35-10521" fmla="*/ 53 w 137"/>
                <a:gd name="connsiteY35-10522" fmla="*/ 5 h 242"/>
                <a:gd name="connsiteX36-10523" fmla="*/ 58 w 137"/>
                <a:gd name="connsiteY36-10524" fmla="*/ 5 h 242"/>
                <a:gd name="connsiteX37-10525" fmla="*/ 69 w 137"/>
                <a:gd name="connsiteY37-10526" fmla="*/ 0 h 242"/>
                <a:gd name="connsiteX38-10527" fmla="*/ 74 w 137"/>
                <a:gd name="connsiteY38-10528" fmla="*/ 5 h 242"/>
                <a:gd name="connsiteX39-10529" fmla="*/ 84 w 137"/>
                <a:gd name="connsiteY39-10530" fmla="*/ 5 h 242"/>
                <a:gd name="connsiteX40-10531" fmla="*/ 95 w 137"/>
                <a:gd name="connsiteY40-10532" fmla="*/ 10 h 242"/>
                <a:gd name="connsiteX41-10533" fmla="*/ 105 w 137"/>
                <a:gd name="connsiteY41-10534" fmla="*/ 16 h 242"/>
                <a:gd name="connsiteX42-10535" fmla="*/ 116 w 137"/>
                <a:gd name="connsiteY42-10536" fmla="*/ 26 h 242"/>
                <a:gd name="connsiteX43-10537" fmla="*/ 127 w 137"/>
                <a:gd name="connsiteY43-10538" fmla="*/ 32 h 242"/>
                <a:gd name="connsiteX44-10539" fmla="*/ 132 w 137"/>
                <a:gd name="connsiteY44-10540" fmla="*/ 37 h 242"/>
                <a:gd name="connsiteX45-10541" fmla="*/ 137 w 137"/>
                <a:gd name="connsiteY45-10542" fmla="*/ 42 h 242"/>
                <a:gd name="connsiteX46-10543" fmla="*/ 137 w 137"/>
                <a:gd name="connsiteY46-10544" fmla="*/ 47 h 242"/>
                <a:gd name="connsiteX47-10545" fmla="*/ 137 w 137"/>
                <a:gd name="connsiteY47-10546" fmla="*/ 53 h 242"/>
                <a:gd name="connsiteX48-10547" fmla="*/ 137 w 137"/>
                <a:gd name="connsiteY48-10548" fmla="*/ 58 h 242"/>
                <a:gd name="connsiteX49-10549" fmla="*/ 137 w 137"/>
                <a:gd name="connsiteY49-10550" fmla="*/ 63 h 242"/>
                <a:gd name="connsiteX50-10551" fmla="*/ 137 w 137"/>
                <a:gd name="connsiteY50-10552" fmla="*/ 68 h 242"/>
                <a:gd name="connsiteX51-10553" fmla="*/ 132 w 137"/>
                <a:gd name="connsiteY51-10554" fmla="*/ 79 h 242"/>
                <a:gd name="connsiteX52-10555" fmla="*/ 132 w 137"/>
                <a:gd name="connsiteY52-10556" fmla="*/ 89 h 242"/>
                <a:gd name="connsiteX53-10557" fmla="*/ 127 w 137"/>
                <a:gd name="connsiteY53-10558" fmla="*/ 100 h 242"/>
                <a:gd name="connsiteX54-10559" fmla="*/ 121 w 137"/>
                <a:gd name="connsiteY54-10560" fmla="*/ 111 h 242"/>
                <a:gd name="connsiteX55-10561" fmla="*/ 116 w 137"/>
                <a:gd name="connsiteY55-10562" fmla="*/ 121 h 242"/>
                <a:gd name="connsiteX56-10563" fmla="*/ 116 w 137"/>
                <a:gd name="connsiteY56-10564" fmla="*/ 132 h 242"/>
                <a:gd name="connsiteX57-10565" fmla="*/ 111 w 137"/>
                <a:gd name="connsiteY57-10566" fmla="*/ 137 h 242"/>
                <a:gd name="connsiteX58-10567" fmla="*/ 111 w 137"/>
                <a:gd name="connsiteY58-10568" fmla="*/ 147 h 242"/>
                <a:gd name="connsiteX59-10569" fmla="*/ 111 w 137"/>
                <a:gd name="connsiteY59-10570" fmla="*/ 153 h 242"/>
                <a:gd name="connsiteX60-10571" fmla="*/ 111 w 137"/>
                <a:gd name="connsiteY60-10572" fmla="*/ 158 h 242"/>
                <a:gd name="connsiteX61-10573" fmla="*/ 111 w 137"/>
                <a:gd name="connsiteY61-10574" fmla="*/ 158 h 242"/>
                <a:gd name="connsiteX62-10575" fmla="*/ 111 w 137"/>
                <a:gd name="connsiteY62-10576" fmla="*/ 163 h 242"/>
                <a:gd name="connsiteX63-10577" fmla="*/ 116 w 137"/>
                <a:gd name="connsiteY63-10578" fmla="*/ 163 h 242"/>
                <a:gd name="connsiteX64-10579" fmla="*/ 116 w 137"/>
                <a:gd name="connsiteY64-10580" fmla="*/ 163 h 242"/>
                <a:gd name="connsiteX65-10581" fmla="*/ 121 w 137"/>
                <a:gd name="connsiteY65-10582" fmla="*/ 163 h 242"/>
                <a:gd name="connsiteX66-10583" fmla="*/ 132 w 137"/>
                <a:gd name="connsiteY66-10584" fmla="*/ 163 h 242"/>
                <a:gd name="connsiteX0-10585" fmla="*/ 132 w 137"/>
                <a:gd name="connsiteY0-10586" fmla="*/ 216 h 242"/>
                <a:gd name="connsiteX1-10587" fmla="*/ 131 w 137"/>
                <a:gd name="connsiteY1-10588" fmla="*/ 221 h 242"/>
                <a:gd name="connsiteX2-10589" fmla="*/ 111 w 137"/>
                <a:gd name="connsiteY2-10590" fmla="*/ 221 h 242"/>
                <a:gd name="connsiteX3-10591" fmla="*/ 105 w 137"/>
                <a:gd name="connsiteY3-10592" fmla="*/ 226 h 242"/>
                <a:gd name="connsiteX4-10593" fmla="*/ 90 w 137"/>
                <a:gd name="connsiteY4-10594" fmla="*/ 232 h 242"/>
                <a:gd name="connsiteX5-10595" fmla="*/ 79 w 137"/>
                <a:gd name="connsiteY5-10596" fmla="*/ 237 h 242"/>
                <a:gd name="connsiteX6-10597" fmla="*/ 69 w 137"/>
                <a:gd name="connsiteY6-10598" fmla="*/ 242 h 242"/>
                <a:gd name="connsiteX7-10599" fmla="*/ 63 w 137"/>
                <a:gd name="connsiteY7-10600" fmla="*/ 242 h 242"/>
                <a:gd name="connsiteX8-10601" fmla="*/ 58 w 137"/>
                <a:gd name="connsiteY8-10602" fmla="*/ 242 h 242"/>
                <a:gd name="connsiteX9-10603" fmla="*/ 53 w 137"/>
                <a:gd name="connsiteY9-10604" fmla="*/ 242 h 242"/>
                <a:gd name="connsiteX10-10605" fmla="*/ 48 w 137"/>
                <a:gd name="connsiteY10-10606" fmla="*/ 242 h 242"/>
                <a:gd name="connsiteX11-10607" fmla="*/ 37 w 137"/>
                <a:gd name="connsiteY11-10608" fmla="*/ 232 h 242"/>
                <a:gd name="connsiteX12-10609" fmla="*/ 27 w 137"/>
                <a:gd name="connsiteY12-10610" fmla="*/ 226 h 242"/>
                <a:gd name="connsiteX13-10611" fmla="*/ 16 w 137"/>
                <a:gd name="connsiteY13-10612" fmla="*/ 216 h 242"/>
                <a:gd name="connsiteX14-10613" fmla="*/ 11 w 137"/>
                <a:gd name="connsiteY14-10614" fmla="*/ 211 h 242"/>
                <a:gd name="connsiteX15-10615" fmla="*/ 6 w 137"/>
                <a:gd name="connsiteY15-10616" fmla="*/ 200 h 242"/>
                <a:gd name="connsiteX16-10617" fmla="*/ 0 w 137"/>
                <a:gd name="connsiteY16-10618" fmla="*/ 195 h 242"/>
                <a:gd name="connsiteX17-10619" fmla="*/ 6 w 137"/>
                <a:gd name="connsiteY17-10620" fmla="*/ 190 h 242"/>
                <a:gd name="connsiteX18-10621" fmla="*/ 11 w 137"/>
                <a:gd name="connsiteY18-10622" fmla="*/ 184 h 242"/>
                <a:gd name="connsiteX19-10623" fmla="*/ 16 w 137"/>
                <a:gd name="connsiteY19-10624" fmla="*/ 179 h 242"/>
                <a:gd name="connsiteX20-10625" fmla="*/ 27 w 137"/>
                <a:gd name="connsiteY20-10626" fmla="*/ 174 h 242"/>
                <a:gd name="connsiteX21-10627" fmla="*/ 37 w 137"/>
                <a:gd name="connsiteY21-10628" fmla="*/ 163 h 242"/>
                <a:gd name="connsiteX22-10629" fmla="*/ 48 w 137"/>
                <a:gd name="connsiteY22-10630" fmla="*/ 153 h 242"/>
                <a:gd name="connsiteX23-10631" fmla="*/ 53 w 137"/>
                <a:gd name="connsiteY23-10632" fmla="*/ 137 h 242"/>
                <a:gd name="connsiteX24-10633" fmla="*/ 63 w 137"/>
                <a:gd name="connsiteY24-10634" fmla="*/ 121 h 242"/>
                <a:gd name="connsiteX25-10635" fmla="*/ 63 w 137"/>
                <a:gd name="connsiteY25-10636" fmla="*/ 100 h 242"/>
                <a:gd name="connsiteX26-10637" fmla="*/ 69 w 137"/>
                <a:gd name="connsiteY26-10638" fmla="*/ 89 h 242"/>
                <a:gd name="connsiteX27-10639" fmla="*/ 69 w 137"/>
                <a:gd name="connsiteY27-10640" fmla="*/ 74 h 242"/>
                <a:gd name="connsiteX28-10641" fmla="*/ 69 w 137"/>
                <a:gd name="connsiteY28-10642" fmla="*/ 63 h 242"/>
                <a:gd name="connsiteX29-10643" fmla="*/ 63 w 137"/>
                <a:gd name="connsiteY29-10644" fmla="*/ 47 h 242"/>
                <a:gd name="connsiteX30-10645" fmla="*/ 58 w 137"/>
                <a:gd name="connsiteY30-10646" fmla="*/ 42 h 242"/>
                <a:gd name="connsiteX31-10647" fmla="*/ 53 w 137"/>
                <a:gd name="connsiteY31-10648" fmla="*/ 37 h 242"/>
                <a:gd name="connsiteX32-10649" fmla="*/ 48 w 137"/>
                <a:gd name="connsiteY32-10650" fmla="*/ 32 h 242"/>
                <a:gd name="connsiteX33-10651" fmla="*/ 48 w 137"/>
                <a:gd name="connsiteY33-10652" fmla="*/ 26 h 242"/>
                <a:gd name="connsiteX34-10653" fmla="*/ 48 w 137"/>
                <a:gd name="connsiteY34-10654" fmla="*/ 16 h 242"/>
                <a:gd name="connsiteX35-10655" fmla="*/ 48 w 137"/>
                <a:gd name="connsiteY35-10656" fmla="*/ 10 h 242"/>
                <a:gd name="connsiteX36-10657" fmla="*/ 53 w 137"/>
                <a:gd name="connsiteY36-10658" fmla="*/ 5 h 242"/>
                <a:gd name="connsiteX37-10659" fmla="*/ 58 w 137"/>
                <a:gd name="connsiteY37-10660" fmla="*/ 5 h 242"/>
                <a:gd name="connsiteX38-10661" fmla="*/ 69 w 137"/>
                <a:gd name="connsiteY38-10662" fmla="*/ 0 h 242"/>
                <a:gd name="connsiteX39-10663" fmla="*/ 74 w 137"/>
                <a:gd name="connsiteY39-10664" fmla="*/ 5 h 242"/>
                <a:gd name="connsiteX40-10665" fmla="*/ 84 w 137"/>
                <a:gd name="connsiteY40-10666" fmla="*/ 5 h 242"/>
                <a:gd name="connsiteX41-10667" fmla="*/ 95 w 137"/>
                <a:gd name="connsiteY41-10668" fmla="*/ 10 h 242"/>
                <a:gd name="connsiteX42-10669" fmla="*/ 105 w 137"/>
                <a:gd name="connsiteY42-10670" fmla="*/ 16 h 242"/>
                <a:gd name="connsiteX43-10671" fmla="*/ 116 w 137"/>
                <a:gd name="connsiteY43-10672" fmla="*/ 26 h 242"/>
                <a:gd name="connsiteX44-10673" fmla="*/ 127 w 137"/>
                <a:gd name="connsiteY44-10674" fmla="*/ 32 h 242"/>
                <a:gd name="connsiteX45-10675" fmla="*/ 132 w 137"/>
                <a:gd name="connsiteY45-10676" fmla="*/ 37 h 242"/>
                <a:gd name="connsiteX46-10677" fmla="*/ 137 w 137"/>
                <a:gd name="connsiteY46-10678" fmla="*/ 42 h 242"/>
                <a:gd name="connsiteX47-10679" fmla="*/ 137 w 137"/>
                <a:gd name="connsiteY47-10680" fmla="*/ 47 h 242"/>
                <a:gd name="connsiteX48-10681" fmla="*/ 137 w 137"/>
                <a:gd name="connsiteY48-10682" fmla="*/ 53 h 242"/>
                <a:gd name="connsiteX49-10683" fmla="*/ 137 w 137"/>
                <a:gd name="connsiteY49-10684" fmla="*/ 58 h 242"/>
                <a:gd name="connsiteX50-10685" fmla="*/ 137 w 137"/>
                <a:gd name="connsiteY50-10686" fmla="*/ 63 h 242"/>
                <a:gd name="connsiteX51-10687" fmla="*/ 137 w 137"/>
                <a:gd name="connsiteY51-10688" fmla="*/ 68 h 242"/>
                <a:gd name="connsiteX52-10689" fmla="*/ 132 w 137"/>
                <a:gd name="connsiteY52-10690" fmla="*/ 79 h 242"/>
                <a:gd name="connsiteX53-10691" fmla="*/ 132 w 137"/>
                <a:gd name="connsiteY53-10692" fmla="*/ 89 h 242"/>
                <a:gd name="connsiteX54-10693" fmla="*/ 127 w 137"/>
                <a:gd name="connsiteY54-10694" fmla="*/ 100 h 242"/>
                <a:gd name="connsiteX55-10695" fmla="*/ 121 w 137"/>
                <a:gd name="connsiteY55-10696" fmla="*/ 111 h 242"/>
                <a:gd name="connsiteX56-10697" fmla="*/ 116 w 137"/>
                <a:gd name="connsiteY56-10698" fmla="*/ 121 h 242"/>
                <a:gd name="connsiteX57-10699" fmla="*/ 116 w 137"/>
                <a:gd name="connsiteY57-10700" fmla="*/ 132 h 242"/>
                <a:gd name="connsiteX58-10701" fmla="*/ 111 w 137"/>
                <a:gd name="connsiteY58-10702" fmla="*/ 137 h 242"/>
                <a:gd name="connsiteX59-10703" fmla="*/ 111 w 137"/>
                <a:gd name="connsiteY59-10704" fmla="*/ 147 h 242"/>
                <a:gd name="connsiteX60-10705" fmla="*/ 111 w 137"/>
                <a:gd name="connsiteY60-10706" fmla="*/ 153 h 242"/>
                <a:gd name="connsiteX61-10707" fmla="*/ 111 w 137"/>
                <a:gd name="connsiteY61-10708" fmla="*/ 158 h 242"/>
                <a:gd name="connsiteX62-10709" fmla="*/ 111 w 137"/>
                <a:gd name="connsiteY62-10710" fmla="*/ 158 h 242"/>
                <a:gd name="connsiteX63-10711" fmla="*/ 111 w 137"/>
                <a:gd name="connsiteY63-10712" fmla="*/ 163 h 242"/>
                <a:gd name="connsiteX64-10713" fmla="*/ 116 w 137"/>
                <a:gd name="connsiteY64-10714" fmla="*/ 163 h 242"/>
                <a:gd name="connsiteX65-10715" fmla="*/ 116 w 137"/>
                <a:gd name="connsiteY65-10716" fmla="*/ 163 h 242"/>
                <a:gd name="connsiteX66-10717" fmla="*/ 121 w 137"/>
                <a:gd name="connsiteY66-10718" fmla="*/ 163 h 242"/>
                <a:gd name="connsiteX67-10719" fmla="*/ 132 w 137"/>
                <a:gd name="connsiteY67-10720" fmla="*/ 163 h 242"/>
                <a:gd name="connsiteX0-10721" fmla="*/ 132 w 137"/>
                <a:gd name="connsiteY0-10722" fmla="*/ 216 h 242"/>
                <a:gd name="connsiteX1-10723" fmla="*/ 111 w 137"/>
                <a:gd name="connsiteY1-10724" fmla="*/ 221 h 242"/>
                <a:gd name="connsiteX2-10725" fmla="*/ 105 w 137"/>
                <a:gd name="connsiteY2-10726" fmla="*/ 226 h 242"/>
                <a:gd name="connsiteX3-10727" fmla="*/ 90 w 137"/>
                <a:gd name="connsiteY3-10728" fmla="*/ 232 h 242"/>
                <a:gd name="connsiteX4-10729" fmla="*/ 79 w 137"/>
                <a:gd name="connsiteY4-10730" fmla="*/ 237 h 242"/>
                <a:gd name="connsiteX5-10731" fmla="*/ 69 w 137"/>
                <a:gd name="connsiteY5-10732" fmla="*/ 242 h 242"/>
                <a:gd name="connsiteX6-10733" fmla="*/ 63 w 137"/>
                <a:gd name="connsiteY6-10734" fmla="*/ 242 h 242"/>
                <a:gd name="connsiteX7-10735" fmla="*/ 58 w 137"/>
                <a:gd name="connsiteY7-10736" fmla="*/ 242 h 242"/>
                <a:gd name="connsiteX8-10737" fmla="*/ 53 w 137"/>
                <a:gd name="connsiteY8-10738" fmla="*/ 242 h 242"/>
                <a:gd name="connsiteX9-10739" fmla="*/ 48 w 137"/>
                <a:gd name="connsiteY9-10740" fmla="*/ 242 h 242"/>
                <a:gd name="connsiteX10-10741" fmla="*/ 37 w 137"/>
                <a:gd name="connsiteY10-10742" fmla="*/ 232 h 242"/>
                <a:gd name="connsiteX11-10743" fmla="*/ 27 w 137"/>
                <a:gd name="connsiteY11-10744" fmla="*/ 226 h 242"/>
                <a:gd name="connsiteX12-10745" fmla="*/ 16 w 137"/>
                <a:gd name="connsiteY12-10746" fmla="*/ 216 h 242"/>
                <a:gd name="connsiteX13-10747" fmla="*/ 11 w 137"/>
                <a:gd name="connsiteY13-10748" fmla="*/ 211 h 242"/>
                <a:gd name="connsiteX14-10749" fmla="*/ 6 w 137"/>
                <a:gd name="connsiteY14-10750" fmla="*/ 200 h 242"/>
                <a:gd name="connsiteX15-10751" fmla="*/ 0 w 137"/>
                <a:gd name="connsiteY15-10752" fmla="*/ 195 h 242"/>
                <a:gd name="connsiteX16-10753" fmla="*/ 6 w 137"/>
                <a:gd name="connsiteY16-10754" fmla="*/ 190 h 242"/>
                <a:gd name="connsiteX17-10755" fmla="*/ 11 w 137"/>
                <a:gd name="connsiteY17-10756" fmla="*/ 184 h 242"/>
                <a:gd name="connsiteX18-10757" fmla="*/ 16 w 137"/>
                <a:gd name="connsiteY18-10758" fmla="*/ 179 h 242"/>
                <a:gd name="connsiteX19-10759" fmla="*/ 27 w 137"/>
                <a:gd name="connsiteY19-10760" fmla="*/ 174 h 242"/>
                <a:gd name="connsiteX20-10761" fmla="*/ 37 w 137"/>
                <a:gd name="connsiteY20-10762" fmla="*/ 163 h 242"/>
                <a:gd name="connsiteX21-10763" fmla="*/ 48 w 137"/>
                <a:gd name="connsiteY21-10764" fmla="*/ 153 h 242"/>
                <a:gd name="connsiteX22-10765" fmla="*/ 53 w 137"/>
                <a:gd name="connsiteY22-10766" fmla="*/ 137 h 242"/>
                <a:gd name="connsiteX23-10767" fmla="*/ 63 w 137"/>
                <a:gd name="connsiteY23-10768" fmla="*/ 121 h 242"/>
                <a:gd name="connsiteX24-10769" fmla="*/ 63 w 137"/>
                <a:gd name="connsiteY24-10770" fmla="*/ 100 h 242"/>
                <a:gd name="connsiteX25-10771" fmla="*/ 69 w 137"/>
                <a:gd name="connsiteY25-10772" fmla="*/ 89 h 242"/>
                <a:gd name="connsiteX26-10773" fmla="*/ 69 w 137"/>
                <a:gd name="connsiteY26-10774" fmla="*/ 74 h 242"/>
                <a:gd name="connsiteX27-10775" fmla="*/ 69 w 137"/>
                <a:gd name="connsiteY27-10776" fmla="*/ 63 h 242"/>
                <a:gd name="connsiteX28-10777" fmla="*/ 63 w 137"/>
                <a:gd name="connsiteY28-10778" fmla="*/ 47 h 242"/>
                <a:gd name="connsiteX29-10779" fmla="*/ 58 w 137"/>
                <a:gd name="connsiteY29-10780" fmla="*/ 42 h 242"/>
                <a:gd name="connsiteX30-10781" fmla="*/ 53 w 137"/>
                <a:gd name="connsiteY30-10782" fmla="*/ 37 h 242"/>
                <a:gd name="connsiteX31-10783" fmla="*/ 48 w 137"/>
                <a:gd name="connsiteY31-10784" fmla="*/ 32 h 242"/>
                <a:gd name="connsiteX32-10785" fmla="*/ 48 w 137"/>
                <a:gd name="connsiteY32-10786" fmla="*/ 26 h 242"/>
                <a:gd name="connsiteX33-10787" fmla="*/ 48 w 137"/>
                <a:gd name="connsiteY33-10788" fmla="*/ 16 h 242"/>
                <a:gd name="connsiteX34-10789" fmla="*/ 48 w 137"/>
                <a:gd name="connsiteY34-10790" fmla="*/ 10 h 242"/>
                <a:gd name="connsiteX35-10791" fmla="*/ 53 w 137"/>
                <a:gd name="connsiteY35-10792" fmla="*/ 5 h 242"/>
                <a:gd name="connsiteX36-10793" fmla="*/ 58 w 137"/>
                <a:gd name="connsiteY36-10794" fmla="*/ 5 h 242"/>
                <a:gd name="connsiteX37-10795" fmla="*/ 69 w 137"/>
                <a:gd name="connsiteY37-10796" fmla="*/ 0 h 242"/>
                <a:gd name="connsiteX38-10797" fmla="*/ 74 w 137"/>
                <a:gd name="connsiteY38-10798" fmla="*/ 5 h 242"/>
                <a:gd name="connsiteX39-10799" fmla="*/ 84 w 137"/>
                <a:gd name="connsiteY39-10800" fmla="*/ 5 h 242"/>
                <a:gd name="connsiteX40-10801" fmla="*/ 95 w 137"/>
                <a:gd name="connsiteY40-10802" fmla="*/ 10 h 242"/>
                <a:gd name="connsiteX41-10803" fmla="*/ 105 w 137"/>
                <a:gd name="connsiteY41-10804" fmla="*/ 16 h 242"/>
                <a:gd name="connsiteX42-10805" fmla="*/ 116 w 137"/>
                <a:gd name="connsiteY42-10806" fmla="*/ 26 h 242"/>
                <a:gd name="connsiteX43-10807" fmla="*/ 127 w 137"/>
                <a:gd name="connsiteY43-10808" fmla="*/ 32 h 242"/>
                <a:gd name="connsiteX44-10809" fmla="*/ 132 w 137"/>
                <a:gd name="connsiteY44-10810" fmla="*/ 37 h 242"/>
                <a:gd name="connsiteX45-10811" fmla="*/ 137 w 137"/>
                <a:gd name="connsiteY45-10812" fmla="*/ 42 h 242"/>
                <a:gd name="connsiteX46-10813" fmla="*/ 137 w 137"/>
                <a:gd name="connsiteY46-10814" fmla="*/ 47 h 242"/>
                <a:gd name="connsiteX47-10815" fmla="*/ 137 w 137"/>
                <a:gd name="connsiteY47-10816" fmla="*/ 53 h 242"/>
                <a:gd name="connsiteX48-10817" fmla="*/ 137 w 137"/>
                <a:gd name="connsiteY48-10818" fmla="*/ 58 h 242"/>
                <a:gd name="connsiteX49-10819" fmla="*/ 137 w 137"/>
                <a:gd name="connsiteY49-10820" fmla="*/ 63 h 242"/>
                <a:gd name="connsiteX50-10821" fmla="*/ 137 w 137"/>
                <a:gd name="connsiteY50-10822" fmla="*/ 68 h 242"/>
                <a:gd name="connsiteX51-10823" fmla="*/ 132 w 137"/>
                <a:gd name="connsiteY51-10824" fmla="*/ 79 h 242"/>
                <a:gd name="connsiteX52-10825" fmla="*/ 132 w 137"/>
                <a:gd name="connsiteY52-10826" fmla="*/ 89 h 242"/>
                <a:gd name="connsiteX53-10827" fmla="*/ 127 w 137"/>
                <a:gd name="connsiteY53-10828" fmla="*/ 100 h 242"/>
                <a:gd name="connsiteX54-10829" fmla="*/ 121 w 137"/>
                <a:gd name="connsiteY54-10830" fmla="*/ 111 h 242"/>
                <a:gd name="connsiteX55-10831" fmla="*/ 116 w 137"/>
                <a:gd name="connsiteY55-10832" fmla="*/ 121 h 242"/>
                <a:gd name="connsiteX56-10833" fmla="*/ 116 w 137"/>
                <a:gd name="connsiteY56-10834" fmla="*/ 132 h 242"/>
                <a:gd name="connsiteX57-10835" fmla="*/ 111 w 137"/>
                <a:gd name="connsiteY57-10836" fmla="*/ 137 h 242"/>
                <a:gd name="connsiteX58-10837" fmla="*/ 111 w 137"/>
                <a:gd name="connsiteY58-10838" fmla="*/ 147 h 242"/>
                <a:gd name="connsiteX59-10839" fmla="*/ 111 w 137"/>
                <a:gd name="connsiteY59-10840" fmla="*/ 153 h 242"/>
                <a:gd name="connsiteX60-10841" fmla="*/ 111 w 137"/>
                <a:gd name="connsiteY60-10842" fmla="*/ 158 h 242"/>
                <a:gd name="connsiteX61-10843" fmla="*/ 111 w 137"/>
                <a:gd name="connsiteY61-10844" fmla="*/ 158 h 242"/>
                <a:gd name="connsiteX62-10845" fmla="*/ 111 w 137"/>
                <a:gd name="connsiteY62-10846" fmla="*/ 163 h 242"/>
                <a:gd name="connsiteX63-10847" fmla="*/ 116 w 137"/>
                <a:gd name="connsiteY63-10848" fmla="*/ 163 h 242"/>
                <a:gd name="connsiteX64-10849" fmla="*/ 116 w 137"/>
                <a:gd name="connsiteY64-10850" fmla="*/ 163 h 242"/>
                <a:gd name="connsiteX65-10851" fmla="*/ 121 w 137"/>
                <a:gd name="connsiteY65-10852" fmla="*/ 163 h 242"/>
                <a:gd name="connsiteX66-10853" fmla="*/ 132 w 137"/>
                <a:gd name="connsiteY66-10854" fmla="*/ 163 h 242"/>
                <a:gd name="connsiteX0-10855" fmla="*/ 132 w 137"/>
                <a:gd name="connsiteY0-10856" fmla="*/ 216 h 242"/>
                <a:gd name="connsiteX1-10857" fmla="*/ 111 w 137"/>
                <a:gd name="connsiteY1-10858" fmla="*/ 221 h 242"/>
                <a:gd name="connsiteX2-10859" fmla="*/ 105 w 137"/>
                <a:gd name="connsiteY2-10860" fmla="*/ 226 h 242"/>
                <a:gd name="connsiteX3-10861" fmla="*/ 90 w 137"/>
                <a:gd name="connsiteY3-10862" fmla="*/ 232 h 242"/>
                <a:gd name="connsiteX4-10863" fmla="*/ 79 w 137"/>
                <a:gd name="connsiteY4-10864" fmla="*/ 237 h 242"/>
                <a:gd name="connsiteX5-10865" fmla="*/ 69 w 137"/>
                <a:gd name="connsiteY5-10866" fmla="*/ 242 h 242"/>
                <a:gd name="connsiteX6-10867" fmla="*/ 63 w 137"/>
                <a:gd name="connsiteY6-10868" fmla="*/ 242 h 242"/>
                <a:gd name="connsiteX7-10869" fmla="*/ 58 w 137"/>
                <a:gd name="connsiteY7-10870" fmla="*/ 242 h 242"/>
                <a:gd name="connsiteX8-10871" fmla="*/ 53 w 137"/>
                <a:gd name="connsiteY8-10872" fmla="*/ 242 h 242"/>
                <a:gd name="connsiteX9-10873" fmla="*/ 48 w 137"/>
                <a:gd name="connsiteY9-10874" fmla="*/ 242 h 242"/>
                <a:gd name="connsiteX10-10875" fmla="*/ 37 w 137"/>
                <a:gd name="connsiteY10-10876" fmla="*/ 232 h 242"/>
                <a:gd name="connsiteX11-10877" fmla="*/ 27 w 137"/>
                <a:gd name="connsiteY11-10878" fmla="*/ 226 h 242"/>
                <a:gd name="connsiteX12-10879" fmla="*/ 16 w 137"/>
                <a:gd name="connsiteY12-10880" fmla="*/ 216 h 242"/>
                <a:gd name="connsiteX13-10881" fmla="*/ 11 w 137"/>
                <a:gd name="connsiteY13-10882" fmla="*/ 211 h 242"/>
                <a:gd name="connsiteX14-10883" fmla="*/ 6 w 137"/>
                <a:gd name="connsiteY14-10884" fmla="*/ 200 h 242"/>
                <a:gd name="connsiteX15-10885" fmla="*/ 0 w 137"/>
                <a:gd name="connsiteY15-10886" fmla="*/ 195 h 242"/>
                <a:gd name="connsiteX16-10887" fmla="*/ 6 w 137"/>
                <a:gd name="connsiteY16-10888" fmla="*/ 190 h 242"/>
                <a:gd name="connsiteX17-10889" fmla="*/ 11 w 137"/>
                <a:gd name="connsiteY17-10890" fmla="*/ 184 h 242"/>
                <a:gd name="connsiteX18-10891" fmla="*/ 16 w 137"/>
                <a:gd name="connsiteY18-10892" fmla="*/ 179 h 242"/>
                <a:gd name="connsiteX19-10893" fmla="*/ 27 w 137"/>
                <a:gd name="connsiteY19-10894" fmla="*/ 174 h 242"/>
                <a:gd name="connsiteX20-10895" fmla="*/ 37 w 137"/>
                <a:gd name="connsiteY20-10896" fmla="*/ 163 h 242"/>
                <a:gd name="connsiteX21-10897" fmla="*/ 48 w 137"/>
                <a:gd name="connsiteY21-10898" fmla="*/ 153 h 242"/>
                <a:gd name="connsiteX22-10899" fmla="*/ 53 w 137"/>
                <a:gd name="connsiteY22-10900" fmla="*/ 137 h 242"/>
                <a:gd name="connsiteX23-10901" fmla="*/ 63 w 137"/>
                <a:gd name="connsiteY23-10902" fmla="*/ 121 h 242"/>
                <a:gd name="connsiteX24-10903" fmla="*/ 63 w 137"/>
                <a:gd name="connsiteY24-10904" fmla="*/ 100 h 242"/>
                <a:gd name="connsiteX25-10905" fmla="*/ 69 w 137"/>
                <a:gd name="connsiteY25-10906" fmla="*/ 89 h 242"/>
                <a:gd name="connsiteX26-10907" fmla="*/ 69 w 137"/>
                <a:gd name="connsiteY26-10908" fmla="*/ 74 h 242"/>
                <a:gd name="connsiteX27-10909" fmla="*/ 69 w 137"/>
                <a:gd name="connsiteY27-10910" fmla="*/ 63 h 242"/>
                <a:gd name="connsiteX28-10911" fmla="*/ 63 w 137"/>
                <a:gd name="connsiteY28-10912" fmla="*/ 47 h 242"/>
                <a:gd name="connsiteX29-10913" fmla="*/ 58 w 137"/>
                <a:gd name="connsiteY29-10914" fmla="*/ 42 h 242"/>
                <a:gd name="connsiteX30-10915" fmla="*/ 53 w 137"/>
                <a:gd name="connsiteY30-10916" fmla="*/ 37 h 242"/>
                <a:gd name="connsiteX31-10917" fmla="*/ 48 w 137"/>
                <a:gd name="connsiteY31-10918" fmla="*/ 32 h 242"/>
                <a:gd name="connsiteX32-10919" fmla="*/ 48 w 137"/>
                <a:gd name="connsiteY32-10920" fmla="*/ 26 h 242"/>
                <a:gd name="connsiteX33-10921" fmla="*/ 48 w 137"/>
                <a:gd name="connsiteY33-10922" fmla="*/ 16 h 242"/>
                <a:gd name="connsiteX34-10923" fmla="*/ 48 w 137"/>
                <a:gd name="connsiteY34-10924" fmla="*/ 10 h 242"/>
                <a:gd name="connsiteX35-10925" fmla="*/ 53 w 137"/>
                <a:gd name="connsiteY35-10926" fmla="*/ 5 h 242"/>
                <a:gd name="connsiteX36-10927" fmla="*/ 58 w 137"/>
                <a:gd name="connsiteY36-10928" fmla="*/ 5 h 242"/>
                <a:gd name="connsiteX37-10929" fmla="*/ 69 w 137"/>
                <a:gd name="connsiteY37-10930" fmla="*/ 0 h 242"/>
                <a:gd name="connsiteX38-10931" fmla="*/ 74 w 137"/>
                <a:gd name="connsiteY38-10932" fmla="*/ 5 h 242"/>
                <a:gd name="connsiteX39-10933" fmla="*/ 84 w 137"/>
                <a:gd name="connsiteY39-10934" fmla="*/ 5 h 242"/>
                <a:gd name="connsiteX40-10935" fmla="*/ 95 w 137"/>
                <a:gd name="connsiteY40-10936" fmla="*/ 10 h 242"/>
                <a:gd name="connsiteX41-10937" fmla="*/ 105 w 137"/>
                <a:gd name="connsiteY41-10938" fmla="*/ 16 h 242"/>
                <a:gd name="connsiteX42-10939" fmla="*/ 116 w 137"/>
                <a:gd name="connsiteY42-10940" fmla="*/ 26 h 242"/>
                <a:gd name="connsiteX43-10941" fmla="*/ 127 w 137"/>
                <a:gd name="connsiteY43-10942" fmla="*/ 32 h 242"/>
                <a:gd name="connsiteX44-10943" fmla="*/ 132 w 137"/>
                <a:gd name="connsiteY44-10944" fmla="*/ 37 h 242"/>
                <a:gd name="connsiteX45-10945" fmla="*/ 137 w 137"/>
                <a:gd name="connsiteY45-10946" fmla="*/ 42 h 242"/>
                <a:gd name="connsiteX46-10947" fmla="*/ 137 w 137"/>
                <a:gd name="connsiteY46-10948" fmla="*/ 47 h 242"/>
                <a:gd name="connsiteX47-10949" fmla="*/ 137 w 137"/>
                <a:gd name="connsiteY47-10950" fmla="*/ 53 h 242"/>
                <a:gd name="connsiteX48-10951" fmla="*/ 137 w 137"/>
                <a:gd name="connsiteY48-10952" fmla="*/ 58 h 242"/>
                <a:gd name="connsiteX49-10953" fmla="*/ 137 w 137"/>
                <a:gd name="connsiteY49-10954" fmla="*/ 63 h 242"/>
                <a:gd name="connsiteX50-10955" fmla="*/ 137 w 137"/>
                <a:gd name="connsiteY50-10956" fmla="*/ 68 h 242"/>
                <a:gd name="connsiteX51-10957" fmla="*/ 132 w 137"/>
                <a:gd name="connsiteY51-10958" fmla="*/ 79 h 242"/>
                <a:gd name="connsiteX52-10959" fmla="*/ 132 w 137"/>
                <a:gd name="connsiteY52-10960" fmla="*/ 89 h 242"/>
                <a:gd name="connsiteX53-10961" fmla="*/ 127 w 137"/>
                <a:gd name="connsiteY53-10962" fmla="*/ 100 h 242"/>
                <a:gd name="connsiteX54-10963" fmla="*/ 121 w 137"/>
                <a:gd name="connsiteY54-10964" fmla="*/ 111 h 242"/>
                <a:gd name="connsiteX55-10965" fmla="*/ 116 w 137"/>
                <a:gd name="connsiteY55-10966" fmla="*/ 121 h 242"/>
                <a:gd name="connsiteX56-10967" fmla="*/ 116 w 137"/>
                <a:gd name="connsiteY56-10968" fmla="*/ 132 h 242"/>
                <a:gd name="connsiteX57-10969" fmla="*/ 111 w 137"/>
                <a:gd name="connsiteY57-10970" fmla="*/ 137 h 242"/>
                <a:gd name="connsiteX58-10971" fmla="*/ 111 w 137"/>
                <a:gd name="connsiteY58-10972" fmla="*/ 147 h 242"/>
                <a:gd name="connsiteX59-10973" fmla="*/ 111 w 137"/>
                <a:gd name="connsiteY59-10974" fmla="*/ 153 h 242"/>
                <a:gd name="connsiteX60-10975" fmla="*/ 111 w 137"/>
                <a:gd name="connsiteY60-10976" fmla="*/ 158 h 242"/>
                <a:gd name="connsiteX61-10977" fmla="*/ 111 w 137"/>
                <a:gd name="connsiteY61-10978" fmla="*/ 158 h 242"/>
                <a:gd name="connsiteX62-10979" fmla="*/ 111 w 137"/>
                <a:gd name="connsiteY62-10980" fmla="*/ 163 h 242"/>
                <a:gd name="connsiteX63-10981" fmla="*/ 116 w 137"/>
                <a:gd name="connsiteY63-10982" fmla="*/ 163 h 242"/>
                <a:gd name="connsiteX64-10983" fmla="*/ 116 w 137"/>
                <a:gd name="connsiteY64-10984" fmla="*/ 163 h 242"/>
                <a:gd name="connsiteX65-10985" fmla="*/ 121 w 137"/>
                <a:gd name="connsiteY65-10986" fmla="*/ 163 h 242"/>
                <a:gd name="connsiteX0-10987" fmla="*/ 132 w 137"/>
                <a:gd name="connsiteY0-10988" fmla="*/ 216 h 242"/>
                <a:gd name="connsiteX1-10989" fmla="*/ 131 w 137"/>
                <a:gd name="connsiteY1-10990" fmla="*/ 218 h 242"/>
                <a:gd name="connsiteX2-10991" fmla="*/ 111 w 137"/>
                <a:gd name="connsiteY2-10992" fmla="*/ 221 h 242"/>
                <a:gd name="connsiteX3-10993" fmla="*/ 105 w 137"/>
                <a:gd name="connsiteY3-10994" fmla="*/ 226 h 242"/>
                <a:gd name="connsiteX4-10995" fmla="*/ 90 w 137"/>
                <a:gd name="connsiteY4-10996" fmla="*/ 232 h 242"/>
                <a:gd name="connsiteX5-10997" fmla="*/ 79 w 137"/>
                <a:gd name="connsiteY5-10998" fmla="*/ 237 h 242"/>
                <a:gd name="connsiteX6-10999" fmla="*/ 69 w 137"/>
                <a:gd name="connsiteY6-11000" fmla="*/ 242 h 242"/>
                <a:gd name="connsiteX7-11001" fmla="*/ 63 w 137"/>
                <a:gd name="connsiteY7-11002" fmla="*/ 242 h 242"/>
                <a:gd name="connsiteX8-11003" fmla="*/ 58 w 137"/>
                <a:gd name="connsiteY8-11004" fmla="*/ 242 h 242"/>
                <a:gd name="connsiteX9-11005" fmla="*/ 53 w 137"/>
                <a:gd name="connsiteY9-11006" fmla="*/ 242 h 242"/>
                <a:gd name="connsiteX10-11007" fmla="*/ 48 w 137"/>
                <a:gd name="connsiteY10-11008" fmla="*/ 242 h 242"/>
                <a:gd name="connsiteX11-11009" fmla="*/ 37 w 137"/>
                <a:gd name="connsiteY11-11010" fmla="*/ 232 h 242"/>
                <a:gd name="connsiteX12-11011" fmla="*/ 27 w 137"/>
                <a:gd name="connsiteY12-11012" fmla="*/ 226 h 242"/>
                <a:gd name="connsiteX13-11013" fmla="*/ 16 w 137"/>
                <a:gd name="connsiteY13-11014" fmla="*/ 216 h 242"/>
                <a:gd name="connsiteX14-11015" fmla="*/ 11 w 137"/>
                <a:gd name="connsiteY14-11016" fmla="*/ 211 h 242"/>
                <a:gd name="connsiteX15-11017" fmla="*/ 6 w 137"/>
                <a:gd name="connsiteY15-11018" fmla="*/ 200 h 242"/>
                <a:gd name="connsiteX16-11019" fmla="*/ 0 w 137"/>
                <a:gd name="connsiteY16-11020" fmla="*/ 195 h 242"/>
                <a:gd name="connsiteX17-11021" fmla="*/ 6 w 137"/>
                <a:gd name="connsiteY17-11022" fmla="*/ 190 h 242"/>
                <a:gd name="connsiteX18-11023" fmla="*/ 11 w 137"/>
                <a:gd name="connsiteY18-11024" fmla="*/ 184 h 242"/>
                <a:gd name="connsiteX19-11025" fmla="*/ 16 w 137"/>
                <a:gd name="connsiteY19-11026" fmla="*/ 179 h 242"/>
                <a:gd name="connsiteX20-11027" fmla="*/ 27 w 137"/>
                <a:gd name="connsiteY20-11028" fmla="*/ 174 h 242"/>
                <a:gd name="connsiteX21-11029" fmla="*/ 37 w 137"/>
                <a:gd name="connsiteY21-11030" fmla="*/ 163 h 242"/>
                <a:gd name="connsiteX22-11031" fmla="*/ 48 w 137"/>
                <a:gd name="connsiteY22-11032" fmla="*/ 153 h 242"/>
                <a:gd name="connsiteX23-11033" fmla="*/ 53 w 137"/>
                <a:gd name="connsiteY23-11034" fmla="*/ 137 h 242"/>
                <a:gd name="connsiteX24-11035" fmla="*/ 63 w 137"/>
                <a:gd name="connsiteY24-11036" fmla="*/ 121 h 242"/>
                <a:gd name="connsiteX25-11037" fmla="*/ 63 w 137"/>
                <a:gd name="connsiteY25-11038" fmla="*/ 100 h 242"/>
                <a:gd name="connsiteX26-11039" fmla="*/ 69 w 137"/>
                <a:gd name="connsiteY26-11040" fmla="*/ 89 h 242"/>
                <a:gd name="connsiteX27-11041" fmla="*/ 69 w 137"/>
                <a:gd name="connsiteY27-11042" fmla="*/ 74 h 242"/>
                <a:gd name="connsiteX28-11043" fmla="*/ 69 w 137"/>
                <a:gd name="connsiteY28-11044" fmla="*/ 63 h 242"/>
                <a:gd name="connsiteX29-11045" fmla="*/ 63 w 137"/>
                <a:gd name="connsiteY29-11046" fmla="*/ 47 h 242"/>
                <a:gd name="connsiteX30-11047" fmla="*/ 58 w 137"/>
                <a:gd name="connsiteY30-11048" fmla="*/ 42 h 242"/>
                <a:gd name="connsiteX31-11049" fmla="*/ 53 w 137"/>
                <a:gd name="connsiteY31-11050" fmla="*/ 37 h 242"/>
                <a:gd name="connsiteX32-11051" fmla="*/ 48 w 137"/>
                <a:gd name="connsiteY32-11052" fmla="*/ 32 h 242"/>
                <a:gd name="connsiteX33-11053" fmla="*/ 48 w 137"/>
                <a:gd name="connsiteY33-11054" fmla="*/ 26 h 242"/>
                <a:gd name="connsiteX34-11055" fmla="*/ 48 w 137"/>
                <a:gd name="connsiteY34-11056" fmla="*/ 16 h 242"/>
                <a:gd name="connsiteX35-11057" fmla="*/ 48 w 137"/>
                <a:gd name="connsiteY35-11058" fmla="*/ 10 h 242"/>
                <a:gd name="connsiteX36-11059" fmla="*/ 53 w 137"/>
                <a:gd name="connsiteY36-11060" fmla="*/ 5 h 242"/>
                <a:gd name="connsiteX37-11061" fmla="*/ 58 w 137"/>
                <a:gd name="connsiteY37-11062" fmla="*/ 5 h 242"/>
                <a:gd name="connsiteX38-11063" fmla="*/ 69 w 137"/>
                <a:gd name="connsiteY38-11064" fmla="*/ 0 h 242"/>
                <a:gd name="connsiteX39-11065" fmla="*/ 74 w 137"/>
                <a:gd name="connsiteY39-11066" fmla="*/ 5 h 242"/>
                <a:gd name="connsiteX40-11067" fmla="*/ 84 w 137"/>
                <a:gd name="connsiteY40-11068" fmla="*/ 5 h 242"/>
                <a:gd name="connsiteX41-11069" fmla="*/ 95 w 137"/>
                <a:gd name="connsiteY41-11070" fmla="*/ 10 h 242"/>
                <a:gd name="connsiteX42-11071" fmla="*/ 105 w 137"/>
                <a:gd name="connsiteY42-11072" fmla="*/ 16 h 242"/>
                <a:gd name="connsiteX43-11073" fmla="*/ 116 w 137"/>
                <a:gd name="connsiteY43-11074" fmla="*/ 26 h 242"/>
                <a:gd name="connsiteX44-11075" fmla="*/ 127 w 137"/>
                <a:gd name="connsiteY44-11076" fmla="*/ 32 h 242"/>
                <a:gd name="connsiteX45-11077" fmla="*/ 132 w 137"/>
                <a:gd name="connsiteY45-11078" fmla="*/ 37 h 242"/>
                <a:gd name="connsiteX46-11079" fmla="*/ 137 w 137"/>
                <a:gd name="connsiteY46-11080" fmla="*/ 42 h 242"/>
                <a:gd name="connsiteX47-11081" fmla="*/ 137 w 137"/>
                <a:gd name="connsiteY47-11082" fmla="*/ 47 h 242"/>
                <a:gd name="connsiteX48-11083" fmla="*/ 137 w 137"/>
                <a:gd name="connsiteY48-11084" fmla="*/ 53 h 242"/>
                <a:gd name="connsiteX49-11085" fmla="*/ 137 w 137"/>
                <a:gd name="connsiteY49-11086" fmla="*/ 58 h 242"/>
                <a:gd name="connsiteX50-11087" fmla="*/ 137 w 137"/>
                <a:gd name="connsiteY50-11088" fmla="*/ 63 h 242"/>
                <a:gd name="connsiteX51-11089" fmla="*/ 137 w 137"/>
                <a:gd name="connsiteY51-11090" fmla="*/ 68 h 242"/>
                <a:gd name="connsiteX52-11091" fmla="*/ 132 w 137"/>
                <a:gd name="connsiteY52-11092" fmla="*/ 79 h 242"/>
                <a:gd name="connsiteX53-11093" fmla="*/ 132 w 137"/>
                <a:gd name="connsiteY53-11094" fmla="*/ 89 h 242"/>
                <a:gd name="connsiteX54-11095" fmla="*/ 127 w 137"/>
                <a:gd name="connsiteY54-11096" fmla="*/ 100 h 242"/>
                <a:gd name="connsiteX55-11097" fmla="*/ 121 w 137"/>
                <a:gd name="connsiteY55-11098" fmla="*/ 111 h 242"/>
                <a:gd name="connsiteX56-11099" fmla="*/ 116 w 137"/>
                <a:gd name="connsiteY56-11100" fmla="*/ 121 h 242"/>
                <a:gd name="connsiteX57-11101" fmla="*/ 116 w 137"/>
                <a:gd name="connsiteY57-11102" fmla="*/ 132 h 242"/>
                <a:gd name="connsiteX58-11103" fmla="*/ 111 w 137"/>
                <a:gd name="connsiteY58-11104" fmla="*/ 137 h 242"/>
                <a:gd name="connsiteX59-11105" fmla="*/ 111 w 137"/>
                <a:gd name="connsiteY59-11106" fmla="*/ 147 h 242"/>
                <a:gd name="connsiteX60-11107" fmla="*/ 111 w 137"/>
                <a:gd name="connsiteY60-11108" fmla="*/ 153 h 242"/>
                <a:gd name="connsiteX61-11109" fmla="*/ 111 w 137"/>
                <a:gd name="connsiteY61-11110" fmla="*/ 158 h 242"/>
                <a:gd name="connsiteX62-11111" fmla="*/ 111 w 137"/>
                <a:gd name="connsiteY62-11112" fmla="*/ 158 h 242"/>
                <a:gd name="connsiteX63-11113" fmla="*/ 111 w 137"/>
                <a:gd name="connsiteY63-11114" fmla="*/ 163 h 242"/>
                <a:gd name="connsiteX64-11115" fmla="*/ 116 w 137"/>
                <a:gd name="connsiteY64-11116" fmla="*/ 163 h 242"/>
                <a:gd name="connsiteX65-11117" fmla="*/ 116 w 137"/>
                <a:gd name="connsiteY65-11118" fmla="*/ 163 h 242"/>
                <a:gd name="connsiteX66-11119" fmla="*/ 121 w 137"/>
                <a:gd name="connsiteY66-11120" fmla="*/ 163 h 242"/>
                <a:gd name="connsiteX0-11121" fmla="*/ 132 w 137"/>
                <a:gd name="connsiteY0-11122" fmla="*/ 216 h 242"/>
                <a:gd name="connsiteX1-11123" fmla="*/ 111 w 137"/>
                <a:gd name="connsiteY1-11124" fmla="*/ 221 h 242"/>
                <a:gd name="connsiteX2-11125" fmla="*/ 105 w 137"/>
                <a:gd name="connsiteY2-11126" fmla="*/ 226 h 242"/>
                <a:gd name="connsiteX3-11127" fmla="*/ 90 w 137"/>
                <a:gd name="connsiteY3-11128" fmla="*/ 232 h 242"/>
                <a:gd name="connsiteX4-11129" fmla="*/ 79 w 137"/>
                <a:gd name="connsiteY4-11130" fmla="*/ 237 h 242"/>
                <a:gd name="connsiteX5-11131" fmla="*/ 69 w 137"/>
                <a:gd name="connsiteY5-11132" fmla="*/ 242 h 242"/>
                <a:gd name="connsiteX6-11133" fmla="*/ 63 w 137"/>
                <a:gd name="connsiteY6-11134" fmla="*/ 242 h 242"/>
                <a:gd name="connsiteX7-11135" fmla="*/ 58 w 137"/>
                <a:gd name="connsiteY7-11136" fmla="*/ 242 h 242"/>
                <a:gd name="connsiteX8-11137" fmla="*/ 53 w 137"/>
                <a:gd name="connsiteY8-11138" fmla="*/ 242 h 242"/>
                <a:gd name="connsiteX9-11139" fmla="*/ 48 w 137"/>
                <a:gd name="connsiteY9-11140" fmla="*/ 242 h 242"/>
                <a:gd name="connsiteX10-11141" fmla="*/ 37 w 137"/>
                <a:gd name="connsiteY10-11142" fmla="*/ 232 h 242"/>
                <a:gd name="connsiteX11-11143" fmla="*/ 27 w 137"/>
                <a:gd name="connsiteY11-11144" fmla="*/ 226 h 242"/>
                <a:gd name="connsiteX12-11145" fmla="*/ 16 w 137"/>
                <a:gd name="connsiteY12-11146" fmla="*/ 216 h 242"/>
                <a:gd name="connsiteX13-11147" fmla="*/ 11 w 137"/>
                <a:gd name="connsiteY13-11148" fmla="*/ 211 h 242"/>
                <a:gd name="connsiteX14-11149" fmla="*/ 6 w 137"/>
                <a:gd name="connsiteY14-11150" fmla="*/ 200 h 242"/>
                <a:gd name="connsiteX15-11151" fmla="*/ 0 w 137"/>
                <a:gd name="connsiteY15-11152" fmla="*/ 195 h 242"/>
                <a:gd name="connsiteX16-11153" fmla="*/ 6 w 137"/>
                <a:gd name="connsiteY16-11154" fmla="*/ 190 h 242"/>
                <a:gd name="connsiteX17-11155" fmla="*/ 11 w 137"/>
                <a:gd name="connsiteY17-11156" fmla="*/ 184 h 242"/>
                <a:gd name="connsiteX18-11157" fmla="*/ 16 w 137"/>
                <a:gd name="connsiteY18-11158" fmla="*/ 179 h 242"/>
                <a:gd name="connsiteX19-11159" fmla="*/ 27 w 137"/>
                <a:gd name="connsiteY19-11160" fmla="*/ 174 h 242"/>
                <a:gd name="connsiteX20-11161" fmla="*/ 37 w 137"/>
                <a:gd name="connsiteY20-11162" fmla="*/ 163 h 242"/>
                <a:gd name="connsiteX21-11163" fmla="*/ 48 w 137"/>
                <a:gd name="connsiteY21-11164" fmla="*/ 153 h 242"/>
                <a:gd name="connsiteX22-11165" fmla="*/ 53 w 137"/>
                <a:gd name="connsiteY22-11166" fmla="*/ 137 h 242"/>
                <a:gd name="connsiteX23-11167" fmla="*/ 63 w 137"/>
                <a:gd name="connsiteY23-11168" fmla="*/ 121 h 242"/>
                <a:gd name="connsiteX24-11169" fmla="*/ 63 w 137"/>
                <a:gd name="connsiteY24-11170" fmla="*/ 100 h 242"/>
                <a:gd name="connsiteX25-11171" fmla="*/ 69 w 137"/>
                <a:gd name="connsiteY25-11172" fmla="*/ 89 h 242"/>
                <a:gd name="connsiteX26-11173" fmla="*/ 69 w 137"/>
                <a:gd name="connsiteY26-11174" fmla="*/ 74 h 242"/>
                <a:gd name="connsiteX27-11175" fmla="*/ 69 w 137"/>
                <a:gd name="connsiteY27-11176" fmla="*/ 63 h 242"/>
                <a:gd name="connsiteX28-11177" fmla="*/ 63 w 137"/>
                <a:gd name="connsiteY28-11178" fmla="*/ 47 h 242"/>
                <a:gd name="connsiteX29-11179" fmla="*/ 58 w 137"/>
                <a:gd name="connsiteY29-11180" fmla="*/ 42 h 242"/>
                <a:gd name="connsiteX30-11181" fmla="*/ 53 w 137"/>
                <a:gd name="connsiteY30-11182" fmla="*/ 37 h 242"/>
                <a:gd name="connsiteX31-11183" fmla="*/ 48 w 137"/>
                <a:gd name="connsiteY31-11184" fmla="*/ 32 h 242"/>
                <a:gd name="connsiteX32-11185" fmla="*/ 48 w 137"/>
                <a:gd name="connsiteY32-11186" fmla="*/ 26 h 242"/>
                <a:gd name="connsiteX33-11187" fmla="*/ 48 w 137"/>
                <a:gd name="connsiteY33-11188" fmla="*/ 16 h 242"/>
                <a:gd name="connsiteX34-11189" fmla="*/ 48 w 137"/>
                <a:gd name="connsiteY34-11190" fmla="*/ 10 h 242"/>
                <a:gd name="connsiteX35-11191" fmla="*/ 53 w 137"/>
                <a:gd name="connsiteY35-11192" fmla="*/ 5 h 242"/>
                <a:gd name="connsiteX36-11193" fmla="*/ 58 w 137"/>
                <a:gd name="connsiteY36-11194" fmla="*/ 5 h 242"/>
                <a:gd name="connsiteX37-11195" fmla="*/ 69 w 137"/>
                <a:gd name="connsiteY37-11196" fmla="*/ 0 h 242"/>
                <a:gd name="connsiteX38-11197" fmla="*/ 74 w 137"/>
                <a:gd name="connsiteY38-11198" fmla="*/ 5 h 242"/>
                <a:gd name="connsiteX39-11199" fmla="*/ 84 w 137"/>
                <a:gd name="connsiteY39-11200" fmla="*/ 5 h 242"/>
                <a:gd name="connsiteX40-11201" fmla="*/ 95 w 137"/>
                <a:gd name="connsiteY40-11202" fmla="*/ 10 h 242"/>
                <a:gd name="connsiteX41-11203" fmla="*/ 105 w 137"/>
                <a:gd name="connsiteY41-11204" fmla="*/ 16 h 242"/>
                <a:gd name="connsiteX42-11205" fmla="*/ 116 w 137"/>
                <a:gd name="connsiteY42-11206" fmla="*/ 26 h 242"/>
                <a:gd name="connsiteX43-11207" fmla="*/ 127 w 137"/>
                <a:gd name="connsiteY43-11208" fmla="*/ 32 h 242"/>
                <a:gd name="connsiteX44-11209" fmla="*/ 132 w 137"/>
                <a:gd name="connsiteY44-11210" fmla="*/ 37 h 242"/>
                <a:gd name="connsiteX45-11211" fmla="*/ 137 w 137"/>
                <a:gd name="connsiteY45-11212" fmla="*/ 42 h 242"/>
                <a:gd name="connsiteX46-11213" fmla="*/ 137 w 137"/>
                <a:gd name="connsiteY46-11214" fmla="*/ 47 h 242"/>
                <a:gd name="connsiteX47-11215" fmla="*/ 137 w 137"/>
                <a:gd name="connsiteY47-11216" fmla="*/ 53 h 242"/>
                <a:gd name="connsiteX48-11217" fmla="*/ 137 w 137"/>
                <a:gd name="connsiteY48-11218" fmla="*/ 58 h 242"/>
                <a:gd name="connsiteX49-11219" fmla="*/ 137 w 137"/>
                <a:gd name="connsiteY49-11220" fmla="*/ 63 h 242"/>
                <a:gd name="connsiteX50-11221" fmla="*/ 137 w 137"/>
                <a:gd name="connsiteY50-11222" fmla="*/ 68 h 242"/>
                <a:gd name="connsiteX51-11223" fmla="*/ 132 w 137"/>
                <a:gd name="connsiteY51-11224" fmla="*/ 79 h 242"/>
                <a:gd name="connsiteX52-11225" fmla="*/ 132 w 137"/>
                <a:gd name="connsiteY52-11226" fmla="*/ 89 h 242"/>
                <a:gd name="connsiteX53-11227" fmla="*/ 127 w 137"/>
                <a:gd name="connsiteY53-11228" fmla="*/ 100 h 242"/>
                <a:gd name="connsiteX54-11229" fmla="*/ 121 w 137"/>
                <a:gd name="connsiteY54-11230" fmla="*/ 111 h 242"/>
                <a:gd name="connsiteX55-11231" fmla="*/ 116 w 137"/>
                <a:gd name="connsiteY55-11232" fmla="*/ 121 h 242"/>
                <a:gd name="connsiteX56-11233" fmla="*/ 116 w 137"/>
                <a:gd name="connsiteY56-11234" fmla="*/ 132 h 242"/>
                <a:gd name="connsiteX57-11235" fmla="*/ 111 w 137"/>
                <a:gd name="connsiteY57-11236" fmla="*/ 137 h 242"/>
                <a:gd name="connsiteX58-11237" fmla="*/ 111 w 137"/>
                <a:gd name="connsiteY58-11238" fmla="*/ 147 h 242"/>
                <a:gd name="connsiteX59-11239" fmla="*/ 111 w 137"/>
                <a:gd name="connsiteY59-11240" fmla="*/ 153 h 242"/>
                <a:gd name="connsiteX60-11241" fmla="*/ 111 w 137"/>
                <a:gd name="connsiteY60-11242" fmla="*/ 158 h 242"/>
                <a:gd name="connsiteX61-11243" fmla="*/ 111 w 137"/>
                <a:gd name="connsiteY61-11244" fmla="*/ 158 h 242"/>
                <a:gd name="connsiteX62-11245" fmla="*/ 111 w 137"/>
                <a:gd name="connsiteY62-11246" fmla="*/ 163 h 242"/>
                <a:gd name="connsiteX63-11247" fmla="*/ 116 w 137"/>
                <a:gd name="connsiteY63-11248" fmla="*/ 163 h 242"/>
                <a:gd name="connsiteX64-11249" fmla="*/ 116 w 137"/>
                <a:gd name="connsiteY64-11250" fmla="*/ 163 h 242"/>
                <a:gd name="connsiteX65-11251" fmla="*/ 121 w 137"/>
                <a:gd name="connsiteY65-11252" fmla="*/ 163 h 242"/>
                <a:gd name="connsiteX0-11253" fmla="*/ 111 w 137"/>
                <a:gd name="connsiteY0-11254" fmla="*/ 221 h 242"/>
                <a:gd name="connsiteX1-11255" fmla="*/ 105 w 137"/>
                <a:gd name="connsiteY1-11256" fmla="*/ 226 h 242"/>
                <a:gd name="connsiteX2-11257" fmla="*/ 90 w 137"/>
                <a:gd name="connsiteY2-11258" fmla="*/ 232 h 242"/>
                <a:gd name="connsiteX3-11259" fmla="*/ 79 w 137"/>
                <a:gd name="connsiteY3-11260" fmla="*/ 237 h 242"/>
                <a:gd name="connsiteX4-11261" fmla="*/ 69 w 137"/>
                <a:gd name="connsiteY4-11262" fmla="*/ 242 h 242"/>
                <a:gd name="connsiteX5-11263" fmla="*/ 63 w 137"/>
                <a:gd name="connsiteY5-11264" fmla="*/ 242 h 242"/>
                <a:gd name="connsiteX6-11265" fmla="*/ 58 w 137"/>
                <a:gd name="connsiteY6-11266" fmla="*/ 242 h 242"/>
                <a:gd name="connsiteX7-11267" fmla="*/ 53 w 137"/>
                <a:gd name="connsiteY7-11268" fmla="*/ 242 h 242"/>
                <a:gd name="connsiteX8-11269" fmla="*/ 48 w 137"/>
                <a:gd name="connsiteY8-11270" fmla="*/ 242 h 242"/>
                <a:gd name="connsiteX9-11271" fmla="*/ 37 w 137"/>
                <a:gd name="connsiteY9-11272" fmla="*/ 232 h 242"/>
                <a:gd name="connsiteX10-11273" fmla="*/ 27 w 137"/>
                <a:gd name="connsiteY10-11274" fmla="*/ 226 h 242"/>
                <a:gd name="connsiteX11-11275" fmla="*/ 16 w 137"/>
                <a:gd name="connsiteY11-11276" fmla="*/ 216 h 242"/>
                <a:gd name="connsiteX12-11277" fmla="*/ 11 w 137"/>
                <a:gd name="connsiteY12-11278" fmla="*/ 211 h 242"/>
                <a:gd name="connsiteX13-11279" fmla="*/ 6 w 137"/>
                <a:gd name="connsiteY13-11280" fmla="*/ 200 h 242"/>
                <a:gd name="connsiteX14-11281" fmla="*/ 0 w 137"/>
                <a:gd name="connsiteY14-11282" fmla="*/ 195 h 242"/>
                <a:gd name="connsiteX15-11283" fmla="*/ 6 w 137"/>
                <a:gd name="connsiteY15-11284" fmla="*/ 190 h 242"/>
                <a:gd name="connsiteX16-11285" fmla="*/ 11 w 137"/>
                <a:gd name="connsiteY16-11286" fmla="*/ 184 h 242"/>
                <a:gd name="connsiteX17-11287" fmla="*/ 16 w 137"/>
                <a:gd name="connsiteY17-11288" fmla="*/ 179 h 242"/>
                <a:gd name="connsiteX18-11289" fmla="*/ 27 w 137"/>
                <a:gd name="connsiteY18-11290" fmla="*/ 174 h 242"/>
                <a:gd name="connsiteX19-11291" fmla="*/ 37 w 137"/>
                <a:gd name="connsiteY19-11292" fmla="*/ 163 h 242"/>
                <a:gd name="connsiteX20-11293" fmla="*/ 48 w 137"/>
                <a:gd name="connsiteY20-11294" fmla="*/ 153 h 242"/>
                <a:gd name="connsiteX21-11295" fmla="*/ 53 w 137"/>
                <a:gd name="connsiteY21-11296" fmla="*/ 137 h 242"/>
                <a:gd name="connsiteX22-11297" fmla="*/ 63 w 137"/>
                <a:gd name="connsiteY22-11298" fmla="*/ 121 h 242"/>
                <a:gd name="connsiteX23-11299" fmla="*/ 63 w 137"/>
                <a:gd name="connsiteY23-11300" fmla="*/ 100 h 242"/>
                <a:gd name="connsiteX24-11301" fmla="*/ 69 w 137"/>
                <a:gd name="connsiteY24-11302" fmla="*/ 89 h 242"/>
                <a:gd name="connsiteX25-11303" fmla="*/ 69 w 137"/>
                <a:gd name="connsiteY25-11304" fmla="*/ 74 h 242"/>
                <a:gd name="connsiteX26-11305" fmla="*/ 69 w 137"/>
                <a:gd name="connsiteY26-11306" fmla="*/ 63 h 242"/>
                <a:gd name="connsiteX27-11307" fmla="*/ 63 w 137"/>
                <a:gd name="connsiteY27-11308" fmla="*/ 47 h 242"/>
                <a:gd name="connsiteX28-11309" fmla="*/ 58 w 137"/>
                <a:gd name="connsiteY28-11310" fmla="*/ 42 h 242"/>
                <a:gd name="connsiteX29-11311" fmla="*/ 53 w 137"/>
                <a:gd name="connsiteY29-11312" fmla="*/ 37 h 242"/>
                <a:gd name="connsiteX30-11313" fmla="*/ 48 w 137"/>
                <a:gd name="connsiteY30-11314" fmla="*/ 32 h 242"/>
                <a:gd name="connsiteX31-11315" fmla="*/ 48 w 137"/>
                <a:gd name="connsiteY31-11316" fmla="*/ 26 h 242"/>
                <a:gd name="connsiteX32-11317" fmla="*/ 48 w 137"/>
                <a:gd name="connsiteY32-11318" fmla="*/ 16 h 242"/>
                <a:gd name="connsiteX33-11319" fmla="*/ 48 w 137"/>
                <a:gd name="connsiteY33-11320" fmla="*/ 10 h 242"/>
                <a:gd name="connsiteX34-11321" fmla="*/ 53 w 137"/>
                <a:gd name="connsiteY34-11322" fmla="*/ 5 h 242"/>
                <a:gd name="connsiteX35-11323" fmla="*/ 58 w 137"/>
                <a:gd name="connsiteY35-11324" fmla="*/ 5 h 242"/>
                <a:gd name="connsiteX36-11325" fmla="*/ 69 w 137"/>
                <a:gd name="connsiteY36-11326" fmla="*/ 0 h 242"/>
                <a:gd name="connsiteX37-11327" fmla="*/ 74 w 137"/>
                <a:gd name="connsiteY37-11328" fmla="*/ 5 h 242"/>
                <a:gd name="connsiteX38-11329" fmla="*/ 84 w 137"/>
                <a:gd name="connsiteY38-11330" fmla="*/ 5 h 242"/>
                <a:gd name="connsiteX39-11331" fmla="*/ 95 w 137"/>
                <a:gd name="connsiteY39-11332" fmla="*/ 10 h 242"/>
                <a:gd name="connsiteX40-11333" fmla="*/ 105 w 137"/>
                <a:gd name="connsiteY40-11334" fmla="*/ 16 h 242"/>
                <a:gd name="connsiteX41-11335" fmla="*/ 116 w 137"/>
                <a:gd name="connsiteY41-11336" fmla="*/ 26 h 242"/>
                <a:gd name="connsiteX42-11337" fmla="*/ 127 w 137"/>
                <a:gd name="connsiteY42-11338" fmla="*/ 32 h 242"/>
                <a:gd name="connsiteX43-11339" fmla="*/ 132 w 137"/>
                <a:gd name="connsiteY43-11340" fmla="*/ 37 h 242"/>
                <a:gd name="connsiteX44-11341" fmla="*/ 137 w 137"/>
                <a:gd name="connsiteY44-11342" fmla="*/ 42 h 242"/>
                <a:gd name="connsiteX45-11343" fmla="*/ 137 w 137"/>
                <a:gd name="connsiteY45-11344" fmla="*/ 47 h 242"/>
                <a:gd name="connsiteX46-11345" fmla="*/ 137 w 137"/>
                <a:gd name="connsiteY46-11346" fmla="*/ 53 h 242"/>
                <a:gd name="connsiteX47-11347" fmla="*/ 137 w 137"/>
                <a:gd name="connsiteY47-11348" fmla="*/ 58 h 242"/>
                <a:gd name="connsiteX48-11349" fmla="*/ 137 w 137"/>
                <a:gd name="connsiteY48-11350" fmla="*/ 63 h 242"/>
                <a:gd name="connsiteX49-11351" fmla="*/ 137 w 137"/>
                <a:gd name="connsiteY49-11352" fmla="*/ 68 h 242"/>
                <a:gd name="connsiteX50-11353" fmla="*/ 132 w 137"/>
                <a:gd name="connsiteY50-11354" fmla="*/ 79 h 242"/>
                <a:gd name="connsiteX51-11355" fmla="*/ 132 w 137"/>
                <a:gd name="connsiteY51-11356" fmla="*/ 89 h 242"/>
                <a:gd name="connsiteX52-11357" fmla="*/ 127 w 137"/>
                <a:gd name="connsiteY52-11358" fmla="*/ 100 h 242"/>
                <a:gd name="connsiteX53-11359" fmla="*/ 121 w 137"/>
                <a:gd name="connsiteY53-11360" fmla="*/ 111 h 242"/>
                <a:gd name="connsiteX54-11361" fmla="*/ 116 w 137"/>
                <a:gd name="connsiteY54-11362" fmla="*/ 121 h 242"/>
                <a:gd name="connsiteX55-11363" fmla="*/ 116 w 137"/>
                <a:gd name="connsiteY55-11364" fmla="*/ 132 h 242"/>
                <a:gd name="connsiteX56-11365" fmla="*/ 111 w 137"/>
                <a:gd name="connsiteY56-11366" fmla="*/ 137 h 242"/>
                <a:gd name="connsiteX57-11367" fmla="*/ 111 w 137"/>
                <a:gd name="connsiteY57-11368" fmla="*/ 147 h 242"/>
                <a:gd name="connsiteX58-11369" fmla="*/ 111 w 137"/>
                <a:gd name="connsiteY58-11370" fmla="*/ 153 h 242"/>
                <a:gd name="connsiteX59-11371" fmla="*/ 111 w 137"/>
                <a:gd name="connsiteY59-11372" fmla="*/ 158 h 242"/>
                <a:gd name="connsiteX60-11373" fmla="*/ 111 w 137"/>
                <a:gd name="connsiteY60-11374" fmla="*/ 158 h 242"/>
                <a:gd name="connsiteX61-11375" fmla="*/ 111 w 137"/>
                <a:gd name="connsiteY61-11376" fmla="*/ 163 h 242"/>
                <a:gd name="connsiteX62-11377" fmla="*/ 116 w 137"/>
                <a:gd name="connsiteY62-11378" fmla="*/ 163 h 242"/>
                <a:gd name="connsiteX63-11379" fmla="*/ 116 w 137"/>
                <a:gd name="connsiteY63-11380" fmla="*/ 163 h 242"/>
                <a:gd name="connsiteX64-11381" fmla="*/ 121 w 137"/>
                <a:gd name="connsiteY64-11382" fmla="*/ 163 h 242"/>
                <a:gd name="connsiteX0-11383" fmla="*/ 111 w 137"/>
                <a:gd name="connsiteY0-11384" fmla="*/ 221 h 242"/>
                <a:gd name="connsiteX1-11385" fmla="*/ 90 w 137"/>
                <a:gd name="connsiteY1-11386" fmla="*/ 232 h 242"/>
                <a:gd name="connsiteX2-11387" fmla="*/ 79 w 137"/>
                <a:gd name="connsiteY2-11388" fmla="*/ 237 h 242"/>
                <a:gd name="connsiteX3-11389" fmla="*/ 69 w 137"/>
                <a:gd name="connsiteY3-11390" fmla="*/ 242 h 242"/>
                <a:gd name="connsiteX4-11391" fmla="*/ 63 w 137"/>
                <a:gd name="connsiteY4-11392" fmla="*/ 242 h 242"/>
                <a:gd name="connsiteX5-11393" fmla="*/ 58 w 137"/>
                <a:gd name="connsiteY5-11394" fmla="*/ 242 h 242"/>
                <a:gd name="connsiteX6-11395" fmla="*/ 53 w 137"/>
                <a:gd name="connsiteY6-11396" fmla="*/ 242 h 242"/>
                <a:gd name="connsiteX7-11397" fmla="*/ 48 w 137"/>
                <a:gd name="connsiteY7-11398" fmla="*/ 242 h 242"/>
                <a:gd name="connsiteX8-11399" fmla="*/ 37 w 137"/>
                <a:gd name="connsiteY8-11400" fmla="*/ 232 h 242"/>
                <a:gd name="connsiteX9-11401" fmla="*/ 27 w 137"/>
                <a:gd name="connsiteY9-11402" fmla="*/ 226 h 242"/>
                <a:gd name="connsiteX10-11403" fmla="*/ 16 w 137"/>
                <a:gd name="connsiteY10-11404" fmla="*/ 216 h 242"/>
                <a:gd name="connsiteX11-11405" fmla="*/ 11 w 137"/>
                <a:gd name="connsiteY11-11406" fmla="*/ 211 h 242"/>
                <a:gd name="connsiteX12-11407" fmla="*/ 6 w 137"/>
                <a:gd name="connsiteY12-11408" fmla="*/ 200 h 242"/>
                <a:gd name="connsiteX13-11409" fmla="*/ 0 w 137"/>
                <a:gd name="connsiteY13-11410" fmla="*/ 195 h 242"/>
                <a:gd name="connsiteX14-11411" fmla="*/ 6 w 137"/>
                <a:gd name="connsiteY14-11412" fmla="*/ 190 h 242"/>
                <a:gd name="connsiteX15-11413" fmla="*/ 11 w 137"/>
                <a:gd name="connsiteY15-11414" fmla="*/ 184 h 242"/>
                <a:gd name="connsiteX16-11415" fmla="*/ 16 w 137"/>
                <a:gd name="connsiteY16-11416" fmla="*/ 179 h 242"/>
                <a:gd name="connsiteX17-11417" fmla="*/ 27 w 137"/>
                <a:gd name="connsiteY17-11418" fmla="*/ 174 h 242"/>
                <a:gd name="connsiteX18-11419" fmla="*/ 37 w 137"/>
                <a:gd name="connsiteY18-11420" fmla="*/ 163 h 242"/>
                <a:gd name="connsiteX19-11421" fmla="*/ 48 w 137"/>
                <a:gd name="connsiteY19-11422" fmla="*/ 153 h 242"/>
                <a:gd name="connsiteX20-11423" fmla="*/ 53 w 137"/>
                <a:gd name="connsiteY20-11424" fmla="*/ 137 h 242"/>
                <a:gd name="connsiteX21-11425" fmla="*/ 63 w 137"/>
                <a:gd name="connsiteY21-11426" fmla="*/ 121 h 242"/>
                <a:gd name="connsiteX22-11427" fmla="*/ 63 w 137"/>
                <a:gd name="connsiteY22-11428" fmla="*/ 100 h 242"/>
                <a:gd name="connsiteX23-11429" fmla="*/ 69 w 137"/>
                <a:gd name="connsiteY23-11430" fmla="*/ 89 h 242"/>
                <a:gd name="connsiteX24-11431" fmla="*/ 69 w 137"/>
                <a:gd name="connsiteY24-11432" fmla="*/ 74 h 242"/>
                <a:gd name="connsiteX25-11433" fmla="*/ 69 w 137"/>
                <a:gd name="connsiteY25-11434" fmla="*/ 63 h 242"/>
                <a:gd name="connsiteX26-11435" fmla="*/ 63 w 137"/>
                <a:gd name="connsiteY26-11436" fmla="*/ 47 h 242"/>
                <a:gd name="connsiteX27-11437" fmla="*/ 58 w 137"/>
                <a:gd name="connsiteY27-11438" fmla="*/ 42 h 242"/>
                <a:gd name="connsiteX28-11439" fmla="*/ 53 w 137"/>
                <a:gd name="connsiteY28-11440" fmla="*/ 37 h 242"/>
                <a:gd name="connsiteX29-11441" fmla="*/ 48 w 137"/>
                <a:gd name="connsiteY29-11442" fmla="*/ 32 h 242"/>
                <a:gd name="connsiteX30-11443" fmla="*/ 48 w 137"/>
                <a:gd name="connsiteY30-11444" fmla="*/ 26 h 242"/>
                <a:gd name="connsiteX31-11445" fmla="*/ 48 w 137"/>
                <a:gd name="connsiteY31-11446" fmla="*/ 16 h 242"/>
                <a:gd name="connsiteX32-11447" fmla="*/ 48 w 137"/>
                <a:gd name="connsiteY32-11448" fmla="*/ 10 h 242"/>
                <a:gd name="connsiteX33-11449" fmla="*/ 53 w 137"/>
                <a:gd name="connsiteY33-11450" fmla="*/ 5 h 242"/>
                <a:gd name="connsiteX34-11451" fmla="*/ 58 w 137"/>
                <a:gd name="connsiteY34-11452" fmla="*/ 5 h 242"/>
                <a:gd name="connsiteX35-11453" fmla="*/ 69 w 137"/>
                <a:gd name="connsiteY35-11454" fmla="*/ 0 h 242"/>
                <a:gd name="connsiteX36-11455" fmla="*/ 74 w 137"/>
                <a:gd name="connsiteY36-11456" fmla="*/ 5 h 242"/>
                <a:gd name="connsiteX37-11457" fmla="*/ 84 w 137"/>
                <a:gd name="connsiteY37-11458" fmla="*/ 5 h 242"/>
                <a:gd name="connsiteX38-11459" fmla="*/ 95 w 137"/>
                <a:gd name="connsiteY38-11460" fmla="*/ 10 h 242"/>
                <a:gd name="connsiteX39-11461" fmla="*/ 105 w 137"/>
                <a:gd name="connsiteY39-11462" fmla="*/ 16 h 242"/>
                <a:gd name="connsiteX40-11463" fmla="*/ 116 w 137"/>
                <a:gd name="connsiteY40-11464" fmla="*/ 26 h 242"/>
                <a:gd name="connsiteX41-11465" fmla="*/ 127 w 137"/>
                <a:gd name="connsiteY41-11466" fmla="*/ 32 h 242"/>
                <a:gd name="connsiteX42-11467" fmla="*/ 132 w 137"/>
                <a:gd name="connsiteY42-11468" fmla="*/ 37 h 242"/>
                <a:gd name="connsiteX43-11469" fmla="*/ 137 w 137"/>
                <a:gd name="connsiteY43-11470" fmla="*/ 42 h 242"/>
                <a:gd name="connsiteX44-11471" fmla="*/ 137 w 137"/>
                <a:gd name="connsiteY44-11472" fmla="*/ 47 h 242"/>
                <a:gd name="connsiteX45-11473" fmla="*/ 137 w 137"/>
                <a:gd name="connsiteY45-11474" fmla="*/ 53 h 242"/>
                <a:gd name="connsiteX46-11475" fmla="*/ 137 w 137"/>
                <a:gd name="connsiteY46-11476" fmla="*/ 58 h 242"/>
                <a:gd name="connsiteX47-11477" fmla="*/ 137 w 137"/>
                <a:gd name="connsiteY47-11478" fmla="*/ 63 h 242"/>
                <a:gd name="connsiteX48-11479" fmla="*/ 137 w 137"/>
                <a:gd name="connsiteY48-11480" fmla="*/ 68 h 242"/>
                <a:gd name="connsiteX49-11481" fmla="*/ 132 w 137"/>
                <a:gd name="connsiteY49-11482" fmla="*/ 79 h 242"/>
                <a:gd name="connsiteX50-11483" fmla="*/ 132 w 137"/>
                <a:gd name="connsiteY50-11484" fmla="*/ 89 h 242"/>
                <a:gd name="connsiteX51-11485" fmla="*/ 127 w 137"/>
                <a:gd name="connsiteY51-11486" fmla="*/ 100 h 242"/>
                <a:gd name="connsiteX52-11487" fmla="*/ 121 w 137"/>
                <a:gd name="connsiteY52-11488" fmla="*/ 111 h 242"/>
                <a:gd name="connsiteX53-11489" fmla="*/ 116 w 137"/>
                <a:gd name="connsiteY53-11490" fmla="*/ 121 h 242"/>
                <a:gd name="connsiteX54-11491" fmla="*/ 116 w 137"/>
                <a:gd name="connsiteY54-11492" fmla="*/ 132 h 242"/>
                <a:gd name="connsiteX55-11493" fmla="*/ 111 w 137"/>
                <a:gd name="connsiteY55-11494" fmla="*/ 137 h 242"/>
                <a:gd name="connsiteX56-11495" fmla="*/ 111 w 137"/>
                <a:gd name="connsiteY56-11496" fmla="*/ 147 h 242"/>
                <a:gd name="connsiteX57-11497" fmla="*/ 111 w 137"/>
                <a:gd name="connsiteY57-11498" fmla="*/ 153 h 242"/>
                <a:gd name="connsiteX58-11499" fmla="*/ 111 w 137"/>
                <a:gd name="connsiteY58-11500" fmla="*/ 158 h 242"/>
                <a:gd name="connsiteX59-11501" fmla="*/ 111 w 137"/>
                <a:gd name="connsiteY59-11502" fmla="*/ 158 h 242"/>
                <a:gd name="connsiteX60-11503" fmla="*/ 111 w 137"/>
                <a:gd name="connsiteY60-11504" fmla="*/ 163 h 242"/>
                <a:gd name="connsiteX61-11505" fmla="*/ 116 w 137"/>
                <a:gd name="connsiteY61-11506" fmla="*/ 163 h 242"/>
                <a:gd name="connsiteX62-11507" fmla="*/ 116 w 137"/>
                <a:gd name="connsiteY62-11508" fmla="*/ 163 h 242"/>
                <a:gd name="connsiteX63-11509" fmla="*/ 121 w 137"/>
                <a:gd name="connsiteY63-11510" fmla="*/ 163 h 242"/>
                <a:gd name="connsiteX0-11511" fmla="*/ 90 w 137"/>
                <a:gd name="connsiteY0-11512" fmla="*/ 232 h 242"/>
                <a:gd name="connsiteX1-11513" fmla="*/ 79 w 137"/>
                <a:gd name="connsiteY1-11514" fmla="*/ 237 h 242"/>
                <a:gd name="connsiteX2-11515" fmla="*/ 69 w 137"/>
                <a:gd name="connsiteY2-11516" fmla="*/ 242 h 242"/>
                <a:gd name="connsiteX3-11517" fmla="*/ 63 w 137"/>
                <a:gd name="connsiteY3-11518" fmla="*/ 242 h 242"/>
                <a:gd name="connsiteX4-11519" fmla="*/ 58 w 137"/>
                <a:gd name="connsiteY4-11520" fmla="*/ 242 h 242"/>
                <a:gd name="connsiteX5-11521" fmla="*/ 53 w 137"/>
                <a:gd name="connsiteY5-11522" fmla="*/ 242 h 242"/>
                <a:gd name="connsiteX6-11523" fmla="*/ 48 w 137"/>
                <a:gd name="connsiteY6-11524" fmla="*/ 242 h 242"/>
                <a:gd name="connsiteX7-11525" fmla="*/ 37 w 137"/>
                <a:gd name="connsiteY7-11526" fmla="*/ 232 h 242"/>
                <a:gd name="connsiteX8-11527" fmla="*/ 27 w 137"/>
                <a:gd name="connsiteY8-11528" fmla="*/ 226 h 242"/>
                <a:gd name="connsiteX9-11529" fmla="*/ 16 w 137"/>
                <a:gd name="connsiteY9-11530" fmla="*/ 216 h 242"/>
                <a:gd name="connsiteX10-11531" fmla="*/ 11 w 137"/>
                <a:gd name="connsiteY10-11532" fmla="*/ 211 h 242"/>
                <a:gd name="connsiteX11-11533" fmla="*/ 6 w 137"/>
                <a:gd name="connsiteY11-11534" fmla="*/ 200 h 242"/>
                <a:gd name="connsiteX12-11535" fmla="*/ 0 w 137"/>
                <a:gd name="connsiteY12-11536" fmla="*/ 195 h 242"/>
                <a:gd name="connsiteX13-11537" fmla="*/ 6 w 137"/>
                <a:gd name="connsiteY13-11538" fmla="*/ 190 h 242"/>
                <a:gd name="connsiteX14-11539" fmla="*/ 11 w 137"/>
                <a:gd name="connsiteY14-11540" fmla="*/ 184 h 242"/>
                <a:gd name="connsiteX15-11541" fmla="*/ 16 w 137"/>
                <a:gd name="connsiteY15-11542" fmla="*/ 179 h 242"/>
                <a:gd name="connsiteX16-11543" fmla="*/ 27 w 137"/>
                <a:gd name="connsiteY16-11544" fmla="*/ 174 h 242"/>
                <a:gd name="connsiteX17-11545" fmla="*/ 37 w 137"/>
                <a:gd name="connsiteY17-11546" fmla="*/ 163 h 242"/>
                <a:gd name="connsiteX18-11547" fmla="*/ 48 w 137"/>
                <a:gd name="connsiteY18-11548" fmla="*/ 153 h 242"/>
                <a:gd name="connsiteX19-11549" fmla="*/ 53 w 137"/>
                <a:gd name="connsiteY19-11550" fmla="*/ 137 h 242"/>
                <a:gd name="connsiteX20-11551" fmla="*/ 63 w 137"/>
                <a:gd name="connsiteY20-11552" fmla="*/ 121 h 242"/>
                <a:gd name="connsiteX21-11553" fmla="*/ 63 w 137"/>
                <a:gd name="connsiteY21-11554" fmla="*/ 100 h 242"/>
                <a:gd name="connsiteX22-11555" fmla="*/ 69 w 137"/>
                <a:gd name="connsiteY22-11556" fmla="*/ 89 h 242"/>
                <a:gd name="connsiteX23-11557" fmla="*/ 69 w 137"/>
                <a:gd name="connsiteY23-11558" fmla="*/ 74 h 242"/>
                <a:gd name="connsiteX24-11559" fmla="*/ 69 w 137"/>
                <a:gd name="connsiteY24-11560" fmla="*/ 63 h 242"/>
                <a:gd name="connsiteX25-11561" fmla="*/ 63 w 137"/>
                <a:gd name="connsiteY25-11562" fmla="*/ 47 h 242"/>
                <a:gd name="connsiteX26-11563" fmla="*/ 58 w 137"/>
                <a:gd name="connsiteY26-11564" fmla="*/ 42 h 242"/>
                <a:gd name="connsiteX27-11565" fmla="*/ 53 w 137"/>
                <a:gd name="connsiteY27-11566" fmla="*/ 37 h 242"/>
                <a:gd name="connsiteX28-11567" fmla="*/ 48 w 137"/>
                <a:gd name="connsiteY28-11568" fmla="*/ 32 h 242"/>
                <a:gd name="connsiteX29-11569" fmla="*/ 48 w 137"/>
                <a:gd name="connsiteY29-11570" fmla="*/ 26 h 242"/>
                <a:gd name="connsiteX30-11571" fmla="*/ 48 w 137"/>
                <a:gd name="connsiteY30-11572" fmla="*/ 16 h 242"/>
                <a:gd name="connsiteX31-11573" fmla="*/ 48 w 137"/>
                <a:gd name="connsiteY31-11574" fmla="*/ 10 h 242"/>
                <a:gd name="connsiteX32-11575" fmla="*/ 53 w 137"/>
                <a:gd name="connsiteY32-11576" fmla="*/ 5 h 242"/>
                <a:gd name="connsiteX33-11577" fmla="*/ 58 w 137"/>
                <a:gd name="connsiteY33-11578" fmla="*/ 5 h 242"/>
                <a:gd name="connsiteX34-11579" fmla="*/ 69 w 137"/>
                <a:gd name="connsiteY34-11580" fmla="*/ 0 h 242"/>
                <a:gd name="connsiteX35-11581" fmla="*/ 74 w 137"/>
                <a:gd name="connsiteY35-11582" fmla="*/ 5 h 242"/>
                <a:gd name="connsiteX36-11583" fmla="*/ 84 w 137"/>
                <a:gd name="connsiteY36-11584" fmla="*/ 5 h 242"/>
                <a:gd name="connsiteX37-11585" fmla="*/ 95 w 137"/>
                <a:gd name="connsiteY37-11586" fmla="*/ 10 h 242"/>
                <a:gd name="connsiteX38-11587" fmla="*/ 105 w 137"/>
                <a:gd name="connsiteY38-11588" fmla="*/ 16 h 242"/>
                <a:gd name="connsiteX39-11589" fmla="*/ 116 w 137"/>
                <a:gd name="connsiteY39-11590" fmla="*/ 26 h 242"/>
                <a:gd name="connsiteX40-11591" fmla="*/ 127 w 137"/>
                <a:gd name="connsiteY40-11592" fmla="*/ 32 h 242"/>
                <a:gd name="connsiteX41-11593" fmla="*/ 132 w 137"/>
                <a:gd name="connsiteY41-11594" fmla="*/ 37 h 242"/>
                <a:gd name="connsiteX42-11595" fmla="*/ 137 w 137"/>
                <a:gd name="connsiteY42-11596" fmla="*/ 42 h 242"/>
                <a:gd name="connsiteX43-11597" fmla="*/ 137 w 137"/>
                <a:gd name="connsiteY43-11598" fmla="*/ 47 h 242"/>
                <a:gd name="connsiteX44-11599" fmla="*/ 137 w 137"/>
                <a:gd name="connsiteY44-11600" fmla="*/ 53 h 242"/>
                <a:gd name="connsiteX45-11601" fmla="*/ 137 w 137"/>
                <a:gd name="connsiteY45-11602" fmla="*/ 58 h 242"/>
                <a:gd name="connsiteX46-11603" fmla="*/ 137 w 137"/>
                <a:gd name="connsiteY46-11604" fmla="*/ 63 h 242"/>
                <a:gd name="connsiteX47-11605" fmla="*/ 137 w 137"/>
                <a:gd name="connsiteY47-11606" fmla="*/ 68 h 242"/>
                <a:gd name="connsiteX48-11607" fmla="*/ 132 w 137"/>
                <a:gd name="connsiteY48-11608" fmla="*/ 79 h 242"/>
                <a:gd name="connsiteX49-11609" fmla="*/ 132 w 137"/>
                <a:gd name="connsiteY49-11610" fmla="*/ 89 h 242"/>
                <a:gd name="connsiteX50-11611" fmla="*/ 127 w 137"/>
                <a:gd name="connsiteY50-11612" fmla="*/ 100 h 242"/>
                <a:gd name="connsiteX51-11613" fmla="*/ 121 w 137"/>
                <a:gd name="connsiteY51-11614" fmla="*/ 111 h 242"/>
                <a:gd name="connsiteX52-11615" fmla="*/ 116 w 137"/>
                <a:gd name="connsiteY52-11616" fmla="*/ 121 h 242"/>
                <a:gd name="connsiteX53-11617" fmla="*/ 116 w 137"/>
                <a:gd name="connsiteY53-11618" fmla="*/ 132 h 242"/>
                <a:gd name="connsiteX54-11619" fmla="*/ 111 w 137"/>
                <a:gd name="connsiteY54-11620" fmla="*/ 137 h 242"/>
                <a:gd name="connsiteX55-11621" fmla="*/ 111 w 137"/>
                <a:gd name="connsiteY55-11622" fmla="*/ 147 h 242"/>
                <a:gd name="connsiteX56-11623" fmla="*/ 111 w 137"/>
                <a:gd name="connsiteY56-11624" fmla="*/ 153 h 242"/>
                <a:gd name="connsiteX57-11625" fmla="*/ 111 w 137"/>
                <a:gd name="connsiteY57-11626" fmla="*/ 158 h 242"/>
                <a:gd name="connsiteX58-11627" fmla="*/ 111 w 137"/>
                <a:gd name="connsiteY58-11628" fmla="*/ 158 h 242"/>
                <a:gd name="connsiteX59-11629" fmla="*/ 111 w 137"/>
                <a:gd name="connsiteY59-11630" fmla="*/ 163 h 242"/>
                <a:gd name="connsiteX60-11631" fmla="*/ 116 w 137"/>
                <a:gd name="connsiteY60-11632" fmla="*/ 163 h 242"/>
                <a:gd name="connsiteX61-11633" fmla="*/ 116 w 137"/>
                <a:gd name="connsiteY61-11634" fmla="*/ 163 h 242"/>
                <a:gd name="connsiteX62-11635" fmla="*/ 121 w 137"/>
                <a:gd name="connsiteY62-11636" fmla="*/ 163 h 242"/>
                <a:gd name="connsiteX0-11637" fmla="*/ 79 w 137"/>
                <a:gd name="connsiteY0-11638" fmla="*/ 237 h 242"/>
                <a:gd name="connsiteX1-11639" fmla="*/ 69 w 137"/>
                <a:gd name="connsiteY1-11640" fmla="*/ 242 h 242"/>
                <a:gd name="connsiteX2-11641" fmla="*/ 63 w 137"/>
                <a:gd name="connsiteY2-11642" fmla="*/ 242 h 242"/>
                <a:gd name="connsiteX3-11643" fmla="*/ 58 w 137"/>
                <a:gd name="connsiteY3-11644" fmla="*/ 242 h 242"/>
                <a:gd name="connsiteX4-11645" fmla="*/ 53 w 137"/>
                <a:gd name="connsiteY4-11646" fmla="*/ 242 h 242"/>
                <a:gd name="connsiteX5-11647" fmla="*/ 48 w 137"/>
                <a:gd name="connsiteY5-11648" fmla="*/ 242 h 242"/>
                <a:gd name="connsiteX6-11649" fmla="*/ 37 w 137"/>
                <a:gd name="connsiteY6-11650" fmla="*/ 232 h 242"/>
                <a:gd name="connsiteX7-11651" fmla="*/ 27 w 137"/>
                <a:gd name="connsiteY7-11652" fmla="*/ 226 h 242"/>
                <a:gd name="connsiteX8-11653" fmla="*/ 16 w 137"/>
                <a:gd name="connsiteY8-11654" fmla="*/ 216 h 242"/>
                <a:gd name="connsiteX9-11655" fmla="*/ 11 w 137"/>
                <a:gd name="connsiteY9-11656" fmla="*/ 211 h 242"/>
                <a:gd name="connsiteX10-11657" fmla="*/ 6 w 137"/>
                <a:gd name="connsiteY10-11658" fmla="*/ 200 h 242"/>
                <a:gd name="connsiteX11-11659" fmla="*/ 0 w 137"/>
                <a:gd name="connsiteY11-11660" fmla="*/ 195 h 242"/>
                <a:gd name="connsiteX12-11661" fmla="*/ 6 w 137"/>
                <a:gd name="connsiteY12-11662" fmla="*/ 190 h 242"/>
                <a:gd name="connsiteX13-11663" fmla="*/ 11 w 137"/>
                <a:gd name="connsiteY13-11664" fmla="*/ 184 h 242"/>
                <a:gd name="connsiteX14-11665" fmla="*/ 16 w 137"/>
                <a:gd name="connsiteY14-11666" fmla="*/ 179 h 242"/>
                <a:gd name="connsiteX15-11667" fmla="*/ 27 w 137"/>
                <a:gd name="connsiteY15-11668" fmla="*/ 174 h 242"/>
                <a:gd name="connsiteX16-11669" fmla="*/ 37 w 137"/>
                <a:gd name="connsiteY16-11670" fmla="*/ 163 h 242"/>
                <a:gd name="connsiteX17-11671" fmla="*/ 48 w 137"/>
                <a:gd name="connsiteY17-11672" fmla="*/ 153 h 242"/>
                <a:gd name="connsiteX18-11673" fmla="*/ 53 w 137"/>
                <a:gd name="connsiteY18-11674" fmla="*/ 137 h 242"/>
                <a:gd name="connsiteX19-11675" fmla="*/ 63 w 137"/>
                <a:gd name="connsiteY19-11676" fmla="*/ 121 h 242"/>
                <a:gd name="connsiteX20-11677" fmla="*/ 63 w 137"/>
                <a:gd name="connsiteY20-11678" fmla="*/ 100 h 242"/>
                <a:gd name="connsiteX21-11679" fmla="*/ 69 w 137"/>
                <a:gd name="connsiteY21-11680" fmla="*/ 89 h 242"/>
                <a:gd name="connsiteX22-11681" fmla="*/ 69 w 137"/>
                <a:gd name="connsiteY22-11682" fmla="*/ 74 h 242"/>
                <a:gd name="connsiteX23-11683" fmla="*/ 69 w 137"/>
                <a:gd name="connsiteY23-11684" fmla="*/ 63 h 242"/>
                <a:gd name="connsiteX24-11685" fmla="*/ 63 w 137"/>
                <a:gd name="connsiteY24-11686" fmla="*/ 47 h 242"/>
                <a:gd name="connsiteX25-11687" fmla="*/ 58 w 137"/>
                <a:gd name="connsiteY25-11688" fmla="*/ 42 h 242"/>
                <a:gd name="connsiteX26-11689" fmla="*/ 53 w 137"/>
                <a:gd name="connsiteY26-11690" fmla="*/ 37 h 242"/>
                <a:gd name="connsiteX27-11691" fmla="*/ 48 w 137"/>
                <a:gd name="connsiteY27-11692" fmla="*/ 32 h 242"/>
                <a:gd name="connsiteX28-11693" fmla="*/ 48 w 137"/>
                <a:gd name="connsiteY28-11694" fmla="*/ 26 h 242"/>
                <a:gd name="connsiteX29-11695" fmla="*/ 48 w 137"/>
                <a:gd name="connsiteY29-11696" fmla="*/ 16 h 242"/>
                <a:gd name="connsiteX30-11697" fmla="*/ 48 w 137"/>
                <a:gd name="connsiteY30-11698" fmla="*/ 10 h 242"/>
                <a:gd name="connsiteX31-11699" fmla="*/ 53 w 137"/>
                <a:gd name="connsiteY31-11700" fmla="*/ 5 h 242"/>
                <a:gd name="connsiteX32-11701" fmla="*/ 58 w 137"/>
                <a:gd name="connsiteY32-11702" fmla="*/ 5 h 242"/>
                <a:gd name="connsiteX33-11703" fmla="*/ 69 w 137"/>
                <a:gd name="connsiteY33-11704" fmla="*/ 0 h 242"/>
                <a:gd name="connsiteX34-11705" fmla="*/ 74 w 137"/>
                <a:gd name="connsiteY34-11706" fmla="*/ 5 h 242"/>
                <a:gd name="connsiteX35-11707" fmla="*/ 84 w 137"/>
                <a:gd name="connsiteY35-11708" fmla="*/ 5 h 242"/>
                <a:gd name="connsiteX36-11709" fmla="*/ 95 w 137"/>
                <a:gd name="connsiteY36-11710" fmla="*/ 10 h 242"/>
                <a:gd name="connsiteX37-11711" fmla="*/ 105 w 137"/>
                <a:gd name="connsiteY37-11712" fmla="*/ 16 h 242"/>
                <a:gd name="connsiteX38-11713" fmla="*/ 116 w 137"/>
                <a:gd name="connsiteY38-11714" fmla="*/ 26 h 242"/>
                <a:gd name="connsiteX39-11715" fmla="*/ 127 w 137"/>
                <a:gd name="connsiteY39-11716" fmla="*/ 32 h 242"/>
                <a:gd name="connsiteX40-11717" fmla="*/ 132 w 137"/>
                <a:gd name="connsiteY40-11718" fmla="*/ 37 h 242"/>
                <a:gd name="connsiteX41-11719" fmla="*/ 137 w 137"/>
                <a:gd name="connsiteY41-11720" fmla="*/ 42 h 242"/>
                <a:gd name="connsiteX42-11721" fmla="*/ 137 w 137"/>
                <a:gd name="connsiteY42-11722" fmla="*/ 47 h 242"/>
                <a:gd name="connsiteX43-11723" fmla="*/ 137 w 137"/>
                <a:gd name="connsiteY43-11724" fmla="*/ 53 h 242"/>
                <a:gd name="connsiteX44-11725" fmla="*/ 137 w 137"/>
                <a:gd name="connsiteY44-11726" fmla="*/ 58 h 242"/>
                <a:gd name="connsiteX45-11727" fmla="*/ 137 w 137"/>
                <a:gd name="connsiteY45-11728" fmla="*/ 63 h 242"/>
                <a:gd name="connsiteX46-11729" fmla="*/ 137 w 137"/>
                <a:gd name="connsiteY46-11730" fmla="*/ 68 h 242"/>
                <a:gd name="connsiteX47-11731" fmla="*/ 132 w 137"/>
                <a:gd name="connsiteY47-11732" fmla="*/ 79 h 242"/>
                <a:gd name="connsiteX48-11733" fmla="*/ 132 w 137"/>
                <a:gd name="connsiteY48-11734" fmla="*/ 89 h 242"/>
                <a:gd name="connsiteX49-11735" fmla="*/ 127 w 137"/>
                <a:gd name="connsiteY49-11736" fmla="*/ 100 h 242"/>
                <a:gd name="connsiteX50-11737" fmla="*/ 121 w 137"/>
                <a:gd name="connsiteY50-11738" fmla="*/ 111 h 242"/>
                <a:gd name="connsiteX51-11739" fmla="*/ 116 w 137"/>
                <a:gd name="connsiteY51-11740" fmla="*/ 121 h 242"/>
                <a:gd name="connsiteX52-11741" fmla="*/ 116 w 137"/>
                <a:gd name="connsiteY52-11742" fmla="*/ 132 h 242"/>
                <a:gd name="connsiteX53-11743" fmla="*/ 111 w 137"/>
                <a:gd name="connsiteY53-11744" fmla="*/ 137 h 242"/>
                <a:gd name="connsiteX54-11745" fmla="*/ 111 w 137"/>
                <a:gd name="connsiteY54-11746" fmla="*/ 147 h 242"/>
                <a:gd name="connsiteX55-11747" fmla="*/ 111 w 137"/>
                <a:gd name="connsiteY55-11748" fmla="*/ 153 h 242"/>
                <a:gd name="connsiteX56-11749" fmla="*/ 111 w 137"/>
                <a:gd name="connsiteY56-11750" fmla="*/ 158 h 242"/>
                <a:gd name="connsiteX57-11751" fmla="*/ 111 w 137"/>
                <a:gd name="connsiteY57-11752" fmla="*/ 158 h 242"/>
                <a:gd name="connsiteX58-11753" fmla="*/ 111 w 137"/>
                <a:gd name="connsiteY58-11754" fmla="*/ 163 h 242"/>
                <a:gd name="connsiteX59-11755" fmla="*/ 116 w 137"/>
                <a:gd name="connsiteY59-11756" fmla="*/ 163 h 242"/>
                <a:gd name="connsiteX60-11757" fmla="*/ 116 w 137"/>
                <a:gd name="connsiteY60-11758" fmla="*/ 163 h 242"/>
                <a:gd name="connsiteX61-11759" fmla="*/ 121 w 137"/>
                <a:gd name="connsiteY61-11760" fmla="*/ 163 h 242"/>
                <a:gd name="connsiteX0-11761" fmla="*/ 69 w 137"/>
                <a:gd name="connsiteY0-11762" fmla="*/ 242 h 242"/>
                <a:gd name="connsiteX1-11763" fmla="*/ 63 w 137"/>
                <a:gd name="connsiteY1-11764" fmla="*/ 242 h 242"/>
                <a:gd name="connsiteX2-11765" fmla="*/ 58 w 137"/>
                <a:gd name="connsiteY2-11766" fmla="*/ 242 h 242"/>
                <a:gd name="connsiteX3-11767" fmla="*/ 53 w 137"/>
                <a:gd name="connsiteY3-11768" fmla="*/ 242 h 242"/>
                <a:gd name="connsiteX4-11769" fmla="*/ 48 w 137"/>
                <a:gd name="connsiteY4-11770" fmla="*/ 242 h 242"/>
                <a:gd name="connsiteX5-11771" fmla="*/ 37 w 137"/>
                <a:gd name="connsiteY5-11772" fmla="*/ 232 h 242"/>
                <a:gd name="connsiteX6-11773" fmla="*/ 27 w 137"/>
                <a:gd name="connsiteY6-11774" fmla="*/ 226 h 242"/>
                <a:gd name="connsiteX7-11775" fmla="*/ 16 w 137"/>
                <a:gd name="connsiteY7-11776" fmla="*/ 216 h 242"/>
                <a:gd name="connsiteX8-11777" fmla="*/ 11 w 137"/>
                <a:gd name="connsiteY8-11778" fmla="*/ 211 h 242"/>
                <a:gd name="connsiteX9-11779" fmla="*/ 6 w 137"/>
                <a:gd name="connsiteY9-11780" fmla="*/ 200 h 242"/>
                <a:gd name="connsiteX10-11781" fmla="*/ 0 w 137"/>
                <a:gd name="connsiteY10-11782" fmla="*/ 195 h 242"/>
                <a:gd name="connsiteX11-11783" fmla="*/ 6 w 137"/>
                <a:gd name="connsiteY11-11784" fmla="*/ 190 h 242"/>
                <a:gd name="connsiteX12-11785" fmla="*/ 11 w 137"/>
                <a:gd name="connsiteY12-11786" fmla="*/ 184 h 242"/>
                <a:gd name="connsiteX13-11787" fmla="*/ 16 w 137"/>
                <a:gd name="connsiteY13-11788" fmla="*/ 179 h 242"/>
                <a:gd name="connsiteX14-11789" fmla="*/ 27 w 137"/>
                <a:gd name="connsiteY14-11790" fmla="*/ 174 h 242"/>
                <a:gd name="connsiteX15-11791" fmla="*/ 37 w 137"/>
                <a:gd name="connsiteY15-11792" fmla="*/ 163 h 242"/>
                <a:gd name="connsiteX16-11793" fmla="*/ 48 w 137"/>
                <a:gd name="connsiteY16-11794" fmla="*/ 153 h 242"/>
                <a:gd name="connsiteX17-11795" fmla="*/ 53 w 137"/>
                <a:gd name="connsiteY17-11796" fmla="*/ 137 h 242"/>
                <a:gd name="connsiteX18-11797" fmla="*/ 63 w 137"/>
                <a:gd name="connsiteY18-11798" fmla="*/ 121 h 242"/>
                <a:gd name="connsiteX19-11799" fmla="*/ 63 w 137"/>
                <a:gd name="connsiteY19-11800" fmla="*/ 100 h 242"/>
                <a:gd name="connsiteX20-11801" fmla="*/ 69 w 137"/>
                <a:gd name="connsiteY20-11802" fmla="*/ 89 h 242"/>
                <a:gd name="connsiteX21-11803" fmla="*/ 69 w 137"/>
                <a:gd name="connsiteY21-11804" fmla="*/ 74 h 242"/>
                <a:gd name="connsiteX22-11805" fmla="*/ 69 w 137"/>
                <a:gd name="connsiteY22-11806" fmla="*/ 63 h 242"/>
                <a:gd name="connsiteX23-11807" fmla="*/ 63 w 137"/>
                <a:gd name="connsiteY23-11808" fmla="*/ 47 h 242"/>
                <a:gd name="connsiteX24-11809" fmla="*/ 58 w 137"/>
                <a:gd name="connsiteY24-11810" fmla="*/ 42 h 242"/>
                <a:gd name="connsiteX25-11811" fmla="*/ 53 w 137"/>
                <a:gd name="connsiteY25-11812" fmla="*/ 37 h 242"/>
                <a:gd name="connsiteX26-11813" fmla="*/ 48 w 137"/>
                <a:gd name="connsiteY26-11814" fmla="*/ 32 h 242"/>
                <a:gd name="connsiteX27-11815" fmla="*/ 48 w 137"/>
                <a:gd name="connsiteY27-11816" fmla="*/ 26 h 242"/>
                <a:gd name="connsiteX28-11817" fmla="*/ 48 w 137"/>
                <a:gd name="connsiteY28-11818" fmla="*/ 16 h 242"/>
                <a:gd name="connsiteX29-11819" fmla="*/ 48 w 137"/>
                <a:gd name="connsiteY29-11820" fmla="*/ 10 h 242"/>
                <a:gd name="connsiteX30-11821" fmla="*/ 53 w 137"/>
                <a:gd name="connsiteY30-11822" fmla="*/ 5 h 242"/>
                <a:gd name="connsiteX31-11823" fmla="*/ 58 w 137"/>
                <a:gd name="connsiteY31-11824" fmla="*/ 5 h 242"/>
                <a:gd name="connsiteX32-11825" fmla="*/ 69 w 137"/>
                <a:gd name="connsiteY32-11826" fmla="*/ 0 h 242"/>
                <a:gd name="connsiteX33-11827" fmla="*/ 74 w 137"/>
                <a:gd name="connsiteY33-11828" fmla="*/ 5 h 242"/>
                <a:gd name="connsiteX34-11829" fmla="*/ 84 w 137"/>
                <a:gd name="connsiteY34-11830" fmla="*/ 5 h 242"/>
                <a:gd name="connsiteX35-11831" fmla="*/ 95 w 137"/>
                <a:gd name="connsiteY35-11832" fmla="*/ 10 h 242"/>
                <a:gd name="connsiteX36-11833" fmla="*/ 105 w 137"/>
                <a:gd name="connsiteY36-11834" fmla="*/ 16 h 242"/>
                <a:gd name="connsiteX37-11835" fmla="*/ 116 w 137"/>
                <a:gd name="connsiteY37-11836" fmla="*/ 26 h 242"/>
                <a:gd name="connsiteX38-11837" fmla="*/ 127 w 137"/>
                <a:gd name="connsiteY38-11838" fmla="*/ 32 h 242"/>
                <a:gd name="connsiteX39-11839" fmla="*/ 132 w 137"/>
                <a:gd name="connsiteY39-11840" fmla="*/ 37 h 242"/>
                <a:gd name="connsiteX40-11841" fmla="*/ 137 w 137"/>
                <a:gd name="connsiteY40-11842" fmla="*/ 42 h 242"/>
                <a:gd name="connsiteX41-11843" fmla="*/ 137 w 137"/>
                <a:gd name="connsiteY41-11844" fmla="*/ 47 h 242"/>
                <a:gd name="connsiteX42-11845" fmla="*/ 137 w 137"/>
                <a:gd name="connsiteY42-11846" fmla="*/ 53 h 242"/>
                <a:gd name="connsiteX43-11847" fmla="*/ 137 w 137"/>
                <a:gd name="connsiteY43-11848" fmla="*/ 58 h 242"/>
                <a:gd name="connsiteX44-11849" fmla="*/ 137 w 137"/>
                <a:gd name="connsiteY44-11850" fmla="*/ 63 h 242"/>
                <a:gd name="connsiteX45-11851" fmla="*/ 137 w 137"/>
                <a:gd name="connsiteY45-11852" fmla="*/ 68 h 242"/>
                <a:gd name="connsiteX46-11853" fmla="*/ 132 w 137"/>
                <a:gd name="connsiteY46-11854" fmla="*/ 79 h 242"/>
                <a:gd name="connsiteX47-11855" fmla="*/ 132 w 137"/>
                <a:gd name="connsiteY47-11856" fmla="*/ 89 h 242"/>
                <a:gd name="connsiteX48-11857" fmla="*/ 127 w 137"/>
                <a:gd name="connsiteY48-11858" fmla="*/ 100 h 242"/>
                <a:gd name="connsiteX49-11859" fmla="*/ 121 w 137"/>
                <a:gd name="connsiteY49-11860" fmla="*/ 111 h 242"/>
                <a:gd name="connsiteX50-11861" fmla="*/ 116 w 137"/>
                <a:gd name="connsiteY50-11862" fmla="*/ 121 h 242"/>
                <a:gd name="connsiteX51-11863" fmla="*/ 116 w 137"/>
                <a:gd name="connsiteY51-11864" fmla="*/ 132 h 242"/>
                <a:gd name="connsiteX52-11865" fmla="*/ 111 w 137"/>
                <a:gd name="connsiteY52-11866" fmla="*/ 137 h 242"/>
                <a:gd name="connsiteX53-11867" fmla="*/ 111 w 137"/>
                <a:gd name="connsiteY53-11868" fmla="*/ 147 h 242"/>
                <a:gd name="connsiteX54-11869" fmla="*/ 111 w 137"/>
                <a:gd name="connsiteY54-11870" fmla="*/ 153 h 242"/>
                <a:gd name="connsiteX55-11871" fmla="*/ 111 w 137"/>
                <a:gd name="connsiteY55-11872" fmla="*/ 158 h 242"/>
                <a:gd name="connsiteX56-11873" fmla="*/ 111 w 137"/>
                <a:gd name="connsiteY56-11874" fmla="*/ 158 h 242"/>
                <a:gd name="connsiteX57-11875" fmla="*/ 111 w 137"/>
                <a:gd name="connsiteY57-11876" fmla="*/ 163 h 242"/>
                <a:gd name="connsiteX58-11877" fmla="*/ 116 w 137"/>
                <a:gd name="connsiteY58-11878" fmla="*/ 163 h 242"/>
                <a:gd name="connsiteX59-11879" fmla="*/ 116 w 137"/>
                <a:gd name="connsiteY59-11880" fmla="*/ 163 h 242"/>
                <a:gd name="connsiteX60-11881" fmla="*/ 121 w 137"/>
                <a:gd name="connsiteY60-11882" fmla="*/ 163 h 242"/>
                <a:gd name="connsiteX0-11883" fmla="*/ 69 w 137"/>
                <a:gd name="connsiteY0-11884" fmla="*/ 242 h 242"/>
                <a:gd name="connsiteX1-11885" fmla="*/ 58 w 137"/>
                <a:gd name="connsiteY1-11886" fmla="*/ 242 h 242"/>
                <a:gd name="connsiteX2-11887" fmla="*/ 53 w 137"/>
                <a:gd name="connsiteY2-11888" fmla="*/ 242 h 242"/>
                <a:gd name="connsiteX3-11889" fmla="*/ 48 w 137"/>
                <a:gd name="connsiteY3-11890" fmla="*/ 242 h 242"/>
                <a:gd name="connsiteX4-11891" fmla="*/ 37 w 137"/>
                <a:gd name="connsiteY4-11892" fmla="*/ 232 h 242"/>
                <a:gd name="connsiteX5-11893" fmla="*/ 27 w 137"/>
                <a:gd name="connsiteY5-11894" fmla="*/ 226 h 242"/>
                <a:gd name="connsiteX6-11895" fmla="*/ 16 w 137"/>
                <a:gd name="connsiteY6-11896" fmla="*/ 216 h 242"/>
                <a:gd name="connsiteX7-11897" fmla="*/ 11 w 137"/>
                <a:gd name="connsiteY7-11898" fmla="*/ 211 h 242"/>
                <a:gd name="connsiteX8-11899" fmla="*/ 6 w 137"/>
                <a:gd name="connsiteY8-11900" fmla="*/ 200 h 242"/>
                <a:gd name="connsiteX9-11901" fmla="*/ 0 w 137"/>
                <a:gd name="connsiteY9-11902" fmla="*/ 195 h 242"/>
                <a:gd name="connsiteX10-11903" fmla="*/ 6 w 137"/>
                <a:gd name="connsiteY10-11904" fmla="*/ 190 h 242"/>
                <a:gd name="connsiteX11-11905" fmla="*/ 11 w 137"/>
                <a:gd name="connsiteY11-11906" fmla="*/ 184 h 242"/>
                <a:gd name="connsiteX12-11907" fmla="*/ 16 w 137"/>
                <a:gd name="connsiteY12-11908" fmla="*/ 179 h 242"/>
                <a:gd name="connsiteX13-11909" fmla="*/ 27 w 137"/>
                <a:gd name="connsiteY13-11910" fmla="*/ 174 h 242"/>
                <a:gd name="connsiteX14-11911" fmla="*/ 37 w 137"/>
                <a:gd name="connsiteY14-11912" fmla="*/ 163 h 242"/>
                <a:gd name="connsiteX15-11913" fmla="*/ 48 w 137"/>
                <a:gd name="connsiteY15-11914" fmla="*/ 153 h 242"/>
                <a:gd name="connsiteX16-11915" fmla="*/ 53 w 137"/>
                <a:gd name="connsiteY16-11916" fmla="*/ 137 h 242"/>
                <a:gd name="connsiteX17-11917" fmla="*/ 63 w 137"/>
                <a:gd name="connsiteY17-11918" fmla="*/ 121 h 242"/>
                <a:gd name="connsiteX18-11919" fmla="*/ 63 w 137"/>
                <a:gd name="connsiteY18-11920" fmla="*/ 100 h 242"/>
                <a:gd name="connsiteX19-11921" fmla="*/ 69 w 137"/>
                <a:gd name="connsiteY19-11922" fmla="*/ 89 h 242"/>
                <a:gd name="connsiteX20-11923" fmla="*/ 69 w 137"/>
                <a:gd name="connsiteY20-11924" fmla="*/ 74 h 242"/>
                <a:gd name="connsiteX21-11925" fmla="*/ 69 w 137"/>
                <a:gd name="connsiteY21-11926" fmla="*/ 63 h 242"/>
                <a:gd name="connsiteX22-11927" fmla="*/ 63 w 137"/>
                <a:gd name="connsiteY22-11928" fmla="*/ 47 h 242"/>
                <a:gd name="connsiteX23-11929" fmla="*/ 58 w 137"/>
                <a:gd name="connsiteY23-11930" fmla="*/ 42 h 242"/>
                <a:gd name="connsiteX24-11931" fmla="*/ 53 w 137"/>
                <a:gd name="connsiteY24-11932" fmla="*/ 37 h 242"/>
                <a:gd name="connsiteX25-11933" fmla="*/ 48 w 137"/>
                <a:gd name="connsiteY25-11934" fmla="*/ 32 h 242"/>
                <a:gd name="connsiteX26-11935" fmla="*/ 48 w 137"/>
                <a:gd name="connsiteY26-11936" fmla="*/ 26 h 242"/>
                <a:gd name="connsiteX27-11937" fmla="*/ 48 w 137"/>
                <a:gd name="connsiteY27-11938" fmla="*/ 16 h 242"/>
                <a:gd name="connsiteX28-11939" fmla="*/ 48 w 137"/>
                <a:gd name="connsiteY28-11940" fmla="*/ 10 h 242"/>
                <a:gd name="connsiteX29-11941" fmla="*/ 53 w 137"/>
                <a:gd name="connsiteY29-11942" fmla="*/ 5 h 242"/>
                <a:gd name="connsiteX30-11943" fmla="*/ 58 w 137"/>
                <a:gd name="connsiteY30-11944" fmla="*/ 5 h 242"/>
                <a:gd name="connsiteX31-11945" fmla="*/ 69 w 137"/>
                <a:gd name="connsiteY31-11946" fmla="*/ 0 h 242"/>
                <a:gd name="connsiteX32-11947" fmla="*/ 74 w 137"/>
                <a:gd name="connsiteY32-11948" fmla="*/ 5 h 242"/>
                <a:gd name="connsiteX33-11949" fmla="*/ 84 w 137"/>
                <a:gd name="connsiteY33-11950" fmla="*/ 5 h 242"/>
                <a:gd name="connsiteX34-11951" fmla="*/ 95 w 137"/>
                <a:gd name="connsiteY34-11952" fmla="*/ 10 h 242"/>
                <a:gd name="connsiteX35-11953" fmla="*/ 105 w 137"/>
                <a:gd name="connsiteY35-11954" fmla="*/ 16 h 242"/>
                <a:gd name="connsiteX36-11955" fmla="*/ 116 w 137"/>
                <a:gd name="connsiteY36-11956" fmla="*/ 26 h 242"/>
                <a:gd name="connsiteX37-11957" fmla="*/ 127 w 137"/>
                <a:gd name="connsiteY37-11958" fmla="*/ 32 h 242"/>
                <a:gd name="connsiteX38-11959" fmla="*/ 132 w 137"/>
                <a:gd name="connsiteY38-11960" fmla="*/ 37 h 242"/>
                <a:gd name="connsiteX39-11961" fmla="*/ 137 w 137"/>
                <a:gd name="connsiteY39-11962" fmla="*/ 42 h 242"/>
                <a:gd name="connsiteX40-11963" fmla="*/ 137 w 137"/>
                <a:gd name="connsiteY40-11964" fmla="*/ 47 h 242"/>
                <a:gd name="connsiteX41-11965" fmla="*/ 137 w 137"/>
                <a:gd name="connsiteY41-11966" fmla="*/ 53 h 242"/>
                <a:gd name="connsiteX42-11967" fmla="*/ 137 w 137"/>
                <a:gd name="connsiteY42-11968" fmla="*/ 58 h 242"/>
                <a:gd name="connsiteX43-11969" fmla="*/ 137 w 137"/>
                <a:gd name="connsiteY43-11970" fmla="*/ 63 h 242"/>
                <a:gd name="connsiteX44-11971" fmla="*/ 137 w 137"/>
                <a:gd name="connsiteY44-11972" fmla="*/ 68 h 242"/>
                <a:gd name="connsiteX45-11973" fmla="*/ 132 w 137"/>
                <a:gd name="connsiteY45-11974" fmla="*/ 79 h 242"/>
                <a:gd name="connsiteX46-11975" fmla="*/ 132 w 137"/>
                <a:gd name="connsiteY46-11976" fmla="*/ 89 h 242"/>
                <a:gd name="connsiteX47-11977" fmla="*/ 127 w 137"/>
                <a:gd name="connsiteY47-11978" fmla="*/ 100 h 242"/>
                <a:gd name="connsiteX48-11979" fmla="*/ 121 w 137"/>
                <a:gd name="connsiteY48-11980" fmla="*/ 111 h 242"/>
                <a:gd name="connsiteX49-11981" fmla="*/ 116 w 137"/>
                <a:gd name="connsiteY49-11982" fmla="*/ 121 h 242"/>
                <a:gd name="connsiteX50-11983" fmla="*/ 116 w 137"/>
                <a:gd name="connsiteY50-11984" fmla="*/ 132 h 242"/>
                <a:gd name="connsiteX51-11985" fmla="*/ 111 w 137"/>
                <a:gd name="connsiteY51-11986" fmla="*/ 137 h 242"/>
                <a:gd name="connsiteX52-11987" fmla="*/ 111 w 137"/>
                <a:gd name="connsiteY52-11988" fmla="*/ 147 h 242"/>
                <a:gd name="connsiteX53-11989" fmla="*/ 111 w 137"/>
                <a:gd name="connsiteY53-11990" fmla="*/ 153 h 242"/>
                <a:gd name="connsiteX54-11991" fmla="*/ 111 w 137"/>
                <a:gd name="connsiteY54-11992" fmla="*/ 158 h 242"/>
                <a:gd name="connsiteX55-11993" fmla="*/ 111 w 137"/>
                <a:gd name="connsiteY55-11994" fmla="*/ 158 h 242"/>
                <a:gd name="connsiteX56-11995" fmla="*/ 111 w 137"/>
                <a:gd name="connsiteY56-11996" fmla="*/ 163 h 242"/>
                <a:gd name="connsiteX57-11997" fmla="*/ 116 w 137"/>
                <a:gd name="connsiteY57-11998" fmla="*/ 163 h 242"/>
                <a:gd name="connsiteX58-11999" fmla="*/ 116 w 137"/>
                <a:gd name="connsiteY58-12000" fmla="*/ 163 h 242"/>
                <a:gd name="connsiteX59-12001" fmla="*/ 121 w 137"/>
                <a:gd name="connsiteY59-12002" fmla="*/ 163 h 242"/>
                <a:gd name="connsiteX0-12003" fmla="*/ 69 w 137"/>
                <a:gd name="connsiteY0-12004" fmla="*/ 242 h 242"/>
                <a:gd name="connsiteX1-12005" fmla="*/ 58 w 137"/>
                <a:gd name="connsiteY1-12006" fmla="*/ 242 h 242"/>
                <a:gd name="connsiteX2-12007" fmla="*/ 48 w 137"/>
                <a:gd name="connsiteY2-12008" fmla="*/ 242 h 242"/>
                <a:gd name="connsiteX3-12009" fmla="*/ 37 w 137"/>
                <a:gd name="connsiteY3-12010" fmla="*/ 232 h 242"/>
                <a:gd name="connsiteX4-12011" fmla="*/ 27 w 137"/>
                <a:gd name="connsiteY4-12012" fmla="*/ 226 h 242"/>
                <a:gd name="connsiteX5-12013" fmla="*/ 16 w 137"/>
                <a:gd name="connsiteY5-12014" fmla="*/ 216 h 242"/>
                <a:gd name="connsiteX6-12015" fmla="*/ 11 w 137"/>
                <a:gd name="connsiteY6-12016" fmla="*/ 211 h 242"/>
                <a:gd name="connsiteX7-12017" fmla="*/ 6 w 137"/>
                <a:gd name="connsiteY7-12018" fmla="*/ 200 h 242"/>
                <a:gd name="connsiteX8-12019" fmla="*/ 0 w 137"/>
                <a:gd name="connsiteY8-12020" fmla="*/ 195 h 242"/>
                <a:gd name="connsiteX9-12021" fmla="*/ 6 w 137"/>
                <a:gd name="connsiteY9-12022" fmla="*/ 190 h 242"/>
                <a:gd name="connsiteX10-12023" fmla="*/ 11 w 137"/>
                <a:gd name="connsiteY10-12024" fmla="*/ 184 h 242"/>
                <a:gd name="connsiteX11-12025" fmla="*/ 16 w 137"/>
                <a:gd name="connsiteY11-12026" fmla="*/ 179 h 242"/>
                <a:gd name="connsiteX12-12027" fmla="*/ 27 w 137"/>
                <a:gd name="connsiteY12-12028" fmla="*/ 174 h 242"/>
                <a:gd name="connsiteX13-12029" fmla="*/ 37 w 137"/>
                <a:gd name="connsiteY13-12030" fmla="*/ 163 h 242"/>
                <a:gd name="connsiteX14-12031" fmla="*/ 48 w 137"/>
                <a:gd name="connsiteY14-12032" fmla="*/ 153 h 242"/>
                <a:gd name="connsiteX15-12033" fmla="*/ 53 w 137"/>
                <a:gd name="connsiteY15-12034" fmla="*/ 137 h 242"/>
                <a:gd name="connsiteX16-12035" fmla="*/ 63 w 137"/>
                <a:gd name="connsiteY16-12036" fmla="*/ 121 h 242"/>
                <a:gd name="connsiteX17-12037" fmla="*/ 63 w 137"/>
                <a:gd name="connsiteY17-12038" fmla="*/ 100 h 242"/>
                <a:gd name="connsiteX18-12039" fmla="*/ 69 w 137"/>
                <a:gd name="connsiteY18-12040" fmla="*/ 89 h 242"/>
                <a:gd name="connsiteX19-12041" fmla="*/ 69 w 137"/>
                <a:gd name="connsiteY19-12042" fmla="*/ 74 h 242"/>
                <a:gd name="connsiteX20-12043" fmla="*/ 69 w 137"/>
                <a:gd name="connsiteY20-12044" fmla="*/ 63 h 242"/>
                <a:gd name="connsiteX21-12045" fmla="*/ 63 w 137"/>
                <a:gd name="connsiteY21-12046" fmla="*/ 47 h 242"/>
                <a:gd name="connsiteX22-12047" fmla="*/ 58 w 137"/>
                <a:gd name="connsiteY22-12048" fmla="*/ 42 h 242"/>
                <a:gd name="connsiteX23-12049" fmla="*/ 53 w 137"/>
                <a:gd name="connsiteY23-12050" fmla="*/ 37 h 242"/>
                <a:gd name="connsiteX24-12051" fmla="*/ 48 w 137"/>
                <a:gd name="connsiteY24-12052" fmla="*/ 32 h 242"/>
                <a:gd name="connsiteX25-12053" fmla="*/ 48 w 137"/>
                <a:gd name="connsiteY25-12054" fmla="*/ 26 h 242"/>
                <a:gd name="connsiteX26-12055" fmla="*/ 48 w 137"/>
                <a:gd name="connsiteY26-12056" fmla="*/ 16 h 242"/>
                <a:gd name="connsiteX27-12057" fmla="*/ 48 w 137"/>
                <a:gd name="connsiteY27-12058" fmla="*/ 10 h 242"/>
                <a:gd name="connsiteX28-12059" fmla="*/ 53 w 137"/>
                <a:gd name="connsiteY28-12060" fmla="*/ 5 h 242"/>
                <a:gd name="connsiteX29-12061" fmla="*/ 58 w 137"/>
                <a:gd name="connsiteY29-12062" fmla="*/ 5 h 242"/>
                <a:gd name="connsiteX30-12063" fmla="*/ 69 w 137"/>
                <a:gd name="connsiteY30-12064" fmla="*/ 0 h 242"/>
                <a:gd name="connsiteX31-12065" fmla="*/ 74 w 137"/>
                <a:gd name="connsiteY31-12066" fmla="*/ 5 h 242"/>
                <a:gd name="connsiteX32-12067" fmla="*/ 84 w 137"/>
                <a:gd name="connsiteY32-12068" fmla="*/ 5 h 242"/>
                <a:gd name="connsiteX33-12069" fmla="*/ 95 w 137"/>
                <a:gd name="connsiteY33-12070" fmla="*/ 10 h 242"/>
                <a:gd name="connsiteX34-12071" fmla="*/ 105 w 137"/>
                <a:gd name="connsiteY34-12072" fmla="*/ 16 h 242"/>
                <a:gd name="connsiteX35-12073" fmla="*/ 116 w 137"/>
                <a:gd name="connsiteY35-12074" fmla="*/ 26 h 242"/>
                <a:gd name="connsiteX36-12075" fmla="*/ 127 w 137"/>
                <a:gd name="connsiteY36-12076" fmla="*/ 32 h 242"/>
                <a:gd name="connsiteX37-12077" fmla="*/ 132 w 137"/>
                <a:gd name="connsiteY37-12078" fmla="*/ 37 h 242"/>
                <a:gd name="connsiteX38-12079" fmla="*/ 137 w 137"/>
                <a:gd name="connsiteY38-12080" fmla="*/ 42 h 242"/>
                <a:gd name="connsiteX39-12081" fmla="*/ 137 w 137"/>
                <a:gd name="connsiteY39-12082" fmla="*/ 47 h 242"/>
                <a:gd name="connsiteX40-12083" fmla="*/ 137 w 137"/>
                <a:gd name="connsiteY40-12084" fmla="*/ 53 h 242"/>
                <a:gd name="connsiteX41-12085" fmla="*/ 137 w 137"/>
                <a:gd name="connsiteY41-12086" fmla="*/ 58 h 242"/>
                <a:gd name="connsiteX42-12087" fmla="*/ 137 w 137"/>
                <a:gd name="connsiteY42-12088" fmla="*/ 63 h 242"/>
                <a:gd name="connsiteX43-12089" fmla="*/ 137 w 137"/>
                <a:gd name="connsiteY43-12090" fmla="*/ 68 h 242"/>
                <a:gd name="connsiteX44-12091" fmla="*/ 132 w 137"/>
                <a:gd name="connsiteY44-12092" fmla="*/ 79 h 242"/>
                <a:gd name="connsiteX45-12093" fmla="*/ 132 w 137"/>
                <a:gd name="connsiteY45-12094" fmla="*/ 89 h 242"/>
                <a:gd name="connsiteX46-12095" fmla="*/ 127 w 137"/>
                <a:gd name="connsiteY46-12096" fmla="*/ 100 h 242"/>
                <a:gd name="connsiteX47-12097" fmla="*/ 121 w 137"/>
                <a:gd name="connsiteY47-12098" fmla="*/ 111 h 242"/>
                <a:gd name="connsiteX48-12099" fmla="*/ 116 w 137"/>
                <a:gd name="connsiteY48-12100" fmla="*/ 121 h 242"/>
                <a:gd name="connsiteX49-12101" fmla="*/ 116 w 137"/>
                <a:gd name="connsiteY49-12102" fmla="*/ 132 h 242"/>
                <a:gd name="connsiteX50-12103" fmla="*/ 111 w 137"/>
                <a:gd name="connsiteY50-12104" fmla="*/ 137 h 242"/>
                <a:gd name="connsiteX51-12105" fmla="*/ 111 w 137"/>
                <a:gd name="connsiteY51-12106" fmla="*/ 147 h 242"/>
                <a:gd name="connsiteX52-12107" fmla="*/ 111 w 137"/>
                <a:gd name="connsiteY52-12108" fmla="*/ 153 h 242"/>
                <a:gd name="connsiteX53-12109" fmla="*/ 111 w 137"/>
                <a:gd name="connsiteY53-12110" fmla="*/ 158 h 242"/>
                <a:gd name="connsiteX54-12111" fmla="*/ 111 w 137"/>
                <a:gd name="connsiteY54-12112" fmla="*/ 158 h 242"/>
                <a:gd name="connsiteX55-12113" fmla="*/ 111 w 137"/>
                <a:gd name="connsiteY55-12114" fmla="*/ 163 h 242"/>
                <a:gd name="connsiteX56-12115" fmla="*/ 116 w 137"/>
                <a:gd name="connsiteY56-12116" fmla="*/ 163 h 242"/>
                <a:gd name="connsiteX57-12117" fmla="*/ 116 w 137"/>
                <a:gd name="connsiteY57-12118" fmla="*/ 163 h 242"/>
                <a:gd name="connsiteX58-12119" fmla="*/ 121 w 137"/>
                <a:gd name="connsiteY58-12120" fmla="*/ 163 h 242"/>
                <a:gd name="connsiteX0-12121" fmla="*/ 69 w 137"/>
                <a:gd name="connsiteY0-12122" fmla="*/ 242 h 242"/>
                <a:gd name="connsiteX1-12123" fmla="*/ 48 w 137"/>
                <a:gd name="connsiteY1-12124" fmla="*/ 242 h 242"/>
                <a:gd name="connsiteX2-12125" fmla="*/ 37 w 137"/>
                <a:gd name="connsiteY2-12126" fmla="*/ 232 h 242"/>
                <a:gd name="connsiteX3-12127" fmla="*/ 27 w 137"/>
                <a:gd name="connsiteY3-12128" fmla="*/ 226 h 242"/>
                <a:gd name="connsiteX4-12129" fmla="*/ 16 w 137"/>
                <a:gd name="connsiteY4-12130" fmla="*/ 216 h 242"/>
                <a:gd name="connsiteX5-12131" fmla="*/ 11 w 137"/>
                <a:gd name="connsiteY5-12132" fmla="*/ 211 h 242"/>
                <a:gd name="connsiteX6-12133" fmla="*/ 6 w 137"/>
                <a:gd name="connsiteY6-12134" fmla="*/ 200 h 242"/>
                <a:gd name="connsiteX7-12135" fmla="*/ 0 w 137"/>
                <a:gd name="connsiteY7-12136" fmla="*/ 195 h 242"/>
                <a:gd name="connsiteX8-12137" fmla="*/ 6 w 137"/>
                <a:gd name="connsiteY8-12138" fmla="*/ 190 h 242"/>
                <a:gd name="connsiteX9-12139" fmla="*/ 11 w 137"/>
                <a:gd name="connsiteY9-12140" fmla="*/ 184 h 242"/>
                <a:gd name="connsiteX10-12141" fmla="*/ 16 w 137"/>
                <a:gd name="connsiteY10-12142" fmla="*/ 179 h 242"/>
                <a:gd name="connsiteX11-12143" fmla="*/ 27 w 137"/>
                <a:gd name="connsiteY11-12144" fmla="*/ 174 h 242"/>
                <a:gd name="connsiteX12-12145" fmla="*/ 37 w 137"/>
                <a:gd name="connsiteY12-12146" fmla="*/ 163 h 242"/>
                <a:gd name="connsiteX13-12147" fmla="*/ 48 w 137"/>
                <a:gd name="connsiteY13-12148" fmla="*/ 153 h 242"/>
                <a:gd name="connsiteX14-12149" fmla="*/ 53 w 137"/>
                <a:gd name="connsiteY14-12150" fmla="*/ 137 h 242"/>
                <a:gd name="connsiteX15-12151" fmla="*/ 63 w 137"/>
                <a:gd name="connsiteY15-12152" fmla="*/ 121 h 242"/>
                <a:gd name="connsiteX16-12153" fmla="*/ 63 w 137"/>
                <a:gd name="connsiteY16-12154" fmla="*/ 100 h 242"/>
                <a:gd name="connsiteX17-12155" fmla="*/ 69 w 137"/>
                <a:gd name="connsiteY17-12156" fmla="*/ 89 h 242"/>
                <a:gd name="connsiteX18-12157" fmla="*/ 69 w 137"/>
                <a:gd name="connsiteY18-12158" fmla="*/ 74 h 242"/>
                <a:gd name="connsiteX19-12159" fmla="*/ 69 w 137"/>
                <a:gd name="connsiteY19-12160" fmla="*/ 63 h 242"/>
                <a:gd name="connsiteX20-12161" fmla="*/ 63 w 137"/>
                <a:gd name="connsiteY20-12162" fmla="*/ 47 h 242"/>
                <a:gd name="connsiteX21-12163" fmla="*/ 58 w 137"/>
                <a:gd name="connsiteY21-12164" fmla="*/ 42 h 242"/>
                <a:gd name="connsiteX22-12165" fmla="*/ 53 w 137"/>
                <a:gd name="connsiteY22-12166" fmla="*/ 37 h 242"/>
                <a:gd name="connsiteX23-12167" fmla="*/ 48 w 137"/>
                <a:gd name="connsiteY23-12168" fmla="*/ 32 h 242"/>
                <a:gd name="connsiteX24-12169" fmla="*/ 48 w 137"/>
                <a:gd name="connsiteY24-12170" fmla="*/ 26 h 242"/>
                <a:gd name="connsiteX25-12171" fmla="*/ 48 w 137"/>
                <a:gd name="connsiteY25-12172" fmla="*/ 16 h 242"/>
                <a:gd name="connsiteX26-12173" fmla="*/ 48 w 137"/>
                <a:gd name="connsiteY26-12174" fmla="*/ 10 h 242"/>
                <a:gd name="connsiteX27-12175" fmla="*/ 53 w 137"/>
                <a:gd name="connsiteY27-12176" fmla="*/ 5 h 242"/>
                <a:gd name="connsiteX28-12177" fmla="*/ 58 w 137"/>
                <a:gd name="connsiteY28-12178" fmla="*/ 5 h 242"/>
                <a:gd name="connsiteX29-12179" fmla="*/ 69 w 137"/>
                <a:gd name="connsiteY29-12180" fmla="*/ 0 h 242"/>
                <a:gd name="connsiteX30-12181" fmla="*/ 74 w 137"/>
                <a:gd name="connsiteY30-12182" fmla="*/ 5 h 242"/>
                <a:gd name="connsiteX31-12183" fmla="*/ 84 w 137"/>
                <a:gd name="connsiteY31-12184" fmla="*/ 5 h 242"/>
                <a:gd name="connsiteX32-12185" fmla="*/ 95 w 137"/>
                <a:gd name="connsiteY32-12186" fmla="*/ 10 h 242"/>
                <a:gd name="connsiteX33-12187" fmla="*/ 105 w 137"/>
                <a:gd name="connsiteY33-12188" fmla="*/ 16 h 242"/>
                <a:gd name="connsiteX34-12189" fmla="*/ 116 w 137"/>
                <a:gd name="connsiteY34-12190" fmla="*/ 26 h 242"/>
                <a:gd name="connsiteX35-12191" fmla="*/ 127 w 137"/>
                <a:gd name="connsiteY35-12192" fmla="*/ 32 h 242"/>
                <a:gd name="connsiteX36-12193" fmla="*/ 132 w 137"/>
                <a:gd name="connsiteY36-12194" fmla="*/ 37 h 242"/>
                <a:gd name="connsiteX37-12195" fmla="*/ 137 w 137"/>
                <a:gd name="connsiteY37-12196" fmla="*/ 42 h 242"/>
                <a:gd name="connsiteX38-12197" fmla="*/ 137 w 137"/>
                <a:gd name="connsiteY38-12198" fmla="*/ 47 h 242"/>
                <a:gd name="connsiteX39-12199" fmla="*/ 137 w 137"/>
                <a:gd name="connsiteY39-12200" fmla="*/ 53 h 242"/>
                <a:gd name="connsiteX40-12201" fmla="*/ 137 w 137"/>
                <a:gd name="connsiteY40-12202" fmla="*/ 58 h 242"/>
                <a:gd name="connsiteX41-12203" fmla="*/ 137 w 137"/>
                <a:gd name="connsiteY41-12204" fmla="*/ 63 h 242"/>
                <a:gd name="connsiteX42-12205" fmla="*/ 137 w 137"/>
                <a:gd name="connsiteY42-12206" fmla="*/ 68 h 242"/>
                <a:gd name="connsiteX43-12207" fmla="*/ 132 w 137"/>
                <a:gd name="connsiteY43-12208" fmla="*/ 79 h 242"/>
                <a:gd name="connsiteX44-12209" fmla="*/ 132 w 137"/>
                <a:gd name="connsiteY44-12210" fmla="*/ 89 h 242"/>
                <a:gd name="connsiteX45-12211" fmla="*/ 127 w 137"/>
                <a:gd name="connsiteY45-12212" fmla="*/ 100 h 242"/>
                <a:gd name="connsiteX46-12213" fmla="*/ 121 w 137"/>
                <a:gd name="connsiteY46-12214" fmla="*/ 111 h 242"/>
                <a:gd name="connsiteX47-12215" fmla="*/ 116 w 137"/>
                <a:gd name="connsiteY47-12216" fmla="*/ 121 h 242"/>
                <a:gd name="connsiteX48-12217" fmla="*/ 116 w 137"/>
                <a:gd name="connsiteY48-12218" fmla="*/ 132 h 242"/>
                <a:gd name="connsiteX49-12219" fmla="*/ 111 w 137"/>
                <a:gd name="connsiteY49-12220" fmla="*/ 137 h 242"/>
                <a:gd name="connsiteX50-12221" fmla="*/ 111 w 137"/>
                <a:gd name="connsiteY50-12222" fmla="*/ 147 h 242"/>
                <a:gd name="connsiteX51-12223" fmla="*/ 111 w 137"/>
                <a:gd name="connsiteY51-12224" fmla="*/ 153 h 242"/>
                <a:gd name="connsiteX52-12225" fmla="*/ 111 w 137"/>
                <a:gd name="connsiteY52-12226" fmla="*/ 158 h 242"/>
                <a:gd name="connsiteX53-12227" fmla="*/ 111 w 137"/>
                <a:gd name="connsiteY53-12228" fmla="*/ 158 h 242"/>
                <a:gd name="connsiteX54-12229" fmla="*/ 111 w 137"/>
                <a:gd name="connsiteY54-12230" fmla="*/ 163 h 242"/>
                <a:gd name="connsiteX55-12231" fmla="*/ 116 w 137"/>
                <a:gd name="connsiteY55-12232" fmla="*/ 163 h 242"/>
                <a:gd name="connsiteX56-12233" fmla="*/ 116 w 137"/>
                <a:gd name="connsiteY56-12234" fmla="*/ 163 h 242"/>
                <a:gd name="connsiteX57-12235" fmla="*/ 121 w 137"/>
                <a:gd name="connsiteY57-12236" fmla="*/ 163 h 242"/>
                <a:gd name="connsiteX0-12237" fmla="*/ 48 w 137"/>
                <a:gd name="connsiteY0-12238" fmla="*/ 242 h 242"/>
                <a:gd name="connsiteX1-12239" fmla="*/ 37 w 137"/>
                <a:gd name="connsiteY1-12240" fmla="*/ 232 h 242"/>
                <a:gd name="connsiteX2-12241" fmla="*/ 27 w 137"/>
                <a:gd name="connsiteY2-12242" fmla="*/ 226 h 242"/>
                <a:gd name="connsiteX3-12243" fmla="*/ 16 w 137"/>
                <a:gd name="connsiteY3-12244" fmla="*/ 216 h 242"/>
                <a:gd name="connsiteX4-12245" fmla="*/ 11 w 137"/>
                <a:gd name="connsiteY4-12246" fmla="*/ 211 h 242"/>
                <a:gd name="connsiteX5-12247" fmla="*/ 6 w 137"/>
                <a:gd name="connsiteY5-12248" fmla="*/ 200 h 242"/>
                <a:gd name="connsiteX6-12249" fmla="*/ 0 w 137"/>
                <a:gd name="connsiteY6-12250" fmla="*/ 195 h 242"/>
                <a:gd name="connsiteX7-12251" fmla="*/ 6 w 137"/>
                <a:gd name="connsiteY7-12252" fmla="*/ 190 h 242"/>
                <a:gd name="connsiteX8-12253" fmla="*/ 11 w 137"/>
                <a:gd name="connsiteY8-12254" fmla="*/ 184 h 242"/>
                <a:gd name="connsiteX9-12255" fmla="*/ 16 w 137"/>
                <a:gd name="connsiteY9-12256" fmla="*/ 179 h 242"/>
                <a:gd name="connsiteX10-12257" fmla="*/ 27 w 137"/>
                <a:gd name="connsiteY10-12258" fmla="*/ 174 h 242"/>
                <a:gd name="connsiteX11-12259" fmla="*/ 37 w 137"/>
                <a:gd name="connsiteY11-12260" fmla="*/ 163 h 242"/>
                <a:gd name="connsiteX12-12261" fmla="*/ 48 w 137"/>
                <a:gd name="connsiteY12-12262" fmla="*/ 153 h 242"/>
                <a:gd name="connsiteX13-12263" fmla="*/ 53 w 137"/>
                <a:gd name="connsiteY13-12264" fmla="*/ 137 h 242"/>
                <a:gd name="connsiteX14-12265" fmla="*/ 63 w 137"/>
                <a:gd name="connsiteY14-12266" fmla="*/ 121 h 242"/>
                <a:gd name="connsiteX15-12267" fmla="*/ 63 w 137"/>
                <a:gd name="connsiteY15-12268" fmla="*/ 100 h 242"/>
                <a:gd name="connsiteX16-12269" fmla="*/ 69 w 137"/>
                <a:gd name="connsiteY16-12270" fmla="*/ 89 h 242"/>
                <a:gd name="connsiteX17-12271" fmla="*/ 69 w 137"/>
                <a:gd name="connsiteY17-12272" fmla="*/ 74 h 242"/>
                <a:gd name="connsiteX18-12273" fmla="*/ 69 w 137"/>
                <a:gd name="connsiteY18-12274" fmla="*/ 63 h 242"/>
                <a:gd name="connsiteX19-12275" fmla="*/ 63 w 137"/>
                <a:gd name="connsiteY19-12276" fmla="*/ 47 h 242"/>
                <a:gd name="connsiteX20-12277" fmla="*/ 58 w 137"/>
                <a:gd name="connsiteY20-12278" fmla="*/ 42 h 242"/>
                <a:gd name="connsiteX21-12279" fmla="*/ 53 w 137"/>
                <a:gd name="connsiteY21-12280" fmla="*/ 37 h 242"/>
                <a:gd name="connsiteX22-12281" fmla="*/ 48 w 137"/>
                <a:gd name="connsiteY22-12282" fmla="*/ 32 h 242"/>
                <a:gd name="connsiteX23-12283" fmla="*/ 48 w 137"/>
                <a:gd name="connsiteY23-12284" fmla="*/ 26 h 242"/>
                <a:gd name="connsiteX24-12285" fmla="*/ 48 w 137"/>
                <a:gd name="connsiteY24-12286" fmla="*/ 16 h 242"/>
                <a:gd name="connsiteX25-12287" fmla="*/ 48 w 137"/>
                <a:gd name="connsiteY25-12288" fmla="*/ 10 h 242"/>
                <a:gd name="connsiteX26-12289" fmla="*/ 53 w 137"/>
                <a:gd name="connsiteY26-12290" fmla="*/ 5 h 242"/>
                <a:gd name="connsiteX27-12291" fmla="*/ 58 w 137"/>
                <a:gd name="connsiteY27-12292" fmla="*/ 5 h 242"/>
                <a:gd name="connsiteX28-12293" fmla="*/ 69 w 137"/>
                <a:gd name="connsiteY28-12294" fmla="*/ 0 h 242"/>
                <a:gd name="connsiteX29-12295" fmla="*/ 74 w 137"/>
                <a:gd name="connsiteY29-12296" fmla="*/ 5 h 242"/>
                <a:gd name="connsiteX30-12297" fmla="*/ 84 w 137"/>
                <a:gd name="connsiteY30-12298" fmla="*/ 5 h 242"/>
                <a:gd name="connsiteX31-12299" fmla="*/ 95 w 137"/>
                <a:gd name="connsiteY31-12300" fmla="*/ 10 h 242"/>
                <a:gd name="connsiteX32-12301" fmla="*/ 105 w 137"/>
                <a:gd name="connsiteY32-12302" fmla="*/ 16 h 242"/>
                <a:gd name="connsiteX33-12303" fmla="*/ 116 w 137"/>
                <a:gd name="connsiteY33-12304" fmla="*/ 26 h 242"/>
                <a:gd name="connsiteX34-12305" fmla="*/ 127 w 137"/>
                <a:gd name="connsiteY34-12306" fmla="*/ 32 h 242"/>
                <a:gd name="connsiteX35-12307" fmla="*/ 132 w 137"/>
                <a:gd name="connsiteY35-12308" fmla="*/ 37 h 242"/>
                <a:gd name="connsiteX36-12309" fmla="*/ 137 w 137"/>
                <a:gd name="connsiteY36-12310" fmla="*/ 42 h 242"/>
                <a:gd name="connsiteX37-12311" fmla="*/ 137 w 137"/>
                <a:gd name="connsiteY37-12312" fmla="*/ 47 h 242"/>
                <a:gd name="connsiteX38-12313" fmla="*/ 137 w 137"/>
                <a:gd name="connsiteY38-12314" fmla="*/ 53 h 242"/>
                <a:gd name="connsiteX39-12315" fmla="*/ 137 w 137"/>
                <a:gd name="connsiteY39-12316" fmla="*/ 58 h 242"/>
                <a:gd name="connsiteX40-12317" fmla="*/ 137 w 137"/>
                <a:gd name="connsiteY40-12318" fmla="*/ 63 h 242"/>
                <a:gd name="connsiteX41-12319" fmla="*/ 137 w 137"/>
                <a:gd name="connsiteY41-12320" fmla="*/ 68 h 242"/>
                <a:gd name="connsiteX42-12321" fmla="*/ 132 w 137"/>
                <a:gd name="connsiteY42-12322" fmla="*/ 79 h 242"/>
                <a:gd name="connsiteX43-12323" fmla="*/ 132 w 137"/>
                <a:gd name="connsiteY43-12324" fmla="*/ 89 h 242"/>
                <a:gd name="connsiteX44-12325" fmla="*/ 127 w 137"/>
                <a:gd name="connsiteY44-12326" fmla="*/ 100 h 242"/>
                <a:gd name="connsiteX45-12327" fmla="*/ 121 w 137"/>
                <a:gd name="connsiteY45-12328" fmla="*/ 111 h 242"/>
                <a:gd name="connsiteX46-12329" fmla="*/ 116 w 137"/>
                <a:gd name="connsiteY46-12330" fmla="*/ 121 h 242"/>
                <a:gd name="connsiteX47-12331" fmla="*/ 116 w 137"/>
                <a:gd name="connsiteY47-12332" fmla="*/ 132 h 242"/>
                <a:gd name="connsiteX48-12333" fmla="*/ 111 w 137"/>
                <a:gd name="connsiteY48-12334" fmla="*/ 137 h 242"/>
                <a:gd name="connsiteX49-12335" fmla="*/ 111 w 137"/>
                <a:gd name="connsiteY49-12336" fmla="*/ 147 h 242"/>
                <a:gd name="connsiteX50-12337" fmla="*/ 111 w 137"/>
                <a:gd name="connsiteY50-12338" fmla="*/ 153 h 242"/>
                <a:gd name="connsiteX51-12339" fmla="*/ 111 w 137"/>
                <a:gd name="connsiteY51-12340" fmla="*/ 158 h 242"/>
                <a:gd name="connsiteX52-12341" fmla="*/ 111 w 137"/>
                <a:gd name="connsiteY52-12342" fmla="*/ 158 h 242"/>
                <a:gd name="connsiteX53-12343" fmla="*/ 111 w 137"/>
                <a:gd name="connsiteY53-12344" fmla="*/ 163 h 242"/>
                <a:gd name="connsiteX54-12345" fmla="*/ 116 w 137"/>
                <a:gd name="connsiteY54-12346" fmla="*/ 163 h 242"/>
                <a:gd name="connsiteX55-12347" fmla="*/ 116 w 137"/>
                <a:gd name="connsiteY55-12348" fmla="*/ 163 h 242"/>
                <a:gd name="connsiteX56-12349" fmla="*/ 121 w 137"/>
                <a:gd name="connsiteY56-12350" fmla="*/ 163 h 242"/>
                <a:gd name="connsiteX0-12351" fmla="*/ 37 w 137"/>
                <a:gd name="connsiteY0-12352" fmla="*/ 232 h 232"/>
                <a:gd name="connsiteX1-12353" fmla="*/ 27 w 137"/>
                <a:gd name="connsiteY1-12354" fmla="*/ 226 h 232"/>
                <a:gd name="connsiteX2-12355" fmla="*/ 16 w 137"/>
                <a:gd name="connsiteY2-12356" fmla="*/ 216 h 232"/>
                <a:gd name="connsiteX3-12357" fmla="*/ 11 w 137"/>
                <a:gd name="connsiteY3-12358" fmla="*/ 211 h 232"/>
                <a:gd name="connsiteX4-12359" fmla="*/ 6 w 137"/>
                <a:gd name="connsiteY4-12360" fmla="*/ 200 h 232"/>
                <a:gd name="connsiteX5-12361" fmla="*/ 0 w 137"/>
                <a:gd name="connsiteY5-12362" fmla="*/ 195 h 232"/>
                <a:gd name="connsiteX6-12363" fmla="*/ 6 w 137"/>
                <a:gd name="connsiteY6-12364" fmla="*/ 190 h 232"/>
                <a:gd name="connsiteX7-12365" fmla="*/ 11 w 137"/>
                <a:gd name="connsiteY7-12366" fmla="*/ 184 h 232"/>
                <a:gd name="connsiteX8-12367" fmla="*/ 16 w 137"/>
                <a:gd name="connsiteY8-12368" fmla="*/ 179 h 232"/>
                <a:gd name="connsiteX9-12369" fmla="*/ 27 w 137"/>
                <a:gd name="connsiteY9-12370" fmla="*/ 174 h 232"/>
                <a:gd name="connsiteX10-12371" fmla="*/ 37 w 137"/>
                <a:gd name="connsiteY10-12372" fmla="*/ 163 h 232"/>
                <a:gd name="connsiteX11-12373" fmla="*/ 48 w 137"/>
                <a:gd name="connsiteY11-12374" fmla="*/ 153 h 232"/>
                <a:gd name="connsiteX12-12375" fmla="*/ 53 w 137"/>
                <a:gd name="connsiteY12-12376" fmla="*/ 137 h 232"/>
                <a:gd name="connsiteX13-12377" fmla="*/ 63 w 137"/>
                <a:gd name="connsiteY13-12378" fmla="*/ 121 h 232"/>
                <a:gd name="connsiteX14-12379" fmla="*/ 63 w 137"/>
                <a:gd name="connsiteY14-12380" fmla="*/ 100 h 232"/>
                <a:gd name="connsiteX15-12381" fmla="*/ 69 w 137"/>
                <a:gd name="connsiteY15-12382" fmla="*/ 89 h 232"/>
                <a:gd name="connsiteX16-12383" fmla="*/ 69 w 137"/>
                <a:gd name="connsiteY16-12384" fmla="*/ 74 h 232"/>
                <a:gd name="connsiteX17-12385" fmla="*/ 69 w 137"/>
                <a:gd name="connsiteY17-12386" fmla="*/ 63 h 232"/>
                <a:gd name="connsiteX18-12387" fmla="*/ 63 w 137"/>
                <a:gd name="connsiteY18-12388" fmla="*/ 47 h 232"/>
                <a:gd name="connsiteX19-12389" fmla="*/ 58 w 137"/>
                <a:gd name="connsiteY19-12390" fmla="*/ 42 h 232"/>
                <a:gd name="connsiteX20-12391" fmla="*/ 53 w 137"/>
                <a:gd name="connsiteY20-12392" fmla="*/ 37 h 232"/>
                <a:gd name="connsiteX21-12393" fmla="*/ 48 w 137"/>
                <a:gd name="connsiteY21-12394" fmla="*/ 32 h 232"/>
                <a:gd name="connsiteX22-12395" fmla="*/ 48 w 137"/>
                <a:gd name="connsiteY22-12396" fmla="*/ 26 h 232"/>
                <a:gd name="connsiteX23-12397" fmla="*/ 48 w 137"/>
                <a:gd name="connsiteY23-12398" fmla="*/ 16 h 232"/>
                <a:gd name="connsiteX24-12399" fmla="*/ 48 w 137"/>
                <a:gd name="connsiteY24-12400" fmla="*/ 10 h 232"/>
                <a:gd name="connsiteX25-12401" fmla="*/ 53 w 137"/>
                <a:gd name="connsiteY25-12402" fmla="*/ 5 h 232"/>
                <a:gd name="connsiteX26-12403" fmla="*/ 58 w 137"/>
                <a:gd name="connsiteY26-12404" fmla="*/ 5 h 232"/>
                <a:gd name="connsiteX27-12405" fmla="*/ 69 w 137"/>
                <a:gd name="connsiteY27-12406" fmla="*/ 0 h 232"/>
                <a:gd name="connsiteX28-12407" fmla="*/ 74 w 137"/>
                <a:gd name="connsiteY28-12408" fmla="*/ 5 h 232"/>
                <a:gd name="connsiteX29-12409" fmla="*/ 84 w 137"/>
                <a:gd name="connsiteY29-12410" fmla="*/ 5 h 232"/>
                <a:gd name="connsiteX30-12411" fmla="*/ 95 w 137"/>
                <a:gd name="connsiteY30-12412" fmla="*/ 10 h 232"/>
                <a:gd name="connsiteX31-12413" fmla="*/ 105 w 137"/>
                <a:gd name="connsiteY31-12414" fmla="*/ 16 h 232"/>
                <a:gd name="connsiteX32-12415" fmla="*/ 116 w 137"/>
                <a:gd name="connsiteY32-12416" fmla="*/ 26 h 232"/>
                <a:gd name="connsiteX33-12417" fmla="*/ 127 w 137"/>
                <a:gd name="connsiteY33-12418" fmla="*/ 32 h 232"/>
                <a:gd name="connsiteX34-12419" fmla="*/ 132 w 137"/>
                <a:gd name="connsiteY34-12420" fmla="*/ 37 h 232"/>
                <a:gd name="connsiteX35-12421" fmla="*/ 137 w 137"/>
                <a:gd name="connsiteY35-12422" fmla="*/ 42 h 232"/>
                <a:gd name="connsiteX36-12423" fmla="*/ 137 w 137"/>
                <a:gd name="connsiteY36-12424" fmla="*/ 47 h 232"/>
                <a:gd name="connsiteX37-12425" fmla="*/ 137 w 137"/>
                <a:gd name="connsiteY37-12426" fmla="*/ 53 h 232"/>
                <a:gd name="connsiteX38-12427" fmla="*/ 137 w 137"/>
                <a:gd name="connsiteY38-12428" fmla="*/ 58 h 232"/>
                <a:gd name="connsiteX39-12429" fmla="*/ 137 w 137"/>
                <a:gd name="connsiteY39-12430" fmla="*/ 63 h 232"/>
                <a:gd name="connsiteX40-12431" fmla="*/ 137 w 137"/>
                <a:gd name="connsiteY40-12432" fmla="*/ 68 h 232"/>
                <a:gd name="connsiteX41-12433" fmla="*/ 132 w 137"/>
                <a:gd name="connsiteY41-12434" fmla="*/ 79 h 232"/>
                <a:gd name="connsiteX42-12435" fmla="*/ 132 w 137"/>
                <a:gd name="connsiteY42-12436" fmla="*/ 89 h 232"/>
                <a:gd name="connsiteX43-12437" fmla="*/ 127 w 137"/>
                <a:gd name="connsiteY43-12438" fmla="*/ 100 h 232"/>
                <a:gd name="connsiteX44-12439" fmla="*/ 121 w 137"/>
                <a:gd name="connsiteY44-12440" fmla="*/ 111 h 232"/>
                <a:gd name="connsiteX45-12441" fmla="*/ 116 w 137"/>
                <a:gd name="connsiteY45-12442" fmla="*/ 121 h 232"/>
                <a:gd name="connsiteX46-12443" fmla="*/ 116 w 137"/>
                <a:gd name="connsiteY46-12444" fmla="*/ 132 h 232"/>
                <a:gd name="connsiteX47-12445" fmla="*/ 111 w 137"/>
                <a:gd name="connsiteY47-12446" fmla="*/ 137 h 232"/>
                <a:gd name="connsiteX48-12447" fmla="*/ 111 w 137"/>
                <a:gd name="connsiteY48-12448" fmla="*/ 147 h 232"/>
                <a:gd name="connsiteX49-12449" fmla="*/ 111 w 137"/>
                <a:gd name="connsiteY49-12450" fmla="*/ 153 h 232"/>
                <a:gd name="connsiteX50-12451" fmla="*/ 111 w 137"/>
                <a:gd name="connsiteY50-12452" fmla="*/ 158 h 232"/>
                <a:gd name="connsiteX51-12453" fmla="*/ 111 w 137"/>
                <a:gd name="connsiteY51-12454" fmla="*/ 158 h 232"/>
                <a:gd name="connsiteX52-12455" fmla="*/ 111 w 137"/>
                <a:gd name="connsiteY52-12456" fmla="*/ 163 h 232"/>
                <a:gd name="connsiteX53-12457" fmla="*/ 116 w 137"/>
                <a:gd name="connsiteY53-12458" fmla="*/ 163 h 232"/>
                <a:gd name="connsiteX54-12459" fmla="*/ 116 w 137"/>
                <a:gd name="connsiteY54-12460" fmla="*/ 163 h 232"/>
                <a:gd name="connsiteX55-12461" fmla="*/ 121 w 137"/>
                <a:gd name="connsiteY55-12462" fmla="*/ 163 h 232"/>
                <a:gd name="connsiteX0-12463" fmla="*/ 27 w 137"/>
                <a:gd name="connsiteY0-12464" fmla="*/ 226 h 226"/>
                <a:gd name="connsiteX1-12465" fmla="*/ 16 w 137"/>
                <a:gd name="connsiteY1-12466" fmla="*/ 216 h 226"/>
                <a:gd name="connsiteX2-12467" fmla="*/ 11 w 137"/>
                <a:gd name="connsiteY2-12468" fmla="*/ 211 h 226"/>
                <a:gd name="connsiteX3-12469" fmla="*/ 6 w 137"/>
                <a:gd name="connsiteY3-12470" fmla="*/ 200 h 226"/>
                <a:gd name="connsiteX4-12471" fmla="*/ 0 w 137"/>
                <a:gd name="connsiteY4-12472" fmla="*/ 195 h 226"/>
                <a:gd name="connsiteX5-12473" fmla="*/ 6 w 137"/>
                <a:gd name="connsiteY5-12474" fmla="*/ 190 h 226"/>
                <a:gd name="connsiteX6-12475" fmla="*/ 11 w 137"/>
                <a:gd name="connsiteY6-12476" fmla="*/ 184 h 226"/>
                <a:gd name="connsiteX7-12477" fmla="*/ 16 w 137"/>
                <a:gd name="connsiteY7-12478" fmla="*/ 179 h 226"/>
                <a:gd name="connsiteX8-12479" fmla="*/ 27 w 137"/>
                <a:gd name="connsiteY8-12480" fmla="*/ 174 h 226"/>
                <a:gd name="connsiteX9-12481" fmla="*/ 37 w 137"/>
                <a:gd name="connsiteY9-12482" fmla="*/ 163 h 226"/>
                <a:gd name="connsiteX10-12483" fmla="*/ 48 w 137"/>
                <a:gd name="connsiteY10-12484" fmla="*/ 153 h 226"/>
                <a:gd name="connsiteX11-12485" fmla="*/ 53 w 137"/>
                <a:gd name="connsiteY11-12486" fmla="*/ 137 h 226"/>
                <a:gd name="connsiteX12-12487" fmla="*/ 63 w 137"/>
                <a:gd name="connsiteY12-12488" fmla="*/ 121 h 226"/>
                <a:gd name="connsiteX13-12489" fmla="*/ 63 w 137"/>
                <a:gd name="connsiteY13-12490" fmla="*/ 100 h 226"/>
                <a:gd name="connsiteX14-12491" fmla="*/ 69 w 137"/>
                <a:gd name="connsiteY14-12492" fmla="*/ 89 h 226"/>
                <a:gd name="connsiteX15-12493" fmla="*/ 69 w 137"/>
                <a:gd name="connsiteY15-12494" fmla="*/ 74 h 226"/>
                <a:gd name="connsiteX16-12495" fmla="*/ 69 w 137"/>
                <a:gd name="connsiteY16-12496" fmla="*/ 63 h 226"/>
                <a:gd name="connsiteX17-12497" fmla="*/ 63 w 137"/>
                <a:gd name="connsiteY17-12498" fmla="*/ 47 h 226"/>
                <a:gd name="connsiteX18-12499" fmla="*/ 58 w 137"/>
                <a:gd name="connsiteY18-12500" fmla="*/ 42 h 226"/>
                <a:gd name="connsiteX19-12501" fmla="*/ 53 w 137"/>
                <a:gd name="connsiteY19-12502" fmla="*/ 37 h 226"/>
                <a:gd name="connsiteX20-12503" fmla="*/ 48 w 137"/>
                <a:gd name="connsiteY20-12504" fmla="*/ 32 h 226"/>
                <a:gd name="connsiteX21-12505" fmla="*/ 48 w 137"/>
                <a:gd name="connsiteY21-12506" fmla="*/ 26 h 226"/>
                <a:gd name="connsiteX22-12507" fmla="*/ 48 w 137"/>
                <a:gd name="connsiteY22-12508" fmla="*/ 16 h 226"/>
                <a:gd name="connsiteX23-12509" fmla="*/ 48 w 137"/>
                <a:gd name="connsiteY23-12510" fmla="*/ 10 h 226"/>
                <a:gd name="connsiteX24-12511" fmla="*/ 53 w 137"/>
                <a:gd name="connsiteY24-12512" fmla="*/ 5 h 226"/>
                <a:gd name="connsiteX25-12513" fmla="*/ 58 w 137"/>
                <a:gd name="connsiteY25-12514" fmla="*/ 5 h 226"/>
                <a:gd name="connsiteX26-12515" fmla="*/ 69 w 137"/>
                <a:gd name="connsiteY26-12516" fmla="*/ 0 h 226"/>
                <a:gd name="connsiteX27-12517" fmla="*/ 74 w 137"/>
                <a:gd name="connsiteY27-12518" fmla="*/ 5 h 226"/>
                <a:gd name="connsiteX28-12519" fmla="*/ 84 w 137"/>
                <a:gd name="connsiteY28-12520" fmla="*/ 5 h 226"/>
                <a:gd name="connsiteX29-12521" fmla="*/ 95 w 137"/>
                <a:gd name="connsiteY29-12522" fmla="*/ 10 h 226"/>
                <a:gd name="connsiteX30-12523" fmla="*/ 105 w 137"/>
                <a:gd name="connsiteY30-12524" fmla="*/ 16 h 226"/>
                <a:gd name="connsiteX31-12525" fmla="*/ 116 w 137"/>
                <a:gd name="connsiteY31-12526" fmla="*/ 26 h 226"/>
                <a:gd name="connsiteX32-12527" fmla="*/ 127 w 137"/>
                <a:gd name="connsiteY32-12528" fmla="*/ 32 h 226"/>
                <a:gd name="connsiteX33-12529" fmla="*/ 132 w 137"/>
                <a:gd name="connsiteY33-12530" fmla="*/ 37 h 226"/>
                <a:gd name="connsiteX34-12531" fmla="*/ 137 w 137"/>
                <a:gd name="connsiteY34-12532" fmla="*/ 42 h 226"/>
                <a:gd name="connsiteX35-12533" fmla="*/ 137 w 137"/>
                <a:gd name="connsiteY35-12534" fmla="*/ 47 h 226"/>
                <a:gd name="connsiteX36-12535" fmla="*/ 137 w 137"/>
                <a:gd name="connsiteY36-12536" fmla="*/ 53 h 226"/>
                <a:gd name="connsiteX37-12537" fmla="*/ 137 w 137"/>
                <a:gd name="connsiteY37-12538" fmla="*/ 58 h 226"/>
                <a:gd name="connsiteX38-12539" fmla="*/ 137 w 137"/>
                <a:gd name="connsiteY38-12540" fmla="*/ 63 h 226"/>
                <a:gd name="connsiteX39-12541" fmla="*/ 137 w 137"/>
                <a:gd name="connsiteY39-12542" fmla="*/ 68 h 226"/>
                <a:gd name="connsiteX40-12543" fmla="*/ 132 w 137"/>
                <a:gd name="connsiteY40-12544" fmla="*/ 79 h 226"/>
                <a:gd name="connsiteX41-12545" fmla="*/ 132 w 137"/>
                <a:gd name="connsiteY41-12546" fmla="*/ 89 h 226"/>
                <a:gd name="connsiteX42-12547" fmla="*/ 127 w 137"/>
                <a:gd name="connsiteY42-12548" fmla="*/ 100 h 226"/>
                <a:gd name="connsiteX43-12549" fmla="*/ 121 w 137"/>
                <a:gd name="connsiteY43-12550" fmla="*/ 111 h 226"/>
                <a:gd name="connsiteX44-12551" fmla="*/ 116 w 137"/>
                <a:gd name="connsiteY44-12552" fmla="*/ 121 h 226"/>
                <a:gd name="connsiteX45-12553" fmla="*/ 116 w 137"/>
                <a:gd name="connsiteY45-12554" fmla="*/ 132 h 226"/>
                <a:gd name="connsiteX46-12555" fmla="*/ 111 w 137"/>
                <a:gd name="connsiteY46-12556" fmla="*/ 137 h 226"/>
                <a:gd name="connsiteX47-12557" fmla="*/ 111 w 137"/>
                <a:gd name="connsiteY47-12558" fmla="*/ 147 h 226"/>
                <a:gd name="connsiteX48-12559" fmla="*/ 111 w 137"/>
                <a:gd name="connsiteY48-12560" fmla="*/ 153 h 226"/>
                <a:gd name="connsiteX49-12561" fmla="*/ 111 w 137"/>
                <a:gd name="connsiteY49-12562" fmla="*/ 158 h 226"/>
                <a:gd name="connsiteX50-12563" fmla="*/ 111 w 137"/>
                <a:gd name="connsiteY50-12564" fmla="*/ 158 h 226"/>
                <a:gd name="connsiteX51-12565" fmla="*/ 111 w 137"/>
                <a:gd name="connsiteY51-12566" fmla="*/ 163 h 226"/>
                <a:gd name="connsiteX52-12567" fmla="*/ 116 w 137"/>
                <a:gd name="connsiteY52-12568" fmla="*/ 163 h 226"/>
                <a:gd name="connsiteX53-12569" fmla="*/ 116 w 137"/>
                <a:gd name="connsiteY53-12570" fmla="*/ 163 h 226"/>
                <a:gd name="connsiteX54-12571" fmla="*/ 121 w 137"/>
                <a:gd name="connsiteY54-12572" fmla="*/ 163 h 226"/>
                <a:gd name="connsiteX0-12573" fmla="*/ 16 w 137"/>
                <a:gd name="connsiteY0-12574" fmla="*/ 216 h 216"/>
                <a:gd name="connsiteX1-12575" fmla="*/ 11 w 137"/>
                <a:gd name="connsiteY1-12576" fmla="*/ 211 h 216"/>
                <a:gd name="connsiteX2-12577" fmla="*/ 6 w 137"/>
                <a:gd name="connsiteY2-12578" fmla="*/ 200 h 216"/>
                <a:gd name="connsiteX3-12579" fmla="*/ 0 w 137"/>
                <a:gd name="connsiteY3-12580" fmla="*/ 195 h 216"/>
                <a:gd name="connsiteX4-12581" fmla="*/ 6 w 137"/>
                <a:gd name="connsiteY4-12582" fmla="*/ 190 h 216"/>
                <a:gd name="connsiteX5-12583" fmla="*/ 11 w 137"/>
                <a:gd name="connsiteY5-12584" fmla="*/ 184 h 216"/>
                <a:gd name="connsiteX6-12585" fmla="*/ 16 w 137"/>
                <a:gd name="connsiteY6-12586" fmla="*/ 179 h 216"/>
                <a:gd name="connsiteX7-12587" fmla="*/ 27 w 137"/>
                <a:gd name="connsiteY7-12588" fmla="*/ 174 h 216"/>
                <a:gd name="connsiteX8-12589" fmla="*/ 37 w 137"/>
                <a:gd name="connsiteY8-12590" fmla="*/ 163 h 216"/>
                <a:gd name="connsiteX9-12591" fmla="*/ 48 w 137"/>
                <a:gd name="connsiteY9-12592" fmla="*/ 153 h 216"/>
                <a:gd name="connsiteX10-12593" fmla="*/ 53 w 137"/>
                <a:gd name="connsiteY10-12594" fmla="*/ 137 h 216"/>
                <a:gd name="connsiteX11-12595" fmla="*/ 63 w 137"/>
                <a:gd name="connsiteY11-12596" fmla="*/ 121 h 216"/>
                <a:gd name="connsiteX12-12597" fmla="*/ 63 w 137"/>
                <a:gd name="connsiteY12-12598" fmla="*/ 100 h 216"/>
                <a:gd name="connsiteX13-12599" fmla="*/ 69 w 137"/>
                <a:gd name="connsiteY13-12600" fmla="*/ 89 h 216"/>
                <a:gd name="connsiteX14-12601" fmla="*/ 69 w 137"/>
                <a:gd name="connsiteY14-12602" fmla="*/ 74 h 216"/>
                <a:gd name="connsiteX15-12603" fmla="*/ 69 w 137"/>
                <a:gd name="connsiteY15-12604" fmla="*/ 63 h 216"/>
                <a:gd name="connsiteX16-12605" fmla="*/ 63 w 137"/>
                <a:gd name="connsiteY16-12606" fmla="*/ 47 h 216"/>
                <a:gd name="connsiteX17-12607" fmla="*/ 58 w 137"/>
                <a:gd name="connsiteY17-12608" fmla="*/ 42 h 216"/>
                <a:gd name="connsiteX18-12609" fmla="*/ 53 w 137"/>
                <a:gd name="connsiteY18-12610" fmla="*/ 37 h 216"/>
                <a:gd name="connsiteX19-12611" fmla="*/ 48 w 137"/>
                <a:gd name="connsiteY19-12612" fmla="*/ 32 h 216"/>
                <a:gd name="connsiteX20-12613" fmla="*/ 48 w 137"/>
                <a:gd name="connsiteY20-12614" fmla="*/ 26 h 216"/>
                <a:gd name="connsiteX21-12615" fmla="*/ 48 w 137"/>
                <a:gd name="connsiteY21-12616" fmla="*/ 16 h 216"/>
                <a:gd name="connsiteX22-12617" fmla="*/ 48 w 137"/>
                <a:gd name="connsiteY22-12618" fmla="*/ 10 h 216"/>
                <a:gd name="connsiteX23-12619" fmla="*/ 53 w 137"/>
                <a:gd name="connsiteY23-12620" fmla="*/ 5 h 216"/>
                <a:gd name="connsiteX24-12621" fmla="*/ 58 w 137"/>
                <a:gd name="connsiteY24-12622" fmla="*/ 5 h 216"/>
                <a:gd name="connsiteX25-12623" fmla="*/ 69 w 137"/>
                <a:gd name="connsiteY25-12624" fmla="*/ 0 h 216"/>
                <a:gd name="connsiteX26-12625" fmla="*/ 74 w 137"/>
                <a:gd name="connsiteY26-12626" fmla="*/ 5 h 216"/>
                <a:gd name="connsiteX27-12627" fmla="*/ 84 w 137"/>
                <a:gd name="connsiteY27-12628" fmla="*/ 5 h 216"/>
                <a:gd name="connsiteX28-12629" fmla="*/ 95 w 137"/>
                <a:gd name="connsiteY28-12630" fmla="*/ 10 h 216"/>
                <a:gd name="connsiteX29-12631" fmla="*/ 105 w 137"/>
                <a:gd name="connsiteY29-12632" fmla="*/ 16 h 216"/>
                <a:gd name="connsiteX30-12633" fmla="*/ 116 w 137"/>
                <a:gd name="connsiteY30-12634" fmla="*/ 26 h 216"/>
                <a:gd name="connsiteX31-12635" fmla="*/ 127 w 137"/>
                <a:gd name="connsiteY31-12636" fmla="*/ 32 h 216"/>
                <a:gd name="connsiteX32-12637" fmla="*/ 132 w 137"/>
                <a:gd name="connsiteY32-12638" fmla="*/ 37 h 216"/>
                <a:gd name="connsiteX33-12639" fmla="*/ 137 w 137"/>
                <a:gd name="connsiteY33-12640" fmla="*/ 42 h 216"/>
                <a:gd name="connsiteX34-12641" fmla="*/ 137 w 137"/>
                <a:gd name="connsiteY34-12642" fmla="*/ 47 h 216"/>
                <a:gd name="connsiteX35-12643" fmla="*/ 137 w 137"/>
                <a:gd name="connsiteY35-12644" fmla="*/ 53 h 216"/>
                <a:gd name="connsiteX36-12645" fmla="*/ 137 w 137"/>
                <a:gd name="connsiteY36-12646" fmla="*/ 58 h 216"/>
                <a:gd name="connsiteX37-12647" fmla="*/ 137 w 137"/>
                <a:gd name="connsiteY37-12648" fmla="*/ 63 h 216"/>
                <a:gd name="connsiteX38-12649" fmla="*/ 137 w 137"/>
                <a:gd name="connsiteY38-12650" fmla="*/ 68 h 216"/>
                <a:gd name="connsiteX39-12651" fmla="*/ 132 w 137"/>
                <a:gd name="connsiteY39-12652" fmla="*/ 79 h 216"/>
                <a:gd name="connsiteX40-12653" fmla="*/ 132 w 137"/>
                <a:gd name="connsiteY40-12654" fmla="*/ 89 h 216"/>
                <a:gd name="connsiteX41-12655" fmla="*/ 127 w 137"/>
                <a:gd name="connsiteY41-12656" fmla="*/ 100 h 216"/>
                <a:gd name="connsiteX42-12657" fmla="*/ 121 w 137"/>
                <a:gd name="connsiteY42-12658" fmla="*/ 111 h 216"/>
                <a:gd name="connsiteX43-12659" fmla="*/ 116 w 137"/>
                <a:gd name="connsiteY43-12660" fmla="*/ 121 h 216"/>
                <a:gd name="connsiteX44-12661" fmla="*/ 116 w 137"/>
                <a:gd name="connsiteY44-12662" fmla="*/ 132 h 216"/>
                <a:gd name="connsiteX45-12663" fmla="*/ 111 w 137"/>
                <a:gd name="connsiteY45-12664" fmla="*/ 137 h 216"/>
                <a:gd name="connsiteX46-12665" fmla="*/ 111 w 137"/>
                <a:gd name="connsiteY46-12666" fmla="*/ 147 h 216"/>
                <a:gd name="connsiteX47-12667" fmla="*/ 111 w 137"/>
                <a:gd name="connsiteY47-12668" fmla="*/ 153 h 216"/>
                <a:gd name="connsiteX48-12669" fmla="*/ 111 w 137"/>
                <a:gd name="connsiteY48-12670" fmla="*/ 158 h 216"/>
                <a:gd name="connsiteX49-12671" fmla="*/ 111 w 137"/>
                <a:gd name="connsiteY49-12672" fmla="*/ 158 h 216"/>
                <a:gd name="connsiteX50-12673" fmla="*/ 111 w 137"/>
                <a:gd name="connsiteY50-12674" fmla="*/ 163 h 216"/>
                <a:gd name="connsiteX51-12675" fmla="*/ 116 w 137"/>
                <a:gd name="connsiteY51-12676" fmla="*/ 163 h 216"/>
                <a:gd name="connsiteX52-12677" fmla="*/ 116 w 137"/>
                <a:gd name="connsiteY52-12678" fmla="*/ 163 h 216"/>
                <a:gd name="connsiteX53-12679" fmla="*/ 121 w 137"/>
                <a:gd name="connsiteY53-12680" fmla="*/ 163 h 216"/>
                <a:gd name="connsiteX0-12681" fmla="*/ 16 w 137"/>
                <a:gd name="connsiteY0-12682" fmla="*/ 216 h 216"/>
                <a:gd name="connsiteX1-12683" fmla="*/ 6 w 137"/>
                <a:gd name="connsiteY1-12684" fmla="*/ 200 h 216"/>
                <a:gd name="connsiteX2-12685" fmla="*/ 0 w 137"/>
                <a:gd name="connsiteY2-12686" fmla="*/ 195 h 216"/>
                <a:gd name="connsiteX3-12687" fmla="*/ 6 w 137"/>
                <a:gd name="connsiteY3-12688" fmla="*/ 190 h 216"/>
                <a:gd name="connsiteX4-12689" fmla="*/ 11 w 137"/>
                <a:gd name="connsiteY4-12690" fmla="*/ 184 h 216"/>
                <a:gd name="connsiteX5-12691" fmla="*/ 16 w 137"/>
                <a:gd name="connsiteY5-12692" fmla="*/ 179 h 216"/>
                <a:gd name="connsiteX6-12693" fmla="*/ 27 w 137"/>
                <a:gd name="connsiteY6-12694" fmla="*/ 174 h 216"/>
                <a:gd name="connsiteX7-12695" fmla="*/ 37 w 137"/>
                <a:gd name="connsiteY7-12696" fmla="*/ 163 h 216"/>
                <a:gd name="connsiteX8-12697" fmla="*/ 48 w 137"/>
                <a:gd name="connsiteY8-12698" fmla="*/ 153 h 216"/>
                <a:gd name="connsiteX9-12699" fmla="*/ 53 w 137"/>
                <a:gd name="connsiteY9-12700" fmla="*/ 137 h 216"/>
                <a:gd name="connsiteX10-12701" fmla="*/ 63 w 137"/>
                <a:gd name="connsiteY10-12702" fmla="*/ 121 h 216"/>
                <a:gd name="connsiteX11-12703" fmla="*/ 63 w 137"/>
                <a:gd name="connsiteY11-12704" fmla="*/ 100 h 216"/>
                <a:gd name="connsiteX12-12705" fmla="*/ 69 w 137"/>
                <a:gd name="connsiteY12-12706" fmla="*/ 89 h 216"/>
                <a:gd name="connsiteX13-12707" fmla="*/ 69 w 137"/>
                <a:gd name="connsiteY13-12708" fmla="*/ 74 h 216"/>
                <a:gd name="connsiteX14-12709" fmla="*/ 69 w 137"/>
                <a:gd name="connsiteY14-12710" fmla="*/ 63 h 216"/>
                <a:gd name="connsiteX15-12711" fmla="*/ 63 w 137"/>
                <a:gd name="connsiteY15-12712" fmla="*/ 47 h 216"/>
                <a:gd name="connsiteX16-12713" fmla="*/ 58 w 137"/>
                <a:gd name="connsiteY16-12714" fmla="*/ 42 h 216"/>
                <a:gd name="connsiteX17-12715" fmla="*/ 53 w 137"/>
                <a:gd name="connsiteY17-12716" fmla="*/ 37 h 216"/>
                <a:gd name="connsiteX18-12717" fmla="*/ 48 w 137"/>
                <a:gd name="connsiteY18-12718" fmla="*/ 32 h 216"/>
                <a:gd name="connsiteX19-12719" fmla="*/ 48 w 137"/>
                <a:gd name="connsiteY19-12720" fmla="*/ 26 h 216"/>
                <a:gd name="connsiteX20-12721" fmla="*/ 48 w 137"/>
                <a:gd name="connsiteY20-12722" fmla="*/ 16 h 216"/>
                <a:gd name="connsiteX21-12723" fmla="*/ 48 w 137"/>
                <a:gd name="connsiteY21-12724" fmla="*/ 10 h 216"/>
                <a:gd name="connsiteX22-12725" fmla="*/ 53 w 137"/>
                <a:gd name="connsiteY22-12726" fmla="*/ 5 h 216"/>
                <a:gd name="connsiteX23-12727" fmla="*/ 58 w 137"/>
                <a:gd name="connsiteY23-12728" fmla="*/ 5 h 216"/>
                <a:gd name="connsiteX24-12729" fmla="*/ 69 w 137"/>
                <a:gd name="connsiteY24-12730" fmla="*/ 0 h 216"/>
                <a:gd name="connsiteX25-12731" fmla="*/ 74 w 137"/>
                <a:gd name="connsiteY25-12732" fmla="*/ 5 h 216"/>
                <a:gd name="connsiteX26-12733" fmla="*/ 84 w 137"/>
                <a:gd name="connsiteY26-12734" fmla="*/ 5 h 216"/>
                <a:gd name="connsiteX27-12735" fmla="*/ 95 w 137"/>
                <a:gd name="connsiteY27-12736" fmla="*/ 10 h 216"/>
                <a:gd name="connsiteX28-12737" fmla="*/ 105 w 137"/>
                <a:gd name="connsiteY28-12738" fmla="*/ 16 h 216"/>
                <a:gd name="connsiteX29-12739" fmla="*/ 116 w 137"/>
                <a:gd name="connsiteY29-12740" fmla="*/ 26 h 216"/>
                <a:gd name="connsiteX30-12741" fmla="*/ 127 w 137"/>
                <a:gd name="connsiteY30-12742" fmla="*/ 32 h 216"/>
                <a:gd name="connsiteX31-12743" fmla="*/ 132 w 137"/>
                <a:gd name="connsiteY31-12744" fmla="*/ 37 h 216"/>
                <a:gd name="connsiteX32-12745" fmla="*/ 137 w 137"/>
                <a:gd name="connsiteY32-12746" fmla="*/ 42 h 216"/>
                <a:gd name="connsiteX33-12747" fmla="*/ 137 w 137"/>
                <a:gd name="connsiteY33-12748" fmla="*/ 47 h 216"/>
                <a:gd name="connsiteX34-12749" fmla="*/ 137 w 137"/>
                <a:gd name="connsiteY34-12750" fmla="*/ 53 h 216"/>
                <a:gd name="connsiteX35-12751" fmla="*/ 137 w 137"/>
                <a:gd name="connsiteY35-12752" fmla="*/ 58 h 216"/>
                <a:gd name="connsiteX36-12753" fmla="*/ 137 w 137"/>
                <a:gd name="connsiteY36-12754" fmla="*/ 63 h 216"/>
                <a:gd name="connsiteX37-12755" fmla="*/ 137 w 137"/>
                <a:gd name="connsiteY37-12756" fmla="*/ 68 h 216"/>
                <a:gd name="connsiteX38-12757" fmla="*/ 132 w 137"/>
                <a:gd name="connsiteY38-12758" fmla="*/ 79 h 216"/>
                <a:gd name="connsiteX39-12759" fmla="*/ 132 w 137"/>
                <a:gd name="connsiteY39-12760" fmla="*/ 89 h 216"/>
                <a:gd name="connsiteX40-12761" fmla="*/ 127 w 137"/>
                <a:gd name="connsiteY40-12762" fmla="*/ 100 h 216"/>
                <a:gd name="connsiteX41-12763" fmla="*/ 121 w 137"/>
                <a:gd name="connsiteY41-12764" fmla="*/ 111 h 216"/>
                <a:gd name="connsiteX42-12765" fmla="*/ 116 w 137"/>
                <a:gd name="connsiteY42-12766" fmla="*/ 121 h 216"/>
                <a:gd name="connsiteX43-12767" fmla="*/ 116 w 137"/>
                <a:gd name="connsiteY43-12768" fmla="*/ 132 h 216"/>
                <a:gd name="connsiteX44-12769" fmla="*/ 111 w 137"/>
                <a:gd name="connsiteY44-12770" fmla="*/ 137 h 216"/>
                <a:gd name="connsiteX45-12771" fmla="*/ 111 w 137"/>
                <a:gd name="connsiteY45-12772" fmla="*/ 147 h 216"/>
                <a:gd name="connsiteX46-12773" fmla="*/ 111 w 137"/>
                <a:gd name="connsiteY46-12774" fmla="*/ 153 h 216"/>
                <a:gd name="connsiteX47-12775" fmla="*/ 111 w 137"/>
                <a:gd name="connsiteY47-12776" fmla="*/ 158 h 216"/>
                <a:gd name="connsiteX48-12777" fmla="*/ 111 w 137"/>
                <a:gd name="connsiteY48-12778" fmla="*/ 158 h 216"/>
                <a:gd name="connsiteX49-12779" fmla="*/ 111 w 137"/>
                <a:gd name="connsiteY49-12780" fmla="*/ 163 h 216"/>
                <a:gd name="connsiteX50-12781" fmla="*/ 116 w 137"/>
                <a:gd name="connsiteY50-12782" fmla="*/ 163 h 216"/>
                <a:gd name="connsiteX51-12783" fmla="*/ 116 w 137"/>
                <a:gd name="connsiteY51-12784" fmla="*/ 163 h 216"/>
                <a:gd name="connsiteX52-12785" fmla="*/ 121 w 137"/>
                <a:gd name="connsiteY52-12786" fmla="*/ 163 h 216"/>
                <a:gd name="connsiteX0-12787" fmla="*/ 6 w 137"/>
                <a:gd name="connsiteY0-12788" fmla="*/ 200 h 200"/>
                <a:gd name="connsiteX1-12789" fmla="*/ 0 w 137"/>
                <a:gd name="connsiteY1-12790" fmla="*/ 195 h 200"/>
                <a:gd name="connsiteX2-12791" fmla="*/ 6 w 137"/>
                <a:gd name="connsiteY2-12792" fmla="*/ 190 h 200"/>
                <a:gd name="connsiteX3-12793" fmla="*/ 11 w 137"/>
                <a:gd name="connsiteY3-12794" fmla="*/ 184 h 200"/>
                <a:gd name="connsiteX4-12795" fmla="*/ 16 w 137"/>
                <a:gd name="connsiteY4-12796" fmla="*/ 179 h 200"/>
                <a:gd name="connsiteX5-12797" fmla="*/ 27 w 137"/>
                <a:gd name="connsiteY5-12798" fmla="*/ 174 h 200"/>
                <a:gd name="connsiteX6-12799" fmla="*/ 37 w 137"/>
                <a:gd name="connsiteY6-12800" fmla="*/ 163 h 200"/>
                <a:gd name="connsiteX7-12801" fmla="*/ 48 w 137"/>
                <a:gd name="connsiteY7-12802" fmla="*/ 153 h 200"/>
                <a:gd name="connsiteX8-12803" fmla="*/ 53 w 137"/>
                <a:gd name="connsiteY8-12804" fmla="*/ 137 h 200"/>
                <a:gd name="connsiteX9-12805" fmla="*/ 63 w 137"/>
                <a:gd name="connsiteY9-12806" fmla="*/ 121 h 200"/>
                <a:gd name="connsiteX10-12807" fmla="*/ 63 w 137"/>
                <a:gd name="connsiteY10-12808" fmla="*/ 100 h 200"/>
                <a:gd name="connsiteX11-12809" fmla="*/ 69 w 137"/>
                <a:gd name="connsiteY11-12810" fmla="*/ 89 h 200"/>
                <a:gd name="connsiteX12-12811" fmla="*/ 69 w 137"/>
                <a:gd name="connsiteY12-12812" fmla="*/ 74 h 200"/>
                <a:gd name="connsiteX13-12813" fmla="*/ 69 w 137"/>
                <a:gd name="connsiteY13-12814" fmla="*/ 63 h 200"/>
                <a:gd name="connsiteX14-12815" fmla="*/ 63 w 137"/>
                <a:gd name="connsiteY14-12816" fmla="*/ 47 h 200"/>
                <a:gd name="connsiteX15-12817" fmla="*/ 58 w 137"/>
                <a:gd name="connsiteY15-12818" fmla="*/ 42 h 200"/>
                <a:gd name="connsiteX16-12819" fmla="*/ 53 w 137"/>
                <a:gd name="connsiteY16-12820" fmla="*/ 37 h 200"/>
                <a:gd name="connsiteX17-12821" fmla="*/ 48 w 137"/>
                <a:gd name="connsiteY17-12822" fmla="*/ 32 h 200"/>
                <a:gd name="connsiteX18-12823" fmla="*/ 48 w 137"/>
                <a:gd name="connsiteY18-12824" fmla="*/ 26 h 200"/>
                <a:gd name="connsiteX19-12825" fmla="*/ 48 w 137"/>
                <a:gd name="connsiteY19-12826" fmla="*/ 16 h 200"/>
                <a:gd name="connsiteX20-12827" fmla="*/ 48 w 137"/>
                <a:gd name="connsiteY20-12828" fmla="*/ 10 h 200"/>
                <a:gd name="connsiteX21-12829" fmla="*/ 53 w 137"/>
                <a:gd name="connsiteY21-12830" fmla="*/ 5 h 200"/>
                <a:gd name="connsiteX22-12831" fmla="*/ 58 w 137"/>
                <a:gd name="connsiteY22-12832" fmla="*/ 5 h 200"/>
                <a:gd name="connsiteX23-12833" fmla="*/ 69 w 137"/>
                <a:gd name="connsiteY23-12834" fmla="*/ 0 h 200"/>
                <a:gd name="connsiteX24-12835" fmla="*/ 74 w 137"/>
                <a:gd name="connsiteY24-12836" fmla="*/ 5 h 200"/>
                <a:gd name="connsiteX25-12837" fmla="*/ 84 w 137"/>
                <a:gd name="connsiteY25-12838" fmla="*/ 5 h 200"/>
                <a:gd name="connsiteX26-12839" fmla="*/ 95 w 137"/>
                <a:gd name="connsiteY26-12840" fmla="*/ 10 h 200"/>
                <a:gd name="connsiteX27-12841" fmla="*/ 105 w 137"/>
                <a:gd name="connsiteY27-12842" fmla="*/ 16 h 200"/>
                <a:gd name="connsiteX28-12843" fmla="*/ 116 w 137"/>
                <a:gd name="connsiteY28-12844" fmla="*/ 26 h 200"/>
                <a:gd name="connsiteX29-12845" fmla="*/ 127 w 137"/>
                <a:gd name="connsiteY29-12846" fmla="*/ 32 h 200"/>
                <a:gd name="connsiteX30-12847" fmla="*/ 132 w 137"/>
                <a:gd name="connsiteY30-12848" fmla="*/ 37 h 200"/>
                <a:gd name="connsiteX31-12849" fmla="*/ 137 w 137"/>
                <a:gd name="connsiteY31-12850" fmla="*/ 42 h 200"/>
                <a:gd name="connsiteX32-12851" fmla="*/ 137 w 137"/>
                <a:gd name="connsiteY32-12852" fmla="*/ 47 h 200"/>
                <a:gd name="connsiteX33-12853" fmla="*/ 137 w 137"/>
                <a:gd name="connsiteY33-12854" fmla="*/ 53 h 200"/>
                <a:gd name="connsiteX34-12855" fmla="*/ 137 w 137"/>
                <a:gd name="connsiteY34-12856" fmla="*/ 58 h 200"/>
                <a:gd name="connsiteX35-12857" fmla="*/ 137 w 137"/>
                <a:gd name="connsiteY35-12858" fmla="*/ 63 h 200"/>
                <a:gd name="connsiteX36-12859" fmla="*/ 137 w 137"/>
                <a:gd name="connsiteY36-12860" fmla="*/ 68 h 200"/>
                <a:gd name="connsiteX37-12861" fmla="*/ 132 w 137"/>
                <a:gd name="connsiteY37-12862" fmla="*/ 79 h 200"/>
                <a:gd name="connsiteX38-12863" fmla="*/ 132 w 137"/>
                <a:gd name="connsiteY38-12864" fmla="*/ 89 h 200"/>
                <a:gd name="connsiteX39-12865" fmla="*/ 127 w 137"/>
                <a:gd name="connsiteY39-12866" fmla="*/ 100 h 200"/>
                <a:gd name="connsiteX40-12867" fmla="*/ 121 w 137"/>
                <a:gd name="connsiteY40-12868" fmla="*/ 111 h 200"/>
                <a:gd name="connsiteX41-12869" fmla="*/ 116 w 137"/>
                <a:gd name="connsiteY41-12870" fmla="*/ 121 h 200"/>
                <a:gd name="connsiteX42-12871" fmla="*/ 116 w 137"/>
                <a:gd name="connsiteY42-12872" fmla="*/ 132 h 200"/>
                <a:gd name="connsiteX43-12873" fmla="*/ 111 w 137"/>
                <a:gd name="connsiteY43-12874" fmla="*/ 137 h 200"/>
                <a:gd name="connsiteX44-12875" fmla="*/ 111 w 137"/>
                <a:gd name="connsiteY44-12876" fmla="*/ 147 h 200"/>
                <a:gd name="connsiteX45-12877" fmla="*/ 111 w 137"/>
                <a:gd name="connsiteY45-12878" fmla="*/ 153 h 200"/>
                <a:gd name="connsiteX46-12879" fmla="*/ 111 w 137"/>
                <a:gd name="connsiteY46-12880" fmla="*/ 158 h 200"/>
                <a:gd name="connsiteX47-12881" fmla="*/ 111 w 137"/>
                <a:gd name="connsiteY47-12882" fmla="*/ 158 h 200"/>
                <a:gd name="connsiteX48-12883" fmla="*/ 111 w 137"/>
                <a:gd name="connsiteY48-12884" fmla="*/ 163 h 200"/>
                <a:gd name="connsiteX49-12885" fmla="*/ 116 w 137"/>
                <a:gd name="connsiteY49-12886" fmla="*/ 163 h 200"/>
                <a:gd name="connsiteX50-12887" fmla="*/ 116 w 137"/>
                <a:gd name="connsiteY50-12888" fmla="*/ 163 h 200"/>
                <a:gd name="connsiteX51-12889" fmla="*/ 121 w 137"/>
                <a:gd name="connsiteY51-12890" fmla="*/ 163 h 2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Lst>
              <a:rect l="l" t="t" r="r" b="b"/>
              <a:pathLst>
                <a:path w="137" h="200">
                  <a:moveTo>
                    <a:pt x="6" y="200"/>
                  </a:moveTo>
                  <a:cubicBezTo>
                    <a:pt x="4" y="198"/>
                    <a:pt x="2" y="197"/>
                    <a:pt x="0" y="195"/>
                  </a:cubicBezTo>
                  <a:cubicBezTo>
                    <a:pt x="2" y="193"/>
                    <a:pt x="4" y="192"/>
                    <a:pt x="6" y="190"/>
                  </a:cubicBezTo>
                  <a:cubicBezTo>
                    <a:pt x="8" y="188"/>
                    <a:pt x="9" y="186"/>
                    <a:pt x="11" y="184"/>
                  </a:cubicBezTo>
                  <a:lnTo>
                    <a:pt x="16" y="179"/>
                  </a:lnTo>
                  <a:cubicBezTo>
                    <a:pt x="20" y="177"/>
                    <a:pt x="23" y="176"/>
                    <a:pt x="27" y="174"/>
                  </a:cubicBezTo>
                  <a:cubicBezTo>
                    <a:pt x="30" y="170"/>
                    <a:pt x="34" y="167"/>
                    <a:pt x="37" y="163"/>
                  </a:cubicBezTo>
                  <a:cubicBezTo>
                    <a:pt x="41" y="160"/>
                    <a:pt x="44" y="156"/>
                    <a:pt x="48" y="153"/>
                  </a:cubicBezTo>
                  <a:cubicBezTo>
                    <a:pt x="50" y="148"/>
                    <a:pt x="51" y="142"/>
                    <a:pt x="53" y="137"/>
                  </a:cubicBezTo>
                  <a:cubicBezTo>
                    <a:pt x="56" y="132"/>
                    <a:pt x="60" y="126"/>
                    <a:pt x="63" y="121"/>
                  </a:cubicBezTo>
                  <a:lnTo>
                    <a:pt x="63" y="100"/>
                  </a:lnTo>
                  <a:cubicBezTo>
                    <a:pt x="65" y="96"/>
                    <a:pt x="67" y="93"/>
                    <a:pt x="69" y="89"/>
                  </a:cubicBezTo>
                  <a:lnTo>
                    <a:pt x="69" y="74"/>
                  </a:lnTo>
                  <a:lnTo>
                    <a:pt x="69" y="63"/>
                  </a:lnTo>
                  <a:cubicBezTo>
                    <a:pt x="67" y="58"/>
                    <a:pt x="65" y="52"/>
                    <a:pt x="63" y="47"/>
                  </a:cubicBezTo>
                  <a:lnTo>
                    <a:pt x="58" y="42"/>
                  </a:lnTo>
                  <a:lnTo>
                    <a:pt x="53" y="37"/>
                  </a:lnTo>
                  <a:lnTo>
                    <a:pt x="48" y="32"/>
                  </a:lnTo>
                  <a:lnTo>
                    <a:pt x="48" y="26"/>
                  </a:lnTo>
                  <a:lnTo>
                    <a:pt x="48" y="16"/>
                  </a:lnTo>
                  <a:lnTo>
                    <a:pt x="48" y="10"/>
                  </a:lnTo>
                  <a:lnTo>
                    <a:pt x="53" y="5"/>
                  </a:lnTo>
                  <a:lnTo>
                    <a:pt x="58" y="5"/>
                  </a:lnTo>
                  <a:cubicBezTo>
                    <a:pt x="62" y="3"/>
                    <a:pt x="65" y="2"/>
                    <a:pt x="69" y="0"/>
                  </a:cubicBezTo>
                  <a:lnTo>
                    <a:pt x="74" y="5"/>
                  </a:lnTo>
                  <a:lnTo>
                    <a:pt x="84" y="5"/>
                  </a:lnTo>
                  <a:cubicBezTo>
                    <a:pt x="88" y="7"/>
                    <a:pt x="91" y="8"/>
                    <a:pt x="95" y="10"/>
                  </a:cubicBezTo>
                  <a:cubicBezTo>
                    <a:pt x="98" y="12"/>
                    <a:pt x="102" y="14"/>
                    <a:pt x="105" y="16"/>
                  </a:cubicBezTo>
                  <a:cubicBezTo>
                    <a:pt x="109" y="19"/>
                    <a:pt x="112" y="23"/>
                    <a:pt x="116" y="26"/>
                  </a:cubicBezTo>
                  <a:cubicBezTo>
                    <a:pt x="120" y="28"/>
                    <a:pt x="123" y="30"/>
                    <a:pt x="127" y="32"/>
                  </a:cubicBezTo>
                  <a:lnTo>
                    <a:pt x="132" y="37"/>
                  </a:lnTo>
                  <a:lnTo>
                    <a:pt x="137" y="42"/>
                  </a:lnTo>
                  <a:lnTo>
                    <a:pt x="137" y="47"/>
                  </a:lnTo>
                  <a:lnTo>
                    <a:pt x="137" y="53"/>
                  </a:lnTo>
                  <a:lnTo>
                    <a:pt x="137" y="58"/>
                  </a:lnTo>
                  <a:lnTo>
                    <a:pt x="137" y="63"/>
                  </a:lnTo>
                  <a:lnTo>
                    <a:pt x="137" y="68"/>
                  </a:lnTo>
                  <a:cubicBezTo>
                    <a:pt x="135" y="72"/>
                    <a:pt x="134" y="75"/>
                    <a:pt x="132" y="79"/>
                  </a:cubicBezTo>
                  <a:lnTo>
                    <a:pt x="132" y="89"/>
                  </a:lnTo>
                  <a:cubicBezTo>
                    <a:pt x="130" y="93"/>
                    <a:pt x="129" y="96"/>
                    <a:pt x="127" y="100"/>
                  </a:cubicBezTo>
                  <a:cubicBezTo>
                    <a:pt x="125" y="104"/>
                    <a:pt x="123" y="107"/>
                    <a:pt x="121" y="111"/>
                  </a:cubicBezTo>
                  <a:cubicBezTo>
                    <a:pt x="119" y="114"/>
                    <a:pt x="118" y="118"/>
                    <a:pt x="116" y="121"/>
                  </a:cubicBezTo>
                  <a:lnTo>
                    <a:pt x="116" y="132"/>
                  </a:lnTo>
                  <a:lnTo>
                    <a:pt x="111" y="137"/>
                  </a:lnTo>
                  <a:lnTo>
                    <a:pt x="111" y="147"/>
                  </a:lnTo>
                  <a:lnTo>
                    <a:pt x="111" y="153"/>
                  </a:lnTo>
                  <a:lnTo>
                    <a:pt x="111" y="158"/>
                  </a:lnTo>
                  <a:lnTo>
                    <a:pt x="111" y="158"/>
                  </a:lnTo>
                  <a:lnTo>
                    <a:pt x="111" y="163"/>
                  </a:lnTo>
                  <a:lnTo>
                    <a:pt x="116" y="163"/>
                  </a:lnTo>
                  <a:lnTo>
                    <a:pt x="116" y="163"/>
                  </a:lnTo>
                  <a:lnTo>
                    <a:pt x="121" y="163"/>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Freeform 28"/>
            <p:cNvSpPr/>
            <p:nvPr/>
          </p:nvSpPr>
          <p:spPr bwMode="auto">
            <a:xfrm>
              <a:off x="848" y="3754"/>
              <a:ext cx="1573" cy="298"/>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53 w 684"/>
                <a:gd name="connsiteY14" fmla="*/ 147 h 242"/>
                <a:gd name="connsiteX15" fmla="*/ 637 w 684"/>
                <a:gd name="connsiteY15" fmla="*/ 147 h 242"/>
                <a:gd name="connsiteX16" fmla="*/ 626 w 684"/>
                <a:gd name="connsiteY16" fmla="*/ 147 h 242"/>
                <a:gd name="connsiteX17" fmla="*/ 610 w 684"/>
                <a:gd name="connsiteY17" fmla="*/ 147 h 242"/>
                <a:gd name="connsiteX18" fmla="*/ 595 w 684"/>
                <a:gd name="connsiteY18" fmla="*/ 153 h 242"/>
                <a:gd name="connsiteX19" fmla="*/ 579 w 684"/>
                <a:gd name="connsiteY19" fmla="*/ 153 h 242"/>
                <a:gd name="connsiteX20" fmla="*/ 558 w 684"/>
                <a:gd name="connsiteY20" fmla="*/ 153 h 242"/>
                <a:gd name="connsiteX21" fmla="*/ 542 w 684"/>
                <a:gd name="connsiteY21" fmla="*/ 153 h 242"/>
                <a:gd name="connsiteX22" fmla="*/ 521 w 684"/>
                <a:gd name="connsiteY22" fmla="*/ 158 h 242"/>
                <a:gd name="connsiteX23" fmla="*/ 500 w 684"/>
                <a:gd name="connsiteY23" fmla="*/ 158 h 242"/>
                <a:gd name="connsiteX24" fmla="*/ 479 w 684"/>
                <a:gd name="connsiteY24" fmla="*/ 163 h 242"/>
                <a:gd name="connsiteX25" fmla="*/ 458 w 684"/>
                <a:gd name="connsiteY25" fmla="*/ 163 h 242"/>
                <a:gd name="connsiteX26" fmla="*/ 432 w 684"/>
                <a:gd name="connsiteY26" fmla="*/ 169 h 242"/>
                <a:gd name="connsiteX27" fmla="*/ 405 w 684"/>
                <a:gd name="connsiteY27" fmla="*/ 169 h 242"/>
                <a:gd name="connsiteX28" fmla="*/ 384 w 684"/>
                <a:gd name="connsiteY28" fmla="*/ 174 h 242"/>
                <a:gd name="connsiteX29" fmla="*/ 353 w 684"/>
                <a:gd name="connsiteY29" fmla="*/ 174 h 242"/>
                <a:gd name="connsiteX30" fmla="*/ 326 w 684"/>
                <a:gd name="connsiteY30" fmla="*/ 179 h 242"/>
                <a:gd name="connsiteX31" fmla="*/ 305 w 684"/>
                <a:gd name="connsiteY31" fmla="*/ 184 h 242"/>
                <a:gd name="connsiteX32" fmla="*/ 279 w 684"/>
                <a:gd name="connsiteY32" fmla="*/ 190 h 242"/>
                <a:gd name="connsiteX33" fmla="*/ 258 w 684"/>
                <a:gd name="connsiteY33" fmla="*/ 190 h 242"/>
                <a:gd name="connsiteX34" fmla="*/ 237 w 684"/>
                <a:gd name="connsiteY34" fmla="*/ 195 h 242"/>
                <a:gd name="connsiteX35" fmla="*/ 216 w 684"/>
                <a:gd name="connsiteY35" fmla="*/ 200 h 242"/>
                <a:gd name="connsiteX36" fmla="*/ 200 w 684"/>
                <a:gd name="connsiteY36" fmla="*/ 200 h 242"/>
                <a:gd name="connsiteX37" fmla="*/ 184 w 684"/>
                <a:gd name="connsiteY37" fmla="*/ 205 h 242"/>
                <a:gd name="connsiteX38" fmla="*/ 169 w 684"/>
                <a:gd name="connsiteY38" fmla="*/ 205 h 242"/>
                <a:gd name="connsiteX39" fmla="*/ 153 w 684"/>
                <a:gd name="connsiteY39" fmla="*/ 211 h 242"/>
                <a:gd name="connsiteX40" fmla="*/ 142 w 684"/>
                <a:gd name="connsiteY40" fmla="*/ 211 h 242"/>
                <a:gd name="connsiteX41" fmla="*/ 132 w 684"/>
                <a:gd name="connsiteY41" fmla="*/ 216 h 242"/>
                <a:gd name="connsiteX42" fmla="*/ 127 w 684"/>
                <a:gd name="connsiteY42" fmla="*/ 216 h 242"/>
                <a:gd name="connsiteX43" fmla="*/ 116 w 684"/>
                <a:gd name="connsiteY43" fmla="*/ 221 h 242"/>
                <a:gd name="connsiteX44" fmla="*/ 111 w 684"/>
                <a:gd name="connsiteY44" fmla="*/ 221 h 242"/>
                <a:gd name="connsiteX45" fmla="*/ 105 w 684"/>
                <a:gd name="connsiteY45" fmla="*/ 226 h 242"/>
                <a:gd name="connsiteX46" fmla="*/ 90 w 684"/>
                <a:gd name="connsiteY46" fmla="*/ 232 h 242"/>
                <a:gd name="connsiteX47" fmla="*/ 79 w 684"/>
                <a:gd name="connsiteY47" fmla="*/ 237 h 242"/>
                <a:gd name="connsiteX48" fmla="*/ 69 w 684"/>
                <a:gd name="connsiteY48" fmla="*/ 242 h 242"/>
                <a:gd name="connsiteX49" fmla="*/ 63 w 684"/>
                <a:gd name="connsiteY49" fmla="*/ 242 h 242"/>
                <a:gd name="connsiteX50" fmla="*/ 58 w 684"/>
                <a:gd name="connsiteY50" fmla="*/ 242 h 242"/>
                <a:gd name="connsiteX51" fmla="*/ 53 w 684"/>
                <a:gd name="connsiteY51" fmla="*/ 242 h 242"/>
                <a:gd name="connsiteX52" fmla="*/ 48 w 684"/>
                <a:gd name="connsiteY52" fmla="*/ 242 h 242"/>
                <a:gd name="connsiteX53" fmla="*/ 37 w 684"/>
                <a:gd name="connsiteY53" fmla="*/ 232 h 242"/>
                <a:gd name="connsiteX54" fmla="*/ 27 w 684"/>
                <a:gd name="connsiteY54" fmla="*/ 226 h 242"/>
                <a:gd name="connsiteX55" fmla="*/ 16 w 684"/>
                <a:gd name="connsiteY55" fmla="*/ 216 h 242"/>
                <a:gd name="connsiteX56" fmla="*/ 11 w 684"/>
                <a:gd name="connsiteY56" fmla="*/ 211 h 242"/>
                <a:gd name="connsiteX57" fmla="*/ 6 w 684"/>
                <a:gd name="connsiteY57" fmla="*/ 200 h 242"/>
                <a:gd name="connsiteX58" fmla="*/ 0 w 684"/>
                <a:gd name="connsiteY58" fmla="*/ 195 h 242"/>
                <a:gd name="connsiteX59" fmla="*/ 6 w 684"/>
                <a:gd name="connsiteY59" fmla="*/ 190 h 242"/>
                <a:gd name="connsiteX60" fmla="*/ 11 w 684"/>
                <a:gd name="connsiteY60" fmla="*/ 184 h 242"/>
                <a:gd name="connsiteX61" fmla="*/ 16 w 684"/>
                <a:gd name="connsiteY61" fmla="*/ 179 h 242"/>
                <a:gd name="connsiteX62" fmla="*/ 27 w 684"/>
                <a:gd name="connsiteY62" fmla="*/ 174 h 242"/>
                <a:gd name="connsiteX63" fmla="*/ 37 w 684"/>
                <a:gd name="connsiteY63" fmla="*/ 163 h 242"/>
                <a:gd name="connsiteX64" fmla="*/ 48 w 684"/>
                <a:gd name="connsiteY64" fmla="*/ 153 h 242"/>
                <a:gd name="connsiteX65" fmla="*/ 53 w 684"/>
                <a:gd name="connsiteY65" fmla="*/ 137 h 242"/>
                <a:gd name="connsiteX66" fmla="*/ 63 w 684"/>
                <a:gd name="connsiteY66" fmla="*/ 121 h 242"/>
                <a:gd name="connsiteX67" fmla="*/ 63 w 684"/>
                <a:gd name="connsiteY67" fmla="*/ 100 h 242"/>
                <a:gd name="connsiteX68" fmla="*/ 69 w 684"/>
                <a:gd name="connsiteY68" fmla="*/ 89 h 242"/>
                <a:gd name="connsiteX69" fmla="*/ 69 w 684"/>
                <a:gd name="connsiteY69" fmla="*/ 74 h 242"/>
                <a:gd name="connsiteX70" fmla="*/ 69 w 684"/>
                <a:gd name="connsiteY70" fmla="*/ 63 h 242"/>
                <a:gd name="connsiteX71" fmla="*/ 63 w 684"/>
                <a:gd name="connsiteY71" fmla="*/ 47 h 242"/>
                <a:gd name="connsiteX72" fmla="*/ 58 w 684"/>
                <a:gd name="connsiteY72" fmla="*/ 42 h 242"/>
                <a:gd name="connsiteX73" fmla="*/ 53 w 684"/>
                <a:gd name="connsiteY73" fmla="*/ 37 h 242"/>
                <a:gd name="connsiteX74" fmla="*/ 48 w 684"/>
                <a:gd name="connsiteY74" fmla="*/ 32 h 242"/>
                <a:gd name="connsiteX75" fmla="*/ 48 w 684"/>
                <a:gd name="connsiteY75" fmla="*/ 26 h 242"/>
                <a:gd name="connsiteX76" fmla="*/ 48 w 684"/>
                <a:gd name="connsiteY76" fmla="*/ 16 h 242"/>
                <a:gd name="connsiteX77" fmla="*/ 48 w 684"/>
                <a:gd name="connsiteY77" fmla="*/ 10 h 242"/>
                <a:gd name="connsiteX78" fmla="*/ 53 w 684"/>
                <a:gd name="connsiteY78" fmla="*/ 5 h 242"/>
                <a:gd name="connsiteX79" fmla="*/ 58 w 684"/>
                <a:gd name="connsiteY79" fmla="*/ 5 h 242"/>
                <a:gd name="connsiteX80" fmla="*/ 69 w 684"/>
                <a:gd name="connsiteY80" fmla="*/ 0 h 242"/>
                <a:gd name="connsiteX81" fmla="*/ 7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84"/>
                <a:gd name="connsiteY0-2" fmla="*/ 142 h 242"/>
                <a:gd name="connsiteX1-3" fmla="*/ 374 w 684"/>
                <a:gd name="connsiteY1-4" fmla="*/ 142 h 242"/>
                <a:gd name="connsiteX2-5" fmla="*/ 379 w 684"/>
                <a:gd name="connsiteY2-6" fmla="*/ 142 h 242"/>
                <a:gd name="connsiteX3-7" fmla="*/ 395 w 684"/>
                <a:gd name="connsiteY3-8" fmla="*/ 137 h 242"/>
                <a:gd name="connsiteX4-9" fmla="*/ 405 w 684"/>
                <a:gd name="connsiteY4-10" fmla="*/ 137 h 242"/>
                <a:gd name="connsiteX5-11" fmla="*/ 421 w 684"/>
                <a:gd name="connsiteY5-12" fmla="*/ 137 h 242"/>
                <a:gd name="connsiteX6-13" fmla="*/ 442 w 684"/>
                <a:gd name="connsiteY6-14" fmla="*/ 132 h 242"/>
                <a:gd name="connsiteX7-15" fmla="*/ 468 w 684"/>
                <a:gd name="connsiteY7-16" fmla="*/ 132 h 242"/>
                <a:gd name="connsiteX8-17" fmla="*/ 495 w 684"/>
                <a:gd name="connsiteY8-18" fmla="*/ 126 h 242"/>
                <a:gd name="connsiteX9-19" fmla="*/ 547 w 684"/>
                <a:gd name="connsiteY9-20" fmla="*/ 121 h 242"/>
                <a:gd name="connsiteX10-21" fmla="*/ 595 w 684"/>
                <a:gd name="connsiteY10-22" fmla="*/ 116 h 242"/>
                <a:gd name="connsiteX11-23" fmla="*/ 642 w 684"/>
                <a:gd name="connsiteY11-24" fmla="*/ 111 h 242"/>
                <a:gd name="connsiteX12-25" fmla="*/ 684 w 684"/>
                <a:gd name="connsiteY12-26" fmla="*/ 111 h 242"/>
                <a:gd name="connsiteX13-27" fmla="*/ 663 w 684"/>
                <a:gd name="connsiteY13-28" fmla="*/ 147 h 242"/>
                <a:gd name="connsiteX14-29" fmla="*/ 653 w 684"/>
                <a:gd name="connsiteY14-30" fmla="*/ 147 h 242"/>
                <a:gd name="connsiteX15-31" fmla="*/ 637 w 684"/>
                <a:gd name="connsiteY15-32" fmla="*/ 147 h 242"/>
                <a:gd name="connsiteX16-33" fmla="*/ 626 w 684"/>
                <a:gd name="connsiteY16-34" fmla="*/ 147 h 242"/>
                <a:gd name="connsiteX17-35" fmla="*/ 610 w 684"/>
                <a:gd name="connsiteY17-36" fmla="*/ 147 h 242"/>
                <a:gd name="connsiteX18-37" fmla="*/ 595 w 684"/>
                <a:gd name="connsiteY18-38" fmla="*/ 153 h 242"/>
                <a:gd name="connsiteX19-39" fmla="*/ 579 w 684"/>
                <a:gd name="connsiteY19-40" fmla="*/ 153 h 242"/>
                <a:gd name="connsiteX20-41" fmla="*/ 558 w 684"/>
                <a:gd name="connsiteY20-42" fmla="*/ 153 h 242"/>
                <a:gd name="connsiteX21-43" fmla="*/ 542 w 684"/>
                <a:gd name="connsiteY21-44" fmla="*/ 153 h 242"/>
                <a:gd name="connsiteX22-45" fmla="*/ 521 w 684"/>
                <a:gd name="connsiteY22-46" fmla="*/ 158 h 242"/>
                <a:gd name="connsiteX23-47" fmla="*/ 500 w 684"/>
                <a:gd name="connsiteY23-48" fmla="*/ 158 h 242"/>
                <a:gd name="connsiteX24-49" fmla="*/ 479 w 684"/>
                <a:gd name="connsiteY24-50" fmla="*/ 163 h 242"/>
                <a:gd name="connsiteX25-51" fmla="*/ 458 w 684"/>
                <a:gd name="connsiteY25-52" fmla="*/ 163 h 242"/>
                <a:gd name="connsiteX26-53" fmla="*/ 432 w 684"/>
                <a:gd name="connsiteY26-54" fmla="*/ 169 h 242"/>
                <a:gd name="connsiteX27-55" fmla="*/ 405 w 684"/>
                <a:gd name="connsiteY27-56" fmla="*/ 169 h 242"/>
                <a:gd name="connsiteX28-57" fmla="*/ 384 w 684"/>
                <a:gd name="connsiteY28-58" fmla="*/ 174 h 242"/>
                <a:gd name="connsiteX29-59" fmla="*/ 353 w 684"/>
                <a:gd name="connsiteY29-60" fmla="*/ 174 h 242"/>
                <a:gd name="connsiteX30-61" fmla="*/ 326 w 684"/>
                <a:gd name="connsiteY30-62" fmla="*/ 179 h 242"/>
                <a:gd name="connsiteX31-63" fmla="*/ 305 w 684"/>
                <a:gd name="connsiteY31-64" fmla="*/ 184 h 242"/>
                <a:gd name="connsiteX32-65" fmla="*/ 279 w 684"/>
                <a:gd name="connsiteY32-66" fmla="*/ 190 h 242"/>
                <a:gd name="connsiteX33-67" fmla="*/ 258 w 684"/>
                <a:gd name="connsiteY33-68" fmla="*/ 190 h 242"/>
                <a:gd name="connsiteX34-69" fmla="*/ 237 w 684"/>
                <a:gd name="connsiteY34-70" fmla="*/ 195 h 242"/>
                <a:gd name="connsiteX35-71" fmla="*/ 216 w 684"/>
                <a:gd name="connsiteY35-72" fmla="*/ 200 h 242"/>
                <a:gd name="connsiteX36-73" fmla="*/ 200 w 684"/>
                <a:gd name="connsiteY36-74" fmla="*/ 200 h 242"/>
                <a:gd name="connsiteX37-75" fmla="*/ 184 w 684"/>
                <a:gd name="connsiteY37-76" fmla="*/ 205 h 242"/>
                <a:gd name="connsiteX38-77" fmla="*/ 169 w 684"/>
                <a:gd name="connsiteY38-78" fmla="*/ 205 h 242"/>
                <a:gd name="connsiteX39-79" fmla="*/ 153 w 684"/>
                <a:gd name="connsiteY39-80" fmla="*/ 211 h 242"/>
                <a:gd name="connsiteX40-81" fmla="*/ 142 w 684"/>
                <a:gd name="connsiteY40-82" fmla="*/ 211 h 242"/>
                <a:gd name="connsiteX41-83" fmla="*/ 132 w 684"/>
                <a:gd name="connsiteY41-84" fmla="*/ 216 h 242"/>
                <a:gd name="connsiteX42-85" fmla="*/ 127 w 684"/>
                <a:gd name="connsiteY42-86" fmla="*/ 216 h 242"/>
                <a:gd name="connsiteX43-87" fmla="*/ 116 w 684"/>
                <a:gd name="connsiteY43-88" fmla="*/ 221 h 242"/>
                <a:gd name="connsiteX44-89" fmla="*/ 111 w 684"/>
                <a:gd name="connsiteY44-90" fmla="*/ 221 h 242"/>
                <a:gd name="connsiteX45-91" fmla="*/ 105 w 684"/>
                <a:gd name="connsiteY45-92" fmla="*/ 226 h 242"/>
                <a:gd name="connsiteX46-93" fmla="*/ 90 w 684"/>
                <a:gd name="connsiteY46-94" fmla="*/ 232 h 242"/>
                <a:gd name="connsiteX47-95" fmla="*/ 79 w 684"/>
                <a:gd name="connsiteY47-96" fmla="*/ 237 h 242"/>
                <a:gd name="connsiteX48-97" fmla="*/ 69 w 684"/>
                <a:gd name="connsiteY48-98" fmla="*/ 242 h 242"/>
                <a:gd name="connsiteX49-99" fmla="*/ 63 w 684"/>
                <a:gd name="connsiteY49-100" fmla="*/ 242 h 242"/>
                <a:gd name="connsiteX50-101" fmla="*/ 58 w 684"/>
                <a:gd name="connsiteY50-102" fmla="*/ 242 h 242"/>
                <a:gd name="connsiteX51-103" fmla="*/ 53 w 684"/>
                <a:gd name="connsiteY51-104" fmla="*/ 242 h 242"/>
                <a:gd name="connsiteX52-105" fmla="*/ 48 w 684"/>
                <a:gd name="connsiteY52-106" fmla="*/ 242 h 242"/>
                <a:gd name="connsiteX53-107" fmla="*/ 37 w 684"/>
                <a:gd name="connsiteY53-108" fmla="*/ 232 h 242"/>
                <a:gd name="connsiteX54-109" fmla="*/ 27 w 684"/>
                <a:gd name="connsiteY54-110" fmla="*/ 226 h 242"/>
                <a:gd name="connsiteX55-111" fmla="*/ 16 w 684"/>
                <a:gd name="connsiteY55-112" fmla="*/ 216 h 242"/>
                <a:gd name="connsiteX56-113" fmla="*/ 11 w 684"/>
                <a:gd name="connsiteY56-114" fmla="*/ 211 h 242"/>
                <a:gd name="connsiteX57-115" fmla="*/ 6 w 684"/>
                <a:gd name="connsiteY57-116" fmla="*/ 200 h 242"/>
                <a:gd name="connsiteX58-117" fmla="*/ 0 w 684"/>
                <a:gd name="connsiteY58-118" fmla="*/ 195 h 242"/>
                <a:gd name="connsiteX59-119" fmla="*/ 6 w 684"/>
                <a:gd name="connsiteY59-120" fmla="*/ 190 h 242"/>
                <a:gd name="connsiteX60-121" fmla="*/ 11 w 684"/>
                <a:gd name="connsiteY60-122" fmla="*/ 184 h 242"/>
                <a:gd name="connsiteX61-123" fmla="*/ 16 w 684"/>
                <a:gd name="connsiteY61-124" fmla="*/ 179 h 242"/>
                <a:gd name="connsiteX62-125" fmla="*/ 27 w 684"/>
                <a:gd name="connsiteY62-126" fmla="*/ 174 h 242"/>
                <a:gd name="connsiteX63-127" fmla="*/ 37 w 684"/>
                <a:gd name="connsiteY63-128" fmla="*/ 163 h 242"/>
                <a:gd name="connsiteX64-129" fmla="*/ 48 w 684"/>
                <a:gd name="connsiteY64-130" fmla="*/ 153 h 242"/>
                <a:gd name="connsiteX65-131" fmla="*/ 53 w 684"/>
                <a:gd name="connsiteY65-132" fmla="*/ 137 h 242"/>
                <a:gd name="connsiteX66-133" fmla="*/ 63 w 684"/>
                <a:gd name="connsiteY66-134" fmla="*/ 121 h 242"/>
                <a:gd name="connsiteX67-135" fmla="*/ 63 w 684"/>
                <a:gd name="connsiteY67-136" fmla="*/ 100 h 242"/>
                <a:gd name="connsiteX68-137" fmla="*/ 69 w 684"/>
                <a:gd name="connsiteY68-138" fmla="*/ 89 h 242"/>
                <a:gd name="connsiteX69-139" fmla="*/ 69 w 684"/>
                <a:gd name="connsiteY69-140" fmla="*/ 74 h 242"/>
                <a:gd name="connsiteX70-141" fmla="*/ 69 w 684"/>
                <a:gd name="connsiteY70-142" fmla="*/ 63 h 242"/>
                <a:gd name="connsiteX71-143" fmla="*/ 63 w 684"/>
                <a:gd name="connsiteY71-144" fmla="*/ 47 h 242"/>
                <a:gd name="connsiteX72-145" fmla="*/ 58 w 684"/>
                <a:gd name="connsiteY72-146" fmla="*/ 42 h 242"/>
                <a:gd name="connsiteX73-147" fmla="*/ 53 w 684"/>
                <a:gd name="connsiteY73-148" fmla="*/ 37 h 242"/>
                <a:gd name="connsiteX74-149" fmla="*/ 48 w 684"/>
                <a:gd name="connsiteY74-150" fmla="*/ 32 h 242"/>
                <a:gd name="connsiteX75-151" fmla="*/ 48 w 684"/>
                <a:gd name="connsiteY75-152" fmla="*/ 26 h 242"/>
                <a:gd name="connsiteX76-153" fmla="*/ 48 w 684"/>
                <a:gd name="connsiteY76-154" fmla="*/ 16 h 242"/>
                <a:gd name="connsiteX77-155" fmla="*/ 48 w 684"/>
                <a:gd name="connsiteY77-156" fmla="*/ 10 h 242"/>
                <a:gd name="connsiteX78-157" fmla="*/ 53 w 684"/>
                <a:gd name="connsiteY78-158" fmla="*/ 5 h 242"/>
                <a:gd name="connsiteX79-159" fmla="*/ 58 w 684"/>
                <a:gd name="connsiteY79-160" fmla="*/ 5 h 242"/>
                <a:gd name="connsiteX80-161" fmla="*/ 69 w 684"/>
                <a:gd name="connsiteY80-162" fmla="*/ 0 h 242"/>
                <a:gd name="connsiteX81-163" fmla="*/ 95 w 684"/>
                <a:gd name="connsiteY81-164" fmla="*/ 10 h 242"/>
                <a:gd name="connsiteX82-165" fmla="*/ 105 w 684"/>
                <a:gd name="connsiteY82-166" fmla="*/ 16 h 242"/>
                <a:gd name="connsiteX83-167" fmla="*/ 116 w 684"/>
                <a:gd name="connsiteY83-168" fmla="*/ 26 h 242"/>
                <a:gd name="connsiteX84-169" fmla="*/ 127 w 684"/>
                <a:gd name="connsiteY84-170" fmla="*/ 32 h 242"/>
                <a:gd name="connsiteX85-171" fmla="*/ 132 w 684"/>
                <a:gd name="connsiteY85-172" fmla="*/ 37 h 242"/>
                <a:gd name="connsiteX86-173" fmla="*/ 137 w 684"/>
                <a:gd name="connsiteY86-174" fmla="*/ 42 h 242"/>
                <a:gd name="connsiteX87-175" fmla="*/ 137 w 684"/>
                <a:gd name="connsiteY87-176" fmla="*/ 47 h 242"/>
                <a:gd name="connsiteX88-177" fmla="*/ 137 w 684"/>
                <a:gd name="connsiteY88-178" fmla="*/ 53 h 242"/>
                <a:gd name="connsiteX89-179" fmla="*/ 137 w 684"/>
                <a:gd name="connsiteY89-180" fmla="*/ 58 h 242"/>
                <a:gd name="connsiteX90-181" fmla="*/ 137 w 684"/>
                <a:gd name="connsiteY90-182" fmla="*/ 63 h 242"/>
                <a:gd name="connsiteX91-183" fmla="*/ 137 w 684"/>
                <a:gd name="connsiteY91-184" fmla="*/ 68 h 242"/>
                <a:gd name="connsiteX92-185" fmla="*/ 132 w 684"/>
                <a:gd name="connsiteY92-186" fmla="*/ 79 h 242"/>
                <a:gd name="connsiteX93-187" fmla="*/ 132 w 684"/>
                <a:gd name="connsiteY93-188" fmla="*/ 89 h 242"/>
                <a:gd name="connsiteX94-189" fmla="*/ 127 w 684"/>
                <a:gd name="connsiteY94-190" fmla="*/ 100 h 242"/>
                <a:gd name="connsiteX95-191" fmla="*/ 121 w 684"/>
                <a:gd name="connsiteY95-192" fmla="*/ 111 h 242"/>
                <a:gd name="connsiteX96-193" fmla="*/ 116 w 684"/>
                <a:gd name="connsiteY96-194" fmla="*/ 121 h 242"/>
                <a:gd name="connsiteX97-195" fmla="*/ 116 w 684"/>
                <a:gd name="connsiteY97-196" fmla="*/ 132 h 242"/>
                <a:gd name="connsiteX98-197" fmla="*/ 111 w 684"/>
                <a:gd name="connsiteY98-198" fmla="*/ 137 h 242"/>
                <a:gd name="connsiteX99-199" fmla="*/ 111 w 684"/>
                <a:gd name="connsiteY99-200" fmla="*/ 147 h 242"/>
                <a:gd name="connsiteX100-201" fmla="*/ 111 w 684"/>
                <a:gd name="connsiteY100-202" fmla="*/ 153 h 242"/>
                <a:gd name="connsiteX101-203" fmla="*/ 111 w 684"/>
                <a:gd name="connsiteY101-204" fmla="*/ 158 h 242"/>
                <a:gd name="connsiteX102-205" fmla="*/ 111 w 684"/>
                <a:gd name="connsiteY102-206" fmla="*/ 158 h 242"/>
                <a:gd name="connsiteX103-207" fmla="*/ 111 w 684"/>
                <a:gd name="connsiteY103-208" fmla="*/ 163 h 242"/>
                <a:gd name="connsiteX104-209" fmla="*/ 116 w 684"/>
                <a:gd name="connsiteY104-210" fmla="*/ 163 h 242"/>
                <a:gd name="connsiteX105-211" fmla="*/ 116 w 684"/>
                <a:gd name="connsiteY105-212" fmla="*/ 163 h 242"/>
                <a:gd name="connsiteX106-213" fmla="*/ 121 w 684"/>
                <a:gd name="connsiteY106-214" fmla="*/ 163 h 242"/>
                <a:gd name="connsiteX107-215" fmla="*/ 132 w 684"/>
                <a:gd name="connsiteY107-216" fmla="*/ 163 h 242"/>
                <a:gd name="connsiteX108-217" fmla="*/ 148 w 684"/>
                <a:gd name="connsiteY108-218" fmla="*/ 163 h 242"/>
                <a:gd name="connsiteX109-219" fmla="*/ 169 w 684"/>
                <a:gd name="connsiteY109-220" fmla="*/ 163 h 242"/>
                <a:gd name="connsiteX110-221" fmla="*/ 190 w 684"/>
                <a:gd name="connsiteY110-222" fmla="*/ 163 h 242"/>
                <a:gd name="connsiteX111-223" fmla="*/ 211 w 684"/>
                <a:gd name="connsiteY111-224" fmla="*/ 158 h 242"/>
                <a:gd name="connsiteX112-225" fmla="*/ 242 w 684"/>
                <a:gd name="connsiteY112-226" fmla="*/ 153 h 242"/>
                <a:gd name="connsiteX113-227" fmla="*/ 269 w 684"/>
                <a:gd name="connsiteY113-228" fmla="*/ 153 h 242"/>
                <a:gd name="connsiteX114-229" fmla="*/ 290 w 684"/>
                <a:gd name="connsiteY114-230" fmla="*/ 147 h 242"/>
                <a:gd name="connsiteX115-231" fmla="*/ 311 w 684"/>
                <a:gd name="connsiteY115-232" fmla="*/ 147 h 242"/>
                <a:gd name="connsiteX116-233" fmla="*/ 332 w 684"/>
                <a:gd name="connsiteY116-234" fmla="*/ 142 h 242"/>
                <a:gd name="connsiteX117-235" fmla="*/ 342 w 684"/>
                <a:gd name="connsiteY117-236" fmla="*/ 142 h 242"/>
                <a:gd name="connsiteX118-237" fmla="*/ 358 w 684"/>
                <a:gd name="connsiteY118-238" fmla="*/ 142 h 242"/>
                <a:gd name="connsiteX119-239" fmla="*/ 363 w 684"/>
                <a:gd name="connsiteY119-240" fmla="*/ 142 h 242"/>
                <a:gd name="connsiteX120-241" fmla="*/ 368 w 684"/>
                <a:gd name="connsiteY120-242" fmla="*/ 142 h 242"/>
                <a:gd name="connsiteX121-243" fmla="*/ 368 w 684"/>
                <a:gd name="connsiteY121-244" fmla="*/ 142 h 242"/>
                <a:gd name="connsiteX0-245" fmla="*/ 368 w 684"/>
                <a:gd name="connsiteY0-246" fmla="*/ 137 h 237"/>
                <a:gd name="connsiteX1-247" fmla="*/ 374 w 684"/>
                <a:gd name="connsiteY1-248" fmla="*/ 137 h 237"/>
                <a:gd name="connsiteX2-249" fmla="*/ 379 w 684"/>
                <a:gd name="connsiteY2-250" fmla="*/ 137 h 237"/>
                <a:gd name="connsiteX3-251" fmla="*/ 395 w 684"/>
                <a:gd name="connsiteY3-252" fmla="*/ 132 h 237"/>
                <a:gd name="connsiteX4-253" fmla="*/ 405 w 684"/>
                <a:gd name="connsiteY4-254" fmla="*/ 132 h 237"/>
                <a:gd name="connsiteX5-255" fmla="*/ 421 w 684"/>
                <a:gd name="connsiteY5-256" fmla="*/ 132 h 237"/>
                <a:gd name="connsiteX6-257" fmla="*/ 442 w 684"/>
                <a:gd name="connsiteY6-258" fmla="*/ 127 h 237"/>
                <a:gd name="connsiteX7-259" fmla="*/ 468 w 684"/>
                <a:gd name="connsiteY7-260" fmla="*/ 127 h 237"/>
                <a:gd name="connsiteX8-261" fmla="*/ 495 w 684"/>
                <a:gd name="connsiteY8-262" fmla="*/ 121 h 237"/>
                <a:gd name="connsiteX9-263" fmla="*/ 547 w 684"/>
                <a:gd name="connsiteY9-264" fmla="*/ 116 h 237"/>
                <a:gd name="connsiteX10-265" fmla="*/ 595 w 684"/>
                <a:gd name="connsiteY10-266" fmla="*/ 111 h 237"/>
                <a:gd name="connsiteX11-267" fmla="*/ 642 w 684"/>
                <a:gd name="connsiteY11-268" fmla="*/ 106 h 237"/>
                <a:gd name="connsiteX12-269" fmla="*/ 684 w 684"/>
                <a:gd name="connsiteY12-270" fmla="*/ 106 h 237"/>
                <a:gd name="connsiteX13-271" fmla="*/ 663 w 684"/>
                <a:gd name="connsiteY13-272" fmla="*/ 142 h 237"/>
                <a:gd name="connsiteX14-273" fmla="*/ 653 w 684"/>
                <a:gd name="connsiteY14-274" fmla="*/ 142 h 237"/>
                <a:gd name="connsiteX15-275" fmla="*/ 637 w 684"/>
                <a:gd name="connsiteY15-276" fmla="*/ 142 h 237"/>
                <a:gd name="connsiteX16-277" fmla="*/ 626 w 684"/>
                <a:gd name="connsiteY16-278" fmla="*/ 142 h 237"/>
                <a:gd name="connsiteX17-279" fmla="*/ 610 w 684"/>
                <a:gd name="connsiteY17-280" fmla="*/ 142 h 237"/>
                <a:gd name="connsiteX18-281" fmla="*/ 595 w 684"/>
                <a:gd name="connsiteY18-282" fmla="*/ 148 h 237"/>
                <a:gd name="connsiteX19-283" fmla="*/ 579 w 684"/>
                <a:gd name="connsiteY19-284" fmla="*/ 148 h 237"/>
                <a:gd name="connsiteX20-285" fmla="*/ 558 w 684"/>
                <a:gd name="connsiteY20-286" fmla="*/ 148 h 237"/>
                <a:gd name="connsiteX21-287" fmla="*/ 542 w 684"/>
                <a:gd name="connsiteY21-288" fmla="*/ 148 h 237"/>
                <a:gd name="connsiteX22-289" fmla="*/ 521 w 684"/>
                <a:gd name="connsiteY22-290" fmla="*/ 153 h 237"/>
                <a:gd name="connsiteX23-291" fmla="*/ 500 w 684"/>
                <a:gd name="connsiteY23-292" fmla="*/ 153 h 237"/>
                <a:gd name="connsiteX24-293" fmla="*/ 479 w 684"/>
                <a:gd name="connsiteY24-294" fmla="*/ 158 h 237"/>
                <a:gd name="connsiteX25-295" fmla="*/ 458 w 684"/>
                <a:gd name="connsiteY25-296" fmla="*/ 158 h 237"/>
                <a:gd name="connsiteX26-297" fmla="*/ 432 w 684"/>
                <a:gd name="connsiteY26-298" fmla="*/ 164 h 237"/>
                <a:gd name="connsiteX27-299" fmla="*/ 405 w 684"/>
                <a:gd name="connsiteY27-300" fmla="*/ 164 h 237"/>
                <a:gd name="connsiteX28-301" fmla="*/ 384 w 684"/>
                <a:gd name="connsiteY28-302" fmla="*/ 169 h 237"/>
                <a:gd name="connsiteX29-303" fmla="*/ 353 w 684"/>
                <a:gd name="connsiteY29-304" fmla="*/ 169 h 237"/>
                <a:gd name="connsiteX30-305" fmla="*/ 326 w 684"/>
                <a:gd name="connsiteY30-306" fmla="*/ 174 h 237"/>
                <a:gd name="connsiteX31-307" fmla="*/ 305 w 684"/>
                <a:gd name="connsiteY31-308" fmla="*/ 179 h 237"/>
                <a:gd name="connsiteX32-309" fmla="*/ 279 w 684"/>
                <a:gd name="connsiteY32-310" fmla="*/ 185 h 237"/>
                <a:gd name="connsiteX33-311" fmla="*/ 258 w 684"/>
                <a:gd name="connsiteY33-312" fmla="*/ 185 h 237"/>
                <a:gd name="connsiteX34-313" fmla="*/ 237 w 684"/>
                <a:gd name="connsiteY34-314" fmla="*/ 190 h 237"/>
                <a:gd name="connsiteX35-315" fmla="*/ 216 w 684"/>
                <a:gd name="connsiteY35-316" fmla="*/ 195 h 237"/>
                <a:gd name="connsiteX36-317" fmla="*/ 200 w 684"/>
                <a:gd name="connsiteY36-318" fmla="*/ 195 h 237"/>
                <a:gd name="connsiteX37-319" fmla="*/ 184 w 684"/>
                <a:gd name="connsiteY37-320" fmla="*/ 200 h 237"/>
                <a:gd name="connsiteX38-321" fmla="*/ 169 w 684"/>
                <a:gd name="connsiteY38-322" fmla="*/ 200 h 237"/>
                <a:gd name="connsiteX39-323" fmla="*/ 153 w 684"/>
                <a:gd name="connsiteY39-324" fmla="*/ 206 h 237"/>
                <a:gd name="connsiteX40-325" fmla="*/ 142 w 684"/>
                <a:gd name="connsiteY40-326" fmla="*/ 206 h 237"/>
                <a:gd name="connsiteX41-327" fmla="*/ 132 w 684"/>
                <a:gd name="connsiteY41-328" fmla="*/ 211 h 237"/>
                <a:gd name="connsiteX42-329" fmla="*/ 127 w 684"/>
                <a:gd name="connsiteY42-330" fmla="*/ 211 h 237"/>
                <a:gd name="connsiteX43-331" fmla="*/ 116 w 684"/>
                <a:gd name="connsiteY43-332" fmla="*/ 216 h 237"/>
                <a:gd name="connsiteX44-333" fmla="*/ 111 w 684"/>
                <a:gd name="connsiteY44-334" fmla="*/ 216 h 237"/>
                <a:gd name="connsiteX45-335" fmla="*/ 105 w 684"/>
                <a:gd name="connsiteY45-336" fmla="*/ 221 h 237"/>
                <a:gd name="connsiteX46-337" fmla="*/ 90 w 684"/>
                <a:gd name="connsiteY46-338" fmla="*/ 227 h 237"/>
                <a:gd name="connsiteX47-339" fmla="*/ 79 w 684"/>
                <a:gd name="connsiteY47-340" fmla="*/ 232 h 237"/>
                <a:gd name="connsiteX48-341" fmla="*/ 69 w 684"/>
                <a:gd name="connsiteY48-342" fmla="*/ 237 h 237"/>
                <a:gd name="connsiteX49-343" fmla="*/ 63 w 684"/>
                <a:gd name="connsiteY49-344" fmla="*/ 237 h 237"/>
                <a:gd name="connsiteX50-345" fmla="*/ 58 w 684"/>
                <a:gd name="connsiteY50-346" fmla="*/ 237 h 237"/>
                <a:gd name="connsiteX51-347" fmla="*/ 53 w 684"/>
                <a:gd name="connsiteY51-348" fmla="*/ 237 h 237"/>
                <a:gd name="connsiteX52-349" fmla="*/ 48 w 684"/>
                <a:gd name="connsiteY52-350" fmla="*/ 237 h 237"/>
                <a:gd name="connsiteX53-351" fmla="*/ 37 w 684"/>
                <a:gd name="connsiteY53-352" fmla="*/ 227 h 237"/>
                <a:gd name="connsiteX54-353" fmla="*/ 27 w 684"/>
                <a:gd name="connsiteY54-354" fmla="*/ 221 h 237"/>
                <a:gd name="connsiteX55-355" fmla="*/ 16 w 684"/>
                <a:gd name="connsiteY55-356" fmla="*/ 211 h 237"/>
                <a:gd name="connsiteX56-357" fmla="*/ 11 w 684"/>
                <a:gd name="connsiteY56-358" fmla="*/ 206 h 237"/>
                <a:gd name="connsiteX57-359" fmla="*/ 6 w 684"/>
                <a:gd name="connsiteY57-360" fmla="*/ 195 h 237"/>
                <a:gd name="connsiteX58-361" fmla="*/ 0 w 684"/>
                <a:gd name="connsiteY58-362" fmla="*/ 190 h 237"/>
                <a:gd name="connsiteX59-363" fmla="*/ 6 w 684"/>
                <a:gd name="connsiteY59-364" fmla="*/ 185 h 237"/>
                <a:gd name="connsiteX60-365" fmla="*/ 11 w 684"/>
                <a:gd name="connsiteY60-366" fmla="*/ 179 h 237"/>
                <a:gd name="connsiteX61-367" fmla="*/ 16 w 684"/>
                <a:gd name="connsiteY61-368" fmla="*/ 174 h 237"/>
                <a:gd name="connsiteX62-369" fmla="*/ 27 w 684"/>
                <a:gd name="connsiteY62-370" fmla="*/ 169 h 237"/>
                <a:gd name="connsiteX63-371" fmla="*/ 37 w 684"/>
                <a:gd name="connsiteY63-372" fmla="*/ 158 h 237"/>
                <a:gd name="connsiteX64-373" fmla="*/ 48 w 684"/>
                <a:gd name="connsiteY64-374" fmla="*/ 148 h 237"/>
                <a:gd name="connsiteX65-375" fmla="*/ 53 w 684"/>
                <a:gd name="connsiteY65-376" fmla="*/ 132 h 237"/>
                <a:gd name="connsiteX66-377" fmla="*/ 63 w 684"/>
                <a:gd name="connsiteY66-378" fmla="*/ 116 h 237"/>
                <a:gd name="connsiteX67-379" fmla="*/ 63 w 684"/>
                <a:gd name="connsiteY67-380" fmla="*/ 95 h 237"/>
                <a:gd name="connsiteX68-381" fmla="*/ 69 w 684"/>
                <a:gd name="connsiteY68-382" fmla="*/ 84 h 237"/>
                <a:gd name="connsiteX69-383" fmla="*/ 69 w 684"/>
                <a:gd name="connsiteY69-384" fmla="*/ 69 h 237"/>
                <a:gd name="connsiteX70-385" fmla="*/ 69 w 684"/>
                <a:gd name="connsiteY70-386" fmla="*/ 58 h 237"/>
                <a:gd name="connsiteX71-387" fmla="*/ 63 w 684"/>
                <a:gd name="connsiteY71-388" fmla="*/ 42 h 237"/>
                <a:gd name="connsiteX72-389" fmla="*/ 58 w 684"/>
                <a:gd name="connsiteY72-390" fmla="*/ 37 h 237"/>
                <a:gd name="connsiteX73-391" fmla="*/ 53 w 684"/>
                <a:gd name="connsiteY73-392" fmla="*/ 32 h 237"/>
                <a:gd name="connsiteX74-393" fmla="*/ 48 w 684"/>
                <a:gd name="connsiteY74-394" fmla="*/ 27 h 237"/>
                <a:gd name="connsiteX75-395" fmla="*/ 48 w 684"/>
                <a:gd name="connsiteY75-396" fmla="*/ 21 h 237"/>
                <a:gd name="connsiteX76-397" fmla="*/ 48 w 684"/>
                <a:gd name="connsiteY76-398" fmla="*/ 11 h 237"/>
                <a:gd name="connsiteX77-399" fmla="*/ 48 w 684"/>
                <a:gd name="connsiteY77-400" fmla="*/ 5 h 237"/>
                <a:gd name="connsiteX78-401" fmla="*/ 53 w 684"/>
                <a:gd name="connsiteY78-402" fmla="*/ 0 h 237"/>
                <a:gd name="connsiteX79-403" fmla="*/ 58 w 684"/>
                <a:gd name="connsiteY79-404" fmla="*/ 0 h 237"/>
                <a:gd name="connsiteX80-405" fmla="*/ 95 w 684"/>
                <a:gd name="connsiteY80-406" fmla="*/ 5 h 237"/>
                <a:gd name="connsiteX81-407" fmla="*/ 105 w 684"/>
                <a:gd name="connsiteY81-408" fmla="*/ 11 h 237"/>
                <a:gd name="connsiteX82-409" fmla="*/ 116 w 684"/>
                <a:gd name="connsiteY82-410" fmla="*/ 21 h 237"/>
                <a:gd name="connsiteX83-411" fmla="*/ 127 w 684"/>
                <a:gd name="connsiteY83-412" fmla="*/ 27 h 237"/>
                <a:gd name="connsiteX84-413" fmla="*/ 132 w 684"/>
                <a:gd name="connsiteY84-414" fmla="*/ 32 h 237"/>
                <a:gd name="connsiteX85-415" fmla="*/ 137 w 684"/>
                <a:gd name="connsiteY85-416" fmla="*/ 37 h 237"/>
                <a:gd name="connsiteX86-417" fmla="*/ 137 w 684"/>
                <a:gd name="connsiteY86-418" fmla="*/ 42 h 237"/>
                <a:gd name="connsiteX87-419" fmla="*/ 137 w 684"/>
                <a:gd name="connsiteY87-420" fmla="*/ 48 h 237"/>
                <a:gd name="connsiteX88-421" fmla="*/ 137 w 684"/>
                <a:gd name="connsiteY88-422" fmla="*/ 53 h 237"/>
                <a:gd name="connsiteX89-423" fmla="*/ 137 w 684"/>
                <a:gd name="connsiteY89-424" fmla="*/ 58 h 237"/>
                <a:gd name="connsiteX90-425" fmla="*/ 137 w 684"/>
                <a:gd name="connsiteY90-426" fmla="*/ 63 h 237"/>
                <a:gd name="connsiteX91-427" fmla="*/ 132 w 684"/>
                <a:gd name="connsiteY91-428" fmla="*/ 74 h 237"/>
                <a:gd name="connsiteX92-429" fmla="*/ 132 w 684"/>
                <a:gd name="connsiteY92-430" fmla="*/ 84 h 237"/>
                <a:gd name="connsiteX93-431" fmla="*/ 127 w 684"/>
                <a:gd name="connsiteY93-432" fmla="*/ 95 h 237"/>
                <a:gd name="connsiteX94-433" fmla="*/ 121 w 684"/>
                <a:gd name="connsiteY94-434" fmla="*/ 106 h 237"/>
                <a:gd name="connsiteX95-435" fmla="*/ 116 w 684"/>
                <a:gd name="connsiteY95-436" fmla="*/ 116 h 237"/>
                <a:gd name="connsiteX96-437" fmla="*/ 116 w 684"/>
                <a:gd name="connsiteY96-438" fmla="*/ 127 h 237"/>
                <a:gd name="connsiteX97-439" fmla="*/ 111 w 684"/>
                <a:gd name="connsiteY97-440" fmla="*/ 132 h 237"/>
                <a:gd name="connsiteX98-441" fmla="*/ 111 w 684"/>
                <a:gd name="connsiteY98-442" fmla="*/ 142 h 237"/>
                <a:gd name="connsiteX99-443" fmla="*/ 111 w 684"/>
                <a:gd name="connsiteY99-444" fmla="*/ 148 h 237"/>
                <a:gd name="connsiteX100-445" fmla="*/ 111 w 684"/>
                <a:gd name="connsiteY100-446" fmla="*/ 153 h 237"/>
                <a:gd name="connsiteX101-447" fmla="*/ 111 w 684"/>
                <a:gd name="connsiteY101-448" fmla="*/ 153 h 237"/>
                <a:gd name="connsiteX102-449" fmla="*/ 111 w 684"/>
                <a:gd name="connsiteY102-450" fmla="*/ 158 h 237"/>
                <a:gd name="connsiteX103-451" fmla="*/ 116 w 684"/>
                <a:gd name="connsiteY103-452" fmla="*/ 158 h 237"/>
                <a:gd name="connsiteX104-453" fmla="*/ 116 w 684"/>
                <a:gd name="connsiteY104-454" fmla="*/ 158 h 237"/>
                <a:gd name="connsiteX105-455" fmla="*/ 121 w 684"/>
                <a:gd name="connsiteY105-456" fmla="*/ 158 h 237"/>
                <a:gd name="connsiteX106-457" fmla="*/ 132 w 684"/>
                <a:gd name="connsiteY106-458" fmla="*/ 158 h 237"/>
                <a:gd name="connsiteX107-459" fmla="*/ 148 w 684"/>
                <a:gd name="connsiteY107-460" fmla="*/ 158 h 237"/>
                <a:gd name="connsiteX108-461" fmla="*/ 169 w 684"/>
                <a:gd name="connsiteY108-462" fmla="*/ 158 h 237"/>
                <a:gd name="connsiteX109-463" fmla="*/ 190 w 684"/>
                <a:gd name="connsiteY109-464" fmla="*/ 158 h 237"/>
                <a:gd name="connsiteX110-465" fmla="*/ 211 w 684"/>
                <a:gd name="connsiteY110-466" fmla="*/ 153 h 237"/>
                <a:gd name="connsiteX111-467" fmla="*/ 242 w 684"/>
                <a:gd name="connsiteY111-468" fmla="*/ 148 h 237"/>
                <a:gd name="connsiteX112-469" fmla="*/ 269 w 684"/>
                <a:gd name="connsiteY112-470" fmla="*/ 148 h 237"/>
                <a:gd name="connsiteX113-471" fmla="*/ 290 w 684"/>
                <a:gd name="connsiteY113-472" fmla="*/ 142 h 237"/>
                <a:gd name="connsiteX114-473" fmla="*/ 311 w 684"/>
                <a:gd name="connsiteY114-474" fmla="*/ 142 h 237"/>
                <a:gd name="connsiteX115-475" fmla="*/ 332 w 684"/>
                <a:gd name="connsiteY115-476" fmla="*/ 137 h 237"/>
                <a:gd name="connsiteX116-477" fmla="*/ 342 w 684"/>
                <a:gd name="connsiteY116-478" fmla="*/ 137 h 237"/>
                <a:gd name="connsiteX117-479" fmla="*/ 358 w 684"/>
                <a:gd name="connsiteY117-480" fmla="*/ 137 h 237"/>
                <a:gd name="connsiteX118-481" fmla="*/ 363 w 684"/>
                <a:gd name="connsiteY118-482" fmla="*/ 137 h 237"/>
                <a:gd name="connsiteX119-483" fmla="*/ 368 w 684"/>
                <a:gd name="connsiteY119-484" fmla="*/ 137 h 237"/>
                <a:gd name="connsiteX120-485" fmla="*/ 368 w 684"/>
                <a:gd name="connsiteY120-486" fmla="*/ 137 h 237"/>
                <a:gd name="connsiteX0-487" fmla="*/ 368 w 684"/>
                <a:gd name="connsiteY0-488" fmla="*/ 137 h 237"/>
                <a:gd name="connsiteX1-489" fmla="*/ 374 w 684"/>
                <a:gd name="connsiteY1-490" fmla="*/ 137 h 237"/>
                <a:gd name="connsiteX2-491" fmla="*/ 379 w 684"/>
                <a:gd name="connsiteY2-492" fmla="*/ 137 h 237"/>
                <a:gd name="connsiteX3-493" fmla="*/ 395 w 684"/>
                <a:gd name="connsiteY3-494" fmla="*/ 132 h 237"/>
                <a:gd name="connsiteX4-495" fmla="*/ 405 w 684"/>
                <a:gd name="connsiteY4-496" fmla="*/ 132 h 237"/>
                <a:gd name="connsiteX5-497" fmla="*/ 421 w 684"/>
                <a:gd name="connsiteY5-498" fmla="*/ 132 h 237"/>
                <a:gd name="connsiteX6-499" fmla="*/ 442 w 684"/>
                <a:gd name="connsiteY6-500" fmla="*/ 127 h 237"/>
                <a:gd name="connsiteX7-501" fmla="*/ 468 w 684"/>
                <a:gd name="connsiteY7-502" fmla="*/ 127 h 237"/>
                <a:gd name="connsiteX8-503" fmla="*/ 495 w 684"/>
                <a:gd name="connsiteY8-504" fmla="*/ 121 h 237"/>
                <a:gd name="connsiteX9-505" fmla="*/ 547 w 684"/>
                <a:gd name="connsiteY9-506" fmla="*/ 116 h 237"/>
                <a:gd name="connsiteX10-507" fmla="*/ 595 w 684"/>
                <a:gd name="connsiteY10-508" fmla="*/ 111 h 237"/>
                <a:gd name="connsiteX11-509" fmla="*/ 642 w 684"/>
                <a:gd name="connsiteY11-510" fmla="*/ 106 h 237"/>
                <a:gd name="connsiteX12-511" fmla="*/ 684 w 684"/>
                <a:gd name="connsiteY12-512" fmla="*/ 106 h 237"/>
                <a:gd name="connsiteX13-513" fmla="*/ 663 w 684"/>
                <a:gd name="connsiteY13-514" fmla="*/ 142 h 237"/>
                <a:gd name="connsiteX14-515" fmla="*/ 653 w 684"/>
                <a:gd name="connsiteY14-516" fmla="*/ 142 h 237"/>
                <a:gd name="connsiteX15-517" fmla="*/ 637 w 684"/>
                <a:gd name="connsiteY15-518" fmla="*/ 142 h 237"/>
                <a:gd name="connsiteX16-519" fmla="*/ 626 w 684"/>
                <a:gd name="connsiteY16-520" fmla="*/ 142 h 237"/>
                <a:gd name="connsiteX17-521" fmla="*/ 610 w 684"/>
                <a:gd name="connsiteY17-522" fmla="*/ 142 h 237"/>
                <a:gd name="connsiteX18-523" fmla="*/ 595 w 684"/>
                <a:gd name="connsiteY18-524" fmla="*/ 148 h 237"/>
                <a:gd name="connsiteX19-525" fmla="*/ 579 w 684"/>
                <a:gd name="connsiteY19-526" fmla="*/ 148 h 237"/>
                <a:gd name="connsiteX20-527" fmla="*/ 558 w 684"/>
                <a:gd name="connsiteY20-528" fmla="*/ 148 h 237"/>
                <a:gd name="connsiteX21-529" fmla="*/ 542 w 684"/>
                <a:gd name="connsiteY21-530" fmla="*/ 148 h 237"/>
                <a:gd name="connsiteX22-531" fmla="*/ 521 w 684"/>
                <a:gd name="connsiteY22-532" fmla="*/ 153 h 237"/>
                <a:gd name="connsiteX23-533" fmla="*/ 500 w 684"/>
                <a:gd name="connsiteY23-534" fmla="*/ 153 h 237"/>
                <a:gd name="connsiteX24-535" fmla="*/ 479 w 684"/>
                <a:gd name="connsiteY24-536" fmla="*/ 158 h 237"/>
                <a:gd name="connsiteX25-537" fmla="*/ 458 w 684"/>
                <a:gd name="connsiteY25-538" fmla="*/ 158 h 237"/>
                <a:gd name="connsiteX26-539" fmla="*/ 432 w 684"/>
                <a:gd name="connsiteY26-540" fmla="*/ 164 h 237"/>
                <a:gd name="connsiteX27-541" fmla="*/ 405 w 684"/>
                <a:gd name="connsiteY27-542" fmla="*/ 164 h 237"/>
                <a:gd name="connsiteX28-543" fmla="*/ 384 w 684"/>
                <a:gd name="connsiteY28-544" fmla="*/ 169 h 237"/>
                <a:gd name="connsiteX29-545" fmla="*/ 353 w 684"/>
                <a:gd name="connsiteY29-546" fmla="*/ 169 h 237"/>
                <a:gd name="connsiteX30-547" fmla="*/ 326 w 684"/>
                <a:gd name="connsiteY30-548" fmla="*/ 174 h 237"/>
                <a:gd name="connsiteX31-549" fmla="*/ 305 w 684"/>
                <a:gd name="connsiteY31-550" fmla="*/ 179 h 237"/>
                <a:gd name="connsiteX32-551" fmla="*/ 279 w 684"/>
                <a:gd name="connsiteY32-552" fmla="*/ 185 h 237"/>
                <a:gd name="connsiteX33-553" fmla="*/ 258 w 684"/>
                <a:gd name="connsiteY33-554" fmla="*/ 185 h 237"/>
                <a:gd name="connsiteX34-555" fmla="*/ 237 w 684"/>
                <a:gd name="connsiteY34-556" fmla="*/ 190 h 237"/>
                <a:gd name="connsiteX35-557" fmla="*/ 216 w 684"/>
                <a:gd name="connsiteY35-558" fmla="*/ 195 h 237"/>
                <a:gd name="connsiteX36-559" fmla="*/ 200 w 684"/>
                <a:gd name="connsiteY36-560" fmla="*/ 195 h 237"/>
                <a:gd name="connsiteX37-561" fmla="*/ 184 w 684"/>
                <a:gd name="connsiteY37-562" fmla="*/ 200 h 237"/>
                <a:gd name="connsiteX38-563" fmla="*/ 169 w 684"/>
                <a:gd name="connsiteY38-564" fmla="*/ 200 h 237"/>
                <a:gd name="connsiteX39-565" fmla="*/ 153 w 684"/>
                <a:gd name="connsiteY39-566" fmla="*/ 206 h 237"/>
                <a:gd name="connsiteX40-567" fmla="*/ 142 w 684"/>
                <a:gd name="connsiteY40-568" fmla="*/ 206 h 237"/>
                <a:gd name="connsiteX41-569" fmla="*/ 132 w 684"/>
                <a:gd name="connsiteY41-570" fmla="*/ 211 h 237"/>
                <a:gd name="connsiteX42-571" fmla="*/ 127 w 684"/>
                <a:gd name="connsiteY42-572" fmla="*/ 211 h 237"/>
                <a:gd name="connsiteX43-573" fmla="*/ 116 w 684"/>
                <a:gd name="connsiteY43-574" fmla="*/ 216 h 237"/>
                <a:gd name="connsiteX44-575" fmla="*/ 111 w 684"/>
                <a:gd name="connsiteY44-576" fmla="*/ 216 h 237"/>
                <a:gd name="connsiteX45-577" fmla="*/ 105 w 684"/>
                <a:gd name="connsiteY45-578" fmla="*/ 221 h 237"/>
                <a:gd name="connsiteX46-579" fmla="*/ 90 w 684"/>
                <a:gd name="connsiteY46-580" fmla="*/ 227 h 237"/>
                <a:gd name="connsiteX47-581" fmla="*/ 79 w 684"/>
                <a:gd name="connsiteY47-582" fmla="*/ 232 h 237"/>
                <a:gd name="connsiteX48-583" fmla="*/ 69 w 684"/>
                <a:gd name="connsiteY48-584" fmla="*/ 237 h 237"/>
                <a:gd name="connsiteX49-585" fmla="*/ 63 w 684"/>
                <a:gd name="connsiteY49-586" fmla="*/ 237 h 237"/>
                <a:gd name="connsiteX50-587" fmla="*/ 58 w 684"/>
                <a:gd name="connsiteY50-588" fmla="*/ 237 h 237"/>
                <a:gd name="connsiteX51-589" fmla="*/ 53 w 684"/>
                <a:gd name="connsiteY51-590" fmla="*/ 237 h 237"/>
                <a:gd name="connsiteX52-591" fmla="*/ 48 w 684"/>
                <a:gd name="connsiteY52-592" fmla="*/ 237 h 237"/>
                <a:gd name="connsiteX53-593" fmla="*/ 37 w 684"/>
                <a:gd name="connsiteY53-594" fmla="*/ 227 h 237"/>
                <a:gd name="connsiteX54-595" fmla="*/ 27 w 684"/>
                <a:gd name="connsiteY54-596" fmla="*/ 221 h 237"/>
                <a:gd name="connsiteX55-597" fmla="*/ 16 w 684"/>
                <a:gd name="connsiteY55-598" fmla="*/ 211 h 237"/>
                <a:gd name="connsiteX56-599" fmla="*/ 11 w 684"/>
                <a:gd name="connsiteY56-600" fmla="*/ 206 h 237"/>
                <a:gd name="connsiteX57-601" fmla="*/ 6 w 684"/>
                <a:gd name="connsiteY57-602" fmla="*/ 195 h 237"/>
                <a:gd name="connsiteX58-603" fmla="*/ 0 w 684"/>
                <a:gd name="connsiteY58-604" fmla="*/ 190 h 237"/>
                <a:gd name="connsiteX59-605" fmla="*/ 6 w 684"/>
                <a:gd name="connsiteY59-606" fmla="*/ 185 h 237"/>
                <a:gd name="connsiteX60-607" fmla="*/ 11 w 684"/>
                <a:gd name="connsiteY60-608" fmla="*/ 179 h 237"/>
                <a:gd name="connsiteX61-609" fmla="*/ 16 w 684"/>
                <a:gd name="connsiteY61-610" fmla="*/ 174 h 237"/>
                <a:gd name="connsiteX62-611" fmla="*/ 27 w 684"/>
                <a:gd name="connsiteY62-612" fmla="*/ 169 h 237"/>
                <a:gd name="connsiteX63-613" fmla="*/ 37 w 684"/>
                <a:gd name="connsiteY63-614" fmla="*/ 158 h 237"/>
                <a:gd name="connsiteX64-615" fmla="*/ 48 w 684"/>
                <a:gd name="connsiteY64-616" fmla="*/ 148 h 237"/>
                <a:gd name="connsiteX65-617" fmla="*/ 53 w 684"/>
                <a:gd name="connsiteY65-618" fmla="*/ 132 h 237"/>
                <a:gd name="connsiteX66-619" fmla="*/ 63 w 684"/>
                <a:gd name="connsiteY66-620" fmla="*/ 116 h 237"/>
                <a:gd name="connsiteX67-621" fmla="*/ 63 w 684"/>
                <a:gd name="connsiteY67-622" fmla="*/ 95 h 237"/>
                <a:gd name="connsiteX68-623" fmla="*/ 69 w 684"/>
                <a:gd name="connsiteY68-624" fmla="*/ 84 h 237"/>
                <a:gd name="connsiteX69-625" fmla="*/ 69 w 684"/>
                <a:gd name="connsiteY69-626" fmla="*/ 69 h 237"/>
                <a:gd name="connsiteX70-627" fmla="*/ 69 w 684"/>
                <a:gd name="connsiteY70-628" fmla="*/ 58 h 237"/>
                <a:gd name="connsiteX71-629" fmla="*/ 63 w 684"/>
                <a:gd name="connsiteY71-630" fmla="*/ 42 h 237"/>
                <a:gd name="connsiteX72-631" fmla="*/ 58 w 684"/>
                <a:gd name="connsiteY72-632" fmla="*/ 37 h 237"/>
                <a:gd name="connsiteX73-633" fmla="*/ 53 w 684"/>
                <a:gd name="connsiteY73-634" fmla="*/ 32 h 237"/>
                <a:gd name="connsiteX74-635" fmla="*/ 48 w 684"/>
                <a:gd name="connsiteY74-636" fmla="*/ 27 h 237"/>
                <a:gd name="connsiteX75-637" fmla="*/ 48 w 684"/>
                <a:gd name="connsiteY75-638" fmla="*/ 21 h 237"/>
                <a:gd name="connsiteX76-639" fmla="*/ 48 w 684"/>
                <a:gd name="connsiteY76-640" fmla="*/ 11 h 237"/>
                <a:gd name="connsiteX77-641" fmla="*/ 48 w 684"/>
                <a:gd name="connsiteY77-642" fmla="*/ 5 h 237"/>
                <a:gd name="connsiteX78-643" fmla="*/ 53 w 684"/>
                <a:gd name="connsiteY78-644" fmla="*/ 0 h 237"/>
                <a:gd name="connsiteX79-645" fmla="*/ 95 w 684"/>
                <a:gd name="connsiteY79-646" fmla="*/ 5 h 237"/>
                <a:gd name="connsiteX80-647" fmla="*/ 105 w 684"/>
                <a:gd name="connsiteY80-648" fmla="*/ 11 h 237"/>
                <a:gd name="connsiteX81-649" fmla="*/ 116 w 684"/>
                <a:gd name="connsiteY81-650" fmla="*/ 21 h 237"/>
                <a:gd name="connsiteX82-651" fmla="*/ 127 w 684"/>
                <a:gd name="connsiteY82-652" fmla="*/ 27 h 237"/>
                <a:gd name="connsiteX83-653" fmla="*/ 132 w 684"/>
                <a:gd name="connsiteY83-654" fmla="*/ 32 h 237"/>
                <a:gd name="connsiteX84-655" fmla="*/ 137 w 684"/>
                <a:gd name="connsiteY84-656" fmla="*/ 37 h 237"/>
                <a:gd name="connsiteX85-657" fmla="*/ 137 w 684"/>
                <a:gd name="connsiteY85-658" fmla="*/ 42 h 237"/>
                <a:gd name="connsiteX86-659" fmla="*/ 137 w 684"/>
                <a:gd name="connsiteY86-660" fmla="*/ 48 h 237"/>
                <a:gd name="connsiteX87-661" fmla="*/ 137 w 684"/>
                <a:gd name="connsiteY87-662" fmla="*/ 53 h 237"/>
                <a:gd name="connsiteX88-663" fmla="*/ 137 w 684"/>
                <a:gd name="connsiteY88-664" fmla="*/ 58 h 237"/>
                <a:gd name="connsiteX89-665" fmla="*/ 137 w 684"/>
                <a:gd name="connsiteY89-666" fmla="*/ 63 h 237"/>
                <a:gd name="connsiteX90-667" fmla="*/ 132 w 684"/>
                <a:gd name="connsiteY90-668" fmla="*/ 74 h 237"/>
                <a:gd name="connsiteX91-669" fmla="*/ 132 w 684"/>
                <a:gd name="connsiteY91-670" fmla="*/ 84 h 237"/>
                <a:gd name="connsiteX92-671" fmla="*/ 127 w 684"/>
                <a:gd name="connsiteY92-672" fmla="*/ 95 h 237"/>
                <a:gd name="connsiteX93-673" fmla="*/ 121 w 684"/>
                <a:gd name="connsiteY93-674" fmla="*/ 106 h 237"/>
                <a:gd name="connsiteX94-675" fmla="*/ 116 w 684"/>
                <a:gd name="connsiteY94-676" fmla="*/ 116 h 237"/>
                <a:gd name="connsiteX95-677" fmla="*/ 116 w 684"/>
                <a:gd name="connsiteY95-678" fmla="*/ 127 h 237"/>
                <a:gd name="connsiteX96-679" fmla="*/ 111 w 684"/>
                <a:gd name="connsiteY96-680" fmla="*/ 132 h 237"/>
                <a:gd name="connsiteX97-681" fmla="*/ 111 w 684"/>
                <a:gd name="connsiteY97-682" fmla="*/ 142 h 237"/>
                <a:gd name="connsiteX98-683" fmla="*/ 111 w 684"/>
                <a:gd name="connsiteY98-684" fmla="*/ 148 h 237"/>
                <a:gd name="connsiteX99-685" fmla="*/ 111 w 684"/>
                <a:gd name="connsiteY99-686" fmla="*/ 153 h 237"/>
                <a:gd name="connsiteX100-687" fmla="*/ 111 w 684"/>
                <a:gd name="connsiteY100-688" fmla="*/ 153 h 237"/>
                <a:gd name="connsiteX101-689" fmla="*/ 111 w 684"/>
                <a:gd name="connsiteY101-690" fmla="*/ 158 h 237"/>
                <a:gd name="connsiteX102-691" fmla="*/ 116 w 684"/>
                <a:gd name="connsiteY102-692" fmla="*/ 158 h 237"/>
                <a:gd name="connsiteX103-693" fmla="*/ 116 w 684"/>
                <a:gd name="connsiteY103-694" fmla="*/ 158 h 237"/>
                <a:gd name="connsiteX104-695" fmla="*/ 121 w 684"/>
                <a:gd name="connsiteY104-696" fmla="*/ 158 h 237"/>
                <a:gd name="connsiteX105-697" fmla="*/ 132 w 684"/>
                <a:gd name="connsiteY105-698" fmla="*/ 158 h 237"/>
                <a:gd name="connsiteX106-699" fmla="*/ 148 w 684"/>
                <a:gd name="connsiteY106-700" fmla="*/ 158 h 237"/>
                <a:gd name="connsiteX107-701" fmla="*/ 169 w 684"/>
                <a:gd name="connsiteY107-702" fmla="*/ 158 h 237"/>
                <a:gd name="connsiteX108-703" fmla="*/ 190 w 684"/>
                <a:gd name="connsiteY108-704" fmla="*/ 158 h 237"/>
                <a:gd name="connsiteX109-705" fmla="*/ 211 w 684"/>
                <a:gd name="connsiteY109-706" fmla="*/ 153 h 237"/>
                <a:gd name="connsiteX110-707" fmla="*/ 242 w 684"/>
                <a:gd name="connsiteY110-708" fmla="*/ 148 h 237"/>
                <a:gd name="connsiteX111-709" fmla="*/ 269 w 684"/>
                <a:gd name="connsiteY111-710" fmla="*/ 148 h 237"/>
                <a:gd name="connsiteX112-711" fmla="*/ 290 w 684"/>
                <a:gd name="connsiteY112-712" fmla="*/ 142 h 237"/>
                <a:gd name="connsiteX113-713" fmla="*/ 311 w 684"/>
                <a:gd name="connsiteY113-714" fmla="*/ 142 h 237"/>
                <a:gd name="connsiteX114-715" fmla="*/ 332 w 684"/>
                <a:gd name="connsiteY114-716" fmla="*/ 137 h 237"/>
                <a:gd name="connsiteX115-717" fmla="*/ 342 w 684"/>
                <a:gd name="connsiteY115-718" fmla="*/ 137 h 237"/>
                <a:gd name="connsiteX116-719" fmla="*/ 358 w 684"/>
                <a:gd name="connsiteY116-720" fmla="*/ 137 h 237"/>
                <a:gd name="connsiteX117-721" fmla="*/ 363 w 684"/>
                <a:gd name="connsiteY117-722" fmla="*/ 137 h 237"/>
                <a:gd name="connsiteX118-723" fmla="*/ 368 w 684"/>
                <a:gd name="connsiteY118-724" fmla="*/ 137 h 237"/>
                <a:gd name="connsiteX119-725" fmla="*/ 368 w 684"/>
                <a:gd name="connsiteY119-726" fmla="*/ 137 h 237"/>
                <a:gd name="connsiteX0-727" fmla="*/ 368 w 684"/>
                <a:gd name="connsiteY0-728" fmla="*/ 132 h 232"/>
                <a:gd name="connsiteX1-729" fmla="*/ 374 w 684"/>
                <a:gd name="connsiteY1-730" fmla="*/ 132 h 232"/>
                <a:gd name="connsiteX2-731" fmla="*/ 379 w 684"/>
                <a:gd name="connsiteY2-732" fmla="*/ 132 h 232"/>
                <a:gd name="connsiteX3-733" fmla="*/ 395 w 684"/>
                <a:gd name="connsiteY3-734" fmla="*/ 127 h 232"/>
                <a:gd name="connsiteX4-735" fmla="*/ 405 w 684"/>
                <a:gd name="connsiteY4-736" fmla="*/ 127 h 232"/>
                <a:gd name="connsiteX5-737" fmla="*/ 421 w 684"/>
                <a:gd name="connsiteY5-738" fmla="*/ 127 h 232"/>
                <a:gd name="connsiteX6-739" fmla="*/ 442 w 684"/>
                <a:gd name="connsiteY6-740" fmla="*/ 122 h 232"/>
                <a:gd name="connsiteX7-741" fmla="*/ 468 w 684"/>
                <a:gd name="connsiteY7-742" fmla="*/ 122 h 232"/>
                <a:gd name="connsiteX8-743" fmla="*/ 495 w 684"/>
                <a:gd name="connsiteY8-744" fmla="*/ 116 h 232"/>
                <a:gd name="connsiteX9-745" fmla="*/ 547 w 684"/>
                <a:gd name="connsiteY9-746" fmla="*/ 111 h 232"/>
                <a:gd name="connsiteX10-747" fmla="*/ 595 w 684"/>
                <a:gd name="connsiteY10-748" fmla="*/ 106 h 232"/>
                <a:gd name="connsiteX11-749" fmla="*/ 642 w 684"/>
                <a:gd name="connsiteY11-750" fmla="*/ 101 h 232"/>
                <a:gd name="connsiteX12-751" fmla="*/ 684 w 684"/>
                <a:gd name="connsiteY12-752" fmla="*/ 101 h 232"/>
                <a:gd name="connsiteX13-753" fmla="*/ 663 w 684"/>
                <a:gd name="connsiteY13-754" fmla="*/ 137 h 232"/>
                <a:gd name="connsiteX14-755" fmla="*/ 653 w 684"/>
                <a:gd name="connsiteY14-756" fmla="*/ 137 h 232"/>
                <a:gd name="connsiteX15-757" fmla="*/ 637 w 684"/>
                <a:gd name="connsiteY15-758" fmla="*/ 137 h 232"/>
                <a:gd name="connsiteX16-759" fmla="*/ 626 w 684"/>
                <a:gd name="connsiteY16-760" fmla="*/ 137 h 232"/>
                <a:gd name="connsiteX17-761" fmla="*/ 610 w 684"/>
                <a:gd name="connsiteY17-762" fmla="*/ 137 h 232"/>
                <a:gd name="connsiteX18-763" fmla="*/ 595 w 684"/>
                <a:gd name="connsiteY18-764" fmla="*/ 143 h 232"/>
                <a:gd name="connsiteX19-765" fmla="*/ 579 w 684"/>
                <a:gd name="connsiteY19-766" fmla="*/ 143 h 232"/>
                <a:gd name="connsiteX20-767" fmla="*/ 558 w 684"/>
                <a:gd name="connsiteY20-768" fmla="*/ 143 h 232"/>
                <a:gd name="connsiteX21-769" fmla="*/ 542 w 684"/>
                <a:gd name="connsiteY21-770" fmla="*/ 143 h 232"/>
                <a:gd name="connsiteX22-771" fmla="*/ 521 w 684"/>
                <a:gd name="connsiteY22-772" fmla="*/ 148 h 232"/>
                <a:gd name="connsiteX23-773" fmla="*/ 500 w 684"/>
                <a:gd name="connsiteY23-774" fmla="*/ 148 h 232"/>
                <a:gd name="connsiteX24-775" fmla="*/ 479 w 684"/>
                <a:gd name="connsiteY24-776" fmla="*/ 153 h 232"/>
                <a:gd name="connsiteX25-777" fmla="*/ 458 w 684"/>
                <a:gd name="connsiteY25-778" fmla="*/ 153 h 232"/>
                <a:gd name="connsiteX26-779" fmla="*/ 432 w 684"/>
                <a:gd name="connsiteY26-780" fmla="*/ 159 h 232"/>
                <a:gd name="connsiteX27-781" fmla="*/ 405 w 684"/>
                <a:gd name="connsiteY27-782" fmla="*/ 159 h 232"/>
                <a:gd name="connsiteX28-783" fmla="*/ 384 w 684"/>
                <a:gd name="connsiteY28-784" fmla="*/ 164 h 232"/>
                <a:gd name="connsiteX29-785" fmla="*/ 353 w 684"/>
                <a:gd name="connsiteY29-786" fmla="*/ 164 h 232"/>
                <a:gd name="connsiteX30-787" fmla="*/ 326 w 684"/>
                <a:gd name="connsiteY30-788" fmla="*/ 169 h 232"/>
                <a:gd name="connsiteX31-789" fmla="*/ 305 w 684"/>
                <a:gd name="connsiteY31-790" fmla="*/ 174 h 232"/>
                <a:gd name="connsiteX32-791" fmla="*/ 279 w 684"/>
                <a:gd name="connsiteY32-792" fmla="*/ 180 h 232"/>
                <a:gd name="connsiteX33-793" fmla="*/ 258 w 684"/>
                <a:gd name="connsiteY33-794" fmla="*/ 180 h 232"/>
                <a:gd name="connsiteX34-795" fmla="*/ 237 w 684"/>
                <a:gd name="connsiteY34-796" fmla="*/ 185 h 232"/>
                <a:gd name="connsiteX35-797" fmla="*/ 216 w 684"/>
                <a:gd name="connsiteY35-798" fmla="*/ 190 h 232"/>
                <a:gd name="connsiteX36-799" fmla="*/ 200 w 684"/>
                <a:gd name="connsiteY36-800" fmla="*/ 190 h 232"/>
                <a:gd name="connsiteX37-801" fmla="*/ 184 w 684"/>
                <a:gd name="connsiteY37-802" fmla="*/ 195 h 232"/>
                <a:gd name="connsiteX38-803" fmla="*/ 169 w 684"/>
                <a:gd name="connsiteY38-804" fmla="*/ 195 h 232"/>
                <a:gd name="connsiteX39-805" fmla="*/ 153 w 684"/>
                <a:gd name="connsiteY39-806" fmla="*/ 201 h 232"/>
                <a:gd name="connsiteX40-807" fmla="*/ 142 w 684"/>
                <a:gd name="connsiteY40-808" fmla="*/ 201 h 232"/>
                <a:gd name="connsiteX41-809" fmla="*/ 132 w 684"/>
                <a:gd name="connsiteY41-810" fmla="*/ 206 h 232"/>
                <a:gd name="connsiteX42-811" fmla="*/ 127 w 684"/>
                <a:gd name="connsiteY42-812" fmla="*/ 206 h 232"/>
                <a:gd name="connsiteX43-813" fmla="*/ 116 w 684"/>
                <a:gd name="connsiteY43-814" fmla="*/ 211 h 232"/>
                <a:gd name="connsiteX44-815" fmla="*/ 111 w 684"/>
                <a:gd name="connsiteY44-816" fmla="*/ 211 h 232"/>
                <a:gd name="connsiteX45-817" fmla="*/ 105 w 684"/>
                <a:gd name="connsiteY45-818" fmla="*/ 216 h 232"/>
                <a:gd name="connsiteX46-819" fmla="*/ 90 w 684"/>
                <a:gd name="connsiteY46-820" fmla="*/ 222 h 232"/>
                <a:gd name="connsiteX47-821" fmla="*/ 79 w 684"/>
                <a:gd name="connsiteY47-822" fmla="*/ 227 h 232"/>
                <a:gd name="connsiteX48-823" fmla="*/ 69 w 684"/>
                <a:gd name="connsiteY48-824" fmla="*/ 232 h 232"/>
                <a:gd name="connsiteX49-825" fmla="*/ 63 w 684"/>
                <a:gd name="connsiteY49-826" fmla="*/ 232 h 232"/>
                <a:gd name="connsiteX50-827" fmla="*/ 58 w 684"/>
                <a:gd name="connsiteY50-828" fmla="*/ 232 h 232"/>
                <a:gd name="connsiteX51-829" fmla="*/ 53 w 684"/>
                <a:gd name="connsiteY51-830" fmla="*/ 232 h 232"/>
                <a:gd name="connsiteX52-831" fmla="*/ 48 w 684"/>
                <a:gd name="connsiteY52-832" fmla="*/ 232 h 232"/>
                <a:gd name="connsiteX53-833" fmla="*/ 37 w 684"/>
                <a:gd name="connsiteY53-834" fmla="*/ 222 h 232"/>
                <a:gd name="connsiteX54-835" fmla="*/ 27 w 684"/>
                <a:gd name="connsiteY54-836" fmla="*/ 216 h 232"/>
                <a:gd name="connsiteX55-837" fmla="*/ 16 w 684"/>
                <a:gd name="connsiteY55-838" fmla="*/ 206 h 232"/>
                <a:gd name="connsiteX56-839" fmla="*/ 11 w 684"/>
                <a:gd name="connsiteY56-840" fmla="*/ 201 h 232"/>
                <a:gd name="connsiteX57-841" fmla="*/ 6 w 684"/>
                <a:gd name="connsiteY57-842" fmla="*/ 190 h 232"/>
                <a:gd name="connsiteX58-843" fmla="*/ 0 w 684"/>
                <a:gd name="connsiteY58-844" fmla="*/ 185 h 232"/>
                <a:gd name="connsiteX59-845" fmla="*/ 6 w 684"/>
                <a:gd name="connsiteY59-846" fmla="*/ 180 h 232"/>
                <a:gd name="connsiteX60-847" fmla="*/ 11 w 684"/>
                <a:gd name="connsiteY60-848" fmla="*/ 174 h 232"/>
                <a:gd name="connsiteX61-849" fmla="*/ 16 w 684"/>
                <a:gd name="connsiteY61-850" fmla="*/ 169 h 232"/>
                <a:gd name="connsiteX62-851" fmla="*/ 27 w 684"/>
                <a:gd name="connsiteY62-852" fmla="*/ 164 h 232"/>
                <a:gd name="connsiteX63-853" fmla="*/ 37 w 684"/>
                <a:gd name="connsiteY63-854" fmla="*/ 153 h 232"/>
                <a:gd name="connsiteX64-855" fmla="*/ 48 w 684"/>
                <a:gd name="connsiteY64-856" fmla="*/ 143 h 232"/>
                <a:gd name="connsiteX65-857" fmla="*/ 53 w 684"/>
                <a:gd name="connsiteY65-858" fmla="*/ 127 h 232"/>
                <a:gd name="connsiteX66-859" fmla="*/ 63 w 684"/>
                <a:gd name="connsiteY66-860" fmla="*/ 111 h 232"/>
                <a:gd name="connsiteX67-861" fmla="*/ 63 w 684"/>
                <a:gd name="connsiteY67-862" fmla="*/ 90 h 232"/>
                <a:gd name="connsiteX68-863" fmla="*/ 69 w 684"/>
                <a:gd name="connsiteY68-864" fmla="*/ 79 h 232"/>
                <a:gd name="connsiteX69-865" fmla="*/ 69 w 684"/>
                <a:gd name="connsiteY69-866" fmla="*/ 64 h 232"/>
                <a:gd name="connsiteX70-867" fmla="*/ 69 w 684"/>
                <a:gd name="connsiteY70-868" fmla="*/ 53 h 232"/>
                <a:gd name="connsiteX71-869" fmla="*/ 63 w 684"/>
                <a:gd name="connsiteY71-870" fmla="*/ 37 h 232"/>
                <a:gd name="connsiteX72-871" fmla="*/ 58 w 684"/>
                <a:gd name="connsiteY72-872" fmla="*/ 32 h 232"/>
                <a:gd name="connsiteX73-873" fmla="*/ 53 w 684"/>
                <a:gd name="connsiteY73-874" fmla="*/ 27 h 232"/>
                <a:gd name="connsiteX74-875" fmla="*/ 48 w 684"/>
                <a:gd name="connsiteY74-876" fmla="*/ 22 h 232"/>
                <a:gd name="connsiteX75-877" fmla="*/ 48 w 684"/>
                <a:gd name="connsiteY75-878" fmla="*/ 16 h 232"/>
                <a:gd name="connsiteX76-879" fmla="*/ 48 w 684"/>
                <a:gd name="connsiteY76-880" fmla="*/ 6 h 232"/>
                <a:gd name="connsiteX77-881" fmla="*/ 48 w 684"/>
                <a:gd name="connsiteY77-882" fmla="*/ 0 h 232"/>
                <a:gd name="connsiteX78-883" fmla="*/ 95 w 684"/>
                <a:gd name="connsiteY78-884" fmla="*/ 0 h 232"/>
                <a:gd name="connsiteX79-885" fmla="*/ 105 w 684"/>
                <a:gd name="connsiteY79-886" fmla="*/ 6 h 232"/>
                <a:gd name="connsiteX80-887" fmla="*/ 116 w 684"/>
                <a:gd name="connsiteY80-888" fmla="*/ 16 h 232"/>
                <a:gd name="connsiteX81-889" fmla="*/ 127 w 684"/>
                <a:gd name="connsiteY81-890" fmla="*/ 22 h 232"/>
                <a:gd name="connsiteX82-891" fmla="*/ 132 w 684"/>
                <a:gd name="connsiteY82-892" fmla="*/ 27 h 232"/>
                <a:gd name="connsiteX83-893" fmla="*/ 137 w 684"/>
                <a:gd name="connsiteY83-894" fmla="*/ 32 h 232"/>
                <a:gd name="connsiteX84-895" fmla="*/ 137 w 684"/>
                <a:gd name="connsiteY84-896" fmla="*/ 37 h 232"/>
                <a:gd name="connsiteX85-897" fmla="*/ 137 w 684"/>
                <a:gd name="connsiteY85-898" fmla="*/ 43 h 232"/>
                <a:gd name="connsiteX86-899" fmla="*/ 137 w 684"/>
                <a:gd name="connsiteY86-900" fmla="*/ 48 h 232"/>
                <a:gd name="connsiteX87-901" fmla="*/ 137 w 684"/>
                <a:gd name="connsiteY87-902" fmla="*/ 53 h 232"/>
                <a:gd name="connsiteX88-903" fmla="*/ 137 w 684"/>
                <a:gd name="connsiteY88-904" fmla="*/ 58 h 232"/>
                <a:gd name="connsiteX89-905" fmla="*/ 132 w 684"/>
                <a:gd name="connsiteY89-906" fmla="*/ 69 h 232"/>
                <a:gd name="connsiteX90-907" fmla="*/ 132 w 684"/>
                <a:gd name="connsiteY90-908" fmla="*/ 79 h 232"/>
                <a:gd name="connsiteX91-909" fmla="*/ 127 w 684"/>
                <a:gd name="connsiteY91-910" fmla="*/ 90 h 232"/>
                <a:gd name="connsiteX92-911" fmla="*/ 121 w 684"/>
                <a:gd name="connsiteY92-912" fmla="*/ 101 h 232"/>
                <a:gd name="connsiteX93-913" fmla="*/ 116 w 684"/>
                <a:gd name="connsiteY93-914" fmla="*/ 111 h 232"/>
                <a:gd name="connsiteX94-915" fmla="*/ 116 w 684"/>
                <a:gd name="connsiteY94-916" fmla="*/ 122 h 232"/>
                <a:gd name="connsiteX95-917" fmla="*/ 111 w 684"/>
                <a:gd name="connsiteY95-918" fmla="*/ 127 h 232"/>
                <a:gd name="connsiteX96-919" fmla="*/ 111 w 684"/>
                <a:gd name="connsiteY96-920" fmla="*/ 137 h 232"/>
                <a:gd name="connsiteX97-921" fmla="*/ 111 w 684"/>
                <a:gd name="connsiteY97-922" fmla="*/ 143 h 232"/>
                <a:gd name="connsiteX98-923" fmla="*/ 111 w 684"/>
                <a:gd name="connsiteY98-924" fmla="*/ 148 h 232"/>
                <a:gd name="connsiteX99-925" fmla="*/ 111 w 684"/>
                <a:gd name="connsiteY99-926" fmla="*/ 148 h 232"/>
                <a:gd name="connsiteX100-927" fmla="*/ 111 w 684"/>
                <a:gd name="connsiteY100-928" fmla="*/ 153 h 232"/>
                <a:gd name="connsiteX101-929" fmla="*/ 116 w 684"/>
                <a:gd name="connsiteY101-930" fmla="*/ 153 h 232"/>
                <a:gd name="connsiteX102-931" fmla="*/ 116 w 684"/>
                <a:gd name="connsiteY102-932" fmla="*/ 153 h 232"/>
                <a:gd name="connsiteX103-933" fmla="*/ 121 w 684"/>
                <a:gd name="connsiteY103-934" fmla="*/ 153 h 232"/>
                <a:gd name="connsiteX104-935" fmla="*/ 132 w 684"/>
                <a:gd name="connsiteY104-936" fmla="*/ 153 h 232"/>
                <a:gd name="connsiteX105-937" fmla="*/ 148 w 684"/>
                <a:gd name="connsiteY105-938" fmla="*/ 153 h 232"/>
                <a:gd name="connsiteX106-939" fmla="*/ 169 w 684"/>
                <a:gd name="connsiteY106-940" fmla="*/ 153 h 232"/>
                <a:gd name="connsiteX107-941" fmla="*/ 190 w 684"/>
                <a:gd name="connsiteY107-942" fmla="*/ 153 h 232"/>
                <a:gd name="connsiteX108-943" fmla="*/ 211 w 684"/>
                <a:gd name="connsiteY108-944" fmla="*/ 148 h 232"/>
                <a:gd name="connsiteX109-945" fmla="*/ 242 w 684"/>
                <a:gd name="connsiteY109-946" fmla="*/ 143 h 232"/>
                <a:gd name="connsiteX110-947" fmla="*/ 269 w 684"/>
                <a:gd name="connsiteY110-948" fmla="*/ 143 h 232"/>
                <a:gd name="connsiteX111-949" fmla="*/ 290 w 684"/>
                <a:gd name="connsiteY111-950" fmla="*/ 137 h 232"/>
                <a:gd name="connsiteX112-951" fmla="*/ 311 w 684"/>
                <a:gd name="connsiteY112-952" fmla="*/ 137 h 232"/>
                <a:gd name="connsiteX113-953" fmla="*/ 332 w 684"/>
                <a:gd name="connsiteY113-954" fmla="*/ 132 h 232"/>
                <a:gd name="connsiteX114-955" fmla="*/ 342 w 684"/>
                <a:gd name="connsiteY114-956" fmla="*/ 132 h 232"/>
                <a:gd name="connsiteX115-957" fmla="*/ 358 w 684"/>
                <a:gd name="connsiteY115-958" fmla="*/ 132 h 232"/>
                <a:gd name="connsiteX116-959" fmla="*/ 363 w 684"/>
                <a:gd name="connsiteY116-960" fmla="*/ 132 h 232"/>
                <a:gd name="connsiteX117-961" fmla="*/ 368 w 684"/>
                <a:gd name="connsiteY117-962" fmla="*/ 132 h 232"/>
                <a:gd name="connsiteX118-963" fmla="*/ 368 w 684"/>
                <a:gd name="connsiteY118-964" fmla="*/ 132 h 232"/>
                <a:gd name="connsiteX0-965" fmla="*/ 368 w 684"/>
                <a:gd name="connsiteY0-966" fmla="*/ 132 h 232"/>
                <a:gd name="connsiteX1-967" fmla="*/ 374 w 684"/>
                <a:gd name="connsiteY1-968" fmla="*/ 132 h 232"/>
                <a:gd name="connsiteX2-969" fmla="*/ 379 w 684"/>
                <a:gd name="connsiteY2-970" fmla="*/ 132 h 232"/>
                <a:gd name="connsiteX3-971" fmla="*/ 395 w 684"/>
                <a:gd name="connsiteY3-972" fmla="*/ 127 h 232"/>
                <a:gd name="connsiteX4-973" fmla="*/ 405 w 684"/>
                <a:gd name="connsiteY4-974" fmla="*/ 127 h 232"/>
                <a:gd name="connsiteX5-975" fmla="*/ 421 w 684"/>
                <a:gd name="connsiteY5-976" fmla="*/ 127 h 232"/>
                <a:gd name="connsiteX6-977" fmla="*/ 442 w 684"/>
                <a:gd name="connsiteY6-978" fmla="*/ 122 h 232"/>
                <a:gd name="connsiteX7-979" fmla="*/ 468 w 684"/>
                <a:gd name="connsiteY7-980" fmla="*/ 122 h 232"/>
                <a:gd name="connsiteX8-981" fmla="*/ 495 w 684"/>
                <a:gd name="connsiteY8-982" fmla="*/ 116 h 232"/>
                <a:gd name="connsiteX9-983" fmla="*/ 547 w 684"/>
                <a:gd name="connsiteY9-984" fmla="*/ 111 h 232"/>
                <a:gd name="connsiteX10-985" fmla="*/ 595 w 684"/>
                <a:gd name="connsiteY10-986" fmla="*/ 106 h 232"/>
                <a:gd name="connsiteX11-987" fmla="*/ 642 w 684"/>
                <a:gd name="connsiteY11-988" fmla="*/ 101 h 232"/>
                <a:gd name="connsiteX12-989" fmla="*/ 684 w 684"/>
                <a:gd name="connsiteY12-990" fmla="*/ 101 h 232"/>
                <a:gd name="connsiteX13-991" fmla="*/ 663 w 684"/>
                <a:gd name="connsiteY13-992" fmla="*/ 137 h 232"/>
                <a:gd name="connsiteX14-993" fmla="*/ 653 w 684"/>
                <a:gd name="connsiteY14-994" fmla="*/ 137 h 232"/>
                <a:gd name="connsiteX15-995" fmla="*/ 637 w 684"/>
                <a:gd name="connsiteY15-996" fmla="*/ 137 h 232"/>
                <a:gd name="connsiteX16-997" fmla="*/ 626 w 684"/>
                <a:gd name="connsiteY16-998" fmla="*/ 137 h 232"/>
                <a:gd name="connsiteX17-999" fmla="*/ 610 w 684"/>
                <a:gd name="connsiteY17-1000" fmla="*/ 137 h 232"/>
                <a:gd name="connsiteX18-1001" fmla="*/ 595 w 684"/>
                <a:gd name="connsiteY18-1002" fmla="*/ 143 h 232"/>
                <a:gd name="connsiteX19-1003" fmla="*/ 579 w 684"/>
                <a:gd name="connsiteY19-1004" fmla="*/ 143 h 232"/>
                <a:gd name="connsiteX20-1005" fmla="*/ 558 w 684"/>
                <a:gd name="connsiteY20-1006" fmla="*/ 143 h 232"/>
                <a:gd name="connsiteX21-1007" fmla="*/ 542 w 684"/>
                <a:gd name="connsiteY21-1008" fmla="*/ 143 h 232"/>
                <a:gd name="connsiteX22-1009" fmla="*/ 521 w 684"/>
                <a:gd name="connsiteY22-1010" fmla="*/ 148 h 232"/>
                <a:gd name="connsiteX23-1011" fmla="*/ 500 w 684"/>
                <a:gd name="connsiteY23-1012" fmla="*/ 148 h 232"/>
                <a:gd name="connsiteX24-1013" fmla="*/ 479 w 684"/>
                <a:gd name="connsiteY24-1014" fmla="*/ 153 h 232"/>
                <a:gd name="connsiteX25-1015" fmla="*/ 458 w 684"/>
                <a:gd name="connsiteY25-1016" fmla="*/ 153 h 232"/>
                <a:gd name="connsiteX26-1017" fmla="*/ 432 w 684"/>
                <a:gd name="connsiteY26-1018" fmla="*/ 159 h 232"/>
                <a:gd name="connsiteX27-1019" fmla="*/ 405 w 684"/>
                <a:gd name="connsiteY27-1020" fmla="*/ 159 h 232"/>
                <a:gd name="connsiteX28-1021" fmla="*/ 384 w 684"/>
                <a:gd name="connsiteY28-1022" fmla="*/ 164 h 232"/>
                <a:gd name="connsiteX29-1023" fmla="*/ 353 w 684"/>
                <a:gd name="connsiteY29-1024" fmla="*/ 164 h 232"/>
                <a:gd name="connsiteX30-1025" fmla="*/ 326 w 684"/>
                <a:gd name="connsiteY30-1026" fmla="*/ 169 h 232"/>
                <a:gd name="connsiteX31-1027" fmla="*/ 305 w 684"/>
                <a:gd name="connsiteY31-1028" fmla="*/ 174 h 232"/>
                <a:gd name="connsiteX32-1029" fmla="*/ 279 w 684"/>
                <a:gd name="connsiteY32-1030" fmla="*/ 180 h 232"/>
                <a:gd name="connsiteX33-1031" fmla="*/ 258 w 684"/>
                <a:gd name="connsiteY33-1032" fmla="*/ 180 h 232"/>
                <a:gd name="connsiteX34-1033" fmla="*/ 237 w 684"/>
                <a:gd name="connsiteY34-1034" fmla="*/ 185 h 232"/>
                <a:gd name="connsiteX35-1035" fmla="*/ 216 w 684"/>
                <a:gd name="connsiteY35-1036" fmla="*/ 190 h 232"/>
                <a:gd name="connsiteX36-1037" fmla="*/ 200 w 684"/>
                <a:gd name="connsiteY36-1038" fmla="*/ 190 h 232"/>
                <a:gd name="connsiteX37-1039" fmla="*/ 184 w 684"/>
                <a:gd name="connsiteY37-1040" fmla="*/ 195 h 232"/>
                <a:gd name="connsiteX38-1041" fmla="*/ 169 w 684"/>
                <a:gd name="connsiteY38-1042" fmla="*/ 195 h 232"/>
                <a:gd name="connsiteX39-1043" fmla="*/ 153 w 684"/>
                <a:gd name="connsiteY39-1044" fmla="*/ 201 h 232"/>
                <a:gd name="connsiteX40-1045" fmla="*/ 142 w 684"/>
                <a:gd name="connsiteY40-1046" fmla="*/ 201 h 232"/>
                <a:gd name="connsiteX41-1047" fmla="*/ 132 w 684"/>
                <a:gd name="connsiteY41-1048" fmla="*/ 206 h 232"/>
                <a:gd name="connsiteX42-1049" fmla="*/ 127 w 684"/>
                <a:gd name="connsiteY42-1050" fmla="*/ 206 h 232"/>
                <a:gd name="connsiteX43-1051" fmla="*/ 116 w 684"/>
                <a:gd name="connsiteY43-1052" fmla="*/ 211 h 232"/>
                <a:gd name="connsiteX44-1053" fmla="*/ 111 w 684"/>
                <a:gd name="connsiteY44-1054" fmla="*/ 211 h 232"/>
                <a:gd name="connsiteX45-1055" fmla="*/ 105 w 684"/>
                <a:gd name="connsiteY45-1056" fmla="*/ 216 h 232"/>
                <a:gd name="connsiteX46-1057" fmla="*/ 90 w 684"/>
                <a:gd name="connsiteY46-1058" fmla="*/ 222 h 232"/>
                <a:gd name="connsiteX47-1059" fmla="*/ 79 w 684"/>
                <a:gd name="connsiteY47-1060" fmla="*/ 227 h 232"/>
                <a:gd name="connsiteX48-1061" fmla="*/ 69 w 684"/>
                <a:gd name="connsiteY48-1062" fmla="*/ 232 h 232"/>
                <a:gd name="connsiteX49-1063" fmla="*/ 63 w 684"/>
                <a:gd name="connsiteY49-1064" fmla="*/ 232 h 232"/>
                <a:gd name="connsiteX50-1065" fmla="*/ 58 w 684"/>
                <a:gd name="connsiteY50-1066" fmla="*/ 232 h 232"/>
                <a:gd name="connsiteX51-1067" fmla="*/ 53 w 684"/>
                <a:gd name="connsiteY51-1068" fmla="*/ 232 h 232"/>
                <a:gd name="connsiteX52-1069" fmla="*/ 48 w 684"/>
                <a:gd name="connsiteY52-1070" fmla="*/ 232 h 232"/>
                <a:gd name="connsiteX53-1071" fmla="*/ 37 w 684"/>
                <a:gd name="connsiteY53-1072" fmla="*/ 222 h 232"/>
                <a:gd name="connsiteX54-1073" fmla="*/ 27 w 684"/>
                <a:gd name="connsiteY54-1074" fmla="*/ 216 h 232"/>
                <a:gd name="connsiteX55-1075" fmla="*/ 16 w 684"/>
                <a:gd name="connsiteY55-1076" fmla="*/ 206 h 232"/>
                <a:gd name="connsiteX56-1077" fmla="*/ 11 w 684"/>
                <a:gd name="connsiteY56-1078" fmla="*/ 201 h 232"/>
                <a:gd name="connsiteX57-1079" fmla="*/ 6 w 684"/>
                <a:gd name="connsiteY57-1080" fmla="*/ 190 h 232"/>
                <a:gd name="connsiteX58-1081" fmla="*/ 0 w 684"/>
                <a:gd name="connsiteY58-1082" fmla="*/ 185 h 232"/>
                <a:gd name="connsiteX59-1083" fmla="*/ 6 w 684"/>
                <a:gd name="connsiteY59-1084" fmla="*/ 180 h 232"/>
                <a:gd name="connsiteX60-1085" fmla="*/ 11 w 684"/>
                <a:gd name="connsiteY60-1086" fmla="*/ 174 h 232"/>
                <a:gd name="connsiteX61-1087" fmla="*/ 16 w 684"/>
                <a:gd name="connsiteY61-1088" fmla="*/ 169 h 232"/>
                <a:gd name="connsiteX62-1089" fmla="*/ 27 w 684"/>
                <a:gd name="connsiteY62-1090" fmla="*/ 164 h 232"/>
                <a:gd name="connsiteX63-1091" fmla="*/ 37 w 684"/>
                <a:gd name="connsiteY63-1092" fmla="*/ 153 h 232"/>
                <a:gd name="connsiteX64-1093" fmla="*/ 48 w 684"/>
                <a:gd name="connsiteY64-1094" fmla="*/ 143 h 232"/>
                <a:gd name="connsiteX65-1095" fmla="*/ 53 w 684"/>
                <a:gd name="connsiteY65-1096" fmla="*/ 127 h 232"/>
                <a:gd name="connsiteX66-1097" fmla="*/ 63 w 684"/>
                <a:gd name="connsiteY66-1098" fmla="*/ 111 h 232"/>
                <a:gd name="connsiteX67-1099" fmla="*/ 63 w 684"/>
                <a:gd name="connsiteY67-1100" fmla="*/ 90 h 232"/>
                <a:gd name="connsiteX68-1101" fmla="*/ 69 w 684"/>
                <a:gd name="connsiteY68-1102" fmla="*/ 79 h 232"/>
                <a:gd name="connsiteX69-1103" fmla="*/ 69 w 684"/>
                <a:gd name="connsiteY69-1104" fmla="*/ 64 h 232"/>
                <a:gd name="connsiteX70-1105" fmla="*/ 69 w 684"/>
                <a:gd name="connsiteY70-1106" fmla="*/ 53 h 232"/>
                <a:gd name="connsiteX71-1107" fmla="*/ 63 w 684"/>
                <a:gd name="connsiteY71-1108" fmla="*/ 37 h 232"/>
                <a:gd name="connsiteX72-1109" fmla="*/ 58 w 684"/>
                <a:gd name="connsiteY72-1110" fmla="*/ 32 h 232"/>
                <a:gd name="connsiteX73-1111" fmla="*/ 53 w 684"/>
                <a:gd name="connsiteY73-1112" fmla="*/ 27 h 232"/>
                <a:gd name="connsiteX74-1113" fmla="*/ 48 w 684"/>
                <a:gd name="connsiteY74-1114" fmla="*/ 22 h 232"/>
                <a:gd name="connsiteX75-1115" fmla="*/ 48 w 684"/>
                <a:gd name="connsiteY75-1116" fmla="*/ 16 h 232"/>
                <a:gd name="connsiteX76-1117" fmla="*/ 48 w 684"/>
                <a:gd name="connsiteY76-1118" fmla="*/ 6 h 232"/>
                <a:gd name="connsiteX77-1119" fmla="*/ 95 w 684"/>
                <a:gd name="connsiteY77-1120" fmla="*/ 0 h 232"/>
                <a:gd name="connsiteX78-1121" fmla="*/ 105 w 684"/>
                <a:gd name="connsiteY78-1122" fmla="*/ 6 h 232"/>
                <a:gd name="connsiteX79-1123" fmla="*/ 116 w 684"/>
                <a:gd name="connsiteY79-1124" fmla="*/ 16 h 232"/>
                <a:gd name="connsiteX80-1125" fmla="*/ 127 w 684"/>
                <a:gd name="connsiteY80-1126" fmla="*/ 22 h 232"/>
                <a:gd name="connsiteX81-1127" fmla="*/ 132 w 684"/>
                <a:gd name="connsiteY81-1128" fmla="*/ 27 h 232"/>
                <a:gd name="connsiteX82-1129" fmla="*/ 137 w 684"/>
                <a:gd name="connsiteY82-1130" fmla="*/ 32 h 232"/>
                <a:gd name="connsiteX83-1131" fmla="*/ 137 w 684"/>
                <a:gd name="connsiteY83-1132" fmla="*/ 37 h 232"/>
                <a:gd name="connsiteX84-1133" fmla="*/ 137 w 684"/>
                <a:gd name="connsiteY84-1134" fmla="*/ 43 h 232"/>
                <a:gd name="connsiteX85-1135" fmla="*/ 137 w 684"/>
                <a:gd name="connsiteY85-1136" fmla="*/ 48 h 232"/>
                <a:gd name="connsiteX86-1137" fmla="*/ 137 w 684"/>
                <a:gd name="connsiteY86-1138" fmla="*/ 53 h 232"/>
                <a:gd name="connsiteX87-1139" fmla="*/ 137 w 684"/>
                <a:gd name="connsiteY87-1140" fmla="*/ 58 h 232"/>
                <a:gd name="connsiteX88-1141" fmla="*/ 132 w 684"/>
                <a:gd name="connsiteY88-1142" fmla="*/ 69 h 232"/>
                <a:gd name="connsiteX89-1143" fmla="*/ 132 w 684"/>
                <a:gd name="connsiteY89-1144" fmla="*/ 79 h 232"/>
                <a:gd name="connsiteX90-1145" fmla="*/ 127 w 684"/>
                <a:gd name="connsiteY90-1146" fmla="*/ 90 h 232"/>
                <a:gd name="connsiteX91-1147" fmla="*/ 121 w 684"/>
                <a:gd name="connsiteY91-1148" fmla="*/ 101 h 232"/>
                <a:gd name="connsiteX92-1149" fmla="*/ 116 w 684"/>
                <a:gd name="connsiteY92-1150" fmla="*/ 111 h 232"/>
                <a:gd name="connsiteX93-1151" fmla="*/ 116 w 684"/>
                <a:gd name="connsiteY93-1152" fmla="*/ 122 h 232"/>
                <a:gd name="connsiteX94-1153" fmla="*/ 111 w 684"/>
                <a:gd name="connsiteY94-1154" fmla="*/ 127 h 232"/>
                <a:gd name="connsiteX95-1155" fmla="*/ 111 w 684"/>
                <a:gd name="connsiteY95-1156" fmla="*/ 137 h 232"/>
                <a:gd name="connsiteX96-1157" fmla="*/ 111 w 684"/>
                <a:gd name="connsiteY96-1158" fmla="*/ 143 h 232"/>
                <a:gd name="connsiteX97-1159" fmla="*/ 111 w 684"/>
                <a:gd name="connsiteY97-1160" fmla="*/ 148 h 232"/>
                <a:gd name="connsiteX98-1161" fmla="*/ 111 w 684"/>
                <a:gd name="connsiteY98-1162" fmla="*/ 148 h 232"/>
                <a:gd name="connsiteX99-1163" fmla="*/ 111 w 684"/>
                <a:gd name="connsiteY99-1164" fmla="*/ 153 h 232"/>
                <a:gd name="connsiteX100-1165" fmla="*/ 116 w 684"/>
                <a:gd name="connsiteY100-1166" fmla="*/ 153 h 232"/>
                <a:gd name="connsiteX101-1167" fmla="*/ 116 w 684"/>
                <a:gd name="connsiteY101-1168" fmla="*/ 153 h 232"/>
                <a:gd name="connsiteX102-1169" fmla="*/ 121 w 684"/>
                <a:gd name="connsiteY102-1170" fmla="*/ 153 h 232"/>
                <a:gd name="connsiteX103-1171" fmla="*/ 132 w 684"/>
                <a:gd name="connsiteY103-1172" fmla="*/ 153 h 232"/>
                <a:gd name="connsiteX104-1173" fmla="*/ 148 w 684"/>
                <a:gd name="connsiteY104-1174" fmla="*/ 153 h 232"/>
                <a:gd name="connsiteX105-1175" fmla="*/ 169 w 684"/>
                <a:gd name="connsiteY105-1176" fmla="*/ 153 h 232"/>
                <a:gd name="connsiteX106-1177" fmla="*/ 190 w 684"/>
                <a:gd name="connsiteY106-1178" fmla="*/ 153 h 232"/>
                <a:gd name="connsiteX107-1179" fmla="*/ 211 w 684"/>
                <a:gd name="connsiteY107-1180" fmla="*/ 148 h 232"/>
                <a:gd name="connsiteX108-1181" fmla="*/ 242 w 684"/>
                <a:gd name="connsiteY108-1182" fmla="*/ 143 h 232"/>
                <a:gd name="connsiteX109-1183" fmla="*/ 269 w 684"/>
                <a:gd name="connsiteY109-1184" fmla="*/ 143 h 232"/>
                <a:gd name="connsiteX110-1185" fmla="*/ 290 w 684"/>
                <a:gd name="connsiteY110-1186" fmla="*/ 137 h 232"/>
                <a:gd name="connsiteX111-1187" fmla="*/ 311 w 684"/>
                <a:gd name="connsiteY111-1188" fmla="*/ 137 h 232"/>
                <a:gd name="connsiteX112-1189" fmla="*/ 332 w 684"/>
                <a:gd name="connsiteY112-1190" fmla="*/ 132 h 232"/>
                <a:gd name="connsiteX113-1191" fmla="*/ 342 w 684"/>
                <a:gd name="connsiteY113-1192" fmla="*/ 132 h 232"/>
                <a:gd name="connsiteX114-1193" fmla="*/ 358 w 684"/>
                <a:gd name="connsiteY114-1194" fmla="*/ 132 h 232"/>
                <a:gd name="connsiteX115-1195" fmla="*/ 363 w 684"/>
                <a:gd name="connsiteY115-1196" fmla="*/ 132 h 232"/>
                <a:gd name="connsiteX116-1197" fmla="*/ 368 w 684"/>
                <a:gd name="connsiteY116-1198" fmla="*/ 132 h 232"/>
                <a:gd name="connsiteX117-1199" fmla="*/ 368 w 684"/>
                <a:gd name="connsiteY117-1200" fmla="*/ 132 h 232"/>
                <a:gd name="connsiteX0-1201" fmla="*/ 368 w 684"/>
                <a:gd name="connsiteY0-1202" fmla="*/ 132 h 232"/>
                <a:gd name="connsiteX1-1203" fmla="*/ 374 w 684"/>
                <a:gd name="connsiteY1-1204" fmla="*/ 132 h 232"/>
                <a:gd name="connsiteX2-1205" fmla="*/ 379 w 684"/>
                <a:gd name="connsiteY2-1206" fmla="*/ 132 h 232"/>
                <a:gd name="connsiteX3-1207" fmla="*/ 395 w 684"/>
                <a:gd name="connsiteY3-1208" fmla="*/ 127 h 232"/>
                <a:gd name="connsiteX4-1209" fmla="*/ 405 w 684"/>
                <a:gd name="connsiteY4-1210" fmla="*/ 127 h 232"/>
                <a:gd name="connsiteX5-1211" fmla="*/ 421 w 684"/>
                <a:gd name="connsiteY5-1212" fmla="*/ 127 h 232"/>
                <a:gd name="connsiteX6-1213" fmla="*/ 442 w 684"/>
                <a:gd name="connsiteY6-1214" fmla="*/ 122 h 232"/>
                <a:gd name="connsiteX7-1215" fmla="*/ 468 w 684"/>
                <a:gd name="connsiteY7-1216" fmla="*/ 122 h 232"/>
                <a:gd name="connsiteX8-1217" fmla="*/ 495 w 684"/>
                <a:gd name="connsiteY8-1218" fmla="*/ 116 h 232"/>
                <a:gd name="connsiteX9-1219" fmla="*/ 547 w 684"/>
                <a:gd name="connsiteY9-1220" fmla="*/ 111 h 232"/>
                <a:gd name="connsiteX10-1221" fmla="*/ 595 w 684"/>
                <a:gd name="connsiteY10-1222" fmla="*/ 106 h 232"/>
                <a:gd name="connsiteX11-1223" fmla="*/ 642 w 684"/>
                <a:gd name="connsiteY11-1224" fmla="*/ 101 h 232"/>
                <a:gd name="connsiteX12-1225" fmla="*/ 684 w 684"/>
                <a:gd name="connsiteY12-1226" fmla="*/ 101 h 232"/>
                <a:gd name="connsiteX13-1227" fmla="*/ 663 w 684"/>
                <a:gd name="connsiteY13-1228" fmla="*/ 137 h 232"/>
                <a:gd name="connsiteX14-1229" fmla="*/ 653 w 684"/>
                <a:gd name="connsiteY14-1230" fmla="*/ 137 h 232"/>
                <a:gd name="connsiteX15-1231" fmla="*/ 637 w 684"/>
                <a:gd name="connsiteY15-1232" fmla="*/ 137 h 232"/>
                <a:gd name="connsiteX16-1233" fmla="*/ 626 w 684"/>
                <a:gd name="connsiteY16-1234" fmla="*/ 137 h 232"/>
                <a:gd name="connsiteX17-1235" fmla="*/ 610 w 684"/>
                <a:gd name="connsiteY17-1236" fmla="*/ 137 h 232"/>
                <a:gd name="connsiteX18-1237" fmla="*/ 595 w 684"/>
                <a:gd name="connsiteY18-1238" fmla="*/ 143 h 232"/>
                <a:gd name="connsiteX19-1239" fmla="*/ 579 w 684"/>
                <a:gd name="connsiteY19-1240" fmla="*/ 143 h 232"/>
                <a:gd name="connsiteX20-1241" fmla="*/ 558 w 684"/>
                <a:gd name="connsiteY20-1242" fmla="*/ 143 h 232"/>
                <a:gd name="connsiteX21-1243" fmla="*/ 542 w 684"/>
                <a:gd name="connsiteY21-1244" fmla="*/ 143 h 232"/>
                <a:gd name="connsiteX22-1245" fmla="*/ 521 w 684"/>
                <a:gd name="connsiteY22-1246" fmla="*/ 148 h 232"/>
                <a:gd name="connsiteX23-1247" fmla="*/ 500 w 684"/>
                <a:gd name="connsiteY23-1248" fmla="*/ 148 h 232"/>
                <a:gd name="connsiteX24-1249" fmla="*/ 479 w 684"/>
                <a:gd name="connsiteY24-1250" fmla="*/ 153 h 232"/>
                <a:gd name="connsiteX25-1251" fmla="*/ 458 w 684"/>
                <a:gd name="connsiteY25-1252" fmla="*/ 153 h 232"/>
                <a:gd name="connsiteX26-1253" fmla="*/ 432 w 684"/>
                <a:gd name="connsiteY26-1254" fmla="*/ 159 h 232"/>
                <a:gd name="connsiteX27-1255" fmla="*/ 405 w 684"/>
                <a:gd name="connsiteY27-1256" fmla="*/ 159 h 232"/>
                <a:gd name="connsiteX28-1257" fmla="*/ 384 w 684"/>
                <a:gd name="connsiteY28-1258" fmla="*/ 164 h 232"/>
                <a:gd name="connsiteX29-1259" fmla="*/ 353 w 684"/>
                <a:gd name="connsiteY29-1260" fmla="*/ 164 h 232"/>
                <a:gd name="connsiteX30-1261" fmla="*/ 326 w 684"/>
                <a:gd name="connsiteY30-1262" fmla="*/ 169 h 232"/>
                <a:gd name="connsiteX31-1263" fmla="*/ 305 w 684"/>
                <a:gd name="connsiteY31-1264" fmla="*/ 174 h 232"/>
                <a:gd name="connsiteX32-1265" fmla="*/ 279 w 684"/>
                <a:gd name="connsiteY32-1266" fmla="*/ 180 h 232"/>
                <a:gd name="connsiteX33-1267" fmla="*/ 258 w 684"/>
                <a:gd name="connsiteY33-1268" fmla="*/ 180 h 232"/>
                <a:gd name="connsiteX34-1269" fmla="*/ 237 w 684"/>
                <a:gd name="connsiteY34-1270" fmla="*/ 185 h 232"/>
                <a:gd name="connsiteX35-1271" fmla="*/ 216 w 684"/>
                <a:gd name="connsiteY35-1272" fmla="*/ 190 h 232"/>
                <a:gd name="connsiteX36-1273" fmla="*/ 200 w 684"/>
                <a:gd name="connsiteY36-1274" fmla="*/ 190 h 232"/>
                <a:gd name="connsiteX37-1275" fmla="*/ 184 w 684"/>
                <a:gd name="connsiteY37-1276" fmla="*/ 195 h 232"/>
                <a:gd name="connsiteX38-1277" fmla="*/ 169 w 684"/>
                <a:gd name="connsiteY38-1278" fmla="*/ 195 h 232"/>
                <a:gd name="connsiteX39-1279" fmla="*/ 153 w 684"/>
                <a:gd name="connsiteY39-1280" fmla="*/ 201 h 232"/>
                <a:gd name="connsiteX40-1281" fmla="*/ 142 w 684"/>
                <a:gd name="connsiteY40-1282" fmla="*/ 201 h 232"/>
                <a:gd name="connsiteX41-1283" fmla="*/ 132 w 684"/>
                <a:gd name="connsiteY41-1284" fmla="*/ 206 h 232"/>
                <a:gd name="connsiteX42-1285" fmla="*/ 127 w 684"/>
                <a:gd name="connsiteY42-1286" fmla="*/ 206 h 232"/>
                <a:gd name="connsiteX43-1287" fmla="*/ 116 w 684"/>
                <a:gd name="connsiteY43-1288" fmla="*/ 211 h 232"/>
                <a:gd name="connsiteX44-1289" fmla="*/ 111 w 684"/>
                <a:gd name="connsiteY44-1290" fmla="*/ 211 h 232"/>
                <a:gd name="connsiteX45-1291" fmla="*/ 105 w 684"/>
                <a:gd name="connsiteY45-1292" fmla="*/ 216 h 232"/>
                <a:gd name="connsiteX46-1293" fmla="*/ 90 w 684"/>
                <a:gd name="connsiteY46-1294" fmla="*/ 222 h 232"/>
                <a:gd name="connsiteX47-1295" fmla="*/ 79 w 684"/>
                <a:gd name="connsiteY47-1296" fmla="*/ 227 h 232"/>
                <a:gd name="connsiteX48-1297" fmla="*/ 69 w 684"/>
                <a:gd name="connsiteY48-1298" fmla="*/ 232 h 232"/>
                <a:gd name="connsiteX49-1299" fmla="*/ 63 w 684"/>
                <a:gd name="connsiteY49-1300" fmla="*/ 232 h 232"/>
                <a:gd name="connsiteX50-1301" fmla="*/ 58 w 684"/>
                <a:gd name="connsiteY50-1302" fmla="*/ 232 h 232"/>
                <a:gd name="connsiteX51-1303" fmla="*/ 53 w 684"/>
                <a:gd name="connsiteY51-1304" fmla="*/ 232 h 232"/>
                <a:gd name="connsiteX52-1305" fmla="*/ 48 w 684"/>
                <a:gd name="connsiteY52-1306" fmla="*/ 232 h 232"/>
                <a:gd name="connsiteX53-1307" fmla="*/ 37 w 684"/>
                <a:gd name="connsiteY53-1308" fmla="*/ 222 h 232"/>
                <a:gd name="connsiteX54-1309" fmla="*/ 27 w 684"/>
                <a:gd name="connsiteY54-1310" fmla="*/ 216 h 232"/>
                <a:gd name="connsiteX55-1311" fmla="*/ 16 w 684"/>
                <a:gd name="connsiteY55-1312" fmla="*/ 206 h 232"/>
                <a:gd name="connsiteX56-1313" fmla="*/ 11 w 684"/>
                <a:gd name="connsiteY56-1314" fmla="*/ 201 h 232"/>
                <a:gd name="connsiteX57-1315" fmla="*/ 6 w 684"/>
                <a:gd name="connsiteY57-1316" fmla="*/ 190 h 232"/>
                <a:gd name="connsiteX58-1317" fmla="*/ 0 w 684"/>
                <a:gd name="connsiteY58-1318" fmla="*/ 185 h 232"/>
                <a:gd name="connsiteX59-1319" fmla="*/ 6 w 684"/>
                <a:gd name="connsiteY59-1320" fmla="*/ 180 h 232"/>
                <a:gd name="connsiteX60-1321" fmla="*/ 11 w 684"/>
                <a:gd name="connsiteY60-1322" fmla="*/ 174 h 232"/>
                <a:gd name="connsiteX61-1323" fmla="*/ 16 w 684"/>
                <a:gd name="connsiteY61-1324" fmla="*/ 169 h 232"/>
                <a:gd name="connsiteX62-1325" fmla="*/ 27 w 684"/>
                <a:gd name="connsiteY62-1326" fmla="*/ 164 h 232"/>
                <a:gd name="connsiteX63-1327" fmla="*/ 37 w 684"/>
                <a:gd name="connsiteY63-1328" fmla="*/ 153 h 232"/>
                <a:gd name="connsiteX64-1329" fmla="*/ 48 w 684"/>
                <a:gd name="connsiteY64-1330" fmla="*/ 143 h 232"/>
                <a:gd name="connsiteX65-1331" fmla="*/ 53 w 684"/>
                <a:gd name="connsiteY65-1332" fmla="*/ 127 h 232"/>
                <a:gd name="connsiteX66-1333" fmla="*/ 63 w 684"/>
                <a:gd name="connsiteY66-1334" fmla="*/ 111 h 232"/>
                <a:gd name="connsiteX67-1335" fmla="*/ 63 w 684"/>
                <a:gd name="connsiteY67-1336" fmla="*/ 90 h 232"/>
                <a:gd name="connsiteX68-1337" fmla="*/ 69 w 684"/>
                <a:gd name="connsiteY68-1338" fmla="*/ 79 h 232"/>
                <a:gd name="connsiteX69-1339" fmla="*/ 69 w 684"/>
                <a:gd name="connsiteY69-1340" fmla="*/ 64 h 232"/>
                <a:gd name="connsiteX70-1341" fmla="*/ 69 w 684"/>
                <a:gd name="connsiteY70-1342" fmla="*/ 53 h 232"/>
                <a:gd name="connsiteX71-1343" fmla="*/ 63 w 684"/>
                <a:gd name="connsiteY71-1344" fmla="*/ 37 h 232"/>
                <a:gd name="connsiteX72-1345" fmla="*/ 58 w 684"/>
                <a:gd name="connsiteY72-1346" fmla="*/ 32 h 232"/>
                <a:gd name="connsiteX73-1347" fmla="*/ 53 w 684"/>
                <a:gd name="connsiteY73-1348" fmla="*/ 27 h 232"/>
                <a:gd name="connsiteX74-1349" fmla="*/ 48 w 684"/>
                <a:gd name="connsiteY74-1350" fmla="*/ 22 h 232"/>
                <a:gd name="connsiteX75-1351" fmla="*/ 48 w 684"/>
                <a:gd name="connsiteY75-1352" fmla="*/ 6 h 232"/>
                <a:gd name="connsiteX76-1353" fmla="*/ 95 w 684"/>
                <a:gd name="connsiteY76-1354" fmla="*/ 0 h 232"/>
                <a:gd name="connsiteX77-1355" fmla="*/ 105 w 684"/>
                <a:gd name="connsiteY77-1356" fmla="*/ 6 h 232"/>
                <a:gd name="connsiteX78-1357" fmla="*/ 116 w 684"/>
                <a:gd name="connsiteY78-1358" fmla="*/ 16 h 232"/>
                <a:gd name="connsiteX79-1359" fmla="*/ 127 w 684"/>
                <a:gd name="connsiteY79-1360" fmla="*/ 22 h 232"/>
                <a:gd name="connsiteX80-1361" fmla="*/ 132 w 684"/>
                <a:gd name="connsiteY80-1362" fmla="*/ 27 h 232"/>
                <a:gd name="connsiteX81-1363" fmla="*/ 137 w 684"/>
                <a:gd name="connsiteY81-1364" fmla="*/ 32 h 232"/>
                <a:gd name="connsiteX82-1365" fmla="*/ 137 w 684"/>
                <a:gd name="connsiteY82-1366" fmla="*/ 37 h 232"/>
                <a:gd name="connsiteX83-1367" fmla="*/ 137 w 684"/>
                <a:gd name="connsiteY83-1368" fmla="*/ 43 h 232"/>
                <a:gd name="connsiteX84-1369" fmla="*/ 137 w 684"/>
                <a:gd name="connsiteY84-1370" fmla="*/ 48 h 232"/>
                <a:gd name="connsiteX85-1371" fmla="*/ 137 w 684"/>
                <a:gd name="connsiteY85-1372" fmla="*/ 53 h 232"/>
                <a:gd name="connsiteX86-1373" fmla="*/ 137 w 684"/>
                <a:gd name="connsiteY86-1374" fmla="*/ 58 h 232"/>
                <a:gd name="connsiteX87-1375" fmla="*/ 132 w 684"/>
                <a:gd name="connsiteY87-1376" fmla="*/ 69 h 232"/>
                <a:gd name="connsiteX88-1377" fmla="*/ 132 w 684"/>
                <a:gd name="connsiteY88-1378" fmla="*/ 79 h 232"/>
                <a:gd name="connsiteX89-1379" fmla="*/ 127 w 684"/>
                <a:gd name="connsiteY89-1380" fmla="*/ 90 h 232"/>
                <a:gd name="connsiteX90-1381" fmla="*/ 121 w 684"/>
                <a:gd name="connsiteY90-1382" fmla="*/ 101 h 232"/>
                <a:gd name="connsiteX91-1383" fmla="*/ 116 w 684"/>
                <a:gd name="connsiteY91-1384" fmla="*/ 111 h 232"/>
                <a:gd name="connsiteX92-1385" fmla="*/ 116 w 684"/>
                <a:gd name="connsiteY92-1386" fmla="*/ 122 h 232"/>
                <a:gd name="connsiteX93-1387" fmla="*/ 111 w 684"/>
                <a:gd name="connsiteY93-1388" fmla="*/ 127 h 232"/>
                <a:gd name="connsiteX94-1389" fmla="*/ 111 w 684"/>
                <a:gd name="connsiteY94-1390" fmla="*/ 137 h 232"/>
                <a:gd name="connsiteX95-1391" fmla="*/ 111 w 684"/>
                <a:gd name="connsiteY95-1392" fmla="*/ 143 h 232"/>
                <a:gd name="connsiteX96-1393" fmla="*/ 111 w 684"/>
                <a:gd name="connsiteY96-1394" fmla="*/ 148 h 232"/>
                <a:gd name="connsiteX97-1395" fmla="*/ 111 w 684"/>
                <a:gd name="connsiteY97-1396" fmla="*/ 148 h 232"/>
                <a:gd name="connsiteX98-1397" fmla="*/ 111 w 684"/>
                <a:gd name="connsiteY98-1398" fmla="*/ 153 h 232"/>
                <a:gd name="connsiteX99-1399" fmla="*/ 116 w 684"/>
                <a:gd name="connsiteY99-1400" fmla="*/ 153 h 232"/>
                <a:gd name="connsiteX100-1401" fmla="*/ 116 w 684"/>
                <a:gd name="connsiteY100-1402" fmla="*/ 153 h 232"/>
                <a:gd name="connsiteX101-1403" fmla="*/ 121 w 684"/>
                <a:gd name="connsiteY101-1404" fmla="*/ 153 h 232"/>
                <a:gd name="connsiteX102-1405" fmla="*/ 132 w 684"/>
                <a:gd name="connsiteY102-1406" fmla="*/ 153 h 232"/>
                <a:gd name="connsiteX103-1407" fmla="*/ 148 w 684"/>
                <a:gd name="connsiteY103-1408" fmla="*/ 153 h 232"/>
                <a:gd name="connsiteX104-1409" fmla="*/ 169 w 684"/>
                <a:gd name="connsiteY104-1410" fmla="*/ 153 h 232"/>
                <a:gd name="connsiteX105-1411" fmla="*/ 190 w 684"/>
                <a:gd name="connsiteY105-1412" fmla="*/ 153 h 232"/>
                <a:gd name="connsiteX106-1413" fmla="*/ 211 w 684"/>
                <a:gd name="connsiteY106-1414" fmla="*/ 148 h 232"/>
                <a:gd name="connsiteX107-1415" fmla="*/ 242 w 684"/>
                <a:gd name="connsiteY107-1416" fmla="*/ 143 h 232"/>
                <a:gd name="connsiteX108-1417" fmla="*/ 269 w 684"/>
                <a:gd name="connsiteY108-1418" fmla="*/ 143 h 232"/>
                <a:gd name="connsiteX109-1419" fmla="*/ 290 w 684"/>
                <a:gd name="connsiteY109-1420" fmla="*/ 137 h 232"/>
                <a:gd name="connsiteX110-1421" fmla="*/ 311 w 684"/>
                <a:gd name="connsiteY110-1422" fmla="*/ 137 h 232"/>
                <a:gd name="connsiteX111-1423" fmla="*/ 332 w 684"/>
                <a:gd name="connsiteY111-1424" fmla="*/ 132 h 232"/>
                <a:gd name="connsiteX112-1425" fmla="*/ 342 w 684"/>
                <a:gd name="connsiteY112-1426" fmla="*/ 132 h 232"/>
                <a:gd name="connsiteX113-1427" fmla="*/ 358 w 684"/>
                <a:gd name="connsiteY113-1428" fmla="*/ 132 h 232"/>
                <a:gd name="connsiteX114-1429" fmla="*/ 363 w 684"/>
                <a:gd name="connsiteY114-1430" fmla="*/ 132 h 232"/>
                <a:gd name="connsiteX115-1431" fmla="*/ 368 w 684"/>
                <a:gd name="connsiteY115-1432" fmla="*/ 132 h 232"/>
                <a:gd name="connsiteX116-1433" fmla="*/ 368 w 684"/>
                <a:gd name="connsiteY116-1434" fmla="*/ 132 h 232"/>
                <a:gd name="connsiteX0-1435" fmla="*/ 368 w 684"/>
                <a:gd name="connsiteY0-1436" fmla="*/ 132 h 232"/>
                <a:gd name="connsiteX1-1437" fmla="*/ 374 w 684"/>
                <a:gd name="connsiteY1-1438" fmla="*/ 132 h 232"/>
                <a:gd name="connsiteX2-1439" fmla="*/ 379 w 684"/>
                <a:gd name="connsiteY2-1440" fmla="*/ 132 h 232"/>
                <a:gd name="connsiteX3-1441" fmla="*/ 395 w 684"/>
                <a:gd name="connsiteY3-1442" fmla="*/ 127 h 232"/>
                <a:gd name="connsiteX4-1443" fmla="*/ 405 w 684"/>
                <a:gd name="connsiteY4-1444" fmla="*/ 127 h 232"/>
                <a:gd name="connsiteX5-1445" fmla="*/ 421 w 684"/>
                <a:gd name="connsiteY5-1446" fmla="*/ 127 h 232"/>
                <a:gd name="connsiteX6-1447" fmla="*/ 442 w 684"/>
                <a:gd name="connsiteY6-1448" fmla="*/ 122 h 232"/>
                <a:gd name="connsiteX7-1449" fmla="*/ 468 w 684"/>
                <a:gd name="connsiteY7-1450" fmla="*/ 122 h 232"/>
                <a:gd name="connsiteX8-1451" fmla="*/ 495 w 684"/>
                <a:gd name="connsiteY8-1452" fmla="*/ 116 h 232"/>
                <a:gd name="connsiteX9-1453" fmla="*/ 547 w 684"/>
                <a:gd name="connsiteY9-1454" fmla="*/ 111 h 232"/>
                <a:gd name="connsiteX10-1455" fmla="*/ 595 w 684"/>
                <a:gd name="connsiteY10-1456" fmla="*/ 106 h 232"/>
                <a:gd name="connsiteX11-1457" fmla="*/ 642 w 684"/>
                <a:gd name="connsiteY11-1458" fmla="*/ 101 h 232"/>
                <a:gd name="connsiteX12-1459" fmla="*/ 684 w 684"/>
                <a:gd name="connsiteY12-1460" fmla="*/ 101 h 232"/>
                <a:gd name="connsiteX13-1461" fmla="*/ 663 w 684"/>
                <a:gd name="connsiteY13-1462" fmla="*/ 137 h 232"/>
                <a:gd name="connsiteX14-1463" fmla="*/ 653 w 684"/>
                <a:gd name="connsiteY14-1464" fmla="*/ 137 h 232"/>
                <a:gd name="connsiteX15-1465" fmla="*/ 637 w 684"/>
                <a:gd name="connsiteY15-1466" fmla="*/ 137 h 232"/>
                <a:gd name="connsiteX16-1467" fmla="*/ 626 w 684"/>
                <a:gd name="connsiteY16-1468" fmla="*/ 137 h 232"/>
                <a:gd name="connsiteX17-1469" fmla="*/ 610 w 684"/>
                <a:gd name="connsiteY17-1470" fmla="*/ 137 h 232"/>
                <a:gd name="connsiteX18-1471" fmla="*/ 595 w 684"/>
                <a:gd name="connsiteY18-1472" fmla="*/ 143 h 232"/>
                <a:gd name="connsiteX19-1473" fmla="*/ 579 w 684"/>
                <a:gd name="connsiteY19-1474" fmla="*/ 143 h 232"/>
                <a:gd name="connsiteX20-1475" fmla="*/ 558 w 684"/>
                <a:gd name="connsiteY20-1476" fmla="*/ 143 h 232"/>
                <a:gd name="connsiteX21-1477" fmla="*/ 542 w 684"/>
                <a:gd name="connsiteY21-1478" fmla="*/ 143 h 232"/>
                <a:gd name="connsiteX22-1479" fmla="*/ 521 w 684"/>
                <a:gd name="connsiteY22-1480" fmla="*/ 148 h 232"/>
                <a:gd name="connsiteX23-1481" fmla="*/ 500 w 684"/>
                <a:gd name="connsiteY23-1482" fmla="*/ 148 h 232"/>
                <a:gd name="connsiteX24-1483" fmla="*/ 479 w 684"/>
                <a:gd name="connsiteY24-1484" fmla="*/ 153 h 232"/>
                <a:gd name="connsiteX25-1485" fmla="*/ 458 w 684"/>
                <a:gd name="connsiteY25-1486" fmla="*/ 153 h 232"/>
                <a:gd name="connsiteX26-1487" fmla="*/ 432 w 684"/>
                <a:gd name="connsiteY26-1488" fmla="*/ 159 h 232"/>
                <a:gd name="connsiteX27-1489" fmla="*/ 405 w 684"/>
                <a:gd name="connsiteY27-1490" fmla="*/ 159 h 232"/>
                <a:gd name="connsiteX28-1491" fmla="*/ 384 w 684"/>
                <a:gd name="connsiteY28-1492" fmla="*/ 164 h 232"/>
                <a:gd name="connsiteX29-1493" fmla="*/ 353 w 684"/>
                <a:gd name="connsiteY29-1494" fmla="*/ 164 h 232"/>
                <a:gd name="connsiteX30-1495" fmla="*/ 326 w 684"/>
                <a:gd name="connsiteY30-1496" fmla="*/ 169 h 232"/>
                <a:gd name="connsiteX31-1497" fmla="*/ 305 w 684"/>
                <a:gd name="connsiteY31-1498" fmla="*/ 174 h 232"/>
                <a:gd name="connsiteX32-1499" fmla="*/ 279 w 684"/>
                <a:gd name="connsiteY32-1500" fmla="*/ 180 h 232"/>
                <a:gd name="connsiteX33-1501" fmla="*/ 258 w 684"/>
                <a:gd name="connsiteY33-1502" fmla="*/ 180 h 232"/>
                <a:gd name="connsiteX34-1503" fmla="*/ 237 w 684"/>
                <a:gd name="connsiteY34-1504" fmla="*/ 185 h 232"/>
                <a:gd name="connsiteX35-1505" fmla="*/ 216 w 684"/>
                <a:gd name="connsiteY35-1506" fmla="*/ 190 h 232"/>
                <a:gd name="connsiteX36-1507" fmla="*/ 200 w 684"/>
                <a:gd name="connsiteY36-1508" fmla="*/ 190 h 232"/>
                <a:gd name="connsiteX37-1509" fmla="*/ 184 w 684"/>
                <a:gd name="connsiteY37-1510" fmla="*/ 195 h 232"/>
                <a:gd name="connsiteX38-1511" fmla="*/ 169 w 684"/>
                <a:gd name="connsiteY38-1512" fmla="*/ 195 h 232"/>
                <a:gd name="connsiteX39-1513" fmla="*/ 153 w 684"/>
                <a:gd name="connsiteY39-1514" fmla="*/ 201 h 232"/>
                <a:gd name="connsiteX40-1515" fmla="*/ 142 w 684"/>
                <a:gd name="connsiteY40-1516" fmla="*/ 201 h 232"/>
                <a:gd name="connsiteX41-1517" fmla="*/ 132 w 684"/>
                <a:gd name="connsiteY41-1518" fmla="*/ 206 h 232"/>
                <a:gd name="connsiteX42-1519" fmla="*/ 127 w 684"/>
                <a:gd name="connsiteY42-1520" fmla="*/ 206 h 232"/>
                <a:gd name="connsiteX43-1521" fmla="*/ 116 w 684"/>
                <a:gd name="connsiteY43-1522" fmla="*/ 211 h 232"/>
                <a:gd name="connsiteX44-1523" fmla="*/ 111 w 684"/>
                <a:gd name="connsiteY44-1524" fmla="*/ 211 h 232"/>
                <a:gd name="connsiteX45-1525" fmla="*/ 105 w 684"/>
                <a:gd name="connsiteY45-1526" fmla="*/ 216 h 232"/>
                <a:gd name="connsiteX46-1527" fmla="*/ 90 w 684"/>
                <a:gd name="connsiteY46-1528" fmla="*/ 222 h 232"/>
                <a:gd name="connsiteX47-1529" fmla="*/ 79 w 684"/>
                <a:gd name="connsiteY47-1530" fmla="*/ 227 h 232"/>
                <a:gd name="connsiteX48-1531" fmla="*/ 69 w 684"/>
                <a:gd name="connsiteY48-1532" fmla="*/ 232 h 232"/>
                <a:gd name="connsiteX49-1533" fmla="*/ 63 w 684"/>
                <a:gd name="connsiteY49-1534" fmla="*/ 232 h 232"/>
                <a:gd name="connsiteX50-1535" fmla="*/ 58 w 684"/>
                <a:gd name="connsiteY50-1536" fmla="*/ 232 h 232"/>
                <a:gd name="connsiteX51-1537" fmla="*/ 53 w 684"/>
                <a:gd name="connsiteY51-1538" fmla="*/ 232 h 232"/>
                <a:gd name="connsiteX52-1539" fmla="*/ 48 w 684"/>
                <a:gd name="connsiteY52-1540" fmla="*/ 232 h 232"/>
                <a:gd name="connsiteX53-1541" fmla="*/ 37 w 684"/>
                <a:gd name="connsiteY53-1542" fmla="*/ 222 h 232"/>
                <a:gd name="connsiteX54-1543" fmla="*/ 27 w 684"/>
                <a:gd name="connsiteY54-1544" fmla="*/ 216 h 232"/>
                <a:gd name="connsiteX55-1545" fmla="*/ 16 w 684"/>
                <a:gd name="connsiteY55-1546" fmla="*/ 206 h 232"/>
                <a:gd name="connsiteX56-1547" fmla="*/ 11 w 684"/>
                <a:gd name="connsiteY56-1548" fmla="*/ 201 h 232"/>
                <a:gd name="connsiteX57-1549" fmla="*/ 6 w 684"/>
                <a:gd name="connsiteY57-1550" fmla="*/ 190 h 232"/>
                <a:gd name="connsiteX58-1551" fmla="*/ 0 w 684"/>
                <a:gd name="connsiteY58-1552" fmla="*/ 185 h 232"/>
                <a:gd name="connsiteX59-1553" fmla="*/ 6 w 684"/>
                <a:gd name="connsiteY59-1554" fmla="*/ 180 h 232"/>
                <a:gd name="connsiteX60-1555" fmla="*/ 11 w 684"/>
                <a:gd name="connsiteY60-1556" fmla="*/ 174 h 232"/>
                <a:gd name="connsiteX61-1557" fmla="*/ 16 w 684"/>
                <a:gd name="connsiteY61-1558" fmla="*/ 169 h 232"/>
                <a:gd name="connsiteX62-1559" fmla="*/ 27 w 684"/>
                <a:gd name="connsiteY62-1560" fmla="*/ 164 h 232"/>
                <a:gd name="connsiteX63-1561" fmla="*/ 37 w 684"/>
                <a:gd name="connsiteY63-1562" fmla="*/ 153 h 232"/>
                <a:gd name="connsiteX64-1563" fmla="*/ 48 w 684"/>
                <a:gd name="connsiteY64-1564" fmla="*/ 143 h 232"/>
                <a:gd name="connsiteX65-1565" fmla="*/ 53 w 684"/>
                <a:gd name="connsiteY65-1566" fmla="*/ 127 h 232"/>
                <a:gd name="connsiteX66-1567" fmla="*/ 63 w 684"/>
                <a:gd name="connsiteY66-1568" fmla="*/ 111 h 232"/>
                <a:gd name="connsiteX67-1569" fmla="*/ 63 w 684"/>
                <a:gd name="connsiteY67-1570" fmla="*/ 90 h 232"/>
                <a:gd name="connsiteX68-1571" fmla="*/ 69 w 684"/>
                <a:gd name="connsiteY68-1572" fmla="*/ 79 h 232"/>
                <a:gd name="connsiteX69-1573" fmla="*/ 69 w 684"/>
                <a:gd name="connsiteY69-1574" fmla="*/ 64 h 232"/>
                <a:gd name="connsiteX70-1575" fmla="*/ 69 w 684"/>
                <a:gd name="connsiteY70-1576" fmla="*/ 53 h 232"/>
                <a:gd name="connsiteX71-1577" fmla="*/ 63 w 684"/>
                <a:gd name="connsiteY71-1578" fmla="*/ 37 h 232"/>
                <a:gd name="connsiteX72-1579" fmla="*/ 58 w 684"/>
                <a:gd name="connsiteY72-1580" fmla="*/ 32 h 232"/>
                <a:gd name="connsiteX73-1581" fmla="*/ 53 w 684"/>
                <a:gd name="connsiteY73-1582" fmla="*/ 27 h 232"/>
                <a:gd name="connsiteX74-1583" fmla="*/ 48 w 684"/>
                <a:gd name="connsiteY74-1584" fmla="*/ 22 h 232"/>
                <a:gd name="connsiteX75-1585" fmla="*/ 95 w 684"/>
                <a:gd name="connsiteY75-1586" fmla="*/ 0 h 232"/>
                <a:gd name="connsiteX76-1587" fmla="*/ 105 w 684"/>
                <a:gd name="connsiteY76-1588" fmla="*/ 6 h 232"/>
                <a:gd name="connsiteX77-1589" fmla="*/ 116 w 684"/>
                <a:gd name="connsiteY77-1590" fmla="*/ 16 h 232"/>
                <a:gd name="connsiteX78-1591" fmla="*/ 127 w 684"/>
                <a:gd name="connsiteY78-1592" fmla="*/ 22 h 232"/>
                <a:gd name="connsiteX79-1593" fmla="*/ 132 w 684"/>
                <a:gd name="connsiteY79-1594" fmla="*/ 27 h 232"/>
                <a:gd name="connsiteX80-1595" fmla="*/ 137 w 684"/>
                <a:gd name="connsiteY80-1596" fmla="*/ 32 h 232"/>
                <a:gd name="connsiteX81-1597" fmla="*/ 137 w 684"/>
                <a:gd name="connsiteY81-1598" fmla="*/ 37 h 232"/>
                <a:gd name="connsiteX82-1599" fmla="*/ 137 w 684"/>
                <a:gd name="connsiteY82-1600" fmla="*/ 43 h 232"/>
                <a:gd name="connsiteX83-1601" fmla="*/ 137 w 684"/>
                <a:gd name="connsiteY83-1602" fmla="*/ 48 h 232"/>
                <a:gd name="connsiteX84-1603" fmla="*/ 137 w 684"/>
                <a:gd name="connsiteY84-1604" fmla="*/ 53 h 232"/>
                <a:gd name="connsiteX85-1605" fmla="*/ 137 w 684"/>
                <a:gd name="connsiteY85-1606" fmla="*/ 58 h 232"/>
                <a:gd name="connsiteX86-1607" fmla="*/ 132 w 684"/>
                <a:gd name="connsiteY86-1608" fmla="*/ 69 h 232"/>
                <a:gd name="connsiteX87-1609" fmla="*/ 132 w 684"/>
                <a:gd name="connsiteY87-1610" fmla="*/ 79 h 232"/>
                <a:gd name="connsiteX88-1611" fmla="*/ 127 w 684"/>
                <a:gd name="connsiteY88-1612" fmla="*/ 90 h 232"/>
                <a:gd name="connsiteX89-1613" fmla="*/ 121 w 684"/>
                <a:gd name="connsiteY89-1614" fmla="*/ 101 h 232"/>
                <a:gd name="connsiteX90-1615" fmla="*/ 116 w 684"/>
                <a:gd name="connsiteY90-1616" fmla="*/ 111 h 232"/>
                <a:gd name="connsiteX91-1617" fmla="*/ 116 w 684"/>
                <a:gd name="connsiteY91-1618" fmla="*/ 122 h 232"/>
                <a:gd name="connsiteX92-1619" fmla="*/ 111 w 684"/>
                <a:gd name="connsiteY92-1620" fmla="*/ 127 h 232"/>
                <a:gd name="connsiteX93-1621" fmla="*/ 111 w 684"/>
                <a:gd name="connsiteY93-1622" fmla="*/ 137 h 232"/>
                <a:gd name="connsiteX94-1623" fmla="*/ 111 w 684"/>
                <a:gd name="connsiteY94-1624" fmla="*/ 143 h 232"/>
                <a:gd name="connsiteX95-1625" fmla="*/ 111 w 684"/>
                <a:gd name="connsiteY95-1626" fmla="*/ 148 h 232"/>
                <a:gd name="connsiteX96-1627" fmla="*/ 111 w 684"/>
                <a:gd name="connsiteY96-1628" fmla="*/ 148 h 232"/>
                <a:gd name="connsiteX97-1629" fmla="*/ 111 w 684"/>
                <a:gd name="connsiteY97-1630" fmla="*/ 153 h 232"/>
                <a:gd name="connsiteX98-1631" fmla="*/ 116 w 684"/>
                <a:gd name="connsiteY98-1632" fmla="*/ 153 h 232"/>
                <a:gd name="connsiteX99-1633" fmla="*/ 116 w 684"/>
                <a:gd name="connsiteY99-1634" fmla="*/ 153 h 232"/>
                <a:gd name="connsiteX100-1635" fmla="*/ 121 w 684"/>
                <a:gd name="connsiteY100-1636" fmla="*/ 153 h 232"/>
                <a:gd name="connsiteX101-1637" fmla="*/ 132 w 684"/>
                <a:gd name="connsiteY101-1638" fmla="*/ 153 h 232"/>
                <a:gd name="connsiteX102-1639" fmla="*/ 148 w 684"/>
                <a:gd name="connsiteY102-1640" fmla="*/ 153 h 232"/>
                <a:gd name="connsiteX103-1641" fmla="*/ 169 w 684"/>
                <a:gd name="connsiteY103-1642" fmla="*/ 153 h 232"/>
                <a:gd name="connsiteX104-1643" fmla="*/ 190 w 684"/>
                <a:gd name="connsiteY104-1644" fmla="*/ 153 h 232"/>
                <a:gd name="connsiteX105-1645" fmla="*/ 211 w 684"/>
                <a:gd name="connsiteY105-1646" fmla="*/ 148 h 232"/>
                <a:gd name="connsiteX106-1647" fmla="*/ 242 w 684"/>
                <a:gd name="connsiteY106-1648" fmla="*/ 143 h 232"/>
                <a:gd name="connsiteX107-1649" fmla="*/ 269 w 684"/>
                <a:gd name="connsiteY107-1650" fmla="*/ 143 h 232"/>
                <a:gd name="connsiteX108-1651" fmla="*/ 290 w 684"/>
                <a:gd name="connsiteY108-1652" fmla="*/ 137 h 232"/>
                <a:gd name="connsiteX109-1653" fmla="*/ 311 w 684"/>
                <a:gd name="connsiteY109-1654" fmla="*/ 137 h 232"/>
                <a:gd name="connsiteX110-1655" fmla="*/ 332 w 684"/>
                <a:gd name="connsiteY110-1656" fmla="*/ 132 h 232"/>
                <a:gd name="connsiteX111-1657" fmla="*/ 342 w 684"/>
                <a:gd name="connsiteY111-1658" fmla="*/ 132 h 232"/>
                <a:gd name="connsiteX112-1659" fmla="*/ 358 w 684"/>
                <a:gd name="connsiteY112-1660" fmla="*/ 132 h 232"/>
                <a:gd name="connsiteX113-1661" fmla="*/ 363 w 684"/>
                <a:gd name="connsiteY113-1662" fmla="*/ 132 h 232"/>
                <a:gd name="connsiteX114-1663" fmla="*/ 368 w 684"/>
                <a:gd name="connsiteY114-1664" fmla="*/ 132 h 232"/>
                <a:gd name="connsiteX115-1665" fmla="*/ 368 w 684"/>
                <a:gd name="connsiteY115-1666" fmla="*/ 132 h 232"/>
                <a:gd name="connsiteX0-1667" fmla="*/ 368 w 684"/>
                <a:gd name="connsiteY0-1668" fmla="*/ 132 h 232"/>
                <a:gd name="connsiteX1-1669" fmla="*/ 374 w 684"/>
                <a:gd name="connsiteY1-1670" fmla="*/ 132 h 232"/>
                <a:gd name="connsiteX2-1671" fmla="*/ 379 w 684"/>
                <a:gd name="connsiteY2-1672" fmla="*/ 132 h 232"/>
                <a:gd name="connsiteX3-1673" fmla="*/ 395 w 684"/>
                <a:gd name="connsiteY3-1674" fmla="*/ 127 h 232"/>
                <a:gd name="connsiteX4-1675" fmla="*/ 405 w 684"/>
                <a:gd name="connsiteY4-1676" fmla="*/ 127 h 232"/>
                <a:gd name="connsiteX5-1677" fmla="*/ 421 w 684"/>
                <a:gd name="connsiteY5-1678" fmla="*/ 127 h 232"/>
                <a:gd name="connsiteX6-1679" fmla="*/ 442 w 684"/>
                <a:gd name="connsiteY6-1680" fmla="*/ 122 h 232"/>
                <a:gd name="connsiteX7-1681" fmla="*/ 468 w 684"/>
                <a:gd name="connsiteY7-1682" fmla="*/ 122 h 232"/>
                <a:gd name="connsiteX8-1683" fmla="*/ 495 w 684"/>
                <a:gd name="connsiteY8-1684" fmla="*/ 116 h 232"/>
                <a:gd name="connsiteX9-1685" fmla="*/ 547 w 684"/>
                <a:gd name="connsiteY9-1686" fmla="*/ 111 h 232"/>
                <a:gd name="connsiteX10-1687" fmla="*/ 595 w 684"/>
                <a:gd name="connsiteY10-1688" fmla="*/ 106 h 232"/>
                <a:gd name="connsiteX11-1689" fmla="*/ 642 w 684"/>
                <a:gd name="connsiteY11-1690" fmla="*/ 101 h 232"/>
                <a:gd name="connsiteX12-1691" fmla="*/ 684 w 684"/>
                <a:gd name="connsiteY12-1692" fmla="*/ 101 h 232"/>
                <a:gd name="connsiteX13-1693" fmla="*/ 663 w 684"/>
                <a:gd name="connsiteY13-1694" fmla="*/ 137 h 232"/>
                <a:gd name="connsiteX14-1695" fmla="*/ 653 w 684"/>
                <a:gd name="connsiteY14-1696" fmla="*/ 137 h 232"/>
                <a:gd name="connsiteX15-1697" fmla="*/ 637 w 684"/>
                <a:gd name="connsiteY15-1698" fmla="*/ 137 h 232"/>
                <a:gd name="connsiteX16-1699" fmla="*/ 626 w 684"/>
                <a:gd name="connsiteY16-1700" fmla="*/ 137 h 232"/>
                <a:gd name="connsiteX17-1701" fmla="*/ 610 w 684"/>
                <a:gd name="connsiteY17-1702" fmla="*/ 137 h 232"/>
                <a:gd name="connsiteX18-1703" fmla="*/ 595 w 684"/>
                <a:gd name="connsiteY18-1704" fmla="*/ 143 h 232"/>
                <a:gd name="connsiteX19-1705" fmla="*/ 579 w 684"/>
                <a:gd name="connsiteY19-1706" fmla="*/ 143 h 232"/>
                <a:gd name="connsiteX20-1707" fmla="*/ 558 w 684"/>
                <a:gd name="connsiteY20-1708" fmla="*/ 143 h 232"/>
                <a:gd name="connsiteX21-1709" fmla="*/ 542 w 684"/>
                <a:gd name="connsiteY21-1710" fmla="*/ 143 h 232"/>
                <a:gd name="connsiteX22-1711" fmla="*/ 521 w 684"/>
                <a:gd name="connsiteY22-1712" fmla="*/ 148 h 232"/>
                <a:gd name="connsiteX23-1713" fmla="*/ 500 w 684"/>
                <a:gd name="connsiteY23-1714" fmla="*/ 148 h 232"/>
                <a:gd name="connsiteX24-1715" fmla="*/ 479 w 684"/>
                <a:gd name="connsiteY24-1716" fmla="*/ 153 h 232"/>
                <a:gd name="connsiteX25-1717" fmla="*/ 458 w 684"/>
                <a:gd name="connsiteY25-1718" fmla="*/ 153 h 232"/>
                <a:gd name="connsiteX26-1719" fmla="*/ 432 w 684"/>
                <a:gd name="connsiteY26-1720" fmla="*/ 159 h 232"/>
                <a:gd name="connsiteX27-1721" fmla="*/ 405 w 684"/>
                <a:gd name="connsiteY27-1722" fmla="*/ 159 h 232"/>
                <a:gd name="connsiteX28-1723" fmla="*/ 384 w 684"/>
                <a:gd name="connsiteY28-1724" fmla="*/ 164 h 232"/>
                <a:gd name="connsiteX29-1725" fmla="*/ 353 w 684"/>
                <a:gd name="connsiteY29-1726" fmla="*/ 164 h 232"/>
                <a:gd name="connsiteX30-1727" fmla="*/ 326 w 684"/>
                <a:gd name="connsiteY30-1728" fmla="*/ 169 h 232"/>
                <a:gd name="connsiteX31-1729" fmla="*/ 305 w 684"/>
                <a:gd name="connsiteY31-1730" fmla="*/ 174 h 232"/>
                <a:gd name="connsiteX32-1731" fmla="*/ 279 w 684"/>
                <a:gd name="connsiteY32-1732" fmla="*/ 180 h 232"/>
                <a:gd name="connsiteX33-1733" fmla="*/ 258 w 684"/>
                <a:gd name="connsiteY33-1734" fmla="*/ 180 h 232"/>
                <a:gd name="connsiteX34-1735" fmla="*/ 237 w 684"/>
                <a:gd name="connsiteY34-1736" fmla="*/ 185 h 232"/>
                <a:gd name="connsiteX35-1737" fmla="*/ 216 w 684"/>
                <a:gd name="connsiteY35-1738" fmla="*/ 190 h 232"/>
                <a:gd name="connsiteX36-1739" fmla="*/ 200 w 684"/>
                <a:gd name="connsiteY36-1740" fmla="*/ 190 h 232"/>
                <a:gd name="connsiteX37-1741" fmla="*/ 184 w 684"/>
                <a:gd name="connsiteY37-1742" fmla="*/ 195 h 232"/>
                <a:gd name="connsiteX38-1743" fmla="*/ 169 w 684"/>
                <a:gd name="connsiteY38-1744" fmla="*/ 195 h 232"/>
                <a:gd name="connsiteX39-1745" fmla="*/ 153 w 684"/>
                <a:gd name="connsiteY39-1746" fmla="*/ 201 h 232"/>
                <a:gd name="connsiteX40-1747" fmla="*/ 142 w 684"/>
                <a:gd name="connsiteY40-1748" fmla="*/ 201 h 232"/>
                <a:gd name="connsiteX41-1749" fmla="*/ 132 w 684"/>
                <a:gd name="connsiteY41-1750" fmla="*/ 206 h 232"/>
                <a:gd name="connsiteX42-1751" fmla="*/ 127 w 684"/>
                <a:gd name="connsiteY42-1752" fmla="*/ 206 h 232"/>
                <a:gd name="connsiteX43-1753" fmla="*/ 116 w 684"/>
                <a:gd name="connsiteY43-1754" fmla="*/ 211 h 232"/>
                <a:gd name="connsiteX44-1755" fmla="*/ 111 w 684"/>
                <a:gd name="connsiteY44-1756" fmla="*/ 211 h 232"/>
                <a:gd name="connsiteX45-1757" fmla="*/ 105 w 684"/>
                <a:gd name="connsiteY45-1758" fmla="*/ 216 h 232"/>
                <a:gd name="connsiteX46-1759" fmla="*/ 90 w 684"/>
                <a:gd name="connsiteY46-1760" fmla="*/ 222 h 232"/>
                <a:gd name="connsiteX47-1761" fmla="*/ 79 w 684"/>
                <a:gd name="connsiteY47-1762" fmla="*/ 227 h 232"/>
                <a:gd name="connsiteX48-1763" fmla="*/ 69 w 684"/>
                <a:gd name="connsiteY48-1764" fmla="*/ 232 h 232"/>
                <a:gd name="connsiteX49-1765" fmla="*/ 63 w 684"/>
                <a:gd name="connsiteY49-1766" fmla="*/ 232 h 232"/>
                <a:gd name="connsiteX50-1767" fmla="*/ 58 w 684"/>
                <a:gd name="connsiteY50-1768" fmla="*/ 232 h 232"/>
                <a:gd name="connsiteX51-1769" fmla="*/ 53 w 684"/>
                <a:gd name="connsiteY51-1770" fmla="*/ 232 h 232"/>
                <a:gd name="connsiteX52-1771" fmla="*/ 48 w 684"/>
                <a:gd name="connsiteY52-1772" fmla="*/ 232 h 232"/>
                <a:gd name="connsiteX53-1773" fmla="*/ 37 w 684"/>
                <a:gd name="connsiteY53-1774" fmla="*/ 222 h 232"/>
                <a:gd name="connsiteX54-1775" fmla="*/ 27 w 684"/>
                <a:gd name="connsiteY54-1776" fmla="*/ 216 h 232"/>
                <a:gd name="connsiteX55-1777" fmla="*/ 16 w 684"/>
                <a:gd name="connsiteY55-1778" fmla="*/ 206 h 232"/>
                <a:gd name="connsiteX56-1779" fmla="*/ 11 w 684"/>
                <a:gd name="connsiteY56-1780" fmla="*/ 201 h 232"/>
                <a:gd name="connsiteX57-1781" fmla="*/ 6 w 684"/>
                <a:gd name="connsiteY57-1782" fmla="*/ 190 h 232"/>
                <a:gd name="connsiteX58-1783" fmla="*/ 0 w 684"/>
                <a:gd name="connsiteY58-1784" fmla="*/ 185 h 232"/>
                <a:gd name="connsiteX59-1785" fmla="*/ 6 w 684"/>
                <a:gd name="connsiteY59-1786" fmla="*/ 180 h 232"/>
                <a:gd name="connsiteX60-1787" fmla="*/ 11 w 684"/>
                <a:gd name="connsiteY60-1788" fmla="*/ 174 h 232"/>
                <a:gd name="connsiteX61-1789" fmla="*/ 16 w 684"/>
                <a:gd name="connsiteY61-1790" fmla="*/ 169 h 232"/>
                <a:gd name="connsiteX62-1791" fmla="*/ 27 w 684"/>
                <a:gd name="connsiteY62-1792" fmla="*/ 164 h 232"/>
                <a:gd name="connsiteX63-1793" fmla="*/ 37 w 684"/>
                <a:gd name="connsiteY63-1794" fmla="*/ 153 h 232"/>
                <a:gd name="connsiteX64-1795" fmla="*/ 48 w 684"/>
                <a:gd name="connsiteY64-1796" fmla="*/ 143 h 232"/>
                <a:gd name="connsiteX65-1797" fmla="*/ 53 w 684"/>
                <a:gd name="connsiteY65-1798" fmla="*/ 127 h 232"/>
                <a:gd name="connsiteX66-1799" fmla="*/ 63 w 684"/>
                <a:gd name="connsiteY66-1800" fmla="*/ 111 h 232"/>
                <a:gd name="connsiteX67-1801" fmla="*/ 63 w 684"/>
                <a:gd name="connsiteY67-1802" fmla="*/ 90 h 232"/>
                <a:gd name="connsiteX68-1803" fmla="*/ 69 w 684"/>
                <a:gd name="connsiteY68-1804" fmla="*/ 79 h 232"/>
                <a:gd name="connsiteX69-1805" fmla="*/ 69 w 684"/>
                <a:gd name="connsiteY69-1806" fmla="*/ 64 h 232"/>
                <a:gd name="connsiteX70-1807" fmla="*/ 69 w 684"/>
                <a:gd name="connsiteY70-1808" fmla="*/ 53 h 232"/>
                <a:gd name="connsiteX71-1809" fmla="*/ 63 w 684"/>
                <a:gd name="connsiteY71-1810" fmla="*/ 37 h 232"/>
                <a:gd name="connsiteX72-1811" fmla="*/ 58 w 684"/>
                <a:gd name="connsiteY72-1812" fmla="*/ 32 h 232"/>
                <a:gd name="connsiteX73-1813" fmla="*/ 48 w 684"/>
                <a:gd name="connsiteY73-1814" fmla="*/ 22 h 232"/>
                <a:gd name="connsiteX74-1815" fmla="*/ 95 w 684"/>
                <a:gd name="connsiteY74-1816" fmla="*/ 0 h 232"/>
                <a:gd name="connsiteX75-1817" fmla="*/ 105 w 684"/>
                <a:gd name="connsiteY75-1818" fmla="*/ 6 h 232"/>
                <a:gd name="connsiteX76-1819" fmla="*/ 116 w 684"/>
                <a:gd name="connsiteY76-1820" fmla="*/ 16 h 232"/>
                <a:gd name="connsiteX77-1821" fmla="*/ 127 w 684"/>
                <a:gd name="connsiteY77-1822" fmla="*/ 22 h 232"/>
                <a:gd name="connsiteX78-1823" fmla="*/ 132 w 684"/>
                <a:gd name="connsiteY78-1824" fmla="*/ 27 h 232"/>
                <a:gd name="connsiteX79-1825" fmla="*/ 137 w 684"/>
                <a:gd name="connsiteY79-1826" fmla="*/ 32 h 232"/>
                <a:gd name="connsiteX80-1827" fmla="*/ 137 w 684"/>
                <a:gd name="connsiteY80-1828" fmla="*/ 37 h 232"/>
                <a:gd name="connsiteX81-1829" fmla="*/ 137 w 684"/>
                <a:gd name="connsiteY81-1830" fmla="*/ 43 h 232"/>
                <a:gd name="connsiteX82-1831" fmla="*/ 137 w 684"/>
                <a:gd name="connsiteY82-1832" fmla="*/ 48 h 232"/>
                <a:gd name="connsiteX83-1833" fmla="*/ 137 w 684"/>
                <a:gd name="connsiteY83-1834" fmla="*/ 53 h 232"/>
                <a:gd name="connsiteX84-1835" fmla="*/ 137 w 684"/>
                <a:gd name="connsiteY84-1836" fmla="*/ 58 h 232"/>
                <a:gd name="connsiteX85-1837" fmla="*/ 132 w 684"/>
                <a:gd name="connsiteY85-1838" fmla="*/ 69 h 232"/>
                <a:gd name="connsiteX86-1839" fmla="*/ 132 w 684"/>
                <a:gd name="connsiteY86-1840" fmla="*/ 79 h 232"/>
                <a:gd name="connsiteX87-1841" fmla="*/ 127 w 684"/>
                <a:gd name="connsiteY87-1842" fmla="*/ 90 h 232"/>
                <a:gd name="connsiteX88-1843" fmla="*/ 121 w 684"/>
                <a:gd name="connsiteY88-1844" fmla="*/ 101 h 232"/>
                <a:gd name="connsiteX89-1845" fmla="*/ 116 w 684"/>
                <a:gd name="connsiteY89-1846" fmla="*/ 111 h 232"/>
                <a:gd name="connsiteX90-1847" fmla="*/ 116 w 684"/>
                <a:gd name="connsiteY90-1848" fmla="*/ 122 h 232"/>
                <a:gd name="connsiteX91-1849" fmla="*/ 111 w 684"/>
                <a:gd name="connsiteY91-1850" fmla="*/ 127 h 232"/>
                <a:gd name="connsiteX92-1851" fmla="*/ 111 w 684"/>
                <a:gd name="connsiteY92-1852" fmla="*/ 137 h 232"/>
                <a:gd name="connsiteX93-1853" fmla="*/ 111 w 684"/>
                <a:gd name="connsiteY93-1854" fmla="*/ 143 h 232"/>
                <a:gd name="connsiteX94-1855" fmla="*/ 111 w 684"/>
                <a:gd name="connsiteY94-1856" fmla="*/ 148 h 232"/>
                <a:gd name="connsiteX95-1857" fmla="*/ 111 w 684"/>
                <a:gd name="connsiteY95-1858" fmla="*/ 148 h 232"/>
                <a:gd name="connsiteX96-1859" fmla="*/ 111 w 684"/>
                <a:gd name="connsiteY96-1860" fmla="*/ 153 h 232"/>
                <a:gd name="connsiteX97-1861" fmla="*/ 116 w 684"/>
                <a:gd name="connsiteY97-1862" fmla="*/ 153 h 232"/>
                <a:gd name="connsiteX98-1863" fmla="*/ 116 w 684"/>
                <a:gd name="connsiteY98-1864" fmla="*/ 153 h 232"/>
                <a:gd name="connsiteX99-1865" fmla="*/ 121 w 684"/>
                <a:gd name="connsiteY99-1866" fmla="*/ 153 h 232"/>
                <a:gd name="connsiteX100-1867" fmla="*/ 132 w 684"/>
                <a:gd name="connsiteY100-1868" fmla="*/ 153 h 232"/>
                <a:gd name="connsiteX101-1869" fmla="*/ 148 w 684"/>
                <a:gd name="connsiteY101-1870" fmla="*/ 153 h 232"/>
                <a:gd name="connsiteX102-1871" fmla="*/ 169 w 684"/>
                <a:gd name="connsiteY102-1872" fmla="*/ 153 h 232"/>
                <a:gd name="connsiteX103-1873" fmla="*/ 190 w 684"/>
                <a:gd name="connsiteY103-1874" fmla="*/ 153 h 232"/>
                <a:gd name="connsiteX104-1875" fmla="*/ 211 w 684"/>
                <a:gd name="connsiteY104-1876" fmla="*/ 148 h 232"/>
                <a:gd name="connsiteX105-1877" fmla="*/ 242 w 684"/>
                <a:gd name="connsiteY105-1878" fmla="*/ 143 h 232"/>
                <a:gd name="connsiteX106-1879" fmla="*/ 269 w 684"/>
                <a:gd name="connsiteY106-1880" fmla="*/ 143 h 232"/>
                <a:gd name="connsiteX107-1881" fmla="*/ 290 w 684"/>
                <a:gd name="connsiteY107-1882" fmla="*/ 137 h 232"/>
                <a:gd name="connsiteX108-1883" fmla="*/ 311 w 684"/>
                <a:gd name="connsiteY108-1884" fmla="*/ 137 h 232"/>
                <a:gd name="connsiteX109-1885" fmla="*/ 332 w 684"/>
                <a:gd name="connsiteY109-1886" fmla="*/ 132 h 232"/>
                <a:gd name="connsiteX110-1887" fmla="*/ 342 w 684"/>
                <a:gd name="connsiteY110-1888" fmla="*/ 132 h 232"/>
                <a:gd name="connsiteX111-1889" fmla="*/ 358 w 684"/>
                <a:gd name="connsiteY111-1890" fmla="*/ 132 h 232"/>
                <a:gd name="connsiteX112-1891" fmla="*/ 363 w 684"/>
                <a:gd name="connsiteY112-1892" fmla="*/ 132 h 232"/>
                <a:gd name="connsiteX113-1893" fmla="*/ 368 w 684"/>
                <a:gd name="connsiteY113-1894" fmla="*/ 132 h 232"/>
                <a:gd name="connsiteX114-1895" fmla="*/ 368 w 684"/>
                <a:gd name="connsiteY114-1896" fmla="*/ 132 h 232"/>
                <a:gd name="connsiteX0-1897" fmla="*/ 368 w 684"/>
                <a:gd name="connsiteY0-1898" fmla="*/ 132 h 232"/>
                <a:gd name="connsiteX1-1899" fmla="*/ 374 w 684"/>
                <a:gd name="connsiteY1-1900" fmla="*/ 132 h 232"/>
                <a:gd name="connsiteX2-1901" fmla="*/ 379 w 684"/>
                <a:gd name="connsiteY2-1902" fmla="*/ 132 h 232"/>
                <a:gd name="connsiteX3-1903" fmla="*/ 395 w 684"/>
                <a:gd name="connsiteY3-1904" fmla="*/ 127 h 232"/>
                <a:gd name="connsiteX4-1905" fmla="*/ 405 w 684"/>
                <a:gd name="connsiteY4-1906" fmla="*/ 127 h 232"/>
                <a:gd name="connsiteX5-1907" fmla="*/ 421 w 684"/>
                <a:gd name="connsiteY5-1908" fmla="*/ 127 h 232"/>
                <a:gd name="connsiteX6-1909" fmla="*/ 442 w 684"/>
                <a:gd name="connsiteY6-1910" fmla="*/ 122 h 232"/>
                <a:gd name="connsiteX7-1911" fmla="*/ 468 w 684"/>
                <a:gd name="connsiteY7-1912" fmla="*/ 122 h 232"/>
                <a:gd name="connsiteX8-1913" fmla="*/ 495 w 684"/>
                <a:gd name="connsiteY8-1914" fmla="*/ 116 h 232"/>
                <a:gd name="connsiteX9-1915" fmla="*/ 547 w 684"/>
                <a:gd name="connsiteY9-1916" fmla="*/ 111 h 232"/>
                <a:gd name="connsiteX10-1917" fmla="*/ 595 w 684"/>
                <a:gd name="connsiteY10-1918" fmla="*/ 106 h 232"/>
                <a:gd name="connsiteX11-1919" fmla="*/ 642 w 684"/>
                <a:gd name="connsiteY11-1920" fmla="*/ 101 h 232"/>
                <a:gd name="connsiteX12-1921" fmla="*/ 684 w 684"/>
                <a:gd name="connsiteY12-1922" fmla="*/ 101 h 232"/>
                <a:gd name="connsiteX13-1923" fmla="*/ 663 w 684"/>
                <a:gd name="connsiteY13-1924" fmla="*/ 137 h 232"/>
                <a:gd name="connsiteX14-1925" fmla="*/ 653 w 684"/>
                <a:gd name="connsiteY14-1926" fmla="*/ 137 h 232"/>
                <a:gd name="connsiteX15-1927" fmla="*/ 637 w 684"/>
                <a:gd name="connsiteY15-1928" fmla="*/ 137 h 232"/>
                <a:gd name="connsiteX16-1929" fmla="*/ 626 w 684"/>
                <a:gd name="connsiteY16-1930" fmla="*/ 137 h 232"/>
                <a:gd name="connsiteX17-1931" fmla="*/ 610 w 684"/>
                <a:gd name="connsiteY17-1932" fmla="*/ 137 h 232"/>
                <a:gd name="connsiteX18-1933" fmla="*/ 595 w 684"/>
                <a:gd name="connsiteY18-1934" fmla="*/ 143 h 232"/>
                <a:gd name="connsiteX19-1935" fmla="*/ 579 w 684"/>
                <a:gd name="connsiteY19-1936" fmla="*/ 143 h 232"/>
                <a:gd name="connsiteX20-1937" fmla="*/ 558 w 684"/>
                <a:gd name="connsiteY20-1938" fmla="*/ 143 h 232"/>
                <a:gd name="connsiteX21-1939" fmla="*/ 542 w 684"/>
                <a:gd name="connsiteY21-1940" fmla="*/ 143 h 232"/>
                <a:gd name="connsiteX22-1941" fmla="*/ 521 w 684"/>
                <a:gd name="connsiteY22-1942" fmla="*/ 148 h 232"/>
                <a:gd name="connsiteX23-1943" fmla="*/ 500 w 684"/>
                <a:gd name="connsiteY23-1944" fmla="*/ 148 h 232"/>
                <a:gd name="connsiteX24-1945" fmla="*/ 479 w 684"/>
                <a:gd name="connsiteY24-1946" fmla="*/ 153 h 232"/>
                <a:gd name="connsiteX25-1947" fmla="*/ 458 w 684"/>
                <a:gd name="connsiteY25-1948" fmla="*/ 153 h 232"/>
                <a:gd name="connsiteX26-1949" fmla="*/ 432 w 684"/>
                <a:gd name="connsiteY26-1950" fmla="*/ 159 h 232"/>
                <a:gd name="connsiteX27-1951" fmla="*/ 405 w 684"/>
                <a:gd name="connsiteY27-1952" fmla="*/ 159 h 232"/>
                <a:gd name="connsiteX28-1953" fmla="*/ 384 w 684"/>
                <a:gd name="connsiteY28-1954" fmla="*/ 164 h 232"/>
                <a:gd name="connsiteX29-1955" fmla="*/ 353 w 684"/>
                <a:gd name="connsiteY29-1956" fmla="*/ 164 h 232"/>
                <a:gd name="connsiteX30-1957" fmla="*/ 326 w 684"/>
                <a:gd name="connsiteY30-1958" fmla="*/ 169 h 232"/>
                <a:gd name="connsiteX31-1959" fmla="*/ 305 w 684"/>
                <a:gd name="connsiteY31-1960" fmla="*/ 174 h 232"/>
                <a:gd name="connsiteX32-1961" fmla="*/ 279 w 684"/>
                <a:gd name="connsiteY32-1962" fmla="*/ 180 h 232"/>
                <a:gd name="connsiteX33-1963" fmla="*/ 258 w 684"/>
                <a:gd name="connsiteY33-1964" fmla="*/ 180 h 232"/>
                <a:gd name="connsiteX34-1965" fmla="*/ 237 w 684"/>
                <a:gd name="connsiteY34-1966" fmla="*/ 185 h 232"/>
                <a:gd name="connsiteX35-1967" fmla="*/ 216 w 684"/>
                <a:gd name="connsiteY35-1968" fmla="*/ 190 h 232"/>
                <a:gd name="connsiteX36-1969" fmla="*/ 200 w 684"/>
                <a:gd name="connsiteY36-1970" fmla="*/ 190 h 232"/>
                <a:gd name="connsiteX37-1971" fmla="*/ 184 w 684"/>
                <a:gd name="connsiteY37-1972" fmla="*/ 195 h 232"/>
                <a:gd name="connsiteX38-1973" fmla="*/ 169 w 684"/>
                <a:gd name="connsiteY38-1974" fmla="*/ 195 h 232"/>
                <a:gd name="connsiteX39-1975" fmla="*/ 153 w 684"/>
                <a:gd name="connsiteY39-1976" fmla="*/ 201 h 232"/>
                <a:gd name="connsiteX40-1977" fmla="*/ 142 w 684"/>
                <a:gd name="connsiteY40-1978" fmla="*/ 201 h 232"/>
                <a:gd name="connsiteX41-1979" fmla="*/ 132 w 684"/>
                <a:gd name="connsiteY41-1980" fmla="*/ 206 h 232"/>
                <a:gd name="connsiteX42-1981" fmla="*/ 127 w 684"/>
                <a:gd name="connsiteY42-1982" fmla="*/ 206 h 232"/>
                <a:gd name="connsiteX43-1983" fmla="*/ 116 w 684"/>
                <a:gd name="connsiteY43-1984" fmla="*/ 211 h 232"/>
                <a:gd name="connsiteX44-1985" fmla="*/ 111 w 684"/>
                <a:gd name="connsiteY44-1986" fmla="*/ 211 h 232"/>
                <a:gd name="connsiteX45-1987" fmla="*/ 105 w 684"/>
                <a:gd name="connsiteY45-1988" fmla="*/ 216 h 232"/>
                <a:gd name="connsiteX46-1989" fmla="*/ 90 w 684"/>
                <a:gd name="connsiteY46-1990" fmla="*/ 222 h 232"/>
                <a:gd name="connsiteX47-1991" fmla="*/ 79 w 684"/>
                <a:gd name="connsiteY47-1992" fmla="*/ 227 h 232"/>
                <a:gd name="connsiteX48-1993" fmla="*/ 69 w 684"/>
                <a:gd name="connsiteY48-1994" fmla="*/ 232 h 232"/>
                <a:gd name="connsiteX49-1995" fmla="*/ 63 w 684"/>
                <a:gd name="connsiteY49-1996" fmla="*/ 232 h 232"/>
                <a:gd name="connsiteX50-1997" fmla="*/ 58 w 684"/>
                <a:gd name="connsiteY50-1998" fmla="*/ 232 h 232"/>
                <a:gd name="connsiteX51-1999" fmla="*/ 53 w 684"/>
                <a:gd name="connsiteY51-2000" fmla="*/ 232 h 232"/>
                <a:gd name="connsiteX52-2001" fmla="*/ 48 w 684"/>
                <a:gd name="connsiteY52-2002" fmla="*/ 232 h 232"/>
                <a:gd name="connsiteX53-2003" fmla="*/ 37 w 684"/>
                <a:gd name="connsiteY53-2004" fmla="*/ 222 h 232"/>
                <a:gd name="connsiteX54-2005" fmla="*/ 27 w 684"/>
                <a:gd name="connsiteY54-2006" fmla="*/ 216 h 232"/>
                <a:gd name="connsiteX55-2007" fmla="*/ 16 w 684"/>
                <a:gd name="connsiteY55-2008" fmla="*/ 206 h 232"/>
                <a:gd name="connsiteX56-2009" fmla="*/ 11 w 684"/>
                <a:gd name="connsiteY56-2010" fmla="*/ 201 h 232"/>
                <a:gd name="connsiteX57-2011" fmla="*/ 6 w 684"/>
                <a:gd name="connsiteY57-2012" fmla="*/ 190 h 232"/>
                <a:gd name="connsiteX58-2013" fmla="*/ 0 w 684"/>
                <a:gd name="connsiteY58-2014" fmla="*/ 185 h 232"/>
                <a:gd name="connsiteX59-2015" fmla="*/ 6 w 684"/>
                <a:gd name="connsiteY59-2016" fmla="*/ 180 h 232"/>
                <a:gd name="connsiteX60-2017" fmla="*/ 11 w 684"/>
                <a:gd name="connsiteY60-2018" fmla="*/ 174 h 232"/>
                <a:gd name="connsiteX61-2019" fmla="*/ 16 w 684"/>
                <a:gd name="connsiteY61-2020" fmla="*/ 169 h 232"/>
                <a:gd name="connsiteX62-2021" fmla="*/ 27 w 684"/>
                <a:gd name="connsiteY62-2022" fmla="*/ 164 h 232"/>
                <a:gd name="connsiteX63-2023" fmla="*/ 37 w 684"/>
                <a:gd name="connsiteY63-2024" fmla="*/ 153 h 232"/>
                <a:gd name="connsiteX64-2025" fmla="*/ 48 w 684"/>
                <a:gd name="connsiteY64-2026" fmla="*/ 143 h 232"/>
                <a:gd name="connsiteX65-2027" fmla="*/ 53 w 684"/>
                <a:gd name="connsiteY65-2028" fmla="*/ 127 h 232"/>
                <a:gd name="connsiteX66-2029" fmla="*/ 63 w 684"/>
                <a:gd name="connsiteY66-2030" fmla="*/ 111 h 232"/>
                <a:gd name="connsiteX67-2031" fmla="*/ 63 w 684"/>
                <a:gd name="connsiteY67-2032" fmla="*/ 90 h 232"/>
                <a:gd name="connsiteX68-2033" fmla="*/ 69 w 684"/>
                <a:gd name="connsiteY68-2034" fmla="*/ 79 h 232"/>
                <a:gd name="connsiteX69-2035" fmla="*/ 69 w 684"/>
                <a:gd name="connsiteY69-2036" fmla="*/ 64 h 232"/>
                <a:gd name="connsiteX70-2037" fmla="*/ 69 w 684"/>
                <a:gd name="connsiteY70-2038" fmla="*/ 53 h 232"/>
                <a:gd name="connsiteX71-2039" fmla="*/ 63 w 684"/>
                <a:gd name="connsiteY71-2040" fmla="*/ 37 h 232"/>
                <a:gd name="connsiteX72-2041" fmla="*/ 58 w 684"/>
                <a:gd name="connsiteY72-2042" fmla="*/ 32 h 232"/>
                <a:gd name="connsiteX73-2043" fmla="*/ 95 w 684"/>
                <a:gd name="connsiteY73-2044" fmla="*/ 0 h 232"/>
                <a:gd name="connsiteX74-2045" fmla="*/ 105 w 684"/>
                <a:gd name="connsiteY74-2046" fmla="*/ 6 h 232"/>
                <a:gd name="connsiteX75-2047" fmla="*/ 116 w 684"/>
                <a:gd name="connsiteY75-2048" fmla="*/ 16 h 232"/>
                <a:gd name="connsiteX76-2049" fmla="*/ 127 w 684"/>
                <a:gd name="connsiteY76-2050" fmla="*/ 22 h 232"/>
                <a:gd name="connsiteX77-2051" fmla="*/ 132 w 684"/>
                <a:gd name="connsiteY77-2052" fmla="*/ 27 h 232"/>
                <a:gd name="connsiteX78-2053" fmla="*/ 137 w 684"/>
                <a:gd name="connsiteY78-2054" fmla="*/ 32 h 232"/>
                <a:gd name="connsiteX79-2055" fmla="*/ 137 w 684"/>
                <a:gd name="connsiteY79-2056" fmla="*/ 37 h 232"/>
                <a:gd name="connsiteX80-2057" fmla="*/ 137 w 684"/>
                <a:gd name="connsiteY80-2058" fmla="*/ 43 h 232"/>
                <a:gd name="connsiteX81-2059" fmla="*/ 137 w 684"/>
                <a:gd name="connsiteY81-2060" fmla="*/ 48 h 232"/>
                <a:gd name="connsiteX82-2061" fmla="*/ 137 w 684"/>
                <a:gd name="connsiteY82-2062" fmla="*/ 53 h 232"/>
                <a:gd name="connsiteX83-2063" fmla="*/ 137 w 684"/>
                <a:gd name="connsiteY83-2064" fmla="*/ 58 h 232"/>
                <a:gd name="connsiteX84-2065" fmla="*/ 132 w 684"/>
                <a:gd name="connsiteY84-2066" fmla="*/ 69 h 232"/>
                <a:gd name="connsiteX85-2067" fmla="*/ 132 w 684"/>
                <a:gd name="connsiteY85-2068" fmla="*/ 79 h 232"/>
                <a:gd name="connsiteX86-2069" fmla="*/ 127 w 684"/>
                <a:gd name="connsiteY86-2070" fmla="*/ 90 h 232"/>
                <a:gd name="connsiteX87-2071" fmla="*/ 121 w 684"/>
                <a:gd name="connsiteY87-2072" fmla="*/ 101 h 232"/>
                <a:gd name="connsiteX88-2073" fmla="*/ 116 w 684"/>
                <a:gd name="connsiteY88-2074" fmla="*/ 111 h 232"/>
                <a:gd name="connsiteX89-2075" fmla="*/ 116 w 684"/>
                <a:gd name="connsiteY89-2076" fmla="*/ 122 h 232"/>
                <a:gd name="connsiteX90-2077" fmla="*/ 111 w 684"/>
                <a:gd name="connsiteY90-2078" fmla="*/ 127 h 232"/>
                <a:gd name="connsiteX91-2079" fmla="*/ 111 w 684"/>
                <a:gd name="connsiteY91-2080" fmla="*/ 137 h 232"/>
                <a:gd name="connsiteX92-2081" fmla="*/ 111 w 684"/>
                <a:gd name="connsiteY92-2082" fmla="*/ 143 h 232"/>
                <a:gd name="connsiteX93-2083" fmla="*/ 111 w 684"/>
                <a:gd name="connsiteY93-2084" fmla="*/ 148 h 232"/>
                <a:gd name="connsiteX94-2085" fmla="*/ 111 w 684"/>
                <a:gd name="connsiteY94-2086" fmla="*/ 148 h 232"/>
                <a:gd name="connsiteX95-2087" fmla="*/ 111 w 684"/>
                <a:gd name="connsiteY95-2088" fmla="*/ 153 h 232"/>
                <a:gd name="connsiteX96-2089" fmla="*/ 116 w 684"/>
                <a:gd name="connsiteY96-2090" fmla="*/ 153 h 232"/>
                <a:gd name="connsiteX97-2091" fmla="*/ 116 w 684"/>
                <a:gd name="connsiteY97-2092" fmla="*/ 153 h 232"/>
                <a:gd name="connsiteX98-2093" fmla="*/ 121 w 684"/>
                <a:gd name="connsiteY98-2094" fmla="*/ 153 h 232"/>
                <a:gd name="connsiteX99-2095" fmla="*/ 132 w 684"/>
                <a:gd name="connsiteY99-2096" fmla="*/ 153 h 232"/>
                <a:gd name="connsiteX100-2097" fmla="*/ 148 w 684"/>
                <a:gd name="connsiteY100-2098" fmla="*/ 153 h 232"/>
                <a:gd name="connsiteX101-2099" fmla="*/ 169 w 684"/>
                <a:gd name="connsiteY101-2100" fmla="*/ 153 h 232"/>
                <a:gd name="connsiteX102-2101" fmla="*/ 190 w 684"/>
                <a:gd name="connsiteY102-2102" fmla="*/ 153 h 232"/>
                <a:gd name="connsiteX103-2103" fmla="*/ 211 w 684"/>
                <a:gd name="connsiteY103-2104" fmla="*/ 148 h 232"/>
                <a:gd name="connsiteX104-2105" fmla="*/ 242 w 684"/>
                <a:gd name="connsiteY104-2106" fmla="*/ 143 h 232"/>
                <a:gd name="connsiteX105-2107" fmla="*/ 269 w 684"/>
                <a:gd name="connsiteY105-2108" fmla="*/ 143 h 232"/>
                <a:gd name="connsiteX106-2109" fmla="*/ 290 w 684"/>
                <a:gd name="connsiteY106-2110" fmla="*/ 137 h 232"/>
                <a:gd name="connsiteX107-2111" fmla="*/ 311 w 684"/>
                <a:gd name="connsiteY107-2112" fmla="*/ 137 h 232"/>
                <a:gd name="connsiteX108-2113" fmla="*/ 332 w 684"/>
                <a:gd name="connsiteY108-2114" fmla="*/ 132 h 232"/>
                <a:gd name="connsiteX109-2115" fmla="*/ 342 w 684"/>
                <a:gd name="connsiteY109-2116" fmla="*/ 132 h 232"/>
                <a:gd name="connsiteX110-2117" fmla="*/ 358 w 684"/>
                <a:gd name="connsiteY110-2118" fmla="*/ 132 h 232"/>
                <a:gd name="connsiteX111-2119" fmla="*/ 363 w 684"/>
                <a:gd name="connsiteY111-2120" fmla="*/ 132 h 232"/>
                <a:gd name="connsiteX112-2121" fmla="*/ 368 w 684"/>
                <a:gd name="connsiteY112-2122" fmla="*/ 132 h 232"/>
                <a:gd name="connsiteX113-2123" fmla="*/ 368 w 684"/>
                <a:gd name="connsiteY113-2124" fmla="*/ 132 h 232"/>
                <a:gd name="connsiteX0-2125" fmla="*/ 368 w 684"/>
                <a:gd name="connsiteY0-2126" fmla="*/ 132 h 232"/>
                <a:gd name="connsiteX1-2127" fmla="*/ 374 w 684"/>
                <a:gd name="connsiteY1-2128" fmla="*/ 132 h 232"/>
                <a:gd name="connsiteX2-2129" fmla="*/ 379 w 684"/>
                <a:gd name="connsiteY2-2130" fmla="*/ 132 h 232"/>
                <a:gd name="connsiteX3-2131" fmla="*/ 395 w 684"/>
                <a:gd name="connsiteY3-2132" fmla="*/ 127 h 232"/>
                <a:gd name="connsiteX4-2133" fmla="*/ 405 w 684"/>
                <a:gd name="connsiteY4-2134" fmla="*/ 127 h 232"/>
                <a:gd name="connsiteX5-2135" fmla="*/ 421 w 684"/>
                <a:gd name="connsiteY5-2136" fmla="*/ 127 h 232"/>
                <a:gd name="connsiteX6-2137" fmla="*/ 442 w 684"/>
                <a:gd name="connsiteY6-2138" fmla="*/ 122 h 232"/>
                <a:gd name="connsiteX7-2139" fmla="*/ 468 w 684"/>
                <a:gd name="connsiteY7-2140" fmla="*/ 122 h 232"/>
                <a:gd name="connsiteX8-2141" fmla="*/ 495 w 684"/>
                <a:gd name="connsiteY8-2142" fmla="*/ 116 h 232"/>
                <a:gd name="connsiteX9-2143" fmla="*/ 547 w 684"/>
                <a:gd name="connsiteY9-2144" fmla="*/ 111 h 232"/>
                <a:gd name="connsiteX10-2145" fmla="*/ 595 w 684"/>
                <a:gd name="connsiteY10-2146" fmla="*/ 106 h 232"/>
                <a:gd name="connsiteX11-2147" fmla="*/ 642 w 684"/>
                <a:gd name="connsiteY11-2148" fmla="*/ 101 h 232"/>
                <a:gd name="connsiteX12-2149" fmla="*/ 684 w 684"/>
                <a:gd name="connsiteY12-2150" fmla="*/ 101 h 232"/>
                <a:gd name="connsiteX13-2151" fmla="*/ 663 w 684"/>
                <a:gd name="connsiteY13-2152" fmla="*/ 137 h 232"/>
                <a:gd name="connsiteX14-2153" fmla="*/ 653 w 684"/>
                <a:gd name="connsiteY14-2154" fmla="*/ 137 h 232"/>
                <a:gd name="connsiteX15-2155" fmla="*/ 637 w 684"/>
                <a:gd name="connsiteY15-2156" fmla="*/ 137 h 232"/>
                <a:gd name="connsiteX16-2157" fmla="*/ 626 w 684"/>
                <a:gd name="connsiteY16-2158" fmla="*/ 137 h 232"/>
                <a:gd name="connsiteX17-2159" fmla="*/ 610 w 684"/>
                <a:gd name="connsiteY17-2160" fmla="*/ 137 h 232"/>
                <a:gd name="connsiteX18-2161" fmla="*/ 595 w 684"/>
                <a:gd name="connsiteY18-2162" fmla="*/ 143 h 232"/>
                <a:gd name="connsiteX19-2163" fmla="*/ 579 w 684"/>
                <a:gd name="connsiteY19-2164" fmla="*/ 143 h 232"/>
                <a:gd name="connsiteX20-2165" fmla="*/ 558 w 684"/>
                <a:gd name="connsiteY20-2166" fmla="*/ 143 h 232"/>
                <a:gd name="connsiteX21-2167" fmla="*/ 542 w 684"/>
                <a:gd name="connsiteY21-2168" fmla="*/ 143 h 232"/>
                <a:gd name="connsiteX22-2169" fmla="*/ 521 w 684"/>
                <a:gd name="connsiteY22-2170" fmla="*/ 148 h 232"/>
                <a:gd name="connsiteX23-2171" fmla="*/ 500 w 684"/>
                <a:gd name="connsiteY23-2172" fmla="*/ 148 h 232"/>
                <a:gd name="connsiteX24-2173" fmla="*/ 479 w 684"/>
                <a:gd name="connsiteY24-2174" fmla="*/ 153 h 232"/>
                <a:gd name="connsiteX25-2175" fmla="*/ 458 w 684"/>
                <a:gd name="connsiteY25-2176" fmla="*/ 153 h 232"/>
                <a:gd name="connsiteX26-2177" fmla="*/ 432 w 684"/>
                <a:gd name="connsiteY26-2178" fmla="*/ 159 h 232"/>
                <a:gd name="connsiteX27-2179" fmla="*/ 405 w 684"/>
                <a:gd name="connsiteY27-2180" fmla="*/ 159 h 232"/>
                <a:gd name="connsiteX28-2181" fmla="*/ 384 w 684"/>
                <a:gd name="connsiteY28-2182" fmla="*/ 164 h 232"/>
                <a:gd name="connsiteX29-2183" fmla="*/ 353 w 684"/>
                <a:gd name="connsiteY29-2184" fmla="*/ 164 h 232"/>
                <a:gd name="connsiteX30-2185" fmla="*/ 326 w 684"/>
                <a:gd name="connsiteY30-2186" fmla="*/ 169 h 232"/>
                <a:gd name="connsiteX31-2187" fmla="*/ 305 w 684"/>
                <a:gd name="connsiteY31-2188" fmla="*/ 174 h 232"/>
                <a:gd name="connsiteX32-2189" fmla="*/ 279 w 684"/>
                <a:gd name="connsiteY32-2190" fmla="*/ 180 h 232"/>
                <a:gd name="connsiteX33-2191" fmla="*/ 258 w 684"/>
                <a:gd name="connsiteY33-2192" fmla="*/ 180 h 232"/>
                <a:gd name="connsiteX34-2193" fmla="*/ 237 w 684"/>
                <a:gd name="connsiteY34-2194" fmla="*/ 185 h 232"/>
                <a:gd name="connsiteX35-2195" fmla="*/ 216 w 684"/>
                <a:gd name="connsiteY35-2196" fmla="*/ 190 h 232"/>
                <a:gd name="connsiteX36-2197" fmla="*/ 200 w 684"/>
                <a:gd name="connsiteY36-2198" fmla="*/ 190 h 232"/>
                <a:gd name="connsiteX37-2199" fmla="*/ 184 w 684"/>
                <a:gd name="connsiteY37-2200" fmla="*/ 195 h 232"/>
                <a:gd name="connsiteX38-2201" fmla="*/ 169 w 684"/>
                <a:gd name="connsiteY38-2202" fmla="*/ 195 h 232"/>
                <a:gd name="connsiteX39-2203" fmla="*/ 153 w 684"/>
                <a:gd name="connsiteY39-2204" fmla="*/ 201 h 232"/>
                <a:gd name="connsiteX40-2205" fmla="*/ 142 w 684"/>
                <a:gd name="connsiteY40-2206" fmla="*/ 201 h 232"/>
                <a:gd name="connsiteX41-2207" fmla="*/ 132 w 684"/>
                <a:gd name="connsiteY41-2208" fmla="*/ 206 h 232"/>
                <a:gd name="connsiteX42-2209" fmla="*/ 127 w 684"/>
                <a:gd name="connsiteY42-2210" fmla="*/ 206 h 232"/>
                <a:gd name="connsiteX43-2211" fmla="*/ 116 w 684"/>
                <a:gd name="connsiteY43-2212" fmla="*/ 211 h 232"/>
                <a:gd name="connsiteX44-2213" fmla="*/ 111 w 684"/>
                <a:gd name="connsiteY44-2214" fmla="*/ 211 h 232"/>
                <a:gd name="connsiteX45-2215" fmla="*/ 105 w 684"/>
                <a:gd name="connsiteY45-2216" fmla="*/ 216 h 232"/>
                <a:gd name="connsiteX46-2217" fmla="*/ 90 w 684"/>
                <a:gd name="connsiteY46-2218" fmla="*/ 222 h 232"/>
                <a:gd name="connsiteX47-2219" fmla="*/ 79 w 684"/>
                <a:gd name="connsiteY47-2220" fmla="*/ 227 h 232"/>
                <a:gd name="connsiteX48-2221" fmla="*/ 69 w 684"/>
                <a:gd name="connsiteY48-2222" fmla="*/ 232 h 232"/>
                <a:gd name="connsiteX49-2223" fmla="*/ 63 w 684"/>
                <a:gd name="connsiteY49-2224" fmla="*/ 232 h 232"/>
                <a:gd name="connsiteX50-2225" fmla="*/ 58 w 684"/>
                <a:gd name="connsiteY50-2226" fmla="*/ 232 h 232"/>
                <a:gd name="connsiteX51-2227" fmla="*/ 53 w 684"/>
                <a:gd name="connsiteY51-2228" fmla="*/ 232 h 232"/>
                <a:gd name="connsiteX52-2229" fmla="*/ 48 w 684"/>
                <a:gd name="connsiteY52-2230" fmla="*/ 232 h 232"/>
                <a:gd name="connsiteX53-2231" fmla="*/ 37 w 684"/>
                <a:gd name="connsiteY53-2232" fmla="*/ 222 h 232"/>
                <a:gd name="connsiteX54-2233" fmla="*/ 27 w 684"/>
                <a:gd name="connsiteY54-2234" fmla="*/ 216 h 232"/>
                <a:gd name="connsiteX55-2235" fmla="*/ 16 w 684"/>
                <a:gd name="connsiteY55-2236" fmla="*/ 206 h 232"/>
                <a:gd name="connsiteX56-2237" fmla="*/ 11 w 684"/>
                <a:gd name="connsiteY56-2238" fmla="*/ 201 h 232"/>
                <a:gd name="connsiteX57-2239" fmla="*/ 6 w 684"/>
                <a:gd name="connsiteY57-2240" fmla="*/ 190 h 232"/>
                <a:gd name="connsiteX58-2241" fmla="*/ 0 w 684"/>
                <a:gd name="connsiteY58-2242" fmla="*/ 185 h 232"/>
                <a:gd name="connsiteX59-2243" fmla="*/ 6 w 684"/>
                <a:gd name="connsiteY59-2244" fmla="*/ 180 h 232"/>
                <a:gd name="connsiteX60-2245" fmla="*/ 11 w 684"/>
                <a:gd name="connsiteY60-2246" fmla="*/ 174 h 232"/>
                <a:gd name="connsiteX61-2247" fmla="*/ 16 w 684"/>
                <a:gd name="connsiteY61-2248" fmla="*/ 169 h 232"/>
                <a:gd name="connsiteX62-2249" fmla="*/ 27 w 684"/>
                <a:gd name="connsiteY62-2250" fmla="*/ 164 h 232"/>
                <a:gd name="connsiteX63-2251" fmla="*/ 37 w 684"/>
                <a:gd name="connsiteY63-2252" fmla="*/ 153 h 232"/>
                <a:gd name="connsiteX64-2253" fmla="*/ 48 w 684"/>
                <a:gd name="connsiteY64-2254" fmla="*/ 143 h 232"/>
                <a:gd name="connsiteX65-2255" fmla="*/ 53 w 684"/>
                <a:gd name="connsiteY65-2256" fmla="*/ 127 h 232"/>
                <a:gd name="connsiteX66-2257" fmla="*/ 63 w 684"/>
                <a:gd name="connsiteY66-2258" fmla="*/ 111 h 232"/>
                <a:gd name="connsiteX67-2259" fmla="*/ 63 w 684"/>
                <a:gd name="connsiteY67-2260" fmla="*/ 90 h 232"/>
                <a:gd name="connsiteX68-2261" fmla="*/ 69 w 684"/>
                <a:gd name="connsiteY68-2262" fmla="*/ 79 h 232"/>
                <a:gd name="connsiteX69-2263" fmla="*/ 69 w 684"/>
                <a:gd name="connsiteY69-2264" fmla="*/ 64 h 232"/>
                <a:gd name="connsiteX70-2265" fmla="*/ 69 w 684"/>
                <a:gd name="connsiteY70-2266" fmla="*/ 53 h 232"/>
                <a:gd name="connsiteX71-2267" fmla="*/ 58 w 684"/>
                <a:gd name="connsiteY71-2268" fmla="*/ 32 h 232"/>
                <a:gd name="connsiteX72-2269" fmla="*/ 95 w 684"/>
                <a:gd name="connsiteY72-2270" fmla="*/ 0 h 232"/>
                <a:gd name="connsiteX73-2271" fmla="*/ 105 w 684"/>
                <a:gd name="connsiteY73-2272" fmla="*/ 6 h 232"/>
                <a:gd name="connsiteX74-2273" fmla="*/ 116 w 684"/>
                <a:gd name="connsiteY74-2274" fmla="*/ 16 h 232"/>
                <a:gd name="connsiteX75-2275" fmla="*/ 127 w 684"/>
                <a:gd name="connsiteY75-2276" fmla="*/ 22 h 232"/>
                <a:gd name="connsiteX76-2277" fmla="*/ 132 w 684"/>
                <a:gd name="connsiteY76-2278" fmla="*/ 27 h 232"/>
                <a:gd name="connsiteX77-2279" fmla="*/ 137 w 684"/>
                <a:gd name="connsiteY77-2280" fmla="*/ 32 h 232"/>
                <a:gd name="connsiteX78-2281" fmla="*/ 137 w 684"/>
                <a:gd name="connsiteY78-2282" fmla="*/ 37 h 232"/>
                <a:gd name="connsiteX79-2283" fmla="*/ 137 w 684"/>
                <a:gd name="connsiteY79-2284" fmla="*/ 43 h 232"/>
                <a:gd name="connsiteX80-2285" fmla="*/ 137 w 684"/>
                <a:gd name="connsiteY80-2286" fmla="*/ 48 h 232"/>
                <a:gd name="connsiteX81-2287" fmla="*/ 137 w 684"/>
                <a:gd name="connsiteY81-2288" fmla="*/ 53 h 232"/>
                <a:gd name="connsiteX82-2289" fmla="*/ 137 w 684"/>
                <a:gd name="connsiteY82-2290" fmla="*/ 58 h 232"/>
                <a:gd name="connsiteX83-2291" fmla="*/ 132 w 684"/>
                <a:gd name="connsiteY83-2292" fmla="*/ 69 h 232"/>
                <a:gd name="connsiteX84-2293" fmla="*/ 132 w 684"/>
                <a:gd name="connsiteY84-2294" fmla="*/ 79 h 232"/>
                <a:gd name="connsiteX85-2295" fmla="*/ 127 w 684"/>
                <a:gd name="connsiteY85-2296" fmla="*/ 90 h 232"/>
                <a:gd name="connsiteX86-2297" fmla="*/ 121 w 684"/>
                <a:gd name="connsiteY86-2298" fmla="*/ 101 h 232"/>
                <a:gd name="connsiteX87-2299" fmla="*/ 116 w 684"/>
                <a:gd name="connsiteY87-2300" fmla="*/ 111 h 232"/>
                <a:gd name="connsiteX88-2301" fmla="*/ 116 w 684"/>
                <a:gd name="connsiteY88-2302" fmla="*/ 122 h 232"/>
                <a:gd name="connsiteX89-2303" fmla="*/ 111 w 684"/>
                <a:gd name="connsiteY89-2304" fmla="*/ 127 h 232"/>
                <a:gd name="connsiteX90-2305" fmla="*/ 111 w 684"/>
                <a:gd name="connsiteY90-2306" fmla="*/ 137 h 232"/>
                <a:gd name="connsiteX91-2307" fmla="*/ 111 w 684"/>
                <a:gd name="connsiteY91-2308" fmla="*/ 143 h 232"/>
                <a:gd name="connsiteX92-2309" fmla="*/ 111 w 684"/>
                <a:gd name="connsiteY92-2310" fmla="*/ 148 h 232"/>
                <a:gd name="connsiteX93-2311" fmla="*/ 111 w 684"/>
                <a:gd name="connsiteY93-2312" fmla="*/ 148 h 232"/>
                <a:gd name="connsiteX94-2313" fmla="*/ 111 w 684"/>
                <a:gd name="connsiteY94-2314" fmla="*/ 153 h 232"/>
                <a:gd name="connsiteX95-2315" fmla="*/ 116 w 684"/>
                <a:gd name="connsiteY95-2316" fmla="*/ 153 h 232"/>
                <a:gd name="connsiteX96-2317" fmla="*/ 116 w 684"/>
                <a:gd name="connsiteY96-2318" fmla="*/ 153 h 232"/>
                <a:gd name="connsiteX97-2319" fmla="*/ 121 w 684"/>
                <a:gd name="connsiteY97-2320" fmla="*/ 153 h 232"/>
                <a:gd name="connsiteX98-2321" fmla="*/ 132 w 684"/>
                <a:gd name="connsiteY98-2322" fmla="*/ 153 h 232"/>
                <a:gd name="connsiteX99-2323" fmla="*/ 148 w 684"/>
                <a:gd name="connsiteY99-2324" fmla="*/ 153 h 232"/>
                <a:gd name="connsiteX100-2325" fmla="*/ 169 w 684"/>
                <a:gd name="connsiteY100-2326" fmla="*/ 153 h 232"/>
                <a:gd name="connsiteX101-2327" fmla="*/ 190 w 684"/>
                <a:gd name="connsiteY101-2328" fmla="*/ 153 h 232"/>
                <a:gd name="connsiteX102-2329" fmla="*/ 211 w 684"/>
                <a:gd name="connsiteY102-2330" fmla="*/ 148 h 232"/>
                <a:gd name="connsiteX103-2331" fmla="*/ 242 w 684"/>
                <a:gd name="connsiteY103-2332" fmla="*/ 143 h 232"/>
                <a:gd name="connsiteX104-2333" fmla="*/ 269 w 684"/>
                <a:gd name="connsiteY104-2334" fmla="*/ 143 h 232"/>
                <a:gd name="connsiteX105-2335" fmla="*/ 290 w 684"/>
                <a:gd name="connsiteY105-2336" fmla="*/ 137 h 232"/>
                <a:gd name="connsiteX106-2337" fmla="*/ 311 w 684"/>
                <a:gd name="connsiteY106-2338" fmla="*/ 137 h 232"/>
                <a:gd name="connsiteX107-2339" fmla="*/ 332 w 684"/>
                <a:gd name="connsiteY107-2340" fmla="*/ 132 h 232"/>
                <a:gd name="connsiteX108-2341" fmla="*/ 342 w 684"/>
                <a:gd name="connsiteY108-2342" fmla="*/ 132 h 232"/>
                <a:gd name="connsiteX109-2343" fmla="*/ 358 w 684"/>
                <a:gd name="connsiteY109-2344" fmla="*/ 132 h 232"/>
                <a:gd name="connsiteX110-2345" fmla="*/ 363 w 684"/>
                <a:gd name="connsiteY110-2346" fmla="*/ 132 h 232"/>
                <a:gd name="connsiteX111-2347" fmla="*/ 368 w 684"/>
                <a:gd name="connsiteY111-2348" fmla="*/ 132 h 232"/>
                <a:gd name="connsiteX112-2349" fmla="*/ 368 w 684"/>
                <a:gd name="connsiteY112-2350" fmla="*/ 132 h 232"/>
                <a:gd name="connsiteX0-2351" fmla="*/ 368 w 684"/>
                <a:gd name="connsiteY0-2352" fmla="*/ 132 h 232"/>
                <a:gd name="connsiteX1-2353" fmla="*/ 374 w 684"/>
                <a:gd name="connsiteY1-2354" fmla="*/ 132 h 232"/>
                <a:gd name="connsiteX2-2355" fmla="*/ 379 w 684"/>
                <a:gd name="connsiteY2-2356" fmla="*/ 132 h 232"/>
                <a:gd name="connsiteX3-2357" fmla="*/ 395 w 684"/>
                <a:gd name="connsiteY3-2358" fmla="*/ 127 h 232"/>
                <a:gd name="connsiteX4-2359" fmla="*/ 405 w 684"/>
                <a:gd name="connsiteY4-2360" fmla="*/ 127 h 232"/>
                <a:gd name="connsiteX5-2361" fmla="*/ 421 w 684"/>
                <a:gd name="connsiteY5-2362" fmla="*/ 127 h 232"/>
                <a:gd name="connsiteX6-2363" fmla="*/ 442 w 684"/>
                <a:gd name="connsiteY6-2364" fmla="*/ 122 h 232"/>
                <a:gd name="connsiteX7-2365" fmla="*/ 468 w 684"/>
                <a:gd name="connsiteY7-2366" fmla="*/ 122 h 232"/>
                <a:gd name="connsiteX8-2367" fmla="*/ 495 w 684"/>
                <a:gd name="connsiteY8-2368" fmla="*/ 116 h 232"/>
                <a:gd name="connsiteX9-2369" fmla="*/ 547 w 684"/>
                <a:gd name="connsiteY9-2370" fmla="*/ 111 h 232"/>
                <a:gd name="connsiteX10-2371" fmla="*/ 595 w 684"/>
                <a:gd name="connsiteY10-2372" fmla="*/ 106 h 232"/>
                <a:gd name="connsiteX11-2373" fmla="*/ 642 w 684"/>
                <a:gd name="connsiteY11-2374" fmla="*/ 101 h 232"/>
                <a:gd name="connsiteX12-2375" fmla="*/ 684 w 684"/>
                <a:gd name="connsiteY12-2376" fmla="*/ 101 h 232"/>
                <a:gd name="connsiteX13-2377" fmla="*/ 663 w 684"/>
                <a:gd name="connsiteY13-2378" fmla="*/ 137 h 232"/>
                <a:gd name="connsiteX14-2379" fmla="*/ 653 w 684"/>
                <a:gd name="connsiteY14-2380" fmla="*/ 137 h 232"/>
                <a:gd name="connsiteX15-2381" fmla="*/ 637 w 684"/>
                <a:gd name="connsiteY15-2382" fmla="*/ 137 h 232"/>
                <a:gd name="connsiteX16-2383" fmla="*/ 626 w 684"/>
                <a:gd name="connsiteY16-2384" fmla="*/ 137 h 232"/>
                <a:gd name="connsiteX17-2385" fmla="*/ 610 w 684"/>
                <a:gd name="connsiteY17-2386" fmla="*/ 137 h 232"/>
                <a:gd name="connsiteX18-2387" fmla="*/ 595 w 684"/>
                <a:gd name="connsiteY18-2388" fmla="*/ 143 h 232"/>
                <a:gd name="connsiteX19-2389" fmla="*/ 579 w 684"/>
                <a:gd name="connsiteY19-2390" fmla="*/ 143 h 232"/>
                <a:gd name="connsiteX20-2391" fmla="*/ 558 w 684"/>
                <a:gd name="connsiteY20-2392" fmla="*/ 143 h 232"/>
                <a:gd name="connsiteX21-2393" fmla="*/ 542 w 684"/>
                <a:gd name="connsiteY21-2394" fmla="*/ 143 h 232"/>
                <a:gd name="connsiteX22-2395" fmla="*/ 521 w 684"/>
                <a:gd name="connsiteY22-2396" fmla="*/ 148 h 232"/>
                <a:gd name="connsiteX23-2397" fmla="*/ 500 w 684"/>
                <a:gd name="connsiteY23-2398" fmla="*/ 148 h 232"/>
                <a:gd name="connsiteX24-2399" fmla="*/ 479 w 684"/>
                <a:gd name="connsiteY24-2400" fmla="*/ 153 h 232"/>
                <a:gd name="connsiteX25-2401" fmla="*/ 458 w 684"/>
                <a:gd name="connsiteY25-2402" fmla="*/ 153 h 232"/>
                <a:gd name="connsiteX26-2403" fmla="*/ 432 w 684"/>
                <a:gd name="connsiteY26-2404" fmla="*/ 159 h 232"/>
                <a:gd name="connsiteX27-2405" fmla="*/ 405 w 684"/>
                <a:gd name="connsiteY27-2406" fmla="*/ 159 h 232"/>
                <a:gd name="connsiteX28-2407" fmla="*/ 384 w 684"/>
                <a:gd name="connsiteY28-2408" fmla="*/ 164 h 232"/>
                <a:gd name="connsiteX29-2409" fmla="*/ 353 w 684"/>
                <a:gd name="connsiteY29-2410" fmla="*/ 164 h 232"/>
                <a:gd name="connsiteX30-2411" fmla="*/ 326 w 684"/>
                <a:gd name="connsiteY30-2412" fmla="*/ 169 h 232"/>
                <a:gd name="connsiteX31-2413" fmla="*/ 305 w 684"/>
                <a:gd name="connsiteY31-2414" fmla="*/ 174 h 232"/>
                <a:gd name="connsiteX32-2415" fmla="*/ 279 w 684"/>
                <a:gd name="connsiteY32-2416" fmla="*/ 180 h 232"/>
                <a:gd name="connsiteX33-2417" fmla="*/ 258 w 684"/>
                <a:gd name="connsiteY33-2418" fmla="*/ 180 h 232"/>
                <a:gd name="connsiteX34-2419" fmla="*/ 237 w 684"/>
                <a:gd name="connsiteY34-2420" fmla="*/ 185 h 232"/>
                <a:gd name="connsiteX35-2421" fmla="*/ 216 w 684"/>
                <a:gd name="connsiteY35-2422" fmla="*/ 190 h 232"/>
                <a:gd name="connsiteX36-2423" fmla="*/ 200 w 684"/>
                <a:gd name="connsiteY36-2424" fmla="*/ 190 h 232"/>
                <a:gd name="connsiteX37-2425" fmla="*/ 184 w 684"/>
                <a:gd name="connsiteY37-2426" fmla="*/ 195 h 232"/>
                <a:gd name="connsiteX38-2427" fmla="*/ 169 w 684"/>
                <a:gd name="connsiteY38-2428" fmla="*/ 195 h 232"/>
                <a:gd name="connsiteX39-2429" fmla="*/ 153 w 684"/>
                <a:gd name="connsiteY39-2430" fmla="*/ 201 h 232"/>
                <a:gd name="connsiteX40-2431" fmla="*/ 142 w 684"/>
                <a:gd name="connsiteY40-2432" fmla="*/ 201 h 232"/>
                <a:gd name="connsiteX41-2433" fmla="*/ 132 w 684"/>
                <a:gd name="connsiteY41-2434" fmla="*/ 206 h 232"/>
                <a:gd name="connsiteX42-2435" fmla="*/ 127 w 684"/>
                <a:gd name="connsiteY42-2436" fmla="*/ 206 h 232"/>
                <a:gd name="connsiteX43-2437" fmla="*/ 116 w 684"/>
                <a:gd name="connsiteY43-2438" fmla="*/ 211 h 232"/>
                <a:gd name="connsiteX44-2439" fmla="*/ 111 w 684"/>
                <a:gd name="connsiteY44-2440" fmla="*/ 211 h 232"/>
                <a:gd name="connsiteX45-2441" fmla="*/ 105 w 684"/>
                <a:gd name="connsiteY45-2442" fmla="*/ 216 h 232"/>
                <a:gd name="connsiteX46-2443" fmla="*/ 90 w 684"/>
                <a:gd name="connsiteY46-2444" fmla="*/ 222 h 232"/>
                <a:gd name="connsiteX47-2445" fmla="*/ 79 w 684"/>
                <a:gd name="connsiteY47-2446" fmla="*/ 227 h 232"/>
                <a:gd name="connsiteX48-2447" fmla="*/ 69 w 684"/>
                <a:gd name="connsiteY48-2448" fmla="*/ 232 h 232"/>
                <a:gd name="connsiteX49-2449" fmla="*/ 63 w 684"/>
                <a:gd name="connsiteY49-2450" fmla="*/ 232 h 232"/>
                <a:gd name="connsiteX50-2451" fmla="*/ 58 w 684"/>
                <a:gd name="connsiteY50-2452" fmla="*/ 232 h 232"/>
                <a:gd name="connsiteX51-2453" fmla="*/ 53 w 684"/>
                <a:gd name="connsiteY51-2454" fmla="*/ 232 h 232"/>
                <a:gd name="connsiteX52-2455" fmla="*/ 48 w 684"/>
                <a:gd name="connsiteY52-2456" fmla="*/ 232 h 232"/>
                <a:gd name="connsiteX53-2457" fmla="*/ 37 w 684"/>
                <a:gd name="connsiteY53-2458" fmla="*/ 222 h 232"/>
                <a:gd name="connsiteX54-2459" fmla="*/ 27 w 684"/>
                <a:gd name="connsiteY54-2460" fmla="*/ 216 h 232"/>
                <a:gd name="connsiteX55-2461" fmla="*/ 16 w 684"/>
                <a:gd name="connsiteY55-2462" fmla="*/ 206 h 232"/>
                <a:gd name="connsiteX56-2463" fmla="*/ 11 w 684"/>
                <a:gd name="connsiteY56-2464" fmla="*/ 201 h 232"/>
                <a:gd name="connsiteX57-2465" fmla="*/ 6 w 684"/>
                <a:gd name="connsiteY57-2466" fmla="*/ 190 h 232"/>
                <a:gd name="connsiteX58-2467" fmla="*/ 0 w 684"/>
                <a:gd name="connsiteY58-2468" fmla="*/ 185 h 232"/>
                <a:gd name="connsiteX59-2469" fmla="*/ 6 w 684"/>
                <a:gd name="connsiteY59-2470" fmla="*/ 180 h 232"/>
                <a:gd name="connsiteX60-2471" fmla="*/ 11 w 684"/>
                <a:gd name="connsiteY60-2472" fmla="*/ 174 h 232"/>
                <a:gd name="connsiteX61-2473" fmla="*/ 16 w 684"/>
                <a:gd name="connsiteY61-2474" fmla="*/ 169 h 232"/>
                <a:gd name="connsiteX62-2475" fmla="*/ 27 w 684"/>
                <a:gd name="connsiteY62-2476" fmla="*/ 164 h 232"/>
                <a:gd name="connsiteX63-2477" fmla="*/ 37 w 684"/>
                <a:gd name="connsiteY63-2478" fmla="*/ 153 h 232"/>
                <a:gd name="connsiteX64-2479" fmla="*/ 48 w 684"/>
                <a:gd name="connsiteY64-2480" fmla="*/ 143 h 232"/>
                <a:gd name="connsiteX65-2481" fmla="*/ 53 w 684"/>
                <a:gd name="connsiteY65-2482" fmla="*/ 127 h 232"/>
                <a:gd name="connsiteX66-2483" fmla="*/ 63 w 684"/>
                <a:gd name="connsiteY66-2484" fmla="*/ 111 h 232"/>
                <a:gd name="connsiteX67-2485" fmla="*/ 63 w 684"/>
                <a:gd name="connsiteY67-2486" fmla="*/ 90 h 232"/>
                <a:gd name="connsiteX68-2487" fmla="*/ 69 w 684"/>
                <a:gd name="connsiteY68-2488" fmla="*/ 79 h 232"/>
                <a:gd name="connsiteX69-2489" fmla="*/ 69 w 684"/>
                <a:gd name="connsiteY69-2490" fmla="*/ 64 h 232"/>
                <a:gd name="connsiteX70-2491" fmla="*/ 69 w 684"/>
                <a:gd name="connsiteY70-2492" fmla="*/ 53 h 232"/>
                <a:gd name="connsiteX71-2493" fmla="*/ 58 w 684"/>
                <a:gd name="connsiteY71-2494" fmla="*/ 32 h 232"/>
                <a:gd name="connsiteX72-2495" fmla="*/ 95 w 684"/>
                <a:gd name="connsiteY72-2496" fmla="*/ 0 h 232"/>
                <a:gd name="connsiteX73-2497" fmla="*/ 105 w 684"/>
                <a:gd name="connsiteY73-2498" fmla="*/ 6 h 232"/>
                <a:gd name="connsiteX74-2499" fmla="*/ 116 w 684"/>
                <a:gd name="connsiteY74-2500" fmla="*/ 16 h 232"/>
                <a:gd name="connsiteX75-2501" fmla="*/ 132 w 684"/>
                <a:gd name="connsiteY75-2502" fmla="*/ 27 h 232"/>
                <a:gd name="connsiteX76-2503" fmla="*/ 137 w 684"/>
                <a:gd name="connsiteY76-2504" fmla="*/ 32 h 232"/>
                <a:gd name="connsiteX77-2505" fmla="*/ 137 w 684"/>
                <a:gd name="connsiteY77-2506" fmla="*/ 37 h 232"/>
                <a:gd name="connsiteX78-2507" fmla="*/ 137 w 684"/>
                <a:gd name="connsiteY78-2508" fmla="*/ 43 h 232"/>
                <a:gd name="connsiteX79-2509" fmla="*/ 137 w 684"/>
                <a:gd name="connsiteY79-2510" fmla="*/ 48 h 232"/>
                <a:gd name="connsiteX80-2511" fmla="*/ 137 w 684"/>
                <a:gd name="connsiteY80-2512" fmla="*/ 53 h 232"/>
                <a:gd name="connsiteX81-2513" fmla="*/ 137 w 684"/>
                <a:gd name="connsiteY81-2514" fmla="*/ 58 h 232"/>
                <a:gd name="connsiteX82-2515" fmla="*/ 132 w 684"/>
                <a:gd name="connsiteY82-2516" fmla="*/ 69 h 232"/>
                <a:gd name="connsiteX83-2517" fmla="*/ 132 w 684"/>
                <a:gd name="connsiteY83-2518" fmla="*/ 79 h 232"/>
                <a:gd name="connsiteX84-2519" fmla="*/ 127 w 684"/>
                <a:gd name="connsiteY84-2520" fmla="*/ 90 h 232"/>
                <a:gd name="connsiteX85-2521" fmla="*/ 121 w 684"/>
                <a:gd name="connsiteY85-2522" fmla="*/ 101 h 232"/>
                <a:gd name="connsiteX86-2523" fmla="*/ 116 w 684"/>
                <a:gd name="connsiteY86-2524" fmla="*/ 111 h 232"/>
                <a:gd name="connsiteX87-2525" fmla="*/ 116 w 684"/>
                <a:gd name="connsiteY87-2526" fmla="*/ 122 h 232"/>
                <a:gd name="connsiteX88-2527" fmla="*/ 111 w 684"/>
                <a:gd name="connsiteY88-2528" fmla="*/ 127 h 232"/>
                <a:gd name="connsiteX89-2529" fmla="*/ 111 w 684"/>
                <a:gd name="connsiteY89-2530" fmla="*/ 137 h 232"/>
                <a:gd name="connsiteX90-2531" fmla="*/ 111 w 684"/>
                <a:gd name="connsiteY90-2532" fmla="*/ 143 h 232"/>
                <a:gd name="connsiteX91-2533" fmla="*/ 111 w 684"/>
                <a:gd name="connsiteY91-2534" fmla="*/ 148 h 232"/>
                <a:gd name="connsiteX92-2535" fmla="*/ 111 w 684"/>
                <a:gd name="connsiteY92-2536" fmla="*/ 148 h 232"/>
                <a:gd name="connsiteX93-2537" fmla="*/ 111 w 684"/>
                <a:gd name="connsiteY93-2538" fmla="*/ 153 h 232"/>
                <a:gd name="connsiteX94-2539" fmla="*/ 116 w 684"/>
                <a:gd name="connsiteY94-2540" fmla="*/ 153 h 232"/>
                <a:gd name="connsiteX95-2541" fmla="*/ 116 w 684"/>
                <a:gd name="connsiteY95-2542" fmla="*/ 153 h 232"/>
                <a:gd name="connsiteX96-2543" fmla="*/ 121 w 684"/>
                <a:gd name="connsiteY96-2544" fmla="*/ 153 h 232"/>
                <a:gd name="connsiteX97-2545" fmla="*/ 132 w 684"/>
                <a:gd name="connsiteY97-2546" fmla="*/ 153 h 232"/>
                <a:gd name="connsiteX98-2547" fmla="*/ 148 w 684"/>
                <a:gd name="connsiteY98-2548" fmla="*/ 153 h 232"/>
                <a:gd name="connsiteX99-2549" fmla="*/ 169 w 684"/>
                <a:gd name="connsiteY99-2550" fmla="*/ 153 h 232"/>
                <a:gd name="connsiteX100-2551" fmla="*/ 190 w 684"/>
                <a:gd name="connsiteY100-2552" fmla="*/ 153 h 232"/>
                <a:gd name="connsiteX101-2553" fmla="*/ 211 w 684"/>
                <a:gd name="connsiteY101-2554" fmla="*/ 148 h 232"/>
                <a:gd name="connsiteX102-2555" fmla="*/ 242 w 684"/>
                <a:gd name="connsiteY102-2556" fmla="*/ 143 h 232"/>
                <a:gd name="connsiteX103-2557" fmla="*/ 269 w 684"/>
                <a:gd name="connsiteY103-2558" fmla="*/ 143 h 232"/>
                <a:gd name="connsiteX104-2559" fmla="*/ 290 w 684"/>
                <a:gd name="connsiteY104-2560" fmla="*/ 137 h 232"/>
                <a:gd name="connsiteX105-2561" fmla="*/ 311 w 684"/>
                <a:gd name="connsiteY105-2562" fmla="*/ 137 h 232"/>
                <a:gd name="connsiteX106-2563" fmla="*/ 332 w 684"/>
                <a:gd name="connsiteY106-2564" fmla="*/ 132 h 232"/>
                <a:gd name="connsiteX107-2565" fmla="*/ 342 w 684"/>
                <a:gd name="connsiteY107-2566" fmla="*/ 132 h 232"/>
                <a:gd name="connsiteX108-2567" fmla="*/ 358 w 684"/>
                <a:gd name="connsiteY108-2568" fmla="*/ 132 h 232"/>
                <a:gd name="connsiteX109-2569" fmla="*/ 363 w 684"/>
                <a:gd name="connsiteY109-2570" fmla="*/ 132 h 232"/>
                <a:gd name="connsiteX110-2571" fmla="*/ 368 w 684"/>
                <a:gd name="connsiteY110-2572" fmla="*/ 132 h 232"/>
                <a:gd name="connsiteX111-2573" fmla="*/ 368 w 684"/>
                <a:gd name="connsiteY111-2574" fmla="*/ 132 h 232"/>
                <a:gd name="connsiteX0-2575" fmla="*/ 368 w 684"/>
                <a:gd name="connsiteY0-2576" fmla="*/ 135 h 235"/>
                <a:gd name="connsiteX1-2577" fmla="*/ 374 w 684"/>
                <a:gd name="connsiteY1-2578" fmla="*/ 135 h 235"/>
                <a:gd name="connsiteX2-2579" fmla="*/ 379 w 684"/>
                <a:gd name="connsiteY2-2580" fmla="*/ 135 h 235"/>
                <a:gd name="connsiteX3-2581" fmla="*/ 395 w 684"/>
                <a:gd name="connsiteY3-2582" fmla="*/ 130 h 235"/>
                <a:gd name="connsiteX4-2583" fmla="*/ 405 w 684"/>
                <a:gd name="connsiteY4-2584" fmla="*/ 130 h 235"/>
                <a:gd name="connsiteX5-2585" fmla="*/ 421 w 684"/>
                <a:gd name="connsiteY5-2586" fmla="*/ 130 h 235"/>
                <a:gd name="connsiteX6-2587" fmla="*/ 442 w 684"/>
                <a:gd name="connsiteY6-2588" fmla="*/ 125 h 235"/>
                <a:gd name="connsiteX7-2589" fmla="*/ 468 w 684"/>
                <a:gd name="connsiteY7-2590" fmla="*/ 125 h 235"/>
                <a:gd name="connsiteX8-2591" fmla="*/ 495 w 684"/>
                <a:gd name="connsiteY8-2592" fmla="*/ 119 h 235"/>
                <a:gd name="connsiteX9-2593" fmla="*/ 547 w 684"/>
                <a:gd name="connsiteY9-2594" fmla="*/ 114 h 235"/>
                <a:gd name="connsiteX10-2595" fmla="*/ 595 w 684"/>
                <a:gd name="connsiteY10-2596" fmla="*/ 109 h 235"/>
                <a:gd name="connsiteX11-2597" fmla="*/ 642 w 684"/>
                <a:gd name="connsiteY11-2598" fmla="*/ 104 h 235"/>
                <a:gd name="connsiteX12-2599" fmla="*/ 684 w 684"/>
                <a:gd name="connsiteY12-2600" fmla="*/ 104 h 235"/>
                <a:gd name="connsiteX13-2601" fmla="*/ 663 w 684"/>
                <a:gd name="connsiteY13-2602" fmla="*/ 140 h 235"/>
                <a:gd name="connsiteX14-2603" fmla="*/ 653 w 684"/>
                <a:gd name="connsiteY14-2604" fmla="*/ 140 h 235"/>
                <a:gd name="connsiteX15-2605" fmla="*/ 637 w 684"/>
                <a:gd name="connsiteY15-2606" fmla="*/ 140 h 235"/>
                <a:gd name="connsiteX16-2607" fmla="*/ 626 w 684"/>
                <a:gd name="connsiteY16-2608" fmla="*/ 140 h 235"/>
                <a:gd name="connsiteX17-2609" fmla="*/ 610 w 684"/>
                <a:gd name="connsiteY17-2610" fmla="*/ 140 h 235"/>
                <a:gd name="connsiteX18-2611" fmla="*/ 595 w 684"/>
                <a:gd name="connsiteY18-2612" fmla="*/ 146 h 235"/>
                <a:gd name="connsiteX19-2613" fmla="*/ 579 w 684"/>
                <a:gd name="connsiteY19-2614" fmla="*/ 146 h 235"/>
                <a:gd name="connsiteX20-2615" fmla="*/ 558 w 684"/>
                <a:gd name="connsiteY20-2616" fmla="*/ 146 h 235"/>
                <a:gd name="connsiteX21-2617" fmla="*/ 542 w 684"/>
                <a:gd name="connsiteY21-2618" fmla="*/ 146 h 235"/>
                <a:gd name="connsiteX22-2619" fmla="*/ 521 w 684"/>
                <a:gd name="connsiteY22-2620" fmla="*/ 151 h 235"/>
                <a:gd name="connsiteX23-2621" fmla="*/ 500 w 684"/>
                <a:gd name="connsiteY23-2622" fmla="*/ 151 h 235"/>
                <a:gd name="connsiteX24-2623" fmla="*/ 479 w 684"/>
                <a:gd name="connsiteY24-2624" fmla="*/ 156 h 235"/>
                <a:gd name="connsiteX25-2625" fmla="*/ 458 w 684"/>
                <a:gd name="connsiteY25-2626" fmla="*/ 156 h 235"/>
                <a:gd name="connsiteX26-2627" fmla="*/ 432 w 684"/>
                <a:gd name="connsiteY26-2628" fmla="*/ 162 h 235"/>
                <a:gd name="connsiteX27-2629" fmla="*/ 405 w 684"/>
                <a:gd name="connsiteY27-2630" fmla="*/ 162 h 235"/>
                <a:gd name="connsiteX28-2631" fmla="*/ 384 w 684"/>
                <a:gd name="connsiteY28-2632" fmla="*/ 167 h 235"/>
                <a:gd name="connsiteX29-2633" fmla="*/ 353 w 684"/>
                <a:gd name="connsiteY29-2634" fmla="*/ 167 h 235"/>
                <a:gd name="connsiteX30-2635" fmla="*/ 326 w 684"/>
                <a:gd name="connsiteY30-2636" fmla="*/ 172 h 235"/>
                <a:gd name="connsiteX31-2637" fmla="*/ 305 w 684"/>
                <a:gd name="connsiteY31-2638" fmla="*/ 177 h 235"/>
                <a:gd name="connsiteX32-2639" fmla="*/ 279 w 684"/>
                <a:gd name="connsiteY32-2640" fmla="*/ 183 h 235"/>
                <a:gd name="connsiteX33-2641" fmla="*/ 258 w 684"/>
                <a:gd name="connsiteY33-2642" fmla="*/ 183 h 235"/>
                <a:gd name="connsiteX34-2643" fmla="*/ 237 w 684"/>
                <a:gd name="connsiteY34-2644" fmla="*/ 188 h 235"/>
                <a:gd name="connsiteX35-2645" fmla="*/ 216 w 684"/>
                <a:gd name="connsiteY35-2646" fmla="*/ 193 h 235"/>
                <a:gd name="connsiteX36-2647" fmla="*/ 200 w 684"/>
                <a:gd name="connsiteY36-2648" fmla="*/ 193 h 235"/>
                <a:gd name="connsiteX37-2649" fmla="*/ 184 w 684"/>
                <a:gd name="connsiteY37-2650" fmla="*/ 198 h 235"/>
                <a:gd name="connsiteX38-2651" fmla="*/ 169 w 684"/>
                <a:gd name="connsiteY38-2652" fmla="*/ 198 h 235"/>
                <a:gd name="connsiteX39-2653" fmla="*/ 153 w 684"/>
                <a:gd name="connsiteY39-2654" fmla="*/ 204 h 235"/>
                <a:gd name="connsiteX40-2655" fmla="*/ 142 w 684"/>
                <a:gd name="connsiteY40-2656" fmla="*/ 204 h 235"/>
                <a:gd name="connsiteX41-2657" fmla="*/ 132 w 684"/>
                <a:gd name="connsiteY41-2658" fmla="*/ 209 h 235"/>
                <a:gd name="connsiteX42-2659" fmla="*/ 127 w 684"/>
                <a:gd name="connsiteY42-2660" fmla="*/ 209 h 235"/>
                <a:gd name="connsiteX43-2661" fmla="*/ 116 w 684"/>
                <a:gd name="connsiteY43-2662" fmla="*/ 214 h 235"/>
                <a:gd name="connsiteX44-2663" fmla="*/ 111 w 684"/>
                <a:gd name="connsiteY44-2664" fmla="*/ 214 h 235"/>
                <a:gd name="connsiteX45-2665" fmla="*/ 105 w 684"/>
                <a:gd name="connsiteY45-2666" fmla="*/ 219 h 235"/>
                <a:gd name="connsiteX46-2667" fmla="*/ 90 w 684"/>
                <a:gd name="connsiteY46-2668" fmla="*/ 225 h 235"/>
                <a:gd name="connsiteX47-2669" fmla="*/ 79 w 684"/>
                <a:gd name="connsiteY47-2670" fmla="*/ 230 h 235"/>
                <a:gd name="connsiteX48-2671" fmla="*/ 69 w 684"/>
                <a:gd name="connsiteY48-2672" fmla="*/ 235 h 235"/>
                <a:gd name="connsiteX49-2673" fmla="*/ 63 w 684"/>
                <a:gd name="connsiteY49-2674" fmla="*/ 235 h 235"/>
                <a:gd name="connsiteX50-2675" fmla="*/ 58 w 684"/>
                <a:gd name="connsiteY50-2676" fmla="*/ 235 h 235"/>
                <a:gd name="connsiteX51-2677" fmla="*/ 53 w 684"/>
                <a:gd name="connsiteY51-2678" fmla="*/ 235 h 235"/>
                <a:gd name="connsiteX52-2679" fmla="*/ 48 w 684"/>
                <a:gd name="connsiteY52-2680" fmla="*/ 235 h 235"/>
                <a:gd name="connsiteX53-2681" fmla="*/ 37 w 684"/>
                <a:gd name="connsiteY53-2682" fmla="*/ 225 h 235"/>
                <a:gd name="connsiteX54-2683" fmla="*/ 27 w 684"/>
                <a:gd name="connsiteY54-2684" fmla="*/ 219 h 235"/>
                <a:gd name="connsiteX55-2685" fmla="*/ 16 w 684"/>
                <a:gd name="connsiteY55-2686" fmla="*/ 209 h 235"/>
                <a:gd name="connsiteX56-2687" fmla="*/ 11 w 684"/>
                <a:gd name="connsiteY56-2688" fmla="*/ 204 h 235"/>
                <a:gd name="connsiteX57-2689" fmla="*/ 6 w 684"/>
                <a:gd name="connsiteY57-2690" fmla="*/ 193 h 235"/>
                <a:gd name="connsiteX58-2691" fmla="*/ 0 w 684"/>
                <a:gd name="connsiteY58-2692" fmla="*/ 188 h 235"/>
                <a:gd name="connsiteX59-2693" fmla="*/ 6 w 684"/>
                <a:gd name="connsiteY59-2694" fmla="*/ 183 h 235"/>
                <a:gd name="connsiteX60-2695" fmla="*/ 11 w 684"/>
                <a:gd name="connsiteY60-2696" fmla="*/ 177 h 235"/>
                <a:gd name="connsiteX61-2697" fmla="*/ 16 w 684"/>
                <a:gd name="connsiteY61-2698" fmla="*/ 172 h 235"/>
                <a:gd name="connsiteX62-2699" fmla="*/ 27 w 684"/>
                <a:gd name="connsiteY62-2700" fmla="*/ 167 h 235"/>
                <a:gd name="connsiteX63-2701" fmla="*/ 37 w 684"/>
                <a:gd name="connsiteY63-2702" fmla="*/ 156 h 235"/>
                <a:gd name="connsiteX64-2703" fmla="*/ 48 w 684"/>
                <a:gd name="connsiteY64-2704" fmla="*/ 146 h 235"/>
                <a:gd name="connsiteX65-2705" fmla="*/ 53 w 684"/>
                <a:gd name="connsiteY65-2706" fmla="*/ 130 h 235"/>
                <a:gd name="connsiteX66-2707" fmla="*/ 63 w 684"/>
                <a:gd name="connsiteY66-2708" fmla="*/ 114 h 235"/>
                <a:gd name="connsiteX67-2709" fmla="*/ 63 w 684"/>
                <a:gd name="connsiteY67-2710" fmla="*/ 93 h 235"/>
                <a:gd name="connsiteX68-2711" fmla="*/ 69 w 684"/>
                <a:gd name="connsiteY68-2712" fmla="*/ 82 h 235"/>
                <a:gd name="connsiteX69-2713" fmla="*/ 69 w 684"/>
                <a:gd name="connsiteY69-2714" fmla="*/ 67 h 235"/>
                <a:gd name="connsiteX70-2715" fmla="*/ 69 w 684"/>
                <a:gd name="connsiteY70-2716" fmla="*/ 56 h 235"/>
                <a:gd name="connsiteX71-2717" fmla="*/ 58 w 684"/>
                <a:gd name="connsiteY71-2718" fmla="*/ 35 h 235"/>
                <a:gd name="connsiteX72-2719" fmla="*/ 95 w 684"/>
                <a:gd name="connsiteY72-2720" fmla="*/ 3 h 235"/>
                <a:gd name="connsiteX73-2721" fmla="*/ 116 w 684"/>
                <a:gd name="connsiteY73-2722" fmla="*/ 19 h 235"/>
                <a:gd name="connsiteX74-2723" fmla="*/ 132 w 684"/>
                <a:gd name="connsiteY74-2724" fmla="*/ 30 h 235"/>
                <a:gd name="connsiteX75-2725" fmla="*/ 137 w 684"/>
                <a:gd name="connsiteY75-2726" fmla="*/ 35 h 235"/>
                <a:gd name="connsiteX76-2727" fmla="*/ 137 w 684"/>
                <a:gd name="connsiteY76-2728" fmla="*/ 40 h 235"/>
                <a:gd name="connsiteX77-2729" fmla="*/ 137 w 684"/>
                <a:gd name="connsiteY77-2730" fmla="*/ 46 h 235"/>
                <a:gd name="connsiteX78-2731" fmla="*/ 137 w 684"/>
                <a:gd name="connsiteY78-2732" fmla="*/ 51 h 235"/>
                <a:gd name="connsiteX79-2733" fmla="*/ 137 w 684"/>
                <a:gd name="connsiteY79-2734" fmla="*/ 56 h 235"/>
                <a:gd name="connsiteX80-2735" fmla="*/ 137 w 684"/>
                <a:gd name="connsiteY80-2736" fmla="*/ 61 h 235"/>
                <a:gd name="connsiteX81-2737" fmla="*/ 132 w 684"/>
                <a:gd name="connsiteY81-2738" fmla="*/ 72 h 235"/>
                <a:gd name="connsiteX82-2739" fmla="*/ 132 w 684"/>
                <a:gd name="connsiteY82-2740" fmla="*/ 82 h 235"/>
                <a:gd name="connsiteX83-2741" fmla="*/ 127 w 684"/>
                <a:gd name="connsiteY83-2742" fmla="*/ 93 h 235"/>
                <a:gd name="connsiteX84-2743" fmla="*/ 121 w 684"/>
                <a:gd name="connsiteY84-2744" fmla="*/ 104 h 235"/>
                <a:gd name="connsiteX85-2745" fmla="*/ 116 w 684"/>
                <a:gd name="connsiteY85-2746" fmla="*/ 114 h 235"/>
                <a:gd name="connsiteX86-2747" fmla="*/ 116 w 684"/>
                <a:gd name="connsiteY86-2748" fmla="*/ 125 h 235"/>
                <a:gd name="connsiteX87-2749" fmla="*/ 111 w 684"/>
                <a:gd name="connsiteY87-2750" fmla="*/ 130 h 235"/>
                <a:gd name="connsiteX88-2751" fmla="*/ 111 w 684"/>
                <a:gd name="connsiteY88-2752" fmla="*/ 140 h 235"/>
                <a:gd name="connsiteX89-2753" fmla="*/ 111 w 684"/>
                <a:gd name="connsiteY89-2754" fmla="*/ 146 h 235"/>
                <a:gd name="connsiteX90-2755" fmla="*/ 111 w 684"/>
                <a:gd name="connsiteY90-2756" fmla="*/ 151 h 235"/>
                <a:gd name="connsiteX91-2757" fmla="*/ 111 w 684"/>
                <a:gd name="connsiteY91-2758" fmla="*/ 151 h 235"/>
                <a:gd name="connsiteX92-2759" fmla="*/ 111 w 684"/>
                <a:gd name="connsiteY92-2760" fmla="*/ 156 h 235"/>
                <a:gd name="connsiteX93-2761" fmla="*/ 116 w 684"/>
                <a:gd name="connsiteY93-2762" fmla="*/ 156 h 235"/>
                <a:gd name="connsiteX94-2763" fmla="*/ 116 w 684"/>
                <a:gd name="connsiteY94-2764" fmla="*/ 156 h 235"/>
                <a:gd name="connsiteX95-2765" fmla="*/ 121 w 684"/>
                <a:gd name="connsiteY95-2766" fmla="*/ 156 h 235"/>
                <a:gd name="connsiteX96-2767" fmla="*/ 132 w 684"/>
                <a:gd name="connsiteY96-2768" fmla="*/ 156 h 235"/>
                <a:gd name="connsiteX97-2769" fmla="*/ 148 w 684"/>
                <a:gd name="connsiteY97-2770" fmla="*/ 156 h 235"/>
                <a:gd name="connsiteX98-2771" fmla="*/ 169 w 684"/>
                <a:gd name="connsiteY98-2772" fmla="*/ 156 h 235"/>
                <a:gd name="connsiteX99-2773" fmla="*/ 190 w 684"/>
                <a:gd name="connsiteY99-2774" fmla="*/ 156 h 235"/>
                <a:gd name="connsiteX100-2775" fmla="*/ 211 w 684"/>
                <a:gd name="connsiteY100-2776" fmla="*/ 151 h 235"/>
                <a:gd name="connsiteX101-2777" fmla="*/ 242 w 684"/>
                <a:gd name="connsiteY101-2778" fmla="*/ 146 h 235"/>
                <a:gd name="connsiteX102-2779" fmla="*/ 269 w 684"/>
                <a:gd name="connsiteY102-2780" fmla="*/ 146 h 235"/>
                <a:gd name="connsiteX103-2781" fmla="*/ 290 w 684"/>
                <a:gd name="connsiteY103-2782" fmla="*/ 140 h 235"/>
                <a:gd name="connsiteX104-2783" fmla="*/ 311 w 684"/>
                <a:gd name="connsiteY104-2784" fmla="*/ 140 h 235"/>
                <a:gd name="connsiteX105-2785" fmla="*/ 332 w 684"/>
                <a:gd name="connsiteY105-2786" fmla="*/ 135 h 235"/>
                <a:gd name="connsiteX106-2787" fmla="*/ 342 w 684"/>
                <a:gd name="connsiteY106-2788" fmla="*/ 135 h 235"/>
                <a:gd name="connsiteX107-2789" fmla="*/ 358 w 684"/>
                <a:gd name="connsiteY107-2790" fmla="*/ 135 h 235"/>
                <a:gd name="connsiteX108-2791" fmla="*/ 363 w 684"/>
                <a:gd name="connsiteY108-2792" fmla="*/ 135 h 235"/>
                <a:gd name="connsiteX109-2793" fmla="*/ 368 w 684"/>
                <a:gd name="connsiteY109-2794" fmla="*/ 135 h 235"/>
                <a:gd name="connsiteX110-2795" fmla="*/ 368 w 684"/>
                <a:gd name="connsiteY110-2796" fmla="*/ 135 h 235"/>
                <a:gd name="connsiteX0-2797" fmla="*/ 368 w 684"/>
                <a:gd name="connsiteY0-2798" fmla="*/ 133 h 233"/>
                <a:gd name="connsiteX1-2799" fmla="*/ 374 w 684"/>
                <a:gd name="connsiteY1-2800" fmla="*/ 133 h 233"/>
                <a:gd name="connsiteX2-2801" fmla="*/ 379 w 684"/>
                <a:gd name="connsiteY2-2802" fmla="*/ 133 h 233"/>
                <a:gd name="connsiteX3-2803" fmla="*/ 395 w 684"/>
                <a:gd name="connsiteY3-2804" fmla="*/ 128 h 233"/>
                <a:gd name="connsiteX4-2805" fmla="*/ 405 w 684"/>
                <a:gd name="connsiteY4-2806" fmla="*/ 128 h 233"/>
                <a:gd name="connsiteX5-2807" fmla="*/ 421 w 684"/>
                <a:gd name="connsiteY5-2808" fmla="*/ 128 h 233"/>
                <a:gd name="connsiteX6-2809" fmla="*/ 442 w 684"/>
                <a:gd name="connsiteY6-2810" fmla="*/ 123 h 233"/>
                <a:gd name="connsiteX7-2811" fmla="*/ 468 w 684"/>
                <a:gd name="connsiteY7-2812" fmla="*/ 123 h 233"/>
                <a:gd name="connsiteX8-2813" fmla="*/ 495 w 684"/>
                <a:gd name="connsiteY8-2814" fmla="*/ 117 h 233"/>
                <a:gd name="connsiteX9-2815" fmla="*/ 547 w 684"/>
                <a:gd name="connsiteY9-2816" fmla="*/ 112 h 233"/>
                <a:gd name="connsiteX10-2817" fmla="*/ 595 w 684"/>
                <a:gd name="connsiteY10-2818" fmla="*/ 107 h 233"/>
                <a:gd name="connsiteX11-2819" fmla="*/ 642 w 684"/>
                <a:gd name="connsiteY11-2820" fmla="*/ 102 h 233"/>
                <a:gd name="connsiteX12-2821" fmla="*/ 684 w 684"/>
                <a:gd name="connsiteY12-2822" fmla="*/ 102 h 233"/>
                <a:gd name="connsiteX13-2823" fmla="*/ 663 w 684"/>
                <a:gd name="connsiteY13-2824" fmla="*/ 138 h 233"/>
                <a:gd name="connsiteX14-2825" fmla="*/ 653 w 684"/>
                <a:gd name="connsiteY14-2826" fmla="*/ 138 h 233"/>
                <a:gd name="connsiteX15-2827" fmla="*/ 637 w 684"/>
                <a:gd name="connsiteY15-2828" fmla="*/ 138 h 233"/>
                <a:gd name="connsiteX16-2829" fmla="*/ 626 w 684"/>
                <a:gd name="connsiteY16-2830" fmla="*/ 138 h 233"/>
                <a:gd name="connsiteX17-2831" fmla="*/ 610 w 684"/>
                <a:gd name="connsiteY17-2832" fmla="*/ 138 h 233"/>
                <a:gd name="connsiteX18-2833" fmla="*/ 595 w 684"/>
                <a:gd name="connsiteY18-2834" fmla="*/ 144 h 233"/>
                <a:gd name="connsiteX19-2835" fmla="*/ 579 w 684"/>
                <a:gd name="connsiteY19-2836" fmla="*/ 144 h 233"/>
                <a:gd name="connsiteX20-2837" fmla="*/ 558 w 684"/>
                <a:gd name="connsiteY20-2838" fmla="*/ 144 h 233"/>
                <a:gd name="connsiteX21-2839" fmla="*/ 542 w 684"/>
                <a:gd name="connsiteY21-2840" fmla="*/ 144 h 233"/>
                <a:gd name="connsiteX22-2841" fmla="*/ 521 w 684"/>
                <a:gd name="connsiteY22-2842" fmla="*/ 149 h 233"/>
                <a:gd name="connsiteX23-2843" fmla="*/ 500 w 684"/>
                <a:gd name="connsiteY23-2844" fmla="*/ 149 h 233"/>
                <a:gd name="connsiteX24-2845" fmla="*/ 479 w 684"/>
                <a:gd name="connsiteY24-2846" fmla="*/ 154 h 233"/>
                <a:gd name="connsiteX25-2847" fmla="*/ 458 w 684"/>
                <a:gd name="connsiteY25-2848" fmla="*/ 154 h 233"/>
                <a:gd name="connsiteX26-2849" fmla="*/ 432 w 684"/>
                <a:gd name="connsiteY26-2850" fmla="*/ 160 h 233"/>
                <a:gd name="connsiteX27-2851" fmla="*/ 405 w 684"/>
                <a:gd name="connsiteY27-2852" fmla="*/ 160 h 233"/>
                <a:gd name="connsiteX28-2853" fmla="*/ 384 w 684"/>
                <a:gd name="connsiteY28-2854" fmla="*/ 165 h 233"/>
                <a:gd name="connsiteX29-2855" fmla="*/ 353 w 684"/>
                <a:gd name="connsiteY29-2856" fmla="*/ 165 h 233"/>
                <a:gd name="connsiteX30-2857" fmla="*/ 326 w 684"/>
                <a:gd name="connsiteY30-2858" fmla="*/ 170 h 233"/>
                <a:gd name="connsiteX31-2859" fmla="*/ 305 w 684"/>
                <a:gd name="connsiteY31-2860" fmla="*/ 175 h 233"/>
                <a:gd name="connsiteX32-2861" fmla="*/ 279 w 684"/>
                <a:gd name="connsiteY32-2862" fmla="*/ 181 h 233"/>
                <a:gd name="connsiteX33-2863" fmla="*/ 258 w 684"/>
                <a:gd name="connsiteY33-2864" fmla="*/ 181 h 233"/>
                <a:gd name="connsiteX34-2865" fmla="*/ 237 w 684"/>
                <a:gd name="connsiteY34-2866" fmla="*/ 186 h 233"/>
                <a:gd name="connsiteX35-2867" fmla="*/ 216 w 684"/>
                <a:gd name="connsiteY35-2868" fmla="*/ 191 h 233"/>
                <a:gd name="connsiteX36-2869" fmla="*/ 200 w 684"/>
                <a:gd name="connsiteY36-2870" fmla="*/ 191 h 233"/>
                <a:gd name="connsiteX37-2871" fmla="*/ 184 w 684"/>
                <a:gd name="connsiteY37-2872" fmla="*/ 196 h 233"/>
                <a:gd name="connsiteX38-2873" fmla="*/ 169 w 684"/>
                <a:gd name="connsiteY38-2874" fmla="*/ 196 h 233"/>
                <a:gd name="connsiteX39-2875" fmla="*/ 153 w 684"/>
                <a:gd name="connsiteY39-2876" fmla="*/ 202 h 233"/>
                <a:gd name="connsiteX40-2877" fmla="*/ 142 w 684"/>
                <a:gd name="connsiteY40-2878" fmla="*/ 202 h 233"/>
                <a:gd name="connsiteX41-2879" fmla="*/ 132 w 684"/>
                <a:gd name="connsiteY41-2880" fmla="*/ 207 h 233"/>
                <a:gd name="connsiteX42-2881" fmla="*/ 127 w 684"/>
                <a:gd name="connsiteY42-2882" fmla="*/ 207 h 233"/>
                <a:gd name="connsiteX43-2883" fmla="*/ 116 w 684"/>
                <a:gd name="connsiteY43-2884" fmla="*/ 212 h 233"/>
                <a:gd name="connsiteX44-2885" fmla="*/ 111 w 684"/>
                <a:gd name="connsiteY44-2886" fmla="*/ 212 h 233"/>
                <a:gd name="connsiteX45-2887" fmla="*/ 105 w 684"/>
                <a:gd name="connsiteY45-2888" fmla="*/ 217 h 233"/>
                <a:gd name="connsiteX46-2889" fmla="*/ 90 w 684"/>
                <a:gd name="connsiteY46-2890" fmla="*/ 223 h 233"/>
                <a:gd name="connsiteX47-2891" fmla="*/ 79 w 684"/>
                <a:gd name="connsiteY47-2892" fmla="*/ 228 h 233"/>
                <a:gd name="connsiteX48-2893" fmla="*/ 69 w 684"/>
                <a:gd name="connsiteY48-2894" fmla="*/ 233 h 233"/>
                <a:gd name="connsiteX49-2895" fmla="*/ 63 w 684"/>
                <a:gd name="connsiteY49-2896" fmla="*/ 233 h 233"/>
                <a:gd name="connsiteX50-2897" fmla="*/ 58 w 684"/>
                <a:gd name="connsiteY50-2898" fmla="*/ 233 h 233"/>
                <a:gd name="connsiteX51-2899" fmla="*/ 53 w 684"/>
                <a:gd name="connsiteY51-2900" fmla="*/ 233 h 233"/>
                <a:gd name="connsiteX52-2901" fmla="*/ 48 w 684"/>
                <a:gd name="connsiteY52-2902" fmla="*/ 233 h 233"/>
                <a:gd name="connsiteX53-2903" fmla="*/ 37 w 684"/>
                <a:gd name="connsiteY53-2904" fmla="*/ 223 h 233"/>
                <a:gd name="connsiteX54-2905" fmla="*/ 27 w 684"/>
                <a:gd name="connsiteY54-2906" fmla="*/ 217 h 233"/>
                <a:gd name="connsiteX55-2907" fmla="*/ 16 w 684"/>
                <a:gd name="connsiteY55-2908" fmla="*/ 207 h 233"/>
                <a:gd name="connsiteX56-2909" fmla="*/ 11 w 684"/>
                <a:gd name="connsiteY56-2910" fmla="*/ 202 h 233"/>
                <a:gd name="connsiteX57-2911" fmla="*/ 6 w 684"/>
                <a:gd name="connsiteY57-2912" fmla="*/ 191 h 233"/>
                <a:gd name="connsiteX58-2913" fmla="*/ 0 w 684"/>
                <a:gd name="connsiteY58-2914" fmla="*/ 186 h 233"/>
                <a:gd name="connsiteX59-2915" fmla="*/ 6 w 684"/>
                <a:gd name="connsiteY59-2916" fmla="*/ 181 h 233"/>
                <a:gd name="connsiteX60-2917" fmla="*/ 11 w 684"/>
                <a:gd name="connsiteY60-2918" fmla="*/ 175 h 233"/>
                <a:gd name="connsiteX61-2919" fmla="*/ 16 w 684"/>
                <a:gd name="connsiteY61-2920" fmla="*/ 170 h 233"/>
                <a:gd name="connsiteX62-2921" fmla="*/ 27 w 684"/>
                <a:gd name="connsiteY62-2922" fmla="*/ 165 h 233"/>
                <a:gd name="connsiteX63-2923" fmla="*/ 37 w 684"/>
                <a:gd name="connsiteY63-2924" fmla="*/ 154 h 233"/>
                <a:gd name="connsiteX64-2925" fmla="*/ 48 w 684"/>
                <a:gd name="connsiteY64-2926" fmla="*/ 144 h 233"/>
                <a:gd name="connsiteX65-2927" fmla="*/ 53 w 684"/>
                <a:gd name="connsiteY65-2928" fmla="*/ 128 h 233"/>
                <a:gd name="connsiteX66-2929" fmla="*/ 63 w 684"/>
                <a:gd name="connsiteY66-2930" fmla="*/ 112 h 233"/>
                <a:gd name="connsiteX67-2931" fmla="*/ 63 w 684"/>
                <a:gd name="connsiteY67-2932" fmla="*/ 91 h 233"/>
                <a:gd name="connsiteX68-2933" fmla="*/ 69 w 684"/>
                <a:gd name="connsiteY68-2934" fmla="*/ 80 h 233"/>
                <a:gd name="connsiteX69-2935" fmla="*/ 69 w 684"/>
                <a:gd name="connsiteY69-2936" fmla="*/ 65 h 233"/>
                <a:gd name="connsiteX70-2937" fmla="*/ 69 w 684"/>
                <a:gd name="connsiteY70-2938" fmla="*/ 54 h 233"/>
                <a:gd name="connsiteX71-2939" fmla="*/ 58 w 684"/>
                <a:gd name="connsiteY71-2940" fmla="*/ 33 h 233"/>
                <a:gd name="connsiteX72-2941" fmla="*/ 95 w 684"/>
                <a:gd name="connsiteY72-2942" fmla="*/ 1 h 233"/>
                <a:gd name="connsiteX73-2943" fmla="*/ 132 w 684"/>
                <a:gd name="connsiteY73-2944" fmla="*/ 28 h 233"/>
                <a:gd name="connsiteX74-2945" fmla="*/ 137 w 684"/>
                <a:gd name="connsiteY74-2946" fmla="*/ 33 h 233"/>
                <a:gd name="connsiteX75-2947" fmla="*/ 137 w 684"/>
                <a:gd name="connsiteY75-2948" fmla="*/ 38 h 233"/>
                <a:gd name="connsiteX76-2949" fmla="*/ 137 w 684"/>
                <a:gd name="connsiteY76-2950" fmla="*/ 44 h 233"/>
                <a:gd name="connsiteX77-2951" fmla="*/ 137 w 684"/>
                <a:gd name="connsiteY77-2952" fmla="*/ 49 h 233"/>
                <a:gd name="connsiteX78-2953" fmla="*/ 137 w 684"/>
                <a:gd name="connsiteY78-2954" fmla="*/ 54 h 233"/>
                <a:gd name="connsiteX79-2955" fmla="*/ 137 w 684"/>
                <a:gd name="connsiteY79-2956" fmla="*/ 59 h 233"/>
                <a:gd name="connsiteX80-2957" fmla="*/ 132 w 684"/>
                <a:gd name="connsiteY80-2958" fmla="*/ 70 h 233"/>
                <a:gd name="connsiteX81-2959" fmla="*/ 132 w 684"/>
                <a:gd name="connsiteY81-2960" fmla="*/ 80 h 233"/>
                <a:gd name="connsiteX82-2961" fmla="*/ 127 w 684"/>
                <a:gd name="connsiteY82-2962" fmla="*/ 91 h 233"/>
                <a:gd name="connsiteX83-2963" fmla="*/ 121 w 684"/>
                <a:gd name="connsiteY83-2964" fmla="*/ 102 h 233"/>
                <a:gd name="connsiteX84-2965" fmla="*/ 116 w 684"/>
                <a:gd name="connsiteY84-2966" fmla="*/ 112 h 233"/>
                <a:gd name="connsiteX85-2967" fmla="*/ 116 w 684"/>
                <a:gd name="connsiteY85-2968" fmla="*/ 123 h 233"/>
                <a:gd name="connsiteX86-2969" fmla="*/ 111 w 684"/>
                <a:gd name="connsiteY86-2970" fmla="*/ 128 h 233"/>
                <a:gd name="connsiteX87-2971" fmla="*/ 111 w 684"/>
                <a:gd name="connsiteY87-2972" fmla="*/ 138 h 233"/>
                <a:gd name="connsiteX88-2973" fmla="*/ 111 w 684"/>
                <a:gd name="connsiteY88-2974" fmla="*/ 144 h 233"/>
                <a:gd name="connsiteX89-2975" fmla="*/ 111 w 684"/>
                <a:gd name="connsiteY89-2976" fmla="*/ 149 h 233"/>
                <a:gd name="connsiteX90-2977" fmla="*/ 111 w 684"/>
                <a:gd name="connsiteY90-2978" fmla="*/ 149 h 233"/>
                <a:gd name="connsiteX91-2979" fmla="*/ 111 w 684"/>
                <a:gd name="connsiteY91-2980" fmla="*/ 154 h 233"/>
                <a:gd name="connsiteX92-2981" fmla="*/ 116 w 684"/>
                <a:gd name="connsiteY92-2982" fmla="*/ 154 h 233"/>
                <a:gd name="connsiteX93-2983" fmla="*/ 116 w 684"/>
                <a:gd name="connsiteY93-2984" fmla="*/ 154 h 233"/>
                <a:gd name="connsiteX94-2985" fmla="*/ 121 w 684"/>
                <a:gd name="connsiteY94-2986" fmla="*/ 154 h 233"/>
                <a:gd name="connsiteX95-2987" fmla="*/ 132 w 684"/>
                <a:gd name="connsiteY95-2988" fmla="*/ 154 h 233"/>
                <a:gd name="connsiteX96-2989" fmla="*/ 148 w 684"/>
                <a:gd name="connsiteY96-2990" fmla="*/ 154 h 233"/>
                <a:gd name="connsiteX97-2991" fmla="*/ 169 w 684"/>
                <a:gd name="connsiteY97-2992" fmla="*/ 154 h 233"/>
                <a:gd name="connsiteX98-2993" fmla="*/ 190 w 684"/>
                <a:gd name="connsiteY98-2994" fmla="*/ 154 h 233"/>
                <a:gd name="connsiteX99-2995" fmla="*/ 211 w 684"/>
                <a:gd name="connsiteY99-2996" fmla="*/ 149 h 233"/>
                <a:gd name="connsiteX100-2997" fmla="*/ 242 w 684"/>
                <a:gd name="connsiteY100-2998" fmla="*/ 144 h 233"/>
                <a:gd name="connsiteX101-2999" fmla="*/ 269 w 684"/>
                <a:gd name="connsiteY101-3000" fmla="*/ 144 h 233"/>
                <a:gd name="connsiteX102-3001" fmla="*/ 290 w 684"/>
                <a:gd name="connsiteY102-3002" fmla="*/ 138 h 233"/>
                <a:gd name="connsiteX103-3003" fmla="*/ 311 w 684"/>
                <a:gd name="connsiteY103-3004" fmla="*/ 138 h 233"/>
                <a:gd name="connsiteX104-3005" fmla="*/ 332 w 684"/>
                <a:gd name="connsiteY104-3006" fmla="*/ 133 h 233"/>
                <a:gd name="connsiteX105-3007" fmla="*/ 342 w 684"/>
                <a:gd name="connsiteY105-3008" fmla="*/ 133 h 233"/>
                <a:gd name="connsiteX106-3009" fmla="*/ 358 w 684"/>
                <a:gd name="connsiteY106-3010" fmla="*/ 133 h 233"/>
                <a:gd name="connsiteX107-3011" fmla="*/ 363 w 684"/>
                <a:gd name="connsiteY107-3012" fmla="*/ 133 h 233"/>
                <a:gd name="connsiteX108-3013" fmla="*/ 368 w 684"/>
                <a:gd name="connsiteY108-3014" fmla="*/ 133 h 233"/>
                <a:gd name="connsiteX109-3015" fmla="*/ 368 w 684"/>
                <a:gd name="connsiteY109-3016" fmla="*/ 133 h 233"/>
                <a:gd name="connsiteX0-3017" fmla="*/ 368 w 684"/>
                <a:gd name="connsiteY0-3018" fmla="*/ 105 h 205"/>
                <a:gd name="connsiteX1-3019" fmla="*/ 374 w 684"/>
                <a:gd name="connsiteY1-3020" fmla="*/ 105 h 205"/>
                <a:gd name="connsiteX2-3021" fmla="*/ 379 w 684"/>
                <a:gd name="connsiteY2-3022" fmla="*/ 105 h 205"/>
                <a:gd name="connsiteX3-3023" fmla="*/ 395 w 684"/>
                <a:gd name="connsiteY3-3024" fmla="*/ 100 h 205"/>
                <a:gd name="connsiteX4-3025" fmla="*/ 405 w 684"/>
                <a:gd name="connsiteY4-3026" fmla="*/ 100 h 205"/>
                <a:gd name="connsiteX5-3027" fmla="*/ 421 w 684"/>
                <a:gd name="connsiteY5-3028" fmla="*/ 100 h 205"/>
                <a:gd name="connsiteX6-3029" fmla="*/ 442 w 684"/>
                <a:gd name="connsiteY6-3030" fmla="*/ 95 h 205"/>
                <a:gd name="connsiteX7-3031" fmla="*/ 468 w 684"/>
                <a:gd name="connsiteY7-3032" fmla="*/ 95 h 205"/>
                <a:gd name="connsiteX8-3033" fmla="*/ 495 w 684"/>
                <a:gd name="connsiteY8-3034" fmla="*/ 89 h 205"/>
                <a:gd name="connsiteX9-3035" fmla="*/ 547 w 684"/>
                <a:gd name="connsiteY9-3036" fmla="*/ 84 h 205"/>
                <a:gd name="connsiteX10-3037" fmla="*/ 595 w 684"/>
                <a:gd name="connsiteY10-3038" fmla="*/ 79 h 205"/>
                <a:gd name="connsiteX11-3039" fmla="*/ 642 w 684"/>
                <a:gd name="connsiteY11-3040" fmla="*/ 74 h 205"/>
                <a:gd name="connsiteX12-3041" fmla="*/ 684 w 684"/>
                <a:gd name="connsiteY12-3042" fmla="*/ 74 h 205"/>
                <a:gd name="connsiteX13-3043" fmla="*/ 663 w 684"/>
                <a:gd name="connsiteY13-3044" fmla="*/ 110 h 205"/>
                <a:gd name="connsiteX14-3045" fmla="*/ 653 w 684"/>
                <a:gd name="connsiteY14-3046" fmla="*/ 110 h 205"/>
                <a:gd name="connsiteX15-3047" fmla="*/ 637 w 684"/>
                <a:gd name="connsiteY15-3048" fmla="*/ 110 h 205"/>
                <a:gd name="connsiteX16-3049" fmla="*/ 626 w 684"/>
                <a:gd name="connsiteY16-3050" fmla="*/ 110 h 205"/>
                <a:gd name="connsiteX17-3051" fmla="*/ 610 w 684"/>
                <a:gd name="connsiteY17-3052" fmla="*/ 110 h 205"/>
                <a:gd name="connsiteX18-3053" fmla="*/ 595 w 684"/>
                <a:gd name="connsiteY18-3054" fmla="*/ 116 h 205"/>
                <a:gd name="connsiteX19-3055" fmla="*/ 579 w 684"/>
                <a:gd name="connsiteY19-3056" fmla="*/ 116 h 205"/>
                <a:gd name="connsiteX20-3057" fmla="*/ 558 w 684"/>
                <a:gd name="connsiteY20-3058" fmla="*/ 116 h 205"/>
                <a:gd name="connsiteX21-3059" fmla="*/ 542 w 684"/>
                <a:gd name="connsiteY21-3060" fmla="*/ 116 h 205"/>
                <a:gd name="connsiteX22-3061" fmla="*/ 521 w 684"/>
                <a:gd name="connsiteY22-3062" fmla="*/ 121 h 205"/>
                <a:gd name="connsiteX23-3063" fmla="*/ 500 w 684"/>
                <a:gd name="connsiteY23-3064" fmla="*/ 121 h 205"/>
                <a:gd name="connsiteX24-3065" fmla="*/ 479 w 684"/>
                <a:gd name="connsiteY24-3066" fmla="*/ 126 h 205"/>
                <a:gd name="connsiteX25-3067" fmla="*/ 458 w 684"/>
                <a:gd name="connsiteY25-3068" fmla="*/ 126 h 205"/>
                <a:gd name="connsiteX26-3069" fmla="*/ 432 w 684"/>
                <a:gd name="connsiteY26-3070" fmla="*/ 132 h 205"/>
                <a:gd name="connsiteX27-3071" fmla="*/ 405 w 684"/>
                <a:gd name="connsiteY27-3072" fmla="*/ 132 h 205"/>
                <a:gd name="connsiteX28-3073" fmla="*/ 384 w 684"/>
                <a:gd name="connsiteY28-3074" fmla="*/ 137 h 205"/>
                <a:gd name="connsiteX29-3075" fmla="*/ 353 w 684"/>
                <a:gd name="connsiteY29-3076" fmla="*/ 137 h 205"/>
                <a:gd name="connsiteX30-3077" fmla="*/ 326 w 684"/>
                <a:gd name="connsiteY30-3078" fmla="*/ 142 h 205"/>
                <a:gd name="connsiteX31-3079" fmla="*/ 305 w 684"/>
                <a:gd name="connsiteY31-3080" fmla="*/ 147 h 205"/>
                <a:gd name="connsiteX32-3081" fmla="*/ 279 w 684"/>
                <a:gd name="connsiteY32-3082" fmla="*/ 153 h 205"/>
                <a:gd name="connsiteX33-3083" fmla="*/ 258 w 684"/>
                <a:gd name="connsiteY33-3084" fmla="*/ 153 h 205"/>
                <a:gd name="connsiteX34-3085" fmla="*/ 237 w 684"/>
                <a:gd name="connsiteY34-3086" fmla="*/ 158 h 205"/>
                <a:gd name="connsiteX35-3087" fmla="*/ 216 w 684"/>
                <a:gd name="connsiteY35-3088" fmla="*/ 163 h 205"/>
                <a:gd name="connsiteX36-3089" fmla="*/ 200 w 684"/>
                <a:gd name="connsiteY36-3090" fmla="*/ 163 h 205"/>
                <a:gd name="connsiteX37-3091" fmla="*/ 184 w 684"/>
                <a:gd name="connsiteY37-3092" fmla="*/ 168 h 205"/>
                <a:gd name="connsiteX38-3093" fmla="*/ 169 w 684"/>
                <a:gd name="connsiteY38-3094" fmla="*/ 168 h 205"/>
                <a:gd name="connsiteX39-3095" fmla="*/ 153 w 684"/>
                <a:gd name="connsiteY39-3096" fmla="*/ 174 h 205"/>
                <a:gd name="connsiteX40-3097" fmla="*/ 142 w 684"/>
                <a:gd name="connsiteY40-3098" fmla="*/ 174 h 205"/>
                <a:gd name="connsiteX41-3099" fmla="*/ 132 w 684"/>
                <a:gd name="connsiteY41-3100" fmla="*/ 179 h 205"/>
                <a:gd name="connsiteX42-3101" fmla="*/ 127 w 684"/>
                <a:gd name="connsiteY42-3102" fmla="*/ 179 h 205"/>
                <a:gd name="connsiteX43-3103" fmla="*/ 116 w 684"/>
                <a:gd name="connsiteY43-3104" fmla="*/ 184 h 205"/>
                <a:gd name="connsiteX44-3105" fmla="*/ 111 w 684"/>
                <a:gd name="connsiteY44-3106" fmla="*/ 184 h 205"/>
                <a:gd name="connsiteX45-3107" fmla="*/ 105 w 684"/>
                <a:gd name="connsiteY45-3108" fmla="*/ 189 h 205"/>
                <a:gd name="connsiteX46-3109" fmla="*/ 90 w 684"/>
                <a:gd name="connsiteY46-3110" fmla="*/ 195 h 205"/>
                <a:gd name="connsiteX47-3111" fmla="*/ 79 w 684"/>
                <a:gd name="connsiteY47-3112" fmla="*/ 200 h 205"/>
                <a:gd name="connsiteX48-3113" fmla="*/ 69 w 684"/>
                <a:gd name="connsiteY48-3114" fmla="*/ 205 h 205"/>
                <a:gd name="connsiteX49-3115" fmla="*/ 63 w 684"/>
                <a:gd name="connsiteY49-3116" fmla="*/ 205 h 205"/>
                <a:gd name="connsiteX50-3117" fmla="*/ 58 w 684"/>
                <a:gd name="connsiteY50-3118" fmla="*/ 205 h 205"/>
                <a:gd name="connsiteX51-3119" fmla="*/ 53 w 684"/>
                <a:gd name="connsiteY51-3120" fmla="*/ 205 h 205"/>
                <a:gd name="connsiteX52-3121" fmla="*/ 48 w 684"/>
                <a:gd name="connsiteY52-3122" fmla="*/ 205 h 205"/>
                <a:gd name="connsiteX53-3123" fmla="*/ 37 w 684"/>
                <a:gd name="connsiteY53-3124" fmla="*/ 195 h 205"/>
                <a:gd name="connsiteX54-3125" fmla="*/ 27 w 684"/>
                <a:gd name="connsiteY54-3126" fmla="*/ 189 h 205"/>
                <a:gd name="connsiteX55-3127" fmla="*/ 16 w 684"/>
                <a:gd name="connsiteY55-3128" fmla="*/ 179 h 205"/>
                <a:gd name="connsiteX56-3129" fmla="*/ 11 w 684"/>
                <a:gd name="connsiteY56-3130" fmla="*/ 174 h 205"/>
                <a:gd name="connsiteX57-3131" fmla="*/ 6 w 684"/>
                <a:gd name="connsiteY57-3132" fmla="*/ 163 h 205"/>
                <a:gd name="connsiteX58-3133" fmla="*/ 0 w 684"/>
                <a:gd name="connsiteY58-3134" fmla="*/ 158 h 205"/>
                <a:gd name="connsiteX59-3135" fmla="*/ 6 w 684"/>
                <a:gd name="connsiteY59-3136" fmla="*/ 153 h 205"/>
                <a:gd name="connsiteX60-3137" fmla="*/ 11 w 684"/>
                <a:gd name="connsiteY60-3138" fmla="*/ 147 h 205"/>
                <a:gd name="connsiteX61-3139" fmla="*/ 16 w 684"/>
                <a:gd name="connsiteY61-3140" fmla="*/ 142 h 205"/>
                <a:gd name="connsiteX62-3141" fmla="*/ 27 w 684"/>
                <a:gd name="connsiteY62-3142" fmla="*/ 137 h 205"/>
                <a:gd name="connsiteX63-3143" fmla="*/ 37 w 684"/>
                <a:gd name="connsiteY63-3144" fmla="*/ 126 h 205"/>
                <a:gd name="connsiteX64-3145" fmla="*/ 48 w 684"/>
                <a:gd name="connsiteY64-3146" fmla="*/ 116 h 205"/>
                <a:gd name="connsiteX65-3147" fmla="*/ 53 w 684"/>
                <a:gd name="connsiteY65-3148" fmla="*/ 100 h 205"/>
                <a:gd name="connsiteX66-3149" fmla="*/ 63 w 684"/>
                <a:gd name="connsiteY66-3150" fmla="*/ 84 h 205"/>
                <a:gd name="connsiteX67-3151" fmla="*/ 63 w 684"/>
                <a:gd name="connsiteY67-3152" fmla="*/ 63 h 205"/>
                <a:gd name="connsiteX68-3153" fmla="*/ 69 w 684"/>
                <a:gd name="connsiteY68-3154" fmla="*/ 52 h 205"/>
                <a:gd name="connsiteX69-3155" fmla="*/ 69 w 684"/>
                <a:gd name="connsiteY69-3156" fmla="*/ 37 h 205"/>
                <a:gd name="connsiteX70-3157" fmla="*/ 69 w 684"/>
                <a:gd name="connsiteY70-3158" fmla="*/ 26 h 205"/>
                <a:gd name="connsiteX71-3159" fmla="*/ 58 w 684"/>
                <a:gd name="connsiteY71-3160" fmla="*/ 5 h 205"/>
                <a:gd name="connsiteX72-3161" fmla="*/ 132 w 684"/>
                <a:gd name="connsiteY72-3162" fmla="*/ 0 h 205"/>
                <a:gd name="connsiteX73-3163" fmla="*/ 137 w 684"/>
                <a:gd name="connsiteY73-3164" fmla="*/ 5 h 205"/>
                <a:gd name="connsiteX74-3165" fmla="*/ 137 w 684"/>
                <a:gd name="connsiteY74-3166" fmla="*/ 10 h 205"/>
                <a:gd name="connsiteX75-3167" fmla="*/ 137 w 684"/>
                <a:gd name="connsiteY75-3168" fmla="*/ 16 h 205"/>
                <a:gd name="connsiteX76-3169" fmla="*/ 137 w 684"/>
                <a:gd name="connsiteY76-3170" fmla="*/ 21 h 205"/>
                <a:gd name="connsiteX77-3171" fmla="*/ 137 w 684"/>
                <a:gd name="connsiteY77-3172" fmla="*/ 26 h 205"/>
                <a:gd name="connsiteX78-3173" fmla="*/ 137 w 684"/>
                <a:gd name="connsiteY78-3174" fmla="*/ 31 h 205"/>
                <a:gd name="connsiteX79-3175" fmla="*/ 132 w 684"/>
                <a:gd name="connsiteY79-3176" fmla="*/ 42 h 205"/>
                <a:gd name="connsiteX80-3177" fmla="*/ 132 w 684"/>
                <a:gd name="connsiteY80-3178" fmla="*/ 52 h 205"/>
                <a:gd name="connsiteX81-3179" fmla="*/ 127 w 684"/>
                <a:gd name="connsiteY81-3180" fmla="*/ 63 h 205"/>
                <a:gd name="connsiteX82-3181" fmla="*/ 121 w 684"/>
                <a:gd name="connsiteY82-3182" fmla="*/ 74 h 205"/>
                <a:gd name="connsiteX83-3183" fmla="*/ 116 w 684"/>
                <a:gd name="connsiteY83-3184" fmla="*/ 84 h 205"/>
                <a:gd name="connsiteX84-3185" fmla="*/ 116 w 684"/>
                <a:gd name="connsiteY84-3186" fmla="*/ 95 h 205"/>
                <a:gd name="connsiteX85-3187" fmla="*/ 111 w 684"/>
                <a:gd name="connsiteY85-3188" fmla="*/ 100 h 205"/>
                <a:gd name="connsiteX86-3189" fmla="*/ 111 w 684"/>
                <a:gd name="connsiteY86-3190" fmla="*/ 110 h 205"/>
                <a:gd name="connsiteX87-3191" fmla="*/ 111 w 684"/>
                <a:gd name="connsiteY87-3192" fmla="*/ 116 h 205"/>
                <a:gd name="connsiteX88-3193" fmla="*/ 111 w 684"/>
                <a:gd name="connsiteY88-3194" fmla="*/ 121 h 205"/>
                <a:gd name="connsiteX89-3195" fmla="*/ 111 w 684"/>
                <a:gd name="connsiteY89-3196" fmla="*/ 121 h 205"/>
                <a:gd name="connsiteX90-3197" fmla="*/ 111 w 684"/>
                <a:gd name="connsiteY90-3198" fmla="*/ 126 h 205"/>
                <a:gd name="connsiteX91-3199" fmla="*/ 116 w 684"/>
                <a:gd name="connsiteY91-3200" fmla="*/ 126 h 205"/>
                <a:gd name="connsiteX92-3201" fmla="*/ 116 w 684"/>
                <a:gd name="connsiteY92-3202" fmla="*/ 126 h 205"/>
                <a:gd name="connsiteX93-3203" fmla="*/ 121 w 684"/>
                <a:gd name="connsiteY93-3204" fmla="*/ 126 h 205"/>
                <a:gd name="connsiteX94-3205" fmla="*/ 132 w 684"/>
                <a:gd name="connsiteY94-3206" fmla="*/ 126 h 205"/>
                <a:gd name="connsiteX95-3207" fmla="*/ 148 w 684"/>
                <a:gd name="connsiteY95-3208" fmla="*/ 126 h 205"/>
                <a:gd name="connsiteX96-3209" fmla="*/ 169 w 684"/>
                <a:gd name="connsiteY96-3210" fmla="*/ 126 h 205"/>
                <a:gd name="connsiteX97-3211" fmla="*/ 190 w 684"/>
                <a:gd name="connsiteY97-3212" fmla="*/ 126 h 205"/>
                <a:gd name="connsiteX98-3213" fmla="*/ 211 w 684"/>
                <a:gd name="connsiteY98-3214" fmla="*/ 121 h 205"/>
                <a:gd name="connsiteX99-3215" fmla="*/ 242 w 684"/>
                <a:gd name="connsiteY99-3216" fmla="*/ 116 h 205"/>
                <a:gd name="connsiteX100-3217" fmla="*/ 269 w 684"/>
                <a:gd name="connsiteY100-3218" fmla="*/ 116 h 205"/>
                <a:gd name="connsiteX101-3219" fmla="*/ 290 w 684"/>
                <a:gd name="connsiteY101-3220" fmla="*/ 110 h 205"/>
                <a:gd name="connsiteX102-3221" fmla="*/ 311 w 684"/>
                <a:gd name="connsiteY102-3222" fmla="*/ 110 h 205"/>
                <a:gd name="connsiteX103-3223" fmla="*/ 332 w 684"/>
                <a:gd name="connsiteY103-3224" fmla="*/ 105 h 205"/>
                <a:gd name="connsiteX104-3225" fmla="*/ 342 w 684"/>
                <a:gd name="connsiteY104-3226" fmla="*/ 105 h 205"/>
                <a:gd name="connsiteX105-3227" fmla="*/ 358 w 684"/>
                <a:gd name="connsiteY105-3228" fmla="*/ 105 h 205"/>
                <a:gd name="connsiteX106-3229" fmla="*/ 363 w 684"/>
                <a:gd name="connsiteY106-3230" fmla="*/ 105 h 205"/>
                <a:gd name="connsiteX107-3231" fmla="*/ 368 w 684"/>
                <a:gd name="connsiteY107-3232" fmla="*/ 105 h 205"/>
                <a:gd name="connsiteX108-3233" fmla="*/ 368 w 684"/>
                <a:gd name="connsiteY108-3234" fmla="*/ 105 h 205"/>
                <a:gd name="connsiteX0-3235" fmla="*/ 368 w 684"/>
                <a:gd name="connsiteY0-3236" fmla="*/ 103 h 203"/>
                <a:gd name="connsiteX1-3237" fmla="*/ 374 w 684"/>
                <a:gd name="connsiteY1-3238" fmla="*/ 103 h 203"/>
                <a:gd name="connsiteX2-3239" fmla="*/ 379 w 684"/>
                <a:gd name="connsiteY2-3240" fmla="*/ 103 h 203"/>
                <a:gd name="connsiteX3-3241" fmla="*/ 395 w 684"/>
                <a:gd name="connsiteY3-3242" fmla="*/ 98 h 203"/>
                <a:gd name="connsiteX4-3243" fmla="*/ 405 w 684"/>
                <a:gd name="connsiteY4-3244" fmla="*/ 98 h 203"/>
                <a:gd name="connsiteX5-3245" fmla="*/ 421 w 684"/>
                <a:gd name="connsiteY5-3246" fmla="*/ 98 h 203"/>
                <a:gd name="connsiteX6-3247" fmla="*/ 442 w 684"/>
                <a:gd name="connsiteY6-3248" fmla="*/ 93 h 203"/>
                <a:gd name="connsiteX7-3249" fmla="*/ 468 w 684"/>
                <a:gd name="connsiteY7-3250" fmla="*/ 93 h 203"/>
                <a:gd name="connsiteX8-3251" fmla="*/ 495 w 684"/>
                <a:gd name="connsiteY8-3252" fmla="*/ 87 h 203"/>
                <a:gd name="connsiteX9-3253" fmla="*/ 547 w 684"/>
                <a:gd name="connsiteY9-3254" fmla="*/ 82 h 203"/>
                <a:gd name="connsiteX10-3255" fmla="*/ 595 w 684"/>
                <a:gd name="connsiteY10-3256" fmla="*/ 77 h 203"/>
                <a:gd name="connsiteX11-3257" fmla="*/ 642 w 684"/>
                <a:gd name="connsiteY11-3258" fmla="*/ 72 h 203"/>
                <a:gd name="connsiteX12-3259" fmla="*/ 684 w 684"/>
                <a:gd name="connsiteY12-3260" fmla="*/ 72 h 203"/>
                <a:gd name="connsiteX13-3261" fmla="*/ 663 w 684"/>
                <a:gd name="connsiteY13-3262" fmla="*/ 108 h 203"/>
                <a:gd name="connsiteX14-3263" fmla="*/ 653 w 684"/>
                <a:gd name="connsiteY14-3264" fmla="*/ 108 h 203"/>
                <a:gd name="connsiteX15-3265" fmla="*/ 637 w 684"/>
                <a:gd name="connsiteY15-3266" fmla="*/ 108 h 203"/>
                <a:gd name="connsiteX16-3267" fmla="*/ 626 w 684"/>
                <a:gd name="connsiteY16-3268" fmla="*/ 108 h 203"/>
                <a:gd name="connsiteX17-3269" fmla="*/ 610 w 684"/>
                <a:gd name="connsiteY17-3270" fmla="*/ 108 h 203"/>
                <a:gd name="connsiteX18-3271" fmla="*/ 595 w 684"/>
                <a:gd name="connsiteY18-3272" fmla="*/ 114 h 203"/>
                <a:gd name="connsiteX19-3273" fmla="*/ 579 w 684"/>
                <a:gd name="connsiteY19-3274" fmla="*/ 114 h 203"/>
                <a:gd name="connsiteX20-3275" fmla="*/ 558 w 684"/>
                <a:gd name="connsiteY20-3276" fmla="*/ 114 h 203"/>
                <a:gd name="connsiteX21-3277" fmla="*/ 542 w 684"/>
                <a:gd name="connsiteY21-3278" fmla="*/ 114 h 203"/>
                <a:gd name="connsiteX22-3279" fmla="*/ 521 w 684"/>
                <a:gd name="connsiteY22-3280" fmla="*/ 119 h 203"/>
                <a:gd name="connsiteX23-3281" fmla="*/ 500 w 684"/>
                <a:gd name="connsiteY23-3282" fmla="*/ 119 h 203"/>
                <a:gd name="connsiteX24-3283" fmla="*/ 479 w 684"/>
                <a:gd name="connsiteY24-3284" fmla="*/ 124 h 203"/>
                <a:gd name="connsiteX25-3285" fmla="*/ 458 w 684"/>
                <a:gd name="connsiteY25-3286" fmla="*/ 124 h 203"/>
                <a:gd name="connsiteX26-3287" fmla="*/ 432 w 684"/>
                <a:gd name="connsiteY26-3288" fmla="*/ 130 h 203"/>
                <a:gd name="connsiteX27-3289" fmla="*/ 405 w 684"/>
                <a:gd name="connsiteY27-3290" fmla="*/ 130 h 203"/>
                <a:gd name="connsiteX28-3291" fmla="*/ 384 w 684"/>
                <a:gd name="connsiteY28-3292" fmla="*/ 135 h 203"/>
                <a:gd name="connsiteX29-3293" fmla="*/ 353 w 684"/>
                <a:gd name="connsiteY29-3294" fmla="*/ 135 h 203"/>
                <a:gd name="connsiteX30-3295" fmla="*/ 326 w 684"/>
                <a:gd name="connsiteY30-3296" fmla="*/ 140 h 203"/>
                <a:gd name="connsiteX31-3297" fmla="*/ 305 w 684"/>
                <a:gd name="connsiteY31-3298" fmla="*/ 145 h 203"/>
                <a:gd name="connsiteX32-3299" fmla="*/ 279 w 684"/>
                <a:gd name="connsiteY32-3300" fmla="*/ 151 h 203"/>
                <a:gd name="connsiteX33-3301" fmla="*/ 258 w 684"/>
                <a:gd name="connsiteY33-3302" fmla="*/ 151 h 203"/>
                <a:gd name="connsiteX34-3303" fmla="*/ 237 w 684"/>
                <a:gd name="connsiteY34-3304" fmla="*/ 156 h 203"/>
                <a:gd name="connsiteX35-3305" fmla="*/ 216 w 684"/>
                <a:gd name="connsiteY35-3306" fmla="*/ 161 h 203"/>
                <a:gd name="connsiteX36-3307" fmla="*/ 200 w 684"/>
                <a:gd name="connsiteY36-3308" fmla="*/ 161 h 203"/>
                <a:gd name="connsiteX37-3309" fmla="*/ 184 w 684"/>
                <a:gd name="connsiteY37-3310" fmla="*/ 166 h 203"/>
                <a:gd name="connsiteX38-3311" fmla="*/ 169 w 684"/>
                <a:gd name="connsiteY38-3312" fmla="*/ 166 h 203"/>
                <a:gd name="connsiteX39-3313" fmla="*/ 153 w 684"/>
                <a:gd name="connsiteY39-3314" fmla="*/ 172 h 203"/>
                <a:gd name="connsiteX40-3315" fmla="*/ 142 w 684"/>
                <a:gd name="connsiteY40-3316" fmla="*/ 172 h 203"/>
                <a:gd name="connsiteX41-3317" fmla="*/ 132 w 684"/>
                <a:gd name="connsiteY41-3318" fmla="*/ 177 h 203"/>
                <a:gd name="connsiteX42-3319" fmla="*/ 127 w 684"/>
                <a:gd name="connsiteY42-3320" fmla="*/ 177 h 203"/>
                <a:gd name="connsiteX43-3321" fmla="*/ 116 w 684"/>
                <a:gd name="connsiteY43-3322" fmla="*/ 182 h 203"/>
                <a:gd name="connsiteX44-3323" fmla="*/ 111 w 684"/>
                <a:gd name="connsiteY44-3324" fmla="*/ 182 h 203"/>
                <a:gd name="connsiteX45-3325" fmla="*/ 105 w 684"/>
                <a:gd name="connsiteY45-3326" fmla="*/ 187 h 203"/>
                <a:gd name="connsiteX46-3327" fmla="*/ 90 w 684"/>
                <a:gd name="connsiteY46-3328" fmla="*/ 193 h 203"/>
                <a:gd name="connsiteX47-3329" fmla="*/ 79 w 684"/>
                <a:gd name="connsiteY47-3330" fmla="*/ 198 h 203"/>
                <a:gd name="connsiteX48-3331" fmla="*/ 69 w 684"/>
                <a:gd name="connsiteY48-3332" fmla="*/ 203 h 203"/>
                <a:gd name="connsiteX49-3333" fmla="*/ 63 w 684"/>
                <a:gd name="connsiteY49-3334" fmla="*/ 203 h 203"/>
                <a:gd name="connsiteX50-3335" fmla="*/ 58 w 684"/>
                <a:gd name="connsiteY50-3336" fmla="*/ 203 h 203"/>
                <a:gd name="connsiteX51-3337" fmla="*/ 53 w 684"/>
                <a:gd name="connsiteY51-3338" fmla="*/ 203 h 203"/>
                <a:gd name="connsiteX52-3339" fmla="*/ 48 w 684"/>
                <a:gd name="connsiteY52-3340" fmla="*/ 203 h 203"/>
                <a:gd name="connsiteX53-3341" fmla="*/ 37 w 684"/>
                <a:gd name="connsiteY53-3342" fmla="*/ 193 h 203"/>
                <a:gd name="connsiteX54-3343" fmla="*/ 27 w 684"/>
                <a:gd name="connsiteY54-3344" fmla="*/ 187 h 203"/>
                <a:gd name="connsiteX55-3345" fmla="*/ 16 w 684"/>
                <a:gd name="connsiteY55-3346" fmla="*/ 177 h 203"/>
                <a:gd name="connsiteX56-3347" fmla="*/ 11 w 684"/>
                <a:gd name="connsiteY56-3348" fmla="*/ 172 h 203"/>
                <a:gd name="connsiteX57-3349" fmla="*/ 6 w 684"/>
                <a:gd name="connsiteY57-3350" fmla="*/ 161 h 203"/>
                <a:gd name="connsiteX58-3351" fmla="*/ 0 w 684"/>
                <a:gd name="connsiteY58-3352" fmla="*/ 156 h 203"/>
                <a:gd name="connsiteX59-3353" fmla="*/ 6 w 684"/>
                <a:gd name="connsiteY59-3354" fmla="*/ 151 h 203"/>
                <a:gd name="connsiteX60-3355" fmla="*/ 11 w 684"/>
                <a:gd name="connsiteY60-3356" fmla="*/ 145 h 203"/>
                <a:gd name="connsiteX61-3357" fmla="*/ 16 w 684"/>
                <a:gd name="connsiteY61-3358" fmla="*/ 140 h 203"/>
                <a:gd name="connsiteX62-3359" fmla="*/ 27 w 684"/>
                <a:gd name="connsiteY62-3360" fmla="*/ 135 h 203"/>
                <a:gd name="connsiteX63-3361" fmla="*/ 37 w 684"/>
                <a:gd name="connsiteY63-3362" fmla="*/ 124 h 203"/>
                <a:gd name="connsiteX64-3363" fmla="*/ 48 w 684"/>
                <a:gd name="connsiteY64-3364" fmla="*/ 114 h 203"/>
                <a:gd name="connsiteX65-3365" fmla="*/ 53 w 684"/>
                <a:gd name="connsiteY65-3366" fmla="*/ 98 h 203"/>
                <a:gd name="connsiteX66-3367" fmla="*/ 63 w 684"/>
                <a:gd name="connsiteY66-3368" fmla="*/ 82 h 203"/>
                <a:gd name="connsiteX67-3369" fmla="*/ 63 w 684"/>
                <a:gd name="connsiteY67-3370" fmla="*/ 61 h 203"/>
                <a:gd name="connsiteX68-3371" fmla="*/ 69 w 684"/>
                <a:gd name="connsiteY68-3372" fmla="*/ 50 h 203"/>
                <a:gd name="connsiteX69-3373" fmla="*/ 69 w 684"/>
                <a:gd name="connsiteY69-3374" fmla="*/ 35 h 203"/>
                <a:gd name="connsiteX70-3375" fmla="*/ 69 w 684"/>
                <a:gd name="connsiteY70-3376" fmla="*/ 24 h 203"/>
                <a:gd name="connsiteX71-3377" fmla="*/ 58 w 684"/>
                <a:gd name="connsiteY71-3378" fmla="*/ 3 h 203"/>
                <a:gd name="connsiteX72-3379" fmla="*/ 137 w 684"/>
                <a:gd name="connsiteY72-3380" fmla="*/ 3 h 203"/>
                <a:gd name="connsiteX73-3381" fmla="*/ 137 w 684"/>
                <a:gd name="connsiteY73-3382" fmla="*/ 8 h 203"/>
                <a:gd name="connsiteX74-3383" fmla="*/ 137 w 684"/>
                <a:gd name="connsiteY74-3384" fmla="*/ 14 h 203"/>
                <a:gd name="connsiteX75-3385" fmla="*/ 137 w 684"/>
                <a:gd name="connsiteY75-3386" fmla="*/ 19 h 203"/>
                <a:gd name="connsiteX76-3387" fmla="*/ 137 w 684"/>
                <a:gd name="connsiteY76-3388" fmla="*/ 24 h 203"/>
                <a:gd name="connsiteX77-3389" fmla="*/ 137 w 684"/>
                <a:gd name="connsiteY77-3390" fmla="*/ 29 h 203"/>
                <a:gd name="connsiteX78-3391" fmla="*/ 132 w 684"/>
                <a:gd name="connsiteY78-3392" fmla="*/ 40 h 203"/>
                <a:gd name="connsiteX79-3393" fmla="*/ 132 w 684"/>
                <a:gd name="connsiteY79-3394" fmla="*/ 50 h 203"/>
                <a:gd name="connsiteX80-3395" fmla="*/ 127 w 684"/>
                <a:gd name="connsiteY80-3396" fmla="*/ 61 h 203"/>
                <a:gd name="connsiteX81-3397" fmla="*/ 121 w 684"/>
                <a:gd name="connsiteY81-3398" fmla="*/ 72 h 203"/>
                <a:gd name="connsiteX82-3399" fmla="*/ 116 w 684"/>
                <a:gd name="connsiteY82-3400" fmla="*/ 82 h 203"/>
                <a:gd name="connsiteX83-3401" fmla="*/ 116 w 684"/>
                <a:gd name="connsiteY83-3402" fmla="*/ 93 h 203"/>
                <a:gd name="connsiteX84-3403" fmla="*/ 111 w 684"/>
                <a:gd name="connsiteY84-3404" fmla="*/ 98 h 203"/>
                <a:gd name="connsiteX85-3405" fmla="*/ 111 w 684"/>
                <a:gd name="connsiteY85-3406" fmla="*/ 108 h 203"/>
                <a:gd name="connsiteX86-3407" fmla="*/ 111 w 684"/>
                <a:gd name="connsiteY86-3408" fmla="*/ 114 h 203"/>
                <a:gd name="connsiteX87-3409" fmla="*/ 111 w 684"/>
                <a:gd name="connsiteY87-3410" fmla="*/ 119 h 203"/>
                <a:gd name="connsiteX88-3411" fmla="*/ 111 w 684"/>
                <a:gd name="connsiteY88-3412" fmla="*/ 119 h 203"/>
                <a:gd name="connsiteX89-3413" fmla="*/ 111 w 684"/>
                <a:gd name="connsiteY89-3414" fmla="*/ 124 h 203"/>
                <a:gd name="connsiteX90-3415" fmla="*/ 116 w 684"/>
                <a:gd name="connsiteY90-3416" fmla="*/ 124 h 203"/>
                <a:gd name="connsiteX91-3417" fmla="*/ 116 w 684"/>
                <a:gd name="connsiteY91-3418" fmla="*/ 124 h 203"/>
                <a:gd name="connsiteX92-3419" fmla="*/ 121 w 684"/>
                <a:gd name="connsiteY92-3420" fmla="*/ 124 h 203"/>
                <a:gd name="connsiteX93-3421" fmla="*/ 132 w 684"/>
                <a:gd name="connsiteY93-3422" fmla="*/ 124 h 203"/>
                <a:gd name="connsiteX94-3423" fmla="*/ 148 w 684"/>
                <a:gd name="connsiteY94-3424" fmla="*/ 124 h 203"/>
                <a:gd name="connsiteX95-3425" fmla="*/ 169 w 684"/>
                <a:gd name="connsiteY95-3426" fmla="*/ 124 h 203"/>
                <a:gd name="connsiteX96-3427" fmla="*/ 190 w 684"/>
                <a:gd name="connsiteY96-3428" fmla="*/ 124 h 203"/>
                <a:gd name="connsiteX97-3429" fmla="*/ 211 w 684"/>
                <a:gd name="connsiteY97-3430" fmla="*/ 119 h 203"/>
                <a:gd name="connsiteX98-3431" fmla="*/ 242 w 684"/>
                <a:gd name="connsiteY98-3432" fmla="*/ 114 h 203"/>
                <a:gd name="connsiteX99-3433" fmla="*/ 269 w 684"/>
                <a:gd name="connsiteY99-3434" fmla="*/ 114 h 203"/>
                <a:gd name="connsiteX100-3435" fmla="*/ 290 w 684"/>
                <a:gd name="connsiteY100-3436" fmla="*/ 108 h 203"/>
                <a:gd name="connsiteX101-3437" fmla="*/ 311 w 684"/>
                <a:gd name="connsiteY101-3438" fmla="*/ 108 h 203"/>
                <a:gd name="connsiteX102-3439" fmla="*/ 332 w 684"/>
                <a:gd name="connsiteY102-3440" fmla="*/ 103 h 203"/>
                <a:gd name="connsiteX103-3441" fmla="*/ 342 w 684"/>
                <a:gd name="connsiteY103-3442" fmla="*/ 103 h 203"/>
                <a:gd name="connsiteX104-3443" fmla="*/ 358 w 684"/>
                <a:gd name="connsiteY104-3444" fmla="*/ 103 h 203"/>
                <a:gd name="connsiteX105-3445" fmla="*/ 363 w 684"/>
                <a:gd name="connsiteY105-3446" fmla="*/ 103 h 203"/>
                <a:gd name="connsiteX106-3447" fmla="*/ 368 w 684"/>
                <a:gd name="connsiteY106-3448" fmla="*/ 103 h 203"/>
                <a:gd name="connsiteX107-3449" fmla="*/ 368 w 684"/>
                <a:gd name="connsiteY107-3450" fmla="*/ 103 h 203"/>
                <a:gd name="connsiteX0-3451" fmla="*/ 368 w 684"/>
                <a:gd name="connsiteY0-3452" fmla="*/ 103 h 203"/>
                <a:gd name="connsiteX1-3453" fmla="*/ 374 w 684"/>
                <a:gd name="connsiteY1-3454" fmla="*/ 103 h 203"/>
                <a:gd name="connsiteX2-3455" fmla="*/ 379 w 684"/>
                <a:gd name="connsiteY2-3456" fmla="*/ 103 h 203"/>
                <a:gd name="connsiteX3-3457" fmla="*/ 395 w 684"/>
                <a:gd name="connsiteY3-3458" fmla="*/ 98 h 203"/>
                <a:gd name="connsiteX4-3459" fmla="*/ 405 w 684"/>
                <a:gd name="connsiteY4-3460" fmla="*/ 98 h 203"/>
                <a:gd name="connsiteX5-3461" fmla="*/ 421 w 684"/>
                <a:gd name="connsiteY5-3462" fmla="*/ 98 h 203"/>
                <a:gd name="connsiteX6-3463" fmla="*/ 442 w 684"/>
                <a:gd name="connsiteY6-3464" fmla="*/ 93 h 203"/>
                <a:gd name="connsiteX7-3465" fmla="*/ 468 w 684"/>
                <a:gd name="connsiteY7-3466" fmla="*/ 93 h 203"/>
                <a:gd name="connsiteX8-3467" fmla="*/ 495 w 684"/>
                <a:gd name="connsiteY8-3468" fmla="*/ 87 h 203"/>
                <a:gd name="connsiteX9-3469" fmla="*/ 547 w 684"/>
                <a:gd name="connsiteY9-3470" fmla="*/ 82 h 203"/>
                <a:gd name="connsiteX10-3471" fmla="*/ 595 w 684"/>
                <a:gd name="connsiteY10-3472" fmla="*/ 77 h 203"/>
                <a:gd name="connsiteX11-3473" fmla="*/ 642 w 684"/>
                <a:gd name="connsiteY11-3474" fmla="*/ 72 h 203"/>
                <a:gd name="connsiteX12-3475" fmla="*/ 684 w 684"/>
                <a:gd name="connsiteY12-3476" fmla="*/ 72 h 203"/>
                <a:gd name="connsiteX13-3477" fmla="*/ 663 w 684"/>
                <a:gd name="connsiteY13-3478" fmla="*/ 108 h 203"/>
                <a:gd name="connsiteX14-3479" fmla="*/ 653 w 684"/>
                <a:gd name="connsiteY14-3480" fmla="*/ 108 h 203"/>
                <a:gd name="connsiteX15-3481" fmla="*/ 637 w 684"/>
                <a:gd name="connsiteY15-3482" fmla="*/ 108 h 203"/>
                <a:gd name="connsiteX16-3483" fmla="*/ 626 w 684"/>
                <a:gd name="connsiteY16-3484" fmla="*/ 108 h 203"/>
                <a:gd name="connsiteX17-3485" fmla="*/ 610 w 684"/>
                <a:gd name="connsiteY17-3486" fmla="*/ 108 h 203"/>
                <a:gd name="connsiteX18-3487" fmla="*/ 595 w 684"/>
                <a:gd name="connsiteY18-3488" fmla="*/ 114 h 203"/>
                <a:gd name="connsiteX19-3489" fmla="*/ 579 w 684"/>
                <a:gd name="connsiteY19-3490" fmla="*/ 114 h 203"/>
                <a:gd name="connsiteX20-3491" fmla="*/ 558 w 684"/>
                <a:gd name="connsiteY20-3492" fmla="*/ 114 h 203"/>
                <a:gd name="connsiteX21-3493" fmla="*/ 542 w 684"/>
                <a:gd name="connsiteY21-3494" fmla="*/ 114 h 203"/>
                <a:gd name="connsiteX22-3495" fmla="*/ 521 w 684"/>
                <a:gd name="connsiteY22-3496" fmla="*/ 119 h 203"/>
                <a:gd name="connsiteX23-3497" fmla="*/ 500 w 684"/>
                <a:gd name="connsiteY23-3498" fmla="*/ 119 h 203"/>
                <a:gd name="connsiteX24-3499" fmla="*/ 479 w 684"/>
                <a:gd name="connsiteY24-3500" fmla="*/ 124 h 203"/>
                <a:gd name="connsiteX25-3501" fmla="*/ 458 w 684"/>
                <a:gd name="connsiteY25-3502" fmla="*/ 124 h 203"/>
                <a:gd name="connsiteX26-3503" fmla="*/ 432 w 684"/>
                <a:gd name="connsiteY26-3504" fmla="*/ 130 h 203"/>
                <a:gd name="connsiteX27-3505" fmla="*/ 405 w 684"/>
                <a:gd name="connsiteY27-3506" fmla="*/ 130 h 203"/>
                <a:gd name="connsiteX28-3507" fmla="*/ 384 w 684"/>
                <a:gd name="connsiteY28-3508" fmla="*/ 135 h 203"/>
                <a:gd name="connsiteX29-3509" fmla="*/ 353 w 684"/>
                <a:gd name="connsiteY29-3510" fmla="*/ 135 h 203"/>
                <a:gd name="connsiteX30-3511" fmla="*/ 326 w 684"/>
                <a:gd name="connsiteY30-3512" fmla="*/ 140 h 203"/>
                <a:gd name="connsiteX31-3513" fmla="*/ 305 w 684"/>
                <a:gd name="connsiteY31-3514" fmla="*/ 145 h 203"/>
                <a:gd name="connsiteX32-3515" fmla="*/ 279 w 684"/>
                <a:gd name="connsiteY32-3516" fmla="*/ 151 h 203"/>
                <a:gd name="connsiteX33-3517" fmla="*/ 258 w 684"/>
                <a:gd name="connsiteY33-3518" fmla="*/ 151 h 203"/>
                <a:gd name="connsiteX34-3519" fmla="*/ 237 w 684"/>
                <a:gd name="connsiteY34-3520" fmla="*/ 156 h 203"/>
                <a:gd name="connsiteX35-3521" fmla="*/ 216 w 684"/>
                <a:gd name="connsiteY35-3522" fmla="*/ 161 h 203"/>
                <a:gd name="connsiteX36-3523" fmla="*/ 200 w 684"/>
                <a:gd name="connsiteY36-3524" fmla="*/ 161 h 203"/>
                <a:gd name="connsiteX37-3525" fmla="*/ 184 w 684"/>
                <a:gd name="connsiteY37-3526" fmla="*/ 166 h 203"/>
                <a:gd name="connsiteX38-3527" fmla="*/ 169 w 684"/>
                <a:gd name="connsiteY38-3528" fmla="*/ 166 h 203"/>
                <a:gd name="connsiteX39-3529" fmla="*/ 153 w 684"/>
                <a:gd name="connsiteY39-3530" fmla="*/ 172 h 203"/>
                <a:gd name="connsiteX40-3531" fmla="*/ 142 w 684"/>
                <a:gd name="connsiteY40-3532" fmla="*/ 172 h 203"/>
                <a:gd name="connsiteX41-3533" fmla="*/ 132 w 684"/>
                <a:gd name="connsiteY41-3534" fmla="*/ 177 h 203"/>
                <a:gd name="connsiteX42-3535" fmla="*/ 127 w 684"/>
                <a:gd name="connsiteY42-3536" fmla="*/ 177 h 203"/>
                <a:gd name="connsiteX43-3537" fmla="*/ 116 w 684"/>
                <a:gd name="connsiteY43-3538" fmla="*/ 182 h 203"/>
                <a:gd name="connsiteX44-3539" fmla="*/ 111 w 684"/>
                <a:gd name="connsiteY44-3540" fmla="*/ 182 h 203"/>
                <a:gd name="connsiteX45-3541" fmla="*/ 105 w 684"/>
                <a:gd name="connsiteY45-3542" fmla="*/ 187 h 203"/>
                <a:gd name="connsiteX46-3543" fmla="*/ 90 w 684"/>
                <a:gd name="connsiteY46-3544" fmla="*/ 193 h 203"/>
                <a:gd name="connsiteX47-3545" fmla="*/ 79 w 684"/>
                <a:gd name="connsiteY47-3546" fmla="*/ 198 h 203"/>
                <a:gd name="connsiteX48-3547" fmla="*/ 69 w 684"/>
                <a:gd name="connsiteY48-3548" fmla="*/ 203 h 203"/>
                <a:gd name="connsiteX49-3549" fmla="*/ 63 w 684"/>
                <a:gd name="connsiteY49-3550" fmla="*/ 203 h 203"/>
                <a:gd name="connsiteX50-3551" fmla="*/ 58 w 684"/>
                <a:gd name="connsiteY50-3552" fmla="*/ 203 h 203"/>
                <a:gd name="connsiteX51-3553" fmla="*/ 53 w 684"/>
                <a:gd name="connsiteY51-3554" fmla="*/ 203 h 203"/>
                <a:gd name="connsiteX52-3555" fmla="*/ 48 w 684"/>
                <a:gd name="connsiteY52-3556" fmla="*/ 203 h 203"/>
                <a:gd name="connsiteX53-3557" fmla="*/ 37 w 684"/>
                <a:gd name="connsiteY53-3558" fmla="*/ 193 h 203"/>
                <a:gd name="connsiteX54-3559" fmla="*/ 27 w 684"/>
                <a:gd name="connsiteY54-3560" fmla="*/ 187 h 203"/>
                <a:gd name="connsiteX55-3561" fmla="*/ 16 w 684"/>
                <a:gd name="connsiteY55-3562" fmla="*/ 177 h 203"/>
                <a:gd name="connsiteX56-3563" fmla="*/ 11 w 684"/>
                <a:gd name="connsiteY56-3564" fmla="*/ 172 h 203"/>
                <a:gd name="connsiteX57-3565" fmla="*/ 6 w 684"/>
                <a:gd name="connsiteY57-3566" fmla="*/ 161 h 203"/>
                <a:gd name="connsiteX58-3567" fmla="*/ 0 w 684"/>
                <a:gd name="connsiteY58-3568" fmla="*/ 156 h 203"/>
                <a:gd name="connsiteX59-3569" fmla="*/ 6 w 684"/>
                <a:gd name="connsiteY59-3570" fmla="*/ 151 h 203"/>
                <a:gd name="connsiteX60-3571" fmla="*/ 11 w 684"/>
                <a:gd name="connsiteY60-3572" fmla="*/ 145 h 203"/>
                <a:gd name="connsiteX61-3573" fmla="*/ 16 w 684"/>
                <a:gd name="connsiteY61-3574" fmla="*/ 140 h 203"/>
                <a:gd name="connsiteX62-3575" fmla="*/ 27 w 684"/>
                <a:gd name="connsiteY62-3576" fmla="*/ 135 h 203"/>
                <a:gd name="connsiteX63-3577" fmla="*/ 37 w 684"/>
                <a:gd name="connsiteY63-3578" fmla="*/ 124 h 203"/>
                <a:gd name="connsiteX64-3579" fmla="*/ 48 w 684"/>
                <a:gd name="connsiteY64-3580" fmla="*/ 114 h 203"/>
                <a:gd name="connsiteX65-3581" fmla="*/ 53 w 684"/>
                <a:gd name="connsiteY65-3582" fmla="*/ 98 h 203"/>
                <a:gd name="connsiteX66-3583" fmla="*/ 63 w 684"/>
                <a:gd name="connsiteY66-3584" fmla="*/ 82 h 203"/>
                <a:gd name="connsiteX67-3585" fmla="*/ 63 w 684"/>
                <a:gd name="connsiteY67-3586" fmla="*/ 61 h 203"/>
                <a:gd name="connsiteX68-3587" fmla="*/ 69 w 684"/>
                <a:gd name="connsiteY68-3588" fmla="*/ 50 h 203"/>
                <a:gd name="connsiteX69-3589" fmla="*/ 69 w 684"/>
                <a:gd name="connsiteY69-3590" fmla="*/ 35 h 203"/>
                <a:gd name="connsiteX70-3591" fmla="*/ 69 w 684"/>
                <a:gd name="connsiteY70-3592" fmla="*/ 24 h 203"/>
                <a:gd name="connsiteX71-3593" fmla="*/ 58 w 684"/>
                <a:gd name="connsiteY71-3594" fmla="*/ 3 h 203"/>
                <a:gd name="connsiteX72-3595" fmla="*/ 137 w 684"/>
                <a:gd name="connsiteY72-3596" fmla="*/ 3 h 203"/>
                <a:gd name="connsiteX73-3597" fmla="*/ 137 w 684"/>
                <a:gd name="connsiteY73-3598" fmla="*/ 14 h 203"/>
                <a:gd name="connsiteX74-3599" fmla="*/ 137 w 684"/>
                <a:gd name="connsiteY74-3600" fmla="*/ 19 h 203"/>
                <a:gd name="connsiteX75-3601" fmla="*/ 137 w 684"/>
                <a:gd name="connsiteY75-3602" fmla="*/ 24 h 203"/>
                <a:gd name="connsiteX76-3603" fmla="*/ 137 w 684"/>
                <a:gd name="connsiteY76-3604" fmla="*/ 29 h 203"/>
                <a:gd name="connsiteX77-3605" fmla="*/ 132 w 684"/>
                <a:gd name="connsiteY77-3606" fmla="*/ 40 h 203"/>
                <a:gd name="connsiteX78-3607" fmla="*/ 132 w 684"/>
                <a:gd name="connsiteY78-3608" fmla="*/ 50 h 203"/>
                <a:gd name="connsiteX79-3609" fmla="*/ 127 w 684"/>
                <a:gd name="connsiteY79-3610" fmla="*/ 61 h 203"/>
                <a:gd name="connsiteX80-3611" fmla="*/ 121 w 684"/>
                <a:gd name="connsiteY80-3612" fmla="*/ 72 h 203"/>
                <a:gd name="connsiteX81-3613" fmla="*/ 116 w 684"/>
                <a:gd name="connsiteY81-3614" fmla="*/ 82 h 203"/>
                <a:gd name="connsiteX82-3615" fmla="*/ 116 w 684"/>
                <a:gd name="connsiteY82-3616" fmla="*/ 93 h 203"/>
                <a:gd name="connsiteX83-3617" fmla="*/ 111 w 684"/>
                <a:gd name="connsiteY83-3618" fmla="*/ 98 h 203"/>
                <a:gd name="connsiteX84-3619" fmla="*/ 111 w 684"/>
                <a:gd name="connsiteY84-3620" fmla="*/ 108 h 203"/>
                <a:gd name="connsiteX85-3621" fmla="*/ 111 w 684"/>
                <a:gd name="connsiteY85-3622" fmla="*/ 114 h 203"/>
                <a:gd name="connsiteX86-3623" fmla="*/ 111 w 684"/>
                <a:gd name="connsiteY86-3624" fmla="*/ 119 h 203"/>
                <a:gd name="connsiteX87-3625" fmla="*/ 111 w 684"/>
                <a:gd name="connsiteY87-3626" fmla="*/ 119 h 203"/>
                <a:gd name="connsiteX88-3627" fmla="*/ 111 w 684"/>
                <a:gd name="connsiteY88-3628" fmla="*/ 124 h 203"/>
                <a:gd name="connsiteX89-3629" fmla="*/ 116 w 684"/>
                <a:gd name="connsiteY89-3630" fmla="*/ 124 h 203"/>
                <a:gd name="connsiteX90-3631" fmla="*/ 116 w 684"/>
                <a:gd name="connsiteY90-3632" fmla="*/ 124 h 203"/>
                <a:gd name="connsiteX91-3633" fmla="*/ 121 w 684"/>
                <a:gd name="connsiteY91-3634" fmla="*/ 124 h 203"/>
                <a:gd name="connsiteX92-3635" fmla="*/ 132 w 684"/>
                <a:gd name="connsiteY92-3636" fmla="*/ 124 h 203"/>
                <a:gd name="connsiteX93-3637" fmla="*/ 148 w 684"/>
                <a:gd name="connsiteY93-3638" fmla="*/ 124 h 203"/>
                <a:gd name="connsiteX94-3639" fmla="*/ 169 w 684"/>
                <a:gd name="connsiteY94-3640" fmla="*/ 124 h 203"/>
                <a:gd name="connsiteX95-3641" fmla="*/ 190 w 684"/>
                <a:gd name="connsiteY95-3642" fmla="*/ 124 h 203"/>
                <a:gd name="connsiteX96-3643" fmla="*/ 211 w 684"/>
                <a:gd name="connsiteY96-3644" fmla="*/ 119 h 203"/>
                <a:gd name="connsiteX97-3645" fmla="*/ 242 w 684"/>
                <a:gd name="connsiteY97-3646" fmla="*/ 114 h 203"/>
                <a:gd name="connsiteX98-3647" fmla="*/ 269 w 684"/>
                <a:gd name="connsiteY98-3648" fmla="*/ 114 h 203"/>
                <a:gd name="connsiteX99-3649" fmla="*/ 290 w 684"/>
                <a:gd name="connsiteY99-3650" fmla="*/ 108 h 203"/>
                <a:gd name="connsiteX100-3651" fmla="*/ 311 w 684"/>
                <a:gd name="connsiteY100-3652" fmla="*/ 108 h 203"/>
                <a:gd name="connsiteX101-3653" fmla="*/ 332 w 684"/>
                <a:gd name="connsiteY101-3654" fmla="*/ 103 h 203"/>
                <a:gd name="connsiteX102-3655" fmla="*/ 342 w 684"/>
                <a:gd name="connsiteY102-3656" fmla="*/ 103 h 203"/>
                <a:gd name="connsiteX103-3657" fmla="*/ 358 w 684"/>
                <a:gd name="connsiteY103-3658" fmla="*/ 103 h 203"/>
                <a:gd name="connsiteX104-3659" fmla="*/ 363 w 684"/>
                <a:gd name="connsiteY104-3660" fmla="*/ 103 h 203"/>
                <a:gd name="connsiteX105-3661" fmla="*/ 368 w 684"/>
                <a:gd name="connsiteY105-3662" fmla="*/ 103 h 203"/>
                <a:gd name="connsiteX106-3663" fmla="*/ 368 w 684"/>
                <a:gd name="connsiteY106-3664" fmla="*/ 103 h 203"/>
                <a:gd name="connsiteX0-3665" fmla="*/ 368 w 684"/>
                <a:gd name="connsiteY0-3666" fmla="*/ 103 h 203"/>
                <a:gd name="connsiteX1-3667" fmla="*/ 374 w 684"/>
                <a:gd name="connsiteY1-3668" fmla="*/ 103 h 203"/>
                <a:gd name="connsiteX2-3669" fmla="*/ 379 w 684"/>
                <a:gd name="connsiteY2-3670" fmla="*/ 103 h 203"/>
                <a:gd name="connsiteX3-3671" fmla="*/ 395 w 684"/>
                <a:gd name="connsiteY3-3672" fmla="*/ 98 h 203"/>
                <a:gd name="connsiteX4-3673" fmla="*/ 405 w 684"/>
                <a:gd name="connsiteY4-3674" fmla="*/ 98 h 203"/>
                <a:gd name="connsiteX5-3675" fmla="*/ 421 w 684"/>
                <a:gd name="connsiteY5-3676" fmla="*/ 98 h 203"/>
                <a:gd name="connsiteX6-3677" fmla="*/ 442 w 684"/>
                <a:gd name="connsiteY6-3678" fmla="*/ 93 h 203"/>
                <a:gd name="connsiteX7-3679" fmla="*/ 468 w 684"/>
                <a:gd name="connsiteY7-3680" fmla="*/ 93 h 203"/>
                <a:gd name="connsiteX8-3681" fmla="*/ 495 w 684"/>
                <a:gd name="connsiteY8-3682" fmla="*/ 87 h 203"/>
                <a:gd name="connsiteX9-3683" fmla="*/ 547 w 684"/>
                <a:gd name="connsiteY9-3684" fmla="*/ 82 h 203"/>
                <a:gd name="connsiteX10-3685" fmla="*/ 595 w 684"/>
                <a:gd name="connsiteY10-3686" fmla="*/ 77 h 203"/>
                <a:gd name="connsiteX11-3687" fmla="*/ 642 w 684"/>
                <a:gd name="connsiteY11-3688" fmla="*/ 72 h 203"/>
                <a:gd name="connsiteX12-3689" fmla="*/ 684 w 684"/>
                <a:gd name="connsiteY12-3690" fmla="*/ 72 h 203"/>
                <a:gd name="connsiteX13-3691" fmla="*/ 663 w 684"/>
                <a:gd name="connsiteY13-3692" fmla="*/ 108 h 203"/>
                <a:gd name="connsiteX14-3693" fmla="*/ 653 w 684"/>
                <a:gd name="connsiteY14-3694" fmla="*/ 108 h 203"/>
                <a:gd name="connsiteX15-3695" fmla="*/ 637 w 684"/>
                <a:gd name="connsiteY15-3696" fmla="*/ 108 h 203"/>
                <a:gd name="connsiteX16-3697" fmla="*/ 626 w 684"/>
                <a:gd name="connsiteY16-3698" fmla="*/ 108 h 203"/>
                <a:gd name="connsiteX17-3699" fmla="*/ 610 w 684"/>
                <a:gd name="connsiteY17-3700" fmla="*/ 108 h 203"/>
                <a:gd name="connsiteX18-3701" fmla="*/ 595 w 684"/>
                <a:gd name="connsiteY18-3702" fmla="*/ 114 h 203"/>
                <a:gd name="connsiteX19-3703" fmla="*/ 579 w 684"/>
                <a:gd name="connsiteY19-3704" fmla="*/ 114 h 203"/>
                <a:gd name="connsiteX20-3705" fmla="*/ 558 w 684"/>
                <a:gd name="connsiteY20-3706" fmla="*/ 114 h 203"/>
                <a:gd name="connsiteX21-3707" fmla="*/ 542 w 684"/>
                <a:gd name="connsiteY21-3708" fmla="*/ 114 h 203"/>
                <a:gd name="connsiteX22-3709" fmla="*/ 521 w 684"/>
                <a:gd name="connsiteY22-3710" fmla="*/ 119 h 203"/>
                <a:gd name="connsiteX23-3711" fmla="*/ 500 w 684"/>
                <a:gd name="connsiteY23-3712" fmla="*/ 119 h 203"/>
                <a:gd name="connsiteX24-3713" fmla="*/ 479 w 684"/>
                <a:gd name="connsiteY24-3714" fmla="*/ 124 h 203"/>
                <a:gd name="connsiteX25-3715" fmla="*/ 458 w 684"/>
                <a:gd name="connsiteY25-3716" fmla="*/ 124 h 203"/>
                <a:gd name="connsiteX26-3717" fmla="*/ 432 w 684"/>
                <a:gd name="connsiteY26-3718" fmla="*/ 130 h 203"/>
                <a:gd name="connsiteX27-3719" fmla="*/ 405 w 684"/>
                <a:gd name="connsiteY27-3720" fmla="*/ 130 h 203"/>
                <a:gd name="connsiteX28-3721" fmla="*/ 384 w 684"/>
                <a:gd name="connsiteY28-3722" fmla="*/ 135 h 203"/>
                <a:gd name="connsiteX29-3723" fmla="*/ 353 w 684"/>
                <a:gd name="connsiteY29-3724" fmla="*/ 135 h 203"/>
                <a:gd name="connsiteX30-3725" fmla="*/ 326 w 684"/>
                <a:gd name="connsiteY30-3726" fmla="*/ 140 h 203"/>
                <a:gd name="connsiteX31-3727" fmla="*/ 305 w 684"/>
                <a:gd name="connsiteY31-3728" fmla="*/ 145 h 203"/>
                <a:gd name="connsiteX32-3729" fmla="*/ 279 w 684"/>
                <a:gd name="connsiteY32-3730" fmla="*/ 151 h 203"/>
                <a:gd name="connsiteX33-3731" fmla="*/ 258 w 684"/>
                <a:gd name="connsiteY33-3732" fmla="*/ 151 h 203"/>
                <a:gd name="connsiteX34-3733" fmla="*/ 237 w 684"/>
                <a:gd name="connsiteY34-3734" fmla="*/ 156 h 203"/>
                <a:gd name="connsiteX35-3735" fmla="*/ 216 w 684"/>
                <a:gd name="connsiteY35-3736" fmla="*/ 161 h 203"/>
                <a:gd name="connsiteX36-3737" fmla="*/ 200 w 684"/>
                <a:gd name="connsiteY36-3738" fmla="*/ 161 h 203"/>
                <a:gd name="connsiteX37-3739" fmla="*/ 184 w 684"/>
                <a:gd name="connsiteY37-3740" fmla="*/ 166 h 203"/>
                <a:gd name="connsiteX38-3741" fmla="*/ 169 w 684"/>
                <a:gd name="connsiteY38-3742" fmla="*/ 166 h 203"/>
                <a:gd name="connsiteX39-3743" fmla="*/ 153 w 684"/>
                <a:gd name="connsiteY39-3744" fmla="*/ 172 h 203"/>
                <a:gd name="connsiteX40-3745" fmla="*/ 142 w 684"/>
                <a:gd name="connsiteY40-3746" fmla="*/ 172 h 203"/>
                <a:gd name="connsiteX41-3747" fmla="*/ 132 w 684"/>
                <a:gd name="connsiteY41-3748" fmla="*/ 177 h 203"/>
                <a:gd name="connsiteX42-3749" fmla="*/ 127 w 684"/>
                <a:gd name="connsiteY42-3750" fmla="*/ 177 h 203"/>
                <a:gd name="connsiteX43-3751" fmla="*/ 116 w 684"/>
                <a:gd name="connsiteY43-3752" fmla="*/ 182 h 203"/>
                <a:gd name="connsiteX44-3753" fmla="*/ 111 w 684"/>
                <a:gd name="connsiteY44-3754" fmla="*/ 182 h 203"/>
                <a:gd name="connsiteX45-3755" fmla="*/ 105 w 684"/>
                <a:gd name="connsiteY45-3756" fmla="*/ 187 h 203"/>
                <a:gd name="connsiteX46-3757" fmla="*/ 90 w 684"/>
                <a:gd name="connsiteY46-3758" fmla="*/ 193 h 203"/>
                <a:gd name="connsiteX47-3759" fmla="*/ 79 w 684"/>
                <a:gd name="connsiteY47-3760" fmla="*/ 198 h 203"/>
                <a:gd name="connsiteX48-3761" fmla="*/ 69 w 684"/>
                <a:gd name="connsiteY48-3762" fmla="*/ 203 h 203"/>
                <a:gd name="connsiteX49-3763" fmla="*/ 63 w 684"/>
                <a:gd name="connsiteY49-3764" fmla="*/ 203 h 203"/>
                <a:gd name="connsiteX50-3765" fmla="*/ 58 w 684"/>
                <a:gd name="connsiteY50-3766" fmla="*/ 203 h 203"/>
                <a:gd name="connsiteX51-3767" fmla="*/ 53 w 684"/>
                <a:gd name="connsiteY51-3768" fmla="*/ 203 h 203"/>
                <a:gd name="connsiteX52-3769" fmla="*/ 48 w 684"/>
                <a:gd name="connsiteY52-3770" fmla="*/ 203 h 203"/>
                <a:gd name="connsiteX53-3771" fmla="*/ 37 w 684"/>
                <a:gd name="connsiteY53-3772" fmla="*/ 193 h 203"/>
                <a:gd name="connsiteX54-3773" fmla="*/ 27 w 684"/>
                <a:gd name="connsiteY54-3774" fmla="*/ 187 h 203"/>
                <a:gd name="connsiteX55-3775" fmla="*/ 16 w 684"/>
                <a:gd name="connsiteY55-3776" fmla="*/ 177 h 203"/>
                <a:gd name="connsiteX56-3777" fmla="*/ 11 w 684"/>
                <a:gd name="connsiteY56-3778" fmla="*/ 172 h 203"/>
                <a:gd name="connsiteX57-3779" fmla="*/ 6 w 684"/>
                <a:gd name="connsiteY57-3780" fmla="*/ 161 h 203"/>
                <a:gd name="connsiteX58-3781" fmla="*/ 0 w 684"/>
                <a:gd name="connsiteY58-3782" fmla="*/ 156 h 203"/>
                <a:gd name="connsiteX59-3783" fmla="*/ 6 w 684"/>
                <a:gd name="connsiteY59-3784" fmla="*/ 151 h 203"/>
                <a:gd name="connsiteX60-3785" fmla="*/ 11 w 684"/>
                <a:gd name="connsiteY60-3786" fmla="*/ 145 h 203"/>
                <a:gd name="connsiteX61-3787" fmla="*/ 16 w 684"/>
                <a:gd name="connsiteY61-3788" fmla="*/ 140 h 203"/>
                <a:gd name="connsiteX62-3789" fmla="*/ 27 w 684"/>
                <a:gd name="connsiteY62-3790" fmla="*/ 135 h 203"/>
                <a:gd name="connsiteX63-3791" fmla="*/ 37 w 684"/>
                <a:gd name="connsiteY63-3792" fmla="*/ 124 h 203"/>
                <a:gd name="connsiteX64-3793" fmla="*/ 48 w 684"/>
                <a:gd name="connsiteY64-3794" fmla="*/ 114 h 203"/>
                <a:gd name="connsiteX65-3795" fmla="*/ 53 w 684"/>
                <a:gd name="connsiteY65-3796" fmla="*/ 98 h 203"/>
                <a:gd name="connsiteX66-3797" fmla="*/ 63 w 684"/>
                <a:gd name="connsiteY66-3798" fmla="*/ 82 h 203"/>
                <a:gd name="connsiteX67-3799" fmla="*/ 63 w 684"/>
                <a:gd name="connsiteY67-3800" fmla="*/ 61 h 203"/>
                <a:gd name="connsiteX68-3801" fmla="*/ 69 w 684"/>
                <a:gd name="connsiteY68-3802" fmla="*/ 50 h 203"/>
                <a:gd name="connsiteX69-3803" fmla="*/ 69 w 684"/>
                <a:gd name="connsiteY69-3804" fmla="*/ 35 h 203"/>
                <a:gd name="connsiteX70-3805" fmla="*/ 69 w 684"/>
                <a:gd name="connsiteY70-3806" fmla="*/ 24 h 203"/>
                <a:gd name="connsiteX71-3807" fmla="*/ 58 w 684"/>
                <a:gd name="connsiteY71-3808" fmla="*/ 3 h 203"/>
                <a:gd name="connsiteX72-3809" fmla="*/ 137 w 684"/>
                <a:gd name="connsiteY72-3810" fmla="*/ 3 h 203"/>
                <a:gd name="connsiteX73-3811" fmla="*/ 137 w 684"/>
                <a:gd name="connsiteY73-3812" fmla="*/ 14 h 203"/>
                <a:gd name="connsiteX74-3813" fmla="*/ 137 w 684"/>
                <a:gd name="connsiteY74-3814" fmla="*/ 19 h 203"/>
                <a:gd name="connsiteX75-3815" fmla="*/ 137 w 684"/>
                <a:gd name="connsiteY75-3816" fmla="*/ 29 h 203"/>
                <a:gd name="connsiteX76-3817" fmla="*/ 132 w 684"/>
                <a:gd name="connsiteY76-3818" fmla="*/ 40 h 203"/>
                <a:gd name="connsiteX77-3819" fmla="*/ 132 w 684"/>
                <a:gd name="connsiteY77-3820" fmla="*/ 50 h 203"/>
                <a:gd name="connsiteX78-3821" fmla="*/ 127 w 684"/>
                <a:gd name="connsiteY78-3822" fmla="*/ 61 h 203"/>
                <a:gd name="connsiteX79-3823" fmla="*/ 121 w 684"/>
                <a:gd name="connsiteY79-3824" fmla="*/ 72 h 203"/>
                <a:gd name="connsiteX80-3825" fmla="*/ 116 w 684"/>
                <a:gd name="connsiteY80-3826" fmla="*/ 82 h 203"/>
                <a:gd name="connsiteX81-3827" fmla="*/ 116 w 684"/>
                <a:gd name="connsiteY81-3828" fmla="*/ 93 h 203"/>
                <a:gd name="connsiteX82-3829" fmla="*/ 111 w 684"/>
                <a:gd name="connsiteY82-3830" fmla="*/ 98 h 203"/>
                <a:gd name="connsiteX83-3831" fmla="*/ 111 w 684"/>
                <a:gd name="connsiteY83-3832" fmla="*/ 108 h 203"/>
                <a:gd name="connsiteX84-3833" fmla="*/ 111 w 684"/>
                <a:gd name="connsiteY84-3834" fmla="*/ 114 h 203"/>
                <a:gd name="connsiteX85-3835" fmla="*/ 111 w 684"/>
                <a:gd name="connsiteY85-3836" fmla="*/ 119 h 203"/>
                <a:gd name="connsiteX86-3837" fmla="*/ 111 w 684"/>
                <a:gd name="connsiteY86-3838" fmla="*/ 119 h 203"/>
                <a:gd name="connsiteX87-3839" fmla="*/ 111 w 684"/>
                <a:gd name="connsiteY87-3840" fmla="*/ 124 h 203"/>
                <a:gd name="connsiteX88-3841" fmla="*/ 116 w 684"/>
                <a:gd name="connsiteY88-3842" fmla="*/ 124 h 203"/>
                <a:gd name="connsiteX89-3843" fmla="*/ 116 w 684"/>
                <a:gd name="connsiteY89-3844" fmla="*/ 124 h 203"/>
                <a:gd name="connsiteX90-3845" fmla="*/ 121 w 684"/>
                <a:gd name="connsiteY90-3846" fmla="*/ 124 h 203"/>
                <a:gd name="connsiteX91-3847" fmla="*/ 132 w 684"/>
                <a:gd name="connsiteY91-3848" fmla="*/ 124 h 203"/>
                <a:gd name="connsiteX92-3849" fmla="*/ 148 w 684"/>
                <a:gd name="connsiteY92-3850" fmla="*/ 124 h 203"/>
                <a:gd name="connsiteX93-3851" fmla="*/ 169 w 684"/>
                <a:gd name="connsiteY93-3852" fmla="*/ 124 h 203"/>
                <a:gd name="connsiteX94-3853" fmla="*/ 190 w 684"/>
                <a:gd name="connsiteY94-3854" fmla="*/ 124 h 203"/>
                <a:gd name="connsiteX95-3855" fmla="*/ 211 w 684"/>
                <a:gd name="connsiteY95-3856" fmla="*/ 119 h 203"/>
                <a:gd name="connsiteX96-3857" fmla="*/ 242 w 684"/>
                <a:gd name="connsiteY96-3858" fmla="*/ 114 h 203"/>
                <a:gd name="connsiteX97-3859" fmla="*/ 269 w 684"/>
                <a:gd name="connsiteY97-3860" fmla="*/ 114 h 203"/>
                <a:gd name="connsiteX98-3861" fmla="*/ 290 w 684"/>
                <a:gd name="connsiteY98-3862" fmla="*/ 108 h 203"/>
                <a:gd name="connsiteX99-3863" fmla="*/ 311 w 684"/>
                <a:gd name="connsiteY99-3864" fmla="*/ 108 h 203"/>
                <a:gd name="connsiteX100-3865" fmla="*/ 332 w 684"/>
                <a:gd name="connsiteY100-3866" fmla="*/ 103 h 203"/>
                <a:gd name="connsiteX101-3867" fmla="*/ 342 w 684"/>
                <a:gd name="connsiteY101-3868" fmla="*/ 103 h 203"/>
                <a:gd name="connsiteX102-3869" fmla="*/ 358 w 684"/>
                <a:gd name="connsiteY102-3870" fmla="*/ 103 h 203"/>
                <a:gd name="connsiteX103-3871" fmla="*/ 363 w 684"/>
                <a:gd name="connsiteY103-3872" fmla="*/ 103 h 203"/>
                <a:gd name="connsiteX104-3873" fmla="*/ 368 w 684"/>
                <a:gd name="connsiteY104-3874" fmla="*/ 103 h 203"/>
                <a:gd name="connsiteX105-3875" fmla="*/ 368 w 684"/>
                <a:gd name="connsiteY105-3876" fmla="*/ 103 h 203"/>
                <a:gd name="connsiteX0-3877" fmla="*/ 368 w 684"/>
                <a:gd name="connsiteY0-3878" fmla="*/ 102 h 202"/>
                <a:gd name="connsiteX1-3879" fmla="*/ 374 w 684"/>
                <a:gd name="connsiteY1-3880" fmla="*/ 102 h 202"/>
                <a:gd name="connsiteX2-3881" fmla="*/ 379 w 684"/>
                <a:gd name="connsiteY2-3882" fmla="*/ 102 h 202"/>
                <a:gd name="connsiteX3-3883" fmla="*/ 395 w 684"/>
                <a:gd name="connsiteY3-3884" fmla="*/ 97 h 202"/>
                <a:gd name="connsiteX4-3885" fmla="*/ 405 w 684"/>
                <a:gd name="connsiteY4-3886" fmla="*/ 97 h 202"/>
                <a:gd name="connsiteX5-3887" fmla="*/ 421 w 684"/>
                <a:gd name="connsiteY5-3888" fmla="*/ 97 h 202"/>
                <a:gd name="connsiteX6-3889" fmla="*/ 442 w 684"/>
                <a:gd name="connsiteY6-3890" fmla="*/ 92 h 202"/>
                <a:gd name="connsiteX7-3891" fmla="*/ 468 w 684"/>
                <a:gd name="connsiteY7-3892" fmla="*/ 92 h 202"/>
                <a:gd name="connsiteX8-3893" fmla="*/ 495 w 684"/>
                <a:gd name="connsiteY8-3894" fmla="*/ 86 h 202"/>
                <a:gd name="connsiteX9-3895" fmla="*/ 547 w 684"/>
                <a:gd name="connsiteY9-3896" fmla="*/ 81 h 202"/>
                <a:gd name="connsiteX10-3897" fmla="*/ 595 w 684"/>
                <a:gd name="connsiteY10-3898" fmla="*/ 76 h 202"/>
                <a:gd name="connsiteX11-3899" fmla="*/ 642 w 684"/>
                <a:gd name="connsiteY11-3900" fmla="*/ 71 h 202"/>
                <a:gd name="connsiteX12-3901" fmla="*/ 684 w 684"/>
                <a:gd name="connsiteY12-3902" fmla="*/ 71 h 202"/>
                <a:gd name="connsiteX13-3903" fmla="*/ 663 w 684"/>
                <a:gd name="connsiteY13-3904" fmla="*/ 107 h 202"/>
                <a:gd name="connsiteX14-3905" fmla="*/ 653 w 684"/>
                <a:gd name="connsiteY14-3906" fmla="*/ 107 h 202"/>
                <a:gd name="connsiteX15-3907" fmla="*/ 637 w 684"/>
                <a:gd name="connsiteY15-3908" fmla="*/ 107 h 202"/>
                <a:gd name="connsiteX16-3909" fmla="*/ 626 w 684"/>
                <a:gd name="connsiteY16-3910" fmla="*/ 107 h 202"/>
                <a:gd name="connsiteX17-3911" fmla="*/ 610 w 684"/>
                <a:gd name="connsiteY17-3912" fmla="*/ 107 h 202"/>
                <a:gd name="connsiteX18-3913" fmla="*/ 595 w 684"/>
                <a:gd name="connsiteY18-3914" fmla="*/ 113 h 202"/>
                <a:gd name="connsiteX19-3915" fmla="*/ 579 w 684"/>
                <a:gd name="connsiteY19-3916" fmla="*/ 113 h 202"/>
                <a:gd name="connsiteX20-3917" fmla="*/ 558 w 684"/>
                <a:gd name="connsiteY20-3918" fmla="*/ 113 h 202"/>
                <a:gd name="connsiteX21-3919" fmla="*/ 542 w 684"/>
                <a:gd name="connsiteY21-3920" fmla="*/ 113 h 202"/>
                <a:gd name="connsiteX22-3921" fmla="*/ 521 w 684"/>
                <a:gd name="connsiteY22-3922" fmla="*/ 118 h 202"/>
                <a:gd name="connsiteX23-3923" fmla="*/ 500 w 684"/>
                <a:gd name="connsiteY23-3924" fmla="*/ 118 h 202"/>
                <a:gd name="connsiteX24-3925" fmla="*/ 479 w 684"/>
                <a:gd name="connsiteY24-3926" fmla="*/ 123 h 202"/>
                <a:gd name="connsiteX25-3927" fmla="*/ 458 w 684"/>
                <a:gd name="connsiteY25-3928" fmla="*/ 123 h 202"/>
                <a:gd name="connsiteX26-3929" fmla="*/ 432 w 684"/>
                <a:gd name="connsiteY26-3930" fmla="*/ 129 h 202"/>
                <a:gd name="connsiteX27-3931" fmla="*/ 405 w 684"/>
                <a:gd name="connsiteY27-3932" fmla="*/ 129 h 202"/>
                <a:gd name="connsiteX28-3933" fmla="*/ 384 w 684"/>
                <a:gd name="connsiteY28-3934" fmla="*/ 134 h 202"/>
                <a:gd name="connsiteX29-3935" fmla="*/ 353 w 684"/>
                <a:gd name="connsiteY29-3936" fmla="*/ 134 h 202"/>
                <a:gd name="connsiteX30-3937" fmla="*/ 326 w 684"/>
                <a:gd name="connsiteY30-3938" fmla="*/ 139 h 202"/>
                <a:gd name="connsiteX31-3939" fmla="*/ 305 w 684"/>
                <a:gd name="connsiteY31-3940" fmla="*/ 144 h 202"/>
                <a:gd name="connsiteX32-3941" fmla="*/ 279 w 684"/>
                <a:gd name="connsiteY32-3942" fmla="*/ 150 h 202"/>
                <a:gd name="connsiteX33-3943" fmla="*/ 258 w 684"/>
                <a:gd name="connsiteY33-3944" fmla="*/ 150 h 202"/>
                <a:gd name="connsiteX34-3945" fmla="*/ 237 w 684"/>
                <a:gd name="connsiteY34-3946" fmla="*/ 155 h 202"/>
                <a:gd name="connsiteX35-3947" fmla="*/ 216 w 684"/>
                <a:gd name="connsiteY35-3948" fmla="*/ 160 h 202"/>
                <a:gd name="connsiteX36-3949" fmla="*/ 200 w 684"/>
                <a:gd name="connsiteY36-3950" fmla="*/ 160 h 202"/>
                <a:gd name="connsiteX37-3951" fmla="*/ 184 w 684"/>
                <a:gd name="connsiteY37-3952" fmla="*/ 165 h 202"/>
                <a:gd name="connsiteX38-3953" fmla="*/ 169 w 684"/>
                <a:gd name="connsiteY38-3954" fmla="*/ 165 h 202"/>
                <a:gd name="connsiteX39-3955" fmla="*/ 153 w 684"/>
                <a:gd name="connsiteY39-3956" fmla="*/ 171 h 202"/>
                <a:gd name="connsiteX40-3957" fmla="*/ 142 w 684"/>
                <a:gd name="connsiteY40-3958" fmla="*/ 171 h 202"/>
                <a:gd name="connsiteX41-3959" fmla="*/ 132 w 684"/>
                <a:gd name="connsiteY41-3960" fmla="*/ 176 h 202"/>
                <a:gd name="connsiteX42-3961" fmla="*/ 127 w 684"/>
                <a:gd name="connsiteY42-3962" fmla="*/ 176 h 202"/>
                <a:gd name="connsiteX43-3963" fmla="*/ 116 w 684"/>
                <a:gd name="connsiteY43-3964" fmla="*/ 181 h 202"/>
                <a:gd name="connsiteX44-3965" fmla="*/ 111 w 684"/>
                <a:gd name="connsiteY44-3966" fmla="*/ 181 h 202"/>
                <a:gd name="connsiteX45-3967" fmla="*/ 105 w 684"/>
                <a:gd name="connsiteY45-3968" fmla="*/ 186 h 202"/>
                <a:gd name="connsiteX46-3969" fmla="*/ 90 w 684"/>
                <a:gd name="connsiteY46-3970" fmla="*/ 192 h 202"/>
                <a:gd name="connsiteX47-3971" fmla="*/ 79 w 684"/>
                <a:gd name="connsiteY47-3972" fmla="*/ 197 h 202"/>
                <a:gd name="connsiteX48-3973" fmla="*/ 69 w 684"/>
                <a:gd name="connsiteY48-3974" fmla="*/ 202 h 202"/>
                <a:gd name="connsiteX49-3975" fmla="*/ 63 w 684"/>
                <a:gd name="connsiteY49-3976" fmla="*/ 202 h 202"/>
                <a:gd name="connsiteX50-3977" fmla="*/ 58 w 684"/>
                <a:gd name="connsiteY50-3978" fmla="*/ 202 h 202"/>
                <a:gd name="connsiteX51-3979" fmla="*/ 53 w 684"/>
                <a:gd name="connsiteY51-3980" fmla="*/ 202 h 202"/>
                <a:gd name="connsiteX52-3981" fmla="*/ 48 w 684"/>
                <a:gd name="connsiteY52-3982" fmla="*/ 202 h 202"/>
                <a:gd name="connsiteX53-3983" fmla="*/ 37 w 684"/>
                <a:gd name="connsiteY53-3984" fmla="*/ 192 h 202"/>
                <a:gd name="connsiteX54-3985" fmla="*/ 27 w 684"/>
                <a:gd name="connsiteY54-3986" fmla="*/ 186 h 202"/>
                <a:gd name="connsiteX55-3987" fmla="*/ 16 w 684"/>
                <a:gd name="connsiteY55-3988" fmla="*/ 176 h 202"/>
                <a:gd name="connsiteX56-3989" fmla="*/ 11 w 684"/>
                <a:gd name="connsiteY56-3990" fmla="*/ 171 h 202"/>
                <a:gd name="connsiteX57-3991" fmla="*/ 6 w 684"/>
                <a:gd name="connsiteY57-3992" fmla="*/ 160 h 202"/>
                <a:gd name="connsiteX58-3993" fmla="*/ 0 w 684"/>
                <a:gd name="connsiteY58-3994" fmla="*/ 155 h 202"/>
                <a:gd name="connsiteX59-3995" fmla="*/ 6 w 684"/>
                <a:gd name="connsiteY59-3996" fmla="*/ 150 h 202"/>
                <a:gd name="connsiteX60-3997" fmla="*/ 11 w 684"/>
                <a:gd name="connsiteY60-3998" fmla="*/ 144 h 202"/>
                <a:gd name="connsiteX61-3999" fmla="*/ 16 w 684"/>
                <a:gd name="connsiteY61-4000" fmla="*/ 139 h 202"/>
                <a:gd name="connsiteX62-4001" fmla="*/ 27 w 684"/>
                <a:gd name="connsiteY62-4002" fmla="*/ 134 h 202"/>
                <a:gd name="connsiteX63-4003" fmla="*/ 37 w 684"/>
                <a:gd name="connsiteY63-4004" fmla="*/ 123 h 202"/>
                <a:gd name="connsiteX64-4005" fmla="*/ 48 w 684"/>
                <a:gd name="connsiteY64-4006" fmla="*/ 113 h 202"/>
                <a:gd name="connsiteX65-4007" fmla="*/ 53 w 684"/>
                <a:gd name="connsiteY65-4008" fmla="*/ 97 h 202"/>
                <a:gd name="connsiteX66-4009" fmla="*/ 63 w 684"/>
                <a:gd name="connsiteY66-4010" fmla="*/ 81 h 202"/>
                <a:gd name="connsiteX67-4011" fmla="*/ 63 w 684"/>
                <a:gd name="connsiteY67-4012" fmla="*/ 60 h 202"/>
                <a:gd name="connsiteX68-4013" fmla="*/ 69 w 684"/>
                <a:gd name="connsiteY68-4014" fmla="*/ 49 h 202"/>
                <a:gd name="connsiteX69-4015" fmla="*/ 69 w 684"/>
                <a:gd name="connsiteY69-4016" fmla="*/ 34 h 202"/>
                <a:gd name="connsiteX70-4017" fmla="*/ 69 w 684"/>
                <a:gd name="connsiteY70-4018" fmla="*/ 23 h 202"/>
                <a:gd name="connsiteX71-4019" fmla="*/ 58 w 684"/>
                <a:gd name="connsiteY71-4020" fmla="*/ 2 h 202"/>
                <a:gd name="connsiteX72-4021" fmla="*/ 137 w 684"/>
                <a:gd name="connsiteY72-4022" fmla="*/ 13 h 202"/>
                <a:gd name="connsiteX73-4023" fmla="*/ 137 w 684"/>
                <a:gd name="connsiteY73-4024" fmla="*/ 18 h 202"/>
                <a:gd name="connsiteX74-4025" fmla="*/ 137 w 684"/>
                <a:gd name="connsiteY74-4026" fmla="*/ 28 h 202"/>
                <a:gd name="connsiteX75-4027" fmla="*/ 132 w 684"/>
                <a:gd name="connsiteY75-4028" fmla="*/ 39 h 202"/>
                <a:gd name="connsiteX76-4029" fmla="*/ 132 w 684"/>
                <a:gd name="connsiteY76-4030" fmla="*/ 49 h 202"/>
                <a:gd name="connsiteX77-4031" fmla="*/ 127 w 684"/>
                <a:gd name="connsiteY77-4032" fmla="*/ 60 h 202"/>
                <a:gd name="connsiteX78-4033" fmla="*/ 121 w 684"/>
                <a:gd name="connsiteY78-4034" fmla="*/ 71 h 202"/>
                <a:gd name="connsiteX79-4035" fmla="*/ 116 w 684"/>
                <a:gd name="connsiteY79-4036" fmla="*/ 81 h 202"/>
                <a:gd name="connsiteX80-4037" fmla="*/ 116 w 684"/>
                <a:gd name="connsiteY80-4038" fmla="*/ 92 h 202"/>
                <a:gd name="connsiteX81-4039" fmla="*/ 111 w 684"/>
                <a:gd name="connsiteY81-4040" fmla="*/ 97 h 202"/>
                <a:gd name="connsiteX82-4041" fmla="*/ 111 w 684"/>
                <a:gd name="connsiteY82-4042" fmla="*/ 107 h 202"/>
                <a:gd name="connsiteX83-4043" fmla="*/ 111 w 684"/>
                <a:gd name="connsiteY83-4044" fmla="*/ 113 h 202"/>
                <a:gd name="connsiteX84-4045" fmla="*/ 111 w 684"/>
                <a:gd name="connsiteY84-4046" fmla="*/ 118 h 202"/>
                <a:gd name="connsiteX85-4047" fmla="*/ 111 w 684"/>
                <a:gd name="connsiteY85-4048" fmla="*/ 118 h 202"/>
                <a:gd name="connsiteX86-4049" fmla="*/ 111 w 684"/>
                <a:gd name="connsiteY86-4050" fmla="*/ 123 h 202"/>
                <a:gd name="connsiteX87-4051" fmla="*/ 116 w 684"/>
                <a:gd name="connsiteY87-4052" fmla="*/ 123 h 202"/>
                <a:gd name="connsiteX88-4053" fmla="*/ 116 w 684"/>
                <a:gd name="connsiteY88-4054" fmla="*/ 123 h 202"/>
                <a:gd name="connsiteX89-4055" fmla="*/ 121 w 684"/>
                <a:gd name="connsiteY89-4056" fmla="*/ 123 h 202"/>
                <a:gd name="connsiteX90-4057" fmla="*/ 132 w 684"/>
                <a:gd name="connsiteY90-4058" fmla="*/ 123 h 202"/>
                <a:gd name="connsiteX91-4059" fmla="*/ 148 w 684"/>
                <a:gd name="connsiteY91-4060" fmla="*/ 123 h 202"/>
                <a:gd name="connsiteX92-4061" fmla="*/ 169 w 684"/>
                <a:gd name="connsiteY92-4062" fmla="*/ 123 h 202"/>
                <a:gd name="connsiteX93-4063" fmla="*/ 190 w 684"/>
                <a:gd name="connsiteY93-4064" fmla="*/ 123 h 202"/>
                <a:gd name="connsiteX94-4065" fmla="*/ 211 w 684"/>
                <a:gd name="connsiteY94-4066" fmla="*/ 118 h 202"/>
                <a:gd name="connsiteX95-4067" fmla="*/ 242 w 684"/>
                <a:gd name="connsiteY95-4068" fmla="*/ 113 h 202"/>
                <a:gd name="connsiteX96-4069" fmla="*/ 269 w 684"/>
                <a:gd name="connsiteY96-4070" fmla="*/ 113 h 202"/>
                <a:gd name="connsiteX97-4071" fmla="*/ 290 w 684"/>
                <a:gd name="connsiteY97-4072" fmla="*/ 107 h 202"/>
                <a:gd name="connsiteX98-4073" fmla="*/ 311 w 684"/>
                <a:gd name="connsiteY98-4074" fmla="*/ 107 h 202"/>
                <a:gd name="connsiteX99-4075" fmla="*/ 332 w 684"/>
                <a:gd name="connsiteY99-4076" fmla="*/ 102 h 202"/>
                <a:gd name="connsiteX100-4077" fmla="*/ 342 w 684"/>
                <a:gd name="connsiteY100-4078" fmla="*/ 102 h 202"/>
                <a:gd name="connsiteX101-4079" fmla="*/ 358 w 684"/>
                <a:gd name="connsiteY101-4080" fmla="*/ 102 h 202"/>
                <a:gd name="connsiteX102-4081" fmla="*/ 363 w 684"/>
                <a:gd name="connsiteY102-4082" fmla="*/ 102 h 202"/>
                <a:gd name="connsiteX103-4083" fmla="*/ 368 w 684"/>
                <a:gd name="connsiteY103-4084" fmla="*/ 102 h 202"/>
                <a:gd name="connsiteX104-4085" fmla="*/ 368 w 684"/>
                <a:gd name="connsiteY104-4086" fmla="*/ 102 h 202"/>
                <a:gd name="connsiteX0-4087" fmla="*/ 368 w 684"/>
                <a:gd name="connsiteY0-4088" fmla="*/ 102 h 202"/>
                <a:gd name="connsiteX1-4089" fmla="*/ 374 w 684"/>
                <a:gd name="connsiteY1-4090" fmla="*/ 102 h 202"/>
                <a:gd name="connsiteX2-4091" fmla="*/ 379 w 684"/>
                <a:gd name="connsiteY2-4092" fmla="*/ 102 h 202"/>
                <a:gd name="connsiteX3-4093" fmla="*/ 395 w 684"/>
                <a:gd name="connsiteY3-4094" fmla="*/ 97 h 202"/>
                <a:gd name="connsiteX4-4095" fmla="*/ 405 w 684"/>
                <a:gd name="connsiteY4-4096" fmla="*/ 97 h 202"/>
                <a:gd name="connsiteX5-4097" fmla="*/ 421 w 684"/>
                <a:gd name="connsiteY5-4098" fmla="*/ 97 h 202"/>
                <a:gd name="connsiteX6-4099" fmla="*/ 442 w 684"/>
                <a:gd name="connsiteY6-4100" fmla="*/ 92 h 202"/>
                <a:gd name="connsiteX7-4101" fmla="*/ 468 w 684"/>
                <a:gd name="connsiteY7-4102" fmla="*/ 92 h 202"/>
                <a:gd name="connsiteX8-4103" fmla="*/ 495 w 684"/>
                <a:gd name="connsiteY8-4104" fmla="*/ 86 h 202"/>
                <a:gd name="connsiteX9-4105" fmla="*/ 547 w 684"/>
                <a:gd name="connsiteY9-4106" fmla="*/ 81 h 202"/>
                <a:gd name="connsiteX10-4107" fmla="*/ 595 w 684"/>
                <a:gd name="connsiteY10-4108" fmla="*/ 76 h 202"/>
                <a:gd name="connsiteX11-4109" fmla="*/ 642 w 684"/>
                <a:gd name="connsiteY11-4110" fmla="*/ 71 h 202"/>
                <a:gd name="connsiteX12-4111" fmla="*/ 684 w 684"/>
                <a:gd name="connsiteY12-4112" fmla="*/ 71 h 202"/>
                <a:gd name="connsiteX13-4113" fmla="*/ 663 w 684"/>
                <a:gd name="connsiteY13-4114" fmla="*/ 107 h 202"/>
                <a:gd name="connsiteX14-4115" fmla="*/ 653 w 684"/>
                <a:gd name="connsiteY14-4116" fmla="*/ 107 h 202"/>
                <a:gd name="connsiteX15-4117" fmla="*/ 637 w 684"/>
                <a:gd name="connsiteY15-4118" fmla="*/ 107 h 202"/>
                <a:gd name="connsiteX16-4119" fmla="*/ 626 w 684"/>
                <a:gd name="connsiteY16-4120" fmla="*/ 107 h 202"/>
                <a:gd name="connsiteX17-4121" fmla="*/ 610 w 684"/>
                <a:gd name="connsiteY17-4122" fmla="*/ 107 h 202"/>
                <a:gd name="connsiteX18-4123" fmla="*/ 595 w 684"/>
                <a:gd name="connsiteY18-4124" fmla="*/ 113 h 202"/>
                <a:gd name="connsiteX19-4125" fmla="*/ 579 w 684"/>
                <a:gd name="connsiteY19-4126" fmla="*/ 113 h 202"/>
                <a:gd name="connsiteX20-4127" fmla="*/ 558 w 684"/>
                <a:gd name="connsiteY20-4128" fmla="*/ 113 h 202"/>
                <a:gd name="connsiteX21-4129" fmla="*/ 542 w 684"/>
                <a:gd name="connsiteY21-4130" fmla="*/ 113 h 202"/>
                <a:gd name="connsiteX22-4131" fmla="*/ 521 w 684"/>
                <a:gd name="connsiteY22-4132" fmla="*/ 118 h 202"/>
                <a:gd name="connsiteX23-4133" fmla="*/ 500 w 684"/>
                <a:gd name="connsiteY23-4134" fmla="*/ 118 h 202"/>
                <a:gd name="connsiteX24-4135" fmla="*/ 479 w 684"/>
                <a:gd name="connsiteY24-4136" fmla="*/ 123 h 202"/>
                <a:gd name="connsiteX25-4137" fmla="*/ 458 w 684"/>
                <a:gd name="connsiteY25-4138" fmla="*/ 123 h 202"/>
                <a:gd name="connsiteX26-4139" fmla="*/ 432 w 684"/>
                <a:gd name="connsiteY26-4140" fmla="*/ 129 h 202"/>
                <a:gd name="connsiteX27-4141" fmla="*/ 405 w 684"/>
                <a:gd name="connsiteY27-4142" fmla="*/ 129 h 202"/>
                <a:gd name="connsiteX28-4143" fmla="*/ 384 w 684"/>
                <a:gd name="connsiteY28-4144" fmla="*/ 134 h 202"/>
                <a:gd name="connsiteX29-4145" fmla="*/ 353 w 684"/>
                <a:gd name="connsiteY29-4146" fmla="*/ 134 h 202"/>
                <a:gd name="connsiteX30-4147" fmla="*/ 326 w 684"/>
                <a:gd name="connsiteY30-4148" fmla="*/ 139 h 202"/>
                <a:gd name="connsiteX31-4149" fmla="*/ 305 w 684"/>
                <a:gd name="connsiteY31-4150" fmla="*/ 144 h 202"/>
                <a:gd name="connsiteX32-4151" fmla="*/ 279 w 684"/>
                <a:gd name="connsiteY32-4152" fmla="*/ 150 h 202"/>
                <a:gd name="connsiteX33-4153" fmla="*/ 258 w 684"/>
                <a:gd name="connsiteY33-4154" fmla="*/ 150 h 202"/>
                <a:gd name="connsiteX34-4155" fmla="*/ 237 w 684"/>
                <a:gd name="connsiteY34-4156" fmla="*/ 155 h 202"/>
                <a:gd name="connsiteX35-4157" fmla="*/ 216 w 684"/>
                <a:gd name="connsiteY35-4158" fmla="*/ 160 h 202"/>
                <a:gd name="connsiteX36-4159" fmla="*/ 200 w 684"/>
                <a:gd name="connsiteY36-4160" fmla="*/ 160 h 202"/>
                <a:gd name="connsiteX37-4161" fmla="*/ 184 w 684"/>
                <a:gd name="connsiteY37-4162" fmla="*/ 165 h 202"/>
                <a:gd name="connsiteX38-4163" fmla="*/ 169 w 684"/>
                <a:gd name="connsiteY38-4164" fmla="*/ 165 h 202"/>
                <a:gd name="connsiteX39-4165" fmla="*/ 153 w 684"/>
                <a:gd name="connsiteY39-4166" fmla="*/ 171 h 202"/>
                <a:gd name="connsiteX40-4167" fmla="*/ 142 w 684"/>
                <a:gd name="connsiteY40-4168" fmla="*/ 171 h 202"/>
                <a:gd name="connsiteX41-4169" fmla="*/ 132 w 684"/>
                <a:gd name="connsiteY41-4170" fmla="*/ 176 h 202"/>
                <a:gd name="connsiteX42-4171" fmla="*/ 127 w 684"/>
                <a:gd name="connsiteY42-4172" fmla="*/ 176 h 202"/>
                <a:gd name="connsiteX43-4173" fmla="*/ 116 w 684"/>
                <a:gd name="connsiteY43-4174" fmla="*/ 181 h 202"/>
                <a:gd name="connsiteX44-4175" fmla="*/ 111 w 684"/>
                <a:gd name="connsiteY44-4176" fmla="*/ 181 h 202"/>
                <a:gd name="connsiteX45-4177" fmla="*/ 105 w 684"/>
                <a:gd name="connsiteY45-4178" fmla="*/ 186 h 202"/>
                <a:gd name="connsiteX46-4179" fmla="*/ 90 w 684"/>
                <a:gd name="connsiteY46-4180" fmla="*/ 192 h 202"/>
                <a:gd name="connsiteX47-4181" fmla="*/ 79 w 684"/>
                <a:gd name="connsiteY47-4182" fmla="*/ 197 h 202"/>
                <a:gd name="connsiteX48-4183" fmla="*/ 69 w 684"/>
                <a:gd name="connsiteY48-4184" fmla="*/ 202 h 202"/>
                <a:gd name="connsiteX49-4185" fmla="*/ 63 w 684"/>
                <a:gd name="connsiteY49-4186" fmla="*/ 202 h 202"/>
                <a:gd name="connsiteX50-4187" fmla="*/ 58 w 684"/>
                <a:gd name="connsiteY50-4188" fmla="*/ 202 h 202"/>
                <a:gd name="connsiteX51-4189" fmla="*/ 53 w 684"/>
                <a:gd name="connsiteY51-4190" fmla="*/ 202 h 202"/>
                <a:gd name="connsiteX52-4191" fmla="*/ 48 w 684"/>
                <a:gd name="connsiteY52-4192" fmla="*/ 202 h 202"/>
                <a:gd name="connsiteX53-4193" fmla="*/ 37 w 684"/>
                <a:gd name="connsiteY53-4194" fmla="*/ 192 h 202"/>
                <a:gd name="connsiteX54-4195" fmla="*/ 27 w 684"/>
                <a:gd name="connsiteY54-4196" fmla="*/ 186 h 202"/>
                <a:gd name="connsiteX55-4197" fmla="*/ 16 w 684"/>
                <a:gd name="connsiteY55-4198" fmla="*/ 176 h 202"/>
                <a:gd name="connsiteX56-4199" fmla="*/ 11 w 684"/>
                <a:gd name="connsiteY56-4200" fmla="*/ 171 h 202"/>
                <a:gd name="connsiteX57-4201" fmla="*/ 6 w 684"/>
                <a:gd name="connsiteY57-4202" fmla="*/ 160 h 202"/>
                <a:gd name="connsiteX58-4203" fmla="*/ 0 w 684"/>
                <a:gd name="connsiteY58-4204" fmla="*/ 155 h 202"/>
                <a:gd name="connsiteX59-4205" fmla="*/ 6 w 684"/>
                <a:gd name="connsiteY59-4206" fmla="*/ 150 h 202"/>
                <a:gd name="connsiteX60-4207" fmla="*/ 11 w 684"/>
                <a:gd name="connsiteY60-4208" fmla="*/ 144 h 202"/>
                <a:gd name="connsiteX61-4209" fmla="*/ 16 w 684"/>
                <a:gd name="connsiteY61-4210" fmla="*/ 139 h 202"/>
                <a:gd name="connsiteX62-4211" fmla="*/ 27 w 684"/>
                <a:gd name="connsiteY62-4212" fmla="*/ 134 h 202"/>
                <a:gd name="connsiteX63-4213" fmla="*/ 37 w 684"/>
                <a:gd name="connsiteY63-4214" fmla="*/ 123 h 202"/>
                <a:gd name="connsiteX64-4215" fmla="*/ 48 w 684"/>
                <a:gd name="connsiteY64-4216" fmla="*/ 113 h 202"/>
                <a:gd name="connsiteX65-4217" fmla="*/ 53 w 684"/>
                <a:gd name="connsiteY65-4218" fmla="*/ 97 h 202"/>
                <a:gd name="connsiteX66-4219" fmla="*/ 63 w 684"/>
                <a:gd name="connsiteY66-4220" fmla="*/ 81 h 202"/>
                <a:gd name="connsiteX67-4221" fmla="*/ 63 w 684"/>
                <a:gd name="connsiteY67-4222" fmla="*/ 60 h 202"/>
                <a:gd name="connsiteX68-4223" fmla="*/ 69 w 684"/>
                <a:gd name="connsiteY68-4224" fmla="*/ 49 h 202"/>
                <a:gd name="connsiteX69-4225" fmla="*/ 69 w 684"/>
                <a:gd name="connsiteY69-4226" fmla="*/ 34 h 202"/>
                <a:gd name="connsiteX70-4227" fmla="*/ 69 w 684"/>
                <a:gd name="connsiteY70-4228" fmla="*/ 23 h 202"/>
                <a:gd name="connsiteX71-4229" fmla="*/ 58 w 684"/>
                <a:gd name="connsiteY71-4230" fmla="*/ 2 h 202"/>
                <a:gd name="connsiteX72-4231" fmla="*/ 137 w 684"/>
                <a:gd name="connsiteY72-4232" fmla="*/ 13 h 202"/>
                <a:gd name="connsiteX73-4233" fmla="*/ 137 w 684"/>
                <a:gd name="connsiteY73-4234" fmla="*/ 18 h 202"/>
                <a:gd name="connsiteX74-4235" fmla="*/ 132 w 684"/>
                <a:gd name="connsiteY74-4236" fmla="*/ 39 h 202"/>
                <a:gd name="connsiteX75-4237" fmla="*/ 132 w 684"/>
                <a:gd name="connsiteY75-4238" fmla="*/ 49 h 202"/>
                <a:gd name="connsiteX76-4239" fmla="*/ 127 w 684"/>
                <a:gd name="connsiteY76-4240" fmla="*/ 60 h 202"/>
                <a:gd name="connsiteX77-4241" fmla="*/ 121 w 684"/>
                <a:gd name="connsiteY77-4242" fmla="*/ 71 h 202"/>
                <a:gd name="connsiteX78-4243" fmla="*/ 116 w 684"/>
                <a:gd name="connsiteY78-4244" fmla="*/ 81 h 202"/>
                <a:gd name="connsiteX79-4245" fmla="*/ 116 w 684"/>
                <a:gd name="connsiteY79-4246" fmla="*/ 92 h 202"/>
                <a:gd name="connsiteX80-4247" fmla="*/ 111 w 684"/>
                <a:gd name="connsiteY80-4248" fmla="*/ 97 h 202"/>
                <a:gd name="connsiteX81-4249" fmla="*/ 111 w 684"/>
                <a:gd name="connsiteY81-4250" fmla="*/ 107 h 202"/>
                <a:gd name="connsiteX82-4251" fmla="*/ 111 w 684"/>
                <a:gd name="connsiteY82-4252" fmla="*/ 113 h 202"/>
                <a:gd name="connsiteX83-4253" fmla="*/ 111 w 684"/>
                <a:gd name="connsiteY83-4254" fmla="*/ 118 h 202"/>
                <a:gd name="connsiteX84-4255" fmla="*/ 111 w 684"/>
                <a:gd name="connsiteY84-4256" fmla="*/ 118 h 202"/>
                <a:gd name="connsiteX85-4257" fmla="*/ 111 w 684"/>
                <a:gd name="connsiteY85-4258" fmla="*/ 123 h 202"/>
                <a:gd name="connsiteX86-4259" fmla="*/ 116 w 684"/>
                <a:gd name="connsiteY86-4260" fmla="*/ 123 h 202"/>
                <a:gd name="connsiteX87-4261" fmla="*/ 116 w 684"/>
                <a:gd name="connsiteY87-4262" fmla="*/ 123 h 202"/>
                <a:gd name="connsiteX88-4263" fmla="*/ 121 w 684"/>
                <a:gd name="connsiteY88-4264" fmla="*/ 123 h 202"/>
                <a:gd name="connsiteX89-4265" fmla="*/ 132 w 684"/>
                <a:gd name="connsiteY89-4266" fmla="*/ 123 h 202"/>
                <a:gd name="connsiteX90-4267" fmla="*/ 148 w 684"/>
                <a:gd name="connsiteY90-4268" fmla="*/ 123 h 202"/>
                <a:gd name="connsiteX91-4269" fmla="*/ 169 w 684"/>
                <a:gd name="connsiteY91-4270" fmla="*/ 123 h 202"/>
                <a:gd name="connsiteX92-4271" fmla="*/ 190 w 684"/>
                <a:gd name="connsiteY92-4272" fmla="*/ 123 h 202"/>
                <a:gd name="connsiteX93-4273" fmla="*/ 211 w 684"/>
                <a:gd name="connsiteY93-4274" fmla="*/ 118 h 202"/>
                <a:gd name="connsiteX94-4275" fmla="*/ 242 w 684"/>
                <a:gd name="connsiteY94-4276" fmla="*/ 113 h 202"/>
                <a:gd name="connsiteX95-4277" fmla="*/ 269 w 684"/>
                <a:gd name="connsiteY95-4278" fmla="*/ 113 h 202"/>
                <a:gd name="connsiteX96-4279" fmla="*/ 290 w 684"/>
                <a:gd name="connsiteY96-4280" fmla="*/ 107 h 202"/>
                <a:gd name="connsiteX97-4281" fmla="*/ 311 w 684"/>
                <a:gd name="connsiteY97-4282" fmla="*/ 107 h 202"/>
                <a:gd name="connsiteX98-4283" fmla="*/ 332 w 684"/>
                <a:gd name="connsiteY98-4284" fmla="*/ 102 h 202"/>
                <a:gd name="connsiteX99-4285" fmla="*/ 342 w 684"/>
                <a:gd name="connsiteY99-4286" fmla="*/ 102 h 202"/>
                <a:gd name="connsiteX100-4287" fmla="*/ 358 w 684"/>
                <a:gd name="connsiteY100-4288" fmla="*/ 102 h 202"/>
                <a:gd name="connsiteX101-4289" fmla="*/ 363 w 684"/>
                <a:gd name="connsiteY101-4290" fmla="*/ 102 h 202"/>
                <a:gd name="connsiteX102-4291" fmla="*/ 368 w 684"/>
                <a:gd name="connsiteY102-4292" fmla="*/ 102 h 202"/>
                <a:gd name="connsiteX103-4293" fmla="*/ 368 w 684"/>
                <a:gd name="connsiteY103-4294" fmla="*/ 102 h 202"/>
                <a:gd name="connsiteX0-4295" fmla="*/ 368 w 684"/>
                <a:gd name="connsiteY0-4296" fmla="*/ 102 h 202"/>
                <a:gd name="connsiteX1-4297" fmla="*/ 374 w 684"/>
                <a:gd name="connsiteY1-4298" fmla="*/ 102 h 202"/>
                <a:gd name="connsiteX2-4299" fmla="*/ 379 w 684"/>
                <a:gd name="connsiteY2-4300" fmla="*/ 102 h 202"/>
                <a:gd name="connsiteX3-4301" fmla="*/ 395 w 684"/>
                <a:gd name="connsiteY3-4302" fmla="*/ 97 h 202"/>
                <a:gd name="connsiteX4-4303" fmla="*/ 405 w 684"/>
                <a:gd name="connsiteY4-4304" fmla="*/ 97 h 202"/>
                <a:gd name="connsiteX5-4305" fmla="*/ 421 w 684"/>
                <a:gd name="connsiteY5-4306" fmla="*/ 97 h 202"/>
                <a:gd name="connsiteX6-4307" fmla="*/ 442 w 684"/>
                <a:gd name="connsiteY6-4308" fmla="*/ 92 h 202"/>
                <a:gd name="connsiteX7-4309" fmla="*/ 468 w 684"/>
                <a:gd name="connsiteY7-4310" fmla="*/ 92 h 202"/>
                <a:gd name="connsiteX8-4311" fmla="*/ 495 w 684"/>
                <a:gd name="connsiteY8-4312" fmla="*/ 86 h 202"/>
                <a:gd name="connsiteX9-4313" fmla="*/ 547 w 684"/>
                <a:gd name="connsiteY9-4314" fmla="*/ 81 h 202"/>
                <a:gd name="connsiteX10-4315" fmla="*/ 595 w 684"/>
                <a:gd name="connsiteY10-4316" fmla="*/ 76 h 202"/>
                <a:gd name="connsiteX11-4317" fmla="*/ 642 w 684"/>
                <a:gd name="connsiteY11-4318" fmla="*/ 71 h 202"/>
                <a:gd name="connsiteX12-4319" fmla="*/ 684 w 684"/>
                <a:gd name="connsiteY12-4320" fmla="*/ 71 h 202"/>
                <a:gd name="connsiteX13-4321" fmla="*/ 663 w 684"/>
                <a:gd name="connsiteY13-4322" fmla="*/ 107 h 202"/>
                <a:gd name="connsiteX14-4323" fmla="*/ 653 w 684"/>
                <a:gd name="connsiteY14-4324" fmla="*/ 107 h 202"/>
                <a:gd name="connsiteX15-4325" fmla="*/ 637 w 684"/>
                <a:gd name="connsiteY15-4326" fmla="*/ 107 h 202"/>
                <a:gd name="connsiteX16-4327" fmla="*/ 626 w 684"/>
                <a:gd name="connsiteY16-4328" fmla="*/ 107 h 202"/>
                <a:gd name="connsiteX17-4329" fmla="*/ 610 w 684"/>
                <a:gd name="connsiteY17-4330" fmla="*/ 107 h 202"/>
                <a:gd name="connsiteX18-4331" fmla="*/ 595 w 684"/>
                <a:gd name="connsiteY18-4332" fmla="*/ 113 h 202"/>
                <a:gd name="connsiteX19-4333" fmla="*/ 579 w 684"/>
                <a:gd name="connsiteY19-4334" fmla="*/ 113 h 202"/>
                <a:gd name="connsiteX20-4335" fmla="*/ 558 w 684"/>
                <a:gd name="connsiteY20-4336" fmla="*/ 113 h 202"/>
                <a:gd name="connsiteX21-4337" fmla="*/ 542 w 684"/>
                <a:gd name="connsiteY21-4338" fmla="*/ 113 h 202"/>
                <a:gd name="connsiteX22-4339" fmla="*/ 521 w 684"/>
                <a:gd name="connsiteY22-4340" fmla="*/ 118 h 202"/>
                <a:gd name="connsiteX23-4341" fmla="*/ 500 w 684"/>
                <a:gd name="connsiteY23-4342" fmla="*/ 118 h 202"/>
                <a:gd name="connsiteX24-4343" fmla="*/ 479 w 684"/>
                <a:gd name="connsiteY24-4344" fmla="*/ 123 h 202"/>
                <a:gd name="connsiteX25-4345" fmla="*/ 458 w 684"/>
                <a:gd name="connsiteY25-4346" fmla="*/ 123 h 202"/>
                <a:gd name="connsiteX26-4347" fmla="*/ 432 w 684"/>
                <a:gd name="connsiteY26-4348" fmla="*/ 129 h 202"/>
                <a:gd name="connsiteX27-4349" fmla="*/ 405 w 684"/>
                <a:gd name="connsiteY27-4350" fmla="*/ 129 h 202"/>
                <a:gd name="connsiteX28-4351" fmla="*/ 384 w 684"/>
                <a:gd name="connsiteY28-4352" fmla="*/ 134 h 202"/>
                <a:gd name="connsiteX29-4353" fmla="*/ 353 w 684"/>
                <a:gd name="connsiteY29-4354" fmla="*/ 134 h 202"/>
                <a:gd name="connsiteX30-4355" fmla="*/ 326 w 684"/>
                <a:gd name="connsiteY30-4356" fmla="*/ 139 h 202"/>
                <a:gd name="connsiteX31-4357" fmla="*/ 305 w 684"/>
                <a:gd name="connsiteY31-4358" fmla="*/ 144 h 202"/>
                <a:gd name="connsiteX32-4359" fmla="*/ 279 w 684"/>
                <a:gd name="connsiteY32-4360" fmla="*/ 150 h 202"/>
                <a:gd name="connsiteX33-4361" fmla="*/ 258 w 684"/>
                <a:gd name="connsiteY33-4362" fmla="*/ 150 h 202"/>
                <a:gd name="connsiteX34-4363" fmla="*/ 237 w 684"/>
                <a:gd name="connsiteY34-4364" fmla="*/ 155 h 202"/>
                <a:gd name="connsiteX35-4365" fmla="*/ 216 w 684"/>
                <a:gd name="connsiteY35-4366" fmla="*/ 160 h 202"/>
                <a:gd name="connsiteX36-4367" fmla="*/ 200 w 684"/>
                <a:gd name="connsiteY36-4368" fmla="*/ 160 h 202"/>
                <a:gd name="connsiteX37-4369" fmla="*/ 184 w 684"/>
                <a:gd name="connsiteY37-4370" fmla="*/ 165 h 202"/>
                <a:gd name="connsiteX38-4371" fmla="*/ 169 w 684"/>
                <a:gd name="connsiteY38-4372" fmla="*/ 165 h 202"/>
                <a:gd name="connsiteX39-4373" fmla="*/ 153 w 684"/>
                <a:gd name="connsiteY39-4374" fmla="*/ 171 h 202"/>
                <a:gd name="connsiteX40-4375" fmla="*/ 142 w 684"/>
                <a:gd name="connsiteY40-4376" fmla="*/ 171 h 202"/>
                <a:gd name="connsiteX41-4377" fmla="*/ 132 w 684"/>
                <a:gd name="connsiteY41-4378" fmla="*/ 176 h 202"/>
                <a:gd name="connsiteX42-4379" fmla="*/ 127 w 684"/>
                <a:gd name="connsiteY42-4380" fmla="*/ 176 h 202"/>
                <a:gd name="connsiteX43-4381" fmla="*/ 116 w 684"/>
                <a:gd name="connsiteY43-4382" fmla="*/ 181 h 202"/>
                <a:gd name="connsiteX44-4383" fmla="*/ 111 w 684"/>
                <a:gd name="connsiteY44-4384" fmla="*/ 181 h 202"/>
                <a:gd name="connsiteX45-4385" fmla="*/ 105 w 684"/>
                <a:gd name="connsiteY45-4386" fmla="*/ 186 h 202"/>
                <a:gd name="connsiteX46-4387" fmla="*/ 90 w 684"/>
                <a:gd name="connsiteY46-4388" fmla="*/ 192 h 202"/>
                <a:gd name="connsiteX47-4389" fmla="*/ 79 w 684"/>
                <a:gd name="connsiteY47-4390" fmla="*/ 197 h 202"/>
                <a:gd name="connsiteX48-4391" fmla="*/ 69 w 684"/>
                <a:gd name="connsiteY48-4392" fmla="*/ 202 h 202"/>
                <a:gd name="connsiteX49-4393" fmla="*/ 63 w 684"/>
                <a:gd name="connsiteY49-4394" fmla="*/ 202 h 202"/>
                <a:gd name="connsiteX50-4395" fmla="*/ 58 w 684"/>
                <a:gd name="connsiteY50-4396" fmla="*/ 202 h 202"/>
                <a:gd name="connsiteX51-4397" fmla="*/ 53 w 684"/>
                <a:gd name="connsiteY51-4398" fmla="*/ 202 h 202"/>
                <a:gd name="connsiteX52-4399" fmla="*/ 48 w 684"/>
                <a:gd name="connsiteY52-4400" fmla="*/ 202 h 202"/>
                <a:gd name="connsiteX53-4401" fmla="*/ 37 w 684"/>
                <a:gd name="connsiteY53-4402" fmla="*/ 192 h 202"/>
                <a:gd name="connsiteX54-4403" fmla="*/ 27 w 684"/>
                <a:gd name="connsiteY54-4404" fmla="*/ 186 h 202"/>
                <a:gd name="connsiteX55-4405" fmla="*/ 16 w 684"/>
                <a:gd name="connsiteY55-4406" fmla="*/ 176 h 202"/>
                <a:gd name="connsiteX56-4407" fmla="*/ 11 w 684"/>
                <a:gd name="connsiteY56-4408" fmla="*/ 171 h 202"/>
                <a:gd name="connsiteX57-4409" fmla="*/ 6 w 684"/>
                <a:gd name="connsiteY57-4410" fmla="*/ 160 h 202"/>
                <a:gd name="connsiteX58-4411" fmla="*/ 0 w 684"/>
                <a:gd name="connsiteY58-4412" fmla="*/ 155 h 202"/>
                <a:gd name="connsiteX59-4413" fmla="*/ 6 w 684"/>
                <a:gd name="connsiteY59-4414" fmla="*/ 150 h 202"/>
                <a:gd name="connsiteX60-4415" fmla="*/ 11 w 684"/>
                <a:gd name="connsiteY60-4416" fmla="*/ 144 h 202"/>
                <a:gd name="connsiteX61-4417" fmla="*/ 16 w 684"/>
                <a:gd name="connsiteY61-4418" fmla="*/ 139 h 202"/>
                <a:gd name="connsiteX62-4419" fmla="*/ 27 w 684"/>
                <a:gd name="connsiteY62-4420" fmla="*/ 134 h 202"/>
                <a:gd name="connsiteX63-4421" fmla="*/ 37 w 684"/>
                <a:gd name="connsiteY63-4422" fmla="*/ 123 h 202"/>
                <a:gd name="connsiteX64-4423" fmla="*/ 48 w 684"/>
                <a:gd name="connsiteY64-4424" fmla="*/ 113 h 202"/>
                <a:gd name="connsiteX65-4425" fmla="*/ 53 w 684"/>
                <a:gd name="connsiteY65-4426" fmla="*/ 97 h 202"/>
                <a:gd name="connsiteX66-4427" fmla="*/ 63 w 684"/>
                <a:gd name="connsiteY66-4428" fmla="*/ 81 h 202"/>
                <a:gd name="connsiteX67-4429" fmla="*/ 63 w 684"/>
                <a:gd name="connsiteY67-4430" fmla="*/ 60 h 202"/>
                <a:gd name="connsiteX68-4431" fmla="*/ 69 w 684"/>
                <a:gd name="connsiteY68-4432" fmla="*/ 49 h 202"/>
                <a:gd name="connsiteX69-4433" fmla="*/ 69 w 684"/>
                <a:gd name="connsiteY69-4434" fmla="*/ 34 h 202"/>
                <a:gd name="connsiteX70-4435" fmla="*/ 69 w 684"/>
                <a:gd name="connsiteY70-4436" fmla="*/ 23 h 202"/>
                <a:gd name="connsiteX71-4437" fmla="*/ 58 w 684"/>
                <a:gd name="connsiteY71-4438" fmla="*/ 2 h 202"/>
                <a:gd name="connsiteX72-4439" fmla="*/ 137 w 684"/>
                <a:gd name="connsiteY72-4440" fmla="*/ 13 h 202"/>
                <a:gd name="connsiteX73-4441" fmla="*/ 137 w 684"/>
                <a:gd name="connsiteY73-4442" fmla="*/ 18 h 202"/>
                <a:gd name="connsiteX74-4443" fmla="*/ 132 w 684"/>
                <a:gd name="connsiteY74-4444" fmla="*/ 39 h 202"/>
                <a:gd name="connsiteX75-4445" fmla="*/ 127 w 684"/>
                <a:gd name="connsiteY75-4446" fmla="*/ 60 h 202"/>
                <a:gd name="connsiteX76-4447" fmla="*/ 121 w 684"/>
                <a:gd name="connsiteY76-4448" fmla="*/ 71 h 202"/>
                <a:gd name="connsiteX77-4449" fmla="*/ 116 w 684"/>
                <a:gd name="connsiteY77-4450" fmla="*/ 81 h 202"/>
                <a:gd name="connsiteX78-4451" fmla="*/ 116 w 684"/>
                <a:gd name="connsiteY78-4452" fmla="*/ 92 h 202"/>
                <a:gd name="connsiteX79-4453" fmla="*/ 111 w 684"/>
                <a:gd name="connsiteY79-4454" fmla="*/ 97 h 202"/>
                <a:gd name="connsiteX80-4455" fmla="*/ 111 w 684"/>
                <a:gd name="connsiteY80-4456" fmla="*/ 107 h 202"/>
                <a:gd name="connsiteX81-4457" fmla="*/ 111 w 684"/>
                <a:gd name="connsiteY81-4458" fmla="*/ 113 h 202"/>
                <a:gd name="connsiteX82-4459" fmla="*/ 111 w 684"/>
                <a:gd name="connsiteY82-4460" fmla="*/ 118 h 202"/>
                <a:gd name="connsiteX83-4461" fmla="*/ 111 w 684"/>
                <a:gd name="connsiteY83-4462" fmla="*/ 118 h 202"/>
                <a:gd name="connsiteX84-4463" fmla="*/ 111 w 684"/>
                <a:gd name="connsiteY84-4464" fmla="*/ 123 h 202"/>
                <a:gd name="connsiteX85-4465" fmla="*/ 116 w 684"/>
                <a:gd name="connsiteY85-4466" fmla="*/ 123 h 202"/>
                <a:gd name="connsiteX86-4467" fmla="*/ 116 w 684"/>
                <a:gd name="connsiteY86-4468" fmla="*/ 123 h 202"/>
                <a:gd name="connsiteX87-4469" fmla="*/ 121 w 684"/>
                <a:gd name="connsiteY87-4470" fmla="*/ 123 h 202"/>
                <a:gd name="connsiteX88-4471" fmla="*/ 132 w 684"/>
                <a:gd name="connsiteY88-4472" fmla="*/ 123 h 202"/>
                <a:gd name="connsiteX89-4473" fmla="*/ 148 w 684"/>
                <a:gd name="connsiteY89-4474" fmla="*/ 123 h 202"/>
                <a:gd name="connsiteX90-4475" fmla="*/ 169 w 684"/>
                <a:gd name="connsiteY90-4476" fmla="*/ 123 h 202"/>
                <a:gd name="connsiteX91-4477" fmla="*/ 190 w 684"/>
                <a:gd name="connsiteY91-4478" fmla="*/ 123 h 202"/>
                <a:gd name="connsiteX92-4479" fmla="*/ 211 w 684"/>
                <a:gd name="connsiteY92-4480" fmla="*/ 118 h 202"/>
                <a:gd name="connsiteX93-4481" fmla="*/ 242 w 684"/>
                <a:gd name="connsiteY93-4482" fmla="*/ 113 h 202"/>
                <a:gd name="connsiteX94-4483" fmla="*/ 269 w 684"/>
                <a:gd name="connsiteY94-4484" fmla="*/ 113 h 202"/>
                <a:gd name="connsiteX95-4485" fmla="*/ 290 w 684"/>
                <a:gd name="connsiteY95-4486" fmla="*/ 107 h 202"/>
                <a:gd name="connsiteX96-4487" fmla="*/ 311 w 684"/>
                <a:gd name="connsiteY96-4488" fmla="*/ 107 h 202"/>
                <a:gd name="connsiteX97-4489" fmla="*/ 332 w 684"/>
                <a:gd name="connsiteY97-4490" fmla="*/ 102 h 202"/>
                <a:gd name="connsiteX98-4491" fmla="*/ 342 w 684"/>
                <a:gd name="connsiteY98-4492" fmla="*/ 102 h 202"/>
                <a:gd name="connsiteX99-4493" fmla="*/ 358 w 684"/>
                <a:gd name="connsiteY99-4494" fmla="*/ 102 h 202"/>
                <a:gd name="connsiteX100-4495" fmla="*/ 363 w 684"/>
                <a:gd name="connsiteY100-4496" fmla="*/ 102 h 202"/>
                <a:gd name="connsiteX101-4497" fmla="*/ 368 w 684"/>
                <a:gd name="connsiteY101-4498" fmla="*/ 102 h 202"/>
                <a:gd name="connsiteX102-4499" fmla="*/ 368 w 684"/>
                <a:gd name="connsiteY102-4500" fmla="*/ 102 h 202"/>
                <a:gd name="connsiteX0-4501" fmla="*/ 368 w 684"/>
                <a:gd name="connsiteY0-4502" fmla="*/ 102 h 202"/>
                <a:gd name="connsiteX1-4503" fmla="*/ 374 w 684"/>
                <a:gd name="connsiteY1-4504" fmla="*/ 102 h 202"/>
                <a:gd name="connsiteX2-4505" fmla="*/ 379 w 684"/>
                <a:gd name="connsiteY2-4506" fmla="*/ 102 h 202"/>
                <a:gd name="connsiteX3-4507" fmla="*/ 395 w 684"/>
                <a:gd name="connsiteY3-4508" fmla="*/ 97 h 202"/>
                <a:gd name="connsiteX4-4509" fmla="*/ 405 w 684"/>
                <a:gd name="connsiteY4-4510" fmla="*/ 97 h 202"/>
                <a:gd name="connsiteX5-4511" fmla="*/ 421 w 684"/>
                <a:gd name="connsiteY5-4512" fmla="*/ 97 h 202"/>
                <a:gd name="connsiteX6-4513" fmla="*/ 442 w 684"/>
                <a:gd name="connsiteY6-4514" fmla="*/ 92 h 202"/>
                <a:gd name="connsiteX7-4515" fmla="*/ 468 w 684"/>
                <a:gd name="connsiteY7-4516" fmla="*/ 92 h 202"/>
                <a:gd name="connsiteX8-4517" fmla="*/ 495 w 684"/>
                <a:gd name="connsiteY8-4518" fmla="*/ 86 h 202"/>
                <a:gd name="connsiteX9-4519" fmla="*/ 547 w 684"/>
                <a:gd name="connsiteY9-4520" fmla="*/ 81 h 202"/>
                <a:gd name="connsiteX10-4521" fmla="*/ 595 w 684"/>
                <a:gd name="connsiteY10-4522" fmla="*/ 76 h 202"/>
                <a:gd name="connsiteX11-4523" fmla="*/ 642 w 684"/>
                <a:gd name="connsiteY11-4524" fmla="*/ 71 h 202"/>
                <a:gd name="connsiteX12-4525" fmla="*/ 684 w 684"/>
                <a:gd name="connsiteY12-4526" fmla="*/ 71 h 202"/>
                <a:gd name="connsiteX13-4527" fmla="*/ 663 w 684"/>
                <a:gd name="connsiteY13-4528" fmla="*/ 107 h 202"/>
                <a:gd name="connsiteX14-4529" fmla="*/ 653 w 684"/>
                <a:gd name="connsiteY14-4530" fmla="*/ 107 h 202"/>
                <a:gd name="connsiteX15-4531" fmla="*/ 637 w 684"/>
                <a:gd name="connsiteY15-4532" fmla="*/ 107 h 202"/>
                <a:gd name="connsiteX16-4533" fmla="*/ 626 w 684"/>
                <a:gd name="connsiteY16-4534" fmla="*/ 107 h 202"/>
                <a:gd name="connsiteX17-4535" fmla="*/ 610 w 684"/>
                <a:gd name="connsiteY17-4536" fmla="*/ 107 h 202"/>
                <a:gd name="connsiteX18-4537" fmla="*/ 595 w 684"/>
                <a:gd name="connsiteY18-4538" fmla="*/ 113 h 202"/>
                <a:gd name="connsiteX19-4539" fmla="*/ 579 w 684"/>
                <a:gd name="connsiteY19-4540" fmla="*/ 113 h 202"/>
                <a:gd name="connsiteX20-4541" fmla="*/ 558 w 684"/>
                <a:gd name="connsiteY20-4542" fmla="*/ 113 h 202"/>
                <a:gd name="connsiteX21-4543" fmla="*/ 542 w 684"/>
                <a:gd name="connsiteY21-4544" fmla="*/ 113 h 202"/>
                <a:gd name="connsiteX22-4545" fmla="*/ 521 w 684"/>
                <a:gd name="connsiteY22-4546" fmla="*/ 118 h 202"/>
                <a:gd name="connsiteX23-4547" fmla="*/ 500 w 684"/>
                <a:gd name="connsiteY23-4548" fmla="*/ 118 h 202"/>
                <a:gd name="connsiteX24-4549" fmla="*/ 479 w 684"/>
                <a:gd name="connsiteY24-4550" fmla="*/ 123 h 202"/>
                <a:gd name="connsiteX25-4551" fmla="*/ 458 w 684"/>
                <a:gd name="connsiteY25-4552" fmla="*/ 123 h 202"/>
                <a:gd name="connsiteX26-4553" fmla="*/ 432 w 684"/>
                <a:gd name="connsiteY26-4554" fmla="*/ 129 h 202"/>
                <a:gd name="connsiteX27-4555" fmla="*/ 405 w 684"/>
                <a:gd name="connsiteY27-4556" fmla="*/ 129 h 202"/>
                <a:gd name="connsiteX28-4557" fmla="*/ 384 w 684"/>
                <a:gd name="connsiteY28-4558" fmla="*/ 134 h 202"/>
                <a:gd name="connsiteX29-4559" fmla="*/ 353 w 684"/>
                <a:gd name="connsiteY29-4560" fmla="*/ 134 h 202"/>
                <a:gd name="connsiteX30-4561" fmla="*/ 326 w 684"/>
                <a:gd name="connsiteY30-4562" fmla="*/ 139 h 202"/>
                <a:gd name="connsiteX31-4563" fmla="*/ 305 w 684"/>
                <a:gd name="connsiteY31-4564" fmla="*/ 144 h 202"/>
                <a:gd name="connsiteX32-4565" fmla="*/ 279 w 684"/>
                <a:gd name="connsiteY32-4566" fmla="*/ 150 h 202"/>
                <a:gd name="connsiteX33-4567" fmla="*/ 258 w 684"/>
                <a:gd name="connsiteY33-4568" fmla="*/ 150 h 202"/>
                <a:gd name="connsiteX34-4569" fmla="*/ 237 w 684"/>
                <a:gd name="connsiteY34-4570" fmla="*/ 155 h 202"/>
                <a:gd name="connsiteX35-4571" fmla="*/ 216 w 684"/>
                <a:gd name="connsiteY35-4572" fmla="*/ 160 h 202"/>
                <a:gd name="connsiteX36-4573" fmla="*/ 200 w 684"/>
                <a:gd name="connsiteY36-4574" fmla="*/ 160 h 202"/>
                <a:gd name="connsiteX37-4575" fmla="*/ 184 w 684"/>
                <a:gd name="connsiteY37-4576" fmla="*/ 165 h 202"/>
                <a:gd name="connsiteX38-4577" fmla="*/ 169 w 684"/>
                <a:gd name="connsiteY38-4578" fmla="*/ 165 h 202"/>
                <a:gd name="connsiteX39-4579" fmla="*/ 153 w 684"/>
                <a:gd name="connsiteY39-4580" fmla="*/ 171 h 202"/>
                <a:gd name="connsiteX40-4581" fmla="*/ 142 w 684"/>
                <a:gd name="connsiteY40-4582" fmla="*/ 171 h 202"/>
                <a:gd name="connsiteX41-4583" fmla="*/ 132 w 684"/>
                <a:gd name="connsiteY41-4584" fmla="*/ 176 h 202"/>
                <a:gd name="connsiteX42-4585" fmla="*/ 127 w 684"/>
                <a:gd name="connsiteY42-4586" fmla="*/ 176 h 202"/>
                <a:gd name="connsiteX43-4587" fmla="*/ 116 w 684"/>
                <a:gd name="connsiteY43-4588" fmla="*/ 181 h 202"/>
                <a:gd name="connsiteX44-4589" fmla="*/ 111 w 684"/>
                <a:gd name="connsiteY44-4590" fmla="*/ 181 h 202"/>
                <a:gd name="connsiteX45-4591" fmla="*/ 105 w 684"/>
                <a:gd name="connsiteY45-4592" fmla="*/ 186 h 202"/>
                <a:gd name="connsiteX46-4593" fmla="*/ 90 w 684"/>
                <a:gd name="connsiteY46-4594" fmla="*/ 192 h 202"/>
                <a:gd name="connsiteX47-4595" fmla="*/ 79 w 684"/>
                <a:gd name="connsiteY47-4596" fmla="*/ 197 h 202"/>
                <a:gd name="connsiteX48-4597" fmla="*/ 69 w 684"/>
                <a:gd name="connsiteY48-4598" fmla="*/ 202 h 202"/>
                <a:gd name="connsiteX49-4599" fmla="*/ 63 w 684"/>
                <a:gd name="connsiteY49-4600" fmla="*/ 202 h 202"/>
                <a:gd name="connsiteX50-4601" fmla="*/ 58 w 684"/>
                <a:gd name="connsiteY50-4602" fmla="*/ 202 h 202"/>
                <a:gd name="connsiteX51-4603" fmla="*/ 53 w 684"/>
                <a:gd name="connsiteY51-4604" fmla="*/ 202 h 202"/>
                <a:gd name="connsiteX52-4605" fmla="*/ 48 w 684"/>
                <a:gd name="connsiteY52-4606" fmla="*/ 202 h 202"/>
                <a:gd name="connsiteX53-4607" fmla="*/ 37 w 684"/>
                <a:gd name="connsiteY53-4608" fmla="*/ 192 h 202"/>
                <a:gd name="connsiteX54-4609" fmla="*/ 27 w 684"/>
                <a:gd name="connsiteY54-4610" fmla="*/ 186 h 202"/>
                <a:gd name="connsiteX55-4611" fmla="*/ 16 w 684"/>
                <a:gd name="connsiteY55-4612" fmla="*/ 176 h 202"/>
                <a:gd name="connsiteX56-4613" fmla="*/ 11 w 684"/>
                <a:gd name="connsiteY56-4614" fmla="*/ 171 h 202"/>
                <a:gd name="connsiteX57-4615" fmla="*/ 6 w 684"/>
                <a:gd name="connsiteY57-4616" fmla="*/ 160 h 202"/>
                <a:gd name="connsiteX58-4617" fmla="*/ 0 w 684"/>
                <a:gd name="connsiteY58-4618" fmla="*/ 155 h 202"/>
                <a:gd name="connsiteX59-4619" fmla="*/ 6 w 684"/>
                <a:gd name="connsiteY59-4620" fmla="*/ 150 h 202"/>
                <a:gd name="connsiteX60-4621" fmla="*/ 11 w 684"/>
                <a:gd name="connsiteY60-4622" fmla="*/ 144 h 202"/>
                <a:gd name="connsiteX61-4623" fmla="*/ 16 w 684"/>
                <a:gd name="connsiteY61-4624" fmla="*/ 139 h 202"/>
                <a:gd name="connsiteX62-4625" fmla="*/ 27 w 684"/>
                <a:gd name="connsiteY62-4626" fmla="*/ 134 h 202"/>
                <a:gd name="connsiteX63-4627" fmla="*/ 37 w 684"/>
                <a:gd name="connsiteY63-4628" fmla="*/ 123 h 202"/>
                <a:gd name="connsiteX64-4629" fmla="*/ 48 w 684"/>
                <a:gd name="connsiteY64-4630" fmla="*/ 113 h 202"/>
                <a:gd name="connsiteX65-4631" fmla="*/ 53 w 684"/>
                <a:gd name="connsiteY65-4632" fmla="*/ 97 h 202"/>
                <a:gd name="connsiteX66-4633" fmla="*/ 63 w 684"/>
                <a:gd name="connsiteY66-4634" fmla="*/ 81 h 202"/>
                <a:gd name="connsiteX67-4635" fmla="*/ 63 w 684"/>
                <a:gd name="connsiteY67-4636" fmla="*/ 60 h 202"/>
                <a:gd name="connsiteX68-4637" fmla="*/ 69 w 684"/>
                <a:gd name="connsiteY68-4638" fmla="*/ 49 h 202"/>
                <a:gd name="connsiteX69-4639" fmla="*/ 69 w 684"/>
                <a:gd name="connsiteY69-4640" fmla="*/ 34 h 202"/>
                <a:gd name="connsiteX70-4641" fmla="*/ 69 w 684"/>
                <a:gd name="connsiteY70-4642" fmla="*/ 23 h 202"/>
                <a:gd name="connsiteX71-4643" fmla="*/ 58 w 684"/>
                <a:gd name="connsiteY71-4644" fmla="*/ 2 h 202"/>
                <a:gd name="connsiteX72-4645" fmla="*/ 137 w 684"/>
                <a:gd name="connsiteY72-4646" fmla="*/ 13 h 202"/>
                <a:gd name="connsiteX73-4647" fmla="*/ 132 w 684"/>
                <a:gd name="connsiteY73-4648" fmla="*/ 39 h 202"/>
                <a:gd name="connsiteX74-4649" fmla="*/ 127 w 684"/>
                <a:gd name="connsiteY74-4650" fmla="*/ 60 h 202"/>
                <a:gd name="connsiteX75-4651" fmla="*/ 121 w 684"/>
                <a:gd name="connsiteY75-4652" fmla="*/ 71 h 202"/>
                <a:gd name="connsiteX76-4653" fmla="*/ 116 w 684"/>
                <a:gd name="connsiteY76-4654" fmla="*/ 81 h 202"/>
                <a:gd name="connsiteX77-4655" fmla="*/ 116 w 684"/>
                <a:gd name="connsiteY77-4656" fmla="*/ 92 h 202"/>
                <a:gd name="connsiteX78-4657" fmla="*/ 111 w 684"/>
                <a:gd name="connsiteY78-4658" fmla="*/ 97 h 202"/>
                <a:gd name="connsiteX79-4659" fmla="*/ 111 w 684"/>
                <a:gd name="connsiteY79-4660" fmla="*/ 107 h 202"/>
                <a:gd name="connsiteX80-4661" fmla="*/ 111 w 684"/>
                <a:gd name="connsiteY80-4662" fmla="*/ 113 h 202"/>
                <a:gd name="connsiteX81-4663" fmla="*/ 111 w 684"/>
                <a:gd name="connsiteY81-4664" fmla="*/ 118 h 202"/>
                <a:gd name="connsiteX82-4665" fmla="*/ 111 w 684"/>
                <a:gd name="connsiteY82-4666" fmla="*/ 118 h 202"/>
                <a:gd name="connsiteX83-4667" fmla="*/ 111 w 684"/>
                <a:gd name="connsiteY83-4668" fmla="*/ 123 h 202"/>
                <a:gd name="connsiteX84-4669" fmla="*/ 116 w 684"/>
                <a:gd name="connsiteY84-4670" fmla="*/ 123 h 202"/>
                <a:gd name="connsiteX85-4671" fmla="*/ 116 w 684"/>
                <a:gd name="connsiteY85-4672" fmla="*/ 123 h 202"/>
                <a:gd name="connsiteX86-4673" fmla="*/ 121 w 684"/>
                <a:gd name="connsiteY86-4674" fmla="*/ 123 h 202"/>
                <a:gd name="connsiteX87-4675" fmla="*/ 132 w 684"/>
                <a:gd name="connsiteY87-4676" fmla="*/ 123 h 202"/>
                <a:gd name="connsiteX88-4677" fmla="*/ 148 w 684"/>
                <a:gd name="connsiteY88-4678" fmla="*/ 123 h 202"/>
                <a:gd name="connsiteX89-4679" fmla="*/ 169 w 684"/>
                <a:gd name="connsiteY89-4680" fmla="*/ 123 h 202"/>
                <a:gd name="connsiteX90-4681" fmla="*/ 190 w 684"/>
                <a:gd name="connsiteY90-4682" fmla="*/ 123 h 202"/>
                <a:gd name="connsiteX91-4683" fmla="*/ 211 w 684"/>
                <a:gd name="connsiteY91-4684" fmla="*/ 118 h 202"/>
                <a:gd name="connsiteX92-4685" fmla="*/ 242 w 684"/>
                <a:gd name="connsiteY92-4686" fmla="*/ 113 h 202"/>
                <a:gd name="connsiteX93-4687" fmla="*/ 269 w 684"/>
                <a:gd name="connsiteY93-4688" fmla="*/ 113 h 202"/>
                <a:gd name="connsiteX94-4689" fmla="*/ 290 w 684"/>
                <a:gd name="connsiteY94-4690" fmla="*/ 107 h 202"/>
                <a:gd name="connsiteX95-4691" fmla="*/ 311 w 684"/>
                <a:gd name="connsiteY95-4692" fmla="*/ 107 h 202"/>
                <a:gd name="connsiteX96-4693" fmla="*/ 332 w 684"/>
                <a:gd name="connsiteY96-4694" fmla="*/ 102 h 202"/>
                <a:gd name="connsiteX97-4695" fmla="*/ 342 w 684"/>
                <a:gd name="connsiteY97-4696" fmla="*/ 102 h 202"/>
                <a:gd name="connsiteX98-4697" fmla="*/ 358 w 684"/>
                <a:gd name="connsiteY98-4698" fmla="*/ 102 h 202"/>
                <a:gd name="connsiteX99-4699" fmla="*/ 363 w 684"/>
                <a:gd name="connsiteY99-4700" fmla="*/ 102 h 202"/>
                <a:gd name="connsiteX100-4701" fmla="*/ 368 w 684"/>
                <a:gd name="connsiteY100-4702" fmla="*/ 102 h 202"/>
                <a:gd name="connsiteX101-4703" fmla="*/ 368 w 684"/>
                <a:gd name="connsiteY101-4704" fmla="*/ 102 h 202"/>
                <a:gd name="connsiteX0-4705" fmla="*/ 368 w 684"/>
                <a:gd name="connsiteY0-4706" fmla="*/ 102 h 202"/>
                <a:gd name="connsiteX1-4707" fmla="*/ 374 w 684"/>
                <a:gd name="connsiteY1-4708" fmla="*/ 102 h 202"/>
                <a:gd name="connsiteX2-4709" fmla="*/ 379 w 684"/>
                <a:gd name="connsiteY2-4710" fmla="*/ 102 h 202"/>
                <a:gd name="connsiteX3-4711" fmla="*/ 395 w 684"/>
                <a:gd name="connsiteY3-4712" fmla="*/ 97 h 202"/>
                <a:gd name="connsiteX4-4713" fmla="*/ 405 w 684"/>
                <a:gd name="connsiteY4-4714" fmla="*/ 97 h 202"/>
                <a:gd name="connsiteX5-4715" fmla="*/ 421 w 684"/>
                <a:gd name="connsiteY5-4716" fmla="*/ 97 h 202"/>
                <a:gd name="connsiteX6-4717" fmla="*/ 442 w 684"/>
                <a:gd name="connsiteY6-4718" fmla="*/ 92 h 202"/>
                <a:gd name="connsiteX7-4719" fmla="*/ 468 w 684"/>
                <a:gd name="connsiteY7-4720" fmla="*/ 92 h 202"/>
                <a:gd name="connsiteX8-4721" fmla="*/ 495 w 684"/>
                <a:gd name="connsiteY8-4722" fmla="*/ 86 h 202"/>
                <a:gd name="connsiteX9-4723" fmla="*/ 547 w 684"/>
                <a:gd name="connsiteY9-4724" fmla="*/ 81 h 202"/>
                <a:gd name="connsiteX10-4725" fmla="*/ 595 w 684"/>
                <a:gd name="connsiteY10-4726" fmla="*/ 76 h 202"/>
                <a:gd name="connsiteX11-4727" fmla="*/ 642 w 684"/>
                <a:gd name="connsiteY11-4728" fmla="*/ 71 h 202"/>
                <a:gd name="connsiteX12-4729" fmla="*/ 684 w 684"/>
                <a:gd name="connsiteY12-4730" fmla="*/ 71 h 202"/>
                <a:gd name="connsiteX13-4731" fmla="*/ 663 w 684"/>
                <a:gd name="connsiteY13-4732" fmla="*/ 107 h 202"/>
                <a:gd name="connsiteX14-4733" fmla="*/ 653 w 684"/>
                <a:gd name="connsiteY14-4734" fmla="*/ 107 h 202"/>
                <a:gd name="connsiteX15-4735" fmla="*/ 637 w 684"/>
                <a:gd name="connsiteY15-4736" fmla="*/ 107 h 202"/>
                <a:gd name="connsiteX16-4737" fmla="*/ 626 w 684"/>
                <a:gd name="connsiteY16-4738" fmla="*/ 107 h 202"/>
                <a:gd name="connsiteX17-4739" fmla="*/ 610 w 684"/>
                <a:gd name="connsiteY17-4740" fmla="*/ 107 h 202"/>
                <a:gd name="connsiteX18-4741" fmla="*/ 595 w 684"/>
                <a:gd name="connsiteY18-4742" fmla="*/ 113 h 202"/>
                <a:gd name="connsiteX19-4743" fmla="*/ 579 w 684"/>
                <a:gd name="connsiteY19-4744" fmla="*/ 113 h 202"/>
                <a:gd name="connsiteX20-4745" fmla="*/ 558 w 684"/>
                <a:gd name="connsiteY20-4746" fmla="*/ 113 h 202"/>
                <a:gd name="connsiteX21-4747" fmla="*/ 542 w 684"/>
                <a:gd name="connsiteY21-4748" fmla="*/ 113 h 202"/>
                <a:gd name="connsiteX22-4749" fmla="*/ 521 w 684"/>
                <a:gd name="connsiteY22-4750" fmla="*/ 118 h 202"/>
                <a:gd name="connsiteX23-4751" fmla="*/ 500 w 684"/>
                <a:gd name="connsiteY23-4752" fmla="*/ 118 h 202"/>
                <a:gd name="connsiteX24-4753" fmla="*/ 479 w 684"/>
                <a:gd name="connsiteY24-4754" fmla="*/ 123 h 202"/>
                <a:gd name="connsiteX25-4755" fmla="*/ 458 w 684"/>
                <a:gd name="connsiteY25-4756" fmla="*/ 123 h 202"/>
                <a:gd name="connsiteX26-4757" fmla="*/ 432 w 684"/>
                <a:gd name="connsiteY26-4758" fmla="*/ 129 h 202"/>
                <a:gd name="connsiteX27-4759" fmla="*/ 405 w 684"/>
                <a:gd name="connsiteY27-4760" fmla="*/ 129 h 202"/>
                <a:gd name="connsiteX28-4761" fmla="*/ 384 w 684"/>
                <a:gd name="connsiteY28-4762" fmla="*/ 134 h 202"/>
                <a:gd name="connsiteX29-4763" fmla="*/ 353 w 684"/>
                <a:gd name="connsiteY29-4764" fmla="*/ 134 h 202"/>
                <a:gd name="connsiteX30-4765" fmla="*/ 326 w 684"/>
                <a:gd name="connsiteY30-4766" fmla="*/ 139 h 202"/>
                <a:gd name="connsiteX31-4767" fmla="*/ 305 w 684"/>
                <a:gd name="connsiteY31-4768" fmla="*/ 144 h 202"/>
                <a:gd name="connsiteX32-4769" fmla="*/ 279 w 684"/>
                <a:gd name="connsiteY32-4770" fmla="*/ 150 h 202"/>
                <a:gd name="connsiteX33-4771" fmla="*/ 258 w 684"/>
                <a:gd name="connsiteY33-4772" fmla="*/ 150 h 202"/>
                <a:gd name="connsiteX34-4773" fmla="*/ 237 w 684"/>
                <a:gd name="connsiteY34-4774" fmla="*/ 155 h 202"/>
                <a:gd name="connsiteX35-4775" fmla="*/ 216 w 684"/>
                <a:gd name="connsiteY35-4776" fmla="*/ 160 h 202"/>
                <a:gd name="connsiteX36-4777" fmla="*/ 200 w 684"/>
                <a:gd name="connsiteY36-4778" fmla="*/ 160 h 202"/>
                <a:gd name="connsiteX37-4779" fmla="*/ 184 w 684"/>
                <a:gd name="connsiteY37-4780" fmla="*/ 165 h 202"/>
                <a:gd name="connsiteX38-4781" fmla="*/ 169 w 684"/>
                <a:gd name="connsiteY38-4782" fmla="*/ 165 h 202"/>
                <a:gd name="connsiteX39-4783" fmla="*/ 153 w 684"/>
                <a:gd name="connsiteY39-4784" fmla="*/ 171 h 202"/>
                <a:gd name="connsiteX40-4785" fmla="*/ 142 w 684"/>
                <a:gd name="connsiteY40-4786" fmla="*/ 171 h 202"/>
                <a:gd name="connsiteX41-4787" fmla="*/ 132 w 684"/>
                <a:gd name="connsiteY41-4788" fmla="*/ 176 h 202"/>
                <a:gd name="connsiteX42-4789" fmla="*/ 127 w 684"/>
                <a:gd name="connsiteY42-4790" fmla="*/ 176 h 202"/>
                <a:gd name="connsiteX43-4791" fmla="*/ 116 w 684"/>
                <a:gd name="connsiteY43-4792" fmla="*/ 181 h 202"/>
                <a:gd name="connsiteX44-4793" fmla="*/ 111 w 684"/>
                <a:gd name="connsiteY44-4794" fmla="*/ 181 h 202"/>
                <a:gd name="connsiteX45-4795" fmla="*/ 105 w 684"/>
                <a:gd name="connsiteY45-4796" fmla="*/ 186 h 202"/>
                <a:gd name="connsiteX46-4797" fmla="*/ 90 w 684"/>
                <a:gd name="connsiteY46-4798" fmla="*/ 192 h 202"/>
                <a:gd name="connsiteX47-4799" fmla="*/ 79 w 684"/>
                <a:gd name="connsiteY47-4800" fmla="*/ 197 h 202"/>
                <a:gd name="connsiteX48-4801" fmla="*/ 69 w 684"/>
                <a:gd name="connsiteY48-4802" fmla="*/ 202 h 202"/>
                <a:gd name="connsiteX49-4803" fmla="*/ 63 w 684"/>
                <a:gd name="connsiteY49-4804" fmla="*/ 202 h 202"/>
                <a:gd name="connsiteX50-4805" fmla="*/ 58 w 684"/>
                <a:gd name="connsiteY50-4806" fmla="*/ 202 h 202"/>
                <a:gd name="connsiteX51-4807" fmla="*/ 53 w 684"/>
                <a:gd name="connsiteY51-4808" fmla="*/ 202 h 202"/>
                <a:gd name="connsiteX52-4809" fmla="*/ 48 w 684"/>
                <a:gd name="connsiteY52-4810" fmla="*/ 202 h 202"/>
                <a:gd name="connsiteX53-4811" fmla="*/ 37 w 684"/>
                <a:gd name="connsiteY53-4812" fmla="*/ 192 h 202"/>
                <a:gd name="connsiteX54-4813" fmla="*/ 27 w 684"/>
                <a:gd name="connsiteY54-4814" fmla="*/ 186 h 202"/>
                <a:gd name="connsiteX55-4815" fmla="*/ 16 w 684"/>
                <a:gd name="connsiteY55-4816" fmla="*/ 176 h 202"/>
                <a:gd name="connsiteX56-4817" fmla="*/ 11 w 684"/>
                <a:gd name="connsiteY56-4818" fmla="*/ 171 h 202"/>
                <a:gd name="connsiteX57-4819" fmla="*/ 6 w 684"/>
                <a:gd name="connsiteY57-4820" fmla="*/ 160 h 202"/>
                <a:gd name="connsiteX58-4821" fmla="*/ 0 w 684"/>
                <a:gd name="connsiteY58-4822" fmla="*/ 155 h 202"/>
                <a:gd name="connsiteX59-4823" fmla="*/ 6 w 684"/>
                <a:gd name="connsiteY59-4824" fmla="*/ 150 h 202"/>
                <a:gd name="connsiteX60-4825" fmla="*/ 11 w 684"/>
                <a:gd name="connsiteY60-4826" fmla="*/ 144 h 202"/>
                <a:gd name="connsiteX61-4827" fmla="*/ 16 w 684"/>
                <a:gd name="connsiteY61-4828" fmla="*/ 139 h 202"/>
                <a:gd name="connsiteX62-4829" fmla="*/ 27 w 684"/>
                <a:gd name="connsiteY62-4830" fmla="*/ 134 h 202"/>
                <a:gd name="connsiteX63-4831" fmla="*/ 37 w 684"/>
                <a:gd name="connsiteY63-4832" fmla="*/ 123 h 202"/>
                <a:gd name="connsiteX64-4833" fmla="*/ 48 w 684"/>
                <a:gd name="connsiteY64-4834" fmla="*/ 113 h 202"/>
                <a:gd name="connsiteX65-4835" fmla="*/ 53 w 684"/>
                <a:gd name="connsiteY65-4836" fmla="*/ 97 h 202"/>
                <a:gd name="connsiteX66-4837" fmla="*/ 63 w 684"/>
                <a:gd name="connsiteY66-4838" fmla="*/ 81 h 202"/>
                <a:gd name="connsiteX67-4839" fmla="*/ 63 w 684"/>
                <a:gd name="connsiteY67-4840" fmla="*/ 60 h 202"/>
                <a:gd name="connsiteX68-4841" fmla="*/ 69 w 684"/>
                <a:gd name="connsiteY68-4842" fmla="*/ 49 h 202"/>
                <a:gd name="connsiteX69-4843" fmla="*/ 69 w 684"/>
                <a:gd name="connsiteY69-4844" fmla="*/ 34 h 202"/>
                <a:gd name="connsiteX70-4845" fmla="*/ 69 w 684"/>
                <a:gd name="connsiteY70-4846" fmla="*/ 23 h 202"/>
                <a:gd name="connsiteX71-4847" fmla="*/ 58 w 684"/>
                <a:gd name="connsiteY71-4848" fmla="*/ 2 h 202"/>
                <a:gd name="connsiteX72-4849" fmla="*/ 137 w 684"/>
                <a:gd name="connsiteY72-4850" fmla="*/ 13 h 202"/>
                <a:gd name="connsiteX73-4851" fmla="*/ 127 w 684"/>
                <a:gd name="connsiteY73-4852" fmla="*/ 60 h 202"/>
                <a:gd name="connsiteX74-4853" fmla="*/ 121 w 684"/>
                <a:gd name="connsiteY74-4854" fmla="*/ 71 h 202"/>
                <a:gd name="connsiteX75-4855" fmla="*/ 116 w 684"/>
                <a:gd name="connsiteY75-4856" fmla="*/ 81 h 202"/>
                <a:gd name="connsiteX76-4857" fmla="*/ 116 w 684"/>
                <a:gd name="connsiteY76-4858" fmla="*/ 92 h 202"/>
                <a:gd name="connsiteX77-4859" fmla="*/ 111 w 684"/>
                <a:gd name="connsiteY77-4860" fmla="*/ 97 h 202"/>
                <a:gd name="connsiteX78-4861" fmla="*/ 111 w 684"/>
                <a:gd name="connsiteY78-4862" fmla="*/ 107 h 202"/>
                <a:gd name="connsiteX79-4863" fmla="*/ 111 w 684"/>
                <a:gd name="connsiteY79-4864" fmla="*/ 113 h 202"/>
                <a:gd name="connsiteX80-4865" fmla="*/ 111 w 684"/>
                <a:gd name="connsiteY80-4866" fmla="*/ 118 h 202"/>
                <a:gd name="connsiteX81-4867" fmla="*/ 111 w 684"/>
                <a:gd name="connsiteY81-4868" fmla="*/ 118 h 202"/>
                <a:gd name="connsiteX82-4869" fmla="*/ 111 w 684"/>
                <a:gd name="connsiteY82-4870" fmla="*/ 123 h 202"/>
                <a:gd name="connsiteX83-4871" fmla="*/ 116 w 684"/>
                <a:gd name="connsiteY83-4872" fmla="*/ 123 h 202"/>
                <a:gd name="connsiteX84-4873" fmla="*/ 116 w 684"/>
                <a:gd name="connsiteY84-4874" fmla="*/ 123 h 202"/>
                <a:gd name="connsiteX85-4875" fmla="*/ 121 w 684"/>
                <a:gd name="connsiteY85-4876" fmla="*/ 123 h 202"/>
                <a:gd name="connsiteX86-4877" fmla="*/ 132 w 684"/>
                <a:gd name="connsiteY86-4878" fmla="*/ 123 h 202"/>
                <a:gd name="connsiteX87-4879" fmla="*/ 148 w 684"/>
                <a:gd name="connsiteY87-4880" fmla="*/ 123 h 202"/>
                <a:gd name="connsiteX88-4881" fmla="*/ 169 w 684"/>
                <a:gd name="connsiteY88-4882" fmla="*/ 123 h 202"/>
                <a:gd name="connsiteX89-4883" fmla="*/ 190 w 684"/>
                <a:gd name="connsiteY89-4884" fmla="*/ 123 h 202"/>
                <a:gd name="connsiteX90-4885" fmla="*/ 211 w 684"/>
                <a:gd name="connsiteY90-4886" fmla="*/ 118 h 202"/>
                <a:gd name="connsiteX91-4887" fmla="*/ 242 w 684"/>
                <a:gd name="connsiteY91-4888" fmla="*/ 113 h 202"/>
                <a:gd name="connsiteX92-4889" fmla="*/ 269 w 684"/>
                <a:gd name="connsiteY92-4890" fmla="*/ 113 h 202"/>
                <a:gd name="connsiteX93-4891" fmla="*/ 290 w 684"/>
                <a:gd name="connsiteY93-4892" fmla="*/ 107 h 202"/>
                <a:gd name="connsiteX94-4893" fmla="*/ 311 w 684"/>
                <a:gd name="connsiteY94-4894" fmla="*/ 107 h 202"/>
                <a:gd name="connsiteX95-4895" fmla="*/ 332 w 684"/>
                <a:gd name="connsiteY95-4896" fmla="*/ 102 h 202"/>
                <a:gd name="connsiteX96-4897" fmla="*/ 342 w 684"/>
                <a:gd name="connsiteY96-4898" fmla="*/ 102 h 202"/>
                <a:gd name="connsiteX97-4899" fmla="*/ 358 w 684"/>
                <a:gd name="connsiteY97-4900" fmla="*/ 102 h 202"/>
                <a:gd name="connsiteX98-4901" fmla="*/ 363 w 684"/>
                <a:gd name="connsiteY98-4902" fmla="*/ 102 h 202"/>
                <a:gd name="connsiteX99-4903" fmla="*/ 368 w 684"/>
                <a:gd name="connsiteY99-4904" fmla="*/ 102 h 202"/>
                <a:gd name="connsiteX100-4905" fmla="*/ 368 w 684"/>
                <a:gd name="connsiteY100-4906" fmla="*/ 102 h 202"/>
                <a:gd name="connsiteX0-4907" fmla="*/ 368 w 684"/>
                <a:gd name="connsiteY0-4908" fmla="*/ 100 h 200"/>
                <a:gd name="connsiteX1-4909" fmla="*/ 374 w 684"/>
                <a:gd name="connsiteY1-4910" fmla="*/ 100 h 200"/>
                <a:gd name="connsiteX2-4911" fmla="*/ 379 w 684"/>
                <a:gd name="connsiteY2-4912" fmla="*/ 100 h 200"/>
                <a:gd name="connsiteX3-4913" fmla="*/ 395 w 684"/>
                <a:gd name="connsiteY3-4914" fmla="*/ 95 h 200"/>
                <a:gd name="connsiteX4-4915" fmla="*/ 405 w 684"/>
                <a:gd name="connsiteY4-4916" fmla="*/ 95 h 200"/>
                <a:gd name="connsiteX5-4917" fmla="*/ 421 w 684"/>
                <a:gd name="connsiteY5-4918" fmla="*/ 95 h 200"/>
                <a:gd name="connsiteX6-4919" fmla="*/ 442 w 684"/>
                <a:gd name="connsiteY6-4920" fmla="*/ 90 h 200"/>
                <a:gd name="connsiteX7-4921" fmla="*/ 468 w 684"/>
                <a:gd name="connsiteY7-4922" fmla="*/ 90 h 200"/>
                <a:gd name="connsiteX8-4923" fmla="*/ 495 w 684"/>
                <a:gd name="connsiteY8-4924" fmla="*/ 84 h 200"/>
                <a:gd name="connsiteX9-4925" fmla="*/ 547 w 684"/>
                <a:gd name="connsiteY9-4926" fmla="*/ 79 h 200"/>
                <a:gd name="connsiteX10-4927" fmla="*/ 595 w 684"/>
                <a:gd name="connsiteY10-4928" fmla="*/ 74 h 200"/>
                <a:gd name="connsiteX11-4929" fmla="*/ 642 w 684"/>
                <a:gd name="connsiteY11-4930" fmla="*/ 69 h 200"/>
                <a:gd name="connsiteX12-4931" fmla="*/ 684 w 684"/>
                <a:gd name="connsiteY12-4932" fmla="*/ 69 h 200"/>
                <a:gd name="connsiteX13-4933" fmla="*/ 663 w 684"/>
                <a:gd name="connsiteY13-4934" fmla="*/ 105 h 200"/>
                <a:gd name="connsiteX14-4935" fmla="*/ 653 w 684"/>
                <a:gd name="connsiteY14-4936" fmla="*/ 105 h 200"/>
                <a:gd name="connsiteX15-4937" fmla="*/ 637 w 684"/>
                <a:gd name="connsiteY15-4938" fmla="*/ 105 h 200"/>
                <a:gd name="connsiteX16-4939" fmla="*/ 626 w 684"/>
                <a:gd name="connsiteY16-4940" fmla="*/ 105 h 200"/>
                <a:gd name="connsiteX17-4941" fmla="*/ 610 w 684"/>
                <a:gd name="connsiteY17-4942" fmla="*/ 105 h 200"/>
                <a:gd name="connsiteX18-4943" fmla="*/ 595 w 684"/>
                <a:gd name="connsiteY18-4944" fmla="*/ 111 h 200"/>
                <a:gd name="connsiteX19-4945" fmla="*/ 579 w 684"/>
                <a:gd name="connsiteY19-4946" fmla="*/ 111 h 200"/>
                <a:gd name="connsiteX20-4947" fmla="*/ 558 w 684"/>
                <a:gd name="connsiteY20-4948" fmla="*/ 111 h 200"/>
                <a:gd name="connsiteX21-4949" fmla="*/ 542 w 684"/>
                <a:gd name="connsiteY21-4950" fmla="*/ 111 h 200"/>
                <a:gd name="connsiteX22-4951" fmla="*/ 521 w 684"/>
                <a:gd name="connsiteY22-4952" fmla="*/ 116 h 200"/>
                <a:gd name="connsiteX23-4953" fmla="*/ 500 w 684"/>
                <a:gd name="connsiteY23-4954" fmla="*/ 116 h 200"/>
                <a:gd name="connsiteX24-4955" fmla="*/ 479 w 684"/>
                <a:gd name="connsiteY24-4956" fmla="*/ 121 h 200"/>
                <a:gd name="connsiteX25-4957" fmla="*/ 458 w 684"/>
                <a:gd name="connsiteY25-4958" fmla="*/ 121 h 200"/>
                <a:gd name="connsiteX26-4959" fmla="*/ 432 w 684"/>
                <a:gd name="connsiteY26-4960" fmla="*/ 127 h 200"/>
                <a:gd name="connsiteX27-4961" fmla="*/ 405 w 684"/>
                <a:gd name="connsiteY27-4962" fmla="*/ 127 h 200"/>
                <a:gd name="connsiteX28-4963" fmla="*/ 384 w 684"/>
                <a:gd name="connsiteY28-4964" fmla="*/ 132 h 200"/>
                <a:gd name="connsiteX29-4965" fmla="*/ 353 w 684"/>
                <a:gd name="connsiteY29-4966" fmla="*/ 132 h 200"/>
                <a:gd name="connsiteX30-4967" fmla="*/ 326 w 684"/>
                <a:gd name="connsiteY30-4968" fmla="*/ 137 h 200"/>
                <a:gd name="connsiteX31-4969" fmla="*/ 305 w 684"/>
                <a:gd name="connsiteY31-4970" fmla="*/ 142 h 200"/>
                <a:gd name="connsiteX32-4971" fmla="*/ 279 w 684"/>
                <a:gd name="connsiteY32-4972" fmla="*/ 148 h 200"/>
                <a:gd name="connsiteX33-4973" fmla="*/ 258 w 684"/>
                <a:gd name="connsiteY33-4974" fmla="*/ 148 h 200"/>
                <a:gd name="connsiteX34-4975" fmla="*/ 237 w 684"/>
                <a:gd name="connsiteY34-4976" fmla="*/ 153 h 200"/>
                <a:gd name="connsiteX35-4977" fmla="*/ 216 w 684"/>
                <a:gd name="connsiteY35-4978" fmla="*/ 158 h 200"/>
                <a:gd name="connsiteX36-4979" fmla="*/ 200 w 684"/>
                <a:gd name="connsiteY36-4980" fmla="*/ 158 h 200"/>
                <a:gd name="connsiteX37-4981" fmla="*/ 184 w 684"/>
                <a:gd name="connsiteY37-4982" fmla="*/ 163 h 200"/>
                <a:gd name="connsiteX38-4983" fmla="*/ 169 w 684"/>
                <a:gd name="connsiteY38-4984" fmla="*/ 163 h 200"/>
                <a:gd name="connsiteX39-4985" fmla="*/ 153 w 684"/>
                <a:gd name="connsiteY39-4986" fmla="*/ 169 h 200"/>
                <a:gd name="connsiteX40-4987" fmla="*/ 142 w 684"/>
                <a:gd name="connsiteY40-4988" fmla="*/ 169 h 200"/>
                <a:gd name="connsiteX41-4989" fmla="*/ 132 w 684"/>
                <a:gd name="connsiteY41-4990" fmla="*/ 174 h 200"/>
                <a:gd name="connsiteX42-4991" fmla="*/ 127 w 684"/>
                <a:gd name="connsiteY42-4992" fmla="*/ 174 h 200"/>
                <a:gd name="connsiteX43-4993" fmla="*/ 116 w 684"/>
                <a:gd name="connsiteY43-4994" fmla="*/ 179 h 200"/>
                <a:gd name="connsiteX44-4995" fmla="*/ 111 w 684"/>
                <a:gd name="connsiteY44-4996" fmla="*/ 179 h 200"/>
                <a:gd name="connsiteX45-4997" fmla="*/ 105 w 684"/>
                <a:gd name="connsiteY45-4998" fmla="*/ 184 h 200"/>
                <a:gd name="connsiteX46-4999" fmla="*/ 90 w 684"/>
                <a:gd name="connsiteY46-5000" fmla="*/ 190 h 200"/>
                <a:gd name="connsiteX47-5001" fmla="*/ 79 w 684"/>
                <a:gd name="connsiteY47-5002" fmla="*/ 195 h 200"/>
                <a:gd name="connsiteX48-5003" fmla="*/ 69 w 684"/>
                <a:gd name="connsiteY48-5004" fmla="*/ 200 h 200"/>
                <a:gd name="connsiteX49-5005" fmla="*/ 63 w 684"/>
                <a:gd name="connsiteY49-5006" fmla="*/ 200 h 200"/>
                <a:gd name="connsiteX50-5007" fmla="*/ 58 w 684"/>
                <a:gd name="connsiteY50-5008" fmla="*/ 200 h 200"/>
                <a:gd name="connsiteX51-5009" fmla="*/ 53 w 684"/>
                <a:gd name="connsiteY51-5010" fmla="*/ 200 h 200"/>
                <a:gd name="connsiteX52-5011" fmla="*/ 48 w 684"/>
                <a:gd name="connsiteY52-5012" fmla="*/ 200 h 200"/>
                <a:gd name="connsiteX53-5013" fmla="*/ 37 w 684"/>
                <a:gd name="connsiteY53-5014" fmla="*/ 190 h 200"/>
                <a:gd name="connsiteX54-5015" fmla="*/ 27 w 684"/>
                <a:gd name="connsiteY54-5016" fmla="*/ 184 h 200"/>
                <a:gd name="connsiteX55-5017" fmla="*/ 16 w 684"/>
                <a:gd name="connsiteY55-5018" fmla="*/ 174 h 200"/>
                <a:gd name="connsiteX56-5019" fmla="*/ 11 w 684"/>
                <a:gd name="connsiteY56-5020" fmla="*/ 169 h 200"/>
                <a:gd name="connsiteX57-5021" fmla="*/ 6 w 684"/>
                <a:gd name="connsiteY57-5022" fmla="*/ 158 h 200"/>
                <a:gd name="connsiteX58-5023" fmla="*/ 0 w 684"/>
                <a:gd name="connsiteY58-5024" fmla="*/ 153 h 200"/>
                <a:gd name="connsiteX59-5025" fmla="*/ 6 w 684"/>
                <a:gd name="connsiteY59-5026" fmla="*/ 148 h 200"/>
                <a:gd name="connsiteX60-5027" fmla="*/ 11 w 684"/>
                <a:gd name="connsiteY60-5028" fmla="*/ 142 h 200"/>
                <a:gd name="connsiteX61-5029" fmla="*/ 16 w 684"/>
                <a:gd name="connsiteY61-5030" fmla="*/ 137 h 200"/>
                <a:gd name="connsiteX62-5031" fmla="*/ 27 w 684"/>
                <a:gd name="connsiteY62-5032" fmla="*/ 132 h 200"/>
                <a:gd name="connsiteX63-5033" fmla="*/ 37 w 684"/>
                <a:gd name="connsiteY63-5034" fmla="*/ 121 h 200"/>
                <a:gd name="connsiteX64-5035" fmla="*/ 48 w 684"/>
                <a:gd name="connsiteY64-5036" fmla="*/ 111 h 200"/>
                <a:gd name="connsiteX65-5037" fmla="*/ 53 w 684"/>
                <a:gd name="connsiteY65-5038" fmla="*/ 95 h 200"/>
                <a:gd name="connsiteX66-5039" fmla="*/ 63 w 684"/>
                <a:gd name="connsiteY66-5040" fmla="*/ 79 h 200"/>
                <a:gd name="connsiteX67-5041" fmla="*/ 63 w 684"/>
                <a:gd name="connsiteY67-5042" fmla="*/ 58 h 200"/>
                <a:gd name="connsiteX68-5043" fmla="*/ 69 w 684"/>
                <a:gd name="connsiteY68-5044" fmla="*/ 47 h 200"/>
                <a:gd name="connsiteX69-5045" fmla="*/ 69 w 684"/>
                <a:gd name="connsiteY69-5046" fmla="*/ 32 h 200"/>
                <a:gd name="connsiteX70-5047" fmla="*/ 69 w 684"/>
                <a:gd name="connsiteY70-5048" fmla="*/ 21 h 200"/>
                <a:gd name="connsiteX71-5049" fmla="*/ 58 w 684"/>
                <a:gd name="connsiteY71-5050" fmla="*/ 0 h 200"/>
                <a:gd name="connsiteX72-5051" fmla="*/ 127 w 684"/>
                <a:gd name="connsiteY72-5052" fmla="*/ 58 h 200"/>
                <a:gd name="connsiteX73-5053" fmla="*/ 121 w 684"/>
                <a:gd name="connsiteY73-5054" fmla="*/ 69 h 200"/>
                <a:gd name="connsiteX74-5055" fmla="*/ 116 w 684"/>
                <a:gd name="connsiteY74-5056" fmla="*/ 79 h 200"/>
                <a:gd name="connsiteX75-5057" fmla="*/ 116 w 684"/>
                <a:gd name="connsiteY75-5058" fmla="*/ 90 h 200"/>
                <a:gd name="connsiteX76-5059" fmla="*/ 111 w 684"/>
                <a:gd name="connsiteY76-5060" fmla="*/ 95 h 200"/>
                <a:gd name="connsiteX77-5061" fmla="*/ 111 w 684"/>
                <a:gd name="connsiteY77-5062" fmla="*/ 105 h 200"/>
                <a:gd name="connsiteX78-5063" fmla="*/ 111 w 684"/>
                <a:gd name="connsiteY78-5064" fmla="*/ 111 h 200"/>
                <a:gd name="connsiteX79-5065" fmla="*/ 111 w 684"/>
                <a:gd name="connsiteY79-5066" fmla="*/ 116 h 200"/>
                <a:gd name="connsiteX80-5067" fmla="*/ 111 w 684"/>
                <a:gd name="connsiteY80-5068" fmla="*/ 116 h 200"/>
                <a:gd name="connsiteX81-5069" fmla="*/ 111 w 684"/>
                <a:gd name="connsiteY81-5070" fmla="*/ 121 h 200"/>
                <a:gd name="connsiteX82-5071" fmla="*/ 116 w 684"/>
                <a:gd name="connsiteY82-5072" fmla="*/ 121 h 200"/>
                <a:gd name="connsiteX83-5073" fmla="*/ 116 w 684"/>
                <a:gd name="connsiteY83-5074" fmla="*/ 121 h 200"/>
                <a:gd name="connsiteX84-5075" fmla="*/ 121 w 684"/>
                <a:gd name="connsiteY84-5076" fmla="*/ 121 h 200"/>
                <a:gd name="connsiteX85-5077" fmla="*/ 132 w 684"/>
                <a:gd name="connsiteY85-5078" fmla="*/ 121 h 200"/>
                <a:gd name="connsiteX86-5079" fmla="*/ 148 w 684"/>
                <a:gd name="connsiteY86-5080" fmla="*/ 121 h 200"/>
                <a:gd name="connsiteX87-5081" fmla="*/ 169 w 684"/>
                <a:gd name="connsiteY87-5082" fmla="*/ 121 h 200"/>
                <a:gd name="connsiteX88-5083" fmla="*/ 190 w 684"/>
                <a:gd name="connsiteY88-5084" fmla="*/ 121 h 200"/>
                <a:gd name="connsiteX89-5085" fmla="*/ 211 w 684"/>
                <a:gd name="connsiteY89-5086" fmla="*/ 116 h 200"/>
                <a:gd name="connsiteX90-5087" fmla="*/ 242 w 684"/>
                <a:gd name="connsiteY90-5088" fmla="*/ 111 h 200"/>
                <a:gd name="connsiteX91-5089" fmla="*/ 269 w 684"/>
                <a:gd name="connsiteY91-5090" fmla="*/ 111 h 200"/>
                <a:gd name="connsiteX92-5091" fmla="*/ 290 w 684"/>
                <a:gd name="connsiteY92-5092" fmla="*/ 105 h 200"/>
                <a:gd name="connsiteX93-5093" fmla="*/ 311 w 684"/>
                <a:gd name="connsiteY93-5094" fmla="*/ 105 h 200"/>
                <a:gd name="connsiteX94-5095" fmla="*/ 332 w 684"/>
                <a:gd name="connsiteY94-5096" fmla="*/ 100 h 200"/>
                <a:gd name="connsiteX95-5097" fmla="*/ 342 w 684"/>
                <a:gd name="connsiteY95-5098" fmla="*/ 100 h 200"/>
                <a:gd name="connsiteX96-5099" fmla="*/ 358 w 684"/>
                <a:gd name="connsiteY96-5100" fmla="*/ 100 h 200"/>
                <a:gd name="connsiteX97-5101" fmla="*/ 363 w 684"/>
                <a:gd name="connsiteY97-5102" fmla="*/ 100 h 200"/>
                <a:gd name="connsiteX98-5103" fmla="*/ 368 w 684"/>
                <a:gd name="connsiteY98-5104" fmla="*/ 100 h 200"/>
                <a:gd name="connsiteX99-5105" fmla="*/ 368 w 684"/>
                <a:gd name="connsiteY99-5106" fmla="*/ 100 h 200"/>
                <a:gd name="connsiteX0-5107" fmla="*/ 368 w 684"/>
                <a:gd name="connsiteY0-5108" fmla="*/ 79 h 179"/>
                <a:gd name="connsiteX1-5109" fmla="*/ 374 w 684"/>
                <a:gd name="connsiteY1-5110" fmla="*/ 79 h 179"/>
                <a:gd name="connsiteX2-5111" fmla="*/ 379 w 684"/>
                <a:gd name="connsiteY2-5112" fmla="*/ 79 h 179"/>
                <a:gd name="connsiteX3-5113" fmla="*/ 395 w 684"/>
                <a:gd name="connsiteY3-5114" fmla="*/ 74 h 179"/>
                <a:gd name="connsiteX4-5115" fmla="*/ 405 w 684"/>
                <a:gd name="connsiteY4-5116" fmla="*/ 74 h 179"/>
                <a:gd name="connsiteX5-5117" fmla="*/ 421 w 684"/>
                <a:gd name="connsiteY5-5118" fmla="*/ 74 h 179"/>
                <a:gd name="connsiteX6-5119" fmla="*/ 442 w 684"/>
                <a:gd name="connsiteY6-5120" fmla="*/ 69 h 179"/>
                <a:gd name="connsiteX7-5121" fmla="*/ 468 w 684"/>
                <a:gd name="connsiteY7-5122" fmla="*/ 69 h 179"/>
                <a:gd name="connsiteX8-5123" fmla="*/ 495 w 684"/>
                <a:gd name="connsiteY8-5124" fmla="*/ 63 h 179"/>
                <a:gd name="connsiteX9-5125" fmla="*/ 547 w 684"/>
                <a:gd name="connsiteY9-5126" fmla="*/ 58 h 179"/>
                <a:gd name="connsiteX10-5127" fmla="*/ 595 w 684"/>
                <a:gd name="connsiteY10-5128" fmla="*/ 53 h 179"/>
                <a:gd name="connsiteX11-5129" fmla="*/ 642 w 684"/>
                <a:gd name="connsiteY11-5130" fmla="*/ 48 h 179"/>
                <a:gd name="connsiteX12-5131" fmla="*/ 684 w 684"/>
                <a:gd name="connsiteY12-5132" fmla="*/ 48 h 179"/>
                <a:gd name="connsiteX13-5133" fmla="*/ 663 w 684"/>
                <a:gd name="connsiteY13-5134" fmla="*/ 84 h 179"/>
                <a:gd name="connsiteX14-5135" fmla="*/ 653 w 684"/>
                <a:gd name="connsiteY14-5136" fmla="*/ 84 h 179"/>
                <a:gd name="connsiteX15-5137" fmla="*/ 637 w 684"/>
                <a:gd name="connsiteY15-5138" fmla="*/ 84 h 179"/>
                <a:gd name="connsiteX16-5139" fmla="*/ 626 w 684"/>
                <a:gd name="connsiteY16-5140" fmla="*/ 84 h 179"/>
                <a:gd name="connsiteX17-5141" fmla="*/ 610 w 684"/>
                <a:gd name="connsiteY17-5142" fmla="*/ 84 h 179"/>
                <a:gd name="connsiteX18-5143" fmla="*/ 595 w 684"/>
                <a:gd name="connsiteY18-5144" fmla="*/ 90 h 179"/>
                <a:gd name="connsiteX19-5145" fmla="*/ 579 w 684"/>
                <a:gd name="connsiteY19-5146" fmla="*/ 90 h 179"/>
                <a:gd name="connsiteX20-5147" fmla="*/ 558 w 684"/>
                <a:gd name="connsiteY20-5148" fmla="*/ 90 h 179"/>
                <a:gd name="connsiteX21-5149" fmla="*/ 542 w 684"/>
                <a:gd name="connsiteY21-5150" fmla="*/ 90 h 179"/>
                <a:gd name="connsiteX22-5151" fmla="*/ 521 w 684"/>
                <a:gd name="connsiteY22-5152" fmla="*/ 95 h 179"/>
                <a:gd name="connsiteX23-5153" fmla="*/ 500 w 684"/>
                <a:gd name="connsiteY23-5154" fmla="*/ 95 h 179"/>
                <a:gd name="connsiteX24-5155" fmla="*/ 479 w 684"/>
                <a:gd name="connsiteY24-5156" fmla="*/ 100 h 179"/>
                <a:gd name="connsiteX25-5157" fmla="*/ 458 w 684"/>
                <a:gd name="connsiteY25-5158" fmla="*/ 100 h 179"/>
                <a:gd name="connsiteX26-5159" fmla="*/ 432 w 684"/>
                <a:gd name="connsiteY26-5160" fmla="*/ 106 h 179"/>
                <a:gd name="connsiteX27-5161" fmla="*/ 405 w 684"/>
                <a:gd name="connsiteY27-5162" fmla="*/ 106 h 179"/>
                <a:gd name="connsiteX28-5163" fmla="*/ 384 w 684"/>
                <a:gd name="connsiteY28-5164" fmla="*/ 111 h 179"/>
                <a:gd name="connsiteX29-5165" fmla="*/ 353 w 684"/>
                <a:gd name="connsiteY29-5166" fmla="*/ 111 h 179"/>
                <a:gd name="connsiteX30-5167" fmla="*/ 326 w 684"/>
                <a:gd name="connsiteY30-5168" fmla="*/ 116 h 179"/>
                <a:gd name="connsiteX31-5169" fmla="*/ 305 w 684"/>
                <a:gd name="connsiteY31-5170" fmla="*/ 121 h 179"/>
                <a:gd name="connsiteX32-5171" fmla="*/ 279 w 684"/>
                <a:gd name="connsiteY32-5172" fmla="*/ 127 h 179"/>
                <a:gd name="connsiteX33-5173" fmla="*/ 258 w 684"/>
                <a:gd name="connsiteY33-5174" fmla="*/ 127 h 179"/>
                <a:gd name="connsiteX34-5175" fmla="*/ 237 w 684"/>
                <a:gd name="connsiteY34-5176" fmla="*/ 132 h 179"/>
                <a:gd name="connsiteX35-5177" fmla="*/ 216 w 684"/>
                <a:gd name="connsiteY35-5178" fmla="*/ 137 h 179"/>
                <a:gd name="connsiteX36-5179" fmla="*/ 200 w 684"/>
                <a:gd name="connsiteY36-5180" fmla="*/ 137 h 179"/>
                <a:gd name="connsiteX37-5181" fmla="*/ 184 w 684"/>
                <a:gd name="connsiteY37-5182" fmla="*/ 142 h 179"/>
                <a:gd name="connsiteX38-5183" fmla="*/ 169 w 684"/>
                <a:gd name="connsiteY38-5184" fmla="*/ 142 h 179"/>
                <a:gd name="connsiteX39-5185" fmla="*/ 153 w 684"/>
                <a:gd name="connsiteY39-5186" fmla="*/ 148 h 179"/>
                <a:gd name="connsiteX40-5187" fmla="*/ 142 w 684"/>
                <a:gd name="connsiteY40-5188" fmla="*/ 148 h 179"/>
                <a:gd name="connsiteX41-5189" fmla="*/ 132 w 684"/>
                <a:gd name="connsiteY41-5190" fmla="*/ 153 h 179"/>
                <a:gd name="connsiteX42-5191" fmla="*/ 127 w 684"/>
                <a:gd name="connsiteY42-5192" fmla="*/ 153 h 179"/>
                <a:gd name="connsiteX43-5193" fmla="*/ 116 w 684"/>
                <a:gd name="connsiteY43-5194" fmla="*/ 158 h 179"/>
                <a:gd name="connsiteX44-5195" fmla="*/ 111 w 684"/>
                <a:gd name="connsiteY44-5196" fmla="*/ 158 h 179"/>
                <a:gd name="connsiteX45-5197" fmla="*/ 105 w 684"/>
                <a:gd name="connsiteY45-5198" fmla="*/ 163 h 179"/>
                <a:gd name="connsiteX46-5199" fmla="*/ 90 w 684"/>
                <a:gd name="connsiteY46-5200" fmla="*/ 169 h 179"/>
                <a:gd name="connsiteX47-5201" fmla="*/ 79 w 684"/>
                <a:gd name="connsiteY47-5202" fmla="*/ 174 h 179"/>
                <a:gd name="connsiteX48-5203" fmla="*/ 69 w 684"/>
                <a:gd name="connsiteY48-5204" fmla="*/ 179 h 179"/>
                <a:gd name="connsiteX49-5205" fmla="*/ 63 w 684"/>
                <a:gd name="connsiteY49-5206" fmla="*/ 179 h 179"/>
                <a:gd name="connsiteX50-5207" fmla="*/ 58 w 684"/>
                <a:gd name="connsiteY50-5208" fmla="*/ 179 h 179"/>
                <a:gd name="connsiteX51-5209" fmla="*/ 53 w 684"/>
                <a:gd name="connsiteY51-5210" fmla="*/ 179 h 179"/>
                <a:gd name="connsiteX52-5211" fmla="*/ 48 w 684"/>
                <a:gd name="connsiteY52-5212" fmla="*/ 179 h 179"/>
                <a:gd name="connsiteX53-5213" fmla="*/ 37 w 684"/>
                <a:gd name="connsiteY53-5214" fmla="*/ 169 h 179"/>
                <a:gd name="connsiteX54-5215" fmla="*/ 27 w 684"/>
                <a:gd name="connsiteY54-5216" fmla="*/ 163 h 179"/>
                <a:gd name="connsiteX55-5217" fmla="*/ 16 w 684"/>
                <a:gd name="connsiteY55-5218" fmla="*/ 153 h 179"/>
                <a:gd name="connsiteX56-5219" fmla="*/ 11 w 684"/>
                <a:gd name="connsiteY56-5220" fmla="*/ 148 h 179"/>
                <a:gd name="connsiteX57-5221" fmla="*/ 6 w 684"/>
                <a:gd name="connsiteY57-5222" fmla="*/ 137 h 179"/>
                <a:gd name="connsiteX58-5223" fmla="*/ 0 w 684"/>
                <a:gd name="connsiteY58-5224" fmla="*/ 132 h 179"/>
                <a:gd name="connsiteX59-5225" fmla="*/ 6 w 684"/>
                <a:gd name="connsiteY59-5226" fmla="*/ 127 h 179"/>
                <a:gd name="connsiteX60-5227" fmla="*/ 11 w 684"/>
                <a:gd name="connsiteY60-5228" fmla="*/ 121 h 179"/>
                <a:gd name="connsiteX61-5229" fmla="*/ 16 w 684"/>
                <a:gd name="connsiteY61-5230" fmla="*/ 116 h 179"/>
                <a:gd name="connsiteX62-5231" fmla="*/ 27 w 684"/>
                <a:gd name="connsiteY62-5232" fmla="*/ 111 h 179"/>
                <a:gd name="connsiteX63-5233" fmla="*/ 37 w 684"/>
                <a:gd name="connsiteY63-5234" fmla="*/ 100 h 179"/>
                <a:gd name="connsiteX64-5235" fmla="*/ 48 w 684"/>
                <a:gd name="connsiteY64-5236" fmla="*/ 90 h 179"/>
                <a:gd name="connsiteX65-5237" fmla="*/ 53 w 684"/>
                <a:gd name="connsiteY65-5238" fmla="*/ 74 h 179"/>
                <a:gd name="connsiteX66-5239" fmla="*/ 63 w 684"/>
                <a:gd name="connsiteY66-5240" fmla="*/ 58 h 179"/>
                <a:gd name="connsiteX67-5241" fmla="*/ 63 w 684"/>
                <a:gd name="connsiteY67-5242" fmla="*/ 37 h 179"/>
                <a:gd name="connsiteX68-5243" fmla="*/ 69 w 684"/>
                <a:gd name="connsiteY68-5244" fmla="*/ 26 h 179"/>
                <a:gd name="connsiteX69-5245" fmla="*/ 69 w 684"/>
                <a:gd name="connsiteY69-5246" fmla="*/ 11 h 179"/>
                <a:gd name="connsiteX70-5247" fmla="*/ 69 w 684"/>
                <a:gd name="connsiteY70-5248" fmla="*/ 0 h 179"/>
                <a:gd name="connsiteX71-5249" fmla="*/ 127 w 684"/>
                <a:gd name="connsiteY71-5250" fmla="*/ 37 h 179"/>
                <a:gd name="connsiteX72-5251" fmla="*/ 121 w 684"/>
                <a:gd name="connsiteY72-5252" fmla="*/ 48 h 179"/>
                <a:gd name="connsiteX73-5253" fmla="*/ 116 w 684"/>
                <a:gd name="connsiteY73-5254" fmla="*/ 58 h 179"/>
                <a:gd name="connsiteX74-5255" fmla="*/ 116 w 684"/>
                <a:gd name="connsiteY74-5256" fmla="*/ 69 h 179"/>
                <a:gd name="connsiteX75-5257" fmla="*/ 111 w 684"/>
                <a:gd name="connsiteY75-5258" fmla="*/ 74 h 179"/>
                <a:gd name="connsiteX76-5259" fmla="*/ 111 w 684"/>
                <a:gd name="connsiteY76-5260" fmla="*/ 84 h 179"/>
                <a:gd name="connsiteX77-5261" fmla="*/ 111 w 684"/>
                <a:gd name="connsiteY77-5262" fmla="*/ 90 h 179"/>
                <a:gd name="connsiteX78-5263" fmla="*/ 111 w 684"/>
                <a:gd name="connsiteY78-5264" fmla="*/ 95 h 179"/>
                <a:gd name="connsiteX79-5265" fmla="*/ 111 w 684"/>
                <a:gd name="connsiteY79-5266" fmla="*/ 95 h 179"/>
                <a:gd name="connsiteX80-5267" fmla="*/ 111 w 684"/>
                <a:gd name="connsiteY80-5268" fmla="*/ 100 h 179"/>
                <a:gd name="connsiteX81-5269" fmla="*/ 116 w 684"/>
                <a:gd name="connsiteY81-5270" fmla="*/ 100 h 179"/>
                <a:gd name="connsiteX82-5271" fmla="*/ 116 w 684"/>
                <a:gd name="connsiteY82-5272" fmla="*/ 100 h 179"/>
                <a:gd name="connsiteX83-5273" fmla="*/ 121 w 684"/>
                <a:gd name="connsiteY83-5274" fmla="*/ 100 h 179"/>
                <a:gd name="connsiteX84-5275" fmla="*/ 132 w 684"/>
                <a:gd name="connsiteY84-5276" fmla="*/ 100 h 179"/>
                <a:gd name="connsiteX85-5277" fmla="*/ 148 w 684"/>
                <a:gd name="connsiteY85-5278" fmla="*/ 100 h 179"/>
                <a:gd name="connsiteX86-5279" fmla="*/ 169 w 684"/>
                <a:gd name="connsiteY86-5280" fmla="*/ 100 h 179"/>
                <a:gd name="connsiteX87-5281" fmla="*/ 190 w 684"/>
                <a:gd name="connsiteY87-5282" fmla="*/ 100 h 179"/>
                <a:gd name="connsiteX88-5283" fmla="*/ 211 w 684"/>
                <a:gd name="connsiteY88-5284" fmla="*/ 95 h 179"/>
                <a:gd name="connsiteX89-5285" fmla="*/ 242 w 684"/>
                <a:gd name="connsiteY89-5286" fmla="*/ 90 h 179"/>
                <a:gd name="connsiteX90-5287" fmla="*/ 269 w 684"/>
                <a:gd name="connsiteY90-5288" fmla="*/ 90 h 179"/>
                <a:gd name="connsiteX91-5289" fmla="*/ 290 w 684"/>
                <a:gd name="connsiteY91-5290" fmla="*/ 84 h 179"/>
                <a:gd name="connsiteX92-5291" fmla="*/ 311 w 684"/>
                <a:gd name="connsiteY92-5292" fmla="*/ 84 h 179"/>
                <a:gd name="connsiteX93-5293" fmla="*/ 332 w 684"/>
                <a:gd name="connsiteY93-5294" fmla="*/ 79 h 179"/>
                <a:gd name="connsiteX94-5295" fmla="*/ 342 w 684"/>
                <a:gd name="connsiteY94-5296" fmla="*/ 79 h 179"/>
                <a:gd name="connsiteX95-5297" fmla="*/ 358 w 684"/>
                <a:gd name="connsiteY95-5298" fmla="*/ 79 h 179"/>
                <a:gd name="connsiteX96-5299" fmla="*/ 363 w 684"/>
                <a:gd name="connsiteY96-5300" fmla="*/ 79 h 179"/>
                <a:gd name="connsiteX97-5301" fmla="*/ 368 w 684"/>
                <a:gd name="connsiteY97-5302" fmla="*/ 79 h 179"/>
                <a:gd name="connsiteX98-5303" fmla="*/ 368 w 684"/>
                <a:gd name="connsiteY98-5304" fmla="*/ 79 h 179"/>
                <a:gd name="connsiteX0-5305" fmla="*/ 368 w 684"/>
                <a:gd name="connsiteY0-5306" fmla="*/ 68 h 168"/>
                <a:gd name="connsiteX1-5307" fmla="*/ 374 w 684"/>
                <a:gd name="connsiteY1-5308" fmla="*/ 68 h 168"/>
                <a:gd name="connsiteX2-5309" fmla="*/ 379 w 684"/>
                <a:gd name="connsiteY2-5310" fmla="*/ 68 h 168"/>
                <a:gd name="connsiteX3-5311" fmla="*/ 395 w 684"/>
                <a:gd name="connsiteY3-5312" fmla="*/ 63 h 168"/>
                <a:gd name="connsiteX4-5313" fmla="*/ 405 w 684"/>
                <a:gd name="connsiteY4-5314" fmla="*/ 63 h 168"/>
                <a:gd name="connsiteX5-5315" fmla="*/ 421 w 684"/>
                <a:gd name="connsiteY5-5316" fmla="*/ 63 h 168"/>
                <a:gd name="connsiteX6-5317" fmla="*/ 442 w 684"/>
                <a:gd name="connsiteY6-5318" fmla="*/ 58 h 168"/>
                <a:gd name="connsiteX7-5319" fmla="*/ 468 w 684"/>
                <a:gd name="connsiteY7-5320" fmla="*/ 58 h 168"/>
                <a:gd name="connsiteX8-5321" fmla="*/ 495 w 684"/>
                <a:gd name="connsiteY8-5322" fmla="*/ 52 h 168"/>
                <a:gd name="connsiteX9-5323" fmla="*/ 547 w 684"/>
                <a:gd name="connsiteY9-5324" fmla="*/ 47 h 168"/>
                <a:gd name="connsiteX10-5325" fmla="*/ 595 w 684"/>
                <a:gd name="connsiteY10-5326" fmla="*/ 42 h 168"/>
                <a:gd name="connsiteX11-5327" fmla="*/ 642 w 684"/>
                <a:gd name="connsiteY11-5328" fmla="*/ 37 h 168"/>
                <a:gd name="connsiteX12-5329" fmla="*/ 684 w 684"/>
                <a:gd name="connsiteY12-5330" fmla="*/ 37 h 168"/>
                <a:gd name="connsiteX13-5331" fmla="*/ 663 w 684"/>
                <a:gd name="connsiteY13-5332" fmla="*/ 73 h 168"/>
                <a:gd name="connsiteX14-5333" fmla="*/ 653 w 684"/>
                <a:gd name="connsiteY14-5334" fmla="*/ 73 h 168"/>
                <a:gd name="connsiteX15-5335" fmla="*/ 637 w 684"/>
                <a:gd name="connsiteY15-5336" fmla="*/ 73 h 168"/>
                <a:gd name="connsiteX16-5337" fmla="*/ 626 w 684"/>
                <a:gd name="connsiteY16-5338" fmla="*/ 73 h 168"/>
                <a:gd name="connsiteX17-5339" fmla="*/ 610 w 684"/>
                <a:gd name="connsiteY17-5340" fmla="*/ 73 h 168"/>
                <a:gd name="connsiteX18-5341" fmla="*/ 595 w 684"/>
                <a:gd name="connsiteY18-5342" fmla="*/ 79 h 168"/>
                <a:gd name="connsiteX19-5343" fmla="*/ 579 w 684"/>
                <a:gd name="connsiteY19-5344" fmla="*/ 79 h 168"/>
                <a:gd name="connsiteX20-5345" fmla="*/ 558 w 684"/>
                <a:gd name="connsiteY20-5346" fmla="*/ 79 h 168"/>
                <a:gd name="connsiteX21-5347" fmla="*/ 542 w 684"/>
                <a:gd name="connsiteY21-5348" fmla="*/ 79 h 168"/>
                <a:gd name="connsiteX22-5349" fmla="*/ 521 w 684"/>
                <a:gd name="connsiteY22-5350" fmla="*/ 84 h 168"/>
                <a:gd name="connsiteX23-5351" fmla="*/ 500 w 684"/>
                <a:gd name="connsiteY23-5352" fmla="*/ 84 h 168"/>
                <a:gd name="connsiteX24-5353" fmla="*/ 479 w 684"/>
                <a:gd name="connsiteY24-5354" fmla="*/ 89 h 168"/>
                <a:gd name="connsiteX25-5355" fmla="*/ 458 w 684"/>
                <a:gd name="connsiteY25-5356" fmla="*/ 89 h 168"/>
                <a:gd name="connsiteX26-5357" fmla="*/ 432 w 684"/>
                <a:gd name="connsiteY26-5358" fmla="*/ 95 h 168"/>
                <a:gd name="connsiteX27-5359" fmla="*/ 405 w 684"/>
                <a:gd name="connsiteY27-5360" fmla="*/ 95 h 168"/>
                <a:gd name="connsiteX28-5361" fmla="*/ 384 w 684"/>
                <a:gd name="connsiteY28-5362" fmla="*/ 100 h 168"/>
                <a:gd name="connsiteX29-5363" fmla="*/ 353 w 684"/>
                <a:gd name="connsiteY29-5364" fmla="*/ 100 h 168"/>
                <a:gd name="connsiteX30-5365" fmla="*/ 326 w 684"/>
                <a:gd name="connsiteY30-5366" fmla="*/ 105 h 168"/>
                <a:gd name="connsiteX31-5367" fmla="*/ 305 w 684"/>
                <a:gd name="connsiteY31-5368" fmla="*/ 110 h 168"/>
                <a:gd name="connsiteX32-5369" fmla="*/ 279 w 684"/>
                <a:gd name="connsiteY32-5370" fmla="*/ 116 h 168"/>
                <a:gd name="connsiteX33-5371" fmla="*/ 258 w 684"/>
                <a:gd name="connsiteY33-5372" fmla="*/ 116 h 168"/>
                <a:gd name="connsiteX34-5373" fmla="*/ 237 w 684"/>
                <a:gd name="connsiteY34-5374" fmla="*/ 121 h 168"/>
                <a:gd name="connsiteX35-5375" fmla="*/ 216 w 684"/>
                <a:gd name="connsiteY35-5376" fmla="*/ 126 h 168"/>
                <a:gd name="connsiteX36-5377" fmla="*/ 200 w 684"/>
                <a:gd name="connsiteY36-5378" fmla="*/ 126 h 168"/>
                <a:gd name="connsiteX37-5379" fmla="*/ 184 w 684"/>
                <a:gd name="connsiteY37-5380" fmla="*/ 131 h 168"/>
                <a:gd name="connsiteX38-5381" fmla="*/ 169 w 684"/>
                <a:gd name="connsiteY38-5382" fmla="*/ 131 h 168"/>
                <a:gd name="connsiteX39-5383" fmla="*/ 153 w 684"/>
                <a:gd name="connsiteY39-5384" fmla="*/ 137 h 168"/>
                <a:gd name="connsiteX40-5385" fmla="*/ 142 w 684"/>
                <a:gd name="connsiteY40-5386" fmla="*/ 137 h 168"/>
                <a:gd name="connsiteX41-5387" fmla="*/ 132 w 684"/>
                <a:gd name="connsiteY41-5388" fmla="*/ 142 h 168"/>
                <a:gd name="connsiteX42-5389" fmla="*/ 127 w 684"/>
                <a:gd name="connsiteY42-5390" fmla="*/ 142 h 168"/>
                <a:gd name="connsiteX43-5391" fmla="*/ 116 w 684"/>
                <a:gd name="connsiteY43-5392" fmla="*/ 147 h 168"/>
                <a:gd name="connsiteX44-5393" fmla="*/ 111 w 684"/>
                <a:gd name="connsiteY44-5394" fmla="*/ 147 h 168"/>
                <a:gd name="connsiteX45-5395" fmla="*/ 105 w 684"/>
                <a:gd name="connsiteY45-5396" fmla="*/ 152 h 168"/>
                <a:gd name="connsiteX46-5397" fmla="*/ 90 w 684"/>
                <a:gd name="connsiteY46-5398" fmla="*/ 158 h 168"/>
                <a:gd name="connsiteX47-5399" fmla="*/ 79 w 684"/>
                <a:gd name="connsiteY47-5400" fmla="*/ 163 h 168"/>
                <a:gd name="connsiteX48-5401" fmla="*/ 69 w 684"/>
                <a:gd name="connsiteY48-5402" fmla="*/ 168 h 168"/>
                <a:gd name="connsiteX49-5403" fmla="*/ 63 w 684"/>
                <a:gd name="connsiteY49-5404" fmla="*/ 168 h 168"/>
                <a:gd name="connsiteX50-5405" fmla="*/ 58 w 684"/>
                <a:gd name="connsiteY50-5406" fmla="*/ 168 h 168"/>
                <a:gd name="connsiteX51-5407" fmla="*/ 53 w 684"/>
                <a:gd name="connsiteY51-5408" fmla="*/ 168 h 168"/>
                <a:gd name="connsiteX52-5409" fmla="*/ 48 w 684"/>
                <a:gd name="connsiteY52-5410" fmla="*/ 168 h 168"/>
                <a:gd name="connsiteX53-5411" fmla="*/ 37 w 684"/>
                <a:gd name="connsiteY53-5412" fmla="*/ 158 h 168"/>
                <a:gd name="connsiteX54-5413" fmla="*/ 27 w 684"/>
                <a:gd name="connsiteY54-5414" fmla="*/ 152 h 168"/>
                <a:gd name="connsiteX55-5415" fmla="*/ 16 w 684"/>
                <a:gd name="connsiteY55-5416" fmla="*/ 142 h 168"/>
                <a:gd name="connsiteX56-5417" fmla="*/ 11 w 684"/>
                <a:gd name="connsiteY56-5418" fmla="*/ 137 h 168"/>
                <a:gd name="connsiteX57-5419" fmla="*/ 6 w 684"/>
                <a:gd name="connsiteY57-5420" fmla="*/ 126 h 168"/>
                <a:gd name="connsiteX58-5421" fmla="*/ 0 w 684"/>
                <a:gd name="connsiteY58-5422" fmla="*/ 121 h 168"/>
                <a:gd name="connsiteX59-5423" fmla="*/ 6 w 684"/>
                <a:gd name="connsiteY59-5424" fmla="*/ 116 h 168"/>
                <a:gd name="connsiteX60-5425" fmla="*/ 11 w 684"/>
                <a:gd name="connsiteY60-5426" fmla="*/ 110 h 168"/>
                <a:gd name="connsiteX61-5427" fmla="*/ 16 w 684"/>
                <a:gd name="connsiteY61-5428" fmla="*/ 105 h 168"/>
                <a:gd name="connsiteX62-5429" fmla="*/ 27 w 684"/>
                <a:gd name="connsiteY62-5430" fmla="*/ 100 h 168"/>
                <a:gd name="connsiteX63-5431" fmla="*/ 37 w 684"/>
                <a:gd name="connsiteY63-5432" fmla="*/ 89 h 168"/>
                <a:gd name="connsiteX64-5433" fmla="*/ 48 w 684"/>
                <a:gd name="connsiteY64-5434" fmla="*/ 79 h 168"/>
                <a:gd name="connsiteX65-5435" fmla="*/ 53 w 684"/>
                <a:gd name="connsiteY65-5436" fmla="*/ 63 h 168"/>
                <a:gd name="connsiteX66-5437" fmla="*/ 63 w 684"/>
                <a:gd name="connsiteY66-5438" fmla="*/ 47 h 168"/>
                <a:gd name="connsiteX67-5439" fmla="*/ 63 w 684"/>
                <a:gd name="connsiteY67-5440" fmla="*/ 26 h 168"/>
                <a:gd name="connsiteX68-5441" fmla="*/ 69 w 684"/>
                <a:gd name="connsiteY68-5442" fmla="*/ 15 h 168"/>
                <a:gd name="connsiteX69-5443" fmla="*/ 69 w 684"/>
                <a:gd name="connsiteY69-5444" fmla="*/ 0 h 168"/>
                <a:gd name="connsiteX70-5445" fmla="*/ 127 w 684"/>
                <a:gd name="connsiteY70-5446" fmla="*/ 26 h 168"/>
                <a:gd name="connsiteX71-5447" fmla="*/ 121 w 684"/>
                <a:gd name="connsiteY71-5448" fmla="*/ 37 h 168"/>
                <a:gd name="connsiteX72-5449" fmla="*/ 116 w 684"/>
                <a:gd name="connsiteY72-5450" fmla="*/ 47 h 168"/>
                <a:gd name="connsiteX73-5451" fmla="*/ 116 w 684"/>
                <a:gd name="connsiteY73-5452" fmla="*/ 58 h 168"/>
                <a:gd name="connsiteX74-5453" fmla="*/ 111 w 684"/>
                <a:gd name="connsiteY74-5454" fmla="*/ 63 h 168"/>
                <a:gd name="connsiteX75-5455" fmla="*/ 111 w 684"/>
                <a:gd name="connsiteY75-5456" fmla="*/ 73 h 168"/>
                <a:gd name="connsiteX76-5457" fmla="*/ 111 w 684"/>
                <a:gd name="connsiteY76-5458" fmla="*/ 79 h 168"/>
                <a:gd name="connsiteX77-5459" fmla="*/ 111 w 684"/>
                <a:gd name="connsiteY77-5460" fmla="*/ 84 h 168"/>
                <a:gd name="connsiteX78-5461" fmla="*/ 111 w 684"/>
                <a:gd name="connsiteY78-5462" fmla="*/ 84 h 168"/>
                <a:gd name="connsiteX79-5463" fmla="*/ 111 w 684"/>
                <a:gd name="connsiteY79-5464" fmla="*/ 89 h 168"/>
                <a:gd name="connsiteX80-5465" fmla="*/ 116 w 684"/>
                <a:gd name="connsiteY80-5466" fmla="*/ 89 h 168"/>
                <a:gd name="connsiteX81-5467" fmla="*/ 116 w 684"/>
                <a:gd name="connsiteY81-5468" fmla="*/ 89 h 168"/>
                <a:gd name="connsiteX82-5469" fmla="*/ 121 w 684"/>
                <a:gd name="connsiteY82-5470" fmla="*/ 89 h 168"/>
                <a:gd name="connsiteX83-5471" fmla="*/ 132 w 684"/>
                <a:gd name="connsiteY83-5472" fmla="*/ 89 h 168"/>
                <a:gd name="connsiteX84-5473" fmla="*/ 148 w 684"/>
                <a:gd name="connsiteY84-5474" fmla="*/ 89 h 168"/>
                <a:gd name="connsiteX85-5475" fmla="*/ 169 w 684"/>
                <a:gd name="connsiteY85-5476" fmla="*/ 89 h 168"/>
                <a:gd name="connsiteX86-5477" fmla="*/ 190 w 684"/>
                <a:gd name="connsiteY86-5478" fmla="*/ 89 h 168"/>
                <a:gd name="connsiteX87-5479" fmla="*/ 211 w 684"/>
                <a:gd name="connsiteY87-5480" fmla="*/ 84 h 168"/>
                <a:gd name="connsiteX88-5481" fmla="*/ 242 w 684"/>
                <a:gd name="connsiteY88-5482" fmla="*/ 79 h 168"/>
                <a:gd name="connsiteX89-5483" fmla="*/ 269 w 684"/>
                <a:gd name="connsiteY89-5484" fmla="*/ 79 h 168"/>
                <a:gd name="connsiteX90-5485" fmla="*/ 290 w 684"/>
                <a:gd name="connsiteY90-5486" fmla="*/ 73 h 168"/>
                <a:gd name="connsiteX91-5487" fmla="*/ 311 w 684"/>
                <a:gd name="connsiteY91-5488" fmla="*/ 73 h 168"/>
                <a:gd name="connsiteX92-5489" fmla="*/ 332 w 684"/>
                <a:gd name="connsiteY92-5490" fmla="*/ 68 h 168"/>
                <a:gd name="connsiteX93-5491" fmla="*/ 342 w 684"/>
                <a:gd name="connsiteY93-5492" fmla="*/ 68 h 168"/>
                <a:gd name="connsiteX94-5493" fmla="*/ 358 w 684"/>
                <a:gd name="connsiteY94-5494" fmla="*/ 68 h 168"/>
                <a:gd name="connsiteX95-5495" fmla="*/ 363 w 684"/>
                <a:gd name="connsiteY95-5496" fmla="*/ 68 h 168"/>
                <a:gd name="connsiteX96-5497" fmla="*/ 368 w 684"/>
                <a:gd name="connsiteY96-5498" fmla="*/ 68 h 168"/>
                <a:gd name="connsiteX97-5499" fmla="*/ 368 w 684"/>
                <a:gd name="connsiteY97-5500" fmla="*/ 68 h 168"/>
                <a:gd name="connsiteX0-5501" fmla="*/ 368 w 684"/>
                <a:gd name="connsiteY0-5502" fmla="*/ 68 h 168"/>
                <a:gd name="connsiteX1-5503" fmla="*/ 374 w 684"/>
                <a:gd name="connsiteY1-5504" fmla="*/ 68 h 168"/>
                <a:gd name="connsiteX2-5505" fmla="*/ 379 w 684"/>
                <a:gd name="connsiteY2-5506" fmla="*/ 68 h 168"/>
                <a:gd name="connsiteX3-5507" fmla="*/ 395 w 684"/>
                <a:gd name="connsiteY3-5508" fmla="*/ 63 h 168"/>
                <a:gd name="connsiteX4-5509" fmla="*/ 405 w 684"/>
                <a:gd name="connsiteY4-5510" fmla="*/ 63 h 168"/>
                <a:gd name="connsiteX5-5511" fmla="*/ 421 w 684"/>
                <a:gd name="connsiteY5-5512" fmla="*/ 63 h 168"/>
                <a:gd name="connsiteX6-5513" fmla="*/ 442 w 684"/>
                <a:gd name="connsiteY6-5514" fmla="*/ 58 h 168"/>
                <a:gd name="connsiteX7-5515" fmla="*/ 468 w 684"/>
                <a:gd name="connsiteY7-5516" fmla="*/ 58 h 168"/>
                <a:gd name="connsiteX8-5517" fmla="*/ 495 w 684"/>
                <a:gd name="connsiteY8-5518" fmla="*/ 52 h 168"/>
                <a:gd name="connsiteX9-5519" fmla="*/ 547 w 684"/>
                <a:gd name="connsiteY9-5520" fmla="*/ 47 h 168"/>
                <a:gd name="connsiteX10-5521" fmla="*/ 595 w 684"/>
                <a:gd name="connsiteY10-5522" fmla="*/ 42 h 168"/>
                <a:gd name="connsiteX11-5523" fmla="*/ 642 w 684"/>
                <a:gd name="connsiteY11-5524" fmla="*/ 37 h 168"/>
                <a:gd name="connsiteX12-5525" fmla="*/ 684 w 684"/>
                <a:gd name="connsiteY12-5526" fmla="*/ 37 h 168"/>
                <a:gd name="connsiteX13-5527" fmla="*/ 663 w 684"/>
                <a:gd name="connsiteY13-5528" fmla="*/ 73 h 168"/>
                <a:gd name="connsiteX14-5529" fmla="*/ 653 w 684"/>
                <a:gd name="connsiteY14-5530" fmla="*/ 73 h 168"/>
                <a:gd name="connsiteX15-5531" fmla="*/ 637 w 684"/>
                <a:gd name="connsiteY15-5532" fmla="*/ 73 h 168"/>
                <a:gd name="connsiteX16-5533" fmla="*/ 626 w 684"/>
                <a:gd name="connsiteY16-5534" fmla="*/ 73 h 168"/>
                <a:gd name="connsiteX17-5535" fmla="*/ 610 w 684"/>
                <a:gd name="connsiteY17-5536" fmla="*/ 73 h 168"/>
                <a:gd name="connsiteX18-5537" fmla="*/ 595 w 684"/>
                <a:gd name="connsiteY18-5538" fmla="*/ 79 h 168"/>
                <a:gd name="connsiteX19-5539" fmla="*/ 579 w 684"/>
                <a:gd name="connsiteY19-5540" fmla="*/ 79 h 168"/>
                <a:gd name="connsiteX20-5541" fmla="*/ 558 w 684"/>
                <a:gd name="connsiteY20-5542" fmla="*/ 79 h 168"/>
                <a:gd name="connsiteX21-5543" fmla="*/ 542 w 684"/>
                <a:gd name="connsiteY21-5544" fmla="*/ 79 h 168"/>
                <a:gd name="connsiteX22-5545" fmla="*/ 521 w 684"/>
                <a:gd name="connsiteY22-5546" fmla="*/ 84 h 168"/>
                <a:gd name="connsiteX23-5547" fmla="*/ 500 w 684"/>
                <a:gd name="connsiteY23-5548" fmla="*/ 84 h 168"/>
                <a:gd name="connsiteX24-5549" fmla="*/ 479 w 684"/>
                <a:gd name="connsiteY24-5550" fmla="*/ 89 h 168"/>
                <a:gd name="connsiteX25-5551" fmla="*/ 458 w 684"/>
                <a:gd name="connsiteY25-5552" fmla="*/ 89 h 168"/>
                <a:gd name="connsiteX26-5553" fmla="*/ 432 w 684"/>
                <a:gd name="connsiteY26-5554" fmla="*/ 95 h 168"/>
                <a:gd name="connsiteX27-5555" fmla="*/ 405 w 684"/>
                <a:gd name="connsiteY27-5556" fmla="*/ 95 h 168"/>
                <a:gd name="connsiteX28-5557" fmla="*/ 384 w 684"/>
                <a:gd name="connsiteY28-5558" fmla="*/ 100 h 168"/>
                <a:gd name="connsiteX29-5559" fmla="*/ 353 w 684"/>
                <a:gd name="connsiteY29-5560" fmla="*/ 100 h 168"/>
                <a:gd name="connsiteX30-5561" fmla="*/ 326 w 684"/>
                <a:gd name="connsiteY30-5562" fmla="*/ 105 h 168"/>
                <a:gd name="connsiteX31-5563" fmla="*/ 305 w 684"/>
                <a:gd name="connsiteY31-5564" fmla="*/ 110 h 168"/>
                <a:gd name="connsiteX32-5565" fmla="*/ 279 w 684"/>
                <a:gd name="connsiteY32-5566" fmla="*/ 116 h 168"/>
                <a:gd name="connsiteX33-5567" fmla="*/ 258 w 684"/>
                <a:gd name="connsiteY33-5568" fmla="*/ 116 h 168"/>
                <a:gd name="connsiteX34-5569" fmla="*/ 237 w 684"/>
                <a:gd name="connsiteY34-5570" fmla="*/ 121 h 168"/>
                <a:gd name="connsiteX35-5571" fmla="*/ 216 w 684"/>
                <a:gd name="connsiteY35-5572" fmla="*/ 126 h 168"/>
                <a:gd name="connsiteX36-5573" fmla="*/ 200 w 684"/>
                <a:gd name="connsiteY36-5574" fmla="*/ 126 h 168"/>
                <a:gd name="connsiteX37-5575" fmla="*/ 184 w 684"/>
                <a:gd name="connsiteY37-5576" fmla="*/ 131 h 168"/>
                <a:gd name="connsiteX38-5577" fmla="*/ 169 w 684"/>
                <a:gd name="connsiteY38-5578" fmla="*/ 131 h 168"/>
                <a:gd name="connsiteX39-5579" fmla="*/ 153 w 684"/>
                <a:gd name="connsiteY39-5580" fmla="*/ 137 h 168"/>
                <a:gd name="connsiteX40-5581" fmla="*/ 142 w 684"/>
                <a:gd name="connsiteY40-5582" fmla="*/ 137 h 168"/>
                <a:gd name="connsiteX41-5583" fmla="*/ 132 w 684"/>
                <a:gd name="connsiteY41-5584" fmla="*/ 142 h 168"/>
                <a:gd name="connsiteX42-5585" fmla="*/ 127 w 684"/>
                <a:gd name="connsiteY42-5586" fmla="*/ 142 h 168"/>
                <a:gd name="connsiteX43-5587" fmla="*/ 116 w 684"/>
                <a:gd name="connsiteY43-5588" fmla="*/ 147 h 168"/>
                <a:gd name="connsiteX44-5589" fmla="*/ 111 w 684"/>
                <a:gd name="connsiteY44-5590" fmla="*/ 147 h 168"/>
                <a:gd name="connsiteX45-5591" fmla="*/ 105 w 684"/>
                <a:gd name="connsiteY45-5592" fmla="*/ 152 h 168"/>
                <a:gd name="connsiteX46-5593" fmla="*/ 90 w 684"/>
                <a:gd name="connsiteY46-5594" fmla="*/ 158 h 168"/>
                <a:gd name="connsiteX47-5595" fmla="*/ 79 w 684"/>
                <a:gd name="connsiteY47-5596" fmla="*/ 163 h 168"/>
                <a:gd name="connsiteX48-5597" fmla="*/ 69 w 684"/>
                <a:gd name="connsiteY48-5598" fmla="*/ 168 h 168"/>
                <a:gd name="connsiteX49-5599" fmla="*/ 63 w 684"/>
                <a:gd name="connsiteY49-5600" fmla="*/ 168 h 168"/>
                <a:gd name="connsiteX50-5601" fmla="*/ 58 w 684"/>
                <a:gd name="connsiteY50-5602" fmla="*/ 168 h 168"/>
                <a:gd name="connsiteX51-5603" fmla="*/ 53 w 684"/>
                <a:gd name="connsiteY51-5604" fmla="*/ 168 h 168"/>
                <a:gd name="connsiteX52-5605" fmla="*/ 48 w 684"/>
                <a:gd name="connsiteY52-5606" fmla="*/ 168 h 168"/>
                <a:gd name="connsiteX53-5607" fmla="*/ 37 w 684"/>
                <a:gd name="connsiteY53-5608" fmla="*/ 158 h 168"/>
                <a:gd name="connsiteX54-5609" fmla="*/ 27 w 684"/>
                <a:gd name="connsiteY54-5610" fmla="*/ 152 h 168"/>
                <a:gd name="connsiteX55-5611" fmla="*/ 16 w 684"/>
                <a:gd name="connsiteY55-5612" fmla="*/ 142 h 168"/>
                <a:gd name="connsiteX56-5613" fmla="*/ 11 w 684"/>
                <a:gd name="connsiteY56-5614" fmla="*/ 137 h 168"/>
                <a:gd name="connsiteX57-5615" fmla="*/ 6 w 684"/>
                <a:gd name="connsiteY57-5616" fmla="*/ 126 h 168"/>
                <a:gd name="connsiteX58-5617" fmla="*/ 0 w 684"/>
                <a:gd name="connsiteY58-5618" fmla="*/ 121 h 168"/>
                <a:gd name="connsiteX59-5619" fmla="*/ 6 w 684"/>
                <a:gd name="connsiteY59-5620" fmla="*/ 116 h 168"/>
                <a:gd name="connsiteX60-5621" fmla="*/ 11 w 684"/>
                <a:gd name="connsiteY60-5622" fmla="*/ 110 h 168"/>
                <a:gd name="connsiteX61-5623" fmla="*/ 16 w 684"/>
                <a:gd name="connsiteY61-5624" fmla="*/ 105 h 168"/>
                <a:gd name="connsiteX62-5625" fmla="*/ 27 w 684"/>
                <a:gd name="connsiteY62-5626" fmla="*/ 100 h 168"/>
                <a:gd name="connsiteX63-5627" fmla="*/ 37 w 684"/>
                <a:gd name="connsiteY63-5628" fmla="*/ 89 h 168"/>
                <a:gd name="connsiteX64-5629" fmla="*/ 48 w 684"/>
                <a:gd name="connsiteY64-5630" fmla="*/ 79 h 168"/>
                <a:gd name="connsiteX65-5631" fmla="*/ 53 w 684"/>
                <a:gd name="connsiteY65-5632" fmla="*/ 63 h 168"/>
                <a:gd name="connsiteX66-5633" fmla="*/ 63 w 684"/>
                <a:gd name="connsiteY66-5634" fmla="*/ 47 h 168"/>
                <a:gd name="connsiteX67-5635" fmla="*/ 63 w 684"/>
                <a:gd name="connsiteY67-5636" fmla="*/ 26 h 168"/>
                <a:gd name="connsiteX68-5637" fmla="*/ 69 w 684"/>
                <a:gd name="connsiteY68-5638" fmla="*/ 0 h 168"/>
                <a:gd name="connsiteX69-5639" fmla="*/ 127 w 684"/>
                <a:gd name="connsiteY69-5640" fmla="*/ 26 h 168"/>
                <a:gd name="connsiteX70-5641" fmla="*/ 121 w 684"/>
                <a:gd name="connsiteY70-5642" fmla="*/ 37 h 168"/>
                <a:gd name="connsiteX71-5643" fmla="*/ 116 w 684"/>
                <a:gd name="connsiteY71-5644" fmla="*/ 47 h 168"/>
                <a:gd name="connsiteX72-5645" fmla="*/ 116 w 684"/>
                <a:gd name="connsiteY72-5646" fmla="*/ 58 h 168"/>
                <a:gd name="connsiteX73-5647" fmla="*/ 111 w 684"/>
                <a:gd name="connsiteY73-5648" fmla="*/ 63 h 168"/>
                <a:gd name="connsiteX74-5649" fmla="*/ 111 w 684"/>
                <a:gd name="connsiteY74-5650" fmla="*/ 73 h 168"/>
                <a:gd name="connsiteX75-5651" fmla="*/ 111 w 684"/>
                <a:gd name="connsiteY75-5652" fmla="*/ 79 h 168"/>
                <a:gd name="connsiteX76-5653" fmla="*/ 111 w 684"/>
                <a:gd name="connsiteY76-5654" fmla="*/ 84 h 168"/>
                <a:gd name="connsiteX77-5655" fmla="*/ 111 w 684"/>
                <a:gd name="connsiteY77-5656" fmla="*/ 84 h 168"/>
                <a:gd name="connsiteX78-5657" fmla="*/ 111 w 684"/>
                <a:gd name="connsiteY78-5658" fmla="*/ 89 h 168"/>
                <a:gd name="connsiteX79-5659" fmla="*/ 116 w 684"/>
                <a:gd name="connsiteY79-5660" fmla="*/ 89 h 168"/>
                <a:gd name="connsiteX80-5661" fmla="*/ 116 w 684"/>
                <a:gd name="connsiteY80-5662" fmla="*/ 89 h 168"/>
                <a:gd name="connsiteX81-5663" fmla="*/ 121 w 684"/>
                <a:gd name="connsiteY81-5664" fmla="*/ 89 h 168"/>
                <a:gd name="connsiteX82-5665" fmla="*/ 132 w 684"/>
                <a:gd name="connsiteY82-5666" fmla="*/ 89 h 168"/>
                <a:gd name="connsiteX83-5667" fmla="*/ 148 w 684"/>
                <a:gd name="connsiteY83-5668" fmla="*/ 89 h 168"/>
                <a:gd name="connsiteX84-5669" fmla="*/ 169 w 684"/>
                <a:gd name="connsiteY84-5670" fmla="*/ 89 h 168"/>
                <a:gd name="connsiteX85-5671" fmla="*/ 190 w 684"/>
                <a:gd name="connsiteY85-5672" fmla="*/ 89 h 168"/>
                <a:gd name="connsiteX86-5673" fmla="*/ 211 w 684"/>
                <a:gd name="connsiteY86-5674" fmla="*/ 84 h 168"/>
                <a:gd name="connsiteX87-5675" fmla="*/ 242 w 684"/>
                <a:gd name="connsiteY87-5676" fmla="*/ 79 h 168"/>
                <a:gd name="connsiteX88-5677" fmla="*/ 269 w 684"/>
                <a:gd name="connsiteY88-5678" fmla="*/ 79 h 168"/>
                <a:gd name="connsiteX89-5679" fmla="*/ 290 w 684"/>
                <a:gd name="connsiteY89-5680" fmla="*/ 73 h 168"/>
                <a:gd name="connsiteX90-5681" fmla="*/ 311 w 684"/>
                <a:gd name="connsiteY90-5682" fmla="*/ 73 h 168"/>
                <a:gd name="connsiteX91-5683" fmla="*/ 332 w 684"/>
                <a:gd name="connsiteY91-5684" fmla="*/ 68 h 168"/>
                <a:gd name="connsiteX92-5685" fmla="*/ 342 w 684"/>
                <a:gd name="connsiteY92-5686" fmla="*/ 68 h 168"/>
                <a:gd name="connsiteX93-5687" fmla="*/ 358 w 684"/>
                <a:gd name="connsiteY93-5688" fmla="*/ 68 h 168"/>
                <a:gd name="connsiteX94-5689" fmla="*/ 363 w 684"/>
                <a:gd name="connsiteY94-5690" fmla="*/ 68 h 168"/>
                <a:gd name="connsiteX95-5691" fmla="*/ 368 w 684"/>
                <a:gd name="connsiteY95-5692" fmla="*/ 68 h 168"/>
                <a:gd name="connsiteX96-5693" fmla="*/ 368 w 684"/>
                <a:gd name="connsiteY96-5694" fmla="*/ 68 h 168"/>
                <a:gd name="connsiteX0-5695" fmla="*/ 368 w 684"/>
                <a:gd name="connsiteY0-5696" fmla="*/ 45 h 145"/>
                <a:gd name="connsiteX1-5697" fmla="*/ 374 w 684"/>
                <a:gd name="connsiteY1-5698" fmla="*/ 45 h 145"/>
                <a:gd name="connsiteX2-5699" fmla="*/ 379 w 684"/>
                <a:gd name="connsiteY2-5700" fmla="*/ 45 h 145"/>
                <a:gd name="connsiteX3-5701" fmla="*/ 395 w 684"/>
                <a:gd name="connsiteY3-5702" fmla="*/ 40 h 145"/>
                <a:gd name="connsiteX4-5703" fmla="*/ 405 w 684"/>
                <a:gd name="connsiteY4-5704" fmla="*/ 40 h 145"/>
                <a:gd name="connsiteX5-5705" fmla="*/ 421 w 684"/>
                <a:gd name="connsiteY5-5706" fmla="*/ 40 h 145"/>
                <a:gd name="connsiteX6-5707" fmla="*/ 442 w 684"/>
                <a:gd name="connsiteY6-5708" fmla="*/ 35 h 145"/>
                <a:gd name="connsiteX7-5709" fmla="*/ 468 w 684"/>
                <a:gd name="connsiteY7-5710" fmla="*/ 35 h 145"/>
                <a:gd name="connsiteX8-5711" fmla="*/ 495 w 684"/>
                <a:gd name="connsiteY8-5712" fmla="*/ 29 h 145"/>
                <a:gd name="connsiteX9-5713" fmla="*/ 547 w 684"/>
                <a:gd name="connsiteY9-5714" fmla="*/ 24 h 145"/>
                <a:gd name="connsiteX10-5715" fmla="*/ 595 w 684"/>
                <a:gd name="connsiteY10-5716" fmla="*/ 19 h 145"/>
                <a:gd name="connsiteX11-5717" fmla="*/ 642 w 684"/>
                <a:gd name="connsiteY11-5718" fmla="*/ 14 h 145"/>
                <a:gd name="connsiteX12-5719" fmla="*/ 684 w 684"/>
                <a:gd name="connsiteY12-5720" fmla="*/ 14 h 145"/>
                <a:gd name="connsiteX13-5721" fmla="*/ 663 w 684"/>
                <a:gd name="connsiteY13-5722" fmla="*/ 50 h 145"/>
                <a:gd name="connsiteX14-5723" fmla="*/ 653 w 684"/>
                <a:gd name="connsiteY14-5724" fmla="*/ 50 h 145"/>
                <a:gd name="connsiteX15-5725" fmla="*/ 637 w 684"/>
                <a:gd name="connsiteY15-5726" fmla="*/ 50 h 145"/>
                <a:gd name="connsiteX16-5727" fmla="*/ 626 w 684"/>
                <a:gd name="connsiteY16-5728" fmla="*/ 50 h 145"/>
                <a:gd name="connsiteX17-5729" fmla="*/ 610 w 684"/>
                <a:gd name="connsiteY17-5730" fmla="*/ 50 h 145"/>
                <a:gd name="connsiteX18-5731" fmla="*/ 595 w 684"/>
                <a:gd name="connsiteY18-5732" fmla="*/ 56 h 145"/>
                <a:gd name="connsiteX19-5733" fmla="*/ 579 w 684"/>
                <a:gd name="connsiteY19-5734" fmla="*/ 56 h 145"/>
                <a:gd name="connsiteX20-5735" fmla="*/ 558 w 684"/>
                <a:gd name="connsiteY20-5736" fmla="*/ 56 h 145"/>
                <a:gd name="connsiteX21-5737" fmla="*/ 542 w 684"/>
                <a:gd name="connsiteY21-5738" fmla="*/ 56 h 145"/>
                <a:gd name="connsiteX22-5739" fmla="*/ 521 w 684"/>
                <a:gd name="connsiteY22-5740" fmla="*/ 61 h 145"/>
                <a:gd name="connsiteX23-5741" fmla="*/ 500 w 684"/>
                <a:gd name="connsiteY23-5742" fmla="*/ 61 h 145"/>
                <a:gd name="connsiteX24-5743" fmla="*/ 479 w 684"/>
                <a:gd name="connsiteY24-5744" fmla="*/ 66 h 145"/>
                <a:gd name="connsiteX25-5745" fmla="*/ 458 w 684"/>
                <a:gd name="connsiteY25-5746" fmla="*/ 66 h 145"/>
                <a:gd name="connsiteX26-5747" fmla="*/ 432 w 684"/>
                <a:gd name="connsiteY26-5748" fmla="*/ 72 h 145"/>
                <a:gd name="connsiteX27-5749" fmla="*/ 405 w 684"/>
                <a:gd name="connsiteY27-5750" fmla="*/ 72 h 145"/>
                <a:gd name="connsiteX28-5751" fmla="*/ 384 w 684"/>
                <a:gd name="connsiteY28-5752" fmla="*/ 77 h 145"/>
                <a:gd name="connsiteX29-5753" fmla="*/ 353 w 684"/>
                <a:gd name="connsiteY29-5754" fmla="*/ 77 h 145"/>
                <a:gd name="connsiteX30-5755" fmla="*/ 326 w 684"/>
                <a:gd name="connsiteY30-5756" fmla="*/ 82 h 145"/>
                <a:gd name="connsiteX31-5757" fmla="*/ 305 w 684"/>
                <a:gd name="connsiteY31-5758" fmla="*/ 87 h 145"/>
                <a:gd name="connsiteX32-5759" fmla="*/ 279 w 684"/>
                <a:gd name="connsiteY32-5760" fmla="*/ 93 h 145"/>
                <a:gd name="connsiteX33-5761" fmla="*/ 258 w 684"/>
                <a:gd name="connsiteY33-5762" fmla="*/ 93 h 145"/>
                <a:gd name="connsiteX34-5763" fmla="*/ 237 w 684"/>
                <a:gd name="connsiteY34-5764" fmla="*/ 98 h 145"/>
                <a:gd name="connsiteX35-5765" fmla="*/ 216 w 684"/>
                <a:gd name="connsiteY35-5766" fmla="*/ 103 h 145"/>
                <a:gd name="connsiteX36-5767" fmla="*/ 200 w 684"/>
                <a:gd name="connsiteY36-5768" fmla="*/ 103 h 145"/>
                <a:gd name="connsiteX37-5769" fmla="*/ 184 w 684"/>
                <a:gd name="connsiteY37-5770" fmla="*/ 108 h 145"/>
                <a:gd name="connsiteX38-5771" fmla="*/ 169 w 684"/>
                <a:gd name="connsiteY38-5772" fmla="*/ 108 h 145"/>
                <a:gd name="connsiteX39-5773" fmla="*/ 153 w 684"/>
                <a:gd name="connsiteY39-5774" fmla="*/ 114 h 145"/>
                <a:gd name="connsiteX40-5775" fmla="*/ 142 w 684"/>
                <a:gd name="connsiteY40-5776" fmla="*/ 114 h 145"/>
                <a:gd name="connsiteX41-5777" fmla="*/ 132 w 684"/>
                <a:gd name="connsiteY41-5778" fmla="*/ 119 h 145"/>
                <a:gd name="connsiteX42-5779" fmla="*/ 127 w 684"/>
                <a:gd name="connsiteY42-5780" fmla="*/ 119 h 145"/>
                <a:gd name="connsiteX43-5781" fmla="*/ 116 w 684"/>
                <a:gd name="connsiteY43-5782" fmla="*/ 124 h 145"/>
                <a:gd name="connsiteX44-5783" fmla="*/ 111 w 684"/>
                <a:gd name="connsiteY44-5784" fmla="*/ 124 h 145"/>
                <a:gd name="connsiteX45-5785" fmla="*/ 105 w 684"/>
                <a:gd name="connsiteY45-5786" fmla="*/ 129 h 145"/>
                <a:gd name="connsiteX46-5787" fmla="*/ 90 w 684"/>
                <a:gd name="connsiteY46-5788" fmla="*/ 135 h 145"/>
                <a:gd name="connsiteX47-5789" fmla="*/ 79 w 684"/>
                <a:gd name="connsiteY47-5790" fmla="*/ 140 h 145"/>
                <a:gd name="connsiteX48-5791" fmla="*/ 69 w 684"/>
                <a:gd name="connsiteY48-5792" fmla="*/ 145 h 145"/>
                <a:gd name="connsiteX49-5793" fmla="*/ 63 w 684"/>
                <a:gd name="connsiteY49-5794" fmla="*/ 145 h 145"/>
                <a:gd name="connsiteX50-5795" fmla="*/ 58 w 684"/>
                <a:gd name="connsiteY50-5796" fmla="*/ 145 h 145"/>
                <a:gd name="connsiteX51-5797" fmla="*/ 53 w 684"/>
                <a:gd name="connsiteY51-5798" fmla="*/ 145 h 145"/>
                <a:gd name="connsiteX52-5799" fmla="*/ 48 w 684"/>
                <a:gd name="connsiteY52-5800" fmla="*/ 145 h 145"/>
                <a:gd name="connsiteX53-5801" fmla="*/ 37 w 684"/>
                <a:gd name="connsiteY53-5802" fmla="*/ 135 h 145"/>
                <a:gd name="connsiteX54-5803" fmla="*/ 27 w 684"/>
                <a:gd name="connsiteY54-5804" fmla="*/ 129 h 145"/>
                <a:gd name="connsiteX55-5805" fmla="*/ 16 w 684"/>
                <a:gd name="connsiteY55-5806" fmla="*/ 119 h 145"/>
                <a:gd name="connsiteX56-5807" fmla="*/ 11 w 684"/>
                <a:gd name="connsiteY56-5808" fmla="*/ 114 h 145"/>
                <a:gd name="connsiteX57-5809" fmla="*/ 6 w 684"/>
                <a:gd name="connsiteY57-5810" fmla="*/ 103 h 145"/>
                <a:gd name="connsiteX58-5811" fmla="*/ 0 w 684"/>
                <a:gd name="connsiteY58-5812" fmla="*/ 98 h 145"/>
                <a:gd name="connsiteX59-5813" fmla="*/ 6 w 684"/>
                <a:gd name="connsiteY59-5814" fmla="*/ 93 h 145"/>
                <a:gd name="connsiteX60-5815" fmla="*/ 11 w 684"/>
                <a:gd name="connsiteY60-5816" fmla="*/ 87 h 145"/>
                <a:gd name="connsiteX61-5817" fmla="*/ 16 w 684"/>
                <a:gd name="connsiteY61-5818" fmla="*/ 82 h 145"/>
                <a:gd name="connsiteX62-5819" fmla="*/ 27 w 684"/>
                <a:gd name="connsiteY62-5820" fmla="*/ 77 h 145"/>
                <a:gd name="connsiteX63-5821" fmla="*/ 37 w 684"/>
                <a:gd name="connsiteY63-5822" fmla="*/ 66 h 145"/>
                <a:gd name="connsiteX64-5823" fmla="*/ 48 w 684"/>
                <a:gd name="connsiteY64-5824" fmla="*/ 56 h 145"/>
                <a:gd name="connsiteX65-5825" fmla="*/ 53 w 684"/>
                <a:gd name="connsiteY65-5826" fmla="*/ 40 h 145"/>
                <a:gd name="connsiteX66-5827" fmla="*/ 63 w 684"/>
                <a:gd name="connsiteY66-5828" fmla="*/ 24 h 145"/>
                <a:gd name="connsiteX67-5829" fmla="*/ 63 w 684"/>
                <a:gd name="connsiteY67-5830" fmla="*/ 3 h 145"/>
                <a:gd name="connsiteX68-5831" fmla="*/ 127 w 684"/>
                <a:gd name="connsiteY68-5832" fmla="*/ 3 h 145"/>
                <a:gd name="connsiteX69-5833" fmla="*/ 121 w 684"/>
                <a:gd name="connsiteY69-5834" fmla="*/ 14 h 145"/>
                <a:gd name="connsiteX70-5835" fmla="*/ 116 w 684"/>
                <a:gd name="connsiteY70-5836" fmla="*/ 24 h 145"/>
                <a:gd name="connsiteX71-5837" fmla="*/ 116 w 684"/>
                <a:gd name="connsiteY71-5838" fmla="*/ 35 h 145"/>
                <a:gd name="connsiteX72-5839" fmla="*/ 111 w 684"/>
                <a:gd name="connsiteY72-5840" fmla="*/ 40 h 145"/>
                <a:gd name="connsiteX73-5841" fmla="*/ 111 w 684"/>
                <a:gd name="connsiteY73-5842" fmla="*/ 50 h 145"/>
                <a:gd name="connsiteX74-5843" fmla="*/ 111 w 684"/>
                <a:gd name="connsiteY74-5844" fmla="*/ 56 h 145"/>
                <a:gd name="connsiteX75-5845" fmla="*/ 111 w 684"/>
                <a:gd name="connsiteY75-5846" fmla="*/ 61 h 145"/>
                <a:gd name="connsiteX76-5847" fmla="*/ 111 w 684"/>
                <a:gd name="connsiteY76-5848" fmla="*/ 61 h 145"/>
                <a:gd name="connsiteX77-5849" fmla="*/ 111 w 684"/>
                <a:gd name="connsiteY77-5850" fmla="*/ 66 h 145"/>
                <a:gd name="connsiteX78-5851" fmla="*/ 116 w 684"/>
                <a:gd name="connsiteY78-5852" fmla="*/ 66 h 145"/>
                <a:gd name="connsiteX79-5853" fmla="*/ 116 w 684"/>
                <a:gd name="connsiteY79-5854" fmla="*/ 66 h 145"/>
                <a:gd name="connsiteX80-5855" fmla="*/ 121 w 684"/>
                <a:gd name="connsiteY80-5856" fmla="*/ 66 h 145"/>
                <a:gd name="connsiteX81-5857" fmla="*/ 132 w 684"/>
                <a:gd name="connsiteY81-5858" fmla="*/ 66 h 145"/>
                <a:gd name="connsiteX82-5859" fmla="*/ 148 w 684"/>
                <a:gd name="connsiteY82-5860" fmla="*/ 66 h 145"/>
                <a:gd name="connsiteX83-5861" fmla="*/ 169 w 684"/>
                <a:gd name="connsiteY83-5862" fmla="*/ 66 h 145"/>
                <a:gd name="connsiteX84-5863" fmla="*/ 190 w 684"/>
                <a:gd name="connsiteY84-5864" fmla="*/ 66 h 145"/>
                <a:gd name="connsiteX85-5865" fmla="*/ 211 w 684"/>
                <a:gd name="connsiteY85-5866" fmla="*/ 61 h 145"/>
                <a:gd name="connsiteX86-5867" fmla="*/ 242 w 684"/>
                <a:gd name="connsiteY86-5868" fmla="*/ 56 h 145"/>
                <a:gd name="connsiteX87-5869" fmla="*/ 269 w 684"/>
                <a:gd name="connsiteY87-5870" fmla="*/ 56 h 145"/>
                <a:gd name="connsiteX88-5871" fmla="*/ 290 w 684"/>
                <a:gd name="connsiteY88-5872" fmla="*/ 50 h 145"/>
                <a:gd name="connsiteX89-5873" fmla="*/ 311 w 684"/>
                <a:gd name="connsiteY89-5874" fmla="*/ 50 h 145"/>
                <a:gd name="connsiteX90-5875" fmla="*/ 332 w 684"/>
                <a:gd name="connsiteY90-5876" fmla="*/ 45 h 145"/>
                <a:gd name="connsiteX91-5877" fmla="*/ 342 w 684"/>
                <a:gd name="connsiteY91-5878" fmla="*/ 45 h 145"/>
                <a:gd name="connsiteX92-5879" fmla="*/ 358 w 684"/>
                <a:gd name="connsiteY92-5880" fmla="*/ 45 h 145"/>
                <a:gd name="connsiteX93-5881" fmla="*/ 363 w 684"/>
                <a:gd name="connsiteY93-5882" fmla="*/ 45 h 145"/>
                <a:gd name="connsiteX94-5883" fmla="*/ 368 w 684"/>
                <a:gd name="connsiteY94-5884" fmla="*/ 45 h 145"/>
                <a:gd name="connsiteX95-5885" fmla="*/ 368 w 684"/>
                <a:gd name="connsiteY95-5886" fmla="*/ 45 h 145"/>
                <a:gd name="connsiteX0-5887" fmla="*/ 368 w 684"/>
                <a:gd name="connsiteY0-5888" fmla="*/ 42 h 142"/>
                <a:gd name="connsiteX1-5889" fmla="*/ 374 w 684"/>
                <a:gd name="connsiteY1-5890" fmla="*/ 42 h 142"/>
                <a:gd name="connsiteX2-5891" fmla="*/ 379 w 684"/>
                <a:gd name="connsiteY2-5892" fmla="*/ 42 h 142"/>
                <a:gd name="connsiteX3-5893" fmla="*/ 395 w 684"/>
                <a:gd name="connsiteY3-5894" fmla="*/ 37 h 142"/>
                <a:gd name="connsiteX4-5895" fmla="*/ 405 w 684"/>
                <a:gd name="connsiteY4-5896" fmla="*/ 37 h 142"/>
                <a:gd name="connsiteX5-5897" fmla="*/ 421 w 684"/>
                <a:gd name="connsiteY5-5898" fmla="*/ 37 h 142"/>
                <a:gd name="connsiteX6-5899" fmla="*/ 442 w 684"/>
                <a:gd name="connsiteY6-5900" fmla="*/ 32 h 142"/>
                <a:gd name="connsiteX7-5901" fmla="*/ 468 w 684"/>
                <a:gd name="connsiteY7-5902" fmla="*/ 32 h 142"/>
                <a:gd name="connsiteX8-5903" fmla="*/ 495 w 684"/>
                <a:gd name="connsiteY8-5904" fmla="*/ 26 h 142"/>
                <a:gd name="connsiteX9-5905" fmla="*/ 547 w 684"/>
                <a:gd name="connsiteY9-5906" fmla="*/ 21 h 142"/>
                <a:gd name="connsiteX10-5907" fmla="*/ 595 w 684"/>
                <a:gd name="connsiteY10-5908" fmla="*/ 16 h 142"/>
                <a:gd name="connsiteX11-5909" fmla="*/ 642 w 684"/>
                <a:gd name="connsiteY11-5910" fmla="*/ 11 h 142"/>
                <a:gd name="connsiteX12-5911" fmla="*/ 684 w 684"/>
                <a:gd name="connsiteY12-5912" fmla="*/ 11 h 142"/>
                <a:gd name="connsiteX13-5913" fmla="*/ 663 w 684"/>
                <a:gd name="connsiteY13-5914" fmla="*/ 47 h 142"/>
                <a:gd name="connsiteX14-5915" fmla="*/ 653 w 684"/>
                <a:gd name="connsiteY14-5916" fmla="*/ 47 h 142"/>
                <a:gd name="connsiteX15-5917" fmla="*/ 637 w 684"/>
                <a:gd name="connsiteY15-5918" fmla="*/ 47 h 142"/>
                <a:gd name="connsiteX16-5919" fmla="*/ 626 w 684"/>
                <a:gd name="connsiteY16-5920" fmla="*/ 47 h 142"/>
                <a:gd name="connsiteX17-5921" fmla="*/ 610 w 684"/>
                <a:gd name="connsiteY17-5922" fmla="*/ 47 h 142"/>
                <a:gd name="connsiteX18-5923" fmla="*/ 595 w 684"/>
                <a:gd name="connsiteY18-5924" fmla="*/ 53 h 142"/>
                <a:gd name="connsiteX19-5925" fmla="*/ 579 w 684"/>
                <a:gd name="connsiteY19-5926" fmla="*/ 53 h 142"/>
                <a:gd name="connsiteX20-5927" fmla="*/ 558 w 684"/>
                <a:gd name="connsiteY20-5928" fmla="*/ 53 h 142"/>
                <a:gd name="connsiteX21-5929" fmla="*/ 542 w 684"/>
                <a:gd name="connsiteY21-5930" fmla="*/ 53 h 142"/>
                <a:gd name="connsiteX22-5931" fmla="*/ 521 w 684"/>
                <a:gd name="connsiteY22-5932" fmla="*/ 58 h 142"/>
                <a:gd name="connsiteX23-5933" fmla="*/ 500 w 684"/>
                <a:gd name="connsiteY23-5934" fmla="*/ 58 h 142"/>
                <a:gd name="connsiteX24-5935" fmla="*/ 479 w 684"/>
                <a:gd name="connsiteY24-5936" fmla="*/ 63 h 142"/>
                <a:gd name="connsiteX25-5937" fmla="*/ 458 w 684"/>
                <a:gd name="connsiteY25-5938" fmla="*/ 63 h 142"/>
                <a:gd name="connsiteX26-5939" fmla="*/ 432 w 684"/>
                <a:gd name="connsiteY26-5940" fmla="*/ 69 h 142"/>
                <a:gd name="connsiteX27-5941" fmla="*/ 405 w 684"/>
                <a:gd name="connsiteY27-5942" fmla="*/ 69 h 142"/>
                <a:gd name="connsiteX28-5943" fmla="*/ 384 w 684"/>
                <a:gd name="connsiteY28-5944" fmla="*/ 74 h 142"/>
                <a:gd name="connsiteX29-5945" fmla="*/ 353 w 684"/>
                <a:gd name="connsiteY29-5946" fmla="*/ 74 h 142"/>
                <a:gd name="connsiteX30-5947" fmla="*/ 326 w 684"/>
                <a:gd name="connsiteY30-5948" fmla="*/ 79 h 142"/>
                <a:gd name="connsiteX31-5949" fmla="*/ 305 w 684"/>
                <a:gd name="connsiteY31-5950" fmla="*/ 84 h 142"/>
                <a:gd name="connsiteX32-5951" fmla="*/ 279 w 684"/>
                <a:gd name="connsiteY32-5952" fmla="*/ 90 h 142"/>
                <a:gd name="connsiteX33-5953" fmla="*/ 258 w 684"/>
                <a:gd name="connsiteY33-5954" fmla="*/ 90 h 142"/>
                <a:gd name="connsiteX34-5955" fmla="*/ 237 w 684"/>
                <a:gd name="connsiteY34-5956" fmla="*/ 95 h 142"/>
                <a:gd name="connsiteX35-5957" fmla="*/ 216 w 684"/>
                <a:gd name="connsiteY35-5958" fmla="*/ 100 h 142"/>
                <a:gd name="connsiteX36-5959" fmla="*/ 200 w 684"/>
                <a:gd name="connsiteY36-5960" fmla="*/ 100 h 142"/>
                <a:gd name="connsiteX37-5961" fmla="*/ 184 w 684"/>
                <a:gd name="connsiteY37-5962" fmla="*/ 105 h 142"/>
                <a:gd name="connsiteX38-5963" fmla="*/ 169 w 684"/>
                <a:gd name="connsiteY38-5964" fmla="*/ 105 h 142"/>
                <a:gd name="connsiteX39-5965" fmla="*/ 153 w 684"/>
                <a:gd name="connsiteY39-5966" fmla="*/ 111 h 142"/>
                <a:gd name="connsiteX40-5967" fmla="*/ 142 w 684"/>
                <a:gd name="connsiteY40-5968" fmla="*/ 111 h 142"/>
                <a:gd name="connsiteX41-5969" fmla="*/ 132 w 684"/>
                <a:gd name="connsiteY41-5970" fmla="*/ 116 h 142"/>
                <a:gd name="connsiteX42-5971" fmla="*/ 127 w 684"/>
                <a:gd name="connsiteY42-5972" fmla="*/ 116 h 142"/>
                <a:gd name="connsiteX43-5973" fmla="*/ 116 w 684"/>
                <a:gd name="connsiteY43-5974" fmla="*/ 121 h 142"/>
                <a:gd name="connsiteX44-5975" fmla="*/ 111 w 684"/>
                <a:gd name="connsiteY44-5976" fmla="*/ 121 h 142"/>
                <a:gd name="connsiteX45-5977" fmla="*/ 105 w 684"/>
                <a:gd name="connsiteY45-5978" fmla="*/ 126 h 142"/>
                <a:gd name="connsiteX46-5979" fmla="*/ 90 w 684"/>
                <a:gd name="connsiteY46-5980" fmla="*/ 132 h 142"/>
                <a:gd name="connsiteX47-5981" fmla="*/ 79 w 684"/>
                <a:gd name="connsiteY47-5982" fmla="*/ 137 h 142"/>
                <a:gd name="connsiteX48-5983" fmla="*/ 69 w 684"/>
                <a:gd name="connsiteY48-5984" fmla="*/ 142 h 142"/>
                <a:gd name="connsiteX49-5985" fmla="*/ 63 w 684"/>
                <a:gd name="connsiteY49-5986" fmla="*/ 142 h 142"/>
                <a:gd name="connsiteX50-5987" fmla="*/ 58 w 684"/>
                <a:gd name="connsiteY50-5988" fmla="*/ 142 h 142"/>
                <a:gd name="connsiteX51-5989" fmla="*/ 53 w 684"/>
                <a:gd name="connsiteY51-5990" fmla="*/ 142 h 142"/>
                <a:gd name="connsiteX52-5991" fmla="*/ 48 w 684"/>
                <a:gd name="connsiteY52-5992" fmla="*/ 142 h 142"/>
                <a:gd name="connsiteX53-5993" fmla="*/ 37 w 684"/>
                <a:gd name="connsiteY53-5994" fmla="*/ 132 h 142"/>
                <a:gd name="connsiteX54-5995" fmla="*/ 27 w 684"/>
                <a:gd name="connsiteY54-5996" fmla="*/ 126 h 142"/>
                <a:gd name="connsiteX55-5997" fmla="*/ 16 w 684"/>
                <a:gd name="connsiteY55-5998" fmla="*/ 116 h 142"/>
                <a:gd name="connsiteX56-5999" fmla="*/ 11 w 684"/>
                <a:gd name="connsiteY56-6000" fmla="*/ 111 h 142"/>
                <a:gd name="connsiteX57-6001" fmla="*/ 6 w 684"/>
                <a:gd name="connsiteY57-6002" fmla="*/ 100 h 142"/>
                <a:gd name="connsiteX58-6003" fmla="*/ 0 w 684"/>
                <a:gd name="connsiteY58-6004" fmla="*/ 95 h 142"/>
                <a:gd name="connsiteX59-6005" fmla="*/ 6 w 684"/>
                <a:gd name="connsiteY59-6006" fmla="*/ 90 h 142"/>
                <a:gd name="connsiteX60-6007" fmla="*/ 11 w 684"/>
                <a:gd name="connsiteY60-6008" fmla="*/ 84 h 142"/>
                <a:gd name="connsiteX61-6009" fmla="*/ 16 w 684"/>
                <a:gd name="connsiteY61-6010" fmla="*/ 79 h 142"/>
                <a:gd name="connsiteX62-6011" fmla="*/ 27 w 684"/>
                <a:gd name="connsiteY62-6012" fmla="*/ 74 h 142"/>
                <a:gd name="connsiteX63-6013" fmla="*/ 37 w 684"/>
                <a:gd name="connsiteY63-6014" fmla="*/ 63 h 142"/>
                <a:gd name="connsiteX64-6015" fmla="*/ 48 w 684"/>
                <a:gd name="connsiteY64-6016" fmla="*/ 53 h 142"/>
                <a:gd name="connsiteX65-6017" fmla="*/ 53 w 684"/>
                <a:gd name="connsiteY65-6018" fmla="*/ 37 h 142"/>
                <a:gd name="connsiteX66-6019" fmla="*/ 63 w 684"/>
                <a:gd name="connsiteY66-6020" fmla="*/ 21 h 142"/>
                <a:gd name="connsiteX67-6021" fmla="*/ 127 w 684"/>
                <a:gd name="connsiteY67-6022" fmla="*/ 0 h 142"/>
                <a:gd name="connsiteX68-6023" fmla="*/ 121 w 684"/>
                <a:gd name="connsiteY68-6024" fmla="*/ 11 h 142"/>
                <a:gd name="connsiteX69-6025" fmla="*/ 116 w 684"/>
                <a:gd name="connsiteY69-6026" fmla="*/ 21 h 142"/>
                <a:gd name="connsiteX70-6027" fmla="*/ 116 w 684"/>
                <a:gd name="connsiteY70-6028" fmla="*/ 32 h 142"/>
                <a:gd name="connsiteX71-6029" fmla="*/ 111 w 684"/>
                <a:gd name="connsiteY71-6030" fmla="*/ 37 h 142"/>
                <a:gd name="connsiteX72-6031" fmla="*/ 111 w 684"/>
                <a:gd name="connsiteY72-6032" fmla="*/ 47 h 142"/>
                <a:gd name="connsiteX73-6033" fmla="*/ 111 w 684"/>
                <a:gd name="connsiteY73-6034" fmla="*/ 53 h 142"/>
                <a:gd name="connsiteX74-6035" fmla="*/ 111 w 684"/>
                <a:gd name="connsiteY74-6036" fmla="*/ 58 h 142"/>
                <a:gd name="connsiteX75-6037" fmla="*/ 111 w 684"/>
                <a:gd name="connsiteY75-6038" fmla="*/ 58 h 142"/>
                <a:gd name="connsiteX76-6039" fmla="*/ 111 w 684"/>
                <a:gd name="connsiteY76-6040" fmla="*/ 63 h 142"/>
                <a:gd name="connsiteX77-6041" fmla="*/ 116 w 684"/>
                <a:gd name="connsiteY77-6042" fmla="*/ 63 h 142"/>
                <a:gd name="connsiteX78-6043" fmla="*/ 116 w 684"/>
                <a:gd name="connsiteY78-6044" fmla="*/ 63 h 142"/>
                <a:gd name="connsiteX79-6045" fmla="*/ 121 w 684"/>
                <a:gd name="connsiteY79-6046" fmla="*/ 63 h 142"/>
                <a:gd name="connsiteX80-6047" fmla="*/ 132 w 684"/>
                <a:gd name="connsiteY80-6048" fmla="*/ 63 h 142"/>
                <a:gd name="connsiteX81-6049" fmla="*/ 148 w 684"/>
                <a:gd name="connsiteY81-6050" fmla="*/ 63 h 142"/>
                <a:gd name="connsiteX82-6051" fmla="*/ 169 w 684"/>
                <a:gd name="connsiteY82-6052" fmla="*/ 63 h 142"/>
                <a:gd name="connsiteX83-6053" fmla="*/ 190 w 684"/>
                <a:gd name="connsiteY83-6054" fmla="*/ 63 h 142"/>
                <a:gd name="connsiteX84-6055" fmla="*/ 211 w 684"/>
                <a:gd name="connsiteY84-6056" fmla="*/ 58 h 142"/>
                <a:gd name="connsiteX85-6057" fmla="*/ 242 w 684"/>
                <a:gd name="connsiteY85-6058" fmla="*/ 53 h 142"/>
                <a:gd name="connsiteX86-6059" fmla="*/ 269 w 684"/>
                <a:gd name="connsiteY86-6060" fmla="*/ 53 h 142"/>
                <a:gd name="connsiteX87-6061" fmla="*/ 290 w 684"/>
                <a:gd name="connsiteY87-6062" fmla="*/ 47 h 142"/>
                <a:gd name="connsiteX88-6063" fmla="*/ 311 w 684"/>
                <a:gd name="connsiteY88-6064" fmla="*/ 47 h 142"/>
                <a:gd name="connsiteX89-6065" fmla="*/ 332 w 684"/>
                <a:gd name="connsiteY89-6066" fmla="*/ 42 h 142"/>
                <a:gd name="connsiteX90-6067" fmla="*/ 342 w 684"/>
                <a:gd name="connsiteY90-6068" fmla="*/ 42 h 142"/>
                <a:gd name="connsiteX91-6069" fmla="*/ 358 w 684"/>
                <a:gd name="connsiteY91-6070" fmla="*/ 42 h 142"/>
                <a:gd name="connsiteX92-6071" fmla="*/ 363 w 684"/>
                <a:gd name="connsiteY92-6072" fmla="*/ 42 h 142"/>
                <a:gd name="connsiteX93-6073" fmla="*/ 368 w 684"/>
                <a:gd name="connsiteY93-6074" fmla="*/ 42 h 142"/>
                <a:gd name="connsiteX94-6075" fmla="*/ 368 w 684"/>
                <a:gd name="connsiteY94-6076" fmla="*/ 42 h 142"/>
                <a:gd name="connsiteX0-6077" fmla="*/ 368 w 684"/>
                <a:gd name="connsiteY0-6078" fmla="*/ 42 h 142"/>
                <a:gd name="connsiteX1-6079" fmla="*/ 374 w 684"/>
                <a:gd name="connsiteY1-6080" fmla="*/ 42 h 142"/>
                <a:gd name="connsiteX2-6081" fmla="*/ 379 w 684"/>
                <a:gd name="connsiteY2-6082" fmla="*/ 42 h 142"/>
                <a:gd name="connsiteX3-6083" fmla="*/ 395 w 684"/>
                <a:gd name="connsiteY3-6084" fmla="*/ 37 h 142"/>
                <a:gd name="connsiteX4-6085" fmla="*/ 405 w 684"/>
                <a:gd name="connsiteY4-6086" fmla="*/ 37 h 142"/>
                <a:gd name="connsiteX5-6087" fmla="*/ 421 w 684"/>
                <a:gd name="connsiteY5-6088" fmla="*/ 37 h 142"/>
                <a:gd name="connsiteX6-6089" fmla="*/ 442 w 684"/>
                <a:gd name="connsiteY6-6090" fmla="*/ 32 h 142"/>
                <a:gd name="connsiteX7-6091" fmla="*/ 468 w 684"/>
                <a:gd name="connsiteY7-6092" fmla="*/ 32 h 142"/>
                <a:gd name="connsiteX8-6093" fmla="*/ 495 w 684"/>
                <a:gd name="connsiteY8-6094" fmla="*/ 26 h 142"/>
                <a:gd name="connsiteX9-6095" fmla="*/ 547 w 684"/>
                <a:gd name="connsiteY9-6096" fmla="*/ 21 h 142"/>
                <a:gd name="connsiteX10-6097" fmla="*/ 595 w 684"/>
                <a:gd name="connsiteY10-6098" fmla="*/ 16 h 142"/>
                <a:gd name="connsiteX11-6099" fmla="*/ 642 w 684"/>
                <a:gd name="connsiteY11-6100" fmla="*/ 11 h 142"/>
                <a:gd name="connsiteX12-6101" fmla="*/ 684 w 684"/>
                <a:gd name="connsiteY12-6102" fmla="*/ 11 h 142"/>
                <a:gd name="connsiteX13-6103" fmla="*/ 663 w 684"/>
                <a:gd name="connsiteY13-6104" fmla="*/ 47 h 142"/>
                <a:gd name="connsiteX14-6105" fmla="*/ 653 w 684"/>
                <a:gd name="connsiteY14-6106" fmla="*/ 47 h 142"/>
                <a:gd name="connsiteX15-6107" fmla="*/ 637 w 684"/>
                <a:gd name="connsiteY15-6108" fmla="*/ 47 h 142"/>
                <a:gd name="connsiteX16-6109" fmla="*/ 626 w 684"/>
                <a:gd name="connsiteY16-6110" fmla="*/ 47 h 142"/>
                <a:gd name="connsiteX17-6111" fmla="*/ 610 w 684"/>
                <a:gd name="connsiteY17-6112" fmla="*/ 47 h 142"/>
                <a:gd name="connsiteX18-6113" fmla="*/ 595 w 684"/>
                <a:gd name="connsiteY18-6114" fmla="*/ 53 h 142"/>
                <a:gd name="connsiteX19-6115" fmla="*/ 579 w 684"/>
                <a:gd name="connsiteY19-6116" fmla="*/ 53 h 142"/>
                <a:gd name="connsiteX20-6117" fmla="*/ 558 w 684"/>
                <a:gd name="connsiteY20-6118" fmla="*/ 53 h 142"/>
                <a:gd name="connsiteX21-6119" fmla="*/ 542 w 684"/>
                <a:gd name="connsiteY21-6120" fmla="*/ 53 h 142"/>
                <a:gd name="connsiteX22-6121" fmla="*/ 521 w 684"/>
                <a:gd name="connsiteY22-6122" fmla="*/ 58 h 142"/>
                <a:gd name="connsiteX23-6123" fmla="*/ 500 w 684"/>
                <a:gd name="connsiteY23-6124" fmla="*/ 58 h 142"/>
                <a:gd name="connsiteX24-6125" fmla="*/ 479 w 684"/>
                <a:gd name="connsiteY24-6126" fmla="*/ 63 h 142"/>
                <a:gd name="connsiteX25-6127" fmla="*/ 458 w 684"/>
                <a:gd name="connsiteY25-6128" fmla="*/ 63 h 142"/>
                <a:gd name="connsiteX26-6129" fmla="*/ 432 w 684"/>
                <a:gd name="connsiteY26-6130" fmla="*/ 69 h 142"/>
                <a:gd name="connsiteX27-6131" fmla="*/ 405 w 684"/>
                <a:gd name="connsiteY27-6132" fmla="*/ 69 h 142"/>
                <a:gd name="connsiteX28-6133" fmla="*/ 384 w 684"/>
                <a:gd name="connsiteY28-6134" fmla="*/ 74 h 142"/>
                <a:gd name="connsiteX29-6135" fmla="*/ 353 w 684"/>
                <a:gd name="connsiteY29-6136" fmla="*/ 74 h 142"/>
                <a:gd name="connsiteX30-6137" fmla="*/ 326 w 684"/>
                <a:gd name="connsiteY30-6138" fmla="*/ 79 h 142"/>
                <a:gd name="connsiteX31-6139" fmla="*/ 305 w 684"/>
                <a:gd name="connsiteY31-6140" fmla="*/ 84 h 142"/>
                <a:gd name="connsiteX32-6141" fmla="*/ 279 w 684"/>
                <a:gd name="connsiteY32-6142" fmla="*/ 90 h 142"/>
                <a:gd name="connsiteX33-6143" fmla="*/ 258 w 684"/>
                <a:gd name="connsiteY33-6144" fmla="*/ 90 h 142"/>
                <a:gd name="connsiteX34-6145" fmla="*/ 237 w 684"/>
                <a:gd name="connsiteY34-6146" fmla="*/ 95 h 142"/>
                <a:gd name="connsiteX35-6147" fmla="*/ 216 w 684"/>
                <a:gd name="connsiteY35-6148" fmla="*/ 100 h 142"/>
                <a:gd name="connsiteX36-6149" fmla="*/ 200 w 684"/>
                <a:gd name="connsiteY36-6150" fmla="*/ 100 h 142"/>
                <a:gd name="connsiteX37-6151" fmla="*/ 184 w 684"/>
                <a:gd name="connsiteY37-6152" fmla="*/ 105 h 142"/>
                <a:gd name="connsiteX38-6153" fmla="*/ 169 w 684"/>
                <a:gd name="connsiteY38-6154" fmla="*/ 105 h 142"/>
                <a:gd name="connsiteX39-6155" fmla="*/ 153 w 684"/>
                <a:gd name="connsiteY39-6156" fmla="*/ 111 h 142"/>
                <a:gd name="connsiteX40-6157" fmla="*/ 142 w 684"/>
                <a:gd name="connsiteY40-6158" fmla="*/ 111 h 142"/>
                <a:gd name="connsiteX41-6159" fmla="*/ 132 w 684"/>
                <a:gd name="connsiteY41-6160" fmla="*/ 116 h 142"/>
                <a:gd name="connsiteX42-6161" fmla="*/ 127 w 684"/>
                <a:gd name="connsiteY42-6162" fmla="*/ 116 h 142"/>
                <a:gd name="connsiteX43-6163" fmla="*/ 116 w 684"/>
                <a:gd name="connsiteY43-6164" fmla="*/ 121 h 142"/>
                <a:gd name="connsiteX44-6165" fmla="*/ 111 w 684"/>
                <a:gd name="connsiteY44-6166" fmla="*/ 121 h 142"/>
                <a:gd name="connsiteX45-6167" fmla="*/ 105 w 684"/>
                <a:gd name="connsiteY45-6168" fmla="*/ 126 h 142"/>
                <a:gd name="connsiteX46-6169" fmla="*/ 90 w 684"/>
                <a:gd name="connsiteY46-6170" fmla="*/ 132 h 142"/>
                <a:gd name="connsiteX47-6171" fmla="*/ 79 w 684"/>
                <a:gd name="connsiteY47-6172" fmla="*/ 137 h 142"/>
                <a:gd name="connsiteX48-6173" fmla="*/ 69 w 684"/>
                <a:gd name="connsiteY48-6174" fmla="*/ 142 h 142"/>
                <a:gd name="connsiteX49-6175" fmla="*/ 63 w 684"/>
                <a:gd name="connsiteY49-6176" fmla="*/ 142 h 142"/>
                <a:gd name="connsiteX50-6177" fmla="*/ 58 w 684"/>
                <a:gd name="connsiteY50-6178" fmla="*/ 142 h 142"/>
                <a:gd name="connsiteX51-6179" fmla="*/ 53 w 684"/>
                <a:gd name="connsiteY51-6180" fmla="*/ 142 h 142"/>
                <a:gd name="connsiteX52-6181" fmla="*/ 48 w 684"/>
                <a:gd name="connsiteY52-6182" fmla="*/ 142 h 142"/>
                <a:gd name="connsiteX53-6183" fmla="*/ 37 w 684"/>
                <a:gd name="connsiteY53-6184" fmla="*/ 132 h 142"/>
                <a:gd name="connsiteX54-6185" fmla="*/ 27 w 684"/>
                <a:gd name="connsiteY54-6186" fmla="*/ 126 h 142"/>
                <a:gd name="connsiteX55-6187" fmla="*/ 16 w 684"/>
                <a:gd name="connsiteY55-6188" fmla="*/ 116 h 142"/>
                <a:gd name="connsiteX56-6189" fmla="*/ 11 w 684"/>
                <a:gd name="connsiteY56-6190" fmla="*/ 111 h 142"/>
                <a:gd name="connsiteX57-6191" fmla="*/ 6 w 684"/>
                <a:gd name="connsiteY57-6192" fmla="*/ 100 h 142"/>
                <a:gd name="connsiteX58-6193" fmla="*/ 0 w 684"/>
                <a:gd name="connsiteY58-6194" fmla="*/ 95 h 142"/>
                <a:gd name="connsiteX59-6195" fmla="*/ 6 w 684"/>
                <a:gd name="connsiteY59-6196" fmla="*/ 90 h 142"/>
                <a:gd name="connsiteX60-6197" fmla="*/ 11 w 684"/>
                <a:gd name="connsiteY60-6198" fmla="*/ 84 h 142"/>
                <a:gd name="connsiteX61-6199" fmla="*/ 16 w 684"/>
                <a:gd name="connsiteY61-6200" fmla="*/ 79 h 142"/>
                <a:gd name="connsiteX62-6201" fmla="*/ 27 w 684"/>
                <a:gd name="connsiteY62-6202" fmla="*/ 74 h 142"/>
                <a:gd name="connsiteX63-6203" fmla="*/ 37 w 684"/>
                <a:gd name="connsiteY63-6204" fmla="*/ 63 h 142"/>
                <a:gd name="connsiteX64-6205" fmla="*/ 48 w 684"/>
                <a:gd name="connsiteY64-6206" fmla="*/ 53 h 142"/>
                <a:gd name="connsiteX65-6207" fmla="*/ 53 w 684"/>
                <a:gd name="connsiteY65-6208" fmla="*/ 37 h 142"/>
                <a:gd name="connsiteX66-6209" fmla="*/ 127 w 684"/>
                <a:gd name="connsiteY66-6210" fmla="*/ 0 h 142"/>
                <a:gd name="connsiteX67-6211" fmla="*/ 121 w 684"/>
                <a:gd name="connsiteY67-6212" fmla="*/ 11 h 142"/>
                <a:gd name="connsiteX68-6213" fmla="*/ 116 w 684"/>
                <a:gd name="connsiteY68-6214" fmla="*/ 21 h 142"/>
                <a:gd name="connsiteX69-6215" fmla="*/ 116 w 684"/>
                <a:gd name="connsiteY69-6216" fmla="*/ 32 h 142"/>
                <a:gd name="connsiteX70-6217" fmla="*/ 111 w 684"/>
                <a:gd name="connsiteY70-6218" fmla="*/ 37 h 142"/>
                <a:gd name="connsiteX71-6219" fmla="*/ 111 w 684"/>
                <a:gd name="connsiteY71-6220" fmla="*/ 47 h 142"/>
                <a:gd name="connsiteX72-6221" fmla="*/ 111 w 684"/>
                <a:gd name="connsiteY72-6222" fmla="*/ 53 h 142"/>
                <a:gd name="connsiteX73-6223" fmla="*/ 111 w 684"/>
                <a:gd name="connsiteY73-6224" fmla="*/ 58 h 142"/>
                <a:gd name="connsiteX74-6225" fmla="*/ 111 w 684"/>
                <a:gd name="connsiteY74-6226" fmla="*/ 58 h 142"/>
                <a:gd name="connsiteX75-6227" fmla="*/ 111 w 684"/>
                <a:gd name="connsiteY75-6228" fmla="*/ 63 h 142"/>
                <a:gd name="connsiteX76-6229" fmla="*/ 116 w 684"/>
                <a:gd name="connsiteY76-6230" fmla="*/ 63 h 142"/>
                <a:gd name="connsiteX77-6231" fmla="*/ 116 w 684"/>
                <a:gd name="connsiteY77-6232" fmla="*/ 63 h 142"/>
                <a:gd name="connsiteX78-6233" fmla="*/ 121 w 684"/>
                <a:gd name="connsiteY78-6234" fmla="*/ 63 h 142"/>
                <a:gd name="connsiteX79-6235" fmla="*/ 132 w 684"/>
                <a:gd name="connsiteY79-6236" fmla="*/ 63 h 142"/>
                <a:gd name="connsiteX80-6237" fmla="*/ 148 w 684"/>
                <a:gd name="connsiteY80-6238" fmla="*/ 63 h 142"/>
                <a:gd name="connsiteX81-6239" fmla="*/ 169 w 684"/>
                <a:gd name="connsiteY81-6240" fmla="*/ 63 h 142"/>
                <a:gd name="connsiteX82-6241" fmla="*/ 190 w 684"/>
                <a:gd name="connsiteY82-6242" fmla="*/ 63 h 142"/>
                <a:gd name="connsiteX83-6243" fmla="*/ 211 w 684"/>
                <a:gd name="connsiteY83-6244" fmla="*/ 58 h 142"/>
                <a:gd name="connsiteX84-6245" fmla="*/ 242 w 684"/>
                <a:gd name="connsiteY84-6246" fmla="*/ 53 h 142"/>
                <a:gd name="connsiteX85-6247" fmla="*/ 269 w 684"/>
                <a:gd name="connsiteY85-6248" fmla="*/ 53 h 142"/>
                <a:gd name="connsiteX86-6249" fmla="*/ 290 w 684"/>
                <a:gd name="connsiteY86-6250" fmla="*/ 47 h 142"/>
                <a:gd name="connsiteX87-6251" fmla="*/ 311 w 684"/>
                <a:gd name="connsiteY87-6252" fmla="*/ 47 h 142"/>
                <a:gd name="connsiteX88-6253" fmla="*/ 332 w 684"/>
                <a:gd name="connsiteY88-6254" fmla="*/ 42 h 142"/>
                <a:gd name="connsiteX89-6255" fmla="*/ 342 w 684"/>
                <a:gd name="connsiteY89-6256" fmla="*/ 42 h 142"/>
                <a:gd name="connsiteX90-6257" fmla="*/ 358 w 684"/>
                <a:gd name="connsiteY90-6258" fmla="*/ 42 h 142"/>
                <a:gd name="connsiteX91-6259" fmla="*/ 363 w 684"/>
                <a:gd name="connsiteY91-6260" fmla="*/ 42 h 142"/>
                <a:gd name="connsiteX92-6261" fmla="*/ 368 w 684"/>
                <a:gd name="connsiteY92-6262" fmla="*/ 42 h 142"/>
                <a:gd name="connsiteX93-6263" fmla="*/ 368 w 684"/>
                <a:gd name="connsiteY93-6264" fmla="*/ 42 h 142"/>
                <a:gd name="connsiteX0-6265" fmla="*/ 368 w 684"/>
                <a:gd name="connsiteY0-6266" fmla="*/ 42 h 142"/>
                <a:gd name="connsiteX1-6267" fmla="*/ 374 w 684"/>
                <a:gd name="connsiteY1-6268" fmla="*/ 42 h 142"/>
                <a:gd name="connsiteX2-6269" fmla="*/ 379 w 684"/>
                <a:gd name="connsiteY2-6270" fmla="*/ 42 h 142"/>
                <a:gd name="connsiteX3-6271" fmla="*/ 395 w 684"/>
                <a:gd name="connsiteY3-6272" fmla="*/ 37 h 142"/>
                <a:gd name="connsiteX4-6273" fmla="*/ 405 w 684"/>
                <a:gd name="connsiteY4-6274" fmla="*/ 37 h 142"/>
                <a:gd name="connsiteX5-6275" fmla="*/ 421 w 684"/>
                <a:gd name="connsiteY5-6276" fmla="*/ 37 h 142"/>
                <a:gd name="connsiteX6-6277" fmla="*/ 442 w 684"/>
                <a:gd name="connsiteY6-6278" fmla="*/ 32 h 142"/>
                <a:gd name="connsiteX7-6279" fmla="*/ 468 w 684"/>
                <a:gd name="connsiteY7-6280" fmla="*/ 32 h 142"/>
                <a:gd name="connsiteX8-6281" fmla="*/ 495 w 684"/>
                <a:gd name="connsiteY8-6282" fmla="*/ 26 h 142"/>
                <a:gd name="connsiteX9-6283" fmla="*/ 547 w 684"/>
                <a:gd name="connsiteY9-6284" fmla="*/ 21 h 142"/>
                <a:gd name="connsiteX10-6285" fmla="*/ 595 w 684"/>
                <a:gd name="connsiteY10-6286" fmla="*/ 16 h 142"/>
                <a:gd name="connsiteX11-6287" fmla="*/ 642 w 684"/>
                <a:gd name="connsiteY11-6288" fmla="*/ 11 h 142"/>
                <a:gd name="connsiteX12-6289" fmla="*/ 684 w 684"/>
                <a:gd name="connsiteY12-6290" fmla="*/ 11 h 142"/>
                <a:gd name="connsiteX13-6291" fmla="*/ 663 w 684"/>
                <a:gd name="connsiteY13-6292" fmla="*/ 47 h 142"/>
                <a:gd name="connsiteX14-6293" fmla="*/ 653 w 684"/>
                <a:gd name="connsiteY14-6294" fmla="*/ 47 h 142"/>
                <a:gd name="connsiteX15-6295" fmla="*/ 637 w 684"/>
                <a:gd name="connsiteY15-6296" fmla="*/ 47 h 142"/>
                <a:gd name="connsiteX16-6297" fmla="*/ 626 w 684"/>
                <a:gd name="connsiteY16-6298" fmla="*/ 47 h 142"/>
                <a:gd name="connsiteX17-6299" fmla="*/ 610 w 684"/>
                <a:gd name="connsiteY17-6300" fmla="*/ 47 h 142"/>
                <a:gd name="connsiteX18-6301" fmla="*/ 595 w 684"/>
                <a:gd name="connsiteY18-6302" fmla="*/ 53 h 142"/>
                <a:gd name="connsiteX19-6303" fmla="*/ 579 w 684"/>
                <a:gd name="connsiteY19-6304" fmla="*/ 53 h 142"/>
                <a:gd name="connsiteX20-6305" fmla="*/ 558 w 684"/>
                <a:gd name="connsiteY20-6306" fmla="*/ 53 h 142"/>
                <a:gd name="connsiteX21-6307" fmla="*/ 542 w 684"/>
                <a:gd name="connsiteY21-6308" fmla="*/ 53 h 142"/>
                <a:gd name="connsiteX22-6309" fmla="*/ 521 w 684"/>
                <a:gd name="connsiteY22-6310" fmla="*/ 58 h 142"/>
                <a:gd name="connsiteX23-6311" fmla="*/ 500 w 684"/>
                <a:gd name="connsiteY23-6312" fmla="*/ 58 h 142"/>
                <a:gd name="connsiteX24-6313" fmla="*/ 479 w 684"/>
                <a:gd name="connsiteY24-6314" fmla="*/ 63 h 142"/>
                <a:gd name="connsiteX25-6315" fmla="*/ 458 w 684"/>
                <a:gd name="connsiteY25-6316" fmla="*/ 63 h 142"/>
                <a:gd name="connsiteX26-6317" fmla="*/ 432 w 684"/>
                <a:gd name="connsiteY26-6318" fmla="*/ 69 h 142"/>
                <a:gd name="connsiteX27-6319" fmla="*/ 405 w 684"/>
                <a:gd name="connsiteY27-6320" fmla="*/ 69 h 142"/>
                <a:gd name="connsiteX28-6321" fmla="*/ 384 w 684"/>
                <a:gd name="connsiteY28-6322" fmla="*/ 74 h 142"/>
                <a:gd name="connsiteX29-6323" fmla="*/ 353 w 684"/>
                <a:gd name="connsiteY29-6324" fmla="*/ 74 h 142"/>
                <a:gd name="connsiteX30-6325" fmla="*/ 326 w 684"/>
                <a:gd name="connsiteY30-6326" fmla="*/ 79 h 142"/>
                <a:gd name="connsiteX31-6327" fmla="*/ 305 w 684"/>
                <a:gd name="connsiteY31-6328" fmla="*/ 84 h 142"/>
                <a:gd name="connsiteX32-6329" fmla="*/ 279 w 684"/>
                <a:gd name="connsiteY32-6330" fmla="*/ 90 h 142"/>
                <a:gd name="connsiteX33-6331" fmla="*/ 258 w 684"/>
                <a:gd name="connsiteY33-6332" fmla="*/ 90 h 142"/>
                <a:gd name="connsiteX34-6333" fmla="*/ 237 w 684"/>
                <a:gd name="connsiteY34-6334" fmla="*/ 95 h 142"/>
                <a:gd name="connsiteX35-6335" fmla="*/ 216 w 684"/>
                <a:gd name="connsiteY35-6336" fmla="*/ 100 h 142"/>
                <a:gd name="connsiteX36-6337" fmla="*/ 200 w 684"/>
                <a:gd name="connsiteY36-6338" fmla="*/ 100 h 142"/>
                <a:gd name="connsiteX37-6339" fmla="*/ 184 w 684"/>
                <a:gd name="connsiteY37-6340" fmla="*/ 105 h 142"/>
                <a:gd name="connsiteX38-6341" fmla="*/ 169 w 684"/>
                <a:gd name="connsiteY38-6342" fmla="*/ 105 h 142"/>
                <a:gd name="connsiteX39-6343" fmla="*/ 153 w 684"/>
                <a:gd name="connsiteY39-6344" fmla="*/ 111 h 142"/>
                <a:gd name="connsiteX40-6345" fmla="*/ 142 w 684"/>
                <a:gd name="connsiteY40-6346" fmla="*/ 111 h 142"/>
                <a:gd name="connsiteX41-6347" fmla="*/ 132 w 684"/>
                <a:gd name="connsiteY41-6348" fmla="*/ 116 h 142"/>
                <a:gd name="connsiteX42-6349" fmla="*/ 127 w 684"/>
                <a:gd name="connsiteY42-6350" fmla="*/ 116 h 142"/>
                <a:gd name="connsiteX43-6351" fmla="*/ 116 w 684"/>
                <a:gd name="connsiteY43-6352" fmla="*/ 121 h 142"/>
                <a:gd name="connsiteX44-6353" fmla="*/ 111 w 684"/>
                <a:gd name="connsiteY44-6354" fmla="*/ 121 h 142"/>
                <a:gd name="connsiteX45-6355" fmla="*/ 105 w 684"/>
                <a:gd name="connsiteY45-6356" fmla="*/ 126 h 142"/>
                <a:gd name="connsiteX46-6357" fmla="*/ 90 w 684"/>
                <a:gd name="connsiteY46-6358" fmla="*/ 132 h 142"/>
                <a:gd name="connsiteX47-6359" fmla="*/ 79 w 684"/>
                <a:gd name="connsiteY47-6360" fmla="*/ 137 h 142"/>
                <a:gd name="connsiteX48-6361" fmla="*/ 69 w 684"/>
                <a:gd name="connsiteY48-6362" fmla="*/ 142 h 142"/>
                <a:gd name="connsiteX49-6363" fmla="*/ 63 w 684"/>
                <a:gd name="connsiteY49-6364" fmla="*/ 142 h 142"/>
                <a:gd name="connsiteX50-6365" fmla="*/ 58 w 684"/>
                <a:gd name="connsiteY50-6366" fmla="*/ 142 h 142"/>
                <a:gd name="connsiteX51-6367" fmla="*/ 53 w 684"/>
                <a:gd name="connsiteY51-6368" fmla="*/ 142 h 142"/>
                <a:gd name="connsiteX52-6369" fmla="*/ 48 w 684"/>
                <a:gd name="connsiteY52-6370" fmla="*/ 142 h 142"/>
                <a:gd name="connsiteX53-6371" fmla="*/ 37 w 684"/>
                <a:gd name="connsiteY53-6372" fmla="*/ 132 h 142"/>
                <a:gd name="connsiteX54-6373" fmla="*/ 27 w 684"/>
                <a:gd name="connsiteY54-6374" fmla="*/ 126 h 142"/>
                <a:gd name="connsiteX55-6375" fmla="*/ 16 w 684"/>
                <a:gd name="connsiteY55-6376" fmla="*/ 116 h 142"/>
                <a:gd name="connsiteX56-6377" fmla="*/ 11 w 684"/>
                <a:gd name="connsiteY56-6378" fmla="*/ 111 h 142"/>
                <a:gd name="connsiteX57-6379" fmla="*/ 6 w 684"/>
                <a:gd name="connsiteY57-6380" fmla="*/ 100 h 142"/>
                <a:gd name="connsiteX58-6381" fmla="*/ 0 w 684"/>
                <a:gd name="connsiteY58-6382" fmla="*/ 95 h 142"/>
                <a:gd name="connsiteX59-6383" fmla="*/ 6 w 684"/>
                <a:gd name="connsiteY59-6384" fmla="*/ 90 h 142"/>
                <a:gd name="connsiteX60-6385" fmla="*/ 11 w 684"/>
                <a:gd name="connsiteY60-6386" fmla="*/ 84 h 142"/>
                <a:gd name="connsiteX61-6387" fmla="*/ 16 w 684"/>
                <a:gd name="connsiteY61-6388" fmla="*/ 79 h 142"/>
                <a:gd name="connsiteX62-6389" fmla="*/ 27 w 684"/>
                <a:gd name="connsiteY62-6390" fmla="*/ 74 h 142"/>
                <a:gd name="connsiteX63-6391" fmla="*/ 37 w 684"/>
                <a:gd name="connsiteY63-6392" fmla="*/ 63 h 142"/>
                <a:gd name="connsiteX64-6393" fmla="*/ 48 w 684"/>
                <a:gd name="connsiteY64-6394" fmla="*/ 53 h 142"/>
                <a:gd name="connsiteX65-6395" fmla="*/ 127 w 684"/>
                <a:gd name="connsiteY65-6396" fmla="*/ 0 h 142"/>
                <a:gd name="connsiteX66-6397" fmla="*/ 121 w 684"/>
                <a:gd name="connsiteY66-6398" fmla="*/ 11 h 142"/>
                <a:gd name="connsiteX67-6399" fmla="*/ 116 w 684"/>
                <a:gd name="connsiteY67-6400" fmla="*/ 21 h 142"/>
                <a:gd name="connsiteX68-6401" fmla="*/ 116 w 684"/>
                <a:gd name="connsiteY68-6402" fmla="*/ 32 h 142"/>
                <a:gd name="connsiteX69-6403" fmla="*/ 111 w 684"/>
                <a:gd name="connsiteY69-6404" fmla="*/ 37 h 142"/>
                <a:gd name="connsiteX70-6405" fmla="*/ 111 w 684"/>
                <a:gd name="connsiteY70-6406" fmla="*/ 47 h 142"/>
                <a:gd name="connsiteX71-6407" fmla="*/ 111 w 684"/>
                <a:gd name="connsiteY71-6408" fmla="*/ 53 h 142"/>
                <a:gd name="connsiteX72-6409" fmla="*/ 111 w 684"/>
                <a:gd name="connsiteY72-6410" fmla="*/ 58 h 142"/>
                <a:gd name="connsiteX73-6411" fmla="*/ 111 w 684"/>
                <a:gd name="connsiteY73-6412" fmla="*/ 58 h 142"/>
                <a:gd name="connsiteX74-6413" fmla="*/ 111 w 684"/>
                <a:gd name="connsiteY74-6414" fmla="*/ 63 h 142"/>
                <a:gd name="connsiteX75-6415" fmla="*/ 116 w 684"/>
                <a:gd name="connsiteY75-6416" fmla="*/ 63 h 142"/>
                <a:gd name="connsiteX76-6417" fmla="*/ 116 w 684"/>
                <a:gd name="connsiteY76-6418" fmla="*/ 63 h 142"/>
                <a:gd name="connsiteX77-6419" fmla="*/ 121 w 684"/>
                <a:gd name="connsiteY77-6420" fmla="*/ 63 h 142"/>
                <a:gd name="connsiteX78-6421" fmla="*/ 132 w 684"/>
                <a:gd name="connsiteY78-6422" fmla="*/ 63 h 142"/>
                <a:gd name="connsiteX79-6423" fmla="*/ 148 w 684"/>
                <a:gd name="connsiteY79-6424" fmla="*/ 63 h 142"/>
                <a:gd name="connsiteX80-6425" fmla="*/ 169 w 684"/>
                <a:gd name="connsiteY80-6426" fmla="*/ 63 h 142"/>
                <a:gd name="connsiteX81-6427" fmla="*/ 190 w 684"/>
                <a:gd name="connsiteY81-6428" fmla="*/ 63 h 142"/>
                <a:gd name="connsiteX82-6429" fmla="*/ 211 w 684"/>
                <a:gd name="connsiteY82-6430" fmla="*/ 58 h 142"/>
                <a:gd name="connsiteX83-6431" fmla="*/ 242 w 684"/>
                <a:gd name="connsiteY83-6432" fmla="*/ 53 h 142"/>
                <a:gd name="connsiteX84-6433" fmla="*/ 269 w 684"/>
                <a:gd name="connsiteY84-6434" fmla="*/ 53 h 142"/>
                <a:gd name="connsiteX85-6435" fmla="*/ 290 w 684"/>
                <a:gd name="connsiteY85-6436" fmla="*/ 47 h 142"/>
                <a:gd name="connsiteX86-6437" fmla="*/ 311 w 684"/>
                <a:gd name="connsiteY86-6438" fmla="*/ 47 h 142"/>
                <a:gd name="connsiteX87-6439" fmla="*/ 332 w 684"/>
                <a:gd name="connsiteY87-6440" fmla="*/ 42 h 142"/>
                <a:gd name="connsiteX88-6441" fmla="*/ 342 w 684"/>
                <a:gd name="connsiteY88-6442" fmla="*/ 42 h 142"/>
                <a:gd name="connsiteX89-6443" fmla="*/ 358 w 684"/>
                <a:gd name="connsiteY89-6444" fmla="*/ 42 h 142"/>
                <a:gd name="connsiteX90-6445" fmla="*/ 363 w 684"/>
                <a:gd name="connsiteY90-6446" fmla="*/ 42 h 142"/>
                <a:gd name="connsiteX91-6447" fmla="*/ 368 w 684"/>
                <a:gd name="connsiteY91-6448" fmla="*/ 42 h 142"/>
                <a:gd name="connsiteX92-6449" fmla="*/ 368 w 684"/>
                <a:gd name="connsiteY92-6450" fmla="*/ 42 h 142"/>
                <a:gd name="connsiteX0-6451" fmla="*/ 368 w 684"/>
                <a:gd name="connsiteY0-6452" fmla="*/ 42 h 142"/>
                <a:gd name="connsiteX1-6453" fmla="*/ 374 w 684"/>
                <a:gd name="connsiteY1-6454" fmla="*/ 42 h 142"/>
                <a:gd name="connsiteX2-6455" fmla="*/ 379 w 684"/>
                <a:gd name="connsiteY2-6456" fmla="*/ 42 h 142"/>
                <a:gd name="connsiteX3-6457" fmla="*/ 395 w 684"/>
                <a:gd name="connsiteY3-6458" fmla="*/ 37 h 142"/>
                <a:gd name="connsiteX4-6459" fmla="*/ 405 w 684"/>
                <a:gd name="connsiteY4-6460" fmla="*/ 37 h 142"/>
                <a:gd name="connsiteX5-6461" fmla="*/ 421 w 684"/>
                <a:gd name="connsiteY5-6462" fmla="*/ 37 h 142"/>
                <a:gd name="connsiteX6-6463" fmla="*/ 442 w 684"/>
                <a:gd name="connsiteY6-6464" fmla="*/ 32 h 142"/>
                <a:gd name="connsiteX7-6465" fmla="*/ 468 w 684"/>
                <a:gd name="connsiteY7-6466" fmla="*/ 32 h 142"/>
                <a:gd name="connsiteX8-6467" fmla="*/ 495 w 684"/>
                <a:gd name="connsiteY8-6468" fmla="*/ 26 h 142"/>
                <a:gd name="connsiteX9-6469" fmla="*/ 547 w 684"/>
                <a:gd name="connsiteY9-6470" fmla="*/ 21 h 142"/>
                <a:gd name="connsiteX10-6471" fmla="*/ 595 w 684"/>
                <a:gd name="connsiteY10-6472" fmla="*/ 16 h 142"/>
                <a:gd name="connsiteX11-6473" fmla="*/ 642 w 684"/>
                <a:gd name="connsiteY11-6474" fmla="*/ 11 h 142"/>
                <a:gd name="connsiteX12-6475" fmla="*/ 684 w 684"/>
                <a:gd name="connsiteY12-6476" fmla="*/ 11 h 142"/>
                <a:gd name="connsiteX13-6477" fmla="*/ 663 w 684"/>
                <a:gd name="connsiteY13-6478" fmla="*/ 47 h 142"/>
                <a:gd name="connsiteX14-6479" fmla="*/ 653 w 684"/>
                <a:gd name="connsiteY14-6480" fmla="*/ 47 h 142"/>
                <a:gd name="connsiteX15-6481" fmla="*/ 637 w 684"/>
                <a:gd name="connsiteY15-6482" fmla="*/ 47 h 142"/>
                <a:gd name="connsiteX16-6483" fmla="*/ 626 w 684"/>
                <a:gd name="connsiteY16-6484" fmla="*/ 47 h 142"/>
                <a:gd name="connsiteX17-6485" fmla="*/ 610 w 684"/>
                <a:gd name="connsiteY17-6486" fmla="*/ 47 h 142"/>
                <a:gd name="connsiteX18-6487" fmla="*/ 595 w 684"/>
                <a:gd name="connsiteY18-6488" fmla="*/ 53 h 142"/>
                <a:gd name="connsiteX19-6489" fmla="*/ 579 w 684"/>
                <a:gd name="connsiteY19-6490" fmla="*/ 53 h 142"/>
                <a:gd name="connsiteX20-6491" fmla="*/ 558 w 684"/>
                <a:gd name="connsiteY20-6492" fmla="*/ 53 h 142"/>
                <a:gd name="connsiteX21-6493" fmla="*/ 542 w 684"/>
                <a:gd name="connsiteY21-6494" fmla="*/ 53 h 142"/>
                <a:gd name="connsiteX22-6495" fmla="*/ 521 w 684"/>
                <a:gd name="connsiteY22-6496" fmla="*/ 58 h 142"/>
                <a:gd name="connsiteX23-6497" fmla="*/ 500 w 684"/>
                <a:gd name="connsiteY23-6498" fmla="*/ 58 h 142"/>
                <a:gd name="connsiteX24-6499" fmla="*/ 479 w 684"/>
                <a:gd name="connsiteY24-6500" fmla="*/ 63 h 142"/>
                <a:gd name="connsiteX25-6501" fmla="*/ 458 w 684"/>
                <a:gd name="connsiteY25-6502" fmla="*/ 63 h 142"/>
                <a:gd name="connsiteX26-6503" fmla="*/ 432 w 684"/>
                <a:gd name="connsiteY26-6504" fmla="*/ 69 h 142"/>
                <a:gd name="connsiteX27-6505" fmla="*/ 405 w 684"/>
                <a:gd name="connsiteY27-6506" fmla="*/ 69 h 142"/>
                <a:gd name="connsiteX28-6507" fmla="*/ 384 w 684"/>
                <a:gd name="connsiteY28-6508" fmla="*/ 74 h 142"/>
                <a:gd name="connsiteX29-6509" fmla="*/ 353 w 684"/>
                <a:gd name="connsiteY29-6510" fmla="*/ 74 h 142"/>
                <a:gd name="connsiteX30-6511" fmla="*/ 326 w 684"/>
                <a:gd name="connsiteY30-6512" fmla="*/ 79 h 142"/>
                <a:gd name="connsiteX31-6513" fmla="*/ 305 w 684"/>
                <a:gd name="connsiteY31-6514" fmla="*/ 84 h 142"/>
                <a:gd name="connsiteX32-6515" fmla="*/ 279 w 684"/>
                <a:gd name="connsiteY32-6516" fmla="*/ 90 h 142"/>
                <a:gd name="connsiteX33-6517" fmla="*/ 258 w 684"/>
                <a:gd name="connsiteY33-6518" fmla="*/ 90 h 142"/>
                <a:gd name="connsiteX34-6519" fmla="*/ 237 w 684"/>
                <a:gd name="connsiteY34-6520" fmla="*/ 95 h 142"/>
                <a:gd name="connsiteX35-6521" fmla="*/ 216 w 684"/>
                <a:gd name="connsiteY35-6522" fmla="*/ 100 h 142"/>
                <a:gd name="connsiteX36-6523" fmla="*/ 200 w 684"/>
                <a:gd name="connsiteY36-6524" fmla="*/ 100 h 142"/>
                <a:gd name="connsiteX37-6525" fmla="*/ 184 w 684"/>
                <a:gd name="connsiteY37-6526" fmla="*/ 105 h 142"/>
                <a:gd name="connsiteX38-6527" fmla="*/ 169 w 684"/>
                <a:gd name="connsiteY38-6528" fmla="*/ 105 h 142"/>
                <a:gd name="connsiteX39-6529" fmla="*/ 153 w 684"/>
                <a:gd name="connsiteY39-6530" fmla="*/ 111 h 142"/>
                <a:gd name="connsiteX40-6531" fmla="*/ 142 w 684"/>
                <a:gd name="connsiteY40-6532" fmla="*/ 111 h 142"/>
                <a:gd name="connsiteX41-6533" fmla="*/ 132 w 684"/>
                <a:gd name="connsiteY41-6534" fmla="*/ 116 h 142"/>
                <a:gd name="connsiteX42-6535" fmla="*/ 127 w 684"/>
                <a:gd name="connsiteY42-6536" fmla="*/ 116 h 142"/>
                <a:gd name="connsiteX43-6537" fmla="*/ 116 w 684"/>
                <a:gd name="connsiteY43-6538" fmla="*/ 121 h 142"/>
                <a:gd name="connsiteX44-6539" fmla="*/ 111 w 684"/>
                <a:gd name="connsiteY44-6540" fmla="*/ 121 h 142"/>
                <a:gd name="connsiteX45-6541" fmla="*/ 105 w 684"/>
                <a:gd name="connsiteY45-6542" fmla="*/ 126 h 142"/>
                <a:gd name="connsiteX46-6543" fmla="*/ 90 w 684"/>
                <a:gd name="connsiteY46-6544" fmla="*/ 132 h 142"/>
                <a:gd name="connsiteX47-6545" fmla="*/ 79 w 684"/>
                <a:gd name="connsiteY47-6546" fmla="*/ 137 h 142"/>
                <a:gd name="connsiteX48-6547" fmla="*/ 69 w 684"/>
                <a:gd name="connsiteY48-6548" fmla="*/ 142 h 142"/>
                <a:gd name="connsiteX49-6549" fmla="*/ 63 w 684"/>
                <a:gd name="connsiteY49-6550" fmla="*/ 142 h 142"/>
                <a:gd name="connsiteX50-6551" fmla="*/ 58 w 684"/>
                <a:gd name="connsiteY50-6552" fmla="*/ 142 h 142"/>
                <a:gd name="connsiteX51-6553" fmla="*/ 53 w 684"/>
                <a:gd name="connsiteY51-6554" fmla="*/ 142 h 142"/>
                <a:gd name="connsiteX52-6555" fmla="*/ 48 w 684"/>
                <a:gd name="connsiteY52-6556" fmla="*/ 142 h 142"/>
                <a:gd name="connsiteX53-6557" fmla="*/ 37 w 684"/>
                <a:gd name="connsiteY53-6558" fmla="*/ 132 h 142"/>
                <a:gd name="connsiteX54-6559" fmla="*/ 27 w 684"/>
                <a:gd name="connsiteY54-6560" fmla="*/ 126 h 142"/>
                <a:gd name="connsiteX55-6561" fmla="*/ 16 w 684"/>
                <a:gd name="connsiteY55-6562" fmla="*/ 116 h 142"/>
                <a:gd name="connsiteX56-6563" fmla="*/ 11 w 684"/>
                <a:gd name="connsiteY56-6564" fmla="*/ 111 h 142"/>
                <a:gd name="connsiteX57-6565" fmla="*/ 6 w 684"/>
                <a:gd name="connsiteY57-6566" fmla="*/ 100 h 142"/>
                <a:gd name="connsiteX58-6567" fmla="*/ 0 w 684"/>
                <a:gd name="connsiteY58-6568" fmla="*/ 95 h 142"/>
                <a:gd name="connsiteX59-6569" fmla="*/ 6 w 684"/>
                <a:gd name="connsiteY59-6570" fmla="*/ 90 h 142"/>
                <a:gd name="connsiteX60-6571" fmla="*/ 11 w 684"/>
                <a:gd name="connsiteY60-6572" fmla="*/ 84 h 142"/>
                <a:gd name="connsiteX61-6573" fmla="*/ 16 w 684"/>
                <a:gd name="connsiteY61-6574" fmla="*/ 79 h 142"/>
                <a:gd name="connsiteX62-6575" fmla="*/ 27 w 684"/>
                <a:gd name="connsiteY62-6576" fmla="*/ 74 h 142"/>
                <a:gd name="connsiteX63-6577" fmla="*/ 37 w 684"/>
                <a:gd name="connsiteY63-6578" fmla="*/ 63 h 142"/>
                <a:gd name="connsiteX64-6579" fmla="*/ 127 w 684"/>
                <a:gd name="connsiteY64-6580" fmla="*/ 0 h 142"/>
                <a:gd name="connsiteX65-6581" fmla="*/ 121 w 684"/>
                <a:gd name="connsiteY65-6582" fmla="*/ 11 h 142"/>
                <a:gd name="connsiteX66-6583" fmla="*/ 116 w 684"/>
                <a:gd name="connsiteY66-6584" fmla="*/ 21 h 142"/>
                <a:gd name="connsiteX67-6585" fmla="*/ 116 w 684"/>
                <a:gd name="connsiteY67-6586" fmla="*/ 32 h 142"/>
                <a:gd name="connsiteX68-6587" fmla="*/ 111 w 684"/>
                <a:gd name="connsiteY68-6588" fmla="*/ 37 h 142"/>
                <a:gd name="connsiteX69-6589" fmla="*/ 111 w 684"/>
                <a:gd name="connsiteY69-6590" fmla="*/ 47 h 142"/>
                <a:gd name="connsiteX70-6591" fmla="*/ 111 w 684"/>
                <a:gd name="connsiteY70-6592" fmla="*/ 53 h 142"/>
                <a:gd name="connsiteX71-6593" fmla="*/ 111 w 684"/>
                <a:gd name="connsiteY71-6594" fmla="*/ 58 h 142"/>
                <a:gd name="connsiteX72-6595" fmla="*/ 111 w 684"/>
                <a:gd name="connsiteY72-6596" fmla="*/ 58 h 142"/>
                <a:gd name="connsiteX73-6597" fmla="*/ 111 w 684"/>
                <a:gd name="connsiteY73-6598" fmla="*/ 63 h 142"/>
                <a:gd name="connsiteX74-6599" fmla="*/ 116 w 684"/>
                <a:gd name="connsiteY74-6600" fmla="*/ 63 h 142"/>
                <a:gd name="connsiteX75-6601" fmla="*/ 116 w 684"/>
                <a:gd name="connsiteY75-6602" fmla="*/ 63 h 142"/>
                <a:gd name="connsiteX76-6603" fmla="*/ 121 w 684"/>
                <a:gd name="connsiteY76-6604" fmla="*/ 63 h 142"/>
                <a:gd name="connsiteX77-6605" fmla="*/ 132 w 684"/>
                <a:gd name="connsiteY77-6606" fmla="*/ 63 h 142"/>
                <a:gd name="connsiteX78-6607" fmla="*/ 148 w 684"/>
                <a:gd name="connsiteY78-6608" fmla="*/ 63 h 142"/>
                <a:gd name="connsiteX79-6609" fmla="*/ 169 w 684"/>
                <a:gd name="connsiteY79-6610" fmla="*/ 63 h 142"/>
                <a:gd name="connsiteX80-6611" fmla="*/ 190 w 684"/>
                <a:gd name="connsiteY80-6612" fmla="*/ 63 h 142"/>
                <a:gd name="connsiteX81-6613" fmla="*/ 211 w 684"/>
                <a:gd name="connsiteY81-6614" fmla="*/ 58 h 142"/>
                <a:gd name="connsiteX82-6615" fmla="*/ 242 w 684"/>
                <a:gd name="connsiteY82-6616" fmla="*/ 53 h 142"/>
                <a:gd name="connsiteX83-6617" fmla="*/ 269 w 684"/>
                <a:gd name="connsiteY83-6618" fmla="*/ 53 h 142"/>
                <a:gd name="connsiteX84-6619" fmla="*/ 290 w 684"/>
                <a:gd name="connsiteY84-6620" fmla="*/ 47 h 142"/>
                <a:gd name="connsiteX85-6621" fmla="*/ 311 w 684"/>
                <a:gd name="connsiteY85-6622" fmla="*/ 47 h 142"/>
                <a:gd name="connsiteX86-6623" fmla="*/ 332 w 684"/>
                <a:gd name="connsiteY86-6624" fmla="*/ 42 h 142"/>
                <a:gd name="connsiteX87-6625" fmla="*/ 342 w 684"/>
                <a:gd name="connsiteY87-6626" fmla="*/ 42 h 142"/>
                <a:gd name="connsiteX88-6627" fmla="*/ 358 w 684"/>
                <a:gd name="connsiteY88-6628" fmla="*/ 42 h 142"/>
                <a:gd name="connsiteX89-6629" fmla="*/ 363 w 684"/>
                <a:gd name="connsiteY89-6630" fmla="*/ 42 h 142"/>
                <a:gd name="connsiteX90-6631" fmla="*/ 368 w 684"/>
                <a:gd name="connsiteY90-6632" fmla="*/ 42 h 142"/>
                <a:gd name="connsiteX91-6633" fmla="*/ 368 w 684"/>
                <a:gd name="connsiteY91-6634" fmla="*/ 42 h 142"/>
                <a:gd name="connsiteX0-6635" fmla="*/ 368 w 684"/>
                <a:gd name="connsiteY0-6636" fmla="*/ 49 h 149"/>
                <a:gd name="connsiteX1-6637" fmla="*/ 374 w 684"/>
                <a:gd name="connsiteY1-6638" fmla="*/ 49 h 149"/>
                <a:gd name="connsiteX2-6639" fmla="*/ 379 w 684"/>
                <a:gd name="connsiteY2-6640" fmla="*/ 49 h 149"/>
                <a:gd name="connsiteX3-6641" fmla="*/ 395 w 684"/>
                <a:gd name="connsiteY3-6642" fmla="*/ 44 h 149"/>
                <a:gd name="connsiteX4-6643" fmla="*/ 405 w 684"/>
                <a:gd name="connsiteY4-6644" fmla="*/ 44 h 149"/>
                <a:gd name="connsiteX5-6645" fmla="*/ 421 w 684"/>
                <a:gd name="connsiteY5-6646" fmla="*/ 44 h 149"/>
                <a:gd name="connsiteX6-6647" fmla="*/ 442 w 684"/>
                <a:gd name="connsiteY6-6648" fmla="*/ 39 h 149"/>
                <a:gd name="connsiteX7-6649" fmla="*/ 468 w 684"/>
                <a:gd name="connsiteY7-6650" fmla="*/ 39 h 149"/>
                <a:gd name="connsiteX8-6651" fmla="*/ 495 w 684"/>
                <a:gd name="connsiteY8-6652" fmla="*/ 33 h 149"/>
                <a:gd name="connsiteX9-6653" fmla="*/ 547 w 684"/>
                <a:gd name="connsiteY9-6654" fmla="*/ 28 h 149"/>
                <a:gd name="connsiteX10-6655" fmla="*/ 595 w 684"/>
                <a:gd name="connsiteY10-6656" fmla="*/ 23 h 149"/>
                <a:gd name="connsiteX11-6657" fmla="*/ 642 w 684"/>
                <a:gd name="connsiteY11-6658" fmla="*/ 18 h 149"/>
                <a:gd name="connsiteX12-6659" fmla="*/ 684 w 684"/>
                <a:gd name="connsiteY12-6660" fmla="*/ 18 h 149"/>
                <a:gd name="connsiteX13-6661" fmla="*/ 663 w 684"/>
                <a:gd name="connsiteY13-6662" fmla="*/ 54 h 149"/>
                <a:gd name="connsiteX14-6663" fmla="*/ 653 w 684"/>
                <a:gd name="connsiteY14-6664" fmla="*/ 54 h 149"/>
                <a:gd name="connsiteX15-6665" fmla="*/ 637 w 684"/>
                <a:gd name="connsiteY15-6666" fmla="*/ 54 h 149"/>
                <a:gd name="connsiteX16-6667" fmla="*/ 626 w 684"/>
                <a:gd name="connsiteY16-6668" fmla="*/ 54 h 149"/>
                <a:gd name="connsiteX17-6669" fmla="*/ 610 w 684"/>
                <a:gd name="connsiteY17-6670" fmla="*/ 54 h 149"/>
                <a:gd name="connsiteX18-6671" fmla="*/ 595 w 684"/>
                <a:gd name="connsiteY18-6672" fmla="*/ 60 h 149"/>
                <a:gd name="connsiteX19-6673" fmla="*/ 579 w 684"/>
                <a:gd name="connsiteY19-6674" fmla="*/ 60 h 149"/>
                <a:gd name="connsiteX20-6675" fmla="*/ 558 w 684"/>
                <a:gd name="connsiteY20-6676" fmla="*/ 60 h 149"/>
                <a:gd name="connsiteX21-6677" fmla="*/ 542 w 684"/>
                <a:gd name="connsiteY21-6678" fmla="*/ 60 h 149"/>
                <a:gd name="connsiteX22-6679" fmla="*/ 521 w 684"/>
                <a:gd name="connsiteY22-6680" fmla="*/ 65 h 149"/>
                <a:gd name="connsiteX23-6681" fmla="*/ 500 w 684"/>
                <a:gd name="connsiteY23-6682" fmla="*/ 65 h 149"/>
                <a:gd name="connsiteX24-6683" fmla="*/ 479 w 684"/>
                <a:gd name="connsiteY24-6684" fmla="*/ 70 h 149"/>
                <a:gd name="connsiteX25-6685" fmla="*/ 458 w 684"/>
                <a:gd name="connsiteY25-6686" fmla="*/ 70 h 149"/>
                <a:gd name="connsiteX26-6687" fmla="*/ 432 w 684"/>
                <a:gd name="connsiteY26-6688" fmla="*/ 76 h 149"/>
                <a:gd name="connsiteX27-6689" fmla="*/ 405 w 684"/>
                <a:gd name="connsiteY27-6690" fmla="*/ 76 h 149"/>
                <a:gd name="connsiteX28-6691" fmla="*/ 384 w 684"/>
                <a:gd name="connsiteY28-6692" fmla="*/ 81 h 149"/>
                <a:gd name="connsiteX29-6693" fmla="*/ 353 w 684"/>
                <a:gd name="connsiteY29-6694" fmla="*/ 81 h 149"/>
                <a:gd name="connsiteX30-6695" fmla="*/ 326 w 684"/>
                <a:gd name="connsiteY30-6696" fmla="*/ 86 h 149"/>
                <a:gd name="connsiteX31-6697" fmla="*/ 305 w 684"/>
                <a:gd name="connsiteY31-6698" fmla="*/ 91 h 149"/>
                <a:gd name="connsiteX32-6699" fmla="*/ 279 w 684"/>
                <a:gd name="connsiteY32-6700" fmla="*/ 97 h 149"/>
                <a:gd name="connsiteX33-6701" fmla="*/ 258 w 684"/>
                <a:gd name="connsiteY33-6702" fmla="*/ 97 h 149"/>
                <a:gd name="connsiteX34-6703" fmla="*/ 237 w 684"/>
                <a:gd name="connsiteY34-6704" fmla="*/ 102 h 149"/>
                <a:gd name="connsiteX35-6705" fmla="*/ 216 w 684"/>
                <a:gd name="connsiteY35-6706" fmla="*/ 107 h 149"/>
                <a:gd name="connsiteX36-6707" fmla="*/ 200 w 684"/>
                <a:gd name="connsiteY36-6708" fmla="*/ 107 h 149"/>
                <a:gd name="connsiteX37-6709" fmla="*/ 184 w 684"/>
                <a:gd name="connsiteY37-6710" fmla="*/ 112 h 149"/>
                <a:gd name="connsiteX38-6711" fmla="*/ 169 w 684"/>
                <a:gd name="connsiteY38-6712" fmla="*/ 112 h 149"/>
                <a:gd name="connsiteX39-6713" fmla="*/ 153 w 684"/>
                <a:gd name="connsiteY39-6714" fmla="*/ 118 h 149"/>
                <a:gd name="connsiteX40-6715" fmla="*/ 142 w 684"/>
                <a:gd name="connsiteY40-6716" fmla="*/ 118 h 149"/>
                <a:gd name="connsiteX41-6717" fmla="*/ 132 w 684"/>
                <a:gd name="connsiteY41-6718" fmla="*/ 123 h 149"/>
                <a:gd name="connsiteX42-6719" fmla="*/ 127 w 684"/>
                <a:gd name="connsiteY42-6720" fmla="*/ 123 h 149"/>
                <a:gd name="connsiteX43-6721" fmla="*/ 116 w 684"/>
                <a:gd name="connsiteY43-6722" fmla="*/ 128 h 149"/>
                <a:gd name="connsiteX44-6723" fmla="*/ 111 w 684"/>
                <a:gd name="connsiteY44-6724" fmla="*/ 128 h 149"/>
                <a:gd name="connsiteX45-6725" fmla="*/ 105 w 684"/>
                <a:gd name="connsiteY45-6726" fmla="*/ 133 h 149"/>
                <a:gd name="connsiteX46-6727" fmla="*/ 90 w 684"/>
                <a:gd name="connsiteY46-6728" fmla="*/ 139 h 149"/>
                <a:gd name="connsiteX47-6729" fmla="*/ 79 w 684"/>
                <a:gd name="connsiteY47-6730" fmla="*/ 144 h 149"/>
                <a:gd name="connsiteX48-6731" fmla="*/ 69 w 684"/>
                <a:gd name="connsiteY48-6732" fmla="*/ 149 h 149"/>
                <a:gd name="connsiteX49-6733" fmla="*/ 63 w 684"/>
                <a:gd name="connsiteY49-6734" fmla="*/ 149 h 149"/>
                <a:gd name="connsiteX50-6735" fmla="*/ 58 w 684"/>
                <a:gd name="connsiteY50-6736" fmla="*/ 149 h 149"/>
                <a:gd name="connsiteX51-6737" fmla="*/ 53 w 684"/>
                <a:gd name="connsiteY51-6738" fmla="*/ 149 h 149"/>
                <a:gd name="connsiteX52-6739" fmla="*/ 48 w 684"/>
                <a:gd name="connsiteY52-6740" fmla="*/ 149 h 149"/>
                <a:gd name="connsiteX53-6741" fmla="*/ 37 w 684"/>
                <a:gd name="connsiteY53-6742" fmla="*/ 139 h 149"/>
                <a:gd name="connsiteX54-6743" fmla="*/ 27 w 684"/>
                <a:gd name="connsiteY54-6744" fmla="*/ 133 h 149"/>
                <a:gd name="connsiteX55-6745" fmla="*/ 16 w 684"/>
                <a:gd name="connsiteY55-6746" fmla="*/ 123 h 149"/>
                <a:gd name="connsiteX56-6747" fmla="*/ 11 w 684"/>
                <a:gd name="connsiteY56-6748" fmla="*/ 118 h 149"/>
                <a:gd name="connsiteX57-6749" fmla="*/ 6 w 684"/>
                <a:gd name="connsiteY57-6750" fmla="*/ 107 h 149"/>
                <a:gd name="connsiteX58-6751" fmla="*/ 0 w 684"/>
                <a:gd name="connsiteY58-6752" fmla="*/ 102 h 149"/>
                <a:gd name="connsiteX59-6753" fmla="*/ 6 w 684"/>
                <a:gd name="connsiteY59-6754" fmla="*/ 97 h 149"/>
                <a:gd name="connsiteX60-6755" fmla="*/ 11 w 684"/>
                <a:gd name="connsiteY60-6756" fmla="*/ 91 h 149"/>
                <a:gd name="connsiteX61-6757" fmla="*/ 16 w 684"/>
                <a:gd name="connsiteY61-6758" fmla="*/ 86 h 149"/>
                <a:gd name="connsiteX62-6759" fmla="*/ 27 w 684"/>
                <a:gd name="connsiteY62-6760" fmla="*/ 81 h 149"/>
                <a:gd name="connsiteX63-6761" fmla="*/ 37 w 684"/>
                <a:gd name="connsiteY63-6762" fmla="*/ 70 h 149"/>
                <a:gd name="connsiteX64-6763" fmla="*/ 127 w 684"/>
                <a:gd name="connsiteY64-6764" fmla="*/ 7 h 149"/>
                <a:gd name="connsiteX65-6765" fmla="*/ 116 w 684"/>
                <a:gd name="connsiteY65-6766" fmla="*/ 28 h 149"/>
                <a:gd name="connsiteX66-6767" fmla="*/ 116 w 684"/>
                <a:gd name="connsiteY66-6768" fmla="*/ 39 h 149"/>
                <a:gd name="connsiteX67-6769" fmla="*/ 111 w 684"/>
                <a:gd name="connsiteY67-6770" fmla="*/ 44 h 149"/>
                <a:gd name="connsiteX68-6771" fmla="*/ 111 w 684"/>
                <a:gd name="connsiteY68-6772" fmla="*/ 54 h 149"/>
                <a:gd name="connsiteX69-6773" fmla="*/ 111 w 684"/>
                <a:gd name="connsiteY69-6774" fmla="*/ 60 h 149"/>
                <a:gd name="connsiteX70-6775" fmla="*/ 111 w 684"/>
                <a:gd name="connsiteY70-6776" fmla="*/ 65 h 149"/>
                <a:gd name="connsiteX71-6777" fmla="*/ 111 w 684"/>
                <a:gd name="connsiteY71-6778" fmla="*/ 65 h 149"/>
                <a:gd name="connsiteX72-6779" fmla="*/ 111 w 684"/>
                <a:gd name="connsiteY72-6780" fmla="*/ 70 h 149"/>
                <a:gd name="connsiteX73-6781" fmla="*/ 116 w 684"/>
                <a:gd name="connsiteY73-6782" fmla="*/ 70 h 149"/>
                <a:gd name="connsiteX74-6783" fmla="*/ 116 w 684"/>
                <a:gd name="connsiteY74-6784" fmla="*/ 70 h 149"/>
                <a:gd name="connsiteX75-6785" fmla="*/ 121 w 684"/>
                <a:gd name="connsiteY75-6786" fmla="*/ 70 h 149"/>
                <a:gd name="connsiteX76-6787" fmla="*/ 132 w 684"/>
                <a:gd name="connsiteY76-6788" fmla="*/ 70 h 149"/>
                <a:gd name="connsiteX77-6789" fmla="*/ 148 w 684"/>
                <a:gd name="connsiteY77-6790" fmla="*/ 70 h 149"/>
                <a:gd name="connsiteX78-6791" fmla="*/ 169 w 684"/>
                <a:gd name="connsiteY78-6792" fmla="*/ 70 h 149"/>
                <a:gd name="connsiteX79-6793" fmla="*/ 190 w 684"/>
                <a:gd name="connsiteY79-6794" fmla="*/ 70 h 149"/>
                <a:gd name="connsiteX80-6795" fmla="*/ 211 w 684"/>
                <a:gd name="connsiteY80-6796" fmla="*/ 65 h 149"/>
                <a:gd name="connsiteX81-6797" fmla="*/ 242 w 684"/>
                <a:gd name="connsiteY81-6798" fmla="*/ 60 h 149"/>
                <a:gd name="connsiteX82-6799" fmla="*/ 269 w 684"/>
                <a:gd name="connsiteY82-6800" fmla="*/ 60 h 149"/>
                <a:gd name="connsiteX83-6801" fmla="*/ 290 w 684"/>
                <a:gd name="connsiteY83-6802" fmla="*/ 54 h 149"/>
                <a:gd name="connsiteX84-6803" fmla="*/ 311 w 684"/>
                <a:gd name="connsiteY84-6804" fmla="*/ 54 h 149"/>
                <a:gd name="connsiteX85-6805" fmla="*/ 332 w 684"/>
                <a:gd name="connsiteY85-6806" fmla="*/ 49 h 149"/>
                <a:gd name="connsiteX86-6807" fmla="*/ 342 w 684"/>
                <a:gd name="connsiteY86-6808" fmla="*/ 49 h 149"/>
                <a:gd name="connsiteX87-6809" fmla="*/ 358 w 684"/>
                <a:gd name="connsiteY87-6810" fmla="*/ 49 h 149"/>
                <a:gd name="connsiteX88-6811" fmla="*/ 363 w 684"/>
                <a:gd name="connsiteY88-6812" fmla="*/ 49 h 149"/>
                <a:gd name="connsiteX89-6813" fmla="*/ 368 w 684"/>
                <a:gd name="connsiteY89-6814" fmla="*/ 49 h 149"/>
                <a:gd name="connsiteX90-6815" fmla="*/ 368 w 684"/>
                <a:gd name="connsiteY90-6816" fmla="*/ 49 h 149"/>
                <a:gd name="connsiteX0-6817" fmla="*/ 368 w 684"/>
                <a:gd name="connsiteY0-6818" fmla="*/ 49 h 149"/>
                <a:gd name="connsiteX1-6819" fmla="*/ 374 w 684"/>
                <a:gd name="connsiteY1-6820" fmla="*/ 49 h 149"/>
                <a:gd name="connsiteX2-6821" fmla="*/ 379 w 684"/>
                <a:gd name="connsiteY2-6822" fmla="*/ 49 h 149"/>
                <a:gd name="connsiteX3-6823" fmla="*/ 395 w 684"/>
                <a:gd name="connsiteY3-6824" fmla="*/ 44 h 149"/>
                <a:gd name="connsiteX4-6825" fmla="*/ 405 w 684"/>
                <a:gd name="connsiteY4-6826" fmla="*/ 44 h 149"/>
                <a:gd name="connsiteX5-6827" fmla="*/ 421 w 684"/>
                <a:gd name="connsiteY5-6828" fmla="*/ 44 h 149"/>
                <a:gd name="connsiteX6-6829" fmla="*/ 442 w 684"/>
                <a:gd name="connsiteY6-6830" fmla="*/ 39 h 149"/>
                <a:gd name="connsiteX7-6831" fmla="*/ 468 w 684"/>
                <a:gd name="connsiteY7-6832" fmla="*/ 39 h 149"/>
                <a:gd name="connsiteX8-6833" fmla="*/ 495 w 684"/>
                <a:gd name="connsiteY8-6834" fmla="*/ 33 h 149"/>
                <a:gd name="connsiteX9-6835" fmla="*/ 547 w 684"/>
                <a:gd name="connsiteY9-6836" fmla="*/ 28 h 149"/>
                <a:gd name="connsiteX10-6837" fmla="*/ 595 w 684"/>
                <a:gd name="connsiteY10-6838" fmla="*/ 23 h 149"/>
                <a:gd name="connsiteX11-6839" fmla="*/ 642 w 684"/>
                <a:gd name="connsiteY11-6840" fmla="*/ 18 h 149"/>
                <a:gd name="connsiteX12-6841" fmla="*/ 684 w 684"/>
                <a:gd name="connsiteY12-6842" fmla="*/ 18 h 149"/>
                <a:gd name="connsiteX13-6843" fmla="*/ 663 w 684"/>
                <a:gd name="connsiteY13-6844" fmla="*/ 54 h 149"/>
                <a:gd name="connsiteX14-6845" fmla="*/ 653 w 684"/>
                <a:gd name="connsiteY14-6846" fmla="*/ 54 h 149"/>
                <a:gd name="connsiteX15-6847" fmla="*/ 637 w 684"/>
                <a:gd name="connsiteY15-6848" fmla="*/ 54 h 149"/>
                <a:gd name="connsiteX16-6849" fmla="*/ 626 w 684"/>
                <a:gd name="connsiteY16-6850" fmla="*/ 54 h 149"/>
                <a:gd name="connsiteX17-6851" fmla="*/ 610 w 684"/>
                <a:gd name="connsiteY17-6852" fmla="*/ 54 h 149"/>
                <a:gd name="connsiteX18-6853" fmla="*/ 595 w 684"/>
                <a:gd name="connsiteY18-6854" fmla="*/ 60 h 149"/>
                <a:gd name="connsiteX19-6855" fmla="*/ 579 w 684"/>
                <a:gd name="connsiteY19-6856" fmla="*/ 60 h 149"/>
                <a:gd name="connsiteX20-6857" fmla="*/ 558 w 684"/>
                <a:gd name="connsiteY20-6858" fmla="*/ 60 h 149"/>
                <a:gd name="connsiteX21-6859" fmla="*/ 542 w 684"/>
                <a:gd name="connsiteY21-6860" fmla="*/ 60 h 149"/>
                <a:gd name="connsiteX22-6861" fmla="*/ 521 w 684"/>
                <a:gd name="connsiteY22-6862" fmla="*/ 65 h 149"/>
                <a:gd name="connsiteX23-6863" fmla="*/ 500 w 684"/>
                <a:gd name="connsiteY23-6864" fmla="*/ 65 h 149"/>
                <a:gd name="connsiteX24-6865" fmla="*/ 479 w 684"/>
                <a:gd name="connsiteY24-6866" fmla="*/ 70 h 149"/>
                <a:gd name="connsiteX25-6867" fmla="*/ 458 w 684"/>
                <a:gd name="connsiteY25-6868" fmla="*/ 70 h 149"/>
                <a:gd name="connsiteX26-6869" fmla="*/ 432 w 684"/>
                <a:gd name="connsiteY26-6870" fmla="*/ 76 h 149"/>
                <a:gd name="connsiteX27-6871" fmla="*/ 405 w 684"/>
                <a:gd name="connsiteY27-6872" fmla="*/ 76 h 149"/>
                <a:gd name="connsiteX28-6873" fmla="*/ 384 w 684"/>
                <a:gd name="connsiteY28-6874" fmla="*/ 81 h 149"/>
                <a:gd name="connsiteX29-6875" fmla="*/ 353 w 684"/>
                <a:gd name="connsiteY29-6876" fmla="*/ 81 h 149"/>
                <a:gd name="connsiteX30-6877" fmla="*/ 326 w 684"/>
                <a:gd name="connsiteY30-6878" fmla="*/ 86 h 149"/>
                <a:gd name="connsiteX31-6879" fmla="*/ 305 w 684"/>
                <a:gd name="connsiteY31-6880" fmla="*/ 91 h 149"/>
                <a:gd name="connsiteX32-6881" fmla="*/ 279 w 684"/>
                <a:gd name="connsiteY32-6882" fmla="*/ 97 h 149"/>
                <a:gd name="connsiteX33-6883" fmla="*/ 258 w 684"/>
                <a:gd name="connsiteY33-6884" fmla="*/ 97 h 149"/>
                <a:gd name="connsiteX34-6885" fmla="*/ 237 w 684"/>
                <a:gd name="connsiteY34-6886" fmla="*/ 102 h 149"/>
                <a:gd name="connsiteX35-6887" fmla="*/ 216 w 684"/>
                <a:gd name="connsiteY35-6888" fmla="*/ 107 h 149"/>
                <a:gd name="connsiteX36-6889" fmla="*/ 200 w 684"/>
                <a:gd name="connsiteY36-6890" fmla="*/ 107 h 149"/>
                <a:gd name="connsiteX37-6891" fmla="*/ 184 w 684"/>
                <a:gd name="connsiteY37-6892" fmla="*/ 112 h 149"/>
                <a:gd name="connsiteX38-6893" fmla="*/ 169 w 684"/>
                <a:gd name="connsiteY38-6894" fmla="*/ 112 h 149"/>
                <a:gd name="connsiteX39-6895" fmla="*/ 153 w 684"/>
                <a:gd name="connsiteY39-6896" fmla="*/ 118 h 149"/>
                <a:gd name="connsiteX40-6897" fmla="*/ 142 w 684"/>
                <a:gd name="connsiteY40-6898" fmla="*/ 118 h 149"/>
                <a:gd name="connsiteX41-6899" fmla="*/ 132 w 684"/>
                <a:gd name="connsiteY41-6900" fmla="*/ 123 h 149"/>
                <a:gd name="connsiteX42-6901" fmla="*/ 127 w 684"/>
                <a:gd name="connsiteY42-6902" fmla="*/ 123 h 149"/>
                <a:gd name="connsiteX43-6903" fmla="*/ 116 w 684"/>
                <a:gd name="connsiteY43-6904" fmla="*/ 128 h 149"/>
                <a:gd name="connsiteX44-6905" fmla="*/ 111 w 684"/>
                <a:gd name="connsiteY44-6906" fmla="*/ 128 h 149"/>
                <a:gd name="connsiteX45-6907" fmla="*/ 105 w 684"/>
                <a:gd name="connsiteY45-6908" fmla="*/ 133 h 149"/>
                <a:gd name="connsiteX46-6909" fmla="*/ 90 w 684"/>
                <a:gd name="connsiteY46-6910" fmla="*/ 139 h 149"/>
                <a:gd name="connsiteX47-6911" fmla="*/ 79 w 684"/>
                <a:gd name="connsiteY47-6912" fmla="*/ 144 h 149"/>
                <a:gd name="connsiteX48-6913" fmla="*/ 69 w 684"/>
                <a:gd name="connsiteY48-6914" fmla="*/ 149 h 149"/>
                <a:gd name="connsiteX49-6915" fmla="*/ 63 w 684"/>
                <a:gd name="connsiteY49-6916" fmla="*/ 149 h 149"/>
                <a:gd name="connsiteX50-6917" fmla="*/ 58 w 684"/>
                <a:gd name="connsiteY50-6918" fmla="*/ 149 h 149"/>
                <a:gd name="connsiteX51-6919" fmla="*/ 53 w 684"/>
                <a:gd name="connsiteY51-6920" fmla="*/ 149 h 149"/>
                <a:gd name="connsiteX52-6921" fmla="*/ 48 w 684"/>
                <a:gd name="connsiteY52-6922" fmla="*/ 149 h 149"/>
                <a:gd name="connsiteX53-6923" fmla="*/ 37 w 684"/>
                <a:gd name="connsiteY53-6924" fmla="*/ 139 h 149"/>
                <a:gd name="connsiteX54-6925" fmla="*/ 27 w 684"/>
                <a:gd name="connsiteY54-6926" fmla="*/ 133 h 149"/>
                <a:gd name="connsiteX55-6927" fmla="*/ 16 w 684"/>
                <a:gd name="connsiteY55-6928" fmla="*/ 123 h 149"/>
                <a:gd name="connsiteX56-6929" fmla="*/ 11 w 684"/>
                <a:gd name="connsiteY56-6930" fmla="*/ 118 h 149"/>
                <a:gd name="connsiteX57-6931" fmla="*/ 6 w 684"/>
                <a:gd name="connsiteY57-6932" fmla="*/ 107 h 149"/>
                <a:gd name="connsiteX58-6933" fmla="*/ 0 w 684"/>
                <a:gd name="connsiteY58-6934" fmla="*/ 102 h 149"/>
                <a:gd name="connsiteX59-6935" fmla="*/ 6 w 684"/>
                <a:gd name="connsiteY59-6936" fmla="*/ 97 h 149"/>
                <a:gd name="connsiteX60-6937" fmla="*/ 11 w 684"/>
                <a:gd name="connsiteY60-6938" fmla="*/ 91 h 149"/>
                <a:gd name="connsiteX61-6939" fmla="*/ 16 w 684"/>
                <a:gd name="connsiteY61-6940" fmla="*/ 86 h 149"/>
                <a:gd name="connsiteX62-6941" fmla="*/ 27 w 684"/>
                <a:gd name="connsiteY62-6942" fmla="*/ 81 h 149"/>
                <a:gd name="connsiteX63-6943" fmla="*/ 37 w 684"/>
                <a:gd name="connsiteY63-6944" fmla="*/ 70 h 149"/>
                <a:gd name="connsiteX64-6945" fmla="*/ 127 w 684"/>
                <a:gd name="connsiteY64-6946" fmla="*/ 7 h 149"/>
                <a:gd name="connsiteX65-6947" fmla="*/ 116 w 684"/>
                <a:gd name="connsiteY65-6948" fmla="*/ 28 h 149"/>
                <a:gd name="connsiteX66-6949" fmla="*/ 111 w 684"/>
                <a:gd name="connsiteY66-6950" fmla="*/ 44 h 149"/>
                <a:gd name="connsiteX67-6951" fmla="*/ 111 w 684"/>
                <a:gd name="connsiteY67-6952" fmla="*/ 54 h 149"/>
                <a:gd name="connsiteX68-6953" fmla="*/ 111 w 684"/>
                <a:gd name="connsiteY68-6954" fmla="*/ 60 h 149"/>
                <a:gd name="connsiteX69-6955" fmla="*/ 111 w 684"/>
                <a:gd name="connsiteY69-6956" fmla="*/ 65 h 149"/>
                <a:gd name="connsiteX70-6957" fmla="*/ 111 w 684"/>
                <a:gd name="connsiteY70-6958" fmla="*/ 65 h 149"/>
                <a:gd name="connsiteX71-6959" fmla="*/ 111 w 684"/>
                <a:gd name="connsiteY71-6960" fmla="*/ 70 h 149"/>
                <a:gd name="connsiteX72-6961" fmla="*/ 116 w 684"/>
                <a:gd name="connsiteY72-6962" fmla="*/ 70 h 149"/>
                <a:gd name="connsiteX73-6963" fmla="*/ 116 w 684"/>
                <a:gd name="connsiteY73-6964" fmla="*/ 70 h 149"/>
                <a:gd name="connsiteX74-6965" fmla="*/ 121 w 684"/>
                <a:gd name="connsiteY74-6966" fmla="*/ 70 h 149"/>
                <a:gd name="connsiteX75-6967" fmla="*/ 132 w 684"/>
                <a:gd name="connsiteY75-6968" fmla="*/ 70 h 149"/>
                <a:gd name="connsiteX76-6969" fmla="*/ 148 w 684"/>
                <a:gd name="connsiteY76-6970" fmla="*/ 70 h 149"/>
                <a:gd name="connsiteX77-6971" fmla="*/ 169 w 684"/>
                <a:gd name="connsiteY77-6972" fmla="*/ 70 h 149"/>
                <a:gd name="connsiteX78-6973" fmla="*/ 190 w 684"/>
                <a:gd name="connsiteY78-6974" fmla="*/ 70 h 149"/>
                <a:gd name="connsiteX79-6975" fmla="*/ 211 w 684"/>
                <a:gd name="connsiteY79-6976" fmla="*/ 65 h 149"/>
                <a:gd name="connsiteX80-6977" fmla="*/ 242 w 684"/>
                <a:gd name="connsiteY80-6978" fmla="*/ 60 h 149"/>
                <a:gd name="connsiteX81-6979" fmla="*/ 269 w 684"/>
                <a:gd name="connsiteY81-6980" fmla="*/ 60 h 149"/>
                <a:gd name="connsiteX82-6981" fmla="*/ 290 w 684"/>
                <a:gd name="connsiteY82-6982" fmla="*/ 54 h 149"/>
                <a:gd name="connsiteX83-6983" fmla="*/ 311 w 684"/>
                <a:gd name="connsiteY83-6984" fmla="*/ 54 h 149"/>
                <a:gd name="connsiteX84-6985" fmla="*/ 332 w 684"/>
                <a:gd name="connsiteY84-6986" fmla="*/ 49 h 149"/>
                <a:gd name="connsiteX85-6987" fmla="*/ 342 w 684"/>
                <a:gd name="connsiteY85-6988" fmla="*/ 49 h 149"/>
                <a:gd name="connsiteX86-6989" fmla="*/ 358 w 684"/>
                <a:gd name="connsiteY86-6990" fmla="*/ 49 h 149"/>
                <a:gd name="connsiteX87-6991" fmla="*/ 363 w 684"/>
                <a:gd name="connsiteY87-6992" fmla="*/ 49 h 149"/>
                <a:gd name="connsiteX88-6993" fmla="*/ 368 w 684"/>
                <a:gd name="connsiteY88-6994" fmla="*/ 49 h 149"/>
                <a:gd name="connsiteX89-6995" fmla="*/ 368 w 684"/>
                <a:gd name="connsiteY89-6996" fmla="*/ 49 h 149"/>
                <a:gd name="connsiteX0-6997" fmla="*/ 368 w 684"/>
                <a:gd name="connsiteY0-6998" fmla="*/ 46 h 146"/>
                <a:gd name="connsiteX1-6999" fmla="*/ 374 w 684"/>
                <a:gd name="connsiteY1-7000" fmla="*/ 46 h 146"/>
                <a:gd name="connsiteX2-7001" fmla="*/ 379 w 684"/>
                <a:gd name="connsiteY2-7002" fmla="*/ 46 h 146"/>
                <a:gd name="connsiteX3-7003" fmla="*/ 395 w 684"/>
                <a:gd name="connsiteY3-7004" fmla="*/ 41 h 146"/>
                <a:gd name="connsiteX4-7005" fmla="*/ 405 w 684"/>
                <a:gd name="connsiteY4-7006" fmla="*/ 41 h 146"/>
                <a:gd name="connsiteX5-7007" fmla="*/ 421 w 684"/>
                <a:gd name="connsiteY5-7008" fmla="*/ 41 h 146"/>
                <a:gd name="connsiteX6-7009" fmla="*/ 442 w 684"/>
                <a:gd name="connsiteY6-7010" fmla="*/ 36 h 146"/>
                <a:gd name="connsiteX7-7011" fmla="*/ 468 w 684"/>
                <a:gd name="connsiteY7-7012" fmla="*/ 36 h 146"/>
                <a:gd name="connsiteX8-7013" fmla="*/ 495 w 684"/>
                <a:gd name="connsiteY8-7014" fmla="*/ 30 h 146"/>
                <a:gd name="connsiteX9-7015" fmla="*/ 547 w 684"/>
                <a:gd name="connsiteY9-7016" fmla="*/ 25 h 146"/>
                <a:gd name="connsiteX10-7017" fmla="*/ 595 w 684"/>
                <a:gd name="connsiteY10-7018" fmla="*/ 20 h 146"/>
                <a:gd name="connsiteX11-7019" fmla="*/ 642 w 684"/>
                <a:gd name="connsiteY11-7020" fmla="*/ 15 h 146"/>
                <a:gd name="connsiteX12-7021" fmla="*/ 684 w 684"/>
                <a:gd name="connsiteY12-7022" fmla="*/ 15 h 146"/>
                <a:gd name="connsiteX13-7023" fmla="*/ 663 w 684"/>
                <a:gd name="connsiteY13-7024" fmla="*/ 51 h 146"/>
                <a:gd name="connsiteX14-7025" fmla="*/ 653 w 684"/>
                <a:gd name="connsiteY14-7026" fmla="*/ 51 h 146"/>
                <a:gd name="connsiteX15-7027" fmla="*/ 637 w 684"/>
                <a:gd name="connsiteY15-7028" fmla="*/ 51 h 146"/>
                <a:gd name="connsiteX16-7029" fmla="*/ 626 w 684"/>
                <a:gd name="connsiteY16-7030" fmla="*/ 51 h 146"/>
                <a:gd name="connsiteX17-7031" fmla="*/ 610 w 684"/>
                <a:gd name="connsiteY17-7032" fmla="*/ 51 h 146"/>
                <a:gd name="connsiteX18-7033" fmla="*/ 595 w 684"/>
                <a:gd name="connsiteY18-7034" fmla="*/ 57 h 146"/>
                <a:gd name="connsiteX19-7035" fmla="*/ 579 w 684"/>
                <a:gd name="connsiteY19-7036" fmla="*/ 57 h 146"/>
                <a:gd name="connsiteX20-7037" fmla="*/ 558 w 684"/>
                <a:gd name="connsiteY20-7038" fmla="*/ 57 h 146"/>
                <a:gd name="connsiteX21-7039" fmla="*/ 542 w 684"/>
                <a:gd name="connsiteY21-7040" fmla="*/ 57 h 146"/>
                <a:gd name="connsiteX22-7041" fmla="*/ 521 w 684"/>
                <a:gd name="connsiteY22-7042" fmla="*/ 62 h 146"/>
                <a:gd name="connsiteX23-7043" fmla="*/ 500 w 684"/>
                <a:gd name="connsiteY23-7044" fmla="*/ 62 h 146"/>
                <a:gd name="connsiteX24-7045" fmla="*/ 479 w 684"/>
                <a:gd name="connsiteY24-7046" fmla="*/ 67 h 146"/>
                <a:gd name="connsiteX25-7047" fmla="*/ 458 w 684"/>
                <a:gd name="connsiteY25-7048" fmla="*/ 67 h 146"/>
                <a:gd name="connsiteX26-7049" fmla="*/ 432 w 684"/>
                <a:gd name="connsiteY26-7050" fmla="*/ 73 h 146"/>
                <a:gd name="connsiteX27-7051" fmla="*/ 405 w 684"/>
                <a:gd name="connsiteY27-7052" fmla="*/ 73 h 146"/>
                <a:gd name="connsiteX28-7053" fmla="*/ 384 w 684"/>
                <a:gd name="connsiteY28-7054" fmla="*/ 78 h 146"/>
                <a:gd name="connsiteX29-7055" fmla="*/ 353 w 684"/>
                <a:gd name="connsiteY29-7056" fmla="*/ 78 h 146"/>
                <a:gd name="connsiteX30-7057" fmla="*/ 326 w 684"/>
                <a:gd name="connsiteY30-7058" fmla="*/ 83 h 146"/>
                <a:gd name="connsiteX31-7059" fmla="*/ 305 w 684"/>
                <a:gd name="connsiteY31-7060" fmla="*/ 88 h 146"/>
                <a:gd name="connsiteX32-7061" fmla="*/ 279 w 684"/>
                <a:gd name="connsiteY32-7062" fmla="*/ 94 h 146"/>
                <a:gd name="connsiteX33-7063" fmla="*/ 258 w 684"/>
                <a:gd name="connsiteY33-7064" fmla="*/ 94 h 146"/>
                <a:gd name="connsiteX34-7065" fmla="*/ 237 w 684"/>
                <a:gd name="connsiteY34-7066" fmla="*/ 99 h 146"/>
                <a:gd name="connsiteX35-7067" fmla="*/ 216 w 684"/>
                <a:gd name="connsiteY35-7068" fmla="*/ 104 h 146"/>
                <a:gd name="connsiteX36-7069" fmla="*/ 200 w 684"/>
                <a:gd name="connsiteY36-7070" fmla="*/ 104 h 146"/>
                <a:gd name="connsiteX37-7071" fmla="*/ 184 w 684"/>
                <a:gd name="connsiteY37-7072" fmla="*/ 109 h 146"/>
                <a:gd name="connsiteX38-7073" fmla="*/ 169 w 684"/>
                <a:gd name="connsiteY38-7074" fmla="*/ 109 h 146"/>
                <a:gd name="connsiteX39-7075" fmla="*/ 153 w 684"/>
                <a:gd name="connsiteY39-7076" fmla="*/ 115 h 146"/>
                <a:gd name="connsiteX40-7077" fmla="*/ 142 w 684"/>
                <a:gd name="connsiteY40-7078" fmla="*/ 115 h 146"/>
                <a:gd name="connsiteX41-7079" fmla="*/ 132 w 684"/>
                <a:gd name="connsiteY41-7080" fmla="*/ 120 h 146"/>
                <a:gd name="connsiteX42-7081" fmla="*/ 127 w 684"/>
                <a:gd name="connsiteY42-7082" fmla="*/ 120 h 146"/>
                <a:gd name="connsiteX43-7083" fmla="*/ 116 w 684"/>
                <a:gd name="connsiteY43-7084" fmla="*/ 125 h 146"/>
                <a:gd name="connsiteX44-7085" fmla="*/ 111 w 684"/>
                <a:gd name="connsiteY44-7086" fmla="*/ 125 h 146"/>
                <a:gd name="connsiteX45-7087" fmla="*/ 105 w 684"/>
                <a:gd name="connsiteY45-7088" fmla="*/ 130 h 146"/>
                <a:gd name="connsiteX46-7089" fmla="*/ 90 w 684"/>
                <a:gd name="connsiteY46-7090" fmla="*/ 136 h 146"/>
                <a:gd name="connsiteX47-7091" fmla="*/ 79 w 684"/>
                <a:gd name="connsiteY47-7092" fmla="*/ 141 h 146"/>
                <a:gd name="connsiteX48-7093" fmla="*/ 69 w 684"/>
                <a:gd name="connsiteY48-7094" fmla="*/ 146 h 146"/>
                <a:gd name="connsiteX49-7095" fmla="*/ 63 w 684"/>
                <a:gd name="connsiteY49-7096" fmla="*/ 146 h 146"/>
                <a:gd name="connsiteX50-7097" fmla="*/ 58 w 684"/>
                <a:gd name="connsiteY50-7098" fmla="*/ 146 h 146"/>
                <a:gd name="connsiteX51-7099" fmla="*/ 53 w 684"/>
                <a:gd name="connsiteY51-7100" fmla="*/ 146 h 146"/>
                <a:gd name="connsiteX52-7101" fmla="*/ 48 w 684"/>
                <a:gd name="connsiteY52-7102" fmla="*/ 146 h 146"/>
                <a:gd name="connsiteX53-7103" fmla="*/ 37 w 684"/>
                <a:gd name="connsiteY53-7104" fmla="*/ 136 h 146"/>
                <a:gd name="connsiteX54-7105" fmla="*/ 27 w 684"/>
                <a:gd name="connsiteY54-7106" fmla="*/ 130 h 146"/>
                <a:gd name="connsiteX55-7107" fmla="*/ 16 w 684"/>
                <a:gd name="connsiteY55-7108" fmla="*/ 120 h 146"/>
                <a:gd name="connsiteX56-7109" fmla="*/ 11 w 684"/>
                <a:gd name="connsiteY56-7110" fmla="*/ 115 h 146"/>
                <a:gd name="connsiteX57-7111" fmla="*/ 6 w 684"/>
                <a:gd name="connsiteY57-7112" fmla="*/ 104 h 146"/>
                <a:gd name="connsiteX58-7113" fmla="*/ 0 w 684"/>
                <a:gd name="connsiteY58-7114" fmla="*/ 99 h 146"/>
                <a:gd name="connsiteX59-7115" fmla="*/ 6 w 684"/>
                <a:gd name="connsiteY59-7116" fmla="*/ 94 h 146"/>
                <a:gd name="connsiteX60-7117" fmla="*/ 11 w 684"/>
                <a:gd name="connsiteY60-7118" fmla="*/ 88 h 146"/>
                <a:gd name="connsiteX61-7119" fmla="*/ 16 w 684"/>
                <a:gd name="connsiteY61-7120" fmla="*/ 83 h 146"/>
                <a:gd name="connsiteX62-7121" fmla="*/ 27 w 684"/>
                <a:gd name="connsiteY62-7122" fmla="*/ 78 h 146"/>
                <a:gd name="connsiteX63-7123" fmla="*/ 37 w 684"/>
                <a:gd name="connsiteY63-7124" fmla="*/ 67 h 146"/>
                <a:gd name="connsiteX64-7125" fmla="*/ 127 w 684"/>
                <a:gd name="connsiteY64-7126" fmla="*/ 4 h 146"/>
                <a:gd name="connsiteX65-7127" fmla="*/ 111 w 684"/>
                <a:gd name="connsiteY65-7128" fmla="*/ 41 h 146"/>
                <a:gd name="connsiteX66-7129" fmla="*/ 111 w 684"/>
                <a:gd name="connsiteY66-7130" fmla="*/ 51 h 146"/>
                <a:gd name="connsiteX67-7131" fmla="*/ 111 w 684"/>
                <a:gd name="connsiteY67-7132" fmla="*/ 57 h 146"/>
                <a:gd name="connsiteX68-7133" fmla="*/ 111 w 684"/>
                <a:gd name="connsiteY68-7134" fmla="*/ 62 h 146"/>
                <a:gd name="connsiteX69-7135" fmla="*/ 111 w 684"/>
                <a:gd name="connsiteY69-7136" fmla="*/ 62 h 146"/>
                <a:gd name="connsiteX70-7137" fmla="*/ 111 w 684"/>
                <a:gd name="connsiteY70-7138" fmla="*/ 67 h 146"/>
                <a:gd name="connsiteX71-7139" fmla="*/ 116 w 684"/>
                <a:gd name="connsiteY71-7140" fmla="*/ 67 h 146"/>
                <a:gd name="connsiteX72-7141" fmla="*/ 116 w 684"/>
                <a:gd name="connsiteY72-7142" fmla="*/ 67 h 146"/>
                <a:gd name="connsiteX73-7143" fmla="*/ 121 w 684"/>
                <a:gd name="connsiteY73-7144" fmla="*/ 67 h 146"/>
                <a:gd name="connsiteX74-7145" fmla="*/ 132 w 684"/>
                <a:gd name="connsiteY74-7146" fmla="*/ 67 h 146"/>
                <a:gd name="connsiteX75-7147" fmla="*/ 148 w 684"/>
                <a:gd name="connsiteY75-7148" fmla="*/ 67 h 146"/>
                <a:gd name="connsiteX76-7149" fmla="*/ 169 w 684"/>
                <a:gd name="connsiteY76-7150" fmla="*/ 67 h 146"/>
                <a:gd name="connsiteX77-7151" fmla="*/ 190 w 684"/>
                <a:gd name="connsiteY77-7152" fmla="*/ 67 h 146"/>
                <a:gd name="connsiteX78-7153" fmla="*/ 211 w 684"/>
                <a:gd name="connsiteY78-7154" fmla="*/ 62 h 146"/>
                <a:gd name="connsiteX79-7155" fmla="*/ 242 w 684"/>
                <a:gd name="connsiteY79-7156" fmla="*/ 57 h 146"/>
                <a:gd name="connsiteX80-7157" fmla="*/ 269 w 684"/>
                <a:gd name="connsiteY80-7158" fmla="*/ 57 h 146"/>
                <a:gd name="connsiteX81-7159" fmla="*/ 290 w 684"/>
                <a:gd name="connsiteY81-7160" fmla="*/ 51 h 146"/>
                <a:gd name="connsiteX82-7161" fmla="*/ 311 w 684"/>
                <a:gd name="connsiteY82-7162" fmla="*/ 51 h 146"/>
                <a:gd name="connsiteX83-7163" fmla="*/ 332 w 684"/>
                <a:gd name="connsiteY83-7164" fmla="*/ 46 h 146"/>
                <a:gd name="connsiteX84-7165" fmla="*/ 342 w 684"/>
                <a:gd name="connsiteY84-7166" fmla="*/ 46 h 146"/>
                <a:gd name="connsiteX85-7167" fmla="*/ 358 w 684"/>
                <a:gd name="connsiteY85-7168" fmla="*/ 46 h 146"/>
                <a:gd name="connsiteX86-7169" fmla="*/ 363 w 684"/>
                <a:gd name="connsiteY86-7170" fmla="*/ 46 h 146"/>
                <a:gd name="connsiteX87-7171" fmla="*/ 368 w 684"/>
                <a:gd name="connsiteY87-7172" fmla="*/ 46 h 146"/>
                <a:gd name="connsiteX88-7173" fmla="*/ 368 w 684"/>
                <a:gd name="connsiteY88-7174" fmla="*/ 46 h 146"/>
                <a:gd name="connsiteX0-7175" fmla="*/ 368 w 684"/>
                <a:gd name="connsiteY0-7176" fmla="*/ 31 h 131"/>
                <a:gd name="connsiteX1-7177" fmla="*/ 374 w 684"/>
                <a:gd name="connsiteY1-7178" fmla="*/ 31 h 131"/>
                <a:gd name="connsiteX2-7179" fmla="*/ 379 w 684"/>
                <a:gd name="connsiteY2-7180" fmla="*/ 31 h 131"/>
                <a:gd name="connsiteX3-7181" fmla="*/ 395 w 684"/>
                <a:gd name="connsiteY3-7182" fmla="*/ 26 h 131"/>
                <a:gd name="connsiteX4-7183" fmla="*/ 405 w 684"/>
                <a:gd name="connsiteY4-7184" fmla="*/ 26 h 131"/>
                <a:gd name="connsiteX5-7185" fmla="*/ 421 w 684"/>
                <a:gd name="connsiteY5-7186" fmla="*/ 26 h 131"/>
                <a:gd name="connsiteX6-7187" fmla="*/ 442 w 684"/>
                <a:gd name="connsiteY6-7188" fmla="*/ 21 h 131"/>
                <a:gd name="connsiteX7-7189" fmla="*/ 468 w 684"/>
                <a:gd name="connsiteY7-7190" fmla="*/ 21 h 131"/>
                <a:gd name="connsiteX8-7191" fmla="*/ 495 w 684"/>
                <a:gd name="connsiteY8-7192" fmla="*/ 15 h 131"/>
                <a:gd name="connsiteX9-7193" fmla="*/ 547 w 684"/>
                <a:gd name="connsiteY9-7194" fmla="*/ 10 h 131"/>
                <a:gd name="connsiteX10-7195" fmla="*/ 595 w 684"/>
                <a:gd name="connsiteY10-7196" fmla="*/ 5 h 131"/>
                <a:gd name="connsiteX11-7197" fmla="*/ 642 w 684"/>
                <a:gd name="connsiteY11-7198" fmla="*/ 0 h 131"/>
                <a:gd name="connsiteX12-7199" fmla="*/ 684 w 684"/>
                <a:gd name="connsiteY12-7200" fmla="*/ 0 h 131"/>
                <a:gd name="connsiteX13-7201" fmla="*/ 663 w 684"/>
                <a:gd name="connsiteY13-7202" fmla="*/ 36 h 131"/>
                <a:gd name="connsiteX14-7203" fmla="*/ 653 w 684"/>
                <a:gd name="connsiteY14-7204" fmla="*/ 36 h 131"/>
                <a:gd name="connsiteX15-7205" fmla="*/ 637 w 684"/>
                <a:gd name="connsiteY15-7206" fmla="*/ 36 h 131"/>
                <a:gd name="connsiteX16-7207" fmla="*/ 626 w 684"/>
                <a:gd name="connsiteY16-7208" fmla="*/ 36 h 131"/>
                <a:gd name="connsiteX17-7209" fmla="*/ 610 w 684"/>
                <a:gd name="connsiteY17-7210" fmla="*/ 36 h 131"/>
                <a:gd name="connsiteX18-7211" fmla="*/ 595 w 684"/>
                <a:gd name="connsiteY18-7212" fmla="*/ 42 h 131"/>
                <a:gd name="connsiteX19-7213" fmla="*/ 579 w 684"/>
                <a:gd name="connsiteY19-7214" fmla="*/ 42 h 131"/>
                <a:gd name="connsiteX20-7215" fmla="*/ 558 w 684"/>
                <a:gd name="connsiteY20-7216" fmla="*/ 42 h 131"/>
                <a:gd name="connsiteX21-7217" fmla="*/ 542 w 684"/>
                <a:gd name="connsiteY21-7218" fmla="*/ 42 h 131"/>
                <a:gd name="connsiteX22-7219" fmla="*/ 521 w 684"/>
                <a:gd name="connsiteY22-7220" fmla="*/ 47 h 131"/>
                <a:gd name="connsiteX23-7221" fmla="*/ 500 w 684"/>
                <a:gd name="connsiteY23-7222" fmla="*/ 47 h 131"/>
                <a:gd name="connsiteX24-7223" fmla="*/ 479 w 684"/>
                <a:gd name="connsiteY24-7224" fmla="*/ 52 h 131"/>
                <a:gd name="connsiteX25-7225" fmla="*/ 458 w 684"/>
                <a:gd name="connsiteY25-7226" fmla="*/ 52 h 131"/>
                <a:gd name="connsiteX26-7227" fmla="*/ 432 w 684"/>
                <a:gd name="connsiteY26-7228" fmla="*/ 58 h 131"/>
                <a:gd name="connsiteX27-7229" fmla="*/ 405 w 684"/>
                <a:gd name="connsiteY27-7230" fmla="*/ 58 h 131"/>
                <a:gd name="connsiteX28-7231" fmla="*/ 384 w 684"/>
                <a:gd name="connsiteY28-7232" fmla="*/ 63 h 131"/>
                <a:gd name="connsiteX29-7233" fmla="*/ 353 w 684"/>
                <a:gd name="connsiteY29-7234" fmla="*/ 63 h 131"/>
                <a:gd name="connsiteX30-7235" fmla="*/ 326 w 684"/>
                <a:gd name="connsiteY30-7236" fmla="*/ 68 h 131"/>
                <a:gd name="connsiteX31-7237" fmla="*/ 305 w 684"/>
                <a:gd name="connsiteY31-7238" fmla="*/ 73 h 131"/>
                <a:gd name="connsiteX32-7239" fmla="*/ 279 w 684"/>
                <a:gd name="connsiteY32-7240" fmla="*/ 79 h 131"/>
                <a:gd name="connsiteX33-7241" fmla="*/ 258 w 684"/>
                <a:gd name="connsiteY33-7242" fmla="*/ 79 h 131"/>
                <a:gd name="connsiteX34-7243" fmla="*/ 237 w 684"/>
                <a:gd name="connsiteY34-7244" fmla="*/ 84 h 131"/>
                <a:gd name="connsiteX35-7245" fmla="*/ 216 w 684"/>
                <a:gd name="connsiteY35-7246" fmla="*/ 89 h 131"/>
                <a:gd name="connsiteX36-7247" fmla="*/ 200 w 684"/>
                <a:gd name="connsiteY36-7248" fmla="*/ 89 h 131"/>
                <a:gd name="connsiteX37-7249" fmla="*/ 184 w 684"/>
                <a:gd name="connsiteY37-7250" fmla="*/ 94 h 131"/>
                <a:gd name="connsiteX38-7251" fmla="*/ 169 w 684"/>
                <a:gd name="connsiteY38-7252" fmla="*/ 94 h 131"/>
                <a:gd name="connsiteX39-7253" fmla="*/ 153 w 684"/>
                <a:gd name="connsiteY39-7254" fmla="*/ 100 h 131"/>
                <a:gd name="connsiteX40-7255" fmla="*/ 142 w 684"/>
                <a:gd name="connsiteY40-7256" fmla="*/ 100 h 131"/>
                <a:gd name="connsiteX41-7257" fmla="*/ 132 w 684"/>
                <a:gd name="connsiteY41-7258" fmla="*/ 105 h 131"/>
                <a:gd name="connsiteX42-7259" fmla="*/ 127 w 684"/>
                <a:gd name="connsiteY42-7260" fmla="*/ 105 h 131"/>
                <a:gd name="connsiteX43-7261" fmla="*/ 116 w 684"/>
                <a:gd name="connsiteY43-7262" fmla="*/ 110 h 131"/>
                <a:gd name="connsiteX44-7263" fmla="*/ 111 w 684"/>
                <a:gd name="connsiteY44-7264" fmla="*/ 110 h 131"/>
                <a:gd name="connsiteX45-7265" fmla="*/ 105 w 684"/>
                <a:gd name="connsiteY45-7266" fmla="*/ 115 h 131"/>
                <a:gd name="connsiteX46-7267" fmla="*/ 90 w 684"/>
                <a:gd name="connsiteY46-7268" fmla="*/ 121 h 131"/>
                <a:gd name="connsiteX47-7269" fmla="*/ 79 w 684"/>
                <a:gd name="connsiteY47-7270" fmla="*/ 126 h 131"/>
                <a:gd name="connsiteX48-7271" fmla="*/ 69 w 684"/>
                <a:gd name="connsiteY48-7272" fmla="*/ 131 h 131"/>
                <a:gd name="connsiteX49-7273" fmla="*/ 63 w 684"/>
                <a:gd name="connsiteY49-7274" fmla="*/ 131 h 131"/>
                <a:gd name="connsiteX50-7275" fmla="*/ 58 w 684"/>
                <a:gd name="connsiteY50-7276" fmla="*/ 131 h 131"/>
                <a:gd name="connsiteX51-7277" fmla="*/ 53 w 684"/>
                <a:gd name="connsiteY51-7278" fmla="*/ 131 h 131"/>
                <a:gd name="connsiteX52-7279" fmla="*/ 48 w 684"/>
                <a:gd name="connsiteY52-7280" fmla="*/ 131 h 131"/>
                <a:gd name="connsiteX53-7281" fmla="*/ 37 w 684"/>
                <a:gd name="connsiteY53-7282" fmla="*/ 121 h 131"/>
                <a:gd name="connsiteX54-7283" fmla="*/ 27 w 684"/>
                <a:gd name="connsiteY54-7284" fmla="*/ 115 h 131"/>
                <a:gd name="connsiteX55-7285" fmla="*/ 16 w 684"/>
                <a:gd name="connsiteY55-7286" fmla="*/ 105 h 131"/>
                <a:gd name="connsiteX56-7287" fmla="*/ 11 w 684"/>
                <a:gd name="connsiteY56-7288" fmla="*/ 100 h 131"/>
                <a:gd name="connsiteX57-7289" fmla="*/ 6 w 684"/>
                <a:gd name="connsiteY57-7290" fmla="*/ 89 h 131"/>
                <a:gd name="connsiteX58-7291" fmla="*/ 0 w 684"/>
                <a:gd name="connsiteY58-7292" fmla="*/ 84 h 131"/>
                <a:gd name="connsiteX59-7293" fmla="*/ 6 w 684"/>
                <a:gd name="connsiteY59-7294" fmla="*/ 79 h 131"/>
                <a:gd name="connsiteX60-7295" fmla="*/ 11 w 684"/>
                <a:gd name="connsiteY60-7296" fmla="*/ 73 h 131"/>
                <a:gd name="connsiteX61-7297" fmla="*/ 16 w 684"/>
                <a:gd name="connsiteY61-7298" fmla="*/ 68 h 131"/>
                <a:gd name="connsiteX62-7299" fmla="*/ 27 w 684"/>
                <a:gd name="connsiteY62-7300" fmla="*/ 63 h 131"/>
                <a:gd name="connsiteX63-7301" fmla="*/ 37 w 684"/>
                <a:gd name="connsiteY63-7302" fmla="*/ 52 h 131"/>
                <a:gd name="connsiteX64-7303" fmla="*/ 111 w 684"/>
                <a:gd name="connsiteY64-7304" fmla="*/ 26 h 131"/>
                <a:gd name="connsiteX65-7305" fmla="*/ 111 w 684"/>
                <a:gd name="connsiteY65-7306" fmla="*/ 36 h 131"/>
                <a:gd name="connsiteX66-7307" fmla="*/ 111 w 684"/>
                <a:gd name="connsiteY66-7308" fmla="*/ 42 h 131"/>
                <a:gd name="connsiteX67-7309" fmla="*/ 111 w 684"/>
                <a:gd name="connsiteY67-7310" fmla="*/ 47 h 131"/>
                <a:gd name="connsiteX68-7311" fmla="*/ 111 w 684"/>
                <a:gd name="connsiteY68-7312" fmla="*/ 47 h 131"/>
                <a:gd name="connsiteX69-7313" fmla="*/ 111 w 684"/>
                <a:gd name="connsiteY69-7314" fmla="*/ 52 h 131"/>
                <a:gd name="connsiteX70-7315" fmla="*/ 116 w 684"/>
                <a:gd name="connsiteY70-7316" fmla="*/ 52 h 131"/>
                <a:gd name="connsiteX71-7317" fmla="*/ 116 w 684"/>
                <a:gd name="connsiteY71-7318" fmla="*/ 52 h 131"/>
                <a:gd name="connsiteX72-7319" fmla="*/ 121 w 684"/>
                <a:gd name="connsiteY72-7320" fmla="*/ 52 h 131"/>
                <a:gd name="connsiteX73-7321" fmla="*/ 132 w 684"/>
                <a:gd name="connsiteY73-7322" fmla="*/ 52 h 131"/>
                <a:gd name="connsiteX74-7323" fmla="*/ 148 w 684"/>
                <a:gd name="connsiteY74-7324" fmla="*/ 52 h 131"/>
                <a:gd name="connsiteX75-7325" fmla="*/ 169 w 684"/>
                <a:gd name="connsiteY75-7326" fmla="*/ 52 h 131"/>
                <a:gd name="connsiteX76-7327" fmla="*/ 190 w 684"/>
                <a:gd name="connsiteY76-7328" fmla="*/ 52 h 131"/>
                <a:gd name="connsiteX77-7329" fmla="*/ 211 w 684"/>
                <a:gd name="connsiteY77-7330" fmla="*/ 47 h 131"/>
                <a:gd name="connsiteX78-7331" fmla="*/ 242 w 684"/>
                <a:gd name="connsiteY78-7332" fmla="*/ 42 h 131"/>
                <a:gd name="connsiteX79-7333" fmla="*/ 269 w 684"/>
                <a:gd name="connsiteY79-7334" fmla="*/ 42 h 131"/>
                <a:gd name="connsiteX80-7335" fmla="*/ 290 w 684"/>
                <a:gd name="connsiteY80-7336" fmla="*/ 36 h 131"/>
                <a:gd name="connsiteX81-7337" fmla="*/ 311 w 684"/>
                <a:gd name="connsiteY81-7338" fmla="*/ 36 h 131"/>
                <a:gd name="connsiteX82-7339" fmla="*/ 332 w 684"/>
                <a:gd name="connsiteY82-7340" fmla="*/ 31 h 131"/>
                <a:gd name="connsiteX83-7341" fmla="*/ 342 w 684"/>
                <a:gd name="connsiteY83-7342" fmla="*/ 31 h 131"/>
                <a:gd name="connsiteX84-7343" fmla="*/ 358 w 684"/>
                <a:gd name="connsiteY84-7344" fmla="*/ 31 h 131"/>
                <a:gd name="connsiteX85-7345" fmla="*/ 363 w 684"/>
                <a:gd name="connsiteY85-7346" fmla="*/ 31 h 131"/>
                <a:gd name="connsiteX86-7347" fmla="*/ 368 w 684"/>
                <a:gd name="connsiteY86-7348" fmla="*/ 31 h 131"/>
                <a:gd name="connsiteX87-7349" fmla="*/ 368 w 684"/>
                <a:gd name="connsiteY87-7350" fmla="*/ 31 h 131"/>
                <a:gd name="connsiteX0-7351" fmla="*/ 368 w 684"/>
                <a:gd name="connsiteY0-7352" fmla="*/ 31 h 131"/>
                <a:gd name="connsiteX1-7353" fmla="*/ 374 w 684"/>
                <a:gd name="connsiteY1-7354" fmla="*/ 31 h 131"/>
                <a:gd name="connsiteX2-7355" fmla="*/ 379 w 684"/>
                <a:gd name="connsiteY2-7356" fmla="*/ 31 h 131"/>
                <a:gd name="connsiteX3-7357" fmla="*/ 395 w 684"/>
                <a:gd name="connsiteY3-7358" fmla="*/ 26 h 131"/>
                <a:gd name="connsiteX4-7359" fmla="*/ 405 w 684"/>
                <a:gd name="connsiteY4-7360" fmla="*/ 26 h 131"/>
                <a:gd name="connsiteX5-7361" fmla="*/ 421 w 684"/>
                <a:gd name="connsiteY5-7362" fmla="*/ 26 h 131"/>
                <a:gd name="connsiteX6-7363" fmla="*/ 442 w 684"/>
                <a:gd name="connsiteY6-7364" fmla="*/ 21 h 131"/>
                <a:gd name="connsiteX7-7365" fmla="*/ 468 w 684"/>
                <a:gd name="connsiteY7-7366" fmla="*/ 21 h 131"/>
                <a:gd name="connsiteX8-7367" fmla="*/ 495 w 684"/>
                <a:gd name="connsiteY8-7368" fmla="*/ 15 h 131"/>
                <a:gd name="connsiteX9-7369" fmla="*/ 547 w 684"/>
                <a:gd name="connsiteY9-7370" fmla="*/ 10 h 131"/>
                <a:gd name="connsiteX10-7371" fmla="*/ 595 w 684"/>
                <a:gd name="connsiteY10-7372" fmla="*/ 5 h 131"/>
                <a:gd name="connsiteX11-7373" fmla="*/ 642 w 684"/>
                <a:gd name="connsiteY11-7374" fmla="*/ 0 h 131"/>
                <a:gd name="connsiteX12-7375" fmla="*/ 684 w 684"/>
                <a:gd name="connsiteY12-7376" fmla="*/ 0 h 131"/>
                <a:gd name="connsiteX13-7377" fmla="*/ 663 w 684"/>
                <a:gd name="connsiteY13-7378" fmla="*/ 36 h 131"/>
                <a:gd name="connsiteX14-7379" fmla="*/ 653 w 684"/>
                <a:gd name="connsiteY14-7380" fmla="*/ 36 h 131"/>
                <a:gd name="connsiteX15-7381" fmla="*/ 637 w 684"/>
                <a:gd name="connsiteY15-7382" fmla="*/ 36 h 131"/>
                <a:gd name="connsiteX16-7383" fmla="*/ 626 w 684"/>
                <a:gd name="connsiteY16-7384" fmla="*/ 36 h 131"/>
                <a:gd name="connsiteX17-7385" fmla="*/ 610 w 684"/>
                <a:gd name="connsiteY17-7386" fmla="*/ 36 h 131"/>
                <a:gd name="connsiteX18-7387" fmla="*/ 595 w 684"/>
                <a:gd name="connsiteY18-7388" fmla="*/ 42 h 131"/>
                <a:gd name="connsiteX19-7389" fmla="*/ 579 w 684"/>
                <a:gd name="connsiteY19-7390" fmla="*/ 42 h 131"/>
                <a:gd name="connsiteX20-7391" fmla="*/ 558 w 684"/>
                <a:gd name="connsiteY20-7392" fmla="*/ 42 h 131"/>
                <a:gd name="connsiteX21-7393" fmla="*/ 542 w 684"/>
                <a:gd name="connsiteY21-7394" fmla="*/ 42 h 131"/>
                <a:gd name="connsiteX22-7395" fmla="*/ 521 w 684"/>
                <a:gd name="connsiteY22-7396" fmla="*/ 47 h 131"/>
                <a:gd name="connsiteX23-7397" fmla="*/ 500 w 684"/>
                <a:gd name="connsiteY23-7398" fmla="*/ 47 h 131"/>
                <a:gd name="connsiteX24-7399" fmla="*/ 479 w 684"/>
                <a:gd name="connsiteY24-7400" fmla="*/ 52 h 131"/>
                <a:gd name="connsiteX25-7401" fmla="*/ 458 w 684"/>
                <a:gd name="connsiteY25-7402" fmla="*/ 52 h 131"/>
                <a:gd name="connsiteX26-7403" fmla="*/ 432 w 684"/>
                <a:gd name="connsiteY26-7404" fmla="*/ 58 h 131"/>
                <a:gd name="connsiteX27-7405" fmla="*/ 405 w 684"/>
                <a:gd name="connsiteY27-7406" fmla="*/ 58 h 131"/>
                <a:gd name="connsiteX28-7407" fmla="*/ 384 w 684"/>
                <a:gd name="connsiteY28-7408" fmla="*/ 63 h 131"/>
                <a:gd name="connsiteX29-7409" fmla="*/ 353 w 684"/>
                <a:gd name="connsiteY29-7410" fmla="*/ 63 h 131"/>
                <a:gd name="connsiteX30-7411" fmla="*/ 326 w 684"/>
                <a:gd name="connsiteY30-7412" fmla="*/ 68 h 131"/>
                <a:gd name="connsiteX31-7413" fmla="*/ 305 w 684"/>
                <a:gd name="connsiteY31-7414" fmla="*/ 73 h 131"/>
                <a:gd name="connsiteX32-7415" fmla="*/ 279 w 684"/>
                <a:gd name="connsiteY32-7416" fmla="*/ 79 h 131"/>
                <a:gd name="connsiteX33-7417" fmla="*/ 258 w 684"/>
                <a:gd name="connsiteY33-7418" fmla="*/ 79 h 131"/>
                <a:gd name="connsiteX34-7419" fmla="*/ 237 w 684"/>
                <a:gd name="connsiteY34-7420" fmla="*/ 84 h 131"/>
                <a:gd name="connsiteX35-7421" fmla="*/ 216 w 684"/>
                <a:gd name="connsiteY35-7422" fmla="*/ 89 h 131"/>
                <a:gd name="connsiteX36-7423" fmla="*/ 200 w 684"/>
                <a:gd name="connsiteY36-7424" fmla="*/ 89 h 131"/>
                <a:gd name="connsiteX37-7425" fmla="*/ 184 w 684"/>
                <a:gd name="connsiteY37-7426" fmla="*/ 94 h 131"/>
                <a:gd name="connsiteX38-7427" fmla="*/ 169 w 684"/>
                <a:gd name="connsiteY38-7428" fmla="*/ 94 h 131"/>
                <a:gd name="connsiteX39-7429" fmla="*/ 153 w 684"/>
                <a:gd name="connsiteY39-7430" fmla="*/ 100 h 131"/>
                <a:gd name="connsiteX40-7431" fmla="*/ 142 w 684"/>
                <a:gd name="connsiteY40-7432" fmla="*/ 100 h 131"/>
                <a:gd name="connsiteX41-7433" fmla="*/ 132 w 684"/>
                <a:gd name="connsiteY41-7434" fmla="*/ 105 h 131"/>
                <a:gd name="connsiteX42-7435" fmla="*/ 127 w 684"/>
                <a:gd name="connsiteY42-7436" fmla="*/ 105 h 131"/>
                <a:gd name="connsiteX43-7437" fmla="*/ 116 w 684"/>
                <a:gd name="connsiteY43-7438" fmla="*/ 110 h 131"/>
                <a:gd name="connsiteX44-7439" fmla="*/ 111 w 684"/>
                <a:gd name="connsiteY44-7440" fmla="*/ 110 h 131"/>
                <a:gd name="connsiteX45-7441" fmla="*/ 105 w 684"/>
                <a:gd name="connsiteY45-7442" fmla="*/ 115 h 131"/>
                <a:gd name="connsiteX46-7443" fmla="*/ 90 w 684"/>
                <a:gd name="connsiteY46-7444" fmla="*/ 121 h 131"/>
                <a:gd name="connsiteX47-7445" fmla="*/ 79 w 684"/>
                <a:gd name="connsiteY47-7446" fmla="*/ 126 h 131"/>
                <a:gd name="connsiteX48-7447" fmla="*/ 69 w 684"/>
                <a:gd name="connsiteY48-7448" fmla="*/ 131 h 131"/>
                <a:gd name="connsiteX49-7449" fmla="*/ 63 w 684"/>
                <a:gd name="connsiteY49-7450" fmla="*/ 131 h 131"/>
                <a:gd name="connsiteX50-7451" fmla="*/ 58 w 684"/>
                <a:gd name="connsiteY50-7452" fmla="*/ 131 h 131"/>
                <a:gd name="connsiteX51-7453" fmla="*/ 53 w 684"/>
                <a:gd name="connsiteY51-7454" fmla="*/ 131 h 131"/>
                <a:gd name="connsiteX52-7455" fmla="*/ 48 w 684"/>
                <a:gd name="connsiteY52-7456" fmla="*/ 131 h 131"/>
                <a:gd name="connsiteX53-7457" fmla="*/ 37 w 684"/>
                <a:gd name="connsiteY53-7458" fmla="*/ 121 h 131"/>
                <a:gd name="connsiteX54-7459" fmla="*/ 27 w 684"/>
                <a:gd name="connsiteY54-7460" fmla="*/ 115 h 131"/>
                <a:gd name="connsiteX55-7461" fmla="*/ 16 w 684"/>
                <a:gd name="connsiteY55-7462" fmla="*/ 105 h 131"/>
                <a:gd name="connsiteX56-7463" fmla="*/ 11 w 684"/>
                <a:gd name="connsiteY56-7464" fmla="*/ 100 h 131"/>
                <a:gd name="connsiteX57-7465" fmla="*/ 6 w 684"/>
                <a:gd name="connsiteY57-7466" fmla="*/ 89 h 131"/>
                <a:gd name="connsiteX58-7467" fmla="*/ 0 w 684"/>
                <a:gd name="connsiteY58-7468" fmla="*/ 84 h 131"/>
                <a:gd name="connsiteX59-7469" fmla="*/ 6 w 684"/>
                <a:gd name="connsiteY59-7470" fmla="*/ 79 h 131"/>
                <a:gd name="connsiteX60-7471" fmla="*/ 11 w 684"/>
                <a:gd name="connsiteY60-7472" fmla="*/ 73 h 131"/>
                <a:gd name="connsiteX61-7473" fmla="*/ 16 w 684"/>
                <a:gd name="connsiteY61-7474" fmla="*/ 68 h 131"/>
                <a:gd name="connsiteX62-7475" fmla="*/ 27 w 684"/>
                <a:gd name="connsiteY62-7476" fmla="*/ 63 h 131"/>
                <a:gd name="connsiteX63-7477" fmla="*/ 37 w 684"/>
                <a:gd name="connsiteY63-7478" fmla="*/ 52 h 131"/>
                <a:gd name="connsiteX64-7479" fmla="*/ 111 w 684"/>
                <a:gd name="connsiteY64-7480" fmla="*/ 36 h 131"/>
                <a:gd name="connsiteX65-7481" fmla="*/ 111 w 684"/>
                <a:gd name="connsiteY65-7482" fmla="*/ 42 h 131"/>
                <a:gd name="connsiteX66-7483" fmla="*/ 111 w 684"/>
                <a:gd name="connsiteY66-7484" fmla="*/ 47 h 131"/>
                <a:gd name="connsiteX67-7485" fmla="*/ 111 w 684"/>
                <a:gd name="connsiteY67-7486" fmla="*/ 47 h 131"/>
                <a:gd name="connsiteX68-7487" fmla="*/ 111 w 684"/>
                <a:gd name="connsiteY68-7488" fmla="*/ 52 h 131"/>
                <a:gd name="connsiteX69-7489" fmla="*/ 116 w 684"/>
                <a:gd name="connsiteY69-7490" fmla="*/ 52 h 131"/>
                <a:gd name="connsiteX70-7491" fmla="*/ 116 w 684"/>
                <a:gd name="connsiteY70-7492" fmla="*/ 52 h 131"/>
                <a:gd name="connsiteX71-7493" fmla="*/ 121 w 684"/>
                <a:gd name="connsiteY71-7494" fmla="*/ 52 h 131"/>
                <a:gd name="connsiteX72-7495" fmla="*/ 132 w 684"/>
                <a:gd name="connsiteY72-7496" fmla="*/ 52 h 131"/>
                <a:gd name="connsiteX73-7497" fmla="*/ 148 w 684"/>
                <a:gd name="connsiteY73-7498" fmla="*/ 52 h 131"/>
                <a:gd name="connsiteX74-7499" fmla="*/ 169 w 684"/>
                <a:gd name="connsiteY74-7500" fmla="*/ 52 h 131"/>
                <a:gd name="connsiteX75-7501" fmla="*/ 190 w 684"/>
                <a:gd name="connsiteY75-7502" fmla="*/ 52 h 131"/>
                <a:gd name="connsiteX76-7503" fmla="*/ 211 w 684"/>
                <a:gd name="connsiteY76-7504" fmla="*/ 47 h 131"/>
                <a:gd name="connsiteX77-7505" fmla="*/ 242 w 684"/>
                <a:gd name="connsiteY77-7506" fmla="*/ 42 h 131"/>
                <a:gd name="connsiteX78-7507" fmla="*/ 269 w 684"/>
                <a:gd name="connsiteY78-7508" fmla="*/ 42 h 131"/>
                <a:gd name="connsiteX79-7509" fmla="*/ 290 w 684"/>
                <a:gd name="connsiteY79-7510" fmla="*/ 36 h 131"/>
                <a:gd name="connsiteX80-7511" fmla="*/ 311 w 684"/>
                <a:gd name="connsiteY80-7512" fmla="*/ 36 h 131"/>
                <a:gd name="connsiteX81-7513" fmla="*/ 332 w 684"/>
                <a:gd name="connsiteY81-7514" fmla="*/ 31 h 131"/>
                <a:gd name="connsiteX82-7515" fmla="*/ 342 w 684"/>
                <a:gd name="connsiteY82-7516" fmla="*/ 31 h 131"/>
                <a:gd name="connsiteX83-7517" fmla="*/ 358 w 684"/>
                <a:gd name="connsiteY83-7518" fmla="*/ 31 h 131"/>
                <a:gd name="connsiteX84-7519" fmla="*/ 363 w 684"/>
                <a:gd name="connsiteY84-7520" fmla="*/ 31 h 131"/>
                <a:gd name="connsiteX85-7521" fmla="*/ 368 w 684"/>
                <a:gd name="connsiteY85-7522" fmla="*/ 31 h 131"/>
                <a:gd name="connsiteX86-7523" fmla="*/ 368 w 684"/>
                <a:gd name="connsiteY86-7524" fmla="*/ 31 h 131"/>
                <a:gd name="connsiteX0-7525" fmla="*/ 368 w 684"/>
                <a:gd name="connsiteY0-7526" fmla="*/ 31 h 131"/>
                <a:gd name="connsiteX1-7527" fmla="*/ 374 w 684"/>
                <a:gd name="connsiteY1-7528" fmla="*/ 31 h 131"/>
                <a:gd name="connsiteX2-7529" fmla="*/ 379 w 684"/>
                <a:gd name="connsiteY2-7530" fmla="*/ 31 h 131"/>
                <a:gd name="connsiteX3-7531" fmla="*/ 395 w 684"/>
                <a:gd name="connsiteY3-7532" fmla="*/ 26 h 131"/>
                <a:gd name="connsiteX4-7533" fmla="*/ 405 w 684"/>
                <a:gd name="connsiteY4-7534" fmla="*/ 26 h 131"/>
                <a:gd name="connsiteX5-7535" fmla="*/ 421 w 684"/>
                <a:gd name="connsiteY5-7536" fmla="*/ 26 h 131"/>
                <a:gd name="connsiteX6-7537" fmla="*/ 442 w 684"/>
                <a:gd name="connsiteY6-7538" fmla="*/ 21 h 131"/>
                <a:gd name="connsiteX7-7539" fmla="*/ 468 w 684"/>
                <a:gd name="connsiteY7-7540" fmla="*/ 21 h 131"/>
                <a:gd name="connsiteX8-7541" fmla="*/ 495 w 684"/>
                <a:gd name="connsiteY8-7542" fmla="*/ 15 h 131"/>
                <a:gd name="connsiteX9-7543" fmla="*/ 547 w 684"/>
                <a:gd name="connsiteY9-7544" fmla="*/ 10 h 131"/>
                <a:gd name="connsiteX10-7545" fmla="*/ 595 w 684"/>
                <a:gd name="connsiteY10-7546" fmla="*/ 5 h 131"/>
                <a:gd name="connsiteX11-7547" fmla="*/ 642 w 684"/>
                <a:gd name="connsiteY11-7548" fmla="*/ 0 h 131"/>
                <a:gd name="connsiteX12-7549" fmla="*/ 684 w 684"/>
                <a:gd name="connsiteY12-7550" fmla="*/ 0 h 131"/>
                <a:gd name="connsiteX13-7551" fmla="*/ 663 w 684"/>
                <a:gd name="connsiteY13-7552" fmla="*/ 36 h 131"/>
                <a:gd name="connsiteX14-7553" fmla="*/ 653 w 684"/>
                <a:gd name="connsiteY14-7554" fmla="*/ 36 h 131"/>
                <a:gd name="connsiteX15-7555" fmla="*/ 637 w 684"/>
                <a:gd name="connsiteY15-7556" fmla="*/ 36 h 131"/>
                <a:gd name="connsiteX16-7557" fmla="*/ 626 w 684"/>
                <a:gd name="connsiteY16-7558" fmla="*/ 36 h 131"/>
                <a:gd name="connsiteX17-7559" fmla="*/ 610 w 684"/>
                <a:gd name="connsiteY17-7560" fmla="*/ 36 h 131"/>
                <a:gd name="connsiteX18-7561" fmla="*/ 595 w 684"/>
                <a:gd name="connsiteY18-7562" fmla="*/ 42 h 131"/>
                <a:gd name="connsiteX19-7563" fmla="*/ 579 w 684"/>
                <a:gd name="connsiteY19-7564" fmla="*/ 42 h 131"/>
                <a:gd name="connsiteX20-7565" fmla="*/ 558 w 684"/>
                <a:gd name="connsiteY20-7566" fmla="*/ 42 h 131"/>
                <a:gd name="connsiteX21-7567" fmla="*/ 542 w 684"/>
                <a:gd name="connsiteY21-7568" fmla="*/ 42 h 131"/>
                <a:gd name="connsiteX22-7569" fmla="*/ 521 w 684"/>
                <a:gd name="connsiteY22-7570" fmla="*/ 47 h 131"/>
                <a:gd name="connsiteX23-7571" fmla="*/ 500 w 684"/>
                <a:gd name="connsiteY23-7572" fmla="*/ 47 h 131"/>
                <a:gd name="connsiteX24-7573" fmla="*/ 479 w 684"/>
                <a:gd name="connsiteY24-7574" fmla="*/ 52 h 131"/>
                <a:gd name="connsiteX25-7575" fmla="*/ 458 w 684"/>
                <a:gd name="connsiteY25-7576" fmla="*/ 52 h 131"/>
                <a:gd name="connsiteX26-7577" fmla="*/ 432 w 684"/>
                <a:gd name="connsiteY26-7578" fmla="*/ 58 h 131"/>
                <a:gd name="connsiteX27-7579" fmla="*/ 405 w 684"/>
                <a:gd name="connsiteY27-7580" fmla="*/ 58 h 131"/>
                <a:gd name="connsiteX28-7581" fmla="*/ 384 w 684"/>
                <a:gd name="connsiteY28-7582" fmla="*/ 63 h 131"/>
                <a:gd name="connsiteX29-7583" fmla="*/ 353 w 684"/>
                <a:gd name="connsiteY29-7584" fmla="*/ 63 h 131"/>
                <a:gd name="connsiteX30-7585" fmla="*/ 326 w 684"/>
                <a:gd name="connsiteY30-7586" fmla="*/ 68 h 131"/>
                <a:gd name="connsiteX31-7587" fmla="*/ 305 w 684"/>
                <a:gd name="connsiteY31-7588" fmla="*/ 73 h 131"/>
                <a:gd name="connsiteX32-7589" fmla="*/ 279 w 684"/>
                <a:gd name="connsiteY32-7590" fmla="*/ 79 h 131"/>
                <a:gd name="connsiteX33-7591" fmla="*/ 258 w 684"/>
                <a:gd name="connsiteY33-7592" fmla="*/ 79 h 131"/>
                <a:gd name="connsiteX34-7593" fmla="*/ 237 w 684"/>
                <a:gd name="connsiteY34-7594" fmla="*/ 84 h 131"/>
                <a:gd name="connsiteX35-7595" fmla="*/ 216 w 684"/>
                <a:gd name="connsiteY35-7596" fmla="*/ 89 h 131"/>
                <a:gd name="connsiteX36-7597" fmla="*/ 200 w 684"/>
                <a:gd name="connsiteY36-7598" fmla="*/ 89 h 131"/>
                <a:gd name="connsiteX37-7599" fmla="*/ 184 w 684"/>
                <a:gd name="connsiteY37-7600" fmla="*/ 94 h 131"/>
                <a:gd name="connsiteX38-7601" fmla="*/ 169 w 684"/>
                <a:gd name="connsiteY38-7602" fmla="*/ 94 h 131"/>
                <a:gd name="connsiteX39-7603" fmla="*/ 153 w 684"/>
                <a:gd name="connsiteY39-7604" fmla="*/ 100 h 131"/>
                <a:gd name="connsiteX40-7605" fmla="*/ 142 w 684"/>
                <a:gd name="connsiteY40-7606" fmla="*/ 100 h 131"/>
                <a:gd name="connsiteX41-7607" fmla="*/ 132 w 684"/>
                <a:gd name="connsiteY41-7608" fmla="*/ 105 h 131"/>
                <a:gd name="connsiteX42-7609" fmla="*/ 127 w 684"/>
                <a:gd name="connsiteY42-7610" fmla="*/ 105 h 131"/>
                <a:gd name="connsiteX43-7611" fmla="*/ 116 w 684"/>
                <a:gd name="connsiteY43-7612" fmla="*/ 110 h 131"/>
                <a:gd name="connsiteX44-7613" fmla="*/ 111 w 684"/>
                <a:gd name="connsiteY44-7614" fmla="*/ 110 h 131"/>
                <a:gd name="connsiteX45-7615" fmla="*/ 105 w 684"/>
                <a:gd name="connsiteY45-7616" fmla="*/ 115 h 131"/>
                <a:gd name="connsiteX46-7617" fmla="*/ 90 w 684"/>
                <a:gd name="connsiteY46-7618" fmla="*/ 121 h 131"/>
                <a:gd name="connsiteX47-7619" fmla="*/ 79 w 684"/>
                <a:gd name="connsiteY47-7620" fmla="*/ 126 h 131"/>
                <a:gd name="connsiteX48-7621" fmla="*/ 69 w 684"/>
                <a:gd name="connsiteY48-7622" fmla="*/ 131 h 131"/>
                <a:gd name="connsiteX49-7623" fmla="*/ 63 w 684"/>
                <a:gd name="connsiteY49-7624" fmla="*/ 131 h 131"/>
                <a:gd name="connsiteX50-7625" fmla="*/ 58 w 684"/>
                <a:gd name="connsiteY50-7626" fmla="*/ 131 h 131"/>
                <a:gd name="connsiteX51-7627" fmla="*/ 53 w 684"/>
                <a:gd name="connsiteY51-7628" fmla="*/ 131 h 131"/>
                <a:gd name="connsiteX52-7629" fmla="*/ 48 w 684"/>
                <a:gd name="connsiteY52-7630" fmla="*/ 131 h 131"/>
                <a:gd name="connsiteX53-7631" fmla="*/ 37 w 684"/>
                <a:gd name="connsiteY53-7632" fmla="*/ 121 h 131"/>
                <a:gd name="connsiteX54-7633" fmla="*/ 27 w 684"/>
                <a:gd name="connsiteY54-7634" fmla="*/ 115 h 131"/>
                <a:gd name="connsiteX55-7635" fmla="*/ 16 w 684"/>
                <a:gd name="connsiteY55-7636" fmla="*/ 105 h 131"/>
                <a:gd name="connsiteX56-7637" fmla="*/ 11 w 684"/>
                <a:gd name="connsiteY56-7638" fmla="*/ 100 h 131"/>
                <a:gd name="connsiteX57-7639" fmla="*/ 6 w 684"/>
                <a:gd name="connsiteY57-7640" fmla="*/ 89 h 131"/>
                <a:gd name="connsiteX58-7641" fmla="*/ 0 w 684"/>
                <a:gd name="connsiteY58-7642" fmla="*/ 84 h 131"/>
                <a:gd name="connsiteX59-7643" fmla="*/ 6 w 684"/>
                <a:gd name="connsiteY59-7644" fmla="*/ 79 h 131"/>
                <a:gd name="connsiteX60-7645" fmla="*/ 11 w 684"/>
                <a:gd name="connsiteY60-7646" fmla="*/ 73 h 131"/>
                <a:gd name="connsiteX61-7647" fmla="*/ 16 w 684"/>
                <a:gd name="connsiteY61-7648" fmla="*/ 68 h 131"/>
                <a:gd name="connsiteX62-7649" fmla="*/ 27 w 684"/>
                <a:gd name="connsiteY62-7650" fmla="*/ 63 h 131"/>
                <a:gd name="connsiteX63-7651" fmla="*/ 37 w 684"/>
                <a:gd name="connsiteY63-7652" fmla="*/ 52 h 131"/>
                <a:gd name="connsiteX64-7653" fmla="*/ 111 w 684"/>
                <a:gd name="connsiteY64-7654" fmla="*/ 36 h 131"/>
                <a:gd name="connsiteX65-7655" fmla="*/ 111 w 684"/>
                <a:gd name="connsiteY65-7656" fmla="*/ 47 h 131"/>
                <a:gd name="connsiteX66-7657" fmla="*/ 111 w 684"/>
                <a:gd name="connsiteY66-7658" fmla="*/ 47 h 131"/>
                <a:gd name="connsiteX67-7659" fmla="*/ 111 w 684"/>
                <a:gd name="connsiteY67-7660" fmla="*/ 52 h 131"/>
                <a:gd name="connsiteX68-7661" fmla="*/ 116 w 684"/>
                <a:gd name="connsiteY68-7662" fmla="*/ 52 h 131"/>
                <a:gd name="connsiteX69-7663" fmla="*/ 116 w 684"/>
                <a:gd name="connsiteY69-7664" fmla="*/ 52 h 131"/>
                <a:gd name="connsiteX70-7665" fmla="*/ 121 w 684"/>
                <a:gd name="connsiteY70-7666" fmla="*/ 52 h 131"/>
                <a:gd name="connsiteX71-7667" fmla="*/ 132 w 684"/>
                <a:gd name="connsiteY71-7668" fmla="*/ 52 h 131"/>
                <a:gd name="connsiteX72-7669" fmla="*/ 148 w 684"/>
                <a:gd name="connsiteY72-7670" fmla="*/ 52 h 131"/>
                <a:gd name="connsiteX73-7671" fmla="*/ 169 w 684"/>
                <a:gd name="connsiteY73-7672" fmla="*/ 52 h 131"/>
                <a:gd name="connsiteX74-7673" fmla="*/ 190 w 684"/>
                <a:gd name="connsiteY74-7674" fmla="*/ 52 h 131"/>
                <a:gd name="connsiteX75-7675" fmla="*/ 211 w 684"/>
                <a:gd name="connsiteY75-7676" fmla="*/ 47 h 131"/>
                <a:gd name="connsiteX76-7677" fmla="*/ 242 w 684"/>
                <a:gd name="connsiteY76-7678" fmla="*/ 42 h 131"/>
                <a:gd name="connsiteX77-7679" fmla="*/ 269 w 684"/>
                <a:gd name="connsiteY77-7680" fmla="*/ 42 h 131"/>
                <a:gd name="connsiteX78-7681" fmla="*/ 290 w 684"/>
                <a:gd name="connsiteY78-7682" fmla="*/ 36 h 131"/>
                <a:gd name="connsiteX79-7683" fmla="*/ 311 w 684"/>
                <a:gd name="connsiteY79-7684" fmla="*/ 36 h 131"/>
                <a:gd name="connsiteX80-7685" fmla="*/ 332 w 684"/>
                <a:gd name="connsiteY80-7686" fmla="*/ 31 h 131"/>
                <a:gd name="connsiteX81-7687" fmla="*/ 342 w 684"/>
                <a:gd name="connsiteY81-7688" fmla="*/ 31 h 131"/>
                <a:gd name="connsiteX82-7689" fmla="*/ 358 w 684"/>
                <a:gd name="connsiteY82-7690" fmla="*/ 31 h 131"/>
                <a:gd name="connsiteX83-7691" fmla="*/ 363 w 684"/>
                <a:gd name="connsiteY83-7692" fmla="*/ 31 h 131"/>
                <a:gd name="connsiteX84-7693" fmla="*/ 368 w 684"/>
                <a:gd name="connsiteY84-7694" fmla="*/ 31 h 131"/>
                <a:gd name="connsiteX85-7695" fmla="*/ 368 w 684"/>
                <a:gd name="connsiteY85-7696" fmla="*/ 31 h 131"/>
                <a:gd name="connsiteX0-7697" fmla="*/ 368 w 684"/>
                <a:gd name="connsiteY0-7698" fmla="*/ 31 h 131"/>
                <a:gd name="connsiteX1-7699" fmla="*/ 374 w 684"/>
                <a:gd name="connsiteY1-7700" fmla="*/ 31 h 131"/>
                <a:gd name="connsiteX2-7701" fmla="*/ 379 w 684"/>
                <a:gd name="connsiteY2-7702" fmla="*/ 31 h 131"/>
                <a:gd name="connsiteX3-7703" fmla="*/ 395 w 684"/>
                <a:gd name="connsiteY3-7704" fmla="*/ 26 h 131"/>
                <a:gd name="connsiteX4-7705" fmla="*/ 405 w 684"/>
                <a:gd name="connsiteY4-7706" fmla="*/ 26 h 131"/>
                <a:gd name="connsiteX5-7707" fmla="*/ 421 w 684"/>
                <a:gd name="connsiteY5-7708" fmla="*/ 26 h 131"/>
                <a:gd name="connsiteX6-7709" fmla="*/ 442 w 684"/>
                <a:gd name="connsiteY6-7710" fmla="*/ 21 h 131"/>
                <a:gd name="connsiteX7-7711" fmla="*/ 468 w 684"/>
                <a:gd name="connsiteY7-7712" fmla="*/ 21 h 131"/>
                <a:gd name="connsiteX8-7713" fmla="*/ 495 w 684"/>
                <a:gd name="connsiteY8-7714" fmla="*/ 15 h 131"/>
                <a:gd name="connsiteX9-7715" fmla="*/ 547 w 684"/>
                <a:gd name="connsiteY9-7716" fmla="*/ 10 h 131"/>
                <a:gd name="connsiteX10-7717" fmla="*/ 595 w 684"/>
                <a:gd name="connsiteY10-7718" fmla="*/ 5 h 131"/>
                <a:gd name="connsiteX11-7719" fmla="*/ 642 w 684"/>
                <a:gd name="connsiteY11-7720" fmla="*/ 0 h 131"/>
                <a:gd name="connsiteX12-7721" fmla="*/ 684 w 684"/>
                <a:gd name="connsiteY12-7722" fmla="*/ 0 h 131"/>
                <a:gd name="connsiteX13-7723" fmla="*/ 663 w 684"/>
                <a:gd name="connsiteY13-7724" fmla="*/ 36 h 131"/>
                <a:gd name="connsiteX14-7725" fmla="*/ 653 w 684"/>
                <a:gd name="connsiteY14-7726" fmla="*/ 36 h 131"/>
                <a:gd name="connsiteX15-7727" fmla="*/ 637 w 684"/>
                <a:gd name="connsiteY15-7728" fmla="*/ 36 h 131"/>
                <a:gd name="connsiteX16-7729" fmla="*/ 626 w 684"/>
                <a:gd name="connsiteY16-7730" fmla="*/ 36 h 131"/>
                <a:gd name="connsiteX17-7731" fmla="*/ 610 w 684"/>
                <a:gd name="connsiteY17-7732" fmla="*/ 36 h 131"/>
                <a:gd name="connsiteX18-7733" fmla="*/ 595 w 684"/>
                <a:gd name="connsiteY18-7734" fmla="*/ 42 h 131"/>
                <a:gd name="connsiteX19-7735" fmla="*/ 579 w 684"/>
                <a:gd name="connsiteY19-7736" fmla="*/ 42 h 131"/>
                <a:gd name="connsiteX20-7737" fmla="*/ 558 w 684"/>
                <a:gd name="connsiteY20-7738" fmla="*/ 42 h 131"/>
                <a:gd name="connsiteX21-7739" fmla="*/ 542 w 684"/>
                <a:gd name="connsiteY21-7740" fmla="*/ 42 h 131"/>
                <a:gd name="connsiteX22-7741" fmla="*/ 521 w 684"/>
                <a:gd name="connsiteY22-7742" fmla="*/ 47 h 131"/>
                <a:gd name="connsiteX23-7743" fmla="*/ 500 w 684"/>
                <a:gd name="connsiteY23-7744" fmla="*/ 47 h 131"/>
                <a:gd name="connsiteX24-7745" fmla="*/ 479 w 684"/>
                <a:gd name="connsiteY24-7746" fmla="*/ 52 h 131"/>
                <a:gd name="connsiteX25-7747" fmla="*/ 458 w 684"/>
                <a:gd name="connsiteY25-7748" fmla="*/ 52 h 131"/>
                <a:gd name="connsiteX26-7749" fmla="*/ 432 w 684"/>
                <a:gd name="connsiteY26-7750" fmla="*/ 58 h 131"/>
                <a:gd name="connsiteX27-7751" fmla="*/ 405 w 684"/>
                <a:gd name="connsiteY27-7752" fmla="*/ 58 h 131"/>
                <a:gd name="connsiteX28-7753" fmla="*/ 384 w 684"/>
                <a:gd name="connsiteY28-7754" fmla="*/ 63 h 131"/>
                <a:gd name="connsiteX29-7755" fmla="*/ 353 w 684"/>
                <a:gd name="connsiteY29-7756" fmla="*/ 63 h 131"/>
                <a:gd name="connsiteX30-7757" fmla="*/ 326 w 684"/>
                <a:gd name="connsiteY30-7758" fmla="*/ 68 h 131"/>
                <a:gd name="connsiteX31-7759" fmla="*/ 305 w 684"/>
                <a:gd name="connsiteY31-7760" fmla="*/ 73 h 131"/>
                <a:gd name="connsiteX32-7761" fmla="*/ 279 w 684"/>
                <a:gd name="connsiteY32-7762" fmla="*/ 79 h 131"/>
                <a:gd name="connsiteX33-7763" fmla="*/ 258 w 684"/>
                <a:gd name="connsiteY33-7764" fmla="*/ 79 h 131"/>
                <a:gd name="connsiteX34-7765" fmla="*/ 237 w 684"/>
                <a:gd name="connsiteY34-7766" fmla="*/ 84 h 131"/>
                <a:gd name="connsiteX35-7767" fmla="*/ 216 w 684"/>
                <a:gd name="connsiteY35-7768" fmla="*/ 89 h 131"/>
                <a:gd name="connsiteX36-7769" fmla="*/ 200 w 684"/>
                <a:gd name="connsiteY36-7770" fmla="*/ 89 h 131"/>
                <a:gd name="connsiteX37-7771" fmla="*/ 184 w 684"/>
                <a:gd name="connsiteY37-7772" fmla="*/ 94 h 131"/>
                <a:gd name="connsiteX38-7773" fmla="*/ 169 w 684"/>
                <a:gd name="connsiteY38-7774" fmla="*/ 94 h 131"/>
                <a:gd name="connsiteX39-7775" fmla="*/ 153 w 684"/>
                <a:gd name="connsiteY39-7776" fmla="*/ 100 h 131"/>
                <a:gd name="connsiteX40-7777" fmla="*/ 142 w 684"/>
                <a:gd name="connsiteY40-7778" fmla="*/ 100 h 131"/>
                <a:gd name="connsiteX41-7779" fmla="*/ 132 w 684"/>
                <a:gd name="connsiteY41-7780" fmla="*/ 105 h 131"/>
                <a:gd name="connsiteX42-7781" fmla="*/ 127 w 684"/>
                <a:gd name="connsiteY42-7782" fmla="*/ 105 h 131"/>
                <a:gd name="connsiteX43-7783" fmla="*/ 116 w 684"/>
                <a:gd name="connsiteY43-7784" fmla="*/ 110 h 131"/>
                <a:gd name="connsiteX44-7785" fmla="*/ 111 w 684"/>
                <a:gd name="connsiteY44-7786" fmla="*/ 110 h 131"/>
                <a:gd name="connsiteX45-7787" fmla="*/ 105 w 684"/>
                <a:gd name="connsiteY45-7788" fmla="*/ 115 h 131"/>
                <a:gd name="connsiteX46-7789" fmla="*/ 90 w 684"/>
                <a:gd name="connsiteY46-7790" fmla="*/ 121 h 131"/>
                <a:gd name="connsiteX47-7791" fmla="*/ 79 w 684"/>
                <a:gd name="connsiteY47-7792" fmla="*/ 126 h 131"/>
                <a:gd name="connsiteX48-7793" fmla="*/ 69 w 684"/>
                <a:gd name="connsiteY48-7794" fmla="*/ 131 h 131"/>
                <a:gd name="connsiteX49-7795" fmla="*/ 63 w 684"/>
                <a:gd name="connsiteY49-7796" fmla="*/ 131 h 131"/>
                <a:gd name="connsiteX50-7797" fmla="*/ 58 w 684"/>
                <a:gd name="connsiteY50-7798" fmla="*/ 131 h 131"/>
                <a:gd name="connsiteX51-7799" fmla="*/ 53 w 684"/>
                <a:gd name="connsiteY51-7800" fmla="*/ 131 h 131"/>
                <a:gd name="connsiteX52-7801" fmla="*/ 48 w 684"/>
                <a:gd name="connsiteY52-7802" fmla="*/ 131 h 131"/>
                <a:gd name="connsiteX53-7803" fmla="*/ 37 w 684"/>
                <a:gd name="connsiteY53-7804" fmla="*/ 121 h 131"/>
                <a:gd name="connsiteX54-7805" fmla="*/ 27 w 684"/>
                <a:gd name="connsiteY54-7806" fmla="*/ 115 h 131"/>
                <a:gd name="connsiteX55-7807" fmla="*/ 16 w 684"/>
                <a:gd name="connsiteY55-7808" fmla="*/ 105 h 131"/>
                <a:gd name="connsiteX56-7809" fmla="*/ 11 w 684"/>
                <a:gd name="connsiteY56-7810" fmla="*/ 100 h 131"/>
                <a:gd name="connsiteX57-7811" fmla="*/ 6 w 684"/>
                <a:gd name="connsiteY57-7812" fmla="*/ 89 h 131"/>
                <a:gd name="connsiteX58-7813" fmla="*/ 0 w 684"/>
                <a:gd name="connsiteY58-7814" fmla="*/ 84 h 131"/>
                <a:gd name="connsiteX59-7815" fmla="*/ 6 w 684"/>
                <a:gd name="connsiteY59-7816" fmla="*/ 79 h 131"/>
                <a:gd name="connsiteX60-7817" fmla="*/ 11 w 684"/>
                <a:gd name="connsiteY60-7818" fmla="*/ 73 h 131"/>
                <a:gd name="connsiteX61-7819" fmla="*/ 16 w 684"/>
                <a:gd name="connsiteY61-7820" fmla="*/ 68 h 131"/>
                <a:gd name="connsiteX62-7821" fmla="*/ 27 w 684"/>
                <a:gd name="connsiteY62-7822" fmla="*/ 63 h 131"/>
                <a:gd name="connsiteX63-7823" fmla="*/ 111 w 684"/>
                <a:gd name="connsiteY63-7824" fmla="*/ 36 h 131"/>
                <a:gd name="connsiteX64-7825" fmla="*/ 111 w 684"/>
                <a:gd name="connsiteY64-7826" fmla="*/ 47 h 131"/>
                <a:gd name="connsiteX65-7827" fmla="*/ 111 w 684"/>
                <a:gd name="connsiteY65-7828" fmla="*/ 47 h 131"/>
                <a:gd name="connsiteX66-7829" fmla="*/ 111 w 684"/>
                <a:gd name="connsiteY66-7830" fmla="*/ 52 h 131"/>
                <a:gd name="connsiteX67-7831" fmla="*/ 116 w 684"/>
                <a:gd name="connsiteY67-7832" fmla="*/ 52 h 131"/>
                <a:gd name="connsiteX68-7833" fmla="*/ 116 w 684"/>
                <a:gd name="connsiteY68-7834" fmla="*/ 52 h 131"/>
                <a:gd name="connsiteX69-7835" fmla="*/ 121 w 684"/>
                <a:gd name="connsiteY69-7836" fmla="*/ 52 h 131"/>
                <a:gd name="connsiteX70-7837" fmla="*/ 132 w 684"/>
                <a:gd name="connsiteY70-7838" fmla="*/ 52 h 131"/>
                <a:gd name="connsiteX71-7839" fmla="*/ 148 w 684"/>
                <a:gd name="connsiteY71-7840" fmla="*/ 52 h 131"/>
                <a:gd name="connsiteX72-7841" fmla="*/ 169 w 684"/>
                <a:gd name="connsiteY72-7842" fmla="*/ 52 h 131"/>
                <a:gd name="connsiteX73-7843" fmla="*/ 190 w 684"/>
                <a:gd name="connsiteY73-7844" fmla="*/ 52 h 131"/>
                <a:gd name="connsiteX74-7845" fmla="*/ 211 w 684"/>
                <a:gd name="connsiteY74-7846" fmla="*/ 47 h 131"/>
                <a:gd name="connsiteX75-7847" fmla="*/ 242 w 684"/>
                <a:gd name="connsiteY75-7848" fmla="*/ 42 h 131"/>
                <a:gd name="connsiteX76-7849" fmla="*/ 269 w 684"/>
                <a:gd name="connsiteY76-7850" fmla="*/ 42 h 131"/>
                <a:gd name="connsiteX77-7851" fmla="*/ 290 w 684"/>
                <a:gd name="connsiteY77-7852" fmla="*/ 36 h 131"/>
                <a:gd name="connsiteX78-7853" fmla="*/ 311 w 684"/>
                <a:gd name="connsiteY78-7854" fmla="*/ 36 h 131"/>
                <a:gd name="connsiteX79-7855" fmla="*/ 332 w 684"/>
                <a:gd name="connsiteY79-7856" fmla="*/ 31 h 131"/>
                <a:gd name="connsiteX80-7857" fmla="*/ 342 w 684"/>
                <a:gd name="connsiteY80-7858" fmla="*/ 31 h 131"/>
                <a:gd name="connsiteX81-7859" fmla="*/ 358 w 684"/>
                <a:gd name="connsiteY81-7860" fmla="*/ 31 h 131"/>
                <a:gd name="connsiteX82-7861" fmla="*/ 363 w 684"/>
                <a:gd name="connsiteY82-7862" fmla="*/ 31 h 131"/>
                <a:gd name="connsiteX83-7863" fmla="*/ 368 w 684"/>
                <a:gd name="connsiteY83-7864" fmla="*/ 31 h 131"/>
                <a:gd name="connsiteX84-7865" fmla="*/ 368 w 684"/>
                <a:gd name="connsiteY84-7866" fmla="*/ 31 h 131"/>
                <a:gd name="connsiteX0-7867" fmla="*/ 368 w 684"/>
                <a:gd name="connsiteY0-7868" fmla="*/ 31 h 131"/>
                <a:gd name="connsiteX1-7869" fmla="*/ 374 w 684"/>
                <a:gd name="connsiteY1-7870" fmla="*/ 31 h 131"/>
                <a:gd name="connsiteX2-7871" fmla="*/ 379 w 684"/>
                <a:gd name="connsiteY2-7872" fmla="*/ 31 h 131"/>
                <a:gd name="connsiteX3-7873" fmla="*/ 395 w 684"/>
                <a:gd name="connsiteY3-7874" fmla="*/ 26 h 131"/>
                <a:gd name="connsiteX4-7875" fmla="*/ 405 w 684"/>
                <a:gd name="connsiteY4-7876" fmla="*/ 26 h 131"/>
                <a:gd name="connsiteX5-7877" fmla="*/ 421 w 684"/>
                <a:gd name="connsiteY5-7878" fmla="*/ 26 h 131"/>
                <a:gd name="connsiteX6-7879" fmla="*/ 442 w 684"/>
                <a:gd name="connsiteY6-7880" fmla="*/ 21 h 131"/>
                <a:gd name="connsiteX7-7881" fmla="*/ 468 w 684"/>
                <a:gd name="connsiteY7-7882" fmla="*/ 21 h 131"/>
                <a:gd name="connsiteX8-7883" fmla="*/ 495 w 684"/>
                <a:gd name="connsiteY8-7884" fmla="*/ 15 h 131"/>
                <a:gd name="connsiteX9-7885" fmla="*/ 547 w 684"/>
                <a:gd name="connsiteY9-7886" fmla="*/ 10 h 131"/>
                <a:gd name="connsiteX10-7887" fmla="*/ 595 w 684"/>
                <a:gd name="connsiteY10-7888" fmla="*/ 5 h 131"/>
                <a:gd name="connsiteX11-7889" fmla="*/ 642 w 684"/>
                <a:gd name="connsiteY11-7890" fmla="*/ 0 h 131"/>
                <a:gd name="connsiteX12-7891" fmla="*/ 684 w 684"/>
                <a:gd name="connsiteY12-7892" fmla="*/ 0 h 131"/>
                <a:gd name="connsiteX13-7893" fmla="*/ 663 w 684"/>
                <a:gd name="connsiteY13-7894" fmla="*/ 36 h 131"/>
                <a:gd name="connsiteX14-7895" fmla="*/ 653 w 684"/>
                <a:gd name="connsiteY14-7896" fmla="*/ 36 h 131"/>
                <a:gd name="connsiteX15-7897" fmla="*/ 637 w 684"/>
                <a:gd name="connsiteY15-7898" fmla="*/ 36 h 131"/>
                <a:gd name="connsiteX16-7899" fmla="*/ 626 w 684"/>
                <a:gd name="connsiteY16-7900" fmla="*/ 36 h 131"/>
                <a:gd name="connsiteX17-7901" fmla="*/ 610 w 684"/>
                <a:gd name="connsiteY17-7902" fmla="*/ 36 h 131"/>
                <a:gd name="connsiteX18-7903" fmla="*/ 595 w 684"/>
                <a:gd name="connsiteY18-7904" fmla="*/ 42 h 131"/>
                <a:gd name="connsiteX19-7905" fmla="*/ 579 w 684"/>
                <a:gd name="connsiteY19-7906" fmla="*/ 42 h 131"/>
                <a:gd name="connsiteX20-7907" fmla="*/ 558 w 684"/>
                <a:gd name="connsiteY20-7908" fmla="*/ 42 h 131"/>
                <a:gd name="connsiteX21-7909" fmla="*/ 542 w 684"/>
                <a:gd name="connsiteY21-7910" fmla="*/ 42 h 131"/>
                <a:gd name="connsiteX22-7911" fmla="*/ 521 w 684"/>
                <a:gd name="connsiteY22-7912" fmla="*/ 47 h 131"/>
                <a:gd name="connsiteX23-7913" fmla="*/ 500 w 684"/>
                <a:gd name="connsiteY23-7914" fmla="*/ 47 h 131"/>
                <a:gd name="connsiteX24-7915" fmla="*/ 479 w 684"/>
                <a:gd name="connsiteY24-7916" fmla="*/ 52 h 131"/>
                <a:gd name="connsiteX25-7917" fmla="*/ 458 w 684"/>
                <a:gd name="connsiteY25-7918" fmla="*/ 52 h 131"/>
                <a:gd name="connsiteX26-7919" fmla="*/ 432 w 684"/>
                <a:gd name="connsiteY26-7920" fmla="*/ 58 h 131"/>
                <a:gd name="connsiteX27-7921" fmla="*/ 405 w 684"/>
                <a:gd name="connsiteY27-7922" fmla="*/ 58 h 131"/>
                <a:gd name="connsiteX28-7923" fmla="*/ 384 w 684"/>
                <a:gd name="connsiteY28-7924" fmla="*/ 63 h 131"/>
                <a:gd name="connsiteX29-7925" fmla="*/ 353 w 684"/>
                <a:gd name="connsiteY29-7926" fmla="*/ 63 h 131"/>
                <a:gd name="connsiteX30-7927" fmla="*/ 326 w 684"/>
                <a:gd name="connsiteY30-7928" fmla="*/ 68 h 131"/>
                <a:gd name="connsiteX31-7929" fmla="*/ 305 w 684"/>
                <a:gd name="connsiteY31-7930" fmla="*/ 73 h 131"/>
                <a:gd name="connsiteX32-7931" fmla="*/ 279 w 684"/>
                <a:gd name="connsiteY32-7932" fmla="*/ 79 h 131"/>
                <a:gd name="connsiteX33-7933" fmla="*/ 258 w 684"/>
                <a:gd name="connsiteY33-7934" fmla="*/ 79 h 131"/>
                <a:gd name="connsiteX34-7935" fmla="*/ 237 w 684"/>
                <a:gd name="connsiteY34-7936" fmla="*/ 84 h 131"/>
                <a:gd name="connsiteX35-7937" fmla="*/ 216 w 684"/>
                <a:gd name="connsiteY35-7938" fmla="*/ 89 h 131"/>
                <a:gd name="connsiteX36-7939" fmla="*/ 200 w 684"/>
                <a:gd name="connsiteY36-7940" fmla="*/ 89 h 131"/>
                <a:gd name="connsiteX37-7941" fmla="*/ 184 w 684"/>
                <a:gd name="connsiteY37-7942" fmla="*/ 94 h 131"/>
                <a:gd name="connsiteX38-7943" fmla="*/ 169 w 684"/>
                <a:gd name="connsiteY38-7944" fmla="*/ 94 h 131"/>
                <a:gd name="connsiteX39-7945" fmla="*/ 153 w 684"/>
                <a:gd name="connsiteY39-7946" fmla="*/ 100 h 131"/>
                <a:gd name="connsiteX40-7947" fmla="*/ 142 w 684"/>
                <a:gd name="connsiteY40-7948" fmla="*/ 100 h 131"/>
                <a:gd name="connsiteX41-7949" fmla="*/ 132 w 684"/>
                <a:gd name="connsiteY41-7950" fmla="*/ 105 h 131"/>
                <a:gd name="connsiteX42-7951" fmla="*/ 127 w 684"/>
                <a:gd name="connsiteY42-7952" fmla="*/ 105 h 131"/>
                <a:gd name="connsiteX43-7953" fmla="*/ 116 w 684"/>
                <a:gd name="connsiteY43-7954" fmla="*/ 110 h 131"/>
                <a:gd name="connsiteX44-7955" fmla="*/ 111 w 684"/>
                <a:gd name="connsiteY44-7956" fmla="*/ 110 h 131"/>
                <a:gd name="connsiteX45-7957" fmla="*/ 105 w 684"/>
                <a:gd name="connsiteY45-7958" fmla="*/ 115 h 131"/>
                <a:gd name="connsiteX46-7959" fmla="*/ 90 w 684"/>
                <a:gd name="connsiteY46-7960" fmla="*/ 121 h 131"/>
                <a:gd name="connsiteX47-7961" fmla="*/ 79 w 684"/>
                <a:gd name="connsiteY47-7962" fmla="*/ 126 h 131"/>
                <a:gd name="connsiteX48-7963" fmla="*/ 69 w 684"/>
                <a:gd name="connsiteY48-7964" fmla="*/ 131 h 131"/>
                <a:gd name="connsiteX49-7965" fmla="*/ 63 w 684"/>
                <a:gd name="connsiteY49-7966" fmla="*/ 131 h 131"/>
                <a:gd name="connsiteX50-7967" fmla="*/ 58 w 684"/>
                <a:gd name="connsiteY50-7968" fmla="*/ 131 h 131"/>
                <a:gd name="connsiteX51-7969" fmla="*/ 53 w 684"/>
                <a:gd name="connsiteY51-7970" fmla="*/ 131 h 131"/>
                <a:gd name="connsiteX52-7971" fmla="*/ 48 w 684"/>
                <a:gd name="connsiteY52-7972" fmla="*/ 131 h 131"/>
                <a:gd name="connsiteX53-7973" fmla="*/ 37 w 684"/>
                <a:gd name="connsiteY53-7974" fmla="*/ 121 h 131"/>
                <a:gd name="connsiteX54-7975" fmla="*/ 27 w 684"/>
                <a:gd name="connsiteY54-7976" fmla="*/ 115 h 131"/>
                <a:gd name="connsiteX55-7977" fmla="*/ 16 w 684"/>
                <a:gd name="connsiteY55-7978" fmla="*/ 105 h 131"/>
                <a:gd name="connsiteX56-7979" fmla="*/ 11 w 684"/>
                <a:gd name="connsiteY56-7980" fmla="*/ 100 h 131"/>
                <a:gd name="connsiteX57-7981" fmla="*/ 6 w 684"/>
                <a:gd name="connsiteY57-7982" fmla="*/ 89 h 131"/>
                <a:gd name="connsiteX58-7983" fmla="*/ 0 w 684"/>
                <a:gd name="connsiteY58-7984" fmla="*/ 84 h 131"/>
                <a:gd name="connsiteX59-7985" fmla="*/ 6 w 684"/>
                <a:gd name="connsiteY59-7986" fmla="*/ 79 h 131"/>
                <a:gd name="connsiteX60-7987" fmla="*/ 11 w 684"/>
                <a:gd name="connsiteY60-7988" fmla="*/ 73 h 131"/>
                <a:gd name="connsiteX61-7989" fmla="*/ 16 w 684"/>
                <a:gd name="connsiteY61-7990" fmla="*/ 68 h 131"/>
                <a:gd name="connsiteX62-7991" fmla="*/ 111 w 684"/>
                <a:gd name="connsiteY62-7992" fmla="*/ 36 h 131"/>
                <a:gd name="connsiteX63-7993" fmla="*/ 111 w 684"/>
                <a:gd name="connsiteY63-7994" fmla="*/ 47 h 131"/>
                <a:gd name="connsiteX64-7995" fmla="*/ 111 w 684"/>
                <a:gd name="connsiteY64-7996" fmla="*/ 47 h 131"/>
                <a:gd name="connsiteX65-7997" fmla="*/ 111 w 684"/>
                <a:gd name="connsiteY65-7998" fmla="*/ 52 h 131"/>
                <a:gd name="connsiteX66-7999" fmla="*/ 116 w 684"/>
                <a:gd name="connsiteY66-8000" fmla="*/ 52 h 131"/>
                <a:gd name="connsiteX67-8001" fmla="*/ 116 w 684"/>
                <a:gd name="connsiteY67-8002" fmla="*/ 52 h 131"/>
                <a:gd name="connsiteX68-8003" fmla="*/ 121 w 684"/>
                <a:gd name="connsiteY68-8004" fmla="*/ 52 h 131"/>
                <a:gd name="connsiteX69-8005" fmla="*/ 132 w 684"/>
                <a:gd name="connsiteY69-8006" fmla="*/ 52 h 131"/>
                <a:gd name="connsiteX70-8007" fmla="*/ 148 w 684"/>
                <a:gd name="connsiteY70-8008" fmla="*/ 52 h 131"/>
                <a:gd name="connsiteX71-8009" fmla="*/ 169 w 684"/>
                <a:gd name="connsiteY71-8010" fmla="*/ 52 h 131"/>
                <a:gd name="connsiteX72-8011" fmla="*/ 190 w 684"/>
                <a:gd name="connsiteY72-8012" fmla="*/ 52 h 131"/>
                <a:gd name="connsiteX73-8013" fmla="*/ 211 w 684"/>
                <a:gd name="connsiteY73-8014" fmla="*/ 47 h 131"/>
                <a:gd name="connsiteX74-8015" fmla="*/ 242 w 684"/>
                <a:gd name="connsiteY74-8016" fmla="*/ 42 h 131"/>
                <a:gd name="connsiteX75-8017" fmla="*/ 269 w 684"/>
                <a:gd name="connsiteY75-8018" fmla="*/ 42 h 131"/>
                <a:gd name="connsiteX76-8019" fmla="*/ 290 w 684"/>
                <a:gd name="connsiteY76-8020" fmla="*/ 36 h 131"/>
                <a:gd name="connsiteX77-8021" fmla="*/ 311 w 684"/>
                <a:gd name="connsiteY77-8022" fmla="*/ 36 h 131"/>
                <a:gd name="connsiteX78-8023" fmla="*/ 332 w 684"/>
                <a:gd name="connsiteY78-8024" fmla="*/ 31 h 131"/>
                <a:gd name="connsiteX79-8025" fmla="*/ 342 w 684"/>
                <a:gd name="connsiteY79-8026" fmla="*/ 31 h 131"/>
                <a:gd name="connsiteX80-8027" fmla="*/ 358 w 684"/>
                <a:gd name="connsiteY80-8028" fmla="*/ 31 h 131"/>
                <a:gd name="connsiteX81-8029" fmla="*/ 363 w 684"/>
                <a:gd name="connsiteY81-8030" fmla="*/ 31 h 131"/>
                <a:gd name="connsiteX82-8031" fmla="*/ 368 w 684"/>
                <a:gd name="connsiteY82-8032" fmla="*/ 31 h 131"/>
                <a:gd name="connsiteX83-8033" fmla="*/ 368 w 684"/>
                <a:gd name="connsiteY83-8034" fmla="*/ 31 h 131"/>
                <a:gd name="connsiteX0-8035" fmla="*/ 368 w 684"/>
                <a:gd name="connsiteY0-8036" fmla="*/ 31 h 131"/>
                <a:gd name="connsiteX1-8037" fmla="*/ 374 w 684"/>
                <a:gd name="connsiteY1-8038" fmla="*/ 31 h 131"/>
                <a:gd name="connsiteX2-8039" fmla="*/ 379 w 684"/>
                <a:gd name="connsiteY2-8040" fmla="*/ 31 h 131"/>
                <a:gd name="connsiteX3-8041" fmla="*/ 395 w 684"/>
                <a:gd name="connsiteY3-8042" fmla="*/ 26 h 131"/>
                <a:gd name="connsiteX4-8043" fmla="*/ 405 w 684"/>
                <a:gd name="connsiteY4-8044" fmla="*/ 26 h 131"/>
                <a:gd name="connsiteX5-8045" fmla="*/ 421 w 684"/>
                <a:gd name="connsiteY5-8046" fmla="*/ 26 h 131"/>
                <a:gd name="connsiteX6-8047" fmla="*/ 442 w 684"/>
                <a:gd name="connsiteY6-8048" fmla="*/ 21 h 131"/>
                <a:gd name="connsiteX7-8049" fmla="*/ 468 w 684"/>
                <a:gd name="connsiteY7-8050" fmla="*/ 21 h 131"/>
                <a:gd name="connsiteX8-8051" fmla="*/ 495 w 684"/>
                <a:gd name="connsiteY8-8052" fmla="*/ 15 h 131"/>
                <a:gd name="connsiteX9-8053" fmla="*/ 547 w 684"/>
                <a:gd name="connsiteY9-8054" fmla="*/ 10 h 131"/>
                <a:gd name="connsiteX10-8055" fmla="*/ 595 w 684"/>
                <a:gd name="connsiteY10-8056" fmla="*/ 5 h 131"/>
                <a:gd name="connsiteX11-8057" fmla="*/ 642 w 684"/>
                <a:gd name="connsiteY11-8058" fmla="*/ 0 h 131"/>
                <a:gd name="connsiteX12-8059" fmla="*/ 684 w 684"/>
                <a:gd name="connsiteY12-8060" fmla="*/ 0 h 131"/>
                <a:gd name="connsiteX13-8061" fmla="*/ 663 w 684"/>
                <a:gd name="connsiteY13-8062" fmla="*/ 36 h 131"/>
                <a:gd name="connsiteX14-8063" fmla="*/ 653 w 684"/>
                <a:gd name="connsiteY14-8064" fmla="*/ 36 h 131"/>
                <a:gd name="connsiteX15-8065" fmla="*/ 637 w 684"/>
                <a:gd name="connsiteY15-8066" fmla="*/ 36 h 131"/>
                <a:gd name="connsiteX16-8067" fmla="*/ 626 w 684"/>
                <a:gd name="connsiteY16-8068" fmla="*/ 36 h 131"/>
                <a:gd name="connsiteX17-8069" fmla="*/ 610 w 684"/>
                <a:gd name="connsiteY17-8070" fmla="*/ 36 h 131"/>
                <a:gd name="connsiteX18-8071" fmla="*/ 595 w 684"/>
                <a:gd name="connsiteY18-8072" fmla="*/ 42 h 131"/>
                <a:gd name="connsiteX19-8073" fmla="*/ 579 w 684"/>
                <a:gd name="connsiteY19-8074" fmla="*/ 42 h 131"/>
                <a:gd name="connsiteX20-8075" fmla="*/ 558 w 684"/>
                <a:gd name="connsiteY20-8076" fmla="*/ 42 h 131"/>
                <a:gd name="connsiteX21-8077" fmla="*/ 542 w 684"/>
                <a:gd name="connsiteY21-8078" fmla="*/ 42 h 131"/>
                <a:gd name="connsiteX22-8079" fmla="*/ 521 w 684"/>
                <a:gd name="connsiteY22-8080" fmla="*/ 47 h 131"/>
                <a:gd name="connsiteX23-8081" fmla="*/ 500 w 684"/>
                <a:gd name="connsiteY23-8082" fmla="*/ 47 h 131"/>
                <a:gd name="connsiteX24-8083" fmla="*/ 479 w 684"/>
                <a:gd name="connsiteY24-8084" fmla="*/ 52 h 131"/>
                <a:gd name="connsiteX25-8085" fmla="*/ 458 w 684"/>
                <a:gd name="connsiteY25-8086" fmla="*/ 52 h 131"/>
                <a:gd name="connsiteX26-8087" fmla="*/ 432 w 684"/>
                <a:gd name="connsiteY26-8088" fmla="*/ 58 h 131"/>
                <a:gd name="connsiteX27-8089" fmla="*/ 405 w 684"/>
                <a:gd name="connsiteY27-8090" fmla="*/ 58 h 131"/>
                <a:gd name="connsiteX28-8091" fmla="*/ 384 w 684"/>
                <a:gd name="connsiteY28-8092" fmla="*/ 63 h 131"/>
                <a:gd name="connsiteX29-8093" fmla="*/ 353 w 684"/>
                <a:gd name="connsiteY29-8094" fmla="*/ 63 h 131"/>
                <a:gd name="connsiteX30-8095" fmla="*/ 326 w 684"/>
                <a:gd name="connsiteY30-8096" fmla="*/ 68 h 131"/>
                <a:gd name="connsiteX31-8097" fmla="*/ 305 w 684"/>
                <a:gd name="connsiteY31-8098" fmla="*/ 73 h 131"/>
                <a:gd name="connsiteX32-8099" fmla="*/ 279 w 684"/>
                <a:gd name="connsiteY32-8100" fmla="*/ 79 h 131"/>
                <a:gd name="connsiteX33-8101" fmla="*/ 258 w 684"/>
                <a:gd name="connsiteY33-8102" fmla="*/ 79 h 131"/>
                <a:gd name="connsiteX34-8103" fmla="*/ 237 w 684"/>
                <a:gd name="connsiteY34-8104" fmla="*/ 84 h 131"/>
                <a:gd name="connsiteX35-8105" fmla="*/ 216 w 684"/>
                <a:gd name="connsiteY35-8106" fmla="*/ 89 h 131"/>
                <a:gd name="connsiteX36-8107" fmla="*/ 200 w 684"/>
                <a:gd name="connsiteY36-8108" fmla="*/ 89 h 131"/>
                <a:gd name="connsiteX37-8109" fmla="*/ 184 w 684"/>
                <a:gd name="connsiteY37-8110" fmla="*/ 94 h 131"/>
                <a:gd name="connsiteX38-8111" fmla="*/ 169 w 684"/>
                <a:gd name="connsiteY38-8112" fmla="*/ 94 h 131"/>
                <a:gd name="connsiteX39-8113" fmla="*/ 153 w 684"/>
                <a:gd name="connsiteY39-8114" fmla="*/ 100 h 131"/>
                <a:gd name="connsiteX40-8115" fmla="*/ 142 w 684"/>
                <a:gd name="connsiteY40-8116" fmla="*/ 100 h 131"/>
                <a:gd name="connsiteX41-8117" fmla="*/ 132 w 684"/>
                <a:gd name="connsiteY41-8118" fmla="*/ 105 h 131"/>
                <a:gd name="connsiteX42-8119" fmla="*/ 127 w 684"/>
                <a:gd name="connsiteY42-8120" fmla="*/ 105 h 131"/>
                <a:gd name="connsiteX43-8121" fmla="*/ 116 w 684"/>
                <a:gd name="connsiteY43-8122" fmla="*/ 110 h 131"/>
                <a:gd name="connsiteX44-8123" fmla="*/ 111 w 684"/>
                <a:gd name="connsiteY44-8124" fmla="*/ 110 h 131"/>
                <a:gd name="connsiteX45-8125" fmla="*/ 105 w 684"/>
                <a:gd name="connsiteY45-8126" fmla="*/ 115 h 131"/>
                <a:gd name="connsiteX46-8127" fmla="*/ 90 w 684"/>
                <a:gd name="connsiteY46-8128" fmla="*/ 121 h 131"/>
                <a:gd name="connsiteX47-8129" fmla="*/ 79 w 684"/>
                <a:gd name="connsiteY47-8130" fmla="*/ 126 h 131"/>
                <a:gd name="connsiteX48-8131" fmla="*/ 69 w 684"/>
                <a:gd name="connsiteY48-8132" fmla="*/ 131 h 131"/>
                <a:gd name="connsiteX49-8133" fmla="*/ 63 w 684"/>
                <a:gd name="connsiteY49-8134" fmla="*/ 131 h 131"/>
                <a:gd name="connsiteX50-8135" fmla="*/ 58 w 684"/>
                <a:gd name="connsiteY50-8136" fmla="*/ 131 h 131"/>
                <a:gd name="connsiteX51-8137" fmla="*/ 53 w 684"/>
                <a:gd name="connsiteY51-8138" fmla="*/ 131 h 131"/>
                <a:gd name="connsiteX52-8139" fmla="*/ 48 w 684"/>
                <a:gd name="connsiteY52-8140" fmla="*/ 131 h 131"/>
                <a:gd name="connsiteX53-8141" fmla="*/ 37 w 684"/>
                <a:gd name="connsiteY53-8142" fmla="*/ 121 h 131"/>
                <a:gd name="connsiteX54-8143" fmla="*/ 27 w 684"/>
                <a:gd name="connsiteY54-8144" fmla="*/ 115 h 131"/>
                <a:gd name="connsiteX55-8145" fmla="*/ 16 w 684"/>
                <a:gd name="connsiteY55-8146" fmla="*/ 105 h 131"/>
                <a:gd name="connsiteX56-8147" fmla="*/ 11 w 684"/>
                <a:gd name="connsiteY56-8148" fmla="*/ 100 h 131"/>
                <a:gd name="connsiteX57-8149" fmla="*/ 6 w 684"/>
                <a:gd name="connsiteY57-8150" fmla="*/ 89 h 131"/>
                <a:gd name="connsiteX58-8151" fmla="*/ 0 w 684"/>
                <a:gd name="connsiteY58-8152" fmla="*/ 84 h 131"/>
                <a:gd name="connsiteX59-8153" fmla="*/ 6 w 684"/>
                <a:gd name="connsiteY59-8154" fmla="*/ 79 h 131"/>
                <a:gd name="connsiteX60-8155" fmla="*/ 11 w 684"/>
                <a:gd name="connsiteY60-8156" fmla="*/ 73 h 131"/>
                <a:gd name="connsiteX61-8157" fmla="*/ 16 w 684"/>
                <a:gd name="connsiteY61-8158" fmla="*/ 68 h 131"/>
                <a:gd name="connsiteX62-8159" fmla="*/ 111 w 684"/>
                <a:gd name="connsiteY62-8160" fmla="*/ 47 h 131"/>
                <a:gd name="connsiteX63-8161" fmla="*/ 111 w 684"/>
                <a:gd name="connsiteY63-8162" fmla="*/ 47 h 131"/>
                <a:gd name="connsiteX64-8163" fmla="*/ 111 w 684"/>
                <a:gd name="connsiteY64-8164" fmla="*/ 52 h 131"/>
                <a:gd name="connsiteX65-8165" fmla="*/ 116 w 684"/>
                <a:gd name="connsiteY65-8166" fmla="*/ 52 h 131"/>
                <a:gd name="connsiteX66-8167" fmla="*/ 116 w 684"/>
                <a:gd name="connsiteY66-8168" fmla="*/ 52 h 131"/>
                <a:gd name="connsiteX67-8169" fmla="*/ 121 w 684"/>
                <a:gd name="connsiteY67-8170" fmla="*/ 52 h 131"/>
                <a:gd name="connsiteX68-8171" fmla="*/ 132 w 684"/>
                <a:gd name="connsiteY68-8172" fmla="*/ 52 h 131"/>
                <a:gd name="connsiteX69-8173" fmla="*/ 148 w 684"/>
                <a:gd name="connsiteY69-8174" fmla="*/ 52 h 131"/>
                <a:gd name="connsiteX70-8175" fmla="*/ 169 w 684"/>
                <a:gd name="connsiteY70-8176" fmla="*/ 52 h 131"/>
                <a:gd name="connsiteX71-8177" fmla="*/ 190 w 684"/>
                <a:gd name="connsiteY71-8178" fmla="*/ 52 h 131"/>
                <a:gd name="connsiteX72-8179" fmla="*/ 211 w 684"/>
                <a:gd name="connsiteY72-8180" fmla="*/ 47 h 131"/>
                <a:gd name="connsiteX73-8181" fmla="*/ 242 w 684"/>
                <a:gd name="connsiteY73-8182" fmla="*/ 42 h 131"/>
                <a:gd name="connsiteX74-8183" fmla="*/ 269 w 684"/>
                <a:gd name="connsiteY74-8184" fmla="*/ 42 h 131"/>
                <a:gd name="connsiteX75-8185" fmla="*/ 290 w 684"/>
                <a:gd name="connsiteY75-8186" fmla="*/ 36 h 131"/>
                <a:gd name="connsiteX76-8187" fmla="*/ 311 w 684"/>
                <a:gd name="connsiteY76-8188" fmla="*/ 36 h 131"/>
                <a:gd name="connsiteX77-8189" fmla="*/ 332 w 684"/>
                <a:gd name="connsiteY77-8190" fmla="*/ 31 h 131"/>
                <a:gd name="connsiteX78-8191" fmla="*/ 342 w 684"/>
                <a:gd name="connsiteY78-8192" fmla="*/ 31 h 131"/>
                <a:gd name="connsiteX79-8193" fmla="*/ 358 w 684"/>
                <a:gd name="connsiteY79-8194" fmla="*/ 31 h 131"/>
                <a:gd name="connsiteX80-8195" fmla="*/ 363 w 684"/>
                <a:gd name="connsiteY80-8196" fmla="*/ 31 h 131"/>
                <a:gd name="connsiteX81-8197" fmla="*/ 368 w 684"/>
                <a:gd name="connsiteY81-8198" fmla="*/ 31 h 131"/>
                <a:gd name="connsiteX82-8199" fmla="*/ 368 w 684"/>
                <a:gd name="connsiteY82-8200" fmla="*/ 31 h 131"/>
                <a:gd name="connsiteX0-8201" fmla="*/ 368 w 684"/>
                <a:gd name="connsiteY0-8202" fmla="*/ 31 h 131"/>
                <a:gd name="connsiteX1-8203" fmla="*/ 374 w 684"/>
                <a:gd name="connsiteY1-8204" fmla="*/ 31 h 131"/>
                <a:gd name="connsiteX2-8205" fmla="*/ 379 w 684"/>
                <a:gd name="connsiteY2-8206" fmla="*/ 31 h 131"/>
                <a:gd name="connsiteX3-8207" fmla="*/ 395 w 684"/>
                <a:gd name="connsiteY3-8208" fmla="*/ 26 h 131"/>
                <a:gd name="connsiteX4-8209" fmla="*/ 405 w 684"/>
                <a:gd name="connsiteY4-8210" fmla="*/ 26 h 131"/>
                <a:gd name="connsiteX5-8211" fmla="*/ 421 w 684"/>
                <a:gd name="connsiteY5-8212" fmla="*/ 26 h 131"/>
                <a:gd name="connsiteX6-8213" fmla="*/ 442 w 684"/>
                <a:gd name="connsiteY6-8214" fmla="*/ 21 h 131"/>
                <a:gd name="connsiteX7-8215" fmla="*/ 468 w 684"/>
                <a:gd name="connsiteY7-8216" fmla="*/ 21 h 131"/>
                <a:gd name="connsiteX8-8217" fmla="*/ 495 w 684"/>
                <a:gd name="connsiteY8-8218" fmla="*/ 15 h 131"/>
                <a:gd name="connsiteX9-8219" fmla="*/ 547 w 684"/>
                <a:gd name="connsiteY9-8220" fmla="*/ 10 h 131"/>
                <a:gd name="connsiteX10-8221" fmla="*/ 595 w 684"/>
                <a:gd name="connsiteY10-8222" fmla="*/ 5 h 131"/>
                <a:gd name="connsiteX11-8223" fmla="*/ 642 w 684"/>
                <a:gd name="connsiteY11-8224" fmla="*/ 0 h 131"/>
                <a:gd name="connsiteX12-8225" fmla="*/ 684 w 684"/>
                <a:gd name="connsiteY12-8226" fmla="*/ 0 h 131"/>
                <a:gd name="connsiteX13-8227" fmla="*/ 663 w 684"/>
                <a:gd name="connsiteY13-8228" fmla="*/ 36 h 131"/>
                <a:gd name="connsiteX14-8229" fmla="*/ 653 w 684"/>
                <a:gd name="connsiteY14-8230" fmla="*/ 36 h 131"/>
                <a:gd name="connsiteX15-8231" fmla="*/ 637 w 684"/>
                <a:gd name="connsiteY15-8232" fmla="*/ 36 h 131"/>
                <a:gd name="connsiteX16-8233" fmla="*/ 626 w 684"/>
                <a:gd name="connsiteY16-8234" fmla="*/ 36 h 131"/>
                <a:gd name="connsiteX17-8235" fmla="*/ 610 w 684"/>
                <a:gd name="connsiteY17-8236" fmla="*/ 36 h 131"/>
                <a:gd name="connsiteX18-8237" fmla="*/ 595 w 684"/>
                <a:gd name="connsiteY18-8238" fmla="*/ 42 h 131"/>
                <a:gd name="connsiteX19-8239" fmla="*/ 579 w 684"/>
                <a:gd name="connsiteY19-8240" fmla="*/ 42 h 131"/>
                <a:gd name="connsiteX20-8241" fmla="*/ 558 w 684"/>
                <a:gd name="connsiteY20-8242" fmla="*/ 42 h 131"/>
                <a:gd name="connsiteX21-8243" fmla="*/ 542 w 684"/>
                <a:gd name="connsiteY21-8244" fmla="*/ 42 h 131"/>
                <a:gd name="connsiteX22-8245" fmla="*/ 521 w 684"/>
                <a:gd name="connsiteY22-8246" fmla="*/ 47 h 131"/>
                <a:gd name="connsiteX23-8247" fmla="*/ 500 w 684"/>
                <a:gd name="connsiteY23-8248" fmla="*/ 47 h 131"/>
                <a:gd name="connsiteX24-8249" fmla="*/ 479 w 684"/>
                <a:gd name="connsiteY24-8250" fmla="*/ 52 h 131"/>
                <a:gd name="connsiteX25-8251" fmla="*/ 458 w 684"/>
                <a:gd name="connsiteY25-8252" fmla="*/ 52 h 131"/>
                <a:gd name="connsiteX26-8253" fmla="*/ 432 w 684"/>
                <a:gd name="connsiteY26-8254" fmla="*/ 58 h 131"/>
                <a:gd name="connsiteX27-8255" fmla="*/ 405 w 684"/>
                <a:gd name="connsiteY27-8256" fmla="*/ 58 h 131"/>
                <a:gd name="connsiteX28-8257" fmla="*/ 384 w 684"/>
                <a:gd name="connsiteY28-8258" fmla="*/ 63 h 131"/>
                <a:gd name="connsiteX29-8259" fmla="*/ 353 w 684"/>
                <a:gd name="connsiteY29-8260" fmla="*/ 63 h 131"/>
                <a:gd name="connsiteX30-8261" fmla="*/ 326 w 684"/>
                <a:gd name="connsiteY30-8262" fmla="*/ 68 h 131"/>
                <a:gd name="connsiteX31-8263" fmla="*/ 305 w 684"/>
                <a:gd name="connsiteY31-8264" fmla="*/ 73 h 131"/>
                <a:gd name="connsiteX32-8265" fmla="*/ 279 w 684"/>
                <a:gd name="connsiteY32-8266" fmla="*/ 79 h 131"/>
                <a:gd name="connsiteX33-8267" fmla="*/ 258 w 684"/>
                <a:gd name="connsiteY33-8268" fmla="*/ 79 h 131"/>
                <a:gd name="connsiteX34-8269" fmla="*/ 237 w 684"/>
                <a:gd name="connsiteY34-8270" fmla="*/ 84 h 131"/>
                <a:gd name="connsiteX35-8271" fmla="*/ 216 w 684"/>
                <a:gd name="connsiteY35-8272" fmla="*/ 89 h 131"/>
                <a:gd name="connsiteX36-8273" fmla="*/ 200 w 684"/>
                <a:gd name="connsiteY36-8274" fmla="*/ 89 h 131"/>
                <a:gd name="connsiteX37-8275" fmla="*/ 184 w 684"/>
                <a:gd name="connsiteY37-8276" fmla="*/ 94 h 131"/>
                <a:gd name="connsiteX38-8277" fmla="*/ 169 w 684"/>
                <a:gd name="connsiteY38-8278" fmla="*/ 94 h 131"/>
                <a:gd name="connsiteX39-8279" fmla="*/ 153 w 684"/>
                <a:gd name="connsiteY39-8280" fmla="*/ 100 h 131"/>
                <a:gd name="connsiteX40-8281" fmla="*/ 142 w 684"/>
                <a:gd name="connsiteY40-8282" fmla="*/ 100 h 131"/>
                <a:gd name="connsiteX41-8283" fmla="*/ 132 w 684"/>
                <a:gd name="connsiteY41-8284" fmla="*/ 105 h 131"/>
                <a:gd name="connsiteX42-8285" fmla="*/ 127 w 684"/>
                <a:gd name="connsiteY42-8286" fmla="*/ 105 h 131"/>
                <a:gd name="connsiteX43-8287" fmla="*/ 116 w 684"/>
                <a:gd name="connsiteY43-8288" fmla="*/ 110 h 131"/>
                <a:gd name="connsiteX44-8289" fmla="*/ 111 w 684"/>
                <a:gd name="connsiteY44-8290" fmla="*/ 110 h 131"/>
                <a:gd name="connsiteX45-8291" fmla="*/ 105 w 684"/>
                <a:gd name="connsiteY45-8292" fmla="*/ 115 h 131"/>
                <a:gd name="connsiteX46-8293" fmla="*/ 90 w 684"/>
                <a:gd name="connsiteY46-8294" fmla="*/ 121 h 131"/>
                <a:gd name="connsiteX47-8295" fmla="*/ 79 w 684"/>
                <a:gd name="connsiteY47-8296" fmla="*/ 126 h 131"/>
                <a:gd name="connsiteX48-8297" fmla="*/ 69 w 684"/>
                <a:gd name="connsiteY48-8298" fmla="*/ 131 h 131"/>
                <a:gd name="connsiteX49-8299" fmla="*/ 63 w 684"/>
                <a:gd name="connsiteY49-8300" fmla="*/ 131 h 131"/>
                <a:gd name="connsiteX50-8301" fmla="*/ 58 w 684"/>
                <a:gd name="connsiteY50-8302" fmla="*/ 131 h 131"/>
                <a:gd name="connsiteX51-8303" fmla="*/ 53 w 684"/>
                <a:gd name="connsiteY51-8304" fmla="*/ 131 h 131"/>
                <a:gd name="connsiteX52-8305" fmla="*/ 48 w 684"/>
                <a:gd name="connsiteY52-8306" fmla="*/ 131 h 131"/>
                <a:gd name="connsiteX53-8307" fmla="*/ 37 w 684"/>
                <a:gd name="connsiteY53-8308" fmla="*/ 121 h 131"/>
                <a:gd name="connsiteX54-8309" fmla="*/ 27 w 684"/>
                <a:gd name="connsiteY54-8310" fmla="*/ 115 h 131"/>
                <a:gd name="connsiteX55-8311" fmla="*/ 16 w 684"/>
                <a:gd name="connsiteY55-8312" fmla="*/ 105 h 131"/>
                <a:gd name="connsiteX56-8313" fmla="*/ 11 w 684"/>
                <a:gd name="connsiteY56-8314" fmla="*/ 100 h 131"/>
                <a:gd name="connsiteX57-8315" fmla="*/ 6 w 684"/>
                <a:gd name="connsiteY57-8316" fmla="*/ 89 h 131"/>
                <a:gd name="connsiteX58-8317" fmla="*/ 0 w 684"/>
                <a:gd name="connsiteY58-8318" fmla="*/ 84 h 131"/>
                <a:gd name="connsiteX59-8319" fmla="*/ 6 w 684"/>
                <a:gd name="connsiteY59-8320" fmla="*/ 79 h 131"/>
                <a:gd name="connsiteX60-8321" fmla="*/ 11 w 684"/>
                <a:gd name="connsiteY60-8322" fmla="*/ 73 h 131"/>
                <a:gd name="connsiteX61-8323" fmla="*/ 111 w 684"/>
                <a:gd name="connsiteY61-8324" fmla="*/ 47 h 131"/>
                <a:gd name="connsiteX62-8325" fmla="*/ 111 w 684"/>
                <a:gd name="connsiteY62-8326" fmla="*/ 47 h 131"/>
                <a:gd name="connsiteX63-8327" fmla="*/ 111 w 684"/>
                <a:gd name="connsiteY63-8328" fmla="*/ 52 h 131"/>
                <a:gd name="connsiteX64-8329" fmla="*/ 116 w 684"/>
                <a:gd name="connsiteY64-8330" fmla="*/ 52 h 131"/>
                <a:gd name="connsiteX65-8331" fmla="*/ 116 w 684"/>
                <a:gd name="connsiteY65-8332" fmla="*/ 52 h 131"/>
                <a:gd name="connsiteX66-8333" fmla="*/ 121 w 684"/>
                <a:gd name="connsiteY66-8334" fmla="*/ 52 h 131"/>
                <a:gd name="connsiteX67-8335" fmla="*/ 132 w 684"/>
                <a:gd name="connsiteY67-8336" fmla="*/ 52 h 131"/>
                <a:gd name="connsiteX68-8337" fmla="*/ 148 w 684"/>
                <a:gd name="connsiteY68-8338" fmla="*/ 52 h 131"/>
                <a:gd name="connsiteX69-8339" fmla="*/ 169 w 684"/>
                <a:gd name="connsiteY69-8340" fmla="*/ 52 h 131"/>
                <a:gd name="connsiteX70-8341" fmla="*/ 190 w 684"/>
                <a:gd name="connsiteY70-8342" fmla="*/ 52 h 131"/>
                <a:gd name="connsiteX71-8343" fmla="*/ 211 w 684"/>
                <a:gd name="connsiteY71-8344" fmla="*/ 47 h 131"/>
                <a:gd name="connsiteX72-8345" fmla="*/ 242 w 684"/>
                <a:gd name="connsiteY72-8346" fmla="*/ 42 h 131"/>
                <a:gd name="connsiteX73-8347" fmla="*/ 269 w 684"/>
                <a:gd name="connsiteY73-8348" fmla="*/ 42 h 131"/>
                <a:gd name="connsiteX74-8349" fmla="*/ 290 w 684"/>
                <a:gd name="connsiteY74-8350" fmla="*/ 36 h 131"/>
                <a:gd name="connsiteX75-8351" fmla="*/ 311 w 684"/>
                <a:gd name="connsiteY75-8352" fmla="*/ 36 h 131"/>
                <a:gd name="connsiteX76-8353" fmla="*/ 332 w 684"/>
                <a:gd name="connsiteY76-8354" fmla="*/ 31 h 131"/>
                <a:gd name="connsiteX77-8355" fmla="*/ 342 w 684"/>
                <a:gd name="connsiteY77-8356" fmla="*/ 31 h 131"/>
                <a:gd name="connsiteX78-8357" fmla="*/ 358 w 684"/>
                <a:gd name="connsiteY78-8358" fmla="*/ 31 h 131"/>
                <a:gd name="connsiteX79-8359" fmla="*/ 363 w 684"/>
                <a:gd name="connsiteY79-8360" fmla="*/ 31 h 131"/>
                <a:gd name="connsiteX80-8361" fmla="*/ 368 w 684"/>
                <a:gd name="connsiteY80-8362" fmla="*/ 31 h 131"/>
                <a:gd name="connsiteX81-8363" fmla="*/ 368 w 684"/>
                <a:gd name="connsiteY81-8364" fmla="*/ 31 h 131"/>
                <a:gd name="connsiteX0-8365" fmla="*/ 380 w 696"/>
                <a:gd name="connsiteY0-8366" fmla="*/ 31 h 131"/>
                <a:gd name="connsiteX1-8367" fmla="*/ 386 w 696"/>
                <a:gd name="connsiteY1-8368" fmla="*/ 31 h 131"/>
                <a:gd name="connsiteX2-8369" fmla="*/ 391 w 696"/>
                <a:gd name="connsiteY2-8370" fmla="*/ 31 h 131"/>
                <a:gd name="connsiteX3-8371" fmla="*/ 407 w 696"/>
                <a:gd name="connsiteY3-8372" fmla="*/ 26 h 131"/>
                <a:gd name="connsiteX4-8373" fmla="*/ 417 w 696"/>
                <a:gd name="connsiteY4-8374" fmla="*/ 26 h 131"/>
                <a:gd name="connsiteX5-8375" fmla="*/ 433 w 696"/>
                <a:gd name="connsiteY5-8376" fmla="*/ 26 h 131"/>
                <a:gd name="connsiteX6-8377" fmla="*/ 454 w 696"/>
                <a:gd name="connsiteY6-8378" fmla="*/ 21 h 131"/>
                <a:gd name="connsiteX7-8379" fmla="*/ 480 w 696"/>
                <a:gd name="connsiteY7-8380" fmla="*/ 21 h 131"/>
                <a:gd name="connsiteX8-8381" fmla="*/ 507 w 696"/>
                <a:gd name="connsiteY8-8382" fmla="*/ 15 h 131"/>
                <a:gd name="connsiteX9-8383" fmla="*/ 559 w 696"/>
                <a:gd name="connsiteY9-8384" fmla="*/ 10 h 131"/>
                <a:gd name="connsiteX10-8385" fmla="*/ 607 w 696"/>
                <a:gd name="connsiteY10-8386" fmla="*/ 5 h 131"/>
                <a:gd name="connsiteX11-8387" fmla="*/ 654 w 696"/>
                <a:gd name="connsiteY11-8388" fmla="*/ 0 h 131"/>
                <a:gd name="connsiteX12-8389" fmla="*/ 696 w 696"/>
                <a:gd name="connsiteY12-8390" fmla="*/ 0 h 131"/>
                <a:gd name="connsiteX13-8391" fmla="*/ 675 w 696"/>
                <a:gd name="connsiteY13-8392" fmla="*/ 36 h 131"/>
                <a:gd name="connsiteX14-8393" fmla="*/ 665 w 696"/>
                <a:gd name="connsiteY14-8394" fmla="*/ 36 h 131"/>
                <a:gd name="connsiteX15-8395" fmla="*/ 649 w 696"/>
                <a:gd name="connsiteY15-8396" fmla="*/ 36 h 131"/>
                <a:gd name="connsiteX16-8397" fmla="*/ 638 w 696"/>
                <a:gd name="connsiteY16-8398" fmla="*/ 36 h 131"/>
                <a:gd name="connsiteX17-8399" fmla="*/ 622 w 696"/>
                <a:gd name="connsiteY17-8400" fmla="*/ 36 h 131"/>
                <a:gd name="connsiteX18-8401" fmla="*/ 607 w 696"/>
                <a:gd name="connsiteY18-8402" fmla="*/ 42 h 131"/>
                <a:gd name="connsiteX19-8403" fmla="*/ 591 w 696"/>
                <a:gd name="connsiteY19-8404" fmla="*/ 42 h 131"/>
                <a:gd name="connsiteX20-8405" fmla="*/ 570 w 696"/>
                <a:gd name="connsiteY20-8406" fmla="*/ 42 h 131"/>
                <a:gd name="connsiteX21-8407" fmla="*/ 554 w 696"/>
                <a:gd name="connsiteY21-8408" fmla="*/ 42 h 131"/>
                <a:gd name="connsiteX22-8409" fmla="*/ 533 w 696"/>
                <a:gd name="connsiteY22-8410" fmla="*/ 47 h 131"/>
                <a:gd name="connsiteX23-8411" fmla="*/ 512 w 696"/>
                <a:gd name="connsiteY23-8412" fmla="*/ 47 h 131"/>
                <a:gd name="connsiteX24-8413" fmla="*/ 491 w 696"/>
                <a:gd name="connsiteY24-8414" fmla="*/ 52 h 131"/>
                <a:gd name="connsiteX25-8415" fmla="*/ 470 w 696"/>
                <a:gd name="connsiteY25-8416" fmla="*/ 52 h 131"/>
                <a:gd name="connsiteX26-8417" fmla="*/ 444 w 696"/>
                <a:gd name="connsiteY26-8418" fmla="*/ 58 h 131"/>
                <a:gd name="connsiteX27-8419" fmla="*/ 417 w 696"/>
                <a:gd name="connsiteY27-8420" fmla="*/ 58 h 131"/>
                <a:gd name="connsiteX28-8421" fmla="*/ 396 w 696"/>
                <a:gd name="connsiteY28-8422" fmla="*/ 63 h 131"/>
                <a:gd name="connsiteX29-8423" fmla="*/ 365 w 696"/>
                <a:gd name="connsiteY29-8424" fmla="*/ 63 h 131"/>
                <a:gd name="connsiteX30-8425" fmla="*/ 338 w 696"/>
                <a:gd name="connsiteY30-8426" fmla="*/ 68 h 131"/>
                <a:gd name="connsiteX31-8427" fmla="*/ 317 w 696"/>
                <a:gd name="connsiteY31-8428" fmla="*/ 73 h 131"/>
                <a:gd name="connsiteX32-8429" fmla="*/ 291 w 696"/>
                <a:gd name="connsiteY32-8430" fmla="*/ 79 h 131"/>
                <a:gd name="connsiteX33-8431" fmla="*/ 270 w 696"/>
                <a:gd name="connsiteY33-8432" fmla="*/ 79 h 131"/>
                <a:gd name="connsiteX34-8433" fmla="*/ 249 w 696"/>
                <a:gd name="connsiteY34-8434" fmla="*/ 84 h 131"/>
                <a:gd name="connsiteX35-8435" fmla="*/ 228 w 696"/>
                <a:gd name="connsiteY35-8436" fmla="*/ 89 h 131"/>
                <a:gd name="connsiteX36-8437" fmla="*/ 212 w 696"/>
                <a:gd name="connsiteY36-8438" fmla="*/ 89 h 131"/>
                <a:gd name="connsiteX37-8439" fmla="*/ 196 w 696"/>
                <a:gd name="connsiteY37-8440" fmla="*/ 94 h 131"/>
                <a:gd name="connsiteX38-8441" fmla="*/ 181 w 696"/>
                <a:gd name="connsiteY38-8442" fmla="*/ 94 h 131"/>
                <a:gd name="connsiteX39-8443" fmla="*/ 165 w 696"/>
                <a:gd name="connsiteY39-8444" fmla="*/ 100 h 131"/>
                <a:gd name="connsiteX40-8445" fmla="*/ 154 w 696"/>
                <a:gd name="connsiteY40-8446" fmla="*/ 100 h 131"/>
                <a:gd name="connsiteX41-8447" fmla="*/ 144 w 696"/>
                <a:gd name="connsiteY41-8448" fmla="*/ 105 h 131"/>
                <a:gd name="connsiteX42-8449" fmla="*/ 139 w 696"/>
                <a:gd name="connsiteY42-8450" fmla="*/ 105 h 131"/>
                <a:gd name="connsiteX43-8451" fmla="*/ 128 w 696"/>
                <a:gd name="connsiteY43-8452" fmla="*/ 110 h 131"/>
                <a:gd name="connsiteX44-8453" fmla="*/ 123 w 696"/>
                <a:gd name="connsiteY44-8454" fmla="*/ 110 h 131"/>
                <a:gd name="connsiteX45-8455" fmla="*/ 117 w 696"/>
                <a:gd name="connsiteY45-8456" fmla="*/ 115 h 131"/>
                <a:gd name="connsiteX46-8457" fmla="*/ 102 w 696"/>
                <a:gd name="connsiteY46-8458" fmla="*/ 121 h 131"/>
                <a:gd name="connsiteX47-8459" fmla="*/ 91 w 696"/>
                <a:gd name="connsiteY47-8460" fmla="*/ 126 h 131"/>
                <a:gd name="connsiteX48-8461" fmla="*/ 81 w 696"/>
                <a:gd name="connsiteY48-8462" fmla="*/ 131 h 131"/>
                <a:gd name="connsiteX49-8463" fmla="*/ 75 w 696"/>
                <a:gd name="connsiteY49-8464" fmla="*/ 131 h 131"/>
                <a:gd name="connsiteX50-8465" fmla="*/ 70 w 696"/>
                <a:gd name="connsiteY50-8466" fmla="*/ 131 h 131"/>
                <a:gd name="connsiteX51-8467" fmla="*/ 65 w 696"/>
                <a:gd name="connsiteY51-8468" fmla="*/ 131 h 131"/>
                <a:gd name="connsiteX52-8469" fmla="*/ 60 w 696"/>
                <a:gd name="connsiteY52-8470" fmla="*/ 131 h 131"/>
                <a:gd name="connsiteX53-8471" fmla="*/ 49 w 696"/>
                <a:gd name="connsiteY53-8472" fmla="*/ 121 h 131"/>
                <a:gd name="connsiteX54-8473" fmla="*/ 39 w 696"/>
                <a:gd name="connsiteY54-8474" fmla="*/ 115 h 131"/>
                <a:gd name="connsiteX55-8475" fmla="*/ 28 w 696"/>
                <a:gd name="connsiteY55-8476" fmla="*/ 105 h 131"/>
                <a:gd name="connsiteX56-8477" fmla="*/ 23 w 696"/>
                <a:gd name="connsiteY56-8478" fmla="*/ 100 h 131"/>
                <a:gd name="connsiteX57-8479" fmla="*/ 18 w 696"/>
                <a:gd name="connsiteY57-8480" fmla="*/ 89 h 131"/>
                <a:gd name="connsiteX58-8481" fmla="*/ 12 w 696"/>
                <a:gd name="connsiteY58-8482" fmla="*/ 84 h 131"/>
                <a:gd name="connsiteX59-8483" fmla="*/ 18 w 696"/>
                <a:gd name="connsiteY59-8484" fmla="*/ 79 h 131"/>
                <a:gd name="connsiteX60-8485" fmla="*/ 123 w 696"/>
                <a:gd name="connsiteY60-8486" fmla="*/ 47 h 131"/>
                <a:gd name="connsiteX61-8487" fmla="*/ 123 w 696"/>
                <a:gd name="connsiteY61-8488" fmla="*/ 47 h 131"/>
                <a:gd name="connsiteX62-8489" fmla="*/ 123 w 696"/>
                <a:gd name="connsiteY62-8490" fmla="*/ 52 h 131"/>
                <a:gd name="connsiteX63-8491" fmla="*/ 128 w 696"/>
                <a:gd name="connsiteY63-8492" fmla="*/ 52 h 131"/>
                <a:gd name="connsiteX64-8493" fmla="*/ 128 w 696"/>
                <a:gd name="connsiteY64-8494" fmla="*/ 52 h 131"/>
                <a:gd name="connsiteX65-8495" fmla="*/ 133 w 696"/>
                <a:gd name="connsiteY65-8496" fmla="*/ 52 h 131"/>
                <a:gd name="connsiteX66-8497" fmla="*/ 144 w 696"/>
                <a:gd name="connsiteY66-8498" fmla="*/ 52 h 131"/>
                <a:gd name="connsiteX67-8499" fmla="*/ 160 w 696"/>
                <a:gd name="connsiteY67-8500" fmla="*/ 52 h 131"/>
                <a:gd name="connsiteX68-8501" fmla="*/ 181 w 696"/>
                <a:gd name="connsiteY68-8502" fmla="*/ 52 h 131"/>
                <a:gd name="connsiteX69-8503" fmla="*/ 202 w 696"/>
                <a:gd name="connsiteY69-8504" fmla="*/ 52 h 131"/>
                <a:gd name="connsiteX70-8505" fmla="*/ 223 w 696"/>
                <a:gd name="connsiteY70-8506" fmla="*/ 47 h 131"/>
                <a:gd name="connsiteX71-8507" fmla="*/ 254 w 696"/>
                <a:gd name="connsiteY71-8508" fmla="*/ 42 h 131"/>
                <a:gd name="connsiteX72-8509" fmla="*/ 281 w 696"/>
                <a:gd name="connsiteY72-8510" fmla="*/ 42 h 131"/>
                <a:gd name="connsiteX73-8511" fmla="*/ 302 w 696"/>
                <a:gd name="connsiteY73-8512" fmla="*/ 36 h 131"/>
                <a:gd name="connsiteX74-8513" fmla="*/ 323 w 696"/>
                <a:gd name="connsiteY74-8514" fmla="*/ 36 h 131"/>
                <a:gd name="connsiteX75-8515" fmla="*/ 344 w 696"/>
                <a:gd name="connsiteY75-8516" fmla="*/ 31 h 131"/>
                <a:gd name="connsiteX76-8517" fmla="*/ 354 w 696"/>
                <a:gd name="connsiteY76-8518" fmla="*/ 31 h 131"/>
                <a:gd name="connsiteX77-8519" fmla="*/ 370 w 696"/>
                <a:gd name="connsiteY77-8520" fmla="*/ 31 h 131"/>
                <a:gd name="connsiteX78-8521" fmla="*/ 375 w 696"/>
                <a:gd name="connsiteY78-8522" fmla="*/ 31 h 131"/>
                <a:gd name="connsiteX79-8523" fmla="*/ 380 w 696"/>
                <a:gd name="connsiteY79-8524" fmla="*/ 31 h 131"/>
                <a:gd name="connsiteX80-8525" fmla="*/ 380 w 696"/>
                <a:gd name="connsiteY80-8526" fmla="*/ 31 h 131"/>
                <a:gd name="connsiteX0-8527" fmla="*/ 380 w 696"/>
                <a:gd name="connsiteY0-8528" fmla="*/ 31 h 131"/>
                <a:gd name="connsiteX1-8529" fmla="*/ 386 w 696"/>
                <a:gd name="connsiteY1-8530" fmla="*/ 31 h 131"/>
                <a:gd name="connsiteX2-8531" fmla="*/ 391 w 696"/>
                <a:gd name="connsiteY2-8532" fmla="*/ 31 h 131"/>
                <a:gd name="connsiteX3-8533" fmla="*/ 407 w 696"/>
                <a:gd name="connsiteY3-8534" fmla="*/ 26 h 131"/>
                <a:gd name="connsiteX4-8535" fmla="*/ 417 w 696"/>
                <a:gd name="connsiteY4-8536" fmla="*/ 26 h 131"/>
                <a:gd name="connsiteX5-8537" fmla="*/ 433 w 696"/>
                <a:gd name="connsiteY5-8538" fmla="*/ 26 h 131"/>
                <a:gd name="connsiteX6-8539" fmla="*/ 454 w 696"/>
                <a:gd name="connsiteY6-8540" fmla="*/ 21 h 131"/>
                <a:gd name="connsiteX7-8541" fmla="*/ 480 w 696"/>
                <a:gd name="connsiteY7-8542" fmla="*/ 21 h 131"/>
                <a:gd name="connsiteX8-8543" fmla="*/ 507 w 696"/>
                <a:gd name="connsiteY8-8544" fmla="*/ 15 h 131"/>
                <a:gd name="connsiteX9-8545" fmla="*/ 559 w 696"/>
                <a:gd name="connsiteY9-8546" fmla="*/ 10 h 131"/>
                <a:gd name="connsiteX10-8547" fmla="*/ 607 w 696"/>
                <a:gd name="connsiteY10-8548" fmla="*/ 5 h 131"/>
                <a:gd name="connsiteX11-8549" fmla="*/ 654 w 696"/>
                <a:gd name="connsiteY11-8550" fmla="*/ 0 h 131"/>
                <a:gd name="connsiteX12-8551" fmla="*/ 696 w 696"/>
                <a:gd name="connsiteY12-8552" fmla="*/ 0 h 131"/>
                <a:gd name="connsiteX13-8553" fmla="*/ 675 w 696"/>
                <a:gd name="connsiteY13-8554" fmla="*/ 36 h 131"/>
                <a:gd name="connsiteX14-8555" fmla="*/ 665 w 696"/>
                <a:gd name="connsiteY14-8556" fmla="*/ 36 h 131"/>
                <a:gd name="connsiteX15-8557" fmla="*/ 649 w 696"/>
                <a:gd name="connsiteY15-8558" fmla="*/ 36 h 131"/>
                <a:gd name="connsiteX16-8559" fmla="*/ 638 w 696"/>
                <a:gd name="connsiteY16-8560" fmla="*/ 36 h 131"/>
                <a:gd name="connsiteX17-8561" fmla="*/ 622 w 696"/>
                <a:gd name="connsiteY17-8562" fmla="*/ 36 h 131"/>
                <a:gd name="connsiteX18-8563" fmla="*/ 607 w 696"/>
                <a:gd name="connsiteY18-8564" fmla="*/ 42 h 131"/>
                <a:gd name="connsiteX19-8565" fmla="*/ 591 w 696"/>
                <a:gd name="connsiteY19-8566" fmla="*/ 42 h 131"/>
                <a:gd name="connsiteX20-8567" fmla="*/ 570 w 696"/>
                <a:gd name="connsiteY20-8568" fmla="*/ 42 h 131"/>
                <a:gd name="connsiteX21-8569" fmla="*/ 554 w 696"/>
                <a:gd name="connsiteY21-8570" fmla="*/ 42 h 131"/>
                <a:gd name="connsiteX22-8571" fmla="*/ 533 w 696"/>
                <a:gd name="connsiteY22-8572" fmla="*/ 47 h 131"/>
                <a:gd name="connsiteX23-8573" fmla="*/ 512 w 696"/>
                <a:gd name="connsiteY23-8574" fmla="*/ 47 h 131"/>
                <a:gd name="connsiteX24-8575" fmla="*/ 491 w 696"/>
                <a:gd name="connsiteY24-8576" fmla="*/ 52 h 131"/>
                <a:gd name="connsiteX25-8577" fmla="*/ 470 w 696"/>
                <a:gd name="connsiteY25-8578" fmla="*/ 52 h 131"/>
                <a:gd name="connsiteX26-8579" fmla="*/ 444 w 696"/>
                <a:gd name="connsiteY26-8580" fmla="*/ 58 h 131"/>
                <a:gd name="connsiteX27-8581" fmla="*/ 417 w 696"/>
                <a:gd name="connsiteY27-8582" fmla="*/ 58 h 131"/>
                <a:gd name="connsiteX28-8583" fmla="*/ 396 w 696"/>
                <a:gd name="connsiteY28-8584" fmla="*/ 63 h 131"/>
                <a:gd name="connsiteX29-8585" fmla="*/ 365 w 696"/>
                <a:gd name="connsiteY29-8586" fmla="*/ 63 h 131"/>
                <a:gd name="connsiteX30-8587" fmla="*/ 338 w 696"/>
                <a:gd name="connsiteY30-8588" fmla="*/ 68 h 131"/>
                <a:gd name="connsiteX31-8589" fmla="*/ 317 w 696"/>
                <a:gd name="connsiteY31-8590" fmla="*/ 73 h 131"/>
                <a:gd name="connsiteX32-8591" fmla="*/ 291 w 696"/>
                <a:gd name="connsiteY32-8592" fmla="*/ 79 h 131"/>
                <a:gd name="connsiteX33-8593" fmla="*/ 270 w 696"/>
                <a:gd name="connsiteY33-8594" fmla="*/ 79 h 131"/>
                <a:gd name="connsiteX34-8595" fmla="*/ 249 w 696"/>
                <a:gd name="connsiteY34-8596" fmla="*/ 84 h 131"/>
                <a:gd name="connsiteX35-8597" fmla="*/ 228 w 696"/>
                <a:gd name="connsiteY35-8598" fmla="*/ 89 h 131"/>
                <a:gd name="connsiteX36-8599" fmla="*/ 212 w 696"/>
                <a:gd name="connsiteY36-8600" fmla="*/ 89 h 131"/>
                <a:gd name="connsiteX37-8601" fmla="*/ 196 w 696"/>
                <a:gd name="connsiteY37-8602" fmla="*/ 94 h 131"/>
                <a:gd name="connsiteX38-8603" fmla="*/ 181 w 696"/>
                <a:gd name="connsiteY38-8604" fmla="*/ 94 h 131"/>
                <a:gd name="connsiteX39-8605" fmla="*/ 165 w 696"/>
                <a:gd name="connsiteY39-8606" fmla="*/ 100 h 131"/>
                <a:gd name="connsiteX40-8607" fmla="*/ 154 w 696"/>
                <a:gd name="connsiteY40-8608" fmla="*/ 100 h 131"/>
                <a:gd name="connsiteX41-8609" fmla="*/ 144 w 696"/>
                <a:gd name="connsiteY41-8610" fmla="*/ 105 h 131"/>
                <a:gd name="connsiteX42-8611" fmla="*/ 139 w 696"/>
                <a:gd name="connsiteY42-8612" fmla="*/ 105 h 131"/>
                <a:gd name="connsiteX43-8613" fmla="*/ 128 w 696"/>
                <a:gd name="connsiteY43-8614" fmla="*/ 110 h 131"/>
                <a:gd name="connsiteX44-8615" fmla="*/ 123 w 696"/>
                <a:gd name="connsiteY44-8616" fmla="*/ 110 h 131"/>
                <a:gd name="connsiteX45-8617" fmla="*/ 117 w 696"/>
                <a:gd name="connsiteY45-8618" fmla="*/ 115 h 131"/>
                <a:gd name="connsiteX46-8619" fmla="*/ 102 w 696"/>
                <a:gd name="connsiteY46-8620" fmla="*/ 121 h 131"/>
                <a:gd name="connsiteX47-8621" fmla="*/ 91 w 696"/>
                <a:gd name="connsiteY47-8622" fmla="*/ 126 h 131"/>
                <a:gd name="connsiteX48-8623" fmla="*/ 81 w 696"/>
                <a:gd name="connsiteY48-8624" fmla="*/ 131 h 131"/>
                <a:gd name="connsiteX49-8625" fmla="*/ 75 w 696"/>
                <a:gd name="connsiteY49-8626" fmla="*/ 131 h 131"/>
                <a:gd name="connsiteX50-8627" fmla="*/ 70 w 696"/>
                <a:gd name="connsiteY50-8628" fmla="*/ 131 h 131"/>
                <a:gd name="connsiteX51-8629" fmla="*/ 65 w 696"/>
                <a:gd name="connsiteY51-8630" fmla="*/ 131 h 131"/>
                <a:gd name="connsiteX52-8631" fmla="*/ 60 w 696"/>
                <a:gd name="connsiteY52-8632" fmla="*/ 131 h 131"/>
                <a:gd name="connsiteX53-8633" fmla="*/ 49 w 696"/>
                <a:gd name="connsiteY53-8634" fmla="*/ 121 h 131"/>
                <a:gd name="connsiteX54-8635" fmla="*/ 39 w 696"/>
                <a:gd name="connsiteY54-8636" fmla="*/ 115 h 131"/>
                <a:gd name="connsiteX55-8637" fmla="*/ 28 w 696"/>
                <a:gd name="connsiteY55-8638" fmla="*/ 105 h 131"/>
                <a:gd name="connsiteX56-8639" fmla="*/ 23 w 696"/>
                <a:gd name="connsiteY56-8640" fmla="*/ 100 h 131"/>
                <a:gd name="connsiteX57-8641" fmla="*/ 18 w 696"/>
                <a:gd name="connsiteY57-8642" fmla="*/ 89 h 131"/>
                <a:gd name="connsiteX58-8643" fmla="*/ 12 w 696"/>
                <a:gd name="connsiteY58-8644" fmla="*/ 84 h 131"/>
                <a:gd name="connsiteX59-8645" fmla="*/ 18 w 696"/>
                <a:gd name="connsiteY59-8646" fmla="*/ 79 h 131"/>
                <a:gd name="connsiteX60-8647" fmla="*/ 123 w 696"/>
                <a:gd name="connsiteY60-8648" fmla="*/ 47 h 131"/>
                <a:gd name="connsiteX61-8649" fmla="*/ 123 w 696"/>
                <a:gd name="connsiteY61-8650" fmla="*/ 52 h 131"/>
                <a:gd name="connsiteX62-8651" fmla="*/ 128 w 696"/>
                <a:gd name="connsiteY62-8652" fmla="*/ 52 h 131"/>
                <a:gd name="connsiteX63-8653" fmla="*/ 128 w 696"/>
                <a:gd name="connsiteY63-8654" fmla="*/ 52 h 131"/>
                <a:gd name="connsiteX64-8655" fmla="*/ 133 w 696"/>
                <a:gd name="connsiteY64-8656" fmla="*/ 52 h 131"/>
                <a:gd name="connsiteX65-8657" fmla="*/ 144 w 696"/>
                <a:gd name="connsiteY65-8658" fmla="*/ 52 h 131"/>
                <a:gd name="connsiteX66-8659" fmla="*/ 160 w 696"/>
                <a:gd name="connsiteY66-8660" fmla="*/ 52 h 131"/>
                <a:gd name="connsiteX67-8661" fmla="*/ 181 w 696"/>
                <a:gd name="connsiteY67-8662" fmla="*/ 52 h 131"/>
                <a:gd name="connsiteX68-8663" fmla="*/ 202 w 696"/>
                <a:gd name="connsiteY68-8664" fmla="*/ 52 h 131"/>
                <a:gd name="connsiteX69-8665" fmla="*/ 223 w 696"/>
                <a:gd name="connsiteY69-8666" fmla="*/ 47 h 131"/>
                <a:gd name="connsiteX70-8667" fmla="*/ 254 w 696"/>
                <a:gd name="connsiteY70-8668" fmla="*/ 42 h 131"/>
                <a:gd name="connsiteX71-8669" fmla="*/ 281 w 696"/>
                <a:gd name="connsiteY71-8670" fmla="*/ 42 h 131"/>
                <a:gd name="connsiteX72-8671" fmla="*/ 302 w 696"/>
                <a:gd name="connsiteY72-8672" fmla="*/ 36 h 131"/>
                <a:gd name="connsiteX73-8673" fmla="*/ 323 w 696"/>
                <a:gd name="connsiteY73-8674" fmla="*/ 36 h 131"/>
                <a:gd name="connsiteX74-8675" fmla="*/ 344 w 696"/>
                <a:gd name="connsiteY74-8676" fmla="*/ 31 h 131"/>
                <a:gd name="connsiteX75-8677" fmla="*/ 354 w 696"/>
                <a:gd name="connsiteY75-8678" fmla="*/ 31 h 131"/>
                <a:gd name="connsiteX76-8679" fmla="*/ 370 w 696"/>
                <a:gd name="connsiteY76-8680" fmla="*/ 31 h 131"/>
                <a:gd name="connsiteX77-8681" fmla="*/ 375 w 696"/>
                <a:gd name="connsiteY77-8682" fmla="*/ 31 h 131"/>
                <a:gd name="connsiteX78-8683" fmla="*/ 380 w 696"/>
                <a:gd name="connsiteY78-8684" fmla="*/ 31 h 131"/>
                <a:gd name="connsiteX79-8685" fmla="*/ 380 w 696"/>
                <a:gd name="connsiteY79-8686" fmla="*/ 31 h 131"/>
                <a:gd name="connsiteX0-8687" fmla="*/ 380 w 696"/>
                <a:gd name="connsiteY0-8688" fmla="*/ 31 h 131"/>
                <a:gd name="connsiteX1-8689" fmla="*/ 386 w 696"/>
                <a:gd name="connsiteY1-8690" fmla="*/ 31 h 131"/>
                <a:gd name="connsiteX2-8691" fmla="*/ 391 w 696"/>
                <a:gd name="connsiteY2-8692" fmla="*/ 31 h 131"/>
                <a:gd name="connsiteX3-8693" fmla="*/ 407 w 696"/>
                <a:gd name="connsiteY3-8694" fmla="*/ 26 h 131"/>
                <a:gd name="connsiteX4-8695" fmla="*/ 417 w 696"/>
                <a:gd name="connsiteY4-8696" fmla="*/ 26 h 131"/>
                <a:gd name="connsiteX5-8697" fmla="*/ 433 w 696"/>
                <a:gd name="connsiteY5-8698" fmla="*/ 26 h 131"/>
                <a:gd name="connsiteX6-8699" fmla="*/ 454 w 696"/>
                <a:gd name="connsiteY6-8700" fmla="*/ 21 h 131"/>
                <a:gd name="connsiteX7-8701" fmla="*/ 480 w 696"/>
                <a:gd name="connsiteY7-8702" fmla="*/ 21 h 131"/>
                <a:gd name="connsiteX8-8703" fmla="*/ 507 w 696"/>
                <a:gd name="connsiteY8-8704" fmla="*/ 15 h 131"/>
                <a:gd name="connsiteX9-8705" fmla="*/ 559 w 696"/>
                <a:gd name="connsiteY9-8706" fmla="*/ 10 h 131"/>
                <a:gd name="connsiteX10-8707" fmla="*/ 607 w 696"/>
                <a:gd name="connsiteY10-8708" fmla="*/ 5 h 131"/>
                <a:gd name="connsiteX11-8709" fmla="*/ 654 w 696"/>
                <a:gd name="connsiteY11-8710" fmla="*/ 0 h 131"/>
                <a:gd name="connsiteX12-8711" fmla="*/ 696 w 696"/>
                <a:gd name="connsiteY12-8712" fmla="*/ 0 h 131"/>
                <a:gd name="connsiteX13-8713" fmla="*/ 675 w 696"/>
                <a:gd name="connsiteY13-8714" fmla="*/ 36 h 131"/>
                <a:gd name="connsiteX14-8715" fmla="*/ 665 w 696"/>
                <a:gd name="connsiteY14-8716" fmla="*/ 36 h 131"/>
                <a:gd name="connsiteX15-8717" fmla="*/ 649 w 696"/>
                <a:gd name="connsiteY15-8718" fmla="*/ 36 h 131"/>
                <a:gd name="connsiteX16-8719" fmla="*/ 638 w 696"/>
                <a:gd name="connsiteY16-8720" fmla="*/ 36 h 131"/>
                <a:gd name="connsiteX17-8721" fmla="*/ 622 w 696"/>
                <a:gd name="connsiteY17-8722" fmla="*/ 36 h 131"/>
                <a:gd name="connsiteX18-8723" fmla="*/ 607 w 696"/>
                <a:gd name="connsiteY18-8724" fmla="*/ 42 h 131"/>
                <a:gd name="connsiteX19-8725" fmla="*/ 591 w 696"/>
                <a:gd name="connsiteY19-8726" fmla="*/ 42 h 131"/>
                <a:gd name="connsiteX20-8727" fmla="*/ 570 w 696"/>
                <a:gd name="connsiteY20-8728" fmla="*/ 42 h 131"/>
                <a:gd name="connsiteX21-8729" fmla="*/ 554 w 696"/>
                <a:gd name="connsiteY21-8730" fmla="*/ 42 h 131"/>
                <a:gd name="connsiteX22-8731" fmla="*/ 533 w 696"/>
                <a:gd name="connsiteY22-8732" fmla="*/ 47 h 131"/>
                <a:gd name="connsiteX23-8733" fmla="*/ 512 w 696"/>
                <a:gd name="connsiteY23-8734" fmla="*/ 47 h 131"/>
                <a:gd name="connsiteX24-8735" fmla="*/ 491 w 696"/>
                <a:gd name="connsiteY24-8736" fmla="*/ 52 h 131"/>
                <a:gd name="connsiteX25-8737" fmla="*/ 470 w 696"/>
                <a:gd name="connsiteY25-8738" fmla="*/ 52 h 131"/>
                <a:gd name="connsiteX26-8739" fmla="*/ 444 w 696"/>
                <a:gd name="connsiteY26-8740" fmla="*/ 58 h 131"/>
                <a:gd name="connsiteX27-8741" fmla="*/ 417 w 696"/>
                <a:gd name="connsiteY27-8742" fmla="*/ 58 h 131"/>
                <a:gd name="connsiteX28-8743" fmla="*/ 396 w 696"/>
                <a:gd name="connsiteY28-8744" fmla="*/ 63 h 131"/>
                <a:gd name="connsiteX29-8745" fmla="*/ 365 w 696"/>
                <a:gd name="connsiteY29-8746" fmla="*/ 63 h 131"/>
                <a:gd name="connsiteX30-8747" fmla="*/ 338 w 696"/>
                <a:gd name="connsiteY30-8748" fmla="*/ 68 h 131"/>
                <a:gd name="connsiteX31-8749" fmla="*/ 317 w 696"/>
                <a:gd name="connsiteY31-8750" fmla="*/ 73 h 131"/>
                <a:gd name="connsiteX32-8751" fmla="*/ 291 w 696"/>
                <a:gd name="connsiteY32-8752" fmla="*/ 79 h 131"/>
                <a:gd name="connsiteX33-8753" fmla="*/ 270 w 696"/>
                <a:gd name="connsiteY33-8754" fmla="*/ 79 h 131"/>
                <a:gd name="connsiteX34-8755" fmla="*/ 249 w 696"/>
                <a:gd name="connsiteY34-8756" fmla="*/ 84 h 131"/>
                <a:gd name="connsiteX35-8757" fmla="*/ 228 w 696"/>
                <a:gd name="connsiteY35-8758" fmla="*/ 89 h 131"/>
                <a:gd name="connsiteX36-8759" fmla="*/ 212 w 696"/>
                <a:gd name="connsiteY36-8760" fmla="*/ 89 h 131"/>
                <a:gd name="connsiteX37-8761" fmla="*/ 196 w 696"/>
                <a:gd name="connsiteY37-8762" fmla="*/ 94 h 131"/>
                <a:gd name="connsiteX38-8763" fmla="*/ 181 w 696"/>
                <a:gd name="connsiteY38-8764" fmla="*/ 94 h 131"/>
                <a:gd name="connsiteX39-8765" fmla="*/ 165 w 696"/>
                <a:gd name="connsiteY39-8766" fmla="*/ 100 h 131"/>
                <a:gd name="connsiteX40-8767" fmla="*/ 154 w 696"/>
                <a:gd name="connsiteY40-8768" fmla="*/ 100 h 131"/>
                <a:gd name="connsiteX41-8769" fmla="*/ 144 w 696"/>
                <a:gd name="connsiteY41-8770" fmla="*/ 105 h 131"/>
                <a:gd name="connsiteX42-8771" fmla="*/ 139 w 696"/>
                <a:gd name="connsiteY42-8772" fmla="*/ 105 h 131"/>
                <a:gd name="connsiteX43-8773" fmla="*/ 128 w 696"/>
                <a:gd name="connsiteY43-8774" fmla="*/ 110 h 131"/>
                <a:gd name="connsiteX44-8775" fmla="*/ 123 w 696"/>
                <a:gd name="connsiteY44-8776" fmla="*/ 110 h 131"/>
                <a:gd name="connsiteX45-8777" fmla="*/ 117 w 696"/>
                <a:gd name="connsiteY45-8778" fmla="*/ 115 h 131"/>
                <a:gd name="connsiteX46-8779" fmla="*/ 102 w 696"/>
                <a:gd name="connsiteY46-8780" fmla="*/ 121 h 131"/>
                <a:gd name="connsiteX47-8781" fmla="*/ 91 w 696"/>
                <a:gd name="connsiteY47-8782" fmla="*/ 126 h 131"/>
                <a:gd name="connsiteX48-8783" fmla="*/ 81 w 696"/>
                <a:gd name="connsiteY48-8784" fmla="*/ 131 h 131"/>
                <a:gd name="connsiteX49-8785" fmla="*/ 75 w 696"/>
                <a:gd name="connsiteY49-8786" fmla="*/ 131 h 131"/>
                <a:gd name="connsiteX50-8787" fmla="*/ 70 w 696"/>
                <a:gd name="connsiteY50-8788" fmla="*/ 131 h 131"/>
                <a:gd name="connsiteX51-8789" fmla="*/ 65 w 696"/>
                <a:gd name="connsiteY51-8790" fmla="*/ 131 h 131"/>
                <a:gd name="connsiteX52-8791" fmla="*/ 60 w 696"/>
                <a:gd name="connsiteY52-8792" fmla="*/ 131 h 131"/>
                <a:gd name="connsiteX53-8793" fmla="*/ 49 w 696"/>
                <a:gd name="connsiteY53-8794" fmla="*/ 121 h 131"/>
                <a:gd name="connsiteX54-8795" fmla="*/ 39 w 696"/>
                <a:gd name="connsiteY54-8796" fmla="*/ 115 h 131"/>
                <a:gd name="connsiteX55-8797" fmla="*/ 28 w 696"/>
                <a:gd name="connsiteY55-8798" fmla="*/ 105 h 131"/>
                <a:gd name="connsiteX56-8799" fmla="*/ 23 w 696"/>
                <a:gd name="connsiteY56-8800" fmla="*/ 100 h 131"/>
                <a:gd name="connsiteX57-8801" fmla="*/ 18 w 696"/>
                <a:gd name="connsiteY57-8802" fmla="*/ 89 h 131"/>
                <a:gd name="connsiteX58-8803" fmla="*/ 12 w 696"/>
                <a:gd name="connsiteY58-8804" fmla="*/ 84 h 131"/>
                <a:gd name="connsiteX59-8805" fmla="*/ 18 w 696"/>
                <a:gd name="connsiteY59-8806" fmla="*/ 79 h 131"/>
                <a:gd name="connsiteX60-8807" fmla="*/ 123 w 696"/>
                <a:gd name="connsiteY60-8808" fmla="*/ 47 h 131"/>
                <a:gd name="connsiteX61-8809" fmla="*/ 123 w 696"/>
                <a:gd name="connsiteY61-8810" fmla="*/ 52 h 131"/>
                <a:gd name="connsiteX62-8811" fmla="*/ 128 w 696"/>
                <a:gd name="connsiteY62-8812" fmla="*/ 52 h 131"/>
                <a:gd name="connsiteX63-8813" fmla="*/ 133 w 696"/>
                <a:gd name="connsiteY63-8814" fmla="*/ 52 h 131"/>
                <a:gd name="connsiteX64-8815" fmla="*/ 144 w 696"/>
                <a:gd name="connsiteY64-8816" fmla="*/ 52 h 131"/>
                <a:gd name="connsiteX65-8817" fmla="*/ 160 w 696"/>
                <a:gd name="connsiteY65-8818" fmla="*/ 52 h 131"/>
                <a:gd name="connsiteX66-8819" fmla="*/ 181 w 696"/>
                <a:gd name="connsiteY66-8820" fmla="*/ 52 h 131"/>
                <a:gd name="connsiteX67-8821" fmla="*/ 202 w 696"/>
                <a:gd name="connsiteY67-8822" fmla="*/ 52 h 131"/>
                <a:gd name="connsiteX68-8823" fmla="*/ 223 w 696"/>
                <a:gd name="connsiteY68-8824" fmla="*/ 47 h 131"/>
                <a:gd name="connsiteX69-8825" fmla="*/ 254 w 696"/>
                <a:gd name="connsiteY69-8826" fmla="*/ 42 h 131"/>
                <a:gd name="connsiteX70-8827" fmla="*/ 281 w 696"/>
                <a:gd name="connsiteY70-8828" fmla="*/ 42 h 131"/>
                <a:gd name="connsiteX71-8829" fmla="*/ 302 w 696"/>
                <a:gd name="connsiteY71-8830" fmla="*/ 36 h 131"/>
                <a:gd name="connsiteX72-8831" fmla="*/ 323 w 696"/>
                <a:gd name="connsiteY72-8832" fmla="*/ 36 h 131"/>
                <a:gd name="connsiteX73-8833" fmla="*/ 344 w 696"/>
                <a:gd name="connsiteY73-8834" fmla="*/ 31 h 131"/>
                <a:gd name="connsiteX74-8835" fmla="*/ 354 w 696"/>
                <a:gd name="connsiteY74-8836" fmla="*/ 31 h 131"/>
                <a:gd name="connsiteX75-8837" fmla="*/ 370 w 696"/>
                <a:gd name="connsiteY75-8838" fmla="*/ 31 h 131"/>
                <a:gd name="connsiteX76-8839" fmla="*/ 375 w 696"/>
                <a:gd name="connsiteY76-8840" fmla="*/ 31 h 131"/>
                <a:gd name="connsiteX77-8841" fmla="*/ 380 w 696"/>
                <a:gd name="connsiteY77-8842" fmla="*/ 31 h 131"/>
                <a:gd name="connsiteX78-8843" fmla="*/ 380 w 696"/>
                <a:gd name="connsiteY78-8844" fmla="*/ 31 h 131"/>
                <a:gd name="connsiteX0-8845" fmla="*/ 380 w 696"/>
                <a:gd name="connsiteY0-8846" fmla="*/ 31 h 131"/>
                <a:gd name="connsiteX1-8847" fmla="*/ 386 w 696"/>
                <a:gd name="connsiteY1-8848" fmla="*/ 31 h 131"/>
                <a:gd name="connsiteX2-8849" fmla="*/ 391 w 696"/>
                <a:gd name="connsiteY2-8850" fmla="*/ 31 h 131"/>
                <a:gd name="connsiteX3-8851" fmla="*/ 407 w 696"/>
                <a:gd name="connsiteY3-8852" fmla="*/ 26 h 131"/>
                <a:gd name="connsiteX4-8853" fmla="*/ 417 w 696"/>
                <a:gd name="connsiteY4-8854" fmla="*/ 26 h 131"/>
                <a:gd name="connsiteX5-8855" fmla="*/ 433 w 696"/>
                <a:gd name="connsiteY5-8856" fmla="*/ 26 h 131"/>
                <a:gd name="connsiteX6-8857" fmla="*/ 454 w 696"/>
                <a:gd name="connsiteY6-8858" fmla="*/ 21 h 131"/>
                <a:gd name="connsiteX7-8859" fmla="*/ 480 w 696"/>
                <a:gd name="connsiteY7-8860" fmla="*/ 21 h 131"/>
                <a:gd name="connsiteX8-8861" fmla="*/ 507 w 696"/>
                <a:gd name="connsiteY8-8862" fmla="*/ 15 h 131"/>
                <a:gd name="connsiteX9-8863" fmla="*/ 559 w 696"/>
                <a:gd name="connsiteY9-8864" fmla="*/ 10 h 131"/>
                <a:gd name="connsiteX10-8865" fmla="*/ 607 w 696"/>
                <a:gd name="connsiteY10-8866" fmla="*/ 5 h 131"/>
                <a:gd name="connsiteX11-8867" fmla="*/ 654 w 696"/>
                <a:gd name="connsiteY11-8868" fmla="*/ 0 h 131"/>
                <a:gd name="connsiteX12-8869" fmla="*/ 696 w 696"/>
                <a:gd name="connsiteY12-8870" fmla="*/ 0 h 131"/>
                <a:gd name="connsiteX13-8871" fmla="*/ 675 w 696"/>
                <a:gd name="connsiteY13-8872" fmla="*/ 36 h 131"/>
                <a:gd name="connsiteX14-8873" fmla="*/ 665 w 696"/>
                <a:gd name="connsiteY14-8874" fmla="*/ 36 h 131"/>
                <a:gd name="connsiteX15-8875" fmla="*/ 649 w 696"/>
                <a:gd name="connsiteY15-8876" fmla="*/ 36 h 131"/>
                <a:gd name="connsiteX16-8877" fmla="*/ 638 w 696"/>
                <a:gd name="connsiteY16-8878" fmla="*/ 36 h 131"/>
                <a:gd name="connsiteX17-8879" fmla="*/ 622 w 696"/>
                <a:gd name="connsiteY17-8880" fmla="*/ 36 h 131"/>
                <a:gd name="connsiteX18-8881" fmla="*/ 607 w 696"/>
                <a:gd name="connsiteY18-8882" fmla="*/ 42 h 131"/>
                <a:gd name="connsiteX19-8883" fmla="*/ 591 w 696"/>
                <a:gd name="connsiteY19-8884" fmla="*/ 42 h 131"/>
                <a:gd name="connsiteX20-8885" fmla="*/ 570 w 696"/>
                <a:gd name="connsiteY20-8886" fmla="*/ 42 h 131"/>
                <a:gd name="connsiteX21-8887" fmla="*/ 554 w 696"/>
                <a:gd name="connsiteY21-8888" fmla="*/ 42 h 131"/>
                <a:gd name="connsiteX22-8889" fmla="*/ 533 w 696"/>
                <a:gd name="connsiteY22-8890" fmla="*/ 47 h 131"/>
                <a:gd name="connsiteX23-8891" fmla="*/ 512 w 696"/>
                <a:gd name="connsiteY23-8892" fmla="*/ 47 h 131"/>
                <a:gd name="connsiteX24-8893" fmla="*/ 491 w 696"/>
                <a:gd name="connsiteY24-8894" fmla="*/ 52 h 131"/>
                <a:gd name="connsiteX25-8895" fmla="*/ 470 w 696"/>
                <a:gd name="connsiteY25-8896" fmla="*/ 52 h 131"/>
                <a:gd name="connsiteX26-8897" fmla="*/ 444 w 696"/>
                <a:gd name="connsiteY26-8898" fmla="*/ 58 h 131"/>
                <a:gd name="connsiteX27-8899" fmla="*/ 417 w 696"/>
                <a:gd name="connsiteY27-8900" fmla="*/ 58 h 131"/>
                <a:gd name="connsiteX28-8901" fmla="*/ 396 w 696"/>
                <a:gd name="connsiteY28-8902" fmla="*/ 63 h 131"/>
                <a:gd name="connsiteX29-8903" fmla="*/ 365 w 696"/>
                <a:gd name="connsiteY29-8904" fmla="*/ 63 h 131"/>
                <a:gd name="connsiteX30-8905" fmla="*/ 338 w 696"/>
                <a:gd name="connsiteY30-8906" fmla="*/ 68 h 131"/>
                <a:gd name="connsiteX31-8907" fmla="*/ 317 w 696"/>
                <a:gd name="connsiteY31-8908" fmla="*/ 73 h 131"/>
                <a:gd name="connsiteX32-8909" fmla="*/ 291 w 696"/>
                <a:gd name="connsiteY32-8910" fmla="*/ 79 h 131"/>
                <a:gd name="connsiteX33-8911" fmla="*/ 270 w 696"/>
                <a:gd name="connsiteY33-8912" fmla="*/ 79 h 131"/>
                <a:gd name="connsiteX34-8913" fmla="*/ 249 w 696"/>
                <a:gd name="connsiteY34-8914" fmla="*/ 84 h 131"/>
                <a:gd name="connsiteX35-8915" fmla="*/ 228 w 696"/>
                <a:gd name="connsiteY35-8916" fmla="*/ 89 h 131"/>
                <a:gd name="connsiteX36-8917" fmla="*/ 212 w 696"/>
                <a:gd name="connsiteY36-8918" fmla="*/ 89 h 131"/>
                <a:gd name="connsiteX37-8919" fmla="*/ 196 w 696"/>
                <a:gd name="connsiteY37-8920" fmla="*/ 94 h 131"/>
                <a:gd name="connsiteX38-8921" fmla="*/ 181 w 696"/>
                <a:gd name="connsiteY38-8922" fmla="*/ 94 h 131"/>
                <a:gd name="connsiteX39-8923" fmla="*/ 165 w 696"/>
                <a:gd name="connsiteY39-8924" fmla="*/ 100 h 131"/>
                <a:gd name="connsiteX40-8925" fmla="*/ 154 w 696"/>
                <a:gd name="connsiteY40-8926" fmla="*/ 100 h 131"/>
                <a:gd name="connsiteX41-8927" fmla="*/ 144 w 696"/>
                <a:gd name="connsiteY41-8928" fmla="*/ 105 h 131"/>
                <a:gd name="connsiteX42-8929" fmla="*/ 139 w 696"/>
                <a:gd name="connsiteY42-8930" fmla="*/ 105 h 131"/>
                <a:gd name="connsiteX43-8931" fmla="*/ 128 w 696"/>
                <a:gd name="connsiteY43-8932" fmla="*/ 110 h 131"/>
                <a:gd name="connsiteX44-8933" fmla="*/ 123 w 696"/>
                <a:gd name="connsiteY44-8934" fmla="*/ 110 h 131"/>
                <a:gd name="connsiteX45-8935" fmla="*/ 117 w 696"/>
                <a:gd name="connsiteY45-8936" fmla="*/ 115 h 131"/>
                <a:gd name="connsiteX46-8937" fmla="*/ 102 w 696"/>
                <a:gd name="connsiteY46-8938" fmla="*/ 121 h 131"/>
                <a:gd name="connsiteX47-8939" fmla="*/ 91 w 696"/>
                <a:gd name="connsiteY47-8940" fmla="*/ 126 h 131"/>
                <a:gd name="connsiteX48-8941" fmla="*/ 81 w 696"/>
                <a:gd name="connsiteY48-8942" fmla="*/ 131 h 131"/>
                <a:gd name="connsiteX49-8943" fmla="*/ 75 w 696"/>
                <a:gd name="connsiteY49-8944" fmla="*/ 131 h 131"/>
                <a:gd name="connsiteX50-8945" fmla="*/ 70 w 696"/>
                <a:gd name="connsiteY50-8946" fmla="*/ 131 h 131"/>
                <a:gd name="connsiteX51-8947" fmla="*/ 65 w 696"/>
                <a:gd name="connsiteY51-8948" fmla="*/ 131 h 131"/>
                <a:gd name="connsiteX52-8949" fmla="*/ 60 w 696"/>
                <a:gd name="connsiteY52-8950" fmla="*/ 131 h 131"/>
                <a:gd name="connsiteX53-8951" fmla="*/ 49 w 696"/>
                <a:gd name="connsiteY53-8952" fmla="*/ 121 h 131"/>
                <a:gd name="connsiteX54-8953" fmla="*/ 39 w 696"/>
                <a:gd name="connsiteY54-8954" fmla="*/ 115 h 131"/>
                <a:gd name="connsiteX55-8955" fmla="*/ 28 w 696"/>
                <a:gd name="connsiteY55-8956" fmla="*/ 105 h 131"/>
                <a:gd name="connsiteX56-8957" fmla="*/ 23 w 696"/>
                <a:gd name="connsiteY56-8958" fmla="*/ 100 h 131"/>
                <a:gd name="connsiteX57-8959" fmla="*/ 18 w 696"/>
                <a:gd name="connsiteY57-8960" fmla="*/ 89 h 131"/>
                <a:gd name="connsiteX58-8961" fmla="*/ 12 w 696"/>
                <a:gd name="connsiteY58-8962" fmla="*/ 84 h 131"/>
                <a:gd name="connsiteX59-8963" fmla="*/ 18 w 696"/>
                <a:gd name="connsiteY59-8964" fmla="*/ 79 h 131"/>
                <a:gd name="connsiteX60-8965" fmla="*/ 123 w 696"/>
                <a:gd name="connsiteY60-8966" fmla="*/ 47 h 131"/>
                <a:gd name="connsiteX61-8967" fmla="*/ 123 w 696"/>
                <a:gd name="connsiteY61-8968" fmla="*/ 52 h 131"/>
                <a:gd name="connsiteX62-8969" fmla="*/ 133 w 696"/>
                <a:gd name="connsiteY62-8970" fmla="*/ 52 h 131"/>
                <a:gd name="connsiteX63-8971" fmla="*/ 144 w 696"/>
                <a:gd name="connsiteY63-8972" fmla="*/ 52 h 131"/>
                <a:gd name="connsiteX64-8973" fmla="*/ 160 w 696"/>
                <a:gd name="connsiteY64-8974" fmla="*/ 52 h 131"/>
                <a:gd name="connsiteX65-8975" fmla="*/ 181 w 696"/>
                <a:gd name="connsiteY65-8976" fmla="*/ 52 h 131"/>
                <a:gd name="connsiteX66-8977" fmla="*/ 202 w 696"/>
                <a:gd name="connsiteY66-8978" fmla="*/ 52 h 131"/>
                <a:gd name="connsiteX67-8979" fmla="*/ 223 w 696"/>
                <a:gd name="connsiteY67-8980" fmla="*/ 47 h 131"/>
                <a:gd name="connsiteX68-8981" fmla="*/ 254 w 696"/>
                <a:gd name="connsiteY68-8982" fmla="*/ 42 h 131"/>
                <a:gd name="connsiteX69-8983" fmla="*/ 281 w 696"/>
                <a:gd name="connsiteY69-8984" fmla="*/ 42 h 131"/>
                <a:gd name="connsiteX70-8985" fmla="*/ 302 w 696"/>
                <a:gd name="connsiteY70-8986" fmla="*/ 36 h 131"/>
                <a:gd name="connsiteX71-8987" fmla="*/ 323 w 696"/>
                <a:gd name="connsiteY71-8988" fmla="*/ 36 h 131"/>
                <a:gd name="connsiteX72-8989" fmla="*/ 344 w 696"/>
                <a:gd name="connsiteY72-8990" fmla="*/ 31 h 131"/>
                <a:gd name="connsiteX73-8991" fmla="*/ 354 w 696"/>
                <a:gd name="connsiteY73-8992" fmla="*/ 31 h 131"/>
                <a:gd name="connsiteX74-8993" fmla="*/ 370 w 696"/>
                <a:gd name="connsiteY74-8994" fmla="*/ 31 h 131"/>
                <a:gd name="connsiteX75-8995" fmla="*/ 375 w 696"/>
                <a:gd name="connsiteY75-8996" fmla="*/ 31 h 131"/>
                <a:gd name="connsiteX76-8997" fmla="*/ 380 w 696"/>
                <a:gd name="connsiteY76-8998" fmla="*/ 31 h 131"/>
                <a:gd name="connsiteX77-8999" fmla="*/ 380 w 696"/>
                <a:gd name="connsiteY77-9000" fmla="*/ 31 h 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Lst>
              <a:rect l="l" t="t" r="r" b="b"/>
              <a:pathLst>
                <a:path w="696" h="131">
                  <a:moveTo>
                    <a:pt x="380" y="31"/>
                  </a:moveTo>
                  <a:lnTo>
                    <a:pt x="386" y="31"/>
                  </a:lnTo>
                  <a:lnTo>
                    <a:pt x="391" y="31"/>
                  </a:lnTo>
                  <a:cubicBezTo>
                    <a:pt x="396" y="29"/>
                    <a:pt x="402" y="28"/>
                    <a:pt x="407" y="26"/>
                  </a:cubicBezTo>
                  <a:lnTo>
                    <a:pt x="417" y="26"/>
                  </a:lnTo>
                  <a:lnTo>
                    <a:pt x="433" y="26"/>
                  </a:lnTo>
                  <a:cubicBezTo>
                    <a:pt x="440" y="24"/>
                    <a:pt x="447" y="23"/>
                    <a:pt x="454" y="21"/>
                  </a:cubicBezTo>
                  <a:lnTo>
                    <a:pt x="480" y="21"/>
                  </a:lnTo>
                  <a:lnTo>
                    <a:pt x="507" y="15"/>
                  </a:lnTo>
                  <a:cubicBezTo>
                    <a:pt x="524" y="13"/>
                    <a:pt x="542" y="12"/>
                    <a:pt x="559" y="10"/>
                  </a:cubicBezTo>
                  <a:cubicBezTo>
                    <a:pt x="575" y="8"/>
                    <a:pt x="591" y="7"/>
                    <a:pt x="607" y="5"/>
                  </a:cubicBezTo>
                  <a:cubicBezTo>
                    <a:pt x="623" y="3"/>
                    <a:pt x="638" y="2"/>
                    <a:pt x="654" y="0"/>
                  </a:cubicBezTo>
                  <a:lnTo>
                    <a:pt x="696" y="0"/>
                  </a:lnTo>
                  <a:lnTo>
                    <a:pt x="675" y="36"/>
                  </a:lnTo>
                  <a:lnTo>
                    <a:pt x="665" y="36"/>
                  </a:lnTo>
                  <a:lnTo>
                    <a:pt x="649" y="36"/>
                  </a:lnTo>
                  <a:lnTo>
                    <a:pt x="638" y="36"/>
                  </a:lnTo>
                  <a:lnTo>
                    <a:pt x="622" y="36"/>
                  </a:lnTo>
                  <a:lnTo>
                    <a:pt x="607" y="42"/>
                  </a:lnTo>
                  <a:lnTo>
                    <a:pt x="591" y="42"/>
                  </a:lnTo>
                  <a:lnTo>
                    <a:pt x="570" y="42"/>
                  </a:lnTo>
                  <a:lnTo>
                    <a:pt x="554" y="42"/>
                  </a:lnTo>
                  <a:cubicBezTo>
                    <a:pt x="547" y="44"/>
                    <a:pt x="540" y="45"/>
                    <a:pt x="533" y="47"/>
                  </a:cubicBezTo>
                  <a:lnTo>
                    <a:pt x="512" y="47"/>
                  </a:lnTo>
                  <a:cubicBezTo>
                    <a:pt x="505" y="49"/>
                    <a:pt x="498" y="50"/>
                    <a:pt x="491" y="52"/>
                  </a:cubicBezTo>
                  <a:lnTo>
                    <a:pt x="470" y="52"/>
                  </a:lnTo>
                  <a:lnTo>
                    <a:pt x="444" y="58"/>
                  </a:lnTo>
                  <a:lnTo>
                    <a:pt x="417" y="58"/>
                  </a:lnTo>
                  <a:cubicBezTo>
                    <a:pt x="410" y="60"/>
                    <a:pt x="403" y="61"/>
                    <a:pt x="396" y="63"/>
                  </a:cubicBezTo>
                  <a:lnTo>
                    <a:pt x="365" y="63"/>
                  </a:lnTo>
                  <a:cubicBezTo>
                    <a:pt x="356" y="65"/>
                    <a:pt x="347" y="66"/>
                    <a:pt x="338" y="68"/>
                  </a:cubicBezTo>
                  <a:cubicBezTo>
                    <a:pt x="331" y="70"/>
                    <a:pt x="324" y="71"/>
                    <a:pt x="317" y="73"/>
                  </a:cubicBezTo>
                  <a:lnTo>
                    <a:pt x="291" y="79"/>
                  </a:lnTo>
                  <a:lnTo>
                    <a:pt x="270" y="79"/>
                  </a:lnTo>
                  <a:cubicBezTo>
                    <a:pt x="263" y="81"/>
                    <a:pt x="256" y="82"/>
                    <a:pt x="249" y="84"/>
                  </a:cubicBezTo>
                  <a:cubicBezTo>
                    <a:pt x="242" y="86"/>
                    <a:pt x="235" y="87"/>
                    <a:pt x="228" y="89"/>
                  </a:cubicBezTo>
                  <a:lnTo>
                    <a:pt x="212" y="89"/>
                  </a:lnTo>
                  <a:cubicBezTo>
                    <a:pt x="207" y="91"/>
                    <a:pt x="201" y="92"/>
                    <a:pt x="196" y="94"/>
                  </a:cubicBezTo>
                  <a:lnTo>
                    <a:pt x="181" y="94"/>
                  </a:lnTo>
                  <a:cubicBezTo>
                    <a:pt x="176" y="96"/>
                    <a:pt x="170" y="98"/>
                    <a:pt x="165" y="100"/>
                  </a:cubicBezTo>
                  <a:lnTo>
                    <a:pt x="154" y="100"/>
                  </a:lnTo>
                  <a:cubicBezTo>
                    <a:pt x="151" y="102"/>
                    <a:pt x="147" y="103"/>
                    <a:pt x="144" y="105"/>
                  </a:cubicBezTo>
                  <a:lnTo>
                    <a:pt x="139" y="105"/>
                  </a:lnTo>
                  <a:cubicBezTo>
                    <a:pt x="135" y="107"/>
                    <a:pt x="132" y="108"/>
                    <a:pt x="128" y="110"/>
                  </a:cubicBezTo>
                  <a:lnTo>
                    <a:pt x="123" y="110"/>
                  </a:lnTo>
                  <a:cubicBezTo>
                    <a:pt x="121" y="112"/>
                    <a:pt x="119" y="113"/>
                    <a:pt x="117" y="115"/>
                  </a:cubicBezTo>
                  <a:lnTo>
                    <a:pt x="102" y="121"/>
                  </a:lnTo>
                  <a:cubicBezTo>
                    <a:pt x="98" y="123"/>
                    <a:pt x="95" y="124"/>
                    <a:pt x="91" y="126"/>
                  </a:cubicBezTo>
                  <a:cubicBezTo>
                    <a:pt x="88" y="128"/>
                    <a:pt x="84" y="129"/>
                    <a:pt x="81" y="131"/>
                  </a:cubicBezTo>
                  <a:lnTo>
                    <a:pt x="75" y="131"/>
                  </a:lnTo>
                  <a:lnTo>
                    <a:pt x="70" y="131"/>
                  </a:lnTo>
                  <a:lnTo>
                    <a:pt x="65" y="131"/>
                  </a:lnTo>
                  <a:lnTo>
                    <a:pt x="60" y="131"/>
                  </a:lnTo>
                  <a:cubicBezTo>
                    <a:pt x="56" y="128"/>
                    <a:pt x="53" y="124"/>
                    <a:pt x="49" y="121"/>
                  </a:cubicBezTo>
                  <a:cubicBezTo>
                    <a:pt x="46" y="119"/>
                    <a:pt x="42" y="117"/>
                    <a:pt x="39" y="115"/>
                  </a:cubicBezTo>
                  <a:cubicBezTo>
                    <a:pt x="35" y="112"/>
                    <a:pt x="32" y="108"/>
                    <a:pt x="28" y="105"/>
                  </a:cubicBezTo>
                  <a:lnTo>
                    <a:pt x="23" y="100"/>
                  </a:lnTo>
                  <a:cubicBezTo>
                    <a:pt x="21" y="96"/>
                    <a:pt x="20" y="93"/>
                    <a:pt x="18" y="89"/>
                  </a:cubicBezTo>
                  <a:cubicBezTo>
                    <a:pt x="16" y="87"/>
                    <a:pt x="14" y="86"/>
                    <a:pt x="12" y="84"/>
                  </a:cubicBezTo>
                  <a:cubicBezTo>
                    <a:pt x="14" y="82"/>
                    <a:pt x="0" y="85"/>
                    <a:pt x="18" y="79"/>
                  </a:cubicBezTo>
                  <a:cubicBezTo>
                    <a:pt x="36" y="73"/>
                    <a:pt x="106" y="52"/>
                    <a:pt x="123" y="47"/>
                  </a:cubicBezTo>
                  <a:lnTo>
                    <a:pt x="123" y="52"/>
                  </a:lnTo>
                  <a:lnTo>
                    <a:pt x="133" y="52"/>
                  </a:lnTo>
                  <a:lnTo>
                    <a:pt x="144" y="52"/>
                  </a:lnTo>
                  <a:lnTo>
                    <a:pt x="160" y="52"/>
                  </a:lnTo>
                  <a:lnTo>
                    <a:pt x="181" y="52"/>
                  </a:lnTo>
                  <a:lnTo>
                    <a:pt x="202" y="52"/>
                  </a:lnTo>
                  <a:cubicBezTo>
                    <a:pt x="209" y="50"/>
                    <a:pt x="216" y="49"/>
                    <a:pt x="223" y="47"/>
                  </a:cubicBezTo>
                  <a:cubicBezTo>
                    <a:pt x="233" y="45"/>
                    <a:pt x="244" y="44"/>
                    <a:pt x="254" y="42"/>
                  </a:cubicBezTo>
                  <a:lnTo>
                    <a:pt x="281" y="42"/>
                  </a:lnTo>
                  <a:lnTo>
                    <a:pt x="302" y="36"/>
                  </a:lnTo>
                  <a:lnTo>
                    <a:pt x="323" y="36"/>
                  </a:lnTo>
                  <a:cubicBezTo>
                    <a:pt x="330" y="34"/>
                    <a:pt x="337" y="33"/>
                    <a:pt x="344" y="31"/>
                  </a:cubicBezTo>
                  <a:lnTo>
                    <a:pt x="354" y="31"/>
                  </a:lnTo>
                  <a:lnTo>
                    <a:pt x="370" y="31"/>
                  </a:lnTo>
                  <a:lnTo>
                    <a:pt x="375" y="31"/>
                  </a:lnTo>
                  <a:lnTo>
                    <a:pt x="380" y="31"/>
                  </a:lnTo>
                  <a:lnTo>
                    <a:pt x="380" y="31"/>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66" name="Freeform 30"/>
            <p:cNvSpPr/>
            <p:nvPr/>
          </p:nvSpPr>
          <p:spPr bwMode="auto">
            <a:xfrm>
              <a:off x="853" y="3541"/>
              <a:ext cx="345" cy="525"/>
            </a:xfrm>
            <a:custGeom>
              <a:avLst/>
              <a:gdLst>
                <a:gd name="connsiteX0" fmla="*/ 26 w 705"/>
                <a:gd name="connsiteY0" fmla="*/ 158 h 232"/>
                <a:gd name="connsiteX1" fmla="*/ 37 w 705"/>
                <a:gd name="connsiteY1" fmla="*/ 148 h 232"/>
                <a:gd name="connsiteX2" fmla="*/ 47 w 705"/>
                <a:gd name="connsiteY2" fmla="*/ 137 h 232"/>
                <a:gd name="connsiteX3" fmla="*/ 58 w 705"/>
                <a:gd name="connsiteY3" fmla="*/ 121 h 232"/>
                <a:gd name="connsiteX4" fmla="*/ 68 w 705"/>
                <a:gd name="connsiteY4" fmla="*/ 100 h 232"/>
                <a:gd name="connsiteX5" fmla="*/ 74 w 705"/>
                <a:gd name="connsiteY5" fmla="*/ 79 h 232"/>
                <a:gd name="connsiteX6" fmla="*/ 74 w 705"/>
                <a:gd name="connsiteY6" fmla="*/ 74 h 232"/>
                <a:gd name="connsiteX7" fmla="*/ 74 w 705"/>
                <a:gd name="connsiteY7" fmla="*/ 63 h 232"/>
                <a:gd name="connsiteX8" fmla="*/ 74 w 705"/>
                <a:gd name="connsiteY8" fmla="*/ 58 h 232"/>
                <a:gd name="connsiteX9" fmla="*/ 68 w 705"/>
                <a:gd name="connsiteY9" fmla="*/ 48 h 232"/>
                <a:gd name="connsiteX10" fmla="*/ 68 w 705"/>
                <a:gd name="connsiteY10" fmla="*/ 42 h 232"/>
                <a:gd name="connsiteX11" fmla="*/ 63 w 705"/>
                <a:gd name="connsiteY11" fmla="*/ 37 h 232"/>
                <a:gd name="connsiteX12" fmla="*/ 58 w 705"/>
                <a:gd name="connsiteY12" fmla="*/ 32 h 232"/>
                <a:gd name="connsiteX13" fmla="*/ 53 w 705"/>
                <a:gd name="connsiteY13" fmla="*/ 27 h 232"/>
                <a:gd name="connsiteX14" fmla="*/ 53 w 705"/>
                <a:gd name="connsiteY14" fmla="*/ 21 h 232"/>
                <a:gd name="connsiteX15" fmla="*/ 53 w 705"/>
                <a:gd name="connsiteY15" fmla="*/ 21 h 232"/>
                <a:gd name="connsiteX16" fmla="*/ 53 w 705"/>
                <a:gd name="connsiteY16" fmla="*/ 11 h 232"/>
                <a:gd name="connsiteX17" fmla="*/ 53 w 705"/>
                <a:gd name="connsiteY17" fmla="*/ 11 h 232"/>
                <a:gd name="connsiteX18" fmla="*/ 58 w 705"/>
                <a:gd name="connsiteY18" fmla="*/ 5 h 232"/>
                <a:gd name="connsiteX19" fmla="*/ 63 w 705"/>
                <a:gd name="connsiteY19" fmla="*/ 5 h 232"/>
                <a:gd name="connsiteX20" fmla="*/ 74 w 705"/>
                <a:gd name="connsiteY20" fmla="*/ 0 h 232"/>
                <a:gd name="connsiteX21" fmla="*/ 79 w 705"/>
                <a:gd name="connsiteY21" fmla="*/ 0 h 232"/>
                <a:gd name="connsiteX22" fmla="*/ 89 w 705"/>
                <a:gd name="connsiteY22" fmla="*/ 0 h 232"/>
                <a:gd name="connsiteX23" fmla="*/ 100 w 705"/>
                <a:gd name="connsiteY23" fmla="*/ 5 h 232"/>
                <a:gd name="connsiteX24" fmla="*/ 116 w 705"/>
                <a:gd name="connsiteY24" fmla="*/ 11 h 232"/>
                <a:gd name="connsiteX25" fmla="*/ 126 w 705"/>
                <a:gd name="connsiteY25" fmla="*/ 16 h 232"/>
                <a:gd name="connsiteX26" fmla="*/ 137 w 705"/>
                <a:gd name="connsiteY26" fmla="*/ 21 h 232"/>
                <a:gd name="connsiteX27" fmla="*/ 142 w 705"/>
                <a:gd name="connsiteY27" fmla="*/ 32 h 232"/>
                <a:gd name="connsiteX28" fmla="*/ 147 w 705"/>
                <a:gd name="connsiteY28" fmla="*/ 37 h 232"/>
                <a:gd name="connsiteX29" fmla="*/ 153 w 705"/>
                <a:gd name="connsiteY29" fmla="*/ 42 h 232"/>
                <a:gd name="connsiteX30" fmla="*/ 153 w 705"/>
                <a:gd name="connsiteY30" fmla="*/ 48 h 232"/>
                <a:gd name="connsiteX31" fmla="*/ 153 w 705"/>
                <a:gd name="connsiteY31" fmla="*/ 53 h 232"/>
                <a:gd name="connsiteX32" fmla="*/ 147 w 705"/>
                <a:gd name="connsiteY32" fmla="*/ 69 h 232"/>
                <a:gd name="connsiteX33" fmla="*/ 142 w 705"/>
                <a:gd name="connsiteY33" fmla="*/ 84 h 232"/>
                <a:gd name="connsiteX34" fmla="*/ 137 w 705"/>
                <a:gd name="connsiteY34" fmla="*/ 100 h 232"/>
                <a:gd name="connsiteX35" fmla="*/ 132 w 705"/>
                <a:gd name="connsiteY35" fmla="*/ 111 h 232"/>
                <a:gd name="connsiteX36" fmla="*/ 126 w 705"/>
                <a:gd name="connsiteY36" fmla="*/ 116 h 232"/>
                <a:gd name="connsiteX37" fmla="*/ 126 w 705"/>
                <a:gd name="connsiteY37" fmla="*/ 127 h 232"/>
                <a:gd name="connsiteX38" fmla="*/ 121 w 705"/>
                <a:gd name="connsiteY38" fmla="*/ 132 h 232"/>
                <a:gd name="connsiteX39" fmla="*/ 121 w 705"/>
                <a:gd name="connsiteY39" fmla="*/ 137 h 232"/>
                <a:gd name="connsiteX40" fmla="*/ 121 w 705"/>
                <a:gd name="connsiteY40" fmla="*/ 142 h 232"/>
                <a:gd name="connsiteX41" fmla="*/ 121 w 705"/>
                <a:gd name="connsiteY41" fmla="*/ 142 h 232"/>
                <a:gd name="connsiteX42" fmla="*/ 121 w 705"/>
                <a:gd name="connsiteY42" fmla="*/ 148 h 232"/>
                <a:gd name="connsiteX43" fmla="*/ 121 w 705"/>
                <a:gd name="connsiteY43" fmla="*/ 148 h 232"/>
                <a:gd name="connsiteX44" fmla="*/ 126 w 705"/>
                <a:gd name="connsiteY44" fmla="*/ 148 h 232"/>
                <a:gd name="connsiteX45" fmla="*/ 132 w 705"/>
                <a:gd name="connsiteY45" fmla="*/ 148 h 232"/>
                <a:gd name="connsiteX46" fmla="*/ 137 w 705"/>
                <a:gd name="connsiteY46" fmla="*/ 148 h 232"/>
                <a:gd name="connsiteX47" fmla="*/ 147 w 705"/>
                <a:gd name="connsiteY47" fmla="*/ 148 h 232"/>
                <a:gd name="connsiteX48" fmla="*/ 168 w 705"/>
                <a:gd name="connsiteY48" fmla="*/ 148 h 232"/>
                <a:gd name="connsiteX49" fmla="*/ 179 w 705"/>
                <a:gd name="connsiteY49" fmla="*/ 142 h 232"/>
                <a:gd name="connsiteX50" fmla="*/ 195 w 705"/>
                <a:gd name="connsiteY50" fmla="*/ 142 h 232"/>
                <a:gd name="connsiteX51" fmla="*/ 210 w 705"/>
                <a:gd name="connsiteY51" fmla="*/ 142 h 232"/>
                <a:gd name="connsiteX52" fmla="*/ 226 w 705"/>
                <a:gd name="connsiteY52" fmla="*/ 142 h 232"/>
                <a:gd name="connsiteX53" fmla="*/ 247 w 705"/>
                <a:gd name="connsiteY53" fmla="*/ 137 h 232"/>
                <a:gd name="connsiteX54" fmla="*/ 268 w 705"/>
                <a:gd name="connsiteY54" fmla="*/ 137 h 232"/>
                <a:gd name="connsiteX55" fmla="*/ 289 w 705"/>
                <a:gd name="connsiteY55" fmla="*/ 132 h 232"/>
                <a:gd name="connsiteX56" fmla="*/ 316 w 705"/>
                <a:gd name="connsiteY56" fmla="*/ 132 h 232"/>
                <a:gd name="connsiteX57" fmla="*/ 342 w 705"/>
                <a:gd name="connsiteY57" fmla="*/ 127 h 232"/>
                <a:gd name="connsiteX58" fmla="*/ 395 w 705"/>
                <a:gd name="connsiteY58" fmla="*/ 121 h 232"/>
                <a:gd name="connsiteX59" fmla="*/ 442 w 705"/>
                <a:gd name="connsiteY59" fmla="*/ 116 h 232"/>
                <a:gd name="connsiteX60" fmla="*/ 494 w 705"/>
                <a:gd name="connsiteY60" fmla="*/ 111 h 232"/>
                <a:gd name="connsiteX61" fmla="*/ 542 w 705"/>
                <a:gd name="connsiteY61" fmla="*/ 106 h 232"/>
                <a:gd name="connsiteX62" fmla="*/ 584 w 705"/>
                <a:gd name="connsiteY62" fmla="*/ 100 h 232"/>
                <a:gd name="connsiteX63" fmla="*/ 626 w 705"/>
                <a:gd name="connsiteY63" fmla="*/ 95 h 232"/>
                <a:gd name="connsiteX64" fmla="*/ 668 w 705"/>
                <a:gd name="connsiteY64" fmla="*/ 90 h 232"/>
                <a:gd name="connsiteX65" fmla="*/ 705 w 705"/>
                <a:gd name="connsiteY65" fmla="*/ 84 h 232"/>
                <a:gd name="connsiteX66" fmla="*/ 705 w 705"/>
                <a:gd name="connsiteY66" fmla="*/ 127 h 232"/>
                <a:gd name="connsiteX67" fmla="*/ 700 w 705"/>
                <a:gd name="connsiteY67" fmla="*/ 127 h 232"/>
                <a:gd name="connsiteX68" fmla="*/ 694 w 705"/>
                <a:gd name="connsiteY68" fmla="*/ 127 h 232"/>
                <a:gd name="connsiteX69" fmla="*/ 689 w 705"/>
                <a:gd name="connsiteY69" fmla="*/ 127 h 232"/>
                <a:gd name="connsiteX70" fmla="*/ 684 w 705"/>
                <a:gd name="connsiteY70" fmla="*/ 127 h 232"/>
                <a:gd name="connsiteX71" fmla="*/ 679 w 705"/>
                <a:gd name="connsiteY71" fmla="*/ 127 h 232"/>
                <a:gd name="connsiteX72" fmla="*/ 668 w 705"/>
                <a:gd name="connsiteY72" fmla="*/ 127 h 232"/>
                <a:gd name="connsiteX73" fmla="*/ 658 w 705"/>
                <a:gd name="connsiteY73" fmla="*/ 127 h 232"/>
                <a:gd name="connsiteX74" fmla="*/ 647 w 705"/>
                <a:gd name="connsiteY74" fmla="*/ 132 h 232"/>
                <a:gd name="connsiteX75" fmla="*/ 636 w 705"/>
                <a:gd name="connsiteY75" fmla="*/ 132 h 232"/>
                <a:gd name="connsiteX76" fmla="*/ 621 w 705"/>
                <a:gd name="connsiteY76" fmla="*/ 132 h 232"/>
                <a:gd name="connsiteX77" fmla="*/ 605 w 705"/>
                <a:gd name="connsiteY77" fmla="*/ 132 h 232"/>
                <a:gd name="connsiteX78" fmla="*/ 589 w 705"/>
                <a:gd name="connsiteY78" fmla="*/ 137 h 232"/>
                <a:gd name="connsiteX79" fmla="*/ 573 w 705"/>
                <a:gd name="connsiteY79" fmla="*/ 137 h 232"/>
                <a:gd name="connsiteX80" fmla="*/ 558 w 705"/>
                <a:gd name="connsiteY80" fmla="*/ 137 h 232"/>
                <a:gd name="connsiteX81" fmla="*/ 542 w 705"/>
                <a:gd name="connsiteY81" fmla="*/ 142 h 232"/>
                <a:gd name="connsiteX82" fmla="*/ 521 w 705"/>
                <a:gd name="connsiteY82" fmla="*/ 142 h 232"/>
                <a:gd name="connsiteX83" fmla="*/ 484 w 705"/>
                <a:gd name="connsiteY83" fmla="*/ 148 h 232"/>
                <a:gd name="connsiteX84" fmla="*/ 442 w 705"/>
                <a:gd name="connsiteY84" fmla="*/ 153 h 232"/>
                <a:gd name="connsiteX85" fmla="*/ 410 w 705"/>
                <a:gd name="connsiteY85" fmla="*/ 153 h 232"/>
                <a:gd name="connsiteX86" fmla="*/ 373 w 705"/>
                <a:gd name="connsiteY86" fmla="*/ 158 h 232"/>
                <a:gd name="connsiteX87" fmla="*/ 342 w 705"/>
                <a:gd name="connsiteY87" fmla="*/ 163 h 232"/>
                <a:gd name="connsiteX88" fmla="*/ 310 w 705"/>
                <a:gd name="connsiteY88" fmla="*/ 169 h 232"/>
                <a:gd name="connsiteX89" fmla="*/ 279 w 705"/>
                <a:gd name="connsiteY89" fmla="*/ 174 h 232"/>
                <a:gd name="connsiteX90" fmla="*/ 252 w 705"/>
                <a:gd name="connsiteY90" fmla="*/ 179 h 232"/>
                <a:gd name="connsiteX91" fmla="*/ 221 w 705"/>
                <a:gd name="connsiteY91" fmla="*/ 179 h 232"/>
                <a:gd name="connsiteX92" fmla="*/ 195 w 705"/>
                <a:gd name="connsiteY92" fmla="*/ 185 h 232"/>
                <a:gd name="connsiteX93" fmla="*/ 174 w 705"/>
                <a:gd name="connsiteY93" fmla="*/ 190 h 232"/>
                <a:gd name="connsiteX94" fmla="*/ 153 w 705"/>
                <a:gd name="connsiteY94" fmla="*/ 195 h 232"/>
                <a:gd name="connsiteX95" fmla="*/ 137 w 705"/>
                <a:gd name="connsiteY95" fmla="*/ 200 h 232"/>
                <a:gd name="connsiteX96" fmla="*/ 121 w 705"/>
                <a:gd name="connsiteY96" fmla="*/ 206 h 232"/>
                <a:gd name="connsiteX97" fmla="*/ 110 w 705"/>
                <a:gd name="connsiteY97" fmla="*/ 206 h 232"/>
                <a:gd name="connsiteX98" fmla="*/ 100 w 705"/>
                <a:gd name="connsiteY98" fmla="*/ 211 h 232"/>
                <a:gd name="connsiteX99" fmla="*/ 89 w 705"/>
                <a:gd name="connsiteY99" fmla="*/ 216 h 232"/>
                <a:gd name="connsiteX100" fmla="*/ 79 w 705"/>
                <a:gd name="connsiteY100" fmla="*/ 221 h 232"/>
                <a:gd name="connsiteX101" fmla="*/ 74 w 705"/>
                <a:gd name="connsiteY101" fmla="*/ 221 h 232"/>
                <a:gd name="connsiteX102" fmla="*/ 63 w 705"/>
                <a:gd name="connsiteY102" fmla="*/ 227 h 232"/>
                <a:gd name="connsiteX103" fmla="*/ 58 w 705"/>
                <a:gd name="connsiteY103" fmla="*/ 227 h 232"/>
                <a:gd name="connsiteX104" fmla="*/ 53 w 705"/>
                <a:gd name="connsiteY104" fmla="*/ 227 h 232"/>
                <a:gd name="connsiteX105" fmla="*/ 53 w 705"/>
                <a:gd name="connsiteY105" fmla="*/ 232 h 232"/>
                <a:gd name="connsiteX106" fmla="*/ 47 w 705"/>
                <a:gd name="connsiteY106" fmla="*/ 232 h 232"/>
                <a:gd name="connsiteX107" fmla="*/ 42 w 705"/>
                <a:gd name="connsiteY107" fmla="*/ 227 h 232"/>
                <a:gd name="connsiteX108" fmla="*/ 37 w 705"/>
                <a:gd name="connsiteY108" fmla="*/ 227 h 232"/>
                <a:gd name="connsiteX109" fmla="*/ 32 w 705"/>
                <a:gd name="connsiteY109" fmla="*/ 221 h 232"/>
                <a:gd name="connsiteX110" fmla="*/ 21 w 705"/>
                <a:gd name="connsiteY110" fmla="*/ 216 h 232"/>
                <a:gd name="connsiteX111" fmla="*/ 11 w 705"/>
                <a:gd name="connsiteY111" fmla="*/ 206 h 232"/>
                <a:gd name="connsiteX112" fmla="*/ 5 w 705"/>
                <a:gd name="connsiteY112" fmla="*/ 200 h 232"/>
                <a:gd name="connsiteX113" fmla="*/ 5 w 705"/>
                <a:gd name="connsiteY113" fmla="*/ 190 h 232"/>
                <a:gd name="connsiteX114" fmla="*/ 0 w 705"/>
                <a:gd name="connsiteY114" fmla="*/ 185 h 232"/>
                <a:gd name="connsiteX115" fmla="*/ 5 w 705"/>
                <a:gd name="connsiteY115" fmla="*/ 179 h 232"/>
                <a:gd name="connsiteX116" fmla="*/ 11 w 705"/>
                <a:gd name="connsiteY116" fmla="*/ 174 h 232"/>
                <a:gd name="connsiteX117" fmla="*/ 16 w 705"/>
                <a:gd name="connsiteY117" fmla="*/ 169 h 232"/>
                <a:gd name="connsiteX118" fmla="*/ 26 w 705"/>
                <a:gd name="connsiteY118" fmla="*/ 158 h 232"/>
                <a:gd name="connsiteX119" fmla="*/ 26 w 705"/>
                <a:gd name="connsiteY119" fmla="*/ 158 h 232"/>
                <a:gd name="connsiteX0-1" fmla="*/ 26 w 705"/>
                <a:gd name="connsiteY0-2" fmla="*/ 158 h 232"/>
                <a:gd name="connsiteX1-3" fmla="*/ 37 w 705"/>
                <a:gd name="connsiteY1-4" fmla="*/ 148 h 232"/>
                <a:gd name="connsiteX2-5" fmla="*/ 47 w 705"/>
                <a:gd name="connsiteY2-6" fmla="*/ 137 h 232"/>
                <a:gd name="connsiteX3-7" fmla="*/ 58 w 705"/>
                <a:gd name="connsiteY3-8" fmla="*/ 121 h 232"/>
                <a:gd name="connsiteX4-9" fmla="*/ 68 w 705"/>
                <a:gd name="connsiteY4-10" fmla="*/ 100 h 232"/>
                <a:gd name="connsiteX5-11" fmla="*/ 74 w 705"/>
                <a:gd name="connsiteY5-12" fmla="*/ 79 h 232"/>
                <a:gd name="connsiteX6-13" fmla="*/ 74 w 705"/>
                <a:gd name="connsiteY6-14" fmla="*/ 74 h 232"/>
                <a:gd name="connsiteX7-15" fmla="*/ 74 w 705"/>
                <a:gd name="connsiteY7-16" fmla="*/ 63 h 232"/>
                <a:gd name="connsiteX8-17" fmla="*/ 74 w 705"/>
                <a:gd name="connsiteY8-18" fmla="*/ 58 h 232"/>
                <a:gd name="connsiteX9-19" fmla="*/ 68 w 705"/>
                <a:gd name="connsiteY9-20" fmla="*/ 48 h 232"/>
                <a:gd name="connsiteX10-21" fmla="*/ 68 w 705"/>
                <a:gd name="connsiteY10-22" fmla="*/ 42 h 232"/>
                <a:gd name="connsiteX11-23" fmla="*/ 63 w 705"/>
                <a:gd name="connsiteY11-24" fmla="*/ 37 h 232"/>
                <a:gd name="connsiteX12-25" fmla="*/ 58 w 705"/>
                <a:gd name="connsiteY12-26" fmla="*/ 32 h 232"/>
                <a:gd name="connsiteX13-27" fmla="*/ 53 w 705"/>
                <a:gd name="connsiteY13-28" fmla="*/ 27 h 232"/>
                <a:gd name="connsiteX14-29" fmla="*/ 53 w 705"/>
                <a:gd name="connsiteY14-30" fmla="*/ 21 h 232"/>
                <a:gd name="connsiteX15-31" fmla="*/ 53 w 705"/>
                <a:gd name="connsiteY15-32" fmla="*/ 21 h 232"/>
                <a:gd name="connsiteX16-33" fmla="*/ 53 w 705"/>
                <a:gd name="connsiteY16-34" fmla="*/ 11 h 232"/>
                <a:gd name="connsiteX17-35" fmla="*/ 53 w 705"/>
                <a:gd name="connsiteY17-36" fmla="*/ 11 h 232"/>
                <a:gd name="connsiteX18-37" fmla="*/ 58 w 705"/>
                <a:gd name="connsiteY18-38" fmla="*/ 5 h 232"/>
                <a:gd name="connsiteX19-39" fmla="*/ 63 w 705"/>
                <a:gd name="connsiteY19-40" fmla="*/ 5 h 232"/>
                <a:gd name="connsiteX20-41" fmla="*/ 74 w 705"/>
                <a:gd name="connsiteY20-42" fmla="*/ 0 h 232"/>
                <a:gd name="connsiteX21-43" fmla="*/ 79 w 705"/>
                <a:gd name="connsiteY21-44" fmla="*/ 0 h 232"/>
                <a:gd name="connsiteX22-45" fmla="*/ 89 w 705"/>
                <a:gd name="connsiteY22-46" fmla="*/ 0 h 232"/>
                <a:gd name="connsiteX23-47" fmla="*/ 100 w 705"/>
                <a:gd name="connsiteY23-48" fmla="*/ 5 h 232"/>
                <a:gd name="connsiteX24-49" fmla="*/ 116 w 705"/>
                <a:gd name="connsiteY24-50" fmla="*/ 11 h 232"/>
                <a:gd name="connsiteX25-51" fmla="*/ 126 w 705"/>
                <a:gd name="connsiteY25-52" fmla="*/ 16 h 232"/>
                <a:gd name="connsiteX26-53" fmla="*/ 137 w 705"/>
                <a:gd name="connsiteY26-54" fmla="*/ 21 h 232"/>
                <a:gd name="connsiteX27-55" fmla="*/ 142 w 705"/>
                <a:gd name="connsiteY27-56" fmla="*/ 32 h 232"/>
                <a:gd name="connsiteX28-57" fmla="*/ 147 w 705"/>
                <a:gd name="connsiteY28-58" fmla="*/ 37 h 232"/>
                <a:gd name="connsiteX29-59" fmla="*/ 153 w 705"/>
                <a:gd name="connsiteY29-60" fmla="*/ 42 h 232"/>
                <a:gd name="connsiteX30-61" fmla="*/ 153 w 705"/>
                <a:gd name="connsiteY30-62" fmla="*/ 48 h 232"/>
                <a:gd name="connsiteX31-63" fmla="*/ 153 w 705"/>
                <a:gd name="connsiteY31-64" fmla="*/ 53 h 232"/>
                <a:gd name="connsiteX32-65" fmla="*/ 147 w 705"/>
                <a:gd name="connsiteY32-66" fmla="*/ 69 h 232"/>
                <a:gd name="connsiteX33-67" fmla="*/ 142 w 705"/>
                <a:gd name="connsiteY33-68" fmla="*/ 84 h 232"/>
                <a:gd name="connsiteX34-69" fmla="*/ 137 w 705"/>
                <a:gd name="connsiteY34-70" fmla="*/ 100 h 232"/>
                <a:gd name="connsiteX35-71" fmla="*/ 132 w 705"/>
                <a:gd name="connsiteY35-72" fmla="*/ 111 h 232"/>
                <a:gd name="connsiteX36-73" fmla="*/ 126 w 705"/>
                <a:gd name="connsiteY36-74" fmla="*/ 116 h 232"/>
                <a:gd name="connsiteX37-75" fmla="*/ 126 w 705"/>
                <a:gd name="connsiteY37-76" fmla="*/ 127 h 232"/>
                <a:gd name="connsiteX38-77" fmla="*/ 121 w 705"/>
                <a:gd name="connsiteY38-78" fmla="*/ 132 h 232"/>
                <a:gd name="connsiteX39-79" fmla="*/ 121 w 705"/>
                <a:gd name="connsiteY39-80" fmla="*/ 137 h 232"/>
                <a:gd name="connsiteX40-81" fmla="*/ 121 w 705"/>
                <a:gd name="connsiteY40-82" fmla="*/ 142 h 232"/>
                <a:gd name="connsiteX41-83" fmla="*/ 121 w 705"/>
                <a:gd name="connsiteY41-84" fmla="*/ 142 h 232"/>
                <a:gd name="connsiteX42-85" fmla="*/ 121 w 705"/>
                <a:gd name="connsiteY42-86" fmla="*/ 148 h 232"/>
                <a:gd name="connsiteX43-87" fmla="*/ 121 w 705"/>
                <a:gd name="connsiteY43-88" fmla="*/ 148 h 232"/>
                <a:gd name="connsiteX44-89" fmla="*/ 126 w 705"/>
                <a:gd name="connsiteY44-90" fmla="*/ 148 h 232"/>
                <a:gd name="connsiteX45-91" fmla="*/ 132 w 705"/>
                <a:gd name="connsiteY45-92" fmla="*/ 148 h 232"/>
                <a:gd name="connsiteX46-93" fmla="*/ 137 w 705"/>
                <a:gd name="connsiteY46-94" fmla="*/ 148 h 232"/>
                <a:gd name="connsiteX47-95" fmla="*/ 147 w 705"/>
                <a:gd name="connsiteY47-96" fmla="*/ 148 h 232"/>
                <a:gd name="connsiteX48-97" fmla="*/ 179 w 705"/>
                <a:gd name="connsiteY48-98" fmla="*/ 142 h 232"/>
                <a:gd name="connsiteX49-99" fmla="*/ 195 w 705"/>
                <a:gd name="connsiteY49-100" fmla="*/ 142 h 232"/>
                <a:gd name="connsiteX50-101" fmla="*/ 210 w 705"/>
                <a:gd name="connsiteY50-102" fmla="*/ 142 h 232"/>
                <a:gd name="connsiteX51-103" fmla="*/ 226 w 705"/>
                <a:gd name="connsiteY51-104" fmla="*/ 142 h 232"/>
                <a:gd name="connsiteX52-105" fmla="*/ 247 w 705"/>
                <a:gd name="connsiteY52-106" fmla="*/ 137 h 232"/>
                <a:gd name="connsiteX53-107" fmla="*/ 268 w 705"/>
                <a:gd name="connsiteY53-108" fmla="*/ 137 h 232"/>
                <a:gd name="connsiteX54-109" fmla="*/ 289 w 705"/>
                <a:gd name="connsiteY54-110" fmla="*/ 132 h 232"/>
                <a:gd name="connsiteX55-111" fmla="*/ 316 w 705"/>
                <a:gd name="connsiteY55-112" fmla="*/ 132 h 232"/>
                <a:gd name="connsiteX56-113" fmla="*/ 342 w 705"/>
                <a:gd name="connsiteY56-114" fmla="*/ 127 h 232"/>
                <a:gd name="connsiteX57-115" fmla="*/ 395 w 705"/>
                <a:gd name="connsiteY57-116" fmla="*/ 121 h 232"/>
                <a:gd name="connsiteX58-117" fmla="*/ 442 w 705"/>
                <a:gd name="connsiteY58-118" fmla="*/ 116 h 232"/>
                <a:gd name="connsiteX59-119" fmla="*/ 494 w 705"/>
                <a:gd name="connsiteY59-120" fmla="*/ 111 h 232"/>
                <a:gd name="connsiteX60-121" fmla="*/ 542 w 705"/>
                <a:gd name="connsiteY60-122" fmla="*/ 106 h 232"/>
                <a:gd name="connsiteX61-123" fmla="*/ 584 w 705"/>
                <a:gd name="connsiteY61-124" fmla="*/ 100 h 232"/>
                <a:gd name="connsiteX62-125" fmla="*/ 626 w 705"/>
                <a:gd name="connsiteY62-126" fmla="*/ 95 h 232"/>
                <a:gd name="connsiteX63-127" fmla="*/ 668 w 705"/>
                <a:gd name="connsiteY63-128" fmla="*/ 90 h 232"/>
                <a:gd name="connsiteX64-129" fmla="*/ 705 w 705"/>
                <a:gd name="connsiteY64-130" fmla="*/ 84 h 232"/>
                <a:gd name="connsiteX65-131" fmla="*/ 705 w 705"/>
                <a:gd name="connsiteY65-132" fmla="*/ 127 h 232"/>
                <a:gd name="connsiteX66-133" fmla="*/ 700 w 705"/>
                <a:gd name="connsiteY66-134" fmla="*/ 127 h 232"/>
                <a:gd name="connsiteX67-135" fmla="*/ 694 w 705"/>
                <a:gd name="connsiteY67-136" fmla="*/ 127 h 232"/>
                <a:gd name="connsiteX68-137" fmla="*/ 689 w 705"/>
                <a:gd name="connsiteY68-138" fmla="*/ 127 h 232"/>
                <a:gd name="connsiteX69-139" fmla="*/ 684 w 705"/>
                <a:gd name="connsiteY69-140" fmla="*/ 127 h 232"/>
                <a:gd name="connsiteX70-141" fmla="*/ 679 w 705"/>
                <a:gd name="connsiteY70-142" fmla="*/ 127 h 232"/>
                <a:gd name="connsiteX71-143" fmla="*/ 668 w 705"/>
                <a:gd name="connsiteY71-144" fmla="*/ 127 h 232"/>
                <a:gd name="connsiteX72-145" fmla="*/ 658 w 705"/>
                <a:gd name="connsiteY72-146" fmla="*/ 127 h 232"/>
                <a:gd name="connsiteX73-147" fmla="*/ 647 w 705"/>
                <a:gd name="connsiteY73-148" fmla="*/ 132 h 232"/>
                <a:gd name="connsiteX74-149" fmla="*/ 636 w 705"/>
                <a:gd name="connsiteY74-150" fmla="*/ 132 h 232"/>
                <a:gd name="connsiteX75-151" fmla="*/ 621 w 705"/>
                <a:gd name="connsiteY75-152" fmla="*/ 132 h 232"/>
                <a:gd name="connsiteX76-153" fmla="*/ 605 w 705"/>
                <a:gd name="connsiteY76-154" fmla="*/ 132 h 232"/>
                <a:gd name="connsiteX77-155" fmla="*/ 589 w 705"/>
                <a:gd name="connsiteY77-156" fmla="*/ 137 h 232"/>
                <a:gd name="connsiteX78-157" fmla="*/ 573 w 705"/>
                <a:gd name="connsiteY78-158" fmla="*/ 137 h 232"/>
                <a:gd name="connsiteX79-159" fmla="*/ 558 w 705"/>
                <a:gd name="connsiteY79-160" fmla="*/ 137 h 232"/>
                <a:gd name="connsiteX80-161" fmla="*/ 542 w 705"/>
                <a:gd name="connsiteY80-162" fmla="*/ 142 h 232"/>
                <a:gd name="connsiteX81-163" fmla="*/ 521 w 705"/>
                <a:gd name="connsiteY81-164" fmla="*/ 142 h 232"/>
                <a:gd name="connsiteX82-165" fmla="*/ 484 w 705"/>
                <a:gd name="connsiteY82-166" fmla="*/ 148 h 232"/>
                <a:gd name="connsiteX83-167" fmla="*/ 442 w 705"/>
                <a:gd name="connsiteY83-168" fmla="*/ 153 h 232"/>
                <a:gd name="connsiteX84-169" fmla="*/ 410 w 705"/>
                <a:gd name="connsiteY84-170" fmla="*/ 153 h 232"/>
                <a:gd name="connsiteX85-171" fmla="*/ 373 w 705"/>
                <a:gd name="connsiteY85-172" fmla="*/ 158 h 232"/>
                <a:gd name="connsiteX86-173" fmla="*/ 342 w 705"/>
                <a:gd name="connsiteY86-174" fmla="*/ 163 h 232"/>
                <a:gd name="connsiteX87-175" fmla="*/ 310 w 705"/>
                <a:gd name="connsiteY87-176" fmla="*/ 169 h 232"/>
                <a:gd name="connsiteX88-177" fmla="*/ 279 w 705"/>
                <a:gd name="connsiteY88-178" fmla="*/ 174 h 232"/>
                <a:gd name="connsiteX89-179" fmla="*/ 252 w 705"/>
                <a:gd name="connsiteY89-180" fmla="*/ 179 h 232"/>
                <a:gd name="connsiteX90-181" fmla="*/ 221 w 705"/>
                <a:gd name="connsiteY90-182" fmla="*/ 179 h 232"/>
                <a:gd name="connsiteX91-183" fmla="*/ 195 w 705"/>
                <a:gd name="connsiteY91-184" fmla="*/ 185 h 232"/>
                <a:gd name="connsiteX92-185" fmla="*/ 174 w 705"/>
                <a:gd name="connsiteY92-186" fmla="*/ 190 h 232"/>
                <a:gd name="connsiteX93-187" fmla="*/ 153 w 705"/>
                <a:gd name="connsiteY93-188" fmla="*/ 195 h 232"/>
                <a:gd name="connsiteX94-189" fmla="*/ 137 w 705"/>
                <a:gd name="connsiteY94-190" fmla="*/ 200 h 232"/>
                <a:gd name="connsiteX95-191" fmla="*/ 121 w 705"/>
                <a:gd name="connsiteY95-192" fmla="*/ 206 h 232"/>
                <a:gd name="connsiteX96-193" fmla="*/ 110 w 705"/>
                <a:gd name="connsiteY96-194" fmla="*/ 206 h 232"/>
                <a:gd name="connsiteX97-195" fmla="*/ 100 w 705"/>
                <a:gd name="connsiteY97-196" fmla="*/ 211 h 232"/>
                <a:gd name="connsiteX98-197" fmla="*/ 89 w 705"/>
                <a:gd name="connsiteY98-198" fmla="*/ 216 h 232"/>
                <a:gd name="connsiteX99-199" fmla="*/ 79 w 705"/>
                <a:gd name="connsiteY99-200" fmla="*/ 221 h 232"/>
                <a:gd name="connsiteX100-201" fmla="*/ 74 w 705"/>
                <a:gd name="connsiteY100-202" fmla="*/ 221 h 232"/>
                <a:gd name="connsiteX101-203" fmla="*/ 63 w 705"/>
                <a:gd name="connsiteY101-204" fmla="*/ 227 h 232"/>
                <a:gd name="connsiteX102-205" fmla="*/ 58 w 705"/>
                <a:gd name="connsiteY102-206" fmla="*/ 227 h 232"/>
                <a:gd name="connsiteX103-207" fmla="*/ 53 w 705"/>
                <a:gd name="connsiteY103-208" fmla="*/ 227 h 232"/>
                <a:gd name="connsiteX104-209" fmla="*/ 53 w 705"/>
                <a:gd name="connsiteY104-210" fmla="*/ 232 h 232"/>
                <a:gd name="connsiteX105-211" fmla="*/ 47 w 705"/>
                <a:gd name="connsiteY105-212" fmla="*/ 232 h 232"/>
                <a:gd name="connsiteX106-213" fmla="*/ 42 w 705"/>
                <a:gd name="connsiteY106-214" fmla="*/ 227 h 232"/>
                <a:gd name="connsiteX107-215" fmla="*/ 37 w 705"/>
                <a:gd name="connsiteY107-216" fmla="*/ 227 h 232"/>
                <a:gd name="connsiteX108-217" fmla="*/ 32 w 705"/>
                <a:gd name="connsiteY108-218" fmla="*/ 221 h 232"/>
                <a:gd name="connsiteX109-219" fmla="*/ 21 w 705"/>
                <a:gd name="connsiteY109-220" fmla="*/ 216 h 232"/>
                <a:gd name="connsiteX110-221" fmla="*/ 11 w 705"/>
                <a:gd name="connsiteY110-222" fmla="*/ 206 h 232"/>
                <a:gd name="connsiteX111-223" fmla="*/ 5 w 705"/>
                <a:gd name="connsiteY111-224" fmla="*/ 200 h 232"/>
                <a:gd name="connsiteX112-225" fmla="*/ 5 w 705"/>
                <a:gd name="connsiteY112-226" fmla="*/ 190 h 232"/>
                <a:gd name="connsiteX113-227" fmla="*/ 0 w 705"/>
                <a:gd name="connsiteY113-228" fmla="*/ 185 h 232"/>
                <a:gd name="connsiteX114-229" fmla="*/ 5 w 705"/>
                <a:gd name="connsiteY114-230" fmla="*/ 179 h 232"/>
                <a:gd name="connsiteX115-231" fmla="*/ 11 w 705"/>
                <a:gd name="connsiteY115-232" fmla="*/ 174 h 232"/>
                <a:gd name="connsiteX116-233" fmla="*/ 16 w 705"/>
                <a:gd name="connsiteY116-234" fmla="*/ 169 h 232"/>
                <a:gd name="connsiteX117-235" fmla="*/ 26 w 705"/>
                <a:gd name="connsiteY117-236" fmla="*/ 158 h 232"/>
                <a:gd name="connsiteX118-237" fmla="*/ 26 w 705"/>
                <a:gd name="connsiteY118-238" fmla="*/ 158 h 232"/>
                <a:gd name="connsiteX0-239" fmla="*/ 26 w 705"/>
                <a:gd name="connsiteY0-240" fmla="*/ 158 h 232"/>
                <a:gd name="connsiteX1-241" fmla="*/ 37 w 705"/>
                <a:gd name="connsiteY1-242" fmla="*/ 148 h 232"/>
                <a:gd name="connsiteX2-243" fmla="*/ 47 w 705"/>
                <a:gd name="connsiteY2-244" fmla="*/ 137 h 232"/>
                <a:gd name="connsiteX3-245" fmla="*/ 58 w 705"/>
                <a:gd name="connsiteY3-246" fmla="*/ 121 h 232"/>
                <a:gd name="connsiteX4-247" fmla="*/ 68 w 705"/>
                <a:gd name="connsiteY4-248" fmla="*/ 100 h 232"/>
                <a:gd name="connsiteX5-249" fmla="*/ 74 w 705"/>
                <a:gd name="connsiteY5-250" fmla="*/ 79 h 232"/>
                <a:gd name="connsiteX6-251" fmla="*/ 74 w 705"/>
                <a:gd name="connsiteY6-252" fmla="*/ 74 h 232"/>
                <a:gd name="connsiteX7-253" fmla="*/ 74 w 705"/>
                <a:gd name="connsiteY7-254" fmla="*/ 63 h 232"/>
                <a:gd name="connsiteX8-255" fmla="*/ 74 w 705"/>
                <a:gd name="connsiteY8-256" fmla="*/ 58 h 232"/>
                <a:gd name="connsiteX9-257" fmla="*/ 68 w 705"/>
                <a:gd name="connsiteY9-258" fmla="*/ 48 h 232"/>
                <a:gd name="connsiteX10-259" fmla="*/ 68 w 705"/>
                <a:gd name="connsiteY10-260" fmla="*/ 42 h 232"/>
                <a:gd name="connsiteX11-261" fmla="*/ 63 w 705"/>
                <a:gd name="connsiteY11-262" fmla="*/ 37 h 232"/>
                <a:gd name="connsiteX12-263" fmla="*/ 58 w 705"/>
                <a:gd name="connsiteY12-264" fmla="*/ 32 h 232"/>
                <a:gd name="connsiteX13-265" fmla="*/ 53 w 705"/>
                <a:gd name="connsiteY13-266" fmla="*/ 27 h 232"/>
                <a:gd name="connsiteX14-267" fmla="*/ 53 w 705"/>
                <a:gd name="connsiteY14-268" fmla="*/ 21 h 232"/>
                <a:gd name="connsiteX15-269" fmla="*/ 53 w 705"/>
                <a:gd name="connsiteY15-270" fmla="*/ 21 h 232"/>
                <a:gd name="connsiteX16-271" fmla="*/ 53 w 705"/>
                <a:gd name="connsiteY16-272" fmla="*/ 11 h 232"/>
                <a:gd name="connsiteX17-273" fmla="*/ 53 w 705"/>
                <a:gd name="connsiteY17-274" fmla="*/ 11 h 232"/>
                <a:gd name="connsiteX18-275" fmla="*/ 58 w 705"/>
                <a:gd name="connsiteY18-276" fmla="*/ 5 h 232"/>
                <a:gd name="connsiteX19-277" fmla="*/ 63 w 705"/>
                <a:gd name="connsiteY19-278" fmla="*/ 5 h 232"/>
                <a:gd name="connsiteX20-279" fmla="*/ 74 w 705"/>
                <a:gd name="connsiteY20-280" fmla="*/ 0 h 232"/>
                <a:gd name="connsiteX21-281" fmla="*/ 79 w 705"/>
                <a:gd name="connsiteY21-282" fmla="*/ 0 h 232"/>
                <a:gd name="connsiteX22-283" fmla="*/ 89 w 705"/>
                <a:gd name="connsiteY22-284" fmla="*/ 0 h 232"/>
                <a:gd name="connsiteX23-285" fmla="*/ 100 w 705"/>
                <a:gd name="connsiteY23-286" fmla="*/ 5 h 232"/>
                <a:gd name="connsiteX24-287" fmla="*/ 116 w 705"/>
                <a:gd name="connsiteY24-288" fmla="*/ 11 h 232"/>
                <a:gd name="connsiteX25-289" fmla="*/ 126 w 705"/>
                <a:gd name="connsiteY25-290" fmla="*/ 16 h 232"/>
                <a:gd name="connsiteX26-291" fmla="*/ 137 w 705"/>
                <a:gd name="connsiteY26-292" fmla="*/ 21 h 232"/>
                <a:gd name="connsiteX27-293" fmla="*/ 142 w 705"/>
                <a:gd name="connsiteY27-294" fmla="*/ 32 h 232"/>
                <a:gd name="connsiteX28-295" fmla="*/ 147 w 705"/>
                <a:gd name="connsiteY28-296" fmla="*/ 37 h 232"/>
                <a:gd name="connsiteX29-297" fmla="*/ 153 w 705"/>
                <a:gd name="connsiteY29-298" fmla="*/ 42 h 232"/>
                <a:gd name="connsiteX30-299" fmla="*/ 153 w 705"/>
                <a:gd name="connsiteY30-300" fmla="*/ 48 h 232"/>
                <a:gd name="connsiteX31-301" fmla="*/ 153 w 705"/>
                <a:gd name="connsiteY31-302" fmla="*/ 53 h 232"/>
                <a:gd name="connsiteX32-303" fmla="*/ 147 w 705"/>
                <a:gd name="connsiteY32-304" fmla="*/ 69 h 232"/>
                <a:gd name="connsiteX33-305" fmla="*/ 142 w 705"/>
                <a:gd name="connsiteY33-306" fmla="*/ 84 h 232"/>
                <a:gd name="connsiteX34-307" fmla="*/ 137 w 705"/>
                <a:gd name="connsiteY34-308" fmla="*/ 100 h 232"/>
                <a:gd name="connsiteX35-309" fmla="*/ 132 w 705"/>
                <a:gd name="connsiteY35-310" fmla="*/ 111 h 232"/>
                <a:gd name="connsiteX36-311" fmla="*/ 126 w 705"/>
                <a:gd name="connsiteY36-312" fmla="*/ 116 h 232"/>
                <a:gd name="connsiteX37-313" fmla="*/ 126 w 705"/>
                <a:gd name="connsiteY37-314" fmla="*/ 127 h 232"/>
                <a:gd name="connsiteX38-315" fmla="*/ 121 w 705"/>
                <a:gd name="connsiteY38-316" fmla="*/ 132 h 232"/>
                <a:gd name="connsiteX39-317" fmla="*/ 121 w 705"/>
                <a:gd name="connsiteY39-318" fmla="*/ 137 h 232"/>
                <a:gd name="connsiteX40-319" fmla="*/ 121 w 705"/>
                <a:gd name="connsiteY40-320" fmla="*/ 142 h 232"/>
                <a:gd name="connsiteX41-321" fmla="*/ 121 w 705"/>
                <a:gd name="connsiteY41-322" fmla="*/ 142 h 232"/>
                <a:gd name="connsiteX42-323" fmla="*/ 121 w 705"/>
                <a:gd name="connsiteY42-324" fmla="*/ 148 h 232"/>
                <a:gd name="connsiteX43-325" fmla="*/ 121 w 705"/>
                <a:gd name="connsiteY43-326" fmla="*/ 148 h 232"/>
                <a:gd name="connsiteX44-327" fmla="*/ 126 w 705"/>
                <a:gd name="connsiteY44-328" fmla="*/ 148 h 232"/>
                <a:gd name="connsiteX45-329" fmla="*/ 132 w 705"/>
                <a:gd name="connsiteY45-330" fmla="*/ 148 h 232"/>
                <a:gd name="connsiteX46-331" fmla="*/ 137 w 705"/>
                <a:gd name="connsiteY46-332" fmla="*/ 148 h 232"/>
                <a:gd name="connsiteX47-333" fmla="*/ 147 w 705"/>
                <a:gd name="connsiteY47-334" fmla="*/ 148 h 232"/>
                <a:gd name="connsiteX48-335" fmla="*/ 195 w 705"/>
                <a:gd name="connsiteY48-336" fmla="*/ 142 h 232"/>
                <a:gd name="connsiteX49-337" fmla="*/ 210 w 705"/>
                <a:gd name="connsiteY49-338" fmla="*/ 142 h 232"/>
                <a:gd name="connsiteX50-339" fmla="*/ 226 w 705"/>
                <a:gd name="connsiteY50-340" fmla="*/ 142 h 232"/>
                <a:gd name="connsiteX51-341" fmla="*/ 247 w 705"/>
                <a:gd name="connsiteY51-342" fmla="*/ 137 h 232"/>
                <a:gd name="connsiteX52-343" fmla="*/ 268 w 705"/>
                <a:gd name="connsiteY52-344" fmla="*/ 137 h 232"/>
                <a:gd name="connsiteX53-345" fmla="*/ 289 w 705"/>
                <a:gd name="connsiteY53-346" fmla="*/ 132 h 232"/>
                <a:gd name="connsiteX54-347" fmla="*/ 316 w 705"/>
                <a:gd name="connsiteY54-348" fmla="*/ 132 h 232"/>
                <a:gd name="connsiteX55-349" fmla="*/ 342 w 705"/>
                <a:gd name="connsiteY55-350" fmla="*/ 127 h 232"/>
                <a:gd name="connsiteX56-351" fmla="*/ 395 w 705"/>
                <a:gd name="connsiteY56-352" fmla="*/ 121 h 232"/>
                <a:gd name="connsiteX57-353" fmla="*/ 442 w 705"/>
                <a:gd name="connsiteY57-354" fmla="*/ 116 h 232"/>
                <a:gd name="connsiteX58-355" fmla="*/ 494 w 705"/>
                <a:gd name="connsiteY58-356" fmla="*/ 111 h 232"/>
                <a:gd name="connsiteX59-357" fmla="*/ 542 w 705"/>
                <a:gd name="connsiteY59-358" fmla="*/ 106 h 232"/>
                <a:gd name="connsiteX60-359" fmla="*/ 584 w 705"/>
                <a:gd name="connsiteY60-360" fmla="*/ 100 h 232"/>
                <a:gd name="connsiteX61-361" fmla="*/ 626 w 705"/>
                <a:gd name="connsiteY61-362" fmla="*/ 95 h 232"/>
                <a:gd name="connsiteX62-363" fmla="*/ 668 w 705"/>
                <a:gd name="connsiteY62-364" fmla="*/ 90 h 232"/>
                <a:gd name="connsiteX63-365" fmla="*/ 705 w 705"/>
                <a:gd name="connsiteY63-366" fmla="*/ 84 h 232"/>
                <a:gd name="connsiteX64-367" fmla="*/ 705 w 705"/>
                <a:gd name="connsiteY64-368" fmla="*/ 127 h 232"/>
                <a:gd name="connsiteX65-369" fmla="*/ 700 w 705"/>
                <a:gd name="connsiteY65-370" fmla="*/ 127 h 232"/>
                <a:gd name="connsiteX66-371" fmla="*/ 694 w 705"/>
                <a:gd name="connsiteY66-372" fmla="*/ 127 h 232"/>
                <a:gd name="connsiteX67-373" fmla="*/ 689 w 705"/>
                <a:gd name="connsiteY67-374" fmla="*/ 127 h 232"/>
                <a:gd name="connsiteX68-375" fmla="*/ 684 w 705"/>
                <a:gd name="connsiteY68-376" fmla="*/ 127 h 232"/>
                <a:gd name="connsiteX69-377" fmla="*/ 679 w 705"/>
                <a:gd name="connsiteY69-378" fmla="*/ 127 h 232"/>
                <a:gd name="connsiteX70-379" fmla="*/ 668 w 705"/>
                <a:gd name="connsiteY70-380" fmla="*/ 127 h 232"/>
                <a:gd name="connsiteX71-381" fmla="*/ 658 w 705"/>
                <a:gd name="connsiteY71-382" fmla="*/ 127 h 232"/>
                <a:gd name="connsiteX72-383" fmla="*/ 647 w 705"/>
                <a:gd name="connsiteY72-384" fmla="*/ 132 h 232"/>
                <a:gd name="connsiteX73-385" fmla="*/ 636 w 705"/>
                <a:gd name="connsiteY73-386" fmla="*/ 132 h 232"/>
                <a:gd name="connsiteX74-387" fmla="*/ 621 w 705"/>
                <a:gd name="connsiteY74-388" fmla="*/ 132 h 232"/>
                <a:gd name="connsiteX75-389" fmla="*/ 605 w 705"/>
                <a:gd name="connsiteY75-390" fmla="*/ 132 h 232"/>
                <a:gd name="connsiteX76-391" fmla="*/ 589 w 705"/>
                <a:gd name="connsiteY76-392" fmla="*/ 137 h 232"/>
                <a:gd name="connsiteX77-393" fmla="*/ 573 w 705"/>
                <a:gd name="connsiteY77-394" fmla="*/ 137 h 232"/>
                <a:gd name="connsiteX78-395" fmla="*/ 558 w 705"/>
                <a:gd name="connsiteY78-396" fmla="*/ 137 h 232"/>
                <a:gd name="connsiteX79-397" fmla="*/ 542 w 705"/>
                <a:gd name="connsiteY79-398" fmla="*/ 142 h 232"/>
                <a:gd name="connsiteX80-399" fmla="*/ 521 w 705"/>
                <a:gd name="connsiteY80-400" fmla="*/ 142 h 232"/>
                <a:gd name="connsiteX81-401" fmla="*/ 484 w 705"/>
                <a:gd name="connsiteY81-402" fmla="*/ 148 h 232"/>
                <a:gd name="connsiteX82-403" fmla="*/ 442 w 705"/>
                <a:gd name="connsiteY82-404" fmla="*/ 153 h 232"/>
                <a:gd name="connsiteX83-405" fmla="*/ 410 w 705"/>
                <a:gd name="connsiteY83-406" fmla="*/ 153 h 232"/>
                <a:gd name="connsiteX84-407" fmla="*/ 373 w 705"/>
                <a:gd name="connsiteY84-408" fmla="*/ 158 h 232"/>
                <a:gd name="connsiteX85-409" fmla="*/ 342 w 705"/>
                <a:gd name="connsiteY85-410" fmla="*/ 163 h 232"/>
                <a:gd name="connsiteX86-411" fmla="*/ 310 w 705"/>
                <a:gd name="connsiteY86-412" fmla="*/ 169 h 232"/>
                <a:gd name="connsiteX87-413" fmla="*/ 279 w 705"/>
                <a:gd name="connsiteY87-414" fmla="*/ 174 h 232"/>
                <a:gd name="connsiteX88-415" fmla="*/ 252 w 705"/>
                <a:gd name="connsiteY88-416" fmla="*/ 179 h 232"/>
                <a:gd name="connsiteX89-417" fmla="*/ 221 w 705"/>
                <a:gd name="connsiteY89-418" fmla="*/ 179 h 232"/>
                <a:gd name="connsiteX90-419" fmla="*/ 195 w 705"/>
                <a:gd name="connsiteY90-420" fmla="*/ 185 h 232"/>
                <a:gd name="connsiteX91-421" fmla="*/ 174 w 705"/>
                <a:gd name="connsiteY91-422" fmla="*/ 190 h 232"/>
                <a:gd name="connsiteX92-423" fmla="*/ 153 w 705"/>
                <a:gd name="connsiteY92-424" fmla="*/ 195 h 232"/>
                <a:gd name="connsiteX93-425" fmla="*/ 137 w 705"/>
                <a:gd name="connsiteY93-426" fmla="*/ 200 h 232"/>
                <a:gd name="connsiteX94-427" fmla="*/ 121 w 705"/>
                <a:gd name="connsiteY94-428" fmla="*/ 206 h 232"/>
                <a:gd name="connsiteX95-429" fmla="*/ 110 w 705"/>
                <a:gd name="connsiteY95-430" fmla="*/ 206 h 232"/>
                <a:gd name="connsiteX96-431" fmla="*/ 100 w 705"/>
                <a:gd name="connsiteY96-432" fmla="*/ 211 h 232"/>
                <a:gd name="connsiteX97-433" fmla="*/ 89 w 705"/>
                <a:gd name="connsiteY97-434" fmla="*/ 216 h 232"/>
                <a:gd name="connsiteX98-435" fmla="*/ 79 w 705"/>
                <a:gd name="connsiteY98-436" fmla="*/ 221 h 232"/>
                <a:gd name="connsiteX99-437" fmla="*/ 74 w 705"/>
                <a:gd name="connsiteY99-438" fmla="*/ 221 h 232"/>
                <a:gd name="connsiteX100-439" fmla="*/ 63 w 705"/>
                <a:gd name="connsiteY100-440" fmla="*/ 227 h 232"/>
                <a:gd name="connsiteX101-441" fmla="*/ 58 w 705"/>
                <a:gd name="connsiteY101-442" fmla="*/ 227 h 232"/>
                <a:gd name="connsiteX102-443" fmla="*/ 53 w 705"/>
                <a:gd name="connsiteY102-444" fmla="*/ 227 h 232"/>
                <a:gd name="connsiteX103-445" fmla="*/ 53 w 705"/>
                <a:gd name="connsiteY103-446" fmla="*/ 232 h 232"/>
                <a:gd name="connsiteX104-447" fmla="*/ 47 w 705"/>
                <a:gd name="connsiteY104-448" fmla="*/ 232 h 232"/>
                <a:gd name="connsiteX105-449" fmla="*/ 42 w 705"/>
                <a:gd name="connsiteY105-450" fmla="*/ 227 h 232"/>
                <a:gd name="connsiteX106-451" fmla="*/ 37 w 705"/>
                <a:gd name="connsiteY106-452" fmla="*/ 227 h 232"/>
                <a:gd name="connsiteX107-453" fmla="*/ 32 w 705"/>
                <a:gd name="connsiteY107-454" fmla="*/ 221 h 232"/>
                <a:gd name="connsiteX108-455" fmla="*/ 21 w 705"/>
                <a:gd name="connsiteY108-456" fmla="*/ 216 h 232"/>
                <a:gd name="connsiteX109-457" fmla="*/ 11 w 705"/>
                <a:gd name="connsiteY109-458" fmla="*/ 206 h 232"/>
                <a:gd name="connsiteX110-459" fmla="*/ 5 w 705"/>
                <a:gd name="connsiteY110-460" fmla="*/ 200 h 232"/>
                <a:gd name="connsiteX111-461" fmla="*/ 5 w 705"/>
                <a:gd name="connsiteY111-462" fmla="*/ 190 h 232"/>
                <a:gd name="connsiteX112-463" fmla="*/ 0 w 705"/>
                <a:gd name="connsiteY112-464" fmla="*/ 185 h 232"/>
                <a:gd name="connsiteX113-465" fmla="*/ 5 w 705"/>
                <a:gd name="connsiteY113-466" fmla="*/ 179 h 232"/>
                <a:gd name="connsiteX114-467" fmla="*/ 11 w 705"/>
                <a:gd name="connsiteY114-468" fmla="*/ 174 h 232"/>
                <a:gd name="connsiteX115-469" fmla="*/ 16 w 705"/>
                <a:gd name="connsiteY115-470" fmla="*/ 169 h 232"/>
                <a:gd name="connsiteX116-471" fmla="*/ 26 w 705"/>
                <a:gd name="connsiteY116-472" fmla="*/ 158 h 232"/>
                <a:gd name="connsiteX117-473" fmla="*/ 26 w 705"/>
                <a:gd name="connsiteY117-474" fmla="*/ 158 h 232"/>
                <a:gd name="connsiteX0-475" fmla="*/ 26 w 705"/>
                <a:gd name="connsiteY0-476" fmla="*/ 158 h 232"/>
                <a:gd name="connsiteX1-477" fmla="*/ 37 w 705"/>
                <a:gd name="connsiteY1-478" fmla="*/ 148 h 232"/>
                <a:gd name="connsiteX2-479" fmla="*/ 47 w 705"/>
                <a:gd name="connsiteY2-480" fmla="*/ 137 h 232"/>
                <a:gd name="connsiteX3-481" fmla="*/ 58 w 705"/>
                <a:gd name="connsiteY3-482" fmla="*/ 121 h 232"/>
                <a:gd name="connsiteX4-483" fmla="*/ 68 w 705"/>
                <a:gd name="connsiteY4-484" fmla="*/ 100 h 232"/>
                <a:gd name="connsiteX5-485" fmla="*/ 74 w 705"/>
                <a:gd name="connsiteY5-486" fmla="*/ 79 h 232"/>
                <a:gd name="connsiteX6-487" fmla="*/ 74 w 705"/>
                <a:gd name="connsiteY6-488" fmla="*/ 74 h 232"/>
                <a:gd name="connsiteX7-489" fmla="*/ 74 w 705"/>
                <a:gd name="connsiteY7-490" fmla="*/ 63 h 232"/>
                <a:gd name="connsiteX8-491" fmla="*/ 74 w 705"/>
                <a:gd name="connsiteY8-492" fmla="*/ 58 h 232"/>
                <a:gd name="connsiteX9-493" fmla="*/ 68 w 705"/>
                <a:gd name="connsiteY9-494" fmla="*/ 48 h 232"/>
                <a:gd name="connsiteX10-495" fmla="*/ 68 w 705"/>
                <a:gd name="connsiteY10-496" fmla="*/ 42 h 232"/>
                <a:gd name="connsiteX11-497" fmla="*/ 63 w 705"/>
                <a:gd name="connsiteY11-498" fmla="*/ 37 h 232"/>
                <a:gd name="connsiteX12-499" fmla="*/ 58 w 705"/>
                <a:gd name="connsiteY12-500" fmla="*/ 32 h 232"/>
                <a:gd name="connsiteX13-501" fmla="*/ 53 w 705"/>
                <a:gd name="connsiteY13-502" fmla="*/ 27 h 232"/>
                <a:gd name="connsiteX14-503" fmla="*/ 53 w 705"/>
                <a:gd name="connsiteY14-504" fmla="*/ 21 h 232"/>
                <a:gd name="connsiteX15-505" fmla="*/ 53 w 705"/>
                <a:gd name="connsiteY15-506" fmla="*/ 21 h 232"/>
                <a:gd name="connsiteX16-507" fmla="*/ 53 w 705"/>
                <a:gd name="connsiteY16-508" fmla="*/ 11 h 232"/>
                <a:gd name="connsiteX17-509" fmla="*/ 53 w 705"/>
                <a:gd name="connsiteY17-510" fmla="*/ 11 h 232"/>
                <a:gd name="connsiteX18-511" fmla="*/ 58 w 705"/>
                <a:gd name="connsiteY18-512" fmla="*/ 5 h 232"/>
                <a:gd name="connsiteX19-513" fmla="*/ 63 w 705"/>
                <a:gd name="connsiteY19-514" fmla="*/ 5 h 232"/>
                <a:gd name="connsiteX20-515" fmla="*/ 74 w 705"/>
                <a:gd name="connsiteY20-516" fmla="*/ 0 h 232"/>
                <a:gd name="connsiteX21-517" fmla="*/ 79 w 705"/>
                <a:gd name="connsiteY21-518" fmla="*/ 0 h 232"/>
                <a:gd name="connsiteX22-519" fmla="*/ 89 w 705"/>
                <a:gd name="connsiteY22-520" fmla="*/ 0 h 232"/>
                <a:gd name="connsiteX23-521" fmla="*/ 100 w 705"/>
                <a:gd name="connsiteY23-522" fmla="*/ 5 h 232"/>
                <a:gd name="connsiteX24-523" fmla="*/ 116 w 705"/>
                <a:gd name="connsiteY24-524" fmla="*/ 11 h 232"/>
                <a:gd name="connsiteX25-525" fmla="*/ 126 w 705"/>
                <a:gd name="connsiteY25-526" fmla="*/ 16 h 232"/>
                <a:gd name="connsiteX26-527" fmla="*/ 137 w 705"/>
                <a:gd name="connsiteY26-528" fmla="*/ 21 h 232"/>
                <a:gd name="connsiteX27-529" fmla="*/ 142 w 705"/>
                <a:gd name="connsiteY27-530" fmla="*/ 32 h 232"/>
                <a:gd name="connsiteX28-531" fmla="*/ 147 w 705"/>
                <a:gd name="connsiteY28-532" fmla="*/ 37 h 232"/>
                <a:gd name="connsiteX29-533" fmla="*/ 153 w 705"/>
                <a:gd name="connsiteY29-534" fmla="*/ 42 h 232"/>
                <a:gd name="connsiteX30-535" fmla="*/ 153 w 705"/>
                <a:gd name="connsiteY30-536" fmla="*/ 48 h 232"/>
                <a:gd name="connsiteX31-537" fmla="*/ 153 w 705"/>
                <a:gd name="connsiteY31-538" fmla="*/ 53 h 232"/>
                <a:gd name="connsiteX32-539" fmla="*/ 147 w 705"/>
                <a:gd name="connsiteY32-540" fmla="*/ 69 h 232"/>
                <a:gd name="connsiteX33-541" fmla="*/ 142 w 705"/>
                <a:gd name="connsiteY33-542" fmla="*/ 84 h 232"/>
                <a:gd name="connsiteX34-543" fmla="*/ 137 w 705"/>
                <a:gd name="connsiteY34-544" fmla="*/ 100 h 232"/>
                <a:gd name="connsiteX35-545" fmla="*/ 132 w 705"/>
                <a:gd name="connsiteY35-546" fmla="*/ 111 h 232"/>
                <a:gd name="connsiteX36-547" fmla="*/ 126 w 705"/>
                <a:gd name="connsiteY36-548" fmla="*/ 116 h 232"/>
                <a:gd name="connsiteX37-549" fmla="*/ 126 w 705"/>
                <a:gd name="connsiteY37-550" fmla="*/ 127 h 232"/>
                <a:gd name="connsiteX38-551" fmla="*/ 121 w 705"/>
                <a:gd name="connsiteY38-552" fmla="*/ 132 h 232"/>
                <a:gd name="connsiteX39-553" fmla="*/ 121 w 705"/>
                <a:gd name="connsiteY39-554" fmla="*/ 137 h 232"/>
                <a:gd name="connsiteX40-555" fmla="*/ 121 w 705"/>
                <a:gd name="connsiteY40-556" fmla="*/ 142 h 232"/>
                <a:gd name="connsiteX41-557" fmla="*/ 121 w 705"/>
                <a:gd name="connsiteY41-558" fmla="*/ 142 h 232"/>
                <a:gd name="connsiteX42-559" fmla="*/ 121 w 705"/>
                <a:gd name="connsiteY42-560" fmla="*/ 148 h 232"/>
                <a:gd name="connsiteX43-561" fmla="*/ 121 w 705"/>
                <a:gd name="connsiteY43-562" fmla="*/ 148 h 232"/>
                <a:gd name="connsiteX44-563" fmla="*/ 126 w 705"/>
                <a:gd name="connsiteY44-564" fmla="*/ 148 h 232"/>
                <a:gd name="connsiteX45-565" fmla="*/ 132 w 705"/>
                <a:gd name="connsiteY45-566" fmla="*/ 148 h 232"/>
                <a:gd name="connsiteX46-567" fmla="*/ 137 w 705"/>
                <a:gd name="connsiteY46-568" fmla="*/ 148 h 232"/>
                <a:gd name="connsiteX47-569" fmla="*/ 195 w 705"/>
                <a:gd name="connsiteY47-570" fmla="*/ 142 h 232"/>
                <a:gd name="connsiteX48-571" fmla="*/ 210 w 705"/>
                <a:gd name="connsiteY48-572" fmla="*/ 142 h 232"/>
                <a:gd name="connsiteX49-573" fmla="*/ 226 w 705"/>
                <a:gd name="connsiteY49-574" fmla="*/ 142 h 232"/>
                <a:gd name="connsiteX50-575" fmla="*/ 247 w 705"/>
                <a:gd name="connsiteY50-576" fmla="*/ 137 h 232"/>
                <a:gd name="connsiteX51-577" fmla="*/ 268 w 705"/>
                <a:gd name="connsiteY51-578" fmla="*/ 137 h 232"/>
                <a:gd name="connsiteX52-579" fmla="*/ 289 w 705"/>
                <a:gd name="connsiteY52-580" fmla="*/ 132 h 232"/>
                <a:gd name="connsiteX53-581" fmla="*/ 316 w 705"/>
                <a:gd name="connsiteY53-582" fmla="*/ 132 h 232"/>
                <a:gd name="connsiteX54-583" fmla="*/ 342 w 705"/>
                <a:gd name="connsiteY54-584" fmla="*/ 127 h 232"/>
                <a:gd name="connsiteX55-585" fmla="*/ 395 w 705"/>
                <a:gd name="connsiteY55-586" fmla="*/ 121 h 232"/>
                <a:gd name="connsiteX56-587" fmla="*/ 442 w 705"/>
                <a:gd name="connsiteY56-588" fmla="*/ 116 h 232"/>
                <a:gd name="connsiteX57-589" fmla="*/ 494 w 705"/>
                <a:gd name="connsiteY57-590" fmla="*/ 111 h 232"/>
                <a:gd name="connsiteX58-591" fmla="*/ 542 w 705"/>
                <a:gd name="connsiteY58-592" fmla="*/ 106 h 232"/>
                <a:gd name="connsiteX59-593" fmla="*/ 584 w 705"/>
                <a:gd name="connsiteY59-594" fmla="*/ 100 h 232"/>
                <a:gd name="connsiteX60-595" fmla="*/ 626 w 705"/>
                <a:gd name="connsiteY60-596" fmla="*/ 95 h 232"/>
                <a:gd name="connsiteX61-597" fmla="*/ 668 w 705"/>
                <a:gd name="connsiteY61-598" fmla="*/ 90 h 232"/>
                <a:gd name="connsiteX62-599" fmla="*/ 705 w 705"/>
                <a:gd name="connsiteY62-600" fmla="*/ 84 h 232"/>
                <a:gd name="connsiteX63-601" fmla="*/ 705 w 705"/>
                <a:gd name="connsiteY63-602" fmla="*/ 127 h 232"/>
                <a:gd name="connsiteX64-603" fmla="*/ 700 w 705"/>
                <a:gd name="connsiteY64-604" fmla="*/ 127 h 232"/>
                <a:gd name="connsiteX65-605" fmla="*/ 694 w 705"/>
                <a:gd name="connsiteY65-606" fmla="*/ 127 h 232"/>
                <a:gd name="connsiteX66-607" fmla="*/ 689 w 705"/>
                <a:gd name="connsiteY66-608" fmla="*/ 127 h 232"/>
                <a:gd name="connsiteX67-609" fmla="*/ 684 w 705"/>
                <a:gd name="connsiteY67-610" fmla="*/ 127 h 232"/>
                <a:gd name="connsiteX68-611" fmla="*/ 679 w 705"/>
                <a:gd name="connsiteY68-612" fmla="*/ 127 h 232"/>
                <a:gd name="connsiteX69-613" fmla="*/ 668 w 705"/>
                <a:gd name="connsiteY69-614" fmla="*/ 127 h 232"/>
                <a:gd name="connsiteX70-615" fmla="*/ 658 w 705"/>
                <a:gd name="connsiteY70-616" fmla="*/ 127 h 232"/>
                <a:gd name="connsiteX71-617" fmla="*/ 647 w 705"/>
                <a:gd name="connsiteY71-618" fmla="*/ 132 h 232"/>
                <a:gd name="connsiteX72-619" fmla="*/ 636 w 705"/>
                <a:gd name="connsiteY72-620" fmla="*/ 132 h 232"/>
                <a:gd name="connsiteX73-621" fmla="*/ 621 w 705"/>
                <a:gd name="connsiteY73-622" fmla="*/ 132 h 232"/>
                <a:gd name="connsiteX74-623" fmla="*/ 605 w 705"/>
                <a:gd name="connsiteY74-624" fmla="*/ 132 h 232"/>
                <a:gd name="connsiteX75-625" fmla="*/ 589 w 705"/>
                <a:gd name="connsiteY75-626" fmla="*/ 137 h 232"/>
                <a:gd name="connsiteX76-627" fmla="*/ 573 w 705"/>
                <a:gd name="connsiteY76-628" fmla="*/ 137 h 232"/>
                <a:gd name="connsiteX77-629" fmla="*/ 558 w 705"/>
                <a:gd name="connsiteY77-630" fmla="*/ 137 h 232"/>
                <a:gd name="connsiteX78-631" fmla="*/ 542 w 705"/>
                <a:gd name="connsiteY78-632" fmla="*/ 142 h 232"/>
                <a:gd name="connsiteX79-633" fmla="*/ 521 w 705"/>
                <a:gd name="connsiteY79-634" fmla="*/ 142 h 232"/>
                <a:gd name="connsiteX80-635" fmla="*/ 484 w 705"/>
                <a:gd name="connsiteY80-636" fmla="*/ 148 h 232"/>
                <a:gd name="connsiteX81-637" fmla="*/ 442 w 705"/>
                <a:gd name="connsiteY81-638" fmla="*/ 153 h 232"/>
                <a:gd name="connsiteX82-639" fmla="*/ 410 w 705"/>
                <a:gd name="connsiteY82-640" fmla="*/ 153 h 232"/>
                <a:gd name="connsiteX83-641" fmla="*/ 373 w 705"/>
                <a:gd name="connsiteY83-642" fmla="*/ 158 h 232"/>
                <a:gd name="connsiteX84-643" fmla="*/ 342 w 705"/>
                <a:gd name="connsiteY84-644" fmla="*/ 163 h 232"/>
                <a:gd name="connsiteX85-645" fmla="*/ 310 w 705"/>
                <a:gd name="connsiteY85-646" fmla="*/ 169 h 232"/>
                <a:gd name="connsiteX86-647" fmla="*/ 279 w 705"/>
                <a:gd name="connsiteY86-648" fmla="*/ 174 h 232"/>
                <a:gd name="connsiteX87-649" fmla="*/ 252 w 705"/>
                <a:gd name="connsiteY87-650" fmla="*/ 179 h 232"/>
                <a:gd name="connsiteX88-651" fmla="*/ 221 w 705"/>
                <a:gd name="connsiteY88-652" fmla="*/ 179 h 232"/>
                <a:gd name="connsiteX89-653" fmla="*/ 195 w 705"/>
                <a:gd name="connsiteY89-654" fmla="*/ 185 h 232"/>
                <a:gd name="connsiteX90-655" fmla="*/ 174 w 705"/>
                <a:gd name="connsiteY90-656" fmla="*/ 190 h 232"/>
                <a:gd name="connsiteX91-657" fmla="*/ 153 w 705"/>
                <a:gd name="connsiteY91-658" fmla="*/ 195 h 232"/>
                <a:gd name="connsiteX92-659" fmla="*/ 137 w 705"/>
                <a:gd name="connsiteY92-660" fmla="*/ 200 h 232"/>
                <a:gd name="connsiteX93-661" fmla="*/ 121 w 705"/>
                <a:gd name="connsiteY93-662" fmla="*/ 206 h 232"/>
                <a:gd name="connsiteX94-663" fmla="*/ 110 w 705"/>
                <a:gd name="connsiteY94-664" fmla="*/ 206 h 232"/>
                <a:gd name="connsiteX95-665" fmla="*/ 100 w 705"/>
                <a:gd name="connsiteY95-666" fmla="*/ 211 h 232"/>
                <a:gd name="connsiteX96-667" fmla="*/ 89 w 705"/>
                <a:gd name="connsiteY96-668" fmla="*/ 216 h 232"/>
                <a:gd name="connsiteX97-669" fmla="*/ 79 w 705"/>
                <a:gd name="connsiteY97-670" fmla="*/ 221 h 232"/>
                <a:gd name="connsiteX98-671" fmla="*/ 74 w 705"/>
                <a:gd name="connsiteY98-672" fmla="*/ 221 h 232"/>
                <a:gd name="connsiteX99-673" fmla="*/ 63 w 705"/>
                <a:gd name="connsiteY99-674" fmla="*/ 227 h 232"/>
                <a:gd name="connsiteX100-675" fmla="*/ 58 w 705"/>
                <a:gd name="connsiteY100-676" fmla="*/ 227 h 232"/>
                <a:gd name="connsiteX101-677" fmla="*/ 53 w 705"/>
                <a:gd name="connsiteY101-678" fmla="*/ 227 h 232"/>
                <a:gd name="connsiteX102-679" fmla="*/ 53 w 705"/>
                <a:gd name="connsiteY102-680" fmla="*/ 232 h 232"/>
                <a:gd name="connsiteX103-681" fmla="*/ 47 w 705"/>
                <a:gd name="connsiteY103-682" fmla="*/ 232 h 232"/>
                <a:gd name="connsiteX104-683" fmla="*/ 42 w 705"/>
                <a:gd name="connsiteY104-684" fmla="*/ 227 h 232"/>
                <a:gd name="connsiteX105-685" fmla="*/ 37 w 705"/>
                <a:gd name="connsiteY105-686" fmla="*/ 227 h 232"/>
                <a:gd name="connsiteX106-687" fmla="*/ 32 w 705"/>
                <a:gd name="connsiteY106-688" fmla="*/ 221 h 232"/>
                <a:gd name="connsiteX107-689" fmla="*/ 21 w 705"/>
                <a:gd name="connsiteY107-690" fmla="*/ 216 h 232"/>
                <a:gd name="connsiteX108-691" fmla="*/ 11 w 705"/>
                <a:gd name="connsiteY108-692" fmla="*/ 206 h 232"/>
                <a:gd name="connsiteX109-693" fmla="*/ 5 w 705"/>
                <a:gd name="connsiteY109-694" fmla="*/ 200 h 232"/>
                <a:gd name="connsiteX110-695" fmla="*/ 5 w 705"/>
                <a:gd name="connsiteY110-696" fmla="*/ 190 h 232"/>
                <a:gd name="connsiteX111-697" fmla="*/ 0 w 705"/>
                <a:gd name="connsiteY111-698" fmla="*/ 185 h 232"/>
                <a:gd name="connsiteX112-699" fmla="*/ 5 w 705"/>
                <a:gd name="connsiteY112-700" fmla="*/ 179 h 232"/>
                <a:gd name="connsiteX113-701" fmla="*/ 11 w 705"/>
                <a:gd name="connsiteY113-702" fmla="*/ 174 h 232"/>
                <a:gd name="connsiteX114-703" fmla="*/ 16 w 705"/>
                <a:gd name="connsiteY114-704" fmla="*/ 169 h 232"/>
                <a:gd name="connsiteX115-705" fmla="*/ 26 w 705"/>
                <a:gd name="connsiteY115-706" fmla="*/ 158 h 232"/>
                <a:gd name="connsiteX116-707" fmla="*/ 26 w 705"/>
                <a:gd name="connsiteY116-708" fmla="*/ 158 h 232"/>
                <a:gd name="connsiteX0-709" fmla="*/ 26 w 705"/>
                <a:gd name="connsiteY0-710" fmla="*/ 158 h 232"/>
                <a:gd name="connsiteX1-711" fmla="*/ 37 w 705"/>
                <a:gd name="connsiteY1-712" fmla="*/ 148 h 232"/>
                <a:gd name="connsiteX2-713" fmla="*/ 47 w 705"/>
                <a:gd name="connsiteY2-714" fmla="*/ 137 h 232"/>
                <a:gd name="connsiteX3-715" fmla="*/ 58 w 705"/>
                <a:gd name="connsiteY3-716" fmla="*/ 121 h 232"/>
                <a:gd name="connsiteX4-717" fmla="*/ 68 w 705"/>
                <a:gd name="connsiteY4-718" fmla="*/ 100 h 232"/>
                <a:gd name="connsiteX5-719" fmla="*/ 74 w 705"/>
                <a:gd name="connsiteY5-720" fmla="*/ 79 h 232"/>
                <a:gd name="connsiteX6-721" fmla="*/ 74 w 705"/>
                <a:gd name="connsiteY6-722" fmla="*/ 74 h 232"/>
                <a:gd name="connsiteX7-723" fmla="*/ 74 w 705"/>
                <a:gd name="connsiteY7-724" fmla="*/ 63 h 232"/>
                <a:gd name="connsiteX8-725" fmla="*/ 74 w 705"/>
                <a:gd name="connsiteY8-726" fmla="*/ 58 h 232"/>
                <a:gd name="connsiteX9-727" fmla="*/ 68 w 705"/>
                <a:gd name="connsiteY9-728" fmla="*/ 48 h 232"/>
                <a:gd name="connsiteX10-729" fmla="*/ 68 w 705"/>
                <a:gd name="connsiteY10-730" fmla="*/ 42 h 232"/>
                <a:gd name="connsiteX11-731" fmla="*/ 63 w 705"/>
                <a:gd name="connsiteY11-732" fmla="*/ 37 h 232"/>
                <a:gd name="connsiteX12-733" fmla="*/ 58 w 705"/>
                <a:gd name="connsiteY12-734" fmla="*/ 32 h 232"/>
                <a:gd name="connsiteX13-735" fmla="*/ 53 w 705"/>
                <a:gd name="connsiteY13-736" fmla="*/ 27 h 232"/>
                <a:gd name="connsiteX14-737" fmla="*/ 53 w 705"/>
                <a:gd name="connsiteY14-738" fmla="*/ 21 h 232"/>
                <a:gd name="connsiteX15-739" fmla="*/ 53 w 705"/>
                <a:gd name="connsiteY15-740" fmla="*/ 21 h 232"/>
                <a:gd name="connsiteX16-741" fmla="*/ 53 w 705"/>
                <a:gd name="connsiteY16-742" fmla="*/ 11 h 232"/>
                <a:gd name="connsiteX17-743" fmla="*/ 53 w 705"/>
                <a:gd name="connsiteY17-744" fmla="*/ 11 h 232"/>
                <a:gd name="connsiteX18-745" fmla="*/ 58 w 705"/>
                <a:gd name="connsiteY18-746" fmla="*/ 5 h 232"/>
                <a:gd name="connsiteX19-747" fmla="*/ 63 w 705"/>
                <a:gd name="connsiteY19-748" fmla="*/ 5 h 232"/>
                <a:gd name="connsiteX20-749" fmla="*/ 74 w 705"/>
                <a:gd name="connsiteY20-750" fmla="*/ 0 h 232"/>
                <a:gd name="connsiteX21-751" fmla="*/ 79 w 705"/>
                <a:gd name="connsiteY21-752" fmla="*/ 0 h 232"/>
                <a:gd name="connsiteX22-753" fmla="*/ 89 w 705"/>
                <a:gd name="connsiteY22-754" fmla="*/ 0 h 232"/>
                <a:gd name="connsiteX23-755" fmla="*/ 100 w 705"/>
                <a:gd name="connsiteY23-756" fmla="*/ 5 h 232"/>
                <a:gd name="connsiteX24-757" fmla="*/ 116 w 705"/>
                <a:gd name="connsiteY24-758" fmla="*/ 11 h 232"/>
                <a:gd name="connsiteX25-759" fmla="*/ 126 w 705"/>
                <a:gd name="connsiteY25-760" fmla="*/ 16 h 232"/>
                <a:gd name="connsiteX26-761" fmla="*/ 137 w 705"/>
                <a:gd name="connsiteY26-762" fmla="*/ 21 h 232"/>
                <a:gd name="connsiteX27-763" fmla="*/ 142 w 705"/>
                <a:gd name="connsiteY27-764" fmla="*/ 32 h 232"/>
                <a:gd name="connsiteX28-765" fmla="*/ 147 w 705"/>
                <a:gd name="connsiteY28-766" fmla="*/ 37 h 232"/>
                <a:gd name="connsiteX29-767" fmla="*/ 153 w 705"/>
                <a:gd name="connsiteY29-768" fmla="*/ 42 h 232"/>
                <a:gd name="connsiteX30-769" fmla="*/ 153 w 705"/>
                <a:gd name="connsiteY30-770" fmla="*/ 48 h 232"/>
                <a:gd name="connsiteX31-771" fmla="*/ 153 w 705"/>
                <a:gd name="connsiteY31-772" fmla="*/ 53 h 232"/>
                <a:gd name="connsiteX32-773" fmla="*/ 147 w 705"/>
                <a:gd name="connsiteY32-774" fmla="*/ 69 h 232"/>
                <a:gd name="connsiteX33-775" fmla="*/ 142 w 705"/>
                <a:gd name="connsiteY33-776" fmla="*/ 84 h 232"/>
                <a:gd name="connsiteX34-777" fmla="*/ 137 w 705"/>
                <a:gd name="connsiteY34-778" fmla="*/ 100 h 232"/>
                <a:gd name="connsiteX35-779" fmla="*/ 132 w 705"/>
                <a:gd name="connsiteY35-780" fmla="*/ 111 h 232"/>
                <a:gd name="connsiteX36-781" fmla="*/ 126 w 705"/>
                <a:gd name="connsiteY36-782" fmla="*/ 116 h 232"/>
                <a:gd name="connsiteX37-783" fmla="*/ 126 w 705"/>
                <a:gd name="connsiteY37-784" fmla="*/ 127 h 232"/>
                <a:gd name="connsiteX38-785" fmla="*/ 121 w 705"/>
                <a:gd name="connsiteY38-786" fmla="*/ 132 h 232"/>
                <a:gd name="connsiteX39-787" fmla="*/ 121 w 705"/>
                <a:gd name="connsiteY39-788" fmla="*/ 137 h 232"/>
                <a:gd name="connsiteX40-789" fmla="*/ 121 w 705"/>
                <a:gd name="connsiteY40-790" fmla="*/ 142 h 232"/>
                <a:gd name="connsiteX41-791" fmla="*/ 121 w 705"/>
                <a:gd name="connsiteY41-792" fmla="*/ 142 h 232"/>
                <a:gd name="connsiteX42-793" fmla="*/ 121 w 705"/>
                <a:gd name="connsiteY42-794" fmla="*/ 148 h 232"/>
                <a:gd name="connsiteX43-795" fmla="*/ 121 w 705"/>
                <a:gd name="connsiteY43-796" fmla="*/ 148 h 232"/>
                <a:gd name="connsiteX44-797" fmla="*/ 126 w 705"/>
                <a:gd name="connsiteY44-798" fmla="*/ 148 h 232"/>
                <a:gd name="connsiteX45-799" fmla="*/ 132 w 705"/>
                <a:gd name="connsiteY45-800" fmla="*/ 148 h 232"/>
                <a:gd name="connsiteX46-801" fmla="*/ 137 w 705"/>
                <a:gd name="connsiteY46-802" fmla="*/ 148 h 232"/>
                <a:gd name="connsiteX47-803" fmla="*/ 195 w 705"/>
                <a:gd name="connsiteY47-804" fmla="*/ 142 h 232"/>
                <a:gd name="connsiteX48-805" fmla="*/ 210 w 705"/>
                <a:gd name="connsiteY48-806" fmla="*/ 142 h 232"/>
                <a:gd name="connsiteX49-807" fmla="*/ 226 w 705"/>
                <a:gd name="connsiteY49-808" fmla="*/ 142 h 232"/>
                <a:gd name="connsiteX50-809" fmla="*/ 247 w 705"/>
                <a:gd name="connsiteY50-810" fmla="*/ 137 h 232"/>
                <a:gd name="connsiteX51-811" fmla="*/ 268 w 705"/>
                <a:gd name="connsiteY51-812" fmla="*/ 137 h 232"/>
                <a:gd name="connsiteX52-813" fmla="*/ 289 w 705"/>
                <a:gd name="connsiteY52-814" fmla="*/ 132 h 232"/>
                <a:gd name="connsiteX53-815" fmla="*/ 316 w 705"/>
                <a:gd name="connsiteY53-816" fmla="*/ 132 h 232"/>
                <a:gd name="connsiteX54-817" fmla="*/ 342 w 705"/>
                <a:gd name="connsiteY54-818" fmla="*/ 127 h 232"/>
                <a:gd name="connsiteX55-819" fmla="*/ 395 w 705"/>
                <a:gd name="connsiteY55-820" fmla="*/ 121 h 232"/>
                <a:gd name="connsiteX56-821" fmla="*/ 442 w 705"/>
                <a:gd name="connsiteY56-822" fmla="*/ 116 h 232"/>
                <a:gd name="connsiteX57-823" fmla="*/ 494 w 705"/>
                <a:gd name="connsiteY57-824" fmla="*/ 111 h 232"/>
                <a:gd name="connsiteX58-825" fmla="*/ 542 w 705"/>
                <a:gd name="connsiteY58-826" fmla="*/ 106 h 232"/>
                <a:gd name="connsiteX59-827" fmla="*/ 584 w 705"/>
                <a:gd name="connsiteY59-828" fmla="*/ 100 h 232"/>
                <a:gd name="connsiteX60-829" fmla="*/ 626 w 705"/>
                <a:gd name="connsiteY60-830" fmla="*/ 95 h 232"/>
                <a:gd name="connsiteX61-831" fmla="*/ 668 w 705"/>
                <a:gd name="connsiteY61-832" fmla="*/ 90 h 232"/>
                <a:gd name="connsiteX62-833" fmla="*/ 705 w 705"/>
                <a:gd name="connsiteY62-834" fmla="*/ 84 h 232"/>
                <a:gd name="connsiteX63-835" fmla="*/ 705 w 705"/>
                <a:gd name="connsiteY63-836" fmla="*/ 127 h 232"/>
                <a:gd name="connsiteX64-837" fmla="*/ 700 w 705"/>
                <a:gd name="connsiteY64-838" fmla="*/ 127 h 232"/>
                <a:gd name="connsiteX65-839" fmla="*/ 694 w 705"/>
                <a:gd name="connsiteY65-840" fmla="*/ 127 h 232"/>
                <a:gd name="connsiteX66-841" fmla="*/ 689 w 705"/>
                <a:gd name="connsiteY66-842" fmla="*/ 127 h 232"/>
                <a:gd name="connsiteX67-843" fmla="*/ 684 w 705"/>
                <a:gd name="connsiteY67-844" fmla="*/ 127 h 232"/>
                <a:gd name="connsiteX68-845" fmla="*/ 679 w 705"/>
                <a:gd name="connsiteY68-846" fmla="*/ 127 h 232"/>
                <a:gd name="connsiteX69-847" fmla="*/ 668 w 705"/>
                <a:gd name="connsiteY69-848" fmla="*/ 127 h 232"/>
                <a:gd name="connsiteX70-849" fmla="*/ 658 w 705"/>
                <a:gd name="connsiteY70-850" fmla="*/ 127 h 232"/>
                <a:gd name="connsiteX71-851" fmla="*/ 647 w 705"/>
                <a:gd name="connsiteY71-852" fmla="*/ 132 h 232"/>
                <a:gd name="connsiteX72-853" fmla="*/ 636 w 705"/>
                <a:gd name="connsiteY72-854" fmla="*/ 132 h 232"/>
                <a:gd name="connsiteX73-855" fmla="*/ 621 w 705"/>
                <a:gd name="connsiteY73-856" fmla="*/ 132 h 232"/>
                <a:gd name="connsiteX74-857" fmla="*/ 605 w 705"/>
                <a:gd name="connsiteY74-858" fmla="*/ 132 h 232"/>
                <a:gd name="connsiteX75-859" fmla="*/ 589 w 705"/>
                <a:gd name="connsiteY75-860" fmla="*/ 137 h 232"/>
                <a:gd name="connsiteX76-861" fmla="*/ 573 w 705"/>
                <a:gd name="connsiteY76-862" fmla="*/ 137 h 232"/>
                <a:gd name="connsiteX77-863" fmla="*/ 558 w 705"/>
                <a:gd name="connsiteY77-864" fmla="*/ 137 h 232"/>
                <a:gd name="connsiteX78-865" fmla="*/ 542 w 705"/>
                <a:gd name="connsiteY78-866" fmla="*/ 142 h 232"/>
                <a:gd name="connsiteX79-867" fmla="*/ 521 w 705"/>
                <a:gd name="connsiteY79-868" fmla="*/ 142 h 232"/>
                <a:gd name="connsiteX80-869" fmla="*/ 484 w 705"/>
                <a:gd name="connsiteY80-870" fmla="*/ 148 h 232"/>
                <a:gd name="connsiteX81-871" fmla="*/ 442 w 705"/>
                <a:gd name="connsiteY81-872" fmla="*/ 153 h 232"/>
                <a:gd name="connsiteX82-873" fmla="*/ 410 w 705"/>
                <a:gd name="connsiteY82-874" fmla="*/ 153 h 232"/>
                <a:gd name="connsiteX83-875" fmla="*/ 373 w 705"/>
                <a:gd name="connsiteY83-876" fmla="*/ 158 h 232"/>
                <a:gd name="connsiteX84-877" fmla="*/ 342 w 705"/>
                <a:gd name="connsiteY84-878" fmla="*/ 163 h 232"/>
                <a:gd name="connsiteX85-879" fmla="*/ 310 w 705"/>
                <a:gd name="connsiteY85-880" fmla="*/ 169 h 232"/>
                <a:gd name="connsiteX86-881" fmla="*/ 279 w 705"/>
                <a:gd name="connsiteY86-882" fmla="*/ 174 h 232"/>
                <a:gd name="connsiteX87-883" fmla="*/ 252 w 705"/>
                <a:gd name="connsiteY87-884" fmla="*/ 179 h 232"/>
                <a:gd name="connsiteX88-885" fmla="*/ 221 w 705"/>
                <a:gd name="connsiteY88-886" fmla="*/ 179 h 232"/>
                <a:gd name="connsiteX89-887" fmla="*/ 195 w 705"/>
                <a:gd name="connsiteY89-888" fmla="*/ 185 h 232"/>
                <a:gd name="connsiteX90-889" fmla="*/ 174 w 705"/>
                <a:gd name="connsiteY90-890" fmla="*/ 190 h 232"/>
                <a:gd name="connsiteX91-891" fmla="*/ 153 w 705"/>
                <a:gd name="connsiteY91-892" fmla="*/ 195 h 232"/>
                <a:gd name="connsiteX92-893" fmla="*/ 137 w 705"/>
                <a:gd name="connsiteY92-894" fmla="*/ 200 h 232"/>
                <a:gd name="connsiteX93-895" fmla="*/ 110 w 705"/>
                <a:gd name="connsiteY93-896" fmla="*/ 206 h 232"/>
                <a:gd name="connsiteX94-897" fmla="*/ 100 w 705"/>
                <a:gd name="connsiteY94-898" fmla="*/ 211 h 232"/>
                <a:gd name="connsiteX95-899" fmla="*/ 89 w 705"/>
                <a:gd name="connsiteY95-900" fmla="*/ 216 h 232"/>
                <a:gd name="connsiteX96-901" fmla="*/ 79 w 705"/>
                <a:gd name="connsiteY96-902" fmla="*/ 221 h 232"/>
                <a:gd name="connsiteX97-903" fmla="*/ 74 w 705"/>
                <a:gd name="connsiteY97-904" fmla="*/ 221 h 232"/>
                <a:gd name="connsiteX98-905" fmla="*/ 63 w 705"/>
                <a:gd name="connsiteY98-906" fmla="*/ 227 h 232"/>
                <a:gd name="connsiteX99-907" fmla="*/ 58 w 705"/>
                <a:gd name="connsiteY99-908" fmla="*/ 227 h 232"/>
                <a:gd name="connsiteX100-909" fmla="*/ 53 w 705"/>
                <a:gd name="connsiteY100-910" fmla="*/ 227 h 232"/>
                <a:gd name="connsiteX101-911" fmla="*/ 53 w 705"/>
                <a:gd name="connsiteY101-912" fmla="*/ 232 h 232"/>
                <a:gd name="connsiteX102-913" fmla="*/ 47 w 705"/>
                <a:gd name="connsiteY102-914" fmla="*/ 232 h 232"/>
                <a:gd name="connsiteX103-915" fmla="*/ 42 w 705"/>
                <a:gd name="connsiteY103-916" fmla="*/ 227 h 232"/>
                <a:gd name="connsiteX104-917" fmla="*/ 37 w 705"/>
                <a:gd name="connsiteY104-918" fmla="*/ 227 h 232"/>
                <a:gd name="connsiteX105-919" fmla="*/ 32 w 705"/>
                <a:gd name="connsiteY105-920" fmla="*/ 221 h 232"/>
                <a:gd name="connsiteX106-921" fmla="*/ 21 w 705"/>
                <a:gd name="connsiteY106-922" fmla="*/ 216 h 232"/>
                <a:gd name="connsiteX107-923" fmla="*/ 11 w 705"/>
                <a:gd name="connsiteY107-924" fmla="*/ 206 h 232"/>
                <a:gd name="connsiteX108-925" fmla="*/ 5 w 705"/>
                <a:gd name="connsiteY108-926" fmla="*/ 200 h 232"/>
                <a:gd name="connsiteX109-927" fmla="*/ 5 w 705"/>
                <a:gd name="connsiteY109-928" fmla="*/ 190 h 232"/>
                <a:gd name="connsiteX110-929" fmla="*/ 0 w 705"/>
                <a:gd name="connsiteY110-930" fmla="*/ 185 h 232"/>
                <a:gd name="connsiteX111-931" fmla="*/ 5 w 705"/>
                <a:gd name="connsiteY111-932" fmla="*/ 179 h 232"/>
                <a:gd name="connsiteX112-933" fmla="*/ 11 w 705"/>
                <a:gd name="connsiteY112-934" fmla="*/ 174 h 232"/>
                <a:gd name="connsiteX113-935" fmla="*/ 16 w 705"/>
                <a:gd name="connsiteY113-936" fmla="*/ 169 h 232"/>
                <a:gd name="connsiteX114-937" fmla="*/ 26 w 705"/>
                <a:gd name="connsiteY114-938" fmla="*/ 158 h 232"/>
                <a:gd name="connsiteX115-939" fmla="*/ 26 w 705"/>
                <a:gd name="connsiteY115-940" fmla="*/ 158 h 232"/>
                <a:gd name="connsiteX0-941" fmla="*/ 26 w 705"/>
                <a:gd name="connsiteY0-942" fmla="*/ 158 h 232"/>
                <a:gd name="connsiteX1-943" fmla="*/ 37 w 705"/>
                <a:gd name="connsiteY1-944" fmla="*/ 148 h 232"/>
                <a:gd name="connsiteX2-945" fmla="*/ 47 w 705"/>
                <a:gd name="connsiteY2-946" fmla="*/ 137 h 232"/>
                <a:gd name="connsiteX3-947" fmla="*/ 58 w 705"/>
                <a:gd name="connsiteY3-948" fmla="*/ 121 h 232"/>
                <a:gd name="connsiteX4-949" fmla="*/ 68 w 705"/>
                <a:gd name="connsiteY4-950" fmla="*/ 100 h 232"/>
                <a:gd name="connsiteX5-951" fmla="*/ 74 w 705"/>
                <a:gd name="connsiteY5-952" fmla="*/ 79 h 232"/>
                <a:gd name="connsiteX6-953" fmla="*/ 74 w 705"/>
                <a:gd name="connsiteY6-954" fmla="*/ 74 h 232"/>
                <a:gd name="connsiteX7-955" fmla="*/ 74 w 705"/>
                <a:gd name="connsiteY7-956" fmla="*/ 63 h 232"/>
                <a:gd name="connsiteX8-957" fmla="*/ 74 w 705"/>
                <a:gd name="connsiteY8-958" fmla="*/ 58 h 232"/>
                <a:gd name="connsiteX9-959" fmla="*/ 68 w 705"/>
                <a:gd name="connsiteY9-960" fmla="*/ 48 h 232"/>
                <a:gd name="connsiteX10-961" fmla="*/ 68 w 705"/>
                <a:gd name="connsiteY10-962" fmla="*/ 42 h 232"/>
                <a:gd name="connsiteX11-963" fmla="*/ 63 w 705"/>
                <a:gd name="connsiteY11-964" fmla="*/ 37 h 232"/>
                <a:gd name="connsiteX12-965" fmla="*/ 58 w 705"/>
                <a:gd name="connsiteY12-966" fmla="*/ 32 h 232"/>
                <a:gd name="connsiteX13-967" fmla="*/ 53 w 705"/>
                <a:gd name="connsiteY13-968" fmla="*/ 27 h 232"/>
                <a:gd name="connsiteX14-969" fmla="*/ 53 w 705"/>
                <a:gd name="connsiteY14-970" fmla="*/ 21 h 232"/>
                <a:gd name="connsiteX15-971" fmla="*/ 53 w 705"/>
                <a:gd name="connsiteY15-972" fmla="*/ 21 h 232"/>
                <a:gd name="connsiteX16-973" fmla="*/ 53 w 705"/>
                <a:gd name="connsiteY16-974" fmla="*/ 11 h 232"/>
                <a:gd name="connsiteX17-975" fmla="*/ 53 w 705"/>
                <a:gd name="connsiteY17-976" fmla="*/ 11 h 232"/>
                <a:gd name="connsiteX18-977" fmla="*/ 58 w 705"/>
                <a:gd name="connsiteY18-978" fmla="*/ 5 h 232"/>
                <a:gd name="connsiteX19-979" fmla="*/ 63 w 705"/>
                <a:gd name="connsiteY19-980" fmla="*/ 5 h 232"/>
                <a:gd name="connsiteX20-981" fmla="*/ 74 w 705"/>
                <a:gd name="connsiteY20-982" fmla="*/ 0 h 232"/>
                <a:gd name="connsiteX21-983" fmla="*/ 79 w 705"/>
                <a:gd name="connsiteY21-984" fmla="*/ 0 h 232"/>
                <a:gd name="connsiteX22-985" fmla="*/ 89 w 705"/>
                <a:gd name="connsiteY22-986" fmla="*/ 0 h 232"/>
                <a:gd name="connsiteX23-987" fmla="*/ 100 w 705"/>
                <a:gd name="connsiteY23-988" fmla="*/ 5 h 232"/>
                <a:gd name="connsiteX24-989" fmla="*/ 116 w 705"/>
                <a:gd name="connsiteY24-990" fmla="*/ 11 h 232"/>
                <a:gd name="connsiteX25-991" fmla="*/ 126 w 705"/>
                <a:gd name="connsiteY25-992" fmla="*/ 16 h 232"/>
                <a:gd name="connsiteX26-993" fmla="*/ 137 w 705"/>
                <a:gd name="connsiteY26-994" fmla="*/ 21 h 232"/>
                <a:gd name="connsiteX27-995" fmla="*/ 142 w 705"/>
                <a:gd name="connsiteY27-996" fmla="*/ 32 h 232"/>
                <a:gd name="connsiteX28-997" fmla="*/ 147 w 705"/>
                <a:gd name="connsiteY28-998" fmla="*/ 37 h 232"/>
                <a:gd name="connsiteX29-999" fmla="*/ 153 w 705"/>
                <a:gd name="connsiteY29-1000" fmla="*/ 42 h 232"/>
                <a:gd name="connsiteX30-1001" fmla="*/ 153 w 705"/>
                <a:gd name="connsiteY30-1002" fmla="*/ 48 h 232"/>
                <a:gd name="connsiteX31-1003" fmla="*/ 153 w 705"/>
                <a:gd name="connsiteY31-1004" fmla="*/ 53 h 232"/>
                <a:gd name="connsiteX32-1005" fmla="*/ 147 w 705"/>
                <a:gd name="connsiteY32-1006" fmla="*/ 69 h 232"/>
                <a:gd name="connsiteX33-1007" fmla="*/ 142 w 705"/>
                <a:gd name="connsiteY33-1008" fmla="*/ 84 h 232"/>
                <a:gd name="connsiteX34-1009" fmla="*/ 137 w 705"/>
                <a:gd name="connsiteY34-1010" fmla="*/ 100 h 232"/>
                <a:gd name="connsiteX35-1011" fmla="*/ 132 w 705"/>
                <a:gd name="connsiteY35-1012" fmla="*/ 111 h 232"/>
                <a:gd name="connsiteX36-1013" fmla="*/ 126 w 705"/>
                <a:gd name="connsiteY36-1014" fmla="*/ 116 h 232"/>
                <a:gd name="connsiteX37-1015" fmla="*/ 126 w 705"/>
                <a:gd name="connsiteY37-1016" fmla="*/ 127 h 232"/>
                <a:gd name="connsiteX38-1017" fmla="*/ 121 w 705"/>
                <a:gd name="connsiteY38-1018" fmla="*/ 132 h 232"/>
                <a:gd name="connsiteX39-1019" fmla="*/ 121 w 705"/>
                <a:gd name="connsiteY39-1020" fmla="*/ 137 h 232"/>
                <a:gd name="connsiteX40-1021" fmla="*/ 121 w 705"/>
                <a:gd name="connsiteY40-1022" fmla="*/ 142 h 232"/>
                <a:gd name="connsiteX41-1023" fmla="*/ 121 w 705"/>
                <a:gd name="connsiteY41-1024" fmla="*/ 142 h 232"/>
                <a:gd name="connsiteX42-1025" fmla="*/ 121 w 705"/>
                <a:gd name="connsiteY42-1026" fmla="*/ 148 h 232"/>
                <a:gd name="connsiteX43-1027" fmla="*/ 121 w 705"/>
                <a:gd name="connsiteY43-1028" fmla="*/ 148 h 232"/>
                <a:gd name="connsiteX44-1029" fmla="*/ 126 w 705"/>
                <a:gd name="connsiteY44-1030" fmla="*/ 148 h 232"/>
                <a:gd name="connsiteX45-1031" fmla="*/ 132 w 705"/>
                <a:gd name="connsiteY45-1032" fmla="*/ 148 h 232"/>
                <a:gd name="connsiteX46-1033" fmla="*/ 137 w 705"/>
                <a:gd name="connsiteY46-1034" fmla="*/ 148 h 232"/>
                <a:gd name="connsiteX47-1035" fmla="*/ 195 w 705"/>
                <a:gd name="connsiteY47-1036" fmla="*/ 142 h 232"/>
                <a:gd name="connsiteX48-1037" fmla="*/ 210 w 705"/>
                <a:gd name="connsiteY48-1038" fmla="*/ 142 h 232"/>
                <a:gd name="connsiteX49-1039" fmla="*/ 226 w 705"/>
                <a:gd name="connsiteY49-1040" fmla="*/ 142 h 232"/>
                <a:gd name="connsiteX50-1041" fmla="*/ 247 w 705"/>
                <a:gd name="connsiteY50-1042" fmla="*/ 137 h 232"/>
                <a:gd name="connsiteX51-1043" fmla="*/ 268 w 705"/>
                <a:gd name="connsiteY51-1044" fmla="*/ 137 h 232"/>
                <a:gd name="connsiteX52-1045" fmla="*/ 289 w 705"/>
                <a:gd name="connsiteY52-1046" fmla="*/ 132 h 232"/>
                <a:gd name="connsiteX53-1047" fmla="*/ 316 w 705"/>
                <a:gd name="connsiteY53-1048" fmla="*/ 132 h 232"/>
                <a:gd name="connsiteX54-1049" fmla="*/ 342 w 705"/>
                <a:gd name="connsiteY54-1050" fmla="*/ 127 h 232"/>
                <a:gd name="connsiteX55-1051" fmla="*/ 395 w 705"/>
                <a:gd name="connsiteY55-1052" fmla="*/ 121 h 232"/>
                <a:gd name="connsiteX56-1053" fmla="*/ 442 w 705"/>
                <a:gd name="connsiteY56-1054" fmla="*/ 116 h 232"/>
                <a:gd name="connsiteX57-1055" fmla="*/ 494 w 705"/>
                <a:gd name="connsiteY57-1056" fmla="*/ 111 h 232"/>
                <a:gd name="connsiteX58-1057" fmla="*/ 542 w 705"/>
                <a:gd name="connsiteY58-1058" fmla="*/ 106 h 232"/>
                <a:gd name="connsiteX59-1059" fmla="*/ 584 w 705"/>
                <a:gd name="connsiteY59-1060" fmla="*/ 100 h 232"/>
                <a:gd name="connsiteX60-1061" fmla="*/ 626 w 705"/>
                <a:gd name="connsiteY60-1062" fmla="*/ 95 h 232"/>
                <a:gd name="connsiteX61-1063" fmla="*/ 668 w 705"/>
                <a:gd name="connsiteY61-1064" fmla="*/ 90 h 232"/>
                <a:gd name="connsiteX62-1065" fmla="*/ 705 w 705"/>
                <a:gd name="connsiteY62-1066" fmla="*/ 84 h 232"/>
                <a:gd name="connsiteX63-1067" fmla="*/ 705 w 705"/>
                <a:gd name="connsiteY63-1068" fmla="*/ 127 h 232"/>
                <a:gd name="connsiteX64-1069" fmla="*/ 700 w 705"/>
                <a:gd name="connsiteY64-1070" fmla="*/ 127 h 232"/>
                <a:gd name="connsiteX65-1071" fmla="*/ 694 w 705"/>
                <a:gd name="connsiteY65-1072" fmla="*/ 127 h 232"/>
                <a:gd name="connsiteX66-1073" fmla="*/ 689 w 705"/>
                <a:gd name="connsiteY66-1074" fmla="*/ 127 h 232"/>
                <a:gd name="connsiteX67-1075" fmla="*/ 684 w 705"/>
                <a:gd name="connsiteY67-1076" fmla="*/ 127 h 232"/>
                <a:gd name="connsiteX68-1077" fmla="*/ 679 w 705"/>
                <a:gd name="connsiteY68-1078" fmla="*/ 127 h 232"/>
                <a:gd name="connsiteX69-1079" fmla="*/ 668 w 705"/>
                <a:gd name="connsiteY69-1080" fmla="*/ 127 h 232"/>
                <a:gd name="connsiteX70-1081" fmla="*/ 658 w 705"/>
                <a:gd name="connsiteY70-1082" fmla="*/ 127 h 232"/>
                <a:gd name="connsiteX71-1083" fmla="*/ 647 w 705"/>
                <a:gd name="connsiteY71-1084" fmla="*/ 132 h 232"/>
                <a:gd name="connsiteX72-1085" fmla="*/ 636 w 705"/>
                <a:gd name="connsiteY72-1086" fmla="*/ 132 h 232"/>
                <a:gd name="connsiteX73-1087" fmla="*/ 621 w 705"/>
                <a:gd name="connsiteY73-1088" fmla="*/ 132 h 232"/>
                <a:gd name="connsiteX74-1089" fmla="*/ 605 w 705"/>
                <a:gd name="connsiteY74-1090" fmla="*/ 132 h 232"/>
                <a:gd name="connsiteX75-1091" fmla="*/ 589 w 705"/>
                <a:gd name="connsiteY75-1092" fmla="*/ 137 h 232"/>
                <a:gd name="connsiteX76-1093" fmla="*/ 573 w 705"/>
                <a:gd name="connsiteY76-1094" fmla="*/ 137 h 232"/>
                <a:gd name="connsiteX77-1095" fmla="*/ 558 w 705"/>
                <a:gd name="connsiteY77-1096" fmla="*/ 137 h 232"/>
                <a:gd name="connsiteX78-1097" fmla="*/ 542 w 705"/>
                <a:gd name="connsiteY78-1098" fmla="*/ 142 h 232"/>
                <a:gd name="connsiteX79-1099" fmla="*/ 521 w 705"/>
                <a:gd name="connsiteY79-1100" fmla="*/ 142 h 232"/>
                <a:gd name="connsiteX80-1101" fmla="*/ 484 w 705"/>
                <a:gd name="connsiteY80-1102" fmla="*/ 148 h 232"/>
                <a:gd name="connsiteX81-1103" fmla="*/ 442 w 705"/>
                <a:gd name="connsiteY81-1104" fmla="*/ 153 h 232"/>
                <a:gd name="connsiteX82-1105" fmla="*/ 410 w 705"/>
                <a:gd name="connsiteY82-1106" fmla="*/ 153 h 232"/>
                <a:gd name="connsiteX83-1107" fmla="*/ 373 w 705"/>
                <a:gd name="connsiteY83-1108" fmla="*/ 158 h 232"/>
                <a:gd name="connsiteX84-1109" fmla="*/ 342 w 705"/>
                <a:gd name="connsiteY84-1110" fmla="*/ 163 h 232"/>
                <a:gd name="connsiteX85-1111" fmla="*/ 310 w 705"/>
                <a:gd name="connsiteY85-1112" fmla="*/ 169 h 232"/>
                <a:gd name="connsiteX86-1113" fmla="*/ 279 w 705"/>
                <a:gd name="connsiteY86-1114" fmla="*/ 174 h 232"/>
                <a:gd name="connsiteX87-1115" fmla="*/ 252 w 705"/>
                <a:gd name="connsiteY87-1116" fmla="*/ 179 h 232"/>
                <a:gd name="connsiteX88-1117" fmla="*/ 221 w 705"/>
                <a:gd name="connsiteY88-1118" fmla="*/ 179 h 232"/>
                <a:gd name="connsiteX89-1119" fmla="*/ 195 w 705"/>
                <a:gd name="connsiteY89-1120" fmla="*/ 185 h 232"/>
                <a:gd name="connsiteX90-1121" fmla="*/ 174 w 705"/>
                <a:gd name="connsiteY90-1122" fmla="*/ 190 h 232"/>
                <a:gd name="connsiteX91-1123" fmla="*/ 153 w 705"/>
                <a:gd name="connsiteY91-1124" fmla="*/ 195 h 232"/>
                <a:gd name="connsiteX92-1125" fmla="*/ 137 w 705"/>
                <a:gd name="connsiteY92-1126" fmla="*/ 200 h 232"/>
                <a:gd name="connsiteX93-1127" fmla="*/ 100 w 705"/>
                <a:gd name="connsiteY93-1128" fmla="*/ 211 h 232"/>
                <a:gd name="connsiteX94-1129" fmla="*/ 89 w 705"/>
                <a:gd name="connsiteY94-1130" fmla="*/ 216 h 232"/>
                <a:gd name="connsiteX95-1131" fmla="*/ 79 w 705"/>
                <a:gd name="connsiteY95-1132" fmla="*/ 221 h 232"/>
                <a:gd name="connsiteX96-1133" fmla="*/ 74 w 705"/>
                <a:gd name="connsiteY96-1134" fmla="*/ 221 h 232"/>
                <a:gd name="connsiteX97-1135" fmla="*/ 63 w 705"/>
                <a:gd name="connsiteY97-1136" fmla="*/ 227 h 232"/>
                <a:gd name="connsiteX98-1137" fmla="*/ 58 w 705"/>
                <a:gd name="connsiteY98-1138" fmla="*/ 227 h 232"/>
                <a:gd name="connsiteX99-1139" fmla="*/ 53 w 705"/>
                <a:gd name="connsiteY99-1140" fmla="*/ 227 h 232"/>
                <a:gd name="connsiteX100-1141" fmla="*/ 53 w 705"/>
                <a:gd name="connsiteY100-1142" fmla="*/ 232 h 232"/>
                <a:gd name="connsiteX101-1143" fmla="*/ 47 w 705"/>
                <a:gd name="connsiteY101-1144" fmla="*/ 232 h 232"/>
                <a:gd name="connsiteX102-1145" fmla="*/ 42 w 705"/>
                <a:gd name="connsiteY102-1146" fmla="*/ 227 h 232"/>
                <a:gd name="connsiteX103-1147" fmla="*/ 37 w 705"/>
                <a:gd name="connsiteY103-1148" fmla="*/ 227 h 232"/>
                <a:gd name="connsiteX104-1149" fmla="*/ 32 w 705"/>
                <a:gd name="connsiteY104-1150" fmla="*/ 221 h 232"/>
                <a:gd name="connsiteX105-1151" fmla="*/ 21 w 705"/>
                <a:gd name="connsiteY105-1152" fmla="*/ 216 h 232"/>
                <a:gd name="connsiteX106-1153" fmla="*/ 11 w 705"/>
                <a:gd name="connsiteY106-1154" fmla="*/ 206 h 232"/>
                <a:gd name="connsiteX107-1155" fmla="*/ 5 w 705"/>
                <a:gd name="connsiteY107-1156" fmla="*/ 200 h 232"/>
                <a:gd name="connsiteX108-1157" fmla="*/ 5 w 705"/>
                <a:gd name="connsiteY108-1158" fmla="*/ 190 h 232"/>
                <a:gd name="connsiteX109-1159" fmla="*/ 0 w 705"/>
                <a:gd name="connsiteY109-1160" fmla="*/ 185 h 232"/>
                <a:gd name="connsiteX110-1161" fmla="*/ 5 w 705"/>
                <a:gd name="connsiteY110-1162" fmla="*/ 179 h 232"/>
                <a:gd name="connsiteX111-1163" fmla="*/ 11 w 705"/>
                <a:gd name="connsiteY111-1164" fmla="*/ 174 h 232"/>
                <a:gd name="connsiteX112-1165" fmla="*/ 16 w 705"/>
                <a:gd name="connsiteY112-1166" fmla="*/ 169 h 232"/>
                <a:gd name="connsiteX113-1167" fmla="*/ 26 w 705"/>
                <a:gd name="connsiteY113-1168" fmla="*/ 158 h 232"/>
                <a:gd name="connsiteX114-1169" fmla="*/ 26 w 705"/>
                <a:gd name="connsiteY114-1170" fmla="*/ 158 h 232"/>
                <a:gd name="connsiteX0-1171" fmla="*/ 26 w 705"/>
                <a:gd name="connsiteY0-1172" fmla="*/ 158 h 232"/>
                <a:gd name="connsiteX1-1173" fmla="*/ 37 w 705"/>
                <a:gd name="connsiteY1-1174" fmla="*/ 148 h 232"/>
                <a:gd name="connsiteX2-1175" fmla="*/ 47 w 705"/>
                <a:gd name="connsiteY2-1176" fmla="*/ 137 h 232"/>
                <a:gd name="connsiteX3-1177" fmla="*/ 58 w 705"/>
                <a:gd name="connsiteY3-1178" fmla="*/ 121 h 232"/>
                <a:gd name="connsiteX4-1179" fmla="*/ 68 w 705"/>
                <a:gd name="connsiteY4-1180" fmla="*/ 100 h 232"/>
                <a:gd name="connsiteX5-1181" fmla="*/ 74 w 705"/>
                <a:gd name="connsiteY5-1182" fmla="*/ 79 h 232"/>
                <a:gd name="connsiteX6-1183" fmla="*/ 74 w 705"/>
                <a:gd name="connsiteY6-1184" fmla="*/ 74 h 232"/>
                <a:gd name="connsiteX7-1185" fmla="*/ 74 w 705"/>
                <a:gd name="connsiteY7-1186" fmla="*/ 63 h 232"/>
                <a:gd name="connsiteX8-1187" fmla="*/ 74 w 705"/>
                <a:gd name="connsiteY8-1188" fmla="*/ 58 h 232"/>
                <a:gd name="connsiteX9-1189" fmla="*/ 68 w 705"/>
                <a:gd name="connsiteY9-1190" fmla="*/ 48 h 232"/>
                <a:gd name="connsiteX10-1191" fmla="*/ 68 w 705"/>
                <a:gd name="connsiteY10-1192" fmla="*/ 42 h 232"/>
                <a:gd name="connsiteX11-1193" fmla="*/ 63 w 705"/>
                <a:gd name="connsiteY11-1194" fmla="*/ 37 h 232"/>
                <a:gd name="connsiteX12-1195" fmla="*/ 58 w 705"/>
                <a:gd name="connsiteY12-1196" fmla="*/ 32 h 232"/>
                <a:gd name="connsiteX13-1197" fmla="*/ 53 w 705"/>
                <a:gd name="connsiteY13-1198" fmla="*/ 27 h 232"/>
                <a:gd name="connsiteX14-1199" fmla="*/ 53 w 705"/>
                <a:gd name="connsiteY14-1200" fmla="*/ 21 h 232"/>
                <a:gd name="connsiteX15-1201" fmla="*/ 53 w 705"/>
                <a:gd name="connsiteY15-1202" fmla="*/ 21 h 232"/>
                <a:gd name="connsiteX16-1203" fmla="*/ 53 w 705"/>
                <a:gd name="connsiteY16-1204" fmla="*/ 11 h 232"/>
                <a:gd name="connsiteX17-1205" fmla="*/ 53 w 705"/>
                <a:gd name="connsiteY17-1206" fmla="*/ 11 h 232"/>
                <a:gd name="connsiteX18-1207" fmla="*/ 58 w 705"/>
                <a:gd name="connsiteY18-1208" fmla="*/ 5 h 232"/>
                <a:gd name="connsiteX19-1209" fmla="*/ 63 w 705"/>
                <a:gd name="connsiteY19-1210" fmla="*/ 5 h 232"/>
                <a:gd name="connsiteX20-1211" fmla="*/ 74 w 705"/>
                <a:gd name="connsiteY20-1212" fmla="*/ 0 h 232"/>
                <a:gd name="connsiteX21-1213" fmla="*/ 79 w 705"/>
                <a:gd name="connsiteY21-1214" fmla="*/ 0 h 232"/>
                <a:gd name="connsiteX22-1215" fmla="*/ 89 w 705"/>
                <a:gd name="connsiteY22-1216" fmla="*/ 0 h 232"/>
                <a:gd name="connsiteX23-1217" fmla="*/ 100 w 705"/>
                <a:gd name="connsiteY23-1218" fmla="*/ 5 h 232"/>
                <a:gd name="connsiteX24-1219" fmla="*/ 116 w 705"/>
                <a:gd name="connsiteY24-1220" fmla="*/ 11 h 232"/>
                <a:gd name="connsiteX25-1221" fmla="*/ 126 w 705"/>
                <a:gd name="connsiteY25-1222" fmla="*/ 16 h 232"/>
                <a:gd name="connsiteX26-1223" fmla="*/ 137 w 705"/>
                <a:gd name="connsiteY26-1224" fmla="*/ 21 h 232"/>
                <a:gd name="connsiteX27-1225" fmla="*/ 142 w 705"/>
                <a:gd name="connsiteY27-1226" fmla="*/ 32 h 232"/>
                <a:gd name="connsiteX28-1227" fmla="*/ 147 w 705"/>
                <a:gd name="connsiteY28-1228" fmla="*/ 37 h 232"/>
                <a:gd name="connsiteX29-1229" fmla="*/ 153 w 705"/>
                <a:gd name="connsiteY29-1230" fmla="*/ 42 h 232"/>
                <a:gd name="connsiteX30-1231" fmla="*/ 153 w 705"/>
                <a:gd name="connsiteY30-1232" fmla="*/ 48 h 232"/>
                <a:gd name="connsiteX31-1233" fmla="*/ 153 w 705"/>
                <a:gd name="connsiteY31-1234" fmla="*/ 53 h 232"/>
                <a:gd name="connsiteX32-1235" fmla="*/ 147 w 705"/>
                <a:gd name="connsiteY32-1236" fmla="*/ 69 h 232"/>
                <a:gd name="connsiteX33-1237" fmla="*/ 142 w 705"/>
                <a:gd name="connsiteY33-1238" fmla="*/ 84 h 232"/>
                <a:gd name="connsiteX34-1239" fmla="*/ 137 w 705"/>
                <a:gd name="connsiteY34-1240" fmla="*/ 100 h 232"/>
                <a:gd name="connsiteX35-1241" fmla="*/ 132 w 705"/>
                <a:gd name="connsiteY35-1242" fmla="*/ 111 h 232"/>
                <a:gd name="connsiteX36-1243" fmla="*/ 126 w 705"/>
                <a:gd name="connsiteY36-1244" fmla="*/ 116 h 232"/>
                <a:gd name="connsiteX37-1245" fmla="*/ 126 w 705"/>
                <a:gd name="connsiteY37-1246" fmla="*/ 127 h 232"/>
                <a:gd name="connsiteX38-1247" fmla="*/ 121 w 705"/>
                <a:gd name="connsiteY38-1248" fmla="*/ 132 h 232"/>
                <a:gd name="connsiteX39-1249" fmla="*/ 121 w 705"/>
                <a:gd name="connsiteY39-1250" fmla="*/ 137 h 232"/>
                <a:gd name="connsiteX40-1251" fmla="*/ 121 w 705"/>
                <a:gd name="connsiteY40-1252" fmla="*/ 142 h 232"/>
                <a:gd name="connsiteX41-1253" fmla="*/ 121 w 705"/>
                <a:gd name="connsiteY41-1254" fmla="*/ 142 h 232"/>
                <a:gd name="connsiteX42-1255" fmla="*/ 121 w 705"/>
                <a:gd name="connsiteY42-1256" fmla="*/ 148 h 232"/>
                <a:gd name="connsiteX43-1257" fmla="*/ 121 w 705"/>
                <a:gd name="connsiteY43-1258" fmla="*/ 148 h 232"/>
                <a:gd name="connsiteX44-1259" fmla="*/ 126 w 705"/>
                <a:gd name="connsiteY44-1260" fmla="*/ 148 h 232"/>
                <a:gd name="connsiteX45-1261" fmla="*/ 132 w 705"/>
                <a:gd name="connsiteY45-1262" fmla="*/ 148 h 232"/>
                <a:gd name="connsiteX46-1263" fmla="*/ 195 w 705"/>
                <a:gd name="connsiteY46-1264" fmla="*/ 142 h 232"/>
                <a:gd name="connsiteX47-1265" fmla="*/ 210 w 705"/>
                <a:gd name="connsiteY47-1266" fmla="*/ 142 h 232"/>
                <a:gd name="connsiteX48-1267" fmla="*/ 226 w 705"/>
                <a:gd name="connsiteY48-1268" fmla="*/ 142 h 232"/>
                <a:gd name="connsiteX49-1269" fmla="*/ 247 w 705"/>
                <a:gd name="connsiteY49-1270" fmla="*/ 137 h 232"/>
                <a:gd name="connsiteX50-1271" fmla="*/ 268 w 705"/>
                <a:gd name="connsiteY50-1272" fmla="*/ 137 h 232"/>
                <a:gd name="connsiteX51-1273" fmla="*/ 289 w 705"/>
                <a:gd name="connsiteY51-1274" fmla="*/ 132 h 232"/>
                <a:gd name="connsiteX52-1275" fmla="*/ 316 w 705"/>
                <a:gd name="connsiteY52-1276" fmla="*/ 132 h 232"/>
                <a:gd name="connsiteX53-1277" fmla="*/ 342 w 705"/>
                <a:gd name="connsiteY53-1278" fmla="*/ 127 h 232"/>
                <a:gd name="connsiteX54-1279" fmla="*/ 395 w 705"/>
                <a:gd name="connsiteY54-1280" fmla="*/ 121 h 232"/>
                <a:gd name="connsiteX55-1281" fmla="*/ 442 w 705"/>
                <a:gd name="connsiteY55-1282" fmla="*/ 116 h 232"/>
                <a:gd name="connsiteX56-1283" fmla="*/ 494 w 705"/>
                <a:gd name="connsiteY56-1284" fmla="*/ 111 h 232"/>
                <a:gd name="connsiteX57-1285" fmla="*/ 542 w 705"/>
                <a:gd name="connsiteY57-1286" fmla="*/ 106 h 232"/>
                <a:gd name="connsiteX58-1287" fmla="*/ 584 w 705"/>
                <a:gd name="connsiteY58-1288" fmla="*/ 100 h 232"/>
                <a:gd name="connsiteX59-1289" fmla="*/ 626 w 705"/>
                <a:gd name="connsiteY59-1290" fmla="*/ 95 h 232"/>
                <a:gd name="connsiteX60-1291" fmla="*/ 668 w 705"/>
                <a:gd name="connsiteY60-1292" fmla="*/ 90 h 232"/>
                <a:gd name="connsiteX61-1293" fmla="*/ 705 w 705"/>
                <a:gd name="connsiteY61-1294" fmla="*/ 84 h 232"/>
                <a:gd name="connsiteX62-1295" fmla="*/ 705 w 705"/>
                <a:gd name="connsiteY62-1296" fmla="*/ 127 h 232"/>
                <a:gd name="connsiteX63-1297" fmla="*/ 700 w 705"/>
                <a:gd name="connsiteY63-1298" fmla="*/ 127 h 232"/>
                <a:gd name="connsiteX64-1299" fmla="*/ 694 w 705"/>
                <a:gd name="connsiteY64-1300" fmla="*/ 127 h 232"/>
                <a:gd name="connsiteX65-1301" fmla="*/ 689 w 705"/>
                <a:gd name="connsiteY65-1302" fmla="*/ 127 h 232"/>
                <a:gd name="connsiteX66-1303" fmla="*/ 684 w 705"/>
                <a:gd name="connsiteY66-1304" fmla="*/ 127 h 232"/>
                <a:gd name="connsiteX67-1305" fmla="*/ 679 w 705"/>
                <a:gd name="connsiteY67-1306" fmla="*/ 127 h 232"/>
                <a:gd name="connsiteX68-1307" fmla="*/ 668 w 705"/>
                <a:gd name="connsiteY68-1308" fmla="*/ 127 h 232"/>
                <a:gd name="connsiteX69-1309" fmla="*/ 658 w 705"/>
                <a:gd name="connsiteY69-1310" fmla="*/ 127 h 232"/>
                <a:gd name="connsiteX70-1311" fmla="*/ 647 w 705"/>
                <a:gd name="connsiteY70-1312" fmla="*/ 132 h 232"/>
                <a:gd name="connsiteX71-1313" fmla="*/ 636 w 705"/>
                <a:gd name="connsiteY71-1314" fmla="*/ 132 h 232"/>
                <a:gd name="connsiteX72-1315" fmla="*/ 621 w 705"/>
                <a:gd name="connsiteY72-1316" fmla="*/ 132 h 232"/>
                <a:gd name="connsiteX73-1317" fmla="*/ 605 w 705"/>
                <a:gd name="connsiteY73-1318" fmla="*/ 132 h 232"/>
                <a:gd name="connsiteX74-1319" fmla="*/ 589 w 705"/>
                <a:gd name="connsiteY74-1320" fmla="*/ 137 h 232"/>
                <a:gd name="connsiteX75-1321" fmla="*/ 573 w 705"/>
                <a:gd name="connsiteY75-1322" fmla="*/ 137 h 232"/>
                <a:gd name="connsiteX76-1323" fmla="*/ 558 w 705"/>
                <a:gd name="connsiteY76-1324" fmla="*/ 137 h 232"/>
                <a:gd name="connsiteX77-1325" fmla="*/ 542 w 705"/>
                <a:gd name="connsiteY77-1326" fmla="*/ 142 h 232"/>
                <a:gd name="connsiteX78-1327" fmla="*/ 521 w 705"/>
                <a:gd name="connsiteY78-1328" fmla="*/ 142 h 232"/>
                <a:gd name="connsiteX79-1329" fmla="*/ 484 w 705"/>
                <a:gd name="connsiteY79-1330" fmla="*/ 148 h 232"/>
                <a:gd name="connsiteX80-1331" fmla="*/ 442 w 705"/>
                <a:gd name="connsiteY80-1332" fmla="*/ 153 h 232"/>
                <a:gd name="connsiteX81-1333" fmla="*/ 410 w 705"/>
                <a:gd name="connsiteY81-1334" fmla="*/ 153 h 232"/>
                <a:gd name="connsiteX82-1335" fmla="*/ 373 w 705"/>
                <a:gd name="connsiteY82-1336" fmla="*/ 158 h 232"/>
                <a:gd name="connsiteX83-1337" fmla="*/ 342 w 705"/>
                <a:gd name="connsiteY83-1338" fmla="*/ 163 h 232"/>
                <a:gd name="connsiteX84-1339" fmla="*/ 310 w 705"/>
                <a:gd name="connsiteY84-1340" fmla="*/ 169 h 232"/>
                <a:gd name="connsiteX85-1341" fmla="*/ 279 w 705"/>
                <a:gd name="connsiteY85-1342" fmla="*/ 174 h 232"/>
                <a:gd name="connsiteX86-1343" fmla="*/ 252 w 705"/>
                <a:gd name="connsiteY86-1344" fmla="*/ 179 h 232"/>
                <a:gd name="connsiteX87-1345" fmla="*/ 221 w 705"/>
                <a:gd name="connsiteY87-1346" fmla="*/ 179 h 232"/>
                <a:gd name="connsiteX88-1347" fmla="*/ 195 w 705"/>
                <a:gd name="connsiteY88-1348" fmla="*/ 185 h 232"/>
                <a:gd name="connsiteX89-1349" fmla="*/ 174 w 705"/>
                <a:gd name="connsiteY89-1350" fmla="*/ 190 h 232"/>
                <a:gd name="connsiteX90-1351" fmla="*/ 153 w 705"/>
                <a:gd name="connsiteY90-1352" fmla="*/ 195 h 232"/>
                <a:gd name="connsiteX91-1353" fmla="*/ 137 w 705"/>
                <a:gd name="connsiteY91-1354" fmla="*/ 200 h 232"/>
                <a:gd name="connsiteX92-1355" fmla="*/ 100 w 705"/>
                <a:gd name="connsiteY92-1356" fmla="*/ 211 h 232"/>
                <a:gd name="connsiteX93-1357" fmla="*/ 89 w 705"/>
                <a:gd name="connsiteY93-1358" fmla="*/ 216 h 232"/>
                <a:gd name="connsiteX94-1359" fmla="*/ 79 w 705"/>
                <a:gd name="connsiteY94-1360" fmla="*/ 221 h 232"/>
                <a:gd name="connsiteX95-1361" fmla="*/ 74 w 705"/>
                <a:gd name="connsiteY95-1362" fmla="*/ 221 h 232"/>
                <a:gd name="connsiteX96-1363" fmla="*/ 63 w 705"/>
                <a:gd name="connsiteY96-1364" fmla="*/ 227 h 232"/>
                <a:gd name="connsiteX97-1365" fmla="*/ 58 w 705"/>
                <a:gd name="connsiteY97-1366" fmla="*/ 227 h 232"/>
                <a:gd name="connsiteX98-1367" fmla="*/ 53 w 705"/>
                <a:gd name="connsiteY98-1368" fmla="*/ 227 h 232"/>
                <a:gd name="connsiteX99-1369" fmla="*/ 53 w 705"/>
                <a:gd name="connsiteY99-1370" fmla="*/ 232 h 232"/>
                <a:gd name="connsiteX100-1371" fmla="*/ 47 w 705"/>
                <a:gd name="connsiteY100-1372" fmla="*/ 232 h 232"/>
                <a:gd name="connsiteX101-1373" fmla="*/ 42 w 705"/>
                <a:gd name="connsiteY101-1374" fmla="*/ 227 h 232"/>
                <a:gd name="connsiteX102-1375" fmla="*/ 37 w 705"/>
                <a:gd name="connsiteY102-1376" fmla="*/ 227 h 232"/>
                <a:gd name="connsiteX103-1377" fmla="*/ 32 w 705"/>
                <a:gd name="connsiteY103-1378" fmla="*/ 221 h 232"/>
                <a:gd name="connsiteX104-1379" fmla="*/ 21 w 705"/>
                <a:gd name="connsiteY104-1380" fmla="*/ 216 h 232"/>
                <a:gd name="connsiteX105-1381" fmla="*/ 11 w 705"/>
                <a:gd name="connsiteY105-1382" fmla="*/ 206 h 232"/>
                <a:gd name="connsiteX106-1383" fmla="*/ 5 w 705"/>
                <a:gd name="connsiteY106-1384" fmla="*/ 200 h 232"/>
                <a:gd name="connsiteX107-1385" fmla="*/ 5 w 705"/>
                <a:gd name="connsiteY107-1386" fmla="*/ 190 h 232"/>
                <a:gd name="connsiteX108-1387" fmla="*/ 0 w 705"/>
                <a:gd name="connsiteY108-1388" fmla="*/ 185 h 232"/>
                <a:gd name="connsiteX109-1389" fmla="*/ 5 w 705"/>
                <a:gd name="connsiteY109-1390" fmla="*/ 179 h 232"/>
                <a:gd name="connsiteX110-1391" fmla="*/ 11 w 705"/>
                <a:gd name="connsiteY110-1392" fmla="*/ 174 h 232"/>
                <a:gd name="connsiteX111-1393" fmla="*/ 16 w 705"/>
                <a:gd name="connsiteY111-1394" fmla="*/ 169 h 232"/>
                <a:gd name="connsiteX112-1395" fmla="*/ 26 w 705"/>
                <a:gd name="connsiteY112-1396" fmla="*/ 158 h 232"/>
                <a:gd name="connsiteX113-1397" fmla="*/ 26 w 705"/>
                <a:gd name="connsiteY113-1398" fmla="*/ 158 h 232"/>
                <a:gd name="connsiteX0-1399" fmla="*/ 26 w 705"/>
                <a:gd name="connsiteY0-1400" fmla="*/ 158 h 232"/>
                <a:gd name="connsiteX1-1401" fmla="*/ 37 w 705"/>
                <a:gd name="connsiteY1-1402" fmla="*/ 148 h 232"/>
                <a:gd name="connsiteX2-1403" fmla="*/ 47 w 705"/>
                <a:gd name="connsiteY2-1404" fmla="*/ 137 h 232"/>
                <a:gd name="connsiteX3-1405" fmla="*/ 58 w 705"/>
                <a:gd name="connsiteY3-1406" fmla="*/ 121 h 232"/>
                <a:gd name="connsiteX4-1407" fmla="*/ 68 w 705"/>
                <a:gd name="connsiteY4-1408" fmla="*/ 100 h 232"/>
                <a:gd name="connsiteX5-1409" fmla="*/ 74 w 705"/>
                <a:gd name="connsiteY5-1410" fmla="*/ 79 h 232"/>
                <a:gd name="connsiteX6-1411" fmla="*/ 74 w 705"/>
                <a:gd name="connsiteY6-1412" fmla="*/ 74 h 232"/>
                <a:gd name="connsiteX7-1413" fmla="*/ 74 w 705"/>
                <a:gd name="connsiteY7-1414" fmla="*/ 63 h 232"/>
                <a:gd name="connsiteX8-1415" fmla="*/ 74 w 705"/>
                <a:gd name="connsiteY8-1416" fmla="*/ 58 h 232"/>
                <a:gd name="connsiteX9-1417" fmla="*/ 68 w 705"/>
                <a:gd name="connsiteY9-1418" fmla="*/ 48 h 232"/>
                <a:gd name="connsiteX10-1419" fmla="*/ 68 w 705"/>
                <a:gd name="connsiteY10-1420" fmla="*/ 42 h 232"/>
                <a:gd name="connsiteX11-1421" fmla="*/ 63 w 705"/>
                <a:gd name="connsiteY11-1422" fmla="*/ 37 h 232"/>
                <a:gd name="connsiteX12-1423" fmla="*/ 58 w 705"/>
                <a:gd name="connsiteY12-1424" fmla="*/ 32 h 232"/>
                <a:gd name="connsiteX13-1425" fmla="*/ 53 w 705"/>
                <a:gd name="connsiteY13-1426" fmla="*/ 27 h 232"/>
                <a:gd name="connsiteX14-1427" fmla="*/ 53 w 705"/>
                <a:gd name="connsiteY14-1428" fmla="*/ 21 h 232"/>
                <a:gd name="connsiteX15-1429" fmla="*/ 53 w 705"/>
                <a:gd name="connsiteY15-1430" fmla="*/ 21 h 232"/>
                <a:gd name="connsiteX16-1431" fmla="*/ 53 w 705"/>
                <a:gd name="connsiteY16-1432" fmla="*/ 11 h 232"/>
                <a:gd name="connsiteX17-1433" fmla="*/ 53 w 705"/>
                <a:gd name="connsiteY17-1434" fmla="*/ 11 h 232"/>
                <a:gd name="connsiteX18-1435" fmla="*/ 58 w 705"/>
                <a:gd name="connsiteY18-1436" fmla="*/ 5 h 232"/>
                <a:gd name="connsiteX19-1437" fmla="*/ 63 w 705"/>
                <a:gd name="connsiteY19-1438" fmla="*/ 5 h 232"/>
                <a:gd name="connsiteX20-1439" fmla="*/ 74 w 705"/>
                <a:gd name="connsiteY20-1440" fmla="*/ 0 h 232"/>
                <a:gd name="connsiteX21-1441" fmla="*/ 79 w 705"/>
                <a:gd name="connsiteY21-1442" fmla="*/ 0 h 232"/>
                <a:gd name="connsiteX22-1443" fmla="*/ 89 w 705"/>
                <a:gd name="connsiteY22-1444" fmla="*/ 0 h 232"/>
                <a:gd name="connsiteX23-1445" fmla="*/ 100 w 705"/>
                <a:gd name="connsiteY23-1446" fmla="*/ 5 h 232"/>
                <a:gd name="connsiteX24-1447" fmla="*/ 116 w 705"/>
                <a:gd name="connsiteY24-1448" fmla="*/ 11 h 232"/>
                <a:gd name="connsiteX25-1449" fmla="*/ 126 w 705"/>
                <a:gd name="connsiteY25-1450" fmla="*/ 16 h 232"/>
                <a:gd name="connsiteX26-1451" fmla="*/ 137 w 705"/>
                <a:gd name="connsiteY26-1452" fmla="*/ 21 h 232"/>
                <a:gd name="connsiteX27-1453" fmla="*/ 142 w 705"/>
                <a:gd name="connsiteY27-1454" fmla="*/ 32 h 232"/>
                <a:gd name="connsiteX28-1455" fmla="*/ 147 w 705"/>
                <a:gd name="connsiteY28-1456" fmla="*/ 37 h 232"/>
                <a:gd name="connsiteX29-1457" fmla="*/ 153 w 705"/>
                <a:gd name="connsiteY29-1458" fmla="*/ 42 h 232"/>
                <a:gd name="connsiteX30-1459" fmla="*/ 153 w 705"/>
                <a:gd name="connsiteY30-1460" fmla="*/ 48 h 232"/>
                <a:gd name="connsiteX31-1461" fmla="*/ 153 w 705"/>
                <a:gd name="connsiteY31-1462" fmla="*/ 53 h 232"/>
                <a:gd name="connsiteX32-1463" fmla="*/ 147 w 705"/>
                <a:gd name="connsiteY32-1464" fmla="*/ 69 h 232"/>
                <a:gd name="connsiteX33-1465" fmla="*/ 142 w 705"/>
                <a:gd name="connsiteY33-1466" fmla="*/ 84 h 232"/>
                <a:gd name="connsiteX34-1467" fmla="*/ 137 w 705"/>
                <a:gd name="connsiteY34-1468" fmla="*/ 100 h 232"/>
                <a:gd name="connsiteX35-1469" fmla="*/ 132 w 705"/>
                <a:gd name="connsiteY35-1470" fmla="*/ 111 h 232"/>
                <a:gd name="connsiteX36-1471" fmla="*/ 126 w 705"/>
                <a:gd name="connsiteY36-1472" fmla="*/ 116 h 232"/>
                <a:gd name="connsiteX37-1473" fmla="*/ 126 w 705"/>
                <a:gd name="connsiteY37-1474" fmla="*/ 127 h 232"/>
                <a:gd name="connsiteX38-1475" fmla="*/ 121 w 705"/>
                <a:gd name="connsiteY38-1476" fmla="*/ 132 h 232"/>
                <a:gd name="connsiteX39-1477" fmla="*/ 121 w 705"/>
                <a:gd name="connsiteY39-1478" fmla="*/ 137 h 232"/>
                <a:gd name="connsiteX40-1479" fmla="*/ 121 w 705"/>
                <a:gd name="connsiteY40-1480" fmla="*/ 142 h 232"/>
                <a:gd name="connsiteX41-1481" fmla="*/ 121 w 705"/>
                <a:gd name="connsiteY41-1482" fmla="*/ 142 h 232"/>
                <a:gd name="connsiteX42-1483" fmla="*/ 121 w 705"/>
                <a:gd name="connsiteY42-1484" fmla="*/ 148 h 232"/>
                <a:gd name="connsiteX43-1485" fmla="*/ 121 w 705"/>
                <a:gd name="connsiteY43-1486" fmla="*/ 148 h 232"/>
                <a:gd name="connsiteX44-1487" fmla="*/ 126 w 705"/>
                <a:gd name="connsiteY44-1488" fmla="*/ 148 h 232"/>
                <a:gd name="connsiteX45-1489" fmla="*/ 195 w 705"/>
                <a:gd name="connsiteY45-1490" fmla="*/ 142 h 232"/>
                <a:gd name="connsiteX46-1491" fmla="*/ 210 w 705"/>
                <a:gd name="connsiteY46-1492" fmla="*/ 142 h 232"/>
                <a:gd name="connsiteX47-1493" fmla="*/ 226 w 705"/>
                <a:gd name="connsiteY47-1494" fmla="*/ 142 h 232"/>
                <a:gd name="connsiteX48-1495" fmla="*/ 247 w 705"/>
                <a:gd name="connsiteY48-1496" fmla="*/ 137 h 232"/>
                <a:gd name="connsiteX49-1497" fmla="*/ 268 w 705"/>
                <a:gd name="connsiteY49-1498" fmla="*/ 137 h 232"/>
                <a:gd name="connsiteX50-1499" fmla="*/ 289 w 705"/>
                <a:gd name="connsiteY50-1500" fmla="*/ 132 h 232"/>
                <a:gd name="connsiteX51-1501" fmla="*/ 316 w 705"/>
                <a:gd name="connsiteY51-1502" fmla="*/ 132 h 232"/>
                <a:gd name="connsiteX52-1503" fmla="*/ 342 w 705"/>
                <a:gd name="connsiteY52-1504" fmla="*/ 127 h 232"/>
                <a:gd name="connsiteX53-1505" fmla="*/ 395 w 705"/>
                <a:gd name="connsiteY53-1506" fmla="*/ 121 h 232"/>
                <a:gd name="connsiteX54-1507" fmla="*/ 442 w 705"/>
                <a:gd name="connsiteY54-1508" fmla="*/ 116 h 232"/>
                <a:gd name="connsiteX55-1509" fmla="*/ 494 w 705"/>
                <a:gd name="connsiteY55-1510" fmla="*/ 111 h 232"/>
                <a:gd name="connsiteX56-1511" fmla="*/ 542 w 705"/>
                <a:gd name="connsiteY56-1512" fmla="*/ 106 h 232"/>
                <a:gd name="connsiteX57-1513" fmla="*/ 584 w 705"/>
                <a:gd name="connsiteY57-1514" fmla="*/ 100 h 232"/>
                <a:gd name="connsiteX58-1515" fmla="*/ 626 w 705"/>
                <a:gd name="connsiteY58-1516" fmla="*/ 95 h 232"/>
                <a:gd name="connsiteX59-1517" fmla="*/ 668 w 705"/>
                <a:gd name="connsiteY59-1518" fmla="*/ 90 h 232"/>
                <a:gd name="connsiteX60-1519" fmla="*/ 705 w 705"/>
                <a:gd name="connsiteY60-1520" fmla="*/ 84 h 232"/>
                <a:gd name="connsiteX61-1521" fmla="*/ 705 w 705"/>
                <a:gd name="connsiteY61-1522" fmla="*/ 127 h 232"/>
                <a:gd name="connsiteX62-1523" fmla="*/ 700 w 705"/>
                <a:gd name="connsiteY62-1524" fmla="*/ 127 h 232"/>
                <a:gd name="connsiteX63-1525" fmla="*/ 694 w 705"/>
                <a:gd name="connsiteY63-1526" fmla="*/ 127 h 232"/>
                <a:gd name="connsiteX64-1527" fmla="*/ 689 w 705"/>
                <a:gd name="connsiteY64-1528" fmla="*/ 127 h 232"/>
                <a:gd name="connsiteX65-1529" fmla="*/ 684 w 705"/>
                <a:gd name="connsiteY65-1530" fmla="*/ 127 h 232"/>
                <a:gd name="connsiteX66-1531" fmla="*/ 679 w 705"/>
                <a:gd name="connsiteY66-1532" fmla="*/ 127 h 232"/>
                <a:gd name="connsiteX67-1533" fmla="*/ 668 w 705"/>
                <a:gd name="connsiteY67-1534" fmla="*/ 127 h 232"/>
                <a:gd name="connsiteX68-1535" fmla="*/ 658 w 705"/>
                <a:gd name="connsiteY68-1536" fmla="*/ 127 h 232"/>
                <a:gd name="connsiteX69-1537" fmla="*/ 647 w 705"/>
                <a:gd name="connsiteY69-1538" fmla="*/ 132 h 232"/>
                <a:gd name="connsiteX70-1539" fmla="*/ 636 w 705"/>
                <a:gd name="connsiteY70-1540" fmla="*/ 132 h 232"/>
                <a:gd name="connsiteX71-1541" fmla="*/ 621 w 705"/>
                <a:gd name="connsiteY71-1542" fmla="*/ 132 h 232"/>
                <a:gd name="connsiteX72-1543" fmla="*/ 605 w 705"/>
                <a:gd name="connsiteY72-1544" fmla="*/ 132 h 232"/>
                <a:gd name="connsiteX73-1545" fmla="*/ 589 w 705"/>
                <a:gd name="connsiteY73-1546" fmla="*/ 137 h 232"/>
                <a:gd name="connsiteX74-1547" fmla="*/ 573 w 705"/>
                <a:gd name="connsiteY74-1548" fmla="*/ 137 h 232"/>
                <a:gd name="connsiteX75-1549" fmla="*/ 558 w 705"/>
                <a:gd name="connsiteY75-1550" fmla="*/ 137 h 232"/>
                <a:gd name="connsiteX76-1551" fmla="*/ 542 w 705"/>
                <a:gd name="connsiteY76-1552" fmla="*/ 142 h 232"/>
                <a:gd name="connsiteX77-1553" fmla="*/ 521 w 705"/>
                <a:gd name="connsiteY77-1554" fmla="*/ 142 h 232"/>
                <a:gd name="connsiteX78-1555" fmla="*/ 484 w 705"/>
                <a:gd name="connsiteY78-1556" fmla="*/ 148 h 232"/>
                <a:gd name="connsiteX79-1557" fmla="*/ 442 w 705"/>
                <a:gd name="connsiteY79-1558" fmla="*/ 153 h 232"/>
                <a:gd name="connsiteX80-1559" fmla="*/ 410 w 705"/>
                <a:gd name="connsiteY80-1560" fmla="*/ 153 h 232"/>
                <a:gd name="connsiteX81-1561" fmla="*/ 373 w 705"/>
                <a:gd name="connsiteY81-1562" fmla="*/ 158 h 232"/>
                <a:gd name="connsiteX82-1563" fmla="*/ 342 w 705"/>
                <a:gd name="connsiteY82-1564" fmla="*/ 163 h 232"/>
                <a:gd name="connsiteX83-1565" fmla="*/ 310 w 705"/>
                <a:gd name="connsiteY83-1566" fmla="*/ 169 h 232"/>
                <a:gd name="connsiteX84-1567" fmla="*/ 279 w 705"/>
                <a:gd name="connsiteY84-1568" fmla="*/ 174 h 232"/>
                <a:gd name="connsiteX85-1569" fmla="*/ 252 w 705"/>
                <a:gd name="connsiteY85-1570" fmla="*/ 179 h 232"/>
                <a:gd name="connsiteX86-1571" fmla="*/ 221 w 705"/>
                <a:gd name="connsiteY86-1572" fmla="*/ 179 h 232"/>
                <a:gd name="connsiteX87-1573" fmla="*/ 195 w 705"/>
                <a:gd name="connsiteY87-1574" fmla="*/ 185 h 232"/>
                <a:gd name="connsiteX88-1575" fmla="*/ 174 w 705"/>
                <a:gd name="connsiteY88-1576" fmla="*/ 190 h 232"/>
                <a:gd name="connsiteX89-1577" fmla="*/ 153 w 705"/>
                <a:gd name="connsiteY89-1578" fmla="*/ 195 h 232"/>
                <a:gd name="connsiteX90-1579" fmla="*/ 137 w 705"/>
                <a:gd name="connsiteY90-1580" fmla="*/ 200 h 232"/>
                <a:gd name="connsiteX91-1581" fmla="*/ 100 w 705"/>
                <a:gd name="connsiteY91-1582" fmla="*/ 211 h 232"/>
                <a:gd name="connsiteX92-1583" fmla="*/ 89 w 705"/>
                <a:gd name="connsiteY92-1584" fmla="*/ 216 h 232"/>
                <a:gd name="connsiteX93-1585" fmla="*/ 79 w 705"/>
                <a:gd name="connsiteY93-1586" fmla="*/ 221 h 232"/>
                <a:gd name="connsiteX94-1587" fmla="*/ 74 w 705"/>
                <a:gd name="connsiteY94-1588" fmla="*/ 221 h 232"/>
                <a:gd name="connsiteX95-1589" fmla="*/ 63 w 705"/>
                <a:gd name="connsiteY95-1590" fmla="*/ 227 h 232"/>
                <a:gd name="connsiteX96-1591" fmla="*/ 58 w 705"/>
                <a:gd name="connsiteY96-1592" fmla="*/ 227 h 232"/>
                <a:gd name="connsiteX97-1593" fmla="*/ 53 w 705"/>
                <a:gd name="connsiteY97-1594" fmla="*/ 227 h 232"/>
                <a:gd name="connsiteX98-1595" fmla="*/ 53 w 705"/>
                <a:gd name="connsiteY98-1596" fmla="*/ 232 h 232"/>
                <a:gd name="connsiteX99-1597" fmla="*/ 47 w 705"/>
                <a:gd name="connsiteY99-1598" fmla="*/ 232 h 232"/>
                <a:gd name="connsiteX100-1599" fmla="*/ 42 w 705"/>
                <a:gd name="connsiteY100-1600" fmla="*/ 227 h 232"/>
                <a:gd name="connsiteX101-1601" fmla="*/ 37 w 705"/>
                <a:gd name="connsiteY101-1602" fmla="*/ 227 h 232"/>
                <a:gd name="connsiteX102-1603" fmla="*/ 32 w 705"/>
                <a:gd name="connsiteY102-1604" fmla="*/ 221 h 232"/>
                <a:gd name="connsiteX103-1605" fmla="*/ 21 w 705"/>
                <a:gd name="connsiteY103-1606" fmla="*/ 216 h 232"/>
                <a:gd name="connsiteX104-1607" fmla="*/ 11 w 705"/>
                <a:gd name="connsiteY104-1608" fmla="*/ 206 h 232"/>
                <a:gd name="connsiteX105-1609" fmla="*/ 5 w 705"/>
                <a:gd name="connsiteY105-1610" fmla="*/ 200 h 232"/>
                <a:gd name="connsiteX106-1611" fmla="*/ 5 w 705"/>
                <a:gd name="connsiteY106-1612" fmla="*/ 190 h 232"/>
                <a:gd name="connsiteX107-1613" fmla="*/ 0 w 705"/>
                <a:gd name="connsiteY107-1614" fmla="*/ 185 h 232"/>
                <a:gd name="connsiteX108-1615" fmla="*/ 5 w 705"/>
                <a:gd name="connsiteY108-1616" fmla="*/ 179 h 232"/>
                <a:gd name="connsiteX109-1617" fmla="*/ 11 w 705"/>
                <a:gd name="connsiteY109-1618" fmla="*/ 174 h 232"/>
                <a:gd name="connsiteX110-1619" fmla="*/ 16 w 705"/>
                <a:gd name="connsiteY110-1620" fmla="*/ 169 h 232"/>
                <a:gd name="connsiteX111-1621" fmla="*/ 26 w 705"/>
                <a:gd name="connsiteY111-1622" fmla="*/ 158 h 232"/>
                <a:gd name="connsiteX112-1623" fmla="*/ 26 w 705"/>
                <a:gd name="connsiteY112-1624" fmla="*/ 158 h 232"/>
                <a:gd name="connsiteX0-1625" fmla="*/ 26 w 705"/>
                <a:gd name="connsiteY0-1626" fmla="*/ 158 h 232"/>
                <a:gd name="connsiteX1-1627" fmla="*/ 37 w 705"/>
                <a:gd name="connsiteY1-1628" fmla="*/ 148 h 232"/>
                <a:gd name="connsiteX2-1629" fmla="*/ 47 w 705"/>
                <a:gd name="connsiteY2-1630" fmla="*/ 137 h 232"/>
                <a:gd name="connsiteX3-1631" fmla="*/ 58 w 705"/>
                <a:gd name="connsiteY3-1632" fmla="*/ 121 h 232"/>
                <a:gd name="connsiteX4-1633" fmla="*/ 68 w 705"/>
                <a:gd name="connsiteY4-1634" fmla="*/ 100 h 232"/>
                <a:gd name="connsiteX5-1635" fmla="*/ 74 w 705"/>
                <a:gd name="connsiteY5-1636" fmla="*/ 79 h 232"/>
                <a:gd name="connsiteX6-1637" fmla="*/ 74 w 705"/>
                <a:gd name="connsiteY6-1638" fmla="*/ 74 h 232"/>
                <a:gd name="connsiteX7-1639" fmla="*/ 74 w 705"/>
                <a:gd name="connsiteY7-1640" fmla="*/ 63 h 232"/>
                <a:gd name="connsiteX8-1641" fmla="*/ 74 w 705"/>
                <a:gd name="connsiteY8-1642" fmla="*/ 58 h 232"/>
                <a:gd name="connsiteX9-1643" fmla="*/ 68 w 705"/>
                <a:gd name="connsiteY9-1644" fmla="*/ 48 h 232"/>
                <a:gd name="connsiteX10-1645" fmla="*/ 68 w 705"/>
                <a:gd name="connsiteY10-1646" fmla="*/ 42 h 232"/>
                <a:gd name="connsiteX11-1647" fmla="*/ 63 w 705"/>
                <a:gd name="connsiteY11-1648" fmla="*/ 37 h 232"/>
                <a:gd name="connsiteX12-1649" fmla="*/ 58 w 705"/>
                <a:gd name="connsiteY12-1650" fmla="*/ 32 h 232"/>
                <a:gd name="connsiteX13-1651" fmla="*/ 53 w 705"/>
                <a:gd name="connsiteY13-1652" fmla="*/ 27 h 232"/>
                <a:gd name="connsiteX14-1653" fmla="*/ 53 w 705"/>
                <a:gd name="connsiteY14-1654" fmla="*/ 21 h 232"/>
                <a:gd name="connsiteX15-1655" fmla="*/ 53 w 705"/>
                <a:gd name="connsiteY15-1656" fmla="*/ 21 h 232"/>
                <a:gd name="connsiteX16-1657" fmla="*/ 53 w 705"/>
                <a:gd name="connsiteY16-1658" fmla="*/ 11 h 232"/>
                <a:gd name="connsiteX17-1659" fmla="*/ 53 w 705"/>
                <a:gd name="connsiteY17-1660" fmla="*/ 11 h 232"/>
                <a:gd name="connsiteX18-1661" fmla="*/ 58 w 705"/>
                <a:gd name="connsiteY18-1662" fmla="*/ 5 h 232"/>
                <a:gd name="connsiteX19-1663" fmla="*/ 63 w 705"/>
                <a:gd name="connsiteY19-1664" fmla="*/ 5 h 232"/>
                <a:gd name="connsiteX20-1665" fmla="*/ 74 w 705"/>
                <a:gd name="connsiteY20-1666" fmla="*/ 0 h 232"/>
                <a:gd name="connsiteX21-1667" fmla="*/ 79 w 705"/>
                <a:gd name="connsiteY21-1668" fmla="*/ 0 h 232"/>
                <a:gd name="connsiteX22-1669" fmla="*/ 89 w 705"/>
                <a:gd name="connsiteY22-1670" fmla="*/ 0 h 232"/>
                <a:gd name="connsiteX23-1671" fmla="*/ 100 w 705"/>
                <a:gd name="connsiteY23-1672" fmla="*/ 5 h 232"/>
                <a:gd name="connsiteX24-1673" fmla="*/ 116 w 705"/>
                <a:gd name="connsiteY24-1674" fmla="*/ 11 h 232"/>
                <a:gd name="connsiteX25-1675" fmla="*/ 126 w 705"/>
                <a:gd name="connsiteY25-1676" fmla="*/ 16 h 232"/>
                <a:gd name="connsiteX26-1677" fmla="*/ 137 w 705"/>
                <a:gd name="connsiteY26-1678" fmla="*/ 21 h 232"/>
                <a:gd name="connsiteX27-1679" fmla="*/ 142 w 705"/>
                <a:gd name="connsiteY27-1680" fmla="*/ 32 h 232"/>
                <a:gd name="connsiteX28-1681" fmla="*/ 147 w 705"/>
                <a:gd name="connsiteY28-1682" fmla="*/ 37 h 232"/>
                <a:gd name="connsiteX29-1683" fmla="*/ 153 w 705"/>
                <a:gd name="connsiteY29-1684" fmla="*/ 42 h 232"/>
                <a:gd name="connsiteX30-1685" fmla="*/ 153 w 705"/>
                <a:gd name="connsiteY30-1686" fmla="*/ 48 h 232"/>
                <a:gd name="connsiteX31-1687" fmla="*/ 153 w 705"/>
                <a:gd name="connsiteY31-1688" fmla="*/ 53 h 232"/>
                <a:gd name="connsiteX32-1689" fmla="*/ 147 w 705"/>
                <a:gd name="connsiteY32-1690" fmla="*/ 69 h 232"/>
                <a:gd name="connsiteX33-1691" fmla="*/ 142 w 705"/>
                <a:gd name="connsiteY33-1692" fmla="*/ 84 h 232"/>
                <a:gd name="connsiteX34-1693" fmla="*/ 137 w 705"/>
                <a:gd name="connsiteY34-1694" fmla="*/ 100 h 232"/>
                <a:gd name="connsiteX35-1695" fmla="*/ 132 w 705"/>
                <a:gd name="connsiteY35-1696" fmla="*/ 111 h 232"/>
                <a:gd name="connsiteX36-1697" fmla="*/ 126 w 705"/>
                <a:gd name="connsiteY36-1698" fmla="*/ 116 h 232"/>
                <a:gd name="connsiteX37-1699" fmla="*/ 126 w 705"/>
                <a:gd name="connsiteY37-1700" fmla="*/ 127 h 232"/>
                <a:gd name="connsiteX38-1701" fmla="*/ 121 w 705"/>
                <a:gd name="connsiteY38-1702" fmla="*/ 132 h 232"/>
                <a:gd name="connsiteX39-1703" fmla="*/ 121 w 705"/>
                <a:gd name="connsiteY39-1704" fmla="*/ 137 h 232"/>
                <a:gd name="connsiteX40-1705" fmla="*/ 121 w 705"/>
                <a:gd name="connsiteY40-1706" fmla="*/ 142 h 232"/>
                <a:gd name="connsiteX41-1707" fmla="*/ 121 w 705"/>
                <a:gd name="connsiteY41-1708" fmla="*/ 142 h 232"/>
                <a:gd name="connsiteX42-1709" fmla="*/ 121 w 705"/>
                <a:gd name="connsiteY42-1710" fmla="*/ 148 h 232"/>
                <a:gd name="connsiteX43-1711" fmla="*/ 121 w 705"/>
                <a:gd name="connsiteY43-1712" fmla="*/ 148 h 232"/>
                <a:gd name="connsiteX44-1713" fmla="*/ 195 w 705"/>
                <a:gd name="connsiteY44-1714" fmla="*/ 142 h 232"/>
                <a:gd name="connsiteX45-1715" fmla="*/ 210 w 705"/>
                <a:gd name="connsiteY45-1716" fmla="*/ 142 h 232"/>
                <a:gd name="connsiteX46-1717" fmla="*/ 226 w 705"/>
                <a:gd name="connsiteY46-1718" fmla="*/ 142 h 232"/>
                <a:gd name="connsiteX47-1719" fmla="*/ 247 w 705"/>
                <a:gd name="connsiteY47-1720" fmla="*/ 137 h 232"/>
                <a:gd name="connsiteX48-1721" fmla="*/ 268 w 705"/>
                <a:gd name="connsiteY48-1722" fmla="*/ 137 h 232"/>
                <a:gd name="connsiteX49-1723" fmla="*/ 289 w 705"/>
                <a:gd name="connsiteY49-1724" fmla="*/ 132 h 232"/>
                <a:gd name="connsiteX50-1725" fmla="*/ 316 w 705"/>
                <a:gd name="connsiteY50-1726" fmla="*/ 132 h 232"/>
                <a:gd name="connsiteX51-1727" fmla="*/ 342 w 705"/>
                <a:gd name="connsiteY51-1728" fmla="*/ 127 h 232"/>
                <a:gd name="connsiteX52-1729" fmla="*/ 395 w 705"/>
                <a:gd name="connsiteY52-1730" fmla="*/ 121 h 232"/>
                <a:gd name="connsiteX53-1731" fmla="*/ 442 w 705"/>
                <a:gd name="connsiteY53-1732" fmla="*/ 116 h 232"/>
                <a:gd name="connsiteX54-1733" fmla="*/ 494 w 705"/>
                <a:gd name="connsiteY54-1734" fmla="*/ 111 h 232"/>
                <a:gd name="connsiteX55-1735" fmla="*/ 542 w 705"/>
                <a:gd name="connsiteY55-1736" fmla="*/ 106 h 232"/>
                <a:gd name="connsiteX56-1737" fmla="*/ 584 w 705"/>
                <a:gd name="connsiteY56-1738" fmla="*/ 100 h 232"/>
                <a:gd name="connsiteX57-1739" fmla="*/ 626 w 705"/>
                <a:gd name="connsiteY57-1740" fmla="*/ 95 h 232"/>
                <a:gd name="connsiteX58-1741" fmla="*/ 668 w 705"/>
                <a:gd name="connsiteY58-1742" fmla="*/ 90 h 232"/>
                <a:gd name="connsiteX59-1743" fmla="*/ 705 w 705"/>
                <a:gd name="connsiteY59-1744" fmla="*/ 84 h 232"/>
                <a:gd name="connsiteX60-1745" fmla="*/ 705 w 705"/>
                <a:gd name="connsiteY60-1746" fmla="*/ 127 h 232"/>
                <a:gd name="connsiteX61-1747" fmla="*/ 700 w 705"/>
                <a:gd name="connsiteY61-1748" fmla="*/ 127 h 232"/>
                <a:gd name="connsiteX62-1749" fmla="*/ 694 w 705"/>
                <a:gd name="connsiteY62-1750" fmla="*/ 127 h 232"/>
                <a:gd name="connsiteX63-1751" fmla="*/ 689 w 705"/>
                <a:gd name="connsiteY63-1752" fmla="*/ 127 h 232"/>
                <a:gd name="connsiteX64-1753" fmla="*/ 684 w 705"/>
                <a:gd name="connsiteY64-1754" fmla="*/ 127 h 232"/>
                <a:gd name="connsiteX65-1755" fmla="*/ 679 w 705"/>
                <a:gd name="connsiteY65-1756" fmla="*/ 127 h 232"/>
                <a:gd name="connsiteX66-1757" fmla="*/ 668 w 705"/>
                <a:gd name="connsiteY66-1758" fmla="*/ 127 h 232"/>
                <a:gd name="connsiteX67-1759" fmla="*/ 658 w 705"/>
                <a:gd name="connsiteY67-1760" fmla="*/ 127 h 232"/>
                <a:gd name="connsiteX68-1761" fmla="*/ 647 w 705"/>
                <a:gd name="connsiteY68-1762" fmla="*/ 132 h 232"/>
                <a:gd name="connsiteX69-1763" fmla="*/ 636 w 705"/>
                <a:gd name="connsiteY69-1764" fmla="*/ 132 h 232"/>
                <a:gd name="connsiteX70-1765" fmla="*/ 621 w 705"/>
                <a:gd name="connsiteY70-1766" fmla="*/ 132 h 232"/>
                <a:gd name="connsiteX71-1767" fmla="*/ 605 w 705"/>
                <a:gd name="connsiteY71-1768" fmla="*/ 132 h 232"/>
                <a:gd name="connsiteX72-1769" fmla="*/ 589 w 705"/>
                <a:gd name="connsiteY72-1770" fmla="*/ 137 h 232"/>
                <a:gd name="connsiteX73-1771" fmla="*/ 573 w 705"/>
                <a:gd name="connsiteY73-1772" fmla="*/ 137 h 232"/>
                <a:gd name="connsiteX74-1773" fmla="*/ 558 w 705"/>
                <a:gd name="connsiteY74-1774" fmla="*/ 137 h 232"/>
                <a:gd name="connsiteX75-1775" fmla="*/ 542 w 705"/>
                <a:gd name="connsiteY75-1776" fmla="*/ 142 h 232"/>
                <a:gd name="connsiteX76-1777" fmla="*/ 521 w 705"/>
                <a:gd name="connsiteY76-1778" fmla="*/ 142 h 232"/>
                <a:gd name="connsiteX77-1779" fmla="*/ 484 w 705"/>
                <a:gd name="connsiteY77-1780" fmla="*/ 148 h 232"/>
                <a:gd name="connsiteX78-1781" fmla="*/ 442 w 705"/>
                <a:gd name="connsiteY78-1782" fmla="*/ 153 h 232"/>
                <a:gd name="connsiteX79-1783" fmla="*/ 410 w 705"/>
                <a:gd name="connsiteY79-1784" fmla="*/ 153 h 232"/>
                <a:gd name="connsiteX80-1785" fmla="*/ 373 w 705"/>
                <a:gd name="connsiteY80-1786" fmla="*/ 158 h 232"/>
                <a:gd name="connsiteX81-1787" fmla="*/ 342 w 705"/>
                <a:gd name="connsiteY81-1788" fmla="*/ 163 h 232"/>
                <a:gd name="connsiteX82-1789" fmla="*/ 310 w 705"/>
                <a:gd name="connsiteY82-1790" fmla="*/ 169 h 232"/>
                <a:gd name="connsiteX83-1791" fmla="*/ 279 w 705"/>
                <a:gd name="connsiteY83-1792" fmla="*/ 174 h 232"/>
                <a:gd name="connsiteX84-1793" fmla="*/ 252 w 705"/>
                <a:gd name="connsiteY84-1794" fmla="*/ 179 h 232"/>
                <a:gd name="connsiteX85-1795" fmla="*/ 221 w 705"/>
                <a:gd name="connsiteY85-1796" fmla="*/ 179 h 232"/>
                <a:gd name="connsiteX86-1797" fmla="*/ 195 w 705"/>
                <a:gd name="connsiteY86-1798" fmla="*/ 185 h 232"/>
                <a:gd name="connsiteX87-1799" fmla="*/ 174 w 705"/>
                <a:gd name="connsiteY87-1800" fmla="*/ 190 h 232"/>
                <a:gd name="connsiteX88-1801" fmla="*/ 153 w 705"/>
                <a:gd name="connsiteY88-1802" fmla="*/ 195 h 232"/>
                <a:gd name="connsiteX89-1803" fmla="*/ 137 w 705"/>
                <a:gd name="connsiteY89-1804" fmla="*/ 200 h 232"/>
                <a:gd name="connsiteX90-1805" fmla="*/ 100 w 705"/>
                <a:gd name="connsiteY90-1806" fmla="*/ 211 h 232"/>
                <a:gd name="connsiteX91-1807" fmla="*/ 89 w 705"/>
                <a:gd name="connsiteY91-1808" fmla="*/ 216 h 232"/>
                <a:gd name="connsiteX92-1809" fmla="*/ 79 w 705"/>
                <a:gd name="connsiteY92-1810" fmla="*/ 221 h 232"/>
                <a:gd name="connsiteX93-1811" fmla="*/ 74 w 705"/>
                <a:gd name="connsiteY93-1812" fmla="*/ 221 h 232"/>
                <a:gd name="connsiteX94-1813" fmla="*/ 63 w 705"/>
                <a:gd name="connsiteY94-1814" fmla="*/ 227 h 232"/>
                <a:gd name="connsiteX95-1815" fmla="*/ 58 w 705"/>
                <a:gd name="connsiteY95-1816" fmla="*/ 227 h 232"/>
                <a:gd name="connsiteX96-1817" fmla="*/ 53 w 705"/>
                <a:gd name="connsiteY96-1818" fmla="*/ 227 h 232"/>
                <a:gd name="connsiteX97-1819" fmla="*/ 53 w 705"/>
                <a:gd name="connsiteY97-1820" fmla="*/ 232 h 232"/>
                <a:gd name="connsiteX98-1821" fmla="*/ 47 w 705"/>
                <a:gd name="connsiteY98-1822" fmla="*/ 232 h 232"/>
                <a:gd name="connsiteX99-1823" fmla="*/ 42 w 705"/>
                <a:gd name="connsiteY99-1824" fmla="*/ 227 h 232"/>
                <a:gd name="connsiteX100-1825" fmla="*/ 37 w 705"/>
                <a:gd name="connsiteY100-1826" fmla="*/ 227 h 232"/>
                <a:gd name="connsiteX101-1827" fmla="*/ 32 w 705"/>
                <a:gd name="connsiteY101-1828" fmla="*/ 221 h 232"/>
                <a:gd name="connsiteX102-1829" fmla="*/ 21 w 705"/>
                <a:gd name="connsiteY102-1830" fmla="*/ 216 h 232"/>
                <a:gd name="connsiteX103-1831" fmla="*/ 11 w 705"/>
                <a:gd name="connsiteY103-1832" fmla="*/ 206 h 232"/>
                <a:gd name="connsiteX104-1833" fmla="*/ 5 w 705"/>
                <a:gd name="connsiteY104-1834" fmla="*/ 200 h 232"/>
                <a:gd name="connsiteX105-1835" fmla="*/ 5 w 705"/>
                <a:gd name="connsiteY105-1836" fmla="*/ 190 h 232"/>
                <a:gd name="connsiteX106-1837" fmla="*/ 0 w 705"/>
                <a:gd name="connsiteY106-1838" fmla="*/ 185 h 232"/>
                <a:gd name="connsiteX107-1839" fmla="*/ 5 w 705"/>
                <a:gd name="connsiteY107-1840" fmla="*/ 179 h 232"/>
                <a:gd name="connsiteX108-1841" fmla="*/ 11 w 705"/>
                <a:gd name="connsiteY108-1842" fmla="*/ 174 h 232"/>
                <a:gd name="connsiteX109-1843" fmla="*/ 16 w 705"/>
                <a:gd name="connsiteY109-1844" fmla="*/ 169 h 232"/>
                <a:gd name="connsiteX110-1845" fmla="*/ 26 w 705"/>
                <a:gd name="connsiteY110-1846" fmla="*/ 158 h 232"/>
                <a:gd name="connsiteX111-1847" fmla="*/ 26 w 705"/>
                <a:gd name="connsiteY111-1848" fmla="*/ 158 h 232"/>
                <a:gd name="connsiteX0-1849" fmla="*/ 26 w 705"/>
                <a:gd name="connsiteY0-1850" fmla="*/ 158 h 232"/>
                <a:gd name="connsiteX1-1851" fmla="*/ 37 w 705"/>
                <a:gd name="connsiteY1-1852" fmla="*/ 148 h 232"/>
                <a:gd name="connsiteX2-1853" fmla="*/ 47 w 705"/>
                <a:gd name="connsiteY2-1854" fmla="*/ 137 h 232"/>
                <a:gd name="connsiteX3-1855" fmla="*/ 58 w 705"/>
                <a:gd name="connsiteY3-1856" fmla="*/ 121 h 232"/>
                <a:gd name="connsiteX4-1857" fmla="*/ 68 w 705"/>
                <a:gd name="connsiteY4-1858" fmla="*/ 100 h 232"/>
                <a:gd name="connsiteX5-1859" fmla="*/ 74 w 705"/>
                <a:gd name="connsiteY5-1860" fmla="*/ 79 h 232"/>
                <a:gd name="connsiteX6-1861" fmla="*/ 74 w 705"/>
                <a:gd name="connsiteY6-1862" fmla="*/ 74 h 232"/>
                <a:gd name="connsiteX7-1863" fmla="*/ 74 w 705"/>
                <a:gd name="connsiteY7-1864" fmla="*/ 63 h 232"/>
                <a:gd name="connsiteX8-1865" fmla="*/ 74 w 705"/>
                <a:gd name="connsiteY8-1866" fmla="*/ 58 h 232"/>
                <a:gd name="connsiteX9-1867" fmla="*/ 68 w 705"/>
                <a:gd name="connsiteY9-1868" fmla="*/ 48 h 232"/>
                <a:gd name="connsiteX10-1869" fmla="*/ 68 w 705"/>
                <a:gd name="connsiteY10-1870" fmla="*/ 42 h 232"/>
                <a:gd name="connsiteX11-1871" fmla="*/ 63 w 705"/>
                <a:gd name="connsiteY11-1872" fmla="*/ 37 h 232"/>
                <a:gd name="connsiteX12-1873" fmla="*/ 58 w 705"/>
                <a:gd name="connsiteY12-1874" fmla="*/ 32 h 232"/>
                <a:gd name="connsiteX13-1875" fmla="*/ 53 w 705"/>
                <a:gd name="connsiteY13-1876" fmla="*/ 27 h 232"/>
                <a:gd name="connsiteX14-1877" fmla="*/ 53 w 705"/>
                <a:gd name="connsiteY14-1878" fmla="*/ 21 h 232"/>
                <a:gd name="connsiteX15-1879" fmla="*/ 53 w 705"/>
                <a:gd name="connsiteY15-1880" fmla="*/ 21 h 232"/>
                <a:gd name="connsiteX16-1881" fmla="*/ 53 w 705"/>
                <a:gd name="connsiteY16-1882" fmla="*/ 11 h 232"/>
                <a:gd name="connsiteX17-1883" fmla="*/ 53 w 705"/>
                <a:gd name="connsiteY17-1884" fmla="*/ 11 h 232"/>
                <a:gd name="connsiteX18-1885" fmla="*/ 58 w 705"/>
                <a:gd name="connsiteY18-1886" fmla="*/ 5 h 232"/>
                <a:gd name="connsiteX19-1887" fmla="*/ 63 w 705"/>
                <a:gd name="connsiteY19-1888" fmla="*/ 5 h 232"/>
                <a:gd name="connsiteX20-1889" fmla="*/ 74 w 705"/>
                <a:gd name="connsiteY20-1890" fmla="*/ 0 h 232"/>
                <a:gd name="connsiteX21-1891" fmla="*/ 79 w 705"/>
                <a:gd name="connsiteY21-1892" fmla="*/ 0 h 232"/>
                <a:gd name="connsiteX22-1893" fmla="*/ 89 w 705"/>
                <a:gd name="connsiteY22-1894" fmla="*/ 0 h 232"/>
                <a:gd name="connsiteX23-1895" fmla="*/ 100 w 705"/>
                <a:gd name="connsiteY23-1896" fmla="*/ 5 h 232"/>
                <a:gd name="connsiteX24-1897" fmla="*/ 116 w 705"/>
                <a:gd name="connsiteY24-1898" fmla="*/ 11 h 232"/>
                <a:gd name="connsiteX25-1899" fmla="*/ 126 w 705"/>
                <a:gd name="connsiteY25-1900" fmla="*/ 16 h 232"/>
                <a:gd name="connsiteX26-1901" fmla="*/ 137 w 705"/>
                <a:gd name="connsiteY26-1902" fmla="*/ 21 h 232"/>
                <a:gd name="connsiteX27-1903" fmla="*/ 142 w 705"/>
                <a:gd name="connsiteY27-1904" fmla="*/ 32 h 232"/>
                <a:gd name="connsiteX28-1905" fmla="*/ 147 w 705"/>
                <a:gd name="connsiteY28-1906" fmla="*/ 37 h 232"/>
                <a:gd name="connsiteX29-1907" fmla="*/ 153 w 705"/>
                <a:gd name="connsiteY29-1908" fmla="*/ 42 h 232"/>
                <a:gd name="connsiteX30-1909" fmla="*/ 153 w 705"/>
                <a:gd name="connsiteY30-1910" fmla="*/ 48 h 232"/>
                <a:gd name="connsiteX31-1911" fmla="*/ 153 w 705"/>
                <a:gd name="connsiteY31-1912" fmla="*/ 53 h 232"/>
                <a:gd name="connsiteX32-1913" fmla="*/ 147 w 705"/>
                <a:gd name="connsiteY32-1914" fmla="*/ 69 h 232"/>
                <a:gd name="connsiteX33-1915" fmla="*/ 142 w 705"/>
                <a:gd name="connsiteY33-1916" fmla="*/ 84 h 232"/>
                <a:gd name="connsiteX34-1917" fmla="*/ 137 w 705"/>
                <a:gd name="connsiteY34-1918" fmla="*/ 100 h 232"/>
                <a:gd name="connsiteX35-1919" fmla="*/ 132 w 705"/>
                <a:gd name="connsiteY35-1920" fmla="*/ 111 h 232"/>
                <a:gd name="connsiteX36-1921" fmla="*/ 126 w 705"/>
                <a:gd name="connsiteY36-1922" fmla="*/ 116 h 232"/>
                <a:gd name="connsiteX37-1923" fmla="*/ 126 w 705"/>
                <a:gd name="connsiteY37-1924" fmla="*/ 127 h 232"/>
                <a:gd name="connsiteX38-1925" fmla="*/ 121 w 705"/>
                <a:gd name="connsiteY38-1926" fmla="*/ 132 h 232"/>
                <a:gd name="connsiteX39-1927" fmla="*/ 121 w 705"/>
                <a:gd name="connsiteY39-1928" fmla="*/ 137 h 232"/>
                <a:gd name="connsiteX40-1929" fmla="*/ 121 w 705"/>
                <a:gd name="connsiteY40-1930" fmla="*/ 142 h 232"/>
                <a:gd name="connsiteX41-1931" fmla="*/ 121 w 705"/>
                <a:gd name="connsiteY41-1932" fmla="*/ 142 h 232"/>
                <a:gd name="connsiteX42-1933" fmla="*/ 121 w 705"/>
                <a:gd name="connsiteY42-1934" fmla="*/ 148 h 232"/>
                <a:gd name="connsiteX43-1935" fmla="*/ 121 w 705"/>
                <a:gd name="connsiteY43-1936" fmla="*/ 148 h 232"/>
                <a:gd name="connsiteX44-1937" fmla="*/ 195 w 705"/>
                <a:gd name="connsiteY44-1938" fmla="*/ 142 h 232"/>
                <a:gd name="connsiteX45-1939" fmla="*/ 210 w 705"/>
                <a:gd name="connsiteY45-1940" fmla="*/ 142 h 232"/>
                <a:gd name="connsiteX46-1941" fmla="*/ 226 w 705"/>
                <a:gd name="connsiteY46-1942" fmla="*/ 142 h 232"/>
                <a:gd name="connsiteX47-1943" fmla="*/ 247 w 705"/>
                <a:gd name="connsiteY47-1944" fmla="*/ 137 h 232"/>
                <a:gd name="connsiteX48-1945" fmla="*/ 268 w 705"/>
                <a:gd name="connsiteY48-1946" fmla="*/ 137 h 232"/>
                <a:gd name="connsiteX49-1947" fmla="*/ 289 w 705"/>
                <a:gd name="connsiteY49-1948" fmla="*/ 132 h 232"/>
                <a:gd name="connsiteX50-1949" fmla="*/ 316 w 705"/>
                <a:gd name="connsiteY50-1950" fmla="*/ 132 h 232"/>
                <a:gd name="connsiteX51-1951" fmla="*/ 342 w 705"/>
                <a:gd name="connsiteY51-1952" fmla="*/ 127 h 232"/>
                <a:gd name="connsiteX52-1953" fmla="*/ 395 w 705"/>
                <a:gd name="connsiteY52-1954" fmla="*/ 121 h 232"/>
                <a:gd name="connsiteX53-1955" fmla="*/ 442 w 705"/>
                <a:gd name="connsiteY53-1956" fmla="*/ 116 h 232"/>
                <a:gd name="connsiteX54-1957" fmla="*/ 494 w 705"/>
                <a:gd name="connsiteY54-1958" fmla="*/ 111 h 232"/>
                <a:gd name="connsiteX55-1959" fmla="*/ 542 w 705"/>
                <a:gd name="connsiteY55-1960" fmla="*/ 106 h 232"/>
                <a:gd name="connsiteX56-1961" fmla="*/ 584 w 705"/>
                <a:gd name="connsiteY56-1962" fmla="*/ 100 h 232"/>
                <a:gd name="connsiteX57-1963" fmla="*/ 626 w 705"/>
                <a:gd name="connsiteY57-1964" fmla="*/ 95 h 232"/>
                <a:gd name="connsiteX58-1965" fmla="*/ 668 w 705"/>
                <a:gd name="connsiteY58-1966" fmla="*/ 90 h 232"/>
                <a:gd name="connsiteX59-1967" fmla="*/ 705 w 705"/>
                <a:gd name="connsiteY59-1968" fmla="*/ 84 h 232"/>
                <a:gd name="connsiteX60-1969" fmla="*/ 705 w 705"/>
                <a:gd name="connsiteY60-1970" fmla="*/ 127 h 232"/>
                <a:gd name="connsiteX61-1971" fmla="*/ 700 w 705"/>
                <a:gd name="connsiteY61-1972" fmla="*/ 127 h 232"/>
                <a:gd name="connsiteX62-1973" fmla="*/ 694 w 705"/>
                <a:gd name="connsiteY62-1974" fmla="*/ 127 h 232"/>
                <a:gd name="connsiteX63-1975" fmla="*/ 689 w 705"/>
                <a:gd name="connsiteY63-1976" fmla="*/ 127 h 232"/>
                <a:gd name="connsiteX64-1977" fmla="*/ 684 w 705"/>
                <a:gd name="connsiteY64-1978" fmla="*/ 127 h 232"/>
                <a:gd name="connsiteX65-1979" fmla="*/ 679 w 705"/>
                <a:gd name="connsiteY65-1980" fmla="*/ 127 h 232"/>
                <a:gd name="connsiteX66-1981" fmla="*/ 668 w 705"/>
                <a:gd name="connsiteY66-1982" fmla="*/ 127 h 232"/>
                <a:gd name="connsiteX67-1983" fmla="*/ 658 w 705"/>
                <a:gd name="connsiteY67-1984" fmla="*/ 127 h 232"/>
                <a:gd name="connsiteX68-1985" fmla="*/ 647 w 705"/>
                <a:gd name="connsiteY68-1986" fmla="*/ 132 h 232"/>
                <a:gd name="connsiteX69-1987" fmla="*/ 636 w 705"/>
                <a:gd name="connsiteY69-1988" fmla="*/ 132 h 232"/>
                <a:gd name="connsiteX70-1989" fmla="*/ 621 w 705"/>
                <a:gd name="connsiteY70-1990" fmla="*/ 132 h 232"/>
                <a:gd name="connsiteX71-1991" fmla="*/ 605 w 705"/>
                <a:gd name="connsiteY71-1992" fmla="*/ 132 h 232"/>
                <a:gd name="connsiteX72-1993" fmla="*/ 589 w 705"/>
                <a:gd name="connsiteY72-1994" fmla="*/ 137 h 232"/>
                <a:gd name="connsiteX73-1995" fmla="*/ 573 w 705"/>
                <a:gd name="connsiteY73-1996" fmla="*/ 137 h 232"/>
                <a:gd name="connsiteX74-1997" fmla="*/ 558 w 705"/>
                <a:gd name="connsiteY74-1998" fmla="*/ 137 h 232"/>
                <a:gd name="connsiteX75-1999" fmla="*/ 542 w 705"/>
                <a:gd name="connsiteY75-2000" fmla="*/ 142 h 232"/>
                <a:gd name="connsiteX76-2001" fmla="*/ 521 w 705"/>
                <a:gd name="connsiteY76-2002" fmla="*/ 142 h 232"/>
                <a:gd name="connsiteX77-2003" fmla="*/ 484 w 705"/>
                <a:gd name="connsiteY77-2004" fmla="*/ 148 h 232"/>
                <a:gd name="connsiteX78-2005" fmla="*/ 442 w 705"/>
                <a:gd name="connsiteY78-2006" fmla="*/ 153 h 232"/>
                <a:gd name="connsiteX79-2007" fmla="*/ 410 w 705"/>
                <a:gd name="connsiteY79-2008" fmla="*/ 153 h 232"/>
                <a:gd name="connsiteX80-2009" fmla="*/ 373 w 705"/>
                <a:gd name="connsiteY80-2010" fmla="*/ 158 h 232"/>
                <a:gd name="connsiteX81-2011" fmla="*/ 342 w 705"/>
                <a:gd name="connsiteY81-2012" fmla="*/ 163 h 232"/>
                <a:gd name="connsiteX82-2013" fmla="*/ 310 w 705"/>
                <a:gd name="connsiteY82-2014" fmla="*/ 169 h 232"/>
                <a:gd name="connsiteX83-2015" fmla="*/ 279 w 705"/>
                <a:gd name="connsiteY83-2016" fmla="*/ 174 h 232"/>
                <a:gd name="connsiteX84-2017" fmla="*/ 252 w 705"/>
                <a:gd name="connsiteY84-2018" fmla="*/ 179 h 232"/>
                <a:gd name="connsiteX85-2019" fmla="*/ 221 w 705"/>
                <a:gd name="connsiteY85-2020" fmla="*/ 179 h 232"/>
                <a:gd name="connsiteX86-2021" fmla="*/ 195 w 705"/>
                <a:gd name="connsiteY86-2022" fmla="*/ 185 h 232"/>
                <a:gd name="connsiteX87-2023" fmla="*/ 174 w 705"/>
                <a:gd name="connsiteY87-2024" fmla="*/ 190 h 232"/>
                <a:gd name="connsiteX88-2025" fmla="*/ 153 w 705"/>
                <a:gd name="connsiteY88-2026" fmla="*/ 195 h 232"/>
                <a:gd name="connsiteX89-2027" fmla="*/ 137 w 705"/>
                <a:gd name="connsiteY89-2028" fmla="*/ 200 h 232"/>
                <a:gd name="connsiteX90-2029" fmla="*/ 100 w 705"/>
                <a:gd name="connsiteY90-2030" fmla="*/ 211 h 232"/>
                <a:gd name="connsiteX91-2031" fmla="*/ 79 w 705"/>
                <a:gd name="connsiteY91-2032" fmla="*/ 221 h 232"/>
                <a:gd name="connsiteX92-2033" fmla="*/ 74 w 705"/>
                <a:gd name="connsiteY92-2034" fmla="*/ 221 h 232"/>
                <a:gd name="connsiteX93-2035" fmla="*/ 63 w 705"/>
                <a:gd name="connsiteY93-2036" fmla="*/ 227 h 232"/>
                <a:gd name="connsiteX94-2037" fmla="*/ 58 w 705"/>
                <a:gd name="connsiteY94-2038" fmla="*/ 227 h 232"/>
                <a:gd name="connsiteX95-2039" fmla="*/ 53 w 705"/>
                <a:gd name="connsiteY95-2040" fmla="*/ 227 h 232"/>
                <a:gd name="connsiteX96-2041" fmla="*/ 53 w 705"/>
                <a:gd name="connsiteY96-2042" fmla="*/ 232 h 232"/>
                <a:gd name="connsiteX97-2043" fmla="*/ 47 w 705"/>
                <a:gd name="connsiteY97-2044" fmla="*/ 232 h 232"/>
                <a:gd name="connsiteX98-2045" fmla="*/ 42 w 705"/>
                <a:gd name="connsiteY98-2046" fmla="*/ 227 h 232"/>
                <a:gd name="connsiteX99-2047" fmla="*/ 37 w 705"/>
                <a:gd name="connsiteY99-2048" fmla="*/ 227 h 232"/>
                <a:gd name="connsiteX100-2049" fmla="*/ 32 w 705"/>
                <a:gd name="connsiteY100-2050" fmla="*/ 221 h 232"/>
                <a:gd name="connsiteX101-2051" fmla="*/ 21 w 705"/>
                <a:gd name="connsiteY101-2052" fmla="*/ 216 h 232"/>
                <a:gd name="connsiteX102-2053" fmla="*/ 11 w 705"/>
                <a:gd name="connsiteY102-2054" fmla="*/ 206 h 232"/>
                <a:gd name="connsiteX103-2055" fmla="*/ 5 w 705"/>
                <a:gd name="connsiteY103-2056" fmla="*/ 200 h 232"/>
                <a:gd name="connsiteX104-2057" fmla="*/ 5 w 705"/>
                <a:gd name="connsiteY104-2058" fmla="*/ 190 h 232"/>
                <a:gd name="connsiteX105-2059" fmla="*/ 0 w 705"/>
                <a:gd name="connsiteY105-2060" fmla="*/ 185 h 232"/>
                <a:gd name="connsiteX106-2061" fmla="*/ 5 w 705"/>
                <a:gd name="connsiteY106-2062" fmla="*/ 179 h 232"/>
                <a:gd name="connsiteX107-2063" fmla="*/ 11 w 705"/>
                <a:gd name="connsiteY107-2064" fmla="*/ 174 h 232"/>
                <a:gd name="connsiteX108-2065" fmla="*/ 16 w 705"/>
                <a:gd name="connsiteY108-2066" fmla="*/ 169 h 232"/>
                <a:gd name="connsiteX109-2067" fmla="*/ 26 w 705"/>
                <a:gd name="connsiteY109-2068" fmla="*/ 158 h 232"/>
                <a:gd name="connsiteX110-2069" fmla="*/ 26 w 705"/>
                <a:gd name="connsiteY110-2070" fmla="*/ 158 h 232"/>
                <a:gd name="connsiteX0-2071" fmla="*/ 26 w 705"/>
                <a:gd name="connsiteY0-2072" fmla="*/ 158 h 232"/>
                <a:gd name="connsiteX1-2073" fmla="*/ 37 w 705"/>
                <a:gd name="connsiteY1-2074" fmla="*/ 148 h 232"/>
                <a:gd name="connsiteX2-2075" fmla="*/ 47 w 705"/>
                <a:gd name="connsiteY2-2076" fmla="*/ 137 h 232"/>
                <a:gd name="connsiteX3-2077" fmla="*/ 58 w 705"/>
                <a:gd name="connsiteY3-2078" fmla="*/ 121 h 232"/>
                <a:gd name="connsiteX4-2079" fmla="*/ 68 w 705"/>
                <a:gd name="connsiteY4-2080" fmla="*/ 100 h 232"/>
                <a:gd name="connsiteX5-2081" fmla="*/ 74 w 705"/>
                <a:gd name="connsiteY5-2082" fmla="*/ 79 h 232"/>
                <a:gd name="connsiteX6-2083" fmla="*/ 74 w 705"/>
                <a:gd name="connsiteY6-2084" fmla="*/ 74 h 232"/>
                <a:gd name="connsiteX7-2085" fmla="*/ 74 w 705"/>
                <a:gd name="connsiteY7-2086" fmla="*/ 63 h 232"/>
                <a:gd name="connsiteX8-2087" fmla="*/ 74 w 705"/>
                <a:gd name="connsiteY8-2088" fmla="*/ 58 h 232"/>
                <a:gd name="connsiteX9-2089" fmla="*/ 68 w 705"/>
                <a:gd name="connsiteY9-2090" fmla="*/ 48 h 232"/>
                <a:gd name="connsiteX10-2091" fmla="*/ 68 w 705"/>
                <a:gd name="connsiteY10-2092" fmla="*/ 42 h 232"/>
                <a:gd name="connsiteX11-2093" fmla="*/ 63 w 705"/>
                <a:gd name="connsiteY11-2094" fmla="*/ 37 h 232"/>
                <a:gd name="connsiteX12-2095" fmla="*/ 58 w 705"/>
                <a:gd name="connsiteY12-2096" fmla="*/ 32 h 232"/>
                <a:gd name="connsiteX13-2097" fmla="*/ 53 w 705"/>
                <a:gd name="connsiteY13-2098" fmla="*/ 27 h 232"/>
                <a:gd name="connsiteX14-2099" fmla="*/ 53 w 705"/>
                <a:gd name="connsiteY14-2100" fmla="*/ 21 h 232"/>
                <a:gd name="connsiteX15-2101" fmla="*/ 53 w 705"/>
                <a:gd name="connsiteY15-2102" fmla="*/ 21 h 232"/>
                <a:gd name="connsiteX16-2103" fmla="*/ 53 w 705"/>
                <a:gd name="connsiteY16-2104" fmla="*/ 11 h 232"/>
                <a:gd name="connsiteX17-2105" fmla="*/ 53 w 705"/>
                <a:gd name="connsiteY17-2106" fmla="*/ 11 h 232"/>
                <a:gd name="connsiteX18-2107" fmla="*/ 58 w 705"/>
                <a:gd name="connsiteY18-2108" fmla="*/ 5 h 232"/>
                <a:gd name="connsiteX19-2109" fmla="*/ 63 w 705"/>
                <a:gd name="connsiteY19-2110" fmla="*/ 5 h 232"/>
                <a:gd name="connsiteX20-2111" fmla="*/ 74 w 705"/>
                <a:gd name="connsiteY20-2112" fmla="*/ 0 h 232"/>
                <a:gd name="connsiteX21-2113" fmla="*/ 79 w 705"/>
                <a:gd name="connsiteY21-2114" fmla="*/ 0 h 232"/>
                <a:gd name="connsiteX22-2115" fmla="*/ 89 w 705"/>
                <a:gd name="connsiteY22-2116" fmla="*/ 0 h 232"/>
                <a:gd name="connsiteX23-2117" fmla="*/ 100 w 705"/>
                <a:gd name="connsiteY23-2118" fmla="*/ 5 h 232"/>
                <a:gd name="connsiteX24-2119" fmla="*/ 116 w 705"/>
                <a:gd name="connsiteY24-2120" fmla="*/ 11 h 232"/>
                <a:gd name="connsiteX25-2121" fmla="*/ 126 w 705"/>
                <a:gd name="connsiteY25-2122" fmla="*/ 16 h 232"/>
                <a:gd name="connsiteX26-2123" fmla="*/ 137 w 705"/>
                <a:gd name="connsiteY26-2124" fmla="*/ 21 h 232"/>
                <a:gd name="connsiteX27-2125" fmla="*/ 142 w 705"/>
                <a:gd name="connsiteY27-2126" fmla="*/ 32 h 232"/>
                <a:gd name="connsiteX28-2127" fmla="*/ 147 w 705"/>
                <a:gd name="connsiteY28-2128" fmla="*/ 37 h 232"/>
                <a:gd name="connsiteX29-2129" fmla="*/ 153 w 705"/>
                <a:gd name="connsiteY29-2130" fmla="*/ 42 h 232"/>
                <a:gd name="connsiteX30-2131" fmla="*/ 153 w 705"/>
                <a:gd name="connsiteY30-2132" fmla="*/ 48 h 232"/>
                <a:gd name="connsiteX31-2133" fmla="*/ 153 w 705"/>
                <a:gd name="connsiteY31-2134" fmla="*/ 53 h 232"/>
                <a:gd name="connsiteX32-2135" fmla="*/ 147 w 705"/>
                <a:gd name="connsiteY32-2136" fmla="*/ 69 h 232"/>
                <a:gd name="connsiteX33-2137" fmla="*/ 142 w 705"/>
                <a:gd name="connsiteY33-2138" fmla="*/ 84 h 232"/>
                <a:gd name="connsiteX34-2139" fmla="*/ 137 w 705"/>
                <a:gd name="connsiteY34-2140" fmla="*/ 100 h 232"/>
                <a:gd name="connsiteX35-2141" fmla="*/ 132 w 705"/>
                <a:gd name="connsiteY35-2142" fmla="*/ 111 h 232"/>
                <a:gd name="connsiteX36-2143" fmla="*/ 126 w 705"/>
                <a:gd name="connsiteY36-2144" fmla="*/ 116 h 232"/>
                <a:gd name="connsiteX37-2145" fmla="*/ 126 w 705"/>
                <a:gd name="connsiteY37-2146" fmla="*/ 127 h 232"/>
                <a:gd name="connsiteX38-2147" fmla="*/ 121 w 705"/>
                <a:gd name="connsiteY38-2148" fmla="*/ 132 h 232"/>
                <a:gd name="connsiteX39-2149" fmla="*/ 121 w 705"/>
                <a:gd name="connsiteY39-2150" fmla="*/ 137 h 232"/>
                <a:gd name="connsiteX40-2151" fmla="*/ 121 w 705"/>
                <a:gd name="connsiteY40-2152" fmla="*/ 142 h 232"/>
                <a:gd name="connsiteX41-2153" fmla="*/ 121 w 705"/>
                <a:gd name="connsiteY41-2154" fmla="*/ 142 h 232"/>
                <a:gd name="connsiteX42-2155" fmla="*/ 121 w 705"/>
                <a:gd name="connsiteY42-2156" fmla="*/ 148 h 232"/>
                <a:gd name="connsiteX43-2157" fmla="*/ 121 w 705"/>
                <a:gd name="connsiteY43-2158" fmla="*/ 148 h 232"/>
                <a:gd name="connsiteX44-2159" fmla="*/ 195 w 705"/>
                <a:gd name="connsiteY44-2160" fmla="*/ 142 h 232"/>
                <a:gd name="connsiteX45-2161" fmla="*/ 210 w 705"/>
                <a:gd name="connsiteY45-2162" fmla="*/ 142 h 232"/>
                <a:gd name="connsiteX46-2163" fmla="*/ 226 w 705"/>
                <a:gd name="connsiteY46-2164" fmla="*/ 142 h 232"/>
                <a:gd name="connsiteX47-2165" fmla="*/ 247 w 705"/>
                <a:gd name="connsiteY47-2166" fmla="*/ 137 h 232"/>
                <a:gd name="connsiteX48-2167" fmla="*/ 268 w 705"/>
                <a:gd name="connsiteY48-2168" fmla="*/ 137 h 232"/>
                <a:gd name="connsiteX49-2169" fmla="*/ 289 w 705"/>
                <a:gd name="connsiteY49-2170" fmla="*/ 132 h 232"/>
                <a:gd name="connsiteX50-2171" fmla="*/ 316 w 705"/>
                <a:gd name="connsiteY50-2172" fmla="*/ 132 h 232"/>
                <a:gd name="connsiteX51-2173" fmla="*/ 342 w 705"/>
                <a:gd name="connsiteY51-2174" fmla="*/ 127 h 232"/>
                <a:gd name="connsiteX52-2175" fmla="*/ 395 w 705"/>
                <a:gd name="connsiteY52-2176" fmla="*/ 121 h 232"/>
                <a:gd name="connsiteX53-2177" fmla="*/ 442 w 705"/>
                <a:gd name="connsiteY53-2178" fmla="*/ 116 h 232"/>
                <a:gd name="connsiteX54-2179" fmla="*/ 494 w 705"/>
                <a:gd name="connsiteY54-2180" fmla="*/ 111 h 232"/>
                <a:gd name="connsiteX55-2181" fmla="*/ 542 w 705"/>
                <a:gd name="connsiteY55-2182" fmla="*/ 106 h 232"/>
                <a:gd name="connsiteX56-2183" fmla="*/ 584 w 705"/>
                <a:gd name="connsiteY56-2184" fmla="*/ 100 h 232"/>
                <a:gd name="connsiteX57-2185" fmla="*/ 626 w 705"/>
                <a:gd name="connsiteY57-2186" fmla="*/ 95 h 232"/>
                <a:gd name="connsiteX58-2187" fmla="*/ 668 w 705"/>
                <a:gd name="connsiteY58-2188" fmla="*/ 90 h 232"/>
                <a:gd name="connsiteX59-2189" fmla="*/ 705 w 705"/>
                <a:gd name="connsiteY59-2190" fmla="*/ 84 h 232"/>
                <a:gd name="connsiteX60-2191" fmla="*/ 705 w 705"/>
                <a:gd name="connsiteY60-2192" fmla="*/ 127 h 232"/>
                <a:gd name="connsiteX61-2193" fmla="*/ 700 w 705"/>
                <a:gd name="connsiteY61-2194" fmla="*/ 127 h 232"/>
                <a:gd name="connsiteX62-2195" fmla="*/ 694 w 705"/>
                <a:gd name="connsiteY62-2196" fmla="*/ 127 h 232"/>
                <a:gd name="connsiteX63-2197" fmla="*/ 689 w 705"/>
                <a:gd name="connsiteY63-2198" fmla="*/ 127 h 232"/>
                <a:gd name="connsiteX64-2199" fmla="*/ 684 w 705"/>
                <a:gd name="connsiteY64-2200" fmla="*/ 127 h 232"/>
                <a:gd name="connsiteX65-2201" fmla="*/ 679 w 705"/>
                <a:gd name="connsiteY65-2202" fmla="*/ 127 h 232"/>
                <a:gd name="connsiteX66-2203" fmla="*/ 668 w 705"/>
                <a:gd name="connsiteY66-2204" fmla="*/ 127 h 232"/>
                <a:gd name="connsiteX67-2205" fmla="*/ 658 w 705"/>
                <a:gd name="connsiteY67-2206" fmla="*/ 127 h 232"/>
                <a:gd name="connsiteX68-2207" fmla="*/ 647 w 705"/>
                <a:gd name="connsiteY68-2208" fmla="*/ 132 h 232"/>
                <a:gd name="connsiteX69-2209" fmla="*/ 636 w 705"/>
                <a:gd name="connsiteY69-2210" fmla="*/ 132 h 232"/>
                <a:gd name="connsiteX70-2211" fmla="*/ 621 w 705"/>
                <a:gd name="connsiteY70-2212" fmla="*/ 132 h 232"/>
                <a:gd name="connsiteX71-2213" fmla="*/ 605 w 705"/>
                <a:gd name="connsiteY71-2214" fmla="*/ 132 h 232"/>
                <a:gd name="connsiteX72-2215" fmla="*/ 589 w 705"/>
                <a:gd name="connsiteY72-2216" fmla="*/ 137 h 232"/>
                <a:gd name="connsiteX73-2217" fmla="*/ 573 w 705"/>
                <a:gd name="connsiteY73-2218" fmla="*/ 137 h 232"/>
                <a:gd name="connsiteX74-2219" fmla="*/ 558 w 705"/>
                <a:gd name="connsiteY74-2220" fmla="*/ 137 h 232"/>
                <a:gd name="connsiteX75-2221" fmla="*/ 542 w 705"/>
                <a:gd name="connsiteY75-2222" fmla="*/ 142 h 232"/>
                <a:gd name="connsiteX76-2223" fmla="*/ 521 w 705"/>
                <a:gd name="connsiteY76-2224" fmla="*/ 142 h 232"/>
                <a:gd name="connsiteX77-2225" fmla="*/ 484 w 705"/>
                <a:gd name="connsiteY77-2226" fmla="*/ 148 h 232"/>
                <a:gd name="connsiteX78-2227" fmla="*/ 442 w 705"/>
                <a:gd name="connsiteY78-2228" fmla="*/ 153 h 232"/>
                <a:gd name="connsiteX79-2229" fmla="*/ 410 w 705"/>
                <a:gd name="connsiteY79-2230" fmla="*/ 153 h 232"/>
                <a:gd name="connsiteX80-2231" fmla="*/ 373 w 705"/>
                <a:gd name="connsiteY80-2232" fmla="*/ 158 h 232"/>
                <a:gd name="connsiteX81-2233" fmla="*/ 342 w 705"/>
                <a:gd name="connsiteY81-2234" fmla="*/ 163 h 232"/>
                <a:gd name="connsiteX82-2235" fmla="*/ 310 w 705"/>
                <a:gd name="connsiteY82-2236" fmla="*/ 169 h 232"/>
                <a:gd name="connsiteX83-2237" fmla="*/ 279 w 705"/>
                <a:gd name="connsiteY83-2238" fmla="*/ 174 h 232"/>
                <a:gd name="connsiteX84-2239" fmla="*/ 252 w 705"/>
                <a:gd name="connsiteY84-2240" fmla="*/ 179 h 232"/>
                <a:gd name="connsiteX85-2241" fmla="*/ 221 w 705"/>
                <a:gd name="connsiteY85-2242" fmla="*/ 179 h 232"/>
                <a:gd name="connsiteX86-2243" fmla="*/ 195 w 705"/>
                <a:gd name="connsiteY86-2244" fmla="*/ 185 h 232"/>
                <a:gd name="connsiteX87-2245" fmla="*/ 174 w 705"/>
                <a:gd name="connsiteY87-2246" fmla="*/ 190 h 232"/>
                <a:gd name="connsiteX88-2247" fmla="*/ 153 w 705"/>
                <a:gd name="connsiteY88-2248" fmla="*/ 195 h 232"/>
                <a:gd name="connsiteX89-2249" fmla="*/ 137 w 705"/>
                <a:gd name="connsiteY89-2250" fmla="*/ 200 h 232"/>
                <a:gd name="connsiteX90-2251" fmla="*/ 79 w 705"/>
                <a:gd name="connsiteY90-2252" fmla="*/ 221 h 232"/>
                <a:gd name="connsiteX91-2253" fmla="*/ 74 w 705"/>
                <a:gd name="connsiteY91-2254" fmla="*/ 221 h 232"/>
                <a:gd name="connsiteX92-2255" fmla="*/ 63 w 705"/>
                <a:gd name="connsiteY92-2256" fmla="*/ 227 h 232"/>
                <a:gd name="connsiteX93-2257" fmla="*/ 58 w 705"/>
                <a:gd name="connsiteY93-2258" fmla="*/ 227 h 232"/>
                <a:gd name="connsiteX94-2259" fmla="*/ 53 w 705"/>
                <a:gd name="connsiteY94-2260" fmla="*/ 227 h 232"/>
                <a:gd name="connsiteX95-2261" fmla="*/ 53 w 705"/>
                <a:gd name="connsiteY95-2262" fmla="*/ 232 h 232"/>
                <a:gd name="connsiteX96-2263" fmla="*/ 47 w 705"/>
                <a:gd name="connsiteY96-2264" fmla="*/ 232 h 232"/>
                <a:gd name="connsiteX97-2265" fmla="*/ 42 w 705"/>
                <a:gd name="connsiteY97-2266" fmla="*/ 227 h 232"/>
                <a:gd name="connsiteX98-2267" fmla="*/ 37 w 705"/>
                <a:gd name="connsiteY98-2268" fmla="*/ 227 h 232"/>
                <a:gd name="connsiteX99-2269" fmla="*/ 32 w 705"/>
                <a:gd name="connsiteY99-2270" fmla="*/ 221 h 232"/>
                <a:gd name="connsiteX100-2271" fmla="*/ 21 w 705"/>
                <a:gd name="connsiteY100-2272" fmla="*/ 216 h 232"/>
                <a:gd name="connsiteX101-2273" fmla="*/ 11 w 705"/>
                <a:gd name="connsiteY101-2274" fmla="*/ 206 h 232"/>
                <a:gd name="connsiteX102-2275" fmla="*/ 5 w 705"/>
                <a:gd name="connsiteY102-2276" fmla="*/ 200 h 232"/>
                <a:gd name="connsiteX103-2277" fmla="*/ 5 w 705"/>
                <a:gd name="connsiteY103-2278" fmla="*/ 190 h 232"/>
                <a:gd name="connsiteX104-2279" fmla="*/ 0 w 705"/>
                <a:gd name="connsiteY104-2280" fmla="*/ 185 h 232"/>
                <a:gd name="connsiteX105-2281" fmla="*/ 5 w 705"/>
                <a:gd name="connsiteY105-2282" fmla="*/ 179 h 232"/>
                <a:gd name="connsiteX106-2283" fmla="*/ 11 w 705"/>
                <a:gd name="connsiteY106-2284" fmla="*/ 174 h 232"/>
                <a:gd name="connsiteX107-2285" fmla="*/ 16 w 705"/>
                <a:gd name="connsiteY107-2286" fmla="*/ 169 h 232"/>
                <a:gd name="connsiteX108-2287" fmla="*/ 26 w 705"/>
                <a:gd name="connsiteY108-2288" fmla="*/ 158 h 232"/>
                <a:gd name="connsiteX109-2289" fmla="*/ 26 w 705"/>
                <a:gd name="connsiteY109-2290" fmla="*/ 158 h 232"/>
                <a:gd name="connsiteX0-2291" fmla="*/ 26 w 705"/>
                <a:gd name="connsiteY0-2292" fmla="*/ 158 h 232"/>
                <a:gd name="connsiteX1-2293" fmla="*/ 37 w 705"/>
                <a:gd name="connsiteY1-2294" fmla="*/ 148 h 232"/>
                <a:gd name="connsiteX2-2295" fmla="*/ 47 w 705"/>
                <a:gd name="connsiteY2-2296" fmla="*/ 137 h 232"/>
                <a:gd name="connsiteX3-2297" fmla="*/ 58 w 705"/>
                <a:gd name="connsiteY3-2298" fmla="*/ 121 h 232"/>
                <a:gd name="connsiteX4-2299" fmla="*/ 68 w 705"/>
                <a:gd name="connsiteY4-2300" fmla="*/ 100 h 232"/>
                <a:gd name="connsiteX5-2301" fmla="*/ 74 w 705"/>
                <a:gd name="connsiteY5-2302" fmla="*/ 79 h 232"/>
                <a:gd name="connsiteX6-2303" fmla="*/ 74 w 705"/>
                <a:gd name="connsiteY6-2304" fmla="*/ 74 h 232"/>
                <a:gd name="connsiteX7-2305" fmla="*/ 74 w 705"/>
                <a:gd name="connsiteY7-2306" fmla="*/ 63 h 232"/>
                <a:gd name="connsiteX8-2307" fmla="*/ 74 w 705"/>
                <a:gd name="connsiteY8-2308" fmla="*/ 58 h 232"/>
                <a:gd name="connsiteX9-2309" fmla="*/ 68 w 705"/>
                <a:gd name="connsiteY9-2310" fmla="*/ 48 h 232"/>
                <a:gd name="connsiteX10-2311" fmla="*/ 68 w 705"/>
                <a:gd name="connsiteY10-2312" fmla="*/ 42 h 232"/>
                <a:gd name="connsiteX11-2313" fmla="*/ 63 w 705"/>
                <a:gd name="connsiteY11-2314" fmla="*/ 37 h 232"/>
                <a:gd name="connsiteX12-2315" fmla="*/ 58 w 705"/>
                <a:gd name="connsiteY12-2316" fmla="*/ 32 h 232"/>
                <a:gd name="connsiteX13-2317" fmla="*/ 53 w 705"/>
                <a:gd name="connsiteY13-2318" fmla="*/ 27 h 232"/>
                <a:gd name="connsiteX14-2319" fmla="*/ 53 w 705"/>
                <a:gd name="connsiteY14-2320" fmla="*/ 21 h 232"/>
                <a:gd name="connsiteX15-2321" fmla="*/ 53 w 705"/>
                <a:gd name="connsiteY15-2322" fmla="*/ 21 h 232"/>
                <a:gd name="connsiteX16-2323" fmla="*/ 53 w 705"/>
                <a:gd name="connsiteY16-2324" fmla="*/ 11 h 232"/>
                <a:gd name="connsiteX17-2325" fmla="*/ 53 w 705"/>
                <a:gd name="connsiteY17-2326" fmla="*/ 11 h 232"/>
                <a:gd name="connsiteX18-2327" fmla="*/ 58 w 705"/>
                <a:gd name="connsiteY18-2328" fmla="*/ 5 h 232"/>
                <a:gd name="connsiteX19-2329" fmla="*/ 63 w 705"/>
                <a:gd name="connsiteY19-2330" fmla="*/ 5 h 232"/>
                <a:gd name="connsiteX20-2331" fmla="*/ 74 w 705"/>
                <a:gd name="connsiteY20-2332" fmla="*/ 0 h 232"/>
                <a:gd name="connsiteX21-2333" fmla="*/ 79 w 705"/>
                <a:gd name="connsiteY21-2334" fmla="*/ 0 h 232"/>
                <a:gd name="connsiteX22-2335" fmla="*/ 89 w 705"/>
                <a:gd name="connsiteY22-2336" fmla="*/ 0 h 232"/>
                <a:gd name="connsiteX23-2337" fmla="*/ 100 w 705"/>
                <a:gd name="connsiteY23-2338" fmla="*/ 5 h 232"/>
                <a:gd name="connsiteX24-2339" fmla="*/ 116 w 705"/>
                <a:gd name="connsiteY24-2340" fmla="*/ 11 h 232"/>
                <a:gd name="connsiteX25-2341" fmla="*/ 126 w 705"/>
                <a:gd name="connsiteY25-2342" fmla="*/ 16 h 232"/>
                <a:gd name="connsiteX26-2343" fmla="*/ 137 w 705"/>
                <a:gd name="connsiteY26-2344" fmla="*/ 21 h 232"/>
                <a:gd name="connsiteX27-2345" fmla="*/ 142 w 705"/>
                <a:gd name="connsiteY27-2346" fmla="*/ 32 h 232"/>
                <a:gd name="connsiteX28-2347" fmla="*/ 147 w 705"/>
                <a:gd name="connsiteY28-2348" fmla="*/ 37 h 232"/>
                <a:gd name="connsiteX29-2349" fmla="*/ 153 w 705"/>
                <a:gd name="connsiteY29-2350" fmla="*/ 42 h 232"/>
                <a:gd name="connsiteX30-2351" fmla="*/ 153 w 705"/>
                <a:gd name="connsiteY30-2352" fmla="*/ 48 h 232"/>
                <a:gd name="connsiteX31-2353" fmla="*/ 153 w 705"/>
                <a:gd name="connsiteY31-2354" fmla="*/ 53 h 232"/>
                <a:gd name="connsiteX32-2355" fmla="*/ 147 w 705"/>
                <a:gd name="connsiteY32-2356" fmla="*/ 69 h 232"/>
                <a:gd name="connsiteX33-2357" fmla="*/ 142 w 705"/>
                <a:gd name="connsiteY33-2358" fmla="*/ 84 h 232"/>
                <a:gd name="connsiteX34-2359" fmla="*/ 137 w 705"/>
                <a:gd name="connsiteY34-2360" fmla="*/ 100 h 232"/>
                <a:gd name="connsiteX35-2361" fmla="*/ 132 w 705"/>
                <a:gd name="connsiteY35-2362" fmla="*/ 111 h 232"/>
                <a:gd name="connsiteX36-2363" fmla="*/ 126 w 705"/>
                <a:gd name="connsiteY36-2364" fmla="*/ 116 h 232"/>
                <a:gd name="connsiteX37-2365" fmla="*/ 126 w 705"/>
                <a:gd name="connsiteY37-2366" fmla="*/ 127 h 232"/>
                <a:gd name="connsiteX38-2367" fmla="*/ 121 w 705"/>
                <a:gd name="connsiteY38-2368" fmla="*/ 132 h 232"/>
                <a:gd name="connsiteX39-2369" fmla="*/ 121 w 705"/>
                <a:gd name="connsiteY39-2370" fmla="*/ 137 h 232"/>
                <a:gd name="connsiteX40-2371" fmla="*/ 121 w 705"/>
                <a:gd name="connsiteY40-2372" fmla="*/ 142 h 232"/>
                <a:gd name="connsiteX41-2373" fmla="*/ 121 w 705"/>
                <a:gd name="connsiteY41-2374" fmla="*/ 142 h 232"/>
                <a:gd name="connsiteX42-2375" fmla="*/ 121 w 705"/>
                <a:gd name="connsiteY42-2376" fmla="*/ 148 h 232"/>
                <a:gd name="connsiteX43-2377" fmla="*/ 121 w 705"/>
                <a:gd name="connsiteY43-2378" fmla="*/ 148 h 232"/>
                <a:gd name="connsiteX44-2379" fmla="*/ 195 w 705"/>
                <a:gd name="connsiteY44-2380" fmla="*/ 142 h 232"/>
                <a:gd name="connsiteX45-2381" fmla="*/ 210 w 705"/>
                <a:gd name="connsiteY45-2382" fmla="*/ 142 h 232"/>
                <a:gd name="connsiteX46-2383" fmla="*/ 226 w 705"/>
                <a:gd name="connsiteY46-2384" fmla="*/ 142 h 232"/>
                <a:gd name="connsiteX47-2385" fmla="*/ 247 w 705"/>
                <a:gd name="connsiteY47-2386" fmla="*/ 137 h 232"/>
                <a:gd name="connsiteX48-2387" fmla="*/ 268 w 705"/>
                <a:gd name="connsiteY48-2388" fmla="*/ 137 h 232"/>
                <a:gd name="connsiteX49-2389" fmla="*/ 289 w 705"/>
                <a:gd name="connsiteY49-2390" fmla="*/ 132 h 232"/>
                <a:gd name="connsiteX50-2391" fmla="*/ 316 w 705"/>
                <a:gd name="connsiteY50-2392" fmla="*/ 132 h 232"/>
                <a:gd name="connsiteX51-2393" fmla="*/ 342 w 705"/>
                <a:gd name="connsiteY51-2394" fmla="*/ 127 h 232"/>
                <a:gd name="connsiteX52-2395" fmla="*/ 395 w 705"/>
                <a:gd name="connsiteY52-2396" fmla="*/ 121 h 232"/>
                <a:gd name="connsiteX53-2397" fmla="*/ 442 w 705"/>
                <a:gd name="connsiteY53-2398" fmla="*/ 116 h 232"/>
                <a:gd name="connsiteX54-2399" fmla="*/ 494 w 705"/>
                <a:gd name="connsiteY54-2400" fmla="*/ 111 h 232"/>
                <a:gd name="connsiteX55-2401" fmla="*/ 542 w 705"/>
                <a:gd name="connsiteY55-2402" fmla="*/ 106 h 232"/>
                <a:gd name="connsiteX56-2403" fmla="*/ 584 w 705"/>
                <a:gd name="connsiteY56-2404" fmla="*/ 100 h 232"/>
                <a:gd name="connsiteX57-2405" fmla="*/ 626 w 705"/>
                <a:gd name="connsiteY57-2406" fmla="*/ 95 h 232"/>
                <a:gd name="connsiteX58-2407" fmla="*/ 668 w 705"/>
                <a:gd name="connsiteY58-2408" fmla="*/ 90 h 232"/>
                <a:gd name="connsiteX59-2409" fmla="*/ 705 w 705"/>
                <a:gd name="connsiteY59-2410" fmla="*/ 84 h 232"/>
                <a:gd name="connsiteX60-2411" fmla="*/ 705 w 705"/>
                <a:gd name="connsiteY60-2412" fmla="*/ 127 h 232"/>
                <a:gd name="connsiteX61-2413" fmla="*/ 700 w 705"/>
                <a:gd name="connsiteY61-2414" fmla="*/ 127 h 232"/>
                <a:gd name="connsiteX62-2415" fmla="*/ 694 w 705"/>
                <a:gd name="connsiteY62-2416" fmla="*/ 127 h 232"/>
                <a:gd name="connsiteX63-2417" fmla="*/ 689 w 705"/>
                <a:gd name="connsiteY63-2418" fmla="*/ 127 h 232"/>
                <a:gd name="connsiteX64-2419" fmla="*/ 684 w 705"/>
                <a:gd name="connsiteY64-2420" fmla="*/ 127 h 232"/>
                <a:gd name="connsiteX65-2421" fmla="*/ 679 w 705"/>
                <a:gd name="connsiteY65-2422" fmla="*/ 127 h 232"/>
                <a:gd name="connsiteX66-2423" fmla="*/ 668 w 705"/>
                <a:gd name="connsiteY66-2424" fmla="*/ 127 h 232"/>
                <a:gd name="connsiteX67-2425" fmla="*/ 658 w 705"/>
                <a:gd name="connsiteY67-2426" fmla="*/ 127 h 232"/>
                <a:gd name="connsiteX68-2427" fmla="*/ 647 w 705"/>
                <a:gd name="connsiteY68-2428" fmla="*/ 132 h 232"/>
                <a:gd name="connsiteX69-2429" fmla="*/ 636 w 705"/>
                <a:gd name="connsiteY69-2430" fmla="*/ 132 h 232"/>
                <a:gd name="connsiteX70-2431" fmla="*/ 621 w 705"/>
                <a:gd name="connsiteY70-2432" fmla="*/ 132 h 232"/>
                <a:gd name="connsiteX71-2433" fmla="*/ 605 w 705"/>
                <a:gd name="connsiteY71-2434" fmla="*/ 132 h 232"/>
                <a:gd name="connsiteX72-2435" fmla="*/ 589 w 705"/>
                <a:gd name="connsiteY72-2436" fmla="*/ 137 h 232"/>
                <a:gd name="connsiteX73-2437" fmla="*/ 573 w 705"/>
                <a:gd name="connsiteY73-2438" fmla="*/ 137 h 232"/>
                <a:gd name="connsiteX74-2439" fmla="*/ 558 w 705"/>
                <a:gd name="connsiteY74-2440" fmla="*/ 137 h 232"/>
                <a:gd name="connsiteX75-2441" fmla="*/ 542 w 705"/>
                <a:gd name="connsiteY75-2442" fmla="*/ 142 h 232"/>
                <a:gd name="connsiteX76-2443" fmla="*/ 521 w 705"/>
                <a:gd name="connsiteY76-2444" fmla="*/ 142 h 232"/>
                <a:gd name="connsiteX77-2445" fmla="*/ 484 w 705"/>
                <a:gd name="connsiteY77-2446" fmla="*/ 148 h 232"/>
                <a:gd name="connsiteX78-2447" fmla="*/ 442 w 705"/>
                <a:gd name="connsiteY78-2448" fmla="*/ 153 h 232"/>
                <a:gd name="connsiteX79-2449" fmla="*/ 410 w 705"/>
                <a:gd name="connsiteY79-2450" fmla="*/ 153 h 232"/>
                <a:gd name="connsiteX80-2451" fmla="*/ 373 w 705"/>
                <a:gd name="connsiteY80-2452" fmla="*/ 158 h 232"/>
                <a:gd name="connsiteX81-2453" fmla="*/ 342 w 705"/>
                <a:gd name="connsiteY81-2454" fmla="*/ 163 h 232"/>
                <a:gd name="connsiteX82-2455" fmla="*/ 310 w 705"/>
                <a:gd name="connsiteY82-2456" fmla="*/ 169 h 232"/>
                <a:gd name="connsiteX83-2457" fmla="*/ 279 w 705"/>
                <a:gd name="connsiteY83-2458" fmla="*/ 174 h 232"/>
                <a:gd name="connsiteX84-2459" fmla="*/ 252 w 705"/>
                <a:gd name="connsiteY84-2460" fmla="*/ 179 h 232"/>
                <a:gd name="connsiteX85-2461" fmla="*/ 221 w 705"/>
                <a:gd name="connsiteY85-2462" fmla="*/ 179 h 232"/>
                <a:gd name="connsiteX86-2463" fmla="*/ 195 w 705"/>
                <a:gd name="connsiteY86-2464" fmla="*/ 185 h 232"/>
                <a:gd name="connsiteX87-2465" fmla="*/ 174 w 705"/>
                <a:gd name="connsiteY87-2466" fmla="*/ 190 h 232"/>
                <a:gd name="connsiteX88-2467" fmla="*/ 153 w 705"/>
                <a:gd name="connsiteY88-2468" fmla="*/ 195 h 232"/>
                <a:gd name="connsiteX89-2469" fmla="*/ 137 w 705"/>
                <a:gd name="connsiteY89-2470" fmla="*/ 200 h 232"/>
                <a:gd name="connsiteX90-2471" fmla="*/ 79 w 705"/>
                <a:gd name="connsiteY90-2472" fmla="*/ 221 h 232"/>
                <a:gd name="connsiteX91-2473" fmla="*/ 63 w 705"/>
                <a:gd name="connsiteY91-2474" fmla="*/ 227 h 232"/>
                <a:gd name="connsiteX92-2475" fmla="*/ 58 w 705"/>
                <a:gd name="connsiteY92-2476" fmla="*/ 227 h 232"/>
                <a:gd name="connsiteX93-2477" fmla="*/ 53 w 705"/>
                <a:gd name="connsiteY93-2478" fmla="*/ 227 h 232"/>
                <a:gd name="connsiteX94-2479" fmla="*/ 53 w 705"/>
                <a:gd name="connsiteY94-2480" fmla="*/ 232 h 232"/>
                <a:gd name="connsiteX95-2481" fmla="*/ 47 w 705"/>
                <a:gd name="connsiteY95-2482" fmla="*/ 232 h 232"/>
                <a:gd name="connsiteX96-2483" fmla="*/ 42 w 705"/>
                <a:gd name="connsiteY96-2484" fmla="*/ 227 h 232"/>
                <a:gd name="connsiteX97-2485" fmla="*/ 37 w 705"/>
                <a:gd name="connsiteY97-2486" fmla="*/ 227 h 232"/>
                <a:gd name="connsiteX98-2487" fmla="*/ 32 w 705"/>
                <a:gd name="connsiteY98-2488" fmla="*/ 221 h 232"/>
                <a:gd name="connsiteX99-2489" fmla="*/ 21 w 705"/>
                <a:gd name="connsiteY99-2490" fmla="*/ 216 h 232"/>
                <a:gd name="connsiteX100-2491" fmla="*/ 11 w 705"/>
                <a:gd name="connsiteY100-2492" fmla="*/ 206 h 232"/>
                <a:gd name="connsiteX101-2493" fmla="*/ 5 w 705"/>
                <a:gd name="connsiteY101-2494" fmla="*/ 200 h 232"/>
                <a:gd name="connsiteX102-2495" fmla="*/ 5 w 705"/>
                <a:gd name="connsiteY102-2496" fmla="*/ 190 h 232"/>
                <a:gd name="connsiteX103-2497" fmla="*/ 0 w 705"/>
                <a:gd name="connsiteY103-2498" fmla="*/ 185 h 232"/>
                <a:gd name="connsiteX104-2499" fmla="*/ 5 w 705"/>
                <a:gd name="connsiteY104-2500" fmla="*/ 179 h 232"/>
                <a:gd name="connsiteX105-2501" fmla="*/ 11 w 705"/>
                <a:gd name="connsiteY105-2502" fmla="*/ 174 h 232"/>
                <a:gd name="connsiteX106-2503" fmla="*/ 16 w 705"/>
                <a:gd name="connsiteY106-2504" fmla="*/ 169 h 232"/>
                <a:gd name="connsiteX107-2505" fmla="*/ 26 w 705"/>
                <a:gd name="connsiteY107-2506" fmla="*/ 158 h 232"/>
                <a:gd name="connsiteX108-2507" fmla="*/ 26 w 705"/>
                <a:gd name="connsiteY108-2508" fmla="*/ 158 h 232"/>
                <a:gd name="connsiteX0-2509" fmla="*/ 26 w 705"/>
                <a:gd name="connsiteY0-2510" fmla="*/ 158 h 232"/>
                <a:gd name="connsiteX1-2511" fmla="*/ 37 w 705"/>
                <a:gd name="connsiteY1-2512" fmla="*/ 148 h 232"/>
                <a:gd name="connsiteX2-2513" fmla="*/ 47 w 705"/>
                <a:gd name="connsiteY2-2514" fmla="*/ 137 h 232"/>
                <a:gd name="connsiteX3-2515" fmla="*/ 58 w 705"/>
                <a:gd name="connsiteY3-2516" fmla="*/ 121 h 232"/>
                <a:gd name="connsiteX4-2517" fmla="*/ 68 w 705"/>
                <a:gd name="connsiteY4-2518" fmla="*/ 100 h 232"/>
                <a:gd name="connsiteX5-2519" fmla="*/ 74 w 705"/>
                <a:gd name="connsiteY5-2520" fmla="*/ 79 h 232"/>
                <a:gd name="connsiteX6-2521" fmla="*/ 74 w 705"/>
                <a:gd name="connsiteY6-2522" fmla="*/ 74 h 232"/>
                <a:gd name="connsiteX7-2523" fmla="*/ 74 w 705"/>
                <a:gd name="connsiteY7-2524" fmla="*/ 63 h 232"/>
                <a:gd name="connsiteX8-2525" fmla="*/ 74 w 705"/>
                <a:gd name="connsiteY8-2526" fmla="*/ 58 h 232"/>
                <a:gd name="connsiteX9-2527" fmla="*/ 68 w 705"/>
                <a:gd name="connsiteY9-2528" fmla="*/ 48 h 232"/>
                <a:gd name="connsiteX10-2529" fmla="*/ 68 w 705"/>
                <a:gd name="connsiteY10-2530" fmla="*/ 42 h 232"/>
                <a:gd name="connsiteX11-2531" fmla="*/ 63 w 705"/>
                <a:gd name="connsiteY11-2532" fmla="*/ 37 h 232"/>
                <a:gd name="connsiteX12-2533" fmla="*/ 58 w 705"/>
                <a:gd name="connsiteY12-2534" fmla="*/ 32 h 232"/>
                <a:gd name="connsiteX13-2535" fmla="*/ 53 w 705"/>
                <a:gd name="connsiteY13-2536" fmla="*/ 27 h 232"/>
                <a:gd name="connsiteX14-2537" fmla="*/ 53 w 705"/>
                <a:gd name="connsiteY14-2538" fmla="*/ 21 h 232"/>
                <a:gd name="connsiteX15-2539" fmla="*/ 53 w 705"/>
                <a:gd name="connsiteY15-2540" fmla="*/ 21 h 232"/>
                <a:gd name="connsiteX16-2541" fmla="*/ 53 w 705"/>
                <a:gd name="connsiteY16-2542" fmla="*/ 11 h 232"/>
                <a:gd name="connsiteX17-2543" fmla="*/ 53 w 705"/>
                <a:gd name="connsiteY17-2544" fmla="*/ 11 h 232"/>
                <a:gd name="connsiteX18-2545" fmla="*/ 58 w 705"/>
                <a:gd name="connsiteY18-2546" fmla="*/ 5 h 232"/>
                <a:gd name="connsiteX19-2547" fmla="*/ 63 w 705"/>
                <a:gd name="connsiteY19-2548" fmla="*/ 5 h 232"/>
                <a:gd name="connsiteX20-2549" fmla="*/ 74 w 705"/>
                <a:gd name="connsiteY20-2550" fmla="*/ 0 h 232"/>
                <a:gd name="connsiteX21-2551" fmla="*/ 79 w 705"/>
                <a:gd name="connsiteY21-2552" fmla="*/ 0 h 232"/>
                <a:gd name="connsiteX22-2553" fmla="*/ 89 w 705"/>
                <a:gd name="connsiteY22-2554" fmla="*/ 0 h 232"/>
                <a:gd name="connsiteX23-2555" fmla="*/ 100 w 705"/>
                <a:gd name="connsiteY23-2556" fmla="*/ 5 h 232"/>
                <a:gd name="connsiteX24-2557" fmla="*/ 116 w 705"/>
                <a:gd name="connsiteY24-2558" fmla="*/ 11 h 232"/>
                <a:gd name="connsiteX25-2559" fmla="*/ 126 w 705"/>
                <a:gd name="connsiteY25-2560" fmla="*/ 16 h 232"/>
                <a:gd name="connsiteX26-2561" fmla="*/ 137 w 705"/>
                <a:gd name="connsiteY26-2562" fmla="*/ 21 h 232"/>
                <a:gd name="connsiteX27-2563" fmla="*/ 142 w 705"/>
                <a:gd name="connsiteY27-2564" fmla="*/ 32 h 232"/>
                <a:gd name="connsiteX28-2565" fmla="*/ 147 w 705"/>
                <a:gd name="connsiteY28-2566" fmla="*/ 37 h 232"/>
                <a:gd name="connsiteX29-2567" fmla="*/ 153 w 705"/>
                <a:gd name="connsiteY29-2568" fmla="*/ 42 h 232"/>
                <a:gd name="connsiteX30-2569" fmla="*/ 153 w 705"/>
                <a:gd name="connsiteY30-2570" fmla="*/ 48 h 232"/>
                <a:gd name="connsiteX31-2571" fmla="*/ 153 w 705"/>
                <a:gd name="connsiteY31-2572" fmla="*/ 53 h 232"/>
                <a:gd name="connsiteX32-2573" fmla="*/ 147 w 705"/>
                <a:gd name="connsiteY32-2574" fmla="*/ 69 h 232"/>
                <a:gd name="connsiteX33-2575" fmla="*/ 142 w 705"/>
                <a:gd name="connsiteY33-2576" fmla="*/ 84 h 232"/>
                <a:gd name="connsiteX34-2577" fmla="*/ 137 w 705"/>
                <a:gd name="connsiteY34-2578" fmla="*/ 100 h 232"/>
                <a:gd name="connsiteX35-2579" fmla="*/ 132 w 705"/>
                <a:gd name="connsiteY35-2580" fmla="*/ 111 h 232"/>
                <a:gd name="connsiteX36-2581" fmla="*/ 126 w 705"/>
                <a:gd name="connsiteY36-2582" fmla="*/ 116 h 232"/>
                <a:gd name="connsiteX37-2583" fmla="*/ 126 w 705"/>
                <a:gd name="connsiteY37-2584" fmla="*/ 127 h 232"/>
                <a:gd name="connsiteX38-2585" fmla="*/ 121 w 705"/>
                <a:gd name="connsiteY38-2586" fmla="*/ 132 h 232"/>
                <a:gd name="connsiteX39-2587" fmla="*/ 121 w 705"/>
                <a:gd name="connsiteY39-2588" fmla="*/ 137 h 232"/>
                <a:gd name="connsiteX40-2589" fmla="*/ 121 w 705"/>
                <a:gd name="connsiteY40-2590" fmla="*/ 142 h 232"/>
                <a:gd name="connsiteX41-2591" fmla="*/ 121 w 705"/>
                <a:gd name="connsiteY41-2592" fmla="*/ 142 h 232"/>
                <a:gd name="connsiteX42-2593" fmla="*/ 121 w 705"/>
                <a:gd name="connsiteY42-2594" fmla="*/ 148 h 232"/>
                <a:gd name="connsiteX43-2595" fmla="*/ 121 w 705"/>
                <a:gd name="connsiteY43-2596" fmla="*/ 148 h 232"/>
                <a:gd name="connsiteX44-2597" fmla="*/ 195 w 705"/>
                <a:gd name="connsiteY44-2598" fmla="*/ 142 h 232"/>
                <a:gd name="connsiteX45-2599" fmla="*/ 210 w 705"/>
                <a:gd name="connsiteY45-2600" fmla="*/ 142 h 232"/>
                <a:gd name="connsiteX46-2601" fmla="*/ 226 w 705"/>
                <a:gd name="connsiteY46-2602" fmla="*/ 142 h 232"/>
                <a:gd name="connsiteX47-2603" fmla="*/ 247 w 705"/>
                <a:gd name="connsiteY47-2604" fmla="*/ 137 h 232"/>
                <a:gd name="connsiteX48-2605" fmla="*/ 268 w 705"/>
                <a:gd name="connsiteY48-2606" fmla="*/ 137 h 232"/>
                <a:gd name="connsiteX49-2607" fmla="*/ 289 w 705"/>
                <a:gd name="connsiteY49-2608" fmla="*/ 132 h 232"/>
                <a:gd name="connsiteX50-2609" fmla="*/ 316 w 705"/>
                <a:gd name="connsiteY50-2610" fmla="*/ 132 h 232"/>
                <a:gd name="connsiteX51-2611" fmla="*/ 342 w 705"/>
                <a:gd name="connsiteY51-2612" fmla="*/ 127 h 232"/>
                <a:gd name="connsiteX52-2613" fmla="*/ 395 w 705"/>
                <a:gd name="connsiteY52-2614" fmla="*/ 121 h 232"/>
                <a:gd name="connsiteX53-2615" fmla="*/ 442 w 705"/>
                <a:gd name="connsiteY53-2616" fmla="*/ 116 h 232"/>
                <a:gd name="connsiteX54-2617" fmla="*/ 494 w 705"/>
                <a:gd name="connsiteY54-2618" fmla="*/ 111 h 232"/>
                <a:gd name="connsiteX55-2619" fmla="*/ 542 w 705"/>
                <a:gd name="connsiteY55-2620" fmla="*/ 106 h 232"/>
                <a:gd name="connsiteX56-2621" fmla="*/ 584 w 705"/>
                <a:gd name="connsiteY56-2622" fmla="*/ 100 h 232"/>
                <a:gd name="connsiteX57-2623" fmla="*/ 626 w 705"/>
                <a:gd name="connsiteY57-2624" fmla="*/ 95 h 232"/>
                <a:gd name="connsiteX58-2625" fmla="*/ 668 w 705"/>
                <a:gd name="connsiteY58-2626" fmla="*/ 90 h 232"/>
                <a:gd name="connsiteX59-2627" fmla="*/ 705 w 705"/>
                <a:gd name="connsiteY59-2628" fmla="*/ 84 h 232"/>
                <a:gd name="connsiteX60-2629" fmla="*/ 705 w 705"/>
                <a:gd name="connsiteY60-2630" fmla="*/ 127 h 232"/>
                <a:gd name="connsiteX61-2631" fmla="*/ 700 w 705"/>
                <a:gd name="connsiteY61-2632" fmla="*/ 127 h 232"/>
                <a:gd name="connsiteX62-2633" fmla="*/ 694 w 705"/>
                <a:gd name="connsiteY62-2634" fmla="*/ 127 h 232"/>
                <a:gd name="connsiteX63-2635" fmla="*/ 689 w 705"/>
                <a:gd name="connsiteY63-2636" fmla="*/ 127 h 232"/>
                <a:gd name="connsiteX64-2637" fmla="*/ 684 w 705"/>
                <a:gd name="connsiteY64-2638" fmla="*/ 127 h 232"/>
                <a:gd name="connsiteX65-2639" fmla="*/ 679 w 705"/>
                <a:gd name="connsiteY65-2640" fmla="*/ 127 h 232"/>
                <a:gd name="connsiteX66-2641" fmla="*/ 668 w 705"/>
                <a:gd name="connsiteY66-2642" fmla="*/ 127 h 232"/>
                <a:gd name="connsiteX67-2643" fmla="*/ 658 w 705"/>
                <a:gd name="connsiteY67-2644" fmla="*/ 127 h 232"/>
                <a:gd name="connsiteX68-2645" fmla="*/ 647 w 705"/>
                <a:gd name="connsiteY68-2646" fmla="*/ 132 h 232"/>
                <a:gd name="connsiteX69-2647" fmla="*/ 636 w 705"/>
                <a:gd name="connsiteY69-2648" fmla="*/ 132 h 232"/>
                <a:gd name="connsiteX70-2649" fmla="*/ 621 w 705"/>
                <a:gd name="connsiteY70-2650" fmla="*/ 132 h 232"/>
                <a:gd name="connsiteX71-2651" fmla="*/ 605 w 705"/>
                <a:gd name="connsiteY71-2652" fmla="*/ 132 h 232"/>
                <a:gd name="connsiteX72-2653" fmla="*/ 589 w 705"/>
                <a:gd name="connsiteY72-2654" fmla="*/ 137 h 232"/>
                <a:gd name="connsiteX73-2655" fmla="*/ 573 w 705"/>
                <a:gd name="connsiteY73-2656" fmla="*/ 137 h 232"/>
                <a:gd name="connsiteX74-2657" fmla="*/ 558 w 705"/>
                <a:gd name="connsiteY74-2658" fmla="*/ 137 h 232"/>
                <a:gd name="connsiteX75-2659" fmla="*/ 542 w 705"/>
                <a:gd name="connsiteY75-2660" fmla="*/ 142 h 232"/>
                <a:gd name="connsiteX76-2661" fmla="*/ 521 w 705"/>
                <a:gd name="connsiteY76-2662" fmla="*/ 142 h 232"/>
                <a:gd name="connsiteX77-2663" fmla="*/ 484 w 705"/>
                <a:gd name="connsiteY77-2664" fmla="*/ 148 h 232"/>
                <a:gd name="connsiteX78-2665" fmla="*/ 442 w 705"/>
                <a:gd name="connsiteY78-2666" fmla="*/ 153 h 232"/>
                <a:gd name="connsiteX79-2667" fmla="*/ 410 w 705"/>
                <a:gd name="connsiteY79-2668" fmla="*/ 153 h 232"/>
                <a:gd name="connsiteX80-2669" fmla="*/ 373 w 705"/>
                <a:gd name="connsiteY80-2670" fmla="*/ 158 h 232"/>
                <a:gd name="connsiteX81-2671" fmla="*/ 342 w 705"/>
                <a:gd name="connsiteY81-2672" fmla="*/ 163 h 232"/>
                <a:gd name="connsiteX82-2673" fmla="*/ 310 w 705"/>
                <a:gd name="connsiteY82-2674" fmla="*/ 169 h 232"/>
                <a:gd name="connsiteX83-2675" fmla="*/ 279 w 705"/>
                <a:gd name="connsiteY83-2676" fmla="*/ 174 h 232"/>
                <a:gd name="connsiteX84-2677" fmla="*/ 252 w 705"/>
                <a:gd name="connsiteY84-2678" fmla="*/ 179 h 232"/>
                <a:gd name="connsiteX85-2679" fmla="*/ 221 w 705"/>
                <a:gd name="connsiteY85-2680" fmla="*/ 179 h 232"/>
                <a:gd name="connsiteX86-2681" fmla="*/ 195 w 705"/>
                <a:gd name="connsiteY86-2682" fmla="*/ 185 h 232"/>
                <a:gd name="connsiteX87-2683" fmla="*/ 174 w 705"/>
                <a:gd name="connsiteY87-2684" fmla="*/ 190 h 232"/>
                <a:gd name="connsiteX88-2685" fmla="*/ 153 w 705"/>
                <a:gd name="connsiteY88-2686" fmla="*/ 195 h 232"/>
                <a:gd name="connsiteX89-2687" fmla="*/ 79 w 705"/>
                <a:gd name="connsiteY89-2688" fmla="*/ 221 h 232"/>
                <a:gd name="connsiteX90-2689" fmla="*/ 63 w 705"/>
                <a:gd name="connsiteY90-2690" fmla="*/ 227 h 232"/>
                <a:gd name="connsiteX91-2691" fmla="*/ 58 w 705"/>
                <a:gd name="connsiteY91-2692" fmla="*/ 227 h 232"/>
                <a:gd name="connsiteX92-2693" fmla="*/ 53 w 705"/>
                <a:gd name="connsiteY92-2694" fmla="*/ 227 h 232"/>
                <a:gd name="connsiteX93-2695" fmla="*/ 53 w 705"/>
                <a:gd name="connsiteY93-2696" fmla="*/ 232 h 232"/>
                <a:gd name="connsiteX94-2697" fmla="*/ 47 w 705"/>
                <a:gd name="connsiteY94-2698" fmla="*/ 232 h 232"/>
                <a:gd name="connsiteX95-2699" fmla="*/ 42 w 705"/>
                <a:gd name="connsiteY95-2700" fmla="*/ 227 h 232"/>
                <a:gd name="connsiteX96-2701" fmla="*/ 37 w 705"/>
                <a:gd name="connsiteY96-2702" fmla="*/ 227 h 232"/>
                <a:gd name="connsiteX97-2703" fmla="*/ 32 w 705"/>
                <a:gd name="connsiteY97-2704" fmla="*/ 221 h 232"/>
                <a:gd name="connsiteX98-2705" fmla="*/ 21 w 705"/>
                <a:gd name="connsiteY98-2706" fmla="*/ 216 h 232"/>
                <a:gd name="connsiteX99-2707" fmla="*/ 11 w 705"/>
                <a:gd name="connsiteY99-2708" fmla="*/ 206 h 232"/>
                <a:gd name="connsiteX100-2709" fmla="*/ 5 w 705"/>
                <a:gd name="connsiteY100-2710" fmla="*/ 200 h 232"/>
                <a:gd name="connsiteX101-2711" fmla="*/ 5 w 705"/>
                <a:gd name="connsiteY101-2712" fmla="*/ 190 h 232"/>
                <a:gd name="connsiteX102-2713" fmla="*/ 0 w 705"/>
                <a:gd name="connsiteY102-2714" fmla="*/ 185 h 232"/>
                <a:gd name="connsiteX103-2715" fmla="*/ 5 w 705"/>
                <a:gd name="connsiteY103-2716" fmla="*/ 179 h 232"/>
                <a:gd name="connsiteX104-2717" fmla="*/ 11 w 705"/>
                <a:gd name="connsiteY104-2718" fmla="*/ 174 h 232"/>
                <a:gd name="connsiteX105-2719" fmla="*/ 16 w 705"/>
                <a:gd name="connsiteY105-2720" fmla="*/ 169 h 232"/>
                <a:gd name="connsiteX106-2721" fmla="*/ 26 w 705"/>
                <a:gd name="connsiteY106-2722" fmla="*/ 158 h 232"/>
                <a:gd name="connsiteX107-2723" fmla="*/ 26 w 705"/>
                <a:gd name="connsiteY107-2724" fmla="*/ 158 h 232"/>
                <a:gd name="connsiteX0-2725" fmla="*/ 26 w 705"/>
                <a:gd name="connsiteY0-2726" fmla="*/ 158 h 232"/>
                <a:gd name="connsiteX1-2727" fmla="*/ 37 w 705"/>
                <a:gd name="connsiteY1-2728" fmla="*/ 148 h 232"/>
                <a:gd name="connsiteX2-2729" fmla="*/ 47 w 705"/>
                <a:gd name="connsiteY2-2730" fmla="*/ 137 h 232"/>
                <a:gd name="connsiteX3-2731" fmla="*/ 58 w 705"/>
                <a:gd name="connsiteY3-2732" fmla="*/ 121 h 232"/>
                <a:gd name="connsiteX4-2733" fmla="*/ 68 w 705"/>
                <a:gd name="connsiteY4-2734" fmla="*/ 100 h 232"/>
                <a:gd name="connsiteX5-2735" fmla="*/ 74 w 705"/>
                <a:gd name="connsiteY5-2736" fmla="*/ 79 h 232"/>
                <a:gd name="connsiteX6-2737" fmla="*/ 74 w 705"/>
                <a:gd name="connsiteY6-2738" fmla="*/ 74 h 232"/>
                <a:gd name="connsiteX7-2739" fmla="*/ 74 w 705"/>
                <a:gd name="connsiteY7-2740" fmla="*/ 63 h 232"/>
                <a:gd name="connsiteX8-2741" fmla="*/ 74 w 705"/>
                <a:gd name="connsiteY8-2742" fmla="*/ 58 h 232"/>
                <a:gd name="connsiteX9-2743" fmla="*/ 68 w 705"/>
                <a:gd name="connsiteY9-2744" fmla="*/ 48 h 232"/>
                <a:gd name="connsiteX10-2745" fmla="*/ 68 w 705"/>
                <a:gd name="connsiteY10-2746" fmla="*/ 42 h 232"/>
                <a:gd name="connsiteX11-2747" fmla="*/ 63 w 705"/>
                <a:gd name="connsiteY11-2748" fmla="*/ 37 h 232"/>
                <a:gd name="connsiteX12-2749" fmla="*/ 58 w 705"/>
                <a:gd name="connsiteY12-2750" fmla="*/ 32 h 232"/>
                <a:gd name="connsiteX13-2751" fmla="*/ 53 w 705"/>
                <a:gd name="connsiteY13-2752" fmla="*/ 27 h 232"/>
                <a:gd name="connsiteX14-2753" fmla="*/ 53 w 705"/>
                <a:gd name="connsiteY14-2754" fmla="*/ 21 h 232"/>
                <a:gd name="connsiteX15-2755" fmla="*/ 53 w 705"/>
                <a:gd name="connsiteY15-2756" fmla="*/ 21 h 232"/>
                <a:gd name="connsiteX16-2757" fmla="*/ 53 w 705"/>
                <a:gd name="connsiteY16-2758" fmla="*/ 11 h 232"/>
                <a:gd name="connsiteX17-2759" fmla="*/ 53 w 705"/>
                <a:gd name="connsiteY17-2760" fmla="*/ 11 h 232"/>
                <a:gd name="connsiteX18-2761" fmla="*/ 58 w 705"/>
                <a:gd name="connsiteY18-2762" fmla="*/ 5 h 232"/>
                <a:gd name="connsiteX19-2763" fmla="*/ 63 w 705"/>
                <a:gd name="connsiteY19-2764" fmla="*/ 5 h 232"/>
                <a:gd name="connsiteX20-2765" fmla="*/ 74 w 705"/>
                <a:gd name="connsiteY20-2766" fmla="*/ 0 h 232"/>
                <a:gd name="connsiteX21-2767" fmla="*/ 79 w 705"/>
                <a:gd name="connsiteY21-2768" fmla="*/ 0 h 232"/>
                <a:gd name="connsiteX22-2769" fmla="*/ 89 w 705"/>
                <a:gd name="connsiteY22-2770" fmla="*/ 0 h 232"/>
                <a:gd name="connsiteX23-2771" fmla="*/ 100 w 705"/>
                <a:gd name="connsiteY23-2772" fmla="*/ 5 h 232"/>
                <a:gd name="connsiteX24-2773" fmla="*/ 116 w 705"/>
                <a:gd name="connsiteY24-2774" fmla="*/ 11 h 232"/>
                <a:gd name="connsiteX25-2775" fmla="*/ 126 w 705"/>
                <a:gd name="connsiteY25-2776" fmla="*/ 16 h 232"/>
                <a:gd name="connsiteX26-2777" fmla="*/ 137 w 705"/>
                <a:gd name="connsiteY26-2778" fmla="*/ 21 h 232"/>
                <a:gd name="connsiteX27-2779" fmla="*/ 142 w 705"/>
                <a:gd name="connsiteY27-2780" fmla="*/ 32 h 232"/>
                <a:gd name="connsiteX28-2781" fmla="*/ 147 w 705"/>
                <a:gd name="connsiteY28-2782" fmla="*/ 37 h 232"/>
                <a:gd name="connsiteX29-2783" fmla="*/ 153 w 705"/>
                <a:gd name="connsiteY29-2784" fmla="*/ 42 h 232"/>
                <a:gd name="connsiteX30-2785" fmla="*/ 153 w 705"/>
                <a:gd name="connsiteY30-2786" fmla="*/ 48 h 232"/>
                <a:gd name="connsiteX31-2787" fmla="*/ 153 w 705"/>
                <a:gd name="connsiteY31-2788" fmla="*/ 53 h 232"/>
                <a:gd name="connsiteX32-2789" fmla="*/ 147 w 705"/>
                <a:gd name="connsiteY32-2790" fmla="*/ 69 h 232"/>
                <a:gd name="connsiteX33-2791" fmla="*/ 142 w 705"/>
                <a:gd name="connsiteY33-2792" fmla="*/ 84 h 232"/>
                <a:gd name="connsiteX34-2793" fmla="*/ 137 w 705"/>
                <a:gd name="connsiteY34-2794" fmla="*/ 100 h 232"/>
                <a:gd name="connsiteX35-2795" fmla="*/ 132 w 705"/>
                <a:gd name="connsiteY35-2796" fmla="*/ 111 h 232"/>
                <a:gd name="connsiteX36-2797" fmla="*/ 126 w 705"/>
                <a:gd name="connsiteY36-2798" fmla="*/ 116 h 232"/>
                <a:gd name="connsiteX37-2799" fmla="*/ 126 w 705"/>
                <a:gd name="connsiteY37-2800" fmla="*/ 127 h 232"/>
                <a:gd name="connsiteX38-2801" fmla="*/ 121 w 705"/>
                <a:gd name="connsiteY38-2802" fmla="*/ 132 h 232"/>
                <a:gd name="connsiteX39-2803" fmla="*/ 121 w 705"/>
                <a:gd name="connsiteY39-2804" fmla="*/ 137 h 232"/>
                <a:gd name="connsiteX40-2805" fmla="*/ 121 w 705"/>
                <a:gd name="connsiteY40-2806" fmla="*/ 142 h 232"/>
                <a:gd name="connsiteX41-2807" fmla="*/ 121 w 705"/>
                <a:gd name="connsiteY41-2808" fmla="*/ 142 h 232"/>
                <a:gd name="connsiteX42-2809" fmla="*/ 121 w 705"/>
                <a:gd name="connsiteY42-2810" fmla="*/ 148 h 232"/>
                <a:gd name="connsiteX43-2811" fmla="*/ 121 w 705"/>
                <a:gd name="connsiteY43-2812" fmla="*/ 148 h 232"/>
                <a:gd name="connsiteX44-2813" fmla="*/ 195 w 705"/>
                <a:gd name="connsiteY44-2814" fmla="*/ 142 h 232"/>
                <a:gd name="connsiteX45-2815" fmla="*/ 210 w 705"/>
                <a:gd name="connsiteY45-2816" fmla="*/ 142 h 232"/>
                <a:gd name="connsiteX46-2817" fmla="*/ 226 w 705"/>
                <a:gd name="connsiteY46-2818" fmla="*/ 142 h 232"/>
                <a:gd name="connsiteX47-2819" fmla="*/ 247 w 705"/>
                <a:gd name="connsiteY47-2820" fmla="*/ 137 h 232"/>
                <a:gd name="connsiteX48-2821" fmla="*/ 268 w 705"/>
                <a:gd name="connsiteY48-2822" fmla="*/ 137 h 232"/>
                <a:gd name="connsiteX49-2823" fmla="*/ 289 w 705"/>
                <a:gd name="connsiteY49-2824" fmla="*/ 132 h 232"/>
                <a:gd name="connsiteX50-2825" fmla="*/ 316 w 705"/>
                <a:gd name="connsiteY50-2826" fmla="*/ 132 h 232"/>
                <a:gd name="connsiteX51-2827" fmla="*/ 342 w 705"/>
                <a:gd name="connsiteY51-2828" fmla="*/ 127 h 232"/>
                <a:gd name="connsiteX52-2829" fmla="*/ 395 w 705"/>
                <a:gd name="connsiteY52-2830" fmla="*/ 121 h 232"/>
                <a:gd name="connsiteX53-2831" fmla="*/ 442 w 705"/>
                <a:gd name="connsiteY53-2832" fmla="*/ 116 h 232"/>
                <a:gd name="connsiteX54-2833" fmla="*/ 494 w 705"/>
                <a:gd name="connsiteY54-2834" fmla="*/ 111 h 232"/>
                <a:gd name="connsiteX55-2835" fmla="*/ 542 w 705"/>
                <a:gd name="connsiteY55-2836" fmla="*/ 106 h 232"/>
                <a:gd name="connsiteX56-2837" fmla="*/ 584 w 705"/>
                <a:gd name="connsiteY56-2838" fmla="*/ 100 h 232"/>
                <a:gd name="connsiteX57-2839" fmla="*/ 626 w 705"/>
                <a:gd name="connsiteY57-2840" fmla="*/ 95 h 232"/>
                <a:gd name="connsiteX58-2841" fmla="*/ 668 w 705"/>
                <a:gd name="connsiteY58-2842" fmla="*/ 90 h 232"/>
                <a:gd name="connsiteX59-2843" fmla="*/ 705 w 705"/>
                <a:gd name="connsiteY59-2844" fmla="*/ 84 h 232"/>
                <a:gd name="connsiteX60-2845" fmla="*/ 705 w 705"/>
                <a:gd name="connsiteY60-2846" fmla="*/ 127 h 232"/>
                <a:gd name="connsiteX61-2847" fmla="*/ 700 w 705"/>
                <a:gd name="connsiteY61-2848" fmla="*/ 127 h 232"/>
                <a:gd name="connsiteX62-2849" fmla="*/ 694 w 705"/>
                <a:gd name="connsiteY62-2850" fmla="*/ 127 h 232"/>
                <a:gd name="connsiteX63-2851" fmla="*/ 689 w 705"/>
                <a:gd name="connsiteY63-2852" fmla="*/ 127 h 232"/>
                <a:gd name="connsiteX64-2853" fmla="*/ 684 w 705"/>
                <a:gd name="connsiteY64-2854" fmla="*/ 127 h 232"/>
                <a:gd name="connsiteX65-2855" fmla="*/ 679 w 705"/>
                <a:gd name="connsiteY65-2856" fmla="*/ 127 h 232"/>
                <a:gd name="connsiteX66-2857" fmla="*/ 668 w 705"/>
                <a:gd name="connsiteY66-2858" fmla="*/ 127 h 232"/>
                <a:gd name="connsiteX67-2859" fmla="*/ 658 w 705"/>
                <a:gd name="connsiteY67-2860" fmla="*/ 127 h 232"/>
                <a:gd name="connsiteX68-2861" fmla="*/ 647 w 705"/>
                <a:gd name="connsiteY68-2862" fmla="*/ 132 h 232"/>
                <a:gd name="connsiteX69-2863" fmla="*/ 636 w 705"/>
                <a:gd name="connsiteY69-2864" fmla="*/ 132 h 232"/>
                <a:gd name="connsiteX70-2865" fmla="*/ 621 w 705"/>
                <a:gd name="connsiteY70-2866" fmla="*/ 132 h 232"/>
                <a:gd name="connsiteX71-2867" fmla="*/ 605 w 705"/>
                <a:gd name="connsiteY71-2868" fmla="*/ 132 h 232"/>
                <a:gd name="connsiteX72-2869" fmla="*/ 589 w 705"/>
                <a:gd name="connsiteY72-2870" fmla="*/ 137 h 232"/>
                <a:gd name="connsiteX73-2871" fmla="*/ 573 w 705"/>
                <a:gd name="connsiteY73-2872" fmla="*/ 137 h 232"/>
                <a:gd name="connsiteX74-2873" fmla="*/ 558 w 705"/>
                <a:gd name="connsiteY74-2874" fmla="*/ 137 h 232"/>
                <a:gd name="connsiteX75-2875" fmla="*/ 542 w 705"/>
                <a:gd name="connsiteY75-2876" fmla="*/ 142 h 232"/>
                <a:gd name="connsiteX76-2877" fmla="*/ 521 w 705"/>
                <a:gd name="connsiteY76-2878" fmla="*/ 142 h 232"/>
                <a:gd name="connsiteX77-2879" fmla="*/ 484 w 705"/>
                <a:gd name="connsiteY77-2880" fmla="*/ 148 h 232"/>
                <a:gd name="connsiteX78-2881" fmla="*/ 442 w 705"/>
                <a:gd name="connsiteY78-2882" fmla="*/ 153 h 232"/>
                <a:gd name="connsiteX79-2883" fmla="*/ 410 w 705"/>
                <a:gd name="connsiteY79-2884" fmla="*/ 153 h 232"/>
                <a:gd name="connsiteX80-2885" fmla="*/ 373 w 705"/>
                <a:gd name="connsiteY80-2886" fmla="*/ 158 h 232"/>
                <a:gd name="connsiteX81-2887" fmla="*/ 342 w 705"/>
                <a:gd name="connsiteY81-2888" fmla="*/ 163 h 232"/>
                <a:gd name="connsiteX82-2889" fmla="*/ 310 w 705"/>
                <a:gd name="connsiteY82-2890" fmla="*/ 169 h 232"/>
                <a:gd name="connsiteX83-2891" fmla="*/ 279 w 705"/>
                <a:gd name="connsiteY83-2892" fmla="*/ 174 h 232"/>
                <a:gd name="connsiteX84-2893" fmla="*/ 252 w 705"/>
                <a:gd name="connsiteY84-2894" fmla="*/ 179 h 232"/>
                <a:gd name="connsiteX85-2895" fmla="*/ 221 w 705"/>
                <a:gd name="connsiteY85-2896" fmla="*/ 179 h 232"/>
                <a:gd name="connsiteX86-2897" fmla="*/ 195 w 705"/>
                <a:gd name="connsiteY86-2898" fmla="*/ 185 h 232"/>
                <a:gd name="connsiteX87-2899" fmla="*/ 174 w 705"/>
                <a:gd name="connsiteY87-2900" fmla="*/ 190 h 232"/>
                <a:gd name="connsiteX88-2901" fmla="*/ 79 w 705"/>
                <a:gd name="connsiteY88-2902" fmla="*/ 221 h 232"/>
                <a:gd name="connsiteX89-2903" fmla="*/ 63 w 705"/>
                <a:gd name="connsiteY89-2904" fmla="*/ 227 h 232"/>
                <a:gd name="connsiteX90-2905" fmla="*/ 58 w 705"/>
                <a:gd name="connsiteY90-2906" fmla="*/ 227 h 232"/>
                <a:gd name="connsiteX91-2907" fmla="*/ 53 w 705"/>
                <a:gd name="connsiteY91-2908" fmla="*/ 227 h 232"/>
                <a:gd name="connsiteX92-2909" fmla="*/ 53 w 705"/>
                <a:gd name="connsiteY92-2910" fmla="*/ 232 h 232"/>
                <a:gd name="connsiteX93-2911" fmla="*/ 47 w 705"/>
                <a:gd name="connsiteY93-2912" fmla="*/ 232 h 232"/>
                <a:gd name="connsiteX94-2913" fmla="*/ 42 w 705"/>
                <a:gd name="connsiteY94-2914" fmla="*/ 227 h 232"/>
                <a:gd name="connsiteX95-2915" fmla="*/ 37 w 705"/>
                <a:gd name="connsiteY95-2916" fmla="*/ 227 h 232"/>
                <a:gd name="connsiteX96-2917" fmla="*/ 32 w 705"/>
                <a:gd name="connsiteY96-2918" fmla="*/ 221 h 232"/>
                <a:gd name="connsiteX97-2919" fmla="*/ 21 w 705"/>
                <a:gd name="connsiteY97-2920" fmla="*/ 216 h 232"/>
                <a:gd name="connsiteX98-2921" fmla="*/ 11 w 705"/>
                <a:gd name="connsiteY98-2922" fmla="*/ 206 h 232"/>
                <a:gd name="connsiteX99-2923" fmla="*/ 5 w 705"/>
                <a:gd name="connsiteY99-2924" fmla="*/ 200 h 232"/>
                <a:gd name="connsiteX100-2925" fmla="*/ 5 w 705"/>
                <a:gd name="connsiteY100-2926" fmla="*/ 190 h 232"/>
                <a:gd name="connsiteX101-2927" fmla="*/ 0 w 705"/>
                <a:gd name="connsiteY101-2928" fmla="*/ 185 h 232"/>
                <a:gd name="connsiteX102-2929" fmla="*/ 5 w 705"/>
                <a:gd name="connsiteY102-2930" fmla="*/ 179 h 232"/>
                <a:gd name="connsiteX103-2931" fmla="*/ 11 w 705"/>
                <a:gd name="connsiteY103-2932" fmla="*/ 174 h 232"/>
                <a:gd name="connsiteX104-2933" fmla="*/ 16 w 705"/>
                <a:gd name="connsiteY104-2934" fmla="*/ 169 h 232"/>
                <a:gd name="connsiteX105-2935" fmla="*/ 26 w 705"/>
                <a:gd name="connsiteY105-2936" fmla="*/ 158 h 232"/>
                <a:gd name="connsiteX106-2937" fmla="*/ 26 w 705"/>
                <a:gd name="connsiteY106-2938" fmla="*/ 158 h 232"/>
                <a:gd name="connsiteX0-2939" fmla="*/ 26 w 705"/>
                <a:gd name="connsiteY0-2940" fmla="*/ 158 h 232"/>
                <a:gd name="connsiteX1-2941" fmla="*/ 37 w 705"/>
                <a:gd name="connsiteY1-2942" fmla="*/ 148 h 232"/>
                <a:gd name="connsiteX2-2943" fmla="*/ 47 w 705"/>
                <a:gd name="connsiteY2-2944" fmla="*/ 137 h 232"/>
                <a:gd name="connsiteX3-2945" fmla="*/ 58 w 705"/>
                <a:gd name="connsiteY3-2946" fmla="*/ 121 h 232"/>
                <a:gd name="connsiteX4-2947" fmla="*/ 68 w 705"/>
                <a:gd name="connsiteY4-2948" fmla="*/ 100 h 232"/>
                <a:gd name="connsiteX5-2949" fmla="*/ 74 w 705"/>
                <a:gd name="connsiteY5-2950" fmla="*/ 79 h 232"/>
                <a:gd name="connsiteX6-2951" fmla="*/ 74 w 705"/>
                <a:gd name="connsiteY6-2952" fmla="*/ 74 h 232"/>
                <a:gd name="connsiteX7-2953" fmla="*/ 74 w 705"/>
                <a:gd name="connsiteY7-2954" fmla="*/ 63 h 232"/>
                <a:gd name="connsiteX8-2955" fmla="*/ 74 w 705"/>
                <a:gd name="connsiteY8-2956" fmla="*/ 58 h 232"/>
                <a:gd name="connsiteX9-2957" fmla="*/ 68 w 705"/>
                <a:gd name="connsiteY9-2958" fmla="*/ 48 h 232"/>
                <a:gd name="connsiteX10-2959" fmla="*/ 68 w 705"/>
                <a:gd name="connsiteY10-2960" fmla="*/ 42 h 232"/>
                <a:gd name="connsiteX11-2961" fmla="*/ 63 w 705"/>
                <a:gd name="connsiteY11-2962" fmla="*/ 37 h 232"/>
                <a:gd name="connsiteX12-2963" fmla="*/ 58 w 705"/>
                <a:gd name="connsiteY12-2964" fmla="*/ 32 h 232"/>
                <a:gd name="connsiteX13-2965" fmla="*/ 53 w 705"/>
                <a:gd name="connsiteY13-2966" fmla="*/ 27 h 232"/>
                <a:gd name="connsiteX14-2967" fmla="*/ 53 w 705"/>
                <a:gd name="connsiteY14-2968" fmla="*/ 21 h 232"/>
                <a:gd name="connsiteX15-2969" fmla="*/ 53 w 705"/>
                <a:gd name="connsiteY15-2970" fmla="*/ 21 h 232"/>
                <a:gd name="connsiteX16-2971" fmla="*/ 53 w 705"/>
                <a:gd name="connsiteY16-2972" fmla="*/ 11 h 232"/>
                <a:gd name="connsiteX17-2973" fmla="*/ 53 w 705"/>
                <a:gd name="connsiteY17-2974" fmla="*/ 11 h 232"/>
                <a:gd name="connsiteX18-2975" fmla="*/ 58 w 705"/>
                <a:gd name="connsiteY18-2976" fmla="*/ 5 h 232"/>
                <a:gd name="connsiteX19-2977" fmla="*/ 63 w 705"/>
                <a:gd name="connsiteY19-2978" fmla="*/ 5 h 232"/>
                <a:gd name="connsiteX20-2979" fmla="*/ 74 w 705"/>
                <a:gd name="connsiteY20-2980" fmla="*/ 0 h 232"/>
                <a:gd name="connsiteX21-2981" fmla="*/ 79 w 705"/>
                <a:gd name="connsiteY21-2982" fmla="*/ 0 h 232"/>
                <a:gd name="connsiteX22-2983" fmla="*/ 89 w 705"/>
                <a:gd name="connsiteY22-2984" fmla="*/ 0 h 232"/>
                <a:gd name="connsiteX23-2985" fmla="*/ 100 w 705"/>
                <a:gd name="connsiteY23-2986" fmla="*/ 5 h 232"/>
                <a:gd name="connsiteX24-2987" fmla="*/ 116 w 705"/>
                <a:gd name="connsiteY24-2988" fmla="*/ 11 h 232"/>
                <a:gd name="connsiteX25-2989" fmla="*/ 126 w 705"/>
                <a:gd name="connsiteY25-2990" fmla="*/ 16 h 232"/>
                <a:gd name="connsiteX26-2991" fmla="*/ 137 w 705"/>
                <a:gd name="connsiteY26-2992" fmla="*/ 21 h 232"/>
                <a:gd name="connsiteX27-2993" fmla="*/ 142 w 705"/>
                <a:gd name="connsiteY27-2994" fmla="*/ 32 h 232"/>
                <a:gd name="connsiteX28-2995" fmla="*/ 147 w 705"/>
                <a:gd name="connsiteY28-2996" fmla="*/ 37 h 232"/>
                <a:gd name="connsiteX29-2997" fmla="*/ 153 w 705"/>
                <a:gd name="connsiteY29-2998" fmla="*/ 42 h 232"/>
                <a:gd name="connsiteX30-2999" fmla="*/ 153 w 705"/>
                <a:gd name="connsiteY30-3000" fmla="*/ 48 h 232"/>
                <a:gd name="connsiteX31-3001" fmla="*/ 153 w 705"/>
                <a:gd name="connsiteY31-3002" fmla="*/ 53 h 232"/>
                <a:gd name="connsiteX32-3003" fmla="*/ 147 w 705"/>
                <a:gd name="connsiteY32-3004" fmla="*/ 69 h 232"/>
                <a:gd name="connsiteX33-3005" fmla="*/ 142 w 705"/>
                <a:gd name="connsiteY33-3006" fmla="*/ 84 h 232"/>
                <a:gd name="connsiteX34-3007" fmla="*/ 137 w 705"/>
                <a:gd name="connsiteY34-3008" fmla="*/ 100 h 232"/>
                <a:gd name="connsiteX35-3009" fmla="*/ 132 w 705"/>
                <a:gd name="connsiteY35-3010" fmla="*/ 111 h 232"/>
                <a:gd name="connsiteX36-3011" fmla="*/ 126 w 705"/>
                <a:gd name="connsiteY36-3012" fmla="*/ 116 h 232"/>
                <a:gd name="connsiteX37-3013" fmla="*/ 126 w 705"/>
                <a:gd name="connsiteY37-3014" fmla="*/ 127 h 232"/>
                <a:gd name="connsiteX38-3015" fmla="*/ 121 w 705"/>
                <a:gd name="connsiteY38-3016" fmla="*/ 132 h 232"/>
                <a:gd name="connsiteX39-3017" fmla="*/ 121 w 705"/>
                <a:gd name="connsiteY39-3018" fmla="*/ 137 h 232"/>
                <a:gd name="connsiteX40-3019" fmla="*/ 121 w 705"/>
                <a:gd name="connsiteY40-3020" fmla="*/ 142 h 232"/>
                <a:gd name="connsiteX41-3021" fmla="*/ 121 w 705"/>
                <a:gd name="connsiteY41-3022" fmla="*/ 142 h 232"/>
                <a:gd name="connsiteX42-3023" fmla="*/ 121 w 705"/>
                <a:gd name="connsiteY42-3024" fmla="*/ 148 h 232"/>
                <a:gd name="connsiteX43-3025" fmla="*/ 121 w 705"/>
                <a:gd name="connsiteY43-3026" fmla="*/ 148 h 232"/>
                <a:gd name="connsiteX44-3027" fmla="*/ 195 w 705"/>
                <a:gd name="connsiteY44-3028" fmla="*/ 142 h 232"/>
                <a:gd name="connsiteX45-3029" fmla="*/ 210 w 705"/>
                <a:gd name="connsiteY45-3030" fmla="*/ 142 h 232"/>
                <a:gd name="connsiteX46-3031" fmla="*/ 226 w 705"/>
                <a:gd name="connsiteY46-3032" fmla="*/ 142 h 232"/>
                <a:gd name="connsiteX47-3033" fmla="*/ 247 w 705"/>
                <a:gd name="connsiteY47-3034" fmla="*/ 137 h 232"/>
                <a:gd name="connsiteX48-3035" fmla="*/ 268 w 705"/>
                <a:gd name="connsiteY48-3036" fmla="*/ 137 h 232"/>
                <a:gd name="connsiteX49-3037" fmla="*/ 289 w 705"/>
                <a:gd name="connsiteY49-3038" fmla="*/ 132 h 232"/>
                <a:gd name="connsiteX50-3039" fmla="*/ 316 w 705"/>
                <a:gd name="connsiteY50-3040" fmla="*/ 132 h 232"/>
                <a:gd name="connsiteX51-3041" fmla="*/ 342 w 705"/>
                <a:gd name="connsiteY51-3042" fmla="*/ 127 h 232"/>
                <a:gd name="connsiteX52-3043" fmla="*/ 395 w 705"/>
                <a:gd name="connsiteY52-3044" fmla="*/ 121 h 232"/>
                <a:gd name="connsiteX53-3045" fmla="*/ 442 w 705"/>
                <a:gd name="connsiteY53-3046" fmla="*/ 116 h 232"/>
                <a:gd name="connsiteX54-3047" fmla="*/ 494 w 705"/>
                <a:gd name="connsiteY54-3048" fmla="*/ 111 h 232"/>
                <a:gd name="connsiteX55-3049" fmla="*/ 542 w 705"/>
                <a:gd name="connsiteY55-3050" fmla="*/ 106 h 232"/>
                <a:gd name="connsiteX56-3051" fmla="*/ 584 w 705"/>
                <a:gd name="connsiteY56-3052" fmla="*/ 100 h 232"/>
                <a:gd name="connsiteX57-3053" fmla="*/ 626 w 705"/>
                <a:gd name="connsiteY57-3054" fmla="*/ 95 h 232"/>
                <a:gd name="connsiteX58-3055" fmla="*/ 668 w 705"/>
                <a:gd name="connsiteY58-3056" fmla="*/ 90 h 232"/>
                <a:gd name="connsiteX59-3057" fmla="*/ 705 w 705"/>
                <a:gd name="connsiteY59-3058" fmla="*/ 84 h 232"/>
                <a:gd name="connsiteX60-3059" fmla="*/ 705 w 705"/>
                <a:gd name="connsiteY60-3060" fmla="*/ 127 h 232"/>
                <a:gd name="connsiteX61-3061" fmla="*/ 700 w 705"/>
                <a:gd name="connsiteY61-3062" fmla="*/ 127 h 232"/>
                <a:gd name="connsiteX62-3063" fmla="*/ 694 w 705"/>
                <a:gd name="connsiteY62-3064" fmla="*/ 127 h 232"/>
                <a:gd name="connsiteX63-3065" fmla="*/ 689 w 705"/>
                <a:gd name="connsiteY63-3066" fmla="*/ 127 h 232"/>
                <a:gd name="connsiteX64-3067" fmla="*/ 684 w 705"/>
                <a:gd name="connsiteY64-3068" fmla="*/ 127 h 232"/>
                <a:gd name="connsiteX65-3069" fmla="*/ 679 w 705"/>
                <a:gd name="connsiteY65-3070" fmla="*/ 127 h 232"/>
                <a:gd name="connsiteX66-3071" fmla="*/ 668 w 705"/>
                <a:gd name="connsiteY66-3072" fmla="*/ 127 h 232"/>
                <a:gd name="connsiteX67-3073" fmla="*/ 658 w 705"/>
                <a:gd name="connsiteY67-3074" fmla="*/ 127 h 232"/>
                <a:gd name="connsiteX68-3075" fmla="*/ 647 w 705"/>
                <a:gd name="connsiteY68-3076" fmla="*/ 132 h 232"/>
                <a:gd name="connsiteX69-3077" fmla="*/ 636 w 705"/>
                <a:gd name="connsiteY69-3078" fmla="*/ 132 h 232"/>
                <a:gd name="connsiteX70-3079" fmla="*/ 621 w 705"/>
                <a:gd name="connsiteY70-3080" fmla="*/ 132 h 232"/>
                <a:gd name="connsiteX71-3081" fmla="*/ 605 w 705"/>
                <a:gd name="connsiteY71-3082" fmla="*/ 132 h 232"/>
                <a:gd name="connsiteX72-3083" fmla="*/ 589 w 705"/>
                <a:gd name="connsiteY72-3084" fmla="*/ 137 h 232"/>
                <a:gd name="connsiteX73-3085" fmla="*/ 573 w 705"/>
                <a:gd name="connsiteY73-3086" fmla="*/ 137 h 232"/>
                <a:gd name="connsiteX74-3087" fmla="*/ 558 w 705"/>
                <a:gd name="connsiteY74-3088" fmla="*/ 137 h 232"/>
                <a:gd name="connsiteX75-3089" fmla="*/ 542 w 705"/>
                <a:gd name="connsiteY75-3090" fmla="*/ 142 h 232"/>
                <a:gd name="connsiteX76-3091" fmla="*/ 521 w 705"/>
                <a:gd name="connsiteY76-3092" fmla="*/ 142 h 232"/>
                <a:gd name="connsiteX77-3093" fmla="*/ 484 w 705"/>
                <a:gd name="connsiteY77-3094" fmla="*/ 148 h 232"/>
                <a:gd name="connsiteX78-3095" fmla="*/ 442 w 705"/>
                <a:gd name="connsiteY78-3096" fmla="*/ 153 h 232"/>
                <a:gd name="connsiteX79-3097" fmla="*/ 410 w 705"/>
                <a:gd name="connsiteY79-3098" fmla="*/ 153 h 232"/>
                <a:gd name="connsiteX80-3099" fmla="*/ 373 w 705"/>
                <a:gd name="connsiteY80-3100" fmla="*/ 158 h 232"/>
                <a:gd name="connsiteX81-3101" fmla="*/ 342 w 705"/>
                <a:gd name="connsiteY81-3102" fmla="*/ 163 h 232"/>
                <a:gd name="connsiteX82-3103" fmla="*/ 310 w 705"/>
                <a:gd name="connsiteY82-3104" fmla="*/ 169 h 232"/>
                <a:gd name="connsiteX83-3105" fmla="*/ 279 w 705"/>
                <a:gd name="connsiteY83-3106" fmla="*/ 174 h 232"/>
                <a:gd name="connsiteX84-3107" fmla="*/ 252 w 705"/>
                <a:gd name="connsiteY84-3108" fmla="*/ 179 h 232"/>
                <a:gd name="connsiteX85-3109" fmla="*/ 221 w 705"/>
                <a:gd name="connsiteY85-3110" fmla="*/ 179 h 232"/>
                <a:gd name="connsiteX86-3111" fmla="*/ 195 w 705"/>
                <a:gd name="connsiteY86-3112" fmla="*/ 185 h 232"/>
                <a:gd name="connsiteX87-3113" fmla="*/ 79 w 705"/>
                <a:gd name="connsiteY87-3114" fmla="*/ 221 h 232"/>
                <a:gd name="connsiteX88-3115" fmla="*/ 63 w 705"/>
                <a:gd name="connsiteY88-3116" fmla="*/ 227 h 232"/>
                <a:gd name="connsiteX89-3117" fmla="*/ 58 w 705"/>
                <a:gd name="connsiteY89-3118" fmla="*/ 227 h 232"/>
                <a:gd name="connsiteX90-3119" fmla="*/ 53 w 705"/>
                <a:gd name="connsiteY90-3120" fmla="*/ 227 h 232"/>
                <a:gd name="connsiteX91-3121" fmla="*/ 53 w 705"/>
                <a:gd name="connsiteY91-3122" fmla="*/ 232 h 232"/>
                <a:gd name="connsiteX92-3123" fmla="*/ 47 w 705"/>
                <a:gd name="connsiteY92-3124" fmla="*/ 232 h 232"/>
                <a:gd name="connsiteX93-3125" fmla="*/ 42 w 705"/>
                <a:gd name="connsiteY93-3126" fmla="*/ 227 h 232"/>
                <a:gd name="connsiteX94-3127" fmla="*/ 37 w 705"/>
                <a:gd name="connsiteY94-3128" fmla="*/ 227 h 232"/>
                <a:gd name="connsiteX95-3129" fmla="*/ 32 w 705"/>
                <a:gd name="connsiteY95-3130" fmla="*/ 221 h 232"/>
                <a:gd name="connsiteX96-3131" fmla="*/ 21 w 705"/>
                <a:gd name="connsiteY96-3132" fmla="*/ 216 h 232"/>
                <a:gd name="connsiteX97-3133" fmla="*/ 11 w 705"/>
                <a:gd name="connsiteY97-3134" fmla="*/ 206 h 232"/>
                <a:gd name="connsiteX98-3135" fmla="*/ 5 w 705"/>
                <a:gd name="connsiteY98-3136" fmla="*/ 200 h 232"/>
                <a:gd name="connsiteX99-3137" fmla="*/ 5 w 705"/>
                <a:gd name="connsiteY99-3138" fmla="*/ 190 h 232"/>
                <a:gd name="connsiteX100-3139" fmla="*/ 0 w 705"/>
                <a:gd name="connsiteY100-3140" fmla="*/ 185 h 232"/>
                <a:gd name="connsiteX101-3141" fmla="*/ 5 w 705"/>
                <a:gd name="connsiteY101-3142" fmla="*/ 179 h 232"/>
                <a:gd name="connsiteX102-3143" fmla="*/ 11 w 705"/>
                <a:gd name="connsiteY102-3144" fmla="*/ 174 h 232"/>
                <a:gd name="connsiteX103-3145" fmla="*/ 16 w 705"/>
                <a:gd name="connsiteY103-3146" fmla="*/ 169 h 232"/>
                <a:gd name="connsiteX104-3147" fmla="*/ 26 w 705"/>
                <a:gd name="connsiteY104-3148" fmla="*/ 158 h 232"/>
                <a:gd name="connsiteX105-3149" fmla="*/ 26 w 705"/>
                <a:gd name="connsiteY105-3150" fmla="*/ 158 h 232"/>
                <a:gd name="connsiteX0-3151" fmla="*/ 26 w 705"/>
                <a:gd name="connsiteY0-3152" fmla="*/ 158 h 232"/>
                <a:gd name="connsiteX1-3153" fmla="*/ 37 w 705"/>
                <a:gd name="connsiteY1-3154" fmla="*/ 148 h 232"/>
                <a:gd name="connsiteX2-3155" fmla="*/ 47 w 705"/>
                <a:gd name="connsiteY2-3156" fmla="*/ 137 h 232"/>
                <a:gd name="connsiteX3-3157" fmla="*/ 58 w 705"/>
                <a:gd name="connsiteY3-3158" fmla="*/ 121 h 232"/>
                <a:gd name="connsiteX4-3159" fmla="*/ 68 w 705"/>
                <a:gd name="connsiteY4-3160" fmla="*/ 100 h 232"/>
                <a:gd name="connsiteX5-3161" fmla="*/ 74 w 705"/>
                <a:gd name="connsiteY5-3162" fmla="*/ 79 h 232"/>
                <a:gd name="connsiteX6-3163" fmla="*/ 74 w 705"/>
                <a:gd name="connsiteY6-3164" fmla="*/ 74 h 232"/>
                <a:gd name="connsiteX7-3165" fmla="*/ 74 w 705"/>
                <a:gd name="connsiteY7-3166" fmla="*/ 63 h 232"/>
                <a:gd name="connsiteX8-3167" fmla="*/ 74 w 705"/>
                <a:gd name="connsiteY8-3168" fmla="*/ 58 h 232"/>
                <a:gd name="connsiteX9-3169" fmla="*/ 68 w 705"/>
                <a:gd name="connsiteY9-3170" fmla="*/ 48 h 232"/>
                <a:gd name="connsiteX10-3171" fmla="*/ 68 w 705"/>
                <a:gd name="connsiteY10-3172" fmla="*/ 42 h 232"/>
                <a:gd name="connsiteX11-3173" fmla="*/ 63 w 705"/>
                <a:gd name="connsiteY11-3174" fmla="*/ 37 h 232"/>
                <a:gd name="connsiteX12-3175" fmla="*/ 58 w 705"/>
                <a:gd name="connsiteY12-3176" fmla="*/ 32 h 232"/>
                <a:gd name="connsiteX13-3177" fmla="*/ 53 w 705"/>
                <a:gd name="connsiteY13-3178" fmla="*/ 27 h 232"/>
                <a:gd name="connsiteX14-3179" fmla="*/ 53 w 705"/>
                <a:gd name="connsiteY14-3180" fmla="*/ 21 h 232"/>
                <a:gd name="connsiteX15-3181" fmla="*/ 53 w 705"/>
                <a:gd name="connsiteY15-3182" fmla="*/ 21 h 232"/>
                <a:gd name="connsiteX16-3183" fmla="*/ 53 w 705"/>
                <a:gd name="connsiteY16-3184" fmla="*/ 11 h 232"/>
                <a:gd name="connsiteX17-3185" fmla="*/ 53 w 705"/>
                <a:gd name="connsiteY17-3186" fmla="*/ 11 h 232"/>
                <a:gd name="connsiteX18-3187" fmla="*/ 58 w 705"/>
                <a:gd name="connsiteY18-3188" fmla="*/ 5 h 232"/>
                <a:gd name="connsiteX19-3189" fmla="*/ 63 w 705"/>
                <a:gd name="connsiteY19-3190" fmla="*/ 5 h 232"/>
                <a:gd name="connsiteX20-3191" fmla="*/ 74 w 705"/>
                <a:gd name="connsiteY20-3192" fmla="*/ 0 h 232"/>
                <a:gd name="connsiteX21-3193" fmla="*/ 79 w 705"/>
                <a:gd name="connsiteY21-3194" fmla="*/ 0 h 232"/>
                <a:gd name="connsiteX22-3195" fmla="*/ 89 w 705"/>
                <a:gd name="connsiteY22-3196" fmla="*/ 0 h 232"/>
                <a:gd name="connsiteX23-3197" fmla="*/ 100 w 705"/>
                <a:gd name="connsiteY23-3198" fmla="*/ 5 h 232"/>
                <a:gd name="connsiteX24-3199" fmla="*/ 116 w 705"/>
                <a:gd name="connsiteY24-3200" fmla="*/ 11 h 232"/>
                <a:gd name="connsiteX25-3201" fmla="*/ 126 w 705"/>
                <a:gd name="connsiteY25-3202" fmla="*/ 16 h 232"/>
                <a:gd name="connsiteX26-3203" fmla="*/ 137 w 705"/>
                <a:gd name="connsiteY26-3204" fmla="*/ 21 h 232"/>
                <a:gd name="connsiteX27-3205" fmla="*/ 142 w 705"/>
                <a:gd name="connsiteY27-3206" fmla="*/ 32 h 232"/>
                <a:gd name="connsiteX28-3207" fmla="*/ 147 w 705"/>
                <a:gd name="connsiteY28-3208" fmla="*/ 37 h 232"/>
                <a:gd name="connsiteX29-3209" fmla="*/ 153 w 705"/>
                <a:gd name="connsiteY29-3210" fmla="*/ 42 h 232"/>
                <a:gd name="connsiteX30-3211" fmla="*/ 153 w 705"/>
                <a:gd name="connsiteY30-3212" fmla="*/ 48 h 232"/>
                <a:gd name="connsiteX31-3213" fmla="*/ 153 w 705"/>
                <a:gd name="connsiteY31-3214" fmla="*/ 53 h 232"/>
                <a:gd name="connsiteX32-3215" fmla="*/ 147 w 705"/>
                <a:gd name="connsiteY32-3216" fmla="*/ 69 h 232"/>
                <a:gd name="connsiteX33-3217" fmla="*/ 142 w 705"/>
                <a:gd name="connsiteY33-3218" fmla="*/ 84 h 232"/>
                <a:gd name="connsiteX34-3219" fmla="*/ 137 w 705"/>
                <a:gd name="connsiteY34-3220" fmla="*/ 100 h 232"/>
                <a:gd name="connsiteX35-3221" fmla="*/ 132 w 705"/>
                <a:gd name="connsiteY35-3222" fmla="*/ 111 h 232"/>
                <a:gd name="connsiteX36-3223" fmla="*/ 126 w 705"/>
                <a:gd name="connsiteY36-3224" fmla="*/ 116 h 232"/>
                <a:gd name="connsiteX37-3225" fmla="*/ 126 w 705"/>
                <a:gd name="connsiteY37-3226" fmla="*/ 127 h 232"/>
                <a:gd name="connsiteX38-3227" fmla="*/ 121 w 705"/>
                <a:gd name="connsiteY38-3228" fmla="*/ 132 h 232"/>
                <a:gd name="connsiteX39-3229" fmla="*/ 121 w 705"/>
                <a:gd name="connsiteY39-3230" fmla="*/ 137 h 232"/>
                <a:gd name="connsiteX40-3231" fmla="*/ 121 w 705"/>
                <a:gd name="connsiteY40-3232" fmla="*/ 142 h 232"/>
                <a:gd name="connsiteX41-3233" fmla="*/ 121 w 705"/>
                <a:gd name="connsiteY41-3234" fmla="*/ 142 h 232"/>
                <a:gd name="connsiteX42-3235" fmla="*/ 121 w 705"/>
                <a:gd name="connsiteY42-3236" fmla="*/ 148 h 232"/>
                <a:gd name="connsiteX43-3237" fmla="*/ 121 w 705"/>
                <a:gd name="connsiteY43-3238" fmla="*/ 148 h 232"/>
                <a:gd name="connsiteX44-3239" fmla="*/ 195 w 705"/>
                <a:gd name="connsiteY44-3240" fmla="*/ 142 h 232"/>
                <a:gd name="connsiteX45-3241" fmla="*/ 210 w 705"/>
                <a:gd name="connsiteY45-3242" fmla="*/ 142 h 232"/>
                <a:gd name="connsiteX46-3243" fmla="*/ 226 w 705"/>
                <a:gd name="connsiteY46-3244" fmla="*/ 142 h 232"/>
                <a:gd name="connsiteX47-3245" fmla="*/ 247 w 705"/>
                <a:gd name="connsiteY47-3246" fmla="*/ 137 h 232"/>
                <a:gd name="connsiteX48-3247" fmla="*/ 268 w 705"/>
                <a:gd name="connsiteY48-3248" fmla="*/ 137 h 232"/>
                <a:gd name="connsiteX49-3249" fmla="*/ 289 w 705"/>
                <a:gd name="connsiteY49-3250" fmla="*/ 132 h 232"/>
                <a:gd name="connsiteX50-3251" fmla="*/ 316 w 705"/>
                <a:gd name="connsiteY50-3252" fmla="*/ 132 h 232"/>
                <a:gd name="connsiteX51-3253" fmla="*/ 342 w 705"/>
                <a:gd name="connsiteY51-3254" fmla="*/ 127 h 232"/>
                <a:gd name="connsiteX52-3255" fmla="*/ 395 w 705"/>
                <a:gd name="connsiteY52-3256" fmla="*/ 121 h 232"/>
                <a:gd name="connsiteX53-3257" fmla="*/ 442 w 705"/>
                <a:gd name="connsiteY53-3258" fmla="*/ 116 h 232"/>
                <a:gd name="connsiteX54-3259" fmla="*/ 494 w 705"/>
                <a:gd name="connsiteY54-3260" fmla="*/ 111 h 232"/>
                <a:gd name="connsiteX55-3261" fmla="*/ 542 w 705"/>
                <a:gd name="connsiteY55-3262" fmla="*/ 106 h 232"/>
                <a:gd name="connsiteX56-3263" fmla="*/ 584 w 705"/>
                <a:gd name="connsiteY56-3264" fmla="*/ 100 h 232"/>
                <a:gd name="connsiteX57-3265" fmla="*/ 626 w 705"/>
                <a:gd name="connsiteY57-3266" fmla="*/ 95 h 232"/>
                <a:gd name="connsiteX58-3267" fmla="*/ 668 w 705"/>
                <a:gd name="connsiteY58-3268" fmla="*/ 90 h 232"/>
                <a:gd name="connsiteX59-3269" fmla="*/ 705 w 705"/>
                <a:gd name="connsiteY59-3270" fmla="*/ 84 h 232"/>
                <a:gd name="connsiteX60-3271" fmla="*/ 705 w 705"/>
                <a:gd name="connsiteY60-3272" fmla="*/ 127 h 232"/>
                <a:gd name="connsiteX61-3273" fmla="*/ 700 w 705"/>
                <a:gd name="connsiteY61-3274" fmla="*/ 127 h 232"/>
                <a:gd name="connsiteX62-3275" fmla="*/ 694 w 705"/>
                <a:gd name="connsiteY62-3276" fmla="*/ 127 h 232"/>
                <a:gd name="connsiteX63-3277" fmla="*/ 689 w 705"/>
                <a:gd name="connsiteY63-3278" fmla="*/ 127 h 232"/>
                <a:gd name="connsiteX64-3279" fmla="*/ 684 w 705"/>
                <a:gd name="connsiteY64-3280" fmla="*/ 127 h 232"/>
                <a:gd name="connsiteX65-3281" fmla="*/ 679 w 705"/>
                <a:gd name="connsiteY65-3282" fmla="*/ 127 h 232"/>
                <a:gd name="connsiteX66-3283" fmla="*/ 668 w 705"/>
                <a:gd name="connsiteY66-3284" fmla="*/ 127 h 232"/>
                <a:gd name="connsiteX67-3285" fmla="*/ 658 w 705"/>
                <a:gd name="connsiteY67-3286" fmla="*/ 127 h 232"/>
                <a:gd name="connsiteX68-3287" fmla="*/ 647 w 705"/>
                <a:gd name="connsiteY68-3288" fmla="*/ 132 h 232"/>
                <a:gd name="connsiteX69-3289" fmla="*/ 636 w 705"/>
                <a:gd name="connsiteY69-3290" fmla="*/ 132 h 232"/>
                <a:gd name="connsiteX70-3291" fmla="*/ 621 w 705"/>
                <a:gd name="connsiteY70-3292" fmla="*/ 132 h 232"/>
                <a:gd name="connsiteX71-3293" fmla="*/ 605 w 705"/>
                <a:gd name="connsiteY71-3294" fmla="*/ 132 h 232"/>
                <a:gd name="connsiteX72-3295" fmla="*/ 589 w 705"/>
                <a:gd name="connsiteY72-3296" fmla="*/ 137 h 232"/>
                <a:gd name="connsiteX73-3297" fmla="*/ 573 w 705"/>
                <a:gd name="connsiteY73-3298" fmla="*/ 137 h 232"/>
                <a:gd name="connsiteX74-3299" fmla="*/ 558 w 705"/>
                <a:gd name="connsiteY74-3300" fmla="*/ 137 h 232"/>
                <a:gd name="connsiteX75-3301" fmla="*/ 542 w 705"/>
                <a:gd name="connsiteY75-3302" fmla="*/ 142 h 232"/>
                <a:gd name="connsiteX76-3303" fmla="*/ 521 w 705"/>
                <a:gd name="connsiteY76-3304" fmla="*/ 142 h 232"/>
                <a:gd name="connsiteX77-3305" fmla="*/ 484 w 705"/>
                <a:gd name="connsiteY77-3306" fmla="*/ 148 h 232"/>
                <a:gd name="connsiteX78-3307" fmla="*/ 442 w 705"/>
                <a:gd name="connsiteY78-3308" fmla="*/ 153 h 232"/>
                <a:gd name="connsiteX79-3309" fmla="*/ 410 w 705"/>
                <a:gd name="connsiteY79-3310" fmla="*/ 153 h 232"/>
                <a:gd name="connsiteX80-3311" fmla="*/ 373 w 705"/>
                <a:gd name="connsiteY80-3312" fmla="*/ 158 h 232"/>
                <a:gd name="connsiteX81-3313" fmla="*/ 342 w 705"/>
                <a:gd name="connsiteY81-3314" fmla="*/ 163 h 232"/>
                <a:gd name="connsiteX82-3315" fmla="*/ 310 w 705"/>
                <a:gd name="connsiteY82-3316" fmla="*/ 169 h 232"/>
                <a:gd name="connsiteX83-3317" fmla="*/ 279 w 705"/>
                <a:gd name="connsiteY83-3318" fmla="*/ 174 h 232"/>
                <a:gd name="connsiteX84-3319" fmla="*/ 252 w 705"/>
                <a:gd name="connsiteY84-3320" fmla="*/ 179 h 232"/>
                <a:gd name="connsiteX85-3321" fmla="*/ 221 w 705"/>
                <a:gd name="connsiteY85-3322" fmla="*/ 179 h 232"/>
                <a:gd name="connsiteX86-3323" fmla="*/ 79 w 705"/>
                <a:gd name="connsiteY86-3324" fmla="*/ 221 h 232"/>
                <a:gd name="connsiteX87-3325" fmla="*/ 63 w 705"/>
                <a:gd name="connsiteY87-3326" fmla="*/ 227 h 232"/>
                <a:gd name="connsiteX88-3327" fmla="*/ 58 w 705"/>
                <a:gd name="connsiteY88-3328" fmla="*/ 227 h 232"/>
                <a:gd name="connsiteX89-3329" fmla="*/ 53 w 705"/>
                <a:gd name="connsiteY89-3330" fmla="*/ 227 h 232"/>
                <a:gd name="connsiteX90-3331" fmla="*/ 53 w 705"/>
                <a:gd name="connsiteY90-3332" fmla="*/ 232 h 232"/>
                <a:gd name="connsiteX91-3333" fmla="*/ 47 w 705"/>
                <a:gd name="connsiteY91-3334" fmla="*/ 232 h 232"/>
                <a:gd name="connsiteX92-3335" fmla="*/ 42 w 705"/>
                <a:gd name="connsiteY92-3336" fmla="*/ 227 h 232"/>
                <a:gd name="connsiteX93-3337" fmla="*/ 37 w 705"/>
                <a:gd name="connsiteY93-3338" fmla="*/ 227 h 232"/>
                <a:gd name="connsiteX94-3339" fmla="*/ 32 w 705"/>
                <a:gd name="connsiteY94-3340" fmla="*/ 221 h 232"/>
                <a:gd name="connsiteX95-3341" fmla="*/ 21 w 705"/>
                <a:gd name="connsiteY95-3342" fmla="*/ 216 h 232"/>
                <a:gd name="connsiteX96-3343" fmla="*/ 11 w 705"/>
                <a:gd name="connsiteY96-3344" fmla="*/ 206 h 232"/>
                <a:gd name="connsiteX97-3345" fmla="*/ 5 w 705"/>
                <a:gd name="connsiteY97-3346" fmla="*/ 200 h 232"/>
                <a:gd name="connsiteX98-3347" fmla="*/ 5 w 705"/>
                <a:gd name="connsiteY98-3348" fmla="*/ 190 h 232"/>
                <a:gd name="connsiteX99-3349" fmla="*/ 0 w 705"/>
                <a:gd name="connsiteY99-3350" fmla="*/ 185 h 232"/>
                <a:gd name="connsiteX100-3351" fmla="*/ 5 w 705"/>
                <a:gd name="connsiteY100-3352" fmla="*/ 179 h 232"/>
                <a:gd name="connsiteX101-3353" fmla="*/ 11 w 705"/>
                <a:gd name="connsiteY101-3354" fmla="*/ 174 h 232"/>
                <a:gd name="connsiteX102-3355" fmla="*/ 16 w 705"/>
                <a:gd name="connsiteY102-3356" fmla="*/ 169 h 232"/>
                <a:gd name="connsiteX103-3357" fmla="*/ 26 w 705"/>
                <a:gd name="connsiteY103-3358" fmla="*/ 158 h 232"/>
                <a:gd name="connsiteX104-3359" fmla="*/ 26 w 705"/>
                <a:gd name="connsiteY104-3360" fmla="*/ 158 h 232"/>
                <a:gd name="connsiteX0-3361" fmla="*/ 26 w 705"/>
                <a:gd name="connsiteY0-3362" fmla="*/ 158 h 232"/>
                <a:gd name="connsiteX1-3363" fmla="*/ 37 w 705"/>
                <a:gd name="connsiteY1-3364" fmla="*/ 148 h 232"/>
                <a:gd name="connsiteX2-3365" fmla="*/ 47 w 705"/>
                <a:gd name="connsiteY2-3366" fmla="*/ 137 h 232"/>
                <a:gd name="connsiteX3-3367" fmla="*/ 58 w 705"/>
                <a:gd name="connsiteY3-3368" fmla="*/ 121 h 232"/>
                <a:gd name="connsiteX4-3369" fmla="*/ 68 w 705"/>
                <a:gd name="connsiteY4-3370" fmla="*/ 100 h 232"/>
                <a:gd name="connsiteX5-3371" fmla="*/ 74 w 705"/>
                <a:gd name="connsiteY5-3372" fmla="*/ 79 h 232"/>
                <a:gd name="connsiteX6-3373" fmla="*/ 74 w 705"/>
                <a:gd name="connsiteY6-3374" fmla="*/ 74 h 232"/>
                <a:gd name="connsiteX7-3375" fmla="*/ 74 w 705"/>
                <a:gd name="connsiteY7-3376" fmla="*/ 63 h 232"/>
                <a:gd name="connsiteX8-3377" fmla="*/ 74 w 705"/>
                <a:gd name="connsiteY8-3378" fmla="*/ 58 h 232"/>
                <a:gd name="connsiteX9-3379" fmla="*/ 68 w 705"/>
                <a:gd name="connsiteY9-3380" fmla="*/ 48 h 232"/>
                <a:gd name="connsiteX10-3381" fmla="*/ 68 w 705"/>
                <a:gd name="connsiteY10-3382" fmla="*/ 42 h 232"/>
                <a:gd name="connsiteX11-3383" fmla="*/ 63 w 705"/>
                <a:gd name="connsiteY11-3384" fmla="*/ 37 h 232"/>
                <a:gd name="connsiteX12-3385" fmla="*/ 58 w 705"/>
                <a:gd name="connsiteY12-3386" fmla="*/ 32 h 232"/>
                <a:gd name="connsiteX13-3387" fmla="*/ 53 w 705"/>
                <a:gd name="connsiteY13-3388" fmla="*/ 27 h 232"/>
                <a:gd name="connsiteX14-3389" fmla="*/ 53 w 705"/>
                <a:gd name="connsiteY14-3390" fmla="*/ 21 h 232"/>
                <a:gd name="connsiteX15-3391" fmla="*/ 53 w 705"/>
                <a:gd name="connsiteY15-3392" fmla="*/ 21 h 232"/>
                <a:gd name="connsiteX16-3393" fmla="*/ 53 w 705"/>
                <a:gd name="connsiteY16-3394" fmla="*/ 11 h 232"/>
                <a:gd name="connsiteX17-3395" fmla="*/ 53 w 705"/>
                <a:gd name="connsiteY17-3396" fmla="*/ 11 h 232"/>
                <a:gd name="connsiteX18-3397" fmla="*/ 58 w 705"/>
                <a:gd name="connsiteY18-3398" fmla="*/ 5 h 232"/>
                <a:gd name="connsiteX19-3399" fmla="*/ 63 w 705"/>
                <a:gd name="connsiteY19-3400" fmla="*/ 5 h 232"/>
                <a:gd name="connsiteX20-3401" fmla="*/ 74 w 705"/>
                <a:gd name="connsiteY20-3402" fmla="*/ 0 h 232"/>
                <a:gd name="connsiteX21-3403" fmla="*/ 79 w 705"/>
                <a:gd name="connsiteY21-3404" fmla="*/ 0 h 232"/>
                <a:gd name="connsiteX22-3405" fmla="*/ 89 w 705"/>
                <a:gd name="connsiteY22-3406" fmla="*/ 0 h 232"/>
                <a:gd name="connsiteX23-3407" fmla="*/ 100 w 705"/>
                <a:gd name="connsiteY23-3408" fmla="*/ 5 h 232"/>
                <a:gd name="connsiteX24-3409" fmla="*/ 116 w 705"/>
                <a:gd name="connsiteY24-3410" fmla="*/ 11 h 232"/>
                <a:gd name="connsiteX25-3411" fmla="*/ 126 w 705"/>
                <a:gd name="connsiteY25-3412" fmla="*/ 16 h 232"/>
                <a:gd name="connsiteX26-3413" fmla="*/ 137 w 705"/>
                <a:gd name="connsiteY26-3414" fmla="*/ 21 h 232"/>
                <a:gd name="connsiteX27-3415" fmla="*/ 142 w 705"/>
                <a:gd name="connsiteY27-3416" fmla="*/ 32 h 232"/>
                <a:gd name="connsiteX28-3417" fmla="*/ 147 w 705"/>
                <a:gd name="connsiteY28-3418" fmla="*/ 37 h 232"/>
                <a:gd name="connsiteX29-3419" fmla="*/ 153 w 705"/>
                <a:gd name="connsiteY29-3420" fmla="*/ 42 h 232"/>
                <a:gd name="connsiteX30-3421" fmla="*/ 153 w 705"/>
                <a:gd name="connsiteY30-3422" fmla="*/ 48 h 232"/>
                <a:gd name="connsiteX31-3423" fmla="*/ 153 w 705"/>
                <a:gd name="connsiteY31-3424" fmla="*/ 53 h 232"/>
                <a:gd name="connsiteX32-3425" fmla="*/ 147 w 705"/>
                <a:gd name="connsiteY32-3426" fmla="*/ 69 h 232"/>
                <a:gd name="connsiteX33-3427" fmla="*/ 142 w 705"/>
                <a:gd name="connsiteY33-3428" fmla="*/ 84 h 232"/>
                <a:gd name="connsiteX34-3429" fmla="*/ 137 w 705"/>
                <a:gd name="connsiteY34-3430" fmla="*/ 100 h 232"/>
                <a:gd name="connsiteX35-3431" fmla="*/ 132 w 705"/>
                <a:gd name="connsiteY35-3432" fmla="*/ 111 h 232"/>
                <a:gd name="connsiteX36-3433" fmla="*/ 126 w 705"/>
                <a:gd name="connsiteY36-3434" fmla="*/ 116 h 232"/>
                <a:gd name="connsiteX37-3435" fmla="*/ 126 w 705"/>
                <a:gd name="connsiteY37-3436" fmla="*/ 127 h 232"/>
                <a:gd name="connsiteX38-3437" fmla="*/ 121 w 705"/>
                <a:gd name="connsiteY38-3438" fmla="*/ 132 h 232"/>
                <a:gd name="connsiteX39-3439" fmla="*/ 121 w 705"/>
                <a:gd name="connsiteY39-3440" fmla="*/ 137 h 232"/>
                <a:gd name="connsiteX40-3441" fmla="*/ 121 w 705"/>
                <a:gd name="connsiteY40-3442" fmla="*/ 142 h 232"/>
                <a:gd name="connsiteX41-3443" fmla="*/ 121 w 705"/>
                <a:gd name="connsiteY41-3444" fmla="*/ 142 h 232"/>
                <a:gd name="connsiteX42-3445" fmla="*/ 121 w 705"/>
                <a:gd name="connsiteY42-3446" fmla="*/ 148 h 232"/>
                <a:gd name="connsiteX43-3447" fmla="*/ 121 w 705"/>
                <a:gd name="connsiteY43-3448" fmla="*/ 148 h 232"/>
                <a:gd name="connsiteX44-3449" fmla="*/ 210 w 705"/>
                <a:gd name="connsiteY44-3450" fmla="*/ 142 h 232"/>
                <a:gd name="connsiteX45-3451" fmla="*/ 226 w 705"/>
                <a:gd name="connsiteY45-3452" fmla="*/ 142 h 232"/>
                <a:gd name="connsiteX46-3453" fmla="*/ 247 w 705"/>
                <a:gd name="connsiteY46-3454" fmla="*/ 137 h 232"/>
                <a:gd name="connsiteX47-3455" fmla="*/ 268 w 705"/>
                <a:gd name="connsiteY47-3456" fmla="*/ 137 h 232"/>
                <a:gd name="connsiteX48-3457" fmla="*/ 289 w 705"/>
                <a:gd name="connsiteY48-3458" fmla="*/ 132 h 232"/>
                <a:gd name="connsiteX49-3459" fmla="*/ 316 w 705"/>
                <a:gd name="connsiteY49-3460" fmla="*/ 132 h 232"/>
                <a:gd name="connsiteX50-3461" fmla="*/ 342 w 705"/>
                <a:gd name="connsiteY50-3462" fmla="*/ 127 h 232"/>
                <a:gd name="connsiteX51-3463" fmla="*/ 395 w 705"/>
                <a:gd name="connsiteY51-3464" fmla="*/ 121 h 232"/>
                <a:gd name="connsiteX52-3465" fmla="*/ 442 w 705"/>
                <a:gd name="connsiteY52-3466" fmla="*/ 116 h 232"/>
                <a:gd name="connsiteX53-3467" fmla="*/ 494 w 705"/>
                <a:gd name="connsiteY53-3468" fmla="*/ 111 h 232"/>
                <a:gd name="connsiteX54-3469" fmla="*/ 542 w 705"/>
                <a:gd name="connsiteY54-3470" fmla="*/ 106 h 232"/>
                <a:gd name="connsiteX55-3471" fmla="*/ 584 w 705"/>
                <a:gd name="connsiteY55-3472" fmla="*/ 100 h 232"/>
                <a:gd name="connsiteX56-3473" fmla="*/ 626 w 705"/>
                <a:gd name="connsiteY56-3474" fmla="*/ 95 h 232"/>
                <a:gd name="connsiteX57-3475" fmla="*/ 668 w 705"/>
                <a:gd name="connsiteY57-3476" fmla="*/ 90 h 232"/>
                <a:gd name="connsiteX58-3477" fmla="*/ 705 w 705"/>
                <a:gd name="connsiteY58-3478" fmla="*/ 84 h 232"/>
                <a:gd name="connsiteX59-3479" fmla="*/ 705 w 705"/>
                <a:gd name="connsiteY59-3480" fmla="*/ 127 h 232"/>
                <a:gd name="connsiteX60-3481" fmla="*/ 700 w 705"/>
                <a:gd name="connsiteY60-3482" fmla="*/ 127 h 232"/>
                <a:gd name="connsiteX61-3483" fmla="*/ 694 w 705"/>
                <a:gd name="connsiteY61-3484" fmla="*/ 127 h 232"/>
                <a:gd name="connsiteX62-3485" fmla="*/ 689 w 705"/>
                <a:gd name="connsiteY62-3486" fmla="*/ 127 h 232"/>
                <a:gd name="connsiteX63-3487" fmla="*/ 684 w 705"/>
                <a:gd name="connsiteY63-3488" fmla="*/ 127 h 232"/>
                <a:gd name="connsiteX64-3489" fmla="*/ 679 w 705"/>
                <a:gd name="connsiteY64-3490" fmla="*/ 127 h 232"/>
                <a:gd name="connsiteX65-3491" fmla="*/ 668 w 705"/>
                <a:gd name="connsiteY65-3492" fmla="*/ 127 h 232"/>
                <a:gd name="connsiteX66-3493" fmla="*/ 658 w 705"/>
                <a:gd name="connsiteY66-3494" fmla="*/ 127 h 232"/>
                <a:gd name="connsiteX67-3495" fmla="*/ 647 w 705"/>
                <a:gd name="connsiteY67-3496" fmla="*/ 132 h 232"/>
                <a:gd name="connsiteX68-3497" fmla="*/ 636 w 705"/>
                <a:gd name="connsiteY68-3498" fmla="*/ 132 h 232"/>
                <a:gd name="connsiteX69-3499" fmla="*/ 621 w 705"/>
                <a:gd name="connsiteY69-3500" fmla="*/ 132 h 232"/>
                <a:gd name="connsiteX70-3501" fmla="*/ 605 w 705"/>
                <a:gd name="connsiteY70-3502" fmla="*/ 132 h 232"/>
                <a:gd name="connsiteX71-3503" fmla="*/ 589 w 705"/>
                <a:gd name="connsiteY71-3504" fmla="*/ 137 h 232"/>
                <a:gd name="connsiteX72-3505" fmla="*/ 573 w 705"/>
                <a:gd name="connsiteY72-3506" fmla="*/ 137 h 232"/>
                <a:gd name="connsiteX73-3507" fmla="*/ 558 w 705"/>
                <a:gd name="connsiteY73-3508" fmla="*/ 137 h 232"/>
                <a:gd name="connsiteX74-3509" fmla="*/ 542 w 705"/>
                <a:gd name="connsiteY74-3510" fmla="*/ 142 h 232"/>
                <a:gd name="connsiteX75-3511" fmla="*/ 521 w 705"/>
                <a:gd name="connsiteY75-3512" fmla="*/ 142 h 232"/>
                <a:gd name="connsiteX76-3513" fmla="*/ 484 w 705"/>
                <a:gd name="connsiteY76-3514" fmla="*/ 148 h 232"/>
                <a:gd name="connsiteX77-3515" fmla="*/ 442 w 705"/>
                <a:gd name="connsiteY77-3516" fmla="*/ 153 h 232"/>
                <a:gd name="connsiteX78-3517" fmla="*/ 410 w 705"/>
                <a:gd name="connsiteY78-3518" fmla="*/ 153 h 232"/>
                <a:gd name="connsiteX79-3519" fmla="*/ 373 w 705"/>
                <a:gd name="connsiteY79-3520" fmla="*/ 158 h 232"/>
                <a:gd name="connsiteX80-3521" fmla="*/ 342 w 705"/>
                <a:gd name="connsiteY80-3522" fmla="*/ 163 h 232"/>
                <a:gd name="connsiteX81-3523" fmla="*/ 310 w 705"/>
                <a:gd name="connsiteY81-3524" fmla="*/ 169 h 232"/>
                <a:gd name="connsiteX82-3525" fmla="*/ 279 w 705"/>
                <a:gd name="connsiteY82-3526" fmla="*/ 174 h 232"/>
                <a:gd name="connsiteX83-3527" fmla="*/ 252 w 705"/>
                <a:gd name="connsiteY83-3528" fmla="*/ 179 h 232"/>
                <a:gd name="connsiteX84-3529" fmla="*/ 221 w 705"/>
                <a:gd name="connsiteY84-3530" fmla="*/ 179 h 232"/>
                <a:gd name="connsiteX85-3531" fmla="*/ 79 w 705"/>
                <a:gd name="connsiteY85-3532" fmla="*/ 221 h 232"/>
                <a:gd name="connsiteX86-3533" fmla="*/ 63 w 705"/>
                <a:gd name="connsiteY86-3534" fmla="*/ 227 h 232"/>
                <a:gd name="connsiteX87-3535" fmla="*/ 58 w 705"/>
                <a:gd name="connsiteY87-3536" fmla="*/ 227 h 232"/>
                <a:gd name="connsiteX88-3537" fmla="*/ 53 w 705"/>
                <a:gd name="connsiteY88-3538" fmla="*/ 227 h 232"/>
                <a:gd name="connsiteX89-3539" fmla="*/ 53 w 705"/>
                <a:gd name="connsiteY89-3540" fmla="*/ 232 h 232"/>
                <a:gd name="connsiteX90-3541" fmla="*/ 47 w 705"/>
                <a:gd name="connsiteY90-3542" fmla="*/ 232 h 232"/>
                <a:gd name="connsiteX91-3543" fmla="*/ 42 w 705"/>
                <a:gd name="connsiteY91-3544" fmla="*/ 227 h 232"/>
                <a:gd name="connsiteX92-3545" fmla="*/ 37 w 705"/>
                <a:gd name="connsiteY92-3546" fmla="*/ 227 h 232"/>
                <a:gd name="connsiteX93-3547" fmla="*/ 32 w 705"/>
                <a:gd name="connsiteY93-3548" fmla="*/ 221 h 232"/>
                <a:gd name="connsiteX94-3549" fmla="*/ 21 w 705"/>
                <a:gd name="connsiteY94-3550" fmla="*/ 216 h 232"/>
                <a:gd name="connsiteX95-3551" fmla="*/ 11 w 705"/>
                <a:gd name="connsiteY95-3552" fmla="*/ 206 h 232"/>
                <a:gd name="connsiteX96-3553" fmla="*/ 5 w 705"/>
                <a:gd name="connsiteY96-3554" fmla="*/ 200 h 232"/>
                <a:gd name="connsiteX97-3555" fmla="*/ 5 w 705"/>
                <a:gd name="connsiteY97-3556" fmla="*/ 190 h 232"/>
                <a:gd name="connsiteX98-3557" fmla="*/ 0 w 705"/>
                <a:gd name="connsiteY98-3558" fmla="*/ 185 h 232"/>
                <a:gd name="connsiteX99-3559" fmla="*/ 5 w 705"/>
                <a:gd name="connsiteY99-3560" fmla="*/ 179 h 232"/>
                <a:gd name="connsiteX100-3561" fmla="*/ 11 w 705"/>
                <a:gd name="connsiteY100-3562" fmla="*/ 174 h 232"/>
                <a:gd name="connsiteX101-3563" fmla="*/ 16 w 705"/>
                <a:gd name="connsiteY101-3564" fmla="*/ 169 h 232"/>
                <a:gd name="connsiteX102-3565" fmla="*/ 26 w 705"/>
                <a:gd name="connsiteY102-3566" fmla="*/ 158 h 232"/>
                <a:gd name="connsiteX103-3567" fmla="*/ 26 w 705"/>
                <a:gd name="connsiteY103-3568" fmla="*/ 158 h 232"/>
                <a:gd name="connsiteX0-3569" fmla="*/ 26 w 705"/>
                <a:gd name="connsiteY0-3570" fmla="*/ 158 h 232"/>
                <a:gd name="connsiteX1-3571" fmla="*/ 37 w 705"/>
                <a:gd name="connsiteY1-3572" fmla="*/ 148 h 232"/>
                <a:gd name="connsiteX2-3573" fmla="*/ 47 w 705"/>
                <a:gd name="connsiteY2-3574" fmla="*/ 137 h 232"/>
                <a:gd name="connsiteX3-3575" fmla="*/ 58 w 705"/>
                <a:gd name="connsiteY3-3576" fmla="*/ 121 h 232"/>
                <a:gd name="connsiteX4-3577" fmla="*/ 68 w 705"/>
                <a:gd name="connsiteY4-3578" fmla="*/ 100 h 232"/>
                <a:gd name="connsiteX5-3579" fmla="*/ 74 w 705"/>
                <a:gd name="connsiteY5-3580" fmla="*/ 79 h 232"/>
                <a:gd name="connsiteX6-3581" fmla="*/ 74 w 705"/>
                <a:gd name="connsiteY6-3582" fmla="*/ 74 h 232"/>
                <a:gd name="connsiteX7-3583" fmla="*/ 74 w 705"/>
                <a:gd name="connsiteY7-3584" fmla="*/ 63 h 232"/>
                <a:gd name="connsiteX8-3585" fmla="*/ 74 w 705"/>
                <a:gd name="connsiteY8-3586" fmla="*/ 58 h 232"/>
                <a:gd name="connsiteX9-3587" fmla="*/ 68 w 705"/>
                <a:gd name="connsiteY9-3588" fmla="*/ 48 h 232"/>
                <a:gd name="connsiteX10-3589" fmla="*/ 68 w 705"/>
                <a:gd name="connsiteY10-3590" fmla="*/ 42 h 232"/>
                <a:gd name="connsiteX11-3591" fmla="*/ 63 w 705"/>
                <a:gd name="connsiteY11-3592" fmla="*/ 37 h 232"/>
                <a:gd name="connsiteX12-3593" fmla="*/ 58 w 705"/>
                <a:gd name="connsiteY12-3594" fmla="*/ 32 h 232"/>
                <a:gd name="connsiteX13-3595" fmla="*/ 53 w 705"/>
                <a:gd name="connsiteY13-3596" fmla="*/ 27 h 232"/>
                <a:gd name="connsiteX14-3597" fmla="*/ 53 w 705"/>
                <a:gd name="connsiteY14-3598" fmla="*/ 21 h 232"/>
                <a:gd name="connsiteX15-3599" fmla="*/ 53 w 705"/>
                <a:gd name="connsiteY15-3600" fmla="*/ 21 h 232"/>
                <a:gd name="connsiteX16-3601" fmla="*/ 53 w 705"/>
                <a:gd name="connsiteY16-3602" fmla="*/ 11 h 232"/>
                <a:gd name="connsiteX17-3603" fmla="*/ 53 w 705"/>
                <a:gd name="connsiteY17-3604" fmla="*/ 11 h 232"/>
                <a:gd name="connsiteX18-3605" fmla="*/ 58 w 705"/>
                <a:gd name="connsiteY18-3606" fmla="*/ 5 h 232"/>
                <a:gd name="connsiteX19-3607" fmla="*/ 63 w 705"/>
                <a:gd name="connsiteY19-3608" fmla="*/ 5 h 232"/>
                <a:gd name="connsiteX20-3609" fmla="*/ 74 w 705"/>
                <a:gd name="connsiteY20-3610" fmla="*/ 0 h 232"/>
                <a:gd name="connsiteX21-3611" fmla="*/ 79 w 705"/>
                <a:gd name="connsiteY21-3612" fmla="*/ 0 h 232"/>
                <a:gd name="connsiteX22-3613" fmla="*/ 89 w 705"/>
                <a:gd name="connsiteY22-3614" fmla="*/ 0 h 232"/>
                <a:gd name="connsiteX23-3615" fmla="*/ 100 w 705"/>
                <a:gd name="connsiteY23-3616" fmla="*/ 5 h 232"/>
                <a:gd name="connsiteX24-3617" fmla="*/ 116 w 705"/>
                <a:gd name="connsiteY24-3618" fmla="*/ 11 h 232"/>
                <a:gd name="connsiteX25-3619" fmla="*/ 126 w 705"/>
                <a:gd name="connsiteY25-3620" fmla="*/ 16 h 232"/>
                <a:gd name="connsiteX26-3621" fmla="*/ 137 w 705"/>
                <a:gd name="connsiteY26-3622" fmla="*/ 21 h 232"/>
                <a:gd name="connsiteX27-3623" fmla="*/ 142 w 705"/>
                <a:gd name="connsiteY27-3624" fmla="*/ 32 h 232"/>
                <a:gd name="connsiteX28-3625" fmla="*/ 147 w 705"/>
                <a:gd name="connsiteY28-3626" fmla="*/ 37 h 232"/>
                <a:gd name="connsiteX29-3627" fmla="*/ 153 w 705"/>
                <a:gd name="connsiteY29-3628" fmla="*/ 42 h 232"/>
                <a:gd name="connsiteX30-3629" fmla="*/ 153 w 705"/>
                <a:gd name="connsiteY30-3630" fmla="*/ 48 h 232"/>
                <a:gd name="connsiteX31-3631" fmla="*/ 153 w 705"/>
                <a:gd name="connsiteY31-3632" fmla="*/ 53 h 232"/>
                <a:gd name="connsiteX32-3633" fmla="*/ 147 w 705"/>
                <a:gd name="connsiteY32-3634" fmla="*/ 69 h 232"/>
                <a:gd name="connsiteX33-3635" fmla="*/ 142 w 705"/>
                <a:gd name="connsiteY33-3636" fmla="*/ 84 h 232"/>
                <a:gd name="connsiteX34-3637" fmla="*/ 137 w 705"/>
                <a:gd name="connsiteY34-3638" fmla="*/ 100 h 232"/>
                <a:gd name="connsiteX35-3639" fmla="*/ 132 w 705"/>
                <a:gd name="connsiteY35-3640" fmla="*/ 111 h 232"/>
                <a:gd name="connsiteX36-3641" fmla="*/ 126 w 705"/>
                <a:gd name="connsiteY36-3642" fmla="*/ 116 h 232"/>
                <a:gd name="connsiteX37-3643" fmla="*/ 126 w 705"/>
                <a:gd name="connsiteY37-3644" fmla="*/ 127 h 232"/>
                <a:gd name="connsiteX38-3645" fmla="*/ 121 w 705"/>
                <a:gd name="connsiteY38-3646" fmla="*/ 132 h 232"/>
                <a:gd name="connsiteX39-3647" fmla="*/ 121 w 705"/>
                <a:gd name="connsiteY39-3648" fmla="*/ 137 h 232"/>
                <a:gd name="connsiteX40-3649" fmla="*/ 121 w 705"/>
                <a:gd name="connsiteY40-3650" fmla="*/ 142 h 232"/>
                <a:gd name="connsiteX41-3651" fmla="*/ 121 w 705"/>
                <a:gd name="connsiteY41-3652" fmla="*/ 142 h 232"/>
                <a:gd name="connsiteX42-3653" fmla="*/ 121 w 705"/>
                <a:gd name="connsiteY42-3654" fmla="*/ 148 h 232"/>
                <a:gd name="connsiteX43-3655" fmla="*/ 121 w 705"/>
                <a:gd name="connsiteY43-3656" fmla="*/ 148 h 232"/>
                <a:gd name="connsiteX44-3657" fmla="*/ 226 w 705"/>
                <a:gd name="connsiteY44-3658" fmla="*/ 142 h 232"/>
                <a:gd name="connsiteX45-3659" fmla="*/ 247 w 705"/>
                <a:gd name="connsiteY45-3660" fmla="*/ 137 h 232"/>
                <a:gd name="connsiteX46-3661" fmla="*/ 268 w 705"/>
                <a:gd name="connsiteY46-3662" fmla="*/ 137 h 232"/>
                <a:gd name="connsiteX47-3663" fmla="*/ 289 w 705"/>
                <a:gd name="connsiteY47-3664" fmla="*/ 132 h 232"/>
                <a:gd name="connsiteX48-3665" fmla="*/ 316 w 705"/>
                <a:gd name="connsiteY48-3666" fmla="*/ 132 h 232"/>
                <a:gd name="connsiteX49-3667" fmla="*/ 342 w 705"/>
                <a:gd name="connsiteY49-3668" fmla="*/ 127 h 232"/>
                <a:gd name="connsiteX50-3669" fmla="*/ 395 w 705"/>
                <a:gd name="connsiteY50-3670" fmla="*/ 121 h 232"/>
                <a:gd name="connsiteX51-3671" fmla="*/ 442 w 705"/>
                <a:gd name="connsiteY51-3672" fmla="*/ 116 h 232"/>
                <a:gd name="connsiteX52-3673" fmla="*/ 494 w 705"/>
                <a:gd name="connsiteY52-3674" fmla="*/ 111 h 232"/>
                <a:gd name="connsiteX53-3675" fmla="*/ 542 w 705"/>
                <a:gd name="connsiteY53-3676" fmla="*/ 106 h 232"/>
                <a:gd name="connsiteX54-3677" fmla="*/ 584 w 705"/>
                <a:gd name="connsiteY54-3678" fmla="*/ 100 h 232"/>
                <a:gd name="connsiteX55-3679" fmla="*/ 626 w 705"/>
                <a:gd name="connsiteY55-3680" fmla="*/ 95 h 232"/>
                <a:gd name="connsiteX56-3681" fmla="*/ 668 w 705"/>
                <a:gd name="connsiteY56-3682" fmla="*/ 90 h 232"/>
                <a:gd name="connsiteX57-3683" fmla="*/ 705 w 705"/>
                <a:gd name="connsiteY57-3684" fmla="*/ 84 h 232"/>
                <a:gd name="connsiteX58-3685" fmla="*/ 705 w 705"/>
                <a:gd name="connsiteY58-3686" fmla="*/ 127 h 232"/>
                <a:gd name="connsiteX59-3687" fmla="*/ 700 w 705"/>
                <a:gd name="connsiteY59-3688" fmla="*/ 127 h 232"/>
                <a:gd name="connsiteX60-3689" fmla="*/ 694 w 705"/>
                <a:gd name="connsiteY60-3690" fmla="*/ 127 h 232"/>
                <a:gd name="connsiteX61-3691" fmla="*/ 689 w 705"/>
                <a:gd name="connsiteY61-3692" fmla="*/ 127 h 232"/>
                <a:gd name="connsiteX62-3693" fmla="*/ 684 w 705"/>
                <a:gd name="connsiteY62-3694" fmla="*/ 127 h 232"/>
                <a:gd name="connsiteX63-3695" fmla="*/ 679 w 705"/>
                <a:gd name="connsiteY63-3696" fmla="*/ 127 h 232"/>
                <a:gd name="connsiteX64-3697" fmla="*/ 668 w 705"/>
                <a:gd name="connsiteY64-3698" fmla="*/ 127 h 232"/>
                <a:gd name="connsiteX65-3699" fmla="*/ 658 w 705"/>
                <a:gd name="connsiteY65-3700" fmla="*/ 127 h 232"/>
                <a:gd name="connsiteX66-3701" fmla="*/ 647 w 705"/>
                <a:gd name="connsiteY66-3702" fmla="*/ 132 h 232"/>
                <a:gd name="connsiteX67-3703" fmla="*/ 636 w 705"/>
                <a:gd name="connsiteY67-3704" fmla="*/ 132 h 232"/>
                <a:gd name="connsiteX68-3705" fmla="*/ 621 w 705"/>
                <a:gd name="connsiteY68-3706" fmla="*/ 132 h 232"/>
                <a:gd name="connsiteX69-3707" fmla="*/ 605 w 705"/>
                <a:gd name="connsiteY69-3708" fmla="*/ 132 h 232"/>
                <a:gd name="connsiteX70-3709" fmla="*/ 589 w 705"/>
                <a:gd name="connsiteY70-3710" fmla="*/ 137 h 232"/>
                <a:gd name="connsiteX71-3711" fmla="*/ 573 w 705"/>
                <a:gd name="connsiteY71-3712" fmla="*/ 137 h 232"/>
                <a:gd name="connsiteX72-3713" fmla="*/ 558 w 705"/>
                <a:gd name="connsiteY72-3714" fmla="*/ 137 h 232"/>
                <a:gd name="connsiteX73-3715" fmla="*/ 542 w 705"/>
                <a:gd name="connsiteY73-3716" fmla="*/ 142 h 232"/>
                <a:gd name="connsiteX74-3717" fmla="*/ 521 w 705"/>
                <a:gd name="connsiteY74-3718" fmla="*/ 142 h 232"/>
                <a:gd name="connsiteX75-3719" fmla="*/ 484 w 705"/>
                <a:gd name="connsiteY75-3720" fmla="*/ 148 h 232"/>
                <a:gd name="connsiteX76-3721" fmla="*/ 442 w 705"/>
                <a:gd name="connsiteY76-3722" fmla="*/ 153 h 232"/>
                <a:gd name="connsiteX77-3723" fmla="*/ 410 w 705"/>
                <a:gd name="connsiteY77-3724" fmla="*/ 153 h 232"/>
                <a:gd name="connsiteX78-3725" fmla="*/ 373 w 705"/>
                <a:gd name="connsiteY78-3726" fmla="*/ 158 h 232"/>
                <a:gd name="connsiteX79-3727" fmla="*/ 342 w 705"/>
                <a:gd name="connsiteY79-3728" fmla="*/ 163 h 232"/>
                <a:gd name="connsiteX80-3729" fmla="*/ 310 w 705"/>
                <a:gd name="connsiteY80-3730" fmla="*/ 169 h 232"/>
                <a:gd name="connsiteX81-3731" fmla="*/ 279 w 705"/>
                <a:gd name="connsiteY81-3732" fmla="*/ 174 h 232"/>
                <a:gd name="connsiteX82-3733" fmla="*/ 252 w 705"/>
                <a:gd name="connsiteY82-3734" fmla="*/ 179 h 232"/>
                <a:gd name="connsiteX83-3735" fmla="*/ 221 w 705"/>
                <a:gd name="connsiteY83-3736" fmla="*/ 179 h 232"/>
                <a:gd name="connsiteX84-3737" fmla="*/ 79 w 705"/>
                <a:gd name="connsiteY84-3738" fmla="*/ 221 h 232"/>
                <a:gd name="connsiteX85-3739" fmla="*/ 63 w 705"/>
                <a:gd name="connsiteY85-3740" fmla="*/ 227 h 232"/>
                <a:gd name="connsiteX86-3741" fmla="*/ 58 w 705"/>
                <a:gd name="connsiteY86-3742" fmla="*/ 227 h 232"/>
                <a:gd name="connsiteX87-3743" fmla="*/ 53 w 705"/>
                <a:gd name="connsiteY87-3744" fmla="*/ 227 h 232"/>
                <a:gd name="connsiteX88-3745" fmla="*/ 53 w 705"/>
                <a:gd name="connsiteY88-3746" fmla="*/ 232 h 232"/>
                <a:gd name="connsiteX89-3747" fmla="*/ 47 w 705"/>
                <a:gd name="connsiteY89-3748" fmla="*/ 232 h 232"/>
                <a:gd name="connsiteX90-3749" fmla="*/ 42 w 705"/>
                <a:gd name="connsiteY90-3750" fmla="*/ 227 h 232"/>
                <a:gd name="connsiteX91-3751" fmla="*/ 37 w 705"/>
                <a:gd name="connsiteY91-3752" fmla="*/ 227 h 232"/>
                <a:gd name="connsiteX92-3753" fmla="*/ 32 w 705"/>
                <a:gd name="connsiteY92-3754" fmla="*/ 221 h 232"/>
                <a:gd name="connsiteX93-3755" fmla="*/ 21 w 705"/>
                <a:gd name="connsiteY93-3756" fmla="*/ 216 h 232"/>
                <a:gd name="connsiteX94-3757" fmla="*/ 11 w 705"/>
                <a:gd name="connsiteY94-3758" fmla="*/ 206 h 232"/>
                <a:gd name="connsiteX95-3759" fmla="*/ 5 w 705"/>
                <a:gd name="connsiteY95-3760" fmla="*/ 200 h 232"/>
                <a:gd name="connsiteX96-3761" fmla="*/ 5 w 705"/>
                <a:gd name="connsiteY96-3762" fmla="*/ 190 h 232"/>
                <a:gd name="connsiteX97-3763" fmla="*/ 0 w 705"/>
                <a:gd name="connsiteY97-3764" fmla="*/ 185 h 232"/>
                <a:gd name="connsiteX98-3765" fmla="*/ 5 w 705"/>
                <a:gd name="connsiteY98-3766" fmla="*/ 179 h 232"/>
                <a:gd name="connsiteX99-3767" fmla="*/ 11 w 705"/>
                <a:gd name="connsiteY99-3768" fmla="*/ 174 h 232"/>
                <a:gd name="connsiteX100-3769" fmla="*/ 16 w 705"/>
                <a:gd name="connsiteY100-3770" fmla="*/ 169 h 232"/>
                <a:gd name="connsiteX101-3771" fmla="*/ 26 w 705"/>
                <a:gd name="connsiteY101-3772" fmla="*/ 158 h 232"/>
                <a:gd name="connsiteX102-3773" fmla="*/ 26 w 705"/>
                <a:gd name="connsiteY102-3774" fmla="*/ 158 h 232"/>
                <a:gd name="connsiteX0-3775" fmla="*/ 26 w 705"/>
                <a:gd name="connsiteY0-3776" fmla="*/ 158 h 232"/>
                <a:gd name="connsiteX1-3777" fmla="*/ 37 w 705"/>
                <a:gd name="connsiteY1-3778" fmla="*/ 148 h 232"/>
                <a:gd name="connsiteX2-3779" fmla="*/ 47 w 705"/>
                <a:gd name="connsiteY2-3780" fmla="*/ 137 h 232"/>
                <a:gd name="connsiteX3-3781" fmla="*/ 58 w 705"/>
                <a:gd name="connsiteY3-3782" fmla="*/ 121 h 232"/>
                <a:gd name="connsiteX4-3783" fmla="*/ 68 w 705"/>
                <a:gd name="connsiteY4-3784" fmla="*/ 100 h 232"/>
                <a:gd name="connsiteX5-3785" fmla="*/ 74 w 705"/>
                <a:gd name="connsiteY5-3786" fmla="*/ 79 h 232"/>
                <a:gd name="connsiteX6-3787" fmla="*/ 74 w 705"/>
                <a:gd name="connsiteY6-3788" fmla="*/ 74 h 232"/>
                <a:gd name="connsiteX7-3789" fmla="*/ 74 w 705"/>
                <a:gd name="connsiteY7-3790" fmla="*/ 63 h 232"/>
                <a:gd name="connsiteX8-3791" fmla="*/ 74 w 705"/>
                <a:gd name="connsiteY8-3792" fmla="*/ 58 h 232"/>
                <a:gd name="connsiteX9-3793" fmla="*/ 68 w 705"/>
                <a:gd name="connsiteY9-3794" fmla="*/ 48 h 232"/>
                <a:gd name="connsiteX10-3795" fmla="*/ 68 w 705"/>
                <a:gd name="connsiteY10-3796" fmla="*/ 42 h 232"/>
                <a:gd name="connsiteX11-3797" fmla="*/ 63 w 705"/>
                <a:gd name="connsiteY11-3798" fmla="*/ 37 h 232"/>
                <a:gd name="connsiteX12-3799" fmla="*/ 58 w 705"/>
                <a:gd name="connsiteY12-3800" fmla="*/ 32 h 232"/>
                <a:gd name="connsiteX13-3801" fmla="*/ 53 w 705"/>
                <a:gd name="connsiteY13-3802" fmla="*/ 27 h 232"/>
                <a:gd name="connsiteX14-3803" fmla="*/ 53 w 705"/>
                <a:gd name="connsiteY14-3804" fmla="*/ 21 h 232"/>
                <a:gd name="connsiteX15-3805" fmla="*/ 53 w 705"/>
                <a:gd name="connsiteY15-3806" fmla="*/ 21 h 232"/>
                <a:gd name="connsiteX16-3807" fmla="*/ 53 w 705"/>
                <a:gd name="connsiteY16-3808" fmla="*/ 11 h 232"/>
                <a:gd name="connsiteX17-3809" fmla="*/ 53 w 705"/>
                <a:gd name="connsiteY17-3810" fmla="*/ 11 h 232"/>
                <a:gd name="connsiteX18-3811" fmla="*/ 58 w 705"/>
                <a:gd name="connsiteY18-3812" fmla="*/ 5 h 232"/>
                <a:gd name="connsiteX19-3813" fmla="*/ 63 w 705"/>
                <a:gd name="connsiteY19-3814" fmla="*/ 5 h 232"/>
                <a:gd name="connsiteX20-3815" fmla="*/ 74 w 705"/>
                <a:gd name="connsiteY20-3816" fmla="*/ 0 h 232"/>
                <a:gd name="connsiteX21-3817" fmla="*/ 79 w 705"/>
                <a:gd name="connsiteY21-3818" fmla="*/ 0 h 232"/>
                <a:gd name="connsiteX22-3819" fmla="*/ 89 w 705"/>
                <a:gd name="connsiteY22-3820" fmla="*/ 0 h 232"/>
                <a:gd name="connsiteX23-3821" fmla="*/ 100 w 705"/>
                <a:gd name="connsiteY23-3822" fmla="*/ 5 h 232"/>
                <a:gd name="connsiteX24-3823" fmla="*/ 116 w 705"/>
                <a:gd name="connsiteY24-3824" fmla="*/ 11 h 232"/>
                <a:gd name="connsiteX25-3825" fmla="*/ 126 w 705"/>
                <a:gd name="connsiteY25-3826" fmla="*/ 16 h 232"/>
                <a:gd name="connsiteX26-3827" fmla="*/ 137 w 705"/>
                <a:gd name="connsiteY26-3828" fmla="*/ 21 h 232"/>
                <a:gd name="connsiteX27-3829" fmla="*/ 142 w 705"/>
                <a:gd name="connsiteY27-3830" fmla="*/ 32 h 232"/>
                <a:gd name="connsiteX28-3831" fmla="*/ 147 w 705"/>
                <a:gd name="connsiteY28-3832" fmla="*/ 37 h 232"/>
                <a:gd name="connsiteX29-3833" fmla="*/ 153 w 705"/>
                <a:gd name="connsiteY29-3834" fmla="*/ 42 h 232"/>
                <a:gd name="connsiteX30-3835" fmla="*/ 153 w 705"/>
                <a:gd name="connsiteY30-3836" fmla="*/ 48 h 232"/>
                <a:gd name="connsiteX31-3837" fmla="*/ 153 w 705"/>
                <a:gd name="connsiteY31-3838" fmla="*/ 53 h 232"/>
                <a:gd name="connsiteX32-3839" fmla="*/ 147 w 705"/>
                <a:gd name="connsiteY32-3840" fmla="*/ 69 h 232"/>
                <a:gd name="connsiteX33-3841" fmla="*/ 142 w 705"/>
                <a:gd name="connsiteY33-3842" fmla="*/ 84 h 232"/>
                <a:gd name="connsiteX34-3843" fmla="*/ 137 w 705"/>
                <a:gd name="connsiteY34-3844" fmla="*/ 100 h 232"/>
                <a:gd name="connsiteX35-3845" fmla="*/ 132 w 705"/>
                <a:gd name="connsiteY35-3846" fmla="*/ 111 h 232"/>
                <a:gd name="connsiteX36-3847" fmla="*/ 126 w 705"/>
                <a:gd name="connsiteY36-3848" fmla="*/ 116 h 232"/>
                <a:gd name="connsiteX37-3849" fmla="*/ 126 w 705"/>
                <a:gd name="connsiteY37-3850" fmla="*/ 127 h 232"/>
                <a:gd name="connsiteX38-3851" fmla="*/ 121 w 705"/>
                <a:gd name="connsiteY38-3852" fmla="*/ 132 h 232"/>
                <a:gd name="connsiteX39-3853" fmla="*/ 121 w 705"/>
                <a:gd name="connsiteY39-3854" fmla="*/ 137 h 232"/>
                <a:gd name="connsiteX40-3855" fmla="*/ 121 w 705"/>
                <a:gd name="connsiteY40-3856" fmla="*/ 142 h 232"/>
                <a:gd name="connsiteX41-3857" fmla="*/ 121 w 705"/>
                <a:gd name="connsiteY41-3858" fmla="*/ 142 h 232"/>
                <a:gd name="connsiteX42-3859" fmla="*/ 121 w 705"/>
                <a:gd name="connsiteY42-3860" fmla="*/ 148 h 232"/>
                <a:gd name="connsiteX43-3861" fmla="*/ 121 w 705"/>
                <a:gd name="connsiteY43-3862" fmla="*/ 148 h 232"/>
                <a:gd name="connsiteX44-3863" fmla="*/ 247 w 705"/>
                <a:gd name="connsiteY44-3864" fmla="*/ 137 h 232"/>
                <a:gd name="connsiteX45-3865" fmla="*/ 268 w 705"/>
                <a:gd name="connsiteY45-3866" fmla="*/ 137 h 232"/>
                <a:gd name="connsiteX46-3867" fmla="*/ 289 w 705"/>
                <a:gd name="connsiteY46-3868" fmla="*/ 132 h 232"/>
                <a:gd name="connsiteX47-3869" fmla="*/ 316 w 705"/>
                <a:gd name="connsiteY47-3870" fmla="*/ 132 h 232"/>
                <a:gd name="connsiteX48-3871" fmla="*/ 342 w 705"/>
                <a:gd name="connsiteY48-3872" fmla="*/ 127 h 232"/>
                <a:gd name="connsiteX49-3873" fmla="*/ 395 w 705"/>
                <a:gd name="connsiteY49-3874" fmla="*/ 121 h 232"/>
                <a:gd name="connsiteX50-3875" fmla="*/ 442 w 705"/>
                <a:gd name="connsiteY50-3876" fmla="*/ 116 h 232"/>
                <a:gd name="connsiteX51-3877" fmla="*/ 494 w 705"/>
                <a:gd name="connsiteY51-3878" fmla="*/ 111 h 232"/>
                <a:gd name="connsiteX52-3879" fmla="*/ 542 w 705"/>
                <a:gd name="connsiteY52-3880" fmla="*/ 106 h 232"/>
                <a:gd name="connsiteX53-3881" fmla="*/ 584 w 705"/>
                <a:gd name="connsiteY53-3882" fmla="*/ 100 h 232"/>
                <a:gd name="connsiteX54-3883" fmla="*/ 626 w 705"/>
                <a:gd name="connsiteY54-3884" fmla="*/ 95 h 232"/>
                <a:gd name="connsiteX55-3885" fmla="*/ 668 w 705"/>
                <a:gd name="connsiteY55-3886" fmla="*/ 90 h 232"/>
                <a:gd name="connsiteX56-3887" fmla="*/ 705 w 705"/>
                <a:gd name="connsiteY56-3888" fmla="*/ 84 h 232"/>
                <a:gd name="connsiteX57-3889" fmla="*/ 705 w 705"/>
                <a:gd name="connsiteY57-3890" fmla="*/ 127 h 232"/>
                <a:gd name="connsiteX58-3891" fmla="*/ 700 w 705"/>
                <a:gd name="connsiteY58-3892" fmla="*/ 127 h 232"/>
                <a:gd name="connsiteX59-3893" fmla="*/ 694 w 705"/>
                <a:gd name="connsiteY59-3894" fmla="*/ 127 h 232"/>
                <a:gd name="connsiteX60-3895" fmla="*/ 689 w 705"/>
                <a:gd name="connsiteY60-3896" fmla="*/ 127 h 232"/>
                <a:gd name="connsiteX61-3897" fmla="*/ 684 w 705"/>
                <a:gd name="connsiteY61-3898" fmla="*/ 127 h 232"/>
                <a:gd name="connsiteX62-3899" fmla="*/ 679 w 705"/>
                <a:gd name="connsiteY62-3900" fmla="*/ 127 h 232"/>
                <a:gd name="connsiteX63-3901" fmla="*/ 668 w 705"/>
                <a:gd name="connsiteY63-3902" fmla="*/ 127 h 232"/>
                <a:gd name="connsiteX64-3903" fmla="*/ 658 w 705"/>
                <a:gd name="connsiteY64-3904" fmla="*/ 127 h 232"/>
                <a:gd name="connsiteX65-3905" fmla="*/ 647 w 705"/>
                <a:gd name="connsiteY65-3906" fmla="*/ 132 h 232"/>
                <a:gd name="connsiteX66-3907" fmla="*/ 636 w 705"/>
                <a:gd name="connsiteY66-3908" fmla="*/ 132 h 232"/>
                <a:gd name="connsiteX67-3909" fmla="*/ 621 w 705"/>
                <a:gd name="connsiteY67-3910" fmla="*/ 132 h 232"/>
                <a:gd name="connsiteX68-3911" fmla="*/ 605 w 705"/>
                <a:gd name="connsiteY68-3912" fmla="*/ 132 h 232"/>
                <a:gd name="connsiteX69-3913" fmla="*/ 589 w 705"/>
                <a:gd name="connsiteY69-3914" fmla="*/ 137 h 232"/>
                <a:gd name="connsiteX70-3915" fmla="*/ 573 w 705"/>
                <a:gd name="connsiteY70-3916" fmla="*/ 137 h 232"/>
                <a:gd name="connsiteX71-3917" fmla="*/ 558 w 705"/>
                <a:gd name="connsiteY71-3918" fmla="*/ 137 h 232"/>
                <a:gd name="connsiteX72-3919" fmla="*/ 542 w 705"/>
                <a:gd name="connsiteY72-3920" fmla="*/ 142 h 232"/>
                <a:gd name="connsiteX73-3921" fmla="*/ 521 w 705"/>
                <a:gd name="connsiteY73-3922" fmla="*/ 142 h 232"/>
                <a:gd name="connsiteX74-3923" fmla="*/ 484 w 705"/>
                <a:gd name="connsiteY74-3924" fmla="*/ 148 h 232"/>
                <a:gd name="connsiteX75-3925" fmla="*/ 442 w 705"/>
                <a:gd name="connsiteY75-3926" fmla="*/ 153 h 232"/>
                <a:gd name="connsiteX76-3927" fmla="*/ 410 w 705"/>
                <a:gd name="connsiteY76-3928" fmla="*/ 153 h 232"/>
                <a:gd name="connsiteX77-3929" fmla="*/ 373 w 705"/>
                <a:gd name="connsiteY77-3930" fmla="*/ 158 h 232"/>
                <a:gd name="connsiteX78-3931" fmla="*/ 342 w 705"/>
                <a:gd name="connsiteY78-3932" fmla="*/ 163 h 232"/>
                <a:gd name="connsiteX79-3933" fmla="*/ 310 w 705"/>
                <a:gd name="connsiteY79-3934" fmla="*/ 169 h 232"/>
                <a:gd name="connsiteX80-3935" fmla="*/ 279 w 705"/>
                <a:gd name="connsiteY80-3936" fmla="*/ 174 h 232"/>
                <a:gd name="connsiteX81-3937" fmla="*/ 252 w 705"/>
                <a:gd name="connsiteY81-3938" fmla="*/ 179 h 232"/>
                <a:gd name="connsiteX82-3939" fmla="*/ 221 w 705"/>
                <a:gd name="connsiteY82-3940" fmla="*/ 179 h 232"/>
                <a:gd name="connsiteX83-3941" fmla="*/ 79 w 705"/>
                <a:gd name="connsiteY83-3942" fmla="*/ 221 h 232"/>
                <a:gd name="connsiteX84-3943" fmla="*/ 63 w 705"/>
                <a:gd name="connsiteY84-3944" fmla="*/ 227 h 232"/>
                <a:gd name="connsiteX85-3945" fmla="*/ 58 w 705"/>
                <a:gd name="connsiteY85-3946" fmla="*/ 227 h 232"/>
                <a:gd name="connsiteX86-3947" fmla="*/ 53 w 705"/>
                <a:gd name="connsiteY86-3948" fmla="*/ 227 h 232"/>
                <a:gd name="connsiteX87-3949" fmla="*/ 53 w 705"/>
                <a:gd name="connsiteY87-3950" fmla="*/ 232 h 232"/>
                <a:gd name="connsiteX88-3951" fmla="*/ 47 w 705"/>
                <a:gd name="connsiteY88-3952" fmla="*/ 232 h 232"/>
                <a:gd name="connsiteX89-3953" fmla="*/ 42 w 705"/>
                <a:gd name="connsiteY89-3954" fmla="*/ 227 h 232"/>
                <a:gd name="connsiteX90-3955" fmla="*/ 37 w 705"/>
                <a:gd name="connsiteY90-3956" fmla="*/ 227 h 232"/>
                <a:gd name="connsiteX91-3957" fmla="*/ 32 w 705"/>
                <a:gd name="connsiteY91-3958" fmla="*/ 221 h 232"/>
                <a:gd name="connsiteX92-3959" fmla="*/ 21 w 705"/>
                <a:gd name="connsiteY92-3960" fmla="*/ 216 h 232"/>
                <a:gd name="connsiteX93-3961" fmla="*/ 11 w 705"/>
                <a:gd name="connsiteY93-3962" fmla="*/ 206 h 232"/>
                <a:gd name="connsiteX94-3963" fmla="*/ 5 w 705"/>
                <a:gd name="connsiteY94-3964" fmla="*/ 200 h 232"/>
                <a:gd name="connsiteX95-3965" fmla="*/ 5 w 705"/>
                <a:gd name="connsiteY95-3966" fmla="*/ 190 h 232"/>
                <a:gd name="connsiteX96-3967" fmla="*/ 0 w 705"/>
                <a:gd name="connsiteY96-3968" fmla="*/ 185 h 232"/>
                <a:gd name="connsiteX97-3969" fmla="*/ 5 w 705"/>
                <a:gd name="connsiteY97-3970" fmla="*/ 179 h 232"/>
                <a:gd name="connsiteX98-3971" fmla="*/ 11 w 705"/>
                <a:gd name="connsiteY98-3972" fmla="*/ 174 h 232"/>
                <a:gd name="connsiteX99-3973" fmla="*/ 16 w 705"/>
                <a:gd name="connsiteY99-3974" fmla="*/ 169 h 232"/>
                <a:gd name="connsiteX100-3975" fmla="*/ 26 w 705"/>
                <a:gd name="connsiteY100-3976" fmla="*/ 158 h 232"/>
                <a:gd name="connsiteX101-3977" fmla="*/ 26 w 705"/>
                <a:gd name="connsiteY101-3978" fmla="*/ 158 h 232"/>
                <a:gd name="connsiteX0-3979" fmla="*/ 26 w 705"/>
                <a:gd name="connsiteY0-3980" fmla="*/ 158 h 232"/>
                <a:gd name="connsiteX1-3981" fmla="*/ 37 w 705"/>
                <a:gd name="connsiteY1-3982" fmla="*/ 148 h 232"/>
                <a:gd name="connsiteX2-3983" fmla="*/ 47 w 705"/>
                <a:gd name="connsiteY2-3984" fmla="*/ 137 h 232"/>
                <a:gd name="connsiteX3-3985" fmla="*/ 58 w 705"/>
                <a:gd name="connsiteY3-3986" fmla="*/ 121 h 232"/>
                <a:gd name="connsiteX4-3987" fmla="*/ 68 w 705"/>
                <a:gd name="connsiteY4-3988" fmla="*/ 100 h 232"/>
                <a:gd name="connsiteX5-3989" fmla="*/ 74 w 705"/>
                <a:gd name="connsiteY5-3990" fmla="*/ 79 h 232"/>
                <a:gd name="connsiteX6-3991" fmla="*/ 74 w 705"/>
                <a:gd name="connsiteY6-3992" fmla="*/ 74 h 232"/>
                <a:gd name="connsiteX7-3993" fmla="*/ 74 w 705"/>
                <a:gd name="connsiteY7-3994" fmla="*/ 63 h 232"/>
                <a:gd name="connsiteX8-3995" fmla="*/ 74 w 705"/>
                <a:gd name="connsiteY8-3996" fmla="*/ 58 h 232"/>
                <a:gd name="connsiteX9-3997" fmla="*/ 68 w 705"/>
                <a:gd name="connsiteY9-3998" fmla="*/ 48 h 232"/>
                <a:gd name="connsiteX10-3999" fmla="*/ 68 w 705"/>
                <a:gd name="connsiteY10-4000" fmla="*/ 42 h 232"/>
                <a:gd name="connsiteX11-4001" fmla="*/ 63 w 705"/>
                <a:gd name="connsiteY11-4002" fmla="*/ 37 h 232"/>
                <a:gd name="connsiteX12-4003" fmla="*/ 58 w 705"/>
                <a:gd name="connsiteY12-4004" fmla="*/ 32 h 232"/>
                <a:gd name="connsiteX13-4005" fmla="*/ 53 w 705"/>
                <a:gd name="connsiteY13-4006" fmla="*/ 27 h 232"/>
                <a:gd name="connsiteX14-4007" fmla="*/ 53 w 705"/>
                <a:gd name="connsiteY14-4008" fmla="*/ 21 h 232"/>
                <a:gd name="connsiteX15-4009" fmla="*/ 53 w 705"/>
                <a:gd name="connsiteY15-4010" fmla="*/ 21 h 232"/>
                <a:gd name="connsiteX16-4011" fmla="*/ 53 w 705"/>
                <a:gd name="connsiteY16-4012" fmla="*/ 11 h 232"/>
                <a:gd name="connsiteX17-4013" fmla="*/ 53 w 705"/>
                <a:gd name="connsiteY17-4014" fmla="*/ 11 h 232"/>
                <a:gd name="connsiteX18-4015" fmla="*/ 58 w 705"/>
                <a:gd name="connsiteY18-4016" fmla="*/ 5 h 232"/>
                <a:gd name="connsiteX19-4017" fmla="*/ 63 w 705"/>
                <a:gd name="connsiteY19-4018" fmla="*/ 5 h 232"/>
                <a:gd name="connsiteX20-4019" fmla="*/ 74 w 705"/>
                <a:gd name="connsiteY20-4020" fmla="*/ 0 h 232"/>
                <a:gd name="connsiteX21-4021" fmla="*/ 79 w 705"/>
                <a:gd name="connsiteY21-4022" fmla="*/ 0 h 232"/>
                <a:gd name="connsiteX22-4023" fmla="*/ 89 w 705"/>
                <a:gd name="connsiteY22-4024" fmla="*/ 0 h 232"/>
                <a:gd name="connsiteX23-4025" fmla="*/ 100 w 705"/>
                <a:gd name="connsiteY23-4026" fmla="*/ 5 h 232"/>
                <a:gd name="connsiteX24-4027" fmla="*/ 116 w 705"/>
                <a:gd name="connsiteY24-4028" fmla="*/ 11 h 232"/>
                <a:gd name="connsiteX25-4029" fmla="*/ 126 w 705"/>
                <a:gd name="connsiteY25-4030" fmla="*/ 16 h 232"/>
                <a:gd name="connsiteX26-4031" fmla="*/ 137 w 705"/>
                <a:gd name="connsiteY26-4032" fmla="*/ 21 h 232"/>
                <a:gd name="connsiteX27-4033" fmla="*/ 142 w 705"/>
                <a:gd name="connsiteY27-4034" fmla="*/ 32 h 232"/>
                <a:gd name="connsiteX28-4035" fmla="*/ 147 w 705"/>
                <a:gd name="connsiteY28-4036" fmla="*/ 37 h 232"/>
                <a:gd name="connsiteX29-4037" fmla="*/ 153 w 705"/>
                <a:gd name="connsiteY29-4038" fmla="*/ 42 h 232"/>
                <a:gd name="connsiteX30-4039" fmla="*/ 153 w 705"/>
                <a:gd name="connsiteY30-4040" fmla="*/ 48 h 232"/>
                <a:gd name="connsiteX31-4041" fmla="*/ 153 w 705"/>
                <a:gd name="connsiteY31-4042" fmla="*/ 53 h 232"/>
                <a:gd name="connsiteX32-4043" fmla="*/ 147 w 705"/>
                <a:gd name="connsiteY32-4044" fmla="*/ 69 h 232"/>
                <a:gd name="connsiteX33-4045" fmla="*/ 142 w 705"/>
                <a:gd name="connsiteY33-4046" fmla="*/ 84 h 232"/>
                <a:gd name="connsiteX34-4047" fmla="*/ 137 w 705"/>
                <a:gd name="connsiteY34-4048" fmla="*/ 100 h 232"/>
                <a:gd name="connsiteX35-4049" fmla="*/ 132 w 705"/>
                <a:gd name="connsiteY35-4050" fmla="*/ 111 h 232"/>
                <a:gd name="connsiteX36-4051" fmla="*/ 126 w 705"/>
                <a:gd name="connsiteY36-4052" fmla="*/ 116 h 232"/>
                <a:gd name="connsiteX37-4053" fmla="*/ 126 w 705"/>
                <a:gd name="connsiteY37-4054" fmla="*/ 127 h 232"/>
                <a:gd name="connsiteX38-4055" fmla="*/ 121 w 705"/>
                <a:gd name="connsiteY38-4056" fmla="*/ 132 h 232"/>
                <a:gd name="connsiteX39-4057" fmla="*/ 121 w 705"/>
                <a:gd name="connsiteY39-4058" fmla="*/ 137 h 232"/>
                <a:gd name="connsiteX40-4059" fmla="*/ 121 w 705"/>
                <a:gd name="connsiteY40-4060" fmla="*/ 142 h 232"/>
                <a:gd name="connsiteX41-4061" fmla="*/ 121 w 705"/>
                <a:gd name="connsiteY41-4062" fmla="*/ 142 h 232"/>
                <a:gd name="connsiteX42-4063" fmla="*/ 121 w 705"/>
                <a:gd name="connsiteY42-4064" fmla="*/ 148 h 232"/>
                <a:gd name="connsiteX43-4065" fmla="*/ 121 w 705"/>
                <a:gd name="connsiteY43-4066" fmla="*/ 148 h 232"/>
                <a:gd name="connsiteX44-4067" fmla="*/ 247 w 705"/>
                <a:gd name="connsiteY44-4068" fmla="*/ 137 h 232"/>
                <a:gd name="connsiteX45-4069" fmla="*/ 268 w 705"/>
                <a:gd name="connsiteY45-4070" fmla="*/ 137 h 232"/>
                <a:gd name="connsiteX46-4071" fmla="*/ 289 w 705"/>
                <a:gd name="connsiteY46-4072" fmla="*/ 132 h 232"/>
                <a:gd name="connsiteX47-4073" fmla="*/ 316 w 705"/>
                <a:gd name="connsiteY47-4074" fmla="*/ 132 h 232"/>
                <a:gd name="connsiteX48-4075" fmla="*/ 342 w 705"/>
                <a:gd name="connsiteY48-4076" fmla="*/ 127 h 232"/>
                <a:gd name="connsiteX49-4077" fmla="*/ 395 w 705"/>
                <a:gd name="connsiteY49-4078" fmla="*/ 121 h 232"/>
                <a:gd name="connsiteX50-4079" fmla="*/ 442 w 705"/>
                <a:gd name="connsiteY50-4080" fmla="*/ 116 h 232"/>
                <a:gd name="connsiteX51-4081" fmla="*/ 494 w 705"/>
                <a:gd name="connsiteY51-4082" fmla="*/ 111 h 232"/>
                <a:gd name="connsiteX52-4083" fmla="*/ 542 w 705"/>
                <a:gd name="connsiteY52-4084" fmla="*/ 106 h 232"/>
                <a:gd name="connsiteX53-4085" fmla="*/ 584 w 705"/>
                <a:gd name="connsiteY53-4086" fmla="*/ 100 h 232"/>
                <a:gd name="connsiteX54-4087" fmla="*/ 626 w 705"/>
                <a:gd name="connsiteY54-4088" fmla="*/ 95 h 232"/>
                <a:gd name="connsiteX55-4089" fmla="*/ 668 w 705"/>
                <a:gd name="connsiteY55-4090" fmla="*/ 90 h 232"/>
                <a:gd name="connsiteX56-4091" fmla="*/ 705 w 705"/>
                <a:gd name="connsiteY56-4092" fmla="*/ 84 h 232"/>
                <a:gd name="connsiteX57-4093" fmla="*/ 705 w 705"/>
                <a:gd name="connsiteY57-4094" fmla="*/ 127 h 232"/>
                <a:gd name="connsiteX58-4095" fmla="*/ 700 w 705"/>
                <a:gd name="connsiteY58-4096" fmla="*/ 127 h 232"/>
                <a:gd name="connsiteX59-4097" fmla="*/ 694 w 705"/>
                <a:gd name="connsiteY59-4098" fmla="*/ 127 h 232"/>
                <a:gd name="connsiteX60-4099" fmla="*/ 689 w 705"/>
                <a:gd name="connsiteY60-4100" fmla="*/ 127 h 232"/>
                <a:gd name="connsiteX61-4101" fmla="*/ 684 w 705"/>
                <a:gd name="connsiteY61-4102" fmla="*/ 127 h 232"/>
                <a:gd name="connsiteX62-4103" fmla="*/ 679 w 705"/>
                <a:gd name="connsiteY62-4104" fmla="*/ 127 h 232"/>
                <a:gd name="connsiteX63-4105" fmla="*/ 668 w 705"/>
                <a:gd name="connsiteY63-4106" fmla="*/ 127 h 232"/>
                <a:gd name="connsiteX64-4107" fmla="*/ 658 w 705"/>
                <a:gd name="connsiteY64-4108" fmla="*/ 127 h 232"/>
                <a:gd name="connsiteX65-4109" fmla="*/ 647 w 705"/>
                <a:gd name="connsiteY65-4110" fmla="*/ 132 h 232"/>
                <a:gd name="connsiteX66-4111" fmla="*/ 636 w 705"/>
                <a:gd name="connsiteY66-4112" fmla="*/ 132 h 232"/>
                <a:gd name="connsiteX67-4113" fmla="*/ 621 w 705"/>
                <a:gd name="connsiteY67-4114" fmla="*/ 132 h 232"/>
                <a:gd name="connsiteX68-4115" fmla="*/ 605 w 705"/>
                <a:gd name="connsiteY68-4116" fmla="*/ 132 h 232"/>
                <a:gd name="connsiteX69-4117" fmla="*/ 589 w 705"/>
                <a:gd name="connsiteY69-4118" fmla="*/ 137 h 232"/>
                <a:gd name="connsiteX70-4119" fmla="*/ 573 w 705"/>
                <a:gd name="connsiteY70-4120" fmla="*/ 137 h 232"/>
                <a:gd name="connsiteX71-4121" fmla="*/ 558 w 705"/>
                <a:gd name="connsiteY71-4122" fmla="*/ 137 h 232"/>
                <a:gd name="connsiteX72-4123" fmla="*/ 542 w 705"/>
                <a:gd name="connsiteY72-4124" fmla="*/ 142 h 232"/>
                <a:gd name="connsiteX73-4125" fmla="*/ 521 w 705"/>
                <a:gd name="connsiteY73-4126" fmla="*/ 142 h 232"/>
                <a:gd name="connsiteX74-4127" fmla="*/ 484 w 705"/>
                <a:gd name="connsiteY74-4128" fmla="*/ 148 h 232"/>
                <a:gd name="connsiteX75-4129" fmla="*/ 442 w 705"/>
                <a:gd name="connsiteY75-4130" fmla="*/ 153 h 232"/>
                <a:gd name="connsiteX76-4131" fmla="*/ 410 w 705"/>
                <a:gd name="connsiteY76-4132" fmla="*/ 153 h 232"/>
                <a:gd name="connsiteX77-4133" fmla="*/ 373 w 705"/>
                <a:gd name="connsiteY77-4134" fmla="*/ 158 h 232"/>
                <a:gd name="connsiteX78-4135" fmla="*/ 342 w 705"/>
                <a:gd name="connsiteY78-4136" fmla="*/ 163 h 232"/>
                <a:gd name="connsiteX79-4137" fmla="*/ 310 w 705"/>
                <a:gd name="connsiteY79-4138" fmla="*/ 169 h 232"/>
                <a:gd name="connsiteX80-4139" fmla="*/ 279 w 705"/>
                <a:gd name="connsiteY80-4140" fmla="*/ 174 h 232"/>
                <a:gd name="connsiteX81-4141" fmla="*/ 221 w 705"/>
                <a:gd name="connsiteY81-4142" fmla="*/ 179 h 232"/>
                <a:gd name="connsiteX82-4143" fmla="*/ 79 w 705"/>
                <a:gd name="connsiteY82-4144" fmla="*/ 221 h 232"/>
                <a:gd name="connsiteX83-4145" fmla="*/ 63 w 705"/>
                <a:gd name="connsiteY83-4146" fmla="*/ 227 h 232"/>
                <a:gd name="connsiteX84-4147" fmla="*/ 58 w 705"/>
                <a:gd name="connsiteY84-4148" fmla="*/ 227 h 232"/>
                <a:gd name="connsiteX85-4149" fmla="*/ 53 w 705"/>
                <a:gd name="connsiteY85-4150" fmla="*/ 227 h 232"/>
                <a:gd name="connsiteX86-4151" fmla="*/ 53 w 705"/>
                <a:gd name="connsiteY86-4152" fmla="*/ 232 h 232"/>
                <a:gd name="connsiteX87-4153" fmla="*/ 47 w 705"/>
                <a:gd name="connsiteY87-4154" fmla="*/ 232 h 232"/>
                <a:gd name="connsiteX88-4155" fmla="*/ 42 w 705"/>
                <a:gd name="connsiteY88-4156" fmla="*/ 227 h 232"/>
                <a:gd name="connsiteX89-4157" fmla="*/ 37 w 705"/>
                <a:gd name="connsiteY89-4158" fmla="*/ 227 h 232"/>
                <a:gd name="connsiteX90-4159" fmla="*/ 32 w 705"/>
                <a:gd name="connsiteY90-4160" fmla="*/ 221 h 232"/>
                <a:gd name="connsiteX91-4161" fmla="*/ 21 w 705"/>
                <a:gd name="connsiteY91-4162" fmla="*/ 216 h 232"/>
                <a:gd name="connsiteX92-4163" fmla="*/ 11 w 705"/>
                <a:gd name="connsiteY92-4164" fmla="*/ 206 h 232"/>
                <a:gd name="connsiteX93-4165" fmla="*/ 5 w 705"/>
                <a:gd name="connsiteY93-4166" fmla="*/ 200 h 232"/>
                <a:gd name="connsiteX94-4167" fmla="*/ 5 w 705"/>
                <a:gd name="connsiteY94-4168" fmla="*/ 190 h 232"/>
                <a:gd name="connsiteX95-4169" fmla="*/ 0 w 705"/>
                <a:gd name="connsiteY95-4170" fmla="*/ 185 h 232"/>
                <a:gd name="connsiteX96-4171" fmla="*/ 5 w 705"/>
                <a:gd name="connsiteY96-4172" fmla="*/ 179 h 232"/>
                <a:gd name="connsiteX97-4173" fmla="*/ 11 w 705"/>
                <a:gd name="connsiteY97-4174" fmla="*/ 174 h 232"/>
                <a:gd name="connsiteX98-4175" fmla="*/ 16 w 705"/>
                <a:gd name="connsiteY98-4176" fmla="*/ 169 h 232"/>
                <a:gd name="connsiteX99-4177" fmla="*/ 26 w 705"/>
                <a:gd name="connsiteY99-4178" fmla="*/ 158 h 232"/>
                <a:gd name="connsiteX100-4179" fmla="*/ 26 w 705"/>
                <a:gd name="connsiteY100-4180" fmla="*/ 158 h 232"/>
                <a:gd name="connsiteX0-4181" fmla="*/ 26 w 705"/>
                <a:gd name="connsiteY0-4182" fmla="*/ 158 h 232"/>
                <a:gd name="connsiteX1-4183" fmla="*/ 37 w 705"/>
                <a:gd name="connsiteY1-4184" fmla="*/ 148 h 232"/>
                <a:gd name="connsiteX2-4185" fmla="*/ 47 w 705"/>
                <a:gd name="connsiteY2-4186" fmla="*/ 137 h 232"/>
                <a:gd name="connsiteX3-4187" fmla="*/ 58 w 705"/>
                <a:gd name="connsiteY3-4188" fmla="*/ 121 h 232"/>
                <a:gd name="connsiteX4-4189" fmla="*/ 68 w 705"/>
                <a:gd name="connsiteY4-4190" fmla="*/ 100 h 232"/>
                <a:gd name="connsiteX5-4191" fmla="*/ 74 w 705"/>
                <a:gd name="connsiteY5-4192" fmla="*/ 79 h 232"/>
                <a:gd name="connsiteX6-4193" fmla="*/ 74 w 705"/>
                <a:gd name="connsiteY6-4194" fmla="*/ 74 h 232"/>
                <a:gd name="connsiteX7-4195" fmla="*/ 74 w 705"/>
                <a:gd name="connsiteY7-4196" fmla="*/ 63 h 232"/>
                <a:gd name="connsiteX8-4197" fmla="*/ 74 w 705"/>
                <a:gd name="connsiteY8-4198" fmla="*/ 58 h 232"/>
                <a:gd name="connsiteX9-4199" fmla="*/ 68 w 705"/>
                <a:gd name="connsiteY9-4200" fmla="*/ 48 h 232"/>
                <a:gd name="connsiteX10-4201" fmla="*/ 68 w 705"/>
                <a:gd name="connsiteY10-4202" fmla="*/ 42 h 232"/>
                <a:gd name="connsiteX11-4203" fmla="*/ 63 w 705"/>
                <a:gd name="connsiteY11-4204" fmla="*/ 37 h 232"/>
                <a:gd name="connsiteX12-4205" fmla="*/ 58 w 705"/>
                <a:gd name="connsiteY12-4206" fmla="*/ 32 h 232"/>
                <a:gd name="connsiteX13-4207" fmla="*/ 53 w 705"/>
                <a:gd name="connsiteY13-4208" fmla="*/ 27 h 232"/>
                <a:gd name="connsiteX14-4209" fmla="*/ 53 w 705"/>
                <a:gd name="connsiteY14-4210" fmla="*/ 21 h 232"/>
                <a:gd name="connsiteX15-4211" fmla="*/ 53 w 705"/>
                <a:gd name="connsiteY15-4212" fmla="*/ 21 h 232"/>
                <a:gd name="connsiteX16-4213" fmla="*/ 53 w 705"/>
                <a:gd name="connsiteY16-4214" fmla="*/ 11 h 232"/>
                <a:gd name="connsiteX17-4215" fmla="*/ 53 w 705"/>
                <a:gd name="connsiteY17-4216" fmla="*/ 11 h 232"/>
                <a:gd name="connsiteX18-4217" fmla="*/ 58 w 705"/>
                <a:gd name="connsiteY18-4218" fmla="*/ 5 h 232"/>
                <a:gd name="connsiteX19-4219" fmla="*/ 63 w 705"/>
                <a:gd name="connsiteY19-4220" fmla="*/ 5 h 232"/>
                <a:gd name="connsiteX20-4221" fmla="*/ 74 w 705"/>
                <a:gd name="connsiteY20-4222" fmla="*/ 0 h 232"/>
                <a:gd name="connsiteX21-4223" fmla="*/ 79 w 705"/>
                <a:gd name="connsiteY21-4224" fmla="*/ 0 h 232"/>
                <a:gd name="connsiteX22-4225" fmla="*/ 89 w 705"/>
                <a:gd name="connsiteY22-4226" fmla="*/ 0 h 232"/>
                <a:gd name="connsiteX23-4227" fmla="*/ 100 w 705"/>
                <a:gd name="connsiteY23-4228" fmla="*/ 5 h 232"/>
                <a:gd name="connsiteX24-4229" fmla="*/ 116 w 705"/>
                <a:gd name="connsiteY24-4230" fmla="*/ 11 h 232"/>
                <a:gd name="connsiteX25-4231" fmla="*/ 126 w 705"/>
                <a:gd name="connsiteY25-4232" fmla="*/ 16 h 232"/>
                <a:gd name="connsiteX26-4233" fmla="*/ 137 w 705"/>
                <a:gd name="connsiteY26-4234" fmla="*/ 21 h 232"/>
                <a:gd name="connsiteX27-4235" fmla="*/ 142 w 705"/>
                <a:gd name="connsiteY27-4236" fmla="*/ 32 h 232"/>
                <a:gd name="connsiteX28-4237" fmla="*/ 147 w 705"/>
                <a:gd name="connsiteY28-4238" fmla="*/ 37 h 232"/>
                <a:gd name="connsiteX29-4239" fmla="*/ 153 w 705"/>
                <a:gd name="connsiteY29-4240" fmla="*/ 42 h 232"/>
                <a:gd name="connsiteX30-4241" fmla="*/ 153 w 705"/>
                <a:gd name="connsiteY30-4242" fmla="*/ 48 h 232"/>
                <a:gd name="connsiteX31-4243" fmla="*/ 153 w 705"/>
                <a:gd name="connsiteY31-4244" fmla="*/ 53 h 232"/>
                <a:gd name="connsiteX32-4245" fmla="*/ 147 w 705"/>
                <a:gd name="connsiteY32-4246" fmla="*/ 69 h 232"/>
                <a:gd name="connsiteX33-4247" fmla="*/ 142 w 705"/>
                <a:gd name="connsiteY33-4248" fmla="*/ 84 h 232"/>
                <a:gd name="connsiteX34-4249" fmla="*/ 137 w 705"/>
                <a:gd name="connsiteY34-4250" fmla="*/ 100 h 232"/>
                <a:gd name="connsiteX35-4251" fmla="*/ 132 w 705"/>
                <a:gd name="connsiteY35-4252" fmla="*/ 111 h 232"/>
                <a:gd name="connsiteX36-4253" fmla="*/ 126 w 705"/>
                <a:gd name="connsiteY36-4254" fmla="*/ 116 h 232"/>
                <a:gd name="connsiteX37-4255" fmla="*/ 126 w 705"/>
                <a:gd name="connsiteY37-4256" fmla="*/ 127 h 232"/>
                <a:gd name="connsiteX38-4257" fmla="*/ 121 w 705"/>
                <a:gd name="connsiteY38-4258" fmla="*/ 132 h 232"/>
                <a:gd name="connsiteX39-4259" fmla="*/ 121 w 705"/>
                <a:gd name="connsiteY39-4260" fmla="*/ 137 h 232"/>
                <a:gd name="connsiteX40-4261" fmla="*/ 121 w 705"/>
                <a:gd name="connsiteY40-4262" fmla="*/ 142 h 232"/>
                <a:gd name="connsiteX41-4263" fmla="*/ 121 w 705"/>
                <a:gd name="connsiteY41-4264" fmla="*/ 142 h 232"/>
                <a:gd name="connsiteX42-4265" fmla="*/ 121 w 705"/>
                <a:gd name="connsiteY42-4266" fmla="*/ 148 h 232"/>
                <a:gd name="connsiteX43-4267" fmla="*/ 121 w 705"/>
                <a:gd name="connsiteY43-4268" fmla="*/ 148 h 232"/>
                <a:gd name="connsiteX44-4269" fmla="*/ 247 w 705"/>
                <a:gd name="connsiteY44-4270" fmla="*/ 137 h 232"/>
                <a:gd name="connsiteX45-4271" fmla="*/ 268 w 705"/>
                <a:gd name="connsiteY45-4272" fmla="*/ 137 h 232"/>
                <a:gd name="connsiteX46-4273" fmla="*/ 289 w 705"/>
                <a:gd name="connsiteY46-4274" fmla="*/ 132 h 232"/>
                <a:gd name="connsiteX47-4275" fmla="*/ 316 w 705"/>
                <a:gd name="connsiteY47-4276" fmla="*/ 132 h 232"/>
                <a:gd name="connsiteX48-4277" fmla="*/ 342 w 705"/>
                <a:gd name="connsiteY48-4278" fmla="*/ 127 h 232"/>
                <a:gd name="connsiteX49-4279" fmla="*/ 395 w 705"/>
                <a:gd name="connsiteY49-4280" fmla="*/ 121 h 232"/>
                <a:gd name="connsiteX50-4281" fmla="*/ 442 w 705"/>
                <a:gd name="connsiteY50-4282" fmla="*/ 116 h 232"/>
                <a:gd name="connsiteX51-4283" fmla="*/ 494 w 705"/>
                <a:gd name="connsiteY51-4284" fmla="*/ 111 h 232"/>
                <a:gd name="connsiteX52-4285" fmla="*/ 542 w 705"/>
                <a:gd name="connsiteY52-4286" fmla="*/ 106 h 232"/>
                <a:gd name="connsiteX53-4287" fmla="*/ 584 w 705"/>
                <a:gd name="connsiteY53-4288" fmla="*/ 100 h 232"/>
                <a:gd name="connsiteX54-4289" fmla="*/ 626 w 705"/>
                <a:gd name="connsiteY54-4290" fmla="*/ 95 h 232"/>
                <a:gd name="connsiteX55-4291" fmla="*/ 668 w 705"/>
                <a:gd name="connsiteY55-4292" fmla="*/ 90 h 232"/>
                <a:gd name="connsiteX56-4293" fmla="*/ 705 w 705"/>
                <a:gd name="connsiteY56-4294" fmla="*/ 84 h 232"/>
                <a:gd name="connsiteX57-4295" fmla="*/ 705 w 705"/>
                <a:gd name="connsiteY57-4296" fmla="*/ 127 h 232"/>
                <a:gd name="connsiteX58-4297" fmla="*/ 700 w 705"/>
                <a:gd name="connsiteY58-4298" fmla="*/ 127 h 232"/>
                <a:gd name="connsiteX59-4299" fmla="*/ 694 w 705"/>
                <a:gd name="connsiteY59-4300" fmla="*/ 127 h 232"/>
                <a:gd name="connsiteX60-4301" fmla="*/ 689 w 705"/>
                <a:gd name="connsiteY60-4302" fmla="*/ 127 h 232"/>
                <a:gd name="connsiteX61-4303" fmla="*/ 684 w 705"/>
                <a:gd name="connsiteY61-4304" fmla="*/ 127 h 232"/>
                <a:gd name="connsiteX62-4305" fmla="*/ 679 w 705"/>
                <a:gd name="connsiteY62-4306" fmla="*/ 127 h 232"/>
                <a:gd name="connsiteX63-4307" fmla="*/ 668 w 705"/>
                <a:gd name="connsiteY63-4308" fmla="*/ 127 h 232"/>
                <a:gd name="connsiteX64-4309" fmla="*/ 658 w 705"/>
                <a:gd name="connsiteY64-4310" fmla="*/ 127 h 232"/>
                <a:gd name="connsiteX65-4311" fmla="*/ 647 w 705"/>
                <a:gd name="connsiteY65-4312" fmla="*/ 132 h 232"/>
                <a:gd name="connsiteX66-4313" fmla="*/ 636 w 705"/>
                <a:gd name="connsiteY66-4314" fmla="*/ 132 h 232"/>
                <a:gd name="connsiteX67-4315" fmla="*/ 621 w 705"/>
                <a:gd name="connsiteY67-4316" fmla="*/ 132 h 232"/>
                <a:gd name="connsiteX68-4317" fmla="*/ 605 w 705"/>
                <a:gd name="connsiteY68-4318" fmla="*/ 132 h 232"/>
                <a:gd name="connsiteX69-4319" fmla="*/ 589 w 705"/>
                <a:gd name="connsiteY69-4320" fmla="*/ 137 h 232"/>
                <a:gd name="connsiteX70-4321" fmla="*/ 573 w 705"/>
                <a:gd name="connsiteY70-4322" fmla="*/ 137 h 232"/>
                <a:gd name="connsiteX71-4323" fmla="*/ 558 w 705"/>
                <a:gd name="connsiteY71-4324" fmla="*/ 137 h 232"/>
                <a:gd name="connsiteX72-4325" fmla="*/ 542 w 705"/>
                <a:gd name="connsiteY72-4326" fmla="*/ 142 h 232"/>
                <a:gd name="connsiteX73-4327" fmla="*/ 521 w 705"/>
                <a:gd name="connsiteY73-4328" fmla="*/ 142 h 232"/>
                <a:gd name="connsiteX74-4329" fmla="*/ 484 w 705"/>
                <a:gd name="connsiteY74-4330" fmla="*/ 148 h 232"/>
                <a:gd name="connsiteX75-4331" fmla="*/ 442 w 705"/>
                <a:gd name="connsiteY75-4332" fmla="*/ 153 h 232"/>
                <a:gd name="connsiteX76-4333" fmla="*/ 410 w 705"/>
                <a:gd name="connsiteY76-4334" fmla="*/ 153 h 232"/>
                <a:gd name="connsiteX77-4335" fmla="*/ 373 w 705"/>
                <a:gd name="connsiteY77-4336" fmla="*/ 158 h 232"/>
                <a:gd name="connsiteX78-4337" fmla="*/ 342 w 705"/>
                <a:gd name="connsiteY78-4338" fmla="*/ 163 h 232"/>
                <a:gd name="connsiteX79-4339" fmla="*/ 310 w 705"/>
                <a:gd name="connsiteY79-4340" fmla="*/ 169 h 232"/>
                <a:gd name="connsiteX80-4341" fmla="*/ 279 w 705"/>
                <a:gd name="connsiteY80-4342" fmla="*/ 174 h 232"/>
                <a:gd name="connsiteX81-4343" fmla="*/ 79 w 705"/>
                <a:gd name="connsiteY81-4344" fmla="*/ 221 h 232"/>
                <a:gd name="connsiteX82-4345" fmla="*/ 63 w 705"/>
                <a:gd name="connsiteY82-4346" fmla="*/ 227 h 232"/>
                <a:gd name="connsiteX83-4347" fmla="*/ 58 w 705"/>
                <a:gd name="connsiteY83-4348" fmla="*/ 227 h 232"/>
                <a:gd name="connsiteX84-4349" fmla="*/ 53 w 705"/>
                <a:gd name="connsiteY84-4350" fmla="*/ 227 h 232"/>
                <a:gd name="connsiteX85-4351" fmla="*/ 53 w 705"/>
                <a:gd name="connsiteY85-4352" fmla="*/ 232 h 232"/>
                <a:gd name="connsiteX86-4353" fmla="*/ 47 w 705"/>
                <a:gd name="connsiteY86-4354" fmla="*/ 232 h 232"/>
                <a:gd name="connsiteX87-4355" fmla="*/ 42 w 705"/>
                <a:gd name="connsiteY87-4356" fmla="*/ 227 h 232"/>
                <a:gd name="connsiteX88-4357" fmla="*/ 37 w 705"/>
                <a:gd name="connsiteY88-4358" fmla="*/ 227 h 232"/>
                <a:gd name="connsiteX89-4359" fmla="*/ 32 w 705"/>
                <a:gd name="connsiteY89-4360" fmla="*/ 221 h 232"/>
                <a:gd name="connsiteX90-4361" fmla="*/ 21 w 705"/>
                <a:gd name="connsiteY90-4362" fmla="*/ 216 h 232"/>
                <a:gd name="connsiteX91-4363" fmla="*/ 11 w 705"/>
                <a:gd name="connsiteY91-4364" fmla="*/ 206 h 232"/>
                <a:gd name="connsiteX92-4365" fmla="*/ 5 w 705"/>
                <a:gd name="connsiteY92-4366" fmla="*/ 200 h 232"/>
                <a:gd name="connsiteX93-4367" fmla="*/ 5 w 705"/>
                <a:gd name="connsiteY93-4368" fmla="*/ 190 h 232"/>
                <a:gd name="connsiteX94-4369" fmla="*/ 0 w 705"/>
                <a:gd name="connsiteY94-4370" fmla="*/ 185 h 232"/>
                <a:gd name="connsiteX95-4371" fmla="*/ 5 w 705"/>
                <a:gd name="connsiteY95-4372" fmla="*/ 179 h 232"/>
                <a:gd name="connsiteX96-4373" fmla="*/ 11 w 705"/>
                <a:gd name="connsiteY96-4374" fmla="*/ 174 h 232"/>
                <a:gd name="connsiteX97-4375" fmla="*/ 16 w 705"/>
                <a:gd name="connsiteY97-4376" fmla="*/ 169 h 232"/>
                <a:gd name="connsiteX98-4377" fmla="*/ 26 w 705"/>
                <a:gd name="connsiteY98-4378" fmla="*/ 158 h 232"/>
                <a:gd name="connsiteX99-4379" fmla="*/ 26 w 705"/>
                <a:gd name="connsiteY99-4380" fmla="*/ 158 h 232"/>
                <a:gd name="connsiteX0-4381" fmla="*/ 26 w 705"/>
                <a:gd name="connsiteY0-4382" fmla="*/ 158 h 232"/>
                <a:gd name="connsiteX1-4383" fmla="*/ 37 w 705"/>
                <a:gd name="connsiteY1-4384" fmla="*/ 148 h 232"/>
                <a:gd name="connsiteX2-4385" fmla="*/ 47 w 705"/>
                <a:gd name="connsiteY2-4386" fmla="*/ 137 h 232"/>
                <a:gd name="connsiteX3-4387" fmla="*/ 58 w 705"/>
                <a:gd name="connsiteY3-4388" fmla="*/ 121 h 232"/>
                <a:gd name="connsiteX4-4389" fmla="*/ 68 w 705"/>
                <a:gd name="connsiteY4-4390" fmla="*/ 100 h 232"/>
                <a:gd name="connsiteX5-4391" fmla="*/ 74 w 705"/>
                <a:gd name="connsiteY5-4392" fmla="*/ 79 h 232"/>
                <a:gd name="connsiteX6-4393" fmla="*/ 74 w 705"/>
                <a:gd name="connsiteY6-4394" fmla="*/ 74 h 232"/>
                <a:gd name="connsiteX7-4395" fmla="*/ 74 w 705"/>
                <a:gd name="connsiteY7-4396" fmla="*/ 63 h 232"/>
                <a:gd name="connsiteX8-4397" fmla="*/ 74 w 705"/>
                <a:gd name="connsiteY8-4398" fmla="*/ 58 h 232"/>
                <a:gd name="connsiteX9-4399" fmla="*/ 68 w 705"/>
                <a:gd name="connsiteY9-4400" fmla="*/ 48 h 232"/>
                <a:gd name="connsiteX10-4401" fmla="*/ 68 w 705"/>
                <a:gd name="connsiteY10-4402" fmla="*/ 42 h 232"/>
                <a:gd name="connsiteX11-4403" fmla="*/ 63 w 705"/>
                <a:gd name="connsiteY11-4404" fmla="*/ 37 h 232"/>
                <a:gd name="connsiteX12-4405" fmla="*/ 58 w 705"/>
                <a:gd name="connsiteY12-4406" fmla="*/ 32 h 232"/>
                <a:gd name="connsiteX13-4407" fmla="*/ 53 w 705"/>
                <a:gd name="connsiteY13-4408" fmla="*/ 27 h 232"/>
                <a:gd name="connsiteX14-4409" fmla="*/ 53 w 705"/>
                <a:gd name="connsiteY14-4410" fmla="*/ 21 h 232"/>
                <a:gd name="connsiteX15-4411" fmla="*/ 53 w 705"/>
                <a:gd name="connsiteY15-4412" fmla="*/ 21 h 232"/>
                <a:gd name="connsiteX16-4413" fmla="*/ 53 w 705"/>
                <a:gd name="connsiteY16-4414" fmla="*/ 11 h 232"/>
                <a:gd name="connsiteX17-4415" fmla="*/ 53 w 705"/>
                <a:gd name="connsiteY17-4416" fmla="*/ 11 h 232"/>
                <a:gd name="connsiteX18-4417" fmla="*/ 58 w 705"/>
                <a:gd name="connsiteY18-4418" fmla="*/ 5 h 232"/>
                <a:gd name="connsiteX19-4419" fmla="*/ 63 w 705"/>
                <a:gd name="connsiteY19-4420" fmla="*/ 5 h 232"/>
                <a:gd name="connsiteX20-4421" fmla="*/ 74 w 705"/>
                <a:gd name="connsiteY20-4422" fmla="*/ 0 h 232"/>
                <a:gd name="connsiteX21-4423" fmla="*/ 79 w 705"/>
                <a:gd name="connsiteY21-4424" fmla="*/ 0 h 232"/>
                <a:gd name="connsiteX22-4425" fmla="*/ 89 w 705"/>
                <a:gd name="connsiteY22-4426" fmla="*/ 0 h 232"/>
                <a:gd name="connsiteX23-4427" fmla="*/ 100 w 705"/>
                <a:gd name="connsiteY23-4428" fmla="*/ 5 h 232"/>
                <a:gd name="connsiteX24-4429" fmla="*/ 116 w 705"/>
                <a:gd name="connsiteY24-4430" fmla="*/ 11 h 232"/>
                <a:gd name="connsiteX25-4431" fmla="*/ 126 w 705"/>
                <a:gd name="connsiteY25-4432" fmla="*/ 16 h 232"/>
                <a:gd name="connsiteX26-4433" fmla="*/ 137 w 705"/>
                <a:gd name="connsiteY26-4434" fmla="*/ 21 h 232"/>
                <a:gd name="connsiteX27-4435" fmla="*/ 142 w 705"/>
                <a:gd name="connsiteY27-4436" fmla="*/ 32 h 232"/>
                <a:gd name="connsiteX28-4437" fmla="*/ 147 w 705"/>
                <a:gd name="connsiteY28-4438" fmla="*/ 37 h 232"/>
                <a:gd name="connsiteX29-4439" fmla="*/ 153 w 705"/>
                <a:gd name="connsiteY29-4440" fmla="*/ 42 h 232"/>
                <a:gd name="connsiteX30-4441" fmla="*/ 153 w 705"/>
                <a:gd name="connsiteY30-4442" fmla="*/ 48 h 232"/>
                <a:gd name="connsiteX31-4443" fmla="*/ 153 w 705"/>
                <a:gd name="connsiteY31-4444" fmla="*/ 53 h 232"/>
                <a:gd name="connsiteX32-4445" fmla="*/ 147 w 705"/>
                <a:gd name="connsiteY32-4446" fmla="*/ 69 h 232"/>
                <a:gd name="connsiteX33-4447" fmla="*/ 142 w 705"/>
                <a:gd name="connsiteY33-4448" fmla="*/ 84 h 232"/>
                <a:gd name="connsiteX34-4449" fmla="*/ 137 w 705"/>
                <a:gd name="connsiteY34-4450" fmla="*/ 100 h 232"/>
                <a:gd name="connsiteX35-4451" fmla="*/ 132 w 705"/>
                <a:gd name="connsiteY35-4452" fmla="*/ 111 h 232"/>
                <a:gd name="connsiteX36-4453" fmla="*/ 126 w 705"/>
                <a:gd name="connsiteY36-4454" fmla="*/ 116 h 232"/>
                <a:gd name="connsiteX37-4455" fmla="*/ 126 w 705"/>
                <a:gd name="connsiteY37-4456" fmla="*/ 127 h 232"/>
                <a:gd name="connsiteX38-4457" fmla="*/ 121 w 705"/>
                <a:gd name="connsiteY38-4458" fmla="*/ 132 h 232"/>
                <a:gd name="connsiteX39-4459" fmla="*/ 121 w 705"/>
                <a:gd name="connsiteY39-4460" fmla="*/ 137 h 232"/>
                <a:gd name="connsiteX40-4461" fmla="*/ 121 w 705"/>
                <a:gd name="connsiteY40-4462" fmla="*/ 142 h 232"/>
                <a:gd name="connsiteX41-4463" fmla="*/ 121 w 705"/>
                <a:gd name="connsiteY41-4464" fmla="*/ 142 h 232"/>
                <a:gd name="connsiteX42-4465" fmla="*/ 121 w 705"/>
                <a:gd name="connsiteY42-4466" fmla="*/ 148 h 232"/>
                <a:gd name="connsiteX43-4467" fmla="*/ 121 w 705"/>
                <a:gd name="connsiteY43-4468" fmla="*/ 148 h 232"/>
                <a:gd name="connsiteX44-4469" fmla="*/ 268 w 705"/>
                <a:gd name="connsiteY44-4470" fmla="*/ 137 h 232"/>
                <a:gd name="connsiteX45-4471" fmla="*/ 289 w 705"/>
                <a:gd name="connsiteY45-4472" fmla="*/ 132 h 232"/>
                <a:gd name="connsiteX46-4473" fmla="*/ 316 w 705"/>
                <a:gd name="connsiteY46-4474" fmla="*/ 132 h 232"/>
                <a:gd name="connsiteX47-4475" fmla="*/ 342 w 705"/>
                <a:gd name="connsiteY47-4476" fmla="*/ 127 h 232"/>
                <a:gd name="connsiteX48-4477" fmla="*/ 395 w 705"/>
                <a:gd name="connsiteY48-4478" fmla="*/ 121 h 232"/>
                <a:gd name="connsiteX49-4479" fmla="*/ 442 w 705"/>
                <a:gd name="connsiteY49-4480" fmla="*/ 116 h 232"/>
                <a:gd name="connsiteX50-4481" fmla="*/ 494 w 705"/>
                <a:gd name="connsiteY50-4482" fmla="*/ 111 h 232"/>
                <a:gd name="connsiteX51-4483" fmla="*/ 542 w 705"/>
                <a:gd name="connsiteY51-4484" fmla="*/ 106 h 232"/>
                <a:gd name="connsiteX52-4485" fmla="*/ 584 w 705"/>
                <a:gd name="connsiteY52-4486" fmla="*/ 100 h 232"/>
                <a:gd name="connsiteX53-4487" fmla="*/ 626 w 705"/>
                <a:gd name="connsiteY53-4488" fmla="*/ 95 h 232"/>
                <a:gd name="connsiteX54-4489" fmla="*/ 668 w 705"/>
                <a:gd name="connsiteY54-4490" fmla="*/ 90 h 232"/>
                <a:gd name="connsiteX55-4491" fmla="*/ 705 w 705"/>
                <a:gd name="connsiteY55-4492" fmla="*/ 84 h 232"/>
                <a:gd name="connsiteX56-4493" fmla="*/ 705 w 705"/>
                <a:gd name="connsiteY56-4494" fmla="*/ 127 h 232"/>
                <a:gd name="connsiteX57-4495" fmla="*/ 700 w 705"/>
                <a:gd name="connsiteY57-4496" fmla="*/ 127 h 232"/>
                <a:gd name="connsiteX58-4497" fmla="*/ 694 w 705"/>
                <a:gd name="connsiteY58-4498" fmla="*/ 127 h 232"/>
                <a:gd name="connsiteX59-4499" fmla="*/ 689 w 705"/>
                <a:gd name="connsiteY59-4500" fmla="*/ 127 h 232"/>
                <a:gd name="connsiteX60-4501" fmla="*/ 684 w 705"/>
                <a:gd name="connsiteY60-4502" fmla="*/ 127 h 232"/>
                <a:gd name="connsiteX61-4503" fmla="*/ 679 w 705"/>
                <a:gd name="connsiteY61-4504" fmla="*/ 127 h 232"/>
                <a:gd name="connsiteX62-4505" fmla="*/ 668 w 705"/>
                <a:gd name="connsiteY62-4506" fmla="*/ 127 h 232"/>
                <a:gd name="connsiteX63-4507" fmla="*/ 658 w 705"/>
                <a:gd name="connsiteY63-4508" fmla="*/ 127 h 232"/>
                <a:gd name="connsiteX64-4509" fmla="*/ 647 w 705"/>
                <a:gd name="connsiteY64-4510" fmla="*/ 132 h 232"/>
                <a:gd name="connsiteX65-4511" fmla="*/ 636 w 705"/>
                <a:gd name="connsiteY65-4512" fmla="*/ 132 h 232"/>
                <a:gd name="connsiteX66-4513" fmla="*/ 621 w 705"/>
                <a:gd name="connsiteY66-4514" fmla="*/ 132 h 232"/>
                <a:gd name="connsiteX67-4515" fmla="*/ 605 w 705"/>
                <a:gd name="connsiteY67-4516" fmla="*/ 132 h 232"/>
                <a:gd name="connsiteX68-4517" fmla="*/ 589 w 705"/>
                <a:gd name="connsiteY68-4518" fmla="*/ 137 h 232"/>
                <a:gd name="connsiteX69-4519" fmla="*/ 573 w 705"/>
                <a:gd name="connsiteY69-4520" fmla="*/ 137 h 232"/>
                <a:gd name="connsiteX70-4521" fmla="*/ 558 w 705"/>
                <a:gd name="connsiteY70-4522" fmla="*/ 137 h 232"/>
                <a:gd name="connsiteX71-4523" fmla="*/ 542 w 705"/>
                <a:gd name="connsiteY71-4524" fmla="*/ 142 h 232"/>
                <a:gd name="connsiteX72-4525" fmla="*/ 521 w 705"/>
                <a:gd name="connsiteY72-4526" fmla="*/ 142 h 232"/>
                <a:gd name="connsiteX73-4527" fmla="*/ 484 w 705"/>
                <a:gd name="connsiteY73-4528" fmla="*/ 148 h 232"/>
                <a:gd name="connsiteX74-4529" fmla="*/ 442 w 705"/>
                <a:gd name="connsiteY74-4530" fmla="*/ 153 h 232"/>
                <a:gd name="connsiteX75-4531" fmla="*/ 410 w 705"/>
                <a:gd name="connsiteY75-4532" fmla="*/ 153 h 232"/>
                <a:gd name="connsiteX76-4533" fmla="*/ 373 w 705"/>
                <a:gd name="connsiteY76-4534" fmla="*/ 158 h 232"/>
                <a:gd name="connsiteX77-4535" fmla="*/ 342 w 705"/>
                <a:gd name="connsiteY77-4536" fmla="*/ 163 h 232"/>
                <a:gd name="connsiteX78-4537" fmla="*/ 310 w 705"/>
                <a:gd name="connsiteY78-4538" fmla="*/ 169 h 232"/>
                <a:gd name="connsiteX79-4539" fmla="*/ 279 w 705"/>
                <a:gd name="connsiteY79-4540" fmla="*/ 174 h 232"/>
                <a:gd name="connsiteX80-4541" fmla="*/ 79 w 705"/>
                <a:gd name="connsiteY80-4542" fmla="*/ 221 h 232"/>
                <a:gd name="connsiteX81-4543" fmla="*/ 63 w 705"/>
                <a:gd name="connsiteY81-4544" fmla="*/ 227 h 232"/>
                <a:gd name="connsiteX82-4545" fmla="*/ 58 w 705"/>
                <a:gd name="connsiteY82-4546" fmla="*/ 227 h 232"/>
                <a:gd name="connsiteX83-4547" fmla="*/ 53 w 705"/>
                <a:gd name="connsiteY83-4548" fmla="*/ 227 h 232"/>
                <a:gd name="connsiteX84-4549" fmla="*/ 53 w 705"/>
                <a:gd name="connsiteY84-4550" fmla="*/ 232 h 232"/>
                <a:gd name="connsiteX85-4551" fmla="*/ 47 w 705"/>
                <a:gd name="connsiteY85-4552" fmla="*/ 232 h 232"/>
                <a:gd name="connsiteX86-4553" fmla="*/ 42 w 705"/>
                <a:gd name="connsiteY86-4554" fmla="*/ 227 h 232"/>
                <a:gd name="connsiteX87-4555" fmla="*/ 37 w 705"/>
                <a:gd name="connsiteY87-4556" fmla="*/ 227 h 232"/>
                <a:gd name="connsiteX88-4557" fmla="*/ 32 w 705"/>
                <a:gd name="connsiteY88-4558" fmla="*/ 221 h 232"/>
                <a:gd name="connsiteX89-4559" fmla="*/ 21 w 705"/>
                <a:gd name="connsiteY89-4560" fmla="*/ 216 h 232"/>
                <a:gd name="connsiteX90-4561" fmla="*/ 11 w 705"/>
                <a:gd name="connsiteY90-4562" fmla="*/ 206 h 232"/>
                <a:gd name="connsiteX91-4563" fmla="*/ 5 w 705"/>
                <a:gd name="connsiteY91-4564" fmla="*/ 200 h 232"/>
                <a:gd name="connsiteX92-4565" fmla="*/ 5 w 705"/>
                <a:gd name="connsiteY92-4566" fmla="*/ 190 h 232"/>
                <a:gd name="connsiteX93-4567" fmla="*/ 0 w 705"/>
                <a:gd name="connsiteY93-4568" fmla="*/ 185 h 232"/>
                <a:gd name="connsiteX94-4569" fmla="*/ 5 w 705"/>
                <a:gd name="connsiteY94-4570" fmla="*/ 179 h 232"/>
                <a:gd name="connsiteX95-4571" fmla="*/ 11 w 705"/>
                <a:gd name="connsiteY95-4572" fmla="*/ 174 h 232"/>
                <a:gd name="connsiteX96-4573" fmla="*/ 16 w 705"/>
                <a:gd name="connsiteY96-4574" fmla="*/ 169 h 232"/>
                <a:gd name="connsiteX97-4575" fmla="*/ 26 w 705"/>
                <a:gd name="connsiteY97-4576" fmla="*/ 158 h 232"/>
                <a:gd name="connsiteX98-4577" fmla="*/ 26 w 705"/>
                <a:gd name="connsiteY98-4578" fmla="*/ 158 h 232"/>
                <a:gd name="connsiteX0-4579" fmla="*/ 26 w 705"/>
                <a:gd name="connsiteY0-4580" fmla="*/ 158 h 232"/>
                <a:gd name="connsiteX1-4581" fmla="*/ 37 w 705"/>
                <a:gd name="connsiteY1-4582" fmla="*/ 148 h 232"/>
                <a:gd name="connsiteX2-4583" fmla="*/ 47 w 705"/>
                <a:gd name="connsiteY2-4584" fmla="*/ 137 h 232"/>
                <a:gd name="connsiteX3-4585" fmla="*/ 58 w 705"/>
                <a:gd name="connsiteY3-4586" fmla="*/ 121 h 232"/>
                <a:gd name="connsiteX4-4587" fmla="*/ 68 w 705"/>
                <a:gd name="connsiteY4-4588" fmla="*/ 100 h 232"/>
                <a:gd name="connsiteX5-4589" fmla="*/ 74 w 705"/>
                <a:gd name="connsiteY5-4590" fmla="*/ 79 h 232"/>
                <a:gd name="connsiteX6-4591" fmla="*/ 74 w 705"/>
                <a:gd name="connsiteY6-4592" fmla="*/ 74 h 232"/>
                <a:gd name="connsiteX7-4593" fmla="*/ 74 w 705"/>
                <a:gd name="connsiteY7-4594" fmla="*/ 63 h 232"/>
                <a:gd name="connsiteX8-4595" fmla="*/ 74 w 705"/>
                <a:gd name="connsiteY8-4596" fmla="*/ 58 h 232"/>
                <a:gd name="connsiteX9-4597" fmla="*/ 68 w 705"/>
                <a:gd name="connsiteY9-4598" fmla="*/ 48 h 232"/>
                <a:gd name="connsiteX10-4599" fmla="*/ 68 w 705"/>
                <a:gd name="connsiteY10-4600" fmla="*/ 42 h 232"/>
                <a:gd name="connsiteX11-4601" fmla="*/ 63 w 705"/>
                <a:gd name="connsiteY11-4602" fmla="*/ 37 h 232"/>
                <a:gd name="connsiteX12-4603" fmla="*/ 58 w 705"/>
                <a:gd name="connsiteY12-4604" fmla="*/ 32 h 232"/>
                <a:gd name="connsiteX13-4605" fmla="*/ 53 w 705"/>
                <a:gd name="connsiteY13-4606" fmla="*/ 27 h 232"/>
                <a:gd name="connsiteX14-4607" fmla="*/ 53 w 705"/>
                <a:gd name="connsiteY14-4608" fmla="*/ 21 h 232"/>
                <a:gd name="connsiteX15-4609" fmla="*/ 53 w 705"/>
                <a:gd name="connsiteY15-4610" fmla="*/ 21 h 232"/>
                <a:gd name="connsiteX16-4611" fmla="*/ 53 w 705"/>
                <a:gd name="connsiteY16-4612" fmla="*/ 11 h 232"/>
                <a:gd name="connsiteX17-4613" fmla="*/ 53 w 705"/>
                <a:gd name="connsiteY17-4614" fmla="*/ 11 h 232"/>
                <a:gd name="connsiteX18-4615" fmla="*/ 58 w 705"/>
                <a:gd name="connsiteY18-4616" fmla="*/ 5 h 232"/>
                <a:gd name="connsiteX19-4617" fmla="*/ 63 w 705"/>
                <a:gd name="connsiteY19-4618" fmla="*/ 5 h 232"/>
                <a:gd name="connsiteX20-4619" fmla="*/ 74 w 705"/>
                <a:gd name="connsiteY20-4620" fmla="*/ 0 h 232"/>
                <a:gd name="connsiteX21-4621" fmla="*/ 79 w 705"/>
                <a:gd name="connsiteY21-4622" fmla="*/ 0 h 232"/>
                <a:gd name="connsiteX22-4623" fmla="*/ 89 w 705"/>
                <a:gd name="connsiteY22-4624" fmla="*/ 0 h 232"/>
                <a:gd name="connsiteX23-4625" fmla="*/ 100 w 705"/>
                <a:gd name="connsiteY23-4626" fmla="*/ 5 h 232"/>
                <a:gd name="connsiteX24-4627" fmla="*/ 116 w 705"/>
                <a:gd name="connsiteY24-4628" fmla="*/ 11 h 232"/>
                <a:gd name="connsiteX25-4629" fmla="*/ 126 w 705"/>
                <a:gd name="connsiteY25-4630" fmla="*/ 16 h 232"/>
                <a:gd name="connsiteX26-4631" fmla="*/ 137 w 705"/>
                <a:gd name="connsiteY26-4632" fmla="*/ 21 h 232"/>
                <a:gd name="connsiteX27-4633" fmla="*/ 142 w 705"/>
                <a:gd name="connsiteY27-4634" fmla="*/ 32 h 232"/>
                <a:gd name="connsiteX28-4635" fmla="*/ 147 w 705"/>
                <a:gd name="connsiteY28-4636" fmla="*/ 37 h 232"/>
                <a:gd name="connsiteX29-4637" fmla="*/ 153 w 705"/>
                <a:gd name="connsiteY29-4638" fmla="*/ 42 h 232"/>
                <a:gd name="connsiteX30-4639" fmla="*/ 153 w 705"/>
                <a:gd name="connsiteY30-4640" fmla="*/ 48 h 232"/>
                <a:gd name="connsiteX31-4641" fmla="*/ 153 w 705"/>
                <a:gd name="connsiteY31-4642" fmla="*/ 53 h 232"/>
                <a:gd name="connsiteX32-4643" fmla="*/ 147 w 705"/>
                <a:gd name="connsiteY32-4644" fmla="*/ 69 h 232"/>
                <a:gd name="connsiteX33-4645" fmla="*/ 142 w 705"/>
                <a:gd name="connsiteY33-4646" fmla="*/ 84 h 232"/>
                <a:gd name="connsiteX34-4647" fmla="*/ 137 w 705"/>
                <a:gd name="connsiteY34-4648" fmla="*/ 100 h 232"/>
                <a:gd name="connsiteX35-4649" fmla="*/ 132 w 705"/>
                <a:gd name="connsiteY35-4650" fmla="*/ 111 h 232"/>
                <a:gd name="connsiteX36-4651" fmla="*/ 126 w 705"/>
                <a:gd name="connsiteY36-4652" fmla="*/ 116 h 232"/>
                <a:gd name="connsiteX37-4653" fmla="*/ 126 w 705"/>
                <a:gd name="connsiteY37-4654" fmla="*/ 127 h 232"/>
                <a:gd name="connsiteX38-4655" fmla="*/ 121 w 705"/>
                <a:gd name="connsiteY38-4656" fmla="*/ 132 h 232"/>
                <a:gd name="connsiteX39-4657" fmla="*/ 121 w 705"/>
                <a:gd name="connsiteY39-4658" fmla="*/ 137 h 232"/>
                <a:gd name="connsiteX40-4659" fmla="*/ 121 w 705"/>
                <a:gd name="connsiteY40-4660" fmla="*/ 142 h 232"/>
                <a:gd name="connsiteX41-4661" fmla="*/ 121 w 705"/>
                <a:gd name="connsiteY41-4662" fmla="*/ 142 h 232"/>
                <a:gd name="connsiteX42-4663" fmla="*/ 121 w 705"/>
                <a:gd name="connsiteY42-4664" fmla="*/ 148 h 232"/>
                <a:gd name="connsiteX43-4665" fmla="*/ 121 w 705"/>
                <a:gd name="connsiteY43-4666" fmla="*/ 148 h 232"/>
                <a:gd name="connsiteX44-4667" fmla="*/ 289 w 705"/>
                <a:gd name="connsiteY44-4668" fmla="*/ 132 h 232"/>
                <a:gd name="connsiteX45-4669" fmla="*/ 316 w 705"/>
                <a:gd name="connsiteY45-4670" fmla="*/ 132 h 232"/>
                <a:gd name="connsiteX46-4671" fmla="*/ 342 w 705"/>
                <a:gd name="connsiteY46-4672" fmla="*/ 127 h 232"/>
                <a:gd name="connsiteX47-4673" fmla="*/ 395 w 705"/>
                <a:gd name="connsiteY47-4674" fmla="*/ 121 h 232"/>
                <a:gd name="connsiteX48-4675" fmla="*/ 442 w 705"/>
                <a:gd name="connsiteY48-4676" fmla="*/ 116 h 232"/>
                <a:gd name="connsiteX49-4677" fmla="*/ 494 w 705"/>
                <a:gd name="connsiteY49-4678" fmla="*/ 111 h 232"/>
                <a:gd name="connsiteX50-4679" fmla="*/ 542 w 705"/>
                <a:gd name="connsiteY50-4680" fmla="*/ 106 h 232"/>
                <a:gd name="connsiteX51-4681" fmla="*/ 584 w 705"/>
                <a:gd name="connsiteY51-4682" fmla="*/ 100 h 232"/>
                <a:gd name="connsiteX52-4683" fmla="*/ 626 w 705"/>
                <a:gd name="connsiteY52-4684" fmla="*/ 95 h 232"/>
                <a:gd name="connsiteX53-4685" fmla="*/ 668 w 705"/>
                <a:gd name="connsiteY53-4686" fmla="*/ 90 h 232"/>
                <a:gd name="connsiteX54-4687" fmla="*/ 705 w 705"/>
                <a:gd name="connsiteY54-4688" fmla="*/ 84 h 232"/>
                <a:gd name="connsiteX55-4689" fmla="*/ 705 w 705"/>
                <a:gd name="connsiteY55-4690" fmla="*/ 127 h 232"/>
                <a:gd name="connsiteX56-4691" fmla="*/ 700 w 705"/>
                <a:gd name="connsiteY56-4692" fmla="*/ 127 h 232"/>
                <a:gd name="connsiteX57-4693" fmla="*/ 694 w 705"/>
                <a:gd name="connsiteY57-4694" fmla="*/ 127 h 232"/>
                <a:gd name="connsiteX58-4695" fmla="*/ 689 w 705"/>
                <a:gd name="connsiteY58-4696" fmla="*/ 127 h 232"/>
                <a:gd name="connsiteX59-4697" fmla="*/ 684 w 705"/>
                <a:gd name="connsiteY59-4698" fmla="*/ 127 h 232"/>
                <a:gd name="connsiteX60-4699" fmla="*/ 679 w 705"/>
                <a:gd name="connsiteY60-4700" fmla="*/ 127 h 232"/>
                <a:gd name="connsiteX61-4701" fmla="*/ 668 w 705"/>
                <a:gd name="connsiteY61-4702" fmla="*/ 127 h 232"/>
                <a:gd name="connsiteX62-4703" fmla="*/ 658 w 705"/>
                <a:gd name="connsiteY62-4704" fmla="*/ 127 h 232"/>
                <a:gd name="connsiteX63-4705" fmla="*/ 647 w 705"/>
                <a:gd name="connsiteY63-4706" fmla="*/ 132 h 232"/>
                <a:gd name="connsiteX64-4707" fmla="*/ 636 w 705"/>
                <a:gd name="connsiteY64-4708" fmla="*/ 132 h 232"/>
                <a:gd name="connsiteX65-4709" fmla="*/ 621 w 705"/>
                <a:gd name="connsiteY65-4710" fmla="*/ 132 h 232"/>
                <a:gd name="connsiteX66-4711" fmla="*/ 605 w 705"/>
                <a:gd name="connsiteY66-4712" fmla="*/ 132 h 232"/>
                <a:gd name="connsiteX67-4713" fmla="*/ 589 w 705"/>
                <a:gd name="connsiteY67-4714" fmla="*/ 137 h 232"/>
                <a:gd name="connsiteX68-4715" fmla="*/ 573 w 705"/>
                <a:gd name="connsiteY68-4716" fmla="*/ 137 h 232"/>
                <a:gd name="connsiteX69-4717" fmla="*/ 558 w 705"/>
                <a:gd name="connsiteY69-4718" fmla="*/ 137 h 232"/>
                <a:gd name="connsiteX70-4719" fmla="*/ 542 w 705"/>
                <a:gd name="connsiteY70-4720" fmla="*/ 142 h 232"/>
                <a:gd name="connsiteX71-4721" fmla="*/ 521 w 705"/>
                <a:gd name="connsiteY71-4722" fmla="*/ 142 h 232"/>
                <a:gd name="connsiteX72-4723" fmla="*/ 484 w 705"/>
                <a:gd name="connsiteY72-4724" fmla="*/ 148 h 232"/>
                <a:gd name="connsiteX73-4725" fmla="*/ 442 w 705"/>
                <a:gd name="connsiteY73-4726" fmla="*/ 153 h 232"/>
                <a:gd name="connsiteX74-4727" fmla="*/ 410 w 705"/>
                <a:gd name="connsiteY74-4728" fmla="*/ 153 h 232"/>
                <a:gd name="connsiteX75-4729" fmla="*/ 373 w 705"/>
                <a:gd name="connsiteY75-4730" fmla="*/ 158 h 232"/>
                <a:gd name="connsiteX76-4731" fmla="*/ 342 w 705"/>
                <a:gd name="connsiteY76-4732" fmla="*/ 163 h 232"/>
                <a:gd name="connsiteX77-4733" fmla="*/ 310 w 705"/>
                <a:gd name="connsiteY77-4734" fmla="*/ 169 h 232"/>
                <a:gd name="connsiteX78-4735" fmla="*/ 279 w 705"/>
                <a:gd name="connsiteY78-4736" fmla="*/ 174 h 232"/>
                <a:gd name="connsiteX79-4737" fmla="*/ 79 w 705"/>
                <a:gd name="connsiteY79-4738" fmla="*/ 221 h 232"/>
                <a:gd name="connsiteX80-4739" fmla="*/ 63 w 705"/>
                <a:gd name="connsiteY80-4740" fmla="*/ 227 h 232"/>
                <a:gd name="connsiteX81-4741" fmla="*/ 58 w 705"/>
                <a:gd name="connsiteY81-4742" fmla="*/ 227 h 232"/>
                <a:gd name="connsiteX82-4743" fmla="*/ 53 w 705"/>
                <a:gd name="connsiteY82-4744" fmla="*/ 227 h 232"/>
                <a:gd name="connsiteX83-4745" fmla="*/ 53 w 705"/>
                <a:gd name="connsiteY83-4746" fmla="*/ 232 h 232"/>
                <a:gd name="connsiteX84-4747" fmla="*/ 47 w 705"/>
                <a:gd name="connsiteY84-4748" fmla="*/ 232 h 232"/>
                <a:gd name="connsiteX85-4749" fmla="*/ 42 w 705"/>
                <a:gd name="connsiteY85-4750" fmla="*/ 227 h 232"/>
                <a:gd name="connsiteX86-4751" fmla="*/ 37 w 705"/>
                <a:gd name="connsiteY86-4752" fmla="*/ 227 h 232"/>
                <a:gd name="connsiteX87-4753" fmla="*/ 32 w 705"/>
                <a:gd name="connsiteY87-4754" fmla="*/ 221 h 232"/>
                <a:gd name="connsiteX88-4755" fmla="*/ 21 w 705"/>
                <a:gd name="connsiteY88-4756" fmla="*/ 216 h 232"/>
                <a:gd name="connsiteX89-4757" fmla="*/ 11 w 705"/>
                <a:gd name="connsiteY89-4758" fmla="*/ 206 h 232"/>
                <a:gd name="connsiteX90-4759" fmla="*/ 5 w 705"/>
                <a:gd name="connsiteY90-4760" fmla="*/ 200 h 232"/>
                <a:gd name="connsiteX91-4761" fmla="*/ 5 w 705"/>
                <a:gd name="connsiteY91-4762" fmla="*/ 190 h 232"/>
                <a:gd name="connsiteX92-4763" fmla="*/ 0 w 705"/>
                <a:gd name="connsiteY92-4764" fmla="*/ 185 h 232"/>
                <a:gd name="connsiteX93-4765" fmla="*/ 5 w 705"/>
                <a:gd name="connsiteY93-4766" fmla="*/ 179 h 232"/>
                <a:gd name="connsiteX94-4767" fmla="*/ 11 w 705"/>
                <a:gd name="connsiteY94-4768" fmla="*/ 174 h 232"/>
                <a:gd name="connsiteX95-4769" fmla="*/ 16 w 705"/>
                <a:gd name="connsiteY95-4770" fmla="*/ 169 h 232"/>
                <a:gd name="connsiteX96-4771" fmla="*/ 26 w 705"/>
                <a:gd name="connsiteY96-4772" fmla="*/ 158 h 232"/>
                <a:gd name="connsiteX97-4773" fmla="*/ 26 w 705"/>
                <a:gd name="connsiteY97-4774" fmla="*/ 158 h 232"/>
                <a:gd name="connsiteX0-4775" fmla="*/ 26 w 705"/>
                <a:gd name="connsiteY0-4776" fmla="*/ 158 h 232"/>
                <a:gd name="connsiteX1-4777" fmla="*/ 37 w 705"/>
                <a:gd name="connsiteY1-4778" fmla="*/ 148 h 232"/>
                <a:gd name="connsiteX2-4779" fmla="*/ 47 w 705"/>
                <a:gd name="connsiteY2-4780" fmla="*/ 137 h 232"/>
                <a:gd name="connsiteX3-4781" fmla="*/ 58 w 705"/>
                <a:gd name="connsiteY3-4782" fmla="*/ 121 h 232"/>
                <a:gd name="connsiteX4-4783" fmla="*/ 68 w 705"/>
                <a:gd name="connsiteY4-4784" fmla="*/ 100 h 232"/>
                <a:gd name="connsiteX5-4785" fmla="*/ 74 w 705"/>
                <a:gd name="connsiteY5-4786" fmla="*/ 79 h 232"/>
                <a:gd name="connsiteX6-4787" fmla="*/ 74 w 705"/>
                <a:gd name="connsiteY6-4788" fmla="*/ 74 h 232"/>
                <a:gd name="connsiteX7-4789" fmla="*/ 74 w 705"/>
                <a:gd name="connsiteY7-4790" fmla="*/ 63 h 232"/>
                <a:gd name="connsiteX8-4791" fmla="*/ 74 w 705"/>
                <a:gd name="connsiteY8-4792" fmla="*/ 58 h 232"/>
                <a:gd name="connsiteX9-4793" fmla="*/ 68 w 705"/>
                <a:gd name="connsiteY9-4794" fmla="*/ 48 h 232"/>
                <a:gd name="connsiteX10-4795" fmla="*/ 68 w 705"/>
                <a:gd name="connsiteY10-4796" fmla="*/ 42 h 232"/>
                <a:gd name="connsiteX11-4797" fmla="*/ 63 w 705"/>
                <a:gd name="connsiteY11-4798" fmla="*/ 37 h 232"/>
                <a:gd name="connsiteX12-4799" fmla="*/ 58 w 705"/>
                <a:gd name="connsiteY12-4800" fmla="*/ 32 h 232"/>
                <a:gd name="connsiteX13-4801" fmla="*/ 53 w 705"/>
                <a:gd name="connsiteY13-4802" fmla="*/ 27 h 232"/>
                <a:gd name="connsiteX14-4803" fmla="*/ 53 w 705"/>
                <a:gd name="connsiteY14-4804" fmla="*/ 21 h 232"/>
                <a:gd name="connsiteX15-4805" fmla="*/ 53 w 705"/>
                <a:gd name="connsiteY15-4806" fmla="*/ 21 h 232"/>
                <a:gd name="connsiteX16-4807" fmla="*/ 53 w 705"/>
                <a:gd name="connsiteY16-4808" fmla="*/ 11 h 232"/>
                <a:gd name="connsiteX17-4809" fmla="*/ 53 w 705"/>
                <a:gd name="connsiteY17-4810" fmla="*/ 11 h 232"/>
                <a:gd name="connsiteX18-4811" fmla="*/ 58 w 705"/>
                <a:gd name="connsiteY18-4812" fmla="*/ 5 h 232"/>
                <a:gd name="connsiteX19-4813" fmla="*/ 63 w 705"/>
                <a:gd name="connsiteY19-4814" fmla="*/ 5 h 232"/>
                <a:gd name="connsiteX20-4815" fmla="*/ 74 w 705"/>
                <a:gd name="connsiteY20-4816" fmla="*/ 0 h 232"/>
                <a:gd name="connsiteX21-4817" fmla="*/ 79 w 705"/>
                <a:gd name="connsiteY21-4818" fmla="*/ 0 h 232"/>
                <a:gd name="connsiteX22-4819" fmla="*/ 89 w 705"/>
                <a:gd name="connsiteY22-4820" fmla="*/ 0 h 232"/>
                <a:gd name="connsiteX23-4821" fmla="*/ 100 w 705"/>
                <a:gd name="connsiteY23-4822" fmla="*/ 5 h 232"/>
                <a:gd name="connsiteX24-4823" fmla="*/ 116 w 705"/>
                <a:gd name="connsiteY24-4824" fmla="*/ 11 h 232"/>
                <a:gd name="connsiteX25-4825" fmla="*/ 126 w 705"/>
                <a:gd name="connsiteY25-4826" fmla="*/ 16 h 232"/>
                <a:gd name="connsiteX26-4827" fmla="*/ 137 w 705"/>
                <a:gd name="connsiteY26-4828" fmla="*/ 21 h 232"/>
                <a:gd name="connsiteX27-4829" fmla="*/ 142 w 705"/>
                <a:gd name="connsiteY27-4830" fmla="*/ 32 h 232"/>
                <a:gd name="connsiteX28-4831" fmla="*/ 147 w 705"/>
                <a:gd name="connsiteY28-4832" fmla="*/ 37 h 232"/>
                <a:gd name="connsiteX29-4833" fmla="*/ 153 w 705"/>
                <a:gd name="connsiteY29-4834" fmla="*/ 42 h 232"/>
                <a:gd name="connsiteX30-4835" fmla="*/ 153 w 705"/>
                <a:gd name="connsiteY30-4836" fmla="*/ 48 h 232"/>
                <a:gd name="connsiteX31-4837" fmla="*/ 153 w 705"/>
                <a:gd name="connsiteY31-4838" fmla="*/ 53 h 232"/>
                <a:gd name="connsiteX32-4839" fmla="*/ 147 w 705"/>
                <a:gd name="connsiteY32-4840" fmla="*/ 69 h 232"/>
                <a:gd name="connsiteX33-4841" fmla="*/ 142 w 705"/>
                <a:gd name="connsiteY33-4842" fmla="*/ 84 h 232"/>
                <a:gd name="connsiteX34-4843" fmla="*/ 137 w 705"/>
                <a:gd name="connsiteY34-4844" fmla="*/ 100 h 232"/>
                <a:gd name="connsiteX35-4845" fmla="*/ 132 w 705"/>
                <a:gd name="connsiteY35-4846" fmla="*/ 111 h 232"/>
                <a:gd name="connsiteX36-4847" fmla="*/ 126 w 705"/>
                <a:gd name="connsiteY36-4848" fmla="*/ 116 h 232"/>
                <a:gd name="connsiteX37-4849" fmla="*/ 126 w 705"/>
                <a:gd name="connsiteY37-4850" fmla="*/ 127 h 232"/>
                <a:gd name="connsiteX38-4851" fmla="*/ 121 w 705"/>
                <a:gd name="connsiteY38-4852" fmla="*/ 132 h 232"/>
                <a:gd name="connsiteX39-4853" fmla="*/ 121 w 705"/>
                <a:gd name="connsiteY39-4854" fmla="*/ 137 h 232"/>
                <a:gd name="connsiteX40-4855" fmla="*/ 121 w 705"/>
                <a:gd name="connsiteY40-4856" fmla="*/ 142 h 232"/>
                <a:gd name="connsiteX41-4857" fmla="*/ 121 w 705"/>
                <a:gd name="connsiteY41-4858" fmla="*/ 142 h 232"/>
                <a:gd name="connsiteX42-4859" fmla="*/ 121 w 705"/>
                <a:gd name="connsiteY42-4860" fmla="*/ 148 h 232"/>
                <a:gd name="connsiteX43-4861" fmla="*/ 121 w 705"/>
                <a:gd name="connsiteY43-4862" fmla="*/ 148 h 232"/>
                <a:gd name="connsiteX44-4863" fmla="*/ 289 w 705"/>
                <a:gd name="connsiteY44-4864" fmla="*/ 132 h 232"/>
                <a:gd name="connsiteX45-4865" fmla="*/ 316 w 705"/>
                <a:gd name="connsiteY45-4866" fmla="*/ 132 h 232"/>
                <a:gd name="connsiteX46-4867" fmla="*/ 342 w 705"/>
                <a:gd name="connsiteY46-4868" fmla="*/ 127 h 232"/>
                <a:gd name="connsiteX47-4869" fmla="*/ 395 w 705"/>
                <a:gd name="connsiteY47-4870" fmla="*/ 121 h 232"/>
                <a:gd name="connsiteX48-4871" fmla="*/ 442 w 705"/>
                <a:gd name="connsiteY48-4872" fmla="*/ 116 h 232"/>
                <a:gd name="connsiteX49-4873" fmla="*/ 494 w 705"/>
                <a:gd name="connsiteY49-4874" fmla="*/ 111 h 232"/>
                <a:gd name="connsiteX50-4875" fmla="*/ 542 w 705"/>
                <a:gd name="connsiteY50-4876" fmla="*/ 106 h 232"/>
                <a:gd name="connsiteX51-4877" fmla="*/ 584 w 705"/>
                <a:gd name="connsiteY51-4878" fmla="*/ 100 h 232"/>
                <a:gd name="connsiteX52-4879" fmla="*/ 626 w 705"/>
                <a:gd name="connsiteY52-4880" fmla="*/ 95 h 232"/>
                <a:gd name="connsiteX53-4881" fmla="*/ 668 w 705"/>
                <a:gd name="connsiteY53-4882" fmla="*/ 90 h 232"/>
                <a:gd name="connsiteX54-4883" fmla="*/ 705 w 705"/>
                <a:gd name="connsiteY54-4884" fmla="*/ 84 h 232"/>
                <a:gd name="connsiteX55-4885" fmla="*/ 705 w 705"/>
                <a:gd name="connsiteY55-4886" fmla="*/ 127 h 232"/>
                <a:gd name="connsiteX56-4887" fmla="*/ 700 w 705"/>
                <a:gd name="connsiteY56-4888" fmla="*/ 127 h 232"/>
                <a:gd name="connsiteX57-4889" fmla="*/ 694 w 705"/>
                <a:gd name="connsiteY57-4890" fmla="*/ 127 h 232"/>
                <a:gd name="connsiteX58-4891" fmla="*/ 689 w 705"/>
                <a:gd name="connsiteY58-4892" fmla="*/ 127 h 232"/>
                <a:gd name="connsiteX59-4893" fmla="*/ 684 w 705"/>
                <a:gd name="connsiteY59-4894" fmla="*/ 127 h 232"/>
                <a:gd name="connsiteX60-4895" fmla="*/ 679 w 705"/>
                <a:gd name="connsiteY60-4896" fmla="*/ 127 h 232"/>
                <a:gd name="connsiteX61-4897" fmla="*/ 668 w 705"/>
                <a:gd name="connsiteY61-4898" fmla="*/ 127 h 232"/>
                <a:gd name="connsiteX62-4899" fmla="*/ 658 w 705"/>
                <a:gd name="connsiteY62-4900" fmla="*/ 127 h 232"/>
                <a:gd name="connsiteX63-4901" fmla="*/ 647 w 705"/>
                <a:gd name="connsiteY63-4902" fmla="*/ 132 h 232"/>
                <a:gd name="connsiteX64-4903" fmla="*/ 636 w 705"/>
                <a:gd name="connsiteY64-4904" fmla="*/ 132 h 232"/>
                <a:gd name="connsiteX65-4905" fmla="*/ 621 w 705"/>
                <a:gd name="connsiteY65-4906" fmla="*/ 132 h 232"/>
                <a:gd name="connsiteX66-4907" fmla="*/ 605 w 705"/>
                <a:gd name="connsiteY66-4908" fmla="*/ 132 h 232"/>
                <a:gd name="connsiteX67-4909" fmla="*/ 589 w 705"/>
                <a:gd name="connsiteY67-4910" fmla="*/ 137 h 232"/>
                <a:gd name="connsiteX68-4911" fmla="*/ 573 w 705"/>
                <a:gd name="connsiteY68-4912" fmla="*/ 137 h 232"/>
                <a:gd name="connsiteX69-4913" fmla="*/ 558 w 705"/>
                <a:gd name="connsiteY69-4914" fmla="*/ 137 h 232"/>
                <a:gd name="connsiteX70-4915" fmla="*/ 542 w 705"/>
                <a:gd name="connsiteY70-4916" fmla="*/ 142 h 232"/>
                <a:gd name="connsiteX71-4917" fmla="*/ 521 w 705"/>
                <a:gd name="connsiteY71-4918" fmla="*/ 142 h 232"/>
                <a:gd name="connsiteX72-4919" fmla="*/ 484 w 705"/>
                <a:gd name="connsiteY72-4920" fmla="*/ 148 h 232"/>
                <a:gd name="connsiteX73-4921" fmla="*/ 442 w 705"/>
                <a:gd name="connsiteY73-4922" fmla="*/ 153 h 232"/>
                <a:gd name="connsiteX74-4923" fmla="*/ 410 w 705"/>
                <a:gd name="connsiteY74-4924" fmla="*/ 153 h 232"/>
                <a:gd name="connsiteX75-4925" fmla="*/ 373 w 705"/>
                <a:gd name="connsiteY75-4926" fmla="*/ 158 h 232"/>
                <a:gd name="connsiteX76-4927" fmla="*/ 342 w 705"/>
                <a:gd name="connsiteY76-4928" fmla="*/ 163 h 232"/>
                <a:gd name="connsiteX77-4929" fmla="*/ 310 w 705"/>
                <a:gd name="connsiteY77-4930" fmla="*/ 169 h 232"/>
                <a:gd name="connsiteX78-4931" fmla="*/ 79 w 705"/>
                <a:gd name="connsiteY78-4932" fmla="*/ 221 h 232"/>
                <a:gd name="connsiteX79-4933" fmla="*/ 63 w 705"/>
                <a:gd name="connsiteY79-4934" fmla="*/ 227 h 232"/>
                <a:gd name="connsiteX80-4935" fmla="*/ 58 w 705"/>
                <a:gd name="connsiteY80-4936" fmla="*/ 227 h 232"/>
                <a:gd name="connsiteX81-4937" fmla="*/ 53 w 705"/>
                <a:gd name="connsiteY81-4938" fmla="*/ 227 h 232"/>
                <a:gd name="connsiteX82-4939" fmla="*/ 53 w 705"/>
                <a:gd name="connsiteY82-4940" fmla="*/ 232 h 232"/>
                <a:gd name="connsiteX83-4941" fmla="*/ 47 w 705"/>
                <a:gd name="connsiteY83-4942" fmla="*/ 232 h 232"/>
                <a:gd name="connsiteX84-4943" fmla="*/ 42 w 705"/>
                <a:gd name="connsiteY84-4944" fmla="*/ 227 h 232"/>
                <a:gd name="connsiteX85-4945" fmla="*/ 37 w 705"/>
                <a:gd name="connsiteY85-4946" fmla="*/ 227 h 232"/>
                <a:gd name="connsiteX86-4947" fmla="*/ 32 w 705"/>
                <a:gd name="connsiteY86-4948" fmla="*/ 221 h 232"/>
                <a:gd name="connsiteX87-4949" fmla="*/ 21 w 705"/>
                <a:gd name="connsiteY87-4950" fmla="*/ 216 h 232"/>
                <a:gd name="connsiteX88-4951" fmla="*/ 11 w 705"/>
                <a:gd name="connsiteY88-4952" fmla="*/ 206 h 232"/>
                <a:gd name="connsiteX89-4953" fmla="*/ 5 w 705"/>
                <a:gd name="connsiteY89-4954" fmla="*/ 200 h 232"/>
                <a:gd name="connsiteX90-4955" fmla="*/ 5 w 705"/>
                <a:gd name="connsiteY90-4956" fmla="*/ 190 h 232"/>
                <a:gd name="connsiteX91-4957" fmla="*/ 0 w 705"/>
                <a:gd name="connsiteY91-4958" fmla="*/ 185 h 232"/>
                <a:gd name="connsiteX92-4959" fmla="*/ 5 w 705"/>
                <a:gd name="connsiteY92-4960" fmla="*/ 179 h 232"/>
                <a:gd name="connsiteX93-4961" fmla="*/ 11 w 705"/>
                <a:gd name="connsiteY93-4962" fmla="*/ 174 h 232"/>
                <a:gd name="connsiteX94-4963" fmla="*/ 16 w 705"/>
                <a:gd name="connsiteY94-4964" fmla="*/ 169 h 232"/>
                <a:gd name="connsiteX95-4965" fmla="*/ 26 w 705"/>
                <a:gd name="connsiteY95-4966" fmla="*/ 158 h 232"/>
                <a:gd name="connsiteX96-4967" fmla="*/ 26 w 705"/>
                <a:gd name="connsiteY96-4968" fmla="*/ 158 h 232"/>
                <a:gd name="connsiteX0-4969" fmla="*/ 26 w 705"/>
                <a:gd name="connsiteY0-4970" fmla="*/ 158 h 232"/>
                <a:gd name="connsiteX1-4971" fmla="*/ 37 w 705"/>
                <a:gd name="connsiteY1-4972" fmla="*/ 148 h 232"/>
                <a:gd name="connsiteX2-4973" fmla="*/ 47 w 705"/>
                <a:gd name="connsiteY2-4974" fmla="*/ 137 h 232"/>
                <a:gd name="connsiteX3-4975" fmla="*/ 58 w 705"/>
                <a:gd name="connsiteY3-4976" fmla="*/ 121 h 232"/>
                <a:gd name="connsiteX4-4977" fmla="*/ 68 w 705"/>
                <a:gd name="connsiteY4-4978" fmla="*/ 100 h 232"/>
                <a:gd name="connsiteX5-4979" fmla="*/ 74 w 705"/>
                <a:gd name="connsiteY5-4980" fmla="*/ 79 h 232"/>
                <a:gd name="connsiteX6-4981" fmla="*/ 74 w 705"/>
                <a:gd name="connsiteY6-4982" fmla="*/ 74 h 232"/>
                <a:gd name="connsiteX7-4983" fmla="*/ 74 w 705"/>
                <a:gd name="connsiteY7-4984" fmla="*/ 63 h 232"/>
                <a:gd name="connsiteX8-4985" fmla="*/ 74 w 705"/>
                <a:gd name="connsiteY8-4986" fmla="*/ 58 h 232"/>
                <a:gd name="connsiteX9-4987" fmla="*/ 68 w 705"/>
                <a:gd name="connsiteY9-4988" fmla="*/ 48 h 232"/>
                <a:gd name="connsiteX10-4989" fmla="*/ 68 w 705"/>
                <a:gd name="connsiteY10-4990" fmla="*/ 42 h 232"/>
                <a:gd name="connsiteX11-4991" fmla="*/ 63 w 705"/>
                <a:gd name="connsiteY11-4992" fmla="*/ 37 h 232"/>
                <a:gd name="connsiteX12-4993" fmla="*/ 58 w 705"/>
                <a:gd name="connsiteY12-4994" fmla="*/ 32 h 232"/>
                <a:gd name="connsiteX13-4995" fmla="*/ 53 w 705"/>
                <a:gd name="connsiteY13-4996" fmla="*/ 27 h 232"/>
                <a:gd name="connsiteX14-4997" fmla="*/ 53 w 705"/>
                <a:gd name="connsiteY14-4998" fmla="*/ 21 h 232"/>
                <a:gd name="connsiteX15-4999" fmla="*/ 53 w 705"/>
                <a:gd name="connsiteY15-5000" fmla="*/ 21 h 232"/>
                <a:gd name="connsiteX16-5001" fmla="*/ 53 w 705"/>
                <a:gd name="connsiteY16-5002" fmla="*/ 11 h 232"/>
                <a:gd name="connsiteX17-5003" fmla="*/ 53 w 705"/>
                <a:gd name="connsiteY17-5004" fmla="*/ 11 h 232"/>
                <a:gd name="connsiteX18-5005" fmla="*/ 58 w 705"/>
                <a:gd name="connsiteY18-5006" fmla="*/ 5 h 232"/>
                <a:gd name="connsiteX19-5007" fmla="*/ 63 w 705"/>
                <a:gd name="connsiteY19-5008" fmla="*/ 5 h 232"/>
                <a:gd name="connsiteX20-5009" fmla="*/ 74 w 705"/>
                <a:gd name="connsiteY20-5010" fmla="*/ 0 h 232"/>
                <a:gd name="connsiteX21-5011" fmla="*/ 79 w 705"/>
                <a:gd name="connsiteY21-5012" fmla="*/ 0 h 232"/>
                <a:gd name="connsiteX22-5013" fmla="*/ 89 w 705"/>
                <a:gd name="connsiteY22-5014" fmla="*/ 0 h 232"/>
                <a:gd name="connsiteX23-5015" fmla="*/ 100 w 705"/>
                <a:gd name="connsiteY23-5016" fmla="*/ 5 h 232"/>
                <a:gd name="connsiteX24-5017" fmla="*/ 116 w 705"/>
                <a:gd name="connsiteY24-5018" fmla="*/ 11 h 232"/>
                <a:gd name="connsiteX25-5019" fmla="*/ 126 w 705"/>
                <a:gd name="connsiteY25-5020" fmla="*/ 16 h 232"/>
                <a:gd name="connsiteX26-5021" fmla="*/ 137 w 705"/>
                <a:gd name="connsiteY26-5022" fmla="*/ 21 h 232"/>
                <a:gd name="connsiteX27-5023" fmla="*/ 142 w 705"/>
                <a:gd name="connsiteY27-5024" fmla="*/ 32 h 232"/>
                <a:gd name="connsiteX28-5025" fmla="*/ 147 w 705"/>
                <a:gd name="connsiteY28-5026" fmla="*/ 37 h 232"/>
                <a:gd name="connsiteX29-5027" fmla="*/ 153 w 705"/>
                <a:gd name="connsiteY29-5028" fmla="*/ 42 h 232"/>
                <a:gd name="connsiteX30-5029" fmla="*/ 153 w 705"/>
                <a:gd name="connsiteY30-5030" fmla="*/ 48 h 232"/>
                <a:gd name="connsiteX31-5031" fmla="*/ 153 w 705"/>
                <a:gd name="connsiteY31-5032" fmla="*/ 53 h 232"/>
                <a:gd name="connsiteX32-5033" fmla="*/ 147 w 705"/>
                <a:gd name="connsiteY32-5034" fmla="*/ 69 h 232"/>
                <a:gd name="connsiteX33-5035" fmla="*/ 142 w 705"/>
                <a:gd name="connsiteY33-5036" fmla="*/ 84 h 232"/>
                <a:gd name="connsiteX34-5037" fmla="*/ 137 w 705"/>
                <a:gd name="connsiteY34-5038" fmla="*/ 100 h 232"/>
                <a:gd name="connsiteX35-5039" fmla="*/ 132 w 705"/>
                <a:gd name="connsiteY35-5040" fmla="*/ 111 h 232"/>
                <a:gd name="connsiteX36-5041" fmla="*/ 126 w 705"/>
                <a:gd name="connsiteY36-5042" fmla="*/ 116 h 232"/>
                <a:gd name="connsiteX37-5043" fmla="*/ 126 w 705"/>
                <a:gd name="connsiteY37-5044" fmla="*/ 127 h 232"/>
                <a:gd name="connsiteX38-5045" fmla="*/ 121 w 705"/>
                <a:gd name="connsiteY38-5046" fmla="*/ 132 h 232"/>
                <a:gd name="connsiteX39-5047" fmla="*/ 121 w 705"/>
                <a:gd name="connsiteY39-5048" fmla="*/ 137 h 232"/>
                <a:gd name="connsiteX40-5049" fmla="*/ 121 w 705"/>
                <a:gd name="connsiteY40-5050" fmla="*/ 142 h 232"/>
                <a:gd name="connsiteX41-5051" fmla="*/ 121 w 705"/>
                <a:gd name="connsiteY41-5052" fmla="*/ 142 h 232"/>
                <a:gd name="connsiteX42-5053" fmla="*/ 121 w 705"/>
                <a:gd name="connsiteY42-5054" fmla="*/ 148 h 232"/>
                <a:gd name="connsiteX43-5055" fmla="*/ 121 w 705"/>
                <a:gd name="connsiteY43-5056" fmla="*/ 148 h 232"/>
                <a:gd name="connsiteX44-5057" fmla="*/ 289 w 705"/>
                <a:gd name="connsiteY44-5058" fmla="*/ 132 h 232"/>
                <a:gd name="connsiteX45-5059" fmla="*/ 316 w 705"/>
                <a:gd name="connsiteY45-5060" fmla="*/ 132 h 232"/>
                <a:gd name="connsiteX46-5061" fmla="*/ 342 w 705"/>
                <a:gd name="connsiteY46-5062" fmla="*/ 127 h 232"/>
                <a:gd name="connsiteX47-5063" fmla="*/ 395 w 705"/>
                <a:gd name="connsiteY47-5064" fmla="*/ 121 h 232"/>
                <a:gd name="connsiteX48-5065" fmla="*/ 442 w 705"/>
                <a:gd name="connsiteY48-5066" fmla="*/ 116 h 232"/>
                <a:gd name="connsiteX49-5067" fmla="*/ 494 w 705"/>
                <a:gd name="connsiteY49-5068" fmla="*/ 111 h 232"/>
                <a:gd name="connsiteX50-5069" fmla="*/ 542 w 705"/>
                <a:gd name="connsiteY50-5070" fmla="*/ 106 h 232"/>
                <a:gd name="connsiteX51-5071" fmla="*/ 584 w 705"/>
                <a:gd name="connsiteY51-5072" fmla="*/ 100 h 232"/>
                <a:gd name="connsiteX52-5073" fmla="*/ 626 w 705"/>
                <a:gd name="connsiteY52-5074" fmla="*/ 95 h 232"/>
                <a:gd name="connsiteX53-5075" fmla="*/ 668 w 705"/>
                <a:gd name="connsiteY53-5076" fmla="*/ 90 h 232"/>
                <a:gd name="connsiteX54-5077" fmla="*/ 705 w 705"/>
                <a:gd name="connsiteY54-5078" fmla="*/ 84 h 232"/>
                <a:gd name="connsiteX55-5079" fmla="*/ 705 w 705"/>
                <a:gd name="connsiteY55-5080" fmla="*/ 127 h 232"/>
                <a:gd name="connsiteX56-5081" fmla="*/ 700 w 705"/>
                <a:gd name="connsiteY56-5082" fmla="*/ 127 h 232"/>
                <a:gd name="connsiteX57-5083" fmla="*/ 694 w 705"/>
                <a:gd name="connsiteY57-5084" fmla="*/ 127 h 232"/>
                <a:gd name="connsiteX58-5085" fmla="*/ 689 w 705"/>
                <a:gd name="connsiteY58-5086" fmla="*/ 127 h 232"/>
                <a:gd name="connsiteX59-5087" fmla="*/ 684 w 705"/>
                <a:gd name="connsiteY59-5088" fmla="*/ 127 h 232"/>
                <a:gd name="connsiteX60-5089" fmla="*/ 679 w 705"/>
                <a:gd name="connsiteY60-5090" fmla="*/ 127 h 232"/>
                <a:gd name="connsiteX61-5091" fmla="*/ 668 w 705"/>
                <a:gd name="connsiteY61-5092" fmla="*/ 127 h 232"/>
                <a:gd name="connsiteX62-5093" fmla="*/ 658 w 705"/>
                <a:gd name="connsiteY62-5094" fmla="*/ 127 h 232"/>
                <a:gd name="connsiteX63-5095" fmla="*/ 647 w 705"/>
                <a:gd name="connsiteY63-5096" fmla="*/ 132 h 232"/>
                <a:gd name="connsiteX64-5097" fmla="*/ 636 w 705"/>
                <a:gd name="connsiteY64-5098" fmla="*/ 132 h 232"/>
                <a:gd name="connsiteX65-5099" fmla="*/ 621 w 705"/>
                <a:gd name="connsiteY65-5100" fmla="*/ 132 h 232"/>
                <a:gd name="connsiteX66-5101" fmla="*/ 605 w 705"/>
                <a:gd name="connsiteY66-5102" fmla="*/ 132 h 232"/>
                <a:gd name="connsiteX67-5103" fmla="*/ 589 w 705"/>
                <a:gd name="connsiteY67-5104" fmla="*/ 137 h 232"/>
                <a:gd name="connsiteX68-5105" fmla="*/ 573 w 705"/>
                <a:gd name="connsiteY68-5106" fmla="*/ 137 h 232"/>
                <a:gd name="connsiteX69-5107" fmla="*/ 558 w 705"/>
                <a:gd name="connsiteY69-5108" fmla="*/ 137 h 232"/>
                <a:gd name="connsiteX70-5109" fmla="*/ 542 w 705"/>
                <a:gd name="connsiteY70-5110" fmla="*/ 142 h 232"/>
                <a:gd name="connsiteX71-5111" fmla="*/ 521 w 705"/>
                <a:gd name="connsiteY71-5112" fmla="*/ 142 h 232"/>
                <a:gd name="connsiteX72-5113" fmla="*/ 484 w 705"/>
                <a:gd name="connsiteY72-5114" fmla="*/ 148 h 232"/>
                <a:gd name="connsiteX73-5115" fmla="*/ 442 w 705"/>
                <a:gd name="connsiteY73-5116" fmla="*/ 153 h 232"/>
                <a:gd name="connsiteX74-5117" fmla="*/ 410 w 705"/>
                <a:gd name="connsiteY74-5118" fmla="*/ 153 h 232"/>
                <a:gd name="connsiteX75-5119" fmla="*/ 373 w 705"/>
                <a:gd name="connsiteY75-5120" fmla="*/ 158 h 232"/>
                <a:gd name="connsiteX76-5121" fmla="*/ 342 w 705"/>
                <a:gd name="connsiteY76-5122" fmla="*/ 163 h 232"/>
                <a:gd name="connsiteX77-5123" fmla="*/ 79 w 705"/>
                <a:gd name="connsiteY77-5124" fmla="*/ 221 h 232"/>
                <a:gd name="connsiteX78-5125" fmla="*/ 63 w 705"/>
                <a:gd name="connsiteY78-5126" fmla="*/ 227 h 232"/>
                <a:gd name="connsiteX79-5127" fmla="*/ 58 w 705"/>
                <a:gd name="connsiteY79-5128" fmla="*/ 227 h 232"/>
                <a:gd name="connsiteX80-5129" fmla="*/ 53 w 705"/>
                <a:gd name="connsiteY80-5130" fmla="*/ 227 h 232"/>
                <a:gd name="connsiteX81-5131" fmla="*/ 53 w 705"/>
                <a:gd name="connsiteY81-5132" fmla="*/ 232 h 232"/>
                <a:gd name="connsiteX82-5133" fmla="*/ 47 w 705"/>
                <a:gd name="connsiteY82-5134" fmla="*/ 232 h 232"/>
                <a:gd name="connsiteX83-5135" fmla="*/ 42 w 705"/>
                <a:gd name="connsiteY83-5136" fmla="*/ 227 h 232"/>
                <a:gd name="connsiteX84-5137" fmla="*/ 37 w 705"/>
                <a:gd name="connsiteY84-5138" fmla="*/ 227 h 232"/>
                <a:gd name="connsiteX85-5139" fmla="*/ 32 w 705"/>
                <a:gd name="connsiteY85-5140" fmla="*/ 221 h 232"/>
                <a:gd name="connsiteX86-5141" fmla="*/ 21 w 705"/>
                <a:gd name="connsiteY86-5142" fmla="*/ 216 h 232"/>
                <a:gd name="connsiteX87-5143" fmla="*/ 11 w 705"/>
                <a:gd name="connsiteY87-5144" fmla="*/ 206 h 232"/>
                <a:gd name="connsiteX88-5145" fmla="*/ 5 w 705"/>
                <a:gd name="connsiteY88-5146" fmla="*/ 200 h 232"/>
                <a:gd name="connsiteX89-5147" fmla="*/ 5 w 705"/>
                <a:gd name="connsiteY89-5148" fmla="*/ 190 h 232"/>
                <a:gd name="connsiteX90-5149" fmla="*/ 0 w 705"/>
                <a:gd name="connsiteY90-5150" fmla="*/ 185 h 232"/>
                <a:gd name="connsiteX91-5151" fmla="*/ 5 w 705"/>
                <a:gd name="connsiteY91-5152" fmla="*/ 179 h 232"/>
                <a:gd name="connsiteX92-5153" fmla="*/ 11 w 705"/>
                <a:gd name="connsiteY92-5154" fmla="*/ 174 h 232"/>
                <a:gd name="connsiteX93-5155" fmla="*/ 16 w 705"/>
                <a:gd name="connsiteY93-5156" fmla="*/ 169 h 232"/>
                <a:gd name="connsiteX94-5157" fmla="*/ 26 w 705"/>
                <a:gd name="connsiteY94-5158" fmla="*/ 158 h 232"/>
                <a:gd name="connsiteX95-5159" fmla="*/ 26 w 705"/>
                <a:gd name="connsiteY95-5160" fmla="*/ 158 h 232"/>
                <a:gd name="connsiteX0-5161" fmla="*/ 26 w 705"/>
                <a:gd name="connsiteY0-5162" fmla="*/ 158 h 232"/>
                <a:gd name="connsiteX1-5163" fmla="*/ 37 w 705"/>
                <a:gd name="connsiteY1-5164" fmla="*/ 148 h 232"/>
                <a:gd name="connsiteX2-5165" fmla="*/ 47 w 705"/>
                <a:gd name="connsiteY2-5166" fmla="*/ 137 h 232"/>
                <a:gd name="connsiteX3-5167" fmla="*/ 58 w 705"/>
                <a:gd name="connsiteY3-5168" fmla="*/ 121 h 232"/>
                <a:gd name="connsiteX4-5169" fmla="*/ 68 w 705"/>
                <a:gd name="connsiteY4-5170" fmla="*/ 100 h 232"/>
                <a:gd name="connsiteX5-5171" fmla="*/ 74 w 705"/>
                <a:gd name="connsiteY5-5172" fmla="*/ 79 h 232"/>
                <a:gd name="connsiteX6-5173" fmla="*/ 74 w 705"/>
                <a:gd name="connsiteY6-5174" fmla="*/ 74 h 232"/>
                <a:gd name="connsiteX7-5175" fmla="*/ 74 w 705"/>
                <a:gd name="connsiteY7-5176" fmla="*/ 63 h 232"/>
                <a:gd name="connsiteX8-5177" fmla="*/ 74 w 705"/>
                <a:gd name="connsiteY8-5178" fmla="*/ 58 h 232"/>
                <a:gd name="connsiteX9-5179" fmla="*/ 68 w 705"/>
                <a:gd name="connsiteY9-5180" fmla="*/ 48 h 232"/>
                <a:gd name="connsiteX10-5181" fmla="*/ 68 w 705"/>
                <a:gd name="connsiteY10-5182" fmla="*/ 42 h 232"/>
                <a:gd name="connsiteX11-5183" fmla="*/ 63 w 705"/>
                <a:gd name="connsiteY11-5184" fmla="*/ 37 h 232"/>
                <a:gd name="connsiteX12-5185" fmla="*/ 58 w 705"/>
                <a:gd name="connsiteY12-5186" fmla="*/ 32 h 232"/>
                <a:gd name="connsiteX13-5187" fmla="*/ 53 w 705"/>
                <a:gd name="connsiteY13-5188" fmla="*/ 27 h 232"/>
                <a:gd name="connsiteX14-5189" fmla="*/ 53 w 705"/>
                <a:gd name="connsiteY14-5190" fmla="*/ 21 h 232"/>
                <a:gd name="connsiteX15-5191" fmla="*/ 53 w 705"/>
                <a:gd name="connsiteY15-5192" fmla="*/ 21 h 232"/>
                <a:gd name="connsiteX16-5193" fmla="*/ 53 w 705"/>
                <a:gd name="connsiteY16-5194" fmla="*/ 11 h 232"/>
                <a:gd name="connsiteX17-5195" fmla="*/ 53 w 705"/>
                <a:gd name="connsiteY17-5196" fmla="*/ 11 h 232"/>
                <a:gd name="connsiteX18-5197" fmla="*/ 58 w 705"/>
                <a:gd name="connsiteY18-5198" fmla="*/ 5 h 232"/>
                <a:gd name="connsiteX19-5199" fmla="*/ 63 w 705"/>
                <a:gd name="connsiteY19-5200" fmla="*/ 5 h 232"/>
                <a:gd name="connsiteX20-5201" fmla="*/ 74 w 705"/>
                <a:gd name="connsiteY20-5202" fmla="*/ 0 h 232"/>
                <a:gd name="connsiteX21-5203" fmla="*/ 79 w 705"/>
                <a:gd name="connsiteY21-5204" fmla="*/ 0 h 232"/>
                <a:gd name="connsiteX22-5205" fmla="*/ 89 w 705"/>
                <a:gd name="connsiteY22-5206" fmla="*/ 0 h 232"/>
                <a:gd name="connsiteX23-5207" fmla="*/ 100 w 705"/>
                <a:gd name="connsiteY23-5208" fmla="*/ 5 h 232"/>
                <a:gd name="connsiteX24-5209" fmla="*/ 116 w 705"/>
                <a:gd name="connsiteY24-5210" fmla="*/ 11 h 232"/>
                <a:gd name="connsiteX25-5211" fmla="*/ 126 w 705"/>
                <a:gd name="connsiteY25-5212" fmla="*/ 16 h 232"/>
                <a:gd name="connsiteX26-5213" fmla="*/ 137 w 705"/>
                <a:gd name="connsiteY26-5214" fmla="*/ 21 h 232"/>
                <a:gd name="connsiteX27-5215" fmla="*/ 142 w 705"/>
                <a:gd name="connsiteY27-5216" fmla="*/ 32 h 232"/>
                <a:gd name="connsiteX28-5217" fmla="*/ 147 w 705"/>
                <a:gd name="connsiteY28-5218" fmla="*/ 37 h 232"/>
                <a:gd name="connsiteX29-5219" fmla="*/ 153 w 705"/>
                <a:gd name="connsiteY29-5220" fmla="*/ 42 h 232"/>
                <a:gd name="connsiteX30-5221" fmla="*/ 153 w 705"/>
                <a:gd name="connsiteY30-5222" fmla="*/ 48 h 232"/>
                <a:gd name="connsiteX31-5223" fmla="*/ 153 w 705"/>
                <a:gd name="connsiteY31-5224" fmla="*/ 53 h 232"/>
                <a:gd name="connsiteX32-5225" fmla="*/ 147 w 705"/>
                <a:gd name="connsiteY32-5226" fmla="*/ 69 h 232"/>
                <a:gd name="connsiteX33-5227" fmla="*/ 142 w 705"/>
                <a:gd name="connsiteY33-5228" fmla="*/ 84 h 232"/>
                <a:gd name="connsiteX34-5229" fmla="*/ 137 w 705"/>
                <a:gd name="connsiteY34-5230" fmla="*/ 100 h 232"/>
                <a:gd name="connsiteX35-5231" fmla="*/ 132 w 705"/>
                <a:gd name="connsiteY35-5232" fmla="*/ 111 h 232"/>
                <a:gd name="connsiteX36-5233" fmla="*/ 126 w 705"/>
                <a:gd name="connsiteY36-5234" fmla="*/ 116 h 232"/>
                <a:gd name="connsiteX37-5235" fmla="*/ 126 w 705"/>
                <a:gd name="connsiteY37-5236" fmla="*/ 127 h 232"/>
                <a:gd name="connsiteX38-5237" fmla="*/ 121 w 705"/>
                <a:gd name="connsiteY38-5238" fmla="*/ 132 h 232"/>
                <a:gd name="connsiteX39-5239" fmla="*/ 121 w 705"/>
                <a:gd name="connsiteY39-5240" fmla="*/ 137 h 232"/>
                <a:gd name="connsiteX40-5241" fmla="*/ 121 w 705"/>
                <a:gd name="connsiteY40-5242" fmla="*/ 142 h 232"/>
                <a:gd name="connsiteX41-5243" fmla="*/ 121 w 705"/>
                <a:gd name="connsiteY41-5244" fmla="*/ 142 h 232"/>
                <a:gd name="connsiteX42-5245" fmla="*/ 121 w 705"/>
                <a:gd name="connsiteY42-5246" fmla="*/ 148 h 232"/>
                <a:gd name="connsiteX43-5247" fmla="*/ 121 w 705"/>
                <a:gd name="connsiteY43-5248" fmla="*/ 148 h 232"/>
                <a:gd name="connsiteX44-5249" fmla="*/ 316 w 705"/>
                <a:gd name="connsiteY44-5250" fmla="*/ 132 h 232"/>
                <a:gd name="connsiteX45-5251" fmla="*/ 342 w 705"/>
                <a:gd name="connsiteY45-5252" fmla="*/ 127 h 232"/>
                <a:gd name="connsiteX46-5253" fmla="*/ 395 w 705"/>
                <a:gd name="connsiteY46-5254" fmla="*/ 121 h 232"/>
                <a:gd name="connsiteX47-5255" fmla="*/ 442 w 705"/>
                <a:gd name="connsiteY47-5256" fmla="*/ 116 h 232"/>
                <a:gd name="connsiteX48-5257" fmla="*/ 494 w 705"/>
                <a:gd name="connsiteY48-5258" fmla="*/ 111 h 232"/>
                <a:gd name="connsiteX49-5259" fmla="*/ 542 w 705"/>
                <a:gd name="connsiteY49-5260" fmla="*/ 106 h 232"/>
                <a:gd name="connsiteX50-5261" fmla="*/ 584 w 705"/>
                <a:gd name="connsiteY50-5262" fmla="*/ 100 h 232"/>
                <a:gd name="connsiteX51-5263" fmla="*/ 626 w 705"/>
                <a:gd name="connsiteY51-5264" fmla="*/ 95 h 232"/>
                <a:gd name="connsiteX52-5265" fmla="*/ 668 w 705"/>
                <a:gd name="connsiteY52-5266" fmla="*/ 90 h 232"/>
                <a:gd name="connsiteX53-5267" fmla="*/ 705 w 705"/>
                <a:gd name="connsiteY53-5268" fmla="*/ 84 h 232"/>
                <a:gd name="connsiteX54-5269" fmla="*/ 705 w 705"/>
                <a:gd name="connsiteY54-5270" fmla="*/ 127 h 232"/>
                <a:gd name="connsiteX55-5271" fmla="*/ 700 w 705"/>
                <a:gd name="connsiteY55-5272" fmla="*/ 127 h 232"/>
                <a:gd name="connsiteX56-5273" fmla="*/ 694 w 705"/>
                <a:gd name="connsiteY56-5274" fmla="*/ 127 h 232"/>
                <a:gd name="connsiteX57-5275" fmla="*/ 689 w 705"/>
                <a:gd name="connsiteY57-5276" fmla="*/ 127 h 232"/>
                <a:gd name="connsiteX58-5277" fmla="*/ 684 w 705"/>
                <a:gd name="connsiteY58-5278" fmla="*/ 127 h 232"/>
                <a:gd name="connsiteX59-5279" fmla="*/ 679 w 705"/>
                <a:gd name="connsiteY59-5280" fmla="*/ 127 h 232"/>
                <a:gd name="connsiteX60-5281" fmla="*/ 668 w 705"/>
                <a:gd name="connsiteY60-5282" fmla="*/ 127 h 232"/>
                <a:gd name="connsiteX61-5283" fmla="*/ 658 w 705"/>
                <a:gd name="connsiteY61-5284" fmla="*/ 127 h 232"/>
                <a:gd name="connsiteX62-5285" fmla="*/ 647 w 705"/>
                <a:gd name="connsiteY62-5286" fmla="*/ 132 h 232"/>
                <a:gd name="connsiteX63-5287" fmla="*/ 636 w 705"/>
                <a:gd name="connsiteY63-5288" fmla="*/ 132 h 232"/>
                <a:gd name="connsiteX64-5289" fmla="*/ 621 w 705"/>
                <a:gd name="connsiteY64-5290" fmla="*/ 132 h 232"/>
                <a:gd name="connsiteX65-5291" fmla="*/ 605 w 705"/>
                <a:gd name="connsiteY65-5292" fmla="*/ 132 h 232"/>
                <a:gd name="connsiteX66-5293" fmla="*/ 589 w 705"/>
                <a:gd name="connsiteY66-5294" fmla="*/ 137 h 232"/>
                <a:gd name="connsiteX67-5295" fmla="*/ 573 w 705"/>
                <a:gd name="connsiteY67-5296" fmla="*/ 137 h 232"/>
                <a:gd name="connsiteX68-5297" fmla="*/ 558 w 705"/>
                <a:gd name="connsiteY68-5298" fmla="*/ 137 h 232"/>
                <a:gd name="connsiteX69-5299" fmla="*/ 542 w 705"/>
                <a:gd name="connsiteY69-5300" fmla="*/ 142 h 232"/>
                <a:gd name="connsiteX70-5301" fmla="*/ 521 w 705"/>
                <a:gd name="connsiteY70-5302" fmla="*/ 142 h 232"/>
                <a:gd name="connsiteX71-5303" fmla="*/ 484 w 705"/>
                <a:gd name="connsiteY71-5304" fmla="*/ 148 h 232"/>
                <a:gd name="connsiteX72-5305" fmla="*/ 442 w 705"/>
                <a:gd name="connsiteY72-5306" fmla="*/ 153 h 232"/>
                <a:gd name="connsiteX73-5307" fmla="*/ 410 w 705"/>
                <a:gd name="connsiteY73-5308" fmla="*/ 153 h 232"/>
                <a:gd name="connsiteX74-5309" fmla="*/ 373 w 705"/>
                <a:gd name="connsiteY74-5310" fmla="*/ 158 h 232"/>
                <a:gd name="connsiteX75-5311" fmla="*/ 342 w 705"/>
                <a:gd name="connsiteY75-5312" fmla="*/ 163 h 232"/>
                <a:gd name="connsiteX76-5313" fmla="*/ 79 w 705"/>
                <a:gd name="connsiteY76-5314" fmla="*/ 221 h 232"/>
                <a:gd name="connsiteX77-5315" fmla="*/ 63 w 705"/>
                <a:gd name="connsiteY77-5316" fmla="*/ 227 h 232"/>
                <a:gd name="connsiteX78-5317" fmla="*/ 58 w 705"/>
                <a:gd name="connsiteY78-5318" fmla="*/ 227 h 232"/>
                <a:gd name="connsiteX79-5319" fmla="*/ 53 w 705"/>
                <a:gd name="connsiteY79-5320" fmla="*/ 227 h 232"/>
                <a:gd name="connsiteX80-5321" fmla="*/ 53 w 705"/>
                <a:gd name="connsiteY80-5322" fmla="*/ 232 h 232"/>
                <a:gd name="connsiteX81-5323" fmla="*/ 47 w 705"/>
                <a:gd name="connsiteY81-5324" fmla="*/ 232 h 232"/>
                <a:gd name="connsiteX82-5325" fmla="*/ 42 w 705"/>
                <a:gd name="connsiteY82-5326" fmla="*/ 227 h 232"/>
                <a:gd name="connsiteX83-5327" fmla="*/ 37 w 705"/>
                <a:gd name="connsiteY83-5328" fmla="*/ 227 h 232"/>
                <a:gd name="connsiteX84-5329" fmla="*/ 32 w 705"/>
                <a:gd name="connsiteY84-5330" fmla="*/ 221 h 232"/>
                <a:gd name="connsiteX85-5331" fmla="*/ 21 w 705"/>
                <a:gd name="connsiteY85-5332" fmla="*/ 216 h 232"/>
                <a:gd name="connsiteX86-5333" fmla="*/ 11 w 705"/>
                <a:gd name="connsiteY86-5334" fmla="*/ 206 h 232"/>
                <a:gd name="connsiteX87-5335" fmla="*/ 5 w 705"/>
                <a:gd name="connsiteY87-5336" fmla="*/ 200 h 232"/>
                <a:gd name="connsiteX88-5337" fmla="*/ 5 w 705"/>
                <a:gd name="connsiteY88-5338" fmla="*/ 190 h 232"/>
                <a:gd name="connsiteX89-5339" fmla="*/ 0 w 705"/>
                <a:gd name="connsiteY89-5340" fmla="*/ 185 h 232"/>
                <a:gd name="connsiteX90-5341" fmla="*/ 5 w 705"/>
                <a:gd name="connsiteY90-5342" fmla="*/ 179 h 232"/>
                <a:gd name="connsiteX91-5343" fmla="*/ 11 w 705"/>
                <a:gd name="connsiteY91-5344" fmla="*/ 174 h 232"/>
                <a:gd name="connsiteX92-5345" fmla="*/ 16 w 705"/>
                <a:gd name="connsiteY92-5346" fmla="*/ 169 h 232"/>
                <a:gd name="connsiteX93-5347" fmla="*/ 26 w 705"/>
                <a:gd name="connsiteY93-5348" fmla="*/ 158 h 232"/>
                <a:gd name="connsiteX94-5349" fmla="*/ 26 w 705"/>
                <a:gd name="connsiteY94-5350" fmla="*/ 158 h 232"/>
                <a:gd name="connsiteX0-5351" fmla="*/ 26 w 705"/>
                <a:gd name="connsiteY0-5352" fmla="*/ 158 h 232"/>
                <a:gd name="connsiteX1-5353" fmla="*/ 37 w 705"/>
                <a:gd name="connsiteY1-5354" fmla="*/ 148 h 232"/>
                <a:gd name="connsiteX2-5355" fmla="*/ 47 w 705"/>
                <a:gd name="connsiteY2-5356" fmla="*/ 137 h 232"/>
                <a:gd name="connsiteX3-5357" fmla="*/ 58 w 705"/>
                <a:gd name="connsiteY3-5358" fmla="*/ 121 h 232"/>
                <a:gd name="connsiteX4-5359" fmla="*/ 68 w 705"/>
                <a:gd name="connsiteY4-5360" fmla="*/ 100 h 232"/>
                <a:gd name="connsiteX5-5361" fmla="*/ 74 w 705"/>
                <a:gd name="connsiteY5-5362" fmla="*/ 79 h 232"/>
                <a:gd name="connsiteX6-5363" fmla="*/ 74 w 705"/>
                <a:gd name="connsiteY6-5364" fmla="*/ 74 h 232"/>
                <a:gd name="connsiteX7-5365" fmla="*/ 74 w 705"/>
                <a:gd name="connsiteY7-5366" fmla="*/ 63 h 232"/>
                <a:gd name="connsiteX8-5367" fmla="*/ 74 w 705"/>
                <a:gd name="connsiteY8-5368" fmla="*/ 58 h 232"/>
                <a:gd name="connsiteX9-5369" fmla="*/ 68 w 705"/>
                <a:gd name="connsiteY9-5370" fmla="*/ 48 h 232"/>
                <a:gd name="connsiteX10-5371" fmla="*/ 68 w 705"/>
                <a:gd name="connsiteY10-5372" fmla="*/ 42 h 232"/>
                <a:gd name="connsiteX11-5373" fmla="*/ 63 w 705"/>
                <a:gd name="connsiteY11-5374" fmla="*/ 37 h 232"/>
                <a:gd name="connsiteX12-5375" fmla="*/ 58 w 705"/>
                <a:gd name="connsiteY12-5376" fmla="*/ 32 h 232"/>
                <a:gd name="connsiteX13-5377" fmla="*/ 53 w 705"/>
                <a:gd name="connsiteY13-5378" fmla="*/ 27 h 232"/>
                <a:gd name="connsiteX14-5379" fmla="*/ 53 w 705"/>
                <a:gd name="connsiteY14-5380" fmla="*/ 21 h 232"/>
                <a:gd name="connsiteX15-5381" fmla="*/ 53 w 705"/>
                <a:gd name="connsiteY15-5382" fmla="*/ 21 h 232"/>
                <a:gd name="connsiteX16-5383" fmla="*/ 53 w 705"/>
                <a:gd name="connsiteY16-5384" fmla="*/ 11 h 232"/>
                <a:gd name="connsiteX17-5385" fmla="*/ 53 w 705"/>
                <a:gd name="connsiteY17-5386" fmla="*/ 11 h 232"/>
                <a:gd name="connsiteX18-5387" fmla="*/ 58 w 705"/>
                <a:gd name="connsiteY18-5388" fmla="*/ 5 h 232"/>
                <a:gd name="connsiteX19-5389" fmla="*/ 63 w 705"/>
                <a:gd name="connsiteY19-5390" fmla="*/ 5 h 232"/>
                <a:gd name="connsiteX20-5391" fmla="*/ 74 w 705"/>
                <a:gd name="connsiteY20-5392" fmla="*/ 0 h 232"/>
                <a:gd name="connsiteX21-5393" fmla="*/ 79 w 705"/>
                <a:gd name="connsiteY21-5394" fmla="*/ 0 h 232"/>
                <a:gd name="connsiteX22-5395" fmla="*/ 89 w 705"/>
                <a:gd name="connsiteY22-5396" fmla="*/ 0 h 232"/>
                <a:gd name="connsiteX23-5397" fmla="*/ 100 w 705"/>
                <a:gd name="connsiteY23-5398" fmla="*/ 5 h 232"/>
                <a:gd name="connsiteX24-5399" fmla="*/ 116 w 705"/>
                <a:gd name="connsiteY24-5400" fmla="*/ 11 h 232"/>
                <a:gd name="connsiteX25-5401" fmla="*/ 126 w 705"/>
                <a:gd name="connsiteY25-5402" fmla="*/ 16 h 232"/>
                <a:gd name="connsiteX26-5403" fmla="*/ 137 w 705"/>
                <a:gd name="connsiteY26-5404" fmla="*/ 21 h 232"/>
                <a:gd name="connsiteX27-5405" fmla="*/ 142 w 705"/>
                <a:gd name="connsiteY27-5406" fmla="*/ 32 h 232"/>
                <a:gd name="connsiteX28-5407" fmla="*/ 147 w 705"/>
                <a:gd name="connsiteY28-5408" fmla="*/ 37 h 232"/>
                <a:gd name="connsiteX29-5409" fmla="*/ 153 w 705"/>
                <a:gd name="connsiteY29-5410" fmla="*/ 42 h 232"/>
                <a:gd name="connsiteX30-5411" fmla="*/ 153 w 705"/>
                <a:gd name="connsiteY30-5412" fmla="*/ 48 h 232"/>
                <a:gd name="connsiteX31-5413" fmla="*/ 153 w 705"/>
                <a:gd name="connsiteY31-5414" fmla="*/ 53 h 232"/>
                <a:gd name="connsiteX32-5415" fmla="*/ 147 w 705"/>
                <a:gd name="connsiteY32-5416" fmla="*/ 69 h 232"/>
                <a:gd name="connsiteX33-5417" fmla="*/ 142 w 705"/>
                <a:gd name="connsiteY33-5418" fmla="*/ 84 h 232"/>
                <a:gd name="connsiteX34-5419" fmla="*/ 137 w 705"/>
                <a:gd name="connsiteY34-5420" fmla="*/ 100 h 232"/>
                <a:gd name="connsiteX35-5421" fmla="*/ 132 w 705"/>
                <a:gd name="connsiteY35-5422" fmla="*/ 111 h 232"/>
                <a:gd name="connsiteX36-5423" fmla="*/ 126 w 705"/>
                <a:gd name="connsiteY36-5424" fmla="*/ 116 h 232"/>
                <a:gd name="connsiteX37-5425" fmla="*/ 126 w 705"/>
                <a:gd name="connsiteY37-5426" fmla="*/ 127 h 232"/>
                <a:gd name="connsiteX38-5427" fmla="*/ 121 w 705"/>
                <a:gd name="connsiteY38-5428" fmla="*/ 132 h 232"/>
                <a:gd name="connsiteX39-5429" fmla="*/ 121 w 705"/>
                <a:gd name="connsiteY39-5430" fmla="*/ 137 h 232"/>
                <a:gd name="connsiteX40-5431" fmla="*/ 121 w 705"/>
                <a:gd name="connsiteY40-5432" fmla="*/ 142 h 232"/>
                <a:gd name="connsiteX41-5433" fmla="*/ 121 w 705"/>
                <a:gd name="connsiteY41-5434" fmla="*/ 142 h 232"/>
                <a:gd name="connsiteX42-5435" fmla="*/ 121 w 705"/>
                <a:gd name="connsiteY42-5436" fmla="*/ 148 h 232"/>
                <a:gd name="connsiteX43-5437" fmla="*/ 121 w 705"/>
                <a:gd name="connsiteY43-5438" fmla="*/ 148 h 232"/>
                <a:gd name="connsiteX44-5439" fmla="*/ 342 w 705"/>
                <a:gd name="connsiteY44-5440" fmla="*/ 127 h 232"/>
                <a:gd name="connsiteX45-5441" fmla="*/ 395 w 705"/>
                <a:gd name="connsiteY45-5442" fmla="*/ 121 h 232"/>
                <a:gd name="connsiteX46-5443" fmla="*/ 442 w 705"/>
                <a:gd name="connsiteY46-5444" fmla="*/ 116 h 232"/>
                <a:gd name="connsiteX47-5445" fmla="*/ 494 w 705"/>
                <a:gd name="connsiteY47-5446" fmla="*/ 111 h 232"/>
                <a:gd name="connsiteX48-5447" fmla="*/ 542 w 705"/>
                <a:gd name="connsiteY48-5448" fmla="*/ 106 h 232"/>
                <a:gd name="connsiteX49-5449" fmla="*/ 584 w 705"/>
                <a:gd name="connsiteY49-5450" fmla="*/ 100 h 232"/>
                <a:gd name="connsiteX50-5451" fmla="*/ 626 w 705"/>
                <a:gd name="connsiteY50-5452" fmla="*/ 95 h 232"/>
                <a:gd name="connsiteX51-5453" fmla="*/ 668 w 705"/>
                <a:gd name="connsiteY51-5454" fmla="*/ 90 h 232"/>
                <a:gd name="connsiteX52-5455" fmla="*/ 705 w 705"/>
                <a:gd name="connsiteY52-5456" fmla="*/ 84 h 232"/>
                <a:gd name="connsiteX53-5457" fmla="*/ 705 w 705"/>
                <a:gd name="connsiteY53-5458" fmla="*/ 127 h 232"/>
                <a:gd name="connsiteX54-5459" fmla="*/ 700 w 705"/>
                <a:gd name="connsiteY54-5460" fmla="*/ 127 h 232"/>
                <a:gd name="connsiteX55-5461" fmla="*/ 694 w 705"/>
                <a:gd name="connsiteY55-5462" fmla="*/ 127 h 232"/>
                <a:gd name="connsiteX56-5463" fmla="*/ 689 w 705"/>
                <a:gd name="connsiteY56-5464" fmla="*/ 127 h 232"/>
                <a:gd name="connsiteX57-5465" fmla="*/ 684 w 705"/>
                <a:gd name="connsiteY57-5466" fmla="*/ 127 h 232"/>
                <a:gd name="connsiteX58-5467" fmla="*/ 679 w 705"/>
                <a:gd name="connsiteY58-5468" fmla="*/ 127 h 232"/>
                <a:gd name="connsiteX59-5469" fmla="*/ 668 w 705"/>
                <a:gd name="connsiteY59-5470" fmla="*/ 127 h 232"/>
                <a:gd name="connsiteX60-5471" fmla="*/ 658 w 705"/>
                <a:gd name="connsiteY60-5472" fmla="*/ 127 h 232"/>
                <a:gd name="connsiteX61-5473" fmla="*/ 647 w 705"/>
                <a:gd name="connsiteY61-5474" fmla="*/ 132 h 232"/>
                <a:gd name="connsiteX62-5475" fmla="*/ 636 w 705"/>
                <a:gd name="connsiteY62-5476" fmla="*/ 132 h 232"/>
                <a:gd name="connsiteX63-5477" fmla="*/ 621 w 705"/>
                <a:gd name="connsiteY63-5478" fmla="*/ 132 h 232"/>
                <a:gd name="connsiteX64-5479" fmla="*/ 605 w 705"/>
                <a:gd name="connsiteY64-5480" fmla="*/ 132 h 232"/>
                <a:gd name="connsiteX65-5481" fmla="*/ 589 w 705"/>
                <a:gd name="connsiteY65-5482" fmla="*/ 137 h 232"/>
                <a:gd name="connsiteX66-5483" fmla="*/ 573 w 705"/>
                <a:gd name="connsiteY66-5484" fmla="*/ 137 h 232"/>
                <a:gd name="connsiteX67-5485" fmla="*/ 558 w 705"/>
                <a:gd name="connsiteY67-5486" fmla="*/ 137 h 232"/>
                <a:gd name="connsiteX68-5487" fmla="*/ 542 w 705"/>
                <a:gd name="connsiteY68-5488" fmla="*/ 142 h 232"/>
                <a:gd name="connsiteX69-5489" fmla="*/ 521 w 705"/>
                <a:gd name="connsiteY69-5490" fmla="*/ 142 h 232"/>
                <a:gd name="connsiteX70-5491" fmla="*/ 484 w 705"/>
                <a:gd name="connsiteY70-5492" fmla="*/ 148 h 232"/>
                <a:gd name="connsiteX71-5493" fmla="*/ 442 w 705"/>
                <a:gd name="connsiteY71-5494" fmla="*/ 153 h 232"/>
                <a:gd name="connsiteX72-5495" fmla="*/ 410 w 705"/>
                <a:gd name="connsiteY72-5496" fmla="*/ 153 h 232"/>
                <a:gd name="connsiteX73-5497" fmla="*/ 373 w 705"/>
                <a:gd name="connsiteY73-5498" fmla="*/ 158 h 232"/>
                <a:gd name="connsiteX74-5499" fmla="*/ 342 w 705"/>
                <a:gd name="connsiteY74-5500" fmla="*/ 163 h 232"/>
                <a:gd name="connsiteX75-5501" fmla="*/ 79 w 705"/>
                <a:gd name="connsiteY75-5502" fmla="*/ 221 h 232"/>
                <a:gd name="connsiteX76-5503" fmla="*/ 63 w 705"/>
                <a:gd name="connsiteY76-5504" fmla="*/ 227 h 232"/>
                <a:gd name="connsiteX77-5505" fmla="*/ 58 w 705"/>
                <a:gd name="connsiteY77-5506" fmla="*/ 227 h 232"/>
                <a:gd name="connsiteX78-5507" fmla="*/ 53 w 705"/>
                <a:gd name="connsiteY78-5508" fmla="*/ 227 h 232"/>
                <a:gd name="connsiteX79-5509" fmla="*/ 53 w 705"/>
                <a:gd name="connsiteY79-5510" fmla="*/ 232 h 232"/>
                <a:gd name="connsiteX80-5511" fmla="*/ 47 w 705"/>
                <a:gd name="connsiteY80-5512" fmla="*/ 232 h 232"/>
                <a:gd name="connsiteX81-5513" fmla="*/ 42 w 705"/>
                <a:gd name="connsiteY81-5514" fmla="*/ 227 h 232"/>
                <a:gd name="connsiteX82-5515" fmla="*/ 37 w 705"/>
                <a:gd name="connsiteY82-5516" fmla="*/ 227 h 232"/>
                <a:gd name="connsiteX83-5517" fmla="*/ 32 w 705"/>
                <a:gd name="connsiteY83-5518" fmla="*/ 221 h 232"/>
                <a:gd name="connsiteX84-5519" fmla="*/ 21 w 705"/>
                <a:gd name="connsiteY84-5520" fmla="*/ 216 h 232"/>
                <a:gd name="connsiteX85-5521" fmla="*/ 11 w 705"/>
                <a:gd name="connsiteY85-5522" fmla="*/ 206 h 232"/>
                <a:gd name="connsiteX86-5523" fmla="*/ 5 w 705"/>
                <a:gd name="connsiteY86-5524" fmla="*/ 200 h 232"/>
                <a:gd name="connsiteX87-5525" fmla="*/ 5 w 705"/>
                <a:gd name="connsiteY87-5526" fmla="*/ 190 h 232"/>
                <a:gd name="connsiteX88-5527" fmla="*/ 0 w 705"/>
                <a:gd name="connsiteY88-5528" fmla="*/ 185 h 232"/>
                <a:gd name="connsiteX89-5529" fmla="*/ 5 w 705"/>
                <a:gd name="connsiteY89-5530" fmla="*/ 179 h 232"/>
                <a:gd name="connsiteX90-5531" fmla="*/ 11 w 705"/>
                <a:gd name="connsiteY90-5532" fmla="*/ 174 h 232"/>
                <a:gd name="connsiteX91-5533" fmla="*/ 16 w 705"/>
                <a:gd name="connsiteY91-5534" fmla="*/ 169 h 232"/>
                <a:gd name="connsiteX92-5535" fmla="*/ 26 w 705"/>
                <a:gd name="connsiteY92-5536" fmla="*/ 158 h 232"/>
                <a:gd name="connsiteX93-5537" fmla="*/ 26 w 705"/>
                <a:gd name="connsiteY93-5538" fmla="*/ 158 h 232"/>
                <a:gd name="connsiteX0-5539" fmla="*/ 26 w 705"/>
                <a:gd name="connsiteY0-5540" fmla="*/ 158 h 232"/>
                <a:gd name="connsiteX1-5541" fmla="*/ 37 w 705"/>
                <a:gd name="connsiteY1-5542" fmla="*/ 148 h 232"/>
                <a:gd name="connsiteX2-5543" fmla="*/ 47 w 705"/>
                <a:gd name="connsiteY2-5544" fmla="*/ 137 h 232"/>
                <a:gd name="connsiteX3-5545" fmla="*/ 58 w 705"/>
                <a:gd name="connsiteY3-5546" fmla="*/ 121 h 232"/>
                <a:gd name="connsiteX4-5547" fmla="*/ 68 w 705"/>
                <a:gd name="connsiteY4-5548" fmla="*/ 100 h 232"/>
                <a:gd name="connsiteX5-5549" fmla="*/ 74 w 705"/>
                <a:gd name="connsiteY5-5550" fmla="*/ 79 h 232"/>
                <a:gd name="connsiteX6-5551" fmla="*/ 74 w 705"/>
                <a:gd name="connsiteY6-5552" fmla="*/ 74 h 232"/>
                <a:gd name="connsiteX7-5553" fmla="*/ 74 w 705"/>
                <a:gd name="connsiteY7-5554" fmla="*/ 63 h 232"/>
                <a:gd name="connsiteX8-5555" fmla="*/ 74 w 705"/>
                <a:gd name="connsiteY8-5556" fmla="*/ 58 h 232"/>
                <a:gd name="connsiteX9-5557" fmla="*/ 68 w 705"/>
                <a:gd name="connsiteY9-5558" fmla="*/ 48 h 232"/>
                <a:gd name="connsiteX10-5559" fmla="*/ 68 w 705"/>
                <a:gd name="connsiteY10-5560" fmla="*/ 42 h 232"/>
                <a:gd name="connsiteX11-5561" fmla="*/ 63 w 705"/>
                <a:gd name="connsiteY11-5562" fmla="*/ 37 h 232"/>
                <a:gd name="connsiteX12-5563" fmla="*/ 58 w 705"/>
                <a:gd name="connsiteY12-5564" fmla="*/ 32 h 232"/>
                <a:gd name="connsiteX13-5565" fmla="*/ 53 w 705"/>
                <a:gd name="connsiteY13-5566" fmla="*/ 27 h 232"/>
                <a:gd name="connsiteX14-5567" fmla="*/ 53 w 705"/>
                <a:gd name="connsiteY14-5568" fmla="*/ 21 h 232"/>
                <a:gd name="connsiteX15-5569" fmla="*/ 53 w 705"/>
                <a:gd name="connsiteY15-5570" fmla="*/ 21 h 232"/>
                <a:gd name="connsiteX16-5571" fmla="*/ 53 w 705"/>
                <a:gd name="connsiteY16-5572" fmla="*/ 11 h 232"/>
                <a:gd name="connsiteX17-5573" fmla="*/ 53 w 705"/>
                <a:gd name="connsiteY17-5574" fmla="*/ 11 h 232"/>
                <a:gd name="connsiteX18-5575" fmla="*/ 58 w 705"/>
                <a:gd name="connsiteY18-5576" fmla="*/ 5 h 232"/>
                <a:gd name="connsiteX19-5577" fmla="*/ 63 w 705"/>
                <a:gd name="connsiteY19-5578" fmla="*/ 5 h 232"/>
                <a:gd name="connsiteX20-5579" fmla="*/ 74 w 705"/>
                <a:gd name="connsiteY20-5580" fmla="*/ 0 h 232"/>
                <a:gd name="connsiteX21-5581" fmla="*/ 79 w 705"/>
                <a:gd name="connsiteY21-5582" fmla="*/ 0 h 232"/>
                <a:gd name="connsiteX22-5583" fmla="*/ 89 w 705"/>
                <a:gd name="connsiteY22-5584" fmla="*/ 0 h 232"/>
                <a:gd name="connsiteX23-5585" fmla="*/ 100 w 705"/>
                <a:gd name="connsiteY23-5586" fmla="*/ 5 h 232"/>
                <a:gd name="connsiteX24-5587" fmla="*/ 116 w 705"/>
                <a:gd name="connsiteY24-5588" fmla="*/ 11 h 232"/>
                <a:gd name="connsiteX25-5589" fmla="*/ 126 w 705"/>
                <a:gd name="connsiteY25-5590" fmla="*/ 16 h 232"/>
                <a:gd name="connsiteX26-5591" fmla="*/ 137 w 705"/>
                <a:gd name="connsiteY26-5592" fmla="*/ 21 h 232"/>
                <a:gd name="connsiteX27-5593" fmla="*/ 142 w 705"/>
                <a:gd name="connsiteY27-5594" fmla="*/ 32 h 232"/>
                <a:gd name="connsiteX28-5595" fmla="*/ 147 w 705"/>
                <a:gd name="connsiteY28-5596" fmla="*/ 37 h 232"/>
                <a:gd name="connsiteX29-5597" fmla="*/ 153 w 705"/>
                <a:gd name="connsiteY29-5598" fmla="*/ 42 h 232"/>
                <a:gd name="connsiteX30-5599" fmla="*/ 153 w 705"/>
                <a:gd name="connsiteY30-5600" fmla="*/ 48 h 232"/>
                <a:gd name="connsiteX31-5601" fmla="*/ 153 w 705"/>
                <a:gd name="connsiteY31-5602" fmla="*/ 53 h 232"/>
                <a:gd name="connsiteX32-5603" fmla="*/ 147 w 705"/>
                <a:gd name="connsiteY32-5604" fmla="*/ 69 h 232"/>
                <a:gd name="connsiteX33-5605" fmla="*/ 142 w 705"/>
                <a:gd name="connsiteY33-5606" fmla="*/ 84 h 232"/>
                <a:gd name="connsiteX34-5607" fmla="*/ 137 w 705"/>
                <a:gd name="connsiteY34-5608" fmla="*/ 100 h 232"/>
                <a:gd name="connsiteX35-5609" fmla="*/ 132 w 705"/>
                <a:gd name="connsiteY35-5610" fmla="*/ 111 h 232"/>
                <a:gd name="connsiteX36-5611" fmla="*/ 126 w 705"/>
                <a:gd name="connsiteY36-5612" fmla="*/ 116 h 232"/>
                <a:gd name="connsiteX37-5613" fmla="*/ 126 w 705"/>
                <a:gd name="connsiteY37-5614" fmla="*/ 127 h 232"/>
                <a:gd name="connsiteX38-5615" fmla="*/ 121 w 705"/>
                <a:gd name="connsiteY38-5616" fmla="*/ 132 h 232"/>
                <a:gd name="connsiteX39-5617" fmla="*/ 121 w 705"/>
                <a:gd name="connsiteY39-5618" fmla="*/ 137 h 232"/>
                <a:gd name="connsiteX40-5619" fmla="*/ 121 w 705"/>
                <a:gd name="connsiteY40-5620" fmla="*/ 142 h 232"/>
                <a:gd name="connsiteX41-5621" fmla="*/ 121 w 705"/>
                <a:gd name="connsiteY41-5622" fmla="*/ 142 h 232"/>
                <a:gd name="connsiteX42-5623" fmla="*/ 121 w 705"/>
                <a:gd name="connsiteY42-5624" fmla="*/ 148 h 232"/>
                <a:gd name="connsiteX43-5625" fmla="*/ 121 w 705"/>
                <a:gd name="connsiteY43-5626" fmla="*/ 148 h 232"/>
                <a:gd name="connsiteX44-5627" fmla="*/ 395 w 705"/>
                <a:gd name="connsiteY44-5628" fmla="*/ 121 h 232"/>
                <a:gd name="connsiteX45-5629" fmla="*/ 442 w 705"/>
                <a:gd name="connsiteY45-5630" fmla="*/ 116 h 232"/>
                <a:gd name="connsiteX46-5631" fmla="*/ 494 w 705"/>
                <a:gd name="connsiteY46-5632" fmla="*/ 111 h 232"/>
                <a:gd name="connsiteX47-5633" fmla="*/ 542 w 705"/>
                <a:gd name="connsiteY47-5634" fmla="*/ 106 h 232"/>
                <a:gd name="connsiteX48-5635" fmla="*/ 584 w 705"/>
                <a:gd name="connsiteY48-5636" fmla="*/ 100 h 232"/>
                <a:gd name="connsiteX49-5637" fmla="*/ 626 w 705"/>
                <a:gd name="connsiteY49-5638" fmla="*/ 95 h 232"/>
                <a:gd name="connsiteX50-5639" fmla="*/ 668 w 705"/>
                <a:gd name="connsiteY50-5640" fmla="*/ 90 h 232"/>
                <a:gd name="connsiteX51-5641" fmla="*/ 705 w 705"/>
                <a:gd name="connsiteY51-5642" fmla="*/ 84 h 232"/>
                <a:gd name="connsiteX52-5643" fmla="*/ 705 w 705"/>
                <a:gd name="connsiteY52-5644" fmla="*/ 127 h 232"/>
                <a:gd name="connsiteX53-5645" fmla="*/ 700 w 705"/>
                <a:gd name="connsiteY53-5646" fmla="*/ 127 h 232"/>
                <a:gd name="connsiteX54-5647" fmla="*/ 694 w 705"/>
                <a:gd name="connsiteY54-5648" fmla="*/ 127 h 232"/>
                <a:gd name="connsiteX55-5649" fmla="*/ 689 w 705"/>
                <a:gd name="connsiteY55-5650" fmla="*/ 127 h 232"/>
                <a:gd name="connsiteX56-5651" fmla="*/ 684 w 705"/>
                <a:gd name="connsiteY56-5652" fmla="*/ 127 h 232"/>
                <a:gd name="connsiteX57-5653" fmla="*/ 679 w 705"/>
                <a:gd name="connsiteY57-5654" fmla="*/ 127 h 232"/>
                <a:gd name="connsiteX58-5655" fmla="*/ 668 w 705"/>
                <a:gd name="connsiteY58-5656" fmla="*/ 127 h 232"/>
                <a:gd name="connsiteX59-5657" fmla="*/ 658 w 705"/>
                <a:gd name="connsiteY59-5658" fmla="*/ 127 h 232"/>
                <a:gd name="connsiteX60-5659" fmla="*/ 647 w 705"/>
                <a:gd name="connsiteY60-5660" fmla="*/ 132 h 232"/>
                <a:gd name="connsiteX61-5661" fmla="*/ 636 w 705"/>
                <a:gd name="connsiteY61-5662" fmla="*/ 132 h 232"/>
                <a:gd name="connsiteX62-5663" fmla="*/ 621 w 705"/>
                <a:gd name="connsiteY62-5664" fmla="*/ 132 h 232"/>
                <a:gd name="connsiteX63-5665" fmla="*/ 605 w 705"/>
                <a:gd name="connsiteY63-5666" fmla="*/ 132 h 232"/>
                <a:gd name="connsiteX64-5667" fmla="*/ 589 w 705"/>
                <a:gd name="connsiteY64-5668" fmla="*/ 137 h 232"/>
                <a:gd name="connsiteX65-5669" fmla="*/ 573 w 705"/>
                <a:gd name="connsiteY65-5670" fmla="*/ 137 h 232"/>
                <a:gd name="connsiteX66-5671" fmla="*/ 558 w 705"/>
                <a:gd name="connsiteY66-5672" fmla="*/ 137 h 232"/>
                <a:gd name="connsiteX67-5673" fmla="*/ 542 w 705"/>
                <a:gd name="connsiteY67-5674" fmla="*/ 142 h 232"/>
                <a:gd name="connsiteX68-5675" fmla="*/ 521 w 705"/>
                <a:gd name="connsiteY68-5676" fmla="*/ 142 h 232"/>
                <a:gd name="connsiteX69-5677" fmla="*/ 484 w 705"/>
                <a:gd name="connsiteY69-5678" fmla="*/ 148 h 232"/>
                <a:gd name="connsiteX70-5679" fmla="*/ 442 w 705"/>
                <a:gd name="connsiteY70-5680" fmla="*/ 153 h 232"/>
                <a:gd name="connsiteX71-5681" fmla="*/ 410 w 705"/>
                <a:gd name="connsiteY71-5682" fmla="*/ 153 h 232"/>
                <a:gd name="connsiteX72-5683" fmla="*/ 373 w 705"/>
                <a:gd name="connsiteY72-5684" fmla="*/ 158 h 232"/>
                <a:gd name="connsiteX73-5685" fmla="*/ 342 w 705"/>
                <a:gd name="connsiteY73-5686" fmla="*/ 163 h 232"/>
                <a:gd name="connsiteX74-5687" fmla="*/ 79 w 705"/>
                <a:gd name="connsiteY74-5688" fmla="*/ 221 h 232"/>
                <a:gd name="connsiteX75-5689" fmla="*/ 63 w 705"/>
                <a:gd name="connsiteY75-5690" fmla="*/ 227 h 232"/>
                <a:gd name="connsiteX76-5691" fmla="*/ 58 w 705"/>
                <a:gd name="connsiteY76-5692" fmla="*/ 227 h 232"/>
                <a:gd name="connsiteX77-5693" fmla="*/ 53 w 705"/>
                <a:gd name="connsiteY77-5694" fmla="*/ 227 h 232"/>
                <a:gd name="connsiteX78-5695" fmla="*/ 53 w 705"/>
                <a:gd name="connsiteY78-5696" fmla="*/ 232 h 232"/>
                <a:gd name="connsiteX79-5697" fmla="*/ 47 w 705"/>
                <a:gd name="connsiteY79-5698" fmla="*/ 232 h 232"/>
                <a:gd name="connsiteX80-5699" fmla="*/ 42 w 705"/>
                <a:gd name="connsiteY80-5700" fmla="*/ 227 h 232"/>
                <a:gd name="connsiteX81-5701" fmla="*/ 37 w 705"/>
                <a:gd name="connsiteY81-5702" fmla="*/ 227 h 232"/>
                <a:gd name="connsiteX82-5703" fmla="*/ 32 w 705"/>
                <a:gd name="connsiteY82-5704" fmla="*/ 221 h 232"/>
                <a:gd name="connsiteX83-5705" fmla="*/ 21 w 705"/>
                <a:gd name="connsiteY83-5706" fmla="*/ 216 h 232"/>
                <a:gd name="connsiteX84-5707" fmla="*/ 11 w 705"/>
                <a:gd name="connsiteY84-5708" fmla="*/ 206 h 232"/>
                <a:gd name="connsiteX85-5709" fmla="*/ 5 w 705"/>
                <a:gd name="connsiteY85-5710" fmla="*/ 200 h 232"/>
                <a:gd name="connsiteX86-5711" fmla="*/ 5 w 705"/>
                <a:gd name="connsiteY86-5712" fmla="*/ 190 h 232"/>
                <a:gd name="connsiteX87-5713" fmla="*/ 0 w 705"/>
                <a:gd name="connsiteY87-5714" fmla="*/ 185 h 232"/>
                <a:gd name="connsiteX88-5715" fmla="*/ 5 w 705"/>
                <a:gd name="connsiteY88-5716" fmla="*/ 179 h 232"/>
                <a:gd name="connsiteX89-5717" fmla="*/ 11 w 705"/>
                <a:gd name="connsiteY89-5718" fmla="*/ 174 h 232"/>
                <a:gd name="connsiteX90-5719" fmla="*/ 16 w 705"/>
                <a:gd name="connsiteY90-5720" fmla="*/ 169 h 232"/>
                <a:gd name="connsiteX91-5721" fmla="*/ 26 w 705"/>
                <a:gd name="connsiteY91-5722" fmla="*/ 158 h 232"/>
                <a:gd name="connsiteX92-5723" fmla="*/ 26 w 705"/>
                <a:gd name="connsiteY92-5724" fmla="*/ 158 h 232"/>
                <a:gd name="connsiteX0-5725" fmla="*/ 26 w 705"/>
                <a:gd name="connsiteY0-5726" fmla="*/ 158 h 232"/>
                <a:gd name="connsiteX1-5727" fmla="*/ 37 w 705"/>
                <a:gd name="connsiteY1-5728" fmla="*/ 148 h 232"/>
                <a:gd name="connsiteX2-5729" fmla="*/ 47 w 705"/>
                <a:gd name="connsiteY2-5730" fmla="*/ 137 h 232"/>
                <a:gd name="connsiteX3-5731" fmla="*/ 58 w 705"/>
                <a:gd name="connsiteY3-5732" fmla="*/ 121 h 232"/>
                <a:gd name="connsiteX4-5733" fmla="*/ 68 w 705"/>
                <a:gd name="connsiteY4-5734" fmla="*/ 100 h 232"/>
                <a:gd name="connsiteX5-5735" fmla="*/ 74 w 705"/>
                <a:gd name="connsiteY5-5736" fmla="*/ 79 h 232"/>
                <a:gd name="connsiteX6-5737" fmla="*/ 74 w 705"/>
                <a:gd name="connsiteY6-5738" fmla="*/ 74 h 232"/>
                <a:gd name="connsiteX7-5739" fmla="*/ 74 w 705"/>
                <a:gd name="connsiteY7-5740" fmla="*/ 63 h 232"/>
                <a:gd name="connsiteX8-5741" fmla="*/ 74 w 705"/>
                <a:gd name="connsiteY8-5742" fmla="*/ 58 h 232"/>
                <a:gd name="connsiteX9-5743" fmla="*/ 68 w 705"/>
                <a:gd name="connsiteY9-5744" fmla="*/ 48 h 232"/>
                <a:gd name="connsiteX10-5745" fmla="*/ 68 w 705"/>
                <a:gd name="connsiteY10-5746" fmla="*/ 42 h 232"/>
                <a:gd name="connsiteX11-5747" fmla="*/ 63 w 705"/>
                <a:gd name="connsiteY11-5748" fmla="*/ 37 h 232"/>
                <a:gd name="connsiteX12-5749" fmla="*/ 58 w 705"/>
                <a:gd name="connsiteY12-5750" fmla="*/ 32 h 232"/>
                <a:gd name="connsiteX13-5751" fmla="*/ 53 w 705"/>
                <a:gd name="connsiteY13-5752" fmla="*/ 27 h 232"/>
                <a:gd name="connsiteX14-5753" fmla="*/ 53 w 705"/>
                <a:gd name="connsiteY14-5754" fmla="*/ 21 h 232"/>
                <a:gd name="connsiteX15-5755" fmla="*/ 53 w 705"/>
                <a:gd name="connsiteY15-5756" fmla="*/ 21 h 232"/>
                <a:gd name="connsiteX16-5757" fmla="*/ 53 w 705"/>
                <a:gd name="connsiteY16-5758" fmla="*/ 11 h 232"/>
                <a:gd name="connsiteX17-5759" fmla="*/ 53 w 705"/>
                <a:gd name="connsiteY17-5760" fmla="*/ 11 h 232"/>
                <a:gd name="connsiteX18-5761" fmla="*/ 58 w 705"/>
                <a:gd name="connsiteY18-5762" fmla="*/ 5 h 232"/>
                <a:gd name="connsiteX19-5763" fmla="*/ 63 w 705"/>
                <a:gd name="connsiteY19-5764" fmla="*/ 5 h 232"/>
                <a:gd name="connsiteX20-5765" fmla="*/ 74 w 705"/>
                <a:gd name="connsiteY20-5766" fmla="*/ 0 h 232"/>
                <a:gd name="connsiteX21-5767" fmla="*/ 79 w 705"/>
                <a:gd name="connsiteY21-5768" fmla="*/ 0 h 232"/>
                <a:gd name="connsiteX22-5769" fmla="*/ 89 w 705"/>
                <a:gd name="connsiteY22-5770" fmla="*/ 0 h 232"/>
                <a:gd name="connsiteX23-5771" fmla="*/ 100 w 705"/>
                <a:gd name="connsiteY23-5772" fmla="*/ 5 h 232"/>
                <a:gd name="connsiteX24-5773" fmla="*/ 116 w 705"/>
                <a:gd name="connsiteY24-5774" fmla="*/ 11 h 232"/>
                <a:gd name="connsiteX25-5775" fmla="*/ 126 w 705"/>
                <a:gd name="connsiteY25-5776" fmla="*/ 16 h 232"/>
                <a:gd name="connsiteX26-5777" fmla="*/ 137 w 705"/>
                <a:gd name="connsiteY26-5778" fmla="*/ 21 h 232"/>
                <a:gd name="connsiteX27-5779" fmla="*/ 142 w 705"/>
                <a:gd name="connsiteY27-5780" fmla="*/ 32 h 232"/>
                <a:gd name="connsiteX28-5781" fmla="*/ 147 w 705"/>
                <a:gd name="connsiteY28-5782" fmla="*/ 37 h 232"/>
                <a:gd name="connsiteX29-5783" fmla="*/ 153 w 705"/>
                <a:gd name="connsiteY29-5784" fmla="*/ 42 h 232"/>
                <a:gd name="connsiteX30-5785" fmla="*/ 153 w 705"/>
                <a:gd name="connsiteY30-5786" fmla="*/ 48 h 232"/>
                <a:gd name="connsiteX31-5787" fmla="*/ 153 w 705"/>
                <a:gd name="connsiteY31-5788" fmla="*/ 53 h 232"/>
                <a:gd name="connsiteX32-5789" fmla="*/ 147 w 705"/>
                <a:gd name="connsiteY32-5790" fmla="*/ 69 h 232"/>
                <a:gd name="connsiteX33-5791" fmla="*/ 142 w 705"/>
                <a:gd name="connsiteY33-5792" fmla="*/ 84 h 232"/>
                <a:gd name="connsiteX34-5793" fmla="*/ 137 w 705"/>
                <a:gd name="connsiteY34-5794" fmla="*/ 100 h 232"/>
                <a:gd name="connsiteX35-5795" fmla="*/ 132 w 705"/>
                <a:gd name="connsiteY35-5796" fmla="*/ 111 h 232"/>
                <a:gd name="connsiteX36-5797" fmla="*/ 126 w 705"/>
                <a:gd name="connsiteY36-5798" fmla="*/ 116 h 232"/>
                <a:gd name="connsiteX37-5799" fmla="*/ 126 w 705"/>
                <a:gd name="connsiteY37-5800" fmla="*/ 127 h 232"/>
                <a:gd name="connsiteX38-5801" fmla="*/ 121 w 705"/>
                <a:gd name="connsiteY38-5802" fmla="*/ 132 h 232"/>
                <a:gd name="connsiteX39-5803" fmla="*/ 121 w 705"/>
                <a:gd name="connsiteY39-5804" fmla="*/ 137 h 232"/>
                <a:gd name="connsiteX40-5805" fmla="*/ 121 w 705"/>
                <a:gd name="connsiteY40-5806" fmla="*/ 142 h 232"/>
                <a:gd name="connsiteX41-5807" fmla="*/ 121 w 705"/>
                <a:gd name="connsiteY41-5808" fmla="*/ 142 h 232"/>
                <a:gd name="connsiteX42-5809" fmla="*/ 121 w 705"/>
                <a:gd name="connsiteY42-5810" fmla="*/ 148 h 232"/>
                <a:gd name="connsiteX43-5811" fmla="*/ 121 w 705"/>
                <a:gd name="connsiteY43-5812" fmla="*/ 148 h 232"/>
                <a:gd name="connsiteX44-5813" fmla="*/ 395 w 705"/>
                <a:gd name="connsiteY44-5814" fmla="*/ 121 h 232"/>
                <a:gd name="connsiteX45-5815" fmla="*/ 442 w 705"/>
                <a:gd name="connsiteY45-5816" fmla="*/ 116 h 232"/>
                <a:gd name="connsiteX46-5817" fmla="*/ 494 w 705"/>
                <a:gd name="connsiteY46-5818" fmla="*/ 111 h 232"/>
                <a:gd name="connsiteX47-5819" fmla="*/ 542 w 705"/>
                <a:gd name="connsiteY47-5820" fmla="*/ 106 h 232"/>
                <a:gd name="connsiteX48-5821" fmla="*/ 584 w 705"/>
                <a:gd name="connsiteY48-5822" fmla="*/ 100 h 232"/>
                <a:gd name="connsiteX49-5823" fmla="*/ 626 w 705"/>
                <a:gd name="connsiteY49-5824" fmla="*/ 95 h 232"/>
                <a:gd name="connsiteX50-5825" fmla="*/ 668 w 705"/>
                <a:gd name="connsiteY50-5826" fmla="*/ 90 h 232"/>
                <a:gd name="connsiteX51-5827" fmla="*/ 705 w 705"/>
                <a:gd name="connsiteY51-5828" fmla="*/ 84 h 232"/>
                <a:gd name="connsiteX52-5829" fmla="*/ 705 w 705"/>
                <a:gd name="connsiteY52-5830" fmla="*/ 127 h 232"/>
                <a:gd name="connsiteX53-5831" fmla="*/ 700 w 705"/>
                <a:gd name="connsiteY53-5832" fmla="*/ 127 h 232"/>
                <a:gd name="connsiteX54-5833" fmla="*/ 694 w 705"/>
                <a:gd name="connsiteY54-5834" fmla="*/ 127 h 232"/>
                <a:gd name="connsiteX55-5835" fmla="*/ 689 w 705"/>
                <a:gd name="connsiteY55-5836" fmla="*/ 127 h 232"/>
                <a:gd name="connsiteX56-5837" fmla="*/ 684 w 705"/>
                <a:gd name="connsiteY56-5838" fmla="*/ 127 h 232"/>
                <a:gd name="connsiteX57-5839" fmla="*/ 679 w 705"/>
                <a:gd name="connsiteY57-5840" fmla="*/ 127 h 232"/>
                <a:gd name="connsiteX58-5841" fmla="*/ 668 w 705"/>
                <a:gd name="connsiteY58-5842" fmla="*/ 127 h 232"/>
                <a:gd name="connsiteX59-5843" fmla="*/ 658 w 705"/>
                <a:gd name="connsiteY59-5844" fmla="*/ 127 h 232"/>
                <a:gd name="connsiteX60-5845" fmla="*/ 647 w 705"/>
                <a:gd name="connsiteY60-5846" fmla="*/ 132 h 232"/>
                <a:gd name="connsiteX61-5847" fmla="*/ 636 w 705"/>
                <a:gd name="connsiteY61-5848" fmla="*/ 132 h 232"/>
                <a:gd name="connsiteX62-5849" fmla="*/ 621 w 705"/>
                <a:gd name="connsiteY62-5850" fmla="*/ 132 h 232"/>
                <a:gd name="connsiteX63-5851" fmla="*/ 605 w 705"/>
                <a:gd name="connsiteY63-5852" fmla="*/ 132 h 232"/>
                <a:gd name="connsiteX64-5853" fmla="*/ 589 w 705"/>
                <a:gd name="connsiteY64-5854" fmla="*/ 137 h 232"/>
                <a:gd name="connsiteX65-5855" fmla="*/ 573 w 705"/>
                <a:gd name="connsiteY65-5856" fmla="*/ 137 h 232"/>
                <a:gd name="connsiteX66-5857" fmla="*/ 558 w 705"/>
                <a:gd name="connsiteY66-5858" fmla="*/ 137 h 232"/>
                <a:gd name="connsiteX67-5859" fmla="*/ 542 w 705"/>
                <a:gd name="connsiteY67-5860" fmla="*/ 142 h 232"/>
                <a:gd name="connsiteX68-5861" fmla="*/ 521 w 705"/>
                <a:gd name="connsiteY68-5862" fmla="*/ 142 h 232"/>
                <a:gd name="connsiteX69-5863" fmla="*/ 484 w 705"/>
                <a:gd name="connsiteY69-5864" fmla="*/ 148 h 232"/>
                <a:gd name="connsiteX70-5865" fmla="*/ 442 w 705"/>
                <a:gd name="connsiteY70-5866" fmla="*/ 153 h 232"/>
                <a:gd name="connsiteX71-5867" fmla="*/ 410 w 705"/>
                <a:gd name="connsiteY71-5868" fmla="*/ 153 h 232"/>
                <a:gd name="connsiteX72-5869" fmla="*/ 373 w 705"/>
                <a:gd name="connsiteY72-5870" fmla="*/ 158 h 232"/>
                <a:gd name="connsiteX73-5871" fmla="*/ 79 w 705"/>
                <a:gd name="connsiteY73-5872" fmla="*/ 221 h 232"/>
                <a:gd name="connsiteX74-5873" fmla="*/ 63 w 705"/>
                <a:gd name="connsiteY74-5874" fmla="*/ 227 h 232"/>
                <a:gd name="connsiteX75-5875" fmla="*/ 58 w 705"/>
                <a:gd name="connsiteY75-5876" fmla="*/ 227 h 232"/>
                <a:gd name="connsiteX76-5877" fmla="*/ 53 w 705"/>
                <a:gd name="connsiteY76-5878" fmla="*/ 227 h 232"/>
                <a:gd name="connsiteX77-5879" fmla="*/ 53 w 705"/>
                <a:gd name="connsiteY77-5880" fmla="*/ 232 h 232"/>
                <a:gd name="connsiteX78-5881" fmla="*/ 47 w 705"/>
                <a:gd name="connsiteY78-5882" fmla="*/ 232 h 232"/>
                <a:gd name="connsiteX79-5883" fmla="*/ 42 w 705"/>
                <a:gd name="connsiteY79-5884" fmla="*/ 227 h 232"/>
                <a:gd name="connsiteX80-5885" fmla="*/ 37 w 705"/>
                <a:gd name="connsiteY80-5886" fmla="*/ 227 h 232"/>
                <a:gd name="connsiteX81-5887" fmla="*/ 32 w 705"/>
                <a:gd name="connsiteY81-5888" fmla="*/ 221 h 232"/>
                <a:gd name="connsiteX82-5889" fmla="*/ 21 w 705"/>
                <a:gd name="connsiteY82-5890" fmla="*/ 216 h 232"/>
                <a:gd name="connsiteX83-5891" fmla="*/ 11 w 705"/>
                <a:gd name="connsiteY83-5892" fmla="*/ 206 h 232"/>
                <a:gd name="connsiteX84-5893" fmla="*/ 5 w 705"/>
                <a:gd name="connsiteY84-5894" fmla="*/ 200 h 232"/>
                <a:gd name="connsiteX85-5895" fmla="*/ 5 w 705"/>
                <a:gd name="connsiteY85-5896" fmla="*/ 190 h 232"/>
                <a:gd name="connsiteX86-5897" fmla="*/ 0 w 705"/>
                <a:gd name="connsiteY86-5898" fmla="*/ 185 h 232"/>
                <a:gd name="connsiteX87-5899" fmla="*/ 5 w 705"/>
                <a:gd name="connsiteY87-5900" fmla="*/ 179 h 232"/>
                <a:gd name="connsiteX88-5901" fmla="*/ 11 w 705"/>
                <a:gd name="connsiteY88-5902" fmla="*/ 174 h 232"/>
                <a:gd name="connsiteX89-5903" fmla="*/ 16 w 705"/>
                <a:gd name="connsiteY89-5904" fmla="*/ 169 h 232"/>
                <a:gd name="connsiteX90-5905" fmla="*/ 26 w 705"/>
                <a:gd name="connsiteY90-5906" fmla="*/ 158 h 232"/>
                <a:gd name="connsiteX91-5907" fmla="*/ 26 w 705"/>
                <a:gd name="connsiteY91-5908" fmla="*/ 158 h 232"/>
                <a:gd name="connsiteX0-5909" fmla="*/ 26 w 705"/>
                <a:gd name="connsiteY0-5910" fmla="*/ 158 h 232"/>
                <a:gd name="connsiteX1-5911" fmla="*/ 37 w 705"/>
                <a:gd name="connsiteY1-5912" fmla="*/ 148 h 232"/>
                <a:gd name="connsiteX2-5913" fmla="*/ 47 w 705"/>
                <a:gd name="connsiteY2-5914" fmla="*/ 137 h 232"/>
                <a:gd name="connsiteX3-5915" fmla="*/ 58 w 705"/>
                <a:gd name="connsiteY3-5916" fmla="*/ 121 h 232"/>
                <a:gd name="connsiteX4-5917" fmla="*/ 68 w 705"/>
                <a:gd name="connsiteY4-5918" fmla="*/ 100 h 232"/>
                <a:gd name="connsiteX5-5919" fmla="*/ 74 w 705"/>
                <a:gd name="connsiteY5-5920" fmla="*/ 79 h 232"/>
                <a:gd name="connsiteX6-5921" fmla="*/ 74 w 705"/>
                <a:gd name="connsiteY6-5922" fmla="*/ 74 h 232"/>
                <a:gd name="connsiteX7-5923" fmla="*/ 74 w 705"/>
                <a:gd name="connsiteY7-5924" fmla="*/ 63 h 232"/>
                <a:gd name="connsiteX8-5925" fmla="*/ 74 w 705"/>
                <a:gd name="connsiteY8-5926" fmla="*/ 58 h 232"/>
                <a:gd name="connsiteX9-5927" fmla="*/ 68 w 705"/>
                <a:gd name="connsiteY9-5928" fmla="*/ 48 h 232"/>
                <a:gd name="connsiteX10-5929" fmla="*/ 68 w 705"/>
                <a:gd name="connsiteY10-5930" fmla="*/ 42 h 232"/>
                <a:gd name="connsiteX11-5931" fmla="*/ 63 w 705"/>
                <a:gd name="connsiteY11-5932" fmla="*/ 37 h 232"/>
                <a:gd name="connsiteX12-5933" fmla="*/ 58 w 705"/>
                <a:gd name="connsiteY12-5934" fmla="*/ 32 h 232"/>
                <a:gd name="connsiteX13-5935" fmla="*/ 53 w 705"/>
                <a:gd name="connsiteY13-5936" fmla="*/ 27 h 232"/>
                <a:gd name="connsiteX14-5937" fmla="*/ 53 w 705"/>
                <a:gd name="connsiteY14-5938" fmla="*/ 21 h 232"/>
                <a:gd name="connsiteX15-5939" fmla="*/ 53 w 705"/>
                <a:gd name="connsiteY15-5940" fmla="*/ 21 h 232"/>
                <a:gd name="connsiteX16-5941" fmla="*/ 53 w 705"/>
                <a:gd name="connsiteY16-5942" fmla="*/ 11 h 232"/>
                <a:gd name="connsiteX17-5943" fmla="*/ 53 w 705"/>
                <a:gd name="connsiteY17-5944" fmla="*/ 11 h 232"/>
                <a:gd name="connsiteX18-5945" fmla="*/ 58 w 705"/>
                <a:gd name="connsiteY18-5946" fmla="*/ 5 h 232"/>
                <a:gd name="connsiteX19-5947" fmla="*/ 63 w 705"/>
                <a:gd name="connsiteY19-5948" fmla="*/ 5 h 232"/>
                <a:gd name="connsiteX20-5949" fmla="*/ 74 w 705"/>
                <a:gd name="connsiteY20-5950" fmla="*/ 0 h 232"/>
                <a:gd name="connsiteX21-5951" fmla="*/ 79 w 705"/>
                <a:gd name="connsiteY21-5952" fmla="*/ 0 h 232"/>
                <a:gd name="connsiteX22-5953" fmla="*/ 89 w 705"/>
                <a:gd name="connsiteY22-5954" fmla="*/ 0 h 232"/>
                <a:gd name="connsiteX23-5955" fmla="*/ 100 w 705"/>
                <a:gd name="connsiteY23-5956" fmla="*/ 5 h 232"/>
                <a:gd name="connsiteX24-5957" fmla="*/ 116 w 705"/>
                <a:gd name="connsiteY24-5958" fmla="*/ 11 h 232"/>
                <a:gd name="connsiteX25-5959" fmla="*/ 126 w 705"/>
                <a:gd name="connsiteY25-5960" fmla="*/ 16 h 232"/>
                <a:gd name="connsiteX26-5961" fmla="*/ 137 w 705"/>
                <a:gd name="connsiteY26-5962" fmla="*/ 21 h 232"/>
                <a:gd name="connsiteX27-5963" fmla="*/ 142 w 705"/>
                <a:gd name="connsiteY27-5964" fmla="*/ 32 h 232"/>
                <a:gd name="connsiteX28-5965" fmla="*/ 147 w 705"/>
                <a:gd name="connsiteY28-5966" fmla="*/ 37 h 232"/>
                <a:gd name="connsiteX29-5967" fmla="*/ 153 w 705"/>
                <a:gd name="connsiteY29-5968" fmla="*/ 42 h 232"/>
                <a:gd name="connsiteX30-5969" fmla="*/ 153 w 705"/>
                <a:gd name="connsiteY30-5970" fmla="*/ 48 h 232"/>
                <a:gd name="connsiteX31-5971" fmla="*/ 153 w 705"/>
                <a:gd name="connsiteY31-5972" fmla="*/ 53 h 232"/>
                <a:gd name="connsiteX32-5973" fmla="*/ 147 w 705"/>
                <a:gd name="connsiteY32-5974" fmla="*/ 69 h 232"/>
                <a:gd name="connsiteX33-5975" fmla="*/ 142 w 705"/>
                <a:gd name="connsiteY33-5976" fmla="*/ 84 h 232"/>
                <a:gd name="connsiteX34-5977" fmla="*/ 137 w 705"/>
                <a:gd name="connsiteY34-5978" fmla="*/ 100 h 232"/>
                <a:gd name="connsiteX35-5979" fmla="*/ 132 w 705"/>
                <a:gd name="connsiteY35-5980" fmla="*/ 111 h 232"/>
                <a:gd name="connsiteX36-5981" fmla="*/ 126 w 705"/>
                <a:gd name="connsiteY36-5982" fmla="*/ 116 h 232"/>
                <a:gd name="connsiteX37-5983" fmla="*/ 126 w 705"/>
                <a:gd name="connsiteY37-5984" fmla="*/ 127 h 232"/>
                <a:gd name="connsiteX38-5985" fmla="*/ 121 w 705"/>
                <a:gd name="connsiteY38-5986" fmla="*/ 132 h 232"/>
                <a:gd name="connsiteX39-5987" fmla="*/ 121 w 705"/>
                <a:gd name="connsiteY39-5988" fmla="*/ 137 h 232"/>
                <a:gd name="connsiteX40-5989" fmla="*/ 121 w 705"/>
                <a:gd name="connsiteY40-5990" fmla="*/ 142 h 232"/>
                <a:gd name="connsiteX41-5991" fmla="*/ 121 w 705"/>
                <a:gd name="connsiteY41-5992" fmla="*/ 142 h 232"/>
                <a:gd name="connsiteX42-5993" fmla="*/ 121 w 705"/>
                <a:gd name="connsiteY42-5994" fmla="*/ 148 h 232"/>
                <a:gd name="connsiteX43-5995" fmla="*/ 121 w 705"/>
                <a:gd name="connsiteY43-5996" fmla="*/ 148 h 232"/>
                <a:gd name="connsiteX44-5997" fmla="*/ 395 w 705"/>
                <a:gd name="connsiteY44-5998" fmla="*/ 121 h 232"/>
                <a:gd name="connsiteX45-5999" fmla="*/ 442 w 705"/>
                <a:gd name="connsiteY45-6000" fmla="*/ 116 h 232"/>
                <a:gd name="connsiteX46-6001" fmla="*/ 494 w 705"/>
                <a:gd name="connsiteY46-6002" fmla="*/ 111 h 232"/>
                <a:gd name="connsiteX47-6003" fmla="*/ 542 w 705"/>
                <a:gd name="connsiteY47-6004" fmla="*/ 106 h 232"/>
                <a:gd name="connsiteX48-6005" fmla="*/ 584 w 705"/>
                <a:gd name="connsiteY48-6006" fmla="*/ 100 h 232"/>
                <a:gd name="connsiteX49-6007" fmla="*/ 626 w 705"/>
                <a:gd name="connsiteY49-6008" fmla="*/ 95 h 232"/>
                <a:gd name="connsiteX50-6009" fmla="*/ 668 w 705"/>
                <a:gd name="connsiteY50-6010" fmla="*/ 90 h 232"/>
                <a:gd name="connsiteX51-6011" fmla="*/ 705 w 705"/>
                <a:gd name="connsiteY51-6012" fmla="*/ 84 h 232"/>
                <a:gd name="connsiteX52-6013" fmla="*/ 705 w 705"/>
                <a:gd name="connsiteY52-6014" fmla="*/ 127 h 232"/>
                <a:gd name="connsiteX53-6015" fmla="*/ 700 w 705"/>
                <a:gd name="connsiteY53-6016" fmla="*/ 127 h 232"/>
                <a:gd name="connsiteX54-6017" fmla="*/ 694 w 705"/>
                <a:gd name="connsiteY54-6018" fmla="*/ 127 h 232"/>
                <a:gd name="connsiteX55-6019" fmla="*/ 689 w 705"/>
                <a:gd name="connsiteY55-6020" fmla="*/ 127 h 232"/>
                <a:gd name="connsiteX56-6021" fmla="*/ 684 w 705"/>
                <a:gd name="connsiteY56-6022" fmla="*/ 127 h 232"/>
                <a:gd name="connsiteX57-6023" fmla="*/ 679 w 705"/>
                <a:gd name="connsiteY57-6024" fmla="*/ 127 h 232"/>
                <a:gd name="connsiteX58-6025" fmla="*/ 668 w 705"/>
                <a:gd name="connsiteY58-6026" fmla="*/ 127 h 232"/>
                <a:gd name="connsiteX59-6027" fmla="*/ 658 w 705"/>
                <a:gd name="connsiteY59-6028" fmla="*/ 127 h 232"/>
                <a:gd name="connsiteX60-6029" fmla="*/ 647 w 705"/>
                <a:gd name="connsiteY60-6030" fmla="*/ 132 h 232"/>
                <a:gd name="connsiteX61-6031" fmla="*/ 636 w 705"/>
                <a:gd name="connsiteY61-6032" fmla="*/ 132 h 232"/>
                <a:gd name="connsiteX62-6033" fmla="*/ 621 w 705"/>
                <a:gd name="connsiteY62-6034" fmla="*/ 132 h 232"/>
                <a:gd name="connsiteX63-6035" fmla="*/ 605 w 705"/>
                <a:gd name="connsiteY63-6036" fmla="*/ 132 h 232"/>
                <a:gd name="connsiteX64-6037" fmla="*/ 589 w 705"/>
                <a:gd name="connsiteY64-6038" fmla="*/ 137 h 232"/>
                <a:gd name="connsiteX65-6039" fmla="*/ 573 w 705"/>
                <a:gd name="connsiteY65-6040" fmla="*/ 137 h 232"/>
                <a:gd name="connsiteX66-6041" fmla="*/ 558 w 705"/>
                <a:gd name="connsiteY66-6042" fmla="*/ 137 h 232"/>
                <a:gd name="connsiteX67-6043" fmla="*/ 542 w 705"/>
                <a:gd name="connsiteY67-6044" fmla="*/ 142 h 232"/>
                <a:gd name="connsiteX68-6045" fmla="*/ 521 w 705"/>
                <a:gd name="connsiteY68-6046" fmla="*/ 142 h 232"/>
                <a:gd name="connsiteX69-6047" fmla="*/ 484 w 705"/>
                <a:gd name="connsiteY69-6048" fmla="*/ 148 h 232"/>
                <a:gd name="connsiteX70-6049" fmla="*/ 442 w 705"/>
                <a:gd name="connsiteY70-6050" fmla="*/ 153 h 232"/>
                <a:gd name="connsiteX71-6051" fmla="*/ 410 w 705"/>
                <a:gd name="connsiteY71-6052" fmla="*/ 153 h 232"/>
                <a:gd name="connsiteX72-6053" fmla="*/ 79 w 705"/>
                <a:gd name="connsiteY72-6054" fmla="*/ 221 h 232"/>
                <a:gd name="connsiteX73-6055" fmla="*/ 63 w 705"/>
                <a:gd name="connsiteY73-6056" fmla="*/ 227 h 232"/>
                <a:gd name="connsiteX74-6057" fmla="*/ 58 w 705"/>
                <a:gd name="connsiteY74-6058" fmla="*/ 227 h 232"/>
                <a:gd name="connsiteX75-6059" fmla="*/ 53 w 705"/>
                <a:gd name="connsiteY75-6060" fmla="*/ 227 h 232"/>
                <a:gd name="connsiteX76-6061" fmla="*/ 53 w 705"/>
                <a:gd name="connsiteY76-6062" fmla="*/ 232 h 232"/>
                <a:gd name="connsiteX77-6063" fmla="*/ 47 w 705"/>
                <a:gd name="connsiteY77-6064" fmla="*/ 232 h 232"/>
                <a:gd name="connsiteX78-6065" fmla="*/ 42 w 705"/>
                <a:gd name="connsiteY78-6066" fmla="*/ 227 h 232"/>
                <a:gd name="connsiteX79-6067" fmla="*/ 37 w 705"/>
                <a:gd name="connsiteY79-6068" fmla="*/ 227 h 232"/>
                <a:gd name="connsiteX80-6069" fmla="*/ 32 w 705"/>
                <a:gd name="connsiteY80-6070" fmla="*/ 221 h 232"/>
                <a:gd name="connsiteX81-6071" fmla="*/ 21 w 705"/>
                <a:gd name="connsiteY81-6072" fmla="*/ 216 h 232"/>
                <a:gd name="connsiteX82-6073" fmla="*/ 11 w 705"/>
                <a:gd name="connsiteY82-6074" fmla="*/ 206 h 232"/>
                <a:gd name="connsiteX83-6075" fmla="*/ 5 w 705"/>
                <a:gd name="connsiteY83-6076" fmla="*/ 200 h 232"/>
                <a:gd name="connsiteX84-6077" fmla="*/ 5 w 705"/>
                <a:gd name="connsiteY84-6078" fmla="*/ 190 h 232"/>
                <a:gd name="connsiteX85-6079" fmla="*/ 0 w 705"/>
                <a:gd name="connsiteY85-6080" fmla="*/ 185 h 232"/>
                <a:gd name="connsiteX86-6081" fmla="*/ 5 w 705"/>
                <a:gd name="connsiteY86-6082" fmla="*/ 179 h 232"/>
                <a:gd name="connsiteX87-6083" fmla="*/ 11 w 705"/>
                <a:gd name="connsiteY87-6084" fmla="*/ 174 h 232"/>
                <a:gd name="connsiteX88-6085" fmla="*/ 16 w 705"/>
                <a:gd name="connsiteY88-6086" fmla="*/ 169 h 232"/>
                <a:gd name="connsiteX89-6087" fmla="*/ 26 w 705"/>
                <a:gd name="connsiteY89-6088" fmla="*/ 158 h 232"/>
                <a:gd name="connsiteX90-6089" fmla="*/ 26 w 705"/>
                <a:gd name="connsiteY90-6090" fmla="*/ 158 h 232"/>
                <a:gd name="connsiteX0-6091" fmla="*/ 26 w 705"/>
                <a:gd name="connsiteY0-6092" fmla="*/ 158 h 232"/>
                <a:gd name="connsiteX1-6093" fmla="*/ 37 w 705"/>
                <a:gd name="connsiteY1-6094" fmla="*/ 148 h 232"/>
                <a:gd name="connsiteX2-6095" fmla="*/ 47 w 705"/>
                <a:gd name="connsiteY2-6096" fmla="*/ 137 h 232"/>
                <a:gd name="connsiteX3-6097" fmla="*/ 58 w 705"/>
                <a:gd name="connsiteY3-6098" fmla="*/ 121 h 232"/>
                <a:gd name="connsiteX4-6099" fmla="*/ 68 w 705"/>
                <a:gd name="connsiteY4-6100" fmla="*/ 100 h 232"/>
                <a:gd name="connsiteX5-6101" fmla="*/ 74 w 705"/>
                <a:gd name="connsiteY5-6102" fmla="*/ 79 h 232"/>
                <a:gd name="connsiteX6-6103" fmla="*/ 74 w 705"/>
                <a:gd name="connsiteY6-6104" fmla="*/ 74 h 232"/>
                <a:gd name="connsiteX7-6105" fmla="*/ 74 w 705"/>
                <a:gd name="connsiteY7-6106" fmla="*/ 63 h 232"/>
                <a:gd name="connsiteX8-6107" fmla="*/ 74 w 705"/>
                <a:gd name="connsiteY8-6108" fmla="*/ 58 h 232"/>
                <a:gd name="connsiteX9-6109" fmla="*/ 68 w 705"/>
                <a:gd name="connsiteY9-6110" fmla="*/ 48 h 232"/>
                <a:gd name="connsiteX10-6111" fmla="*/ 68 w 705"/>
                <a:gd name="connsiteY10-6112" fmla="*/ 42 h 232"/>
                <a:gd name="connsiteX11-6113" fmla="*/ 63 w 705"/>
                <a:gd name="connsiteY11-6114" fmla="*/ 37 h 232"/>
                <a:gd name="connsiteX12-6115" fmla="*/ 58 w 705"/>
                <a:gd name="connsiteY12-6116" fmla="*/ 32 h 232"/>
                <a:gd name="connsiteX13-6117" fmla="*/ 53 w 705"/>
                <a:gd name="connsiteY13-6118" fmla="*/ 27 h 232"/>
                <a:gd name="connsiteX14-6119" fmla="*/ 53 w 705"/>
                <a:gd name="connsiteY14-6120" fmla="*/ 21 h 232"/>
                <a:gd name="connsiteX15-6121" fmla="*/ 53 w 705"/>
                <a:gd name="connsiteY15-6122" fmla="*/ 21 h 232"/>
                <a:gd name="connsiteX16-6123" fmla="*/ 53 w 705"/>
                <a:gd name="connsiteY16-6124" fmla="*/ 11 h 232"/>
                <a:gd name="connsiteX17-6125" fmla="*/ 53 w 705"/>
                <a:gd name="connsiteY17-6126" fmla="*/ 11 h 232"/>
                <a:gd name="connsiteX18-6127" fmla="*/ 58 w 705"/>
                <a:gd name="connsiteY18-6128" fmla="*/ 5 h 232"/>
                <a:gd name="connsiteX19-6129" fmla="*/ 63 w 705"/>
                <a:gd name="connsiteY19-6130" fmla="*/ 5 h 232"/>
                <a:gd name="connsiteX20-6131" fmla="*/ 74 w 705"/>
                <a:gd name="connsiteY20-6132" fmla="*/ 0 h 232"/>
                <a:gd name="connsiteX21-6133" fmla="*/ 79 w 705"/>
                <a:gd name="connsiteY21-6134" fmla="*/ 0 h 232"/>
                <a:gd name="connsiteX22-6135" fmla="*/ 89 w 705"/>
                <a:gd name="connsiteY22-6136" fmla="*/ 0 h 232"/>
                <a:gd name="connsiteX23-6137" fmla="*/ 100 w 705"/>
                <a:gd name="connsiteY23-6138" fmla="*/ 5 h 232"/>
                <a:gd name="connsiteX24-6139" fmla="*/ 116 w 705"/>
                <a:gd name="connsiteY24-6140" fmla="*/ 11 h 232"/>
                <a:gd name="connsiteX25-6141" fmla="*/ 126 w 705"/>
                <a:gd name="connsiteY25-6142" fmla="*/ 16 h 232"/>
                <a:gd name="connsiteX26-6143" fmla="*/ 137 w 705"/>
                <a:gd name="connsiteY26-6144" fmla="*/ 21 h 232"/>
                <a:gd name="connsiteX27-6145" fmla="*/ 142 w 705"/>
                <a:gd name="connsiteY27-6146" fmla="*/ 32 h 232"/>
                <a:gd name="connsiteX28-6147" fmla="*/ 147 w 705"/>
                <a:gd name="connsiteY28-6148" fmla="*/ 37 h 232"/>
                <a:gd name="connsiteX29-6149" fmla="*/ 153 w 705"/>
                <a:gd name="connsiteY29-6150" fmla="*/ 42 h 232"/>
                <a:gd name="connsiteX30-6151" fmla="*/ 153 w 705"/>
                <a:gd name="connsiteY30-6152" fmla="*/ 48 h 232"/>
                <a:gd name="connsiteX31-6153" fmla="*/ 153 w 705"/>
                <a:gd name="connsiteY31-6154" fmla="*/ 53 h 232"/>
                <a:gd name="connsiteX32-6155" fmla="*/ 147 w 705"/>
                <a:gd name="connsiteY32-6156" fmla="*/ 69 h 232"/>
                <a:gd name="connsiteX33-6157" fmla="*/ 142 w 705"/>
                <a:gd name="connsiteY33-6158" fmla="*/ 84 h 232"/>
                <a:gd name="connsiteX34-6159" fmla="*/ 137 w 705"/>
                <a:gd name="connsiteY34-6160" fmla="*/ 100 h 232"/>
                <a:gd name="connsiteX35-6161" fmla="*/ 132 w 705"/>
                <a:gd name="connsiteY35-6162" fmla="*/ 111 h 232"/>
                <a:gd name="connsiteX36-6163" fmla="*/ 126 w 705"/>
                <a:gd name="connsiteY36-6164" fmla="*/ 116 h 232"/>
                <a:gd name="connsiteX37-6165" fmla="*/ 126 w 705"/>
                <a:gd name="connsiteY37-6166" fmla="*/ 127 h 232"/>
                <a:gd name="connsiteX38-6167" fmla="*/ 121 w 705"/>
                <a:gd name="connsiteY38-6168" fmla="*/ 132 h 232"/>
                <a:gd name="connsiteX39-6169" fmla="*/ 121 w 705"/>
                <a:gd name="connsiteY39-6170" fmla="*/ 137 h 232"/>
                <a:gd name="connsiteX40-6171" fmla="*/ 121 w 705"/>
                <a:gd name="connsiteY40-6172" fmla="*/ 142 h 232"/>
                <a:gd name="connsiteX41-6173" fmla="*/ 121 w 705"/>
                <a:gd name="connsiteY41-6174" fmla="*/ 142 h 232"/>
                <a:gd name="connsiteX42-6175" fmla="*/ 121 w 705"/>
                <a:gd name="connsiteY42-6176" fmla="*/ 148 h 232"/>
                <a:gd name="connsiteX43-6177" fmla="*/ 121 w 705"/>
                <a:gd name="connsiteY43-6178" fmla="*/ 148 h 232"/>
                <a:gd name="connsiteX44-6179" fmla="*/ 395 w 705"/>
                <a:gd name="connsiteY44-6180" fmla="*/ 121 h 232"/>
                <a:gd name="connsiteX45-6181" fmla="*/ 442 w 705"/>
                <a:gd name="connsiteY45-6182" fmla="*/ 116 h 232"/>
                <a:gd name="connsiteX46-6183" fmla="*/ 494 w 705"/>
                <a:gd name="connsiteY46-6184" fmla="*/ 111 h 232"/>
                <a:gd name="connsiteX47-6185" fmla="*/ 542 w 705"/>
                <a:gd name="connsiteY47-6186" fmla="*/ 106 h 232"/>
                <a:gd name="connsiteX48-6187" fmla="*/ 584 w 705"/>
                <a:gd name="connsiteY48-6188" fmla="*/ 100 h 232"/>
                <a:gd name="connsiteX49-6189" fmla="*/ 626 w 705"/>
                <a:gd name="connsiteY49-6190" fmla="*/ 95 h 232"/>
                <a:gd name="connsiteX50-6191" fmla="*/ 668 w 705"/>
                <a:gd name="connsiteY50-6192" fmla="*/ 90 h 232"/>
                <a:gd name="connsiteX51-6193" fmla="*/ 705 w 705"/>
                <a:gd name="connsiteY51-6194" fmla="*/ 84 h 232"/>
                <a:gd name="connsiteX52-6195" fmla="*/ 705 w 705"/>
                <a:gd name="connsiteY52-6196" fmla="*/ 127 h 232"/>
                <a:gd name="connsiteX53-6197" fmla="*/ 700 w 705"/>
                <a:gd name="connsiteY53-6198" fmla="*/ 127 h 232"/>
                <a:gd name="connsiteX54-6199" fmla="*/ 694 w 705"/>
                <a:gd name="connsiteY54-6200" fmla="*/ 127 h 232"/>
                <a:gd name="connsiteX55-6201" fmla="*/ 689 w 705"/>
                <a:gd name="connsiteY55-6202" fmla="*/ 127 h 232"/>
                <a:gd name="connsiteX56-6203" fmla="*/ 684 w 705"/>
                <a:gd name="connsiteY56-6204" fmla="*/ 127 h 232"/>
                <a:gd name="connsiteX57-6205" fmla="*/ 679 w 705"/>
                <a:gd name="connsiteY57-6206" fmla="*/ 127 h 232"/>
                <a:gd name="connsiteX58-6207" fmla="*/ 668 w 705"/>
                <a:gd name="connsiteY58-6208" fmla="*/ 127 h 232"/>
                <a:gd name="connsiteX59-6209" fmla="*/ 658 w 705"/>
                <a:gd name="connsiteY59-6210" fmla="*/ 127 h 232"/>
                <a:gd name="connsiteX60-6211" fmla="*/ 647 w 705"/>
                <a:gd name="connsiteY60-6212" fmla="*/ 132 h 232"/>
                <a:gd name="connsiteX61-6213" fmla="*/ 636 w 705"/>
                <a:gd name="connsiteY61-6214" fmla="*/ 132 h 232"/>
                <a:gd name="connsiteX62-6215" fmla="*/ 621 w 705"/>
                <a:gd name="connsiteY62-6216" fmla="*/ 132 h 232"/>
                <a:gd name="connsiteX63-6217" fmla="*/ 605 w 705"/>
                <a:gd name="connsiteY63-6218" fmla="*/ 132 h 232"/>
                <a:gd name="connsiteX64-6219" fmla="*/ 589 w 705"/>
                <a:gd name="connsiteY64-6220" fmla="*/ 137 h 232"/>
                <a:gd name="connsiteX65-6221" fmla="*/ 573 w 705"/>
                <a:gd name="connsiteY65-6222" fmla="*/ 137 h 232"/>
                <a:gd name="connsiteX66-6223" fmla="*/ 558 w 705"/>
                <a:gd name="connsiteY66-6224" fmla="*/ 137 h 232"/>
                <a:gd name="connsiteX67-6225" fmla="*/ 542 w 705"/>
                <a:gd name="connsiteY67-6226" fmla="*/ 142 h 232"/>
                <a:gd name="connsiteX68-6227" fmla="*/ 521 w 705"/>
                <a:gd name="connsiteY68-6228" fmla="*/ 142 h 232"/>
                <a:gd name="connsiteX69-6229" fmla="*/ 484 w 705"/>
                <a:gd name="connsiteY69-6230" fmla="*/ 148 h 232"/>
                <a:gd name="connsiteX70-6231" fmla="*/ 442 w 705"/>
                <a:gd name="connsiteY70-6232" fmla="*/ 153 h 232"/>
                <a:gd name="connsiteX71-6233" fmla="*/ 79 w 705"/>
                <a:gd name="connsiteY71-6234" fmla="*/ 221 h 232"/>
                <a:gd name="connsiteX72-6235" fmla="*/ 63 w 705"/>
                <a:gd name="connsiteY72-6236" fmla="*/ 227 h 232"/>
                <a:gd name="connsiteX73-6237" fmla="*/ 58 w 705"/>
                <a:gd name="connsiteY73-6238" fmla="*/ 227 h 232"/>
                <a:gd name="connsiteX74-6239" fmla="*/ 53 w 705"/>
                <a:gd name="connsiteY74-6240" fmla="*/ 227 h 232"/>
                <a:gd name="connsiteX75-6241" fmla="*/ 53 w 705"/>
                <a:gd name="connsiteY75-6242" fmla="*/ 232 h 232"/>
                <a:gd name="connsiteX76-6243" fmla="*/ 47 w 705"/>
                <a:gd name="connsiteY76-6244" fmla="*/ 232 h 232"/>
                <a:gd name="connsiteX77-6245" fmla="*/ 42 w 705"/>
                <a:gd name="connsiteY77-6246" fmla="*/ 227 h 232"/>
                <a:gd name="connsiteX78-6247" fmla="*/ 37 w 705"/>
                <a:gd name="connsiteY78-6248" fmla="*/ 227 h 232"/>
                <a:gd name="connsiteX79-6249" fmla="*/ 32 w 705"/>
                <a:gd name="connsiteY79-6250" fmla="*/ 221 h 232"/>
                <a:gd name="connsiteX80-6251" fmla="*/ 21 w 705"/>
                <a:gd name="connsiteY80-6252" fmla="*/ 216 h 232"/>
                <a:gd name="connsiteX81-6253" fmla="*/ 11 w 705"/>
                <a:gd name="connsiteY81-6254" fmla="*/ 206 h 232"/>
                <a:gd name="connsiteX82-6255" fmla="*/ 5 w 705"/>
                <a:gd name="connsiteY82-6256" fmla="*/ 200 h 232"/>
                <a:gd name="connsiteX83-6257" fmla="*/ 5 w 705"/>
                <a:gd name="connsiteY83-6258" fmla="*/ 190 h 232"/>
                <a:gd name="connsiteX84-6259" fmla="*/ 0 w 705"/>
                <a:gd name="connsiteY84-6260" fmla="*/ 185 h 232"/>
                <a:gd name="connsiteX85-6261" fmla="*/ 5 w 705"/>
                <a:gd name="connsiteY85-6262" fmla="*/ 179 h 232"/>
                <a:gd name="connsiteX86-6263" fmla="*/ 11 w 705"/>
                <a:gd name="connsiteY86-6264" fmla="*/ 174 h 232"/>
                <a:gd name="connsiteX87-6265" fmla="*/ 16 w 705"/>
                <a:gd name="connsiteY87-6266" fmla="*/ 169 h 232"/>
                <a:gd name="connsiteX88-6267" fmla="*/ 26 w 705"/>
                <a:gd name="connsiteY88-6268" fmla="*/ 158 h 232"/>
                <a:gd name="connsiteX89-6269" fmla="*/ 26 w 705"/>
                <a:gd name="connsiteY89-6270" fmla="*/ 158 h 232"/>
                <a:gd name="connsiteX0-6271" fmla="*/ 26 w 705"/>
                <a:gd name="connsiteY0-6272" fmla="*/ 158 h 232"/>
                <a:gd name="connsiteX1-6273" fmla="*/ 37 w 705"/>
                <a:gd name="connsiteY1-6274" fmla="*/ 148 h 232"/>
                <a:gd name="connsiteX2-6275" fmla="*/ 47 w 705"/>
                <a:gd name="connsiteY2-6276" fmla="*/ 137 h 232"/>
                <a:gd name="connsiteX3-6277" fmla="*/ 58 w 705"/>
                <a:gd name="connsiteY3-6278" fmla="*/ 121 h 232"/>
                <a:gd name="connsiteX4-6279" fmla="*/ 68 w 705"/>
                <a:gd name="connsiteY4-6280" fmla="*/ 100 h 232"/>
                <a:gd name="connsiteX5-6281" fmla="*/ 74 w 705"/>
                <a:gd name="connsiteY5-6282" fmla="*/ 79 h 232"/>
                <a:gd name="connsiteX6-6283" fmla="*/ 74 w 705"/>
                <a:gd name="connsiteY6-6284" fmla="*/ 74 h 232"/>
                <a:gd name="connsiteX7-6285" fmla="*/ 74 w 705"/>
                <a:gd name="connsiteY7-6286" fmla="*/ 63 h 232"/>
                <a:gd name="connsiteX8-6287" fmla="*/ 74 w 705"/>
                <a:gd name="connsiteY8-6288" fmla="*/ 58 h 232"/>
                <a:gd name="connsiteX9-6289" fmla="*/ 68 w 705"/>
                <a:gd name="connsiteY9-6290" fmla="*/ 48 h 232"/>
                <a:gd name="connsiteX10-6291" fmla="*/ 68 w 705"/>
                <a:gd name="connsiteY10-6292" fmla="*/ 42 h 232"/>
                <a:gd name="connsiteX11-6293" fmla="*/ 63 w 705"/>
                <a:gd name="connsiteY11-6294" fmla="*/ 37 h 232"/>
                <a:gd name="connsiteX12-6295" fmla="*/ 58 w 705"/>
                <a:gd name="connsiteY12-6296" fmla="*/ 32 h 232"/>
                <a:gd name="connsiteX13-6297" fmla="*/ 53 w 705"/>
                <a:gd name="connsiteY13-6298" fmla="*/ 27 h 232"/>
                <a:gd name="connsiteX14-6299" fmla="*/ 53 w 705"/>
                <a:gd name="connsiteY14-6300" fmla="*/ 21 h 232"/>
                <a:gd name="connsiteX15-6301" fmla="*/ 53 w 705"/>
                <a:gd name="connsiteY15-6302" fmla="*/ 21 h 232"/>
                <a:gd name="connsiteX16-6303" fmla="*/ 53 w 705"/>
                <a:gd name="connsiteY16-6304" fmla="*/ 11 h 232"/>
                <a:gd name="connsiteX17-6305" fmla="*/ 53 w 705"/>
                <a:gd name="connsiteY17-6306" fmla="*/ 11 h 232"/>
                <a:gd name="connsiteX18-6307" fmla="*/ 58 w 705"/>
                <a:gd name="connsiteY18-6308" fmla="*/ 5 h 232"/>
                <a:gd name="connsiteX19-6309" fmla="*/ 63 w 705"/>
                <a:gd name="connsiteY19-6310" fmla="*/ 5 h 232"/>
                <a:gd name="connsiteX20-6311" fmla="*/ 74 w 705"/>
                <a:gd name="connsiteY20-6312" fmla="*/ 0 h 232"/>
                <a:gd name="connsiteX21-6313" fmla="*/ 79 w 705"/>
                <a:gd name="connsiteY21-6314" fmla="*/ 0 h 232"/>
                <a:gd name="connsiteX22-6315" fmla="*/ 89 w 705"/>
                <a:gd name="connsiteY22-6316" fmla="*/ 0 h 232"/>
                <a:gd name="connsiteX23-6317" fmla="*/ 100 w 705"/>
                <a:gd name="connsiteY23-6318" fmla="*/ 5 h 232"/>
                <a:gd name="connsiteX24-6319" fmla="*/ 116 w 705"/>
                <a:gd name="connsiteY24-6320" fmla="*/ 11 h 232"/>
                <a:gd name="connsiteX25-6321" fmla="*/ 126 w 705"/>
                <a:gd name="connsiteY25-6322" fmla="*/ 16 h 232"/>
                <a:gd name="connsiteX26-6323" fmla="*/ 137 w 705"/>
                <a:gd name="connsiteY26-6324" fmla="*/ 21 h 232"/>
                <a:gd name="connsiteX27-6325" fmla="*/ 142 w 705"/>
                <a:gd name="connsiteY27-6326" fmla="*/ 32 h 232"/>
                <a:gd name="connsiteX28-6327" fmla="*/ 147 w 705"/>
                <a:gd name="connsiteY28-6328" fmla="*/ 37 h 232"/>
                <a:gd name="connsiteX29-6329" fmla="*/ 153 w 705"/>
                <a:gd name="connsiteY29-6330" fmla="*/ 42 h 232"/>
                <a:gd name="connsiteX30-6331" fmla="*/ 153 w 705"/>
                <a:gd name="connsiteY30-6332" fmla="*/ 48 h 232"/>
                <a:gd name="connsiteX31-6333" fmla="*/ 153 w 705"/>
                <a:gd name="connsiteY31-6334" fmla="*/ 53 h 232"/>
                <a:gd name="connsiteX32-6335" fmla="*/ 147 w 705"/>
                <a:gd name="connsiteY32-6336" fmla="*/ 69 h 232"/>
                <a:gd name="connsiteX33-6337" fmla="*/ 142 w 705"/>
                <a:gd name="connsiteY33-6338" fmla="*/ 84 h 232"/>
                <a:gd name="connsiteX34-6339" fmla="*/ 137 w 705"/>
                <a:gd name="connsiteY34-6340" fmla="*/ 100 h 232"/>
                <a:gd name="connsiteX35-6341" fmla="*/ 132 w 705"/>
                <a:gd name="connsiteY35-6342" fmla="*/ 111 h 232"/>
                <a:gd name="connsiteX36-6343" fmla="*/ 126 w 705"/>
                <a:gd name="connsiteY36-6344" fmla="*/ 116 h 232"/>
                <a:gd name="connsiteX37-6345" fmla="*/ 126 w 705"/>
                <a:gd name="connsiteY37-6346" fmla="*/ 127 h 232"/>
                <a:gd name="connsiteX38-6347" fmla="*/ 121 w 705"/>
                <a:gd name="connsiteY38-6348" fmla="*/ 132 h 232"/>
                <a:gd name="connsiteX39-6349" fmla="*/ 121 w 705"/>
                <a:gd name="connsiteY39-6350" fmla="*/ 137 h 232"/>
                <a:gd name="connsiteX40-6351" fmla="*/ 121 w 705"/>
                <a:gd name="connsiteY40-6352" fmla="*/ 142 h 232"/>
                <a:gd name="connsiteX41-6353" fmla="*/ 121 w 705"/>
                <a:gd name="connsiteY41-6354" fmla="*/ 142 h 232"/>
                <a:gd name="connsiteX42-6355" fmla="*/ 121 w 705"/>
                <a:gd name="connsiteY42-6356" fmla="*/ 148 h 232"/>
                <a:gd name="connsiteX43-6357" fmla="*/ 121 w 705"/>
                <a:gd name="connsiteY43-6358" fmla="*/ 148 h 232"/>
                <a:gd name="connsiteX44-6359" fmla="*/ 442 w 705"/>
                <a:gd name="connsiteY44-6360" fmla="*/ 116 h 232"/>
                <a:gd name="connsiteX45-6361" fmla="*/ 494 w 705"/>
                <a:gd name="connsiteY45-6362" fmla="*/ 111 h 232"/>
                <a:gd name="connsiteX46-6363" fmla="*/ 542 w 705"/>
                <a:gd name="connsiteY46-6364" fmla="*/ 106 h 232"/>
                <a:gd name="connsiteX47-6365" fmla="*/ 584 w 705"/>
                <a:gd name="connsiteY47-6366" fmla="*/ 100 h 232"/>
                <a:gd name="connsiteX48-6367" fmla="*/ 626 w 705"/>
                <a:gd name="connsiteY48-6368" fmla="*/ 95 h 232"/>
                <a:gd name="connsiteX49-6369" fmla="*/ 668 w 705"/>
                <a:gd name="connsiteY49-6370" fmla="*/ 90 h 232"/>
                <a:gd name="connsiteX50-6371" fmla="*/ 705 w 705"/>
                <a:gd name="connsiteY50-6372" fmla="*/ 84 h 232"/>
                <a:gd name="connsiteX51-6373" fmla="*/ 705 w 705"/>
                <a:gd name="connsiteY51-6374" fmla="*/ 127 h 232"/>
                <a:gd name="connsiteX52-6375" fmla="*/ 700 w 705"/>
                <a:gd name="connsiteY52-6376" fmla="*/ 127 h 232"/>
                <a:gd name="connsiteX53-6377" fmla="*/ 694 w 705"/>
                <a:gd name="connsiteY53-6378" fmla="*/ 127 h 232"/>
                <a:gd name="connsiteX54-6379" fmla="*/ 689 w 705"/>
                <a:gd name="connsiteY54-6380" fmla="*/ 127 h 232"/>
                <a:gd name="connsiteX55-6381" fmla="*/ 684 w 705"/>
                <a:gd name="connsiteY55-6382" fmla="*/ 127 h 232"/>
                <a:gd name="connsiteX56-6383" fmla="*/ 679 w 705"/>
                <a:gd name="connsiteY56-6384" fmla="*/ 127 h 232"/>
                <a:gd name="connsiteX57-6385" fmla="*/ 668 w 705"/>
                <a:gd name="connsiteY57-6386" fmla="*/ 127 h 232"/>
                <a:gd name="connsiteX58-6387" fmla="*/ 658 w 705"/>
                <a:gd name="connsiteY58-6388" fmla="*/ 127 h 232"/>
                <a:gd name="connsiteX59-6389" fmla="*/ 647 w 705"/>
                <a:gd name="connsiteY59-6390" fmla="*/ 132 h 232"/>
                <a:gd name="connsiteX60-6391" fmla="*/ 636 w 705"/>
                <a:gd name="connsiteY60-6392" fmla="*/ 132 h 232"/>
                <a:gd name="connsiteX61-6393" fmla="*/ 621 w 705"/>
                <a:gd name="connsiteY61-6394" fmla="*/ 132 h 232"/>
                <a:gd name="connsiteX62-6395" fmla="*/ 605 w 705"/>
                <a:gd name="connsiteY62-6396" fmla="*/ 132 h 232"/>
                <a:gd name="connsiteX63-6397" fmla="*/ 589 w 705"/>
                <a:gd name="connsiteY63-6398" fmla="*/ 137 h 232"/>
                <a:gd name="connsiteX64-6399" fmla="*/ 573 w 705"/>
                <a:gd name="connsiteY64-6400" fmla="*/ 137 h 232"/>
                <a:gd name="connsiteX65-6401" fmla="*/ 558 w 705"/>
                <a:gd name="connsiteY65-6402" fmla="*/ 137 h 232"/>
                <a:gd name="connsiteX66-6403" fmla="*/ 542 w 705"/>
                <a:gd name="connsiteY66-6404" fmla="*/ 142 h 232"/>
                <a:gd name="connsiteX67-6405" fmla="*/ 521 w 705"/>
                <a:gd name="connsiteY67-6406" fmla="*/ 142 h 232"/>
                <a:gd name="connsiteX68-6407" fmla="*/ 484 w 705"/>
                <a:gd name="connsiteY68-6408" fmla="*/ 148 h 232"/>
                <a:gd name="connsiteX69-6409" fmla="*/ 442 w 705"/>
                <a:gd name="connsiteY69-6410" fmla="*/ 153 h 232"/>
                <a:gd name="connsiteX70-6411" fmla="*/ 79 w 705"/>
                <a:gd name="connsiteY70-6412" fmla="*/ 221 h 232"/>
                <a:gd name="connsiteX71-6413" fmla="*/ 63 w 705"/>
                <a:gd name="connsiteY71-6414" fmla="*/ 227 h 232"/>
                <a:gd name="connsiteX72-6415" fmla="*/ 58 w 705"/>
                <a:gd name="connsiteY72-6416" fmla="*/ 227 h 232"/>
                <a:gd name="connsiteX73-6417" fmla="*/ 53 w 705"/>
                <a:gd name="connsiteY73-6418" fmla="*/ 227 h 232"/>
                <a:gd name="connsiteX74-6419" fmla="*/ 53 w 705"/>
                <a:gd name="connsiteY74-6420" fmla="*/ 232 h 232"/>
                <a:gd name="connsiteX75-6421" fmla="*/ 47 w 705"/>
                <a:gd name="connsiteY75-6422" fmla="*/ 232 h 232"/>
                <a:gd name="connsiteX76-6423" fmla="*/ 42 w 705"/>
                <a:gd name="connsiteY76-6424" fmla="*/ 227 h 232"/>
                <a:gd name="connsiteX77-6425" fmla="*/ 37 w 705"/>
                <a:gd name="connsiteY77-6426" fmla="*/ 227 h 232"/>
                <a:gd name="connsiteX78-6427" fmla="*/ 32 w 705"/>
                <a:gd name="connsiteY78-6428" fmla="*/ 221 h 232"/>
                <a:gd name="connsiteX79-6429" fmla="*/ 21 w 705"/>
                <a:gd name="connsiteY79-6430" fmla="*/ 216 h 232"/>
                <a:gd name="connsiteX80-6431" fmla="*/ 11 w 705"/>
                <a:gd name="connsiteY80-6432" fmla="*/ 206 h 232"/>
                <a:gd name="connsiteX81-6433" fmla="*/ 5 w 705"/>
                <a:gd name="connsiteY81-6434" fmla="*/ 200 h 232"/>
                <a:gd name="connsiteX82-6435" fmla="*/ 5 w 705"/>
                <a:gd name="connsiteY82-6436" fmla="*/ 190 h 232"/>
                <a:gd name="connsiteX83-6437" fmla="*/ 0 w 705"/>
                <a:gd name="connsiteY83-6438" fmla="*/ 185 h 232"/>
                <a:gd name="connsiteX84-6439" fmla="*/ 5 w 705"/>
                <a:gd name="connsiteY84-6440" fmla="*/ 179 h 232"/>
                <a:gd name="connsiteX85-6441" fmla="*/ 11 w 705"/>
                <a:gd name="connsiteY85-6442" fmla="*/ 174 h 232"/>
                <a:gd name="connsiteX86-6443" fmla="*/ 16 w 705"/>
                <a:gd name="connsiteY86-6444" fmla="*/ 169 h 232"/>
                <a:gd name="connsiteX87-6445" fmla="*/ 26 w 705"/>
                <a:gd name="connsiteY87-6446" fmla="*/ 158 h 232"/>
                <a:gd name="connsiteX88-6447" fmla="*/ 26 w 705"/>
                <a:gd name="connsiteY88-6448" fmla="*/ 158 h 232"/>
                <a:gd name="connsiteX0-6449" fmla="*/ 26 w 705"/>
                <a:gd name="connsiteY0-6450" fmla="*/ 158 h 232"/>
                <a:gd name="connsiteX1-6451" fmla="*/ 37 w 705"/>
                <a:gd name="connsiteY1-6452" fmla="*/ 148 h 232"/>
                <a:gd name="connsiteX2-6453" fmla="*/ 47 w 705"/>
                <a:gd name="connsiteY2-6454" fmla="*/ 137 h 232"/>
                <a:gd name="connsiteX3-6455" fmla="*/ 58 w 705"/>
                <a:gd name="connsiteY3-6456" fmla="*/ 121 h 232"/>
                <a:gd name="connsiteX4-6457" fmla="*/ 68 w 705"/>
                <a:gd name="connsiteY4-6458" fmla="*/ 100 h 232"/>
                <a:gd name="connsiteX5-6459" fmla="*/ 74 w 705"/>
                <a:gd name="connsiteY5-6460" fmla="*/ 79 h 232"/>
                <a:gd name="connsiteX6-6461" fmla="*/ 74 w 705"/>
                <a:gd name="connsiteY6-6462" fmla="*/ 74 h 232"/>
                <a:gd name="connsiteX7-6463" fmla="*/ 74 w 705"/>
                <a:gd name="connsiteY7-6464" fmla="*/ 63 h 232"/>
                <a:gd name="connsiteX8-6465" fmla="*/ 74 w 705"/>
                <a:gd name="connsiteY8-6466" fmla="*/ 58 h 232"/>
                <a:gd name="connsiteX9-6467" fmla="*/ 68 w 705"/>
                <a:gd name="connsiteY9-6468" fmla="*/ 48 h 232"/>
                <a:gd name="connsiteX10-6469" fmla="*/ 68 w 705"/>
                <a:gd name="connsiteY10-6470" fmla="*/ 42 h 232"/>
                <a:gd name="connsiteX11-6471" fmla="*/ 63 w 705"/>
                <a:gd name="connsiteY11-6472" fmla="*/ 37 h 232"/>
                <a:gd name="connsiteX12-6473" fmla="*/ 58 w 705"/>
                <a:gd name="connsiteY12-6474" fmla="*/ 32 h 232"/>
                <a:gd name="connsiteX13-6475" fmla="*/ 53 w 705"/>
                <a:gd name="connsiteY13-6476" fmla="*/ 27 h 232"/>
                <a:gd name="connsiteX14-6477" fmla="*/ 53 w 705"/>
                <a:gd name="connsiteY14-6478" fmla="*/ 21 h 232"/>
                <a:gd name="connsiteX15-6479" fmla="*/ 53 w 705"/>
                <a:gd name="connsiteY15-6480" fmla="*/ 21 h 232"/>
                <a:gd name="connsiteX16-6481" fmla="*/ 53 w 705"/>
                <a:gd name="connsiteY16-6482" fmla="*/ 11 h 232"/>
                <a:gd name="connsiteX17-6483" fmla="*/ 53 w 705"/>
                <a:gd name="connsiteY17-6484" fmla="*/ 11 h 232"/>
                <a:gd name="connsiteX18-6485" fmla="*/ 58 w 705"/>
                <a:gd name="connsiteY18-6486" fmla="*/ 5 h 232"/>
                <a:gd name="connsiteX19-6487" fmla="*/ 63 w 705"/>
                <a:gd name="connsiteY19-6488" fmla="*/ 5 h 232"/>
                <a:gd name="connsiteX20-6489" fmla="*/ 74 w 705"/>
                <a:gd name="connsiteY20-6490" fmla="*/ 0 h 232"/>
                <a:gd name="connsiteX21-6491" fmla="*/ 79 w 705"/>
                <a:gd name="connsiteY21-6492" fmla="*/ 0 h 232"/>
                <a:gd name="connsiteX22-6493" fmla="*/ 89 w 705"/>
                <a:gd name="connsiteY22-6494" fmla="*/ 0 h 232"/>
                <a:gd name="connsiteX23-6495" fmla="*/ 100 w 705"/>
                <a:gd name="connsiteY23-6496" fmla="*/ 5 h 232"/>
                <a:gd name="connsiteX24-6497" fmla="*/ 116 w 705"/>
                <a:gd name="connsiteY24-6498" fmla="*/ 11 h 232"/>
                <a:gd name="connsiteX25-6499" fmla="*/ 126 w 705"/>
                <a:gd name="connsiteY25-6500" fmla="*/ 16 h 232"/>
                <a:gd name="connsiteX26-6501" fmla="*/ 137 w 705"/>
                <a:gd name="connsiteY26-6502" fmla="*/ 21 h 232"/>
                <a:gd name="connsiteX27-6503" fmla="*/ 142 w 705"/>
                <a:gd name="connsiteY27-6504" fmla="*/ 32 h 232"/>
                <a:gd name="connsiteX28-6505" fmla="*/ 147 w 705"/>
                <a:gd name="connsiteY28-6506" fmla="*/ 37 h 232"/>
                <a:gd name="connsiteX29-6507" fmla="*/ 153 w 705"/>
                <a:gd name="connsiteY29-6508" fmla="*/ 42 h 232"/>
                <a:gd name="connsiteX30-6509" fmla="*/ 153 w 705"/>
                <a:gd name="connsiteY30-6510" fmla="*/ 48 h 232"/>
                <a:gd name="connsiteX31-6511" fmla="*/ 153 w 705"/>
                <a:gd name="connsiteY31-6512" fmla="*/ 53 h 232"/>
                <a:gd name="connsiteX32-6513" fmla="*/ 147 w 705"/>
                <a:gd name="connsiteY32-6514" fmla="*/ 69 h 232"/>
                <a:gd name="connsiteX33-6515" fmla="*/ 142 w 705"/>
                <a:gd name="connsiteY33-6516" fmla="*/ 84 h 232"/>
                <a:gd name="connsiteX34-6517" fmla="*/ 137 w 705"/>
                <a:gd name="connsiteY34-6518" fmla="*/ 100 h 232"/>
                <a:gd name="connsiteX35-6519" fmla="*/ 132 w 705"/>
                <a:gd name="connsiteY35-6520" fmla="*/ 111 h 232"/>
                <a:gd name="connsiteX36-6521" fmla="*/ 126 w 705"/>
                <a:gd name="connsiteY36-6522" fmla="*/ 116 h 232"/>
                <a:gd name="connsiteX37-6523" fmla="*/ 126 w 705"/>
                <a:gd name="connsiteY37-6524" fmla="*/ 127 h 232"/>
                <a:gd name="connsiteX38-6525" fmla="*/ 121 w 705"/>
                <a:gd name="connsiteY38-6526" fmla="*/ 132 h 232"/>
                <a:gd name="connsiteX39-6527" fmla="*/ 121 w 705"/>
                <a:gd name="connsiteY39-6528" fmla="*/ 137 h 232"/>
                <a:gd name="connsiteX40-6529" fmla="*/ 121 w 705"/>
                <a:gd name="connsiteY40-6530" fmla="*/ 142 h 232"/>
                <a:gd name="connsiteX41-6531" fmla="*/ 121 w 705"/>
                <a:gd name="connsiteY41-6532" fmla="*/ 142 h 232"/>
                <a:gd name="connsiteX42-6533" fmla="*/ 121 w 705"/>
                <a:gd name="connsiteY42-6534" fmla="*/ 148 h 232"/>
                <a:gd name="connsiteX43-6535" fmla="*/ 121 w 705"/>
                <a:gd name="connsiteY43-6536" fmla="*/ 148 h 232"/>
                <a:gd name="connsiteX44-6537" fmla="*/ 494 w 705"/>
                <a:gd name="connsiteY44-6538" fmla="*/ 111 h 232"/>
                <a:gd name="connsiteX45-6539" fmla="*/ 542 w 705"/>
                <a:gd name="connsiteY45-6540" fmla="*/ 106 h 232"/>
                <a:gd name="connsiteX46-6541" fmla="*/ 584 w 705"/>
                <a:gd name="connsiteY46-6542" fmla="*/ 100 h 232"/>
                <a:gd name="connsiteX47-6543" fmla="*/ 626 w 705"/>
                <a:gd name="connsiteY47-6544" fmla="*/ 95 h 232"/>
                <a:gd name="connsiteX48-6545" fmla="*/ 668 w 705"/>
                <a:gd name="connsiteY48-6546" fmla="*/ 90 h 232"/>
                <a:gd name="connsiteX49-6547" fmla="*/ 705 w 705"/>
                <a:gd name="connsiteY49-6548" fmla="*/ 84 h 232"/>
                <a:gd name="connsiteX50-6549" fmla="*/ 705 w 705"/>
                <a:gd name="connsiteY50-6550" fmla="*/ 127 h 232"/>
                <a:gd name="connsiteX51-6551" fmla="*/ 700 w 705"/>
                <a:gd name="connsiteY51-6552" fmla="*/ 127 h 232"/>
                <a:gd name="connsiteX52-6553" fmla="*/ 694 w 705"/>
                <a:gd name="connsiteY52-6554" fmla="*/ 127 h 232"/>
                <a:gd name="connsiteX53-6555" fmla="*/ 689 w 705"/>
                <a:gd name="connsiteY53-6556" fmla="*/ 127 h 232"/>
                <a:gd name="connsiteX54-6557" fmla="*/ 684 w 705"/>
                <a:gd name="connsiteY54-6558" fmla="*/ 127 h 232"/>
                <a:gd name="connsiteX55-6559" fmla="*/ 679 w 705"/>
                <a:gd name="connsiteY55-6560" fmla="*/ 127 h 232"/>
                <a:gd name="connsiteX56-6561" fmla="*/ 668 w 705"/>
                <a:gd name="connsiteY56-6562" fmla="*/ 127 h 232"/>
                <a:gd name="connsiteX57-6563" fmla="*/ 658 w 705"/>
                <a:gd name="connsiteY57-6564" fmla="*/ 127 h 232"/>
                <a:gd name="connsiteX58-6565" fmla="*/ 647 w 705"/>
                <a:gd name="connsiteY58-6566" fmla="*/ 132 h 232"/>
                <a:gd name="connsiteX59-6567" fmla="*/ 636 w 705"/>
                <a:gd name="connsiteY59-6568" fmla="*/ 132 h 232"/>
                <a:gd name="connsiteX60-6569" fmla="*/ 621 w 705"/>
                <a:gd name="connsiteY60-6570" fmla="*/ 132 h 232"/>
                <a:gd name="connsiteX61-6571" fmla="*/ 605 w 705"/>
                <a:gd name="connsiteY61-6572" fmla="*/ 132 h 232"/>
                <a:gd name="connsiteX62-6573" fmla="*/ 589 w 705"/>
                <a:gd name="connsiteY62-6574" fmla="*/ 137 h 232"/>
                <a:gd name="connsiteX63-6575" fmla="*/ 573 w 705"/>
                <a:gd name="connsiteY63-6576" fmla="*/ 137 h 232"/>
                <a:gd name="connsiteX64-6577" fmla="*/ 558 w 705"/>
                <a:gd name="connsiteY64-6578" fmla="*/ 137 h 232"/>
                <a:gd name="connsiteX65-6579" fmla="*/ 542 w 705"/>
                <a:gd name="connsiteY65-6580" fmla="*/ 142 h 232"/>
                <a:gd name="connsiteX66-6581" fmla="*/ 521 w 705"/>
                <a:gd name="connsiteY66-6582" fmla="*/ 142 h 232"/>
                <a:gd name="connsiteX67-6583" fmla="*/ 484 w 705"/>
                <a:gd name="connsiteY67-6584" fmla="*/ 148 h 232"/>
                <a:gd name="connsiteX68-6585" fmla="*/ 442 w 705"/>
                <a:gd name="connsiteY68-6586" fmla="*/ 153 h 232"/>
                <a:gd name="connsiteX69-6587" fmla="*/ 79 w 705"/>
                <a:gd name="connsiteY69-6588" fmla="*/ 221 h 232"/>
                <a:gd name="connsiteX70-6589" fmla="*/ 63 w 705"/>
                <a:gd name="connsiteY70-6590" fmla="*/ 227 h 232"/>
                <a:gd name="connsiteX71-6591" fmla="*/ 58 w 705"/>
                <a:gd name="connsiteY71-6592" fmla="*/ 227 h 232"/>
                <a:gd name="connsiteX72-6593" fmla="*/ 53 w 705"/>
                <a:gd name="connsiteY72-6594" fmla="*/ 227 h 232"/>
                <a:gd name="connsiteX73-6595" fmla="*/ 53 w 705"/>
                <a:gd name="connsiteY73-6596" fmla="*/ 232 h 232"/>
                <a:gd name="connsiteX74-6597" fmla="*/ 47 w 705"/>
                <a:gd name="connsiteY74-6598" fmla="*/ 232 h 232"/>
                <a:gd name="connsiteX75-6599" fmla="*/ 42 w 705"/>
                <a:gd name="connsiteY75-6600" fmla="*/ 227 h 232"/>
                <a:gd name="connsiteX76-6601" fmla="*/ 37 w 705"/>
                <a:gd name="connsiteY76-6602" fmla="*/ 227 h 232"/>
                <a:gd name="connsiteX77-6603" fmla="*/ 32 w 705"/>
                <a:gd name="connsiteY77-6604" fmla="*/ 221 h 232"/>
                <a:gd name="connsiteX78-6605" fmla="*/ 21 w 705"/>
                <a:gd name="connsiteY78-6606" fmla="*/ 216 h 232"/>
                <a:gd name="connsiteX79-6607" fmla="*/ 11 w 705"/>
                <a:gd name="connsiteY79-6608" fmla="*/ 206 h 232"/>
                <a:gd name="connsiteX80-6609" fmla="*/ 5 w 705"/>
                <a:gd name="connsiteY80-6610" fmla="*/ 200 h 232"/>
                <a:gd name="connsiteX81-6611" fmla="*/ 5 w 705"/>
                <a:gd name="connsiteY81-6612" fmla="*/ 190 h 232"/>
                <a:gd name="connsiteX82-6613" fmla="*/ 0 w 705"/>
                <a:gd name="connsiteY82-6614" fmla="*/ 185 h 232"/>
                <a:gd name="connsiteX83-6615" fmla="*/ 5 w 705"/>
                <a:gd name="connsiteY83-6616" fmla="*/ 179 h 232"/>
                <a:gd name="connsiteX84-6617" fmla="*/ 11 w 705"/>
                <a:gd name="connsiteY84-6618" fmla="*/ 174 h 232"/>
                <a:gd name="connsiteX85-6619" fmla="*/ 16 w 705"/>
                <a:gd name="connsiteY85-6620" fmla="*/ 169 h 232"/>
                <a:gd name="connsiteX86-6621" fmla="*/ 26 w 705"/>
                <a:gd name="connsiteY86-6622" fmla="*/ 158 h 232"/>
                <a:gd name="connsiteX87-6623" fmla="*/ 26 w 705"/>
                <a:gd name="connsiteY87-6624" fmla="*/ 158 h 232"/>
                <a:gd name="connsiteX0-6625" fmla="*/ 26 w 705"/>
                <a:gd name="connsiteY0-6626" fmla="*/ 158 h 232"/>
                <a:gd name="connsiteX1-6627" fmla="*/ 37 w 705"/>
                <a:gd name="connsiteY1-6628" fmla="*/ 148 h 232"/>
                <a:gd name="connsiteX2-6629" fmla="*/ 47 w 705"/>
                <a:gd name="connsiteY2-6630" fmla="*/ 137 h 232"/>
                <a:gd name="connsiteX3-6631" fmla="*/ 58 w 705"/>
                <a:gd name="connsiteY3-6632" fmla="*/ 121 h 232"/>
                <a:gd name="connsiteX4-6633" fmla="*/ 68 w 705"/>
                <a:gd name="connsiteY4-6634" fmla="*/ 100 h 232"/>
                <a:gd name="connsiteX5-6635" fmla="*/ 74 w 705"/>
                <a:gd name="connsiteY5-6636" fmla="*/ 79 h 232"/>
                <a:gd name="connsiteX6-6637" fmla="*/ 74 w 705"/>
                <a:gd name="connsiteY6-6638" fmla="*/ 74 h 232"/>
                <a:gd name="connsiteX7-6639" fmla="*/ 74 w 705"/>
                <a:gd name="connsiteY7-6640" fmla="*/ 63 h 232"/>
                <a:gd name="connsiteX8-6641" fmla="*/ 74 w 705"/>
                <a:gd name="connsiteY8-6642" fmla="*/ 58 h 232"/>
                <a:gd name="connsiteX9-6643" fmla="*/ 68 w 705"/>
                <a:gd name="connsiteY9-6644" fmla="*/ 48 h 232"/>
                <a:gd name="connsiteX10-6645" fmla="*/ 68 w 705"/>
                <a:gd name="connsiteY10-6646" fmla="*/ 42 h 232"/>
                <a:gd name="connsiteX11-6647" fmla="*/ 63 w 705"/>
                <a:gd name="connsiteY11-6648" fmla="*/ 37 h 232"/>
                <a:gd name="connsiteX12-6649" fmla="*/ 58 w 705"/>
                <a:gd name="connsiteY12-6650" fmla="*/ 32 h 232"/>
                <a:gd name="connsiteX13-6651" fmla="*/ 53 w 705"/>
                <a:gd name="connsiteY13-6652" fmla="*/ 27 h 232"/>
                <a:gd name="connsiteX14-6653" fmla="*/ 53 w 705"/>
                <a:gd name="connsiteY14-6654" fmla="*/ 21 h 232"/>
                <a:gd name="connsiteX15-6655" fmla="*/ 53 w 705"/>
                <a:gd name="connsiteY15-6656" fmla="*/ 21 h 232"/>
                <a:gd name="connsiteX16-6657" fmla="*/ 53 w 705"/>
                <a:gd name="connsiteY16-6658" fmla="*/ 11 h 232"/>
                <a:gd name="connsiteX17-6659" fmla="*/ 53 w 705"/>
                <a:gd name="connsiteY17-6660" fmla="*/ 11 h 232"/>
                <a:gd name="connsiteX18-6661" fmla="*/ 58 w 705"/>
                <a:gd name="connsiteY18-6662" fmla="*/ 5 h 232"/>
                <a:gd name="connsiteX19-6663" fmla="*/ 63 w 705"/>
                <a:gd name="connsiteY19-6664" fmla="*/ 5 h 232"/>
                <a:gd name="connsiteX20-6665" fmla="*/ 74 w 705"/>
                <a:gd name="connsiteY20-6666" fmla="*/ 0 h 232"/>
                <a:gd name="connsiteX21-6667" fmla="*/ 79 w 705"/>
                <a:gd name="connsiteY21-6668" fmla="*/ 0 h 232"/>
                <a:gd name="connsiteX22-6669" fmla="*/ 89 w 705"/>
                <a:gd name="connsiteY22-6670" fmla="*/ 0 h 232"/>
                <a:gd name="connsiteX23-6671" fmla="*/ 100 w 705"/>
                <a:gd name="connsiteY23-6672" fmla="*/ 5 h 232"/>
                <a:gd name="connsiteX24-6673" fmla="*/ 116 w 705"/>
                <a:gd name="connsiteY24-6674" fmla="*/ 11 h 232"/>
                <a:gd name="connsiteX25-6675" fmla="*/ 126 w 705"/>
                <a:gd name="connsiteY25-6676" fmla="*/ 16 h 232"/>
                <a:gd name="connsiteX26-6677" fmla="*/ 137 w 705"/>
                <a:gd name="connsiteY26-6678" fmla="*/ 21 h 232"/>
                <a:gd name="connsiteX27-6679" fmla="*/ 142 w 705"/>
                <a:gd name="connsiteY27-6680" fmla="*/ 32 h 232"/>
                <a:gd name="connsiteX28-6681" fmla="*/ 147 w 705"/>
                <a:gd name="connsiteY28-6682" fmla="*/ 37 h 232"/>
                <a:gd name="connsiteX29-6683" fmla="*/ 153 w 705"/>
                <a:gd name="connsiteY29-6684" fmla="*/ 42 h 232"/>
                <a:gd name="connsiteX30-6685" fmla="*/ 153 w 705"/>
                <a:gd name="connsiteY30-6686" fmla="*/ 48 h 232"/>
                <a:gd name="connsiteX31-6687" fmla="*/ 153 w 705"/>
                <a:gd name="connsiteY31-6688" fmla="*/ 53 h 232"/>
                <a:gd name="connsiteX32-6689" fmla="*/ 147 w 705"/>
                <a:gd name="connsiteY32-6690" fmla="*/ 69 h 232"/>
                <a:gd name="connsiteX33-6691" fmla="*/ 142 w 705"/>
                <a:gd name="connsiteY33-6692" fmla="*/ 84 h 232"/>
                <a:gd name="connsiteX34-6693" fmla="*/ 137 w 705"/>
                <a:gd name="connsiteY34-6694" fmla="*/ 100 h 232"/>
                <a:gd name="connsiteX35-6695" fmla="*/ 132 w 705"/>
                <a:gd name="connsiteY35-6696" fmla="*/ 111 h 232"/>
                <a:gd name="connsiteX36-6697" fmla="*/ 126 w 705"/>
                <a:gd name="connsiteY36-6698" fmla="*/ 116 h 232"/>
                <a:gd name="connsiteX37-6699" fmla="*/ 126 w 705"/>
                <a:gd name="connsiteY37-6700" fmla="*/ 127 h 232"/>
                <a:gd name="connsiteX38-6701" fmla="*/ 121 w 705"/>
                <a:gd name="connsiteY38-6702" fmla="*/ 132 h 232"/>
                <a:gd name="connsiteX39-6703" fmla="*/ 121 w 705"/>
                <a:gd name="connsiteY39-6704" fmla="*/ 137 h 232"/>
                <a:gd name="connsiteX40-6705" fmla="*/ 121 w 705"/>
                <a:gd name="connsiteY40-6706" fmla="*/ 142 h 232"/>
                <a:gd name="connsiteX41-6707" fmla="*/ 121 w 705"/>
                <a:gd name="connsiteY41-6708" fmla="*/ 142 h 232"/>
                <a:gd name="connsiteX42-6709" fmla="*/ 121 w 705"/>
                <a:gd name="connsiteY42-6710" fmla="*/ 148 h 232"/>
                <a:gd name="connsiteX43-6711" fmla="*/ 121 w 705"/>
                <a:gd name="connsiteY43-6712" fmla="*/ 148 h 232"/>
                <a:gd name="connsiteX44-6713" fmla="*/ 494 w 705"/>
                <a:gd name="connsiteY44-6714" fmla="*/ 111 h 232"/>
                <a:gd name="connsiteX45-6715" fmla="*/ 542 w 705"/>
                <a:gd name="connsiteY45-6716" fmla="*/ 106 h 232"/>
                <a:gd name="connsiteX46-6717" fmla="*/ 584 w 705"/>
                <a:gd name="connsiteY46-6718" fmla="*/ 100 h 232"/>
                <a:gd name="connsiteX47-6719" fmla="*/ 626 w 705"/>
                <a:gd name="connsiteY47-6720" fmla="*/ 95 h 232"/>
                <a:gd name="connsiteX48-6721" fmla="*/ 668 w 705"/>
                <a:gd name="connsiteY48-6722" fmla="*/ 90 h 232"/>
                <a:gd name="connsiteX49-6723" fmla="*/ 705 w 705"/>
                <a:gd name="connsiteY49-6724" fmla="*/ 84 h 232"/>
                <a:gd name="connsiteX50-6725" fmla="*/ 705 w 705"/>
                <a:gd name="connsiteY50-6726" fmla="*/ 127 h 232"/>
                <a:gd name="connsiteX51-6727" fmla="*/ 700 w 705"/>
                <a:gd name="connsiteY51-6728" fmla="*/ 127 h 232"/>
                <a:gd name="connsiteX52-6729" fmla="*/ 694 w 705"/>
                <a:gd name="connsiteY52-6730" fmla="*/ 127 h 232"/>
                <a:gd name="connsiteX53-6731" fmla="*/ 689 w 705"/>
                <a:gd name="connsiteY53-6732" fmla="*/ 127 h 232"/>
                <a:gd name="connsiteX54-6733" fmla="*/ 684 w 705"/>
                <a:gd name="connsiteY54-6734" fmla="*/ 127 h 232"/>
                <a:gd name="connsiteX55-6735" fmla="*/ 679 w 705"/>
                <a:gd name="connsiteY55-6736" fmla="*/ 127 h 232"/>
                <a:gd name="connsiteX56-6737" fmla="*/ 668 w 705"/>
                <a:gd name="connsiteY56-6738" fmla="*/ 127 h 232"/>
                <a:gd name="connsiteX57-6739" fmla="*/ 658 w 705"/>
                <a:gd name="connsiteY57-6740" fmla="*/ 127 h 232"/>
                <a:gd name="connsiteX58-6741" fmla="*/ 647 w 705"/>
                <a:gd name="connsiteY58-6742" fmla="*/ 132 h 232"/>
                <a:gd name="connsiteX59-6743" fmla="*/ 636 w 705"/>
                <a:gd name="connsiteY59-6744" fmla="*/ 132 h 232"/>
                <a:gd name="connsiteX60-6745" fmla="*/ 621 w 705"/>
                <a:gd name="connsiteY60-6746" fmla="*/ 132 h 232"/>
                <a:gd name="connsiteX61-6747" fmla="*/ 605 w 705"/>
                <a:gd name="connsiteY61-6748" fmla="*/ 132 h 232"/>
                <a:gd name="connsiteX62-6749" fmla="*/ 589 w 705"/>
                <a:gd name="connsiteY62-6750" fmla="*/ 137 h 232"/>
                <a:gd name="connsiteX63-6751" fmla="*/ 573 w 705"/>
                <a:gd name="connsiteY63-6752" fmla="*/ 137 h 232"/>
                <a:gd name="connsiteX64-6753" fmla="*/ 558 w 705"/>
                <a:gd name="connsiteY64-6754" fmla="*/ 137 h 232"/>
                <a:gd name="connsiteX65-6755" fmla="*/ 542 w 705"/>
                <a:gd name="connsiteY65-6756" fmla="*/ 142 h 232"/>
                <a:gd name="connsiteX66-6757" fmla="*/ 521 w 705"/>
                <a:gd name="connsiteY66-6758" fmla="*/ 142 h 232"/>
                <a:gd name="connsiteX67-6759" fmla="*/ 484 w 705"/>
                <a:gd name="connsiteY67-6760" fmla="*/ 148 h 232"/>
                <a:gd name="connsiteX68-6761" fmla="*/ 79 w 705"/>
                <a:gd name="connsiteY68-6762" fmla="*/ 221 h 232"/>
                <a:gd name="connsiteX69-6763" fmla="*/ 63 w 705"/>
                <a:gd name="connsiteY69-6764" fmla="*/ 227 h 232"/>
                <a:gd name="connsiteX70-6765" fmla="*/ 58 w 705"/>
                <a:gd name="connsiteY70-6766" fmla="*/ 227 h 232"/>
                <a:gd name="connsiteX71-6767" fmla="*/ 53 w 705"/>
                <a:gd name="connsiteY71-6768" fmla="*/ 227 h 232"/>
                <a:gd name="connsiteX72-6769" fmla="*/ 53 w 705"/>
                <a:gd name="connsiteY72-6770" fmla="*/ 232 h 232"/>
                <a:gd name="connsiteX73-6771" fmla="*/ 47 w 705"/>
                <a:gd name="connsiteY73-6772" fmla="*/ 232 h 232"/>
                <a:gd name="connsiteX74-6773" fmla="*/ 42 w 705"/>
                <a:gd name="connsiteY74-6774" fmla="*/ 227 h 232"/>
                <a:gd name="connsiteX75-6775" fmla="*/ 37 w 705"/>
                <a:gd name="connsiteY75-6776" fmla="*/ 227 h 232"/>
                <a:gd name="connsiteX76-6777" fmla="*/ 32 w 705"/>
                <a:gd name="connsiteY76-6778" fmla="*/ 221 h 232"/>
                <a:gd name="connsiteX77-6779" fmla="*/ 21 w 705"/>
                <a:gd name="connsiteY77-6780" fmla="*/ 216 h 232"/>
                <a:gd name="connsiteX78-6781" fmla="*/ 11 w 705"/>
                <a:gd name="connsiteY78-6782" fmla="*/ 206 h 232"/>
                <a:gd name="connsiteX79-6783" fmla="*/ 5 w 705"/>
                <a:gd name="connsiteY79-6784" fmla="*/ 200 h 232"/>
                <a:gd name="connsiteX80-6785" fmla="*/ 5 w 705"/>
                <a:gd name="connsiteY80-6786" fmla="*/ 190 h 232"/>
                <a:gd name="connsiteX81-6787" fmla="*/ 0 w 705"/>
                <a:gd name="connsiteY81-6788" fmla="*/ 185 h 232"/>
                <a:gd name="connsiteX82-6789" fmla="*/ 5 w 705"/>
                <a:gd name="connsiteY82-6790" fmla="*/ 179 h 232"/>
                <a:gd name="connsiteX83-6791" fmla="*/ 11 w 705"/>
                <a:gd name="connsiteY83-6792" fmla="*/ 174 h 232"/>
                <a:gd name="connsiteX84-6793" fmla="*/ 16 w 705"/>
                <a:gd name="connsiteY84-6794" fmla="*/ 169 h 232"/>
                <a:gd name="connsiteX85-6795" fmla="*/ 26 w 705"/>
                <a:gd name="connsiteY85-6796" fmla="*/ 158 h 232"/>
                <a:gd name="connsiteX86-6797" fmla="*/ 26 w 705"/>
                <a:gd name="connsiteY86-6798" fmla="*/ 158 h 232"/>
                <a:gd name="connsiteX0-6799" fmla="*/ 26 w 705"/>
                <a:gd name="connsiteY0-6800" fmla="*/ 158 h 232"/>
                <a:gd name="connsiteX1-6801" fmla="*/ 37 w 705"/>
                <a:gd name="connsiteY1-6802" fmla="*/ 148 h 232"/>
                <a:gd name="connsiteX2-6803" fmla="*/ 47 w 705"/>
                <a:gd name="connsiteY2-6804" fmla="*/ 137 h 232"/>
                <a:gd name="connsiteX3-6805" fmla="*/ 58 w 705"/>
                <a:gd name="connsiteY3-6806" fmla="*/ 121 h 232"/>
                <a:gd name="connsiteX4-6807" fmla="*/ 68 w 705"/>
                <a:gd name="connsiteY4-6808" fmla="*/ 100 h 232"/>
                <a:gd name="connsiteX5-6809" fmla="*/ 74 w 705"/>
                <a:gd name="connsiteY5-6810" fmla="*/ 79 h 232"/>
                <a:gd name="connsiteX6-6811" fmla="*/ 74 w 705"/>
                <a:gd name="connsiteY6-6812" fmla="*/ 74 h 232"/>
                <a:gd name="connsiteX7-6813" fmla="*/ 74 w 705"/>
                <a:gd name="connsiteY7-6814" fmla="*/ 63 h 232"/>
                <a:gd name="connsiteX8-6815" fmla="*/ 74 w 705"/>
                <a:gd name="connsiteY8-6816" fmla="*/ 58 h 232"/>
                <a:gd name="connsiteX9-6817" fmla="*/ 68 w 705"/>
                <a:gd name="connsiteY9-6818" fmla="*/ 48 h 232"/>
                <a:gd name="connsiteX10-6819" fmla="*/ 68 w 705"/>
                <a:gd name="connsiteY10-6820" fmla="*/ 42 h 232"/>
                <a:gd name="connsiteX11-6821" fmla="*/ 63 w 705"/>
                <a:gd name="connsiteY11-6822" fmla="*/ 37 h 232"/>
                <a:gd name="connsiteX12-6823" fmla="*/ 58 w 705"/>
                <a:gd name="connsiteY12-6824" fmla="*/ 32 h 232"/>
                <a:gd name="connsiteX13-6825" fmla="*/ 53 w 705"/>
                <a:gd name="connsiteY13-6826" fmla="*/ 27 h 232"/>
                <a:gd name="connsiteX14-6827" fmla="*/ 53 w 705"/>
                <a:gd name="connsiteY14-6828" fmla="*/ 21 h 232"/>
                <a:gd name="connsiteX15-6829" fmla="*/ 53 w 705"/>
                <a:gd name="connsiteY15-6830" fmla="*/ 21 h 232"/>
                <a:gd name="connsiteX16-6831" fmla="*/ 53 w 705"/>
                <a:gd name="connsiteY16-6832" fmla="*/ 11 h 232"/>
                <a:gd name="connsiteX17-6833" fmla="*/ 53 w 705"/>
                <a:gd name="connsiteY17-6834" fmla="*/ 11 h 232"/>
                <a:gd name="connsiteX18-6835" fmla="*/ 58 w 705"/>
                <a:gd name="connsiteY18-6836" fmla="*/ 5 h 232"/>
                <a:gd name="connsiteX19-6837" fmla="*/ 63 w 705"/>
                <a:gd name="connsiteY19-6838" fmla="*/ 5 h 232"/>
                <a:gd name="connsiteX20-6839" fmla="*/ 74 w 705"/>
                <a:gd name="connsiteY20-6840" fmla="*/ 0 h 232"/>
                <a:gd name="connsiteX21-6841" fmla="*/ 79 w 705"/>
                <a:gd name="connsiteY21-6842" fmla="*/ 0 h 232"/>
                <a:gd name="connsiteX22-6843" fmla="*/ 89 w 705"/>
                <a:gd name="connsiteY22-6844" fmla="*/ 0 h 232"/>
                <a:gd name="connsiteX23-6845" fmla="*/ 100 w 705"/>
                <a:gd name="connsiteY23-6846" fmla="*/ 5 h 232"/>
                <a:gd name="connsiteX24-6847" fmla="*/ 116 w 705"/>
                <a:gd name="connsiteY24-6848" fmla="*/ 11 h 232"/>
                <a:gd name="connsiteX25-6849" fmla="*/ 126 w 705"/>
                <a:gd name="connsiteY25-6850" fmla="*/ 16 h 232"/>
                <a:gd name="connsiteX26-6851" fmla="*/ 137 w 705"/>
                <a:gd name="connsiteY26-6852" fmla="*/ 21 h 232"/>
                <a:gd name="connsiteX27-6853" fmla="*/ 142 w 705"/>
                <a:gd name="connsiteY27-6854" fmla="*/ 32 h 232"/>
                <a:gd name="connsiteX28-6855" fmla="*/ 147 w 705"/>
                <a:gd name="connsiteY28-6856" fmla="*/ 37 h 232"/>
                <a:gd name="connsiteX29-6857" fmla="*/ 153 w 705"/>
                <a:gd name="connsiteY29-6858" fmla="*/ 42 h 232"/>
                <a:gd name="connsiteX30-6859" fmla="*/ 153 w 705"/>
                <a:gd name="connsiteY30-6860" fmla="*/ 48 h 232"/>
                <a:gd name="connsiteX31-6861" fmla="*/ 153 w 705"/>
                <a:gd name="connsiteY31-6862" fmla="*/ 53 h 232"/>
                <a:gd name="connsiteX32-6863" fmla="*/ 147 w 705"/>
                <a:gd name="connsiteY32-6864" fmla="*/ 69 h 232"/>
                <a:gd name="connsiteX33-6865" fmla="*/ 142 w 705"/>
                <a:gd name="connsiteY33-6866" fmla="*/ 84 h 232"/>
                <a:gd name="connsiteX34-6867" fmla="*/ 137 w 705"/>
                <a:gd name="connsiteY34-6868" fmla="*/ 100 h 232"/>
                <a:gd name="connsiteX35-6869" fmla="*/ 132 w 705"/>
                <a:gd name="connsiteY35-6870" fmla="*/ 111 h 232"/>
                <a:gd name="connsiteX36-6871" fmla="*/ 126 w 705"/>
                <a:gd name="connsiteY36-6872" fmla="*/ 116 h 232"/>
                <a:gd name="connsiteX37-6873" fmla="*/ 126 w 705"/>
                <a:gd name="connsiteY37-6874" fmla="*/ 127 h 232"/>
                <a:gd name="connsiteX38-6875" fmla="*/ 121 w 705"/>
                <a:gd name="connsiteY38-6876" fmla="*/ 132 h 232"/>
                <a:gd name="connsiteX39-6877" fmla="*/ 121 w 705"/>
                <a:gd name="connsiteY39-6878" fmla="*/ 137 h 232"/>
                <a:gd name="connsiteX40-6879" fmla="*/ 121 w 705"/>
                <a:gd name="connsiteY40-6880" fmla="*/ 142 h 232"/>
                <a:gd name="connsiteX41-6881" fmla="*/ 121 w 705"/>
                <a:gd name="connsiteY41-6882" fmla="*/ 142 h 232"/>
                <a:gd name="connsiteX42-6883" fmla="*/ 121 w 705"/>
                <a:gd name="connsiteY42-6884" fmla="*/ 148 h 232"/>
                <a:gd name="connsiteX43-6885" fmla="*/ 121 w 705"/>
                <a:gd name="connsiteY43-6886" fmla="*/ 148 h 232"/>
                <a:gd name="connsiteX44-6887" fmla="*/ 494 w 705"/>
                <a:gd name="connsiteY44-6888" fmla="*/ 111 h 232"/>
                <a:gd name="connsiteX45-6889" fmla="*/ 542 w 705"/>
                <a:gd name="connsiteY45-6890" fmla="*/ 106 h 232"/>
                <a:gd name="connsiteX46-6891" fmla="*/ 584 w 705"/>
                <a:gd name="connsiteY46-6892" fmla="*/ 100 h 232"/>
                <a:gd name="connsiteX47-6893" fmla="*/ 626 w 705"/>
                <a:gd name="connsiteY47-6894" fmla="*/ 95 h 232"/>
                <a:gd name="connsiteX48-6895" fmla="*/ 668 w 705"/>
                <a:gd name="connsiteY48-6896" fmla="*/ 90 h 232"/>
                <a:gd name="connsiteX49-6897" fmla="*/ 705 w 705"/>
                <a:gd name="connsiteY49-6898" fmla="*/ 84 h 232"/>
                <a:gd name="connsiteX50-6899" fmla="*/ 705 w 705"/>
                <a:gd name="connsiteY50-6900" fmla="*/ 127 h 232"/>
                <a:gd name="connsiteX51-6901" fmla="*/ 700 w 705"/>
                <a:gd name="connsiteY51-6902" fmla="*/ 127 h 232"/>
                <a:gd name="connsiteX52-6903" fmla="*/ 694 w 705"/>
                <a:gd name="connsiteY52-6904" fmla="*/ 127 h 232"/>
                <a:gd name="connsiteX53-6905" fmla="*/ 689 w 705"/>
                <a:gd name="connsiteY53-6906" fmla="*/ 127 h 232"/>
                <a:gd name="connsiteX54-6907" fmla="*/ 684 w 705"/>
                <a:gd name="connsiteY54-6908" fmla="*/ 127 h 232"/>
                <a:gd name="connsiteX55-6909" fmla="*/ 679 w 705"/>
                <a:gd name="connsiteY55-6910" fmla="*/ 127 h 232"/>
                <a:gd name="connsiteX56-6911" fmla="*/ 668 w 705"/>
                <a:gd name="connsiteY56-6912" fmla="*/ 127 h 232"/>
                <a:gd name="connsiteX57-6913" fmla="*/ 658 w 705"/>
                <a:gd name="connsiteY57-6914" fmla="*/ 127 h 232"/>
                <a:gd name="connsiteX58-6915" fmla="*/ 647 w 705"/>
                <a:gd name="connsiteY58-6916" fmla="*/ 132 h 232"/>
                <a:gd name="connsiteX59-6917" fmla="*/ 636 w 705"/>
                <a:gd name="connsiteY59-6918" fmla="*/ 132 h 232"/>
                <a:gd name="connsiteX60-6919" fmla="*/ 621 w 705"/>
                <a:gd name="connsiteY60-6920" fmla="*/ 132 h 232"/>
                <a:gd name="connsiteX61-6921" fmla="*/ 605 w 705"/>
                <a:gd name="connsiteY61-6922" fmla="*/ 132 h 232"/>
                <a:gd name="connsiteX62-6923" fmla="*/ 589 w 705"/>
                <a:gd name="connsiteY62-6924" fmla="*/ 137 h 232"/>
                <a:gd name="connsiteX63-6925" fmla="*/ 573 w 705"/>
                <a:gd name="connsiteY63-6926" fmla="*/ 137 h 232"/>
                <a:gd name="connsiteX64-6927" fmla="*/ 558 w 705"/>
                <a:gd name="connsiteY64-6928" fmla="*/ 137 h 232"/>
                <a:gd name="connsiteX65-6929" fmla="*/ 542 w 705"/>
                <a:gd name="connsiteY65-6930" fmla="*/ 142 h 232"/>
                <a:gd name="connsiteX66-6931" fmla="*/ 521 w 705"/>
                <a:gd name="connsiteY66-6932" fmla="*/ 142 h 232"/>
                <a:gd name="connsiteX67-6933" fmla="*/ 79 w 705"/>
                <a:gd name="connsiteY67-6934" fmla="*/ 221 h 232"/>
                <a:gd name="connsiteX68-6935" fmla="*/ 63 w 705"/>
                <a:gd name="connsiteY68-6936" fmla="*/ 227 h 232"/>
                <a:gd name="connsiteX69-6937" fmla="*/ 58 w 705"/>
                <a:gd name="connsiteY69-6938" fmla="*/ 227 h 232"/>
                <a:gd name="connsiteX70-6939" fmla="*/ 53 w 705"/>
                <a:gd name="connsiteY70-6940" fmla="*/ 227 h 232"/>
                <a:gd name="connsiteX71-6941" fmla="*/ 53 w 705"/>
                <a:gd name="connsiteY71-6942" fmla="*/ 232 h 232"/>
                <a:gd name="connsiteX72-6943" fmla="*/ 47 w 705"/>
                <a:gd name="connsiteY72-6944" fmla="*/ 232 h 232"/>
                <a:gd name="connsiteX73-6945" fmla="*/ 42 w 705"/>
                <a:gd name="connsiteY73-6946" fmla="*/ 227 h 232"/>
                <a:gd name="connsiteX74-6947" fmla="*/ 37 w 705"/>
                <a:gd name="connsiteY74-6948" fmla="*/ 227 h 232"/>
                <a:gd name="connsiteX75-6949" fmla="*/ 32 w 705"/>
                <a:gd name="connsiteY75-6950" fmla="*/ 221 h 232"/>
                <a:gd name="connsiteX76-6951" fmla="*/ 21 w 705"/>
                <a:gd name="connsiteY76-6952" fmla="*/ 216 h 232"/>
                <a:gd name="connsiteX77-6953" fmla="*/ 11 w 705"/>
                <a:gd name="connsiteY77-6954" fmla="*/ 206 h 232"/>
                <a:gd name="connsiteX78-6955" fmla="*/ 5 w 705"/>
                <a:gd name="connsiteY78-6956" fmla="*/ 200 h 232"/>
                <a:gd name="connsiteX79-6957" fmla="*/ 5 w 705"/>
                <a:gd name="connsiteY79-6958" fmla="*/ 190 h 232"/>
                <a:gd name="connsiteX80-6959" fmla="*/ 0 w 705"/>
                <a:gd name="connsiteY80-6960" fmla="*/ 185 h 232"/>
                <a:gd name="connsiteX81-6961" fmla="*/ 5 w 705"/>
                <a:gd name="connsiteY81-6962" fmla="*/ 179 h 232"/>
                <a:gd name="connsiteX82-6963" fmla="*/ 11 w 705"/>
                <a:gd name="connsiteY82-6964" fmla="*/ 174 h 232"/>
                <a:gd name="connsiteX83-6965" fmla="*/ 16 w 705"/>
                <a:gd name="connsiteY83-6966" fmla="*/ 169 h 232"/>
                <a:gd name="connsiteX84-6967" fmla="*/ 26 w 705"/>
                <a:gd name="connsiteY84-6968" fmla="*/ 158 h 232"/>
                <a:gd name="connsiteX85-6969" fmla="*/ 26 w 705"/>
                <a:gd name="connsiteY85-6970" fmla="*/ 158 h 232"/>
                <a:gd name="connsiteX0-6971" fmla="*/ 26 w 705"/>
                <a:gd name="connsiteY0-6972" fmla="*/ 158 h 232"/>
                <a:gd name="connsiteX1-6973" fmla="*/ 37 w 705"/>
                <a:gd name="connsiteY1-6974" fmla="*/ 148 h 232"/>
                <a:gd name="connsiteX2-6975" fmla="*/ 47 w 705"/>
                <a:gd name="connsiteY2-6976" fmla="*/ 137 h 232"/>
                <a:gd name="connsiteX3-6977" fmla="*/ 58 w 705"/>
                <a:gd name="connsiteY3-6978" fmla="*/ 121 h 232"/>
                <a:gd name="connsiteX4-6979" fmla="*/ 68 w 705"/>
                <a:gd name="connsiteY4-6980" fmla="*/ 100 h 232"/>
                <a:gd name="connsiteX5-6981" fmla="*/ 74 w 705"/>
                <a:gd name="connsiteY5-6982" fmla="*/ 79 h 232"/>
                <a:gd name="connsiteX6-6983" fmla="*/ 74 w 705"/>
                <a:gd name="connsiteY6-6984" fmla="*/ 74 h 232"/>
                <a:gd name="connsiteX7-6985" fmla="*/ 74 w 705"/>
                <a:gd name="connsiteY7-6986" fmla="*/ 63 h 232"/>
                <a:gd name="connsiteX8-6987" fmla="*/ 74 w 705"/>
                <a:gd name="connsiteY8-6988" fmla="*/ 58 h 232"/>
                <a:gd name="connsiteX9-6989" fmla="*/ 68 w 705"/>
                <a:gd name="connsiteY9-6990" fmla="*/ 48 h 232"/>
                <a:gd name="connsiteX10-6991" fmla="*/ 68 w 705"/>
                <a:gd name="connsiteY10-6992" fmla="*/ 42 h 232"/>
                <a:gd name="connsiteX11-6993" fmla="*/ 63 w 705"/>
                <a:gd name="connsiteY11-6994" fmla="*/ 37 h 232"/>
                <a:gd name="connsiteX12-6995" fmla="*/ 58 w 705"/>
                <a:gd name="connsiteY12-6996" fmla="*/ 32 h 232"/>
                <a:gd name="connsiteX13-6997" fmla="*/ 53 w 705"/>
                <a:gd name="connsiteY13-6998" fmla="*/ 27 h 232"/>
                <a:gd name="connsiteX14-6999" fmla="*/ 53 w 705"/>
                <a:gd name="connsiteY14-7000" fmla="*/ 21 h 232"/>
                <a:gd name="connsiteX15-7001" fmla="*/ 53 w 705"/>
                <a:gd name="connsiteY15-7002" fmla="*/ 21 h 232"/>
                <a:gd name="connsiteX16-7003" fmla="*/ 53 w 705"/>
                <a:gd name="connsiteY16-7004" fmla="*/ 11 h 232"/>
                <a:gd name="connsiteX17-7005" fmla="*/ 53 w 705"/>
                <a:gd name="connsiteY17-7006" fmla="*/ 11 h 232"/>
                <a:gd name="connsiteX18-7007" fmla="*/ 58 w 705"/>
                <a:gd name="connsiteY18-7008" fmla="*/ 5 h 232"/>
                <a:gd name="connsiteX19-7009" fmla="*/ 63 w 705"/>
                <a:gd name="connsiteY19-7010" fmla="*/ 5 h 232"/>
                <a:gd name="connsiteX20-7011" fmla="*/ 74 w 705"/>
                <a:gd name="connsiteY20-7012" fmla="*/ 0 h 232"/>
                <a:gd name="connsiteX21-7013" fmla="*/ 79 w 705"/>
                <a:gd name="connsiteY21-7014" fmla="*/ 0 h 232"/>
                <a:gd name="connsiteX22-7015" fmla="*/ 89 w 705"/>
                <a:gd name="connsiteY22-7016" fmla="*/ 0 h 232"/>
                <a:gd name="connsiteX23-7017" fmla="*/ 100 w 705"/>
                <a:gd name="connsiteY23-7018" fmla="*/ 5 h 232"/>
                <a:gd name="connsiteX24-7019" fmla="*/ 116 w 705"/>
                <a:gd name="connsiteY24-7020" fmla="*/ 11 h 232"/>
                <a:gd name="connsiteX25-7021" fmla="*/ 126 w 705"/>
                <a:gd name="connsiteY25-7022" fmla="*/ 16 h 232"/>
                <a:gd name="connsiteX26-7023" fmla="*/ 137 w 705"/>
                <a:gd name="connsiteY26-7024" fmla="*/ 21 h 232"/>
                <a:gd name="connsiteX27-7025" fmla="*/ 142 w 705"/>
                <a:gd name="connsiteY27-7026" fmla="*/ 32 h 232"/>
                <a:gd name="connsiteX28-7027" fmla="*/ 147 w 705"/>
                <a:gd name="connsiteY28-7028" fmla="*/ 37 h 232"/>
                <a:gd name="connsiteX29-7029" fmla="*/ 153 w 705"/>
                <a:gd name="connsiteY29-7030" fmla="*/ 42 h 232"/>
                <a:gd name="connsiteX30-7031" fmla="*/ 153 w 705"/>
                <a:gd name="connsiteY30-7032" fmla="*/ 48 h 232"/>
                <a:gd name="connsiteX31-7033" fmla="*/ 153 w 705"/>
                <a:gd name="connsiteY31-7034" fmla="*/ 53 h 232"/>
                <a:gd name="connsiteX32-7035" fmla="*/ 147 w 705"/>
                <a:gd name="connsiteY32-7036" fmla="*/ 69 h 232"/>
                <a:gd name="connsiteX33-7037" fmla="*/ 142 w 705"/>
                <a:gd name="connsiteY33-7038" fmla="*/ 84 h 232"/>
                <a:gd name="connsiteX34-7039" fmla="*/ 137 w 705"/>
                <a:gd name="connsiteY34-7040" fmla="*/ 100 h 232"/>
                <a:gd name="connsiteX35-7041" fmla="*/ 132 w 705"/>
                <a:gd name="connsiteY35-7042" fmla="*/ 111 h 232"/>
                <a:gd name="connsiteX36-7043" fmla="*/ 126 w 705"/>
                <a:gd name="connsiteY36-7044" fmla="*/ 116 h 232"/>
                <a:gd name="connsiteX37-7045" fmla="*/ 126 w 705"/>
                <a:gd name="connsiteY37-7046" fmla="*/ 127 h 232"/>
                <a:gd name="connsiteX38-7047" fmla="*/ 121 w 705"/>
                <a:gd name="connsiteY38-7048" fmla="*/ 132 h 232"/>
                <a:gd name="connsiteX39-7049" fmla="*/ 121 w 705"/>
                <a:gd name="connsiteY39-7050" fmla="*/ 137 h 232"/>
                <a:gd name="connsiteX40-7051" fmla="*/ 121 w 705"/>
                <a:gd name="connsiteY40-7052" fmla="*/ 142 h 232"/>
                <a:gd name="connsiteX41-7053" fmla="*/ 121 w 705"/>
                <a:gd name="connsiteY41-7054" fmla="*/ 142 h 232"/>
                <a:gd name="connsiteX42-7055" fmla="*/ 121 w 705"/>
                <a:gd name="connsiteY42-7056" fmla="*/ 148 h 232"/>
                <a:gd name="connsiteX43-7057" fmla="*/ 121 w 705"/>
                <a:gd name="connsiteY43-7058" fmla="*/ 148 h 232"/>
                <a:gd name="connsiteX44-7059" fmla="*/ 542 w 705"/>
                <a:gd name="connsiteY44-7060" fmla="*/ 106 h 232"/>
                <a:gd name="connsiteX45-7061" fmla="*/ 584 w 705"/>
                <a:gd name="connsiteY45-7062" fmla="*/ 100 h 232"/>
                <a:gd name="connsiteX46-7063" fmla="*/ 626 w 705"/>
                <a:gd name="connsiteY46-7064" fmla="*/ 95 h 232"/>
                <a:gd name="connsiteX47-7065" fmla="*/ 668 w 705"/>
                <a:gd name="connsiteY47-7066" fmla="*/ 90 h 232"/>
                <a:gd name="connsiteX48-7067" fmla="*/ 705 w 705"/>
                <a:gd name="connsiteY48-7068" fmla="*/ 84 h 232"/>
                <a:gd name="connsiteX49-7069" fmla="*/ 705 w 705"/>
                <a:gd name="connsiteY49-7070" fmla="*/ 127 h 232"/>
                <a:gd name="connsiteX50-7071" fmla="*/ 700 w 705"/>
                <a:gd name="connsiteY50-7072" fmla="*/ 127 h 232"/>
                <a:gd name="connsiteX51-7073" fmla="*/ 694 w 705"/>
                <a:gd name="connsiteY51-7074" fmla="*/ 127 h 232"/>
                <a:gd name="connsiteX52-7075" fmla="*/ 689 w 705"/>
                <a:gd name="connsiteY52-7076" fmla="*/ 127 h 232"/>
                <a:gd name="connsiteX53-7077" fmla="*/ 684 w 705"/>
                <a:gd name="connsiteY53-7078" fmla="*/ 127 h 232"/>
                <a:gd name="connsiteX54-7079" fmla="*/ 679 w 705"/>
                <a:gd name="connsiteY54-7080" fmla="*/ 127 h 232"/>
                <a:gd name="connsiteX55-7081" fmla="*/ 668 w 705"/>
                <a:gd name="connsiteY55-7082" fmla="*/ 127 h 232"/>
                <a:gd name="connsiteX56-7083" fmla="*/ 658 w 705"/>
                <a:gd name="connsiteY56-7084" fmla="*/ 127 h 232"/>
                <a:gd name="connsiteX57-7085" fmla="*/ 647 w 705"/>
                <a:gd name="connsiteY57-7086" fmla="*/ 132 h 232"/>
                <a:gd name="connsiteX58-7087" fmla="*/ 636 w 705"/>
                <a:gd name="connsiteY58-7088" fmla="*/ 132 h 232"/>
                <a:gd name="connsiteX59-7089" fmla="*/ 621 w 705"/>
                <a:gd name="connsiteY59-7090" fmla="*/ 132 h 232"/>
                <a:gd name="connsiteX60-7091" fmla="*/ 605 w 705"/>
                <a:gd name="connsiteY60-7092" fmla="*/ 132 h 232"/>
                <a:gd name="connsiteX61-7093" fmla="*/ 589 w 705"/>
                <a:gd name="connsiteY61-7094" fmla="*/ 137 h 232"/>
                <a:gd name="connsiteX62-7095" fmla="*/ 573 w 705"/>
                <a:gd name="connsiteY62-7096" fmla="*/ 137 h 232"/>
                <a:gd name="connsiteX63-7097" fmla="*/ 558 w 705"/>
                <a:gd name="connsiteY63-7098" fmla="*/ 137 h 232"/>
                <a:gd name="connsiteX64-7099" fmla="*/ 542 w 705"/>
                <a:gd name="connsiteY64-7100" fmla="*/ 142 h 232"/>
                <a:gd name="connsiteX65-7101" fmla="*/ 521 w 705"/>
                <a:gd name="connsiteY65-7102" fmla="*/ 142 h 232"/>
                <a:gd name="connsiteX66-7103" fmla="*/ 79 w 705"/>
                <a:gd name="connsiteY66-7104" fmla="*/ 221 h 232"/>
                <a:gd name="connsiteX67-7105" fmla="*/ 63 w 705"/>
                <a:gd name="connsiteY67-7106" fmla="*/ 227 h 232"/>
                <a:gd name="connsiteX68-7107" fmla="*/ 58 w 705"/>
                <a:gd name="connsiteY68-7108" fmla="*/ 227 h 232"/>
                <a:gd name="connsiteX69-7109" fmla="*/ 53 w 705"/>
                <a:gd name="connsiteY69-7110" fmla="*/ 227 h 232"/>
                <a:gd name="connsiteX70-7111" fmla="*/ 53 w 705"/>
                <a:gd name="connsiteY70-7112" fmla="*/ 232 h 232"/>
                <a:gd name="connsiteX71-7113" fmla="*/ 47 w 705"/>
                <a:gd name="connsiteY71-7114" fmla="*/ 232 h 232"/>
                <a:gd name="connsiteX72-7115" fmla="*/ 42 w 705"/>
                <a:gd name="connsiteY72-7116" fmla="*/ 227 h 232"/>
                <a:gd name="connsiteX73-7117" fmla="*/ 37 w 705"/>
                <a:gd name="connsiteY73-7118" fmla="*/ 227 h 232"/>
                <a:gd name="connsiteX74-7119" fmla="*/ 32 w 705"/>
                <a:gd name="connsiteY74-7120" fmla="*/ 221 h 232"/>
                <a:gd name="connsiteX75-7121" fmla="*/ 21 w 705"/>
                <a:gd name="connsiteY75-7122" fmla="*/ 216 h 232"/>
                <a:gd name="connsiteX76-7123" fmla="*/ 11 w 705"/>
                <a:gd name="connsiteY76-7124" fmla="*/ 206 h 232"/>
                <a:gd name="connsiteX77-7125" fmla="*/ 5 w 705"/>
                <a:gd name="connsiteY77-7126" fmla="*/ 200 h 232"/>
                <a:gd name="connsiteX78-7127" fmla="*/ 5 w 705"/>
                <a:gd name="connsiteY78-7128" fmla="*/ 190 h 232"/>
                <a:gd name="connsiteX79-7129" fmla="*/ 0 w 705"/>
                <a:gd name="connsiteY79-7130" fmla="*/ 185 h 232"/>
                <a:gd name="connsiteX80-7131" fmla="*/ 5 w 705"/>
                <a:gd name="connsiteY80-7132" fmla="*/ 179 h 232"/>
                <a:gd name="connsiteX81-7133" fmla="*/ 11 w 705"/>
                <a:gd name="connsiteY81-7134" fmla="*/ 174 h 232"/>
                <a:gd name="connsiteX82-7135" fmla="*/ 16 w 705"/>
                <a:gd name="connsiteY82-7136" fmla="*/ 169 h 232"/>
                <a:gd name="connsiteX83-7137" fmla="*/ 26 w 705"/>
                <a:gd name="connsiteY83-7138" fmla="*/ 158 h 232"/>
                <a:gd name="connsiteX84-7139" fmla="*/ 26 w 705"/>
                <a:gd name="connsiteY84-7140" fmla="*/ 158 h 232"/>
                <a:gd name="connsiteX0-7141" fmla="*/ 26 w 705"/>
                <a:gd name="connsiteY0-7142" fmla="*/ 158 h 232"/>
                <a:gd name="connsiteX1-7143" fmla="*/ 37 w 705"/>
                <a:gd name="connsiteY1-7144" fmla="*/ 148 h 232"/>
                <a:gd name="connsiteX2-7145" fmla="*/ 47 w 705"/>
                <a:gd name="connsiteY2-7146" fmla="*/ 137 h 232"/>
                <a:gd name="connsiteX3-7147" fmla="*/ 58 w 705"/>
                <a:gd name="connsiteY3-7148" fmla="*/ 121 h 232"/>
                <a:gd name="connsiteX4-7149" fmla="*/ 68 w 705"/>
                <a:gd name="connsiteY4-7150" fmla="*/ 100 h 232"/>
                <a:gd name="connsiteX5-7151" fmla="*/ 74 w 705"/>
                <a:gd name="connsiteY5-7152" fmla="*/ 79 h 232"/>
                <a:gd name="connsiteX6-7153" fmla="*/ 74 w 705"/>
                <a:gd name="connsiteY6-7154" fmla="*/ 74 h 232"/>
                <a:gd name="connsiteX7-7155" fmla="*/ 74 w 705"/>
                <a:gd name="connsiteY7-7156" fmla="*/ 63 h 232"/>
                <a:gd name="connsiteX8-7157" fmla="*/ 74 w 705"/>
                <a:gd name="connsiteY8-7158" fmla="*/ 58 h 232"/>
                <a:gd name="connsiteX9-7159" fmla="*/ 68 w 705"/>
                <a:gd name="connsiteY9-7160" fmla="*/ 48 h 232"/>
                <a:gd name="connsiteX10-7161" fmla="*/ 68 w 705"/>
                <a:gd name="connsiteY10-7162" fmla="*/ 42 h 232"/>
                <a:gd name="connsiteX11-7163" fmla="*/ 63 w 705"/>
                <a:gd name="connsiteY11-7164" fmla="*/ 37 h 232"/>
                <a:gd name="connsiteX12-7165" fmla="*/ 58 w 705"/>
                <a:gd name="connsiteY12-7166" fmla="*/ 32 h 232"/>
                <a:gd name="connsiteX13-7167" fmla="*/ 53 w 705"/>
                <a:gd name="connsiteY13-7168" fmla="*/ 27 h 232"/>
                <a:gd name="connsiteX14-7169" fmla="*/ 53 w 705"/>
                <a:gd name="connsiteY14-7170" fmla="*/ 21 h 232"/>
                <a:gd name="connsiteX15-7171" fmla="*/ 53 w 705"/>
                <a:gd name="connsiteY15-7172" fmla="*/ 21 h 232"/>
                <a:gd name="connsiteX16-7173" fmla="*/ 53 w 705"/>
                <a:gd name="connsiteY16-7174" fmla="*/ 11 h 232"/>
                <a:gd name="connsiteX17-7175" fmla="*/ 53 w 705"/>
                <a:gd name="connsiteY17-7176" fmla="*/ 11 h 232"/>
                <a:gd name="connsiteX18-7177" fmla="*/ 58 w 705"/>
                <a:gd name="connsiteY18-7178" fmla="*/ 5 h 232"/>
                <a:gd name="connsiteX19-7179" fmla="*/ 63 w 705"/>
                <a:gd name="connsiteY19-7180" fmla="*/ 5 h 232"/>
                <a:gd name="connsiteX20-7181" fmla="*/ 74 w 705"/>
                <a:gd name="connsiteY20-7182" fmla="*/ 0 h 232"/>
                <a:gd name="connsiteX21-7183" fmla="*/ 79 w 705"/>
                <a:gd name="connsiteY21-7184" fmla="*/ 0 h 232"/>
                <a:gd name="connsiteX22-7185" fmla="*/ 89 w 705"/>
                <a:gd name="connsiteY22-7186" fmla="*/ 0 h 232"/>
                <a:gd name="connsiteX23-7187" fmla="*/ 100 w 705"/>
                <a:gd name="connsiteY23-7188" fmla="*/ 5 h 232"/>
                <a:gd name="connsiteX24-7189" fmla="*/ 116 w 705"/>
                <a:gd name="connsiteY24-7190" fmla="*/ 11 h 232"/>
                <a:gd name="connsiteX25-7191" fmla="*/ 126 w 705"/>
                <a:gd name="connsiteY25-7192" fmla="*/ 16 h 232"/>
                <a:gd name="connsiteX26-7193" fmla="*/ 137 w 705"/>
                <a:gd name="connsiteY26-7194" fmla="*/ 21 h 232"/>
                <a:gd name="connsiteX27-7195" fmla="*/ 142 w 705"/>
                <a:gd name="connsiteY27-7196" fmla="*/ 32 h 232"/>
                <a:gd name="connsiteX28-7197" fmla="*/ 147 w 705"/>
                <a:gd name="connsiteY28-7198" fmla="*/ 37 h 232"/>
                <a:gd name="connsiteX29-7199" fmla="*/ 153 w 705"/>
                <a:gd name="connsiteY29-7200" fmla="*/ 42 h 232"/>
                <a:gd name="connsiteX30-7201" fmla="*/ 153 w 705"/>
                <a:gd name="connsiteY30-7202" fmla="*/ 48 h 232"/>
                <a:gd name="connsiteX31-7203" fmla="*/ 153 w 705"/>
                <a:gd name="connsiteY31-7204" fmla="*/ 53 h 232"/>
                <a:gd name="connsiteX32-7205" fmla="*/ 147 w 705"/>
                <a:gd name="connsiteY32-7206" fmla="*/ 69 h 232"/>
                <a:gd name="connsiteX33-7207" fmla="*/ 142 w 705"/>
                <a:gd name="connsiteY33-7208" fmla="*/ 84 h 232"/>
                <a:gd name="connsiteX34-7209" fmla="*/ 137 w 705"/>
                <a:gd name="connsiteY34-7210" fmla="*/ 100 h 232"/>
                <a:gd name="connsiteX35-7211" fmla="*/ 132 w 705"/>
                <a:gd name="connsiteY35-7212" fmla="*/ 111 h 232"/>
                <a:gd name="connsiteX36-7213" fmla="*/ 126 w 705"/>
                <a:gd name="connsiteY36-7214" fmla="*/ 116 h 232"/>
                <a:gd name="connsiteX37-7215" fmla="*/ 126 w 705"/>
                <a:gd name="connsiteY37-7216" fmla="*/ 127 h 232"/>
                <a:gd name="connsiteX38-7217" fmla="*/ 121 w 705"/>
                <a:gd name="connsiteY38-7218" fmla="*/ 132 h 232"/>
                <a:gd name="connsiteX39-7219" fmla="*/ 121 w 705"/>
                <a:gd name="connsiteY39-7220" fmla="*/ 137 h 232"/>
                <a:gd name="connsiteX40-7221" fmla="*/ 121 w 705"/>
                <a:gd name="connsiteY40-7222" fmla="*/ 142 h 232"/>
                <a:gd name="connsiteX41-7223" fmla="*/ 121 w 705"/>
                <a:gd name="connsiteY41-7224" fmla="*/ 142 h 232"/>
                <a:gd name="connsiteX42-7225" fmla="*/ 121 w 705"/>
                <a:gd name="connsiteY42-7226" fmla="*/ 148 h 232"/>
                <a:gd name="connsiteX43-7227" fmla="*/ 121 w 705"/>
                <a:gd name="connsiteY43-7228" fmla="*/ 148 h 232"/>
                <a:gd name="connsiteX44-7229" fmla="*/ 584 w 705"/>
                <a:gd name="connsiteY44-7230" fmla="*/ 100 h 232"/>
                <a:gd name="connsiteX45-7231" fmla="*/ 626 w 705"/>
                <a:gd name="connsiteY45-7232" fmla="*/ 95 h 232"/>
                <a:gd name="connsiteX46-7233" fmla="*/ 668 w 705"/>
                <a:gd name="connsiteY46-7234" fmla="*/ 90 h 232"/>
                <a:gd name="connsiteX47-7235" fmla="*/ 705 w 705"/>
                <a:gd name="connsiteY47-7236" fmla="*/ 84 h 232"/>
                <a:gd name="connsiteX48-7237" fmla="*/ 705 w 705"/>
                <a:gd name="connsiteY48-7238" fmla="*/ 127 h 232"/>
                <a:gd name="connsiteX49-7239" fmla="*/ 700 w 705"/>
                <a:gd name="connsiteY49-7240" fmla="*/ 127 h 232"/>
                <a:gd name="connsiteX50-7241" fmla="*/ 694 w 705"/>
                <a:gd name="connsiteY50-7242" fmla="*/ 127 h 232"/>
                <a:gd name="connsiteX51-7243" fmla="*/ 689 w 705"/>
                <a:gd name="connsiteY51-7244" fmla="*/ 127 h 232"/>
                <a:gd name="connsiteX52-7245" fmla="*/ 684 w 705"/>
                <a:gd name="connsiteY52-7246" fmla="*/ 127 h 232"/>
                <a:gd name="connsiteX53-7247" fmla="*/ 679 w 705"/>
                <a:gd name="connsiteY53-7248" fmla="*/ 127 h 232"/>
                <a:gd name="connsiteX54-7249" fmla="*/ 668 w 705"/>
                <a:gd name="connsiteY54-7250" fmla="*/ 127 h 232"/>
                <a:gd name="connsiteX55-7251" fmla="*/ 658 w 705"/>
                <a:gd name="connsiteY55-7252" fmla="*/ 127 h 232"/>
                <a:gd name="connsiteX56-7253" fmla="*/ 647 w 705"/>
                <a:gd name="connsiteY56-7254" fmla="*/ 132 h 232"/>
                <a:gd name="connsiteX57-7255" fmla="*/ 636 w 705"/>
                <a:gd name="connsiteY57-7256" fmla="*/ 132 h 232"/>
                <a:gd name="connsiteX58-7257" fmla="*/ 621 w 705"/>
                <a:gd name="connsiteY58-7258" fmla="*/ 132 h 232"/>
                <a:gd name="connsiteX59-7259" fmla="*/ 605 w 705"/>
                <a:gd name="connsiteY59-7260" fmla="*/ 132 h 232"/>
                <a:gd name="connsiteX60-7261" fmla="*/ 589 w 705"/>
                <a:gd name="connsiteY60-7262" fmla="*/ 137 h 232"/>
                <a:gd name="connsiteX61-7263" fmla="*/ 573 w 705"/>
                <a:gd name="connsiteY61-7264" fmla="*/ 137 h 232"/>
                <a:gd name="connsiteX62-7265" fmla="*/ 558 w 705"/>
                <a:gd name="connsiteY62-7266" fmla="*/ 137 h 232"/>
                <a:gd name="connsiteX63-7267" fmla="*/ 542 w 705"/>
                <a:gd name="connsiteY63-7268" fmla="*/ 142 h 232"/>
                <a:gd name="connsiteX64-7269" fmla="*/ 521 w 705"/>
                <a:gd name="connsiteY64-7270" fmla="*/ 142 h 232"/>
                <a:gd name="connsiteX65-7271" fmla="*/ 79 w 705"/>
                <a:gd name="connsiteY65-7272" fmla="*/ 221 h 232"/>
                <a:gd name="connsiteX66-7273" fmla="*/ 63 w 705"/>
                <a:gd name="connsiteY66-7274" fmla="*/ 227 h 232"/>
                <a:gd name="connsiteX67-7275" fmla="*/ 58 w 705"/>
                <a:gd name="connsiteY67-7276" fmla="*/ 227 h 232"/>
                <a:gd name="connsiteX68-7277" fmla="*/ 53 w 705"/>
                <a:gd name="connsiteY68-7278" fmla="*/ 227 h 232"/>
                <a:gd name="connsiteX69-7279" fmla="*/ 53 w 705"/>
                <a:gd name="connsiteY69-7280" fmla="*/ 232 h 232"/>
                <a:gd name="connsiteX70-7281" fmla="*/ 47 w 705"/>
                <a:gd name="connsiteY70-7282" fmla="*/ 232 h 232"/>
                <a:gd name="connsiteX71-7283" fmla="*/ 42 w 705"/>
                <a:gd name="connsiteY71-7284" fmla="*/ 227 h 232"/>
                <a:gd name="connsiteX72-7285" fmla="*/ 37 w 705"/>
                <a:gd name="connsiteY72-7286" fmla="*/ 227 h 232"/>
                <a:gd name="connsiteX73-7287" fmla="*/ 32 w 705"/>
                <a:gd name="connsiteY73-7288" fmla="*/ 221 h 232"/>
                <a:gd name="connsiteX74-7289" fmla="*/ 21 w 705"/>
                <a:gd name="connsiteY74-7290" fmla="*/ 216 h 232"/>
                <a:gd name="connsiteX75-7291" fmla="*/ 11 w 705"/>
                <a:gd name="connsiteY75-7292" fmla="*/ 206 h 232"/>
                <a:gd name="connsiteX76-7293" fmla="*/ 5 w 705"/>
                <a:gd name="connsiteY76-7294" fmla="*/ 200 h 232"/>
                <a:gd name="connsiteX77-7295" fmla="*/ 5 w 705"/>
                <a:gd name="connsiteY77-7296" fmla="*/ 190 h 232"/>
                <a:gd name="connsiteX78-7297" fmla="*/ 0 w 705"/>
                <a:gd name="connsiteY78-7298" fmla="*/ 185 h 232"/>
                <a:gd name="connsiteX79-7299" fmla="*/ 5 w 705"/>
                <a:gd name="connsiteY79-7300" fmla="*/ 179 h 232"/>
                <a:gd name="connsiteX80-7301" fmla="*/ 11 w 705"/>
                <a:gd name="connsiteY80-7302" fmla="*/ 174 h 232"/>
                <a:gd name="connsiteX81-7303" fmla="*/ 16 w 705"/>
                <a:gd name="connsiteY81-7304" fmla="*/ 169 h 232"/>
                <a:gd name="connsiteX82-7305" fmla="*/ 26 w 705"/>
                <a:gd name="connsiteY82-7306" fmla="*/ 158 h 232"/>
                <a:gd name="connsiteX83-7307" fmla="*/ 26 w 705"/>
                <a:gd name="connsiteY83-7308" fmla="*/ 158 h 232"/>
                <a:gd name="connsiteX0-7309" fmla="*/ 26 w 705"/>
                <a:gd name="connsiteY0-7310" fmla="*/ 158 h 232"/>
                <a:gd name="connsiteX1-7311" fmla="*/ 37 w 705"/>
                <a:gd name="connsiteY1-7312" fmla="*/ 148 h 232"/>
                <a:gd name="connsiteX2-7313" fmla="*/ 47 w 705"/>
                <a:gd name="connsiteY2-7314" fmla="*/ 137 h 232"/>
                <a:gd name="connsiteX3-7315" fmla="*/ 58 w 705"/>
                <a:gd name="connsiteY3-7316" fmla="*/ 121 h 232"/>
                <a:gd name="connsiteX4-7317" fmla="*/ 68 w 705"/>
                <a:gd name="connsiteY4-7318" fmla="*/ 100 h 232"/>
                <a:gd name="connsiteX5-7319" fmla="*/ 74 w 705"/>
                <a:gd name="connsiteY5-7320" fmla="*/ 79 h 232"/>
                <a:gd name="connsiteX6-7321" fmla="*/ 74 w 705"/>
                <a:gd name="connsiteY6-7322" fmla="*/ 74 h 232"/>
                <a:gd name="connsiteX7-7323" fmla="*/ 74 w 705"/>
                <a:gd name="connsiteY7-7324" fmla="*/ 63 h 232"/>
                <a:gd name="connsiteX8-7325" fmla="*/ 74 w 705"/>
                <a:gd name="connsiteY8-7326" fmla="*/ 58 h 232"/>
                <a:gd name="connsiteX9-7327" fmla="*/ 68 w 705"/>
                <a:gd name="connsiteY9-7328" fmla="*/ 48 h 232"/>
                <a:gd name="connsiteX10-7329" fmla="*/ 68 w 705"/>
                <a:gd name="connsiteY10-7330" fmla="*/ 42 h 232"/>
                <a:gd name="connsiteX11-7331" fmla="*/ 63 w 705"/>
                <a:gd name="connsiteY11-7332" fmla="*/ 37 h 232"/>
                <a:gd name="connsiteX12-7333" fmla="*/ 58 w 705"/>
                <a:gd name="connsiteY12-7334" fmla="*/ 32 h 232"/>
                <a:gd name="connsiteX13-7335" fmla="*/ 53 w 705"/>
                <a:gd name="connsiteY13-7336" fmla="*/ 27 h 232"/>
                <a:gd name="connsiteX14-7337" fmla="*/ 53 w 705"/>
                <a:gd name="connsiteY14-7338" fmla="*/ 21 h 232"/>
                <a:gd name="connsiteX15-7339" fmla="*/ 53 w 705"/>
                <a:gd name="connsiteY15-7340" fmla="*/ 21 h 232"/>
                <a:gd name="connsiteX16-7341" fmla="*/ 53 w 705"/>
                <a:gd name="connsiteY16-7342" fmla="*/ 11 h 232"/>
                <a:gd name="connsiteX17-7343" fmla="*/ 53 w 705"/>
                <a:gd name="connsiteY17-7344" fmla="*/ 11 h 232"/>
                <a:gd name="connsiteX18-7345" fmla="*/ 58 w 705"/>
                <a:gd name="connsiteY18-7346" fmla="*/ 5 h 232"/>
                <a:gd name="connsiteX19-7347" fmla="*/ 63 w 705"/>
                <a:gd name="connsiteY19-7348" fmla="*/ 5 h 232"/>
                <a:gd name="connsiteX20-7349" fmla="*/ 74 w 705"/>
                <a:gd name="connsiteY20-7350" fmla="*/ 0 h 232"/>
                <a:gd name="connsiteX21-7351" fmla="*/ 79 w 705"/>
                <a:gd name="connsiteY21-7352" fmla="*/ 0 h 232"/>
                <a:gd name="connsiteX22-7353" fmla="*/ 89 w 705"/>
                <a:gd name="connsiteY22-7354" fmla="*/ 0 h 232"/>
                <a:gd name="connsiteX23-7355" fmla="*/ 100 w 705"/>
                <a:gd name="connsiteY23-7356" fmla="*/ 5 h 232"/>
                <a:gd name="connsiteX24-7357" fmla="*/ 116 w 705"/>
                <a:gd name="connsiteY24-7358" fmla="*/ 11 h 232"/>
                <a:gd name="connsiteX25-7359" fmla="*/ 126 w 705"/>
                <a:gd name="connsiteY25-7360" fmla="*/ 16 h 232"/>
                <a:gd name="connsiteX26-7361" fmla="*/ 137 w 705"/>
                <a:gd name="connsiteY26-7362" fmla="*/ 21 h 232"/>
                <a:gd name="connsiteX27-7363" fmla="*/ 142 w 705"/>
                <a:gd name="connsiteY27-7364" fmla="*/ 32 h 232"/>
                <a:gd name="connsiteX28-7365" fmla="*/ 147 w 705"/>
                <a:gd name="connsiteY28-7366" fmla="*/ 37 h 232"/>
                <a:gd name="connsiteX29-7367" fmla="*/ 153 w 705"/>
                <a:gd name="connsiteY29-7368" fmla="*/ 42 h 232"/>
                <a:gd name="connsiteX30-7369" fmla="*/ 153 w 705"/>
                <a:gd name="connsiteY30-7370" fmla="*/ 48 h 232"/>
                <a:gd name="connsiteX31-7371" fmla="*/ 153 w 705"/>
                <a:gd name="connsiteY31-7372" fmla="*/ 53 h 232"/>
                <a:gd name="connsiteX32-7373" fmla="*/ 147 w 705"/>
                <a:gd name="connsiteY32-7374" fmla="*/ 69 h 232"/>
                <a:gd name="connsiteX33-7375" fmla="*/ 142 w 705"/>
                <a:gd name="connsiteY33-7376" fmla="*/ 84 h 232"/>
                <a:gd name="connsiteX34-7377" fmla="*/ 137 w 705"/>
                <a:gd name="connsiteY34-7378" fmla="*/ 100 h 232"/>
                <a:gd name="connsiteX35-7379" fmla="*/ 132 w 705"/>
                <a:gd name="connsiteY35-7380" fmla="*/ 111 h 232"/>
                <a:gd name="connsiteX36-7381" fmla="*/ 126 w 705"/>
                <a:gd name="connsiteY36-7382" fmla="*/ 116 h 232"/>
                <a:gd name="connsiteX37-7383" fmla="*/ 126 w 705"/>
                <a:gd name="connsiteY37-7384" fmla="*/ 127 h 232"/>
                <a:gd name="connsiteX38-7385" fmla="*/ 121 w 705"/>
                <a:gd name="connsiteY38-7386" fmla="*/ 132 h 232"/>
                <a:gd name="connsiteX39-7387" fmla="*/ 121 w 705"/>
                <a:gd name="connsiteY39-7388" fmla="*/ 137 h 232"/>
                <a:gd name="connsiteX40-7389" fmla="*/ 121 w 705"/>
                <a:gd name="connsiteY40-7390" fmla="*/ 142 h 232"/>
                <a:gd name="connsiteX41-7391" fmla="*/ 121 w 705"/>
                <a:gd name="connsiteY41-7392" fmla="*/ 142 h 232"/>
                <a:gd name="connsiteX42-7393" fmla="*/ 121 w 705"/>
                <a:gd name="connsiteY42-7394" fmla="*/ 148 h 232"/>
                <a:gd name="connsiteX43-7395" fmla="*/ 121 w 705"/>
                <a:gd name="connsiteY43-7396" fmla="*/ 148 h 232"/>
                <a:gd name="connsiteX44-7397" fmla="*/ 626 w 705"/>
                <a:gd name="connsiteY44-7398" fmla="*/ 95 h 232"/>
                <a:gd name="connsiteX45-7399" fmla="*/ 668 w 705"/>
                <a:gd name="connsiteY45-7400" fmla="*/ 90 h 232"/>
                <a:gd name="connsiteX46-7401" fmla="*/ 705 w 705"/>
                <a:gd name="connsiteY46-7402" fmla="*/ 84 h 232"/>
                <a:gd name="connsiteX47-7403" fmla="*/ 705 w 705"/>
                <a:gd name="connsiteY47-7404" fmla="*/ 127 h 232"/>
                <a:gd name="connsiteX48-7405" fmla="*/ 700 w 705"/>
                <a:gd name="connsiteY48-7406" fmla="*/ 127 h 232"/>
                <a:gd name="connsiteX49-7407" fmla="*/ 694 w 705"/>
                <a:gd name="connsiteY49-7408" fmla="*/ 127 h 232"/>
                <a:gd name="connsiteX50-7409" fmla="*/ 689 w 705"/>
                <a:gd name="connsiteY50-7410" fmla="*/ 127 h 232"/>
                <a:gd name="connsiteX51-7411" fmla="*/ 684 w 705"/>
                <a:gd name="connsiteY51-7412" fmla="*/ 127 h 232"/>
                <a:gd name="connsiteX52-7413" fmla="*/ 679 w 705"/>
                <a:gd name="connsiteY52-7414" fmla="*/ 127 h 232"/>
                <a:gd name="connsiteX53-7415" fmla="*/ 668 w 705"/>
                <a:gd name="connsiteY53-7416" fmla="*/ 127 h 232"/>
                <a:gd name="connsiteX54-7417" fmla="*/ 658 w 705"/>
                <a:gd name="connsiteY54-7418" fmla="*/ 127 h 232"/>
                <a:gd name="connsiteX55-7419" fmla="*/ 647 w 705"/>
                <a:gd name="connsiteY55-7420" fmla="*/ 132 h 232"/>
                <a:gd name="connsiteX56-7421" fmla="*/ 636 w 705"/>
                <a:gd name="connsiteY56-7422" fmla="*/ 132 h 232"/>
                <a:gd name="connsiteX57-7423" fmla="*/ 621 w 705"/>
                <a:gd name="connsiteY57-7424" fmla="*/ 132 h 232"/>
                <a:gd name="connsiteX58-7425" fmla="*/ 605 w 705"/>
                <a:gd name="connsiteY58-7426" fmla="*/ 132 h 232"/>
                <a:gd name="connsiteX59-7427" fmla="*/ 589 w 705"/>
                <a:gd name="connsiteY59-7428" fmla="*/ 137 h 232"/>
                <a:gd name="connsiteX60-7429" fmla="*/ 573 w 705"/>
                <a:gd name="connsiteY60-7430" fmla="*/ 137 h 232"/>
                <a:gd name="connsiteX61-7431" fmla="*/ 558 w 705"/>
                <a:gd name="connsiteY61-7432" fmla="*/ 137 h 232"/>
                <a:gd name="connsiteX62-7433" fmla="*/ 542 w 705"/>
                <a:gd name="connsiteY62-7434" fmla="*/ 142 h 232"/>
                <a:gd name="connsiteX63-7435" fmla="*/ 521 w 705"/>
                <a:gd name="connsiteY63-7436" fmla="*/ 142 h 232"/>
                <a:gd name="connsiteX64-7437" fmla="*/ 79 w 705"/>
                <a:gd name="connsiteY64-7438" fmla="*/ 221 h 232"/>
                <a:gd name="connsiteX65-7439" fmla="*/ 63 w 705"/>
                <a:gd name="connsiteY65-7440" fmla="*/ 227 h 232"/>
                <a:gd name="connsiteX66-7441" fmla="*/ 58 w 705"/>
                <a:gd name="connsiteY66-7442" fmla="*/ 227 h 232"/>
                <a:gd name="connsiteX67-7443" fmla="*/ 53 w 705"/>
                <a:gd name="connsiteY67-7444" fmla="*/ 227 h 232"/>
                <a:gd name="connsiteX68-7445" fmla="*/ 53 w 705"/>
                <a:gd name="connsiteY68-7446" fmla="*/ 232 h 232"/>
                <a:gd name="connsiteX69-7447" fmla="*/ 47 w 705"/>
                <a:gd name="connsiteY69-7448" fmla="*/ 232 h 232"/>
                <a:gd name="connsiteX70-7449" fmla="*/ 42 w 705"/>
                <a:gd name="connsiteY70-7450" fmla="*/ 227 h 232"/>
                <a:gd name="connsiteX71-7451" fmla="*/ 37 w 705"/>
                <a:gd name="connsiteY71-7452" fmla="*/ 227 h 232"/>
                <a:gd name="connsiteX72-7453" fmla="*/ 32 w 705"/>
                <a:gd name="connsiteY72-7454" fmla="*/ 221 h 232"/>
                <a:gd name="connsiteX73-7455" fmla="*/ 21 w 705"/>
                <a:gd name="connsiteY73-7456" fmla="*/ 216 h 232"/>
                <a:gd name="connsiteX74-7457" fmla="*/ 11 w 705"/>
                <a:gd name="connsiteY74-7458" fmla="*/ 206 h 232"/>
                <a:gd name="connsiteX75-7459" fmla="*/ 5 w 705"/>
                <a:gd name="connsiteY75-7460" fmla="*/ 200 h 232"/>
                <a:gd name="connsiteX76-7461" fmla="*/ 5 w 705"/>
                <a:gd name="connsiteY76-7462" fmla="*/ 190 h 232"/>
                <a:gd name="connsiteX77-7463" fmla="*/ 0 w 705"/>
                <a:gd name="connsiteY77-7464" fmla="*/ 185 h 232"/>
                <a:gd name="connsiteX78-7465" fmla="*/ 5 w 705"/>
                <a:gd name="connsiteY78-7466" fmla="*/ 179 h 232"/>
                <a:gd name="connsiteX79-7467" fmla="*/ 11 w 705"/>
                <a:gd name="connsiteY79-7468" fmla="*/ 174 h 232"/>
                <a:gd name="connsiteX80-7469" fmla="*/ 16 w 705"/>
                <a:gd name="connsiteY80-7470" fmla="*/ 169 h 232"/>
                <a:gd name="connsiteX81-7471" fmla="*/ 26 w 705"/>
                <a:gd name="connsiteY81-7472" fmla="*/ 158 h 232"/>
                <a:gd name="connsiteX82-7473" fmla="*/ 26 w 705"/>
                <a:gd name="connsiteY82-7474" fmla="*/ 158 h 232"/>
                <a:gd name="connsiteX0-7475" fmla="*/ 26 w 705"/>
                <a:gd name="connsiteY0-7476" fmla="*/ 158 h 232"/>
                <a:gd name="connsiteX1-7477" fmla="*/ 37 w 705"/>
                <a:gd name="connsiteY1-7478" fmla="*/ 148 h 232"/>
                <a:gd name="connsiteX2-7479" fmla="*/ 47 w 705"/>
                <a:gd name="connsiteY2-7480" fmla="*/ 137 h 232"/>
                <a:gd name="connsiteX3-7481" fmla="*/ 58 w 705"/>
                <a:gd name="connsiteY3-7482" fmla="*/ 121 h 232"/>
                <a:gd name="connsiteX4-7483" fmla="*/ 68 w 705"/>
                <a:gd name="connsiteY4-7484" fmla="*/ 100 h 232"/>
                <a:gd name="connsiteX5-7485" fmla="*/ 74 w 705"/>
                <a:gd name="connsiteY5-7486" fmla="*/ 79 h 232"/>
                <a:gd name="connsiteX6-7487" fmla="*/ 74 w 705"/>
                <a:gd name="connsiteY6-7488" fmla="*/ 74 h 232"/>
                <a:gd name="connsiteX7-7489" fmla="*/ 74 w 705"/>
                <a:gd name="connsiteY7-7490" fmla="*/ 63 h 232"/>
                <a:gd name="connsiteX8-7491" fmla="*/ 74 w 705"/>
                <a:gd name="connsiteY8-7492" fmla="*/ 58 h 232"/>
                <a:gd name="connsiteX9-7493" fmla="*/ 68 w 705"/>
                <a:gd name="connsiteY9-7494" fmla="*/ 48 h 232"/>
                <a:gd name="connsiteX10-7495" fmla="*/ 68 w 705"/>
                <a:gd name="connsiteY10-7496" fmla="*/ 42 h 232"/>
                <a:gd name="connsiteX11-7497" fmla="*/ 63 w 705"/>
                <a:gd name="connsiteY11-7498" fmla="*/ 37 h 232"/>
                <a:gd name="connsiteX12-7499" fmla="*/ 58 w 705"/>
                <a:gd name="connsiteY12-7500" fmla="*/ 32 h 232"/>
                <a:gd name="connsiteX13-7501" fmla="*/ 53 w 705"/>
                <a:gd name="connsiteY13-7502" fmla="*/ 27 h 232"/>
                <a:gd name="connsiteX14-7503" fmla="*/ 53 w 705"/>
                <a:gd name="connsiteY14-7504" fmla="*/ 21 h 232"/>
                <a:gd name="connsiteX15-7505" fmla="*/ 53 w 705"/>
                <a:gd name="connsiteY15-7506" fmla="*/ 21 h 232"/>
                <a:gd name="connsiteX16-7507" fmla="*/ 53 w 705"/>
                <a:gd name="connsiteY16-7508" fmla="*/ 11 h 232"/>
                <a:gd name="connsiteX17-7509" fmla="*/ 53 w 705"/>
                <a:gd name="connsiteY17-7510" fmla="*/ 11 h 232"/>
                <a:gd name="connsiteX18-7511" fmla="*/ 58 w 705"/>
                <a:gd name="connsiteY18-7512" fmla="*/ 5 h 232"/>
                <a:gd name="connsiteX19-7513" fmla="*/ 63 w 705"/>
                <a:gd name="connsiteY19-7514" fmla="*/ 5 h 232"/>
                <a:gd name="connsiteX20-7515" fmla="*/ 74 w 705"/>
                <a:gd name="connsiteY20-7516" fmla="*/ 0 h 232"/>
                <a:gd name="connsiteX21-7517" fmla="*/ 79 w 705"/>
                <a:gd name="connsiteY21-7518" fmla="*/ 0 h 232"/>
                <a:gd name="connsiteX22-7519" fmla="*/ 89 w 705"/>
                <a:gd name="connsiteY22-7520" fmla="*/ 0 h 232"/>
                <a:gd name="connsiteX23-7521" fmla="*/ 100 w 705"/>
                <a:gd name="connsiteY23-7522" fmla="*/ 5 h 232"/>
                <a:gd name="connsiteX24-7523" fmla="*/ 116 w 705"/>
                <a:gd name="connsiteY24-7524" fmla="*/ 11 h 232"/>
                <a:gd name="connsiteX25-7525" fmla="*/ 126 w 705"/>
                <a:gd name="connsiteY25-7526" fmla="*/ 16 h 232"/>
                <a:gd name="connsiteX26-7527" fmla="*/ 137 w 705"/>
                <a:gd name="connsiteY26-7528" fmla="*/ 21 h 232"/>
                <a:gd name="connsiteX27-7529" fmla="*/ 142 w 705"/>
                <a:gd name="connsiteY27-7530" fmla="*/ 32 h 232"/>
                <a:gd name="connsiteX28-7531" fmla="*/ 147 w 705"/>
                <a:gd name="connsiteY28-7532" fmla="*/ 37 h 232"/>
                <a:gd name="connsiteX29-7533" fmla="*/ 153 w 705"/>
                <a:gd name="connsiteY29-7534" fmla="*/ 42 h 232"/>
                <a:gd name="connsiteX30-7535" fmla="*/ 153 w 705"/>
                <a:gd name="connsiteY30-7536" fmla="*/ 48 h 232"/>
                <a:gd name="connsiteX31-7537" fmla="*/ 153 w 705"/>
                <a:gd name="connsiteY31-7538" fmla="*/ 53 h 232"/>
                <a:gd name="connsiteX32-7539" fmla="*/ 147 w 705"/>
                <a:gd name="connsiteY32-7540" fmla="*/ 69 h 232"/>
                <a:gd name="connsiteX33-7541" fmla="*/ 142 w 705"/>
                <a:gd name="connsiteY33-7542" fmla="*/ 84 h 232"/>
                <a:gd name="connsiteX34-7543" fmla="*/ 137 w 705"/>
                <a:gd name="connsiteY34-7544" fmla="*/ 100 h 232"/>
                <a:gd name="connsiteX35-7545" fmla="*/ 132 w 705"/>
                <a:gd name="connsiteY35-7546" fmla="*/ 111 h 232"/>
                <a:gd name="connsiteX36-7547" fmla="*/ 126 w 705"/>
                <a:gd name="connsiteY36-7548" fmla="*/ 116 h 232"/>
                <a:gd name="connsiteX37-7549" fmla="*/ 126 w 705"/>
                <a:gd name="connsiteY37-7550" fmla="*/ 127 h 232"/>
                <a:gd name="connsiteX38-7551" fmla="*/ 121 w 705"/>
                <a:gd name="connsiteY38-7552" fmla="*/ 132 h 232"/>
                <a:gd name="connsiteX39-7553" fmla="*/ 121 w 705"/>
                <a:gd name="connsiteY39-7554" fmla="*/ 137 h 232"/>
                <a:gd name="connsiteX40-7555" fmla="*/ 121 w 705"/>
                <a:gd name="connsiteY40-7556" fmla="*/ 142 h 232"/>
                <a:gd name="connsiteX41-7557" fmla="*/ 121 w 705"/>
                <a:gd name="connsiteY41-7558" fmla="*/ 142 h 232"/>
                <a:gd name="connsiteX42-7559" fmla="*/ 121 w 705"/>
                <a:gd name="connsiteY42-7560" fmla="*/ 148 h 232"/>
                <a:gd name="connsiteX43-7561" fmla="*/ 121 w 705"/>
                <a:gd name="connsiteY43-7562" fmla="*/ 148 h 232"/>
                <a:gd name="connsiteX44-7563" fmla="*/ 668 w 705"/>
                <a:gd name="connsiteY44-7564" fmla="*/ 90 h 232"/>
                <a:gd name="connsiteX45-7565" fmla="*/ 705 w 705"/>
                <a:gd name="connsiteY45-7566" fmla="*/ 84 h 232"/>
                <a:gd name="connsiteX46-7567" fmla="*/ 705 w 705"/>
                <a:gd name="connsiteY46-7568" fmla="*/ 127 h 232"/>
                <a:gd name="connsiteX47-7569" fmla="*/ 700 w 705"/>
                <a:gd name="connsiteY47-7570" fmla="*/ 127 h 232"/>
                <a:gd name="connsiteX48-7571" fmla="*/ 694 w 705"/>
                <a:gd name="connsiteY48-7572" fmla="*/ 127 h 232"/>
                <a:gd name="connsiteX49-7573" fmla="*/ 689 w 705"/>
                <a:gd name="connsiteY49-7574" fmla="*/ 127 h 232"/>
                <a:gd name="connsiteX50-7575" fmla="*/ 684 w 705"/>
                <a:gd name="connsiteY50-7576" fmla="*/ 127 h 232"/>
                <a:gd name="connsiteX51-7577" fmla="*/ 679 w 705"/>
                <a:gd name="connsiteY51-7578" fmla="*/ 127 h 232"/>
                <a:gd name="connsiteX52-7579" fmla="*/ 668 w 705"/>
                <a:gd name="connsiteY52-7580" fmla="*/ 127 h 232"/>
                <a:gd name="connsiteX53-7581" fmla="*/ 658 w 705"/>
                <a:gd name="connsiteY53-7582" fmla="*/ 127 h 232"/>
                <a:gd name="connsiteX54-7583" fmla="*/ 647 w 705"/>
                <a:gd name="connsiteY54-7584" fmla="*/ 132 h 232"/>
                <a:gd name="connsiteX55-7585" fmla="*/ 636 w 705"/>
                <a:gd name="connsiteY55-7586" fmla="*/ 132 h 232"/>
                <a:gd name="connsiteX56-7587" fmla="*/ 621 w 705"/>
                <a:gd name="connsiteY56-7588" fmla="*/ 132 h 232"/>
                <a:gd name="connsiteX57-7589" fmla="*/ 605 w 705"/>
                <a:gd name="connsiteY57-7590" fmla="*/ 132 h 232"/>
                <a:gd name="connsiteX58-7591" fmla="*/ 589 w 705"/>
                <a:gd name="connsiteY58-7592" fmla="*/ 137 h 232"/>
                <a:gd name="connsiteX59-7593" fmla="*/ 573 w 705"/>
                <a:gd name="connsiteY59-7594" fmla="*/ 137 h 232"/>
                <a:gd name="connsiteX60-7595" fmla="*/ 558 w 705"/>
                <a:gd name="connsiteY60-7596" fmla="*/ 137 h 232"/>
                <a:gd name="connsiteX61-7597" fmla="*/ 542 w 705"/>
                <a:gd name="connsiteY61-7598" fmla="*/ 142 h 232"/>
                <a:gd name="connsiteX62-7599" fmla="*/ 521 w 705"/>
                <a:gd name="connsiteY62-7600" fmla="*/ 142 h 232"/>
                <a:gd name="connsiteX63-7601" fmla="*/ 79 w 705"/>
                <a:gd name="connsiteY63-7602" fmla="*/ 221 h 232"/>
                <a:gd name="connsiteX64-7603" fmla="*/ 63 w 705"/>
                <a:gd name="connsiteY64-7604" fmla="*/ 227 h 232"/>
                <a:gd name="connsiteX65-7605" fmla="*/ 58 w 705"/>
                <a:gd name="connsiteY65-7606" fmla="*/ 227 h 232"/>
                <a:gd name="connsiteX66-7607" fmla="*/ 53 w 705"/>
                <a:gd name="connsiteY66-7608" fmla="*/ 227 h 232"/>
                <a:gd name="connsiteX67-7609" fmla="*/ 53 w 705"/>
                <a:gd name="connsiteY67-7610" fmla="*/ 232 h 232"/>
                <a:gd name="connsiteX68-7611" fmla="*/ 47 w 705"/>
                <a:gd name="connsiteY68-7612" fmla="*/ 232 h 232"/>
                <a:gd name="connsiteX69-7613" fmla="*/ 42 w 705"/>
                <a:gd name="connsiteY69-7614" fmla="*/ 227 h 232"/>
                <a:gd name="connsiteX70-7615" fmla="*/ 37 w 705"/>
                <a:gd name="connsiteY70-7616" fmla="*/ 227 h 232"/>
                <a:gd name="connsiteX71-7617" fmla="*/ 32 w 705"/>
                <a:gd name="connsiteY71-7618" fmla="*/ 221 h 232"/>
                <a:gd name="connsiteX72-7619" fmla="*/ 21 w 705"/>
                <a:gd name="connsiteY72-7620" fmla="*/ 216 h 232"/>
                <a:gd name="connsiteX73-7621" fmla="*/ 11 w 705"/>
                <a:gd name="connsiteY73-7622" fmla="*/ 206 h 232"/>
                <a:gd name="connsiteX74-7623" fmla="*/ 5 w 705"/>
                <a:gd name="connsiteY74-7624" fmla="*/ 200 h 232"/>
                <a:gd name="connsiteX75-7625" fmla="*/ 5 w 705"/>
                <a:gd name="connsiteY75-7626" fmla="*/ 190 h 232"/>
                <a:gd name="connsiteX76-7627" fmla="*/ 0 w 705"/>
                <a:gd name="connsiteY76-7628" fmla="*/ 185 h 232"/>
                <a:gd name="connsiteX77-7629" fmla="*/ 5 w 705"/>
                <a:gd name="connsiteY77-7630" fmla="*/ 179 h 232"/>
                <a:gd name="connsiteX78-7631" fmla="*/ 11 w 705"/>
                <a:gd name="connsiteY78-7632" fmla="*/ 174 h 232"/>
                <a:gd name="connsiteX79-7633" fmla="*/ 16 w 705"/>
                <a:gd name="connsiteY79-7634" fmla="*/ 169 h 232"/>
                <a:gd name="connsiteX80-7635" fmla="*/ 26 w 705"/>
                <a:gd name="connsiteY80-7636" fmla="*/ 158 h 232"/>
                <a:gd name="connsiteX81-7637" fmla="*/ 26 w 705"/>
                <a:gd name="connsiteY81-7638" fmla="*/ 158 h 232"/>
                <a:gd name="connsiteX0-7639" fmla="*/ 26 w 705"/>
                <a:gd name="connsiteY0-7640" fmla="*/ 158 h 232"/>
                <a:gd name="connsiteX1-7641" fmla="*/ 37 w 705"/>
                <a:gd name="connsiteY1-7642" fmla="*/ 148 h 232"/>
                <a:gd name="connsiteX2-7643" fmla="*/ 47 w 705"/>
                <a:gd name="connsiteY2-7644" fmla="*/ 137 h 232"/>
                <a:gd name="connsiteX3-7645" fmla="*/ 58 w 705"/>
                <a:gd name="connsiteY3-7646" fmla="*/ 121 h 232"/>
                <a:gd name="connsiteX4-7647" fmla="*/ 68 w 705"/>
                <a:gd name="connsiteY4-7648" fmla="*/ 100 h 232"/>
                <a:gd name="connsiteX5-7649" fmla="*/ 74 w 705"/>
                <a:gd name="connsiteY5-7650" fmla="*/ 79 h 232"/>
                <a:gd name="connsiteX6-7651" fmla="*/ 74 w 705"/>
                <a:gd name="connsiteY6-7652" fmla="*/ 74 h 232"/>
                <a:gd name="connsiteX7-7653" fmla="*/ 74 w 705"/>
                <a:gd name="connsiteY7-7654" fmla="*/ 63 h 232"/>
                <a:gd name="connsiteX8-7655" fmla="*/ 74 w 705"/>
                <a:gd name="connsiteY8-7656" fmla="*/ 58 h 232"/>
                <a:gd name="connsiteX9-7657" fmla="*/ 68 w 705"/>
                <a:gd name="connsiteY9-7658" fmla="*/ 48 h 232"/>
                <a:gd name="connsiteX10-7659" fmla="*/ 68 w 705"/>
                <a:gd name="connsiteY10-7660" fmla="*/ 42 h 232"/>
                <a:gd name="connsiteX11-7661" fmla="*/ 63 w 705"/>
                <a:gd name="connsiteY11-7662" fmla="*/ 37 h 232"/>
                <a:gd name="connsiteX12-7663" fmla="*/ 58 w 705"/>
                <a:gd name="connsiteY12-7664" fmla="*/ 32 h 232"/>
                <a:gd name="connsiteX13-7665" fmla="*/ 53 w 705"/>
                <a:gd name="connsiteY13-7666" fmla="*/ 27 h 232"/>
                <a:gd name="connsiteX14-7667" fmla="*/ 53 w 705"/>
                <a:gd name="connsiteY14-7668" fmla="*/ 21 h 232"/>
                <a:gd name="connsiteX15-7669" fmla="*/ 53 w 705"/>
                <a:gd name="connsiteY15-7670" fmla="*/ 21 h 232"/>
                <a:gd name="connsiteX16-7671" fmla="*/ 53 w 705"/>
                <a:gd name="connsiteY16-7672" fmla="*/ 11 h 232"/>
                <a:gd name="connsiteX17-7673" fmla="*/ 53 w 705"/>
                <a:gd name="connsiteY17-7674" fmla="*/ 11 h 232"/>
                <a:gd name="connsiteX18-7675" fmla="*/ 58 w 705"/>
                <a:gd name="connsiteY18-7676" fmla="*/ 5 h 232"/>
                <a:gd name="connsiteX19-7677" fmla="*/ 63 w 705"/>
                <a:gd name="connsiteY19-7678" fmla="*/ 5 h 232"/>
                <a:gd name="connsiteX20-7679" fmla="*/ 74 w 705"/>
                <a:gd name="connsiteY20-7680" fmla="*/ 0 h 232"/>
                <a:gd name="connsiteX21-7681" fmla="*/ 79 w 705"/>
                <a:gd name="connsiteY21-7682" fmla="*/ 0 h 232"/>
                <a:gd name="connsiteX22-7683" fmla="*/ 89 w 705"/>
                <a:gd name="connsiteY22-7684" fmla="*/ 0 h 232"/>
                <a:gd name="connsiteX23-7685" fmla="*/ 100 w 705"/>
                <a:gd name="connsiteY23-7686" fmla="*/ 5 h 232"/>
                <a:gd name="connsiteX24-7687" fmla="*/ 116 w 705"/>
                <a:gd name="connsiteY24-7688" fmla="*/ 11 h 232"/>
                <a:gd name="connsiteX25-7689" fmla="*/ 126 w 705"/>
                <a:gd name="connsiteY25-7690" fmla="*/ 16 h 232"/>
                <a:gd name="connsiteX26-7691" fmla="*/ 137 w 705"/>
                <a:gd name="connsiteY26-7692" fmla="*/ 21 h 232"/>
                <a:gd name="connsiteX27-7693" fmla="*/ 142 w 705"/>
                <a:gd name="connsiteY27-7694" fmla="*/ 32 h 232"/>
                <a:gd name="connsiteX28-7695" fmla="*/ 147 w 705"/>
                <a:gd name="connsiteY28-7696" fmla="*/ 37 h 232"/>
                <a:gd name="connsiteX29-7697" fmla="*/ 153 w 705"/>
                <a:gd name="connsiteY29-7698" fmla="*/ 42 h 232"/>
                <a:gd name="connsiteX30-7699" fmla="*/ 153 w 705"/>
                <a:gd name="connsiteY30-7700" fmla="*/ 48 h 232"/>
                <a:gd name="connsiteX31-7701" fmla="*/ 153 w 705"/>
                <a:gd name="connsiteY31-7702" fmla="*/ 53 h 232"/>
                <a:gd name="connsiteX32-7703" fmla="*/ 147 w 705"/>
                <a:gd name="connsiteY32-7704" fmla="*/ 69 h 232"/>
                <a:gd name="connsiteX33-7705" fmla="*/ 142 w 705"/>
                <a:gd name="connsiteY33-7706" fmla="*/ 84 h 232"/>
                <a:gd name="connsiteX34-7707" fmla="*/ 137 w 705"/>
                <a:gd name="connsiteY34-7708" fmla="*/ 100 h 232"/>
                <a:gd name="connsiteX35-7709" fmla="*/ 132 w 705"/>
                <a:gd name="connsiteY35-7710" fmla="*/ 111 h 232"/>
                <a:gd name="connsiteX36-7711" fmla="*/ 126 w 705"/>
                <a:gd name="connsiteY36-7712" fmla="*/ 116 h 232"/>
                <a:gd name="connsiteX37-7713" fmla="*/ 126 w 705"/>
                <a:gd name="connsiteY37-7714" fmla="*/ 127 h 232"/>
                <a:gd name="connsiteX38-7715" fmla="*/ 121 w 705"/>
                <a:gd name="connsiteY38-7716" fmla="*/ 132 h 232"/>
                <a:gd name="connsiteX39-7717" fmla="*/ 121 w 705"/>
                <a:gd name="connsiteY39-7718" fmla="*/ 137 h 232"/>
                <a:gd name="connsiteX40-7719" fmla="*/ 121 w 705"/>
                <a:gd name="connsiteY40-7720" fmla="*/ 142 h 232"/>
                <a:gd name="connsiteX41-7721" fmla="*/ 121 w 705"/>
                <a:gd name="connsiteY41-7722" fmla="*/ 142 h 232"/>
                <a:gd name="connsiteX42-7723" fmla="*/ 121 w 705"/>
                <a:gd name="connsiteY42-7724" fmla="*/ 148 h 232"/>
                <a:gd name="connsiteX43-7725" fmla="*/ 121 w 705"/>
                <a:gd name="connsiteY43-7726" fmla="*/ 148 h 232"/>
                <a:gd name="connsiteX44-7727" fmla="*/ 705 w 705"/>
                <a:gd name="connsiteY44-7728" fmla="*/ 84 h 232"/>
                <a:gd name="connsiteX45-7729" fmla="*/ 705 w 705"/>
                <a:gd name="connsiteY45-7730" fmla="*/ 127 h 232"/>
                <a:gd name="connsiteX46-7731" fmla="*/ 700 w 705"/>
                <a:gd name="connsiteY46-7732" fmla="*/ 127 h 232"/>
                <a:gd name="connsiteX47-7733" fmla="*/ 694 w 705"/>
                <a:gd name="connsiteY47-7734" fmla="*/ 127 h 232"/>
                <a:gd name="connsiteX48-7735" fmla="*/ 689 w 705"/>
                <a:gd name="connsiteY48-7736" fmla="*/ 127 h 232"/>
                <a:gd name="connsiteX49-7737" fmla="*/ 684 w 705"/>
                <a:gd name="connsiteY49-7738" fmla="*/ 127 h 232"/>
                <a:gd name="connsiteX50-7739" fmla="*/ 679 w 705"/>
                <a:gd name="connsiteY50-7740" fmla="*/ 127 h 232"/>
                <a:gd name="connsiteX51-7741" fmla="*/ 668 w 705"/>
                <a:gd name="connsiteY51-7742" fmla="*/ 127 h 232"/>
                <a:gd name="connsiteX52-7743" fmla="*/ 658 w 705"/>
                <a:gd name="connsiteY52-7744" fmla="*/ 127 h 232"/>
                <a:gd name="connsiteX53-7745" fmla="*/ 647 w 705"/>
                <a:gd name="connsiteY53-7746" fmla="*/ 132 h 232"/>
                <a:gd name="connsiteX54-7747" fmla="*/ 636 w 705"/>
                <a:gd name="connsiteY54-7748" fmla="*/ 132 h 232"/>
                <a:gd name="connsiteX55-7749" fmla="*/ 621 w 705"/>
                <a:gd name="connsiteY55-7750" fmla="*/ 132 h 232"/>
                <a:gd name="connsiteX56-7751" fmla="*/ 605 w 705"/>
                <a:gd name="connsiteY56-7752" fmla="*/ 132 h 232"/>
                <a:gd name="connsiteX57-7753" fmla="*/ 589 w 705"/>
                <a:gd name="connsiteY57-7754" fmla="*/ 137 h 232"/>
                <a:gd name="connsiteX58-7755" fmla="*/ 573 w 705"/>
                <a:gd name="connsiteY58-7756" fmla="*/ 137 h 232"/>
                <a:gd name="connsiteX59-7757" fmla="*/ 558 w 705"/>
                <a:gd name="connsiteY59-7758" fmla="*/ 137 h 232"/>
                <a:gd name="connsiteX60-7759" fmla="*/ 542 w 705"/>
                <a:gd name="connsiteY60-7760" fmla="*/ 142 h 232"/>
                <a:gd name="connsiteX61-7761" fmla="*/ 521 w 705"/>
                <a:gd name="connsiteY61-7762" fmla="*/ 142 h 232"/>
                <a:gd name="connsiteX62-7763" fmla="*/ 79 w 705"/>
                <a:gd name="connsiteY62-7764" fmla="*/ 221 h 232"/>
                <a:gd name="connsiteX63-7765" fmla="*/ 63 w 705"/>
                <a:gd name="connsiteY63-7766" fmla="*/ 227 h 232"/>
                <a:gd name="connsiteX64-7767" fmla="*/ 58 w 705"/>
                <a:gd name="connsiteY64-7768" fmla="*/ 227 h 232"/>
                <a:gd name="connsiteX65-7769" fmla="*/ 53 w 705"/>
                <a:gd name="connsiteY65-7770" fmla="*/ 227 h 232"/>
                <a:gd name="connsiteX66-7771" fmla="*/ 53 w 705"/>
                <a:gd name="connsiteY66-7772" fmla="*/ 232 h 232"/>
                <a:gd name="connsiteX67-7773" fmla="*/ 47 w 705"/>
                <a:gd name="connsiteY67-7774" fmla="*/ 232 h 232"/>
                <a:gd name="connsiteX68-7775" fmla="*/ 42 w 705"/>
                <a:gd name="connsiteY68-7776" fmla="*/ 227 h 232"/>
                <a:gd name="connsiteX69-7777" fmla="*/ 37 w 705"/>
                <a:gd name="connsiteY69-7778" fmla="*/ 227 h 232"/>
                <a:gd name="connsiteX70-7779" fmla="*/ 32 w 705"/>
                <a:gd name="connsiteY70-7780" fmla="*/ 221 h 232"/>
                <a:gd name="connsiteX71-7781" fmla="*/ 21 w 705"/>
                <a:gd name="connsiteY71-7782" fmla="*/ 216 h 232"/>
                <a:gd name="connsiteX72-7783" fmla="*/ 11 w 705"/>
                <a:gd name="connsiteY72-7784" fmla="*/ 206 h 232"/>
                <a:gd name="connsiteX73-7785" fmla="*/ 5 w 705"/>
                <a:gd name="connsiteY73-7786" fmla="*/ 200 h 232"/>
                <a:gd name="connsiteX74-7787" fmla="*/ 5 w 705"/>
                <a:gd name="connsiteY74-7788" fmla="*/ 190 h 232"/>
                <a:gd name="connsiteX75-7789" fmla="*/ 0 w 705"/>
                <a:gd name="connsiteY75-7790" fmla="*/ 185 h 232"/>
                <a:gd name="connsiteX76-7791" fmla="*/ 5 w 705"/>
                <a:gd name="connsiteY76-7792" fmla="*/ 179 h 232"/>
                <a:gd name="connsiteX77-7793" fmla="*/ 11 w 705"/>
                <a:gd name="connsiteY77-7794" fmla="*/ 174 h 232"/>
                <a:gd name="connsiteX78-7795" fmla="*/ 16 w 705"/>
                <a:gd name="connsiteY78-7796" fmla="*/ 169 h 232"/>
                <a:gd name="connsiteX79-7797" fmla="*/ 26 w 705"/>
                <a:gd name="connsiteY79-7798" fmla="*/ 158 h 232"/>
                <a:gd name="connsiteX80-7799" fmla="*/ 26 w 705"/>
                <a:gd name="connsiteY80-7800" fmla="*/ 158 h 232"/>
                <a:gd name="connsiteX0-7801" fmla="*/ 26 w 705"/>
                <a:gd name="connsiteY0-7802" fmla="*/ 158 h 232"/>
                <a:gd name="connsiteX1-7803" fmla="*/ 37 w 705"/>
                <a:gd name="connsiteY1-7804" fmla="*/ 148 h 232"/>
                <a:gd name="connsiteX2-7805" fmla="*/ 47 w 705"/>
                <a:gd name="connsiteY2-7806" fmla="*/ 137 h 232"/>
                <a:gd name="connsiteX3-7807" fmla="*/ 58 w 705"/>
                <a:gd name="connsiteY3-7808" fmla="*/ 121 h 232"/>
                <a:gd name="connsiteX4-7809" fmla="*/ 68 w 705"/>
                <a:gd name="connsiteY4-7810" fmla="*/ 100 h 232"/>
                <a:gd name="connsiteX5-7811" fmla="*/ 74 w 705"/>
                <a:gd name="connsiteY5-7812" fmla="*/ 79 h 232"/>
                <a:gd name="connsiteX6-7813" fmla="*/ 74 w 705"/>
                <a:gd name="connsiteY6-7814" fmla="*/ 74 h 232"/>
                <a:gd name="connsiteX7-7815" fmla="*/ 74 w 705"/>
                <a:gd name="connsiteY7-7816" fmla="*/ 63 h 232"/>
                <a:gd name="connsiteX8-7817" fmla="*/ 74 w 705"/>
                <a:gd name="connsiteY8-7818" fmla="*/ 58 h 232"/>
                <a:gd name="connsiteX9-7819" fmla="*/ 68 w 705"/>
                <a:gd name="connsiteY9-7820" fmla="*/ 48 h 232"/>
                <a:gd name="connsiteX10-7821" fmla="*/ 68 w 705"/>
                <a:gd name="connsiteY10-7822" fmla="*/ 42 h 232"/>
                <a:gd name="connsiteX11-7823" fmla="*/ 63 w 705"/>
                <a:gd name="connsiteY11-7824" fmla="*/ 37 h 232"/>
                <a:gd name="connsiteX12-7825" fmla="*/ 58 w 705"/>
                <a:gd name="connsiteY12-7826" fmla="*/ 32 h 232"/>
                <a:gd name="connsiteX13-7827" fmla="*/ 53 w 705"/>
                <a:gd name="connsiteY13-7828" fmla="*/ 27 h 232"/>
                <a:gd name="connsiteX14-7829" fmla="*/ 53 w 705"/>
                <a:gd name="connsiteY14-7830" fmla="*/ 21 h 232"/>
                <a:gd name="connsiteX15-7831" fmla="*/ 53 w 705"/>
                <a:gd name="connsiteY15-7832" fmla="*/ 21 h 232"/>
                <a:gd name="connsiteX16-7833" fmla="*/ 53 w 705"/>
                <a:gd name="connsiteY16-7834" fmla="*/ 11 h 232"/>
                <a:gd name="connsiteX17-7835" fmla="*/ 53 w 705"/>
                <a:gd name="connsiteY17-7836" fmla="*/ 11 h 232"/>
                <a:gd name="connsiteX18-7837" fmla="*/ 58 w 705"/>
                <a:gd name="connsiteY18-7838" fmla="*/ 5 h 232"/>
                <a:gd name="connsiteX19-7839" fmla="*/ 63 w 705"/>
                <a:gd name="connsiteY19-7840" fmla="*/ 5 h 232"/>
                <a:gd name="connsiteX20-7841" fmla="*/ 74 w 705"/>
                <a:gd name="connsiteY20-7842" fmla="*/ 0 h 232"/>
                <a:gd name="connsiteX21-7843" fmla="*/ 79 w 705"/>
                <a:gd name="connsiteY21-7844" fmla="*/ 0 h 232"/>
                <a:gd name="connsiteX22-7845" fmla="*/ 89 w 705"/>
                <a:gd name="connsiteY22-7846" fmla="*/ 0 h 232"/>
                <a:gd name="connsiteX23-7847" fmla="*/ 100 w 705"/>
                <a:gd name="connsiteY23-7848" fmla="*/ 5 h 232"/>
                <a:gd name="connsiteX24-7849" fmla="*/ 116 w 705"/>
                <a:gd name="connsiteY24-7850" fmla="*/ 11 h 232"/>
                <a:gd name="connsiteX25-7851" fmla="*/ 126 w 705"/>
                <a:gd name="connsiteY25-7852" fmla="*/ 16 h 232"/>
                <a:gd name="connsiteX26-7853" fmla="*/ 137 w 705"/>
                <a:gd name="connsiteY26-7854" fmla="*/ 21 h 232"/>
                <a:gd name="connsiteX27-7855" fmla="*/ 142 w 705"/>
                <a:gd name="connsiteY27-7856" fmla="*/ 32 h 232"/>
                <a:gd name="connsiteX28-7857" fmla="*/ 147 w 705"/>
                <a:gd name="connsiteY28-7858" fmla="*/ 37 h 232"/>
                <a:gd name="connsiteX29-7859" fmla="*/ 153 w 705"/>
                <a:gd name="connsiteY29-7860" fmla="*/ 42 h 232"/>
                <a:gd name="connsiteX30-7861" fmla="*/ 153 w 705"/>
                <a:gd name="connsiteY30-7862" fmla="*/ 48 h 232"/>
                <a:gd name="connsiteX31-7863" fmla="*/ 153 w 705"/>
                <a:gd name="connsiteY31-7864" fmla="*/ 53 h 232"/>
                <a:gd name="connsiteX32-7865" fmla="*/ 147 w 705"/>
                <a:gd name="connsiteY32-7866" fmla="*/ 69 h 232"/>
                <a:gd name="connsiteX33-7867" fmla="*/ 142 w 705"/>
                <a:gd name="connsiteY33-7868" fmla="*/ 84 h 232"/>
                <a:gd name="connsiteX34-7869" fmla="*/ 137 w 705"/>
                <a:gd name="connsiteY34-7870" fmla="*/ 100 h 232"/>
                <a:gd name="connsiteX35-7871" fmla="*/ 132 w 705"/>
                <a:gd name="connsiteY35-7872" fmla="*/ 111 h 232"/>
                <a:gd name="connsiteX36-7873" fmla="*/ 126 w 705"/>
                <a:gd name="connsiteY36-7874" fmla="*/ 116 h 232"/>
                <a:gd name="connsiteX37-7875" fmla="*/ 126 w 705"/>
                <a:gd name="connsiteY37-7876" fmla="*/ 127 h 232"/>
                <a:gd name="connsiteX38-7877" fmla="*/ 121 w 705"/>
                <a:gd name="connsiteY38-7878" fmla="*/ 132 h 232"/>
                <a:gd name="connsiteX39-7879" fmla="*/ 121 w 705"/>
                <a:gd name="connsiteY39-7880" fmla="*/ 137 h 232"/>
                <a:gd name="connsiteX40-7881" fmla="*/ 121 w 705"/>
                <a:gd name="connsiteY40-7882" fmla="*/ 142 h 232"/>
                <a:gd name="connsiteX41-7883" fmla="*/ 121 w 705"/>
                <a:gd name="connsiteY41-7884" fmla="*/ 142 h 232"/>
                <a:gd name="connsiteX42-7885" fmla="*/ 121 w 705"/>
                <a:gd name="connsiteY42-7886" fmla="*/ 148 h 232"/>
                <a:gd name="connsiteX43-7887" fmla="*/ 121 w 705"/>
                <a:gd name="connsiteY43-7888" fmla="*/ 148 h 232"/>
                <a:gd name="connsiteX44-7889" fmla="*/ 705 w 705"/>
                <a:gd name="connsiteY44-7890" fmla="*/ 127 h 232"/>
                <a:gd name="connsiteX45-7891" fmla="*/ 700 w 705"/>
                <a:gd name="connsiteY45-7892" fmla="*/ 127 h 232"/>
                <a:gd name="connsiteX46-7893" fmla="*/ 694 w 705"/>
                <a:gd name="connsiteY46-7894" fmla="*/ 127 h 232"/>
                <a:gd name="connsiteX47-7895" fmla="*/ 689 w 705"/>
                <a:gd name="connsiteY47-7896" fmla="*/ 127 h 232"/>
                <a:gd name="connsiteX48-7897" fmla="*/ 684 w 705"/>
                <a:gd name="connsiteY48-7898" fmla="*/ 127 h 232"/>
                <a:gd name="connsiteX49-7899" fmla="*/ 679 w 705"/>
                <a:gd name="connsiteY49-7900" fmla="*/ 127 h 232"/>
                <a:gd name="connsiteX50-7901" fmla="*/ 668 w 705"/>
                <a:gd name="connsiteY50-7902" fmla="*/ 127 h 232"/>
                <a:gd name="connsiteX51-7903" fmla="*/ 658 w 705"/>
                <a:gd name="connsiteY51-7904" fmla="*/ 127 h 232"/>
                <a:gd name="connsiteX52-7905" fmla="*/ 647 w 705"/>
                <a:gd name="connsiteY52-7906" fmla="*/ 132 h 232"/>
                <a:gd name="connsiteX53-7907" fmla="*/ 636 w 705"/>
                <a:gd name="connsiteY53-7908" fmla="*/ 132 h 232"/>
                <a:gd name="connsiteX54-7909" fmla="*/ 621 w 705"/>
                <a:gd name="connsiteY54-7910" fmla="*/ 132 h 232"/>
                <a:gd name="connsiteX55-7911" fmla="*/ 605 w 705"/>
                <a:gd name="connsiteY55-7912" fmla="*/ 132 h 232"/>
                <a:gd name="connsiteX56-7913" fmla="*/ 589 w 705"/>
                <a:gd name="connsiteY56-7914" fmla="*/ 137 h 232"/>
                <a:gd name="connsiteX57-7915" fmla="*/ 573 w 705"/>
                <a:gd name="connsiteY57-7916" fmla="*/ 137 h 232"/>
                <a:gd name="connsiteX58-7917" fmla="*/ 558 w 705"/>
                <a:gd name="connsiteY58-7918" fmla="*/ 137 h 232"/>
                <a:gd name="connsiteX59-7919" fmla="*/ 542 w 705"/>
                <a:gd name="connsiteY59-7920" fmla="*/ 142 h 232"/>
                <a:gd name="connsiteX60-7921" fmla="*/ 521 w 705"/>
                <a:gd name="connsiteY60-7922" fmla="*/ 142 h 232"/>
                <a:gd name="connsiteX61-7923" fmla="*/ 79 w 705"/>
                <a:gd name="connsiteY61-7924" fmla="*/ 221 h 232"/>
                <a:gd name="connsiteX62-7925" fmla="*/ 63 w 705"/>
                <a:gd name="connsiteY62-7926" fmla="*/ 227 h 232"/>
                <a:gd name="connsiteX63-7927" fmla="*/ 58 w 705"/>
                <a:gd name="connsiteY63-7928" fmla="*/ 227 h 232"/>
                <a:gd name="connsiteX64-7929" fmla="*/ 53 w 705"/>
                <a:gd name="connsiteY64-7930" fmla="*/ 227 h 232"/>
                <a:gd name="connsiteX65-7931" fmla="*/ 53 w 705"/>
                <a:gd name="connsiteY65-7932" fmla="*/ 232 h 232"/>
                <a:gd name="connsiteX66-7933" fmla="*/ 47 w 705"/>
                <a:gd name="connsiteY66-7934" fmla="*/ 232 h 232"/>
                <a:gd name="connsiteX67-7935" fmla="*/ 42 w 705"/>
                <a:gd name="connsiteY67-7936" fmla="*/ 227 h 232"/>
                <a:gd name="connsiteX68-7937" fmla="*/ 37 w 705"/>
                <a:gd name="connsiteY68-7938" fmla="*/ 227 h 232"/>
                <a:gd name="connsiteX69-7939" fmla="*/ 32 w 705"/>
                <a:gd name="connsiteY69-7940" fmla="*/ 221 h 232"/>
                <a:gd name="connsiteX70-7941" fmla="*/ 21 w 705"/>
                <a:gd name="connsiteY70-7942" fmla="*/ 216 h 232"/>
                <a:gd name="connsiteX71-7943" fmla="*/ 11 w 705"/>
                <a:gd name="connsiteY71-7944" fmla="*/ 206 h 232"/>
                <a:gd name="connsiteX72-7945" fmla="*/ 5 w 705"/>
                <a:gd name="connsiteY72-7946" fmla="*/ 200 h 232"/>
                <a:gd name="connsiteX73-7947" fmla="*/ 5 w 705"/>
                <a:gd name="connsiteY73-7948" fmla="*/ 190 h 232"/>
                <a:gd name="connsiteX74-7949" fmla="*/ 0 w 705"/>
                <a:gd name="connsiteY74-7950" fmla="*/ 185 h 232"/>
                <a:gd name="connsiteX75-7951" fmla="*/ 5 w 705"/>
                <a:gd name="connsiteY75-7952" fmla="*/ 179 h 232"/>
                <a:gd name="connsiteX76-7953" fmla="*/ 11 w 705"/>
                <a:gd name="connsiteY76-7954" fmla="*/ 174 h 232"/>
                <a:gd name="connsiteX77-7955" fmla="*/ 16 w 705"/>
                <a:gd name="connsiteY77-7956" fmla="*/ 169 h 232"/>
                <a:gd name="connsiteX78-7957" fmla="*/ 26 w 705"/>
                <a:gd name="connsiteY78-7958" fmla="*/ 158 h 232"/>
                <a:gd name="connsiteX79-7959" fmla="*/ 26 w 705"/>
                <a:gd name="connsiteY79-7960" fmla="*/ 158 h 232"/>
                <a:gd name="connsiteX0-7961" fmla="*/ 26 w 705"/>
                <a:gd name="connsiteY0-7962" fmla="*/ 158 h 232"/>
                <a:gd name="connsiteX1-7963" fmla="*/ 37 w 705"/>
                <a:gd name="connsiteY1-7964" fmla="*/ 148 h 232"/>
                <a:gd name="connsiteX2-7965" fmla="*/ 47 w 705"/>
                <a:gd name="connsiteY2-7966" fmla="*/ 137 h 232"/>
                <a:gd name="connsiteX3-7967" fmla="*/ 58 w 705"/>
                <a:gd name="connsiteY3-7968" fmla="*/ 121 h 232"/>
                <a:gd name="connsiteX4-7969" fmla="*/ 68 w 705"/>
                <a:gd name="connsiteY4-7970" fmla="*/ 100 h 232"/>
                <a:gd name="connsiteX5-7971" fmla="*/ 74 w 705"/>
                <a:gd name="connsiteY5-7972" fmla="*/ 79 h 232"/>
                <a:gd name="connsiteX6-7973" fmla="*/ 74 w 705"/>
                <a:gd name="connsiteY6-7974" fmla="*/ 74 h 232"/>
                <a:gd name="connsiteX7-7975" fmla="*/ 74 w 705"/>
                <a:gd name="connsiteY7-7976" fmla="*/ 63 h 232"/>
                <a:gd name="connsiteX8-7977" fmla="*/ 74 w 705"/>
                <a:gd name="connsiteY8-7978" fmla="*/ 58 h 232"/>
                <a:gd name="connsiteX9-7979" fmla="*/ 68 w 705"/>
                <a:gd name="connsiteY9-7980" fmla="*/ 48 h 232"/>
                <a:gd name="connsiteX10-7981" fmla="*/ 68 w 705"/>
                <a:gd name="connsiteY10-7982" fmla="*/ 42 h 232"/>
                <a:gd name="connsiteX11-7983" fmla="*/ 63 w 705"/>
                <a:gd name="connsiteY11-7984" fmla="*/ 37 h 232"/>
                <a:gd name="connsiteX12-7985" fmla="*/ 58 w 705"/>
                <a:gd name="connsiteY12-7986" fmla="*/ 32 h 232"/>
                <a:gd name="connsiteX13-7987" fmla="*/ 53 w 705"/>
                <a:gd name="connsiteY13-7988" fmla="*/ 27 h 232"/>
                <a:gd name="connsiteX14-7989" fmla="*/ 53 w 705"/>
                <a:gd name="connsiteY14-7990" fmla="*/ 21 h 232"/>
                <a:gd name="connsiteX15-7991" fmla="*/ 53 w 705"/>
                <a:gd name="connsiteY15-7992" fmla="*/ 21 h 232"/>
                <a:gd name="connsiteX16-7993" fmla="*/ 53 w 705"/>
                <a:gd name="connsiteY16-7994" fmla="*/ 11 h 232"/>
                <a:gd name="connsiteX17-7995" fmla="*/ 53 w 705"/>
                <a:gd name="connsiteY17-7996" fmla="*/ 11 h 232"/>
                <a:gd name="connsiteX18-7997" fmla="*/ 58 w 705"/>
                <a:gd name="connsiteY18-7998" fmla="*/ 5 h 232"/>
                <a:gd name="connsiteX19-7999" fmla="*/ 63 w 705"/>
                <a:gd name="connsiteY19-8000" fmla="*/ 5 h 232"/>
                <a:gd name="connsiteX20-8001" fmla="*/ 74 w 705"/>
                <a:gd name="connsiteY20-8002" fmla="*/ 0 h 232"/>
                <a:gd name="connsiteX21-8003" fmla="*/ 79 w 705"/>
                <a:gd name="connsiteY21-8004" fmla="*/ 0 h 232"/>
                <a:gd name="connsiteX22-8005" fmla="*/ 89 w 705"/>
                <a:gd name="connsiteY22-8006" fmla="*/ 0 h 232"/>
                <a:gd name="connsiteX23-8007" fmla="*/ 100 w 705"/>
                <a:gd name="connsiteY23-8008" fmla="*/ 5 h 232"/>
                <a:gd name="connsiteX24-8009" fmla="*/ 116 w 705"/>
                <a:gd name="connsiteY24-8010" fmla="*/ 11 h 232"/>
                <a:gd name="connsiteX25-8011" fmla="*/ 126 w 705"/>
                <a:gd name="connsiteY25-8012" fmla="*/ 16 h 232"/>
                <a:gd name="connsiteX26-8013" fmla="*/ 137 w 705"/>
                <a:gd name="connsiteY26-8014" fmla="*/ 21 h 232"/>
                <a:gd name="connsiteX27-8015" fmla="*/ 142 w 705"/>
                <a:gd name="connsiteY27-8016" fmla="*/ 32 h 232"/>
                <a:gd name="connsiteX28-8017" fmla="*/ 147 w 705"/>
                <a:gd name="connsiteY28-8018" fmla="*/ 37 h 232"/>
                <a:gd name="connsiteX29-8019" fmla="*/ 153 w 705"/>
                <a:gd name="connsiteY29-8020" fmla="*/ 42 h 232"/>
                <a:gd name="connsiteX30-8021" fmla="*/ 153 w 705"/>
                <a:gd name="connsiteY30-8022" fmla="*/ 48 h 232"/>
                <a:gd name="connsiteX31-8023" fmla="*/ 153 w 705"/>
                <a:gd name="connsiteY31-8024" fmla="*/ 53 h 232"/>
                <a:gd name="connsiteX32-8025" fmla="*/ 147 w 705"/>
                <a:gd name="connsiteY32-8026" fmla="*/ 69 h 232"/>
                <a:gd name="connsiteX33-8027" fmla="*/ 142 w 705"/>
                <a:gd name="connsiteY33-8028" fmla="*/ 84 h 232"/>
                <a:gd name="connsiteX34-8029" fmla="*/ 137 w 705"/>
                <a:gd name="connsiteY34-8030" fmla="*/ 100 h 232"/>
                <a:gd name="connsiteX35-8031" fmla="*/ 132 w 705"/>
                <a:gd name="connsiteY35-8032" fmla="*/ 111 h 232"/>
                <a:gd name="connsiteX36-8033" fmla="*/ 126 w 705"/>
                <a:gd name="connsiteY36-8034" fmla="*/ 116 h 232"/>
                <a:gd name="connsiteX37-8035" fmla="*/ 126 w 705"/>
                <a:gd name="connsiteY37-8036" fmla="*/ 127 h 232"/>
                <a:gd name="connsiteX38-8037" fmla="*/ 121 w 705"/>
                <a:gd name="connsiteY38-8038" fmla="*/ 132 h 232"/>
                <a:gd name="connsiteX39-8039" fmla="*/ 121 w 705"/>
                <a:gd name="connsiteY39-8040" fmla="*/ 137 h 232"/>
                <a:gd name="connsiteX40-8041" fmla="*/ 121 w 705"/>
                <a:gd name="connsiteY40-8042" fmla="*/ 142 h 232"/>
                <a:gd name="connsiteX41-8043" fmla="*/ 121 w 705"/>
                <a:gd name="connsiteY41-8044" fmla="*/ 142 h 232"/>
                <a:gd name="connsiteX42-8045" fmla="*/ 121 w 705"/>
                <a:gd name="connsiteY42-8046" fmla="*/ 148 h 232"/>
                <a:gd name="connsiteX43-8047" fmla="*/ 121 w 705"/>
                <a:gd name="connsiteY43-8048" fmla="*/ 148 h 232"/>
                <a:gd name="connsiteX44-8049" fmla="*/ 705 w 705"/>
                <a:gd name="connsiteY44-8050" fmla="*/ 127 h 232"/>
                <a:gd name="connsiteX45-8051" fmla="*/ 694 w 705"/>
                <a:gd name="connsiteY45-8052" fmla="*/ 127 h 232"/>
                <a:gd name="connsiteX46-8053" fmla="*/ 689 w 705"/>
                <a:gd name="connsiteY46-8054" fmla="*/ 127 h 232"/>
                <a:gd name="connsiteX47-8055" fmla="*/ 684 w 705"/>
                <a:gd name="connsiteY47-8056" fmla="*/ 127 h 232"/>
                <a:gd name="connsiteX48-8057" fmla="*/ 679 w 705"/>
                <a:gd name="connsiteY48-8058" fmla="*/ 127 h 232"/>
                <a:gd name="connsiteX49-8059" fmla="*/ 668 w 705"/>
                <a:gd name="connsiteY49-8060" fmla="*/ 127 h 232"/>
                <a:gd name="connsiteX50-8061" fmla="*/ 658 w 705"/>
                <a:gd name="connsiteY50-8062" fmla="*/ 127 h 232"/>
                <a:gd name="connsiteX51-8063" fmla="*/ 647 w 705"/>
                <a:gd name="connsiteY51-8064" fmla="*/ 132 h 232"/>
                <a:gd name="connsiteX52-8065" fmla="*/ 636 w 705"/>
                <a:gd name="connsiteY52-8066" fmla="*/ 132 h 232"/>
                <a:gd name="connsiteX53-8067" fmla="*/ 621 w 705"/>
                <a:gd name="connsiteY53-8068" fmla="*/ 132 h 232"/>
                <a:gd name="connsiteX54-8069" fmla="*/ 605 w 705"/>
                <a:gd name="connsiteY54-8070" fmla="*/ 132 h 232"/>
                <a:gd name="connsiteX55-8071" fmla="*/ 589 w 705"/>
                <a:gd name="connsiteY55-8072" fmla="*/ 137 h 232"/>
                <a:gd name="connsiteX56-8073" fmla="*/ 573 w 705"/>
                <a:gd name="connsiteY56-8074" fmla="*/ 137 h 232"/>
                <a:gd name="connsiteX57-8075" fmla="*/ 558 w 705"/>
                <a:gd name="connsiteY57-8076" fmla="*/ 137 h 232"/>
                <a:gd name="connsiteX58-8077" fmla="*/ 542 w 705"/>
                <a:gd name="connsiteY58-8078" fmla="*/ 142 h 232"/>
                <a:gd name="connsiteX59-8079" fmla="*/ 521 w 705"/>
                <a:gd name="connsiteY59-8080" fmla="*/ 142 h 232"/>
                <a:gd name="connsiteX60-8081" fmla="*/ 79 w 705"/>
                <a:gd name="connsiteY60-8082" fmla="*/ 221 h 232"/>
                <a:gd name="connsiteX61-8083" fmla="*/ 63 w 705"/>
                <a:gd name="connsiteY61-8084" fmla="*/ 227 h 232"/>
                <a:gd name="connsiteX62-8085" fmla="*/ 58 w 705"/>
                <a:gd name="connsiteY62-8086" fmla="*/ 227 h 232"/>
                <a:gd name="connsiteX63-8087" fmla="*/ 53 w 705"/>
                <a:gd name="connsiteY63-8088" fmla="*/ 227 h 232"/>
                <a:gd name="connsiteX64-8089" fmla="*/ 53 w 705"/>
                <a:gd name="connsiteY64-8090" fmla="*/ 232 h 232"/>
                <a:gd name="connsiteX65-8091" fmla="*/ 47 w 705"/>
                <a:gd name="connsiteY65-8092" fmla="*/ 232 h 232"/>
                <a:gd name="connsiteX66-8093" fmla="*/ 42 w 705"/>
                <a:gd name="connsiteY66-8094" fmla="*/ 227 h 232"/>
                <a:gd name="connsiteX67-8095" fmla="*/ 37 w 705"/>
                <a:gd name="connsiteY67-8096" fmla="*/ 227 h 232"/>
                <a:gd name="connsiteX68-8097" fmla="*/ 32 w 705"/>
                <a:gd name="connsiteY68-8098" fmla="*/ 221 h 232"/>
                <a:gd name="connsiteX69-8099" fmla="*/ 21 w 705"/>
                <a:gd name="connsiteY69-8100" fmla="*/ 216 h 232"/>
                <a:gd name="connsiteX70-8101" fmla="*/ 11 w 705"/>
                <a:gd name="connsiteY70-8102" fmla="*/ 206 h 232"/>
                <a:gd name="connsiteX71-8103" fmla="*/ 5 w 705"/>
                <a:gd name="connsiteY71-8104" fmla="*/ 200 h 232"/>
                <a:gd name="connsiteX72-8105" fmla="*/ 5 w 705"/>
                <a:gd name="connsiteY72-8106" fmla="*/ 190 h 232"/>
                <a:gd name="connsiteX73-8107" fmla="*/ 0 w 705"/>
                <a:gd name="connsiteY73-8108" fmla="*/ 185 h 232"/>
                <a:gd name="connsiteX74-8109" fmla="*/ 5 w 705"/>
                <a:gd name="connsiteY74-8110" fmla="*/ 179 h 232"/>
                <a:gd name="connsiteX75-8111" fmla="*/ 11 w 705"/>
                <a:gd name="connsiteY75-8112" fmla="*/ 174 h 232"/>
                <a:gd name="connsiteX76-8113" fmla="*/ 16 w 705"/>
                <a:gd name="connsiteY76-8114" fmla="*/ 169 h 232"/>
                <a:gd name="connsiteX77-8115" fmla="*/ 26 w 705"/>
                <a:gd name="connsiteY77-8116" fmla="*/ 158 h 232"/>
                <a:gd name="connsiteX78-8117" fmla="*/ 26 w 705"/>
                <a:gd name="connsiteY78-8118" fmla="*/ 158 h 232"/>
                <a:gd name="connsiteX0-8119" fmla="*/ 26 w 694"/>
                <a:gd name="connsiteY0-8120" fmla="*/ 158 h 232"/>
                <a:gd name="connsiteX1-8121" fmla="*/ 37 w 694"/>
                <a:gd name="connsiteY1-8122" fmla="*/ 148 h 232"/>
                <a:gd name="connsiteX2-8123" fmla="*/ 47 w 694"/>
                <a:gd name="connsiteY2-8124" fmla="*/ 137 h 232"/>
                <a:gd name="connsiteX3-8125" fmla="*/ 58 w 694"/>
                <a:gd name="connsiteY3-8126" fmla="*/ 121 h 232"/>
                <a:gd name="connsiteX4-8127" fmla="*/ 68 w 694"/>
                <a:gd name="connsiteY4-8128" fmla="*/ 100 h 232"/>
                <a:gd name="connsiteX5-8129" fmla="*/ 74 w 694"/>
                <a:gd name="connsiteY5-8130" fmla="*/ 79 h 232"/>
                <a:gd name="connsiteX6-8131" fmla="*/ 74 w 694"/>
                <a:gd name="connsiteY6-8132" fmla="*/ 74 h 232"/>
                <a:gd name="connsiteX7-8133" fmla="*/ 74 w 694"/>
                <a:gd name="connsiteY7-8134" fmla="*/ 63 h 232"/>
                <a:gd name="connsiteX8-8135" fmla="*/ 74 w 694"/>
                <a:gd name="connsiteY8-8136" fmla="*/ 58 h 232"/>
                <a:gd name="connsiteX9-8137" fmla="*/ 68 w 694"/>
                <a:gd name="connsiteY9-8138" fmla="*/ 48 h 232"/>
                <a:gd name="connsiteX10-8139" fmla="*/ 68 w 694"/>
                <a:gd name="connsiteY10-8140" fmla="*/ 42 h 232"/>
                <a:gd name="connsiteX11-8141" fmla="*/ 63 w 694"/>
                <a:gd name="connsiteY11-8142" fmla="*/ 37 h 232"/>
                <a:gd name="connsiteX12-8143" fmla="*/ 58 w 694"/>
                <a:gd name="connsiteY12-8144" fmla="*/ 32 h 232"/>
                <a:gd name="connsiteX13-8145" fmla="*/ 53 w 694"/>
                <a:gd name="connsiteY13-8146" fmla="*/ 27 h 232"/>
                <a:gd name="connsiteX14-8147" fmla="*/ 53 w 694"/>
                <a:gd name="connsiteY14-8148" fmla="*/ 21 h 232"/>
                <a:gd name="connsiteX15-8149" fmla="*/ 53 w 694"/>
                <a:gd name="connsiteY15-8150" fmla="*/ 21 h 232"/>
                <a:gd name="connsiteX16-8151" fmla="*/ 53 w 694"/>
                <a:gd name="connsiteY16-8152" fmla="*/ 11 h 232"/>
                <a:gd name="connsiteX17-8153" fmla="*/ 53 w 694"/>
                <a:gd name="connsiteY17-8154" fmla="*/ 11 h 232"/>
                <a:gd name="connsiteX18-8155" fmla="*/ 58 w 694"/>
                <a:gd name="connsiteY18-8156" fmla="*/ 5 h 232"/>
                <a:gd name="connsiteX19-8157" fmla="*/ 63 w 694"/>
                <a:gd name="connsiteY19-8158" fmla="*/ 5 h 232"/>
                <a:gd name="connsiteX20-8159" fmla="*/ 74 w 694"/>
                <a:gd name="connsiteY20-8160" fmla="*/ 0 h 232"/>
                <a:gd name="connsiteX21-8161" fmla="*/ 79 w 694"/>
                <a:gd name="connsiteY21-8162" fmla="*/ 0 h 232"/>
                <a:gd name="connsiteX22-8163" fmla="*/ 89 w 694"/>
                <a:gd name="connsiteY22-8164" fmla="*/ 0 h 232"/>
                <a:gd name="connsiteX23-8165" fmla="*/ 100 w 694"/>
                <a:gd name="connsiteY23-8166" fmla="*/ 5 h 232"/>
                <a:gd name="connsiteX24-8167" fmla="*/ 116 w 694"/>
                <a:gd name="connsiteY24-8168" fmla="*/ 11 h 232"/>
                <a:gd name="connsiteX25-8169" fmla="*/ 126 w 694"/>
                <a:gd name="connsiteY25-8170" fmla="*/ 16 h 232"/>
                <a:gd name="connsiteX26-8171" fmla="*/ 137 w 694"/>
                <a:gd name="connsiteY26-8172" fmla="*/ 21 h 232"/>
                <a:gd name="connsiteX27-8173" fmla="*/ 142 w 694"/>
                <a:gd name="connsiteY27-8174" fmla="*/ 32 h 232"/>
                <a:gd name="connsiteX28-8175" fmla="*/ 147 w 694"/>
                <a:gd name="connsiteY28-8176" fmla="*/ 37 h 232"/>
                <a:gd name="connsiteX29-8177" fmla="*/ 153 w 694"/>
                <a:gd name="connsiteY29-8178" fmla="*/ 42 h 232"/>
                <a:gd name="connsiteX30-8179" fmla="*/ 153 w 694"/>
                <a:gd name="connsiteY30-8180" fmla="*/ 48 h 232"/>
                <a:gd name="connsiteX31-8181" fmla="*/ 153 w 694"/>
                <a:gd name="connsiteY31-8182" fmla="*/ 53 h 232"/>
                <a:gd name="connsiteX32-8183" fmla="*/ 147 w 694"/>
                <a:gd name="connsiteY32-8184" fmla="*/ 69 h 232"/>
                <a:gd name="connsiteX33-8185" fmla="*/ 142 w 694"/>
                <a:gd name="connsiteY33-8186" fmla="*/ 84 h 232"/>
                <a:gd name="connsiteX34-8187" fmla="*/ 137 w 694"/>
                <a:gd name="connsiteY34-8188" fmla="*/ 100 h 232"/>
                <a:gd name="connsiteX35-8189" fmla="*/ 132 w 694"/>
                <a:gd name="connsiteY35-8190" fmla="*/ 111 h 232"/>
                <a:gd name="connsiteX36-8191" fmla="*/ 126 w 694"/>
                <a:gd name="connsiteY36-8192" fmla="*/ 116 h 232"/>
                <a:gd name="connsiteX37-8193" fmla="*/ 126 w 694"/>
                <a:gd name="connsiteY37-8194" fmla="*/ 127 h 232"/>
                <a:gd name="connsiteX38-8195" fmla="*/ 121 w 694"/>
                <a:gd name="connsiteY38-8196" fmla="*/ 132 h 232"/>
                <a:gd name="connsiteX39-8197" fmla="*/ 121 w 694"/>
                <a:gd name="connsiteY39-8198" fmla="*/ 137 h 232"/>
                <a:gd name="connsiteX40-8199" fmla="*/ 121 w 694"/>
                <a:gd name="connsiteY40-8200" fmla="*/ 142 h 232"/>
                <a:gd name="connsiteX41-8201" fmla="*/ 121 w 694"/>
                <a:gd name="connsiteY41-8202" fmla="*/ 142 h 232"/>
                <a:gd name="connsiteX42-8203" fmla="*/ 121 w 694"/>
                <a:gd name="connsiteY42-8204" fmla="*/ 148 h 232"/>
                <a:gd name="connsiteX43-8205" fmla="*/ 121 w 694"/>
                <a:gd name="connsiteY43-8206" fmla="*/ 148 h 232"/>
                <a:gd name="connsiteX44-8207" fmla="*/ 694 w 694"/>
                <a:gd name="connsiteY44-8208" fmla="*/ 127 h 232"/>
                <a:gd name="connsiteX45-8209" fmla="*/ 689 w 694"/>
                <a:gd name="connsiteY45-8210" fmla="*/ 127 h 232"/>
                <a:gd name="connsiteX46-8211" fmla="*/ 684 w 694"/>
                <a:gd name="connsiteY46-8212" fmla="*/ 127 h 232"/>
                <a:gd name="connsiteX47-8213" fmla="*/ 679 w 694"/>
                <a:gd name="connsiteY47-8214" fmla="*/ 127 h 232"/>
                <a:gd name="connsiteX48-8215" fmla="*/ 668 w 694"/>
                <a:gd name="connsiteY48-8216" fmla="*/ 127 h 232"/>
                <a:gd name="connsiteX49-8217" fmla="*/ 658 w 694"/>
                <a:gd name="connsiteY49-8218" fmla="*/ 127 h 232"/>
                <a:gd name="connsiteX50-8219" fmla="*/ 647 w 694"/>
                <a:gd name="connsiteY50-8220" fmla="*/ 132 h 232"/>
                <a:gd name="connsiteX51-8221" fmla="*/ 636 w 694"/>
                <a:gd name="connsiteY51-8222" fmla="*/ 132 h 232"/>
                <a:gd name="connsiteX52-8223" fmla="*/ 621 w 694"/>
                <a:gd name="connsiteY52-8224" fmla="*/ 132 h 232"/>
                <a:gd name="connsiteX53-8225" fmla="*/ 605 w 694"/>
                <a:gd name="connsiteY53-8226" fmla="*/ 132 h 232"/>
                <a:gd name="connsiteX54-8227" fmla="*/ 589 w 694"/>
                <a:gd name="connsiteY54-8228" fmla="*/ 137 h 232"/>
                <a:gd name="connsiteX55-8229" fmla="*/ 573 w 694"/>
                <a:gd name="connsiteY55-8230" fmla="*/ 137 h 232"/>
                <a:gd name="connsiteX56-8231" fmla="*/ 558 w 694"/>
                <a:gd name="connsiteY56-8232" fmla="*/ 137 h 232"/>
                <a:gd name="connsiteX57-8233" fmla="*/ 542 w 694"/>
                <a:gd name="connsiteY57-8234" fmla="*/ 142 h 232"/>
                <a:gd name="connsiteX58-8235" fmla="*/ 521 w 694"/>
                <a:gd name="connsiteY58-8236" fmla="*/ 142 h 232"/>
                <a:gd name="connsiteX59-8237" fmla="*/ 79 w 694"/>
                <a:gd name="connsiteY59-8238" fmla="*/ 221 h 232"/>
                <a:gd name="connsiteX60-8239" fmla="*/ 63 w 694"/>
                <a:gd name="connsiteY60-8240" fmla="*/ 227 h 232"/>
                <a:gd name="connsiteX61-8241" fmla="*/ 58 w 694"/>
                <a:gd name="connsiteY61-8242" fmla="*/ 227 h 232"/>
                <a:gd name="connsiteX62-8243" fmla="*/ 53 w 694"/>
                <a:gd name="connsiteY62-8244" fmla="*/ 227 h 232"/>
                <a:gd name="connsiteX63-8245" fmla="*/ 53 w 694"/>
                <a:gd name="connsiteY63-8246" fmla="*/ 232 h 232"/>
                <a:gd name="connsiteX64-8247" fmla="*/ 47 w 694"/>
                <a:gd name="connsiteY64-8248" fmla="*/ 232 h 232"/>
                <a:gd name="connsiteX65-8249" fmla="*/ 42 w 694"/>
                <a:gd name="connsiteY65-8250" fmla="*/ 227 h 232"/>
                <a:gd name="connsiteX66-8251" fmla="*/ 37 w 694"/>
                <a:gd name="connsiteY66-8252" fmla="*/ 227 h 232"/>
                <a:gd name="connsiteX67-8253" fmla="*/ 32 w 694"/>
                <a:gd name="connsiteY67-8254" fmla="*/ 221 h 232"/>
                <a:gd name="connsiteX68-8255" fmla="*/ 21 w 694"/>
                <a:gd name="connsiteY68-8256" fmla="*/ 216 h 232"/>
                <a:gd name="connsiteX69-8257" fmla="*/ 11 w 694"/>
                <a:gd name="connsiteY69-8258" fmla="*/ 206 h 232"/>
                <a:gd name="connsiteX70-8259" fmla="*/ 5 w 694"/>
                <a:gd name="connsiteY70-8260" fmla="*/ 200 h 232"/>
                <a:gd name="connsiteX71-8261" fmla="*/ 5 w 694"/>
                <a:gd name="connsiteY71-8262" fmla="*/ 190 h 232"/>
                <a:gd name="connsiteX72-8263" fmla="*/ 0 w 694"/>
                <a:gd name="connsiteY72-8264" fmla="*/ 185 h 232"/>
                <a:gd name="connsiteX73-8265" fmla="*/ 5 w 694"/>
                <a:gd name="connsiteY73-8266" fmla="*/ 179 h 232"/>
                <a:gd name="connsiteX74-8267" fmla="*/ 11 w 694"/>
                <a:gd name="connsiteY74-8268" fmla="*/ 174 h 232"/>
                <a:gd name="connsiteX75-8269" fmla="*/ 16 w 694"/>
                <a:gd name="connsiteY75-8270" fmla="*/ 169 h 232"/>
                <a:gd name="connsiteX76-8271" fmla="*/ 26 w 694"/>
                <a:gd name="connsiteY76-8272" fmla="*/ 158 h 232"/>
                <a:gd name="connsiteX77-8273" fmla="*/ 26 w 694"/>
                <a:gd name="connsiteY77-8274" fmla="*/ 158 h 232"/>
                <a:gd name="connsiteX0-8275" fmla="*/ 26 w 694"/>
                <a:gd name="connsiteY0-8276" fmla="*/ 158 h 232"/>
                <a:gd name="connsiteX1-8277" fmla="*/ 37 w 694"/>
                <a:gd name="connsiteY1-8278" fmla="*/ 148 h 232"/>
                <a:gd name="connsiteX2-8279" fmla="*/ 47 w 694"/>
                <a:gd name="connsiteY2-8280" fmla="*/ 137 h 232"/>
                <a:gd name="connsiteX3-8281" fmla="*/ 58 w 694"/>
                <a:gd name="connsiteY3-8282" fmla="*/ 121 h 232"/>
                <a:gd name="connsiteX4-8283" fmla="*/ 68 w 694"/>
                <a:gd name="connsiteY4-8284" fmla="*/ 100 h 232"/>
                <a:gd name="connsiteX5-8285" fmla="*/ 74 w 694"/>
                <a:gd name="connsiteY5-8286" fmla="*/ 79 h 232"/>
                <a:gd name="connsiteX6-8287" fmla="*/ 74 w 694"/>
                <a:gd name="connsiteY6-8288" fmla="*/ 74 h 232"/>
                <a:gd name="connsiteX7-8289" fmla="*/ 74 w 694"/>
                <a:gd name="connsiteY7-8290" fmla="*/ 63 h 232"/>
                <a:gd name="connsiteX8-8291" fmla="*/ 74 w 694"/>
                <a:gd name="connsiteY8-8292" fmla="*/ 58 h 232"/>
                <a:gd name="connsiteX9-8293" fmla="*/ 68 w 694"/>
                <a:gd name="connsiteY9-8294" fmla="*/ 48 h 232"/>
                <a:gd name="connsiteX10-8295" fmla="*/ 68 w 694"/>
                <a:gd name="connsiteY10-8296" fmla="*/ 42 h 232"/>
                <a:gd name="connsiteX11-8297" fmla="*/ 63 w 694"/>
                <a:gd name="connsiteY11-8298" fmla="*/ 37 h 232"/>
                <a:gd name="connsiteX12-8299" fmla="*/ 58 w 694"/>
                <a:gd name="connsiteY12-8300" fmla="*/ 32 h 232"/>
                <a:gd name="connsiteX13-8301" fmla="*/ 53 w 694"/>
                <a:gd name="connsiteY13-8302" fmla="*/ 27 h 232"/>
                <a:gd name="connsiteX14-8303" fmla="*/ 53 w 694"/>
                <a:gd name="connsiteY14-8304" fmla="*/ 21 h 232"/>
                <a:gd name="connsiteX15-8305" fmla="*/ 53 w 694"/>
                <a:gd name="connsiteY15-8306" fmla="*/ 21 h 232"/>
                <a:gd name="connsiteX16-8307" fmla="*/ 53 w 694"/>
                <a:gd name="connsiteY16-8308" fmla="*/ 11 h 232"/>
                <a:gd name="connsiteX17-8309" fmla="*/ 53 w 694"/>
                <a:gd name="connsiteY17-8310" fmla="*/ 11 h 232"/>
                <a:gd name="connsiteX18-8311" fmla="*/ 58 w 694"/>
                <a:gd name="connsiteY18-8312" fmla="*/ 5 h 232"/>
                <a:gd name="connsiteX19-8313" fmla="*/ 63 w 694"/>
                <a:gd name="connsiteY19-8314" fmla="*/ 5 h 232"/>
                <a:gd name="connsiteX20-8315" fmla="*/ 74 w 694"/>
                <a:gd name="connsiteY20-8316" fmla="*/ 0 h 232"/>
                <a:gd name="connsiteX21-8317" fmla="*/ 79 w 694"/>
                <a:gd name="connsiteY21-8318" fmla="*/ 0 h 232"/>
                <a:gd name="connsiteX22-8319" fmla="*/ 89 w 694"/>
                <a:gd name="connsiteY22-8320" fmla="*/ 0 h 232"/>
                <a:gd name="connsiteX23-8321" fmla="*/ 100 w 694"/>
                <a:gd name="connsiteY23-8322" fmla="*/ 5 h 232"/>
                <a:gd name="connsiteX24-8323" fmla="*/ 116 w 694"/>
                <a:gd name="connsiteY24-8324" fmla="*/ 11 h 232"/>
                <a:gd name="connsiteX25-8325" fmla="*/ 126 w 694"/>
                <a:gd name="connsiteY25-8326" fmla="*/ 16 h 232"/>
                <a:gd name="connsiteX26-8327" fmla="*/ 137 w 694"/>
                <a:gd name="connsiteY26-8328" fmla="*/ 21 h 232"/>
                <a:gd name="connsiteX27-8329" fmla="*/ 142 w 694"/>
                <a:gd name="connsiteY27-8330" fmla="*/ 32 h 232"/>
                <a:gd name="connsiteX28-8331" fmla="*/ 147 w 694"/>
                <a:gd name="connsiteY28-8332" fmla="*/ 37 h 232"/>
                <a:gd name="connsiteX29-8333" fmla="*/ 153 w 694"/>
                <a:gd name="connsiteY29-8334" fmla="*/ 42 h 232"/>
                <a:gd name="connsiteX30-8335" fmla="*/ 153 w 694"/>
                <a:gd name="connsiteY30-8336" fmla="*/ 48 h 232"/>
                <a:gd name="connsiteX31-8337" fmla="*/ 153 w 694"/>
                <a:gd name="connsiteY31-8338" fmla="*/ 53 h 232"/>
                <a:gd name="connsiteX32-8339" fmla="*/ 147 w 694"/>
                <a:gd name="connsiteY32-8340" fmla="*/ 69 h 232"/>
                <a:gd name="connsiteX33-8341" fmla="*/ 142 w 694"/>
                <a:gd name="connsiteY33-8342" fmla="*/ 84 h 232"/>
                <a:gd name="connsiteX34-8343" fmla="*/ 137 w 694"/>
                <a:gd name="connsiteY34-8344" fmla="*/ 100 h 232"/>
                <a:gd name="connsiteX35-8345" fmla="*/ 132 w 694"/>
                <a:gd name="connsiteY35-8346" fmla="*/ 111 h 232"/>
                <a:gd name="connsiteX36-8347" fmla="*/ 126 w 694"/>
                <a:gd name="connsiteY36-8348" fmla="*/ 116 h 232"/>
                <a:gd name="connsiteX37-8349" fmla="*/ 126 w 694"/>
                <a:gd name="connsiteY37-8350" fmla="*/ 127 h 232"/>
                <a:gd name="connsiteX38-8351" fmla="*/ 121 w 694"/>
                <a:gd name="connsiteY38-8352" fmla="*/ 132 h 232"/>
                <a:gd name="connsiteX39-8353" fmla="*/ 121 w 694"/>
                <a:gd name="connsiteY39-8354" fmla="*/ 137 h 232"/>
                <a:gd name="connsiteX40-8355" fmla="*/ 121 w 694"/>
                <a:gd name="connsiteY40-8356" fmla="*/ 142 h 232"/>
                <a:gd name="connsiteX41-8357" fmla="*/ 121 w 694"/>
                <a:gd name="connsiteY41-8358" fmla="*/ 142 h 232"/>
                <a:gd name="connsiteX42-8359" fmla="*/ 121 w 694"/>
                <a:gd name="connsiteY42-8360" fmla="*/ 148 h 232"/>
                <a:gd name="connsiteX43-8361" fmla="*/ 121 w 694"/>
                <a:gd name="connsiteY43-8362" fmla="*/ 148 h 232"/>
                <a:gd name="connsiteX44-8363" fmla="*/ 694 w 694"/>
                <a:gd name="connsiteY44-8364" fmla="*/ 127 h 232"/>
                <a:gd name="connsiteX45-8365" fmla="*/ 684 w 694"/>
                <a:gd name="connsiteY45-8366" fmla="*/ 127 h 232"/>
                <a:gd name="connsiteX46-8367" fmla="*/ 679 w 694"/>
                <a:gd name="connsiteY46-8368" fmla="*/ 127 h 232"/>
                <a:gd name="connsiteX47-8369" fmla="*/ 668 w 694"/>
                <a:gd name="connsiteY47-8370" fmla="*/ 127 h 232"/>
                <a:gd name="connsiteX48-8371" fmla="*/ 658 w 694"/>
                <a:gd name="connsiteY48-8372" fmla="*/ 127 h 232"/>
                <a:gd name="connsiteX49-8373" fmla="*/ 647 w 694"/>
                <a:gd name="connsiteY49-8374" fmla="*/ 132 h 232"/>
                <a:gd name="connsiteX50-8375" fmla="*/ 636 w 694"/>
                <a:gd name="connsiteY50-8376" fmla="*/ 132 h 232"/>
                <a:gd name="connsiteX51-8377" fmla="*/ 621 w 694"/>
                <a:gd name="connsiteY51-8378" fmla="*/ 132 h 232"/>
                <a:gd name="connsiteX52-8379" fmla="*/ 605 w 694"/>
                <a:gd name="connsiteY52-8380" fmla="*/ 132 h 232"/>
                <a:gd name="connsiteX53-8381" fmla="*/ 589 w 694"/>
                <a:gd name="connsiteY53-8382" fmla="*/ 137 h 232"/>
                <a:gd name="connsiteX54-8383" fmla="*/ 573 w 694"/>
                <a:gd name="connsiteY54-8384" fmla="*/ 137 h 232"/>
                <a:gd name="connsiteX55-8385" fmla="*/ 558 w 694"/>
                <a:gd name="connsiteY55-8386" fmla="*/ 137 h 232"/>
                <a:gd name="connsiteX56-8387" fmla="*/ 542 w 694"/>
                <a:gd name="connsiteY56-8388" fmla="*/ 142 h 232"/>
                <a:gd name="connsiteX57-8389" fmla="*/ 521 w 694"/>
                <a:gd name="connsiteY57-8390" fmla="*/ 142 h 232"/>
                <a:gd name="connsiteX58-8391" fmla="*/ 79 w 694"/>
                <a:gd name="connsiteY58-8392" fmla="*/ 221 h 232"/>
                <a:gd name="connsiteX59-8393" fmla="*/ 63 w 694"/>
                <a:gd name="connsiteY59-8394" fmla="*/ 227 h 232"/>
                <a:gd name="connsiteX60-8395" fmla="*/ 58 w 694"/>
                <a:gd name="connsiteY60-8396" fmla="*/ 227 h 232"/>
                <a:gd name="connsiteX61-8397" fmla="*/ 53 w 694"/>
                <a:gd name="connsiteY61-8398" fmla="*/ 227 h 232"/>
                <a:gd name="connsiteX62-8399" fmla="*/ 53 w 694"/>
                <a:gd name="connsiteY62-8400" fmla="*/ 232 h 232"/>
                <a:gd name="connsiteX63-8401" fmla="*/ 47 w 694"/>
                <a:gd name="connsiteY63-8402" fmla="*/ 232 h 232"/>
                <a:gd name="connsiteX64-8403" fmla="*/ 42 w 694"/>
                <a:gd name="connsiteY64-8404" fmla="*/ 227 h 232"/>
                <a:gd name="connsiteX65-8405" fmla="*/ 37 w 694"/>
                <a:gd name="connsiteY65-8406" fmla="*/ 227 h 232"/>
                <a:gd name="connsiteX66-8407" fmla="*/ 32 w 694"/>
                <a:gd name="connsiteY66-8408" fmla="*/ 221 h 232"/>
                <a:gd name="connsiteX67-8409" fmla="*/ 21 w 694"/>
                <a:gd name="connsiteY67-8410" fmla="*/ 216 h 232"/>
                <a:gd name="connsiteX68-8411" fmla="*/ 11 w 694"/>
                <a:gd name="connsiteY68-8412" fmla="*/ 206 h 232"/>
                <a:gd name="connsiteX69-8413" fmla="*/ 5 w 694"/>
                <a:gd name="connsiteY69-8414" fmla="*/ 200 h 232"/>
                <a:gd name="connsiteX70-8415" fmla="*/ 5 w 694"/>
                <a:gd name="connsiteY70-8416" fmla="*/ 190 h 232"/>
                <a:gd name="connsiteX71-8417" fmla="*/ 0 w 694"/>
                <a:gd name="connsiteY71-8418" fmla="*/ 185 h 232"/>
                <a:gd name="connsiteX72-8419" fmla="*/ 5 w 694"/>
                <a:gd name="connsiteY72-8420" fmla="*/ 179 h 232"/>
                <a:gd name="connsiteX73-8421" fmla="*/ 11 w 694"/>
                <a:gd name="connsiteY73-8422" fmla="*/ 174 h 232"/>
                <a:gd name="connsiteX74-8423" fmla="*/ 16 w 694"/>
                <a:gd name="connsiteY74-8424" fmla="*/ 169 h 232"/>
                <a:gd name="connsiteX75-8425" fmla="*/ 26 w 694"/>
                <a:gd name="connsiteY75-8426" fmla="*/ 158 h 232"/>
                <a:gd name="connsiteX76-8427" fmla="*/ 26 w 694"/>
                <a:gd name="connsiteY76-8428" fmla="*/ 158 h 232"/>
                <a:gd name="connsiteX0-8429" fmla="*/ 26 w 694"/>
                <a:gd name="connsiteY0-8430" fmla="*/ 158 h 232"/>
                <a:gd name="connsiteX1-8431" fmla="*/ 37 w 694"/>
                <a:gd name="connsiteY1-8432" fmla="*/ 148 h 232"/>
                <a:gd name="connsiteX2-8433" fmla="*/ 47 w 694"/>
                <a:gd name="connsiteY2-8434" fmla="*/ 137 h 232"/>
                <a:gd name="connsiteX3-8435" fmla="*/ 58 w 694"/>
                <a:gd name="connsiteY3-8436" fmla="*/ 121 h 232"/>
                <a:gd name="connsiteX4-8437" fmla="*/ 68 w 694"/>
                <a:gd name="connsiteY4-8438" fmla="*/ 100 h 232"/>
                <a:gd name="connsiteX5-8439" fmla="*/ 74 w 694"/>
                <a:gd name="connsiteY5-8440" fmla="*/ 79 h 232"/>
                <a:gd name="connsiteX6-8441" fmla="*/ 74 w 694"/>
                <a:gd name="connsiteY6-8442" fmla="*/ 74 h 232"/>
                <a:gd name="connsiteX7-8443" fmla="*/ 74 w 694"/>
                <a:gd name="connsiteY7-8444" fmla="*/ 63 h 232"/>
                <a:gd name="connsiteX8-8445" fmla="*/ 74 w 694"/>
                <a:gd name="connsiteY8-8446" fmla="*/ 58 h 232"/>
                <a:gd name="connsiteX9-8447" fmla="*/ 68 w 694"/>
                <a:gd name="connsiteY9-8448" fmla="*/ 48 h 232"/>
                <a:gd name="connsiteX10-8449" fmla="*/ 68 w 694"/>
                <a:gd name="connsiteY10-8450" fmla="*/ 42 h 232"/>
                <a:gd name="connsiteX11-8451" fmla="*/ 63 w 694"/>
                <a:gd name="connsiteY11-8452" fmla="*/ 37 h 232"/>
                <a:gd name="connsiteX12-8453" fmla="*/ 58 w 694"/>
                <a:gd name="connsiteY12-8454" fmla="*/ 32 h 232"/>
                <a:gd name="connsiteX13-8455" fmla="*/ 53 w 694"/>
                <a:gd name="connsiteY13-8456" fmla="*/ 27 h 232"/>
                <a:gd name="connsiteX14-8457" fmla="*/ 53 w 694"/>
                <a:gd name="connsiteY14-8458" fmla="*/ 21 h 232"/>
                <a:gd name="connsiteX15-8459" fmla="*/ 53 w 694"/>
                <a:gd name="connsiteY15-8460" fmla="*/ 21 h 232"/>
                <a:gd name="connsiteX16-8461" fmla="*/ 53 w 694"/>
                <a:gd name="connsiteY16-8462" fmla="*/ 11 h 232"/>
                <a:gd name="connsiteX17-8463" fmla="*/ 53 w 694"/>
                <a:gd name="connsiteY17-8464" fmla="*/ 11 h 232"/>
                <a:gd name="connsiteX18-8465" fmla="*/ 58 w 694"/>
                <a:gd name="connsiteY18-8466" fmla="*/ 5 h 232"/>
                <a:gd name="connsiteX19-8467" fmla="*/ 63 w 694"/>
                <a:gd name="connsiteY19-8468" fmla="*/ 5 h 232"/>
                <a:gd name="connsiteX20-8469" fmla="*/ 74 w 694"/>
                <a:gd name="connsiteY20-8470" fmla="*/ 0 h 232"/>
                <a:gd name="connsiteX21-8471" fmla="*/ 79 w 694"/>
                <a:gd name="connsiteY21-8472" fmla="*/ 0 h 232"/>
                <a:gd name="connsiteX22-8473" fmla="*/ 89 w 694"/>
                <a:gd name="connsiteY22-8474" fmla="*/ 0 h 232"/>
                <a:gd name="connsiteX23-8475" fmla="*/ 100 w 694"/>
                <a:gd name="connsiteY23-8476" fmla="*/ 5 h 232"/>
                <a:gd name="connsiteX24-8477" fmla="*/ 116 w 694"/>
                <a:gd name="connsiteY24-8478" fmla="*/ 11 h 232"/>
                <a:gd name="connsiteX25-8479" fmla="*/ 126 w 694"/>
                <a:gd name="connsiteY25-8480" fmla="*/ 16 h 232"/>
                <a:gd name="connsiteX26-8481" fmla="*/ 137 w 694"/>
                <a:gd name="connsiteY26-8482" fmla="*/ 21 h 232"/>
                <a:gd name="connsiteX27-8483" fmla="*/ 142 w 694"/>
                <a:gd name="connsiteY27-8484" fmla="*/ 32 h 232"/>
                <a:gd name="connsiteX28-8485" fmla="*/ 147 w 694"/>
                <a:gd name="connsiteY28-8486" fmla="*/ 37 h 232"/>
                <a:gd name="connsiteX29-8487" fmla="*/ 153 w 694"/>
                <a:gd name="connsiteY29-8488" fmla="*/ 42 h 232"/>
                <a:gd name="connsiteX30-8489" fmla="*/ 153 w 694"/>
                <a:gd name="connsiteY30-8490" fmla="*/ 48 h 232"/>
                <a:gd name="connsiteX31-8491" fmla="*/ 153 w 694"/>
                <a:gd name="connsiteY31-8492" fmla="*/ 53 h 232"/>
                <a:gd name="connsiteX32-8493" fmla="*/ 147 w 694"/>
                <a:gd name="connsiteY32-8494" fmla="*/ 69 h 232"/>
                <a:gd name="connsiteX33-8495" fmla="*/ 142 w 694"/>
                <a:gd name="connsiteY33-8496" fmla="*/ 84 h 232"/>
                <a:gd name="connsiteX34-8497" fmla="*/ 137 w 694"/>
                <a:gd name="connsiteY34-8498" fmla="*/ 100 h 232"/>
                <a:gd name="connsiteX35-8499" fmla="*/ 132 w 694"/>
                <a:gd name="connsiteY35-8500" fmla="*/ 111 h 232"/>
                <a:gd name="connsiteX36-8501" fmla="*/ 126 w 694"/>
                <a:gd name="connsiteY36-8502" fmla="*/ 116 h 232"/>
                <a:gd name="connsiteX37-8503" fmla="*/ 126 w 694"/>
                <a:gd name="connsiteY37-8504" fmla="*/ 127 h 232"/>
                <a:gd name="connsiteX38-8505" fmla="*/ 121 w 694"/>
                <a:gd name="connsiteY38-8506" fmla="*/ 132 h 232"/>
                <a:gd name="connsiteX39-8507" fmla="*/ 121 w 694"/>
                <a:gd name="connsiteY39-8508" fmla="*/ 137 h 232"/>
                <a:gd name="connsiteX40-8509" fmla="*/ 121 w 694"/>
                <a:gd name="connsiteY40-8510" fmla="*/ 142 h 232"/>
                <a:gd name="connsiteX41-8511" fmla="*/ 121 w 694"/>
                <a:gd name="connsiteY41-8512" fmla="*/ 142 h 232"/>
                <a:gd name="connsiteX42-8513" fmla="*/ 121 w 694"/>
                <a:gd name="connsiteY42-8514" fmla="*/ 148 h 232"/>
                <a:gd name="connsiteX43-8515" fmla="*/ 121 w 694"/>
                <a:gd name="connsiteY43-8516" fmla="*/ 148 h 232"/>
                <a:gd name="connsiteX44-8517" fmla="*/ 694 w 694"/>
                <a:gd name="connsiteY44-8518" fmla="*/ 127 h 232"/>
                <a:gd name="connsiteX45-8519" fmla="*/ 679 w 694"/>
                <a:gd name="connsiteY45-8520" fmla="*/ 127 h 232"/>
                <a:gd name="connsiteX46-8521" fmla="*/ 668 w 694"/>
                <a:gd name="connsiteY46-8522" fmla="*/ 127 h 232"/>
                <a:gd name="connsiteX47-8523" fmla="*/ 658 w 694"/>
                <a:gd name="connsiteY47-8524" fmla="*/ 127 h 232"/>
                <a:gd name="connsiteX48-8525" fmla="*/ 647 w 694"/>
                <a:gd name="connsiteY48-8526" fmla="*/ 132 h 232"/>
                <a:gd name="connsiteX49-8527" fmla="*/ 636 w 694"/>
                <a:gd name="connsiteY49-8528" fmla="*/ 132 h 232"/>
                <a:gd name="connsiteX50-8529" fmla="*/ 621 w 694"/>
                <a:gd name="connsiteY50-8530" fmla="*/ 132 h 232"/>
                <a:gd name="connsiteX51-8531" fmla="*/ 605 w 694"/>
                <a:gd name="connsiteY51-8532" fmla="*/ 132 h 232"/>
                <a:gd name="connsiteX52-8533" fmla="*/ 589 w 694"/>
                <a:gd name="connsiteY52-8534" fmla="*/ 137 h 232"/>
                <a:gd name="connsiteX53-8535" fmla="*/ 573 w 694"/>
                <a:gd name="connsiteY53-8536" fmla="*/ 137 h 232"/>
                <a:gd name="connsiteX54-8537" fmla="*/ 558 w 694"/>
                <a:gd name="connsiteY54-8538" fmla="*/ 137 h 232"/>
                <a:gd name="connsiteX55-8539" fmla="*/ 542 w 694"/>
                <a:gd name="connsiteY55-8540" fmla="*/ 142 h 232"/>
                <a:gd name="connsiteX56-8541" fmla="*/ 521 w 694"/>
                <a:gd name="connsiteY56-8542" fmla="*/ 142 h 232"/>
                <a:gd name="connsiteX57-8543" fmla="*/ 79 w 694"/>
                <a:gd name="connsiteY57-8544" fmla="*/ 221 h 232"/>
                <a:gd name="connsiteX58-8545" fmla="*/ 63 w 694"/>
                <a:gd name="connsiteY58-8546" fmla="*/ 227 h 232"/>
                <a:gd name="connsiteX59-8547" fmla="*/ 58 w 694"/>
                <a:gd name="connsiteY59-8548" fmla="*/ 227 h 232"/>
                <a:gd name="connsiteX60-8549" fmla="*/ 53 w 694"/>
                <a:gd name="connsiteY60-8550" fmla="*/ 227 h 232"/>
                <a:gd name="connsiteX61-8551" fmla="*/ 53 w 694"/>
                <a:gd name="connsiteY61-8552" fmla="*/ 232 h 232"/>
                <a:gd name="connsiteX62-8553" fmla="*/ 47 w 694"/>
                <a:gd name="connsiteY62-8554" fmla="*/ 232 h 232"/>
                <a:gd name="connsiteX63-8555" fmla="*/ 42 w 694"/>
                <a:gd name="connsiteY63-8556" fmla="*/ 227 h 232"/>
                <a:gd name="connsiteX64-8557" fmla="*/ 37 w 694"/>
                <a:gd name="connsiteY64-8558" fmla="*/ 227 h 232"/>
                <a:gd name="connsiteX65-8559" fmla="*/ 32 w 694"/>
                <a:gd name="connsiteY65-8560" fmla="*/ 221 h 232"/>
                <a:gd name="connsiteX66-8561" fmla="*/ 21 w 694"/>
                <a:gd name="connsiteY66-8562" fmla="*/ 216 h 232"/>
                <a:gd name="connsiteX67-8563" fmla="*/ 11 w 694"/>
                <a:gd name="connsiteY67-8564" fmla="*/ 206 h 232"/>
                <a:gd name="connsiteX68-8565" fmla="*/ 5 w 694"/>
                <a:gd name="connsiteY68-8566" fmla="*/ 200 h 232"/>
                <a:gd name="connsiteX69-8567" fmla="*/ 5 w 694"/>
                <a:gd name="connsiteY69-8568" fmla="*/ 190 h 232"/>
                <a:gd name="connsiteX70-8569" fmla="*/ 0 w 694"/>
                <a:gd name="connsiteY70-8570" fmla="*/ 185 h 232"/>
                <a:gd name="connsiteX71-8571" fmla="*/ 5 w 694"/>
                <a:gd name="connsiteY71-8572" fmla="*/ 179 h 232"/>
                <a:gd name="connsiteX72-8573" fmla="*/ 11 w 694"/>
                <a:gd name="connsiteY72-8574" fmla="*/ 174 h 232"/>
                <a:gd name="connsiteX73-8575" fmla="*/ 16 w 694"/>
                <a:gd name="connsiteY73-8576" fmla="*/ 169 h 232"/>
                <a:gd name="connsiteX74-8577" fmla="*/ 26 w 694"/>
                <a:gd name="connsiteY74-8578" fmla="*/ 158 h 232"/>
                <a:gd name="connsiteX75-8579" fmla="*/ 26 w 694"/>
                <a:gd name="connsiteY75-8580" fmla="*/ 158 h 232"/>
                <a:gd name="connsiteX0-8581" fmla="*/ 26 w 679"/>
                <a:gd name="connsiteY0-8582" fmla="*/ 158 h 232"/>
                <a:gd name="connsiteX1-8583" fmla="*/ 37 w 679"/>
                <a:gd name="connsiteY1-8584" fmla="*/ 148 h 232"/>
                <a:gd name="connsiteX2-8585" fmla="*/ 47 w 679"/>
                <a:gd name="connsiteY2-8586" fmla="*/ 137 h 232"/>
                <a:gd name="connsiteX3-8587" fmla="*/ 58 w 679"/>
                <a:gd name="connsiteY3-8588" fmla="*/ 121 h 232"/>
                <a:gd name="connsiteX4-8589" fmla="*/ 68 w 679"/>
                <a:gd name="connsiteY4-8590" fmla="*/ 100 h 232"/>
                <a:gd name="connsiteX5-8591" fmla="*/ 74 w 679"/>
                <a:gd name="connsiteY5-8592" fmla="*/ 79 h 232"/>
                <a:gd name="connsiteX6-8593" fmla="*/ 74 w 679"/>
                <a:gd name="connsiteY6-8594" fmla="*/ 74 h 232"/>
                <a:gd name="connsiteX7-8595" fmla="*/ 74 w 679"/>
                <a:gd name="connsiteY7-8596" fmla="*/ 63 h 232"/>
                <a:gd name="connsiteX8-8597" fmla="*/ 74 w 679"/>
                <a:gd name="connsiteY8-8598" fmla="*/ 58 h 232"/>
                <a:gd name="connsiteX9-8599" fmla="*/ 68 w 679"/>
                <a:gd name="connsiteY9-8600" fmla="*/ 48 h 232"/>
                <a:gd name="connsiteX10-8601" fmla="*/ 68 w 679"/>
                <a:gd name="connsiteY10-8602" fmla="*/ 42 h 232"/>
                <a:gd name="connsiteX11-8603" fmla="*/ 63 w 679"/>
                <a:gd name="connsiteY11-8604" fmla="*/ 37 h 232"/>
                <a:gd name="connsiteX12-8605" fmla="*/ 58 w 679"/>
                <a:gd name="connsiteY12-8606" fmla="*/ 32 h 232"/>
                <a:gd name="connsiteX13-8607" fmla="*/ 53 w 679"/>
                <a:gd name="connsiteY13-8608" fmla="*/ 27 h 232"/>
                <a:gd name="connsiteX14-8609" fmla="*/ 53 w 679"/>
                <a:gd name="connsiteY14-8610" fmla="*/ 21 h 232"/>
                <a:gd name="connsiteX15-8611" fmla="*/ 53 w 679"/>
                <a:gd name="connsiteY15-8612" fmla="*/ 21 h 232"/>
                <a:gd name="connsiteX16-8613" fmla="*/ 53 w 679"/>
                <a:gd name="connsiteY16-8614" fmla="*/ 11 h 232"/>
                <a:gd name="connsiteX17-8615" fmla="*/ 53 w 679"/>
                <a:gd name="connsiteY17-8616" fmla="*/ 11 h 232"/>
                <a:gd name="connsiteX18-8617" fmla="*/ 58 w 679"/>
                <a:gd name="connsiteY18-8618" fmla="*/ 5 h 232"/>
                <a:gd name="connsiteX19-8619" fmla="*/ 63 w 679"/>
                <a:gd name="connsiteY19-8620" fmla="*/ 5 h 232"/>
                <a:gd name="connsiteX20-8621" fmla="*/ 74 w 679"/>
                <a:gd name="connsiteY20-8622" fmla="*/ 0 h 232"/>
                <a:gd name="connsiteX21-8623" fmla="*/ 79 w 679"/>
                <a:gd name="connsiteY21-8624" fmla="*/ 0 h 232"/>
                <a:gd name="connsiteX22-8625" fmla="*/ 89 w 679"/>
                <a:gd name="connsiteY22-8626" fmla="*/ 0 h 232"/>
                <a:gd name="connsiteX23-8627" fmla="*/ 100 w 679"/>
                <a:gd name="connsiteY23-8628" fmla="*/ 5 h 232"/>
                <a:gd name="connsiteX24-8629" fmla="*/ 116 w 679"/>
                <a:gd name="connsiteY24-8630" fmla="*/ 11 h 232"/>
                <a:gd name="connsiteX25-8631" fmla="*/ 126 w 679"/>
                <a:gd name="connsiteY25-8632" fmla="*/ 16 h 232"/>
                <a:gd name="connsiteX26-8633" fmla="*/ 137 w 679"/>
                <a:gd name="connsiteY26-8634" fmla="*/ 21 h 232"/>
                <a:gd name="connsiteX27-8635" fmla="*/ 142 w 679"/>
                <a:gd name="connsiteY27-8636" fmla="*/ 32 h 232"/>
                <a:gd name="connsiteX28-8637" fmla="*/ 147 w 679"/>
                <a:gd name="connsiteY28-8638" fmla="*/ 37 h 232"/>
                <a:gd name="connsiteX29-8639" fmla="*/ 153 w 679"/>
                <a:gd name="connsiteY29-8640" fmla="*/ 42 h 232"/>
                <a:gd name="connsiteX30-8641" fmla="*/ 153 w 679"/>
                <a:gd name="connsiteY30-8642" fmla="*/ 48 h 232"/>
                <a:gd name="connsiteX31-8643" fmla="*/ 153 w 679"/>
                <a:gd name="connsiteY31-8644" fmla="*/ 53 h 232"/>
                <a:gd name="connsiteX32-8645" fmla="*/ 147 w 679"/>
                <a:gd name="connsiteY32-8646" fmla="*/ 69 h 232"/>
                <a:gd name="connsiteX33-8647" fmla="*/ 142 w 679"/>
                <a:gd name="connsiteY33-8648" fmla="*/ 84 h 232"/>
                <a:gd name="connsiteX34-8649" fmla="*/ 137 w 679"/>
                <a:gd name="connsiteY34-8650" fmla="*/ 100 h 232"/>
                <a:gd name="connsiteX35-8651" fmla="*/ 132 w 679"/>
                <a:gd name="connsiteY35-8652" fmla="*/ 111 h 232"/>
                <a:gd name="connsiteX36-8653" fmla="*/ 126 w 679"/>
                <a:gd name="connsiteY36-8654" fmla="*/ 116 h 232"/>
                <a:gd name="connsiteX37-8655" fmla="*/ 126 w 679"/>
                <a:gd name="connsiteY37-8656" fmla="*/ 127 h 232"/>
                <a:gd name="connsiteX38-8657" fmla="*/ 121 w 679"/>
                <a:gd name="connsiteY38-8658" fmla="*/ 132 h 232"/>
                <a:gd name="connsiteX39-8659" fmla="*/ 121 w 679"/>
                <a:gd name="connsiteY39-8660" fmla="*/ 137 h 232"/>
                <a:gd name="connsiteX40-8661" fmla="*/ 121 w 679"/>
                <a:gd name="connsiteY40-8662" fmla="*/ 142 h 232"/>
                <a:gd name="connsiteX41-8663" fmla="*/ 121 w 679"/>
                <a:gd name="connsiteY41-8664" fmla="*/ 142 h 232"/>
                <a:gd name="connsiteX42-8665" fmla="*/ 121 w 679"/>
                <a:gd name="connsiteY42-8666" fmla="*/ 148 h 232"/>
                <a:gd name="connsiteX43-8667" fmla="*/ 121 w 679"/>
                <a:gd name="connsiteY43-8668" fmla="*/ 148 h 232"/>
                <a:gd name="connsiteX44-8669" fmla="*/ 679 w 679"/>
                <a:gd name="connsiteY44-8670" fmla="*/ 127 h 232"/>
                <a:gd name="connsiteX45-8671" fmla="*/ 668 w 679"/>
                <a:gd name="connsiteY45-8672" fmla="*/ 127 h 232"/>
                <a:gd name="connsiteX46-8673" fmla="*/ 658 w 679"/>
                <a:gd name="connsiteY46-8674" fmla="*/ 127 h 232"/>
                <a:gd name="connsiteX47-8675" fmla="*/ 647 w 679"/>
                <a:gd name="connsiteY47-8676" fmla="*/ 132 h 232"/>
                <a:gd name="connsiteX48-8677" fmla="*/ 636 w 679"/>
                <a:gd name="connsiteY48-8678" fmla="*/ 132 h 232"/>
                <a:gd name="connsiteX49-8679" fmla="*/ 621 w 679"/>
                <a:gd name="connsiteY49-8680" fmla="*/ 132 h 232"/>
                <a:gd name="connsiteX50-8681" fmla="*/ 605 w 679"/>
                <a:gd name="connsiteY50-8682" fmla="*/ 132 h 232"/>
                <a:gd name="connsiteX51-8683" fmla="*/ 589 w 679"/>
                <a:gd name="connsiteY51-8684" fmla="*/ 137 h 232"/>
                <a:gd name="connsiteX52-8685" fmla="*/ 573 w 679"/>
                <a:gd name="connsiteY52-8686" fmla="*/ 137 h 232"/>
                <a:gd name="connsiteX53-8687" fmla="*/ 558 w 679"/>
                <a:gd name="connsiteY53-8688" fmla="*/ 137 h 232"/>
                <a:gd name="connsiteX54-8689" fmla="*/ 542 w 679"/>
                <a:gd name="connsiteY54-8690" fmla="*/ 142 h 232"/>
                <a:gd name="connsiteX55-8691" fmla="*/ 521 w 679"/>
                <a:gd name="connsiteY55-8692" fmla="*/ 142 h 232"/>
                <a:gd name="connsiteX56-8693" fmla="*/ 79 w 679"/>
                <a:gd name="connsiteY56-8694" fmla="*/ 221 h 232"/>
                <a:gd name="connsiteX57-8695" fmla="*/ 63 w 679"/>
                <a:gd name="connsiteY57-8696" fmla="*/ 227 h 232"/>
                <a:gd name="connsiteX58-8697" fmla="*/ 58 w 679"/>
                <a:gd name="connsiteY58-8698" fmla="*/ 227 h 232"/>
                <a:gd name="connsiteX59-8699" fmla="*/ 53 w 679"/>
                <a:gd name="connsiteY59-8700" fmla="*/ 227 h 232"/>
                <a:gd name="connsiteX60-8701" fmla="*/ 53 w 679"/>
                <a:gd name="connsiteY60-8702" fmla="*/ 232 h 232"/>
                <a:gd name="connsiteX61-8703" fmla="*/ 47 w 679"/>
                <a:gd name="connsiteY61-8704" fmla="*/ 232 h 232"/>
                <a:gd name="connsiteX62-8705" fmla="*/ 42 w 679"/>
                <a:gd name="connsiteY62-8706" fmla="*/ 227 h 232"/>
                <a:gd name="connsiteX63-8707" fmla="*/ 37 w 679"/>
                <a:gd name="connsiteY63-8708" fmla="*/ 227 h 232"/>
                <a:gd name="connsiteX64-8709" fmla="*/ 32 w 679"/>
                <a:gd name="connsiteY64-8710" fmla="*/ 221 h 232"/>
                <a:gd name="connsiteX65-8711" fmla="*/ 21 w 679"/>
                <a:gd name="connsiteY65-8712" fmla="*/ 216 h 232"/>
                <a:gd name="connsiteX66-8713" fmla="*/ 11 w 679"/>
                <a:gd name="connsiteY66-8714" fmla="*/ 206 h 232"/>
                <a:gd name="connsiteX67-8715" fmla="*/ 5 w 679"/>
                <a:gd name="connsiteY67-8716" fmla="*/ 200 h 232"/>
                <a:gd name="connsiteX68-8717" fmla="*/ 5 w 679"/>
                <a:gd name="connsiteY68-8718" fmla="*/ 190 h 232"/>
                <a:gd name="connsiteX69-8719" fmla="*/ 0 w 679"/>
                <a:gd name="connsiteY69-8720" fmla="*/ 185 h 232"/>
                <a:gd name="connsiteX70-8721" fmla="*/ 5 w 679"/>
                <a:gd name="connsiteY70-8722" fmla="*/ 179 h 232"/>
                <a:gd name="connsiteX71-8723" fmla="*/ 11 w 679"/>
                <a:gd name="connsiteY71-8724" fmla="*/ 174 h 232"/>
                <a:gd name="connsiteX72-8725" fmla="*/ 16 w 679"/>
                <a:gd name="connsiteY72-8726" fmla="*/ 169 h 232"/>
                <a:gd name="connsiteX73-8727" fmla="*/ 26 w 679"/>
                <a:gd name="connsiteY73-8728" fmla="*/ 158 h 232"/>
                <a:gd name="connsiteX74-8729" fmla="*/ 26 w 679"/>
                <a:gd name="connsiteY74-8730" fmla="*/ 158 h 232"/>
                <a:gd name="connsiteX0-8731" fmla="*/ 26 w 668"/>
                <a:gd name="connsiteY0-8732" fmla="*/ 158 h 232"/>
                <a:gd name="connsiteX1-8733" fmla="*/ 37 w 668"/>
                <a:gd name="connsiteY1-8734" fmla="*/ 148 h 232"/>
                <a:gd name="connsiteX2-8735" fmla="*/ 47 w 668"/>
                <a:gd name="connsiteY2-8736" fmla="*/ 137 h 232"/>
                <a:gd name="connsiteX3-8737" fmla="*/ 58 w 668"/>
                <a:gd name="connsiteY3-8738" fmla="*/ 121 h 232"/>
                <a:gd name="connsiteX4-8739" fmla="*/ 68 w 668"/>
                <a:gd name="connsiteY4-8740" fmla="*/ 100 h 232"/>
                <a:gd name="connsiteX5-8741" fmla="*/ 74 w 668"/>
                <a:gd name="connsiteY5-8742" fmla="*/ 79 h 232"/>
                <a:gd name="connsiteX6-8743" fmla="*/ 74 w 668"/>
                <a:gd name="connsiteY6-8744" fmla="*/ 74 h 232"/>
                <a:gd name="connsiteX7-8745" fmla="*/ 74 w 668"/>
                <a:gd name="connsiteY7-8746" fmla="*/ 63 h 232"/>
                <a:gd name="connsiteX8-8747" fmla="*/ 74 w 668"/>
                <a:gd name="connsiteY8-8748" fmla="*/ 58 h 232"/>
                <a:gd name="connsiteX9-8749" fmla="*/ 68 w 668"/>
                <a:gd name="connsiteY9-8750" fmla="*/ 48 h 232"/>
                <a:gd name="connsiteX10-8751" fmla="*/ 68 w 668"/>
                <a:gd name="connsiteY10-8752" fmla="*/ 42 h 232"/>
                <a:gd name="connsiteX11-8753" fmla="*/ 63 w 668"/>
                <a:gd name="connsiteY11-8754" fmla="*/ 37 h 232"/>
                <a:gd name="connsiteX12-8755" fmla="*/ 58 w 668"/>
                <a:gd name="connsiteY12-8756" fmla="*/ 32 h 232"/>
                <a:gd name="connsiteX13-8757" fmla="*/ 53 w 668"/>
                <a:gd name="connsiteY13-8758" fmla="*/ 27 h 232"/>
                <a:gd name="connsiteX14-8759" fmla="*/ 53 w 668"/>
                <a:gd name="connsiteY14-8760" fmla="*/ 21 h 232"/>
                <a:gd name="connsiteX15-8761" fmla="*/ 53 w 668"/>
                <a:gd name="connsiteY15-8762" fmla="*/ 21 h 232"/>
                <a:gd name="connsiteX16-8763" fmla="*/ 53 w 668"/>
                <a:gd name="connsiteY16-8764" fmla="*/ 11 h 232"/>
                <a:gd name="connsiteX17-8765" fmla="*/ 53 w 668"/>
                <a:gd name="connsiteY17-8766" fmla="*/ 11 h 232"/>
                <a:gd name="connsiteX18-8767" fmla="*/ 58 w 668"/>
                <a:gd name="connsiteY18-8768" fmla="*/ 5 h 232"/>
                <a:gd name="connsiteX19-8769" fmla="*/ 63 w 668"/>
                <a:gd name="connsiteY19-8770" fmla="*/ 5 h 232"/>
                <a:gd name="connsiteX20-8771" fmla="*/ 74 w 668"/>
                <a:gd name="connsiteY20-8772" fmla="*/ 0 h 232"/>
                <a:gd name="connsiteX21-8773" fmla="*/ 79 w 668"/>
                <a:gd name="connsiteY21-8774" fmla="*/ 0 h 232"/>
                <a:gd name="connsiteX22-8775" fmla="*/ 89 w 668"/>
                <a:gd name="connsiteY22-8776" fmla="*/ 0 h 232"/>
                <a:gd name="connsiteX23-8777" fmla="*/ 100 w 668"/>
                <a:gd name="connsiteY23-8778" fmla="*/ 5 h 232"/>
                <a:gd name="connsiteX24-8779" fmla="*/ 116 w 668"/>
                <a:gd name="connsiteY24-8780" fmla="*/ 11 h 232"/>
                <a:gd name="connsiteX25-8781" fmla="*/ 126 w 668"/>
                <a:gd name="connsiteY25-8782" fmla="*/ 16 h 232"/>
                <a:gd name="connsiteX26-8783" fmla="*/ 137 w 668"/>
                <a:gd name="connsiteY26-8784" fmla="*/ 21 h 232"/>
                <a:gd name="connsiteX27-8785" fmla="*/ 142 w 668"/>
                <a:gd name="connsiteY27-8786" fmla="*/ 32 h 232"/>
                <a:gd name="connsiteX28-8787" fmla="*/ 147 w 668"/>
                <a:gd name="connsiteY28-8788" fmla="*/ 37 h 232"/>
                <a:gd name="connsiteX29-8789" fmla="*/ 153 w 668"/>
                <a:gd name="connsiteY29-8790" fmla="*/ 42 h 232"/>
                <a:gd name="connsiteX30-8791" fmla="*/ 153 w 668"/>
                <a:gd name="connsiteY30-8792" fmla="*/ 48 h 232"/>
                <a:gd name="connsiteX31-8793" fmla="*/ 153 w 668"/>
                <a:gd name="connsiteY31-8794" fmla="*/ 53 h 232"/>
                <a:gd name="connsiteX32-8795" fmla="*/ 147 w 668"/>
                <a:gd name="connsiteY32-8796" fmla="*/ 69 h 232"/>
                <a:gd name="connsiteX33-8797" fmla="*/ 142 w 668"/>
                <a:gd name="connsiteY33-8798" fmla="*/ 84 h 232"/>
                <a:gd name="connsiteX34-8799" fmla="*/ 137 w 668"/>
                <a:gd name="connsiteY34-8800" fmla="*/ 100 h 232"/>
                <a:gd name="connsiteX35-8801" fmla="*/ 132 w 668"/>
                <a:gd name="connsiteY35-8802" fmla="*/ 111 h 232"/>
                <a:gd name="connsiteX36-8803" fmla="*/ 126 w 668"/>
                <a:gd name="connsiteY36-8804" fmla="*/ 116 h 232"/>
                <a:gd name="connsiteX37-8805" fmla="*/ 126 w 668"/>
                <a:gd name="connsiteY37-8806" fmla="*/ 127 h 232"/>
                <a:gd name="connsiteX38-8807" fmla="*/ 121 w 668"/>
                <a:gd name="connsiteY38-8808" fmla="*/ 132 h 232"/>
                <a:gd name="connsiteX39-8809" fmla="*/ 121 w 668"/>
                <a:gd name="connsiteY39-8810" fmla="*/ 137 h 232"/>
                <a:gd name="connsiteX40-8811" fmla="*/ 121 w 668"/>
                <a:gd name="connsiteY40-8812" fmla="*/ 142 h 232"/>
                <a:gd name="connsiteX41-8813" fmla="*/ 121 w 668"/>
                <a:gd name="connsiteY41-8814" fmla="*/ 142 h 232"/>
                <a:gd name="connsiteX42-8815" fmla="*/ 121 w 668"/>
                <a:gd name="connsiteY42-8816" fmla="*/ 148 h 232"/>
                <a:gd name="connsiteX43-8817" fmla="*/ 121 w 668"/>
                <a:gd name="connsiteY43-8818" fmla="*/ 148 h 232"/>
                <a:gd name="connsiteX44-8819" fmla="*/ 668 w 668"/>
                <a:gd name="connsiteY44-8820" fmla="*/ 127 h 232"/>
                <a:gd name="connsiteX45-8821" fmla="*/ 658 w 668"/>
                <a:gd name="connsiteY45-8822" fmla="*/ 127 h 232"/>
                <a:gd name="connsiteX46-8823" fmla="*/ 647 w 668"/>
                <a:gd name="connsiteY46-8824" fmla="*/ 132 h 232"/>
                <a:gd name="connsiteX47-8825" fmla="*/ 636 w 668"/>
                <a:gd name="connsiteY47-8826" fmla="*/ 132 h 232"/>
                <a:gd name="connsiteX48-8827" fmla="*/ 621 w 668"/>
                <a:gd name="connsiteY48-8828" fmla="*/ 132 h 232"/>
                <a:gd name="connsiteX49-8829" fmla="*/ 605 w 668"/>
                <a:gd name="connsiteY49-8830" fmla="*/ 132 h 232"/>
                <a:gd name="connsiteX50-8831" fmla="*/ 589 w 668"/>
                <a:gd name="connsiteY50-8832" fmla="*/ 137 h 232"/>
                <a:gd name="connsiteX51-8833" fmla="*/ 573 w 668"/>
                <a:gd name="connsiteY51-8834" fmla="*/ 137 h 232"/>
                <a:gd name="connsiteX52-8835" fmla="*/ 558 w 668"/>
                <a:gd name="connsiteY52-8836" fmla="*/ 137 h 232"/>
                <a:gd name="connsiteX53-8837" fmla="*/ 542 w 668"/>
                <a:gd name="connsiteY53-8838" fmla="*/ 142 h 232"/>
                <a:gd name="connsiteX54-8839" fmla="*/ 521 w 668"/>
                <a:gd name="connsiteY54-8840" fmla="*/ 142 h 232"/>
                <a:gd name="connsiteX55-8841" fmla="*/ 79 w 668"/>
                <a:gd name="connsiteY55-8842" fmla="*/ 221 h 232"/>
                <a:gd name="connsiteX56-8843" fmla="*/ 63 w 668"/>
                <a:gd name="connsiteY56-8844" fmla="*/ 227 h 232"/>
                <a:gd name="connsiteX57-8845" fmla="*/ 58 w 668"/>
                <a:gd name="connsiteY57-8846" fmla="*/ 227 h 232"/>
                <a:gd name="connsiteX58-8847" fmla="*/ 53 w 668"/>
                <a:gd name="connsiteY58-8848" fmla="*/ 227 h 232"/>
                <a:gd name="connsiteX59-8849" fmla="*/ 53 w 668"/>
                <a:gd name="connsiteY59-8850" fmla="*/ 232 h 232"/>
                <a:gd name="connsiteX60-8851" fmla="*/ 47 w 668"/>
                <a:gd name="connsiteY60-8852" fmla="*/ 232 h 232"/>
                <a:gd name="connsiteX61-8853" fmla="*/ 42 w 668"/>
                <a:gd name="connsiteY61-8854" fmla="*/ 227 h 232"/>
                <a:gd name="connsiteX62-8855" fmla="*/ 37 w 668"/>
                <a:gd name="connsiteY62-8856" fmla="*/ 227 h 232"/>
                <a:gd name="connsiteX63-8857" fmla="*/ 32 w 668"/>
                <a:gd name="connsiteY63-8858" fmla="*/ 221 h 232"/>
                <a:gd name="connsiteX64-8859" fmla="*/ 21 w 668"/>
                <a:gd name="connsiteY64-8860" fmla="*/ 216 h 232"/>
                <a:gd name="connsiteX65-8861" fmla="*/ 11 w 668"/>
                <a:gd name="connsiteY65-8862" fmla="*/ 206 h 232"/>
                <a:gd name="connsiteX66-8863" fmla="*/ 5 w 668"/>
                <a:gd name="connsiteY66-8864" fmla="*/ 200 h 232"/>
                <a:gd name="connsiteX67-8865" fmla="*/ 5 w 668"/>
                <a:gd name="connsiteY67-8866" fmla="*/ 190 h 232"/>
                <a:gd name="connsiteX68-8867" fmla="*/ 0 w 668"/>
                <a:gd name="connsiteY68-8868" fmla="*/ 185 h 232"/>
                <a:gd name="connsiteX69-8869" fmla="*/ 5 w 668"/>
                <a:gd name="connsiteY69-8870" fmla="*/ 179 h 232"/>
                <a:gd name="connsiteX70-8871" fmla="*/ 11 w 668"/>
                <a:gd name="connsiteY70-8872" fmla="*/ 174 h 232"/>
                <a:gd name="connsiteX71-8873" fmla="*/ 16 w 668"/>
                <a:gd name="connsiteY71-8874" fmla="*/ 169 h 232"/>
                <a:gd name="connsiteX72-8875" fmla="*/ 26 w 668"/>
                <a:gd name="connsiteY72-8876" fmla="*/ 158 h 232"/>
                <a:gd name="connsiteX73-8877" fmla="*/ 26 w 668"/>
                <a:gd name="connsiteY73-8878" fmla="*/ 158 h 232"/>
                <a:gd name="connsiteX0-8879" fmla="*/ 26 w 668"/>
                <a:gd name="connsiteY0-8880" fmla="*/ 158 h 232"/>
                <a:gd name="connsiteX1-8881" fmla="*/ 37 w 668"/>
                <a:gd name="connsiteY1-8882" fmla="*/ 148 h 232"/>
                <a:gd name="connsiteX2-8883" fmla="*/ 47 w 668"/>
                <a:gd name="connsiteY2-8884" fmla="*/ 137 h 232"/>
                <a:gd name="connsiteX3-8885" fmla="*/ 58 w 668"/>
                <a:gd name="connsiteY3-8886" fmla="*/ 121 h 232"/>
                <a:gd name="connsiteX4-8887" fmla="*/ 68 w 668"/>
                <a:gd name="connsiteY4-8888" fmla="*/ 100 h 232"/>
                <a:gd name="connsiteX5-8889" fmla="*/ 74 w 668"/>
                <a:gd name="connsiteY5-8890" fmla="*/ 79 h 232"/>
                <a:gd name="connsiteX6-8891" fmla="*/ 74 w 668"/>
                <a:gd name="connsiteY6-8892" fmla="*/ 74 h 232"/>
                <a:gd name="connsiteX7-8893" fmla="*/ 74 w 668"/>
                <a:gd name="connsiteY7-8894" fmla="*/ 63 h 232"/>
                <a:gd name="connsiteX8-8895" fmla="*/ 74 w 668"/>
                <a:gd name="connsiteY8-8896" fmla="*/ 58 h 232"/>
                <a:gd name="connsiteX9-8897" fmla="*/ 68 w 668"/>
                <a:gd name="connsiteY9-8898" fmla="*/ 48 h 232"/>
                <a:gd name="connsiteX10-8899" fmla="*/ 68 w 668"/>
                <a:gd name="connsiteY10-8900" fmla="*/ 42 h 232"/>
                <a:gd name="connsiteX11-8901" fmla="*/ 63 w 668"/>
                <a:gd name="connsiteY11-8902" fmla="*/ 37 h 232"/>
                <a:gd name="connsiteX12-8903" fmla="*/ 58 w 668"/>
                <a:gd name="connsiteY12-8904" fmla="*/ 32 h 232"/>
                <a:gd name="connsiteX13-8905" fmla="*/ 53 w 668"/>
                <a:gd name="connsiteY13-8906" fmla="*/ 27 h 232"/>
                <a:gd name="connsiteX14-8907" fmla="*/ 53 w 668"/>
                <a:gd name="connsiteY14-8908" fmla="*/ 21 h 232"/>
                <a:gd name="connsiteX15-8909" fmla="*/ 53 w 668"/>
                <a:gd name="connsiteY15-8910" fmla="*/ 21 h 232"/>
                <a:gd name="connsiteX16-8911" fmla="*/ 53 w 668"/>
                <a:gd name="connsiteY16-8912" fmla="*/ 11 h 232"/>
                <a:gd name="connsiteX17-8913" fmla="*/ 53 w 668"/>
                <a:gd name="connsiteY17-8914" fmla="*/ 11 h 232"/>
                <a:gd name="connsiteX18-8915" fmla="*/ 58 w 668"/>
                <a:gd name="connsiteY18-8916" fmla="*/ 5 h 232"/>
                <a:gd name="connsiteX19-8917" fmla="*/ 63 w 668"/>
                <a:gd name="connsiteY19-8918" fmla="*/ 5 h 232"/>
                <a:gd name="connsiteX20-8919" fmla="*/ 74 w 668"/>
                <a:gd name="connsiteY20-8920" fmla="*/ 0 h 232"/>
                <a:gd name="connsiteX21-8921" fmla="*/ 79 w 668"/>
                <a:gd name="connsiteY21-8922" fmla="*/ 0 h 232"/>
                <a:gd name="connsiteX22-8923" fmla="*/ 89 w 668"/>
                <a:gd name="connsiteY22-8924" fmla="*/ 0 h 232"/>
                <a:gd name="connsiteX23-8925" fmla="*/ 100 w 668"/>
                <a:gd name="connsiteY23-8926" fmla="*/ 5 h 232"/>
                <a:gd name="connsiteX24-8927" fmla="*/ 116 w 668"/>
                <a:gd name="connsiteY24-8928" fmla="*/ 11 h 232"/>
                <a:gd name="connsiteX25-8929" fmla="*/ 126 w 668"/>
                <a:gd name="connsiteY25-8930" fmla="*/ 16 h 232"/>
                <a:gd name="connsiteX26-8931" fmla="*/ 137 w 668"/>
                <a:gd name="connsiteY26-8932" fmla="*/ 21 h 232"/>
                <a:gd name="connsiteX27-8933" fmla="*/ 142 w 668"/>
                <a:gd name="connsiteY27-8934" fmla="*/ 32 h 232"/>
                <a:gd name="connsiteX28-8935" fmla="*/ 147 w 668"/>
                <a:gd name="connsiteY28-8936" fmla="*/ 37 h 232"/>
                <a:gd name="connsiteX29-8937" fmla="*/ 153 w 668"/>
                <a:gd name="connsiteY29-8938" fmla="*/ 42 h 232"/>
                <a:gd name="connsiteX30-8939" fmla="*/ 153 w 668"/>
                <a:gd name="connsiteY30-8940" fmla="*/ 48 h 232"/>
                <a:gd name="connsiteX31-8941" fmla="*/ 153 w 668"/>
                <a:gd name="connsiteY31-8942" fmla="*/ 53 h 232"/>
                <a:gd name="connsiteX32-8943" fmla="*/ 147 w 668"/>
                <a:gd name="connsiteY32-8944" fmla="*/ 69 h 232"/>
                <a:gd name="connsiteX33-8945" fmla="*/ 142 w 668"/>
                <a:gd name="connsiteY33-8946" fmla="*/ 84 h 232"/>
                <a:gd name="connsiteX34-8947" fmla="*/ 137 w 668"/>
                <a:gd name="connsiteY34-8948" fmla="*/ 100 h 232"/>
                <a:gd name="connsiteX35-8949" fmla="*/ 132 w 668"/>
                <a:gd name="connsiteY35-8950" fmla="*/ 111 h 232"/>
                <a:gd name="connsiteX36-8951" fmla="*/ 126 w 668"/>
                <a:gd name="connsiteY36-8952" fmla="*/ 116 h 232"/>
                <a:gd name="connsiteX37-8953" fmla="*/ 126 w 668"/>
                <a:gd name="connsiteY37-8954" fmla="*/ 127 h 232"/>
                <a:gd name="connsiteX38-8955" fmla="*/ 121 w 668"/>
                <a:gd name="connsiteY38-8956" fmla="*/ 132 h 232"/>
                <a:gd name="connsiteX39-8957" fmla="*/ 121 w 668"/>
                <a:gd name="connsiteY39-8958" fmla="*/ 137 h 232"/>
                <a:gd name="connsiteX40-8959" fmla="*/ 121 w 668"/>
                <a:gd name="connsiteY40-8960" fmla="*/ 142 h 232"/>
                <a:gd name="connsiteX41-8961" fmla="*/ 121 w 668"/>
                <a:gd name="connsiteY41-8962" fmla="*/ 142 h 232"/>
                <a:gd name="connsiteX42-8963" fmla="*/ 121 w 668"/>
                <a:gd name="connsiteY42-8964" fmla="*/ 148 h 232"/>
                <a:gd name="connsiteX43-8965" fmla="*/ 121 w 668"/>
                <a:gd name="connsiteY43-8966" fmla="*/ 148 h 232"/>
                <a:gd name="connsiteX44-8967" fmla="*/ 668 w 668"/>
                <a:gd name="connsiteY44-8968" fmla="*/ 127 h 232"/>
                <a:gd name="connsiteX45-8969" fmla="*/ 647 w 668"/>
                <a:gd name="connsiteY45-8970" fmla="*/ 132 h 232"/>
                <a:gd name="connsiteX46-8971" fmla="*/ 636 w 668"/>
                <a:gd name="connsiteY46-8972" fmla="*/ 132 h 232"/>
                <a:gd name="connsiteX47-8973" fmla="*/ 621 w 668"/>
                <a:gd name="connsiteY47-8974" fmla="*/ 132 h 232"/>
                <a:gd name="connsiteX48-8975" fmla="*/ 605 w 668"/>
                <a:gd name="connsiteY48-8976" fmla="*/ 132 h 232"/>
                <a:gd name="connsiteX49-8977" fmla="*/ 589 w 668"/>
                <a:gd name="connsiteY49-8978" fmla="*/ 137 h 232"/>
                <a:gd name="connsiteX50-8979" fmla="*/ 573 w 668"/>
                <a:gd name="connsiteY50-8980" fmla="*/ 137 h 232"/>
                <a:gd name="connsiteX51-8981" fmla="*/ 558 w 668"/>
                <a:gd name="connsiteY51-8982" fmla="*/ 137 h 232"/>
                <a:gd name="connsiteX52-8983" fmla="*/ 542 w 668"/>
                <a:gd name="connsiteY52-8984" fmla="*/ 142 h 232"/>
                <a:gd name="connsiteX53-8985" fmla="*/ 521 w 668"/>
                <a:gd name="connsiteY53-8986" fmla="*/ 142 h 232"/>
                <a:gd name="connsiteX54-8987" fmla="*/ 79 w 668"/>
                <a:gd name="connsiteY54-8988" fmla="*/ 221 h 232"/>
                <a:gd name="connsiteX55-8989" fmla="*/ 63 w 668"/>
                <a:gd name="connsiteY55-8990" fmla="*/ 227 h 232"/>
                <a:gd name="connsiteX56-8991" fmla="*/ 58 w 668"/>
                <a:gd name="connsiteY56-8992" fmla="*/ 227 h 232"/>
                <a:gd name="connsiteX57-8993" fmla="*/ 53 w 668"/>
                <a:gd name="connsiteY57-8994" fmla="*/ 227 h 232"/>
                <a:gd name="connsiteX58-8995" fmla="*/ 53 w 668"/>
                <a:gd name="connsiteY58-8996" fmla="*/ 232 h 232"/>
                <a:gd name="connsiteX59-8997" fmla="*/ 47 w 668"/>
                <a:gd name="connsiteY59-8998" fmla="*/ 232 h 232"/>
                <a:gd name="connsiteX60-8999" fmla="*/ 42 w 668"/>
                <a:gd name="connsiteY60-9000" fmla="*/ 227 h 232"/>
                <a:gd name="connsiteX61-9001" fmla="*/ 37 w 668"/>
                <a:gd name="connsiteY61-9002" fmla="*/ 227 h 232"/>
                <a:gd name="connsiteX62-9003" fmla="*/ 32 w 668"/>
                <a:gd name="connsiteY62-9004" fmla="*/ 221 h 232"/>
                <a:gd name="connsiteX63-9005" fmla="*/ 21 w 668"/>
                <a:gd name="connsiteY63-9006" fmla="*/ 216 h 232"/>
                <a:gd name="connsiteX64-9007" fmla="*/ 11 w 668"/>
                <a:gd name="connsiteY64-9008" fmla="*/ 206 h 232"/>
                <a:gd name="connsiteX65-9009" fmla="*/ 5 w 668"/>
                <a:gd name="connsiteY65-9010" fmla="*/ 200 h 232"/>
                <a:gd name="connsiteX66-9011" fmla="*/ 5 w 668"/>
                <a:gd name="connsiteY66-9012" fmla="*/ 190 h 232"/>
                <a:gd name="connsiteX67-9013" fmla="*/ 0 w 668"/>
                <a:gd name="connsiteY67-9014" fmla="*/ 185 h 232"/>
                <a:gd name="connsiteX68-9015" fmla="*/ 5 w 668"/>
                <a:gd name="connsiteY68-9016" fmla="*/ 179 h 232"/>
                <a:gd name="connsiteX69-9017" fmla="*/ 11 w 668"/>
                <a:gd name="connsiteY69-9018" fmla="*/ 174 h 232"/>
                <a:gd name="connsiteX70-9019" fmla="*/ 16 w 668"/>
                <a:gd name="connsiteY70-9020" fmla="*/ 169 h 232"/>
                <a:gd name="connsiteX71-9021" fmla="*/ 26 w 668"/>
                <a:gd name="connsiteY71-9022" fmla="*/ 158 h 232"/>
                <a:gd name="connsiteX72-9023" fmla="*/ 26 w 668"/>
                <a:gd name="connsiteY72-9024" fmla="*/ 158 h 232"/>
                <a:gd name="connsiteX0-9025" fmla="*/ 26 w 647"/>
                <a:gd name="connsiteY0-9026" fmla="*/ 158 h 232"/>
                <a:gd name="connsiteX1-9027" fmla="*/ 37 w 647"/>
                <a:gd name="connsiteY1-9028" fmla="*/ 148 h 232"/>
                <a:gd name="connsiteX2-9029" fmla="*/ 47 w 647"/>
                <a:gd name="connsiteY2-9030" fmla="*/ 137 h 232"/>
                <a:gd name="connsiteX3-9031" fmla="*/ 58 w 647"/>
                <a:gd name="connsiteY3-9032" fmla="*/ 121 h 232"/>
                <a:gd name="connsiteX4-9033" fmla="*/ 68 w 647"/>
                <a:gd name="connsiteY4-9034" fmla="*/ 100 h 232"/>
                <a:gd name="connsiteX5-9035" fmla="*/ 74 w 647"/>
                <a:gd name="connsiteY5-9036" fmla="*/ 79 h 232"/>
                <a:gd name="connsiteX6-9037" fmla="*/ 74 w 647"/>
                <a:gd name="connsiteY6-9038" fmla="*/ 74 h 232"/>
                <a:gd name="connsiteX7-9039" fmla="*/ 74 w 647"/>
                <a:gd name="connsiteY7-9040" fmla="*/ 63 h 232"/>
                <a:gd name="connsiteX8-9041" fmla="*/ 74 w 647"/>
                <a:gd name="connsiteY8-9042" fmla="*/ 58 h 232"/>
                <a:gd name="connsiteX9-9043" fmla="*/ 68 w 647"/>
                <a:gd name="connsiteY9-9044" fmla="*/ 48 h 232"/>
                <a:gd name="connsiteX10-9045" fmla="*/ 68 w 647"/>
                <a:gd name="connsiteY10-9046" fmla="*/ 42 h 232"/>
                <a:gd name="connsiteX11-9047" fmla="*/ 63 w 647"/>
                <a:gd name="connsiteY11-9048" fmla="*/ 37 h 232"/>
                <a:gd name="connsiteX12-9049" fmla="*/ 58 w 647"/>
                <a:gd name="connsiteY12-9050" fmla="*/ 32 h 232"/>
                <a:gd name="connsiteX13-9051" fmla="*/ 53 w 647"/>
                <a:gd name="connsiteY13-9052" fmla="*/ 27 h 232"/>
                <a:gd name="connsiteX14-9053" fmla="*/ 53 w 647"/>
                <a:gd name="connsiteY14-9054" fmla="*/ 21 h 232"/>
                <a:gd name="connsiteX15-9055" fmla="*/ 53 w 647"/>
                <a:gd name="connsiteY15-9056" fmla="*/ 21 h 232"/>
                <a:gd name="connsiteX16-9057" fmla="*/ 53 w 647"/>
                <a:gd name="connsiteY16-9058" fmla="*/ 11 h 232"/>
                <a:gd name="connsiteX17-9059" fmla="*/ 53 w 647"/>
                <a:gd name="connsiteY17-9060" fmla="*/ 11 h 232"/>
                <a:gd name="connsiteX18-9061" fmla="*/ 58 w 647"/>
                <a:gd name="connsiteY18-9062" fmla="*/ 5 h 232"/>
                <a:gd name="connsiteX19-9063" fmla="*/ 63 w 647"/>
                <a:gd name="connsiteY19-9064" fmla="*/ 5 h 232"/>
                <a:gd name="connsiteX20-9065" fmla="*/ 74 w 647"/>
                <a:gd name="connsiteY20-9066" fmla="*/ 0 h 232"/>
                <a:gd name="connsiteX21-9067" fmla="*/ 79 w 647"/>
                <a:gd name="connsiteY21-9068" fmla="*/ 0 h 232"/>
                <a:gd name="connsiteX22-9069" fmla="*/ 89 w 647"/>
                <a:gd name="connsiteY22-9070" fmla="*/ 0 h 232"/>
                <a:gd name="connsiteX23-9071" fmla="*/ 100 w 647"/>
                <a:gd name="connsiteY23-9072" fmla="*/ 5 h 232"/>
                <a:gd name="connsiteX24-9073" fmla="*/ 116 w 647"/>
                <a:gd name="connsiteY24-9074" fmla="*/ 11 h 232"/>
                <a:gd name="connsiteX25-9075" fmla="*/ 126 w 647"/>
                <a:gd name="connsiteY25-9076" fmla="*/ 16 h 232"/>
                <a:gd name="connsiteX26-9077" fmla="*/ 137 w 647"/>
                <a:gd name="connsiteY26-9078" fmla="*/ 21 h 232"/>
                <a:gd name="connsiteX27-9079" fmla="*/ 142 w 647"/>
                <a:gd name="connsiteY27-9080" fmla="*/ 32 h 232"/>
                <a:gd name="connsiteX28-9081" fmla="*/ 147 w 647"/>
                <a:gd name="connsiteY28-9082" fmla="*/ 37 h 232"/>
                <a:gd name="connsiteX29-9083" fmla="*/ 153 w 647"/>
                <a:gd name="connsiteY29-9084" fmla="*/ 42 h 232"/>
                <a:gd name="connsiteX30-9085" fmla="*/ 153 w 647"/>
                <a:gd name="connsiteY30-9086" fmla="*/ 48 h 232"/>
                <a:gd name="connsiteX31-9087" fmla="*/ 153 w 647"/>
                <a:gd name="connsiteY31-9088" fmla="*/ 53 h 232"/>
                <a:gd name="connsiteX32-9089" fmla="*/ 147 w 647"/>
                <a:gd name="connsiteY32-9090" fmla="*/ 69 h 232"/>
                <a:gd name="connsiteX33-9091" fmla="*/ 142 w 647"/>
                <a:gd name="connsiteY33-9092" fmla="*/ 84 h 232"/>
                <a:gd name="connsiteX34-9093" fmla="*/ 137 w 647"/>
                <a:gd name="connsiteY34-9094" fmla="*/ 100 h 232"/>
                <a:gd name="connsiteX35-9095" fmla="*/ 132 w 647"/>
                <a:gd name="connsiteY35-9096" fmla="*/ 111 h 232"/>
                <a:gd name="connsiteX36-9097" fmla="*/ 126 w 647"/>
                <a:gd name="connsiteY36-9098" fmla="*/ 116 h 232"/>
                <a:gd name="connsiteX37-9099" fmla="*/ 126 w 647"/>
                <a:gd name="connsiteY37-9100" fmla="*/ 127 h 232"/>
                <a:gd name="connsiteX38-9101" fmla="*/ 121 w 647"/>
                <a:gd name="connsiteY38-9102" fmla="*/ 132 h 232"/>
                <a:gd name="connsiteX39-9103" fmla="*/ 121 w 647"/>
                <a:gd name="connsiteY39-9104" fmla="*/ 137 h 232"/>
                <a:gd name="connsiteX40-9105" fmla="*/ 121 w 647"/>
                <a:gd name="connsiteY40-9106" fmla="*/ 142 h 232"/>
                <a:gd name="connsiteX41-9107" fmla="*/ 121 w 647"/>
                <a:gd name="connsiteY41-9108" fmla="*/ 142 h 232"/>
                <a:gd name="connsiteX42-9109" fmla="*/ 121 w 647"/>
                <a:gd name="connsiteY42-9110" fmla="*/ 148 h 232"/>
                <a:gd name="connsiteX43-9111" fmla="*/ 121 w 647"/>
                <a:gd name="connsiteY43-9112" fmla="*/ 148 h 232"/>
                <a:gd name="connsiteX44-9113" fmla="*/ 647 w 647"/>
                <a:gd name="connsiteY44-9114" fmla="*/ 132 h 232"/>
                <a:gd name="connsiteX45-9115" fmla="*/ 636 w 647"/>
                <a:gd name="connsiteY45-9116" fmla="*/ 132 h 232"/>
                <a:gd name="connsiteX46-9117" fmla="*/ 621 w 647"/>
                <a:gd name="connsiteY46-9118" fmla="*/ 132 h 232"/>
                <a:gd name="connsiteX47-9119" fmla="*/ 605 w 647"/>
                <a:gd name="connsiteY47-9120" fmla="*/ 132 h 232"/>
                <a:gd name="connsiteX48-9121" fmla="*/ 589 w 647"/>
                <a:gd name="connsiteY48-9122" fmla="*/ 137 h 232"/>
                <a:gd name="connsiteX49-9123" fmla="*/ 573 w 647"/>
                <a:gd name="connsiteY49-9124" fmla="*/ 137 h 232"/>
                <a:gd name="connsiteX50-9125" fmla="*/ 558 w 647"/>
                <a:gd name="connsiteY50-9126" fmla="*/ 137 h 232"/>
                <a:gd name="connsiteX51-9127" fmla="*/ 542 w 647"/>
                <a:gd name="connsiteY51-9128" fmla="*/ 142 h 232"/>
                <a:gd name="connsiteX52-9129" fmla="*/ 521 w 647"/>
                <a:gd name="connsiteY52-9130" fmla="*/ 142 h 232"/>
                <a:gd name="connsiteX53-9131" fmla="*/ 79 w 647"/>
                <a:gd name="connsiteY53-9132" fmla="*/ 221 h 232"/>
                <a:gd name="connsiteX54-9133" fmla="*/ 63 w 647"/>
                <a:gd name="connsiteY54-9134" fmla="*/ 227 h 232"/>
                <a:gd name="connsiteX55-9135" fmla="*/ 58 w 647"/>
                <a:gd name="connsiteY55-9136" fmla="*/ 227 h 232"/>
                <a:gd name="connsiteX56-9137" fmla="*/ 53 w 647"/>
                <a:gd name="connsiteY56-9138" fmla="*/ 227 h 232"/>
                <a:gd name="connsiteX57-9139" fmla="*/ 53 w 647"/>
                <a:gd name="connsiteY57-9140" fmla="*/ 232 h 232"/>
                <a:gd name="connsiteX58-9141" fmla="*/ 47 w 647"/>
                <a:gd name="connsiteY58-9142" fmla="*/ 232 h 232"/>
                <a:gd name="connsiteX59-9143" fmla="*/ 42 w 647"/>
                <a:gd name="connsiteY59-9144" fmla="*/ 227 h 232"/>
                <a:gd name="connsiteX60-9145" fmla="*/ 37 w 647"/>
                <a:gd name="connsiteY60-9146" fmla="*/ 227 h 232"/>
                <a:gd name="connsiteX61-9147" fmla="*/ 32 w 647"/>
                <a:gd name="connsiteY61-9148" fmla="*/ 221 h 232"/>
                <a:gd name="connsiteX62-9149" fmla="*/ 21 w 647"/>
                <a:gd name="connsiteY62-9150" fmla="*/ 216 h 232"/>
                <a:gd name="connsiteX63-9151" fmla="*/ 11 w 647"/>
                <a:gd name="connsiteY63-9152" fmla="*/ 206 h 232"/>
                <a:gd name="connsiteX64-9153" fmla="*/ 5 w 647"/>
                <a:gd name="connsiteY64-9154" fmla="*/ 200 h 232"/>
                <a:gd name="connsiteX65-9155" fmla="*/ 5 w 647"/>
                <a:gd name="connsiteY65-9156" fmla="*/ 190 h 232"/>
                <a:gd name="connsiteX66-9157" fmla="*/ 0 w 647"/>
                <a:gd name="connsiteY66-9158" fmla="*/ 185 h 232"/>
                <a:gd name="connsiteX67-9159" fmla="*/ 5 w 647"/>
                <a:gd name="connsiteY67-9160" fmla="*/ 179 h 232"/>
                <a:gd name="connsiteX68-9161" fmla="*/ 11 w 647"/>
                <a:gd name="connsiteY68-9162" fmla="*/ 174 h 232"/>
                <a:gd name="connsiteX69-9163" fmla="*/ 16 w 647"/>
                <a:gd name="connsiteY69-9164" fmla="*/ 169 h 232"/>
                <a:gd name="connsiteX70-9165" fmla="*/ 26 w 647"/>
                <a:gd name="connsiteY70-9166" fmla="*/ 158 h 232"/>
                <a:gd name="connsiteX71-9167" fmla="*/ 26 w 647"/>
                <a:gd name="connsiteY71-9168" fmla="*/ 158 h 232"/>
                <a:gd name="connsiteX0-9169" fmla="*/ 26 w 636"/>
                <a:gd name="connsiteY0-9170" fmla="*/ 158 h 232"/>
                <a:gd name="connsiteX1-9171" fmla="*/ 37 w 636"/>
                <a:gd name="connsiteY1-9172" fmla="*/ 148 h 232"/>
                <a:gd name="connsiteX2-9173" fmla="*/ 47 w 636"/>
                <a:gd name="connsiteY2-9174" fmla="*/ 137 h 232"/>
                <a:gd name="connsiteX3-9175" fmla="*/ 58 w 636"/>
                <a:gd name="connsiteY3-9176" fmla="*/ 121 h 232"/>
                <a:gd name="connsiteX4-9177" fmla="*/ 68 w 636"/>
                <a:gd name="connsiteY4-9178" fmla="*/ 100 h 232"/>
                <a:gd name="connsiteX5-9179" fmla="*/ 74 w 636"/>
                <a:gd name="connsiteY5-9180" fmla="*/ 79 h 232"/>
                <a:gd name="connsiteX6-9181" fmla="*/ 74 w 636"/>
                <a:gd name="connsiteY6-9182" fmla="*/ 74 h 232"/>
                <a:gd name="connsiteX7-9183" fmla="*/ 74 w 636"/>
                <a:gd name="connsiteY7-9184" fmla="*/ 63 h 232"/>
                <a:gd name="connsiteX8-9185" fmla="*/ 74 w 636"/>
                <a:gd name="connsiteY8-9186" fmla="*/ 58 h 232"/>
                <a:gd name="connsiteX9-9187" fmla="*/ 68 w 636"/>
                <a:gd name="connsiteY9-9188" fmla="*/ 48 h 232"/>
                <a:gd name="connsiteX10-9189" fmla="*/ 68 w 636"/>
                <a:gd name="connsiteY10-9190" fmla="*/ 42 h 232"/>
                <a:gd name="connsiteX11-9191" fmla="*/ 63 w 636"/>
                <a:gd name="connsiteY11-9192" fmla="*/ 37 h 232"/>
                <a:gd name="connsiteX12-9193" fmla="*/ 58 w 636"/>
                <a:gd name="connsiteY12-9194" fmla="*/ 32 h 232"/>
                <a:gd name="connsiteX13-9195" fmla="*/ 53 w 636"/>
                <a:gd name="connsiteY13-9196" fmla="*/ 27 h 232"/>
                <a:gd name="connsiteX14-9197" fmla="*/ 53 w 636"/>
                <a:gd name="connsiteY14-9198" fmla="*/ 21 h 232"/>
                <a:gd name="connsiteX15-9199" fmla="*/ 53 w 636"/>
                <a:gd name="connsiteY15-9200" fmla="*/ 21 h 232"/>
                <a:gd name="connsiteX16-9201" fmla="*/ 53 w 636"/>
                <a:gd name="connsiteY16-9202" fmla="*/ 11 h 232"/>
                <a:gd name="connsiteX17-9203" fmla="*/ 53 w 636"/>
                <a:gd name="connsiteY17-9204" fmla="*/ 11 h 232"/>
                <a:gd name="connsiteX18-9205" fmla="*/ 58 w 636"/>
                <a:gd name="connsiteY18-9206" fmla="*/ 5 h 232"/>
                <a:gd name="connsiteX19-9207" fmla="*/ 63 w 636"/>
                <a:gd name="connsiteY19-9208" fmla="*/ 5 h 232"/>
                <a:gd name="connsiteX20-9209" fmla="*/ 74 w 636"/>
                <a:gd name="connsiteY20-9210" fmla="*/ 0 h 232"/>
                <a:gd name="connsiteX21-9211" fmla="*/ 79 w 636"/>
                <a:gd name="connsiteY21-9212" fmla="*/ 0 h 232"/>
                <a:gd name="connsiteX22-9213" fmla="*/ 89 w 636"/>
                <a:gd name="connsiteY22-9214" fmla="*/ 0 h 232"/>
                <a:gd name="connsiteX23-9215" fmla="*/ 100 w 636"/>
                <a:gd name="connsiteY23-9216" fmla="*/ 5 h 232"/>
                <a:gd name="connsiteX24-9217" fmla="*/ 116 w 636"/>
                <a:gd name="connsiteY24-9218" fmla="*/ 11 h 232"/>
                <a:gd name="connsiteX25-9219" fmla="*/ 126 w 636"/>
                <a:gd name="connsiteY25-9220" fmla="*/ 16 h 232"/>
                <a:gd name="connsiteX26-9221" fmla="*/ 137 w 636"/>
                <a:gd name="connsiteY26-9222" fmla="*/ 21 h 232"/>
                <a:gd name="connsiteX27-9223" fmla="*/ 142 w 636"/>
                <a:gd name="connsiteY27-9224" fmla="*/ 32 h 232"/>
                <a:gd name="connsiteX28-9225" fmla="*/ 147 w 636"/>
                <a:gd name="connsiteY28-9226" fmla="*/ 37 h 232"/>
                <a:gd name="connsiteX29-9227" fmla="*/ 153 w 636"/>
                <a:gd name="connsiteY29-9228" fmla="*/ 42 h 232"/>
                <a:gd name="connsiteX30-9229" fmla="*/ 153 w 636"/>
                <a:gd name="connsiteY30-9230" fmla="*/ 48 h 232"/>
                <a:gd name="connsiteX31-9231" fmla="*/ 153 w 636"/>
                <a:gd name="connsiteY31-9232" fmla="*/ 53 h 232"/>
                <a:gd name="connsiteX32-9233" fmla="*/ 147 w 636"/>
                <a:gd name="connsiteY32-9234" fmla="*/ 69 h 232"/>
                <a:gd name="connsiteX33-9235" fmla="*/ 142 w 636"/>
                <a:gd name="connsiteY33-9236" fmla="*/ 84 h 232"/>
                <a:gd name="connsiteX34-9237" fmla="*/ 137 w 636"/>
                <a:gd name="connsiteY34-9238" fmla="*/ 100 h 232"/>
                <a:gd name="connsiteX35-9239" fmla="*/ 132 w 636"/>
                <a:gd name="connsiteY35-9240" fmla="*/ 111 h 232"/>
                <a:gd name="connsiteX36-9241" fmla="*/ 126 w 636"/>
                <a:gd name="connsiteY36-9242" fmla="*/ 116 h 232"/>
                <a:gd name="connsiteX37-9243" fmla="*/ 126 w 636"/>
                <a:gd name="connsiteY37-9244" fmla="*/ 127 h 232"/>
                <a:gd name="connsiteX38-9245" fmla="*/ 121 w 636"/>
                <a:gd name="connsiteY38-9246" fmla="*/ 132 h 232"/>
                <a:gd name="connsiteX39-9247" fmla="*/ 121 w 636"/>
                <a:gd name="connsiteY39-9248" fmla="*/ 137 h 232"/>
                <a:gd name="connsiteX40-9249" fmla="*/ 121 w 636"/>
                <a:gd name="connsiteY40-9250" fmla="*/ 142 h 232"/>
                <a:gd name="connsiteX41-9251" fmla="*/ 121 w 636"/>
                <a:gd name="connsiteY41-9252" fmla="*/ 142 h 232"/>
                <a:gd name="connsiteX42-9253" fmla="*/ 121 w 636"/>
                <a:gd name="connsiteY42-9254" fmla="*/ 148 h 232"/>
                <a:gd name="connsiteX43-9255" fmla="*/ 121 w 636"/>
                <a:gd name="connsiteY43-9256" fmla="*/ 148 h 232"/>
                <a:gd name="connsiteX44-9257" fmla="*/ 636 w 636"/>
                <a:gd name="connsiteY44-9258" fmla="*/ 132 h 232"/>
                <a:gd name="connsiteX45-9259" fmla="*/ 621 w 636"/>
                <a:gd name="connsiteY45-9260" fmla="*/ 132 h 232"/>
                <a:gd name="connsiteX46-9261" fmla="*/ 605 w 636"/>
                <a:gd name="connsiteY46-9262" fmla="*/ 132 h 232"/>
                <a:gd name="connsiteX47-9263" fmla="*/ 589 w 636"/>
                <a:gd name="connsiteY47-9264" fmla="*/ 137 h 232"/>
                <a:gd name="connsiteX48-9265" fmla="*/ 573 w 636"/>
                <a:gd name="connsiteY48-9266" fmla="*/ 137 h 232"/>
                <a:gd name="connsiteX49-9267" fmla="*/ 558 w 636"/>
                <a:gd name="connsiteY49-9268" fmla="*/ 137 h 232"/>
                <a:gd name="connsiteX50-9269" fmla="*/ 542 w 636"/>
                <a:gd name="connsiteY50-9270" fmla="*/ 142 h 232"/>
                <a:gd name="connsiteX51-9271" fmla="*/ 521 w 636"/>
                <a:gd name="connsiteY51-9272" fmla="*/ 142 h 232"/>
                <a:gd name="connsiteX52-9273" fmla="*/ 79 w 636"/>
                <a:gd name="connsiteY52-9274" fmla="*/ 221 h 232"/>
                <a:gd name="connsiteX53-9275" fmla="*/ 63 w 636"/>
                <a:gd name="connsiteY53-9276" fmla="*/ 227 h 232"/>
                <a:gd name="connsiteX54-9277" fmla="*/ 58 w 636"/>
                <a:gd name="connsiteY54-9278" fmla="*/ 227 h 232"/>
                <a:gd name="connsiteX55-9279" fmla="*/ 53 w 636"/>
                <a:gd name="connsiteY55-9280" fmla="*/ 227 h 232"/>
                <a:gd name="connsiteX56-9281" fmla="*/ 53 w 636"/>
                <a:gd name="connsiteY56-9282" fmla="*/ 232 h 232"/>
                <a:gd name="connsiteX57-9283" fmla="*/ 47 w 636"/>
                <a:gd name="connsiteY57-9284" fmla="*/ 232 h 232"/>
                <a:gd name="connsiteX58-9285" fmla="*/ 42 w 636"/>
                <a:gd name="connsiteY58-9286" fmla="*/ 227 h 232"/>
                <a:gd name="connsiteX59-9287" fmla="*/ 37 w 636"/>
                <a:gd name="connsiteY59-9288" fmla="*/ 227 h 232"/>
                <a:gd name="connsiteX60-9289" fmla="*/ 32 w 636"/>
                <a:gd name="connsiteY60-9290" fmla="*/ 221 h 232"/>
                <a:gd name="connsiteX61-9291" fmla="*/ 21 w 636"/>
                <a:gd name="connsiteY61-9292" fmla="*/ 216 h 232"/>
                <a:gd name="connsiteX62-9293" fmla="*/ 11 w 636"/>
                <a:gd name="connsiteY62-9294" fmla="*/ 206 h 232"/>
                <a:gd name="connsiteX63-9295" fmla="*/ 5 w 636"/>
                <a:gd name="connsiteY63-9296" fmla="*/ 200 h 232"/>
                <a:gd name="connsiteX64-9297" fmla="*/ 5 w 636"/>
                <a:gd name="connsiteY64-9298" fmla="*/ 190 h 232"/>
                <a:gd name="connsiteX65-9299" fmla="*/ 0 w 636"/>
                <a:gd name="connsiteY65-9300" fmla="*/ 185 h 232"/>
                <a:gd name="connsiteX66-9301" fmla="*/ 5 w 636"/>
                <a:gd name="connsiteY66-9302" fmla="*/ 179 h 232"/>
                <a:gd name="connsiteX67-9303" fmla="*/ 11 w 636"/>
                <a:gd name="connsiteY67-9304" fmla="*/ 174 h 232"/>
                <a:gd name="connsiteX68-9305" fmla="*/ 16 w 636"/>
                <a:gd name="connsiteY68-9306" fmla="*/ 169 h 232"/>
                <a:gd name="connsiteX69-9307" fmla="*/ 26 w 636"/>
                <a:gd name="connsiteY69-9308" fmla="*/ 158 h 232"/>
                <a:gd name="connsiteX70-9309" fmla="*/ 26 w 636"/>
                <a:gd name="connsiteY70-9310" fmla="*/ 158 h 232"/>
                <a:gd name="connsiteX0-9311" fmla="*/ 26 w 621"/>
                <a:gd name="connsiteY0-9312" fmla="*/ 158 h 232"/>
                <a:gd name="connsiteX1-9313" fmla="*/ 37 w 621"/>
                <a:gd name="connsiteY1-9314" fmla="*/ 148 h 232"/>
                <a:gd name="connsiteX2-9315" fmla="*/ 47 w 621"/>
                <a:gd name="connsiteY2-9316" fmla="*/ 137 h 232"/>
                <a:gd name="connsiteX3-9317" fmla="*/ 58 w 621"/>
                <a:gd name="connsiteY3-9318" fmla="*/ 121 h 232"/>
                <a:gd name="connsiteX4-9319" fmla="*/ 68 w 621"/>
                <a:gd name="connsiteY4-9320" fmla="*/ 100 h 232"/>
                <a:gd name="connsiteX5-9321" fmla="*/ 74 w 621"/>
                <a:gd name="connsiteY5-9322" fmla="*/ 79 h 232"/>
                <a:gd name="connsiteX6-9323" fmla="*/ 74 w 621"/>
                <a:gd name="connsiteY6-9324" fmla="*/ 74 h 232"/>
                <a:gd name="connsiteX7-9325" fmla="*/ 74 w 621"/>
                <a:gd name="connsiteY7-9326" fmla="*/ 63 h 232"/>
                <a:gd name="connsiteX8-9327" fmla="*/ 74 w 621"/>
                <a:gd name="connsiteY8-9328" fmla="*/ 58 h 232"/>
                <a:gd name="connsiteX9-9329" fmla="*/ 68 w 621"/>
                <a:gd name="connsiteY9-9330" fmla="*/ 48 h 232"/>
                <a:gd name="connsiteX10-9331" fmla="*/ 68 w 621"/>
                <a:gd name="connsiteY10-9332" fmla="*/ 42 h 232"/>
                <a:gd name="connsiteX11-9333" fmla="*/ 63 w 621"/>
                <a:gd name="connsiteY11-9334" fmla="*/ 37 h 232"/>
                <a:gd name="connsiteX12-9335" fmla="*/ 58 w 621"/>
                <a:gd name="connsiteY12-9336" fmla="*/ 32 h 232"/>
                <a:gd name="connsiteX13-9337" fmla="*/ 53 w 621"/>
                <a:gd name="connsiteY13-9338" fmla="*/ 27 h 232"/>
                <a:gd name="connsiteX14-9339" fmla="*/ 53 w 621"/>
                <a:gd name="connsiteY14-9340" fmla="*/ 21 h 232"/>
                <a:gd name="connsiteX15-9341" fmla="*/ 53 w 621"/>
                <a:gd name="connsiteY15-9342" fmla="*/ 21 h 232"/>
                <a:gd name="connsiteX16-9343" fmla="*/ 53 w 621"/>
                <a:gd name="connsiteY16-9344" fmla="*/ 11 h 232"/>
                <a:gd name="connsiteX17-9345" fmla="*/ 53 w 621"/>
                <a:gd name="connsiteY17-9346" fmla="*/ 11 h 232"/>
                <a:gd name="connsiteX18-9347" fmla="*/ 58 w 621"/>
                <a:gd name="connsiteY18-9348" fmla="*/ 5 h 232"/>
                <a:gd name="connsiteX19-9349" fmla="*/ 63 w 621"/>
                <a:gd name="connsiteY19-9350" fmla="*/ 5 h 232"/>
                <a:gd name="connsiteX20-9351" fmla="*/ 74 w 621"/>
                <a:gd name="connsiteY20-9352" fmla="*/ 0 h 232"/>
                <a:gd name="connsiteX21-9353" fmla="*/ 79 w 621"/>
                <a:gd name="connsiteY21-9354" fmla="*/ 0 h 232"/>
                <a:gd name="connsiteX22-9355" fmla="*/ 89 w 621"/>
                <a:gd name="connsiteY22-9356" fmla="*/ 0 h 232"/>
                <a:gd name="connsiteX23-9357" fmla="*/ 100 w 621"/>
                <a:gd name="connsiteY23-9358" fmla="*/ 5 h 232"/>
                <a:gd name="connsiteX24-9359" fmla="*/ 116 w 621"/>
                <a:gd name="connsiteY24-9360" fmla="*/ 11 h 232"/>
                <a:gd name="connsiteX25-9361" fmla="*/ 126 w 621"/>
                <a:gd name="connsiteY25-9362" fmla="*/ 16 h 232"/>
                <a:gd name="connsiteX26-9363" fmla="*/ 137 w 621"/>
                <a:gd name="connsiteY26-9364" fmla="*/ 21 h 232"/>
                <a:gd name="connsiteX27-9365" fmla="*/ 142 w 621"/>
                <a:gd name="connsiteY27-9366" fmla="*/ 32 h 232"/>
                <a:gd name="connsiteX28-9367" fmla="*/ 147 w 621"/>
                <a:gd name="connsiteY28-9368" fmla="*/ 37 h 232"/>
                <a:gd name="connsiteX29-9369" fmla="*/ 153 w 621"/>
                <a:gd name="connsiteY29-9370" fmla="*/ 42 h 232"/>
                <a:gd name="connsiteX30-9371" fmla="*/ 153 w 621"/>
                <a:gd name="connsiteY30-9372" fmla="*/ 48 h 232"/>
                <a:gd name="connsiteX31-9373" fmla="*/ 153 w 621"/>
                <a:gd name="connsiteY31-9374" fmla="*/ 53 h 232"/>
                <a:gd name="connsiteX32-9375" fmla="*/ 147 w 621"/>
                <a:gd name="connsiteY32-9376" fmla="*/ 69 h 232"/>
                <a:gd name="connsiteX33-9377" fmla="*/ 142 w 621"/>
                <a:gd name="connsiteY33-9378" fmla="*/ 84 h 232"/>
                <a:gd name="connsiteX34-9379" fmla="*/ 137 w 621"/>
                <a:gd name="connsiteY34-9380" fmla="*/ 100 h 232"/>
                <a:gd name="connsiteX35-9381" fmla="*/ 132 w 621"/>
                <a:gd name="connsiteY35-9382" fmla="*/ 111 h 232"/>
                <a:gd name="connsiteX36-9383" fmla="*/ 126 w 621"/>
                <a:gd name="connsiteY36-9384" fmla="*/ 116 h 232"/>
                <a:gd name="connsiteX37-9385" fmla="*/ 126 w 621"/>
                <a:gd name="connsiteY37-9386" fmla="*/ 127 h 232"/>
                <a:gd name="connsiteX38-9387" fmla="*/ 121 w 621"/>
                <a:gd name="connsiteY38-9388" fmla="*/ 132 h 232"/>
                <a:gd name="connsiteX39-9389" fmla="*/ 121 w 621"/>
                <a:gd name="connsiteY39-9390" fmla="*/ 137 h 232"/>
                <a:gd name="connsiteX40-9391" fmla="*/ 121 w 621"/>
                <a:gd name="connsiteY40-9392" fmla="*/ 142 h 232"/>
                <a:gd name="connsiteX41-9393" fmla="*/ 121 w 621"/>
                <a:gd name="connsiteY41-9394" fmla="*/ 142 h 232"/>
                <a:gd name="connsiteX42-9395" fmla="*/ 121 w 621"/>
                <a:gd name="connsiteY42-9396" fmla="*/ 148 h 232"/>
                <a:gd name="connsiteX43-9397" fmla="*/ 121 w 621"/>
                <a:gd name="connsiteY43-9398" fmla="*/ 148 h 232"/>
                <a:gd name="connsiteX44-9399" fmla="*/ 621 w 621"/>
                <a:gd name="connsiteY44-9400" fmla="*/ 132 h 232"/>
                <a:gd name="connsiteX45-9401" fmla="*/ 605 w 621"/>
                <a:gd name="connsiteY45-9402" fmla="*/ 132 h 232"/>
                <a:gd name="connsiteX46-9403" fmla="*/ 589 w 621"/>
                <a:gd name="connsiteY46-9404" fmla="*/ 137 h 232"/>
                <a:gd name="connsiteX47-9405" fmla="*/ 573 w 621"/>
                <a:gd name="connsiteY47-9406" fmla="*/ 137 h 232"/>
                <a:gd name="connsiteX48-9407" fmla="*/ 558 w 621"/>
                <a:gd name="connsiteY48-9408" fmla="*/ 137 h 232"/>
                <a:gd name="connsiteX49-9409" fmla="*/ 542 w 621"/>
                <a:gd name="connsiteY49-9410" fmla="*/ 142 h 232"/>
                <a:gd name="connsiteX50-9411" fmla="*/ 521 w 621"/>
                <a:gd name="connsiteY50-9412" fmla="*/ 142 h 232"/>
                <a:gd name="connsiteX51-9413" fmla="*/ 79 w 621"/>
                <a:gd name="connsiteY51-9414" fmla="*/ 221 h 232"/>
                <a:gd name="connsiteX52-9415" fmla="*/ 63 w 621"/>
                <a:gd name="connsiteY52-9416" fmla="*/ 227 h 232"/>
                <a:gd name="connsiteX53-9417" fmla="*/ 58 w 621"/>
                <a:gd name="connsiteY53-9418" fmla="*/ 227 h 232"/>
                <a:gd name="connsiteX54-9419" fmla="*/ 53 w 621"/>
                <a:gd name="connsiteY54-9420" fmla="*/ 227 h 232"/>
                <a:gd name="connsiteX55-9421" fmla="*/ 53 w 621"/>
                <a:gd name="connsiteY55-9422" fmla="*/ 232 h 232"/>
                <a:gd name="connsiteX56-9423" fmla="*/ 47 w 621"/>
                <a:gd name="connsiteY56-9424" fmla="*/ 232 h 232"/>
                <a:gd name="connsiteX57-9425" fmla="*/ 42 w 621"/>
                <a:gd name="connsiteY57-9426" fmla="*/ 227 h 232"/>
                <a:gd name="connsiteX58-9427" fmla="*/ 37 w 621"/>
                <a:gd name="connsiteY58-9428" fmla="*/ 227 h 232"/>
                <a:gd name="connsiteX59-9429" fmla="*/ 32 w 621"/>
                <a:gd name="connsiteY59-9430" fmla="*/ 221 h 232"/>
                <a:gd name="connsiteX60-9431" fmla="*/ 21 w 621"/>
                <a:gd name="connsiteY60-9432" fmla="*/ 216 h 232"/>
                <a:gd name="connsiteX61-9433" fmla="*/ 11 w 621"/>
                <a:gd name="connsiteY61-9434" fmla="*/ 206 h 232"/>
                <a:gd name="connsiteX62-9435" fmla="*/ 5 w 621"/>
                <a:gd name="connsiteY62-9436" fmla="*/ 200 h 232"/>
                <a:gd name="connsiteX63-9437" fmla="*/ 5 w 621"/>
                <a:gd name="connsiteY63-9438" fmla="*/ 190 h 232"/>
                <a:gd name="connsiteX64-9439" fmla="*/ 0 w 621"/>
                <a:gd name="connsiteY64-9440" fmla="*/ 185 h 232"/>
                <a:gd name="connsiteX65-9441" fmla="*/ 5 w 621"/>
                <a:gd name="connsiteY65-9442" fmla="*/ 179 h 232"/>
                <a:gd name="connsiteX66-9443" fmla="*/ 11 w 621"/>
                <a:gd name="connsiteY66-9444" fmla="*/ 174 h 232"/>
                <a:gd name="connsiteX67-9445" fmla="*/ 16 w 621"/>
                <a:gd name="connsiteY67-9446" fmla="*/ 169 h 232"/>
                <a:gd name="connsiteX68-9447" fmla="*/ 26 w 621"/>
                <a:gd name="connsiteY68-9448" fmla="*/ 158 h 232"/>
                <a:gd name="connsiteX69-9449" fmla="*/ 26 w 621"/>
                <a:gd name="connsiteY69-9450" fmla="*/ 158 h 232"/>
                <a:gd name="connsiteX0-9451" fmla="*/ 26 w 605"/>
                <a:gd name="connsiteY0-9452" fmla="*/ 158 h 232"/>
                <a:gd name="connsiteX1-9453" fmla="*/ 37 w 605"/>
                <a:gd name="connsiteY1-9454" fmla="*/ 148 h 232"/>
                <a:gd name="connsiteX2-9455" fmla="*/ 47 w 605"/>
                <a:gd name="connsiteY2-9456" fmla="*/ 137 h 232"/>
                <a:gd name="connsiteX3-9457" fmla="*/ 58 w 605"/>
                <a:gd name="connsiteY3-9458" fmla="*/ 121 h 232"/>
                <a:gd name="connsiteX4-9459" fmla="*/ 68 w 605"/>
                <a:gd name="connsiteY4-9460" fmla="*/ 100 h 232"/>
                <a:gd name="connsiteX5-9461" fmla="*/ 74 w 605"/>
                <a:gd name="connsiteY5-9462" fmla="*/ 79 h 232"/>
                <a:gd name="connsiteX6-9463" fmla="*/ 74 w 605"/>
                <a:gd name="connsiteY6-9464" fmla="*/ 74 h 232"/>
                <a:gd name="connsiteX7-9465" fmla="*/ 74 w 605"/>
                <a:gd name="connsiteY7-9466" fmla="*/ 63 h 232"/>
                <a:gd name="connsiteX8-9467" fmla="*/ 74 w 605"/>
                <a:gd name="connsiteY8-9468" fmla="*/ 58 h 232"/>
                <a:gd name="connsiteX9-9469" fmla="*/ 68 w 605"/>
                <a:gd name="connsiteY9-9470" fmla="*/ 48 h 232"/>
                <a:gd name="connsiteX10-9471" fmla="*/ 68 w 605"/>
                <a:gd name="connsiteY10-9472" fmla="*/ 42 h 232"/>
                <a:gd name="connsiteX11-9473" fmla="*/ 63 w 605"/>
                <a:gd name="connsiteY11-9474" fmla="*/ 37 h 232"/>
                <a:gd name="connsiteX12-9475" fmla="*/ 58 w 605"/>
                <a:gd name="connsiteY12-9476" fmla="*/ 32 h 232"/>
                <a:gd name="connsiteX13-9477" fmla="*/ 53 w 605"/>
                <a:gd name="connsiteY13-9478" fmla="*/ 27 h 232"/>
                <a:gd name="connsiteX14-9479" fmla="*/ 53 w 605"/>
                <a:gd name="connsiteY14-9480" fmla="*/ 21 h 232"/>
                <a:gd name="connsiteX15-9481" fmla="*/ 53 w 605"/>
                <a:gd name="connsiteY15-9482" fmla="*/ 21 h 232"/>
                <a:gd name="connsiteX16-9483" fmla="*/ 53 w 605"/>
                <a:gd name="connsiteY16-9484" fmla="*/ 11 h 232"/>
                <a:gd name="connsiteX17-9485" fmla="*/ 53 w 605"/>
                <a:gd name="connsiteY17-9486" fmla="*/ 11 h 232"/>
                <a:gd name="connsiteX18-9487" fmla="*/ 58 w 605"/>
                <a:gd name="connsiteY18-9488" fmla="*/ 5 h 232"/>
                <a:gd name="connsiteX19-9489" fmla="*/ 63 w 605"/>
                <a:gd name="connsiteY19-9490" fmla="*/ 5 h 232"/>
                <a:gd name="connsiteX20-9491" fmla="*/ 74 w 605"/>
                <a:gd name="connsiteY20-9492" fmla="*/ 0 h 232"/>
                <a:gd name="connsiteX21-9493" fmla="*/ 79 w 605"/>
                <a:gd name="connsiteY21-9494" fmla="*/ 0 h 232"/>
                <a:gd name="connsiteX22-9495" fmla="*/ 89 w 605"/>
                <a:gd name="connsiteY22-9496" fmla="*/ 0 h 232"/>
                <a:gd name="connsiteX23-9497" fmla="*/ 100 w 605"/>
                <a:gd name="connsiteY23-9498" fmla="*/ 5 h 232"/>
                <a:gd name="connsiteX24-9499" fmla="*/ 116 w 605"/>
                <a:gd name="connsiteY24-9500" fmla="*/ 11 h 232"/>
                <a:gd name="connsiteX25-9501" fmla="*/ 126 w 605"/>
                <a:gd name="connsiteY25-9502" fmla="*/ 16 h 232"/>
                <a:gd name="connsiteX26-9503" fmla="*/ 137 w 605"/>
                <a:gd name="connsiteY26-9504" fmla="*/ 21 h 232"/>
                <a:gd name="connsiteX27-9505" fmla="*/ 142 w 605"/>
                <a:gd name="connsiteY27-9506" fmla="*/ 32 h 232"/>
                <a:gd name="connsiteX28-9507" fmla="*/ 147 w 605"/>
                <a:gd name="connsiteY28-9508" fmla="*/ 37 h 232"/>
                <a:gd name="connsiteX29-9509" fmla="*/ 153 w 605"/>
                <a:gd name="connsiteY29-9510" fmla="*/ 42 h 232"/>
                <a:gd name="connsiteX30-9511" fmla="*/ 153 w 605"/>
                <a:gd name="connsiteY30-9512" fmla="*/ 48 h 232"/>
                <a:gd name="connsiteX31-9513" fmla="*/ 153 w 605"/>
                <a:gd name="connsiteY31-9514" fmla="*/ 53 h 232"/>
                <a:gd name="connsiteX32-9515" fmla="*/ 147 w 605"/>
                <a:gd name="connsiteY32-9516" fmla="*/ 69 h 232"/>
                <a:gd name="connsiteX33-9517" fmla="*/ 142 w 605"/>
                <a:gd name="connsiteY33-9518" fmla="*/ 84 h 232"/>
                <a:gd name="connsiteX34-9519" fmla="*/ 137 w 605"/>
                <a:gd name="connsiteY34-9520" fmla="*/ 100 h 232"/>
                <a:gd name="connsiteX35-9521" fmla="*/ 132 w 605"/>
                <a:gd name="connsiteY35-9522" fmla="*/ 111 h 232"/>
                <a:gd name="connsiteX36-9523" fmla="*/ 126 w 605"/>
                <a:gd name="connsiteY36-9524" fmla="*/ 116 h 232"/>
                <a:gd name="connsiteX37-9525" fmla="*/ 126 w 605"/>
                <a:gd name="connsiteY37-9526" fmla="*/ 127 h 232"/>
                <a:gd name="connsiteX38-9527" fmla="*/ 121 w 605"/>
                <a:gd name="connsiteY38-9528" fmla="*/ 132 h 232"/>
                <a:gd name="connsiteX39-9529" fmla="*/ 121 w 605"/>
                <a:gd name="connsiteY39-9530" fmla="*/ 137 h 232"/>
                <a:gd name="connsiteX40-9531" fmla="*/ 121 w 605"/>
                <a:gd name="connsiteY40-9532" fmla="*/ 142 h 232"/>
                <a:gd name="connsiteX41-9533" fmla="*/ 121 w 605"/>
                <a:gd name="connsiteY41-9534" fmla="*/ 142 h 232"/>
                <a:gd name="connsiteX42-9535" fmla="*/ 121 w 605"/>
                <a:gd name="connsiteY42-9536" fmla="*/ 148 h 232"/>
                <a:gd name="connsiteX43-9537" fmla="*/ 121 w 605"/>
                <a:gd name="connsiteY43-9538" fmla="*/ 148 h 232"/>
                <a:gd name="connsiteX44-9539" fmla="*/ 605 w 605"/>
                <a:gd name="connsiteY44-9540" fmla="*/ 132 h 232"/>
                <a:gd name="connsiteX45-9541" fmla="*/ 589 w 605"/>
                <a:gd name="connsiteY45-9542" fmla="*/ 137 h 232"/>
                <a:gd name="connsiteX46-9543" fmla="*/ 573 w 605"/>
                <a:gd name="connsiteY46-9544" fmla="*/ 137 h 232"/>
                <a:gd name="connsiteX47-9545" fmla="*/ 558 w 605"/>
                <a:gd name="connsiteY47-9546" fmla="*/ 137 h 232"/>
                <a:gd name="connsiteX48-9547" fmla="*/ 542 w 605"/>
                <a:gd name="connsiteY48-9548" fmla="*/ 142 h 232"/>
                <a:gd name="connsiteX49-9549" fmla="*/ 521 w 605"/>
                <a:gd name="connsiteY49-9550" fmla="*/ 142 h 232"/>
                <a:gd name="connsiteX50-9551" fmla="*/ 79 w 605"/>
                <a:gd name="connsiteY50-9552" fmla="*/ 221 h 232"/>
                <a:gd name="connsiteX51-9553" fmla="*/ 63 w 605"/>
                <a:gd name="connsiteY51-9554" fmla="*/ 227 h 232"/>
                <a:gd name="connsiteX52-9555" fmla="*/ 58 w 605"/>
                <a:gd name="connsiteY52-9556" fmla="*/ 227 h 232"/>
                <a:gd name="connsiteX53-9557" fmla="*/ 53 w 605"/>
                <a:gd name="connsiteY53-9558" fmla="*/ 227 h 232"/>
                <a:gd name="connsiteX54-9559" fmla="*/ 53 w 605"/>
                <a:gd name="connsiteY54-9560" fmla="*/ 232 h 232"/>
                <a:gd name="connsiteX55-9561" fmla="*/ 47 w 605"/>
                <a:gd name="connsiteY55-9562" fmla="*/ 232 h 232"/>
                <a:gd name="connsiteX56-9563" fmla="*/ 42 w 605"/>
                <a:gd name="connsiteY56-9564" fmla="*/ 227 h 232"/>
                <a:gd name="connsiteX57-9565" fmla="*/ 37 w 605"/>
                <a:gd name="connsiteY57-9566" fmla="*/ 227 h 232"/>
                <a:gd name="connsiteX58-9567" fmla="*/ 32 w 605"/>
                <a:gd name="connsiteY58-9568" fmla="*/ 221 h 232"/>
                <a:gd name="connsiteX59-9569" fmla="*/ 21 w 605"/>
                <a:gd name="connsiteY59-9570" fmla="*/ 216 h 232"/>
                <a:gd name="connsiteX60-9571" fmla="*/ 11 w 605"/>
                <a:gd name="connsiteY60-9572" fmla="*/ 206 h 232"/>
                <a:gd name="connsiteX61-9573" fmla="*/ 5 w 605"/>
                <a:gd name="connsiteY61-9574" fmla="*/ 200 h 232"/>
                <a:gd name="connsiteX62-9575" fmla="*/ 5 w 605"/>
                <a:gd name="connsiteY62-9576" fmla="*/ 190 h 232"/>
                <a:gd name="connsiteX63-9577" fmla="*/ 0 w 605"/>
                <a:gd name="connsiteY63-9578" fmla="*/ 185 h 232"/>
                <a:gd name="connsiteX64-9579" fmla="*/ 5 w 605"/>
                <a:gd name="connsiteY64-9580" fmla="*/ 179 h 232"/>
                <a:gd name="connsiteX65-9581" fmla="*/ 11 w 605"/>
                <a:gd name="connsiteY65-9582" fmla="*/ 174 h 232"/>
                <a:gd name="connsiteX66-9583" fmla="*/ 16 w 605"/>
                <a:gd name="connsiteY66-9584" fmla="*/ 169 h 232"/>
                <a:gd name="connsiteX67-9585" fmla="*/ 26 w 605"/>
                <a:gd name="connsiteY67-9586" fmla="*/ 158 h 232"/>
                <a:gd name="connsiteX68-9587" fmla="*/ 26 w 605"/>
                <a:gd name="connsiteY68-9588" fmla="*/ 158 h 232"/>
                <a:gd name="connsiteX0-9589" fmla="*/ 26 w 589"/>
                <a:gd name="connsiteY0-9590" fmla="*/ 158 h 232"/>
                <a:gd name="connsiteX1-9591" fmla="*/ 37 w 589"/>
                <a:gd name="connsiteY1-9592" fmla="*/ 148 h 232"/>
                <a:gd name="connsiteX2-9593" fmla="*/ 47 w 589"/>
                <a:gd name="connsiteY2-9594" fmla="*/ 137 h 232"/>
                <a:gd name="connsiteX3-9595" fmla="*/ 58 w 589"/>
                <a:gd name="connsiteY3-9596" fmla="*/ 121 h 232"/>
                <a:gd name="connsiteX4-9597" fmla="*/ 68 w 589"/>
                <a:gd name="connsiteY4-9598" fmla="*/ 100 h 232"/>
                <a:gd name="connsiteX5-9599" fmla="*/ 74 w 589"/>
                <a:gd name="connsiteY5-9600" fmla="*/ 79 h 232"/>
                <a:gd name="connsiteX6-9601" fmla="*/ 74 w 589"/>
                <a:gd name="connsiteY6-9602" fmla="*/ 74 h 232"/>
                <a:gd name="connsiteX7-9603" fmla="*/ 74 w 589"/>
                <a:gd name="connsiteY7-9604" fmla="*/ 63 h 232"/>
                <a:gd name="connsiteX8-9605" fmla="*/ 74 w 589"/>
                <a:gd name="connsiteY8-9606" fmla="*/ 58 h 232"/>
                <a:gd name="connsiteX9-9607" fmla="*/ 68 w 589"/>
                <a:gd name="connsiteY9-9608" fmla="*/ 48 h 232"/>
                <a:gd name="connsiteX10-9609" fmla="*/ 68 w 589"/>
                <a:gd name="connsiteY10-9610" fmla="*/ 42 h 232"/>
                <a:gd name="connsiteX11-9611" fmla="*/ 63 w 589"/>
                <a:gd name="connsiteY11-9612" fmla="*/ 37 h 232"/>
                <a:gd name="connsiteX12-9613" fmla="*/ 58 w 589"/>
                <a:gd name="connsiteY12-9614" fmla="*/ 32 h 232"/>
                <a:gd name="connsiteX13-9615" fmla="*/ 53 w 589"/>
                <a:gd name="connsiteY13-9616" fmla="*/ 27 h 232"/>
                <a:gd name="connsiteX14-9617" fmla="*/ 53 w 589"/>
                <a:gd name="connsiteY14-9618" fmla="*/ 21 h 232"/>
                <a:gd name="connsiteX15-9619" fmla="*/ 53 w 589"/>
                <a:gd name="connsiteY15-9620" fmla="*/ 21 h 232"/>
                <a:gd name="connsiteX16-9621" fmla="*/ 53 w 589"/>
                <a:gd name="connsiteY16-9622" fmla="*/ 11 h 232"/>
                <a:gd name="connsiteX17-9623" fmla="*/ 53 w 589"/>
                <a:gd name="connsiteY17-9624" fmla="*/ 11 h 232"/>
                <a:gd name="connsiteX18-9625" fmla="*/ 58 w 589"/>
                <a:gd name="connsiteY18-9626" fmla="*/ 5 h 232"/>
                <a:gd name="connsiteX19-9627" fmla="*/ 63 w 589"/>
                <a:gd name="connsiteY19-9628" fmla="*/ 5 h 232"/>
                <a:gd name="connsiteX20-9629" fmla="*/ 74 w 589"/>
                <a:gd name="connsiteY20-9630" fmla="*/ 0 h 232"/>
                <a:gd name="connsiteX21-9631" fmla="*/ 79 w 589"/>
                <a:gd name="connsiteY21-9632" fmla="*/ 0 h 232"/>
                <a:gd name="connsiteX22-9633" fmla="*/ 89 w 589"/>
                <a:gd name="connsiteY22-9634" fmla="*/ 0 h 232"/>
                <a:gd name="connsiteX23-9635" fmla="*/ 100 w 589"/>
                <a:gd name="connsiteY23-9636" fmla="*/ 5 h 232"/>
                <a:gd name="connsiteX24-9637" fmla="*/ 116 w 589"/>
                <a:gd name="connsiteY24-9638" fmla="*/ 11 h 232"/>
                <a:gd name="connsiteX25-9639" fmla="*/ 126 w 589"/>
                <a:gd name="connsiteY25-9640" fmla="*/ 16 h 232"/>
                <a:gd name="connsiteX26-9641" fmla="*/ 137 w 589"/>
                <a:gd name="connsiteY26-9642" fmla="*/ 21 h 232"/>
                <a:gd name="connsiteX27-9643" fmla="*/ 142 w 589"/>
                <a:gd name="connsiteY27-9644" fmla="*/ 32 h 232"/>
                <a:gd name="connsiteX28-9645" fmla="*/ 147 w 589"/>
                <a:gd name="connsiteY28-9646" fmla="*/ 37 h 232"/>
                <a:gd name="connsiteX29-9647" fmla="*/ 153 w 589"/>
                <a:gd name="connsiteY29-9648" fmla="*/ 42 h 232"/>
                <a:gd name="connsiteX30-9649" fmla="*/ 153 w 589"/>
                <a:gd name="connsiteY30-9650" fmla="*/ 48 h 232"/>
                <a:gd name="connsiteX31-9651" fmla="*/ 153 w 589"/>
                <a:gd name="connsiteY31-9652" fmla="*/ 53 h 232"/>
                <a:gd name="connsiteX32-9653" fmla="*/ 147 w 589"/>
                <a:gd name="connsiteY32-9654" fmla="*/ 69 h 232"/>
                <a:gd name="connsiteX33-9655" fmla="*/ 142 w 589"/>
                <a:gd name="connsiteY33-9656" fmla="*/ 84 h 232"/>
                <a:gd name="connsiteX34-9657" fmla="*/ 137 w 589"/>
                <a:gd name="connsiteY34-9658" fmla="*/ 100 h 232"/>
                <a:gd name="connsiteX35-9659" fmla="*/ 132 w 589"/>
                <a:gd name="connsiteY35-9660" fmla="*/ 111 h 232"/>
                <a:gd name="connsiteX36-9661" fmla="*/ 126 w 589"/>
                <a:gd name="connsiteY36-9662" fmla="*/ 116 h 232"/>
                <a:gd name="connsiteX37-9663" fmla="*/ 126 w 589"/>
                <a:gd name="connsiteY37-9664" fmla="*/ 127 h 232"/>
                <a:gd name="connsiteX38-9665" fmla="*/ 121 w 589"/>
                <a:gd name="connsiteY38-9666" fmla="*/ 132 h 232"/>
                <a:gd name="connsiteX39-9667" fmla="*/ 121 w 589"/>
                <a:gd name="connsiteY39-9668" fmla="*/ 137 h 232"/>
                <a:gd name="connsiteX40-9669" fmla="*/ 121 w 589"/>
                <a:gd name="connsiteY40-9670" fmla="*/ 142 h 232"/>
                <a:gd name="connsiteX41-9671" fmla="*/ 121 w 589"/>
                <a:gd name="connsiteY41-9672" fmla="*/ 142 h 232"/>
                <a:gd name="connsiteX42-9673" fmla="*/ 121 w 589"/>
                <a:gd name="connsiteY42-9674" fmla="*/ 148 h 232"/>
                <a:gd name="connsiteX43-9675" fmla="*/ 121 w 589"/>
                <a:gd name="connsiteY43-9676" fmla="*/ 148 h 232"/>
                <a:gd name="connsiteX44-9677" fmla="*/ 589 w 589"/>
                <a:gd name="connsiteY44-9678" fmla="*/ 137 h 232"/>
                <a:gd name="connsiteX45-9679" fmla="*/ 573 w 589"/>
                <a:gd name="connsiteY45-9680" fmla="*/ 137 h 232"/>
                <a:gd name="connsiteX46-9681" fmla="*/ 558 w 589"/>
                <a:gd name="connsiteY46-9682" fmla="*/ 137 h 232"/>
                <a:gd name="connsiteX47-9683" fmla="*/ 542 w 589"/>
                <a:gd name="connsiteY47-9684" fmla="*/ 142 h 232"/>
                <a:gd name="connsiteX48-9685" fmla="*/ 521 w 589"/>
                <a:gd name="connsiteY48-9686" fmla="*/ 142 h 232"/>
                <a:gd name="connsiteX49-9687" fmla="*/ 79 w 589"/>
                <a:gd name="connsiteY49-9688" fmla="*/ 221 h 232"/>
                <a:gd name="connsiteX50-9689" fmla="*/ 63 w 589"/>
                <a:gd name="connsiteY50-9690" fmla="*/ 227 h 232"/>
                <a:gd name="connsiteX51-9691" fmla="*/ 58 w 589"/>
                <a:gd name="connsiteY51-9692" fmla="*/ 227 h 232"/>
                <a:gd name="connsiteX52-9693" fmla="*/ 53 w 589"/>
                <a:gd name="connsiteY52-9694" fmla="*/ 227 h 232"/>
                <a:gd name="connsiteX53-9695" fmla="*/ 53 w 589"/>
                <a:gd name="connsiteY53-9696" fmla="*/ 232 h 232"/>
                <a:gd name="connsiteX54-9697" fmla="*/ 47 w 589"/>
                <a:gd name="connsiteY54-9698" fmla="*/ 232 h 232"/>
                <a:gd name="connsiteX55-9699" fmla="*/ 42 w 589"/>
                <a:gd name="connsiteY55-9700" fmla="*/ 227 h 232"/>
                <a:gd name="connsiteX56-9701" fmla="*/ 37 w 589"/>
                <a:gd name="connsiteY56-9702" fmla="*/ 227 h 232"/>
                <a:gd name="connsiteX57-9703" fmla="*/ 32 w 589"/>
                <a:gd name="connsiteY57-9704" fmla="*/ 221 h 232"/>
                <a:gd name="connsiteX58-9705" fmla="*/ 21 w 589"/>
                <a:gd name="connsiteY58-9706" fmla="*/ 216 h 232"/>
                <a:gd name="connsiteX59-9707" fmla="*/ 11 w 589"/>
                <a:gd name="connsiteY59-9708" fmla="*/ 206 h 232"/>
                <a:gd name="connsiteX60-9709" fmla="*/ 5 w 589"/>
                <a:gd name="connsiteY60-9710" fmla="*/ 200 h 232"/>
                <a:gd name="connsiteX61-9711" fmla="*/ 5 w 589"/>
                <a:gd name="connsiteY61-9712" fmla="*/ 190 h 232"/>
                <a:gd name="connsiteX62-9713" fmla="*/ 0 w 589"/>
                <a:gd name="connsiteY62-9714" fmla="*/ 185 h 232"/>
                <a:gd name="connsiteX63-9715" fmla="*/ 5 w 589"/>
                <a:gd name="connsiteY63-9716" fmla="*/ 179 h 232"/>
                <a:gd name="connsiteX64-9717" fmla="*/ 11 w 589"/>
                <a:gd name="connsiteY64-9718" fmla="*/ 174 h 232"/>
                <a:gd name="connsiteX65-9719" fmla="*/ 16 w 589"/>
                <a:gd name="connsiteY65-9720" fmla="*/ 169 h 232"/>
                <a:gd name="connsiteX66-9721" fmla="*/ 26 w 589"/>
                <a:gd name="connsiteY66-9722" fmla="*/ 158 h 232"/>
                <a:gd name="connsiteX67-9723" fmla="*/ 26 w 589"/>
                <a:gd name="connsiteY67-9724" fmla="*/ 158 h 232"/>
                <a:gd name="connsiteX0-9725" fmla="*/ 26 w 573"/>
                <a:gd name="connsiteY0-9726" fmla="*/ 158 h 232"/>
                <a:gd name="connsiteX1-9727" fmla="*/ 37 w 573"/>
                <a:gd name="connsiteY1-9728" fmla="*/ 148 h 232"/>
                <a:gd name="connsiteX2-9729" fmla="*/ 47 w 573"/>
                <a:gd name="connsiteY2-9730" fmla="*/ 137 h 232"/>
                <a:gd name="connsiteX3-9731" fmla="*/ 58 w 573"/>
                <a:gd name="connsiteY3-9732" fmla="*/ 121 h 232"/>
                <a:gd name="connsiteX4-9733" fmla="*/ 68 w 573"/>
                <a:gd name="connsiteY4-9734" fmla="*/ 100 h 232"/>
                <a:gd name="connsiteX5-9735" fmla="*/ 74 w 573"/>
                <a:gd name="connsiteY5-9736" fmla="*/ 79 h 232"/>
                <a:gd name="connsiteX6-9737" fmla="*/ 74 w 573"/>
                <a:gd name="connsiteY6-9738" fmla="*/ 74 h 232"/>
                <a:gd name="connsiteX7-9739" fmla="*/ 74 w 573"/>
                <a:gd name="connsiteY7-9740" fmla="*/ 63 h 232"/>
                <a:gd name="connsiteX8-9741" fmla="*/ 74 w 573"/>
                <a:gd name="connsiteY8-9742" fmla="*/ 58 h 232"/>
                <a:gd name="connsiteX9-9743" fmla="*/ 68 w 573"/>
                <a:gd name="connsiteY9-9744" fmla="*/ 48 h 232"/>
                <a:gd name="connsiteX10-9745" fmla="*/ 68 w 573"/>
                <a:gd name="connsiteY10-9746" fmla="*/ 42 h 232"/>
                <a:gd name="connsiteX11-9747" fmla="*/ 63 w 573"/>
                <a:gd name="connsiteY11-9748" fmla="*/ 37 h 232"/>
                <a:gd name="connsiteX12-9749" fmla="*/ 58 w 573"/>
                <a:gd name="connsiteY12-9750" fmla="*/ 32 h 232"/>
                <a:gd name="connsiteX13-9751" fmla="*/ 53 w 573"/>
                <a:gd name="connsiteY13-9752" fmla="*/ 27 h 232"/>
                <a:gd name="connsiteX14-9753" fmla="*/ 53 w 573"/>
                <a:gd name="connsiteY14-9754" fmla="*/ 21 h 232"/>
                <a:gd name="connsiteX15-9755" fmla="*/ 53 w 573"/>
                <a:gd name="connsiteY15-9756" fmla="*/ 21 h 232"/>
                <a:gd name="connsiteX16-9757" fmla="*/ 53 w 573"/>
                <a:gd name="connsiteY16-9758" fmla="*/ 11 h 232"/>
                <a:gd name="connsiteX17-9759" fmla="*/ 53 w 573"/>
                <a:gd name="connsiteY17-9760" fmla="*/ 11 h 232"/>
                <a:gd name="connsiteX18-9761" fmla="*/ 58 w 573"/>
                <a:gd name="connsiteY18-9762" fmla="*/ 5 h 232"/>
                <a:gd name="connsiteX19-9763" fmla="*/ 63 w 573"/>
                <a:gd name="connsiteY19-9764" fmla="*/ 5 h 232"/>
                <a:gd name="connsiteX20-9765" fmla="*/ 74 w 573"/>
                <a:gd name="connsiteY20-9766" fmla="*/ 0 h 232"/>
                <a:gd name="connsiteX21-9767" fmla="*/ 79 w 573"/>
                <a:gd name="connsiteY21-9768" fmla="*/ 0 h 232"/>
                <a:gd name="connsiteX22-9769" fmla="*/ 89 w 573"/>
                <a:gd name="connsiteY22-9770" fmla="*/ 0 h 232"/>
                <a:gd name="connsiteX23-9771" fmla="*/ 100 w 573"/>
                <a:gd name="connsiteY23-9772" fmla="*/ 5 h 232"/>
                <a:gd name="connsiteX24-9773" fmla="*/ 116 w 573"/>
                <a:gd name="connsiteY24-9774" fmla="*/ 11 h 232"/>
                <a:gd name="connsiteX25-9775" fmla="*/ 126 w 573"/>
                <a:gd name="connsiteY25-9776" fmla="*/ 16 h 232"/>
                <a:gd name="connsiteX26-9777" fmla="*/ 137 w 573"/>
                <a:gd name="connsiteY26-9778" fmla="*/ 21 h 232"/>
                <a:gd name="connsiteX27-9779" fmla="*/ 142 w 573"/>
                <a:gd name="connsiteY27-9780" fmla="*/ 32 h 232"/>
                <a:gd name="connsiteX28-9781" fmla="*/ 147 w 573"/>
                <a:gd name="connsiteY28-9782" fmla="*/ 37 h 232"/>
                <a:gd name="connsiteX29-9783" fmla="*/ 153 w 573"/>
                <a:gd name="connsiteY29-9784" fmla="*/ 42 h 232"/>
                <a:gd name="connsiteX30-9785" fmla="*/ 153 w 573"/>
                <a:gd name="connsiteY30-9786" fmla="*/ 48 h 232"/>
                <a:gd name="connsiteX31-9787" fmla="*/ 153 w 573"/>
                <a:gd name="connsiteY31-9788" fmla="*/ 53 h 232"/>
                <a:gd name="connsiteX32-9789" fmla="*/ 147 w 573"/>
                <a:gd name="connsiteY32-9790" fmla="*/ 69 h 232"/>
                <a:gd name="connsiteX33-9791" fmla="*/ 142 w 573"/>
                <a:gd name="connsiteY33-9792" fmla="*/ 84 h 232"/>
                <a:gd name="connsiteX34-9793" fmla="*/ 137 w 573"/>
                <a:gd name="connsiteY34-9794" fmla="*/ 100 h 232"/>
                <a:gd name="connsiteX35-9795" fmla="*/ 132 w 573"/>
                <a:gd name="connsiteY35-9796" fmla="*/ 111 h 232"/>
                <a:gd name="connsiteX36-9797" fmla="*/ 126 w 573"/>
                <a:gd name="connsiteY36-9798" fmla="*/ 116 h 232"/>
                <a:gd name="connsiteX37-9799" fmla="*/ 126 w 573"/>
                <a:gd name="connsiteY37-9800" fmla="*/ 127 h 232"/>
                <a:gd name="connsiteX38-9801" fmla="*/ 121 w 573"/>
                <a:gd name="connsiteY38-9802" fmla="*/ 132 h 232"/>
                <a:gd name="connsiteX39-9803" fmla="*/ 121 w 573"/>
                <a:gd name="connsiteY39-9804" fmla="*/ 137 h 232"/>
                <a:gd name="connsiteX40-9805" fmla="*/ 121 w 573"/>
                <a:gd name="connsiteY40-9806" fmla="*/ 142 h 232"/>
                <a:gd name="connsiteX41-9807" fmla="*/ 121 w 573"/>
                <a:gd name="connsiteY41-9808" fmla="*/ 142 h 232"/>
                <a:gd name="connsiteX42-9809" fmla="*/ 121 w 573"/>
                <a:gd name="connsiteY42-9810" fmla="*/ 148 h 232"/>
                <a:gd name="connsiteX43-9811" fmla="*/ 121 w 573"/>
                <a:gd name="connsiteY43-9812" fmla="*/ 148 h 232"/>
                <a:gd name="connsiteX44-9813" fmla="*/ 573 w 573"/>
                <a:gd name="connsiteY44-9814" fmla="*/ 137 h 232"/>
                <a:gd name="connsiteX45-9815" fmla="*/ 558 w 573"/>
                <a:gd name="connsiteY45-9816" fmla="*/ 137 h 232"/>
                <a:gd name="connsiteX46-9817" fmla="*/ 542 w 573"/>
                <a:gd name="connsiteY46-9818" fmla="*/ 142 h 232"/>
                <a:gd name="connsiteX47-9819" fmla="*/ 521 w 573"/>
                <a:gd name="connsiteY47-9820" fmla="*/ 142 h 232"/>
                <a:gd name="connsiteX48-9821" fmla="*/ 79 w 573"/>
                <a:gd name="connsiteY48-9822" fmla="*/ 221 h 232"/>
                <a:gd name="connsiteX49-9823" fmla="*/ 63 w 573"/>
                <a:gd name="connsiteY49-9824" fmla="*/ 227 h 232"/>
                <a:gd name="connsiteX50-9825" fmla="*/ 58 w 573"/>
                <a:gd name="connsiteY50-9826" fmla="*/ 227 h 232"/>
                <a:gd name="connsiteX51-9827" fmla="*/ 53 w 573"/>
                <a:gd name="connsiteY51-9828" fmla="*/ 227 h 232"/>
                <a:gd name="connsiteX52-9829" fmla="*/ 53 w 573"/>
                <a:gd name="connsiteY52-9830" fmla="*/ 232 h 232"/>
                <a:gd name="connsiteX53-9831" fmla="*/ 47 w 573"/>
                <a:gd name="connsiteY53-9832" fmla="*/ 232 h 232"/>
                <a:gd name="connsiteX54-9833" fmla="*/ 42 w 573"/>
                <a:gd name="connsiteY54-9834" fmla="*/ 227 h 232"/>
                <a:gd name="connsiteX55-9835" fmla="*/ 37 w 573"/>
                <a:gd name="connsiteY55-9836" fmla="*/ 227 h 232"/>
                <a:gd name="connsiteX56-9837" fmla="*/ 32 w 573"/>
                <a:gd name="connsiteY56-9838" fmla="*/ 221 h 232"/>
                <a:gd name="connsiteX57-9839" fmla="*/ 21 w 573"/>
                <a:gd name="connsiteY57-9840" fmla="*/ 216 h 232"/>
                <a:gd name="connsiteX58-9841" fmla="*/ 11 w 573"/>
                <a:gd name="connsiteY58-9842" fmla="*/ 206 h 232"/>
                <a:gd name="connsiteX59-9843" fmla="*/ 5 w 573"/>
                <a:gd name="connsiteY59-9844" fmla="*/ 200 h 232"/>
                <a:gd name="connsiteX60-9845" fmla="*/ 5 w 573"/>
                <a:gd name="connsiteY60-9846" fmla="*/ 190 h 232"/>
                <a:gd name="connsiteX61-9847" fmla="*/ 0 w 573"/>
                <a:gd name="connsiteY61-9848" fmla="*/ 185 h 232"/>
                <a:gd name="connsiteX62-9849" fmla="*/ 5 w 573"/>
                <a:gd name="connsiteY62-9850" fmla="*/ 179 h 232"/>
                <a:gd name="connsiteX63-9851" fmla="*/ 11 w 573"/>
                <a:gd name="connsiteY63-9852" fmla="*/ 174 h 232"/>
                <a:gd name="connsiteX64-9853" fmla="*/ 16 w 573"/>
                <a:gd name="connsiteY64-9854" fmla="*/ 169 h 232"/>
                <a:gd name="connsiteX65-9855" fmla="*/ 26 w 573"/>
                <a:gd name="connsiteY65-9856" fmla="*/ 158 h 232"/>
                <a:gd name="connsiteX66-9857" fmla="*/ 26 w 573"/>
                <a:gd name="connsiteY66-9858" fmla="*/ 158 h 232"/>
                <a:gd name="connsiteX0-9859" fmla="*/ 26 w 558"/>
                <a:gd name="connsiteY0-9860" fmla="*/ 158 h 232"/>
                <a:gd name="connsiteX1-9861" fmla="*/ 37 w 558"/>
                <a:gd name="connsiteY1-9862" fmla="*/ 148 h 232"/>
                <a:gd name="connsiteX2-9863" fmla="*/ 47 w 558"/>
                <a:gd name="connsiteY2-9864" fmla="*/ 137 h 232"/>
                <a:gd name="connsiteX3-9865" fmla="*/ 58 w 558"/>
                <a:gd name="connsiteY3-9866" fmla="*/ 121 h 232"/>
                <a:gd name="connsiteX4-9867" fmla="*/ 68 w 558"/>
                <a:gd name="connsiteY4-9868" fmla="*/ 100 h 232"/>
                <a:gd name="connsiteX5-9869" fmla="*/ 74 w 558"/>
                <a:gd name="connsiteY5-9870" fmla="*/ 79 h 232"/>
                <a:gd name="connsiteX6-9871" fmla="*/ 74 w 558"/>
                <a:gd name="connsiteY6-9872" fmla="*/ 74 h 232"/>
                <a:gd name="connsiteX7-9873" fmla="*/ 74 w 558"/>
                <a:gd name="connsiteY7-9874" fmla="*/ 63 h 232"/>
                <a:gd name="connsiteX8-9875" fmla="*/ 74 w 558"/>
                <a:gd name="connsiteY8-9876" fmla="*/ 58 h 232"/>
                <a:gd name="connsiteX9-9877" fmla="*/ 68 w 558"/>
                <a:gd name="connsiteY9-9878" fmla="*/ 48 h 232"/>
                <a:gd name="connsiteX10-9879" fmla="*/ 68 w 558"/>
                <a:gd name="connsiteY10-9880" fmla="*/ 42 h 232"/>
                <a:gd name="connsiteX11-9881" fmla="*/ 63 w 558"/>
                <a:gd name="connsiteY11-9882" fmla="*/ 37 h 232"/>
                <a:gd name="connsiteX12-9883" fmla="*/ 58 w 558"/>
                <a:gd name="connsiteY12-9884" fmla="*/ 32 h 232"/>
                <a:gd name="connsiteX13-9885" fmla="*/ 53 w 558"/>
                <a:gd name="connsiteY13-9886" fmla="*/ 27 h 232"/>
                <a:gd name="connsiteX14-9887" fmla="*/ 53 w 558"/>
                <a:gd name="connsiteY14-9888" fmla="*/ 21 h 232"/>
                <a:gd name="connsiteX15-9889" fmla="*/ 53 w 558"/>
                <a:gd name="connsiteY15-9890" fmla="*/ 21 h 232"/>
                <a:gd name="connsiteX16-9891" fmla="*/ 53 w 558"/>
                <a:gd name="connsiteY16-9892" fmla="*/ 11 h 232"/>
                <a:gd name="connsiteX17-9893" fmla="*/ 53 w 558"/>
                <a:gd name="connsiteY17-9894" fmla="*/ 11 h 232"/>
                <a:gd name="connsiteX18-9895" fmla="*/ 58 w 558"/>
                <a:gd name="connsiteY18-9896" fmla="*/ 5 h 232"/>
                <a:gd name="connsiteX19-9897" fmla="*/ 63 w 558"/>
                <a:gd name="connsiteY19-9898" fmla="*/ 5 h 232"/>
                <a:gd name="connsiteX20-9899" fmla="*/ 74 w 558"/>
                <a:gd name="connsiteY20-9900" fmla="*/ 0 h 232"/>
                <a:gd name="connsiteX21-9901" fmla="*/ 79 w 558"/>
                <a:gd name="connsiteY21-9902" fmla="*/ 0 h 232"/>
                <a:gd name="connsiteX22-9903" fmla="*/ 89 w 558"/>
                <a:gd name="connsiteY22-9904" fmla="*/ 0 h 232"/>
                <a:gd name="connsiteX23-9905" fmla="*/ 100 w 558"/>
                <a:gd name="connsiteY23-9906" fmla="*/ 5 h 232"/>
                <a:gd name="connsiteX24-9907" fmla="*/ 116 w 558"/>
                <a:gd name="connsiteY24-9908" fmla="*/ 11 h 232"/>
                <a:gd name="connsiteX25-9909" fmla="*/ 126 w 558"/>
                <a:gd name="connsiteY25-9910" fmla="*/ 16 h 232"/>
                <a:gd name="connsiteX26-9911" fmla="*/ 137 w 558"/>
                <a:gd name="connsiteY26-9912" fmla="*/ 21 h 232"/>
                <a:gd name="connsiteX27-9913" fmla="*/ 142 w 558"/>
                <a:gd name="connsiteY27-9914" fmla="*/ 32 h 232"/>
                <a:gd name="connsiteX28-9915" fmla="*/ 147 w 558"/>
                <a:gd name="connsiteY28-9916" fmla="*/ 37 h 232"/>
                <a:gd name="connsiteX29-9917" fmla="*/ 153 w 558"/>
                <a:gd name="connsiteY29-9918" fmla="*/ 42 h 232"/>
                <a:gd name="connsiteX30-9919" fmla="*/ 153 w 558"/>
                <a:gd name="connsiteY30-9920" fmla="*/ 48 h 232"/>
                <a:gd name="connsiteX31-9921" fmla="*/ 153 w 558"/>
                <a:gd name="connsiteY31-9922" fmla="*/ 53 h 232"/>
                <a:gd name="connsiteX32-9923" fmla="*/ 147 w 558"/>
                <a:gd name="connsiteY32-9924" fmla="*/ 69 h 232"/>
                <a:gd name="connsiteX33-9925" fmla="*/ 142 w 558"/>
                <a:gd name="connsiteY33-9926" fmla="*/ 84 h 232"/>
                <a:gd name="connsiteX34-9927" fmla="*/ 137 w 558"/>
                <a:gd name="connsiteY34-9928" fmla="*/ 100 h 232"/>
                <a:gd name="connsiteX35-9929" fmla="*/ 132 w 558"/>
                <a:gd name="connsiteY35-9930" fmla="*/ 111 h 232"/>
                <a:gd name="connsiteX36-9931" fmla="*/ 126 w 558"/>
                <a:gd name="connsiteY36-9932" fmla="*/ 116 h 232"/>
                <a:gd name="connsiteX37-9933" fmla="*/ 126 w 558"/>
                <a:gd name="connsiteY37-9934" fmla="*/ 127 h 232"/>
                <a:gd name="connsiteX38-9935" fmla="*/ 121 w 558"/>
                <a:gd name="connsiteY38-9936" fmla="*/ 132 h 232"/>
                <a:gd name="connsiteX39-9937" fmla="*/ 121 w 558"/>
                <a:gd name="connsiteY39-9938" fmla="*/ 137 h 232"/>
                <a:gd name="connsiteX40-9939" fmla="*/ 121 w 558"/>
                <a:gd name="connsiteY40-9940" fmla="*/ 142 h 232"/>
                <a:gd name="connsiteX41-9941" fmla="*/ 121 w 558"/>
                <a:gd name="connsiteY41-9942" fmla="*/ 142 h 232"/>
                <a:gd name="connsiteX42-9943" fmla="*/ 121 w 558"/>
                <a:gd name="connsiteY42-9944" fmla="*/ 148 h 232"/>
                <a:gd name="connsiteX43-9945" fmla="*/ 121 w 558"/>
                <a:gd name="connsiteY43-9946" fmla="*/ 148 h 232"/>
                <a:gd name="connsiteX44-9947" fmla="*/ 558 w 558"/>
                <a:gd name="connsiteY44-9948" fmla="*/ 137 h 232"/>
                <a:gd name="connsiteX45-9949" fmla="*/ 542 w 558"/>
                <a:gd name="connsiteY45-9950" fmla="*/ 142 h 232"/>
                <a:gd name="connsiteX46-9951" fmla="*/ 521 w 558"/>
                <a:gd name="connsiteY46-9952" fmla="*/ 142 h 232"/>
                <a:gd name="connsiteX47-9953" fmla="*/ 79 w 558"/>
                <a:gd name="connsiteY47-9954" fmla="*/ 221 h 232"/>
                <a:gd name="connsiteX48-9955" fmla="*/ 63 w 558"/>
                <a:gd name="connsiteY48-9956" fmla="*/ 227 h 232"/>
                <a:gd name="connsiteX49-9957" fmla="*/ 58 w 558"/>
                <a:gd name="connsiteY49-9958" fmla="*/ 227 h 232"/>
                <a:gd name="connsiteX50-9959" fmla="*/ 53 w 558"/>
                <a:gd name="connsiteY50-9960" fmla="*/ 227 h 232"/>
                <a:gd name="connsiteX51-9961" fmla="*/ 53 w 558"/>
                <a:gd name="connsiteY51-9962" fmla="*/ 232 h 232"/>
                <a:gd name="connsiteX52-9963" fmla="*/ 47 w 558"/>
                <a:gd name="connsiteY52-9964" fmla="*/ 232 h 232"/>
                <a:gd name="connsiteX53-9965" fmla="*/ 42 w 558"/>
                <a:gd name="connsiteY53-9966" fmla="*/ 227 h 232"/>
                <a:gd name="connsiteX54-9967" fmla="*/ 37 w 558"/>
                <a:gd name="connsiteY54-9968" fmla="*/ 227 h 232"/>
                <a:gd name="connsiteX55-9969" fmla="*/ 32 w 558"/>
                <a:gd name="connsiteY55-9970" fmla="*/ 221 h 232"/>
                <a:gd name="connsiteX56-9971" fmla="*/ 21 w 558"/>
                <a:gd name="connsiteY56-9972" fmla="*/ 216 h 232"/>
                <a:gd name="connsiteX57-9973" fmla="*/ 11 w 558"/>
                <a:gd name="connsiteY57-9974" fmla="*/ 206 h 232"/>
                <a:gd name="connsiteX58-9975" fmla="*/ 5 w 558"/>
                <a:gd name="connsiteY58-9976" fmla="*/ 200 h 232"/>
                <a:gd name="connsiteX59-9977" fmla="*/ 5 w 558"/>
                <a:gd name="connsiteY59-9978" fmla="*/ 190 h 232"/>
                <a:gd name="connsiteX60-9979" fmla="*/ 0 w 558"/>
                <a:gd name="connsiteY60-9980" fmla="*/ 185 h 232"/>
                <a:gd name="connsiteX61-9981" fmla="*/ 5 w 558"/>
                <a:gd name="connsiteY61-9982" fmla="*/ 179 h 232"/>
                <a:gd name="connsiteX62-9983" fmla="*/ 11 w 558"/>
                <a:gd name="connsiteY62-9984" fmla="*/ 174 h 232"/>
                <a:gd name="connsiteX63-9985" fmla="*/ 16 w 558"/>
                <a:gd name="connsiteY63-9986" fmla="*/ 169 h 232"/>
                <a:gd name="connsiteX64-9987" fmla="*/ 26 w 558"/>
                <a:gd name="connsiteY64-9988" fmla="*/ 158 h 232"/>
                <a:gd name="connsiteX65-9989" fmla="*/ 26 w 558"/>
                <a:gd name="connsiteY65-9990" fmla="*/ 158 h 232"/>
                <a:gd name="connsiteX0-9991" fmla="*/ 26 w 542"/>
                <a:gd name="connsiteY0-9992" fmla="*/ 158 h 232"/>
                <a:gd name="connsiteX1-9993" fmla="*/ 37 w 542"/>
                <a:gd name="connsiteY1-9994" fmla="*/ 148 h 232"/>
                <a:gd name="connsiteX2-9995" fmla="*/ 47 w 542"/>
                <a:gd name="connsiteY2-9996" fmla="*/ 137 h 232"/>
                <a:gd name="connsiteX3-9997" fmla="*/ 58 w 542"/>
                <a:gd name="connsiteY3-9998" fmla="*/ 121 h 232"/>
                <a:gd name="connsiteX4-9999" fmla="*/ 68 w 542"/>
                <a:gd name="connsiteY4-10000" fmla="*/ 100 h 232"/>
                <a:gd name="connsiteX5-10001" fmla="*/ 74 w 542"/>
                <a:gd name="connsiteY5-10002" fmla="*/ 79 h 232"/>
                <a:gd name="connsiteX6-10003" fmla="*/ 74 w 542"/>
                <a:gd name="connsiteY6-10004" fmla="*/ 74 h 232"/>
                <a:gd name="connsiteX7-10005" fmla="*/ 74 w 542"/>
                <a:gd name="connsiteY7-10006" fmla="*/ 63 h 232"/>
                <a:gd name="connsiteX8-10007" fmla="*/ 74 w 542"/>
                <a:gd name="connsiteY8-10008" fmla="*/ 58 h 232"/>
                <a:gd name="connsiteX9-10009" fmla="*/ 68 w 542"/>
                <a:gd name="connsiteY9-10010" fmla="*/ 48 h 232"/>
                <a:gd name="connsiteX10-10011" fmla="*/ 68 w 542"/>
                <a:gd name="connsiteY10-10012" fmla="*/ 42 h 232"/>
                <a:gd name="connsiteX11-10013" fmla="*/ 63 w 542"/>
                <a:gd name="connsiteY11-10014" fmla="*/ 37 h 232"/>
                <a:gd name="connsiteX12-10015" fmla="*/ 58 w 542"/>
                <a:gd name="connsiteY12-10016" fmla="*/ 32 h 232"/>
                <a:gd name="connsiteX13-10017" fmla="*/ 53 w 542"/>
                <a:gd name="connsiteY13-10018" fmla="*/ 27 h 232"/>
                <a:gd name="connsiteX14-10019" fmla="*/ 53 w 542"/>
                <a:gd name="connsiteY14-10020" fmla="*/ 21 h 232"/>
                <a:gd name="connsiteX15-10021" fmla="*/ 53 w 542"/>
                <a:gd name="connsiteY15-10022" fmla="*/ 21 h 232"/>
                <a:gd name="connsiteX16-10023" fmla="*/ 53 w 542"/>
                <a:gd name="connsiteY16-10024" fmla="*/ 11 h 232"/>
                <a:gd name="connsiteX17-10025" fmla="*/ 53 w 542"/>
                <a:gd name="connsiteY17-10026" fmla="*/ 11 h 232"/>
                <a:gd name="connsiteX18-10027" fmla="*/ 58 w 542"/>
                <a:gd name="connsiteY18-10028" fmla="*/ 5 h 232"/>
                <a:gd name="connsiteX19-10029" fmla="*/ 63 w 542"/>
                <a:gd name="connsiteY19-10030" fmla="*/ 5 h 232"/>
                <a:gd name="connsiteX20-10031" fmla="*/ 74 w 542"/>
                <a:gd name="connsiteY20-10032" fmla="*/ 0 h 232"/>
                <a:gd name="connsiteX21-10033" fmla="*/ 79 w 542"/>
                <a:gd name="connsiteY21-10034" fmla="*/ 0 h 232"/>
                <a:gd name="connsiteX22-10035" fmla="*/ 89 w 542"/>
                <a:gd name="connsiteY22-10036" fmla="*/ 0 h 232"/>
                <a:gd name="connsiteX23-10037" fmla="*/ 100 w 542"/>
                <a:gd name="connsiteY23-10038" fmla="*/ 5 h 232"/>
                <a:gd name="connsiteX24-10039" fmla="*/ 116 w 542"/>
                <a:gd name="connsiteY24-10040" fmla="*/ 11 h 232"/>
                <a:gd name="connsiteX25-10041" fmla="*/ 126 w 542"/>
                <a:gd name="connsiteY25-10042" fmla="*/ 16 h 232"/>
                <a:gd name="connsiteX26-10043" fmla="*/ 137 w 542"/>
                <a:gd name="connsiteY26-10044" fmla="*/ 21 h 232"/>
                <a:gd name="connsiteX27-10045" fmla="*/ 142 w 542"/>
                <a:gd name="connsiteY27-10046" fmla="*/ 32 h 232"/>
                <a:gd name="connsiteX28-10047" fmla="*/ 147 w 542"/>
                <a:gd name="connsiteY28-10048" fmla="*/ 37 h 232"/>
                <a:gd name="connsiteX29-10049" fmla="*/ 153 w 542"/>
                <a:gd name="connsiteY29-10050" fmla="*/ 42 h 232"/>
                <a:gd name="connsiteX30-10051" fmla="*/ 153 w 542"/>
                <a:gd name="connsiteY30-10052" fmla="*/ 48 h 232"/>
                <a:gd name="connsiteX31-10053" fmla="*/ 153 w 542"/>
                <a:gd name="connsiteY31-10054" fmla="*/ 53 h 232"/>
                <a:gd name="connsiteX32-10055" fmla="*/ 147 w 542"/>
                <a:gd name="connsiteY32-10056" fmla="*/ 69 h 232"/>
                <a:gd name="connsiteX33-10057" fmla="*/ 142 w 542"/>
                <a:gd name="connsiteY33-10058" fmla="*/ 84 h 232"/>
                <a:gd name="connsiteX34-10059" fmla="*/ 137 w 542"/>
                <a:gd name="connsiteY34-10060" fmla="*/ 100 h 232"/>
                <a:gd name="connsiteX35-10061" fmla="*/ 132 w 542"/>
                <a:gd name="connsiteY35-10062" fmla="*/ 111 h 232"/>
                <a:gd name="connsiteX36-10063" fmla="*/ 126 w 542"/>
                <a:gd name="connsiteY36-10064" fmla="*/ 116 h 232"/>
                <a:gd name="connsiteX37-10065" fmla="*/ 126 w 542"/>
                <a:gd name="connsiteY37-10066" fmla="*/ 127 h 232"/>
                <a:gd name="connsiteX38-10067" fmla="*/ 121 w 542"/>
                <a:gd name="connsiteY38-10068" fmla="*/ 132 h 232"/>
                <a:gd name="connsiteX39-10069" fmla="*/ 121 w 542"/>
                <a:gd name="connsiteY39-10070" fmla="*/ 137 h 232"/>
                <a:gd name="connsiteX40-10071" fmla="*/ 121 w 542"/>
                <a:gd name="connsiteY40-10072" fmla="*/ 142 h 232"/>
                <a:gd name="connsiteX41-10073" fmla="*/ 121 w 542"/>
                <a:gd name="connsiteY41-10074" fmla="*/ 142 h 232"/>
                <a:gd name="connsiteX42-10075" fmla="*/ 121 w 542"/>
                <a:gd name="connsiteY42-10076" fmla="*/ 148 h 232"/>
                <a:gd name="connsiteX43-10077" fmla="*/ 121 w 542"/>
                <a:gd name="connsiteY43-10078" fmla="*/ 148 h 232"/>
                <a:gd name="connsiteX44-10079" fmla="*/ 542 w 542"/>
                <a:gd name="connsiteY44-10080" fmla="*/ 142 h 232"/>
                <a:gd name="connsiteX45-10081" fmla="*/ 521 w 542"/>
                <a:gd name="connsiteY45-10082" fmla="*/ 142 h 232"/>
                <a:gd name="connsiteX46-10083" fmla="*/ 79 w 542"/>
                <a:gd name="connsiteY46-10084" fmla="*/ 221 h 232"/>
                <a:gd name="connsiteX47-10085" fmla="*/ 63 w 542"/>
                <a:gd name="connsiteY47-10086" fmla="*/ 227 h 232"/>
                <a:gd name="connsiteX48-10087" fmla="*/ 58 w 542"/>
                <a:gd name="connsiteY48-10088" fmla="*/ 227 h 232"/>
                <a:gd name="connsiteX49-10089" fmla="*/ 53 w 542"/>
                <a:gd name="connsiteY49-10090" fmla="*/ 227 h 232"/>
                <a:gd name="connsiteX50-10091" fmla="*/ 53 w 542"/>
                <a:gd name="connsiteY50-10092" fmla="*/ 232 h 232"/>
                <a:gd name="connsiteX51-10093" fmla="*/ 47 w 542"/>
                <a:gd name="connsiteY51-10094" fmla="*/ 232 h 232"/>
                <a:gd name="connsiteX52-10095" fmla="*/ 42 w 542"/>
                <a:gd name="connsiteY52-10096" fmla="*/ 227 h 232"/>
                <a:gd name="connsiteX53-10097" fmla="*/ 37 w 542"/>
                <a:gd name="connsiteY53-10098" fmla="*/ 227 h 232"/>
                <a:gd name="connsiteX54-10099" fmla="*/ 32 w 542"/>
                <a:gd name="connsiteY54-10100" fmla="*/ 221 h 232"/>
                <a:gd name="connsiteX55-10101" fmla="*/ 21 w 542"/>
                <a:gd name="connsiteY55-10102" fmla="*/ 216 h 232"/>
                <a:gd name="connsiteX56-10103" fmla="*/ 11 w 542"/>
                <a:gd name="connsiteY56-10104" fmla="*/ 206 h 232"/>
                <a:gd name="connsiteX57-10105" fmla="*/ 5 w 542"/>
                <a:gd name="connsiteY57-10106" fmla="*/ 200 h 232"/>
                <a:gd name="connsiteX58-10107" fmla="*/ 5 w 542"/>
                <a:gd name="connsiteY58-10108" fmla="*/ 190 h 232"/>
                <a:gd name="connsiteX59-10109" fmla="*/ 0 w 542"/>
                <a:gd name="connsiteY59-10110" fmla="*/ 185 h 232"/>
                <a:gd name="connsiteX60-10111" fmla="*/ 5 w 542"/>
                <a:gd name="connsiteY60-10112" fmla="*/ 179 h 232"/>
                <a:gd name="connsiteX61-10113" fmla="*/ 11 w 542"/>
                <a:gd name="connsiteY61-10114" fmla="*/ 174 h 232"/>
                <a:gd name="connsiteX62-10115" fmla="*/ 16 w 542"/>
                <a:gd name="connsiteY62-10116" fmla="*/ 169 h 232"/>
                <a:gd name="connsiteX63-10117" fmla="*/ 26 w 542"/>
                <a:gd name="connsiteY63-10118" fmla="*/ 158 h 232"/>
                <a:gd name="connsiteX64-10119" fmla="*/ 26 w 542"/>
                <a:gd name="connsiteY64-10120" fmla="*/ 158 h 232"/>
                <a:gd name="connsiteX0-10121" fmla="*/ 26 w 521"/>
                <a:gd name="connsiteY0-10122" fmla="*/ 158 h 232"/>
                <a:gd name="connsiteX1-10123" fmla="*/ 37 w 521"/>
                <a:gd name="connsiteY1-10124" fmla="*/ 148 h 232"/>
                <a:gd name="connsiteX2-10125" fmla="*/ 47 w 521"/>
                <a:gd name="connsiteY2-10126" fmla="*/ 137 h 232"/>
                <a:gd name="connsiteX3-10127" fmla="*/ 58 w 521"/>
                <a:gd name="connsiteY3-10128" fmla="*/ 121 h 232"/>
                <a:gd name="connsiteX4-10129" fmla="*/ 68 w 521"/>
                <a:gd name="connsiteY4-10130" fmla="*/ 100 h 232"/>
                <a:gd name="connsiteX5-10131" fmla="*/ 74 w 521"/>
                <a:gd name="connsiteY5-10132" fmla="*/ 79 h 232"/>
                <a:gd name="connsiteX6-10133" fmla="*/ 74 w 521"/>
                <a:gd name="connsiteY6-10134" fmla="*/ 74 h 232"/>
                <a:gd name="connsiteX7-10135" fmla="*/ 74 w 521"/>
                <a:gd name="connsiteY7-10136" fmla="*/ 63 h 232"/>
                <a:gd name="connsiteX8-10137" fmla="*/ 74 w 521"/>
                <a:gd name="connsiteY8-10138" fmla="*/ 58 h 232"/>
                <a:gd name="connsiteX9-10139" fmla="*/ 68 w 521"/>
                <a:gd name="connsiteY9-10140" fmla="*/ 48 h 232"/>
                <a:gd name="connsiteX10-10141" fmla="*/ 68 w 521"/>
                <a:gd name="connsiteY10-10142" fmla="*/ 42 h 232"/>
                <a:gd name="connsiteX11-10143" fmla="*/ 63 w 521"/>
                <a:gd name="connsiteY11-10144" fmla="*/ 37 h 232"/>
                <a:gd name="connsiteX12-10145" fmla="*/ 58 w 521"/>
                <a:gd name="connsiteY12-10146" fmla="*/ 32 h 232"/>
                <a:gd name="connsiteX13-10147" fmla="*/ 53 w 521"/>
                <a:gd name="connsiteY13-10148" fmla="*/ 27 h 232"/>
                <a:gd name="connsiteX14-10149" fmla="*/ 53 w 521"/>
                <a:gd name="connsiteY14-10150" fmla="*/ 21 h 232"/>
                <a:gd name="connsiteX15-10151" fmla="*/ 53 w 521"/>
                <a:gd name="connsiteY15-10152" fmla="*/ 21 h 232"/>
                <a:gd name="connsiteX16-10153" fmla="*/ 53 w 521"/>
                <a:gd name="connsiteY16-10154" fmla="*/ 11 h 232"/>
                <a:gd name="connsiteX17-10155" fmla="*/ 53 w 521"/>
                <a:gd name="connsiteY17-10156" fmla="*/ 11 h 232"/>
                <a:gd name="connsiteX18-10157" fmla="*/ 58 w 521"/>
                <a:gd name="connsiteY18-10158" fmla="*/ 5 h 232"/>
                <a:gd name="connsiteX19-10159" fmla="*/ 63 w 521"/>
                <a:gd name="connsiteY19-10160" fmla="*/ 5 h 232"/>
                <a:gd name="connsiteX20-10161" fmla="*/ 74 w 521"/>
                <a:gd name="connsiteY20-10162" fmla="*/ 0 h 232"/>
                <a:gd name="connsiteX21-10163" fmla="*/ 79 w 521"/>
                <a:gd name="connsiteY21-10164" fmla="*/ 0 h 232"/>
                <a:gd name="connsiteX22-10165" fmla="*/ 89 w 521"/>
                <a:gd name="connsiteY22-10166" fmla="*/ 0 h 232"/>
                <a:gd name="connsiteX23-10167" fmla="*/ 100 w 521"/>
                <a:gd name="connsiteY23-10168" fmla="*/ 5 h 232"/>
                <a:gd name="connsiteX24-10169" fmla="*/ 116 w 521"/>
                <a:gd name="connsiteY24-10170" fmla="*/ 11 h 232"/>
                <a:gd name="connsiteX25-10171" fmla="*/ 126 w 521"/>
                <a:gd name="connsiteY25-10172" fmla="*/ 16 h 232"/>
                <a:gd name="connsiteX26-10173" fmla="*/ 137 w 521"/>
                <a:gd name="connsiteY26-10174" fmla="*/ 21 h 232"/>
                <a:gd name="connsiteX27-10175" fmla="*/ 142 w 521"/>
                <a:gd name="connsiteY27-10176" fmla="*/ 32 h 232"/>
                <a:gd name="connsiteX28-10177" fmla="*/ 147 w 521"/>
                <a:gd name="connsiteY28-10178" fmla="*/ 37 h 232"/>
                <a:gd name="connsiteX29-10179" fmla="*/ 153 w 521"/>
                <a:gd name="connsiteY29-10180" fmla="*/ 42 h 232"/>
                <a:gd name="connsiteX30-10181" fmla="*/ 153 w 521"/>
                <a:gd name="connsiteY30-10182" fmla="*/ 48 h 232"/>
                <a:gd name="connsiteX31-10183" fmla="*/ 153 w 521"/>
                <a:gd name="connsiteY31-10184" fmla="*/ 53 h 232"/>
                <a:gd name="connsiteX32-10185" fmla="*/ 147 w 521"/>
                <a:gd name="connsiteY32-10186" fmla="*/ 69 h 232"/>
                <a:gd name="connsiteX33-10187" fmla="*/ 142 w 521"/>
                <a:gd name="connsiteY33-10188" fmla="*/ 84 h 232"/>
                <a:gd name="connsiteX34-10189" fmla="*/ 137 w 521"/>
                <a:gd name="connsiteY34-10190" fmla="*/ 100 h 232"/>
                <a:gd name="connsiteX35-10191" fmla="*/ 132 w 521"/>
                <a:gd name="connsiteY35-10192" fmla="*/ 111 h 232"/>
                <a:gd name="connsiteX36-10193" fmla="*/ 126 w 521"/>
                <a:gd name="connsiteY36-10194" fmla="*/ 116 h 232"/>
                <a:gd name="connsiteX37-10195" fmla="*/ 126 w 521"/>
                <a:gd name="connsiteY37-10196" fmla="*/ 127 h 232"/>
                <a:gd name="connsiteX38-10197" fmla="*/ 121 w 521"/>
                <a:gd name="connsiteY38-10198" fmla="*/ 132 h 232"/>
                <a:gd name="connsiteX39-10199" fmla="*/ 121 w 521"/>
                <a:gd name="connsiteY39-10200" fmla="*/ 137 h 232"/>
                <a:gd name="connsiteX40-10201" fmla="*/ 121 w 521"/>
                <a:gd name="connsiteY40-10202" fmla="*/ 142 h 232"/>
                <a:gd name="connsiteX41-10203" fmla="*/ 121 w 521"/>
                <a:gd name="connsiteY41-10204" fmla="*/ 142 h 232"/>
                <a:gd name="connsiteX42-10205" fmla="*/ 121 w 521"/>
                <a:gd name="connsiteY42-10206" fmla="*/ 148 h 232"/>
                <a:gd name="connsiteX43-10207" fmla="*/ 121 w 521"/>
                <a:gd name="connsiteY43-10208" fmla="*/ 148 h 232"/>
                <a:gd name="connsiteX44-10209" fmla="*/ 521 w 521"/>
                <a:gd name="connsiteY44-10210" fmla="*/ 142 h 232"/>
                <a:gd name="connsiteX45-10211" fmla="*/ 79 w 521"/>
                <a:gd name="connsiteY45-10212" fmla="*/ 221 h 232"/>
                <a:gd name="connsiteX46-10213" fmla="*/ 63 w 521"/>
                <a:gd name="connsiteY46-10214" fmla="*/ 227 h 232"/>
                <a:gd name="connsiteX47-10215" fmla="*/ 58 w 521"/>
                <a:gd name="connsiteY47-10216" fmla="*/ 227 h 232"/>
                <a:gd name="connsiteX48-10217" fmla="*/ 53 w 521"/>
                <a:gd name="connsiteY48-10218" fmla="*/ 227 h 232"/>
                <a:gd name="connsiteX49-10219" fmla="*/ 53 w 521"/>
                <a:gd name="connsiteY49-10220" fmla="*/ 232 h 232"/>
                <a:gd name="connsiteX50-10221" fmla="*/ 47 w 521"/>
                <a:gd name="connsiteY50-10222" fmla="*/ 232 h 232"/>
                <a:gd name="connsiteX51-10223" fmla="*/ 42 w 521"/>
                <a:gd name="connsiteY51-10224" fmla="*/ 227 h 232"/>
                <a:gd name="connsiteX52-10225" fmla="*/ 37 w 521"/>
                <a:gd name="connsiteY52-10226" fmla="*/ 227 h 232"/>
                <a:gd name="connsiteX53-10227" fmla="*/ 32 w 521"/>
                <a:gd name="connsiteY53-10228" fmla="*/ 221 h 232"/>
                <a:gd name="connsiteX54-10229" fmla="*/ 21 w 521"/>
                <a:gd name="connsiteY54-10230" fmla="*/ 216 h 232"/>
                <a:gd name="connsiteX55-10231" fmla="*/ 11 w 521"/>
                <a:gd name="connsiteY55-10232" fmla="*/ 206 h 232"/>
                <a:gd name="connsiteX56-10233" fmla="*/ 5 w 521"/>
                <a:gd name="connsiteY56-10234" fmla="*/ 200 h 232"/>
                <a:gd name="connsiteX57-10235" fmla="*/ 5 w 521"/>
                <a:gd name="connsiteY57-10236" fmla="*/ 190 h 232"/>
                <a:gd name="connsiteX58-10237" fmla="*/ 0 w 521"/>
                <a:gd name="connsiteY58-10238" fmla="*/ 185 h 232"/>
                <a:gd name="connsiteX59-10239" fmla="*/ 5 w 521"/>
                <a:gd name="connsiteY59-10240" fmla="*/ 179 h 232"/>
                <a:gd name="connsiteX60-10241" fmla="*/ 11 w 521"/>
                <a:gd name="connsiteY60-10242" fmla="*/ 174 h 232"/>
                <a:gd name="connsiteX61-10243" fmla="*/ 16 w 521"/>
                <a:gd name="connsiteY61-10244" fmla="*/ 169 h 232"/>
                <a:gd name="connsiteX62-10245" fmla="*/ 26 w 521"/>
                <a:gd name="connsiteY62-10246" fmla="*/ 158 h 232"/>
                <a:gd name="connsiteX63-10247" fmla="*/ 26 w 521"/>
                <a:gd name="connsiteY63-10248" fmla="*/ 158 h 232"/>
                <a:gd name="connsiteX0-10249" fmla="*/ 26 w 153"/>
                <a:gd name="connsiteY0-10250" fmla="*/ 158 h 232"/>
                <a:gd name="connsiteX1-10251" fmla="*/ 37 w 153"/>
                <a:gd name="connsiteY1-10252" fmla="*/ 148 h 232"/>
                <a:gd name="connsiteX2-10253" fmla="*/ 47 w 153"/>
                <a:gd name="connsiteY2-10254" fmla="*/ 137 h 232"/>
                <a:gd name="connsiteX3-10255" fmla="*/ 58 w 153"/>
                <a:gd name="connsiteY3-10256" fmla="*/ 121 h 232"/>
                <a:gd name="connsiteX4-10257" fmla="*/ 68 w 153"/>
                <a:gd name="connsiteY4-10258" fmla="*/ 100 h 232"/>
                <a:gd name="connsiteX5-10259" fmla="*/ 74 w 153"/>
                <a:gd name="connsiteY5-10260" fmla="*/ 79 h 232"/>
                <a:gd name="connsiteX6-10261" fmla="*/ 74 w 153"/>
                <a:gd name="connsiteY6-10262" fmla="*/ 74 h 232"/>
                <a:gd name="connsiteX7-10263" fmla="*/ 74 w 153"/>
                <a:gd name="connsiteY7-10264" fmla="*/ 63 h 232"/>
                <a:gd name="connsiteX8-10265" fmla="*/ 74 w 153"/>
                <a:gd name="connsiteY8-10266" fmla="*/ 58 h 232"/>
                <a:gd name="connsiteX9-10267" fmla="*/ 68 w 153"/>
                <a:gd name="connsiteY9-10268" fmla="*/ 48 h 232"/>
                <a:gd name="connsiteX10-10269" fmla="*/ 68 w 153"/>
                <a:gd name="connsiteY10-10270" fmla="*/ 42 h 232"/>
                <a:gd name="connsiteX11-10271" fmla="*/ 63 w 153"/>
                <a:gd name="connsiteY11-10272" fmla="*/ 37 h 232"/>
                <a:gd name="connsiteX12-10273" fmla="*/ 58 w 153"/>
                <a:gd name="connsiteY12-10274" fmla="*/ 32 h 232"/>
                <a:gd name="connsiteX13-10275" fmla="*/ 53 w 153"/>
                <a:gd name="connsiteY13-10276" fmla="*/ 27 h 232"/>
                <a:gd name="connsiteX14-10277" fmla="*/ 53 w 153"/>
                <a:gd name="connsiteY14-10278" fmla="*/ 21 h 232"/>
                <a:gd name="connsiteX15-10279" fmla="*/ 53 w 153"/>
                <a:gd name="connsiteY15-10280" fmla="*/ 21 h 232"/>
                <a:gd name="connsiteX16-10281" fmla="*/ 53 w 153"/>
                <a:gd name="connsiteY16-10282" fmla="*/ 11 h 232"/>
                <a:gd name="connsiteX17-10283" fmla="*/ 53 w 153"/>
                <a:gd name="connsiteY17-10284" fmla="*/ 11 h 232"/>
                <a:gd name="connsiteX18-10285" fmla="*/ 58 w 153"/>
                <a:gd name="connsiteY18-10286" fmla="*/ 5 h 232"/>
                <a:gd name="connsiteX19-10287" fmla="*/ 63 w 153"/>
                <a:gd name="connsiteY19-10288" fmla="*/ 5 h 232"/>
                <a:gd name="connsiteX20-10289" fmla="*/ 74 w 153"/>
                <a:gd name="connsiteY20-10290" fmla="*/ 0 h 232"/>
                <a:gd name="connsiteX21-10291" fmla="*/ 79 w 153"/>
                <a:gd name="connsiteY21-10292" fmla="*/ 0 h 232"/>
                <a:gd name="connsiteX22-10293" fmla="*/ 89 w 153"/>
                <a:gd name="connsiteY22-10294" fmla="*/ 0 h 232"/>
                <a:gd name="connsiteX23-10295" fmla="*/ 100 w 153"/>
                <a:gd name="connsiteY23-10296" fmla="*/ 5 h 232"/>
                <a:gd name="connsiteX24-10297" fmla="*/ 116 w 153"/>
                <a:gd name="connsiteY24-10298" fmla="*/ 11 h 232"/>
                <a:gd name="connsiteX25-10299" fmla="*/ 126 w 153"/>
                <a:gd name="connsiteY25-10300" fmla="*/ 16 h 232"/>
                <a:gd name="connsiteX26-10301" fmla="*/ 137 w 153"/>
                <a:gd name="connsiteY26-10302" fmla="*/ 21 h 232"/>
                <a:gd name="connsiteX27-10303" fmla="*/ 142 w 153"/>
                <a:gd name="connsiteY27-10304" fmla="*/ 32 h 232"/>
                <a:gd name="connsiteX28-10305" fmla="*/ 147 w 153"/>
                <a:gd name="connsiteY28-10306" fmla="*/ 37 h 232"/>
                <a:gd name="connsiteX29-10307" fmla="*/ 153 w 153"/>
                <a:gd name="connsiteY29-10308" fmla="*/ 42 h 232"/>
                <a:gd name="connsiteX30-10309" fmla="*/ 153 w 153"/>
                <a:gd name="connsiteY30-10310" fmla="*/ 48 h 232"/>
                <a:gd name="connsiteX31-10311" fmla="*/ 153 w 153"/>
                <a:gd name="connsiteY31-10312" fmla="*/ 53 h 232"/>
                <a:gd name="connsiteX32-10313" fmla="*/ 147 w 153"/>
                <a:gd name="connsiteY32-10314" fmla="*/ 69 h 232"/>
                <a:gd name="connsiteX33-10315" fmla="*/ 142 w 153"/>
                <a:gd name="connsiteY33-10316" fmla="*/ 84 h 232"/>
                <a:gd name="connsiteX34-10317" fmla="*/ 137 w 153"/>
                <a:gd name="connsiteY34-10318" fmla="*/ 100 h 232"/>
                <a:gd name="connsiteX35-10319" fmla="*/ 132 w 153"/>
                <a:gd name="connsiteY35-10320" fmla="*/ 111 h 232"/>
                <a:gd name="connsiteX36-10321" fmla="*/ 126 w 153"/>
                <a:gd name="connsiteY36-10322" fmla="*/ 116 h 232"/>
                <a:gd name="connsiteX37-10323" fmla="*/ 126 w 153"/>
                <a:gd name="connsiteY37-10324" fmla="*/ 127 h 232"/>
                <a:gd name="connsiteX38-10325" fmla="*/ 121 w 153"/>
                <a:gd name="connsiteY38-10326" fmla="*/ 132 h 232"/>
                <a:gd name="connsiteX39-10327" fmla="*/ 121 w 153"/>
                <a:gd name="connsiteY39-10328" fmla="*/ 137 h 232"/>
                <a:gd name="connsiteX40-10329" fmla="*/ 121 w 153"/>
                <a:gd name="connsiteY40-10330" fmla="*/ 142 h 232"/>
                <a:gd name="connsiteX41-10331" fmla="*/ 121 w 153"/>
                <a:gd name="connsiteY41-10332" fmla="*/ 142 h 232"/>
                <a:gd name="connsiteX42-10333" fmla="*/ 121 w 153"/>
                <a:gd name="connsiteY42-10334" fmla="*/ 148 h 232"/>
                <a:gd name="connsiteX43-10335" fmla="*/ 121 w 153"/>
                <a:gd name="connsiteY43-10336" fmla="*/ 148 h 232"/>
                <a:gd name="connsiteX44-10337" fmla="*/ 79 w 153"/>
                <a:gd name="connsiteY44-10338" fmla="*/ 221 h 232"/>
                <a:gd name="connsiteX45-10339" fmla="*/ 63 w 153"/>
                <a:gd name="connsiteY45-10340" fmla="*/ 227 h 232"/>
                <a:gd name="connsiteX46-10341" fmla="*/ 58 w 153"/>
                <a:gd name="connsiteY46-10342" fmla="*/ 227 h 232"/>
                <a:gd name="connsiteX47-10343" fmla="*/ 53 w 153"/>
                <a:gd name="connsiteY47-10344" fmla="*/ 227 h 232"/>
                <a:gd name="connsiteX48-10345" fmla="*/ 53 w 153"/>
                <a:gd name="connsiteY48-10346" fmla="*/ 232 h 232"/>
                <a:gd name="connsiteX49-10347" fmla="*/ 47 w 153"/>
                <a:gd name="connsiteY49-10348" fmla="*/ 232 h 232"/>
                <a:gd name="connsiteX50-10349" fmla="*/ 42 w 153"/>
                <a:gd name="connsiteY50-10350" fmla="*/ 227 h 232"/>
                <a:gd name="connsiteX51-10351" fmla="*/ 37 w 153"/>
                <a:gd name="connsiteY51-10352" fmla="*/ 227 h 232"/>
                <a:gd name="connsiteX52-10353" fmla="*/ 32 w 153"/>
                <a:gd name="connsiteY52-10354" fmla="*/ 221 h 232"/>
                <a:gd name="connsiteX53-10355" fmla="*/ 21 w 153"/>
                <a:gd name="connsiteY53-10356" fmla="*/ 216 h 232"/>
                <a:gd name="connsiteX54-10357" fmla="*/ 11 w 153"/>
                <a:gd name="connsiteY54-10358" fmla="*/ 206 h 232"/>
                <a:gd name="connsiteX55-10359" fmla="*/ 5 w 153"/>
                <a:gd name="connsiteY55-10360" fmla="*/ 200 h 232"/>
                <a:gd name="connsiteX56-10361" fmla="*/ 5 w 153"/>
                <a:gd name="connsiteY56-10362" fmla="*/ 190 h 232"/>
                <a:gd name="connsiteX57-10363" fmla="*/ 0 w 153"/>
                <a:gd name="connsiteY57-10364" fmla="*/ 185 h 232"/>
                <a:gd name="connsiteX58-10365" fmla="*/ 5 w 153"/>
                <a:gd name="connsiteY58-10366" fmla="*/ 179 h 232"/>
                <a:gd name="connsiteX59-10367" fmla="*/ 11 w 153"/>
                <a:gd name="connsiteY59-10368" fmla="*/ 174 h 232"/>
                <a:gd name="connsiteX60-10369" fmla="*/ 16 w 153"/>
                <a:gd name="connsiteY60-10370" fmla="*/ 169 h 232"/>
                <a:gd name="connsiteX61-10371" fmla="*/ 26 w 153"/>
                <a:gd name="connsiteY61-10372" fmla="*/ 158 h 232"/>
                <a:gd name="connsiteX62-10373" fmla="*/ 26 w 153"/>
                <a:gd name="connsiteY62-10374" fmla="*/ 158 h 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Lst>
              <a:rect l="l" t="t" r="r" b="b"/>
              <a:pathLst>
                <a:path w="153" h="232">
                  <a:moveTo>
                    <a:pt x="26" y="158"/>
                  </a:moveTo>
                  <a:cubicBezTo>
                    <a:pt x="30" y="155"/>
                    <a:pt x="33" y="151"/>
                    <a:pt x="37" y="148"/>
                  </a:cubicBezTo>
                  <a:cubicBezTo>
                    <a:pt x="40" y="144"/>
                    <a:pt x="44" y="141"/>
                    <a:pt x="47" y="137"/>
                  </a:cubicBezTo>
                  <a:cubicBezTo>
                    <a:pt x="51" y="132"/>
                    <a:pt x="54" y="126"/>
                    <a:pt x="58" y="121"/>
                  </a:cubicBezTo>
                  <a:cubicBezTo>
                    <a:pt x="61" y="114"/>
                    <a:pt x="65" y="107"/>
                    <a:pt x="68" y="100"/>
                  </a:cubicBezTo>
                  <a:lnTo>
                    <a:pt x="74" y="79"/>
                  </a:lnTo>
                  <a:lnTo>
                    <a:pt x="74" y="74"/>
                  </a:lnTo>
                  <a:lnTo>
                    <a:pt x="74" y="63"/>
                  </a:lnTo>
                  <a:lnTo>
                    <a:pt x="74" y="58"/>
                  </a:lnTo>
                  <a:cubicBezTo>
                    <a:pt x="72" y="55"/>
                    <a:pt x="70" y="51"/>
                    <a:pt x="68" y="48"/>
                  </a:cubicBezTo>
                  <a:lnTo>
                    <a:pt x="68" y="42"/>
                  </a:lnTo>
                  <a:lnTo>
                    <a:pt x="63" y="37"/>
                  </a:lnTo>
                  <a:lnTo>
                    <a:pt x="58" y="32"/>
                  </a:lnTo>
                  <a:lnTo>
                    <a:pt x="53" y="27"/>
                  </a:lnTo>
                  <a:lnTo>
                    <a:pt x="53" y="21"/>
                  </a:lnTo>
                  <a:lnTo>
                    <a:pt x="53" y="21"/>
                  </a:lnTo>
                  <a:lnTo>
                    <a:pt x="53" y="11"/>
                  </a:lnTo>
                  <a:lnTo>
                    <a:pt x="53" y="11"/>
                  </a:lnTo>
                  <a:cubicBezTo>
                    <a:pt x="55" y="9"/>
                    <a:pt x="56" y="7"/>
                    <a:pt x="58" y="5"/>
                  </a:cubicBezTo>
                  <a:lnTo>
                    <a:pt x="63" y="5"/>
                  </a:lnTo>
                  <a:cubicBezTo>
                    <a:pt x="67" y="3"/>
                    <a:pt x="70" y="2"/>
                    <a:pt x="74" y="0"/>
                  </a:cubicBezTo>
                  <a:lnTo>
                    <a:pt x="79" y="0"/>
                  </a:lnTo>
                  <a:lnTo>
                    <a:pt x="89" y="0"/>
                  </a:lnTo>
                  <a:cubicBezTo>
                    <a:pt x="93" y="2"/>
                    <a:pt x="96" y="3"/>
                    <a:pt x="100" y="5"/>
                  </a:cubicBezTo>
                  <a:cubicBezTo>
                    <a:pt x="105" y="7"/>
                    <a:pt x="111" y="9"/>
                    <a:pt x="116" y="11"/>
                  </a:cubicBezTo>
                  <a:cubicBezTo>
                    <a:pt x="119" y="13"/>
                    <a:pt x="123" y="14"/>
                    <a:pt x="126" y="16"/>
                  </a:cubicBezTo>
                  <a:cubicBezTo>
                    <a:pt x="130" y="18"/>
                    <a:pt x="133" y="19"/>
                    <a:pt x="137" y="21"/>
                  </a:cubicBezTo>
                  <a:cubicBezTo>
                    <a:pt x="139" y="25"/>
                    <a:pt x="140" y="28"/>
                    <a:pt x="142" y="32"/>
                  </a:cubicBezTo>
                  <a:lnTo>
                    <a:pt x="147" y="37"/>
                  </a:lnTo>
                  <a:cubicBezTo>
                    <a:pt x="149" y="39"/>
                    <a:pt x="151" y="40"/>
                    <a:pt x="153" y="42"/>
                  </a:cubicBezTo>
                  <a:lnTo>
                    <a:pt x="153" y="48"/>
                  </a:lnTo>
                  <a:lnTo>
                    <a:pt x="153" y="53"/>
                  </a:lnTo>
                  <a:cubicBezTo>
                    <a:pt x="151" y="58"/>
                    <a:pt x="149" y="64"/>
                    <a:pt x="147" y="69"/>
                  </a:cubicBezTo>
                  <a:cubicBezTo>
                    <a:pt x="145" y="74"/>
                    <a:pt x="144" y="79"/>
                    <a:pt x="142" y="84"/>
                  </a:cubicBezTo>
                  <a:cubicBezTo>
                    <a:pt x="140" y="89"/>
                    <a:pt x="139" y="95"/>
                    <a:pt x="137" y="100"/>
                  </a:cubicBezTo>
                  <a:cubicBezTo>
                    <a:pt x="135" y="104"/>
                    <a:pt x="134" y="107"/>
                    <a:pt x="132" y="111"/>
                  </a:cubicBezTo>
                  <a:cubicBezTo>
                    <a:pt x="130" y="113"/>
                    <a:pt x="128" y="114"/>
                    <a:pt x="126" y="116"/>
                  </a:cubicBezTo>
                  <a:lnTo>
                    <a:pt x="126" y="127"/>
                  </a:lnTo>
                  <a:lnTo>
                    <a:pt x="121" y="132"/>
                  </a:lnTo>
                  <a:lnTo>
                    <a:pt x="121" y="137"/>
                  </a:lnTo>
                  <a:lnTo>
                    <a:pt x="121" y="142"/>
                  </a:lnTo>
                  <a:lnTo>
                    <a:pt x="121" y="142"/>
                  </a:lnTo>
                  <a:lnTo>
                    <a:pt x="121" y="148"/>
                  </a:lnTo>
                  <a:lnTo>
                    <a:pt x="121" y="148"/>
                  </a:lnTo>
                  <a:cubicBezTo>
                    <a:pt x="107" y="172"/>
                    <a:pt x="93" y="197"/>
                    <a:pt x="79" y="221"/>
                  </a:cubicBezTo>
                  <a:cubicBezTo>
                    <a:pt x="74" y="223"/>
                    <a:pt x="68" y="225"/>
                    <a:pt x="63" y="227"/>
                  </a:cubicBezTo>
                  <a:lnTo>
                    <a:pt x="58" y="227"/>
                  </a:lnTo>
                  <a:lnTo>
                    <a:pt x="53" y="227"/>
                  </a:lnTo>
                  <a:lnTo>
                    <a:pt x="53" y="232"/>
                  </a:lnTo>
                  <a:lnTo>
                    <a:pt x="47" y="232"/>
                  </a:lnTo>
                  <a:lnTo>
                    <a:pt x="42" y="227"/>
                  </a:lnTo>
                  <a:lnTo>
                    <a:pt x="37" y="227"/>
                  </a:lnTo>
                  <a:cubicBezTo>
                    <a:pt x="35" y="225"/>
                    <a:pt x="34" y="223"/>
                    <a:pt x="32" y="221"/>
                  </a:cubicBezTo>
                  <a:cubicBezTo>
                    <a:pt x="28" y="219"/>
                    <a:pt x="25" y="218"/>
                    <a:pt x="21" y="216"/>
                  </a:cubicBezTo>
                  <a:lnTo>
                    <a:pt x="11" y="206"/>
                  </a:lnTo>
                  <a:lnTo>
                    <a:pt x="5" y="200"/>
                  </a:lnTo>
                  <a:lnTo>
                    <a:pt x="5" y="190"/>
                  </a:lnTo>
                  <a:lnTo>
                    <a:pt x="0" y="185"/>
                  </a:lnTo>
                  <a:cubicBezTo>
                    <a:pt x="2" y="183"/>
                    <a:pt x="3" y="181"/>
                    <a:pt x="5" y="179"/>
                  </a:cubicBezTo>
                  <a:cubicBezTo>
                    <a:pt x="7" y="177"/>
                    <a:pt x="9" y="176"/>
                    <a:pt x="11" y="174"/>
                  </a:cubicBezTo>
                  <a:lnTo>
                    <a:pt x="16" y="169"/>
                  </a:lnTo>
                  <a:cubicBezTo>
                    <a:pt x="19" y="165"/>
                    <a:pt x="23" y="162"/>
                    <a:pt x="26" y="158"/>
                  </a:cubicBezTo>
                  <a:lnTo>
                    <a:pt x="26" y="158"/>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4" name="Freeform 29"/>
          <p:cNvSpPr/>
          <p:nvPr/>
        </p:nvSpPr>
        <p:spPr bwMode="auto">
          <a:xfrm>
            <a:off x="6284595" y="3303588"/>
            <a:ext cx="174625" cy="347663"/>
          </a:xfrm>
          <a:custGeom>
            <a:avLst/>
            <a:gdLst/>
            <a:ahLst/>
            <a:cxnLst>
              <a:cxn ang="0">
                <a:pos x="5" y="11"/>
              </a:cxn>
              <a:cxn ang="0">
                <a:pos x="5" y="6"/>
              </a:cxn>
              <a:cxn ang="0">
                <a:pos x="11" y="6"/>
              </a:cxn>
              <a:cxn ang="0">
                <a:pos x="16" y="0"/>
              </a:cxn>
              <a:cxn ang="0">
                <a:pos x="32" y="0"/>
              </a:cxn>
              <a:cxn ang="0">
                <a:pos x="48" y="6"/>
              </a:cxn>
              <a:cxn ang="0">
                <a:pos x="63" y="11"/>
              </a:cxn>
              <a:cxn ang="0">
                <a:pos x="79" y="16"/>
              </a:cxn>
              <a:cxn ang="0">
                <a:pos x="95" y="27"/>
              </a:cxn>
              <a:cxn ang="0">
                <a:pos x="111" y="32"/>
              </a:cxn>
              <a:cxn ang="0">
                <a:pos x="116" y="42"/>
              </a:cxn>
              <a:cxn ang="0">
                <a:pos x="121" y="48"/>
              </a:cxn>
              <a:cxn ang="0">
                <a:pos x="121" y="53"/>
              </a:cxn>
              <a:cxn ang="0">
                <a:pos x="121" y="58"/>
              </a:cxn>
              <a:cxn ang="0">
                <a:pos x="121" y="64"/>
              </a:cxn>
              <a:cxn ang="0">
                <a:pos x="121" y="69"/>
              </a:cxn>
              <a:cxn ang="0">
                <a:pos x="116" y="69"/>
              </a:cxn>
              <a:cxn ang="0">
                <a:pos x="116" y="79"/>
              </a:cxn>
              <a:cxn ang="0">
                <a:pos x="111" y="85"/>
              </a:cxn>
              <a:cxn ang="0">
                <a:pos x="105" y="95"/>
              </a:cxn>
              <a:cxn ang="0">
                <a:pos x="100" y="106"/>
              </a:cxn>
              <a:cxn ang="0">
                <a:pos x="95" y="116"/>
              </a:cxn>
              <a:cxn ang="0">
                <a:pos x="90" y="132"/>
              </a:cxn>
              <a:cxn ang="0">
                <a:pos x="84" y="148"/>
              </a:cxn>
              <a:cxn ang="0">
                <a:pos x="79" y="164"/>
              </a:cxn>
              <a:cxn ang="0">
                <a:pos x="79" y="179"/>
              </a:cxn>
              <a:cxn ang="0">
                <a:pos x="74" y="195"/>
              </a:cxn>
              <a:cxn ang="0">
                <a:pos x="69" y="206"/>
              </a:cxn>
              <a:cxn ang="0">
                <a:pos x="63" y="216"/>
              </a:cxn>
              <a:cxn ang="0">
                <a:pos x="58" y="227"/>
              </a:cxn>
              <a:cxn ang="0">
                <a:pos x="53" y="232"/>
              </a:cxn>
              <a:cxn ang="0">
                <a:pos x="48" y="237"/>
              </a:cxn>
              <a:cxn ang="0">
                <a:pos x="48" y="237"/>
              </a:cxn>
              <a:cxn ang="0">
                <a:pos x="37" y="243"/>
              </a:cxn>
              <a:cxn ang="0">
                <a:pos x="32" y="243"/>
              </a:cxn>
              <a:cxn ang="0">
                <a:pos x="27" y="243"/>
              </a:cxn>
              <a:cxn ang="0">
                <a:pos x="21" y="243"/>
              </a:cxn>
              <a:cxn ang="0">
                <a:pos x="16" y="237"/>
              </a:cxn>
              <a:cxn ang="0">
                <a:pos x="11" y="237"/>
              </a:cxn>
              <a:cxn ang="0">
                <a:pos x="11" y="227"/>
              </a:cxn>
              <a:cxn ang="0">
                <a:pos x="11" y="222"/>
              </a:cxn>
              <a:cxn ang="0">
                <a:pos x="11" y="216"/>
              </a:cxn>
              <a:cxn ang="0">
                <a:pos x="11" y="211"/>
              </a:cxn>
              <a:cxn ang="0">
                <a:pos x="11" y="201"/>
              </a:cxn>
              <a:cxn ang="0">
                <a:pos x="11" y="190"/>
              </a:cxn>
              <a:cxn ang="0">
                <a:pos x="16" y="179"/>
              </a:cxn>
              <a:cxn ang="0">
                <a:pos x="16" y="164"/>
              </a:cxn>
              <a:cxn ang="0">
                <a:pos x="21" y="148"/>
              </a:cxn>
              <a:cxn ang="0">
                <a:pos x="21" y="127"/>
              </a:cxn>
              <a:cxn ang="0">
                <a:pos x="27" y="111"/>
              </a:cxn>
              <a:cxn ang="0">
                <a:pos x="27" y="95"/>
              </a:cxn>
              <a:cxn ang="0">
                <a:pos x="27" y="79"/>
              </a:cxn>
              <a:cxn ang="0">
                <a:pos x="27" y="69"/>
              </a:cxn>
              <a:cxn ang="0">
                <a:pos x="27" y="58"/>
              </a:cxn>
              <a:cxn ang="0">
                <a:pos x="27" y="48"/>
              </a:cxn>
              <a:cxn ang="0">
                <a:pos x="21" y="42"/>
              </a:cxn>
              <a:cxn ang="0">
                <a:pos x="16" y="37"/>
              </a:cxn>
              <a:cxn ang="0">
                <a:pos x="11" y="27"/>
              </a:cxn>
              <a:cxn ang="0">
                <a:pos x="5" y="21"/>
              </a:cxn>
              <a:cxn ang="0">
                <a:pos x="0" y="16"/>
              </a:cxn>
              <a:cxn ang="0">
                <a:pos x="5" y="11"/>
              </a:cxn>
              <a:cxn ang="0">
                <a:pos x="5" y="11"/>
              </a:cxn>
            </a:cxnLst>
            <a:rect l="0" t="0" r="r" b="b"/>
            <a:pathLst>
              <a:path w="121" h="243">
                <a:moveTo>
                  <a:pt x="5" y="11"/>
                </a:moveTo>
                <a:lnTo>
                  <a:pt x="5" y="6"/>
                </a:lnTo>
                <a:lnTo>
                  <a:pt x="11" y="6"/>
                </a:lnTo>
                <a:lnTo>
                  <a:pt x="16" y="0"/>
                </a:lnTo>
                <a:lnTo>
                  <a:pt x="32" y="0"/>
                </a:lnTo>
                <a:lnTo>
                  <a:pt x="48" y="6"/>
                </a:lnTo>
                <a:lnTo>
                  <a:pt x="63" y="11"/>
                </a:lnTo>
                <a:lnTo>
                  <a:pt x="79" y="16"/>
                </a:lnTo>
                <a:lnTo>
                  <a:pt x="95" y="27"/>
                </a:lnTo>
                <a:lnTo>
                  <a:pt x="111" y="32"/>
                </a:lnTo>
                <a:lnTo>
                  <a:pt x="116" y="42"/>
                </a:lnTo>
                <a:lnTo>
                  <a:pt x="121" y="48"/>
                </a:lnTo>
                <a:lnTo>
                  <a:pt x="121" y="53"/>
                </a:lnTo>
                <a:lnTo>
                  <a:pt x="121" y="58"/>
                </a:lnTo>
                <a:lnTo>
                  <a:pt x="121" y="64"/>
                </a:lnTo>
                <a:lnTo>
                  <a:pt x="121" y="69"/>
                </a:lnTo>
                <a:lnTo>
                  <a:pt x="116" y="69"/>
                </a:lnTo>
                <a:lnTo>
                  <a:pt x="116" y="79"/>
                </a:lnTo>
                <a:lnTo>
                  <a:pt x="111" y="85"/>
                </a:lnTo>
                <a:lnTo>
                  <a:pt x="105" y="95"/>
                </a:lnTo>
                <a:lnTo>
                  <a:pt x="100" y="106"/>
                </a:lnTo>
                <a:lnTo>
                  <a:pt x="95" y="116"/>
                </a:lnTo>
                <a:lnTo>
                  <a:pt x="90" y="132"/>
                </a:lnTo>
                <a:lnTo>
                  <a:pt x="84" y="148"/>
                </a:lnTo>
                <a:lnTo>
                  <a:pt x="79" y="164"/>
                </a:lnTo>
                <a:lnTo>
                  <a:pt x="79" y="179"/>
                </a:lnTo>
                <a:lnTo>
                  <a:pt x="74" y="195"/>
                </a:lnTo>
                <a:lnTo>
                  <a:pt x="69" y="206"/>
                </a:lnTo>
                <a:lnTo>
                  <a:pt x="63" y="216"/>
                </a:lnTo>
                <a:lnTo>
                  <a:pt x="58" y="227"/>
                </a:lnTo>
                <a:lnTo>
                  <a:pt x="53" y="232"/>
                </a:lnTo>
                <a:lnTo>
                  <a:pt x="48" y="237"/>
                </a:lnTo>
                <a:lnTo>
                  <a:pt x="48" y="237"/>
                </a:lnTo>
                <a:lnTo>
                  <a:pt x="37" y="243"/>
                </a:lnTo>
                <a:lnTo>
                  <a:pt x="32" y="243"/>
                </a:lnTo>
                <a:lnTo>
                  <a:pt x="27" y="243"/>
                </a:lnTo>
                <a:lnTo>
                  <a:pt x="21" y="243"/>
                </a:lnTo>
                <a:lnTo>
                  <a:pt x="16" y="237"/>
                </a:lnTo>
                <a:lnTo>
                  <a:pt x="11" y="237"/>
                </a:lnTo>
                <a:lnTo>
                  <a:pt x="11" y="227"/>
                </a:lnTo>
                <a:lnTo>
                  <a:pt x="11" y="222"/>
                </a:lnTo>
                <a:lnTo>
                  <a:pt x="11" y="216"/>
                </a:lnTo>
                <a:lnTo>
                  <a:pt x="11" y="211"/>
                </a:lnTo>
                <a:lnTo>
                  <a:pt x="11" y="201"/>
                </a:lnTo>
                <a:lnTo>
                  <a:pt x="11" y="190"/>
                </a:lnTo>
                <a:lnTo>
                  <a:pt x="16" y="179"/>
                </a:lnTo>
                <a:lnTo>
                  <a:pt x="16" y="164"/>
                </a:lnTo>
                <a:lnTo>
                  <a:pt x="21" y="148"/>
                </a:lnTo>
                <a:lnTo>
                  <a:pt x="21" y="127"/>
                </a:lnTo>
                <a:lnTo>
                  <a:pt x="27" y="111"/>
                </a:lnTo>
                <a:lnTo>
                  <a:pt x="27" y="95"/>
                </a:lnTo>
                <a:lnTo>
                  <a:pt x="27" y="79"/>
                </a:lnTo>
                <a:lnTo>
                  <a:pt x="27" y="69"/>
                </a:lnTo>
                <a:lnTo>
                  <a:pt x="27" y="58"/>
                </a:lnTo>
                <a:lnTo>
                  <a:pt x="27" y="48"/>
                </a:lnTo>
                <a:lnTo>
                  <a:pt x="21" y="42"/>
                </a:lnTo>
                <a:lnTo>
                  <a:pt x="16" y="37"/>
                </a:lnTo>
                <a:lnTo>
                  <a:pt x="11" y="27"/>
                </a:lnTo>
                <a:lnTo>
                  <a:pt x="5" y="21"/>
                </a:lnTo>
                <a:lnTo>
                  <a:pt x="0" y="16"/>
                </a:lnTo>
                <a:lnTo>
                  <a:pt x="5" y="11"/>
                </a:lnTo>
                <a:lnTo>
                  <a:pt x="5" y="11"/>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Freeform 31"/>
          <p:cNvSpPr/>
          <p:nvPr/>
        </p:nvSpPr>
        <p:spPr bwMode="auto">
          <a:xfrm>
            <a:off x="6300470" y="3771900"/>
            <a:ext cx="165100" cy="354013"/>
          </a:xfrm>
          <a:custGeom>
            <a:avLst/>
            <a:gdLst/>
            <a:ahLst/>
            <a:cxnLst>
              <a:cxn ang="0">
                <a:pos x="94" y="137"/>
              </a:cxn>
              <a:cxn ang="0">
                <a:pos x="89" y="163"/>
              </a:cxn>
              <a:cxn ang="0">
                <a:pos x="89" y="195"/>
              </a:cxn>
              <a:cxn ang="0">
                <a:pos x="79" y="216"/>
              </a:cxn>
              <a:cxn ang="0">
                <a:pos x="63" y="242"/>
              </a:cxn>
              <a:cxn ang="0">
                <a:pos x="52" y="247"/>
              </a:cxn>
              <a:cxn ang="0">
                <a:pos x="42" y="247"/>
              </a:cxn>
              <a:cxn ang="0">
                <a:pos x="37" y="247"/>
              </a:cxn>
              <a:cxn ang="0">
                <a:pos x="31" y="242"/>
              </a:cxn>
              <a:cxn ang="0">
                <a:pos x="26" y="232"/>
              </a:cxn>
              <a:cxn ang="0">
                <a:pos x="26" y="211"/>
              </a:cxn>
              <a:cxn ang="0">
                <a:pos x="21" y="195"/>
              </a:cxn>
              <a:cxn ang="0">
                <a:pos x="26" y="168"/>
              </a:cxn>
              <a:cxn ang="0">
                <a:pos x="31" y="121"/>
              </a:cxn>
              <a:cxn ang="0">
                <a:pos x="31" y="84"/>
              </a:cxn>
              <a:cxn ang="0">
                <a:pos x="21" y="53"/>
              </a:cxn>
              <a:cxn ang="0">
                <a:pos x="10" y="26"/>
              </a:cxn>
              <a:cxn ang="0">
                <a:pos x="5" y="16"/>
              </a:cxn>
              <a:cxn ang="0">
                <a:pos x="0" y="10"/>
              </a:cxn>
              <a:cxn ang="0">
                <a:pos x="0" y="0"/>
              </a:cxn>
              <a:cxn ang="0">
                <a:pos x="16" y="0"/>
              </a:cxn>
              <a:cxn ang="0">
                <a:pos x="26" y="0"/>
              </a:cxn>
              <a:cxn ang="0">
                <a:pos x="37" y="5"/>
              </a:cxn>
              <a:cxn ang="0">
                <a:pos x="68" y="10"/>
              </a:cxn>
              <a:cxn ang="0">
                <a:pos x="94" y="26"/>
              </a:cxn>
              <a:cxn ang="0">
                <a:pos x="110" y="47"/>
              </a:cxn>
              <a:cxn ang="0">
                <a:pos x="110" y="53"/>
              </a:cxn>
              <a:cxn ang="0">
                <a:pos x="110" y="58"/>
              </a:cxn>
              <a:cxn ang="0">
                <a:pos x="105" y="74"/>
              </a:cxn>
              <a:cxn ang="0">
                <a:pos x="105" y="89"/>
              </a:cxn>
              <a:cxn ang="0">
                <a:pos x="94" y="105"/>
              </a:cxn>
              <a:cxn ang="0">
                <a:pos x="94" y="126"/>
              </a:cxn>
            </a:cxnLst>
            <a:rect l="0" t="0" r="r" b="b"/>
            <a:pathLst>
              <a:path w="115" h="247">
                <a:moveTo>
                  <a:pt x="94" y="126"/>
                </a:moveTo>
                <a:lnTo>
                  <a:pt x="94" y="137"/>
                </a:lnTo>
                <a:lnTo>
                  <a:pt x="94" y="153"/>
                </a:lnTo>
                <a:lnTo>
                  <a:pt x="89" y="163"/>
                </a:lnTo>
                <a:lnTo>
                  <a:pt x="89" y="184"/>
                </a:lnTo>
                <a:lnTo>
                  <a:pt x="89" y="195"/>
                </a:lnTo>
                <a:lnTo>
                  <a:pt x="84" y="200"/>
                </a:lnTo>
                <a:lnTo>
                  <a:pt x="79" y="216"/>
                </a:lnTo>
                <a:lnTo>
                  <a:pt x="73" y="232"/>
                </a:lnTo>
                <a:lnTo>
                  <a:pt x="63" y="242"/>
                </a:lnTo>
                <a:lnTo>
                  <a:pt x="58" y="247"/>
                </a:lnTo>
                <a:lnTo>
                  <a:pt x="52" y="247"/>
                </a:lnTo>
                <a:lnTo>
                  <a:pt x="47" y="247"/>
                </a:lnTo>
                <a:lnTo>
                  <a:pt x="42" y="247"/>
                </a:lnTo>
                <a:lnTo>
                  <a:pt x="37" y="247"/>
                </a:lnTo>
                <a:lnTo>
                  <a:pt x="37" y="247"/>
                </a:lnTo>
                <a:lnTo>
                  <a:pt x="31" y="247"/>
                </a:lnTo>
                <a:lnTo>
                  <a:pt x="31" y="242"/>
                </a:lnTo>
                <a:lnTo>
                  <a:pt x="26" y="237"/>
                </a:lnTo>
                <a:lnTo>
                  <a:pt x="26" y="232"/>
                </a:lnTo>
                <a:lnTo>
                  <a:pt x="26" y="221"/>
                </a:lnTo>
                <a:lnTo>
                  <a:pt x="26" y="211"/>
                </a:lnTo>
                <a:lnTo>
                  <a:pt x="21" y="205"/>
                </a:lnTo>
                <a:lnTo>
                  <a:pt x="21" y="195"/>
                </a:lnTo>
                <a:lnTo>
                  <a:pt x="26" y="179"/>
                </a:lnTo>
                <a:lnTo>
                  <a:pt x="26" y="168"/>
                </a:lnTo>
                <a:lnTo>
                  <a:pt x="26" y="147"/>
                </a:lnTo>
                <a:lnTo>
                  <a:pt x="31" y="121"/>
                </a:lnTo>
                <a:lnTo>
                  <a:pt x="31" y="105"/>
                </a:lnTo>
                <a:lnTo>
                  <a:pt x="31" y="84"/>
                </a:lnTo>
                <a:lnTo>
                  <a:pt x="26" y="68"/>
                </a:lnTo>
                <a:lnTo>
                  <a:pt x="21" y="53"/>
                </a:lnTo>
                <a:lnTo>
                  <a:pt x="16" y="37"/>
                </a:lnTo>
                <a:lnTo>
                  <a:pt x="10" y="26"/>
                </a:lnTo>
                <a:lnTo>
                  <a:pt x="5" y="21"/>
                </a:lnTo>
                <a:lnTo>
                  <a:pt x="5" y="16"/>
                </a:lnTo>
                <a:lnTo>
                  <a:pt x="0" y="16"/>
                </a:lnTo>
                <a:lnTo>
                  <a:pt x="0" y="10"/>
                </a:lnTo>
                <a:lnTo>
                  <a:pt x="0" y="5"/>
                </a:lnTo>
                <a:lnTo>
                  <a:pt x="0" y="0"/>
                </a:lnTo>
                <a:lnTo>
                  <a:pt x="5" y="0"/>
                </a:lnTo>
                <a:lnTo>
                  <a:pt x="16" y="0"/>
                </a:lnTo>
                <a:lnTo>
                  <a:pt x="16" y="0"/>
                </a:lnTo>
                <a:lnTo>
                  <a:pt x="26" y="0"/>
                </a:lnTo>
                <a:lnTo>
                  <a:pt x="31" y="0"/>
                </a:lnTo>
                <a:lnTo>
                  <a:pt x="37" y="5"/>
                </a:lnTo>
                <a:lnTo>
                  <a:pt x="52" y="5"/>
                </a:lnTo>
                <a:lnTo>
                  <a:pt x="68" y="10"/>
                </a:lnTo>
                <a:lnTo>
                  <a:pt x="79" y="21"/>
                </a:lnTo>
                <a:lnTo>
                  <a:pt x="94" y="26"/>
                </a:lnTo>
                <a:lnTo>
                  <a:pt x="105" y="37"/>
                </a:lnTo>
                <a:lnTo>
                  <a:pt x="110" y="47"/>
                </a:lnTo>
                <a:lnTo>
                  <a:pt x="110" y="53"/>
                </a:lnTo>
                <a:lnTo>
                  <a:pt x="110" y="53"/>
                </a:lnTo>
                <a:lnTo>
                  <a:pt x="115" y="58"/>
                </a:lnTo>
                <a:lnTo>
                  <a:pt x="110" y="58"/>
                </a:lnTo>
                <a:lnTo>
                  <a:pt x="110" y="68"/>
                </a:lnTo>
                <a:lnTo>
                  <a:pt x="105" y="74"/>
                </a:lnTo>
                <a:lnTo>
                  <a:pt x="105" y="79"/>
                </a:lnTo>
                <a:lnTo>
                  <a:pt x="105" y="89"/>
                </a:lnTo>
                <a:lnTo>
                  <a:pt x="100" y="95"/>
                </a:lnTo>
                <a:lnTo>
                  <a:pt x="94" y="105"/>
                </a:lnTo>
                <a:lnTo>
                  <a:pt x="94" y="116"/>
                </a:lnTo>
                <a:lnTo>
                  <a:pt x="94" y="126"/>
                </a:lnTo>
                <a:lnTo>
                  <a:pt x="94" y="126"/>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Freeform 32"/>
          <p:cNvSpPr/>
          <p:nvPr/>
        </p:nvSpPr>
        <p:spPr bwMode="auto">
          <a:xfrm>
            <a:off x="5833745" y="3046413"/>
            <a:ext cx="187325" cy="936625"/>
          </a:xfrm>
          <a:custGeom>
            <a:avLst/>
            <a:gdLst/>
            <a:ahLst/>
            <a:cxnLst>
              <a:cxn ang="0">
                <a:pos x="110" y="116"/>
              </a:cxn>
              <a:cxn ang="0">
                <a:pos x="110" y="137"/>
              </a:cxn>
              <a:cxn ang="0">
                <a:pos x="110" y="164"/>
              </a:cxn>
              <a:cxn ang="0">
                <a:pos x="110" y="195"/>
              </a:cxn>
              <a:cxn ang="0">
                <a:pos x="105" y="248"/>
              </a:cxn>
              <a:cxn ang="0">
                <a:pos x="100" y="322"/>
              </a:cxn>
              <a:cxn ang="0">
                <a:pos x="100" y="364"/>
              </a:cxn>
              <a:cxn ang="0">
                <a:pos x="94" y="390"/>
              </a:cxn>
              <a:cxn ang="0">
                <a:pos x="94" y="416"/>
              </a:cxn>
              <a:cxn ang="0">
                <a:pos x="94" y="448"/>
              </a:cxn>
              <a:cxn ang="0">
                <a:pos x="89" y="485"/>
              </a:cxn>
              <a:cxn ang="0">
                <a:pos x="89" y="527"/>
              </a:cxn>
              <a:cxn ang="0">
                <a:pos x="89" y="574"/>
              </a:cxn>
              <a:cxn ang="0">
                <a:pos x="84" y="622"/>
              </a:cxn>
              <a:cxn ang="0">
                <a:pos x="21" y="653"/>
              </a:cxn>
              <a:cxn ang="0">
                <a:pos x="26" y="527"/>
              </a:cxn>
              <a:cxn ang="0">
                <a:pos x="31" y="416"/>
              </a:cxn>
              <a:cxn ang="0">
                <a:pos x="31" y="322"/>
              </a:cxn>
              <a:cxn ang="0">
                <a:pos x="36" y="243"/>
              </a:cxn>
              <a:cxn ang="0">
                <a:pos x="36" y="195"/>
              </a:cxn>
              <a:cxn ang="0">
                <a:pos x="36" y="164"/>
              </a:cxn>
              <a:cxn ang="0">
                <a:pos x="36" y="142"/>
              </a:cxn>
              <a:cxn ang="0">
                <a:pos x="36" y="121"/>
              </a:cxn>
              <a:cxn ang="0">
                <a:pos x="36" y="106"/>
              </a:cxn>
              <a:cxn ang="0">
                <a:pos x="36" y="90"/>
              </a:cxn>
              <a:cxn ang="0">
                <a:pos x="36" y="79"/>
              </a:cxn>
              <a:cxn ang="0">
                <a:pos x="31" y="58"/>
              </a:cxn>
              <a:cxn ang="0">
                <a:pos x="21" y="37"/>
              </a:cxn>
              <a:cxn ang="0">
                <a:pos x="5" y="21"/>
              </a:cxn>
              <a:cxn ang="0">
                <a:pos x="0" y="16"/>
              </a:cxn>
              <a:cxn ang="0">
                <a:pos x="0" y="11"/>
              </a:cxn>
              <a:cxn ang="0">
                <a:pos x="10" y="0"/>
              </a:cxn>
              <a:cxn ang="0">
                <a:pos x="26" y="0"/>
              </a:cxn>
              <a:cxn ang="0">
                <a:pos x="63" y="6"/>
              </a:cxn>
              <a:cxn ang="0">
                <a:pos x="94" y="16"/>
              </a:cxn>
              <a:cxn ang="0">
                <a:pos x="115" y="27"/>
              </a:cxn>
              <a:cxn ang="0">
                <a:pos x="131" y="42"/>
              </a:cxn>
              <a:cxn ang="0">
                <a:pos x="131" y="58"/>
              </a:cxn>
              <a:cxn ang="0">
                <a:pos x="126" y="69"/>
              </a:cxn>
              <a:cxn ang="0">
                <a:pos x="121" y="85"/>
              </a:cxn>
              <a:cxn ang="0">
                <a:pos x="110" y="111"/>
              </a:cxn>
            </a:cxnLst>
            <a:rect l="0" t="0" r="r" b="b"/>
            <a:pathLst>
              <a:path w="131" h="653">
                <a:moveTo>
                  <a:pt x="110" y="111"/>
                </a:moveTo>
                <a:lnTo>
                  <a:pt x="110" y="116"/>
                </a:lnTo>
                <a:lnTo>
                  <a:pt x="110" y="127"/>
                </a:lnTo>
                <a:lnTo>
                  <a:pt x="110" y="137"/>
                </a:lnTo>
                <a:lnTo>
                  <a:pt x="110" y="148"/>
                </a:lnTo>
                <a:lnTo>
                  <a:pt x="110" y="164"/>
                </a:lnTo>
                <a:lnTo>
                  <a:pt x="110" y="179"/>
                </a:lnTo>
                <a:lnTo>
                  <a:pt x="110" y="195"/>
                </a:lnTo>
                <a:lnTo>
                  <a:pt x="110" y="211"/>
                </a:lnTo>
                <a:lnTo>
                  <a:pt x="105" y="248"/>
                </a:lnTo>
                <a:lnTo>
                  <a:pt x="105" y="285"/>
                </a:lnTo>
                <a:lnTo>
                  <a:pt x="100" y="322"/>
                </a:lnTo>
                <a:lnTo>
                  <a:pt x="100" y="353"/>
                </a:lnTo>
                <a:lnTo>
                  <a:pt x="100" y="364"/>
                </a:lnTo>
                <a:lnTo>
                  <a:pt x="100" y="374"/>
                </a:lnTo>
                <a:lnTo>
                  <a:pt x="94" y="390"/>
                </a:lnTo>
                <a:lnTo>
                  <a:pt x="94" y="401"/>
                </a:lnTo>
                <a:lnTo>
                  <a:pt x="94" y="416"/>
                </a:lnTo>
                <a:lnTo>
                  <a:pt x="94" y="432"/>
                </a:lnTo>
                <a:lnTo>
                  <a:pt x="94" y="448"/>
                </a:lnTo>
                <a:lnTo>
                  <a:pt x="94" y="464"/>
                </a:lnTo>
                <a:lnTo>
                  <a:pt x="89" y="485"/>
                </a:lnTo>
                <a:lnTo>
                  <a:pt x="89" y="506"/>
                </a:lnTo>
                <a:lnTo>
                  <a:pt x="89" y="527"/>
                </a:lnTo>
                <a:lnTo>
                  <a:pt x="89" y="548"/>
                </a:lnTo>
                <a:lnTo>
                  <a:pt x="89" y="574"/>
                </a:lnTo>
                <a:lnTo>
                  <a:pt x="89" y="595"/>
                </a:lnTo>
                <a:lnTo>
                  <a:pt x="84" y="622"/>
                </a:lnTo>
                <a:lnTo>
                  <a:pt x="84" y="648"/>
                </a:lnTo>
                <a:lnTo>
                  <a:pt x="21" y="653"/>
                </a:lnTo>
                <a:lnTo>
                  <a:pt x="26" y="590"/>
                </a:lnTo>
                <a:lnTo>
                  <a:pt x="26" y="527"/>
                </a:lnTo>
                <a:lnTo>
                  <a:pt x="26" y="469"/>
                </a:lnTo>
                <a:lnTo>
                  <a:pt x="31" y="416"/>
                </a:lnTo>
                <a:lnTo>
                  <a:pt x="31" y="369"/>
                </a:lnTo>
                <a:lnTo>
                  <a:pt x="31" y="322"/>
                </a:lnTo>
                <a:lnTo>
                  <a:pt x="31" y="279"/>
                </a:lnTo>
                <a:lnTo>
                  <a:pt x="36" y="243"/>
                </a:lnTo>
                <a:lnTo>
                  <a:pt x="36" y="211"/>
                </a:lnTo>
                <a:lnTo>
                  <a:pt x="36" y="195"/>
                </a:lnTo>
                <a:lnTo>
                  <a:pt x="36" y="179"/>
                </a:lnTo>
                <a:lnTo>
                  <a:pt x="36" y="164"/>
                </a:lnTo>
                <a:lnTo>
                  <a:pt x="36" y="153"/>
                </a:lnTo>
                <a:lnTo>
                  <a:pt x="36" y="142"/>
                </a:lnTo>
                <a:lnTo>
                  <a:pt x="36" y="132"/>
                </a:lnTo>
                <a:lnTo>
                  <a:pt x="36" y="121"/>
                </a:lnTo>
                <a:lnTo>
                  <a:pt x="36" y="111"/>
                </a:lnTo>
                <a:lnTo>
                  <a:pt x="36" y="106"/>
                </a:lnTo>
                <a:lnTo>
                  <a:pt x="36" y="95"/>
                </a:lnTo>
                <a:lnTo>
                  <a:pt x="36" y="90"/>
                </a:lnTo>
                <a:lnTo>
                  <a:pt x="36" y="85"/>
                </a:lnTo>
                <a:lnTo>
                  <a:pt x="36" y="79"/>
                </a:lnTo>
                <a:lnTo>
                  <a:pt x="36" y="79"/>
                </a:lnTo>
                <a:lnTo>
                  <a:pt x="31" y="58"/>
                </a:lnTo>
                <a:lnTo>
                  <a:pt x="26" y="48"/>
                </a:lnTo>
                <a:lnTo>
                  <a:pt x="21" y="37"/>
                </a:lnTo>
                <a:lnTo>
                  <a:pt x="10" y="27"/>
                </a:lnTo>
                <a:lnTo>
                  <a:pt x="5" y="21"/>
                </a:lnTo>
                <a:lnTo>
                  <a:pt x="5" y="21"/>
                </a:lnTo>
                <a:lnTo>
                  <a:pt x="0" y="16"/>
                </a:lnTo>
                <a:lnTo>
                  <a:pt x="0" y="16"/>
                </a:lnTo>
                <a:lnTo>
                  <a:pt x="0" y="11"/>
                </a:lnTo>
                <a:lnTo>
                  <a:pt x="5" y="6"/>
                </a:lnTo>
                <a:lnTo>
                  <a:pt x="10" y="0"/>
                </a:lnTo>
                <a:lnTo>
                  <a:pt x="15" y="0"/>
                </a:lnTo>
                <a:lnTo>
                  <a:pt x="26" y="0"/>
                </a:lnTo>
                <a:lnTo>
                  <a:pt x="42" y="0"/>
                </a:lnTo>
                <a:lnTo>
                  <a:pt x="63" y="6"/>
                </a:lnTo>
                <a:lnTo>
                  <a:pt x="79" y="11"/>
                </a:lnTo>
                <a:lnTo>
                  <a:pt x="94" y="16"/>
                </a:lnTo>
                <a:lnTo>
                  <a:pt x="110" y="21"/>
                </a:lnTo>
                <a:lnTo>
                  <a:pt x="115" y="27"/>
                </a:lnTo>
                <a:lnTo>
                  <a:pt x="126" y="37"/>
                </a:lnTo>
                <a:lnTo>
                  <a:pt x="131" y="42"/>
                </a:lnTo>
                <a:lnTo>
                  <a:pt x="131" y="48"/>
                </a:lnTo>
                <a:lnTo>
                  <a:pt x="131" y="58"/>
                </a:lnTo>
                <a:lnTo>
                  <a:pt x="131" y="63"/>
                </a:lnTo>
                <a:lnTo>
                  <a:pt x="126" y="69"/>
                </a:lnTo>
                <a:lnTo>
                  <a:pt x="121" y="74"/>
                </a:lnTo>
                <a:lnTo>
                  <a:pt x="121" y="85"/>
                </a:lnTo>
                <a:lnTo>
                  <a:pt x="115" y="95"/>
                </a:lnTo>
                <a:lnTo>
                  <a:pt x="110" y="111"/>
                </a:lnTo>
                <a:lnTo>
                  <a:pt x="110" y="111"/>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Freeform 28"/>
          <p:cNvSpPr/>
          <p:nvPr/>
        </p:nvSpPr>
        <p:spPr bwMode="auto">
          <a:xfrm>
            <a:off x="5371783" y="3506788"/>
            <a:ext cx="998538" cy="188913"/>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53 w 684"/>
              <a:gd name="connsiteY14" fmla="*/ 147 h 242"/>
              <a:gd name="connsiteX15" fmla="*/ 637 w 684"/>
              <a:gd name="connsiteY15" fmla="*/ 147 h 242"/>
              <a:gd name="connsiteX16" fmla="*/ 626 w 684"/>
              <a:gd name="connsiteY16" fmla="*/ 147 h 242"/>
              <a:gd name="connsiteX17" fmla="*/ 610 w 684"/>
              <a:gd name="connsiteY17" fmla="*/ 147 h 242"/>
              <a:gd name="connsiteX18" fmla="*/ 595 w 684"/>
              <a:gd name="connsiteY18" fmla="*/ 153 h 242"/>
              <a:gd name="connsiteX19" fmla="*/ 579 w 684"/>
              <a:gd name="connsiteY19" fmla="*/ 153 h 242"/>
              <a:gd name="connsiteX20" fmla="*/ 558 w 684"/>
              <a:gd name="connsiteY20" fmla="*/ 153 h 242"/>
              <a:gd name="connsiteX21" fmla="*/ 542 w 684"/>
              <a:gd name="connsiteY21" fmla="*/ 153 h 242"/>
              <a:gd name="connsiteX22" fmla="*/ 521 w 684"/>
              <a:gd name="connsiteY22" fmla="*/ 158 h 242"/>
              <a:gd name="connsiteX23" fmla="*/ 500 w 684"/>
              <a:gd name="connsiteY23" fmla="*/ 158 h 242"/>
              <a:gd name="connsiteX24" fmla="*/ 479 w 684"/>
              <a:gd name="connsiteY24" fmla="*/ 163 h 242"/>
              <a:gd name="connsiteX25" fmla="*/ 458 w 684"/>
              <a:gd name="connsiteY25" fmla="*/ 163 h 242"/>
              <a:gd name="connsiteX26" fmla="*/ 432 w 684"/>
              <a:gd name="connsiteY26" fmla="*/ 169 h 242"/>
              <a:gd name="connsiteX27" fmla="*/ 405 w 684"/>
              <a:gd name="connsiteY27" fmla="*/ 169 h 242"/>
              <a:gd name="connsiteX28" fmla="*/ 384 w 684"/>
              <a:gd name="connsiteY28" fmla="*/ 174 h 242"/>
              <a:gd name="connsiteX29" fmla="*/ 353 w 684"/>
              <a:gd name="connsiteY29" fmla="*/ 174 h 242"/>
              <a:gd name="connsiteX30" fmla="*/ 326 w 684"/>
              <a:gd name="connsiteY30" fmla="*/ 179 h 242"/>
              <a:gd name="connsiteX31" fmla="*/ 305 w 684"/>
              <a:gd name="connsiteY31" fmla="*/ 184 h 242"/>
              <a:gd name="connsiteX32" fmla="*/ 279 w 684"/>
              <a:gd name="connsiteY32" fmla="*/ 190 h 242"/>
              <a:gd name="connsiteX33" fmla="*/ 258 w 684"/>
              <a:gd name="connsiteY33" fmla="*/ 190 h 242"/>
              <a:gd name="connsiteX34" fmla="*/ 237 w 684"/>
              <a:gd name="connsiteY34" fmla="*/ 195 h 242"/>
              <a:gd name="connsiteX35" fmla="*/ 216 w 684"/>
              <a:gd name="connsiteY35" fmla="*/ 200 h 242"/>
              <a:gd name="connsiteX36" fmla="*/ 200 w 684"/>
              <a:gd name="connsiteY36" fmla="*/ 200 h 242"/>
              <a:gd name="connsiteX37" fmla="*/ 184 w 684"/>
              <a:gd name="connsiteY37" fmla="*/ 205 h 242"/>
              <a:gd name="connsiteX38" fmla="*/ 169 w 684"/>
              <a:gd name="connsiteY38" fmla="*/ 205 h 242"/>
              <a:gd name="connsiteX39" fmla="*/ 153 w 684"/>
              <a:gd name="connsiteY39" fmla="*/ 211 h 242"/>
              <a:gd name="connsiteX40" fmla="*/ 142 w 684"/>
              <a:gd name="connsiteY40" fmla="*/ 211 h 242"/>
              <a:gd name="connsiteX41" fmla="*/ 132 w 684"/>
              <a:gd name="connsiteY41" fmla="*/ 216 h 242"/>
              <a:gd name="connsiteX42" fmla="*/ 127 w 684"/>
              <a:gd name="connsiteY42" fmla="*/ 216 h 242"/>
              <a:gd name="connsiteX43" fmla="*/ 116 w 684"/>
              <a:gd name="connsiteY43" fmla="*/ 221 h 242"/>
              <a:gd name="connsiteX44" fmla="*/ 111 w 684"/>
              <a:gd name="connsiteY44" fmla="*/ 221 h 242"/>
              <a:gd name="connsiteX45" fmla="*/ 105 w 684"/>
              <a:gd name="connsiteY45" fmla="*/ 226 h 242"/>
              <a:gd name="connsiteX46" fmla="*/ 90 w 684"/>
              <a:gd name="connsiteY46" fmla="*/ 232 h 242"/>
              <a:gd name="connsiteX47" fmla="*/ 79 w 684"/>
              <a:gd name="connsiteY47" fmla="*/ 237 h 242"/>
              <a:gd name="connsiteX48" fmla="*/ 69 w 684"/>
              <a:gd name="connsiteY48" fmla="*/ 242 h 242"/>
              <a:gd name="connsiteX49" fmla="*/ 63 w 684"/>
              <a:gd name="connsiteY49" fmla="*/ 242 h 242"/>
              <a:gd name="connsiteX50" fmla="*/ 58 w 684"/>
              <a:gd name="connsiteY50" fmla="*/ 242 h 242"/>
              <a:gd name="connsiteX51" fmla="*/ 53 w 684"/>
              <a:gd name="connsiteY51" fmla="*/ 242 h 242"/>
              <a:gd name="connsiteX52" fmla="*/ 48 w 684"/>
              <a:gd name="connsiteY52" fmla="*/ 242 h 242"/>
              <a:gd name="connsiteX53" fmla="*/ 37 w 684"/>
              <a:gd name="connsiteY53" fmla="*/ 232 h 242"/>
              <a:gd name="connsiteX54" fmla="*/ 27 w 684"/>
              <a:gd name="connsiteY54" fmla="*/ 226 h 242"/>
              <a:gd name="connsiteX55" fmla="*/ 16 w 684"/>
              <a:gd name="connsiteY55" fmla="*/ 216 h 242"/>
              <a:gd name="connsiteX56" fmla="*/ 11 w 684"/>
              <a:gd name="connsiteY56" fmla="*/ 211 h 242"/>
              <a:gd name="connsiteX57" fmla="*/ 6 w 684"/>
              <a:gd name="connsiteY57" fmla="*/ 200 h 242"/>
              <a:gd name="connsiteX58" fmla="*/ 0 w 684"/>
              <a:gd name="connsiteY58" fmla="*/ 195 h 242"/>
              <a:gd name="connsiteX59" fmla="*/ 6 w 684"/>
              <a:gd name="connsiteY59" fmla="*/ 190 h 242"/>
              <a:gd name="connsiteX60" fmla="*/ 11 w 684"/>
              <a:gd name="connsiteY60" fmla="*/ 184 h 242"/>
              <a:gd name="connsiteX61" fmla="*/ 16 w 684"/>
              <a:gd name="connsiteY61" fmla="*/ 179 h 242"/>
              <a:gd name="connsiteX62" fmla="*/ 27 w 684"/>
              <a:gd name="connsiteY62" fmla="*/ 174 h 242"/>
              <a:gd name="connsiteX63" fmla="*/ 37 w 684"/>
              <a:gd name="connsiteY63" fmla="*/ 163 h 242"/>
              <a:gd name="connsiteX64" fmla="*/ 48 w 684"/>
              <a:gd name="connsiteY64" fmla="*/ 153 h 242"/>
              <a:gd name="connsiteX65" fmla="*/ 53 w 684"/>
              <a:gd name="connsiteY65" fmla="*/ 137 h 242"/>
              <a:gd name="connsiteX66" fmla="*/ 63 w 684"/>
              <a:gd name="connsiteY66" fmla="*/ 121 h 242"/>
              <a:gd name="connsiteX67" fmla="*/ 63 w 684"/>
              <a:gd name="connsiteY67" fmla="*/ 100 h 242"/>
              <a:gd name="connsiteX68" fmla="*/ 69 w 684"/>
              <a:gd name="connsiteY68" fmla="*/ 89 h 242"/>
              <a:gd name="connsiteX69" fmla="*/ 69 w 684"/>
              <a:gd name="connsiteY69" fmla="*/ 74 h 242"/>
              <a:gd name="connsiteX70" fmla="*/ 69 w 684"/>
              <a:gd name="connsiteY70" fmla="*/ 63 h 242"/>
              <a:gd name="connsiteX71" fmla="*/ 63 w 684"/>
              <a:gd name="connsiteY71" fmla="*/ 47 h 242"/>
              <a:gd name="connsiteX72" fmla="*/ 58 w 684"/>
              <a:gd name="connsiteY72" fmla="*/ 42 h 242"/>
              <a:gd name="connsiteX73" fmla="*/ 53 w 684"/>
              <a:gd name="connsiteY73" fmla="*/ 37 h 242"/>
              <a:gd name="connsiteX74" fmla="*/ 48 w 684"/>
              <a:gd name="connsiteY74" fmla="*/ 32 h 242"/>
              <a:gd name="connsiteX75" fmla="*/ 48 w 684"/>
              <a:gd name="connsiteY75" fmla="*/ 26 h 242"/>
              <a:gd name="connsiteX76" fmla="*/ 48 w 684"/>
              <a:gd name="connsiteY76" fmla="*/ 16 h 242"/>
              <a:gd name="connsiteX77" fmla="*/ 48 w 684"/>
              <a:gd name="connsiteY77" fmla="*/ 10 h 242"/>
              <a:gd name="connsiteX78" fmla="*/ 53 w 684"/>
              <a:gd name="connsiteY78" fmla="*/ 5 h 242"/>
              <a:gd name="connsiteX79" fmla="*/ 58 w 684"/>
              <a:gd name="connsiteY79" fmla="*/ 5 h 242"/>
              <a:gd name="connsiteX80" fmla="*/ 69 w 684"/>
              <a:gd name="connsiteY80" fmla="*/ 0 h 242"/>
              <a:gd name="connsiteX81" fmla="*/ 7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84"/>
              <a:gd name="connsiteY0-2" fmla="*/ 142 h 242"/>
              <a:gd name="connsiteX1-3" fmla="*/ 374 w 684"/>
              <a:gd name="connsiteY1-4" fmla="*/ 142 h 242"/>
              <a:gd name="connsiteX2-5" fmla="*/ 379 w 684"/>
              <a:gd name="connsiteY2-6" fmla="*/ 142 h 242"/>
              <a:gd name="connsiteX3-7" fmla="*/ 395 w 684"/>
              <a:gd name="connsiteY3-8" fmla="*/ 137 h 242"/>
              <a:gd name="connsiteX4-9" fmla="*/ 405 w 684"/>
              <a:gd name="connsiteY4-10" fmla="*/ 137 h 242"/>
              <a:gd name="connsiteX5-11" fmla="*/ 421 w 684"/>
              <a:gd name="connsiteY5-12" fmla="*/ 137 h 242"/>
              <a:gd name="connsiteX6-13" fmla="*/ 442 w 684"/>
              <a:gd name="connsiteY6-14" fmla="*/ 132 h 242"/>
              <a:gd name="connsiteX7-15" fmla="*/ 468 w 684"/>
              <a:gd name="connsiteY7-16" fmla="*/ 132 h 242"/>
              <a:gd name="connsiteX8-17" fmla="*/ 495 w 684"/>
              <a:gd name="connsiteY8-18" fmla="*/ 126 h 242"/>
              <a:gd name="connsiteX9-19" fmla="*/ 547 w 684"/>
              <a:gd name="connsiteY9-20" fmla="*/ 121 h 242"/>
              <a:gd name="connsiteX10-21" fmla="*/ 595 w 684"/>
              <a:gd name="connsiteY10-22" fmla="*/ 116 h 242"/>
              <a:gd name="connsiteX11-23" fmla="*/ 642 w 684"/>
              <a:gd name="connsiteY11-24" fmla="*/ 111 h 242"/>
              <a:gd name="connsiteX12-25" fmla="*/ 684 w 684"/>
              <a:gd name="connsiteY12-26" fmla="*/ 111 h 242"/>
              <a:gd name="connsiteX13-27" fmla="*/ 663 w 684"/>
              <a:gd name="connsiteY13-28" fmla="*/ 147 h 242"/>
              <a:gd name="connsiteX14-29" fmla="*/ 653 w 684"/>
              <a:gd name="connsiteY14-30" fmla="*/ 147 h 242"/>
              <a:gd name="connsiteX15-31" fmla="*/ 637 w 684"/>
              <a:gd name="connsiteY15-32" fmla="*/ 147 h 242"/>
              <a:gd name="connsiteX16-33" fmla="*/ 626 w 684"/>
              <a:gd name="connsiteY16-34" fmla="*/ 147 h 242"/>
              <a:gd name="connsiteX17-35" fmla="*/ 610 w 684"/>
              <a:gd name="connsiteY17-36" fmla="*/ 147 h 242"/>
              <a:gd name="connsiteX18-37" fmla="*/ 595 w 684"/>
              <a:gd name="connsiteY18-38" fmla="*/ 153 h 242"/>
              <a:gd name="connsiteX19-39" fmla="*/ 579 w 684"/>
              <a:gd name="connsiteY19-40" fmla="*/ 153 h 242"/>
              <a:gd name="connsiteX20-41" fmla="*/ 558 w 684"/>
              <a:gd name="connsiteY20-42" fmla="*/ 153 h 242"/>
              <a:gd name="connsiteX21-43" fmla="*/ 542 w 684"/>
              <a:gd name="connsiteY21-44" fmla="*/ 153 h 242"/>
              <a:gd name="connsiteX22-45" fmla="*/ 521 w 684"/>
              <a:gd name="connsiteY22-46" fmla="*/ 158 h 242"/>
              <a:gd name="connsiteX23-47" fmla="*/ 500 w 684"/>
              <a:gd name="connsiteY23-48" fmla="*/ 158 h 242"/>
              <a:gd name="connsiteX24-49" fmla="*/ 479 w 684"/>
              <a:gd name="connsiteY24-50" fmla="*/ 163 h 242"/>
              <a:gd name="connsiteX25-51" fmla="*/ 458 w 684"/>
              <a:gd name="connsiteY25-52" fmla="*/ 163 h 242"/>
              <a:gd name="connsiteX26-53" fmla="*/ 432 w 684"/>
              <a:gd name="connsiteY26-54" fmla="*/ 169 h 242"/>
              <a:gd name="connsiteX27-55" fmla="*/ 405 w 684"/>
              <a:gd name="connsiteY27-56" fmla="*/ 169 h 242"/>
              <a:gd name="connsiteX28-57" fmla="*/ 384 w 684"/>
              <a:gd name="connsiteY28-58" fmla="*/ 174 h 242"/>
              <a:gd name="connsiteX29-59" fmla="*/ 353 w 684"/>
              <a:gd name="connsiteY29-60" fmla="*/ 174 h 242"/>
              <a:gd name="connsiteX30-61" fmla="*/ 326 w 684"/>
              <a:gd name="connsiteY30-62" fmla="*/ 179 h 242"/>
              <a:gd name="connsiteX31-63" fmla="*/ 305 w 684"/>
              <a:gd name="connsiteY31-64" fmla="*/ 184 h 242"/>
              <a:gd name="connsiteX32-65" fmla="*/ 279 w 684"/>
              <a:gd name="connsiteY32-66" fmla="*/ 190 h 242"/>
              <a:gd name="connsiteX33-67" fmla="*/ 258 w 684"/>
              <a:gd name="connsiteY33-68" fmla="*/ 190 h 242"/>
              <a:gd name="connsiteX34-69" fmla="*/ 237 w 684"/>
              <a:gd name="connsiteY34-70" fmla="*/ 195 h 242"/>
              <a:gd name="connsiteX35-71" fmla="*/ 216 w 684"/>
              <a:gd name="connsiteY35-72" fmla="*/ 200 h 242"/>
              <a:gd name="connsiteX36-73" fmla="*/ 200 w 684"/>
              <a:gd name="connsiteY36-74" fmla="*/ 200 h 242"/>
              <a:gd name="connsiteX37-75" fmla="*/ 184 w 684"/>
              <a:gd name="connsiteY37-76" fmla="*/ 205 h 242"/>
              <a:gd name="connsiteX38-77" fmla="*/ 169 w 684"/>
              <a:gd name="connsiteY38-78" fmla="*/ 205 h 242"/>
              <a:gd name="connsiteX39-79" fmla="*/ 153 w 684"/>
              <a:gd name="connsiteY39-80" fmla="*/ 211 h 242"/>
              <a:gd name="connsiteX40-81" fmla="*/ 142 w 684"/>
              <a:gd name="connsiteY40-82" fmla="*/ 211 h 242"/>
              <a:gd name="connsiteX41-83" fmla="*/ 132 w 684"/>
              <a:gd name="connsiteY41-84" fmla="*/ 216 h 242"/>
              <a:gd name="connsiteX42-85" fmla="*/ 127 w 684"/>
              <a:gd name="connsiteY42-86" fmla="*/ 216 h 242"/>
              <a:gd name="connsiteX43-87" fmla="*/ 116 w 684"/>
              <a:gd name="connsiteY43-88" fmla="*/ 221 h 242"/>
              <a:gd name="connsiteX44-89" fmla="*/ 111 w 684"/>
              <a:gd name="connsiteY44-90" fmla="*/ 221 h 242"/>
              <a:gd name="connsiteX45-91" fmla="*/ 105 w 684"/>
              <a:gd name="connsiteY45-92" fmla="*/ 226 h 242"/>
              <a:gd name="connsiteX46-93" fmla="*/ 90 w 684"/>
              <a:gd name="connsiteY46-94" fmla="*/ 232 h 242"/>
              <a:gd name="connsiteX47-95" fmla="*/ 79 w 684"/>
              <a:gd name="connsiteY47-96" fmla="*/ 237 h 242"/>
              <a:gd name="connsiteX48-97" fmla="*/ 69 w 684"/>
              <a:gd name="connsiteY48-98" fmla="*/ 242 h 242"/>
              <a:gd name="connsiteX49-99" fmla="*/ 63 w 684"/>
              <a:gd name="connsiteY49-100" fmla="*/ 242 h 242"/>
              <a:gd name="connsiteX50-101" fmla="*/ 58 w 684"/>
              <a:gd name="connsiteY50-102" fmla="*/ 242 h 242"/>
              <a:gd name="connsiteX51-103" fmla="*/ 53 w 684"/>
              <a:gd name="connsiteY51-104" fmla="*/ 242 h 242"/>
              <a:gd name="connsiteX52-105" fmla="*/ 48 w 684"/>
              <a:gd name="connsiteY52-106" fmla="*/ 242 h 242"/>
              <a:gd name="connsiteX53-107" fmla="*/ 37 w 684"/>
              <a:gd name="connsiteY53-108" fmla="*/ 232 h 242"/>
              <a:gd name="connsiteX54-109" fmla="*/ 27 w 684"/>
              <a:gd name="connsiteY54-110" fmla="*/ 226 h 242"/>
              <a:gd name="connsiteX55-111" fmla="*/ 16 w 684"/>
              <a:gd name="connsiteY55-112" fmla="*/ 216 h 242"/>
              <a:gd name="connsiteX56-113" fmla="*/ 11 w 684"/>
              <a:gd name="connsiteY56-114" fmla="*/ 211 h 242"/>
              <a:gd name="connsiteX57-115" fmla="*/ 6 w 684"/>
              <a:gd name="connsiteY57-116" fmla="*/ 200 h 242"/>
              <a:gd name="connsiteX58-117" fmla="*/ 0 w 684"/>
              <a:gd name="connsiteY58-118" fmla="*/ 195 h 242"/>
              <a:gd name="connsiteX59-119" fmla="*/ 6 w 684"/>
              <a:gd name="connsiteY59-120" fmla="*/ 190 h 242"/>
              <a:gd name="connsiteX60-121" fmla="*/ 11 w 684"/>
              <a:gd name="connsiteY60-122" fmla="*/ 184 h 242"/>
              <a:gd name="connsiteX61-123" fmla="*/ 16 w 684"/>
              <a:gd name="connsiteY61-124" fmla="*/ 179 h 242"/>
              <a:gd name="connsiteX62-125" fmla="*/ 27 w 684"/>
              <a:gd name="connsiteY62-126" fmla="*/ 174 h 242"/>
              <a:gd name="connsiteX63-127" fmla="*/ 37 w 684"/>
              <a:gd name="connsiteY63-128" fmla="*/ 163 h 242"/>
              <a:gd name="connsiteX64-129" fmla="*/ 48 w 684"/>
              <a:gd name="connsiteY64-130" fmla="*/ 153 h 242"/>
              <a:gd name="connsiteX65-131" fmla="*/ 53 w 684"/>
              <a:gd name="connsiteY65-132" fmla="*/ 137 h 242"/>
              <a:gd name="connsiteX66-133" fmla="*/ 63 w 684"/>
              <a:gd name="connsiteY66-134" fmla="*/ 121 h 242"/>
              <a:gd name="connsiteX67-135" fmla="*/ 63 w 684"/>
              <a:gd name="connsiteY67-136" fmla="*/ 100 h 242"/>
              <a:gd name="connsiteX68-137" fmla="*/ 69 w 684"/>
              <a:gd name="connsiteY68-138" fmla="*/ 89 h 242"/>
              <a:gd name="connsiteX69-139" fmla="*/ 69 w 684"/>
              <a:gd name="connsiteY69-140" fmla="*/ 74 h 242"/>
              <a:gd name="connsiteX70-141" fmla="*/ 69 w 684"/>
              <a:gd name="connsiteY70-142" fmla="*/ 63 h 242"/>
              <a:gd name="connsiteX71-143" fmla="*/ 63 w 684"/>
              <a:gd name="connsiteY71-144" fmla="*/ 47 h 242"/>
              <a:gd name="connsiteX72-145" fmla="*/ 58 w 684"/>
              <a:gd name="connsiteY72-146" fmla="*/ 42 h 242"/>
              <a:gd name="connsiteX73-147" fmla="*/ 53 w 684"/>
              <a:gd name="connsiteY73-148" fmla="*/ 37 h 242"/>
              <a:gd name="connsiteX74-149" fmla="*/ 48 w 684"/>
              <a:gd name="connsiteY74-150" fmla="*/ 32 h 242"/>
              <a:gd name="connsiteX75-151" fmla="*/ 48 w 684"/>
              <a:gd name="connsiteY75-152" fmla="*/ 26 h 242"/>
              <a:gd name="connsiteX76-153" fmla="*/ 48 w 684"/>
              <a:gd name="connsiteY76-154" fmla="*/ 16 h 242"/>
              <a:gd name="connsiteX77-155" fmla="*/ 48 w 684"/>
              <a:gd name="connsiteY77-156" fmla="*/ 10 h 242"/>
              <a:gd name="connsiteX78-157" fmla="*/ 53 w 684"/>
              <a:gd name="connsiteY78-158" fmla="*/ 5 h 242"/>
              <a:gd name="connsiteX79-159" fmla="*/ 58 w 684"/>
              <a:gd name="connsiteY79-160" fmla="*/ 5 h 242"/>
              <a:gd name="connsiteX80-161" fmla="*/ 69 w 684"/>
              <a:gd name="connsiteY80-162" fmla="*/ 0 h 242"/>
              <a:gd name="connsiteX81-163" fmla="*/ 95 w 684"/>
              <a:gd name="connsiteY81-164" fmla="*/ 10 h 242"/>
              <a:gd name="connsiteX82-165" fmla="*/ 105 w 684"/>
              <a:gd name="connsiteY82-166" fmla="*/ 16 h 242"/>
              <a:gd name="connsiteX83-167" fmla="*/ 116 w 684"/>
              <a:gd name="connsiteY83-168" fmla="*/ 26 h 242"/>
              <a:gd name="connsiteX84-169" fmla="*/ 127 w 684"/>
              <a:gd name="connsiteY84-170" fmla="*/ 32 h 242"/>
              <a:gd name="connsiteX85-171" fmla="*/ 132 w 684"/>
              <a:gd name="connsiteY85-172" fmla="*/ 37 h 242"/>
              <a:gd name="connsiteX86-173" fmla="*/ 137 w 684"/>
              <a:gd name="connsiteY86-174" fmla="*/ 42 h 242"/>
              <a:gd name="connsiteX87-175" fmla="*/ 137 w 684"/>
              <a:gd name="connsiteY87-176" fmla="*/ 47 h 242"/>
              <a:gd name="connsiteX88-177" fmla="*/ 137 w 684"/>
              <a:gd name="connsiteY88-178" fmla="*/ 53 h 242"/>
              <a:gd name="connsiteX89-179" fmla="*/ 137 w 684"/>
              <a:gd name="connsiteY89-180" fmla="*/ 58 h 242"/>
              <a:gd name="connsiteX90-181" fmla="*/ 137 w 684"/>
              <a:gd name="connsiteY90-182" fmla="*/ 63 h 242"/>
              <a:gd name="connsiteX91-183" fmla="*/ 137 w 684"/>
              <a:gd name="connsiteY91-184" fmla="*/ 68 h 242"/>
              <a:gd name="connsiteX92-185" fmla="*/ 132 w 684"/>
              <a:gd name="connsiteY92-186" fmla="*/ 79 h 242"/>
              <a:gd name="connsiteX93-187" fmla="*/ 132 w 684"/>
              <a:gd name="connsiteY93-188" fmla="*/ 89 h 242"/>
              <a:gd name="connsiteX94-189" fmla="*/ 127 w 684"/>
              <a:gd name="connsiteY94-190" fmla="*/ 100 h 242"/>
              <a:gd name="connsiteX95-191" fmla="*/ 121 w 684"/>
              <a:gd name="connsiteY95-192" fmla="*/ 111 h 242"/>
              <a:gd name="connsiteX96-193" fmla="*/ 116 w 684"/>
              <a:gd name="connsiteY96-194" fmla="*/ 121 h 242"/>
              <a:gd name="connsiteX97-195" fmla="*/ 116 w 684"/>
              <a:gd name="connsiteY97-196" fmla="*/ 132 h 242"/>
              <a:gd name="connsiteX98-197" fmla="*/ 111 w 684"/>
              <a:gd name="connsiteY98-198" fmla="*/ 137 h 242"/>
              <a:gd name="connsiteX99-199" fmla="*/ 111 w 684"/>
              <a:gd name="connsiteY99-200" fmla="*/ 147 h 242"/>
              <a:gd name="connsiteX100-201" fmla="*/ 111 w 684"/>
              <a:gd name="connsiteY100-202" fmla="*/ 153 h 242"/>
              <a:gd name="connsiteX101-203" fmla="*/ 111 w 684"/>
              <a:gd name="connsiteY101-204" fmla="*/ 158 h 242"/>
              <a:gd name="connsiteX102-205" fmla="*/ 111 w 684"/>
              <a:gd name="connsiteY102-206" fmla="*/ 158 h 242"/>
              <a:gd name="connsiteX103-207" fmla="*/ 111 w 684"/>
              <a:gd name="connsiteY103-208" fmla="*/ 163 h 242"/>
              <a:gd name="connsiteX104-209" fmla="*/ 116 w 684"/>
              <a:gd name="connsiteY104-210" fmla="*/ 163 h 242"/>
              <a:gd name="connsiteX105-211" fmla="*/ 116 w 684"/>
              <a:gd name="connsiteY105-212" fmla="*/ 163 h 242"/>
              <a:gd name="connsiteX106-213" fmla="*/ 121 w 684"/>
              <a:gd name="connsiteY106-214" fmla="*/ 163 h 242"/>
              <a:gd name="connsiteX107-215" fmla="*/ 132 w 684"/>
              <a:gd name="connsiteY107-216" fmla="*/ 163 h 242"/>
              <a:gd name="connsiteX108-217" fmla="*/ 148 w 684"/>
              <a:gd name="connsiteY108-218" fmla="*/ 163 h 242"/>
              <a:gd name="connsiteX109-219" fmla="*/ 169 w 684"/>
              <a:gd name="connsiteY109-220" fmla="*/ 163 h 242"/>
              <a:gd name="connsiteX110-221" fmla="*/ 190 w 684"/>
              <a:gd name="connsiteY110-222" fmla="*/ 163 h 242"/>
              <a:gd name="connsiteX111-223" fmla="*/ 211 w 684"/>
              <a:gd name="connsiteY111-224" fmla="*/ 158 h 242"/>
              <a:gd name="connsiteX112-225" fmla="*/ 242 w 684"/>
              <a:gd name="connsiteY112-226" fmla="*/ 153 h 242"/>
              <a:gd name="connsiteX113-227" fmla="*/ 269 w 684"/>
              <a:gd name="connsiteY113-228" fmla="*/ 153 h 242"/>
              <a:gd name="connsiteX114-229" fmla="*/ 290 w 684"/>
              <a:gd name="connsiteY114-230" fmla="*/ 147 h 242"/>
              <a:gd name="connsiteX115-231" fmla="*/ 311 w 684"/>
              <a:gd name="connsiteY115-232" fmla="*/ 147 h 242"/>
              <a:gd name="connsiteX116-233" fmla="*/ 332 w 684"/>
              <a:gd name="connsiteY116-234" fmla="*/ 142 h 242"/>
              <a:gd name="connsiteX117-235" fmla="*/ 342 w 684"/>
              <a:gd name="connsiteY117-236" fmla="*/ 142 h 242"/>
              <a:gd name="connsiteX118-237" fmla="*/ 358 w 684"/>
              <a:gd name="connsiteY118-238" fmla="*/ 142 h 242"/>
              <a:gd name="connsiteX119-239" fmla="*/ 363 w 684"/>
              <a:gd name="connsiteY119-240" fmla="*/ 142 h 242"/>
              <a:gd name="connsiteX120-241" fmla="*/ 368 w 684"/>
              <a:gd name="connsiteY120-242" fmla="*/ 142 h 242"/>
              <a:gd name="connsiteX121-243" fmla="*/ 368 w 684"/>
              <a:gd name="connsiteY121-244" fmla="*/ 142 h 242"/>
              <a:gd name="connsiteX0-245" fmla="*/ 368 w 684"/>
              <a:gd name="connsiteY0-246" fmla="*/ 137 h 237"/>
              <a:gd name="connsiteX1-247" fmla="*/ 374 w 684"/>
              <a:gd name="connsiteY1-248" fmla="*/ 137 h 237"/>
              <a:gd name="connsiteX2-249" fmla="*/ 379 w 684"/>
              <a:gd name="connsiteY2-250" fmla="*/ 137 h 237"/>
              <a:gd name="connsiteX3-251" fmla="*/ 395 w 684"/>
              <a:gd name="connsiteY3-252" fmla="*/ 132 h 237"/>
              <a:gd name="connsiteX4-253" fmla="*/ 405 w 684"/>
              <a:gd name="connsiteY4-254" fmla="*/ 132 h 237"/>
              <a:gd name="connsiteX5-255" fmla="*/ 421 w 684"/>
              <a:gd name="connsiteY5-256" fmla="*/ 132 h 237"/>
              <a:gd name="connsiteX6-257" fmla="*/ 442 w 684"/>
              <a:gd name="connsiteY6-258" fmla="*/ 127 h 237"/>
              <a:gd name="connsiteX7-259" fmla="*/ 468 w 684"/>
              <a:gd name="connsiteY7-260" fmla="*/ 127 h 237"/>
              <a:gd name="connsiteX8-261" fmla="*/ 495 w 684"/>
              <a:gd name="connsiteY8-262" fmla="*/ 121 h 237"/>
              <a:gd name="connsiteX9-263" fmla="*/ 547 w 684"/>
              <a:gd name="connsiteY9-264" fmla="*/ 116 h 237"/>
              <a:gd name="connsiteX10-265" fmla="*/ 595 w 684"/>
              <a:gd name="connsiteY10-266" fmla="*/ 111 h 237"/>
              <a:gd name="connsiteX11-267" fmla="*/ 642 w 684"/>
              <a:gd name="connsiteY11-268" fmla="*/ 106 h 237"/>
              <a:gd name="connsiteX12-269" fmla="*/ 684 w 684"/>
              <a:gd name="connsiteY12-270" fmla="*/ 106 h 237"/>
              <a:gd name="connsiteX13-271" fmla="*/ 663 w 684"/>
              <a:gd name="connsiteY13-272" fmla="*/ 142 h 237"/>
              <a:gd name="connsiteX14-273" fmla="*/ 653 w 684"/>
              <a:gd name="connsiteY14-274" fmla="*/ 142 h 237"/>
              <a:gd name="connsiteX15-275" fmla="*/ 637 w 684"/>
              <a:gd name="connsiteY15-276" fmla="*/ 142 h 237"/>
              <a:gd name="connsiteX16-277" fmla="*/ 626 w 684"/>
              <a:gd name="connsiteY16-278" fmla="*/ 142 h 237"/>
              <a:gd name="connsiteX17-279" fmla="*/ 610 w 684"/>
              <a:gd name="connsiteY17-280" fmla="*/ 142 h 237"/>
              <a:gd name="connsiteX18-281" fmla="*/ 595 w 684"/>
              <a:gd name="connsiteY18-282" fmla="*/ 148 h 237"/>
              <a:gd name="connsiteX19-283" fmla="*/ 579 w 684"/>
              <a:gd name="connsiteY19-284" fmla="*/ 148 h 237"/>
              <a:gd name="connsiteX20-285" fmla="*/ 558 w 684"/>
              <a:gd name="connsiteY20-286" fmla="*/ 148 h 237"/>
              <a:gd name="connsiteX21-287" fmla="*/ 542 w 684"/>
              <a:gd name="connsiteY21-288" fmla="*/ 148 h 237"/>
              <a:gd name="connsiteX22-289" fmla="*/ 521 w 684"/>
              <a:gd name="connsiteY22-290" fmla="*/ 153 h 237"/>
              <a:gd name="connsiteX23-291" fmla="*/ 500 w 684"/>
              <a:gd name="connsiteY23-292" fmla="*/ 153 h 237"/>
              <a:gd name="connsiteX24-293" fmla="*/ 479 w 684"/>
              <a:gd name="connsiteY24-294" fmla="*/ 158 h 237"/>
              <a:gd name="connsiteX25-295" fmla="*/ 458 w 684"/>
              <a:gd name="connsiteY25-296" fmla="*/ 158 h 237"/>
              <a:gd name="connsiteX26-297" fmla="*/ 432 w 684"/>
              <a:gd name="connsiteY26-298" fmla="*/ 164 h 237"/>
              <a:gd name="connsiteX27-299" fmla="*/ 405 w 684"/>
              <a:gd name="connsiteY27-300" fmla="*/ 164 h 237"/>
              <a:gd name="connsiteX28-301" fmla="*/ 384 w 684"/>
              <a:gd name="connsiteY28-302" fmla="*/ 169 h 237"/>
              <a:gd name="connsiteX29-303" fmla="*/ 353 w 684"/>
              <a:gd name="connsiteY29-304" fmla="*/ 169 h 237"/>
              <a:gd name="connsiteX30-305" fmla="*/ 326 w 684"/>
              <a:gd name="connsiteY30-306" fmla="*/ 174 h 237"/>
              <a:gd name="connsiteX31-307" fmla="*/ 305 w 684"/>
              <a:gd name="connsiteY31-308" fmla="*/ 179 h 237"/>
              <a:gd name="connsiteX32-309" fmla="*/ 279 w 684"/>
              <a:gd name="connsiteY32-310" fmla="*/ 185 h 237"/>
              <a:gd name="connsiteX33-311" fmla="*/ 258 w 684"/>
              <a:gd name="connsiteY33-312" fmla="*/ 185 h 237"/>
              <a:gd name="connsiteX34-313" fmla="*/ 237 w 684"/>
              <a:gd name="connsiteY34-314" fmla="*/ 190 h 237"/>
              <a:gd name="connsiteX35-315" fmla="*/ 216 w 684"/>
              <a:gd name="connsiteY35-316" fmla="*/ 195 h 237"/>
              <a:gd name="connsiteX36-317" fmla="*/ 200 w 684"/>
              <a:gd name="connsiteY36-318" fmla="*/ 195 h 237"/>
              <a:gd name="connsiteX37-319" fmla="*/ 184 w 684"/>
              <a:gd name="connsiteY37-320" fmla="*/ 200 h 237"/>
              <a:gd name="connsiteX38-321" fmla="*/ 169 w 684"/>
              <a:gd name="connsiteY38-322" fmla="*/ 200 h 237"/>
              <a:gd name="connsiteX39-323" fmla="*/ 153 w 684"/>
              <a:gd name="connsiteY39-324" fmla="*/ 206 h 237"/>
              <a:gd name="connsiteX40-325" fmla="*/ 142 w 684"/>
              <a:gd name="connsiteY40-326" fmla="*/ 206 h 237"/>
              <a:gd name="connsiteX41-327" fmla="*/ 132 w 684"/>
              <a:gd name="connsiteY41-328" fmla="*/ 211 h 237"/>
              <a:gd name="connsiteX42-329" fmla="*/ 127 w 684"/>
              <a:gd name="connsiteY42-330" fmla="*/ 211 h 237"/>
              <a:gd name="connsiteX43-331" fmla="*/ 116 w 684"/>
              <a:gd name="connsiteY43-332" fmla="*/ 216 h 237"/>
              <a:gd name="connsiteX44-333" fmla="*/ 111 w 684"/>
              <a:gd name="connsiteY44-334" fmla="*/ 216 h 237"/>
              <a:gd name="connsiteX45-335" fmla="*/ 105 w 684"/>
              <a:gd name="connsiteY45-336" fmla="*/ 221 h 237"/>
              <a:gd name="connsiteX46-337" fmla="*/ 90 w 684"/>
              <a:gd name="connsiteY46-338" fmla="*/ 227 h 237"/>
              <a:gd name="connsiteX47-339" fmla="*/ 79 w 684"/>
              <a:gd name="connsiteY47-340" fmla="*/ 232 h 237"/>
              <a:gd name="connsiteX48-341" fmla="*/ 69 w 684"/>
              <a:gd name="connsiteY48-342" fmla="*/ 237 h 237"/>
              <a:gd name="connsiteX49-343" fmla="*/ 63 w 684"/>
              <a:gd name="connsiteY49-344" fmla="*/ 237 h 237"/>
              <a:gd name="connsiteX50-345" fmla="*/ 58 w 684"/>
              <a:gd name="connsiteY50-346" fmla="*/ 237 h 237"/>
              <a:gd name="connsiteX51-347" fmla="*/ 53 w 684"/>
              <a:gd name="connsiteY51-348" fmla="*/ 237 h 237"/>
              <a:gd name="connsiteX52-349" fmla="*/ 48 w 684"/>
              <a:gd name="connsiteY52-350" fmla="*/ 237 h 237"/>
              <a:gd name="connsiteX53-351" fmla="*/ 37 w 684"/>
              <a:gd name="connsiteY53-352" fmla="*/ 227 h 237"/>
              <a:gd name="connsiteX54-353" fmla="*/ 27 w 684"/>
              <a:gd name="connsiteY54-354" fmla="*/ 221 h 237"/>
              <a:gd name="connsiteX55-355" fmla="*/ 16 w 684"/>
              <a:gd name="connsiteY55-356" fmla="*/ 211 h 237"/>
              <a:gd name="connsiteX56-357" fmla="*/ 11 w 684"/>
              <a:gd name="connsiteY56-358" fmla="*/ 206 h 237"/>
              <a:gd name="connsiteX57-359" fmla="*/ 6 w 684"/>
              <a:gd name="connsiteY57-360" fmla="*/ 195 h 237"/>
              <a:gd name="connsiteX58-361" fmla="*/ 0 w 684"/>
              <a:gd name="connsiteY58-362" fmla="*/ 190 h 237"/>
              <a:gd name="connsiteX59-363" fmla="*/ 6 w 684"/>
              <a:gd name="connsiteY59-364" fmla="*/ 185 h 237"/>
              <a:gd name="connsiteX60-365" fmla="*/ 11 w 684"/>
              <a:gd name="connsiteY60-366" fmla="*/ 179 h 237"/>
              <a:gd name="connsiteX61-367" fmla="*/ 16 w 684"/>
              <a:gd name="connsiteY61-368" fmla="*/ 174 h 237"/>
              <a:gd name="connsiteX62-369" fmla="*/ 27 w 684"/>
              <a:gd name="connsiteY62-370" fmla="*/ 169 h 237"/>
              <a:gd name="connsiteX63-371" fmla="*/ 37 w 684"/>
              <a:gd name="connsiteY63-372" fmla="*/ 158 h 237"/>
              <a:gd name="connsiteX64-373" fmla="*/ 48 w 684"/>
              <a:gd name="connsiteY64-374" fmla="*/ 148 h 237"/>
              <a:gd name="connsiteX65-375" fmla="*/ 53 w 684"/>
              <a:gd name="connsiteY65-376" fmla="*/ 132 h 237"/>
              <a:gd name="connsiteX66-377" fmla="*/ 63 w 684"/>
              <a:gd name="connsiteY66-378" fmla="*/ 116 h 237"/>
              <a:gd name="connsiteX67-379" fmla="*/ 63 w 684"/>
              <a:gd name="connsiteY67-380" fmla="*/ 95 h 237"/>
              <a:gd name="connsiteX68-381" fmla="*/ 69 w 684"/>
              <a:gd name="connsiteY68-382" fmla="*/ 84 h 237"/>
              <a:gd name="connsiteX69-383" fmla="*/ 69 w 684"/>
              <a:gd name="connsiteY69-384" fmla="*/ 69 h 237"/>
              <a:gd name="connsiteX70-385" fmla="*/ 69 w 684"/>
              <a:gd name="connsiteY70-386" fmla="*/ 58 h 237"/>
              <a:gd name="connsiteX71-387" fmla="*/ 63 w 684"/>
              <a:gd name="connsiteY71-388" fmla="*/ 42 h 237"/>
              <a:gd name="connsiteX72-389" fmla="*/ 58 w 684"/>
              <a:gd name="connsiteY72-390" fmla="*/ 37 h 237"/>
              <a:gd name="connsiteX73-391" fmla="*/ 53 w 684"/>
              <a:gd name="connsiteY73-392" fmla="*/ 32 h 237"/>
              <a:gd name="connsiteX74-393" fmla="*/ 48 w 684"/>
              <a:gd name="connsiteY74-394" fmla="*/ 27 h 237"/>
              <a:gd name="connsiteX75-395" fmla="*/ 48 w 684"/>
              <a:gd name="connsiteY75-396" fmla="*/ 21 h 237"/>
              <a:gd name="connsiteX76-397" fmla="*/ 48 w 684"/>
              <a:gd name="connsiteY76-398" fmla="*/ 11 h 237"/>
              <a:gd name="connsiteX77-399" fmla="*/ 48 w 684"/>
              <a:gd name="connsiteY77-400" fmla="*/ 5 h 237"/>
              <a:gd name="connsiteX78-401" fmla="*/ 53 w 684"/>
              <a:gd name="connsiteY78-402" fmla="*/ 0 h 237"/>
              <a:gd name="connsiteX79-403" fmla="*/ 58 w 684"/>
              <a:gd name="connsiteY79-404" fmla="*/ 0 h 237"/>
              <a:gd name="connsiteX80-405" fmla="*/ 95 w 684"/>
              <a:gd name="connsiteY80-406" fmla="*/ 5 h 237"/>
              <a:gd name="connsiteX81-407" fmla="*/ 105 w 684"/>
              <a:gd name="connsiteY81-408" fmla="*/ 11 h 237"/>
              <a:gd name="connsiteX82-409" fmla="*/ 116 w 684"/>
              <a:gd name="connsiteY82-410" fmla="*/ 21 h 237"/>
              <a:gd name="connsiteX83-411" fmla="*/ 127 w 684"/>
              <a:gd name="connsiteY83-412" fmla="*/ 27 h 237"/>
              <a:gd name="connsiteX84-413" fmla="*/ 132 w 684"/>
              <a:gd name="connsiteY84-414" fmla="*/ 32 h 237"/>
              <a:gd name="connsiteX85-415" fmla="*/ 137 w 684"/>
              <a:gd name="connsiteY85-416" fmla="*/ 37 h 237"/>
              <a:gd name="connsiteX86-417" fmla="*/ 137 w 684"/>
              <a:gd name="connsiteY86-418" fmla="*/ 42 h 237"/>
              <a:gd name="connsiteX87-419" fmla="*/ 137 w 684"/>
              <a:gd name="connsiteY87-420" fmla="*/ 48 h 237"/>
              <a:gd name="connsiteX88-421" fmla="*/ 137 w 684"/>
              <a:gd name="connsiteY88-422" fmla="*/ 53 h 237"/>
              <a:gd name="connsiteX89-423" fmla="*/ 137 w 684"/>
              <a:gd name="connsiteY89-424" fmla="*/ 58 h 237"/>
              <a:gd name="connsiteX90-425" fmla="*/ 137 w 684"/>
              <a:gd name="connsiteY90-426" fmla="*/ 63 h 237"/>
              <a:gd name="connsiteX91-427" fmla="*/ 132 w 684"/>
              <a:gd name="connsiteY91-428" fmla="*/ 74 h 237"/>
              <a:gd name="connsiteX92-429" fmla="*/ 132 w 684"/>
              <a:gd name="connsiteY92-430" fmla="*/ 84 h 237"/>
              <a:gd name="connsiteX93-431" fmla="*/ 127 w 684"/>
              <a:gd name="connsiteY93-432" fmla="*/ 95 h 237"/>
              <a:gd name="connsiteX94-433" fmla="*/ 121 w 684"/>
              <a:gd name="connsiteY94-434" fmla="*/ 106 h 237"/>
              <a:gd name="connsiteX95-435" fmla="*/ 116 w 684"/>
              <a:gd name="connsiteY95-436" fmla="*/ 116 h 237"/>
              <a:gd name="connsiteX96-437" fmla="*/ 116 w 684"/>
              <a:gd name="connsiteY96-438" fmla="*/ 127 h 237"/>
              <a:gd name="connsiteX97-439" fmla="*/ 111 w 684"/>
              <a:gd name="connsiteY97-440" fmla="*/ 132 h 237"/>
              <a:gd name="connsiteX98-441" fmla="*/ 111 w 684"/>
              <a:gd name="connsiteY98-442" fmla="*/ 142 h 237"/>
              <a:gd name="connsiteX99-443" fmla="*/ 111 w 684"/>
              <a:gd name="connsiteY99-444" fmla="*/ 148 h 237"/>
              <a:gd name="connsiteX100-445" fmla="*/ 111 w 684"/>
              <a:gd name="connsiteY100-446" fmla="*/ 153 h 237"/>
              <a:gd name="connsiteX101-447" fmla="*/ 111 w 684"/>
              <a:gd name="connsiteY101-448" fmla="*/ 153 h 237"/>
              <a:gd name="connsiteX102-449" fmla="*/ 111 w 684"/>
              <a:gd name="connsiteY102-450" fmla="*/ 158 h 237"/>
              <a:gd name="connsiteX103-451" fmla="*/ 116 w 684"/>
              <a:gd name="connsiteY103-452" fmla="*/ 158 h 237"/>
              <a:gd name="connsiteX104-453" fmla="*/ 116 w 684"/>
              <a:gd name="connsiteY104-454" fmla="*/ 158 h 237"/>
              <a:gd name="connsiteX105-455" fmla="*/ 121 w 684"/>
              <a:gd name="connsiteY105-456" fmla="*/ 158 h 237"/>
              <a:gd name="connsiteX106-457" fmla="*/ 132 w 684"/>
              <a:gd name="connsiteY106-458" fmla="*/ 158 h 237"/>
              <a:gd name="connsiteX107-459" fmla="*/ 148 w 684"/>
              <a:gd name="connsiteY107-460" fmla="*/ 158 h 237"/>
              <a:gd name="connsiteX108-461" fmla="*/ 169 w 684"/>
              <a:gd name="connsiteY108-462" fmla="*/ 158 h 237"/>
              <a:gd name="connsiteX109-463" fmla="*/ 190 w 684"/>
              <a:gd name="connsiteY109-464" fmla="*/ 158 h 237"/>
              <a:gd name="connsiteX110-465" fmla="*/ 211 w 684"/>
              <a:gd name="connsiteY110-466" fmla="*/ 153 h 237"/>
              <a:gd name="connsiteX111-467" fmla="*/ 242 w 684"/>
              <a:gd name="connsiteY111-468" fmla="*/ 148 h 237"/>
              <a:gd name="connsiteX112-469" fmla="*/ 269 w 684"/>
              <a:gd name="connsiteY112-470" fmla="*/ 148 h 237"/>
              <a:gd name="connsiteX113-471" fmla="*/ 290 w 684"/>
              <a:gd name="connsiteY113-472" fmla="*/ 142 h 237"/>
              <a:gd name="connsiteX114-473" fmla="*/ 311 w 684"/>
              <a:gd name="connsiteY114-474" fmla="*/ 142 h 237"/>
              <a:gd name="connsiteX115-475" fmla="*/ 332 w 684"/>
              <a:gd name="connsiteY115-476" fmla="*/ 137 h 237"/>
              <a:gd name="connsiteX116-477" fmla="*/ 342 w 684"/>
              <a:gd name="connsiteY116-478" fmla="*/ 137 h 237"/>
              <a:gd name="connsiteX117-479" fmla="*/ 358 w 684"/>
              <a:gd name="connsiteY117-480" fmla="*/ 137 h 237"/>
              <a:gd name="connsiteX118-481" fmla="*/ 363 w 684"/>
              <a:gd name="connsiteY118-482" fmla="*/ 137 h 237"/>
              <a:gd name="connsiteX119-483" fmla="*/ 368 w 684"/>
              <a:gd name="connsiteY119-484" fmla="*/ 137 h 237"/>
              <a:gd name="connsiteX120-485" fmla="*/ 368 w 684"/>
              <a:gd name="connsiteY120-486" fmla="*/ 137 h 237"/>
              <a:gd name="connsiteX0-487" fmla="*/ 368 w 684"/>
              <a:gd name="connsiteY0-488" fmla="*/ 137 h 237"/>
              <a:gd name="connsiteX1-489" fmla="*/ 374 w 684"/>
              <a:gd name="connsiteY1-490" fmla="*/ 137 h 237"/>
              <a:gd name="connsiteX2-491" fmla="*/ 379 w 684"/>
              <a:gd name="connsiteY2-492" fmla="*/ 137 h 237"/>
              <a:gd name="connsiteX3-493" fmla="*/ 395 w 684"/>
              <a:gd name="connsiteY3-494" fmla="*/ 132 h 237"/>
              <a:gd name="connsiteX4-495" fmla="*/ 405 w 684"/>
              <a:gd name="connsiteY4-496" fmla="*/ 132 h 237"/>
              <a:gd name="connsiteX5-497" fmla="*/ 421 w 684"/>
              <a:gd name="connsiteY5-498" fmla="*/ 132 h 237"/>
              <a:gd name="connsiteX6-499" fmla="*/ 442 w 684"/>
              <a:gd name="connsiteY6-500" fmla="*/ 127 h 237"/>
              <a:gd name="connsiteX7-501" fmla="*/ 468 w 684"/>
              <a:gd name="connsiteY7-502" fmla="*/ 127 h 237"/>
              <a:gd name="connsiteX8-503" fmla="*/ 495 w 684"/>
              <a:gd name="connsiteY8-504" fmla="*/ 121 h 237"/>
              <a:gd name="connsiteX9-505" fmla="*/ 547 w 684"/>
              <a:gd name="connsiteY9-506" fmla="*/ 116 h 237"/>
              <a:gd name="connsiteX10-507" fmla="*/ 595 w 684"/>
              <a:gd name="connsiteY10-508" fmla="*/ 111 h 237"/>
              <a:gd name="connsiteX11-509" fmla="*/ 642 w 684"/>
              <a:gd name="connsiteY11-510" fmla="*/ 106 h 237"/>
              <a:gd name="connsiteX12-511" fmla="*/ 684 w 684"/>
              <a:gd name="connsiteY12-512" fmla="*/ 106 h 237"/>
              <a:gd name="connsiteX13-513" fmla="*/ 663 w 684"/>
              <a:gd name="connsiteY13-514" fmla="*/ 142 h 237"/>
              <a:gd name="connsiteX14-515" fmla="*/ 653 w 684"/>
              <a:gd name="connsiteY14-516" fmla="*/ 142 h 237"/>
              <a:gd name="connsiteX15-517" fmla="*/ 637 w 684"/>
              <a:gd name="connsiteY15-518" fmla="*/ 142 h 237"/>
              <a:gd name="connsiteX16-519" fmla="*/ 626 w 684"/>
              <a:gd name="connsiteY16-520" fmla="*/ 142 h 237"/>
              <a:gd name="connsiteX17-521" fmla="*/ 610 w 684"/>
              <a:gd name="connsiteY17-522" fmla="*/ 142 h 237"/>
              <a:gd name="connsiteX18-523" fmla="*/ 595 w 684"/>
              <a:gd name="connsiteY18-524" fmla="*/ 148 h 237"/>
              <a:gd name="connsiteX19-525" fmla="*/ 579 w 684"/>
              <a:gd name="connsiteY19-526" fmla="*/ 148 h 237"/>
              <a:gd name="connsiteX20-527" fmla="*/ 558 w 684"/>
              <a:gd name="connsiteY20-528" fmla="*/ 148 h 237"/>
              <a:gd name="connsiteX21-529" fmla="*/ 542 w 684"/>
              <a:gd name="connsiteY21-530" fmla="*/ 148 h 237"/>
              <a:gd name="connsiteX22-531" fmla="*/ 521 w 684"/>
              <a:gd name="connsiteY22-532" fmla="*/ 153 h 237"/>
              <a:gd name="connsiteX23-533" fmla="*/ 500 w 684"/>
              <a:gd name="connsiteY23-534" fmla="*/ 153 h 237"/>
              <a:gd name="connsiteX24-535" fmla="*/ 479 w 684"/>
              <a:gd name="connsiteY24-536" fmla="*/ 158 h 237"/>
              <a:gd name="connsiteX25-537" fmla="*/ 458 w 684"/>
              <a:gd name="connsiteY25-538" fmla="*/ 158 h 237"/>
              <a:gd name="connsiteX26-539" fmla="*/ 432 w 684"/>
              <a:gd name="connsiteY26-540" fmla="*/ 164 h 237"/>
              <a:gd name="connsiteX27-541" fmla="*/ 405 w 684"/>
              <a:gd name="connsiteY27-542" fmla="*/ 164 h 237"/>
              <a:gd name="connsiteX28-543" fmla="*/ 384 w 684"/>
              <a:gd name="connsiteY28-544" fmla="*/ 169 h 237"/>
              <a:gd name="connsiteX29-545" fmla="*/ 353 w 684"/>
              <a:gd name="connsiteY29-546" fmla="*/ 169 h 237"/>
              <a:gd name="connsiteX30-547" fmla="*/ 326 w 684"/>
              <a:gd name="connsiteY30-548" fmla="*/ 174 h 237"/>
              <a:gd name="connsiteX31-549" fmla="*/ 305 w 684"/>
              <a:gd name="connsiteY31-550" fmla="*/ 179 h 237"/>
              <a:gd name="connsiteX32-551" fmla="*/ 279 w 684"/>
              <a:gd name="connsiteY32-552" fmla="*/ 185 h 237"/>
              <a:gd name="connsiteX33-553" fmla="*/ 258 w 684"/>
              <a:gd name="connsiteY33-554" fmla="*/ 185 h 237"/>
              <a:gd name="connsiteX34-555" fmla="*/ 237 w 684"/>
              <a:gd name="connsiteY34-556" fmla="*/ 190 h 237"/>
              <a:gd name="connsiteX35-557" fmla="*/ 216 w 684"/>
              <a:gd name="connsiteY35-558" fmla="*/ 195 h 237"/>
              <a:gd name="connsiteX36-559" fmla="*/ 200 w 684"/>
              <a:gd name="connsiteY36-560" fmla="*/ 195 h 237"/>
              <a:gd name="connsiteX37-561" fmla="*/ 184 w 684"/>
              <a:gd name="connsiteY37-562" fmla="*/ 200 h 237"/>
              <a:gd name="connsiteX38-563" fmla="*/ 169 w 684"/>
              <a:gd name="connsiteY38-564" fmla="*/ 200 h 237"/>
              <a:gd name="connsiteX39-565" fmla="*/ 153 w 684"/>
              <a:gd name="connsiteY39-566" fmla="*/ 206 h 237"/>
              <a:gd name="connsiteX40-567" fmla="*/ 142 w 684"/>
              <a:gd name="connsiteY40-568" fmla="*/ 206 h 237"/>
              <a:gd name="connsiteX41-569" fmla="*/ 132 w 684"/>
              <a:gd name="connsiteY41-570" fmla="*/ 211 h 237"/>
              <a:gd name="connsiteX42-571" fmla="*/ 127 w 684"/>
              <a:gd name="connsiteY42-572" fmla="*/ 211 h 237"/>
              <a:gd name="connsiteX43-573" fmla="*/ 116 w 684"/>
              <a:gd name="connsiteY43-574" fmla="*/ 216 h 237"/>
              <a:gd name="connsiteX44-575" fmla="*/ 111 w 684"/>
              <a:gd name="connsiteY44-576" fmla="*/ 216 h 237"/>
              <a:gd name="connsiteX45-577" fmla="*/ 105 w 684"/>
              <a:gd name="connsiteY45-578" fmla="*/ 221 h 237"/>
              <a:gd name="connsiteX46-579" fmla="*/ 90 w 684"/>
              <a:gd name="connsiteY46-580" fmla="*/ 227 h 237"/>
              <a:gd name="connsiteX47-581" fmla="*/ 79 w 684"/>
              <a:gd name="connsiteY47-582" fmla="*/ 232 h 237"/>
              <a:gd name="connsiteX48-583" fmla="*/ 69 w 684"/>
              <a:gd name="connsiteY48-584" fmla="*/ 237 h 237"/>
              <a:gd name="connsiteX49-585" fmla="*/ 63 w 684"/>
              <a:gd name="connsiteY49-586" fmla="*/ 237 h 237"/>
              <a:gd name="connsiteX50-587" fmla="*/ 58 w 684"/>
              <a:gd name="connsiteY50-588" fmla="*/ 237 h 237"/>
              <a:gd name="connsiteX51-589" fmla="*/ 53 w 684"/>
              <a:gd name="connsiteY51-590" fmla="*/ 237 h 237"/>
              <a:gd name="connsiteX52-591" fmla="*/ 48 w 684"/>
              <a:gd name="connsiteY52-592" fmla="*/ 237 h 237"/>
              <a:gd name="connsiteX53-593" fmla="*/ 37 w 684"/>
              <a:gd name="connsiteY53-594" fmla="*/ 227 h 237"/>
              <a:gd name="connsiteX54-595" fmla="*/ 27 w 684"/>
              <a:gd name="connsiteY54-596" fmla="*/ 221 h 237"/>
              <a:gd name="connsiteX55-597" fmla="*/ 16 w 684"/>
              <a:gd name="connsiteY55-598" fmla="*/ 211 h 237"/>
              <a:gd name="connsiteX56-599" fmla="*/ 11 w 684"/>
              <a:gd name="connsiteY56-600" fmla="*/ 206 h 237"/>
              <a:gd name="connsiteX57-601" fmla="*/ 6 w 684"/>
              <a:gd name="connsiteY57-602" fmla="*/ 195 h 237"/>
              <a:gd name="connsiteX58-603" fmla="*/ 0 w 684"/>
              <a:gd name="connsiteY58-604" fmla="*/ 190 h 237"/>
              <a:gd name="connsiteX59-605" fmla="*/ 6 w 684"/>
              <a:gd name="connsiteY59-606" fmla="*/ 185 h 237"/>
              <a:gd name="connsiteX60-607" fmla="*/ 11 w 684"/>
              <a:gd name="connsiteY60-608" fmla="*/ 179 h 237"/>
              <a:gd name="connsiteX61-609" fmla="*/ 16 w 684"/>
              <a:gd name="connsiteY61-610" fmla="*/ 174 h 237"/>
              <a:gd name="connsiteX62-611" fmla="*/ 27 w 684"/>
              <a:gd name="connsiteY62-612" fmla="*/ 169 h 237"/>
              <a:gd name="connsiteX63-613" fmla="*/ 37 w 684"/>
              <a:gd name="connsiteY63-614" fmla="*/ 158 h 237"/>
              <a:gd name="connsiteX64-615" fmla="*/ 48 w 684"/>
              <a:gd name="connsiteY64-616" fmla="*/ 148 h 237"/>
              <a:gd name="connsiteX65-617" fmla="*/ 53 w 684"/>
              <a:gd name="connsiteY65-618" fmla="*/ 132 h 237"/>
              <a:gd name="connsiteX66-619" fmla="*/ 63 w 684"/>
              <a:gd name="connsiteY66-620" fmla="*/ 116 h 237"/>
              <a:gd name="connsiteX67-621" fmla="*/ 63 w 684"/>
              <a:gd name="connsiteY67-622" fmla="*/ 95 h 237"/>
              <a:gd name="connsiteX68-623" fmla="*/ 69 w 684"/>
              <a:gd name="connsiteY68-624" fmla="*/ 84 h 237"/>
              <a:gd name="connsiteX69-625" fmla="*/ 69 w 684"/>
              <a:gd name="connsiteY69-626" fmla="*/ 69 h 237"/>
              <a:gd name="connsiteX70-627" fmla="*/ 69 w 684"/>
              <a:gd name="connsiteY70-628" fmla="*/ 58 h 237"/>
              <a:gd name="connsiteX71-629" fmla="*/ 63 w 684"/>
              <a:gd name="connsiteY71-630" fmla="*/ 42 h 237"/>
              <a:gd name="connsiteX72-631" fmla="*/ 58 w 684"/>
              <a:gd name="connsiteY72-632" fmla="*/ 37 h 237"/>
              <a:gd name="connsiteX73-633" fmla="*/ 53 w 684"/>
              <a:gd name="connsiteY73-634" fmla="*/ 32 h 237"/>
              <a:gd name="connsiteX74-635" fmla="*/ 48 w 684"/>
              <a:gd name="connsiteY74-636" fmla="*/ 27 h 237"/>
              <a:gd name="connsiteX75-637" fmla="*/ 48 w 684"/>
              <a:gd name="connsiteY75-638" fmla="*/ 21 h 237"/>
              <a:gd name="connsiteX76-639" fmla="*/ 48 w 684"/>
              <a:gd name="connsiteY76-640" fmla="*/ 11 h 237"/>
              <a:gd name="connsiteX77-641" fmla="*/ 48 w 684"/>
              <a:gd name="connsiteY77-642" fmla="*/ 5 h 237"/>
              <a:gd name="connsiteX78-643" fmla="*/ 53 w 684"/>
              <a:gd name="connsiteY78-644" fmla="*/ 0 h 237"/>
              <a:gd name="connsiteX79-645" fmla="*/ 95 w 684"/>
              <a:gd name="connsiteY79-646" fmla="*/ 5 h 237"/>
              <a:gd name="connsiteX80-647" fmla="*/ 105 w 684"/>
              <a:gd name="connsiteY80-648" fmla="*/ 11 h 237"/>
              <a:gd name="connsiteX81-649" fmla="*/ 116 w 684"/>
              <a:gd name="connsiteY81-650" fmla="*/ 21 h 237"/>
              <a:gd name="connsiteX82-651" fmla="*/ 127 w 684"/>
              <a:gd name="connsiteY82-652" fmla="*/ 27 h 237"/>
              <a:gd name="connsiteX83-653" fmla="*/ 132 w 684"/>
              <a:gd name="connsiteY83-654" fmla="*/ 32 h 237"/>
              <a:gd name="connsiteX84-655" fmla="*/ 137 w 684"/>
              <a:gd name="connsiteY84-656" fmla="*/ 37 h 237"/>
              <a:gd name="connsiteX85-657" fmla="*/ 137 w 684"/>
              <a:gd name="connsiteY85-658" fmla="*/ 42 h 237"/>
              <a:gd name="connsiteX86-659" fmla="*/ 137 w 684"/>
              <a:gd name="connsiteY86-660" fmla="*/ 48 h 237"/>
              <a:gd name="connsiteX87-661" fmla="*/ 137 w 684"/>
              <a:gd name="connsiteY87-662" fmla="*/ 53 h 237"/>
              <a:gd name="connsiteX88-663" fmla="*/ 137 w 684"/>
              <a:gd name="connsiteY88-664" fmla="*/ 58 h 237"/>
              <a:gd name="connsiteX89-665" fmla="*/ 137 w 684"/>
              <a:gd name="connsiteY89-666" fmla="*/ 63 h 237"/>
              <a:gd name="connsiteX90-667" fmla="*/ 132 w 684"/>
              <a:gd name="connsiteY90-668" fmla="*/ 74 h 237"/>
              <a:gd name="connsiteX91-669" fmla="*/ 132 w 684"/>
              <a:gd name="connsiteY91-670" fmla="*/ 84 h 237"/>
              <a:gd name="connsiteX92-671" fmla="*/ 127 w 684"/>
              <a:gd name="connsiteY92-672" fmla="*/ 95 h 237"/>
              <a:gd name="connsiteX93-673" fmla="*/ 121 w 684"/>
              <a:gd name="connsiteY93-674" fmla="*/ 106 h 237"/>
              <a:gd name="connsiteX94-675" fmla="*/ 116 w 684"/>
              <a:gd name="connsiteY94-676" fmla="*/ 116 h 237"/>
              <a:gd name="connsiteX95-677" fmla="*/ 116 w 684"/>
              <a:gd name="connsiteY95-678" fmla="*/ 127 h 237"/>
              <a:gd name="connsiteX96-679" fmla="*/ 111 w 684"/>
              <a:gd name="connsiteY96-680" fmla="*/ 132 h 237"/>
              <a:gd name="connsiteX97-681" fmla="*/ 111 w 684"/>
              <a:gd name="connsiteY97-682" fmla="*/ 142 h 237"/>
              <a:gd name="connsiteX98-683" fmla="*/ 111 w 684"/>
              <a:gd name="connsiteY98-684" fmla="*/ 148 h 237"/>
              <a:gd name="connsiteX99-685" fmla="*/ 111 w 684"/>
              <a:gd name="connsiteY99-686" fmla="*/ 153 h 237"/>
              <a:gd name="connsiteX100-687" fmla="*/ 111 w 684"/>
              <a:gd name="connsiteY100-688" fmla="*/ 153 h 237"/>
              <a:gd name="connsiteX101-689" fmla="*/ 111 w 684"/>
              <a:gd name="connsiteY101-690" fmla="*/ 158 h 237"/>
              <a:gd name="connsiteX102-691" fmla="*/ 116 w 684"/>
              <a:gd name="connsiteY102-692" fmla="*/ 158 h 237"/>
              <a:gd name="connsiteX103-693" fmla="*/ 116 w 684"/>
              <a:gd name="connsiteY103-694" fmla="*/ 158 h 237"/>
              <a:gd name="connsiteX104-695" fmla="*/ 121 w 684"/>
              <a:gd name="connsiteY104-696" fmla="*/ 158 h 237"/>
              <a:gd name="connsiteX105-697" fmla="*/ 132 w 684"/>
              <a:gd name="connsiteY105-698" fmla="*/ 158 h 237"/>
              <a:gd name="connsiteX106-699" fmla="*/ 148 w 684"/>
              <a:gd name="connsiteY106-700" fmla="*/ 158 h 237"/>
              <a:gd name="connsiteX107-701" fmla="*/ 169 w 684"/>
              <a:gd name="connsiteY107-702" fmla="*/ 158 h 237"/>
              <a:gd name="connsiteX108-703" fmla="*/ 190 w 684"/>
              <a:gd name="connsiteY108-704" fmla="*/ 158 h 237"/>
              <a:gd name="connsiteX109-705" fmla="*/ 211 w 684"/>
              <a:gd name="connsiteY109-706" fmla="*/ 153 h 237"/>
              <a:gd name="connsiteX110-707" fmla="*/ 242 w 684"/>
              <a:gd name="connsiteY110-708" fmla="*/ 148 h 237"/>
              <a:gd name="connsiteX111-709" fmla="*/ 269 w 684"/>
              <a:gd name="connsiteY111-710" fmla="*/ 148 h 237"/>
              <a:gd name="connsiteX112-711" fmla="*/ 290 w 684"/>
              <a:gd name="connsiteY112-712" fmla="*/ 142 h 237"/>
              <a:gd name="connsiteX113-713" fmla="*/ 311 w 684"/>
              <a:gd name="connsiteY113-714" fmla="*/ 142 h 237"/>
              <a:gd name="connsiteX114-715" fmla="*/ 332 w 684"/>
              <a:gd name="connsiteY114-716" fmla="*/ 137 h 237"/>
              <a:gd name="connsiteX115-717" fmla="*/ 342 w 684"/>
              <a:gd name="connsiteY115-718" fmla="*/ 137 h 237"/>
              <a:gd name="connsiteX116-719" fmla="*/ 358 w 684"/>
              <a:gd name="connsiteY116-720" fmla="*/ 137 h 237"/>
              <a:gd name="connsiteX117-721" fmla="*/ 363 w 684"/>
              <a:gd name="connsiteY117-722" fmla="*/ 137 h 237"/>
              <a:gd name="connsiteX118-723" fmla="*/ 368 w 684"/>
              <a:gd name="connsiteY118-724" fmla="*/ 137 h 237"/>
              <a:gd name="connsiteX119-725" fmla="*/ 368 w 684"/>
              <a:gd name="connsiteY119-726" fmla="*/ 137 h 237"/>
              <a:gd name="connsiteX0-727" fmla="*/ 368 w 684"/>
              <a:gd name="connsiteY0-728" fmla="*/ 132 h 232"/>
              <a:gd name="connsiteX1-729" fmla="*/ 374 w 684"/>
              <a:gd name="connsiteY1-730" fmla="*/ 132 h 232"/>
              <a:gd name="connsiteX2-731" fmla="*/ 379 w 684"/>
              <a:gd name="connsiteY2-732" fmla="*/ 132 h 232"/>
              <a:gd name="connsiteX3-733" fmla="*/ 395 w 684"/>
              <a:gd name="connsiteY3-734" fmla="*/ 127 h 232"/>
              <a:gd name="connsiteX4-735" fmla="*/ 405 w 684"/>
              <a:gd name="connsiteY4-736" fmla="*/ 127 h 232"/>
              <a:gd name="connsiteX5-737" fmla="*/ 421 w 684"/>
              <a:gd name="connsiteY5-738" fmla="*/ 127 h 232"/>
              <a:gd name="connsiteX6-739" fmla="*/ 442 w 684"/>
              <a:gd name="connsiteY6-740" fmla="*/ 122 h 232"/>
              <a:gd name="connsiteX7-741" fmla="*/ 468 w 684"/>
              <a:gd name="connsiteY7-742" fmla="*/ 122 h 232"/>
              <a:gd name="connsiteX8-743" fmla="*/ 495 w 684"/>
              <a:gd name="connsiteY8-744" fmla="*/ 116 h 232"/>
              <a:gd name="connsiteX9-745" fmla="*/ 547 w 684"/>
              <a:gd name="connsiteY9-746" fmla="*/ 111 h 232"/>
              <a:gd name="connsiteX10-747" fmla="*/ 595 w 684"/>
              <a:gd name="connsiteY10-748" fmla="*/ 106 h 232"/>
              <a:gd name="connsiteX11-749" fmla="*/ 642 w 684"/>
              <a:gd name="connsiteY11-750" fmla="*/ 101 h 232"/>
              <a:gd name="connsiteX12-751" fmla="*/ 684 w 684"/>
              <a:gd name="connsiteY12-752" fmla="*/ 101 h 232"/>
              <a:gd name="connsiteX13-753" fmla="*/ 663 w 684"/>
              <a:gd name="connsiteY13-754" fmla="*/ 137 h 232"/>
              <a:gd name="connsiteX14-755" fmla="*/ 653 w 684"/>
              <a:gd name="connsiteY14-756" fmla="*/ 137 h 232"/>
              <a:gd name="connsiteX15-757" fmla="*/ 637 w 684"/>
              <a:gd name="connsiteY15-758" fmla="*/ 137 h 232"/>
              <a:gd name="connsiteX16-759" fmla="*/ 626 w 684"/>
              <a:gd name="connsiteY16-760" fmla="*/ 137 h 232"/>
              <a:gd name="connsiteX17-761" fmla="*/ 610 w 684"/>
              <a:gd name="connsiteY17-762" fmla="*/ 137 h 232"/>
              <a:gd name="connsiteX18-763" fmla="*/ 595 w 684"/>
              <a:gd name="connsiteY18-764" fmla="*/ 143 h 232"/>
              <a:gd name="connsiteX19-765" fmla="*/ 579 w 684"/>
              <a:gd name="connsiteY19-766" fmla="*/ 143 h 232"/>
              <a:gd name="connsiteX20-767" fmla="*/ 558 w 684"/>
              <a:gd name="connsiteY20-768" fmla="*/ 143 h 232"/>
              <a:gd name="connsiteX21-769" fmla="*/ 542 w 684"/>
              <a:gd name="connsiteY21-770" fmla="*/ 143 h 232"/>
              <a:gd name="connsiteX22-771" fmla="*/ 521 w 684"/>
              <a:gd name="connsiteY22-772" fmla="*/ 148 h 232"/>
              <a:gd name="connsiteX23-773" fmla="*/ 500 w 684"/>
              <a:gd name="connsiteY23-774" fmla="*/ 148 h 232"/>
              <a:gd name="connsiteX24-775" fmla="*/ 479 w 684"/>
              <a:gd name="connsiteY24-776" fmla="*/ 153 h 232"/>
              <a:gd name="connsiteX25-777" fmla="*/ 458 w 684"/>
              <a:gd name="connsiteY25-778" fmla="*/ 153 h 232"/>
              <a:gd name="connsiteX26-779" fmla="*/ 432 w 684"/>
              <a:gd name="connsiteY26-780" fmla="*/ 159 h 232"/>
              <a:gd name="connsiteX27-781" fmla="*/ 405 w 684"/>
              <a:gd name="connsiteY27-782" fmla="*/ 159 h 232"/>
              <a:gd name="connsiteX28-783" fmla="*/ 384 w 684"/>
              <a:gd name="connsiteY28-784" fmla="*/ 164 h 232"/>
              <a:gd name="connsiteX29-785" fmla="*/ 353 w 684"/>
              <a:gd name="connsiteY29-786" fmla="*/ 164 h 232"/>
              <a:gd name="connsiteX30-787" fmla="*/ 326 w 684"/>
              <a:gd name="connsiteY30-788" fmla="*/ 169 h 232"/>
              <a:gd name="connsiteX31-789" fmla="*/ 305 w 684"/>
              <a:gd name="connsiteY31-790" fmla="*/ 174 h 232"/>
              <a:gd name="connsiteX32-791" fmla="*/ 279 w 684"/>
              <a:gd name="connsiteY32-792" fmla="*/ 180 h 232"/>
              <a:gd name="connsiteX33-793" fmla="*/ 258 w 684"/>
              <a:gd name="connsiteY33-794" fmla="*/ 180 h 232"/>
              <a:gd name="connsiteX34-795" fmla="*/ 237 w 684"/>
              <a:gd name="connsiteY34-796" fmla="*/ 185 h 232"/>
              <a:gd name="connsiteX35-797" fmla="*/ 216 w 684"/>
              <a:gd name="connsiteY35-798" fmla="*/ 190 h 232"/>
              <a:gd name="connsiteX36-799" fmla="*/ 200 w 684"/>
              <a:gd name="connsiteY36-800" fmla="*/ 190 h 232"/>
              <a:gd name="connsiteX37-801" fmla="*/ 184 w 684"/>
              <a:gd name="connsiteY37-802" fmla="*/ 195 h 232"/>
              <a:gd name="connsiteX38-803" fmla="*/ 169 w 684"/>
              <a:gd name="connsiteY38-804" fmla="*/ 195 h 232"/>
              <a:gd name="connsiteX39-805" fmla="*/ 153 w 684"/>
              <a:gd name="connsiteY39-806" fmla="*/ 201 h 232"/>
              <a:gd name="connsiteX40-807" fmla="*/ 142 w 684"/>
              <a:gd name="connsiteY40-808" fmla="*/ 201 h 232"/>
              <a:gd name="connsiteX41-809" fmla="*/ 132 w 684"/>
              <a:gd name="connsiteY41-810" fmla="*/ 206 h 232"/>
              <a:gd name="connsiteX42-811" fmla="*/ 127 w 684"/>
              <a:gd name="connsiteY42-812" fmla="*/ 206 h 232"/>
              <a:gd name="connsiteX43-813" fmla="*/ 116 w 684"/>
              <a:gd name="connsiteY43-814" fmla="*/ 211 h 232"/>
              <a:gd name="connsiteX44-815" fmla="*/ 111 w 684"/>
              <a:gd name="connsiteY44-816" fmla="*/ 211 h 232"/>
              <a:gd name="connsiteX45-817" fmla="*/ 105 w 684"/>
              <a:gd name="connsiteY45-818" fmla="*/ 216 h 232"/>
              <a:gd name="connsiteX46-819" fmla="*/ 90 w 684"/>
              <a:gd name="connsiteY46-820" fmla="*/ 222 h 232"/>
              <a:gd name="connsiteX47-821" fmla="*/ 79 w 684"/>
              <a:gd name="connsiteY47-822" fmla="*/ 227 h 232"/>
              <a:gd name="connsiteX48-823" fmla="*/ 69 w 684"/>
              <a:gd name="connsiteY48-824" fmla="*/ 232 h 232"/>
              <a:gd name="connsiteX49-825" fmla="*/ 63 w 684"/>
              <a:gd name="connsiteY49-826" fmla="*/ 232 h 232"/>
              <a:gd name="connsiteX50-827" fmla="*/ 58 w 684"/>
              <a:gd name="connsiteY50-828" fmla="*/ 232 h 232"/>
              <a:gd name="connsiteX51-829" fmla="*/ 53 w 684"/>
              <a:gd name="connsiteY51-830" fmla="*/ 232 h 232"/>
              <a:gd name="connsiteX52-831" fmla="*/ 48 w 684"/>
              <a:gd name="connsiteY52-832" fmla="*/ 232 h 232"/>
              <a:gd name="connsiteX53-833" fmla="*/ 37 w 684"/>
              <a:gd name="connsiteY53-834" fmla="*/ 222 h 232"/>
              <a:gd name="connsiteX54-835" fmla="*/ 27 w 684"/>
              <a:gd name="connsiteY54-836" fmla="*/ 216 h 232"/>
              <a:gd name="connsiteX55-837" fmla="*/ 16 w 684"/>
              <a:gd name="connsiteY55-838" fmla="*/ 206 h 232"/>
              <a:gd name="connsiteX56-839" fmla="*/ 11 w 684"/>
              <a:gd name="connsiteY56-840" fmla="*/ 201 h 232"/>
              <a:gd name="connsiteX57-841" fmla="*/ 6 w 684"/>
              <a:gd name="connsiteY57-842" fmla="*/ 190 h 232"/>
              <a:gd name="connsiteX58-843" fmla="*/ 0 w 684"/>
              <a:gd name="connsiteY58-844" fmla="*/ 185 h 232"/>
              <a:gd name="connsiteX59-845" fmla="*/ 6 w 684"/>
              <a:gd name="connsiteY59-846" fmla="*/ 180 h 232"/>
              <a:gd name="connsiteX60-847" fmla="*/ 11 w 684"/>
              <a:gd name="connsiteY60-848" fmla="*/ 174 h 232"/>
              <a:gd name="connsiteX61-849" fmla="*/ 16 w 684"/>
              <a:gd name="connsiteY61-850" fmla="*/ 169 h 232"/>
              <a:gd name="connsiteX62-851" fmla="*/ 27 w 684"/>
              <a:gd name="connsiteY62-852" fmla="*/ 164 h 232"/>
              <a:gd name="connsiteX63-853" fmla="*/ 37 w 684"/>
              <a:gd name="connsiteY63-854" fmla="*/ 153 h 232"/>
              <a:gd name="connsiteX64-855" fmla="*/ 48 w 684"/>
              <a:gd name="connsiteY64-856" fmla="*/ 143 h 232"/>
              <a:gd name="connsiteX65-857" fmla="*/ 53 w 684"/>
              <a:gd name="connsiteY65-858" fmla="*/ 127 h 232"/>
              <a:gd name="connsiteX66-859" fmla="*/ 63 w 684"/>
              <a:gd name="connsiteY66-860" fmla="*/ 111 h 232"/>
              <a:gd name="connsiteX67-861" fmla="*/ 63 w 684"/>
              <a:gd name="connsiteY67-862" fmla="*/ 90 h 232"/>
              <a:gd name="connsiteX68-863" fmla="*/ 69 w 684"/>
              <a:gd name="connsiteY68-864" fmla="*/ 79 h 232"/>
              <a:gd name="connsiteX69-865" fmla="*/ 69 w 684"/>
              <a:gd name="connsiteY69-866" fmla="*/ 64 h 232"/>
              <a:gd name="connsiteX70-867" fmla="*/ 69 w 684"/>
              <a:gd name="connsiteY70-868" fmla="*/ 53 h 232"/>
              <a:gd name="connsiteX71-869" fmla="*/ 63 w 684"/>
              <a:gd name="connsiteY71-870" fmla="*/ 37 h 232"/>
              <a:gd name="connsiteX72-871" fmla="*/ 58 w 684"/>
              <a:gd name="connsiteY72-872" fmla="*/ 32 h 232"/>
              <a:gd name="connsiteX73-873" fmla="*/ 53 w 684"/>
              <a:gd name="connsiteY73-874" fmla="*/ 27 h 232"/>
              <a:gd name="connsiteX74-875" fmla="*/ 48 w 684"/>
              <a:gd name="connsiteY74-876" fmla="*/ 22 h 232"/>
              <a:gd name="connsiteX75-877" fmla="*/ 48 w 684"/>
              <a:gd name="connsiteY75-878" fmla="*/ 16 h 232"/>
              <a:gd name="connsiteX76-879" fmla="*/ 48 w 684"/>
              <a:gd name="connsiteY76-880" fmla="*/ 6 h 232"/>
              <a:gd name="connsiteX77-881" fmla="*/ 48 w 684"/>
              <a:gd name="connsiteY77-882" fmla="*/ 0 h 232"/>
              <a:gd name="connsiteX78-883" fmla="*/ 95 w 684"/>
              <a:gd name="connsiteY78-884" fmla="*/ 0 h 232"/>
              <a:gd name="connsiteX79-885" fmla="*/ 105 w 684"/>
              <a:gd name="connsiteY79-886" fmla="*/ 6 h 232"/>
              <a:gd name="connsiteX80-887" fmla="*/ 116 w 684"/>
              <a:gd name="connsiteY80-888" fmla="*/ 16 h 232"/>
              <a:gd name="connsiteX81-889" fmla="*/ 127 w 684"/>
              <a:gd name="connsiteY81-890" fmla="*/ 22 h 232"/>
              <a:gd name="connsiteX82-891" fmla="*/ 132 w 684"/>
              <a:gd name="connsiteY82-892" fmla="*/ 27 h 232"/>
              <a:gd name="connsiteX83-893" fmla="*/ 137 w 684"/>
              <a:gd name="connsiteY83-894" fmla="*/ 32 h 232"/>
              <a:gd name="connsiteX84-895" fmla="*/ 137 w 684"/>
              <a:gd name="connsiteY84-896" fmla="*/ 37 h 232"/>
              <a:gd name="connsiteX85-897" fmla="*/ 137 w 684"/>
              <a:gd name="connsiteY85-898" fmla="*/ 43 h 232"/>
              <a:gd name="connsiteX86-899" fmla="*/ 137 w 684"/>
              <a:gd name="connsiteY86-900" fmla="*/ 48 h 232"/>
              <a:gd name="connsiteX87-901" fmla="*/ 137 w 684"/>
              <a:gd name="connsiteY87-902" fmla="*/ 53 h 232"/>
              <a:gd name="connsiteX88-903" fmla="*/ 137 w 684"/>
              <a:gd name="connsiteY88-904" fmla="*/ 58 h 232"/>
              <a:gd name="connsiteX89-905" fmla="*/ 132 w 684"/>
              <a:gd name="connsiteY89-906" fmla="*/ 69 h 232"/>
              <a:gd name="connsiteX90-907" fmla="*/ 132 w 684"/>
              <a:gd name="connsiteY90-908" fmla="*/ 79 h 232"/>
              <a:gd name="connsiteX91-909" fmla="*/ 127 w 684"/>
              <a:gd name="connsiteY91-910" fmla="*/ 90 h 232"/>
              <a:gd name="connsiteX92-911" fmla="*/ 121 w 684"/>
              <a:gd name="connsiteY92-912" fmla="*/ 101 h 232"/>
              <a:gd name="connsiteX93-913" fmla="*/ 116 w 684"/>
              <a:gd name="connsiteY93-914" fmla="*/ 111 h 232"/>
              <a:gd name="connsiteX94-915" fmla="*/ 116 w 684"/>
              <a:gd name="connsiteY94-916" fmla="*/ 122 h 232"/>
              <a:gd name="connsiteX95-917" fmla="*/ 111 w 684"/>
              <a:gd name="connsiteY95-918" fmla="*/ 127 h 232"/>
              <a:gd name="connsiteX96-919" fmla="*/ 111 w 684"/>
              <a:gd name="connsiteY96-920" fmla="*/ 137 h 232"/>
              <a:gd name="connsiteX97-921" fmla="*/ 111 w 684"/>
              <a:gd name="connsiteY97-922" fmla="*/ 143 h 232"/>
              <a:gd name="connsiteX98-923" fmla="*/ 111 w 684"/>
              <a:gd name="connsiteY98-924" fmla="*/ 148 h 232"/>
              <a:gd name="connsiteX99-925" fmla="*/ 111 w 684"/>
              <a:gd name="connsiteY99-926" fmla="*/ 148 h 232"/>
              <a:gd name="connsiteX100-927" fmla="*/ 111 w 684"/>
              <a:gd name="connsiteY100-928" fmla="*/ 153 h 232"/>
              <a:gd name="connsiteX101-929" fmla="*/ 116 w 684"/>
              <a:gd name="connsiteY101-930" fmla="*/ 153 h 232"/>
              <a:gd name="connsiteX102-931" fmla="*/ 116 w 684"/>
              <a:gd name="connsiteY102-932" fmla="*/ 153 h 232"/>
              <a:gd name="connsiteX103-933" fmla="*/ 121 w 684"/>
              <a:gd name="connsiteY103-934" fmla="*/ 153 h 232"/>
              <a:gd name="connsiteX104-935" fmla="*/ 132 w 684"/>
              <a:gd name="connsiteY104-936" fmla="*/ 153 h 232"/>
              <a:gd name="connsiteX105-937" fmla="*/ 148 w 684"/>
              <a:gd name="connsiteY105-938" fmla="*/ 153 h 232"/>
              <a:gd name="connsiteX106-939" fmla="*/ 169 w 684"/>
              <a:gd name="connsiteY106-940" fmla="*/ 153 h 232"/>
              <a:gd name="connsiteX107-941" fmla="*/ 190 w 684"/>
              <a:gd name="connsiteY107-942" fmla="*/ 153 h 232"/>
              <a:gd name="connsiteX108-943" fmla="*/ 211 w 684"/>
              <a:gd name="connsiteY108-944" fmla="*/ 148 h 232"/>
              <a:gd name="connsiteX109-945" fmla="*/ 242 w 684"/>
              <a:gd name="connsiteY109-946" fmla="*/ 143 h 232"/>
              <a:gd name="connsiteX110-947" fmla="*/ 269 w 684"/>
              <a:gd name="connsiteY110-948" fmla="*/ 143 h 232"/>
              <a:gd name="connsiteX111-949" fmla="*/ 290 w 684"/>
              <a:gd name="connsiteY111-950" fmla="*/ 137 h 232"/>
              <a:gd name="connsiteX112-951" fmla="*/ 311 w 684"/>
              <a:gd name="connsiteY112-952" fmla="*/ 137 h 232"/>
              <a:gd name="connsiteX113-953" fmla="*/ 332 w 684"/>
              <a:gd name="connsiteY113-954" fmla="*/ 132 h 232"/>
              <a:gd name="connsiteX114-955" fmla="*/ 342 w 684"/>
              <a:gd name="connsiteY114-956" fmla="*/ 132 h 232"/>
              <a:gd name="connsiteX115-957" fmla="*/ 358 w 684"/>
              <a:gd name="connsiteY115-958" fmla="*/ 132 h 232"/>
              <a:gd name="connsiteX116-959" fmla="*/ 363 w 684"/>
              <a:gd name="connsiteY116-960" fmla="*/ 132 h 232"/>
              <a:gd name="connsiteX117-961" fmla="*/ 368 w 684"/>
              <a:gd name="connsiteY117-962" fmla="*/ 132 h 232"/>
              <a:gd name="connsiteX118-963" fmla="*/ 368 w 684"/>
              <a:gd name="connsiteY118-964" fmla="*/ 132 h 232"/>
              <a:gd name="connsiteX0-965" fmla="*/ 368 w 684"/>
              <a:gd name="connsiteY0-966" fmla="*/ 132 h 232"/>
              <a:gd name="connsiteX1-967" fmla="*/ 374 w 684"/>
              <a:gd name="connsiteY1-968" fmla="*/ 132 h 232"/>
              <a:gd name="connsiteX2-969" fmla="*/ 379 w 684"/>
              <a:gd name="connsiteY2-970" fmla="*/ 132 h 232"/>
              <a:gd name="connsiteX3-971" fmla="*/ 395 w 684"/>
              <a:gd name="connsiteY3-972" fmla="*/ 127 h 232"/>
              <a:gd name="connsiteX4-973" fmla="*/ 405 w 684"/>
              <a:gd name="connsiteY4-974" fmla="*/ 127 h 232"/>
              <a:gd name="connsiteX5-975" fmla="*/ 421 w 684"/>
              <a:gd name="connsiteY5-976" fmla="*/ 127 h 232"/>
              <a:gd name="connsiteX6-977" fmla="*/ 442 w 684"/>
              <a:gd name="connsiteY6-978" fmla="*/ 122 h 232"/>
              <a:gd name="connsiteX7-979" fmla="*/ 468 w 684"/>
              <a:gd name="connsiteY7-980" fmla="*/ 122 h 232"/>
              <a:gd name="connsiteX8-981" fmla="*/ 495 w 684"/>
              <a:gd name="connsiteY8-982" fmla="*/ 116 h 232"/>
              <a:gd name="connsiteX9-983" fmla="*/ 547 w 684"/>
              <a:gd name="connsiteY9-984" fmla="*/ 111 h 232"/>
              <a:gd name="connsiteX10-985" fmla="*/ 595 w 684"/>
              <a:gd name="connsiteY10-986" fmla="*/ 106 h 232"/>
              <a:gd name="connsiteX11-987" fmla="*/ 642 w 684"/>
              <a:gd name="connsiteY11-988" fmla="*/ 101 h 232"/>
              <a:gd name="connsiteX12-989" fmla="*/ 684 w 684"/>
              <a:gd name="connsiteY12-990" fmla="*/ 101 h 232"/>
              <a:gd name="connsiteX13-991" fmla="*/ 663 w 684"/>
              <a:gd name="connsiteY13-992" fmla="*/ 137 h 232"/>
              <a:gd name="connsiteX14-993" fmla="*/ 653 w 684"/>
              <a:gd name="connsiteY14-994" fmla="*/ 137 h 232"/>
              <a:gd name="connsiteX15-995" fmla="*/ 637 w 684"/>
              <a:gd name="connsiteY15-996" fmla="*/ 137 h 232"/>
              <a:gd name="connsiteX16-997" fmla="*/ 626 w 684"/>
              <a:gd name="connsiteY16-998" fmla="*/ 137 h 232"/>
              <a:gd name="connsiteX17-999" fmla="*/ 610 w 684"/>
              <a:gd name="connsiteY17-1000" fmla="*/ 137 h 232"/>
              <a:gd name="connsiteX18-1001" fmla="*/ 595 w 684"/>
              <a:gd name="connsiteY18-1002" fmla="*/ 143 h 232"/>
              <a:gd name="connsiteX19-1003" fmla="*/ 579 w 684"/>
              <a:gd name="connsiteY19-1004" fmla="*/ 143 h 232"/>
              <a:gd name="connsiteX20-1005" fmla="*/ 558 w 684"/>
              <a:gd name="connsiteY20-1006" fmla="*/ 143 h 232"/>
              <a:gd name="connsiteX21-1007" fmla="*/ 542 w 684"/>
              <a:gd name="connsiteY21-1008" fmla="*/ 143 h 232"/>
              <a:gd name="connsiteX22-1009" fmla="*/ 521 w 684"/>
              <a:gd name="connsiteY22-1010" fmla="*/ 148 h 232"/>
              <a:gd name="connsiteX23-1011" fmla="*/ 500 w 684"/>
              <a:gd name="connsiteY23-1012" fmla="*/ 148 h 232"/>
              <a:gd name="connsiteX24-1013" fmla="*/ 479 w 684"/>
              <a:gd name="connsiteY24-1014" fmla="*/ 153 h 232"/>
              <a:gd name="connsiteX25-1015" fmla="*/ 458 w 684"/>
              <a:gd name="connsiteY25-1016" fmla="*/ 153 h 232"/>
              <a:gd name="connsiteX26-1017" fmla="*/ 432 w 684"/>
              <a:gd name="connsiteY26-1018" fmla="*/ 159 h 232"/>
              <a:gd name="connsiteX27-1019" fmla="*/ 405 w 684"/>
              <a:gd name="connsiteY27-1020" fmla="*/ 159 h 232"/>
              <a:gd name="connsiteX28-1021" fmla="*/ 384 w 684"/>
              <a:gd name="connsiteY28-1022" fmla="*/ 164 h 232"/>
              <a:gd name="connsiteX29-1023" fmla="*/ 353 w 684"/>
              <a:gd name="connsiteY29-1024" fmla="*/ 164 h 232"/>
              <a:gd name="connsiteX30-1025" fmla="*/ 326 w 684"/>
              <a:gd name="connsiteY30-1026" fmla="*/ 169 h 232"/>
              <a:gd name="connsiteX31-1027" fmla="*/ 305 w 684"/>
              <a:gd name="connsiteY31-1028" fmla="*/ 174 h 232"/>
              <a:gd name="connsiteX32-1029" fmla="*/ 279 w 684"/>
              <a:gd name="connsiteY32-1030" fmla="*/ 180 h 232"/>
              <a:gd name="connsiteX33-1031" fmla="*/ 258 w 684"/>
              <a:gd name="connsiteY33-1032" fmla="*/ 180 h 232"/>
              <a:gd name="connsiteX34-1033" fmla="*/ 237 w 684"/>
              <a:gd name="connsiteY34-1034" fmla="*/ 185 h 232"/>
              <a:gd name="connsiteX35-1035" fmla="*/ 216 w 684"/>
              <a:gd name="connsiteY35-1036" fmla="*/ 190 h 232"/>
              <a:gd name="connsiteX36-1037" fmla="*/ 200 w 684"/>
              <a:gd name="connsiteY36-1038" fmla="*/ 190 h 232"/>
              <a:gd name="connsiteX37-1039" fmla="*/ 184 w 684"/>
              <a:gd name="connsiteY37-1040" fmla="*/ 195 h 232"/>
              <a:gd name="connsiteX38-1041" fmla="*/ 169 w 684"/>
              <a:gd name="connsiteY38-1042" fmla="*/ 195 h 232"/>
              <a:gd name="connsiteX39-1043" fmla="*/ 153 w 684"/>
              <a:gd name="connsiteY39-1044" fmla="*/ 201 h 232"/>
              <a:gd name="connsiteX40-1045" fmla="*/ 142 w 684"/>
              <a:gd name="connsiteY40-1046" fmla="*/ 201 h 232"/>
              <a:gd name="connsiteX41-1047" fmla="*/ 132 w 684"/>
              <a:gd name="connsiteY41-1048" fmla="*/ 206 h 232"/>
              <a:gd name="connsiteX42-1049" fmla="*/ 127 w 684"/>
              <a:gd name="connsiteY42-1050" fmla="*/ 206 h 232"/>
              <a:gd name="connsiteX43-1051" fmla="*/ 116 w 684"/>
              <a:gd name="connsiteY43-1052" fmla="*/ 211 h 232"/>
              <a:gd name="connsiteX44-1053" fmla="*/ 111 w 684"/>
              <a:gd name="connsiteY44-1054" fmla="*/ 211 h 232"/>
              <a:gd name="connsiteX45-1055" fmla="*/ 105 w 684"/>
              <a:gd name="connsiteY45-1056" fmla="*/ 216 h 232"/>
              <a:gd name="connsiteX46-1057" fmla="*/ 90 w 684"/>
              <a:gd name="connsiteY46-1058" fmla="*/ 222 h 232"/>
              <a:gd name="connsiteX47-1059" fmla="*/ 79 w 684"/>
              <a:gd name="connsiteY47-1060" fmla="*/ 227 h 232"/>
              <a:gd name="connsiteX48-1061" fmla="*/ 69 w 684"/>
              <a:gd name="connsiteY48-1062" fmla="*/ 232 h 232"/>
              <a:gd name="connsiteX49-1063" fmla="*/ 63 w 684"/>
              <a:gd name="connsiteY49-1064" fmla="*/ 232 h 232"/>
              <a:gd name="connsiteX50-1065" fmla="*/ 58 w 684"/>
              <a:gd name="connsiteY50-1066" fmla="*/ 232 h 232"/>
              <a:gd name="connsiteX51-1067" fmla="*/ 53 w 684"/>
              <a:gd name="connsiteY51-1068" fmla="*/ 232 h 232"/>
              <a:gd name="connsiteX52-1069" fmla="*/ 48 w 684"/>
              <a:gd name="connsiteY52-1070" fmla="*/ 232 h 232"/>
              <a:gd name="connsiteX53-1071" fmla="*/ 37 w 684"/>
              <a:gd name="connsiteY53-1072" fmla="*/ 222 h 232"/>
              <a:gd name="connsiteX54-1073" fmla="*/ 27 w 684"/>
              <a:gd name="connsiteY54-1074" fmla="*/ 216 h 232"/>
              <a:gd name="connsiteX55-1075" fmla="*/ 16 w 684"/>
              <a:gd name="connsiteY55-1076" fmla="*/ 206 h 232"/>
              <a:gd name="connsiteX56-1077" fmla="*/ 11 w 684"/>
              <a:gd name="connsiteY56-1078" fmla="*/ 201 h 232"/>
              <a:gd name="connsiteX57-1079" fmla="*/ 6 w 684"/>
              <a:gd name="connsiteY57-1080" fmla="*/ 190 h 232"/>
              <a:gd name="connsiteX58-1081" fmla="*/ 0 w 684"/>
              <a:gd name="connsiteY58-1082" fmla="*/ 185 h 232"/>
              <a:gd name="connsiteX59-1083" fmla="*/ 6 w 684"/>
              <a:gd name="connsiteY59-1084" fmla="*/ 180 h 232"/>
              <a:gd name="connsiteX60-1085" fmla="*/ 11 w 684"/>
              <a:gd name="connsiteY60-1086" fmla="*/ 174 h 232"/>
              <a:gd name="connsiteX61-1087" fmla="*/ 16 w 684"/>
              <a:gd name="connsiteY61-1088" fmla="*/ 169 h 232"/>
              <a:gd name="connsiteX62-1089" fmla="*/ 27 w 684"/>
              <a:gd name="connsiteY62-1090" fmla="*/ 164 h 232"/>
              <a:gd name="connsiteX63-1091" fmla="*/ 37 w 684"/>
              <a:gd name="connsiteY63-1092" fmla="*/ 153 h 232"/>
              <a:gd name="connsiteX64-1093" fmla="*/ 48 w 684"/>
              <a:gd name="connsiteY64-1094" fmla="*/ 143 h 232"/>
              <a:gd name="connsiteX65-1095" fmla="*/ 53 w 684"/>
              <a:gd name="connsiteY65-1096" fmla="*/ 127 h 232"/>
              <a:gd name="connsiteX66-1097" fmla="*/ 63 w 684"/>
              <a:gd name="connsiteY66-1098" fmla="*/ 111 h 232"/>
              <a:gd name="connsiteX67-1099" fmla="*/ 63 w 684"/>
              <a:gd name="connsiteY67-1100" fmla="*/ 90 h 232"/>
              <a:gd name="connsiteX68-1101" fmla="*/ 69 w 684"/>
              <a:gd name="connsiteY68-1102" fmla="*/ 79 h 232"/>
              <a:gd name="connsiteX69-1103" fmla="*/ 69 w 684"/>
              <a:gd name="connsiteY69-1104" fmla="*/ 64 h 232"/>
              <a:gd name="connsiteX70-1105" fmla="*/ 69 w 684"/>
              <a:gd name="connsiteY70-1106" fmla="*/ 53 h 232"/>
              <a:gd name="connsiteX71-1107" fmla="*/ 63 w 684"/>
              <a:gd name="connsiteY71-1108" fmla="*/ 37 h 232"/>
              <a:gd name="connsiteX72-1109" fmla="*/ 58 w 684"/>
              <a:gd name="connsiteY72-1110" fmla="*/ 32 h 232"/>
              <a:gd name="connsiteX73-1111" fmla="*/ 53 w 684"/>
              <a:gd name="connsiteY73-1112" fmla="*/ 27 h 232"/>
              <a:gd name="connsiteX74-1113" fmla="*/ 48 w 684"/>
              <a:gd name="connsiteY74-1114" fmla="*/ 22 h 232"/>
              <a:gd name="connsiteX75-1115" fmla="*/ 48 w 684"/>
              <a:gd name="connsiteY75-1116" fmla="*/ 16 h 232"/>
              <a:gd name="connsiteX76-1117" fmla="*/ 48 w 684"/>
              <a:gd name="connsiteY76-1118" fmla="*/ 6 h 232"/>
              <a:gd name="connsiteX77-1119" fmla="*/ 95 w 684"/>
              <a:gd name="connsiteY77-1120" fmla="*/ 0 h 232"/>
              <a:gd name="connsiteX78-1121" fmla="*/ 105 w 684"/>
              <a:gd name="connsiteY78-1122" fmla="*/ 6 h 232"/>
              <a:gd name="connsiteX79-1123" fmla="*/ 116 w 684"/>
              <a:gd name="connsiteY79-1124" fmla="*/ 16 h 232"/>
              <a:gd name="connsiteX80-1125" fmla="*/ 127 w 684"/>
              <a:gd name="connsiteY80-1126" fmla="*/ 22 h 232"/>
              <a:gd name="connsiteX81-1127" fmla="*/ 132 w 684"/>
              <a:gd name="connsiteY81-1128" fmla="*/ 27 h 232"/>
              <a:gd name="connsiteX82-1129" fmla="*/ 137 w 684"/>
              <a:gd name="connsiteY82-1130" fmla="*/ 32 h 232"/>
              <a:gd name="connsiteX83-1131" fmla="*/ 137 w 684"/>
              <a:gd name="connsiteY83-1132" fmla="*/ 37 h 232"/>
              <a:gd name="connsiteX84-1133" fmla="*/ 137 w 684"/>
              <a:gd name="connsiteY84-1134" fmla="*/ 43 h 232"/>
              <a:gd name="connsiteX85-1135" fmla="*/ 137 w 684"/>
              <a:gd name="connsiteY85-1136" fmla="*/ 48 h 232"/>
              <a:gd name="connsiteX86-1137" fmla="*/ 137 w 684"/>
              <a:gd name="connsiteY86-1138" fmla="*/ 53 h 232"/>
              <a:gd name="connsiteX87-1139" fmla="*/ 137 w 684"/>
              <a:gd name="connsiteY87-1140" fmla="*/ 58 h 232"/>
              <a:gd name="connsiteX88-1141" fmla="*/ 132 w 684"/>
              <a:gd name="connsiteY88-1142" fmla="*/ 69 h 232"/>
              <a:gd name="connsiteX89-1143" fmla="*/ 132 w 684"/>
              <a:gd name="connsiteY89-1144" fmla="*/ 79 h 232"/>
              <a:gd name="connsiteX90-1145" fmla="*/ 127 w 684"/>
              <a:gd name="connsiteY90-1146" fmla="*/ 90 h 232"/>
              <a:gd name="connsiteX91-1147" fmla="*/ 121 w 684"/>
              <a:gd name="connsiteY91-1148" fmla="*/ 101 h 232"/>
              <a:gd name="connsiteX92-1149" fmla="*/ 116 w 684"/>
              <a:gd name="connsiteY92-1150" fmla="*/ 111 h 232"/>
              <a:gd name="connsiteX93-1151" fmla="*/ 116 w 684"/>
              <a:gd name="connsiteY93-1152" fmla="*/ 122 h 232"/>
              <a:gd name="connsiteX94-1153" fmla="*/ 111 w 684"/>
              <a:gd name="connsiteY94-1154" fmla="*/ 127 h 232"/>
              <a:gd name="connsiteX95-1155" fmla="*/ 111 w 684"/>
              <a:gd name="connsiteY95-1156" fmla="*/ 137 h 232"/>
              <a:gd name="connsiteX96-1157" fmla="*/ 111 w 684"/>
              <a:gd name="connsiteY96-1158" fmla="*/ 143 h 232"/>
              <a:gd name="connsiteX97-1159" fmla="*/ 111 w 684"/>
              <a:gd name="connsiteY97-1160" fmla="*/ 148 h 232"/>
              <a:gd name="connsiteX98-1161" fmla="*/ 111 w 684"/>
              <a:gd name="connsiteY98-1162" fmla="*/ 148 h 232"/>
              <a:gd name="connsiteX99-1163" fmla="*/ 111 w 684"/>
              <a:gd name="connsiteY99-1164" fmla="*/ 153 h 232"/>
              <a:gd name="connsiteX100-1165" fmla="*/ 116 w 684"/>
              <a:gd name="connsiteY100-1166" fmla="*/ 153 h 232"/>
              <a:gd name="connsiteX101-1167" fmla="*/ 116 w 684"/>
              <a:gd name="connsiteY101-1168" fmla="*/ 153 h 232"/>
              <a:gd name="connsiteX102-1169" fmla="*/ 121 w 684"/>
              <a:gd name="connsiteY102-1170" fmla="*/ 153 h 232"/>
              <a:gd name="connsiteX103-1171" fmla="*/ 132 w 684"/>
              <a:gd name="connsiteY103-1172" fmla="*/ 153 h 232"/>
              <a:gd name="connsiteX104-1173" fmla="*/ 148 w 684"/>
              <a:gd name="connsiteY104-1174" fmla="*/ 153 h 232"/>
              <a:gd name="connsiteX105-1175" fmla="*/ 169 w 684"/>
              <a:gd name="connsiteY105-1176" fmla="*/ 153 h 232"/>
              <a:gd name="connsiteX106-1177" fmla="*/ 190 w 684"/>
              <a:gd name="connsiteY106-1178" fmla="*/ 153 h 232"/>
              <a:gd name="connsiteX107-1179" fmla="*/ 211 w 684"/>
              <a:gd name="connsiteY107-1180" fmla="*/ 148 h 232"/>
              <a:gd name="connsiteX108-1181" fmla="*/ 242 w 684"/>
              <a:gd name="connsiteY108-1182" fmla="*/ 143 h 232"/>
              <a:gd name="connsiteX109-1183" fmla="*/ 269 w 684"/>
              <a:gd name="connsiteY109-1184" fmla="*/ 143 h 232"/>
              <a:gd name="connsiteX110-1185" fmla="*/ 290 w 684"/>
              <a:gd name="connsiteY110-1186" fmla="*/ 137 h 232"/>
              <a:gd name="connsiteX111-1187" fmla="*/ 311 w 684"/>
              <a:gd name="connsiteY111-1188" fmla="*/ 137 h 232"/>
              <a:gd name="connsiteX112-1189" fmla="*/ 332 w 684"/>
              <a:gd name="connsiteY112-1190" fmla="*/ 132 h 232"/>
              <a:gd name="connsiteX113-1191" fmla="*/ 342 w 684"/>
              <a:gd name="connsiteY113-1192" fmla="*/ 132 h 232"/>
              <a:gd name="connsiteX114-1193" fmla="*/ 358 w 684"/>
              <a:gd name="connsiteY114-1194" fmla="*/ 132 h 232"/>
              <a:gd name="connsiteX115-1195" fmla="*/ 363 w 684"/>
              <a:gd name="connsiteY115-1196" fmla="*/ 132 h 232"/>
              <a:gd name="connsiteX116-1197" fmla="*/ 368 w 684"/>
              <a:gd name="connsiteY116-1198" fmla="*/ 132 h 232"/>
              <a:gd name="connsiteX117-1199" fmla="*/ 368 w 684"/>
              <a:gd name="connsiteY117-1200" fmla="*/ 132 h 232"/>
              <a:gd name="connsiteX0-1201" fmla="*/ 368 w 684"/>
              <a:gd name="connsiteY0-1202" fmla="*/ 132 h 232"/>
              <a:gd name="connsiteX1-1203" fmla="*/ 374 w 684"/>
              <a:gd name="connsiteY1-1204" fmla="*/ 132 h 232"/>
              <a:gd name="connsiteX2-1205" fmla="*/ 379 w 684"/>
              <a:gd name="connsiteY2-1206" fmla="*/ 132 h 232"/>
              <a:gd name="connsiteX3-1207" fmla="*/ 395 w 684"/>
              <a:gd name="connsiteY3-1208" fmla="*/ 127 h 232"/>
              <a:gd name="connsiteX4-1209" fmla="*/ 405 w 684"/>
              <a:gd name="connsiteY4-1210" fmla="*/ 127 h 232"/>
              <a:gd name="connsiteX5-1211" fmla="*/ 421 w 684"/>
              <a:gd name="connsiteY5-1212" fmla="*/ 127 h 232"/>
              <a:gd name="connsiteX6-1213" fmla="*/ 442 w 684"/>
              <a:gd name="connsiteY6-1214" fmla="*/ 122 h 232"/>
              <a:gd name="connsiteX7-1215" fmla="*/ 468 w 684"/>
              <a:gd name="connsiteY7-1216" fmla="*/ 122 h 232"/>
              <a:gd name="connsiteX8-1217" fmla="*/ 495 w 684"/>
              <a:gd name="connsiteY8-1218" fmla="*/ 116 h 232"/>
              <a:gd name="connsiteX9-1219" fmla="*/ 547 w 684"/>
              <a:gd name="connsiteY9-1220" fmla="*/ 111 h 232"/>
              <a:gd name="connsiteX10-1221" fmla="*/ 595 w 684"/>
              <a:gd name="connsiteY10-1222" fmla="*/ 106 h 232"/>
              <a:gd name="connsiteX11-1223" fmla="*/ 642 w 684"/>
              <a:gd name="connsiteY11-1224" fmla="*/ 101 h 232"/>
              <a:gd name="connsiteX12-1225" fmla="*/ 684 w 684"/>
              <a:gd name="connsiteY12-1226" fmla="*/ 101 h 232"/>
              <a:gd name="connsiteX13-1227" fmla="*/ 663 w 684"/>
              <a:gd name="connsiteY13-1228" fmla="*/ 137 h 232"/>
              <a:gd name="connsiteX14-1229" fmla="*/ 653 w 684"/>
              <a:gd name="connsiteY14-1230" fmla="*/ 137 h 232"/>
              <a:gd name="connsiteX15-1231" fmla="*/ 637 w 684"/>
              <a:gd name="connsiteY15-1232" fmla="*/ 137 h 232"/>
              <a:gd name="connsiteX16-1233" fmla="*/ 626 w 684"/>
              <a:gd name="connsiteY16-1234" fmla="*/ 137 h 232"/>
              <a:gd name="connsiteX17-1235" fmla="*/ 610 w 684"/>
              <a:gd name="connsiteY17-1236" fmla="*/ 137 h 232"/>
              <a:gd name="connsiteX18-1237" fmla="*/ 595 w 684"/>
              <a:gd name="connsiteY18-1238" fmla="*/ 143 h 232"/>
              <a:gd name="connsiteX19-1239" fmla="*/ 579 w 684"/>
              <a:gd name="connsiteY19-1240" fmla="*/ 143 h 232"/>
              <a:gd name="connsiteX20-1241" fmla="*/ 558 w 684"/>
              <a:gd name="connsiteY20-1242" fmla="*/ 143 h 232"/>
              <a:gd name="connsiteX21-1243" fmla="*/ 542 w 684"/>
              <a:gd name="connsiteY21-1244" fmla="*/ 143 h 232"/>
              <a:gd name="connsiteX22-1245" fmla="*/ 521 w 684"/>
              <a:gd name="connsiteY22-1246" fmla="*/ 148 h 232"/>
              <a:gd name="connsiteX23-1247" fmla="*/ 500 w 684"/>
              <a:gd name="connsiteY23-1248" fmla="*/ 148 h 232"/>
              <a:gd name="connsiteX24-1249" fmla="*/ 479 w 684"/>
              <a:gd name="connsiteY24-1250" fmla="*/ 153 h 232"/>
              <a:gd name="connsiteX25-1251" fmla="*/ 458 w 684"/>
              <a:gd name="connsiteY25-1252" fmla="*/ 153 h 232"/>
              <a:gd name="connsiteX26-1253" fmla="*/ 432 w 684"/>
              <a:gd name="connsiteY26-1254" fmla="*/ 159 h 232"/>
              <a:gd name="connsiteX27-1255" fmla="*/ 405 w 684"/>
              <a:gd name="connsiteY27-1256" fmla="*/ 159 h 232"/>
              <a:gd name="connsiteX28-1257" fmla="*/ 384 w 684"/>
              <a:gd name="connsiteY28-1258" fmla="*/ 164 h 232"/>
              <a:gd name="connsiteX29-1259" fmla="*/ 353 w 684"/>
              <a:gd name="connsiteY29-1260" fmla="*/ 164 h 232"/>
              <a:gd name="connsiteX30-1261" fmla="*/ 326 w 684"/>
              <a:gd name="connsiteY30-1262" fmla="*/ 169 h 232"/>
              <a:gd name="connsiteX31-1263" fmla="*/ 305 w 684"/>
              <a:gd name="connsiteY31-1264" fmla="*/ 174 h 232"/>
              <a:gd name="connsiteX32-1265" fmla="*/ 279 w 684"/>
              <a:gd name="connsiteY32-1266" fmla="*/ 180 h 232"/>
              <a:gd name="connsiteX33-1267" fmla="*/ 258 w 684"/>
              <a:gd name="connsiteY33-1268" fmla="*/ 180 h 232"/>
              <a:gd name="connsiteX34-1269" fmla="*/ 237 w 684"/>
              <a:gd name="connsiteY34-1270" fmla="*/ 185 h 232"/>
              <a:gd name="connsiteX35-1271" fmla="*/ 216 w 684"/>
              <a:gd name="connsiteY35-1272" fmla="*/ 190 h 232"/>
              <a:gd name="connsiteX36-1273" fmla="*/ 200 w 684"/>
              <a:gd name="connsiteY36-1274" fmla="*/ 190 h 232"/>
              <a:gd name="connsiteX37-1275" fmla="*/ 184 w 684"/>
              <a:gd name="connsiteY37-1276" fmla="*/ 195 h 232"/>
              <a:gd name="connsiteX38-1277" fmla="*/ 169 w 684"/>
              <a:gd name="connsiteY38-1278" fmla="*/ 195 h 232"/>
              <a:gd name="connsiteX39-1279" fmla="*/ 153 w 684"/>
              <a:gd name="connsiteY39-1280" fmla="*/ 201 h 232"/>
              <a:gd name="connsiteX40-1281" fmla="*/ 142 w 684"/>
              <a:gd name="connsiteY40-1282" fmla="*/ 201 h 232"/>
              <a:gd name="connsiteX41-1283" fmla="*/ 132 w 684"/>
              <a:gd name="connsiteY41-1284" fmla="*/ 206 h 232"/>
              <a:gd name="connsiteX42-1285" fmla="*/ 127 w 684"/>
              <a:gd name="connsiteY42-1286" fmla="*/ 206 h 232"/>
              <a:gd name="connsiteX43-1287" fmla="*/ 116 w 684"/>
              <a:gd name="connsiteY43-1288" fmla="*/ 211 h 232"/>
              <a:gd name="connsiteX44-1289" fmla="*/ 111 w 684"/>
              <a:gd name="connsiteY44-1290" fmla="*/ 211 h 232"/>
              <a:gd name="connsiteX45-1291" fmla="*/ 105 w 684"/>
              <a:gd name="connsiteY45-1292" fmla="*/ 216 h 232"/>
              <a:gd name="connsiteX46-1293" fmla="*/ 90 w 684"/>
              <a:gd name="connsiteY46-1294" fmla="*/ 222 h 232"/>
              <a:gd name="connsiteX47-1295" fmla="*/ 79 w 684"/>
              <a:gd name="connsiteY47-1296" fmla="*/ 227 h 232"/>
              <a:gd name="connsiteX48-1297" fmla="*/ 69 w 684"/>
              <a:gd name="connsiteY48-1298" fmla="*/ 232 h 232"/>
              <a:gd name="connsiteX49-1299" fmla="*/ 63 w 684"/>
              <a:gd name="connsiteY49-1300" fmla="*/ 232 h 232"/>
              <a:gd name="connsiteX50-1301" fmla="*/ 58 w 684"/>
              <a:gd name="connsiteY50-1302" fmla="*/ 232 h 232"/>
              <a:gd name="connsiteX51-1303" fmla="*/ 53 w 684"/>
              <a:gd name="connsiteY51-1304" fmla="*/ 232 h 232"/>
              <a:gd name="connsiteX52-1305" fmla="*/ 48 w 684"/>
              <a:gd name="connsiteY52-1306" fmla="*/ 232 h 232"/>
              <a:gd name="connsiteX53-1307" fmla="*/ 37 w 684"/>
              <a:gd name="connsiteY53-1308" fmla="*/ 222 h 232"/>
              <a:gd name="connsiteX54-1309" fmla="*/ 27 w 684"/>
              <a:gd name="connsiteY54-1310" fmla="*/ 216 h 232"/>
              <a:gd name="connsiteX55-1311" fmla="*/ 16 w 684"/>
              <a:gd name="connsiteY55-1312" fmla="*/ 206 h 232"/>
              <a:gd name="connsiteX56-1313" fmla="*/ 11 w 684"/>
              <a:gd name="connsiteY56-1314" fmla="*/ 201 h 232"/>
              <a:gd name="connsiteX57-1315" fmla="*/ 6 w 684"/>
              <a:gd name="connsiteY57-1316" fmla="*/ 190 h 232"/>
              <a:gd name="connsiteX58-1317" fmla="*/ 0 w 684"/>
              <a:gd name="connsiteY58-1318" fmla="*/ 185 h 232"/>
              <a:gd name="connsiteX59-1319" fmla="*/ 6 w 684"/>
              <a:gd name="connsiteY59-1320" fmla="*/ 180 h 232"/>
              <a:gd name="connsiteX60-1321" fmla="*/ 11 w 684"/>
              <a:gd name="connsiteY60-1322" fmla="*/ 174 h 232"/>
              <a:gd name="connsiteX61-1323" fmla="*/ 16 w 684"/>
              <a:gd name="connsiteY61-1324" fmla="*/ 169 h 232"/>
              <a:gd name="connsiteX62-1325" fmla="*/ 27 w 684"/>
              <a:gd name="connsiteY62-1326" fmla="*/ 164 h 232"/>
              <a:gd name="connsiteX63-1327" fmla="*/ 37 w 684"/>
              <a:gd name="connsiteY63-1328" fmla="*/ 153 h 232"/>
              <a:gd name="connsiteX64-1329" fmla="*/ 48 w 684"/>
              <a:gd name="connsiteY64-1330" fmla="*/ 143 h 232"/>
              <a:gd name="connsiteX65-1331" fmla="*/ 53 w 684"/>
              <a:gd name="connsiteY65-1332" fmla="*/ 127 h 232"/>
              <a:gd name="connsiteX66-1333" fmla="*/ 63 w 684"/>
              <a:gd name="connsiteY66-1334" fmla="*/ 111 h 232"/>
              <a:gd name="connsiteX67-1335" fmla="*/ 63 w 684"/>
              <a:gd name="connsiteY67-1336" fmla="*/ 90 h 232"/>
              <a:gd name="connsiteX68-1337" fmla="*/ 69 w 684"/>
              <a:gd name="connsiteY68-1338" fmla="*/ 79 h 232"/>
              <a:gd name="connsiteX69-1339" fmla="*/ 69 w 684"/>
              <a:gd name="connsiteY69-1340" fmla="*/ 64 h 232"/>
              <a:gd name="connsiteX70-1341" fmla="*/ 69 w 684"/>
              <a:gd name="connsiteY70-1342" fmla="*/ 53 h 232"/>
              <a:gd name="connsiteX71-1343" fmla="*/ 63 w 684"/>
              <a:gd name="connsiteY71-1344" fmla="*/ 37 h 232"/>
              <a:gd name="connsiteX72-1345" fmla="*/ 58 w 684"/>
              <a:gd name="connsiteY72-1346" fmla="*/ 32 h 232"/>
              <a:gd name="connsiteX73-1347" fmla="*/ 53 w 684"/>
              <a:gd name="connsiteY73-1348" fmla="*/ 27 h 232"/>
              <a:gd name="connsiteX74-1349" fmla="*/ 48 w 684"/>
              <a:gd name="connsiteY74-1350" fmla="*/ 22 h 232"/>
              <a:gd name="connsiteX75-1351" fmla="*/ 48 w 684"/>
              <a:gd name="connsiteY75-1352" fmla="*/ 6 h 232"/>
              <a:gd name="connsiteX76-1353" fmla="*/ 95 w 684"/>
              <a:gd name="connsiteY76-1354" fmla="*/ 0 h 232"/>
              <a:gd name="connsiteX77-1355" fmla="*/ 105 w 684"/>
              <a:gd name="connsiteY77-1356" fmla="*/ 6 h 232"/>
              <a:gd name="connsiteX78-1357" fmla="*/ 116 w 684"/>
              <a:gd name="connsiteY78-1358" fmla="*/ 16 h 232"/>
              <a:gd name="connsiteX79-1359" fmla="*/ 127 w 684"/>
              <a:gd name="connsiteY79-1360" fmla="*/ 22 h 232"/>
              <a:gd name="connsiteX80-1361" fmla="*/ 132 w 684"/>
              <a:gd name="connsiteY80-1362" fmla="*/ 27 h 232"/>
              <a:gd name="connsiteX81-1363" fmla="*/ 137 w 684"/>
              <a:gd name="connsiteY81-1364" fmla="*/ 32 h 232"/>
              <a:gd name="connsiteX82-1365" fmla="*/ 137 w 684"/>
              <a:gd name="connsiteY82-1366" fmla="*/ 37 h 232"/>
              <a:gd name="connsiteX83-1367" fmla="*/ 137 w 684"/>
              <a:gd name="connsiteY83-1368" fmla="*/ 43 h 232"/>
              <a:gd name="connsiteX84-1369" fmla="*/ 137 w 684"/>
              <a:gd name="connsiteY84-1370" fmla="*/ 48 h 232"/>
              <a:gd name="connsiteX85-1371" fmla="*/ 137 w 684"/>
              <a:gd name="connsiteY85-1372" fmla="*/ 53 h 232"/>
              <a:gd name="connsiteX86-1373" fmla="*/ 137 w 684"/>
              <a:gd name="connsiteY86-1374" fmla="*/ 58 h 232"/>
              <a:gd name="connsiteX87-1375" fmla="*/ 132 w 684"/>
              <a:gd name="connsiteY87-1376" fmla="*/ 69 h 232"/>
              <a:gd name="connsiteX88-1377" fmla="*/ 132 w 684"/>
              <a:gd name="connsiteY88-1378" fmla="*/ 79 h 232"/>
              <a:gd name="connsiteX89-1379" fmla="*/ 127 w 684"/>
              <a:gd name="connsiteY89-1380" fmla="*/ 90 h 232"/>
              <a:gd name="connsiteX90-1381" fmla="*/ 121 w 684"/>
              <a:gd name="connsiteY90-1382" fmla="*/ 101 h 232"/>
              <a:gd name="connsiteX91-1383" fmla="*/ 116 w 684"/>
              <a:gd name="connsiteY91-1384" fmla="*/ 111 h 232"/>
              <a:gd name="connsiteX92-1385" fmla="*/ 116 w 684"/>
              <a:gd name="connsiteY92-1386" fmla="*/ 122 h 232"/>
              <a:gd name="connsiteX93-1387" fmla="*/ 111 w 684"/>
              <a:gd name="connsiteY93-1388" fmla="*/ 127 h 232"/>
              <a:gd name="connsiteX94-1389" fmla="*/ 111 w 684"/>
              <a:gd name="connsiteY94-1390" fmla="*/ 137 h 232"/>
              <a:gd name="connsiteX95-1391" fmla="*/ 111 w 684"/>
              <a:gd name="connsiteY95-1392" fmla="*/ 143 h 232"/>
              <a:gd name="connsiteX96-1393" fmla="*/ 111 w 684"/>
              <a:gd name="connsiteY96-1394" fmla="*/ 148 h 232"/>
              <a:gd name="connsiteX97-1395" fmla="*/ 111 w 684"/>
              <a:gd name="connsiteY97-1396" fmla="*/ 148 h 232"/>
              <a:gd name="connsiteX98-1397" fmla="*/ 111 w 684"/>
              <a:gd name="connsiteY98-1398" fmla="*/ 153 h 232"/>
              <a:gd name="connsiteX99-1399" fmla="*/ 116 w 684"/>
              <a:gd name="connsiteY99-1400" fmla="*/ 153 h 232"/>
              <a:gd name="connsiteX100-1401" fmla="*/ 116 w 684"/>
              <a:gd name="connsiteY100-1402" fmla="*/ 153 h 232"/>
              <a:gd name="connsiteX101-1403" fmla="*/ 121 w 684"/>
              <a:gd name="connsiteY101-1404" fmla="*/ 153 h 232"/>
              <a:gd name="connsiteX102-1405" fmla="*/ 132 w 684"/>
              <a:gd name="connsiteY102-1406" fmla="*/ 153 h 232"/>
              <a:gd name="connsiteX103-1407" fmla="*/ 148 w 684"/>
              <a:gd name="connsiteY103-1408" fmla="*/ 153 h 232"/>
              <a:gd name="connsiteX104-1409" fmla="*/ 169 w 684"/>
              <a:gd name="connsiteY104-1410" fmla="*/ 153 h 232"/>
              <a:gd name="connsiteX105-1411" fmla="*/ 190 w 684"/>
              <a:gd name="connsiteY105-1412" fmla="*/ 153 h 232"/>
              <a:gd name="connsiteX106-1413" fmla="*/ 211 w 684"/>
              <a:gd name="connsiteY106-1414" fmla="*/ 148 h 232"/>
              <a:gd name="connsiteX107-1415" fmla="*/ 242 w 684"/>
              <a:gd name="connsiteY107-1416" fmla="*/ 143 h 232"/>
              <a:gd name="connsiteX108-1417" fmla="*/ 269 w 684"/>
              <a:gd name="connsiteY108-1418" fmla="*/ 143 h 232"/>
              <a:gd name="connsiteX109-1419" fmla="*/ 290 w 684"/>
              <a:gd name="connsiteY109-1420" fmla="*/ 137 h 232"/>
              <a:gd name="connsiteX110-1421" fmla="*/ 311 w 684"/>
              <a:gd name="connsiteY110-1422" fmla="*/ 137 h 232"/>
              <a:gd name="connsiteX111-1423" fmla="*/ 332 w 684"/>
              <a:gd name="connsiteY111-1424" fmla="*/ 132 h 232"/>
              <a:gd name="connsiteX112-1425" fmla="*/ 342 w 684"/>
              <a:gd name="connsiteY112-1426" fmla="*/ 132 h 232"/>
              <a:gd name="connsiteX113-1427" fmla="*/ 358 w 684"/>
              <a:gd name="connsiteY113-1428" fmla="*/ 132 h 232"/>
              <a:gd name="connsiteX114-1429" fmla="*/ 363 w 684"/>
              <a:gd name="connsiteY114-1430" fmla="*/ 132 h 232"/>
              <a:gd name="connsiteX115-1431" fmla="*/ 368 w 684"/>
              <a:gd name="connsiteY115-1432" fmla="*/ 132 h 232"/>
              <a:gd name="connsiteX116-1433" fmla="*/ 368 w 684"/>
              <a:gd name="connsiteY116-1434" fmla="*/ 132 h 232"/>
              <a:gd name="connsiteX0-1435" fmla="*/ 368 w 684"/>
              <a:gd name="connsiteY0-1436" fmla="*/ 132 h 232"/>
              <a:gd name="connsiteX1-1437" fmla="*/ 374 w 684"/>
              <a:gd name="connsiteY1-1438" fmla="*/ 132 h 232"/>
              <a:gd name="connsiteX2-1439" fmla="*/ 379 w 684"/>
              <a:gd name="connsiteY2-1440" fmla="*/ 132 h 232"/>
              <a:gd name="connsiteX3-1441" fmla="*/ 395 w 684"/>
              <a:gd name="connsiteY3-1442" fmla="*/ 127 h 232"/>
              <a:gd name="connsiteX4-1443" fmla="*/ 405 w 684"/>
              <a:gd name="connsiteY4-1444" fmla="*/ 127 h 232"/>
              <a:gd name="connsiteX5-1445" fmla="*/ 421 w 684"/>
              <a:gd name="connsiteY5-1446" fmla="*/ 127 h 232"/>
              <a:gd name="connsiteX6-1447" fmla="*/ 442 w 684"/>
              <a:gd name="connsiteY6-1448" fmla="*/ 122 h 232"/>
              <a:gd name="connsiteX7-1449" fmla="*/ 468 w 684"/>
              <a:gd name="connsiteY7-1450" fmla="*/ 122 h 232"/>
              <a:gd name="connsiteX8-1451" fmla="*/ 495 w 684"/>
              <a:gd name="connsiteY8-1452" fmla="*/ 116 h 232"/>
              <a:gd name="connsiteX9-1453" fmla="*/ 547 w 684"/>
              <a:gd name="connsiteY9-1454" fmla="*/ 111 h 232"/>
              <a:gd name="connsiteX10-1455" fmla="*/ 595 w 684"/>
              <a:gd name="connsiteY10-1456" fmla="*/ 106 h 232"/>
              <a:gd name="connsiteX11-1457" fmla="*/ 642 w 684"/>
              <a:gd name="connsiteY11-1458" fmla="*/ 101 h 232"/>
              <a:gd name="connsiteX12-1459" fmla="*/ 684 w 684"/>
              <a:gd name="connsiteY12-1460" fmla="*/ 101 h 232"/>
              <a:gd name="connsiteX13-1461" fmla="*/ 663 w 684"/>
              <a:gd name="connsiteY13-1462" fmla="*/ 137 h 232"/>
              <a:gd name="connsiteX14-1463" fmla="*/ 653 w 684"/>
              <a:gd name="connsiteY14-1464" fmla="*/ 137 h 232"/>
              <a:gd name="connsiteX15-1465" fmla="*/ 637 w 684"/>
              <a:gd name="connsiteY15-1466" fmla="*/ 137 h 232"/>
              <a:gd name="connsiteX16-1467" fmla="*/ 626 w 684"/>
              <a:gd name="connsiteY16-1468" fmla="*/ 137 h 232"/>
              <a:gd name="connsiteX17-1469" fmla="*/ 610 w 684"/>
              <a:gd name="connsiteY17-1470" fmla="*/ 137 h 232"/>
              <a:gd name="connsiteX18-1471" fmla="*/ 595 w 684"/>
              <a:gd name="connsiteY18-1472" fmla="*/ 143 h 232"/>
              <a:gd name="connsiteX19-1473" fmla="*/ 579 w 684"/>
              <a:gd name="connsiteY19-1474" fmla="*/ 143 h 232"/>
              <a:gd name="connsiteX20-1475" fmla="*/ 558 w 684"/>
              <a:gd name="connsiteY20-1476" fmla="*/ 143 h 232"/>
              <a:gd name="connsiteX21-1477" fmla="*/ 542 w 684"/>
              <a:gd name="connsiteY21-1478" fmla="*/ 143 h 232"/>
              <a:gd name="connsiteX22-1479" fmla="*/ 521 w 684"/>
              <a:gd name="connsiteY22-1480" fmla="*/ 148 h 232"/>
              <a:gd name="connsiteX23-1481" fmla="*/ 500 w 684"/>
              <a:gd name="connsiteY23-1482" fmla="*/ 148 h 232"/>
              <a:gd name="connsiteX24-1483" fmla="*/ 479 w 684"/>
              <a:gd name="connsiteY24-1484" fmla="*/ 153 h 232"/>
              <a:gd name="connsiteX25-1485" fmla="*/ 458 w 684"/>
              <a:gd name="connsiteY25-1486" fmla="*/ 153 h 232"/>
              <a:gd name="connsiteX26-1487" fmla="*/ 432 w 684"/>
              <a:gd name="connsiteY26-1488" fmla="*/ 159 h 232"/>
              <a:gd name="connsiteX27-1489" fmla="*/ 405 w 684"/>
              <a:gd name="connsiteY27-1490" fmla="*/ 159 h 232"/>
              <a:gd name="connsiteX28-1491" fmla="*/ 384 w 684"/>
              <a:gd name="connsiteY28-1492" fmla="*/ 164 h 232"/>
              <a:gd name="connsiteX29-1493" fmla="*/ 353 w 684"/>
              <a:gd name="connsiteY29-1494" fmla="*/ 164 h 232"/>
              <a:gd name="connsiteX30-1495" fmla="*/ 326 w 684"/>
              <a:gd name="connsiteY30-1496" fmla="*/ 169 h 232"/>
              <a:gd name="connsiteX31-1497" fmla="*/ 305 w 684"/>
              <a:gd name="connsiteY31-1498" fmla="*/ 174 h 232"/>
              <a:gd name="connsiteX32-1499" fmla="*/ 279 w 684"/>
              <a:gd name="connsiteY32-1500" fmla="*/ 180 h 232"/>
              <a:gd name="connsiteX33-1501" fmla="*/ 258 w 684"/>
              <a:gd name="connsiteY33-1502" fmla="*/ 180 h 232"/>
              <a:gd name="connsiteX34-1503" fmla="*/ 237 w 684"/>
              <a:gd name="connsiteY34-1504" fmla="*/ 185 h 232"/>
              <a:gd name="connsiteX35-1505" fmla="*/ 216 w 684"/>
              <a:gd name="connsiteY35-1506" fmla="*/ 190 h 232"/>
              <a:gd name="connsiteX36-1507" fmla="*/ 200 w 684"/>
              <a:gd name="connsiteY36-1508" fmla="*/ 190 h 232"/>
              <a:gd name="connsiteX37-1509" fmla="*/ 184 w 684"/>
              <a:gd name="connsiteY37-1510" fmla="*/ 195 h 232"/>
              <a:gd name="connsiteX38-1511" fmla="*/ 169 w 684"/>
              <a:gd name="connsiteY38-1512" fmla="*/ 195 h 232"/>
              <a:gd name="connsiteX39-1513" fmla="*/ 153 w 684"/>
              <a:gd name="connsiteY39-1514" fmla="*/ 201 h 232"/>
              <a:gd name="connsiteX40-1515" fmla="*/ 142 w 684"/>
              <a:gd name="connsiteY40-1516" fmla="*/ 201 h 232"/>
              <a:gd name="connsiteX41-1517" fmla="*/ 132 w 684"/>
              <a:gd name="connsiteY41-1518" fmla="*/ 206 h 232"/>
              <a:gd name="connsiteX42-1519" fmla="*/ 127 w 684"/>
              <a:gd name="connsiteY42-1520" fmla="*/ 206 h 232"/>
              <a:gd name="connsiteX43-1521" fmla="*/ 116 w 684"/>
              <a:gd name="connsiteY43-1522" fmla="*/ 211 h 232"/>
              <a:gd name="connsiteX44-1523" fmla="*/ 111 w 684"/>
              <a:gd name="connsiteY44-1524" fmla="*/ 211 h 232"/>
              <a:gd name="connsiteX45-1525" fmla="*/ 105 w 684"/>
              <a:gd name="connsiteY45-1526" fmla="*/ 216 h 232"/>
              <a:gd name="connsiteX46-1527" fmla="*/ 90 w 684"/>
              <a:gd name="connsiteY46-1528" fmla="*/ 222 h 232"/>
              <a:gd name="connsiteX47-1529" fmla="*/ 79 w 684"/>
              <a:gd name="connsiteY47-1530" fmla="*/ 227 h 232"/>
              <a:gd name="connsiteX48-1531" fmla="*/ 69 w 684"/>
              <a:gd name="connsiteY48-1532" fmla="*/ 232 h 232"/>
              <a:gd name="connsiteX49-1533" fmla="*/ 63 w 684"/>
              <a:gd name="connsiteY49-1534" fmla="*/ 232 h 232"/>
              <a:gd name="connsiteX50-1535" fmla="*/ 58 w 684"/>
              <a:gd name="connsiteY50-1536" fmla="*/ 232 h 232"/>
              <a:gd name="connsiteX51-1537" fmla="*/ 53 w 684"/>
              <a:gd name="connsiteY51-1538" fmla="*/ 232 h 232"/>
              <a:gd name="connsiteX52-1539" fmla="*/ 48 w 684"/>
              <a:gd name="connsiteY52-1540" fmla="*/ 232 h 232"/>
              <a:gd name="connsiteX53-1541" fmla="*/ 37 w 684"/>
              <a:gd name="connsiteY53-1542" fmla="*/ 222 h 232"/>
              <a:gd name="connsiteX54-1543" fmla="*/ 27 w 684"/>
              <a:gd name="connsiteY54-1544" fmla="*/ 216 h 232"/>
              <a:gd name="connsiteX55-1545" fmla="*/ 16 w 684"/>
              <a:gd name="connsiteY55-1546" fmla="*/ 206 h 232"/>
              <a:gd name="connsiteX56-1547" fmla="*/ 11 w 684"/>
              <a:gd name="connsiteY56-1548" fmla="*/ 201 h 232"/>
              <a:gd name="connsiteX57-1549" fmla="*/ 6 w 684"/>
              <a:gd name="connsiteY57-1550" fmla="*/ 190 h 232"/>
              <a:gd name="connsiteX58-1551" fmla="*/ 0 w 684"/>
              <a:gd name="connsiteY58-1552" fmla="*/ 185 h 232"/>
              <a:gd name="connsiteX59-1553" fmla="*/ 6 w 684"/>
              <a:gd name="connsiteY59-1554" fmla="*/ 180 h 232"/>
              <a:gd name="connsiteX60-1555" fmla="*/ 11 w 684"/>
              <a:gd name="connsiteY60-1556" fmla="*/ 174 h 232"/>
              <a:gd name="connsiteX61-1557" fmla="*/ 16 w 684"/>
              <a:gd name="connsiteY61-1558" fmla="*/ 169 h 232"/>
              <a:gd name="connsiteX62-1559" fmla="*/ 27 w 684"/>
              <a:gd name="connsiteY62-1560" fmla="*/ 164 h 232"/>
              <a:gd name="connsiteX63-1561" fmla="*/ 37 w 684"/>
              <a:gd name="connsiteY63-1562" fmla="*/ 153 h 232"/>
              <a:gd name="connsiteX64-1563" fmla="*/ 48 w 684"/>
              <a:gd name="connsiteY64-1564" fmla="*/ 143 h 232"/>
              <a:gd name="connsiteX65-1565" fmla="*/ 53 w 684"/>
              <a:gd name="connsiteY65-1566" fmla="*/ 127 h 232"/>
              <a:gd name="connsiteX66-1567" fmla="*/ 63 w 684"/>
              <a:gd name="connsiteY66-1568" fmla="*/ 111 h 232"/>
              <a:gd name="connsiteX67-1569" fmla="*/ 63 w 684"/>
              <a:gd name="connsiteY67-1570" fmla="*/ 90 h 232"/>
              <a:gd name="connsiteX68-1571" fmla="*/ 69 w 684"/>
              <a:gd name="connsiteY68-1572" fmla="*/ 79 h 232"/>
              <a:gd name="connsiteX69-1573" fmla="*/ 69 w 684"/>
              <a:gd name="connsiteY69-1574" fmla="*/ 64 h 232"/>
              <a:gd name="connsiteX70-1575" fmla="*/ 69 w 684"/>
              <a:gd name="connsiteY70-1576" fmla="*/ 53 h 232"/>
              <a:gd name="connsiteX71-1577" fmla="*/ 63 w 684"/>
              <a:gd name="connsiteY71-1578" fmla="*/ 37 h 232"/>
              <a:gd name="connsiteX72-1579" fmla="*/ 58 w 684"/>
              <a:gd name="connsiteY72-1580" fmla="*/ 32 h 232"/>
              <a:gd name="connsiteX73-1581" fmla="*/ 53 w 684"/>
              <a:gd name="connsiteY73-1582" fmla="*/ 27 h 232"/>
              <a:gd name="connsiteX74-1583" fmla="*/ 48 w 684"/>
              <a:gd name="connsiteY74-1584" fmla="*/ 22 h 232"/>
              <a:gd name="connsiteX75-1585" fmla="*/ 95 w 684"/>
              <a:gd name="connsiteY75-1586" fmla="*/ 0 h 232"/>
              <a:gd name="connsiteX76-1587" fmla="*/ 105 w 684"/>
              <a:gd name="connsiteY76-1588" fmla="*/ 6 h 232"/>
              <a:gd name="connsiteX77-1589" fmla="*/ 116 w 684"/>
              <a:gd name="connsiteY77-1590" fmla="*/ 16 h 232"/>
              <a:gd name="connsiteX78-1591" fmla="*/ 127 w 684"/>
              <a:gd name="connsiteY78-1592" fmla="*/ 22 h 232"/>
              <a:gd name="connsiteX79-1593" fmla="*/ 132 w 684"/>
              <a:gd name="connsiteY79-1594" fmla="*/ 27 h 232"/>
              <a:gd name="connsiteX80-1595" fmla="*/ 137 w 684"/>
              <a:gd name="connsiteY80-1596" fmla="*/ 32 h 232"/>
              <a:gd name="connsiteX81-1597" fmla="*/ 137 w 684"/>
              <a:gd name="connsiteY81-1598" fmla="*/ 37 h 232"/>
              <a:gd name="connsiteX82-1599" fmla="*/ 137 w 684"/>
              <a:gd name="connsiteY82-1600" fmla="*/ 43 h 232"/>
              <a:gd name="connsiteX83-1601" fmla="*/ 137 w 684"/>
              <a:gd name="connsiteY83-1602" fmla="*/ 48 h 232"/>
              <a:gd name="connsiteX84-1603" fmla="*/ 137 w 684"/>
              <a:gd name="connsiteY84-1604" fmla="*/ 53 h 232"/>
              <a:gd name="connsiteX85-1605" fmla="*/ 137 w 684"/>
              <a:gd name="connsiteY85-1606" fmla="*/ 58 h 232"/>
              <a:gd name="connsiteX86-1607" fmla="*/ 132 w 684"/>
              <a:gd name="connsiteY86-1608" fmla="*/ 69 h 232"/>
              <a:gd name="connsiteX87-1609" fmla="*/ 132 w 684"/>
              <a:gd name="connsiteY87-1610" fmla="*/ 79 h 232"/>
              <a:gd name="connsiteX88-1611" fmla="*/ 127 w 684"/>
              <a:gd name="connsiteY88-1612" fmla="*/ 90 h 232"/>
              <a:gd name="connsiteX89-1613" fmla="*/ 121 w 684"/>
              <a:gd name="connsiteY89-1614" fmla="*/ 101 h 232"/>
              <a:gd name="connsiteX90-1615" fmla="*/ 116 w 684"/>
              <a:gd name="connsiteY90-1616" fmla="*/ 111 h 232"/>
              <a:gd name="connsiteX91-1617" fmla="*/ 116 w 684"/>
              <a:gd name="connsiteY91-1618" fmla="*/ 122 h 232"/>
              <a:gd name="connsiteX92-1619" fmla="*/ 111 w 684"/>
              <a:gd name="connsiteY92-1620" fmla="*/ 127 h 232"/>
              <a:gd name="connsiteX93-1621" fmla="*/ 111 w 684"/>
              <a:gd name="connsiteY93-1622" fmla="*/ 137 h 232"/>
              <a:gd name="connsiteX94-1623" fmla="*/ 111 w 684"/>
              <a:gd name="connsiteY94-1624" fmla="*/ 143 h 232"/>
              <a:gd name="connsiteX95-1625" fmla="*/ 111 w 684"/>
              <a:gd name="connsiteY95-1626" fmla="*/ 148 h 232"/>
              <a:gd name="connsiteX96-1627" fmla="*/ 111 w 684"/>
              <a:gd name="connsiteY96-1628" fmla="*/ 148 h 232"/>
              <a:gd name="connsiteX97-1629" fmla="*/ 111 w 684"/>
              <a:gd name="connsiteY97-1630" fmla="*/ 153 h 232"/>
              <a:gd name="connsiteX98-1631" fmla="*/ 116 w 684"/>
              <a:gd name="connsiteY98-1632" fmla="*/ 153 h 232"/>
              <a:gd name="connsiteX99-1633" fmla="*/ 116 w 684"/>
              <a:gd name="connsiteY99-1634" fmla="*/ 153 h 232"/>
              <a:gd name="connsiteX100-1635" fmla="*/ 121 w 684"/>
              <a:gd name="connsiteY100-1636" fmla="*/ 153 h 232"/>
              <a:gd name="connsiteX101-1637" fmla="*/ 132 w 684"/>
              <a:gd name="connsiteY101-1638" fmla="*/ 153 h 232"/>
              <a:gd name="connsiteX102-1639" fmla="*/ 148 w 684"/>
              <a:gd name="connsiteY102-1640" fmla="*/ 153 h 232"/>
              <a:gd name="connsiteX103-1641" fmla="*/ 169 w 684"/>
              <a:gd name="connsiteY103-1642" fmla="*/ 153 h 232"/>
              <a:gd name="connsiteX104-1643" fmla="*/ 190 w 684"/>
              <a:gd name="connsiteY104-1644" fmla="*/ 153 h 232"/>
              <a:gd name="connsiteX105-1645" fmla="*/ 211 w 684"/>
              <a:gd name="connsiteY105-1646" fmla="*/ 148 h 232"/>
              <a:gd name="connsiteX106-1647" fmla="*/ 242 w 684"/>
              <a:gd name="connsiteY106-1648" fmla="*/ 143 h 232"/>
              <a:gd name="connsiteX107-1649" fmla="*/ 269 w 684"/>
              <a:gd name="connsiteY107-1650" fmla="*/ 143 h 232"/>
              <a:gd name="connsiteX108-1651" fmla="*/ 290 w 684"/>
              <a:gd name="connsiteY108-1652" fmla="*/ 137 h 232"/>
              <a:gd name="connsiteX109-1653" fmla="*/ 311 w 684"/>
              <a:gd name="connsiteY109-1654" fmla="*/ 137 h 232"/>
              <a:gd name="connsiteX110-1655" fmla="*/ 332 w 684"/>
              <a:gd name="connsiteY110-1656" fmla="*/ 132 h 232"/>
              <a:gd name="connsiteX111-1657" fmla="*/ 342 w 684"/>
              <a:gd name="connsiteY111-1658" fmla="*/ 132 h 232"/>
              <a:gd name="connsiteX112-1659" fmla="*/ 358 w 684"/>
              <a:gd name="connsiteY112-1660" fmla="*/ 132 h 232"/>
              <a:gd name="connsiteX113-1661" fmla="*/ 363 w 684"/>
              <a:gd name="connsiteY113-1662" fmla="*/ 132 h 232"/>
              <a:gd name="connsiteX114-1663" fmla="*/ 368 w 684"/>
              <a:gd name="connsiteY114-1664" fmla="*/ 132 h 232"/>
              <a:gd name="connsiteX115-1665" fmla="*/ 368 w 684"/>
              <a:gd name="connsiteY115-1666" fmla="*/ 132 h 232"/>
              <a:gd name="connsiteX0-1667" fmla="*/ 368 w 684"/>
              <a:gd name="connsiteY0-1668" fmla="*/ 132 h 232"/>
              <a:gd name="connsiteX1-1669" fmla="*/ 374 w 684"/>
              <a:gd name="connsiteY1-1670" fmla="*/ 132 h 232"/>
              <a:gd name="connsiteX2-1671" fmla="*/ 379 w 684"/>
              <a:gd name="connsiteY2-1672" fmla="*/ 132 h 232"/>
              <a:gd name="connsiteX3-1673" fmla="*/ 395 w 684"/>
              <a:gd name="connsiteY3-1674" fmla="*/ 127 h 232"/>
              <a:gd name="connsiteX4-1675" fmla="*/ 405 w 684"/>
              <a:gd name="connsiteY4-1676" fmla="*/ 127 h 232"/>
              <a:gd name="connsiteX5-1677" fmla="*/ 421 w 684"/>
              <a:gd name="connsiteY5-1678" fmla="*/ 127 h 232"/>
              <a:gd name="connsiteX6-1679" fmla="*/ 442 w 684"/>
              <a:gd name="connsiteY6-1680" fmla="*/ 122 h 232"/>
              <a:gd name="connsiteX7-1681" fmla="*/ 468 w 684"/>
              <a:gd name="connsiteY7-1682" fmla="*/ 122 h 232"/>
              <a:gd name="connsiteX8-1683" fmla="*/ 495 w 684"/>
              <a:gd name="connsiteY8-1684" fmla="*/ 116 h 232"/>
              <a:gd name="connsiteX9-1685" fmla="*/ 547 w 684"/>
              <a:gd name="connsiteY9-1686" fmla="*/ 111 h 232"/>
              <a:gd name="connsiteX10-1687" fmla="*/ 595 w 684"/>
              <a:gd name="connsiteY10-1688" fmla="*/ 106 h 232"/>
              <a:gd name="connsiteX11-1689" fmla="*/ 642 w 684"/>
              <a:gd name="connsiteY11-1690" fmla="*/ 101 h 232"/>
              <a:gd name="connsiteX12-1691" fmla="*/ 684 w 684"/>
              <a:gd name="connsiteY12-1692" fmla="*/ 101 h 232"/>
              <a:gd name="connsiteX13-1693" fmla="*/ 663 w 684"/>
              <a:gd name="connsiteY13-1694" fmla="*/ 137 h 232"/>
              <a:gd name="connsiteX14-1695" fmla="*/ 653 w 684"/>
              <a:gd name="connsiteY14-1696" fmla="*/ 137 h 232"/>
              <a:gd name="connsiteX15-1697" fmla="*/ 637 w 684"/>
              <a:gd name="connsiteY15-1698" fmla="*/ 137 h 232"/>
              <a:gd name="connsiteX16-1699" fmla="*/ 626 w 684"/>
              <a:gd name="connsiteY16-1700" fmla="*/ 137 h 232"/>
              <a:gd name="connsiteX17-1701" fmla="*/ 610 w 684"/>
              <a:gd name="connsiteY17-1702" fmla="*/ 137 h 232"/>
              <a:gd name="connsiteX18-1703" fmla="*/ 595 w 684"/>
              <a:gd name="connsiteY18-1704" fmla="*/ 143 h 232"/>
              <a:gd name="connsiteX19-1705" fmla="*/ 579 w 684"/>
              <a:gd name="connsiteY19-1706" fmla="*/ 143 h 232"/>
              <a:gd name="connsiteX20-1707" fmla="*/ 558 w 684"/>
              <a:gd name="connsiteY20-1708" fmla="*/ 143 h 232"/>
              <a:gd name="connsiteX21-1709" fmla="*/ 542 w 684"/>
              <a:gd name="connsiteY21-1710" fmla="*/ 143 h 232"/>
              <a:gd name="connsiteX22-1711" fmla="*/ 521 w 684"/>
              <a:gd name="connsiteY22-1712" fmla="*/ 148 h 232"/>
              <a:gd name="connsiteX23-1713" fmla="*/ 500 w 684"/>
              <a:gd name="connsiteY23-1714" fmla="*/ 148 h 232"/>
              <a:gd name="connsiteX24-1715" fmla="*/ 479 w 684"/>
              <a:gd name="connsiteY24-1716" fmla="*/ 153 h 232"/>
              <a:gd name="connsiteX25-1717" fmla="*/ 458 w 684"/>
              <a:gd name="connsiteY25-1718" fmla="*/ 153 h 232"/>
              <a:gd name="connsiteX26-1719" fmla="*/ 432 w 684"/>
              <a:gd name="connsiteY26-1720" fmla="*/ 159 h 232"/>
              <a:gd name="connsiteX27-1721" fmla="*/ 405 w 684"/>
              <a:gd name="connsiteY27-1722" fmla="*/ 159 h 232"/>
              <a:gd name="connsiteX28-1723" fmla="*/ 384 w 684"/>
              <a:gd name="connsiteY28-1724" fmla="*/ 164 h 232"/>
              <a:gd name="connsiteX29-1725" fmla="*/ 353 w 684"/>
              <a:gd name="connsiteY29-1726" fmla="*/ 164 h 232"/>
              <a:gd name="connsiteX30-1727" fmla="*/ 326 w 684"/>
              <a:gd name="connsiteY30-1728" fmla="*/ 169 h 232"/>
              <a:gd name="connsiteX31-1729" fmla="*/ 305 w 684"/>
              <a:gd name="connsiteY31-1730" fmla="*/ 174 h 232"/>
              <a:gd name="connsiteX32-1731" fmla="*/ 279 w 684"/>
              <a:gd name="connsiteY32-1732" fmla="*/ 180 h 232"/>
              <a:gd name="connsiteX33-1733" fmla="*/ 258 w 684"/>
              <a:gd name="connsiteY33-1734" fmla="*/ 180 h 232"/>
              <a:gd name="connsiteX34-1735" fmla="*/ 237 w 684"/>
              <a:gd name="connsiteY34-1736" fmla="*/ 185 h 232"/>
              <a:gd name="connsiteX35-1737" fmla="*/ 216 w 684"/>
              <a:gd name="connsiteY35-1738" fmla="*/ 190 h 232"/>
              <a:gd name="connsiteX36-1739" fmla="*/ 200 w 684"/>
              <a:gd name="connsiteY36-1740" fmla="*/ 190 h 232"/>
              <a:gd name="connsiteX37-1741" fmla="*/ 184 w 684"/>
              <a:gd name="connsiteY37-1742" fmla="*/ 195 h 232"/>
              <a:gd name="connsiteX38-1743" fmla="*/ 169 w 684"/>
              <a:gd name="connsiteY38-1744" fmla="*/ 195 h 232"/>
              <a:gd name="connsiteX39-1745" fmla="*/ 153 w 684"/>
              <a:gd name="connsiteY39-1746" fmla="*/ 201 h 232"/>
              <a:gd name="connsiteX40-1747" fmla="*/ 142 w 684"/>
              <a:gd name="connsiteY40-1748" fmla="*/ 201 h 232"/>
              <a:gd name="connsiteX41-1749" fmla="*/ 132 w 684"/>
              <a:gd name="connsiteY41-1750" fmla="*/ 206 h 232"/>
              <a:gd name="connsiteX42-1751" fmla="*/ 127 w 684"/>
              <a:gd name="connsiteY42-1752" fmla="*/ 206 h 232"/>
              <a:gd name="connsiteX43-1753" fmla="*/ 116 w 684"/>
              <a:gd name="connsiteY43-1754" fmla="*/ 211 h 232"/>
              <a:gd name="connsiteX44-1755" fmla="*/ 111 w 684"/>
              <a:gd name="connsiteY44-1756" fmla="*/ 211 h 232"/>
              <a:gd name="connsiteX45-1757" fmla="*/ 105 w 684"/>
              <a:gd name="connsiteY45-1758" fmla="*/ 216 h 232"/>
              <a:gd name="connsiteX46-1759" fmla="*/ 90 w 684"/>
              <a:gd name="connsiteY46-1760" fmla="*/ 222 h 232"/>
              <a:gd name="connsiteX47-1761" fmla="*/ 79 w 684"/>
              <a:gd name="connsiteY47-1762" fmla="*/ 227 h 232"/>
              <a:gd name="connsiteX48-1763" fmla="*/ 69 w 684"/>
              <a:gd name="connsiteY48-1764" fmla="*/ 232 h 232"/>
              <a:gd name="connsiteX49-1765" fmla="*/ 63 w 684"/>
              <a:gd name="connsiteY49-1766" fmla="*/ 232 h 232"/>
              <a:gd name="connsiteX50-1767" fmla="*/ 58 w 684"/>
              <a:gd name="connsiteY50-1768" fmla="*/ 232 h 232"/>
              <a:gd name="connsiteX51-1769" fmla="*/ 53 w 684"/>
              <a:gd name="connsiteY51-1770" fmla="*/ 232 h 232"/>
              <a:gd name="connsiteX52-1771" fmla="*/ 48 w 684"/>
              <a:gd name="connsiteY52-1772" fmla="*/ 232 h 232"/>
              <a:gd name="connsiteX53-1773" fmla="*/ 37 w 684"/>
              <a:gd name="connsiteY53-1774" fmla="*/ 222 h 232"/>
              <a:gd name="connsiteX54-1775" fmla="*/ 27 w 684"/>
              <a:gd name="connsiteY54-1776" fmla="*/ 216 h 232"/>
              <a:gd name="connsiteX55-1777" fmla="*/ 16 w 684"/>
              <a:gd name="connsiteY55-1778" fmla="*/ 206 h 232"/>
              <a:gd name="connsiteX56-1779" fmla="*/ 11 w 684"/>
              <a:gd name="connsiteY56-1780" fmla="*/ 201 h 232"/>
              <a:gd name="connsiteX57-1781" fmla="*/ 6 w 684"/>
              <a:gd name="connsiteY57-1782" fmla="*/ 190 h 232"/>
              <a:gd name="connsiteX58-1783" fmla="*/ 0 w 684"/>
              <a:gd name="connsiteY58-1784" fmla="*/ 185 h 232"/>
              <a:gd name="connsiteX59-1785" fmla="*/ 6 w 684"/>
              <a:gd name="connsiteY59-1786" fmla="*/ 180 h 232"/>
              <a:gd name="connsiteX60-1787" fmla="*/ 11 w 684"/>
              <a:gd name="connsiteY60-1788" fmla="*/ 174 h 232"/>
              <a:gd name="connsiteX61-1789" fmla="*/ 16 w 684"/>
              <a:gd name="connsiteY61-1790" fmla="*/ 169 h 232"/>
              <a:gd name="connsiteX62-1791" fmla="*/ 27 w 684"/>
              <a:gd name="connsiteY62-1792" fmla="*/ 164 h 232"/>
              <a:gd name="connsiteX63-1793" fmla="*/ 37 w 684"/>
              <a:gd name="connsiteY63-1794" fmla="*/ 153 h 232"/>
              <a:gd name="connsiteX64-1795" fmla="*/ 48 w 684"/>
              <a:gd name="connsiteY64-1796" fmla="*/ 143 h 232"/>
              <a:gd name="connsiteX65-1797" fmla="*/ 53 w 684"/>
              <a:gd name="connsiteY65-1798" fmla="*/ 127 h 232"/>
              <a:gd name="connsiteX66-1799" fmla="*/ 63 w 684"/>
              <a:gd name="connsiteY66-1800" fmla="*/ 111 h 232"/>
              <a:gd name="connsiteX67-1801" fmla="*/ 63 w 684"/>
              <a:gd name="connsiteY67-1802" fmla="*/ 90 h 232"/>
              <a:gd name="connsiteX68-1803" fmla="*/ 69 w 684"/>
              <a:gd name="connsiteY68-1804" fmla="*/ 79 h 232"/>
              <a:gd name="connsiteX69-1805" fmla="*/ 69 w 684"/>
              <a:gd name="connsiteY69-1806" fmla="*/ 64 h 232"/>
              <a:gd name="connsiteX70-1807" fmla="*/ 69 w 684"/>
              <a:gd name="connsiteY70-1808" fmla="*/ 53 h 232"/>
              <a:gd name="connsiteX71-1809" fmla="*/ 63 w 684"/>
              <a:gd name="connsiteY71-1810" fmla="*/ 37 h 232"/>
              <a:gd name="connsiteX72-1811" fmla="*/ 58 w 684"/>
              <a:gd name="connsiteY72-1812" fmla="*/ 32 h 232"/>
              <a:gd name="connsiteX73-1813" fmla="*/ 48 w 684"/>
              <a:gd name="connsiteY73-1814" fmla="*/ 22 h 232"/>
              <a:gd name="connsiteX74-1815" fmla="*/ 95 w 684"/>
              <a:gd name="connsiteY74-1816" fmla="*/ 0 h 232"/>
              <a:gd name="connsiteX75-1817" fmla="*/ 105 w 684"/>
              <a:gd name="connsiteY75-1818" fmla="*/ 6 h 232"/>
              <a:gd name="connsiteX76-1819" fmla="*/ 116 w 684"/>
              <a:gd name="connsiteY76-1820" fmla="*/ 16 h 232"/>
              <a:gd name="connsiteX77-1821" fmla="*/ 127 w 684"/>
              <a:gd name="connsiteY77-1822" fmla="*/ 22 h 232"/>
              <a:gd name="connsiteX78-1823" fmla="*/ 132 w 684"/>
              <a:gd name="connsiteY78-1824" fmla="*/ 27 h 232"/>
              <a:gd name="connsiteX79-1825" fmla="*/ 137 w 684"/>
              <a:gd name="connsiteY79-1826" fmla="*/ 32 h 232"/>
              <a:gd name="connsiteX80-1827" fmla="*/ 137 w 684"/>
              <a:gd name="connsiteY80-1828" fmla="*/ 37 h 232"/>
              <a:gd name="connsiteX81-1829" fmla="*/ 137 w 684"/>
              <a:gd name="connsiteY81-1830" fmla="*/ 43 h 232"/>
              <a:gd name="connsiteX82-1831" fmla="*/ 137 w 684"/>
              <a:gd name="connsiteY82-1832" fmla="*/ 48 h 232"/>
              <a:gd name="connsiteX83-1833" fmla="*/ 137 w 684"/>
              <a:gd name="connsiteY83-1834" fmla="*/ 53 h 232"/>
              <a:gd name="connsiteX84-1835" fmla="*/ 137 w 684"/>
              <a:gd name="connsiteY84-1836" fmla="*/ 58 h 232"/>
              <a:gd name="connsiteX85-1837" fmla="*/ 132 w 684"/>
              <a:gd name="connsiteY85-1838" fmla="*/ 69 h 232"/>
              <a:gd name="connsiteX86-1839" fmla="*/ 132 w 684"/>
              <a:gd name="connsiteY86-1840" fmla="*/ 79 h 232"/>
              <a:gd name="connsiteX87-1841" fmla="*/ 127 w 684"/>
              <a:gd name="connsiteY87-1842" fmla="*/ 90 h 232"/>
              <a:gd name="connsiteX88-1843" fmla="*/ 121 w 684"/>
              <a:gd name="connsiteY88-1844" fmla="*/ 101 h 232"/>
              <a:gd name="connsiteX89-1845" fmla="*/ 116 w 684"/>
              <a:gd name="connsiteY89-1846" fmla="*/ 111 h 232"/>
              <a:gd name="connsiteX90-1847" fmla="*/ 116 w 684"/>
              <a:gd name="connsiteY90-1848" fmla="*/ 122 h 232"/>
              <a:gd name="connsiteX91-1849" fmla="*/ 111 w 684"/>
              <a:gd name="connsiteY91-1850" fmla="*/ 127 h 232"/>
              <a:gd name="connsiteX92-1851" fmla="*/ 111 w 684"/>
              <a:gd name="connsiteY92-1852" fmla="*/ 137 h 232"/>
              <a:gd name="connsiteX93-1853" fmla="*/ 111 w 684"/>
              <a:gd name="connsiteY93-1854" fmla="*/ 143 h 232"/>
              <a:gd name="connsiteX94-1855" fmla="*/ 111 w 684"/>
              <a:gd name="connsiteY94-1856" fmla="*/ 148 h 232"/>
              <a:gd name="connsiteX95-1857" fmla="*/ 111 w 684"/>
              <a:gd name="connsiteY95-1858" fmla="*/ 148 h 232"/>
              <a:gd name="connsiteX96-1859" fmla="*/ 111 w 684"/>
              <a:gd name="connsiteY96-1860" fmla="*/ 153 h 232"/>
              <a:gd name="connsiteX97-1861" fmla="*/ 116 w 684"/>
              <a:gd name="connsiteY97-1862" fmla="*/ 153 h 232"/>
              <a:gd name="connsiteX98-1863" fmla="*/ 116 w 684"/>
              <a:gd name="connsiteY98-1864" fmla="*/ 153 h 232"/>
              <a:gd name="connsiteX99-1865" fmla="*/ 121 w 684"/>
              <a:gd name="connsiteY99-1866" fmla="*/ 153 h 232"/>
              <a:gd name="connsiteX100-1867" fmla="*/ 132 w 684"/>
              <a:gd name="connsiteY100-1868" fmla="*/ 153 h 232"/>
              <a:gd name="connsiteX101-1869" fmla="*/ 148 w 684"/>
              <a:gd name="connsiteY101-1870" fmla="*/ 153 h 232"/>
              <a:gd name="connsiteX102-1871" fmla="*/ 169 w 684"/>
              <a:gd name="connsiteY102-1872" fmla="*/ 153 h 232"/>
              <a:gd name="connsiteX103-1873" fmla="*/ 190 w 684"/>
              <a:gd name="connsiteY103-1874" fmla="*/ 153 h 232"/>
              <a:gd name="connsiteX104-1875" fmla="*/ 211 w 684"/>
              <a:gd name="connsiteY104-1876" fmla="*/ 148 h 232"/>
              <a:gd name="connsiteX105-1877" fmla="*/ 242 w 684"/>
              <a:gd name="connsiteY105-1878" fmla="*/ 143 h 232"/>
              <a:gd name="connsiteX106-1879" fmla="*/ 269 w 684"/>
              <a:gd name="connsiteY106-1880" fmla="*/ 143 h 232"/>
              <a:gd name="connsiteX107-1881" fmla="*/ 290 w 684"/>
              <a:gd name="connsiteY107-1882" fmla="*/ 137 h 232"/>
              <a:gd name="connsiteX108-1883" fmla="*/ 311 w 684"/>
              <a:gd name="connsiteY108-1884" fmla="*/ 137 h 232"/>
              <a:gd name="connsiteX109-1885" fmla="*/ 332 w 684"/>
              <a:gd name="connsiteY109-1886" fmla="*/ 132 h 232"/>
              <a:gd name="connsiteX110-1887" fmla="*/ 342 w 684"/>
              <a:gd name="connsiteY110-1888" fmla="*/ 132 h 232"/>
              <a:gd name="connsiteX111-1889" fmla="*/ 358 w 684"/>
              <a:gd name="connsiteY111-1890" fmla="*/ 132 h 232"/>
              <a:gd name="connsiteX112-1891" fmla="*/ 363 w 684"/>
              <a:gd name="connsiteY112-1892" fmla="*/ 132 h 232"/>
              <a:gd name="connsiteX113-1893" fmla="*/ 368 w 684"/>
              <a:gd name="connsiteY113-1894" fmla="*/ 132 h 232"/>
              <a:gd name="connsiteX114-1895" fmla="*/ 368 w 684"/>
              <a:gd name="connsiteY114-1896" fmla="*/ 132 h 232"/>
              <a:gd name="connsiteX0-1897" fmla="*/ 368 w 684"/>
              <a:gd name="connsiteY0-1898" fmla="*/ 132 h 232"/>
              <a:gd name="connsiteX1-1899" fmla="*/ 374 w 684"/>
              <a:gd name="connsiteY1-1900" fmla="*/ 132 h 232"/>
              <a:gd name="connsiteX2-1901" fmla="*/ 379 w 684"/>
              <a:gd name="connsiteY2-1902" fmla="*/ 132 h 232"/>
              <a:gd name="connsiteX3-1903" fmla="*/ 395 w 684"/>
              <a:gd name="connsiteY3-1904" fmla="*/ 127 h 232"/>
              <a:gd name="connsiteX4-1905" fmla="*/ 405 w 684"/>
              <a:gd name="connsiteY4-1906" fmla="*/ 127 h 232"/>
              <a:gd name="connsiteX5-1907" fmla="*/ 421 w 684"/>
              <a:gd name="connsiteY5-1908" fmla="*/ 127 h 232"/>
              <a:gd name="connsiteX6-1909" fmla="*/ 442 w 684"/>
              <a:gd name="connsiteY6-1910" fmla="*/ 122 h 232"/>
              <a:gd name="connsiteX7-1911" fmla="*/ 468 w 684"/>
              <a:gd name="connsiteY7-1912" fmla="*/ 122 h 232"/>
              <a:gd name="connsiteX8-1913" fmla="*/ 495 w 684"/>
              <a:gd name="connsiteY8-1914" fmla="*/ 116 h 232"/>
              <a:gd name="connsiteX9-1915" fmla="*/ 547 w 684"/>
              <a:gd name="connsiteY9-1916" fmla="*/ 111 h 232"/>
              <a:gd name="connsiteX10-1917" fmla="*/ 595 w 684"/>
              <a:gd name="connsiteY10-1918" fmla="*/ 106 h 232"/>
              <a:gd name="connsiteX11-1919" fmla="*/ 642 w 684"/>
              <a:gd name="connsiteY11-1920" fmla="*/ 101 h 232"/>
              <a:gd name="connsiteX12-1921" fmla="*/ 684 w 684"/>
              <a:gd name="connsiteY12-1922" fmla="*/ 101 h 232"/>
              <a:gd name="connsiteX13-1923" fmla="*/ 663 w 684"/>
              <a:gd name="connsiteY13-1924" fmla="*/ 137 h 232"/>
              <a:gd name="connsiteX14-1925" fmla="*/ 653 w 684"/>
              <a:gd name="connsiteY14-1926" fmla="*/ 137 h 232"/>
              <a:gd name="connsiteX15-1927" fmla="*/ 637 w 684"/>
              <a:gd name="connsiteY15-1928" fmla="*/ 137 h 232"/>
              <a:gd name="connsiteX16-1929" fmla="*/ 626 w 684"/>
              <a:gd name="connsiteY16-1930" fmla="*/ 137 h 232"/>
              <a:gd name="connsiteX17-1931" fmla="*/ 610 w 684"/>
              <a:gd name="connsiteY17-1932" fmla="*/ 137 h 232"/>
              <a:gd name="connsiteX18-1933" fmla="*/ 595 w 684"/>
              <a:gd name="connsiteY18-1934" fmla="*/ 143 h 232"/>
              <a:gd name="connsiteX19-1935" fmla="*/ 579 w 684"/>
              <a:gd name="connsiteY19-1936" fmla="*/ 143 h 232"/>
              <a:gd name="connsiteX20-1937" fmla="*/ 558 w 684"/>
              <a:gd name="connsiteY20-1938" fmla="*/ 143 h 232"/>
              <a:gd name="connsiteX21-1939" fmla="*/ 542 w 684"/>
              <a:gd name="connsiteY21-1940" fmla="*/ 143 h 232"/>
              <a:gd name="connsiteX22-1941" fmla="*/ 521 w 684"/>
              <a:gd name="connsiteY22-1942" fmla="*/ 148 h 232"/>
              <a:gd name="connsiteX23-1943" fmla="*/ 500 w 684"/>
              <a:gd name="connsiteY23-1944" fmla="*/ 148 h 232"/>
              <a:gd name="connsiteX24-1945" fmla="*/ 479 w 684"/>
              <a:gd name="connsiteY24-1946" fmla="*/ 153 h 232"/>
              <a:gd name="connsiteX25-1947" fmla="*/ 458 w 684"/>
              <a:gd name="connsiteY25-1948" fmla="*/ 153 h 232"/>
              <a:gd name="connsiteX26-1949" fmla="*/ 432 w 684"/>
              <a:gd name="connsiteY26-1950" fmla="*/ 159 h 232"/>
              <a:gd name="connsiteX27-1951" fmla="*/ 405 w 684"/>
              <a:gd name="connsiteY27-1952" fmla="*/ 159 h 232"/>
              <a:gd name="connsiteX28-1953" fmla="*/ 384 w 684"/>
              <a:gd name="connsiteY28-1954" fmla="*/ 164 h 232"/>
              <a:gd name="connsiteX29-1955" fmla="*/ 353 w 684"/>
              <a:gd name="connsiteY29-1956" fmla="*/ 164 h 232"/>
              <a:gd name="connsiteX30-1957" fmla="*/ 326 w 684"/>
              <a:gd name="connsiteY30-1958" fmla="*/ 169 h 232"/>
              <a:gd name="connsiteX31-1959" fmla="*/ 305 w 684"/>
              <a:gd name="connsiteY31-1960" fmla="*/ 174 h 232"/>
              <a:gd name="connsiteX32-1961" fmla="*/ 279 w 684"/>
              <a:gd name="connsiteY32-1962" fmla="*/ 180 h 232"/>
              <a:gd name="connsiteX33-1963" fmla="*/ 258 w 684"/>
              <a:gd name="connsiteY33-1964" fmla="*/ 180 h 232"/>
              <a:gd name="connsiteX34-1965" fmla="*/ 237 w 684"/>
              <a:gd name="connsiteY34-1966" fmla="*/ 185 h 232"/>
              <a:gd name="connsiteX35-1967" fmla="*/ 216 w 684"/>
              <a:gd name="connsiteY35-1968" fmla="*/ 190 h 232"/>
              <a:gd name="connsiteX36-1969" fmla="*/ 200 w 684"/>
              <a:gd name="connsiteY36-1970" fmla="*/ 190 h 232"/>
              <a:gd name="connsiteX37-1971" fmla="*/ 184 w 684"/>
              <a:gd name="connsiteY37-1972" fmla="*/ 195 h 232"/>
              <a:gd name="connsiteX38-1973" fmla="*/ 169 w 684"/>
              <a:gd name="connsiteY38-1974" fmla="*/ 195 h 232"/>
              <a:gd name="connsiteX39-1975" fmla="*/ 153 w 684"/>
              <a:gd name="connsiteY39-1976" fmla="*/ 201 h 232"/>
              <a:gd name="connsiteX40-1977" fmla="*/ 142 w 684"/>
              <a:gd name="connsiteY40-1978" fmla="*/ 201 h 232"/>
              <a:gd name="connsiteX41-1979" fmla="*/ 132 w 684"/>
              <a:gd name="connsiteY41-1980" fmla="*/ 206 h 232"/>
              <a:gd name="connsiteX42-1981" fmla="*/ 127 w 684"/>
              <a:gd name="connsiteY42-1982" fmla="*/ 206 h 232"/>
              <a:gd name="connsiteX43-1983" fmla="*/ 116 w 684"/>
              <a:gd name="connsiteY43-1984" fmla="*/ 211 h 232"/>
              <a:gd name="connsiteX44-1985" fmla="*/ 111 w 684"/>
              <a:gd name="connsiteY44-1986" fmla="*/ 211 h 232"/>
              <a:gd name="connsiteX45-1987" fmla="*/ 105 w 684"/>
              <a:gd name="connsiteY45-1988" fmla="*/ 216 h 232"/>
              <a:gd name="connsiteX46-1989" fmla="*/ 90 w 684"/>
              <a:gd name="connsiteY46-1990" fmla="*/ 222 h 232"/>
              <a:gd name="connsiteX47-1991" fmla="*/ 79 w 684"/>
              <a:gd name="connsiteY47-1992" fmla="*/ 227 h 232"/>
              <a:gd name="connsiteX48-1993" fmla="*/ 69 w 684"/>
              <a:gd name="connsiteY48-1994" fmla="*/ 232 h 232"/>
              <a:gd name="connsiteX49-1995" fmla="*/ 63 w 684"/>
              <a:gd name="connsiteY49-1996" fmla="*/ 232 h 232"/>
              <a:gd name="connsiteX50-1997" fmla="*/ 58 w 684"/>
              <a:gd name="connsiteY50-1998" fmla="*/ 232 h 232"/>
              <a:gd name="connsiteX51-1999" fmla="*/ 53 w 684"/>
              <a:gd name="connsiteY51-2000" fmla="*/ 232 h 232"/>
              <a:gd name="connsiteX52-2001" fmla="*/ 48 w 684"/>
              <a:gd name="connsiteY52-2002" fmla="*/ 232 h 232"/>
              <a:gd name="connsiteX53-2003" fmla="*/ 37 w 684"/>
              <a:gd name="connsiteY53-2004" fmla="*/ 222 h 232"/>
              <a:gd name="connsiteX54-2005" fmla="*/ 27 w 684"/>
              <a:gd name="connsiteY54-2006" fmla="*/ 216 h 232"/>
              <a:gd name="connsiteX55-2007" fmla="*/ 16 w 684"/>
              <a:gd name="connsiteY55-2008" fmla="*/ 206 h 232"/>
              <a:gd name="connsiteX56-2009" fmla="*/ 11 w 684"/>
              <a:gd name="connsiteY56-2010" fmla="*/ 201 h 232"/>
              <a:gd name="connsiteX57-2011" fmla="*/ 6 w 684"/>
              <a:gd name="connsiteY57-2012" fmla="*/ 190 h 232"/>
              <a:gd name="connsiteX58-2013" fmla="*/ 0 w 684"/>
              <a:gd name="connsiteY58-2014" fmla="*/ 185 h 232"/>
              <a:gd name="connsiteX59-2015" fmla="*/ 6 w 684"/>
              <a:gd name="connsiteY59-2016" fmla="*/ 180 h 232"/>
              <a:gd name="connsiteX60-2017" fmla="*/ 11 w 684"/>
              <a:gd name="connsiteY60-2018" fmla="*/ 174 h 232"/>
              <a:gd name="connsiteX61-2019" fmla="*/ 16 w 684"/>
              <a:gd name="connsiteY61-2020" fmla="*/ 169 h 232"/>
              <a:gd name="connsiteX62-2021" fmla="*/ 27 w 684"/>
              <a:gd name="connsiteY62-2022" fmla="*/ 164 h 232"/>
              <a:gd name="connsiteX63-2023" fmla="*/ 37 w 684"/>
              <a:gd name="connsiteY63-2024" fmla="*/ 153 h 232"/>
              <a:gd name="connsiteX64-2025" fmla="*/ 48 w 684"/>
              <a:gd name="connsiteY64-2026" fmla="*/ 143 h 232"/>
              <a:gd name="connsiteX65-2027" fmla="*/ 53 w 684"/>
              <a:gd name="connsiteY65-2028" fmla="*/ 127 h 232"/>
              <a:gd name="connsiteX66-2029" fmla="*/ 63 w 684"/>
              <a:gd name="connsiteY66-2030" fmla="*/ 111 h 232"/>
              <a:gd name="connsiteX67-2031" fmla="*/ 63 w 684"/>
              <a:gd name="connsiteY67-2032" fmla="*/ 90 h 232"/>
              <a:gd name="connsiteX68-2033" fmla="*/ 69 w 684"/>
              <a:gd name="connsiteY68-2034" fmla="*/ 79 h 232"/>
              <a:gd name="connsiteX69-2035" fmla="*/ 69 w 684"/>
              <a:gd name="connsiteY69-2036" fmla="*/ 64 h 232"/>
              <a:gd name="connsiteX70-2037" fmla="*/ 69 w 684"/>
              <a:gd name="connsiteY70-2038" fmla="*/ 53 h 232"/>
              <a:gd name="connsiteX71-2039" fmla="*/ 63 w 684"/>
              <a:gd name="connsiteY71-2040" fmla="*/ 37 h 232"/>
              <a:gd name="connsiteX72-2041" fmla="*/ 58 w 684"/>
              <a:gd name="connsiteY72-2042" fmla="*/ 32 h 232"/>
              <a:gd name="connsiteX73-2043" fmla="*/ 95 w 684"/>
              <a:gd name="connsiteY73-2044" fmla="*/ 0 h 232"/>
              <a:gd name="connsiteX74-2045" fmla="*/ 105 w 684"/>
              <a:gd name="connsiteY74-2046" fmla="*/ 6 h 232"/>
              <a:gd name="connsiteX75-2047" fmla="*/ 116 w 684"/>
              <a:gd name="connsiteY75-2048" fmla="*/ 16 h 232"/>
              <a:gd name="connsiteX76-2049" fmla="*/ 127 w 684"/>
              <a:gd name="connsiteY76-2050" fmla="*/ 22 h 232"/>
              <a:gd name="connsiteX77-2051" fmla="*/ 132 w 684"/>
              <a:gd name="connsiteY77-2052" fmla="*/ 27 h 232"/>
              <a:gd name="connsiteX78-2053" fmla="*/ 137 w 684"/>
              <a:gd name="connsiteY78-2054" fmla="*/ 32 h 232"/>
              <a:gd name="connsiteX79-2055" fmla="*/ 137 w 684"/>
              <a:gd name="connsiteY79-2056" fmla="*/ 37 h 232"/>
              <a:gd name="connsiteX80-2057" fmla="*/ 137 w 684"/>
              <a:gd name="connsiteY80-2058" fmla="*/ 43 h 232"/>
              <a:gd name="connsiteX81-2059" fmla="*/ 137 w 684"/>
              <a:gd name="connsiteY81-2060" fmla="*/ 48 h 232"/>
              <a:gd name="connsiteX82-2061" fmla="*/ 137 w 684"/>
              <a:gd name="connsiteY82-2062" fmla="*/ 53 h 232"/>
              <a:gd name="connsiteX83-2063" fmla="*/ 137 w 684"/>
              <a:gd name="connsiteY83-2064" fmla="*/ 58 h 232"/>
              <a:gd name="connsiteX84-2065" fmla="*/ 132 w 684"/>
              <a:gd name="connsiteY84-2066" fmla="*/ 69 h 232"/>
              <a:gd name="connsiteX85-2067" fmla="*/ 132 w 684"/>
              <a:gd name="connsiteY85-2068" fmla="*/ 79 h 232"/>
              <a:gd name="connsiteX86-2069" fmla="*/ 127 w 684"/>
              <a:gd name="connsiteY86-2070" fmla="*/ 90 h 232"/>
              <a:gd name="connsiteX87-2071" fmla="*/ 121 w 684"/>
              <a:gd name="connsiteY87-2072" fmla="*/ 101 h 232"/>
              <a:gd name="connsiteX88-2073" fmla="*/ 116 w 684"/>
              <a:gd name="connsiteY88-2074" fmla="*/ 111 h 232"/>
              <a:gd name="connsiteX89-2075" fmla="*/ 116 w 684"/>
              <a:gd name="connsiteY89-2076" fmla="*/ 122 h 232"/>
              <a:gd name="connsiteX90-2077" fmla="*/ 111 w 684"/>
              <a:gd name="connsiteY90-2078" fmla="*/ 127 h 232"/>
              <a:gd name="connsiteX91-2079" fmla="*/ 111 w 684"/>
              <a:gd name="connsiteY91-2080" fmla="*/ 137 h 232"/>
              <a:gd name="connsiteX92-2081" fmla="*/ 111 w 684"/>
              <a:gd name="connsiteY92-2082" fmla="*/ 143 h 232"/>
              <a:gd name="connsiteX93-2083" fmla="*/ 111 w 684"/>
              <a:gd name="connsiteY93-2084" fmla="*/ 148 h 232"/>
              <a:gd name="connsiteX94-2085" fmla="*/ 111 w 684"/>
              <a:gd name="connsiteY94-2086" fmla="*/ 148 h 232"/>
              <a:gd name="connsiteX95-2087" fmla="*/ 111 w 684"/>
              <a:gd name="connsiteY95-2088" fmla="*/ 153 h 232"/>
              <a:gd name="connsiteX96-2089" fmla="*/ 116 w 684"/>
              <a:gd name="connsiteY96-2090" fmla="*/ 153 h 232"/>
              <a:gd name="connsiteX97-2091" fmla="*/ 116 w 684"/>
              <a:gd name="connsiteY97-2092" fmla="*/ 153 h 232"/>
              <a:gd name="connsiteX98-2093" fmla="*/ 121 w 684"/>
              <a:gd name="connsiteY98-2094" fmla="*/ 153 h 232"/>
              <a:gd name="connsiteX99-2095" fmla="*/ 132 w 684"/>
              <a:gd name="connsiteY99-2096" fmla="*/ 153 h 232"/>
              <a:gd name="connsiteX100-2097" fmla="*/ 148 w 684"/>
              <a:gd name="connsiteY100-2098" fmla="*/ 153 h 232"/>
              <a:gd name="connsiteX101-2099" fmla="*/ 169 w 684"/>
              <a:gd name="connsiteY101-2100" fmla="*/ 153 h 232"/>
              <a:gd name="connsiteX102-2101" fmla="*/ 190 w 684"/>
              <a:gd name="connsiteY102-2102" fmla="*/ 153 h 232"/>
              <a:gd name="connsiteX103-2103" fmla="*/ 211 w 684"/>
              <a:gd name="connsiteY103-2104" fmla="*/ 148 h 232"/>
              <a:gd name="connsiteX104-2105" fmla="*/ 242 w 684"/>
              <a:gd name="connsiteY104-2106" fmla="*/ 143 h 232"/>
              <a:gd name="connsiteX105-2107" fmla="*/ 269 w 684"/>
              <a:gd name="connsiteY105-2108" fmla="*/ 143 h 232"/>
              <a:gd name="connsiteX106-2109" fmla="*/ 290 w 684"/>
              <a:gd name="connsiteY106-2110" fmla="*/ 137 h 232"/>
              <a:gd name="connsiteX107-2111" fmla="*/ 311 w 684"/>
              <a:gd name="connsiteY107-2112" fmla="*/ 137 h 232"/>
              <a:gd name="connsiteX108-2113" fmla="*/ 332 w 684"/>
              <a:gd name="connsiteY108-2114" fmla="*/ 132 h 232"/>
              <a:gd name="connsiteX109-2115" fmla="*/ 342 w 684"/>
              <a:gd name="connsiteY109-2116" fmla="*/ 132 h 232"/>
              <a:gd name="connsiteX110-2117" fmla="*/ 358 w 684"/>
              <a:gd name="connsiteY110-2118" fmla="*/ 132 h 232"/>
              <a:gd name="connsiteX111-2119" fmla="*/ 363 w 684"/>
              <a:gd name="connsiteY111-2120" fmla="*/ 132 h 232"/>
              <a:gd name="connsiteX112-2121" fmla="*/ 368 w 684"/>
              <a:gd name="connsiteY112-2122" fmla="*/ 132 h 232"/>
              <a:gd name="connsiteX113-2123" fmla="*/ 368 w 684"/>
              <a:gd name="connsiteY113-2124" fmla="*/ 132 h 232"/>
              <a:gd name="connsiteX0-2125" fmla="*/ 368 w 684"/>
              <a:gd name="connsiteY0-2126" fmla="*/ 132 h 232"/>
              <a:gd name="connsiteX1-2127" fmla="*/ 374 w 684"/>
              <a:gd name="connsiteY1-2128" fmla="*/ 132 h 232"/>
              <a:gd name="connsiteX2-2129" fmla="*/ 379 w 684"/>
              <a:gd name="connsiteY2-2130" fmla="*/ 132 h 232"/>
              <a:gd name="connsiteX3-2131" fmla="*/ 395 w 684"/>
              <a:gd name="connsiteY3-2132" fmla="*/ 127 h 232"/>
              <a:gd name="connsiteX4-2133" fmla="*/ 405 w 684"/>
              <a:gd name="connsiteY4-2134" fmla="*/ 127 h 232"/>
              <a:gd name="connsiteX5-2135" fmla="*/ 421 w 684"/>
              <a:gd name="connsiteY5-2136" fmla="*/ 127 h 232"/>
              <a:gd name="connsiteX6-2137" fmla="*/ 442 w 684"/>
              <a:gd name="connsiteY6-2138" fmla="*/ 122 h 232"/>
              <a:gd name="connsiteX7-2139" fmla="*/ 468 w 684"/>
              <a:gd name="connsiteY7-2140" fmla="*/ 122 h 232"/>
              <a:gd name="connsiteX8-2141" fmla="*/ 495 w 684"/>
              <a:gd name="connsiteY8-2142" fmla="*/ 116 h 232"/>
              <a:gd name="connsiteX9-2143" fmla="*/ 547 w 684"/>
              <a:gd name="connsiteY9-2144" fmla="*/ 111 h 232"/>
              <a:gd name="connsiteX10-2145" fmla="*/ 595 w 684"/>
              <a:gd name="connsiteY10-2146" fmla="*/ 106 h 232"/>
              <a:gd name="connsiteX11-2147" fmla="*/ 642 w 684"/>
              <a:gd name="connsiteY11-2148" fmla="*/ 101 h 232"/>
              <a:gd name="connsiteX12-2149" fmla="*/ 684 w 684"/>
              <a:gd name="connsiteY12-2150" fmla="*/ 101 h 232"/>
              <a:gd name="connsiteX13-2151" fmla="*/ 663 w 684"/>
              <a:gd name="connsiteY13-2152" fmla="*/ 137 h 232"/>
              <a:gd name="connsiteX14-2153" fmla="*/ 653 w 684"/>
              <a:gd name="connsiteY14-2154" fmla="*/ 137 h 232"/>
              <a:gd name="connsiteX15-2155" fmla="*/ 637 w 684"/>
              <a:gd name="connsiteY15-2156" fmla="*/ 137 h 232"/>
              <a:gd name="connsiteX16-2157" fmla="*/ 626 w 684"/>
              <a:gd name="connsiteY16-2158" fmla="*/ 137 h 232"/>
              <a:gd name="connsiteX17-2159" fmla="*/ 610 w 684"/>
              <a:gd name="connsiteY17-2160" fmla="*/ 137 h 232"/>
              <a:gd name="connsiteX18-2161" fmla="*/ 595 w 684"/>
              <a:gd name="connsiteY18-2162" fmla="*/ 143 h 232"/>
              <a:gd name="connsiteX19-2163" fmla="*/ 579 w 684"/>
              <a:gd name="connsiteY19-2164" fmla="*/ 143 h 232"/>
              <a:gd name="connsiteX20-2165" fmla="*/ 558 w 684"/>
              <a:gd name="connsiteY20-2166" fmla="*/ 143 h 232"/>
              <a:gd name="connsiteX21-2167" fmla="*/ 542 w 684"/>
              <a:gd name="connsiteY21-2168" fmla="*/ 143 h 232"/>
              <a:gd name="connsiteX22-2169" fmla="*/ 521 w 684"/>
              <a:gd name="connsiteY22-2170" fmla="*/ 148 h 232"/>
              <a:gd name="connsiteX23-2171" fmla="*/ 500 w 684"/>
              <a:gd name="connsiteY23-2172" fmla="*/ 148 h 232"/>
              <a:gd name="connsiteX24-2173" fmla="*/ 479 w 684"/>
              <a:gd name="connsiteY24-2174" fmla="*/ 153 h 232"/>
              <a:gd name="connsiteX25-2175" fmla="*/ 458 w 684"/>
              <a:gd name="connsiteY25-2176" fmla="*/ 153 h 232"/>
              <a:gd name="connsiteX26-2177" fmla="*/ 432 w 684"/>
              <a:gd name="connsiteY26-2178" fmla="*/ 159 h 232"/>
              <a:gd name="connsiteX27-2179" fmla="*/ 405 w 684"/>
              <a:gd name="connsiteY27-2180" fmla="*/ 159 h 232"/>
              <a:gd name="connsiteX28-2181" fmla="*/ 384 w 684"/>
              <a:gd name="connsiteY28-2182" fmla="*/ 164 h 232"/>
              <a:gd name="connsiteX29-2183" fmla="*/ 353 w 684"/>
              <a:gd name="connsiteY29-2184" fmla="*/ 164 h 232"/>
              <a:gd name="connsiteX30-2185" fmla="*/ 326 w 684"/>
              <a:gd name="connsiteY30-2186" fmla="*/ 169 h 232"/>
              <a:gd name="connsiteX31-2187" fmla="*/ 305 w 684"/>
              <a:gd name="connsiteY31-2188" fmla="*/ 174 h 232"/>
              <a:gd name="connsiteX32-2189" fmla="*/ 279 w 684"/>
              <a:gd name="connsiteY32-2190" fmla="*/ 180 h 232"/>
              <a:gd name="connsiteX33-2191" fmla="*/ 258 w 684"/>
              <a:gd name="connsiteY33-2192" fmla="*/ 180 h 232"/>
              <a:gd name="connsiteX34-2193" fmla="*/ 237 w 684"/>
              <a:gd name="connsiteY34-2194" fmla="*/ 185 h 232"/>
              <a:gd name="connsiteX35-2195" fmla="*/ 216 w 684"/>
              <a:gd name="connsiteY35-2196" fmla="*/ 190 h 232"/>
              <a:gd name="connsiteX36-2197" fmla="*/ 200 w 684"/>
              <a:gd name="connsiteY36-2198" fmla="*/ 190 h 232"/>
              <a:gd name="connsiteX37-2199" fmla="*/ 184 w 684"/>
              <a:gd name="connsiteY37-2200" fmla="*/ 195 h 232"/>
              <a:gd name="connsiteX38-2201" fmla="*/ 169 w 684"/>
              <a:gd name="connsiteY38-2202" fmla="*/ 195 h 232"/>
              <a:gd name="connsiteX39-2203" fmla="*/ 153 w 684"/>
              <a:gd name="connsiteY39-2204" fmla="*/ 201 h 232"/>
              <a:gd name="connsiteX40-2205" fmla="*/ 142 w 684"/>
              <a:gd name="connsiteY40-2206" fmla="*/ 201 h 232"/>
              <a:gd name="connsiteX41-2207" fmla="*/ 132 w 684"/>
              <a:gd name="connsiteY41-2208" fmla="*/ 206 h 232"/>
              <a:gd name="connsiteX42-2209" fmla="*/ 127 w 684"/>
              <a:gd name="connsiteY42-2210" fmla="*/ 206 h 232"/>
              <a:gd name="connsiteX43-2211" fmla="*/ 116 w 684"/>
              <a:gd name="connsiteY43-2212" fmla="*/ 211 h 232"/>
              <a:gd name="connsiteX44-2213" fmla="*/ 111 w 684"/>
              <a:gd name="connsiteY44-2214" fmla="*/ 211 h 232"/>
              <a:gd name="connsiteX45-2215" fmla="*/ 105 w 684"/>
              <a:gd name="connsiteY45-2216" fmla="*/ 216 h 232"/>
              <a:gd name="connsiteX46-2217" fmla="*/ 90 w 684"/>
              <a:gd name="connsiteY46-2218" fmla="*/ 222 h 232"/>
              <a:gd name="connsiteX47-2219" fmla="*/ 79 w 684"/>
              <a:gd name="connsiteY47-2220" fmla="*/ 227 h 232"/>
              <a:gd name="connsiteX48-2221" fmla="*/ 69 w 684"/>
              <a:gd name="connsiteY48-2222" fmla="*/ 232 h 232"/>
              <a:gd name="connsiteX49-2223" fmla="*/ 63 w 684"/>
              <a:gd name="connsiteY49-2224" fmla="*/ 232 h 232"/>
              <a:gd name="connsiteX50-2225" fmla="*/ 58 w 684"/>
              <a:gd name="connsiteY50-2226" fmla="*/ 232 h 232"/>
              <a:gd name="connsiteX51-2227" fmla="*/ 53 w 684"/>
              <a:gd name="connsiteY51-2228" fmla="*/ 232 h 232"/>
              <a:gd name="connsiteX52-2229" fmla="*/ 48 w 684"/>
              <a:gd name="connsiteY52-2230" fmla="*/ 232 h 232"/>
              <a:gd name="connsiteX53-2231" fmla="*/ 37 w 684"/>
              <a:gd name="connsiteY53-2232" fmla="*/ 222 h 232"/>
              <a:gd name="connsiteX54-2233" fmla="*/ 27 w 684"/>
              <a:gd name="connsiteY54-2234" fmla="*/ 216 h 232"/>
              <a:gd name="connsiteX55-2235" fmla="*/ 16 w 684"/>
              <a:gd name="connsiteY55-2236" fmla="*/ 206 h 232"/>
              <a:gd name="connsiteX56-2237" fmla="*/ 11 w 684"/>
              <a:gd name="connsiteY56-2238" fmla="*/ 201 h 232"/>
              <a:gd name="connsiteX57-2239" fmla="*/ 6 w 684"/>
              <a:gd name="connsiteY57-2240" fmla="*/ 190 h 232"/>
              <a:gd name="connsiteX58-2241" fmla="*/ 0 w 684"/>
              <a:gd name="connsiteY58-2242" fmla="*/ 185 h 232"/>
              <a:gd name="connsiteX59-2243" fmla="*/ 6 w 684"/>
              <a:gd name="connsiteY59-2244" fmla="*/ 180 h 232"/>
              <a:gd name="connsiteX60-2245" fmla="*/ 11 w 684"/>
              <a:gd name="connsiteY60-2246" fmla="*/ 174 h 232"/>
              <a:gd name="connsiteX61-2247" fmla="*/ 16 w 684"/>
              <a:gd name="connsiteY61-2248" fmla="*/ 169 h 232"/>
              <a:gd name="connsiteX62-2249" fmla="*/ 27 w 684"/>
              <a:gd name="connsiteY62-2250" fmla="*/ 164 h 232"/>
              <a:gd name="connsiteX63-2251" fmla="*/ 37 w 684"/>
              <a:gd name="connsiteY63-2252" fmla="*/ 153 h 232"/>
              <a:gd name="connsiteX64-2253" fmla="*/ 48 w 684"/>
              <a:gd name="connsiteY64-2254" fmla="*/ 143 h 232"/>
              <a:gd name="connsiteX65-2255" fmla="*/ 53 w 684"/>
              <a:gd name="connsiteY65-2256" fmla="*/ 127 h 232"/>
              <a:gd name="connsiteX66-2257" fmla="*/ 63 w 684"/>
              <a:gd name="connsiteY66-2258" fmla="*/ 111 h 232"/>
              <a:gd name="connsiteX67-2259" fmla="*/ 63 w 684"/>
              <a:gd name="connsiteY67-2260" fmla="*/ 90 h 232"/>
              <a:gd name="connsiteX68-2261" fmla="*/ 69 w 684"/>
              <a:gd name="connsiteY68-2262" fmla="*/ 79 h 232"/>
              <a:gd name="connsiteX69-2263" fmla="*/ 69 w 684"/>
              <a:gd name="connsiteY69-2264" fmla="*/ 64 h 232"/>
              <a:gd name="connsiteX70-2265" fmla="*/ 69 w 684"/>
              <a:gd name="connsiteY70-2266" fmla="*/ 53 h 232"/>
              <a:gd name="connsiteX71-2267" fmla="*/ 58 w 684"/>
              <a:gd name="connsiteY71-2268" fmla="*/ 32 h 232"/>
              <a:gd name="connsiteX72-2269" fmla="*/ 95 w 684"/>
              <a:gd name="connsiteY72-2270" fmla="*/ 0 h 232"/>
              <a:gd name="connsiteX73-2271" fmla="*/ 105 w 684"/>
              <a:gd name="connsiteY73-2272" fmla="*/ 6 h 232"/>
              <a:gd name="connsiteX74-2273" fmla="*/ 116 w 684"/>
              <a:gd name="connsiteY74-2274" fmla="*/ 16 h 232"/>
              <a:gd name="connsiteX75-2275" fmla="*/ 127 w 684"/>
              <a:gd name="connsiteY75-2276" fmla="*/ 22 h 232"/>
              <a:gd name="connsiteX76-2277" fmla="*/ 132 w 684"/>
              <a:gd name="connsiteY76-2278" fmla="*/ 27 h 232"/>
              <a:gd name="connsiteX77-2279" fmla="*/ 137 w 684"/>
              <a:gd name="connsiteY77-2280" fmla="*/ 32 h 232"/>
              <a:gd name="connsiteX78-2281" fmla="*/ 137 w 684"/>
              <a:gd name="connsiteY78-2282" fmla="*/ 37 h 232"/>
              <a:gd name="connsiteX79-2283" fmla="*/ 137 w 684"/>
              <a:gd name="connsiteY79-2284" fmla="*/ 43 h 232"/>
              <a:gd name="connsiteX80-2285" fmla="*/ 137 w 684"/>
              <a:gd name="connsiteY80-2286" fmla="*/ 48 h 232"/>
              <a:gd name="connsiteX81-2287" fmla="*/ 137 w 684"/>
              <a:gd name="connsiteY81-2288" fmla="*/ 53 h 232"/>
              <a:gd name="connsiteX82-2289" fmla="*/ 137 w 684"/>
              <a:gd name="connsiteY82-2290" fmla="*/ 58 h 232"/>
              <a:gd name="connsiteX83-2291" fmla="*/ 132 w 684"/>
              <a:gd name="connsiteY83-2292" fmla="*/ 69 h 232"/>
              <a:gd name="connsiteX84-2293" fmla="*/ 132 w 684"/>
              <a:gd name="connsiteY84-2294" fmla="*/ 79 h 232"/>
              <a:gd name="connsiteX85-2295" fmla="*/ 127 w 684"/>
              <a:gd name="connsiteY85-2296" fmla="*/ 90 h 232"/>
              <a:gd name="connsiteX86-2297" fmla="*/ 121 w 684"/>
              <a:gd name="connsiteY86-2298" fmla="*/ 101 h 232"/>
              <a:gd name="connsiteX87-2299" fmla="*/ 116 w 684"/>
              <a:gd name="connsiteY87-2300" fmla="*/ 111 h 232"/>
              <a:gd name="connsiteX88-2301" fmla="*/ 116 w 684"/>
              <a:gd name="connsiteY88-2302" fmla="*/ 122 h 232"/>
              <a:gd name="connsiteX89-2303" fmla="*/ 111 w 684"/>
              <a:gd name="connsiteY89-2304" fmla="*/ 127 h 232"/>
              <a:gd name="connsiteX90-2305" fmla="*/ 111 w 684"/>
              <a:gd name="connsiteY90-2306" fmla="*/ 137 h 232"/>
              <a:gd name="connsiteX91-2307" fmla="*/ 111 w 684"/>
              <a:gd name="connsiteY91-2308" fmla="*/ 143 h 232"/>
              <a:gd name="connsiteX92-2309" fmla="*/ 111 w 684"/>
              <a:gd name="connsiteY92-2310" fmla="*/ 148 h 232"/>
              <a:gd name="connsiteX93-2311" fmla="*/ 111 w 684"/>
              <a:gd name="connsiteY93-2312" fmla="*/ 148 h 232"/>
              <a:gd name="connsiteX94-2313" fmla="*/ 111 w 684"/>
              <a:gd name="connsiteY94-2314" fmla="*/ 153 h 232"/>
              <a:gd name="connsiteX95-2315" fmla="*/ 116 w 684"/>
              <a:gd name="connsiteY95-2316" fmla="*/ 153 h 232"/>
              <a:gd name="connsiteX96-2317" fmla="*/ 116 w 684"/>
              <a:gd name="connsiteY96-2318" fmla="*/ 153 h 232"/>
              <a:gd name="connsiteX97-2319" fmla="*/ 121 w 684"/>
              <a:gd name="connsiteY97-2320" fmla="*/ 153 h 232"/>
              <a:gd name="connsiteX98-2321" fmla="*/ 132 w 684"/>
              <a:gd name="connsiteY98-2322" fmla="*/ 153 h 232"/>
              <a:gd name="connsiteX99-2323" fmla="*/ 148 w 684"/>
              <a:gd name="connsiteY99-2324" fmla="*/ 153 h 232"/>
              <a:gd name="connsiteX100-2325" fmla="*/ 169 w 684"/>
              <a:gd name="connsiteY100-2326" fmla="*/ 153 h 232"/>
              <a:gd name="connsiteX101-2327" fmla="*/ 190 w 684"/>
              <a:gd name="connsiteY101-2328" fmla="*/ 153 h 232"/>
              <a:gd name="connsiteX102-2329" fmla="*/ 211 w 684"/>
              <a:gd name="connsiteY102-2330" fmla="*/ 148 h 232"/>
              <a:gd name="connsiteX103-2331" fmla="*/ 242 w 684"/>
              <a:gd name="connsiteY103-2332" fmla="*/ 143 h 232"/>
              <a:gd name="connsiteX104-2333" fmla="*/ 269 w 684"/>
              <a:gd name="connsiteY104-2334" fmla="*/ 143 h 232"/>
              <a:gd name="connsiteX105-2335" fmla="*/ 290 w 684"/>
              <a:gd name="connsiteY105-2336" fmla="*/ 137 h 232"/>
              <a:gd name="connsiteX106-2337" fmla="*/ 311 w 684"/>
              <a:gd name="connsiteY106-2338" fmla="*/ 137 h 232"/>
              <a:gd name="connsiteX107-2339" fmla="*/ 332 w 684"/>
              <a:gd name="connsiteY107-2340" fmla="*/ 132 h 232"/>
              <a:gd name="connsiteX108-2341" fmla="*/ 342 w 684"/>
              <a:gd name="connsiteY108-2342" fmla="*/ 132 h 232"/>
              <a:gd name="connsiteX109-2343" fmla="*/ 358 w 684"/>
              <a:gd name="connsiteY109-2344" fmla="*/ 132 h 232"/>
              <a:gd name="connsiteX110-2345" fmla="*/ 363 w 684"/>
              <a:gd name="connsiteY110-2346" fmla="*/ 132 h 232"/>
              <a:gd name="connsiteX111-2347" fmla="*/ 368 w 684"/>
              <a:gd name="connsiteY111-2348" fmla="*/ 132 h 232"/>
              <a:gd name="connsiteX112-2349" fmla="*/ 368 w 684"/>
              <a:gd name="connsiteY112-2350" fmla="*/ 132 h 232"/>
              <a:gd name="connsiteX0-2351" fmla="*/ 368 w 684"/>
              <a:gd name="connsiteY0-2352" fmla="*/ 132 h 232"/>
              <a:gd name="connsiteX1-2353" fmla="*/ 374 w 684"/>
              <a:gd name="connsiteY1-2354" fmla="*/ 132 h 232"/>
              <a:gd name="connsiteX2-2355" fmla="*/ 379 w 684"/>
              <a:gd name="connsiteY2-2356" fmla="*/ 132 h 232"/>
              <a:gd name="connsiteX3-2357" fmla="*/ 395 w 684"/>
              <a:gd name="connsiteY3-2358" fmla="*/ 127 h 232"/>
              <a:gd name="connsiteX4-2359" fmla="*/ 405 w 684"/>
              <a:gd name="connsiteY4-2360" fmla="*/ 127 h 232"/>
              <a:gd name="connsiteX5-2361" fmla="*/ 421 w 684"/>
              <a:gd name="connsiteY5-2362" fmla="*/ 127 h 232"/>
              <a:gd name="connsiteX6-2363" fmla="*/ 442 w 684"/>
              <a:gd name="connsiteY6-2364" fmla="*/ 122 h 232"/>
              <a:gd name="connsiteX7-2365" fmla="*/ 468 w 684"/>
              <a:gd name="connsiteY7-2366" fmla="*/ 122 h 232"/>
              <a:gd name="connsiteX8-2367" fmla="*/ 495 w 684"/>
              <a:gd name="connsiteY8-2368" fmla="*/ 116 h 232"/>
              <a:gd name="connsiteX9-2369" fmla="*/ 547 w 684"/>
              <a:gd name="connsiteY9-2370" fmla="*/ 111 h 232"/>
              <a:gd name="connsiteX10-2371" fmla="*/ 595 w 684"/>
              <a:gd name="connsiteY10-2372" fmla="*/ 106 h 232"/>
              <a:gd name="connsiteX11-2373" fmla="*/ 642 w 684"/>
              <a:gd name="connsiteY11-2374" fmla="*/ 101 h 232"/>
              <a:gd name="connsiteX12-2375" fmla="*/ 684 w 684"/>
              <a:gd name="connsiteY12-2376" fmla="*/ 101 h 232"/>
              <a:gd name="connsiteX13-2377" fmla="*/ 663 w 684"/>
              <a:gd name="connsiteY13-2378" fmla="*/ 137 h 232"/>
              <a:gd name="connsiteX14-2379" fmla="*/ 653 w 684"/>
              <a:gd name="connsiteY14-2380" fmla="*/ 137 h 232"/>
              <a:gd name="connsiteX15-2381" fmla="*/ 637 w 684"/>
              <a:gd name="connsiteY15-2382" fmla="*/ 137 h 232"/>
              <a:gd name="connsiteX16-2383" fmla="*/ 626 w 684"/>
              <a:gd name="connsiteY16-2384" fmla="*/ 137 h 232"/>
              <a:gd name="connsiteX17-2385" fmla="*/ 610 w 684"/>
              <a:gd name="connsiteY17-2386" fmla="*/ 137 h 232"/>
              <a:gd name="connsiteX18-2387" fmla="*/ 595 w 684"/>
              <a:gd name="connsiteY18-2388" fmla="*/ 143 h 232"/>
              <a:gd name="connsiteX19-2389" fmla="*/ 579 w 684"/>
              <a:gd name="connsiteY19-2390" fmla="*/ 143 h 232"/>
              <a:gd name="connsiteX20-2391" fmla="*/ 558 w 684"/>
              <a:gd name="connsiteY20-2392" fmla="*/ 143 h 232"/>
              <a:gd name="connsiteX21-2393" fmla="*/ 542 w 684"/>
              <a:gd name="connsiteY21-2394" fmla="*/ 143 h 232"/>
              <a:gd name="connsiteX22-2395" fmla="*/ 521 w 684"/>
              <a:gd name="connsiteY22-2396" fmla="*/ 148 h 232"/>
              <a:gd name="connsiteX23-2397" fmla="*/ 500 w 684"/>
              <a:gd name="connsiteY23-2398" fmla="*/ 148 h 232"/>
              <a:gd name="connsiteX24-2399" fmla="*/ 479 w 684"/>
              <a:gd name="connsiteY24-2400" fmla="*/ 153 h 232"/>
              <a:gd name="connsiteX25-2401" fmla="*/ 458 w 684"/>
              <a:gd name="connsiteY25-2402" fmla="*/ 153 h 232"/>
              <a:gd name="connsiteX26-2403" fmla="*/ 432 w 684"/>
              <a:gd name="connsiteY26-2404" fmla="*/ 159 h 232"/>
              <a:gd name="connsiteX27-2405" fmla="*/ 405 w 684"/>
              <a:gd name="connsiteY27-2406" fmla="*/ 159 h 232"/>
              <a:gd name="connsiteX28-2407" fmla="*/ 384 w 684"/>
              <a:gd name="connsiteY28-2408" fmla="*/ 164 h 232"/>
              <a:gd name="connsiteX29-2409" fmla="*/ 353 w 684"/>
              <a:gd name="connsiteY29-2410" fmla="*/ 164 h 232"/>
              <a:gd name="connsiteX30-2411" fmla="*/ 326 w 684"/>
              <a:gd name="connsiteY30-2412" fmla="*/ 169 h 232"/>
              <a:gd name="connsiteX31-2413" fmla="*/ 305 w 684"/>
              <a:gd name="connsiteY31-2414" fmla="*/ 174 h 232"/>
              <a:gd name="connsiteX32-2415" fmla="*/ 279 w 684"/>
              <a:gd name="connsiteY32-2416" fmla="*/ 180 h 232"/>
              <a:gd name="connsiteX33-2417" fmla="*/ 258 w 684"/>
              <a:gd name="connsiteY33-2418" fmla="*/ 180 h 232"/>
              <a:gd name="connsiteX34-2419" fmla="*/ 237 w 684"/>
              <a:gd name="connsiteY34-2420" fmla="*/ 185 h 232"/>
              <a:gd name="connsiteX35-2421" fmla="*/ 216 w 684"/>
              <a:gd name="connsiteY35-2422" fmla="*/ 190 h 232"/>
              <a:gd name="connsiteX36-2423" fmla="*/ 200 w 684"/>
              <a:gd name="connsiteY36-2424" fmla="*/ 190 h 232"/>
              <a:gd name="connsiteX37-2425" fmla="*/ 184 w 684"/>
              <a:gd name="connsiteY37-2426" fmla="*/ 195 h 232"/>
              <a:gd name="connsiteX38-2427" fmla="*/ 169 w 684"/>
              <a:gd name="connsiteY38-2428" fmla="*/ 195 h 232"/>
              <a:gd name="connsiteX39-2429" fmla="*/ 153 w 684"/>
              <a:gd name="connsiteY39-2430" fmla="*/ 201 h 232"/>
              <a:gd name="connsiteX40-2431" fmla="*/ 142 w 684"/>
              <a:gd name="connsiteY40-2432" fmla="*/ 201 h 232"/>
              <a:gd name="connsiteX41-2433" fmla="*/ 132 w 684"/>
              <a:gd name="connsiteY41-2434" fmla="*/ 206 h 232"/>
              <a:gd name="connsiteX42-2435" fmla="*/ 127 w 684"/>
              <a:gd name="connsiteY42-2436" fmla="*/ 206 h 232"/>
              <a:gd name="connsiteX43-2437" fmla="*/ 116 w 684"/>
              <a:gd name="connsiteY43-2438" fmla="*/ 211 h 232"/>
              <a:gd name="connsiteX44-2439" fmla="*/ 111 w 684"/>
              <a:gd name="connsiteY44-2440" fmla="*/ 211 h 232"/>
              <a:gd name="connsiteX45-2441" fmla="*/ 105 w 684"/>
              <a:gd name="connsiteY45-2442" fmla="*/ 216 h 232"/>
              <a:gd name="connsiteX46-2443" fmla="*/ 90 w 684"/>
              <a:gd name="connsiteY46-2444" fmla="*/ 222 h 232"/>
              <a:gd name="connsiteX47-2445" fmla="*/ 79 w 684"/>
              <a:gd name="connsiteY47-2446" fmla="*/ 227 h 232"/>
              <a:gd name="connsiteX48-2447" fmla="*/ 69 w 684"/>
              <a:gd name="connsiteY48-2448" fmla="*/ 232 h 232"/>
              <a:gd name="connsiteX49-2449" fmla="*/ 63 w 684"/>
              <a:gd name="connsiteY49-2450" fmla="*/ 232 h 232"/>
              <a:gd name="connsiteX50-2451" fmla="*/ 58 w 684"/>
              <a:gd name="connsiteY50-2452" fmla="*/ 232 h 232"/>
              <a:gd name="connsiteX51-2453" fmla="*/ 53 w 684"/>
              <a:gd name="connsiteY51-2454" fmla="*/ 232 h 232"/>
              <a:gd name="connsiteX52-2455" fmla="*/ 48 w 684"/>
              <a:gd name="connsiteY52-2456" fmla="*/ 232 h 232"/>
              <a:gd name="connsiteX53-2457" fmla="*/ 37 w 684"/>
              <a:gd name="connsiteY53-2458" fmla="*/ 222 h 232"/>
              <a:gd name="connsiteX54-2459" fmla="*/ 27 w 684"/>
              <a:gd name="connsiteY54-2460" fmla="*/ 216 h 232"/>
              <a:gd name="connsiteX55-2461" fmla="*/ 16 w 684"/>
              <a:gd name="connsiteY55-2462" fmla="*/ 206 h 232"/>
              <a:gd name="connsiteX56-2463" fmla="*/ 11 w 684"/>
              <a:gd name="connsiteY56-2464" fmla="*/ 201 h 232"/>
              <a:gd name="connsiteX57-2465" fmla="*/ 6 w 684"/>
              <a:gd name="connsiteY57-2466" fmla="*/ 190 h 232"/>
              <a:gd name="connsiteX58-2467" fmla="*/ 0 w 684"/>
              <a:gd name="connsiteY58-2468" fmla="*/ 185 h 232"/>
              <a:gd name="connsiteX59-2469" fmla="*/ 6 w 684"/>
              <a:gd name="connsiteY59-2470" fmla="*/ 180 h 232"/>
              <a:gd name="connsiteX60-2471" fmla="*/ 11 w 684"/>
              <a:gd name="connsiteY60-2472" fmla="*/ 174 h 232"/>
              <a:gd name="connsiteX61-2473" fmla="*/ 16 w 684"/>
              <a:gd name="connsiteY61-2474" fmla="*/ 169 h 232"/>
              <a:gd name="connsiteX62-2475" fmla="*/ 27 w 684"/>
              <a:gd name="connsiteY62-2476" fmla="*/ 164 h 232"/>
              <a:gd name="connsiteX63-2477" fmla="*/ 37 w 684"/>
              <a:gd name="connsiteY63-2478" fmla="*/ 153 h 232"/>
              <a:gd name="connsiteX64-2479" fmla="*/ 48 w 684"/>
              <a:gd name="connsiteY64-2480" fmla="*/ 143 h 232"/>
              <a:gd name="connsiteX65-2481" fmla="*/ 53 w 684"/>
              <a:gd name="connsiteY65-2482" fmla="*/ 127 h 232"/>
              <a:gd name="connsiteX66-2483" fmla="*/ 63 w 684"/>
              <a:gd name="connsiteY66-2484" fmla="*/ 111 h 232"/>
              <a:gd name="connsiteX67-2485" fmla="*/ 63 w 684"/>
              <a:gd name="connsiteY67-2486" fmla="*/ 90 h 232"/>
              <a:gd name="connsiteX68-2487" fmla="*/ 69 w 684"/>
              <a:gd name="connsiteY68-2488" fmla="*/ 79 h 232"/>
              <a:gd name="connsiteX69-2489" fmla="*/ 69 w 684"/>
              <a:gd name="connsiteY69-2490" fmla="*/ 64 h 232"/>
              <a:gd name="connsiteX70-2491" fmla="*/ 69 w 684"/>
              <a:gd name="connsiteY70-2492" fmla="*/ 53 h 232"/>
              <a:gd name="connsiteX71-2493" fmla="*/ 58 w 684"/>
              <a:gd name="connsiteY71-2494" fmla="*/ 32 h 232"/>
              <a:gd name="connsiteX72-2495" fmla="*/ 95 w 684"/>
              <a:gd name="connsiteY72-2496" fmla="*/ 0 h 232"/>
              <a:gd name="connsiteX73-2497" fmla="*/ 105 w 684"/>
              <a:gd name="connsiteY73-2498" fmla="*/ 6 h 232"/>
              <a:gd name="connsiteX74-2499" fmla="*/ 116 w 684"/>
              <a:gd name="connsiteY74-2500" fmla="*/ 16 h 232"/>
              <a:gd name="connsiteX75-2501" fmla="*/ 132 w 684"/>
              <a:gd name="connsiteY75-2502" fmla="*/ 27 h 232"/>
              <a:gd name="connsiteX76-2503" fmla="*/ 137 w 684"/>
              <a:gd name="connsiteY76-2504" fmla="*/ 32 h 232"/>
              <a:gd name="connsiteX77-2505" fmla="*/ 137 w 684"/>
              <a:gd name="connsiteY77-2506" fmla="*/ 37 h 232"/>
              <a:gd name="connsiteX78-2507" fmla="*/ 137 w 684"/>
              <a:gd name="connsiteY78-2508" fmla="*/ 43 h 232"/>
              <a:gd name="connsiteX79-2509" fmla="*/ 137 w 684"/>
              <a:gd name="connsiteY79-2510" fmla="*/ 48 h 232"/>
              <a:gd name="connsiteX80-2511" fmla="*/ 137 w 684"/>
              <a:gd name="connsiteY80-2512" fmla="*/ 53 h 232"/>
              <a:gd name="connsiteX81-2513" fmla="*/ 137 w 684"/>
              <a:gd name="connsiteY81-2514" fmla="*/ 58 h 232"/>
              <a:gd name="connsiteX82-2515" fmla="*/ 132 w 684"/>
              <a:gd name="connsiteY82-2516" fmla="*/ 69 h 232"/>
              <a:gd name="connsiteX83-2517" fmla="*/ 132 w 684"/>
              <a:gd name="connsiteY83-2518" fmla="*/ 79 h 232"/>
              <a:gd name="connsiteX84-2519" fmla="*/ 127 w 684"/>
              <a:gd name="connsiteY84-2520" fmla="*/ 90 h 232"/>
              <a:gd name="connsiteX85-2521" fmla="*/ 121 w 684"/>
              <a:gd name="connsiteY85-2522" fmla="*/ 101 h 232"/>
              <a:gd name="connsiteX86-2523" fmla="*/ 116 w 684"/>
              <a:gd name="connsiteY86-2524" fmla="*/ 111 h 232"/>
              <a:gd name="connsiteX87-2525" fmla="*/ 116 w 684"/>
              <a:gd name="connsiteY87-2526" fmla="*/ 122 h 232"/>
              <a:gd name="connsiteX88-2527" fmla="*/ 111 w 684"/>
              <a:gd name="connsiteY88-2528" fmla="*/ 127 h 232"/>
              <a:gd name="connsiteX89-2529" fmla="*/ 111 w 684"/>
              <a:gd name="connsiteY89-2530" fmla="*/ 137 h 232"/>
              <a:gd name="connsiteX90-2531" fmla="*/ 111 w 684"/>
              <a:gd name="connsiteY90-2532" fmla="*/ 143 h 232"/>
              <a:gd name="connsiteX91-2533" fmla="*/ 111 w 684"/>
              <a:gd name="connsiteY91-2534" fmla="*/ 148 h 232"/>
              <a:gd name="connsiteX92-2535" fmla="*/ 111 w 684"/>
              <a:gd name="connsiteY92-2536" fmla="*/ 148 h 232"/>
              <a:gd name="connsiteX93-2537" fmla="*/ 111 w 684"/>
              <a:gd name="connsiteY93-2538" fmla="*/ 153 h 232"/>
              <a:gd name="connsiteX94-2539" fmla="*/ 116 w 684"/>
              <a:gd name="connsiteY94-2540" fmla="*/ 153 h 232"/>
              <a:gd name="connsiteX95-2541" fmla="*/ 116 w 684"/>
              <a:gd name="connsiteY95-2542" fmla="*/ 153 h 232"/>
              <a:gd name="connsiteX96-2543" fmla="*/ 121 w 684"/>
              <a:gd name="connsiteY96-2544" fmla="*/ 153 h 232"/>
              <a:gd name="connsiteX97-2545" fmla="*/ 132 w 684"/>
              <a:gd name="connsiteY97-2546" fmla="*/ 153 h 232"/>
              <a:gd name="connsiteX98-2547" fmla="*/ 148 w 684"/>
              <a:gd name="connsiteY98-2548" fmla="*/ 153 h 232"/>
              <a:gd name="connsiteX99-2549" fmla="*/ 169 w 684"/>
              <a:gd name="connsiteY99-2550" fmla="*/ 153 h 232"/>
              <a:gd name="connsiteX100-2551" fmla="*/ 190 w 684"/>
              <a:gd name="connsiteY100-2552" fmla="*/ 153 h 232"/>
              <a:gd name="connsiteX101-2553" fmla="*/ 211 w 684"/>
              <a:gd name="connsiteY101-2554" fmla="*/ 148 h 232"/>
              <a:gd name="connsiteX102-2555" fmla="*/ 242 w 684"/>
              <a:gd name="connsiteY102-2556" fmla="*/ 143 h 232"/>
              <a:gd name="connsiteX103-2557" fmla="*/ 269 w 684"/>
              <a:gd name="connsiteY103-2558" fmla="*/ 143 h 232"/>
              <a:gd name="connsiteX104-2559" fmla="*/ 290 w 684"/>
              <a:gd name="connsiteY104-2560" fmla="*/ 137 h 232"/>
              <a:gd name="connsiteX105-2561" fmla="*/ 311 w 684"/>
              <a:gd name="connsiteY105-2562" fmla="*/ 137 h 232"/>
              <a:gd name="connsiteX106-2563" fmla="*/ 332 w 684"/>
              <a:gd name="connsiteY106-2564" fmla="*/ 132 h 232"/>
              <a:gd name="connsiteX107-2565" fmla="*/ 342 w 684"/>
              <a:gd name="connsiteY107-2566" fmla="*/ 132 h 232"/>
              <a:gd name="connsiteX108-2567" fmla="*/ 358 w 684"/>
              <a:gd name="connsiteY108-2568" fmla="*/ 132 h 232"/>
              <a:gd name="connsiteX109-2569" fmla="*/ 363 w 684"/>
              <a:gd name="connsiteY109-2570" fmla="*/ 132 h 232"/>
              <a:gd name="connsiteX110-2571" fmla="*/ 368 w 684"/>
              <a:gd name="connsiteY110-2572" fmla="*/ 132 h 232"/>
              <a:gd name="connsiteX111-2573" fmla="*/ 368 w 684"/>
              <a:gd name="connsiteY111-2574" fmla="*/ 132 h 232"/>
              <a:gd name="connsiteX0-2575" fmla="*/ 368 w 684"/>
              <a:gd name="connsiteY0-2576" fmla="*/ 135 h 235"/>
              <a:gd name="connsiteX1-2577" fmla="*/ 374 w 684"/>
              <a:gd name="connsiteY1-2578" fmla="*/ 135 h 235"/>
              <a:gd name="connsiteX2-2579" fmla="*/ 379 w 684"/>
              <a:gd name="connsiteY2-2580" fmla="*/ 135 h 235"/>
              <a:gd name="connsiteX3-2581" fmla="*/ 395 w 684"/>
              <a:gd name="connsiteY3-2582" fmla="*/ 130 h 235"/>
              <a:gd name="connsiteX4-2583" fmla="*/ 405 w 684"/>
              <a:gd name="connsiteY4-2584" fmla="*/ 130 h 235"/>
              <a:gd name="connsiteX5-2585" fmla="*/ 421 w 684"/>
              <a:gd name="connsiteY5-2586" fmla="*/ 130 h 235"/>
              <a:gd name="connsiteX6-2587" fmla="*/ 442 w 684"/>
              <a:gd name="connsiteY6-2588" fmla="*/ 125 h 235"/>
              <a:gd name="connsiteX7-2589" fmla="*/ 468 w 684"/>
              <a:gd name="connsiteY7-2590" fmla="*/ 125 h 235"/>
              <a:gd name="connsiteX8-2591" fmla="*/ 495 w 684"/>
              <a:gd name="connsiteY8-2592" fmla="*/ 119 h 235"/>
              <a:gd name="connsiteX9-2593" fmla="*/ 547 w 684"/>
              <a:gd name="connsiteY9-2594" fmla="*/ 114 h 235"/>
              <a:gd name="connsiteX10-2595" fmla="*/ 595 w 684"/>
              <a:gd name="connsiteY10-2596" fmla="*/ 109 h 235"/>
              <a:gd name="connsiteX11-2597" fmla="*/ 642 w 684"/>
              <a:gd name="connsiteY11-2598" fmla="*/ 104 h 235"/>
              <a:gd name="connsiteX12-2599" fmla="*/ 684 w 684"/>
              <a:gd name="connsiteY12-2600" fmla="*/ 104 h 235"/>
              <a:gd name="connsiteX13-2601" fmla="*/ 663 w 684"/>
              <a:gd name="connsiteY13-2602" fmla="*/ 140 h 235"/>
              <a:gd name="connsiteX14-2603" fmla="*/ 653 w 684"/>
              <a:gd name="connsiteY14-2604" fmla="*/ 140 h 235"/>
              <a:gd name="connsiteX15-2605" fmla="*/ 637 w 684"/>
              <a:gd name="connsiteY15-2606" fmla="*/ 140 h 235"/>
              <a:gd name="connsiteX16-2607" fmla="*/ 626 w 684"/>
              <a:gd name="connsiteY16-2608" fmla="*/ 140 h 235"/>
              <a:gd name="connsiteX17-2609" fmla="*/ 610 w 684"/>
              <a:gd name="connsiteY17-2610" fmla="*/ 140 h 235"/>
              <a:gd name="connsiteX18-2611" fmla="*/ 595 w 684"/>
              <a:gd name="connsiteY18-2612" fmla="*/ 146 h 235"/>
              <a:gd name="connsiteX19-2613" fmla="*/ 579 w 684"/>
              <a:gd name="connsiteY19-2614" fmla="*/ 146 h 235"/>
              <a:gd name="connsiteX20-2615" fmla="*/ 558 w 684"/>
              <a:gd name="connsiteY20-2616" fmla="*/ 146 h 235"/>
              <a:gd name="connsiteX21-2617" fmla="*/ 542 w 684"/>
              <a:gd name="connsiteY21-2618" fmla="*/ 146 h 235"/>
              <a:gd name="connsiteX22-2619" fmla="*/ 521 w 684"/>
              <a:gd name="connsiteY22-2620" fmla="*/ 151 h 235"/>
              <a:gd name="connsiteX23-2621" fmla="*/ 500 w 684"/>
              <a:gd name="connsiteY23-2622" fmla="*/ 151 h 235"/>
              <a:gd name="connsiteX24-2623" fmla="*/ 479 w 684"/>
              <a:gd name="connsiteY24-2624" fmla="*/ 156 h 235"/>
              <a:gd name="connsiteX25-2625" fmla="*/ 458 w 684"/>
              <a:gd name="connsiteY25-2626" fmla="*/ 156 h 235"/>
              <a:gd name="connsiteX26-2627" fmla="*/ 432 w 684"/>
              <a:gd name="connsiteY26-2628" fmla="*/ 162 h 235"/>
              <a:gd name="connsiteX27-2629" fmla="*/ 405 w 684"/>
              <a:gd name="connsiteY27-2630" fmla="*/ 162 h 235"/>
              <a:gd name="connsiteX28-2631" fmla="*/ 384 w 684"/>
              <a:gd name="connsiteY28-2632" fmla="*/ 167 h 235"/>
              <a:gd name="connsiteX29-2633" fmla="*/ 353 w 684"/>
              <a:gd name="connsiteY29-2634" fmla="*/ 167 h 235"/>
              <a:gd name="connsiteX30-2635" fmla="*/ 326 w 684"/>
              <a:gd name="connsiteY30-2636" fmla="*/ 172 h 235"/>
              <a:gd name="connsiteX31-2637" fmla="*/ 305 w 684"/>
              <a:gd name="connsiteY31-2638" fmla="*/ 177 h 235"/>
              <a:gd name="connsiteX32-2639" fmla="*/ 279 w 684"/>
              <a:gd name="connsiteY32-2640" fmla="*/ 183 h 235"/>
              <a:gd name="connsiteX33-2641" fmla="*/ 258 w 684"/>
              <a:gd name="connsiteY33-2642" fmla="*/ 183 h 235"/>
              <a:gd name="connsiteX34-2643" fmla="*/ 237 w 684"/>
              <a:gd name="connsiteY34-2644" fmla="*/ 188 h 235"/>
              <a:gd name="connsiteX35-2645" fmla="*/ 216 w 684"/>
              <a:gd name="connsiteY35-2646" fmla="*/ 193 h 235"/>
              <a:gd name="connsiteX36-2647" fmla="*/ 200 w 684"/>
              <a:gd name="connsiteY36-2648" fmla="*/ 193 h 235"/>
              <a:gd name="connsiteX37-2649" fmla="*/ 184 w 684"/>
              <a:gd name="connsiteY37-2650" fmla="*/ 198 h 235"/>
              <a:gd name="connsiteX38-2651" fmla="*/ 169 w 684"/>
              <a:gd name="connsiteY38-2652" fmla="*/ 198 h 235"/>
              <a:gd name="connsiteX39-2653" fmla="*/ 153 w 684"/>
              <a:gd name="connsiteY39-2654" fmla="*/ 204 h 235"/>
              <a:gd name="connsiteX40-2655" fmla="*/ 142 w 684"/>
              <a:gd name="connsiteY40-2656" fmla="*/ 204 h 235"/>
              <a:gd name="connsiteX41-2657" fmla="*/ 132 w 684"/>
              <a:gd name="connsiteY41-2658" fmla="*/ 209 h 235"/>
              <a:gd name="connsiteX42-2659" fmla="*/ 127 w 684"/>
              <a:gd name="connsiteY42-2660" fmla="*/ 209 h 235"/>
              <a:gd name="connsiteX43-2661" fmla="*/ 116 w 684"/>
              <a:gd name="connsiteY43-2662" fmla="*/ 214 h 235"/>
              <a:gd name="connsiteX44-2663" fmla="*/ 111 w 684"/>
              <a:gd name="connsiteY44-2664" fmla="*/ 214 h 235"/>
              <a:gd name="connsiteX45-2665" fmla="*/ 105 w 684"/>
              <a:gd name="connsiteY45-2666" fmla="*/ 219 h 235"/>
              <a:gd name="connsiteX46-2667" fmla="*/ 90 w 684"/>
              <a:gd name="connsiteY46-2668" fmla="*/ 225 h 235"/>
              <a:gd name="connsiteX47-2669" fmla="*/ 79 w 684"/>
              <a:gd name="connsiteY47-2670" fmla="*/ 230 h 235"/>
              <a:gd name="connsiteX48-2671" fmla="*/ 69 w 684"/>
              <a:gd name="connsiteY48-2672" fmla="*/ 235 h 235"/>
              <a:gd name="connsiteX49-2673" fmla="*/ 63 w 684"/>
              <a:gd name="connsiteY49-2674" fmla="*/ 235 h 235"/>
              <a:gd name="connsiteX50-2675" fmla="*/ 58 w 684"/>
              <a:gd name="connsiteY50-2676" fmla="*/ 235 h 235"/>
              <a:gd name="connsiteX51-2677" fmla="*/ 53 w 684"/>
              <a:gd name="connsiteY51-2678" fmla="*/ 235 h 235"/>
              <a:gd name="connsiteX52-2679" fmla="*/ 48 w 684"/>
              <a:gd name="connsiteY52-2680" fmla="*/ 235 h 235"/>
              <a:gd name="connsiteX53-2681" fmla="*/ 37 w 684"/>
              <a:gd name="connsiteY53-2682" fmla="*/ 225 h 235"/>
              <a:gd name="connsiteX54-2683" fmla="*/ 27 w 684"/>
              <a:gd name="connsiteY54-2684" fmla="*/ 219 h 235"/>
              <a:gd name="connsiteX55-2685" fmla="*/ 16 w 684"/>
              <a:gd name="connsiteY55-2686" fmla="*/ 209 h 235"/>
              <a:gd name="connsiteX56-2687" fmla="*/ 11 w 684"/>
              <a:gd name="connsiteY56-2688" fmla="*/ 204 h 235"/>
              <a:gd name="connsiteX57-2689" fmla="*/ 6 w 684"/>
              <a:gd name="connsiteY57-2690" fmla="*/ 193 h 235"/>
              <a:gd name="connsiteX58-2691" fmla="*/ 0 w 684"/>
              <a:gd name="connsiteY58-2692" fmla="*/ 188 h 235"/>
              <a:gd name="connsiteX59-2693" fmla="*/ 6 w 684"/>
              <a:gd name="connsiteY59-2694" fmla="*/ 183 h 235"/>
              <a:gd name="connsiteX60-2695" fmla="*/ 11 w 684"/>
              <a:gd name="connsiteY60-2696" fmla="*/ 177 h 235"/>
              <a:gd name="connsiteX61-2697" fmla="*/ 16 w 684"/>
              <a:gd name="connsiteY61-2698" fmla="*/ 172 h 235"/>
              <a:gd name="connsiteX62-2699" fmla="*/ 27 w 684"/>
              <a:gd name="connsiteY62-2700" fmla="*/ 167 h 235"/>
              <a:gd name="connsiteX63-2701" fmla="*/ 37 w 684"/>
              <a:gd name="connsiteY63-2702" fmla="*/ 156 h 235"/>
              <a:gd name="connsiteX64-2703" fmla="*/ 48 w 684"/>
              <a:gd name="connsiteY64-2704" fmla="*/ 146 h 235"/>
              <a:gd name="connsiteX65-2705" fmla="*/ 53 w 684"/>
              <a:gd name="connsiteY65-2706" fmla="*/ 130 h 235"/>
              <a:gd name="connsiteX66-2707" fmla="*/ 63 w 684"/>
              <a:gd name="connsiteY66-2708" fmla="*/ 114 h 235"/>
              <a:gd name="connsiteX67-2709" fmla="*/ 63 w 684"/>
              <a:gd name="connsiteY67-2710" fmla="*/ 93 h 235"/>
              <a:gd name="connsiteX68-2711" fmla="*/ 69 w 684"/>
              <a:gd name="connsiteY68-2712" fmla="*/ 82 h 235"/>
              <a:gd name="connsiteX69-2713" fmla="*/ 69 w 684"/>
              <a:gd name="connsiteY69-2714" fmla="*/ 67 h 235"/>
              <a:gd name="connsiteX70-2715" fmla="*/ 69 w 684"/>
              <a:gd name="connsiteY70-2716" fmla="*/ 56 h 235"/>
              <a:gd name="connsiteX71-2717" fmla="*/ 58 w 684"/>
              <a:gd name="connsiteY71-2718" fmla="*/ 35 h 235"/>
              <a:gd name="connsiteX72-2719" fmla="*/ 95 w 684"/>
              <a:gd name="connsiteY72-2720" fmla="*/ 3 h 235"/>
              <a:gd name="connsiteX73-2721" fmla="*/ 116 w 684"/>
              <a:gd name="connsiteY73-2722" fmla="*/ 19 h 235"/>
              <a:gd name="connsiteX74-2723" fmla="*/ 132 w 684"/>
              <a:gd name="connsiteY74-2724" fmla="*/ 30 h 235"/>
              <a:gd name="connsiteX75-2725" fmla="*/ 137 w 684"/>
              <a:gd name="connsiteY75-2726" fmla="*/ 35 h 235"/>
              <a:gd name="connsiteX76-2727" fmla="*/ 137 w 684"/>
              <a:gd name="connsiteY76-2728" fmla="*/ 40 h 235"/>
              <a:gd name="connsiteX77-2729" fmla="*/ 137 w 684"/>
              <a:gd name="connsiteY77-2730" fmla="*/ 46 h 235"/>
              <a:gd name="connsiteX78-2731" fmla="*/ 137 w 684"/>
              <a:gd name="connsiteY78-2732" fmla="*/ 51 h 235"/>
              <a:gd name="connsiteX79-2733" fmla="*/ 137 w 684"/>
              <a:gd name="connsiteY79-2734" fmla="*/ 56 h 235"/>
              <a:gd name="connsiteX80-2735" fmla="*/ 137 w 684"/>
              <a:gd name="connsiteY80-2736" fmla="*/ 61 h 235"/>
              <a:gd name="connsiteX81-2737" fmla="*/ 132 w 684"/>
              <a:gd name="connsiteY81-2738" fmla="*/ 72 h 235"/>
              <a:gd name="connsiteX82-2739" fmla="*/ 132 w 684"/>
              <a:gd name="connsiteY82-2740" fmla="*/ 82 h 235"/>
              <a:gd name="connsiteX83-2741" fmla="*/ 127 w 684"/>
              <a:gd name="connsiteY83-2742" fmla="*/ 93 h 235"/>
              <a:gd name="connsiteX84-2743" fmla="*/ 121 w 684"/>
              <a:gd name="connsiteY84-2744" fmla="*/ 104 h 235"/>
              <a:gd name="connsiteX85-2745" fmla="*/ 116 w 684"/>
              <a:gd name="connsiteY85-2746" fmla="*/ 114 h 235"/>
              <a:gd name="connsiteX86-2747" fmla="*/ 116 w 684"/>
              <a:gd name="connsiteY86-2748" fmla="*/ 125 h 235"/>
              <a:gd name="connsiteX87-2749" fmla="*/ 111 w 684"/>
              <a:gd name="connsiteY87-2750" fmla="*/ 130 h 235"/>
              <a:gd name="connsiteX88-2751" fmla="*/ 111 w 684"/>
              <a:gd name="connsiteY88-2752" fmla="*/ 140 h 235"/>
              <a:gd name="connsiteX89-2753" fmla="*/ 111 w 684"/>
              <a:gd name="connsiteY89-2754" fmla="*/ 146 h 235"/>
              <a:gd name="connsiteX90-2755" fmla="*/ 111 w 684"/>
              <a:gd name="connsiteY90-2756" fmla="*/ 151 h 235"/>
              <a:gd name="connsiteX91-2757" fmla="*/ 111 w 684"/>
              <a:gd name="connsiteY91-2758" fmla="*/ 151 h 235"/>
              <a:gd name="connsiteX92-2759" fmla="*/ 111 w 684"/>
              <a:gd name="connsiteY92-2760" fmla="*/ 156 h 235"/>
              <a:gd name="connsiteX93-2761" fmla="*/ 116 w 684"/>
              <a:gd name="connsiteY93-2762" fmla="*/ 156 h 235"/>
              <a:gd name="connsiteX94-2763" fmla="*/ 116 w 684"/>
              <a:gd name="connsiteY94-2764" fmla="*/ 156 h 235"/>
              <a:gd name="connsiteX95-2765" fmla="*/ 121 w 684"/>
              <a:gd name="connsiteY95-2766" fmla="*/ 156 h 235"/>
              <a:gd name="connsiteX96-2767" fmla="*/ 132 w 684"/>
              <a:gd name="connsiteY96-2768" fmla="*/ 156 h 235"/>
              <a:gd name="connsiteX97-2769" fmla="*/ 148 w 684"/>
              <a:gd name="connsiteY97-2770" fmla="*/ 156 h 235"/>
              <a:gd name="connsiteX98-2771" fmla="*/ 169 w 684"/>
              <a:gd name="connsiteY98-2772" fmla="*/ 156 h 235"/>
              <a:gd name="connsiteX99-2773" fmla="*/ 190 w 684"/>
              <a:gd name="connsiteY99-2774" fmla="*/ 156 h 235"/>
              <a:gd name="connsiteX100-2775" fmla="*/ 211 w 684"/>
              <a:gd name="connsiteY100-2776" fmla="*/ 151 h 235"/>
              <a:gd name="connsiteX101-2777" fmla="*/ 242 w 684"/>
              <a:gd name="connsiteY101-2778" fmla="*/ 146 h 235"/>
              <a:gd name="connsiteX102-2779" fmla="*/ 269 w 684"/>
              <a:gd name="connsiteY102-2780" fmla="*/ 146 h 235"/>
              <a:gd name="connsiteX103-2781" fmla="*/ 290 w 684"/>
              <a:gd name="connsiteY103-2782" fmla="*/ 140 h 235"/>
              <a:gd name="connsiteX104-2783" fmla="*/ 311 w 684"/>
              <a:gd name="connsiteY104-2784" fmla="*/ 140 h 235"/>
              <a:gd name="connsiteX105-2785" fmla="*/ 332 w 684"/>
              <a:gd name="connsiteY105-2786" fmla="*/ 135 h 235"/>
              <a:gd name="connsiteX106-2787" fmla="*/ 342 w 684"/>
              <a:gd name="connsiteY106-2788" fmla="*/ 135 h 235"/>
              <a:gd name="connsiteX107-2789" fmla="*/ 358 w 684"/>
              <a:gd name="connsiteY107-2790" fmla="*/ 135 h 235"/>
              <a:gd name="connsiteX108-2791" fmla="*/ 363 w 684"/>
              <a:gd name="connsiteY108-2792" fmla="*/ 135 h 235"/>
              <a:gd name="connsiteX109-2793" fmla="*/ 368 w 684"/>
              <a:gd name="connsiteY109-2794" fmla="*/ 135 h 235"/>
              <a:gd name="connsiteX110-2795" fmla="*/ 368 w 684"/>
              <a:gd name="connsiteY110-2796" fmla="*/ 135 h 235"/>
              <a:gd name="connsiteX0-2797" fmla="*/ 368 w 684"/>
              <a:gd name="connsiteY0-2798" fmla="*/ 133 h 233"/>
              <a:gd name="connsiteX1-2799" fmla="*/ 374 w 684"/>
              <a:gd name="connsiteY1-2800" fmla="*/ 133 h 233"/>
              <a:gd name="connsiteX2-2801" fmla="*/ 379 w 684"/>
              <a:gd name="connsiteY2-2802" fmla="*/ 133 h 233"/>
              <a:gd name="connsiteX3-2803" fmla="*/ 395 w 684"/>
              <a:gd name="connsiteY3-2804" fmla="*/ 128 h 233"/>
              <a:gd name="connsiteX4-2805" fmla="*/ 405 w 684"/>
              <a:gd name="connsiteY4-2806" fmla="*/ 128 h 233"/>
              <a:gd name="connsiteX5-2807" fmla="*/ 421 w 684"/>
              <a:gd name="connsiteY5-2808" fmla="*/ 128 h 233"/>
              <a:gd name="connsiteX6-2809" fmla="*/ 442 w 684"/>
              <a:gd name="connsiteY6-2810" fmla="*/ 123 h 233"/>
              <a:gd name="connsiteX7-2811" fmla="*/ 468 w 684"/>
              <a:gd name="connsiteY7-2812" fmla="*/ 123 h 233"/>
              <a:gd name="connsiteX8-2813" fmla="*/ 495 w 684"/>
              <a:gd name="connsiteY8-2814" fmla="*/ 117 h 233"/>
              <a:gd name="connsiteX9-2815" fmla="*/ 547 w 684"/>
              <a:gd name="connsiteY9-2816" fmla="*/ 112 h 233"/>
              <a:gd name="connsiteX10-2817" fmla="*/ 595 w 684"/>
              <a:gd name="connsiteY10-2818" fmla="*/ 107 h 233"/>
              <a:gd name="connsiteX11-2819" fmla="*/ 642 w 684"/>
              <a:gd name="connsiteY11-2820" fmla="*/ 102 h 233"/>
              <a:gd name="connsiteX12-2821" fmla="*/ 684 w 684"/>
              <a:gd name="connsiteY12-2822" fmla="*/ 102 h 233"/>
              <a:gd name="connsiteX13-2823" fmla="*/ 663 w 684"/>
              <a:gd name="connsiteY13-2824" fmla="*/ 138 h 233"/>
              <a:gd name="connsiteX14-2825" fmla="*/ 653 w 684"/>
              <a:gd name="connsiteY14-2826" fmla="*/ 138 h 233"/>
              <a:gd name="connsiteX15-2827" fmla="*/ 637 w 684"/>
              <a:gd name="connsiteY15-2828" fmla="*/ 138 h 233"/>
              <a:gd name="connsiteX16-2829" fmla="*/ 626 w 684"/>
              <a:gd name="connsiteY16-2830" fmla="*/ 138 h 233"/>
              <a:gd name="connsiteX17-2831" fmla="*/ 610 w 684"/>
              <a:gd name="connsiteY17-2832" fmla="*/ 138 h 233"/>
              <a:gd name="connsiteX18-2833" fmla="*/ 595 w 684"/>
              <a:gd name="connsiteY18-2834" fmla="*/ 144 h 233"/>
              <a:gd name="connsiteX19-2835" fmla="*/ 579 w 684"/>
              <a:gd name="connsiteY19-2836" fmla="*/ 144 h 233"/>
              <a:gd name="connsiteX20-2837" fmla="*/ 558 w 684"/>
              <a:gd name="connsiteY20-2838" fmla="*/ 144 h 233"/>
              <a:gd name="connsiteX21-2839" fmla="*/ 542 w 684"/>
              <a:gd name="connsiteY21-2840" fmla="*/ 144 h 233"/>
              <a:gd name="connsiteX22-2841" fmla="*/ 521 w 684"/>
              <a:gd name="connsiteY22-2842" fmla="*/ 149 h 233"/>
              <a:gd name="connsiteX23-2843" fmla="*/ 500 w 684"/>
              <a:gd name="connsiteY23-2844" fmla="*/ 149 h 233"/>
              <a:gd name="connsiteX24-2845" fmla="*/ 479 w 684"/>
              <a:gd name="connsiteY24-2846" fmla="*/ 154 h 233"/>
              <a:gd name="connsiteX25-2847" fmla="*/ 458 w 684"/>
              <a:gd name="connsiteY25-2848" fmla="*/ 154 h 233"/>
              <a:gd name="connsiteX26-2849" fmla="*/ 432 w 684"/>
              <a:gd name="connsiteY26-2850" fmla="*/ 160 h 233"/>
              <a:gd name="connsiteX27-2851" fmla="*/ 405 w 684"/>
              <a:gd name="connsiteY27-2852" fmla="*/ 160 h 233"/>
              <a:gd name="connsiteX28-2853" fmla="*/ 384 w 684"/>
              <a:gd name="connsiteY28-2854" fmla="*/ 165 h 233"/>
              <a:gd name="connsiteX29-2855" fmla="*/ 353 w 684"/>
              <a:gd name="connsiteY29-2856" fmla="*/ 165 h 233"/>
              <a:gd name="connsiteX30-2857" fmla="*/ 326 w 684"/>
              <a:gd name="connsiteY30-2858" fmla="*/ 170 h 233"/>
              <a:gd name="connsiteX31-2859" fmla="*/ 305 w 684"/>
              <a:gd name="connsiteY31-2860" fmla="*/ 175 h 233"/>
              <a:gd name="connsiteX32-2861" fmla="*/ 279 w 684"/>
              <a:gd name="connsiteY32-2862" fmla="*/ 181 h 233"/>
              <a:gd name="connsiteX33-2863" fmla="*/ 258 w 684"/>
              <a:gd name="connsiteY33-2864" fmla="*/ 181 h 233"/>
              <a:gd name="connsiteX34-2865" fmla="*/ 237 w 684"/>
              <a:gd name="connsiteY34-2866" fmla="*/ 186 h 233"/>
              <a:gd name="connsiteX35-2867" fmla="*/ 216 w 684"/>
              <a:gd name="connsiteY35-2868" fmla="*/ 191 h 233"/>
              <a:gd name="connsiteX36-2869" fmla="*/ 200 w 684"/>
              <a:gd name="connsiteY36-2870" fmla="*/ 191 h 233"/>
              <a:gd name="connsiteX37-2871" fmla="*/ 184 w 684"/>
              <a:gd name="connsiteY37-2872" fmla="*/ 196 h 233"/>
              <a:gd name="connsiteX38-2873" fmla="*/ 169 w 684"/>
              <a:gd name="connsiteY38-2874" fmla="*/ 196 h 233"/>
              <a:gd name="connsiteX39-2875" fmla="*/ 153 w 684"/>
              <a:gd name="connsiteY39-2876" fmla="*/ 202 h 233"/>
              <a:gd name="connsiteX40-2877" fmla="*/ 142 w 684"/>
              <a:gd name="connsiteY40-2878" fmla="*/ 202 h 233"/>
              <a:gd name="connsiteX41-2879" fmla="*/ 132 w 684"/>
              <a:gd name="connsiteY41-2880" fmla="*/ 207 h 233"/>
              <a:gd name="connsiteX42-2881" fmla="*/ 127 w 684"/>
              <a:gd name="connsiteY42-2882" fmla="*/ 207 h 233"/>
              <a:gd name="connsiteX43-2883" fmla="*/ 116 w 684"/>
              <a:gd name="connsiteY43-2884" fmla="*/ 212 h 233"/>
              <a:gd name="connsiteX44-2885" fmla="*/ 111 w 684"/>
              <a:gd name="connsiteY44-2886" fmla="*/ 212 h 233"/>
              <a:gd name="connsiteX45-2887" fmla="*/ 105 w 684"/>
              <a:gd name="connsiteY45-2888" fmla="*/ 217 h 233"/>
              <a:gd name="connsiteX46-2889" fmla="*/ 90 w 684"/>
              <a:gd name="connsiteY46-2890" fmla="*/ 223 h 233"/>
              <a:gd name="connsiteX47-2891" fmla="*/ 79 w 684"/>
              <a:gd name="connsiteY47-2892" fmla="*/ 228 h 233"/>
              <a:gd name="connsiteX48-2893" fmla="*/ 69 w 684"/>
              <a:gd name="connsiteY48-2894" fmla="*/ 233 h 233"/>
              <a:gd name="connsiteX49-2895" fmla="*/ 63 w 684"/>
              <a:gd name="connsiteY49-2896" fmla="*/ 233 h 233"/>
              <a:gd name="connsiteX50-2897" fmla="*/ 58 w 684"/>
              <a:gd name="connsiteY50-2898" fmla="*/ 233 h 233"/>
              <a:gd name="connsiteX51-2899" fmla="*/ 53 w 684"/>
              <a:gd name="connsiteY51-2900" fmla="*/ 233 h 233"/>
              <a:gd name="connsiteX52-2901" fmla="*/ 48 w 684"/>
              <a:gd name="connsiteY52-2902" fmla="*/ 233 h 233"/>
              <a:gd name="connsiteX53-2903" fmla="*/ 37 w 684"/>
              <a:gd name="connsiteY53-2904" fmla="*/ 223 h 233"/>
              <a:gd name="connsiteX54-2905" fmla="*/ 27 w 684"/>
              <a:gd name="connsiteY54-2906" fmla="*/ 217 h 233"/>
              <a:gd name="connsiteX55-2907" fmla="*/ 16 w 684"/>
              <a:gd name="connsiteY55-2908" fmla="*/ 207 h 233"/>
              <a:gd name="connsiteX56-2909" fmla="*/ 11 w 684"/>
              <a:gd name="connsiteY56-2910" fmla="*/ 202 h 233"/>
              <a:gd name="connsiteX57-2911" fmla="*/ 6 w 684"/>
              <a:gd name="connsiteY57-2912" fmla="*/ 191 h 233"/>
              <a:gd name="connsiteX58-2913" fmla="*/ 0 w 684"/>
              <a:gd name="connsiteY58-2914" fmla="*/ 186 h 233"/>
              <a:gd name="connsiteX59-2915" fmla="*/ 6 w 684"/>
              <a:gd name="connsiteY59-2916" fmla="*/ 181 h 233"/>
              <a:gd name="connsiteX60-2917" fmla="*/ 11 w 684"/>
              <a:gd name="connsiteY60-2918" fmla="*/ 175 h 233"/>
              <a:gd name="connsiteX61-2919" fmla="*/ 16 w 684"/>
              <a:gd name="connsiteY61-2920" fmla="*/ 170 h 233"/>
              <a:gd name="connsiteX62-2921" fmla="*/ 27 w 684"/>
              <a:gd name="connsiteY62-2922" fmla="*/ 165 h 233"/>
              <a:gd name="connsiteX63-2923" fmla="*/ 37 w 684"/>
              <a:gd name="connsiteY63-2924" fmla="*/ 154 h 233"/>
              <a:gd name="connsiteX64-2925" fmla="*/ 48 w 684"/>
              <a:gd name="connsiteY64-2926" fmla="*/ 144 h 233"/>
              <a:gd name="connsiteX65-2927" fmla="*/ 53 w 684"/>
              <a:gd name="connsiteY65-2928" fmla="*/ 128 h 233"/>
              <a:gd name="connsiteX66-2929" fmla="*/ 63 w 684"/>
              <a:gd name="connsiteY66-2930" fmla="*/ 112 h 233"/>
              <a:gd name="connsiteX67-2931" fmla="*/ 63 w 684"/>
              <a:gd name="connsiteY67-2932" fmla="*/ 91 h 233"/>
              <a:gd name="connsiteX68-2933" fmla="*/ 69 w 684"/>
              <a:gd name="connsiteY68-2934" fmla="*/ 80 h 233"/>
              <a:gd name="connsiteX69-2935" fmla="*/ 69 w 684"/>
              <a:gd name="connsiteY69-2936" fmla="*/ 65 h 233"/>
              <a:gd name="connsiteX70-2937" fmla="*/ 69 w 684"/>
              <a:gd name="connsiteY70-2938" fmla="*/ 54 h 233"/>
              <a:gd name="connsiteX71-2939" fmla="*/ 58 w 684"/>
              <a:gd name="connsiteY71-2940" fmla="*/ 33 h 233"/>
              <a:gd name="connsiteX72-2941" fmla="*/ 95 w 684"/>
              <a:gd name="connsiteY72-2942" fmla="*/ 1 h 233"/>
              <a:gd name="connsiteX73-2943" fmla="*/ 132 w 684"/>
              <a:gd name="connsiteY73-2944" fmla="*/ 28 h 233"/>
              <a:gd name="connsiteX74-2945" fmla="*/ 137 w 684"/>
              <a:gd name="connsiteY74-2946" fmla="*/ 33 h 233"/>
              <a:gd name="connsiteX75-2947" fmla="*/ 137 w 684"/>
              <a:gd name="connsiteY75-2948" fmla="*/ 38 h 233"/>
              <a:gd name="connsiteX76-2949" fmla="*/ 137 w 684"/>
              <a:gd name="connsiteY76-2950" fmla="*/ 44 h 233"/>
              <a:gd name="connsiteX77-2951" fmla="*/ 137 w 684"/>
              <a:gd name="connsiteY77-2952" fmla="*/ 49 h 233"/>
              <a:gd name="connsiteX78-2953" fmla="*/ 137 w 684"/>
              <a:gd name="connsiteY78-2954" fmla="*/ 54 h 233"/>
              <a:gd name="connsiteX79-2955" fmla="*/ 137 w 684"/>
              <a:gd name="connsiteY79-2956" fmla="*/ 59 h 233"/>
              <a:gd name="connsiteX80-2957" fmla="*/ 132 w 684"/>
              <a:gd name="connsiteY80-2958" fmla="*/ 70 h 233"/>
              <a:gd name="connsiteX81-2959" fmla="*/ 132 w 684"/>
              <a:gd name="connsiteY81-2960" fmla="*/ 80 h 233"/>
              <a:gd name="connsiteX82-2961" fmla="*/ 127 w 684"/>
              <a:gd name="connsiteY82-2962" fmla="*/ 91 h 233"/>
              <a:gd name="connsiteX83-2963" fmla="*/ 121 w 684"/>
              <a:gd name="connsiteY83-2964" fmla="*/ 102 h 233"/>
              <a:gd name="connsiteX84-2965" fmla="*/ 116 w 684"/>
              <a:gd name="connsiteY84-2966" fmla="*/ 112 h 233"/>
              <a:gd name="connsiteX85-2967" fmla="*/ 116 w 684"/>
              <a:gd name="connsiteY85-2968" fmla="*/ 123 h 233"/>
              <a:gd name="connsiteX86-2969" fmla="*/ 111 w 684"/>
              <a:gd name="connsiteY86-2970" fmla="*/ 128 h 233"/>
              <a:gd name="connsiteX87-2971" fmla="*/ 111 w 684"/>
              <a:gd name="connsiteY87-2972" fmla="*/ 138 h 233"/>
              <a:gd name="connsiteX88-2973" fmla="*/ 111 w 684"/>
              <a:gd name="connsiteY88-2974" fmla="*/ 144 h 233"/>
              <a:gd name="connsiteX89-2975" fmla="*/ 111 w 684"/>
              <a:gd name="connsiteY89-2976" fmla="*/ 149 h 233"/>
              <a:gd name="connsiteX90-2977" fmla="*/ 111 w 684"/>
              <a:gd name="connsiteY90-2978" fmla="*/ 149 h 233"/>
              <a:gd name="connsiteX91-2979" fmla="*/ 111 w 684"/>
              <a:gd name="connsiteY91-2980" fmla="*/ 154 h 233"/>
              <a:gd name="connsiteX92-2981" fmla="*/ 116 w 684"/>
              <a:gd name="connsiteY92-2982" fmla="*/ 154 h 233"/>
              <a:gd name="connsiteX93-2983" fmla="*/ 116 w 684"/>
              <a:gd name="connsiteY93-2984" fmla="*/ 154 h 233"/>
              <a:gd name="connsiteX94-2985" fmla="*/ 121 w 684"/>
              <a:gd name="connsiteY94-2986" fmla="*/ 154 h 233"/>
              <a:gd name="connsiteX95-2987" fmla="*/ 132 w 684"/>
              <a:gd name="connsiteY95-2988" fmla="*/ 154 h 233"/>
              <a:gd name="connsiteX96-2989" fmla="*/ 148 w 684"/>
              <a:gd name="connsiteY96-2990" fmla="*/ 154 h 233"/>
              <a:gd name="connsiteX97-2991" fmla="*/ 169 w 684"/>
              <a:gd name="connsiteY97-2992" fmla="*/ 154 h 233"/>
              <a:gd name="connsiteX98-2993" fmla="*/ 190 w 684"/>
              <a:gd name="connsiteY98-2994" fmla="*/ 154 h 233"/>
              <a:gd name="connsiteX99-2995" fmla="*/ 211 w 684"/>
              <a:gd name="connsiteY99-2996" fmla="*/ 149 h 233"/>
              <a:gd name="connsiteX100-2997" fmla="*/ 242 w 684"/>
              <a:gd name="connsiteY100-2998" fmla="*/ 144 h 233"/>
              <a:gd name="connsiteX101-2999" fmla="*/ 269 w 684"/>
              <a:gd name="connsiteY101-3000" fmla="*/ 144 h 233"/>
              <a:gd name="connsiteX102-3001" fmla="*/ 290 w 684"/>
              <a:gd name="connsiteY102-3002" fmla="*/ 138 h 233"/>
              <a:gd name="connsiteX103-3003" fmla="*/ 311 w 684"/>
              <a:gd name="connsiteY103-3004" fmla="*/ 138 h 233"/>
              <a:gd name="connsiteX104-3005" fmla="*/ 332 w 684"/>
              <a:gd name="connsiteY104-3006" fmla="*/ 133 h 233"/>
              <a:gd name="connsiteX105-3007" fmla="*/ 342 w 684"/>
              <a:gd name="connsiteY105-3008" fmla="*/ 133 h 233"/>
              <a:gd name="connsiteX106-3009" fmla="*/ 358 w 684"/>
              <a:gd name="connsiteY106-3010" fmla="*/ 133 h 233"/>
              <a:gd name="connsiteX107-3011" fmla="*/ 363 w 684"/>
              <a:gd name="connsiteY107-3012" fmla="*/ 133 h 233"/>
              <a:gd name="connsiteX108-3013" fmla="*/ 368 w 684"/>
              <a:gd name="connsiteY108-3014" fmla="*/ 133 h 233"/>
              <a:gd name="connsiteX109-3015" fmla="*/ 368 w 684"/>
              <a:gd name="connsiteY109-3016" fmla="*/ 133 h 233"/>
              <a:gd name="connsiteX0-3017" fmla="*/ 368 w 684"/>
              <a:gd name="connsiteY0-3018" fmla="*/ 105 h 205"/>
              <a:gd name="connsiteX1-3019" fmla="*/ 374 w 684"/>
              <a:gd name="connsiteY1-3020" fmla="*/ 105 h 205"/>
              <a:gd name="connsiteX2-3021" fmla="*/ 379 w 684"/>
              <a:gd name="connsiteY2-3022" fmla="*/ 105 h 205"/>
              <a:gd name="connsiteX3-3023" fmla="*/ 395 w 684"/>
              <a:gd name="connsiteY3-3024" fmla="*/ 100 h 205"/>
              <a:gd name="connsiteX4-3025" fmla="*/ 405 w 684"/>
              <a:gd name="connsiteY4-3026" fmla="*/ 100 h 205"/>
              <a:gd name="connsiteX5-3027" fmla="*/ 421 w 684"/>
              <a:gd name="connsiteY5-3028" fmla="*/ 100 h 205"/>
              <a:gd name="connsiteX6-3029" fmla="*/ 442 w 684"/>
              <a:gd name="connsiteY6-3030" fmla="*/ 95 h 205"/>
              <a:gd name="connsiteX7-3031" fmla="*/ 468 w 684"/>
              <a:gd name="connsiteY7-3032" fmla="*/ 95 h 205"/>
              <a:gd name="connsiteX8-3033" fmla="*/ 495 w 684"/>
              <a:gd name="connsiteY8-3034" fmla="*/ 89 h 205"/>
              <a:gd name="connsiteX9-3035" fmla="*/ 547 w 684"/>
              <a:gd name="connsiteY9-3036" fmla="*/ 84 h 205"/>
              <a:gd name="connsiteX10-3037" fmla="*/ 595 w 684"/>
              <a:gd name="connsiteY10-3038" fmla="*/ 79 h 205"/>
              <a:gd name="connsiteX11-3039" fmla="*/ 642 w 684"/>
              <a:gd name="connsiteY11-3040" fmla="*/ 74 h 205"/>
              <a:gd name="connsiteX12-3041" fmla="*/ 684 w 684"/>
              <a:gd name="connsiteY12-3042" fmla="*/ 74 h 205"/>
              <a:gd name="connsiteX13-3043" fmla="*/ 663 w 684"/>
              <a:gd name="connsiteY13-3044" fmla="*/ 110 h 205"/>
              <a:gd name="connsiteX14-3045" fmla="*/ 653 w 684"/>
              <a:gd name="connsiteY14-3046" fmla="*/ 110 h 205"/>
              <a:gd name="connsiteX15-3047" fmla="*/ 637 w 684"/>
              <a:gd name="connsiteY15-3048" fmla="*/ 110 h 205"/>
              <a:gd name="connsiteX16-3049" fmla="*/ 626 w 684"/>
              <a:gd name="connsiteY16-3050" fmla="*/ 110 h 205"/>
              <a:gd name="connsiteX17-3051" fmla="*/ 610 w 684"/>
              <a:gd name="connsiteY17-3052" fmla="*/ 110 h 205"/>
              <a:gd name="connsiteX18-3053" fmla="*/ 595 w 684"/>
              <a:gd name="connsiteY18-3054" fmla="*/ 116 h 205"/>
              <a:gd name="connsiteX19-3055" fmla="*/ 579 w 684"/>
              <a:gd name="connsiteY19-3056" fmla="*/ 116 h 205"/>
              <a:gd name="connsiteX20-3057" fmla="*/ 558 w 684"/>
              <a:gd name="connsiteY20-3058" fmla="*/ 116 h 205"/>
              <a:gd name="connsiteX21-3059" fmla="*/ 542 w 684"/>
              <a:gd name="connsiteY21-3060" fmla="*/ 116 h 205"/>
              <a:gd name="connsiteX22-3061" fmla="*/ 521 w 684"/>
              <a:gd name="connsiteY22-3062" fmla="*/ 121 h 205"/>
              <a:gd name="connsiteX23-3063" fmla="*/ 500 w 684"/>
              <a:gd name="connsiteY23-3064" fmla="*/ 121 h 205"/>
              <a:gd name="connsiteX24-3065" fmla="*/ 479 w 684"/>
              <a:gd name="connsiteY24-3066" fmla="*/ 126 h 205"/>
              <a:gd name="connsiteX25-3067" fmla="*/ 458 w 684"/>
              <a:gd name="connsiteY25-3068" fmla="*/ 126 h 205"/>
              <a:gd name="connsiteX26-3069" fmla="*/ 432 w 684"/>
              <a:gd name="connsiteY26-3070" fmla="*/ 132 h 205"/>
              <a:gd name="connsiteX27-3071" fmla="*/ 405 w 684"/>
              <a:gd name="connsiteY27-3072" fmla="*/ 132 h 205"/>
              <a:gd name="connsiteX28-3073" fmla="*/ 384 w 684"/>
              <a:gd name="connsiteY28-3074" fmla="*/ 137 h 205"/>
              <a:gd name="connsiteX29-3075" fmla="*/ 353 w 684"/>
              <a:gd name="connsiteY29-3076" fmla="*/ 137 h 205"/>
              <a:gd name="connsiteX30-3077" fmla="*/ 326 w 684"/>
              <a:gd name="connsiteY30-3078" fmla="*/ 142 h 205"/>
              <a:gd name="connsiteX31-3079" fmla="*/ 305 w 684"/>
              <a:gd name="connsiteY31-3080" fmla="*/ 147 h 205"/>
              <a:gd name="connsiteX32-3081" fmla="*/ 279 w 684"/>
              <a:gd name="connsiteY32-3082" fmla="*/ 153 h 205"/>
              <a:gd name="connsiteX33-3083" fmla="*/ 258 w 684"/>
              <a:gd name="connsiteY33-3084" fmla="*/ 153 h 205"/>
              <a:gd name="connsiteX34-3085" fmla="*/ 237 w 684"/>
              <a:gd name="connsiteY34-3086" fmla="*/ 158 h 205"/>
              <a:gd name="connsiteX35-3087" fmla="*/ 216 w 684"/>
              <a:gd name="connsiteY35-3088" fmla="*/ 163 h 205"/>
              <a:gd name="connsiteX36-3089" fmla="*/ 200 w 684"/>
              <a:gd name="connsiteY36-3090" fmla="*/ 163 h 205"/>
              <a:gd name="connsiteX37-3091" fmla="*/ 184 w 684"/>
              <a:gd name="connsiteY37-3092" fmla="*/ 168 h 205"/>
              <a:gd name="connsiteX38-3093" fmla="*/ 169 w 684"/>
              <a:gd name="connsiteY38-3094" fmla="*/ 168 h 205"/>
              <a:gd name="connsiteX39-3095" fmla="*/ 153 w 684"/>
              <a:gd name="connsiteY39-3096" fmla="*/ 174 h 205"/>
              <a:gd name="connsiteX40-3097" fmla="*/ 142 w 684"/>
              <a:gd name="connsiteY40-3098" fmla="*/ 174 h 205"/>
              <a:gd name="connsiteX41-3099" fmla="*/ 132 w 684"/>
              <a:gd name="connsiteY41-3100" fmla="*/ 179 h 205"/>
              <a:gd name="connsiteX42-3101" fmla="*/ 127 w 684"/>
              <a:gd name="connsiteY42-3102" fmla="*/ 179 h 205"/>
              <a:gd name="connsiteX43-3103" fmla="*/ 116 w 684"/>
              <a:gd name="connsiteY43-3104" fmla="*/ 184 h 205"/>
              <a:gd name="connsiteX44-3105" fmla="*/ 111 w 684"/>
              <a:gd name="connsiteY44-3106" fmla="*/ 184 h 205"/>
              <a:gd name="connsiteX45-3107" fmla="*/ 105 w 684"/>
              <a:gd name="connsiteY45-3108" fmla="*/ 189 h 205"/>
              <a:gd name="connsiteX46-3109" fmla="*/ 90 w 684"/>
              <a:gd name="connsiteY46-3110" fmla="*/ 195 h 205"/>
              <a:gd name="connsiteX47-3111" fmla="*/ 79 w 684"/>
              <a:gd name="connsiteY47-3112" fmla="*/ 200 h 205"/>
              <a:gd name="connsiteX48-3113" fmla="*/ 69 w 684"/>
              <a:gd name="connsiteY48-3114" fmla="*/ 205 h 205"/>
              <a:gd name="connsiteX49-3115" fmla="*/ 63 w 684"/>
              <a:gd name="connsiteY49-3116" fmla="*/ 205 h 205"/>
              <a:gd name="connsiteX50-3117" fmla="*/ 58 w 684"/>
              <a:gd name="connsiteY50-3118" fmla="*/ 205 h 205"/>
              <a:gd name="connsiteX51-3119" fmla="*/ 53 w 684"/>
              <a:gd name="connsiteY51-3120" fmla="*/ 205 h 205"/>
              <a:gd name="connsiteX52-3121" fmla="*/ 48 w 684"/>
              <a:gd name="connsiteY52-3122" fmla="*/ 205 h 205"/>
              <a:gd name="connsiteX53-3123" fmla="*/ 37 w 684"/>
              <a:gd name="connsiteY53-3124" fmla="*/ 195 h 205"/>
              <a:gd name="connsiteX54-3125" fmla="*/ 27 w 684"/>
              <a:gd name="connsiteY54-3126" fmla="*/ 189 h 205"/>
              <a:gd name="connsiteX55-3127" fmla="*/ 16 w 684"/>
              <a:gd name="connsiteY55-3128" fmla="*/ 179 h 205"/>
              <a:gd name="connsiteX56-3129" fmla="*/ 11 w 684"/>
              <a:gd name="connsiteY56-3130" fmla="*/ 174 h 205"/>
              <a:gd name="connsiteX57-3131" fmla="*/ 6 w 684"/>
              <a:gd name="connsiteY57-3132" fmla="*/ 163 h 205"/>
              <a:gd name="connsiteX58-3133" fmla="*/ 0 w 684"/>
              <a:gd name="connsiteY58-3134" fmla="*/ 158 h 205"/>
              <a:gd name="connsiteX59-3135" fmla="*/ 6 w 684"/>
              <a:gd name="connsiteY59-3136" fmla="*/ 153 h 205"/>
              <a:gd name="connsiteX60-3137" fmla="*/ 11 w 684"/>
              <a:gd name="connsiteY60-3138" fmla="*/ 147 h 205"/>
              <a:gd name="connsiteX61-3139" fmla="*/ 16 w 684"/>
              <a:gd name="connsiteY61-3140" fmla="*/ 142 h 205"/>
              <a:gd name="connsiteX62-3141" fmla="*/ 27 w 684"/>
              <a:gd name="connsiteY62-3142" fmla="*/ 137 h 205"/>
              <a:gd name="connsiteX63-3143" fmla="*/ 37 w 684"/>
              <a:gd name="connsiteY63-3144" fmla="*/ 126 h 205"/>
              <a:gd name="connsiteX64-3145" fmla="*/ 48 w 684"/>
              <a:gd name="connsiteY64-3146" fmla="*/ 116 h 205"/>
              <a:gd name="connsiteX65-3147" fmla="*/ 53 w 684"/>
              <a:gd name="connsiteY65-3148" fmla="*/ 100 h 205"/>
              <a:gd name="connsiteX66-3149" fmla="*/ 63 w 684"/>
              <a:gd name="connsiteY66-3150" fmla="*/ 84 h 205"/>
              <a:gd name="connsiteX67-3151" fmla="*/ 63 w 684"/>
              <a:gd name="connsiteY67-3152" fmla="*/ 63 h 205"/>
              <a:gd name="connsiteX68-3153" fmla="*/ 69 w 684"/>
              <a:gd name="connsiteY68-3154" fmla="*/ 52 h 205"/>
              <a:gd name="connsiteX69-3155" fmla="*/ 69 w 684"/>
              <a:gd name="connsiteY69-3156" fmla="*/ 37 h 205"/>
              <a:gd name="connsiteX70-3157" fmla="*/ 69 w 684"/>
              <a:gd name="connsiteY70-3158" fmla="*/ 26 h 205"/>
              <a:gd name="connsiteX71-3159" fmla="*/ 58 w 684"/>
              <a:gd name="connsiteY71-3160" fmla="*/ 5 h 205"/>
              <a:gd name="connsiteX72-3161" fmla="*/ 132 w 684"/>
              <a:gd name="connsiteY72-3162" fmla="*/ 0 h 205"/>
              <a:gd name="connsiteX73-3163" fmla="*/ 137 w 684"/>
              <a:gd name="connsiteY73-3164" fmla="*/ 5 h 205"/>
              <a:gd name="connsiteX74-3165" fmla="*/ 137 w 684"/>
              <a:gd name="connsiteY74-3166" fmla="*/ 10 h 205"/>
              <a:gd name="connsiteX75-3167" fmla="*/ 137 w 684"/>
              <a:gd name="connsiteY75-3168" fmla="*/ 16 h 205"/>
              <a:gd name="connsiteX76-3169" fmla="*/ 137 w 684"/>
              <a:gd name="connsiteY76-3170" fmla="*/ 21 h 205"/>
              <a:gd name="connsiteX77-3171" fmla="*/ 137 w 684"/>
              <a:gd name="connsiteY77-3172" fmla="*/ 26 h 205"/>
              <a:gd name="connsiteX78-3173" fmla="*/ 137 w 684"/>
              <a:gd name="connsiteY78-3174" fmla="*/ 31 h 205"/>
              <a:gd name="connsiteX79-3175" fmla="*/ 132 w 684"/>
              <a:gd name="connsiteY79-3176" fmla="*/ 42 h 205"/>
              <a:gd name="connsiteX80-3177" fmla="*/ 132 w 684"/>
              <a:gd name="connsiteY80-3178" fmla="*/ 52 h 205"/>
              <a:gd name="connsiteX81-3179" fmla="*/ 127 w 684"/>
              <a:gd name="connsiteY81-3180" fmla="*/ 63 h 205"/>
              <a:gd name="connsiteX82-3181" fmla="*/ 121 w 684"/>
              <a:gd name="connsiteY82-3182" fmla="*/ 74 h 205"/>
              <a:gd name="connsiteX83-3183" fmla="*/ 116 w 684"/>
              <a:gd name="connsiteY83-3184" fmla="*/ 84 h 205"/>
              <a:gd name="connsiteX84-3185" fmla="*/ 116 w 684"/>
              <a:gd name="connsiteY84-3186" fmla="*/ 95 h 205"/>
              <a:gd name="connsiteX85-3187" fmla="*/ 111 w 684"/>
              <a:gd name="connsiteY85-3188" fmla="*/ 100 h 205"/>
              <a:gd name="connsiteX86-3189" fmla="*/ 111 w 684"/>
              <a:gd name="connsiteY86-3190" fmla="*/ 110 h 205"/>
              <a:gd name="connsiteX87-3191" fmla="*/ 111 w 684"/>
              <a:gd name="connsiteY87-3192" fmla="*/ 116 h 205"/>
              <a:gd name="connsiteX88-3193" fmla="*/ 111 w 684"/>
              <a:gd name="connsiteY88-3194" fmla="*/ 121 h 205"/>
              <a:gd name="connsiteX89-3195" fmla="*/ 111 w 684"/>
              <a:gd name="connsiteY89-3196" fmla="*/ 121 h 205"/>
              <a:gd name="connsiteX90-3197" fmla="*/ 111 w 684"/>
              <a:gd name="connsiteY90-3198" fmla="*/ 126 h 205"/>
              <a:gd name="connsiteX91-3199" fmla="*/ 116 w 684"/>
              <a:gd name="connsiteY91-3200" fmla="*/ 126 h 205"/>
              <a:gd name="connsiteX92-3201" fmla="*/ 116 w 684"/>
              <a:gd name="connsiteY92-3202" fmla="*/ 126 h 205"/>
              <a:gd name="connsiteX93-3203" fmla="*/ 121 w 684"/>
              <a:gd name="connsiteY93-3204" fmla="*/ 126 h 205"/>
              <a:gd name="connsiteX94-3205" fmla="*/ 132 w 684"/>
              <a:gd name="connsiteY94-3206" fmla="*/ 126 h 205"/>
              <a:gd name="connsiteX95-3207" fmla="*/ 148 w 684"/>
              <a:gd name="connsiteY95-3208" fmla="*/ 126 h 205"/>
              <a:gd name="connsiteX96-3209" fmla="*/ 169 w 684"/>
              <a:gd name="connsiteY96-3210" fmla="*/ 126 h 205"/>
              <a:gd name="connsiteX97-3211" fmla="*/ 190 w 684"/>
              <a:gd name="connsiteY97-3212" fmla="*/ 126 h 205"/>
              <a:gd name="connsiteX98-3213" fmla="*/ 211 w 684"/>
              <a:gd name="connsiteY98-3214" fmla="*/ 121 h 205"/>
              <a:gd name="connsiteX99-3215" fmla="*/ 242 w 684"/>
              <a:gd name="connsiteY99-3216" fmla="*/ 116 h 205"/>
              <a:gd name="connsiteX100-3217" fmla="*/ 269 w 684"/>
              <a:gd name="connsiteY100-3218" fmla="*/ 116 h 205"/>
              <a:gd name="connsiteX101-3219" fmla="*/ 290 w 684"/>
              <a:gd name="connsiteY101-3220" fmla="*/ 110 h 205"/>
              <a:gd name="connsiteX102-3221" fmla="*/ 311 w 684"/>
              <a:gd name="connsiteY102-3222" fmla="*/ 110 h 205"/>
              <a:gd name="connsiteX103-3223" fmla="*/ 332 w 684"/>
              <a:gd name="connsiteY103-3224" fmla="*/ 105 h 205"/>
              <a:gd name="connsiteX104-3225" fmla="*/ 342 w 684"/>
              <a:gd name="connsiteY104-3226" fmla="*/ 105 h 205"/>
              <a:gd name="connsiteX105-3227" fmla="*/ 358 w 684"/>
              <a:gd name="connsiteY105-3228" fmla="*/ 105 h 205"/>
              <a:gd name="connsiteX106-3229" fmla="*/ 363 w 684"/>
              <a:gd name="connsiteY106-3230" fmla="*/ 105 h 205"/>
              <a:gd name="connsiteX107-3231" fmla="*/ 368 w 684"/>
              <a:gd name="connsiteY107-3232" fmla="*/ 105 h 205"/>
              <a:gd name="connsiteX108-3233" fmla="*/ 368 w 684"/>
              <a:gd name="connsiteY108-3234" fmla="*/ 105 h 205"/>
              <a:gd name="connsiteX0-3235" fmla="*/ 368 w 684"/>
              <a:gd name="connsiteY0-3236" fmla="*/ 103 h 203"/>
              <a:gd name="connsiteX1-3237" fmla="*/ 374 w 684"/>
              <a:gd name="connsiteY1-3238" fmla="*/ 103 h 203"/>
              <a:gd name="connsiteX2-3239" fmla="*/ 379 w 684"/>
              <a:gd name="connsiteY2-3240" fmla="*/ 103 h 203"/>
              <a:gd name="connsiteX3-3241" fmla="*/ 395 w 684"/>
              <a:gd name="connsiteY3-3242" fmla="*/ 98 h 203"/>
              <a:gd name="connsiteX4-3243" fmla="*/ 405 w 684"/>
              <a:gd name="connsiteY4-3244" fmla="*/ 98 h 203"/>
              <a:gd name="connsiteX5-3245" fmla="*/ 421 w 684"/>
              <a:gd name="connsiteY5-3246" fmla="*/ 98 h 203"/>
              <a:gd name="connsiteX6-3247" fmla="*/ 442 w 684"/>
              <a:gd name="connsiteY6-3248" fmla="*/ 93 h 203"/>
              <a:gd name="connsiteX7-3249" fmla="*/ 468 w 684"/>
              <a:gd name="connsiteY7-3250" fmla="*/ 93 h 203"/>
              <a:gd name="connsiteX8-3251" fmla="*/ 495 w 684"/>
              <a:gd name="connsiteY8-3252" fmla="*/ 87 h 203"/>
              <a:gd name="connsiteX9-3253" fmla="*/ 547 w 684"/>
              <a:gd name="connsiteY9-3254" fmla="*/ 82 h 203"/>
              <a:gd name="connsiteX10-3255" fmla="*/ 595 w 684"/>
              <a:gd name="connsiteY10-3256" fmla="*/ 77 h 203"/>
              <a:gd name="connsiteX11-3257" fmla="*/ 642 w 684"/>
              <a:gd name="connsiteY11-3258" fmla="*/ 72 h 203"/>
              <a:gd name="connsiteX12-3259" fmla="*/ 684 w 684"/>
              <a:gd name="connsiteY12-3260" fmla="*/ 72 h 203"/>
              <a:gd name="connsiteX13-3261" fmla="*/ 663 w 684"/>
              <a:gd name="connsiteY13-3262" fmla="*/ 108 h 203"/>
              <a:gd name="connsiteX14-3263" fmla="*/ 653 w 684"/>
              <a:gd name="connsiteY14-3264" fmla="*/ 108 h 203"/>
              <a:gd name="connsiteX15-3265" fmla="*/ 637 w 684"/>
              <a:gd name="connsiteY15-3266" fmla="*/ 108 h 203"/>
              <a:gd name="connsiteX16-3267" fmla="*/ 626 w 684"/>
              <a:gd name="connsiteY16-3268" fmla="*/ 108 h 203"/>
              <a:gd name="connsiteX17-3269" fmla="*/ 610 w 684"/>
              <a:gd name="connsiteY17-3270" fmla="*/ 108 h 203"/>
              <a:gd name="connsiteX18-3271" fmla="*/ 595 w 684"/>
              <a:gd name="connsiteY18-3272" fmla="*/ 114 h 203"/>
              <a:gd name="connsiteX19-3273" fmla="*/ 579 w 684"/>
              <a:gd name="connsiteY19-3274" fmla="*/ 114 h 203"/>
              <a:gd name="connsiteX20-3275" fmla="*/ 558 w 684"/>
              <a:gd name="connsiteY20-3276" fmla="*/ 114 h 203"/>
              <a:gd name="connsiteX21-3277" fmla="*/ 542 w 684"/>
              <a:gd name="connsiteY21-3278" fmla="*/ 114 h 203"/>
              <a:gd name="connsiteX22-3279" fmla="*/ 521 w 684"/>
              <a:gd name="connsiteY22-3280" fmla="*/ 119 h 203"/>
              <a:gd name="connsiteX23-3281" fmla="*/ 500 w 684"/>
              <a:gd name="connsiteY23-3282" fmla="*/ 119 h 203"/>
              <a:gd name="connsiteX24-3283" fmla="*/ 479 w 684"/>
              <a:gd name="connsiteY24-3284" fmla="*/ 124 h 203"/>
              <a:gd name="connsiteX25-3285" fmla="*/ 458 w 684"/>
              <a:gd name="connsiteY25-3286" fmla="*/ 124 h 203"/>
              <a:gd name="connsiteX26-3287" fmla="*/ 432 w 684"/>
              <a:gd name="connsiteY26-3288" fmla="*/ 130 h 203"/>
              <a:gd name="connsiteX27-3289" fmla="*/ 405 w 684"/>
              <a:gd name="connsiteY27-3290" fmla="*/ 130 h 203"/>
              <a:gd name="connsiteX28-3291" fmla="*/ 384 w 684"/>
              <a:gd name="connsiteY28-3292" fmla="*/ 135 h 203"/>
              <a:gd name="connsiteX29-3293" fmla="*/ 353 w 684"/>
              <a:gd name="connsiteY29-3294" fmla="*/ 135 h 203"/>
              <a:gd name="connsiteX30-3295" fmla="*/ 326 w 684"/>
              <a:gd name="connsiteY30-3296" fmla="*/ 140 h 203"/>
              <a:gd name="connsiteX31-3297" fmla="*/ 305 w 684"/>
              <a:gd name="connsiteY31-3298" fmla="*/ 145 h 203"/>
              <a:gd name="connsiteX32-3299" fmla="*/ 279 w 684"/>
              <a:gd name="connsiteY32-3300" fmla="*/ 151 h 203"/>
              <a:gd name="connsiteX33-3301" fmla="*/ 258 w 684"/>
              <a:gd name="connsiteY33-3302" fmla="*/ 151 h 203"/>
              <a:gd name="connsiteX34-3303" fmla="*/ 237 w 684"/>
              <a:gd name="connsiteY34-3304" fmla="*/ 156 h 203"/>
              <a:gd name="connsiteX35-3305" fmla="*/ 216 w 684"/>
              <a:gd name="connsiteY35-3306" fmla="*/ 161 h 203"/>
              <a:gd name="connsiteX36-3307" fmla="*/ 200 w 684"/>
              <a:gd name="connsiteY36-3308" fmla="*/ 161 h 203"/>
              <a:gd name="connsiteX37-3309" fmla="*/ 184 w 684"/>
              <a:gd name="connsiteY37-3310" fmla="*/ 166 h 203"/>
              <a:gd name="connsiteX38-3311" fmla="*/ 169 w 684"/>
              <a:gd name="connsiteY38-3312" fmla="*/ 166 h 203"/>
              <a:gd name="connsiteX39-3313" fmla="*/ 153 w 684"/>
              <a:gd name="connsiteY39-3314" fmla="*/ 172 h 203"/>
              <a:gd name="connsiteX40-3315" fmla="*/ 142 w 684"/>
              <a:gd name="connsiteY40-3316" fmla="*/ 172 h 203"/>
              <a:gd name="connsiteX41-3317" fmla="*/ 132 w 684"/>
              <a:gd name="connsiteY41-3318" fmla="*/ 177 h 203"/>
              <a:gd name="connsiteX42-3319" fmla="*/ 127 w 684"/>
              <a:gd name="connsiteY42-3320" fmla="*/ 177 h 203"/>
              <a:gd name="connsiteX43-3321" fmla="*/ 116 w 684"/>
              <a:gd name="connsiteY43-3322" fmla="*/ 182 h 203"/>
              <a:gd name="connsiteX44-3323" fmla="*/ 111 w 684"/>
              <a:gd name="connsiteY44-3324" fmla="*/ 182 h 203"/>
              <a:gd name="connsiteX45-3325" fmla="*/ 105 w 684"/>
              <a:gd name="connsiteY45-3326" fmla="*/ 187 h 203"/>
              <a:gd name="connsiteX46-3327" fmla="*/ 90 w 684"/>
              <a:gd name="connsiteY46-3328" fmla="*/ 193 h 203"/>
              <a:gd name="connsiteX47-3329" fmla="*/ 79 w 684"/>
              <a:gd name="connsiteY47-3330" fmla="*/ 198 h 203"/>
              <a:gd name="connsiteX48-3331" fmla="*/ 69 w 684"/>
              <a:gd name="connsiteY48-3332" fmla="*/ 203 h 203"/>
              <a:gd name="connsiteX49-3333" fmla="*/ 63 w 684"/>
              <a:gd name="connsiteY49-3334" fmla="*/ 203 h 203"/>
              <a:gd name="connsiteX50-3335" fmla="*/ 58 w 684"/>
              <a:gd name="connsiteY50-3336" fmla="*/ 203 h 203"/>
              <a:gd name="connsiteX51-3337" fmla="*/ 53 w 684"/>
              <a:gd name="connsiteY51-3338" fmla="*/ 203 h 203"/>
              <a:gd name="connsiteX52-3339" fmla="*/ 48 w 684"/>
              <a:gd name="connsiteY52-3340" fmla="*/ 203 h 203"/>
              <a:gd name="connsiteX53-3341" fmla="*/ 37 w 684"/>
              <a:gd name="connsiteY53-3342" fmla="*/ 193 h 203"/>
              <a:gd name="connsiteX54-3343" fmla="*/ 27 w 684"/>
              <a:gd name="connsiteY54-3344" fmla="*/ 187 h 203"/>
              <a:gd name="connsiteX55-3345" fmla="*/ 16 w 684"/>
              <a:gd name="connsiteY55-3346" fmla="*/ 177 h 203"/>
              <a:gd name="connsiteX56-3347" fmla="*/ 11 w 684"/>
              <a:gd name="connsiteY56-3348" fmla="*/ 172 h 203"/>
              <a:gd name="connsiteX57-3349" fmla="*/ 6 w 684"/>
              <a:gd name="connsiteY57-3350" fmla="*/ 161 h 203"/>
              <a:gd name="connsiteX58-3351" fmla="*/ 0 w 684"/>
              <a:gd name="connsiteY58-3352" fmla="*/ 156 h 203"/>
              <a:gd name="connsiteX59-3353" fmla="*/ 6 w 684"/>
              <a:gd name="connsiteY59-3354" fmla="*/ 151 h 203"/>
              <a:gd name="connsiteX60-3355" fmla="*/ 11 w 684"/>
              <a:gd name="connsiteY60-3356" fmla="*/ 145 h 203"/>
              <a:gd name="connsiteX61-3357" fmla="*/ 16 w 684"/>
              <a:gd name="connsiteY61-3358" fmla="*/ 140 h 203"/>
              <a:gd name="connsiteX62-3359" fmla="*/ 27 w 684"/>
              <a:gd name="connsiteY62-3360" fmla="*/ 135 h 203"/>
              <a:gd name="connsiteX63-3361" fmla="*/ 37 w 684"/>
              <a:gd name="connsiteY63-3362" fmla="*/ 124 h 203"/>
              <a:gd name="connsiteX64-3363" fmla="*/ 48 w 684"/>
              <a:gd name="connsiteY64-3364" fmla="*/ 114 h 203"/>
              <a:gd name="connsiteX65-3365" fmla="*/ 53 w 684"/>
              <a:gd name="connsiteY65-3366" fmla="*/ 98 h 203"/>
              <a:gd name="connsiteX66-3367" fmla="*/ 63 w 684"/>
              <a:gd name="connsiteY66-3368" fmla="*/ 82 h 203"/>
              <a:gd name="connsiteX67-3369" fmla="*/ 63 w 684"/>
              <a:gd name="connsiteY67-3370" fmla="*/ 61 h 203"/>
              <a:gd name="connsiteX68-3371" fmla="*/ 69 w 684"/>
              <a:gd name="connsiteY68-3372" fmla="*/ 50 h 203"/>
              <a:gd name="connsiteX69-3373" fmla="*/ 69 w 684"/>
              <a:gd name="connsiteY69-3374" fmla="*/ 35 h 203"/>
              <a:gd name="connsiteX70-3375" fmla="*/ 69 w 684"/>
              <a:gd name="connsiteY70-3376" fmla="*/ 24 h 203"/>
              <a:gd name="connsiteX71-3377" fmla="*/ 58 w 684"/>
              <a:gd name="connsiteY71-3378" fmla="*/ 3 h 203"/>
              <a:gd name="connsiteX72-3379" fmla="*/ 137 w 684"/>
              <a:gd name="connsiteY72-3380" fmla="*/ 3 h 203"/>
              <a:gd name="connsiteX73-3381" fmla="*/ 137 w 684"/>
              <a:gd name="connsiteY73-3382" fmla="*/ 8 h 203"/>
              <a:gd name="connsiteX74-3383" fmla="*/ 137 w 684"/>
              <a:gd name="connsiteY74-3384" fmla="*/ 14 h 203"/>
              <a:gd name="connsiteX75-3385" fmla="*/ 137 w 684"/>
              <a:gd name="connsiteY75-3386" fmla="*/ 19 h 203"/>
              <a:gd name="connsiteX76-3387" fmla="*/ 137 w 684"/>
              <a:gd name="connsiteY76-3388" fmla="*/ 24 h 203"/>
              <a:gd name="connsiteX77-3389" fmla="*/ 137 w 684"/>
              <a:gd name="connsiteY77-3390" fmla="*/ 29 h 203"/>
              <a:gd name="connsiteX78-3391" fmla="*/ 132 w 684"/>
              <a:gd name="connsiteY78-3392" fmla="*/ 40 h 203"/>
              <a:gd name="connsiteX79-3393" fmla="*/ 132 w 684"/>
              <a:gd name="connsiteY79-3394" fmla="*/ 50 h 203"/>
              <a:gd name="connsiteX80-3395" fmla="*/ 127 w 684"/>
              <a:gd name="connsiteY80-3396" fmla="*/ 61 h 203"/>
              <a:gd name="connsiteX81-3397" fmla="*/ 121 w 684"/>
              <a:gd name="connsiteY81-3398" fmla="*/ 72 h 203"/>
              <a:gd name="connsiteX82-3399" fmla="*/ 116 w 684"/>
              <a:gd name="connsiteY82-3400" fmla="*/ 82 h 203"/>
              <a:gd name="connsiteX83-3401" fmla="*/ 116 w 684"/>
              <a:gd name="connsiteY83-3402" fmla="*/ 93 h 203"/>
              <a:gd name="connsiteX84-3403" fmla="*/ 111 w 684"/>
              <a:gd name="connsiteY84-3404" fmla="*/ 98 h 203"/>
              <a:gd name="connsiteX85-3405" fmla="*/ 111 w 684"/>
              <a:gd name="connsiteY85-3406" fmla="*/ 108 h 203"/>
              <a:gd name="connsiteX86-3407" fmla="*/ 111 w 684"/>
              <a:gd name="connsiteY86-3408" fmla="*/ 114 h 203"/>
              <a:gd name="connsiteX87-3409" fmla="*/ 111 w 684"/>
              <a:gd name="connsiteY87-3410" fmla="*/ 119 h 203"/>
              <a:gd name="connsiteX88-3411" fmla="*/ 111 w 684"/>
              <a:gd name="connsiteY88-3412" fmla="*/ 119 h 203"/>
              <a:gd name="connsiteX89-3413" fmla="*/ 111 w 684"/>
              <a:gd name="connsiteY89-3414" fmla="*/ 124 h 203"/>
              <a:gd name="connsiteX90-3415" fmla="*/ 116 w 684"/>
              <a:gd name="connsiteY90-3416" fmla="*/ 124 h 203"/>
              <a:gd name="connsiteX91-3417" fmla="*/ 116 w 684"/>
              <a:gd name="connsiteY91-3418" fmla="*/ 124 h 203"/>
              <a:gd name="connsiteX92-3419" fmla="*/ 121 w 684"/>
              <a:gd name="connsiteY92-3420" fmla="*/ 124 h 203"/>
              <a:gd name="connsiteX93-3421" fmla="*/ 132 w 684"/>
              <a:gd name="connsiteY93-3422" fmla="*/ 124 h 203"/>
              <a:gd name="connsiteX94-3423" fmla="*/ 148 w 684"/>
              <a:gd name="connsiteY94-3424" fmla="*/ 124 h 203"/>
              <a:gd name="connsiteX95-3425" fmla="*/ 169 w 684"/>
              <a:gd name="connsiteY95-3426" fmla="*/ 124 h 203"/>
              <a:gd name="connsiteX96-3427" fmla="*/ 190 w 684"/>
              <a:gd name="connsiteY96-3428" fmla="*/ 124 h 203"/>
              <a:gd name="connsiteX97-3429" fmla="*/ 211 w 684"/>
              <a:gd name="connsiteY97-3430" fmla="*/ 119 h 203"/>
              <a:gd name="connsiteX98-3431" fmla="*/ 242 w 684"/>
              <a:gd name="connsiteY98-3432" fmla="*/ 114 h 203"/>
              <a:gd name="connsiteX99-3433" fmla="*/ 269 w 684"/>
              <a:gd name="connsiteY99-3434" fmla="*/ 114 h 203"/>
              <a:gd name="connsiteX100-3435" fmla="*/ 290 w 684"/>
              <a:gd name="connsiteY100-3436" fmla="*/ 108 h 203"/>
              <a:gd name="connsiteX101-3437" fmla="*/ 311 w 684"/>
              <a:gd name="connsiteY101-3438" fmla="*/ 108 h 203"/>
              <a:gd name="connsiteX102-3439" fmla="*/ 332 w 684"/>
              <a:gd name="connsiteY102-3440" fmla="*/ 103 h 203"/>
              <a:gd name="connsiteX103-3441" fmla="*/ 342 w 684"/>
              <a:gd name="connsiteY103-3442" fmla="*/ 103 h 203"/>
              <a:gd name="connsiteX104-3443" fmla="*/ 358 w 684"/>
              <a:gd name="connsiteY104-3444" fmla="*/ 103 h 203"/>
              <a:gd name="connsiteX105-3445" fmla="*/ 363 w 684"/>
              <a:gd name="connsiteY105-3446" fmla="*/ 103 h 203"/>
              <a:gd name="connsiteX106-3447" fmla="*/ 368 w 684"/>
              <a:gd name="connsiteY106-3448" fmla="*/ 103 h 203"/>
              <a:gd name="connsiteX107-3449" fmla="*/ 368 w 684"/>
              <a:gd name="connsiteY107-3450" fmla="*/ 103 h 203"/>
              <a:gd name="connsiteX0-3451" fmla="*/ 368 w 684"/>
              <a:gd name="connsiteY0-3452" fmla="*/ 103 h 203"/>
              <a:gd name="connsiteX1-3453" fmla="*/ 374 w 684"/>
              <a:gd name="connsiteY1-3454" fmla="*/ 103 h 203"/>
              <a:gd name="connsiteX2-3455" fmla="*/ 379 w 684"/>
              <a:gd name="connsiteY2-3456" fmla="*/ 103 h 203"/>
              <a:gd name="connsiteX3-3457" fmla="*/ 395 w 684"/>
              <a:gd name="connsiteY3-3458" fmla="*/ 98 h 203"/>
              <a:gd name="connsiteX4-3459" fmla="*/ 405 w 684"/>
              <a:gd name="connsiteY4-3460" fmla="*/ 98 h 203"/>
              <a:gd name="connsiteX5-3461" fmla="*/ 421 w 684"/>
              <a:gd name="connsiteY5-3462" fmla="*/ 98 h 203"/>
              <a:gd name="connsiteX6-3463" fmla="*/ 442 w 684"/>
              <a:gd name="connsiteY6-3464" fmla="*/ 93 h 203"/>
              <a:gd name="connsiteX7-3465" fmla="*/ 468 w 684"/>
              <a:gd name="connsiteY7-3466" fmla="*/ 93 h 203"/>
              <a:gd name="connsiteX8-3467" fmla="*/ 495 w 684"/>
              <a:gd name="connsiteY8-3468" fmla="*/ 87 h 203"/>
              <a:gd name="connsiteX9-3469" fmla="*/ 547 w 684"/>
              <a:gd name="connsiteY9-3470" fmla="*/ 82 h 203"/>
              <a:gd name="connsiteX10-3471" fmla="*/ 595 w 684"/>
              <a:gd name="connsiteY10-3472" fmla="*/ 77 h 203"/>
              <a:gd name="connsiteX11-3473" fmla="*/ 642 w 684"/>
              <a:gd name="connsiteY11-3474" fmla="*/ 72 h 203"/>
              <a:gd name="connsiteX12-3475" fmla="*/ 684 w 684"/>
              <a:gd name="connsiteY12-3476" fmla="*/ 72 h 203"/>
              <a:gd name="connsiteX13-3477" fmla="*/ 663 w 684"/>
              <a:gd name="connsiteY13-3478" fmla="*/ 108 h 203"/>
              <a:gd name="connsiteX14-3479" fmla="*/ 653 w 684"/>
              <a:gd name="connsiteY14-3480" fmla="*/ 108 h 203"/>
              <a:gd name="connsiteX15-3481" fmla="*/ 637 w 684"/>
              <a:gd name="connsiteY15-3482" fmla="*/ 108 h 203"/>
              <a:gd name="connsiteX16-3483" fmla="*/ 626 w 684"/>
              <a:gd name="connsiteY16-3484" fmla="*/ 108 h 203"/>
              <a:gd name="connsiteX17-3485" fmla="*/ 610 w 684"/>
              <a:gd name="connsiteY17-3486" fmla="*/ 108 h 203"/>
              <a:gd name="connsiteX18-3487" fmla="*/ 595 w 684"/>
              <a:gd name="connsiteY18-3488" fmla="*/ 114 h 203"/>
              <a:gd name="connsiteX19-3489" fmla="*/ 579 w 684"/>
              <a:gd name="connsiteY19-3490" fmla="*/ 114 h 203"/>
              <a:gd name="connsiteX20-3491" fmla="*/ 558 w 684"/>
              <a:gd name="connsiteY20-3492" fmla="*/ 114 h 203"/>
              <a:gd name="connsiteX21-3493" fmla="*/ 542 w 684"/>
              <a:gd name="connsiteY21-3494" fmla="*/ 114 h 203"/>
              <a:gd name="connsiteX22-3495" fmla="*/ 521 w 684"/>
              <a:gd name="connsiteY22-3496" fmla="*/ 119 h 203"/>
              <a:gd name="connsiteX23-3497" fmla="*/ 500 w 684"/>
              <a:gd name="connsiteY23-3498" fmla="*/ 119 h 203"/>
              <a:gd name="connsiteX24-3499" fmla="*/ 479 w 684"/>
              <a:gd name="connsiteY24-3500" fmla="*/ 124 h 203"/>
              <a:gd name="connsiteX25-3501" fmla="*/ 458 w 684"/>
              <a:gd name="connsiteY25-3502" fmla="*/ 124 h 203"/>
              <a:gd name="connsiteX26-3503" fmla="*/ 432 w 684"/>
              <a:gd name="connsiteY26-3504" fmla="*/ 130 h 203"/>
              <a:gd name="connsiteX27-3505" fmla="*/ 405 w 684"/>
              <a:gd name="connsiteY27-3506" fmla="*/ 130 h 203"/>
              <a:gd name="connsiteX28-3507" fmla="*/ 384 w 684"/>
              <a:gd name="connsiteY28-3508" fmla="*/ 135 h 203"/>
              <a:gd name="connsiteX29-3509" fmla="*/ 353 w 684"/>
              <a:gd name="connsiteY29-3510" fmla="*/ 135 h 203"/>
              <a:gd name="connsiteX30-3511" fmla="*/ 326 w 684"/>
              <a:gd name="connsiteY30-3512" fmla="*/ 140 h 203"/>
              <a:gd name="connsiteX31-3513" fmla="*/ 305 w 684"/>
              <a:gd name="connsiteY31-3514" fmla="*/ 145 h 203"/>
              <a:gd name="connsiteX32-3515" fmla="*/ 279 w 684"/>
              <a:gd name="connsiteY32-3516" fmla="*/ 151 h 203"/>
              <a:gd name="connsiteX33-3517" fmla="*/ 258 w 684"/>
              <a:gd name="connsiteY33-3518" fmla="*/ 151 h 203"/>
              <a:gd name="connsiteX34-3519" fmla="*/ 237 w 684"/>
              <a:gd name="connsiteY34-3520" fmla="*/ 156 h 203"/>
              <a:gd name="connsiteX35-3521" fmla="*/ 216 w 684"/>
              <a:gd name="connsiteY35-3522" fmla="*/ 161 h 203"/>
              <a:gd name="connsiteX36-3523" fmla="*/ 200 w 684"/>
              <a:gd name="connsiteY36-3524" fmla="*/ 161 h 203"/>
              <a:gd name="connsiteX37-3525" fmla="*/ 184 w 684"/>
              <a:gd name="connsiteY37-3526" fmla="*/ 166 h 203"/>
              <a:gd name="connsiteX38-3527" fmla="*/ 169 w 684"/>
              <a:gd name="connsiteY38-3528" fmla="*/ 166 h 203"/>
              <a:gd name="connsiteX39-3529" fmla="*/ 153 w 684"/>
              <a:gd name="connsiteY39-3530" fmla="*/ 172 h 203"/>
              <a:gd name="connsiteX40-3531" fmla="*/ 142 w 684"/>
              <a:gd name="connsiteY40-3532" fmla="*/ 172 h 203"/>
              <a:gd name="connsiteX41-3533" fmla="*/ 132 w 684"/>
              <a:gd name="connsiteY41-3534" fmla="*/ 177 h 203"/>
              <a:gd name="connsiteX42-3535" fmla="*/ 127 w 684"/>
              <a:gd name="connsiteY42-3536" fmla="*/ 177 h 203"/>
              <a:gd name="connsiteX43-3537" fmla="*/ 116 w 684"/>
              <a:gd name="connsiteY43-3538" fmla="*/ 182 h 203"/>
              <a:gd name="connsiteX44-3539" fmla="*/ 111 w 684"/>
              <a:gd name="connsiteY44-3540" fmla="*/ 182 h 203"/>
              <a:gd name="connsiteX45-3541" fmla="*/ 105 w 684"/>
              <a:gd name="connsiteY45-3542" fmla="*/ 187 h 203"/>
              <a:gd name="connsiteX46-3543" fmla="*/ 90 w 684"/>
              <a:gd name="connsiteY46-3544" fmla="*/ 193 h 203"/>
              <a:gd name="connsiteX47-3545" fmla="*/ 79 w 684"/>
              <a:gd name="connsiteY47-3546" fmla="*/ 198 h 203"/>
              <a:gd name="connsiteX48-3547" fmla="*/ 69 w 684"/>
              <a:gd name="connsiteY48-3548" fmla="*/ 203 h 203"/>
              <a:gd name="connsiteX49-3549" fmla="*/ 63 w 684"/>
              <a:gd name="connsiteY49-3550" fmla="*/ 203 h 203"/>
              <a:gd name="connsiteX50-3551" fmla="*/ 58 w 684"/>
              <a:gd name="connsiteY50-3552" fmla="*/ 203 h 203"/>
              <a:gd name="connsiteX51-3553" fmla="*/ 53 w 684"/>
              <a:gd name="connsiteY51-3554" fmla="*/ 203 h 203"/>
              <a:gd name="connsiteX52-3555" fmla="*/ 48 w 684"/>
              <a:gd name="connsiteY52-3556" fmla="*/ 203 h 203"/>
              <a:gd name="connsiteX53-3557" fmla="*/ 37 w 684"/>
              <a:gd name="connsiteY53-3558" fmla="*/ 193 h 203"/>
              <a:gd name="connsiteX54-3559" fmla="*/ 27 w 684"/>
              <a:gd name="connsiteY54-3560" fmla="*/ 187 h 203"/>
              <a:gd name="connsiteX55-3561" fmla="*/ 16 w 684"/>
              <a:gd name="connsiteY55-3562" fmla="*/ 177 h 203"/>
              <a:gd name="connsiteX56-3563" fmla="*/ 11 w 684"/>
              <a:gd name="connsiteY56-3564" fmla="*/ 172 h 203"/>
              <a:gd name="connsiteX57-3565" fmla="*/ 6 w 684"/>
              <a:gd name="connsiteY57-3566" fmla="*/ 161 h 203"/>
              <a:gd name="connsiteX58-3567" fmla="*/ 0 w 684"/>
              <a:gd name="connsiteY58-3568" fmla="*/ 156 h 203"/>
              <a:gd name="connsiteX59-3569" fmla="*/ 6 w 684"/>
              <a:gd name="connsiteY59-3570" fmla="*/ 151 h 203"/>
              <a:gd name="connsiteX60-3571" fmla="*/ 11 w 684"/>
              <a:gd name="connsiteY60-3572" fmla="*/ 145 h 203"/>
              <a:gd name="connsiteX61-3573" fmla="*/ 16 w 684"/>
              <a:gd name="connsiteY61-3574" fmla="*/ 140 h 203"/>
              <a:gd name="connsiteX62-3575" fmla="*/ 27 w 684"/>
              <a:gd name="connsiteY62-3576" fmla="*/ 135 h 203"/>
              <a:gd name="connsiteX63-3577" fmla="*/ 37 w 684"/>
              <a:gd name="connsiteY63-3578" fmla="*/ 124 h 203"/>
              <a:gd name="connsiteX64-3579" fmla="*/ 48 w 684"/>
              <a:gd name="connsiteY64-3580" fmla="*/ 114 h 203"/>
              <a:gd name="connsiteX65-3581" fmla="*/ 53 w 684"/>
              <a:gd name="connsiteY65-3582" fmla="*/ 98 h 203"/>
              <a:gd name="connsiteX66-3583" fmla="*/ 63 w 684"/>
              <a:gd name="connsiteY66-3584" fmla="*/ 82 h 203"/>
              <a:gd name="connsiteX67-3585" fmla="*/ 63 w 684"/>
              <a:gd name="connsiteY67-3586" fmla="*/ 61 h 203"/>
              <a:gd name="connsiteX68-3587" fmla="*/ 69 w 684"/>
              <a:gd name="connsiteY68-3588" fmla="*/ 50 h 203"/>
              <a:gd name="connsiteX69-3589" fmla="*/ 69 w 684"/>
              <a:gd name="connsiteY69-3590" fmla="*/ 35 h 203"/>
              <a:gd name="connsiteX70-3591" fmla="*/ 69 w 684"/>
              <a:gd name="connsiteY70-3592" fmla="*/ 24 h 203"/>
              <a:gd name="connsiteX71-3593" fmla="*/ 58 w 684"/>
              <a:gd name="connsiteY71-3594" fmla="*/ 3 h 203"/>
              <a:gd name="connsiteX72-3595" fmla="*/ 137 w 684"/>
              <a:gd name="connsiteY72-3596" fmla="*/ 3 h 203"/>
              <a:gd name="connsiteX73-3597" fmla="*/ 137 w 684"/>
              <a:gd name="connsiteY73-3598" fmla="*/ 14 h 203"/>
              <a:gd name="connsiteX74-3599" fmla="*/ 137 w 684"/>
              <a:gd name="connsiteY74-3600" fmla="*/ 19 h 203"/>
              <a:gd name="connsiteX75-3601" fmla="*/ 137 w 684"/>
              <a:gd name="connsiteY75-3602" fmla="*/ 24 h 203"/>
              <a:gd name="connsiteX76-3603" fmla="*/ 137 w 684"/>
              <a:gd name="connsiteY76-3604" fmla="*/ 29 h 203"/>
              <a:gd name="connsiteX77-3605" fmla="*/ 132 w 684"/>
              <a:gd name="connsiteY77-3606" fmla="*/ 40 h 203"/>
              <a:gd name="connsiteX78-3607" fmla="*/ 132 w 684"/>
              <a:gd name="connsiteY78-3608" fmla="*/ 50 h 203"/>
              <a:gd name="connsiteX79-3609" fmla="*/ 127 w 684"/>
              <a:gd name="connsiteY79-3610" fmla="*/ 61 h 203"/>
              <a:gd name="connsiteX80-3611" fmla="*/ 121 w 684"/>
              <a:gd name="connsiteY80-3612" fmla="*/ 72 h 203"/>
              <a:gd name="connsiteX81-3613" fmla="*/ 116 w 684"/>
              <a:gd name="connsiteY81-3614" fmla="*/ 82 h 203"/>
              <a:gd name="connsiteX82-3615" fmla="*/ 116 w 684"/>
              <a:gd name="connsiteY82-3616" fmla="*/ 93 h 203"/>
              <a:gd name="connsiteX83-3617" fmla="*/ 111 w 684"/>
              <a:gd name="connsiteY83-3618" fmla="*/ 98 h 203"/>
              <a:gd name="connsiteX84-3619" fmla="*/ 111 w 684"/>
              <a:gd name="connsiteY84-3620" fmla="*/ 108 h 203"/>
              <a:gd name="connsiteX85-3621" fmla="*/ 111 w 684"/>
              <a:gd name="connsiteY85-3622" fmla="*/ 114 h 203"/>
              <a:gd name="connsiteX86-3623" fmla="*/ 111 w 684"/>
              <a:gd name="connsiteY86-3624" fmla="*/ 119 h 203"/>
              <a:gd name="connsiteX87-3625" fmla="*/ 111 w 684"/>
              <a:gd name="connsiteY87-3626" fmla="*/ 119 h 203"/>
              <a:gd name="connsiteX88-3627" fmla="*/ 111 w 684"/>
              <a:gd name="connsiteY88-3628" fmla="*/ 124 h 203"/>
              <a:gd name="connsiteX89-3629" fmla="*/ 116 w 684"/>
              <a:gd name="connsiteY89-3630" fmla="*/ 124 h 203"/>
              <a:gd name="connsiteX90-3631" fmla="*/ 116 w 684"/>
              <a:gd name="connsiteY90-3632" fmla="*/ 124 h 203"/>
              <a:gd name="connsiteX91-3633" fmla="*/ 121 w 684"/>
              <a:gd name="connsiteY91-3634" fmla="*/ 124 h 203"/>
              <a:gd name="connsiteX92-3635" fmla="*/ 132 w 684"/>
              <a:gd name="connsiteY92-3636" fmla="*/ 124 h 203"/>
              <a:gd name="connsiteX93-3637" fmla="*/ 148 w 684"/>
              <a:gd name="connsiteY93-3638" fmla="*/ 124 h 203"/>
              <a:gd name="connsiteX94-3639" fmla="*/ 169 w 684"/>
              <a:gd name="connsiteY94-3640" fmla="*/ 124 h 203"/>
              <a:gd name="connsiteX95-3641" fmla="*/ 190 w 684"/>
              <a:gd name="connsiteY95-3642" fmla="*/ 124 h 203"/>
              <a:gd name="connsiteX96-3643" fmla="*/ 211 w 684"/>
              <a:gd name="connsiteY96-3644" fmla="*/ 119 h 203"/>
              <a:gd name="connsiteX97-3645" fmla="*/ 242 w 684"/>
              <a:gd name="connsiteY97-3646" fmla="*/ 114 h 203"/>
              <a:gd name="connsiteX98-3647" fmla="*/ 269 w 684"/>
              <a:gd name="connsiteY98-3648" fmla="*/ 114 h 203"/>
              <a:gd name="connsiteX99-3649" fmla="*/ 290 w 684"/>
              <a:gd name="connsiteY99-3650" fmla="*/ 108 h 203"/>
              <a:gd name="connsiteX100-3651" fmla="*/ 311 w 684"/>
              <a:gd name="connsiteY100-3652" fmla="*/ 108 h 203"/>
              <a:gd name="connsiteX101-3653" fmla="*/ 332 w 684"/>
              <a:gd name="connsiteY101-3654" fmla="*/ 103 h 203"/>
              <a:gd name="connsiteX102-3655" fmla="*/ 342 w 684"/>
              <a:gd name="connsiteY102-3656" fmla="*/ 103 h 203"/>
              <a:gd name="connsiteX103-3657" fmla="*/ 358 w 684"/>
              <a:gd name="connsiteY103-3658" fmla="*/ 103 h 203"/>
              <a:gd name="connsiteX104-3659" fmla="*/ 363 w 684"/>
              <a:gd name="connsiteY104-3660" fmla="*/ 103 h 203"/>
              <a:gd name="connsiteX105-3661" fmla="*/ 368 w 684"/>
              <a:gd name="connsiteY105-3662" fmla="*/ 103 h 203"/>
              <a:gd name="connsiteX106-3663" fmla="*/ 368 w 684"/>
              <a:gd name="connsiteY106-3664" fmla="*/ 103 h 203"/>
              <a:gd name="connsiteX0-3665" fmla="*/ 368 w 684"/>
              <a:gd name="connsiteY0-3666" fmla="*/ 103 h 203"/>
              <a:gd name="connsiteX1-3667" fmla="*/ 374 w 684"/>
              <a:gd name="connsiteY1-3668" fmla="*/ 103 h 203"/>
              <a:gd name="connsiteX2-3669" fmla="*/ 379 w 684"/>
              <a:gd name="connsiteY2-3670" fmla="*/ 103 h 203"/>
              <a:gd name="connsiteX3-3671" fmla="*/ 395 w 684"/>
              <a:gd name="connsiteY3-3672" fmla="*/ 98 h 203"/>
              <a:gd name="connsiteX4-3673" fmla="*/ 405 w 684"/>
              <a:gd name="connsiteY4-3674" fmla="*/ 98 h 203"/>
              <a:gd name="connsiteX5-3675" fmla="*/ 421 w 684"/>
              <a:gd name="connsiteY5-3676" fmla="*/ 98 h 203"/>
              <a:gd name="connsiteX6-3677" fmla="*/ 442 w 684"/>
              <a:gd name="connsiteY6-3678" fmla="*/ 93 h 203"/>
              <a:gd name="connsiteX7-3679" fmla="*/ 468 w 684"/>
              <a:gd name="connsiteY7-3680" fmla="*/ 93 h 203"/>
              <a:gd name="connsiteX8-3681" fmla="*/ 495 w 684"/>
              <a:gd name="connsiteY8-3682" fmla="*/ 87 h 203"/>
              <a:gd name="connsiteX9-3683" fmla="*/ 547 w 684"/>
              <a:gd name="connsiteY9-3684" fmla="*/ 82 h 203"/>
              <a:gd name="connsiteX10-3685" fmla="*/ 595 w 684"/>
              <a:gd name="connsiteY10-3686" fmla="*/ 77 h 203"/>
              <a:gd name="connsiteX11-3687" fmla="*/ 642 w 684"/>
              <a:gd name="connsiteY11-3688" fmla="*/ 72 h 203"/>
              <a:gd name="connsiteX12-3689" fmla="*/ 684 w 684"/>
              <a:gd name="connsiteY12-3690" fmla="*/ 72 h 203"/>
              <a:gd name="connsiteX13-3691" fmla="*/ 663 w 684"/>
              <a:gd name="connsiteY13-3692" fmla="*/ 108 h 203"/>
              <a:gd name="connsiteX14-3693" fmla="*/ 653 w 684"/>
              <a:gd name="connsiteY14-3694" fmla="*/ 108 h 203"/>
              <a:gd name="connsiteX15-3695" fmla="*/ 637 w 684"/>
              <a:gd name="connsiteY15-3696" fmla="*/ 108 h 203"/>
              <a:gd name="connsiteX16-3697" fmla="*/ 626 w 684"/>
              <a:gd name="connsiteY16-3698" fmla="*/ 108 h 203"/>
              <a:gd name="connsiteX17-3699" fmla="*/ 610 w 684"/>
              <a:gd name="connsiteY17-3700" fmla="*/ 108 h 203"/>
              <a:gd name="connsiteX18-3701" fmla="*/ 595 w 684"/>
              <a:gd name="connsiteY18-3702" fmla="*/ 114 h 203"/>
              <a:gd name="connsiteX19-3703" fmla="*/ 579 w 684"/>
              <a:gd name="connsiteY19-3704" fmla="*/ 114 h 203"/>
              <a:gd name="connsiteX20-3705" fmla="*/ 558 w 684"/>
              <a:gd name="connsiteY20-3706" fmla="*/ 114 h 203"/>
              <a:gd name="connsiteX21-3707" fmla="*/ 542 w 684"/>
              <a:gd name="connsiteY21-3708" fmla="*/ 114 h 203"/>
              <a:gd name="connsiteX22-3709" fmla="*/ 521 w 684"/>
              <a:gd name="connsiteY22-3710" fmla="*/ 119 h 203"/>
              <a:gd name="connsiteX23-3711" fmla="*/ 500 w 684"/>
              <a:gd name="connsiteY23-3712" fmla="*/ 119 h 203"/>
              <a:gd name="connsiteX24-3713" fmla="*/ 479 w 684"/>
              <a:gd name="connsiteY24-3714" fmla="*/ 124 h 203"/>
              <a:gd name="connsiteX25-3715" fmla="*/ 458 w 684"/>
              <a:gd name="connsiteY25-3716" fmla="*/ 124 h 203"/>
              <a:gd name="connsiteX26-3717" fmla="*/ 432 w 684"/>
              <a:gd name="connsiteY26-3718" fmla="*/ 130 h 203"/>
              <a:gd name="connsiteX27-3719" fmla="*/ 405 w 684"/>
              <a:gd name="connsiteY27-3720" fmla="*/ 130 h 203"/>
              <a:gd name="connsiteX28-3721" fmla="*/ 384 w 684"/>
              <a:gd name="connsiteY28-3722" fmla="*/ 135 h 203"/>
              <a:gd name="connsiteX29-3723" fmla="*/ 353 w 684"/>
              <a:gd name="connsiteY29-3724" fmla="*/ 135 h 203"/>
              <a:gd name="connsiteX30-3725" fmla="*/ 326 w 684"/>
              <a:gd name="connsiteY30-3726" fmla="*/ 140 h 203"/>
              <a:gd name="connsiteX31-3727" fmla="*/ 305 w 684"/>
              <a:gd name="connsiteY31-3728" fmla="*/ 145 h 203"/>
              <a:gd name="connsiteX32-3729" fmla="*/ 279 w 684"/>
              <a:gd name="connsiteY32-3730" fmla="*/ 151 h 203"/>
              <a:gd name="connsiteX33-3731" fmla="*/ 258 w 684"/>
              <a:gd name="connsiteY33-3732" fmla="*/ 151 h 203"/>
              <a:gd name="connsiteX34-3733" fmla="*/ 237 w 684"/>
              <a:gd name="connsiteY34-3734" fmla="*/ 156 h 203"/>
              <a:gd name="connsiteX35-3735" fmla="*/ 216 w 684"/>
              <a:gd name="connsiteY35-3736" fmla="*/ 161 h 203"/>
              <a:gd name="connsiteX36-3737" fmla="*/ 200 w 684"/>
              <a:gd name="connsiteY36-3738" fmla="*/ 161 h 203"/>
              <a:gd name="connsiteX37-3739" fmla="*/ 184 w 684"/>
              <a:gd name="connsiteY37-3740" fmla="*/ 166 h 203"/>
              <a:gd name="connsiteX38-3741" fmla="*/ 169 w 684"/>
              <a:gd name="connsiteY38-3742" fmla="*/ 166 h 203"/>
              <a:gd name="connsiteX39-3743" fmla="*/ 153 w 684"/>
              <a:gd name="connsiteY39-3744" fmla="*/ 172 h 203"/>
              <a:gd name="connsiteX40-3745" fmla="*/ 142 w 684"/>
              <a:gd name="connsiteY40-3746" fmla="*/ 172 h 203"/>
              <a:gd name="connsiteX41-3747" fmla="*/ 132 w 684"/>
              <a:gd name="connsiteY41-3748" fmla="*/ 177 h 203"/>
              <a:gd name="connsiteX42-3749" fmla="*/ 127 w 684"/>
              <a:gd name="connsiteY42-3750" fmla="*/ 177 h 203"/>
              <a:gd name="connsiteX43-3751" fmla="*/ 116 w 684"/>
              <a:gd name="connsiteY43-3752" fmla="*/ 182 h 203"/>
              <a:gd name="connsiteX44-3753" fmla="*/ 111 w 684"/>
              <a:gd name="connsiteY44-3754" fmla="*/ 182 h 203"/>
              <a:gd name="connsiteX45-3755" fmla="*/ 105 w 684"/>
              <a:gd name="connsiteY45-3756" fmla="*/ 187 h 203"/>
              <a:gd name="connsiteX46-3757" fmla="*/ 90 w 684"/>
              <a:gd name="connsiteY46-3758" fmla="*/ 193 h 203"/>
              <a:gd name="connsiteX47-3759" fmla="*/ 79 w 684"/>
              <a:gd name="connsiteY47-3760" fmla="*/ 198 h 203"/>
              <a:gd name="connsiteX48-3761" fmla="*/ 69 w 684"/>
              <a:gd name="connsiteY48-3762" fmla="*/ 203 h 203"/>
              <a:gd name="connsiteX49-3763" fmla="*/ 63 w 684"/>
              <a:gd name="connsiteY49-3764" fmla="*/ 203 h 203"/>
              <a:gd name="connsiteX50-3765" fmla="*/ 58 w 684"/>
              <a:gd name="connsiteY50-3766" fmla="*/ 203 h 203"/>
              <a:gd name="connsiteX51-3767" fmla="*/ 53 w 684"/>
              <a:gd name="connsiteY51-3768" fmla="*/ 203 h 203"/>
              <a:gd name="connsiteX52-3769" fmla="*/ 48 w 684"/>
              <a:gd name="connsiteY52-3770" fmla="*/ 203 h 203"/>
              <a:gd name="connsiteX53-3771" fmla="*/ 37 w 684"/>
              <a:gd name="connsiteY53-3772" fmla="*/ 193 h 203"/>
              <a:gd name="connsiteX54-3773" fmla="*/ 27 w 684"/>
              <a:gd name="connsiteY54-3774" fmla="*/ 187 h 203"/>
              <a:gd name="connsiteX55-3775" fmla="*/ 16 w 684"/>
              <a:gd name="connsiteY55-3776" fmla="*/ 177 h 203"/>
              <a:gd name="connsiteX56-3777" fmla="*/ 11 w 684"/>
              <a:gd name="connsiteY56-3778" fmla="*/ 172 h 203"/>
              <a:gd name="connsiteX57-3779" fmla="*/ 6 w 684"/>
              <a:gd name="connsiteY57-3780" fmla="*/ 161 h 203"/>
              <a:gd name="connsiteX58-3781" fmla="*/ 0 w 684"/>
              <a:gd name="connsiteY58-3782" fmla="*/ 156 h 203"/>
              <a:gd name="connsiteX59-3783" fmla="*/ 6 w 684"/>
              <a:gd name="connsiteY59-3784" fmla="*/ 151 h 203"/>
              <a:gd name="connsiteX60-3785" fmla="*/ 11 w 684"/>
              <a:gd name="connsiteY60-3786" fmla="*/ 145 h 203"/>
              <a:gd name="connsiteX61-3787" fmla="*/ 16 w 684"/>
              <a:gd name="connsiteY61-3788" fmla="*/ 140 h 203"/>
              <a:gd name="connsiteX62-3789" fmla="*/ 27 w 684"/>
              <a:gd name="connsiteY62-3790" fmla="*/ 135 h 203"/>
              <a:gd name="connsiteX63-3791" fmla="*/ 37 w 684"/>
              <a:gd name="connsiteY63-3792" fmla="*/ 124 h 203"/>
              <a:gd name="connsiteX64-3793" fmla="*/ 48 w 684"/>
              <a:gd name="connsiteY64-3794" fmla="*/ 114 h 203"/>
              <a:gd name="connsiteX65-3795" fmla="*/ 53 w 684"/>
              <a:gd name="connsiteY65-3796" fmla="*/ 98 h 203"/>
              <a:gd name="connsiteX66-3797" fmla="*/ 63 w 684"/>
              <a:gd name="connsiteY66-3798" fmla="*/ 82 h 203"/>
              <a:gd name="connsiteX67-3799" fmla="*/ 63 w 684"/>
              <a:gd name="connsiteY67-3800" fmla="*/ 61 h 203"/>
              <a:gd name="connsiteX68-3801" fmla="*/ 69 w 684"/>
              <a:gd name="connsiteY68-3802" fmla="*/ 50 h 203"/>
              <a:gd name="connsiteX69-3803" fmla="*/ 69 w 684"/>
              <a:gd name="connsiteY69-3804" fmla="*/ 35 h 203"/>
              <a:gd name="connsiteX70-3805" fmla="*/ 69 w 684"/>
              <a:gd name="connsiteY70-3806" fmla="*/ 24 h 203"/>
              <a:gd name="connsiteX71-3807" fmla="*/ 58 w 684"/>
              <a:gd name="connsiteY71-3808" fmla="*/ 3 h 203"/>
              <a:gd name="connsiteX72-3809" fmla="*/ 137 w 684"/>
              <a:gd name="connsiteY72-3810" fmla="*/ 3 h 203"/>
              <a:gd name="connsiteX73-3811" fmla="*/ 137 w 684"/>
              <a:gd name="connsiteY73-3812" fmla="*/ 14 h 203"/>
              <a:gd name="connsiteX74-3813" fmla="*/ 137 w 684"/>
              <a:gd name="connsiteY74-3814" fmla="*/ 19 h 203"/>
              <a:gd name="connsiteX75-3815" fmla="*/ 137 w 684"/>
              <a:gd name="connsiteY75-3816" fmla="*/ 29 h 203"/>
              <a:gd name="connsiteX76-3817" fmla="*/ 132 w 684"/>
              <a:gd name="connsiteY76-3818" fmla="*/ 40 h 203"/>
              <a:gd name="connsiteX77-3819" fmla="*/ 132 w 684"/>
              <a:gd name="connsiteY77-3820" fmla="*/ 50 h 203"/>
              <a:gd name="connsiteX78-3821" fmla="*/ 127 w 684"/>
              <a:gd name="connsiteY78-3822" fmla="*/ 61 h 203"/>
              <a:gd name="connsiteX79-3823" fmla="*/ 121 w 684"/>
              <a:gd name="connsiteY79-3824" fmla="*/ 72 h 203"/>
              <a:gd name="connsiteX80-3825" fmla="*/ 116 w 684"/>
              <a:gd name="connsiteY80-3826" fmla="*/ 82 h 203"/>
              <a:gd name="connsiteX81-3827" fmla="*/ 116 w 684"/>
              <a:gd name="connsiteY81-3828" fmla="*/ 93 h 203"/>
              <a:gd name="connsiteX82-3829" fmla="*/ 111 w 684"/>
              <a:gd name="connsiteY82-3830" fmla="*/ 98 h 203"/>
              <a:gd name="connsiteX83-3831" fmla="*/ 111 w 684"/>
              <a:gd name="connsiteY83-3832" fmla="*/ 108 h 203"/>
              <a:gd name="connsiteX84-3833" fmla="*/ 111 w 684"/>
              <a:gd name="connsiteY84-3834" fmla="*/ 114 h 203"/>
              <a:gd name="connsiteX85-3835" fmla="*/ 111 w 684"/>
              <a:gd name="connsiteY85-3836" fmla="*/ 119 h 203"/>
              <a:gd name="connsiteX86-3837" fmla="*/ 111 w 684"/>
              <a:gd name="connsiteY86-3838" fmla="*/ 119 h 203"/>
              <a:gd name="connsiteX87-3839" fmla="*/ 111 w 684"/>
              <a:gd name="connsiteY87-3840" fmla="*/ 124 h 203"/>
              <a:gd name="connsiteX88-3841" fmla="*/ 116 w 684"/>
              <a:gd name="connsiteY88-3842" fmla="*/ 124 h 203"/>
              <a:gd name="connsiteX89-3843" fmla="*/ 116 w 684"/>
              <a:gd name="connsiteY89-3844" fmla="*/ 124 h 203"/>
              <a:gd name="connsiteX90-3845" fmla="*/ 121 w 684"/>
              <a:gd name="connsiteY90-3846" fmla="*/ 124 h 203"/>
              <a:gd name="connsiteX91-3847" fmla="*/ 132 w 684"/>
              <a:gd name="connsiteY91-3848" fmla="*/ 124 h 203"/>
              <a:gd name="connsiteX92-3849" fmla="*/ 148 w 684"/>
              <a:gd name="connsiteY92-3850" fmla="*/ 124 h 203"/>
              <a:gd name="connsiteX93-3851" fmla="*/ 169 w 684"/>
              <a:gd name="connsiteY93-3852" fmla="*/ 124 h 203"/>
              <a:gd name="connsiteX94-3853" fmla="*/ 190 w 684"/>
              <a:gd name="connsiteY94-3854" fmla="*/ 124 h 203"/>
              <a:gd name="connsiteX95-3855" fmla="*/ 211 w 684"/>
              <a:gd name="connsiteY95-3856" fmla="*/ 119 h 203"/>
              <a:gd name="connsiteX96-3857" fmla="*/ 242 w 684"/>
              <a:gd name="connsiteY96-3858" fmla="*/ 114 h 203"/>
              <a:gd name="connsiteX97-3859" fmla="*/ 269 w 684"/>
              <a:gd name="connsiteY97-3860" fmla="*/ 114 h 203"/>
              <a:gd name="connsiteX98-3861" fmla="*/ 290 w 684"/>
              <a:gd name="connsiteY98-3862" fmla="*/ 108 h 203"/>
              <a:gd name="connsiteX99-3863" fmla="*/ 311 w 684"/>
              <a:gd name="connsiteY99-3864" fmla="*/ 108 h 203"/>
              <a:gd name="connsiteX100-3865" fmla="*/ 332 w 684"/>
              <a:gd name="connsiteY100-3866" fmla="*/ 103 h 203"/>
              <a:gd name="connsiteX101-3867" fmla="*/ 342 w 684"/>
              <a:gd name="connsiteY101-3868" fmla="*/ 103 h 203"/>
              <a:gd name="connsiteX102-3869" fmla="*/ 358 w 684"/>
              <a:gd name="connsiteY102-3870" fmla="*/ 103 h 203"/>
              <a:gd name="connsiteX103-3871" fmla="*/ 363 w 684"/>
              <a:gd name="connsiteY103-3872" fmla="*/ 103 h 203"/>
              <a:gd name="connsiteX104-3873" fmla="*/ 368 w 684"/>
              <a:gd name="connsiteY104-3874" fmla="*/ 103 h 203"/>
              <a:gd name="connsiteX105-3875" fmla="*/ 368 w 684"/>
              <a:gd name="connsiteY105-3876" fmla="*/ 103 h 203"/>
              <a:gd name="connsiteX0-3877" fmla="*/ 368 w 684"/>
              <a:gd name="connsiteY0-3878" fmla="*/ 102 h 202"/>
              <a:gd name="connsiteX1-3879" fmla="*/ 374 w 684"/>
              <a:gd name="connsiteY1-3880" fmla="*/ 102 h 202"/>
              <a:gd name="connsiteX2-3881" fmla="*/ 379 w 684"/>
              <a:gd name="connsiteY2-3882" fmla="*/ 102 h 202"/>
              <a:gd name="connsiteX3-3883" fmla="*/ 395 w 684"/>
              <a:gd name="connsiteY3-3884" fmla="*/ 97 h 202"/>
              <a:gd name="connsiteX4-3885" fmla="*/ 405 w 684"/>
              <a:gd name="connsiteY4-3886" fmla="*/ 97 h 202"/>
              <a:gd name="connsiteX5-3887" fmla="*/ 421 w 684"/>
              <a:gd name="connsiteY5-3888" fmla="*/ 97 h 202"/>
              <a:gd name="connsiteX6-3889" fmla="*/ 442 w 684"/>
              <a:gd name="connsiteY6-3890" fmla="*/ 92 h 202"/>
              <a:gd name="connsiteX7-3891" fmla="*/ 468 w 684"/>
              <a:gd name="connsiteY7-3892" fmla="*/ 92 h 202"/>
              <a:gd name="connsiteX8-3893" fmla="*/ 495 w 684"/>
              <a:gd name="connsiteY8-3894" fmla="*/ 86 h 202"/>
              <a:gd name="connsiteX9-3895" fmla="*/ 547 w 684"/>
              <a:gd name="connsiteY9-3896" fmla="*/ 81 h 202"/>
              <a:gd name="connsiteX10-3897" fmla="*/ 595 w 684"/>
              <a:gd name="connsiteY10-3898" fmla="*/ 76 h 202"/>
              <a:gd name="connsiteX11-3899" fmla="*/ 642 w 684"/>
              <a:gd name="connsiteY11-3900" fmla="*/ 71 h 202"/>
              <a:gd name="connsiteX12-3901" fmla="*/ 684 w 684"/>
              <a:gd name="connsiteY12-3902" fmla="*/ 71 h 202"/>
              <a:gd name="connsiteX13-3903" fmla="*/ 663 w 684"/>
              <a:gd name="connsiteY13-3904" fmla="*/ 107 h 202"/>
              <a:gd name="connsiteX14-3905" fmla="*/ 653 w 684"/>
              <a:gd name="connsiteY14-3906" fmla="*/ 107 h 202"/>
              <a:gd name="connsiteX15-3907" fmla="*/ 637 w 684"/>
              <a:gd name="connsiteY15-3908" fmla="*/ 107 h 202"/>
              <a:gd name="connsiteX16-3909" fmla="*/ 626 w 684"/>
              <a:gd name="connsiteY16-3910" fmla="*/ 107 h 202"/>
              <a:gd name="connsiteX17-3911" fmla="*/ 610 w 684"/>
              <a:gd name="connsiteY17-3912" fmla="*/ 107 h 202"/>
              <a:gd name="connsiteX18-3913" fmla="*/ 595 w 684"/>
              <a:gd name="connsiteY18-3914" fmla="*/ 113 h 202"/>
              <a:gd name="connsiteX19-3915" fmla="*/ 579 w 684"/>
              <a:gd name="connsiteY19-3916" fmla="*/ 113 h 202"/>
              <a:gd name="connsiteX20-3917" fmla="*/ 558 w 684"/>
              <a:gd name="connsiteY20-3918" fmla="*/ 113 h 202"/>
              <a:gd name="connsiteX21-3919" fmla="*/ 542 w 684"/>
              <a:gd name="connsiteY21-3920" fmla="*/ 113 h 202"/>
              <a:gd name="connsiteX22-3921" fmla="*/ 521 w 684"/>
              <a:gd name="connsiteY22-3922" fmla="*/ 118 h 202"/>
              <a:gd name="connsiteX23-3923" fmla="*/ 500 w 684"/>
              <a:gd name="connsiteY23-3924" fmla="*/ 118 h 202"/>
              <a:gd name="connsiteX24-3925" fmla="*/ 479 w 684"/>
              <a:gd name="connsiteY24-3926" fmla="*/ 123 h 202"/>
              <a:gd name="connsiteX25-3927" fmla="*/ 458 w 684"/>
              <a:gd name="connsiteY25-3928" fmla="*/ 123 h 202"/>
              <a:gd name="connsiteX26-3929" fmla="*/ 432 w 684"/>
              <a:gd name="connsiteY26-3930" fmla="*/ 129 h 202"/>
              <a:gd name="connsiteX27-3931" fmla="*/ 405 w 684"/>
              <a:gd name="connsiteY27-3932" fmla="*/ 129 h 202"/>
              <a:gd name="connsiteX28-3933" fmla="*/ 384 w 684"/>
              <a:gd name="connsiteY28-3934" fmla="*/ 134 h 202"/>
              <a:gd name="connsiteX29-3935" fmla="*/ 353 w 684"/>
              <a:gd name="connsiteY29-3936" fmla="*/ 134 h 202"/>
              <a:gd name="connsiteX30-3937" fmla="*/ 326 w 684"/>
              <a:gd name="connsiteY30-3938" fmla="*/ 139 h 202"/>
              <a:gd name="connsiteX31-3939" fmla="*/ 305 w 684"/>
              <a:gd name="connsiteY31-3940" fmla="*/ 144 h 202"/>
              <a:gd name="connsiteX32-3941" fmla="*/ 279 w 684"/>
              <a:gd name="connsiteY32-3942" fmla="*/ 150 h 202"/>
              <a:gd name="connsiteX33-3943" fmla="*/ 258 w 684"/>
              <a:gd name="connsiteY33-3944" fmla="*/ 150 h 202"/>
              <a:gd name="connsiteX34-3945" fmla="*/ 237 w 684"/>
              <a:gd name="connsiteY34-3946" fmla="*/ 155 h 202"/>
              <a:gd name="connsiteX35-3947" fmla="*/ 216 w 684"/>
              <a:gd name="connsiteY35-3948" fmla="*/ 160 h 202"/>
              <a:gd name="connsiteX36-3949" fmla="*/ 200 w 684"/>
              <a:gd name="connsiteY36-3950" fmla="*/ 160 h 202"/>
              <a:gd name="connsiteX37-3951" fmla="*/ 184 w 684"/>
              <a:gd name="connsiteY37-3952" fmla="*/ 165 h 202"/>
              <a:gd name="connsiteX38-3953" fmla="*/ 169 w 684"/>
              <a:gd name="connsiteY38-3954" fmla="*/ 165 h 202"/>
              <a:gd name="connsiteX39-3955" fmla="*/ 153 w 684"/>
              <a:gd name="connsiteY39-3956" fmla="*/ 171 h 202"/>
              <a:gd name="connsiteX40-3957" fmla="*/ 142 w 684"/>
              <a:gd name="connsiteY40-3958" fmla="*/ 171 h 202"/>
              <a:gd name="connsiteX41-3959" fmla="*/ 132 w 684"/>
              <a:gd name="connsiteY41-3960" fmla="*/ 176 h 202"/>
              <a:gd name="connsiteX42-3961" fmla="*/ 127 w 684"/>
              <a:gd name="connsiteY42-3962" fmla="*/ 176 h 202"/>
              <a:gd name="connsiteX43-3963" fmla="*/ 116 w 684"/>
              <a:gd name="connsiteY43-3964" fmla="*/ 181 h 202"/>
              <a:gd name="connsiteX44-3965" fmla="*/ 111 w 684"/>
              <a:gd name="connsiteY44-3966" fmla="*/ 181 h 202"/>
              <a:gd name="connsiteX45-3967" fmla="*/ 105 w 684"/>
              <a:gd name="connsiteY45-3968" fmla="*/ 186 h 202"/>
              <a:gd name="connsiteX46-3969" fmla="*/ 90 w 684"/>
              <a:gd name="connsiteY46-3970" fmla="*/ 192 h 202"/>
              <a:gd name="connsiteX47-3971" fmla="*/ 79 w 684"/>
              <a:gd name="connsiteY47-3972" fmla="*/ 197 h 202"/>
              <a:gd name="connsiteX48-3973" fmla="*/ 69 w 684"/>
              <a:gd name="connsiteY48-3974" fmla="*/ 202 h 202"/>
              <a:gd name="connsiteX49-3975" fmla="*/ 63 w 684"/>
              <a:gd name="connsiteY49-3976" fmla="*/ 202 h 202"/>
              <a:gd name="connsiteX50-3977" fmla="*/ 58 w 684"/>
              <a:gd name="connsiteY50-3978" fmla="*/ 202 h 202"/>
              <a:gd name="connsiteX51-3979" fmla="*/ 53 w 684"/>
              <a:gd name="connsiteY51-3980" fmla="*/ 202 h 202"/>
              <a:gd name="connsiteX52-3981" fmla="*/ 48 w 684"/>
              <a:gd name="connsiteY52-3982" fmla="*/ 202 h 202"/>
              <a:gd name="connsiteX53-3983" fmla="*/ 37 w 684"/>
              <a:gd name="connsiteY53-3984" fmla="*/ 192 h 202"/>
              <a:gd name="connsiteX54-3985" fmla="*/ 27 w 684"/>
              <a:gd name="connsiteY54-3986" fmla="*/ 186 h 202"/>
              <a:gd name="connsiteX55-3987" fmla="*/ 16 w 684"/>
              <a:gd name="connsiteY55-3988" fmla="*/ 176 h 202"/>
              <a:gd name="connsiteX56-3989" fmla="*/ 11 w 684"/>
              <a:gd name="connsiteY56-3990" fmla="*/ 171 h 202"/>
              <a:gd name="connsiteX57-3991" fmla="*/ 6 w 684"/>
              <a:gd name="connsiteY57-3992" fmla="*/ 160 h 202"/>
              <a:gd name="connsiteX58-3993" fmla="*/ 0 w 684"/>
              <a:gd name="connsiteY58-3994" fmla="*/ 155 h 202"/>
              <a:gd name="connsiteX59-3995" fmla="*/ 6 w 684"/>
              <a:gd name="connsiteY59-3996" fmla="*/ 150 h 202"/>
              <a:gd name="connsiteX60-3997" fmla="*/ 11 w 684"/>
              <a:gd name="connsiteY60-3998" fmla="*/ 144 h 202"/>
              <a:gd name="connsiteX61-3999" fmla="*/ 16 w 684"/>
              <a:gd name="connsiteY61-4000" fmla="*/ 139 h 202"/>
              <a:gd name="connsiteX62-4001" fmla="*/ 27 w 684"/>
              <a:gd name="connsiteY62-4002" fmla="*/ 134 h 202"/>
              <a:gd name="connsiteX63-4003" fmla="*/ 37 w 684"/>
              <a:gd name="connsiteY63-4004" fmla="*/ 123 h 202"/>
              <a:gd name="connsiteX64-4005" fmla="*/ 48 w 684"/>
              <a:gd name="connsiteY64-4006" fmla="*/ 113 h 202"/>
              <a:gd name="connsiteX65-4007" fmla="*/ 53 w 684"/>
              <a:gd name="connsiteY65-4008" fmla="*/ 97 h 202"/>
              <a:gd name="connsiteX66-4009" fmla="*/ 63 w 684"/>
              <a:gd name="connsiteY66-4010" fmla="*/ 81 h 202"/>
              <a:gd name="connsiteX67-4011" fmla="*/ 63 w 684"/>
              <a:gd name="connsiteY67-4012" fmla="*/ 60 h 202"/>
              <a:gd name="connsiteX68-4013" fmla="*/ 69 w 684"/>
              <a:gd name="connsiteY68-4014" fmla="*/ 49 h 202"/>
              <a:gd name="connsiteX69-4015" fmla="*/ 69 w 684"/>
              <a:gd name="connsiteY69-4016" fmla="*/ 34 h 202"/>
              <a:gd name="connsiteX70-4017" fmla="*/ 69 w 684"/>
              <a:gd name="connsiteY70-4018" fmla="*/ 23 h 202"/>
              <a:gd name="connsiteX71-4019" fmla="*/ 58 w 684"/>
              <a:gd name="connsiteY71-4020" fmla="*/ 2 h 202"/>
              <a:gd name="connsiteX72-4021" fmla="*/ 137 w 684"/>
              <a:gd name="connsiteY72-4022" fmla="*/ 13 h 202"/>
              <a:gd name="connsiteX73-4023" fmla="*/ 137 w 684"/>
              <a:gd name="connsiteY73-4024" fmla="*/ 18 h 202"/>
              <a:gd name="connsiteX74-4025" fmla="*/ 137 w 684"/>
              <a:gd name="connsiteY74-4026" fmla="*/ 28 h 202"/>
              <a:gd name="connsiteX75-4027" fmla="*/ 132 w 684"/>
              <a:gd name="connsiteY75-4028" fmla="*/ 39 h 202"/>
              <a:gd name="connsiteX76-4029" fmla="*/ 132 w 684"/>
              <a:gd name="connsiteY76-4030" fmla="*/ 49 h 202"/>
              <a:gd name="connsiteX77-4031" fmla="*/ 127 w 684"/>
              <a:gd name="connsiteY77-4032" fmla="*/ 60 h 202"/>
              <a:gd name="connsiteX78-4033" fmla="*/ 121 w 684"/>
              <a:gd name="connsiteY78-4034" fmla="*/ 71 h 202"/>
              <a:gd name="connsiteX79-4035" fmla="*/ 116 w 684"/>
              <a:gd name="connsiteY79-4036" fmla="*/ 81 h 202"/>
              <a:gd name="connsiteX80-4037" fmla="*/ 116 w 684"/>
              <a:gd name="connsiteY80-4038" fmla="*/ 92 h 202"/>
              <a:gd name="connsiteX81-4039" fmla="*/ 111 w 684"/>
              <a:gd name="connsiteY81-4040" fmla="*/ 97 h 202"/>
              <a:gd name="connsiteX82-4041" fmla="*/ 111 w 684"/>
              <a:gd name="connsiteY82-4042" fmla="*/ 107 h 202"/>
              <a:gd name="connsiteX83-4043" fmla="*/ 111 w 684"/>
              <a:gd name="connsiteY83-4044" fmla="*/ 113 h 202"/>
              <a:gd name="connsiteX84-4045" fmla="*/ 111 w 684"/>
              <a:gd name="connsiteY84-4046" fmla="*/ 118 h 202"/>
              <a:gd name="connsiteX85-4047" fmla="*/ 111 w 684"/>
              <a:gd name="connsiteY85-4048" fmla="*/ 118 h 202"/>
              <a:gd name="connsiteX86-4049" fmla="*/ 111 w 684"/>
              <a:gd name="connsiteY86-4050" fmla="*/ 123 h 202"/>
              <a:gd name="connsiteX87-4051" fmla="*/ 116 w 684"/>
              <a:gd name="connsiteY87-4052" fmla="*/ 123 h 202"/>
              <a:gd name="connsiteX88-4053" fmla="*/ 116 w 684"/>
              <a:gd name="connsiteY88-4054" fmla="*/ 123 h 202"/>
              <a:gd name="connsiteX89-4055" fmla="*/ 121 w 684"/>
              <a:gd name="connsiteY89-4056" fmla="*/ 123 h 202"/>
              <a:gd name="connsiteX90-4057" fmla="*/ 132 w 684"/>
              <a:gd name="connsiteY90-4058" fmla="*/ 123 h 202"/>
              <a:gd name="connsiteX91-4059" fmla="*/ 148 w 684"/>
              <a:gd name="connsiteY91-4060" fmla="*/ 123 h 202"/>
              <a:gd name="connsiteX92-4061" fmla="*/ 169 w 684"/>
              <a:gd name="connsiteY92-4062" fmla="*/ 123 h 202"/>
              <a:gd name="connsiteX93-4063" fmla="*/ 190 w 684"/>
              <a:gd name="connsiteY93-4064" fmla="*/ 123 h 202"/>
              <a:gd name="connsiteX94-4065" fmla="*/ 211 w 684"/>
              <a:gd name="connsiteY94-4066" fmla="*/ 118 h 202"/>
              <a:gd name="connsiteX95-4067" fmla="*/ 242 w 684"/>
              <a:gd name="connsiteY95-4068" fmla="*/ 113 h 202"/>
              <a:gd name="connsiteX96-4069" fmla="*/ 269 w 684"/>
              <a:gd name="connsiteY96-4070" fmla="*/ 113 h 202"/>
              <a:gd name="connsiteX97-4071" fmla="*/ 290 w 684"/>
              <a:gd name="connsiteY97-4072" fmla="*/ 107 h 202"/>
              <a:gd name="connsiteX98-4073" fmla="*/ 311 w 684"/>
              <a:gd name="connsiteY98-4074" fmla="*/ 107 h 202"/>
              <a:gd name="connsiteX99-4075" fmla="*/ 332 w 684"/>
              <a:gd name="connsiteY99-4076" fmla="*/ 102 h 202"/>
              <a:gd name="connsiteX100-4077" fmla="*/ 342 w 684"/>
              <a:gd name="connsiteY100-4078" fmla="*/ 102 h 202"/>
              <a:gd name="connsiteX101-4079" fmla="*/ 358 w 684"/>
              <a:gd name="connsiteY101-4080" fmla="*/ 102 h 202"/>
              <a:gd name="connsiteX102-4081" fmla="*/ 363 w 684"/>
              <a:gd name="connsiteY102-4082" fmla="*/ 102 h 202"/>
              <a:gd name="connsiteX103-4083" fmla="*/ 368 w 684"/>
              <a:gd name="connsiteY103-4084" fmla="*/ 102 h 202"/>
              <a:gd name="connsiteX104-4085" fmla="*/ 368 w 684"/>
              <a:gd name="connsiteY104-4086" fmla="*/ 102 h 202"/>
              <a:gd name="connsiteX0-4087" fmla="*/ 368 w 684"/>
              <a:gd name="connsiteY0-4088" fmla="*/ 102 h 202"/>
              <a:gd name="connsiteX1-4089" fmla="*/ 374 w 684"/>
              <a:gd name="connsiteY1-4090" fmla="*/ 102 h 202"/>
              <a:gd name="connsiteX2-4091" fmla="*/ 379 w 684"/>
              <a:gd name="connsiteY2-4092" fmla="*/ 102 h 202"/>
              <a:gd name="connsiteX3-4093" fmla="*/ 395 w 684"/>
              <a:gd name="connsiteY3-4094" fmla="*/ 97 h 202"/>
              <a:gd name="connsiteX4-4095" fmla="*/ 405 w 684"/>
              <a:gd name="connsiteY4-4096" fmla="*/ 97 h 202"/>
              <a:gd name="connsiteX5-4097" fmla="*/ 421 w 684"/>
              <a:gd name="connsiteY5-4098" fmla="*/ 97 h 202"/>
              <a:gd name="connsiteX6-4099" fmla="*/ 442 w 684"/>
              <a:gd name="connsiteY6-4100" fmla="*/ 92 h 202"/>
              <a:gd name="connsiteX7-4101" fmla="*/ 468 w 684"/>
              <a:gd name="connsiteY7-4102" fmla="*/ 92 h 202"/>
              <a:gd name="connsiteX8-4103" fmla="*/ 495 w 684"/>
              <a:gd name="connsiteY8-4104" fmla="*/ 86 h 202"/>
              <a:gd name="connsiteX9-4105" fmla="*/ 547 w 684"/>
              <a:gd name="connsiteY9-4106" fmla="*/ 81 h 202"/>
              <a:gd name="connsiteX10-4107" fmla="*/ 595 w 684"/>
              <a:gd name="connsiteY10-4108" fmla="*/ 76 h 202"/>
              <a:gd name="connsiteX11-4109" fmla="*/ 642 w 684"/>
              <a:gd name="connsiteY11-4110" fmla="*/ 71 h 202"/>
              <a:gd name="connsiteX12-4111" fmla="*/ 684 w 684"/>
              <a:gd name="connsiteY12-4112" fmla="*/ 71 h 202"/>
              <a:gd name="connsiteX13-4113" fmla="*/ 663 w 684"/>
              <a:gd name="connsiteY13-4114" fmla="*/ 107 h 202"/>
              <a:gd name="connsiteX14-4115" fmla="*/ 653 w 684"/>
              <a:gd name="connsiteY14-4116" fmla="*/ 107 h 202"/>
              <a:gd name="connsiteX15-4117" fmla="*/ 637 w 684"/>
              <a:gd name="connsiteY15-4118" fmla="*/ 107 h 202"/>
              <a:gd name="connsiteX16-4119" fmla="*/ 626 w 684"/>
              <a:gd name="connsiteY16-4120" fmla="*/ 107 h 202"/>
              <a:gd name="connsiteX17-4121" fmla="*/ 610 w 684"/>
              <a:gd name="connsiteY17-4122" fmla="*/ 107 h 202"/>
              <a:gd name="connsiteX18-4123" fmla="*/ 595 w 684"/>
              <a:gd name="connsiteY18-4124" fmla="*/ 113 h 202"/>
              <a:gd name="connsiteX19-4125" fmla="*/ 579 w 684"/>
              <a:gd name="connsiteY19-4126" fmla="*/ 113 h 202"/>
              <a:gd name="connsiteX20-4127" fmla="*/ 558 w 684"/>
              <a:gd name="connsiteY20-4128" fmla="*/ 113 h 202"/>
              <a:gd name="connsiteX21-4129" fmla="*/ 542 w 684"/>
              <a:gd name="connsiteY21-4130" fmla="*/ 113 h 202"/>
              <a:gd name="connsiteX22-4131" fmla="*/ 521 w 684"/>
              <a:gd name="connsiteY22-4132" fmla="*/ 118 h 202"/>
              <a:gd name="connsiteX23-4133" fmla="*/ 500 w 684"/>
              <a:gd name="connsiteY23-4134" fmla="*/ 118 h 202"/>
              <a:gd name="connsiteX24-4135" fmla="*/ 479 w 684"/>
              <a:gd name="connsiteY24-4136" fmla="*/ 123 h 202"/>
              <a:gd name="connsiteX25-4137" fmla="*/ 458 w 684"/>
              <a:gd name="connsiteY25-4138" fmla="*/ 123 h 202"/>
              <a:gd name="connsiteX26-4139" fmla="*/ 432 w 684"/>
              <a:gd name="connsiteY26-4140" fmla="*/ 129 h 202"/>
              <a:gd name="connsiteX27-4141" fmla="*/ 405 w 684"/>
              <a:gd name="connsiteY27-4142" fmla="*/ 129 h 202"/>
              <a:gd name="connsiteX28-4143" fmla="*/ 384 w 684"/>
              <a:gd name="connsiteY28-4144" fmla="*/ 134 h 202"/>
              <a:gd name="connsiteX29-4145" fmla="*/ 353 w 684"/>
              <a:gd name="connsiteY29-4146" fmla="*/ 134 h 202"/>
              <a:gd name="connsiteX30-4147" fmla="*/ 326 w 684"/>
              <a:gd name="connsiteY30-4148" fmla="*/ 139 h 202"/>
              <a:gd name="connsiteX31-4149" fmla="*/ 305 w 684"/>
              <a:gd name="connsiteY31-4150" fmla="*/ 144 h 202"/>
              <a:gd name="connsiteX32-4151" fmla="*/ 279 w 684"/>
              <a:gd name="connsiteY32-4152" fmla="*/ 150 h 202"/>
              <a:gd name="connsiteX33-4153" fmla="*/ 258 w 684"/>
              <a:gd name="connsiteY33-4154" fmla="*/ 150 h 202"/>
              <a:gd name="connsiteX34-4155" fmla="*/ 237 w 684"/>
              <a:gd name="connsiteY34-4156" fmla="*/ 155 h 202"/>
              <a:gd name="connsiteX35-4157" fmla="*/ 216 w 684"/>
              <a:gd name="connsiteY35-4158" fmla="*/ 160 h 202"/>
              <a:gd name="connsiteX36-4159" fmla="*/ 200 w 684"/>
              <a:gd name="connsiteY36-4160" fmla="*/ 160 h 202"/>
              <a:gd name="connsiteX37-4161" fmla="*/ 184 w 684"/>
              <a:gd name="connsiteY37-4162" fmla="*/ 165 h 202"/>
              <a:gd name="connsiteX38-4163" fmla="*/ 169 w 684"/>
              <a:gd name="connsiteY38-4164" fmla="*/ 165 h 202"/>
              <a:gd name="connsiteX39-4165" fmla="*/ 153 w 684"/>
              <a:gd name="connsiteY39-4166" fmla="*/ 171 h 202"/>
              <a:gd name="connsiteX40-4167" fmla="*/ 142 w 684"/>
              <a:gd name="connsiteY40-4168" fmla="*/ 171 h 202"/>
              <a:gd name="connsiteX41-4169" fmla="*/ 132 w 684"/>
              <a:gd name="connsiteY41-4170" fmla="*/ 176 h 202"/>
              <a:gd name="connsiteX42-4171" fmla="*/ 127 w 684"/>
              <a:gd name="connsiteY42-4172" fmla="*/ 176 h 202"/>
              <a:gd name="connsiteX43-4173" fmla="*/ 116 w 684"/>
              <a:gd name="connsiteY43-4174" fmla="*/ 181 h 202"/>
              <a:gd name="connsiteX44-4175" fmla="*/ 111 w 684"/>
              <a:gd name="connsiteY44-4176" fmla="*/ 181 h 202"/>
              <a:gd name="connsiteX45-4177" fmla="*/ 105 w 684"/>
              <a:gd name="connsiteY45-4178" fmla="*/ 186 h 202"/>
              <a:gd name="connsiteX46-4179" fmla="*/ 90 w 684"/>
              <a:gd name="connsiteY46-4180" fmla="*/ 192 h 202"/>
              <a:gd name="connsiteX47-4181" fmla="*/ 79 w 684"/>
              <a:gd name="connsiteY47-4182" fmla="*/ 197 h 202"/>
              <a:gd name="connsiteX48-4183" fmla="*/ 69 w 684"/>
              <a:gd name="connsiteY48-4184" fmla="*/ 202 h 202"/>
              <a:gd name="connsiteX49-4185" fmla="*/ 63 w 684"/>
              <a:gd name="connsiteY49-4186" fmla="*/ 202 h 202"/>
              <a:gd name="connsiteX50-4187" fmla="*/ 58 w 684"/>
              <a:gd name="connsiteY50-4188" fmla="*/ 202 h 202"/>
              <a:gd name="connsiteX51-4189" fmla="*/ 53 w 684"/>
              <a:gd name="connsiteY51-4190" fmla="*/ 202 h 202"/>
              <a:gd name="connsiteX52-4191" fmla="*/ 48 w 684"/>
              <a:gd name="connsiteY52-4192" fmla="*/ 202 h 202"/>
              <a:gd name="connsiteX53-4193" fmla="*/ 37 w 684"/>
              <a:gd name="connsiteY53-4194" fmla="*/ 192 h 202"/>
              <a:gd name="connsiteX54-4195" fmla="*/ 27 w 684"/>
              <a:gd name="connsiteY54-4196" fmla="*/ 186 h 202"/>
              <a:gd name="connsiteX55-4197" fmla="*/ 16 w 684"/>
              <a:gd name="connsiteY55-4198" fmla="*/ 176 h 202"/>
              <a:gd name="connsiteX56-4199" fmla="*/ 11 w 684"/>
              <a:gd name="connsiteY56-4200" fmla="*/ 171 h 202"/>
              <a:gd name="connsiteX57-4201" fmla="*/ 6 w 684"/>
              <a:gd name="connsiteY57-4202" fmla="*/ 160 h 202"/>
              <a:gd name="connsiteX58-4203" fmla="*/ 0 w 684"/>
              <a:gd name="connsiteY58-4204" fmla="*/ 155 h 202"/>
              <a:gd name="connsiteX59-4205" fmla="*/ 6 w 684"/>
              <a:gd name="connsiteY59-4206" fmla="*/ 150 h 202"/>
              <a:gd name="connsiteX60-4207" fmla="*/ 11 w 684"/>
              <a:gd name="connsiteY60-4208" fmla="*/ 144 h 202"/>
              <a:gd name="connsiteX61-4209" fmla="*/ 16 w 684"/>
              <a:gd name="connsiteY61-4210" fmla="*/ 139 h 202"/>
              <a:gd name="connsiteX62-4211" fmla="*/ 27 w 684"/>
              <a:gd name="connsiteY62-4212" fmla="*/ 134 h 202"/>
              <a:gd name="connsiteX63-4213" fmla="*/ 37 w 684"/>
              <a:gd name="connsiteY63-4214" fmla="*/ 123 h 202"/>
              <a:gd name="connsiteX64-4215" fmla="*/ 48 w 684"/>
              <a:gd name="connsiteY64-4216" fmla="*/ 113 h 202"/>
              <a:gd name="connsiteX65-4217" fmla="*/ 53 w 684"/>
              <a:gd name="connsiteY65-4218" fmla="*/ 97 h 202"/>
              <a:gd name="connsiteX66-4219" fmla="*/ 63 w 684"/>
              <a:gd name="connsiteY66-4220" fmla="*/ 81 h 202"/>
              <a:gd name="connsiteX67-4221" fmla="*/ 63 w 684"/>
              <a:gd name="connsiteY67-4222" fmla="*/ 60 h 202"/>
              <a:gd name="connsiteX68-4223" fmla="*/ 69 w 684"/>
              <a:gd name="connsiteY68-4224" fmla="*/ 49 h 202"/>
              <a:gd name="connsiteX69-4225" fmla="*/ 69 w 684"/>
              <a:gd name="connsiteY69-4226" fmla="*/ 34 h 202"/>
              <a:gd name="connsiteX70-4227" fmla="*/ 69 w 684"/>
              <a:gd name="connsiteY70-4228" fmla="*/ 23 h 202"/>
              <a:gd name="connsiteX71-4229" fmla="*/ 58 w 684"/>
              <a:gd name="connsiteY71-4230" fmla="*/ 2 h 202"/>
              <a:gd name="connsiteX72-4231" fmla="*/ 137 w 684"/>
              <a:gd name="connsiteY72-4232" fmla="*/ 13 h 202"/>
              <a:gd name="connsiteX73-4233" fmla="*/ 137 w 684"/>
              <a:gd name="connsiteY73-4234" fmla="*/ 18 h 202"/>
              <a:gd name="connsiteX74-4235" fmla="*/ 132 w 684"/>
              <a:gd name="connsiteY74-4236" fmla="*/ 39 h 202"/>
              <a:gd name="connsiteX75-4237" fmla="*/ 132 w 684"/>
              <a:gd name="connsiteY75-4238" fmla="*/ 49 h 202"/>
              <a:gd name="connsiteX76-4239" fmla="*/ 127 w 684"/>
              <a:gd name="connsiteY76-4240" fmla="*/ 60 h 202"/>
              <a:gd name="connsiteX77-4241" fmla="*/ 121 w 684"/>
              <a:gd name="connsiteY77-4242" fmla="*/ 71 h 202"/>
              <a:gd name="connsiteX78-4243" fmla="*/ 116 w 684"/>
              <a:gd name="connsiteY78-4244" fmla="*/ 81 h 202"/>
              <a:gd name="connsiteX79-4245" fmla="*/ 116 w 684"/>
              <a:gd name="connsiteY79-4246" fmla="*/ 92 h 202"/>
              <a:gd name="connsiteX80-4247" fmla="*/ 111 w 684"/>
              <a:gd name="connsiteY80-4248" fmla="*/ 97 h 202"/>
              <a:gd name="connsiteX81-4249" fmla="*/ 111 w 684"/>
              <a:gd name="connsiteY81-4250" fmla="*/ 107 h 202"/>
              <a:gd name="connsiteX82-4251" fmla="*/ 111 w 684"/>
              <a:gd name="connsiteY82-4252" fmla="*/ 113 h 202"/>
              <a:gd name="connsiteX83-4253" fmla="*/ 111 w 684"/>
              <a:gd name="connsiteY83-4254" fmla="*/ 118 h 202"/>
              <a:gd name="connsiteX84-4255" fmla="*/ 111 w 684"/>
              <a:gd name="connsiteY84-4256" fmla="*/ 118 h 202"/>
              <a:gd name="connsiteX85-4257" fmla="*/ 111 w 684"/>
              <a:gd name="connsiteY85-4258" fmla="*/ 123 h 202"/>
              <a:gd name="connsiteX86-4259" fmla="*/ 116 w 684"/>
              <a:gd name="connsiteY86-4260" fmla="*/ 123 h 202"/>
              <a:gd name="connsiteX87-4261" fmla="*/ 116 w 684"/>
              <a:gd name="connsiteY87-4262" fmla="*/ 123 h 202"/>
              <a:gd name="connsiteX88-4263" fmla="*/ 121 w 684"/>
              <a:gd name="connsiteY88-4264" fmla="*/ 123 h 202"/>
              <a:gd name="connsiteX89-4265" fmla="*/ 132 w 684"/>
              <a:gd name="connsiteY89-4266" fmla="*/ 123 h 202"/>
              <a:gd name="connsiteX90-4267" fmla="*/ 148 w 684"/>
              <a:gd name="connsiteY90-4268" fmla="*/ 123 h 202"/>
              <a:gd name="connsiteX91-4269" fmla="*/ 169 w 684"/>
              <a:gd name="connsiteY91-4270" fmla="*/ 123 h 202"/>
              <a:gd name="connsiteX92-4271" fmla="*/ 190 w 684"/>
              <a:gd name="connsiteY92-4272" fmla="*/ 123 h 202"/>
              <a:gd name="connsiteX93-4273" fmla="*/ 211 w 684"/>
              <a:gd name="connsiteY93-4274" fmla="*/ 118 h 202"/>
              <a:gd name="connsiteX94-4275" fmla="*/ 242 w 684"/>
              <a:gd name="connsiteY94-4276" fmla="*/ 113 h 202"/>
              <a:gd name="connsiteX95-4277" fmla="*/ 269 w 684"/>
              <a:gd name="connsiteY95-4278" fmla="*/ 113 h 202"/>
              <a:gd name="connsiteX96-4279" fmla="*/ 290 w 684"/>
              <a:gd name="connsiteY96-4280" fmla="*/ 107 h 202"/>
              <a:gd name="connsiteX97-4281" fmla="*/ 311 w 684"/>
              <a:gd name="connsiteY97-4282" fmla="*/ 107 h 202"/>
              <a:gd name="connsiteX98-4283" fmla="*/ 332 w 684"/>
              <a:gd name="connsiteY98-4284" fmla="*/ 102 h 202"/>
              <a:gd name="connsiteX99-4285" fmla="*/ 342 w 684"/>
              <a:gd name="connsiteY99-4286" fmla="*/ 102 h 202"/>
              <a:gd name="connsiteX100-4287" fmla="*/ 358 w 684"/>
              <a:gd name="connsiteY100-4288" fmla="*/ 102 h 202"/>
              <a:gd name="connsiteX101-4289" fmla="*/ 363 w 684"/>
              <a:gd name="connsiteY101-4290" fmla="*/ 102 h 202"/>
              <a:gd name="connsiteX102-4291" fmla="*/ 368 w 684"/>
              <a:gd name="connsiteY102-4292" fmla="*/ 102 h 202"/>
              <a:gd name="connsiteX103-4293" fmla="*/ 368 w 684"/>
              <a:gd name="connsiteY103-4294" fmla="*/ 102 h 202"/>
              <a:gd name="connsiteX0-4295" fmla="*/ 368 w 684"/>
              <a:gd name="connsiteY0-4296" fmla="*/ 102 h 202"/>
              <a:gd name="connsiteX1-4297" fmla="*/ 374 w 684"/>
              <a:gd name="connsiteY1-4298" fmla="*/ 102 h 202"/>
              <a:gd name="connsiteX2-4299" fmla="*/ 379 w 684"/>
              <a:gd name="connsiteY2-4300" fmla="*/ 102 h 202"/>
              <a:gd name="connsiteX3-4301" fmla="*/ 395 w 684"/>
              <a:gd name="connsiteY3-4302" fmla="*/ 97 h 202"/>
              <a:gd name="connsiteX4-4303" fmla="*/ 405 w 684"/>
              <a:gd name="connsiteY4-4304" fmla="*/ 97 h 202"/>
              <a:gd name="connsiteX5-4305" fmla="*/ 421 w 684"/>
              <a:gd name="connsiteY5-4306" fmla="*/ 97 h 202"/>
              <a:gd name="connsiteX6-4307" fmla="*/ 442 w 684"/>
              <a:gd name="connsiteY6-4308" fmla="*/ 92 h 202"/>
              <a:gd name="connsiteX7-4309" fmla="*/ 468 w 684"/>
              <a:gd name="connsiteY7-4310" fmla="*/ 92 h 202"/>
              <a:gd name="connsiteX8-4311" fmla="*/ 495 w 684"/>
              <a:gd name="connsiteY8-4312" fmla="*/ 86 h 202"/>
              <a:gd name="connsiteX9-4313" fmla="*/ 547 w 684"/>
              <a:gd name="connsiteY9-4314" fmla="*/ 81 h 202"/>
              <a:gd name="connsiteX10-4315" fmla="*/ 595 w 684"/>
              <a:gd name="connsiteY10-4316" fmla="*/ 76 h 202"/>
              <a:gd name="connsiteX11-4317" fmla="*/ 642 w 684"/>
              <a:gd name="connsiteY11-4318" fmla="*/ 71 h 202"/>
              <a:gd name="connsiteX12-4319" fmla="*/ 684 w 684"/>
              <a:gd name="connsiteY12-4320" fmla="*/ 71 h 202"/>
              <a:gd name="connsiteX13-4321" fmla="*/ 663 w 684"/>
              <a:gd name="connsiteY13-4322" fmla="*/ 107 h 202"/>
              <a:gd name="connsiteX14-4323" fmla="*/ 653 w 684"/>
              <a:gd name="connsiteY14-4324" fmla="*/ 107 h 202"/>
              <a:gd name="connsiteX15-4325" fmla="*/ 637 w 684"/>
              <a:gd name="connsiteY15-4326" fmla="*/ 107 h 202"/>
              <a:gd name="connsiteX16-4327" fmla="*/ 626 w 684"/>
              <a:gd name="connsiteY16-4328" fmla="*/ 107 h 202"/>
              <a:gd name="connsiteX17-4329" fmla="*/ 610 w 684"/>
              <a:gd name="connsiteY17-4330" fmla="*/ 107 h 202"/>
              <a:gd name="connsiteX18-4331" fmla="*/ 595 w 684"/>
              <a:gd name="connsiteY18-4332" fmla="*/ 113 h 202"/>
              <a:gd name="connsiteX19-4333" fmla="*/ 579 w 684"/>
              <a:gd name="connsiteY19-4334" fmla="*/ 113 h 202"/>
              <a:gd name="connsiteX20-4335" fmla="*/ 558 w 684"/>
              <a:gd name="connsiteY20-4336" fmla="*/ 113 h 202"/>
              <a:gd name="connsiteX21-4337" fmla="*/ 542 w 684"/>
              <a:gd name="connsiteY21-4338" fmla="*/ 113 h 202"/>
              <a:gd name="connsiteX22-4339" fmla="*/ 521 w 684"/>
              <a:gd name="connsiteY22-4340" fmla="*/ 118 h 202"/>
              <a:gd name="connsiteX23-4341" fmla="*/ 500 w 684"/>
              <a:gd name="connsiteY23-4342" fmla="*/ 118 h 202"/>
              <a:gd name="connsiteX24-4343" fmla="*/ 479 w 684"/>
              <a:gd name="connsiteY24-4344" fmla="*/ 123 h 202"/>
              <a:gd name="connsiteX25-4345" fmla="*/ 458 w 684"/>
              <a:gd name="connsiteY25-4346" fmla="*/ 123 h 202"/>
              <a:gd name="connsiteX26-4347" fmla="*/ 432 w 684"/>
              <a:gd name="connsiteY26-4348" fmla="*/ 129 h 202"/>
              <a:gd name="connsiteX27-4349" fmla="*/ 405 w 684"/>
              <a:gd name="connsiteY27-4350" fmla="*/ 129 h 202"/>
              <a:gd name="connsiteX28-4351" fmla="*/ 384 w 684"/>
              <a:gd name="connsiteY28-4352" fmla="*/ 134 h 202"/>
              <a:gd name="connsiteX29-4353" fmla="*/ 353 w 684"/>
              <a:gd name="connsiteY29-4354" fmla="*/ 134 h 202"/>
              <a:gd name="connsiteX30-4355" fmla="*/ 326 w 684"/>
              <a:gd name="connsiteY30-4356" fmla="*/ 139 h 202"/>
              <a:gd name="connsiteX31-4357" fmla="*/ 305 w 684"/>
              <a:gd name="connsiteY31-4358" fmla="*/ 144 h 202"/>
              <a:gd name="connsiteX32-4359" fmla="*/ 279 w 684"/>
              <a:gd name="connsiteY32-4360" fmla="*/ 150 h 202"/>
              <a:gd name="connsiteX33-4361" fmla="*/ 258 w 684"/>
              <a:gd name="connsiteY33-4362" fmla="*/ 150 h 202"/>
              <a:gd name="connsiteX34-4363" fmla="*/ 237 w 684"/>
              <a:gd name="connsiteY34-4364" fmla="*/ 155 h 202"/>
              <a:gd name="connsiteX35-4365" fmla="*/ 216 w 684"/>
              <a:gd name="connsiteY35-4366" fmla="*/ 160 h 202"/>
              <a:gd name="connsiteX36-4367" fmla="*/ 200 w 684"/>
              <a:gd name="connsiteY36-4368" fmla="*/ 160 h 202"/>
              <a:gd name="connsiteX37-4369" fmla="*/ 184 w 684"/>
              <a:gd name="connsiteY37-4370" fmla="*/ 165 h 202"/>
              <a:gd name="connsiteX38-4371" fmla="*/ 169 w 684"/>
              <a:gd name="connsiteY38-4372" fmla="*/ 165 h 202"/>
              <a:gd name="connsiteX39-4373" fmla="*/ 153 w 684"/>
              <a:gd name="connsiteY39-4374" fmla="*/ 171 h 202"/>
              <a:gd name="connsiteX40-4375" fmla="*/ 142 w 684"/>
              <a:gd name="connsiteY40-4376" fmla="*/ 171 h 202"/>
              <a:gd name="connsiteX41-4377" fmla="*/ 132 w 684"/>
              <a:gd name="connsiteY41-4378" fmla="*/ 176 h 202"/>
              <a:gd name="connsiteX42-4379" fmla="*/ 127 w 684"/>
              <a:gd name="connsiteY42-4380" fmla="*/ 176 h 202"/>
              <a:gd name="connsiteX43-4381" fmla="*/ 116 w 684"/>
              <a:gd name="connsiteY43-4382" fmla="*/ 181 h 202"/>
              <a:gd name="connsiteX44-4383" fmla="*/ 111 w 684"/>
              <a:gd name="connsiteY44-4384" fmla="*/ 181 h 202"/>
              <a:gd name="connsiteX45-4385" fmla="*/ 105 w 684"/>
              <a:gd name="connsiteY45-4386" fmla="*/ 186 h 202"/>
              <a:gd name="connsiteX46-4387" fmla="*/ 90 w 684"/>
              <a:gd name="connsiteY46-4388" fmla="*/ 192 h 202"/>
              <a:gd name="connsiteX47-4389" fmla="*/ 79 w 684"/>
              <a:gd name="connsiteY47-4390" fmla="*/ 197 h 202"/>
              <a:gd name="connsiteX48-4391" fmla="*/ 69 w 684"/>
              <a:gd name="connsiteY48-4392" fmla="*/ 202 h 202"/>
              <a:gd name="connsiteX49-4393" fmla="*/ 63 w 684"/>
              <a:gd name="connsiteY49-4394" fmla="*/ 202 h 202"/>
              <a:gd name="connsiteX50-4395" fmla="*/ 58 w 684"/>
              <a:gd name="connsiteY50-4396" fmla="*/ 202 h 202"/>
              <a:gd name="connsiteX51-4397" fmla="*/ 53 w 684"/>
              <a:gd name="connsiteY51-4398" fmla="*/ 202 h 202"/>
              <a:gd name="connsiteX52-4399" fmla="*/ 48 w 684"/>
              <a:gd name="connsiteY52-4400" fmla="*/ 202 h 202"/>
              <a:gd name="connsiteX53-4401" fmla="*/ 37 w 684"/>
              <a:gd name="connsiteY53-4402" fmla="*/ 192 h 202"/>
              <a:gd name="connsiteX54-4403" fmla="*/ 27 w 684"/>
              <a:gd name="connsiteY54-4404" fmla="*/ 186 h 202"/>
              <a:gd name="connsiteX55-4405" fmla="*/ 16 w 684"/>
              <a:gd name="connsiteY55-4406" fmla="*/ 176 h 202"/>
              <a:gd name="connsiteX56-4407" fmla="*/ 11 w 684"/>
              <a:gd name="connsiteY56-4408" fmla="*/ 171 h 202"/>
              <a:gd name="connsiteX57-4409" fmla="*/ 6 w 684"/>
              <a:gd name="connsiteY57-4410" fmla="*/ 160 h 202"/>
              <a:gd name="connsiteX58-4411" fmla="*/ 0 w 684"/>
              <a:gd name="connsiteY58-4412" fmla="*/ 155 h 202"/>
              <a:gd name="connsiteX59-4413" fmla="*/ 6 w 684"/>
              <a:gd name="connsiteY59-4414" fmla="*/ 150 h 202"/>
              <a:gd name="connsiteX60-4415" fmla="*/ 11 w 684"/>
              <a:gd name="connsiteY60-4416" fmla="*/ 144 h 202"/>
              <a:gd name="connsiteX61-4417" fmla="*/ 16 w 684"/>
              <a:gd name="connsiteY61-4418" fmla="*/ 139 h 202"/>
              <a:gd name="connsiteX62-4419" fmla="*/ 27 w 684"/>
              <a:gd name="connsiteY62-4420" fmla="*/ 134 h 202"/>
              <a:gd name="connsiteX63-4421" fmla="*/ 37 w 684"/>
              <a:gd name="connsiteY63-4422" fmla="*/ 123 h 202"/>
              <a:gd name="connsiteX64-4423" fmla="*/ 48 w 684"/>
              <a:gd name="connsiteY64-4424" fmla="*/ 113 h 202"/>
              <a:gd name="connsiteX65-4425" fmla="*/ 53 w 684"/>
              <a:gd name="connsiteY65-4426" fmla="*/ 97 h 202"/>
              <a:gd name="connsiteX66-4427" fmla="*/ 63 w 684"/>
              <a:gd name="connsiteY66-4428" fmla="*/ 81 h 202"/>
              <a:gd name="connsiteX67-4429" fmla="*/ 63 w 684"/>
              <a:gd name="connsiteY67-4430" fmla="*/ 60 h 202"/>
              <a:gd name="connsiteX68-4431" fmla="*/ 69 w 684"/>
              <a:gd name="connsiteY68-4432" fmla="*/ 49 h 202"/>
              <a:gd name="connsiteX69-4433" fmla="*/ 69 w 684"/>
              <a:gd name="connsiteY69-4434" fmla="*/ 34 h 202"/>
              <a:gd name="connsiteX70-4435" fmla="*/ 69 w 684"/>
              <a:gd name="connsiteY70-4436" fmla="*/ 23 h 202"/>
              <a:gd name="connsiteX71-4437" fmla="*/ 58 w 684"/>
              <a:gd name="connsiteY71-4438" fmla="*/ 2 h 202"/>
              <a:gd name="connsiteX72-4439" fmla="*/ 137 w 684"/>
              <a:gd name="connsiteY72-4440" fmla="*/ 13 h 202"/>
              <a:gd name="connsiteX73-4441" fmla="*/ 137 w 684"/>
              <a:gd name="connsiteY73-4442" fmla="*/ 18 h 202"/>
              <a:gd name="connsiteX74-4443" fmla="*/ 132 w 684"/>
              <a:gd name="connsiteY74-4444" fmla="*/ 39 h 202"/>
              <a:gd name="connsiteX75-4445" fmla="*/ 127 w 684"/>
              <a:gd name="connsiteY75-4446" fmla="*/ 60 h 202"/>
              <a:gd name="connsiteX76-4447" fmla="*/ 121 w 684"/>
              <a:gd name="connsiteY76-4448" fmla="*/ 71 h 202"/>
              <a:gd name="connsiteX77-4449" fmla="*/ 116 w 684"/>
              <a:gd name="connsiteY77-4450" fmla="*/ 81 h 202"/>
              <a:gd name="connsiteX78-4451" fmla="*/ 116 w 684"/>
              <a:gd name="connsiteY78-4452" fmla="*/ 92 h 202"/>
              <a:gd name="connsiteX79-4453" fmla="*/ 111 w 684"/>
              <a:gd name="connsiteY79-4454" fmla="*/ 97 h 202"/>
              <a:gd name="connsiteX80-4455" fmla="*/ 111 w 684"/>
              <a:gd name="connsiteY80-4456" fmla="*/ 107 h 202"/>
              <a:gd name="connsiteX81-4457" fmla="*/ 111 w 684"/>
              <a:gd name="connsiteY81-4458" fmla="*/ 113 h 202"/>
              <a:gd name="connsiteX82-4459" fmla="*/ 111 w 684"/>
              <a:gd name="connsiteY82-4460" fmla="*/ 118 h 202"/>
              <a:gd name="connsiteX83-4461" fmla="*/ 111 w 684"/>
              <a:gd name="connsiteY83-4462" fmla="*/ 118 h 202"/>
              <a:gd name="connsiteX84-4463" fmla="*/ 111 w 684"/>
              <a:gd name="connsiteY84-4464" fmla="*/ 123 h 202"/>
              <a:gd name="connsiteX85-4465" fmla="*/ 116 w 684"/>
              <a:gd name="connsiteY85-4466" fmla="*/ 123 h 202"/>
              <a:gd name="connsiteX86-4467" fmla="*/ 116 w 684"/>
              <a:gd name="connsiteY86-4468" fmla="*/ 123 h 202"/>
              <a:gd name="connsiteX87-4469" fmla="*/ 121 w 684"/>
              <a:gd name="connsiteY87-4470" fmla="*/ 123 h 202"/>
              <a:gd name="connsiteX88-4471" fmla="*/ 132 w 684"/>
              <a:gd name="connsiteY88-4472" fmla="*/ 123 h 202"/>
              <a:gd name="connsiteX89-4473" fmla="*/ 148 w 684"/>
              <a:gd name="connsiteY89-4474" fmla="*/ 123 h 202"/>
              <a:gd name="connsiteX90-4475" fmla="*/ 169 w 684"/>
              <a:gd name="connsiteY90-4476" fmla="*/ 123 h 202"/>
              <a:gd name="connsiteX91-4477" fmla="*/ 190 w 684"/>
              <a:gd name="connsiteY91-4478" fmla="*/ 123 h 202"/>
              <a:gd name="connsiteX92-4479" fmla="*/ 211 w 684"/>
              <a:gd name="connsiteY92-4480" fmla="*/ 118 h 202"/>
              <a:gd name="connsiteX93-4481" fmla="*/ 242 w 684"/>
              <a:gd name="connsiteY93-4482" fmla="*/ 113 h 202"/>
              <a:gd name="connsiteX94-4483" fmla="*/ 269 w 684"/>
              <a:gd name="connsiteY94-4484" fmla="*/ 113 h 202"/>
              <a:gd name="connsiteX95-4485" fmla="*/ 290 w 684"/>
              <a:gd name="connsiteY95-4486" fmla="*/ 107 h 202"/>
              <a:gd name="connsiteX96-4487" fmla="*/ 311 w 684"/>
              <a:gd name="connsiteY96-4488" fmla="*/ 107 h 202"/>
              <a:gd name="connsiteX97-4489" fmla="*/ 332 w 684"/>
              <a:gd name="connsiteY97-4490" fmla="*/ 102 h 202"/>
              <a:gd name="connsiteX98-4491" fmla="*/ 342 w 684"/>
              <a:gd name="connsiteY98-4492" fmla="*/ 102 h 202"/>
              <a:gd name="connsiteX99-4493" fmla="*/ 358 w 684"/>
              <a:gd name="connsiteY99-4494" fmla="*/ 102 h 202"/>
              <a:gd name="connsiteX100-4495" fmla="*/ 363 w 684"/>
              <a:gd name="connsiteY100-4496" fmla="*/ 102 h 202"/>
              <a:gd name="connsiteX101-4497" fmla="*/ 368 w 684"/>
              <a:gd name="connsiteY101-4498" fmla="*/ 102 h 202"/>
              <a:gd name="connsiteX102-4499" fmla="*/ 368 w 684"/>
              <a:gd name="connsiteY102-4500" fmla="*/ 102 h 202"/>
              <a:gd name="connsiteX0-4501" fmla="*/ 368 w 684"/>
              <a:gd name="connsiteY0-4502" fmla="*/ 102 h 202"/>
              <a:gd name="connsiteX1-4503" fmla="*/ 374 w 684"/>
              <a:gd name="connsiteY1-4504" fmla="*/ 102 h 202"/>
              <a:gd name="connsiteX2-4505" fmla="*/ 379 w 684"/>
              <a:gd name="connsiteY2-4506" fmla="*/ 102 h 202"/>
              <a:gd name="connsiteX3-4507" fmla="*/ 395 w 684"/>
              <a:gd name="connsiteY3-4508" fmla="*/ 97 h 202"/>
              <a:gd name="connsiteX4-4509" fmla="*/ 405 w 684"/>
              <a:gd name="connsiteY4-4510" fmla="*/ 97 h 202"/>
              <a:gd name="connsiteX5-4511" fmla="*/ 421 w 684"/>
              <a:gd name="connsiteY5-4512" fmla="*/ 97 h 202"/>
              <a:gd name="connsiteX6-4513" fmla="*/ 442 w 684"/>
              <a:gd name="connsiteY6-4514" fmla="*/ 92 h 202"/>
              <a:gd name="connsiteX7-4515" fmla="*/ 468 w 684"/>
              <a:gd name="connsiteY7-4516" fmla="*/ 92 h 202"/>
              <a:gd name="connsiteX8-4517" fmla="*/ 495 w 684"/>
              <a:gd name="connsiteY8-4518" fmla="*/ 86 h 202"/>
              <a:gd name="connsiteX9-4519" fmla="*/ 547 w 684"/>
              <a:gd name="connsiteY9-4520" fmla="*/ 81 h 202"/>
              <a:gd name="connsiteX10-4521" fmla="*/ 595 w 684"/>
              <a:gd name="connsiteY10-4522" fmla="*/ 76 h 202"/>
              <a:gd name="connsiteX11-4523" fmla="*/ 642 w 684"/>
              <a:gd name="connsiteY11-4524" fmla="*/ 71 h 202"/>
              <a:gd name="connsiteX12-4525" fmla="*/ 684 w 684"/>
              <a:gd name="connsiteY12-4526" fmla="*/ 71 h 202"/>
              <a:gd name="connsiteX13-4527" fmla="*/ 663 w 684"/>
              <a:gd name="connsiteY13-4528" fmla="*/ 107 h 202"/>
              <a:gd name="connsiteX14-4529" fmla="*/ 653 w 684"/>
              <a:gd name="connsiteY14-4530" fmla="*/ 107 h 202"/>
              <a:gd name="connsiteX15-4531" fmla="*/ 637 w 684"/>
              <a:gd name="connsiteY15-4532" fmla="*/ 107 h 202"/>
              <a:gd name="connsiteX16-4533" fmla="*/ 626 w 684"/>
              <a:gd name="connsiteY16-4534" fmla="*/ 107 h 202"/>
              <a:gd name="connsiteX17-4535" fmla="*/ 610 w 684"/>
              <a:gd name="connsiteY17-4536" fmla="*/ 107 h 202"/>
              <a:gd name="connsiteX18-4537" fmla="*/ 595 w 684"/>
              <a:gd name="connsiteY18-4538" fmla="*/ 113 h 202"/>
              <a:gd name="connsiteX19-4539" fmla="*/ 579 w 684"/>
              <a:gd name="connsiteY19-4540" fmla="*/ 113 h 202"/>
              <a:gd name="connsiteX20-4541" fmla="*/ 558 w 684"/>
              <a:gd name="connsiteY20-4542" fmla="*/ 113 h 202"/>
              <a:gd name="connsiteX21-4543" fmla="*/ 542 w 684"/>
              <a:gd name="connsiteY21-4544" fmla="*/ 113 h 202"/>
              <a:gd name="connsiteX22-4545" fmla="*/ 521 w 684"/>
              <a:gd name="connsiteY22-4546" fmla="*/ 118 h 202"/>
              <a:gd name="connsiteX23-4547" fmla="*/ 500 w 684"/>
              <a:gd name="connsiteY23-4548" fmla="*/ 118 h 202"/>
              <a:gd name="connsiteX24-4549" fmla="*/ 479 w 684"/>
              <a:gd name="connsiteY24-4550" fmla="*/ 123 h 202"/>
              <a:gd name="connsiteX25-4551" fmla="*/ 458 w 684"/>
              <a:gd name="connsiteY25-4552" fmla="*/ 123 h 202"/>
              <a:gd name="connsiteX26-4553" fmla="*/ 432 w 684"/>
              <a:gd name="connsiteY26-4554" fmla="*/ 129 h 202"/>
              <a:gd name="connsiteX27-4555" fmla="*/ 405 w 684"/>
              <a:gd name="connsiteY27-4556" fmla="*/ 129 h 202"/>
              <a:gd name="connsiteX28-4557" fmla="*/ 384 w 684"/>
              <a:gd name="connsiteY28-4558" fmla="*/ 134 h 202"/>
              <a:gd name="connsiteX29-4559" fmla="*/ 353 w 684"/>
              <a:gd name="connsiteY29-4560" fmla="*/ 134 h 202"/>
              <a:gd name="connsiteX30-4561" fmla="*/ 326 w 684"/>
              <a:gd name="connsiteY30-4562" fmla="*/ 139 h 202"/>
              <a:gd name="connsiteX31-4563" fmla="*/ 305 w 684"/>
              <a:gd name="connsiteY31-4564" fmla="*/ 144 h 202"/>
              <a:gd name="connsiteX32-4565" fmla="*/ 279 w 684"/>
              <a:gd name="connsiteY32-4566" fmla="*/ 150 h 202"/>
              <a:gd name="connsiteX33-4567" fmla="*/ 258 w 684"/>
              <a:gd name="connsiteY33-4568" fmla="*/ 150 h 202"/>
              <a:gd name="connsiteX34-4569" fmla="*/ 237 w 684"/>
              <a:gd name="connsiteY34-4570" fmla="*/ 155 h 202"/>
              <a:gd name="connsiteX35-4571" fmla="*/ 216 w 684"/>
              <a:gd name="connsiteY35-4572" fmla="*/ 160 h 202"/>
              <a:gd name="connsiteX36-4573" fmla="*/ 200 w 684"/>
              <a:gd name="connsiteY36-4574" fmla="*/ 160 h 202"/>
              <a:gd name="connsiteX37-4575" fmla="*/ 184 w 684"/>
              <a:gd name="connsiteY37-4576" fmla="*/ 165 h 202"/>
              <a:gd name="connsiteX38-4577" fmla="*/ 169 w 684"/>
              <a:gd name="connsiteY38-4578" fmla="*/ 165 h 202"/>
              <a:gd name="connsiteX39-4579" fmla="*/ 153 w 684"/>
              <a:gd name="connsiteY39-4580" fmla="*/ 171 h 202"/>
              <a:gd name="connsiteX40-4581" fmla="*/ 142 w 684"/>
              <a:gd name="connsiteY40-4582" fmla="*/ 171 h 202"/>
              <a:gd name="connsiteX41-4583" fmla="*/ 132 w 684"/>
              <a:gd name="connsiteY41-4584" fmla="*/ 176 h 202"/>
              <a:gd name="connsiteX42-4585" fmla="*/ 127 w 684"/>
              <a:gd name="connsiteY42-4586" fmla="*/ 176 h 202"/>
              <a:gd name="connsiteX43-4587" fmla="*/ 116 w 684"/>
              <a:gd name="connsiteY43-4588" fmla="*/ 181 h 202"/>
              <a:gd name="connsiteX44-4589" fmla="*/ 111 w 684"/>
              <a:gd name="connsiteY44-4590" fmla="*/ 181 h 202"/>
              <a:gd name="connsiteX45-4591" fmla="*/ 105 w 684"/>
              <a:gd name="connsiteY45-4592" fmla="*/ 186 h 202"/>
              <a:gd name="connsiteX46-4593" fmla="*/ 90 w 684"/>
              <a:gd name="connsiteY46-4594" fmla="*/ 192 h 202"/>
              <a:gd name="connsiteX47-4595" fmla="*/ 79 w 684"/>
              <a:gd name="connsiteY47-4596" fmla="*/ 197 h 202"/>
              <a:gd name="connsiteX48-4597" fmla="*/ 69 w 684"/>
              <a:gd name="connsiteY48-4598" fmla="*/ 202 h 202"/>
              <a:gd name="connsiteX49-4599" fmla="*/ 63 w 684"/>
              <a:gd name="connsiteY49-4600" fmla="*/ 202 h 202"/>
              <a:gd name="connsiteX50-4601" fmla="*/ 58 w 684"/>
              <a:gd name="connsiteY50-4602" fmla="*/ 202 h 202"/>
              <a:gd name="connsiteX51-4603" fmla="*/ 53 w 684"/>
              <a:gd name="connsiteY51-4604" fmla="*/ 202 h 202"/>
              <a:gd name="connsiteX52-4605" fmla="*/ 48 w 684"/>
              <a:gd name="connsiteY52-4606" fmla="*/ 202 h 202"/>
              <a:gd name="connsiteX53-4607" fmla="*/ 37 w 684"/>
              <a:gd name="connsiteY53-4608" fmla="*/ 192 h 202"/>
              <a:gd name="connsiteX54-4609" fmla="*/ 27 w 684"/>
              <a:gd name="connsiteY54-4610" fmla="*/ 186 h 202"/>
              <a:gd name="connsiteX55-4611" fmla="*/ 16 w 684"/>
              <a:gd name="connsiteY55-4612" fmla="*/ 176 h 202"/>
              <a:gd name="connsiteX56-4613" fmla="*/ 11 w 684"/>
              <a:gd name="connsiteY56-4614" fmla="*/ 171 h 202"/>
              <a:gd name="connsiteX57-4615" fmla="*/ 6 w 684"/>
              <a:gd name="connsiteY57-4616" fmla="*/ 160 h 202"/>
              <a:gd name="connsiteX58-4617" fmla="*/ 0 w 684"/>
              <a:gd name="connsiteY58-4618" fmla="*/ 155 h 202"/>
              <a:gd name="connsiteX59-4619" fmla="*/ 6 w 684"/>
              <a:gd name="connsiteY59-4620" fmla="*/ 150 h 202"/>
              <a:gd name="connsiteX60-4621" fmla="*/ 11 w 684"/>
              <a:gd name="connsiteY60-4622" fmla="*/ 144 h 202"/>
              <a:gd name="connsiteX61-4623" fmla="*/ 16 w 684"/>
              <a:gd name="connsiteY61-4624" fmla="*/ 139 h 202"/>
              <a:gd name="connsiteX62-4625" fmla="*/ 27 w 684"/>
              <a:gd name="connsiteY62-4626" fmla="*/ 134 h 202"/>
              <a:gd name="connsiteX63-4627" fmla="*/ 37 w 684"/>
              <a:gd name="connsiteY63-4628" fmla="*/ 123 h 202"/>
              <a:gd name="connsiteX64-4629" fmla="*/ 48 w 684"/>
              <a:gd name="connsiteY64-4630" fmla="*/ 113 h 202"/>
              <a:gd name="connsiteX65-4631" fmla="*/ 53 w 684"/>
              <a:gd name="connsiteY65-4632" fmla="*/ 97 h 202"/>
              <a:gd name="connsiteX66-4633" fmla="*/ 63 w 684"/>
              <a:gd name="connsiteY66-4634" fmla="*/ 81 h 202"/>
              <a:gd name="connsiteX67-4635" fmla="*/ 63 w 684"/>
              <a:gd name="connsiteY67-4636" fmla="*/ 60 h 202"/>
              <a:gd name="connsiteX68-4637" fmla="*/ 69 w 684"/>
              <a:gd name="connsiteY68-4638" fmla="*/ 49 h 202"/>
              <a:gd name="connsiteX69-4639" fmla="*/ 69 w 684"/>
              <a:gd name="connsiteY69-4640" fmla="*/ 34 h 202"/>
              <a:gd name="connsiteX70-4641" fmla="*/ 69 w 684"/>
              <a:gd name="connsiteY70-4642" fmla="*/ 23 h 202"/>
              <a:gd name="connsiteX71-4643" fmla="*/ 58 w 684"/>
              <a:gd name="connsiteY71-4644" fmla="*/ 2 h 202"/>
              <a:gd name="connsiteX72-4645" fmla="*/ 137 w 684"/>
              <a:gd name="connsiteY72-4646" fmla="*/ 13 h 202"/>
              <a:gd name="connsiteX73-4647" fmla="*/ 132 w 684"/>
              <a:gd name="connsiteY73-4648" fmla="*/ 39 h 202"/>
              <a:gd name="connsiteX74-4649" fmla="*/ 127 w 684"/>
              <a:gd name="connsiteY74-4650" fmla="*/ 60 h 202"/>
              <a:gd name="connsiteX75-4651" fmla="*/ 121 w 684"/>
              <a:gd name="connsiteY75-4652" fmla="*/ 71 h 202"/>
              <a:gd name="connsiteX76-4653" fmla="*/ 116 w 684"/>
              <a:gd name="connsiteY76-4654" fmla="*/ 81 h 202"/>
              <a:gd name="connsiteX77-4655" fmla="*/ 116 w 684"/>
              <a:gd name="connsiteY77-4656" fmla="*/ 92 h 202"/>
              <a:gd name="connsiteX78-4657" fmla="*/ 111 w 684"/>
              <a:gd name="connsiteY78-4658" fmla="*/ 97 h 202"/>
              <a:gd name="connsiteX79-4659" fmla="*/ 111 w 684"/>
              <a:gd name="connsiteY79-4660" fmla="*/ 107 h 202"/>
              <a:gd name="connsiteX80-4661" fmla="*/ 111 w 684"/>
              <a:gd name="connsiteY80-4662" fmla="*/ 113 h 202"/>
              <a:gd name="connsiteX81-4663" fmla="*/ 111 w 684"/>
              <a:gd name="connsiteY81-4664" fmla="*/ 118 h 202"/>
              <a:gd name="connsiteX82-4665" fmla="*/ 111 w 684"/>
              <a:gd name="connsiteY82-4666" fmla="*/ 118 h 202"/>
              <a:gd name="connsiteX83-4667" fmla="*/ 111 w 684"/>
              <a:gd name="connsiteY83-4668" fmla="*/ 123 h 202"/>
              <a:gd name="connsiteX84-4669" fmla="*/ 116 w 684"/>
              <a:gd name="connsiteY84-4670" fmla="*/ 123 h 202"/>
              <a:gd name="connsiteX85-4671" fmla="*/ 116 w 684"/>
              <a:gd name="connsiteY85-4672" fmla="*/ 123 h 202"/>
              <a:gd name="connsiteX86-4673" fmla="*/ 121 w 684"/>
              <a:gd name="connsiteY86-4674" fmla="*/ 123 h 202"/>
              <a:gd name="connsiteX87-4675" fmla="*/ 132 w 684"/>
              <a:gd name="connsiteY87-4676" fmla="*/ 123 h 202"/>
              <a:gd name="connsiteX88-4677" fmla="*/ 148 w 684"/>
              <a:gd name="connsiteY88-4678" fmla="*/ 123 h 202"/>
              <a:gd name="connsiteX89-4679" fmla="*/ 169 w 684"/>
              <a:gd name="connsiteY89-4680" fmla="*/ 123 h 202"/>
              <a:gd name="connsiteX90-4681" fmla="*/ 190 w 684"/>
              <a:gd name="connsiteY90-4682" fmla="*/ 123 h 202"/>
              <a:gd name="connsiteX91-4683" fmla="*/ 211 w 684"/>
              <a:gd name="connsiteY91-4684" fmla="*/ 118 h 202"/>
              <a:gd name="connsiteX92-4685" fmla="*/ 242 w 684"/>
              <a:gd name="connsiteY92-4686" fmla="*/ 113 h 202"/>
              <a:gd name="connsiteX93-4687" fmla="*/ 269 w 684"/>
              <a:gd name="connsiteY93-4688" fmla="*/ 113 h 202"/>
              <a:gd name="connsiteX94-4689" fmla="*/ 290 w 684"/>
              <a:gd name="connsiteY94-4690" fmla="*/ 107 h 202"/>
              <a:gd name="connsiteX95-4691" fmla="*/ 311 w 684"/>
              <a:gd name="connsiteY95-4692" fmla="*/ 107 h 202"/>
              <a:gd name="connsiteX96-4693" fmla="*/ 332 w 684"/>
              <a:gd name="connsiteY96-4694" fmla="*/ 102 h 202"/>
              <a:gd name="connsiteX97-4695" fmla="*/ 342 w 684"/>
              <a:gd name="connsiteY97-4696" fmla="*/ 102 h 202"/>
              <a:gd name="connsiteX98-4697" fmla="*/ 358 w 684"/>
              <a:gd name="connsiteY98-4698" fmla="*/ 102 h 202"/>
              <a:gd name="connsiteX99-4699" fmla="*/ 363 w 684"/>
              <a:gd name="connsiteY99-4700" fmla="*/ 102 h 202"/>
              <a:gd name="connsiteX100-4701" fmla="*/ 368 w 684"/>
              <a:gd name="connsiteY100-4702" fmla="*/ 102 h 202"/>
              <a:gd name="connsiteX101-4703" fmla="*/ 368 w 684"/>
              <a:gd name="connsiteY101-4704" fmla="*/ 102 h 202"/>
              <a:gd name="connsiteX0-4705" fmla="*/ 368 w 684"/>
              <a:gd name="connsiteY0-4706" fmla="*/ 102 h 202"/>
              <a:gd name="connsiteX1-4707" fmla="*/ 374 w 684"/>
              <a:gd name="connsiteY1-4708" fmla="*/ 102 h 202"/>
              <a:gd name="connsiteX2-4709" fmla="*/ 379 w 684"/>
              <a:gd name="connsiteY2-4710" fmla="*/ 102 h 202"/>
              <a:gd name="connsiteX3-4711" fmla="*/ 395 w 684"/>
              <a:gd name="connsiteY3-4712" fmla="*/ 97 h 202"/>
              <a:gd name="connsiteX4-4713" fmla="*/ 405 w 684"/>
              <a:gd name="connsiteY4-4714" fmla="*/ 97 h 202"/>
              <a:gd name="connsiteX5-4715" fmla="*/ 421 w 684"/>
              <a:gd name="connsiteY5-4716" fmla="*/ 97 h 202"/>
              <a:gd name="connsiteX6-4717" fmla="*/ 442 w 684"/>
              <a:gd name="connsiteY6-4718" fmla="*/ 92 h 202"/>
              <a:gd name="connsiteX7-4719" fmla="*/ 468 w 684"/>
              <a:gd name="connsiteY7-4720" fmla="*/ 92 h 202"/>
              <a:gd name="connsiteX8-4721" fmla="*/ 495 w 684"/>
              <a:gd name="connsiteY8-4722" fmla="*/ 86 h 202"/>
              <a:gd name="connsiteX9-4723" fmla="*/ 547 w 684"/>
              <a:gd name="connsiteY9-4724" fmla="*/ 81 h 202"/>
              <a:gd name="connsiteX10-4725" fmla="*/ 595 w 684"/>
              <a:gd name="connsiteY10-4726" fmla="*/ 76 h 202"/>
              <a:gd name="connsiteX11-4727" fmla="*/ 642 w 684"/>
              <a:gd name="connsiteY11-4728" fmla="*/ 71 h 202"/>
              <a:gd name="connsiteX12-4729" fmla="*/ 684 w 684"/>
              <a:gd name="connsiteY12-4730" fmla="*/ 71 h 202"/>
              <a:gd name="connsiteX13-4731" fmla="*/ 663 w 684"/>
              <a:gd name="connsiteY13-4732" fmla="*/ 107 h 202"/>
              <a:gd name="connsiteX14-4733" fmla="*/ 653 w 684"/>
              <a:gd name="connsiteY14-4734" fmla="*/ 107 h 202"/>
              <a:gd name="connsiteX15-4735" fmla="*/ 637 w 684"/>
              <a:gd name="connsiteY15-4736" fmla="*/ 107 h 202"/>
              <a:gd name="connsiteX16-4737" fmla="*/ 626 w 684"/>
              <a:gd name="connsiteY16-4738" fmla="*/ 107 h 202"/>
              <a:gd name="connsiteX17-4739" fmla="*/ 610 w 684"/>
              <a:gd name="connsiteY17-4740" fmla="*/ 107 h 202"/>
              <a:gd name="connsiteX18-4741" fmla="*/ 595 w 684"/>
              <a:gd name="connsiteY18-4742" fmla="*/ 113 h 202"/>
              <a:gd name="connsiteX19-4743" fmla="*/ 579 w 684"/>
              <a:gd name="connsiteY19-4744" fmla="*/ 113 h 202"/>
              <a:gd name="connsiteX20-4745" fmla="*/ 558 w 684"/>
              <a:gd name="connsiteY20-4746" fmla="*/ 113 h 202"/>
              <a:gd name="connsiteX21-4747" fmla="*/ 542 w 684"/>
              <a:gd name="connsiteY21-4748" fmla="*/ 113 h 202"/>
              <a:gd name="connsiteX22-4749" fmla="*/ 521 w 684"/>
              <a:gd name="connsiteY22-4750" fmla="*/ 118 h 202"/>
              <a:gd name="connsiteX23-4751" fmla="*/ 500 w 684"/>
              <a:gd name="connsiteY23-4752" fmla="*/ 118 h 202"/>
              <a:gd name="connsiteX24-4753" fmla="*/ 479 w 684"/>
              <a:gd name="connsiteY24-4754" fmla="*/ 123 h 202"/>
              <a:gd name="connsiteX25-4755" fmla="*/ 458 w 684"/>
              <a:gd name="connsiteY25-4756" fmla="*/ 123 h 202"/>
              <a:gd name="connsiteX26-4757" fmla="*/ 432 w 684"/>
              <a:gd name="connsiteY26-4758" fmla="*/ 129 h 202"/>
              <a:gd name="connsiteX27-4759" fmla="*/ 405 w 684"/>
              <a:gd name="connsiteY27-4760" fmla="*/ 129 h 202"/>
              <a:gd name="connsiteX28-4761" fmla="*/ 384 w 684"/>
              <a:gd name="connsiteY28-4762" fmla="*/ 134 h 202"/>
              <a:gd name="connsiteX29-4763" fmla="*/ 353 w 684"/>
              <a:gd name="connsiteY29-4764" fmla="*/ 134 h 202"/>
              <a:gd name="connsiteX30-4765" fmla="*/ 326 w 684"/>
              <a:gd name="connsiteY30-4766" fmla="*/ 139 h 202"/>
              <a:gd name="connsiteX31-4767" fmla="*/ 305 w 684"/>
              <a:gd name="connsiteY31-4768" fmla="*/ 144 h 202"/>
              <a:gd name="connsiteX32-4769" fmla="*/ 279 w 684"/>
              <a:gd name="connsiteY32-4770" fmla="*/ 150 h 202"/>
              <a:gd name="connsiteX33-4771" fmla="*/ 258 w 684"/>
              <a:gd name="connsiteY33-4772" fmla="*/ 150 h 202"/>
              <a:gd name="connsiteX34-4773" fmla="*/ 237 w 684"/>
              <a:gd name="connsiteY34-4774" fmla="*/ 155 h 202"/>
              <a:gd name="connsiteX35-4775" fmla="*/ 216 w 684"/>
              <a:gd name="connsiteY35-4776" fmla="*/ 160 h 202"/>
              <a:gd name="connsiteX36-4777" fmla="*/ 200 w 684"/>
              <a:gd name="connsiteY36-4778" fmla="*/ 160 h 202"/>
              <a:gd name="connsiteX37-4779" fmla="*/ 184 w 684"/>
              <a:gd name="connsiteY37-4780" fmla="*/ 165 h 202"/>
              <a:gd name="connsiteX38-4781" fmla="*/ 169 w 684"/>
              <a:gd name="connsiteY38-4782" fmla="*/ 165 h 202"/>
              <a:gd name="connsiteX39-4783" fmla="*/ 153 w 684"/>
              <a:gd name="connsiteY39-4784" fmla="*/ 171 h 202"/>
              <a:gd name="connsiteX40-4785" fmla="*/ 142 w 684"/>
              <a:gd name="connsiteY40-4786" fmla="*/ 171 h 202"/>
              <a:gd name="connsiteX41-4787" fmla="*/ 132 w 684"/>
              <a:gd name="connsiteY41-4788" fmla="*/ 176 h 202"/>
              <a:gd name="connsiteX42-4789" fmla="*/ 127 w 684"/>
              <a:gd name="connsiteY42-4790" fmla="*/ 176 h 202"/>
              <a:gd name="connsiteX43-4791" fmla="*/ 116 w 684"/>
              <a:gd name="connsiteY43-4792" fmla="*/ 181 h 202"/>
              <a:gd name="connsiteX44-4793" fmla="*/ 111 w 684"/>
              <a:gd name="connsiteY44-4794" fmla="*/ 181 h 202"/>
              <a:gd name="connsiteX45-4795" fmla="*/ 105 w 684"/>
              <a:gd name="connsiteY45-4796" fmla="*/ 186 h 202"/>
              <a:gd name="connsiteX46-4797" fmla="*/ 90 w 684"/>
              <a:gd name="connsiteY46-4798" fmla="*/ 192 h 202"/>
              <a:gd name="connsiteX47-4799" fmla="*/ 79 w 684"/>
              <a:gd name="connsiteY47-4800" fmla="*/ 197 h 202"/>
              <a:gd name="connsiteX48-4801" fmla="*/ 69 w 684"/>
              <a:gd name="connsiteY48-4802" fmla="*/ 202 h 202"/>
              <a:gd name="connsiteX49-4803" fmla="*/ 63 w 684"/>
              <a:gd name="connsiteY49-4804" fmla="*/ 202 h 202"/>
              <a:gd name="connsiteX50-4805" fmla="*/ 58 w 684"/>
              <a:gd name="connsiteY50-4806" fmla="*/ 202 h 202"/>
              <a:gd name="connsiteX51-4807" fmla="*/ 53 w 684"/>
              <a:gd name="connsiteY51-4808" fmla="*/ 202 h 202"/>
              <a:gd name="connsiteX52-4809" fmla="*/ 48 w 684"/>
              <a:gd name="connsiteY52-4810" fmla="*/ 202 h 202"/>
              <a:gd name="connsiteX53-4811" fmla="*/ 37 w 684"/>
              <a:gd name="connsiteY53-4812" fmla="*/ 192 h 202"/>
              <a:gd name="connsiteX54-4813" fmla="*/ 27 w 684"/>
              <a:gd name="connsiteY54-4814" fmla="*/ 186 h 202"/>
              <a:gd name="connsiteX55-4815" fmla="*/ 16 w 684"/>
              <a:gd name="connsiteY55-4816" fmla="*/ 176 h 202"/>
              <a:gd name="connsiteX56-4817" fmla="*/ 11 w 684"/>
              <a:gd name="connsiteY56-4818" fmla="*/ 171 h 202"/>
              <a:gd name="connsiteX57-4819" fmla="*/ 6 w 684"/>
              <a:gd name="connsiteY57-4820" fmla="*/ 160 h 202"/>
              <a:gd name="connsiteX58-4821" fmla="*/ 0 w 684"/>
              <a:gd name="connsiteY58-4822" fmla="*/ 155 h 202"/>
              <a:gd name="connsiteX59-4823" fmla="*/ 6 w 684"/>
              <a:gd name="connsiteY59-4824" fmla="*/ 150 h 202"/>
              <a:gd name="connsiteX60-4825" fmla="*/ 11 w 684"/>
              <a:gd name="connsiteY60-4826" fmla="*/ 144 h 202"/>
              <a:gd name="connsiteX61-4827" fmla="*/ 16 w 684"/>
              <a:gd name="connsiteY61-4828" fmla="*/ 139 h 202"/>
              <a:gd name="connsiteX62-4829" fmla="*/ 27 w 684"/>
              <a:gd name="connsiteY62-4830" fmla="*/ 134 h 202"/>
              <a:gd name="connsiteX63-4831" fmla="*/ 37 w 684"/>
              <a:gd name="connsiteY63-4832" fmla="*/ 123 h 202"/>
              <a:gd name="connsiteX64-4833" fmla="*/ 48 w 684"/>
              <a:gd name="connsiteY64-4834" fmla="*/ 113 h 202"/>
              <a:gd name="connsiteX65-4835" fmla="*/ 53 w 684"/>
              <a:gd name="connsiteY65-4836" fmla="*/ 97 h 202"/>
              <a:gd name="connsiteX66-4837" fmla="*/ 63 w 684"/>
              <a:gd name="connsiteY66-4838" fmla="*/ 81 h 202"/>
              <a:gd name="connsiteX67-4839" fmla="*/ 63 w 684"/>
              <a:gd name="connsiteY67-4840" fmla="*/ 60 h 202"/>
              <a:gd name="connsiteX68-4841" fmla="*/ 69 w 684"/>
              <a:gd name="connsiteY68-4842" fmla="*/ 49 h 202"/>
              <a:gd name="connsiteX69-4843" fmla="*/ 69 w 684"/>
              <a:gd name="connsiteY69-4844" fmla="*/ 34 h 202"/>
              <a:gd name="connsiteX70-4845" fmla="*/ 69 w 684"/>
              <a:gd name="connsiteY70-4846" fmla="*/ 23 h 202"/>
              <a:gd name="connsiteX71-4847" fmla="*/ 58 w 684"/>
              <a:gd name="connsiteY71-4848" fmla="*/ 2 h 202"/>
              <a:gd name="connsiteX72-4849" fmla="*/ 137 w 684"/>
              <a:gd name="connsiteY72-4850" fmla="*/ 13 h 202"/>
              <a:gd name="connsiteX73-4851" fmla="*/ 127 w 684"/>
              <a:gd name="connsiteY73-4852" fmla="*/ 60 h 202"/>
              <a:gd name="connsiteX74-4853" fmla="*/ 121 w 684"/>
              <a:gd name="connsiteY74-4854" fmla="*/ 71 h 202"/>
              <a:gd name="connsiteX75-4855" fmla="*/ 116 w 684"/>
              <a:gd name="connsiteY75-4856" fmla="*/ 81 h 202"/>
              <a:gd name="connsiteX76-4857" fmla="*/ 116 w 684"/>
              <a:gd name="connsiteY76-4858" fmla="*/ 92 h 202"/>
              <a:gd name="connsiteX77-4859" fmla="*/ 111 w 684"/>
              <a:gd name="connsiteY77-4860" fmla="*/ 97 h 202"/>
              <a:gd name="connsiteX78-4861" fmla="*/ 111 w 684"/>
              <a:gd name="connsiteY78-4862" fmla="*/ 107 h 202"/>
              <a:gd name="connsiteX79-4863" fmla="*/ 111 w 684"/>
              <a:gd name="connsiteY79-4864" fmla="*/ 113 h 202"/>
              <a:gd name="connsiteX80-4865" fmla="*/ 111 w 684"/>
              <a:gd name="connsiteY80-4866" fmla="*/ 118 h 202"/>
              <a:gd name="connsiteX81-4867" fmla="*/ 111 w 684"/>
              <a:gd name="connsiteY81-4868" fmla="*/ 118 h 202"/>
              <a:gd name="connsiteX82-4869" fmla="*/ 111 w 684"/>
              <a:gd name="connsiteY82-4870" fmla="*/ 123 h 202"/>
              <a:gd name="connsiteX83-4871" fmla="*/ 116 w 684"/>
              <a:gd name="connsiteY83-4872" fmla="*/ 123 h 202"/>
              <a:gd name="connsiteX84-4873" fmla="*/ 116 w 684"/>
              <a:gd name="connsiteY84-4874" fmla="*/ 123 h 202"/>
              <a:gd name="connsiteX85-4875" fmla="*/ 121 w 684"/>
              <a:gd name="connsiteY85-4876" fmla="*/ 123 h 202"/>
              <a:gd name="connsiteX86-4877" fmla="*/ 132 w 684"/>
              <a:gd name="connsiteY86-4878" fmla="*/ 123 h 202"/>
              <a:gd name="connsiteX87-4879" fmla="*/ 148 w 684"/>
              <a:gd name="connsiteY87-4880" fmla="*/ 123 h 202"/>
              <a:gd name="connsiteX88-4881" fmla="*/ 169 w 684"/>
              <a:gd name="connsiteY88-4882" fmla="*/ 123 h 202"/>
              <a:gd name="connsiteX89-4883" fmla="*/ 190 w 684"/>
              <a:gd name="connsiteY89-4884" fmla="*/ 123 h 202"/>
              <a:gd name="connsiteX90-4885" fmla="*/ 211 w 684"/>
              <a:gd name="connsiteY90-4886" fmla="*/ 118 h 202"/>
              <a:gd name="connsiteX91-4887" fmla="*/ 242 w 684"/>
              <a:gd name="connsiteY91-4888" fmla="*/ 113 h 202"/>
              <a:gd name="connsiteX92-4889" fmla="*/ 269 w 684"/>
              <a:gd name="connsiteY92-4890" fmla="*/ 113 h 202"/>
              <a:gd name="connsiteX93-4891" fmla="*/ 290 w 684"/>
              <a:gd name="connsiteY93-4892" fmla="*/ 107 h 202"/>
              <a:gd name="connsiteX94-4893" fmla="*/ 311 w 684"/>
              <a:gd name="connsiteY94-4894" fmla="*/ 107 h 202"/>
              <a:gd name="connsiteX95-4895" fmla="*/ 332 w 684"/>
              <a:gd name="connsiteY95-4896" fmla="*/ 102 h 202"/>
              <a:gd name="connsiteX96-4897" fmla="*/ 342 w 684"/>
              <a:gd name="connsiteY96-4898" fmla="*/ 102 h 202"/>
              <a:gd name="connsiteX97-4899" fmla="*/ 358 w 684"/>
              <a:gd name="connsiteY97-4900" fmla="*/ 102 h 202"/>
              <a:gd name="connsiteX98-4901" fmla="*/ 363 w 684"/>
              <a:gd name="connsiteY98-4902" fmla="*/ 102 h 202"/>
              <a:gd name="connsiteX99-4903" fmla="*/ 368 w 684"/>
              <a:gd name="connsiteY99-4904" fmla="*/ 102 h 202"/>
              <a:gd name="connsiteX100-4905" fmla="*/ 368 w 684"/>
              <a:gd name="connsiteY100-4906" fmla="*/ 102 h 202"/>
              <a:gd name="connsiteX0-4907" fmla="*/ 368 w 684"/>
              <a:gd name="connsiteY0-4908" fmla="*/ 100 h 200"/>
              <a:gd name="connsiteX1-4909" fmla="*/ 374 w 684"/>
              <a:gd name="connsiteY1-4910" fmla="*/ 100 h 200"/>
              <a:gd name="connsiteX2-4911" fmla="*/ 379 w 684"/>
              <a:gd name="connsiteY2-4912" fmla="*/ 100 h 200"/>
              <a:gd name="connsiteX3-4913" fmla="*/ 395 w 684"/>
              <a:gd name="connsiteY3-4914" fmla="*/ 95 h 200"/>
              <a:gd name="connsiteX4-4915" fmla="*/ 405 w 684"/>
              <a:gd name="connsiteY4-4916" fmla="*/ 95 h 200"/>
              <a:gd name="connsiteX5-4917" fmla="*/ 421 w 684"/>
              <a:gd name="connsiteY5-4918" fmla="*/ 95 h 200"/>
              <a:gd name="connsiteX6-4919" fmla="*/ 442 w 684"/>
              <a:gd name="connsiteY6-4920" fmla="*/ 90 h 200"/>
              <a:gd name="connsiteX7-4921" fmla="*/ 468 w 684"/>
              <a:gd name="connsiteY7-4922" fmla="*/ 90 h 200"/>
              <a:gd name="connsiteX8-4923" fmla="*/ 495 w 684"/>
              <a:gd name="connsiteY8-4924" fmla="*/ 84 h 200"/>
              <a:gd name="connsiteX9-4925" fmla="*/ 547 w 684"/>
              <a:gd name="connsiteY9-4926" fmla="*/ 79 h 200"/>
              <a:gd name="connsiteX10-4927" fmla="*/ 595 w 684"/>
              <a:gd name="connsiteY10-4928" fmla="*/ 74 h 200"/>
              <a:gd name="connsiteX11-4929" fmla="*/ 642 w 684"/>
              <a:gd name="connsiteY11-4930" fmla="*/ 69 h 200"/>
              <a:gd name="connsiteX12-4931" fmla="*/ 684 w 684"/>
              <a:gd name="connsiteY12-4932" fmla="*/ 69 h 200"/>
              <a:gd name="connsiteX13-4933" fmla="*/ 663 w 684"/>
              <a:gd name="connsiteY13-4934" fmla="*/ 105 h 200"/>
              <a:gd name="connsiteX14-4935" fmla="*/ 653 w 684"/>
              <a:gd name="connsiteY14-4936" fmla="*/ 105 h 200"/>
              <a:gd name="connsiteX15-4937" fmla="*/ 637 w 684"/>
              <a:gd name="connsiteY15-4938" fmla="*/ 105 h 200"/>
              <a:gd name="connsiteX16-4939" fmla="*/ 626 w 684"/>
              <a:gd name="connsiteY16-4940" fmla="*/ 105 h 200"/>
              <a:gd name="connsiteX17-4941" fmla="*/ 610 w 684"/>
              <a:gd name="connsiteY17-4942" fmla="*/ 105 h 200"/>
              <a:gd name="connsiteX18-4943" fmla="*/ 595 w 684"/>
              <a:gd name="connsiteY18-4944" fmla="*/ 111 h 200"/>
              <a:gd name="connsiteX19-4945" fmla="*/ 579 w 684"/>
              <a:gd name="connsiteY19-4946" fmla="*/ 111 h 200"/>
              <a:gd name="connsiteX20-4947" fmla="*/ 558 w 684"/>
              <a:gd name="connsiteY20-4948" fmla="*/ 111 h 200"/>
              <a:gd name="connsiteX21-4949" fmla="*/ 542 w 684"/>
              <a:gd name="connsiteY21-4950" fmla="*/ 111 h 200"/>
              <a:gd name="connsiteX22-4951" fmla="*/ 521 w 684"/>
              <a:gd name="connsiteY22-4952" fmla="*/ 116 h 200"/>
              <a:gd name="connsiteX23-4953" fmla="*/ 500 w 684"/>
              <a:gd name="connsiteY23-4954" fmla="*/ 116 h 200"/>
              <a:gd name="connsiteX24-4955" fmla="*/ 479 w 684"/>
              <a:gd name="connsiteY24-4956" fmla="*/ 121 h 200"/>
              <a:gd name="connsiteX25-4957" fmla="*/ 458 w 684"/>
              <a:gd name="connsiteY25-4958" fmla="*/ 121 h 200"/>
              <a:gd name="connsiteX26-4959" fmla="*/ 432 w 684"/>
              <a:gd name="connsiteY26-4960" fmla="*/ 127 h 200"/>
              <a:gd name="connsiteX27-4961" fmla="*/ 405 w 684"/>
              <a:gd name="connsiteY27-4962" fmla="*/ 127 h 200"/>
              <a:gd name="connsiteX28-4963" fmla="*/ 384 w 684"/>
              <a:gd name="connsiteY28-4964" fmla="*/ 132 h 200"/>
              <a:gd name="connsiteX29-4965" fmla="*/ 353 w 684"/>
              <a:gd name="connsiteY29-4966" fmla="*/ 132 h 200"/>
              <a:gd name="connsiteX30-4967" fmla="*/ 326 w 684"/>
              <a:gd name="connsiteY30-4968" fmla="*/ 137 h 200"/>
              <a:gd name="connsiteX31-4969" fmla="*/ 305 w 684"/>
              <a:gd name="connsiteY31-4970" fmla="*/ 142 h 200"/>
              <a:gd name="connsiteX32-4971" fmla="*/ 279 w 684"/>
              <a:gd name="connsiteY32-4972" fmla="*/ 148 h 200"/>
              <a:gd name="connsiteX33-4973" fmla="*/ 258 w 684"/>
              <a:gd name="connsiteY33-4974" fmla="*/ 148 h 200"/>
              <a:gd name="connsiteX34-4975" fmla="*/ 237 w 684"/>
              <a:gd name="connsiteY34-4976" fmla="*/ 153 h 200"/>
              <a:gd name="connsiteX35-4977" fmla="*/ 216 w 684"/>
              <a:gd name="connsiteY35-4978" fmla="*/ 158 h 200"/>
              <a:gd name="connsiteX36-4979" fmla="*/ 200 w 684"/>
              <a:gd name="connsiteY36-4980" fmla="*/ 158 h 200"/>
              <a:gd name="connsiteX37-4981" fmla="*/ 184 w 684"/>
              <a:gd name="connsiteY37-4982" fmla="*/ 163 h 200"/>
              <a:gd name="connsiteX38-4983" fmla="*/ 169 w 684"/>
              <a:gd name="connsiteY38-4984" fmla="*/ 163 h 200"/>
              <a:gd name="connsiteX39-4985" fmla="*/ 153 w 684"/>
              <a:gd name="connsiteY39-4986" fmla="*/ 169 h 200"/>
              <a:gd name="connsiteX40-4987" fmla="*/ 142 w 684"/>
              <a:gd name="connsiteY40-4988" fmla="*/ 169 h 200"/>
              <a:gd name="connsiteX41-4989" fmla="*/ 132 w 684"/>
              <a:gd name="connsiteY41-4990" fmla="*/ 174 h 200"/>
              <a:gd name="connsiteX42-4991" fmla="*/ 127 w 684"/>
              <a:gd name="connsiteY42-4992" fmla="*/ 174 h 200"/>
              <a:gd name="connsiteX43-4993" fmla="*/ 116 w 684"/>
              <a:gd name="connsiteY43-4994" fmla="*/ 179 h 200"/>
              <a:gd name="connsiteX44-4995" fmla="*/ 111 w 684"/>
              <a:gd name="connsiteY44-4996" fmla="*/ 179 h 200"/>
              <a:gd name="connsiteX45-4997" fmla="*/ 105 w 684"/>
              <a:gd name="connsiteY45-4998" fmla="*/ 184 h 200"/>
              <a:gd name="connsiteX46-4999" fmla="*/ 90 w 684"/>
              <a:gd name="connsiteY46-5000" fmla="*/ 190 h 200"/>
              <a:gd name="connsiteX47-5001" fmla="*/ 79 w 684"/>
              <a:gd name="connsiteY47-5002" fmla="*/ 195 h 200"/>
              <a:gd name="connsiteX48-5003" fmla="*/ 69 w 684"/>
              <a:gd name="connsiteY48-5004" fmla="*/ 200 h 200"/>
              <a:gd name="connsiteX49-5005" fmla="*/ 63 w 684"/>
              <a:gd name="connsiteY49-5006" fmla="*/ 200 h 200"/>
              <a:gd name="connsiteX50-5007" fmla="*/ 58 w 684"/>
              <a:gd name="connsiteY50-5008" fmla="*/ 200 h 200"/>
              <a:gd name="connsiteX51-5009" fmla="*/ 53 w 684"/>
              <a:gd name="connsiteY51-5010" fmla="*/ 200 h 200"/>
              <a:gd name="connsiteX52-5011" fmla="*/ 48 w 684"/>
              <a:gd name="connsiteY52-5012" fmla="*/ 200 h 200"/>
              <a:gd name="connsiteX53-5013" fmla="*/ 37 w 684"/>
              <a:gd name="connsiteY53-5014" fmla="*/ 190 h 200"/>
              <a:gd name="connsiteX54-5015" fmla="*/ 27 w 684"/>
              <a:gd name="connsiteY54-5016" fmla="*/ 184 h 200"/>
              <a:gd name="connsiteX55-5017" fmla="*/ 16 w 684"/>
              <a:gd name="connsiteY55-5018" fmla="*/ 174 h 200"/>
              <a:gd name="connsiteX56-5019" fmla="*/ 11 w 684"/>
              <a:gd name="connsiteY56-5020" fmla="*/ 169 h 200"/>
              <a:gd name="connsiteX57-5021" fmla="*/ 6 w 684"/>
              <a:gd name="connsiteY57-5022" fmla="*/ 158 h 200"/>
              <a:gd name="connsiteX58-5023" fmla="*/ 0 w 684"/>
              <a:gd name="connsiteY58-5024" fmla="*/ 153 h 200"/>
              <a:gd name="connsiteX59-5025" fmla="*/ 6 w 684"/>
              <a:gd name="connsiteY59-5026" fmla="*/ 148 h 200"/>
              <a:gd name="connsiteX60-5027" fmla="*/ 11 w 684"/>
              <a:gd name="connsiteY60-5028" fmla="*/ 142 h 200"/>
              <a:gd name="connsiteX61-5029" fmla="*/ 16 w 684"/>
              <a:gd name="connsiteY61-5030" fmla="*/ 137 h 200"/>
              <a:gd name="connsiteX62-5031" fmla="*/ 27 w 684"/>
              <a:gd name="connsiteY62-5032" fmla="*/ 132 h 200"/>
              <a:gd name="connsiteX63-5033" fmla="*/ 37 w 684"/>
              <a:gd name="connsiteY63-5034" fmla="*/ 121 h 200"/>
              <a:gd name="connsiteX64-5035" fmla="*/ 48 w 684"/>
              <a:gd name="connsiteY64-5036" fmla="*/ 111 h 200"/>
              <a:gd name="connsiteX65-5037" fmla="*/ 53 w 684"/>
              <a:gd name="connsiteY65-5038" fmla="*/ 95 h 200"/>
              <a:gd name="connsiteX66-5039" fmla="*/ 63 w 684"/>
              <a:gd name="connsiteY66-5040" fmla="*/ 79 h 200"/>
              <a:gd name="connsiteX67-5041" fmla="*/ 63 w 684"/>
              <a:gd name="connsiteY67-5042" fmla="*/ 58 h 200"/>
              <a:gd name="connsiteX68-5043" fmla="*/ 69 w 684"/>
              <a:gd name="connsiteY68-5044" fmla="*/ 47 h 200"/>
              <a:gd name="connsiteX69-5045" fmla="*/ 69 w 684"/>
              <a:gd name="connsiteY69-5046" fmla="*/ 32 h 200"/>
              <a:gd name="connsiteX70-5047" fmla="*/ 69 w 684"/>
              <a:gd name="connsiteY70-5048" fmla="*/ 21 h 200"/>
              <a:gd name="connsiteX71-5049" fmla="*/ 58 w 684"/>
              <a:gd name="connsiteY71-5050" fmla="*/ 0 h 200"/>
              <a:gd name="connsiteX72-5051" fmla="*/ 127 w 684"/>
              <a:gd name="connsiteY72-5052" fmla="*/ 58 h 200"/>
              <a:gd name="connsiteX73-5053" fmla="*/ 121 w 684"/>
              <a:gd name="connsiteY73-5054" fmla="*/ 69 h 200"/>
              <a:gd name="connsiteX74-5055" fmla="*/ 116 w 684"/>
              <a:gd name="connsiteY74-5056" fmla="*/ 79 h 200"/>
              <a:gd name="connsiteX75-5057" fmla="*/ 116 w 684"/>
              <a:gd name="connsiteY75-5058" fmla="*/ 90 h 200"/>
              <a:gd name="connsiteX76-5059" fmla="*/ 111 w 684"/>
              <a:gd name="connsiteY76-5060" fmla="*/ 95 h 200"/>
              <a:gd name="connsiteX77-5061" fmla="*/ 111 w 684"/>
              <a:gd name="connsiteY77-5062" fmla="*/ 105 h 200"/>
              <a:gd name="connsiteX78-5063" fmla="*/ 111 w 684"/>
              <a:gd name="connsiteY78-5064" fmla="*/ 111 h 200"/>
              <a:gd name="connsiteX79-5065" fmla="*/ 111 w 684"/>
              <a:gd name="connsiteY79-5066" fmla="*/ 116 h 200"/>
              <a:gd name="connsiteX80-5067" fmla="*/ 111 w 684"/>
              <a:gd name="connsiteY80-5068" fmla="*/ 116 h 200"/>
              <a:gd name="connsiteX81-5069" fmla="*/ 111 w 684"/>
              <a:gd name="connsiteY81-5070" fmla="*/ 121 h 200"/>
              <a:gd name="connsiteX82-5071" fmla="*/ 116 w 684"/>
              <a:gd name="connsiteY82-5072" fmla="*/ 121 h 200"/>
              <a:gd name="connsiteX83-5073" fmla="*/ 116 w 684"/>
              <a:gd name="connsiteY83-5074" fmla="*/ 121 h 200"/>
              <a:gd name="connsiteX84-5075" fmla="*/ 121 w 684"/>
              <a:gd name="connsiteY84-5076" fmla="*/ 121 h 200"/>
              <a:gd name="connsiteX85-5077" fmla="*/ 132 w 684"/>
              <a:gd name="connsiteY85-5078" fmla="*/ 121 h 200"/>
              <a:gd name="connsiteX86-5079" fmla="*/ 148 w 684"/>
              <a:gd name="connsiteY86-5080" fmla="*/ 121 h 200"/>
              <a:gd name="connsiteX87-5081" fmla="*/ 169 w 684"/>
              <a:gd name="connsiteY87-5082" fmla="*/ 121 h 200"/>
              <a:gd name="connsiteX88-5083" fmla="*/ 190 w 684"/>
              <a:gd name="connsiteY88-5084" fmla="*/ 121 h 200"/>
              <a:gd name="connsiteX89-5085" fmla="*/ 211 w 684"/>
              <a:gd name="connsiteY89-5086" fmla="*/ 116 h 200"/>
              <a:gd name="connsiteX90-5087" fmla="*/ 242 w 684"/>
              <a:gd name="connsiteY90-5088" fmla="*/ 111 h 200"/>
              <a:gd name="connsiteX91-5089" fmla="*/ 269 w 684"/>
              <a:gd name="connsiteY91-5090" fmla="*/ 111 h 200"/>
              <a:gd name="connsiteX92-5091" fmla="*/ 290 w 684"/>
              <a:gd name="connsiteY92-5092" fmla="*/ 105 h 200"/>
              <a:gd name="connsiteX93-5093" fmla="*/ 311 w 684"/>
              <a:gd name="connsiteY93-5094" fmla="*/ 105 h 200"/>
              <a:gd name="connsiteX94-5095" fmla="*/ 332 w 684"/>
              <a:gd name="connsiteY94-5096" fmla="*/ 100 h 200"/>
              <a:gd name="connsiteX95-5097" fmla="*/ 342 w 684"/>
              <a:gd name="connsiteY95-5098" fmla="*/ 100 h 200"/>
              <a:gd name="connsiteX96-5099" fmla="*/ 358 w 684"/>
              <a:gd name="connsiteY96-5100" fmla="*/ 100 h 200"/>
              <a:gd name="connsiteX97-5101" fmla="*/ 363 w 684"/>
              <a:gd name="connsiteY97-5102" fmla="*/ 100 h 200"/>
              <a:gd name="connsiteX98-5103" fmla="*/ 368 w 684"/>
              <a:gd name="connsiteY98-5104" fmla="*/ 100 h 200"/>
              <a:gd name="connsiteX99-5105" fmla="*/ 368 w 684"/>
              <a:gd name="connsiteY99-5106" fmla="*/ 100 h 200"/>
              <a:gd name="connsiteX0-5107" fmla="*/ 368 w 684"/>
              <a:gd name="connsiteY0-5108" fmla="*/ 79 h 179"/>
              <a:gd name="connsiteX1-5109" fmla="*/ 374 w 684"/>
              <a:gd name="connsiteY1-5110" fmla="*/ 79 h 179"/>
              <a:gd name="connsiteX2-5111" fmla="*/ 379 w 684"/>
              <a:gd name="connsiteY2-5112" fmla="*/ 79 h 179"/>
              <a:gd name="connsiteX3-5113" fmla="*/ 395 w 684"/>
              <a:gd name="connsiteY3-5114" fmla="*/ 74 h 179"/>
              <a:gd name="connsiteX4-5115" fmla="*/ 405 w 684"/>
              <a:gd name="connsiteY4-5116" fmla="*/ 74 h 179"/>
              <a:gd name="connsiteX5-5117" fmla="*/ 421 w 684"/>
              <a:gd name="connsiteY5-5118" fmla="*/ 74 h 179"/>
              <a:gd name="connsiteX6-5119" fmla="*/ 442 w 684"/>
              <a:gd name="connsiteY6-5120" fmla="*/ 69 h 179"/>
              <a:gd name="connsiteX7-5121" fmla="*/ 468 w 684"/>
              <a:gd name="connsiteY7-5122" fmla="*/ 69 h 179"/>
              <a:gd name="connsiteX8-5123" fmla="*/ 495 w 684"/>
              <a:gd name="connsiteY8-5124" fmla="*/ 63 h 179"/>
              <a:gd name="connsiteX9-5125" fmla="*/ 547 w 684"/>
              <a:gd name="connsiteY9-5126" fmla="*/ 58 h 179"/>
              <a:gd name="connsiteX10-5127" fmla="*/ 595 w 684"/>
              <a:gd name="connsiteY10-5128" fmla="*/ 53 h 179"/>
              <a:gd name="connsiteX11-5129" fmla="*/ 642 w 684"/>
              <a:gd name="connsiteY11-5130" fmla="*/ 48 h 179"/>
              <a:gd name="connsiteX12-5131" fmla="*/ 684 w 684"/>
              <a:gd name="connsiteY12-5132" fmla="*/ 48 h 179"/>
              <a:gd name="connsiteX13-5133" fmla="*/ 663 w 684"/>
              <a:gd name="connsiteY13-5134" fmla="*/ 84 h 179"/>
              <a:gd name="connsiteX14-5135" fmla="*/ 653 w 684"/>
              <a:gd name="connsiteY14-5136" fmla="*/ 84 h 179"/>
              <a:gd name="connsiteX15-5137" fmla="*/ 637 w 684"/>
              <a:gd name="connsiteY15-5138" fmla="*/ 84 h 179"/>
              <a:gd name="connsiteX16-5139" fmla="*/ 626 w 684"/>
              <a:gd name="connsiteY16-5140" fmla="*/ 84 h 179"/>
              <a:gd name="connsiteX17-5141" fmla="*/ 610 w 684"/>
              <a:gd name="connsiteY17-5142" fmla="*/ 84 h 179"/>
              <a:gd name="connsiteX18-5143" fmla="*/ 595 w 684"/>
              <a:gd name="connsiteY18-5144" fmla="*/ 90 h 179"/>
              <a:gd name="connsiteX19-5145" fmla="*/ 579 w 684"/>
              <a:gd name="connsiteY19-5146" fmla="*/ 90 h 179"/>
              <a:gd name="connsiteX20-5147" fmla="*/ 558 w 684"/>
              <a:gd name="connsiteY20-5148" fmla="*/ 90 h 179"/>
              <a:gd name="connsiteX21-5149" fmla="*/ 542 w 684"/>
              <a:gd name="connsiteY21-5150" fmla="*/ 90 h 179"/>
              <a:gd name="connsiteX22-5151" fmla="*/ 521 w 684"/>
              <a:gd name="connsiteY22-5152" fmla="*/ 95 h 179"/>
              <a:gd name="connsiteX23-5153" fmla="*/ 500 w 684"/>
              <a:gd name="connsiteY23-5154" fmla="*/ 95 h 179"/>
              <a:gd name="connsiteX24-5155" fmla="*/ 479 w 684"/>
              <a:gd name="connsiteY24-5156" fmla="*/ 100 h 179"/>
              <a:gd name="connsiteX25-5157" fmla="*/ 458 w 684"/>
              <a:gd name="connsiteY25-5158" fmla="*/ 100 h 179"/>
              <a:gd name="connsiteX26-5159" fmla="*/ 432 w 684"/>
              <a:gd name="connsiteY26-5160" fmla="*/ 106 h 179"/>
              <a:gd name="connsiteX27-5161" fmla="*/ 405 w 684"/>
              <a:gd name="connsiteY27-5162" fmla="*/ 106 h 179"/>
              <a:gd name="connsiteX28-5163" fmla="*/ 384 w 684"/>
              <a:gd name="connsiteY28-5164" fmla="*/ 111 h 179"/>
              <a:gd name="connsiteX29-5165" fmla="*/ 353 w 684"/>
              <a:gd name="connsiteY29-5166" fmla="*/ 111 h 179"/>
              <a:gd name="connsiteX30-5167" fmla="*/ 326 w 684"/>
              <a:gd name="connsiteY30-5168" fmla="*/ 116 h 179"/>
              <a:gd name="connsiteX31-5169" fmla="*/ 305 w 684"/>
              <a:gd name="connsiteY31-5170" fmla="*/ 121 h 179"/>
              <a:gd name="connsiteX32-5171" fmla="*/ 279 w 684"/>
              <a:gd name="connsiteY32-5172" fmla="*/ 127 h 179"/>
              <a:gd name="connsiteX33-5173" fmla="*/ 258 w 684"/>
              <a:gd name="connsiteY33-5174" fmla="*/ 127 h 179"/>
              <a:gd name="connsiteX34-5175" fmla="*/ 237 w 684"/>
              <a:gd name="connsiteY34-5176" fmla="*/ 132 h 179"/>
              <a:gd name="connsiteX35-5177" fmla="*/ 216 w 684"/>
              <a:gd name="connsiteY35-5178" fmla="*/ 137 h 179"/>
              <a:gd name="connsiteX36-5179" fmla="*/ 200 w 684"/>
              <a:gd name="connsiteY36-5180" fmla="*/ 137 h 179"/>
              <a:gd name="connsiteX37-5181" fmla="*/ 184 w 684"/>
              <a:gd name="connsiteY37-5182" fmla="*/ 142 h 179"/>
              <a:gd name="connsiteX38-5183" fmla="*/ 169 w 684"/>
              <a:gd name="connsiteY38-5184" fmla="*/ 142 h 179"/>
              <a:gd name="connsiteX39-5185" fmla="*/ 153 w 684"/>
              <a:gd name="connsiteY39-5186" fmla="*/ 148 h 179"/>
              <a:gd name="connsiteX40-5187" fmla="*/ 142 w 684"/>
              <a:gd name="connsiteY40-5188" fmla="*/ 148 h 179"/>
              <a:gd name="connsiteX41-5189" fmla="*/ 132 w 684"/>
              <a:gd name="connsiteY41-5190" fmla="*/ 153 h 179"/>
              <a:gd name="connsiteX42-5191" fmla="*/ 127 w 684"/>
              <a:gd name="connsiteY42-5192" fmla="*/ 153 h 179"/>
              <a:gd name="connsiteX43-5193" fmla="*/ 116 w 684"/>
              <a:gd name="connsiteY43-5194" fmla="*/ 158 h 179"/>
              <a:gd name="connsiteX44-5195" fmla="*/ 111 w 684"/>
              <a:gd name="connsiteY44-5196" fmla="*/ 158 h 179"/>
              <a:gd name="connsiteX45-5197" fmla="*/ 105 w 684"/>
              <a:gd name="connsiteY45-5198" fmla="*/ 163 h 179"/>
              <a:gd name="connsiteX46-5199" fmla="*/ 90 w 684"/>
              <a:gd name="connsiteY46-5200" fmla="*/ 169 h 179"/>
              <a:gd name="connsiteX47-5201" fmla="*/ 79 w 684"/>
              <a:gd name="connsiteY47-5202" fmla="*/ 174 h 179"/>
              <a:gd name="connsiteX48-5203" fmla="*/ 69 w 684"/>
              <a:gd name="connsiteY48-5204" fmla="*/ 179 h 179"/>
              <a:gd name="connsiteX49-5205" fmla="*/ 63 w 684"/>
              <a:gd name="connsiteY49-5206" fmla="*/ 179 h 179"/>
              <a:gd name="connsiteX50-5207" fmla="*/ 58 w 684"/>
              <a:gd name="connsiteY50-5208" fmla="*/ 179 h 179"/>
              <a:gd name="connsiteX51-5209" fmla="*/ 53 w 684"/>
              <a:gd name="connsiteY51-5210" fmla="*/ 179 h 179"/>
              <a:gd name="connsiteX52-5211" fmla="*/ 48 w 684"/>
              <a:gd name="connsiteY52-5212" fmla="*/ 179 h 179"/>
              <a:gd name="connsiteX53-5213" fmla="*/ 37 w 684"/>
              <a:gd name="connsiteY53-5214" fmla="*/ 169 h 179"/>
              <a:gd name="connsiteX54-5215" fmla="*/ 27 w 684"/>
              <a:gd name="connsiteY54-5216" fmla="*/ 163 h 179"/>
              <a:gd name="connsiteX55-5217" fmla="*/ 16 w 684"/>
              <a:gd name="connsiteY55-5218" fmla="*/ 153 h 179"/>
              <a:gd name="connsiteX56-5219" fmla="*/ 11 w 684"/>
              <a:gd name="connsiteY56-5220" fmla="*/ 148 h 179"/>
              <a:gd name="connsiteX57-5221" fmla="*/ 6 w 684"/>
              <a:gd name="connsiteY57-5222" fmla="*/ 137 h 179"/>
              <a:gd name="connsiteX58-5223" fmla="*/ 0 w 684"/>
              <a:gd name="connsiteY58-5224" fmla="*/ 132 h 179"/>
              <a:gd name="connsiteX59-5225" fmla="*/ 6 w 684"/>
              <a:gd name="connsiteY59-5226" fmla="*/ 127 h 179"/>
              <a:gd name="connsiteX60-5227" fmla="*/ 11 w 684"/>
              <a:gd name="connsiteY60-5228" fmla="*/ 121 h 179"/>
              <a:gd name="connsiteX61-5229" fmla="*/ 16 w 684"/>
              <a:gd name="connsiteY61-5230" fmla="*/ 116 h 179"/>
              <a:gd name="connsiteX62-5231" fmla="*/ 27 w 684"/>
              <a:gd name="connsiteY62-5232" fmla="*/ 111 h 179"/>
              <a:gd name="connsiteX63-5233" fmla="*/ 37 w 684"/>
              <a:gd name="connsiteY63-5234" fmla="*/ 100 h 179"/>
              <a:gd name="connsiteX64-5235" fmla="*/ 48 w 684"/>
              <a:gd name="connsiteY64-5236" fmla="*/ 90 h 179"/>
              <a:gd name="connsiteX65-5237" fmla="*/ 53 w 684"/>
              <a:gd name="connsiteY65-5238" fmla="*/ 74 h 179"/>
              <a:gd name="connsiteX66-5239" fmla="*/ 63 w 684"/>
              <a:gd name="connsiteY66-5240" fmla="*/ 58 h 179"/>
              <a:gd name="connsiteX67-5241" fmla="*/ 63 w 684"/>
              <a:gd name="connsiteY67-5242" fmla="*/ 37 h 179"/>
              <a:gd name="connsiteX68-5243" fmla="*/ 69 w 684"/>
              <a:gd name="connsiteY68-5244" fmla="*/ 26 h 179"/>
              <a:gd name="connsiteX69-5245" fmla="*/ 69 w 684"/>
              <a:gd name="connsiteY69-5246" fmla="*/ 11 h 179"/>
              <a:gd name="connsiteX70-5247" fmla="*/ 69 w 684"/>
              <a:gd name="connsiteY70-5248" fmla="*/ 0 h 179"/>
              <a:gd name="connsiteX71-5249" fmla="*/ 127 w 684"/>
              <a:gd name="connsiteY71-5250" fmla="*/ 37 h 179"/>
              <a:gd name="connsiteX72-5251" fmla="*/ 121 w 684"/>
              <a:gd name="connsiteY72-5252" fmla="*/ 48 h 179"/>
              <a:gd name="connsiteX73-5253" fmla="*/ 116 w 684"/>
              <a:gd name="connsiteY73-5254" fmla="*/ 58 h 179"/>
              <a:gd name="connsiteX74-5255" fmla="*/ 116 w 684"/>
              <a:gd name="connsiteY74-5256" fmla="*/ 69 h 179"/>
              <a:gd name="connsiteX75-5257" fmla="*/ 111 w 684"/>
              <a:gd name="connsiteY75-5258" fmla="*/ 74 h 179"/>
              <a:gd name="connsiteX76-5259" fmla="*/ 111 w 684"/>
              <a:gd name="connsiteY76-5260" fmla="*/ 84 h 179"/>
              <a:gd name="connsiteX77-5261" fmla="*/ 111 w 684"/>
              <a:gd name="connsiteY77-5262" fmla="*/ 90 h 179"/>
              <a:gd name="connsiteX78-5263" fmla="*/ 111 w 684"/>
              <a:gd name="connsiteY78-5264" fmla="*/ 95 h 179"/>
              <a:gd name="connsiteX79-5265" fmla="*/ 111 w 684"/>
              <a:gd name="connsiteY79-5266" fmla="*/ 95 h 179"/>
              <a:gd name="connsiteX80-5267" fmla="*/ 111 w 684"/>
              <a:gd name="connsiteY80-5268" fmla="*/ 100 h 179"/>
              <a:gd name="connsiteX81-5269" fmla="*/ 116 w 684"/>
              <a:gd name="connsiteY81-5270" fmla="*/ 100 h 179"/>
              <a:gd name="connsiteX82-5271" fmla="*/ 116 w 684"/>
              <a:gd name="connsiteY82-5272" fmla="*/ 100 h 179"/>
              <a:gd name="connsiteX83-5273" fmla="*/ 121 w 684"/>
              <a:gd name="connsiteY83-5274" fmla="*/ 100 h 179"/>
              <a:gd name="connsiteX84-5275" fmla="*/ 132 w 684"/>
              <a:gd name="connsiteY84-5276" fmla="*/ 100 h 179"/>
              <a:gd name="connsiteX85-5277" fmla="*/ 148 w 684"/>
              <a:gd name="connsiteY85-5278" fmla="*/ 100 h 179"/>
              <a:gd name="connsiteX86-5279" fmla="*/ 169 w 684"/>
              <a:gd name="connsiteY86-5280" fmla="*/ 100 h 179"/>
              <a:gd name="connsiteX87-5281" fmla="*/ 190 w 684"/>
              <a:gd name="connsiteY87-5282" fmla="*/ 100 h 179"/>
              <a:gd name="connsiteX88-5283" fmla="*/ 211 w 684"/>
              <a:gd name="connsiteY88-5284" fmla="*/ 95 h 179"/>
              <a:gd name="connsiteX89-5285" fmla="*/ 242 w 684"/>
              <a:gd name="connsiteY89-5286" fmla="*/ 90 h 179"/>
              <a:gd name="connsiteX90-5287" fmla="*/ 269 w 684"/>
              <a:gd name="connsiteY90-5288" fmla="*/ 90 h 179"/>
              <a:gd name="connsiteX91-5289" fmla="*/ 290 w 684"/>
              <a:gd name="connsiteY91-5290" fmla="*/ 84 h 179"/>
              <a:gd name="connsiteX92-5291" fmla="*/ 311 w 684"/>
              <a:gd name="connsiteY92-5292" fmla="*/ 84 h 179"/>
              <a:gd name="connsiteX93-5293" fmla="*/ 332 w 684"/>
              <a:gd name="connsiteY93-5294" fmla="*/ 79 h 179"/>
              <a:gd name="connsiteX94-5295" fmla="*/ 342 w 684"/>
              <a:gd name="connsiteY94-5296" fmla="*/ 79 h 179"/>
              <a:gd name="connsiteX95-5297" fmla="*/ 358 w 684"/>
              <a:gd name="connsiteY95-5298" fmla="*/ 79 h 179"/>
              <a:gd name="connsiteX96-5299" fmla="*/ 363 w 684"/>
              <a:gd name="connsiteY96-5300" fmla="*/ 79 h 179"/>
              <a:gd name="connsiteX97-5301" fmla="*/ 368 w 684"/>
              <a:gd name="connsiteY97-5302" fmla="*/ 79 h 179"/>
              <a:gd name="connsiteX98-5303" fmla="*/ 368 w 684"/>
              <a:gd name="connsiteY98-5304" fmla="*/ 79 h 179"/>
              <a:gd name="connsiteX0-5305" fmla="*/ 368 w 684"/>
              <a:gd name="connsiteY0-5306" fmla="*/ 68 h 168"/>
              <a:gd name="connsiteX1-5307" fmla="*/ 374 w 684"/>
              <a:gd name="connsiteY1-5308" fmla="*/ 68 h 168"/>
              <a:gd name="connsiteX2-5309" fmla="*/ 379 w 684"/>
              <a:gd name="connsiteY2-5310" fmla="*/ 68 h 168"/>
              <a:gd name="connsiteX3-5311" fmla="*/ 395 w 684"/>
              <a:gd name="connsiteY3-5312" fmla="*/ 63 h 168"/>
              <a:gd name="connsiteX4-5313" fmla="*/ 405 w 684"/>
              <a:gd name="connsiteY4-5314" fmla="*/ 63 h 168"/>
              <a:gd name="connsiteX5-5315" fmla="*/ 421 w 684"/>
              <a:gd name="connsiteY5-5316" fmla="*/ 63 h 168"/>
              <a:gd name="connsiteX6-5317" fmla="*/ 442 w 684"/>
              <a:gd name="connsiteY6-5318" fmla="*/ 58 h 168"/>
              <a:gd name="connsiteX7-5319" fmla="*/ 468 w 684"/>
              <a:gd name="connsiteY7-5320" fmla="*/ 58 h 168"/>
              <a:gd name="connsiteX8-5321" fmla="*/ 495 w 684"/>
              <a:gd name="connsiteY8-5322" fmla="*/ 52 h 168"/>
              <a:gd name="connsiteX9-5323" fmla="*/ 547 w 684"/>
              <a:gd name="connsiteY9-5324" fmla="*/ 47 h 168"/>
              <a:gd name="connsiteX10-5325" fmla="*/ 595 w 684"/>
              <a:gd name="connsiteY10-5326" fmla="*/ 42 h 168"/>
              <a:gd name="connsiteX11-5327" fmla="*/ 642 w 684"/>
              <a:gd name="connsiteY11-5328" fmla="*/ 37 h 168"/>
              <a:gd name="connsiteX12-5329" fmla="*/ 684 w 684"/>
              <a:gd name="connsiteY12-5330" fmla="*/ 37 h 168"/>
              <a:gd name="connsiteX13-5331" fmla="*/ 663 w 684"/>
              <a:gd name="connsiteY13-5332" fmla="*/ 73 h 168"/>
              <a:gd name="connsiteX14-5333" fmla="*/ 653 w 684"/>
              <a:gd name="connsiteY14-5334" fmla="*/ 73 h 168"/>
              <a:gd name="connsiteX15-5335" fmla="*/ 637 w 684"/>
              <a:gd name="connsiteY15-5336" fmla="*/ 73 h 168"/>
              <a:gd name="connsiteX16-5337" fmla="*/ 626 w 684"/>
              <a:gd name="connsiteY16-5338" fmla="*/ 73 h 168"/>
              <a:gd name="connsiteX17-5339" fmla="*/ 610 w 684"/>
              <a:gd name="connsiteY17-5340" fmla="*/ 73 h 168"/>
              <a:gd name="connsiteX18-5341" fmla="*/ 595 w 684"/>
              <a:gd name="connsiteY18-5342" fmla="*/ 79 h 168"/>
              <a:gd name="connsiteX19-5343" fmla="*/ 579 w 684"/>
              <a:gd name="connsiteY19-5344" fmla="*/ 79 h 168"/>
              <a:gd name="connsiteX20-5345" fmla="*/ 558 w 684"/>
              <a:gd name="connsiteY20-5346" fmla="*/ 79 h 168"/>
              <a:gd name="connsiteX21-5347" fmla="*/ 542 w 684"/>
              <a:gd name="connsiteY21-5348" fmla="*/ 79 h 168"/>
              <a:gd name="connsiteX22-5349" fmla="*/ 521 w 684"/>
              <a:gd name="connsiteY22-5350" fmla="*/ 84 h 168"/>
              <a:gd name="connsiteX23-5351" fmla="*/ 500 w 684"/>
              <a:gd name="connsiteY23-5352" fmla="*/ 84 h 168"/>
              <a:gd name="connsiteX24-5353" fmla="*/ 479 w 684"/>
              <a:gd name="connsiteY24-5354" fmla="*/ 89 h 168"/>
              <a:gd name="connsiteX25-5355" fmla="*/ 458 w 684"/>
              <a:gd name="connsiteY25-5356" fmla="*/ 89 h 168"/>
              <a:gd name="connsiteX26-5357" fmla="*/ 432 w 684"/>
              <a:gd name="connsiteY26-5358" fmla="*/ 95 h 168"/>
              <a:gd name="connsiteX27-5359" fmla="*/ 405 w 684"/>
              <a:gd name="connsiteY27-5360" fmla="*/ 95 h 168"/>
              <a:gd name="connsiteX28-5361" fmla="*/ 384 w 684"/>
              <a:gd name="connsiteY28-5362" fmla="*/ 100 h 168"/>
              <a:gd name="connsiteX29-5363" fmla="*/ 353 w 684"/>
              <a:gd name="connsiteY29-5364" fmla="*/ 100 h 168"/>
              <a:gd name="connsiteX30-5365" fmla="*/ 326 w 684"/>
              <a:gd name="connsiteY30-5366" fmla="*/ 105 h 168"/>
              <a:gd name="connsiteX31-5367" fmla="*/ 305 w 684"/>
              <a:gd name="connsiteY31-5368" fmla="*/ 110 h 168"/>
              <a:gd name="connsiteX32-5369" fmla="*/ 279 w 684"/>
              <a:gd name="connsiteY32-5370" fmla="*/ 116 h 168"/>
              <a:gd name="connsiteX33-5371" fmla="*/ 258 w 684"/>
              <a:gd name="connsiteY33-5372" fmla="*/ 116 h 168"/>
              <a:gd name="connsiteX34-5373" fmla="*/ 237 w 684"/>
              <a:gd name="connsiteY34-5374" fmla="*/ 121 h 168"/>
              <a:gd name="connsiteX35-5375" fmla="*/ 216 w 684"/>
              <a:gd name="connsiteY35-5376" fmla="*/ 126 h 168"/>
              <a:gd name="connsiteX36-5377" fmla="*/ 200 w 684"/>
              <a:gd name="connsiteY36-5378" fmla="*/ 126 h 168"/>
              <a:gd name="connsiteX37-5379" fmla="*/ 184 w 684"/>
              <a:gd name="connsiteY37-5380" fmla="*/ 131 h 168"/>
              <a:gd name="connsiteX38-5381" fmla="*/ 169 w 684"/>
              <a:gd name="connsiteY38-5382" fmla="*/ 131 h 168"/>
              <a:gd name="connsiteX39-5383" fmla="*/ 153 w 684"/>
              <a:gd name="connsiteY39-5384" fmla="*/ 137 h 168"/>
              <a:gd name="connsiteX40-5385" fmla="*/ 142 w 684"/>
              <a:gd name="connsiteY40-5386" fmla="*/ 137 h 168"/>
              <a:gd name="connsiteX41-5387" fmla="*/ 132 w 684"/>
              <a:gd name="connsiteY41-5388" fmla="*/ 142 h 168"/>
              <a:gd name="connsiteX42-5389" fmla="*/ 127 w 684"/>
              <a:gd name="connsiteY42-5390" fmla="*/ 142 h 168"/>
              <a:gd name="connsiteX43-5391" fmla="*/ 116 w 684"/>
              <a:gd name="connsiteY43-5392" fmla="*/ 147 h 168"/>
              <a:gd name="connsiteX44-5393" fmla="*/ 111 w 684"/>
              <a:gd name="connsiteY44-5394" fmla="*/ 147 h 168"/>
              <a:gd name="connsiteX45-5395" fmla="*/ 105 w 684"/>
              <a:gd name="connsiteY45-5396" fmla="*/ 152 h 168"/>
              <a:gd name="connsiteX46-5397" fmla="*/ 90 w 684"/>
              <a:gd name="connsiteY46-5398" fmla="*/ 158 h 168"/>
              <a:gd name="connsiteX47-5399" fmla="*/ 79 w 684"/>
              <a:gd name="connsiteY47-5400" fmla="*/ 163 h 168"/>
              <a:gd name="connsiteX48-5401" fmla="*/ 69 w 684"/>
              <a:gd name="connsiteY48-5402" fmla="*/ 168 h 168"/>
              <a:gd name="connsiteX49-5403" fmla="*/ 63 w 684"/>
              <a:gd name="connsiteY49-5404" fmla="*/ 168 h 168"/>
              <a:gd name="connsiteX50-5405" fmla="*/ 58 w 684"/>
              <a:gd name="connsiteY50-5406" fmla="*/ 168 h 168"/>
              <a:gd name="connsiteX51-5407" fmla="*/ 53 w 684"/>
              <a:gd name="connsiteY51-5408" fmla="*/ 168 h 168"/>
              <a:gd name="connsiteX52-5409" fmla="*/ 48 w 684"/>
              <a:gd name="connsiteY52-5410" fmla="*/ 168 h 168"/>
              <a:gd name="connsiteX53-5411" fmla="*/ 37 w 684"/>
              <a:gd name="connsiteY53-5412" fmla="*/ 158 h 168"/>
              <a:gd name="connsiteX54-5413" fmla="*/ 27 w 684"/>
              <a:gd name="connsiteY54-5414" fmla="*/ 152 h 168"/>
              <a:gd name="connsiteX55-5415" fmla="*/ 16 w 684"/>
              <a:gd name="connsiteY55-5416" fmla="*/ 142 h 168"/>
              <a:gd name="connsiteX56-5417" fmla="*/ 11 w 684"/>
              <a:gd name="connsiteY56-5418" fmla="*/ 137 h 168"/>
              <a:gd name="connsiteX57-5419" fmla="*/ 6 w 684"/>
              <a:gd name="connsiteY57-5420" fmla="*/ 126 h 168"/>
              <a:gd name="connsiteX58-5421" fmla="*/ 0 w 684"/>
              <a:gd name="connsiteY58-5422" fmla="*/ 121 h 168"/>
              <a:gd name="connsiteX59-5423" fmla="*/ 6 w 684"/>
              <a:gd name="connsiteY59-5424" fmla="*/ 116 h 168"/>
              <a:gd name="connsiteX60-5425" fmla="*/ 11 w 684"/>
              <a:gd name="connsiteY60-5426" fmla="*/ 110 h 168"/>
              <a:gd name="connsiteX61-5427" fmla="*/ 16 w 684"/>
              <a:gd name="connsiteY61-5428" fmla="*/ 105 h 168"/>
              <a:gd name="connsiteX62-5429" fmla="*/ 27 w 684"/>
              <a:gd name="connsiteY62-5430" fmla="*/ 100 h 168"/>
              <a:gd name="connsiteX63-5431" fmla="*/ 37 w 684"/>
              <a:gd name="connsiteY63-5432" fmla="*/ 89 h 168"/>
              <a:gd name="connsiteX64-5433" fmla="*/ 48 w 684"/>
              <a:gd name="connsiteY64-5434" fmla="*/ 79 h 168"/>
              <a:gd name="connsiteX65-5435" fmla="*/ 53 w 684"/>
              <a:gd name="connsiteY65-5436" fmla="*/ 63 h 168"/>
              <a:gd name="connsiteX66-5437" fmla="*/ 63 w 684"/>
              <a:gd name="connsiteY66-5438" fmla="*/ 47 h 168"/>
              <a:gd name="connsiteX67-5439" fmla="*/ 63 w 684"/>
              <a:gd name="connsiteY67-5440" fmla="*/ 26 h 168"/>
              <a:gd name="connsiteX68-5441" fmla="*/ 69 w 684"/>
              <a:gd name="connsiteY68-5442" fmla="*/ 15 h 168"/>
              <a:gd name="connsiteX69-5443" fmla="*/ 69 w 684"/>
              <a:gd name="connsiteY69-5444" fmla="*/ 0 h 168"/>
              <a:gd name="connsiteX70-5445" fmla="*/ 127 w 684"/>
              <a:gd name="connsiteY70-5446" fmla="*/ 26 h 168"/>
              <a:gd name="connsiteX71-5447" fmla="*/ 121 w 684"/>
              <a:gd name="connsiteY71-5448" fmla="*/ 37 h 168"/>
              <a:gd name="connsiteX72-5449" fmla="*/ 116 w 684"/>
              <a:gd name="connsiteY72-5450" fmla="*/ 47 h 168"/>
              <a:gd name="connsiteX73-5451" fmla="*/ 116 w 684"/>
              <a:gd name="connsiteY73-5452" fmla="*/ 58 h 168"/>
              <a:gd name="connsiteX74-5453" fmla="*/ 111 w 684"/>
              <a:gd name="connsiteY74-5454" fmla="*/ 63 h 168"/>
              <a:gd name="connsiteX75-5455" fmla="*/ 111 w 684"/>
              <a:gd name="connsiteY75-5456" fmla="*/ 73 h 168"/>
              <a:gd name="connsiteX76-5457" fmla="*/ 111 w 684"/>
              <a:gd name="connsiteY76-5458" fmla="*/ 79 h 168"/>
              <a:gd name="connsiteX77-5459" fmla="*/ 111 w 684"/>
              <a:gd name="connsiteY77-5460" fmla="*/ 84 h 168"/>
              <a:gd name="connsiteX78-5461" fmla="*/ 111 w 684"/>
              <a:gd name="connsiteY78-5462" fmla="*/ 84 h 168"/>
              <a:gd name="connsiteX79-5463" fmla="*/ 111 w 684"/>
              <a:gd name="connsiteY79-5464" fmla="*/ 89 h 168"/>
              <a:gd name="connsiteX80-5465" fmla="*/ 116 w 684"/>
              <a:gd name="connsiteY80-5466" fmla="*/ 89 h 168"/>
              <a:gd name="connsiteX81-5467" fmla="*/ 116 w 684"/>
              <a:gd name="connsiteY81-5468" fmla="*/ 89 h 168"/>
              <a:gd name="connsiteX82-5469" fmla="*/ 121 w 684"/>
              <a:gd name="connsiteY82-5470" fmla="*/ 89 h 168"/>
              <a:gd name="connsiteX83-5471" fmla="*/ 132 w 684"/>
              <a:gd name="connsiteY83-5472" fmla="*/ 89 h 168"/>
              <a:gd name="connsiteX84-5473" fmla="*/ 148 w 684"/>
              <a:gd name="connsiteY84-5474" fmla="*/ 89 h 168"/>
              <a:gd name="connsiteX85-5475" fmla="*/ 169 w 684"/>
              <a:gd name="connsiteY85-5476" fmla="*/ 89 h 168"/>
              <a:gd name="connsiteX86-5477" fmla="*/ 190 w 684"/>
              <a:gd name="connsiteY86-5478" fmla="*/ 89 h 168"/>
              <a:gd name="connsiteX87-5479" fmla="*/ 211 w 684"/>
              <a:gd name="connsiteY87-5480" fmla="*/ 84 h 168"/>
              <a:gd name="connsiteX88-5481" fmla="*/ 242 w 684"/>
              <a:gd name="connsiteY88-5482" fmla="*/ 79 h 168"/>
              <a:gd name="connsiteX89-5483" fmla="*/ 269 w 684"/>
              <a:gd name="connsiteY89-5484" fmla="*/ 79 h 168"/>
              <a:gd name="connsiteX90-5485" fmla="*/ 290 w 684"/>
              <a:gd name="connsiteY90-5486" fmla="*/ 73 h 168"/>
              <a:gd name="connsiteX91-5487" fmla="*/ 311 w 684"/>
              <a:gd name="connsiteY91-5488" fmla="*/ 73 h 168"/>
              <a:gd name="connsiteX92-5489" fmla="*/ 332 w 684"/>
              <a:gd name="connsiteY92-5490" fmla="*/ 68 h 168"/>
              <a:gd name="connsiteX93-5491" fmla="*/ 342 w 684"/>
              <a:gd name="connsiteY93-5492" fmla="*/ 68 h 168"/>
              <a:gd name="connsiteX94-5493" fmla="*/ 358 w 684"/>
              <a:gd name="connsiteY94-5494" fmla="*/ 68 h 168"/>
              <a:gd name="connsiteX95-5495" fmla="*/ 363 w 684"/>
              <a:gd name="connsiteY95-5496" fmla="*/ 68 h 168"/>
              <a:gd name="connsiteX96-5497" fmla="*/ 368 w 684"/>
              <a:gd name="connsiteY96-5498" fmla="*/ 68 h 168"/>
              <a:gd name="connsiteX97-5499" fmla="*/ 368 w 684"/>
              <a:gd name="connsiteY97-5500" fmla="*/ 68 h 168"/>
              <a:gd name="connsiteX0-5501" fmla="*/ 368 w 684"/>
              <a:gd name="connsiteY0-5502" fmla="*/ 68 h 168"/>
              <a:gd name="connsiteX1-5503" fmla="*/ 374 w 684"/>
              <a:gd name="connsiteY1-5504" fmla="*/ 68 h 168"/>
              <a:gd name="connsiteX2-5505" fmla="*/ 379 w 684"/>
              <a:gd name="connsiteY2-5506" fmla="*/ 68 h 168"/>
              <a:gd name="connsiteX3-5507" fmla="*/ 395 w 684"/>
              <a:gd name="connsiteY3-5508" fmla="*/ 63 h 168"/>
              <a:gd name="connsiteX4-5509" fmla="*/ 405 w 684"/>
              <a:gd name="connsiteY4-5510" fmla="*/ 63 h 168"/>
              <a:gd name="connsiteX5-5511" fmla="*/ 421 w 684"/>
              <a:gd name="connsiteY5-5512" fmla="*/ 63 h 168"/>
              <a:gd name="connsiteX6-5513" fmla="*/ 442 w 684"/>
              <a:gd name="connsiteY6-5514" fmla="*/ 58 h 168"/>
              <a:gd name="connsiteX7-5515" fmla="*/ 468 w 684"/>
              <a:gd name="connsiteY7-5516" fmla="*/ 58 h 168"/>
              <a:gd name="connsiteX8-5517" fmla="*/ 495 w 684"/>
              <a:gd name="connsiteY8-5518" fmla="*/ 52 h 168"/>
              <a:gd name="connsiteX9-5519" fmla="*/ 547 w 684"/>
              <a:gd name="connsiteY9-5520" fmla="*/ 47 h 168"/>
              <a:gd name="connsiteX10-5521" fmla="*/ 595 w 684"/>
              <a:gd name="connsiteY10-5522" fmla="*/ 42 h 168"/>
              <a:gd name="connsiteX11-5523" fmla="*/ 642 w 684"/>
              <a:gd name="connsiteY11-5524" fmla="*/ 37 h 168"/>
              <a:gd name="connsiteX12-5525" fmla="*/ 684 w 684"/>
              <a:gd name="connsiteY12-5526" fmla="*/ 37 h 168"/>
              <a:gd name="connsiteX13-5527" fmla="*/ 663 w 684"/>
              <a:gd name="connsiteY13-5528" fmla="*/ 73 h 168"/>
              <a:gd name="connsiteX14-5529" fmla="*/ 653 w 684"/>
              <a:gd name="connsiteY14-5530" fmla="*/ 73 h 168"/>
              <a:gd name="connsiteX15-5531" fmla="*/ 637 w 684"/>
              <a:gd name="connsiteY15-5532" fmla="*/ 73 h 168"/>
              <a:gd name="connsiteX16-5533" fmla="*/ 626 w 684"/>
              <a:gd name="connsiteY16-5534" fmla="*/ 73 h 168"/>
              <a:gd name="connsiteX17-5535" fmla="*/ 610 w 684"/>
              <a:gd name="connsiteY17-5536" fmla="*/ 73 h 168"/>
              <a:gd name="connsiteX18-5537" fmla="*/ 595 w 684"/>
              <a:gd name="connsiteY18-5538" fmla="*/ 79 h 168"/>
              <a:gd name="connsiteX19-5539" fmla="*/ 579 w 684"/>
              <a:gd name="connsiteY19-5540" fmla="*/ 79 h 168"/>
              <a:gd name="connsiteX20-5541" fmla="*/ 558 w 684"/>
              <a:gd name="connsiteY20-5542" fmla="*/ 79 h 168"/>
              <a:gd name="connsiteX21-5543" fmla="*/ 542 w 684"/>
              <a:gd name="connsiteY21-5544" fmla="*/ 79 h 168"/>
              <a:gd name="connsiteX22-5545" fmla="*/ 521 w 684"/>
              <a:gd name="connsiteY22-5546" fmla="*/ 84 h 168"/>
              <a:gd name="connsiteX23-5547" fmla="*/ 500 w 684"/>
              <a:gd name="connsiteY23-5548" fmla="*/ 84 h 168"/>
              <a:gd name="connsiteX24-5549" fmla="*/ 479 w 684"/>
              <a:gd name="connsiteY24-5550" fmla="*/ 89 h 168"/>
              <a:gd name="connsiteX25-5551" fmla="*/ 458 w 684"/>
              <a:gd name="connsiteY25-5552" fmla="*/ 89 h 168"/>
              <a:gd name="connsiteX26-5553" fmla="*/ 432 w 684"/>
              <a:gd name="connsiteY26-5554" fmla="*/ 95 h 168"/>
              <a:gd name="connsiteX27-5555" fmla="*/ 405 w 684"/>
              <a:gd name="connsiteY27-5556" fmla="*/ 95 h 168"/>
              <a:gd name="connsiteX28-5557" fmla="*/ 384 w 684"/>
              <a:gd name="connsiteY28-5558" fmla="*/ 100 h 168"/>
              <a:gd name="connsiteX29-5559" fmla="*/ 353 w 684"/>
              <a:gd name="connsiteY29-5560" fmla="*/ 100 h 168"/>
              <a:gd name="connsiteX30-5561" fmla="*/ 326 w 684"/>
              <a:gd name="connsiteY30-5562" fmla="*/ 105 h 168"/>
              <a:gd name="connsiteX31-5563" fmla="*/ 305 w 684"/>
              <a:gd name="connsiteY31-5564" fmla="*/ 110 h 168"/>
              <a:gd name="connsiteX32-5565" fmla="*/ 279 w 684"/>
              <a:gd name="connsiteY32-5566" fmla="*/ 116 h 168"/>
              <a:gd name="connsiteX33-5567" fmla="*/ 258 w 684"/>
              <a:gd name="connsiteY33-5568" fmla="*/ 116 h 168"/>
              <a:gd name="connsiteX34-5569" fmla="*/ 237 w 684"/>
              <a:gd name="connsiteY34-5570" fmla="*/ 121 h 168"/>
              <a:gd name="connsiteX35-5571" fmla="*/ 216 w 684"/>
              <a:gd name="connsiteY35-5572" fmla="*/ 126 h 168"/>
              <a:gd name="connsiteX36-5573" fmla="*/ 200 w 684"/>
              <a:gd name="connsiteY36-5574" fmla="*/ 126 h 168"/>
              <a:gd name="connsiteX37-5575" fmla="*/ 184 w 684"/>
              <a:gd name="connsiteY37-5576" fmla="*/ 131 h 168"/>
              <a:gd name="connsiteX38-5577" fmla="*/ 169 w 684"/>
              <a:gd name="connsiteY38-5578" fmla="*/ 131 h 168"/>
              <a:gd name="connsiteX39-5579" fmla="*/ 153 w 684"/>
              <a:gd name="connsiteY39-5580" fmla="*/ 137 h 168"/>
              <a:gd name="connsiteX40-5581" fmla="*/ 142 w 684"/>
              <a:gd name="connsiteY40-5582" fmla="*/ 137 h 168"/>
              <a:gd name="connsiteX41-5583" fmla="*/ 132 w 684"/>
              <a:gd name="connsiteY41-5584" fmla="*/ 142 h 168"/>
              <a:gd name="connsiteX42-5585" fmla="*/ 127 w 684"/>
              <a:gd name="connsiteY42-5586" fmla="*/ 142 h 168"/>
              <a:gd name="connsiteX43-5587" fmla="*/ 116 w 684"/>
              <a:gd name="connsiteY43-5588" fmla="*/ 147 h 168"/>
              <a:gd name="connsiteX44-5589" fmla="*/ 111 w 684"/>
              <a:gd name="connsiteY44-5590" fmla="*/ 147 h 168"/>
              <a:gd name="connsiteX45-5591" fmla="*/ 105 w 684"/>
              <a:gd name="connsiteY45-5592" fmla="*/ 152 h 168"/>
              <a:gd name="connsiteX46-5593" fmla="*/ 90 w 684"/>
              <a:gd name="connsiteY46-5594" fmla="*/ 158 h 168"/>
              <a:gd name="connsiteX47-5595" fmla="*/ 79 w 684"/>
              <a:gd name="connsiteY47-5596" fmla="*/ 163 h 168"/>
              <a:gd name="connsiteX48-5597" fmla="*/ 69 w 684"/>
              <a:gd name="connsiteY48-5598" fmla="*/ 168 h 168"/>
              <a:gd name="connsiteX49-5599" fmla="*/ 63 w 684"/>
              <a:gd name="connsiteY49-5600" fmla="*/ 168 h 168"/>
              <a:gd name="connsiteX50-5601" fmla="*/ 58 w 684"/>
              <a:gd name="connsiteY50-5602" fmla="*/ 168 h 168"/>
              <a:gd name="connsiteX51-5603" fmla="*/ 53 w 684"/>
              <a:gd name="connsiteY51-5604" fmla="*/ 168 h 168"/>
              <a:gd name="connsiteX52-5605" fmla="*/ 48 w 684"/>
              <a:gd name="connsiteY52-5606" fmla="*/ 168 h 168"/>
              <a:gd name="connsiteX53-5607" fmla="*/ 37 w 684"/>
              <a:gd name="connsiteY53-5608" fmla="*/ 158 h 168"/>
              <a:gd name="connsiteX54-5609" fmla="*/ 27 w 684"/>
              <a:gd name="connsiteY54-5610" fmla="*/ 152 h 168"/>
              <a:gd name="connsiteX55-5611" fmla="*/ 16 w 684"/>
              <a:gd name="connsiteY55-5612" fmla="*/ 142 h 168"/>
              <a:gd name="connsiteX56-5613" fmla="*/ 11 w 684"/>
              <a:gd name="connsiteY56-5614" fmla="*/ 137 h 168"/>
              <a:gd name="connsiteX57-5615" fmla="*/ 6 w 684"/>
              <a:gd name="connsiteY57-5616" fmla="*/ 126 h 168"/>
              <a:gd name="connsiteX58-5617" fmla="*/ 0 w 684"/>
              <a:gd name="connsiteY58-5618" fmla="*/ 121 h 168"/>
              <a:gd name="connsiteX59-5619" fmla="*/ 6 w 684"/>
              <a:gd name="connsiteY59-5620" fmla="*/ 116 h 168"/>
              <a:gd name="connsiteX60-5621" fmla="*/ 11 w 684"/>
              <a:gd name="connsiteY60-5622" fmla="*/ 110 h 168"/>
              <a:gd name="connsiteX61-5623" fmla="*/ 16 w 684"/>
              <a:gd name="connsiteY61-5624" fmla="*/ 105 h 168"/>
              <a:gd name="connsiteX62-5625" fmla="*/ 27 w 684"/>
              <a:gd name="connsiteY62-5626" fmla="*/ 100 h 168"/>
              <a:gd name="connsiteX63-5627" fmla="*/ 37 w 684"/>
              <a:gd name="connsiteY63-5628" fmla="*/ 89 h 168"/>
              <a:gd name="connsiteX64-5629" fmla="*/ 48 w 684"/>
              <a:gd name="connsiteY64-5630" fmla="*/ 79 h 168"/>
              <a:gd name="connsiteX65-5631" fmla="*/ 53 w 684"/>
              <a:gd name="connsiteY65-5632" fmla="*/ 63 h 168"/>
              <a:gd name="connsiteX66-5633" fmla="*/ 63 w 684"/>
              <a:gd name="connsiteY66-5634" fmla="*/ 47 h 168"/>
              <a:gd name="connsiteX67-5635" fmla="*/ 63 w 684"/>
              <a:gd name="connsiteY67-5636" fmla="*/ 26 h 168"/>
              <a:gd name="connsiteX68-5637" fmla="*/ 69 w 684"/>
              <a:gd name="connsiteY68-5638" fmla="*/ 0 h 168"/>
              <a:gd name="connsiteX69-5639" fmla="*/ 127 w 684"/>
              <a:gd name="connsiteY69-5640" fmla="*/ 26 h 168"/>
              <a:gd name="connsiteX70-5641" fmla="*/ 121 w 684"/>
              <a:gd name="connsiteY70-5642" fmla="*/ 37 h 168"/>
              <a:gd name="connsiteX71-5643" fmla="*/ 116 w 684"/>
              <a:gd name="connsiteY71-5644" fmla="*/ 47 h 168"/>
              <a:gd name="connsiteX72-5645" fmla="*/ 116 w 684"/>
              <a:gd name="connsiteY72-5646" fmla="*/ 58 h 168"/>
              <a:gd name="connsiteX73-5647" fmla="*/ 111 w 684"/>
              <a:gd name="connsiteY73-5648" fmla="*/ 63 h 168"/>
              <a:gd name="connsiteX74-5649" fmla="*/ 111 w 684"/>
              <a:gd name="connsiteY74-5650" fmla="*/ 73 h 168"/>
              <a:gd name="connsiteX75-5651" fmla="*/ 111 w 684"/>
              <a:gd name="connsiteY75-5652" fmla="*/ 79 h 168"/>
              <a:gd name="connsiteX76-5653" fmla="*/ 111 w 684"/>
              <a:gd name="connsiteY76-5654" fmla="*/ 84 h 168"/>
              <a:gd name="connsiteX77-5655" fmla="*/ 111 w 684"/>
              <a:gd name="connsiteY77-5656" fmla="*/ 84 h 168"/>
              <a:gd name="connsiteX78-5657" fmla="*/ 111 w 684"/>
              <a:gd name="connsiteY78-5658" fmla="*/ 89 h 168"/>
              <a:gd name="connsiteX79-5659" fmla="*/ 116 w 684"/>
              <a:gd name="connsiteY79-5660" fmla="*/ 89 h 168"/>
              <a:gd name="connsiteX80-5661" fmla="*/ 116 w 684"/>
              <a:gd name="connsiteY80-5662" fmla="*/ 89 h 168"/>
              <a:gd name="connsiteX81-5663" fmla="*/ 121 w 684"/>
              <a:gd name="connsiteY81-5664" fmla="*/ 89 h 168"/>
              <a:gd name="connsiteX82-5665" fmla="*/ 132 w 684"/>
              <a:gd name="connsiteY82-5666" fmla="*/ 89 h 168"/>
              <a:gd name="connsiteX83-5667" fmla="*/ 148 w 684"/>
              <a:gd name="connsiteY83-5668" fmla="*/ 89 h 168"/>
              <a:gd name="connsiteX84-5669" fmla="*/ 169 w 684"/>
              <a:gd name="connsiteY84-5670" fmla="*/ 89 h 168"/>
              <a:gd name="connsiteX85-5671" fmla="*/ 190 w 684"/>
              <a:gd name="connsiteY85-5672" fmla="*/ 89 h 168"/>
              <a:gd name="connsiteX86-5673" fmla="*/ 211 w 684"/>
              <a:gd name="connsiteY86-5674" fmla="*/ 84 h 168"/>
              <a:gd name="connsiteX87-5675" fmla="*/ 242 w 684"/>
              <a:gd name="connsiteY87-5676" fmla="*/ 79 h 168"/>
              <a:gd name="connsiteX88-5677" fmla="*/ 269 w 684"/>
              <a:gd name="connsiteY88-5678" fmla="*/ 79 h 168"/>
              <a:gd name="connsiteX89-5679" fmla="*/ 290 w 684"/>
              <a:gd name="connsiteY89-5680" fmla="*/ 73 h 168"/>
              <a:gd name="connsiteX90-5681" fmla="*/ 311 w 684"/>
              <a:gd name="connsiteY90-5682" fmla="*/ 73 h 168"/>
              <a:gd name="connsiteX91-5683" fmla="*/ 332 w 684"/>
              <a:gd name="connsiteY91-5684" fmla="*/ 68 h 168"/>
              <a:gd name="connsiteX92-5685" fmla="*/ 342 w 684"/>
              <a:gd name="connsiteY92-5686" fmla="*/ 68 h 168"/>
              <a:gd name="connsiteX93-5687" fmla="*/ 358 w 684"/>
              <a:gd name="connsiteY93-5688" fmla="*/ 68 h 168"/>
              <a:gd name="connsiteX94-5689" fmla="*/ 363 w 684"/>
              <a:gd name="connsiteY94-5690" fmla="*/ 68 h 168"/>
              <a:gd name="connsiteX95-5691" fmla="*/ 368 w 684"/>
              <a:gd name="connsiteY95-5692" fmla="*/ 68 h 168"/>
              <a:gd name="connsiteX96-5693" fmla="*/ 368 w 684"/>
              <a:gd name="connsiteY96-5694" fmla="*/ 68 h 168"/>
              <a:gd name="connsiteX0-5695" fmla="*/ 368 w 684"/>
              <a:gd name="connsiteY0-5696" fmla="*/ 45 h 145"/>
              <a:gd name="connsiteX1-5697" fmla="*/ 374 w 684"/>
              <a:gd name="connsiteY1-5698" fmla="*/ 45 h 145"/>
              <a:gd name="connsiteX2-5699" fmla="*/ 379 w 684"/>
              <a:gd name="connsiteY2-5700" fmla="*/ 45 h 145"/>
              <a:gd name="connsiteX3-5701" fmla="*/ 395 w 684"/>
              <a:gd name="connsiteY3-5702" fmla="*/ 40 h 145"/>
              <a:gd name="connsiteX4-5703" fmla="*/ 405 w 684"/>
              <a:gd name="connsiteY4-5704" fmla="*/ 40 h 145"/>
              <a:gd name="connsiteX5-5705" fmla="*/ 421 w 684"/>
              <a:gd name="connsiteY5-5706" fmla="*/ 40 h 145"/>
              <a:gd name="connsiteX6-5707" fmla="*/ 442 w 684"/>
              <a:gd name="connsiteY6-5708" fmla="*/ 35 h 145"/>
              <a:gd name="connsiteX7-5709" fmla="*/ 468 w 684"/>
              <a:gd name="connsiteY7-5710" fmla="*/ 35 h 145"/>
              <a:gd name="connsiteX8-5711" fmla="*/ 495 w 684"/>
              <a:gd name="connsiteY8-5712" fmla="*/ 29 h 145"/>
              <a:gd name="connsiteX9-5713" fmla="*/ 547 w 684"/>
              <a:gd name="connsiteY9-5714" fmla="*/ 24 h 145"/>
              <a:gd name="connsiteX10-5715" fmla="*/ 595 w 684"/>
              <a:gd name="connsiteY10-5716" fmla="*/ 19 h 145"/>
              <a:gd name="connsiteX11-5717" fmla="*/ 642 w 684"/>
              <a:gd name="connsiteY11-5718" fmla="*/ 14 h 145"/>
              <a:gd name="connsiteX12-5719" fmla="*/ 684 w 684"/>
              <a:gd name="connsiteY12-5720" fmla="*/ 14 h 145"/>
              <a:gd name="connsiteX13-5721" fmla="*/ 663 w 684"/>
              <a:gd name="connsiteY13-5722" fmla="*/ 50 h 145"/>
              <a:gd name="connsiteX14-5723" fmla="*/ 653 w 684"/>
              <a:gd name="connsiteY14-5724" fmla="*/ 50 h 145"/>
              <a:gd name="connsiteX15-5725" fmla="*/ 637 w 684"/>
              <a:gd name="connsiteY15-5726" fmla="*/ 50 h 145"/>
              <a:gd name="connsiteX16-5727" fmla="*/ 626 w 684"/>
              <a:gd name="connsiteY16-5728" fmla="*/ 50 h 145"/>
              <a:gd name="connsiteX17-5729" fmla="*/ 610 w 684"/>
              <a:gd name="connsiteY17-5730" fmla="*/ 50 h 145"/>
              <a:gd name="connsiteX18-5731" fmla="*/ 595 w 684"/>
              <a:gd name="connsiteY18-5732" fmla="*/ 56 h 145"/>
              <a:gd name="connsiteX19-5733" fmla="*/ 579 w 684"/>
              <a:gd name="connsiteY19-5734" fmla="*/ 56 h 145"/>
              <a:gd name="connsiteX20-5735" fmla="*/ 558 w 684"/>
              <a:gd name="connsiteY20-5736" fmla="*/ 56 h 145"/>
              <a:gd name="connsiteX21-5737" fmla="*/ 542 w 684"/>
              <a:gd name="connsiteY21-5738" fmla="*/ 56 h 145"/>
              <a:gd name="connsiteX22-5739" fmla="*/ 521 w 684"/>
              <a:gd name="connsiteY22-5740" fmla="*/ 61 h 145"/>
              <a:gd name="connsiteX23-5741" fmla="*/ 500 w 684"/>
              <a:gd name="connsiteY23-5742" fmla="*/ 61 h 145"/>
              <a:gd name="connsiteX24-5743" fmla="*/ 479 w 684"/>
              <a:gd name="connsiteY24-5744" fmla="*/ 66 h 145"/>
              <a:gd name="connsiteX25-5745" fmla="*/ 458 w 684"/>
              <a:gd name="connsiteY25-5746" fmla="*/ 66 h 145"/>
              <a:gd name="connsiteX26-5747" fmla="*/ 432 w 684"/>
              <a:gd name="connsiteY26-5748" fmla="*/ 72 h 145"/>
              <a:gd name="connsiteX27-5749" fmla="*/ 405 w 684"/>
              <a:gd name="connsiteY27-5750" fmla="*/ 72 h 145"/>
              <a:gd name="connsiteX28-5751" fmla="*/ 384 w 684"/>
              <a:gd name="connsiteY28-5752" fmla="*/ 77 h 145"/>
              <a:gd name="connsiteX29-5753" fmla="*/ 353 w 684"/>
              <a:gd name="connsiteY29-5754" fmla="*/ 77 h 145"/>
              <a:gd name="connsiteX30-5755" fmla="*/ 326 w 684"/>
              <a:gd name="connsiteY30-5756" fmla="*/ 82 h 145"/>
              <a:gd name="connsiteX31-5757" fmla="*/ 305 w 684"/>
              <a:gd name="connsiteY31-5758" fmla="*/ 87 h 145"/>
              <a:gd name="connsiteX32-5759" fmla="*/ 279 w 684"/>
              <a:gd name="connsiteY32-5760" fmla="*/ 93 h 145"/>
              <a:gd name="connsiteX33-5761" fmla="*/ 258 w 684"/>
              <a:gd name="connsiteY33-5762" fmla="*/ 93 h 145"/>
              <a:gd name="connsiteX34-5763" fmla="*/ 237 w 684"/>
              <a:gd name="connsiteY34-5764" fmla="*/ 98 h 145"/>
              <a:gd name="connsiteX35-5765" fmla="*/ 216 w 684"/>
              <a:gd name="connsiteY35-5766" fmla="*/ 103 h 145"/>
              <a:gd name="connsiteX36-5767" fmla="*/ 200 w 684"/>
              <a:gd name="connsiteY36-5768" fmla="*/ 103 h 145"/>
              <a:gd name="connsiteX37-5769" fmla="*/ 184 w 684"/>
              <a:gd name="connsiteY37-5770" fmla="*/ 108 h 145"/>
              <a:gd name="connsiteX38-5771" fmla="*/ 169 w 684"/>
              <a:gd name="connsiteY38-5772" fmla="*/ 108 h 145"/>
              <a:gd name="connsiteX39-5773" fmla="*/ 153 w 684"/>
              <a:gd name="connsiteY39-5774" fmla="*/ 114 h 145"/>
              <a:gd name="connsiteX40-5775" fmla="*/ 142 w 684"/>
              <a:gd name="connsiteY40-5776" fmla="*/ 114 h 145"/>
              <a:gd name="connsiteX41-5777" fmla="*/ 132 w 684"/>
              <a:gd name="connsiteY41-5778" fmla="*/ 119 h 145"/>
              <a:gd name="connsiteX42-5779" fmla="*/ 127 w 684"/>
              <a:gd name="connsiteY42-5780" fmla="*/ 119 h 145"/>
              <a:gd name="connsiteX43-5781" fmla="*/ 116 w 684"/>
              <a:gd name="connsiteY43-5782" fmla="*/ 124 h 145"/>
              <a:gd name="connsiteX44-5783" fmla="*/ 111 w 684"/>
              <a:gd name="connsiteY44-5784" fmla="*/ 124 h 145"/>
              <a:gd name="connsiteX45-5785" fmla="*/ 105 w 684"/>
              <a:gd name="connsiteY45-5786" fmla="*/ 129 h 145"/>
              <a:gd name="connsiteX46-5787" fmla="*/ 90 w 684"/>
              <a:gd name="connsiteY46-5788" fmla="*/ 135 h 145"/>
              <a:gd name="connsiteX47-5789" fmla="*/ 79 w 684"/>
              <a:gd name="connsiteY47-5790" fmla="*/ 140 h 145"/>
              <a:gd name="connsiteX48-5791" fmla="*/ 69 w 684"/>
              <a:gd name="connsiteY48-5792" fmla="*/ 145 h 145"/>
              <a:gd name="connsiteX49-5793" fmla="*/ 63 w 684"/>
              <a:gd name="connsiteY49-5794" fmla="*/ 145 h 145"/>
              <a:gd name="connsiteX50-5795" fmla="*/ 58 w 684"/>
              <a:gd name="connsiteY50-5796" fmla="*/ 145 h 145"/>
              <a:gd name="connsiteX51-5797" fmla="*/ 53 w 684"/>
              <a:gd name="connsiteY51-5798" fmla="*/ 145 h 145"/>
              <a:gd name="connsiteX52-5799" fmla="*/ 48 w 684"/>
              <a:gd name="connsiteY52-5800" fmla="*/ 145 h 145"/>
              <a:gd name="connsiteX53-5801" fmla="*/ 37 w 684"/>
              <a:gd name="connsiteY53-5802" fmla="*/ 135 h 145"/>
              <a:gd name="connsiteX54-5803" fmla="*/ 27 w 684"/>
              <a:gd name="connsiteY54-5804" fmla="*/ 129 h 145"/>
              <a:gd name="connsiteX55-5805" fmla="*/ 16 w 684"/>
              <a:gd name="connsiteY55-5806" fmla="*/ 119 h 145"/>
              <a:gd name="connsiteX56-5807" fmla="*/ 11 w 684"/>
              <a:gd name="connsiteY56-5808" fmla="*/ 114 h 145"/>
              <a:gd name="connsiteX57-5809" fmla="*/ 6 w 684"/>
              <a:gd name="connsiteY57-5810" fmla="*/ 103 h 145"/>
              <a:gd name="connsiteX58-5811" fmla="*/ 0 w 684"/>
              <a:gd name="connsiteY58-5812" fmla="*/ 98 h 145"/>
              <a:gd name="connsiteX59-5813" fmla="*/ 6 w 684"/>
              <a:gd name="connsiteY59-5814" fmla="*/ 93 h 145"/>
              <a:gd name="connsiteX60-5815" fmla="*/ 11 w 684"/>
              <a:gd name="connsiteY60-5816" fmla="*/ 87 h 145"/>
              <a:gd name="connsiteX61-5817" fmla="*/ 16 w 684"/>
              <a:gd name="connsiteY61-5818" fmla="*/ 82 h 145"/>
              <a:gd name="connsiteX62-5819" fmla="*/ 27 w 684"/>
              <a:gd name="connsiteY62-5820" fmla="*/ 77 h 145"/>
              <a:gd name="connsiteX63-5821" fmla="*/ 37 w 684"/>
              <a:gd name="connsiteY63-5822" fmla="*/ 66 h 145"/>
              <a:gd name="connsiteX64-5823" fmla="*/ 48 w 684"/>
              <a:gd name="connsiteY64-5824" fmla="*/ 56 h 145"/>
              <a:gd name="connsiteX65-5825" fmla="*/ 53 w 684"/>
              <a:gd name="connsiteY65-5826" fmla="*/ 40 h 145"/>
              <a:gd name="connsiteX66-5827" fmla="*/ 63 w 684"/>
              <a:gd name="connsiteY66-5828" fmla="*/ 24 h 145"/>
              <a:gd name="connsiteX67-5829" fmla="*/ 63 w 684"/>
              <a:gd name="connsiteY67-5830" fmla="*/ 3 h 145"/>
              <a:gd name="connsiteX68-5831" fmla="*/ 127 w 684"/>
              <a:gd name="connsiteY68-5832" fmla="*/ 3 h 145"/>
              <a:gd name="connsiteX69-5833" fmla="*/ 121 w 684"/>
              <a:gd name="connsiteY69-5834" fmla="*/ 14 h 145"/>
              <a:gd name="connsiteX70-5835" fmla="*/ 116 w 684"/>
              <a:gd name="connsiteY70-5836" fmla="*/ 24 h 145"/>
              <a:gd name="connsiteX71-5837" fmla="*/ 116 w 684"/>
              <a:gd name="connsiteY71-5838" fmla="*/ 35 h 145"/>
              <a:gd name="connsiteX72-5839" fmla="*/ 111 w 684"/>
              <a:gd name="connsiteY72-5840" fmla="*/ 40 h 145"/>
              <a:gd name="connsiteX73-5841" fmla="*/ 111 w 684"/>
              <a:gd name="connsiteY73-5842" fmla="*/ 50 h 145"/>
              <a:gd name="connsiteX74-5843" fmla="*/ 111 w 684"/>
              <a:gd name="connsiteY74-5844" fmla="*/ 56 h 145"/>
              <a:gd name="connsiteX75-5845" fmla="*/ 111 w 684"/>
              <a:gd name="connsiteY75-5846" fmla="*/ 61 h 145"/>
              <a:gd name="connsiteX76-5847" fmla="*/ 111 w 684"/>
              <a:gd name="connsiteY76-5848" fmla="*/ 61 h 145"/>
              <a:gd name="connsiteX77-5849" fmla="*/ 111 w 684"/>
              <a:gd name="connsiteY77-5850" fmla="*/ 66 h 145"/>
              <a:gd name="connsiteX78-5851" fmla="*/ 116 w 684"/>
              <a:gd name="connsiteY78-5852" fmla="*/ 66 h 145"/>
              <a:gd name="connsiteX79-5853" fmla="*/ 116 w 684"/>
              <a:gd name="connsiteY79-5854" fmla="*/ 66 h 145"/>
              <a:gd name="connsiteX80-5855" fmla="*/ 121 w 684"/>
              <a:gd name="connsiteY80-5856" fmla="*/ 66 h 145"/>
              <a:gd name="connsiteX81-5857" fmla="*/ 132 w 684"/>
              <a:gd name="connsiteY81-5858" fmla="*/ 66 h 145"/>
              <a:gd name="connsiteX82-5859" fmla="*/ 148 w 684"/>
              <a:gd name="connsiteY82-5860" fmla="*/ 66 h 145"/>
              <a:gd name="connsiteX83-5861" fmla="*/ 169 w 684"/>
              <a:gd name="connsiteY83-5862" fmla="*/ 66 h 145"/>
              <a:gd name="connsiteX84-5863" fmla="*/ 190 w 684"/>
              <a:gd name="connsiteY84-5864" fmla="*/ 66 h 145"/>
              <a:gd name="connsiteX85-5865" fmla="*/ 211 w 684"/>
              <a:gd name="connsiteY85-5866" fmla="*/ 61 h 145"/>
              <a:gd name="connsiteX86-5867" fmla="*/ 242 w 684"/>
              <a:gd name="connsiteY86-5868" fmla="*/ 56 h 145"/>
              <a:gd name="connsiteX87-5869" fmla="*/ 269 w 684"/>
              <a:gd name="connsiteY87-5870" fmla="*/ 56 h 145"/>
              <a:gd name="connsiteX88-5871" fmla="*/ 290 w 684"/>
              <a:gd name="connsiteY88-5872" fmla="*/ 50 h 145"/>
              <a:gd name="connsiteX89-5873" fmla="*/ 311 w 684"/>
              <a:gd name="connsiteY89-5874" fmla="*/ 50 h 145"/>
              <a:gd name="connsiteX90-5875" fmla="*/ 332 w 684"/>
              <a:gd name="connsiteY90-5876" fmla="*/ 45 h 145"/>
              <a:gd name="connsiteX91-5877" fmla="*/ 342 w 684"/>
              <a:gd name="connsiteY91-5878" fmla="*/ 45 h 145"/>
              <a:gd name="connsiteX92-5879" fmla="*/ 358 w 684"/>
              <a:gd name="connsiteY92-5880" fmla="*/ 45 h 145"/>
              <a:gd name="connsiteX93-5881" fmla="*/ 363 w 684"/>
              <a:gd name="connsiteY93-5882" fmla="*/ 45 h 145"/>
              <a:gd name="connsiteX94-5883" fmla="*/ 368 w 684"/>
              <a:gd name="connsiteY94-5884" fmla="*/ 45 h 145"/>
              <a:gd name="connsiteX95-5885" fmla="*/ 368 w 684"/>
              <a:gd name="connsiteY95-5886" fmla="*/ 45 h 145"/>
              <a:gd name="connsiteX0-5887" fmla="*/ 368 w 684"/>
              <a:gd name="connsiteY0-5888" fmla="*/ 42 h 142"/>
              <a:gd name="connsiteX1-5889" fmla="*/ 374 w 684"/>
              <a:gd name="connsiteY1-5890" fmla="*/ 42 h 142"/>
              <a:gd name="connsiteX2-5891" fmla="*/ 379 w 684"/>
              <a:gd name="connsiteY2-5892" fmla="*/ 42 h 142"/>
              <a:gd name="connsiteX3-5893" fmla="*/ 395 w 684"/>
              <a:gd name="connsiteY3-5894" fmla="*/ 37 h 142"/>
              <a:gd name="connsiteX4-5895" fmla="*/ 405 w 684"/>
              <a:gd name="connsiteY4-5896" fmla="*/ 37 h 142"/>
              <a:gd name="connsiteX5-5897" fmla="*/ 421 w 684"/>
              <a:gd name="connsiteY5-5898" fmla="*/ 37 h 142"/>
              <a:gd name="connsiteX6-5899" fmla="*/ 442 w 684"/>
              <a:gd name="connsiteY6-5900" fmla="*/ 32 h 142"/>
              <a:gd name="connsiteX7-5901" fmla="*/ 468 w 684"/>
              <a:gd name="connsiteY7-5902" fmla="*/ 32 h 142"/>
              <a:gd name="connsiteX8-5903" fmla="*/ 495 w 684"/>
              <a:gd name="connsiteY8-5904" fmla="*/ 26 h 142"/>
              <a:gd name="connsiteX9-5905" fmla="*/ 547 w 684"/>
              <a:gd name="connsiteY9-5906" fmla="*/ 21 h 142"/>
              <a:gd name="connsiteX10-5907" fmla="*/ 595 w 684"/>
              <a:gd name="connsiteY10-5908" fmla="*/ 16 h 142"/>
              <a:gd name="connsiteX11-5909" fmla="*/ 642 w 684"/>
              <a:gd name="connsiteY11-5910" fmla="*/ 11 h 142"/>
              <a:gd name="connsiteX12-5911" fmla="*/ 684 w 684"/>
              <a:gd name="connsiteY12-5912" fmla="*/ 11 h 142"/>
              <a:gd name="connsiteX13-5913" fmla="*/ 663 w 684"/>
              <a:gd name="connsiteY13-5914" fmla="*/ 47 h 142"/>
              <a:gd name="connsiteX14-5915" fmla="*/ 653 w 684"/>
              <a:gd name="connsiteY14-5916" fmla="*/ 47 h 142"/>
              <a:gd name="connsiteX15-5917" fmla="*/ 637 w 684"/>
              <a:gd name="connsiteY15-5918" fmla="*/ 47 h 142"/>
              <a:gd name="connsiteX16-5919" fmla="*/ 626 w 684"/>
              <a:gd name="connsiteY16-5920" fmla="*/ 47 h 142"/>
              <a:gd name="connsiteX17-5921" fmla="*/ 610 w 684"/>
              <a:gd name="connsiteY17-5922" fmla="*/ 47 h 142"/>
              <a:gd name="connsiteX18-5923" fmla="*/ 595 w 684"/>
              <a:gd name="connsiteY18-5924" fmla="*/ 53 h 142"/>
              <a:gd name="connsiteX19-5925" fmla="*/ 579 w 684"/>
              <a:gd name="connsiteY19-5926" fmla="*/ 53 h 142"/>
              <a:gd name="connsiteX20-5927" fmla="*/ 558 w 684"/>
              <a:gd name="connsiteY20-5928" fmla="*/ 53 h 142"/>
              <a:gd name="connsiteX21-5929" fmla="*/ 542 w 684"/>
              <a:gd name="connsiteY21-5930" fmla="*/ 53 h 142"/>
              <a:gd name="connsiteX22-5931" fmla="*/ 521 w 684"/>
              <a:gd name="connsiteY22-5932" fmla="*/ 58 h 142"/>
              <a:gd name="connsiteX23-5933" fmla="*/ 500 w 684"/>
              <a:gd name="connsiteY23-5934" fmla="*/ 58 h 142"/>
              <a:gd name="connsiteX24-5935" fmla="*/ 479 w 684"/>
              <a:gd name="connsiteY24-5936" fmla="*/ 63 h 142"/>
              <a:gd name="connsiteX25-5937" fmla="*/ 458 w 684"/>
              <a:gd name="connsiteY25-5938" fmla="*/ 63 h 142"/>
              <a:gd name="connsiteX26-5939" fmla="*/ 432 w 684"/>
              <a:gd name="connsiteY26-5940" fmla="*/ 69 h 142"/>
              <a:gd name="connsiteX27-5941" fmla="*/ 405 w 684"/>
              <a:gd name="connsiteY27-5942" fmla="*/ 69 h 142"/>
              <a:gd name="connsiteX28-5943" fmla="*/ 384 w 684"/>
              <a:gd name="connsiteY28-5944" fmla="*/ 74 h 142"/>
              <a:gd name="connsiteX29-5945" fmla="*/ 353 w 684"/>
              <a:gd name="connsiteY29-5946" fmla="*/ 74 h 142"/>
              <a:gd name="connsiteX30-5947" fmla="*/ 326 w 684"/>
              <a:gd name="connsiteY30-5948" fmla="*/ 79 h 142"/>
              <a:gd name="connsiteX31-5949" fmla="*/ 305 w 684"/>
              <a:gd name="connsiteY31-5950" fmla="*/ 84 h 142"/>
              <a:gd name="connsiteX32-5951" fmla="*/ 279 w 684"/>
              <a:gd name="connsiteY32-5952" fmla="*/ 90 h 142"/>
              <a:gd name="connsiteX33-5953" fmla="*/ 258 w 684"/>
              <a:gd name="connsiteY33-5954" fmla="*/ 90 h 142"/>
              <a:gd name="connsiteX34-5955" fmla="*/ 237 w 684"/>
              <a:gd name="connsiteY34-5956" fmla="*/ 95 h 142"/>
              <a:gd name="connsiteX35-5957" fmla="*/ 216 w 684"/>
              <a:gd name="connsiteY35-5958" fmla="*/ 100 h 142"/>
              <a:gd name="connsiteX36-5959" fmla="*/ 200 w 684"/>
              <a:gd name="connsiteY36-5960" fmla="*/ 100 h 142"/>
              <a:gd name="connsiteX37-5961" fmla="*/ 184 w 684"/>
              <a:gd name="connsiteY37-5962" fmla="*/ 105 h 142"/>
              <a:gd name="connsiteX38-5963" fmla="*/ 169 w 684"/>
              <a:gd name="connsiteY38-5964" fmla="*/ 105 h 142"/>
              <a:gd name="connsiteX39-5965" fmla="*/ 153 w 684"/>
              <a:gd name="connsiteY39-5966" fmla="*/ 111 h 142"/>
              <a:gd name="connsiteX40-5967" fmla="*/ 142 w 684"/>
              <a:gd name="connsiteY40-5968" fmla="*/ 111 h 142"/>
              <a:gd name="connsiteX41-5969" fmla="*/ 132 w 684"/>
              <a:gd name="connsiteY41-5970" fmla="*/ 116 h 142"/>
              <a:gd name="connsiteX42-5971" fmla="*/ 127 w 684"/>
              <a:gd name="connsiteY42-5972" fmla="*/ 116 h 142"/>
              <a:gd name="connsiteX43-5973" fmla="*/ 116 w 684"/>
              <a:gd name="connsiteY43-5974" fmla="*/ 121 h 142"/>
              <a:gd name="connsiteX44-5975" fmla="*/ 111 w 684"/>
              <a:gd name="connsiteY44-5976" fmla="*/ 121 h 142"/>
              <a:gd name="connsiteX45-5977" fmla="*/ 105 w 684"/>
              <a:gd name="connsiteY45-5978" fmla="*/ 126 h 142"/>
              <a:gd name="connsiteX46-5979" fmla="*/ 90 w 684"/>
              <a:gd name="connsiteY46-5980" fmla="*/ 132 h 142"/>
              <a:gd name="connsiteX47-5981" fmla="*/ 79 w 684"/>
              <a:gd name="connsiteY47-5982" fmla="*/ 137 h 142"/>
              <a:gd name="connsiteX48-5983" fmla="*/ 69 w 684"/>
              <a:gd name="connsiteY48-5984" fmla="*/ 142 h 142"/>
              <a:gd name="connsiteX49-5985" fmla="*/ 63 w 684"/>
              <a:gd name="connsiteY49-5986" fmla="*/ 142 h 142"/>
              <a:gd name="connsiteX50-5987" fmla="*/ 58 w 684"/>
              <a:gd name="connsiteY50-5988" fmla="*/ 142 h 142"/>
              <a:gd name="connsiteX51-5989" fmla="*/ 53 w 684"/>
              <a:gd name="connsiteY51-5990" fmla="*/ 142 h 142"/>
              <a:gd name="connsiteX52-5991" fmla="*/ 48 w 684"/>
              <a:gd name="connsiteY52-5992" fmla="*/ 142 h 142"/>
              <a:gd name="connsiteX53-5993" fmla="*/ 37 w 684"/>
              <a:gd name="connsiteY53-5994" fmla="*/ 132 h 142"/>
              <a:gd name="connsiteX54-5995" fmla="*/ 27 w 684"/>
              <a:gd name="connsiteY54-5996" fmla="*/ 126 h 142"/>
              <a:gd name="connsiteX55-5997" fmla="*/ 16 w 684"/>
              <a:gd name="connsiteY55-5998" fmla="*/ 116 h 142"/>
              <a:gd name="connsiteX56-5999" fmla="*/ 11 w 684"/>
              <a:gd name="connsiteY56-6000" fmla="*/ 111 h 142"/>
              <a:gd name="connsiteX57-6001" fmla="*/ 6 w 684"/>
              <a:gd name="connsiteY57-6002" fmla="*/ 100 h 142"/>
              <a:gd name="connsiteX58-6003" fmla="*/ 0 w 684"/>
              <a:gd name="connsiteY58-6004" fmla="*/ 95 h 142"/>
              <a:gd name="connsiteX59-6005" fmla="*/ 6 w 684"/>
              <a:gd name="connsiteY59-6006" fmla="*/ 90 h 142"/>
              <a:gd name="connsiteX60-6007" fmla="*/ 11 w 684"/>
              <a:gd name="connsiteY60-6008" fmla="*/ 84 h 142"/>
              <a:gd name="connsiteX61-6009" fmla="*/ 16 w 684"/>
              <a:gd name="connsiteY61-6010" fmla="*/ 79 h 142"/>
              <a:gd name="connsiteX62-6011" fmla="*/ 27 w 684"/>
              <a:gd name="connsiteY62-6012" fmla="*/ 74 h 142"/>
              <a:gd name="connsiteX63-6013" fmla="*/ 37 w 684"/>
              <a:gd name="connsiteY63-6014" fmla="*/ 63 h 142"/>
              <a:gd name="connsiteX64-6015" fmla="*/ 48 w 684"/>
              <a:gd name="connsiteY64-6016" fmla="*/ 53 h 142"/>
              <a:gd name="connsiteX65-6017" fmla="*/ 53 w 684"/>
              <a:gd name="connsiteY65-6018" fmla="*/ 37 h 142"/>
              <a:gd name="connsiteX66-6019" fmla="*/ 63 w 684"/>
              <a:gd name="connsiteY66-6020" fmla="*/ 21 h 142"/>
              <a:gd name="connsiteX67-6021" fmla="*/ 127 w 684"/>
              <a:gd name="connsiteY67-6022" fmla="*/ 0 h 142"/>
              <a:gd name="connsiteX68-6023" fmla="*/ 121 w 684"/>
              <a:gd name="connsiteY68-6024" fmla="*/ 11 h 142"/>
              <a:gd name="connsiteX69-6025" fmla="*/ 116 w 684"/>
              <a:gd name="connsiteY69-6026" fmla="*/ 21 h 142"/>
              <a:gd name="connsiteX70-6027" fmla="*/ 116 w 684"/>
              <a:gd name="connsiteY70-6028" fmla="*/ 32 h 142"/>
              <a:gd name="connsiteX71-6029" fmla="*/ 111 w 684"/>
              <a:gd name="connsiteY71-6030" fmla="*/ 37 h 142"/>
              <a:gd name="connsiteX72-6031" fmla="*/ 111 w 684"/>
              <a:gd name="connsiteY72-6032" fmla="*/ 47 h 142"/>
              <a:gd name="connsiteX73-6033" fmla="*/ 111 w 684"/>
              <a:gd name="connsiteY73-6034" fmla="*/ 53 h 142"/>
              <a:gd name="connsiteX74-6035" fmla="*/ 111 w 684"/>
              <a:gd name="connsiteY74-6036" fmla="*/ 58 h 142"/>
              <a:gd name="connsiteX75-6037" fmla="*/ 111 w 684"/>
              <a:gd name="connsiteY75-6038" fmla="*/ 58 h 142"/>
              <a:gd name="connsiteX76-6039" fmla="*/ 111 w 684"/>
              <a:gd name="connsiteY76-6040" fmla="*/ 63 h 142"/>
              <a:gd name="connsiteX77-6041" fmla="*/ 116 w 684"/>
              <a:gd name="connsiteY77-6042" fmla="*/ 63 h 142"/>
              <a:gd name="connsiteX78-6043" fmla="*/ 116 w 684"/>
              <a:gd name="connsiteY78-6044" fmla="*/ 63 h 142"/>
              <a:gd name="connsiteX79-6045" fmla="*/ 121 w 684"/>
              <a:gd name="connsiteY79-6046" fmla="*/ 63 h 142"/>
              <a:gd name="connsiteX80-6047" fmla="*/ 132 w 684"/>
              <a:gd name="connsiteY80-6048" fmla="*/ 63 h 142"/>
              <a:gd name="connsiteX81-6049" fmla="*/ 148 w 684"/>
              <a:gd name="connsiteY81-6050" fmla="*/ 63 h 142"/>
              <a:gd name="connsiteX82-6051" fmla="*/ 169 w 684"/>
              <a:gd name="connsiteY82-6052" fmla="*/ 63 h 142"/>
              <a:gd name="connsiteX83-6053" fmla="*/ 190 w 684"/>
              <a:gd name="connsiteY83-6054" fmla="*/ 63 h 142"/>
              <a:gd name="connsiteX84-6055" fmla="*/ 211 w 684"/>
              <a:gd name="connsiteY84-6056" fmla="*/ 58 h 142"/>
              <a:gd name="connsiteX85-6057" fmla="*/ 242 w 684"/>
              <a:gd name="connsiteY85-6058" fmla="*/ 53 h 142"/>
              <a:gd name="connsiteX86-6059" fmla="*/ 269 w 684"/>
              <a:gd name="connsiteY86-6060" fmla="*/ 53 h 142"/>
              <a:gd name="connsiteX87-6061" fmla="*/ 290 w 684"/>
              <a:gd name="connsiteY87-6062" fmla="*/ 47 h 142"/>
              <a:gd name="connsiteX88-6063" fmla="*/ 311 w 684"/>
              <a:gd name="connsiteY88-6064" fmla="*/ 47 h 142"/>
              <a:gd name="connsiteX89-6065" fmla="*/ 332 w 684"/>
              <a:gd name="connsiteY89-6066" fmla="*/ 42 h 142"/>
              <a:gd name="connsiteX90-6067" fmla="*/ 342 w 684"/>
              <a:gd name="connsiteY90-6068" fmla="*/ 42 h 142"/>
              <a:gd name="connsiteX91-6069" fmla="*/ 358 w 684"/>
              <a:gd name="connsiteY91-6070" fmla="*/ 42 h 142"/>
              <a:gd name="connsiteX92-6071" fmla="*/ 363 w 684"/>
              <a:gd name="connsiteY92-6072" fmla="*/ 42 h 142"/>
              <a:gd name="connsiteX93-6073" fmla="*/ 368 w 684"/>
              <a:gd name="connsiteY93-6074" fmla="*/ 42 h 142"/>
              <a:gd name="connsiteX94-6075" fmla="*/ 368 w 684"/>
              <a:gd name="connsiteY94-6076" fmla="*/ 42 h 142"/>
              <a:gd name="connsiteX0-6077" fmla="*/ 368 w 684"/>
              <a:gd name="connsiteY0-6078" fmla="*/ 42 h 142"/>
              <a:gd name="connsiteX1-6079" fmla="*/ 374 w 684"/>
              <a:gd name="connsiteY1-6080" fmla="*/ 42 h 142"/>
              <a:gd name="connsiteX2-6081" fmla="*/ 379 w 684"/>
              <a:gd name="connsiteY2-6082" fmla="*/ 42 h 142"/>
              <a:gd name="connsiteX3-6083" fmla="*/ 395 w 684"/>
              <a:gd name="connsiteY3-6084" fmla="*/ 37 h 142"/>
              <a:gd name="connsiteX4-6085" fmla="*/ 405 w 684"/>
              <a:gd name="connsiteY4-6086" fmla="*/ 37 h 142"/>
              <a:gd name="connsiteX5-6087" fmla="*/ 421 w 684"/>
              <a:gd name="connsiteY5-6088" fmla="*/ 37 h 142"/>
              <a:gd name="connsiteX6-6089" fmla="*/ 442 w 684"/>
              <a:gd name="connsiteY6-6090" fmla="*/ 32 h 142"/>
              <a:gd name="connsiteX7-6091" fmla="*/ 468 w 684"/>
              <a:gd name="connsiteY7-6092" fmla="*/ 32 h 142"/>
              <a:gd name="connsiteX8-6093" fmla="*/ 495 w 684"/>
              <a:gd name="connsiteY8-6094" fmla="*/ 26 h 142"/>
              <a:gd name="connsiteX9-6095" fmla="*/ 547 w 684"/>
              <a:gd name="connsiteY9-6096" fmla="*/ 21 h 142"/>
              <a:gd name="connsiteX10-6097" fmla="*/ 595 w 684"/>
              <a:gd name="connsiteY10-6098" fmla="*/ 16 h 142"/>
              <a:gd name="connsiteX11-6099" fmla="*/ 642 w 684"/>
              <a:gd name="connsiteY11-6100" fmla="*/ 11 h 142"/>
              <a:gd name="connsiteX12-6101" fmla="*/ 684 w 684"/>
              <a:gd name="connsiteY12-6102" fmla="*/ 11 h 142"/>
              <a:gd name="connsiteX13-6103" fmla="*/ 663 w 684"/>
              <a:gd name="connsiteY13-6104" fmla="*/ 47 h 142"/>
              <a:gd name="connsiteX14-6105" fmla="*/ 653 w 684"/>
              <a:gd name="connsiteY14-6106" fmla="*/ 47 h 142"/>
              <a:gd name="connsiteX15-6107" fmla="*/ 637 w 684"/>
              <a:gd name="connsiteY15-6108" fmla="*/ 47 h 142"/>
              <a:gd name="connsiteX16-6109" fmla="*/ 626 w 684"/>
              <a:gd name="connsiteY16-6110" fmla="*/ 47 h 142"/>
              <a:gd name="connsiteX17-6111" fmla="*/ 610 w 684"/>
              <a:gd name="connsiteY17-6112" fmla="*/ 47 h 142"/>
              <a:gd name="connsiteX18-6113" fmla="*/ 595 w 684"/>
              <a:gd name="connsiteY18-6114" fmla="*/ 53 h 142"/>
              <a:gd name="connsiteX19-6115" fmla="*/ 579 w 684"/>
              <a:gd name="connsiteY19-6116" fmla="*/ 53 h 142"/>
              <a:gd name="connsiteX20-6117" fmla="*/ 558 w 684"/>
              <a:gd name="connsiteY20-6118" fmla="*/ 53 h 142"/>
              <a:gd name="connsiteX21-6119" fmla="*/ 542 w 684"/>
              <a:gd name="connsiteY21-6120" fmla="*/ 53 h 142"/>
              <a:gd name="connsiteX22-6121" fmla="*/ 521 w 684"/>
              <a:gd name="connsiteY22-6122" fmla="*/ 58 h 142"/>
              <a:gd name="connsiteX23-6123" fmla="*/ 500 w 684"/>
              <a:gd name="connsiteY23-6124" fmla="*/ 58 h 142"/>
              <a:gd name="connsiteX24-6125" fmla="*/ 479 w 684"/>
              <a:gd name="connsiteY24-6126" fmla="*/ 63 h 142"/>
              <a:gd name="connsiteX25-6127" fmla="*/ 458 w 684"/>
              <a:gd name="connsiteY25-6128" fmla="*/ 63 h 142"/>
              <a:gd name="connsiteX26-6129" fmla="*/ 432 w 684"/>
              <a:gd name="connsiteY26-6130" fmla="*/ 69 h 142"/>
              <a:gd name="connsiteX27-6131" fmla="*/ 405 w 684"/>
              <a:gd name="connsiteY27-6132" fmla="*/ 69 h 142"/>
              <a:gd name="connsiteX28-6133" fmla="*/ 384 w 684"/>
              <a:gd name="connsiteY28-6134" fmla="*/ 74 h 142"/>
              <a:gd name="connsiteX29-6135" fmla="*/ 353 w 684"/>
              <a:gd name="connsiteY29-6136" fmla="*/ 74 h 142"/>
              <a:gd name="connsiteX30-6137" fmla="*/ 326 w 684"/>
              <a:gd name="connsiteY30-6138" fmla="*/ 79 h 142"/>
              <a:gd name="connsiteX31-6139" fmla="*/ 305 w 684"/>
              <a:gd name="connsiteY31-6140" fmla="*/ 84 h 142"/>
              <a:gd name="connsiteX32-6141" fmla="*/ 279 w 684"/>
              <a:gd name="connsiteY32-6142" fmla="*/ 90 h 142"/>
              <a:gd name="connsiteX33-6143" fmla="*/ 258 w 684"/>
              <a:gd name="connsiteY33-6144" fmla="*/ 90 h 142"/>
              <a:gd name="connsiteX34-6145" fmla="*/ 237 w 684"/>
              <a:gd name="connsiteY34-6146" fmla="*/ 95 h 142"/>
              <a:gd name="connsiteX35-6147" fmla="*/ 216 w 684"/>
              <a:gd name="connsiteY35-6148" fmla="*/ 100 h 142"/>
              <a:gd name="connsiteX36-6149" fmla="*/ 200 w 684"/>
              <a:gd name="connsiteY36-6150" fmla="*/ 100 h 142"/>
              <a:gd name="connsiteX37-6151" fmla="*/ 184 w 684"/>
              <a:gd name="connsiteY37-6152" fmla="*/ 105 h 142"/>
              <a:gd name="connsiteX38-6153" fmla="*/ 169 w 684"/>
              <a:gd name="connsiteY38-6154" fmla="*/ 105 h 142"/>
              <a:gd name="connsiteX39-6155" fmla="*/ 153 w 684"/>
              <a:gd name="connsiteY39-6156" fmla="*/ 111 h 142"/>
              <a:gd name="connsiteX40-6157" fmla="*/ 142 w 684"/>
              <a:gd name="connsiteY40-6158" fmla="*/ 111 h 142"/>
              <a:gd name="connsiteX41-6159" fmla="*/ 132 w 684"/>
              <a:gd name="connsiteY41-6160" fmla="*/ 116 h 142"/>
              <a:gd name="connsiteX42-6161" fmla="*/ 127 w 684"/>
              <a:gd name="connsiteY42-6162" fmla="*/ 116 h 142"/>
              <a:gd name="connsiteX43-6163" fmla="*/ 116 w 684"/>
              <a:gd name="connsiteY43-6164" fmla="*/ 121 h 142"/>
              <a:gd name="connsiteX44-6165" fmla="*/ 111 w 684"/>
              <a:gd name="connsiteY44-6166" fmla="*/ 121 h 142"/>
              <a:gd name="connsiteX45-6167" fmla="*/ 105 w 684"/>
              <a:gd name="connsiteY45-6168" fmla="*/ 126 h 142"/>
              <a:gd name="connsiteX46-6169" fmla="*/ 90 w 684"/>
              <a:gd name="connsiteY46-6170" fmla="*/ 132 h 142"/>
              <a:gd name="connsiteX47-6171" fmla="*/ 79 w 684"/>
              <a:gd name="connsiteY47-6172" fmla="*/ 137 h 142"/>
              <a:gd name="connsiteX48-6173" fmla="*/ 69 w 684"/>
              <a:gd name="connsiteY48-6174" fmla="*/ 142 h 142"/>
              <a:gd name="connsiteX49-6175" fmla="*/ 63 w 684"/>
              <a:gd name="connsiteY49-6176" fmla="*/ 142 h 142"/>
              <a:gd name="connsiteX50-6177" fmla="*/ 58 w 684"/>
              <a:gd name="connsiteY50-6178" fmla="*/ 142 h 142"/>
              <a:gd name="connsiteX51-6179" fmla="*/ 53 w 684"/>
              <a:gd name="connsiteY51-6180" fmla="*/ 142 h 142"/>
              <a:gd name="connsiteX52-6181" fmla="*/ 48 w 684"/>
              <a:gd name="connsiteY52-6182" fmla="*/ 142 h 142"/>
              <a:gd name="connsiteX53-6183" fmla="*/ 37 w 684"/>
              <a:gd name="connsiteY53-6184" fmla="*/ 132 h 142"/>
              <a:gd name="connsiteX54-6185" fmla="*/ 27 w 684"/>
              <a:gd name="connsiteY54-6186" fmla="*/ 126 h 142"/>
              <a:gd name="connsiteX55-6187" fmla="*/ 16 w 684"/>
              <a:gd name="connsiteY55-6188" fmla="*/ 116 h 142"/>
              <a:gd name="connsiteX56-6189" fmla="*/ 11 w 684"/>
              <a:gd name="connsiteY56-6190" fmla="*/ 111 h 142"/>
              <a:gd name="connsiteX57-6191" fmla="*/ 6 w 684"/>
              <a:gd name="connsiteY57-6192" fmla="*/ 100 h 142"/>
              <a:gd name="connsiteX58-6193" fmla="*/ 0 w 684"/>
              <a:gd name="connsiteY58-6194" fmla="*/ 95 h 142"/>
              <a:gd name="connsiteX59-6195" fmla="*/ 6 w 684"/>
              <a:gd name="connsiteY59-6196" fmla="*/ 90 h 142"/>
              <a:gd name="connsiteX60-6197" fmla="*/ 11 w 684"/>
              <a:gd name="connsiteY60-6198" fmla="*/ 84 h 142"/>
              <a:gd name="connsiteX61-6199" fmla="*/ 16 w 684"/>
              <a:gd name="connsiteY61-6200" fmla="*/ 79 h 142"/>
              <a:gd name="connsiteX62-6201" fmla="*/ 27 w 684"/>
              <a:gd name="connsiteY62-6202" fmla="*/ 74 h 142"/>
              <a:gd name="connsiteX63-6203" fmla="*/ 37 w 684"/>
              <a:gd name="connsiteY63-6204" fmla="*/ 63 h 142"/>
              <a:gd name="connsiteX64-6205" fmla="*/ 48 w 684"/>
              <a:gd name="connsiteY64-6206" fmla="*/ 53 h 142"/>
              <a:gd name="connsiteX65-6207" fmla="*/ 53 w 684"/>
              <a:gd name="connsiteY65-6208" fmla="*/ 37 h 142"/>
              <a:gd name="connsiteX66-6209" fmla="*/ 127 w 684"/>
              <a:gd name="connsiteY66-6210" fmla="*/ 0 h 142"/>
              <a:gd name="connsiteX67-6211" fmla="*/ 121 w 684"/>
              <a:gd name="connsiteY67-6212" fmla="*/ 11 h 142"/>
              <a:gd name="connsiteX68-6213" fmla="*/ 116 w 684"/>
              <a:gd name="connsiteY68-6214" fmla="*/ 21 h 142"/>
              <a:gd name="connsiteX69-6215" fmla="*/ 116 w 684"/>
              <a:gd name="connsiteY69-6216" fmla="*/ 32 h 142"/>
              <a:gd name="connsiteX70-6217" fmla="*/ 111 w 684"/>
              <a:gd name="connsiteY70-6218" fmla="*/ 37 h 142"/>
              <a:gd name="connsiteX71-6219" fmla="*/ 111 w 684"/>
              <a:gd name="connsiteY71-6220" fmla="*/ 47 h 142"/>
              <a:gd name="connsiteX72-6221" fmla="*/ 111 w 684"/>
              <a:gd name="connsiteY72-6222" fmla="*/ 53 h 142"/>
              <a:gd name="connsiteX73-6223" fmla="*/ 111 w 684"/>
              <a:gd name="connsiteY73-6224" fmla="*/ 58 h 142"/>
              <a:gd name="connsiteX74-6225" fmla="*/ 111 w 684"/>
              <a:gd name="connsiteY74-6226" fmla="*/ 58 h 142"/>
              <a:gd name="connsiteX75-6227" fmla="*/ 111 w 684"/>
              <a:gd name="connsiteY75-6228" fmla="*/ 63 h 142"/>
              <a:gd name="connsiteX76-6229" fmla="*/ 116 w 684"/>
              <a:gd name="connsiteY76-6230" fmla="*/ 63 h 142"/>
              <a:gd name="connsiteX77-6231" fmla="*/ 116 w 684"/>
              <a:gd name="connsiteY77-6232" fmla="*/ 63 h 142"/>
              <a:gd name="connsiteX78-6233" fmla="*/ 121 w 684"/>
              <a:gd name="connsiteY78-6234" fmla="*/ 63 h 142"/>
              <a:gd name="connsiteX79-6235" fmla="*/ 132 w 684"/>
              <a:gd name="connsiteY79-6236" fmla="*/ 63 h 142"/>
              <a:gd name="connsiteX80-6237" fmla="*/ 148 w 684"/>
              <a:gd name="connsiteY80-6238" fmla="*/ 63 h 142"/>
              <a:gd name="connsiteX81-6239" fmla="*/ 169 w 684"/>
              <a:gd name="connsiteY81-6240" fmla="*/ 63 h 142"/>
              <a:gd name="connsiteX82-6241" fmla="*/ 190 w 684"/>
              <a:gd name="connsiteY82-6242" fmla="*/ 63 h 142"/>
              <a:gd name="connsiteX83-6243" fmla="*/ 211 w 684"/>
              <a:gd name="connsiteY83-6244" fmla="*/ 58 h 142"/>
              <a:gd name="connsiteX84-6245" fmla="*/ 242 w 684"/>
              <a:gd name="connsiteY84-6246" fmla="*/ 53 h 142"/>
              <a:gd name="connsiteX85-6247" fmla="*/ 269 w 684"/>
              <a:gd name="connsiteY85-6248" fmla="*/ 53 h 142"/>
              <a:gd name="connsiteX86-6249" fmla="*/ 290 w 684"/>
              <a:gd name="connsiteY86-6250" fmla="*/ 47 h 142"/>
              <a:gd name="connsiteX87-6251" fmla="*/ 311 w 684"/>
              <a:gd name="connsiteY87-6252" fmla="*/ 47 h 142"/>
              <a:gd name="connsiteX88-6253" fmla="*/ 332 w 684"/>
              <a:gd name="connsiteY88-6254" fmla="*/ 42 h 142"/>
              <a:gd name="connsiteX89-6255" fmla="*/ 342 w 684"/>
              <a:gd name="connsiteY89-6256" fmla="*/ 42 h 142"/>
              <a:gd name="connsiteX90-6257" fmla="*/ 358 w 684"/>
              <a:gd name="connsiteY90-6258" fmla="*/ 42 h 142"/>
              <a:gd name="connsiteX91-6259" fmla="*/ 363 w 684"/>
              <a:gd name="connsiteY91-6260" fmla="*/ 42 h 142"/>
              <a:gd name="connsiteX92-6261" fmla="*/ 368 w 684"/>
              <a:gd name="connsiteY92-6262" fmla="*/ 42 h 142"/>
              <a:gd name="connsiteX93-6263" fmla="*/ 368 w 684"/>
              <a:gd name="connsiteY93-6264" fmla="*/ 42 h 142"/>
              <a:gd name="connsiteX0-6265" fmla="*/ 368 w 684"/>
              <a:gd name="connsiteY0-6266" fmla="*/ 42 h 142"/>
              <a:gd name="connsiteX1-6267" fmla="*/ 374 w 684"/>
              <a:gd name="connsiteY1-6268" fmla="*/ 42 h 142"/>
              <a:gd name="connsiteX2-6269" fmla="*/ 379 w 684"/>
              <a:gd name="connsiteY2-6270" fmla="*/ 42 h 142"/>
              <a:gd name="connsiteX3-6271" fmla="*/ 395 w 684"/>
              <a:gd name="connsiteY3-6272" fmla="*/ 37 h 142"/>
              <a:gd name="connsiteX4-6273" fmla="*/ 405 w 684"/>
              <a:gd name="connsiteY4-6274" fmla="*/ 37 h 142"/>
              <a:gd name="connsiteX5-6275" fmla="*/ 421 w 684"/>
              <a:gd name="connsiteY5-6276" fmla="*/ 37 h 142"/>
              <a:gd name="connsiteX6-6277" fmla="*/ 442 w 684"/>
              <a:gd name="connsiteY6-6278" fmla="*/ 32 h 142"/>
              <a:gd name="connsiteX7-6279" fmla="*/ 468 w 684"/>
              <a:gd name="connsiteY7-6280" fmla="*/ 32 h 142"/>
              <a:gd name="connsiteX8-6281" fmla="*/ 495 w 684"/>
              <a:gd name="connsiteY8-6282" fmla="*/ 26 h 142"/>
              <a:gd name="connsiteX9-6283" fmla="*/ 547 w 684"/>
              <a:gd name="connsiteY9-6284" fmla="*/ 21 h 142"/>
              <a:gd name="connsiteX10-6285" fmla="*/ 595 w 684"/>
              <a:gd name="connsiteY10-6286" fmla="*/ 16 h 142"/>
              <a:gd name="connsiteX11-6287" fmla="*/ 642 w 684"/>
              <a:gd name="connsiteY11-6288" fmla="*/ 11 h 142"/>
              <a:gd name="connsiteX12-6289" fmla="*/ 684 w 684"/>
              <a:gd name="connsiteY12-6290" fmla="*/ 11 h 142"/>
              <a:gd name="connsiteX13-6291" fmla="*/ 663 w 684"/>
              <a:gd name="connsiteY13-6292" fmla="*/ 47 h 142"/>
              <a:gd name="connsiteX14-6293" fmla="*/ 653 w 684"/>
              <a:gd name="connsiteY14-6294" fmla="*/ 47 h 142"/>
              <a:gd name="connsiteX15-6295" fmla="*/ 637 w 684"/>
              <a:gd name="connsiteY15-6296" fmla="*/ 47 h 142"/>
              <a:gd name="connsiteX16-6297" fmla="*/ 626 w 684"/>
              <a:gd name="connsiteY16-6298" fmla="*/ 47 h 142"/>
              <a:gd name="connsiteX17-6299" fmla="*/ 610 w 684"/>
              <a:gd name="connsiteY17-6300" fmla="*/ 47 h 142"/>
              <a:gd name="connsiteX18-6301" fmla="*/ 595 w 684"/>
              <a:gd name="connsiteY18-6302" fmla="*/ 53 h 142"/>
              <a:gd name="connsiteX19-6303" fmla="*/ 579 w 684"/>
              <a:gd name="connsiteY19-6304" fmla="*/ 53 h 142"/>
              <a:gd name="connsiteX20-6305" fmla="*/ 558 w 684"/>
              <a:gd name="connsiteY20-6306" fmla="*/ 53 h 142"/>
              <a:gd name="connsiteX21-6307" fmla="*/ 542 w 684"/>
              <a:gd name="connsiteY21-6308" fmla="*/ 53 h 142"/>
              <a:gd name="connsiteX22-6309" fmla="*/ 521 w 684"/>
              <a:gd name="connsiteY22-6310" fmla="*/ 58 h 142"/>
              <a:gd name="connsiteX23-6311" fmla="*/ 500 w 684"/>
              <a:gd name="connsiteY23-6312" fmla="*/ 58 h 142"/>
              <a:gd name="connsiteX24-6313" fmla="*/ 479 w 684"/>
              <a:gd name="connsiteY24-6314" fmla="*/ 63 h 142"/>
              <a:gd name="connsiteX25-6315" fmla="*/ 458 w 684"/>
              <a:gd name="connsiteY25-6316" fmla="*/ 63 h 142"/>
              <a:gd name="connsiteX26-6317" fmla="*/ 432 w 684"/>
              <a:gd name="connsiteY26-6318" fmla="*/ 69 h 142"/>
              <a:gd name="connsiteX27-6319" fmla="*/ 405 w 684"/>
              <a:gd name="connsiteY27-6320" fmla="*/ 69 h 142"/>
              <a:gd name="connsiteX28-6321" fmla="*/ 384 w 684"/>
              <a:gd name="connsiteY28-6322" fmla="*/ 74 h 142"/>
              <a:gd name="connsiteX29-6323" fmla="*/ 353 w 684"/>
              <a:gd name="connsiteY29-6324" fmla="*/ 74 h 142"/>
              <a:gd name="connsiteX30-6325" fmla="*/ 326 w 684"/>
              <a:gd name="connsiteY30-6326" fmla="*/ 79 h 142"/>
              <a:gd name="connsiteX31-6327" fmla="*/ 305 w 684"/>
              <a:gd name="connsiteY31-6328" fmla="*/ 84 h 142"/>
              <a:gd name="connsiteX32-6329" fmla="*/ 279 w 684"/>
              <a:gd name="connsiteY32-6330" fmla="*/ 90 h 142"/>
              <a:gd name="connsiteX33-6331" fmla="*/ 258 w 684"/>
              <a:gd name="connsiteY33-6332" fmla="*/ 90 h 142"/>
              <a:gd name="connsiteX34-6333" fmla="*/ 237 w 684"/>
              <a:gd name="connsiteY34-6334" fmla="*/ 95 h 142"/>
              <a:gd name="connsiteX35-6335" fmla="*/ 216 w 684"/>
              <a:gd name="connsiteY35-6336" fmla="*/ 100 h 142"/>
              <a:gd name="connsiteX36-6337" fmla="*/ 200 w 684"/>
              <a:gd name="connsiteY36-6338" fmla="*/ 100 h 142"/>
              <a:gd name="connsiteX37-6339" fmla="*/ 184 w 684"/>
              <a:gd name="connsiteY37-6340" fmla="*/ 105 h 142"/>
              <a:gd name="connsiteX38-6341" fmla="*/ 169 w 684"/>
              <a:gd name="connsiteY38-6342" fmla="*/ 105 h 142"/>
              <a:gd name="connsiteX39-6343" fmla="*/ 153 w 684"/>
              <a:gd name="connsiteY39-6344" fmla="*/ 111 h 142"/>
              <a:gd name="connsiteX40-6345" fmla="*/ 142 w 684"/>
              <a:gd name="connsiteY40-6346" fmla="*/ 111 h 142"/>
              <a:gd name="connsiteX41-6347" fmla="*/ 132 w 684"/>
              <a:gd name="connsiteY41-6348" fmla="*/ 116 h 142"/>
              <a:gd name="connsiteX42-6349" fmla="*/ 127 w 684"/>
              <a:gd name="connsiteY42-6350" fmla="*/ 116 h 142"/>
              <a:gd name="connsiteX43-6351" fmla="*/ 116 w 684"/>
              <a:gd name="connsiteY43-6352" fmla="*/ 121 h 142"/>
              <a:gd name="connsiteX44-6353" fmla="*/ 111 w 684"/>
              <a:gd name="connsiteY44-6354" fmla="*/ 121 h 142"/>
              <a:gd name="connsiteX45-6355" fmla="*/ 105 w 684"/>
              <a:gd name="connsiteY45-6356" fmla="*/ 126 h 142"/>
              <a:gd name="connsiteX46-6357" fmla="*/ 90 w 684"/>
              <a:gd name="connsiteY46-6358" fmla="*/ 132 h 142"/>
              <a:gd name="connsiteX47-6359" fmla="*/ 79 w 684"/>
              <a:gd name="connsiteY47-6360" fmla="*/ 137 h 142"/>
              <a:gd name="connsiteX48-6361" fmla="*/ 69 w 684"/>
              <a:gd name="connsiteY48-6362" fmla="*/ 142 h 142"/>
              <a:gd name="connsiteX49-6363" fmla="*/ 63 w 684"/>
              <a:gd name="connsiteY49-6364" fmla="*/ 142 h 142"/>
              <a:gd name="connsiteX50-6365" fmla="*/ 58 w 684"/>
              <a:gd name="connsiteY50-6366" fmla="*/ 142 h 142"/>
              <a:gd name="connsiteX51-6367" fmla="*/ 53 w 684"/>
              <a:gd name="connsiteY51-6368" fmla="*/ 142 h 142"/>
              <a:gd name="connsiteX52-6369" fmla="*/ 48 w 684"/>
              <a:gd name="connsiteY52-6370" fmla="*/ 142 h 142"/>
              <a:gd name="connsiteX53-6371" fmla="*/ 37 w 684"/>
              <a:gd name="connsiteY53-6372" fmla="*/ 132 h 142"/>
              <a:gd name="connsiteX54-6373" fmla="*/ 27 w 684"/>
              <a:gd name="connsiteY54-6374" fmla="*/ 126 h 142"/>
              <a:gd name="connsiteX55-6375" fmla="*/ 16 w 684"/>
              <a:gd name="connsiteY55-6376" fmla="*/ 116 h 142"/>
              <a:gd name="connsiteX56-6377" fmla="*/ 11 w 684"/>
              <a:gd name="connsiteY56-6378" fmla="*/ 111 h 142"/>
              <a:gd name="connsiteX57-6379" fmla="*/ 6 w 684"/>
              <a:gd name="connsiteY57-6380" fmla="*/ 100 h 142"/>
              <a:gd name="connsiteX58-6381" fmla="*/ 0 w 684"/>
              <a:gd name="connsiteY58-6382" fmla="*/ 95 h 142"/>
              <a:gd name="connsiteX59-6383" fmla="*/ 6 w 684"/>
              <a:gd name="connsiteY59-6384" fmla="*/ 90 h 142"/>
              <a:gd name="connsiteX60-6385" fmla="*/ 11 w 684"/>
              <a:gd name="connsiteY60-6386" fmla="*/ 84 h 142"/>
              <a:gd name="connsiteX61-6387" fmla="*/ 16 w 684"/>
              <a:gd name="connsiteY61-6388" fmla="*/ 79 h 142"/>
              <a:gd name="connsiteX62-6389" fmla="*/ 27 w 684"/>
              <a:gd name="connsiteY62-6390" fmla="*/ 74 h 142"/>
              <a:gd name="connsiteX63-6391" fmla="*/ 37 w 684"/>
              <a:gd name="connsiteY63-6392" fmla="*/ 63 h 142"/>
              <a:gd name="connsiteX64-6393" fmla="*/ 48 w 684"/>
              <a:gd name="connsiteY64-6394" fmla="*/ 53 h 142"/>
              <a:gd name="connsiteX65-6395" fmla="*/ 127 w 684"/>
              <a:gd name="connsiteY65-6396" fmla="*/ 0 h 142"/>
              <a:gd name="connsiteX66-6397" fmla="*/ 121 w 684"/>
              <a:gd name="connsiteY66-6398" fmla="*/ 11 h 142"/>
              <a:gd name="connsiteX67-6399" fmla="*/ 116 w 684"/>
              <a:gd name="connsiteY67-6400" fmla="*/ 21 h 142"/>
              <a:gd name="connsiteX68-6401" fmla="*/ 116 w 684"/>
              <a:gd name="connsiteY68-6402" fmla="*/ 32 h 142"/>
              <a:gd name="connsiteX69-6403" fmla="*/ 111 w 684"/>
              <a:gd name="connsiteY69-6404" fmla="*/ 37 h 142"/>
              <a:gd name="connsiteX70-6405" fmla="*/ 111 w 684"/>
              <a:gd name="connsiteY70-6406" fmla="*/ 47 h 142"/>
              <a:gd name="connsiteX71-6407" fmla="*/ 111 w 684"/>
              <a:gd name="connsiteY71-6408" fmla="*/ 53 h 142"/>
              <a:gd name="connsiteX72-6409" fmla="*/ 111 w 684"/>
              <a:gd name="connsiteY72-6410" fmla="*/ 58 h 142"/>
              <a:gd name="connsiteX73-6411" fmla="*/ 111 w 684"/>
              <a:gd name="connsiteY73-6412" fmla="*/ 58 h 142"/>
              <a:gd name="connsiteX74-6413" fmla="*/ 111 w 684"/>
              <a:gd name="connsiteY74-6414" fmla="*/ 63 h 142"/>
              <a:gd name="connsiteX75-6415" fmla="*/ 116 w 684"/>
              <a:gd name="connsiteY75-6416" fmla="*/ 63 h 142"/>
              <a:gd name="connsiteX76-6417" fmla="*/ 116 w 684"/>
              <a:gd name="connsiteY76-6418" fmla="*/ 63 h 142"/>
              <a:gd name="connsiteX77-6419" fmla="*/ 121 w 684"/>
              <a:gd name="connsiteY77-6420" fmla="*/ 63 h 142"/>
              <a:gd name="connsiteX78-6421" fmla="*/ 132 w 684"/>
              <a:gd name="connsiteY78-6422" fmla="*/ 63 h 142"/>
              <a:gd name="connsiteX79-6423" fmla="*/ 148 w 684"/>
              <a:gd name="connsiteY79-6424" fmla="*/ 63 h 142"/>
              <a:gd name="connsiteX80-6425" fmla="*/ 169 w 684"/>
              <a:gd name="connsiteY80-6426" fmla="*/ 63 h 142"/>
              <a:gd name="connsiteX81-6427" fmla="*/ 190 w 684"/>
              <a:gd name="connsiteY81-6428" fmla="*/ 63 h 142"/>
              <a:gd name="connsiteX82-6429" fmla="*/ 211 w 684"/>
              <a:gd name="connsiteY82-6430" fmla="*/ 58 h 142"/>
              <a:gd name="connsiteX83-6431" fmla="*/ 242 w 684"/>
              <a:gd name="connsiteY83-6432" fmla="*/ 53 h 142"/>
              <a:gd name="connsiteX84-6433" fmla="*/ 269 w 684"/>
              <a:gd name="connsiteY84-6434" fmla="*/ 53 h 142"/>
              <a:gd name="connsiteX85-6435" fmla="*/ 290 w 684"/>
              <a:gd name="connsiteY85-6436" fmla="*/ 47 h 142"/>
              <a:gd name="connsiteX86-6437" fmla="*/ 311 w 684"/>
              <a:gd name="connsiteY86-6438" fmla="*/ 47 h 142"/>
              <a:gd name="connsiteX87-6439" fmla="*/ 332 w 684"/>
              <a:gd name="connsiteY87-6440" fmla="*/ 42 h 142"/>
              <a:gd name="connsiteX88-6441" fmla="*/ 342 w 684"/>
              <a:gd name="connsiteY88-6442" fmla="*/ 42 h 142"/>
              <a:gd name="connsiteX89-6443" fmla="*/ 358 w 684"/>
              <a:gd name="connsiteY89-6444" fmla="*/ 42 h 142"/>
              <a:gd name="connsiteX90-6445" fmla="*/ 363 w 684"/>
              <a:gd name="connsiteY90-6446" fmla="*/ 42 h 142"/>
              <a:gd name="connsiteX91-6447" fmla="*/ 368 w 684"/>
              <a:gd name="connsiteY91-6448" fmla="*/ 42 h 142"/>
              <a:gd name="connsiteX92-6449" fmla="*/ 368 w 684"/>
              <a:gd name="connsiteY92-6450" fmla="*/ 42 h 142"/>
              <a:gd name="connsiteX0-6451" fmla="*/ 368 w 684"/>
              <a:gd name="connsiteY0-6452" fmla="*/ 42 h 142"/>
              <a:gd name="connsiteX1-6453" fmla="*/ 374 w 684"/>
              <a:gd name="connsiteY1-6454" fmla="*/ 42 h 142"/>
              <a:gd name="connsiteX2-6455" fmla="*/ 379 w 684"/>
              <a:gd name="connsiteY2-6456" fmla="*/ 42 h 142"/>
              <a:gd name="connsiteX3-6457" fmla="*/ 395 w 684"/>
              <a:gd name="connsiteY3-6458" fmla="*/ 37 h 142"/>
              <a:gd name="connsiteX4-6459" fmla="*/ 405 w 684"/>
              <a:gd name="connsiteY4-6460" fmla="*/ 37 h 142"/>
              <a:gd name="connsiteX5-6461" fmla="*/ 421 w 684"/>
              <a:gd name="connsiteY5-6462" fmla="*/ 37 h 142"/>
              <a:gd name="connsiteX6-6463" fmla="*/ 442 w 684"/>
              <a:gd name="connsiteY6-6464" fmla="*/ 32 h 142"/>
              <a:gd name="connsiteX7-6465" fmla="*/ 468 w 684"/>
              <a:gd name="connsiteY7-6466" fmla="*/ 32 h 142"/>
              <a:gd name="connsiteX8-6467" fmla="*/ 495 w 684"/>
              <a:gd name="connsiteY8-6468" fmla="*/ 26 h 142"/>
              <a:gd name="connsiteX9-6469" fmla="*/ 547 w 684"/>
              <a:gd name="connsiteY9-6470" fmla="*/ 21 h 142"/>
              <a:gd name="connsiteX10-6471" fmla="*/ 595 w 684"/>
              <a:gd name="connsiteY10-6472" fmla="*/ 16 h 142"/>
              <a:gd name="connsiteX11-6473" fmla="*/ 642 w 684"/>
              <a:gd name="connsiteY11-6474" fmla="*/ 11 h 142"/>
              <a:gd name="connsiteX12-6475" fmla="*/ 684 w 684"/>
              <a:gd name="connsiteY12-6476" fmla="*/ 11 h 142"/>
              <a:gd name="connsiteX13-6477" fmla="*/ 663 w 684"/>
              <a:gd name="connsiteY13-6478" fmla="*/ 47 h 142"/>
              <a:gd name="connsiteX14-6479" fmla="*/ 653 w 684"/>
              <a:gd name="connsiteY14-6480" fmla="*/ 47 h 142"/>
              <a:gd name="connsiteX15-6481" fmla="*/ 637 w 684"/>
              <a:gd name="connsiteY15-6482" fmla="*/ 47 h 142"/>
              <a:gd name="connsiteX16-6483" fmla="*/ 626 w 684"/>
              <a:gd name="connsiteY16-6484" fmla="*/ 47 h 142"/>
              <a:gd name="connsiteX17-6485" fmla="*/ 610 w 684"/>
              <a:gd name="connsiteY17-6486" fmla="*/ 47 h 142"/>
              <a:gd name="connsiteX18-6487" fmla="*/ 595 w 684"/>
              <a:gd name="connsiteY18-6488" fmla="*/ 53 h 142"/>
              <a:gd name="connsiteX19-6489" fmla="*/ 579 w 684"/>
              <a:gd name="connsiteY19-6490" fmla="*/ 53 h 142"/>
              <a:gd name="connsiteX20-6491" fmla="*/ 558 w 684"/>
              <a:gd name="connsiteY20-6492" fmla="*/ 53 h 142"/>
              <a:gd name="connsiteX21-6493" fmla="*/ 542 w 684"/>
              <a:gd name="connsiteY21-6494" fmla="*/ 53 h 142"/>
              <a:gd name="connsiteX22-6495" fmla="*/ 521 w 684"/>
              <a:gd name="connsiteY22-6496" fmla="*/ 58 h 142"/>
              <a:gd name="connsiteX23-6497" fmla="*/ 500 w 684"/>
              <a:gd name="connsiteY23-6498" fmla="*/ 58 h 142"/>
              <a:gd name="connsiteX24-6499" fmla="*/ 479 w 684"/>
              <a:gd name="connsiteY24-6500" fmla="*/ 63 h 142"/>
              <a:gd name="connsiteX25-6501" fmla="*/ 458 w 684"/>
              <a:gd name="connsiteY25-6502" fmla="*/ 63 h 142"/>
              <a:gd name="connsiteX26-6503" fmla="*/ 432 w 684"/>
              <a:gd name="connsiteY26-6504" fmla="*/ 69 h 142"/>
              <a:gd name="connsiteX27-6505" fmla="*/ 405 w 684"/>
              <a:gd name="connsiteY27-6506" fmla="*/ 69 h 142"/>
              <a:gd name="connsiteX28-6507" fmla="*/ 384 w 684"/>
              <a:gd name="connsiteY28-6508" fmla="*/ 74 h 142"/>
              <a:gd name="connsiteX29-6509" fmla="*/ 353 w 684"/>
              <a:gd name="connsiteY29-6510" fmla="*/ 74 h 142"/>
              <a:gd name="connsiteX30-6511" fmla="*/ 326 w 684"/>
              <a:gd name="connsiteY30-6512" fmla="*/ 79 h 142"/>
              <a:gd name="connsiteX31-6513" fmla="*/ 305 w 684"/>
              <a:gd name="connsiteY31-6514" fmla="*/ 84 h 142"/>
              <a:gd name="connsiteX32-6515" fmla="*/ 279 w 684"/>
              <a:gd name="connsiteY32-6516" fmla="*/ 90 h 142"/>
              <a:gd name="connsiteX33-6517" fmla="*/ 258 w 684"/>
              <a:gd name="connsiteY33-6518" fmla="*/ 90 h 142"/>
              <a:gd name="connsiteX34-6519" fmla="*/ 237 w 684"/>
              <a:gd name="connsiteY34-6520" fmla="*/ 95 h 142"/>
              <a:gd name="connsiteX35-6521" fmla="*/ 216 w 684"/>
              <a:gd name="connsiteY35-6522" fmla="*/ 100 h 142"/>
              <a:gd name="connsiteX36-6523" fmla="*/ 200 w 684"/>
              <a:gd name="connsiteY36-6524" fmla="*/ 100 h 142"/>
              <a:gd name="connsiteX37-6525" fmla="*/ 184 w 684"/>
              <a:gd name="connsiteY37-6526" fmla="*/ 105 h 142"/>
              <a:gd name="connsiteX38-6527" fmla="*/ 169 w 684"/>
              <a:gd name="connsiteY38-6528" fmla="*/ 105 h 142"/>
              <a:gd name="connsiteX39-6529" fmla="*/ 153 w 684"/>
              <a:gd name="connsiteY39-6530" fmla="*/ 111 h 142"/>
              <a:gd name="connsiteX40-6531" fmla="*/ 142 w 684"/>
              <a:gd name="connsiteY40-6532" fmla="*/ 111 h 142"/>
              <a:gd name="connsiteX41-6533" fmla="*/ 132 w 684"/>
              <a:gd name="connsiteY41-6534" fmla="*/ 116 h 142"/>
              <a:gd name="connsiteX42-6535" fmla="*/ 127 w 684"/>
              <a:gd name="connsiteY42-6536" fmla="*/ 116 h 142"/>
              <a:gd name="connsiteX43-6537" fmla="*/ 116 w 684"/>
              <a:gd name="connsiteY43-6538" fmla="*/ 121 h 142"/>
              <a:gd name="connsiteX44-6539" fmla="*/ 111 w 684"/>
              <a:gd name="connsiteY44-6540" fmla="*/ 121 h 142"/>
              <a:gd name="connsiteX45-6541" fmla="*/ 105 w 684"/>
              <a:gd name="connsiteY45-6542" fmla="*/ 126 h 142"/>
              <a:gd name="connsiteX46-6543" fmla="*/ 90 w 684"/>
              <a:gd name="connsiteY46-6544" fmla="*/ 132 h 142"/>
              <a:gd name="connsiteX47-6545" fmla="*/ 79 w 684"/>
              <a:gd name="connsiteY47-6546" fmla="*/ 137 h 142"/>
              <a:gd name="connsiteX48-6547" fmla="*/ 69 w 684"/>
              <a:gd name="connsiteY48-6548" fmla="*/ 142 h 142"/>
              <a:gd name="connsiteX49-6549" fmla="*/ 63 w 684"/>
              <a:gd name="connsiteY49-6550" fmla="*/ 142 h 142"/>
              <a:gd name="connsiteX50-6551" fmla="*/ 58 w 684"/>
              <a:gd name="connsiteY50-6552" fmla="*/ 142 h 142"/>
              <a:gd name="connsiteX51-6553" fmla="*/ 53 w 684"/>
              <a:gd name="connsiteY51-6554" fmla="*/ 142 h 142"/>
              <a:gd name="connsiteX52-6555" fmla="*/ 48 w 684"/>
              <a:gd name="connsiteY52-6556" fmla="*/ 142 h 142"/>
              <a:gd name="connsiteX53-6557" fmla="*/ 37 w 684"/>
              <a:gd name="connsiteY53-6558" fmla="*/ 132 h 142"/>
              <a:gd name="connsiteX54-6559" fmla="*/ 27 w 684"/>
              <a:gd name="connsiteY54-6560" fmla="*/ 126 h 142"/>
              <a:gd name="connsiteX55-6561" fmla="*/ 16 w 684"/>
              <a:gd name="connsiteY55-6562" fmla="*/ 116 h 142"/>
              <a:gd name="connsiteX56-6563" fmla="*/ 11 w 684"/>
              <a:gd name="connsiteY56-6564" fmla="*/ 111 h 142"/>
              <a:gd name="connsiteX57-6565" fmla="*/ 6 w 684"/>
              <a:gd name="connsiteY57-6566" fmla="*/ 100 h 142"/>
              <a:gd name="connsiteX58-6567" fmla="*/ 0 w 684"/>
              <a:gd name="connsiteY58-6568" fmla="*/ 95 h 142"/>
              <a:gd name="connsiteX59-6569" fmla="*/ 6 w 684"/>
              <a:gd name="connsiteY59-6570" fmla="*/ 90 h 142"/>
              <a:gd name="connsiteX60-6571" fmla="*/ 11 w 684"/>
              <a:gd name="connsiteY60-6572" fmla="*/ 84 h 142"/>
              <a:gd name="connsiteX61-6573" fmla="*/ 16 w 684"/>
              <a:gd name="connsiteY61-6574" fmla="*/ 79 h 142"/>
              <a:gd name="connsiteX62-6575" fmla="*/ 27 w 684"/>
              <a:gd name="connsiteY62-6576" fmla="*/ 74 h 142"/>
              <a:gd name="connsiteX63-6577" fmla="*/ 37 w 684"/>
              <a:gd name="connsiteY63-6578" fmla="*/ 63 h 142"/>
              <a:gd name="connsiteX64-6579" fmla="*/ 127 w 684"/>
              <a:gd name="connsiteY64-6580" fmla="*/ 0 h 142"/>
              <a:gd name="connsiteX65-6581" fmla="*/ 121 w 684"/>
              <a:gd name="connsiteY65-6582" fmla="*/ 11 h 142"/>
              <a:gd name="connsiteX66-6583" fmla="*/ 116 w 684"/>
              <a:gd name="connsiteY66-6584" fmla="*/ 21 h 142"/>
              <a:gd name="connsiteX67-6585" fmla="*/ 116 w 684"/>
              <a:gd name="connsiteY67-6586" fmla="*/ 32 h 142"/>
              <a:gd name="connsiteX68-6587" fmla="*/ 111 w 684"/>
              <a:gd name="connsiteY68-6588" fmla="*/ 37 h 142"/>
              <a:gd name="connsiteX69-6589" fmla="*/ 111 w 684"/>
              <a:gd name="connsiteY69-6590" fmla="*/ 47 h 142"/>
              <a:gd name="connsiteX70-6591" fmla="*/ 111 w 684"/>
              <a:gd name="connsiteY70-6592" fmla="*/ 53 h 142"/>
              <a:gd name="connsiteX71-6593" fmla="*/ 111 w 684"/>
              <a:gd name="connsiteY71-6594" fmla="*/ 58 h 142"/>
              <a:gd name="connsiteX72-6595" fmla="*/ 111 w 684"/>
              <a:gd name="connsiteY72-6596" fmla="*/ 58 h 142"/>
              <a:gd name="connsiteX73-6597" fmla="*/ 111 w 684"/>
              <a:gd name="connsiteY73-6598" fmla="*/ 63 h 142"/>
              <a:gd name="connsiteX74-6599" fmla="*/ 116 w 684"/>
              <a:gd name="connsiteY74-6600" fmla="*/ 63 h 142"/>
              <a:gd name="connsiteX75-6601" fmla="*/ 116 w 684"/>
              <a:gd name="connsiteY75-6602" fmla="*/ 63 h 142"/>
              <a:gd name="connsiteX76-6603" fmla="*/ 121 w 684"/>
              <a:gd name="connsiteY76-6604" fmla="*/ 63 h 142"/>
              <a:gd name="connsiteX77-6605" fmla="*/ 132 w 684"/>
              <a:gd name="connsiteY77-6606" fmla="*/ 63 h 142"/>
              <a:gd name="connsiteX78-6607" fmla="*/ 148 w 684"/>
              <a:gd name="connsiteY78-6608" fmla="*/ 63 h 142"/>
              <a:gd name="connsiteX79-6609" fmla="*/ 169 w 684"/>
              <a:gd name="connsiteY79-6610" fmla="*/ 63 h 142"/>
              <a:gd name="connsiteX80-6611" fmla="*/ 190 w 684"/>
              <a:gd name="connsiteY80-6612" fmla="*/ 63 h 142"/>
              <a:gd name="connsiteX81-6613" fmla="*/ 211 w 684"/>
              <a:gd name="connsiteY81-6614" fmla="*/ 58 h 142"/>
              <a:gd name="connsiteX82-6615" fmla="*/ 242 w 684"/>
              <a:gd name="connsiteY82-6616" fmla="*/ 53 h 142"/>
              <a:gd name="connsiteX83-6617" fmla="*/ 269 w 684"/>
              <a:gd name="connsiteY83-6618" fmla="*/ 53 h 142"/>
              <a:gd name="connsiteX84-6619" fmla="*/ 290 w 684"/>
              <a:gd name="connsiteY84-6620" fmla="*/ 47 h 142"/>
              <a:gd name="connsiteX85-6621" fmla="*/ 311 w 684"/>
              <a:gd name="connsiteY85-6622" fmla="*/ 47 h 142"/>
              <a:gd name="connsiteX86-6623" fmla="*/ 332 w 684"/>
              <a:gd name="connsiteY86-6624" fmla="*/ 42 h 142"/>
              <a:gd name="connsiteX87-6625" fmla="*/ 342 w 684"/>
              <a:gd name="connsiteY87-6626" fmla="*/ 42 h 142"/>
              <a:gd name="connsiteX88-6627" fmla="*/ 358 w 684"/>
              <a:gd name="connsiteY88-6628" fmla="*/ 42 h 142"/>
              <a:gd name="connsiteX89-6629" fmla="*/ 363 w 684"/>
              <a:gd name="connsiteY89-6630" fmla="*/ 42 h 142"/>
              <a:gd name="connsiteX90-6631" fmla="*/ 368 w 684"/>
              <a:gd name="connsiteY90-6632" fmla="*/ 42 h 142"/>
              <a:gd name="connsiteX91-6633" fmla="*/ 368 w 684"/>
              <a:gd name="connsiteY91-6634" fmla="*/ 42 h 142"/>
              <a:gd name="connsiteX0-6635" fmla="*/ 368 w 684"/>
              <a:gd name="connsiteY0-6636" fmla="*/ 49 h 149"/>
              <a:gd name="connsiteX1-6637" fmla="*/ 374 w 684"/>
              <a:gd name="connsiteY1-6638" fmla="*/ 49 h 149"/>
              <a:gd name="connsiteX2-6639" fmla="*/ 379 w 684"/>
              <a:gd name="connsiteY2-6640" fmla="*/ 49 h 149"/>
              <a:gd name="connsiteX3-6641" fmla="*/ 395 w 684"/>
              <a:gd name="connsiteY3-6642" fmla="*/ 44 h 149"/>
              <a:gd name="connsiteX4-6643" fmla="*/ 405 w 684"/>
              <a:gd name="connsiteY4-6644" fmla="*/ 44 h 149"/>
              <a:gd name="connsiteX5-6645" fmla="*/ 421 w 684"/>
              <a:gd name="connsiteY5-6646" fmla="*/ 44 h 149"/>
              <a:gd name="connsiteX6-6647" fmla="*/ 442 w 684"/>
              <a:gd name="connsiteY6-6648" fmla="*/ 39 h 149"/>
              <a:gd name="connsiteX7-6649" fmla="*/ 468 w 684"/>
              <a:gd name="connsiteY7-6650" fmla="*/ 39 h 149"/>
              <a:gd name="connsiteX8-6651" fmla="*/ 495 w 684"/>
              <a:gd name="connsiteY8-6652" fmla="*/ 33 h 149"/>
              <a:gd name="connsiteX9-6653" fmla="*/ 547 w 684"/>
              <a:gd name="connsiteY9-6654" fmla="*/ 28 h 149"/>
              <a:gd name="connsiteX10-6655" fmla="*/ 595 w 684"/>
              <a:gd name="connsiteY10-6656" fmla="*/ 23 h 149"/>
              <a:gd name="connsiteX11-6657" fmla="*/ 642 w 684"/>
              <a:gd name="connsiteY11-6658" fmla="*/ 18 h 149"/>
              <a:gd name="connsiteX12-6659" fmla="*/ 684 w 684"/>
              <a:gd name="connsiteY12-6660" fmla="*/ 18 h 149"/>
              <a:gd name="connsiteX13-6661" fmla="*/ 663 w 684"/>
              <a:gd name="connsiteY13-6662" fmla="*/ 54 h 149"/>
              <a:gd name="connsiteX14-6663" fmla="*/ 653 w 684"/>
              <a:gd name="connsiteY14-6664" fmla="*/ 54 h 149"/>
              <a:gd name="connsiteX15-6665" fmla="*/ 637 w 684"/>
              <a:gd name="connsiteY15-6666" fmla="*/ 54 h 149"/>
              <a:gd name="connsiteX16-6667" fmla="*/ 626 w 684"/>
              <a:gd name="connsiteY16-6668" fmla="*/ 54 h 149"/>
              <a:gd name="connsiteX17-6669" fmla="*/ 610 w 684"/>
              <a:gd name="connsiteY17-6670" fmla="*/ 54 h 149"/>
              <a:gd name="connsiteX18-6671" fmla="*/ 595 w 684"/>
              <a:gd name="connsiteY18-6672" fmla="*/ 60 h 149"/>
              <a:gd name="connsiteX19-6673" fmla="*/ 579 w 684"/>
              <a:gd name="connsiteY19-6674" fmla="*/ 60 h 149"/>
              <a:gd name="connsiteX20-6675" fmla="*/ 558 w 684"/>
              <a:gd name="connsiteY20-6676" fmla="*/ 60 h 149"/>
              <a:gd name="connsiteX21-6677" fmla="*/ 542 w 684"/>
              <a:gd name="connsiteY21-6678" fmla="*/ 60 h 149"/>
              <a:gd name="connsiteX22-6679" fmla="*/ 521 w 684"/>
              <a:gd name="connsiteY22-6680" fmla="*/ 65 h 149"/>
              <a:gd name="connsiteX23-6681" fmla="*/ 500 w 684"/>
              <a:gd name="connsiteY23-6682" fmla="*/ 65 h 149"/>
              <a:gd name="connsiteX24-6683" fmla="*/ 479 w 684"/>
              <a:gd name="connsiteY24-6684" fmla="*/ 70 h 149"/>
              <a:gd name="connsiteX25-6685" fmla="*/ 458 w 684"/>
              <a:gd name="connsiteY25-6686" fmla="*/ 70 h 149"/>
              <a:gd name="connsiteX26-6687" fmla="*/ 432 w 684"/>
              <a:gd name="connsiteY26-6688" fmla="*/ 76 h 149"/>
              <a:gd name="connsiteX27-6689" fmla="*/ 405 w 684"/>
              <a:gd name="connsiteY27-6690" fmla="*/ 76 h 149"/>
              <a:gd name="connsiteX28-6691" fmla="*/ 384 w 684"/>
              <a:gd name="connsiteY28-6692" fmla="*/ 81 h 149"/>
              <a:gd name="connsiteX29-6693" fmla="*/ 353 w 684"/>
              <a:gd name="connsiteY29-6694" fmla="*/ 81 h 149"/>
              <a:gd name="connsiteX30-6695" fmla="*/ 326 w 684"/>
              <a:gd name="connsiteY30-6696" fmla="*/ 86 h 149"/>
              <a:gd name="connsiteX31-6697" fmla="*/ 305 w 684"/>
              <a:gd name="connsiteY31-6698" fmla="*/ 91 h 149"/>
              <a:gd name="connsiteX32-6699" fmla="*/ 279 w 684"/>
              <a:gd name="connsiteY32-6700" fmla="*/ 97 h 149"/>
              <a:gd name="connsiteX33-6701" fmla="*/ 258 w 684"/>
              <a:gd name="connsiteY33-6702" fmla="*/ 97 h 149"/>
              <a:gd name="connsiteX34-6703" fmla="*/ 237 w 684"/>
              <a:gd name="connsiteY34-6704" fmla="*/ 102 h 149"/>
              <a:gd name="connsiteX35-6705" fmla="*/ 216 w 684"/>
              <a:gd name="connsiteY35-6706" fmla="*/ 107 h 149"/>
              <a:gd name="connsiteX36-6707" fmla="*/ 200 w 684"/>
              <a:gd name="connsiteY36-6708" fmla="*/ 107 h 149"/>
              <a:gd name="connsiteX37-6709" fmla="*/ 184 w 684"/>
              <a:gd name="connsiteY37-6710" fmla="*/ 112 h 149"/>
              <a:gd name="connsiteX38-6711" fmla="*/ 169 w 684"/>
              <a:gd name="connsiteY38-6712" fmla="*/ 112 h 149"/>
              <a:gd name="connsiteX39-6713" fmla="*/ 153 w 684"/>
              <a:gd name="connsiteY39-6714" fmla="*/ 118 h 149"/>
              <a:gd name="connsiteX40-6715" fmla="*/ 142 w 684"/>
              <a:gd name="connsiteY40-6716" fmla="*/ 118 h 149"/>
              <a:gd name="connsiteX41-6717" fmla="*/ 132 w 684"/>
              <a:gd name="connsiteY41-6718" fmla="*/ 123 h 149"/>
              <a:gd name="connsiteX42-6719" fmla="*/ 127 w 684"/>
              <a:gd name="connsiteY42-6720" fmla="*/ 123 h 149"/>
              <a:gd name="connsiteX43-6721" fmla="*/ 116 w 684"/>
              <a:gd name="connsiteY43-6722" fmla="*/ 128 h 149"/>
              <a:gd name="connsiteX44-6723" fmla="*/ 111 w 684"/>
              <a:gd name="connsiteY44-6724" fmla="*/ 128 h 149"/>
              <a:gd name="connsiteX45-6725" fmla="*/ 105 w 684"/>
              <a:gd name="connsiteY45-6726" fmla="*/ 133 h 149"/>
              <a:gd name="connsiteX46-6727" fmla="*/ 90 w 684"/>
              <a:gd name="connsiteY46-6728" fmla="*/ 139 h 149"/>
              <a:gd name="connsiteX47-6729" fmla="*/ 79 w 684"/>
              <a:gd name="connsiteY47-6730" fmla="*/ 144 h 149"/>
              <a:gd name="connsiteX48-6731" fmla="*/ 69 w 684"/>
              <a:gd name="connsiteY48-6732" fmla="*/ 149 h 149"/>
              <a:gd name="connsiteX49-6733" fmla="*/ 63 w 684"/>
              <a:gd name="connsiteY49-6734" fmla="*/ 149 h 149"/>
              <a:gd name="connsiteX50-6735" fmla="*/ 58 w 684"/>
              <a:gd name="connsiteY50-6736" fmla="*/ 149 h 149"/>
              <a:gd name="connsiteX51-6737" fmla="*/ 53 w 684"/>
              <a:gd name="connsiteY51-6738" fmla="*/ 149 h 149"/>
              <a:gd name="connsiteX52-6739" fmla="*/ 48 w 684"/>
              <a:gd name="connsiteY52-6740" fmla="*/ 149 h 149"/>
              <a:gd name="connsiteX53-6741" fmla="*/ 37 w 684"/>
              <a:gd name="connsiteY53-6742" fmla="*/ 139 h 149"/>
              <a:gd name="connsiteX54-6743" fmla="*/ 27 w 684"/>
              <a:gd name="connsiteY54-6744" fmla="*/ 133 h 149"/>
              <a:gd name="connsiteX55-6745" fmla="*/ 16 w 684"/>
              <a:gd name="connsiteY55-6746" fmla="*/ 123 h 149"/>
              <a:gd name="connsiteX56-6747" fmla="*/ 11 w 684"/>
              <a:gd name="connsiteY56-6748" fmla="*/ 118 h 149"/>
              <a:gd name="connsiteX57-6749" fmla="*/ 6 w 684"/>
              <a:gd name="connsiteY57-6750" fmla="*/ 107 h 149"/>
              <a:gd name="connsiteX58-6751" fmla="*/ 0 w 684"/>
              <a:gd name="connsiteY58-6752" fmla="*/ 102 h 149"/>
              <a:gd name="connsiteX59-6753" fmla="*/ 6 w 684"/>
              <a:gd name="connsiteY59-6754" fmla="*/ 97 h 149"/>
              <a:gd name="connsiteX60-6755" fmla="*/ 11 w 684"/>
              <a:gd name="connsiteY60-6756" fmla="*/ 91 h 149"/>
              <a:gd name="connsiteX61-6757" fmla="*/ 16 w 684"/>
              <a:gd name="connsiteY61-6758" fmla="*/ 86 h 149"/>
              <a:gd name="connsiteX62-6759" fmla="*/ 27 w 684"/>
              <a:gd name="connsiteY62-6760" fmla="*/ 81 h 149"/>
              <a:gd name="connsiteX63-6761" fmla="*/ 37 w 684"/>
              <a:gd name="connsiteY63-6762" fmla="*/ 70 h 149"/>
              <a:gd name="connsiteX64-6763" fmla="*/ 127 w 684"/>
              <a:gd name="connsiteY64-6764" fmla="*/ 7 h 149"/>
              <a:gd name="connsiteX65-6765" fmla="*/ 116 w 684"/>
              <a:gd name="connsiteY65-6766" fmla="*/ 28 h 149"/>
              <a:gd name="connsiteX66-6767" fmla="*/ 116 w 684"/>
              <a:gd name="connsiteY66-6768" fmla="*/ 39 h 149"/>
              <a:gd name="connsiteX67-6769" fmla="*/ 111 w 684"/>
              <a:gd name="connsiteY67-6770" fmla="*/ 44 h 149"/>
              <a:gd name="connsiteX68-6771" fmla="*/ 111 w 684"/>
              <a:gd name="connsiteY68-6772" fmla="*/ 54 h 149"/>
              <a:gd name="connsiteX69-6773" fmla="*/ 111 w 684"/>
              <a:gd name="connsiteY69-6774" fmla="*/ 60 h 149"/>
              <a:gd name="connsiteX70-6775" fmla="*/ 111 w 684"/>
              <a:gd name="connsiteY70-6776" fmla="*/ 65 h 149"/>
              <a:gd name="connsiteX71-6777" fmla="*/ 111 w 684"/>
              <a:gd name="connsiteY71-6778" fmla="*/ 65 h 149"/>
              <a:gd name="connsiteX72-6779" fmla="*/ 111 w 684"/>
              <a:gd name="connsiteY72-6780" fmla="*/ 70 h 149"/>
              <a:gd name="connsiteX73-6781" fmla="*/ 116 w 684"/>
              <a:gd name="connsiteY73-6782" fmla="*/ 70 h 149"/>
              <a:gd name="connsiteX74-6783" fmla="*/ 116 w 684"/>
              <a:gd name="connsiteY74-6784" fmla="*/ 70 h 149"/>
              <a:gd name="connsiteX75-6785" fmla="*/ 121 w 684"/>
              <a:gd name="connsiteY75-6786" fmla="*/ 70 h 149"/>
              <a:gd name="connsiteX76-6787" fmla="*/ 132 w 684"/>
              <a:gd name="connsiteY76-6788" fmla="*/ 70 h 149"/>
              <a:gd name="connsiteX77-6789" fmla="*/ 148 w 684"/>
              <a:gd name="connsiteY77-6790" fmla="*/ 70 h 149"/>
              <a:gd name="connsiteX78-6791" fmla="*/ 169 w 684"/>
              <a:gd name="connsiteY78-6792" fmla="*/ 70 h 149"/>
              <a:gd name="connsiteX79-6793" fmla="*/ 190 w 684"/>
              <a:gd name="connsiteY79-6794" fmla="*/ 70 h 149"/>
              <a:gd name="connsiteX80-6795" fmla="*/ 211 w 684"/>
              <a:gd name="connsiteY80-6796" fmla="*/ 65 h 149"/>
              <a:gd name="connsiteX81-6797" fmla="*/ 242 w 684"/>
              <a:gd name="connsiteY81-6798" fmla="*/ 60 h 149"/>
              <a:gd name="connsiteX82-6799" fmla="*/ 269 w 684"/>
              <a:gd name="connsiteY82-6800" fmla="*/ 60 h 149"/>
              <a:gd name="connsiteX83-6801" fmla="*/ 290 w 684"/>
              <a:gd name="connsiteY83-6802" fmla="*/ 54 h 149"/>
              <a:gd name="connsiteX84-6803" fmla="*/ 311 w 684"/>
              <a:gd name="connsiteY84-6804" fmla="*/ 54 h 149"/>
              <a:gd name="connsiteX85-6805" fmla="*/ 332 w 684"/>
              <a:gd name="connsiteY85-6806" fmla="*/ 49 h 149"/>
              <a:gd name="connsiteX86-6807" fmla="*/ 342 w 684"/>
              <a:gd name="connsiteY86-6808" fmla="*/ 49 h 149"/>
              <a:gd name="connsiteX87-6809" fmla="*/ 358 w 684"/>
              <a:gd name="connsiteY87-6810" fmla="*/ 49 h 149"/>
              <a:gd name="connsiteX88-6811" fmla="*/ 363 w 684"/>
              <a:gd name="connsiteY88-6812" fmla="*/ 49 h 149"/>
              <a:gd name="connsiteX89-6813" fmla="*/ 368 w 684"/>
              <a:gd name="connsiteY89-6814" fmla="*/ 49 h 149"/>
              <a:gd name="connsiteX90-6815" fmla="*/ 368 w 684"/>
              <a:gd name="connsiteY90-6816" fmla="*/ 49 h 149"/>
              <a:gd name="connsiteX0-6817" fmla="*/ 368 w 684"/>
              <a:gd name="connsiteY0-6818" fmla="*/ 49 h 149"/>
              <a:gd name="connsiteX1-6819" fmla="*/ 374 w 684"/>
              <a:gd name="connsiteY1-6820" fmla="*/ 49 h 149"/>
              <a:gd name="connsiteX2-6821" fmla="*/ 379 w 684"/>
              <a:gd name="connsiteY2-6822" fmla="*/ 49 h 149"/>
              <a:gd name="connsiteX3-6823" fmla="*/ 395 w 684"/>
              <a:gd name="connsiteY3-6824" fmla="*/ 44 h 149"/>
              <a:gd name="connsiteX4-6825" fmla="*/ 405 w 684"/>
              <a:gd name="connsiteY4-6826" fmla="*/ 44 h 149"/>
              <a:gd name="connsiteX5-6827" fmla="*/ 421 w 684"/>
              <a:gd name="connsiteY5-6828" fmla="*/ 44 h 149"/>
              <a:gd name="connsiteX6-6829" fmla="*/ 442 w 684"/>
              <a:gd name="connsiteY6-6830" fmla="*/ 39 h 149"/>
              <a:gd name="connsiteX7-6831" fmla="*/ 468 w 684"/>
              <a:gd name="connsiteY7-6832" fmla="*/ 39 h 149"/>
              <a:gd name="connsiteX8-6833" fmla="*/ 495 w 684"/>
              <a:gd name="connsiteY8-6834" fmla="*/ 33 h 149"/>
              <a:gd name="connsiteX9-6835" fmla="*/ 547 w 684"/>
              <a:gd name="connsiteY9-6836" fmla="*/ 28 h 149"/>
              <a:gd name="connsiteX10-6837" fmla="*/ 595 w 684"/>
              <a:gd name="connsiteY10-6838" fmla="*/ 23 h 149"/>
              <a:gd name="connsiteX11-6839" fmla="*/ 642 w 684"/>
              <a:gd name="connsiteY11-6840" fmla="*/ 18 h 149"/>
              <a:gd name="connsiteX12-6841" fmla="*/ 684 w 684"/>
              <a:gd name="connsiteY12-6842" fmla="*/ 18 h 149"/>
              <a:gd name="connsiteX13-6843" fmla="*/ 663 w 684"/>
              <a:gd name="connsiteY13-6844" fmla="*/ 54 h 149"/>
              <a:gd name="connsiteX14-6845" fmla="*/ 653 w 684"/>
              <a:gd name="connsiteY14-6846" fmla="*/ 54 h 149"/>
              <a:gd name="connsiteX15-6847" fmla="*/ 637 w 684"/>
              <a:gd name="connsiteY15-6848" fmla="*/ 54 h 149"/>
              <a:gd name="connsiteX16-6849" fmla="*/ 626 w 684"/>
              <a:gd name="connsiteY16-6850" fmla="*/ 54 h 149"/>
              <a:gd name="connsiteX17-6851" fmla="*/ 610 w 684"/>
              <a:gd name="connsiteY17-6852" fmla="*/ 54 h 149"/>
              <a:gd name="connsiteX18-6853" fmla="*/ 595 w 684"/>
              <a:gd name="connsiteY18-6854" fmla="*/ 60 h 149"/>
              <a:gd name="connsiteX19-6855" fmla="*/ 579 w 684"/>
              <a:gd name="connsiteY19-6856" fmla="*/ 60 h 149"/>
              <a:gd name="connsiteX20-6857" fmla="*/ 558 w 684"/>
              <a:gd name="connsiteY20-6858" fmla="*/ 60 h 149"/>
              <a:gd name="connsiteX21-6859" fmla="*/ 542 w 684"/>
              <a:gd name="connsiteY21-6860" fmla="*/ 60 h 149"/>
              <a:gd name="connsiteX22-6861" fmla="*/ 521 w 684"/>
              <a:gd name="connsiteY22-6862" fmla="*/ 65 h 149"/>
              <a:gd name="connsiteX23-6863" fmla="*/ 500 w 684"/>
              <a:gd name="connsiteY23-6864" fmla="*/ 65 h 149"/>
              <a:gd name="connsiteX24-6865" fmla="*/ 479 w 684"/>
              <a:gd name="connsiteY24-6866" fmla="*/ 70 h 149"/>
              <a:gd name="connsiteX25-6867" fmla="*/ 458 w 684"/>
              <a:gd name="connsiteY25-6868" fmla="*/ 70 h 149"/>
              <a:gd name="connsiteX26-6869" fmla="*/ 432 w 684"/>
              <a:gd name="connsiteY26-6870" fmla="*/ 76 h 149"/>
              <a:gd name="connsiteX27-6871" fmla="*/ 405 w 684"/>
              <a:gd name="connsiteY27-6872" fmla="*/ 76 h 149"/>
              <a:gd name="connsiteX28-6873" fmla="*/ 384 w 684"/>
              <a:gd name="connsiteY28-6874" fmla="*/ 81 h 149"/>
              <a:gd name="connsiteX29-6875" fmla="*/ 353 w 684"/>
              <a:gd name="connsiteY29-6876" fmla="*/ 81 h 149"/>
              <a:gd name="connsiteX30-6877" fmla="*/ 326 w 684"/>
              <a:gd name="connsiteY30-6878" fmla="*/ 86 h 149"/>
              <a:gd name="connsiteX31-6879" fmla="*/ 305 w 684"/>
              <a:gd name="connsiteY31-6880" fmla="*/ 91 h 149"/>
              <a:gd name="connsiteX32-6881" fmla="*/ 279 w 684"/>
              <a:gd name="connsiteY32-6882" fmla="*/ 97 h 149"/>
              <a:gd name="connsiteX33-6883" fmla="*/ 258 w 684"/>
              <a:gd name="connsiteY33-6884" fmla="*/ 97 h 149"/>
              <a:gd name="connsiteX34-6885" fmla="*/ 237 w 684"/>
              <a:gd name="connsiteY34-6886" fmla="*/ 102 h 149"/>
              <a:gd name="connsiteX35-6887" fmla="*/ 216 w 684"/>
              <a:gd name="connsiteY35-6888" fmla="*/ 107 h 149"/>
              <a:gd name="connsiteX36-6889" fmla="*/ 200 w 684"/>
              <a:gd name="connsiteY36-6890" fmla="*/ 107 h 149"/>
              <a:gd name="connsiteX37-6891" fmla="*/ 184 w 684"/>
              <a:gd name="connsiteY37-6892" fmla="*/ 112 h 149"/>
              <a:gd name="connsiteX38-6893" fmla="*/ 169 w 684"/>
              <a:gd name="connsiteY38-6894" fmla="*/ 112 h 149"/>
              <a:gd name="connsiteX39-6895" fmla="*/ 153 w 684"/>
              <a:gd name="connsiteY39-6896" fmla="*/ 118 h 149"/>
              <a:gd name="connsiteX40-6897" fmla="*/ 142 w 684"/>
              <a:gd name="connsiteY40-6898" fmla="*/ 118 h 149"/>
              <a:gd name="connsiteX41-6899" fmla="*/ 132 w 684"/>
              <a:gd name="connsiteY41-6900" fmla="*/ 123 h 149"/>
              <a:gd name="connsiteX42-6901" fmla="*/ 127 w 684"/>
              <a:gd name="connsiteY42-6902" fmla="*/ 123 h 149"/>
              <a:gd name="connsiteX43-6903" fmla="*/ 116 w 684"/>
              <a:gd name="connsiteY43-6904" fmla="*/ 128 h 149"/>
              <a:gd name="connsiteX44-6905" fmla="*/ 111 w 684"/>
              <a:gd name="connsiteY44-6906" fmla="*/ 128 h 149"/>
              <a:gd name="connsiteX45-6907" fmla="*/ 105 w 684"/>
              <a:gd name="connsiteY45-6908" fmla="*/ 133 h 149"/>
              <a:gd name="connsiteX46-6909" fmla="*/ 90 w 684"/>
              <a:gd name="connsiteY46-6910" fmla="*/ 139 h 149"/>
              <a:gd name="connsiteX47-6911" fmla="*/ 79 w 684"/>
              <a:gd name="connsiteY47-6912" fmla="*/ 144 h 149"/>
              <a:gd name="connsiteX48-6913" fmla="*/ 69 w 684"/>
              <a:gd name="connsiteY48-6914" fmla="*/ 149 h 149"/>
              <a:gd name="connsiteX49-6915" fmla="*/ 63 w 684"/>
              <a:gd name="connsiteY49-6916" fmla="*/ 149 h 149"/>
              <a:gd name="connsiteX50-6917" fmla="*/ 58 w 684"/>
              <a:gd name="connsiteY50-6918" fmla="*/ 149 h 149"/>
              <a:gd name="connsiteX51-6919" fmla="*/ 53 w 684"/>
              <a:gd name="connsiteY51-6920" fmla="*/ 149 h 149"/>
              <a:gd name="connsiteX52-6921" fmla="*/ 48 w 684"/>
              <a:gd name="connsiteY52-6922" fmla="*/ 149 h 149"/>
              <a:gd name="connsiteX53-6923" fmla="*/ 37 w 684"/>
              <a:gd name="connsiteY53-6924" fmla="*/ 139 h 149"/>
              <a:gd name="connsiteX54-6925" fmla="*/ 27 w 684"/>
              <a:gd name="connsiteY54-6926" fmla="*/ 133 h 149"/>
              <a:gd name="connsiteX55-6927" fmla="*/ 16 w 684"/>
              <a:gd name="connsiteY55-6928" fmla="*/ 123 h 149"/>
              <a:gd name="connsiteX56-6929" fmla="*/ 11 w 684"/>
              <a:gd name="connsiteY56-6930" fmla="*/ 118 h 149"/>
              <a:gd name="connsiteX57-6931" fmla="*/ 6 w 684"/>
              <a:gd name="connsiteY57-6932" fmla="*/ 107 h 149"/>
              <a:gd name="connsiteX58-6933" fmla="*/ 0 w 684"/>
              <a:gd name="connsiteY58-6934" fmla="*/ 102 h 149"/>
              <a:gd name="connsiteX59-6935" fmla="*/ 6 w 684"/>
              <a:gd name="connsiteY59-6936" fmla="*/ 97 h 149"/>
              <a:gd name="connsiteX60-6937" fmla="*/ 11 w 684"/>
              <a:gd name="connsiteY60-6938" fmla="*/ 91 h 149"/>
              <a:gd name="connsiteX61-6939" fmla="*/ 16 w 684"/>
              <a:gd name="connsiteY61-6940" fmla="*/ 86 h 149"/>
              <a:gd name="connsiteX62-6941" fmla="*/ 27 w 684"/>
              <a:gd name="connsiteY62-6942" fmla="*/ 81 h 149"/>
              <a:gd name="connsiteX63-6943" fmla="*/ 37 w 684"/>
              <a:gd name="connsiteY63-6944" fmla="*/ 70 h 149"/>
              <a:gd name="connsiteX64-6945" fmla="*/ 127 w 684"/>
              <a:gd name="connsiteY64-6946" fmla="*/ 7 h 149"/>
              <a:gd name="connsiteX65-6947" fmla="*/ 116 w 684"/>
              <a:gd name="connsiteY65-6948" fmla="*/ 28 h 149"/>
              <a:gd name="connsiteX66-6949" fmla="*/ 111 w 684"/>
              <a:gd name="connsiteY66-6950" fmla="*/ 44 h 149"/>
              <a:gd name="connsiteX67-6951" fmla="*/ 111 w 684"/>
              <a:gd name="connsiteY67-6952" fmla="*/ 54 h 149"/>
              <a:gd name="connsiteX68-6953" fmla="*/ 111 w 684"/>
              <a:gd name="connsiteY68-6954" fmla="*/ 60 h 149"/>
              <a:gd name="connsiteX69-6955" fmla="*/ 111 w 684"/>
              <a:gd name="connsiteY69-6956" fmla="*/ 65 h 149"/>
              <a:gd name="connsiteX70-6957" fmla="*/ 111 w 684"/>
              <a:gd name="connsiteY70-6958" fmla="*/ 65 h 149"/>
              <a:gd name="connsiteX71-6959" fmla="*/ 111 w 684"/>
              <a:gd name="connsiteY71-6960" fmla="*/ 70 h 149"/>
              <a:gd name="connsiteX72-6961" fmla="*/ 116 w 684"/>
              <a:gd name="connsiteY72-6962" fmla="*/ 70 h 149"/>
              <a:gd name="connsiteX73-6963" fmla="*/ 116 w 684"/>
              <a:gd name="connsiteY73-6964" fmla="*/ 70 h 149"/>
              <a:gd name="connsiteX74-6965" fmla="*/ 121 w 684"/>
              <a:gd name="connsiteY74-6966" fmla="*/ 70 h 149"/>
              <a:gd name="connsiteX75-6967" fmla="*/ 132 w 684"/>
              <a:gd name="connsiteY75-6968" fmla="*/ 70 h 149"/>
              <a:gd name="connsiteX76-6969" fmla="*/ 148 w 684"/>
              <a:gd name="connsiteY76-6970" fmla="*/ 70 h 149"/>
              <a:gd name="connsiteX77-6971" fmla="*/ 169 w 684"/>
              <a:gd name="connsiteY77-6972" fmla="*/ 70 h 149"/>
              <a:gd name="connsiteX78-6973" fmla="*/ 190 w 684"/>
              <a:gd name="connsiteY78-6974" fmla="*/ 70 h 149"/>
              <a:gd name="connsiteX79-6975" fmla="*/ 211 w 684"/>
              <a:gd name="connsiteY79-6976" fmla="*/ 65 h 149"/>
              <a:gd name="connsiteX80-6977" fmla="*/ 242 w 684"/>
              <a:gd name="connsiteY80-6978" fmla="*/ 60 h 149"/>
              <a:gd name="connsiteX81-6979" fmla="*/ 269 w 684"/>
              <a:gd name="connsiteY81-6980" fmla="*/ 60 h 149"/>
              <a:gd name="connsiteX82-6981" fmla="*/ 290 w 684"/>
              <a:gd name="connsiteY82-6982" fmla="*/ 54 h 149"/>
              <a:gd name="connsiteX83-6983" fmla="*/ 311 w 684"/>
              <a:gd name="connsiteY83-6984" fmla="*/ 54 h 149"/>
              <a:gd name="connsiteX84-6985" fmla="*/ 332 w 684"/>
              <a:gd name="connsiteY84-6986" fmla="*/ 49 h 149"/>
              <a:gd name="connsiteX85-6987" fmla="*/ 342 w 684"/>
              <a:gd name="connsiteY85-6988" fmla="*/ 49 h 149"/>
              <a:gd name="connsiteX86-6989" fmla="*/ 358 w 684"/>
              <a:gd name="connsiteY86-6990" fmla="*/ 49 h 149"/>
              <a:gd name="connsiteX87-6991" fmla="*/ 363 w 684"/>
              <a:gd name="connsiteY87-6992" fmla="*/ 49 h 149"/>
              <a:gd name="connsiteX88-6993" fmla="*/ 368 w 684"/>
              <a:gd name="connsiteY88-6994" fmla="*/ 49 h 149"/>
              <a:gd name="connsiteX89-6995" fmla="*/ 368 w 684"/>
              <a:gd name="connsiteY89-6996" fmla="*/ 49 h 149"/>
              <a:gd name="connsiteX0-6997" fmla="*/ 368 w 684"/>
              <a:gd name="connsiteY0-6998" fmla="*/ 46 h 146"/>
              <a:gd name="connsiteX1-6999" fmla="*/ 374 w 684"/>
              <a:gd name="connsiteY1-7000" fmla="*/ 46 h 146"/>
              <a:gd name="connsiteX2-7001" fmla="*/ 379 w 684"/>
              <a:gd name="connsiteY2-7002" fmla="*/ 46 h 146"/>
              <a:gd name="connsiteX3-7003" fmla="*/ 395 w 684"/>
              <a:gd name="connsiteY3-7004" fmla="*/ 41 h 146"/>
              <a:gd name="connsiteX4-7005" fmla="*/ 405 w 684"/>
              <a:gd name="connsiteY4-7006" fmla="*/ 41 h 146"/>
              <a:gd name="connsiteX5-7007" fmla="*/ 421 w 684"/>
              <a:gd name="connsiteY5-7008" fmla="*/ 41 h 146"/>
              <a:gd name="connsiteX6-7009" fmla="*/ 442 w 684"/>
              <a:gd name="connsiteY6-7010" fmla="*/ 36 h 146"/>
              <a:gd name="connsiteX7-7011" fmla="*/ 468 w 684"/>
              <a:gd name="connsiteY7-7012" fmla="*/ 36 h 146"/>
              <a:gd name="connsiteX8-7013" fmla="*/ 495 w 684"/>
              <a:gd name="connsiteY8-7014" fmla="*/ 30 h 146"/>
              <a:gd name="connsiteX9-7015" fmla="*/ 547 w 684"/>
              <a:gd name="connsiteY9-7016" fmla="*/ 25 h 146"/>
              <a:gd name="connsiteX10-7017" fmla="*/ 595 w 684"/>
              <a:gd name="connsiteY10-7018" fmla="*/ 20 h 146"/>
              <a:gd name="connsiteX11-7019" fmla="*/ 642 w 684"/>
              <a:gd name="connsiteY11-7020" fmla="*/ 15 h 146"/>
              <a:gd name="connsiteX12-7021" fmla="*/ 684 w 684"/>
              <a:gd name="connsiteY12-7022" fmla="*/ 15 h 146"/>
              <a:gd name="connsiteX13-7023" fmla="*/ 663 w 684"/>
              <a:gd name="connsiteY13-7024" fmla="*/ 51 h 146"/>
              <a:gd name="connsiteX14-7025" fmla="*/ 653 w 684"/>
              <a:gd name="connsiteY14-7026" fmla="*/ 51 h 146"/>
              <a:gd name="connsiteX15-7027" fmla="*/ 637 w 684"/>
              <a:gd name="connsiteY15-7028" fmla="*/ 51 h 146"/>
              <a:gd name="connsiteX16-7029" fmla="*/ 626 w 684"/>
              <a:gd name="connsiteY16-7030" fmla="*/ 51 h 146"/>
              <a:gd name="connsiteX17-7031" fmla="*/ 610 w 684"/>
              <a:gd name="connsiteY17-7032" fmla="*/ 51 h 146"/>
              <a:gd name="connsiteX18-7033" fmla="*/ 595 w 684"/>
              <a:gd name="connsiteY18-7034" fmla="*/ 57 h 146"/>
              <a:gd name="connsiteX19-7035" fmla="*/ 579 w 684"/>
              <a:gd name="connsiteY19-7036" fmla="*/ 57 h 146"/>
              <a:gd name="connsiteX20-7037" fmla="*/ 558 w 684"/>
              <a:gd name="connsiteY20-7038" fmla="*/ 57 h 146"/>
              <a:gd name="connsiteX21-7039" fmla="*/ 542 w 684"/>
              <a:gd name="connsiteY21-7040" fmla="*/ 57 h 146"/>
              <a:gd name="connsiteX22-7041" fmla="*/ 521 w 684"/>
              <a:gd name="connsiteY22-7042" fmla="*/ 62 h 146"/>
              <a:gd name="connsiteX23-7043" fmla="*/ 500 w 684"/>
              <a:gd name="connsiteY23-7044" fmla="*/ 62 h 146"/>
              <a:gd name="connsiteX24-7045" fmla="*/ 479 w 684"/>
              <a:gd name="connsiteY24-7046" fmla="*/ 67 h 146"/>
              <a:gd name="connsiteX25-7047" fmla="*/ 458 w 684"/>
              <a:gd name="connsiteY25-7048" fmla="*/ 67 h 146"/>
              <a:gd name="connsiteX26-7049" fmla="*/ 432 w 684"/>
              <a:gd name="connsiteY26-7050" fmla="*/ 73 h 146"/>
              <a:gd name="connsiteX27-7051" fmla="*/ 405 w 684"/>
              <a:gd name="connsiteY27-7052" fmla="*/ 73 h 146"/>
              <a:gd name="connsiteX28-7053" fmla="*/ 384 w 684"/>
              <a:gd name="connsiteY28-7054" fmla="*/ 78 h 146"/>
              <a:gd name="connsiteX29-7055" fmla="*/ 353 w 684"/>
              <a:gd name="connsiteY29-7056" fmla="*/ 78 h 146"/>
              <a:gd name="connsiteX30-7057" fmla="*/ 326 w 684"/>
              <a:gd name="connsiteY30-7058" fmla="*/ 83 h 146"/>
              <a:gd name="connsiteX31-7059" fmla="*/ 305 w 684"/>
              <a:gd name="connsiteY31-7060" fmla="*/ 88 h 146"/>
              <a:gd name="connsiteX32-7061" fmla="*/ 279 w 684"/>
              <a:gd name="connsiteY32-7062" fmla="*/ 94 h 146"/>
              <a:gd name="connsiteX33-7063" fmla="*/ 258 w 684"/>
              <a:gd name="connsiteY33-7064" fmla="*/ 94 h 146"/>
              <a:gd name="connsiteX34-7065" fmla="*/ 237 w 684"/>
              <a:gd name="connsiteY34-7066" fmla="*/ 99 h 146"/>
              <a:gd name="connsiteX35-7067" fmla="*/ 216 w 684"/>
              <a:gd name="connsiteY35-7068" fmla="*/ 104 h 146"/>
              <a:gd name="connsiteX36-7069" fmla="*/ 200 w 684"/>
              <a:gd name="connsiteY36-7070" fmla="*/ 104 h 146"/>
              <a:gd name="connsiteX37-7071" fmla="*/ 184 w 684"/>
              <a:gd name="connsiteY37-7072" fmla="*/ 109 h 146"/>
              <a:gd name="connsiteX38-7073" fmla="*/ 169 w 684"/>
              <a:gd name="connsiteY38-7074" fmla="*/ 109 h 146"/>
              <a:gd name="connsiteX39-7075" fmla="*/ 153 w 684"/>
              <a:gd name="connsiteY39-7076" fmla="*/ 115 h 146"/>
              <a:gd name="connsiteX40-7077" fmla="*/ 142 w 684"/>
              <a:gd name="connsiteY40-7078" fmla="*/ 115 h 146"/>
              <a:gd name="connsiteX41-7079" fmla="*/ 132 w 684"/>
              <a:gd name="connsiteY41-7080" fmla="*/ 120 h 146"/>
              <a:gd name="connsiteX42-7081" fmla="*/ 127 w 684"/>
              <a:gd name="connsiteY42-7082" fmla="*/ 120 h 146"/>
              <a:gd name="connsiteX43-7083" fmla="*/ 116 w 684"/>
              <a:gd name="connsiteY43-7084" fmla="*/ 125 h 146"/>
              <a:gd name="connsiteX44-7085" fmla="*/ 111 w 684"/>
              <a:gd name="connsiteY44-7086" fmla="*/ 125 h 146"/>
              <a:gd name="connsiteX45-7087" fmla="*/ 105 w 684"/>
              <a:gd name="connsiteY45-7088" fmla="*/ 130 h 146"/>
              <a:gd name="connsiteX46-7089" fmla="*/ 90 w 684"/>
              <a:gd name="connsiteY46-7090" fmla="*/ 136 h 146"/>
              <a:gd name="connsiteX47-7091" fmla="*/ 79 w 684"/>
              <a:gd name="connsiteY47-7092" fmla="*/ 141 h 146"/>
              <a:gd name="connsiteX48-7093" fmla="*/ 69 w 684"/>
              <a:gd name="connsiteY48-7094" fmla="*/ 146 h 146"/>
              <a:gd name="connsiteX49-7095" fmla="*/ 63 w 684"/>
              <a:gd name="connsiteY49-7096" fmla="*/ 146 h 146"/>
              <a:gd name="connsiteX50-7097" fmla="*/ 58 w 684"/>
              <a:gd name="connsiteY50-7098" fmla="*/ 146 h 146"/>
              <a:gd name="connsiteX51-7099" fmla="*/ 53 w 684"/>
              <a:gd name="connsiteY51-7100" fmla="*/ 146 h 146"/>
              <a:gd name="connsiteX52-7101" fmla="*/ 48 w 684"/>
              <a:gd name="connsiteY52-7102" fmla="*/ 146 h 146"/>
              <a:gd name="connsiteX53-7103" fmla="*/ 37 w 684"/>
              <a:gd name="connsiteY53-7104" fmla="*/ 136 h 146"/>
              <a:gd name="connsiteX54-7105" fmla="*/ 27 w 684"/>
              <a:gd name="connsiteY54-7106" fmla="*/ 130 h 146"/>
              <a:gd name="connsiteX55-7107" fmla="*/ 16 w 684"/>
              <a:gd name="connsiteY55-7108" fmla="*/ 120 h 146"/>
              <a:gd name="connsiteX56-7109" fmla="*/ 11 w 684"/>
              <a:gd name="connsiteY56-7110" fmla="*/ 115 h 146"/>
              <a:gd name="connsiteX57-7111" fmla="*/ 6 w 684"/>
              <a:gd name="connsiteY57-7112" fmla="*/ 104 h 146"/>
              <a:gd name="connsiteX58-7113" fmla="*/ 0 w 684"/>
              <a:gd name="connsiteY58-7114" fmla="*/ 99 h 146"/>
              <a:gd name="connsiteX59-7115" fmla="*/ 6 w 684"/>
              <a:gd name="connsiteY59-7116" fmla="*/ 94 h 146"/>
              <a:gd name="connsiteX60-7117" fmla="*/ 11 w 684"/>
              <a:gd name="connsiteY60-7118" fmla="*/ 88 h 146"/>
              <a:gd name="connsiteX61-7119" fmla="*/ 16 w 684"/>
              <a:gd name="connsiteY61-7120" fmla="*/ 83 h 146"/>
              <a:gd name="connsiteX62-7121" fmla="*/ 27 w 684"/>
              <a:gd name="connsiteY62-7122" fmla="*/ 78 h 146"/>
              <a:gd name="connsiteX63-7123" fmla="*/ 37 w 684"/>
              <a:gd name="connsiteY63-7124" fmla="*/ 67 h 146"/>
              <a:gd name="connsiteX64-7125" fmla="*/ 127 w 684"/>
              <a:gd name="connsiteY64-7126" fmla="*/ 4 h 146"/>
              <a:gd name="connsiteX65-7127" fmla="*/ 111 w 684"/>
              <a:gd name="connsiteY65-7128" fmla="*/ 41 h 146"/>
              <a:gd name="connsiteX66-7129" fmla="*/ 111 w 684"/>
              <a:gd name="connsiteY66-7130" fmla="*/ 51 h 146"/>
              <a:gd name="connsiteX67-7131" fmla="*/ 111 w 684"/>
              <a:gd name="connsiteY67-7132" fmla="*/ 57 h 146"/>
              <a:gd name="connsiteX68-7133" fmla="*/ 111 w 684"/>
              <a:gd name="connsiteY68-7134" fmla="*/ 62 h 146"/>
              <a:gd name="connsiteX69-7135" fmla="*/ 111 w 684"/>
              <a:gd name="connsiteY69-7136" fmla="*/ 62 h 146"/>
              <a:gd name="connsiteX70-7137" fmla="*/ 111 w 684"/>
              <a:gd name="connsiteY70-7138" fmla="*/ 67 h 146"/>
              <a:gd name="connsiteX71-7139" fmla="*/ 116 w 684"/>
              <a:gd name="connsiteY71-7140" fmla="*/ 67 h 146"/>
              <a:gd name="connsiteX72-7141" fmla="*/ 116 w 684"/>
              <a:gd name="connsiteY72-7142" fmla="*/ 67 h 146"/>
              <a:gd name="connsiteX73-7143" fmla="*/ 121 w 684"/>
              <a:gd name="connsiteY73-7144" fmla="*/ 67 h 146"/>
              <a:gd name="connsiteX74-7145" fmla="*/ 132 w 684"/>
              <a:gd name="connsiteY74-7146" fmla="*/ 67 h 146"/>
              <a:gd name="connsiteX75-7147" fmla="*/ 148 w 684"/>
              <a:gd name="connsiteY75-7148" fmla="*/ 67 h 146"/>
              <a:gd name="connsiteX76-7149" fmla="*/ 169 w 684"/>
              <a:gd name="connsiteY76-7150" fmla="*/ 67 h 146"/>
              <a:gd name="connsiteX77-7151" fmla="*/ 190 w 684"/>
              <a:gd name="connsiteY77-7152" fmla="*/ 67 h 146"/>
              <a:gd name="connsiteX78-7153" fmla="*/ 211 w 684"/>
              <a:gd name="connsiteY78-7154" fmla="*/ 62 h 146"/>
              <a:gd name="connsiteX79-7155" fmla="*/ 242 w 684"/>
              <a:gd name="connsiteY79-7156" fmla="*/ 57 h 146"/>
              <a:gd name="connsiteX80-7157" fmla="*/ 269 w 684"/>
              <a:gd name="connsiteY80-7158" fmla="*/ 57 h 146"/>
              <a:gd name="connsiteX81-7159" fmla="*/ 290 w 684"/>
              <a:gd name="connsiteY81-7160" fmla="*/ 51 h 146"/>
              <a:gd name="connsiteX82-7161" fmla="*/ 311 w 684"/>
              <a:gd name="connsiteY82-7162" fmla="*/ 51 h 146"/>
              <a:gd name="connsiteX83-7163" fmla="*/ 332 w 684"/>
              <a:gd name="connsiteY83-7164" fmla="*/ 46 h 146"/>
              <a:gd name="connsiteX84-7165" fmla="*/ 342 w 684"/>
              <a:gd name="connsiteY84-7166" fmla="*/ 46 h 146"/>
              <a:gd name="connsiteX85-7167" fmla="*/ 358 w 684"/>
              <a:gd name="connsiteY85-7168" fmla="*/ 46 h 146"/>
              <a:gd name="connsiteX86-7169" fmla="*/ 363 w 684"/>
              <a:gd name="connsiteY86-7170" fmla="*/ 46 h 146"/>
              <a:gd name="connsiteX87-7171" fmla="*/ 368 w 684"/>
              <a:gd name="connsiteY87-7172" fmla="*/ 46 h 146"/>
              <a:gd name="connsiteX88-7173" fmla="*/ 368 w 684"/>
              <a:gd name="connsiteY88-7174" fmla="*/ 46 h 146"/>
              <a:gd name="connsiteX0-7175" fmla="*/ 368 w 684"/>
              <a:gd name="connsiteY0-7176" fmla="*/ 31 h 131"/>
              <a:gd name="connsiteX1-7177" fmla="*/ 374 w 684"/>
              <a:gd name="connsiteY1-7178" fmla="*/ 31 h 131"/>
              <a:gd name="connsiteX2-7179" fmla="*/ 379 w 684"/>
              <a:gd name="connsiteY2-7180" fmla="*/ 31 h 131"/>
              <a:gd name="connsiteX3-7181" fmla="*/ 395 w 684"/>
              <a:gd name="connsiteY3-7182" fmla="*/ 26 h 131"/>
              <a:gd name="connsiteX4-7183" fmla="*/ 405 w 684"/>
              <a:gd name="connsiteY4-7184" fmla="*/ 26 h 131"/>
              <a:gd name="connsiteX5-7185" fmla="*/ 421 w 684"/>
              <a:gd name="connsiteY5-7186" fmla="*/ 26 h 131"/>
              <a:gd name="connsiteX6-7187" fmla="*/ 442 w 684"/>
              <a:gd name="connsiteY6-7188" fmla="*/ 21 h 131"/>
              <a:gd name="connsiteX7-7189" fmla="*/ 468 w 684"/>
              <a:gd name="connsiteY7-7190" fmla="*/ 21 h 131"/>
              <a:gd name="connsiteX8-7191" fmla="*/ 495 w 684"/>
              <a:gd name="connsiteY8-7192" fmla="*/ 15 h 131"/>
              <a:gd name="connsiteX9-7193" fmla="*/ 547 w 684"/>
              <a:gd name="connsiteY9-7194" fmla="*/ 10 h 131"/>
              <a:gd name="connsiteX10-7195" fmla="*/ 595 w 684"/>
              <a:gd name="connsiteY10-7196" fmla="*/ 5 h 131"/>
              <a:gd name="connsiteX11-7197" fmla="*/ 642 w 684"/>
              <a:gd name="connsiteY11-7198" fmla="*/ 0 h 131"/>
              <a:gd name="connsiteX12-7199" fmla="*/ 684 w 684"/>
              <a:gd name="connsiteY12-7200" fmla="*/ 0 h 131"/>
              <a:gd name="connsiteX13-7201" fmla="*/ 663 w 684"/>
              <a:gd name="connsiteY13-7202" fmla="*/ 36 h 131"/>
              <a:gd name="connsiteX14-7203" fmla="*/ 653 w 684"/>
              <a:gd name="connsiteY14-7204" fmla="*/ 36 h 131"/>
              <a:gd name="connsiteX15-7205" fmla="*/ 637 w 684"/>
              <a:gd name="connsiteY15-7206" fmla="*/ 36 h 131"/>
              <a:gd name="connsiteX16-7207" fmla="*/ 626 w 684"/>
              <a:gd name="connsiteY16-7208" fmla="*/ 36 h 131"/>
              <a:gd name="connsiteX17-7209" fmla="*/ 610 w 684"/>
              <a:gd name="connsiteY17-7210" fmla="*/ 36 h 131"/>
              <a:gd name="connsiteX18-7211" fmla="*/ 595 w 684"/>
              <a:gd name="connsiteY18-7212" fmla="*/ 42 h 131"/>
              <a:gd name="connsiteX19-7213" fmla="*/ 579 w 684"/>
              <a:gd name="connsiteY19-7214" fmla="*/ 42 h 131"/>
              <a:gd name="connsiteX20-7215" fmla="*/ 558 w 684"/>
              <a:gd name="connsiteY20-7216" fmla="*/ 42 h 131"/>
              <a:gd name="connsiteX21-7217" fmla="*/ 542 w 684"/>
              <a:gd name="connsiteY21-7218" fmla="*/ 42 h 131"/>
              <a:gd name="connsiteX22-7219" fmla="*/ 521 w 684"/>
              <a:gd name="connsiteY22-7220" fmla="*/ 47 h 131"/>
              <a:gd name="connsiteX23-7221" fmla="*/ 500 w 684"/>
              <a:gd name="connsiteY23-7222" fmla="*/ 47 h 131"/>
              <a:gd name="connsiteX24-7223" fmla="*/ 479 w 684"/>
              <a:gd name="connsiteY24-7224" fmla="*/ 52 h 131"/>
              <a:gd name="connsiteX25-7225" fmla="*/ 458 w 684"/>
              <a:gd name="connsiteY25-7226" fmla="*/ 52 h 131"/>
              <a:gd name="connsiteX26-7227" fmla="*/ 432 w 684"/>
              <a:gd name="connsiteY26-7228" fmla="*/ 58 h 131"/>
              <a:gd name="connsiteX27-7229" fmla="*/ 405 w 684"/>
              <a:gd name="connsiteY27-7230" fmla="*/ 58 h 131"/>
              <a:gd name="connsiteX28-7231" fmla="*/ 384 w 684"/>
              <a:gd name="connsiteY28-7232" fmla="*/ 63 h 131"/>
              <a:gd name="connsiteX29-7233" fmla="*/ 353 w 684"/>
              <a:gd name="connsiteY29-7234" fmla="*/ 63 h 131"/>
              <a:gd name="connsiteX30-7235" fmla="*/ 326 w 684"/>
              <a:gd name="connsiteY30-7236" fmla="*/ 68 h 131"/>
              <a:gd name="connsiteX31-7237" fmla="*/ 305 w 684"/>
              <a:gd name="connsiteY31-7238" fmla="*/ 73 h 131"/>
              <a:gd name="connsiteX32-7239" fmla="*/ 279 w 684"/>
              <a:gd name="connsiteY32-7240" fmla="*/ 79 h 131"/>
              <a:gd name="connsiteX33-7241" fmla="*/ 258 w 684"/>
              <a:gd name="connsiteY33-7242" fmla="*/ 79 h 131"/>
              <a:gd name="connsiteX34-7243" fmla="*/ 237 w 684"/>
              <a:gd name="connsiteY34-7244" fmla="*/ 84 h 131"/>
              <a:gd name="connsiteX35-7245" fmla="*/ 216 w 684"/>
              <a:gd name="connsiteY35-7246" fmla="*/ 89 h 131"/>
              <a:gd name="connsiteX36-7247" fmla="*/ 200 w 684"/>
              <a:gd name="connsiteY36-7248" fmla="*/ 89 h 131"/>
              <a:gd name="connsiteX37-7249" fmla="*/ 184 w 684"/>
              <a:gd name="connsiteY37-7250" fmla="*/ 94 h 131"/>
              <a:gd name="connsiteX38-7251" fmla="*/ 169 w 684"/>
              <a:gd name="connsiteY38-7252" fmla="*/ 94 h 131"/>
              <a:gd name="connsiteX39-7253" fmla="*/ 153 w 684"/>
              <a:gd name="connsiteY39-7254" fmla="*/ 100 h 131"/>
              <a:gd name="connsiteX40-7255" fmla="*/ 142 w 684"/>
              <a:gd name="connsiteY40-7256" fmla="*/ 100 h 131"/>
              <a:gd name="connsiteX41-7257" fmla="*/ 132 w 684"/>
              <a:gd name="connsiteY41-7258" fmla="*/ 105 h 131"/>
              <a:gd name="connsiteX42-7259" fmla="*/ 127 w 684"/>
              <a:gd name="connsiteY42-7260" fmla="*/ 105 h 131"/>
              <a:gd name="connsiteX43-7261" fmla="*/ 116 w 684"/>
              <a:gd name="connsiteY43-7262" fmla="*/ 110 h 131"/>
              <a:gd name="connsiteX44-7263" fmla="*/ 111 w 684"/>
              <a:gd name="connsiteY44-7264" fmla="*/ 110 h 131"/>
              <a:gd name="connsiteX45-7265" fmla="*/ 105 w 684"/>
              <a:gd name="connsiteY45-7266" fmla="*/ 115 h 131"/>
              <a:gd name="connsiteX46-7267" fmla="*/ 90 w 684"/>
              <a:gd name="connsiteY46-7268" fmla="*/ 121 h 131"/>
              <a:gd name="connsiteX47-7269" fmla="*/ 79 w 684"/>
              <a:gd name="connsiteY47-7270" fmla="*/ 126 h 131"/>
              <a:gd name="connsiteX48-7271" fmla="*/ 69 w 684"/>
              <a:gd name="connsiteY48-7272" fmla="*/ 131 h 131"/>
              <a:gd name="connsiteX49-7273" fmla="*/ 63 w 684"/>
              <a:gd name="connsiteY49-7274" fmla="*/ 131 h 131"/>
              <a:gd name="connsiteX50-7275" fmla="*/ 58 w 684"/>
              <a:gd name="connsiteY50-7276" fmla="*/ 131 h 131"/>
              <a:gd name="connsiteX51-7277" fmla="*/ 53 w 684"/>
              <a:gd name="connsiteY51-7278" fmla="*/ 131 h 131"/>
              <a:gd name="connsiteX52-7279" fmla="*/ 48 w 684"/>
              <a:gd name="connsiteY52-7280" fmla="*/ 131 h 131"/>
              <a:gd name="connsiteX53-7281" fmla="*/ 37 w 684"/>
              <a:gd name="connsiteY53-7282" fmla="*/ 121 h 131"/>
              <a:gd name="connsiteX54-7283" fmla="*/ 27 w 684"/>
              <a:gd name="connsiteY54-7284" fmla="*/ 115 h 131"/>
              <a:gd name="connsiteX55-7285" fmla="*/ 16 w 684"/>
              <a:gd name="connsiteY55-7286" fmla="*/ 105 h 131"/>
              <a:gd name="connsiteX56-7287" fmla="*/ 11 w 684"/>
              <a:gd name="connsiteY56-7288" fmla="*/ 100 h 131"/>
              <a:gd name="connsiteX57-7289" fmla="*/ 6 w 684"/>
              <a:gd name="connsiteY57-7290" fmla="*/ 89 h 131"/>
              <a:gd name="connsiteX58-7291" fmla="*/ 0 w 684"/>
              <a:gd name="connsiteY58-7292" fmla="*/ 84 h 131"/>
              <a:gd name="connsiteX59-7293" fmla="*/ 6 w 684"/>
              <a:gd name="connsiteY59-7294" fmla="*/ 79 h 131"/>
              <a:gd name="connsiteX60-7295" fmla="*/ 11 w 684"/>
              <a:gd name="connsiteY60-7296" fmla="*/ 73 h 131"/>
              <a:gd name="connsiteX61-7297" fmla="*/ 16 w 684"/>
              <a:gd name="connsiteY61-7298" fmla="*/ 68 h 131"/>
              <a:gd name="connsiteX62-7299" fmla="*/ 27 w 684"/>
              <a:gd name="connsiteY62-7300" fmla="*/ 63 h 131"/>
              <a:gd name="connsiteX63-7301" fmla="*/ 37 w 684"/>
              <a:gd name="connsiteY63-7302" fmla="*/ 52 h 131"/>
              <a:gd name="connsiteX64-7303" fmla="*/ 111 w 684"/>
              <a:gd name="connsiteY64-7304" fmla="*/ 26 h 131"/>
              <a:gd name="connsiteX65-7305" fmla="*/ 111 w 684"/>
              <a:gd name="connsiteY65-7306" fmla="*/ 36 h 131"/>
              <a:gd name="connsiteX66-7307" fmla="*/ 111 w 684"/>
              <a:gd name="connsiteY66-7308" fmla="*/ 42 h 131"/>
              <a:gd name="connsiteX67-7309" fmla="*/ 111 w 684"/>
              <a:gd name="connsiteY67-7310" fmla="*/ 47 h 131"/>
              <a:gd name="connsiteX68-7311" fmla="*/ 111 w 684"/>
              <a:gd name="connsiteY68-7312" fmla="*/ 47 h 131"/>
              <a:gd name="connsiteX69-7313" fmla="*/ 111 w 684"/>
              <a:gd name="connsiteY69-7314" fmla="*/ 52 h 131"/>
              <a:gd name="connsiteX70-7315" fmla="*/ 116 w 684"/>
              <a:gd name="connsiteY70-7316" fmla="*/ 52 h 131"/>
              <a:gd name="connsiteX71-7317" fmla="*/ 116 w 684"/>
              <a:gd name="connsiteY71-7318" fmla="*/ 52 h 131"/>
              <a:gd name="connsiteX72-7319" fmla="*/ 121 w 684"/>
              <a:gd name="connsiteY72-7320" fmla="*/ 52 h 131"/>
              <a:gd name="connsiteX73-7321" fmla="*/ 132 w 684"/>
              <a:gd name="connsiteY73-7322" fmla="*/ 52 h 131"/>
              <a:gd name="connsiteX74-7323" fmla="*/ 148 w 684"/>
              <a:gd name="connsiteY74-7324" fmla="*/ 52 h 131"/>
              <a:gd name="connsiteX75-7325" fmla="*/ 169 w 684"/>
              <a:gd name="connsiteY75-7326" fmla="*/ 52 h 131"/>
              <a:gd name="connsiteX76-7327" fmla="*/ 190 w 684"/>
              <a:gd name="connsiteY76-7328" fmla="*/ 52 h 131"/>
              <a:gd name="connsiteX77-7329" fmla="*/ 211 w 684"/>
              <a:gd name="connsiteY77-7330" fmla="*/ 47 h 131"/>
              <a:gd name="connsiteX78-7331" fmla="*/ 242 w 684"/>
              <a:gd name="connsiteY78-7332" fmla="*/ 42 h 131"/>
              <a:gd name="connsiteX79-7333" fmla="*/ 269 w 684"/>
              <a:gd name="connsiteY79-7334" fmla="*/ 42 h 131"/>
              <a:gd name="connsiteX80-7335" fmla="*/ 290 w 684"/>
              <a:gd name="connsiteY80-7336" fmla="*/ 36 h 131"/>
              <a:gd name="connsiteX81-7337" fmla="*/ 311 w 684"/>
              <a:gd name="connsiteY81-7338" fmla="*/ 36 h 131"/>
              <a:gd name="connsiteX82-7339" fmla="*/ 332 w 684"/>
              <a:gd name="connsiteY82-7340" fmla="*/ 31 h 131"/>
              <a:gd name="connsiteX83-7341" fmla="*/ 342 w 684"/>
              <a:gd name="connsiteY83-7342" fmla="*/ 31 h 131"/>
              <a:gd name="connsiteX84-7343" fmla="*/ 358 w 684"/>
              <a:gd name="connsiteY84-7344" fmla="*/ 31 h 131"/>
              <a:gd name="connsiteX85-7345" fmla="*/ 363 w 684"/>
              <a:gd name="connsiteY85-7346" fmla="*/ 31 h 131"/>
              <a:gd name="connsiteX86-7347" fmla="*/ 368 w 684"/>
              <a:gd name="connsiteY86-7348" fmla="*/ 31 h 131"/>
              <a:gd name="connsiteX87-7349" fmla="*/ 368 w 684"/>
              <a:gd name="connsiteY87-7350" fmla="*/ 31 h 131"/>
              <a:gd name="connsiteX0-7351" fmla="*/ 368 w 684"/>
              <a:gd name="connsiteY0-7352" fmla="*/ 31 h 131"/>
              <a:gd name="connsiteX1-7353" fmla="*/ 374 w 684"/>
              <a:gd name="connsiteY1-7354" fmla="*/ 31 h 131"/>
              <a:gd name="connsiteX2-7355" fmla="*/ 379 w 684"/>
              <a:gd name="connsiteY2-7356" fmla="*/ 31 h 131"/>
              <a:gd name="connsiteX3-7357" fmla="*/ 395 w 684"/>
              <a:gd name="connsiteY3-7358" fmla="*/ 26 h 131"/>
              <a:gd name="connsiteX4-7359" fmla="*/ 405 w 684"/>
              <a:gd name="connsiteY4-7360" fmla="*/ 26 h 131"/>
              <a:gd name="connsiteX5-7361" fmla="*/ 421 w 684"/>
              <a:gd name="connsiteY5-7362" fmla="*/ 26 h 131"/>
              <a:gd name="connsiteX6-7363" fmla="*/ 442 w 684"/>
              <a:gd name="connsiteY6-7364" fmla="*/ 21 h 131"/>
              <a:gd name="connsiteX7-7365" fmla="*/ 468 w 684"/>
              <a:gd name="connsiteY7-7366" fmla="*/ 21 h 131"/>
              <a:gd name="connsiteX8-7367" fmla="*/ 495 w 684"/>
              <a:gd name="connsiteY8-7368" fmla="*/ 15 h 131"/>
              <a:gd name="connsiteX9-7369" fmla="*/ 547 w 684"/>
              <a:gd name="connsiteY9-7370" fmla="*/ 10 h 131"/>
              <a:gd name="connsiteX10-7371" fmla="*/ 595 w 684"/>
              <a:gd name="connsiteY10-7372" fmla="*/ 5 h 131"/>
              <a:gd name="connsiteX11-7373" fmla="*/ 642 w 684"/>
              <a:gd name="connsiteY11-7374" fmla="*/ 0 h 131"/>
              <a:gd name="connsiteX12-7375" fmla="*/ 684 w 684"/>
              <a:gd name="connsiteY12-7376" fmla="*/ 0 h 131"/>
              <a:gd name="connsiteX13-7377" fmla="*/ 663 w 684"/>
              <a:gd name="connsiteY13-7378" fmla="*/ 36 h 131"/>
              <a:gd name="connsiteX14-7379" fmla="*/ 653 w 684"/>
              <a:gd name="connsiteY14-7380" fmla="*/ 36 h 131"/>
              <a:gd name="connsiteX15-7381" fmla="*/ 637 w 684"/>
              <a:gd name="connsiteY15-7382" fmla="*/ 36 h 131"/>
              <a:gd name="connsiteX16-7383" fmla="*/ 626 w 684"/>
              <a:gd name="connsiteY16-7384" fmla="*/ 36 h 131"/>
              <a:gd name="connsiteX17-7385" fmla="*/ 610 w 684"/>
              <a:gd name="connsiteY17-7386" fmla="*/ 36 h 131"/>
              <a:gd name="connsiteX18-7387" fmla="*/ 595 w 684"/>
              <a:gd name="connsiteY18-7388" fmla="*/ 42 h 131"/>
              <a:gd name="connsiteX19-7389" fmla="*/ 579 w 684"/>
              <a:gd name="connsiteY19-7390" fmla="*/ 42 h 131"/>
              <a:gd name="connsiteX20-7391" fmla="*/ 558 w 684"/>
              <a:gd name="connsiteY20-7392" fmla="*/ 42 h 131"/>
              <a:gd name="connsiteX21-7393" fmla="*/ 542 w 684"/>
              <a:gd name="connsiteY21-7394" fmla="*/ 42 h 131"/>
              <a:gd name="connsiteX22-7395" fmla="*/ 521 w 684"/>
              <a:gd name="connsiteY22-7396" fmla="*/ 47 h 131"/>
              <a:gd name="connsiteX23-7397" fmla="*/ 500 w 684"/>
              <a:gd name="connsiteY23-7398" fmla="*/ 47 h 131"/>
              <a:gd name="connsiteX24-7399" fmla="*/ 479 w 684"/>
              <a:gd name="connsiteY24-7400" fmla="*/ 52 h 131"/>
              <a:gd name="connsiteX25-7401" fmla="*/ 458 w 684"/>
              <a:gd name="connsiteY25-7402" fmla="*/ 52 h 131"/>
              <a:gd name="connsiteX26-7403" fmla="*/ 432 w 684"/>
              <a:gd name="connsiteY26-7404" fmla="*/ 58 h 131"/>
              <a:gd name="connsiteX27-7405" fmla="*/ 405 w 684"/>
              <a:gd name="connsiteY27-7406" fmla="*/ 58 h 131"/>
              <a:gd name="connsiteX28-7407" fmla="*/ 384 w 684"/>
              <a:gd name="connsiteY28-7408" fmla="*/ 63 h 131"/>
              <a:gd name="connsiteX29-7409" fmla="*/ 353 w 684"/>
              <a:gd name="connsiteY29-7410" fmla="*/ 63 h 131"/>
              <a:gd name="connsiteX30-7411" fmla="*/ 326 w 684"/>
              <a:gd name="connsiteY30-7412" fmla="*/ 68 h 131"/>
              <a:gd name="connsiteX31-7413" fmla="*/ 305 w 684"/>
              <a:gd name="connsiteY31-7414" fmla="*/ 73 h 131"/>
              <a:gd name="connsiteX32-7415" fmla="*/ 279 w 684"/>
              <a:gd name="connsiteY32-7416" fmla="*/ 79 h 131"/>
              <a:gd name="connsiteX33-7417" fmla="*/ 258 w 684"/>
              <a:gd name="connsiteY33-7418" fmla="*/ 79 h 131"/>
              <a:gd name="connsiteX34-7419" fmla="*/ 237 w 684"/>
              <a:gd name="connsiteY34-7420" fmla="*/ 84 h 131"/>
              <a:gd name="connsiteX35-7421" fmla="*/ 216 w 684"/>
              <a:gd name="connsiteY35-7422" fmla="*/ 89 h 131"/>
              <a:gd name="connsiteX36-7423" fmla="*/ 200 w 684"/>
              <a:gd name="connsiteY36-7424" fmla="*/ 89 h 131"/>
              <a:gd name="connsiteX37-7425" fmla="*/ 184 w 684"/>
              <a:gd name="connsiteY37-7426" fmla="*/ 94 h 131"/>
              <a:gd name="connsiteX38-7427" fmla="*/ 169 w 684"/>
              <a:gd name="connsiteY38-7428" fmla="*/ 94 h 131"/>
              <a:gd name="connsiteX39-7429" fmla="*/ 153 w 684"/>
              <a:gd name="connsiteY39-7430" fmla="*/ 100 h 131"/>
              <a:gd name="connsiteX40-7431" fmla="*/ 142 w 684"/>
              <a:gd name="connsiteY40-7432" fmla="*/ 100 h 131"/>
              <a:gd name="connsiteX41-7433" fmla="*/ 132 w 684"/>
              <a:gd name="connsiteY41-7434" fmla="*/ 105 h 131"/>
              <a:gd name="connsiteX42-7435" fmla="*/ 127 w 684"/>
              <a:gd name="connsiteY42-7436" fmla="*/ 105 h 131"/>
              <a:gd name="connsiteX43-7437" fmla="*/ 116 w 684"/>
              <a:gd name="connsiteY43-7438" fmla="*/ 110 h 131"/>
              <a:gd name="connsiteX44-7439" fmla="*/ 111 w 684"/>
              <a:gd name="connsiteY44-7440" fmla="*/ 110 h 131"/>
              <a:gd name="connsiteX45-7441" fmla="*/ 105 w 684"/>
              <a:gd name="connsiteY45-7442" fmla="*/ 115 h 131"/>
              <a:gd name="connsiteX46-7443" fmla="*/ 90 w 684"/>
              <a:gd name="connsiteY46-7444" fmla="*/ 121 h 131"/>
              <a:gd name="connsiteX47-7445" fmla="*/ 79 w 684"/>
              <a:gd name="connsiteY47-7446" fmla="*/ 126 h 131"/>
              <a:gd name="connsiteX48-7447" fmla="*/ 69 w 684"/>
              <a:gd name="connsiteY48-7448" fmla="*/ 131 h 131"/>
              <a:gd name="connsiteX49-7449" fmla="*/ 63 w 684"/>
              <a:gd name="connsiteY49-7450" fmla="*/ 131 h 131"/>
              <a:gd name="connsiteX50-7451" fmla="*/ 58 w 684"/>
              <a:gd name="connsiteY50-7452" fmla="*/ 131 h 131"/>
              <a:gd name="connsiteX51-7453" fmla="*/ 53 w 684"/>
              <a:gd name="connsiteY51-7454" fmla="*/ 131 h 131"/>
              <a:gd name="connsiteX52-7455" fmla="*/ 48 w 684"/>
              <a:gd name="connsiteY52-7456" fmla="*/ 131 h 131"/>
              <a:gd name="connsiteX53-7457" fmla="*/ 37 w 684"/>
              <a:gd name="connsiteY53-7458" fmla="*/ 121 h 131"/>
              <a:gd name="connsiteX54-7459" fmla="*/ 27 w 684"/>
              <a:gd name="connsiteY54-7460" fmla="*/ 115 h 131"/>
              <a:gd name="connsiteX55-7461" fmla="*/ 16 w 684"/>
              <a:gd name="connsiteY55-7462" fmla="*/ 105 h 131"/>
              <a:gd name="connsiteX56-7463" fmla="*/ 11 w 684"/>
              <a:gd name="connsiteY56-7464" fmla="*/ 100 h 131"/>
              <a:gd name="connsiteX57-7465" fmla="*/ 6 w 684"/>
              <a:gd name="connsiteY57-7466" fmla="*/ 89 h 131"/>
              <a:gd name="connsiteX58-7467" fmla="*/ 0 w 684"/>
              <a:gd name="connsiteY58-7468" fmla="*/ 84 h 131"/>
              <a:gd name="connsiteX59-7469" fmla="*/ 6 w 684"/>
              <a:gd name="connsiteY59-7470" fmla="*/ 79 h 131"/>
              <a:gd name="connsiteX60-7471" fmla="*/ 11 w 684"/>
              <a:gd name="connsiteY60-7472" fmla="*/ 73 h 131"/>
              <a:gd name="connsiteX61-7473" fmla="*/ 16 w 684"/>
              <a:gd name="connsiteY61-7474" fmla="*/ 68 h 131"/>
              <a:gd name="connsiteX62-7475" fmla="*/ 27 w 684"/>
              <a:gd name="connsiteY62-7476" fmla="*/ 63 h 131"/>
              <a:gd name="connsiteX63-7477" fmla="*/ 37 w 684"/>
              <a:gd name="connsiteY63-7478" fmla="*/ 52 h 131"/>
              <a:gd name="connsiteX64-7479" fmla="*/ 111 w 684"/>
              <a:gd name="connsiteY64-7480" fmla="*/ 36 h 131"/>
              <a:gd name="connsiteX65-7481" fmla="*/ 111 w 684"/>
              <a:gd name="connsiteY65-7482" fmla="*/ 42 h 131"/>
              <a:gd name="connsiteX66-7483" fmla="*/ 111 w 684"/>
              <a:gd name="connsiteY66-7484" fmla="*/ 47 h 131"/>
              <a:gd name="connsiteX67-7485" fmla="*/ 111 w 684"/>
              <a:gd name="connsiteY67-7486" fmla="*/ 47 h 131"/>
              <a:gd name="connsiteX68-7487" fmla="*/ 111 w 684"/>
              <a:gd name="connsiteY68-7488" fmla="*/ 52 h 131"/>
              <a:gd name="connsiteX69-7489" fmla="*/ 116 w 684"/>
              <a:gd name="connsiteY69-7490" fmla="*/ 52 h 131"/>
              <a:gd name="connsiteX70-7491" fmla="*/ 116 w 684"/>
              <a:gd name="connsiteY70-7492" fmla="*/ 52 h 131"/>
              <a:gd name="connsiteX71-7493" fmla="*/ 121 w 684"/>
              <a:gd name="connsiteY71-7494" fmla="*/ 52 h 131"/>
              <a:gd name="connsiteX72-7495" fmla="*/ 132 w 684"/>
              <a:gd name="connsiteY72-7496" fmla="*/ 52 h 131"/>
              <a:gd name="connsiteX73-7497" fmla="*/ 148 w 684"/>
              <a:gd name="connsiteY73-7498" fmla="*/ 52 h 131"/>
              <a:gd name="connsiteX74-7499" fmla="*/ 169 w 684"/>
              <a:gd name="connsiteY74-7500" fmla="*/ 52 h 131"/>
              <a:gd name="connsiteX75-7501" fmla="*/ 190 w 684"/>
              <a:gd name="connsiteY75-7502" fmla="*/ 52 h 131"/>
              <a:gd name="connsiteX76-7503" fmla="*/ 211 w 684"/>
              <a:gd name="connsiteY76-7504" fmla="*/ 47 h 131"/>
              <a:gd name="connsiteX77-7505" fmla="*/ 242 w 684"/>
              <a:gd name="connsiteY77-7506" fmla="*/ 42 h 131"/>
              <a:gd name="connsiteX78-7507" fmla="*/ 269 w 684"/>
              <a:gd name="connsiteY78-7508" fmla="*/ 42 h 131"/>
              <a:gd name="connsiteX79-7509" fmla="*/ 290 w 684"/>
              <a:gd name="connsiteY79-7510" fmla="*/ 36 h 131"/>
              <a:gd name="connsiteX80-7511" fmla="*/ 311 w 684"/>
              <a:gd name="connsiteY80-7512" fmla="*/ 36 h 131"/>
              <a:gd name="connsiteX81-7513" fmla="*/ 332 w 684"/>
              <a:gd name="connsiteY81-7514" fmla="*/ 31 h 131"/>
              <a:gd name="connsiteX82-7515" fmla="*/ 342 w 684"/>
              <a:gd name="connsiteY82-7516" fmla="*/ 31 h 131"/>
              <a:gd name="connsiteX83-7517" fmla="*/ 358 w 684"/>
              <a:gd name="connsiteY83-7518" fmla="*/ 31 h 131"/>
              <a:gd name="connsiteX84-7519" fmla="*/ 363 w 684"/>
              <a:gd name="connsiteY84-7520" fmla="*/ 31 h 131"/>
              <a:gd name="connsiteX85-7521" fmla="*/ 368 w 684"/>
              <a:gd name="connsiteY85-7522" fmla="*/ 31 h 131"/>
              <a:gd name="connsiteX86-7523" fmla="*/ 368 w 684"/>
              <a:gd name="connsiteY86-7524" fmla="*/ 31 h 131"/>
              <a:gd name="connsiteX0-7525" fmla="*/ 368 w 684"/>
              <a:gd name="connsiteY0-7526" fmla="*/ 31 h 131"/>
              <a:gd name="connsiteX1-7527" fmla="*/ 374 w 684"/>
              <a:gd name="connsiteY1-7528" fmla="*/ 31 h 131"/>
              <a:gd name="connsiteX2-7529" fmla="*/ 379 w 684"/>
              <a:gd name="connsiteY2-7530" fmla="*/ 31 h 131"/>
              <a:gd name="connsiteX3-7531" fmla="*/ 395 w 684"/>
              <a:gd name="connsiteY3-7532" fmla="*/ 26 h 131"/>
              <a:gd name="connsiteX4-7533" fmla="*/ 405 w 684"/>
              <a:gd name="connsiteY4-7534" fmla="*/ 26 h 131"/>
              <a:gd name="connsiteX5-7535" fmla="*/ 421 w 684"/>
              <a:gd name="connsiteY5-7536" fmla="*/ 26 h 131"/>
              <a:gd name="connsiteX6-7537" fmla="*/ 442 w 684"/>
              <a:gd name="connsiteY6-7538" fmla="*/ 21 h 131"/>
              <a:gd name="connsiteX7-7539" fmla="*/ 468 w 684"/>
              <a:gd name="connsiteY7-7540" fmla="*/ 21 h 131"/>
              <a:gd name="connsiteX8-7541" fmla="*/ 495 w 684"/>
              <a:gd name="connsiteY8-7542" fmla="*/ 15 h 131"/>
              <a:gd name="connsiteX9-7543" fmla="*/ 547 w 684"/>
              <a:gd name="connsiteY9-7544" fmla="*/ 10 h 131"/>
              <a:gd name="connsiteX10-7545" fmla="*/ 595 w 684"/>
              <a:gd name="connsiteY10-7546" fmla="*/ 5 h 131"/>
              <a:gd name="connsiteX11-7547" fmla="*/ 642 w 684"/>
              <a:gd name="connsiteY11-7548" fmla="*/ 0 h 131"/>
              <a:gd name="connsiteX12-7549" fmla="*/ 684 w 684"/>
              <a:gd name="connsiteY12-7550" fmla="*/ 0 h 131"/>
              <a:gd name="connsiteX13-7551" fmla="*/ 663 w 684"/>
              <a:gd name="connsiteY13-7552" fmla="*/ 36 h 131"/>
              <a:gd name="connsiteX14-7553" fmla="*/ 653 w 684"/>
              <a:gd name="connsiteY14-7554" fmla="*/ 36 h 131"/>
              <a:gd name="connsiteX15-7555" fmla="*/ 637 w 684"/>
              <a:gd name="connsiteY15-7556" fmla="*/ 36 h 131"/>
              <a:gd name="connsiteX16-7557" fmla="*/ 626 w 684"/>
              <a:gd name="connsiteY16-7558" fmla="*/ 36 h 131"/>
              <a:gd name="connsiteX17-7559" fmla="*/ 610 w 684"/>
              <a:gd name="connsiteY17-7560" fmla="*/ 36 h 131"/>
              <a:gd name="connsiteX18-7561" fmla="*/ 595 w 684"/>
              <a:gd name="connsiteY18-7562" fmla="*/ 42 h 131"/>
              <a:gd name="connsiteX19-7563" fmla="*/ 579 w 684"/>
              <a:gd name="connsiteY19-7564" fmla="*/ 42 h 131"/>
              <a:gd name="connsiteX20-7565" fmla="*/ 558 w 684"/>
              <a:gd name="connsiteY20-7566" fmla="*/ 42 h 131"/>
              <a:gd name="connsiteX21-7567" fmla="*/ 542 w 684"/>
              <a:gd name="connsiteY21-7568" fmla="*/ 42 h 131"/>
              <a:gd name="connsiteX22-7569" fmla="*/ 521 w 684"/>
              <a:gd name="connsiteY22-7570" fmla="*/ 47 h 131"/>
              <a:gd name="connsiteX23-7571" fmla="*/ 500 w 684"/>
              <a:gd name="connsiteY23-7572" fmla="*/ 47 h 131"/>
              <a:gd name="connsiteX24-7573" fmla="*/ 479 w 684"/>
              <a:gd name="connsiteY24-7574" fmla="*/ 52 h 131"/>
              <a:gd name="connsiteX25-7575" fmla="*/ 458 w 684"/>
              <a:gd name="connsiteY25-7576" fmla="*/ 52 h 131"/>
              <a:gd name="connsiteX26-7577" fmla="*/ 432 w 684"/>
              <a:gd name="connsiteY26-7578" fmla="*/ 58 h 131"/>
              <a:gd name="connsiteX27-7579" fmla="*/ 405 w 684"/>
              <a:gd name="connsiteY27-7580" fmla="*/ 58 h 131"/>
              <a:gd name="connsiteX28-7581" fmla="*/ 384 w 684"/>
              <a:gd name="connsiteY28-7582" fmla="*/ 63 h 131"/>
              <a:gd name="connsiteX29-7583" fmla="*/ 353 w 684"/>
              <a:gd name="connsiteY29-7584" fmla="*/ 63 h 131"/>
              <a:gd name="connsiteX30-7585" fmla="*/ 326 w 684"/>
              <a:gd name="connsiteY30-7586" fmla="*/ 68 h 131"/>
              <a:gd name="connsiteX31-7587" fmla="*/ 305 w 684"/>
              <a:gd name="connsiteY31-7588" fmla="*/ 73 h 131"/>
              <a:gd name="connsiteX32-7589" fmla="*/ 279 w 684"/>
              <a:gd name="connsiteY32-7590" fmla="*/ 79 h 131"/>
              <a:gd name="connsiteX33-7591" fmla="*/ 258 w 684"/>
              <a:gd name="connsiteY33-7592" fmla="*/ 79 h 131"/>
              <a:gd name="connsiteX34-7593" fmla="*/ 237 w 684"/>
              <a:gd name="connsiteY34-7594" fmla="*/ 84 h 131"/>
              <a:gd name="connsiteX35-7595" fmla="*/ 216 w 684"/>
              <a:gd name="connsiteY35-7596" fmla="*/ 89 h 131"/>
              <a:gd name="connsiteX36-7597" fmla="*/ 200 w 684"/>
              <a:gd name="connsiteY36-7598" fmla="*/ 89 h 131"/>
              <a:gd name="connsiteX37-7599" fmla="*/ 184 w 684"/>
              <a:gd name="connsiteY37-7600" fmla="*/ 94 h 131"/>
              <a:gd name="connsiteX38-7601" fmla="*/ 169 w 684"/>
              <a:gd name="connsiteY38-7602" fmla="*/ 94 h 131"/>
              <a:gd name="connsiteX39-7603" fmla="*/ 153 w 684"/>
              <a:gd name="connsiteY39-7604" fmla="*/ 100 h 131"/>
              <a:gd name="connsiteX40-7605" fmla="*/ 142 w 684"/>
              <a:gd name="connsiteY40-7606" fmla="*/ 100 h 131"/>
              <a:gd name="connsiteX41-7607" fmla="*/ 132 w 684"/>
              <a:gd name="connsiteY41-7608" fmla="*/ 105 h 131"/>
              <a:gd name="connsiteX42-7609" fmla="*/ 127 w 684"/>
              <a:gd name="connsiteY42-7610" fmla="*/ 105 h 131"/>
              <a:gd name="connsiteX43-7611" fmla="*/ 116 w 684"/>
              <a:gd name="connsiteY43-7612" fmla="*/ 110 h 131"/>
              <a:gd name="connsiteX44-7613" fmla="*/ 111 w 684"/>
              <a:gd name="connsiteY44-7614" fmla="*/ 110 h 131"/>
              <a:gd name="connsiteX45-7615" fmla="*/ 105 w 684"/>
              <a:gd name="connsiteY45-7616" fmla="*/ 115 h 131"/>
              <a:gd name="connsiteX46-7617" fmla="*/ 90 w 684"/>
              <a:gd name="connsiteY46-7618" fmla="*/ 121 h 131"/>
              <a:gd name="connsiteX47-7619" fmla="*/ 79 w 684"/>
              <a:gd name="connsiteY47-7620" fmla="*/ 126 h 131"/>
              <a:gd name="connsiteX48-7621" fmla="*/ 69 w 684"/>
              <a:gd name="connsiteY48-7622" fmla="*/ 131 h 131"/>
              <a:gd name="connsiteX49-7623" fmla="*/ 63 w 684"/>
              <a:gd name="connsiteY49-7624" fmla="*/ 131 h 131"/>
              <a:gd name="connsiteX50-7625" fmla="*/ 58 w 684"/>
              <a:gd name="connsiteY50-7626" fmla="*/ 131 h 131"/>
              <a:gd name="connsiteX51-7627" fmla="*/ 53 w 684"/>
              <a:gd name="connsiteY51-7628" fmla="*/ 131 h 131"/>
              <a:gd name="connsiteX52-7629" fmla="*/ 48 w 684"/>
              <a:gd name="connsiteY52-7630" fmla="*/ 131 h 131"/>
              <a:gd name="connsiteX53-7631" fmla="*/ 37 w 684"/>
              <a:gd name="connsiteY53-7632" fmla="*/ 121 h 131"/>
              <a:gd name="connsiteX54-7633" fmla="*/ 27 w 684"/>
              <a:gd name="connsiteY54-7634" fmla="*/ 115 h 131"/>
              <a:gd name="connsiteX55-7635" fmla="*/ 16 w 684"/>
              <a:gd name="connsiteY55-7636" fmla="*/ 105 h 131"/>
              <a:gd name="connsiteX56-7637" fmla="*/ 11 w 684"/>
              <a:gd name="connsiteY56-7638" fmla="*/ 100 h 131"/>
              <a:gd name="connsiteX57-7639" fmla="*/ 6 w 684"/>
              <a:gd name="connsiteY57-7640" fmla="*/ 89 h 131"/>
              <a:gd name="connsiteX58-7641" fmla="*/ 0 w 684"/>
              <a:gd name="connsiteY58-7642" fmla="*/ 84 h 131"/>
              <a:gd name="connsiteX59-7643" fmla="*/ 6 w 684"/>
              <a:gd name="connsiteY59-7644" fmla="*/ 79 h 131"/>
              <a:gd name="connsiteX60-7645" fmla="*/ 11 w 684"/>
              <a:gd name="connsiteY60-7646" fmla="*/ 73 h 131"/>
              <a:gd name="connsiteX61-7647" fmla="*/ 16 w 684"/>
              <a:gd name="connsiteY61-7648" fmla="*/ 68 h 131"/>
              <a:gd name="connsiteX62-7649" fmla="*/ 27 w 684"/>
              <a:gd name="connsiteY62-7650" fmla="*/ 63 h 131"/>
              <a:gd name="connsiteX63-7651" fmla="*/ 37 w 684"/>
              <a:gd name="connsiteY63-7652" fmla="*/ 52 h 131"/>
              <a:gd name="connsiteX64-7653" fmla="*/ 111 w 684"/>
              <a:gd name="connsiteY64-7654" fmla="*/ 36 h 131"/>
              <a:gd name="connsiteX65-7655" fmla="*/ 111 w 684"/>
              <a:gd name="connsiteY65-7656" fmla="*/ 47 h 131"/>
              <a:gd name="connsiteX66-7657" fmla="*/ 111 w 684"/>
              <a:gd name="connsiteY66-7658" fmla="*/ 47 h 131"/>
              <a:gd name="connsiteX67-7659" fmla="*/ 111 w 684"/>
              <a:gd name="connsiteY67-7660" fmla="*/ 52 h 131"/>
              <a:gd name="connsiteX68-7661" fmla="*/ 116 w 684"/>
              <a:gd name="connsiteY68-7662" fmla="*/ 52 h 131"/>
              <a:gd name="connsiteX69-7663" fmla="*/ 116 w 684"/>
              <a:gd name="connsiteY69-7664" fmla="*/ 52 h 131"/>
              <a:gd name="connsiteX70-7665" fmla="*/ 121 w 684"/>
              <a:gd name="connsiteY70-7666" fmla="*/ 52 h 131"/>
              <a:gd name="connsiteX71-7667" fmla="*/ 132 w 684"/>
              <a:gd name="connsiteY71-7668" fmla="*/ 52 h 131"/>
              <a:gd name="connsiteX72-7669" fmla="*/ 148 w 684"/>
              <a:gd name="connsiteY72-7670" fmla="*/ 52 h 131"/>
              <a:gd name="connsiteX73-7671" fmla="*/ 169 w 684"/>
              <a:gd name="connsiteY73-7672" fmla="*/ 52 h 131"/>
              <a:gd name="connsiteX74-7673" fmla="*/ 190 w 684"/>
              <a:gd name="connsiteY74-7674" fmla="*/ 52 h 131"/>
              <a:gd name="connsiteX75-7675" fmla="*/ 211 w 684"/>
              <a:gd name="connsiteY75-7676" fmla="*/ 47 h 131"/>
              <a:gd name="connsiteX76-7677" fmla="*/ 242 w 684"/>
              <a:gd name="connsiteY76-7678" fmla="*/ 42 h 131"/>
              <a:gd name="connsiteX77-7679" fmla="*/ 269 w 684"/>
              <a:gd name="connsiteY77-7680" fmla="*/ 42 h 131"/>
              <a:gd name="connsiteX78-7681" fmla="*/ 290 w 684"/>
              <a:gd name="connsiteY78-7682" fmla="*/ 36 h 131"/>
              <a:gd name="connsiteX79-7683" fmla="*/ 311 w 684"/>
              <a:gd name="connsiteY79-7684" fmla="*/ 36 h 131"/>
              <a:gd name="connsiteX80-7685" fmla="*/ 332 w 684"/>
              <a:gd name="connsiteY80-7686" fmla="*/ 31 h 131"/>
              <a:gd name="connsiteX81-7687" fmla="*/ 342 w 684"/>
              <a:gd name="connsiteY81-7688" fmla="*/ 31 h 131"/>
              <a:gd name="connsiteX82-7689" fmla="*/ 358 w 684"/>
              <a:gd name="connsiteY82-7690" fmla="*/ 31 h 131"/>
              <a:gd name="connsiteX83-7691" fmla="*/ 363 w 684"/>
              <a:gd name="connsiteY83-7692" fmla="*/ 31 h 131"/>
              <a:gd name="connsiteX84-7693" fmla="*/ 368 w 684"/>
              <a:gd name="connsiteY84-7694" fmla="*/ 31 h 131"/>
              <a:gd name="connsiteX85-7695" fmla="*/ 368 w 684"/>
              <a:gd name="connsiteY85-7696" fmla="*/ 31 h 131"/>
              <a:gd name="connsiteX0-7697" fmla="*/ 368 w 684"/>
              <a:gd name="connsiteY0-7698" fmla="*/ 31 h 131"/>
              <a:gd name="connsiteX1-7699" fmla="*/ 374 w 684"/>
              <a:gd name="connsiteY1-7700" fmla="*/ 31 h 131"/>
              <a:gd name="connsiteX2-7701" fmla="*/ 379 w 684"/>
              <a:gd name="connsiteY2-7702" fmla="*/ 31 h 131"/>
              <a:gd name="connsiteX3-7703" fmla="*/ 395 w 684"/>
              <a:gd name="connsiteY3-7704" fmla="*/ 26 h 131"/>
              <a:gd name="connsiteX4-7705" fmla="*/ 405 w 684"/>
              <a:gd name="connsiteY4-7706" fmla="*/ 26 h 131"/>
              <a:gd name="connsiteX5-7707" fmla="*/ 421 w 684"/>
              <a:gd name="connsiteY5-7708" fmla="*/ 26 h 131"/>
              <a:gd name="connsiteX6-7709" fmla="*/ 442 w 684"/>
              <a:gd name="connsiteY6-7710" fmla="*/ 21 h 131"/>
              <a:gd name="connsiteX7-7711" fmla="*/ 468 w 684"/>
              <a:gd name="connsiteY7-7712" fmla="*/ 21 h 131"/>
              <a:gd name="connsiteX8-7713" fmla="*/ 495 w 684"/>
              <a:gd name="connsiteY8-7714" fmla="*/ 15 h 131"/>
              <a:gd name="connsiteX9-7715" fmla="*/ 547 w 684"/>
              <a:gd name="connsiteY9-7716" fmla="*/ 10 h 131"/>
              <a:gd name="connsiteX10-7717" fmla="*/ 595 w 684"/>
              <a:gd name="connsiteY10-7718" fmla="*/ 5 h 131"/>
              <a:gd name="connsiteX11-7719" fmla="*/ 642 w 684"/>
              <a:gd name="connsiteY11-7720" fmla="*/ 0 h 131"/>
              <a:gd name="connsiteX12-7721" fmla="*/ 684 w 684"/>
              <a:gd name="connsiteY12-7722" fmla="*/ 0 h 131"/>
              <a:gd name="connsiteX13-7723" fmla="*/ 663 w 684"/>
              <a:gd name="connsiteY13-7724" fmla="*/ 36 h 131"/>
              <a:gd name="connsiteX14-7725" fmla="*/ 653 w 684"/>
              <a:gd name="connsiteY14-7726" fmla="*/ 36 h 131"/>
              <a:gd name="connsiteX15-7727" fmla="*/ 637 w 684"/>
              <a:gd name="connsiteY15-7728" fmla="*/ 36 h 131"/>
              <a:gd name="connsiteX16-7729" fmla="*/ 626 w 684"/>
              <a:gd name="connsiteY16-7730" fmla="*/ 36 h 131"/>
              <a:gd name="connsiteX17-7731" fmla="*/ 610 w 684"/>
              <a:gd name="connsiteY17-7732" fmla="*/ 36 h 131"/>
              <a:gd name="connsiteX18-7733" fmla="*/ 595 w 684"/>
              <a:gd name="connsiteY18-7734" fmla="*/ 42 h 131"/>
              <a:gd name="connsiteX19-7735" fmla="*/ 579 w 684"/>
              <a:gd name="connsiteY19-7736" fmla="*/ 42 h 131"/>
              <a:gd name="connsiteX20-7737" fmla="*/ 558 w 684"/>
              <a:gd name="connsiteY20-7738" fmla="*/ 42 h 131"/>
              <a:gd name="connsiteX21-7739" fmla="*/ 542 w 684"/>
              <a:gd name="connsiteY21-7740" fmla="*/ 42 h 131"/>
              <a:gd name="connsiteX22-7741" fmla="*/ 521 w 684"/>
              <a:gd name="connsiteY22-7742" fmla="*/ 47 h 131"/>
              <a:gd name="connsiteX23-7743" fmla="*/ 500 w 684"/>
              <a:gd name="connsiteY23-7744" fmla="*/ 47 h 131"/>
              <a:gd name="connsiteX24-7745" fmla="*/ 479 w 684"/>
              <a:gd name="connsiteY24-7746" fmla="*/ 52 h 131"/>
              <a:gd name="connsiteX25-7747" fmla="*/ 458 w 684"/>
              <a:gd name="connsiteY25-7748" fmla="*/ 52 h 131"/>
              <a:gd name="connsiteX26-7749" fmla="*/ 432 w 684"/>
              <a:gd name="connsiteY26-7750" fmla="*/ 58 h 131"/>
              <a:gd name="connsiteX27-7751" fmla="*/ 405 w 684"/>
              <a:gd name="connsiteY27-7752" fmla="*/ 58 h 131"/>
              <a:gd name="connsiteX28-7753" fmla="*/ 384 w 684"/>
              <a:gd name="connsiteY28-7754" fmla="*/ 63 h 131"/>
              <a:gd name="connsiteX29-7755" fmla="*/ 353 w 684"/>
              <a:gd name="connsiteY29-7756" fmla="*/ 63 h 131"/>
              <a:gd name="connsiteX30-7757" fmla="*/ 326 w 684"/>
              <a:gd name="connsiteY30-7758" fmla="*/ 68 h 131"/>
              <a:gd name="connsiteX31-7759" fmla="*/ 305 w 684"/>
              <a:gd name="connsiteY31-7760" fmla="*/ 73 h 131"/>
              <a:gd name="connsiteX32-7761" fmla="*/ 279 w 684"/>
              <a:gd name="connsiteY32-7762" fmla="*/ 79 h 131"/>
              <a:gd name="connsiteX33-7763" fmla="*/ 258 w 684"/>
              <a:gd name="connsiteY33-7764" fmla="*/ 79 h 131"/>
              <a:gd name="connsiteX34-7765" fmla="*/ 237 w 684"/>
              <a:gd name="connsiteY34-7766" fmla="*/ 84 h 131"/>
              <a:gd name="connsiteX35-7767" fmla="*/ 216 w 684"/>
              <a:gd name="connsiteY35-7768" fmla="*/ 89 h 131"/>
              <a:gd name="connsiteX36-7769" fmla="*/ 200 w 684"/>
              <a:gd name="connsiteY36-7770" fmla="*/ 89 h 131"/>
              <a:gd name="connsiteX37-7771" fmla="*/ 184 w 684"/>
              <a:gd name="connsiteY37-7772" fmla="*/ 94 h 131"/>
              <a:gd name="connsiteX38-7773" fmla="*/ 169 w 684"/>
              <a:gd name="connsiteY38-7774" fmla="*/ 94 h 131"/>
              <a:gd name="connsiteX39-7775" fmla="*/ 153 w 684"/>
              <a:gd name="connsiteY39-7776" fmla="*/ 100 h 131"/>
              <a:gd name="connsiteX40-7777" fmla="*/ 142 w 684"/>
              <a:gd name="connsiteY40-7778" fmla="*/ 100 h 131"/>
              <a:gd name="connsiteX41-7779" fmla="*/ 132 w 684"/>
              <a:gd name="connsiteY41-7780" fmla="*/ 105 h 131"/>
              <a:gd name="connsiteX42-7781" fmla="*/ 127 w 684"/>
              <a:gd name="connsiteY42-7782" fmla="*/ 105 h 131"/>
              <a:gd name="connsiteX43-7783" fmla="*/ 116 w 684"/>
              <a:gd name="connsiteY43-7784" fmla="*/ 110 h 131"/>
              <a:gd name="connsiteX44-7785" fmla="*/ 111 w 684"/>
              <a:gd name="connsiteY44-7786" fmla="*/ 110 h 131"/>
              <a:gd name="connsiteX45-7787" fmla="*/ 105 w 684"/>
              <a:gd name="connsiteY45-7788" fmla="*/ 115 h 131"/>
              <a:gd name="connsiteX46-7789" fmla="*/ 90 w 684"/>
              <a:gd name="connsiteY46-7790" fmla="*/ 121 h 131"/>
              <a:gd name="connsiteX47-7791" fmla="*/ 79 w 684"/>
              <a:gd name="connsiteY47-7792" fmla="*/ 126 h 131"/>
              <a:gd name="connsiteX48-7793" fmla="*/ 69 w 684"/>
              <a:gd name="connsiteY48-7794" fmla="*/ 131 h 131"/>
              <a:gd name="connsiteX49-7795" fmla="*/ 63 w 684"/>
              <a:gd name="connsiteY49-7796" fmla="*/ 131 h 131"/>
              <a:gd name="connsiteX50-7797" fmla="*/ 58 w 684"/>
              <a:gd name="connsiteY50-7798" fmla="*/ 131 h 131"/>
              <a:gd name="connsiteX51-7799" fmla="*/ 53 w 684"/>
              <a:gd name="connsiteY51-7800" fmla="*/ 131 h 131"/>
              <a:gd name="connsiteX52-7801" fmla="*/ 48 w 684"/>
              <a:gd name="connsiteY52-7802" fmla="*/ 131 h 131"/>
              <a:gd name="connsiteX53-7803" fmla="*/ 37 w 684"/>
              <a:gd name="connsiteY53-7804" fmla="*/ 121 h 131"/>
              <a:gd name="connsiteX54-7805" fmla="*/ 27 w 684"/>
              <a:gd name="connsiteY54-7806" fmla="*/ 115 h 131"/>
              <a:gd name="connsiteX55-7807" fmla="*/ 16 w 684"/>
              <a:gd name="connsiteY55-7808" fmla="*/ 105 h 131"/>
              <a:gd name="connsiteX56-7809" fmla="*/ 11 w 684"/>
              <a:gd name="connsiteY56-7810" fmla="*/ 100 h 131"/>
              <a:gd name="connsiteX57-7811" fmla="*/ 6 w 684"/>
              <a:gd name="connsiteY57-7812" fmla="*/ 89 h 131"/>
              <a:gd name="connsiteX58-7813" fmla="*/ 0 w 684"/>
              <a:gd name="connsiteY58-7814" fmla="*/ 84 h 131"/>
              <a:gd name="connsiteX59-7815" fmla="*/ 6 w 684"/>
              <a:gd name="connsiteY59-7816" fmla="*/ 79 h 131"/>
              <a:gd name="connsiteX60-7817" fmla="*/ 11 w 684"/>
              <a:gd name="connsiteY60-7818" fmla="*/ 73 h 131"/>
              <a:gd name="connsiteX61-7819" fmla="*/ 16 w 684"/>
              <a:gd name="connsiteY61-7820" fmla="*/ 68 h 131"/>
              <a:gd name="connsiteX62-7821" fmla="*/ 27 w 684"/>
              <a:gd name="connsiteY62-7822" fmla="*/ 63 h 131"/>
              <a:gd name="connsiteX63-7823" fmla="*/ 111 w 684"/>
              <a:gd name="connsiteY63-7824" fmla="*/ 36 h 131"/>
              <a:gd name="connsiteX64-7825" fmla="*/ 111 w 684"/>
              <a:gd name="connsiteY64-7826" fmla="*/ 47 h 131"/>
              <a:gd name="connsiteX65-7827" fmla="*/ 111 w 684"/>
              <a:gd name="connsiteY65-7828" fmla="*/ 47 h 131"/>
              <a:gd name="connsiteX66-7829" fmla="*/ 111 w 684"/>
              <a:gd name="connsiteY66-7830" fmla="*/ 52 h 131"/>
              <a:gd name="connsiteX67-7831" fmla="*/ 116 w 684"/>
              <a:gd name="connsiteY67-7832" fmla="*/ 52 h 131"/>
              <a:gd name="connsiteX68-7833" fmla="*/ 116 w 684"/>
              <a:gd name="connsiteY68-7834" fmla="*/ 52 h 131"/>
              <a:gd name="connsiteX69-7835" fmla="*/ 121 w 684"/>
              <a:gd name="connsiteY69-7836" fmla="*/ 52 h 131"/>
              <a:gd name="connsiteX70-7837" fmla="*/ 132 w 684"/>
              <a:gd name="connsiteY70-7838" fmla="*/ 52 h 131"/>
              <a:gd name="connsiteX71-7839" fmla="*/ 148 w 684"/>
              <a:gd name="connsiteY71-7840" fmla="*/ 52 h 131"/>
              <a:gd name="connsiteX72-7841" fmla="*/ 169 w 684"/>
              <a:gd name="connsiteY72-7842" fmla="*/ 52 h 131"/>
              <a:gd name="connsiteX73-7843" fmla="*/ 190 w 684"/>
              <a:gd name="connsiteY73-7844" fmla="*/ 52 h 131"/>
              <a:gd name="connsiteX74-7845" fmla="*/ 211 w 684"/>
              <a:gd name="connsiteY74-7846" fmla="*/ 47 h 131"/>
              <a:gd name="connsiteX75-7847" fmla="*/ 242 w 684"/>
              <a:gd name="connsiteY75-7848" fmla="*/ 42 h 131"/>
              <a:gd name="connsiteX76-7849" fmla="*/ 269 w 684"/>
              <a:gd name="connsiteY76-7850" fmla="*/ 42 h 131"/>
              <a:gd name="connsiteX77-7851" fmla="*/ 290 w 684"/>
              <a:gd name="connsiteY77-7852" fmla="*/ 36 h 131"/>
              <a:gd name="connsiteX78-7853" fmla="*/ 311 w 684"/>
              <a:gd name="connsiteY78-7854" fmla="*/ 36 h 131"/>
              <a:gd name="connsiteX79-7855" fmla="*/ 332 w 684"/>
              <a:gd name="connsiteY79-7856" fmla="*/ 31 h 131"/>
              <a:gd name="connsiteX80-7857" fmla="*/ 342 w 684"/>
              <a:gd name="connsiteY80-7858" fmla="*/ 31 h 131"/>
              <a:gd name="connsiteX81-7859" fmla="*/ 358 w 684"/>
              <a:gd name="connsiteY81-7860" fmla="*/ 31 h 131"/>
              <a:gd name="connsiteX82-7861" fmla="*/ 363 w 684"/>
              <a:gd name="connsiteY82-7862" fmla="*/ 31 h 131"/>
              <a:gd name="connsiteX83-7863" fmla="*/ 368 w 684"/>
              <a:gd name="connsiteY83-7864" fmla="*/ 31 h 131"/>
              <a:gd name="connsiteX84-7865" fmla="*/ 368 w 684"/>
              <a:gd name="connsiteY84-7866" fmla="*/ 31 h 131"/>
              <a:gd name="connsiteX0-7867" fmla="*/ 368 w 684"/>
              <a:gd name="connsiteY0-7868" fmla="*/ 31 h 131"/>
              <a:gd name="connsiteX1-7869" fmla="*/ 374 w 684"/>
              <a:gd name="connsiteY1-7870" fmla="*/ 31 h 131"/>
              <a:gd name="connsiteX2-7871" fmla="*/ 379 w 684"/>
              <a:gd name="connsiteY2-7872" fmla="*/ 31 h 131"/>
              <a:gd name="connsiteX3-7873" fmla="*/ 395 w 684"/>
              <a:gd name="connsiteY3-7874" fmla="*/ 26 h 131"/>
              <a:gd name="connsiteX4-7875" fmla="*/ 405 w 684"/>
              <a:gd name="connsiteY4-7876" fmla="*/ 26 h 131"/>
              <a:gd name="connsiteX5-7877" fmla="*/ 421 w 684"/>
              <a:gd name="connsiteY5-7878" fmla="*/ 26 h 131"/>
              <a:gd name="connsiteX6-7879" fmla="*/ 442 w 684"/>
              <a:gd name="connsiteY6-7880" fmla="*/ 21 h 131"/>
              <a:gd name="connsiteX7-7881" fmla="*/ 468 w 684"/>
              <a:gd name="connsiteY7-7882" fmla="*/ 21 h 131"/>
              <a:gd name="connsiteX8-7883" fmla="*/ 495 w 684"/>
              <a:gd name="connsiteY8-7884" fmla="*/ 15 h 131"/>
              <a:gd name="connsiteX9-7885" fmla="*/ 547 w 684"/>
              <a:gd name="connsiteY9-7886" fmla="*/ 10 h 131"/>
              <a:gd name="connsiteX10-7887" fmla="*/ 595 w 684"/>
              <a:gd name="connsiteY10-7888" fmla="*/ 5 h 131"/>
              <a:gd name="connsiteX11-7889" fmla="*/ 642 w 684"/>
              <a:gd name="connsiteY11-7890" fmla="*/ 0 h 131"/>
              <a:gd name="connsiteX12-7891" fmla="*/ 684 w 684"/>
              <a:gd name="connsiteY12-7892" fmla="*/ 0 h 131"/>
              <a:gd name="connsiteX13-7893" fmla="*/ 663 w 684"/>
              <a:gd name="connsiteY13-7894" fmla="*/ 36 h 131"/>
              <a:gd name="connsiteX14-7895" fmla="*/ 653 w 684"/>
              <a:gd name="connsiteY14-7896" fmla="*/ 36 h 131"/>
              <a:gd name="connsiteX15-7897" fmla="*/ 637 w 684"/>
              <a:gd name="connsiteY15-7898" fmla="*/ 36 h 131"/>
              <a:gd name="connsiteX16-7899" fmla="*/ 626 w 684"/>
              <a:gd name="connsiteY16-7900" fmla="*/ 36 h 131"/>
              <a:gd name="connsiteX17-7901" fmla="*/ 610 w 684"/>
              <a:gd name="connsiteY17-7902" fmla="*/ 36 h 131"/>
              <a:gd name="connsiteX18-7903" fmla="*/ 595 w 684"/>
              <a:gd name="connsiteY18-7904" fmla="*/ 42 h 131"/>
              <a:gd name="connsiteX19-7905" fmla="*/ 579 w 684"/>
              <a:gd name="connsiteY19-7906" fmla="*/ 42 h 131"/>
              <a:gd name="connsiteX20-7907" fmla="*/ 558 w 684"/>
              <a:gd name="connsiteY20-7908" fmla="*/ 42 h 131"/>
              <a:gd name="connsiteX21-7909" fmla="*/ 542 w 684"/>
              <a:gd name="connsiteY21-7910" fmla="*/ 42 h 131"/>
              <a:gd name="connsiteX22-7911" fmla="*/ 521 w 684"/>
              <a:gd name="connsiteY22-7912" fmla="*/ 47 h 131"/>
              <a:gd name="connsiteX23-7913" fmla="*/ 500 w 684"/>
              <a:gd name="connsiteY23-7914" fmla="*/ 47 h 131"/>
              <a:gd name="connsiteX24-7915" fmla="*/ 479 w 684"/>
              <a:gd name="connsiteY24-7916" fmla="*/ 52 h 131"/>
              <a:gd name="connsiteX25-7917" fmla="*/ 458 w 684"/>
              <a:gd name="connsiteY25-7918" fmla="*/ 52 h 131"/>
              <a:gd name="connsiteX26-7919" fmla="*/ 432 w 684"/>
              <a:gd name="connsiteY26-7920" fmla="*/ 58 h 131"/>
              <a:gd name="connsiteX27-7921" fmla="*/ 405 w 684"/>
              <a:gd name="connsiteY27-7922" fmla="*/ 58 h 131"/>
              <a:gd name="connsiteX28-7923" fmla="*/ 384 w 684"/>
              <a:gd name="connsiteY28-7924" fmla="*/ 63 h 131"/>
              <a:gd name="connsiteX29-7925" fmla="*/ 353 w 684"/>
              <a:gd name="connsiteY29-7926" fmla="*/ 63 h 131"/>
              <a:gd name="connsiteX30-7927" fmla="*/ 326 w 684"/>
              <a:gd name="connsiteY30-7928" fmla="*/ 68 h 131"/>
              <a:gd name="connsiteX31-7929" fmla="*/ 305 w 684"/>
              <a:gd name="connsiteY31-7930" fmla="*/ 73 h 131"/>
              <a:gd name="connsiteX32-7931" fmla="*/ 279 w 684"/>
              <a:gd name="connsiteY32-7932" fmla="*/ 79 h 131"/>
              <a:gd name="connsiteX33-7933" fmla="*/ 258 w 684"/>
              <a:gd name="connsiteY33-7934" fmla="*/ 79 h 131"/>
              <a:gd name="connsiteX34-7935" fmla="*/ 237 w 684"/>
              <a:gd name="connsiteY34-7936" fmla="*/ 84 h 131"/>
              <a:gd name="connsiteX35-7937" fmla="*/ 216 w 684"/>
              <a:gd name="connsiteY35-7938" fmla="*/ 89 h 131"/>
              <a:gd name="connsiteX36-7939" fmla="*/ 200 w 684"/>
              <a:gd name="connsiteY36-7940" fmla="*/ 89 h 131"/>
              <a:gd name="connsiteX37-7941" fmla="*/ 184 w 684"/>
              <a:gd name="connsiteY37-7942" fmla="*/ 94 h 131"/>
              <a:gd name="connsiteX38-7943" fmla="*/ 169 w 684"/>
              <a:gd name="connsiteY38-7944" fmla="*/ 94 h 131"/>
              <a:gd name="connsiteX39-7945" fmla="*/ 153 w 684"/>
              <a:gd name="connsiteY39-7946" fmla="*/ 100 h 131"/>
              <a:gd name="connsiteX40-7947" fmla="*/ 142 w 684"/>
              <a:gd name="connsiteY40-7948" fmla="*/ 100 h 131"/>
              <a:gd name="connsiteX41-7949" fmla="*/ 132 w 684"/>
              <a:gd name="connsiteY41-7950" fmla="*/ 105 h 131"/>
              <a:gd name="connsiteX42-7951" fmla="*/ 127 w 684"/>
              <a:gd name="connsiteY42-7952" fmla="*/ 105 h 131"/>
              <a:gd name="connsiteX43-7953" fmla="*/ 116 w 684"/>
              <a:gd name="connsiteY43-7954" fmla="*/ 110 h 131"/>
              <a:gd name="connsiteX44-7955" fmla="*/ 111 w 684"/>
              <a:gd name="connsiteY44-7956" fmla="*/ 110 h 131"/>
              <a:gd name="connsiteX45-7957" fmla="*/ 105 w 684"/>
              <a:gd name="connsiteY45-7958" fmla="*/ 115 h 131"/>
              <a:gd name="connsiteX46-7959" fmla="*/ 90 w 684"/>
              <a:gd name="connsiteY46-7960" fmla="*/ 121 h 131"/>
              <a:gd name="connsiteX47-7961" fmla="*/ 79 w 684"/>
              <a:gd name="connsiteY47-7962" fmla="*/ 126 h 131"/>
              <a:gd name="connsiteX48-7963" fmla="*/ 69 w 684"/>
              <a:gd name="connsiteY48-7964" fmla="*/ 131 h 131"/>
              <a:gd name="connsiteX49-7965" fmla="*/ 63 w 684"/>
              <a:gd name="connsiteY49-7966" fmla="*/ 131 h 131"/>
              <a:gd name="connsiteX50-7967" fmla="*/ 58 w 684"/>
              <a:gd name="connsiteY50-7968" fmla="*/ 131 h 131"/>
              <a:gd name="connsiteX51-7969" fmla="*/ 53 w 684"/>
              <a:gd name="connsiteY51-7970" fmla="*/ 131 h 131"/>
              <a:gd name="connsiteX52-7971" fmla="*/ 48 w 684"/>
              <a:gd name="connsiteY52-7972" fmla="*/ 131 h 131"/>
              <a:gd name="connsiteX53-7973" fmla="*/ 37 w 684"/>
              <a:gd name="connsiteY53-7974" fmla="*/ 121 h 131"/>
              <a:gd name="connsiteX54-7975" fmla="*/ 27 w 684"/>
              <a:gd name="connsiteY54-7976" fmla="*/ 115 h 131"/>
              <a:gd name="connsiteX55-7977" fmla="*/ 16 w 684"/>
              <a:gd name="connsiteY55-7978" fmla="*/ 105 h 131"/>
              <a:gd name="connsiteX56-7979" fmla="*/ 11 w 684"/>
              <a:gd name="connsiteY56-7980" fmla="*/ 100 h 131"/>
              <a:gd name="connsiteX57-7981" fmla="*/ 6 w 684"/>
              <a:gd name="connsiteY57-7982" fmla="*/ 89 h 131"/>
              <a:gd name="connsiteX58-7983" fmla="*/ 0 w 684"/>
              <a:gd name="connsiteY58-7984" fmla="*/ 84 h 131"/>
              <a:gd name="connsiteX59-7985" fmla="*/ 6 w 684"/>
              <a:gd name="connsiteY59-7986" fmla="*/ 79 h 131"/>
              <a:gd name="connsiteX60-7987" fmla="*/ 11 w 684"/>
              <a:gd name="connsiteY60-7988" fmla="*/ 73 h 131"/>
              <a:gd name="connsiteX61-7989" fmla="*/ 16 w 684"/>
              <a:gd name="connsiteY61-7990" fmla="*/ 68 h 131"/>
              <a:gd name="connsiteX62-7991" fmla="*/ 111 w 684"/>
              <a:gd name="connsiteY62-7992" fmla="*/ 36 h 131"/>
              <a:gd name="connsiteX63-7993" fmla="*/ 111 w 684"/>
              <a:gd name="connsiteY63-7994" fmla="*/ 47 h 131"/>
              <a:gd name="connsiteX64-7995" fmla="*/ 111 w 684"/>
              <a:gd name="connsiteY64-7996" fmla="*/ 47 h 131"/>
              <a:gd name="connsiteX65-7997" fmla="*/ 111 w 684"/>
              <a:gd name="connsiteY65-7998" fmla="*/ 52 h 131"/>
              <a:gd name="connsiteX66-7999" fmla="*/ 116 w 684"/>
              <a:gd name="connsiteY66-8000" fmla="*/ 52 h 131"/>
              <a:gd name="connsiteX67-8001" fmla="*/ 116 w 684"/>
              <a:gd name="connsiteY67-8002" fmla="*/ 52 h 131"/>
              <a:gd name="connsiteX68-8003" fmla="*/ 121 w 684"/>
              <a:gd name="connsiteY68-8004" fmla="*/ 52 h 131"/>
              <a:gd name="connsiteX69-8005" fmla="*/ 132 w 684"/>
              <a:gd name="connsiteY69-8006" fmla="*/ 52 h 131"/>
              <a:gd name="connsiteX70-8007" fmla="*/ 148 w 684"/>
              <a:gd name="connsiteY70-8008" fmla="*/ 52 h 131"/>
              <a:gd name="connsiteX71-8009" fmla="*/ 169 w 684"/>
              <a:gd name="connsiteY71-8010" fmla="*/ 52 h 131"/>
              <a:gd name="connsiteX72-8011" fmla="*/ 190 w 684"/>
              <a:gd name="connsiteY72-8012" fmla="*/ 52 h 131"/>
              <a:gd name="connsiteX73-8013" fmla="*/ 211 w 684"/>
              <a:gd name="connsiteY73-8014" fmla="*/ 47 h 131"/>
              <a:gd name="connsiteX74-8015" fmla="*/ 242 w 684"/>
              <a:gd name="connsiteY74-8016" fmla="*/ 42 h 131"/>
              <a:gd name="connsiteX75-8017" fmla="*/ 269 w 684"/>
              <a:gd name="connsiteY75-8018" fmla="*/ 42 h 131"/>
              <a:gd name="connsiteX76-8019" fmla="*/ 290 w 684"/>
              <a:gd name="connsiteY76-8020" fmla="*/ 36 h 131"/>
              <a:gd name="connsiteX77-8021" fmla="*/ 311 w 684"/>
              <a:gd name="connsiteY77-8022" fmla="*/ 36 h 131"/>
              <a:gd name="connsiteX78-8023" fmla="*/ 332 w 684"/>
              <a:gd name="connsiteY78-8024" fmla="*/ 31 h 131"/>
              <a:gd name="connsiteX79-8025" fmla="*/ 342 w 684"/>
              <a:gd name="connsiteY79-8026" fmla="*/ 31 h 131"/>
              <a:gd name="connsiteX80-8027" fmla="*/ 358 w 684"/>
              <a:gd name="connsiteY80-8028" fmla="*/ 31 h 131"/>
              <a:gd name="connsiteX81-8029" fmla="*/ 363 w 684"/>
              <a:gd name="connsiteY81-8030" fmla="*/ 31 h 131"/>
              <a:gd name="connsiteX82-8031" fmla="*/ 368 w 684"/>
              <a:gd name="connsiteY82-8032" fmla="*/ 31 h 131"/>
              <a:gd name="connsiteX83-8033" fmla="*/ 368 w 684"/>
              <a:gd name="connsiteY83-8034" fmla="*/ 31 h 131"/>
              <a:gd name="connsiteX0-8035" fmla="*/ 368 w 684"/>
              <a:gd name="connsiteY0-8036" fmla="*/ 31 h 131"/>
              <a:gd name="connsiteX1-8037" fmla="*/ 374 w 684"/>
              <a:gd name="connsiteY1-8038" fmla="*/ 31 h 131"/>
              <a:gd name="connsiteX2-8039" fmla="*/ 379 w 684"/>
              <a:gd name="connsiteY2-8040" fmla="*/ 31 h 131"/>
              <a:gd name="connsiteX3-8041" fmla="*/ 395 w 684"/>
              <a:gd name="connsiteY3-8042" fmla="*/ 26 h 131"/>
              <a:gd name="connsiteX4-8043" fmla="*/ 405 w 684"/>
              <a:gd name="connsiteY4-8044" fmla="*/ 26 h 131"/>
              <a:gd name="connsiteX5-8045" fmla="*/ 421 w 684"/>
              <a:gd name="connsiteY5-8046" fmla="*/ 26 h 131"/>
              <a:gd name="connsiteX6-8047" fmla="*/ 442 w 684"/>
              <a:gd name="connsiteY6-8048" fmla="*/ 21 h 131"/>
              <a:gd name="connsiteX7-8049" fmla="*/ 468 w 684"/>
              <a:gd name="connsiteY7-8050" fmla="*/ 21 h 131"/>
              <a:gd name="connsiteX8-8051" fmla="*/ 495 w 684"/>
              <a:gd name="connsiteY8-8052" fmla="*/ 15 h 131"/>
              <a:gd name="connsiteX9-8053" fmla="*/ 547 w 684"/>
              <a:gd name="connsiteY9-8054" fmla="*/ 10 h 131"/>
              <a:gd name="connsiteX10-8055" fmla="*/ 595 w 684"/>
              <a:gd name="connsiteY10-8056" fmla="*/ 5 h 131"/>
              <a:gd name="connsiteX11-8057" fmla="*/ 642 w 684"/>
              <a:gd name="connsiteY11-8058" fmla="*/ 0 h 131"/>
              <a:gd name="connsiteX12-8059" fmla="*/ 684 w 684"/>
              <a:gd name="connsiteY12-8060" fmla="*/ 0 h 131"/>
              <a:gd name="connsiteX13-8061" fmla="*/ 663 w 684"/>
              <a:gd name="connsiteY13-8062" fmla="*/ 36 h 131"/>
              <a:gd name="connsiteX14-8063" fmla="*/ 653 w 684"/>
              <a:gd name="connsiteY14-8064" fmla="*/ 36 h 131"/>
              <a:gd name="connsiteX15-8065" fmla="*/ 637 w 684"/>
              <a:gd name="connsiteY15-8066" fmla="*/ 36 h 131"/>
              <a:gd name="connsiteX16-8067" fmla="*/ 626 w 684"/>
              <a:gd name="connsiteY16-8068" fmla="*/ 36 h 131"/>
              <a:gd name="connsiteX17-8069" fmla="*/ 610 w 684"/>
              <a:gd name="connsiteY17-8070" fmla="*/ 36 h 131"/>
              <a:gd name="connsiteX18-8071" fmla="*/ 595 w 684"/>
              <a:gd name="connsiteY18-8072" fmla="*/ 42 h 131"/>
              <a:gd name="connsiteX19-8073" fmla="*/ 579 w 684"/>
              <a:gd name="connsiteY19-8074" fmla="*/ 42 h 131"/>
              <a:gd name="connsiteX20-8075" fmla="*/ 558 w 684"/>
              <a:gd name="connsiteY20-8076" fmla="*/ 42 h 131"/>
              <a:gd name="connsiteX21-8077" fmla="*/ 542 w 684"/>
              <a:gd name="connsiteY21-8078" fmla="*/ 42 h 131"/>
              <a:gd name="connsiteX22-8079" fmla="*/ 521 w 684"/>
              <a:gd name="connsiteY22-8080" fmla="*/ 47 h 131"/>
              <a:gd name="connsiteX23-8081" fmla="*/ 500 w 684"/>
              <a:gd name="connsiteY23-8082" fmla="*/ 47 h 131"/>
              <a:gd name="connsiteX24-8083" fmla="*/ 479 w 684"/>
              <a:gd name="connsiteY24-8084" fmla="*/ 52 h 131"/>
              <a:gd name="connsiteX25-8085" fmla="*/ 458 w 684"/>
              <a:gd name="connsiteY25-8086" fmla="*/ 52 h 131"/>
              <a:gd name="connsiteX26-8087" fmla="*/ 432 w 684"/>
              <a:gd name="connsiteY26-8088" fmla="*/ 58 h 131"/>
              <a:gd name="connsiteX27-8089" fmla="*/ 405 w 684"/>
              <a:gd name="connsiteY27-8090" fmla="*/ 58 h 131"/>
              <a:gd name="connsiteX28-8091" fmla="*/ 384 w 684"/>
              <a:gd name="connsiteY28-8092" fmla="*/ 63 h 131"/>
              <a:gd name="connsiteX29-8093" fmla="*/ 353 w 684"/>
              <a:gd name="connsiteY29-8094" fmla="*/ 63 h 131"/>
              <a:gd name="connsiteX30-8095" fmla="*/ 326 w 684"/>
              <a:gd name="connsiteY30-8096" fmla="*/ 68 h 131"/>
              <a:gd name="connsiteX31-8097" fmla="*/ 305 w 684"/>
              <a:gd name="connsiteY31-8098" fmla="*/ 73 h 131"/>
              <a:gd name="connsiteX32-8099" fmla="*/ 279 w 684"/>
              <a:gd name="connsiteY32-8100" fmla="*/ 79 h 131"/>
              <a:gd name="connsiteX33-8101" fmla="*/ 258 w 684"/>
              <a:gd name="connsiteY33-8102" fmla="*/ 79 h 131"/>
              <a:gd name="connsiteX34-8103" fmla="*/ 237 w 684"/>
              <a:gd name="connsiteY34-8104" fmla="*/ 84 h 131"/>
              <a:gd name="connsiteX35-8105" fmla="*/ 216 w 684"/>
              <a:gd name="connsiteY35-8106" fmla="*/ 89 h 131"/>
              <a:gd name="connsiteX36-8107" fmla="*/ 200 w 684"/>
              <a:gd name="connsiteY36-8108" fmla="*/ 89 h 131"/>
              <a:gd name="connsiteX37-8109" fmla="*/ 184 w 684"/>
              <a:gd name="connsiteY37-8110" fmla="*/ 94 h 131"/>
              <a:gd name="connsiteX38-8111" fmla="*/ 169 w 684"/>
              <a:gd name="connsiteY38-8112" fmla="*/ 94 h 131"/>
              <a:gd name="connsiteX39-8113" fmla="*/ 153 w 684"/>
              <a:gd name="connsiteY39-8114" fmla="*/ 100 h 131"/>
              <a:gd name="connsiteX40-8115" fmla="*/ 142 w 684"/>
              <a:gd name="connsiteY40-8116" fmla="*/ 100 h 131"/>
              <a:gd name="connsiteX41-8117" fmla="*/ 132 w 684"/>
              <a:gd name="connsiteY41-8118" fmla="*/ 105 h 131"/>
              <a:gd name="connsiteX42-8119" fmla="*/ 127 w 684"/>
              <a:gd name="connsiteY42-8120" fmla="*/ 105 h 131"/>
              <a:gd name="connsiteX43-8121" fmla="*/ 116 w 684"/>
              <a:gd name="connsiteY43-8122" fmla="*/ 110 h 131"/>
              <a:gd name="connsiteX44-8123" fmla="*/ 111 w 684"/>
              <a:gd name="connsiteY44-8124" fmla="*/ 110 h 131"/>
              <a:gd name="connsiteX45-8125" fmla="*/ 105 w 684"/>
              <a:gd name="connsiteY45-8126" fmla="*/ 115 h 131"/>
              <a:gd name="connsiteX46-8127" fmla="*/ 90 w 684"/>
              <a:gd name="connsiteY46-8128" fmla="*/ 121 h 131"/>
              <a:gd name="connsiteX47-8129" fmla="*/ 79 w 684"/>
              <a:gd name="connsiteY47-8130" fmla="*/ 126 h 131"/>
              <a:gd name="connsiteX48-8131" fmla="*/ 69 w 684"/>
              <a:gd name="connsiteY48-8132" fmla="*/ 131 h 131"/>
              <a:gd name="connsiteX49-8133" fmla="*/ 63 w 684"/>
              <a:gd name="connsiteY49-8134" fmla="*/ 131 h 131"/>
              <a:gd name="connsiteX50-8135" fmla="*/ 58 w 684"/>
              <a:gd name="connsiteY50-8136" fmla="*/ 131 h 131"/>
              <a:gd name="connsiteX51-8137" fmla="*/ 53 w 684"/>
              <a:gd name="connsiteY51-8138" fmla="*/ 131 h 131"/>
              <a:gd name="connsiteX52-8139" fmla="*/ 48 w 684"/>
              <a:gd name="connsiteY52-8140" fmla="*/ 131 h 131"/>
              <a:gd name="connsiteX53-8141" fmla="*/ 37 w 684"/>
              <a:gd name="connsiteY53-8142" fmla="*/ 121 h 131"/>
              <a:gd name="connsiteX54-8143" fmla="*/ 27 w 684"/>
              <a:gd name="connsiteY54-8144" fmla="*/ 115 h 131"/>
              <a:gd name="connsiteX55-8145" fmla="*/ 16 w 684"/>
              <a:gd name="connsiteY55-8146" fmla="*/ 105 h 131"/>
              <a:gd name="connsiteX56-8147" fmla="*/ 11 w 684"/>
              <a:gd name="connsiteY56-8148" fmla="*/ 100 h 131"/>
              <a:gd name="connsiteX57-8149" fmla="*/ 6 w 684"/>
              <a:gd name="connsiteY57-8150" fmla="*/ 89 h 131"/>
              <a:gd name="connsiteX58-8151" fmla="*/ 0 w 684"/>
              <a:gd name="connsiteY58-8152" fmla="*/ 84 h 131"/>
              <a:gd name="connsiteX59-8153" fmla="*/ 6 w 684"/>
              <a:gd name="connsiteY59-8154" fmla="*/ 79 h 131"/>
              <a:gd name="connsiteX60-8155" fmla="*/ 11 w 684"/>
              <a:gd name="connsiteY60-8156" fmla="*/ 73 h 131"/>
              <a:gd name="connsiteX61-8157" fmla="*/ 16 w 684"/>
              <a:gd name="connsiteY61-8158" fmla="*/ 68 h 131"/>
              <a:gd name="connsiteX62-8159" fmla="*/ 111 w 684"/>
              <a:gd name="connsiteY62-8160" fmla="*/ 47 h 131"/>
              <a:gd name="connsiteX63-8161" fmla="*/ 111 w 684"/>
              <a:gd name="connsiteY63-8162" fmla="*/ 47 h 131"/>
              <a:gd name="connsiteX64-8163" fmla="*/ 111 w 684"/>
              <a:gd name="connsiteY64-8164" fmla="*/ 52 h 131"/>
              <a:gd name="connsiteX65-8165" fmla="*/ 116 w 684"/>
              <a:gd name="connsiteY65-8166" fmla="*/ 52 h 131"/>
              <a:gd name="connsiteX66-8167" fmla="*/ 116 w 684"/>
              <a:gd name="connsiteY66-8168" fmla="*/ 52 h 131"/>
              <a:gd name="connsiteX67-8169" fmla="*/ 121 w 684"/>
              <a:gd name="connsiteY67-8170" fmla="*/ 52 h 131"/>
              <a:gd name="connsiteX68-8171" fmla="*/ 132 w 684"/>
              <a:gd name="connsiteY68-8172" fmla="*/ 52 h 131"/>
              <a:gd name="connsiteX69-8173" fmla="*/ 148 w 684"/>
              <a:gd name="connsiteY69-8174" fmla="*/ 52 h 131"/>
              <a:gd name="connsiteX70-8175" fmla="*/ 169 w 684"/>
              <a:gd name="connsiteY70-8176" fmla="*/ 52 h 131"/>
              <a:gd name="connsiteX71-8177" fmla="*/ 190 w 684"/>
              <a:gd name="connsiteY71-8178" fmla="*/ 52 h 131"/>
              <a:gd name="connsiteX72-8179" fmla="*/ 211 w 684"/>
              <a:gd name="connsiteY72-8180" fmla="*/ 47 h 131"/>
              <a:gd name="connsiteX73-8181" fmla="*/ 242 w 684"/>
              <a:gd name="connsiteY73-8182" fmla="*/ 42 h 131"/>
              <a:gd name="connsiteX74-8183" fmla="*/ 269 w 684"/>
              <a:gd name="connsiteY74-8184" fmla="*/ 42 h 131"/>
              <a:gd name="connsiteX75-8185" fmla="*/ 290 w 684"/>
              <a:gd name="connsiteY75-8186" fmla="*/ 36 h 131"/>
              <a:gd name="connsiteX76-8187" fmla="*/ 311 w 684"/>
              <a:gd name="connsiteY76-8188" fmla="*/ 36 h 131"/>
              <a:gd name="connsiteX77-8189" fmla="*/ 332 w 684"/>
              <a:gd name="connsiteY77-8190" fmla="*/ 31 h 131"/>
              <a:gd name="connsiteX78-8191" fmla="*/ 342 w 684"/>
              <a:gd name="connsiteY78-8192" fmla="*/ 31 h 131"/>
              <a:gd name="connsiteX79-8193" fmla="*/ 358 w 684"/>
              <a:gd name="connsiteY79-8194" fmla="*/ 31 h 131"/>
              <a:gd name="connsiteX80-8195" fmla="*/ 363 w 684"/>
              <a:gd name="connsiteY80-8196" fmla="*/ 31 h 131"/>
              <a:gd name="connsiteX81-8197" fmla="*/ 368 w 684"/>
              <a:gd name="connsiteY81-8198" fmla="*/ 31 h 131"/>
              <a:gd name="connsiteX82-8199" fmla="*/ 368 w 684"/>
              <a:gd name="connsiteY82-8200" fmla="*/ 31 h 131"/>
              <a:gd name="connsiteX0-8201" fmla="*/ 368 w 684"/>
              <a:gd name="connsiteY0-8202" fmla="*/ 31 h 131"/>
              <a:gd name="connsiteX1-8203" fmla="*/ 374 w 684"/>
              <a:gd name="connsiteY1-8204" fmla="*/ 31 h 131"/>
              <a:gd name="connsiteX2-8205" fmla="*/ 379 w 684"/>
              <a:gd name="connsiteY2-8206" fmla="*/ 31 h 131"/>
              <a:gd name="connsiteX3-8207" fmla="*/ 395 w 684"/>
              <a:gd name="connsiteY3-8208" fmla="*/ 26 h 131"/>
              <a:gd name="connsiteX4-8209" fmla="*/ 405 w 684"/>
              <a:gd name="connsiteY4-8210" fmla="*/ 26 h 131"/>
              <a:gd name="connsiteX5-8211" fmla="*/ 421 w 684"/>
              <a:gd name="connsiteY5-8212" fmla="*/ 26 h 131"/>
              <a:gd name="connsiteX6-8213" fmla="*/ 442 w 684"/>
              <a:gd name="connsiteY6-8214" fmla="*/ 21 h 131"/>
              <a:gd name="connsiteX7-8215" fmla="*/ 468 w 684"/>
              <a:gd name="connsiteY7-8216" fmla="*/ 21 h 131"/>
              <a:gd name="connsiteX8-8217" fmla="*/ 495 w 684"/>
              <a:gd name="connsiteY8-8218" fmla="*/ 15 h 131"/>
              <a:gd name="connsiteX9-8219" fmla="*/ 547 w 684"/>
              <a:gd name="connsiteY9-8220" fmla="*/ 10 h 131"/>
              <a:gd name="connsiteX10-8221" fmla="*/ 595 w 684"/>
              <a:gd name="connsiteY10-8222" fmla="*/ 5 h 131"/>
              <a:gd name="connsiteX11-8223" fmla="*/ 642 w 684"/>
              <a:gd name="connsiteY11-8224" fmla="*/ 0 h 131"/>
              <a:gd name="connsiteX12-8225" fmla="*/ 684 w 684"/>
              <a:gd name="connsiteY12-8226" fmla="*/ 0 h 131"/>
              <a:gd name="connsiteX13-8227" fmla="*/ 663 w 684"/>
              <a:gd name="connsiteY13-8228" fmla="*/ 36 h 131"/>
              <a:gd name="connsiteX14-8229" fmla="*/ 653 w 684"/>
              <a:gd name="connsiteY14-8230" fmla="*/ 36 h 131"/>
              <a:gd name="connsiteX15-8231" fmla="*/ 637 w 684"/>
              <a:gd name="connsiteY15-8232" fmla="*/ 36 h 131"/>
              <a:gd name="connsiteX16-8233" fmla="*/ 626 w 684"/>
              <a:gd name="connsiteY16-8234" fmla="*/ 36 h 131"/>
              <a:gd name="connsiteX17-8235" fmla="*/ 610 w 684"/>
              <a:gd name="connsiteY17-8236" fmla="*/ 36 h 131"/>
              <a:gd name="connsiteX18-8237" fmla="*/ 595 w 684"/>
              <a:gd name="connsiteY18-8238" fmla="*/ 42 h 131"/>
              <a:gd name="connsiteX19-8239" fmla="*/ 579 w 684"/>
              <a:gd name="connsiteY19-8240" fmla="*/ 42 h 131"/>
              <a:gd name="connsiteX20-8241" fmla="*/ 558 w 684"/>
              <a:gd name="connsiteY20-8242" fmla="*/ 42 h 131"/>
              <a:gd name="connsiteX21-8243" fmla="*/ 542 w 684"/>
              <a:gd name="connsiteY21-8244" fmla="*/ 42 h 131"/>
              <a:gd name="connsiteX22-8245" fmla="*/ 521 w 684"/>
              <a:gd name="connsiteY22-8246" fmla="*/ 47 h 131"/>
              <a:gd name="connsiteX23-8247" fmla="*/ 500 w 684"/>
              <a:gd name="connsiteY23-8248" fmla="*/ 47 h 131"/>
              <a:gd name="connsiteX24-8249" fmla="*/ 479 w 684"/>
              <a:gd name="connsiteY24-8250" fmla="*/ 52 h 131"/>
              <a:gd name="connsiteX25-8251" fmla="*/ 458 w 684"/>
              <a:gd name="connsiteY25-8252" fmla="*/ 52 h 131"/>
              <a:gd name="connsiteX26-8253" fmla="*/ 432 w 684"/>
              <a:gd name="connsiteY26-8254" fmla="*/ 58 h 131"/>
              <a:gd name="connsiteX27-8255" fmla="*/ 405 w 684"/>
              <a:gd name="connsiteY27-8256" fmla="*/ 58 h 131"/>
              <a:gd name="connsiteX28-8257" fmla="*/ 384 w 684"/>
              <a:gd name="connsiteY28-8258" fmla="*/ 63 h 131"/>
              <a:gd name="connsiteX29-8259" fmla="*/ 353 w 684"/>
              <a:gd name="connsiteY29-8260" fmla="*/ 63 h 131"/>
              <a:gd name="connsiteX30-8261" fmla="*/ 326 w 684"/>
              <a:gd name="connsiteY30-8262" fmla="*/ 68 h 131"/>
              <a:gd name="connsiteX31-8263" fmla="*/ 305 w 684"/>
              <a:gd name="connsiteY31-8264" fmla="*/ 73 h 131"/>
              <a:gd name="connsiteX32-8265" fmla="*/ 279 w 684"/>
              <a:gd name="connsiteY32-8266" fmla="*/ 79 h 131"/>
              <a:gd name="connsiteX33-8267" fmla="*/ 258 w 684"/>
              <a:gd name="connsiteY33-8268" fmla="*/ 79 h 131"/>
              <a:gd name="connsiteX34-8269" fmla="*/ 237 w 684"/>
              <a:gd name="connsiteY34-8270" fmla="*/ 84 h 131"/>
              <a:gd name="connsiteX35-8271" fmla="*/ 216 w 684"/>
              <a:gd name="connsiteY35-8272" fmla="*/ 89 h 131"/>
              <a:gd name="connsiteX36-8273" fmla="*/ 200 w 684"/>
              <a:gd name="connsiteY36-8274" fmla="*/ 89 h 131"/>
              <a:gd name="connsiteX37-8275" fmla="*/ 184 w 684"/>
              <a:gd name="connsiteY37-8276" fmla="*/ 94 h 131"/>
              <a:gd name="connsiteX38-8277" fmla="*/ 169 w 684"/>
              <a:gd name="connsiteY38-8278" fmla="*/ 94 h 131"/>
              <a:gd name="connsiteX39-8279" fmla="*/ 153 w 684"/>
              <a:gd name="connsiteY39-8280" fmla="*/ 100 h 131"/>
              <a:gd name="connsiteX40-8281" fmla="*/ 142 w 684"/>
              <a:gd name="connsiteY40-8282" fmla="*/ 100 h 131"/>
              <a:gd name="connsiteX41-8283" fmla="*/ 132 w 684"/>
              <a:gd name="connsiteY41-8284" fmla="*/ 105 h 131"/>
              <a:gd name="connsiteX42-8285" fmla="*/ 127 w 684"/>
              <a:gd name="connsiteY42-8286" fmla="*/ 105 h 131"/>
              <a:gd name="connsiteX43-8287" fmla="*/ 116 w 684"/>
              <a:gd name="connsiteY43-8288" fmla="*/ 110 h 131"/>
              <a:gd name="connsiteX44-8289" fmla="*/ 111 w 684"/>
              <a:gd name="connsiteY44-8290" fmla="*/ 110 h 131"/>
              <a:gd name="connsiteX45-8291" fmla="*/ 105 w 684"/>
              <a:gd name="connsiteY45-8292" fmla="*/ 115 h 131"/>
              <a:gd name="connsiteX46-8293" fmla="*/ 90 w 684"/>
              <a:gd name="connsiteY46-8294" fmla="*/ 121 h 131"/>
              <a:gd name="connsiteX47-8295" fmla="*/ 79 w 684"/>
              <a:gd name="connsiteY47-8296" fmla="*/ 126 h 131"/>
              <a:gd name="connsiteX48-8297" fmla="*/ 69 w 684"/>
              <a:gd name="connsiteY48-8298" fmla="*/ 131 h 131"/>
              <a:gd name="connsiteX49-8299" fmla="*/ 63 w 684"/>
              <a:gd name="connsiteY49-8300" fmla="*/ 131 h 131"/>
              <a:gd name="connsiteX50-8301" fmla="*/ 58 w 684"/>
              <a:gd name="connsiteY50-8302" fmla="*/ 131 h 131"/>
              <a:gd name="connsiteX51-8303" fmla="*/ 53 w 684"/>
              <a:gd name="connsiteY51-8304" fmla="*/ 131 h 131"/>
              <a:gd name="connsiteX52-8305" fmla="*/ 48 w 684"/>
              <a:gd name="connsiteY52-8306" fmla="*/ 131 h 131"/>
              <a:gd name="connsiteX53-8307" fmla="*/ 37 w 684"/>
              <a:gd name="connsiteY53-8308" fmla="*/ 121 h 131"/>
              <a:gd name="connsiteX54-8309" fmla="*/ 27 w 684"/>
              <a:gd name="connsiteY54-8310" fmla="*/ 115 h 131"/>
              <a:gd name="connsiteX55-8311" fmla="*/ 16 w 684"/>
              <a:gd name="connsiteY55-8312" fmla="*/ 105 h 131"/>
              <a:gd name="connsiteX56-8313" fmla="*/ 11 w 684"/>
              <a:gd name="connsiteY56-8314" fmla="*/ 100 h 131"/>
              <a:gd name="connsiteX57-8315" fmla="*/ 6 w 684"/>
              <a:gd name="connsiteY57-8316" fmla="*/ 89 h 131"/>
              <a:gd name="connsiteX58-8317" fmla="*/ 0 w 684"/>
              <a:gd name="connsiteY58-8318" fmla="*/ 84 h 131"/>
              <a:gd name="connsiteX59-8319" fmla="*/ 6 w 684"/>
              <a:gd name="connsiteY59-8320" fmla="*/ 79 h 131"/>
              <a:gd name="connsiteX60-8321" fmla="*/ 11 w 684"/>
              <a:gd name="connsiteY60-8322" fmla="*/ 73 h 131"/>
              <a:gd name="connsiteX61-8323" fmla="*/ 111 w 684"/>
              <a:gd name="connsiteY61-8324" fmla="*/ 47 h 131"/>
              <a:gd name="connsiteX62-8325" fmla="*/ 111 w 684"/>
              <a:gd name="connsiteY62-8326" fmla="*/ 47 h 131"/>
              <a:gd name="connsiteX63-8327" fmla="*/ 111 w 684"/>
              <a:gd name="connsiteY63-8328" fmla="*/ 52 h 131"/>
              <a:gd name="connsiteX64-8329" fmla="*/ 116 w 684"/>
              <a:gd name="connsiteY64-8330" fmla="*/ 52 h 131"/>
              <a:gd name="connsiteX65-8331" fmla="*/ 116 w 684"/>
              <a:gd name="connsiteY65-8332" fmla="*/ 52 h 131"/>
              <a:gd name="connsiteX66-8333" fmla="*/ 121 w 684"/>
              <a:gd name="connsiteY66-8334" fmla="*/ 52 h 131"/>
              <a:gd name="connsiteX67-8335" fmla="*/ 132 w 684"/>
              <a:gd name="connsiteY67-8336" fmla="*/ 52 h 131"/>
              <a:gd name="connsiteX68-8337" fmla="*/ 148 w 684"/>
              <a:gd name="connsiteY68-8338" fmla="*/ 52 h 131"/>
              <a:gd name="connsiteX69-8339" fmla="*/ 169 w 684"/>
              <a:gd name="connsiteY69-8340" fmla="*/ 52 h 131"/>
              <a:gd name="connsiteX70-8341" fmla="*/ 190 w 684"/>
              <a:gd name="connsiteY70-8342" fmla="*/ 52 h 131"/>
              <a:gd name="connsiteX71-8343" fmla="*/ 211 w 684"/>
              <a:gd name="connsiteY71-8344" fmla="*/ 47 h 131"/>
              <a:gd name="connsiteX72-8345" fmla="*/ 242 w 684"/>
              <a:gd name="connsiteY72-8346" fmla="*/ 42 h 131"/>
              <a:gd name="connsiteX73-8347" fmla="*/ 269 w 684"/>
              <a:gd name="connsiteY73-8348" fmla="*/ 42 h 131"/>
              <a:gd name="connsiteX74-8349" fmla="*/ 290 w 684"/>
              <a:gd name="connsiteY74-8350" fmla="*/ 36 h 131"/>
              <a:gd name="connsiteX75-8351" fmla="*/ 311 w 684"/>
              <a:gd name="connsiteY75-8352" fmla="*/ 36 h 131"/>
              <a:gd name="connsiteX76-8353" fmla="*/ 332 w 684"/>
              <a:gd name="connsiteY76-8354" fmla="*/ 31 h 131"/>
              <a:gd name="connsiteX77-8355" fmla="*/ 342 w 684"/>
              <a:gd name="connsiteY77-8356" fmla="*/ 31 h 131"/>
              <a:gd name="connsiteX78-8357" fmla="*/ 358 w 684"/>
              <a:gd name="connsiteY78-8358" fmla="*/ 31 h 131"/>
              <a:gd name="connsiteX79-8359" fmla="*/ 363 w 684"/>
              <a:gd name="connsiteY79-8360" fmla="*/ 31 h 131"/>
              <a:gd name="connsiteX80-8361" fmla="*/ 368 w 684"/>
              <a:gd name="connsiteY80-8362" fmla="*/ 31 h 131"/>
              <a:gd name="connsiteX81-8363" fmla="*/ 368 w 684"/>
              <a:gd name="connsiteY81-8364" fmla="*/ 31 h 131"/>
              <a:gd name="connsiteX0-8365" fmla="*/ 380 w 696"/>
              <a:gd name="connsiteY0-8366" fmla="*/ 31 h 131"/>
              <a:gd name="connsiteX1-8367" fmla="*/ 386 w 696"/>
              <a:gd name="connsiteY1-8368" fmla="*/ 31 h 131"/>
              <a:gd name="connsiteX2-8369" fmla="*/ 391 w 696"/>
              <a:gd name="connsiteY2-8370" fmla="*/ 31 h 131"/>
              <a:gd name="connsiteX3-8371" fmla="*/ 407 w 696"/>
              <a:gd name="connsiteY3-8372" fmla="*/ 26 h 131"/>
              <a:gd name="connsiteX4-8373" fmla="*/ 417 w 696"/>
              <a:gd name="connsiteY4-8374" fmla="*/ 26 h 131"/>
              <a:gd name="connsiteX5-8375" fmla="*/ 433 w 696"/>
              <a:gd name="connsiteY5-8376" fmla="*/ 26 h 131"/>
              <a:gd name="connsiteX6-8377" fmla="*/ 454 w 696"/>
              <a:gd name="connsiteY6-8378" fmla="*/ 21 h 131"/>
              <a:gd name="connsiteX7-8379" fmla="*/ 480 w 696"/>
              <a:gd name="connsiteY7-8380" fmla="*/ 21 h 131"/>
              <a:gd name="connsiteX8-8381" fmla="*/ 507 w 696"/>
              <a:gd name="connsiteY8-8382" fmla="*/ 15 h 131"/>
              <a:gd name="connsiteX9-8383" fmla="*/ 559 w 696"/>
              <a:gd name="connsiteY9-8384" fmla="*/ 10 h 131"/>
              <a:gd name="connsiteX10-8385" fmla="*/ 607 w 696"/>
              <a:gd name="connsiteY10-8386" fmla="*/ 5 h 131"/>
              <a:gd name="connsiteX11-8387" fmla="*/ 654 w 696"/>
              <a:gd name="connsiteY11-8388" fmla="*/ 0 h 131"/>
              <a:gd name="connsiteX12-8389" fmla="*/ 696 w 696"/>
              <a:gd name="connsiteY12-8390" fmla="*/ 0 h 131"/>
              <a:gd name="connsiteX13-8391" fmla="*/ 675 w 696"/>
              <a:gd name="connsiteY13-8392" fmla="*/ 36 h 131"/>
              <a:gd name="connsiteX14-8393" fmla="*/ 665 w 696"/>
              <a:gd name="connsiteY14-8394" fmla="*/ 36 h 131"/>
              <a:gd name="connsiteX15-8395" fmla="*/ 649 w 696"/>
              <a:gd name="connsiteY15-8396" fmla="*/ 36 h 131"/>
              <a:gd name="connsiteX16-8397" fmla="*/ 638 w 696"/>
              <a:gd name="connsiteY16-8398" fmla="*/ 36 h 131"/>
              <a:gd name="connsiteX17-8399" fmla="*/ 622 w 696"/>
              <a:gd name="connsiteY17-8400" fmla="*/ 36 h 131"/>
              <a:gd name="connsiteX18-8401" fmla="*/ 607 w 696"/>
              <a:gd name="connsiteY18-8402" fmla="*/ 42 h 131"/>
              <a:gd name="connsiteX19-8403" fmla="*/ 591 w 696"/>
              <a:gd name="connsiteY19-8404" fmla="*/ 42 h 131"/>
              <a:gd name="connsiteX20-8405" fmla="*/ 570 w 696"/>
              <a:gd name="connsiteY20-8406" fmla="*/ 42 h 131"/>
              <a:gd name="connsiteX21-8407" fmla="*/ 554 w 696"/>
              <a:gd name="connsiteY21-8408" fmla="*/ 42 h 131"/>
              <a:gd name="connsiteX22-8409" fmla="*/ 533 w 696"/>
              <a:gd name="connsiteY22-8410" fmla="*/ 47 h 131"/>
              <a:gd name="connsiteX23-8411" fmla="*/ 512 w 696"/>
              <a:gd name="connsiteY23-8412" fmla="*/ 47 h 131"/>
              <a:gd name="connsiteX24-8413" fmla="*/ 491 w 696"/>
              <a:gd name="connsiteY24-8414" fmla="*/ 52 h 131"/>
              <a:gd name="connsiteX25-8415" fmla="*/ 470 w 696"/>
              <a:gd name="connsiteY25-8416" fmla="*/ 52 h 131"/>
              <a:gd name="connsiteX26-8417" fmla="*/ 444 w 696"/>
              <a:gd name="connsiteY26-8418" fmla="*/ 58 h 131"/>
              <a:gd name="connsiteX27-8419" fmla="*/ 417 w 696"/>
              <a:gd name="connsiteY27-8420" fmla="*/ 58 h 131"/>
              <a:gd name="connsiteX28-8421" fmla="*/ 396 w 696"/>
              <a:gd name="connsiteY28-8422" fmla="*/ 63 h 131"/>
              <a:gd name="connsiteX29-8423" fmla="*/ 365 w 696"/>
              <a:gd name="connsiteY29-8424" fmla="*/ 63 h 131"/>
              <a:gd name="connsiteX30-8425" fmla="*/ 338 w 696"/>
              <a:gd name="connsiteY30-8426" fmla="*/ 68 h 131"/>
              <a:gd name="connsiteX31-8427" fmla="*/ 317 w 696"/>
              <a:gd name="connsiteY31-8428" fmla="*/ 73 h 131"/>
              <a:gd name="connsiteX32-8429" fmla="*/ 291 w 696"/>
              <a:gd name="connsiteY32-8430" fmla="*/ 79 h 131"/>
              <a:gd name="connsiteX33-8431" fmla="*/ 270 w 696"/>
              <a:gd name="connsiteY33-8432" fmla="*/ 79 h 131"/>
              <a:gd name="connsiteX34-8433" fmla="*/ 249 w 696"/>
              <a:gd name="connsiteY34-8434" fmla="*/ 84 h 131"/>
              <a:gd name="connsiteX35-8435" fmla="*/ 228 w 696"/>
              <a:gd name="connsiteY35-8436" fmla="*/ 89 h 131"/>
              <a:gd name="connsiteX36-8437" fmla="*/ 212 w 696"/>
              <a:gd name="connsiteY36-8438" fmla="*/ 89 h 131"/>
              <a:gd name="connsiteX37-8439" fmla="*/ 196 w 696"/>
              <a:gd name="connsiteY37-8440" fmla="*/ 94 h 131"/>
              <a:gd name="connsiteX38-8441" fmla="*/ 181 w 696"/>
              <a:gd name="connsiteY38-8442" fmla="*/ 94 h 131"/>
              <a:gd name="connsiteX39-8443" fmla="*/ 165 w 696"/>
              <a:gd name="connsiteY39-8444" fmla="*/ 100 h 131"/>
              <a:gd name="connsiteX40-8445" fmla="*/ 154 w 696"/>
              <a:gd name="connsiteY40-8446" fmla="*/ 100 h 131"/>
              <a:gd name="connsiteX41-8447" fmla="*/ 144 w 696"/>
              <a:gd name="connsiteY41-8448" fmla="*/ 105 h 131"/>
              <a:gd name="connsiteX42-8449" fmla="*/ 139 w 696"/>
              <a:gd name="connsiteY42-8450" fmla="*/ 105 h 131"/>
              <a:gd name="connsiteX43-8451" fmla="*/ 128 w 696"/>
              <a:gd name="connsiteY43-8452" fmla="*/ 110 h 131"/>
              <a:gd name="connsiteX44-8453" fmla="*/ 123 w 696"/>
              <a:gd name="connsiteY44-8454" fmla="*/ 110 h 131"/>
              <a:gd name="connsiteX45-8455" fmla="*/ 117 w 696"/>
              <a:gd name="connsiteY45-8456" fmla="*/ 115 h 131"/>
              <a:gd name="connsiteX46-8457" fmla="*/ 102 w 696"/>
              <a:gd name="connsiteY46-8458" fmla="*/ 121 h 131"/>
              <a:gd name="connsiteX47-8459" fmla="*/ 91 w 696"/>
              <a:gd name="connsiteY47-8460" fmla="*/ 126 h 131"/>
              <a:gd name="connsiteX48-8461" fmla="*/ 81 w 696"/>
              <a:gd name="connsiteY48-8462" fmla="*/ 131 h 131"/>
              <a:gd name="connsiteX49-8463" fmla="*/ 75 w 696"/>
              <a:gd name="connsiteY49-8464" fmla="*/ 131 h 131"/>
              <a:gd name="connsiteX50-8465" fmla="*/ 70 w 696"/>
              <a:gd name="connsiteY50-8466" fmla="*/ 131 h 131"/>
              <a:gd name="connsiteX51-8467" fmla="*/ 65 w 696"/>
              <a:gd name="connsiteY51-8468" fmla="*/ 131 h 131"/>
              <a:gd name="connsiteX52-8469" fmla="*/ 60 w 696"/>
              <a:gd name="connsiteY52-8470" fmla="*/ 131 h 131"/>
              <a:gd name="connsiteX53-8471" fmla="*/ 49 w 696"/>
              <a:gd name="connsiteY53-8472" fmla="*/ 121 h 131"/>
              <a:gd name="connsiteX54-8473" fmla="*/ 39 w 696"/>
              <a:gd name="connsiteY54-8474" fmla="*/ 115 h 131"/>
              <a:gd name="connsiteX55-8475" fmla="*/ 28 w 696"/>
              <a:gd name="connsiteY55-8476" fmla="*/ 105 h 131"/>
              <a:gd name="connsiteX56-8477" fmla="*/ 23 w 696"/>
              <a:gd name="connsiteY56-8478" fmla="*/ 100 h 131"/>
              <a:gd name="connsiteX57-8479" fmla="*/ 18 w 696"/>
              <a:gd name="connsiteY57-8480" fmla="*/ 89 h 131"/>
              <a:gd name="connsiteX58-8481" fmla="*/ 12 w 696"/>
              <a:gd name="connsiteY58-8482" fmla="*/ 84 h 131"/>
              <a:gd name="connsiteX59-8483" fmla="*/ 18 w 696"/>
              <a:gd name="connsiteY59-8484" fmla="*/ 79 h 131"/>
              <a:gd name="connsiteX60-8485" fmla="*/ 123 w 696"/>
              <a:gd name="connsiteY60-8486" fmla="*/ 47 h 131"/>
              <a:gd name="connsiteX61-8487" fmla="*/ 123 w 696"/>
              <a:gd name="connsiteY61-8488" fmla="*/ 47 h 131"/>
              <a:gd name="connsiteX62-8489" fmla="*/ 123 w 696"/>
              <a:gd name="connsiteY62-8490" fmla="*/ 52 h 131"/>
              <a:gd name="connsiteX63-8491" fmla="*/ 128 w 696"/>
              <a:gd name="connsiteY63-8492" fmla="*/ 52 h 131"/>
              <a:gd name="connsiteX64-8493" fmla="*/ 128 w 696"/>
              <a:gd name="connsiteY64-8494" fmla="*/ 52 h 131"/>
              <a:gd name="connsiteX65-8495" fmla="*/ 133 w 696"/>
              <a:gd name="connsiteY65-8496" fmla="*/ 52 h 131"/>
              <a:gd name="connsiteX66-8497" fmla="*/ 144 w 696"/>
              <a:gd name="connsiteY66-8498" fmla="*/ 52 h 131"/>
              <a:gd name="connsiteX67-8499" fmla="*/ 160 w 696"/>
              <a:gd name="connsiteY67-8500" fmla="*/ 52 h 131"/>
              <a:gd name="connsiteX68-8501" fmla="*/ 181 w 696"/>
              <a:gd name="connsiteY68-8502" fmla="*/ 52 h 131"/>
              <a:gd name="connsiteX69-8503" fmla="*/ 202 w 696"/>
              <a:gd name="connsiteY69-8504" fmla="*/ 52 h 131"/>
              <a:gd name="connsiteX70-8505" fmla="*/ 223 w 696"/>
              <a:gd name="connsiteY70-8506" fmla="*/ 47 h 131"/>
              <a:gd name="connsiteX71-8507" fmla="*/ 254 w 696"/>
              <a:gd name="connsiteY71-8508" fmla="*/ 42 h 131"/>
              <a:gd name="connsiteX72-8509" fmla="*/ 281 w 696"/>
              <a:gd name="connsiteY72-8510" fmla="*/ 42 h 131"/>
              <a:gd name="connsiteX73-8511" fmla="*/ 302 w 696"/>
              <a:gd name="connsiteY73-8512" fmla="*/ 36 h 131"/>
              <a:gd name="connsiteX74-8513" fmla="*/ 323 w 696"/>
              <a:gd name="connsiteY74-8514" fmla="*/ 36 h 131"/>
              <a:gd name="connsiteX75-8515" fmla="*/ 344 w 696"/>
              <a:gd name="connsiteY75-8516" fmla="*/ 31 h 131"/>
              <a:gd name="connsiteX76-8517" fmla="*/ 354 w 696"/>
              <a:gd name="connsiteY76-8518" fmla="*/ 31 h 131"/>
              <a:gd name="connsiteX77-8519" fmla="*/ 370 w 696"/>
              <a:gd name="connsiteY77-8520" fmla="*/ 31 h 131"/>
              <a:gd name="connsiteX78-8521" fmla="*/ 375 w 696"/>
              <a:gd name="connsiteY78-8522" fmla="*/ 31 h 131"/>
              <a:gd name="connsiteX79-8523" fmla="*/ 380 w 696"/>
              <a:gd name="connsiteY79-8524" fmla="*/ 31 h 131"/>
              <a:gd name="connsiteX80-8525" fmla="*/ 380 w 696"/>
              <a:gd name="connsiteY80-8526" fmla="*/ 31 h 131"/>
              <a:gd name="connsiteX0-8527" fmla="*/ 380 w 696"/>
              <a:gd name="connsiteY0-8528" fmla="*/ 31 h 131"/>
              <a:gd name="connsiteX1-8529" fmla="*/ 386 w 696"/>
              <a:gd name="connsiteY1-8530" fmla="*/ 31 h 131"/>
              <a:gd name="connsiteX2-8531" fmla="*/ 391 w 696"/>
              <a:gd name="connsiteY2-8532" fmla="*/ 31 h 131"/>
              <a:gd name="connsiteX3-8533" fmla="*/ 407 w 696"/>
              <a:gd name="connsiteY3-8534" fmla="*/ 26 h 131"/>
              <a:gd name="connsiteX4-8535" fmla="*/ 417 w 696"/>
              <a:gd name="connsiteY4-8536" fmla="*/ 26 h 131"/>
              <a:gd name="connsiteX5-8537" fmla="*/ 433 w 696"/>
              <a:gd name="connsiteY5-8538" fmla="*/ 26 h 131"/>
              <a:gd name="connsiteX6-8539" fmla="*/ 454 w 696"/>
              <a:gd name="connsiteY6-8540" fmla="*/ 21 h 131"/>
              <a:gd name="connsiteX7-8541" fmla="*/ 480 w 696"/>
              <a:gd name="connsiteY7-8542" fmla="*/ 21 h 131"/>
              <a:gd name="connsiteX8-8543" fmla="*/ 507 w 696"/>
              <a:gd name="connsiteY8-8544" fmla="*/ 15 h 131"/>
              <a:gd name="connsiteX9-8545" fmla="*/ 559 w 696"/>
              <a:gd name="connsiteY9-8546" fmla="*/ 10 h 131"/>
              <a:gd name="connsiteX10-8547" fmla="*/ 607 w 696"/>
              <a:gd name="connsiteY10-8548" fmla="*/ 5 h 131"/>
              <a:gd name="connsiteX11-8549" fmla="*/ 654 w 696"/>
              <a:gd name="connsiteY11-8550" fmla="*/ 0 h 131"/>
              <a:gd name="connsiteX12-8551" fmla="*/ 696 w 696"/>
              <a:gd name="connsiteY12-8552" fmla="*/ 0 h 131"/>
              <a:gd name="connsiteX13-8553" fmla="*/ 675 w 696"/>
              <a:gd name="connsiteY13-8554" fmla="*/ 36 h 131"/>
              <a:gd name="connsiteX14-8555" fmla="*/ 665 w 696"/>
              <a:gd name="connsiteY14-8556" fmla="*/ 36 h 131"/>
              <a:gd name="connsiteX15-8557" fmla="*/ 649 w 696"/>
              <a:gd name="connsiteY15-8558" fmla="*/ 36 h 131"/>
              <a:gd name="connsiteX16-8559" fmla="*/ 638 w 696"/>
              <a:gd name="connsiteY16-8560" fmla="*/ 36 h 131"/>
              <a:gd name="connsiteX17-8561" fmla="*/ 622 w 696"/>
              <a:gd name="connsiteY17-8562" fmla="*/ 36 h 131"/>
              <a:gd name="connsiteX18-8563" fmla="*/ 607 w 696"/>
              <a:gd name="connsiteY18-8564" fmla="*/ 42 h 131"/>
              <a:gd name="connsiteX19-8565" fmla="*/ 591 w 696"/>
              <a:gd name="connsiteY19-8566" fmla="*/ 42 h 131"/>
              <a:gd name="connsiteX20-8567" fmla="*/ 570 w 696"/>
              <a:gd name="connsiteY20-8568" fmla="*/ 42 h 131"/>
              <a:gd name="connsiteX21-8569" fmla="*/ 554 w 696"/>
              <a:gd name="connsiteY21-8570" fmla="*/ 42 h 131"/>
              <a:gd name="connsiteX22-8571" fmla="*/ 533 w 696"/>
              <a:gd name="connsiteY22-8572" fmla="*/ 47 h 131"/>
              <a:gd name="connsiteX23-8573" fmla="*/ 512 w 696"/>
              <a:gd name="connsiteY23-8574" fmla="*/ 47 h 131"/>
              <a:gd name="connsiteX24-8575" fmla="*/ 491 w 696"/>
              <a:gd name="connsiteY24-8576" fmla="*/ 52 h 131"/>
              <a:gd name="connsiteX25-8577" fmla="*/ 470 w 696"/>
              <a:gd name="connsiteY25-8578" fmla="*/ 52 h 131"/>
              <a:gd name="connsiteX26-8579" fmla="*/ 444 w 696"/>
              <a:gd name="connsiteY26-8580" fmla="*/ 58 h 131"/>
              <a:gd name="connsiteX27-8581" fmla="*/ 417 w 696"/>
              <a:gd name="connsiteY27-8582" fmla="*/ 58 h 131"/>
              <a:gd name="connsiteX28-8583" fmla="*/ 396 w 696"/>
              <a:gd name="connsiteY28-8584" fmla="*/ 63 h 131"/>
              <a:gd name="connsiteX29-8585" fmla="*/ 365 w 696"/>
              <a:gd name="connsiteY29-8586" fmla="*/ 63 h 131"/>
              <a:gd name="connsiteX30-8587" fmla="*/ 338 w 696"/>
              <a:gd name="connsiteY30-8588" fmla="*/ 68 h 131"/>
              <a:gd name="connsiteX31-8589" fmla="*/ 317 w 696"/>
              <a:gd name="connsiteY31-8590" fmla="*/ 73 h 131"/>
              <a:gd name="connsiteX32-8591" fmla="*/ 291 w 696"/>
              <a:gd name="connsiteY32-8592" fmla="*/ 79 h 131"/>
              <a:gd name="connsiteX33-8593" fmla="*/ 270 w 696"/>
              <a:gd name="connsiteY33-8594" fmla="*/ 79 h 131"/>
              <a:gd name="connsiteX34-8595" fmla="*/ 249 w 696"/>
              <a:gd name="connsiteY34-8596" fmla="*/ 84 h 131"/>
              <a:gd name="connsiteX35-8597" fmla="*/ 228 w 696"/>
              <a:gd name="connsiteY35-8598" fmla="*/ 89 h 131"/>
              <a:gd name="connsiteX36-8599" fmla="*/ 212 w 696"/>
              <a:gd name="connsiteY36-8600" fmla="*/ 89 h 131"/>
              <a:gd name="connsiteX37-8601" fmla="*/ 196 w 696"/>
              <a:gd name="connsiteY37-8602" fmla="*/ 94 h 131"/>
              <a:gd name="connsiteX38-8603" fmla="*/ 181 w 696"/>
              <a:gd name="connsiteY38-8604" fmla="*/ 94 h 131"/>
              <a:gd name="connsiteX39-8605" fmla="*/ 165 w 696"/>
              <a:gd name="connsiteY39-8606" fmla="*/ 100 h 131"/>
              <a:gd name="connsiteX40-8607" fmla="*/ 154 w 696"/>
              <a:gd name="connsiteY40-8608" fmla="*/ 100 h 131"/>
              <a:gd name="connsiteX41-8609" fmla="*/ 144 w 696"/>
              <a:gd name="connsiteY41-8610" fmla="*/ 105 h 131"/>
              <a:gd name="connsiteX42-8611" fmla="*/ 139 w 696"/>
              <a:gd name="connsiteY42-8612" fmla="*/ 105 h 131"/>
              <a:gd name="connsiteX43-8613" fmla="*/ 128 w 696"/>
              <a:gd name="connsiteY43-8614" fmla="*/ 110 h 131"/>
              <a:gd name="connsiteX44-8615" fmla="*/ 123 w 696"/>
              <a:gd name="connsiteY44-8616" fmla="*/ 110 h 131"/>
              <a:gd name="connsiteX45-8617" fmla="*/ 117 w 696"/>
              <a:gd name="connsiteY45-8618" fmla="*/ 115 h 131"/>
              <a:gd name="connsiteX46-8619" fmla="*/ 102 w 696"/>
              <a:gd name="connsiteY46-8620" fmla="*/ 121 h 131"/>
              <a:gd name="connsiteX47-8621" fmla="*/ 91 w 696"/>
              <a:gd name="connsiteY47-8622" fmla="*/ 126 h 131"/>
              <a:gd name="connsiteX48-8623" fmla="*/ 81 w 696"/>
              <a:gd name="connsiteY48-8624" fmla="*/ 131 h 131"/>
              <a:gd name="connsiteX49-8625" fmla="*/ 75 w 696"/>
              <a:gd name="connsiteY49-8626" fmla="*/ 131 h 131"/>
              <a:gd name="connsiteX50-8627" fmla="*/ 70 w 696"/>
              <a:gd name="connsiteY50-8628" fmla="*/ 131 h 131"/>
              <a:gd name="connsiteX51-8629" fmla="*/ 65 w 696"/>
              <a:gd name="connsiteY51-8630" fmla="*/ 131 h 131"/>
              <a:gd name="connsiteX52-8631" fmla="*/ 60 w 696"/>
              <a:gd name="connsiteY52-8632" fmla="*/ 131 h 131"/>
              <a:gd name="connsiteX53-8633" fmla="*/ 49 w 696"/>
              <a:gd name="connsiteY53-8634" fmla="*/ 121 h 131"/>
              <a:gd name="connsiteX54-8635" fmla="*/ 39 w 696"/>
              <a:gd name="connsiteY54-8636" fmla="*/ 115 h 131"/>
              <a:gd name="connsiteX55-8637" fmla="*/ 28 w 696"/>
              <a:gd name="connsiteY55-8638" fmla="*/ 105 h 131"/>
              <a:gd name="connsiteX56-8639" fmla="*/ 23 w 696"/>
              <a:gd name="connsiteY56-8640" fmla="*/ 100 h 131"/>
              <a:gd name="connsiteX57-8641" fmla="*/ 18 w 696"/>
              <a:gd name="connsiteY57-8642" fmla="*/ 89 h 131"/>
              <a:gd name="connsiteX58-8643" fmla="*/ 12 w 696"/>
              <a:gd name="connsiteY58-8644" fmla="*/ 84 h 131"/>
              <a:gd name="connsiteX59-8645" fmla="*/ 18 w 696"/>
              <a:gd name="connsiteY59-8646" fmla="*/ 79 h 131"/>
              <a:gd name="connsiteX60-8647" fmla="*/ 123 w 696"/>
              <a:gd name="connsiteY60-8648" fmla="*/ 47 h 131"/>
              <a:gd name="connsiteX61-8649" fmla="*/ 123 w 696"/>
              <a:gd name="connsiteY61-8650" fmla="*/ 52 h 131"/>
              <a:gd name="connsiteX62-8651" fmla="*/ 128 w 696"/>
              <a:gd name="connsiteY62-8652" fmla="*/ 52 h 131"/>
              <a:gd name="connsiteX63-8653" fmla="*/ 128 w 696"/>
              <a:gd name="connsiteY63-8654" fmla="*/ 52 h 131"/>
              <a:gd name="connsiteX64-8655" fmla="*/ 133 w 696"/>
              <a:gd name="connsiteY64-8656" fmla="*/ 52 h 131"/>
              <a:gd name="connsiteX65-8657" fmla="*/ 144 w 696"/>
              <a:gd name="connsiteY65-8658" fmla="*/ 52 h 131"/>
              <a:gd name="connsiteX66-8659" fmla="*/ 160 w 696"/>
              <a:gd name="connsiteY66-8660" fmla="*/ 52 h 131"/>
              <a:gd name="connsiteX67-8661" fmla="*/ 181 w 696"/>
              <a:gd name="connsiteY67-8662" fmla="*/ 52 h 131"/>
              <a:gd name="connsiteX68-8663" fmla="*/ 202 w 696"/>
              <a:gd name="connsiteY68-8664" fmla="*/ 52 h 131"/>
              <a:gd name="connsiteX69-8665" fmla="*/ 223 w 696"/>
              <a:gd name="connsiteY69-8666" fmla="*/ 47 h 131"/>
              <a:gd name="connsiteX70-8667" fmla="*/ 254 w 696"/>
              <a:gd name="connsiteY70-8668" fmla="*/ 42 h 131"/>
              <a:gd name="connsiteX71-8669" fmla="*/ 281 w 696"/>
              <a:gd name="connsiteY71-8670" fmla="*/ 42 h 131"/>
              <a:gd name="connsiteX72-8671" fmla="*/ 302 w 696"/>
              <a:gd name="connsiteY72-8672" fmla="*/ 36 h 131"/>
              <a:gd name="connsiteX73-8673" fmla="*/ 323 w 696"/>
              <a:gd name="connsiteY73-8674" fmla="*/ 36 h 131"/>
              <a:gd name="connsiteX74-8675" fmla="*/ 344 w 696"/>
              <a:gd name="connsiteY74-8676" fmla="*/ 31 h 131"/>
              <a:gd name="connsiteX75-8677" fmla="*/ 354 w 696"/>
              <a:gd name="connsiteY75-8678" fmla="*/ 31 h 131"/>
              <a:gd name="connsiteX76-8679" fmla="*/ 370 w 696"/>
              <a:gd name="connsiteY76-8680" fmla="*/ 31 h 131"/>
              <a:gd name="connsiteX77-8681" fmla="*/ 375 w 696"/>
              <a:gd name="connsiteY77-8682" fmla="*/ 31 h 131"/>
              <a:gd name="connsiteX78-8683" fmla="*/ 380 w 696"/>
              <a:gd name="connsiteY78-8684" fmla="*/ 31 h 131"/>
              <a:gd name="connsiteX79-8685" fmla="*/ 380 w 696"/>
              <a:gd name="connsiteY79-8686" fmla="*/ 31 h 131"/>
              <a:gd name="connsiteX0-8687" fmla="*/ 380 w 696"/>
              <a:gd name="connsiteY0-8688" fmla="*/ 31 h 131"/>
              <a:gd name="connsiteX1-8689" fmla="*/ 386 w 696"/>
              <a:gd name="connsiteY1-8690" fmla="*/ 31 h 131"/>
              <a:gd name="connsiteX2-8691" fmla="*/ 391 w 696"/>
              <a:gd name="connsiteY2-8692" fmla="*/ 31 h 131"/>
              <a:gd name="connsiteX3-8693" fmla="*/ 407 w 696"/>
              <a:gd name="connsiteY3-8694" fmla="*/ 26 h 131"/>
              <a:gd name="connsiteX4-8695" fmla="*/ 417 w 696"/>
              <a:gd name="connsiteY4-8696" fmla="*/ 26 h 131"/>
              <a:gd name="connsiteX5-8697" fmla="*/ 433 w 696"/>
              <a:gd name="connsiteY5-8698" fmla="*/ 26 h 131"/>
              <a:gd name="connsiteX6-8699" fmla="*/ 454 w 696"/>
              <a:gd name="connsiteY6-8700" fmla="*/ 21 h 131"/>
              <a:gd name="connsiteX7-8701" fmla="*/ 480 w 696"/>
              <a:gd name="connsiteY7-8702" fmla="*/ 21 h 131"/>
              <a:gd name="connsiteX8-8703" fmla="*/ 507 w 696"/>
              <a:gd name="connsiteY8-8704" fmla="*/ 15 h 131"/>
              <a:gd name="connsiteX9-8705" fmla="*/ 559 w 696"/>
              <a:gd name="connsiteY9-8706" fmla="*/ 10 h 131"/>
              <a:gd name="connsiteX10-8707" fmla="*/ 607 w 696"/>
              <a:gd name="connsiteY10-8708" fmla="*/ 5 h 131"/>
              <a:gd name="connsiteX11-8709" fmla="*/ 654 w 696"/>
              <a:gd name="connsiteY11-8710" fmla="*/ 0 h 131"/>
              <a:gd name="connsiteX12-8711" fmla="*/ 696 w 696"/>
              <a:gd name="connsiteY12-8712" fmla="*/ 0 h 131"/>
              <a:gd name="connsiteX13-8713" fmla="*/ 675 w 696"/>
              <a:gd name="connsiteY13-8714" fmla="*/ 36 h 131"/>
              <a:gd name="connsiteX14-8715" fmla="*/ 665 w 696"/>
              <a:gd name="connsiteY14-8716" fmla="*/ 36 h 131"/>
              <a:gd name="connsiteX15-8717" fmla="*/ 649 w 696"/>
              <a:gd name="connsiteY15-8718" fmla="*/ 36 h 131"/>
              <a:gd name="connsiteX16-8719" fmla="*/ 638 w 696"/>
              <a:gd name="connsiteY16-8720" fmla="*/ 36 h 131"/>
              <a:gd name="connsiteX17-8721" fmla="*/ 622 w 696"/>
              <a:gd name="connsiteY17-8722" fmla="*/ 36 h 131"/>
              <a:gd name="connsiteX18-8723" fmla="*/ 607 w 696"/>
              <a:gd name="connsiteY18-8724" fmla="*/ 42 h 131"/>
              <a:gd name="connsiteX19-8725" fmla="*/ 591 w 696"/>
              <a:gd name="connsiteY19-8726" fmla="*/ 42 h 131"/>
              <a:gd name="connsiteX20-8727" fmla="*/ 570 w 696"/>
              <a:gd name="connsiteY20-8728" fmla="*/ 42 h 131"/>
              <a:gd name="connsiteX21-8729" fmla="*/ 554 w 696"/>
              <a:gd name="connsiteY21-8730" fmla="*/ 42 h 131"/>
              <a:gd name="connsiteX22-8731" fmla="*/ 533 w 696"/>
              <a:gd name="connsiteY22-8732" fmla="*/ 47 h 131"/>
              <a:gd name="connsiteX23-8733" fmla="*/ 512 w 696"/>
              <a:gd name="connsiteY23-8734" fmla="*/ 47 h 131"/>
              <a:gd name="connsiteX24-8735" fmla="*/ 491 w 696"/>
              <a:gd name="connsiteY24-8736" fmla="*/ 52 h 131"/>
              <a:gd name="connsiteX25-8737" fmla="*/ 470 w 696"/>
              <a:gd name="connsiteY25-8738" fmla="*/ 52 h 131"/>
              <a:gd name="connsiteX26-8739" fmla="*/ 444 w 696"/>
              <a:gd name="connsiteY26-8740" fmla="*/ 58 h 131"/>
              <a:gd name="connsiteX27-8741" fmla="*/ 417 w 696"/>
              <a:gd name="connsiteY27-8742" fmla="*/ 58 h 131"/>
              <a:gd name="connsiteX28-8743" fmla="*/ 396 w 696"/>
              <a:gd name="connsiteY28-8744" fmla="*/ 63 h 131"/>
              <a:gd name="connsiteX29-8745" fmla="*/ 365 w 696"/>
              <a:gd name="connsiteY29-8746" fmla="*/ 63 h 131"/>
              <a:gd name="connsiteX30-8747" fmla="*/ 338 w 696"/>
              <a:gd name="connsiteY30-8748" fmla="*/ 68 h 131"/>
              <a:gd name="connsiteX31-8749" fmla="*/ 317 w 696"/>
              <a:gd name="connsiteY31-8750" fmla="*/ 73 h 131"/>
              <a:gd name="connsiteX32-8751" fmla="*/ 291 w 696"/>
              <a:gd name="connsiteY32-8752" fmla="*/ 79 h 131"/>
              <a:gd name="connsiteX33-8753" fmla="*/ 270 w 696"/>
              <a:gd name="connsiteY33-8754" fmla="*/ 79 h 131"/>
              <a:gd name="connsiteX34-8755" fmla="*/ 249 w 696"/>
              <a:gd name="connsiteY34-8756" fmla="*/ 84 h 131"/>
              <a:gd name="connsiteX35-8757" fmla="*/ 228 w 696"/>
              <a:gd name="connsiteY35-8758" fmla="*/ 89 h 131"/>
              <a:gd name="connsiteX36-8759" fmla="*/ 212 w 696"/>
              <a:gd name="connsiteY36-8760" fmla="*/ 89 h 131"/>
              <a:gd name="connsiteX37-8761" fmla="*/ 196 w 696"/>
              <a:gd name="connsiteY37-8762" fmla="*/ 94 h 131"/>
              <a:gd name="connsiteX38-8763" fmla="*/ 181 w 696"/>
              <a:gd name="connsiteY38-8764" fmla="*/ 94 h 131"/>
              <a:gd name="connsiteX39-8765" fmla="*/ 165 w 696"/>
              <a:gd name="connsiteY39-8766" fmla="*/ 100 h 131"/>
              <a:gd name="connsiteX40-8767" fmla="*/ 154 w 696"/>
              <a:gd name="connsiteY40-8768" fmla="*/ 100 h 131"/>
              <a:gd name="connsiteX41-8769" fmla="*/ 144 w 696"/>
              <a:gd name="connsiteY41-8770" fmla="*/ 105 h 131"/>
              <a:gd name="connsiteX42-8771" fmla="*/ 139 w 696"/>
              <a:gd name="connsiteY42-8772" fmla="*/ 105 h 131"/>
              <a:gd name="connsiteX43-8773" fmla="*/ 128 w 696"/>
              <a:gd name="connsiteY43-8774" fmla="*/ 110 h 131"/>
              <a:gd name="connsiteX44-8775" fmla="*/ 123 w 696"/>
              <a:gd name="connsiteY44-8776" fmla="*/ 110 h 131"/>
              <a:gd name="connsiteX45-8777" fmla="*/ 117 w 696"/>
              <a:gd name="connsiteY45-8778" fmla="*/ 115 h 131"/>
              <a:gd name="connsiteX46-8779" fmla="*/ 102 w 696"/>
              <a:gd name="connsiteY46-8780" fmla="*/ 121 h 131"/>
              <a:gd name="connsiteX47-8781" fmla="*/ 91 w 696"/>
              <a:gd name="connsiteY47-8782" fmla="*/ 126 h 131"/>
              <a:gd name="connsiteX48-8783" fmla="*/ 81 w 696"/>
              <a:gd name="connsiteY48-8784" fmla="*/ 131 h 131"/>
              <a:gd name="connsiteX49-8785" fmla="*/ 75 w 696"/>
              <a:gd name="connsiteY49-8786" fmla="*/ 131 h 131"/>
              <a:gd name="connsiteX50-8787" fmla="*/ 70 w 696"/>
              <a:gd name="connsiteY50-8788" fmla="*/ 131 h 131"/>
              <a:gd name="connsiteX51-8789" fmla="*/ 65 w 696"/>
              <a:gd name="connsiteY51-8790" fmla="*/ 131 h 131"/>
              <a:gd name="connsiteX52-8791" fmla="*/ 60 w 696"/>
              <a:gd name="connsiteY52-8792" fmla="*/ 131 h 131"/>
              <a:gd name="connsiteX53-8793" fmla="*/ 49 w 696"/>
              <a:gd name="connsiteY53-8794" fmla="*/ 121 h 131"/>
              <a:gd name="connsiteX54-8795" fmla="*/ 39 w 696"/>
              <a:gd name="connsiteY54-8796" fmla="*/ 115 h 131"/>
              <a:gd name="connsiteX55-8797" fmla="*/ 28 w 696"/>
              <a:gd name="connsiteY55-8798" fmla="*/ 105 h 131"/>
              <a:gd name="connsiteX56-8799" fmla="*/ 23 w 696"/>
              <a:gd name="connsiteY56-8800" fmla="*/ 100 h 131"/>
              <a:gd name="connsiteX57-8801" fmla="*/ 18 w 696"/>
              <a:gd name="connsiteY57-8802" fmla="*/ 89 h 131"/>
              <a:gd name="connsiteX58-8803" fmla="*/ 12 w 696"/>
              <a:gd name="connsiteY58-8804" fmla="*/ 84 h 131"/>
              <a:gd name="connsiteX59-8805" fmla="*/ 18 w 696"/>
              <a:gd name="connsiteY59-8806" fmla="*/ 79 h 131"/>
              <a:gd name="connsiteX60-8807" fmla="*/ 123 w 696"/>
              <a:gd name="connsiteY60-8808" fmla="*/ 47 h 131"/>
              <a:gd name="connsiteX61-8809" fmla="*/ 123 w 696"/>
              <a:gd name="connsiteY61-8810" fmla="*/ 52 h 131"/>
              <a:gd name="connsiteX62-8811" fmla="*/ 128 w 696"/>
              <a:gd name="connsiteY62-8812" fmla="*/ 52 h 131"/>
              <a:gd name="connsiteX63-8813" fmla="*/ 133 w 696"/>
              <a:gd name="connsiteY63-8814" fmla="*/ 52 h 131"/>
              <a:gd name="connsiteX64-8815" fmla="*/ 144 w 696"/>
              <a:gd name="connsiteY64-8816" fmla="*/ 52 h 131"/>
              <a:gd name="connsiteX65-8817" fmla="*/ 160 w 696"/>
              <a:gd name="connsiteY65-8818" fmla="*/ 52 h 131"/>
              <a:gd name="connsiteX66-8819" fmla="*/ 181 w 696"/>
              <a:gd name="connsiteY66-8820" fmla="*/ 52 h 131"/>
              <a:gd name="connsiteX67-8821" fmla="*/ 202 w 696"/>
              <a:gd name="connsiteY67-8822" fmla="*/ 52 h 131"/>
              <a:gd name="connsiteX68-8823" fmla="*/ 223 w 696"/>
              <a:gd name="connsiteY68-8824" fmla="*/ 47 h 131"/>
              <a:gd name="connsiteX69-8825" fmla="*/ 254 w 696"/>
              <a:gd name="connsiteY69-8826" fmla="*/ 42 h 131"/>
              <a:gd name="connsiteX70-8827" fmla="*/ 281 w 696"/>
              <a:gd name="connsiteY70-8828" fmla="*/ 42 h 131"/>
              <a:gd name="connsiteX71-8829" fmla="*/ 302 w 696"/>
              <a:gd name="connsiteY71-8830" fmla="*/ 36 h 131"/>
              <a:gd name="connsiteX72-8831" fmla="*/ 323 w 696"/>
              <a:gd name="connsiteY72-8832" fmla="*/ 36 h 131"/>
              <a:gd name="connsiteX73-8833" fmla="*/ 344 w 696"/>
              <a:gd name="connsiteY73-8834" fmla="*/ 31 h 131"/>
              <a:gd name="connsiteX74-8835" fmla="*/ 354 w 696"/>
              <a:gd name="connsiteY74-8836" fmla="*/ 31 h 131"/>
              <a:gd name="connsiteX75-8837" fmla="*/ 370 w 696"/>
              <a:gd name="connsiteY75-8838" fmla="*/ 31 h 131"/>
              <a:gd name="connsiteX76-8839" fmla="*/ 375 w 696"/>
              <a:gd name="connsiteY76-8840" fmla="*/ 31 h 131"/>
              <a:gd name="connsiteX77-8841" fmla="*/ 380 w 696"/>
              <a:gd name="connsiteY77-8842" fmla="*/ 31 h 131"/>
              <a:gd name="connsiteX78-8843" fmla="*/ 380 w 696"/>
              <a:gd name="connsiteY78-8844" fmla="*/ 31 h 131"/>
              <a:gd name="connsiteX0-8845" fmla="*/ 380 w 696"/>
              <a:gd name="connsiteY0-8846" fmla="*/ 31 h 131"/>
              <a:gd name="connsiteX1-8847" fmla="*/ 386 w 696"/>
              <a:gd name="connsiteY1-8848" fmla="*/ 31 h 131"/>
              <a:gd name="connsiteX2-8849" fmla="*/ 391 w 696"/>
              <a:gd name="connsiteY2-8850" fmla="*/ 31 h 131"/>
              <a:gd name="connsiteX3-8851" fmla="*/ 407 w 696"/>
              <a:gd name="connsiteY3-8852" fmla="*/ 26 h 131"/>
              <a:gd name="connsiteX4-8853" fmla="*/ 417 w 696"/>
              <a:gd name="connsiteY4-8854" fmla="*/ 26 h 131"/>
              <a:gd name="connsiteX5-8855" fmla="*/ 433 w 696"/>
              <a:gd name="connsiteY5-8856" fmla="*/ 26 h 131"/>
              <a:gd name="connsiteX6-8857" fmla="*/ 454 w 696"/>
              <a:gd name="connsiteY6-8858" fmla="*/ 21 h 131"/>
              <a:gd name="connsiteX7-8859" fmla="*/ 480 w 696"/>
              <a:gd name="connsiteY7-8860" fmla="*/ 21 h 131"/>
              <a:gd name="connsiteX8-8861" fmla="*/ 507 w 696"/>
              <a:gd name="connsiteY8-8862" fmla="*/ 15 h 131"/>
              <a:gd name="connsiteX9-8863" fmla="*/ 559 w 696"/>
              <a:gd name="connsiteY9-8864" fmla="*/ 10 h 131"/>
              <a:gd name="connsiteX10-8865" fmla="*/ 607 w 696"/>
              <a:gd name="connsiteY10-8866" fmla="*/ 5 h 131"/>
              <a:gd name="connsiteX11-8867" fmla="*/ 654 w 696"/>
              <a:gd name="connsiteY11-8868" fmla="*/ 0 h 131"/>
              <a:gd name="connsiteX12-8869" fmla="*/ 696 w 696"/>
              <a:gd name="connsiteY12-8870" fmla="*/ 0 h 131"/>
              <a:gd name="connsiteX13-8871" fmla="*/ 675 w 696"/>
              <a:gd name="connsiteY13-8872" fmla="*/ 36 h 131"/>
              <a:gd name="connsiteX14-8873" fmla="*/ 665 w 696"/>
              <a:gd name="connsiteY14-8874" fmla="*/ 36 h 131"/>
              <a:gd name="connsiteX15-8875" fmla="*/ 649 w 696"/>
              <a:gd name="connsiteY15-8876" fmla="*/ 36 h 131"/>
              <a:gd name="connsiteX16-8877" fmla="*/ 638 w 696"/>
              <a:gd name="connsiteY16-8878" fmla="*/ 36 h 131"/>
              <a:gd name="connsiteX17-8879" fmla="*/ 622 w 696"/>
              <a:gd name="connsiteY17-8880" fmla="*/ 36 h 131"/>
              <a:gd name="connsiteX18-8881" fmla="*/ 607 w 696"/>
              <a:gd name="connsiteY18-8882" fmla="*/ 42 h 131"/>
              <a:gd name="connsiteX19-8883" fmla="*/ 591 w 696"/>
              <a:gd name="connsiteY19-8884" fmla="*/ 42 h 131"/>
              <a:gd name="connsiteX20-8885" fmla="*/ 570 w 696"/>
              <a:gd name="connsiteY20-8886" fmla="*/ 42 h 131"/>
              <a:gd name="connsiteX21-8887" fmla="*/ 554 w 696"/>
              <a:gd name="connsiteY21-8888" fmla="*/ 42 h 131"/>
              <a:gd name="connsiteX22-8889" fmla="*/ 533 w 696"/>
              <a:gd name="connsiteY22-8890" fmla="*/ 47 h 131"/>
              <a:gd name="connsiteX23-8891" fmla="*/ 512 w 696"/>
              <a:gd name="connsiteY23-8892" fmla="*/ 47 h 131"/>
              <a:gd name="connsiteX24-8893" fmla="*/ 491 w 696"/>
              <a:gd name="connsiteY24-8894" fmla="*/ 52 h 131"/>
              <a:gd name="connsiteX25-8895" fmla="*/ 470 w 696"/>
              <a:gd name="connsiteY25-8896" fmla="*/ 52 h 131"/>
              <a:gd name="connsiteX26-8897" fmla="*/ 444 w 696"/>
              <a:gd name="connsiteY26-8898" fmla="*/ 58 h 131"/>
              <a:gd name="connsiteX27-8899" fmla="*/ 417 w 696"/>
              <a:gd name="connsiteY27-8900" fmla="*/ 58 h 131"/>
              <a:gd name="connsiteX28-8901" fmla="*/ 396 w 696"/>
              <a:gd name="connsiteY28-8902" fmla="*/ 63 h 131"/>
              <a:gd name="connsiteX29-8903" fmla="*/ 365 w 696"/>
              <a:gd name="connsiteY29-8904" fmla="*/ 63 h 131"/>
              <a:gd name="connsiteX30-8905" fmla="*/ 338 w 696"/>
              <a:gd name="connsiteY30-8906" fmla="*/ 68 h 131"/>
              <a:gd name="connsiteX31-8907" fmla="*/ 317 w 696"/>
              <a:gd name="connsiteY31-8908" fmla="*/ 73 h 131"/>
              <a:gd name="connsiteX32-8909" fmla="*/ 291 w 696"/>
              <a:gd name="connsiteY32-8910" fmla="*/ 79 h 131"/>
              <a:gd name="connsiteX33-8911" fmla="*/ 270 w 696"/>
              <a:gd name="connsiteY33-8912" fmla="*/ 79 h 131"/>
              <a:gd name="connsiteX34-8913" fmla="*/ 249 w 696"/>
              <a:gd name="connsiteY34-8914" fmla="*/ 84 h 131"/>
              <a:gd name="connsiteX35-8915" fmla="*/ 228 w 696"/>
              <a:gd name="connsiteY35-8916" fmla="*/ 89 h 131"/>
              <a:gd name="connsiteX36-8917" fmla="*/ 212 w 696"/>
              <a:gd name="connsiteY36-8918" fmla="*/ 89 h 131"/>
              <a:gd name="connsiteX37-8919" fmla="*/ 196 w 696"/>
              <a:gd name="connsiteY37-8920" fmla="*/ 94 h 131"/>
              <a:gd name="connsiteX38-8921" fmla="*/ 181 w 696"/>
              <a:gd name="connsiteY38-8922" fmla="*/ 94 h 131"/>
              <a:gd name="connsiteX39-8923" fmla="*/ 165 w 696"/>
              <a:gd name="connsiteY39-8924" fmla="*/ 100 h 131"/>
              <a:gd name="connsiteX40-8925" fmla="*/ 154 w 696"/>
              <a:gd name="connsiteY40-8926" fmla="*/ 100 h 131"/>
              <a:gd name="connsiteX41-8927" fmla="*/ 144 w 696"/>
              <a:gd name="connsiteY41-8928" fmla="*/ 105 h 131"/>
              <a:gd name="connsiteX42-8929" fmla="*/ 139 w 696"/>
              <a:gd name="connsiteY42-8930" fmla="*/ 105 h 131"/>
              <a:gd name="connsiteX43-8931" fmla="*/ 128 w 696"/>
              <a:gd name="connsiteY43-8932" fmla="*/ 110 h 131"/>
              <a:gd name="connsiteX44-8933" fmla="*/ 123 w 696"/>
              <a:gd name="connsiteY44-8934" fmla="*/ 110 h 131"/>
              <a:gd name="connsiteX45-8935" fmla="*/ 117 w 696"/>
              <a:gd name="connsiteY45-8936" fmla="*/ 115 h 131"/>
              <a:gd name="connsiteX46-8937" fmla="*/ 102 w 696"/>
              <a:gd name="connsiteY46-8938" fmla="*/ 121 h 131"/>
              <a:gd name="connsiteX47-8939" fmla="*/ 91 w 696"/>
              <a:gd name="connsiteY47-8940" fmla="*/ 126 h 131"/>
              <a:gd name="connsiteX48-8941" fmla="*/ 81 w 696"/>
              <a:gd name="connsiteY48-8942" fmla="*/ 131 h 131"/>
              <a:gd name="connsiteX49-8943" fmla="*/ 75 w 696"/>
              <a:gd name="connsiteY49-8944" fmla="*/ 131 h 131"/>
              <a:gd name="connsiteX50-8945" fmla="*/ 70 w 696"/>
              <a:gd name="connsiteY50-8946" fmla="*/ 131 h 131"/>
              <a:gd name="connsiteX51-8947" fmla="*/ 65 w 696"/>
              <a:gd name="connsiteY51-8948" fmla="*/ 131 h 131"/>
              <a:gd name="connsiteX52-8949" fmla="*/ 60 w 696"/>
              <a:gd name="connsiteY52-8950" fmla="*/ 131 h 131"/>
              <a:gd name="connsiteX53-8951" fmla="*/ 49 w 696"/>
              <a:gd name="connsiteY53-8952" fmla="*/ 121 h 131"/>
              <a:gd name="connsiteX54-8953" fmla="*/ 39 w 696"/>
              <a:gd name="connsiteY54-8954" fmla="*/ 115 h 131"/>
              <a:gd name="connsiteX55-8955" fmla="*/ 28 w 696"/>
              <a:gd name="connsiteY55-8956" fmla="*/ 105 h 131"/>
              <a:gd name="connsiteX56-8957" fmla="*/ 23 w 696"/>
              <a:gd name="connsiteY56-8958" fmla="*/ 100 h 131"/>
              <a:gd name="connsiteX57-8959" fmla="*/ 18 w 696"/>
              <a:gd name="connsiteY57-8960" fmla="*/ 89 h 131"/>
              <a:gd name="connsiteX58-8961" fmla="*/ 12 w 696"/>
              <a:gd name="connsiteY58-8962" fmla="*/ 84 h 131"/>
              <a:gd name="connsiteX59-8963" fmla="*/ 18 w 696"/>
              <a:gd name="connsiteY59-8964" fmla="*/ 79 h 131"/>
              <a:gd name="connsiteX60-8965" fmla="*/ 123 w 696"/>
              <a:gd name="connsiteY60-8966" fmla="*/ 47 h 131"/>
              <a:gd name="connsiteX61-8967" fmla="*/ 123 w 696"/>
              <a:gd name="connsiteY61-8968" fmla="*/ 52 h 131"/>
              <a:gd name="connsiteX62-8969" fmla="*/ 133 w 696"/>
              <a:gd name="connsiteY62-8970" fmla="*/ 52 h 131"/>
              <a:gd name="connsiteX63-8971" fmla="*/ 144 w 696"/>
              <a:gd name="connsiteY63-8972" fmla="*/ 52 h 131"/>
              <a:gd name="connsiteX64-8973" fmla="*/ 160 w 696"/>
              <a:gd name="connsiteY64-8974" fmla="*/ 52 h 131"/>
              <a:gd name="connsiteX65-8975" fmla="*/ 181 w 696"/>
              <a:gd name="connsiteY65-8976" fmla="*/ 52 h 131"/>
              <a:gd name="connsiteX66-8977" fmla="*/ 202 w 696"/>
              <a:gd name="connsiteY66-8978" fmla="*/ 52 h 131"/>
              <a:gd name="connsiteX67-8979" fmla="*/ 223 w 696"/>
              <a:gd name="connsiteY67-8980" fmla="*/ 47 h 131"/>
              <a:gd name="connsiteX68-8981" fmla="*/ 254 w 696"/>
              <a:gd name="connsiteY68-8982" fmla="*/ 42 h 131"/>
              <a:gd name="connsiteX69-8983" fmla="*/ 281 w 696"/>
              <a:gd name="connsiteY69-8984" fmla="*/ 42 h 131"/>
              <a:gd name="connsiteX70-8985" fmla="*/ 302 w 696"/>
              <a:gd name="connsiteY70-8986" fmla="*/ 36 h 131"/>
              <a:gd name="connsiteX71-8987" fmla="*/ 323 w 696"/>
              <a:gd name="connsiteY71-8988" fmla="*/ 36 h 131"/>
              <a:gd name="connsiteX72-8989" fmla="*/ 344 w 696"/>
              <a:gd name="connsiteY72-8990" fmla="*/ 31 h 131"/>
              <a:gd name="connsiteX73-8991" fmla="*/ 354 w 696"/>
              <a:gd name="connsiteY73-8992" fmla="*/ 31 h 131"/>
              <a:gd name="connsiteX74-8993" fmla="*/ 370 w 696"/>
              <a:gd name="connsiteY74-8994" fmla="*/ 31 h 131"/>
              <a:gd name="connsiteX75-8995" fmla="*/ 375 w 696"/>
              <a:gd name="connsiteY75-8996" fmla="*/ 31 h 131"/>
              <a:gd name="connsiteX76-8997" fmla="*/ 380 w 696"/>
              <a:gd name="connsiteY76-8998" fmla="*/ 31 h 131"/>
              <a:gd name="connsiteX77-8999" fmla="*/ 380 w 696"/>
              <a:gd name="connsiteY77-9000" fmla="*/ 31 h 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Lst>
            <a:rect l="l" t="t" r="r" b="b"/>
            <a:pathLst>
              <a:path w="696" h="131">
                <a:moveTo>
                  <a:pt x="380" y="31"/>
                </a:moveTo>
                <a:lnTo>
                  <a:pt x="386" y="31"/>
                </a:lnTo>
                <a:lnTo>
                  <a:pt x="391" y="31"/>
                </a:lnTo>
                <a:cubicBezTo>
                  <a:pt x="396" y="29"/>
                  <a:pt x="402" y="28"/>
                  <a:pt x="407" y="26"/>
                </a:cubicBezTo>
                <a:lnTo>
                  <a:pt x="417" y="26"/>
                </a:lnTo>
                <a:lnTo>
                  <a:pt x="433" y="26"/>
                </a:lnTo>
                <a:cubicBezTo>
                  <a:pt x="440" y="24"/>
                  <a:pt x="447" y="23"/>
                  <a:pt x="454" y="21"/>
                </a:cubicBezTo>
                <a:lnTo>
                  <a:pt x="480" y="21"/>
                </a:lnTo>
                <a:lnTo>
                  <a:pt x="507" y="15"/>
                </a:lnTo>
                <a:cubicBezTo>
                  <a:pt x="524" y="13"/>
                  <a:pt x="542" y="12"/>
                  <a:pt x="559" y="10"/>
                </a:cubicBezTo>
                <a:cubicBezTo>
                  <a:pt x="575" y="8"/>
                  <a:pt x="591" y="7"/>
                  <a:pt x="607" y="5"/>
                </a:cubicBezTo>
                <a:cubicBezTo>
                  <a:pt x="623" y="3"/>
                  <a:pt x="638" y="2"/>
                  <a:pt x="654" y="0"/>
                </a:cubicBezTo>
                <a:lnTo>
                  <a:pt x="696" y="0"/>
                </a:lnTo>
                <a:lnTo>
                  <a:pt x="675" y="36"/>
                </a:lnTo>
                <a:lnTo>
                  <a:pt x="665" y="36"/>
                </a:lnTo>
                <a:lnTo>
                  <a:pt x="649" y="36"/>
                </a:lnTo>
                <a:lnTo>
                  <a:pt x="638" y="36"/>
                </a:lnTo>
                <a:lnTo>
                  <a:pt x="622" y="36"/>
                </a:lnTo>
                <a:lnTo>
                  <a:pt x="607" y="42"/>
                </a:lnTo>
                <a:lnTo>
                  <a:pt x="591" y="42"/>
                </a:lnTo>
                <a:lnTo>
                  <a:pt x="570" y="42"/>
                </a:lnTo>
                <a:lnTo>
                  <a:pt x="554" y="42"/>
                </a:lnTo>
                <a:cubicBezTo>
                  <a:pt x="547" y="44"/>
                  <a:pt x="540" y="45"/>
                  <a:pt x="533" y="47"/>
                </a:cubicBezTo>
                <a:lnTo>
                  <a:pt x="512" y="47"/>
                </a:lnTo>
                <a:cubicBezTo>
                  <a:pt x="505" y="49"/>
                  <a:pt x="498" y="50"/>
                  <a:pt x="491" y="52"/>
                </a:cubicBezTo>
                <a:lnTo>
                  <a:pt x="470" y="52"/>
                </a:lnTo>
                <a:lnTo>
                  <a:pt x="444" y="58"/>
                </a:lnTo>
                <a:lnTo>
                  <a:pt x="417" y="58"/>
                </a:lnTo>
                <a:cubicBezTo>
                  <a:pt x="410" y="60"/>
                  <a:pt x="403" y="61"/>
                  <a:pt x="396" y="63"/>
                </a:cubicBezTo>
                <a:lnTo>
                  <a:pt x="365" y="63"/>
                </a:lnTo>
                <a:cubicBezTo>
                  <a:pt x="356" y="65"/>
                  <a:pt x="347" y="66"/>
                  <a:pt x="338" y="68"/>
                </a:cubicBezTo>
                <a:cubicBezTo>
                  <a:pt x="331" y="70"/>
                  <a:pt x="324" y="71"/>
                  <a:pt x="317" y="73"/>
                </a:cubicBezTo>
                <a:lnTo>
                  <a:pt x="291" y="79"/>
                </a:lnTo>
                <a:lnTo>
                  <a:pt x="270" y="79"/>
                </a:lnTo>
                <a:cubicBezTo>
                  <a:pt x="263" y="81"/>
                  <a:pt x="256" y="82"/>
                  <a:pt x="249" y="84"/>
                </a:cubicBezTo>
                <a:cubicBezTo>
                  <a:pt x="242" y="86"/>
                  <a:pt x="235" y="87"/>
                  <a:pt x="228" y="89"/>
                </a:cubicBezTo>
                <a:lnTo>
                  <a:pt x="212" y="89"/>
                </a:lnTo>
                <a:cubicBezTo>
                  <a:pt x="207" y="91"/>
                  <a:pt x="201" y="92"/>
                  <a:pt x="196" y="94"/>
                </a:cubicBezTo>
                <a:lnTo>
                  <a:pt x="181" y="94"/>
                </a:lnTo>
                <a:cubicBezTo>
                  <a:pt x="176" y="96"/>
                  <a:pt x="170" y="98"/>
                  <a:pt x="165" y="100"/>
                </a:cubicBezTo>
                <a:lnTo>
                  <a:pt x="154" y="100"/>
                </a:lnTo>
                <a:cubicBezTo>
                  <a:pt x="151" y="102"/>
                  <a:pt x="147" y="103"/>
                  <a:pt x="144" y="105"/>
                </a:cubicBezTo>
                <a:lnTo>
                  <a:pt x="139" y="105"/>
                </a:lnTo>
                <a:cubicBezTo>
                  <a:pt x="135" y="107"/>
                  <a:pt x="132" y="108"/>
                  <a:pt x="128" y="110"/>
                </a:cubicBezTo>
                <a:lnTo>
                  <a:pt x="123" y="110"/>
                </a:lnTo>
                <a:cubicBezTo>
                  <a:pt x="121" y="112"/>
                  <a:pt x="119" y="113"/>
                  <a:pt x="117" y="115"/>
                </a:cubicBezTo>
                <a:lnTo>
                  <a:pt x="102" y="121"/>
                </a:lnTo>
                <a:cubicBezTo>
                  <a:pt x="98" y="123"/>
                  <a:pt x="95" y="124"/>
                  <a:pt x="91" y="126"/>
                </a:cubicBezTo>
                <a:cubicBezTo>
                  <a:pt x="88" y="128"/>
                  <a:pt x="84" y="129"/>
                  <a:pt x="81" y="131"/>
                </a:cubicBezTo>
                <a:lnTo>
                  <a:pt x="75" y="131"/>
                </a:lnTo>
                <a:lnTo>
                  <a:pt x="70" y="131"/>
                </a:lnTo>
                <a:lnTo>
                  <a:pt x="65" y="131"/>
                </a:lnTo>
                <a:lnTo>
                  <a:pt x="60" y="131"/>
                </a:lnTo>
                <a:cubicBezTo>
                  <a:pt x="56" y="128"/>
                  <a:pt x="53" y="124"/>
                  <a:pt x="49" y="121"/>
                </a:cubicBezTo>
                <a:cubicBezTo>
                  <a:pt x="46" y="119"/>
                  <a:pt x="42" y="117"/>
                  <a:pt x="39" y="115"/>
                </a:cubicBezTo>
                <a:cubicBezTo>
                  <a:pt x="35" y="112"/>
                  <a:pt x="32" y="108"/>
                  <a:pt x="28" y="105"/>
                </a:cubicBezTo>
                <a:lnTo>
                  <a:pt x="23" y="100"/>
                </a:lnTo>
                <a:cubicBezTo>
                  <a:pt x="21" y="96"/>
                  <a:pt x="20" y="93"/>
                  <a:pt x="18" y="89"/>
                </a:cubicBezTo>
                <a:cubicBezTo>
                  <a:pt x="16" y="87"/>
                  <a:pt x="14" y="86"/>
                  <a:pt x="12" y="84"/>
                </a:cubicBezTo>
                <a:cubicBezTo>
                  <a:pt x="14" y="82"/>
                  <a:pt x="0" y="85"/>
                  <a:pt x="18" y="79"/>
                </a:cubicBezTo>
                <a:cubicBezTo>
                  <a:pt x="36" y="73"/>
                  <a:pt x="106" y="52"/>
                  <a:pt x="123" y="47"/>
                </a:cubicBezTo>
                <a:lnTo>
                  <a:pt x="123" y="52"/>
                </a:lnTo>
                <a:lnTo>
                  <a:pt x="133" y="52"/>
                </a:lnTo>
                <a:lnTo>
                  <a:pt x="144" y="52"/>
                </a:lnTo>
                <a:lnTo>
                  <a:pt x="160" y="52"/>
                </a:lnTo>
                <a:lnTo>
                  <a:pt x="181" y="52"/>
                </a:lnTo>
                <a:lnTo>
                  <a:pt x="202" y="52"/>
                </a:lnTo>
                <a:cubicBezTo>
                  <a:pt x="209" y="50"/>
                  <a:pt x="216" y="49"/>
                  <a:pt x="223" y="47"/>
                </a:cubicBezTo>
                <a:cubicBezTo>
                  <a:pt x="233" y="45"/>
                  <a:pt x="244" y="44"/>
                  <a:pt x="254" y="42"/>
                </a:cubicBezTo>
                <a:lnTo>
                  <a:pt x="281" y="42"/>
                </a:lnTo>
                <a:lnTo>
                  <a:pt x="302" y="36"/>
                </a:lnTo>
                <a:lnTo>
                  <a:pt x="323" y="36"/>
                </a:lnTo>
                <a:cubicBezTo>
                  <a:pt x="330" y="34"/>
                  <a:pt x="337" y="33"/>
                  <a:pt x="344" y="31"/>
                </a:cubicBezTo>
                <a:lnTo>
                  <a:pt x="354" y="31"/>
                </a:lnTo>
                <a:lnTo>
                  <a:pt x="370" y="31"/>
                </a:lnTo>
                <a:lnTo>
                  <a:pt x="375" y="31"/>
                </a:lnTo>
                <a:lnTo>
                  <a:pt x="380" y="31"/>
                </a:lnTo>
                <a:lnTo>
                  <a:pt x="380" y="31"/>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Freeform 28"/>
          <p:cNvSpPr/>
          <p:nvPr/>
        </p:nvSpPr>
        <p:spPr bwMode="auto">
          <a:xfrm>
            <a:off x="5387658" y="3348038"/>
            <a:ext cx="195263" cy="287338"/>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37 w 684"/>
              <a:gd name="connsiteY14" fmla="*/ 147 h 242"/>
              <a:gd name="connsiteX15" fmla="*/ 626 w 684"/>
              <a:gd name="connsiteY15" fmla="*/ 147 h 242"/>
              <a:gd name="connsiteX16" fmla="*/ 610 w 684"/>
              <a:gd name="connsiteY16" fmla="*/ 147 h 242"/>
              <a:gd name="connsiteX17" fmla="*/ 595 w 684"/>
              <a:gd name="connsiteY17" fmla="*/ 153 h 242"/>
              <a:gd name="connsiteX18" fmla="*/ 579 w 684"/>
              <a:gd name="connsiteY18" fmla="*/ 153 h 242"/>
              <a:gd name="connsiteX19" fmla="*/ 558 w 684"/>
              <a:gd name="connsiteY19" fmla="*/ 153 h 242"/>
              <a:gd name="connsiteX20" fmla="*/ 542 w 684"/>
              <a:gd name="connsiteY20" fmla="*/ 153 h 242"/>
              <a:gd name="connsiteX21" fmla="*/ 521 w 684"/>
              <a:gd name="connsiteY21" fmla="*/ 158 h 242"/>
              <a:gd name="connsiteX22" fmla="*/ 500 w 684"/>
              <a:gd name="connsiteY22" fmla="*/ 158 h 242"/>
              <a:gd name="connsiteX23" fmla="*/ 479 w 684"/>
              <a:gd name="connsiteY23" fmla="*/ 163 h 242"/>
              <a:gd name="connsiteX24" fmla="*/ 458 w 684"/>
              <a:gd name="connsiteY24" fmla="*/ 163 h 242"/>
              <a:gd name="connsiteX25" fmla="*/ 432 w 684"/>
              <a:gd name="connsiteY25" fmla="*/ 169 h 242"/>
              <a:gd name="connsiteX26" fmla="*/ 405 w 684"/>
              <a:gd name="connsiteY26" fmla="*/ 169 h 242"/>
              <a:gd name="connsiteX27" fmla="*/ 384 w 684"/>
              <a:gd name="connsiteY27" fmla="*/ 174 h 242"/>
              <a:gd name="connsiteX28" fmla="*/ 353 w 684"/>
              <a:gd name="connsiteY28" fmla="*/ 174 h 242"/>
              <a:gd name="connsiteX29" fmla="*/ 326 w 684"/>
              <a:gd name="connsiteY29" fmla="*/ 179 h 242"/>
              <a:gd name="connsiteX30" fmla="*/ 305 w 684"/>
              <a:gd name="connsiteY30" fmla="*/ 184 h 242"/>
              <a:gd name="connsiteX31" fmla="*/ 279 w 684"/>
              <a:gd name="connsiteY31" fmla="*/ 190 h 242"/>
              <a:gd name="connsiteX32" fmla="*/ 258 w 684"/>
              <a:gd name="connsiteY32" fmla="*/ 190 h 242"/>
              <a:gd name="connsiteX33" fmla="*/ 237 w 684"/>
              <a:gd name="connsiteY33" fmla="*/ 195 h 242"/>
              <a:gd name="connsiteX34" fmla="*/ 216 w 684"/>
              <a:gd name="connsiteY34" fmla="*/ 200 h 242"/>
              <a:gd name="connsiteX35" fmla="*/ 200 w 684"/>
              <a:gd name="connsiteY35" fmla="*/ 200 h 242"/>
              <a:gd name="connsiteX36" fmla="*/ 184 w 684"/>
              <a:gd name="connsiteY36" fmla="*/ 205 h 242"/>
              <a:gd name="connsiteX37" fmla="*/ 169 w 684"/>
              <a:gd name="connsiteY37" fmla="*/ 205 h 242"/>
              <a:gd name="connsiteX38" fmla="*/ 153 w 684"/>
              <a:gd name="connsiteY38" fmla="*/ 211 h 242"/>
              <a:gd name="connsiteX39" fmla="*/ 142 w 684"/>
              <a:gd name="connsiteY39" fmla="*/ 211 h 242"/>
              <a:gd name="connsiteX40" fmla="*/ 132 w 684"/>
              <a:gd name="connsiteY40" fmla="*/ 216 h 242"/>
              <a:gd name="connsiteX41" fmla="*/ 127 w 684"/>
              <a:gd name="connsiteY41" fmla="*/ 216 h 242"/>
              <a:gd name="connsiteX42" fmla="*/ 116 w 684"/>
              <a:gd name="connsiteY42" fmla="*/ 221 h 242"/>
              <a:gd name="connsiteX43" fmla="*/ 111 w 684"/>
              <a:gd name="connsiteY43" fmla="*/ 221 h 242"/>
              <a:gd name="connsiteX44" fmla="*/ 105 w 684"/>
              <a:gd name="connsiteY44" fmla="*/ 226 h 242"/>
              <a:gd name="connsiteX45" fmla="*/ 90 w 684"/>
              <a:gd name="connsiteY45" fmla="*/ 232 h 242"/>
              <a:gd name="connsiteX46" fmla="*/ 79 w 684"/>
              <a:gd name="connsiteY46" fmla="*/ 237 h 242"/>
              <a:gd name="connsiteX47" fmla="*/ 69 w 684"/>
              <a:gd name="connsiteY47" fmla="*/ 242 h 242"/>
              <a:gd name="connsiteX48" fmla="*/ 63 w 684"/>
              <a:gd name="connsiteY48" fmla="*/ 242 h 242"/>
              <a:gd name="connsiteX49" fmla="*/ 58 w 684"/>
              <a:gd name="connsiteY49" fmla="*/ 242 h 242"/>
              <a:gd name="connsiteX50" fmla="*/ 53 w 684"/>
              <a:gd name="connsiteY50" fmla="*/ 242 h 242"/>
              <a:gd name="connsiteX51" fmla="*/ 48 w 684"/>
              <a:gd name="connsiteY51" fmla="*/ 242 h 242"/>
              <a:gd name="connsiteX52" fmla="*/ 37 w 684"/>
              <a:gd name="connsiteY52" fmla="*/ 232 h 242"/>
              <a:gd name="connsiteX53" fmla="*/ 27 w 684"/>
              <a:gd name="connsiteY53" fmla="*/ 226 h 242"/>
              <a:gd name="connsiteX54" fmla="*/ 16 w 684"/>
              <a:gd name="connsiteY54" fmla="*/ 216 h 242"/>
              <a:gd name="connsiteX55" fmla="*/ 11 w 684"/>
              <a:gd name="connsiteY55" fmla="*/ 211 h 242"/>
              <a:gd name="connsiteX56" fmla="*/ 6 w 684"/>
              <a:gd name="connsiteY56" fmla="*/ 200 h 242"/>
              <a:gd name="connsiteX57" fmla="*/ 0 w 684"/>
              <a:gd name="connsiteY57" fmla="*/ 195 h 242"/>
              <a:gd name="connsiteX58" fmla="*/ 6 w 684"/>
              <a:gd name="connsiteY58" fmla="*/ 190 h 242"/>
              <a:gd name="connsiteX59" fmla="*/ 11 w 684"/>
              <a:gd name="connsiteY59" fmla="*/ 184 h 242"/>
              <a:gd name="connsiteX60" fmla="*/ 16 w 684"/>
              <a:gd name="connsiteY60" fmla="*/ 179 h 242"/>
              <a:gd name="connsiteX61" fmla="*/ 27 w 684"/>
              <a:gd name="connsiteY61" fmla="*/ 174 h 242"/>
              <a:gd name="connsiteX62" fmla="*/ 37 w 684"/>
              <a:gd name="connsiteY62" fmla="*/ 163 h 242"/>
              <a:gd name="connsiteX63" fmla="*/ 48 w 684"/>
              <a:gd name="connsiteY63" fmla="*/ 153 h 242"/>
              <a:gd name="connsiteX64" fmla="*/ 53 w 684"/>
              <a:gd name="connsiteY64" fmla="*/ 137 h 242"/>
              <a:gd name="connsiteX65" fmla="*/ 63 w 684"/>
              <a:gd name="connsiteY65" fmla="*/ 121 h 242"/>
              <a:gd name="connsiteX66" fmla="*/ 63 w 684"/>
              <a:gd name="connsiteY66" fmla="*/ 100 h 242"/>
              <a:gd name="connsiteX67" fmla="*/ 69 w 684"/>
              <a:gd name="connsiteY67" fmla="*/ 89 h 242"/>
              <a:gd name="connsiteX68" fmla="*/ 69 w 684"/>
              <a:gd name="connsiteY68" fmla="*/ 74 h 242"/>
              <a:gd name="connsiteX69" fmla="*/ 69 w 684"/>
              <a:gd name="connsiteY69" fmla="*/ 63 h 242"/>
              <a:gd name="connsiteX70" fmla="*/ 63 w 684"/>
              <a:gd name="connsiteY70" fmla="*/ 47 h 242"/>
              <a:gd name="connsiteX71" fmla="*/ 58 w 684"/>
              <a:gd name="connsiteY71" fmla="*/ 42 h 242"/>
              <a:gd name="connsiteX72" fmla="*/ 53 w 684"/>
              <a:gd name="connsiteY72" fmla="*/ 37 h 242"/>
              <a:gd name="connsiteX73" fmla="*/ 48 w 684"/>
              <a:gd name="connsiteY73" fmla="*/ 32 h 242"/>
              <a:gd name="connsiteX74" fmla="*/ 48 w 684"/>
              <a:gd name="connsiteY74" fmla="*/ 26 h 242"/>
              <a:gd name="connsiteX75" fmla="*/ 48 w 684"/>
              <a:gd name="connsiteY75" fmla="*/ 16 h 242"/>
              <a:gd name="connsiteX76" fmla="*/ 48 w 684"/>
              <a:gd name="connsiteY76" fmla="*/ 10 h 242"/>
              <a:gd name="connsiteX77" fmla="*/ 53 w 684"/>
              <a:gd name="connsiteY77" fmla="*/ 5 h 242"/>
              <a:gd name="connsiteX78" fmla="*/ 58 w 684"/>
              <a:gd name="connsiteY78" fmla="*/ 5 h 242"/>
              <a:gd name="connsiteX79" fmla="*/ 69 w 684"/>
              <a:gd name="connsiteY79" fmla="*/ 0 h 242"/>
              <a:gd name="connsiteX80" fmla="*/ 74 w 684"/>
              <a:gd name="connsiteY80" fmla="*/ 5 h 242"/>
              <a:gd name="connsiteX81" fmla="*/ 8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63"/>
              <a:gd name="connsiteY0-2" fmla="*/ 142 h 242"/>
              <a:gd name="connsiteX1-3" fmla="*/ 374 w 663"/>
              <a:gd name="connsiteY1-4" fmla="*/ 142 h 242"/>
              <a:gd name="connsiteX2-5" fmla="*/ 379 w 663"/>
              <a:gd name="connsiteY2-6" fmla="*/ 142 h 242"/>
              <a:gd name="connsiteX3-7" fmla="*/ 395 w 663"/>
              <a:gd name="connsiteY3-8" fmla="*/ 137 h 242"/>
              <a:gd name="connsiteX4-9" fmla="*/ 405 w 663"/>
              <a:gd name="connsiteY4-10" fmla="*/ 137 h 242"/>
              <a:gd name="connsiteX5-11" fmla="*/ 421 w 663"/>
              <a:gd name="connsiteY5-12" fmla="*/ 137 h 242"/>
              <a:gd name="connsiteX6-13" fmla="*/ 442 w 663"/>
              <a:gd name="connsiteY6-14" fmla="*/ 132 h 242"/>
              <a:gd name="connsiteX7-15" fmla="*/ 468 w 663"/>
              <a:gd name="connsiteY7-16" fmla="*/ 132 h 242"/>
              <a:gd name="connsiteX8-17" fmla="*/ 495 w 663"/>
              <a:gd name="connsiteY8-18" fmla="*/ 126 h 242"/>
              <a:gd name="connsiteX9-19" fmla="*/ 547 w 663"/>
              <a:gd name="connsiteY9-20" fmla="*/ 121 h 242"/>
              <a:gd name="connsiteX10-21" fmla="*/ 595 w 663"/>
              <a:gd name="connsiteY10-22" fmla="*/ 116 h 242"/>
              <a:gd name="connsiteX11-23" fmla="*/ 642 w 663"/>
              <a:gd name="connsiteY11-24" fmla="*/ 111 h 242"/>
              <a:gd name="connsiteX12-25" fmla="*/ 663 w 663"/>
              <a:gd name="connsiteY12-26" fmla="*/ 147 h 242"/>
              <a:gd name="connsiteX13-27" fmla="*/ 637 w 663"/>
              <a:gd name="connsiteY13-28" fmla="*/ 147 h 242"/>
              <a:gd name="connsiteX14-29" fmla="*/ 626 w 663"/>
              <a:gd name="connsiteY14-30" fmla="*/ 147 h 242"/>
              <a:gd name="connsiteX15-31" fmla="*/ 610 w 663"/>
              <a:gd name="connsiteY15-32" fmla="*/ 147 h 242"/>
              <a:gd name="connsiteX16-33" fmla="*/ 595 w 663"/>
              <a:gd name="connsiteY16-34" fmla="*/ 153 h 242"/>
              <a:gd name="connsiteX17-35" fmla="*/ 579 w 663"/>
              <a:gd name="connsiteY17-36" fmla="*/ 153 h 242"/>
              <a:gd name="connsiteX18-37" fmla="*/ 558 w 663"/>
              <a:gd name="connsiteY18-38" fmla="*/ 153 h 242"/>
              <a:gd name="connsiteX19-39" fmla="*/ 542 w 663"/>
              <a:gd name="connsiteY19-40" fmla="*/ 153 h 242"/>
              <a:gd name="connsiteX20-41" fmla="*/ 521 w 663"/>
              <a:gd name="connsiteY20-42" fmla="*/ 158 h 242"/>
              <a:gd name="connsiteX21-43" fmla="*/ 500 w 663"/>
              <a:gd name="connsiteY21-44" fmla="*/ 158 h 242"/>
              <a:gd name="connsiteX22-45" fmla="*/ 479 w 663"/>
              <a:gd name="connsiteY22-46" fmla="*/ 163 h 242"/>
              <a:gd name="connsiteX23-47" fmla="*/ 458 w 663"/>
              <a:gd name="connsiteY23-48" fmla="*/ 163 h 242"/>
              <a:gd name="connsiteX24-49" fmla="*/ 432 w 663"/>
              <a:gd name="connsiteY24-50" fmla="*/ 169 h 242"/>
              <a:gd name="connsiteX25-51" fmla="*/ 405 w 663"/>
              <a:gd name="connsiteY25-52" fmla="*/ 169 h 242"/>
              <a:gd name="connsiteX26-53" fmla="*/ 384 w 663"/>
              <a:gd name="connsiteY26-54" fmla="*/ 174 h 242"/>
              <a:gd name="connsiteX27-55" fmla="*/ 353 w 663"/>
              <a:gd name="connsiteY27-56" fmla="*/ 174 h 242"/>
              <a:gd name="connsiteX28-57" fmla="*/ 326 w 663"/>
              <a:gd name="connsiteY28-58" fmla="*/ 179 h 242"/>
              <a:gd name="connsiteX29-59" fmla="*/ 305 w 663"/>
              <a:gd name="connsiteY29-60" fmla="*/ 184 h 242"/>
              <a:gd name="connsiteX30-61" fmla="*/ 279 w 663"/>
              <a:gd name="connsiteY30-62" fmla="*/ 190 h 242"/>
              <a:gd name="connsiteX31-63" fmla="*/ 258 w 663"/>
              <a:gd name="connsiteY31-64" fmla="*/ 190 h 242"/>
              <a:gd name="connsiteX32-65" fmla="*/ 237 w 663"/>
              <a:gd name="connsiteY32-66" fmla="*/ 195 h 242"/>
              <a:gd name="connsiteX33-67" fmla="*/ 216 w 663"/>
              <a:gd name="connsiteY33-68" fmla="*/ 200 h 242"/>
              <a:gd name="connsiteX34-69" fmla="*/ 200 w 663"/>
              <a:gd name="connsiteY34-70" fmla="*/ 200 h 242"/>
              <a:gd name="connsiteX35-71" fmla="*/ 184 w 663"/>
              <a:gd name="connsiteY35-72" fmla="*/ 205 h 242"/>
              <a:gd name="connsiteX36-73" fmla="*/ 169 w 663"/>
              <a:gd name="connsiteY36-74" fmla="*/ 205 h 242"/>
              <a:gd name="connsiteX37-75" fmla="*/ 153 w 663"/>
              <a:gd name="connsiteY37-76" fmla="*/ 211 h 242"/>
              <a:gd name="connsiteX38-77" fmla="*/ 142 w 663"/>
              <a:gd name="connsiteY38-78" fmla="*/ 211 h 242"/>
              <a:gd name="connsiteX39-79" fmla="*/ 132 w 663"/>
              <a:gd name="connsiteY39-80" fmla="*/ 216 h 242"/>
              <a:gd name="connsiteX40-81" fmla="*/ 127 w 663"/>
              <a:gd name="connsiteY40-82" fmla="*/ 216 h 242"/>
              <a:gd name="connsiteX41-83" fmla="*/ 116 w 663"/>
              <a:gd name="connsiteY41-84" fmla="*/ 221 h 242"/>
              <a:gd name="connsiteX42-85" fmla="*/ 111 w 663"/>
              <a:gd name="connsiteY42-86" fmla="*/ 221 h 242"/>
              <a:gd name="connsiteX43-87" fmla="*/ 105 w 663"/>
              <a:gd name="connsiteY43-88" fmla="*/ 226 h 242"/>
              <a:gd name="connsiteX44-89" fmla="*/ 90 w 663"/>
              <a:gd name="connsiteY44-90" fmla="*/ 232 h 242"/>
              <a:gd name="connsiteX45-91" fmla="*/ 79 w 663"/>
              <a:gd name="connsiteY45-92" fmla="*/ 237 h 242"/>
              <a:gd name="connsiteX46-93" fmla="*/ 69 w 663"/>
              <a:gd name="connsiteY46-94" fmla="*/ 242 h 242"/>
              <a:gd name="connsiteX47-95" fmla="*/ 63 w 663"/>
              <a:gd name="connsiteY47-96" fmla="*/ 242 h 242"/>
              <a:gd name="connsiteX48-97" fmla="*/ 58 w 663"/>
              <a:gd name="connsiteY48-98" fmla="*/ 242 h 242"/>
              <a:gd name="connsiteX49-99" fmla="*/ 53 w 663"/>
              <a:gd name="connsiteY49-100" fmla="*/ 242 h 242"/>
              <a:gd name="connsiteX50-101" fmla="*/ 48 w 663"/>
              <a:gd name="connsiteY50-102" fmla="*/ 242 h 242"/>
              <a:gd name="connsiteX51-103" fmla="*/ 37 w 663"/>
              <a:gd name="connsiteY51-104" fmla="*/ 232 h 242"/>
              <a:gd name="connsiteX52-105" fmla="*/ 27 w 663"/>
              <a:gd name="connsiteY52-106" fmla="*/ 226 h 242"/>
              <a:gd name="connsiteX53-107" fmla="*/ 16 w 663"/>
              <a:gd name="connsiteY53-108" fmla="*/ 216 h 242"/>
              <a:gd name="connsiteX54-109" fmla="*/ 11 w 663"/>
              <a:gd name="connsiteY54-110" fmla="*/ 211 h 242"/>
              <a:gd name="connsiteX55-111" fmla="*/ 6 w 663"/>
              <a:gd name="connsiteY55-112" fmla="*/ 200 h 242"/>
              <a:gd name="connsiteX56-113" fmla="*/ 0 w 663"/>
              <a:gd name="connsiteY56-114" fmla="*/ 195 h 242"/>
              <a:gd name="connsiteX57-115" fmla="*/ 6 w 663"/>
              <a:gd name="connsiteY57-116" fmla="*/ 190 h 242"/>
              <a:gd name="connsiteX58-117" fmla="*/ 11 w 663"/>
              <a:gd name="connsiteY58-118" fmla="*/ 184 h 242"/>
              <a:gd name="connsiteX59-119" fmla="*/ 16 w 663"/>
              <a:gd name="connsiteY59-120" fmla="*/ 179 h 242"/>
              <a:gd name="connsiteX60-121" fmla="*/ 27 w 663"/>
              <a:gd name="connsiteY60-122" fmla="*/ 174 h 242"/>
              <a:gd name="connsiteX61-123" fmla="*/ 37 w 663"/>
              <a:gd name="connsiteY61-124" fmla="*/ 163 h 242"/>
              <a:gd name="connsiteX62-125" fmla="*/ 48 w 663"/>
              <a:gd name="connsiteY62-126" fmla="*/ 153 h 242"/>
              <a:gd name="connsiteX63-127" fmla="*/ 53 w 663"/>
              <a:gd name="connsiteY63-128" fmla="*/ 137 h 242"/>
              <a:gd name="connsiteX64-129" fmla="*/ 63 w 663"/>
              <a:gd name="connsiteY64-130" fmla="*/ 121 h 242"/>
              <a:gd name="connsiteX65-131" fmla="*/ 63 w 663"/>
              <a:gd name="connsiteY65-132" fmla="*/ 100 h 242"/>
              <a:gd name="connsiteX66-133" fmla="*/ 69 w 663"/>
              <a:gd name="connsiteY66-134" fmla="*/ 89 h 242"/>
              <a:gd name="connsiteX67-135" fmla="*/ 69 w 663"/>
              <a:gd name="connsiteY67-136" fmla="*/ 74 h 242"/>
              <a:gd name="connsiteX68-137" fmla="*/ 69 w 663"/>
              <a:gd name="connsiteY68-138" fmla="*/ 63 h 242"/>
              <a:gd name="connsiteX69-139" fmla="*/ 63 w 663"/>
              <a:gd name="connsiteY69-140" fmla="*/ 47 h 242"/>
              <a:gd name="connsiteX70-141" fmla="*/ 58 w 663"/>
              <a:gd name="connsiteY70-142" fmla="*/ 42 h 242"/>
              <a:gd name="connsiteX71-143" fmla="*/ 53 w 663"/>
              <a:gd name="connsiteY71-144" fmla="*/ 37 h 242"/>
              <a:gd name="connsiteX72-145" fmla="*/ 48 w 663"/>
              <a:gd name="connsiteY72-146" fmla="*/ 32 h 242"/>
              <a:gd name="connsiteX73-147" fmla="*/ 48 w 663"/>
              <a:gd name="connsiteY73-148" fmla="*/ 26 h 242"/>
              <a:gd name="connsiteX74-149" fmla="*/ 48 w 663"/>
              <a:gd name="connsiteY74-150" fmla="*/ 16 h 242"/>
              <a:gd name="connsiteX75-151" fmla="*/ 48 w 663"/>
              <a:gd name="connsiteY75-152" fmla="*/ 10 h 242"/>
              <a:gd name="connsiteX76-153" fmla="*/ 53 w 663"/>
              <a:gd name="connsiteY76-154" fmla="*/ 5 h 242"/>
              <a:gd name="connsiteX77-155" fmla="*/ 58 w 663"/>
              <a:gd name="connsiteY77-156" fmla="*/ 5 h 242"/>
              <a:gd name="connsiteX78-157" fmla="*/ 69 w 663"/>
              <a:gd name="connsiteY78-158" fmla="*/ 0 h 242"/>
              <a:gd name="connsiteX79-159" fmla="*/ 74 w 663"/>
              <a:gd name="connsiteY79-160" fmla="*/ 5 h 242"/>
              <a:gd name="connsiteX80-161" fmla="*/ 84 w 663"/>
              <a:gd name="connsiteY80-162" fmla="*/ 5 h 242"/>
              <a:gd name="connsiteX81-163" fmla="*/ 95 w 663"/>
              <a:gd name="connsiteY81-164" fmla="*/ 10 h 242"/>
              <a:gd name="connsiteX82-165" fmla="*/ 105 w 663"/>
              <a:gd name="connsiteY82-166" fmla="*/ 16 h 242"/>
              <a:gd name="connsiteX83-167" fmla="*/ 116 w 663"/>
              <a:gd name="connsiteY83-168" fmla="*/ 26 h 242"/>
              <a:gd name="connsiteX84-169" fmla="*/ 127 w 663"/>
              <a:gd name="connsiteY84-170" fmla="*/ 32 h 242"/>
              <a:gd name="connsiteX85-171" fmla="*/ 132 w 663"/>
              <a:gd name="connsiteY85-172" fmla="*/ 37 h 242"/>
              <a:gd name="connsiteX86-173" fmla="*/ 137 w 663"/>
              <a:gd name="connsiteY86-174" fmla="*/ 42 h 242"/>
              <a:gd name="connsiteX87-175" fmla="*/ 137 w 663"/>
              <a:gd name="connsiteY87-176" fmla="*/ 47 h 242"/>
              <a:gd name="connsiteX88-177" fmla="*/ 137 w 663"/>
              <a:gd name="connsiteY88-178" fmla="*/ 53 h 242"/>
              <a:gd name="connsiteX89-179" fmla="*/ 137 w 663"/>
              <a:gd name="connsiteY89-180" fmla="*/ 58 h 242"/>
              <a:gd name="connsiteX90-181" fmla="*/ 137 w 663"/>
              <a:gd name="connsiteY90-182" fmla="*/ 63 h 242"/>
              <a:gd name="connsiteX91-183" fmla="*/ 137 w 663"/>
              <a:gd name="connsiteY91-184" fmla="*/ 68 h 242"/>
              <a:gd name="connsiteX92-185" fmla="*/ 132 w 663"/>
              <a:gd name="connsiteY92-186" fmla="*/ 79 h 242"/>
              <a:gd name="connsiteX93-187" fmla="*/ 132 w 663"/>
              <a:gd name="connsiteY93-188" fmla="*/ 89 h 242"/>
              <a:gd name="connsiteX94-189" fmla="*/ 127 w 663"/>
              <a:gd name="connsiteY94-190" fmla="*/ 100 h 242"/>
              <a:gd name="connsiteX95-191" fmla="*/ 121 w 663"/>
              <a:gd name="connsiteY95-192" fmla="*/ 111 h 242"/>
              <a:gd name="connsiteX96-193" fmla="*/ 116 w 663"/>
              <a:gd name="connsiteY96-194" fmla="*/ 121 h 242"/>
              <a:gd name="connsiteX97-195" fmla="*/ 116 w 663"/>
              <a:gd name="connsiteY97-196" fmla="*/ 132 h 242"/>
              <a:gd name="connsiteX98-197" fmla="*/ 111 w 663"/>
              <a:gd name="connsiteY98-198" fmla="*/ 137 h 242"/>
              <a:gd name="connsiteX99-199" fmla="*/ 111 w 663"/>
              <a:gd name="connsiteY99-200" fmla="*/ 147 h 242"/>
              <a:gd name="connsiteX100-201" fmla="*/ 111 w 663"/>
              <a:gd name="connsiteY100-202" fmla="*/ 153 h 242"/>
              <a:gd name="connsiteX101-203" fmla="*/ 111 w 663"/>
              <a:gd name="connsiteY101-204" fmla="*/ 158 h 242"/>
              <a:gd name="connsiteX102-205" fmla="*/ 111 w 663"/>
              <a:gd name="connsiteY102-206" fmla="*/ 158 h 242"/>
              <a:gd name="connsiteX103-207" fmla="*/ 111 w 663"/>
              <a:gd name="connsiteY103-208" fmla="*/ 163 h 242"/>
              <a:gd name="connsiteX104-209" fmla="*/ 116 w 663"/>
              <a:gd name="connsiteY104-210" fmla="*/ 163 h 242"/>
              <a:gd name="connsiteX105-211" fmla="*/ 116 w 663"/>
              <a:gd name="connsiteY105-212" fmla="*/ 163 h 242"/>
              <a:gd name="connsiteX106-213" fmla="*/ 121 w 663"/>
              <a:gd name="connsiteY106-214" fmla="*/ 163 h 242"/>
              <a:gd name="connsiteX107-215" fmla="*/ 132 w 663"/>
              <a:gd name="connsiteY107-216" fmla="*/ 163 h 242"/>
              <a:gd name="connsiteX108-217" fmla="*/ 148 w 663"/>
              <a:gd name="connsiteY108-218" fmla="*/ 163 h 242"/>
              <a:gd name="connsiteX109-219" fmla="*/ 169 w 663"/>
              <a:gd name="connsiteY109-220" fmla="*/ 163 h 242"/>
              <a:gd name="connsiteX110-221" fmla="*/ 190 w 663"/>
              <a:gd name="connsiteY110-222" fmla="*/ 163 h 242"/>
              <a:gd name="connsiteX111-223" fmla="*/ 211 w 663"/>
              <a:gd name="connsiteY111-224" fmla="*/ 158 h 242"/>
              <a:gd name="connsiteX112-225" fmla="*/ 242 w 663"/>
              <a:gd name="connsiteY112-226" fmla="*/ 153 h 242"/>
              <a:gd name="connsiteX113-227" fmla="*/ 269 w 663"/>
              <a:gd name="connsiteY113-228" fmla="*/ 153 h 242"/>
              <a:gd name="connsiteX114-229" fmla="*/ 290 w 663"/>
              <a:gd name="connsiteY114-230" fmla="*/ 147 h 242"/>
              <a:gd name="connsiteX115-231" fmla="*/ 311 w 663"/>
              <a:gd name="connsiteY115-232" fmla="*/ 147 h 242"/>
              <a:gd name="connsiteX116-233" fmla="*/ 332 w 663"/>
              <a:gd name="connsiteY116-234" fmla="*/ 142 h 242"/>
              <a:gd name="connsiteX117-235" fmla="*/ 342 w 663"/>
              <a:gd name="connsiteY117-236" fmla="*/ 142 h 242"/>
              <a:gd name="connsiteX118-237" fmla="*/ 358 w 663"/>
              <a:gd name="connsiteY118-238" fmla="*/ 142 h 242"/>
              <a:gd name="connsiteX119-239" fmla="*/ 363 w 663"/>
              <a:gd name="connsiteY119-240" fmla="*/ 142 h 242"/>
              <a:gd name="connsiteX120-241" fmla="*/ 368 w 663"/>
              <a:gd name="connsiteY120-242" fmla="*/ 142 h 242"/>
              <a:gd name="connsiteX121-243" fmla="*/ 368 w 663"/>
              <a:gd name="connsiteY121-244" fmla="*/ 142 h 242"/>
              <a:gd name="connsiteX0-245" fmla="*/ 368 w 642"/>
              <a:gd name="connsiteY0-246" fmla="*/ 142 h 242"/>
              <a:gd name="connsiteX1-247" fmla="*/ 374 w 642"/>
              <a:gd name="connsiteY1-248" fmla="*/ 142 h 242"/>
              <a:gd name="connsiteX2-249" fmla="*/ 379 w 642"/>
              <a:gd name="connsiteY2-250" fmla="*/ 142 h 242"/>
              <a:gd name="connsiteX3-251" fmla="*/ 395 w 642"/>
              <a:gd name="connsiteY3-252" fmla="*/ 137 h 242"/>
              <a:gd name="connsiteX4-253" fmla="*/ 405 w 642"/>
              <a:gd name="connsiteY4-254" fmla="*/ 137 h 242"/>
              <a:gd name="connsiteX5-255" fmla="*/ 421 w 642"/>
              <a:gd name="connsiteY5-256" fmla="*/ 137 h 242"/>
              <a:gd name="connsiteX6-257" fmla="*/ 442 w 642"/>
              <a:gd name="connsiteY6-258" fmla="*/ 132 h 242"/>
              <a:gd name="connsiteX7-259" fmla="*/ 468 w 642"/>
              <a:gd name="connsiteY7-260" fmla="*/ 132 h 242"/>
              <a:gd name="connsiteX8-261" fmla="*/ 495 w 642"/>
              <a:gd name="connsiteY8-262" fmla="*/ 126 h 242"/>
              <a:gd name="connsiteX9-263" fmla="*/ 547 w 642"/>
              <a:gd name="connsiteY9-264" fmla="*/ 121 h 242"/>
              <a:gd name="connsiteX10-265" fmla="*/ 595 w 642"/>
              <a:gd name="connsiteY10-266" fmla="*/ 116 h 242"/>
              <a:gd name="connsiteX11-267" fmla="*/ 642 w 642"/>
              <a:gd name="connsiteY11-268" fmla="*/ 111 h 242"/>
              <a:gd name="connsiteX12-269" fmla="*/ 637 w 642"/>
              <a:gd name="connsiteY12-270" fmla="*/ 147 h 242"/>
              <a:gd name="connsiteX13-271" fmla="*/ 626 w 642"/>
              <a:gd name="connsiteY13-272" fmla="*/ 147 h 242"/>
              <a:gd name="connsiteX14-273" fmla="*/ 610 w 642"/>
              <a:gd name="connsiteY14-274" fmla="*/ 147 h 242"/>
              <a:gd name="connsiteX15-275" fmla="*/ 595 w 642"/>
              <a:gd name="connsiteY15-276" fmla="*/ 153 h 242"/>
              <a:gd name="connsiteX16-277" fmla="*/ 579 w 642"/>
              <a:gd name="connsiteY16-278" fmla="*/ 153 h 242"/>
              <a:gd name="connsiteX17-279" fmla="*/ 558 w 642"/>
              <a:gd name="connsiteY17-280" fmla="*/ 153 h 242"/>
              <a:gd name="connsiteX18-281" fmla="*/ 542 w 642"/>
              <a:gd name="connsiteY18-282" fmla="*/ 153 h 242"/>
              <a:gd name="connsiteX19-283" fmla="*/ 521 w 642"/>
              <a:gd name="connsiteY19-284" fmla="*/ 158 h 242"/>
              <a:gd name="connsiteX20-285" fmla="*/ 500 w 642"/>
              <a:gd name="connsiteY20-286" fmla="*/ 158 h 242"/>
              <a:gd name="connsiteX21-287" fmla="*/ 479 w 642"/>
              <a:gd name="connsiteY21-288" fmla="*/ 163 h 242"/>
              <a:gd name="connsiteX22-289" fmla="*/ 458 w 642"/>
              <a:gd name="connsiteY22-290" fmla="*/ 163 h 242"/>
              <a:gd name="connsiteX23-291" fmla="*/ 432 w 642"/>
              <a:gd name="connsiteY23-292" fmla="*/ 169 h 242"/>
              <a:gd name="connsiteX24-293" fmla="*/ 405 w 642"/>
              <a:gd name="connsiteY24-294" fmla="*/ 169 h 242"/>
              <a:gd name="connsiteX25-295" fmla="*/ 384 w 642"/>
              <a:gd name="connsiteY25-296" fmla="*/ 174 h 242"/>
              <a:gd name="connsiteX26-297" fmla="*/ 353 w 642"/>
              <a:gd name="connsiteY26-298" fmla="*/ 174 h 242"/>
              <a:gd name="connsiteX27-299" fmla="*/ 326 w 642"/>
              <a:gd name="connsiteY27-300" fmla="*/ 179 h 242"/>
              <a:gd name="connsiteX28-301" fmla="*/ 305 w 642"/>
              <a:gd name="connsiteY28-302" fmla="*/ 184 h 242"/>
              <a:gd name="connsiteX29-303" fmla="*/ 279 w 642"/>
              <a:gd name="connsiteY29-304" fmla="*/ 190 h 242"/>
              <a:gd name="connsiteX30-305" fmla="*/ 258 w 642"/>
              <a:gd name="connsiteY30-306" fmla="*/ 190 h 242"/>
              <a:gd name="connsiteX31-307" fmla="*/ 237 w 642"/>
              <a:gd name="connsiteY31-308" fmla="*/ 195 h 242"/>
              <a:gd name="connsiteX32-309" fmla="*/ 216 w 642"/>
              <a:gd name="connsiteY32-310" fmla="*/ 200 h 242"/>
              <a:gd name="connsiteX33-311" fmla="*/ 200 w 642"/>
              <a:gd name="connsiteY33-312" fmla="*/ 200 h 242"/>
              <a:gd name="connsiteX34-313" fmla="*/ 184 w 642"/>
              <a:gd name="connsiteY34-314" fmla="*/ 205 h 242"/>
              <a:gd name="connsiteX35-315" fmla="*/ 169 w 642"/>
              <a:gd name="connsiteY35-316" fmla="*/ 205 h 242"/>
              <a:gd name="connsiteX36-317" fmla="*/ 153 w 642"/>
              <a:gd name="connsiteY36-318" fmla="*/ 211 h 242"/>
              <a:gd name="connsiteX37-319" fmla="*/ 142 w 642"/>
              <a:gd name="connsiteY37-320" fmla="*/ 211 h 242"/>
              <a:gd name="connsiteX38-321" fmla="*/ 132 w 642"/>
              <a:gd name="connsiteY38-322" fmla="*/ 216 h 242"/>
              <a:gd name="connsiteX39-323" fmla="*/ 127 w 642"/>
              <a:gd name="connsiteY39-324" fmla="*/ 216 h 242"/>
              <a:gd name="connsiteX40-325" fmla="*/ 116 w 642"/>
              <a:gd name="connsiteY40-326" fmla="*/ 221 h 242"/>
              <a:gd name="connsiteX41-327" fmla="*/ 111 w 642"/>
              <a:gd name="connsiteY41-328" fmla="*/ 221 h 242"/>
              <a:gd name="connsiteX42-329" fmla="*/ 105 w 642"/>
              <a:gd name="connsiteY42-330" fmla="*/ 226 h 242"/>
              <a:gd name="connsiteX43-331" fmla="*/ 90 w 642"/>
              <a:gd name="connsiteY43-332" fmla="*/ 232 h 242"/>
              <a:gd name="connsiteX44-333" fmla="*/ 79 w 642"/>
              <a:gd name="connsiteY44-334" fmla="*/ 237 h 242"/>
              <a:gd name="connsiteX45-335" fmla="*/ 69 w 642"/>
              <a:gd name="connsiteY45-336" fmla="*/ 242 h 242"/>
              <a:gd name="connsiteX46-337" fmla="*/ 63 w 642"/>
              <a:gd name="connsiteY46-338" fmla="*/ 242 h 242"/>
              <a:gd name="connsiteX47-339" fmla="*/ 58 w 642"/>
              <a:gd name="connsiteY47-340" fmla="*/ 242 h 242"/>
              <a:gd name="connsiteX48-341" fmla="*/ 53 w 642"/>
              <a:gd name="connsiteY48-342" fmla="*/ 242 h 242"/>
              <a:gd name="connsiteX49-343" fmla="*/ 48 w 642"/>
              <a:gd name="connsiteY49-344" fmla="*/ 242 h 242"/>
              <a:gd name="connsiteX50-345" fmla="*/ 37 w 642"/>
              <a:gd name="connsiteY50-346" fmla="*/ 232 h 242"/>
              <a:gd name="connsiteX51-347" fmla="*/ 27 w 642"/>
              <a:gd name="connsiteY51-348" fmla="*/ 226 h 242"/>
              <a:gd name="connsiteX52-349" fmla="*/ 16 w 642"/>
              <a:gd name="connsiteY52-350" fmla="*/ 216 h 242"/>
              <a:gd name="connsiteX53-351" fmla="*/ 11 w 642"/>
              <a:gd name="connsiteY53-352" fmla="*/ 211 h 242"/>
              <a:gd name="connsiteX54-353" fmla="*/ 6 w 642"/>
              <a:gd name="connsiteY54-354" fmla="*/ 200 h 242"/>
              <a:gd name="connsiteX55-355" fmla="*/ 0 w 642"/>
              <a:gd name="connsiteY55-356" fmla="*/ 195 h 242"/>
              <a:gd name="connsiteX56-357" fmla="*/ 6 w 642"/>
              <a:gd name="connsiteY56-358" fmla="*/ 190 h 242"/>
              <a:gd name="connsiteX57-359" fmla="*/ 11 w 642"/>
              <a:gd name="connsiteY57-360" fmla="*/ 184 h 242"/>
              <a:gd name="connsiteX58-361" fmla="*/ 16 w 642"/>
              <a:gd name="connsiteY58-362" fmla="*/ 179 h 242"/>
              <a:gd name="connsiteX59-363" fmla="*/ 27 w 642"/>
              <a:gd name="connsiteY59-364" fmla="*/ 174 h 242"/>
              <a:gd name="connsiteX60-365" fmla="*/ 37 w 642"/>
              <a:gd name="connsiteY60-366" fmla="*/ 163 h 242"/>
              <a:gd name="connsiteX61-367" fmla="*/ 48 w 642"/>
              <a:gd name="connsiteY61-368" fmla="*/ 153 h 242"/>
              <a:gd name="connsiteX62-369" fmla="*/ 53 w 642"/>
              <a:gd name="connsiteY62-370" fmla="*/ 137 h 242"/>
              <a:gd name="connsiteX63-371" fmla="*/ 63 w 642"/>
              <a:gd name="connsiteY63-372" fmla="*/ 121 h 242"/>
              <a:gd name="connsiteX64-373" fmla="*/ 63 w 642"/>
              <a:gd name="connsiteY64-374" fmla="*/ 100 h 242"/>
              <a:gd name="connsiteX65-375" fmla="*/ 69 w 642"/>
              <a:gd name="connsiteY65-376" fmla="*/ 89 h 242"/>
              <a:gd name="connsiteX66-377" fmla="*/ 69 w 642"/>
              <a:gd name="connsiteY66-378" fmla="*/ 74 h 242"/>
              <a:gd name="connsiteX67-379" fmla="*/ 69 w 642"/>
              <a:gd name="connsiteY67-380" fmla="*/ 63 h 242"/>
              <a:gd name="connsiteX68-381" fmla="*/ 63 w 642"/>
              <a:gd name="connsiteY68-382" fmla="*/ 47 h 242"/>
              <a:gd name="connsiteX69-383" fmla="*/ 58 w 642"/>
              <a:gd name="connsiteY69-384" fmla="*/ 42 h 242"/>
              <a:gd name="connsiteX70-385" fmla="*/ 53 w 642"/>
              <a:gd name="connsiteY70-386" fmla="*/ 37 h 242"/>
              <a:gd name="connsiteX71-387" fmla="*/ 48 w 642"/>
              <a:gd name="connsiteY71-388" fmla="*/ 32 h 242"/>
              <a:gd name="connsiteX72-389" fmla="*/ 48 w 642"/>
              <a:gd name="connsiteY72-390" fmla="*/ 26 h 242"/>
              <a:gd name="connsiteX73-391" fmla="*/ 48 w 642"/>
              <a:gd name="connsiteY73-392" fmla="*/ 16 h 242"/>
              <a:gd name="connsiteX74-393" fmla="*/ 48 w 642"/>
              <a:gd name="connsiteY74-394" fmla="*/ 10 h 242"/>
              <a:gd name="connsiteX75-395" fmla="*/ 53 w 642"/>
              <a:gd name="connsiteY75-396" fmla="*/ 5 h 242"/>
              <a:gd name="connsiteX76-397" fmla="*/ 58 w 642"/>
              <a:gd name="connsiteY76-398" fmla="*/ 5 h 242"/>
              <a:gd name="connsiteX77-399" fmla="*/ 69 w 642"/>
              <a:gd name="connsiteY77-400" fmla="*/ 0 h 242"/>
              <a:gd name="connsiteX78-401" fmla="*/ 74 w 642"/>
              <a:gd name="connsiteY78-402" fmla="*/ 5 h 242"/>
              <a:gd name="connsiteX79-403" fmla="*/ 84 w 642"/>
              <a:gd name="connsiteY79-404" fmla="*/ 5 h 242"/>
              <a:gd name="connsiteX80-405" fmla="*/ 95 w 642"/>
              <a:gd name="connsiteY80-406" fmla="*/ 10 h 242"/>
              <a:gd name="connsiteX81-407" fmla="*/ 105 w 642"/>
              <a:gd name="connsiteY81-408" fmla="*/ 16 h 242"/>
              <a:gd name="connsiteX82-409" fmla="*/ 116 w 642"/>
              <a:gd name="connsiteY82-410" fmla="*/ 26 h 242"/>
              <a:gd name="connsiteX83-411" fmla="*/ 127 w 642"/>
              <a:gd name="connsiteY83-412" fmla="*/ 32 h 242"/>
              <a:gd name="connsiteX84-413" fmla="*/ 132 w 642"/>
              <a:gd name="connsiteY84-414" fmla="*/ 37 h 242"/>
              <a:gd name="connsiteX85-415" fmla="*/ 137 w 642"/>
              <a:gd name="connsiteY85-416" fmla="*/ 42 h 242"/>
              <a:gd name="connsiteX86-417" fmla="*/ 137 w 642"/>
              <a:gd name="connsiteY86-418" fmla="*/ 47 h 242"/>
              <a:gd name="connsiteX87-419" fmla="*/ 137 w 642"/>
              <a:gd name="connsiteY87-420" fmla="*/ 53 h 242"/>
              <a:gd name="connsiteX88-421" fmla="*/ 137 w 642"/>
              <a:gd name="connsiteY88-422" fmla="*/ 58 h 242"/>
              <a:gd name="connsiteX89-423" fmla="*/ 137 w 642"/>
              <a:gd name="connsiteY89-424" fmla="*/ 63 h 242"/>
              <a:gd name="connsiteX90-425" fmla="*/ 137 w 642"/>
              <a:gd name="connsiteY90-426" fmla="*/ 68 h 242"/>
              <a:gd name="connsiteX91-427" fmla="*/ 132 w 642"/>
              <a:gd name="connsiteY91-428" fmla="*/ 79 h 242"/>
              <a:gd name="connsiteX92-429" fmla="*/ 132 w 642"/>
              <a:gd name="connsiteY92-430" fmla="*/ 89 h 242"/>
              <a:gd name="connsiteX93-431" fmla="*/ 127 w 642"/>
              <a:gd name="connsiteY93-432" fmla="*/ 100 h 242"/>
              <a:gd name="connsiteX94-433" fmla="*/ 121 w 642"/>
              <a:gd name="connsiteY94-434" fmla="*/ 111 h 242"/>
              <a:gd name="connsiteX95-435" fmla="*/ 116 w 642"/>
              <a:gd name="connsiteY95-436" fmla="*/ 121 h 242"/>
              <a:gd name="connsiteX96-437" fmla="*/ 116 w 642"/>
              <a:gd name="connsiteY96-438" fmla="*/ 132 h 242"/>
              <a:gd name="connsiteX97-439" fmla="*/ 111 w 642"/>
              <a:gd name="connsiteY97-440" fmla="*/ 137 h 242"/>
              <a:gd name="connsiteX98-441" fmla="*/ 111 w 642"/>
              <a:gd name="connsiteY98-442" fmla="*/ 147 h 242"/>
              <a:gd name="connsiteX99-443" fmla="*/ 111 w 642"/>
              <a:gd name="connsiteY99-444" fmla="*/ 153 h 242"/>
              <a:gd name="connsiteX100-445" fmla="*/ 111 w 642"/>
              <a:gd name="connsiteY100-446" fmla="*/ 158 h 242"/>
              <a:gd name="connsiteX101-447" fmla="*/ 111 w 642"/>
              <a:gd name="connsiteY101-448" fmla="*/ 158 h 242"/>
              <a:gd name="connsiteX102-449" fmla="*/ 111 w 642"/>
              <a:gd name="connsiteY102-450" fmla="*/ 163 h 242"/>
              <a:gd name="connsiteX103-451" fmla="*/ 116 w 642"/>
              <a:gd name="connsiteY103-452" fmla="*/ 163 h 242"/>
              <a:gd name="connsiteX104-453" fmla="*/ 116 w 642"/>
              <a:gd name="connsiteY104-454" fmla="*/ 163 h 242"/>
              <a:gd name="connsiteX105-455" fmla="*/ 121 w 642"/>
              <a:gd name="connsiteY105-456" fmla="*/ 163 h 242"/>
              <a:gd name="connsiteX106-457" fmla="*/ 132 w 642"/>
              <a:gd name="connsiteY106-458" fmla="*/ 163 h 242"/>
              <a:gd name="connsiteX107-459" fmla="*/ 148 w 642"/>
              <a:gd name="connsiteY107-460" fmla="*/ 163 h 242"/>
              <a:gd name="connsiteX108-461" fmla="*/ 169 w 642"/>
              <a:gd name="connsiteY108-462" fmla="*/ 163 h 242"/>
              <a:gd name="connsiteX109-463" fmla="*/ 190 w 642"/>
              <a:gd name="connsiteY109-464" fmla="*/ 163 h 242"/>
              <a:gd name="connsiteX110-465" fmla="*/ 211 w 642"/>
              <a:gd name="connsiteY110-466" fmla="*/ 158 h 242"/>
              <a:gd name="connsiteX111-467" fmla="*/ 242 w 642"/>
              <a:gd name="connsiteY111-468" fmla="*/ 153 h 242"/>
              <a:gd name="connsiteX112-469" fmla="*/ 269 w 642"/>
              <a:gd name="connsiteY112-470" fmla="*/ 153 h 242"/>
              <a:gd name="connsiteX113-471" fmla="*/ 290 w 642"/>
              <a:gd name="connsiteY113-472" fmla="*/ 147 h 242"/>
              <a:gd name="connsiteX114-473" fmla="*/ 311 w 642"/>
              <a:gd name="connsiteY114-474" fmla="*/ 147 h 242"/>
              <a:gd name="connsiteX115-475" fmla="*/ 332 w 642"/>
              <a:gd name="connsiteY115-476" fmla="*/ 142 h 242"/>
              <a:gd name="connsiteX116-477" fmla="*/ 342 w 642"/>
              <a:gd name="connsiteY116-478" fmla="*/ 142 h 242"/>
              <a:gd name="connsiteX117-479" fmla="*/ 358 w 642"/>
              <a:gd name="connsiteY117-480" fmla="*/ 142 h 242"/>
              <a:gd name="connsiteX118-481" fmla="*/ 363 w 642"/>
              <a:gd name="connsiteY118-482" fmla="*/ 142 h 242"/>
              <a:gd name="connsiteX119-483" fmla="*/ 368 w 642"/>
              <a:gd name="connsiteY119-484" fmla="*/ 142 h 242"/>
              <a:gd name="connsiteX120-485" fmla="*/ 368 w 642"/>
              <a:gd name="connsiteY120-486" fmla="*/ 142 h 242"/>
              <a:gd name="connsiteX0-487" fmla="*/ 368 w 647"/>
              <a:gd name="connsiteY0-488" fmla="*/ 142 h 242"/>
              <a:gd name="connsiteX1-489" fmla="*/ 374 w 647"/>
              <a:gd name="connsiteY1-490" fmla="*/ 142 h 242"/>
              <a:gd name="connsiteX2-491" fmla="*/ 379 w 647"/>
              <a:gd name="connsiteY2-492" fmla="*/ 142 h 242"/>
              <a:gd name="connsiteX3-493" fmla="*/ 395 w 647"/>
              <a:gd name="connsiteY3-494" fmla="*/ 137 h 242"/>
              <a:gd name="connsiteX4-495" fmla="*/ 405 w 647"/>
              <a:gd name="connsiteY4-496" fmla="*/ 137 h 242"/>
              <a:gd name="connsiteX5-497" fmla="*/ 421 w 647"/>
              <a:gd name="connsiteY5-498" fmla="*/ 137 h 242"/>
              <a:gd name="connsiteX6-499" fmla="*/ 442 w 647"/>
              <a:gd name="connsiteY6-500" fmla="*/ 132 h 242"/>
              <a:gd name="connsiteX7-501" fmla="*/ 468 w 647"/>
              <a:gd name="connsiteY7-502" fmla="*/ 132 h 242"/>
              <a:gd name="connsiteX8-503" fmla="*/ 495 w 647"/>
              <a:gd name="connsiteY8-504" fmla="*/ 126 h 242"/>
              <a:gd name="connsiteX9-505" fmla="*/ 547 w 647"/>
              <a:gd name="connsiteY9-506" fmla="*/ 121 h 242"/>
              <a:gd name="connsiteX10-507" fmla="*/ 595 w 647"/>
              <a:gd name="connsiteY10-508" fmla="*/ 116 h 242"/>
              <a:gd name="connsiteX11-509" fmla="*/ 642 w 647"/>
              <a:gd name="connsiteY11-510" fmla="*/ 111 h 242"/>
              <a:gd name="connsiteX12-511" fmla="*/ 626 w 647"/>
              <a:gd name="connsiteY12-512" fmla="*/ 147 h 242"/>
              <a:gd name="connsiteX13-513" fmla="*/ 610 w 647"/>
              <a:gd name="connsiteY13-514" fmla="*/ 147 h 242"/>
              <a:gd name="connsiteX14-515" fmla="*/ 595 w 647"/>
              <a:gd name="connsiteY14-516" fmla="*/ 153 h 242"/>
              <a:gd name="connsiteX15-517" fmla="*/ 579 w 647"/>
              <a:gd name="connsiteY15-518" fmla="*/ 153 h 242"/>
              <a:gd name="connsiteX16-519" fmla="*/ 558 w 647"/>
              <a:gd name="connsiteY16-520" fmla="*/ 153 h 242"/>
              <a:gd name="connsiteX17-521" fmla="*/ 542 w 647"/>
              <a:gd name="connsiteY17-522" fmla="*/ 153 h 242"/>
              <a:gd name="connsiteX18-523" fmla="*/ 521 w 647"/>
              <a:gd name="connsiteY18-524" fmla="*/ 158 h 242"/>
              <a:gd name="connsiteX19-525" fmla="*/ 500 w 647"/>
              <a:gd name="connsiteY19-526" fmla="*/ 158 h 242"/>
              <a:gd name="connsiteX20-527" fmla="*/ 479 w 647"/>
              <a:gd name="connsiteY20-528" fmla="*/ 163 h 242"/>
              <a:gd name="connsiteX21-529" fmla="*/ 458 w 647"/>
              <a:gd name="connsiteY21-530" fmla="*/ 163 h 242"/>
              <a:gd name="connsiteX22-531" fmla="*/ 432 w 647"/>
              <a:gd name="connsiteY22-532" fmla="*/ 169 h 242"/>
              <a:gd name="connsiteX23-533" fmla="*/ 405 w 647"/>
              <a:gd name="connsiteY23-534" fmla="*/ 169 h 242"/>
              <a:gd name="connsiteX24-535" fmla="*/ 384 w 647"/>
              <a:gd name="connsiteY24-536" fmla="*/ 174 h 242"/>
              <a:gd name="connsiteX25-537" fmla="*/ 353 w 647"/>
              <a:gd name="connsiteY25-538" fmla="*/ 174 h 242"/>
              <a:gd name="connsiteX26-539" fmla="*/ 326 w 647"/>
              <a:gd name="connsiteY26-540" fmla="*/ 179 h 242"/>
              <a:gd name="connsiteX27-541" fmla="*/ 305 w 647"/>
              <a:gd name="connsiteY27-542" fmla="*/ 184 h 242"/>
              <a:gd name="connsiteX28-543" fmla="*/ 279 w 647"/>
              <a:gd name="connsiteY28-544" fmla="*/ 190 h 242"/>
              <a:gd name="connsiteX29-545" fmla="*/ 258 w 647"/>
              <a:gd name="connsiteY29-546" fmla="*/ 190 h 242"/>
              <a:gd name="connsiteX30-547" fmla="*/ 237 w 647"/>
              <a:gd name="connsiteY30-548" fmla="*/ 195 h 242"/>
              <a:gd name="connsiteX31-549" fmla="*/ 216 w 647"/>
              <a:gd name="connsiteY31-550" fmla="*/ 200 h 242"/>
              <a:gd name="connsiteX32-551" fmla="*/ 200 w 647"/>
              <a:gd name="connsiteY32-552" fmla="*/ 200 h 242"/>
              <a:gd name="connsiteX33-553" fmla="*/ 184 w 647"/>
              <a:gd name="connsiteY33-554" fmla="*/ 205 h 242"/>
              <a:gd name="connsiteX34-555" fmla="*/ 169 w 647"/>
              <a:gd name="connsiteY34-556" fmla="*/ 205 h 242"/>
              <a:gd name="connsiteX35-557" fmla="*/ 153 w 647"/>
              <a:gd name="connsiteY35-558" fmla="*/ 211 h 242"/>
              <a:gd name="connsiteX36-559" fmla="*/ 142 w 647"/>
              <a:gd name="connsiteY36-560" fmla="*/ 211 h 242"/>
              <a:gd name="connsiteX37-561" fmla="*/ 132 w 647"/>
              <a:gd name="connsiteY37-562" fmla="*/ 216 h 242"/>
              <a:gd name="connsiteX38-563" fmla="*/ 127 w 647"/>
              <a:gd name="connsiteY38-564" fmla="*/ 216 h 242"/>
              <a:gd name="connsiteX39-565" fmla="*/ 116 w 647"/>
              <a:gd name="connsiteY39-566" fmla="*/ 221 h 242"/>
              <a:gd name="connsiteX40-567" fmla="*/ 111 w 647"/>
              <a:gd name="connsiteY40-568" fmla="*/ 221 h 242"/>
              <a:gd name="connsiteX41-569" fmla="*/ 105 w 647"/>
              <a:gd name="connsiteY41-570" fmla="*/ 226 h 242"/>
              <a:gd name="connsiteX42-571" fmla="*/ 90 w 647"/>
              <a:gd name="connsiteY42-572" fmla="*/ 232 h 242"/>
              <a:gd name="connsiteX43-573" fmla="*/ 79 w 647"/>
              <a:gd name="connsiteY43-574" fmla="*/ 237 h 242"/>
              <a:gd name="connsiteX44-575" fmla="*/ 69 w 647"/>
              <a:gd name="connsiteY44-576" fmla="*/ 242 h 242"/>
              <a:gd name="connsiteX45-577" fmla="*/ 63 w 647"/>
              <a:gd name="connsiteY45-578" fmla="*/ 242 h 242"/>
              <a:gd name="connsiteX46-579" fmla="*/ 58 w 647"/>
              <a:gd name="connsiteY46-580" fmla="*/ 242 h 242"/>
              <a:gd name="connsiteX47-581" fmla="*/ 53 w 647"/>
              <a:gd name="connsiteY47-582" fmla="*/ 242 h 242"/>
              <a:gd name="connsiteX48-583" fmla="*/ 48 w 647"/>
              <a:gd name="connsiteY48-584" fmla="*/ 242 h 242"/>
              <a:gd name="connsiteX49-585" fmla="*/ 37 w 647"/>
              <a:gd name="connsiteY49-586" fmla="*/ 232 h 242"/>
              <a:gd name="connsiteX50-587" fmla="*/ 27 w 647"/>
              <a:gd name="connsiteY50-588" fmla="*/ 226 h 242"/>
              <a:gd name="connsiteX51-589" fmla="*/ 16 w 647"/>
              <a:gd name="connsiteY51-590" fmla="*/ 216 h 242"/>
              <a:gd name="connsiteX52-591" fmla="*/ 11 w 647"/>
              <a:gd name="connsiteY52-592" fmla="*/ 211 h 242"/>
              <a:gd name="connsiteX53-593" fmla="*/ 6 w 647"/>
              <a:gd name="connsiteY53-594" fmla="*/ 200 h 242"/>
              <a:gd name="connsiteX54-595" fmla="*/ 0 w 647"/>
              <a:gd name="connsiteY54-596" fmla="*/ 195 h 242"/>
              <a:gd name="connsiteX55-597" fmla="*/ 6 w 647"/>
              <a:gd name="connsiteY55-598" fmla="*/ 190 h 242"/>
              <a:gd name="connsiteX56-599" fmla="*/ 11 w 647"/>
              <a:gd name="connsiteY56-600" fmla="*/ 184 h 242"/>
              <a:gd name="connsiteX57-601" fmla="*/ 16 w 647"/>
              <a:gd name="connsiteY57-602" fmla="*/ 179 h 242"/>
              <a:gd name="connsiteX58-603" fmla="*/ 27 w 647"/>
              <a:gd name="connsiteY58-604" fmla="*/ 174 h 242"/>
              <a:gd name="connsiteX59-605" fmla="*/ 37 w 647"/>
              <a:gd name="connsiteY59-606" fmla="*/ 163 h 242"/>
              <a:gd name="connsiteX60-607" fmla="*/ 48 w 647"/>
              <a:gd name="connsiteY60-608" fmla="*/ 153 h 242"/>
              <a:gd name="connsiteX61-609" fmla="*/ 53 w 647"/>
              <a:gd name="connsiteY61-610" fmla="*/ 137 h 242"/>
              <a:gd name="connsiteX62-611" fmla="*/ 63 w 647"/>
              <a:gd name="connsiteY62-612" fmla="*/ 121 h 242"/>
              <a:gd name="connsiteX63-613" fmla="*/ 63 w 647"/>
              <a:gd name="connsiteY63-614" fmla="*/ 100 h 242"/>
              <a:gd name="connsiteX64-615" fmla="*/ 69 w 647"/>
              <a:gd name="connsiteY64-616" fmla="*/ 89 h 242"/>
              <a:gd name="connsiteX65-617" fmla="*/ 69 w 647"/>
              <a:gd name="connsiteY65-618" fmla="*/ 74 h 242"/>
              <a:gd name="connsiteX66-619" fmla="*/ 69 w 647"/>
              <a:gd name="connsiteY66-620" fmla="*/ 63 h 242"/>
              <a:gd name="connsiteX67-621" fmla="*/ 63 w 647"/>
              <a:gd name="connsiteY67-622" fmla="*/ 47 h 242"/>
              <a:gd name="connsiteX68-623" fmla="*/ 58 w 647"/>
              <a:gd name="connsiteY68-624" fmla="*/ 42 h 242"/>
              <a:gd name="connsiteX69-625" fmla="*/ 53 w 647"/>
              <a:gd name="connsiteY69-626" fmla="*/ 37 h 242"/>
              <a:gd name="connsiteX70-627" fmla="*/ 48 w 647"/>
              <a:gd name="connsiteY70-628" fmla="*/ 32 h 242"/>
              <a:gd name="connsiteX71-629" fmla="*/ 48 w 647"/>
              <a:gd name="connsiteY71-630" fmla="*/ 26 h 242"/>
              <a:gd name="connsiteX72-631" fmla="*/ 48 w 647"/>
              <a:gd name="connsiteY72-632" fmla="*/ 16 h 242"/>
              <a:gd name="connsiteX73-633" fmla="*/ 48 w 647"/>
              <a:gd name="connsiteY73-634" fmla="*/ 10 h 242"/>
              <a:gd name="connsiteX74-635" fmla="*/ 53 w 647"/>
              <a:gd name="connsiteY74-636" fmla="*/ 5 h 242"/>
              <a:gd name="connsiteX75-637" fmla="*/ 58 w 647"/>
              <a:gd name="connsiteY75-638" fmla="*/ 5 h 242"/>
              <a:gd name="connsiteX76-639" fmla="*/ 69 w 647"/>
              <a:gd name="connsiteY76-640" fmla="*/ 0 h 242"/>
              <a:gd name="connsiteX77-641" fmla="*/ 74 w 647"/>
              <a:gd name="connsiteY77-642" fmla="*/ 5 h 242"/>
              <a:gd name="connsiteX78-643" fmla="*/ 84 w 647"/>
              <a:gd name="connsiteY78-644" fmla="*/ 5 h 242"/>
              <a:gd name="connsiteX79-645" fmla="*/ 95 w 647"/>
              <a:gd name="connsiteY79-646" fmla="*/ 10 h 242"/>
              <a:gd name="connsiteX80-647" fmla="*/ 105 w 647"/>
              <a:gd name="connsiteY80-648" fmla="*/ 16 h 242"/>
              <a:gd name="connsiteX81-649" fmla="*/ 116 w 647"/>
              <a:gd name="connsiteY81-650" fmla="*/ 26 h 242"/>
              <a:gd name="connsiteX82-651" fmla="*/ 127 w 647"/>
              <a:gd name="connsiteY82-652" fmla="*/ 32 h 242"/>
              <a:gd name="connsiteX83-653" fmla="*/ 132 w 647"/>
              <a:gd name="connsiteY83-654" fmla="*/ 37 h 242"/>
              <a:gd name="connsiteX84-655" fmla="*/ 137 w 647"/>
              <a:gd name="connsiteY84-656" fmla="*/ 42 h 242"/>
              <a:gd name="connsiteX85-657" fmla="*/ 137 w 647"/>
              <a:gd name="connsiteY85-658" fmla="*/ 47 h 242"/>
              <a:gd name="connsiteX86-659" fmla="*/ 137 w 647"/>
              <a:gd name="connsiteY86-660" fmla="*/ 53 h 242"/>
              <a:gd name="connsiteX87-661" fmla="*/ 137 w 647"/>
              <a:gd name="connsiteY87-662" fmla="*/ 58 h 242"/>
              <a:gd name="connsiteX88-663" fmla="*/ 137 w 647"/>
              <a:gd name="connsiteY88-664" fmla="*/ 63 h 242"/>
              <a:gd name="connsiteX89-665" fmla="*/ 137 w 647"/>
              <a:gd name="connsiteY89-666" fmla="*/ 68 h 242"/>
              <a:gd name="connsiteX90-667" fmla="*/ 132 w 647"/>
              <a:gd name="connsiteY90-668" fmla="*/ 79 h 242"/>
              <a:gd name="connsiteX91-669" fmla="*/ 132 w 647"/>
              <a:gd name="connsiteY91-670" fmla="*/ 89 h 242"/>
              <a:gd name="connsiteX92-671" fmla="*/ 127 w 647"/>
              <a:gd name="connsiteY92-672" fmla="*/ 100 h 242"/>
              <a:gd name="connsiteX93-673" fmla="*/ 121 w 647"/>
              <a:gd name="connsiteY93-674" fmla="*/ 111 h 242"/>
              <a:gd name="connsiteX94-675" fmla="*/ 116 w 647"/>
              <a:gd name="connsiteY94-676" fmla="*/ 121 h 242"/>
              <a:gd name="connsiteX95-677" fmla="*/ 116 w 647"/>
              <a:gd name="connsiteY95-678" fmla="*/ 132 h 242"/>
              <a:gd name="connsiteX96-679" fmla="*/ 111 w 647"/>
              <a:gd name="connsiteY96-680" fmla="*/ 137 h 242"/>
              <a:gd name="connsiteX97-681" fmla="*/ 111 w 647"/>
              <a:gd name="connsiteY97-682" fmla="*/ 147 h 242"/>
              <a:gd name="connsiteX98-683" fmla="*/ 111 w 647"/>
              <a:gd name="connsiteY98-684" fmla="*/ 153 h 242"/>
              <a:gd name="connsiteX99-685" fmla="*/ 111 w 647"/>
              <a:gd name="connsiteY99-686" fmla="*/ 158 h 242"/>
              <a:gd name="connsiteX100-687" fmla="*/ 111 w 647"/>
              <a:gd name="connsiteY100-688" fmla="*/ 158 h 242"/>
              <a:gd name="connsiteX101-689" fmla="*/ 111 w 647"/>
              <a:gd name="connsiteY101-690" fmla="*/ 163 h 242"/>
              <a:gd name="connsiteX102-691" fmla="*/ 116 w 647"/>
              <a:gd name="connsiteY102-692" fmla="*/ 163 h 242"/>
              <a:gd name="connsiteX103-693" fmla="*/ 116 w 647"/>
              <a:gd name="connsiteY103-694" fmla="*/ 163 h 242"/>
              <a:gd name="connsiteX104-695" fmla="*/ 121 w 647"/>
              <a:gd name="connsiteY104-696" fmla="*/ 163 h 242"/>
              <a:gd name="connsiteX105-697" fmla="*/ 132 w 647"/>
              <a:gd name="connsiteY105-698" fmla="*/ 163 h 242"/>
              <a:gd name="connsiteX106-699" fmla="*/ 148 w 647"/>
              <a:gd name="connsiteY106-700" fmla="*/ 163 h 242"/>
              <a:gd name="connsiteX107-701" fmla="*/ 169 w 647"/>
              <a:gd name="connsiteY107-702" fmla="*/ 163 h 242"/>
              <a:gd name="connsiteX108-703" fmla="*/ 190 w 647"/>
              <a:gd name="connsiteY108-704" fmla="*/ 163 h 242"/>
              <a:gd name="connsiteX109-705" fmla="*/ 211 w 647"/>
              <a:gd name="connsiteY109-706" fmla="*/ 158 h 242"/>
              <a:gd name="connsiteX110-707" fmla="*/ 242 w 647"/>
              <a:gd name="connsiteY110-708" fmla="*/ 153 h 242"/>
              <a:gd name="connsiteX111-709" fmla="*/ 269 w 647"/>
              <a:gd name="connsiteY111-710" fmla="*/ 153 h 242"/>
              <a:gd name="connsiteX112-711" fmla="*/ 290 w 647"/>
              <a:gd name="connsiteY112-712" fmla="*/ 147 h 242"/>
              <a:gd name="connsiteX113-713" fmla="*/ 311 w 647"/>
              <a:gd name="connsiteY113-714" fmla="*/ 147 h 242"/>
              <a:gd name="connsiteX114-715" fmla="*/ 332 w 647"/>
              <a:gd name="connsiteY114-716" fmla="*/ 142 h 242"/>
              <a:gd name="connsiteX115-717" fmla="*/ 342 w 647"/>
              <a:gd name="connsiteY115-718" fmla="*/ 142 h 242"/>
              <a:gd name="connsiteX116-719" fmla="*/ 358 w 647"/>
              <a:gd name="connsiteY116-720" fmla="*/ 142 h 242"/>
              <a:gd name="connsiteX117-721" fmla="*/ 363 w 647"/>
              <a:gd name="connsiteY117-722" fmla="*/ 142 h 242"/>
              <a:gd name="connsiteX118-723" fmla="*/ 368 w 647"/>
              <a:gd name="connsiteY118-724" fmla="*/ 142 h 242"/>
              <a:gd name="connsiteX119-725" fmla="*/ 368 w 647"/>
              <a:gd name="connsiteY119-726" fmla="*/ 142 h 242"/>
              <a:gd name="connsiteX0-727" fmla="*/ 368 w 626"/>
              <a:gd name="connsiteY0-728" fmla="*/ 142 h 242"/>
              <a:gd name="connsiteX1-729" fmla="*/ 374 w 626"/>
              <a:gd name="connsiteY1-730" fmla="*/ 142 h 242"/>
              <a:gd name="connsiteX2-731" fmla="*/ 379 w 626"/>
              <a:gd name="connsiteY2-732" fmla="*/ 142 h 242"/>
              <a:gd name="connsiteX3-733" fmla="*/ 395 w 626"/>
              <a:gd name="connsiteY3-734" fmla="*/ 137 h 242"/>
              <a:gd name="connsiteX4-735" fmla="*/ 405 w 626"/>
              <a:gd name="connsiteY4-736" fmla="*/ 137 h 242"/>
              <a:gd name="connsiteX5-737" fmla="*/ 421 w 626"/>
              <a:gd name="connsiteY5-738" fmla="*/ 137 h 242"/>
              <a:gd name="connsiteX6-739" fmla="*/ 442 w 626"/>
              <a:gd name="connsiteY6-740" fmla="*/ 132 h 242"/>
              <a:gd name="connsiteX7-741" fmla="*/ 468 w 626"/>
              <a:gd name="connsiteY7-742" fmla="*/ 132 h 242"/>
              <a:gd name="connsiteX8-743" fmla="*/ 495 w 626"/>
              <a:gd name="connsiteY8-744" fmla="*/ 126 h 242"/>
              <a:gd name="connsiteX9-745" fmla="*/ 547 w 626"/>
              <a:gd name="connsiteY9-746" fmla="*/ 121 h 242"/>
              <a:gd name="connsiteX10-747" fmla="*/ 595 w 626"/>
              <a:gd name="connsiteY10-748" fmla="*/ 116 h 242"/>
              <a:gd name="connsiteX11-749" fmla="*/ 626 w 626"/>
              <a:gd name="connsiteY11-750" fmla="*/ 147 h 242"/>
              <a:gd name="connsiteX12-751" fmla="*/ 610 w 626"/>
              <a:gd name="connsiteY12-752" fmla="*/ 147 h 242"/>
              <a:gd name="connsiteX13-753" fmla="*/ 595 w 626"/>
              <a:gd name="connsiteY13-754" fmla="*/ 153 h 242"/>
              <a:gd name="connsiteX14-755" fmla="*/ 579 w 626"/>
              <a:gd name="connsiteY14-756" fmla="*/ 153 h 242"/>
              <a:gd name="connsiteX15-757" fmla="*/ 558 w 626"/>
              <a:gd name="connsiteY15-758" fmla="*/ 153 h 242"/>
              <a:gd name="connsiteX16-759" fmla="*/ 542 w 626"/>
              <a:gd name="connsiteY16-760" fmla="*/ 153 h 242"/>
              <a:gd name="connsiteX17-761" fmla="*/ 521 w 626"/>
              <a:gd name="connsiteY17-762" fmla="*/ 158 h 242"/>
              <a:gd name="connsiteX18-763" fmla="*/ 500 w 626"/>
              <a:gd name="connsiteY18-764" fmla="*/ 158 h 242"/>
              <a:gd name="connsiteX19-765" fmla="*/ 479 w 626"/>
              <a:gd name="connsiteY19-766" fmla="*/ 163 h 242"/>
              <a:gd name="connsiteX20-767" fmla="*/ 458 w 626"/>
              <a:gd name="connsiteY20-768" fmla="*/ 163 h 242"/>
              <a:gd name="connsiteX21-769" fmla="*/ 432 w 626"/>
              <a:gd name="connsiteY21-770" fmla="*/ 169 h 242"/>
              <a:gd name="connsiteX22-771" fmla="*/ 405 w 626"/>
              <a:gd name="connsiteY22-772" fmla="*/ 169 h 242"/>
              <a:gd name="connsiteX23-773" fmla="*/ 384 w 626"/>
              <a:gd name="connsiteY23-774" fmla="*/ 174 h 242"/>
              <a:gd name="connsiteX24-775" fmla="*/ 353 w 626"/>
              <a:gd name="connsiteY24-776" fmla="*/ 174 h 242"/>
              <a:gd name="connsiteX25-777" fmla="*/ 326 w 626"/>
              <a:gd name="connsiteY25-778" fmla="*/ 179 h 242"/>
              <a:gd name="connsiteX26-779" fmla="*/ 305 w 626"/>
              <a:gd name="connsiteY26-780" fmla="*/ 184 h 242"/>
              <a:gd name="connsiteX27-781" fmla="*/ 279 w 626"/>
              <a:gd name="connsiteY27-782" fmla="*/ 190 h 242"/>
              <a:gd name="connsiteX28-783" fmla="*/ 258 w 626"/>
              <a:gd name="connsiteY28-784" fmla="*/ 190 h 242"/>
              <a:gd name="connsiteX29-785" fmla="*/ 237 w 626"/>
              <a:gd name="connsiteY29-786" fmla="*/ 195 h 242"/>
              <a:gd name="connsiteX30-787" fmla="*/ 216 w 626"/>
              <a:gd name="connsiteY30-788" fmla="*/ 200 h 242"/>
              <a:gd name="connsiteX31-789" fmla="*/ 200 w 626"/>
              <a:gd name="connsiteY31-790" fmla="*/ 200 h 242"/>
              <a:gd name="connsiteX32-791" fmla="*/ 184 w 626"/>
              <a:gd name="connsiteY32-792" fmla="*/ 205 h 242"/>
              <a:gd name="connsiteX33-793" fmla="*/ 169 w 626"/>
              <a:gd name="connsiteY33-794" fmla="*/ 205 h 242"/>
              <a:gd name="connsiteX34-795" fmla="*/ 153 w 626"/>
              <a:gd name="connsiteY34-796" fmla="*/ 211 h 242"/>
              <a:gd name="connsiteX35-797" fmla="*/ 142 w 626"/>
              <a:gd name="connsiteY35-798" fmla="*/ 211 h 242"/>
              <a:gd name="connsiteX36-799" fmla="*/ 132 w 626"/>
              <a:gd name="connsiteY36-800" fmla="*/ 216 h 242"/>
              <a:gd name="connsiteX37-801" fmla="*/ 127 w 626"/>
              <a:gd name="connsiteY37-802" fmla="*/ 216 h 242"/>
              <a:gd name="connsiteX38-803" fmla="*/ 116 w 626"/>
              <a:gd name="connsiteY38-804" fmla="*/ 221 h 242"/>
              <a:gd name="connsiteX39-805" fmla="*/ 111 w 626"/>
              <a:gd name="connsiteY39-806" fmla="*/ 221 h 242"/>
              <a:gd name="connsiteX40-807" fmla="*/ 105 w 626"/>
              <a:gd name="connsiteY40-808" fmla="*/ 226 h 242"/>
              <a:gd name="connsiteX41-809" fmla="*/ 90 w 626"/>
              <a:gd name="connsiteY41-810" fmla="*/ 232 h 242"/>
              <a:gd name="connsiteX42-811" fmla="*/ 79 w 626"/>
              <a:gd name="connsiteY42-812" fmla="*/ 237 h 242"/>
              <a:gd name="connsiteX43-813" fmla="*/ 69 w 626"/>
              <a:gd name="connsiteY43-814" fmla="*/ 242 h 242"/>
              <a:gd name="connsiteX44-815" fmla="*/ 63 w 626"/>
              <a:gd name="connsiteY44-816" fmla="*/ 242 h 242"/>
              <a:gd name="connsiteX45-817" fmla="*/ 58 w 626"/>
              <a:gd name="connsiteY45-818" fmla="*/ 242 h 242"/>
              <a:gd name="connsiteX46-819" fmla="*/ 53 w 626"/>
              <a:gd name="connsiteY46-820" fmla="*/ 242 h 242"/>
              <a:gd name="connsiteX47-821" fmla="*/ 48 w 626"/>
              <a:gd name="connsiteY47-822" fmla="*/ 242 h 242"/>
              <a:gd name="connsiteX48-823" fmla="*/ 37 w 626"/>
              <a:gd name="connsiteY48-824" fmla="*/ 232 h 242"/>
              <a:gd name="connsiteX49-825" fmla="*/ 27 w 626"/>
              <a:gd name="connsiteY49-826" fmla="*/ 226 h 242"/>
              <a:gd name="connsiteX50-827" fmla="*/ 16 w 626"/>
              <a:gd name="connsiteY50-828" fmla="*/ 216 h 242"/>
              <a:gd name="connsiteX51-829" fmla="*/ 11 w 626"/>
              <a:gd name="connsiteY51-830" fmla="*/ 211 h 242"/>
              <a:gd name="connsiteX52-831" fmla="*/ 6 w 626"/>
              <a:gd name="connsiteY52-832" fmla="*/ 200 h 242"/>
              <a:gd name="connsiteX53-833" fmla="*/ 0 w 626"/>
              <a:gd name="connsiteY53-834" fmla="*/ 195 h 242"/>
              <a:gd name="connsiteX54-835" fmla="*/ 6 w 626"/>
              <a:gd name="connsiteY54-836" fmla="*/ 190 h 242"/>
              <a:gd name="connsiteX55-837" fmla="*/ 11 w 626"/>
              <a:gd name="connsiteY55-838" fmla="*/ 184 h 242"/>
              <a:gd name="connsiteX56-839" fmla="*/ 16 w 626"/>
              <a:gd name="connsiteY56-840" fmla="*/ 179 h 242"/>
              <a:gd name="connsiteX57-841" fmla="*/ 27 w 626"/>
              <a:gd name="connsiteY57-842" fmla="*/ 174 h 242"/>
              <a:gd name="connsiteX58-843" fmla="*/ 37 w 626"/>
              <a:gd name="connsiteY58-844" fmla="*/ 163 h 242"/>
              <a:gd name="connsiteX59-845" fmla="*/ 48 w 626"/>
              <a:gd name="connsiteY59-846" fmla="*/ 153 h 242"/>
              <a:gd name="connsiteX60-847" fmla="*/ 53 w 626"/>
              <a:gd name="connsiteY60-848" fmla="*/ 137 h 242"/>
              <a:gd name="connsiteX61-849" fmla="*/ 63 w 626"/>
              <a:gd name="connsiteY61-850" fmla="*/ 121 h 242"/>
              <a:gd name="connsiteX62-851" fmla="*/ 63 w 626"/>
              <a:gd name="connsiteY62-852" fmla="*/ 100 h 242"/>
              <a:gd name="connsiteX63-853" fmla="*/ 69 w 626"/>
              <a:gd name="connsiteY63-854" fmla="*/ 89 h 242"/>
              <a:gd name="connsiteX64-855" fmla="*/ 69 w 626"/>
              <a:gd name="connsiteY64-856" fmla="*/ 74 h 242"/>
              <a:gd name="connsiteX65-857" fmla="*/ 69 w 626"/>
              <a:gd name="connsiteY65-858" fmla="*/ 63 h 242"/>
              <a:gd name="connsiteX66-859" fmla="*/ 63 w 626"/>
              <a:gd name="connsiteY66-860" fmla="*/ 47 h 242"/>
              <a:gd name="connsiteX67-861" fmla="*/ 58 w 626"/>
              <a:gd name="connsiteY67-862" fmla="*/ 42 h 242"/>
              <a:gd name="connsiteX68-863" fmla="*/ 53 w 626"/>
              <a:gd name="connsiteY68-864" fmla="*/ 37 h 242"/>
              <a:gd name="connsiteX69-865" fmla="*/ 48 w 626"/>
              <a:gd name="connsiteY69-866" fmla="*/ 32 h 242"/>
              <a:gd name="connsiteX70-867" fmla="*/ 48 w 626"/>
              <a:gd name="connsiteY70-868" fmla="*/ 26 h 242"/>
              <a:gd name="connsiteX71-869" fmla="*/ 48 w 626"/>
              <a:gd name="connsiteY71-870" fmla="*/ 16 h 242"/>
              <a:gd name="connsiteX72-871" fmla="*/ 48 w 626"/>
              <a:gd name="connsiteY72-872" fmla="*/ 10 h 242"/>
              <a:gd name="connsiteX73-873" fmla="*/ 53 w 626"/>
              <a:gd name="connsiteY73-874" fmla="*/ 5 h 242"/>
              <a:gd name="connsiteX74-875" fmla="*/ 58 w 626"/>
              <a:gd name="connsiteY74-876" fmla="*/ 5 h 242"/>
              <a:gd name="connsiteX75-877" fmla="*/ 69 w 626"/>
              <a:gd name="connsiteY75-878" fmla="*/ 0 h 242"/>
              <a:gd name="connsiteX76-879" fmla="*/ 74 w 626"/>
              <a:gd name="connsiteY76-880" fmla="*/ 5 h 242"/>
              <a:gd name="connsiteX77-881" fmla="*/ 84 w 626"/>
              <a:gd name="connsiteY77-882" fmla="*/ 5 h 242"/>
              <a:gd name="connsiteX78-883" fmla="*/ 95 w 626"/>
              <a:gd name="connsiteY78-884" fmla="*/ 10 h 242"/>
              <a:gd name="connsiteX79-885" fmla="*/ 105 w 626"/>
              <a:gd name="connsiteY79-886" fmla="*/ 16 h 242"/>
              <a:gd name="connsiteX80-887" fmla="*/ 116 w 626"/>
              <a:gd name="connsiteY80-888" fmla="*/ 26 h 242"/>
              <a:gd name="connsiteX81-889" fmla="*/ 127 w 626"/>
              <a:gd name="connsiteY81-890" fmla="*/ 32 h 242"/>
              <a:gd name="connsiteX82-891" fmla="*/ 132 w 626"/>
              <a:gd name="connsiteY82-892" fmla="*/ 37 h 242"/>
              <a:gd name="connsiteX83-893" fmla="*/ 137 w 626"/>
              <a:gd name="connsiteY83-894" fmla="*/ 42 h 242"/>
              <a:gd name="connsiteX84-895" fmla="*/ 137 w 626"/>
              <a:gd name="connsiteY84-896" fmla="*/ 47 h 242"/>
              <a:gd name="connsiteX85-897" fmla="*/ 137 w 626"/>
              <a:gd name="connsiteY85-898" fmla="*/ 53 h 242"/>
              <a:gd name="connsiteX86-899" fmla="*/ 137 w 626"/>
              <a:gd name="connsiteY86-900" fmla="*/ 58 h 242"/>
              <a:gd name="connsiteX87-901" fmla="*/ 137 w 626"/>
              <a:gd name="connsiteY87-902" fmla="*/ 63 h 242"/>
              <a:gd name="connsiteX88-903" fmla="*/ 137 w 626"/>
              <a:gd name="connsiteY88-904" fmla="*/ 68 h 242"/>
              <a:gd name="connsiteX89-905" fmla="*/ 132 w 626"/>
              <a:gd name="connsiteY89-906" fmla="*/ 79 h 242"/>
              <a:gd name="connsiteX90-907" fmla="*/ 132 w 626"/>
              <a:gd name="connsiteY90-908" fmla="*/ 89 h 242"/>
              <a:gd name="connsiteX91-909" fmla="*/ 127 w 626"/>
              <a:gd name="connsiteY91-910" fmla="*/ 100 h 242"/>
              <a:gd name="connsiteX92-911" fmla="*/ 121 w 626"/>
              <a:gd name="connsiteY92-912" fmla="*/ 111 h 242"/>
              <a:gd name="connsiteX93-913" fmla="*/ 116 w 626"/>
              <a:gd name="connsiteY93-914" fmla="*/ 121 h 242"/>
              <a:gd name="connsiteX94-915" fmla="*/ 116 w 626"/>
              <a:gd name="connsiteY94-916" fmla="*/ 132 h 242"/>
              <a:gd name="connsiteX95-917" fmla="*/ 111 w 626"/>
              <a:gd name="connsiteY95-918" fmla="*/ 137 h 242"/>
              <a:gd name="connsiteX96-919" fmla="*/ 111 w 626"/>
              <a:gd name="connsiteY96-920" fmla="*/ 147 h 242"/>
              <a:gd name="connsiteX97-921" fmla="*/ 111 w 626"/>
              <a:gd name="connsiteY97-922" fmla="*/ 153 h 242"/>
              <a:gd name="connsiteX98-923" fmla="*/ 111 w 626"/>
              <a:gd name="connsiteY98-924" fmla="*/ 158 h 242"/>
              <a:gd name="connsiteX99-925" fmla="*/ 111 w 626"/>
              <a:gd name="connsiteY99-926" fmla="*/ 158 h 242"/>
              <a:gd name="connsiteX100-927" fmla="*/ 111 w 626"/>
              <a:gd name="connsiteY100-928" fmla="*/ 163 h 242"/>
              <a:gd name="connsiteX101-929" fmla="*/ 116 w 626"/>
              <a:gd name="connsiteY101-930" fmla="*/ 163 h 242"/>
              <a:gd name="connsiteX102-931" fmla="*/ 116 w 626"/>
              <a:gd name="connsiteY102-932" fmla="*/ 163 h 242"/>
              <a:gd name="connsiteX103-933" fmla="*/ 121 w 626"/>
              <a:gd name="connsiteY103-934" fmla="*/ 163 h 242"/>
              <a:gd name="connsiteX104-935" fmla="*/ 132 w 626"/>
              <a:gd name="connsiteY104-936" fmla="*/ 163 h 242"/>
              <a:gd name="connsiteX105-937" fmla="*/ 148 w 626"/>
              <a:gd name="connsiteY105-938" fmla="*/ 163 h 242"/>
              <a:gd name="connsiteX106-939" fmla="*/ 169 w 626"/>
              <a:gd name="connsiteY106-940" fmla="*/ 163 h 242"/>
              <a:gd name="connsiteX107-941" fmla="*/ 190 w 626"/>
              <a:gd name="connsiteY107-942" fmla="*/ 163 h 242"/>
              <a:gd name="connsiteX108-943" fmla="*/ 211 w 626"/>
              <a:gd name="connsiteY108-944" fmla="*/ 158 h 242"/>
              <a:gd name="connsiteX109-945" fmla="*/ 242 w 626"/>
              <a:gd name="connsiteY109-946" fmla="*/ 153 h 242"/>
              <a:gd name="connsiteX110-947" fmla="*/ 269 w 626"/>
              <a:gd name="connsiteY110-948" fmla="*/ 153 h 242"/>
              <a:gd name="connsiteX111-949" fmla="*/ 290 w 626"/>
              <a:gd name="connsiteY111-950" fmla="*/ 147 h 242"/>
              <a:gd name="connsiteX112-951" fmla="*/ 311 w 626"/>
              <a:gd name="connsiteY112-952" fmla="*/ 147 h 242"/>
              <a:gd name="connsiteX113-953" fmla="*/ 332 w 626"/>
              <a:gd name="connsiteY113-954" fmla="*/ 142 h 242"/>
              <a:gd name="connsiteX114-955" fmla="*/ 342 w 626"/>
              <a:gd name="connsiteY114-956" fmla="*/ 142 h 242"/>
              <a:gd name="connsiteX115-957" fmla="*/ 358 w 626"/>
              <a:gd name="connsiteY115-958" fmla="*/ 142 h 242"/>
              <a:gd name="connsiteX116-959" fmla="*/ 363 w 626"/>
              <a:gd name="connsiteY116-960" fmla="*/ 142 h 242"/>
              <a:gd name="connsiteX117-961" fmla="*/ 368 w 626"/>
              <a:gd name="connsiteY117-962" fmla="*/ 142 h 242"/>
              <a:gd name="connsiteX118-963" fmla="*/ 368 w 626"/>
              <a:gd name="connsiteY118-964" fmla="*/ 142 h 242"/>
              <a:gd name="connsiteX0-965" fmla="*/ 368 w 626"/>
              <a:gd name="connsiteY0-966" fmla="*/ 142 h 242"/>
              <a:gd name="connsiteX1-967" fmla="*/ 374 w 626"/>
              <a:gd name="connsiteY1-968" fmla="*/ 142 h 242"/>
              <a:gd name="connsiteX2-969" fmla="*/ 379 w 626"/>
              <a:gd name="connsiteY2-970" fmla="*/ 142 h 242"/>
              <a:gd name="connsiteX3-971" fmla="*/ 395 w 626"/>
              <a:gd name="connsiteY3-972" fmla="*/ 137 h 242"/>
              <a:gd name="connsiteX4-973" fmla="*/ 405 w 626"/>
              <a:gd name="connsiteY4-974" fmla="*/ 137 h 242"/>
              <a:gd name="connsiteX5-975" fmla="*/ 421 w 626"/>
              <a:gd name="connsiteY5-976" fmla="*/ 137 h 242"/>
              <a:gd name="connsiteX6-977" fmla="*/ 442 w 626"/>
              <a:gd name="connsiteY6-978" fmla="*/ 132 h 242"/>
              <a:gd name="connsiteX7-979" fmla="*/ 468 w 626"/>
              <a:gd name="connsiteY7-980" fmla="*/ 132 h 242"/>
              <a:gd name="connsiteX8-981" fmla="*/ 495 w 626"/>
              <a:gd name="connsiteY8-982" fmla="*/ 126 h 242"/>
              <a:gd name="connsiteX9-983" fmla="*/ 547 w 626"/>
              <a:gd name="connsiteY9-984" fmla="*/ 121 h 242"/>
              <a:gd name="connsiteX10-985" fmla="*/ 626 w 626"/>
              <a:gd name="connsiteY10-986" fmla="*/ 147 h 242"/>
              <a:gd name="connsiteX11-987" fmla="*/ 610 w 626"/>
              <a:gd name="connsiteY11-988" fmla="*/ 147 h 242"/>
              <a:gd name="connsiteX12-989" fmla="*/ 595 w 626"/>
              <a:gd name="connsiteY12-990" fmla="*/ 153 h 242"/>
              <a:gd name="connsiteX13-991" fmla="*/ 579 w 626"/>
              <a:gd name="connsiteY13-992" fmla="*/ 153 h 242"/>
              <a:gd name="connsiteX14-993" fmla="*/ 558 w 626"/>
              <a:gd name="connsiteY14-994" fmla="*/ 153 h 242"/>
              <a:gd name="connsiteX15-995" fmla="*/ 542 w 626"/>
              <a:gd name="connsiteY15-996" fmla="*/ 153 h 242"/>
              <a:gd name="connsiteX16-997" fmla="*/ 521 w 626"/>
              <a:gd name="connsiteY16-998" fmla="*/ 158 h 242"/>
              <a:gd name="connsiteX17-999" fmla="*/ 500 w 626"/>
              <a:gd name="connsiteY17-1000" fmla="*/ 158 h 242"/>
              <a:gd name="connsiteX18-1001" fmla="*/ 479 w 626"/>
              <a:gd name="connsiteY18-1002" fmla="*/ 163 h 242"/>
              <a:gd name="connsiteX19-1003" fmla="*/ 458 w 626"/>
              <a:gd name="connsiteY19-1004" fmla="*/ 163 h 242"/>
              <a:gd name="connsiteX20-1005" fmla="*/ 432 w 626"/>
              <a:gd name="connsiteY20-1006" fmla="*/ 169 h 242"/>
              <a:gd name="connsiteX21-1007" fmla="*/ 405 w 626"/>
              <a:gd name="connsiteY21-1008" fmla="*/ 169 h 242"/>
              <a:gd name="connsiteX22-1009" fmla="*/ 384 w 626"/>
              <a:gd name="connsiteY22-1010" fmla="*/ 174 h 242"/>
              <a:gd name="connsiteX23-1011" fmla="*/ 353 w 626"/>
              <a:gd name="connsiteY23-1012" fmla="*/ 174 h 242"/>
              <a:gd name="connsiteX24-1013" fmla="*/ 326 w 626"/>
              <a:gd name="connsiteY24-1014" fmla="*/ 179 h 242"/>
              <a:gd name="connsiteX25-1015" fmla="*/ 305 w 626"/>
              <a:gd name="connsiteY25-1016" fmla="*/ 184 h 242"/>
              <a:gd name="connsiteX26-1017" fmla="*/ 279 w 626"/>
              <a:gd name="connsiteY26-1018" fmla="*/ 190 h 242"/>
              <a:gd name="connsiteX27-1019" fmla="*/ 258 w 626"/>
              <a:gd name="connsiteY27-1020" fmla="*/ 190 h 242"/>
              <a:gd name="connsiteX28-1021" fmla="*/ 237 w 626"/>
              <a:gd name="connsiteY28-1022" fmla="*/ 195 h 242"/>
              <a:gd name="connsiteX29-1023" fmla="*/ 216 w 626"/>
              <a:gd name="connsiteY29-1024" fmla="*/ 200 h 242"/>
              <a:gd name="connsiteX30-1025" fmla="*/ 200 w 626"/>
              <a:gd name="connsiteY30-1026" fmla="*/ 200 h 242"/>
              <a:gd name="connsiteX31-1027" fmla="*/ 184 w 626"/>
              <a:gd name="connsiteY31-1028" fmla="*/ 205 h 242"/>
              <a:gd name="connsiteX32-1029" fmla="*/ 169 w 626"/>
              <a:gd name="connsiteY32-1030" fmla="*/ 205 h 242"/>
              <a:gd name="connsiteX33-1031" fmla="*/ 153 w 626"/>
              <a:gd name="connsiteY33-1032" fmla="*/ 211 h 242"/>
              <a:gd name="connsiteX34-1033" fmla="*/ 142 w 626"/>
              <a:gd name="connsiteY34-1034" fmla="*/ 211 h 242"/>
              <a:gd name="connsiteX35-1035" fmla="*/ 132 w 626"/>
              <a:gd name="connsiteY35-1036" fmla="*/ 216 h 242"/>
              <a:gd name="connsiteX36-1037" fmla="*/ 127 w 626"/>
              <a:gd name="connsiteY36-1038" fmla="*/ 216 h 242"/>
              <a:gd name="connsiteX37-1039" fmla="*/ 116 w 626"/>
              <a:gd name="connsiteY37-1040" fmla="*/ 221 h 242"/>
              <a:gd name="connsiteX38-1041" fmla="*/ 111 w 626"/>
              <a:gd name="connsiteY38-1042" fmla="*/ 221 h 242"/>
              <a:gd name="connsiteX39-1043" fmla="*/ 105 w 626"/>
              <a:gd name="connsiteY39-1044" fmla="*/ 226 h 242"/>
              <a:gd name="connsiteX40-1045" fmla="*/ 90 w 626"/>
              <a:gd name="connsiteY40-1046" fmla="*/ 232 h 242"/>
              <a:gd name="connsiteX41-1047" fmla="*/ 79 w 626"/>
              <a:gd name="connsiteY41-1048" fmla="*/ 237 h 242"/>
              <a:gd name="connsiteX42-1049" fmla="*/ 69 w 626"/>
              <a:gd name="connsiteY42-1050" fmla="*/ 242 h 242"/>
              <a:gd name="connsiteX43-1051" fmla="*/ 63 w 626"/>
              <a:gd name="connsiteY43-1052" fmla="*/ 242 h 242"/>
              <a:gd name="connsiteX44-1053" fmla="*/ 58 w 626"/>
              <a:gd name="connsiteY44-1054" fmla="*/ 242 h 242"/>
              <a:gd name="connsiteX45-1055" fmla="*/ 53 w 626"/>
              <a:gd name="connsiteY45-1056" fmla="*/ 242 h 242"/>
              <a:gd name="connsiteX46-1057" fmla="*/ 48 w 626"/>
              <a:gd name="connsiteY46-1058" fmla="*/ 242 h 242"/>
              <a:gd name="connsiteX47-1059" fmla="*/ 37 w 626"/>
              <a:gd name="connsiteY47-1060" fmla="*/ 232 h 242"/>
              <a:gd name="connsiteX48-1061" fmla="*/ 27 w 626"/>
              <a:gd name="connsiteY48-1062" fmla="*/ 226 h 242"/>
              <a:gd name="connsiteX49-1063" fmla="*/ 16 w 626"/>
              <a:gd name="connsiteY49-1064" fmla="*/ 216 h 242"/>
              <a:gd name="connsiteX50-1065" fmla="*/ 11 w 626"/>
              <a:gd name="connsiteY50-1066" fmla="*/ 211 h 242"/>
              <a:gd name="connsiteX51-1067" fmla="*/ 6 w 626"/>
              <a:gd name="connsiteY51-1068" fmla="*/ 200 h 242"/>
              <a:gd name="connsiteX52-1069" fmla="*/ 0 w 626"/>
              <a:gd name="connsiteY52-1070" fmla="*/ 195 h 242"/>
              <a:gd name="connsiteX53-1071" fmla="*/ 6 w 626"/>
              <a:gd name="connsiteY53-1072" fmla="*/ 190 h 242"/>
              <a:gd name="connsiteX54-1073" fmla="*/ 11 w 626"/>
              <a:gd name="connsiteY54-1074" fmla="*/ 184 h 242"/>
              <a:gd name="connsiteX55-1075" fmla="*/ 16 w 626"/>
              <a:gd name="connsiteY55-1076" fmla="*/ 179 h 242"/>
              <a:gd name="connsiteX56-1077" fmla="*/ 27 w 626"/>
              <a:gd name="connsiteY56-1078" fmla="*/ 174 h 242"/>
              <a:gd name="connsiteX57-1079" fmla="*/ 37 w 626"/>
              <a:gd name="connsiteY57-1080" fmla="*/ 163 h 242"/>
              <a:gd name="connsiteX58-1081" fmla="*/ 48 w 626"/>
              <a:gd name="connsiteY58-1082" fmla="*/ 153 h 242"/>
              <a:gd name="connsiteX59-1083" fmla="*/ 53 w 626"/>
              <a:gd name="connsiteY59-1084" fmla="*/ 137 h 242"/>
              <a:gd name="connsiteX60-1085" fmla="*/ 63 w 626"/>
              <a:gd name="connsiteY60-1086" fmla="*/ 121 h 242"/>
              <a:gd name="connsiteX61-1087" fmla="*/ 63 w 626"/>
              <a:gd name="connsiteY61-1088" fmla="*/ 100 h 242"/>
              <a:gd name="connsiteX62-1089" fmla="*/ 69 w 626"/>
              <a:gd name="connsiteY62-1090" fmla="*/ 89 h 242"/>
              <a:gd name="connsiteX63-1091" fmla="*/ 69 w 626"/>
              <a:gd name="connsiteY63-1092" fmla="*/ 74 h 242"/>
              <a:gd name="connsiteX64-1093" fmla="*/ 69 w 626"/>
              <a:gd name="connsiteY64-1094" fmla="*/ 63 h 242"/>
              <a:gd name="connsiteX65-1095" fmla="*/ 63 w 626"/>
              <a:gd name="connsiteY65-1096" fmla="*/ 47 h 242"/>
              <a:gd name="connsiteX66-1097" fmla="*/ 58 w 626"/>
              <a:gd name="connsiteY66-1098" fmla="*/ 42 h 242"/>
              <a:gd name="connsiteX67-1099" fmla="*/ 53 w 626"/>
              <a:gd name="connsiteY67-1100" fmla="*/ 37 h 242"/>
              <a:gd name="connsiteX68-1101" fmla="*/ 48 w 626"/>
              <a:gd name="connsiteY68-1102" fmla="*/ 32 h 242"/>
              <a:gd name="connsiteX69-1103" fmla="*/ 48 w 626"/>
              <a:gd name="connsiteY69-1104" fmla="*/ 26 h 242"/>
              <a:gd name="connsiteX70-1105" fmla="*/ 48 w 626"/>
              <a:gd name="connsiteY70-1106" fmla="*/ 16 h 242"/>
              <a:gd name="connsiteX71-1107" fmla="*/ 48 w 626"/>
              <a:gd name="connsiteY71-1108" fmla="*/ 10 h 242"/>
              <a:gd name="connsiteX72-1109" fmla="*/ 53 w 626"/>
              <a:gd name="connsiteY72-1110" fmla="*/ 5 h 242"/>
              <a:gd name="connsiteX73-1111" fmla="*/ 58 w 626"/>
              <a:gd name="connsiteY73-1112" fmla="*/ 5 h 242"/>
              <a:gd name="connsiteX74-1113" fmla="*/ 69 w 626"/>
              <a:gd name="connsiteY74-1114" fmla="*/ 0 h 242"/>
              <a:gd name="connsiteX75-1115" fmla="*/ 74 w 626"/>
              <a:gd name="connsiteY75-1116" fmla="*/ 5 h 242"/>
              <a:gd name="connsiteX76-1117" fmla="*/ 84 w 626"/>
              <a:gd name="connsiteY76-1118" fmla="*/ 5 h 242"/>
              <a:gd name="connsiteX77-1119" fmla="*/ 95 w 626"/>
              <a:gd name="connsiteY77-1120" fmla="*/ 10 h 242"/>
              <a:gd name="connsiteX78-1121" fmla="*/ 105 w 626"/>
              <a:gd name="connsiteY78-1122" fmla="*/ 16 h 242"/>
              <a:gd name="connsiteX79-1123" fmla="*/ 116 w 626"/>
              <a:gd name="connsiteY79-1124" fmla="*/ 26 h 242"/>
              <a:gd name="connsiteX80-1125" fmla="*/ 127 w 626"/>
              <a:gd name="connsiteY80-1126" fmla="*/ 32 h 242"/>
              <a:gd name="connsiteX81-1127" fmla="*/ 132 w 626"/>
              <a:gd name="connsiteY81-1128" fmla="*/ 37 h 242"/>
              <a:gd name="connsiteX82-1129" fmla="*/ 137 w 626"/>
              <a:gd name="connsiteY82-1130" fmla="*/ 42 h 242"/>
              <a:gd name="connsiteX83-1131" fmla="*/ 137 w 626"/>
              <a:gd name="connsiteY83-1132" fmla="*/ 47 h 242"/>
              <a:gd name="connsiteX84-1133" fmla="*/ 137 w 626"/>
              <a:gd name="connsiteY84-1134" fmla="*/ 53 h 242"/>
              <a:gd name="connsiteX85-1135" fmla="*/ 137 w 626"/>
              <a:gd name="connsiteY85-1136" fmla="*/ 58 h 242"/>
              <a:gd name="connsiteX86-1137" fmla="*/ 137 w 626"/>
              <a:gd name="connsiteY86-1138" fmla="*/ 63 h 242"/>
              <a:gd name="connsiteX87-1139" fmla="*/ 137 w 626"/>
              <a:gd name="connsiteY87-1140" fmla="*/ 68 h 242"/>
              <a:gd name="connsiteX88-1141" fmla="*/ 132 w 626"/>
              <a:gd name="connsiteY88-1142" fmla="*/ 79 h 242"/>
              <a:gd name="connsiteX89-1143" fmla="*/ 132 w 626"/>
              <a:gd name="connsiteY89-1144" fmla="*/ 89 h 242"/>
              <a:gd name="connsiteX90-1145" fmla="*/ 127 w 626"/>
              <a:gd name="connsiteY90-1146" fmla="*/ 100 h 242"/>
              <a:gd name="connsiteX91-1147" fmla="*/ 121 w 626"/>
              <a:gd name="connsiteY91-1148" fmla="*/ 111 h 242"/>
              <a:gd name="connsiteX92-1149" fmla="*/ 116 w 626"/>
              <a:gd name="connsiteY92-1150" fmla="*/ 121 h 242"/>
              <a:gd name="connsiteX93-1151" fmla="*/ 116 w 626"/>
              <a:gd name="connsiteY93-1152" fmla="*/ 132 h 242"/>
              <a:gd name="connsiteX94-1153" fmla="*/ 111 w 626"/>
              <a:gd name="connsiteY94-1154" fmla="*/ 137 h 242"/>
              <a:gd name="connsiteX95-1155" fmla="*/ 111 w 626"/>
              <a:gd name="connsiteY95-1156" fmla="*/ 147 h 242"/>
              <a:gd name="connsiteX96-1157" fmla="*/ 111 w 626"/>
              <a:gd name="connsiteY96-1158" fmla="*/ 153 h 242"/>
              <a:gd name="connsiteX97-1159" fmla="*/ 111 w 626"/>
              <a:gd name="connsiteY97-1160" fmla="*/ 158 h 242"/>
              <a:gd name="connsiteX98-1161" fmla="*/ 111 w 626"/>
              <a:gd name="connsiteY98-1162" fmla="*/ 158 h 242"/>
              <a:gd name="connsiteX99-1163" fmla="*/ 111 w 626"/>
              <a:gd name="connsiteY99-1164" fmla="*/ 163 h 242"/>
              <a:gd name="connsiteX100-1165" fmla="*/ 116 w 626"/>
              <a:gd name="connsiteY100-1166" fmla="*/ 163 h 242"/>
              <a:gd name="connsiteX101-1167" fmla="*/ 116 w 626"/>
              <a:gd name="connsiteY101-1168" fmla="*/ 163 h 242"/>
              <a:gd name="connsiteX102-1169" fmla="*/ 121 w 626"/>
              <a:gd name="connsiteY102-1170" fmla="*/ 163 h 242"/>
              <a:gd name="connsiteX103-1171" fmla="*/ 132 w 626"/>
              <a:gd name="connsiteY103-1172" fmla="*/ 163 h 242"/>
              <a:gd name="connsiteX104-1173" fmla="*/ 148 w 626"/>
              <a:gd name="connsiteY104-1174" fmla="*/ 163 h 242"/>
              <a:gd name="connsiteX105-1175" fmla="*/ 169 w 626"/>
              <a:gd name="connsiteY105-1176" fmla="*/ 163 h 242"/>
              <a:gd name="connsiteX106-1177" fmla="*/ 190 w 626"/>
              <a:gd name="connsiteY106-1178" fmla="*/ 163 h 242"/>
              <a:gd name="connsiteX107-1179" fmla="*/ 211 w 626"/>
              <a:gd name="connsiteY107-1180" fmla="*/ 158 h 242"/>
              <a:gd name="connsiteX108-1181" fmla="*/ 242 w 626"/>
              <a:gd name="connsiteY108-1182" fmla="*/ 153 h 242"/>
              <a:gd name="connsiteX109-1183" fmla="*/ 269 w 626"/>
              <a:gd name="connsiteY109-1184" fmla="*/ 153 h 242"/>
              <a:gd name="connsiteX110-1185" fmla="*/ 290 w 626"/>
              <a:gd name="connsiteY110-1186" fmla="*/ 147 h 242"/>
              <a:gd name="connsiteX111-1187" fmla="*/ 311 w 626"/>
              <a:gd name="connsiteY111-1188" fmla="*/ 147 h 242"/>
              <a:gd name="connsiteX112-1189" fmla="*/ 332 w 626"/>
              <a:gd name="connsiteY112-1190" fmla="*/ 142 h 242"/>
              <a:gd name="connsiteX113-1191" fmla="*/ 342 w 626"/>
              <a:gd name="connsiteY113-1192" fmla="*/ 142 h 242"/>
              <a:gd name="connsiteX114-1193" fmla="*/ 358 w 626"/>
              <a:gd name="connsiteY114-1194" fmla="*/ 142 h 242"/>
              <a:gd name="connsiteX115-1195" fmla="*/ 363 w 626"/>
              <a:gd name="connsiteY115-1196" fmla="*/ 142 h 242"/>
              <a:gd name="connsiteX116-1197" fmla="*/ 368 w 626"/>
              <a:gd name="connsiteY116-1198" fmla="*/ 142 h 242"/>
              <a:gd name="connsiteX117-1199" fmla="*/ 368 w 626"/>
              <a:gd name="connsiteY117-1200" fmla="*/ 142 h 242"/>
              <a:gd name="connsiteX0-1201" fmla="*/ 368 w 626"/>
              <a:gd name="connsiteY0-1202" fmla="*/ 142 h 242"/>
              <a:gd name="connsiteX1-1203" fmla="*/ 374 w 626"/>
              <a:gd name="connsiteY1-1204" fmla="*/ 142 h 242"/>
              <a:gd name="connsiteX2-1205" fmla="*/ 379 w 626"/>
              <a:gd name="connsiteY2-1206" fmla="*/ 142 h 242"/>
              <a:gd name="connsiteX3-1207" fmla="*/ 395 w 626"/>
              <a:gd name="connsiteY3-1208" fmla="*/ 137 h 242"/>
              <a:gd name="connsiteX4-1209" fmla="*/ 405 w 626"/>
              <a:gd name="connsiteY4-1210" fmla="*/ 137 h 242"/>
              <a:gd name="connsiteX5-1211" fmla="*/ 421 w 626"/>
              <a:gd name="connsiteY5-1212" fmla="*/ 137 h 242"/>
              <a:gd name="connsiteX6-1213" fmla="*/ 442 w 626"/>
              <a:gd name="connsiteY6-1214" fmla="*/ 132 h 242"/>
              <a:gd name="connsiteX7-1215" fmla="*/ 468 w 626"/>
              <a:gd name="connsiteY7-1216" fmla="*/ 132 h 242"/>
              <a:gd name="connsiteX8-1217" fmla="*/ 495 w 626"/>
              <a:gd name="connsiteY8-1218" fmla="*/ 126 h 242"/>
              <a:gd name="connsiteX9-1219" fmla="*/ 626 w 626"/>
              <a:gd name="connsiteY9-1220" fmla="*/ 147 h 242"/>
              <a:gd name="connsiteX10-1221" fmla="*/ 610 w 626"/>
              <a:gd name="connsiteY10-1222" fmla="*/ 147 h 242"/>
              <a:gd name="connsiteX11-1223" fmla="*/ 595 w 626"/>
              <a:gd name="connsiteY11-1224" fmla="*/ 153 h 242"/>
              <a:gd name="connsiteX12-1225" fmla="*/ 579 w 626"/>
              <a:gd name="connsiteY12-1226" fmla="*/ 153 h 242"/>
              <a:gd name="connsiteX13-1227" fmla="*/ 558 w 626"/>
              <a:gd name="connsiteY13-1228" fmla="*/ 153 h 242"/>
              <a:gd name="connsiteX14-1229" fmla="*/ 542 w 626"/>
              <a:gd name="connsiteY14-1230" fmla="*/ 153 h 242"/>
              <a:gd name="connsiteX15-1231" fmla="*/ 521 w 626"/>
              <a:gd name="connsiteY15-1232" fmla="*/ 158 h 242"/>
              <a:gd name="connsiteX16-1233" fmla="*/ 500 w 626"/>
              <a:gd name="connsiteY16-1234" fmla="*/ 158 h 242"/>
              <a:gd name="connsiteX17-1235" fmla="*/ 479 w 626"/>
              <a:gd name="connsiteY17-1236" fmla="*/ 163 h 242"/>
              <a:gd name="connsiteX18-1237" fmla="*/ 458 w 626"/>
              <a:gd name="connsiteY18-1238" fmla="*/ 163 h 242"/>
              <a:gd name="connsiteX19-1239" fmla="*/ 432 w 626"/>
              <a:gd name="connsiteY19-1240" fmla="*/ 169 h 242"/>
              <a:gd name="connsiteX20-1241" fmla="*/ 405 w 626"/>
              <a:gd name="connsiteY20-1242" fmla="*/ 169 h 242"/>
              <a:gd name="connsiteX21-1243" fmla="*/ 384 w 626"/>
              <a:gd name="connsiteY21-1244" fmla="*/ 174 h 242"/>
              <a:gd name="connsiteX22-1245" fmla="*/ 353 w 626"/>
              <a:gd name="connsiteY22-1246" fmla="*/ 174 h 242"/>
              <a:gd name="connsiteX23-1247" fmla="*/ 326 w 626"/>
              <a:gd name="connsiteY23-1248" fmla="*/ 179 h 242"/>
              <a:gd name="connsiteX24-1249" fmla="*/ 305 w 626"/>
              <a:gd name="connsiteY24-1250" fmla="*/ 184 h 242"/>
              <a:gd name="connsiteX25-1251" fmla="*/ 279 w 626"/>
              <a:gd name="connsiteY25-1252" fmla="*/ 190 h 242"/>
              <a:gd name="connsiteX26-1253" fmla="*/ 258 w 626"/>
              <a:gd name="connsiteY26-1254" fmla="*/ 190 h 242"/>
              <a:gd name="connsiteX27-1255" fmla="*/ 237 w 626"/>
              <a:gd name="connsiteY27-1256" fmla="*/ 195 h 242"/>
              <a:gd name="connsiteX28-1257" fmla="*/ 216 w 626"/>
              <a:gd name="connsiteY28-1258" fmla="*/ 200 h 242"/>
              <a:gd name="connsiteX29-1259" fmla="*/ 200 w 626"/>
              <a:gd name="connsiteY29-1260" fmla="*/ 200 h 242"/>
              <a:gd name="connsiteX30-1261" fmla="*/ 184 w 626"/>
              <a:gd name="connsiteY30-1262" fmla="*/ 205 h 242"/>
              <a:gd name="connsiteX31-1263" fmla="*/ 169 w 626"/>
              <a:gd name="connsiteY31-1264" fmla="*/ 205 h 242"/>
              <a:gd name="connsiteX32-1265" fmla="*/ 153 w 626"/>
              <a:gd name="connsiteY32-1266" fmla="*/ 211 h 242"/>
              <a:gd name="connsiteX33-1267" fmla="*/ 142 w 626"/>
              <a:gd name="connsiteY33-1268" fmla="*/ 211 h 242"/>
              <a:gd name="connsiteX34-1269" fmla="*/ 132 w 626"/>
              <a:gd name="connsiteY34-1270" fmla="*/ 216 h 242"/>
              <a:gd name="connsiteX35-1271" fmla="*/ 127 w 626"/>
              <a:gd name="connsiteY35-1272" fmla="*/ 216 h 242"/>
              <a:gd name="connsiteX36-1273" fmla="*/ 116 w 626"/>
              <a:gd name="connsiteY36-1274" fmla="*/ 221 h 242"/>
              <a:gd name="connsiteX37-1275" fmla="*/ 111 w 626"/>
              <a:gd name="connsiteY37-1276" fmla="*/ 221 h 242"/>
              <a:gd name="connsiteX38-1277" fmla="*/ 105 w 626"/>
              <a:gd name="connsiteY38-1278" fmla="*/ 226 h 242"/>
              <a:gd name="connsiteX39-1279" fmla="*/ 90 w 626"/>
              <a:gd name="connsiteY39-1280" fmla="*/ 232 h 242"/>
              <a:gd name="connsiteX40-1281" fmla="*/ 79 w 626"/>
              <a:gd name="connsiteY40-1282" fmla="*/ 237 h 242"/>
              <a:gd name="connsiteX41-1283" fmla="*/ 69 w 626"/>
              <a:gd name="connsiteY41-1284" fmla="*/ 242 h 242"/>
              <a:gd name="connsiteX42-1285" fmla="*/ 63 w 626"/>
              <a:gd name="connsiteY42-1286" fmla="*/ 242 h 242"/>
              <a:gd name="connsiteX43-1287" fmla="*/ 58 w 626"/>
              <a:gd name="connsiteY43-1288" fmla="*/ 242 h 242"/>
              <a:gd name="connsiteX44-1289" fmla="*/ 53 w 626"/>
              <a:gd name="connsiteY44-1290" fmla="*/ 242 h 242"/>
              <a:gd name="connsiteX45-1291" fmla="*/ 48 w 626"/>
              <a:gd name="connsiteY45-1292" fmla="*/ 242 h 242"/>
              <a:gd name="connsiteX46-1293" fmla="*/ 37 w 626"/>
              <a:gd name="connsiteY46-1294" fmla="*/ 232 h 242"/>
              <a:gd name="connsiteX47-1295" fmla="*/ 27 w 626"/>
              <a:gd name="connsiteY47-1296" fmla="*/ 226 h 242"/>
              <a:gd name="connsiteX48-1297" fmla="*/ 16 w 626"/>
              <a:gd name="connsiteY48-1298" fmla="*/ 216 h 242"/>
              <a:gd name="connsiteX49-1299" fmla="*/ 11 w 626"/>
              <a:gd name="connsiteY49-1300" fmla="*/ 211 h 242"/>
              <a:gd name="connsiteX50-1301" fmla="*/ 6 w 626"/>
              <a:gd name="connsiteY50-1302" fmla="*/ 200 h 242"/>
              <a:gd name="connsiteX51-1303" fmla="*/ 0 w 626"/>
              <a:gd name="connsiteY51-1304" fmla="*/ 195 h 242"/>
              <a:gd name="connsiteX52-1305" fmla="*/ 6 w 626"/>
              <a:gd name="connsiteY52-1306" fmla="*/ 190 h 242"/>
              <a:gd name="connsiteX53-1307" fmla="*/ 11 w 626"/>
              <a:gd name="connsiteY53-1308" fmla="*/ 184 h 242"/>
              <a:gd name="connsiteX54-1309" fmla="*/ 16 w 626"/>
              <a:gd name="connsiteY54-1310" fmla="*/ 179 h 242"/>
              <a:gd name="connsiteX55-1311" fmla="*/ 27 w 626"/>
              <a:gd name="connsiteY55-1312" fmla="*/ 174 h 242"/>
              <a:gd name="connsiteX56-1313" fmla="*/ 37 w 626"/>
              <a:gd name="connsiteY56-1314" fmla="*/ 163 h 242"/>
              <a:gd name="connsiteX57-1315" fmla="*/ 48 w 626"/>
              <a:gd name="connsiteY57-1316" fmla="*/ 153 h 242"/>
              <a:gd name="connsiteX58-1317" fmla="*/ 53 w 626"/>
              <a:gd name="connsiteY58-1318" fmla="*/ 137 h 242"/>
              <a:gd name="connsiteX59-1319" fmla="*/ 63 w 626"/>
              <a:gd name="connsiteY59-1320" fmla="*/ 121 h 242"/>
              <a:gd name="connsiteX60-1321" fmla="*/ 63 w 626"/>
              <a:gd name="connsiteY60-1322" fmla="*/ 100 h 242"/>
              <a:gd name="connsiteX61-1323" fmla="*/ 69 w 626"/>
              <a:gd name="connsiteY61-1324" fmla="*/ 89 h 242"/>
              <a:gd name="connsiteX62-1325" fmla="*/ 69 w 626"/>
              <a:gd name="connsiteY62-1326" fmla="*/ 74 h 242"/>
              <a:gd name="connsiteX63-1327" fmla="*/ 69 w 626"/>
              <a:gd name="connsiteY63-1328" fmla="*/ 63 h 242"/>
              <a:gd name="connsiteX64-1329" fmla="*/ 63 w 626"/>
              <a:gd name="connsiteY64-1330" fmla="*/ 47 h 242"/>
              <a:gd name="connsiteX65-1331" fmla="*/ 58 w 626"/>
              <a:gd name="connsiteY65-1332" fmla="*/ 42 h 242"/>
              <a:gd name="connsiteX66-1333" fmla="*/ 53 w 626"/>
              <a:gd name="connsiteY66-1334" fmla="*/ 37 h 242"/>
              <a:gd name="connsiteX67-1335" fmla="*/ 48 w 626"/>
              <a:gd name="connsiteY67-1336" fmla="*/ 32 h 242"/>
              <a:gd name="connsiteX68-1337" fmla="*/ 48 w 626"/>
              <a:gd name="connsiteY68-1338" fmla="*/ 26 h 242"/>
              <a:gd name="connsiteX69-1339" fmla="*/ 48 w 626"/>
              <a:gd name="connsiteY69-1340" fmla="*/ 16 h 242"/>
              <a:gd name="connsiteX70-1341" fmla="*/ 48 w 626"/>
              <a:gd name="connsiteY70-1342" fmla="*/ 10 h 242"/>
              <a:gd name="connsiteX71-1343" fmla="*/ 53 w 626"/>
              <a:gd name="connsiteY71-1344" fmla="*/ 5 h 242"/>
              <a:gd name="connsiteX72-1345" fmla="*/ 58 w 626"/>
              <a:gd name="connsiteY72-1346" fmla="*/ 5 h 242"/>
              <a:gd name="connsiteX73-1347" fmla="*/ 69 w 626"/>
              <a:gd name="connsiteY73-1348" fmla="*/ 0 h 242"/>
              <a:gd name="connsiteX74-1349" fmla="*/ 74 w 626"/>
              <a:gd name="connsiteY74-1350" fmla="*/ 5 h 242"/>
              <a:gd name="connsiteX75-1351" fmla="*/ 84 w 626"/>
              <a:gd name="connsiteY75-1352" fmla="*/ 5 h 242"/>
              <a:gd name="connsiteX76-1353" fmla="*/ 95 w 626"/>
              <a:gd name="connsiteY76-1354" fmla="*/ 10 h 242"/>
              <a:gd name="connsiteX77-1355" fmla="*/ 105 w 626"/>
              <a:gd name="connsiteY77-1356" fmla="*/ 16 h 242"/>
              <a:gd name="connsiteX78-1357" fmla="*/ 116 w 626"/>
              <a:gd name="connsiteY78-1358" fmla="*/ 26 h 242"/>
              <a:gd name="connsiteX79-1359" fmla="*/ 127 w 626"/>
              <a:gd name="connsiteY79-1360" fmla="*/ 32 h 242"/>
              <a:gd name="connsiteX80-1361" fmla="*/ 132 w 626"/>
              <a:gd name="connsiteY80-1362" fmla="*/ 37 h 242"/>
              <a:gd name="connsiteX81-1363" fmla="*/ 137 w 626"/>
              <a:gd name="connsiteY81-1364" fmla="*/ 42 h 242"/>
              <a:gd name="connsiteX82-1365" fmla="*/ 137 w 626"/>
              <a:gd name="connsiteY82-1366" fmla="*/ 47 h 242"/>
              <a:gd name="connsiteX83-1367" fmla="*/ 137 w 626"/>
              <a:gd name="connsiteY83-1368" fmla="*/ 53 h 242"/>
              <a:gd name="connsiteX84-1369" fmla="*/ 137 w 626"/>
              <a:gd name="connsiteY84-1370" fmla="*/ 58 h 242"/>
              <a:gd name="connsiteX85-1371" fmla="*/ 137 w 626"/>
              <a:gd name="connsiteY85-1372" fmla="*/ 63 h 242"/>
              <a:gd name="connsiteX86-1373" fmla="*/ 137 w 626"/>
              <a:gd name="connsiteY86-1374" fmla="*/ 68 h 242"/>
              <a:gd name="connsiteX87-1375" fmla="*/ 132 w 626"/>
              <a:gd name="connsiteY87-1376" fmla="*/ 79 h 242"/>
              <a:gd name="connsiteX88-1377" fmla="*/ 132 w 626"/>
              <a:gd name="connsiteY88-1378" fmla="*/ 89 h 242"/>
              <a:gd name="connsiteX89-1379" fmla="*/ 127 w 626"/>
              <a:gd name="connsiteY89-1380" fmla="*/ 100 h 242"/>
              <a:gd name="connsiteX90-1381" fmla="*/ 121 w 626"/>
              <a:gd name="connsiteY90-1382" fmla="*/ 111 h 242"/>
              <a:gd name="connsiteX91-1383" fmla="*/ 116 w 626"/>
              <a:gd name="connsiteY91-1384" fmla="*/ 121 h 242"/>
              <a:gd name="connsiteX92-1385" fmla="*/ 116 w 626"/>
              <a:gd name="connsiteY92-1386" fmla="*/ 132 h 242"/>
              <a:gd name="connsiteX93-1387" fmla="*/ 111 w 626"/>
              <a:gd name="connsiteY93-1388" fmla="*/ 137 h 242"/>
              <a:gd name="connsiteX94-1389" fmla="*/ 111 w 626"/>
              <a:gd name="connsiteY94-1390" fmla="*/ 147 h 242"/>
              <a:gd name="connsiteX95-1391" fmla="*/ 111 w 626"/>
              <a:gd name="connsiteY95-1392" fmla="*/ 153 h 242"/>
              <a:gd name="connsiteX96-1393" fmla="*/ 111 w 626"/>
              <a:gd name="connsiteY96-1394" fmla="*/ 158 h 242"/>
              <a:gd name="connsiteX97-1395" fmla="*/ 111 w 626"/>
              <a:gd name="connsiteY97-1396" fmla="*/ 158 h 242"/>
              <a:gd name="connsiteX98-1397" fmla="*/ 111 w 626"/>
              <a:gd name="connsiteY98-1398" fmla="*/ 163 h 242"/>
              <a:gd name="connsiteX99-1399" fmla="*/ 116 w 626"/>
              <a:gd name="connsiteY99-1400" fmla="*/ 163 h 242"/>
              <a:gd name="connsiteX100-1401" fmla="*/ 116 w 626"/>
              <a:gd name="connsiteY100-1402" fmla="*/ 163 h 242"/>
              <a:gd name="connsiteX101-1403" fmla="*/ 121 w 626"/>
              <a:gd name="connsiteY101-1404" fmla="*/ 163 h 242"/>
              <a:gd name="connsiteX102-1405" fmla="*/ 132 w 626"/>
              <a:gd name="connsiteY102-1406" fmla="*/ 163 h 242"/>
              <a:gd name="connsiteX103-1407" fmla="*/ 148 w 626"/>
              <a:gd name="connsiteY103-1408" fmla="*/ 163 h 242"/>
              <a:gd name="connsiteX104-1409" fmla="*/ 169 w 626"/>
              <a:gd name="connsiteY104-1410" fmla="*/ 163 h 242"/>
              <a:gd name="connsiteX105-1411" fmla="*/ 190 w 626"/>
              <a:gd name="connsiteY105-1412" fmla="*/ 163 h 242"/>
              <a:gd name="connsiteX106-1413" fmla="*/ 211 w 626"/>
              <a:gd name="connsiteY106-1414" fmla="*/ 158 h 242"/>
              <a:gd name="connsiteX107-1415" fmla="*/ 242 w 626"/>
              <a:gd name="connsiteY107-1416" fmla="*/ 153 h 242"/>
              <a:gd name="connsiteX108-1417" fmla="*/ 269 w 626"/>
              <a:gd name="connsiteY108-1418" fmla="*/ 153 h 242"/>
              <a:gd name="connsiteX109-1419" fmla="*/ 290 w 626"/>
              <a:gd name="connsiteY109-1420" fmla="*/ 147 h 242"/>
              <a:gd name="connsiteX110-1421" fmla="*/ 311 w 626"/>
              <a:gd name="connsiteY110-1422" fmla="*/ 147 h 242"/>
              <a:gd name="connsiteX111-1423" fmla="*/ 332 w 626"/>
              <a:gd name="connsiteY111-1424" fmla="*/ 142 h 242"/>
              <a:gd name="connsiteX112-1425" fmla="*/ 342 w 626"/>
              <a:gd name="connsiteY112-1426" fmla="*/ 142 h 242"/>
              <a:gd name="connsiteX113-1427" fmla="*/ 358 w 626"/>
              <a:gd name="connsiteY113-1428" fmla="*/ 142 h 242"/>
              <a:gd name="connsiteX114-1429" fmla="*/ 363 w 626"/>
              <a:gd name="connsiteY114-1430" fmla="*/ 142 h 242"/>
              <a:gd name="connsiteX115-1431" fmla="*/ 368 w 626"/>
              <a:gd name="connsiteY115-1432" fmla="*/ 142 h 242"/>
              <a:gd name="connsiteX116-1433" fmla="*/ 368 w 626"/>
              <a:gd name="connsiteY116-1434" fmla="*/ 142 h 242"/>
              <a:gd name="connsiteX0-1435" fmla="*/ 368 w 626"/>
              <a:gd name="connsiteY0-1436" fmla="*/ 142 h 242"/>
              <a:gd name="connsiteX1-1437" fmla="*/ 374 w 626"/>
              <a:gd name="connsiteY1-1438" fmla="*/ 142 h 242"/>
              <a:gd name="connsiteX2-1439" fmla="*/ 379 w 626"/>
              <a:gd name="connsiteY2-1440" fmla="*/ 142 h 242"/>
              <a:gd name="connsiteX3-1441" fmla="*/ 395 w 626"/>
              <a:gd name="connsiteY3-1442" fmla="*/ 137 h 242"/>
              <a:gd name="connsiteX4-1443" fmla="*/ 405 w 626"/>
              <a:gd name="connsiteY4-1444" fmla="*/ 137 h 242"/>
              <a:gd name="connsiteX5-1445" fmla="*/ 421 w 626"/>
              <a:gd name="connsiteY5-1446" fmla="*/ 137 h 242"/>
              <a:gd name="connsiteX6-1447" fmla="*/ 442 w 626"/>
              <a:gd name="connsiteY6-1448" fmla="*/ 132 h 242"/>
              <a:gd name="connsiteX7-1449" fmla="*/ 468 w 626"/>
              <a:gd name="connsiteY7-1450" fmla="*/ 132 h 242"/>
              <a:gd name="connsiteX8-1451" fmla="*/ 626 w 626"/>
              <a:gd name="connsiteY8-1452" fmla="*/ 147 h 242"/>
              <a:gd name="connsiteX9-1453" fmla="*/ 610 w 626"/>
              <a:gd name="connsiteY9-1454" fmla="*/ 147 h 242"/>
              <a:gd name="connsiteX10-1455" fmla="*/ 595 w 626"/>
              <a:gd name="connsiteY10-1456" fmla="*/ 153 h 242"/>
              <a:gd name="connsiteX11-1457" fmla="*/ 579 w 626"/>
              <a:gd name="connsiteY11-1458" fmla="*/ 153 h 242"/>
              <a:gd name="connsiteX12-1459" fmla="*/ 558 w 626"/>
              <a:gd name="connsiteY12-1460" fmla="*/ 153 h 242"/>
              <a:gd name="connsiteX13-1461" fmla="*/ 542 w 626"/>
              <a:gd name="connsiteY13-1462" fmla="*/ 153 h 242"/>
              <a:gd name="connsiteX14-1463" fmla="*/ 521 w 626"/>
              <a:gd name="connsiteY14-1464" fmla="*/ 158 h 242"/>
              <a:gd name="connsiteX15-1465" fmla="*/ 500 w 626"/>
              <a:gd name="connsiteY15-1466" fmla="*/ 158 h 242"/>
              <a:gd name="connsiteX16-1467" fmla="*/ 479 w 626"/>
              <a:gd name="connsiteY16-1468" fmla="*/ 163 h 242"/>
              <a:gd name="connsiteX17-1469" fmla="*/ 458 w 626"/>
              <a:gd name="connsiteY17-1470" fmla="*/ 163 h 242"/>
              <a:gd name="connsiteX18-1471" fmla="*/ 432 w 626"/>
              <a:gd name="connsiteY18-1472" fmla="*/ 169 h 242"/>
              <a:gd name="connsiteX19-1473" fmla="*/ 405 w 626"/>
              <a:gd name="connsiteY19-1474" fmla="*/ 169 h 242"/>
              <a:gd name="connsiteX20-1475" fmla="*/ 384 w 626"/>
              <a:gd name="connsiteY20-1476" fmla="*/ 174 h 242"/>
              <a:gd name="connsiteX21-1477" fmla="*/ 353 w 626"/>
              <a:gd name="connsiteY21-1478" fmla="*/ 174 h 242"/>
              <a:gd name="connsiteX22-1479" fmla="*/ 326 w 626"/>
              <a:gd name="connsiteY22-1480" fmla="*/ 179 h 242"/>
              <a:gd name="connsiteX23-1481" fmla="*/ 305 w 626"/>
              <a:gd name="connsiteY23-1482" fmla="*/ 184 h 242"/>
              <a:gd name="connsiteX24-1483" fmla="*/ 279 w 626"/>
              <a:gd name="connsiteY24-1484" fmla="*/ 190 h 242"/>
              <a:gd name="connsiteX25-1485" fmla="*/ 258 w 626"/>
              <a:gd name="connsiteY25-1486" fmla="*/ 190 h 242"/>
              <a:gd name="connsiteX26-1487" fmla="*/ 237 w 626"/>
              <a:gd name="connsiteY26-1488" fmla="*/ 195 h 242"/>
              <a:gd name="connsiteX27-1489" fmla="*/ 216 w 626"/>
              <a:gd name="connsiteY27-1490" fmla="*/ 200 h 242"/>
              <a:gd name="connsiteX28-1491" fmla="*/ 200 w 626"/>
              <a:gd name="connsiteY28-1492" fmla="*/ 200 h 242"/>
              <a:gd name="connsiteX29-1493" fmla="*/ 184 w 626"/>
              <a:gd name="connsiteY29-1494" fmla="*/ 205 h 242"/>
              <a:gd name="connsiteX30-1495" fmla="*/ 169 w 626"/>
              <a:gd name="connsiteY30-1496" fmla="*/ 205 h 242"/>
              <a:gd name="connsiteX31-1497" fmla="*/ 153 w 626"/>
              <a:gd name="connsiteY31-1498" fmla="*/ 211 h 242"/>
              <a:gd name="connsiteX32-1499" fmla="*/ 142 w 626"/>
              <a:gd name="connsiteY32-1500" fmla="*/ 211 h 242"/>
              <a:gd name="connsiteX33-1501" fmla="*/ 132 w 626"/>
              <a:gd name="connsiteY33-1502" fmla="*/ 216 h 242"/>
              <a:gd name="connsiteX34-1503" fmla="*/ 127 w 626"/>
              <a:gd name="connsiteY34-1504" fmla="*/ 216 h 242"/>
              <a:gd name="connsiteX35-1505" fmla="*/ 116 w 626"/>
              <a:gd name="connsiteY35-1506" fmla="*/ 221 h 242"/>
              <a:gd name="connsiteX36-1507" fmla="*/ 111 w 626"/>
              <a:gd name="connsiteY36-1508" fmla="*/ 221 h 242"/>
              <a:gd name="connsiteX37-1509" fmla="*/ 105 w 626"/>
              <a:gd name="connsiteY37-1510" fmla="*/ 226 h 242"/>
              <a:gd name="connsiteX38-1511" fmla="*/ 90 w 626"/>
              <a:gd name="connsiteY38-1512" fmla="*/ 232 h 242"/>
              <a:gd name="connsiteX39-1513" fmla="*/ 79 w 626"/>
              <a:gd name="connsiteY39-1514" fmla="*/ 237 h 242"/>
              <a:gd name="connsiteX40-1515" fmla="*/ 69 w 626"/>
              <a:gd name="connsiteY40-1516" fmla="*/ 242 h 242"/>
              <a:gd name="connsiteX41-1517" fmla="*/ 63 w 626"/>
              <a:gd name="connsiteY41-1518" fmla="*/ 242 h 242"/>
              <a:gd name="connsiteX42-1519" fmla="*/ 58 w 626"/>
              <a:gd name="connsiteY42-1520" fmla="*/ 242 h 242"/>
              <a:gd name="connsiteX43-1521" fmla="*/ 53 w 626"/>
              <a:gd name="connsiteY43-1522" fmla="*/ 242 h 242"/>
              <a:gd name="connsiteX44-1523" fmla="*/ 48 w 626"/>
              <a:gd name="connsiteY44-1524" fmla="*/ 242 h 242"/>
              <a:gd name="connsiteX45-1525" fmla="*/ 37 w 626"/>
              <a:gd name="connsiteY45-1526" fmla="*/ 232 h 242"/>
              <a:gd name="connsiteX46-1527" fmla="*/ 27 w 626"/>
              <a:gd name="connsiteY46-1528" fmla="*/ 226 h 242"/>
              <a:gd name="connsiteX47-1529" fmla="*/ 16 w 626"/>
              <a:gd name="connsiteY47-1530" fmla="*/ 216 h 242"/>
              <a:gd name="connsiteX48-1531" fmla="*/ 11 w 626"/>
              <a:gd name="connsiteY48-1532" fmla="*/ 211 h 242"/>
              <a:gd name="connsiteX49-1533" fmla="*/ 6 w 626"/>
              <a:gd name="connsiteY49-1534" fmla="*/ 200 h 242"/>
              <a:gd name="connsiteX50-1535" fmla="*/ 0 w 626"/>
              <a:gd name="connsiteY50-1536" fmla="*/ 195 h 242"/>
              <a:gd name="connsiteX51-1537" fmla="*/ 6 w 626"/>
              <a:gd name="connsiteY51-1538" fmla="*/ 190 h 242"/>
              <a:gd name="connsiteX52-1539" fmla="*/ 11 w 626"/>
              <a:gd name="connsiteY52-1540" fmla="*/ 184 h 242"/>
              <a:gd name="connsiteX53-1541" fmla="*/ 16 w 626"/>
              <a:gd name="connsiteY53-1542" fmla="*/ 179 h 242"/>
              <a:gd name="connsiteX54-1543" fmla="*/ 27 w 626"/>
              <a:gd name="connsiteY54-1544" fmla="*/ 174 h 242"/>
              <a:gd name="connsiteX55-1545" fmla="*/ 37 w 626"/>
              <a:gd name="connsiteY55-1546" fmla="*/ 163 h 242"/>
              <a:gd name="connsiteX56-1547" fmla="*/ 48 w 626"/>
              <a:gd name="connsiteY56-1548" fmla="*/ 153 h 242"/>
              <a:gd name="connsiteX57-1549" fmla="*/ 53 w 626"/>
              <a:gd name="connsiteY57-1550" fmla="*/ 137 h 242"/>
              <a:gd name="connsiteX58-1551" fmla="*/ 63 w 626"/>
              <a:gd name="connsiteY58-1552" fmla="*/ 121 h 242"/>
              <a:gd name="connsiteX59-1553" fmla="*/ 63 w 626"/>
              <a:gd name="connsiteY59-1554" fmla="*/ 100 h 242"/>
              <a:gd name="connsiteX60-1555" fmla="*/ 69 w 626"/>
              <a:gd name="connsiteY60-1556" fmla="*/ 89 h 242"/>
              <a:gd name="connsiteX61-1557" fmla="*/ 69 w 626"/>
              <a:gd name="connsiteY61-1558" fmla="*/ 74 h 242"/>
              <a:gd name="connsiteX62-1559" fmla="*/ 69 w 626"/>
              <a:gd name="connsiteY62-1560" fmla="*/ 63 h 242"/>
              <a:gd name="connsiteX63-1561" fmla="*/ 63 w 626"/>
              <a:gd name="connsiteY63-1562" fmla="*/ 47 h 242"/>
              <a:gd name="connsiteX64-1563" fmla="*/ 58 w 626"/>
              <a:gd name="connsiteY64-1564" fmla="*/ 42 h 242"/>
              <a:gd name="connsiteX65-1565" fmla="*/ 53 w 626"/>
              <a:gd name="connsiteY65-1566" fmla="*/ 37 h 242"/>
              <a:gd name="connsiteX66-1567" fmla="*/ 48 w 626"/>
              <a:gd name="connsiteY66-1568" fmla="*/ 32 h 242"/>
              <a:gd name="connsiteX67-1569" fmla="*/ 48 w 626"/>
              <a:gd name="connsiteY67-1570" fmla="*/ 26 h 242"/>
              <a:gd name="connsiteX68-1571" fmla="*/ 48 w 626"/>
              <a:gd name="connsiteY68-1572" fmla="*/ 16 h 242"/>
              <a:gd name="connsiteX69-1573" fmla="*/ 48 w 626"/>
              <a:gd name="connsiteY69-1574" fmla="*/ 10 h 242"/>
              <a:gd name="connsiteX70-1575" fmla="*/ 53 w 626"/>
              <a:gd name="connsiteY70-1576" fmla="*/ 5 h 242"/>
              <a:gd name="connsiteX71-1577" fmla="*/ 58 w 626"/>
              <a:gd name="connsiteY71-1578" fmla="*/ 5 h 242"/>
              <a:gd name="connsiteX72-1579" fmla="*/ 69 w 626"/>
              <a:gd name="connsiteY72-1580" fmla="*/ 0 h 242"/>
              <a:gd name="connsiteX73-1581" fmla="*/ 74 w 626"/>
              <a:gd name="connsiteY73-1582" fmla="*/ 5 h 242"/>
              <a:gd name="connsiteX74-1583" fmla="*/ 84 w 626"/>
              <a:gd name="connsiteY74-1584" fmla="*/ 5 h 242"/>
              <a:gd name="connsiteX75-1585" fmla="*/ 95 w 626"/>
              <a:gd name="connsiteY75-1586" fmla="*/ 10 h 242"/>
              <a:gd name="connsiteX76-1587" fmla="*/ 105 w 626"/>
              <a:gd name="connsiteY76-1588" fmla="*/ 16 h 242"/>
              <a:gd name="connsiteX77-1589" fmla="*/ 116 w 626"/>
              <a:gd name="connsiteY77-1590" fmla="*/ 26 h 242"/>
              <a:gd name="connsiteX78-1591" fmla="*/ 127 w 626"/>
              <a:gd name="connsiteY78-1592" fmla="*/ 32 h 242"/>
              <a:gd name="connsiteX79-1593" fmla="*/ 132 w 626"/>
              <a:gd name="connsiteY79-1594" fmla="*/ 37 h 242"/>
              <a:gd name="connsiteX80-1595" fmla="*/ 137 w 626"/>
              <a:gd name="connsiteY80-1596" fmla="*/ 42 h 242"/>
              <a:gd name="connsiteX81-1597" fmla="*/ 137 w 626"/>
              <a:gd name="connsiteY81-1598" fmla="*/ 47 h 242"/>
              <a:gd name="connsiteX82-1599" fmla="*/ 137 w 626"/>
              <a:gd name="connsiteY82-1600" fmla="*/ 53 h 242"/>
              <a:gd name="connsiteX83-1601" fmla="*/ 137 w 626"/>
              <a:gd name="connsiteY83-1602" fmla="*/ 58 h 242"/>
              <a:gd name="connsiteX84-1603" fmla="*/ 137 w 626"/>
              <a:gd name="connsiteY84-1604" fmla="*/ 63 h 242"/>
              <a:gd name="connsiteX85-1605" fmla="*/ 137 w 626"/>
              <a:gd name="connsiteY85-1606" fmla="*/ 68 h 242"/>
              <a:gd name="connsiteX86-1607" fmla="*/ 132 w 626"/>
              <a:gd name="connsiteY86-1608" fmla="*/ 79 h 242"/>
              <a:gd name="connsiteX87-1609" fmla="*/ 132 w 626"/>
              <a:gd name="connsiteY87-1610" fmla="*/ 89 h 242"/>
              <a:gd name="connsiteX88-1611" fmla="*/ 127 w 626"/>
              <a:gd name="connsiteY88-1612" fmla="*/ 100 h 242"/>
              <a:gd name="connsiteX89-1613" fmla="*/ 121 w 626"/>
              <a:gd name="connsiteY89-1614" fmla="*/ 111 h 242"/>
              <a:gd name="connsiteX90-1615" fmla="*/ 116 w 626"/>
              <a:gd name="connsiteY90-1616" fmla="*/ 121 h 242"/>
              <a:gd name="connsiteX91-1617" fmla="*/ 116 w 626"/>
              <a:gd name="connsiteY91-1618" fmla="*/ 132 h 242"/>
              <a:gd name="connsiteX92-1619" fmla="*/ 111 w 626"/>
              <a:gd name="connsiteY92-1620" fmla="*/ 137 h 242"/>
              <a:gd name="connsiteX93-1621" fmla="*/ 111 w 626"/>
              <a:gd name="connsiteY93-1622" fmla="*/ 147 h 242"/>
              <a:gd name="connsiteX94-1623" fmla="*/ 111 w 626"/>
              <a:gd name="connsiteY94-1624" fmla="*/ 153 h 242"/>
              <a:gd name="connsiteX95-1625" fmla="*/ 111 w 626"/>
              <a:gd name="connsiteY95-1626" fmla="*/ 158 h 242"/>
              <a:gd name="connsiteX96-1627" fmla="*/ 111 w 626"/>
              <a:gd name="connsiteY96-1628" fmla="*/ 158 h 242"/>
              <a:gd name="connsiteX97-1629" fmla="*/ 111 w 626"/>
              <a:gd name="connsiteY97-1630" fmla="*/ 163 h 242"/>
              <a:gd name="connsiteX98-1631" fmla="*/ 116 w 626"/>
              <a:gd name="connsiteY98-1632" fmla="*/ 163 h 242"/>
              <a:gd name="connsiteX99-1633" fmla="*/ 116 w 626"/>
              <a:gd name="connsiteY99-1634" fmla="*/ 163 h 242"/>
              <a:gd name="connsiteX100-1635" fmla="*/ 121 w 626"/>
              <a:gd name="connsiteY100-1636" fmla="*/ 163 h 242"/>
              <a:gd name="connsiteX101-1637" fmla="*/ 132 w 626"/>
              <a:gd name="connsiteY101-1638" fmla="*/ 163 h 242"/>
              <a:gd name="connsiteX102-1639" fmla="*/ 148 w 626"/>
              <a:gd name="connsiteY102-1640" fmla="*/ 163 h 242"/>
              <a:gd name="connsiteX103-1641" fmla="*/ 169 w 626"/>
              <a:gd name="connsiteY103-1642" fmla="*/ 163 h 242"/>
              <a:gd name="connsiteX104-1643" fmla="*/ 190 w 626"/>
              <a:gd name="connsiteY104-1644" fmla="*/ 163 h 242"/>
              <a:gd name="connsiteX105-1645" fmla="*/ 211 w 626"/>
              <a:gd name="connsiteY105-1646" fmla="*/ 158 h 242"/>
              <a:gd name="connsiteX106-1647" fmla="*/ 242 w 626"/>
              <a:gd name="connsiteY106-1648" fmla="*/ 153 h 242"/>
              <a:gd name="connsiteX107-1649" fmla="*/ 269 w 626"/>
              <a:gd name="connsiteY107-1650" fmla="*/ 153 h 242"/>
              <a:gd name="connsiteX108-1651" fmla="*/ 290 w 626"/>
              <a:gd name="connsiteY108-1652" fmla="*/ 147 h 242"/>
              <a:gd name="connsiteX109-1653" fmla="*/ 311 w 626"/>
              <a:gd name="connsiteY109-1654" fmla="*/ 147 h 242"/>
              <a:gd name="connsiteX110-1655" fmla="*/ 332 w 626"/>
              <a:gd name="connsiteY110-1656" fmla="*/ 142 h 242"/>
              <a:gd name="connsiteX111-1657" fmla="*/ 342 w 626"/>
              <a:gd name="connsiteY111-1658" fmla="*/ 142 h 242"/>
              <a:gd name="connsiteX112-1659" fmla="*/ 358 w 626"/>
              <a:gd name="connsiteY112-1660" fmla="*/ 142 h 242"/>
              <a:gd name="connsiteX113-1661" fmla="*/ 363 w 626"/>
              <a:gd name="connsiteY113-1662" fmla="*/ 142 h 242"/>
              <a:gd name="connsiteX114-1663" fmla="*/ 368 w 626"/>
              <a:gd name="connsiteY114-1664" fmla="*/ 142 h 242"/>
              <a:gd name="connsiteX115-1665" fmla="*/ 368 w 626"/>
              <a:gd name="connsiteY115-1666" fmla="*/ 142 h 242"/>
              <a:gd name="connsiteX0-1667" fmla="*/ 368 w 610"/>
              <a:gd name="connsiteY0-1668" fmla="*/ 142 h 242"/>
              <a:gd name="connsiteX1-1669" fmla="*/ 374 w 610"/>
              <a:gd name="connsiteY1-1670" fmla="*/ 142 h 242"/>
              <a:gd name="connsiteX2-1671" fmla="*/ 379 w 610"/>
              <a:gd name="connsiteY2-1672" fmla="*/ 142 h 242"/>
              <a:gd name="connsiteX3-1673" fmla="*/ 395 w 610"/>
              <a:gd name="connsiteY3-1674" fmla="*/ 137 h 242"/>
              <a:gd name="connsiteX4-1675" fmla="*/ 405 w 610"/>
              <a:gd name="connsiteY4-1676" fmla="*/ 137 h 242"/>
              <a:gd name="connsiteX5-1677" fmla="*/ 421 w 610"/>
              <a:gd name="connsiteY5-1678" fmla="*/ 137 h 242"/>
              <a:gd name="connsiteX6-1679" fmla="*/ 442 w 610"/>
              <a:gd name="connsiteY6-1680" fmla="*/ 132 h 242"/>
              <a:gd name="connsiteX7-1681" fmla="*/ 468 w 610"/>
              <a:gd name="connsiteY7-1682" fmla="*/ 132 h 242"/>
              <a:gd name="connsiteX8-1683" fmla="*/ 610 w 610"/>
              <a:gd name="connsiteY8-1684" fmla="*/ 147 h 242"/>
              <a:gd name="connsiteX9-1685" fmla="*/ 595 w 610"/>
              <a:gd name="connsiteY9-1686" fmla="*/ 153 h 242"/>
              <a:gd name="connsiteX10-1687" fmla="*/ 579 w 610"/>
              <a:gd name="connsiteY10-1688" fmla="*/ 153 h 242"/>
              <a:gd name="connsiteX11-1689" fmla="*/ 558 w 610"/>
              <a:gd name="connsiteY11-1690" fmla="*/ 153 h 242"/>
              <a:gd name="connsiteX12-1691" fmla="*/ 542 w 610"/>
              <a:gd name="connsiteY12-1692" fmla="*/ 153 h 242"/>
              <a:gd name="connsiteX13-1693" fmla="*/ 521 w 610"/>
              <a:gd name="connsiteY13-1694" fmla="*/ 158 h 242"/>
              <a:gd name="connsiteX14-1695" fmla="*/ 500 w 610"/>
              <a:gd name="connsiteY14-1696" fmla="*/ 158 h 242"/>
              <a:gd name="connsiteX15-1697" fmla="*/ 479 w 610"/>
              <a:gd name="connsiteY15-1698" fmla="*/ 163 h 242"/>
              <a:gd name="connsiteX16-1699" fmla="*/ 458 w 610"/>
              <a:gd name="connsiteY16-1700" fmla="*/ 163 h 242"/>
              <a:gd name="connsiteX17-1701" fmla="*/ 432 w 610"/>
              <a:gd name="connsiteY17-1702" fmla="*/ 169 h 242"/>
              <a:gd name="connsiteX18-1703" fmla="*/ 405 w 610"/>
              <a:gd name="connsiteY18-1704" fmla="*/ 169 h 242"/>
              <a:gd name="connsiteX19-1705" fmla="*/ 384 w 610"/>
              <a:gd name="connsiteY19-1706" fmla="*/ 174 h 242"/>
              <a:gd name="connsiteX20-1707" fmla="*/ 353 w 610"/>
              <a:gd name="connsiteY20-1708" fmla="*/ 174 h 242"/>
              <a:gd name="connsiteX21-1709" fmla="*/ 326 w 610"/>
              <a:gd name="connsiteY21-1710" fmla="*/ 179 h 242"/>
              <a:gd name="connsiteX22-1711" fmla="*/ 305 w 610"/>
              <a:gd name="connsiteY22-1712" fmla="*/ 184 h 242"/>
              <a:gd name="connsiteX23-1713" fmla="*/ 279 w 610"/>
              <a:gd name="connsiteY23-1714" fmla="*/ 190 h 242"/>
              <a:gd name="connsiteX24-1715" fmla="*/ 258 w 610"/>
              <a:gd name="connsiteY24-1716" fmla="*/ 190 h 242"/>
              <a:gd name="connsiteX25-1717" fmla="*/ 237 w 610"/>
              <a:gd name="connsiteY25-1718" fmla="*/ 195 h 242"/>
              <a:gd name="connsiteX26-1719" fmla="*/ 216 w 610"/>
              <a:gd name="connsiteY26-1720" fmla="*/ 200 h 242"/>
              <a:gd name="connsiteX27-1721" fmla="*/ 200 w 610"/>
              <a:gd name="connsiteY27-1722" fmla="*/ 200 h 242"/>
              <a:gd name="connsiteX28-1723" fmla="*/ 184 w 610"/>
              <a:gd name="connsiteY28-1724" fmla="*/ 205 h 242"/>
              <a:gd name="connsiteX29-1725" fmla="*/ 169 w 610"/>
              <a:gd name="connsiteY29-1726" fmla="*/ 205 h 242"/>
              <a:gd name="connsiteX30-1727" fmla="*/ 153 w 610"/>
              <a:gd name="connsiteY30-1728" fmla="*/ 211 h 242"/>
              <a:gd name="connsiteX31-1729" fmla="*/ 142 w 610"/>
              <a:gd name="connsiteY31-1730" fmla="*/ 211 h 242"/>
              <a:gd name="connsiteX32-1731" fmla="*/ 132 w 610"/>
              <a:gd name="connsiteY32-1732" fmla="*/ 216 h 242"/>
              <a:gd name="connsiteX33-1733" fmla="*/ 127 w 610"/>
              <a:gd name="connsiteY33-1734" fmla="*/ 216 h 242"/>
              <a:gd name="connsiteX34-1735" fmla="*/ 116 w 610"/>
              <a:gd name="connsiteY34-1736" fmla="*/ 221 h 242"/>
              <a:gd name="connsiteX35-1737" fmla="*/ 111 w 610"/>
              <a:gd name="connsiteY35-1738" fmla="*/ 221 h 242"/>
              <a:gd name="connsiteX36-1739" fmla="*/ 105 w 610"/>
              <a:gd name="connsiteY36-1740" fmla="*/ 226 h 242"/>
              <a:gd name="connsiteX37-1741" fmla="*/ 90 w 610"/>
              <a:gd name="connsiteY37-1742" fmla="*/ 232 h 242"/>
              <a:gd name="connsiteX38-1743" fmla="*/ 79 w 610"/>
              <a:gd name="connsiteY38-1744" fmla="*/ 237 h 242"/>
              <a:gd name="connsiteX39-1745" fmla="*/ 69 w 610"/>
              <a:gd name="connsiteY39-1746" fmla="*/ 242 h 242"/>
              <a:gd name="connsiteX40-1747" fmla="*/ 63 w 610"/>
              <a:gd name="connsiteY40-1748" fmla="*/ 242 h 242"/>
              <a:gd name="connsiteX41-1749" fmla="*/ 58 w 610"/>
              <a:gd name="connsiteY41-1750" fmla="*/ 242 h 242"/>
              <a:gd name="connsiteX42-1751" fmla="*/ 53 w 610"/>
              <a:gd name="connsiteY42-1752" fmla="*/ 242 h 242"/>
              <a:gd name="connsiteX43-1753" fmla="*/ 48 w 610"/>
              <a:gd name="connsiteY43-1754" fmla="*/ 242 h 242"/>
              <a:gd name="connsiteX44-1755" fmla="*/ 37 w 610"/>
              <a:gd name="connsiteY44-1756" fmla="*/ 232 h 242"/>
              <a:gd name="connsiteX45-1757" fmla="*/ 27 w 610"/>
              <a:gd name="connsiteY45-1758" fmla="*/ 226 h 242"/>
              <a:gd name="connsiteX46-1759" fmla="*/ 16 w 610"/>
              <a:gd name="connsiteY46-1760" fmla="*/ 216 h 242"/>
              <a:gd name="connsiteX47-1761" fmla="*/ 11 w 610"/>
              <a:gd name="connsiteY47-1762" fmla="*/ 211 h 242"/>
              <a:gd name="connsiteX48-1763" fmla="*/ 6 w 610"/>
              <a:gd name="connsiteY48-1764" fmla="*/ 200 h 242"/>
              <a:gd name="connsiteX49-1765" fmla="*/ 0 w 610"/>
              <a:gd name="connsiteY49-1766" fmla="*/ 195 h 242"/>
              <a:gd name="connsiteX50-1767" fmla="*/ 6 w 610"/>
              <a:gd name="connsiteY50-1768" fmla="*/ 190 h 242"/>
              <a:gd name="connsiteX51-1769" fmla="*/ 11 w 610"/>
              <a:gd name="connsiteY51-1770" fmla="*/ 184 h 242"/>
              <a:gd name="connsiteX52-1771" fmla="*/ 16 w 610"/>
              <a:gd name="connsiteY52-1772" fmla="*/ 179 h 242"/>
              <a:gd name="connsiteX53-1773" fmla="*/ 27 w 610"/>
              <a:gd name="connsiteY53-1774" fmla="*/ 174 h 242"/>
              <a:gd name="connsiteX54-1775" fmla="*/ 37 w 610"/>
              <a:gd name="connsiteY54-1776" fmla="*/ 163 h 242"/>
              <a:gd name="connsiteX55-1777" fmla="*/ 48 w 610"/>
              <a:gd name="connsiteY55-1778" fmla="*/ 153 h 242"/>
              <a:gd name="connsiteX56-1779" fmla="*/ 53 w 610"/>
              <a:gd name="connsiteY56-1780" fmla="*/ 137 h 242"/>
              <a:gd name="connsiteX57-1781" fmla="*/ 63 w 610"/>
              <a:gd name="connsiteY57-1782" fmla="*/ 121 h 242"/>
              <a:gd name="connsiteX58-1783" fmla="*/ 63 w 610"/>
              <a:gd name="connsiteY58-1784" fmla="*/ 100 h 242"/>
              <a:gd name="connsiteX59-1785" fmla="*/ 69 w 610"/>
              <a:gd name="connsiteY59-1786" fmla="*/ 89 h 242"/>
              <a:gd name="connsiteX60-1787" fmla="*/ 69 w 610"/>
              <a:gd name="connsiteY60-1788" fmla="*/ 74 h 242"/>
              <a:gd name="connsiteX61-1789" fmla="*/ 69 w 610"/>
              <a:gd name="connsiteY61-1790" fmla="*/ 63 h 242"/>
              <a:gd name="connsiteX62-1791" fmla="*/ 63 w 610"/>
              <a:gd name="connsiteY62-1792" fmla="*/ 47 h 242"/>
              <a:gd name="connsiteX63-1793" fmla="*/ 58 w 610"/>
              <a:gd name="connsiteY63-1794" fmla="*/ 42 h 242"/>
              <a:gd name="connsiteX64-1795" fmla="*/ 53 w 610"/>
              <a:gd name="connsiteY64-1796" fmla="*/ 37 h 242"/>
              <a:gd name="connsiteX65-1797" fmla="*/ 48 w 610"/>
              <a:gd name="connsiteY65-1798" fmla="*/ 32 h 242"/>
              <a:gd name="connsiteX66-1799" fmla="*/ 48 w 610"/>
              <a:gd name="connsiteY66-1800" fmla="*/ 26 h 242"/>
              <a:gd name="connsiteX67-1801" fmla="*/ 48 w 610"/>
              <a:gd name="connsiteY67-1802" fmla="*/ 16 h 242"/>
              <a:gd name="connsiteX68-1803" fmla="*/ 48 w 610"/>
              <a:gd name="connsiteY68-1804" fmla="*/ 10 h 242"/>
              <a:gd name="connsiteX69-1805" fmla="*/ 53 w 610"/>
              <a:gd name="connsiteY69-1806" fmla="*/ 5 h 242"/>
              <a:gd name="connsiteX70-1807" fmla="*/ 58 w 610"/>
              <a:gd name="connsiteY70-1808" fmla="*/ 5 h 242"/>
              <a:gd name="connsiteX71-1809" fmla="*/ 69 w 610"/>
              <a:gd name="connsiteY71-1810" fmla="*/ 0 h 242"/>
              <a:gd name="connsiteX72-1811" fmla="*/ 74 w 610"/>
              <a:gd name="connsiteY72-1812" fmla="*/ 5 h 242"/>
              <a:gd name="connsiteX73-1813" fmla="*/ 84 w 610"/>
              <a:gd name="connsiteY73-1814" fmla="*/ 5 h 242"/>
              <a:gd name="connsiteX74-1815" fmla="*/ 95 w 610"/>
              <a:gd name="connsiteY74-1816" fmla="*/ 10 h 242"/>
              <a:gd name="connsiteX75-1817" fmla="*/ 105 w 610"/>
              <a:gd name="connsiteY75-1818" fmla="*/ 16 h 242"/>
              <a:gd name="connsiteX76-1819" fmla="*/ 116 w 610"/>
              <a:gd name="connsiteY76-1820" fmla="*/ 26 h 242"/>
              <a:gd name="connsiteX77-1821" fmla="*/ 127 w 610"/>
              <a:gd name="connsiteY77-1822" fmla="*/ 32 h 242"/>
              <a:gd name="connsiteX78-1823" fmla="*/ 132 w 610"/>
              <a:gd name="connsiteY78-1824" fmla="*/ 37 h 242"/>
              <a:gd name="connsiteX79-1825" fmla="*/ 137 w 610"/>
              <a:gd name="connsiteY79-1826" fmla="*/ 42 h 242"/>
              <a:gd name="connsiteX80-1827" fmla="*/ 137 w 610"/>
              <a:gd name="connsiteY80-1828" fmla="*/ 47 h 242"/>
              <a:gd name="connsiteX81-1829" fmla="*/ 137 w 610"/>
              <a:gd name="connsiteY81-1830" fmla="*/ 53 h 242"/>
              <a:gd name="connsiteX82-1831" fmla="*/ 137 w 610"/>
              <a:gd name="connsiteY82-1832" fmla="*/ 58 h 242"/>
              <a:gd name="connsiteX83-1833" fmla="*/ 137 w 610"/>
              <a:gd name="connsiteY83-1834" fmla="*/ 63 h 242"/>
              <a:gd name="connsiteX84-1835" fmla="*/ 137 w 610"/>
              <a:gd name="connsiteY84-1836" fmla="*/ 68 h 242"/>
              <a:gd name="connsiteX85-1837" fmla="*/ 132 w 610"/>
              <a:gd name="connsiteY85-1838" fmla="*/ 79 h 242"/>
              <a:gd name="connsiteX86-1839" fmla="*/ 132 w 610"/>
              <a:gd name="connsiteY86-1840" fmla="*/ 89 h 242"/>
              <a:gd name="connsiteX87-1841" fmla="*/ 127 w 610"/>
              <a:gd name="connsiteY87-1842" fmla="*/ 100 h 242"/>
              <a:gd name="connsiteX88-1843" fmla="*/ 121 w 610"/>
              <a:gd name="connsiteY88-1844" fmla="*/ 111 h 242"/>
              <a:gd name="connsiteX89-1845" fmla="*/ 116 w 610"/>
              <a:gd name="connsiteY89-1846" fmla="*/ 121 h 242"/>
              <a:gd name="connsiteX90-1847" fmla="*/ 116 w 610"/>
              <a:gd name="connsiteY90-1848" fmla="*/ 132 h 242"/>
              <a:gd name="connsiteX91-1849" fmla="*/ 111 w 610"/>
              <a:gd name="connsiteY91-1850" fmla="*/ 137 h 242"/>
              <a:gd name="connsiteX92-1851" fmla="*/ 111 w 610"/>
              <a:gd name="connsiteY92-1852" fmla="*/ 147 h 242"/>
              <a:gd name="connsiteX93-1853" fmla="*/ 111 w 610"/>
              <a:gd name="connsiteY93-1854" fmla="*/ 153 h 242"/>
              <a:gd name="connsiteX94-1855" fmla="*/ 111 w 610"/>
              <a:gd name="connsiteY94-1856" fmla="*/ 158 h 242"/>
              <a:gd name="connsiteX95-1857" fmla="*/ 111 w 610"/>
              <a:gd name="connsiteY95-1858" fmla="*/ 158 h 242"/>
              <a:gd name="connsiteX96-1859" fmla="*/ 111 w 610"/>
              <a:gd name="connsiteY96-1860" fmla="*/ 163 h 242"/>
              <a:gd name="connsiteX97-1861" fmla="*/ 116 w 610"/>
              <a:gd name="connsiteY97-1862" fmla="*/ 163 h 242"/>
              <a:gd name="connsiteX98-1863" fmla="*/ 116 w 610"/>
              <a:gd name="connsiteY98-1864" fmla="*/ 163 h 242"/>
              <a:gd name="connsiteX99-1865" fmla="*/ 121 w 610"/>
              <a:gd name="connsiteY99-1866" fmla="*/ 163 h 242"/>
              <a:gd name="connsiteX100-1867" fmla="*/ 132 w 610"/>
              <a:gd name="connsiteY100-1868" fmla="*/ 163 h 242"/>
              <a:gd name="connsiteX101-1869" fmla="*/ 148 w 610"/>
              <a:gd name="connsiteY101-1870" fmla="*/ 163 h 242"/>
              <a:gd name="connsiteX102-1871" fmla="*/ 169 w 610"/>
              <a:gd name="connsiteY102-1872" fmla="*/ 163 h 242"/>
              <a:gd name="connsiteX103-1873" fmla="*/ 190 w 610"/>
              <a:gd name="connsiteY103-1874" fmla="*/ 163 h 242"/>
              <a:gd name="connsiteX104-1875" fmla="*/ 211 w 610"/>
              <a:gd name="connsiteY104-1876" fmla="*/ 158 h 242"/>
              <a:gd name="connsiteX105-1877" fmla="*/ 242 w 610"/>
              <a:gd name="connsiteY105-1878" fmla="*/ 153 h 242"/>
              <a:gd name="connsiteX106-1879" fmla="*/ 269 w 610"/>
              <a:gd name="connsiteY106-1880" fmla="*/ 153 h 242"/>
              <a:gd name="connsiteX107-1881" fmla="*/ 290 w 610"/>
              <a:gd name="connsiteY107-1882" fmla="*/ 147 h 242"/>
              <a:gd name="connsiteX108-1883" fmla="*/ 311 w 610"/>
              <a:gd name="connsiteY108-1884" fmla="*/ 147 h 242"/>
              <a:gd name="connsiteX109-1885" fmla="*/ 332 w 610"/>
              <a:gd name="connsiteY109-1886" fmla="*/ 142 h 242"/>
              <a:gd name="connsiteX110-1887" fmla="*/ 342 w 610"/>
              <a:gd name="connsiteY110-1888" fmla="*/ 142 h 242"/>
              <a:gd name="connsiteX111-1889" fmla="*/ 358 w 610"/>
              <a:gd name="connsiteY111-1890" fmla="*/ 142 h 242"/>
              <a:gd name="connsiteX112-1891" fmla="*/ 363 w 610"/>
              <a:gd name="connsiteY112-1892" fmla="*/ 142 h 242"/>
              <a:gd name="connsiteX113-1893" fmla="*/ 368 w 610"/>
              <a:gd name="connsiteY113-1894" fmla="*/ 142 h 242"/>
              <a:gd name="connsiteX114-1895" fmla="*/ 368 w 610"/>
              <a:gd name="connsiteY114-1896" fmla="*/ 142 h 242"/>
              <a:gd name="connsiteX0-1897" fmla="*/ 368 w 595"/>
              <a:gd name="connsiteY0-1898" fmla="*/ 142 h 242"/>
              <a:gd name="connsiteX1-1899" fmla="*/ 374 w 595"/>
              <a:gd name="connsiteY1-1900" fmla="*/ 142 h 242"/>
              <a:gd name="connsiteX2-1901" fmla="*/ 379 w 595"/>
              <a:gd name="connsiteY2-1902" fmla="*/ 142 h 242"/>
              <a:gd name="connsiteX3-1903" fmla="*/ 395 w 595"/>
              <a:gd name="connsiteY3-1904" fmla="*/ 137 h 242"/>
              <a:gd name="connsiteX4-1905" fmla="*/ 405 w 595"/>
              <a:gd name="connsiteY4-1906" fmla="*/ 137 h 242"/>
              <a:gd name="connsiteX5-1907" fmla="*/ 421 w 595"/>
              <a:gd name="connsiteY5-1908" fmla="*/ 137 h 242"/>
              <a:gd name="connsiteX6-1909" fmla="*/ 442 w 595"/>
              <a:gd name="connsiteY6-1910" fmla="*/ 132 h 242"/>
              <a:gd name="connsiteX7-1911" fmla="*/ 468 w 595"/>
              <a:gd name="connsiteY7-1912" fmla="*/ 132 h 242"/>
              <a:gd name="connsiteX8-1913" fmla="*/ 595 w 595"/>
              <a:gd name="connsiteY8-1914" fmla="*/ 153 h 242"/>
              <a:gd name="connsiteX9-1915" fmla="*/ 579 w 595"/>
              <a:gd name="connsiteY9-1916" fmla="*/ 153 h 242"/>
              <a:gd name="connsiteX10-1917" fmla="*/ 558 w 595"/>
              <a:gd name="connsiteY10-1918" fmla="*/ 153 h 242"/>
              <a:gd name="connsiteX11-1919" fmla="*/ 542 w 595"/>
              <a:gd name="connsiteY11-1920" fmla="*/ 153 h 242"/>
              <a:gd name="connsiteX12-1921" fmla="*/ 521 w 595"/>
              <a:gd name="connsiteY12-1922" fmla="*/ 158 h 242"/>
              <a:gd name="connsiteX13-1923" fmla="*/ 500 w 595"/>
              <a:gd name="connsiteY13-1924" fmla="*/ 158 h 242"/>
              <a:gd name="connsiteX14-1925" fmla="*/ 479 w 595"/>
              <a:gd name="connsiteY14-1926" fmla="*/ 163 h 242"/>
              <a:gd name="connsiteX15-1927" fmla="*/ 458 w 595"/>
              <a:gd name="connsiteY15-1928" fmla="*/ 163 h 242"/>
              <a:gd name="connsiteX16-1929" fmla="*/ 432 w 595"/>
              <a:gd name="connsiteY16-1930" fmla="*/ 169 h 242"/>
              <a:gd name="connsiteX17-1931" fmla="*/ 405 w 595"/>
              <a:gd name="connsiteY17-1932" fmla="*/ 169 h 242"/>
              <a:gd name="connsiteX18-1933" fmla="*/ 384 w 595"/>
              <a:gd name="connsiteY18-1934" fmla="*/ 174 h 242"/>
              <a:gd name="connsiteX19-1935" fmla="*/ 353 w 595"/>
              <a:gd name="connsiteY19-1936" fmla="*/ 174 h 242"/>
              <a:gd name="connsiteX20-1937" fmla="*/ 326 w 595"/>
              <a:gd name="connsiteY20-1938" fmla="*/ 179 h 242"/>
              <a:gd name="connsiteX21-1939" fmla="*/ 305 w 595"/>
              <a:gd name="connsiteY21-1940" fmla="*/ 184 h 242"/>
              <a:gd name="connsiteX22-1941" fmla="*/ 279 w 595"/>
              <a:gd name="connsiteY22-1942" fmla="*/ 190 h 242"/>
              <a:gd name="connsiteX23-1943" fmla="*/ 258 w 595"/>
              <a:gd name="connsiteY23-1944" fmla="*/ 190 h 242"/>
              <a:gd name="connsiteX24-1945" fmla="*/ 237 w 595"/>
              <a:gd name="connsiteY24-1946" fmla="*/ 195 h 242"/>
              <a:gd name="connsiteX25-1947" fmla="*/ 216 w 595"/>
              <a:gd name="connsiteY25-1948" fmla="*/ 200 h 242"/>
              <a:gd name="connsiteX26-1949" fmla="*/ 200 w 595"/>
              <a:gd name="connsiteY26-1950" fmla="*/ 200 h 242"/>
              <a:gd name="connsiteX27-1951" fmla="*/ 184 w 595"/>
              <a:gd name="connsiteY27-1952" fmla="*/ 205 h 242"/>
              <a:gd name="connsiteX28-1953" fmla="*/ 169 w 595"/>
              <a:gd name="connsiteY28-1954" fmla="*/ 205 h 242"/>
              <a:gd name="connsiteX29-1955" fmla="*/ 153 w 595"/>
              <a:gd name="connsiteY29-1956" fmla="*/ 211 h 242"/>
              <a:gd name="connsiteX30-1957" fmla="*/ 142 w 595"/>
              <a:gd name="connsiteY30-1958" fmla="*/ 211 h 242"/>
              <a:gd name="connsiteX31-1959" fmla="*/ 132 w 595"/>
              <a:gd name="connsiteY31-1960" fmla="*/ 216 h 242"/>
              <a:gd name="connsiteX32-1961" fmla="*/ 127 w 595"/>
              <a:gd name="connsiteY32-1962" fmla="*/ 216 h 242"/>
              <a:gd name="connsiteX33-1963" fmla="*/ 116 w 595"/>
              <a:gd name="connsiteY33-1964" fmla="*/ 221 h 242"/>
              <a:gd name="connsiteX34-1965" fmla="*/ 111 w 595"/>
              <a:gd name="connsiteY34-1966" fmla="*/ 221 h 242"/>
              <a:gd name="connsiteX35-1967" fmla="*/ 105 w 595"/>
              <a:gd name="connsiteY35-1968" fmla="*/ 226 h 242"/>
              <a:gd name="connsiteX36-1969" fmla="*/ 90 w 595"/>
              <a:gd name="connsiteY36-1970" fmla="*/ 232 h 242"/>
              <a:gd name="connsiteX37-1971" fmla="*/ 79 w 595"/>
              <a:gd name="connsiteY37-1972" fmla="*/ 237 h 242"/>
              <a:gd name="connsiteX38-1973" fmla="*/ 69 w 595"/>
              <a:gd name="connsiteY38-1974" fmla="*/ 242 h 242"/>
              <a:gd name="connsiteX39-1975" fmla="*/ 63 w 595"/>
              <a:gd name="connsiteY39-1976" fmla="*/ 242 h 242"/>
              <a:gd name="connsiteX40-1977" fmla="*/ 58 w 595"/>
              <a:gd name="connsiteY40-1978" fmla="*/ 242 h 242"/>
              <a:gd name="connsiteX41-1979" fmla="*/ 53 w 595"/>
              <a:gd name="connsiteY41-1980" fmla="*/ 242 h 242"/>
              <a:gd name="connsiteX42-1981" fmla="*/ 48 w 595"/>
              <a:gd name="connsiteY42-1982" fmla="*/ 242 h 242"/>
              <a:gd name="connsiteX43-1983" fmla="*/ 37 w 595"/>
              <a:gd name="connsiteY43-1984" fmla="*/ 232 h 242"/>
              <a:gd name="connsiteX44-1985" fmla="*/ 27 w 595"/>
              <a:gd name="connsiteY44-1986" fmla="*/ 226 h 242"/>
              <a:gd name="connsiteX45-1987" fmla="*/ 16 w 595"/>
              <a:gd name="connsiteY45-1988" fmla="*/ 216 h 242"/>
              <a:gd name="connsiteX46-1989" fmla="*/ 11 w 595"/>
              <a:gd name="connsiteY46-1990" fmla="*/ 211 h 242"/>
              <a:gd name="connsiteX47-1991" fmla="*/ 6 w 595"/>
              <a:gd name="connsiteY47-1992" fmla="*/ 200 h 242"/>
              <a:gd name="connsiteX48-1993" fmla="*/ 0 w 595"/>
              <a:gd name="connsiteY48-1994" fmla="*/ 195 h 242"/>
              <a:gd name="connsiteX49-1995" fmla="*/ 6 w 595"/>
              <a:gd name="connsiteY49-1996" fmla="*/ 190 h 242"/>
              <a:gd name="connsiteX50-1997" fmla="*/ 11 w 595"/>
              <a:gd name="connsiteY50-1998" fmla="*/ 184 h 242"/>
              <a:gd name="connsiteX51-1999" fmla="*/ 16 w 595"/>
              <a:gd name="connsiteY51-2000" fmla="*/ 179 h 242"/>
              <a:gd name="connsiteX52-2001" fmla="*/ 27 w 595"/>
              <a:gd name="connsiteY52-2002" fmla="*/ 174 h 242"/>
              <a:gd name="connsiteX53-2003" fmla="*/ 37 w 595"/>
              <a:gd name="connsiteY53-2004" fmla="*/ 163 h 242"/>
              <a:gd name="connsiteX54-2005" fmla="*/ 48 w 595"/>
              <a:gd name="connsiteY54-2006" fmla="*/ 153 h 242"/>
              <a:gd name="connsiteX55-2007" fmla="*/ 53 w 595"/>
              <a:gd name="connsiteY55-2008" fmla="*/ 137 h 242"/>
              <a:gd name="connsiteX56-2009" fmla="*/ 63 w 595"/>
              <a:gd name="connsiteY56-2010" fmla="*/ 121 h 242"/>
              <a:gd name="connsiteX57-2011" fmla="*/ 63 w 595"/>
              <a:gd name="connsiteY57-2012" fmla="*/ 100 h 242"/>
              <a:gd name="connsiteX58-2013" fmla="*/ 69 w 595"/>
              <a:gd name="connsiteY58-2014" fmla="*/ 89 h 242"/>
              <a:gd name="connsiteX59-2015" fmla="*/ 69 w 595"/>
              <a:gd name="connsiteY59-2016" fmla="*/ 74 h 242"/>
              <a:gd name="connsiteX60-2017" fmla="*/ 69 w 595"/>
              <a:gd name="connsiteY60-2018" fmla="*/ 63 h 242"/>
              <a:gd name="connsiteX61-2019" fmla="*/ 63 w 595"/>
              <a:gd name="connsiteY61-2020" fmla="*/ 47 h 242"/>
              <a:gd name="connsiteX62-2021" fmla="*/ 58 w 595"/>
              <a:gd name="connsiteY62-2022" fmla="*/ 42 h 242"/>
              <a:gd name="connsiteX63-2023" fmla="*/ 53 w 595"/>
              <a:gd name="connsiteY63-2024" fmla="*/ 37 h 242"/>
              <a:gd name="connsiteX64-2025" fmla="*/ 48 w 595"/>
              <a:gd name="connsiteY64-2026" fmla="*/ 32 h 242"/>
              <a:gd name="connsiteX65-2027" fmla="*/ 48 w 595"/>
              <a:gd name="connsiteY65-2028" fmla="*/ 26 h 242"/>
              <a:gd name="connsiteX66-2029" fmla="*/ 48 w 595"/>
              <a:gd name="connsiteY66-2030" fmla="*/ 16 h 242"/>
              <a:gd name="connsiteX67-2031" fmla="*/ 48 w 595"/>
              <a:gd name="connsiteY67-2032" fmla="*/ 10 h 242"/>
              <a:gd name="connsiteX68-2033" fmla="*/ 53 w 595"/>
              <a:gd name="connsiteY68-2034" fmla="*/ 5 h 242"/>
              <a:gd name="connsiteX69-2035" fmla="*/ 58 w 595"/>
              <a:gd name="connsiteY69-2036" fmla="*/ 5 h 242"/>
              <a:gd name="connsiteX70-2037" fmla="*/ 69 w 595"/>
              <a:gd name="connsiteY70-2038" fmla="*/ 0 h 242"/>
              <a:gd name="connsiteX71-2039" fmla="*/ 74 w 595"/>
              <a:gd name="connsiteY71-2040" fmla="*/ 5 h 242"/>
              <a:gd name="connsiteX72-2041" fmla="*/ 84 w 595"/>
              <a:gd name="connsiteY72-2042" fmla="*/ 5 h 242"/>
              <a:gd name="connsiteX73-2043" fmla="*/ 95 w 595"/>
              <a:gd name="connsiteY73-2044" fmla="*/ 10 h 242"/>
              <a:gd name="connsiteX74-2045" fmla="*/ 105 w 595"/>
              <a:gd name="connsiteY74-2046" fmla="*/ 16 h 242"/>
              <a:gd name="connsiteX75-2047" fmla="*/ 116 w 595"/>
              <a:gd name="connsiteY75-2048" fmla="*/ 26 h 242"/>
              <a:gd name="connsiteX76-2049" fmla="*/ 127 w 595"/>
              <a:gd name="connsiteY76-2050" fmla="*/ 32 h 242"/>
              <a:gd name="connsiteX77-2051" fmla="*/ 132 w 595"/>
              <a:gd name="connsiteY77-2052" fmla="*/ 37 h 242"/>
              <a:gd name="connsiteX78-2053" fmla="*/ 137 w 595"/>
              <a:gd name="connsiteY78-2054" fmla="*/ 42 h 242"/>
              <a:gd name="connsiteX79-2055" fmla="*/ 137 w 595"/>
              <a:gd name="connsiteY79-2056" fmla="*/ 47 h 242"/>
              <a:gd name="connsiteX80-2057" fmla="*/ 137 w 595"/>
              <a:gd name="connsiteY80-2058" fmla="*/ 53 h 242"/>
              <a:gd name="connsiteX81-2059" fmla="*/ 137 w 595"/>
              <a:gd name="connsiteY81-2060" fmla="*/ 58 h 242"/>
              <a:gd name="connsiteX82-2061" fmla="*/ 137 w 595"/>
              <a:gd name="connsiteY82-2062" fmla="*/ 63 h 242"/>
              <a:gd name="connsiteX83-2063" fmla="*/ 137 w 595"/>
              <a:gd name="connsiteY83-2064" fmla="*/ 68 h 242"/>
              <a:gd name="connsiteX84-2065" fmla="*/ 132 w 595"/>
              <a:gd name="connsiteY84-2066" fmla="*/ 79 h 242"/>
              <a:gd name="connsiteX85-2067" fmla="*/ 132 w 595"/>
              <a:gd name="connsiteY85-2068" fmla="*/ 89 h 242"/>
              <a:gd name="connsiteX86-2069" fmla="*/ 127 w 595"/>
              <a:gd name="connsiteY86-2070" fmla="*/ 100 h 242"/>
              <a:gd name="connsiteX87-2071" fmla="*/ 121 w 595"/>
              <a:gd name="connsiteY87-2072" fmla="*/ 111 h 242"/>
              <a:gd name="connsiteX88-2073" fmla="*/ 116 w 595"/>
              <a:gd name="connsiteY88-2074" fmla="*/ 121 h 242"/>
              <a:gd name="connsiteX89-2075" fmla="*/ 116 w 595"/>
              <a:gd name="connsiteY89-2076" fmla="*/ 132 h 242"/>
              <a:gd name="connsiteX90-2077" fmla="*/ 111 w 595"/>
              <a:gd name="connsiteY90-2078" fmla="*/ 137 h 242"/>
              <a:gd name="connsiteX91-2079" fmla="*/ 111 w 595"/>
              <a:gd name="connsiteY91-2080" fmla="*/ 147 h 242"/>
              <a:gd name="connsiteX92-2081" fmla="*/ 111 w 595"/>
              <a:gd name="connsiteY92-2082" fmla="*/ 153 h 242"/>
              <a:gd name="connsiteX93-2083" fmla="*/ 111 w 595"/>
              <a:gd name="connsiteY93-2084" fmla="*/ 158 h 242"/>
              <a:gd name="connsiteX94-2085" fmla="*/ 111 w 595"/>
              <a:gd name="connsiteY94-2086" fmla="*/ 158 h 242"/>
              <a:gd name="connsiteX95-2087" fmla="*/ 111 w 595"/>
              <a:gd name="connsiteY95-2088" fmla="*/ 163 h 242"/>
              <a:gd name="connsiteX96-2089" fmla="*/ 116 w 595"/>
              <a:gd name="connsiteY96-2090" fmla="*/ 163 h 242"/>
              <a:gd name="connsiteX97-2091" fmla="*/ 116 w 595"/>
              <a:gd name="connsiteY97-2092" fmla="*/ 163 h 242"/>
              <a:gd name="connsiteX98-2093" fmla="*/ 121 w 595"/>
              <a:gd name="connsiteY98-2094" fmla="*/ 163 h 242"/>
              <a:gd name="connsiteX99-2095" fmla="*/ 132 w 595"/>
              <a:gd name="connsiteY99-2096" fmla="*/ 163 h 242"/>
              <a:gd name="connsiteX100-2097" fmla="*/ 148 w 595"/>
              <a:gd name="connsiteY100-2098" fmla="*/ 163 h 242"/>
              <a:gd name="connsiteX101-2099" fmla="*/ 169 w 595"/>
              <a:gd name="connsiteY101-2100" fmla="*/ 163 h 242"/>
              <a:gd name="connsiteX102-2101" fmla="*/ 190 w 595"/>
              <a:gd name="connsiteY102-2102" fmla="*/ 163 h 242"/>
              <a:gd name="connsiteX103-2103" fmla="*/ 211 w 595"/>
              <a:gd name="connsiteY103-2104" fmla="*/ 158 h 242"/>
              <a:gd name="connsiteX104-2105" fmla="*/ 242 w 595"/>
              <a:gd name="connsiteY104-2106" fmla="*/ 153 h 242"/>
              <a:gd name="connsiteX105-2107" fmla="*/ 269 w 595"/>
              <a:gd name="connsiteY105-2108" fmla="*/ 153 h 242"/>
              <a:gd name="connsiteX106-2109" fmla="*/ 290 w 595"/>
              <a:gd name="connsiteY106-2110" fmla="*/ 147 h 242"/>
              <a:gd name="connsiteX107-2111" fmla="*/ 311 w 595"/>
              <a:gd name="connsiteY107-2112" fmla="*/ 147 h 242"/>
              <a:gd name="connsiteX108-2113" fmla="*/ 332 w 595"/>
              <a:gd name="connsiteY108-2114" fmla="*/ 142 h 242"/>
              <a:gd name="connsiteX109-2115" fmla="*/ 342 w 595"/>
              <a:gd name="connsiteY109-2116" fmla="*/ 142 h 242"/>
              <a:gd name="connsiteX110-2117" fmla="*/ 358 w 595"/>
              <a:gd name="connsiteY110-2118" fmla="*/ 142 h 242"/>
              <a:gd name="connsiteX111-2119" fmla="*/ 363 w 595"/>
              <a:gd name="connsiteY111-2120" fmla="*/ 142 h 242"/>
              <a:gd name="connsiteX112-2121" fmla="*/ 368 w 595"/>
              <a:gd name="connsiteY112-2122" fmla="*/ 142 h 242"/>
              <a:gd name="connsiteX113-2123" fmla="*/ 368 w 595"/>
              <a:gd name="connsiteY113-2124" fmla="*/ 142 h 242"/>
              <a:gd name="connsiteX0-2125" fmla="*/ 368 w 579"/>
              <a:gd name="connsiteY0-2126" fmla="*/ 142 h 242"/>
              <a:gd name="connsiteX1-2127" fmla="*/ 374 w 579"/>
              <a:gd name="connsiteY1-2128" fmla="*/ 142 h 242"/>
              <a:gd name="connsiteX2-2129" fmla="*/ 379 w 579"/>
              <a:gd name="connsiteY2-2130" fmla="*/ 142 h 242"/>
              <a:gd name="connsiteX3-2131" fmla="*/ 395 w 579"/>
              <a:gd name="connsiteY3-2132" fmla="*/ 137 h 242"/>
              <a:gd name="connsiteX4-2133" fmla="*/ 405 w 579"/>
              <a:gd name="connsiteY4-2134" fmla="*/ 137 h 242"/>
              <a:gd name="connsiteX5-2135" fmla="*/ 421 w 579"/>
              <a:gd name="connsiteY5-2136" fmla="*/ 137 h 242"/>
              <a:gd name="connsiteX6-2137" fmla="*/ 442 w 579"/>
              <a:gd name="connsiteY6-2138" fmla="*/ 132 h 242"/>
              <a:gd name="connsiteX7-2139" fmla="*/ 468 w 579"/>
              <a:gd name="connsiteY7-2140" fmla="*/ 132 h 242"/>
              <a:gd name="connsiteX8-2141" fmla="*/ 579 w 579"/>
              <a:gd name="connsiteY8-2142" fmla="*/ 153 h 242"/>
              <a:gd name="connsiteX9-2143" fmla="*/ 558 w 579"/>
              <a:gd name="connsiteY9-2144" fmla="*/ 153 h 242"/>
              <a:gd name="connsiteX10-2145" fmla="*/ 542 w 579"/>
              <a:gd name="connsiteY10-2146" fmla="*/ 153 h 242"/>
              <a:gd name="connsiteX11-2147" fmla="*/ 521 w 579"/>
              <a:gd name="connsiteY11-2148" fmla="*/ 158 h 242"/>
              <a:gd name="connsiteX12-2149" fmla="*/ 500 w 579"/>
              <a:gd name="connsiteY12-2150" fmla="*/ 158 h 242"/>
              <a:gd name="connsiteX13-2151" fmla="*/ 479 w 579"/>
              <a:gd name="connsiteY13-2152" fmla="*/ 163 h 242"/>
              <a:gd name="connsiteX14-2153" fmla="*/ 458 w 579"/>
              <a:gd name="connsiteY14-2154" fmla="*/ 163 h 242"/>
              <a:gd name="connsiteX15-2155" fmla="*/ 432 w 579"/>
              <a:gd name="connsiteY15-2156" fmla="*/ 169 h 242"/>
              <a:gd name="connsiteX16-2157" fmla="*/ 405 w 579"/>
              <a:gd name="connsiteY16-2158" fmla="*/ 169 h 242"/>
              <a:gd name="connsiteX17-2159" fmla="*/ 384 w 579"/>
              <a:gd name="connsiteY17-2160" fmla="*/ 174 h 242"/>
              <a:gd name="connsiteX18-2161" fmla="*/ 353 w 579"/>
              <a:gd name="connsiteY18-2162" fmla="*/ 174 h 242"/>
              <a:gd name="connsiteX19-2163" fmla="*/ 326 w 579"/>
              <a:gd name="connsiteY19-2164" fmla="*/ 179 h 242"/>
              <a:gd name="connsiteX20-2165" fmla="*/ 305 w 579"/>
              <a:gd name="connsiteY20-2166" fmla="*/ 184 h 242"/>
              <a:gd name="connsiteX21-2167" fmla="*/ 279 w 579"/>
              <a:gd name="connsiteY21-2168" fmla="*/ 190 h 242"/>
              <a:gd name="connsiteX22-2169" fmla="*/ 258 w 579"/>
              <a:gd name="connsiteY22-2170" fmla="*/ 190 h 242"/>
              <a:gd name="connsiteX23-2171" fmla="*/ 237 w 579"/>
              <a:gd name="connsiteY23-2172" fmla="*/ 195 h 242"/>
              <a:gd name="connsiteX24-2173" fmla="*/ 216 w 579"/>
              <a:gd name="connsiteY24-2174" fmla="*/ 200 h 242"/>
              <a:gd name="connsiteX25-2175" fmla="*/ 200 w 579"/>
              <a:gd name="connsiteY25-2176" fmla="*/ 200 h 242"/>
              <a:gd name="connsiteX26-2177" fmla="*/ 184 w 579"/>
              <a:gd name="connsiteY26-2178" fmla="*/ 205 h 242"/>
              <a:gd name="connsiteX27-2179" fmla="*/ 169 w 579"/>
              <a:gd name="connsiteY27-2180" fmla="*/ 205 h 242"/>
              <a:gd name="connsiteX28-2181" fmla="*/ 153 w 579"/>
              <a:gd name="connsiteY28-2182" fmla="*/ 211 h 242"/>
              <a:gd name="connsiteX29-2183" fmla="*/ 142 w 579"/>
              <a:gd name="connsiteY29-2184" fmla="*/ 211 h 242"/>
              <a:gd name="connsiteX30-2185" fmla="*/ 132 w 579"/>
              <a:gd name="connsiteY30-2186" fmla="*/ 216 h 242"/>
              <a:gd name="connsiteX31-2187" fmla="*/ 127 w 579"/>
              <a:gd name="connsiteY31-2188" fmla="*/ 216 h 242"/>
              <a:gd name="connsiteX32-2189" fmla="*/ 116 w 579"/>
              <a:gd name="connsiteY32-2190" fmla="*/ 221 h 242"/>
              <a:gd name="connsiteX33-2191" fmla="*/ 111 w 579"/>
              <a:gd name="connsiteY33-2192" fmla="*/ 221 h 242"/>
              <a:gd name="connsiteX34-2193" fmla="*/ 105 w 579"/>
              <a:gd name="connsiteY34-2194" fmla="*/ 226 h 242"/>
              <a:gd name="connsiteX35-2195" fmla="*/ 90 w 579"/>
              <a:gd name="connsiteY35-2196" fmla="*/ 232 h 242"/>
              <a:gd name="connsiteX36-2197" fmla="*/ 79 w 579"/>
              <a:gd name="connsiteY36-2198" fmla="*/ 237 h 242"/>
              <a:gd name="connsiteX37-2199" fmla="*/ 69 w 579"/>
              <a:gd name="connsiteY37-2200" fmla="*/ 242 h 242"/>
              <a:gd name="connsiteX38-2201" fmla="*/ 63 w 579"/>
              <a:gd name="connsiteY38-2202" fmla="*/ 242 h 242"/>
              <a:gd name="connsiteX39-2203" fmla="*/ 58 w 579"/>
              <a:gd name="connsiteY39-2204" fmla="*/ 242 h 242"/>
              <a:gd name="connsiteX40-2205" fmla="*/ 53 w 579"/>
              <a:gd name="connsiteY40-2206" fmla="*/ 242 h 242"/>
              <a:gd name="connsiteX41-2207" fmla="*/ 48 w 579"/>
              <a:gd name="connsiteY41-2208" fmla="*/ 242 h 242"/>
              <a:gd name="connsiteX42-2209" fmla="*/ 37 w 579"/>
              <a:gd name="connsiteY42-2210" fmla="*/ 232 h 242"/>
              <a:gd name="connsiteX43-2211" fmla="*/ 27 w 579"/>
              <a:gd name="connsiteY43-2212" fmla="*/ 226 h 242"/>
              <a:gd name="connsiteX44-2213" fmla="*/ 16 w 579"/>
              <a:gd name="connsiteY44-2214" fmla="*/ 216 h 242"/>
              <a:gd name="connsiteX45-2215" fmla="*/ 11 w 579"/>
              <a:gd name="connsiteY45-2216" fmla="*/ 211 h 242"/>
              <a:gd name="connsiteX46-2217" fmla="*/ 6 w 579"/>
              <a:gd name="connsiteY46-2218" fmla="*/ 200 h 242"/>
              <a:gd name="connsiteX47-2219" fmla="*/ 0 w 579"/>
              <a:gd name="connsiteY47-2220" fmla="*/ 195 h 242"/>
              <a:gd name="connsiteX48-2221" fmla="*/ 6 w 579"/>
              <a:gd name="connsiteY48-2222" fmla="*/ 190 h 242"/>
              <a:gd name="connsiteX49-2223" fmla="*/ 11 w 579"/>
              <a:gd name="connsiteY49-2224" fmla="*/ 184 h 242"/>
              <a:gd name="connsiteX50-2225" fmla="*/ 16 w 579"/>
              <a:gd name="connsiteY50-2226" fmla="*/ 179 h 242"/>
              <a:gd name="connsiteX51-2227" fmla="*/ 27 w 579"/>
              <a:gd name="connsiteY51-2228" fmla="*/ 174 h 242"/>
              <a:gd name="connsiteX52-2229" fmla="*/ 37 w 579"/>
              <a:gd name="connsiteY52-2230" fmla="*/ 163 h 242"/>
              <a:gd name="connsiteX53-2231" fmla="*/ 48 w 579"/>
              <a:gd name="connsiteY53-2232" fmla="*/ 153 h 242"/>
              <a:gd name="connsiteX54-2233" fmla="*/ 53 w 579"/>
              <a:gd name="connsiteY54-2234" fmla="*/ 137 h 242"/>
              <a:gd name="connsiteX55-2235" fmla="*/ 63 w 579"/>
              <a:gd name="connsiteY55-2236" fmla="*/ 121 h 242"/>
              <a:gd name="connsiteX56-2237" fmla="*/ 63 w 579"/>
              <a:gd name="connsiteY56-2238" fmla="*/ 100 h 242"/>
              <a:gd name="connsiteX57-2239" fmla="*/ 69 w 579"/>
              <a:gd name="connsiteY57-2240" fmla="*/ 89 h 242"/>
              <a:gd name="connsiteX58-2241" fmla="*/ 69 w 579"/>
              <a:gd name="connsiteY58-2242" fmla="*/ 74 h 242"/>
              <a:gd name="connsiteX59-2243" fmla="*/ 69 w 579"/>
              <a:gd name="connsiteY59-2244" fmla="*/ 63 h 242"/>
              <a:gd name="connsiteX60-2245" fmla="*/ 63 w 579"/>
              <a:gd name="connsiteY60-2246" fmla="*/ 47 h 242"/>
              <a:gd name="connsiteX61-2247" fmla="*/ 58 w 579"/>
              <a:gd name="connsiteY61-2248" fmla="*/ 42 h 242"/>
              <a:gd name="connsiteX62-2249" fmla="*/ 53 w 579"/>
              <a:gd name="connsiteY62-2250" fmla="*/ 37 h 242"/>
              <a:gd name="connsiteX63-2251" fmla="*/ 48 w 579"/>
              <a:gd name="connsiteY63-2252" fmla="*/ 32 h 242"/>
              <a:gd name="connsiteX64-2253" fmla="*/ 48 w 579"/>
              <a:gd name="connsiteY64-2254" fmla="*/ 26 h 242"/>
              <a:gd name="connsiteX65-2255" fmla="*/ 48 w 579"/>
              <a:gd name="connsiteY65-2256" fmla="*/ 16 h 242"/>
              <a:gd name="connsiteX66-2257" fmla="*/ 48 w 579"/>
              <a:gd name="connsiteY66-2258" fmla="*/ 10 h 242"/>
              <a:gd name="connsiteX67-2259" fmla="*/ 53 w 579"/>
              <a:gd name="connsiteY67-2260" fmla="*/ 5 h 242"/>
              <a:gd name="connsiteX68-2261" fmla="*/ 58 w 579"/>
              <a:gd name="connsiteY68-2262" fmla="*/ 5 h 242"/>
              <a:gd name="connsiteX69-2263" fmla="*/ 69 w 579"/>
              <a:gd name="connsiteY69-2264" fmla="*/ 0 h 242"/>
              <a:gd name="connsiteX70-2265" fmla="*/ 74 w 579"/>
              <a:gd name="connsiteY70-2266" fmla="*/ 5 h 242"/>
              <a:gd name="connsiteX71-2267" fmla="*/ 84 w 579"/>
              <a:gd name="connsiteY71-2268" fmla="*/ 5 h 242"/>
              <a:gd name="connsiteX72-2269" fmla="*/ 95 w 579"/>
              <a:gd name="connsiteY72-2270" fmla="*/ 10 h 242"/>
              <a:gd name="connsiteX73-2271" fmla="*/ 105 w 579"/>
              <a:gd name="connsiteY73-2272" fmla="*/ 16 h 242"/>
              <a:gd name="connsiteX74-2273" fmla="*/ 116 w 579"/>
              <a:gd name="connsiteY74-2274" fmla="*/ 26 h 242"/>
              <a:gd name="connsiteX75-2275" fmla="*/ 127 w 579"/>
              <a:gd name="connsiteY75-2276" fmla="*/ 32 h 242"/>
              <a:gd name="connsiteX76-2277" fmla="*/ 132 w 579"/>
              <a:gd name="connsiteY76-2278" fmla="*/ 37 h 242"/>
              <a:gd name="connsiteX77-2279" fmla="*/ 137 w 579"/>
              <a:gd name="connsiteY77-2280" fmla="*/ 42 h 242"/>
              <a:gd name="connsiteX78-2281" fmla="*/ 137 w 579"/>
              <a:gd name="connsiteY78-2282" fmla="*/ 47 h 242"/>
              <a:gd name="connsiteX79-2283" fmla="*/ 137 w 579"/>
              <a:gd name="connsiteY79-2284" fmla="*/ 53 h 242"/>
              <a:gd name="connsiteX80-2285" fmla="*/ 137 w 579"/>
              <a:gd name="connsiteY80-2286" fmla="*/ 58 h 242"/>
              <a:gd name="connsiteX81-2287" fmla="*/ 137 w 579"/>
              <a:gd name="connsiteY81-2288" fmla="*/ 63 h 242"/>
              <a:gd name="connsiteX82-2289" fmla="*/ 137 w 579"/>
              <a:gd name="connsiteY82-2290" fmla="*/ 68 h 242"/>
              <a:gd name="connsiteX83-2291" fmla="*/ 132 w 579"/>
              <a:gd name="connsiteY83-2292" fmla="*/ 79 h 242"/>
              <a:gd name="connsiteX84-2293" fmla="*/ 132 w 579"/>
              <a:gd name="connsiteY84-2294" fmla="*/ 89 h 242"/>
              <a:gd name="connsiteX85-2295" fmla="*/ 127 w 579"/>
              <a:gd name="connsiteY85-2296" fmla="*/ 100 h 242"/>
              <a:gd name="connsiteX86-2297" fmla="*/ 121 w 579"/>
              <a:gd name="connsiteY86-2298" fmla="*/ 111 h 242"/>
              <a:gd name="connsiteX87-2299" fmla="*/ 116 w 579"/>
              <a:gd name="connsiteY87-2300" fmla="*/ 121 h 242"/>
              <a:gd name="connsiteX88-2301" fmla="*/ 116 w 579"/>
              <a:gd name="connsiteY88-2302" fmla="*/ 132 h 242"/>
              <a:gd name="connsiteX89-2303" fmla="*/ 111 w 579"/>
              <a:gd name="connsiteY89-2304" fmla="*/ 137 h 242"/>
              <a:gd name="connsiteX90-2305" fmla="*/ 111 w 579"/>
              <a:gd name="connsiteY90-2306" fmla="*/ 147 h 242"/>
              <a:gd name="connsiteX91-2307" fmla="*/ 111 w 579"/>
              <a:gd name="connsiteY91-2308" fmla="*/ 153 h 242"/>
              <a:gd name="connsiteX92-2309" fmla="*/ 111 w 579"/>
              <a:gd name="connsiteY92-2310" fmla="*/ 158 h 242"/>
              <a:gd name="connsiteX93-2311" fmla="*/ 111 w 579"/>
              <a:gd name="connsiteY93-2312" fmla="*/ 158 h 242"/>
              <a:gd name="connsiteX94-2313" fmla="*/ 111 w 579"/>
              <a:gd name="connsiteY94-2314" fmla="*/ 163 h 242"/>
              <a:gd name="connsiteX95-2315" fmla="*/ 116 w 579"/>
              <a:gd name="connsiteY95-2316" fmla="*/ 163 h 242"/>
              <a:gd name="connsiteX96-2317" fmla="*/ 116 w 579"/>
              <a:gd name="connsiteY96-2318" fmla="*/ 163 h 242"/>
              <a:gd name="connsiteX97-2319" fmla="*/ 121 w 579"/>
              <a:gd name="connsiteY97-2320" fmla="*/ 163 h 242"/>
              <a:gd name="connsiteX98-2321" fmla="*/ 132 w 579"/>
              <a:gd name="connsiteY98-2322" fmla="*/ 163 h 242"/>
              <a:gd name="connsiteX99-2323" fmla="*/ 148 w 579"/>
              <a:gd name="connsiteY99-2324" fmla="*/ 163 h 242"/>
              <a:gd name="connsiteX100-2325" fmla="*/ 169 w 579"/>
              <a:gd name="connsiteY100-2326" fmla="*/ 163 h 242"/>
              <a:gd name="connsiteX101-2327" fmla="*/ 190 w 579"/>
              <a:gd name="connsiteY101-2328" fmla="*/ 163 h 242"/>
              <a:gd name="connsiteX102-2329" fmla="*/ 211 w 579"/>
              <a:gd name="connsiteY102-2330" fmla="*/ 158 h 242"/>
              <a:gd name="connsiteX103-2331" fmla="*/ 242 w 579"/>
              <a:gd name="connsiteY103-2332" fmla="*/ 153 h 242"/>
              <a:gd name="connsiteX104-2333" fmla="*/ 269 w 579"/>
              <a:gd name="connsiteY104-2334" fmla="*/ 153 h 242"/>
              <a:gd name="connsiteX105-2335" fmla="*/ 290 w 579"/>
              <a:gd name="connsiteY105-2336" fmla="*/ 147 h 242"/>
              <a:gd name="connsiteX106-2337" fmla="*/ 311 w 579"/>
              <a:gd name="connsiteY106-2338" fmla="*/ 147 h 242"/>
              <a:gd name="connsiteX107-2339" fmla="*/ 332 w 579"/>
              <a:gd name="connsiteY107-2340" fmla="*/ 142 h 242"/>
              <a:gd name="connsiteX108-2341" fmla="*/ 342 w 579"/>
              <a:gd name="connsiteY108-2342" fmla="*/ 142 h 242"/>
              <a:gd name="connsiteX109-2343" fmla="*/ 358 w 579"/>
              <a:gd name="connsiteY109-2344" fmla="*/ 142 h 242"/>
              <a:gd name="connsiteX110-2345" fmla="*/ 363 w 579"/>
              <a:gd name="connsiteY110-2346" fmla="*/ 142 h 242"/>
              <a:gd name="connsiteX111-2347" fmla="*/ 368 w 579"/>
              <a:gd name="connsiteY111-2348" fmla="*/ 142 h 242"/>
              <a:gd name="connsiteX112-2349" fmla="*/ 368 w 579"/>
              <a:gd name="connsiteY112-2350" fmla="*/ 142 h 242"/>
              <a:gd name="connsiteX0-2351" fmla="*/ 368 w 558"/>
              <a:gd name="connsiteY0-2352" fmla="*/ 142 h 242"/>
              <a:gd name="connsiteX1-2353" fmla="*/ 374 w 558"/>
              <a:gd name="connsiteY1-2354" fmla="*/ 142 h 242"/>
              <a:gd name="connsiteX2-2355" fmla="*/ 379 w 558"/>
              <a:gd name="connsiteY2-2356" fmla="*/ 142 h 242"/>
              <a:gd name="connsiteX3-2357" fmla="*/ 395 w 558"/>
              <a:gd name="connsiteY3-2358" fmla="*/ 137 h 242"/>
              <a:gd name="connsiteX4-2359" fmla="*/ 405 w 558"/>
              <a:gd name="connsiteY4-2360" fmla="*/ 137 h 242"/>
              <a:gd name="connsiteX5-2361" fmla="*/ 421 w 558"/>
              <a:gd name="connsiteY5-2362" fmla="*/ 137 h 242"/>
              <a:gd name="connsiteX6-2363" fmla="*/ 442 w 558"/>
              <a:gd name="connsiteY6-2364" fmla="*/ 132 h 242"/>
              <a:gd name="connsiteX7-2365" fmla="*/ 468 w 558"/>
              <a:gd name="connsiteY7-2366" fmla="*/ 132 h 242"/>
              <a:gd name="connsiteX8-2367" fmla="*/ 558 w 558"/>
              <a:gd name="connsiteY8-2368" fmla="*/ 153 h 242"/>
              <a:gd name="connsiteX9-2369" fmla="*/ 542 w 558"/>
              <a:gd name="connsiteY9-2370" fmla="*/ 153 h 242"/>
              <a:gd name="connsiteX10-2371" fmla="*/ 521 w 558"/>
              <a:gd name="connsiteY10-2372" fmla="*/ 158 h 242"/>
              <a:gd name="connsiteX11-2373" fmla="*/ 500 w 558"/>
              <a:gd name="connsiteY11-2374" fmla="*/ 158 h 242"/>
              <a:gd name="connsiteX12-2375" fmla="*/ 479 w 558"/>
              <a:gd name="connsiteY12-2376" fmla="*/ 163 h 242"/>
              <a:gd name="connsiteX13-2377" fmla="*/ 458 w 558"/>
              <a:gd name="connsiteY13-2378" fmla="*/ 163 h 242"/>
              <a:gd name="connsiteX14-2379" fmla="*/ 432 w 558"/>
              <a:gd name="connsiteY14-2380" fmla="*/ 169 h 242"/>
              <a:gd name="connsiteX15-2381" fmla="*/ 405 w 558"/>
              <a:gd name="connsiteY15-2382" fmla="*/ 169 h 242"/>
              <a:gd name="connsiteX16-2383" fmla="*/ 384 w 558"/>
              <a:gd name="connsiteY16-2384" fmla="*/ 174 h 242"/>
              <a:gd name="connsiteX17-2385" fmla="*/ 353 w 558"/>
              <a:gd name="connsiteY17-2386" fmla="*/ 174 h 242"/>
              <a:gd name="connsiteX18-2387" fmla="*/ 326 w 558"/>
              <a:gd name="connsiteY18-2388" fmla="*/ 179 h 242"/>
              <a:gd name="connsiteX19-2389" fmla="*/ 305 w 558"/>
              <a:gd name="connsiteY19-2390" fmla="*/ 184 h 242"/>
              <a:gd name="connsiteX20-2391" fmla="*/ 279 w 558"/>
              <a:gd name="connsiteY20-2392" fmla="*/ 190 h 242"/>
              <a:gd name="connsiteX21-2393" fmla="*/ 258 w 558"/>
              <a:gd name="connsiteY21-2394" fmla="*/ 190 h 242"/>
              <a:gd name="connsiteX22-2395" fmla="*/ 237 w 558"/>
              <a:gd name="connsiteY22-2396" fmla="*/ 195 h 242"/>
              <a:gd name="connsiteX23-2397" fmla="*/ 216 w 558"/>
              <a:gd name="connsiteY23-2398" fmla="*/ 200 h 242"/>
              <a:gd name="connsiteX24-2399" fmla="*/ 200 w 558"/>
              <a:gd name="connsiteY24-2400" fmla="*/ 200 h 242"/>
              <a:gd name="connsiteX25-2401" fmla="*/ 184 w 558"/>
              <a:gd name="connsiteY25-2402" fmla="*/ 205 h 242"/>
              <a:gd name="connsiteX26-2403" fmla="*/ 169 w 558"/>
              <a:gd name="connsiteY26-2404" fmla="*/ 205 h 242"/>
              <a:gd name="connsiteX27-2405" fmla="*/ 153 w 558"/>
              <a:gd name="connsiteY27-2406" fmla="*/ 211 h 242"/>
              <a:gd name="connsiteX28-2407" fmla="*/ 142 w 558"/>
              <a:gd name="connsiteY28-2408" fmla="*/ 211 h 242"/>
              <a:gd name="connsiteX29-2409" fmla="*/ 132 w 558"/>
              <a:gd name="connsiteY29-2410" fmla="*/ 216 h 242"/>
              <a:gd name="connsiteX30-2411" fmla="*/ 127 w 558"/>
              <a:gd name="connsiteY30-2412" fmla="*/ 216 h 242"/>
              <a:gd name="connsiteX31-2413" fmla="*/ 116 w 558"/>
              <a:gd name="connsiteY31-2414" fmla="*/ 221 h 242"/>
              <a:gd name="connsiteX32-2415" fmla="*/ 111 w 558"/>
              <a:gd name="connsiteY32-2416" fmla="*/ 221 h 242"/>
              <a:gd name="connsiteX33-2417" fmla="*/ 105 w 558"/>
              <a:gd name="connsiteY33-2418" fmla="*/ 226 h 242"/>
              <a:gd name="connsiteX34-2419" fmla="*/ 90 w 558"/>
              <a:gd name="connsiteY34-2420" fmla="*/ 232 h 242"/>
              <a:gd name="connsiteX35-2421" fmla="*/ 79 w 558"/>
              <a:gd name="connsiteY35-2422" fmla="*/ 237 h 242"/>
              <a:gd name="connsiteX36-2423" fmla="*/ 69 w 558"/>
              <a:gd name="connsiteY36-2424" fmla="*/ 242 h 242"/>
              <a:gd name="connsiteX37-2425" fmla="*/ 63 w 558"/>
              <a:gd name="connsiteY37-2426" fmla="*/ 242 h 242"/>
              <a:gd name="connsiteX38-2427" fmla="*/ 58 w 558"/>
              <a:gd name="connsiteY38-2428" fmla="*/ 242 h 242"/>
              <a:gd name="connsiteX39-2429" fmla="*/ 53 w 558"/>
              <a:gd name="connsiteY39-2430" fmla="*/ 242 h 242"/>
              <a:gd name="connsiteX40-2431" fmla="*/ 48 w 558"/>
              <a:gd name="connsiteY40-2432" fmla="*/ 242 h 242"/>
              <a:gd name="connsiteX41-2433" fmla="*/ 37 w 558"/>
              <a:gd name="connsiteY41-2434" fmla="*/ 232 h 242"/>
              <a:gd name="connsiteX42-2435" fmla="*/ 27 w 558"/>
              <a:gd name="connsiteY42-2436" fmla="*/ 226 h 242"/>
              <a:gd name="connsiteX43-2437" fmla="*/ 16 w 558"/>
              <a:gd name="connsiteY43-2438" fmla="*/ 216 h 242"/>
              <a:gd name="connsiteX44-2439" fmla="*/ 11 w 558"/>
              <a:gd name="connsiteY44-2440" fmla="*/ 211 h 242"/>
              <a:gd name="connsiteX45-2441" fmla="*/ 6 w 558"/>
              <a:gd name="connsiteY45-2442" fmla="*/ 200 h 242"/>
              <a:gd name="connsiteX46-2443" fmla="*/ 0 w 558"/>
              <a:gd name="connsiteY46-2444" fmla="*/ 195 h 242"/>
              <a:gd name="connsiteX47-2445" fmla="*/ 6 w 558"/>
              <a:gd name="connsiteY47-2446" fmla="*/ 190 h 242"/>
              <a:gd name="connsiteX48-2447" fmla="*/ 11 w 558"/>
              <a:gd name="connsiteY48-2448" fmla="*/ 184 h 242"/>
              <a:gd name="connsiteX49-2449" fmla="*/ 16 w 558"/>
              <a:gd name="connsiteY49-2450" fmla="*/ 179 h 242"/>
              <a:gd name="connsiteX50-2451" fmla="*/ 27 w 558"/>
              <a:gd name="connsiteY50-2452" fmla="*/ 174 h 242"/>
              <a:gd name="connsiteX51-2453" fmla="*/ 37 w 558"/>
              <a:gd name="connsiteY51-2454" fmla="*/ 163 h 242"/>
              <a:gd name="connsiteX52-2455" fmla="*/ 48 w 558"/>
              <a:gd name="connsiteY52-2456" fmla="*/ 153 h 242"/>
              <a:gd name="connsiteX53-2457" fmla="*/ 53 w 558"/>
              <a:gd name="connsiteY53-2458" fmla="*/ 137 h 242"/>
              <a:gd name="connsiteX54-2459" fmla="*/ 63 w 558"/>
              <a:gd name="connsiteY54-2460" fmla="*/ 121 h 242"/>
              <a:gd name="connsiteX55-2461" fmla="*/ 63 w 558"/>
              <a:gd name="connsiteY55-2462" fmla="*/ 100 h 242"/>
              <a:gd name="connsiteX56-2463" fmla="*/ 69 w 558"/>
              <a:gd name="connsiteY56-2464" fmla="*/ 89 h 242"/>
              <a:gd name="connsiteX57-2465" fmla="*/ 69 w 558"/>
              <a:gd name="connsiteY57-2466" fmla="*/ 74 h 242"/>
              <a:gd name="connsiteX58-2467" fmla="*/ 69 w 558"/>
              <a:gd name="connsiteY58-2468" fmla="*/ 63 h 242"/>
              <a:gd name="connsiteX59-2469" fmla="*/ 63 w 558"/>
              <a:gd name="connsiteY59-2470" fmla="*/ 47 h 242"/>
              <a:gd name="connsiteX60-2471" fmla="*/ 58 w 558"/>
              <a:gd name="connsiteY60-2472" fmla="*/ 42 h 242"/>
              <a:gd name="connsiteX61-2473" fmla="*/ 53 w 558"/>
              <a:gd name="connsiteY61-2474" fmla="*/ 37 h 242"/>
              <a:gd name="connsiteX62-2475" fmla="*/ 48 w 558"/>
              <a:gd name="connsiteY62-2476" fmla="*/ 32 h 242"/>
              <a:gd name="connsiteX63-2477" fmla="*/ 48 w 558"/>
              <a:gd name="connsiteY63-2478" fmla="*/ 26 h 242"/>
              <a:gd name="connsiteX64-2479" fmla="*/ 48 w 558"/>
              <a:gd name="connsiteY64-2480" fmla="*/ 16 h 242"/>
              <a:gd name="connsiteX65-2481" fmla="*/ 48 w 558"/>
              <a:gd name="connsiteY65-2482" fmla="*/ 10 h 242"/>
              <a:gd name="connsiteX66-2483" fmla="*/ 53 w 558"/>
              <a:gd name="connsiteY66-2484" fmla="*/ 5 h 242"/>
              <a:gd name="connsiteX67-2485" fmla="*/ 58 w 558"/>
              <a:gd name="connsiteY67-2486" fmla="*/ 5 h 242"/>
              <a:gd name="connsiteX68-2487" fmla="*/ 69 w 558"/>
              <a:gd name="connsiteY68-2488" fmla="*/ 0 h 242"/>
              <a:gd name="connsiteX69-2489" fmla="*/ 74 w 558"/>
              <a:gd name="connsiteY69-2490" fmla="*/ 5 h 242"/>
              <a:gd name="connsiteX70-2491" fmla="*/ 84 w 558"/>
              <a:gd name="connsiteY70-2492" fmla="*/ 5 h 242"/>
              <a:gd name="connsiteX71-2493" fmla="*/ 95 w 558"/>
              <a:gd name="connsiteY71-2494" fmla="*/ 10 h 242"/>
              <a:gd name="connsiteX72-2495" fmla="*/ 105 w 558"/>
              <a:gd name="connsiteY72-2496" fmla="*/ 16 h 242"/>
              <a:gd name="connsiteX73-2497" fmla="*/ 116 w 558"/>
              <a:gd name="connsiteY73-2498" fmla="*/ 26 h 242"/>
              <a:gd name="connsiteX74-2499" fmla="*/ 127 w 558"/>
              <a:gd name="connsiteY74-2500" fmla="*/ 32 h 242"/>
              <a:gd name="connsiteX75-2501" fmla="*/ 132 w 558"/>
              <a:gd name="connsiteY75-2502" fmla="*/ 37 h 242"/>
              <a:gd name="connsiteX76-2503" fmla="*/ 137 w 558"/>
              <a:gd name="connsiteY76-2504" fmla="*/ 42 h 242"/>
              <a:gd name="connsiteX77-2505" fmla="*/ 137 w 558"/>
              <a:gd name="connsiteY77-2506" fmla="*/ 47 h 242"/>
              <a:gd name="connsiteX78-2507" fmla="*/ 137 w 558"/>
              <a:gd name="connsiteY78-2508" fmla="*/ 53 h 242"/>
              <a:gd name="connsiteX79-2509" fmla="*/ 137 w 558"/>
              <a:gd name="connsiteY79-2510" fmla="*/ 58 h 242"/>
              <a:gd name="connsiteX80-2511" fmla="*/ 137 w 558"/>
              <a:gd name="connsiteY80-2512" fmla="*/ 63 h 242"/>
              <a:gd name="connsiteX81-2513" fmla="*/ 137 w 558"/>
              <a:gd name="connsiteY81-2514" fmla="*/ 68 h 242"/>
              <a:gd name="connsiteX82-2515" fmla="*/ 132 w 558"/>
              <a:gd name="connsiteY82-2516" fmla="*/ 79 h 242"/>
              <a:gd name="connsiteX83-2517" fmla="*/ 132 w 558"/>
              <a:gd name="connsiteY83-2518" fmla="*/ 89 h 242"/>
              <a:gd name="connsiteX84-2519" fmla="*/ 127 w 558"/>
              <a:gd name="connsiteY84-2520" fmla="*/ 100 h 242"/>
              <a:gd name="connsiteX85-2521" fmla="*/ 121 w 558"/>
              <a:gd name="connsiteY85-2522" fmla="*/ 111 h 242"/>
              <a:gd name="connsiteX86-2523" fmla="*/ 116 w 558"/>
              <a:gd name="connsiteY86-2524" fmla="*/ 121 h 242"/>
              <a:gd name="connsiteX87-2525" fmla="*/ 116 w 558"/>
              <a:gd name="connsiteY87-2526" fmla="*/ 132 h 242"/>
              <a:gd name="connsiteX88-2527" fmla="*/ 111 w 558"/>
              <a:gd name="connsiteY88-2528" fmla="*/ 137 h 242"/>
              <a:gd name="connsiteX89-2529" fmla="*/ 111 w 558"/>
              <a:gd name="connsiteY89-2530" fmla="*/ 147 h 242"/>
              <a:gd name="connsiteX90-2531" fmla="*/ 111 w 558"/>
              <a:gd name="connsiteY90-2532" fmla="*/ 153 h 242"/>
              <a:gd name="connsiteX91-2533" fmla="*/ 111 w 558"/>
              <a:gd name="connsiteY91-2534" fmla="*/ 158 h 242"/>
              <a:gd name="connsiteX92-2535" fmla="*/ 111 w 558"/>
              <a:gd name="connsiteY92-2536" fmla="*/ 158 h 242"/>
              <a:gd name="connsiteX93-2537" fmla="*/ 111 w 558"/>
              <a:gd name="connsiteY93-2538" fmla="*/ 163 h 242"/>
              <a:gd name="connsiteX94-2539" fmla="*/ 116 w 558"/>
              <a:gd name="connsiteY94-2540" fmla="*/ 163 h 242"/>
              <a:gd name="connsiteX95-2541" fmla="*/ 116 w 558"/>
              <a:gd name="connsiteY95-2542" fmla="*/ 163 h 242"/>
              <a:gd name="connsiteX96-2543" fmla="*/ 121 w 558"/>
              <a:gd name="connsiteY96-2544" fmla="*/ 163 h 242"/>
              <a:gd name="connsiteX97-2545" fmla="*/ 132 w 558"/>
              <a:gd name="connsiteY97-2546" fmla="*/ 163 h 242"/>
              <a:gd name="connsiteX98-2547" fmla="*/ 148 w 558"/>
              <a:gd name="connsiteY98-2548" fmla="*/ 163 h 242"/>
              <a:gd name="connsiteX99-2549" fmla="*/ 169 w 558"/>
              <a:gd name="connsiteY99-2550" fmla="*/ 163 h 242"/>
              <a:gd name="connsiteX100-2551" fmla="*/ 190 w 558"/>
              <a:gd name="connsiteY100-2552" fmla="*/ 163 h 242"/>
              <a:gd name="connsiteX101-2553" fmla="*/ 211 w 558"/>
              <a:gd name="connsiteY101-2554" fmla="*/ 158 h 242"/>
              <a:gd name="connsiteX102-2555" fmla="*/ 242 w 558"/>
              <a:gd name="connsiteY102-2556" fmla="*/ 153 h 242"/>
              <a:gd name="connsiteX103-2557" fmla="*/ 269 w 558"/>
              <a:gd name="connsiteY103-2558" fmla="*/ 153 h 242"/>
              <a:gd name="connsiteX104-2559" fmla="*/ 290 w 558"/>
              <a:gd name="connsiteY104-2560" fmla="*/ 147 h 242"/>
              <a:gd name="connsiteX105-2561" fmla="*/ 311 w 558"/>
              <a:gd name="connsiteY105-2562" fmla="*/ 147 h 242"/>
              <a:gd name="connsiteX106-2563" fmla="*/ 332 w 558"/>
              <a:gd name="connsiteY106-2564" fmla="*/ 142 h 242"/>
              <a:gd name="connsiteX107-2565" fmla="*/ 342 w 558"/>
              <a:gd name="connsiteY107-2566" fmla="*/ 142 h 242"/>
              <a:gd name="connsiteX108-2567" fmla="*/ 358 w 558"/>
              <a:gd name="connsiteY108-2568" fmla="*/ 142 h 242"/>
              <a:gd name="connsiteX109-2569" fmla="*/ 363 w 558"/>
              <a:gd name="connsiteY109-2570" fmla="*/ 142 h 242"/>
              <a:gd name="connsiteX110-2571" fmla="*/ 368 w 558"/>
              <a:gd name="connsiteY110-2572" fmla="*/ 142 h 242"/>
              <a:gd name="connsiteX111-2573" fmla="*/ 368 w 558"/>
              <a:gd name="connsiteY111-2574" fmla="*/ 142 h 242"/>
              <a:gd name="connsiteX0-2575" fmla="*/ 368 w 542"/>
              <a:gd name="connsiteY0-2576" fmla="*/ 142 h 242"/>
              <a:gd name="connsiteX1-2577" fmla="*/ 374 w 542"/>
              <a:gd name="connsiteY1-2578" fmla="*/ 142 h 242"/>
              <a:gd name="connsiteX2-2579" fmla="*/ 379 w 542"/>
              <a:gd name="connsiteY2-2580" fmla="*/ 142 h 242"/>
              <a:gd name="connsiteX3-2581" fmla="*/ 395 w 542"/>
              <a:gd name="connsiteY3-2582" fmla="*/ 137 h 242"/>
              <a:gd name="connsiteX4-2583" fmla="*/ 405 w 542"/>
              <a:gd name="connsiteY4-2584" fmla="*/ 137 h 242"/>
              <a:gd name="connsiteX5-2585" fmla="*/ 421 w 542"/>
              <a:gd name="connsiteY5-2586" fmla="*/ 137 h 242"/>
              <a:gd name="connsiteX6-2587" fmla="*/ 442 w 542"/>
              <a:gd name="connsiteY6-2588" fmla="*/ 132 h 242"/>
              <a:gd name="connsiteX7-2589" fmla="*/ 468 w 542"/>
              <a:gd name="connsiteY7-2590" fmla="*/ 132 h 242"/>
              <a:gd name="connsiteX8-2591" fmla="*/ 542 w 542"/>
              <a:gd name="connsiteY8-2592" fmla="*/ 153 h 242"/>
              <a:gd name="connsiteX9-2593" fmla="*/ 521 w 542"/>
              <a:gd name="connsiteY9-2594" fmla="*/ 158 h 242"/>
              <a:gd name="connsiteX10-2595" fmla="*/ 500 w 542"/>
              <a:gd name="connsiteY10-2596" fmla="*/ 158 h 242"/>
              <a:gd name="connsiteX11-2597" fmla="*/ 479 w 542"/>
              <a:gd name="connsiteY11-2598" fmla="*/ 163 h 242"/>
              <a:gd name="connsiteX12-2599" fmla="*/ 458 w 542"/>
              <a:gd name="connsiteY12-2600" fmla="*/ 163 h 242"/>
              <a:gd name="connsiteX13-2601" fmla="*/ 432 w 542"/>
              <a:gd name="connsiteY13-2602" fmla="*/ 169 h 242"/>
              <a:gd name="connsiteX14-2603" fmla="*/ 405 w 542"/>
              <a:gd name="connsiteY14-2604" fmla="*/ 169 h 242"/>
              <a:gd name="connsiteX15-2605" fmla="*/ 384 w 542"/>
              <a:gd name="connsiteY15-2606" fmla="*/ 174 h 242"/>
              <a:gd name="connsiteX16-2607" fmla="*/ 353 w 542"/>
              <a:gd name="connsiteY16-2608" fmla="*/ 174 h 242"/>
              <a:gd name="connsiteX17-2609" fmla="*/ 326 w 542"/>
              <a:gd name="connsiteY17-2610" fmla="*/ 179 h 242"/>
              <a:gd name="connsiteX18-2611" fmla="*/ 305 w 542"/>
              <a:gd name="connsiteY18-2612" fmla="*/ 184 h 242"/>
              <a:gd name="connsiteX19-2613" fmla="*/ 279 w 542"/>
              <a:gd name="connsiteY19-2614" fmla="*/ 190 h 242"/>
              <a:gd name="connsiteX20-2615" fmla="*/ 258 w 542"/>
              <a:gd name="connsiteY20-2616" fmla="*/ 190 h 242"/>
              <a:gd name="connsiteX21-2617" fmla="*/ 237 w 542"/>
              <a:gd name="connsiteY21-2618" fmla="*/ 195 h 242"/>
              <a:gd name="connsiteX22-2619" fmla="*/ 216 w 542"/>
              <a:gd name="connsiteY22-2620" fmla="*/ 200 h 242"/>
              <a:gd name="connsiteX23-2621" fmla="*/ 200 w 542"/>
              <a:gd name="connsiteY23-2622" fmla="*/ 200 h 242"/>
              <a:gd name="connsiteX24-2623" fmla="*/ 184 w 542"/>
              <a:gd name="connsiteY24-2624" fmla="*/ 205 h 242"/>
              <a:gd name="connsiteX25-2625" fmla="*/ 169 w 542"/>
              <a:gd name="connsiteY25-2626" fmla="*/ 205 h 242"/>
              <a:gd name="connsiteX26-2627" fmla="*/ 153 w 542"/>
              <a:gd name="connsiteY26-2628" fmla="*/ 211 h 242"/>
              <a:gd name="connsiteX27-2629" fmla="*/ 142 w 542"/>
              <a:gd name="connsiteY27-2630" fmla="*/ 211 h 242"/>
              <a:gd name="connsiteX28-2631" fmla="*/ 132 w 542"/>
              <a:gd name="connsiteY28-2632" fmla="*/ 216 h 242"/>
              <a:gd name="connsiteX29-2633" fmla="*/ 127 w 542"/>
              <a:gd name="connsiteY29-2634" fmla="*/ 216 h 242"/>
              <a:gd name="connsiteX30-2635" fmla="*/ 116 w 542"/>
              <a:gd name="connsiteY30-2636" fmla="*/ 221 h 242"/>
              <a:gd name="connsiteX31-2637" fmla="*/ 111 w 542"/>
              <a:gd name="connsiteY31-2638" fmla="*/ 221 h 242"/>
              <a:gd name="connsiteX32-2639" fmla="*/ 105 w 542"/>
              <a:gd name="connsiteY32-2640" fmla="*/ 226 h 242"/>
              <a:gd name="connsiteX33-2641" fmla="*/ 90 w 542"/>
              <a:gd name="connsiteY33-2642" fmla="*/ 232 h 242"/>
              <a:gd name="connsiteX34-2643" fmla="*/ 79 w 542"/>
              <a:gd name="connsiteY34-2644" fmla="*/ 237 h 242"/>
              <a:gd name="connsiteX35-2645" fmla="*/ 69 w 542"/>
              <a:gd name="connsiteY35-2646" fmla="*/ 242 h 242"/>
              <a:gd name="connsiteX36-2647" fmla="*/ 63 w 542"/>
              <a:gd name="connsiteY36-2648" fmla="*/ 242 h 242"/>
              <a:gd name="connsiteX37-2649" fmla="*/ 58 w 542"/>
              <a:gd name="connsiteY37-2650" fmla="*/ 242 h 242"/>
              <a:gd name="connsiteX38-2651" fmla="*/ 53 w 542"/>
              <a:gd name="connsiteY38-2652" fmla="*/ 242 h 242"/>
              <a:gd name="connsiteX39-2653" fmla="*/ 48 w 542"/>
              <a:gd name="connsiteY39-2654" fmla="*/ 242 h 242"/>
              <a:gd name="connsiteX40-2655" fmla="*/ 37 w 542"/>
              <a:gd name="connsiteY40-2656" fmla="*/ 232 h 242"/>
              <a:gd name="connsiteX41-2657" fmla="*/ 27 w 542"/>
              <a:gd name="connsiteY41-2658" fmla="*/ 226 h 242"/>
              <a:gd name="connsiteX42-2659" fmla="*/ 16 w 542"/>
              <a:gd name="connsiteY42-2660" fmla="*/ 216 h 242"/>
              <a:gd name="connsiteX43-2661" fmla="*/ 11 w 542"/>
              <a:gd name="connsiteY43-2662" fmla="*/ 211 h 242"/>
              <a:gd name="connsiteX44-2663" fmla="*/ 6 w 542"/>
              <a:gd name="connsiteY44-2664" fmla="*/ 200 h 242"/>
              <a:gd name="connsiteX45-2665" fmla="*/ 0 w 542"/>
              <a:gd name="connsiteY45-2666" fmla="*/ 195 h 242"/>
              <a:gd name="connsiteX46-2667" fmla="*/ 6 w 542"/>
              <a:gd name="connsiteY46-2668" fmla="*/ 190 h 242"/>
              <a:gd name="connsiteX47-2669" fmla="*/ 11 w 542"/>
              <a:gd name="connsiteY47-2670" fmla="*/ 184 h 242"/>
              <a:gd name="connsiteX48-2671" fmla="*/ 16 w 542"/>
              <a:gd name="connsiteY48-2672" fmla="*/ 179 h 242"/>
              <a:gd name="connsiteX49-2673" fmla="*/ 27 w 542"/>
              <a:gd name="connsiteY49-2674" fmla="*/ 174 h 242"/>
              <a:gd name="connsiteX50-2675" fmla="*/ 37 w 542"/>
              <a:gd name="connsiteY50-2676" fmla="*/ 163 h 242"/>
              <a:gd name="connsiteX51-2677" fmla="*/ 48 w 542"/>
              <a:gd name="connsiteY51-2678" fmla="*/ 153 h 242"/>
              <a:gd name="connsiteX52-2679" fmla="*/ 53 w 542"/>
              <a:gd name="connsiteY52-2680" fmla="*/ 137 h 242"/>
              <a:gd name="connsiteX53-2681" fmla="*/ 63 w 542"/>
              <a:gd name="connsiteY53-2682" fmla="*/ 121 h 242"/>
              <a:gd name="connsiteX54-2683" fmla="*/ 63 w 542"/>
              <a:gd name="connsiteY54-2684" fmla="*/ 100 h 242"/>
              <a:gd name="connsiteX55-2685" fmla="*/ 69 w 542"/>
              <a:gd name="connsiteY55-2686" fmla="*/ 89 h 242"/>
              <a:gd name="connsiteX56-2687" fmla="*/ 69 w 542"/>
              <a:gd name="connsiteY56-2688" fmla="*/ 74 h 242"/>
              <a:gd name="connsiteX57-2689" fmla="*/ 69 w 542"/>
              <a:gd name="connsiteY57-2690" fmla="*/ 63 h 242"/>
              <a:gd name="connsiteX58-2691" fmla="*/ 63 w 542"/>
              <a:gd name="connsiteY58-2692" fmla="*/ 47 h 242"/>
              <a:gd name="connsiteX59-2693" fmla="*/ 58 w 542"/>
              <a:gd name="connsiteY59-2694" fmla="*/ 42 h 242"/>
              <a:gd name="connsiteX60-2695" fmla="*/ 53 w 542"/>
              <a:gd name="connsiteY60-2696" fmla="*/ 37 h 242"/>
              <a:gd name="connsiteX61-2697" fmla="*/ 48 w 542"/>
              <a:gd name="connsiteY61-2698" fmla="*/ 32 h 242"/>
              <a:gd name="connsiteX62-2699" fmla="*/ 48 w 542"/>
              <a:gd name="connsiteY62-2700" fmla="*/ 26 h 242"/>
              <a:gd name="connsiteX63-2701" fmla="*/ 48 w 542"/>
              <a:gd name="connsiteY63-2702" fmla="*/ 16 h 242"/>
              <a:gd name="connsiteX64-2703" fmla="*/ 48 w 542"/>
              <a:gd name="connsiteY64-2704" fmla="*/ 10 h 242"/>
              <a:gd name="connsiteX65-2705" fmla="*/ 53 w 542"/>
              <a:gd name="connsiteY65-2706" fmla="*/ 5 h 242"/>
              <a:gd name="connsiteX66-2707" fmla="*/ 58 w 542"/>
              <a:gd name="connsiteY66-2708" fmla="*/ 5 h 242"/>
              <a:gd name="connsiteX67-2709" fmla="*/ 69 w 542"/>
              <a:gd name="connsiteY67-2710" fmla="*/ 0 h 242"/>
              <a:gd name="connsiteX68-2711" fmla="*/ 74 w 542"/>
              <a:gd name="connsiteY68-2712" fmla="*/ 5 h 242"/>
              <a:gd name="connsiteX69-2713" fmla="*/ 84 w 542"/>
              <a:gd name="connsiteY69-2714" fmla="*/ 5 h 242"/>
              <a:gd name="connsiteX70-2715" fmla="*/ 95 w 542"/>
              <a:gd name="connsiteY70-2716" fmla="*/ 10 h 242"/>
              <a:gd name="connsiteX71-2717" fmla="*/ 105 w 542"/>
              <a:gd name="connsiteY71-2718" fmla="*/ 16 h 242"/>
              <a:gd name="connsiteX72-2719" fmla="*/ 116 w 542"/>
              <a:gd name="connsiteY72-2720" fmla="*/ 26 h 242"/>
              <a:gd name="connsiteX73-2721" fmla="*/ 127 w 542"/>
              <a:gd name="connsiteY73-2722" fmla="*/ 32 h 242"/>
              <a:gd name="connsiteX74-2723" fmla="*/ 132 w 542"/>
              <a:gd name="connsiteY74-2724" fmla="*/ 37 h 242"/>
              <a:gd name="connsiteX75-2725" fmla="*/ 137 w 542"/>
              <a:gd name="connsiteY75-2726" fmla="*/ 42 h 242"/>
              <a:gd name="connsiteX76-2727" fmla="*/ 137 w 542"/>
              <a:gd name="connsiteY76-2728" fmla="*/ 47 h 242"/>
              <a:gd name="connsiteX77-2729" fmla="*/ 137 w 542"/>
              <a:gd name="connsiteY77-2730" fmla="*/ 53 h 242"/>
              <a:gd name="connsiteX78-2731" fmla="*/ 137 w 542"/>
              <a:gd name="connsiteY78-2732" fmla="*/ 58 h 242"/>
              <a:gd name="connsiteX79-2733" fmla="*/ 137 w 542"/>
              <a:gd name="connsiteY79-2734" fmla="*/ 63 h 242"/>
              <a:gd name="connsiteX80-2735" fmla="*/ 137 w 542"/>
              <a:gd name="connsiteY80-2736" fmla="*/ 68 h 242"/>
              <a:gd name="connsiteX81-2737" fmla="*/ 132 w 542"/>
              <a:gd name="connsiteY81-2738" fmla="*/ 79 h 242"/>
              <a:gd name="connsiteX82-2739" fmla="*/ 132 w 542"/>
              <a:gd name="connsiteY82-2740" fmla="*/ 89 h 242"/>
              <a:gd name="connsiteX83-2741" fmla="*/ 127 w 542"/>
              <a:gd name="connsiteY83-2742" fmla="*/ 100 h 242"/>
              <a:gd name="connsiteX84-2743" fmla="*/ 121 w 542"/>
              <a:gd name="connsiteY84-2744" fmla="*/ 111 h 242"/>
              <a:gd name="connsiteX85-2745" fmla="*/ 116 w 542"/>
              <a:gd name="connsiteY85-2746" fmla="*/ 121 h 242"/>
              <a:gd name="connsiteX86-2747" fmla="*/ 116 w 542"/>
              <a:gd name="connsiteY86-2748" fmla="*/ 132 h 242"/>
              <a:gd name="connsiteX87-2749" fmla="*/ 111 w 542"/>
              <a:gd name="connsiteY87-2750" fmla="*/ 137 h 242"/>
              <a:gd name="connsiteX88-2751" fmla="*/ 111 w 542"/>
              <a:gd name="connsiteY88-2752" fmla="*/ 147 h 242"/>
              <a:gd name="connsiteX89-2753" fmla="*/ 111 w 542"/>
              <a:gd name="connsiteY89-2754" fmla="*/ 153 h 242"/>
              <a:gd name="connsiteX90-2755" fmla="*/ 111 w 542"/>
              <a:gd name="connsiteY90-2756" fmla="*/ 158 h 242"/>
              <a:gd name="connsiteX91-2757" fmla="*/ 111 w 542"/>
              <a:gd name="connsiteY91-2758" fmla="*/ 158 h 242"/>
              <a:gd name="connsiteX92-2759" fmla="*/ 111 w 542"/>
              <a:gd name="connsiteY92-2760" fmla="*/ 163 h 242"/>
              <a:gd name="connsiteX93-2761" fmla="*/ 116 w 542"/>
              <a:gd name="connsiteY93-2762" fmla="*/ 163 h 242"/>
              <a:gd name="connsiteX94-2763" fmla="*/ 116 w 542"/>
              <a:gd name="connsiteY94-2764" fmla="*/ 163 h 242"/>
              <a:gd name="connsiteX95-2765" fmla="*/ 121 w 542"/>
              <a:gd name="connsiteY95-2766" fmla="*/ 163 h 242"/>
              <a:gd name="connsiteX96-2767" fmla="*/ 132 w 542"/>
              <a:gd name="connsiteY96-2768" fmla="*/ 163 h 242"/>
              <a:gd name="connsiteX97-2769" fmla="*/ 148 w 542"/>
              <a:gd name="connsiteY97-2770" fmla="*/ 163 h 242"/>
              <a:gd name="connsiteX98-2771" fmla="*/ 169 w 542"/>
              <a:gd name="connsiteY98-2772" fmla="*/ 163 h 242"/>
              <a:gd name="connsiteX99-2773" fmla="*/ 190 w 542"/>
              <a:gd name="connsiteY99-2774" fmla="*/ 163 h 242"/>
              <a:gd name="connsiteX100-2775" fmla="*/ 211 w 542"/>
              <a:gd name="connsiteY100-2776" fmla="*/ 158 h 242"/>
              <a:gd name="connsiteX101-2777" fmla="*/ 242 w 542"/>
              <a:gd name="connsiteY101-2778" fmla="*/ 153 h 242"/>
              <a:gd name="connsiteX102-2779" fmla="*/ 269 w 542"/>
              <a:gd name="connsiteY102-2780" fmla="*/ 153 h 242"/>
              <a:gd name="connsiteX103-2781" fmla="*/ 290 w 542"/>
              <a:gd name="connsiteY103-2782" fmla="*/ 147 h 242"/>
              <a:gd name="connsiteX104-2783" fmla="*/ 311 w 542"/>
              <a:gd name="connsiteY104-2784" fmla="*/ 147 h 242"/>
              <a:gd name="connsiteX105-2785" fmla="*/ 332 w 542"/>
              <a:gd name="connsiteY105-2786" fmla="*/ 142 h 242"/>
              <a:gd name="connsiteX106-2787" fmla="*/ 342 w 542"/>
              <a:gd name="connsiteY106-2788" fmla="*/ 142 h 242"/>
              <a:gd name="connsiteX107-2789" fmla="*/ 358 w 542"/>
              <a:gd name="connsiteY107-2790" fmla="*/ 142 h 242"/>
              <a:gd name="connsiteX108-2791" fmla="*/ 363 w 542"/>
              <a:gd name="connsiteY108-2792" fmla="*/ 142 h 242"/>
              <a:gd name="connsiteX109-2793" fmla="*/ 368 w 542"/>
              <a:gd name="connsiteY109-2794" fmla="*/ 142 h 242"/>
              <a:gd name="connsiteX110-2795" fmla="*/ 368 w 542"/>
              <a:gd name="connsiteY110-2796" fmla="*/ 142 h 242"/>
              <a:gd name="connsiteX0-2797" fmla="*/ 368 w 521"/>
              <a:gd name="connsiteY0-2798" fmla="*/ 142 h 242"/>
              <a:gd name="connsiteX1-2799" fmla="*/ 374 w 521"/>
              <a:gd name="connsiteY1-2800" fmla="*/ 142 h 242"/>
              <a:gd name="connsiteX2-2801" fmla="*/ 379 w 521"/>
              <a:gd name="connsiteY2-2802" fmla="*/ 142 h 242"/>
              <a:gd name="connsiteX3-2803" fmla="*/ 395 w 521"/>
              <a:gd name="connsiteY3-2804" fmla="*/ 137 h 242"/>
              <a:gd name="connsiteX4-2805" fmla="*/ 405 w 521"/>
              <a:gd name="connsiteY4-2806" fmla="*/ 137 h 242"/>
              <a:gd name="connsiteX5-2807" fmla="*/ 421 w 521"/>
              <a:gd name="connsiteY5-2808" fmla="*/ 137 h 242"/>
              <a:gd name="connsiteX6-2809" fmla="*/ 442 w 521"/>
              <a:gd name="connsiteY6-2810" fmla="*/ 132 h 242"/>
              <a:gd name="connsiteX7-2811" fmla="*/ 468 w 521"/>
              <a:gd name="connsiteY7-2812" fmla="*/ 132 h 242"/>
              <a:gd name="connsiteX8-2813" fmla="*/ 521 w 521"/>
              <a:gd name="connsiteY8-2814" fmla="*/ 158 h 242"/>
              <a:gd name="connsiteX9-2815" fmla="*/ 500 w 521"/>
              <a:gd name="connsiteY9-2816" fmla="*/ 158 h 242"/>
              <a:gd name="connsiteX10-2817" fmla="*/ 479 w 521"/>
              <a:gd name="connsiteY10-2818" fmla="*/ 163 h 242"/>
              <a:gd name="connsiteX11-2819" fmla="*/ 458 w 521"/>
              <a:gd name="connsiteY11-2820" fmla="*/ 163 h 242"/>
              <a:gd name="connsiteX12-2821" fmla="*/ 432 w 521"/>
              <a:gd name="connsiteY12-2822" fmla="*/ 169 h 242"/>
              <a:gd name="connsiteX13-2823" fmla="*/ 405 w 521"/>
              <a:gd name="connsiteY13-2824" fmla="*/ 169 h 242"/>
              <a:gd name="connsiteX14-2825" fmla="*/ 384 w 521"/>
              <a:gd name="connsiteY14-2826" fmla="*/ 174 h 242"/>
              <a:gd name="connsiteX15-2827" fmla="*/ 353 w 521"/>
              <a:gd name="connsiteY15-2828" fmla="*/ 174 h 242"/>
              <a:gd name="connsiteX16-2829" fmla="*/ 326 w 521"/>
              <a:gd name="connsiteY16-2830" fmla="*/ 179 h 242"/>
              <a:gd name="connsiteX17-2831" fmla="*/ 305 w 521"/>
              <a:gd name="connsiteY17-2832" fmla="*/ 184 h 242"/>
              <a:gd name="connsiteX18-2833" fmla="*/ 279 w 521"/>
              <a:gd name="connsiteY18-2834" fmla="*/ 190 h 242"/>
              <a:gd name="connsiteX19-2835" fmla="*/ 258 w 521"/>
              <a:gd name="connsiteY19-2836" fmla="*/ 190 h 242"/>
              <a:gd name="connsiteX20-2837" fmla="*/ 237 w 521"/>
              <a:gd name="connsiteY20-2838" fmla="*/ 195 h 242"/>
              <a:gd name="connsiteX21-2839" fmla="*/ 216 w 521"/>
              <a:gd name="connsiteY21-2840" fmla="*/ 200 h 242"/>
              <a:gd name="connsiteX22-2841" fmla="*/ 200 w 521"/>
              <a:gd name="connsiteY22-2842" fmla="*/ 200 h 242"/>
              <a:gd name="connsiteX23-2843" fmla="*/ 184 w 521"/>
              <a:gd name="connsiteY23-2844" fmla="*/ 205 h 242"/>
              <a:gd name="connsiteX24-2845" fmla="*/ 169 w 521"/>
              <a:gd name="connsiteY24-2846" fmla="*/ 205 h 242"/>
              <a:gd name="connsiteX25-2847" fmla="*/ 153 w 521"/>
              <a:gd name="connsiteY25-2848" fmla="*/ 211 h 242"/>
              <a:gd name="connsiteX26-2849" fmla="*/ 142 w 521"/>
              <a:gd name="connsiteY26-2850" fmla="*/ 211 h 242"/>
              <a:gd name="connsiteX27-2851" fmla="*/ 132 w 521"/>
              <a:gd name="connsiteY27-2852" fmla="*/ 216 h 242"/>
              <a:gd name="connsiteX28-2853" fmla="*/ 127 w 521"/>
              <a:gd name="connsiteY28-2854" fmla="*/ 216 h 242"/>
              <a:gd name="connsiteX29-2855" fmla="*/ 116 w 521"/>
              <a:gd name="connsiteY29-2856" fmla="*/ 221 h 242"/>
              <a:gd name="connsiteX30-2857" fmla="*/ 111 w 521"/>
              <a:gd name="connsiteY30-2858" fmla="*/ 221 h 242"/>
              <a:gd name="connsiteX31-2859" fmla="*/ 105 w 521"/>
              <a:gd name="connsiteY31-2860" fmla="*/ 226 h 242"/>
              <a:gd name="connsiteX32-2861" fmla="*/ 90 w 521"/>
              <a:gd name="connsiteY32-2862" fmla="*/ 232 h 242"/>
              <a:gd name="connsiteX33-2863" fmla="*/ 79 w 521"/>
              <a:gd name="connsiteY33-2864" fmla="*/ 237 h 242"/>
              <a:gd name="connsiteX34-2865" fmla="*/ 69 w 521"/>
              <a:gd name="connsiteY34-2866" fmla="*/ 242 h 242"/>
              <a:gd name="connsiteX35-2867" fmla="*/ 63 w 521"/>
              <a:gd name="connsiteY35-2868" fmla="*/ 242 h 242"/>
              <a:gd name="connsiteX36-2869" fmla="*/ 58 w 521"/>
              <a:gd name="connsiteY36-2870" fmla="*/ 242 h 242"/>
              <a:gd name="connsiteX37-2871" fmla="*/ 53 w 521"/>
              <a:gd name="connsiteY37-2872" fmla="*/ 242 h 242"/>
              <a:gd name="connsiteX38-2873" fmla="*/ 48 w 521"/>
              <a:gd name="connsiteY38-2874" fmla="*/ 242 h 242"/>
              <a:gd name="connsiteX39-2875" fmla="*/ 37 w 521"/>
              <a:gd name="connsiteY39-2876" fmla="*/ 232 h 242"/>
              <a:gd name="connsiteX40-2877" fmla="*/ 27 w 521"/>
              <a:gd name="connsiteY40-2878" fmla="*/ 226 h 242"/>
              <a:gd name="connsiteX41-2879" fmla="*/ 16 w 521"/>
              <a:gd name="connsiteY41-2880" fmla="*/ 216 h 242"/>
              <a:gd name="connsiteX42-2881" fmla="*/ 11 w 521"/>
              <a:gd name="connsiteY42-2882" fmla="*/ 211 h 242"/>
              <a:gd name="connsiteX43-2883" fmla="*/ 6 w 521"/>
              <a:gd name="connsiteY43-2884" fmla="*/ 200 h 242"/>
              <a:gd name="connsiteX44-2885" fmla="*/ 0 w 521"/>
              <a:gd name="connsiteY44-2886" fmla="*/ 195 h 242"/>
              <a:gd name="connsiteX45-2887" fmla="*/ 6 w 521"/>
              <a:gd name="connsiteY45-2888" fmla="*/ 190 h 242"/>
              <a:gd name="connsiteX46-2889" fmla="*/ 11 w 521"/>
              <a:gd name="connsiteY46-2890" fmla="*/ 184 h 242"/>
              <a:gd name="connsiteX47-2891" fmla="*/ 16 w 521"/>
              <a:gd name="connsiteY47-2892" fmla="*/ 179 h 242"/>
              <a:gd name="connsiteX48-2893" fmla="*/ 27 w 521"/>
              <a:gd name="connsiteY48-2894" fmla="*/ 174 h 242"/>
              <a:gd name="connsiteX49-2895" fmla="*/ 37 w 521"/>
              <a:gd name="connsiteY49-2896" fmla="*/ 163 h 242"/>
              <a:gd name="connsiteX50-2897" fmla="*/ 48 w 521"/>
              <a:gd name="connsiteY50-2898" fmla="*/ 153 h 242"/>
              <a:gd name="connsiteX51-2899" fmla="*/ 53 w 521"/>
              <a:gd name="connsiteY51-2900" fmla="*/ 137 h 242"/>
              <a:gd name="connsiteX52-2901" fmla="*/ 63 w 521"/>
              <a:gd name="connsiteY52-2902" fmla="*/ 121 h 242"/>
              <a:gd name="connsiteX53-2903" fmla="*/ 63 w 521"/>
              <a:gd name="connsiteY53-2904" fmla="*/ 100 h 242"/>
              <a:gd name="connsiteX54-2905" fmla="*/ 69 w 521"/>
              <a:gd name="connsiteY54-2906" fmla="*/ 89 h 242"/>
              <a:gd name="connsiteX55-2907" fmla="*/ 69 w 521"/>
              <a:gd name="connsiteY55-2908" fmla="*/ 74 h 242"/>
              <a:gd name="connsiteX56-2909" fmla="*/ 69 w 521"/>
              <a:gd name="connsiteY56-2910" fmla="*/ 63 h 242"/>
              <a:gd name="connsiteX57-2911" fmla="*/ 63 w 521"/>
              <a:gd name="connsiteY57-2912" fmla="*/ 47 h 242"/>
              <a:gd name="connsiteX58-2913" fmla="*/ 58 w 521"/>
              <a:gd name="connsiteY58-2914" fmla="*/ 42 h 242"/>
              <a:gd name="connsiteX59-2915" fmla="*/ 53 w 521"/>
              <a:gd name="connsiteY59-2916" fmla="*/ 37 h 242"/>
              <a:gd name="connsiteX60-2917" fmla="*/ 48 w 521"/>
              <a:gd name="connsiteY60-2918" fmla="*/ 32 h 242"/>
              <a:gd name="connsiteX61-2919" fmla="*/ 48 w 521"/>
              <a:gd name="connsiteY61-2920" fmla="*/ 26 h 242"/>
              <a:gd name="connsiteX62-2921" fmla="*/ 48 w 521"/>
              <a:gd name="connsiteY62-2922" fmla="*/ 16 h 242"/>
              <a:gd name="connsiteX63-2923" fmla="*/ 48 w 521"/>
              <a:gd name="connsiteY63-2924" fmla="*/ 10 h 242"/>
              <a:gd name="connsiteX64-2925" fmla="*/ 53 w 521"/>
              <a:gd name="connsiteY64-2926" fmla="*/ 5 h 242"/>
              <a:gd name="connsiteX65-2927" fmla="*/ 58 w 521"/>
              <a:gd name="connsiteY65-2928" fmla="*/ 5 h 242"/>
              <a:gd name="connsiteX66-2929" fmla="*/ 69 w 521"/>
              <a:gd name="connsiteY66-2930" fmla="*/ 0 h 242"/>
              <a:gd name="connsiteX67-2931" fmla="*/ 74 w 521"/>
              <a:gd name="connsiteY67-2932" fmla="*/ 5 h 242"/>
              <a:gd name="connsiteX68-2933" fmla="*/ 84 w 521"/>
              <a:gd name="connsiteY68-2934" fmla="*/ 5 h 242"/>
              <a:gd name="connsiteX69-2935" fmla="*/ 95 w 521"/>
              <a:gd name="connsiteY69-2936" fmla="*/ 10 h 242"/>
              <a:gd name="connsiteX70-2937" fmla="*/ 105 w 521"/>
              <a:gd name="connsiteY70-2938" fmla="*/ 16 h 242"/>
              <a:gd name="connsiteX71-2939" fmla="*/ 116 w 521"/>
              <a:gd name="connsiteY71-2940" fmla="*/ 26 h 242"/>
              <a:gd name="connsiteX72-2941" fmla="*/ 127 w 521"/>
              <a:gd name="connsiteY72-2942" fmla="*/ 32 h 242"/>
              <a:gd name="connsiteX73-2943" fmla="*/ 132 w 521"/>
              <a:gd name="connsiteY73-2944" fmla="*/ 37 h 242"/>
              <a:gd name="connsiteX74-2945" fmla="*/ 137 w 521"/>
              <a:gd name="connsiteY74-2946" fmla="*/ 42 h 242"/>
              <a:gd name="connsiteX75-2947" fmla="*/ 137 w 521"/>
              <a:gd name="connsiteY75-2948" fmla="*/ 47 h 242"/>
              <a:gd name="connsiteX76-2949" fmla="*/ 137 w 521"/>
              <a:gd name="connsiteY76-2950" fmla="*/ 53 h 242"/>
              <a:gd name="connsiteX77-2951" fmla="*/ 137 w 521"/>
              <a:gd name="connsiteY77-2952" fmla="*/ 58 h 242"/>
              <a:gd name="connsiteX78-2953" fmla="*/ 137 w 521"/>
              <a:gd name="connsiteY78-2954" fmla="*/ 63 h 242"/>
              <a:gd name="connsiteX79-2955" fmla="*/ 137 w 521"/>
              <a:gd name="connsiteY79-2956" fmla="*/ 68 h 242"/>
              <a:gd name="connsiteX80-2957" fmla="*/ 132 w 521"/>
              <a:gd name="connsiteY80-2958" fmla="*/ 79 h 242"/>
              <a:gd name="connsiteX81-2959" fmla="*/ 132 w 521"/>
              <a:gd name="connsiteY81-2960" fmla="*/ 89 h 242"/>
              <a:gd name="connsiteX82-2961" fmla="*/ 127 w 521"/>
              <a:gd name="connsiteY82-2962" fmla="*/ 100 h 242"/>
              <a:gd name="connsiteX83-2963" fmla="*/ 121 w 521"/>
              <a:gd name="connsiteY83-2964" fmla="*/ 111 h 242"/>
              <a:gd name="connsiteX84-2965" fmla="*/ 116 w 521"/>
              <a:gd name="connsiteY84-2966" fmla="*/ 121 h 242"/>
              <a:gd name="connsiteX85-2967" fmla="*/ 116 w 521"/>
              <a:gd name="connsiteY85-2968" fmla="*/ 132 h 242"/>
              <a:gd name="connsiteX86-2969" fmla="*/ 111 w 521"/>
              <a:gd name="connsiteY86-2970" fmla="*/ 137 h 242"/>
              <a:gd name="connsiteX87-2971" fmla="*/ 111 w 521"/>
              <a:gd name="connsiteY87-2972" fmla="*/ 147 h 242"/>
              <a:gd name="connsiteX88-2973" fmla="*/ 111 w 521"/>
              <a:gd name="connsiteY88-2974" fmla="*/ 153 h 242"/>
              <a:gd name="connsiteX89-2975" fmla="*/ 111 w 521"/>
              <a:gd name="connsiteY89-2976" fmla="*/ 158 h 242"/>
              <a:gd name="connsiteX90-2977" fmla="*/ 111 w 521"/>
              <a:gd name="connsiteY90-2978" fmla="*/ 158 h 242"/>
              <a:gd name="connsiteX91-2979" fmla="*/ 111 w 521"/>
              <a:gd name="connsiteY91-2980" fmla="*/ 163 h 242"/>
              <a:gd name="connsiteX92-2981" fmla="*/ 116 w 521"/>
              <a:gd name="connsiteY92-2982" fmla="*/ 163 h 242"/>
              <a:gd name="connsiteX93-2983" fmla="*/ 116 w 521"/>
              <a:gd name="connsiteY93-2984" fmla="*/ 163 h 242"/>
              <a:gd name="connsiteX94-2985" fmla="*/ 121 w 521"/>
              <a:gd name="connsiteY94-2986" fmla="*/ 163 h 242"/>
              <a:gd name="connsiteX95-2987" fmla="*/ 132 w 521"/>
              <a:gd name="connsiteY95-2988" fmla="*/ 163 h 242"/>
              <a:gd name="connsiteX96-2989" fmla="*/ 148 w 521"/>
              <a:gd name="connsiteY96-2990" fmla="*/ 163 h 242"/>
              <a:gd name="connsiteX97-2991" fmla="*/ 169 w 521"/>
              <a:gd name="connsiteY97-2992" fmla="*/ 163 h 242"/>
              <a:gd name="connsiteX98-2993" fmla="*/ 190 w 521"/>
              <a:gd name="connsiteY98-2994" fmla="*/ 163 h 242"/>
              <a:gd name="connsiteX99-2995" fmla="*/ 211 w 521"/>
              <a:gd name="connsiteY99-2996" fmla="*/ 158 h 242"/>
              <a:gd name="connsiteX100-2997" fmla="*/ 242 w 521"/>
              <a:gd name="connsiteY100-2998" fmla="*/ 153 h 242"/>
              <a:gd name="connsiteX101-2999" fmla="*/ 269 w 521"/>
              <a:gd name="connsiteY101-3000" fmla="*/ 153 h 242"/>
              <a:gd name="connsiteX102-3001" fmla="*/ 290 w 521"/>
              <a:gd name="connsiteY102-3002" fmla="*/ 147 h 242"/>
              <a:gd name="connsiteX103-3003" fmla="*/ 311 w 521"/>
              <a:gd name="connsiteY103-3004" fmla="*/ 147 h 242"/>
              <a:gd name="connsiteX104-3005" fmla="*/ 332 w 521"/>
              <a:gd name="connsiteY104-3006" fmla="*/ 142 h 242"/>
              <a:gd name="connsiteX105-3007" fmla="*/ 342 w 521"/>
              <a:gd name="connsiteY105-3008" fmla="*/ 142 h 242"/>
              <a:gd name="connsiteX106-3009" fmla="*/ 358 w 521"/>
              <a:gd name="connsiteY106-3010" fmla="*/ 142 h 242"/>
              <a:gd name="connsiteX107-3011" fmla="*/ 363 w 521"/>
              <a:gd name="connsiteY107-3012" fmla="*/ 142 h 242"/>
              <a:gd name="connsiteX108-3013" fmla="*/ 368 w 521"/>
              <a:gd name="connsiteY108-3014" fmla="*/ 142 h 242"/>
              <a:gd name="connsiteX109-3015" fmla="*/ 368 w 521"/>
              <a:gd name="connsiteY109-3016" fmla="*/ 142 h 242"/>
              <a:gd name="connsiteX0-3017" fmla="*/ 368 w 500"/>
              <a:gd name="connsiteY0-3018" fmla="*/ 142 h 242"/>
              <a:gd name="connsiteX1-3019" fmla="*/ 374 w 500"/>
              <a:gd name="connsiteY1-3020" fmla="*/ 142 h 242"/>
              <a:gd name="connsiteX2-3021" fmla="*/ 379 w 500"/>
              <a:gd name="connsiteY2-3022" fmla="*/ 142 h 242"/>
              <a:gd name="connsiteX3-3023" fmla="*/ 395 w 500"/>
              <a:gd name="connsiteY3-3024" fmla="*/ 137 h 242"/>
              <a:gd name="connsiteX4-3025" fmla="*/ 405 w 500"/>
              <a:gd name="connsiteY4-3026" fmla="*/ 137 h 242"/>
              <a:gd name="connsiteX5-3027" fmla="*/ 421 w 500"/>
              <a:gd name="connsiteY5-3028" fmla="*/ 137 h 242"/>
              <a:gd name="connsiteX6-3029" fmla="*/ 442 w 500"/>
              <a:gd name="connsiteY6-3030" fmla="*/ 132 h 242"/>
              <a:gd name="connsiteX7-3031" fmla="*/ 468 w 500"/>
              <a:gd name="connsiteY7-3032" fmla="*/ 132 h 242"/>
              <a:gd name="connsiteX8-3033" fmla="*/ 500 w 500"/>
              <a:gd name="connsiteY8-3034" fmla="*/ 158 h 242"/>
              <a:gd name="connsiteX9-3035" fmla="*/ 479 w 500"/>
              <a:gd name="connsiteY9-3036" fmla="*/ 163 h 242"/>
              <a:gd name="connsiteX10-3037" fmla="*/ 458 w 500"/>
              <a:gd name="connsiteY10-3038" fmla="*/ 163 h 242"/>
              <a:gd name="connsiteX11-3039" fmla="*/ 432 w 500"/>
              <a:gd name="connsiteY11-3040" fmla="*/ 169 h 242"/>
              <a:gd name="connsiteX12-3041" fmla="*/ 405 w 500"/>
              <a:gd name="connsiteY12-3042" fmla="*/ 169 h 242"/>
              <a:gd name="connsiteX13-3043" fmla="*/ 384 w 500"/>
              <a:gd name="connsiteY13-3044" fmla="*/ 174 h 242"/>
              <a:gd name="connsiteX14-3045" fmla="*/ 353 w 500"/>
              <a:gd name="connsiteY14-3046" fmla="*/ 174 h 242"/>
              <a:gd name="connsiteX15-3047" fmla="*/ 326 w 500"/>
              <a:gd name="connsiteY15-3048" fmla="*/ 179 h 242"/>
              <a:gd name="connsiteX16-3049" fmla="*/ 305 w 500"/>
              <a:gd name="connsiteY16-3050" fmla="*/ 184 h 242"/>
              <a:gd name="connsiteX17-3051" fmla="*/ 279 w 500"/>
              <a:gd name="connsiteY17-3052" fmla="*/ 190 h 242"/>
              <a:gd name="connsiteX18-3053" fmla="*/ 258 w 500"/>
              <a:gd name="connsiteY18-3054" fmla="*/ 190 h 242"/>
              <a:gd name="connsiteX19-3055" fmla="*/ 237 w 500"/>
              <a:gd name="connsiteY19-3056" fmla="*/ 195 h 242"/>
              <a:gd name="connsiteX20-3057" fmla="*/ 216 w 500"/>
              <a:gd name="connsiteY20-3058" fmla="*/ 200 h 242"/>
              <a:gd name="connsiteX21-3059" fmla="*/ 200 w 500"/>
              <a:gd name="connsiteY21-3060" fmla="*/ 200 h 242"/>
              <a:gd name="connsiteX22-3061" fmla="*/ 184 w 500"/>
              <a:gd name="connsiteY22-3062" fmla="*/ 205 h 242"/>
              <a:gd name="connsiteX23-3063" fmla="*/ 169 w 500"/>
              <a:gd name="connsiteY23-3064" fmla="*/ 205 h 242"/>
              <a:gd name="connsiteX24-3065" fmla="*/ 153 w 500"/>
              <a:gd name="connsiteY24-3066" fmla="*/ 211 h 242"/>
              <a:gd name="connsiteX25-3067" fmla="*/ 142 w 500"/>
              <a:gd name="connsiteY25-3068" fmla="*/ 211 h 242"/>
              <a:gd name="connsiteX26-3069" fmla="*/ 132 w 500"/>
              <a:gd name="connsiteY26-3070" fmla="*/ 216 h 242"/>
              <a:gd name="connsiteX27-3071" fmla="*/ 127 w 500"/>
              <a:gd name="connsiteY27-3072" fmla="*/ 216 h 242"/>
              <a:gd name="connsiteX28-3073" fmla="*/ 116 w 500"/>
              <a:gd name="connsiteY28-3074" fmla="*/ 221 h 242"/>
              <a:gd name="connsiteX29-3075" fmla="*/ 111 w 500"/>
              <a:gd name="connsiteY29-3076" fmla="*/ 221 h 242"/>
              <a:gd name="connsiteX30-3077" fmla="*/ 105 w 500"/>
              <a:gd name="connsiteY30-3078" fmla="*/ 226 h 242"/>
              <a:gd name="connsiteX31-3079" fmla="*/ 90 w 500"/>
              <a:gd name="connsiteY31-3080" fmla="*/ 232 h 242"/>
              <a:gd name="connsiteX32-3081" fmla="*/ 79 w 500"/>
              <a:gd name="connsiteY32-3082" fmla="*/ 237 h 242"/>
              <a:gd name="connsiteX33-3083" fmla="*/ 69 w 500"/>
              <a:gd name="connsiteY33-3084" fmla="*/ 242 h 242"/>
              <a:gd name="connsiteX34-3085" fmla="*/ 63 w 500"/>
              <a:gd name="connsiteY34-3086" fmla="*/ 242 h 242"/>
              <a:gd name="connsiteX35-3087" fmla="*/ 58 w 500"/>
              <a:gd name="connsiteY35-3088" fmla="*/ 242 h 242"/>
              <a:gd name="connsiteX36-3089" fmla="*/ 53 w 500"/>
              <a:gd name="connsiteY36-3090" fmla="*/ 242 h 242"/>
              <a:gd name="connsiteX37-3091" fmla="*/ 48 w 500"/>
              <a:gd name="connsiteY37-3092" fmla="*/ 242 h 242"/>
              <a:gd name="connsiteX38-3093" fmla="*/ 37 w 500"/>
              <a:gd name="connsiteY38-3094" fmla="*/ 232 h 242"/>
              <a:gd name="connsiteX39-3095" fmla="*/ 27 w 500"/>
              <a:gd name="connsiteY39-3096" fmla="*/ 226 h 242"/>
              <a:gd name="connsiteX40-3097" fmla="*/ 16 w 500"/>
              <a:gd name="connsiteY40-3098" fmla="*/ 216 h 242"/>
              <a:gd name="connsiteX41-3099" fmla="*/ 11 w 500"/>
              <a:gd name="connsiteY41-3100" fmla="*/ 211 h 242"/>
              <a:gd name="connsiteX42-3101" fmla="*/ 6 w 500"/>
              <a:gd name="connsiteY42-3102" fmla="*/ 200 h 242"/>
              <a:gd name="connsiteX43-3103" fmla="*/ 0 w 500"/>
              <a:gd name="connsiteY43-3104" fmla="*/ 195 h 242"/>
              <a:gd name="connsiteX44-3105" fmla="*/ 6 w 500"/>
              <a:gd name="connsiteY44-3106" fmla="*/ 190 h 242"/>
              <a:gd name="connsiteX45-3107" fmla="*/ 11 w 500"/>
              <a:gd name="connsiteY45-3108" fmla="*/ 184 h 242"/>
              <a:gd name="connsiteX46-3109" fmla="*/ 16 w 500"/>
              <a:gd name="connsiteY46-3110" fmla="*/ 179 h 242"/>
              <a:gd name="connsiteX47-3111" fmla="*/ 27 w 500"/>
              <a:gd name="connsiteY47-3112" fmla="*/ 174 h 242"/>
              <a:gd name="connsiteX48-3113" fmla="*/ 37 w 500"/>
              <a:gd name="connsiteY48-3114" fmla="*/ 163 h 242"/>
              <a:gd name="connsiteX49-3115" fmla="*/ 48 w 500"/>
              <a:gd name="connsiteY49-3116" fmla="*/ 153 h 242"/>
              <a:gd name="connsiteX50-3117" fmla="*/ 53 w 500"/>
              <a:gd name="connsiteY50-3118" fmla="*/ 137 h 242"/>
              <a:gd name="connsiteX51-3119" fmla="*/ 63 w 500"/>
              <a:gd name="connsiteY51-3120" fmla="*/ 121 h 242"/>
              <a:gd name="connsiteX52-3121" fmla="*/ 63 w 500"/>
              <a:gd name="connsiteY52-3122" fmla="*/ 100 h 242"/>
              <a:gd name="connsiteX53-3123" fmla="*/ 69 w 500"/>
              <a:gd name="connsiteY53-3124" fmla="*/ 89 h 242"/>
              <a:gd name="connsiteX54-3125" fmla="*/ 69 w 500"/>
              <a:gd name="connsiteY54-3126" fmla="*/ 74 h 242"/>
              <a:gd name="connsiteX55-3127" fmla="*/ 69 w 500"/>
              <a:gd name="connsiteY55-3128" fmla="*/ 63 h 242"/>
              <a:gd name="connsiteX56-3129" fmla="*/ 63 w 500"/>
              <a:gd name="connsiteY56-3130" fmla="*/ 47 h 242"/>
              <a:gd name="connsiteX57-3131" fmla="*/ 58 w 500"/>
              <a:gd name="connsiteY57-3132" fmla="*/ 42 h 242"/>
              <a:gd name="connsiteX58-3133" fmla="*/ 53 w 500"/>
              <a:gd name="connsiteY58-3134" fmla="*/ 37 h 242"/>
              <a:gd name="connsiteX59-3135" fmla="*/ 48 w 500"/>
              <a:gd name="connsiteY59-3136" fmla="*/ 32 h 242"/>
              <a:gd name="connsiteX60-3137" fmla="*/ 48 w 500"/>
              <a:gd name="connsiteY60-3138" fmla="*/ 26 h 242"/>
              <a:gd name="connsiteX61-3139" fmla="*/ 48 w 500"/>
              <a:gd name="connsiteY61-3140" fmla="*/ 16 h 242"/>
              <a:gd name="connsiteX62-3141" fmla="*/ 48 w 500"/>
              <a:gd name="connsiteY62-3142" fmla="*/ 10 h 242"/>
              <a:gd name="connsiteX63-3143" fmla="*/ 53 w 500"/>
              <a:gd name="connsiteY63-3144" fmla="*/ 5 h 242"/>
              <a:gd name="connsiteX64-3145" fmla="*/ 58 w 500"/>
              <a:gd name="connsiteY64-3146" fmla="*/ 5 h 242"/>
              <a:gd name="connsiteX65-3147" fmla="*/ 69 w 500"/>
              <a:gd name="connsiteY65-3148" fmla="*/ 0 h 242"/>
              <a:gd name="connsiteX66-3149" fmla="*/ 74 w 500"/>
              <a:gd name="connsiteY66-3150" fmla="*/ 5 h 242"/>
              <a:gd name="connsiteX67-3151" fmla="*/ 84 w 500"/>
              <a:gd name="connsiteY67-3152" fmla="*/ 5 h 242"/>
              <a:gd name="connsiteX68-3153" fmla="*/ 95 w 500"/>
              <a:gd name="connsiteY68-3154" fmla="*/ 10 h 242"/>
              <a:gd name="connsiteX69-3155" fmla="*/ 105 w 500"/>
              <a:gd name="connsiteY69-3156" fmla="*/ 16 h 242"/>
              <a:gd name="connsiteX70-3157" fmla="*/ 116 w 500"/>
              <a:gd name="connsiteY70-3158" fmla="*/ 26 h 242"/>
              <a:gd name="connsiteX71-3159" fmla="*/ 127 w 500"/>
              <a:gd name="connsiteY71-3160" fmla="*/ 32 h 242"/>
              <a:gd name="connsiteX72-3161" fmla="*/ 132 w 500"/>
              <a:gd name="connsiteY72-3162" fmla="*/ 37 h 242"/>
              <a:gd name="connsiteX73-3163" fmla="*/ 137 w 500"/>
              <a:gd name="connsiteY73-3164" fmla="*/ 42 h 242"/>
              <a:gd name="connsiteX74-3165" fmla="*/ 137 w 500"/>
              <a:gd name="connsiteY74-3166" fmla="*/ 47 h 242"/>
              <a:gd name="connsiteX75-3167" fmla="*/ 137 w 500"/>
              <a:gd name="connsiteY75-3168" fmla="*/ 53 h 242"/>
              <a:gd name="connsiteX76-3169" fmla="*/ 137 w 500"/>
              <a:gd name="connsiteY76-3170" fmla="*/ 58 h 242"/>
              <a:gd name="connsiteX77-3171" fmla="*/ 137 w 500"/>
              <a:gd name="connsiteY77-3172" fmla="*/ 63 h 242"/>
              <a:gd name="connsiteX78-3173" fmla="*/ 137 w 500"/>
              <a:gd name="connsiteY78-3174" fmla="*/ 68 h 242"/>
              <a:gd name="connsiteX79-3175" fmla="*/ 132 w 500"/>
              <a:gd name="connsiteY79-3176" fmla="*/ 79 h 242"/>
              <a:gd name="connsiteX80-3177" fmla="*/ 132 w 500"/>
              <a:gd name="connsiteY80-3178" fmla="*/ 89 h 242"/>
              <a:gd name="connsiteX81-3179" fmla="*/ 127 w 500"/>
              <a:gd name="connsiteY81-3180" fmla="*/ 100 h 242"/>
              <a:gd name="connsiteX82-3181" fmla="*/ 121 w 500"/>
              <a:gd name="connsiteY82-3182" fmla="*/ 111 h 242"/>
              <a:gd name="connsiteX83-3183" fmla="*/ 116 w 500"/>
              <a:gd name="connsiteY83-3184" fmla="*/ 121 h 242"/>
              <a:gd name="connsiteX84-3185" fmla="*/ 116 w 500"/>
              <a:gd name="connsiteY84-3186" fmla="*/ 132 h 242"/>
              <a:gd name="connsiteX85-3187" fmla="*/ 111 w 500"/>
              <a:gd name="connsiteY85-3188" fmla="*/ 137 h 242"/>
              <a:gd name="connsiteX86-3189" fmla="*/ 111 w 500"/>
              <a:gd name="connsiteY86-3190" fmla="*/ 147 h 242"/>
              <a:gd name="connsiteX87-3191" fmla="*/ 111 w 500"/>
              <a:gd name="connsiteY87-3192" fmla="*/ 153 h 242"/>
              <a:gd name="connsiteX88-3193" fmla="*/ 111 w 500"/>
              <a:gd name="connsiteY88-3194" fmla="*/ 158 h 242"/>
              <a:gd name="connsiteX89-3195" fmla="*/ 111 w 500"/>
              <a:gd name="connsiteY89-3196" fmla="*/ 158 h 242"/>
              <a:gd name="connsiteX90-3197" fmla="*/ 111 w 500"/>
              <a:gd name="connsiteY90-3198" fmla="*/ 163 h 242"/>
              <a:gd name="connsiteX91-3199" fmla="*/ 116 w 500"/>
              <a:gd name="connsiteY91-3200" fmla="*/ 163 h 242"/>
              <a:gd name="connsiteX92-3201" fmla="*/ 116 w 500"/>
              <a:gd name="connsiteY92-3202" fmla="*/ 163 h 242"/>
              <a:gd name="connsiteX93-3203" fmla="*/ 121 w 500"/>
              <a:gd name="connsiteY93-3204" fmla="*/ 163 h 242"/>
              <a:gd name="connsiteX94-3205" fmla="*/ 132 w 500"/>
              <a:gd name="connsiteY94-3206" fmla="*/ 163 h 242"/>
              <a:gd name="connsiteX95-3207" fmla="*/ 148 w 500"/>
              <a:gd name="connsiteY95-3208" fmla="*/ 163 h 242"/>
              <a:gd name="connsiteX96-3209" fmla="*/ 169 w 500"/>
              <a:gd name="connsiteY96-3210" fmla="*/ 163 h 242"/>
              <a:gd name="connsiteX97-3211" fmla="*/ 190 w 500"/>
              <a:gd name="connsiteY97-3212" fmla="*/ 163 h 242"/>
              <a:gd name="connsiteX98-3213" fmla="*/ 211 w 500"/>
              <a:gd name="connsiteY98-3214" fmla="*/ 158 h 242"/>
              <a:gd name="connsiteX99-3215" fmla="*/ 242 w 500"/>
              <a:gd name="connsiteY99-3216" fmla="*/ 153 h 242"/>
              <a:gd name="connsiteX100-3217" fmla="*/ 269 w 500"/>
              <a:gd name="connsiteY100-3218" fmla="*/ 153 h 242"/>
              <a:gd name="connsiteX101-3219" fmla="*/ 290 w 500"/>
              <a:gd name="connsiteY101-3220" fmla="*/ 147 h 242"/>
              <a:gd name="connsiteX102-3221" fmla="*/ 311 w 500"/>
              <a:gd name="connsiteY102-3222" fmla="*/ 147 h 242"/>
              <a:gd name="connsiteX103-3223" fmla="*/ 332 w 500"/>
              <a:gd name="connsiteY103-3224" fmla="*/ 142 h 242"/>
              <a:gd name="connsiteX104-3225" fmla="*/ 342 w 500"/>
              <a:gd name="connsiteY104-3226" fmla="*/ 142 h 242"/>
              <a:gd name="connsiteX105-3227" fmla="*/ 358 w 500"/>
              <a:gd name="connsiteY105-3228" fmla="*/ 142 h 242"/>
              <a:gd name="connsiteX106-3229" fmla="*/ 363 w 500"/>
              <a:gd name="connsiteY106-3230" fmla="*/ 142 h 242"/>
              <a:gd name="connsiteX107-3231" fmla="*/ 368 w 500"/>
              <a:gd name="connsiteY107-3232" fmla="*/ 142 h 242"/>
              <a:gd name="connsiteX108-3233" fmla="*/ 368 w 500"/>
              <a:gd name="connsiteY108-3234" fmla="*/ 142 h 242"/>
              <a:gd name="connsiteX0-3235" fmla="*/ 368 w 479"/>
              <a:gd name="connsiteY0-3236" fmla="*/ 142 h 242"/>
              <a:gd name="connsiteX1-3237" fmla="*/ 374 w 479"/>
              <a:gd name="connsiteY1-3238" fmla="*/ 142 h 242"/>
              <a:gd name="connsiteX2-3239" fmla="*/ 379 w 479"/>
              <a:gd name="connsiteY2-3240" fmla="*/ 142 h 242"/>
              <a:gd name="connsiteX3-3241" fmla="*/ 395 w 479"/>
              <a:gd name="connsiteY3-3242" fmla="*/ 137 h 242"/>
              <a:gd name="connsiteX4-3243" fmla="*/ 405 w 479"/>
              <a:gd name="connsiteY4-3244" fmla="*/ 137 h 242"/>
              <a:gd name="connsiteX5-3245" fmla="*/ 421 w 479"/>
              <a:gd name="connsiteY5-3246" fmla="*/ 137 h 242"/>
              <a:gd name="connsiteX6-3247" fmla="*/ 442 w 479"/>
              <a:gd name="connsiteY6-3248" fmla="*/ 132 h 242"/>
              <a:gd name="connsiteX7-3249" fmla="*/ 468 w 479"/>
              <a:gd name="connsiteY7-3250" fmla="*/ 132 h 242"/>
              <a:gd name="connsiteX8-3251" fmla="*/ 479 w 479"/>
              <a:gd name="connsiteY8-3252" fmla="*/ 163 h 242"/>
              <a:gd name="connsiteX9-3253" fmla="*/ 458 w 479"/>
              <a:gd name="connsiteY9-3254" fmla="*/ 163 h 242"/>
              <a:gd name="connsiteX10-3255" fmla="*/ 432 w 479"/>
              <a:gd name="connsiteY10-3256" fmla="*/ 169 h 242"/>
              <a:gd name="connsiteX11-3257" fmla="*/ 405 w 479"/>
              <a:gd name="connsiteY11-3258" fmla="*/ 169 h 242"/>
              <a:gd name="connsiteX12-3259" fmla="*/ 384 w 479"/>
              <a:gd name="connsiteY12-3260" fmla="*/ 174 h 242"/>
              <a:gd name="connsiteX13-3261" fmla="*/ 353 w 479"/>
              <a:gd name="connsiteY13-3262" fmla="*/ 174 h 242"/>
              <a:gd name="connsiteX14-3263" fmla="*/ 326 w 479"/>
              <a:gd name="connsiteY14-3264" fmla="*/ 179 h 242"/>
              <a:gd name="connsiteX15-3265" fmla="*/ 305 w 479"/>
              <a:gd name="connsiteY15-3266" fmla="*/ 184 h 242"/>
              <a:gd name="connsiteX16-3267" fmla="*/ 279 w 479"/>
              <a:gd name="connsiteY16-3268" fmla="*/ 190 h 242"/>
              <a:gd name="connsiteX17-3269" fmla="*/ 258 w 479"/>
              <a:gd name="connsiteY17-3270" fmla="*/ 190 h 242"/>
              <a:gd name="connsiteX18-3271" fmla="*/ 237 w 479"/>
              <a:gd name="connsiteY18-3272" fmla="*/ 195 h 242"/>
              <a:gd name="connsiteX19-3273" fmla="*/ 216 w 479"/>
              <a:gd name="connsiteY19-3274" fmla="*/ 200 h 242"/>
              <a:gd name="connsiteX20-3275" fmla="*/ 200 w 479"/>
              <a:gd name="connsiteY20-3276" fmla="*/ 200 h 242"/>
              <a:gd name="connsiteX21-3277" fmla="*/ 184 w 479"/>
              <a:gd name="connsiteY21-3278" fmla="*/ 205 h 242"/>
              <a:gd name="connsiteX22-3279" fmla="*/ 169 w 479"/>
              <a:gd name="connsiteY22-3280" fmla="*/ 205 h 242"/>
              <a:gd name="connsiteX23-3281" fmla="*/ 153 w 479"/>
              <a:gd name="connsiteY23-3282" fmla="*/ 211 h 242"/>
              <a:gd name="connsiteX24-3283" fmla="*/ 142 w 479"/>
              <a:gd name="connsiteY24-3284" fmla="*/ 211 h 242"/>
              <a:gd name="connsiteX25-3285" fmla="*/ 132 w 479"/>
              <a:gd name="connsiteY25-3286" fmla="*/ 216 h 242"/>
              <a:gd name="connsiteX26-3287" fmla="*/ 127 w 479"/>
              <a:gd name="connsiteY26-3288" fmla="*/ 216 h 242"/>
              <a:gd name="connsiteX27-3289" fmla="*/ 116 w 479"/>
              <a:gd name="connsiteY27-3290" fmla="*/ 221 h 242"/>
              <a:gd name="connsiteX28-3291" fmla="*/ 111 w 479"/>
              <a:gd name="connsiteY28-3292" fmla="*/ 221 h 242"/>
              <a:gd name="connsiteX29-3293" fmla="*/ 105 w 479"/>
              <a:gd name="connsiteY29-3294" fmla="*/ 226 h 242"/>
              <a:gd name="connsiteX30-3295" fmla="*/ 90 w 479"/>
              <a:gd name="connsiteY30-3296" fmla="*/ 232 h 242"/>
              <a:gd name="connsiteX31-3297" fmla="*/ 79 w 479"/>
              <a:gd name="connsiteY31-3298" fmla="*/ 237 h 242"/>
              <a:gd name="connsiteX32-3299" fmla="*/ 69 w 479"/>
              <a:gd name="connsiteY32-3300" fmla="*/ 242 h 242"/>
              <a:gd name="connsiteX33-3301" fmla="*/ 63 w 479"/>
              <a:gd name="connsiteY33-3302" fmla="*/ 242 h 242"/>
              <a:gd name="connsiteX34-3303" fmla="*/ 58 w 479"/>
              <a:gd name="connsiteY34-3304" fmla="*/ 242 h 242"/>
              <a:gd name="connsiteX35-3305" fmla="*/ 53 w 479"/>
              <a:gd name="connsiteY35-3306" fmla="*/ 242 h 242"/>
              <a:gd name="connsiteX36-3307" fmla="*/ 48 w 479"/>
              <a:gd name="connsiteY36-3308" fmla="*/ 242 h 242"/>
              <a:gd name="connsiteX37-3309" fmla="*/ 37 w 479"/>
              <a:gd name="connsiteY37-3310" fmla="*/ 232 h 242"/>
              <a:gd name="connsiteX38-3311" fmla="*/ 27 w 479"/>
              <a:gd name="connsiteY38-3312" fmla="*/ 226 h 242"/>
              <a:gd name="connsiteX39-3313" fmla="*/ 16 w 479"/>
              <a:gd name="connsiteY39-3314" fmla="*/ 216 h 242"/>
              <a:gd name="connsiteX40-3315" fmla="*/ 11 w 479"/>
              <a:gd name="connsiteY40-3316" fmla="*/ 211 h 242"/>
              <a:gd name="connsiteX41-3317" fmla="*/ 6 w 479"/>
              <a:gd name="connsiteY41-3318" fmla="*/ 200 h 242"/>
              <a:gd name="connsiteX42-3319" fmla="*/ 0 w 479"/>
              <a:gd name="connsiteY42-3320" fmla="*/ 195 h 242"/>
              <a:gd name="connsiteX43-3321" fmla="*/ 6 w 479"/>
              <a:gd name="connsiteY43-3322" fmla="*/ 190 h 242"/>
              <a:gd name="connsiteX44-3323" fmla="*/ 11 w 479"/>
              <a:gd name="connsiteY44-3324" fmla="*/ 184 h 242"/>
              <a:gd name="connsiteX45-3325" fmla="*/ 16 w 479"/>
              <a:gd name="connsiteY45-3326" fmla="*/ 179 h 242"/>
              <a:gd name="connsiteX46-3327" fmla="*/ 27 w 479"/>
              <a:gd name="connsiteY46-3328" fmla="*/ 174 h 242"/>
              <a:gd name="connsiteX47-3329" fmla="*/ 37 w 479"/>
              <a:gd name="connsiteY47-3330" fmla="*/ 163 h 242"/>
              <a:gd name="connsiteX48-3331" fmla="*/ 48 w 479"/>
              <a:gd name="connsiteY48-3332" fmla="*/ 153 h 242"/>
              <a:gd name="connsiteX49-3333" fmla="*/ 53 w 479"/>
              <a:gd name="connsiteY49-3334" fmla="*/ 137 h 242"/>
              <a:gd name="connsiteX50-3335" fmla="*/ 63 w 479"/>
              <a:gd name="connsiteY50-3336" fmla="*/ 121 h 242"/>
              <a:gd name="connsiteX51-3337" fmla="*/ 63 w 479"/>
              <a:gd name="connsiteY51-3338" fmla="*/ 100 h 242"/>
              <a:gd name="connsiteX52-3339" fmla="*/ 69 w 479"/>
              <a:gd name="connsiteY52-3340" fmla="*/ 89 h 242"/>
              <a:gd name="connsiteX53-3341" fmla="*/ 69 w 479"/>
              <a:gd name="connsiteY53-3342" fmla="*/ 74 h 242"/>
              <a:gd name="connsiteX54-3343" fmla="*/ 69 w 479"/>
              <a:gd name="connsiteY54-3344" fmla="*/ 63 h 242"/>
              <a:gd name="connsiteX55-3345" fmla="*/ 63 w 479"/>
              <a:gd name="connsiteY55-3346" fmla="*/ 47 h 242"/>
              <a:gd name="connsiteX56-3347" fmla="*/ 58 w 479"/>
              <a:gd name="connsiteY56-3348" fmla="*/ 42 h 242"/>
              <a:gd name="connsiteX57-3349" fmla="*/ 53 w 479"/>
              <a:gd name="connsiteY57-3350" fmla="*/ 37 h 242"/>
              <a:gd name="connsiteX58-3351" fmla="*/ 48 w 479"/>
              <a:gd name="connsiteY58-3352" fmla="*/ 32 h 242"/>
              <a:gd name="connsiteX59-3353" fmla="*/ 48 w 479"/>
              <a:gd name="connsiteY59-3354" fmla="*/ 26 h 242"/>
              <a:gd name="connsiteX60-3355" fmla="*/ 48 w 479"/>
              <a:gd name="connsiteY60-3356" fmla="*/ 16 h 242"/>
              <a:gd name="connsiteX61-3357" fmla="*/ 48 w 479"/>
              <a:gd name="connsiteY61-3358" fmla="*/ 10 h 242"/>
              <a:gd name="connsiteX62-3359" fmla="*/ 53 w 479"/>
              <a:gd name="connsiteY62-3360" fmla="*/ 5 h 242"/>
              <a:gd name="connsiteX63-3361" fmla="*/ 58 w 479"/>
              <a:gd name="connsiteY63-3362" fmla="*/ 5 h 242"/>
              <a:gd name="connsiteX64-3363" fmla="*/ 69 w 479"/>
              <a:gd name="connsiteY64-3364" fmla="*/ 0 h 242"/>
              <a:gd name="connsiteX65-3365" fmla="*/ 74 w 479"/>
              <a:gd name="connsiteY65-3366" fmla="*/ 5 h 242"/>
              <a:gd name="connsiteX66-3367" fmla="*/ 84 w 479"/>
              <a:gd name="connsiteY66-3368" fmla="*/ 5 h 242"/>
              <a:gd name="connsiteX67-3369" fmla="*/ 95 w 479"/>
              <a:gd name="connsiteY67-3370" fmla="*/ 10 h 242"/>
              <a:gd name="connsiteX68-3371" fmla="*/ 105 w 479"/>
              <a:gd name="connsiteY68-3372" fmla="*/ 16 h 242"/>
              <a:gd name="connsiteX69-3373" fmla="*/ 116 w 479"/>
              <a:gd name="connsiteY69-3374" fmla="*/ 26 h 242"/>
              <a:gd name="connsiteX70-3375" fmla="*/ 127 w 479"/>
              <a:gd name="connsiteY70-3376" fmla="*/ 32 h 242"/>
              <a:gd name="connsiteX71-3377" fmla="*/ 132 w 479"/>
              <a:gd name="connsiteY71-3378" fmla="*/ 37 h 242"/>
              <a:gd name="connsiteX72-3379" fmla="*/ 137 w 479"/>
              <a:gd name="connsiteY72-3380" fmla="*/ 42 h 242"/>
              <a:gd name="connsiteX73-3381" fmla="*/ 137 w 479"/>
              <a:gd name="connsiteY73-3382" fmla="*/ 47 h 242"/>
              <a:gd name="connsiteX74-3383" fmla="*/ 137 w 479"/>
              <a:gd name="connsiteY74-3384" fmla="*/ 53 h 242"/>
              <a:gd name="connsiteX75-3385" fmla="*/ 137 w 479"/>
              <a:gd name="connsiteY75-3386" fmla="*/ 58 h 242"/>
              <a:gd name="connsiteX76-3387" fmla="*/ 137 w 479"/>
              <a:gd name="connsiteY76-3388" fmla="*/ 63 h 242"/>
              <a:gd name="connsiteX77-3389" fmla="*/ 137 w 479"/>
              <a:gd name="connsiteY77-3390" fmla="*/ 68 h 242"/>
              <a:gd name="connsiteX78-3391" fmla="*/ 132 w 479"/>
              <a:gd name="connsiteY78-3392" fmla="*/ 79 h 242"/>
              <a:gd name="connsiteX79-3393" fmla="*/ 132 w 479"/>
              <a:gd name="connsiteY79-3394" fmla="*/ 89 h 242"/>
              <a:gd name="connsiteX80-3395" fmla="*/ 127 w 479"/>
              <a:gd name="connsiteY80-3396" fmla="*/ 100 h 242"/>
              <a:gd name="connsiteX81-3397" fmla="*/ 121 w 479"/>
              <a:gd name="connsiteY81-3398" fmla="*/ 111 h 242"/>
              <a:gd name="connsiteX82-3399" fmla="*/ 116 w 479"/>
              <a:gd name="connsiteY82-3400" fmla="*/ 121 h 242"/>
              <a:gd name="connsiteX83-3401" fmla="*/ 116 w 479"/>
              <a:gd name="connsiteY83-3402" fmla="*/ 132 h 242"/>
              <a:gd name="connsiteX84-3403" fmla="*/ 111 w 479"/>
              <a:gd name="connsiteY84-3404" fmla="*/ 137 h 242"/>
              <a:gd name="connsiteX85-3405" fmla="*/ 111 w 479"/>
              <a:gd name="connsiteY85-3406" fmla="*/ 147 h 242"/>
              <a:gd name="connsiteX86-3407" fmla="*/ 111 w 479"/>
              <a:gd name="connsiteY86-3408" fmla="*/ 153 h 242"/>
              <a:gd name="connsiteX87-3409" fmla="*/ 111 w 479"/>
              <a:gd name="connsiteY87-3410" fmla="*/ 158 h 242"/>
              <a:gd name="connsiteX88-3411" fmla="*/ 111 w 479"/>
              <a:gd name="connsiteY88-3412" fmla="*/ 158 h 242"/>
              <a:gd name="connsiteX89-3413" fmla="*/ 111 w 479"/>
              <a:gd name="connsiteY89-3414" fmla="*/ 163 h 242"/>
              <a:gd name="connsiteX90-3415" fmla="*/ 116 w 479"/>
              <a:gd name="connsiteY90-3416" fmla="*/ 163 h 242"/>
              <a:gd name="connsiteX91-3417" fmla="*/ 116 w 479"/>
              <a:gd name="connsiteY91-3418" fmla="*/ 163 h 242"/>
              <a:gd name="connsiteX92-3419" fmla="*/ 121 w 479"/>
              <a:gd name="connsiteY92-3420" fmla="*/ 163 h 242"/>
              <a:gd name="connsiteX93-3421" fmla="*/ 132 w 479"/>
              <a:gd name="connsiteY93-3422" fmla="*/ 163 h 242"/>
              <a:gd name="connsiteX94-3423" fmla="*/ 148 w 479"/>
              <a:gd name="connsiteY94-3424" fmla="*/ 163 h 242"/>
              <a:gd name="connsiteX95-3425" fmla="*/ 169 w 479"/>
              <a:gd name="connsiteY95-3426" fmla="*/ 163 h 242"/>
              <a:gd name="connsiteX96-3427" fmla="*/ 190 w 479"/>
              <a:gd name="connsiteY96-3428" fmla="*/ 163 h 242"/>
              <a:gd name="connsiteX97-3429" fmla="*/ 211 w 479"/>
              <a:gd name="connsiteY97-3430" fmla="*/ 158 h 242"/>
              <a:gd name="connsiteX98-3431" fmla="*/ 242 w 479"/>
              <a:gd name="connsiteY98-3432" fmla="*/ 153 h 242"/>
              <a:gd name="connsiteX99-3433" fmla="*/ 269 w 479"/>
              <a:gd name="connsiteY99-3434" fmla="*/ 153 h 242"/>
              <a:gd name="connsiteX100-3435" fmla="*/ 290 w 479"/>
              <a:gd name="connsiteY100-3436" fmla="*/ 147 h 242"/>
              <a:gd name="connsiteX101-3437" fmla="*/ 311 w 479"/>
              <a:gd name="connsiteY101-3438" fmla="*/ 147 h 242"/>
              <a:gd name="connsiteX102-3439" fmla="*/ 332 w 479"/>
              <a:gd name="connsiteY102-3440" fmla="*/ 142 h 242"/>
              <a:gd name="connsiteX103-3441" fmla="*/ 342 w 479"/>
              <a:gd name="connsiteY103-3442" fmla="*/ 142 h 242"/>
              <a:gd name="connsiteX104-3443" fmla="*/ 358 w 479"/>
              <a:gd name="connsiteY104-3444" fmla="*/ 142 h 242"/>
              <a:gd name="connsiteX105-3445" fmla="*/ 363 w 479"/>
              <a:gd name="connsiteY105-3446" fmla="*/ 142 h 242"/>
              <a:gd name="connsiteX106-3447" fmla="*/ 368 w 479"/>
              <a:gd name="connsiteY106-3448" fmla="*/ 142 h 242"/>
              <a:gd name="connsiteX107-3449" fmla="*/ 368 w 479"/>
              <a:gd name="connsiteY107-3450" fmla="*/ 142 h 242"/>
              <a:gd name="connsiteX0-3451" fmla="*/ 368 w 471"/>
              <a:gd name="connsiteY0-3452" fmla="*/ 142 h 242"/>
              <a:gd name="connsiteX1-3453" fmla="*/ 374 w 471"/>
              <a:gd name="connsiteY1-3454" fmla="*/ 142 h 242"/>
              <a:gd name="connsiteX2-3455" fmla="*/ 379 w 471"/>
              <a:gd name="connsiteY2-3456" fmla="*/ 142 h 242"/>
              <a:gd name="connsiteX3-3457" fmla="*/ 395 w 471"/>
              <a:gd name="connsiteY3-3458" fmla="*/ 137 h 242"/>
              <a:gd name="connsiteX4-3459" fmla="*/ 405 w 471"/>
              <a:gd name="connsiteY4-3460" fmla="*/ 137 h 242"/>
              <a:gd name="connsiteX5-3461" fmla="*/ 421 w 471"/>
              <a:gd name="connsiteY5-3462" fmla="*/ 137 h 242"/>
              <a:gd name="connsiteX6-3463" fmla="*/ 442 w 471"/>
              <a:gd name="connsiteY6-3464" fmla="*/ 132 h 242"/>
              <a:gd name="connsiteX7-3465" fmla="*/ 468 w 471"/>
              <a:gd name="connsiteY7-3466" fmla="*/ 132 h 242"/>
              <a:gd name="connsiteX8-3467" fmla="*/ 458 w 471"/>
              <a:gd name="connsiteY8-3468" fmla="*/ 163 h 242"/>
              <a:gd name="connsiteX9-3469" fmla="*/ 432 w 471"/>
              <a:gd name="connsiteY9-3470" fmla="*/ 169 h 242"/>
              <a:gd name="connsiteX10-3471" fmla="*/ 405 w 471"/>
              <a:gd name="connsiteY10-3472" fmla="*/ 169 h 242"/>
              <a:gd name="connsiteX11-3473" fmla="*/ 384 w 471"/>
              <a:gd name="connsiteY11-3474" fmla="*/ 174 h 242"/>
              <a:gd name="connsiteX12-3475" fmla="*/ 353 w 471"/>
              <a:gd name="connsiteY12-3476" fmla="*/ 174 h 242"/>
              <a:gd name="connsiteX13-3477" fmla="*/ 326 w 471"/>
              <a:gd name="connsiteY13-3478" fmla="*/ 179 h 242"/>
              <a:gd name="connsiteX14-3479" fmla="*/ 305 w 471"/>
              <a:gd name="connsiteY14-3480" fmla="*/ 184 h 242"/>
              <a:gd name="connsiteX15-3481" fmla="*/ 279 w 471"/>
              <a:gd name="connsiteY15-3482" fmla="*/ 190 h 242"/>
              <a:gd name="connsiteX16-3483" fmla="*/ 258 w 471"/>
              <a:gd name="connsiteY16-3484" fmla="*/ 190 h 242"/>
              <a:gd name="connsiteX17-3485" fmla="*/ 237 w 471"/>
              <a:gd name="connsiteY17-3486" fmla="*/ 195 h 242"/>
              <a:gd name="connsiteX18-3487" fmla="*/ 216 w 471"/>
              <a:gd name="connsiteY18-3488" fmla="*/ 200 h 242"/>
              <a:gd name="connsiteX19-3489" fmla="*/ 200 w 471"/>
              <a:gd name="connsiteY19-3490" fmla="*/ 200 h 242"/>
              <a:gd name="connsiteX20-3491" fmla="*/ 184 w 471"/>
              <a:gd name="connsiteY20-3492" fmla="*/ 205 h 242"/>
              <a:gd name="connsiteX21-3493" fmla="*/ 169 w 471"/>
              <a:gd name="connsiteY21-3494" fmla="*/ 205 h 242"/>
              <a:gd name="connsiteX22-3495" fmla="*/ 153 w 471"/>
              <a:gd name="connsiteY22-3496" fmla="*/ 211 h 242"/>
              <a:gd name="connsiteX23-3497" fmla="*/ 142 w 471"/>
              <a:gd name="connsiteY23-3498" fmla="*/ 211 h 242"/>
              <a:gd name="connsiteX24-3499" fmla="*/ 132 w 471"/>
              <a:gd name="connsiteY24-3500" fmla="*/ 216 h 242"/>
              <a:gd name="connsiteX25-3501" fmla="*/ 127 w 471"/>
              <a:gd name="connsiteY25-3502" fmla="*/ 216 h 242"/>
              <a:gd name="connsiteX26-3503" fmla="*/ 116 w 471"/>
              <a:gd name="connsiteY26-3504" fmla="*/ 221 h 242"/>
              <a:gd name="connsiteX27-3505" fmla="*/ 111 w 471"/>
              <a:gd name="connsiteY27-3506" fmla="*/ 221 h 242"/>
              <a:gd name="connsiteX28-3507" fmla="*/ 105 w 471"/>
              <a:gd name="connsiteY28-3508" fmla="*/ 226 h 242"/>
              <a:gd name="connsiteX29-3509" fmla="*/ 90 w 471"/>
              <a:gd name="connsiteY29-3510" fmla="*/ 232 h 242"/>
              <a:gd name="connsiteX30-3511" fmla="*/ 79 w 471"/>
              <a:gd name="connsiteY30-3512" fmla="*/ 237 h 242"/>
              <a:gd name="connsiteX31-3513" fmla="*/ 69 w 471"/>
              <a:gd name="connsiteY31-3514" fmla="*/ 242 h 242"/>
              <a:gd name="connsiteX32-3515" fmla="*/ 63 w 471"/>
              <a:gd name="connsiteY32-3516" fmla="*/ 242 h 242"/>
              <a:gd name="connsiteX33-3517" fmla="*/ 58 w 471"/>
              <a:gd name="connsiteY33-3518" fmla="*/ 242 h 242"/>
              <a:gd name="connsiteX34-3519" fmla="*/ 53 w 471"/>
              <a:gd name="connsiteY34-3520" fmla="*/ 242 h 242"/>
              <a:gd name="connsiteX35-3521" fmla="*/ 48 w 471"/>
              <a:gd name="connsiteY35-3522" fmla="*/ 242 h 242"/>
              <a:gd name="connsiteX36-3523" fmla="*/ 37 w 471"/>
              <a:gd name="connsiteY36-3524" fmla="*/ 232 h 242"/>
              <a:gd name="connsiteX37-3525" fmla="*/ 27 w 471"/>
              <a:gd name="connsiteY37-3526" fmla="*/ 226 h 242"/>
              <a:gd name="connsiteX38-3527" fmla="*/ 16 w 471"/>
              <a:gd name="connsiteY38-3528" fmla="*/ 216 h 242"/>
              <a:gd name="connsiteX39-3529" fmla="*/ 11 w 471"/>
              <a:gd name="connsiteY39-3530" fmla="*/ 211 h 242"/>
              <a:gd name="connsiteX40-3531" fmla="*/ 6 w 471"/>
              <a:gd name="connsiteY40-3532" fmla="*/ 200 h 242"/>
              <a:gd name="connsiteX41-3533" fmla="*/ 0 w 471"/>
              <a:gd name="connsiteY41-3534" fmla="*/ 195 h 242"/>
              <a:gd name="connsiteX42-3535" fmla="*/ 6 w 471"/>
              <a:gd name="connsiteY42-3536" fmla="*/ 190 h 242"/>
              <a:gd name="connsiteX43-3537" fmla="*/ 11 w 471"/>
              <a:gd name="connsiteY43-3538" fmla="*/ 184 h 242"/>
              <a:gd name="connsiteX44-3539" fmla="*/ 16 w 471"/>
              <a:gd name="connsiteY44-3540" fmla="*/ 179 h 242"/>
              <a:gd name="connsiteX45-3541" fmla="*/ 27 w 471"/>
              <a:gd name="connsiteY45-3542" fmla="*/ 174 h 242"/>
              <a:gd name="connsiteX46-3543" fmla="*/ 37 w 471"/>
              <a:gd name="connsiteY46-3544" fmla="*/ 163 h 242"/>
              <a:gd name="connsiteX47-3545" fmla="*/ 48 w 471"/>
              <a:gd name="connsiteY47-3546" fmla="*/ 153 h 242"/>
              <a:gd name="connsiteX48-3547" fmla="*/ 53 w 471"/>
              <a:gd name="connsiteY48-3548" fmla="*/ 137 h 242"/>
              <a:gd name="connsiteX49-3549" fmla="*/ 63 w 471"/>
              <a:gd name="connsiteY49-3550" fmla="*/ 121 h 242"/>
              <a:gd name="connsiteX50-3551" fmla="*/ 63 w 471"/>
              <a:gd name="connsiteY50-3552" fmla="*/ 100 h 242"/>
              <a:gd name="connsiteX51-3553" fmla="*/ 69 w 471"/>
              <a:gd name="connsiteY51-3554" fmla="*/ 89 h 242"/>
              <a:gd name="connsiteX52-3555" fmla="*/ 69 w 471"/>
              <a:gd name="connsiteY52-3556" fmla="*/ 74 h 242"/>
              <a:gd name="connsiteX53-3557" fmla="*/ 69 w 471"/>
              <a:gd name="connsiteY53-3558" fmla="*/ 63 h 242"/>
              <a:gd name="connsiteX54-3559" fmla="*/ 63 w 471"/>
              <a:gd name="connsiteY54-3560" fmla="*/ 47 h 242"/>
              <a:gd name="connsiteX55-3561" fmla="*/ 58 w 471"/>
              <a:gd name="connsiteY55-3562" fmla="*/ 42 h 242"/>
              <a:gd name="connsiteX56-3563" fmla="*/ 53 w 471"/>
              <a:gd name="connsiteY56-3564" fmla="*/ 37 h 242"/>
              <a:gd name="connsiteX57-3565" fmla="*/ 48 w 471"/>
              <a:gd name="connsiteY57-3566" fmla="*/ 32 h 242"/>
              <a:gd name="connsiteX58-3567" fmla="*/ 48 w 471"/>
              <a:gd name="connsiteY58-3568" fmla="*/ 26 h 242"/>
              <a:gd name="connsiteX59-3569" fmla="*/ 48 w 471"/>
              <a:gd name="connsiteY59-3570" fmla="*/ 16 h 242"/>
              <a:gd name="connsiteX60-3571" fmla="*/ 48 w 471"/>
              <a:gd name="connsiteY60-3572" fmla="*/ 10 h 242"/>
              <a:gd name="connsiteX61-3573" fmla="*/ 53 w 471"/>
              <a:gd name="connsiteY61-3574" fmla="*/ 5 h 242"/>
              <a:gd name="connsiteX62-3575" fmla="*/ 58 w 471"/>
              <a:gd name="connsiteY62-3576" fmla="*/ 5 h 242"/>
              <a:gd name="connsiteX63-3577" fmla="*/ 69 w 471"/>
              <a:gd name="connsiteY63-3578" fmla="*/ 0 h 242"/>
              <a:gd name="connsiteX64-3579" fmla="*/ 74 w 471"/>
              <a:gd name="connsiteY64-3580" fmla="*/ 5 h 242"/>
              <a:gd name="connsiteX65-3581" fmla="*/ 84 w 471"/>
              <a:gd name="connsiteY65-3582" fmla="*/ 5 h 242"/>
              <a:gd name="connsiteX66-3583" fmla="*/ 95 w 471"/>
              <a:gd name="connsiteY66-3584" fmla="*/ 10 h 242"/>
              <a:gd name="connsiteX67-3585" fmla="*/ 105 w 471"/>
              <a:gd name="connsiteY67-3586" fmla="*/ 16 h 242"/>
              <a:gd name="connsiteX68-3587" fmla="*/ 116 w 471"/>
              <a:gd name="connsiteY68-3588" fmla="*/ 26 h 242"/>
              <a:gd name="connsiteX69-3589" fmla="*/ 127 w 471"/>
              <a:gd name="connsiteY69-3590" fmla="*/ 32 h 242"/>
              <a:gd name="connsiteX70-3591" fmla="*/ 132 w 471"/>
              <a:gd name="connsiteY70-3592" fmla="*/ 37 h 242"/>
              <a:gd name="connsiteX71-3593" fmla="*/ 137 w 471"/>
              <a:gd name="connsiteY71-3594" fmla="*/ 42 h 242"/>
              <a:gd name="connsiteX72-3595" fmla="*/ 137 w 471"/>
              <a:gd name="connsiteY72-3596" fmla="*/ 47 h 242"/>
              <a:gd name="connsiteX73-3597" fmla="*/ 137 w 471"/>
              <a:gd name="connsiteY73-3598" fmla="*/ 53 h 242"/>
              <a:gd name="connsiteX74-3599" fmla="*/ 137 w 471"/>
              <a:gd name="connsiteY74-3600" fmla="*/ 58 h 242"/>
              <a:gd name="connsiteX75-3601" fmla="*/ 137 w 471"/>
              <a:gd name="connsiteY75-3602" fmla="*/ 63 h 242"/>
              <a:gd name="connsiteX76-3603" fmla="*/ 137 w 471"/>
              <a:gd name="connsiteY76-3604" fmla="*/ 68 h 242"/>
              <a:gd name="connsiteX77-3605" fmla="*/ 132 w 471"/>
              <a:gd name="connsiteY77-3606" fmla="*/ 79 h 242"/>
              <a:gd name="connsiteX78-3607" fmla="*/ 132 w 471"/>
              <a:gd name="connsiteY78-3608" fmla="*/ 89 h 242"/>
              <a:gd name="connsiteX79-3609" fmla="*/ 127 w 471"/>
              <a:gd name="connsiteY79-3610" fmla="*/ 100 h 242"/>
              <a:gd name="connsiteX80-3611" fmla="*/ 121 w 471"/>
              <a:gd name="connsiteY80-3612" fmla="*/ 111 h 242"/>
              <a:gd name="connsiteX81-3613" fmla="*/ 116 w 471"/>
              <a:gd name="connsiteY81-3614" fmla="*/ 121 h 242"/>
              <a:gd name="connsiteX82-3615" fmla="*/ 116 w 471"/>
              <a:gd name="connsiteY82-3616" fmla="*/ 132 h 242"/>
              <a:gd name="connsiteX83-3617" fmla="*/ 111 w 471"/>
              <a:gd name="connsiteY83-3618" fmla="*/ 137 h 242"/>
              <a:gd name="connsiteX84-3619" fmla="*/ 111 w 471"/>
              <a:gd name="connsiteY84-3620" fmla="*/ 147 h 242"/>
              <a:gd name="connsiteX85-3621" fmla="*/ 111 w 471"/>
              <a:gd name="connsiteY85-3622" fmla="*/ 153 h 242"/>
              <a:gd name="connsiteX86-3623" fmla="*/ 111 w 471"/>
              <a:gd name="connsiteY86-3624" fmla="*/ 158 h 242"/>
              <a:gd name="connsiteX87-3625" fmla="*/ 111 w 471"/>
              <a:gd name="connsiteY87-3626" fmla="*/ 158 h 242"/>
              <a:gd name="connsiteX88-3627" fmla="*/ 111 w 471"/>
              <a:gd name="connsiteY88-3628" fmla="*/ 163 h 242"/>
              <a:gd name="connsiteX89-3629" fmla="*/ 116 w 471"/>
              <a:gd name="connsiteY89-3630" fmla="*/ 163 h 242"/>
              <a:gd name="connsiteX90-3631" fmla="*/ 116 w 471"/>
              <a:gd name="connsiteY90-3632" fmla="*/ 163 h 242"/>
              <a:gd name="connsiteX91-3633" fmla="*/ 121 w 471"/>
              <a:gd name="connsiteY91-3634" fmla="*/ 163 h 242"/>
              <a:gd name="connsiteX92-3635" fmla="*/ 132 w 471"/>
              <a:gd name="connsiteY92-3636" fmla="*/ 163 h 242"/>
              <a:gd name="connsiteX93-3637" fmla="*/ 148 w 471"/>
              <a:gd name="connsiteY93-3638" fmla="*/ 163 h 242"/>
              <a:gd name="connsiteX94-3639" fmla="*/ 169 w 471"/>
              <a:gd name="connsiteY94-3640" fmla="*/ 163 h 242"/>
              <a:gd name="connsiteX95-3641" fmla="*/ 190 w 471"/>
              <a:gd name="connsiteY95-3642" fmla="*/ 163 h 242"/>
              <a:gd name="connsiteX96-3643" fmla="*/ 211 w 471"/>
              <a:gd name="connsiteY96-3644" fmla="*/ 158 h 242"/>
              <a:gd name="connsiteX97-3645" fmla="*/ 242 w 471"/>
              <a:gd name="connsiteY97-3646" fmla="*/ 153 h 242"/>
              <a:gd name="connsiteX98-3647" fmla="*/ 269 w 471"/>
              <a:gd name="connsiteY98-3648" fmla="*/ 153 h 242"/>
              <a:gd name="connsiteX99-3649" fmla="*/ 290 w 471"/>
              <a:gd name="connsiteY99-3650" fmla="*/ 147 h 242"/>
              <a:gd name="connsiteX100-3651" fmla="*/ 311 w 471"/>
              <a:gd name="connsiteY100-3652" fmla="*/ 147 h 242"/>
              <a:gd name="connsiteX101-3653" fmla="*/ 332 w 471"/>
              <a:gd name="connsiteY101-3654" fmla="*/ 142 h 242"/>
              <a:gd name="connsiteX102-3655" fmla="*/ 342 w 471"/>
              <a:gd name="connsiteY102-3656" fmla="*/ 142 h 242"/>
              <a:gd name="connsiteX103-3657" fmla="*/ 358 w 471"/>
              <a:gd name="connsiteY103-3658" fmla="*/ 142 h 242"/>
              <a:gd name="connsiteX104-3659" fmla="*/ 363 w 471"/>
              <a:gd name="connsiteY104-3660" fmla="*/ 142 h 242"/>
              <a:gd name="connsiteX105-3661" fmla="*/ 368 w 471"/>
              <a:gd name="connsiteY105-3662" fmla="*/ 142 h 242"/>
              <a:gd name="connsiteX106-3663" fmla="*/ 368 w 471"/>
              <a:gd name="connsiteY106-3664" fmla="*/ 142 h 242"/>
              <a:gd name="connsiteX0-3665" fmla="*/ 368 w 458"/>
              <a:gd name="connsiteY0-3666" fmla="*/ 142 h 242"/>
              <a:gd name="connsiteX1-3667" fmla="*/ 374 w 458"/>
              <a:gd name="connsiteY1-3668" fmla="*/ 142 h 242"/>
              <a:gd name="connsiteX2-3669" fmla="*/ 379 w 458"/>
              <a:gd name="connsiteY2-3670" fmla="*/ 142 h 242"/>
              <a:gd name="connsiteX3-3671" fmla="*/ 395 w 458"/>
              <a:gd name="connsiteY3-3672" fmla="*/ 137 h 242"/>
              <a:gd name="connsiteX4-3673" fmla="*/ 405 w 458"/>
              <a:gd name="connsiteY4-3674" fmla="*/ 137 h 242"/>
              <a:gd name="connsiteX5-3675" fmla="*/ 421 w 458"/>
              <a:gd name="connsiteY5-3676" fmla="*/ 137 h 242"/>
              <a:gd name="connsiteX6-3677" fmla="*/ 442 w 458"/>
              <a:gd name="connsiteY6-3678" fmla="*/ 132 h 242"/>
              <a:gd name="connsiteX7-3679" fmla="*/ 458 w 458"/>
              <a:gd name="connsiteY7-3680" fmla="*/ 163 h 242"/>
              <a:gd name="connsiteX8-3681" fmla="*/ 432 w 458"/>
              <a:gd name="connsiteY8-3682" fmla="*/ 169 h 242"/>
              <a:gd name="connsiteX9-3683" fmla="*/ 405 w 458"/>
              <a:gd name="connsiteY9-3684" fmla="*/ 169 h 242"/>
              <a:gd name="connsiteX10-3685" fmla="*/ 384 w 458"/>
              <a:gd name="connsiteY10-3686" fmla="*/ 174 h 242"/>
              <a:gd name="connsiteX11-3687" fmla="*/ 353 w 458"/>
              <a:gd name="connsiteY11-3688" fmla="*/ 174 h 242"/>
              <a:gd name="connsiteX12-3689" fmla="*/ 326 w 458"/>
              <a:gd name="connsiteY12-3690" fmla="*/ 179 h 242"/>
              <a:gd name="connsiteX13-3691" fmla="*/ 305 w 458"/>
              <a:gd name="connsiteY13-3692" fmla="*/ 184 h 242"/>
              <a:gd name="connsiteX14-3693" fmla="*/ 279 w 458"/>
              <a:gd name="connsiteY14-3694" fmla="*/ 190 h 242"/>
              <a:gd name="connsiteX15-3695" fmla="*/ 258 w 458"/>
              <a:gd name="connsiteY15-3696" fmla="*/ 190 h 242"/>
              <a:gd name="connsiteX16-3697" fmla="*/ 237 w 458"/>
              <a:gd name="connsiteY16-3698" fmla="*/ 195 h 242"/>
              <a:gd name="connsiteX17-3699" fmla="*/ 216 w 458"/>
              <a:gd name="connsiteY17-3700" fmla="*/ 200 h 242"/>
              <a:gd name="connsiteX18-3701" fmla="*/ 200 w 458"/>
              <a:gd name="connsiteY18-3702" fmla="*/ 200 h 242"/>
              <a:gd name="connsiteX19-3703" fmla="*/ 184 w 458"/>
              <a:gd name="connsiteY19-3704" fmla="*/ 205 h 242"/>
              <a:gd name="connsiteX20-3705" fmla="*/ 169 w 458"/>
              <a:gd name="connsiteY20-3706" fmla="*/ 205 h 242"/>
              <a:gd name="connsiteX21-3707" fmla="*/ 153 w 458"/>
              <a:gd name="connsiteY21-3708" fmla="*/ 211 h 242"/>
              <a:gd name="connsiteX22-3709" fmla="*/ 142 w 458"/>
              <a:gd name="connsiteY22-3710" fmla="*/ 211 h 242"/>
              <a:gd name="connsiteX23-3711" fmla="*/ 132 w 458"/>
              <a:gd name="connsiteY23-3712" fmla="*/ 216 h 242"/>
              <a:gd name="connsiteX24-3713" fmla="*/ 127 w 458"/>
              <a:gd name="connsiteY24-3714" fmla="*/ 216 h 242"/>
              <a:gd name="connsiteX25-3715" fmla="*/ 116 w 458"/>
              <a:gd name="connsiteY25-3716" fmla="*/ 221 h 242"/>
              <a:gd name="connsiteX26-3717" fmla="*/ 111 w 458"/>
              <a:gd name="connsiteY26-3718" fmla="*/ 221 h 242"/>
              <a:gd name="connsiteX27-3719" fmla="*/ 105 w 458"/>
              <a:gd name="connsiteY27-3720" fmla="*/ 226 h 242"/>
              <a:gd name="connsiteX28-3721" fmla="*/ 90 w 458"/>
              <a:gd name="connsiteY28-3722" fmla="*/ 232 h 242"/>
              <a:gd name="connsiteX29-3723" fmla="*/ 79 w 458"/>
              <a:gd name="connsiteY29-3724" fmla="*/ 237 h 242"/>
              <a:gd name="connsiteX30-3725" fmla="*/ 69 w 458"/>
              <a:gd name="connsiteY30-3726" fmla="*/ 242 h 242"/>
              <a:gd name="connsiteX31-3727" fmla="*/ 63 w 458"/>
              <a:gd name="connsiteY31-3728" fmla="*/ 242 h 242"/>
              <a:gd name="connsiteX32-3729" fmla="*/ 58 w 458"/>
              <a:gd name="connsiteY32-3730" fmla="*/ 242 h 242"/>
              <a:gd name="connsiteX33-3731" fmla="*/ 53 w 458"/>
              <a:gd name="connsiteY33-3732" fmla="*/ 242 h 242"/>
              <a:gd name="connsiteX34-3733" fmla="*/ 48 w 458"/>
              <a:gd name="connsiteY34-3734" fmla="*/ 242 h 242"/>
              <a:gd name="connsiteX35-3735" fmla="*/ 37 w 458"/>
              <a:gd name="connsiteY35-3736" fmla="*/ 232 h 242"/>
              <a:gd name="connsiteX36-3737" fmla="*/ 27 w 458"/>
              <a:gd name="connsiteY36-3738" fmla="*/ 226 h 242"/>
              <a:gd name="connsiteX37-3739" fmla="*/ 16 w 458"/>
              <a:gd name="connsiteY37-3740" fmla="*/ 216 h 242"/>
              <a:gd name="connsiteX38-3741" fmla="*/ 11 w 458"/>
              <a:gd name="connsiteY38-3742" fmla="*/ 211 h 242"/>
              <a:gd name="connsiteX39-3743" fmla="*/ 6 w 458"/>
              <a:gd name="connsiteY39-3744" fmla="*/ 200 h 242"/>
              <a:gd name="connsiteX40-3745" fmla="*/ 0 w 458"/>
              <a:gd name="connsiteY40-3746" fmla="*/ 195 h 242"/>
              <a:gd name="connsiteX41-3747" fmla="*/ 6 w 458"/>
              <a:gd name="connsiteY41-3748" fmla="*/ 190 h 242"/>
              <a:gd name="connsiteX42-3749" fmla="*/ 11 w 458"/>
              <a:gd name="connsiteY42-3750" fmla="*/ 184 h 242"/>
              <a:gd name="connsiteX43-3751" fmla="*/ 16 w 458"/>
              <a:gd name="connsiteY43-3752" fmla="*/ 179 h 242"/>
              <a:gd name="connsiteX44-3753" fmla="*/ 27 w 458"/>
              <a:gd name="connsiteY44-3754" fmla="*/ 174 h 242"/>
              <a:gd name="connsiteX45-3755" fmla="*/ 37 w 458"/>
              <a:gd name="connsiteY45-3756" fmla="*/ 163 h 242"/>
              <a:gd name="connsiteX46-3757" fmla="*/ 48 w 458"/>
              <a:gd name="connsiteY46-3758" fmla="*/ 153 h 242"/>
              <a:gd name="connsiteX47-3759" fmla="*/ 53 w 458"/>
              <a:gd name="connsiteY47-3760" fmla="*/ 137 h 242"/>
              <a:gd name="connsiteX48-3761" fmla="*/ 63 w 458"/>
              <a:gd name="connsiteY48-3762" fmla="*/ 121 h 242"/>
              <a:gd name="connsiteX49-3763" fmla="*/ 63 w 458"/>
              <a:gd name="connsiteY49-3764" fmla="*/ 100 h 242"/>
              <a:gd name="connsiteX50-3765" fmla="*/ 69 w 458"/>
              <a:gd name="connsiteY50-3766" fmla="*/ 89 h 242"/>
              <a:gd name="connsiteX51-3767" fmla="*/ 69 w 458"/>
              <a:gd name="connsiteY51-3768" fmla="*/ 74 h 242"/>
              <a:gd name="connsiteX52-3769" fmla="*/ 69 w 458"/>
              <a:gd name="connsiteY52-3770" fmla="*/ 63 h 242"/>
              <a:gd name="connsiteX53-3771" fmla="*/ 63 w 458"/>
              <a:gd name="connsiteY53-3772" fmla="*/ 47 h 242"/>
              <a:gd name="connsiteX54-3773" fmla="*/ 58 w 458"/>
              <a:gd name="connsiteY54-3774" fmla="*/ 42 h 242"/>
              <a:gd name="connsiteX55-3775" fmla="*/ 53 w 458"/>
              <a:gd name="connsiteY55-3776" fmla="*/ 37 h 242"/>
              <a:gd name="connsiteX56-3777" fmla="*/ 48 w 458"/>
              <a:gd name="connsiteY56-3778" fmla="*/ 32 h 242"/>
              <a:gd name="connsiteX57-3779" fmla="*/ 48 w 458"/>
              <a:gd name="connsiteY57-3780" fmla="*/ 26 h 242"/>
              <a:gd name="connsiteX58-3781" fmla="*/ 48 w 458"/>
              <a:gd name="connsiteY58-3782" fmla="*/ 16 h 242"/>
              <a:gd name="connsiteX59-3783" fmla="*/ 48 w 458"/>
              <a:gd name="connsiteY59-3784" fmla="*/ 10 h 242"/>
              <a:gd name="connsiteX60-3785" fmla="*/ 53 w 458"/>
              <a:gd name="connsiteY60-3786" fmla="*/ 5 h 242"/>
              <a:gd name="connsiteX61-3787" fmla="*/ 58 w 458"/>
              <a:gd name="connsiteY61-3788" fmla="*/ 5 h 242"/>
              <a:gd name="connsiteX62-3789" fmla="*/ 69 w 458"/>
              <a:gd name="connsiteY62-3790" fmla="*/ 0 h 242"/>
              <a:gd name="connsiteX63-3791" fmla="*/ 74 w 458"/>
              <a:gd name="connsiteY63-3792" fmla="*/ 5 h 242"/>
              <a:gd name="connsiteX64-3793" fmla="*/ 84 w 458"/>
              <a:gd name="connsiteY64-3794" fmla="*/ 5 h 242"/>
              <a:gd name="connsiteX65-3795" fmla="*/ 95 w 458"/>
              <a:gd name="connsiteY65-3796" fmla="*/ 10 h 242"/>
              <a:gd name="connsiteX66-3797" fmla="*/ 105 w 458"/>
              <a:gd name="connsiteY66-3798" fmla="*/ 16 h 242"/>
              <a:gd name="connsiteX67-3799" fmla="*/ 116 w 458"/>
              <a:gd name="connsiteY67-3800" fmla="*/ 26 h 242"/>
              <a:gd name="connsiteX68-3801" fmla="*/ 127 w 458"/>
              <a:gd name="connsiteY68-3802" fmla="*/ 32 h 242"/>
              <a:gd name="connsiteX69-3803" fmla="*/ 132 w 458"/>
              <a:gd name="connsiteY69-3804" fmla="*/ 37 h 242"/>
              <a:gd name="connsiteX70-3805" fmla="*/ 137 w 458"/>
              <a:gd name="connsiteY70-3806" fmla="*/ 42 h 242"/>
              <a:gd name="connsiteX71-3807" fmla="*/ 137 w 458"/>
              <a:gd name="connsiteY71-3808" fmla="*/ 47 h 242"/>
              <a:gd name="connsiteX72-3809" fmla="*/ 137 w 458"/>
              <a:gd name="connsiteY72-3810" fmla="*/ 53 h 242"/>
              <a:gd name="connsiteX73-3811" fmla="*/ 137 w 458"/>
              <a:gd name="connsiteY73-3812" fmla="*/ 58 h 242"/>
              <a:gd name="connsiteX74-3813" fmla="*/ 137 w 458"/>
              <a:gd name="connsiteY74-3814" fmla="*/ 63 h 242"/>
              <a:gd name="connsiteX75-3815" fmla="*/ 137 w 458"/>
              <a:gd name="connsiteY75-3816" fmla="*/ 68 h 242"/>
              <a:gd name="connsiteX76-3817" fmla="*/ 132 w 458"/>
              <a:gd name="connsiteY76-3818" fmla="*/ 79 h 242"/>
              <a:gd name="connsiteX77-3819" fmla="*/ 132 w 458"/>
              <a:gd name="connsiteY77-3820" fmla="*/ 89 h 242"/>
              <a:gd name="connsiteX78-3821" fmla="*/ 127 w 458"/>
              <a:gd name="connsiteY78-3822" fmla="*/ 100 h 242"/>
              <a:gd name="connsiteX79-3823" fmla="*/ 121 w 458"/>
              <a:gd name="connsiteY79-3824" fmla="*/ 111 h 242"/>
              <a:gd name="connsiteX80-3825" fmla="*/ 116 w 458"/>
              <a:gd name="connsiteY80-3826" fmla="*/ 121 h 242"/>
              <a:gd name="connsiteX81-3827" fmla="*/ 116 w 458"/>
              <a:gd name="connsiteY81-3828" fmla="*/ 132 h 242"/>
              <a:gd name="connsiteX82-3829" fmla="*/ 111 w 458"/>
              <a:gd name="connsiteY82-3830" fmla="*/ 137 h 242"/>
              <a:gd name="connsiteX83-3831" fmla="*/ 111 w 458"/>
              <a:gd name="connsiteY83-3832" fmla="*/ 147 h 242"/>
              <a:gd name="connsiteX84-3833" fmla="*/ 111 w 458"/>
              <a:gd name="connsiteY84-3834" fmla="*/ 153 h 242"/>
              <a:gd name="connsiteX85-3835" fmla="*/ 111 w 458"/>
              <a:gd name="connsiteY85-3836" fmla="*/ 158 h 242"/>
              <a:gd name="connsiteX86-3837" fmla="*/ 111 w 458"/>
              <a:gd name="connsiteY86-3838" fmla="*/ 158 h 242"/>
              <a:gd name="connsiteX87-3839" fmla="*/ 111 w 458"/>
              <a:gd name="connsiteY87-3840" fmla="*/ 163 h 242"/>
              <a:gd name="connsiteX88-3841" fmla="*/ 116 w 458"/>
              <a:gd name="connsiteY88-3842" fmla="*/ 163 h 242"/>
              <a:gd name="connsiteX89-3843" fmla="*/ 116 w 458"/>
              <a:gd name="connsiteY89-3844" fmla="*/ 163 h 242"/>
              <a:gd name="connsiteX90-3845" fmla="*/ 121 w 458"/>
              <a:gd name="connsiteY90-3846" fmla="*/ 163 h 242"/>
              <a:gd name="connsiteX91-3847" fmla="*/ 132 w 458"/>
              <a:gd name="connsiteY91-3848" fmla="*/ 163 h 242"/>
              <a:gd name="connsiteX92-3849" fmla="*/ 148 w 458"/>
              <a:gd name="connsiteY92-3850" fmla="*/ 163 h 242"/>
              <a:gd name="connsiteX93-3851" fmla="*/ 169 w 458"/>
              <a:gd name="connsiteY93-3852" fmla="*/ 163 h 242"/>
              <a:gd name="connsiteX94-3853" fmla="*/ 190 w 458"/>
              <a:gd name="connsiteY94-3854" fmla="*/ 163 h 242"/>
              <a:gd name="connsiteX95-3855" fmla="*/ 211 w 458"/>
              <a:gd name="connsiteY95-3856" fmla="*/ 158 h 242"/>
              <a:gd name="connsiteX96-3857" fmla="*/ 242 w 458"/>
              <a:gd name="connsiteY96-3858" fmla="*/ 153 h 242"/>
              <a:gd name="connsiteX97-3859" fmla="*/ 269 w 458"/>
              <a:gd name="connsiteY97-3860" fmla="*/ 153 h 242"/>
              <a:gd name="connsiteX98-3861" fmla="*/ 290 w 458"/>
              <a:gd name="connsiteY98-3862" fmla="*/ 147 h 242"/>
              <a:gd name="connsiteX99-3863" fmla="*/ 311 w 458"/>
              <a:gd name="connsiteY99-3864" fmla="*/ 147 h 242"/>
              <a:gd name="connsiteX100-3865" fmla="*/ 332 w 458"/>
              <a:gd name="connsiteY100-3866" fmla="*/ 142 h 242"/>
              <a:gd name="connsiteX101-3867" fmla="*/ 342 w 458"/>
              <a:gd name="connsiteY101-3868" fmla="*/ 142 h 242"/>
              <a:gd name="connsiteX102-3869" fmla="*/ 358 w 458"/>
              <a:gd name="connsiteY102-3870" fmla="*/ 142 h 242"/>
              <a:gd name="connsiteX103-3871" fmla="*/ 363 w 458"/>
              <a:gd name="connsiteY103-3872" fmla="*/ 142 h 242"/>
              <a:gd name="connsiteX104-3873" fmla="*/ 368 w 458"/>
              <a:gd name="connsiteY104-3874" fmla="*/ 142 h 242"/>
              <a:gd name="connsiteX105-3875" fmla="*/ 368 w 458"/>
              <a:gd name="connsiteY105-3876" fmla="*/ 142 h 242"/>
              <a:gd name="connsiteX0-3877" fmla="*/ 368 w 458"/>
              <a:gd name="connsiteY0-3878" fmla="*/ 142 h 242"/>
              <a:gd name="connsiteX1-3879" fmla="*/ 374 w 458"/>
              <a:gd name="connsiteY1-3880" fmla="*/ 142 h 242"/>
              <a:gd name="connsiteX2-3881" fmla="*/ 379 w 458"/>
              <a:gd name="connsiteY2-3882" fmla="*/ 142 h 242"/>
              <a:gd name="connsiteX3-3883" fmla="*/ 395 w 458"/>
              <a:gd name="connsiteY3-3884" fmla="*/ 137 h 242"/>
              <a:gd name="connsiteX4-3885" fmla="*/ 405 w 458"/>
              <a:gd name="connsiteY4-3886" fmla="*/ 137 h 242"/>
              <a:gd name="connsiteX5-3887" fmla="*/ 421 w 458"/>
              <a:gd name="connsiteY5-3888" fmla="*/ 137 h 242"/>
              <a:gd name="connsiteX6-3889" fmla="*/ 458 w 458"/>
              <a:gd name="connsiteY6-3890" fmla="*/ 163 h 242"/>
              <a:gd name="connsiteX7-3891" fmla="*/ 432 w 458"/>
              <a:gd name="connsiteY7-3892" fmla="*/ 169 h 242"/>
              <a:gd name="connsiteX8-3893" fmla="*/ 405 w 458"/>
              <a:gd name="connsiteY8-3894" fmla="*/ 169 h 242"/>
              <a:gd name="connsiteX9-3895" fmla="*/ 384 w 458"/>
              <a:gd name="connsiteY9-3896" fmla="*/ 174 h 242"/>
              <a:gd name="connsiteX10-3897" fmla="*/ 353 w 458"/>
              <a:gd name="connsiteY10-3898" fmla="*/ 174 h 242"/>
              <a:gd name="connsiteX11-3899" fmla="*/ 326 w 458"/>
              <a:gd name="connsiteY11-3900" fmla="*/ 179 h 242"/>
              <a:gd name="connsiteX12-3901" fmla="*/ 305 w 458"/>
              <a:gd name="connsiteY12-3902" fmla="*/ 184 h 242"/>
              <a:gd name="connsiteX13-3903" fmla="*/ 279 w 458"/>
              <a:gd name="connsiteY13-3904" fmla="*/ 190 h 242"/>
              <a:gd name="connsiteX14-3905" fmla="*/ 258 w 458"/>
              <a:gd name="connsiteY14-3906" fmla="*/ 190 h 242"/>
              <a:gd name="connsiteX15-3907" fmla="*/ 237 w 458"/>
              <a:gd name="connsiteY15-3908" fmla="*/ 195 h 242"/>
              <a:gd name="connsiteX16-3909" fmla="*/ 216 w 458"/>
              <a:gd name="connsiteY16-3910" fmla="*/ 200 h 242"/>
              <a:gd name="connsiteX17-3911" fmla="*/ 200 w 458"/>
              <a:gd name="connsiteY17-3912" fmla="*/ 200 h 242"/>
              <a:gd name="connsiteX18-3913" fmla="*/ 184 w 458"/>
              <a:gd name="connsiteY18-3914" fmla="*/ 205 h 242"/>
              <a:gd name="connsiteX19-3915" fmla="*/ 169 w 458"/>
              <a:gd name="connsiteY19-3916" fmla="*/ 205 h 242"/>
              <a:gd name="connsiteX20-3917" fmla="*/ 153 w 458"/>
              <a:gd name="connsiteY20-3918" fmla="*/ 211 h 242"/>
              <a:gd name="connsiteX21-3919" fmla="*/ 142 w 458"/>
              <a:gd name="connsiteY21-3920" fmla="*/ 211 h 242"/>
              <a:gd name="connsiteX22-3921" fmla="*/ 132 w 458"/>
              <a:gd name="connsiteY22-3922" fmla="*/ 216 h 242"/>
              <a:gd name="connsiteX23-3923" fmla="*/ 127 w 458"/>
              <a:gd name="connsiteY23-3924" fmla="*/ 216 h 242"/>
              <a:gd name="connsiteX24-3925" fmla="*/ 116 w 458"/>
              <a:gd name="connsiteY24-3926" fmla="*/ 221 h 242"/>
              <a:gd name="connsiteX25-3927" fmla="*/ 111 w 458"/>
              <a:gd name="connsiteY25-3928" fmla="*/ 221 h 242"/>
              <a:gd name="connsiteX26-3929" fmla="*/ 105 w 458"/>
              <a:gd name="connsiteY26-3930" fmla="*/ 226 h 242"/>
              <a:gd name="connsiteX27-3931" fmla="*/ 90 w 458"/>
              <a:gd name="connsiteY27-3932" fmla="*/ 232 h 242"/>
              <a:gd name="connsiteX28-3933" fmla="*/ 79 w 458"/>
              <a:gd name="connsiteY28-3934" fmla="*/ 237 h 242"/>
              <a:gd name="connsiteX29-3935" fmla="*/ 69 w 458"/>
              <a:gd name="connsiteY29-3936" fmla="*/ 242 h 242"/>
              <a:gd name="connsiteX30-3937" fmla="*/ 63 w 458"/>
              <a:gd name="connsiteY30-3938" fmla="*/ 242 h 242"/>
              <a:gd name="connsiteX31-3939" fmla="*/ 58 w 458"/>
              <a:gd name="connsiteY31-3940" fmla="*/ 242 h 242"/>
              <a:gd name="connsiteX32-3941" fmla="*/ 53 w 458"/>
              <a:gd name="connsiteY32-3942" fmla="*/ 242 h 242"/>
              <a:gd name="connsiteX33-3943" fmla="*/ 48 w 458"/>
              <a:gd name="connsiteY33-3944" fmla="*/ 242 h 242"/>
              <a:gd name="connsiteX34-3945" fmla="*/ 37 w 458"/>
              <a:gd name="connsiteY34-3946" fmla="*/ 232 h 242"/>
              <a:gd name="connsiteX35-3947" fmla="*/ 27 w 458"/>
              <a:gd name="connsiteY35-3948" fmla="*/ 226 h 242"/>
              <a:gd name="connsiteX36-3949" fmla="*/ 16 w 458"/>
              <a:gd name="connsiteY36-3950" fmla="*/ 216 h 242"/>
              <a:gd name="connsiteX37-3951" fmla="*/ 11 w 458"/>
              <a:gd name="connsiteY37-3952" fmla="*/ 211 h 242"/>
              <a:gd name="connsiteX38-3953" fmla="*/ 6 w 458"/>
              <a:gd name="connsiteY38-3954" fmla="*/ 200 h 242"/>
              <a:gd name="connsiteX39-3955" fmla="*/ 0 w 458"/>
              <a:gd name="connsiteY39-3956" fmla="*/ 195 h 242"/>
              <a:gd name="connsiteX40-3957" fmla="*/ 6 w 458"/>
              <a:gd name="connsiteY40-3958" fmla="*/ 190 h 242"/>
              <a:gd name="connsiteX41-3959" fmla="*/ 11 w 458"/>
              <a:gd name="connsiteY41-3960" fmla="*/ 184 h 242"/>
              <a:gd name="connsiteX42-3961" fmla="*/ 16 w 458"/>
              <a:gd name="connsiteY42-3962" fmla="*/ 179 h 242"/>
              <a:gd name="connsiteX43-3963" fmla="*/ 27 w 458"/>
              <a:gd name="connsiteY43-3964" fmla="*/ 174 h 242"/>
              <a:gd name="connsiteX44-3965" fmla="*/ 37 w 458"/>
              <a:gd name="connsiteY44-3966" fmla="*/ 163 h 242"/>
              <a:gd name="connsiteX45-3967" fmla="*/ 48 w 458"/>
              <a:gd name="connsiteY45-3968" fmla="*/ 153 h 242"/>
              <a:gd name="connsiteX46-3969" fmla="*/ 53 w 458"/>
              <a:gd name="connsiteY46-3970" fmla="*/ 137 h 242"/>
              <a:gd name="connsiteX47-3971" fmla="*/ 63 w 458"/>
              <a:gd name="connsiteY47-3972" fmla="*/ 121 h 242"/>
              <a:gd name="connsiteX48-3973" fmla="*/ 63 w 458"/>
              <a:gd name="connsiteY48-3974" fmla="*/ 100 h 242"/>
              <a:gd name="connsiteX49-3975" fmla="*/ 69 w 458"/>
              <a:gd name="connsiteY49-3976" fmla="*/ 89 h 242"/>
              <a:gd name="connsiteX50-3977" fmla="*/ 69 w 458"/>
              <a:gd name="connsiteY50-3978" fmla="*/ 74 h 242"/>
              <a:gd name="connsiteX51-3979" fmla="*/ 69 w 458"/>
              <a:gd name="connsiteY51-3980" fmla="*/ 63 h 242"/>
              <a:gd name="connsiteX52-3981" fmla="*/ 63 w 458"/>
              <a:gd name="connsiteY52-3982" fmla="*/ 47 h 242"/>
              <a:gd name="connsiteX53-3983" fmla="*/ 58 w 458"/>
              <a:gd name="connsiteY53-3984" fmla="*/ 42 h 242"/>
              <a:gd name="connsiteX54-3985" fmla="*/ 53 w 458"/>
              <a:gd name="connsiteY54-3986" fmla="*/ 37 h 242"/>
              <a:gd name="connsiteX55-3987" fmla="*/ 48 w 458"/>
              <a:gd name="connsiteY55-3988" fmla="*/ 32 h 242"/>
              <a:gd name="connsiteX56-3989" fmla="*/ 48 w 458"/>
              <a:gd name="connsiteY56-3990" fmla="*/ 26 h 242"/>
              <a:gd name="connsiteX57-3991" fmla="*/ 48 w 458"/>
              <a:gd name="connsiteY57-3992" fmla="*/ 16 h 242"/>
              <a:gd name="connsiteX58-3993" fmla="*/ 48 w 458"/>
              <a:gd name="connsiteY58-3994" fmla="*/ 10 h 242"/>
              <a:gd name="connsiteX59-3995" fmla="*/ 53 w 458"/>
              <a:gd name="connsiteY59-3996" fmla="*/ 5 h 242"/>
              <a:gd name="connsiteX60-3997" fmla="*/ 58 w 458"/>
              <a:gd name="connsiteY60-3998" fmla="*/ 5 h 242"/>
              <a:gd name="connsiteX61-3999" fmla="*/ 69 w 458"/>
              <a:gd name="connsiteY61-4000" fmla="*/ 0 h 242"/>
              <a:gd name="connsiteX62-4001" fmla="*/ 74 w 458"/>
              <a:gd name="connsiteY62-4002" fmla="*/ 5 h 242"/>
              <a:gd name="connsiteX63-4003" fmla="*/ 84 w 458"/>
              <a:gd name="connsiteY63-4004" fmla="*/ 5 h 242"/>
              <a:gd name="connsiteX64-4005" fmla="*/ 95 w 458"/>
              <a:gd name="connsiteY64-4006" fmla="*/ 10 h 242"/>
              <a:gd name="connsiteX65-4007" fmla="*/ 105 w 458"/>
              <a:gd name="connsiteY65-4008" fmla="*/ 16 h 242"/>
              <a:gd name="connsiteX66-4009" fmla="*/ 116 w 458"/>
              <a:gd name="connsiteY66-4010" fmla="*/ 26 h 242"/>
              <a:gd name="connsiteX67-4011" fmla="*/ 127 w 458"/>
              <a:gd name="connsiteY67-4012" fmla="*/ 32 h 242"/>
              <a:gd name="connsiteX68-4013" fmla="*/ 132 w 458"/>
              <a:gd name="connsiteY68-4014" fmla="*/ 37 h 242"/>
              <a:gd name="connsiteX69-4015" fmla="*/ 137 w 458"/>
              <a:gd name="connsiteY69-4016" fmla="*/ 42 h 242"/>
              <a:gd name="connsiteX70-4017" fmla="*/ 137 w 458"/>
              <a:gd name="connsiteY70-4018" fmla="*/ 47 h 242"/>
              <a:gd name="connsiteX71-4019" fmla="*/ 137 w 458"/>
              <a:gd name="connsiteY71-4020" fmla="*/ 53 h 242"/>
              <a:gd name="connsiteX72-4021" fmla="*/ 137 w 458"/>
              <a:gd name="connsiteY72-4022" fmla="*/ 58 h 242"/>
              <a:gd name="connsiteX73-4023" fmla="*/ 137 w 458"/>
              <a:gd name="connsiteY73-4024" fmla="*/ 63 h 242"/>
              <a:gd name="connsiteX74-4025" fmla="*/ 137 w 458"/>
              <a:gd name="connsiteY74-4026" fmla="*/ 68 h 242"/>
              <a:gd name="connsiteX75-4027" fmla="*/ 132 w 458"/>
              <a:gd name="connsiteY75-4028" fmla="*/ 79 h 242"/>
              <a:gd name="connsiteX76-4029" fmla="*/ 132 w 458"/>
              <a:gd name="connsiteY76-4030" fmla="*/ 89 h 242"/>
              <a:gd name="connsiteX77-4031" fmla="*/ 127 w 458"/>
              <a:gd name="connsiteY77-4032" fmla="*/ 100 h 242"/>
              <a:gd name="connsiteX78-4033" fmla="*/ 121 w 458"/>
              <a:gd name="connsiteY78-4034" fmla="*/ 111 h 242"/>
              <a:gd name="connsiteX79-4035" fmla="*/ 116 w 458"/>
              <a:gd name="connsiteY79-4036" fmla="*/ 121 h 242"/>
              <a:gd name="connsiteX80-4037" fmla="*/ 116 w 458"/>
              <a:gd name="connsiteY80-4038" fmla="*/ 132 h 242"/>
              <a:gd name="connsiteX81-4039" fmla="*/ 111 w 458"/>
              <a:gd name="connsiteY81-4040" fmla="*/ 137 h 242"/>
              <a:gd name="connsiteX82-4041" fmla="*/ 111 w 458"/>
              <a:gd name="connsiteY82-4042" fmla="*/ 147 h 242"/>
              <a:gd name="connsiteX83-4043" fmla="*/ 111 w 458"/>
              <a:gd name="connsiteY83-4044" fmla="*/ 153 h 242"/>
              <a:gd name="connsiteX84-4045" fmla="*/ 111 w 458"/>
              <a:gd name="connsiteY84-4046" fmla="*/ 158 h 242"/>
              <a:gd name="connsiteX85-4047" fmla="*/ 111 w 458"/>
              <a:gd name="connsiteY85-4048" fmla="*/ 158 h 242"/>
              <a:gd name="connsiteX86-4049" fmla="*/ 111 w 458"/>
              <a:gd name="connsiteY86-4050" fmla="*/ 163 h 242"/>
              <a:gd name="connsiteX87-4051" fmla="*/ 116 w 458"/>
              <a:gd name="connsiteY87-4052" fmla="*/ 163 h 242"/>
              <a:gd name="connsiteX88-4053" fmla="*/ 116 w 458"/>
              <a:gd name="connsiteY88-4054" fmla="*/ 163 h 242"/>
              <a:gd name="connsiteX89-4055" fmla="*/ 121 w 458"/>
              <a:gd name="connsiteY89-4056" fmla="*/ 163 h 242"/>
              <a:gd name="connsiteX90-4057" fmla="*/ 132 w 458"/>
              <a:gd name="connsiteY90-4058" fmla="*/ 163 h 242"/>
              <a:gd name="connsiteX91-4059" fmla="*/ 148 w 458"/>
              <a:gd name="connsiteY91-4060" fmla="*/ 163 h 242"/>
              <a:gd name="connsiteX92-4061" fmla="*/ 169 w 458"/>
              <a:gd name="connsiteY92-4062" fmla="*/ 163 h 242"/>
              <a:gd name="connsiteX93-4063" fmla="*/ 190 w 458"/>
              <a:gd name="connsiteY93-4064" fmla="*/ 163 h 242"/>
              <a:gd name="connsiteX94-4065" fmla="*/ 211 w 458"/>
              <a:gd name="connsiteY94-4066" fmla="*/ 158 h 242"/>
              <a:gd name="connsiteX95-4067" fmla="*/ 242 w 458"/>
              <a:gd name="connsiteY95-4068" fmla="*/ 153 h 242"/>
              <a:gd name="connsiteX96-4069" fmla="*/ 269 w 458"/>
              <a:gd name="connsiteY96-4070" fmla="*/ 153 h 242"/>
              <a:gd name="connsiteX97-4071" fmla="*/ 290 w 458"/>
              <a:gd name="connsiteY97-4072" fmla="*/ 147 h 242"/>
              <a:gd name="connsiteX98-4073" fmla="*/ 311 w 458"/>
              <a:gd name="connsiteY98-4074" fmla="*/ 147 h 242"/>
              <a:gd name="connsiteX99-4075" fmla="*/ 332 w 458"/>
              <a:gd name="connsiteY99-4076" fmla="*/ 142 h 242"/>
              <a:gd name="connsiteX100-4077" fmla="*/ 342 w 458"/>
              <a:gd name="connsiteY100-4078" fmla="*/ 142 h 242"/>
              <a:gd name="connsiteX101-4079" fmla="*/ 358 w 458"/>
              <a:gd name="connsiteY101-4080" fmla="*/ 142 h 242"/>
              <a:gd name="connsiteX102-4081" fmla="*/ 363 w 458"/>
              <a:gd name="connsiteY102-4082" fmla="*/ 142 h 242"/>
              <a:gd name="connsiteX103-4083" fmla="*/ 368 w 458"/>
              <a:gd name="connsiteY103-4084" fmla="*/ 142 h 242"/>
              <a:gd name="connsiteX104-4085" fmla="*/ 368 w 458"/>
              <a:gd name="connsiteY104-4086" fmla="*/ 142 h 242"/>
              <a:gd name="connsiteX0-4087" fmla="*/ 368 w 435"/>
              <a:gd name="connsiteY0-4088" fmla="*/ 142 h 242"/>
              <a:gd name="connsiteX1-4089" fmla="*/ 374 w 435"/>
              <a:gd name="connsiteY1-4090" fmla="*/ 142 h 242"/>
              <a:gd name="connsiteX2-4091" fmla="*/ 379 w 435"/>
              <a:gd name="connsiteY2-4092" fmla="*/ 142 h 242"/>
              <a:gd name="connsiteX3-4093" fmla="*/ 395 w 435"/>
              <a:gd name="connsiteY3-4094" fmla="*/ 137 h 242"/>
              <a:gd name="connsiteX4-4095" fmla="*/ 405 w 435"/>
              <a:gd name="connsiteY4-4096" fmla="*/ 137 h 242"/>
              <a:gd name="connsiteX5-4097" fmla="*/ 421 w 435"/>
              <a:gd name="connsiteY5-4098" fmla="*/ 137 h 242"/>
              <a:gd name="connsiteX6-4099" fmla="*/ 432 w 435"/>
              <a:gd name="connsiteY6-4100" fmla="*/ 169 h 242"/>
              <a:gd name="connsiteX7-4101" fmla="*/ 405 w 435"/>
              <a:gd name="connsiteY7-4102" fmla="*/ 169 h 242"/>
              <a:gd name="connsiteX8-4103" fmla="*/ 384 w 435"/>
              <a:gd name="connsiteY8-4104" fmla="*/ 174 h 242"/>
              <a:gd name="connsiteX9-4105" fmla="*/ 353 w 435"/>
              <a:gd name="connsiteY9-4106" fmla="*/ 174 h 242"/>
              <a:gd name="connsiteX10-4107" fmla="*/ 326 w 435"/>
              <a:gd name="connsiteY10-4108" fmla="*/ 179 h 242"/>
              <a:gd name="connsiteX11-4109" fmla="*/ 305 w 435"/>
              <a:gd name="connsiteY11-4110" fmla="*/ 184 h 242"/>
              <a:gd name="connsiteX12-4111" fmla="*/ 279 w 435"/>
              <a:gd name="connsiteY12-4112" fmla="*/ 190 h 242"/>
              <a:gd name="connsiteX13-4113" fmla="*/ 258 w 435"/>
              <a:gd name="connsiteY13-4114" fmla="*/ 190 h 242"/>
              <a:gd name="connsiteX14-4115" fmla="*/ 237 w 435"/>
              <a:gd name="connsiteY14-4116" fmla="*/ 195 h 242"/>
              <a:gd name="connsiteX15-4117" fmla="*/ 216 w 435"/>
              <a:gd name="connsiteY15-4118" fmla="*/ 200 h 242"/>
              <a:gd name="connsiteX16-4119" fmla="*/ 200 w 435"/>
              <a:gd name="connsiteY16-4120" fmla="*/ 200 h 242"/>
              <a:gd name="connsiteX17-4121" fmla="*/ 184 w 435"/>
              <a:gd name="connsiteY17-4122" fmla="*/ 205 h 242"/>
              <a:gd name="connsiteX18-4123" fmla="*/ 169 w 435"/>
              <a:gd name="connsiteY18-4124" fmla="*/ 205 h 242"/>
              <a:gd name="connsiteX19-4125" fmla="*/ 153 w 435"/>
              <a:gd name="connsiteY19-4126" fmla="*/ 211 h 242"/>
              <a:gd name="connsiteX20-4127" fmla="*/ 142 w 435"/>
              <a:gd name="connsiteY20-4128" fmla="*/ 211 h 242"/>
              <a:gd name="connsiteX21-4129" fmla="*/ 132 w 435"/>
              <a:gd name="connsiteY21-4130" fmla="*/ 216 h 242"/>
              <a:gd name="connsiteX22-4131" fmla="*/ 127 w 435"/>
              <a:gd name="connsiteY22-4132" fmla="*/ 216 h 242"/>
              <a:gd name="connsiteX23-4133" fmla="*/ 116 w 435"/>
              <a:gd name="connsiteY23-4134" fmla="*/ 221 h 242"/>
              <a:gd name="connsiteX24-4135" fmla="*/ 111 w 435"/>
              <a:gd name="connsiteY24-4136" fmla="*/ 221 h 242"/>
              <a:gd name="connsiteX25-4137" fmla="*/ 105 w 435"/>
              <a:gd name="connsiteY25-4138" fmla="*/ 226 h 242"/>
              <a:gd name="connsiteX26-4139" fmla="*/ 90 w 435"/>
              <a:gd name="connsiteY26-4140" fmla="*/ 232 h 242"/>
              <a:gd name="connsiteX27-4141" fmla="*/ 79 w 435"/>
              <a:gd name="connsiteY27-4142" fmla="*/ 237 h 242"/>
              <a:gd name="connsiteX28-4143" fmla="*/ 69 w 435"/>
              <a:gd name="connsiteY28-4144" fmla="*/ 242 h 242"/>
              <a:gd name="connsiteX29-4145" fmla="*/ 63 w 435"/>
              <a:gd name="connsiteY29-4146" fmla="*/ 242 h 242"/>
              <a:gd name="connsiteX30-4147" fmla="*/ 58 w 435"/>
              <a:gd name="connsiteY30-4148" fmla="*/ 242 h 242"/>
              <a:gd name="connsiteX31-4149" fmla="*/ 53 w 435"/>
              <a:gd name="connsiteY31-4150" fmla="*/ 242 h 242"/>
              <a:gd name="connsiteX32-4151" fmla="*/ 48 w 435"/>
              <a:gd name="connsiteY32-4152" fmla="*/ 242 h 242"/>
              <a:gd name="connsiteX33-4153" fmla="*/ 37 w 435"/>
              <a:gd name="connsiteY33-4154" fmla="*/ 232 h 242"/>
              <a:gd name="connsiteX34-4155" fmla="*/ 27 w 435"/>
              <a:gd name="connsiteY34-4156" fmla="*/ 226 h 242"/>
              <a:gd name="connsiteX35-4157" fmla="*/ 16 w 435"/>
              <a:gd name="connsiteY35-4158" fmla="*/ 216 h 242"/>
              <a:gd name="connsiteX36-4159" fmla="*/ 11 w 435"/>
              <a:gd name="connsiteY36-4160" fmla="*/ 211 h 242"/>
              <a:gd name="connsiteX37-4161" fmla="*/ 6 w 435"/>
              <a:gd name="connsiteY37-4162" fmla="*/ 200 h 242"/>
              <a:gd name="connsiteX38-4163" fmla="*/ 0 w 435"/>
              <a:gd name="connsiteY38-4164" fmla="*/ 195 h 242"/>
              <a:gd name="connsiteX39-4165" fmla="*/ 6 w 435"/>
              <a:gd name="connsiteY39-4166" fmla="*/ 190 h 242"/>
              <a:gd name="connsiteX40-4167" fmla="*/ 11 w 435"/>
              <a:gd name="connsiteY40-4168" fmla="*/ 184 h 242"/>
              <a:gd name="connsiteX41-4169" fmla="*/ 16 w 435"/>
              <a:gd name="connsiteY41-4170" fmla="*/ 179 h 242"/>
              <a:gd name="connsiteX42-4171" fmla="*/ 27 w 435"/>
              <a:gd name="connsiteY42-4172" fmla="*/ 174 h 242"/>
              <a:gd name="connsiteX43-4173" fmla="*/ 37 w 435"/>
              <a:gd name="connsiteY43-4174" fmla="*/ 163 h 242"/>
              <a:gd name="connsiteX44-4175" fmla="*/ 48 w 435"/>
              <a:gd name="connsiteY44-4176" fmla="*/ 153 h 242"/>
              <a:gd name="connsiteX45-4177" fmla="*/ 53 w 435"/>
              <a:gd name="connsiteY45-4178" fmla="*/ 137 h 242"/>
              <a:gd name="connsiteX46-4179" fmla="*/ 63 w 435"/>
              <a:gd name="connsiteY46-4180" fmla="*/ 121 h 242"/>
              <a:gd name="connsiteX47-4181" fmla="*/ 63 w 435"/>
              <a:gd name="connsiteY47-4182" fmla="*/ 100 h 242"/>
              <a:gd name="connsiteX48-4183" fmla="*/ 69 w 435"/>
              <a:gd name="connsiteY48-4184" fmla="*/ 89 h 242"/>
              <a:gd name="connsiteX49-4185" fmla="*/ 69 w 435"/>
              <a:gd name="connsiteY49-4186" fmla="*/ 74 h 242"/>
              <a:gd name="connsiteX50-4187" fmla="*/ 69 w 435"/>
              <a:gd name="connsiteY50-4188" fmla="*/ 63 h 242"/>
              <a:gd name="connsiteX51-4189" fmla="*/ 63 w 435"/>
              <a:gd name="connsiteY51-4190" fmla="*/ 47 h 242"/>
              <a:gd name="connsiteX52-4191" fmla="*/ 58 w 435"/>
              <a:gd name="connsiteY52-4192" fmla="*/ 42 h 242"/>
              <a:gd name="connsiteX53-4193" fmla="*/ 53 w 435"/>
              <a:gd name="connsiteY53-4194" fmla="*/ 37 h 242"/>
              <a:gd name="connsiteX54-4195" fmla="*/ 48 w 435"/>
              <a:gd name="connsiteY54-4196" fmla="*/ 32 h 242"/>
              <a:gd name="connsiteX55-4197" fmla="*/ 48 w 435"/>
              <a:gd name="connsiteY55-4198" fmla="*/ 26 h 242"/>
              <a:gd name="connsiteX56-4199" fmla="*/ 48 w 435"/>
              <a:gd name="connsiteY56-4200" fmla="*/ 16 h 242"/>
              <a:gd name="connsiteX57-4201" fmla="*/ 48 w 435"/>
              <a:gd name="connsiteY57-4202" fmla="*/ 10 h 242"/>
              <a:gd name="connsiteX58-4203" fmla="*/ 53 w 435"/>
              <a:gd name="connsiteY58-4204" fmla="*/ 5 h 242"/>
              <a:gd name="connsiteX59-4205" fmla="*/ 58 w 435"/>
              <a:gd name="connsiteY59-4206" fmla="*/ 5 h 242"/>
              <a:gd name="connsiteX60-4207" fmla="*/ 69 w 435"/>
              <a:gd name="connsiteY60-4208" fmla="*/ 0 h 242"/>
              <a:gd name="connsiteX61-4209" fmla="*/ 74 w 435"/>
              <a:gd name="connsiteY61-4210" fmla="*/ 5 h 242"/>
              <a:gd name="connsiteX62-4211" fmla="*/ 84 w 435"/>
              <a:gd name="connsiteY62-4212" fmla="*/ 5 h 242"/>
              <a:gd name="connsiteX63-4213" fmla="*/ 95 w 435"/>
              <a:gd name="connsiteY63-4214" fmla="*/ 10 h 242"/>
              <a:gd name="connsiteX64-4215" fmla="*/ 105 w 435"/>
              <a:gd name="connsiteY64-4216" fmla="*/ 16 h 242"/>
              <a:gd name="connsiteX65-4217" fmla="*/ 116 w 435"/>
              <a:gd name="connsiteY65-4218" fmla="*/ 26 h 242"/>
              <a:gd name="connsiteX66-4219" fmla="*/ 127 w 435"/>
              <a:gd name="connsiteY66-4220" fmla="*/ 32 h 242"/>
              <a:gd name="connsiteX67-4221" fmla="*/ 132 w 435"/>
              <a:gd name="connsiteY67-4222" fmla="*/ 37 h 242"/>
              <a:gd name="connsiteX68-4223" fmla="*/ 137 w 435"/>
              <a:gd name="connsiteY68-4224" fmla="*/ 42 h 242"/>
              <a:gd name="connsiteX69-4225" fmla="*/ 137 w 435"/>
              <a:gd name="connsiteY69-4226" fmla="*/ 47 h 242"/>
              <a:gd name="connsiteX70-4227" fmla="*/ 137 w 435"/>
              <a:gd name="connsiteY70-4228" fmla="*/ 53 h 242"/>
              <a:gd name="connsiteX71-4229" fmla="*/ 137 w 435"/>
              <a:gd name="connsiteY71-4230" fmla="*/ 58 h 242"/>
              <a:gd name="connsiteX72-4231" fmla="*/ 137 w 435"/>
              <a:gd name="connsiteY72-4232" fmla="*/ 63 h 242"/>
              <a:gd name="connsiteX73-4233" fmla="*/ 137 w 435"/>
              <a:gd name="connsiteY73-4234" fmla="*/ 68 h 242"/>
              <a:gd name="connsiteX74-4235" fmla="*/ 132 w 435"/>
              <a:gd name="connsiteY74-4236" fmla="*/ 79 h 242"/>
              <a:gd name="connsiteX75-4237" fmla="*/ 132 w 435"/>
              <a:gd name="connsiteY75-4238" fmla="*/ 89 h 242"/>
              <a:gd name="connsiteX76-4239" fmla="*/ 127 w 435"/>
              <a:gd name="connsiteY76-4240" fmla="*/ 100 h 242"/>
              <a:gd name="connsiteX77-4241" fmla="*/ 121 w 435"/>
              <a:gd name="connsiteY77-4242" fmla="*/ 111 h 242"/>
              <a:gd name="connsiteX78-4243" fmla="*/ 116 w 435"/>
              <a:gd name="connsiteY78-4244" fmla="*/ 121 h 242"/>
              <a:gd name="connsiteX79-4245" fmla="*/ 116 w 435"/>
              <a:gd name="connsiteY79-4246" fmla="*/ 132 h 242"/>
              <a:gd name="connsiteX80-4247" fmla="*/ 111 w 435"/>
              <a:gd name="connsiteY80-4248" fmla="*/ 137 h 242"/>
              <a:gd name="connsiteX81-4249" fmla="*/ 111 w 435"/>
              <a:gd name="connsiteY81-4250" fmla="*/ 147 h 242"/>
              <a:gd name="connsiteX82-4251" fmla="*/ 111 w 435"/>
              <a:gd name="connsiteY82-4252" fmla="*/ 153 h 242"/>
              <a:gd name="connsiteX83-4253" fmla="*/ 111 w 435"/>
              <a:gd name="connsiteY83-4254" fmla="*/ 158 h 242"/>
              <a:gd name="connsiteX84-4255" fmla="*/ 111 w 435"/>
              <a:gd name="connsiteY84-4256" fmla="*/ 158 h 242"/>
              <a:gd name="connsiteX85-4257" fmla="*/ 111 w 435"/>
              <a:gd name="connsiteY85-4258" fmla="*/ 163 h 242"/>
              <a:gd name="connsiteX86-4259" fmla="*/ 116 w 435"/>
              <a:gd name="connsiteY86-4260" fmla="*/ 163 h 242"/>
              <a:gd name="connsiteX87-4261" fmla="*/ 116 w 435"/>
              <a:gd name="connsiteY87-4262" fmla="*/ 163 h 242"/>
              <a:gd name="connsiteX88-4263" fmla="*/ 121 w 435"/>
              <a:gd name="connsiteY88-4264" fmla="*/ 163 h 242"/>
              <a:gd name="connsiteX89-4265" fmla="*/ 132 w 435"/>
              <a:gd name="connsiteY89-4266" fmla="*/ 163 h 242"/>
              <a:gd name="connsiteX90-4267" fmla="*/ 148 w 435"/>
              <a:gd name="connsiteY90-4268" fmla="*/ 163 h 242"/>
              <a:gd name="connsiteX91-4269" fmla="*/ 169 w 435"/>
              <a:gd name="connsiteY91-4270" fmla="*/ 163 h 242"/>
              <a:gd name="connsiteX92-4271" fmla="*/ 190 w 435"/>
              <a:gd name="connsiteY92-4272" fmla="*/ 163 h 242"/>
              <a:gd name="connsiteX93-4273" fmla="*/ 211 w 435"/>
              <a:gd name="connsiteY93-4274" fmla="*/ 158 h 242"/>
              <a:gd name="connsiteX94-4275" fmla="*/ 242 w 435"/>
              <a:gd name="connsiteY94-4276" fmla="*/ 153 h 242"/>
              <a:gd name="connsiteX95-4277" fmla="*/ 269 w 435"/>
              <a:gd name="connsiteY95-4278" fmla="*/ 153 h 242"/>
              <a:gd name="connsiteX96-4279" fmla="*/ 290 w 435"/>
              <a:gd name="connsiteY96-4280" fmla="*/ 147 h 242"/>
              <a:gd name="connsiteX97-4281" fmla="*/ 311 w 435"/>
              <a:gd name="connsiteY97-4282" fmla="*/ 147 h 242"/>
              <a:gd name="connsiteX98-4283" fmla="*/ 332 w 435"/>
              <a:gd name="connsiteY98-4284" fmla="*/ 142 h 242"/>
              <a:gd name="connsiteX99-4285" fmla="*/ 342 w 435"/>
              <a:gd name="connsiteY99-4286" fmla="*/ 142 h 242"/>
              <a:gd name="connsiteX100-4287" fmla="*/ 358 w 435"/>
              <a:gd name="connsiteY100-4288" fmla="*/ 142 h 242"/>
              <a:gd name="connsiteX101-4289" fmla="*/ 363 w 435"/>
              <a:gd name="connsiteY101-4290" fmla="*/ 142 h 242"/>
              <a:gd name="connsiteX102-4291" fmla="*/ 368 w 435"/>
              <a:gd name="connsiteY102-4292" fmla="*/ 142 h 242"/>
              <a:gd name="connsiteX103-4293" fmla="*/ 368 w 435"/>
              <a:gd name="connsiteY103-4294" fmla="*/ 142 h 242"/>
              <a:gd name="connsiteX0-4295" fmla="*/ 368 w 421"/>
              <a:gd name="connsiteY0-4296" fmla="*/ 142 h 242"/>
              <a:gd name="connsiteX1-4297" fmla="*/ 374 w 421"/>
              <a:gd name="connsiteY1-4298" fmla="*/ 142 h 242"/>
              <a:gd name="connsiteX2-4299" fmla="*/ 379 w 421"/>
              <a:gd name="connsiteY2-4300" fmla="*/ 142 h 242"/>
              <a:gd name="connsiteX3-4301" fmla="*/ 395 w 421"/>
              <a:gd name="connsiteY3-4302" fmla="*/ 137 h 242"/>
              <a:gd name="connsiteX4-4303" fmla="*/ 405 w 421"/>
              <a:gd name="connsiteY4-4304" fmla="*/ 137 h 242"/>
              <a:gd name="connsiteX5-4305" fmla="*/ 421 w 421"/>
              <a:gd name="connsiteY5-4306" fmla="*/ 137 h 242"/>
              <a:gd name="connsiteX6-4307" fmla="*/ 405 w 421"/>
              <a:gd name="connsiteY6-4308" fmla="*/ 169 h 242"/>
              <a:gd name="connsiteX7-4309" fmla="*/ 384 w 421"/>
              <a:gd name="connsiteY7-4310" fmla="*/ 174 h 242"/>
              <a:gd name="connsiteX8-4311" fmla="*/ 353 w 421"/>
              <a:gd name="connsiteY8-4312" fmla="*/ 174 h 242"/>
              <a:gd name="connsiteX9-4313" fmla="*/ 326 w 421"/>
              <a:gd name="connsiteY9-4314" fmla="*/ 179 h 242"/>
              <a:gd name="connsiteX10-4315" fmla="*/ 305 w 421"/>
              <a:gd name="connsiteY10-4316" fmla="*/ 184 h 242"/>
              <a:gd name="connsiteX11-4317" fmla="*/ 279 w 421"/>
              <a:gd name="connsiteY11-4318" fmla="*/ 190 h 242"/>
              <a:gd name="connsiteX12-4319" fmla="*/ 258 w 421"/>
              <a:gd name="connsiteY12-4320" fmla="*/ 190 h 242"/>
              <a:gd name="connsiteX13-4321" fmla="*/ 237 w 421"/>
              <a:gd name="connsiteY13-4322" fmla="*/ 195 h 242"/>
              <a:gd name="connsiteX14-4323" fmla="*/ 216 w 421"/>
              <a:gd name="connsiteY14-4324" fmla="*/ 200 h 242"/>
              <a:gd name="connsiteX15-4325" fmla="*/ 200 w 421"/>
              <a:gd name="connsiteY15-4326" fmla="*/ 200 h 242"/>
              <a:gd name="connsiteX16-4327" fmla="*/ 184 w 421"/>
              <a:gd name="connsiteY16-4328" fmla="*/ 205 h 242"/>
              <a:gd name="connsiteX17-4329" fmla="*/ 169 w 421"/>
              <a:gd name="connsiteY17-4330" fmla="*/ 205 h 242"/>
              <a:gd name="connsiteX18-4331" fmla="*/ 153 w 421"/>
              <a:gd name="connsiteY18-4332" fmla="*/ 211 h 242"/>
              <a:gd name="connsiteX19-4333" fmla="*/ 142 w 421"/>
              <a:gd name="connsiteY19-4334" fmla="*/ 211 h 242"/>
              <a:gd name="connsiteX20-4335" fmla="*/ 132 w 421"/>
              <a:gd name="connsiteY20-4336" fmla="*/ 216 h 242"/>
              <a:gd name="connsiteX21-4337" fmla="*/ 127 w 421"/>
              <a:gd name="connsiteY21-4338" fmla="*/ 216 h 242"/>
              <a:gd name="connsiteX22-4339" fmla="*/ 116 w 421"/>
              <a:gd name="connsiteY22-4340" fmla="*/ 221 h 242"/>
              <a:gd name="connsiteX23-4341" fmla="*/ 111 w 421"/>
              <a:gd name="connsiteY23-4342" fmla="*/ 221 h 242"/>
              <a:gd name="connsiteX24-4343" fmla="*/ 105 w 421"/>
              <a:gd name="connsiteY24-4344" fmla="*/ 226 h 242"/>
              <a:gd name="connsiteX25-4345" fmla="*/ 90 w 421"/>
              <a:gd name="connsiteY25-4346" fmla="*/ 232 h 242"/>
              <a:gd name="connsiteX26-4347" fmla="*/ 79 w 421"/>
              <a:gd name="connsiteY26-4348" fmla="*/ 237 h 242"/>
              <a:gd name="connsiteX27-4349" fmla="*/ 69 w 421"/>
              <a:gd name="connsiteY27-4350" fmla="*/ 242 h 242"/>
              <a:gd name="connsiteX28-4351" fmla="*/ 63 w 421"/>
              <a:gd name="connsiteY28-4352" fmla="*/ 242 h 242"/>
              <a:gd name="connsiteX29-4353" fmla="*/ 58 w 421"/>
              <a:gd name="connsiteY29-4354" fmla="*/ 242 h 242"/>
              <a:gd name="connsiteX30-4355" fmla="*/ 53 w 421"/>
              <a:gd name="connsiteY30-4356" fmla="*/ 242 h 242"/>
              <a:gd name="connsiteX31-4357" fmla="*/ 48 w 421"/>
              <a:gd name="connsiteY31-4358" fmla="*/ 242 h 242"/>
              <a:gd name="connsiteX32-4359" fmla="*/ 37 w 421"/>
              <a:gd name="connsiteY32-4360" fmla="*/ 232 h 242"/>
              <a:gd name="connsiteX33-4361" fmla="*/ 27 w 421"/>
              <a:gd name="connsiteY33-4362" fmla="*/ 226 h 242"/>
              <a:gd name="connsiteX34-4363" fmla="*/ 16 w 421"/>
              <a:gd name="connsiteY34-4364" fmla="*/ 216 h 242"/>
              <a:gd name="connsiteX35-4365" fmla="*/ 11 w 421"/>
              <a:gd name="connsiteY35-4366" fmla="*/ 211 h 242"/>
              <a:gd name="connsiteX36-4367" fmla="*/ 6 w 421"/>
              <a:gd name="connsiteY36-4368" fmla="*/ 200 h 242"/>
              <a:gd name="connsiteX37-4369" fmla="*/ 0 w 421"/>
              <a:gd name="connsiteY37-4370" fmla="*/ 195 h 242"/>
              <a:gd name="connsiteX38-4371" fmla="*/ 6 w 421"/>
              <a:gd name="connsiteY38-4372" fmla="*/ 190 h 242"/>
              <a:gd name="connsiteX39-4373" fmla="*/ 11 w 421"/>
              <a:gd name="connsiteY39-4374" fmla="*/ 184 h 242"/>
              <a:gd name="connsiteX40-4375" fmla="*/ 16 w 421"/>
              <a:gd name="connsiteY40-4376" fmla="*/ 179 h 242"/>
              <a:gd name="connsiteX41-4377" fmla="*/ 27 w 421"/>
              <a:gd name="connsiteY41-4378" fmla="*/ 174 h 242"/>
              <a:gd name="connsiteX42-4379" fmla="*/ 37 w 421"/>
              <a:gd name="connsiteY42-4380" fmla="*/ 163 h 242"/>
              <a:gd name="connsiteX43-4381" fmla="*/ 48 w 421"/>
              <a:gd name="connsiteY43-4382" fmla="*/ 153 h 242"/>
              <a:gd name="connsiteX44-4383" fmla="*/ 53 w 421"/>
              <a:gd name="connsiteY44-4384" fmla="*/ 137 h 242"/>
              <a:gd name="connsiteX45-4385" fmla="*/ 63 w 421"/>
              <a:gd name="connsiteY45-4386" fmla="*/ 121 h 242"/>
              <a:gd name="connsiteX46-4387" fmla="*/ 63 w 421"/>
              <a:gd name="connsiteY46-4388" fmla="*/ 100 h 242"/>
              <a:gd name="connsiteX47-4389" fmla="*/ 69 w 421"/>
              <a:gd name="connsiteY47-4390" fmla="*/ 89 h 242"/>
              <a:gd name="connsiteX48-4391" fmla="*/ 69 w 421"/>
              <a:gd name="connsiteY48-4392" fmla="*/ 74 h 242"/>
              <a:gd name="connsiteX49-4393" fmla="*/ 69 w 421"/>
              <a:gd name="connsiteY49-4394" fmla="*/ 63 h 242"/>
              <a:gd name="connsiteX50-4395" fmla="*/ 63 w 421"/>
              <a:gd name="connsiteY50-4396" fmla="*/ 47 h 242"/>
              <a:gd name="connsiteX51-4397" fmla="*/ 58 w 421"/>
              <a:gd name="connsiteY51-4398" fmla="*/ 42 h 242"/>
              <a:gd name="connsiteX52-4399" fmla="*/ 53 w 421"/>
              <a:gd name="connsiteY52-4400" fmla="*/ 37 h 242"/>
              <a:gd name="connsiteX53-4401" fmla="*/ 48 w 421"/>
              <a:gd name="connsiteY53-4402" fmla="*/ 32 h 242"/>
              <a:gd name="connsiteX54-4403" fmla="*/ 48 w 421"/>
              <a:gd name="connsiteY54-4404" fmla="*/ 26 h 242"/>
              <a:gd name="connsiteX55-4405" fmla="*/ 48 w 421"/>
              <a:gd name="connsiteY55-4406" fmla="*/ 16 h 242"/>
              <a:gd name="connsiteX56-4407" fmla="*/ 48 w 421"/>
              <a:gd name="connsiteY56-4408" fmla="*/ 10 h 242"/>
              <a:gd name="connsiteX57-4409" fmla="*/ 53 w 421"/>
              <a:gd name="connsiteY57-4410" fmla="*/ 5 h 242"/>
              <a:gd name="connsiteX58-4411" fmla="*/ 58 w 421"/>
              <a:gd name="connsiteY58-4412" fmla="*/ 5 h 242"/>
              <a:gd name="connsiteX59-4413" fmla="*/ 69 w 421"/>
              <a:gd name="connsiteY59-4414" fmla="*/ 0 h 242"/>
              <a:gd name="connsiteX60-4415" fmla="*/ 74 w 421"/>
              <a:gd name="connsiteY60-4416" fmla="*/ 5 h 242"/>
              <a:gd name="connsiteX61-4417" fmla="*/ 84 w 421"/>
              <a:gd name="connsiteY61-4418" fmla="*/ 5 h 242"/>
              <a:gd name="connsiteX62-4419" fmla="*/ 95 w 421"/>
              <a:gd name="connsiteY62-4420" fmla="*/ 10 h 242"/>
              <a:gd name="connsiteX63-4421" fmla="*/ 105 w 421"/>
              <a:gd name="connsiteY63-4422" fmla="*/ 16 h 242"/>
              <a:gd name="connsiteX64-4423" fmla="*/ 116 w 421"/>
              <a:gd name="connsiteY64-4424" fmla="*/ 26 h 242"/>
              <a:gd name="connsiteX65-4425" fmla="*/ 127 w 421"/>
              <a:gd name="connsiteY65-4426" fmla="*/ 32 h 242"/>
              <a:gd name="connsiteX66-4427" fmla="*/ 132 w 421"/>
              <a:gd name="connsiteY66-4428" fmla="*/ 37 h 242"/>
              <a:gd name="connsiteX67-4429" fmla="*/ 137 w 421"/>
              <a:gd name="connsiteY67-4430" fmla="*/ 42 h 242"/>
              <a:gd name="connsiteX68-4431" fmla="*/ 137 w 421"/>
              <a:gd name="connsiteY68-4432" fmla="*/ 47 h 242"/>
              <a:gd name="connsiteX69-4433" fmla="*/ 137 w 421"/>
              <a:gd name="connsiteY69-4434" fmla="*/ 53 h 242"/>
              <a:gd name="connsiteX70-4435" fmla="*/ 137 w 421"/>
              <a:gd name="connsiteY70-4436" fmla="*/ 58 h 242"/>
              <a:gd name="connsiteX71-4437" fmla="*/ 137 w 421"/>
              <a:gd name="connsiteY71-4438" fmla="*/ 63 h 242"/>
              <a:gd name="connsiteX72-4439" fmla="*/ 137 w 421"/>
              <a:gd name="connsiteY72-4440" fmla="*/ 68 h 242"/>
              <a:gd name="connsiteX73-4441" fmla="*/ 132 w 421"/>
              <a:gd name="connsiteY73-4442" fmla="*/ 79 h 242"/>
              <a:gd name="connsiteX74-4443" fmla="*/ 132 w 421"/>
              <a:gd name="connsiteY74-4444" fmla="*/ 89 h 242"/>
              <a:gd name="connsiteX75-4445" fmla="*/ 127 w 421"/>
              <a:gd name="connsiteY75-4446" fmla="*/ 100 h 242"/>
              <a:gd name="connsiteX76-4447" fmla="*/ 121 w 421"/>
              <a:gd name="connsiteY76-4448" fmla="*/ 111 h 242"/>
              <a:gd name="connsiteX77-4449" fmla="*/ 116 w 421"/>
              <a:gd name="connsiteY77-4450" fmla="*/ 121 h 242"/>
              <a:gd name="connsiteX78-4451" fmla="*/ 116 w 421"/>
              <a:gd name="connsiteY78-4452" fmla="*/ 132 h 242"/>
              <a:gd name="connsiteX79-4453" fmla="*/ 111 w 421"/>
              <a:gd name="connsiteY79-4454" fmla="*/ 137 h 242"/>
              <a:gd name="connsiteX80-4455" fmla="*/ 111 w 421"/>
              <a:gd name="connsiteY80-4456" fmla="*/ 147 h 242"/>
              <a:gd name="connsiteX81-4457" fmla="*/ 111 w 421"/>
              <a:gd name="connsiteY81-4458" fmla="*/ 153 h 242"/>
              <a:gd name="connsiteX82-4459" fmla="*/ 111 w 421"/>
              <a:gd name="connsiteY82-4460" fmla="*/ 158 h 242"/>
              <a:gd name="connsiteX83-4461" fmla="*/ 111 w 421"/>
              <a:gd name="connsiteY83-4462" fmla="*/ 158 h 242"/>
              <a:gd name="connsiteX84-4463" fmla="*/ 111 w 421"/>
              <a:gd name="connsiteY84-4464" fmla="*/ 163 h 242"/>
              <a:gd name="connsiteX85-4465" fmla="*/ 116 w 421"/>
              <a:gd name="connsiteY85-4466" fmla="*/ 163 h 242"/>
              <a:gd name="connsiteX86-4467" fmla="*/ 116 w 421"/>
              <a:gd name="connsiteY86-4468" fmla="*/ 163 h 242"/>
              <a:gd name="connsiteX87-4469" fmla="*/ 121 w 421"/>
              <a:gd name="connsiteY87-4470" fmla="*/ 163 h 242"/>
              <a:gd name="connsiteX88-4471" fmla="*/ 132 w 421"/>
              <a:gd name="connsiteY88-4472" fmla="*/ 163 h 242"/>
              <a:gd name="connsiteX89-4473" fmla="*/ 148 w 421"/>
              <a:gd name="connsiteY89-4474" fmla="*/ 163 h 242"/>
              <a:gd name="connsiteX90-4475" fmla="*/ 169 w 421"/>
              <a:gd name="connsiteY90-4476" fmla="*/ 163 h 242"/>
              <a:gd name="connsiteX91-4477" fmla="*/ 190 w 421"/>
              <a:gd name="connsiteY91-4478" fmla="*/ 163 h 242"/>
              <a:gd name="connsiteX92-4479" fmla="*/ 211 w 421"/>
              <a:gd name="connsiteY92-4480" fmla="*/ 158 h 242"/>
              <a:gd name="connsiteX93-4481" fmla="*/ 242 w 421"/>
              <a:gd name="connsiteY93-4482" fmla="*/ 153 h 242"/>
              <a:gd name="connsiteX94-4483" fmla="*/ 269 w 421"/>
              <a:gd name="connsiteY94-4484" fmla="*/ 153 h 242"/>
              <a:gd name="connsiteX95-4485" fmla="*/ 290 w 421"/>
              <a:gd name="connsiteY95-4486" fmla="*/ 147 h 242"/>
              <a:gd name="connsiteX96-4487" fmla="*/ 311 w 421"/>
              <a:gd name="connsiteY96-4488" fmla="*/ 147 h 242"/>
              <a:gd name="connsiteX97-4489" fmla="*/ 332 w 421"/>
              <a:gd name="connsiteY97-4490" fmla="*/ 142 h 242"/>
              <a:gd name="connsiteX98-4491" fmla="*/ 342 w 421"/>
              <a:gd name="connsiteY98-4492" fmla="*/ 142 h 242"/>
              <a:gd name="connsiteX99-4493" fmla="*/ 358 w 421"/>
              <a:gd name="connsiteY99-4494" fmla="*/ 142 h 242"/>
              <a:gd name="connsiteX100-4495" fmla="*/ 363 w 421"/>
              <a:gd name="connsiteY100-4496" fmla="*/ 142 h 242"/>
              <a:gd name="connsiteX101-4497" fmla="*/ 368 w 421"/>
              <a:gd name="connsiteY101-4498" fmla="*/ 142 h 242"/>
              <a:gd name="connsiteX102-4499" fmla="*/ 368 w 421"/>
              <a:gd name="connsiteY102-4500" fmla="*/ 142 h 242"/>
              <a:gd name="connsiteX0-4501" fmla="*/ 368 w 405"/>
              <a:gd name="connsiteY0-4502" fmla="*/ 142 h 242"/>
              <a:gd name="connsiteX1-4503" fmla="*/ 374 w 405"/>
              <a:gd name="connsiteY1-4504" fmla="*/ 142 h 242"/>
              <a:gd name="connsiteX2-4505" fmla="*/ 379 w 405"/>
              <a:gd name="connsiteY2-4506" fmla="*/ 142 h 242"/>
              <a:gd name="connsiteX3-4507" fmla="*/ 395 w 405"/>
              <a:gd name="connsiteY3-4508" fmla="*/ 137 h 242"/>
              <a:gd name="connsiteX4-4509" fmla="*/ 405 w 405"/>
              <a:gd name="connsiteY4-4510" fmla="*/ 137 h 242"/>
              <a:gd name="connsiteX5-4511" fmla="*/ 405 w 405"/>
              <a:gd name="connsiteY5-4512" fmla="*/ 169 h 242"/>
              <a:gd name="connsiteX6-4513" fmla="*/ 384 w 405"/>
              <a:gd name="connsiteY6-4514" fmla="*/ 174 h 242"/>
              <a:gd name="connsiteX7-4515" fmla="*/ 353 w 405"/>
              <a:gd name="connsiteY7-4516" fmla="*/ 174 h 242"/>
              <a:gd name="connsiteX8-4517" fmla="*/ 326 w 405"/>
              <a:gd name="connsiteY8-4518" fmla="*/ 179 h 242"/>
              <a:gd name="connsiteX9-4519" fmla="*/ 305 w 405"/>
              <a:gd name="connsiteY9-4520" fmla="*/ 184 h 242"/>
              <a:gd name="connsiteX10-4521" fmla="*/ 279 w 405"/>
              <a:gd name="connsiteY10-4522" fmla="*/ 190 h 242"/>
              <a:gd name="connsiteX11-4523" fmla="*/ 258 w 405"/>
              <a:gd name="connsiteY11-4524" fmla="*/ 190 h 242"/>
              <a:gd name="connsiteX12-4525" fmla="*/ 237 w 405"/>
              <a:gd name="connsiteY12-4526" fmla="*/ 195 h 242"/>
              <a:gd name="connsiteX13-4527" fmla="*/ 216 w 405"/>
              <a:gd name="connsiteY13-4528" fmla="*/ 200 h 242"/>
              <a:gd name="connsiteX14-4529" fmla="*/ 200 w 405"/>
              <a:gd name="connsiteY14-4530" fmla="*/ 200 h 242"/>
              <a:gd name="connsiteX15-4531" fmla="*/ 184 w 405"/>
              <a:gd name="connsiteY15-4532" fmla="*/ 205 h 242"/>
              <a:gd name="connsiteX16-4533" fmla="*/ 169 w 405"/>
              <a:gd name="connsiteY16-4534" fmla="*/ 205 h 242"/>
              <a:gd name="connsiteX17-4535" fmla="*/ 153 w 405"/>
              <a:gd name="connsiteY17-4536" fmla="*/ 211 h 242"/>
              <a:gd name="connsiteX18-4537" fmla="*/ 142 w 405"/>
              <a:gd name="connsiteY18-4538" fmla="*/ 211 h 242"/>
              <a:gd name="connsiteX19-4539" fmla="*/ 132 w 405"/>
              <a:gd name="connsiteY19-4540" fmla="*/ 216 h 242"/>
              <a:gd name="connsiteX20-4541" fmla="*/ 127 w 405"/>
              <a:gd name="connsiteY20-4542" fmla="*/ 216 h 242"/>
              <a:gd name="connsiteX21-4543" fmla="*/ 116 w 405"/>
              <a:gd name="connsiteY21-4544" fmla="*/ 221 h 242"/>
              <a:gd name="connsiteX22-4545" fmla="*/ 111 w 405"/>
              <a:gd name="connsiteY22-4546" fmla="*/ 221 h 242"/>
              <a:gd name="connsiteX23-4547" fmla="*/ 105 w 405"/>
              <a:gd name="connsiteY23-4548" fmla="*/ 226 h 242"/>
              <a:gd name="connsiteX24-4549" fmla="*/ 90 w 405"/>
              <a:gd name="connsiteY24-4550" fmla="*/ 232 h 242"/>
              <a:gd name="connsiteX25-4551" fmla="*/ 79 w 405"/>
              <a:gd name="connsiteY25-4552" fmla="*/ 237 h 242"/>
              <a:gd name="connsiteX26-4553" fmla="*/ 69 w 405"/>
              <a:gd name="connsiteY26-4554" fmla="*/ 242 h 242"/>
              <a:gd name="connsiteX27-4555" fmla="*/ 63 w 405"/>
              <a:gd name="connsiteY27-4556" fmla="*/ 242 h 242"/>
              <a:gd name="connsiteX28-4557" fmla="*/ 58 w 405"/>
              <a:gd name="connsiteY28-4558" fmla="*/ 242 h 242"/>
              <a:gd name="connsiteX29-4559" fmla="*/ 53 w 405"/>
              <a:gd name="connsiteY29-4560" fmla="*/ 242 h 242"/>
              <a:gd name="connsiteX30-4561" fmla="*/ 48 w 405"/>
              <a:gd name="connsiteY30-4562" fmla="*/ 242 h 242"/>
              <a:gd name="connsiteX31-4563" fmla="*/ 37 w 405"/>
              <a:gd name="connsiteY31-4564" fmla="*/ 232 h 242"/>
              <a:gd name="connsiteX32-4565" fmla="*/ 27 w 405"/>
              <a:gd name="connsiteY32-4566" fmla="*/ 226 h 242"/>
              <a:gd name="connsiteX33-4567" fmla="*/ 16 w 405"/>
              <a:gd name="connsiteY33-4568" fmla="*/ 216 h 242"/>
              <a:gd name="connsiteX34-4569" fmla="*/ 11 w 405"/>
              <a:gd name="connsiteY34-4570" fmla="*/ 211 h 242"/>
              <a:gd name="connsiteX35-4571" fmla="*/ 6 w 405"/>
              <a:gd name="connsiteY35-4572" fmla="*/ 200 h 242"/>
              <a:gd name="connsiteX36-4573" fmla="*/ 0 w 405"/>
              <a:gd name="connsiteY36-4574" fmla="*/ 195 h 242"/>
              <a:gd name="connsiteX37-4575" fmla="*/ 6 w 405"/>
              <a:gd name="connsiteY37-4576" fmla="*/ 190 h 242"/>
              <a:gd name="connsiteX38-4577" fmla="*/ 11 w 405"/>
              <a:gd name="connsiteY38-4578" fmla="*/ 184 h 242"/>
              <a:gd name="connsiteX39-4579" fmla="*/ 16 w 405"/>
              <a:gd name="connsiteY39-4580" fmla="*/ 179 h 242"/>
              <a:gd name="connsiteX40-4581" fmla="*/ 27 w 405"/>
              <a:gd name="connsiteY40-4582" fmla="*/ 174 h 242"/>
              <a:gd name="connsiteX41-4583" fmla="*/ 37 w 405"/>
              <a:gd name="connsiteY41-4584" fmla="*/ 163 h 242"/>
              <a:gd name="connsiteX42-4585" fmla="*/ 48 w 405"/>
              <a:gd name="connsiteY42-4586" fmla="*/ 153 h 242"/>
              <a:gd name="connsiteX43-4587" fmla="*/ 53 w 405"/>
              <a:gd name="connsiteY43-4588" fmla="*/ 137 h 242"/>
              <a:gd name="connsiteX44-4589" fmla="*/ 63 w 405"/>
              <a:gd name="connsiteY44-4590" fmla="*/ 121 h 242"/>
              <a:gd name="connsiteX45-4591" fmla="*/ 63 w 405"/>
              <a:gd name="connsiteY45-4592" fmla="*/ 100 h 242"/>
              <a:gd name="connsiteX46-4593" fmla="*/ 69 w 405"/>
              <a:gd name="connsiteY46-4594" fmla="*/ 89 h 242"/>
              <a:gd name="connsiteX47-4595" fmla="*/ 69 w 405"/>
              <a:gd name="connsiteY47-4596" fmla="*/ 74 h 242"/>
              <a:gd name="connsiteX48-4597" fmla="*/ 69 w 405"/>
              <a:gd name="connsiteY48-4598" fmla="*/ 63 h 242"/>
              <a:gd name="connsiteX49-4599" fmla="*/ 63 w 405"/>
              <a:gd name="connsiteY49-4600" fmla="*/ 47 h 242"/>
              <a:gd name="connsiteX50-4601" fmla="*/ 58 w 405"/>
              <a:gd name="connsiteY50-4602" fmla="*/ 42 h 242"/>
              <a:gd name="connsiteX51-4603" fmla="*/ 53 w 405"/>
              <a:gd name="connsiteY51-4604" fmla="*/ 37 h 242"/>
              <a:gd name="connsiteX52-4605" fmla="*/ 48 w 405"/>
              <a:gd name="connsiteY52-4606" fmla="*/ 32 h 242"/>
              <a:gd name="connsiteX53-4607" fmla="*/ 48 w 405"/>
              <a:gd name="connsiteY53-4608" fmla="*/ 26 h 242"/>
              <a:gd name="connsiteX54-4609" fmla="*/ 48 w 405"/>
              <a:gd name="connsiteY54-4610" fmla="*/ 16 h 242"/>
              <a:gd name="connsiteX55-4611" fmla="*/ 48 w 405"/>
              <a:gd name="connsiteY55-4612" fmla="*/ 10 h 242"/>
              <a:gd name="connsiteX56-4613" fmla="*/ 53 w 405"/>
              <a:gd name="connsiteY56-4614" fmla="*/ 5 h 242"/>
              <a:gd name="connsiteX57-4615" fmla="*/ 58 w 405"/>
              <a:gd name="connsiteY57-4616" fmla="*/ 5 h 242"/>
              <a:gd name="connsiteX58-4617" fmla="*/ 69 w 405"/>
              <a:gd name="connsiteY58-4618" fmla="*/ 0 h 242"/>
              <a:gd name="connsiteX59-4619" fmla="*/ 74 w 405"/>
              <a:gd name="connsiteY59-4620" fmla="*/ 5 h 242"/>
              <a:gd name="connsiteX60-4621" fmla="*/ 84 w 405"/>
              <a:gd name="connsiteY60-4622" fmla="*/ 5 h 242"/>
              <a:gd name="connsiteX61-4623" fmla="*/ 95 w 405"/>
              <a:gd name="connsiteY61-4624" fmla="*/ 10 h 242"/>
              <a:gd name="connsiteX62-4625" fmla="*/ 105 w 405"/>
              <a:gd name="connsiteY62-4626" fmla="*/ 16 h 242"/>
              <a:gd name="connsiteX63-4627" fmla="*/ 116 w 405"/>
              <a:gd name="connsiteY63-4628" fmla="*/ 26 h 242"/>
              <a:gd name="connsiteX64-4629" fmla="*/ 127 w 405"/>
              <a:gd name="connsiteY64-4630" fmla="*/ 32 h 242"/>
              <a:gd name="connsiteX65-4631" fmla="*/ 132 w 405"/>
              <a:gd name="connsiteY65-4632" fmla="*/ 37 h 242"/>
              <a:gd name="connsiteX66-4633" fmla="*/ 137 w 405"/>
              <a:gd name="connsiteY66-4634" fmla="*/ 42 h 242"/>
              <a:gd name="connsiteX67-4635" fmla="*/ 137 w 405"/>
              <a:gd name="connsiteY67-4636" fmla="*/ 47 h 242"/>
              <a:gd name="connsiteX68-4637" fmla="*/ 137 w 405"/>
              <a:gd name="connsiteY68-4638" fmla="*/ 53 h 242"/>
              <a:gd name="connsiteX69-4639" fmla="*/ 137 w 405"/>
              <a:gd name="connsiteY69-4640" fmla="*/ 58 h 242"/>
              <a:gd name="connsiteX70-4641" fmla="*/ 137 w 405"/>
              <a:gd name="connsiteY70-4642" fmla="*/ 63 h 242"/>
              <a:gd name="connsiteX71-4643" fmla="*/ 137 w 405"/>
              <a:gd name="connsiteY71-4644" fmla="*/ 68 h 242"/>
              <a:gd name="connsiteX72-4645" fmla="*/ 132 w 405"/>
              <a:gd name="connsiteY72-4646" fmla="*/ 79 h 242"/>
              <a:gd name="connsiteX73-4647" fmla="*/ 132 w 405"/>
              <a:gd name="connsiteY73-4648" fmla="*/ 89 h 242"/>
              <a:gd name="connsiteX74-4649" fmla="*/ 127 w 405"/>
              <a:gd name="connsiteY74-4650" fmla="*/ 100 h 242"/>
              <a:gd name="connsiteX75-4651" fmla="*/ 121 w 405"/>
              <a:gd name="connsiteY75-4652" fmla="*/ 111 h 242"/>
              <a:gd name="connsiteX76-4653" fmla="*/ 116 w 405"/>
              <a:gd name="connsiteY76-4654" fmla="*/ 121 h 242"/>
              <a:gd name="connsiteX77-4655" fmla="*/ 116 w 405"/>
              <a:gd name="connsiteY77-4656" fmla="*/ 132 h 242"/>
              <a:gd name="connsiteX78-4657" fmla="*/ 111 w 405"/>
              <a:gd name="connsiteY78-4658" fmla="*/ 137 h 242"/>
              <a:gd name="connsiteX79-4659" fmla="*/ 111 w 405"/>
              <a:gd name="connsiteY79-4660" fmla="*/ 147 h 242"/>
              <a:gd name="connsiteX80-4661" fmla="*/ 111 w 405"/>
              <a:gd name="connsiteY80-4662" fmla="*/ 153 h 242"/>
              <a:gd name="connsiteX81-4663" fmla="*/ 111 w 405"/>
              <a:gd name="connsiteY81-4664" fmla="*/ 158 h 242"/>
              <a:gd name="connsiteX82-4665" fmla="*/ 111 w 405"/>
              <a:gd name="connsiteY82-4666" fmla="*/ 158 h 242"/>
              <a:gd name="connsiteX83-4667" fmla="*/ 111 w 405"/>
              <a:gd name="connsiteY83-4668" fmla="*/ 163 h 242"/>
              <a:gd name="connsiteX84-4669" fmla="*/ 116 w 405"/>
              <a:gd name="connsiteY84-4670" fmla="*/ 163 h 242"/>
              <a:gd name="connsiteX85-4671" fmla="*/ 116 w 405"/>
              <a:gd name="connsiteY85-4672" fmla="*/ 163 h 242"/>
              <a:gd name="connsiteX86-4673" fmla="*/ 121 w 405"/>
              <a:gd name="connsiteY86-4674" fmla="*/ 163 h 242"/>
              <a:gd name="connsiteX87-4675" fmla="*/ 132 w 405"/>
              <a:gd name="connsiteY87-4676" fmla="*/ 163 h 242"/>
              <a:gd name="connsiteX88-4677" fmla="*/ 148 w 405"/>
              <a:gd name="connsiteY88-4678" fmla="*/ 163 h 242"/>
              <a:gd name="connsiteX89-4679" fmla="*/ 169 w 405"/>
              <a:gd name="connsiteY89-4680" fmla="*/ 163 h 242"/>
              <a:gd name="connsiteX90-4681" fmla="*/ 190 w 405"/>
              <a:gd name="connsiteY90-4682" fmla="*/ 163 h 242"/>
              <a:gd name="connsiteX91-4683" fmla="*/ 211 w 405"/>
              <a:gd name="connsiteY91-4684" fmla="*/ 158 h 242"/>
              <a:gd name="connsiteX92-4685" fmla="*/ 242 w 405"/>
              <a:gd name="connsiteY92-4686" fmla="*/ 153 h 242"/>
              <a:gd name="connsiteX93-4687" fmla="*/ 269 w 405"/>
              <a:gd name="connsiteY93-4688" fmla="*/ 153 h 242"/>
              <a:gd name="connsiteX94-4689" fmla="*/ 290 w 405"/>
              <a:gd name="connsiteY94-4690" fmla="*/ 147 h 242"/>
              <a:gd name="connsiteX95-4691" fmla="*/ 311 w 405"/>
              <a:gd name="connsiteY95-4692" fmla="*/ 147 h 242"/>
              <a:gd name="connsiteX96-4693" fmla="*/ 332 w 405"/>
              <a:gd name="connsiteY96-4694" fmla="*/ 142 h 242"/>
              <a:gd name="connsiteX97-4695" fmla="*/ 342 w 405"/>
              <a:gd name="connsiteY97-4696" fmla="*/ 142 h 242"/>
              <a:gd name="connsiteX98-4697" fmla="*/ 358 w 405"/>
              <a:gd name="connsiteY98-4698" fmla="*/ 142 h 242"/>
              <a:gd name="connsiteX99-4699" fmla="*/ 363 w 405"/>
              <a:gd name="connsiteY99-4700" fmla="*/ 142 h 242"/>
              <a:gd name="connsiteX100-4701" fmla="*/ 368 w 405"/>
              <a:gd name="connsiteY100-4702" fmla="*/ 142 h 242"/>
              <a:gd name="connsiteX101-4703" fmla="*/ 368 w 405"/>
              <a:gd name="connsiteY101-4704" fmla="*/ 142 h 242"/>
              <a:gd name="connsiteX0-4705" fmla="*/ 368 w 405"/>
              <a:gd name="connsiteY0-4706" fmla="*/ 142 h 242"/>
              <a:gd name="connsiteX1-4707" fmla="*/ 374 w 405"/>
              <a:gd name="connsiteY1-4708" fmla="*/ 142 h 242"/>
              <a:gd name="connsiteX2-4709" fmla="*/ 379 w 405"/>
              <a:gd name="connsiteY2-4710" fmla="*/ 142 h 242"/>
              <a:gd name="connsiteX3-4711" fmla="*/ 395 w 405"/>
              <a:gd name="connsiteY3-4712" fmla="*/ 137 h 242"/>
              <a:gd name="connsiteX4-4713" fmla="*/ 405 w 405"/>
              <a:gd name="connsiteY4-4714" fmla="*/ 169 h 242"/>
              <a:gd name="connsiteX5-4715" fmla="*/ 384 w 405"/>
              <a:gd name="connsiteY5-4716" fmla="*/ 174 h 242"/>
              <a:gd name="connsiteX6-4717" fmla="*/ 353 w 405"/>
              <a:gd name="connsiteY6-4718" fmla="*/ 174 h 242"/>
              <a:gd name="connsiteX7-4719" fmla="*/ 326 w 405"/>
              <a:gd name="connsiteY7-4720" fmla="*/ 179 h 242"/>
              <a:gd name="connsiteX8-4721" fmla="*/ 305 w 405"/>
              <a:gd name="connsiteY8-4722" fmla="*/ 184 h 242"/>
              <a:gd name="connsiteX9-4723" fmla="*/ 279 w 405"/>
              <a:gd name="connsiteY9-4724" fmla="*/ 190 h 242"/>
              <a:gd name="connsiteX10-4725" fmla="*/ 258 w 405"/>
              <a:gd name="connsiteY10-4726" fmla="*/ 190 h 242"/>
              <a:gd name="connsiteX11-4727" fmla="*/ 237 w 405"/>
              <a:gd name="connsiteY11-4728" fmla="*/ 195 h 242"/>
              <a:gd name="connsiteX12-4729" fmla="*/ 216 w 405"/>
              <a:gd name="connsiteY12-4730" fmla="*/ 200 h 242"/>
              <a:gd name="connsiteX13-4731" fmla="*/ 200 w 405"/>
              <a:gd name="connsiteY13-4732" fmla="*/ 200 h 242"/>
              <a:gd name="connsiteX14-4733" fmla="*/ 184 w 405"/>
              <a:gd name="connsiteY14-4734" fmla="*/ 205 h 242"/>
              <a:gd name="connsiteX15-4735" fmla="*/ 169 w 405"/>
              <a:gd name="connsiteY15-4736" fmla="*/ 205 h 242"/>
              <a:gd name="connsiteX16-4737" fmla="*/ 153 w 405"/>
              <a:gd name="connsiteY16-4738" fmla="*/ 211 h 242"/>
              <a:gd name="connsiteX17-4739" fmla="*/ 142 w 405"/>
              <a:gd name="connsiteY17-4740" fmla="*/ 211 h 242"/>
              <a:gd name="connsiteX18-4741" fmla="*/ 132 w 405"/>
              <a:gd name="connsiteY18-4742" fmla="*/ 216 h 242"/>
              <a:gd name="connsiteX19-4743" fmla="*/ 127 w 405"/>
              <a:gd name="connsiteY19-4744" fmla="*/ 216 h 242"/>
              <a:gd name="connsiteX20-4745" fmla="*/ 116 w 405"/>
              <a:gd name="connsiteY20-4746" fmla="*/ 221 h 242"/>
              <a:gd name="connsiteX21-4747" fmla="*/ 111 w 405"/>
              <a:gd name="connsiteY21-4748" fmla="*/ 221 h 242"/>
              <a:gd name="connsiteX22-4749" fmla="*/ 105 w 405"/>
              <a:gd name="connsiteY22-4750" fmla="*/ 226 h 242"/>
              <a:gd name="connsiteX23-4751" fmla="*/ 90 w 405"/>
              <a:gd name="connsiteY23-4752" fmla="*/ 232 h 242"/>
              <a:gd name="connsiteX24-4753" fmla="*/ 79 w 405"/>
              <a:gd name="connsiteY24-4754" fmla="*/ 237 h 242"/>
              <a:gd name="connsiteX25-4755" fmla="*/ 69 w 405"/>
              <a:gd name="connsiteY25-4756" fmla="*/ 242 h 242"/>
              <a:gd name="connsiteX26-4757" fmla="*/ 63 w 405"/>
              <a:gd name="connsiteY26-4758" fmla="*/ 242 h 242"/>
              <a:gd name="connsiteX27-4759" fmla="*/ 58 w 405"/>
              <a:gd name="connsiteY27-4760" fmla="*/ 242 h 242"/>
              <a:gd name="connsiteX28-4761" fmla="*/ 53 w 405"/>
              <a:gd name="connsiteY28-4762" fmla="*/ 242 h 242"/>
              <a:gd name="connsiteX29-4763" fmla="*/ 48 w 405"/>
              <a:gd name="connsiteY29-4764" fmla="*/ 242 h 242"/>
              <a:gd name="connsiteX30-4765" fmla="*/ 37 w 405"/>
              <a:gd name="connsiteY30-4766" fmla="*/ 232 h 242"/>
              <a:gd name="connsiteX31-4767" fmla="*/ 27 w 405"/>
              <a:gd name="connsiteY31-4768" fmla="*/ 226 h 242"/>
              <a:gd name="connsiteX32-4769" fmla="*/ 16 w 405"/>
              <a:gd name="connsiteY32-4770" fmla="*/ 216 h 242"/>
              <a:gd name="connsiteX33-4771" fmla="*/ 11 w 405"/>
              <a:gd name="connsiteY33-4772" fmla="*/ 211 h 242"/>
              <a:gd name="connsiteX34-4773" fmla="*/ 6 w 405"/>
              <a:gd name="connsiteY34-4774" fmla="*/ 200 h 242"/>
              <a:gd name="connsiteX35-4775" fmla="*/ 0 w 405"/>
              <a:gd name="connsiteY35-4776" fmla="*/ 195 h 242"/>
              <a:gd name="connsiteX36-4777" fmla="*/ 6 w 405"/>
              <a:gd name="connsiteY36-4778" fmla="*/ 190 h 242"/>
              <a:gd name="connsiteX37-4779" fmla="*/ 11 w 405"/>
              <a:gd name="connsiteY37-4780" fmla="*/ 184 h 242"/>
              <a:gd name="connsiteX38-4781" fmla="*/ 16 w 405"/>
              <a:gd name="connsiteY38-4782" fmla="*/ 179 h 242"/>
              <a:gd name="connsiteX39-4783" fmla="*/ 27 w 405"/>
              <a:gd name="connsiteY39-4784" fmla="*/ 174 h 242"/>
              <a:gd name="connsiteX40-4785" fmla="*/ 37 w 405"/>
              <a:gd name="connsiteY40-4786" fmla="*/ 163 h 242"/>
              <a:gd name="connsiteX41-4787" fmla="*/ 48 w 405"/>
              <a:gd name="connsiteY41-4788" fmla="*/ 153 h 242"/>
              <a:gd name="connsiteX42-4789" fmla="*/ 53 w 405"/>
              <a:gd name="connsiteY42-4790" fmla="*/ 137 h 242"/>
              <a:gd name="connsiteX43-4791" fmla="*/ 63 w 405"/>
              <a:gd name="connsiteY43-4792" fmla="*/ 121 h 242"/>
              <a:gd name="connsiteX44-4793" fmla="*/ 63 w 405"/>
              <a:gd name="connsiteY44-4794" fmla="*/ 100 h 242"/>
              <a:gd name="connsiteX45-4795" fmla="*/ 69 w 405"/>
              <a:gd name="connsiteY45-4796" fmla="*/ 89 h 242"/>
              <a:gd name="connsiteX46-4797" fmla="*/ 69 w 405"/>
              <a:gd name="connsiteY46-4798" fmla="*/ 74 h 242"/>
              <a:gd name="connsiteX47-4799" fmla="*/ 69 w 405"/>
              <a:gd name="connsiteY47-4800" fmla="*/ 63 h 242"/>
              <a:gd name="connsiteX48-4801" fmla="*/ 63 w 405"/>
              <a:gd name="connsiteY48-4802" fmla="*/ 47 h 242"/>
              <a:gd name="connsiteX49-4803" fmla="*/ 58 w 405"/>
              <a:gd name="connsiteY49-4804" fmla="*/ 42 h 242"/>
              <a:gd name="connsiteX50-4805" fmla="*/ 53 w 405"/>
              <a:gd name="connsiteY50-4806" fmla="*/ 37 h 242"/>
              <a:gd name="connsiteX51-4807" fmla="*/ 48 w 405"/>
              <a:gd name="connsiteY51-4808" fmla="*/ 32 h 242"/>
              <a:gd name="connsiteX52-4809" fmla="*/ 48 w 405"/>
              <a:gd name="connsiteY52-4810" fmla="*/ 26 h 242"/>
              <a:gd name="connsiteX53-4811" fmla="*/ 48 w 405"/>
              <a:gd name="connsiteY53-4812" fmla="*/ 16 h 242"/>
              <a:gd name="connsiteX54-4813" fmla="*/ 48 w 405"/>
              <a:gd name="connsiteY54-4814" fmla="*/ 10 h 242"/>
              <a:gd name="connsiteX55-4815" fmla="*/ 53 w 405"/>
              <a:gd name="connsiteY55-4816" fmla="*/ 5 h 242"/>
              <a:gd name="connsiteX56-4817" fmla="*/ 58 w 405"/>
              <a:gd name="connsiteY56-4818" fmla="*/ 5 h 242"/>
              <a:gd name="connsiteX57-4819" fmla="*/ 69 w 405"/>
              <a:gd name="connsiteY57-4820" fmla="*/ 0 h 242"/>
              <a:gd name="connsiteX58-4821" fmla="*/ 74 w 405"/>
              <a:gd name="connsiteY58-4822" fmla="*/ 5 h 242"/>
              <a:gd name="connsiteX59-4823" fmla="*/ 84 w 405"/>
              <a:gd name="connsiteY59-4824" fmla="*/ 5 h 242"/>
              <a:gd name="connsiteX60-4825" fmla="*/ 95 w 405"/>
              <a:gd name="connsiteY60-4826" fmla="*/ 10 h 242"/>
              <a:gd name="connsiteX61-4827" fmla="*/ 105 w 405"/>
              <a:gd name="connsiteY61-4828" fmla="*/ 16 h 242"/>
              <a:gd name="connsiteX62-4829" fmla="*/ 116 w 405"/>
              <a:gd name="connsiteY62-4830" fmla="*/ 26 h 242"/>
              <a:gd name="connsiteX63-4831" fmla="*/ 127 w 405"/>
              <a:gd name="connsiteY63-4832" fmla="*/ 32 h 242"/>
              <a:gd name="connsiteX64-4833" fmla="*/ 132 w 405"/>
              <a:gd name="connsiteY64-4834" fmla="*/ 37 h 242"/>
              <a:gd name="connsiteX65-4835" fmla="*/ 137 w 405"/>
              <a:gd name="connsiteY65-4836" fmla="*/ 42 h 242"/>
              <a:gd name="connsiteX66-4837" fmla="*/ 137 w 405"/>
              <a:gd name="connsiteY66-4838" fmla="*/ 47 h 242"/>
              <a:gd name="connsiteX67-4839" fmla="*/ 137 w 405"/>
              <a:gd name="connsiteY67-4840" fmla="*/ 53 h 242"/>
              <a:gd name="connsiteX68-4841" fmla="*/ 137 w 405"/>
              <a:gd name="connsiteY68-4842" fmla="*/ 58 h 242"/>
              <a:gd name="connsiteX69-4843" fmla="*/ 137 w 405"/>
              <a:gd name="connsiteY69-4844" fmla="*/ 63 h 242"/>
              <a:gd name="connsiteX70-4845" fmla="*/ 137 w 405"/>
              <a:gd name="connsiteY70-4846" fmla="*/ 68 h 242"/>
              <a:gd name="connsiteX71-4847" fmla="*/ 132 w 405"/>
              <a:gd name="connsiteY71-4848" fmla="*/ 79 h 242"/>
              <a:gd name="connsiteX72-4849" fmla="*/ 132 w 405"/>
              <a:gd name="connsiteY72-4850" fmla="*/ 89 h 242"/>
              <a:gd name="connsiteX73-4851" fmla="*/ 127 w 405"/>
              <a:gd name="connsiteY73-4852" fmla="*/ 100 h 242"/>
              <a:gd name="connsiteX74-4853" fmla="*/ 121 w 405"/>
              <a:gd name="connsiteY74-4854" fmla="*/ 111 h 242"/>
              <a:gd name="connsiteX75-4855" fmla="*/ 116 w 405"/>
              <a:gd name="connsiteY75-4856" fmla="*/ 121 h 242"/>
              <a:gd name="connsiteX76-4857" fmla="*/ 116 w 405"/>
              <a:gd name="connsiteY76-4858" fmla="*/ 132 h 242"/>
              <a:gd name="connsiteX77-4859" fmla="*/ 111 w 405"/>
              <a:gd name="connsiteY77-4860" fmla="*/ 137 h 242"/>
              <a:gd name="connsiteX78-4861" fmla="*/ 111 w 405"/>
              <a:gd name="connsiteY78-4862" fmla="*/ 147 h 242"/>
              <a:gd name="connsiteX79-4863" fmla="*/ 111 w 405"/>
              <a:gd name="connsiteY79-4864" fmla="*/ 153 h 242"/>
              <a:gd name="connsiteX80-4865" fmla="*/ 111 w 405"/>
              <a:gd name="connsiteY80-4866" fmla="*/ 158 h 242"/>
              <a:gd name="connsiteX81-4867" fmla="*/ 111 w 405"/>
              <a:gd name="connsiteY81-4868" fmla="*/ 158 h 242"/>
              <a:gd name="connsiteX82-4869" fmla="*/ 111 w 405"/>
              <a:gd name="connsiteY82-4870" fmla="*/ 163 h 242"/>
              <a:gd name="connsiteX83-4871" fmla="*/ 116 w 405"/>
              <a:gd name="connsiteY83-4872" fmla="*/ 163 h 242"/>
              <a:gd name="connsiteX84-4873" fmla="*/ 116 w 405"/>
              <a:gd name="connsiteY84-4874" fmla="*/ 163 h 242"/>
              <a:gd name="connsiteX85-4875" fmla="*/ 121 w 405"/>
              <a:gd name="connsiteY85-4876" fmla="*/ 163 h 242"/>
              <a:gd name="connsiteX86-4877" fmla="*/ 132 w 405"/>
              <a:gd name="connsiteY86-4878" fmla="*/ 163 h 242"/>
              <a:gd name="connsiteX87-4879" fmla="*/ 148 w 405"/>
              <a:gd name="connsiteY87-4880" fmla="*/ 163 h 242"/>
              <a:gd name="connsiteX88-4881" fmla="*/ 169 w 405"/>
              <a:gd name="connsiteY88-4882" fmla="*/ 163 h 242"/>
              <a:gd name="connsiteX89-4883" fmla="*/ 190 w 405"/>
              <a:gd name="connsiteY89-4884" fmla="*/ 163 h 242"/>
              <a:gd name="connsiteX90-4885" fmla="*/ 211 w 405"/>
              <a:gd name="connsiteY90-4886" fmla="*/ 158 h 242"/>
              <a:gd name="connsiteX91-4887" fmla="*/ 242 w 405"/>
              <a:gd name="connsiteY91-4888" fmla="*/ 153 h 242"/>
              <a:gd name="connsiteX92-4889" fmla="*/ 269 w 405"/>
              <a:gd name="connsiteY92-4890" fmla="*/ 153 h 242"/>
              <a:gd name="connsiteX93-4891" fmla="*/ 290 w 405"/>
              <a:gd name="connsiteY93-4892" fmla="*/ 147 h 242"/>
              <a:gd name="connsiteX94-4893" fmla="*/ 311 w 405"/>
              <a:gd name="connsiteY94-4894" fmla="*/ 147 h 242"/>
              <a:gd name="connsiteX95-4895" fmla="*/ 332 w 405"/>
              <a:gd name="connsiteY95-4896" fmla="*/ 142 h 242"/>
              <a:gd name="connsiteX96-4897" fmla="*/ 342 w 405"/>
              <a:gd name="connsiteY96-4898" fmla="*/ 142 h 242"/>
              <a:gd name="connsiteX97-4899" fmla="*/ 358 w 405"/>
              <a:gd name="connsiteY97-4900" fmla="*/ 142 h 242"/>
              <a:gd name="connsiteX98-4901" fmla="*/ 363 w 405"/>
              <a:gd name="connsiteY98-4902" fmla="*/ 142 h 242"/>
              <a:gd name="connsiteX99-4903" fmla="*/ 368 w 405"/>
              <a:gd name="connsiteY99-4904" fmla="*/ 142 h 242"/>
              <a:gd name="connsiteX100-4905" fmla="*/ 368 w 405"/>
              <a:gd name="connsiteY100-4906" fmla="*/ 142 h 242"/>
              <a:gd name="connsiteX0-4907" fmla="*/ 368 w 396"/>
              <a:gd name="connsiteY0-4908" fmla="*/ 142 h 242"/>
              <a:gd name="connsiteX1-4909" fmla="*/ 374 w 396"/>
              <a:gd name="connsiteY1-4910" fmla="*/ 142 h 242"/>
              <a:gd name="connsiteX2-4911" fmla="*/ 379 w 396"/>
              <a:gd name="connsiteY2-4912" fmla="*/ 142 h 242"/>
              <a:gd name="connsiteX3-4913" fmla="*/ 395 w 396"/>
              <a:gd name="connsiteY3-4914" fmla="*/ 137 h 242"/>
              <a:gd name="connsiteX4-4915" fmla="*/ 384 w 396"/>
              <a:gd name="connsiteY4-4916" fmla="*/ 174 h 242"/>
              <a:gd name="connsiteX5-4917" fmla="*/ 353 w 396"/>
              <a:gd name="connsiteY5-4918" fmla="*/ 174 h 242"/>
              <a:gd name="connsiteX6-4919" fmla="*/ 326 w 396"/>
              <a:gd name="connsiteY6-4920" fmla="*/ 179 h 242"/>
              <a:gd name="connsiteX7-4921" fmla="*/ 305 w 396"/>
              <a:gd name="connsiteY7-4922" fmla="*/ 184 h 242"/>
              <a:gd name="connsiteX8-4923" fmla="*/ 279 w 396"/>
              <a:gd name="connsiteY8-4924" fmla="*/ 190 h 242"/>
              <a:gd name="connsiteX9-4925" fmla="*/ 258 w 396"/>
              <a:gd name="connsiteY9-4926" fmla="*/ 190 h 242"/>
              <a:gd name="connsiteX10-4927" fmla="*/ 237 w 396"/>
              <a:gd name="connsiteY10-4928" fmla="*/ 195 h 242"/>
              <a:gd name="connsiteX11-4929" fmla="*/ 216 w 396"/>
              <a:gd name="connsiteY11-4930" fmla="*/ 200 h 242"/>
              <a:gd name="connsiteX12-4931" fmla="*/ 200 w 396"/>
              <a:gd name="connsiteY12-4932" fmla="*/ 200 h 242"/>
              <a:gd name="connsiteX13-4933" fmla="*/ 184 w 396"/>
              <a:gd name="connsiteY13-4934" fmla="*/ 205 h 242"/>
              <a:gd name="connsiteX14-4935" fmla="*/ 169 w 396"/>
              <a:gd name="connsiteY14-4936" fmla="*/ 205 h 242"/>
              <a:gd name="connsiteX15-4937" fmla="*/ 153 w 396"/>
              <a:gd name="connsiteY15-4938" fmla="*/ 211 h 242"/>
              <a:gd name="connsiteX16-4939" fmla="*/ 142 w 396"/>
              <a:gd name="connsiteY16-4940" fmla="*/ 211 h 242"/>
              <a:gd name="connsiteX17-4941" fmla="*/ 132 w 396"/>
              <a:gd name="connsiteY17-4942" fmla="*/ 216 h 242"/>
              <a:gd name="connsiteX18-4943" fmla="*/ 127 w 396"/>
              <a:gd name="connsiteY18-4944" fmla="*/ 216 h 242"/>
              <a:gd name="connsiteX19-4945" fmla="*/ 116 w 396"/>
              <a:gd name="connsiteY19-4946" fmla="*/ 221 h 242"/>
              <a:gd name="connsiteX20-4947" fmla="*/ 111 w 396"/>
              <a:gd name="connsiteY20-4948" fmla="*/ 221 h 242"/>
              <a:gd name="connsiteX21-4949" fmla="*/ 105 w 396"/>
              <a:gd name="connsiteY21-4950" fmla="*/ 226 h 242"/>
              <a:gd name="connsiteX22-4951" fmla="*/ 90 w 396"/>
              <a:gd name="connsiteY22-4952" fmla="*/ 232 h 242"/>
              <a:gd name="connsiteX23-4953" fmla="*/ 79 w 396"/>
              <a:gd name="connsiteY23-4954" fmla="*/ 237 h 242"/>
              <a:gd name="connsiteX24-4955" fmla="*/ 69 w 396"/>
              <a:gd name="connsiteY24-4956" fmla="*/ 242 h 242"/>
              <a:gd name="connsiteX25-4957" fmla="*/ 63 w 396"/>
              <a:gd name="connsiteY25-4958" fmla="*/ 242 h 242"/>
              <a:gd name="connsiteX26-4959" fmla="*/ 58 w 396"/>
              <a:gd name="connsiteY26-4960" fmla="*/ 242 h 242"/>
              <a:gd name="connsiteX27-4961" fmla="*/ 53 w 396"/>
              <a:gd name="connsiteY27-4962" fmla="*/ 242 h 242"/>
              <a:gd name="connsiteX28-4963" fmla="*/ 48 w 396"/>
              <a:gd name="connsiteY28-4964" fmla="*/ 242 h 242"/>
              <a:gd name="connsiteX29-4965" fmla="*/ 37 w 396"/>
              <a:gd name="connsiteY29-4966" fmla="*/ 232 h 242"/>
              <a:gd name="connsiteX30-4967" fmla="*/ 27 w 396"/>
              <a:gd name="connsiteY30-4968" fmla="*/ 226 h 242"/>
              <a:gd name="connsiteX31-4969" fmla="*/ 16 w 396"/>
              <a:gd name="connsiteY31-4970" fmla="*/ 216 h 242"/>
              <a:gd name="connsiteX32-4971" fmla="*/ 11 w 396"/>
              <a:gd name="connsiteY32-4972" fmla="*/ 211 h 242"/>
              <a:gd name="connsiteX33-4973" fmla="*/ 6 w 396"/>
              <a:gd name="connsiteY33-4974" fmla="*/ 200 h 242"/>
              <a:gd name="connsiteX34-4975" fmla="*/ 0 w 396"/>
              <a:gd name="connsiteY34-4976" fmla="*/ 195 h 242"/>
              <a:gd name="connsiteX35-4977" fmla="*/ 6 w 396"/>
              <a:gd name="connsiteY35-4978" fmla="*/ 190 h 242"/>
              <a:gd name="connsiteX36-4979" fmla="*/ 11 w 396"/>
              <a:gd name="connsiteY36-4980" fmla="*/ 184 h 242"/>
              <a:gd name="connsiteX37-4981" fmla="*/ 16 w 396"/>
              <a:gd name="connsiteY37-4982" fmla="*/ 179 h 242"/>
              <a:gd name="connsiteX38-4983" fmla="*/ 27 w 396"/>
              <a:gd name="connsiteY38-4984" fmla="*/ 174 h 242"/>
              <a:gd name="connsiteX39-4985" fmla="*/ 37 w 396"/>
              <a:gd name="connsiteY39-4986" fmla="*/ 163 h 242"/>
              <a:gd name="connsiteX40-4987" fmla="*/ 48 w 396"/>
              <a:gd name="connsiteY40-4988" fmla="*/ 153 h 242"/>
              <a:gd name="connsiteX41-4989" fmla="*/ 53 w 396"/>
              <a:gd name="connsiteY41-4990" fmla="*/ 137 h 242"/>
              <a:gd name="connsiteX42-4991" fmla="*/ 63 w 396"/>
              <a:gd name="connsiteY42-4992" fmla="*/ 121 h 242"/>
              <a:gd name="connsiteX43-4993" fmla="*/ 63 w 396"/>
              <a:gd name="connsiteY43-4994" fmla="*/ 100 h 242"/>
              <a:gd name="connsiteX44-4995" fmla="*/ 69 w 396"/>
              <a:gd name="connsiteY44-4996" fmla="*/ 89 h 242"/>
              <a:gd name="connsiteX45-4997" fmla="*/ 69 w 396"/>
              <a:gd name="connsiteY45-4998" fmla="*/ 74 h 242"/>
              <a:gd name="connsiteX46-4999" fmla="*/ 69 w 396"/>
              <a:gd name="connsiteY46-5000" fmla="*/ 63 h 242"/>
              <a:gd name="connsiteX47-5001" fmla="*/ 63 w 396"/>
              <a:gd name="connsiteY47-5002" fmla="*/ 47 h 242"/>
              <a:gd name="connsiteX48-5003" fmla="*/ 58 w 396"/>
              <a:gd name="connsiteY48-5004" fmla="*/ 42 h 242"/>
              <a:gd name="connsiteX49-5005" fmla="*/ 53 w 396"/>
              <a:gd name="connsiteY49-5006" fmla="*/ 37 h 242"/>
              <a:gd name="connsiteX50-5007" fmla="*/ 48 w 396"/>
              <a:gd name="connsiteY50-5008" fmla="*/ 32 h 242"/>
              <a:gd name="connsiteX51-5009" fmla="*/ 48 w 396"/>
              <a:gd name="connsiteY51-5010" fmla="*/ 26 h 242"/>
              <a:gd name="connsiteX52-5011" fmla="*/ 48 w 396"/>
              <a:gd name="connsiteY52-5012" fmla="*/ 16 h 242"/>
              <a:gd name="connsiteX53-5013" fmla="*/ 48 w 396"/>
              <a:gd name="connsiteY53-5014" fmla="*/ 10 h 242"/>
              <a:gd name="connsiteX54-5015" fmla="*/ 53 w 396"/>
              <a:gd name="connsiteY54-5016" fmla="*/ 5 h 242"/>
              <a:gd name="connsiteX55-5017" fmla="*/ 58 w 396"/>
              <a:gd name="connsiteY55-5018" fmla="*/ 5 h 242"/>
              <a:gd name="connsiteX56-5019" fmla="*/ 69 w 396"/>
              <a:gd name="connsiteY56-5020" fmla="*/ 0 h 242"/>
              <a:gd name="connsiteX57-5021" fmla="*/ 74 w 396"/>
              <a:gd name="connsiteY57-5022" fmla="*/ 5 h 242"/>
              <a:gd name="connsiteX58-5023" fmla="*/ 84 w 396"/>
              <a:gd name="connsiteY58-5024" fmla="*/ 5 h 242"/>
              <a:gd name="connsiteX59-5025" fmla="*/ 95 w 396"/>
              <a:gd name="connsiteY59-5026" fmla="*/ 10 h 242"/>
              <a:gd name="connsiteX60-5027" fmla="*/ 105 w 396"/>
              <a:gd name="connsiteY60-5028" fmla="*/ 16 h 242"/>
              <a:gd name="connsiteX61-5029" fmla="*/ 116 w 396"/>
              <a:gd name="connsiteY61-5030" fmla="*/ 26 h 242"/>
              <a:gd name="connsiteX62-5031" fmla="*/ 127 w 396"/>
              <a:gd name="connsiteY62-5032" fmla="*/ 32 h 242"/>
              <a:gd name="connsiteX63-5033" fmla="*/ 132 w 396"/>
              <a:gd name="connsiteY63-5034" fmla="*/ 37 h 242"/>
              <a:gd name="connsiteX64-5035" fmla="*/ 137 w 396"/>
              <a:gd name="connsiteY64-5036" fmla="*/ 42 h 242"/>
              <a:gd name="connsiteX65-5037" fmla="*/ 137 w 396"/>
              <a:gd name="connsiteY65-5038" fmla="*/ 47 h 242"/>
              <a:gd name="connsiteX66-5039" fmla="*/ 137 w 396"/>
              <a:gd name="connsiteY66-5040" fmla="*/ 53 h 242"/>
              <a:gd name="connsiteX67-5041" fmla="*/ 137 w 396"/>
              <a:gd name="connsiteY67-5042" fmla="*/ 58 h 242"/>
              <a:gd name="connsiteX68-5043" fmla="*/ 137 w 396"/>
              <a:gd name="connsiteY68-5044" fmla="*/ 63 h 242"/>
              <a:gd name="connsiteX69-5045" fmla="*/ 137 w 396"/>
              <a:gd name="connsiteY69-5046" fmla="*/ 68 h 242"/>
              <a:gd name="connsiteX70-5047" fmla="*/ 132 w 396"/>
              <a:gd name="connsiteY70-5048" fmla="*/ 79 h 242"/>
              <a:gd name="connsiteX71-5049" fmla="*/ 132 w 396"/>
              <a:gd name="connsiteY71-5050" fmla="*/ 89 h 242"/>
              <a:gd name="connsiteX72-5051" fmla="*/ 127 w 396"/>
              <a:gd name="connsiteY72-5052" fmla="*/ 100 h 242"/>
              <a:gd name="connsiteX73-5053" fmla="*/ 121 w 396"/>
              <a:gd name="connsiteY73-5054" fmla="*/ 111 h 242"/>
              <a:gd name="connsiteX74-5055" fmla="*/ 116 w 396"/>
              <a:gd name="connsiteY74-5056" fmla="*/ 121 h 242"/>
              <a:gd name="connsiteX75-5057" fmla="*/ 116 w 396"/>
              <a:gd name="connsiteY75-5058" fmla="*/ 132 h 242"/>
              <a:gd name="connsiteX76-5059" fmla="*/ 111 w 396"/>
              <a:gd name="connsiteY76-5060" fmla="*/ 137 h 242"/>
              <a:gd name="connsiteX77-5061" fmla="*/ 111 w 396"/>
              <a:gd name="connsiteY77-5062" fmla="*/ 147 h 242"/>
              <a:gd name="connsiteX78-5063" fmla="*/ 111 w 396"/>
              <a:gd name="connsiteY78-5064" fmla="*/ 153 h 242"/>
              <a:gd name="connsiteX79-5065" fmla="*/ 111 w 396"/>
              <a:gd name="connsiteY79-5066" fmla="*/ 158 h 242"/>
              <a:gd name="connsiteX80-5067" fmla="*/ 111 w 396"/>
              <a:gd name="connsiteY80-5068" fmla="*/ 158 h 242"/>
              <a:gd name="connsiteX81-5069" fmla="*/ 111 w 396"/>
              <a:gd name="connsiteY81-5070" fmla="*/ 163 h 242"/>
              <a:gd name="connsiteX82-5071" fmla="*/ 116 w 396"/>
              <a:gd name="connsiteY82-5072" fmla="*/ 163 h 242"/>
              <a:gd name="connsiteX83-5073" fmla="*/ 116 w 396"/>
              <a:gd name="connsiteY83-5074" fmla="*/ 163 h 242"/>
              <a:gd name="connsiteX84-5075" fmla="*/ 121 w 396"/>
              <a:gd name="connsiteY84-5076" fmla="*/ 163 h 242"/>
              <a:gd name="connsiteX85-5077" fmla="*/ 132 w 396"/>
              <a:gd name="connsiteY85-5078" fmla="*/ 163 h 242"/>
              <a:gd name="connsiteX86-5079" fmla="*/ 148 w 396"/>
              <a:gd name="connsiteY86-5080" fmla="*/ 163 h 242"/>
              <a:gd name="connsiteX87-5081" fmla="*/ 169 w 396"/>
              <a:gd name="connsiteY87-5082" fmla="*/ 163 h 242"/>
              <a:gd name="connsiteX88-5083" fmla="*/ 190 w 396"/>
              <a:gd name="connsiteY88-5084" fmla="*/ 163 h 242"/>
              <a:gd name="connsiteX89-5085" fmla="*/ 211 w 396"/>
              <a:gd name="connsiteY89-5086" fmla="*/ 158 h 242"/>
              <a:gd name="connsiteX90-5087" fmla="*/ 242 w 396"/>
              <a:gd name="connsiteY90-5088" fmla="*/ 153 h 242"/>
              <a:gd name="connsiteX91-5089" fmla="*/ 269 w 396"/>
              <a:gd name="connsiteY91-5090" fmla="*/ 153 h 242"/>
              <a:gd name="connsiteX92-5091" fmla="*/ 290 w 396"/>
              <a:gd name="connsiteY92-5092" fmla="*/ 147 h 242"/>
              <a:gd name="connsiteX93-5093" fmla="*/ 311 w 396"/>
              <a:gd name="connsiteY93-5094" fmla="*/ 147 h 242"/>
              <a:gd name="connsiteX94-5095" fmla="*/ 332 w 396"/>
              <a:gd name="connsiteY94-5096" fmla="*/ 142 h 242"/>
              <a:gd name="connsiteX95-5097" fmla="*/ 342 w 396"/>
              <a:gd name="connsiteY95-5098" fmla="*/ 142 h 242"/>
              <a:gd name="connsiteX96-5099" fmla="*/ 358 w 396"/>
              <a:gd name="connsiteY96-5100" fmla="*/ 142 h 242"/>
              <a:gd name="connsiteX97-5101" fmla="*/ 363 w 396"/>
              <a:gd name="connsiteY97-5102" fmla="*/ 142 h 242"/>
              <a:gd name="connsiteX98-5103" fmla="*/ 368 w 396"/>
              <a:gd name="connsiteY98-5104" fmla="*/ 142 h 242"/>
              <a:gd name="connsiteX99-5105" fmla="*/ 368 w 396"/>
              <a:gd name="connsiteY99-5106" fmla="*/ 142 h 242"/>
              <a:gd name="connsiteX0-5107" fmla="*/ 368 w 388"/>
              <a:gd name="connsiteY0-5108" fmla="*/ 142 h 242"/>
              <a:gd name="connsiteX1-5109" fmla="*/ 374 w 388"/>
              <a:gd name="connsiteY1-5110" fmla="*/ 142 h 242"/>
              <a:gd name="connsiteX2-5111" fmla="*/ 379 w 388"/>
              <a:gd name="connsiteY2-5112" fmla="*/ 142 h 242"/>
              <a:gd name="connsiteX3-5113" fmla="*/ 384 w 388"/>
              <a:gd name="connsiteY3-5114" fmla="*/ 174 h 242"/>
              <a:gd name="connsiteX4-5115" fmla="*/ 353 w 388"/>
              <a:gd name="connsiteY4-5116" fmla="*/ 174 h 242"/>
              <a:gd name="connsiteX5-5117" fmla="*/ 326 w 388"/>
              <a:gd name="connsiteY5-5118" fmla="*/ 179 h 242"/>
              <a:gd name="connsiteX6-5119" fmla="*/ 305 w 388"/>
              <a:gd name="connsiteY6-5120" fmla="*/ 184 h 242"/>
              <a:gd name="connsiteX7-5121" fmla="*/ 279 w 388"/>
              <a:gd name="connsiteY7-5122" fmla="*/ 190 h 242"/>
              <a:gd name="connsiteX8-5123" fmla="*/ 258 w 388"/>
              <a:gd name="connsiteY8-5124" fmla="*/ 190 h 242"/>
              <a:gd name="connsiteX9-5125" fmla="*/ 237 w 388"/>
              <a:gd name="connsiteY9-5126" fmla="*/ 195 h 242"/>
              <a:gd name="connsiteX10-5127" fmla="*/ 216 w 388"/>
              <a:gd name="connsiteY10-5128" fmla="*/ 200 h 242"/>
              <a:gd name="connsiteX11-5129" fmla="*/ 200 w 388"/>
              <a:gd name="connsiteY11-5130" fmla="*/ 200 h 242"/>
              <a:gd name="connsiteX12-5131" fmla="*/ 184 w 388"/>
              <a:gd name="connsiteY12-5132" fmla="*/ 205 h 242"/>
              <a:gd name="connsiteX13-5133" fmla="*/ 169 w 388"/>
              <a:gd name="connsiteY13-5134" fmla="*/ 205 h 242"/>
              <a:gd name="connsiteX14-5135" fmla="*/ 153 w 388"/>
              <a:gd name="connsiteY14-5136" fmla="*/ 211 h 242"/>
              <a:gd name="connsiteX15-5137" fmla="*/ 142 w 388"/>
              <a:gd name="connsiteY15-5138" fmla="*/ 211 h 242"/>
              <a:gd name="connsiteX16-5139" fmla="*/ 132 w 388"/>
              <a:gd name="connsiteY16-5140" fmla="*/ 216 h 242"/>
              <a:gd name="connsiteX17-5141" fmla="*/ 127 w 388"/>
              <a:gd name="connsiteY17-5142" fmla="*/ 216 h 242"/>
              <a:gd name="connsiteX18-5143" fmla="*/ 116 w 388"/>
              <a:gd name="connsiteY18-5144" fmla="*/ 221 h 242"/>
              <a:gd name="connsiteX19-5145" fmla="*/ 111 w 388"/>
              <a:gd name="connsiteY19-5146" fmla="*/ 221 h 242"/>
              <a:gd name="connsiteX20-5147" fmla="*/ 105 w 388"/>
              <a:gd name="connsiteY20-5148" fmla="*/ 226 h 242"/>
              <a:gd name="connsiteX21-5149" fmla="*/ 90 w 388"/>
              <a:gd name="connsiteY21-5150" fmla="*/ 232 h 242"/>
              <a:gd name="connsiteX22-5151" fmla="*/ 79 w 388"/>
              <a:gd name="connsiteY22-5152" fmla="*/ 237 h 242"/>
              <a:gd name="connsiteX23-5153" fmla="*/ 69 w 388"/>
              <a:gd name="connsiteY23-5154" fmla="*/ 242 h 242"/>
              <a:gd name="connsiteX24-5155" fmla="*/ 63 w 388"/>
              <a:gd name="connsiteY24-5156" fmla="*/ 242 h 242"/>
              <a:gd name="connsiteX25-5157" fmla="*/ 58 w 388"/>
              <a:gd name="connsiteY25-5158" fmla="*/ 242 h 242"/>
              <a:gd name="connsiteX26-5159" fmla="*/ 53 w 388"/>
              <a:gd name="connsiteY26-5160" fmla="*/ 242 h 242"/>
              <a:gd name="connsiteX27-5161" fmla="*/ 48 w 388"/>
              <a:gd name="connsiteY27-5162" fmla="*/ 242 h 242"/>
              <a:gd name="connsiteX28-5163" fmla="*/ 37 w 388"/>
              <a:gd name="connsiteY28-5164" fmla="*/ 232 h 242"/>
              <a:gd name="connsiteX29-5165" fmla="*/ 27 w 388"/>
              <a:gd name="connsiteY29-5166" fmla="*/ 226 h 242"/>
              <a:gd name="connsiteX30-5167" fmla="*/ 16 w 388"/>
              <a:gd name="connsiteY30-5168" fmla="*/ 216 h 242"/>
              <a:gd name="connsiteX31-5169" fmla="*/ 11 w 388"/>
              <a:gd name="connsiteY31-5170" fmla="*/ 211 h 242"/>
              <a:gd name="connsiteX32-5171" fmla="*/ 6 w 388"/>
              <a:gd name="connsiteY32-5172" fmla="*/ 200 h 242"/>
              <a:gd name="connsiteX33-5173" fmla="*/ 0 w 388"/>
              <a:gd name="connsiteY33-5174" fmla="*/ 195 h 242"/>
              <a:gd name="connsiteX34-5175" fmla="*/ 6 w 388"/>
              <a:gd name="connsiteY34-5176" fmla="*/ 190 h 242"/>
              <a:gd name="connsiteX35-5177" fmla="*/ 11 w 388"/>
              <a:gd name="connsiteY35-5178" fmla="*/ 184 h 242"/>
              <a:gd name="connsiteX36-5179" fmla="*/ 16 w 388"/>
              <a:gd name="connsiteY36-5180" fmla="*/ 179 h 242"/>
              <a:gd name="connsiteX37-5181" fmla="*/ 27 w 388"/>
              <a:gd name="connsiteY37-5182" fmla="*/ 174 h 242"/>
              <a:gd name="connsiteX38-5183" fmla="*/ 37 w 388"/>
              <a:gd name="connsiteY38-5184" fmla="*/ 163 h 242"/>
              <a:gd name="connsiteX39-5185" fmla="*/ 48 w 388"/>
              <a:gd name="connsiteY39-5186" fmla="*/ 153 h 242"/>
              <a:gd name="connsiteX40-5187" fmla="*/ 53 w 388"/>
              <a:gd name="connsiteY40-5188" fmla="*/ 137 h 242"/>
              <a:gd name="connsiteX41-5189" fmla="*/ 63 w 388"/>
              <a:gd name="connsiteY41-5190" fmla="*/ 121 h 242"/>
              <a:gd name="connsiteX42-5191" fmla="*/ 63 w 388"/>
              <a:gd name="connsiteY42-5192" fmla="*/ 100 h 242"/>
              <a:gd name="connsiteX43-5193" fmla="*/ 69 w 388"/>
              <a:gd name="connsiteY43-5194" fmla="*/ 89 h 242"/>
              <a:gd name="connsiteX44-5195" fmla="*/ 69 w 388"/>
              <a:gd name="connsiteY44-5196" fmla="*/ 74 h 242"/>
              <a:gd name="connsiteX45-5197" fmla="*/ 69 w 388"/>
              <a:gd name="connsiteY45-5198" fmla="*/ 63 h 242"/>
              <a:gd name="connsiteX46-5199" fmla="*/ 63 w 388"/>
              <a:gd name="connsiteY46-5200" fmla="*/ 47 h 242"/>
              <a:gd name="connsiteX47-5201" fmla="*/ 58 w 388"/>
              <a:gd name="connsiteY47-5202" fmla="*/ 42 h 242"/>
              <a:gd name="connsiteX48-5203" fmla="*/ 53 w 388"/>
              <a:gd name="connsiteY48-5204" fmla="*/ 37 h 242"/>
              <a:gd name="connsiteX49-5205" fmla="*/ 48 w 388"/>
              <a:gd name="connsiteY49-5206" fmla="*/ 32 h 242"/>
              <a:gd name="connsiteX50-5207" fmla="*/ 48 w 388"/>
              <a:gd name="connsiteY50-5208" fmla="*/ 26 h 242"/>
              <a:gd name="connsiteX51-5209" fmla="*/ 48 w 388"/>
              <a:gd name="connsiteY51-5210" fmla="*/ 16 h 242"/>
              <a:gd name="connsiteX52-5211" fmla="*/ 48 w 388"/>
              <a:gd name="connsiteY52-5212" fmla="*/ 10 h 242"/>
              <a:gd name="connsiteX53-5213" fmla="*/ 53 w 388"/>
              <a:gd name="connsiteY53-5214" fmla="*/ 5 h 242"/>
              <a:gd name="connsiteX54-5215" fmla="*/ 58 w 388"/>
              <a:gd name="connsiteY54-5216" fmla="*/ 5 h 242"/>
              <a:gd name="connsiteX55-5217" fmla="*/ 69 w 388"/>
              <a:gd name="connsiteY55-5218" fmla="*/ 0 h 242"/>
              <a:gd name="connsiteX56-5219" fmla="*/ 74 w 388"/>
              <a:gd name="connsiteY56-5220" fmla="*/ 5 h 242"/>
              <a:gd name="connsiteX57-5221" fmla="*/ 84 w 388"/>
              <a:gd name="connsiteY57-5222" fmla="*/ 5 h 242"/>
              <a:gd name="connsiteX58-5223" fmla="*/ 95 w 388"/>
              <a:gd name="connsiteY58-5224" fmla="*/ 10 h 242"/>
              <a:gd name="connsiteX59-5225" fmla="*/ 105 w 388"/>
              <a:gd name="connsiteY59-5226" fmla="*/ 16 h 242"/>
              <a:gd name="connsiteX60-5227" fmla="*/ 116 w 388"/>
              <a:gd name="connsiteY60-5228" fmla="*/ 26 h 242"/>
              <a:gd name="connsiteX61-5229" fmla="*/ 127 w 388"/>
              <a:gd name="connsiteY61-5230" fmla="*/ 32 h 242"/>
              <a:gd name="connsiteX62-5231" fmla="*/ 132 w 388"/>
              <a:gd name="connsiteY62-5232" fmla="*/ 37 h 242"/>
              <a:gd name="connsiteX63-5233" fmla="*/ 137 w 388"/>
              <a:gd name="connsiteY63-5234" fmla="*/ 42 h 242"/>
              <a:gd name="connsiteX64-5235" fmla="*/ 137 w 388"/>
              <a:gd name="connsiteY64-5236" fmla="*/ 47 h 242"/>
              <a:gd name="connsiteX65-5237" fmla="*/ 137 w 388"/>
              <a:gd name="connsiteY65-5238" fmla="*/ 53 h 242"/>
              <a:gd name="connsiteX66-5239" fmla="*/ 137 w 388"/>
              <a:gd name="connsiteY66-5240" fmla="*/ 58 h 242"/>
              <a:gd name="connsiteX67-5241" fmla="*/ 137 w 388"/>
              <a:gd name="connsiteY67-5242" fmla="*/ 63 h 242"/>
              <a:gd name="connsiteX68-5243" fmla="*/ 137 w 388"/>
              <a:gd name="connsiteY68-5244" fmla="*/ 68 h 242"/>
              <a:gd name="connsiteX69-5245" fmla="*/ 132 w 388"/>
              <a:gd name="connsiteY69-5246" fmla="*/ 79 h 242"/>
              <a:gd name="connsiteX70-5247" fmla="*/ 132 w 388"/>
              <a:gd name="connsiteY70-5248" fmla="*/ 89 h 242"/>
              <a:gd name="connsiteX71-5249" fmla="*/ 127 w 388"/>
              <a:gd name="connsiteY71-5250" fmla="*/ 100 h 242"/>
              <a:gd name="connsiteX72-5251" fmla="*/ 121 w 388"/>
              <a:gd name="connsiteY72-5252" fmla="*/ 111 h 242"/>
              <a:gd name="connsiteX73-5253" fmla="*/ 116 w 388"/>
              <a:gd name="connsiteY73-5254" fmla="*/ 121 h 242"/>
              <a:gd name="connsiteX74-5255" fmla="*/ 116 w 388"/>
              <a:gd name="connsiteY74-5256" fmla="*/ 132 h 242"/>
              <a:gd name="connsiteX75-5257" fmla="*/ 111 w 388"/>
              <a:gd name="connsiteY75-5258" fmla="*/ 137 h 242"/>
              <a:gd name="connsiteX76-5259" fmla="*/ 111 w 388"/>
              <a:gd name="connsiteY76-5260" fmla="*/ 147 h 242"/>
              <a:gd name="connsiteX77-5261" fmla="*/ 111 w 388"/>
              <a:gd name="connsiteY77-5262" fmla="*/ 153 h 242"/>
              <a:gd name="connsiteX78-5263" fmla="*/ 111 w 388"/>
              <a:gd name="connsiteY78-5264" fmla="*/ 158 h 242"/>
              <a:gd name="connsiteX79-5265" fmla="*/ 111 w 388"/>
              <a:gd name="connsiteY79-5266" fmla="*/ 158 h 242"/>
              <a:gd name="connsiteX80-5267" fmla="*/ 111 w 388"/>
              <a:gd name="connsiteY80-5268" fmla="*/ 163 h 242"/>
              <a:gd name="connsiteX81-5269" fmla="*/ 116 w 388"/>
              <a:gd name="connsiteY81-5270" fmla="*/ 163 h 242"/>
              <a:gd name="connsiteX82-5271" fmla="*/ 116 w 388"/>
              <a:gd name="connsiteY82-5272" fmla="*/ 163 h 242"/>
              <a:gd name="connsiteX83-5273" fmla="*/ 121 w 388"/>
              <a:gd name="connsiteY83-5274" fmla="*/ 163 h 242"/>
              <a:gd name="connsiteX84-5275" fmla="*/ 132 w 388"/>
              <a:gd name="connsiteY84-5276" fmla="*/ 163 h 242"/>
              <a:gd name="connsiteX85-5277" fmla="*/ 148 w 388"/>
              <a:gd name="connsiteY85-5278" fmla="*/ 163 h 242"/>
              <a:gd name="connsiteX86-5279" fmla="*/ 169 w 388"/>
              <a:gd name="connsiteY86-5280" fmla="*/ 163 h 242"/>
              <a:gd name="connsiteX87-5281" fmla="*/ 190 w 388"/>
              <a:gd name="connsiteY87-5282" fmla="*/ 163 h 242"/>
              <a:gd name="connsiteX88-5283" fmla="*/ 211 w 388"/>
              <a:gd name="connsiteY88-5284" fmla="*/ 158 h 242"/>
              <a:gd name="connsiteX89-5285" fmla="*/ 242 w 388"/>
              <a:gd name="connsiteY89-5286" fmla="*/ 153 h 242"/>
              <a:gd name="connsiteX90-5287" fmla="*/ 269 w 388"/>
              <a:gd name="connsiteY90-5288" fmla="*/ 153 h 242"/>
              <a:gd name="connsiteX91-5289" fmla="*/ 290 w 388"/>
              <a:gd name="connsiteY91-5290" fmla="*/ 147 h 242"/>
              <a:gd name="connsiteX92-5291" fmla="*/ 311 w 388"/>
              <a:gd name="connsiteY92-5292" fmla="*/ 147 h 242"/>
              <a:gd name="connsiteX93-5293" fmla="*/ 332 w 388"/>
              <a:gd name="connsiteY93-5294" fmla="*/ 142 h 242"/>
              <a:gd name="connsiteX94-5295" fmla="*/ 342 w 388"/>
              <a:gd name="connsiteY94-5296" fmla="*/ 142 h 242"/>
              <a:gd name="connsiteX95-5297" fmla="*/ 358 w 388"/>
              <a:gd name="connsiteY95-5298" fmla="*/ 142 h 242"/>
              <a:gd name="connsiteX96-5299" fmla="*/ 363 w 388"/>
              <a:gd name="connsiteY96-5300" fmla="*/ 142 h 242"/>
              <a:gd name="connsiteX97-5301" fmla="*/ 368 w 388"/>
              <a:gd name="connsiteY97-5302" fmla="*/ 142 h 242"/>
              <a:gd name="connsiteX98-5303" fmla="*/ 368 w 388"/>
              <a:gd name="connsiteY98-5304" fmla="*/ 142 h 242"/>
              <a:gd name="connsiteX0-5305" fmla="*/ 368 w 384"/>
              <a:gd name="connsiteY0-5306" fmla="*/ 142 h 242"/>
              <a:gd name="connsiteX1-5307" fmla="*/ 374 w 384"/>
              <a:gd name="connsiteY1-5308" fmla="*/ 142 h 242"/>
              <a:gd name="connsiteX2-5309" fmla="*/ 384 w 384"/>
              <a:gd name="connsiteY2-5310" fmla="*/ 174 h 242"/>
              <a:gd name="connsiteX3-5311" fmla="*/ 353 w 384"/>
              <a:gd name="connsiteY3-5312" fmla="*/ 174 h 242"/>
              <a:gd name="connsiteX4-5313" fmla="*/ 326 w 384"/>
              <a:gd name="connsiteY4-5314" fmla="*/ 179 h 242"/>
              <a:gd name="connsiteX5-5315" fmla="*/ 305 w 384"/>
              <a:gd name="connsiteY5-5316" fmla="*/ 184 h 242"/>
              <a:gd name="connsiteX6-5317" fmla="*/ 279 w 384"/>
              <a:gd name="connsiteY6-5318" fmla="*/ 190 h 242"/>
              <a:gd name="connsiteX7-5319" fmla="*/ 258 w 384"/>
              <a:gd name="connsiteY7-5320" fmla="*/ 190 h 242"/>
              <a:gd name="connsiteX8-5321" fmla="*/ 237 w 384"/>
              <a:gd name="connsiteY8-5322" fmla="*/ 195 h 242"/>
              <a:gd name="connsiteX9-5323" fmla="*/ 216 w 384"/>
              <a:gd name="connsiteY9-5324" fmla="*/ 200 h 242"/>
              <a:gd name="connsiteX10-5325" fmla="*/ 200 w 384"/>
              <a:gd name="connsiteY10-5326" fmla="*/ 200 h 242"/>
              <a:gd name="connsiteX11-5327" fmla="*/ 184 w 384"/>
              <a:gd name="connsiteY11-5328" fmla="*/ 205 h 242"/>
              <a:gd name="connsiteX12-5329" fmla="*/ 169 w 384"/>
              <a:gd name="connsiteY12-5330" fmla="*/ 205 h 242"/>
              <a:gd name="connsiteX13-5331" fmla="*/ 153 w 384"/>
              <a:gd name="connsiteY13-5332" fmla="*/ 211 h 242"/>
              <a:gd name="connsiteX14-5333" fmla="*/ 142 w 384"/>
              <a:gd name="connsiteY14-5334" fmla="*/ 211 h 242"/>
              <a:gd name="connsiteX15-5335" fmla="*/ 132 w 384"/>
              <a:gd name="connsiteY15-5336" fmla="*/ 216 h 242"/>
              <a:gd name="connsiteX16-5337" fmla="*/ 127 w 384"/>
              <a:gd name="connsiteY16-5338" fmla="*/ 216 h 242"/>
              <a:gd name="connsiteX17-5339" fmla="*/ 116 w 384"/>
              <a:gd name="connsiteY17-5340" fmla="*/ 221 h 242"/>
              <a:gd name="connsiteX18-5341" fmla="*/ 111 w 384"/>
              <a:gd name="connsiteY18-5342" fmla="*/ 221 h 242"/>
              <a:gd name="connsiteX19-5343" fmla="*/ 105 w 384"/>
              <a:gd name="connsiteY19-5344" fmla="*/ 226 h 242"/>
              <a:gd name="connsiteX20-5345" fmla="*/ 90 w 384"/>
              <a:gd name="connsiteY20-5346" fmla="*/ 232 h 242"/>
              <a:gd name="connsiteX21-5347" fmla="*/ 79 w 384"/>
              <a:gd name="connsiteY21-5348" fmla="*/ 237 h 242"/>
              <a:gd name="connsiteX22-5349" fmla="*/ 69 w 384"/>
              <a:gd name="connsiteY22-5350" fmla="*/ 242 h 242"/>
              <a:gd name="connsiteX23-5351" fmla="*/ 63 w 384"/>
              <a:gd name="connsiteY23-5352" fmla="*/ 242 h 242"/>
              <a:gd name="connsiteX24-5353" fmla="*/ 58 w 384"/>
              <a:gd name="connsiteY24-5354" fmla="*/ 242 h 242"/>
              <a:gd name="connsiteX25-5355" fmla="*/ 53 w 384"/>
              <a:gd name="connsiteY25-5356" fmla="*/ 242 h 242"/>
              <a:gd name="connsiteX26-5357" fmla="*/ 48 w 384"/>
              <a:gd name="connsiteY26-5358" fmla="*/ 242 h 242"/>
              <a:gd name="connsiteX27-5359" fmla="*/ 37 w 384"/>
              <a:gd name="connsiteY27-5360" fmla="*/ 232 h 242"/>
              <a:gd name="connsiteX28-5361" fmla="*/ 27 w 384"/>
              <a:gd name="connsiteY28-5362" fmla="*/ 226 h 242"/>
              <a:gd name="connsiteX29-5363" fmla="*/ 16 w 384"/>
              <a:gd name="connsiteY29-5364" fmla="*/ 216 h 242"/>
              <a:gd name="connsiteX30-5365" fmla="*/ 11 w 384"/>
              <a:gd name="connsiteY30-5366" fmla="*/ 211 h 242"/>
              <a:gd name="connsiteX31-5367" fmla="*/ 6 w 384"/>
              <a:gd name="connsiteY31-5368" fmla="*/ 200 h 242"/>
              <a:gd name="connsiteX32-5369" fmla="*/ 0 w 384"/>
              <a:gd name="connsiteY32-5370" fmla="*/ 195 h 242"/>
              <a:gd name="connsiteX33-5371" fmla="*/ 6 w 384"/>
              <a:gd name="connsiteY33-5372" fmla="*/ 190 h 242"/>
              <a:gd name="connsiteX34-5373" fmla="*/ 11 w 384"/>
              <a:gd name="connsiteY34-5374" fmla="*/ 184 h 242"/>
              <a:gd name="connsiteX35-5375" fmla="*/ 16 w 384"/>
              <a:gd name="connsiteY35-5376" fmla="*/ 179 h 242"/>
              <a:gd name="connsiteX36-5377" fmla="*/ 27 w 384"/>
              <a:gd name="connsiteY36-5378" fmla="*/ 174 h 242"/>
              <a:gd name="connsiteX37-5379" fmla="*/ 37 w 384"/>
              <a:gd name="connsiteY37-5380" fmla="*/ 163 h 242"/>
              <a:gd name="connsiteX38-5381" fmla="*/ 48 w 384"/>
              <a:gd name="connsiteY38-5382" fmla="*/ 153 h 242"/>
              <a:gd name="connsiteX39-5383" fmla="*/ 53 w 384"/>
              <a:gd name="connsiteY39-5384" fmla="*/ 137 h 242"/>
              <a:gd name="connsiteX40-5385" fmla="*/ 63 w 384"/>
              <a:gd name="connsiteY40-5386" fmla="*/ 121 h 242"/>
              <a:gd name="connsiteX41-5387" fmla="*/ 63 w 384"/>
              <a:gd name="connsiteY41-5388" fmla="*/ 100 h 242"/>
              <a:gd name="connsiteX42-5389" fmla="*/ 69 w 384"/>
              <a:gd name="connsiteY42-5390" fmla="*/ 89 h 242"/>
              <a:gd name="connsiteX43-5391" fmla="*/ 69 w 384"/>
              <a:gd name="connsiteY43-5392" fmla="*/ 74 h 242"/>
              <a:gd name="connsiteX44-5393" fmla="*/ 69 w 384"/>
              <a:gd name="connsiteY44-5394" fmla="*/ 63 h 242"/>
              <a:gd name="connsiteX45-5395" fmla="*/ 63 w 384"/>
              <a:gd name="connsiteY45-5396" fmla="*/ 47 h 242"/>
              <a:gd name="connsiteX46-5397" fmla="*/ 58 w 384"/>
              <a:gd name="connsiteY46-5398" fmla="*/ 42 h 242"/>
              <a:gd name="connsiteX47-5399" fmla="*/ 53 w 384"/>
              <a:gd name="connsiteY47-5400" fmla="*/ 37 h 242"/>
              <a:gd name="connsiteX48-5401" fmla="*/ 48 w 384"/>
              <a:gd name="connsiteY48-5402" fmla="*/ 32 h 242"/>
              <a:gd name="connsiteX49-5403" fmla="*/ 48 w 384"/>
              <a:gd name="connsiteY49-5404" fmla="*/ 26 h 242"/>
              <a:gd name="connsiteX50-5405" fmla="*/ 48 w 384"/>
              <a:gd name="connsiteY50-5406" fmla="*/ 16 h 242"/>
              <a:gd name="connsiteX51-5407" fmla="*/ 48 w 384"/>
              <a:gd name="connsiteY51-5408" fmla="*/ 10 h 242"/>
              <a:gd name="connsiteX52-5409" fmla="*/ 53 w 384"/>
              <a:gd name="connsiteY52-5410" fmla="*/ 5 h 242"/>
              <a:gd name="connsiteX53-5411" fmla="*/ 58 w 384"/>
              <a:gd name="connsiteY53-5412" fmla="*/ 5 h 242"/>
              <a:gd name="connsiteX54-5413" fmla="*/ 69 w 384"/>
              <a:gd name="connsiteY54-5414" fmla="*/ 0 h 242"/>
              <a:gd name="connsiteX55-5415" fmla="*/ 74 w 384"/>
              <a:gd name="connsiteY55-5416" fmla="*/ 5 h 242"/>
              <a:gd name="connsiteX56-5417" fmla="*/ 84 w 384"/>
              <a:gd name="connsiteY56-5418" fmla="*/ 5 h 242"/>
              <a:gd name="connsiteX57-5419" fmla="*/ 95 w 384"/>
              <a:gd name="connsiteY57-5420" fmla="*/ 10 h 242"/>
              <a:gd name="connsiteX58-5421" fmla="*/ 105 w 384"/>
              <a:gd name="connsiteY58-5422" fmla="*/ 16 h 242"/>
              <a:gd name="connsiteX59-5423" fmla="*/ 116 w 384"/>
              <a:gd name="connsiteY59-5424" fmla="*/ 26 h 242"/>
              <a:gd name="connsiteX60-5425" fmla="*/ 127 w 384"/>
              <a:gd name="connsiteY60-5426" fmla="*/ 32 h 242"/>
              <a:gd name="connsiteX61-5427" fmla="*/ 132 w 384"/>
              <a:gd name="connsiteY61-5428" fmla="*/ 37 h 242"/>
              <a:gd name="connsiteX62-5429" fmla="*/ 137 w 384"/>
              <a:gd name="connsiteY62-5430" fmla="*/ 42 h 242"/>
              <a:gd name="connsiteX63-5431" fmla="*/ 137 w 384"/>
              <a:gd name="connsiteY63-5432" fmla="*/ 47 h 242"/>
              <a:gd name="connsiteX64-5433" fmla="*/ 137 w 384"/>
              <a:gd name="connsiteY64-5434" fmla="*/ 53 h 242"/>
              <a:gd name="connsiteX65-5435" fmla="*/ 137 w 384"/>
              <a:gd name="connsiteY65-5436" fmla="*/ 58 h 242"/>
              <a:gd name="connsiteX66-5437" fmla="*/ 137 w 384"/>
              <a:gd name="connsiteY66-5438" fmla="*/ 63 h 242"/>
              <a:gd name="connsiteX67-5439" fmla="*/ 137 w 384"/>
              <a:gd name="connsiteY67-5440" fmla="*/ 68 h 242"/>
              <a:gd name="connsiteX68-5441" fmla="*/ 132 w 384"/>
              <a:gd name="connsiteY68-5442" fmla="*/ 79 h 242"/>
              <a:gd name="connsiteX69-5443" fmla="*/ 132 w 384"/>
              <a:gd name="connsiteY69-5444" fmla="*/ 89 h 242"/>
              <a:gd name="connsiteX70-5445" fmla="*/ 127 w 384"/>
              <a:gd name="connsiteY70-5446" fmla="*/ 100 h 242"/>
              <a:gd name="connsiteX71-5447" fmla="*/ 121 w 384"/>
              <a:gd name="connsiteY71-5448" fmla="*/ 111 h 242"/>
              <a:gd name="connsiteX72-5449" fmla="*/ 116 w 384"/>
              <a:gd name="connsiteY72-5450" fmla="*/ 121 h 242"/>
              <a:gd name="connsiteX73-5451" fmla="*/ 116 w 384"/>
              <a:gd name="connsiteY73-5452" fmla="*/ 132 h 242"/>
              <a:gd name="connsiteX74-5453" fmla="*/ 111 w 384"/>
              <a:gd name="connsiteY74-5454" fmla="*/ 137 h 242"/>
              <a:gd name="connsiteX75-5455" fmla="*/ 111 w 384"/>
              <a:gd name="connsiteY75-5456" fmla="*/ 147 h 242"/>
              <a:gd name="connsiteX76-5457" fmla="*/ 111 w 384"/>
              <a:gd name="connsiteY76-5458" fmla="*/ 153 h 242"/>
              <a:gd name="connsiteX77-5459" fmla="*/ 111 w 384"/>
              <a:gd name="connsiteY77-5460" fmla="*/ 158 h 242"/>
              <a:gd name="connsiteX78-5461" fmla="*/ 111 w 384"/>
              <a:gd name="connsiteY78-5462" fmla="*/ 158 h 242"/>
              <a:gd name="connsiteX79-5463" fmla="*/ 111 w 384"/>
              <a:gd name="connsiteY79-5464" fmla="*/ 163 h 242"/>
              <a:gd name="connsiteX80-5465" fmla="*/ 116 w 384"/>
              <a:gd name="connsiteY80-5466" fmla="*/ 163 h 242"/>
              <a:gd name="connsiteX81-5467" fmla="*/ 116 w 384"/>
              <a:gd name="connsiteY81-5468" fmla="*/ 163 h 242"/>
              <a:gd name="connsiteX82-5469" fmla="*/ 121 w 384"/>
              <a:gd name="connsiteY82-5470" fmla="*/ 163 h 242"/>
              <a:gd name="connsiteX83-5471" fmla="*/ 132 w 384"/>
              <a:gd name="connsiteY83-5472" fmla="*/ 163 h 242"/>
              <a:gd name="connsiteX84-5473" fmla="*/ 148 w 384"/>
              <a:gd name="connsiteY84-5474" fmla="*/ 163 h 242"/>
              <a:gd name="connsiteX85-5475" fmla="*/ 169 w 384"/>
              <a:gd name="connsiteY85-5476" fmla="*/ 163 h 242"/>
              <a:gd name="connsiteX86-5477" fmla="*/ 190 w 384"/>
              <a:gd name="connsiteY86-5478" fmla="*/ 163 h 242"/>
              <a:gd name="connsiteX87-5479" fmla="*/ 211 w 384"/>
              <a:gd name="connsiteY87-5480" fmla="*/ 158 h 242"/>
              <a:gd name="connsiteX88-5481" fmla="*/ 242 w 384"/>
              <a:gd name="connsiteY88-5482" fmla="*/ 153 h 242"/>
              <a:gd name="connsiteX89-5483" fmla="*/ 269 w 384"/>
              <a:gd name="connsiteY89-5484" fmla="*/ 153 h 242"/>
              <a:gd name="connsiteX90-5485" fmla="*/ 290 w 384"/>
              <a:gd name="connsiteY90-5486" fmla="*/ 147 h 242"/>
              <a:gd name="connsiteX91-5487" fmla="*/ 311 w 384"/>
              <a:gd name="connsiteY91-5488" fmla="*/ 147 h 242"/>
              <a:gd name="connsiteX92-5489" fmla="*/ 332 w 384"/>
              <a:gd name="connsiteY92-5490" fmla="*/ 142 h 242"/>
              <a:gd name="connsiteX93-5491" fmla="*/ 342 w 384"/>
              <a:gd name="connsiteY93-5492" fmla="*/ 142 h 242"/>
              <a:gd name="connsiteX94-5493" fmla="*/ 358 w 384"/>
              <a:gd name="connsiteY94-5494" fmla="*/ 142 h 242"/>
              <a:gd name="connsiteX95-5495" fmla="*/ 363 w 384"/>
              <a:gd name="connsiteY95-5496" fmla="*/ 142 h 242"/>
              <a:gd name="connsiteX96-5497" fmla="*/ 368 w 384"/>
              <a:gd name="connsiteY96-5498" fmla="*/ 142 h 242"/>
              <a:gd name="connsiteX97-5499" fmla="*/ 368 w 384"/>
              <a:gd name="connsiteY97-5500" fmla="*/ 142 h 242"/>
              <a:gd name="connsiteX0-5501" fmla="*/ 368 w 384"/>
              <a:gd name="connsiteY0-5502" fmla="*/ 142 h 242"/>
              <a:gd name="connsiteX1-5503" fmla="*/ 374 w 384"/>
              <a:gd name="connsiteY1-5504" fmla="*/ 142 h 242"/>
              <a:gd name="connsiteX2-5505" fmla="*/ 384 w 384"/>
              <a:gd name="connsiteY2-5506" fmla="*/ 174 h 242"/>
              <a:gd name="connsiteX3-5507" fmla="*/ 353 w 384"/>
              <a:gd name="connsiteY3-5508" fmla="*/ 174 h 242"/>
              <a:gd name="connsiteX4-5509" fmla="*/ 326 w 384"/>
              <a:gd name="connsiteY4-5510" fmla="*/ 179 h 242"/>
              <a:gd name="connsiteX5-5511" fmla="*/ 305 w 384"/>
              <a:gd name="connsiteY5-5512" fmla="*/ 184 h 242"/>
              <a:gd name="connsiteX6-5513" fmla="*/ 279 w 384"/>
              <a:gd name="connsiteY6-5514" fmla="*/ 190 h 242"/>
              <a:gd name="connsiteX7-5515" fmla="*/ 258 w 384"/>
              <a:gd name="connsiteY7-5516" fmla="*/ 190 h 242"/>
              <a:gd name="connsiteX8-5517" fmla="*/ 237 w 384"/>
              <a:gd name="connsiteY8-5518" fmla="*/ 195 h 242"/>
              <a:gd name="connsiteX9-5519" fmla="*/ 216 w 384"/>
              <a:gd name="connsiteY9-5520" fmla="*/ 200 h 242"/>
              <a:gd name="connsiteX10-5521" fmla="*/ 200 w 384"/>
              <a:gd name="connsiteY10-5522" fmla="*/ 200 h 242"/>
              <a:gd name="connsiteX11-5523" fmla="*/ 184 w 384"/>
              <a:gd name="connsiteY11-5524" fmla="*/ 205 h 242"/>
              <a:gd name="connsiteX12-5525" fmla="*/ 169 w 384"/>
              <a:gd name="connsiteY12-5526" fmla="*/ 205 h 242"/>
              <a:gd name="connsiteX13-5527" fmla="*/ 153 w 384"/>
              <a:gd name="connsiteY13-5528" fmla="*/ 211 h 242"/>
              <a:gd name="connsiteX14-5529" fmla="*/ 142 w 384"/>
              <a:gd name="connsiteY14-5530" fmla="*/ 211 h 242"/>
              <a:gd name="connsiteX15-5531" fmla="*/ 132 w 384"/>
              <a:gd name="connsiteY15-5532" fmla="*/ 216 h 242"/>
              <a:gd name="connsiteX16-5533" fmla="*/ 127 w 384"/>
              <a:gd name="connsiteY16-5534" fmla="*/ 216 h 242"/>
              <a:gd name="connsiteX17-5535" fmla="*/ 116 w 384"/>
              <a:gd name="connsiteY17-5536" fmla="*/ 221 h 242"/>
              <a:gd name="connsiteX18-5537" fmla="*/ 111 w 384"/>
              <a:gd name="connsiteY18-5538" fmla="*/ 221 h 242"/>
              <a:gd name="connsiteX19-5539" fmla="*/ 105 w 384"/>
              <a:gd name="connsiteY19-5540" fmla="*/ 226 h 242"/>
              <a:gd name="connsiteX20-5541" fmla="*/ 90 w 384"/>
              <a:gd name="connsiteY20-5542" fmla="*/ 232 h 242"/>
              <a:gd name="connsiteX21-5543" fmla="*/ 79 w 384"/>
              <a:gd name="connsiteY21-5544" fmla="*/ 237 h 242"/>
              <a:gd name="connsiteX22-5545" fmla="*/ 69 w 384"/>
              <a:gd name="connsiteY22-5546" fmla="*/ 242 h 242"/>
              <a:gd name="connsiteX23-5547" fmla="*/ 63 w 384"/>
              <a:gd name="connsiteY23-5548" fmla="*/ 242 h 242"/>
              <a:gd name="connsiteX24-5549" fmla="*/ 58 w 384"/>
              <a:gd name="connsiteY24-5550" fmla="*/ 242 h 242"/>
              <a:gd name="connsiteX25-5551" fmla="*/ 53 w 384"/>
              <a:gd name="connsiteY25-5552" fmla="*/ 242 h 242"/>
              <a:gd name="connsiteX26-5553" fmla="*/ 48 w 384"/>
              <a:gd name="connsiteY26-5554" fmla="*/ 242 h 242"/>
              <a:gd name="connsiteX27-5555" fmla="*/ 37 w 384"/>
              <a:gd name="connsiteY27-5556" fmla="*/ 232 h 242"/>
              <a:gd name="connsiteX28-5557" fmla="*/ 27 w 384"/>
              <a:gd name="connsiteY28-5558" fmla="*/ 226 h 242"/>
              <a:gd name="connsiteX29-5559" fmla="*/ 16 w 384"/>
              <a:gd name="connsiteY29-5560" fmla="*/ 216 h 242"/>
              <a:gd name="connsiteX30-5561" fmla="*/ 11 w 384"/>
              <a:gd name="connsiteY30-5562" fmla="*/ 211 h 242"/>
              <a:gd name="connsiteX31-5563" fmla="*/ 6 w 384"/>
              <a:gd name="connsiteY31-5564" fmla="*/ 200 h 242"/>
              <a:gd name="connsiteX32-5565" fmla="*/ 0 w 384"/>
              <a:gd name="connsiteY32-5566" fmla="*/ 195 h 242"/>
              <a:gd name="connsiteX33-5567" fmla="*/ 6 w 384"/>
              <a:gd name="connsiteY33-5568" fmla="*/ 190 h 242"/>
              <a:gd name="connsiteX34-5569" fmla="*/ 11 w 384"/>
              <a:gd name="connsiteY34-5570" fmla="*/ 184 h 242"/>
              <a:gd name="connsiteX35-5571" fmla="*/ 16 w 384"/>
              <a:gd name="connsiteY35-5572" fmla="*/ 179 h 242"/>
              <a:gd name="connsiteX36-5573" fmla="*/ 27 w 384"/>
              <a:gd name="connsiteY36-5574" fmla="*/ 174 h 242"/>
              <a:gd name="connsiteX37-5575" fmla="*/ 37 w 384"/>
              <a:gd name="connsiteY37-5576" fmla="*/ 163 h 242"/>
              <a:gd name="connsiteX38-5577" fmla="*/ 48 w 384"/>
              <a:gd name="connsiteY38-5578" fmla="*/ 153 h 242"/>
              <a:gd name="connsiteX39-5579" fmla="*/ 53 w 384"/>
              <a:gd name="connsiteY39-5580" fmla="*/ 137 h 242"/>
              <a:gd name="connsiteX40-5581" fmla="*/ 63 w 384"/>
              <a:gd name="connsiteY40-5582" fmla="*/ 121 h 242"/>
              <a:gd name="connsiteX41-5583" fmla="*/ 63 w 384"/>
              <a:gd name="connsiteY41-5584" fmla="*/ 100 h 242"/>
              <a:gd name="connsiteX42-5585" fmla="*/ 69 w 384"/>
              <a:gd name="connsiteY42-5586" fmla="*/ 89 h 242"/>
              <a:gd name="connsiteX43-5587" fmla="*/ 69 w 384"/>
              <a:gd name="connsiteY43-5588" fmla="*/ 74 h 242"/>
              <a:gd name="connsiteX44-5589" fmla="*/ 69 w 384"/>
              <a:gd name="connsiteY44-5590" fmla="*/ 63 h 242"/>
              <a:gd name="connsiteX45-5591" fmla="*/ 63 w 384"/>
              <a:gd name="connsiteY45-5592" fmla="*/ 47 h 242"/>
              <a:gd name="connsiteX46-5593" fmla="*/ 58 w 384"/>
              <a:gd name="connsiteY46-5594" fmla="*/ 42 h 242"/>
              <a:gd name="connsiteX47-5595" fmla="*/ 53 w 384"/>
              <a:gd name="connsiteY47-5596" fmla="*/ 37 h 242"/>
              <a:gd name="connsiteX48-5597" fmla="*/ 48 w 384"/>
              <a:gd name="connsiteY48-5598" fmla="*/ 32 h 242"/>
              <a:gd name="connsiteX49-5599" fmla="*/ 48 w 384"/>
              <a:gd name="connsiteY49-5600" fmla="*/ 26 h 242"/>
              <a:gd name="connsiteX50-5601" fmla="*/ 48 w 384"/>
              <a:gd name="connsiteY50-5602" fmla="*/ 16 h 242"/>
              <a:gd name="connsiteX51-5603" fmla="*/ 48 w 384"/>
              <a:gd name="connsiteY51-5604" fmla="*/ 10 h 242"/>
              <a:gd name="connsiteX52-5605" fmla="*/ 53 w 384"/>
              <a:gd name="connsiteY52-5606" fmla="*/ 5 h 242"/>
              <a:gd name="connsiteX53-5607" fmla="*/ 58 w 384"/>
              <a:gd name="connsiteY53-5608" fmla="*/ 5 h 242"/>
              <a:gd name="connsiteX54-5609" fmla="*/ 69 w 384"/>
              <a:gd name="connsiteY54-5610" fmla="*/ 0 h 242"/>
              <a:gd name="connsiteX55-5611" fmla="*/ 74 w 384"/>
              <a:gd name="connsiteY55-5612" fmla="*/ 5 h 242"/>
              <a:gd name="connsiteX56-5613" fmla="*/ 84 w 384"/>
              <a:gd name="connsiteY56-5614" fmla="*/ 5 h 242"/>
              <a:gd name="connsiteX57-5615" fmla="*/ 95 w 384"/>
              <a:gd name="connsiteY57-5616" fmla="*/ 10 h 242"/>
              <a:gd name="connsiteX58-5617" fmla="*/ 105 w 384"/>
              <a:gd name="connsiteY58-5618" fmla="*/ 16 h 242"/>
              <a:gd name="connsiteX59-5619" fmla="*/ 116 w 384"/>
              <a:gd name="connsiteY59-5620" fmla="*/ 26 h 242"/>
              <a:gd name="connsiteX60-5621" fmla="*/ 127 w 384"/>
              <a:gd name="connsiteY60-5622" fmla="*/ 32 h 242"/>
              <a:gd name="connsiteX61-5623" fmla="*/ 132 w 384"/>
              <a:gd name="connsiteY61-5624" fmla="*/ 37 h 242"/>
              <a:gd name="connsiteX62-5625" fmla="*/ 137 w 384"/>
              <a:gd name="connsiteY62-5626" fmla="*/ 42 h 242"/>
              <a:gd name="connsiteX63-5627" fmla="*/ 137 w 384"/>
              <a:gd name="connsiteY63-5628" fmla="*/ 47 h 242"/>
              <a:gd name="connsiteX64-5629" fmla="*/ 137 w 384"/>
              <a:gd name="connsiteY64-5630" fmla="*/ 53 h 242"/>
              <a:gd name="connsiteX65-5631" fmla="*/ 137 w 384"/>
              <a:gd name="connsiteY65-5632" fmla="*/ 58 h 242"/>
              <a:gd name="connsiteX66-5633" fmla="*/ 137 w 384"/>
              <a:gd name="connsiteY66-5634" fmla="*/ 63 h 242"/>
              <a:gd name="connsiteX67-5635" fmla="*/ 137 w 384"/>
              <a:gd name="connsiteY67-5636" fmla="*/ 68 h 242"/>
              <a:gd name="connsiteX68-5637" fmla="*/ 132 w 384"/>
              <a:gd name="connsiteY68-5638" fmla="*/ 79 h 242"/>
              <a:gd name="connsiteX69-5639" fmla="*/ 132 w 384"/>
              <a:gd name="connsiteY69-5640" fmla="*/ 89 h 242"/>
              <a:gd name="connsiteX70-5641" fmla="*/ 127 w 384"/>
              <a:gd name="connsiteY70-5642" fmla="*/ 100 h 242"/>
              <a:gd name="connsiteX71-5643" fmla="*/ 121 w 384"/>
              <a:gd name="connsiteY71-5644" fmla="*/ 111 h 242"/>
              <a:gd name="connsiteX72-5645" fmla="*/ 116 w 384"/>
              <a:gd name="connsiteY72-5646" fmla="*/ 121 h 242"/>
              <a:gd name="connsiteX73-5647" fmla="*/ 116 w 384"/>
              <a:gd name="connsiteY73-5648" fmla="*/ 132 h 242"/>
              <a:gd name="connsiteX74-5649" fmla="*/ 111 w 384"/>
              <a:gd name="connsiteY74-5650" fmla="*/ 137 h 242"/>
              <a:gd name="connsiteX75-5651" fmla="*/ 111 w 384"/>
              <a:gd name="connsiteY75-5652" fmla="*/ 147 h 242"/>
              <a:gd name="connsiteX76-5653" fmla="*/ 111 w 384"/>
              <a:gd name="connsiteY76-5654" fmla="*/ 153 h 242"/>
              <a:gd name="connsiteX77-5655" fmla="*/ 111 w 384"/>
              <a:gd name="connsiteY77-5656" fmla="*/ 158 h 242"/>
              <a:gd name="connsiteX78-5657" fmla="*/ 111 w 384"/>
              <a:gd name="connsiteY78-5658" fmla="*/ 158 h 242"/>
              <a:gd name="connsiteX79-5659" fmla="*/ 111 w 384"/>
              <a:gd name="connsiteY79-5660" fmla="*/ 163 h 242"/>
              <a:gd name="connsiteX80-5661" fmla="*/ 116 w 384"/>
              <a:gd name="connsiteY80-5662" fmla="*/ 163 h 242"/>
              <a:gd name="connsiteX81-5663" fmla="*/ 116 w 384"/>
              <a:gd name="connsiteY81-5664" fmla="*/ 163 h 242"/>
              <a:gd name="connsiteX82-5665" fmla="*/ 121 w 384"/>
              <a:gd name="connsiteY82-5666" fmla="*/ 163 h 242"/>
              <a:gd name="connsiteX83-5667" fmla="*/ 132 w 384"/>
              <a:gd name="connsiteY83-5668" fmla="*/ 163 h 242"/>
              <a:gd name="connsiteX84-5669" fmla="*/ 148 w 384"/>
              <a:gd name="connsiteY84-5670" fmla="*/ 163 h 242"/>
              <a:gd name="connsiteX85-5671" fmla="*/ 169 w 384"/>
              <a:gd name="connsiteY85-5672" fmla="*/ 163 h 242"/>
              <a:gd name="connsiteX86-5673" fmla="*/ 190 w 384"/>
              <a:gd name="connsiteY86-5674" fmla="*/ 163 h 242"/>
              <a:gd name="connsiteX87-5675" fmla="*/ 211 w 384"/>
              <a:gd name="connsiteY87-5676" fmla="*/ 158 h 242"/>
              <a:gd name="connsiteX88-5677" fmla="*/ 242 w 384"/>
              <a:gd name="connsiteY88-5678" fmla="*/ 153 h 242"/>
              <a:gd name="connsiteX89-5679" fmla="*/ 269 w 384"/>
              <a:gd name="connsiteY89-5680" fmla="*/ 153 h 242"/>
              <a:gd name="connsiteX90-5681" fmla="*/ 290 w 384"/>
              <a:gd name="connsiteY90-5682" fmla="*/ 147 h 242"/>
              <a:gd name="connsiteX91-5683" fmla="*/ 311 w 384"/>
              <a:gd name="connsiteY91-5684" fmla="*/ 147 h 242"/>
              <a:gd name="connsiteX92-5685" fmla="*/ 332 w 384"/>
              <a:gd name="connsiteY92-5686" fmla="*/ 142 h 242"/>
              <a:gd name="connsiteX93-5687" fmla="*/ 342 w 384"/>
              <a:gd name="connsiteY93-5688" fmla="*/ 142 h 242"/>
              <a:gd name="connsiteX94-5689" fmla="*/ 358 w 384"/>
              <a:gd name="connsiteY94-5690" fmla="*/ 142 h 242"/>
              <a:gd name="connsiteX95-5691" fmla="*/ 363 w 384"/>
              <a:gd name="connsiteY95-5692" fmla="*/ 142 h 242"/>
              <a:gd name="connsiteX96-5693" fmla="*/ 368 w 384"/>
              <a:gd name="connsiteY96-5694" fmla="*/ 142 h 242"/>
              <a:gd name="connsiteX0-5695" fmla="*/ 368 w 384"/>
              <a:gd name="connsiteY0-5696" fmla="*/ 142 h 242"/>
              <a:gd name="connsiteX1-5697" fmla="*/ 374 w 384"/>
              <a:gd name="connsiteY1-5698" fmla="*/ 142 h 242"/>
              <a:gd name="connsiteX2-5699" fmla="*/ 384 w 384"/>
              <a:gd name="connsiteY2-5700" fmla="*/ 174 h 242"/>
              <a:gd name="connsiteX3-5701" fmla="*/ 353 w 384"/>
              <a:gd name="connsiteY3-5702" fmla="*/ 174 h 242"/>
              <a:gd name="connsiteX4-5703" fmla="*/ 326 w 384"/>
              <a:gd name="connsiteY4-5704" fmla="*/ 179 h 242"/>
              <a:gd name="connsiteX5-5705" fmla="*/ 305 w 384"/>
              <a:gd name="connsiteY5-5706" fmla="*/ 184 h 242"/>
              <a:gd name="connsiteX6-5707" fmla="*/ 279 w 384"/>
              <a:gd name="connsiteY6-5708" fmla="*/ 190 h 242"/>
              <a:gd name="connsiteX7-5709" fmla="*/ 258 w 384"/>
              <a:gd name="connsiteY7-5710" fmla="*/ 190 h 242"/>
              <a:gd name="connsiteX8-5711" fmla="*/ 237 w 384"/>
              <a:gd name="connsiteY8-5712" fmla="*/ 195 h 242"/>
              <a:gd name="connsiteX9-5713" fmla="*/ 216 w 384"/>
              <a:gd name="connsiteY9-5714" fmla="*/ 200 h 242"/>
              <a:gd name="connsiteX10-5715" fmla="*/ 200 w 384"/>
              <a:gd name="connsiteY10-5716" fmla="*/ 200 h 242"/>
              <a:gd name="connsiteX11-5717" fmla="*/ 184 w 384"/>
              <a:gd name="connsiteY11-5718" fmla="*/ 205 h 242"/>
              <a:gd name="connsiteX12-5719" fmla="*/ 169 w 384"/>
              <a:gd name="connsiteY12-5720" fmla="*/ 205 h 242"/>
              <a:gd name="connsiteX13-5721" fmla="*/ 153 w 384"/>
              <a:gd name="connsiteY13-5722" fmla="*/ 211 h 242"/>
              <a:gd name="connsiteX14-5723" fmla="*/ 142 w 384"/>
              <a:gd name="connsiteY14-5724" fmla="*/ 211 h 242"/>
              <a:gd name="connsiteX15-5725" fmla="*/ 132 w 384"/>
              <a:gd name="connsiteY15-5726" fmla="*/ 216 h 242"/>
              <a:gd name="connsiteX16-5727" fmla="*/ 127 w 384"/>
              <a:gd name="connsiteY16-5728" fmla="*/ 216 h 242"/>
              <a:gd name="connsiteX17-5729" fmla="*/ 116 w 384"/>
              <a:gd name="connsiteY17-5730" fmla="*/ 221 h 242"/>
              <a:gd name="connsiteX18-5731" fmla="*/ 111 w 384"/>
              <a:gd name="connsiteY18-5732" fmla="*/ 221 h 242"/>
              <a:gd name="connsiteX19-5733" fmla="*/ 105 w 384"/>
              <a:gd name="connsiteY19-5734" fmla="*/ 226 h 242"/>
              <a:gd name="connsiteX20-5735" fmla="*/ 90 w 384"/>
              <a:gd name="connsiteY20-5736" fmla="*/ 232 h 242"/>
              <a:gd name="connsiteX21-5737" fmla="*/ 79 w 384"/>
              <a:gd name="connsiteY21-5738" fmla="*/ 237 h 242"/>
              <a:gd name="connsiteX22-5739" fmla="*/ 69 w 384"/>
              <a:gd name="connsiteY22-5740" fmla="*/ 242 h 242"/>
              <a:gd name="connsiteX23-5741" fmla="*/ 63 w 384"/>
              <a:gd name="connsiteY23-5742" fmla="*/ 242 h 242"/>
              <a:gd name="connsiteX24-5743" fmla="*/ 58 w 384"/>
              <a:gd name="connsiteY24-5744" fmla="*/ 242 h 242"/>
              <a:gd name="connsiteX25-5745" fmla="*/ 53 w 384"/>
              <a:gd name="connsiteY25-5746" fmla="*/ 242 h 242"/>
              <a:gd name="connsiteX26-5747" fmla="*/ 48 w 384"/>
              <a:gd name="connsiteY26-5748" fmla="*/ 242 h 242"/>
              <a:gd name="connsiteX27-5749" fmla="*/ 37 w 384"/>
              <a:gd name="connsiteY27-5750" fmla="*/ 232 h 242"/>
              <a:gd name="connsiteX28-5751" fmla="*/ 27 w 384"/>
              <a:gd name="connsiteY28-5752" fmla="*/ 226 h 242"/>
              <a:gd name="connsiteX29-5753" fmla="*/ 16 w 384"/>
              <a:gd name="connsiteY29-5754" fmla="*/ 216 h 242"/>
              <a:gd name="connsiteX30-5755" fmla="*/ 11 w 384"/>
              <a:gd name="connsiteY30-5756" fmla="*/ 211 h 242"/>
              <a:gd name="connsiteX31-5757" fmla="*/ 6 w 384"/>
              <a:gd name="connsiteY31-5758" fmla="*/ 200 h 242"/>
              <a:gd name="connsiteX32-5759" fmla="*/ 0 w 384"/>
              <a:gd name="connsiteY32-5760" fmla="*/ 195 h 242"/>
              <a:gd name="connsiteX33-5761" fmla="*/ 6 w 384"/>
              <a:gd name="connsiteY33-5762" fmla="*/ 190 h 242"/>
              <a:gd name="connsiteX34-5763" fmla="*/ 11 w 384"/>
              <a:gd name="connsiteY34-5764" fmla="*/ 184 h 242"/>
              <a:gd name="connsiteX35-5765" fmla="*/ 16 w 384"/>
              <a:gd name="connsiteY35-5766" fmla="*/ 179 h 242"/>
              <a:gd name="connsiteX36-5767" fmla="*/ 27 w 384"/>
              <a:gd name="connsiteY36-5768" fmla="*/ 174 h 242"/>
              <a:gd name="connsiteX37-5769" fmla="*/ 37 w 384"/>
              <a:gd name="connsiteY37-5770" fmla="*/ 163 h 242"/>
              <a:gd name="connsiteX38-5771" fmla="*/ 48 w 384"/>
              <a:gd name="connsiteY38-5772" fmla="*/ 153 h 242"/>
              <a:gd name="connsiteX39-5773" fmla="*/ 53 w 384"/>
              <a:gd name="connsiteY39-5774" fmla="*/ 137 h 242"/>
              <a:gd name="connsiteX40-5775" fmla="*/ 63 w 384"/>
              <a:gd name="connsiteY40-5776" fmla="*/ 121 h 242"/>
              <a:gd name="connsiteX41-5777" fmla="*/ 63 w 384"/>
              <a:gd name="connsiteY41-5778" fmla="*/ 100 h 242"/>
              <a:gd name="connsiteX42-5779" fmla="*/ 69 w 384"/>
              <a:gd name="connsiteY42-5780" fmla="*/ 89 h 242"/>
              <a:gd name="connsiteX43-5781" fmla="*/ 69 w 384"/>
              <a:gd name="connsiteY43-5782" fmla="*/ 74 h 242"/>
              <a:gd name="connsiteX44-5783" fmla="*/ 69 w 384"/>
              <a:gd name="connsiteY44-5784" fmla="*/ 63 h 242"/>
              <a:gd name="connsiteX45-5785" fmla="*/ 63 w 384"/>
              <a:gd name="connsiteY45-5786" fmla="*/ 47 h 242"/>
              <a:gd name="connsiteX46-5787" fmla="*/ 58 w 384"/>
              <a:gd name="connsiteY46-5788" fmla="*/ 42 h 242"/>
              <a:gd name="connsiteX47-5789" fmla="*/ 53 w 384"/>
              <a:gd name="connsiteY47-5790" fmla="*/ 37 h 242"/>
              <a:gd name="connsiteX48-5791" fmla="*/ 48 w 384"/>
              <a:gd name="connsiteY48-5792" fmla="*/ 32 h 242"/>
              <a:gd name="connsiteX49-5793" fmla="*/ 48 w 384"/>
              <a:gd name="connsiteY49-5794" fmla="*/ 26 h 242"/>
              <a:gd name="connsiteX50-5795" fmla="*/ 48 w 384"/>
              <a:gd name="connsiteY50-5796" fmla="*/ 16 h 242"/>
              <a:gd name="connsiteX51-5797" fmla="*/ 48 w 384"/>
              <a:gd name="connsiteY51-5798" fmla="*/ 10 h 242"/>
              <a:gd name="connsiteX52-5799" fmla="*/ 53 w 384"/>
              <a:gd name="connsiteY52-5800" fmla="*/ 5 h 242"/>
              <a:gd name="connsiteX53-5801" fmla="*/ 58 w 384"/>
              <a:gd name="connsiteY53-5802" fmla="*/ 5 h 242"/>
              <a:gd name="connsiteX54-5803" fmla="*/ 69 w 384"/>
              <a:gd name="connsiteY54-5804" fmla="*/ 0 h 242"/>
              <a:gd name="connsiteX55-5805" fmla="*/ 74 w 384"/>
              <a:gd name="connsiteY55-5806" fmla="*/ 5 h 242"/>
              <a:gd name="connsiteX56-5807" fmla="*/ 84 w 384"/>
              <a:gd name="connsiteY56-5808" fmla="*/ 5 h 242"/>
              <a:gd name="connsiteX57-5809" fmla="*/ 95 w 384"/>
              <a:gd name="connsiteY57-5810" fmla="*/ 10 h 242"/>
              <a:gd name="connsiteX58-5811" fmla="*/ 105 w 384"/>
              <a:gd name="connsiteY58-5812" fmla="*/ 16 h 242"/>
              <a:gd name="connsiteX59-5813" fmla="*/ 116 w 384"/>
              <a:gd name="connsiteY59-5814" fmla="*/ 26 h 242"/>
              <a:gd name="connsiteX60-5815" fmla="*/ 127 w 384"/>
              <a:gd name="connsiteY60-5816" fmla="*/ 32 h 242"/>
              <a:gd name="connsiteX61-5817" fmla="*/ 132 w 384"/>
              <a:gd name="connsiteY61-5818" fmla="*/ 37 h 242"/>
              <a:gd name="connsiteX62-5819" fmla="*/ 137 w 384"/>
              <a:gd name="connsiteY62-5820" fmla="*/ 42 h 242"/>
              <a:gd name="connsiteX63-5821" fmla="*/ 137 w 384"/>
              <a:gd name="connsiteY63-5822" fmla="*/ 47 h 242"/>
              <a:gd name="connsiteX64-5823" fmla="*/ 137 w 384"/>
              <a:gd name="connsiteY64-5824" fmla="*/ 53 h 242"/>
              <a:gd name="connsiteX65-5825" fmla="*/ 137 w 384"/>
              <a:gd name="connsiteY65-5826" fmla="*/ 58 h 242"/>
              <a:gd name="connsiteX66-5827" fmla="*/ 137 w 384"/>
              <a:gd name="connsiteY66-5828" fmla="*/ 63 h 242"/>
              <a:gd name="connsiteX67-5829" fmla="*/ 137 w 384"/>
              <a:gd name="connsiteY67-5830" fmla="*/ 68 h 242"/>
              <a:gd name="connsiteX68-5831" fmla="*/ 132 w 384"/>
              <a:gd name="connsiteY68-5832" fmla="*/ 79 h 242"/>
              <a:gd name="connsiteX69-5833" fmla="*/ 132 w 384"/>
              <a:gd name="connsiteY69-5834" fmla="*/ 89 h 242"/>
              <a:gd name="connsiteX70-5835" fmla="*/ 127 w 384"/>
              <a:gd name="connsiteY70-5836" fmla="*/ 100 h 242"/>
              <a:gd name="connsiteX71-5837" fmla="*/ 121 w 384"/>
              <a:gd name="connsiteY71-5838" fmla="*/ 111 h 242"/>
              <a:gd name="connsiteX72-5839" fmla="*/ 116 w 384"/>
              <a:gd name="connsiteY72-5840" fmla="*/ 121 h 242"/>
              <a:gd name="connsiteX73-5841" fmla="*/ 116 w 384"/>
              <a:gd name="connsiteY73-5842" fmla="*/ 132 h 242"/>
              <a:gd name="connsiteX74-5843" fmla="*/ 111 w 384"/>
              <a:gd name="connsiteY74-5844" fmla="*/ 137 h 242"/>
              <a:gd name="connsiteX75-5845" fmla="*/ 111 w 384"/>
              <a:gd name="connsiteY75-5846" fmla="*/ 147 h 242"/>
              <a:gd name="connsiteX76-5847" fmla="*/ 111 w 384"/>
              <a:gd name="connsiteY76-5848" fmla="*/ 153 h 242"/>
              <a:gd name="connsiteX77-5849" fmla="*/ 111 w 384"/>
              <a:gd name="connsiteY77-5850" fmla="*/ 158 h 242"/>
              <a:gd name="connsiteX78-5851" fmla="*/ 111 w 384"/>
              <a:gd name="connsiteY78-5852" fmla="*/ 158 h 242"/>
              <a:gd name="connsiteX79-5853" fmla="*/ 111 w 384"/>
              <a:gd name="connsiteY79-5854" fmla="*/ 163 h 242"/>
              <a:gd name="connsiteX80-5855" fmla="*/ 116 w 384"/>
              <a:gd name="connsiteY80-5856" fmla="*/ 163 h 242"/>
              <a:gd name="connsiteX81-5857" fmla="*/ 116 w 384"/>
              <a:gd name="connsiteY81-5858" fmla="*/ 163 h 242"/>
              <a:gd name="connsiteX82-5859" fmla="*/ 121 w 384"/>
              <a:gd name="connsiteY82-5860" fmla="*/ 163 h 242"/>
              <a:gd name="connsiteX83-5861" fmla="*/ 132 w 384"/>
              <a:gd name="connsiteY83-5862" fmla="*/ 163 h 242"/>
              <a:gd name="connsiteX84-5863" fmla="*/ 148 w 384"/>
              <a:gd name="connsiteY84-5864" fmla="*/ 163 h 242"/>
              <a:gd name="connsiteX85-5865" fmla="*/ 169 w 384"/>
              <a:gd name="connsiteY85-5866" fmla="*/ 163 h 242"/>
              <a:gd name="connsiteX86-5867" fmla="*/ 190 w 384"/>
              <a:gd name="connsiteY86-5868" fmla="*/ 163 h 242"/>
              <a:gd name="connsiteX87-5869" fmla="*/ 211 w 384"/>
              <a:gd name="connsiteY87-5870" fmla="*/ 158 h 242"/>
              <a:gd name="connsiteX88-5871" fmla="*/ 242 w 384"/>
              <a:gd name="connsiteY88-5872" fmla="*/ 153 h 242"/>
              <a:gd name="connsiteX89-5873" fmla="*/ 269 w 384"/>
              <a:gd name="connsiteY89-5874" fmla="*/ 153 h 242"/>
              <a:gd name="connsiteX90-5875" fmla="*/ 290 w 384"/>
              <a:gd name="connsiteY90-5876" fmla="*/ 147 h 242"/>
              <a:gd name="connsiteX91-5877" fmla="*/ 311 w 384"/>
              <a:gd name="connsiteY91-5878" fmla="*/ 147 h 242"/>
              <a:gd name="connsiteX92-5879" fmla="*/ 332 w 384"/>
              <a:gd name="connsiteY92-5880" fmla="*/ 142 h 242"/>
              <a:gd name="connsiteX93-5881" fmla="*/ 342 w 384"/>
              <a:gd name="connsiteY93-5882" fmla="*/ 142 h 242"/>
              <a:gd name="connsiteX94-5883" fmla="*/ 358 w 384"/>
              <a:gd name="connsiteY94-5884" fmla="*/ 142 h 242"/>
              <a:gd name="connsiteX95-5885" fmla="*/ 363 w 384"/>
              <a:gd name="connsiteY95-5886" fmla="*/ 142 h 242"/>
              <a:gd name="connsiteX0-5887" fmla="*/ 368 w 384"/>
              <a:gd name="connsiteY0-5888" fmla="*/ 142 h 242"/>
              <a:gd name="connsiteX1-5889" fmla="*/ 374 w 384"/>
              <a:gd name="connsiteY1-5890" fmla="*/ 142 h 242"/>
              <a:gd name="connsiteX2-5891" fmla="*/ 384 w 384"/>
              <a:gd name="connsiteY2-5892" fmla="*/ 174 h 242"/>
              <a:gd name="connsiteX3-5893" fmla="*/ 353 w 384"/>
              <a:gd name="connsiteY3-5894" fmla="*/ 174 h 242"/>
              <a:gd name="connsiteX4-5895" fmla="*/ 326 w 384"/>
              <a:gd name="connsiteY4-5896" fmla="*/ 179 h 242"/>
              <a:gd name="connsiteX5-5897" fmla="*/ 305 w 384"/>
              <a:gd name="connsiteY5-5898" fmla="*/ 184 h 242"/>
              <a:gd name="connsiteX6-5899" fmla="*/ 279 w 384"/>
              <a:gd name="connsiteY6-5900" fmla="*/ 190 h 242"/>
              <a:gd name="connsiteX7-5901" fmla="*/ 258 w 384"/>
              <a:gd name="connsiteY7-5902" fmla="*/ 190 h 242"/>
              <a:gd name="connsiteX8-5903" fmla="*/ 237 w 384"/>
              <a:gd name="connsiteY8-5904" fmla="*/ 195 h 242"/>
              <a:gd name="connsiteX9-5905" fmla="*/ 216 w 384"/>
              <a:gd name="connsiteY9-5906" fmla="*/ 200 h 242"/>
              <a:gd name="connsiteX10-5907" fmla="*/ 200 w 384"/>
              <a:gd name="connsiteY10-5908" fmla="*/ 200 h 242"/>
              <a:gd name="connsiteX11-5909" fmla="*/ 184 w 384"/>
              <a:gd name="connsiteY11-5910" fmla="*/ 205 h 242"/>
              <a:gd name="connsiteX12-5911" fmla="*/ 169 w 384"/>
              <a:gd name="connsiteY12-5912" fmla="*/ 205 h 242"/>
              <a:gd name="connsiteX13-5913" fmla="*/ 153 w 384"/>
              <a:gd name="connsiteY13-5914" fmla="*/ 211 h 242"/>
              <a:gd name="connsiteX14-5915" fmla="*/ 142 w 384"/>
              <a:gd name="connsiteY14-5916" fmla="*/ 211 h 242"/>
              <a:gd name="connsiteX15-5917" fmla="*/ 132 w 384"/>
              <a:gd name="connsiteY15-5918" fmla="*/ 216 h 242"/>
              <a:gd name="connsiteX16-5919" fmla="*/ 127 w 384"/>
              <a:gd name="connsiteY16-5920" fmla="*/ 216 h 242"/>
              <a:gd name="connsiteX17-5921" fmla="*/ 116 w 384"/>
              <a:gd name="connsiteY17-5922" fmla="*/ 221 h 242"/>
              <a:gd name="connsiteX18-5923" fmla="*/ 111 w 384"/>
              <a:gd name="connsiteY18-5924" fmla="*/ 221 h 242"/>
              <a:gd name="connsiteX19-5925" fmla="*/ 105 w 384"/>
              <a:gd name="connsiteY19-5926" fmla="*/ 226 h 242"/>
              <a:gd name="connsiteX20-5927" fmla="*/ 90 w 384"/>
              <a:gd name="connsiteY20-5928" fmla="*/ 232 h 242"/>
              <a:gd name="connsiteX21-5929" fmla="*/ 79 w 384"/>
              <a:gd name="connsiteY21-5930" fmla="*/ 237 h 242"/>
              <a:gd name="connsiteX22-5931" fmla="*/ 69 w 384"/>
              <a:gd name="connsiteY22-5932" fmla="*/ 242 h 242"/>
              <a:gd name="connsiteX23-5933" fmla="*/ 63 w 384"/>
              <a:gd name="connsiteY23-5934" fmla="*/ 242 h 242"/>
              <a:gd name="connsiteX24-5935" fmla="*/ 58 w 384"/>
              <a:gd name="connsiteY24-5936" fmla="*/ 242 h 242"/>
              <a:gd name="connsiteX25-5937" fmla="*/ 53 w 384"/>
              <a:gd name="connsiteY25-5938" fmla="*/ 242 h 242"/>
              <a:gd name="connsiteX26-5939" fmla="*/ 48 w 384"/>
              <a:gd name="connsiteY26-5940" fmla="*/ 242 h 242"/>
              <a:gd name="connsiteX27-5941" fmla="*/ 37 w 384"/>
              <a:gd name="connsiteY27-5942" fmla="*/ 232 h 242"/>
              <a:gd name="connsiteX28-5943" fmla="*/ 27 w 384"/>
              <a:gd name="connsiteY28-5944" fmla="*/ 226 h 242"/>
              <a:gd name="connsiteX29-5945" fmla="*/ 16 w 384"/>
              <a:gd name="connsiteY29-5946" fmla="*/ 216 h 242"/>
              <a:gd name="connsiteX30-5947" fmla="*/ 11 w 384"/>
              <a:gd name="connsiteY30-5948" fmla="*/ 211 h 242"/>
              <a:gd name="connsiteX31-5949" fmla="*/ 6 w 384"/>
              <a:gd name="connsiteY31-5950" fmla="*/ 200 h 242"/>
              <a:gd name="connsiteX32-5951" fmla="*/ 0 w 384"/>
              <a:gd name="connsiteY32-5952" fmla="*/ 195 h 242"/>
              <a:gd name="connsiteX33-5953" fmla="*/ 6 w 384"/>
              <a:gd name="connsiteY33-5954" fmla="*/ 190 h 242"/>
              <a:gd name="connsiteX34-5955" fmla="*/ 11 w 384"/>
              <a:gd name="connsiteY34-5956" fmla="*/ 184 h 242"/>
              <a:gd name="connsiteX35-5957" fmla="*/ 16 w 384"/>
              <a:gd name="connsiteY35-5958" fmla="*/ 179 h 242"/>
              <a:gd name="connsiteX36-5959" fmla="*/ 27 w 384"/>
              <a:gd name="connsiteY36-5960" fmla="*/ 174 h 242"/>
              <a:gd name="connsiteX37-5961" fmla="*/ 37 w 384"/>
              <a:gd name="connsiteY37-5962" fmla="*/ 163 h 242"/>
              <a:gd name="connsiteX38-5963" fmla="*/ 48 w 384"/>
              <a:gd name="connsiteY38-5964" fmla="*/ 153 h 242"/>
              <a:gd name="connsiteX39-5965" fmla="*/ 53 w 384"/>
              <a:gd name="connsiteY39-5966" fmla="*/ 137 h 242"/>
              <a:gd name="connsiteX40-5967" fmla="*/ 63 w 384"/>
              <a:gd name="connsiteY40-5968" fmla="*/ 121 h 242"/>
              <a:gd name="connsiteX41-5969" fmla="*/ 63 w 384"/>
              <a:gd name="connsiteY41-5970" fmla="*/ 100 h 242"/>
              <a:gd name="connsiteX42-5971" fmla="*/ 69 w 384"/>
              <a:gd name="connsiteY42-5972" fmla="*/ 89 h 242"/>
              <a:gd name="connsiteX43-5973" fmla="*/ 69 w 384"/>
              <a:gd name="connsiteY43-5974" fmla="*/ 74 h 242"/>
              <a:gd name="connsiteX44-5975" fmla="*/ 69 w 384"/>
              <a:gd name="connsiteY44-5976" fmla="*/ 63 h 242"/>
              <a:gd name="connsiteX45-5977" fmla="*/ 63 w 384"/>
              <a:gd name="connsiteY45-5978" fmla="*/ 47 h 242"/>
              <a:gd name="connsiteX46-5979" fmla="*/ 58 w 384"/>
              <a:gd name="connsiteY46-5980" fmla="*/ 42 h 242"/>
              <a:gd name="connsiteX47-5981" fmla="*/ 53 w 384"/>
              <a:gd name="connsiteY47-5982" fmla="*/ 37 h 242"/>
              <a:gd name="connsiteX48-5983" fmla="*/ 48 w 384"/>
              <a:gd name="connsiteY48-5984" fmla="*/ 32 h 242"/>
              <a:gd name="connsiteX49-5985" fmla="*/ 48 w 384"/>
              <a:gd name="connsiteY49-5986" fmla="*/ 26 h 242"/>
              <a:gd name="connsiteX50-5987" fmla="*/ 48 w 384"/>
              <a:gd name="connsiteY50-5988" fmla="*/ 16 h 242"/>
              <a:gd name="connsiteX51-5989" fmla="*/ 48 w 384"/>
              <a:gd name="connsiteY51-5990" fmla="*/ 10 h 242"/>
              <a:gd name="connsiteX52-5991" fmla="*/ 53 w 384"/>
              <a:gd name="connsiteY52-5992" fmla="*/ 5 h 242"/>
              <a:gd name="connsiteX53-5993" fmla="*/ 58 w 384"/>
              <a:gd name="connsiteY53-5994" fmla="*/ 5 h 242"/>
              <a:gd name="connsiteX54-5995" fmla="*/ 69 w 384"/>
              <a:gd name="connsiteY54-5996" fmla="*/ 0 h 242"/>
              <a:gd name="connsiteX55-5997" fmla="*/ 74 w 384"/>
              <a:gd name="connsiteY55-5998" fmla="*/ 5 h 242"/>
              <a:gd name="connsiteX56-5999" fmla="*/ 84 w 384"/>
              <a:gd name="connsiteY56-6000" fmla="*/ 5 h 242"/>
              <a:gd name="connsiteX57-6001" fmla="*/ 95 w 384"/>
              <a:gd name="connsiteY57-6002" fmla="*/ 10 h 242"/>
              <a:gd name="connsiteX58-6003" fmla="*/ 105 w 384"/>
              <a:gd name="connsiteY58-6004" fmla="*/ 16 h 242"/>
              <a:gd name="connsiteX59-6005" fmla="*/ 116 w 384"/>
              <a:gd name="connsiteY59-6006" fmla="*/ 26 h 242"/>
              <a:gd name="connsiteX60-6007" fmla="*/ 127 w 384"/>
              <a:gd name="connsiteY60-6008" fmla="*/ 32 h 242"/>
              <a:gd name="connsiteX61-6009" fmla="*/ 132 w 384"/>
              <a:gd name="connsiteY61-6010" fmla="*/ 37 h 242"/>
              <a:gd name="connsiteX62-6011" fmla="*/ 137 w 384"/>
              <a:gd name="connsiteY62-6012" fmla="*/ 42 h 242"/>
              <a:gd name="connsiteX63-6013" fmla="*/ 137 w 384"/>
              <a:gd name="connsiteY63-6014" fmla="*/ 47 h 242"/>
              <a:gd name="connsiteX64-6015" fmla="*/ 137 w 384"/>
              <a:gd name="connsiteY64-6016" fmla="*/ 53 h 242"/>
              <a:gd name="connsiteX65-6017" fmla="*/ 137 w 384"/>
              <a:gd name="connsiteY65-6018" fmla="*/ 58 h 242"/>
              <a:gd name="connsiteX66-6019" fmla="*/ 137 w 384"/>
              <a:gd name="connsiteY66-6020" fmla="*/ 63 h 242"/>
              <a:gd name="connsiteX67-6021" fmla="*/ 137 w 384"/>
              <a:gd name="connsiteY67-6022" fmla="*/ 68 h 242"/>
              <a:gd name="connsiteX68-6023" fmla="*/ 132 w 384"/>
              <a:gd name="connsiteY68-6024" fmla="*/ 79 h 242"/>
              <a:gd name="connsiteX69-6025" fmla="*/ 132 w 384"/>
              <a:gd name="connsiteY69-6026" fmla="*/ 89 h 242"/>
              <a:gd name="connsiteX70-6027" fmla="*/ 127 w 384"/>
              <a:gd name="connsiteY70-6028" fmla="*/ 100 h 242"/>
              <a:gd name="connsiteX71-6029" fmla="*/ 121 w 384"/>
              <a:gd name="connsiteY71-6030" fmla="*/ 111 h 242"/>
              <a:gd name="connsiteX72-6031" fmla="*/ 116 w 384"/>
              <a:gd name="connsiteY72-6032" fmla="*/ 121 h 242"/>
              <a:gd name="connsiteX73-6033" fmla="*/ 116 w 384"/>
              <a:gd name="connsiteY73-6034" fmla="*/ 132 h 242"/>
              <a:gd name="connsiteX74-6035" fmla="*/ 111 w 384"/>
              <a:gd name="connsiteY74-6036" fmla="*/ 137 h 242"/>
              <a:gd name="connsiteX75-6037" fmla="*/ 111 w 384"/>
              <a:gd name="connsiteY75-6038" fmla="*/ 147 h 242"/>
              <a:gd name="connsiteX76-6039" fmla="*/ 111 w 384"/>
              <a:gd name="connsiteY76-6040" fmla="*/ 153 h 242"/>
              <a:gd name="connsiteX77-6041" fmla="*/ 111 w 384"/>
              <a:gd name="connsiteY77-6042" fmla="*/ 158 h 242"/>
              <a:gd name="connsiteX78-6043" fmla="*/ 111 w 384"/>
              <a:gd name="connsiteY78-6044" fmla="*/ 158 h 242"/>
              <a:gd name="connsiteX79-6045" fmla="*/ 111 w 384"/>
              <a:gd name="connsiteY79-6046" fmla="*/ 163 h 242"/>
              <a:gd name="connsiteX80-6047" fmla="*/ 116 w 384"/>
              <a:gd name="connsiteY80-6048" fmla="*/ 163 h 242"/>
              <a:gd name="connsiteX81-6049" fmla="*/ 116 w 384"/>
              <a:gd name="connsiteY81-6050" fmla="*/ 163 h 242"/>
              <a:gd name="connsiteX82-6051" fmla="*/ 121 w 384"/>
              <a:gd name="connsiteY82-6052" fmla="*/ 163 h 242"/>
              <a:gd name="connsiteX83-6053" fmla="*/ 132 w 384"/>
              <a:gd name="connsiteY83-6054" fmla="*/ 163 h 242"/>
              <a:gd name="connsiteX84-6055" fmla="*/ 148 w 384"/>
              <a:gd name="connsiteY84-6056" fmla="*/ 163 h 242"/>
              <a:gd name="connsiteX85-6057" fmla="*/ 169 w 384"/>
              <a:gd name="connsiteY85-6058" fmla="*/ 163 h 242"/>
              <a:gd name="connsiteX86-6059" fmla="*/ 190 w 384"/>
              <a:gd name="connsiteY86-6060" fmla="*/ 163 h 242"/>
              <a:gd name="connsiteX87-6061" fmla="*/ 211 w 384"/>
              <a:gd name="connsiteY87-6062" fmla="*/ 158 h 242"/>
              <a:gd name="connsiteX88-6063" fmla="*/ 242 w 384"/>
              <a:gd name="connsiteY88-6064" fmla="*/ 153 h 242"/>
              <a:gd name="connsiteX89-6065" fmla="*/ 269 w 384"/>
              <a:gd name="connsiteY89-6066" fmla="*/ 153 h 242"/>
              <a:gd name="connsiteX90-6067" fmla="*/ 290 w 384"/>
              <a:gd name="connsiteY90-6068" fmla="*/ 147 h 242"/>
              <a:gd name="connsiteX91-6069" fmla="*/ 311 w 384"/>
              <a:gd name="connsiteY91-6070" fmla="*/ 147 h 242"/>
              <a:gd name="connsiteX92-6071" fmla="*/ 332 w 384"/>
              <a:gd name="connsiteY92-6072" fmla="*/ 142 h 242"/>
              <a:gd name="connsiteX93-6073" fmla="*/ 342 w 384"/>
              <a:gd name="connsiteY93-6074" fmla="*/ 142 h 242"/>
              <a:gd name="connsiteX94-6075" fmla="*/ 358 w 384"/>
              <a:gd name="connsiteY94-6076" fmla="*/ 142 h 242"/>
              <a:gd name="connsiteX0-6077" fmla="*/ 368 w 384"/>
              <a:gd name="connsiteY0-6078" fmla="*/ 142 h 242"/>
              <a:gd name="connsiteX1-6079" fmla="*/ 374 w 384"/>
              <a:gd name="connsiteY1-6080" fmla="*/ 142 h 242"/>
              <a:gd name="connsiteX2-6081" fmla="*/ 384 w 384"/>
              <a:gd name="connsiteY2-6082" fmla="*/ 174 h 242"/>
              <a:gd name="connsiteX3-6083" fmla="*/ 353 w 384"/>
              <a:gd name="connsiteY3-6084" fmla="*/ 174 h 242"/>
              <a:gd name="connsiteX4-6085" fmla="*/ 326 w 384"/>
              <a:gd name="connsiteY4-6086" fmla="*/ 179 h 242"/>
              <a:gd name="connsiteX5-6087" fmla="*/ 305 w 384"/>
              <a:gd name="connsiteY5-6088" fmla="*/ 184 h 242"/>
              <a:gd name="connsiteX6-6089" fmla="*/ 279 w 384"/>
              <a:gd name="connsiteY6-6090" fmla="*/ 190 h 242"/>
              <a:gd name="connsiteX7-6091" fmla="*/ 258 w 384"/>
              <a:gd name="connsiteY7-6092" fmla="*/ 190 h 242"/>
              <a:gd name="connsiteX8-6093" fmla="*/ 237 w 384"/>
              <a:gd name="connsiteY8-6094" fmla="*/ 195 h 242"/>
              <a:gd name="connsiteX9-6095" fmla="*/ 216 w 384"/>
              <a:gd name="connsiteY9-6096" fmla="*/ 200 h 242"/>
              <a:gd name="connsiteX10-6097" fmla="*/ 200 w 384"/>
              <a:gd name="connsiteY10-6098" fmla="*/ 200 h 242"/>
              <a:gd name="connsiteX11-6099" fmla="*/ 184 w 384"/>
              <a:gd name="connsiteY11-6100" fmla="*/ 205 h 242"/>
              <a:gd name="connsiteX12-6101" fmla="*/ 169 w 384"/>
              <a:gd name="connsiteY12-6102" fmla="*/ 205 h 242"/>
              <a:gd name="connsiteX13-6103" fmla="*/ 153 w 384"/>
              <a:gd name="connsiteY13-6104" fmla="*/ 211 h 242"/>
              <a:gd name="connsiteX14-6105" fmla="*/ 142 w 384"/>
              <a:gd name="connsiteY14-6106" fmla="*/ 211 h 242"/>
              <a:gd name="connsiteX15-6107" fmla="*/ 132 w 384"/>
              <a:gd name="connsiteY15-6108" fmla="*/ 216 h 242"/>
              <a:gd name="connsiteX16-6109" fmla="*/ 127 w 384"/>
              <a:gd name="connsiteY16-6110" fmla="*/ 216 h 242"/>
              <a:gd name="connsiteX17-6111" fmla="*/ 116 w 384"/>
              <a:gd name="connsiteY17-6112" fmla="*/ 221 h 242"/>
              <a:gd name="connsiteX18-6113" fmla="*/ 111 w 384"/>
              <a:gd name="connsiteY18-6114" fmla="*/ 221 h 242"/>
              <a:gd name="connsiteX19-6115" fmla="*/ 105 w 384"/>
              <a:gd name="connsiteY19-6116" fmla="*/ 226 h 242"/>
              <a:gd name="connsiteX20-6117" fmla="*/ 90 w 384"/>
              <a:gd name="connsiteY20-6118" fmla="*/ 232 h 242"/>
              <a:gd name="connsiteX21-6119" fmla="*/ 79 w 384"/>
              <a:gd name="connsiteY21-6120" fmla="*/ 237 h 242"/>
              <a:gd name="connsiteX22-6121" fmla="*/ 69 w 384"/>
              <a:gd name="connsiteY22-6122" fmla="*/ 242 h 242"/>
              <a:gd name="connsiteX23-6123" fmla="*/ 63 w 384"/>
              <a:gd name="connsiteY23-6124" fmla="*/ 242 h 242"/>
              <a:gd name="connsiteX24-6125" fmla="*/ 58 w 384"/>
              <a:gd name="connsiteY24-6126" fmla="*/ 242 h 242"/>
              <a:gd name="connsiteX25-6127" fmla="*/ 53 w 384"/>
              <a:gd name="connsiteY25-6128" fmla="*/ 242 h 242"/>
              <a:gd name="connsiteX26-6129" fmla="*/ 48 w 384"/>
              <a:gd name="connsiteY26-6130" fmla="*/ 242 h 242"/>
              <a:gd name="connsiteX27-6131" fmla="*/ 37 w 384"/>
              <a:gd name="connsiteY27-6132" fmla="*/ 232 h 242"/>
              <a:gd name="connsiteX28-6133" fmla="*/ 27 w 384"/>
              <a:gd name="connsiteY28-6134" fmla="*/ 226 h 242"/>
              <a:gd name="connsiteX29-6135" fmla="*/ 16 w 384"/>
              <a:gd name="connsiteY29-6136" fmla="*/ 216 h 242"/>
              <a:gd name="connsiteX30-6137" fmla="*/ 11 w 384"/>
              <a:gd name="connsiteY30-6138" fmla="*/ 211 h 242"/>
              <a:gd name="connsiteX31-6139" fmla="*/ 6 w 384"/>
              <a:gd name="connsiteY31-6140" fmla="*/ 200 h 242"/>
              <a:gd name="connsiteX32-6141" fmla="*/ 0 w 384"/>
              <a:gd name="connsiteY32-6142" fmla="*/ 195 h 242"/>
              <a:gd name="connsiteX33-6143" fmla="*/ 6 w 384"/>
              <a:gd name="connsiteY33-6144" fmla="*/ 190 h 242"/>
              <a:gd name="connsiteX34-6145" fmla="*/ 11 w 384"/>
              <a:gd name="connsiteY34-6146" fmla="*/ 184 h 242"/>
              <a:gd name="connsiteX35-6147" fmla="*/ 16 w 384"/>
              <a:gd name="connsiteY35-6148" fmla="*/ 179 h 242"/>
              <a:gd name="connsiteX36-6149" fmla="*/ 27 w 384"/>
              <a:gd name="connsiteY36-6150" fmla="*/ 174 h 242"/>
              <a:gd name="connsiteX37-6151" fmla="*/ 37 w 384"/>
              <a:gd name="connsiteY37-6152" fmla="*/ 163 h 242"/>
              <a:gd name="connsiteX38-6153" fmla="*/ 48 w 384"/>
              <a:gd name="connsiteY38-6154" fmla="*/ 153 h 242"/>
              <a:gd name="connsiteX39-6155" fmla="*/ 53 w 384"/>
              <a:gd name="connsiteY39-6156" fmla="*/ 137 h 242"/>
              <a:gd name="connsiteX40-6157" fmla="*/ 63 w 384"/>
              <a:gd name="connsiteY40-6158" fmla="*/ 121 h 242"/>
              <a:gd name="connsiteX41-6159" fmla="*/ 63 w 384"/>
              <a:gd name="connsiteY41-6160" fmla="*/ 100 h 242"/>
              <a:gd name="connsiteX42-6161" fmla="*/ 69 w 384"/>
              <a:gd name="connsiteY42-6162" fmla="*/ 89 h 242"/>
              <a:gd name="connsiteX43-6163" fmla="*/ 69 w 384"/>
              <a:gd name="connsiteY43-6164" fmla="*/ 74 h 242"/>
              <a:gd name="connsiteX44-6165" fmla="*/ 69 w 384"/>
              <a:gd name="connsiteY44-6166" fmla="*/ 63 h 242"/>
              <a:gd name="connsiteX45-6167" fmla="*/ 63 w 384"/>
              <a:gd name="connsiteY45-6168" fmla="*/ 47 h 242"/>
              <a:gd name="connsiteX46-6169" fmla="*/ 58 w 384"/>
              <a:gd name="connsiteY46-6170" fmla="*/ 42 h 242"/>
              <a:gd name="connsiteX47-6171" fmla="*/ 53 w 384"/>
              <a:gd name="connsiteY47-6172" fmla="*/ 37 h 242"/>
              <a:gd name="connsiteX48-6173" fmla="*/ 48 w 384"/>
              <a:gd name="connsiteY48-6174" fmla="*/ 32 h 242"/>
              <a:gd name="connsiteX49-6175" fmla="*/ 48 w 384"/>
              <a:gd name="connsiteY49-6176" fmla="*/ 26 h 242"/>
              <a:gd name="connsiteX50-6177" fmla="*/ 48 w 384"/>
              <a:gd name="connsiteY50-6178" fmla="*/ 16 h 242"/>
              <a:gd name="connsiteX51-6179" fmla="*/ 48 w 384"/>
              <a:gd name="connsiteY51-6180" fmla="*/ 10 h 242"/>
              <a:gd name="connsiteX52-6181" fmla="*/ 53 w 384"/>
              <a:gd name="connsiteY52-6182" fmla="*/ 5 h 242"/>
              <a:gd name="connsiteX53-6183" fmla="*/ 58 w 384"/>
              <a:gd name="connsiteY53-6184" fmla="*/ 5 h 242"/>
              <a:gd name="connsiteX54-6185" fmla="*/ 69 w 384"/>
              <a:gd name="connsiteY54-6186" fmla="*/ 0 h 242"/>
              <a:gd name="connsiteX55-6187" fmla="*/ 74 w 384"/>
              <a:gd name="connsiteY55-6188" fmla="*/ 5 h 242"/>
              <a:gd name="connsiteX56-6189" fmla="*/ 84 w 384"/>
              <a:gd name="connsiteY56-6190" fmla="*/ 5 h 242"/>
              <a:gd name="connsiteX57-6191" fmla="*/ 95 w 384"/>
              <a:gd name="connsiteY57-6192" fmla="*/ 10 h 242"/>
              <a:gd name="connsiteX58-6193" fmla="*/ 105 w 384"/>
              <a:gd name="connsiteY58-6194" fmla="*/ 16 h 242"/>
              <a:gd name="connsiteX59-6195" fmla="*/ 116 w 384"/>
              <a:gd name="connsiteY59-6196" fmla="*/ 26 h 242"/>
              <a:gd name="connsiteX60-6197" fmla="*/ 127 w 384"/>
              <a:gd name="connsiteY60-6198" fmla="*/ 32 h 242"/>
              <a:gd name="connsiteX61-6199" fmla="*/ 132 w 384"/>
              <a:gd name="connsiteY61-6200" fmla="*/ 37 h 242"/>
              <a:gd name="connsiteX62-6201" fmla="*/ 137 w 384"/>
              <a:gd name="connsiteY62-6202" fmla="*/ 42 h 242"/>
              <a:gd name="connsiteX63-6203" fmla="*/ 137 w 384"/>
              <a:gd name="connsiteY63-6204" fmla="*/ 47 h 242"/>
              <a:gd name="connsiteX64-6205" fmla="*/ 137 w 384"/>
              <a:gd name="connsiteY64-6206" fmla="*/ 53 h 242"/>
              <a:gd name="connsiteX65-6207" fmla="*/ 137 w 384"/>
              <a:gd name="connsiteY65-6208" fmla="*/ 58 h 242"/>
              <a:gd name="connsiteX66-6209" fmla="*/ 137 w 384"/>
              <a:gd name="connsiteY66-6210" fmla="*/ 63 h 242"/>
              <a:gd name="connsiteX67-6211" fmla="*/ 137 w 384"/>
              <a:gd name="connsiteY67-6212" fmla="*/ 68 h 242"/>
              <a:gd name="connsiteX68-6213" fmla="*/ 132 w 384"/>
              <a:gd name="connsiteY68-6214" fmla="*/ 79 h 242"/>
              <a:gd name="connsiteX69-6215" fmla="*/ 132 w 384"/>
              <a:gd name="connsiteY69-6216" fmla="*/ 89 h 242"/>
              <a:gd name="connsiteX70-6217" fmla="*/ 127 w 384"/>
              <a:gd name="connsiteY70-6218" fmla="*/ 100 h 242"/>
              <a:gd name="connsiteX71-6219" fmla="*/ 121 w 384"/>
              <a:gd name="connsiteY71-6220" fmla="*/ 111 h 242"/>
              <a:gd name="connsiteX72-6221" fmla="*/ 116 w 384"/>
              <a:gd name="connsiteY72-6222" fmla="*/ 121 h 242"/>
              <a:gd name="connsiteX73-6223" fmla="*/ 116 w 384"/>
              <a:gd name="connsiteY73-6224" fmla="*/ 132 h 242"/>
              <a:gd name="connsiteX74-6225" fmla="*/ 111 w 384"/>
              <a:gd name="connsiteY74-6226" fmla="*/ 137 h 242"/>
              <a:gd name="connsiteX75-6227" fmla="*/ 111 w 384"/>
              <a:gd name="connsiteY75-6228" fmla="*/ 147 h 242"/>
              <a:gd name="connsiteX76-6229" fmla="*/ 111 w 384"/>
              <a:gd name="connsiteY76-6230" fmla="*/ 153 h 242"/>
              <a:gd name="connsiteX77-6231" fmla="*/ 111 w 384"/>
              <a:gd name="connsiteY77-6232" fmla="*/ 158 h 242"/>
              <a:gd name="connsiteX78-6233" fmla="*/ 111 w 384"/>
              <a:gd name="connsiteY78-6234" fmla="*/ 158 h 242"/>
              <a:gd name="connsiteX79-6235" fmla="*/ 111 w 384"/>
              <a:gd name="connsiteY79-6236" fmla="*/ 163 h 242"/>
              <a:gd name="connsiteX80-6237" fmla="*/ 116 w 384"/>
              <a:gd name="connsiteY80-6238" fmla="*/ 163 h 242"/>
              <a:gd name="connsiteX81-6239" fmla="*/ 116 w 384"/>
              <a:gd name="connsiteY81-6240" fmla="*/ 163 h 242"/>
              <a:gd name="connsiteX82-6241" fmla="*/ 121 w 384"/>
              <a:gd name="connsiteY82-6242" fmla="*/ 163 h 242"/>
              <a:gd name="connsiteX83-6243" fmla="*/ 132 w 384"/>
              <a:gd name="connsiteY83-6244" fmla="*/ 163 h 242"/>
              <a:gd name="connsiteX84-6245" fmla="*/ 148 w 384"/>
              <a:gd name="connsiteY84-6246" fmla="*/ 163 h 242"/>
              <a:gd name="connsiteX85-6247" fmla="*/ 169 w 384"/>
              <a:gd name="connsiteY85-6248" fmla="*/ 163 h 242"/>
              <a:gd name="connsiteX86-6249" fmla="*/ 190 w 384"/>
              <a:gd name="connsiteY86-6250" fmla="*/ 163 h 242"/>
              <a:gd name="connsiteX87-6251" fmla="*/ 211 w 384"/>
              <a:gd name="connsiteY87-6252" fmla="*/ 158 h 242"/>
              <a:gd name="connsiteX88-6253" fmla="*/ 242 w 384"/>
              <a:gd name="connsiteY88-6254" fmla="*/ 153 h 242"/>
              <a:gd name="connsiteX89-6255" fmla="*/ 269 w 384"/>
              <a:gd name="connsiteY89-6256" fmla="*/ 153 h 242"/>
              <a:gd name="connsiteX90-6257" fmla="*/ 290 w 384"/>
              <a:gd name="connsiteY90-6258" fmla="*/ 147 h 242"/>
              <a:gd name="connsiteX91-6259" fmla="*/ 311 w 384"/>
              <a:gd name="connsiteY91-6260" fmla="*/ 147 h 242"/>
              <a:gd name="connsiteX92-6261" fmla="*/ 332 w 384"/>
              <a:gd name="connsiteY92-6262" fmla="*/ 142 h 242"/>
              <a:gd name="connsiteX93-6263" fmla="*/ 342 w 384"/>
              <a:gd name="connsiteY93-6264" fmla="*/ 142 h 242"/>
              <a:gd name="connsiteX0-6265" fmla="*/ 368 w 384"/>
              <a:gd name="connsiteY0-6266" fmla="*/ 142 h 242"/>
              <a:gd name="connsiteX1-6267" fmla="*/ 384 w 384"/>
              <a:gd name="connsiteY1-6268" fmla="*/ 174 h 242"/>
              <a:gd name="connsiteX2-6269" fmla="*/ 353 w 384"/>
              <a:gd name="connsiteY2-6270" fmla="*/ 174 h 242"/>
              <a:gd name="connsiteX3-6271" fmla="*/ 326 w 384"/>
              <a:gd name="connsiteY3-6272" fmla="*/ 179 h 242"/>
              <a:gd name="connsiteX4-6273" fmla="*/ 305 w 384"/>
              <a:gd name="connsiteY4-6274" fmla="*/ 184 h 242"/>
              <a:gd name="connsiteX5-6275" fmla="*/ 279 w 384"/>
              <a:gd name="connsiteY5-6276" fmla="*/ 190 h 242"/>
              <a:gd name="connsiteX6-6277" fmla="*/ 258 w 384"/>
              <a:gd name="connsiteY6-6278" fmla="*/ 190 h 242"/>
              <a:gd name="connsiteX7-6279" fmla="*/ 237 w 384"/>
              <a:gd name="connsiteY7-6280" fmla="*/ 195 h 242"/>
              <a:gd name="connsiteX8-6281" fmla="*/ 216 w 384"/>
              <a:gd name="connsiteY8-6282" fmla="*/ 200 h 242"/>
              <a:gd name="connsiteX9-6283" fmla="*/ 200 w 384"/>
              <a:gd name="connsiteY9-6284" fmla="*/ 200 h 242"/>
              <a:gd name="connsiteX10-6285" fmla="*/ 184 w 384"/>
              <a:gd name="connsiteY10-6286" fmla="*/ 205 h 242"/>
              <a:gd name="connsiteX11-6287" fmla="*/ 169 w 384"/>
              <a:gd name="connsiteY11-6288" fmla="*/ 205 h 242"/>
              <a:gd name="connsiteX12-6289" fmla="*/ 153 w 384"/>
              <a:gd name="connsiteY12-6290" fmla="*/ 211 h 242"/>
              <a:gd name="connsiteX13-6291" fmla="*/ 142 w 384"/>
              <a:gd name="connsiteY13-6292" fmla="*/ 211 h 242"/>
              <a:gd name="connsiteX14-6293" fmla="*/ 132 w 384"/>
              <a:gd name="connsiteY14-6294" fmla="*/ 216 h 242"/>
              <a:gd name="connsiteX15-6295" fmla="*/ 127 w 384"/>
              <a:gd name="connsiteY15-6296" fmla="*/ 216 h 242"/>
              <a:gd name="connsiteX16-6297" fmla="*/ 116 w 384"/>
              <a:gd name="connsiteY16-6298" fmla="*/ 221 h 242"/>
              <a:gd name="connsiteX17-6299" fmla="*/ 111 w 384"/>
              <a:gd name="connsiteY17-6300" fmla="*/ 221 h 242"/>
              <a:gd name="connsiteX18-6301" fmla="*/ 105 w 384"/>
              <a:gd name="connsiteY18-6302" fmla="*/ 226 h 242"/>
              <a:gd name="connsiteX19-6303" fmla="*/ 90 w 384"/>
              <a:gd name="connsiteY19-6304" fmla="*/ 232 h 242"/>
              <a:gd name="connsiteX20-6305" fmla="*/ 79 w 384"/>
              <a:gd name="connsiteY20-6306" fmla="*/ 237 h 242"/>
              <a:gd name="connsiteX21-6307" fmla="*/ 69 w 384"/>
              <a:gd name="connsiteY21-6308" fmla="*/ 242 h 242"/>
              <a:gd name="connsiteX22-6309" fmla="*/ 63 w 384"/>
              <a:gd name="connsiteY22-6310" fmla="*/ 242 h 242"/>
              <a:gd name="connsiteX23-6311" fmla="*/ 58 w 384"/>
              <a:gd name="connsiteY23-6312" fmla="*/ 242 h 242"/>
              <a:gd name="connsiteX24-6313" fmla="*/ 53 w 384"/>
              <a:gd name="connsiteY24-6314" fmla="*/ 242 h 242"/>
              <a:gd name="connsiteX25-6315" fmla="*/ 48 w 384"/>
              <a:gd name="connsiteY25-6316" fmla="*/ 242 h 242"/>
              <a:gd name="connsiteX26-6317" fmla="*/ 37 w 384"/>
              <a:gd name="connsiteY26-6318" fmla="*/ 232 h 242"/>
              <a:gd name="connsiteX27-6319" fmla="*/ 27 w 384"/>
              <a:gd name="connsiteY27-6320" fmla="*/ 226 h 242"/>
              <a:gd name="connsiteX28-6321" fmla="*/ 16 w 384"/>
              <a:gd name="connsiteY28-6322" fmla="*/ 216 h 242"/>
              <a:gd name="connsiteX29-6323" fmla="*/ 11 w 384"/>
              <a:gd name="connsiteY29-6324" fmla="*/ 211 h 242"/>
              <a:gd name="connsiteX30-6325" fmla="*/ 6 w 384"/>
              <a:gd name="connsiteY30-6326" fmla="*/ 200 h 242"/>
              <a:gd name="connsiteX31-6327" fmla="*/ 0 w 384"/>
              <a:gd name="connsiteY31-6328" fmla="*/ 195 h 242"/>
              <a:gd name="connsiteX32-6329" fmla="*/ 6 w 384"/>
              <a:gd name="connsiteY32-6330" fmla="*/ 190 h 242"/>
              <a:gd name="connsiteX33-6331" fmla="*/ 11 w 384"/>
              <a:gd name="connsiteY33-6332" fmla="*/ 184 h 242"/>
              <a:gd name="connsiteX34-6333" fmla="*/ 16 w 384"/>
              <a:gd name="connsiteY34-6334" fmla="*/ 179 h 242"/>
              <a:gd name="connsiteX35-6335" fmla="*/ 27 w 384"/>
              <a:gd name="connsiteY35-6336" fmla="*/ 174 h 242"/>
              <a:gd name="connsiteX36-6337" fmla="*/ 37 w 384"/>
              <a:gd name="connsiteY36-6338" fmla="*/ 163 h 242"/>
              <a:gd name="connsiteX37-6339" fmla="*/ 48 w 384"/>
              <a:gd name="connsiteY37-6340" fmla="*/ 153 h 242"/>
              <a:gd name="connsiteX38-6341" fmla="*/ 53 w 384"/>
              <a:gd name="connsiteY38-6342" fmla="*/ 137 h 242"/>
              <a:gd name="connsiteX39-6343" fmla="*/ 63 w 384"/>
              <a:gd name="connsiteY39-6344" fmla="*/ 121 h 242"/>
              <a:gd name="connsiteX40-6345" fmla="*/ 63 w 384"/>
              <a:gd name="connsiteY40-6346" fmla="*/ 100 h 242"/>
              <a:gd name="connsiteX41-6347" fmla="*/ 69 w 384"/>
              <a:gd name="connsiteY41-6348" fmla="*/ 89 h 242"/>
              <a:gd name="connsiteX42-6349" fmla="*/ 69 w 384"/>
              <a:gd name="connsiteY42-6350" fmla="*/ 74 h 242"/>
              <a:gd name="connsiteX43-6351" fmla="*/ 69 w 384"/>
              <a:gd name="connsiteY43-6352" fmla="*/ 63 h 242"/>
              <a:gd name="connsiteX44-6353" fmla="*/ 63 w 384"/>
              <a:gd name="connsiteY44-6354" fmla="*/ 47 h 242"/>
              <a:gd name="connsiteX45-6355" fmla="*/ 58 w 384"/>
              <a:gd name="connsiteY45-6356" fmla="*/ 42 h 242"/>
              <a:gd name="connsiteX46-6357" fmla="*/ 53 w 384"/>
              <a:gd name="connsiteY46-6358" fmla="*/ 37 h 242"/>
              <a:gd name="connsiteX47-6359" fmla="*/ 48 w 384"/>
              <a:gd name="connsiteY47-6360" fmla="*/ 32 h 242"/>
              <a:gd name="connsiteX48-6361" fmla="*/ 48 w 384"/>
              <a:gd name="connsiteY48-6362" fmla="*/ 26 h 242"/>
              <a:gd name="connsiteX49-6363" fmla="*/ 48 w 384"/>
              <a:gd name="connsiteY49-6364" fmla="*/ 16 h 242"/>
              <a:gd name="connsiteX50-6365" fmla="*/ 48 w 384"/>
              <a:gd name="connsiteY50-6366" fmla="*/ 10 h 242"/>
              <a:gd name="connsiteX51-6367" fmla="*/ 53 w 384"/>
              <a:gd name="connsiteY51-6368" fmla="*/ 5 h 242"/>
              <a:gd name="connsiteX52-6369" fmla="*/ 58 w 384"/>
              <a:gd name="connsiteY52-6370" fmla="*/ 5 h 242"/>
              <a:gd name="connsiteX53-6371" fmla="*/ 69 w 384"/>
              <a:gd name="connsiteY53-6372" fmla="*/ 0 h 242"/>
              <a:gd name="connsiteX54-6373" fmla="*/ 74 w 384"/>
              <a:gd name="connsiteY54-6374" fmla="*/ 5 h 242"/>
              <a:gd name="connsiteX55-6375" fmla="*/ 84 w 384"/>
              <a:gd name="connsiteY55-6376" fmla="*/ 5 h 242"/>
              <a:gd name="connsiteX56-6377" fmla="*/ 95 w 384"/>
              <a:gd name="connsiteY56-6378" fmla="*/ 10 h 242"/>
              <a:gd name="connsiteX57-6379" fmla="*/ 105 w 384"/>
              <a:gd name="connsiteY57-6380" fmla="*/ 16 h 242"/>
              <a:gd name="connsiteX58-6381" fmla="*/ 116 w 384"/>
              <a:gd name="connsiteY58-6382" fmla="*/ 26 h 242"/>
              <a:gd name="connsiteX59-6383" fmla="*/ 127 w 384"/>
              <a:gd name="connsiteY59-6384" fmla="*/ 32 h 242"/>
              <a:gd name="connsiteX60-6385" fmla="*/ 132 w 384"/>
              <a:gd name="connsiteY60-6386" fmla="*/ 37 h 242"/>
              <a:gd name="connsiteX61-6387" fmla="*/ 137 w 384"/>
              <a:gd name="connsiteY61-6388" fmla="*/ 42 h 242"/>
              <a:gd name="connsiteX62-6389" fmla="*/ 137 w 384"/>
              <a:gd name="connsiteY62-6390" fmla="*/ 47 h 242"/>
              <a:gd name="connsiteX63-6391" fmla="*/ 137 w 384"/>
              <a:gd name="connsiteY63-6392" fmla="*/ 53 h 242"/>
              <a:gd name="connsiteX64-6393" fmla="*/ 137 w 384"/>
              <a:gd name="connsiteY64-6394" fmla="*/ 58 h 242"/>
              <a:gd name="connsiteX65-6395" fmla="*/ 137 w 384"/>
              <a:gd name="connsiteY65-6396" fmla="*/ 63 h 242"/>
              <a:gd name="connsiteX66-6397" fmla="*/ 137 w 384"/>
              <a:gd name="connsiteY66-6398" fmla="*/ 68 h 242"/>
              <a:gd name="connsiteX67-6399" fmla="*/ 132 w 384"/>
              <a:gd name="connsiteY67-6400" fmla="*/ 79 h 242"/>
              <a:gd name="connsiteX68-6401" fmla="*/ 132 w 384"/>
              <a:gd name="connsiteY68-6402" fmla="*/ 89 h 242"/>
              <a:gd name="connsiteX69-6403" fmla="*/ 127 w 384"/>
              <a:gd name="connsiteY69-6404" fmla="*/ 100 h 242"/>
              <a:gd name="connsiteX70-6405" fmla="*/ 121 w 384"/>
              <a:gd name="connsiteY70-6406" fmla="*/ 111 h 242"/>
              <a:gd name="connsiteX71-6407" fmla="*/ 116 w 384"/>
              <a:gd name="connsiteY71-6408" fmla="*/ 121 h 242"/>
              <a:gd name="connsiteX72-6409" fmla="*/ 116 w 384"/>
              <a:gd name="connsiteY72-6410" fmla="*/ 132 h 242"/>
              <a:gd name="connsiteX73-6411" fmla="*/ 111 w 384"/>
              <a:gd name="connsiteY73-6412" fmla="*/ 137 h 242"/>
              <a:gd name="connsiteX74-6413" fmla="*/ 111 w 384"/>
              <a:gd name="connsiteY74-6414" fmla="*/ 147 h 242"/>
              <a:gd name="connsiteX75-6415" fmla="*/ 111 w 384"/>
              <a:gd name="connsiteY75-6416" fmla="*/ 153 h 242"/>
              <a:gd name="connsiteX76-6417" fmla="*/ 111 w 384"/>
              <a:gd name="connsiteY76-6418" fmla="*/ 158 h 242"/>
              <a:gd name="connsiteX77-6419" fmla="*/ 111 w 384"/>
              <a:gd name="connsiteY77-6420" fmla="*/ 158 h 242"/>
              <a:gd name="connsiteX78-6421" fmla="*/ 111 w 384"/>
              <a:gd name="connsiteY78-6422" fmla="*/ 163 h 242"/>
              <a:gd name="connsiteX79-6423" fmla="*/ 116 w 384"/>
              <a:gd name="connsiteY79-6424" fmla="*/ 163 h 242"/>
              <a:gd name="connsiteX80-6425" fmla="*/ 116 w 384"/>
              <a:gd name="connsiteY80-6426" fmla="*/ 163 h 242"/>
              <a:gd name="connsiteX81-6427" fmla="*/ 121 w 384"/>
              <a:gd name="connsiteY81-6428" fmla="*/ 163 h 242"/>
              <a:gd name="connsiteX82-6429" fmla="*/ 132 w 384"/>
              <a:gd name="connsiteY82-6430" fmla="*/ 163 h 242"/>
              <a:gd name="connsiteX83-6431" fmla="*/ 148 w 384"/>
              <a:gd name="connsiteY83-6432" fmla="*/ 163 h 242"/>
              <a:gd name="connsiteX84-6433" fmla="*/ 169 w 384"/>
              <a:gd name="connsiteY84-6434" fmla="*/ 163 h 242"/>
              <a:gd name="connsiteX85-6435" fmla="*/ 190 w 384"/>
              <a:gd name="connsiteY85-6436" fmla="*/ 163 h 242"/>
              <a:gd name="connsiteX86-6437" fmla="*/ 211 w 384"/>
              <a:gd name="connsiteY86-6438" fmla="*/ 158 h 242"/>
              <a:gd name="connsiteX87-6439" fmla="*/ 242 w 384"/>
              <a:gd name="connsiteY87-6440" fmla="*/ 153 h 242"/>
              <a:gd name="connsiteX88-6441" fmla="*/ 269 w 384"/>
              <a:gd name="connsiteY88-6442" fmla="*/ 153 h 242"/>
              <a:gd name="connsiteX89-6443" fmla="*/ 290 w 384"/>
              <a:gd name="connsiteY89-6444" fmla="*/ 147 h 242"/>
              <a:gd name="connsiteX90-6445" fmla="*/ 311 w 384"/>
              <a:gd name="connsiteY90-6446" fmla="*/ 147 h 242"/>
              <a:gd name="connsiteX91-6447" fmla="*/ 332 w 384"/>
              <a:gd name="connsiteY91-6448" fmla="*/ 142 h 242"/>
              <a:gd name="connsiteX92-6449" fmla="*/ 342 w 384"/>
              <a:gd name="connsiteY92-6450" fmla="*/ 142 h 242"/>
              <a:gd name="connsiteX0-6451" fmla="*/ 384 w 384"/>
              <a:gd name="connsiteY0-6452" fmla="*/ 174 h 242"/>
              <a:gd name="connsiteX1-6453" fmla="*/ 353 w 384"/>
              <a:gd name="connsiteY1-6454" fmla="*/ 174 h 242"/>
              <a:gd name="connsiteX2-6455" fmla="*/ 326 w 384"/>
              <a:gd name="connsiteY2-6456" fmla="*/ 179 h 242"/>
              <a:gd name="connsiteX3-6457" fmla="*/ 305 w 384"/>
              <a:gd name="connsiteY3-6458" fmla="*/ 184 h 242"/>
              <a:gd name="connsiteX4-6459" fmla="*/ 279 w 384"/>
              <a:gd name="connsiteY4-6460" fmla="*/ 190 h 242"/>
              <a:gd name="connsiteX5-6461" fmla="*/ 258 w 384"/>
              <a:gd name="connsiteY5-6462" fmla="*/ 190 h 242"/>
              <a:gd name="connsiteX6-6463" fmla="*/ 237 w 384"/>
              <a:gd name="connsiteY6-6464" fmla="*/ 195 h 242"/>
              <a:gd name="connsiteX7-6465" fmla="*/ 216 w 384"/>
              <a:gd name="connsiteY7-6466" fmla="*/ 200 h 242"/>
              <a:gd name="connsiteX8-6467" fmla="*/ 200 w 384"/>
              <a:gd name="connsiteY8-6468" fmla="*/ 200 h 242"/>
              <a:gd name="connsiteX9-6469" fmla="*/ 184 w 384"/>
              <a:gd name="connsiteY9-6470" fmla="*/ 205 h 242"/>
              <a:gd name="connsiteX10-6471" fmla="*/ 169 w 384"/>
              <a:gd name="connsiteY10-6472" fmla="*/ 205 h 242"/>
              <a:gd name="connsiteX11-6473" fmla="*/ 153 w 384"/>
              <a:gd name="connsiteY11-6474" fmla="*/ 211 h 242"/>
              <a:gd name="connsiteX12-6475" fmla="*/ 142 w 384"/>
              <a:gd name="connsiteY12-6476" fmla="*/ 211 h 242"/>
              <a:gd name="connsiteX13-6477" fmla="*/ 132 w 384"/>
              <a:gd name="connsiteY13-6478" fmla="*/ 216 h 242"/>
              <a:gd name="connsiteX14-6479" fmla="*/ 127 w 384"/>
              <a:gd name="connsiteY14-6480" fmla="*/ 216 h 242"/>
              <a:gd name="connsiteX15-6481" fmla="*/ 116 w 384"/>
              <a:gd name="connsiteY15-6482" fmla="*/ 221 h 242"/>
              <a:gd name="connsiteX16-6483" fmla="*/ 111 w 384"/>
              <a:gd name="connsiteY16-6484" fmla="*/ 221 h 242"/>
              <a:gd name="connsiteX17-6485" fmla="*/ 105 w 384"/>
              <a:gd name="connsiteY17-6486" fmla="*/ 226 h 242"/>
              <a:gd name="connsiteX18-6487" fmla="*/ 90 w 384"/>
              <a:gd name="connsiteY18-6488" fmla="*/ 232 h 242"/>
              <a:gd name="connsiteX19-6489" fmla="*/ 79 w 384"/>
              <a:gd name="connsiteY19-6490" fmla="*/ 237 h 242"/>
              <a:gd name="connsiteX20-6491" fmla="*/ 69 w 384"/>
              <a:gd name="connsiteY20-6492" fmla="*/ 242 h 242"/>
              <a:gd name="connsiteX21-6493" fmla="*/ 63 w 384"/>
              <a:gd name="connsiteY21-6494" fmla="*/ 242 h 242"/>
              <a:gd name="connsiteX22-6495" fmla="*/ 58 w 384"/>
              <a:gd name="connsiteY22-6496" fmla="*/ 242 h 242"/>
              <a:gd name="connsiteX23-6497" fmla="*/ 53 w 384"/>
              <a:gd name="connsiteY23-6498" fmla="*/ 242 h 242"/>
              <a:gd name="connsiteX24-6499" fmla="*/ 48 w 384"/>
              <a:gd name="connsiteY24-6500" fmla="*/ 242 h 242"/>
              <a:gd name="connsiteX25-6501" fmla="*/ 37 w 384"/>
              <a:gd name="connsiteY25-6502" fmla="*/ 232 h 242"/>
              <a:gd name="connsiteX26-6503" fmla="*/ 27 w 384"/>
              <a:gd name="connsiteY26-6504" fmla="*/ 226 h 242"/>
              <a:gd name="connsiteX27-6505" fmla="*/ 16 w 384"/>
              <a:gd name="connsiteY27-6506" fmla="*/ 216 h 242"/>
              <a:gd name="connsiteX28-6507" fmla="*/ 11 w 384"/>
              <a:gd name="connsiteY28-6508" fmla="*/ 211 h 242"/>
              <a:gd name="connsiteX29-6509" fmla="*/ 6 w 384"/>
              <a:gd name="connsiteY29-6510" fmla="*/ 200 h 242"/>
              <a:gd name="connsiteX30-6511" fmla="*/ 0 w 384"/>
              <a:gd name="connsiteY30-6512" fmla="*/ 195 h 242"/>
              <a:gd name="connsiteX31-6513" fmla="*/ 6 w 384"/>
              <a:gd name="connsiteY31-6514" fmla="*/ 190 h 242"/>
              <a:gd name="connsiteX32-6515" fmla="*/ 11 w 384"/>
              <a:gd name="connsiteY32-6516" fmla="*/ 184 h 242"/>
              <a:gd name="connsiteX33-6517" fmla="*/ 16 w 384"/>
              <a:gd name="connsiteY33-6518" fmla="*/ 179 h 242"/>
              <a:gd name="connsiteX34-6519" fmla="*/ 27 w 384"/>
              <a:gd name="connsiteY34-6520" fmla="*/ 174 h 242"/>
              <a:gd name="connsiteX35-6521" fmla="*/ 37 w 384"/>
              <a:gd name="connsiteY35-6522" fmla="*/ 163 h 242"/>
              <a:gd name="connsiteX36-6523" fmla="*/ 48 w 384"/>
              <a:gd name="connsiteY36-6524" fmla="*/ 153 h 242"/>
              <a:gd name="connsiteX37-6525" fmla="*/ 53 w 384"/>
              <a:gd name="connsiteY37-6526" fmla="*/ 137 h 242"/>
              <a:gd name="connsiteX38-6527" fmla="*/ 63 w 384"/>
              <a:gd name="connsiteY38-6528" fmla="*/ 121 h 242"/>
              <a:gd name="connsiteX39-6529" fmla="*/ 63 w 384"/>
              <a:gd name="connsiteY39-6530" fmla="*/ 100 h 242"/>
              <a:gd name="connsiteX40-6531" fmla="*/ 69 w 384"/>
              <a:gd name="connsiteY40-6532" fmla="*/ 89 h 242"/>
              <a:gd name="connsiteX41-6533" fmla="*/ 69 w 384"/>
              <a:gd name="connsiteY41-6534" fmla="*/ 74 h 242"/>
              <a:gd name="connsiteX42-6535" fmla="*/ 69 w 384"/>
              <a:gd name="connsiteY42-6536" fmla="*/ 63 h 242"/>
              <a:gd name="connsiteX43-6537" fmla="*/ 63 w 384"/>
              <a:gd name="connsiteY43-6538" fmla="*/ 47 h 242"/>
              <a:gd name="connsiteX44-6539" fmla="*/ 58 w 384"/>
              <a:gd name="connsiteY44-6540" fmla="*/ 42 h 242"/>
              <a:gd name="connsiteX45-6541" fmla="*/ 53 w 384"/>
              <a:gd name="connsiteY45-6542" fmla="*/ 37 h 242"/>
              <a:gd name="connsiteX46-6543" fmla="*/ 48 w 384"/>
              <a:gd name="connsiteY46-6544" fmla="*/ 32 h 242"/>
              <a:gd name="connsiteX47-6545" fmla="*/ 48 w 384"/>
              <a:gd name="connsiteY47-6546" fmla="*/ 26 h 242"/>
              <a:gd name="connsiteX48-6547" fmla="*/ 48 w 384"/>
              <a:gd name="connsiteY48-6548" fmla="*/ 16 h 242"/>
              <a:gd name="connsiteX49-6549" fmla="*/ 48 w 384"/>
              <a:gd name="connsiteY49-6550" fmla="*/ 10 h 242"/>
              <a:gd name="connsiteX50-6551" fmla="*/ 53 w 384"/>
              <a:gd name="connsiteY50-6552" fmla="*/ 5 h 242"/>
              <a:gd name="connsiteX51-6553" fmla="*/ 58 w 384"/>
              <a:gd name="connsiteY51-6554" fmla="*/ 5 h 242"/>
              <a:gd name="connsiteX52-6555" fmla="*/ 69 w 384"/>
              <a:gd name="connsiteY52-6556" fmla="*/ 0 h 242"/>
              <a:gd name="connsiteX53-6557" fmla="*/ 74 w 384"/>
              <a:gd name="connsiteY53-6558" fmla="*/ 5 h 242"/>
              <a:gd name="connsiteX54-6559" fmla="*/ 84 w 384"/>
              <a:gd name="connsiteY54-6560" fmla="*/ 5 h 242"/>
              <a:gd name="connsiteX55-6561" fmla="*/ 95 w 384"/>
              <a:gd name="connsiteY55-6562" fmla="*/ 10 h 242"/>
              <a:gd name="connsiteX56-6563" fmla="*/ 105 w 384"/>
              <a:gd name="connsiteY56-6564" fmla="*/ 16 h 242"/>
              <a:gd name="connsiteX57-6565" fmla="*/ 116 w 384"/>
              <a:gd name="connsiteY57-6566" fmla="*/ 26 h 242"/>
              <a:gd name="connsiteX58-6567" fmla="*/ 127 w 384"/>
              <a:gd name="connsiteY58-6568" fmla="*/ 32 h 242"/>
              <a:gd name="connsiteX59-6569" fmla="*/ 132 w 384"/>
              <a:gd name="connsiteY59-6570" fmla="*/ 37 h 242"/>
              <a:gd name="connsiteX60-6571" fmla="*/ 137 w 384"/>
              <a:gd name="connsiteY60-6572" fmla="*/ 42 h 242"/>
              <a:gd name="connsiteX61-6573" fmla="*/ 137 w 384"/>
              <a:gd name="connsiteY61-6574" fmla="*/ 47 h 242"/>
              <a:gd name="connsiteX62-6575" fmla="*/ 137 w 384"/>
              <a:gd name="connsiteY62-6576" fmla="*/ 53 h 242"/>
              <a:gd name="connsiteX63-6577" fmla="*/ 137 w 384"/>
              <a:gd name="connsiteY63-6578" fmla="*/ 58 h 242"/>
              <a:gd name="connsiteX64-6579" fmla="*/ 137 w 384"/>
              <a:gd name="connsiteY64-6580" fmla="*/ 63 h 242"/>
              <a:gd name="connsiteX65-6581" fmla="*/ 137 w 384"/>
              <a:gd name="connsiteY65-6582" fmla="*/ 68 h 242"/>
              <a:gd name="connsiteX66-6583" fmla="*/ 132 w 384"/>
              <a:gd name="connsiteY66-6584" fmla="*/ 79 h 242"/>
              <a:gd name="connsiteX67-6585" fmla="*/ 132 w 384"/>
              <a:gd name="connsiteY67-6586" fmla="*/ 89 h 242"/>
              <a:gd name="connsiteX68-6587" fmla="*/ 127 w 384"/>
              <a:gd name="connsiteY68-6588" fmla="*/ 100 h 242"/>
              <a:gd name="connsiteX69-6589" fmla="*/ 121 w 384"/>
              <a:gd name="connsiteY69-6590" fmla="*/ 111 h 242"/>
              <a:gd name="connsiteX70-6591" fmla="*/ 116 w 384"/>
              <a:gd name="connsiteY70-6592" fmla="*/ 121 h 242"/>
              <a:gd name="connsiteX71-6593" fmla="*/ 116 w 384"/>
              <a:gd name="connsiteY71-6594" fmla="*/ 132 h 242"/>
              <a:gd name="connsiteX72-6595" fmla="*/ 111 w 384"/>
              <a:gd name="connsiteY72-6596" fmla="*/ 137 h 242"/>
              <a:gd name="connsiteX73-6597" fmla="*/ 111 w 384"/>
              <a:gd name="connsiteY73-6598" fmla="*/ 147 h 242"/>
              <a:gd name="connsiteX74-6599" fmla="*/ 111 w 384"/>
              <a:gd name="connsiteY74-6600" fmla="*/ 153 h 242"/>
              <a:gd name="connsiteX75-6601" fmla="*/ 111 w 384"/>
              <a:gd name="connsiteY75-6602" fmla="*/ 158 h 242"/>
              <a:gd name="connsiteX76-6603" fmla="*/ 111 w 384"/>
              <a:gd name="connsiteY76-6604" fmla="*/ 158 h 242"/>
              <a:gd name="connsiteX77-6605" fmla="*/ 111 w 384"/>
              <a:gd name="connsiteY77-6606" fmla="*/ 163 h 242"/>
              <a:gd name="connsiteX78-6607" fmla="*/ 116 w 384"/>
              <a:gd name="connsiteY78-6608" fmla="*/ 163 h 242"/>
              <a:gd name="connsiteX79-6609" fmla="*/ 116 w 384"/>
              <a:gd name="connsiteY79-6610" fmla="*/ 163 h 242"/>
              <a:gd name="connsiteX80-6611" fmla="*/ 121 w 384"/>
              <a:gd name="connsiteY80-6612" fmla="*/ 163 h 242"/>
              <a:gd name="connsiteX81-6613" fmla="*/ 132 w 384"/>
              <a:gd name="connsiteY81-6614" fmla="*/ 163 h 242"/>
              <a:gd name="connsiteX82-6615" fmla="*/ 148 w 384"/>
              <a:gd name="connsiteY82-6616" fmla="*/ 163 h 242"/>
              <a:gd name="connsiteX83-6617" fmla="*/ 169 w 384"/>
              <a:gd name="connsiteY83-6618" fmla="*/ 163 h 242"/>
              <a:gd name="connsiteX84-6619" fmla="*/ 190 w 384"/>
              <a:gd name="connsiteY84-6620" fmla="*/ 163 h 242"/>
              <a:gd name="connsiteX85-6621" fmla="*/ 211 w 384"/>
              <a:gd name="connsiteY85-6622" fmla="*/ 158 h 242"/>
              <a:gd name="connsiteX86-6623" fmla="*/ 242 w 384"/>
              <a:gd name="connsiteY86-6624" fmla="*/ 153 h 242"/>
              <a:gd name="connsiteX87-6625" fmla="*/ 269 w 384"/>
              <a:gd name="connsiteY87-6626" fmla="*/ 153 h 242"/>
              <a:gd name="connsiteX88-6627" fmla="*/ 290 w 384"/>
              <a:gd name="connsiteY88-6628" fmla="*/ 147 h 242"/>
              <a:gd name="connsiteX89-6629" fmla="*/ 311 w 384"/>
              <a:gd name="connsiteY89-6630" fmla="*/ 147 h 242"/>
              <a:gd name="connsiteX90-6631" fmla="*/ 332 w 384"/>
              <a:gd name="connsiteY90-6632" fmla="*/ 142 h 242"/>
              <a:gd name="connsiteX91-6633" fmla="*/ 342 w 384"/>
              <a:gd name="connsiteY91-6634" fmla="*/ 142 h 242"/>
              <a:gd name="connsiteX0-6635" fmla="*/ 353 w 353"/>
              <a:gd name="connsiteY0-6636" fmla="*/ 174 h 242"/>
              <a:gd name="connsiteX1-6637" fmla="*/ 326 w 353"/>
              <a:gd name="connsiteY1-6638" fmla="*/ 179 h 242"/>
              <a:gd name="connsiteX2-6639" fmla="*/ 305 w 353"/>
              <a:gd name="connsiteY2-6640" fmla="*/ 184 h 242"/>
              <a:gd name="connsiteX3-6641" fmla="*/ 279 w 353"/>
              <a:gd name="connsiteY3-6642" fmla="*/ 190 h 242"/>
              <a:gd name="connsiteX4-6643" fmla="*/ 258 w 353"/>
              <a:gd name="connsiteY4-6644" fmla="*/ 190 h 242"/>
              <a:gd name="connsiteX5-6645" fmla="*/ 237 w 353"/>
              <a:gd name="connsiteY5-6646" fmla="*/ 195 h 242"/>
              <a:gd name="connsiteX6-6647" fmla="*/ 216 w 353"/>
              <a:gd name="connsiteY6-6648" fmla="*/ 200 h 242"/>
              <a:gd name="connsiteX7-6649" fmla="*/ 200 w 353"/>
              <a:gd name="connsiteY7-6650" fmla="*/ 200 h 242"/>
              <a:gd name="connsiteX8-6651" fmla="*/ 184 w 353"/>
              <a:gd name="connsiteY8-6652" fmla="*/ 205 h 242"/>
              <a:gd name="connsiteX9-6653" fmla="*/ 169 w 353"/>
              <a:gd name="connsiteY9-6654" fmla="*/ 205 h 242"/>
              <a:gd name="connsiteX10-6655" fmla="*/ 153 w 353"/>
              <a:gd name="connsiteY10-6656" fmla="*/ 211 h 242"/>
              <a:gd name="connsiteX11-6657" fmla="*/ 142 w 353"/>
              <a:gd name="connsiteY11-6658" fmla="*/ 211 h 242"/>
              <a:gd name="connsiteX12-6659" fmla="*/ 132 w 353"/>
              <a:gd name="connsiteY12-6660" fmla="*/ 216 h 242"/>
              <a:gd name="connsiteX13-6661" fmla="*/ 127 w 353"/>
              <a:gd name="connsiteY13-6662" fmla="*/ 216 h 242"/>
              <a:gd name="connsiteX14-6663" fmla="*/ 116 w 353"/>
              <a:gd name="connsiteY14-6664" fmla="*/ 221 h 242"/>
              <a:gd name="connsiteX15-6665" fmla="*/ 111 w 353"/>
              <a:gd name="connsiteY15-6666" fmla="*/ 221 h 242"/>
              <a:gd name="connsiteX16-6667" fmla="*/ 105 w 353"/>
              <a:gd name="connsiteY16-6668" fmla="*/ 226 h 242"/>
              <a:gd name="connsiteX17-6669" fmla="*/ 90 w 353"/>
              <a:gd name="connsiteY17-6670" fmla="*/ 232 h 242"/>
              <a:gd name="connsiteX18-6671" fmla="*/ 79 w 353"/>
              <a:gd name="connsiteY18-6672" fmla="*/ 237 h 242"/>
              <a:gd name="connsiteX19-6673" fmla="*/ 69 w 353"/>
              <a:gd name="connsiteY19-6674" fmla="*/ 242 h 242"/>
              <a:gd name="connsiteX20-6675" fmla="*/ 63 w 353"/>
              <a:gd name="connsiteY20-6676" fmla="*/ 242 h 242"/>
              <a:gd name="connsiteX21-6677" fmla="*/ 58 w 353"/>
              <a:gd name="connsiteY21-6678" fmla="*/ 242 h 242"/>
              <a:gd name="connsiteX22-6679" fmla="*/ 53 w 353"/>
              <a:gd name="connsiteY22-6680" fmla="*/ 242 h 242"/>
              <a:gd name="connsiteX23-6681" fmla="*/ 48 w 353"/>
              <a:gd name="connsiteY23-6682" fmla="*/ 242 h 242"/>
              <a:gd name="connsiteX24-6683" fmla="*/ 37 w 353"/>
              <a:gd name="connsiteY24-6684" fmla="*/ 232 h 242"/>
              <a:gd name="connsiteX25-6685" fmla="*/ 27 w 353"/>
              <a:gd name="connsiteY25-6686" fmla="*/ 226 h 242"/>
              <a:gd name="connsiteX26-6687" fmla="*/ 16 w 353"/>
              <a:gd name="connsiteY26-6688" fmla="*/ 216 h 242"/>
              <a:gd name="connsiteX27-6689" fmla="*/ 11 w 353"/>
              <a:gd name="connsiteY27-6690" fmla="*/ 211 h 242"/>
              <a:gd name="connsiteX28-6691" fmla="*/ 6 w 353"/>
              <a:gd name="connsiteY28-6692" fmla="*/ 200 h 242"/>
              <a:gd name="connsiteX29-6693" fmla="*/ 0 w 353"/>
              <a:gd name="connsiteY29-6694" fmla="*/ 195 h 242"/>
              <a:gd name="connsiteX30-6695" fmla="*/ 6 w 353"/>
              <a:gd name="connsiteY30-6696" fmla="*/ 190 h 242"/>
              <a:gd name="connsiteX31-6697" fmla="*/ 11 w 353"/>
              <a:gd name="connsiteY31-6698" fmla="*/ 184 h 242"/>
              <a:gd name="connsiteX32-6699" fmla="*/ 16 w 353"/>
              <a:gd name="connsiteY32-6700" fmla="*/ 179 h 242"/>
              <a:gd name="connsiteX33-6701" fmla="*/ 27 w 353"/>
              <a:gd name="connsiteY33-6702" fmla="*/ 174 h 242"/>
              <a:gd name="connsiteX34-6703" fmla="*/ 37 w 353"/>
              <a:gd name="connsiteY34-6704" fmla="*/ 163 h 242"/>
              <a:gd name="connsiteX35-6705" fmla="*/ 48 w 353"/>
              <a:gd name="connsiteY35-6706" fmla="*/ 153 h 242"/>
              <a:gd name="connsiteX36-6707" fmla="*/ 53 w 353"/>
              <a:gd name="connsiteY36-6708" fmla="*/ 137 h 242"/>
              <a:gd name="connsiteX37-6709" fmla="*/ 63 w 353"/>
              <a:gd name="connsiteY37-6710" fmla="*/ 121 h 242"/>
              <a:gd name="connsiteX38-6711" fmla="*/ 63 w 353"/>
              <a:gd name="connsiteY38-6712" fmla="*/ 100 h 242"/>
              <a:gd name="connsiteX39-6713" fmla="*/ 69 w 353"/>
              <a:gd name="connsiteY39-6714" fmla="*/ 89 h 242"/>
              <a:gd name="connsiteX40-6715" fmla="*/ 69 w 353"/>
              <a:gd name="connsiteY40-6716" fmla="*/ 74 h 242"/>
              <a:gd name="connsiteX41-6717" fmla="*/ 69 w 353"/>
              <a:gd name="connsiteY41-6718" fmla="*/ 63 h 242"/>
              <a:gd name="connsiteX42-6719" fmla="*/ 63 w 353"/>
              <a:gd name="connsiteY42-6720" fmla="*/ 47 h 242"/>
              <a:gd name="connsiteX43-6721" fmla="*/ 58 w 353"/>
              <a:gd name="connsiteY43-6722" fmla="*/ 42 h 242"/>
              <a:gd name="connsiteX44-6723" fmla="*/ 53 w 353"/>
              <a:gd name="connsiteY44-6724" fmla="*/ 37 h 242"/>
              <a:gd name="connsiteX45-6725" fmla="*/ 48 w 353"/>
              <a:gd name="connsiteY45-6726" fmla="*/ 32 h 242"/>
              <a:gd name="connsiteX46-6727" fmla="*/ 48 w 353"/>
              <a:gd name="connsiteY46-6728" fmla="*/ 26 h 242"/>
              <a:gd name="connsiteX47-6729" fmla="*/ 48 w 353"/>
              <a:gd name="connsiteY47-6730" fmla="*/ 16 h 242"/>
              <a:gd name="connsiteX48-6731" fmla="*/ 48 w 353"/>
              <a:gd name="connsiteY48-6732" fmla="*/ 10 h 242"/>
              <a:gd name="connsiteX49-6733" fmla="*/ 53 w 353"/>
              <a:gd name="connsiteY49-6734" fmla="*/ 5 h 242"/>
              <a:gd name="connsiteX50-6735" fmla="*/ 58 w 353"/>
              <a:gd name="connsiteY50-6736" fmla="*/ 5 h 242"/>
              <a:gd name="connsiteX51-6737" fmla="*/ 69 w 353"/>
              <a:gd name="connsiteY51-6738" fmla="*/ 0 h 242"/>
              <a:gd name="connsiteX52-6739" fmla="*/ 74 w 353"/>
              <a:gd name="connsiteY52-6740" fmla="*/ 5 h 242"/>
              <a:gd name="connsiteX53-6741" fmla="*/ 84 w 353"/>
              <a:gd name="connsiteY53-6742" fmla="*/ 5 h 242"/>
              <a:gd name="connsiteX54-6743" fmla="*/ 95 w 353"/>
              <a:gd name="connsiteY54-6744" fmla="*/ 10 h 242"/>
              <a:gd name="connsiteX55-6745" fmla="*/ 105 w 353"/>
              <a:gd name="connsiteY55-6746" fmla="*/ 16 h 242"/>
              <a:gd name="connsiteX56-6747" fmla="*/ 116 w 353"/>
              <a:gd name="connsiteY56-6748" fmla="*/ 26 h 242"/>
              <a:gd name="connsiteX57-6749" fmla="*/ 127 w 353"/>
              <a:gd name="connsiteY57-6750" fmla="*/ 32 h 242"/>
              <a:gd name="connsiteX58-6751" fmla="*/ 132 w 353"/>
              <a:gd name="connsiteY58-6752" fmla="*/ 37 h 242"/>
              <a:gd name="connsiteX59-6753" fmla="*/ 137 w 353"/>
              <a:gd name="connsiteY59-6754" fmla="*/ 42 h 242"/>
              <a:gd name="connsiteX60-6755" fmla="*/ 137 w 353"/>
              <a:gd name="connsiteY60-6756" fmla="*/ 47 h 242"/>
              <a:gd name="connsiteX61-6757" fmla="*/ 137 w 353"/>
              <a:gd name="connsiteY61-6758" fmla="*/ 53 h 242"/>
              <a:gd name="connsiteX62-6759" fmla="*/ 137 w 353"/>
              <a:gd name="connsiteY62-6760" fmla="*/ 58 h 242"/>
              <a:gd name="connsiteX63-6761" fmla="*/ 137 w 353"/>
              <a:gd name="connsiteY63-6762" fmla="*/ 63 h 242"/>
              <a:gd name="connsiteX64-6763" fmla="*/ 137 w 353"/>
              <a:gd name="connsiteY64-6764" fmla="*/ 68 h 242"/>
              <a:gd name="connsiteX65-6765" fmla="*/ 132 w 353"/>
              <a:gd name="connsiteY65-6766" fmla="*/ 79 h 242"/>
              <a:gd name="connsiteX66-6767" fmla="*/ 132 w 353"/>
              <a:gd name="connsiteY66-6768" fmla="*/ 89 h 242"/>
              <a:gd name="connsiteX67-6769" fmla="*/ 127 w 353"/>
              <a:gd name="connsiteY67-6770" fmla="*/ 100 h 242"/>
              <a:gd name="connsiteX68-6771" fmla="*/ 121 w 353"/>
              <a:gd name="connsiteY68-6772" fmla="*/ 111 h 242"/>
              <a:gd name="connsiteX69-6773" fmla="*/ 116 w 353"/>
              <a:gd name="connsiteY69-6774" fmla="*/ 121 h 242"/>
              <a:gd name="connsiteX70-6775" fmla="*/ 116 w 353"/>
              <a:gd name="connsiteY70-6776" fmla="*/ 132 h 242"/>
              <a:gd name="connsiteX71-6777" fmla="*/ 111 w 353"/>
              <a:gd name="connsiteY71-6778" fmla="*/ 137 h 242"/>
              <a:gd name="connsiteX72-6779" fmla="*/ 111 w 353"/>
              <a:gd name="connsiteY72-6780" fmla="*/ 147 h 242"/>
              <a:gd name="connsiteX73-6781" fmla="*/ 111 w 353"/>
              <a:gd name="connsiteY73-6782" fmla="*/ 153 h 242"/>
              <a:gd name="connsiteX74-6783" fmla="*/ 111 w 353"/>
              <a:gd name="connsiteY74-6784" fmla="*/ 158 h 242"/>
              <a:gd name="connsiteX75-6785" fmla="*/ 111 w 353"/>
              <a:gd name="connsiteY75-6786" fmla="*/ 158 h 242"/>
              <a:gd name="connsiteX76-6787" fmla="*/ 111 w 353"/>
              <a:gd name="connsiteY76-6788" fmla="*/ 163 h 242"/>
              <a:gd name="connsiteX77-6789" fmla="*/ 116 w 353"/>
              <a:gd name="connsiteY77-6790" fmla="*/ 163 h 242"/>
              <a:gd name="connsiteX78-6791" fmla="*/ 116 w 353"/>
              <a:gd name="connsiteY78-6792" fmla="*/ 163 h 242"/>
              <a:gd name="connsiteX79-6793" fmla="*/ 121 w 353"/>
              <a:gd name="connsiteY79-6794" fmla="*/ 163 h 242"/>
              <a:gd name="connsiteX80-6795" fmla="*/ 132 w 353"/>
              <a:gd name="connsiteY80-6796" fmla="*/ 163 h 242"/>
              <a:gd name="connsiteX81-6797" fmla="*/ 148 w 353"/>
              <a:gd name="connsiteY81-6798" fmla="*/ 163 h 242"/>
              <a:gd name="connsiteX82-6799" fmla="*/ 169 w 353"/>
              <a:gd name="connsiteY82-6800" fmla="*/ 163 h 242"/>
              <a:gd name="connsiteX83-6801" fmla="*/ 190 w 353"/>
              <a:gd name="connsiteY83-6802" fmla="*/ 163 h 242"/>
              <a:gd name="connsiteX84-6803" fmla="*/ 211 w 353"/>
              <a:gd name="connsiteY84-6804" fmla="*/ 158 h 242"/>
              <a:gd name="connsiteX85-6805" fmla="*/ 242 w 353"/>
              <a:gd name="connsiteY85-6806" fmla="*/ 153 h 242"/>
              <a:gd name="connsiteX86-6807" fmla="*/ 269 w 353"/>
              <a:gd name="connsiteY86-6808" fmla="*/ 153 h 242"/>
              <a:gd name="connsiteX87-6809" fmla="*/ 290 w 353"/>
              <a:gd name="connsiteY87-6810" fmla="*/ 147 h 242"/>
              <a:gd name="connsiteX88-6811" fmla="*/ 311 w 353"/>
              <a:gd name="connsiteY88-6812" fmla="*/ 147 h 242"/>
              <a:gd name="connsiteX89-6813" fmla="*/ 332 w 353"/>
              <a:gd name="connsiteY89-6814" fmla="*/ 142 h 242"/>
              <a:gd name="connsiteX90-6815" fmla="*/ 342 w 353"/>
              <a:gd name="connsiteY90-6816" fmla="*/ 142 h 242"/>
              <a:gd name="connsiteX0-6817" fmla="*/ 326 w 342"/>
              <a:gd name="connsiteY0-6818" fmla="*/ 179 h 242"/>
              <a:gd name="connsiteX1-6819" fmla="*/ 305 w 342"/>
              <a:gd name="connsiteY1-6820" fmla="*/ 184 h 242"/>
              <a:gd name="connsiteX2-6821" fmla="*/ 279 w 342"/>
              <a:gd name="connsiteY2-6822" fmla="*/ 190 h 242"/>
              <a:gd name="connsiteX3-6823" fmla="*/ 258 w 342"/>
              <a:gd name="connsiteY3-6824" fmla="*/ 190 h 242"/>
              <a:gd name="connsiteX4-6825" fmla="*/ 237 w 342"/>
              <a:gd name="connsiteY4-6826" fmla="*/ 195 h 242"/>
              <a:gd name="connsiteX5-6827" fmla="*/ 216 w 342"/>
              <a:gd name="connsiteY5-6828" fmla="*/ 200 h 242"/>
              <a:gd name="connsiteX6-6829" fmla="*/ 200 w 342"/>
              <a:gd name="connsiteY6-6830" fmla="*/ 200 h 242"/>
              <a:gd name="connsiteX7-6831" fmla="*/ 184 w 342"/>
              <a:gd name="connsiteY7-6832" fmla="*/ 205 h 242"/>
              <a:gd name="connsiteX8-6833" fmla="*/ 169 w 342"/>
              <a:gd name="connsiteY8-6834" fmla="*/ 205 h 242"/>
              <a:gd name="connsiteX9-6835" fmla="*/ 153 w 342"/>
              <a:gd name="connsiteY9-6836" fmla="*/ 211 h 242"/>
              <a:gd name="connsiteX10-6837" fmla="*/ 142 w 342"/>
              <a:gd name="connsiteY10-6838" fmla="*/ 211 h 242"/>
              <a:gd name="connsiteX11-6839" fmla="*/ 132 w 342"/>
              <a:gd name="connsiteY11-6840" fmla="*/ 216 h 242"/>
              <a:gd name="connsiteX12-6841" fmla="*/ 127 w 342"/>
              <a:gd name="connsiteY12-6842" fmla="*/ 216 h 242"/>
              <a:gd name="connsiteX13-6843" fmla="*/ 116 w 342"/>
              <a:gd name="connsiteY13-6844" fmla="*/ 221 h 242"/>
              <a:gd name="connsiteX14-6845" fmla="*/ 111 w 342"/>
              <a:gd name="connsiteY14-6846" fmla="*/ 221 h 242"/>
              <a:gd name="connsiteX15-6847" fmla="*/ 105 w 342"/>
              <a:gd name="connsiteY15-6848" fmla="*/ 226 h 242"/>
              <a:gd name="connsiteX16-6849" fmla="*/ 90 w 342"/>
              <a:gd name="connsiteY16-6850" fmla="*/ 232 h 242"/>
              <a:gd name="connsiteX17-6851" fmla="*/ 79 w 342"/>
              <a:gd name="connsiteY17-6852" fmla="*/ 237 h 242"/>
              <a:gd name="connsiteX18-6853" fmla="*/ 69 w 342"/>
              <a:gd name="connsiteY18-6854" fmla="*/ 242 h 242"/>
              <a:gd name="connsiteX19-6855" fmla="*/ 63 w 342"/>
              <a:gd name="connsiteY19-6856" fmla="*/ 242 h 242"/>
              <a:gd name="connsiteX20-6857" fmla="*/ 58 w 342"/>
              <a:gd name="connsiteY20-6858" fmla="*/ 242 h 242"/>
              <a:gd name="connsiteX21-6859" fmla="*/ 53 w 342"/>
              <a:gd name="connsiteY21-6860" fmla="*/ 242 h 242"/>
              <a:gd name="connsiteX22-6861" fmla="*/ 48 w 342"/>
              <a:gd name="connsiteY22-6862" fmla="*/ 242 h 242"/>
              <a:gd name="connsiteX23-6863" fmla="*/ 37 w 342"/>
              <a:gd name="connsiteY23-6864" fmla="*/ 232 h 242"/>
              <a:gd name="connsiteX24-6865" fmla="*/ 27 w 342"/>
              <a:gd name="connsiteY24-6866" fmla="*/ 226 h 242"/>
              <a:gd name="connsiteX25-6867" fmla="*/ 16 w 342"/>
              <a:gd name="connsiteY25-6868" fmla="*/ 216 h 242"/>
              <a:gd name="connsiteX26-6869" fmla="*/ 11 w 342"/>
              <a:gd name="connsiteY26-6870" fmla="*/ 211 h 242"/>
              <a:gd name="connsiteX27-6871" fmla="*/ 6 w 342"/>
              <a:gd name="connsiteY27-6872" fmla="*/ 200 h 242"/>
              <a:gd name="connsiteX28-6873" fmla="*/ 0 w 342"/>
              <a:gd name="connsiteY28-6874" fmla="*/ 195 h 242"/>
              <a:gd name="connsiteX29-6875" fmla="*/ 6 w 342"/>
              <a:gd name="connsiteY29-6876" fmla="*/ 190 h 242"/>
              <a:gd name="connsiteX30-6877" fmla="*/ 11 w 342"/>
              <a:gd name="connsiteY30-6878" fmla="*/ 184 h 242"/>
              <a:gd name="connsiteX31-6879" fmla="*/ 16 w 342"/>
              <a:gd name="connsiteY31-6880" fmla="*/ 179 h 242"/>
              <a:gd name="connsiteX32-6881" fmla="*/ 27 w 342"/>
              <a:gd name="connsiteY32-6882" fmla="*/ 174 h 242"/>
              <a:gd name="connsiteX33-6883" fmla="*/ 37 w 342"/>
              <a:gd name="connsiteY33-6884" fmla="*/ 163 h 242"/>
              <a:gd name="connsiteX34-6885" fmla="*/ 48 w 342"/>
              <a:gd name="connsiteY34-6886" fmla="*/ 153 h 242"/>
              <a:gd name="connsiteX35-6887" fmla="*/ 53 w 342"/>
              <a:gd name="connsiteY35-6888" fmla="*/ 137 h 242"/>
              <a:gd name="connsiteX36-6889" fmla="*/ 63 w 342"/>
              <a:gd name="connsiteY36-6890" fmla="*/ 121 h 242"/>
              <a:gd name="connsiteX37-6891" fmla="*/ 63 w 342"/>
              <a:gd name="connsiteY37-6892" fmla="*/ 100 h 242"/>
              <a:gd name="connsiteX38-6893" fmla="*/ 69 w 342"/>
              <a:gd name="connsiteY38-6894" fmla="*/ 89 h 242"/>
              <a:gd name="connsiteX39-6895" fmla="*/ 69 w 342"/>
              <a:gd name="connsiteY39-6896" fmla="*/ 74 h 242"/>
              <a:gd name="connsiteX40-6897" fmla="*/ 69 w 342"/>
              <a:gd name="connsiteY40-6898" fmla="*/ 63 h 242"/>
              <a:gd name="connsiteX41-6899" fmla="*/ 63 w 342"/>
              <a:gd name="connsiteY41-6900" fmla="*/ 47 h 242"/>
              <a:gd name="connsiteX42-6901" fmla="*/ 58 w 342"/>
              <a:gd name="connsiteY42-6902" fmla="*/ 42 h 242"/>
              <a:gd name="connsiteX43-6903" fmla="*/ 53 w 342"/>
              <a:gd name="connsiteY43-6904" fmla="*/ 37 h 242"/>
              <a:gd name="connsiteX44-6905" fmla="*/ 48 w 342"/>
              <a:gd name="connsiteY44-6906" fmla="*/ 32 h 242"/>
              <a:gd name="connsiteX45-6907" fmla="*/ 48 w 342"/>
              <a:gd name="connsiteY45-6908" fmla="*/ 26 h 242"/>
              <a:gd name="connsiteX46-6909" fmla="*/ 48 w 342"/>
              <a:gd name="connsiteY46-6910" fmla="*/ 16 h 242"/>
              <a:gd name="connsiteX47-6911" fmla="*/ 48 w 342"/>
              <a:gd name="connsiteY47-6912" fmla="*/ 10 h 242"/>
              <a:gd name="connsiteX48-6913" fmla="*/ 53 w 342"/>
              <a:gd name="connsiteY48-6914" fmla="*/ 5 h 242"/>
              <a:gd name="connsiteX49-6915" fmla="*/ 58 w 342"/>
              <a:gd name="connsiteY49-6916" fmla="*/ 5 h 242"/>
              <a:gd name="connsiteX50-6917" fmla="*/ 69 w 342"/>
              <a:gd name="connsiteY50-6918" fmla="*/ 0 h 242"/>
              <a:gd name="connsiteX51-6919" fmla="*/ 74 w 342"/>
              <a:gd name="connsiteY51-6920" fmla="*/ 5 h 242"/>
              <a:gd name="connsiteX52-6921" fmla="*/ 84 w 342"/>
              <a:gd name="connsiteY52-6922" fmla="*/ 5 h 242"/>
              <a:gd name="connsiteX53-6923" fmla="*/ 95 w 342"/>
              <a:gd name="connsiteY53-6924" fmla="*/ 10 h 242"/>
              <a:gd name="connsiteX54-6925" fmla="*/ 105 w 342"/>
              <a:gd name="connsiteY54-6926" fmla="*/ 16 h 242"/>
              <a:gd name="connsiteX55-6927" fmla="*/ 116 w 342"/>
              <a:gd name="connsiteY55-6928" fmla="*/ 26 h 242"/>
              <a:gd name="connsiteX56-6929" fmla="*/ 127 w 342"/>
              <a:gd name="connsiteY56-6930" fmla="*/ 32 h 242"/>
              <a:gd name="connsiteX57-6931" fmla="*/ 132 w 342"/>
              <a:gd name="connsiteY57-6932" fmla="*/ 37 h 242"/>
              <a:gd name="connsiteX58-6933" fmla="*/ 137 w 342"/>
              <a:gd name="connsiteY58-6934" fmla="*/ 42 h 242"/>
              <a:gd name="connsiteX59-6935" fmla="*/ 137 w 342"/>
              <a:gd name="connsiteY59-6936" fmla="*/ 47 h 242"/>
              <a:gd name="connsiteX60-6937" fmla="*/ 137 w 342"/>
              <a:gd name="connsiteY60-6938" fmla="*/ 53 h 242"/>
              <a:gd name="connsiteX61-6939" fmla="*/ 137 w 342"/>
              <a:gd name="connsiteY61-6940" fmla="*/ 58 h 242"/>
              <a:gd name="connsiteX62-6941" fmla="*/ 137 w 342"/>
              <a:gd name="connsiteY62-6942" fmla="*/ 63 h 242"/>
              <a:gd name="connsiteX63-6943" fmla="*/ 137 w 342"/>
              <a:gd name="connsiteY63-6944" fmla="*/ 68 h 242"/>
              <a:gd name="connsiteX64-6945" fmla="*/ 132 w 342"/>
              <a:gd name="connsiteY64-6946" fmla="*/ 79 h 242"/>
              <a:gd name="connsiteX65-6947" fmla="*/ 132 w 342"/>
              <a:gd name="connsiteY65-6948" fmla="*/ 89 h 242"/>
              <a:gd name="connsiteX66-6949" fmla="*/ 127 w 342"/>
              <a:gd name="connsiteY66-6950" fmla="*/ 100 h 242"/>
              <a:gd name="connsiteX67-6951" fmla="*/ 121 w 342"/>
              <a:gd name="connsiteY67-6952" fmla="*/ 111 h 242"/>
              <a:gd name="connsiteX68-6953" fmla="*/ 116 w 342"/>
              <a:gd name="connsiteY68-6954" fmla="*/ 121 h 242"/>
              <a:gd name="connsiteX69-6955" fmla="*/ 116 w 342"/>
              <a:gd name="connsiteY69-6956" fmla="*/ 132 h 242"/>
              <a:gd name="connsiteX70-6957" fmla="*/ 111 w 342"/>
              <a:gd name="connsiteY70-6958" fmla="*/ 137 h 242"/>
              <a:gd name="connsiteX71-6959" fmla="*/ 111 w 342"/>
              <a:gd name="connsiteY71-6960" fmla="*/ 147 h 242"/>
              <a:gd name="connsiteX72-6961" fmla="*/ 111 w 342"/>
              <a:gd name="connsiteY72-6962" fmla="*/ 153 h 242"/>
              <a:gd name="connsiteX73-6963" fmla="*/ 111 w 342"/>
              <a:gd name="connsiteY73-6964" fmla="*/ 158 h 242"/>
              <a:gd name="connsiteX74-6965" fmla="*/ 111 w 342"/>
              <a:gd name="connsiteY74-6966" fmla="*/ 158 h 242"/>
              <a:gd name="connsiteX75-6967" fmla="*/ 111 w 342"/>
              <a:gd name="connsiteY75-6968" fmla="*/ 163 h 242"/>
              <a:gd name="connsiteX76-6969" fmla="*/ 116 w 342"/>
              <a:gd name="connsiteY76-6970" fmla="*/ 163 h 242"/>
              <a:gd name="connsiteX77-6971" fmla="*/ 116 w 342"/>
              <a:gd name="connsiteY77-6972" fmla="*/ 163 h 242"/>
              <a:gd name="connsiteX78-6973" fmla="*/ 121 w 342"/>
              <a:gd name="connsiteY78-6974" fmla="*/ 163 h 242"/>
              <a:gd name="connsiteX79-6975" fmla="*/ 132 w 342"/>
              <a:gd name="connsiteY79-6976" fmla="*/ 163 h 242"/>
              <a:gd name="connsiteX80-6977" fmla="*/ 148 w 342"/>
              <a:gd name="connsiteY80-6978" fmla="*/ 163 h 242"/>
              <a:gd name="connsiteX81-6979" fmla="*/ 169 w 342"/>
              <a:gd name="connsiteY81-6980" fmla="*/ 163 h 242"/>
              <a:gd name="connsiteX82-6981" fmla="*/ 190 w 342"/>
              <a:gd name="connsiteY82-6982" fmla="*/ 163 h 242"/>
              <a:gd name="connsiteX83-6983" fmla="*/ 211 w 342"/>
              <a:gd name="connsiteY83-6984" fmla="*/ 158 h 242"/>
              <a:gd name="connsiteX84-6985" fmla="*/ 242 w 342"/>
              <a:gd name="connsiteY84-6986" fmla="*/ 153 h 242"/>
              <a:gd name="connsiteX85-6987" fmla="*/ 269 w 342"/>
              <a:gd name="connsiteY85-6988" fmla="*/ 153 h 242"/>
              <a:gd name="connsiteX86-6989" fmla="*/ 290 w 342"/>
              <a:gd name="connsiteY86-6990" fmla="*/ 147 h 242"/>
              <a:gd name="connsiteX87-6991" fmla="*/ 311 w 342"/>
              <a:gd name="connsiteY87-6992" fmla="*/ 147 h 242"/>
              <a:gd name="connsiteX88-6993" fmla="*/ 332 w 342"/>
              <a:gd name="connsiteY88-6994" fmla="*/ 142 h 242"/>
              <a:gd name="connsiteX89-6995" fmla="*/ 342 w 342"/>
              <a:gd name="connsiteY89-6996" fmla="*/ 142 h 242"/>
              <a:gd name="connsiteX0-6997" fmla="*/ 326 w 332"/>
              <a:gd name="connsiteY0-6998" fmla="*/ 179 h 242"/>
              <a:gd name="connsiteX1-6999" fmla="*/ 305 w 332"/>
              <a:gd name="connsiteY1-7000" fmla="*/ 184 h 242"/>
              <a:gd name="connsiteX2-7001" fmla="*/ 279 w 332"/>
              <a:gd name="connsiteY2-7002" fmla="*/ 190 h 242"/>
              <a:gd name="connsiteX3-7003" fmla="*/ 258 w 332"/>
              <a:gd name="connsiteY3-7004" fmla="*/ 190 h 242"/>
              <a:gd name="connsiteX4-7005" fmla="*/ 237 w 332"/>
              <a:gd name="connsiteY4-7006" fmla="*/ 195 h 242"/>
              <a:gd name="connsiteX5-7007" fmla="*/ 216 w 332"/>
              <a:gd name="connsiteY5-7008" fmla="*/ 200 h 242"/>
              <a:gd name="connsiteX6-7009" fmla="*/ 200 w 332"/>
              <a:gd name="connsiteY6-7010" fmla="*/ 200 h 242"/>
              <a:gd name="connsiteX7-7011" fmla="*/ 184 w 332"/>
              <a:gd name="connsiteY7-7012" fmla="*/ 205 h 242"/>
              <a:gd name="connsiteX8-7013" fmla="*/ 169 w 332"/>
              <a:gd name="connsiteY8-7014" fmla="*/ 205 h 242"/>
              <a:gd name="connsiteX9-7015" fmla="*/ 153 w 332"/>
              <a:gd name="connsiteY9-7016" fmla="*/ 211 h 242"/>
              <a:gd name="connsiteX10-7017" fmla="*/ 142 w 332"/>
              <a:gd name="connsiteY10-7018" fmla="*/ 211 h 242"/>
              <a:gd name="connsiteX11-7019" fmla="*/ 132 w 332"/>
              <a:gd name="connsiteY11-7020" fmla="*/ 216 h 242"/>
              <a:gd name="connsiteX12-7021" fmla="*/ 127 w 332"/>
              <a:gd name="connsiteY12-7022" fmla="*/ 216 h 242"/>
              <a:gd name="connsiteX13-7023" fmla="*/ 116 w 332"/>
              <a:gd name="connsiteY13-7024" fmla="*/ 221 h 242"/>
              <a:gd name="connsiteX14-7025" fmla="*/ 111 w 332"/>
              <a:gd name="connsiteY14-7026" fmla="*/ 221 h 242"/>
              <a:gd name="connsiteX15-7027" fmla="*/ 105 w 332"/>
              <a:gd name="connsiteY15-7028" fmla="*/ 226 h 242"/>
              <a:gd name="connsiteX16-7029" fmla="*/ 90 w 332"/>
              <a:gd name="connsiteY16-7030" fmla="*/ 232 h 242"/>
              <a:gd name="connsiteX17-7031" fmla="*/ 79 w 332"/>
              <a:gd name="connsiteY17-7032" fmla="*/ 237 h 242"/>
              <a:gd name="connsiteX18-7033" fmla="*/ 69 w 332"/>
              <a:gd name="connsiteY18-7034" fmla="*/ 242 h 242"/>
              <a:gd name="connsiteX19-7035" fmla="*/ 63 w 332"/>
              <a:gd name="connsiteY19-7036" fmla="*/ 242 h 242"/>
              <a:gd name="connsiteX20-7037" fmla="*/ 58 w 332"/>
              <a:gd name="connsiteY20-7038" fmla="*/ 242 h 242"/>
              <a:gd name="connsiteX21-7039" fmla="*/ 53 w 332"/>
              <a:gd name="connsiteY21-7040" fmla="*/ 242 h 242"/>
              <a:gd name="connsiteX22-7041" fmla="*/ 48 w 332"/>
              <a:gd name="connsiteY22-7042" fmla="*/ 242 h 242"/>
              <a:gd name="connsiteX23-7043" fmla="*/ 37 w 332"/>
              <a:gd name="connsiteY23-7044" fmla="*/ 232 h 242"/>
              <a:gd name="connsiteX24-7045" fmla="*/ 27 w 332"/>
              <a:gd name="connsiteY24-7046" fmla="*/ 226 h 242"/>
              <a:gd name="connsiteX25-7047" fmla="*/ 16 w 332"/>
              <a:gd name="connsiteY25-7048" fmla="*/ 216 h 242"/>
              <a:gd name="connsiteX26-7049" fmla="*/ 11 w 332"/>
              <a:gd name="connsiteY26-7050" fmla="*/ 211 h 242"/>
              <a:gd name="connsiteX27-7051" fmla="*/ 6 w 332"/>
              <a:gd name="connsiteY27-7052" fmla="*/ 200 h 242"/>
              <a:gd name="connsiteX28-7053" fmla="*/ 0 w 332"/>
              <a:gd name="connsiteY28-7054" fmla="*/ 195 h 242"/>
              <a:gd name="connsiteX29-7055" fmla="*/ 6 w 332"/>
              <a:gd name="connsiteY29-7056" fmla="*/ 190 h 242"/>
              <a:gd name="connsiteX30-7057" fmla="*/ 11 w 332"/>
              <a:gd name="connsiteY30-7058" fmla="*/ 184 h 242"/>
              <a:gd name="connsiteX31-7059" fmla="*/ 16 w 332"/>
              <a:gd name="connsiteY31-7060" fmla="*/ 179 h 242"/>
              <a:gd name="connsiteX32-7061" fmla="*/ 27 w 332"/>
              <a:gd name="connsiteY32-7062" fmla="*/ 174 h 242"/>
              <a:gd name="connsiteX33-7063" fmla="*/ 37 w 332"/>
              <a:gd name="connsiteY33-7064" fmla="*/ 163 h 242"/>
              <a:gd name="connsiteX34-7065" fmla="*/ 48 w 332"/>
              <a:gd name="connsiteY34-7066" fmla="*/ 153 h 242"/>
              <a:gd name="connsiteX35-7067" fmla="*/ 53 w 332"/>
              <a:gd name="connsiteY35-7068" fmla="*/ 137 h 242"/>
              <a:gd name="connsiteX36-7069" fmla="*/ 63 w 332"/>
              <a:gd name="connsiteY36-7070" fmla="*/ 121 h 242"/>
              <a:gd name="connsiteX37-7071" fmla="*/ 63 w 332"/>
              <a:gd name="connsiteY37-7072" fmla="*/ 100 h 242"/>
              <a:gd name="connsiteX38-7073" fmla="*/ 69 w 332"/>
              <a:gd name="connsiteY38-7074" fmla="*/ 89 h 242"/>
              <a:gd name="connsiteX39-7075" fmla="*/ 69 w 332"/>
              <a:gd name="connsiteY39-7076" fmla="*/ 74 h 242"/>
              <a:gd name="connsiteX40-7077" fmla="*/ 69 w 332"/>
              <a:gd name="connsiteY40-7078" fmla="*/ 63 h 242"/>
              <a:gd name="connsiteX41-7079" fmla="*/ 63 w 332"/>
              <a:gd name="connsiteY41-7080" fmla="*/ 47 h 242"/>
              <a:gd name="connsiteX42-7081" fmla="*/ 58 w 332"/>
              <a:gd name="connsiteY42-7082" fmla="*/ 42 h 242"/>
              <a:gd name="connsiteX43-7083" fmla="*/ 53 w 332"/>
              <a:gd name="connsiteY43-7084" fmla="*/ 37 h 242"/>
              <a:gd name="connsiteX44-7085" fmla="*/ 48 w 332"/>
              <a:gd name="connsiteY44-7086" fmla="*/ 32 h 242"/>
              <a:gd name="connsiteX45-7087" fmla="*/ 48 w 332"/>
              <a:gd name="connsiteY45-7088" fmla="*/ 26 h 242"/>
              <a:gd name="connsiteX46-7089" fmla="*/ 48 w 332"/>
              <a:gd name="connsiteY46-7090" fmla="*/ 16 h 242"/>
              <a:gd name="connsiteX47-7091" fmla="*/ 48 w 332"/>
              <a:gd name="connsiteY47-7092" fmla="*/ 10 h 242"/>
              <a:gd name="connsiteX48-7093" fmla="*/ 53 w 332"/>
              <a:gd name="connsiteY48-7094" fmla="*/ 5 h 242"/>
              <a:gd name="connsiteX49-7095" fmla="*/ 58 w 332"/>
              <a:gd name="connsiteY49-7096" fmla="*/ 5 h 242"/>
              <a:gd name="connsiteX50-7097" fmla="*/ 69 w 332"/>
              <a:gd name="connsiteY50-7098" fmla="*/ 0 h 242"/>
              <a:gd name="connsiteX51-7099" fmla="*/ 74 w 332"/>
              <a:gd name="connsiteY51-7100" fmla="*/ 5 h 242"/>
              <a:gd name="connsiteX52-7101" fmla="*/ 84 w 332"/>
              <a:gd name="connsiteY52-7102" fmla="*/ 5 h 242"/>
              <a:gd name="connsiteX53-7103" fmla="*/ 95 w 332"/>
              <a:gd name="connsiteY53-7104" fmla="*/ 10 h 242"/>
              <a:gd name="connsiteX54-7105" fmla="*/ 105 w 332"/>
              <a:gd name="connsiteY54-7106" fmla="*/ 16 h 242"/>
              <a:gd name="connsiteX55-7107" fmla="*/ 116 w 332"/>
              <a:gd name="connsiteY55-7108" fmla="*/ 26 h 242"/>
              <a:gd name="connsiteX56-7109" fmla="*/ 127 w 332"/>
              <a:gd name="connsiteY56-7110" fmla="*/ 32 h 242"/>
              <a:gd name="connsiteX57-7111" fmla="*/ 132 w 332"/>
              <a:gd name="connsiteY57-7112" fmla="*/ 37 h 242"/>
              <a:gd name="connsiteX58-7113" fmla="*/ 137 w 332"/>
              <a:gd name="connsiteY58-7114" fmla="*/ 42 h 242"/>
              <a:gd name="connsiteX59-7115" fmla="*/ 137 w 332"/>
              <a:gd name="connsiteY59-7116" fmla="*/ 47 h 242"/>
              <a:gd name="connsiteX60-7117" fmla="*/ 137 w 332"/>
              <a:gd name="connsiteY60-7118" fmla="*/ 53 h 242"/>
              <a:gd name="connsiteX61-7119" fmla="*/ 137 w 332"/>
              <a:gd name="connsiteY61-7120" fmla="*/ 58 h 242"/>
              <a:gd name="connsiteX62-7121" fmla="*/ 137 w 332"/>
              <a:gd name="connsiteY62-7122" fmla="*/ 63 h 242"/>
              <a:gd name="connsiteX63-7123" fmla="*/ 137 w 332"/>
              <a:gd name="connsiteY63-7124" fmla="*/ 68 h 242"/>
              <a:gd name="connsiteX64-7125" fmla="*/ 132 w 332"/>
              <a:gd name="connsiteY64-7126" fmla="*/ 79 h 242"/>
              <a:gd name="connsiteX65-7127" fmla="*/ 132 w 332"/>
              <a:gd name="connsiteY65-7128" fmla="*/ 89 h 242"/>
              <a:gd name="connsiteX66-7129" fmla="*/ 127 w 332"/>
              <a:gd name="connsiteY66-7130" fmla="*/ 100 h 242"/>
              <a:gd name="connsiteX67-7131" fmla="*/ 121 w 332"/>
              <a:gd name="connsiteY67-7132" fmla="*/ 111 h 242"/>
              <a:gd name="connsiteX68-7133" fmla="*/ 116 w 332"/>
              <a:gd name="connsiteY68-7134" fmla="*/ 121 h 242"/>
              <a:gd name="connsiteX69-7135" fmla="*/ 116 w 332"/>
              <a:gd name="connsiteY69-7136" fmla="*/ 132 h 242"/>
              <a:gd name="connsiteX70-7137" fmla="*/ 111 w 332"/>
              <a:gd name="connsiteY70-7138" fmla="*/ 137 h 242"/>
              <a:gd name="connsiteX71-7139" fmla="*/ 111 w 332"/>
              <a:gd name="connsiteY71-7140" fmla="*/ 147 h 242"/>
              <a:gd name="connsiteX72-7141" fmla="*/ 111 w 332"/>
              <a:gd name="connsiteY72-7142" fmla="*/ 153 h 242"/>
              <a:gd name="connsiteX73-7143" fmla="*/ 111 w 332"/>
              <a:gd name="connsiteY73-7144" fmla="*/ 158 h 242"/>
              <a:gd name="connsiteX74-7145" fmla="*/ 111 w 332"/>
              <a:gd name="connsiteY74-7146" fmla="*/ 158 h 242"/>
              <a:gd name="connsiteX75-7147" fmla="*/ 111 w 332"/>
              <a:gd name="connsiteY75-7148" fmla="*/ 163 h 242"/>
              <a:gd name="connsiteX76-7149" fmla="*/ 116 w 332"/>
              <a:gd name="connsiteY76-7150" fmla="*/ 163 h 242"/>
              <a:gd name="connsiteX77-7151" fmla="*/ 116 w 332"/>
              <a:gd name="connsiteY77-7152" fmla="*/ 163 h 242"/>
              <a:gd name="connsiteX78-7153" fmla="*/ 121 w 332"/>
              <a:gd name="connsiteY78-7154" fmla="*/ 163 h 242"/>
              <a:gd name="connsiteX79-7155" fmla="*/ 132 w 332"/>
              <a:gd name="connsiteY79-7156" fmla="*/ 163 h 242"/>
              <a:gd name="connsiteX80-7157" fmla="*/ 148 w 332"/>
              <a:gd name="connsiteY80-7158" fmla="*/ 163 h 242"/>
              <a:gd name="connsiteX81-7159" fmla="*/ 169 w 332"/>
              <a:gd name="connsiteY81-7160" fmla="*/ 163 h 242"/>
              <a:gd name="connsiteX82-7161" fmla="*/ 190 w 332"/>
              <a:gd name="connsiteY82-7162" fmla="*/ 163 h 242"/>
              <a:gd name="connsiteX83-7163" fmla="*/ 211 w 332"/>
              <a:gd name="connsiteY83-7164" fmla="*/ 158 h 242"/>
              <a:gd name="connsiteX84-7165" fmla="*/ 242 w 332"/>
              <a:gd name="connsiteY84-7166" fmla="*/ 153 h 242"/>
              <a:gd name="connsiteX85-7167" fmla="*/ 269 w 332"/>
              <a:gd name="connsiteY85-7168" fmla="*/ 153 h 242"/>
              <a:gd name="connsiteX86-7169" fmla="*/ 290 w 332"/>
              <a:gd name="connsiteY86-7170" fmla="*/ 147 h 242"/>
              <a:gd name="connsiteX87-7171" fmla="*/ 311 w 332"/>
              <a:gd name="connsiteY87-7172" fmla="*/ 147 h 242"/>
              <a:gd name="connsiteX88-7173" fmla="*/ 332 w 332"/>
              <a:gd name="connsiteY88-7174" fmla="*/ 142 h 242"/>
              <a:gd name="connsiteX0-7175" fmla="*/ 326 w 326"/>
              <a:gd name="connsiteY0-7176" fmla="*/ 179 h 242"/>
              <a:gd name="connsiteX1-7177" fmla="*/ 305 w 326"/>
              <a:gd name="connsiteY1-7178" fmla="*/ 184 h 242"/>
              <a:gd name="connsiteX2-7179" fmla="*/ 279 w 326"/>
              <a:gd name="connsiteY2-7180" fmla="*/ 190 h 242"/>
              <a:gd name="connsiteX3-7181" fmla="*/ 258 w 326"/>
              <a:gd name="connsiteY3-7182" fmla="*/ 190 h 242"/>
              <a:gd name="connsiteX4-7183" fmla="*/ 237 w 326"/>
              <a:gd name="connsiteY4-7184" fmla="*/ 195 h 242"/>
              <a:gd name="connsiteX5-7185" fmla="*/ 216 w 326"/>
              <a:gd name="connsiteY5-7186" fmla="*/ 200 h 242"/>
              <a:gd name="connsiteX6-7187" fmla="*/ 200 w 326"/>
              <a:gd name="connsiteY6-7188" fmla="*/ 200 h 242"/>
              <a:gd name="connsiteX7-7189" fmla="*/ 184 w 326"/>
              <a:gd name="connsiteY7-7190" fmla="*/ 205 h 242"/>
              <a:gd name="connsiteX8-7191" fmla="*/ 169 w 326"/>
              <a:gd name="connsiteY8-7192" fmla="*/ 205 h 242"/>
              <a:gd name="connsiteX9-7193" fmla="*/ 153 w 326"/>
              <a:gd name="connsiteY9-7194" fmla="*/ 211 h 242"/>
              <a:gd name="connsiteX10-7195" fmla="*/ 142 w 326"/>
              <a:gd name="connsiteY10-7196" fmla="*/ 211 h 242"/>
              <a:gd name="connsiteX11-7197" fmla="*/ 132 w 326"/>
              <a:gd name="connsiteY11-7198" fmla="*/ 216 h 242"/>
              <a:gd name="connsiteX12-7199" fmla="*/ 127 w 326"/>
              <a:gd name="connsiteY12-7200" fmla="*/ 216 h 242"/>
              <a:gd name="connsiteX13-7201" fmla="*/ 116 w 326"/>
              <a:gd name="connsiteY13-7202" fmla="*/ 221 h 242"/>
              <a:gd name="connsiteX14-7203" fmla="*/ 111 w 326"/>
              <a:gd name="connsiteY14-7204" fmla="*/ 221 h 242"/>
              <a:gd name="connsiteX15-7205" fmla="*/ 105 w 326"/>
              <a:gd name="connsiteY15-7206" fmla="*/ 226 h 242"/>
              <a:gd name="connsiteX16-7207" fmla="*/ 90 w 326"/>
              <a:gd name="connsiteY16-7208" fmla="*/ 232 h 242"/>
              <a:gd name="connsiteX17-7209" fmla="*/ 79 w 326"/>
              <a:gd name="connsiteY17-7210" fmla="*/ 237 h 242"/>
              <a:gd name="connsiteX18-7211" fmla="*/ 69 w 326"/>
              <a:gd name="connsiteY18-7212" fmla="*/ 242 h 242"/>
              <a:gd name="connsiteX19-7213" fmla="*/ 63 w 326"/>
              <a:gd name="connsiteY19-7214" fmla="*/ 242 h 242"/>
              <a:gd name="connsiteX20-7215" fmla="*/ 58 w 326"/>
              <a:gd name="connsiteY20-7216" fmla="*/ 242 h 242"/>
              <a:gd name="connsiteX21-7217" fmla="*/ 53 w 326"/>
              <a:gd name="connsiteY21-7218" fmla="*/ 242 h 242"/>
              <a:gd name="connsiteX22-7219" fmla="*/ 48 w 326"/>
              <a:gd name="connsiteY22-7220" fmla="*/ 242 h 242"/>
              <a:gd name="connsiteX23-7221" fmla="*/ 37 w 326"/>
              <a:gd name="connsiteY23-7222" fmla="*/ 232 h 242"/>
              <a:gd name="connsiteX24-7223" fmla="*/ 27 w 326"/>
              <a:gd name="connsiteY24-7224" fmla="*/ 226 h 242"/>
              <a:gd name="connsiteX25-7225" fmla="*/ 16 w 326"/>
              <a:gd name="connsiteY25-7226" fmla="*/ 216 h 242"/>
              <a:gd name="connsiteX26-7227" fmla="*/ 11 w 326"/>
              <a:gd name="connsiteY26-7228" fmla="*/ 211 h 242"/>
              <a:gd name="connsiteX27-7229" fmla="*/ 6 w 326"/>
              <a:gd name="connsiteY27-7230" fmla="*/ 200 h 242"/>
              <a:gd name="connsiteX28-7231" fmla="*/ 0 w 326"/>
              <a:gd name="connsiteY28-7232" fmla="*/ 195 h 242"/>
              <a:gd name="connsiteX29-7233" fmla="*/ 6 w 326"/>
              <a:gd name="connsiteY29-7234" fmla="*/ 190 h 242"/>
              <a:gd name="connsiteX30-7235" fmla="*/ 11 w 326"/>
              <a:gd name="connsiteY30-7236" fmla="*/ 184 h 242"/>
              <a:gd name="connsiteX31-7237" fmla="*/ 16 w 326"/>
              <a:gd name="connsiteY31-7238" fmla="*/ 179 h 242"/>
              <a:gd name="connsiteX32-7239" fmla="*/ 27 w 326"/>
              <a:gd name="connsiteY32-7240" fmla="*/ 174 h 242"/>
              <a:gd name="connsiteX33-7241" fmla="*/ 37 w 326"/>
              <a:gd name="connsiteY33-7242" fmla="*/ 163 h 242"/>
              <a:gd name="connsiteX34-7243" fmla="*/ 48 w 326"/>
              <a:gd name="connsiteY34-7244" fmla="*/ 153 h 242"/>
              <a:gd name="connsiteX35-7245" fmla="*/ 53 w 326"/>
              <a:gd name="connsiteY35-7246" fmla="*/ 137 h 242"/>
              <a:gd name="connsiteX36-7247" fmla="*/ 63 w 326"/>
              <a:gd name="connsiteY36-7248" fmla="*/ 121 h 242"/>
              <a:gd name="connsiteX37-7249" fmla="*/ 63 w 326"/>
              <a:gd name="connsiteY37-7250" fmla="*/ 100 h 242"/>
              <a:gd name="connsiteX38-7251" fmla="*/ 69 w 326"/>
              <a:gd name="connsiteY38-7252" fmla="*/ 89 h 242"/>
              <a:gd name="connsiteX39-7253" fmla="*/ 69 w 326"/>
              <a:gd name="connsiteY39-7254" fmla="*/ 74 h 242"/>
              <a:gd name="connsiteX40-7255" fmla="*/ 69 w 326"/>
              <a:gd name="connsiteY40-7256" fmla="*/ 63 h 242"/>
              <a:gd name="connsiteX41-7257" fmla="*/ 63 w 326"/>
              <a:gd name="connsiteY41-7258" fmla="*/ 47 h 242"/>
              <a:gd name="connsiteX42-7259" fmla="*/ 58 w 326"/>
              <a:gd name="connsiteY42-7260" fmla="*/ 42 h 242"/>
              <a:gd name="connsiteX43-7261" fmla="*/ 53 w 326"/>
              <a:gd name="connsiteY43-7262" fmla="*/ 37 h 242"/>
              <a:gd name="connsiteX44-7263" fmla="*/ 48 w 326"/>
              <a:gd name="connsiteY44-7264" fmla="*/ 32 h 242"/>
              <a:gd name="connsiteX45-7265" fmla="*/ 48 w 326"/>
              <a:gd name="connsiteY45-7266" fmla="*/ 26 h 242"/>
              <a:gd name="connsiteX46-7267" fmla="*/ 48 w 326"/>
              <a:gd name="connsiteY46-7268" fmla="*/ 16 h 242"/>
              <a:gd name="connsiteX47-7269" fmla="*/ 48 w 326"/>
              <a:gd name="connsiteY47-7270" fmla="*/ 10 h 242"/>
              <a:gd name="connsiteX48-7271" fmla="*/ 53 w 326"/>
              <a:gd name="connsiteY48-7272" fmla="*/ 5 h 242"/>
              <a:gd name="connsiteX49-7273" fmla="*/ 58 w 326"/>
              <a:gd name="connsiteY49-7274" fmla="*/ 5 h 242"/>
              <a:gd name="connsiteX50-7275" fmla="*/ 69 w 326"/>
              <a:gd name="connsiteY50-7276" fmla="*/ 0 h 242"/>
              <a:gd name="connsiteX51-7277" fmla="*/ 74 w 326"/>
              <a:gd name="connsiteY51-7278" fmla="*/ 5 h 242"/>
              <a:gd name="connsiteX52-7279" fmla="*/ 84 w 326"/>
              <a:gd name="connsiteY52-7280" fmla="*/ 5 h 242"/>
              <a:gd name="connsiteX53-7281" fmla="*/ 95 w 326"/>
              <a:gd name="connsiteY53-7282" fmla="*/ 10 h 242"/>
              <a:gd name="connsiteX54-7283" fmla="*/ 105 w 326"/>
              <a:gd name="connsiteY54-7284" fmla="*/ 16 h 242"/>
              <a:gd name="connsiteX55-7285" fmla="*/ 116 w 326"/>
              <a:gd name="connsiteY55-7286" fmla="*/ 26 h 242"/>
              <a:gd name="connsiteX56-7287" fmla="*/ 127 w 326"/>
              <a:gd name="connsiteY56-7288" fmla="*/ 32 h 242"/>
              <a:gd name="connsiteX57-7289" fmla="*/ 132 w 326"/>
              <a:gd name="connsiteY57-7290" fmla="*/ 37 h 242"/>
              <a:gd name="connsiteX58-7291" fmla="*/ 137 w 326"/>
              <a:gd name="connsiteY58-7292" fmla="*/ 42 h 242"/>
              <a:gd name="connsiteX59-7293" fmla="*/ 137 w 326"/>
              <a:gd name="connsiteY59-7294" fmla="*/ 47 h 242"/>
              <a:gd name="connsiteX60-7295" fmla="*/ 137 w 326"/>
              <a:gd name="connsiteY60-7296" fmla="*/ 53 h 242"/>
              <a:gd name="connsiteX61-7297" fmla="*/ 137 w 326"/>
              <a:gd name="connsiteY61-7298" fmla="*/ 58 h 242"/>
              <a:gd name="connsiteX62-7299" fmla="*/ 137 w 326"/>
              <a:gd name="connsiteY62-7300" fmla="*/ 63 h 242"/>
              <a:gd name="connsiteX63-7301" fmla="*/ 137 w 326"/>
              <a:gd name="connsiteY63-7302" fmla="*/ 68 h 242"/>
              <a:gd name="connsiteX64-7303" fmla="*/ 132 w 326"/>
              <a:gd name="connsiteY64-7304" fmla="*/ 79 h 242"/>
              <a:gd name="connsiteX65-7305" fmla="*/ 132 w 326"/>
              <a:gd name="connsiteY65-7306" fmla="*/ 89 h 242"/>
              <a:gd name="connsiteX66-7307" fmla="*/ 127 w 326"/>
              <a:gd name="connsiteY66-7308" fmla="*/ 100 h 242"/>
              <a:gd name="connsiteX67-7309" fmla="*/ 121 w 326"/>
              <a:gd name="connsiteY67-7310" fmla="*/ 111 h 242"/>
              <a:gd name="connsiteX68-7311" fmla="*/ 116 w 326"/>
              <a:gd name="connsiteY68-7312" fmla="*/ 121 h 242"/>
              <a:gd name="connsiteX69-7313" fmla="*/ 116 w 326"/>
              <a:gd name="connsiteY69-7314" fmla="*/ 132 h 242"/>
              <a:gd name="connsiteX70-7315" fmla="*/ 111 w 326"/>
              <a:gd name="connsiteY70-7316" fmla="*/ 137 h 242"/>
              <a:gd name="connsiteX71-7317" fmla="*/ 111 w 326"/>
              <a:gd name="connsiteY71-7318" fmla="*/ 147 h 242"/>
              <a:gd name="connsiteX72-7319" fmla="*/ 111 w 326"/>
              <a:gd name="connsiteY72-7320" fmla="*/ 153 h 242"/>
              <a:gd name="connsiteX73-7321" fmla="*/ 111 w 326"/>
              <a:gd name="connsiteY73-7322" fmla="*/ 158 h 242"/>
              <a:gd name="connsiteX74-7323" fmla="*/ 111 w 326"/>
              <a:gd name="connsiteY74-7324" fmla="*/ 158 h 242"/>
              <a:gd name="connsiteX75-7325" fmla="*/ 111 w 326"/>
              <a:gd name="connsiteY75-7326" fmla="*/ 163 h 242"/>
              <a:gd name="connsiteX76-7327" fmla="*/ 116 w 326"/>
              <a:gd name="connsiteY76-7328" fmla="*/ 163 h 242"/>
              <a:gd name="connsiteX77-7329" fmla="*/ 116 w 326"/>
              <a:gd name="connsiteY77-7330" fmla="*/ 163 h 242"/>
              <a:gd name="connsiteX78-7331" fmla="*/ 121 w 326"/>
              <a:gd name="connsiteY78-7332" fmla="*/ 163 h 242"/>
              <a:gd name="connsiteX79-7333" fmla="*/ 132 w 326"/>
              <a:gd name="connsiteY79-7334" fmla="*/ 163 h 242"/>
              <a:gd name="connsiteX80-7335" fmla="*/ 148 w 326"/>
              <a:gd name="connsiteY80-7336" fmla="*/ 163 h 242"/>
              <a:gd name="connsiteX81-7337" fmla="*/ 169 w 326"/>
              <a:gd name="connsiteY81-7338" fmla="*/ 163 h 242"/>
              <a:gd name="connsiteX82-7339" fmla="*/ 190 w 326"/>
              <a:gd name="connsiteY82-7340" fmla="*/ 163 h 242"/>
              <a:gd name="connsiteX83-7341" fmla="*/ 211 w 326"/>
              <a:gd name="connsiteY83-7342" fmla="*/ 158 h 242"/>
              <a:gd name="connsiteX84-7343" fmla="*/ 242 w 326"/>
              <a:gd name="connsiteY84-7344" fmla="*/ 153 h 242"/>
              <a:gd name="connsiteX85-7345" fmla="*/ 269 w 326"/>
              <a:gd name="connsiteY85-7346" fmla="*/ 153 h 242"/>
              <a:gd name="connsiteX86-7347" fmla="*/ 290 w 326"/>
              <a:gd name="connsiteY86-7348" fmla="*/ 147 h 242"/>
              <a:gd name="connsiteX87-7349" fmla="*/ 311 w 326"/>
              <a:gd name="connsiteY87-7350" fmla="*/ 147 h 242"/>
              <a:gd name="connsiteX0-7351" fmla="*/ 305 w 311"/>
              <a:gd name="connsiteY0-7352" fmla="*/ 184 h 242"/>
              <a:gd name="connsiteX1-7353" fmla="*/ 279 w 311"/>
              <a:gd name="connsiteY1-7354" fmla="*/ 190 h 242"/>
              <a:gd name="connsiteX2-7355" fmla="*/ 258 w 311"/>
              <a:gd name="connsiteY2-7356" fmla="*/ 190 h 242"/>
              <a:gd name="connsiteX3-7357" fmla="*/ 237 w 311"/>
              <a:gd name="connsiteY3-7358" fmla="*/ 195 h 242"/>
              <a:gd name="connsiteX4-7359" fmla="*/ 216 w 311"/>
              <a:gd name="connsiteY4-7360" fmla="*/ 200 h 242"/>
              <a:gd name="connsiteX5-7361" fmla="*/ 200 w 311"/>
              <a:gd name="connsiteY5-7362" fmla="*/ 200 h 242"/>
              <a:gd name="connsiteX6-7363" fmla="*/ 184 w 311"/>
              <a:gd name="connsiteY6-7364" fmla="*/ 205 h 242"/>
              <a:gd name="connsiteX7-7365" fmla="*/ 169 w 311"/>
              <a:gd name="connsiteY7-7366" fmla="*/ 205 h 242"/>
              <a:gd name="connsiteX8-7367" fmla="*/ 153 w 311"/>
              <a:gd name="connsiteY8-7368" fmla="*/ 211 h 242"/>
              <a:gd name="connsiteX9-7369" fmla="*/ 142 w 311"/>
              <a:gd name="connsiteY9-7370" fmla="*/ 211 h 242"/>
              <a:gd name="connsiteX10-7371" fmla="*/ 132 w 311"/>
              <a:gd name="connsiteY10-7372" fmla="*/ 216 h 242"/>
              <a:gd name="connsiteX11-7373" fmla="*/ 127 w 311"/>
              <a:gd name="connsiteY11-7374" fmla="*/ 216 h 242"/>
              <a:gd name="connsiteX12-7375" fmla="*/ 116 w 311"/>
              <a:gd name="connsiteY12-7376" fmla="*/ 221 h 242"/>
              <a:gd name="connsiteX13-7377" fmla="*/ 111 w 311"/>
              <a:gd name="connsiteY13-7378" fmla="*/ 221 h 242"/>
              <a:gd name="connsiteX14-7379" fmla="*/ 105 w 311"/>
              <a:gd name="connsiteY14-7380" fmla="*/ 226 h 242"/>
              <a:gd name="connsiteX15-7381" fmla="*/ 90 w 311"/>
              <a:gd name="connsiteY15-7382" fmla="*/ 232 h 242"/>
              <a:gd name="connsiteX16-7383" fmla="*/ 79 w 311"/>
              <a:gd name="connsiteY16-7384" fmla="*/ 237 h 242"/>
              <a:gd name="connsiteX17-7385" fmla="*/ 69 w 311"/>
              <a:gd name="connsiteY17-7386" fmla="*/ 242 h 242"/>
              <a:gd name="connsiteX18-7387" fmla="*/ 63 w 311"/>
              <a:gd name="connsiteY18-7388" fmla="*/ 242 h 242"/>
              <a:gd name="connsiteX19-7389" fmla="*/ 58 w 311"/>
              <a:gd name="connsiteY19-7390" fmla="*/ 242 h 242"/>
              <a:gd name="connsiteX20-7391" fmla="*/ 53 w 311"/>
              <a:gd name="connsiteY20-7392" fmla="*/ 242 h 242"/>
              <a:gd name="connsiteX21-7393" fmla="*/ 48 w 311"/>
              <a:gd name="connsiteY21-7394" fmla="*/ 242 h 242"/>
              <a:gd name="connsiteX22-7395" fmla="*/ 37 w 311"/>
              <a:gd name="connsiteY22-7396" fmla="*/ 232 h 242"/>
              <a:gd name="connsiteX23-7397" fmla="*/ 27 w 311"/>
              <a:gd name="connsiteY23-7398" fmla="*/ 226 h 242"/>
              <a:gd name="connsiteX24-7399" fmla="*/ 16 w 311"/>
              <a:gd name="connsiteY24-7400" fmla="*/ 216 h 242"/>
              <a:gd name="connsiteX25-7401" fmla="*/ 11 w 311"/>
              <a:gd name="connsiteY25-7402" fmla="*/ 211 h 242"/>
              <a:gd name="connsiteX26-7403" fmla="*/ 6 w 311"/>
              <a:gd name="connsiteY26-7404" fmla="*/ 200 h 242"/>
              <a:gd name="connsiteX27-7405" fmla="*/ 0 w 311"/>
              <a:gd name="connsiteY27-7406" fmla="*/ 195 h 242"/>
              <a:gd name="connsiteX28-7407" fmla="*/ 6 w 311"/>
              <a:gd name="connsiteY28-7408" fmla="*/ 190 h 242"/>
              <a:gd name="connsiteX29-7409" fmla="*/ 11 w 311"/>
              <a:gd name="connsiteY29-7410" fmla="*/ 184 h 242"/>
              <a:gd name="connsiteX30-7411" fmla="*/ 16 w 311"/>
              <a:gd name="connsiteY30-7412" fmla="*/ 179 h 242"/>
              <a:gd name="connsiteX31-7413" fmla="*/ 27 w 311"/>
              <a:gd name="connsiteY31-7414" fmla="*/ 174 h 242"/>
              <a:gd name="connsiteX32-7415" fmla="*/ 37 w 311"/>
              <a:gd name="connsiteY32-7416" fmla="*/ 163 h 242"/>
              <a:gd name="connsiteX33-7417" fmla="*/ 48 w 311"/>
              <a:gd name="connsiteY33-7418" fmla="*/ 153 h 242"/>
              <a:gd name="connsiteX34-7419" fmla="*/ 53 w 311"/>
              <a:gd name="connsiteY34-7420" fmla="*/ 137 h 242"/>
              <a:gd name="connsiteX35-7421" fmla="*/ 63 w 311"/>
              <a:gd name="connsiteY35-7422" fmla="*/ 121 h 242"/>
              <a:gd name="connsiteX36-7423" fmla="*/ 63 w 311"/>
              <a:gd name="connsiteY36-7424" fmla="*/ 100 h 242"/>
              <a:gd name="connsiteX37-7425" fmla="*/ 69 w 311"/>
              <a:gd name="connsiteY37-7426" fmla="*/ 89 h 242"/>
              <a:gd name="connsiteX38-7427" fmla="*/ 69 w 311"/>
              <a:gd name="connsiteY38-7428" fmla="*/ 74 h 242"/>
              <a:gd name="connsiteX39-7429" fmla="*/ 69 w 311"/>
              <a:gd name="connsiteY39-7430" fmla="*/ 63 h 242"/>
              <a:gd name="connsiteX40-7431" fmla="*/ 63 w 311"/>
              <a:gd name="connsiteY40-7432" fmla="*/ 47 h 242"/>
              <a:gd name="connsiteX41-7433" fmla="*/ 58 w 311"/>
              <a:gd name="connsiteY41-7434" fmla="*/ 42 h 242"/>
              <a:gd name="connsiteX42-7435" fmla="*/ 53 w 311"/>
              <a:gd name="connsiteY42-7436" fmla="*/ 37 h 242"/>
              <a:gd name="connsiteX43-7437" fmla="*/ 48 w 311"/>
              <a:gd name="connsiteY43-7438" fmla="*/ 32 h 242"/>
              <a:gd name="connsiteX44-7439" fmla="*/ 48 w 311"/>
              <a:gd name="connsiteY44-7440" fmla="*/ 26 h 242"/>
              <a:gd name="connsiteX45-7441" fmla="*/ 48 w 311"/>
              <a:gd name="connsiteY45-7442" fmla="*/ 16 h 242"/>
              <a:gd name="connsiteX46-7443" fmla="*/ 48 w 311"/>
              <a:gd name="connsiteY46-7444" fmla="*/ 10 h 242"/>
              <a:gd name="connsiteX47-7445" fmla="*/ 53 w 311"/>
              <a:gd name="connsiteY47-7446" fmla="*/ 5 h 242"/>
              <a:gd name="connsiteX48-7447" fmla="*/ 58 w 311"/>
              <a:gd name="connsiteY48-7448" fmla="*/ 5 h 242"/>
              <a:gd name="connsiteX49-7449" fmla="*/ 69 w 311"/>
              <a:gd name="connsiteY49-7450" fmla="*/ 0 h 242"/>
              <a:gd name="connsiteX50-7451" fmla="*/ 74 w 311"/>
              <a:gd name="connsiteY50-7452" fmla="*/ 5 h 242"/>
              <a:gd name="connsiteX51-7453" fmla="*/ 84 w 311"/>
              <a:gd name="connsiteY51-7454" fmla="*/ 5 h 242"/>
              <a:gd name="connsiteX52-7455" fmla="*/ 95 w 311"/>
              <a:gd name="connsiteY52-7456" fmla="*/ 10 h 242"/>
              <a:gd name="connsiteX53-7457" fmla="*/ 105 w 311"/>
              <a:gd name="connsiteY53-7458" fmla="*/ 16 h 242"/>
              <a:gd name="connsiteX54-7459" fmla="*/ 116 w 311"/>
              <a:gd name="connsiteY54-7460" fmla="*/ 26 h 242"/>
              <a:gd name="connsiteX55-7461" fmla="*/ 127 w 311"/>
              <a:gd name="connsiteY55-7462" fmla="*/ 32 h 242"/>
              <a:gd name="connsiteX56-7463" fmla="*/ 132 w 311"/>
              <a:gd name="connsiteY56-7464" fmla="*/ 37 h 242"/>
              <a:gd name="connsiteX57-7465" fmla="*/ 137 w 311"/>
              <a:gd name="connsiteY57-7466" fmla="*/ 42 h 242"/>
              <a:gd name="connsiteX58-7467" fmla="*/ 137 w 311"/>
              <a:gd name="connsiteY58-7468" fmla="*/ 47 h 242"/>
              <a:gd name="connsiteX59-7469" fmla="*/ 137 w 311"/>
              <a:gd name="connsiteY59-7470" fmla="*/ 53 h 242"/>
              <a:gd name="connsiteX60-7471" fmla="*/ 137 w 311"/>
              <a:gd name="connsiteY60-7472" fmla="*/ 58 h 242"/>
              <a:gd name="connsiteX61-7473" fmla="*/ 137 w 311"/>
              <a:gd name="connsiteY61-7474" fmla="*/ 63 h 242"/>
              <a:gd name="connsiteX62-7475" fmla="*/ 137 w 311"/>
              <a:gd name="connsiteY62-7476" fmla="*/ 68 h 242"/>
              <a:gd name="connsiteX63-7477" fmla="*/ 132 w 311"/>
              <a:gd name="connsiteY63-7478" fmla="*/ 79 h 242"/>
              <a:gd name="connsiteX64-7479" fmla="*/ 132 w 311"/>
              <a:gd name="connsiteY64-7480" fmla="*/ 89 h 242"/>
              <a:gd name="connsiteX65-7481" fmla="*/ 127 w 311"/>
              <a:gd name="connsiteY65-7482" fmla="*/ 100 h 242"/>
              <a:gd name="connsiteX66-7483" fmla="*/ 121 w 311"/>
              <a:gd name="connsiteY66-7484" fmla="*/ 111 h 242"/>
              <a:gd name="connsiteX67-7485" fmla="*/ 116 w 311"/>
              <a:gd name="connsiteY67-7486" fmla="*/ 121 h 242"/>
              <a:gd name="connsiteX68-7487" fmla="*/ 116 w 311"/>
              <a:gd name="connsiteY68-7488" fmla="*/ 132 h 242"/>
              <a:gd name="connsiteX69-7489" fmla="*/ 111 w 311"/>
              <a:gd name="connsiteY69-7490" fmla="*/ 137 h 242"/>
              <a:gd name="connsiteX70-7491" fmla="*/ 111 w 311"/>
              <a:gd name="connsiteY70-7492" fmla="*/ 147 h 242"/>
              <a:gd name="connsiteX71-7493" fmla="*/ 111 w 311"/>
              <a:gd name="connsiteY71-7494" fmla="*/ 153 h 242"/>
              <a:gd name="connsiteX72-7495" fmla="*/ 111 w 311"/>
              <a:gd name="connsiteY72-7496" fmla="*/ 158 h 242"/>
              <a:gd name="connsiteX73-7497" fmla="*/ 111 w 311"/>
              <a:gd name="connsiteY73-7498" fmla="*/ 158 h 242"/>
              <a:gd name="connsiteX74-7499" fmla="*/ 111 w 311"/>
              <a:gd name="connsiteY74-7500" fmla="*/ 163 h 242"/>
              <a:gd name="connsiteX75-7501" fmla="*/ 116 w 311"/>
              <a:gd name="connsiteY75-7502" fmla="*/ 163 h 242"/>
              <a:gd name="connsiteX76-7503" fmla="*/ 116 w 311"/>
              <a:gd name="connsiteY76-7504" fmla="*/ 163 h 242"/>
              <a:gd name="connsiteX77-7505" fmla="*/ 121 w 311"/>
              <a:gd name="connsiteY77-7506" fmla="*/ 163 h 242"/>
              <a:gd name="connsiteX78-7507" fmla="*/ 132 w 311"/>
              <a:gd name="connsiteY78-7508" fmla="*/ 163 h 242"/>
              <a:gd name="connsiteX79-7509" fmla="*/ 148 w 311"/>
              <a:gd name="connsiteY79-7510" fmla="*/ 163 h 242"/>
              <a:gd name="connsiteX80-7511" fmla="*/ 169 w 311"/>
              <a:gd name="connsiteY80-7512" fmla="*/ 163 h 242"/>
              <a:gd name="connsiteX81-7513" fmla="*/ 190 w 311"/>
              <a:gd name="connsiteY81-7514" fmla="*/ 163 h 242"/>
              <a:gd name="connsiteX82-7515" fmla="*/ 211 w 311"/>
              <a:gd name="connsiteY82-7516" fmla="*/ 158 h 242"/>
              <a:gd name="connsiteX83-7517" fmla="*/ 242 w 311"/>
              <a:gd name="connsiteY83-7518" fmla="*/ 153 h 242"/>
              <a:gd name="connsiteX84-7519" fmla="*/ 269 w 311"/>
              <a:gd name="connsiteY84-7520" fmla="*/ 153 h 242"/>
              <a:gd name="connsiteX85-7521" fmla="*/ 290 w 311"/>
              <a:gd name="connsiteY85-7522" fmla="*/ 147 h 242"/>
              <a:gd name="connsiteX86-7523" fmla="*/ 311 w 311"/>
              <a:gd name="connsiteY86-7524" fmla="*/ 147 h 242"/>
              <a:gd name="connsiteX0-7525" fmla="*/ 279 w 311"/>
              <a:gd name="connsiteY0-7526" fmla="*/ 190 h 242"/>
              <a:gd name="connsiteX1-7527" fmla="*/ 258 w 311"/>
              <a:gd name="connsiteY1-7528" fmla="*/ 190 h 242"/>
              <a:gd name="connsiteX2-7529" fmla="*/ 237 w 311"/>
              <a:gd name="connsiteY2-7530" fmla="*/ 195 h 242"/>
              <a:gd name="connsiteX3-7531" fmla="*/ 216 w 311"/>
              <a:gd name="connsiteY3-7532" fmla="*/ 200 h 242"/>
              <a:gd name="connsiteX4-7533" fmla="*/ 200 w 311"/>
              <a:gd name="connsiteY4-7534" fmla="*/ 200 h 242"/>
              <a:gd name="connsiteX5-7535" fmla="*/ 184 w 311"/>
              <a:gd name="connsiteY5-7536" fmla="*/ 205 h 242"/>
              <a:gd name="connsiteX6-7537" fmla="*/ 169 w 311"/>
              <a:gd name="connsiteY6-7538" fmla="*/ 205 h 242"/>
              <a:gd name="connsiteX7-7539" fmla="*/ 153 w 311"/>
              <a:gd name="connsiteY7-7540" fmla="*/ 211 h 242"/>
              <a:gd name="connsiteX8-7541" fmla="*/ 142 w 311"/>
              <a:gd name="connsiteY8-7542" fmla="*/ 211 h 242"/>
              <a:gd name="connsiteX9-7543" fmla="*/ 132 w 311"/>
              <a:gd name="connsiteY9-7544" fmla="*/ 216 h 242"/>
              <a:gd name="connsiteX10-7545" fmla="*/ 127 w 311"/>
              <a:gd name="connsiteY10-7546" fmla="*/ 216 h 242"/>
              <a:gd name="connsiteX11-7547" fmla="*/ 116 w 311"/>
              <a:gd name="connsiteY11-7548" fmla="*/ 221 h 242"/>
              <a:gd name="connsiteX12-7549" fmla="*/ 111 w 311"/>
              <a:gd name="connsiteY12-7550" fmla="*/ 221 h 242"/>
              <a:gd name="connsiteX13-7551" fmla="*/ 105 w 311"/>
              <a:gd name="connsiteY13-7552" fmla="*/ 226 h 242"/>
              <a:gd name="connsiteX14-7553" fmla="*/ 90 w 311"/>
              <a:gd name="connsiteY14-7554" fmla="*/ 232 h 242"/>
              <a:gd name="connsiteX15-7555" fmla="*/ 79 w 311"/>
              <a:gd name="connsiteY15-7556" fmla="*/ 237 h 242"/>
              <a:gd name="connsiteX16-7557" fmla="*/ 69 w 311"/>
              <a:gd name="connsiteY16-7558" fmla="*/ 242 h 242"/>
              <a:gd name="connsiteX17-7559" fmla="*/ 63 w 311"/>
              <a:gd name="connsiteY17-7560" fmla="*/ 242 h 242"/>
              <a:gd name="connsiteX18-7561" fmla="*/ 58 w 311"/>
              <a:gd name="connsiteY18-7562" fmla="*/ 242 h 242"/>
              <a:gd name="connsiteX19-7563" fmla="*/ 53 w 311"/>
              <a:gd name="connsiteY19-7564" fmla="*/ 242 h 242"/>
              <a:gd name="connsiteX20-7565" fmla="*/ 48 w 311"/>
              <a:gd name="connsiteY20-7566" fmla="*/ 242 h 242"/>
              <a:gd name="connsiteX21-7567" fmla="*/ 37 w 311"/>
              <a:gd name="connsiteY21-7568" fmla="*/ 232 h 242"/>
              <a:gd name="connsiteX22-7569" fmla="*/ 27 w 311"/>
              <a:gd name="connsiteY22-7570" fmla="*/ 226 h 242"/>
              <a:gd name="connsiteX23-7571" fmla="*/ 16 w 311"/>
              <a:gd name="connsiteY23-7572" fmla="*/ 216 h 242"/>
              <a:gd name="connsiteX24-7573" fmla="*/ 11 w 311"/>
              <a:gd name="connsiteY24-7574" fmla="*/ 211 h 242"/>
              <a:gd name="connsiteX25-7575" fmla="*/ 6 w 311"/>
              <a:gd name="connsiteY25-7576" fmla="*/ 200 h 242"/>
              <a:gd name="connsiteX26-7577" fmla="*/ 0 w 311"/>
              <a:gd name="connsiteY26-7578" fmla="*/ 195 h 242"/>
              <a:gd name="connsiteX27-7579" fmla="*/ 6 w 311"/>
              <a:gd name="connsiteY27-7580" fmla="*/ 190 h 242"/>
              <a:gd name="connsiteX28-7581" fmla="*/ 11 w 311"/>
              <a:gd name="connsiteY28-7582" fmla="*/ 184 h 242"/>
              <a:gd name="connsiteX29-7583" fmla="*/ 16 w 311"/>
              <a:gd name="connsiteY29-7584" fmla="*/ 179 h 242"/>
              <a:gd name="connsiteX30-7585" fmla="*/ 27 w 311"/>
              <a:gd name="connsiteY30-7586" fmla="*/ 174 h 242"/>
              <a:gd name="connsiteX31-7587" fmla="*/ 37 w 311"/>
              <a:gd name="connsiteY31-7588" fmla="*/ 163 h 242"/>
              <a:gd name="connsiteX32-7589" fmla="*/ 48 w 311"/>
              <a:gd name="connsiteY32-7590" fmla="*/ 153 h 242"/>
              <a:gd name="connsiteX33-7591" fmla="*/ 53 w 311"/>
              <a:gd name="connsiteY33-7592" fmla="*/ 137 h 242"/>
              <a:gd name="connsiteX34-7593" fmla="*/ 63 w 311"/>
              <a:gd name="connsiteY34-7594" fmla="*/ 121 h 242"/>
              <a:gd name="connsiteX35-7595" fmla="*/ 63 w 311"/>
              <a:gd name="connsiteY35-7596" fmla="*/ 100 h 242"/>
              <a:gd name="connsiteX36-7597" fmla="*/ 69 w 311"/>
              <a:gd name="connsiteY36-7598" fmla="*/ 89 h 242"/>
              <a:gd name="connsiteX37-7599" fmla="*/ 69 w 311"/>
              <a:gd name="connsiteY37-7600" fmla="*/ 74 h 242"/>
              <a:gd name="connsiteX38-7601" fmla="*/ 69 w 311"/>
              <a:gd name="connsiteY38-7602" fmla="*/ 63 h 242"/>
              <a:gd name="connsiteX39-7603" fmla="*/ 63 w 311"/>
              <a:gd name="connsiteY39-7604" fmla="*/ 47 h 242"/>
              <a:gd name="connsiteX40-7605" fmla="*/ 58 w 311"/>
              <a:gd name="connsiteY40-7606" fmla="*/ 42 h 242"/>
              <a:gd name="connsiteX41-7607" fmla="*/ 53 w 311"/>
              <a:gd name="connsiteY41-7608" fmla="*/ 37 h 242"/>
              <a:gd name="connsiteX42-7609" fmla="*/ 48 w 311"/>
              <a:gd name="connsiteY42-7610" fmla="*/ 32 h 242"/>
              <a:gd name="connsiteX43-7611" fmla="*/ 48 w 311"/>
              <a:gd name="connsiteY43-7612" fmla="*/ 26 h 242"/>
              <a:gd name="connsiteX44-7613" fmla="*/ 48 w 311"/>
              <a:gd name="connsiteY44-7614" fmla="*/ 16 h 242"/>
              <a:gd name="connsiteX45-7615" fmla="*/ 48 w 311"/>
              <a:gd name="connsiteY45-7616" fmla="*/ 10 h 242"/>
              <a:gd name="connsiteX46-7617" fmla="*/ 53 w 311"/>
              <a:gd name="connsiteY46-7618" fmla="*/ 5 h 242"/>
              <a:gd name="connsiteX47-7619" fmla="*/ 58 w 311"/>
              <a:gd name="connsiteY47-7620" fmla="*/ 5 h 242"/>
              <a:gd name="connsiteX48-7621" fmla="*/ 69 w 311"/>
              <a:gd name="connsiteY48-7622" fmla="*/ 0 h 242"/>
              <a:gd name="connsiteX49-7623" fmla="*/ 74 w 311"/>
              <a:gd name="connsiteY49-7624" fmla="*/ 5 h 242"/>
              <a:gd name="connsiteX50-7625" fmla="*/ 84 w 311"/>
              <a:gd name="connsiteY50-7626" fmla="*/ 5 h 242"/>
              <a:gd name="connsiteX51-7627" fmla="*/ 95 w 311"/>
              <a:gd name="connsiteY51-7628" fmla="*/ 10 h 242"/>
              <a:gd name="connsiteX52-7629" fmla="*/ 105 w 311"/>
              <a:gd name="connsiteY52-7630" fmla="*/ 16 h 242"/>
              <a:gd name="connsiteX53-7631" fmla="*/ 116 w 311"/>
              <a:gd name="connsiteY53-7632" fmla="*/ 26 h 242"/>
              <a:gd name="connsiteX54-7633" fmla="*/ 127 w 311"/>
              <a:gd name="connsiteY54-7634" fmla="*/ 32 h 242"/>
              <a:gd name="connsiteX55-7635" fmla="*/ 132 w 311"/>
              <a:gd name="connsiteY55-7636" fmla="*/ 37 h 242"/>
              <a:gd name="connsiteX56-7637" fmla="*/ 137 w 311"/>
              <a:gd name="connsiteY56-7638" fmla="*/ 42 h 242"/>
              <a:gd name="connsiteX57-7639" fmla="*/ 137 w 311"/>
              <a:gd name="connsiteY57-7640" fmla="*/ 47 h 242"/>
              <a:gd name="connsiteX58-7641" fmla="*/ 137 w 311"/>
              <a:gd name="connsiteY58-7642" fmla="*/ 53 h 242"/>
              <a:gd name="connsiteX59-7643" fmla="*/ 137 w 311"/>
              <a:gd name="connsiteY59-7644" fmla="*/ 58 h 242"/>
              <a:gd name="connsiteX60-7645" fmla="*/ 137 w 311"/>
              <a:gd name="connsiteY60-7646" fmla="*/ 63 h 242"/>
              <a:gd name="connsiteX61-7647" fmla="*/ 137 w 311"/>
              <a:gd name="connsiteY61-7648" fmla="*/ 68 h 242"/>
              <a:gd name="connsiteX62-7649" fmla="*/ 132 w 311"/>
              <a:gd name="connsiteY62-7650" fmla="*/ 79 h 242"/>
              <a:gd name="connsiteX63-7651" fmla="*/ 132 w 311"/>
              <a:gd name="connsiteY63-7652" fmla="*/ 89 h 242"/>
              <a:gd name="connsiteX64-7653" fmla="*/ 127 w 311"/>
              <a:gd name="connsiteY64-7654" fmla="*/ 100 h 242"/>
              <a:gd name="connsiteX65-7655" fmla="*/ 121 w 311"/>
              <a:gd name="connsiteY65-7656" fmla="*/ 111 h 242"/>
              <a:gd name="connsiteX66-7657" fmla="*/ 116 w 311"/>
              <a:gd name="connsiteY66-7658" fmla="*/ 121 h 242"/>
              <a:gd name="connsiteX67-7659" fmla="*/ 116 w 311"/>
              <a:gd name="connsiteY67-7660" fmla="*/ 132 h 242"/>
              <a:gd name="connsiteX68-7661" fmla="*/ 111 w 311"/>
              <a:gd name="connsiteY68-7662" fmla="*/ 137 h 242"/>
              <a:gd name="connsiteX69-7663" fmla="*/ 111 w 311"/>
              <a:gd name="connsiteY69-7664" fmla="*/ 147 h 242"/>
              <a:gd name="connsiteX70-7665" fmla="*/ 111 w 311"/>
              <a:gd name="connsiteY70-7666" fmla="*/ 153 h 242"/>
              <a:gd name="connsiteX71-7667" fmla="*/ 111 w 311"/>
              <a:gd name="connsiteY71-7668" fmla="*/ 158 h 242"/>
              <a:gd name="connsiteX72-7669" fmla="*/ 111 w 311"/>
              <a:gd name="connsiteY72-7670" fmla="*/ 158 h 242"/>
              <a:gd name="connsiteX73-7671" fmla="*/ 111 w 311"/>
              <a:gd name="connsiteY73-7672" fmla="*/ 163 h 242"/>
              <a:gd name="connsiteX74-7673" fmla="*/ 116 w 311"/>
              <a:gd name="connsiteY74-7674" fmla="*/ 163 h 242"/>
              <a:gd name="connsiteX75-7675" fmla="*/ 116 w 311"/>
              <a:gd name="connsiteY75-7676" fmla="*/ 163 h 242"/>
              <a:gd name="connsiteX76-7677" fmla="*/ 121 w 311"/>
              <a:gd name="connsiteY76-7678" fmla="*/ 163 h 242"/>
              <a:gd name="connsiteX77-7679" fmla="*/ 132 w 311"/>
              <a:gd name="connsiteY77-7680" fmla="*/ 163 h 242"/>
              <a:gd name="connsiteX78-7681" fmla="*/ 148 w 311"/>
              <a:gd name="connsiteY78-7682" fmla="*/ 163 h 242"/>
              <a:gd name="connsiteX79-7683" fmla="*/ 169 w 311"/>
              <a:gd name="connsiteY79-7684" fmla="*/ 163 h 242"/>
              <a:gd name="connsiteX80-7685" fmla="*/ 190 w 311"/>
              <a:gd name="connsiteY80-7686" fmla="*/ 163 h 242"/>
              <a:gd name="connsiteX81-7687" fmla="*/ 211 w 311"/>
              <a:gd name="connsiteY81-7688" fmla="*/ 158 h 242"/>
              <a:gd name="connsiteX82-7689" fmla="*/ 242 w 311"/>
              <a:gd name="connsiteY82-7690" fmla="*/ 153 h 242"/>
              <a:gd name="connsiteX83-7691" fmla="*/ 269 w 311"/>
              <a:gd name="connsiteY83-7692" fmla="*/ 153 h 242"/>
              <a:gd name="connsiteX84-7693" fmla="*/ 290 w 311"/>
              <a:gd name="connsiteY84-7694" fmla="*/ 147 h 242"/>
              <a:gd name="connsiteX85-7695" fmla="*/ 311 w 311"/>
              <a:gd name="connsiteY85-7696" fmla="*/ 147 h 242"/>
              <a:gd name="connsiteX0-7697" fmla="*/ 258 w 311"/>
              <a:gd name="connsiteY0-7698" fmla="*/ 190 h 242"/>
              <a:gd name="connsiteX1-7699" fmla="*/ 237 w 311"/>
              <a:gd name="connsiteY1-7700" fmla="*/ 195 h 242"/>
              <a:gd name="connsiteX2-7701" fmla="*/ 216 w 311"/>
              <a:gd name="connsiteY2-7702" fmla="*/ 200 h 242"/>
              <a:gd name="connsiteX3-7703" fmla="*/ 200 w 311"/>
              <a:gd name="connsiteY3-7704" fmla="*/ 200 h 242"/>
              <a:gd name="connsiteX4-7705" fmla="*/ 184 w 311"/>
              <a:gd name="connsiteY4-7706" fmla="*/ 205 h 242"/>
              <a:gd name="connsiteX5-7707" fmla="*/ 169 w 311"/>
              <a:gd name="connsiteY5-7708" fmla="*/ 205 h 242"/>
              <a:gd name="connsiteX6-7709" fmla="*/ 153 w 311"/>
              <a:gd name="connsiteY6-7710" fmla="*/ 211 h 242"/>
              <a:gd name="connsiteX7-7711" fmla="*/ 142 w 311"/>
              <a:gd name="connsiteY7-7712" fmla="*/ 211 h 242"/>
              <a:gd name="connsiteX8-7713" fmla="*/ 132 w 311"/>
              <a:gd name="connsiteY8-7714" fmla="*/ 216 h 242"/>
              <a:gd name="connsiteX9-7715" fmla="*/ 127 w 311"/>
              <a:gd name="connsiteY9-7716" fmla="*/ 216 h 242"/>
              <a:gd name="connsiteX10-7717" fmla="*/ 116 w 311"/>
              <a:gd name="connsiteY10-7718" fmla="*/ 221 h 242"/>
              <a:gd name="connsiteX11-7719" fmla="*/ 111 w 311"/>
              <a:gd name="connsiteY11-7720" fmla="*/ 221 h 242"/>
              <a:gd name="connsiteX12-7721" fmla="*/ 105 w 311"/>
              <a:gd name="connsiteY12-7722" fmla="*/ 226 h 242"/>
              <a:gd name="connsiteX13-7723" fmla="*/ 90 w 311"/>
              <a:gd name="connsiteY13-7724" fmla="*/ 232 h 242"/>
              <a:gd name="connsiteX14-7725" fmla="*/ 79 w 311"/>
              <a:gd name="connsiteY14-7726" fmla="*/ 237 h 242"/>
              <a:gd name="connsiteX15-7727" fmla="*/ 69 w 311"/>
              <a:gd name="connsiteY15-7728" fmla="*/ 242 h 242"/>
              <a:gd name="connsiteX16-7729" fmla="*/ 63 w 311"/>
              <a:gd name="connsiteY16-7730" fmla="*/ 242 h 242"/>
              <a:gd name="connsiteX17-7731" fmla="*/ 58 w 311"/>
              <a:gd name="connsiteY17-7732" fmla="*/ 242 h 242"/>
              <a:gd name="connsiteX18-7733" fmla="*/ 53 w 311"/>
              <a:gd name="connsiteY18-7734" fmla="*/ 242 h 242"/>
              <a:gd name="connsiteX19-7735" fmla="*/ 48 w 311"/>
              <a:gd name="connsiteY19-7736" fmla="*/ 242 h 242"/>
              <a:gd name="connsiteX20-7737" fmla="*/ 37 w 311"/>
              <a:gd name="connsiteY20-7738" fmla="*/ 232 h 242"/>
              <a:gd name="connsiteX21-7739" fmla="*/ 27 w 311"/>
              <a:gd name="connsiteY21-7740" fmla="*/ 226 h 242"/>
              <a:gd name="connsiteX22-7741" fmla="*/ 16 w 311"/>
              <a:gd name="connsiteY22-7742" fmla="*/ 216 h 242"/>
              <a:gd name="connsiteX23-7743" fmla="*/ 11 w 311"/>
              <a:gd name="connsiteY23-7744" fmla="*/ 211 h 242"/>
              <a:gd name="connsiteX24-7745" fmla="*/ 6 w 311"/>
              <a:gd name="connsiteY24-7746" fmla="*/ 200 h 242"/>
              <a:gd name="connsiteX25-7747" fmla="*/ 0 w 311"/>
              <a:gd name="connsiteY25-7748" fmla="*/ 195 h 242"/>
              <a:gd name="connsiteX26-7749" fmla="*/ 6 w 311"/>
              <a:gd name="connsiteY26-7750" fmla="*/ 190 h 242"/>
              <a:gd name="connsiteX27-7751" fmla="*/ 11 w 311"/>
              <a:gd name="connsiteY27-7752" fmla="*/ 184 h 242"/>
              <a:gd name="connsiteX28-7753" fmla="*/ 16 w 311"/>
              <a:gd name="connsiteY28-7754" fmla="*/ 179 h 242"/>
              <a:gd name="connsiteX29-7755" fmla="*/ 27 w 311"/>
              <a:gd name="connsiteY29-7756" fmla="*/ 174 h 242"/>
              <a:gd name="connsiteX30-7757" fmla="*/ 37 w 311"/>
              <a:gd name="connsiteY30-7758" fmla="*/ 163 h 242"/>
              <a:gd name="connsiteX31-7759" fmla="*/ 48 w 311"/>
              <a:gd name="connsiteY31-7760" fmla="*/ 153 h 242"/>
              <a:gd name="connsiteX32-7761" fmla="*/ 53 w 311"/>
              <a:gd name="connsiteY32-7762" fmla="*/ 137 h 242"/>
              <a:gd name="connsiteX33-7763" fmla="*/ 63 w 311"/>
              <a:gd name="connsiteY33-7764" fmla="*/ 121 h 242"/>
              <a:gd name="connsiteX34-7765" fmla="*/ 63 w 311"/>
              <a:gd name="connsiteY34-7766" fmla="*/ 100 h 242"/>
              <a:gd name="connsiteX35-7767" fmla="*/ 69 w 311"/>
              <a:gd name="connsiteY35-7768" fmla="*/ 89 h 242"/>
              <a:gd name="connsiteX36-7769" fmla="*/ 69 w 311"/>
              <a:gd name="connsiteY36-7770" fmla="*/ 74 h 242"/>
              <a:gd name="connsiteX37-7771" fmla="*/ 69 w 311"/>
              <a:gd name="connsiteY37-7772" fmla="*/ 63 h 242"/>
              <a:gd name="connsiteX38-7773" fmla="*/ 63 w 311"/>
              <a:gd name="connsiteY38-7774" fmla="*/ 47 h 242"/>
              <a:gd name="connsiteX39-7775" fmla="*/ 58 w 311"/>
              <a:gd name="connsiteY39-7776" fmla="*/ 42 h 242"/>
              <a:gd name="connsiteX40-7777" fmla="*/ 53 w 311"/>
              <a:gd name="connsiteY40-7778" fmla="*/ 37 h 242"/>
              <a:gd name="connsiteX41-7779" fmla="*/ 48 w 311"/>
              <a:gd name="connsiteY41-7780" fmla="*/ 32 h 242"/>
              <a:gd name="connsiteX42-7781" fmla="*/ 48 w 311"/>
              <a:gd name="connsiteY42-7782" fmla="*/ 26 h 242"/>
              <a:gd name="connsiteX43-7783" fmla="*/ 48 w 311"/>
              <a:gd name="connsiteY43-7784" fmla="*/ 16 h 242"/>
              <a:gd name="connsiteX44-7785" fmla="*/ 48 w 311"/>
              <a:gd name="connsiteY44-7786" fmla="*/ 10 h 242"/>
              <a:gd name="connsiteX45-7787" fmla="*/ 53 w 311"/>
              <a:gd name="connsiteY45-7788" fmla="*/ 5 h 242"/>
              <a:gd name="connsiteX46-7789" fmla="*/ 58 w 311"/>
              <a:gd name="connsiteY46-7790" fmla="*/ 5 h 242"/>
              <a:gd name="connsiteX47-7791" fmla="*/ 69 w 311"/>
              <a:gd name="connsiteY47-7792" fmla="*/ 0 h 242"/>
              <a:gd name="connsiteX48-7793" fmla="*/ 74 w 311"/>
              <a:gd name="connsiteY48-7794" fmla="*/ 5 h 242"/>
              <a:gd name="connsiteX49-7795" fmla="*/ 84 w 311"/>
              <a:gd name="connsiteY49-7796" fmla="*/ 5 h 242"/>
              <a:gd name="connsiteX50-7797" fmla="*/ 95 w 311"/>
              <a:gd name="connsiteY50-7798" fmla="*/ 10 h 242"/>
              <a:gd name="connsiteX51-7799" fmla="*/ 105 w 311"/>
              <a:gd name="connsiteY51-7800" fmla="*/ 16 h 242"/>
              <a:gd name="connsiteX52-7801" fmla="*/ 116 w 311"/>
              <a:gd name="connsiteY52-7802" fmla="*/ 26 h 242"/>
              <a:gd name="connsiteX53-7803" fmla="*/ 127 w 311"/>
              <a:gd name="connsiteY53-7804" fmla="*/ 32 h 242"/>
              <a:gd name="connsiteX54-7805" fmla="*/ 132 w 311"/>
              <a:gd name="connsiteY54-7806" fmla="*/ 37 h 242"/>
              <a:gd name="connsiteX55-7807" fmla="*/ 137 w 311"/>
              <a:gd name="connsiteY55-7808" fmla="*/ 42 h 242"/>
              <a:gd name="connsiteX56-7809" fmla="*/ 137 w 311"/>
              <a:gd name="connsiteY56-7810" fmla="*/ 47 h 242"/>
              <a:gd name="connsiteX57-7811" fmla="*/ 137 w 311"/>
              <a:gd name="connsiteY57-7812" fmla="*/ 53 h 242"/>
              <a:gd name="connsiteX58-7813" fmla="*/ 137 w 311"/>
              <a:gd name="connsiteY58-7814" fmla="*/ 58 h 242"/>
              <a:gd name="connsiteX59-7815" fmla="*/ 137 w 311"/>
              <a:gd name="connsiteY59-7816" fmla="*/ 63 h 242"/>
              <a:gd name="connsiteX60-7817" fmla="*/ 137 w 311"/>
              <a:gd name="connsiteY60-7818" fmla="*/ 68 h 242"/>
              <a:gd name="connsiteX61-7819" fmla="*/ 132 w 311"/>
              <a:gd name="connsiteY61-7820" fmla="*/ 79 h 242"/>
              <a:gd name="connsiteX62-7821" fmla="*/ 132 w 311"/>
              <a:gd name="connsiteY62-7822" fmla="*/ 89 h 242"/>
              <a:gd name="connsiteX63-7823" fmla="*/ 127 w 311"/>
              <a:gd name="connsiteY63-7824" fmla="*/ 100 h 242"/>
              <a:gd name="connsiteX64-7825" fmla="*/ 121 w 311"/>
              <a:gd name="connsiteY64-7826" fmla="*/ 111 h 242"/>
              <a:gd name="connsiteX65-7827" fmla="*/ 116 w 311"/>
              <a:gd name="connsiteY65-7828" fmla="*/ 121 h 242"/>
              <a:gd name="connsiteX66-7829" fmla="*/ 116 w 311"/>
              <a:gd name="connsiteY66-7830" fmla="*/ 132 h 242"/>
              <a:gd name="connsiteX67-7831" fmla="*/ 111 w 311"/>
              <a:gd name="connsiteY67-7832" fmla="*/ 137 h 242"/>
              <a:gd name="connsiteX68-7833" fmla="*/ 111 w 311"/>
              <a:gd name="connsiteY68-7834" fmla="*/ 147 h 242"/>
              <a:gd name="connsiteX69-7835" fmla="*/ 111 w 311"/>
              <a:gd name="connsiteY69-7836" fmla="*/ 153 h 242"/>
              <a:gd name="connsiteX70-7837" fmla="*/ 111 w 311"/>
              <a:gd name="connsiteY70-7838" fmla="*/ 158 h 242"/>
              <a:gd name="connsiteX71-7839" fmla="*/ 111 w 311"/>
              <a:gd name="connsiteY71-7840" fmla="*/ 158 h 242"/>
              <a:gd name="connsiteX72-7841" fmla="*/ 111 w 311"/>
              <a:gd name="connsiteY72-7842" fmla="*/ 163 h 242"/>
              <a:gd name="connsiteX73-7843" fmla="*/ 116 w 311"/>
              <a:gd name="connsiteY73-7844" fmla="*/ 163 h 242"/>
              <a:gd name="connsiteX74-7845" fmla="*/ 116 w 311"/>
              <a:gd name="connsiteY74-7846" fmla="*/ 163 h 242"/>
              <a:gd name="connsiteX75-7847" fmla="*/ 121 w 311"/>
              <a:gd name="connsiteY75-7848" fmla="*/ 163 h 242"/>
              <a:gd name="connsiteX76-7849" fmla="*/ 132 w 311"/>
              <a:gd name="connsiteY76-7850" fmla="*/ 163 h 242"/>
              <a:gd name="connsiteX77-7851" fmla="*/ 148 w 311"/>
              <a:gd name="connsiteY77-7852" fmla="*/ 163 h 242"/>
              <a:gd name="connsiteX78-7853" fmla="*/ 169 w 311"/>
              <a:gd name="connsiteY78-7854" fmla="*/ 163 h 242"/>
              <a:gd name="connsiteX79-7855" fmla="*/ 190 w 311"/>
              <a:gd name="connsiteY79-7856" fmla="*/ 163 h 242"/>
              <a:gd name="connsiteX80-7857" fmla="*/ 211 w 311"/>
              <a:gd name="connsiteY80-7858" fmla="*/ 158 h 242"/>
              <a:gd name="connsiteX81-7859" fmla="*/ 242 w 311"/>
              <a:gd name="connsiteY81-7860" fmla="*/ 153 h 242"/>
              <a:gd name="connsiteX82-7861" fmla="*/ 269 w 311"/>
              <a:gd name="connsiteY82-7862" fmla="*/ 153 h 242"/>
              <a:gd name="connsiteX83-7863" fmla="*/ 290 w 311"/>
              <a:gd name="connsiteY83-7864" fmla="*/ 147 h 242"/>
              <a:gd name="connsiteX84-7865" fmla="*/ 311 w 311"/>
              <a:gd name="connsiteY84-7866" fmla="*/ 147 h 242"/>
              <a:gd name="connsiteX0-7867" fmla="*/ 258 w 290"/>
              <a:gd name="connsiteY0-7868" fmla="*/ 190 h 242"/>
              <a:gd name="connsiteX1-7869" fmla="*/ 237 w 290"/>
              <a:gd name="connsiteY1-7870" fmla="*/ 195 h 242"/>
              <a:gd name="connsiteX2-7871" fmla="*/ 216 w 290"/>
              <a:gd name="connsiteY2-7872" fmla="*/ 200 h 242"/>
              <a:gd name="connsiteX3-7873" fmla="*/ 200 w 290"/>
              <a:gd name="connsiteY3-7874" fmla="*/ 200 h 242"/>
              <a:gd name="connsiteX4-7875" fmla="*/ 184 w 290"/>
              <a:gd name="connsiteY4-7876" fmla="*/ 205 h 242"/>
              <a:gd name="connsiteX5-7877" fmla="*/ 169 w 290"/>
              <a:gd name="connsiteY5-7878" fmla="*/ 205 h 242"/>
              <a:gd name="connsiteX6-7879" fmla="*/ 153 w 290"/>
              <a:gd name="connsiteY6-7880" fmla="*/ 211 h 242"/>
              <a:gd name="connsiteX7-7881" fmla="*/ 142 w 290"/>
              <a:gd name="connsiteY7-7882" fmla="*/ 211 h 242"/>
              <a:gd name="connsiteX8-7883" fmla="*/ 132 w 290"/>
              <a:gd name="connsiteY8-7884" fmla="*/ 216 h 242"/>
              <a:gd name="connsiteX9-7885" fmla="*/ 127 w 290"/>
              <a:gd name="connsiteY9-7886" fmla="*/ 216 h 242"/>
              <a:gd name="connsiteX10-7887" fmla="*/ 116 w 290"/>
              <a:gd name="connsiteY10-7888" fmla="*/ 221 h 242"/>
              <a:gd name="connsiteX11-7889" fmla="*/ 111 w 290"/>
              <a:gd name="connsiteY11-7890" fmla="*/ 221 h 242"/>
              <a:gd name="connsiteX12-7891" fmla="*/ 105 w 290"/>
              <a:gd name="connsiteY12-7892" fmla="*/ 226 h 242"/>
              <a:gd name="connsiteX13-7893" fmla="*/ 90 w 290"/>
              <a:gd name="connsiteY13-7894" fmla="*/ 232 h 242"/>
              <a:gd name="connsiteX14-7895" fmla="*/ 79 w 290"/>
              <a:gd name="connsiteY14-7896" fmla="*/ 237 h 242"/>
              <a:gd name="connsiteX15-7897" fmla="*/ 69 w 290"/>
              <a:gd name="connsiteY15-7898" fmla="*/ 242 h 242"/>
              <a:gd name="connsiteX16-7899" fmla="*/ 63 w 290"/>
              <a:gd name="connsiteY16-7900" fmla="*/ 242 h 242"/>
              <a:gd name="connsiteX17-7901" fmla="*/ 58 w 290"/>
              <a:gd name="connsiteY17-7902" fmla="*/ 242 h 242"/>
              <a:gd name="connsiteX18-7903" fmla="*/ 53 w 290"/>
              <a:gd name="connsiteY18-7904" fmla="*/ 242 h 242"/>
              <a:gd name="connsiteX19-7905" fmla="*/ 48 w 290"/>
              <a:gd name="connsiteY19-7906" fmla="*/ 242 h 242"/>
              <a:gd name="connsiteX20-7907" fmla="*/ 37 w 290"/>
              <a:gd name="connsiteY20-7908" fmla="*/ 232 h 242"/>
              <a:gd name="connsiteX21-7909" fmla="*/ 27 w 290"/>
              <a:gd name="connsiteY21-7910" fmla="*/ 226 h 242"/>
              <a:gd name="connsiteX22-7911" fmla="*/ 16 w 290"/>
              <a:gd name="connsiteY22-7912" fmla="*/ 216 h 242"/>
              <a:gd name="connsiteX23-7913" fmla="*/ 11 w 290"/>
              <a:gd name="connsiteY23-7914" fmla="*/ 211 h 242"/>
              <a:gd name="connsiteX24-7915" fmla="*/ 6 w 290"/>
              <a:gd name="connsiteY24-7916" fmla="*/ 200 h 242"/>
              <a:gd name="connsiteX25-7917" fmla="*/ 0 w 290"/>
              <a:gd name="connsiteY25-7918" fmla="*/ 195 h 242"/>
              <a:gd name="connsiteX26-7919" fmla="*/ 6 w 290"/>
              <a:gd name="connsiteY26-7920" fmla="*/ 190 h 242"/>
              <a:gd name="connsiteX27-7921" fmla="*/ 11 w 290"/>
              <a:gd name="connsiteY27-7922" fmla="*/ 184 h 242"/>
              <a:gd name="connsiteX28-7923" fmla="*/ 16 w 290"/>
              <a:gd name="connsiteY28-7924" fmla="*/ 179 h 242"/>
              <a:gd name="connsiteX29-7925" fmla="*/ 27 w 290"/>
              <a:gd name="connsiteY29-7926" fmla="*/ 174 h 242"/>
              <a:gd name="connsiteX30-7927" fmla="*/ 37 w 290"/>
              <a:gd name="connsiteY30-7928" fmla="*/ 163 h 242"/>
              <a:gd name="connsiteX31-7929" fmla="*/ 48 w 290"/>
              <a:gd name="connsiteY31-7930" fmla="*/ 153 h 242"/>
              <a:gd name="connsiteX32-7931" fmla="*/ 53 w 290"/>
              <a:gd name="connsiteY32-7932" fmla="*/ 137 h 242"/>
              <a:gd name="connsiteX33-7933" fmla="*/ 63 w 290"/>
              <a:gd name="connsiteY33-7934" fmla="*/ 121 h 242"/>
              <a:gd name="connsiteX34-7935" fmla="*/ 63 w 290"/>
              <a:gd name="connsiteY34-7936" fmla="*/ 100 h 242"/>
              <a:gd name="connsiteX35-7937" fmla="*/ 69 w 290"/>
              <a:gd name="connsiteY35-7938" fmla="*/ 89 h 242"/>
              <a:gd name="connsiteX36-7939" fmla="*/ 69 w 290"/>
              <a:gd name="connsiteY36-7940" fmla="*/ 74 h 242"/>
              <a:gd name="connsiteX37-7941" fmla="*/ 69 w 290"/>
              <a:gd name="connsiteY37-7942" fmla="*/ 63 h 242"/>
              <a:gd name="connsiteX38-7943" fmla="*/ 63 w 290"/>
              <a:gd name="connsiteY38-7944" fmla="*/ 47 h 242"/>
              <a:gd name="connsiteX39-7945" fmla="*/ 58 w 290"/>
              <a:gd name="connsiteY39-7946" fmla="*/ 42 h 242"/>
              <a:gd name="connsiteX40-7947" fmla="*/ 53 w 290"/>
              <a:gd name="connsiteY40-7948" fmla="*/ 37 h 242"/>
              <a:gd name="connsiteX41-7949" fmla="*/ 48 w 290"/>
              <a:gd name="connsiteY41-7950" fmla="*/ 32 h 242"/>
              <a:gd name="connsiteX42-7951" fmla="*/ 48 w 290"/>
              <a:gd name="connsiteY42-7952" fmla="*/ 26 h 242"/>
              <a:gd name="connsiteX43-7953" fmla="*/ 48 w 290"/>
              <a:gd name="connsiteY43-7954" fmla="*/ 16 h 242"/>
              <a:gd name="connsiteX44-7955" fmla="*/ 48 w 290"/>
              <a:gd name="connsiteY44-7956" fmla="*/ 10 h 242"/>
              <a:gd name="connsiteX45-7957" fmla="*/ 53 w 290"/>
              <a:gd name="connsiteY45-7958" fmla="*/ 5 h 242"/>
              <a:gd name="connsiteX46-7959" fmla="*/ 58 w 290"/>
              <a:gd name="connsiteY46-7960" fmla="*/ 5 h 242"/>
              <a:gd name="connsiteX47-7961" fmla="*/ 69 w 290"/>
              <a:gd name="connsiteY47-7962" fmla="*/ 0 h 242"/>
              <a:gd name="connsiteX48-7963" fmla="*/ 74 w 290"/>
              <a:gd name="connsiteY48-7964" fmla="*/ 5 h 242"/>
              <a:gd name="connsiteX49-7965" fmla="*/ 84 w 290"/>
              <a:gd name="connsiteY49-7966" fmla="*/ 5 h 242"/>
              <a:gd name="connsiteX50-7967" fmla="*/ 95 w 290"/>
              <a:gd name="connsiteY50-7968" fmla="*/ 10 h 242"/>
              <a:gd name="connsiteX51-7969" fmla="*/ 105 w 290"/>
              <a:gd name="connsiteY51-7970" fmla="*/ 16 h 242"/>
              <a:gd name="connsiteX52-7971" fmla="*/ 116 w 290"/>
              <a:gd name="connsiteY52-7972" fmla="*/ 26 h 242"/>
              <a:gd name="connsiteX53-7973" fmla="*/ 127 w 290"/>
              <a:gd name="connsiteY53-7974" fmla="*/ 32 h 242"/>
              <a:gd name="connsiteX54-7975" fmla="*/ 132 w 290"/>
              <a:gd name="connsiteY54-7976" fmla="*/ 37 h 242"/>
              <a:gd name="connsiteX55-7977" fmla="*/ 137 w 290"/>
              <a:gd name="connsiteY55-7978" fmla="*/ 42 h 242"/>
              <a:gd name="connsiteX56-7979" fmla="*/ 137 w 290"/>
              <a:gd name="connsiteY56-7980" fmla="*/ 47 h 242"/>
              <a:gd name="connsiteX57-7981" fmla="*/ 137 w 290"/>
              <a:gd name="connsiteY57-7982" fmla="*/ 53 h 242"/>
              <a:gd name="connsiteX58-7983" fmla="*/ 137 w 290"/>
              <a:gd name="connsiteY58-7984" fmla="*/ 58 h 242"/>
              <a:gd name="connsiteX59-7985" fmla="*/ 137 w 290"/>
              <a:gd name="connsiteY59-7986" fmla="*/ 63 h 242"/>
              <a:gd name="connsiteX60-7987" fmla="*/ 137 w 290"/>
              <a:gd name="connsiteY60-7988" fmla="*/ 68 h 242"/>
              <a:gd name="connsiteX61-7989" fmla="*/ 132 w 290"/>
              <a:gd name="connsiteY61-7990" fmla="*/ 79 h 242"/>
              <a:gd name="connsiteX62-7991" fmla="*/ 132 w 290"/>
              <a:gd name="connsiteY62-7992" fmla="*/ 89 h 242"/>
              <a:gd name="connsiteX63-7993" fmla="*/ 127 w 290"/>
              <a:gd name="connsiteY63-7994" fmla="*/ 100 h 242"/>
              <a:gd name="connsiteX64-7995" fmla="*/ 121 w 290"/>
              <a:gd name="connsiteY64-7996" fmla="*/ 111 h 242"/>
              <a:gd name="connsiteX65-7997" fmla="*/ 116 w 290"/>
              <a:gd name="connsiteY65-7998" fmla="*/ 121 h 242"/>
              <a:gd name="connsiteX66-7999" fmla="*/ 116 w 290"/>
              <a:gd name="connsiteY66-8000" fmla="*/ 132 h 242"/>
              <a:gd name="connsiteX67-8001" fmla="*/ 111 w 290"/>
              <a:gd name="connsiteY67-8002" fmla="*/ 137 h 242"/>
              <a:gd name="connsiteX68-8003" fmla="*/ 111 w 290"/>
              <a:gd name="connsiteY68-8004" fmla="*/ 147 h 242"/>
              <a:gd name="connsiteX69-8005" fmla="*/ 111 w 290"/>
              <a:gd name="connsiteY69-8006" fmla="*/ 153 h 242"/>
              <a:gd name="connsiteX70-8007" fmla="*/ 111 w 290"/>
              <a:gd name="connsiteY70-8008" fmla="*/ 158 h 242"/>
              <a:gd name="connsiteX71-8009" fmla="*/ 111 w 290"/>
              <a:gd name="connsiteY71-8010" fmla="*/ 158 h 242"/>
              <a:gd name="connsiteX72-8011" fmla="*/ 111 w 290"/>
              <a:gd name="connsiteY72-8012" fmla="*/ 163 h 242"/>
              <a:gd name="connsiteX73-8013" fmla="*/ 116 w 290"/>
              <a:gd name="connsiteY73-8014" fmla="*/ 163 h 242"/>
              <a:gd name="connsiteX74-8015" fmla="*/ 116 w 290"/>
              <a:gd name="connsiteY74-8016" fmla="*/ 163 h 242"/>
              <a:gd name="connsiteX75-8017" fmla="*/ 121 w 290"/>
              <a:gd name="connsiteY75-8018" fmla="*/ 163 h 242"/>
              <a:gd name="connsiteX76-8019" fmla="*/ 132 w 290"/>
              <a:gd name="connsiteY76-8020" fmla="*/ 163 h 242"/>
              <a:gd name="connsiteX77-8021" fmla="*/ 148 w 290"/>
              <a:gd name="connsiteY77-8022" fmla="*/ 163 h 242"/>
              <a:gd name="connsiteX78-8023" fmla="*/ 169 w 290"/>
              <a:gd name="connsiteY78-8024" fmla="*/ 163 h 242"/>
              <a:gd name="connsiteX79-8025" fmla="*/ 190 w 290"/>
              <a:gd name="connsiteY79-8026" fmla="*/ 163 h 242"/>
              <a:gd name="connsiteX80-8027" fmla="*/ 211 w 290"/>
              <a:gd name="connsiteY80-8028" fmla="*/ 158 h 242"/>
              <a:gd name="connsiteX81-8029" fmla="*/ 242 w 290"/>
              <a:gd name="connsiteY81-8030" fmla="*/ 153 h 242"/>
              <a:gd name="connsiteX82-8031" fmla="*/ 269 w 290"/>
              <a:gd name="connsiteY82-8032" fmla="*/ 153 h 242"/>
              <a:gd name="connsiteX83-8033" fmla="*/ 290 w 290"/>
              <a:gd name="connsiteY83-8034" fmla="*/ 147 h 242"/>
              <a:gd name="connsiteX0-8035" fmla="*/ 258 w 269"/>
              <a:gd name="connsiteY0-8036" fmla="*/ 190 h 242"/>
              <a:gd name="connsiteX1-8037" fmla="*/ 237 w 269"/>
              <a:gd name="connsiteY1-8038" fmla="*/ 195 h 242"/>
              <a:gd name="connsiteX2-8039" fmla="*/ 216 w 269"/>
              <a:gd name="connsiteY2-8040" fmla="*/ 200 h 242"/>
              <a:gd name="connsiteX3-8041" fmla="*/ 200 w 269"/>
              <a:gd name="connsiteY3-8042" fmla="*/ 200 h 242"/>
              <a:gd name="connsiteX4-8043" fmla="*/ 184 w 269"/>
              <a:gd name="connsiteY4-8044" fmla="*/ 205 h 242"/>
              <a:gd name="connsiteX5-8045" fmla="*/ 169 w 269"/>
              <a:gd name="connsiteY5-8046" fmla="*/ 205 h 242"/>
              <a:gd name="connsiteX6-8047" fmla="*/ 153 w 269"/>
              <a:gd name="connsiteY6-8048" fmla="*/ 211 h 242"/>
              <a:gd name="connsiteX7-8049" fmla="*/ 142 w 269"/>
              <a:gd name="connsiteY7-8050" fmla="*/ 211 h 242"/>
              <a:gd name="connsiteX8-8051" fmla="*/ 132 w 269"/>
              <a:gd name="connsiteY8-8052" fmla="*/ 216 h 242"/>
              <a:gd name="connsiteX9-8053" fmla="*/ 127 w 269"/>
              <a:gd name="connsiteY9-8054" fmla="*/ 216 h 242"/>
              <a:gd name="connsiteX10-8055" fmla="*/ 116 w 269"/>
              <a:gd name="connsiteY10-8056" fmla="*/ 221 h 242"/>
              <a:gd name="connsiteX11-8057" fmla="*/ 111 w 269"/>
              <a:gd name="connsiteY11-8058" fmla="*/ 221 h 242"/>
              <a:gd name="connsiteX12-8059" fmla="*/ 105 w 269"/>
              <a:gd name="connsiteY12-8060" fmla="*/ 226 h 242"/>
              <a:gd name="connsiteX13-8061" fmla="*/ 90 w 269"/>
              <a:gd name="connsiteY13-8062" fmla="*/ 232 h 242"/>
              <a:gd name="connsiteX14-8063" fmla="*/ 79 w 269"/>
              <a:gd name="connsiteY14-8064" fmla="*/ 237 h 242"/>
              <a:gd name="connsiteX15-8065" fmla="*/ 69 w 269"/>
              <a:gd name="connsiteY15-8066" fmla="*/ 242 h 242"/>
              <a:gd name="connsiteX16-8067" fmla="*/ 63 w 269"/>
              <a:gd name="connsiteY16-8068" fmla="*/ 242 h 242"/>
              <a:gd name="connsiteX17-8069" fmla="*/ 58 w 269"/>
              <a:gd name="connsiteY17-8070" fmla="*/ 242 h 242"/>
              <a:gd name="connsiteX18-8071" fmla="*/ 53 w 269"/>
              <a:gd name="connsiteY18-8072" fmla="*/ 242 h 242"/>
              <a:gd name="connsiteX19-8073" fmla="*/ 48 w 269"/>
              <a:gd name="connsiteY19-8074" fmla="*/ 242 h 242"/>
              <a:gd name="connsiteX20-8075" fmla="*/ 37 w 269"/>
              <a:gd name="connsiteY20-8076" fmla="*/ 232 h 242"/>
              <a:gd name="connsiteX21-8077" fmla="*/ 27 w 269"/>
              <a:gd name="connsiteY21-8078" fmla="*/ 226 h 242"/>
              <a:gd name="connsiteX22-8079" fmla="*/ 16 w 269"/>
              <a:gd name="connsiteY22-8080" fmla="*/ 216 h 242"/>
              <a:gd name="connsiteX23-8081" fmla="*/ 11 w 269"/>
              <a:gd name="connsiteY23-8082" fmla="*/ 211 h 242"/>
              <a:gd name="connsiteX24-8083" fmla="*/ 6 w 269"/>
              <a:gd name="connsiteY24-8084" fmla="*/ 200 h 242"/>
              <a:gd name="connsiteX25-8085" fmla="*/ 0 w 269"/>
              <a:gd name="connsiteY25-8086" fmla="*/ 195 h 242"/>
              <a:gd name="connsiteX26-8087" fmla="*/ 6 w 269"/>
              <a:gd name="connsiteY26-8088" fmla="*/ 190 h 242"/>
              <a:gd name="connsiteX27-8089" fmla="*/ 11 w 269"/>
              <a:gd name="connsiteY27-8090" fmla="*/ 184 h 242"/>
              <a:gd name="connsiteX28-8091" fmla="*/ 16 w 269"/>
              <a:gd name="connsiteY28-8092" fmla="*/ 179 h 242"/>
              <a:gd name="connsiteX29-8093" fmla="*/ 27 w 269"/>
              <a:gd name="connsiteY29-8094" fmla="*/ 174 h 242"/>
              <a:gd name="connsiteX30-8095" fmla="*/ 37 w 269"/>
              <a:gd name="connsiteY30-8096" fmla="*/ 163 h 242"/>
              <a:gd name="connsiteX31-8097" fmla="*/ 48 w 269"/>
              <a:gd name="connsiteY31-8098" fmla="*/ 153 h 242"/>
              <a:gd name="connsiteX32-8099" fmla="*/ 53 w 269"/>
              <a:gd name="connsiteY32-8100" fmla="*/ 137 h 242"/>
              <a:gd name="connsiteX33-8101" fmla="*/ 63 w 269"/>
              <a:gd name="connsiteY33-8102" fmla="*/ 121 h 242"/>
              <a:gd name="connsiteX34-8103" fmla="*/ 63 w 269"/>
              <a:gd name="connsiteY34-8104" fmla="*/ 100 h 242"/>
              <a:gd name="connsiteX35-8105" fmla="*/ 69 w 269"/>
              <a:gd name="connsiteY35-8106" fmla="*/ 89 h 242"/>
              <a:gd name="connsiteX36-8107" fmla="*/ 69 w 269"/>
              <a:gd name="connsiteY36-8108" fmla="*/ 74 h 242"/>
              <a:gd name="connsiteX37-8109" fmla="*/ 69 w 269"/>
              <a:gd name="connsiteY37-8110" fmla="*/ 63 h 242"/>
              <a:gd name="connsiteX38-8111" fmla="*/ 63 w 269"/>
              <a:gd name="connsiteY38-8112" fmla="*/ 47 h 242"/>
              <a:gd name="connsiteX39-8113" fmla="*/ 58 w 269"/>
              <a:gd name="connsiteY39-8114" fmla="*/ 42 h 242"/>
              <a:gd name="connsiteX40-8115" fmla="*/ 53 w 269"/>
              <a:gd name="connsiteY40-8116" fmla="*/ 37 h 242"/>
              <a:gd name="connsiteX41-8117" fmla="*/ 48 w 269"/>
              <a:gd name="connsiteY41-8118" fmla="*/ 32 h 242"/>
              <a:gd name="connsiteX42-8119" fmla="*/ 48 w 269"/>
              <a:gd name="connsiteY42-8120" fmla="*/ 26 h 242"/>
              <a:gd name="connsiteX43-8121" fmla="*/ 48 w 269"/>
              <a:gd name="connsiteY43-8122" fmla="*/ 16 h 242"/>
              <a:gd name="connsiteX44-8123" fmla="*/ 48 w 269"/>
              <a:gd name="connsiteY44-8124" fmla="*/ 10 h 242"/>
              <a:gd name="connsiteX45-8125" fmla="*/ 53 w 269"/>
              <a:gd name="connsiteY45-8126" fmla="*/ 5 h 242"/>
              <a:gd name="connsiteX46-8127" fmla="*/ 58 w 269"/>
              <a:gd name="connsiteY46-8128" fmla="*/ 5 h 242"/>
              <a:gd name="connsiteX47-8129" fmla="*/ 69 w 269"/>
              <a:gd name="connsiteY47-8130" fmla="*/ 0 h 242"/>
              <a:gd name="connsiteX48-8131" fmla="*/ 74 w 269"/>
              <a:gd name="connsiteY48-8132" fmla="*/ 5 h 242"/>
              <a:gd name="connsiteX49-8133" fmla="*/ 84 w 269"/>
              <a:gd name="connsiteY49-8134" fmla="*/ 5 h 242"/>
              <a:gd name="connsiteX50-8135" fmla="*/ 95 w 269"/>
              <a:gd name="connsiteY50-8136" fmla="*/ 10 h 242"/>
              <a:gd name="connsiteX51-8137" fmla="*/ 105 w 269"/>
              <a:gd name="connsiteY51-8138" fmla="*/ 16 h 242"/>
              <a:gd name="connsiteX52-8139" fmla="*/ 116 w 269"/>
              <a:gd name="connsiteY52-8140" fmla="*/ 26 h 242"/>
              <a:gd name="connsiteX53-8141" fmla="*/ 127 w 269"/>
              <a:gd name="connsiteY53-8142" fmla="*/ 32 h 242"/>
              <a:gd name="connsiteX54-8143" fmla="*/ 132 w 269"/>
              <a:gd name="connsiteY54-8144" fmla="*/ 37 h 242"/>
              <a:gd name="connsiteX55-8145" fmla="*/ 137 w 269"/>
              <a:gd name="connsiteY55-8146" fmla="*/ 42 h 242"/>
              <a:gd name="connsiteX56-8147" fmla="*/ 137 w 269"/>
              <a:gd name="connsiteY56-8148" fmla="*/ 47 h 242"/>
              <a:gd name="connsiteX57-8149" fmla="*/ 137 w 269"/>
              <a:gd name="connsiteY57-8150" fmla="*/ 53 h 242"/>
              <a:gd name="connsiteX58-8151" fmla="*/ 137 w 269"/>
              <a:gd name="connsiteY58-8152" fmla="*/ 58 h 242"/>
              <a:gd name="connsiteX59-8153" fmla="*/ 137 w 269"/>
              <a:gd name="connsiteY59-8154" fmla="*/ 63 h 242"/>
              <a:gd name="connsiteX60-8155" fmla="*/ 137 w 269"/>
              <a:gd name="connsiteY60-8156" fmla="*/ 68 h 242"/>
              <a:gd name="connsiteX61-8157" fmla="*/ 132 w 269"/>
              <a:gd name="connsiteY61-8158" fmla="*/ 79 h 242"/>
              <a:gd name="connsiteX62-8159" fmla="*/ 132 w 269"/>
              <a:gd name="connsiteY62-8160" fmla="*/ 89 h 242"/>
              <a:gd name="connsiteX63-8161" fmla="*/ 127 w 269"/>
              <a:gd name="connsiteY63-8162" fmla="*/ 100 h 242"/>
              <a:gd name="connsiteX64-8163" fmla="*/ 121 w 269"/>
              <a:gd name="connsiteY64-8164" fmla="*/ 111 h 242"/>
              <a:gd name="connsiteX65-8165" fmla="*/ 116 w 269"/>
              <a:gd name="connsiteY65-8166" fmla="*/ 121 h 242"/>
              <a:gd name="connsiteX66-8167" fmla="*/ 116 w 269"/>
              <a:gd name="connsiteY66-8168" fmla="*/ 132 h 242"/>
              <a:gd name="connsiteX67-8169" fmla="*/ 111 w 269"/>
              <a:gd name="connsiteY67-8170" fmla="*/ 137 h 242"/>
              <a:gd name="connsiteX68-8171" fmla="*/ 111 w 269"/>
              <a:gd name="connsiteY68-8172" fmla="*/ 147 h 242"/>
              <a:gd name="connsiteX69-8173" fmla="*/ 111 w 269"/>
              <a:gd name="connsiteY69-8174" fmla="*/ 153 h 242"/>
              <a:gd name="connsiteX70-8175" fmla="*/ 111 w 269"/>
              <a:gd name="connsiteY70-8176" fmla="*/ 158 h 242"/>
              <a:gd name="connsiteX71-8177" fmla="*/ 111 w 269"/>
              <a:gd name="connsiteY71-8178" fmla="*/ 158 h 242"/>
              <a:gd name="connsiteX72-8179" fmla="*/ 111 w 269"/>
              <a:gd name="connsiteY72-8180" fmla="*/ 163 h 242"/>
              <a:gd name="connsiteX73-8181" fmla="*/ 116 w 269"/>
              <a:gd name="connsiteY73-8182" fmla="*/ 163 h 242"/>
              <a:gd name="connsiteX74-8183" fmla="*/ 116 w 269"/>
              <a:gd name="connsiteY74-8184" fmla="*/ 163 h 242"/>
              <a:gd name="connsiteX75-8185" fmla="*/ 121 w 269"/>
              <a:gd name="connsiteY75-8186" fmla="*/ 163 h 242"/>
              <a:gd name="connsiteX76-8187" fmla="*/ 132 w 269"/>
              <a:gd name="connsiteY76-8188" fmla="*/ 163 h 242"/>
              <a:gd name="connsiteX77-8189" fmla="*/ 148 w 269"/>
              <a:gd name="connsiteY77-8190" fmla="*/ 163 h 242"/>
              <a:gd name="connsiteX78-8191" fmla="*/ 169 w 269"/>
              <a:gd name="connsiteY78-8192" fmla="*/ 163 h 242"/>
              <a:gd name="connsiteX79-8193" fmla="*/ 190 w 269"/>
              <a:gd name="connsiteY79-8194" fmla="*/ 163 h 242"/>
              <a:gd name="connsiteX80-8195" fmla="*/ 211 w 269"/>
              <a:gd name="connsiteY80-8196" fmla="*/ 158 h 242"/>
              <a:gd name="connsiteX81-8197" fmla="*/ 242 w 269"/>
              <a:gd name="connsiteY81-8198" fmla="*/ 153 h 242"/>
              <a:gd name="connsiteX82-8199" fmla="*/ 269 w 269"/>
              <a:gd name="connsiteY82-8200" fmla="*/ 153 h 242"/>
              <a:gd name="connsiteX0-8201" fmla="*/ 258 w 258"/>
              <a:gd name="connsiteY0-8202" fmla="*/ 190 h 242"/>
              <a:gd name="connsiteX1-8203" fmla="*/ 237 w 258"/>
              <a:gd name="connsiteY1-8204" fmla="*/ 195 h 242"/>
              <a:gd name="connsiteX2-8205" fmla="*/ 216 w 258"/>
              <a:gd name="connsiteY2-8206" fmla="*/ 200 h 242"/>
              <a:gd name="connsiteX3-8207" fmla="*/ 200 w 258"/>
              <a:gd name="connsiteY3-8208" fmla="*/ 200 h 242"/>
              <a:gd name="connsiteX4-8209" fmla="*/ 184 w 258"/>
              <a:gd name="connsiteY4-8210" fmla="*/ 205 h 242"/>
              <a:gd name="connsiteX5-8211" fmla="*/ 169 w 258"/>
              <a:gd name="connsiteY5-8212" fmla="*/ 205 h 242"/>
              <a:gd name="connsiteX6-8213" fmla="*/ 153 w 258"/>
              <a:gd name="connsiteY6-8214" fmla="*/ 211 h 242"/>
              <a:gd name="connsiteX7-8215" fmla="*/ 142 w 258"/>
              <a:gd name="connsiteY7-8216" fmla="*/ 211 h 242"/>
              <a:gd name="connsiteX8-8217" fmla="*/ 132 w 258"/>
              <a:gd name="connsiteY8-8218" fmla="*/ 216 h 242"/>
              <a:gd name="connsiteX9-8219" fmla="*/ 127 w 258"/>
              <a:gd name="connsiteY9-8220" fmla="*/ 216 h 242"/>
              <a:gd name="connsiteX10-8221" fmla="*/ 116 w 258"/>
              <a:gd name="connsiteY10-8222" fmla="*/ 221 h 242"/>
              <a:gd name="connsiteX11-8223" fmla="*/ 111 w 258"/>
              <a:gd name="connsiteY11-8224" fmla="*/ 221 h 242"/>
              <a:gd name="connsiteX12-8225" fmla="*/ 105 w 258"/>
              <a:gd name="connsiteY12-8226" fmla="*/ 226 h 242"/>
              <a:gd name="connsiteX13-8227" fmla="*/ 90 w 258"/>
              <a:gd name="connsiteY13-8228" fmla="*/ 232 h 242"/>
              <a:gd name="connsiteX14-8229" fmla="*/ 79 w 258"/>
              <a:gd name="connsiteY14-8230" fmla="*/ 237 h 242"/>
              <a:gd name="connsiteX15-8231" fmla="*/ 69 w 258"/>
              <a:gd name="connsiteY15-8232" fmla="*/ 242 h 242"/>
              <a:gd name="connsiteX16-8233" fmla="*/ 63 w 258"/>
              <a:gd name="connsiteY16-8234" fmla="*/ 242 h 242"/>
              <a:gd name="connsiteX17-8235" fmla="*/ 58 w 258"/>
              <a:gd name="connsiteY17-8236" fmla="*/ 242 h 242"/>
              <a:gd name="connsiteX18-8237" fmla="*/ 53 w 258"/>
              <a:gd name="connsiteY18-8238" fmla="*/ 242 h 242"/>
              <a:gd name="connsiteX19-8239" fmla="*/ 48 w 258"/>
              <a:gd name="connsiteY19-8240" fmla="*/ 242 h 242"/>
              <a:gd name="connsiteX20-8241" fmla="*/ 37 w 258"/>
              <a:gd name="connsiteY20-8242" fmla="*/ 232 h 242"/>
              <a:gd name="connsiteX21-8243" fmla="*/ 27 w 258"/>
              <a:gd name="connsiteY21-8244" fmla="*/ 226 h 242"/>
              <a:gd name="connsiteX22-8245" fmla="*/ 16 w 258"/>
              <a:gd name="connsiteY22-8246" fmla="*/ 216 h 242"/>
              <a:gd name="connsiteX23-8247" fmla="*/ 11 w 258"/>
              <a:gd name="connsiteY23-8248" fmla="*/ 211 h 242"/>
              <a:gd name="connsiteX24-8249" fmla="*/ 6 w 258"/>
              <a:gd name="connsiteY24-8250" fmla="*/ 200 h 242"/>
              <a:gd name="connsiteX25-8251" fmla="*/ 0 w 258"/>
              <a:gd name="connsiteY25-8252" fmla="*/ 195 h 242"/>
              <a:gd name="connsiteX26-8253" fmla="*/ 6 w 258"/>
              <a:gd name="connsiteY26-8254" fmla="*/ 190 h 242"/>
              <a:gd name="connsiteX27-8255" fmla="*/ 11 w 258"/>
              <a:gd name="connsiteY27-8256" fmla="*/ 184 h 242"/>
              <a:gd name="connsiteX28-8257" fmla="*/ 16 w 258"/>
              <a:gd name="connsiteY28-8258" fmla="*/ 179 h 242"/>
              <a:gd name="connsiteX29-8259" fmla="*/ 27 w 258"/>
              <a:gd name="connsiteY29-8260" fmla="*/ 174 h 242"/>
              <a:gd name="connsiteX30-8261" fmla="*/ 37 w 258"/>
              <a:gd name="connsiteY30-8262" fmla="*/ 163 h 242"/>
              <a:gd name="connsiteX31-8263" fmla="*/ 48 w 258"/>
              <a:gd name="connsiteY31-8264" fmla="*/ 153 h 242"/>
              <a:gd name="connsiteX32-8265" fmla="*/ 53 w 258"/>
              <a:gd name="connsiteY32-8266" fmla="*/ 137 h 242"/>
              <a:gd name="connsiteX33-8267" fmla="*/ 63 w 258"/>
              <a:gd name="connsiteY33-8268" fmla="*/ 121 h 242"/>
              <a:gd name="connsiteX34-8269" fmla="*/ 63 w 258"/>
              <a:gd name="connsiteY34-8270" fmla="*/ 100 h 242"/>
              <a:gd name="connsiteX35-8271" fmla="*/ 69 w 258"/>
              <a:gd name="connsiteY35-8272" fmla="*/ 89 h 242"/>
              <a:gd name="connsiteX36-8273" fmla="*/ 69 w 258"/>
              <a:gd name="connsiteY36-8274" fmla="*/ 74 h 242"/>
              <a:gd name="connsiteX37-8275" fmla="*/ 69 w 258"/>
              <a:gd name="connsiteY37-8276" fmla="*/ 63 h 242"/>
              <a:gd name="connsiteX38-8277" fmla="*/ 63 w 258"/>
              <a:gd name="connsiteY38-8278" fmla="*/ 47 h 242"/>
              <a:gd name="connsiteX39-8279" fmla="*/ 58 w 258"/>
              <a:gd name="connsiteY39-8280" fmla="*/ 42 h 242"/>
              <a:gd name="connsiteX40-8281" fmla="*/ 53 w 258"/>
              <a:gd name="connsiteY40-8282" fmla="*/ 37 h 242"/>
              <a:gd name="connsiteX41-8283" fmla="*/ 48 w 258"/>
              <a:gd name="connsiteY41-8284" fmla="*/ 32 h 242"/>
              <a:gd name="connsiteX42-8285" fmla="*/ 48 w 258"/>
              <a:gd name="connsiteY42-8286" fmla="*/ 26 h 242"/>
              <a:gd name="connsiteX43-8287" fmla="*/ 48 w 258"/>
              <a:gd name="connsiteY43-8288" fmla="*/ 16 h 242"/>
              <a:gd name="connsiteX44-8289" fmla="*/ 48 w 258"/>
              <a:gd name="connsiteY44-8290" fmla="*/ 10 h 242"/>
              <a:gd name="connsiteX45-8291" fmla="*/ 53 w 258"/>
              <a:gd name="connsiteY45-8292" fmla="*/ 5 h 242"/>
              <a:gd name="connsiteX46-8293" fmla="*/ 58 w 258"/>
              <a:gd name="connsiteY46-8294" fmla="*/ 5 h 242"/>
              <a:gd name="connsiteX47-8295" fmla="*/ 69 w 258"/>
              <a:gd name="connsiteY47-8296" fmla="*/ 0 h 242"/>
              <a:gd name="connsiteX48-8297" fmla="*/ 74 w 258"/>
              <a:gd name="connsiteY48-8298" fmla="*/ 5 h 242"/>
              <a:gd name="connsiteX49-8299" fmla="*/ 84 w 258"/>
              <a:gd name="connsiteY49-8300" fmla="*/ 5 h 242"/>
              <a:gd name="connsiteX50-8301" fmla="*/ 95 w 258"/>
              <a:gd name="connsiteY50-8302" fmla="*/ 10 h 242"/>
              <a:gd name="connsiteX51-8303" fmla="*/ 105 w 258"/>
              <a:gd name="connsiteY51-8304" fmla="*/ 16 h 242"/>
              <a:gd name="connsiteX52-8305" fmla="*/ 116 w 258"/>
              <a:gd name="connsiteY52-8306" fmla="*/ 26 h 242"/>
              <a:gd name="connsiteX53-8307" fmla="*/ 127 w 258"/>
              <a:gd name="connsiteY53-8308" fmla="*/ 32 h 242"/>
              <a:gd name="connsiteX54-8309" fmla="*/ 132 w 258"/>
              <a:gd name="connsiteY54-8310" fmla="*/ 37 h 242"/>
              <a:gd name="connsiteX55-8311" fmla="*/ 137 w 258"/>
              <a:gd name="connsiteY55-8312" fmla="*/ 42 h 242"/>
              <a:gd name="connsiteX56-8313" fmla="*/ 137 w 258"/>
              <a:gd name="connsiteY56-8314" fmla="*/ 47 h 242"/>
              <a:gd name="connsiteX57-8315" fmla="*/ 137 w 258"/>
              <a:gd name="connsiteY57-8316" fmla="*/ 53 h 242"/>
              <a:gd name="connsiteX58-8317" fmla="*/ 137 w 258"/>
              <a:gd name="connsiteY58-8318" fmla="*/ 58 h 242"/>
              <a:gd name="connsiteX59-8319" fmla="*/ 137 w 258"/>
              <a:gd name="connsiteY59-8320" fmla="*/ 63 h 242"/>
              <a:gd name="connsiteX60-8321" fmla="*/ 137 w 258"/>
              <a:gd name="connsiteY60-8322" fmla="*/ 68 h 242"/>
              <a:gd name="connsiteX61-8323" fmla="*/ 132 w 258"/>
              <a:gd name="connsiteY61-8324" fmla="*/ 79 h 242"/>
              <a:gd name="connsiteX62-8325" fmla="*/ 132 w 258"/>
              <a:gd name="connsiteY62-8326" fmla="*/ 89 h 242"/>
              <a:gd name="connsiteX63-8327" fmla="*/ 127 w 258"/>
              <a:gd name="connsiteY63-8328" fmla="*/ 100 h 242"/>
              <a:gd name="connsiteX64-8329" fmla="*/ 121 w 258"/>
              <a:gd name="connsiteY64-8330" fmla="*/ 111 h 242"/>
              <a:gd name="connsiteX65-8331" fmla="*/ 116 w 258"/>
              <a:gd name="connsiteY65-8332" fmla="*/ 121 h 242"/>
              <a:gd name="connsiteX66-8333" fmla="*/ 116 w 258"/>
              <a:gd name="connsiteY66-8334" fmla="*/ 132 h 242"/>
              <a:gd name="connsiteX67-8335" fmla="*/ 111 w 258"/>
              <a:gd name="connsiteY67-8336" fmla="*/ 137 h 242"/>
              <a:gd name="connsiteX68-8337" fmla="*/ 111 w 258"/>
              <a:gd name="connsiteY68-8338" fmla="*/ 147 h 242"/>
              <a:gd name="connsiteX69-8339" fmla="*/ 111 w 258"/>
              <a:gd name="connsiteY69-8340" fmla="*/ 153 h 242"/>
              <a:gd name="connsiteX70-8341" fmla="*/ 111 w 258"/>
              <a:gd name="connsiteY70-8342" fmla="*/ 158 h 242"/>
              <a:gd name="connsiteX71-8343" fmla="*/ 111 w 258"/>
              <a:gd name="connsiteY71-8344" fmla="*/ 158 h 242"/>
              <a:gd name="connsiteX72-8345" fmla="*/ 111 w 258"/>
              <a:gd name="connsiteY72-8346" fmla="*/ 163 h 242"/>
              <a:gd name="connsiteX73-8347" fmla="*/ 116 w 258"/>
              <a:gd name="connsiteY73-8348" fmla="*/ 163 h 242"/>
              <a:gd name="connsiteX74-8349" fmla="*/ 116 w 258"/>
              <a:gd name="connsiteY74-8350" fmla="*/ 163 h 242"/>
              <a:gd name="connsiteX75-8351" fmla="*/ 121 w 258"/>
              <a:gd name="connsiteY75-8352" fmla="*/ 163 h 242"/>
              <a:gd name="connsiteX76-8353" fmla="*/ 132 w 258"/>
              <a:gd name="connsiteY76-8354" fmla="*/ 163 h 242"/>
              <a:gd name="connsiteX77-8355" fmla="*/ 148 w 258"/>
              <a:gd name="connsiteY77-8356" fmla="*/ 163 h 242"/>
              <a:gd name="connsiteX78-8357" fmla="*/ 169 w 258"/>
              <a:gd name="connsiteY78-8358" fmla="*/ 163 h 242"/>
              <a:gd name="connsiteX79-8359" fmla="*/ 190 w 258"/>
              <a:gd name="connsiteY79-8360" fmla="*/ 163 h 242"/>
              <a:gd name="connsiteX80-8361" fmla="*/ 211 w 258"/>
              <a:gd name="connsiteY80-8362" fmla="*/ 158 h 242"/>
              <a:gd name="connsiteX81-8363" fmla="*/ 242 w 258"/>
              <a:gd name="connsiteY81-8364" fmla="*/ 153 h 242"/>
              <a:gd name="connsiteX0-8365" fmla="*/ 258 w 258"/>
              <a:gd name="connsiteY0-8366" fmla="*/ 190 h 242"/>
              <a:gd name="connsiteX1-8367" fmla="*/ 237 w 258"/>
              <a:gd name="connsiteY1-8368" fmla="*/ 195 h 242"/>
              <a:gd name="connsiteX2-8369" fmla="*/ 216 w 258"/>
              <a:gd name="connsiteY2-8370" fmla="*/ 200 h 242"/>
              <a:gd name="connsiteX3-8371" fmla="*/ 200 w 258"/>
              <a:gd name="connsiteY3-8372" fmla="*/ 200 h 242"/>
              <a:gd name="connsiteX4-8373" fmla="*/ 184 w 258"/>
              <a:gd name="connsiteY4-8374" fmla="*/ 205 h 242"/>
              <a:gd name="connsiteX5-8375" fmla="*/ 169 w 258"/>
              <a:gd name="connsiteY5-8376" fmla="*/ 205 h 242"/>
              <a:gd name="connsiteX6-8377" fmla="*/ 153 w 258"/>
              <a:gd name="connsiteY6-8378" fmla="*/ 211 h 242"/>
              <a:gd name="connsiteX7-8379" fmla="*/ 142 w 258"/>
              <a:gd name="connsiteY7-8380" fmla="*/ 211 h 242"/>
              <a:gd name="connsiteX8-8381" fmla="*/ 132 w 258"/>
              <a:gd name="connsiteY8-8382" fmla="*/ 216 h 242"/>
              <a:gd name="connsiteX9-8383" fmla="*/ 127 w 258"/>
              <a:gd name="connsiteY9-8384" fmla="*/ 216 h 242"/>
              <a:gd name="connsiteX10-8385" fmla="*/ 116 w 258"/>
              <a:gd name="connsiteY10-8386" fmla="*/ 221 h 242"/>
              <a:gd name="connsiteX11-8387" fmla="*/ 111 w 258"/>
              <a:gd name="connsiteY11-8388" fmla="*/ 221 h 242"/>
              <a:gd name="connsiteX12-8389" fmla="*/ 105 w 258"/>
              <a:gd name="connsiteY12-8390" fmla="*/ 226 h 242"/>
              <a:gd name="connsiteX13-8391" fmla="*/ 90 w 258"/>
              <a:gd name="connsiteY13-8392" fmla="*/ 232 h 242"/>
              <a:gd name="connsiteX14-8393" fmla="*/ 79 w 258"/>
              <a:gd name="connsiteY14-8394" fmla="*/ 237 h 242"/>
              <a:gd name="connsiteX15-8395" fmla="*/ 69 w 258"/>
              <a:gd name="connsiteY15-8396" fmla="*/ 242 h 242"/>
              <a:gd name="connsiteX16-8397" fmla="*/ 63 w 258"/>
              <a:gd name="connsiteY16-8398" fmla="*/ 242 h 242"/>
              <a:gd name="connsiteX17-8399" fmla="*/ 58 w 258"/>
              <a:gd name="connsiteY17-8400" fmla="*/ 242 h 242"/>
              <a:gd name="connsiteX18-8401" fmla="*/ 53 w 258"/>
              <a:gd name="connsiteY18-8402" fmla="*/ 242 h 242"/>
              <a:gd name="connsiteX19-8403" fmla="*/ 48 w 258"/>
              <a:gd name="connsiteY19-8404" fmla="*/ 242 h 242"/>
              <a:gd name="connsiteX20-8405" fmla="*/ 37 w 258"/>
              <a:gd name="connsiteY20-8406" fmla="*/ 232 h 242"/>
              <a:gd name="connsiteX21-8407" fmla="*/ 27 w 258"/>
              <a:gd name="connsiteY21-8408" fmla="*/ 226 h 242"/>
              <a:gd name="connsiteX22-8409" fmla="*/ 16 w 258"/>
              <a:gd name="connsiteY22-8410" fmla="*/ 216 h 242"/>
              <a:gd name="connsiteX23-8411" fmla="*/ 11 w 258"/>
              <a:gd name="connsiteY23-8412" fmla="*/ 211 h 242"/>
              <a:gd name="connsiteX24-8413" fmla="*/ 6 w 258"/>
              <a:gd name="connsiteY24-8414" fmla="*/ 200 h 242"/>
              <a:gd name="connsiteX25-8415" fmla="*/ 0 w 258"/>
              <a:gd name="connsiteY25-8416" fmla="*/ 195 h 242"/>
              <a:gd name="connsiteX26-8417" fmla="*/ 6 w 258"/>
              <a:gd name="connsiteY26-8418" fmla="*/ 190 h 242"/>
              <a:gd name="connsiteX27-8419" fmla="*/ 11 w 258"/>
              <a:gd name="connsiteY27-8420" fmla="*/ 184 h 242"/>
              <a:gd name="connsiteX28-8421" fmla="*/ 16 w 258"/>
              <a:gd name="connsiteY28-8422" fmla="*/ 179 h 242"/>
              <a:gd name="connsiteX29-8423" fmla="*/ 27 w 258"/>
              <a:gd name="connsiteY29-8424" fmla="*/ 174 h 242"/>
              <a:gd name="connsiteX30-8425" fmla="*/ 37 w 258"/>
              <a:gd name="connsiteY30-8426" fmla="*/ 163 h 242"/>
              <a:gd name="connsiteX31-8427" fmla="*/ 48 w 258"/>
              <a:gd name="connsiteY31-8428" fmla="*/ 153 h 242"/>
              <a:gd name="connsiteX32-8429" fmla="*/ 53 w 258"/>
              <a:gd name="connsiteY32-8430" fmla="*/ 137 h 242"/>
              <a:gd name="connsiteX33-8431" fmla="*/ 63 w 258"/>
              <a:gd name="connsiteY33-8432" fmla="*/ 121 h 242"/>
              <a:gd name="connsiteX34-8433" fmla="*/ 63 w 258"/>
              <a:gd name="connsiteY34-8434" fmla="*/ 100 h 242"/>
              <a:gd name="connsiteX35-8435" fmla="*/ 69 w 258"/>
              <a:gd name="connsiteY35-8436" fmla="*/ 89 h 242"/>
              <a:gd name="connsiteX36-8437" fmla="*/ 69 w 258"/>
              <a:gd name="connsiteY36-8438" fmla="*/ 74 h 242"/>
              <a:gd name="connsiteX37-8439" fmla="*/ 69 w 258"/>
              <a:gd name="connsiteY37-8440" fmla="*/ 63 h 242"/>
              <a:gd name="connsiteX38-8441" fmla="*/ 63 w 258"/>
              <a:gd name="connsiteY38-8442" fmla="*/ 47 h 242"/>
              <a:gd name="connsiteX39-8443" fmla="*/ 58 w 258"/>
              <a:gd name="connsiteY39-8444" fmla="*/ 42 h 242"/>
              <a:gd name="connsiteX40-8445" fmla="*/ 53 w 258"/>
              <a:gd name="connsiteY40-8446" fmla="*/ 37 h 242"/>
              <a:gd name="connsiteX41-8447" fmla="*/ 48 w 258"/>
              <a:gd name="connsiteY41-8448" fmla="*/ 32 h 242"/>
              <a:gd name="connsiteX42-8449" fmla="*/ 48 w 258"/>
              <a:gd name="connsiteY42-8450" fmla="*/ 26 h 242"/>
              <a:gd name="connsiteX43-8451" fmla="*/ 48 w 258"/>
              <a:gd name="connsiteY43-8452" fmla="*/ 16 h 242"/>
              <a:gd name="connsiteX44-8453" fmla="*/ 48 w 258"/>
              <a:gd name="connsiteY44-8454" fmla="*/ 10 h 242"/>
              <a:gd name="connsiteX45-8455" fmla="*/ 53 w 258"/>
              <a:gd name="connsiteY45-8456" fmla="*/ 5 h 242"/>
              <a:gd name="connsiteX46-8457" fmla="*/ 58 w 258"/>
              <a:gd name="connsiteY46-8458" fmla="*/ 5 h 242"/>
              <a:gd name="connsiteX47-8459" fmla="*/ 69 w 258"/>
              <a:gd name="connsiteY47-8460" fmla="*/ 0 h 242"/>
              <a:gd name="connsiteX48-8461" fmla="*/ 74 w 258"/>
              <a:gd name="connsiteY48-8462" fmla="*/ 5 h 242"/>
              <a:gd name="connsiteX49-8463" fmla="*/ 84 w 258"/>
              <a:gd name="connsiteY49-8464" fmla="*/ 5 h 242"/>
              <a:gd name="connsiteX50-8465" fmla="*/ 95 w 258"/>
              <a:gd name="connsiteY50-8466" fmla="*/ 10 h 242"/>
              <a:gd name="connsiteX51-8467" fmla="*/ 105 w 258"/>
              <a:gd name="connsiteY51-8468" fmla="*/ 16 h 242"/>
              <a:gd name="connsiteX52-8469" fmla="*/ 116 w 258"/>
              <a:gd name="connsiteY52-8470" fmla="*/ 26 h 242"/>
              <a:gd name="connsiteX53-8471" fmla="*/ 127 w 258"/>
              <a:gd name="connsiteY53-8472" fmla="*/ 32 h 242"/>
              <a:gd name="connsiteX54-8473" fmla="*/ 132 w 258"/>
              <a:gd name="connsiteY54-8474" fmla="*/ 37 h 242"/>
              <a:gd name="connsiteX55-8475" fmla="*/ 137 w 258"/>
              <a:gd name="connsiteY55-8476" fmla="*/ 42 h 242"/>
              <a:gd name="connsiteX56-8477" fmla="*/ 137 w 258"/>
              <a:gd name="connsiteY56-8478" fmla="*/ 47 h 242"/>
              <a:gd name="connsiteX57-8479" fmla="*/ 137 w 258"/>
              <a:gd name="connsiteY57-8480" fmla="*/ 53 h 242"/>
              <a:gd name="connsiteX58-8481" fmla="*/ 137 w 258"/>
              <a:gd name="connsiteY58-8482" fmla="*/ 58 h 242"/>
              <a:gd name="connsiteX59-8483" fmla="*/ 137 w 258"/>
              <a:gd name="connsiteY59-8484" fmla="*/ 63 h 242"/>
              <a:gd name="connsiteX60-8485" fmla="*/ 137 w 258"/>
              <a:gd name="connsiteY60-8486" fmla="*/ 68 h 242"/>
              <a:gd name="connsiteX61-8487" fmla="*/ 132 w 258"/>
              <a:gd name="connsiteY61-8488" fmla="*/ 79 h 242"/>
              <a:gd name="connsiteX62-8489" fmla="*/ 132 w 258"/>
              <a:gd name="connsiteY62-8490" fmla="*/ 89 h 242"/>
              <a:gd name="connsiteX63-8491" fmla="*/ 127 w 258"/>
              <a:gd name="connsiteY63-8492" fmla="*/ 100 h 242"/>
              <a:gd name="connsiteX64-8493" fmla="*/ 121 w 258"/>
              <a:gd name="connsiteY64-8494" fmla="*/ 111 h 242"/>
              <a:gd name="connsiteX65-8495" fmla="*/ 116 w 258"/>
              <a:gd name="connsiteY65-8496" fmla="*/ 121 h 242"/>
              <a:gd name="connsiteX66-8497" fmla="*/ 116 w 258"/>
              <a:gd name="connsiteY66-8498" fmla="*/ 132 h 242"/>
              <a:gd name="connsiteX67-8499" fmla="*/ 111 w 258"/>
              <a:gd name="connsiteY67-8500" fmla="*/ 137 h 242"/>
              <a:gd name="connsiteX68-8501" fmla="*/ 111 w 258"/>
              <a:gd name="connsiteY68-8502" fmla="*/ 147 h 242"/>
              <a:gd name="connsiteX69-8503" fmla="*/ 111 w 258"/>
              <a:gd name="connsiteY69-8504" fmla="*/ 153 h 242"/>
              <a:gd name="connsiteX70-8505" fmla="*/ 111 w 258"/>
              <a:gd name="connsiteY70-8506" fmla="*/ 158 h 242"/>
              <a:gd name="connsiteX71-8507" fmla="*/ 111 w 258"/>
              <a:gd name="connsiteY71-8508" fmla="*/ 158 h 242"/>
              <a:gd name="connsiteX72-8509" fmla="*/ 111 w 258"/>
              <a:gd name="connsiteY72-8510" fmla="*/ 163 h 242"/>
              <a:gd name="connsiteX73-8511" fmla="*/ 116 w 258"/>
              <a:gd name="connsiteY73-8512" fmla="*/ 163 h 242"/>
              <a:gd name="connsiteX74-8513" fmla="*/ 116 w 258"/>
              <a:gd name="connsiteY74-8514" fmla="*/ 163 h 242"/>
              <a:gd name="connsiteX75-8515" fmla="*/ 121 w 258"/>
              <a:gd name="connsiteY75-8516" fmla="*/ 163 h 242"/>
              <a:gd name="connsiteX76-8517" fmla="*/ 132 w 258"/>
              <a:gd name="connsiteY76-8518" fmla="*/ 163 h 242"/>
              <a:gd name="connsiteX77-8519" fmla="*/ 148 w 258"/>
              <a:gd name="connsiteY77-8520" fmla="*/ 163 h 242"/>
              <a:gd name="connsiteX78-8521" fmla="*/ 169 w 258"/>
              <a:gd name="connsiteY78-8522" fmla="*/ 163 h 242"/>
              <a:gd name="connsiteX79-8523" fmla="*/ 190 w 258"/>
              <a:gd name="connsiteY79-8524" fmla="*/ 163 h 242"/>
              <a:gd name="connsiteX80-8525" fmla="*/ 211 w 258"/>
              <a:gd name="connsiteY80-8526" fmla="*/ 158 h 242"/>
              <a:gd name="connsiteX0-8527" fmla="*/ 237 w 237"/>
              <a:gd name="connsiteY0-8528" fmla="*/ 195 h 242"/>
              <a:gd name="connsiteX1-8529" fmla="*/ 216 w 237"/>
              <a:gd name="connsiteY1-8530" fmla="*/ 200 h 242"/>
              <a:gd name="connsiteX2-8531" fmla="*/ 200 w 237"/>
              <a:gd name="connsiteY2-8532" fmla="*/ 200 h 242"/>
              <a:gd name="connsiteX3-8533" fmla="*/ 184 w 237"/>
              <a:gd name="connsiteY3-8534" fmla="*/ 205 h 242"/>
              <a:gd name="connsiteX4-8535" fmla="*/ 169 w 237"/>
              <a:gd name="connsiteY4-8536" fmla="*/ 205 h 242"/>
              <a:gd name="connsiteX5-8537" fmla="*/ 153 w 237"/>
              <a:gd name="connsiteY5-8538" fmla="*/ 211 h 242"/>
              <a:gd name="connsiteX6-8539" fmla="*/ 142 w 237"/>
              <a:gd name="connsiteY6-8540" fmla="*/ 211 h 242"/>
              <a:gd name="connsiteX7-8541" fmla="*/ 132 w 237"/>
              <a:gd name="connsiteY7-8542" fmla="*/ 216 h 242"/>
              <a:gd name="connsiteX8-8543" fmla="*/ 127 w 237"/>
              <a:gd name="connsiteY8-8544" fmla="*/ 216 h 242"/>
              <a:gd name="connsiteX9-8545" fmla="*/ 116 w 237"/>
              <a:gd name="connsiteY9-8546" fmla="*/ 221 h 242"/>
              <a:gd name="connsiteX10-8547" fmla="*/ 111 w 237"/>
              <a:gd name="connsiteY10-8548" fmla="*/ 221 h 242"/>
              <a:gd name="connsiteX11-8549" fmla="*/ 105 w 237"/>
              <a:gd name="connsiteY11-8550" fmla="*/ 226 h 242"/>
              <a:gd name="connsiteX12-8551" fmla="*/ 90 w 237"/>
              <a:gd name="connsiteY12-8552" fmla="*/ 232 h 242"/>
              <a:gd name="connsiteX13-8553" fmla="*/ 79 w 237"/>
              <a:gd name="connsiteY13-8554" fmla="*/ 237 h 242"/>
              <a:gd name="connsiteX14-8555" fmla="*/ 69 w 237"/>
              <a:gd name="connsiteY14-8556" fmla="*/ 242 h 242"/>
              <a:gd name="connsiteX15-8557" fmla="*/ 63 w 237"/>
              <a:gd name="connsiteY15-8558" fmla="*/ 242 h 242"/>
              <a:gd name="connsiteX16-8559" fmla="*/ 58 w 237"/>
              <a:gd name="connsiteY16-8560" fmla="*/ 242 h 242"/>
              <a:gd name="connsiteX17-8561" fmla="*/ 53 w 237"/>
              <a:gd name="connsiteY17-8562" fmla="*/ 242 h 242"/>
              <a:gd name="connsiteX18-8563" fmla="*/ 48 w 237"/>
              <a:gd name="connsiteY18-8564" fmla="*/ 242 h 242"/>
              <a:gd name="connsiteX19-8565" fmla="*/ 37 w 237"/>
              <a:gd name="connsiteY19-8566" fmla="*/ 232 h 242"/>
              <a:gd name="connsiteX20-8567" fmla="*/ 27 w 237"/>
              <a:gd name="connsiteY20-8568" fmla="*/ 226 h 242"/>
              <a:gd name="connsiteX21-8569" fmla="*/ 16 w 237"/>
              <a:gd name="connsiteY21-8570" fmla="*/ 216 h 242"/>
              <a:gd name="connsiteX22-8571" fmla="*/ 11 w 237"/>
              <a:gd name="connsiteY22-8572" fmla="*/ 211 h 242"/>
              <a:gd name="connsiteX23-8573" fmla="*/ 6 w 237"/>
              <a:gd name="connsiteY23-8574" fmla="*/ 200 h 242"/>
              <a:gd name="connsiteX24-8575" fmla="*/ 0 w 237"/>
              <a:gd name="connsiteY24-8576" fmla="*/ 195 h 242"/>
              <a:gd name="connsiteX25-8577" fmla="*/ 6 w 237"/>
              <a:gd name="connsiteY25-8578" fmla="*/ 190 h 242"/>
              <a:gd name="connsiteX26-8579" fmla="*/ 11 w 237"/>
              <a:gd name="connsiteY26-8580" fmla="*/ 184 h 242"/>
              <a:gd name="connsiteX27-8581" fmla="*/ 16 w 237"/>
              <a:gd name="connsiteY27-8582" fmla="*/ 179 h 242"/>
              <a:gd name="connsiteX28-8583" fmla="*/ 27 w 237"/>
              <a:gd name="connsiteY28-8584" fmla="*/ 174 h 242"/>
              <a:gd name="connsiteX29-8585" fmla="*/ 37 w 237"/>
              <a:gd name="connsiteY29-8586" fmla="*/ 163 h 242"/>
              <a:gd name="connsiteX30-8587" fmla="*/ 48 w 237"/>
              <a:gd name="connsiteY30-8588" fmla="*/ 153 h 242"/>
              <a:gd name="connsiteX31-8589" fmla="*/ 53 w 237"/>
              <a:gd name="connsiteY31-8590" fmla="*/ 137 h 242"/>
              <a:gd name="connsiteX32-8591" fmla="*/ 63 w 237"/>
              <a:gd name="connsiteY32-8592" fmla="*/ 121 h 242"/>
              <a:gd name="connsiteX33-8593" fmla="*/ 63 w 237"/>
              <a:gd name="connsiteY33-8594" fmla="*/ 100 h 242"/>
              <a:gd name="connsiteX34-8595" fmla="*/ 69 w 237"/>
              <a:gd name="connsiteY34-8596" fmla="*/ 89 h 242"/>
              <a:gd name="connsiteX35-8597" fmla="*/ 69 w 237"/>
              <a:gd name="connsiteY35-8598" fmla="*/ 74 h 242"/>
              <a:gd name="connsiteX36-8599" fmla="*/ 69 w 237"/>
              <a:gd name="connsiteY36-8600" fmla="*/ 63 h 242"/>
              <a:gd name="connsiteX37-8601" fmla="*/ 63 w 237"/>
              <a:gd name="connsiteY37-8602" fmla="*/ 47 h 242"/>
              <a:gd name="connsiteX38-8603" fmla="*/ 58 w 237"/>
              <a:gd name="connsiteY38-8604" fmla="*/ 42 h 242"/>
              <a:gd name="connsiteX39-8605" fmla="*/ 53 w 237"/>
              <a:gd name="connsiteY39-8606" fmla="*/ 37 h 242"/>
              <a:gd name="connsiteX40-8607" fmla="*/ 48 w 237"/>
              <a:gd name="connsiteY40-8608" fmla="*/ 32 h 242"/>
              <a:gd name="connsiteX41-8609" fmla="*/ 48 w 237"/>
              <a:gd name="connsiteY41-8610" fmla="*/ 26 h 242"/>
              <a:gd name="connsiteX42-8611" fmla="*/ 48 w 237"/>
              <a:gd name="connsiteY42-8612" fmla="*/ 16 h 242"/>
              <a:gd name="connsiteX43-8613" fmla="*/ 48 w 237"/>
              <a:gd name="connsiteY43-8614" fmla="*/ 10 h 242"/>
              <a:gd name="connsiteX44-8615" fmla="*/ 53 w 237"/>
              <a:gd name="connsiteY44-8616" fmla="*/ 5 h 242"/>
              <a:gd name="connsiteX45-8617" fmla="*/ 58 w 237"/>
              <a:gd name="connsiteY45-8618" fmla="*/ 5 h 242"/>
              <a:gd name="connsiteX46-8619" fmla="*/ 69 w 237"/>
              <a:gd name="connsiteY46-8620" fmla="*/ 0 h 242"/>
              <a:gd name="connsiteX47-8621" fmla="*/ 74 w 237"/>
              <a:gd name="connsiteY47-8622" fmla="*/ 5 h 242"/>
              <a:gd name="connsiteX48-8623" fmla="*/ 84 w 237"/>
              <a:gd name="connsiteY48-8624" fmla="*/ 5 h 242"/>
              <a:gd name="connsiteX49-8625" fmla="*/ 95 w 237"/>
              <a:gd name="connsiteY49-8626" fmla="*/ 10 h 242"/>
              <a:gd name="connsiteX50-8627" fmla="*/ 105 w 237"/>
              <a:gd name="connsiteY50-8628" fmla="*/ 16 h 242"/>
              <a:gd name="connsiteX51-8629" fmla="*/ 116 w 237"/>
              <a:gd name="connsiteY51-8630" fmla="*/ 26 h 242"/>
              <a:gd name="connsiteX52-8631" fmla="*/ 127 w 237"/>
              <a:gd name="connsiteY52-8632" fmla="*/ 32 h 242"/>
              <a:gd name="connsiteX53-8633" fmla="*/ 132 w 237"/>
              <a:gd name="connsiteY53-8634" fmla="*/ 37 h 242"/>
              <a:gd name="connsiteX54-8635" fmla="*/ 137 w 237"/>
              <a:gd name="connsiteY54-8636" fmla="*/ 42 h 242"/>
              <a:gd name="connsiteX55-8637" fmla="*/ 137 w 237"/>
              <a:gd name="connsiteY55-8638" fmla="*/ 47 h 242"/>
              <a:gd name="connsiteX56-8639" fmla="*/ 137 w 237"/>
              <a:gd name="connsiteY56-8640" fmla="*/ 53 h 242"/>
              <a:gd name="connsiteX57-8641" fmla="*/ 137 w 237"/>
              <a:gd name="connsiteY57-8642" fmla="*/ 58 h 242"/>
              <a:gd name="connsiteX58-8643" fmla="*/ 137 w 237"/>
              <a:gd name="connsiteY58-8644" fmla="*/ 63 h 242"/>
              <a:gd name="connsiteX59-8645" fmla="*/ 137 w 237"/>
              <a:gd name="connsiteY59-8646" fmla="*/ 68 h 242"/>
              <a:gd name="connsiteX60-8647" fmla="*/ 132 w 237"/>
              <a:gd name="connsiteY60-8648" fmla="*/ 79 h 242"/>
              <a:gd name="connsiteX61-8649" fmla="*/ 132 w 237"/>
              <a:gd name="connsiteY61-8650" fmla="*/ 89 h 242"/>
              <a:gd name="connsiteX62-8651" fmla="*/ 127 w 237"/>
              <a:gd name="connsiteY62-8652" fmla="*/ 100 h 242"/>
              <a:gd name="connsiteX63-8653" fmla="*/ 121 w 237"/>
              <a:gd name="connsiteY63-8654" fmla="*/ 111 h 242"/>
              <a:gd name="connsiteX64-8655" fmla="*/ 116 w 237"/>
              <a:gd name="connsiteY64-8656" fmla="*/ 121 h 242"/>
              <a:gd name="connsiteX65-8657" fmla="*/ 116 w 237"/>
              <a:gd name="connsiteY65-8658" fmla="*/ 132 h 242"/>
              <a:gd name="connsiteX66-8659" fmla="*/ 111 w 237"/>
              <a:gd name="connsiteY66-8660" fmla="*/ 137 h 242"/>
              <a:gd name="connsiteX67-8661" fmla="*/ 111 w 237"/>
              <a:gd name="connsiteY67-8662" fmla="*/ 147 h 242"/>
              <a:gd name="connsiteX68-8663" fmla="*/ 111 w 237"/>
              <a:gd name="connsiteY68-8664" fmla="*/ 153 h 242"/>
              <a:gd name="connsiteX69-8665" fmla="*/ 111 w 237"/>
              <a:gd name="connsiteY69-8666" fmla="*/ 158 h 242"/>
              <a:gd name="connsiteX70-8667" fmla="*/ 111 w 237"/>
              <a:gd name="connsiteY70-8668" fmla="*/ 158 h 242"/>
              <a:gd name="connsiteX71-8669" fmla="*/ 111 w 237"/>
              <a:gd name="connsiteY71-8670" fmla="*/ 163 h 242"/>
              <a:gd name="connsiteX72-8671" fmla="*/ 116 w 237"/>
              <a:gd name="connsiteY72-8672" fmla="*/ 163 h 242"/>
              <a:gd name="connsiteX73-8673" fmla="*/ 116 w 237"/>
              <a:gd name="connsiteY73-8674" fmla="*/ 163 h 242"/>
              <a:gd name="connsiteX74-8675" fmla="*/ 121 w 237"/>
              <a:gd name="connsiteY74-8676" fmla="*/ 163 h 242"/>
              <a:gd name="connsiteX75-8677" fmla="*/ 132 w 237"/>
              <a:gd name="connsiteY75-8678" fmla="*/ 163 h 242"/>
              <a:gd name="connsiteX76-8679" fmla="*/ 148 w 237"/>
              <a:gd name="connsiteY76-8680" fmla="*/ 163 h 242"/>
              <a:gd name="connsiteX77-8681" fmla="*/ 169 w 237"/>
              <a:gd name="connsiteY77-8682" fmla="*/ 163 h 242"/>
              <a:gd name="connsiteX78-8683" fmla="*/ 190 w 237"/>
              <a:gd name="connsiteY78-8684" fmla="*/ 163 h 242"/>
              <a:gd name="connsiteX79-8685" fmla="*/ 211 w 237"/>
              <a:gd name="connsiteY79-8686" fmla="*/ 158 h 242"/>
              <a:gd name="connsiteX0-8687" fmla="*/ 216 w 216"/>
              <a:gd name="connsiteY0-8688" fmla="*/ 200 h 242"/>
              <a:gd name="connsiteX1-8689" fmla="*/ 200 w 216"/>
              <a:gd name="connsiteY1-8690" fmla="*/ 200 h 242"/>
              <a:gd name="connsiteX2-8691" fmla="*/ 184 w 216"/>
              <a:gd name="connsiteY2-8692" fmla="*/ 205 h 242"/>
              <a:gd name="connsiteX3-8693" fmla="*/ 169 w 216"/>
              <a:gd name="connsiteY3-8694" fmla="*/ 205 h 242"/>
              <a:gd name="connsiteX4-8695" fmla="*/ 153 w 216"/>
              <a:gd name="connsiteY4-8696" fmla="*/ 211 h 242"/>
              <a:gd name="connsiteX5-8697" fmla="*/ 142 w 216"/>
              <a:gd name="connsiteY5-8698" fmla="*/ 211 h 242"/>
              <a:gd name="connsiteX6-8699" fmla="*/ 132 w 216"/>
              <a:gd name="connsiteY6-8700" fmla="*/ 216 h 242"/>
              <a:gd name="connsiteX7-8701" fmla="*/ 127 w 216"/>
              <a:gd name="connsiteY7-8702" fmla="*/ 216 h 242"/>
              <a:gd name="connsiteX8-8703" fmla="*/ 116 w 216"/>
              <a:gd name="connsiteY8-8704" fmla="*/ 221 h 242"/>
              <a:gd name="connsiteX9-8705" fmla="*/ 111 w 216"/>
              <a:gd name="connsiteY9-8706" fmla="*/ 221 h 242"/>
              <a:gd name="connsiteX10-8707" fmla="*/ 105 w 216"/>
              <a:gd name="connsiteY10-8708" fmla="*/ 226 h 242"/>
              <a:gd name="connsiteX11-8709" fmla="*/ 90 w 216"/>
              <a:gd name="connsiteY11-8710" fmla="*/ 232 h 242"/>
              <a:gd name="connsiteX12-8711" fmla="*/ 79 w 216"/>
              <a:gd name="connsiteY12-8712" fmla="*/ 237 h 242"/>
              <a:gd name="connsiteX13-8713" fmla="*/ 69 w 216"/>
              <a:gd name="connsiteY13-8714" fmla="*/ 242 h 242"/>
              <a:gd name="connsiteX14-8715" fmla="*/ 63 w 216"/>
              <a:gd name="connsiteY14-8716" fmla="*/ 242 h 242"/>
              <a:gd name="connsiteX15-8717" fmla="*/ 58 w 216"/>
              <a:gd name="connsiteY15-8718" fmla="*/ 242 h 242"/>
              <a:gd name="connsiteX16-8719" fmla="*/ 53 w 216"/>
              <a:gd name="connsiteY16-8720" fmla="*/ 242 h 242"/>
              <a:gd name="connsiteX17-8721" fmla="*/ 48 w 216"/>
              <a:gd name="connsiteY17-8722" fmla="*/ 242 h 242"/>
              <a:gd name="connsiteX18-8723" fmla="*/ 37 w 216"/>
              <a:gd name="connsiteY18-8724" fmla="*/ 232 h 242"/>
              <a:gd name="connsiteX19-8725" fmla="*/ 27 w 216"/>
              <a:gd name="connsiteY19-8726" fmla="*/ 226 h 242"/>
              <a:gd name="connsiteX20-8727" fmla="*/ 16 w 216"/>
              <a:gd name="connsiteY20-8728" fmla="*/ 216 h 242"/>
              <a:gd name="connsiteX21-8729" fmla="*/ 11 w 216"/>
              <a:gd name="connsiteY21-8730" fmla="*/ 211 h 242"/>
              <a:gd name="connsiteX22-8731" fmla="*/ 6 w 216"/>
              <a:gd name="connsiteY22-8732" fmla="*/ 200 h 242"/>
              <a:gd name="connsiteX23-8733" fmla="*/ 0 w 216"/>
              <a:gd name="connsiteY23-8734" fmla="*/ 195 h 242"/>
              <a:gd name="connsiteX24-8735" fmla="*/ 6 w 216"/>
              <a:gd name="connsiteY24-8736" fmla="*/ 190 h 242"/>
              <a:gd name="connsiteX25-8737" fmla="*/ 11 w 216"/>
              <a:gd name="connsiteY25-8738" fmla="*/ 184 h 242"/>
              <a:gd name="connsiteX26-8739" fmla="*/ 16 w 216"/>
              <a:gd name="connsiteY26-8740" fmla="*/ 179 h 242"/>
              <a:gd name="connsiteX27-8741" fmla="*/ 27 w 216"/>
              <a:gd name="connsiteY27-8742" fmla="*/ 174 h 242"/>
              <a:gd name="connsiteX28-8743" fmla="*/ 37 w 216"/>
              <a:gd name="connsiteY28-8744" fmla="*/ 163 h 242"/>
              <a:gd name="connsiteX29-8745" fmla="*/ 48 w 216"/>
              <a:gd name="connsiteY29-8746" fmla="*/ 153 h 242"/>
              <a:gd name="connsiteX30-8747" fmla="*/ 53 w 216"/>
              <a:gd name="connsiteY30-8748" fmla="*/ 137 h 242"/>
              <a:gd name="connsiteX31-8749" fmla="*/ 63 w 216"/>
              <a:gd name="connsiteY31-8750" fmla="*/ 121 h 242"/>
              <a:gd name="connsiteX32-8751" fmla="*/ 63 w 216"/>
              <a:gd name="connsiteY32-8752" fmla="*/ 100 h 242"/>
              <a:gd name="connsiteX33-8753" fmla="*/ 69 w 216"/>
              <a:gd name="connsiteY33-8754" fmla="*/ 89 h 242"/>
              <a:gd name="connsiteX34-8755" fmla="*/ 69 w 216"/>
              <a:gd name="connsiteY34-8756" fmla="*/ 74 h 242"/>
              <a:gd name="connsiteX35-8757" fmla="*/ 69 w 216"/>
              <a:gd name="connsiteY35-8758" fmla="*/ 63 h 242"/>
              <a:gd name="connsiteX36-8759" fmla="*/ 63 w 216"/>
              <a:gd name="connsiteY36-8760" fmla="*/ 47 h 242"/>
              <a:gd name="connsiteX37-8761" fmla="*/ 58 w 216"/>
              <a:gd name="connsiteY37-8762" fmla="*/ 42 h 242"/>
              <a:gd name="connsiteX38-8763" fmla="*/ 53 w 216"/>
              <a:gd name="connsiteY38-8764" fmla="*/ 37 h 242"/>
              <a:gd name="connsiteX39-8765" fmla="*/ 48 w 216"/>
              <a:gd name="connsiteY39-8766" fmla="*/ 32 h 242"/>
              <a:gd name="connsiteX40-8767" fmla="*/ 48 w 216"/>
              <a:gd name="connsiteY40-8768" fmla="*/ 26 h 242"/>
              <a:gd name="connsiteX41-8769" fmla="*/ 48 w 216"/>
              <a:gd name="connsiteY41-8770" fmla="*/ 16 h 242"/>
              <a:gd name="connsiteX42-8771" fmla="*/ 48 w 216"/>
              <a:gd name="connsiteY42-8772" fmla="*/ 10 h 242"/>
              <a:gd name="connsiteX43-8773" fmla="*/ 53 w 216"/>
              <a:gd name="connsiteY43-8774" fmla="*/ 5 h 242"/>
              <a:gd name="connsiteX44-8775" fmla="*/ 58 w 216"/>
              <a:gd name="connsiteY44-8776" fmla="*/ 5 h 242"/>
              <a:gd name="connsiteX45-8777" fmla="*/ 69 w 216"/>
              <a:gd name="connsiteY45-8778" fmla="*/ 0 h 242"/>
              <a:gd name="connsiteX46-8779" fmla="*/ 74 w 216"/>
              <a:gd name="connsiteY46-8780" fmla="*/ 5 h 242"/>
              <a:gd name="connsiteX47-8781" fmla="*/ 84 w 216"/>
              <a:gd name="connsiteY47-8782" fmla="*/ 5 h 242"/>
              <a:gd name="connsiteX48-8783" fmla="*/ 95 w 216"/>
              <a:gd name="connsiteY48-8784" fmla="*/ 10 h 242"/>
              <a:gd name="connsiteX49-8785" fmla="*/ 105 w 216"/>
              <a:gd name="connsiteY49-8786" fmla="*/ 16 h 242"/>
              <a:gd name="connsiteX50-8787" fmla="*/ 116 w 216"/>
              <a:gd name="connsiteY50-8788" fmla="*/ 26 h 242"/>
              <a:gd name="connsiteX51-8789" fmla="*/ 127 w 216"/>
              <a:gd name="connsiteY51-8790" fmla="*/ 32 h 242"/>
              <a:gd name="connsiteX52-8791" fmla="*/ 132 w 216"/>
              <a:gd name="connsiteY52-8792" fmla="*/ 37 h 242"/>
              <a:gd name="connsiteX53-8793" fmla="*/ 137 w 216"/>
              <a:gd name="connsiteY53-8794" fmla="*/ 42 h 242"/>
              <a:gd name="connsiteX54-8795" fmla="*/ 137 w 216"/>
              <a:gd name="connsiteY54-8796" fmla="*/ 47 h 242"/>
              <a:gd name="connsiteX55-8797" fmla="*/ 137 w 216"/>
              <a:gd name="connsiteY55-8798" fmla="*/ 53 h 242"/>
              <a:gd name="connsiteX56-8799" fmla="*/ 137 w 216"/>
              <a:gd name="connsiteY56-8800" fmla="*/ 58 h 242"/>
              <a:gd name="connsiteX57-8801" fmla="*/ 137 w 216"/>
              <a:gd name="connsiteY57-8802" fmla="*/ 63 h 242"/>
              <a:gd name="connsiteX58-8803" fmla="*/ 137 w 216"/>
              <a:gd name="connsiteY58-8804" fmla="*/ 68 h 242"/>
              <a:gd name="connsiteX59-8805" fmla="*/ 132 w 216"/>
              <a:gd name="connsiteY59-8806" fmla="*/ 79 h 242"/>
              <a:gd name="connsiteX60-8807" fmla="*/ 132 w 216"/>
              <a:gd name="connsiteY60-8808" fmla="*/ 89 h 242"/>
              <a:gd name="connsiteX61-8809" fmla="*/ 127 w 216"/>
              <a:gd name="connsiteY61-8810" fmla="*/ 100 h 242"/>
              <a:gd name="connsiteX62-8811" fmla="*/ 121 w 216"/>
              <a:gd name="connsiteY62-8812" fmla="*/ 111 h 242"/>
              <a:gd name="connsiteX63-8813" fmla="*/ 116 w 216"/>
              <a:gd name="connsiteY63-8814" fmla="*/ 121 h 242"/>
              <a:gd name="connsiteX64-8815" fmla="*/ 116 w 216"/>
              <a:gd name="connsiteY64-8816" fmla="*/ 132 h 242"/>
              <a:gd name="connsiteX65-8817" fmla="*/ 111 w 216"/>
              <a:gd name="connsiteY65-8818" fmla="*/ 137 h 242"/>
              <a:gd name="connsiteX66-8819" fmla="*/ 111 w 216"/>
              <a:gd name="connsiteY66-8820" fmla="*/ 147 h 242"/>
              <a:gd name="connsiteX67-8821" fmla="*/ 111 w 216"/>
              <a:gd name="connsiteY67-8822" fmla="*/ 153 h 242"/>
              <a:gd name="connsiteX68-8823" fmla="*/ 111 w 216"/>
              <a:gd name="connsiteY68-8824" fmla="*/ 158 h 242"/>
              <a:gd name="connsiteX69-8825" fmla="*/ 111 w 216"/>
              <a:gd name="connsiteY69-8826" fmla="*/ 158 h 242"/>
              <a:gd name="connsiteX70-8827" fmla="*/ 111 w 216"/>
              <a:gd name="connsiteY70-8828" fmla="*/ 163 h 242"/>
              <a:gd name="connsiteX71-8829" fmla="*/ 116 w 216"/>
              <a:gd name="connsiteY71-8830" fmla="*/ 163 h 242"/>
              <a:gd name="connsiteX72-8831" fmla="*/ 116 w 216"/>
              <a:gd name="connsiteY72-8832" fmla="*/ 163 h 242"/>
              <a:gd name="connsiteX73-8833" fmla="*/ 121 w 216"/>
              <a:gd name="connsiteY73-8834" fmla="*/ 163 h 242"/>
              <a:gd name="connsiteX74-8835" fmla="*/ 132 w 216"/>
              <a:gd name="connsiteY74-8836" fmla="*/ 163 h 242"/>
              <a:gd name="connsiteX75-8837" fmla="*/ 148 w 216"/>
              <a:gd name="connsiteY75-8838" fmla="*/ 163 h 242"/>
              <a:gd name="connsiteX76-8839" fmla="*/ 169 w 216"/>
              <a:gd name="connsiteY76-8840" fmla="*/ 163 h 242"/>
              <a:gd name="connsiteX77-8841" fmla="*/ 190 w 216"/>
              <a:gd name="connsiteY77-8842" fmla="*/ 163 h 242"/>
              <a:gd name="connsiteX78-8843" fmla="*/ 211 w 216"/>
              <a:gd name="connsiteY78-8844" fmla="*/ 158 h 242"/>
              <a:gd name="connsiteX0-8845" fmla="*/ 200 w 211"/>
              <a:gd name="connsiteY0-8846" fmla="*/ 200 h 242"/>
              <a:gd name="connsiteX1-8847" fmla="*/ 184 w 211"/>
              <a:gd name="connsiteY1-8848" fmla="*/ 205 h 242"/>
              <a:gd name="connsiteX2-8849" fmla="*/ 169 w 211"/>
              <a:gd name="connsiteY2-8850" fmla="*/ 205 h 242"/>
              <a:gd name="connsiteX3-8851" fmla="*/ 153 w 211"/>
              <a:gd name="connsiteY3-8852" fmla="*/ 211 h 242"/>
              <a:gd name="connsiteX4-8853" fmla="*/ 142 w 211"/>
              <a:gd name="connsiteY4-8854" fmla="*/ 211 h 242"/>
              <a:gd name="connsiteX5-8855" fmla="*/ 132 w 211"/>
              <a:gd name="connsiteY5-8856" fmla="*/ 216 h 242"/>
              <a:gd name="connsiteX6-8857" fmla="*/ 127 w 211"/>
              <a:gd name="connsiteY6-8858" fmla="*/ 216 h 242"/>
              <a:gd name="connsiteX7-8859" fmla="*/ 116 w 211"/>
              <a:gd name="connsiteY7-8860" fmla="*/ 221 h 242"/>
              <a:gd name="connsiteX8-8861" fmla="*/ 111 w 211"/>
              <a:gd name="connsiteY8-8862" fmla="*/ 221 h 242"/>
              <a:gd name="connsiteX9-8863" fmla="*/ 105 w 211"/>
              <a:gd name="connsiteY9-8864" fmla="*/ 226 h 242"/>
              <a:gd name="connsiteX10-8865" fmla="*/ 90 w 211"/>
              <a:gd name="connsiteY10-8866" fmla="*/ 232 h 242"/>
              <a:gd name="connsiteX11-8867" fmla="*/ 79 w 211"/>
              <a:gd name="connsiteY11-8868" fmla="*/ 237 h 242"/>
              <a:gd name="connsiteX12-8869" fmla="*/ 69 w 211"/>
              <a:gd name="connsiteY12-8870" fmla="*/ 242 h 242"/>
              <a:gd name="connsiteX13-8871" fmla="*/ 63 w 211"/>
              <a:gd name="connsiteY13-8872" fmla="*/ 242 h 242"/>
              <a:gd name="connsiteX14-8873" fmla="*/ 58 w 211"/>
              <a:gd name="connsiteY14-8874" fmla="*/ 242 h 242"/>
              <a:gd name="connsiteX15-8875" fmla="*/ 53 w 211"/>
              <a:gd name="connsiteY15-8876" fmla="*/ 242 h 242"/>
              <a:gd name="connsiteX16-8877" fmla="*/ 48 w 211"/>
              <a:gd name="connsiteY16-8878" fmla="*/ 242 h 242"/>
              <a:gd name="connsiteX17-8879" fmla="*/ 37 w 211"/>
              <a:gd name="connsiteY17-8880" fmla="*/ 232 h 242"/>
              <a:gd name="connsiteX18-8881" fmla="*/ 27 w 211"/>
              <a:gd name="connsiteY18-8882" fmla="*/ 226 h 242"/>
              <a:gd name="connsiteX19-8883" fmla="*/ 16 w 211"/>
              <a:gd name="connsiteY19-8884" fmla="*/ 216 h 242"/>
              <a:gd name="connsiteX20-8885" fmla="*/ 11 w 211"/>
              <a:gd name="connsiteY20-8886" fmla="*/ 211 h 242"/>
              <a:gd name="connsiteX21-8887" fmla="*/ 6 w 211"/>
              <a:gd name="connsiteY21-8888" fmla="*/ 200 h 242"/>
              <a:gd name="connsiteX22-8889" fmla="*/ 0 w 211"/>
              <a:gd name="connsiteY22-8890" fmla="*/ 195 h 242"/>
              <a:gd name="connsiteX23-8891" fmla="*/ 6 w 211"/>
              <a:gd name="connsiteY23-8892" fmla="*/ 190 h 242"/>
              <a:gd name="connsiteX24-8893" fmla="*/ 11 w 211"/>
              <a:gd name="connsiteY24-8894" fmla="*/ 184 h 242"/>
              <a:gd name="connsiteX25-8895" fmla="*/ 16 w 211"/>
              <a:gd name="connsiteY25-8896" fmla="*/ 179 h 242"/>
              <a:gd name="connsiteX26-8897" fmla="*/ 27 w 211"/>
              <a:gd name="connsiteY26-8898" fmla="*/ 174 h 242"/>
              <a:gd name="connsiteX27-8899" fmla="*/ 37 w 211"/>
              <a:gd name="connsiteY27-8900" fmla="*/ 163 h 242"/>
              <a:gd name="connsiteX28-8901" fmla="*/ 48 w 211"/>
              <a:gd name="connsiteY28-8902" fmla="*/ 153 h 242"/>
              <a:gd name="connsiteX29-8903" fmla="*/ 53 w 211"/>
              <a:gd name="connsiteY29-8904" fmla="*/ 137 h 242"/>
              <a:gd name="connsiteX30-8905" fmla="*/ 63 w 211"/>
              <a:gd name="connsiteY30-8906" fmla="*/ 121 h 242"/>
              <a:gd name="connsiteX31-8907" fmla="*/ 63 w 211"/>
              <a:gd name="connsiteY31-8908" fmla="*/ 100 h 242"/>
              <a:gd name="connsiteX32-8909" fmla="*/ 69 w 211"/>
              <a:gd name="connsiteY32-8910" fmla="*/ 89 h 242"/>
              <a:gd name="connsiteX33-8911" fmla="*/ 69 w 211"/>
              <a:gd name="connsiteY33-8912" fmla="*/ 74 h 242"/>
              <a:gd name="connsiteX34-8913" fmla="*/ 69 w 211"/>
              <a:gd name="connsiteY34-8914" fmla="*/ 63 h 242"/>
              <a:gd name="connsiteX35-8915" fmla="*/ 63 w 211"/>
              <a:gd name="connsiteY35-8916" fmla="*/ 47 h 242"/>
              <a:gd name="connsiteX36-8917" fmla="*/ 58 w 211"/>
              <a:gd name="connsiteY36-8918" fmla="*/ 42 h 242"/>
              <a:gd name="connsiteX37-8919" fmla="*/ 53 w 211"/>
              <a:gd name="connsiteY37-8920" fmla="*/ 37 h 242"/>
              <a:gd name="connsiteX38-8921" fmla="*/ 48 w 211"/>
              <a:gd name="connsiteY38-8922" fmla="*/ 32 h 242"/>
              <a:gd name="connsiteX39-8923" fmla="*/ 48 w 211"/>
              <a:gd name="connsiteY39-8924" fmla="*/ 26 h 242"/>
              <a:gd name="connsiteX40-8925" fmla="*/ 48 w 211"/>
              <a:gd name="connsiteY40-8926" fmla="*/ 16 h 242"/>
              <a:gd name="connsiteX41-8927" fmla="*/ 48 w 211"/>
              <a:gd name="connsiteY41-8928" fmla="*/ 10 h 242"/>
              <a:gd name="connsiteX42-8929" fmla="*/ 53 w 211"/>
              <a:gd name="connsiteY42-8930" fmla="*/ 5 h 242"/>
              <a:gd name="connsiteX43-8931" fmla="*/ 58 w 211"/>
              <a:gd name="connsiteY43-8932" fmla="*/ 5 h 242"/>
              <a:gd name="connsiteX44-8933" fmla="*/ 69 w 211"/>
              <a:gd name="connsiteY44-8934" fmla="*/ 0 h 242"/>
              <a:gd name="connsiteX45-8935" fmla="*/ 74 w 211"/>
              <a:gd name="connsiteY45-8936" fmla="*/ 5 h 242"/>
              <a:gd name="connsiteX46-8937" fmla="*/ 84 w 211"/>
              <a:gd name="connsiteY46-8938" fmla="*/ 5 h 242"/>
              <a:gd name="connsiteX47-8939" fmla="*/ 95 w 211"/>
              <a:gd name="connsiteY47-8940" fmla="*/ 10 h 242"/>
              <a:gd name="connsiteX48-8941" fmla="*/ 105 w 211"/>
              <a:gd name="connsiteY48-8942" fmla="*/ 16 h 242"/>
              <a:gd name="connsiteX49-8943" fmla="*/ 116 w 211"/>
              <a:gd name="connsiteY49-8944" fmla="*/ 26 h 242"/>
              <a:gd name="connsiteX50-8945" fmla="*/ 127 w 211"/>
              <a:gd name="connsiteY50-8946" fmla="*/ 32 h 242"/>
              <a:gd name="connsiteX51-8947" fmla="*/ 132 w 211"/>
              <a:gd name="connsiteY51-8948" fmla="*/ 37 h 242"/>
              <a:gd name="connsiteX52-8949" fmla="*/ 137 w 211"/>
              <a:gd name="connsiteY52-8950" fmla="*/ 42 h 242"/>
              <a:gd name="connsiteX53-8951" fmla="*/ 137 w 211"/>
              <a:gd name="connsiteY53-8952" fmla="*/ 47 h 242"/>
              <a:gd name="connsiteX54-8953" fmla="*/ 137 w 211"/>
              <a:gd name="connsiteY54-8954" fmla="*/ 53 h 242"/>
              <a:gd name="connsiteX55-8955" fmla="*/ 137 w 211"/>
              <a:gd name="connsiteY55-8956" fmla="*/ 58 h 242"/>
              <a:gd name="connsiteX56-8957" fmla="*/ 137 w 211"/>
              <a:gd name="connsiteY56-8958" fmla="*/ 63 h 242"/>
              <a:gd name="connsiteX57-8959" fmla="*/ 137 w 211"/>
              <a:gd name="connsiteY57-8960" fmla="*/ 68 h 242"/>
              <a:gd name="connsiteX58-8961" fmla="*/ 132 w 211"/>
              <a:gd name="connsiteY58-8962" fmla="*/ 79 h 242"/>
              <a:gd name="connsiteX59-8963" fmla="*/ 132 w 211"/>
              <a:gd name="connsiteY59-8964" fmla="*/ 89 h 242"/>
              <a:gd name="connsiteX60-8965" fmla="*/ 127 w 211"/>
              <a:gd name="connsiteY60-8966" fmla="*/ 100 h 242"/>
              <a:gd name="connsiteX61-8967" fmla="*/ 121 w 211"/>
              <a:gd name="connsiteY61-8968" fmla="*/ 111 h 242"/>
              <a:gd name="connsiteX62-8969" fmla="*/ 116 w 211"/>
              <a:gd name="connsiteY62-8970" fmla="*/ 121 h 242"/>
              <a:gd name="connsiteX63-8971" fmla="*/ 116 w 211"/>
              <a:gd name="connsiteY63-8972" fmla="*/ 132 h 242"/>
              <a:gd name="connsiteX64-8973" fmla="*/ 111 w 211"/>
              <a:gd name="connsiteY64-8974" fmla="*/ 137 h 242"/>
              <a:gd name="connsiteX65-8975" fmla="*/ 111 w 211"/>
              <a:gd name="connsiteY65-8976" fmla="*/ 147 h 242"/>
              <a:gd name="connsiteX66-8977" fmla="*/ 111 w 211"/>
              <a:gd name="connsiteY66-8978" fmla="*/ 153 h 242"/>
              <a:gd name="connsiteX67-8979" fmla="*/ 111 w 211"/>
              <a:gd name="connsiteY67-8980" fmla="*/ 158 h 242"/>
              <a:gd name="connsiteX68-8981" fmla="*/ 111 w 211"/>
              <a:gd name="connsiteY68-8982" fmla="*/ 158 h 242"/>
              <a:gd name="connsiteX69-8983" fmla="*/ 111 w 211"/>
              <a:gd name="connsiteY69-8984" fmla="*/ 163 h 242"/>
              <a:gd name="connsiteX70-8985" fmla="*/ 116 w 211"/>
              <a:gd name="connsiteY70-8986" fmla="*/ 163 h 242"/>
              <a:gd name="connsiteX71-8987" fmla="*/ 116 w 211"/>
              <a:gd name="connsiteY71-8988" fmla="*/ 163 h 242"/>
              <a:gd name="connsiteX72-8989" fmla="*/ 121 w 211"/>
              <a:gd name="connsiteY72-8990" fmla="*/ 163 h 242"/>
              <a:gd name="connsiteX73-8991" fmla="*/ 132 w 211"/>
              <a:gd name="connsiteY73-8992" fmla="*/ 163 h 242"/>
              <a:gd name="connsiteX74-8993" fmla="*/ 148 w 211"/>
              <a:gd name="connsiteY74-8994" fmla="*/ 163 h 242"/>
              <a:gd name="connsiteX75-8995" fmla="*/ 169 w 211"/>
              <a:gd name="connsiteY75-8996" fmla="*/ 163 h 242"/>
              <a:gd name="connsiteX76-8997" fmla="*/ 190 w 211"/>
              <a:gd name="connsiteY76-8998" fmla="*/ 163 h 242"/>
              <a:gd name="connsiteX77-8999" fmla="*/ 211 w 211"/>
              <a:gd name="connsiteY77-9000" fmla="*/ 158 h 242"/>
              <a:gd name="connsiteX0-9001" fmla="*/ 184 w 211"/>
              <a:gd name="connsiteY0-9002" fmla="*/ 205 h 242"/>
              <a:gd name="connsiteX1-9003" fmla="*/ 169 w 211"/>
              <a:gd name="connsiteY1-9004" fmla="*/ 205 h 242"/>
              <a:gd name="connsiteX2-9005" fmla="*/ 153 w 211"/>
              <a:gd name="connsiteY2-9006" fmla="*/ 211 h 242"/>
              <a:gd name="connsiteX3-9007" fmla="*/ 142 w 211"/>
              <a:gd name="connsiteY3-9008" fmla="*/ 211 h 242"/>
              <a:gd name="connsiteX4-9009" fmla="*/ 132 w 211"/>
              <a:gd name="connsiteY4-9010" fmla="*/ 216 h 242"/>
              <a:gd name="connsiteX5-9011" fmla="*/ 127 w 211"/>
              <a:gd name="connsiteY5-9012" fmla="*/ 216 h 242"/>
              <a:gd name="connsiteX6-9013" fmla="*/ 116 w 211"/>
              <a:gd name="connsiteY6-9014" fmla="*/ 221 h 242"/>
              <a:gd name="connsiteX7-9015" fmla="*/ 111 w 211"/>
              <a:gd name="connsiteY7-9016" fmla="*/ 221 h 242"/>
              <a:gd name="connsiteX8-9017" fmla="*/ 105 w 211"/>
              <a:gd name="connsiteY8-9018" fmla="*/ 226 h 242"/>
              <a:gd name="connsiteX9-9019" fmla="*/ 90 w 211"/>
              <a:gd name="connsiteY9-9020" fmla="*/ 232 h 242"/>
              <a:gd name="connsiteX10-9021" fmla="*/ 79 w 211"/>
              <a:gd name="connsiteY10-9022" fmla="*/ 237 h 242"/>
              <a:gd name="connsiteX11-9023" fmla="*/ 69 w 211"/>
              <a:gd name="connsiteY11-9024" fmla="*/ 242 h 242"/>
              <a:gd name="connsiteX12-9025" fmla="*/ 63 w 211"/>
              <a:gd name="connsiteY12-9026" fmla="*/ 242 h 242"/>
              <a:gd name="connsiteX13-9027" fmla="*/ 58 w 211"/>
              <a:gd name="connsiteY13-9028" fmla="*/ 242 h 242"/>
              <a:gd name="connsiteX14-9029" fmla="*/ 53 w 211"/>
              <a:gd name="connsiteY14-9030" fmla="*/ 242 h 242"/>
              <a:gd name="connsiteX15-9031" fmla="*/ 48 w 211"/>
              <a:gd name="connsiteY15-9032" fmla="*/ 242 h 242"/>
              <a:gd name="connsiteX16-9033" fmla="*/ 37 w 211"/>
              <a:gd name="connsiteY16-9034" fmla="*/ 232 h 242"/>
              <a:gd name="connsiteX17-9035" fmla="*/ 27 w 211"/>
              <a:gd name="connsiteY17-9036" fmla="*/ 226 h 242"/>
              <a:gd name="connsiteX18-9037" fmla="*/ 16 w 211"/>
              <a:gd name="connsiteY18-9038" fmla="*/ 216 h 242"/>
              <a:gd name="connsiteX19-9039" fmla="*/ 11 w 211"/>
              <a:gd name="connsiteY19-9040" fmla="*/ 211 h 242"/>
              <a:gd name="connsiteX20-9041" fmla="*/ 6 w 211"/>
              <a:gd name="connsiteY20-9042" fmla="*/ 200 h 242"/>
              <a:gd name="connsiteX21-9043" fmla="*/ 0 w 211"/>
              <a:gd name="connsiteY21-9044" fmla="*/ 195 h 242"/>
              <a:gd name="connsiteX22-9045" fmla="*/ 6 w 211"/>
              <a:gd name="connsiteY22-9046" fmla="*/ 190 h 242"/>
              <a:gd name="connsiteX23-9047" fmla="*/ 11 w 211"/>
              <a:gd name="connsiteY23-9048" fmla="*/ 184 h 242"/>
              <a:gd name="connsiteX24-9049" fmla="*/ 16 w 211"/>
              <a:gd name="connsiteY24-9050" fmla="*/ 179 h 242"/>
              <a:gd name="connsiteX25-9051" fmla="*/ 27 w 211"/>
              <a:gd name="connsiteY25-9052" fmla="*/ 174 h 242"/>
              <a:gd name="connsiteX26-9053" fmla="*/ 37 w 211"/>
              <a:gd name="connsiteY26-9054" fmla="*/ 163 h 242"/>
              <a:gd name="connsiteX27-9055" fmla="*/ 48 w 211"/>
              <a:gd name="connsiteY27-9056" fmla="*/ 153 h 242"/>
              <a:gd name="connsiteX28-9057" fmla="*/ 53 w 211"/>
              <a:gd name="connsiteY28-9058" fmla="*/ 137 h 242"/>
              <a:gd name="connsiteX29-9059" fmla="*/ 63 w 211"/>
              <a:gd name="connsiteY29-9060" fmla="*/ 121 h 242"/>
              <a:gd name="connsiteX30-9061" fmla="*/ 63 w 211"/>
              <a:gd name="connsiteY30-9062" fmla="*/ 100 h 242"/>
              <a:gd name="connsiteX31-9063" fmla="*/ 69 w 211"/>
              <a:gd name="connsiteY31-9064" fmla="*/ 89 h 242"/>
              <a:gd name="connsiteX32-9065" fmla="*/ 69 w 211"/>
              <a:gd name="connsiteY32-9066" fmla="*/ 74 h 242"/>
              <a:gd name="connsiteX33-9067" fmla="*/ 69 w 211"/>
              <a:gd name="connsiteY33-9068" fmla="*/ 63 h 242"/>
              <a:gd name="connsiteX34-9069" fmla="*/ 63 w 211"/>
              <a:gd name="connsiteY34-9070" fmla="*/ 47 h 242"/>
              <a:gd name="connsiteX35-9071" fmla="*/ 58 w 211"/>
              <a:gd name="connsiteY35-9072" fmla="*/ 42 h 242"/>
              <a:gd name="connsiteX36-9073" fmla="*/ 53 w 211"/>
              <a:gd name="connsiteY36-9074" fmla="*/ 37 h 242"/>
              <a:gd name="connsiteX37-9075" fmla="*/ 48 w 211"/>
              <a:gd name="connsiteY37-9076" fmla="*/ 32 h 242"/>
              <a:gd name="connsiteX38-9077" fmla="*/ 48 w 211"/>
              <a:gd name="connsiteY38-9078" fmla="*/ 26 h 242"/>
              <a:gd name="connsiteX39-9079" fmla="*/ 48 w 211"/>
              <a:gd name="connsiteY39-9080" fmla="*/ 16 h 242"/>
              <a:gd name="connsiteX40-9081" fmla="*/ 48 w 211"/>
              <a:gd name="connsiteY40-9082" fmla="*/ 10 h 242"/>
              <a:gd name="connsiteX41-9083" fmla="*/ 53 w 211"/>
              <a:gd name="connsiteY41-9084" fmla="*/ 5 h 242"/>
              <a:gd name="connsiteX42-9085" fmla="*/ 58 w 211"/>
              <a:gd name="connsiteY42-9086" fmla="*/ 5 h 242"/>
              <a:gd name="connsiteX43-9087" fmla="*/ 69 w 211"/>
              <a:gd name="connsiteY43-9088" fmla="*/ 0 h 242"/>
              <a:gd name="connsiteX44-9089" fmla="*/ 74 w 211"/>
              <a:gd name="connsiteY44-9090" fmla="*/ 5 h 242"/>
              <a:gd name="connsiteX45-9091" fmla="*/ 84 w 211"/>
              <a:gd name="connsiteY45-9092" fmla="*/ 5 h 242"/>
              <a:gd name="connsiteX46-9093" fmla="*/ 95 w 211"/>
              <a:gd name="connsiteY46-9094" fmla="*/ 10 h 242"/>
              <a:gd name="connsiteX47-9095" fmla="*/ 105 w 211"/>
              <a:gd name="connsiteY47-9096" fmla="*/ 16 h 242"/>
              <a:gd name="connsiteX48-9097" fmla="*/ 116 w 211"/>
              <a:gd name="connsiteY48-9098" fmla="*/ 26 h 242"/>
              <a:gd name="connsiteX49-9099" fmla="*/ 127 w 211"/>
              <a:gd name="connsiteY49-9100" fmla="*/ 32 h 242"/>
              <a:gd name="connsiteX50-9101" fmla="*/ 132 w 211"/>
              <a:gd name="connsiteY50-9102" fmla="*/ 37 h 242"/>
              <a:gd name="connsiteX51-9103" fmla="*/ 137 w 211"/>
              <a:gd name="connsiteY51-9104" fmla="*/ 42 h 242"/>
              <a:gd name="connsiteX52-9105" fmla="*/ 137 w 211"/>
              <a:gd name="connsiteY52-9106" fmla="*/ 47 h 242"/>
              <a:gd name="connsiteX53-9107" fmla="*/ 137 w 211"/>
              <a:gd name="connsiteY53-9108" fmla="*/ 53 h 242"/>
              <a:gd name="connsiteX54-9109" fmla="*/ 137 w 211"/>
              <a:gd name="connsiteY54-9110" fmla="*/ 58 h 242"/>
              <a:gd name="connsiteX55-9111" fmla="*/ 137 w 211"/>
              <a:gd name="connsiteY55-9112" fmla="*/ 63 h 242"/>
              <a:gd name="connsiteX56-9113" fmla="*/ 137 w 211"/>
              <a:gd name="connsiteY56-9114" fmla="*/ 68 h 242"/>
              <a:gd name="connsiteX57-9115" fmla="*/ 132 w 211"/>
              <a:gd name="connsiteY57-9116" fmla="*/ 79 h 242"/>
              <a:gd name="connsiteX58-9117" fmla="*/ 132 w 211"/>
              <a:gd name="connsiteY58-9118" fmla="*/ 89 h 242"/>
              <a:gd name="connsiteX59-9119" fmla="*/ 127 w 211"/>
              <a:gd name="connsiteY59-9120" fmla="*/ 100 h 242"/>
              <a:gd name="connsiteX60-9121" fmla="*/ 121 w 211"/>
              <a:gd name="connsiteY60-9122" fmla="*/ 111 h 242"/>
              <a:gd name="connsiteX61-9123" fmla="*/ 116 w 211"/>
              <a:gd name="connsiteY61-9124" fmla="*/ 121 h 242"/>
              <a:gd name="connsiteX62-9125" fmla="*/ 116 w 211"/>
              <a:gd name="connsiteY62-9126" fmla="*/ 132 h 242"/>
              <a:gd name="connsiteX63-9127" fmla="*/ 111 w 211"/>
              <a:gd name="connsiteY63-9128" fmla="*/ 137 h 242"/>
              <a:gd name="connsiteX64-9129" fmla="*/ 111 w 211"/>
              <a:gd name="connsiteY64-9130" fmla="*/ 147 h 242"/>
              <a:gd name="connsiteX65-9131" fmla="*/ 111 w 211"/>
              <a:gd name="connsiteY65-9132" fmla="*/ 153 h 242"/>
              <a:gd name="connsiteX66-9133" fmla="*/ 111 w 211"/>
              <a:gd name="connsiteY66-9134" fmla="*/ 158 h 242"/>
              <a:gd name="connsiteX67-9135" fmla="*/ 111 w 211"/>
              <a:gd name="connsiteY67-9136" fmla="*/ 158 h 242"/>
              <a:gd name="connsiteX68-9137" fmla="*/ 111 w 211"/>
              <a:gd name="connsiteY68-9138" fmla="*/ 163 h 242"/>
              <a:gd name="connsiteX69-9139" fmla="*/ 116 w 211"/>
              <a:gd name="connsiteY69-9140" fmla="*/ 163 h 242"/>
              <a:gd name="connsiteX70-9141" fmla="*/ 116 w 211"/>
              <a:gd name="connsiteY70-9142" fmla="*/ 163 h 242"/>
              <a:gd name="connsiteX71-9143" fmla="*/ 121 w 211"/>
              <a:gd name="connsiteY71-9144" fmla="*/ 163 h 242"/>
              <a:gd name="connsiteX72-9145" fmla="*/ 132 w 211"/>
              <a:gd name="connsiteY72-9146" fmla="*/ 163 h 242"/>
              <a:gd name="connsiteX73-9147" fmla="*/ 148 w 211"/>
              <a:gd name="connsiteY73-9148" fmla="*/ 163 h 242"/>
              <a:gd name="connsiteX74-9149" fmla="*/ 169 w 211"/>
              <a:gd name="connsiteY74-9150" fmla="*/ 163 h 242"/>
              <a:gd name="connsiteX75-9151" fmla="*/ 190 w 211"/>
              <a:gd name="connsiteY75-9152" fmla="*/ 163 h 242"/>
              <a:gd name="connsiteX76-9153" fmla="*/ 211 w 211"/>
              <a:gd name="connsiteY76-9154" fmla="*/ 158 h 242"/>
              <a:gd name="connsiteX0-9155" fmla="*/ 169 w 211"/>
              <a:gd name="connsiteY0-9156" fmla="*/ 205 h 242"/>
              <a:gd name="connsiteX1-9157" fmla="*/ 153 w 211"/>
              <a:gd name="connsiteY1-9158" fmla="*/ 211 h 242"/>
              <a:gd name="connsiteX2-9159" fmla="*/ 142 w 211"/>
              <a:gd name="connsiteY2-9160" fmla="*/ 211 h 242"/>
              <a:gd name="connsiteX3-9161" fmla="*/ 132 w 211"/>
              <a:gd name="connsiteY3-9162" fmla="*/ 216 h 242"/>
              <a:gd name="connsiteX4-9163" fmla="*/ 127 w 211"/>
              <a:gd name="connsiteY4-9164" fmla="*/ 216 h 242"/>
              <a:gd name="connsiteX5-9165" fmla="*/ 116 w 211"/>
              <a:gd name="connsiteY5-9166" fmla="*/ 221 h 242"/>
              <a:gd name="connsiteX6-9167" fmla="*/ 111 w 211"/>
              <a:gd name="connsiteY6-9168" fmla="*/ 221 h 242"/>
              <a:gd name="connsiteX7-9169" fmla="*/ 105 w 211"/>
              <a:gd name="connsiteY7-9170" fmla="*/ 226 h 242"/>
              <a:gd name="connsiteX8-9171" fmla="*/ 90 w 211"/>
              <a:gd name="connsiteY8-9172" fmla="*/ 232 h 242"/>
              <a:gd name="connsiteX9-9173" fmla="*/ 79 w 211"/>
              <a:gd name="connsiteY9-9174" fmla="*/ 237 h 242"/>
              <a:gd name="connsiteX10-9175" fmla="*/ 69 w 211"/>
              <a:gd name="connsiteY10-9176" fmla="*/ 242 h 242"/>
              <a:gd name="connsiteX11-9177" fmla="*/ 63 w 211"/>
              <a:gd name="connsiteY11-9178" fmla="*/ 242 h 242"/>
              <a:gd name="connsiteX12-9179" fmla="*/ 58 w 211"/>
              <a:gd name="connsiteY12-9180" fmla="*/ 242 h 242"/>
              <a:gd name="connsiteX13-9181" fmla="*/ 53 w 211"/>
              <a:gd name="connsiteY13-9182" fmla="*/ 242 h 242"/>
              <a:gd name="connsiteX14-9183" fmla="*/ 48 w 211"/>
              <a:gd name="connsiteY14-9184" fmla="*/ 242 h 242"/>
              <a:gd name="connsiteX15-9185" fmla="*/ 37 w 211"/>
              <a:gd name="connsiteY15-9186" fmla="*/ 232 h 242"/>
              <a:gd name="connsiteX16-9187" fmla="*/ 27 w 211"/>
              <a:gd name="connsiteY16-9188" fmla="*/ 226 h 242"/>
              <a:gd name="connsiteX17-9189" fmla="*/ 16 w 211"/>
              <a:gd name="connsiteY17-9190" fmla="*/ 216 h 242"/>
              <a:gd name="connsiteX18-9191" fmla="*/ 11 w 211"/>
              <a:gd name="connsiteY18-9192" fmla="*/ 211 h 242"/>
              <a:gd name="connsiteX19-9193" fmla="*/ 6 w 211"/>
              <a:gd name="connsiteY19-9194" fmla="*/ 200 h 242"/>
              <a:gd name="connsiteX20-9195" fmla="*/ 0 w 211"/>
              <a:gd name="connsiteY20-9196" fmla="*/ 195 h 242"/>
              <a:gd name="connsiteX21-9197" fmla="*/ 6 w 211"/>
              <a:gd name="connsiteY21-9198" fmla="*/ 190 h 242"/>
              <a:gd name="connsiteX22-9199" fmla="*/ 11 w 211"/>
              <a:gd name="connsiteY22-9200" fmla="*/ 184 h 242"/>
              <a:gd name="connsiteX23-9201" fmla="*/ 16 w 211"/>
              <a:gd name="connsiteY23-9202" fmla="*/ 179 h 242"/>
              <a:gd name="connsiteX24-9203" fmla="*/ 27 w 211"/>
              <a:gd name="connsiteY24-9204" fmla="*/ 174 h 242"/>
              <a:gd name="connsiteX25-9205" fmla="*/ 37 w 211"/>
              <a:gd name="connsiteY25-9206" fmla="*/ 163 h 242"/>
              <a:gd name="connsiteX26-9207" fmla="*/ 48 w 211"/>
              <a:gd name="connsiteY26-9208" fmla="*/ 153 h 242"/>
              <a:gd name="connsiteX27-9209" fmla="*/ 53 w 211"/>
              <a:gd name="connsiteY27-9210" fmla="*/ 137 h 242"/>
              <a:gd name="connsiteX28-9211" fmla="*/ 63 w 211"/>
              <a:gd name="connsiteY28-9212" fmla="*/ 121 h 242"/>
              <a:gd name="connsiteX29-9213" fmla="*/ 63 w 211"/>
              <a:gd name="connsiteY29-9214" fmla="*/ 100 h 242"/>
              <a:gd name="connsiteX30-9215" fmla="*/ 69 w 211"/>
              <a:gd name="connsiteY30-9216" fmla="*/ 89 h 242"/>
              <a:gd name="connsiteX31-9217" fmla="*/ 69 w 211"/>
              <a:gd name="connsiteY31-9218" fmla="*/ 74 h 242"/>
              <a:gd name="connsiteX32-9219" fmla="*/ 69 w 211"/>
              <a:gd name="connsiteY32-9220" fmla="*/ 63 h 242"/>
              <a:gd name="connsiteX33-9221" fmla="*/ 63 w 211"/>
              <a:gd name="connsiteY33-9222" fmla="*/ 47 h 242"/>
              <a:gd name="connsiteX34-9223" fmla="*/ 58 w 211"/>
              <a:gd name="connsiteY34-9224" fmla="*/ 42 h 242"/>
              <a:gd name="connsiteX35-9225" fmla="*/ 53 w 211"/>
              <a:gd name="connsiteY35-9226" fmla="*/ 37 h 242"/>
              <a:gd name="connsiteX36-9227" fmla="*/ 48 w 211"/>
              <a:gd name="connsiteY36-9228" fmla="*/ 32 h 242"/>
              <a:gd name="connsiteX37-9229" fmla="*/ 48 w 211"/>
              <a:gd name="connsiteY37-9230" fmla="*/ 26 h 242"/>
              <a:gd name="connsiteX38-9231" fmla="*/ 48 w 211"/>
              <a:gd name="connsiteY38-9232" fmla="*/ 16 h 242"/>
              <a:gd name="connsiteX39-9233" fmla="*/ 48 w 211"/>
              <a:gd name="connsiteY39-9234" fmla="*/ 10 h 242"/>
              <a:gd name="connsiteX40-9235" fmla="*/ 53 w 211"/>
              <a:gd name="connsiteY40-9236" fmla="*/ 5 h 242"/>
              <a:gd name="connsiteX41-9237" fmla="*/ 58 w 211"/>
              <a:gd name="connsiteY41-9238" fmla="*/ 5 h 242"/>
              <a:gd name="connsiteX42-9239" fmla="*/ 69 w 211"/>
              <a:gd name="connsiteY42-9240" fmla="*/ 0 h 242"/>
              <a:gd name="connsiteX43-9241" fmla="*/ 74 w 211"/>
              <a:gd name="connsiteY43-9242" fmla="*/ 5 h 242"/>
              <a:gd name="connsiteX44-9243" fmla="*/ 84 w 211"/>
              <a:gd name="connsiteY44-9244" fmla="*/ 5 h 242"/>
              <a:gd name="connsiteX45-9245" fmla="*/ 95 w 211"/>
              <a:gd name="connsiteY45-9246" fmla="*/ 10 h 242"/>
              <a:gd name="connsiteX46-9247" fmla="*/ 105 w 211"/>
              <a:gd name="connsiteY46-9248" fmla="*/ 16 h 242"/>
              <a:gd name="connsiteX47-9249" fmla="*/ 116 w 211"/>
              <a:gd name="connsiteY47-9250" fmla="*/ 26 h 242"/>
              <a:gd name="connsiteX48-9251" fmla="*/ 127 w 211"/>
              <a:gd name="connsiteY48-9252" fmla="*/ 32 h 242"/>
              <a:gd name="connsiteX49-9253" fmla="*/ 132 w 211"/>
              <a:gd name="connsiteY49-9254" fmla="*/ 37 h 242"/>
              <a:gd name="connsiteX50-9255" fmla="*/ 137 w 211"/>
              <a:gd name="connsiteY50-9256" fmla="*/ 42 h 242"/>
              <a:gd name="connsiteX51-9257" fmla="*/ 137 w 211"/>
              <a:gd name="connsiteY51-9258" fmla="*/ 47 h 242"/>
              <a:gd name="connsiteX52-9259" fmla="*/ 137 w 211"/>
              <a:gd name="connsiteY52-9260" fmla="*/ 53 h 242"/>
              <a:gd name="connsiteX53-9261" fmla="*/ 137 w 211"/>
              <a:gd name="connsiteY53-9262" fmla="*/ 58 h 242"/>
              <a:gd name="connsiteX54-9263" fmla="*/ 137 w 211"/>
              <a:gd name="connsiteY54-9264" fmla="*/ 63 h 242"/>
              <a:gd name="connsiteX55-9265" fmla="*/ 137 w 211"/>
              <a:gd name="connsiteY55-9266" fmla="*/ 68 h 242"/>
              <a:gd name="connsiteX56-9267" fmla="*/ 132 w 211"/>
              <a:gd name="connsiteY56-9268" fmla="*/ 79 h 242"/>
              <a:gd name="connsiteX57-9269" fmla="*/ 132 w 211"/>
              <a:gd name="connsiteY57-9270" fmla="*/ 89 h 242"/>
              <a:gd name="connsiteX58-9271" fmla="*/ 127 w 211"/>
              <a:gd name="connsiteY58-9272" fmla="*/ 100 h 242"/>
              <a:gd name="connsiteX59-9273" fmla="*/ 121 w 211"/>
              <a:gd name="connsiteY59-9274" fmla="*/ 111 h 242"/>
              <a:gd name="connsiteX60-9275" fmla="*/ 116 w 211"/>
              <a:gd name="connsiteY60-9276" fmla="*/ 121 h 242"/>
              <a:gd name="connsiteX61-9277" fmla="*/ 116 w 211"/>
              <a:gd name="connsiteY61-9278" fmla="*/ 132 h 242"/>
              <a:gd name="connsiteX62-9279" fmla="*/ 111 w 211"/>
              <a:gd name="connsiteY62-9280" fmla="*/ 137 h 242"/>
              <a:gd name="connsiteX63-9281" fmla="*/ 111 w 211"/>
              <a:gd name="connsiteY63-9282" fmla="*/ 147 h 242"/>
              <a:gd name="connsiteX64-9283" fmla="*/ 111 w 211"/>
              <a:gd name="connsiteY64-9284" fmla="*/ 153 h 242"/>
              <a:gd name="connsiteX65-9285" fmla="*/ 111 w 211"/>
              <a:gd name="connsiteY65-9286" fmla="*/ 158 h 242"/>
              <a:gd name="connsiteX66-9287" fmla="*/ 111 w 211"/>
              <a:gd name="connsiteY66-9288" fmla="*/ 158 h 242"/>
              <a:gd name="connsiteX67-9289" fmla="*/ 111 w 211"/>
              <a:gd name="connsiteY67-9290" fmla="*/ 163 h 242"/>
              <a:gd name="connsiteX68-9291" fmla="*/ 116 w 211"/>
              <a:gd name="connsiteY68-9292" fmla="*/ 163 h 242"/>
              <a:gd name="connsiteX69-9293" fmla="*/ 116 w 211"/>
              <a:gd name="connsiteY69-9294" fmla="*/ 163 h 242"/>
              <a:gd name="connsiteX70-9295" fmla="*/ 121 w 211"/>
              <a:gd name="connsiteY70-9296" fmla="*/ 163 h 242"/>
              <a:gd name="connsiteX71-9297" fmla="*/ 132 w 211"/>
              <a:gd name="connsiteY71-9298" fmla="*/ 163 h 242"/>
              <a:gd name="connsiteX72-9299" fmla="*/ 148 w 211"/>
              <a:gd name="connsiteY72-9300" fmla="*/ 163 h 242"/>
              <a:gd name="connsiteX73-9301" fmla="*/ 169 w 211"/>
              <a:gd name="connsiteY73-9302" fmla="*/ 163 h 242"/>
              <a:gd name="connsiteX74-9303" fmla="*/ 190 w 211"/>
              <a:gd name="connsiteY74-9304" fmla="*/ 163 h 242"/>
              <a:gd name="connsiteX75-9305" fmla="*/ 211 w 211"/>
              <a:gd name="connsiteY75-9306" fmla="*/ 158 h 242"/>
              <a:gd name="connsiteX0-9307" fmla="*/ 169 w 190"/>
              <a:gd name="connsiteY0-9308" fmla="*/ 205 h 242"/>
              <a:gd name="connsiteX1-9309" fmla="*/ 153 w 190"/>
              <a:gd name="connsiteY1-9310" fmla="*/ 211 h 242"/>
              <a:gd name="connsiteX2-9311" fmla="*/ 142 w 190"/>
              <a:gd name="connsiteY2-9312" fmla="*/ 211 h 242"/>
              <a:gd name="connsiteX3-9313" fmla="*/ 132 w 190"/>
              <a:gd name="connsiteY3-9314" fmla="*/ 216 h 242"/>
              <a:gd name="connsiteX4-9315" fmla="*/ 127 w 190"/>
              <a:gd name="connsiteY4-9316" fmla="*/ 216 h 242"/>
              <a:gd name="connsiteX5-9317" fmla="*/ 116 w 190"/>
              <a:gd name="connsiteY5-9318" fmla="*/ 221 h 242"/>
              <a:gd name="connsiteX6-9319" fmla="*/ 111 w 190"/>
              <a:gd name="connsiteY6-9320" fmla="*/ 221 h 242"/>
              <a:gd name="connsiteX7-9321" fmla="*/ 105 w 190"/>
              <a:gd name="connsiteY7-9322" fmla="*/ 226 h 242"/>
              <a:gd name="connsiteX8-9323" fmla="*/ 90 w 190"/>
              <a:gd name="connsiteY8-9324" fmla="*/ 232 h 242"/>
              <a:gd name="connsiteX9-9325" fmla="*/ 79 w 190"/>
              <a:gd name="connsiteY9-9326" fmla="*/ 237 h 242"/>
              <a:gd name="connsiteX10-9327" fmla="*/ 69 w 190"/>
              <a:gd name="connsiteY10-9328" fmla="*/ 242 h 242"/>
              <a:gd name="connsiteX11-9329" fmla="*/ 63 w 190"/>
              <a:gd name="connsiteY11-9330" fmla="*/ 242 h 242"/>
              <a:gd name="connsiteX12-9331" fmla="*/ 58 w 190"/>
              <a:gd name="connsiteY12-9332" fmla="*/ 242 h 242"/>
              <a:gd name="connsiteX13-9333" fmla="*/ 53 w 190"/>
              <a:gd name="connsiteY13-9334" fmla="*/ 242 h 242"/>
              <a:gd name="connsiteX14-9335" fmla="*/ 48 w 190"/>
              <a:gd name="connsiteY14-9336" fmla="*/ 242 h 242"/>
              <a:gd name="connsiteX15-9337" fmla="*/ 37 w 190"/>
              <a:gd name="connsiteY15-9338" fmla="*/ 232 h 242"/>
              <a:gd name="connsiteX16-9339" fmla="*/ 27 w 190"/>
              <a:gd name="connsiteY16-9340" fmla="*/ 226 h 242"/>
              <a:gd name="connsiteX17-9341" fmla="*/ 16 w 190"/>
              <a:gd name="connsiteY17-9342" fmla="*/ 216 h 242"/>
              <a:gd name="connsiteX18-9343" fmla="*/ 11 w 190"/>
              <a:gd name="connsiteY18-9344" fmla="*/ 211 h 242"/>
              <a:gd name="connsiteX19-9345" fmla="*/ 6 w 190"/>
              <a:gd name="connsiteY19-9346" fmla="*/ 200 h 242"/>
              <a:gd name="connsiteX20-9347" fmla="*/ 0 w 190"/>
              <a:gd name="connsiteY20-9348" fmla="*/ 195 h 242"/>
              <a:gd name="connsiteX21-9349" fmla="*/ 6 w 190"/>
              <a:gd name="connsiteY21-9350" fmla="*/ 190 h 242"/>
              <a:gd name="connsiteX22-9351" fmla="*/ 11 w 190"/>
              <a:gd name="connsiteY22-9352" fmla="*/ 184 h 242"/>
              <a:gd name="connsiteX23-9353" fmla="*/ 16 w 190"/>
              <a:gd name="connsiteY23-9354" fmla="*/ 179 h 242"/>
              <a:gd name="connsiteX24-9355" fmla="*/ 27 w 190"/>
              <a:gd name="connsiteY24-9356" fmla="*/ 174 h 242"/>
              <a:gd name="connsiteX25-9357" fmla="*/ 37 w 190"/>
              <a:gd name="connsiteY25-9358" fmla="*/ 163 h 242"/>
              <a:gd name="connsiteX26-9359" fmla="*/ 48 w 190"/>
              <a:gd name="connsiteY26-9360" fmla="*/ 153 h 242"/>
              <a:gd name="connsiteX27-9361" fmla="*/ 53 w 190"/>
              <a:gd name="connsiteY27-9362" fmla="*/ 137 h 242"/>
              <a:gd name="connsiteX28-9363" fmla="*/ 63 w 190"/>
              <a:gd name="connsiteY28-9364" fmla="*/ 121 h 242"/>
              <a:gd name="connsiteX29-9365" fmla="*/ 63 w 190"/>
              <a:gd name="connsiteY29-9366" fmla="*/ 100 h 242"/>
              <a:gd name="connsiteX30-9367" fmla="*/ 69 w 190"/>
              <a:gd name="connsiteY30-9368" fmla="*/ 89 h 242"/>
              <a:gd name="connsiteX31-9369" fmla="*/ 69 w 190"/>
              <a:gd name="connsiteY31-9370" fmla="*/ 74 h 242"/>
              <a:gd name="connsiteX32-9371" fmla="*/ 69 w 190"/>
              <a:gd name="connsiteY32-9372" fmla="*/ 63 h 242"/>
              <a:gd name="connsiteX33-9373" fmla="*/ 63 w 190"/>
              <a:gd name="connsiteY33-9374" fmla="*/ 47 h 242"/>
              <a:gd name="connsiteX34-9375" fmla="*/ 58 w 190"/>
              <a:gd name="connsiteY34-9376" fmla="*/ 42 h 242"/>
              <a:gd name="connsiteX35-9377" fmla="*/ 53 w 190"/>
              <a:gd name="connsiteY35-9378" fmla="*/ 37 h 242"/>
              <a:gd name="connsiteX36-9379" fmla="*/ 48 w 190"/>
              <a:gd name="connsiteY36-9380" fmla="*/ 32 h 242"/>
              <a:gd name="connsiteX37-9381" fmla="*/ 48 w 190"/>
              <a:gd name="connsiteY37-9382" fmla="*/ 26 h 242"/>
              <a:gd name="connsiteX38-9383" fmla="*/ 48 w 190"/>
              <a:gd name="connsiteY38-9384" fmla="*/ 16 h 242"/>
              <a:gd name="connsiteX39-9385" fmla="*/ 48 w 190"/>
              <a:gd name="connsiteY39-9386" fmla="*/ 10 h 242"/>
              <a:gd name="connsiteX40-9387" fmla="*/ 53 w 190"/>
              <a:gd name="connsiteY40-9388" fmla="*/ 5 h 242"/>
              <a:gd name="connsiteX41-9389" fmla="*/ 58 w 190"/>
              <a:gd name="connsiteY41-9390" fmla="*/ 5 h 242"/>
              <a:gd name="connsiteX42-9391" fmla="*/ 69 w 190"/>
              <a:gd name="connsiteY42-9392" fmla="*/ 0 h 242"/>
              <a:gd name="connsiteX43-9393" fmla="*/ 74 w 190"/>
              <a:gd name="connsiteY43-9394" fmla="*/ 5 h 242"/>
              <a:gd name="connsiteX44-9395" fmla="*/ 84 w 190"/>
              <a:gd name="connsiteY44-9396" fmla="*/ 5 h 242"/>
              <a:gd name="connsiteX45-9397" fmla="*/ 95 w 190"/>
              <a:gd name="connsiteY45-9398" fmla="*/ 10 h 242"/>
              <a:gd name="connsiteX46-9399" fmla="*/ 105 w 190"/>
              <a:gd name="connsiteY46-9400" fmla="*/ 16 h 242"/>
              <a:gd name="connsiteX47-9401" fmla="*/ 116 w 190"/>
              <a:gd name="connsiteY47-9402" fmla="*/ 26 h 242"/>
              <a:gd name="connsiteX48-9403" fmla="*/ 127 w 190"/>
              <a:gd name="connsiteY48-9404" fmla="*/ 32 h 242"/>
              <a:gd name="connsiteX49-9405" fmla="*/ 132 w 190"/>
              <a:gd name="connsiteY49-9406" fmla="*/ 37 h 242"/>
              <a:gd name="connsiteX50-9407" fmla="*/ 137 w 190"/>
              <a:gd name="connsiteY50-9408" fmla="*/ 42 h 242"/>
              <a:gd name="connsiteX51-9409" fmla="*/ 137 w 190"/>
              <a:gd name="connsiteY51-9410" fmla="*/ 47 h 242"/>
              <a:gd name="connsiteX52-9411" fmla="*/ 137 w 190"/>
              <a:gd name="connsiteY52-9412" fmla="*/ 53 h 242"/>
              <a:gd name="connsiteX53-9413" fmla="*/ 137 w 190"/>
              <a:gd name="connsiteY53-9414" fmla="*/ 58 h 242"/>
              <a:gd name="connsiteX54-9415" fmla="*/ 137 w 190"/>
              <a:gd name="connsiteY54-9416" fmla="*/ 63 h 242"/>
              <a:gd name="connsiteX55-9417" fmla="*/ 137 w 190"/>
              <a:gd name="connsiteY55-9418" fmla="*/ 68 h 242"/>
              <a:gd name="connsiteX56-9419" fmla="*/ 132 w 190"/>
              <a:gd name="connsiteY56-9420" fmla="*/ 79 h 242"/>
              <a:gd name="connsiteX57-9421" fmla="*/ 132 w 190"/>
              <a:gd name="connsiteY57-9422" fmla="*/ 89 h 242"/>
              <a:gd name="connsiteX58-9423" fmla="*/ 127 w 190"/>
              <a:gd name="connsiteY58-9424" fmla="*/ 100 h 242"/>
              <a:gd name="connsiteX59-9425" fmla="*/ 121 w 190"/>
              <a:gd name="connsiteY59-9426" fmla="*/ 111 h 242"/>
              <a:gd name="connsiteX60-9427" fmla="*/ 116 w 190"/>
              <a:gd name="connsiteY60-9428" fmla="*/ 121 h 242"/>
              <a:gd name="connsiteX61-9429" fmla="*/ 116 w 190"/>
              <a:gd name="connsiteY61-9430" fmla="*/ 132 h 242"/>
              <a:gd name="connsiteX62-9431" fmla="*/ 111 w 190"/>
              <a:gd name="connsiteY62-9432" fmla="*/ 137 h 242"/>
              <a:gd name="connsiteX63-9433" fmla="*/ 111 w 190"/>
              <a:gd name="connsiteY63-9434" fmla="*/ 147 h 242"/>
              <a:gd name="connsiteX64-9435" fmla="*/ 111 w 190"/>
              <a:gd name="connsiteY64-9436" fmla="*/ 153 h 242"/>
              <a:gd name="connsiteX65-9437" fmla="*/ 111 w 190"/>
              <a:gd name="connsiteY65-9438" fmla="*/ 158 h 242"/>
              <a:gd name="connsiteX66-9439" fmla="*/ 111 w 190"/>
              <a:gd name="connsiteY66-9440" fmla="*/ 158 h 242"/>
              <a:gd name="connsiteX67-9441" fmla="*/ 111 w 190"/>
              <a:gd name="connsiteY67-9442" fmla="*/ 163 h 242"/>
              <a:gd name="connsiteX68-9443" fmla="*/ 116 w 190"/>
              <a:gd name="connsiteY68-9444" fmla="*/ 163 h 242"/>
              <a:gd name="connsiteX69-9445" fmla="*/ 116 w 190"/>
              <a:gd name="connsiteY69-9446" fmla="*/ 163 h 242"/>
              <a:gd name="connsiteX70-9447" fmla="*/ 121 w 190"/>
              <a:gd name="connsiteY70-9448" fmla="*/ 163 h 242"/>
              <a:gd name="connsiteX71-9449" fmla="*/ 132 w 190"/>
              <a:gd name="connsiteY71-9450" fmla="*/ 163 h 242"/>
              <a:gd name="connsiteX72-9451" fmla="*/ 148 w 190"/>
              <a:gd name="connsiteY72-9452" fmla="*/ 163 h 242"/>
              <a:gd name="connsiteX73-9453" fmla="*/ 169 w 190"/>
              <a:gd name="connsiteY73-9454" fmla="*/ 163 h 242"/>
              <a:gd name="connsiteX74-9455" fmla="*/ 190 w 190"/>
              <a:gd name="connsiteY74-9456" fmla="*/ 163 h 242"/>
              <a:gd name="connsiteX0-9457" fmla="*/ 169 w 169"/>
              <a:gd name="connsiteY0-9458" fmla="*/ 205 h 242"/>
              <a:gd name="connsiteX1-9459" fmla="*/ 153 w 169"/>
              <a:gd name="connsiteY1-9460" fmla="*/ 211 h 242"/>
              <a:gd name="connsiteX2-9461" fmla="*/ 142 w 169"/>
              <a:gd name="connsiteY2-9462" fmla="*/ 211 h 242"/>
              <a:gd name="connsiteX3-9463" fmla="*/ 132 w 169"/>
              <a:gd name="connsiteY3-9464" fmla="*/ 216 h 242"/>
              <a:gd name="connsiteX4-9465" fmla="*/ 127 w 169"/>
              <a:gd name="connsiteY4-9466" fmla="*/ 216 h 242"/>
              <a:gd name="connsiteX5-9467" fmla="*/ 116 w 169"/>
              <a:gd name="connsiteY5-9468" fmla="*/ 221 h 242"/>
              <a:gd name="connsiteX6-9469" fmla="*/ 111 w 169"/>
              <a:gd name="connsiteY6-9470" fmla="*/ 221 h 242"/>
              <a:gd name="connsiteX7-9471" fmla="*/ 105 w 169"/>
              <a:gd name="connsiteY7-9472" fmla="*/ 226 h 242"/>
              <a:gd name="connsiteX8-9473" fmla="*/ 90 w 169"/>
              <a:gd name="connsiteY8-9474" fmla="*/ 232 h 242"/>
              <a:gd name="connsiteX9-9475" fmla="*/ 79 w 169"/>
              <a:gd name="connsiteY9-9476" fmla="*/ 237 h 242"/>
              <a:gd name="connsiteX10-9477" fmla="*/ 69 w 169"/>
              <a:gd name="connsiteY10-9478" fmla="*/ 242 h 242"/>
              <a:gd name="connsiteX11-9479" fmla="*/ 63 w 169"/>
              <a:gd name="connsiteY11-9480" fmla="*/ 242 h 242"/>
              <a:gd name="connsiteX12-9481" fmla="*/ 58 w 169"/>
              <a:gd name="connsiteY12-9482" fmla="*/ 242 h 242"/>
              <a:gd name="connsiteX13-9483" fmla="*/ 53 w 169"/>
              <a:gd name="connsiteY13-9484" fmla="*/ 242 h 242"/>
              <a:gd name="connsiteX14-9485" fmla="*/ 48 w 169"/>
              <a:gd name="connsiteY14-9486" fmla="*/ 242 h 242"/>
              <a:gd name="connsiteX15-9487" fmla="*/ 37 w 169"/>
              <a:gd name="connsiteY15-9488" fmla="*/ 232 h 242"/>
              <a:gd name="connsiteX16-9489" fmla="*/ 27 w 169"/>
              <a:gd name="connsiteY16-9490" fmla="*/ 226 h 242"/>
              <a:gd name="connsiteX17-9491" fmla="*/ 16 w 169"/>
              <a:gd name="connsiteY17-9492" fmla="*/ 216 h 242"/>
              <a:gd name="connsiteX18-9493" fmla="*/ 11 w 169"/>
              <a:gd name="connsiteY18-9494" fmla="*/ 211 h 242"/>
              <a:gd name="connsiteX19-9495" fmla="*/ 6 w 169"/>
              <a:gd name="connsiteY19-9496" fmla="*/ 200 h 242"/>
              <a:gd name="connsiteX20-9497" fmla="*/ 0 w 169"/>
              <a:gd name="connsiteY20-9498" fmla="*/ 195 h 242"/>
              <a:gd name="connsiteX21-9499" fmla="*/ 6 w 169"/>
              <a:gd name="connsiteY21-9500" fmla="*/ 190 h 242"/>
              <a:gd name="connsiteX22-9501" fmla="*/ 11 w 169"/>
              <a:gd name="connsiteY22-9502" fmla="*/ 184 h 242"/>
              <a:gd name="connsiteX23-9503" fmla="*/ 16 w 169"/>
              <a:gd name="connsiteY23-9504" fmla="*/ 179 h 242"/>
              <a:gd name="connsiteX24-9505" fmla="*/ 27 w 169"/>
              <a:gd name="connsiteY24-9506" fmla="*/ 174 h 242"/>
              <a:gd name="connsiteX25-9507" fmla="*/ 37 w 169"/>
              <a:gd name="connsiteY25-9508" fmla="*/ 163 h 242"/>
              <a:gd name="connsiteX26-9509" fmla="*/ 48 w 169"/>
              <a:gd name="connsiteY26-9510" fmla="*/ 153 h 242"/>
              <a:gd name="connsiteX27-9511" fmla="*/ 53 w 169"/>
              <a:gd name="connsiteY27-9512" fmla="*/ 137 h 242"/>
              <a:gd name="connsiteX28-9513" fmla="*/ 63 w 169"/>
              <a:gd name="connsiteY28-9514" fmla="*/ 121 h 242"/>
              <a:gd name="connsiteX29-9515" fmla="*/ 63 w 169"/>
              <a:gd name="connsiteY29-9516" fmla="*/ 100 h 242"/>
              <a:gd name="connsiteX30-9517" fmla="*/ 69 w 169"/>
              <a:gd name="connsiteY30-9518" fmla="*/ 89 h 242"/>
              <a:gd name="connsiteX31-9519" fmla="*/ 69 w 169"/>
              <a:gd name="connsiteY31-9520" fmla="*/ 74 h 242"/>
              <a:gd name="connsiteX32-9521" fmla="*/ 69 w 169"/>
              <a:gd name="connsiteY32-9522" fmla="*/ 63 h 242"/>
              <a:gd name="connsiteX33-9523" fmla="*/ 63 w 169"/>
              <a:gd name="connsiteY33-9524" fmla="*/ 47 h 242"/>
              <a:gd name="connsiteX34-9525" fmla="*/ 58 w 169"/>
              <a:gd name="connsiteY34-9526" fmla="*/ 42 h 242"/>
              <a:gd name="connsiteX35-9527" fmla="*/ 53 w 169"/>
              <a:gd name="connsiteY35-9528" fmla="*/ 37 h 242"/>
              <a:gd name="connsiteX36-9529" fmla="*/ 48 w 169"/>
              <a:gd name="connsiteY36-9530" fmla="*/ 32 h 242"/>
              <a:gd name="connsiteX37-9531" fmla="*/ 48 w 169"/>
              <a:gd name="connsiteY37-9532" fmla="*/ 26 h 242"/>
              <a:gd name="connsiteX38-9533" fmla="*/ 48 w 169"/>
              <a:gd name="connsiteY38-9534" fmla="*/ 16 h 242"/>
              <a:gd name="connsiteX39-9535" fmla="*/ 48 w 169"/>
              <a:gd name="connsiteY39-9536" fmla="*/ 10 h 242"/>
              <a:gd name="connsiteX40-9537" fmla="*/ 53 w 169"/>
              <a:gd name="connsiteY40-9538" fmla="*/ 5 h 242"/>
              <a:gd name="connsiteX41-9539" fmla="*/ 58 w 169"/>
              <a:gd name="connsiteY41-9540" fmla="*/ 5 h 242"/>
              <a:gd name="connsiteX42-9541" fmla="*/ 69 w 169"/>
              <a:gd name="connsiteY42-9542" fmla="*/ 0 h 242"/>
              <a:gd name="connsiteX43-9543" fmla="*/ 74 w 169"/>
              <a:gd name="connsiteY43-9544" fmla="*/ 5 h 242"/>
              <a:gd name="connsiteX44-9545" fmla="*/ 84 w 169"/>
              <a:gd name="connsiteY44-9546" fmla="*/ 5 h 242"/>
              <a:gd name="connsiteX45-9547" fmla="*/ 95 w 169"/>
              <a:gd name="connsiteY45-9548" fmla="*/ 10 h 242"/>
              <a:gd name="connsiteX46-9549" fmla="*/ 105 w 169"/>
              <a:gd name="connsiteY46-9550" fmla="*/ 16 h 242"/>
              <a:gd name="connsiteX47-9551" fmla="*/ 116 w 169"/>
              <a:gd name="connsiteY47-9552" fmla="*/ 26 h 242"/>
              <a:gd name="connsiteX48-9553" fmla="*/ 127 w 169"/>
              <a:gd name="connsiteY48-9554" fmla="*/ 32 h 242"/>
              <a:gd name="connsiteX49-9555" fmla="*/ 132 w 169"/>
              <a:gd name="connsiteY49-9556" fmla="*/ 37 h 242"/>
              <a:gd name="connsiteX50-9557" fmla="*/ 137 w 169"/>
              <a:gd name="connsiteY50-9558" fmla="*/ 42 h 242"/>
              <a:gd name="connsiteX51-9559" fmla="*/ 137 w 169"/>
              <a:gd name="connsiteY51-9560" fmla="*/ 47 h 242"/>
              <a:gd name="connsiteX52-9561" fmla="*/ 137 w 169"/>
              <a:gd name="connsiteY52-9562" fmla="*/ 53 h 242"/>
              <a:gd name="connsiteX53-9563" fmla="*/ 137 w 169"/>
              <a:gd name="connsiteY53-9564" fmla="*/ 58 h 242"/>
              <a:gd name="connsiteX54-9565" fmla="*/ 137 w 169"/>
              <a:gd name="connsiteY54-9566" fmla="*/ 63 h 242"/>
              <a:gd name="connsiteX55-9567" fmla="*/ 137 w 169"/>
              <a:gd name="connsiteY55-9568" fmla="*/ 68 h 242"/>
              <a:gd name="connsiteX56-9569" fmla="*/ 132 w 169"/>
              <a:gd name="connsiteY56-9570" fmla="*/ 79 h 242"/>
              <a:gd name="connsiteX57-9571" fmla="*/ 132 w 169"/>
              <a:gd name="connsiteY57-9572" fmla="*/ 89 h 242"/>
              <a:gd name="connsiteX58-9573" fmla="*/ 127 w 169"/>
              <a:gd name="connsiteY58-9574" fmla="*/ 100 h 242"/>
              <a:gd name="connsiteX59-9575" fmla="*/ 121 w 169"/>
              <a:gd name="connsiteY59-9576" fmla="*/ 111 h 242"/>
              <a:gd name="connsiteX60-9577" fmla="*/ 116 w 169"/>
              <a:gd name="connsiteY60-9578" fmla="*/ 121 h 242"/>
              <a:gd name="connsiteX61-9579" fmla="*/ 116 w 169"/>
              <a:gd name="connsiteY61-9580" fmla="*/ 132 h 242"/>
              <a:gd name="connsiteX62-9581" fmla="*/ 111 w 169"/>
              <a:gd name="connsiteY62-9582" fmla="*/ 137 h 242"/>
              <a:gd name="connsiteX63-9583" fmla="*/ 111 w 169"/>
              <a:gd name="connsiteY63-9584" fmla="*/ 147 h 242"/>
              <a:gd name="connsiteX64-9585" fmla="*/ 111 w 169"/>
              <a:gd name="connsiteY64-9586" fmla="*/ 153 h 242"/>
              <a:gd name="connsiteX65-9587" fmla="*/ 111 w 169"/>
              <a:gd name="connsiteY65-9588" fmla="*/ 158 h 242"/>
              <a:gd name="connsiteX66-9589" fmla="*/ 111 w 169"/>
              <a:gd name="connsiteY66-9590" fmla="*/ 158 h 242"/>
              <a:gd name="connsiteX67-9591" fmla="*/ 111 w 169"/>
              <a:gd name="connsiteY67-9592" fmla="*/ 163 h 242"/>
              <a:gd name="connsiteX68-9593" fmla="*/ 116 w 169"/>
              <a:gd name="connsiteY68-9594" fmla="*/ 163 h 242"/>
              <a:gd name="connsiteX69-9595" fmla="*/ 116 w 169"/>
              <a:gd name="connsiteY69-9596" fmla="*/ 163 h 242"/>
              <a:gd name="connsiteX70-9597" fmla="*/ 121 w 169"/>
              <a:gd name="connsiteY70-9598" fmla="*/ 163 h 242"/>
              <a:gd name="connsiteX71-9599" fmla="*/ 132 w 169"/>
              <a:gd name="connsiteY71-9600" fmla="*/ 163 h 242"/>
              <a:gd name="connsiteX72-9601" fmla="*/ 148 w 169"/>
              <a:gd name="connsiteY72-9602" fmla="*/ 163 h 242"/>
              <a:gd name="connsiteX73-9603" fmla="*/ 169 w 169"/>
              <a:gd name="connsiteY73-9604" fmla="*/ 163 h 242"/>
              <a:gd name="connsiteX0-9605" fmla="*/ 169 w 169"/>
              <a:gd name="connsiteY0-9606" fmla="*/ 205 h 242"/>
              <a:gd name="connsiteX1-9607" fmla="*/ 153 w 169"/>
              <a:gd name="connsiteY1-9608" fmla="*/ 211 h 242"/>
              <a:gd name="connsiteX2-9609" fmla="*/ 142 w 169"/>
              <a:gd name="connsiteY2-9610" fmla="*/ 211 h 242"/>
              <a:gd name="connsiteX3-9611" fmla="*/ 132 w 169"/>
              <a:gd name="connsiteY3-9612" fmla="*/ 216 h 242"/>
              <a:gd name="connsiteX4-9613" fmla="*/ 127 w 169"/>
              <a:gd name="connsiteY4-9614" fmla="*/ 216 h 242"/>
              <a:gd name="connsiteX5-9615" fmla="*/ 116 w 169"/>
              <a:gd name="connsiteY5-9616" fmla="*/ 221 h 242"/>
              <a:gd name="connsiteX6-9617" fmla="*/ 111 w 169"/>
              <a:gd name="connsiteY6-9618" fmla="*/ 221 h 242"/>
              <a:gd name="connsiteX7-9619" fmla="*/ 105 w 169"/>
              <a:gd name="connsiteY7-9620" fmla="*/ 226 h 242"/>
              <a:gd name="connsiteX8-9621" fmla="*/ 90 w 169"/>
              <a:gd name="connsiteY8-9622" fmla="*/ 232 h 242"/>
              <a:gd name="connsiteX9-9623" fmla="*/ 79 w 169"/>
              <a:gd name="connsiteY9-9624" fmla="*/ 237 h 242"/>
              <a:gd name="connsiteX10-9625" fmla="*/ 69 w 169"/>
              <a:gd name="connsiteY10-9626" fmla="*/ 242 h 242"/>
              <a:gd name="connsiteX11-9627" fmla="*/ 63 w 169"/>
              <a:gd name="connsiteY11-9628" fmla="*/ 242 h 242"/>
              <a:gd name="connsiteX12-9629" fmla="*/ 58 w 169"/>
              <a:gd name="connsiteY12-9630" fmla="*/ 242 h 242"/>
              <a:gd name="connsiteX13-9631" fmla="*/ 53 w 169"/>
              <a:gd name="connsiteY13-9632" fmla="*/ 242 h 242"/>
              <a:gd name="connsiteX14-9633" fmla="*/ 48 w 169"/>
              <a:gd name="connsiteY14-9634" fmla="*/ 242 h 242"/>
              <a:gd name="connsiteX15-9635" fmla="*/ 37 w 169"/>
              <a:gd name="connsiteY15-9636" fmla="*/ 232 h 242"/>
              <a:gd name="connsiteX16-9637" fmla="*/ 27 w 169"/>
              <a:gd name="connsiteY16-9638" fmla="*/ 226 h 242"/>
              <a:gd name="connsiteX17-9639" fmla="*/ 16 w 169"/>
              <a:gd name="connsiteY17-9640" fmla="*/ 216 h 242"/>
              <a:gd name="connsiteX18-9641" fmla="*/ 11 w 169"/>
              <a:gd name="connsiteY18-9642" fmla="*/ 211 h 242"/>
              <a:gd name="connsiteX19-9643" fmla="*/ 6 w 169"/>
              <a:gd name="connsiteY19-9644" fmla="*/ 200 h 242"/>
              <a:gd name="connsiteX20-9645" fmla="*/ 0 w 169"/>
              <a:gd name="connsiteY20-9646" fmla="*/ 195 h 242"/>
              <a:gd name="connsiteX21-9647" fmla="*/ 6 w 169"/>
              <a:gd name="connsiteY21-9648" fmla="*/ 190 h 242"/>
              <a:gd name="connsiteX22-9649" fmla="*/ 11 w 169"/>
              <a:gd name="connsiteY22-9650" fmla="*/ 184 h 242"/>
              <a:gd name="connsiteX23-9651" fmla="*/ 16 w 169"/>
              <a:gd name="connsiteY23-9652" fmla="*/ 179 h 242"/>
              <a:gd name="connsiteX24-9653" fmla="*/ 27 w 169"/>
              <a:gd name="connsiteY24-9654" fmla="*/ 174 h 242"/>
              <a:gd name="connsiteX25-9655" fmla="*/ 37 w 169"/>
              <a:gd name="connsiteY25-9656" fmla="*/ 163 h 242"/>
              <a:gd name="connsiteX26-9657" fmla="*/ 48 w 169"/>
              <a:gd name="connsiteY26-9658" fmla="*/ 153 h 242"/>
              <a:gd name="connsiteX27-9659" fmla="*/ 53 w 169"/>
              <a:gd name="connsiteY27-9660" fmla="*/ 137 h 242"/>
              <a:gd name="connsiteX28-9661" fmla="*/ 63 w 169"/>
              <a:gd name="connsiteY28-9662" fmla="*/ 121 h 242"/>
              <a:gd name="connsiteX29-9663" fmla="*/ 63 w 169"/>
              <a:gd name="connsiteY29-9664" fmla="*/ 100 h 242"/>
              <a:gd name="connsiteX30-9665" fmla="*/ 69 w 169"/>
              <a:gd name="connsiteY30-9666" fmla="*/ 89 h 242"/>
              <a:gd name="connsiteX31-9667" fmla="*/ 69 w 169"/>
              <a:gd name="connsiteY31-9668" fmla="*/ 74 h 242"/>
              <a:gd name="connsiteX32-9669" fmla="*/ 69 w 169"/>
              <a:gd name="connsiteY32-9670" fmla="*/ 63 h 242"/>
              <a:gd name="connsiteX33-9671" fmla="*/ 63 w 169"/>
              <a:gd name="connsiteY33-9672" fmla="*/ 47 h 242"/>
              <a:gd name="connsiteX34-9673" fmla="*/ 58 w 169"/>
              <a:gd name="connsiteY34-9674" fmla="*/ 42 h 242"/>
              <a:gd name="connsiteX35-9675" fmla="*/ 53 w 169"/>
              <a:gd name="connsiteY35-9676" fmla="*/ 37 h 242"/>
              <a:gd name="connsiteX36-9677" fmla="*/ 48 w 169"/>
              <a:gd name="connsiteY36-9678" fmla="*/ 32 h 242"/>
              <a:gd name="connsiteX37-9679" fmla="*/ 48 w 169"/>
              <a:gd name="connsiteY37-9680" fmla="*/ 26 h 242"/>
              <a:gd name="connsiteX38-9681" fmla="*/ 48 w 169"/>
              <a:gd name="connsiteY38-9682" fmla="*/ 16 h 242"/>
              <a:gd name="connsiteX39-9683" fmla="*/ 48 w 169"/>
              <a:gd name="connsiteY39-9684" fmla="*/ 10 h 242"/>
              <a:gd name="connsiteX40-9685" fmla="*/ 53 w 169"/>
              <a:gd name="connsiteY40-9686" fmla="*/ 5 h 242"/>
              <a:gd name="connsiteX41-9687" fmla="*/ 58 w 169"/>
              <a:gd name="connsiteY41-9688" fmla="*/ 5 h 242"/>
              <a:gd name="connsiteX42-9689" fmla="*/ 69 w 169"/>
              <a:gd name="connsiteY42-9690" fmla="*/ 0 h 242"/>
              <a:gd name="connsiteX43-9691" fmla="*/ 74 w 169"/>
              <a:gd name="connsiteY43-9692" fmla="*/ 5 h 242"/>
              <a:gd name="connsiteX44-9693" fmla="*/ 84 w 169"/>
              <a:gd name="connsiteY44-9694" fmla="*/ 5 h 242"/>
              <a:gd name="connsiteX45-9695" fmla="*/ 95 w 169"/>
              <a:gd name="connsiteY45-9696" fmla="*/ 10 h 242"/>
              <a:gd name="connsiteX46-9697" fmla="*/ 105 w 169"/>
              <a:gd name="connsiteY46-9698" fmla="*/ 16 h 242"/>
              <a:gd name="connsiteX47-9699" fmla="*/ 116 w 169"/>
              <a:gd name="connsiteY47-9700" fmla="*/ 26 h 242"/>
              <a:gd name="connsiteX48-9701" fmla="*/ 127 w 169"/>
              <a:gd name="connsiteY48-9702" fmla="*/ 32 h 242"/>
              <a:gd name="connsiteX49-9703" fmla="*/ 132 w 169"/>
              <a:gd name="connsiteY49-9704" fmla="*/ 37 h 242"/>
              <a:gd name="connsiteX50-9705" fmla="*/ 137 w 169"/>
              <a:gd name="connsiteY50-9706" fmla="*/ 42 h 242"/>
              <a:gd name="connsiteX51-9707" fmla="*/ 137 w 169"/>
              <a:gd name="connsiteY51-9708" fmla="*/ 47 h 242"/>
              <a:gd name="connsiteX52-9709" fmla="*/ 137 w 169"/>
              <a:gd name="connsiteY52-9710" fmla="*/ 53 h 242"/>
              <a:gd name="connsiteX53-9711" fmla="*/ 137 w 169"/>
              <a:gd name="connsiteY53-9712" fmla="*/ 58 h 242"/>
              <a:gd name="connsiteX54-9713" fmla="*/ 137 w 169"/>
              <a:gd name="connsiteY54-9714" fmla="*/ 63 h 242"/>
              <a:gd name="connsiteX55-9715" fmla="*/ 137 w 169"/>
              <a:gd name="connsiteY55-9716" fmla="*/ 68 h 242"/>
              <a:gd name="connsiteX56-9717" fmla="*/ 132 w 169"/>
              <a:gd name="connsiteY56-9718" fmla="*/ 79 h 242"/>
              <a:gd name="connsiteX57-9719" fmla="*/ 132 w 169"/>
              <a:gd name="connsiteY57-9720" fmla="*/ 89 h 242"/>
              <a:gd name="connsiteX58-9721" fmla="*/ 127 w 169"/>
              <a:gd name="connsiteY58-9722" fmla="*/ 100 h 242"/>
              <a:gd name="connsiteX59-9723" fmla="*/ 121 w 169"/>
              <a:gd name="connsiteY59-9724" fmla="*/ 111 h 242"/>
              <a:gd name="connsiteX60-9725" fmla="*/ 116 w 169"/>
              <a:gd name="connsiteY60-9726" fmla="*/ 121 h 242"/>
              <a:gd name="connsiteX61-9727" fmla="*/ 116 w 169"/>
              <a:gd name="connsiteY61-9728" fmla="*/ 132 h 242"/>
              <a:gd name="connsiteX62-9729" fmla="*/ 111 w 169"/>
              <a:gd name="connsiteY62-9730" fmla="*/ 137 h 242"/>
              <a:gd name="connsiteX63-9731" fmla="*/ 111 w 169"/>
              <a:gd name="connsiteY63-9732" fmla="*/ 147 h 242"/>
              <a:gd name="connsiteX64-9733" fmla="*/ 111 w 169"/>
              <a:gd name="connsiteY64-9734" fmla="*/ 153 h 242"/>
              <a:gd name="connsiteX65-9735" fmla="*/ 111 w 169"/>
              <a:gd name="connsiteY65-9736" fmla="*/ 158 h 242"/>
              <a:gd name="connsiteX66-9737" fmla="*/ 111 w 169"/>
              <a:gd name="connsiteY66-9738" fmla="*/ 158 h 242"/>
              <a:gd name="connsiteX67-9739" fmla="*/ 111 w 169"/>
              <a:gd name="connsiteY67-9740" fmla="*/ 163 h 242"/>
              <a:gd name="connsiteX68-9741" fmla="*/ 116 w 169"/>
              <a:gd name="connsiteY68-9742" fmla="*/ 163 h 242"/>
              <a:gd name="connsiteX69-9743" fmla="*/ 116 w 169"/>
              <a:gd name="connsiteY69-9744" fmla="*/ 163 h 242"/>
              <a:gd name="connsiteX70-9745" fmla="*/ 121 w 169"/>
              <a:gd name="connsiteY70-9746" fmla="*/ 163 h 242"/>
              <a:gd name="connsiteX71-9747" fmla="*/ 132 w 169"/>
              <a:gd name="connsiteY71-9748" fmla="*/ 163 h 242"/>
              <a:gd name="connsiteX72-9749" fmla="*/ 148 w 169"/>
              <a:gd name="connsiteY72-9750" fmla="*/ 163 h 242"/>
              <a:gd name="connsiteX0-9751" fmla="*/ 169 w 169"/>
              <a:gd name="connsiteY0-9752" fmla="*/ 205 h 242"/>
              <a:gd name="connsiteX1-9753" fmla="*/ 153 w 169"/>
              <a:gd name="connsiteY1-9754" fmla="*/ 211 h 242"/>
              <a:gd name="connsiteX2-9755" fmla="*/ 142 w 169"/>
              <a:gd name="connsiteY2-9756" fmla="*/ 211 h 242"/>
              <a:gd name="connsiteX3-9757" fmla="*/ 132 w 169"/>
              <a:gd name="connsiteY3-9758" fmla="*/ 216 h 242"/>
              <a:gd name="connsiteX4-9759" fmla="*/ 127 w 169"/>
              <a:gd name="connsiteY4-9760" fmla="*/ 216 h 242"/>
              <a:gd name="connsiteX5-9761" fmla="*/ 116 w 169"/>
              <a:gd name="connsiteY5-9762" fmla="*/ 221 h 242"/>
              <a:gd name="connsiteX6-9763" fmla="*/ 111 w 169"/>
              <a:gd name="connsiteY6-9764" fmla="*/ 221 h 242"/>
              <a:gd name="connsiteX7-9765" fmla="*/ 105 w 169"/>
              <a:gd name="connsiteY7-9766" fmla="*/ 226 h 242"/>
              <a:gd name="connsiteX8-9767" fmla="*/ 90 w 169"/>
              <a:gd name="connsiteY8-9768" fmla="*/ 232 h 242"/>
              <a:gd name="connsiteX9-9769" fmla="*/ 79 w 169"/>
              <a:gd name="connsiteY9-9770" fmla="*/ 237 h 242"/>
              <a:gd name="connsiteX10-9771" fmla="*/ 69 w 169"/>
              <a:gd name="connsiteY10-9772" fmla="*/ 242 h 242"/>
              <a:gd name="connsiteX11-9773" fmla="*/ 63 w 169"/>
              <a:gd name="connsiteY11-9774" fmla="*/ 242 h 242"/>
              <a:gd name="connsiteX12-9775" fmla="*/ 58 w 169"/>
              <a:gd name="connsiteY12-9776" fmla="*/ 242 h 242"/>
              <a:gd name="connsiteX13-9777" fmla="*/ 53 w 169"/>
              <a:gd name="connsiteY13-9778" fmla="*/ 242 h 242"/>
              <a:gd name="connsiteX14-9779" fmla="*/ 48 w 169"/>
              <a:gd name="connsiteY14-9780" fmla="*/ 242 h 242"/>
              <a:gd name="connsiteX15-9781" fmla="*/ 37 w 169"/>
              <a:gd name="connsiteY15-9782" fmla="*/ 232 h 242"/>
              <a:gd name="connsiteX16-9783" fmla="*/ 27 w 169"/>
              <a:gd name="connsiteY16-9784" fmla="*/ 226 h 242"/>
              <a:gd name="connsiteX17-9785" fmla="*/ 16 w 169"/>
              <a:gd name="connsiteY17-9786" fmla="*/ 216 h 242"/>
              <a:gd name="connsiteX18-9787" fmla="*/ 11 w 169"/>
              <a:gd name="connsiteY18-9788" fmla="*/ 211 h 242"/>
              <a:gd name="connsiteX19-9789" fmla="*/ 6 w 169"/>
              <a:gd name="connsiteY19-9790" fmla="*/ 200 h 242"/>
              <a:gd name="connsiteX20-9791" fmla="*/ 0 w 169"/>
              <a:gd name="connsiteY20-9792" fmla="*/ 195 h 242"/>
              <a:gd name="connsiteX21-9793" fmla="*/ 6 w 169"/>
              <a:gd name="connsiteY21-9794" fmla="*/ 190 h 242"/>
              <a:gd name="connsiteX22-9795" fmla="*/ 11 w 169"/>
              <a:gd name="connsiteY22-9796" fmla="*/ 184 h 242"/>
              <a:gd name="connsiteX23-9797" fmla="*/ 16 w 169"/>
              <a:gd name="connsiteY23-9798" fmla="*/ 179 h 242"/>
              <a:gd name="connsiteX24-9799" fmla="*/ 27 w 169"/>
              <a:gd name="connsiteY24-9800" fmla="*/ 174 h 242"/>
              <a:gd name="connsiteX25-9801" fmla="*/ 37 w 169"/>
              <a:gd name="connsiteY25-9802" fmla="*/ 163 h 242"/>
              <a:gd name="connsiteX26-9803" fmla="*/ 48 w 169"/>
              <a:gd name="connsiteY26-9804" fmla="*/ 153 h 242"/>
              <a:gd name="connsiteX27-9805" fmla="*/ 53 w 169"/>
              <a:gd name="connsiteY27-9806" fmla="*/ 137 h 242"/>
              <a:gd name="connsiteX28-9807" fmla="*/ 63 w 169"/>
              <a:gd name="connsiteY28-9808" fmla="*/ 121 h 242"/>
              <a:gd name="connsiteX29-9809" fmla="*/ 63 w 169"/>
              <a:gd name="connsiteY29-9810" fmla="*/ 100 h 242"/>
              <a:gd name="connsiteX30-9811" fmla="*/ 69 w 169"/>
              <a:gd name="connsiteY30-9812" fmla="*/ 89 h 242"/>
              <a:gd name="connsiteX31-9813" fmla="*/ 69 w 169"/>
              <a:gd name="connsiteY31-9814" fmla="*/ 74 h 242"/>
              <a:gd name="connsiteX32-9815" fmla="*/ 69 w 169"/>
              <a:gd name="connsiteY32-9816" fmla="*/ 63 h 242"/>
              <a:gd name="connsiteX33-9817" fmla="*/ 63 w 169"/>
              <a:gd name="connsiteY33-9818" fmla="*/ 47 h 242"/>
              <a:gd name="connsiteX34-9819" fmla="*/ 58 w 169"/>
              <a:gd name="connsiteY34-9820" fmla="*/ 42 h 242"/>
              <a:gd name="connsiteX35-9821" fmla="*/ 53 w 169"/>
              <a:gd name="connsiteY35-9822" fmla="*/ 37 h 242"/>
              <a:gd name="connsiteX36-9823" fmla="*/ 48 w 169"/>
              <a:gd name="connsiteY36-9824" fmla="*/ 32 h 242"/>
              <a:gd name="connsiteX37-9825" fmla="*/ 48 w 169"/>
              <a:gd name="connsiteY37-9826" fmla="*/ 26 h 242"/>
              <a:gd name="connsiteX38-9827" fmla="*/ 48 w 169"/>
              <a:gd name="connsiteY38-9828" fmla="*/ 16 h 242"/>
              <a:gd name="connsiteX39-9829" fmla="*/ 48 w 169"/>
              <a:gd name="connsiteY39-9830" fmla="*/ 10 h 242"/>
              <a:gd name="connsiteX40-9831" fmla="*/ 53 w 169"/>
              <a:gd name="connsiteY40-9832" fmla="*/ 5 h 242"/>
              <a:gd name="connsiteX41-9833" fmla="*/ 58 w 169"/>
              <a:gd name="connsiteY41-9834" fmla="*/ 5 h 242"/>
              <a:gd name="connsiteX42-9835" fmla="*/ 69 w 169"/>
              <a:gd name="connsiteY42-9836" fmla="*/ 0 h 242"/>
              <a:gd name="connsiteX43-9837" fmla="*/ 74 w 169"/>
              <a:gd name="connsiteY43-9838" fmla="*/ 5 h 242"/>
              <a:gd name="connsiteX44-9839" fmla="*/ 84 w 169"/>
              <a:gd name="connsiteY44-9840" fmla="*/ 5 h 242"/>
              <a:gd name="connsiteX45-9841" fmla="*/ 95 w 169"/>
              <a:gd name="connsiteY45-9842" fmla="*/ 10 h 242"/>
              <a:gd name="connsiteX46-9843" fmla="*/ 105 w 169"/>
              <a:gd name="connsiteY46-9844" fmla="*/ 16 h 242"/>
              <a:gd name="connsiteX47-9845" fmla="*/ 116 w 169"/>
              <a:gd name="connsiteY47-9846" fmla="*/ 26 h 242"/>
              <a:gd name="connsiteX48-9847" fmla="*/ 127 w 169"/>
              <a:gd name="connsiteY48-9848" fmla="*/ 32 h 242"/>
              <a:gd name="connsiteX49-9849" fmla="*/ 132 w 169"/>
              <a:gd name="connsiteY49-9850" fmla="*/ 37 h 242"/>
              <a:gd name="connsiteX50-9851" fmla="*/ 137 w 169"/>
              <a:gd name="connsiteY50-9852" fmla="*/ 42 h 242"/>
              <a:gd name="connsiteX51-9853" fmla="*/ 137 w 169"/>
              <a:gd name="connsiteY51-9854" fmla="*/ 47 h 242"/>
              <a:gd name="connsiteX52-9855" fmla="*/ 137 w 169"/>
              <a:gd name="connsiteY52-9856" fmla="*/ 53 h 242"/>
              <a:gd name="connsiteX53-9857" fmla="*/ 137 w 169"/>
              <a:gd name="connsiteY53-9858" fmla="*/ 58 h 242"/>
              <a:gd name="connsiteX54-9859" fmla="*/ 137 w 169"/>
              <a:gd name="connsiteY54-9860" fmla="*/ 63 h 242"/>
              <a:gd name="connsiteX55-9861" fmla="*/ 137 w 169"/>
              <a:gd name="connsiteY55-9862" fmla="*/ 68 h 242"/>
              <a:gd name="connsiteX56-9863" fmla="*/ 132 w 169"/>
              <a:gd name="connsiteY56-9864" fmla="*/ 79 h 242"/>
              <a:gd name="connsiteX57-9865" fmla="*/ 132 w 169"/>
              <a:gd name="connsiteY57-9866" fmla="*/ 89 h 242"/>
              <a:gd name="connsiteX58-9867" fmla="*/ 127 w 169"/>
              <a:gd name="connsiteY58-9868" fmla="*/ 100 h 242"/>
              <a:gd name="connsiteX59-9869" fmla="*/ 121 w 169"/>
              <a:gd name="connsiteY59-9870" fmla="*/ 111 h 242"/>
              <a:gd name="connsiteX60-9871" fmla="*/ 116 w 169"/>
              <a:gd name="connsiteY60-9872" fmla="*/ 121 h 242"/>
              <a:gd name="connsiteX61-9873" fmla="*/ 116 w 169"/>
              <a:gd name="connsiteY61-9874" fmla="*/ 132 h 242"/>
              <a:gd name="connsiteX62-9875" fmla="*/ 111 w 169"/>
              <a:gd name="connsiteY62-9876" fmla="*/ 137 h 242"/>
              <a:gd name="connsiteX63-9877" fmla="*/ 111 w 169"/>
              <a:gd name="connsiteY63-9878" fmla="*/ 147 h 242"/>
              <a:gd name="connsiteX64-9879" fmla="*/ 111 w 169"/>
              <a:gd name="connsiteY64-9880" fmla="*/ 153 h 242"/>
              <a:gd name="connsiteX65-9881" fmla="*/ 111 w 169"/>
              <a:gd name="connsiteY65-9882" fmla="*/ 158 h 242"/>
              <a:gd name="connsiteX66-9883" fmla="*/ 111 w 169"/>
              <a:gd name="connsiteY66-9884" fmla="*/ 158 h 242"/>
              <a:gd name="connsiteX67-9885" fmla="*/ 111 w 169"/>
              <a:gd name="connsiteY67-9886" fmla="*/ 163 h 242"/>
              <a:gd name="connsiteX68-9887" fmla="*/ 116 w 169"/>
              <a:gd name="connsiteY68-9888" fmla="*/ 163 h 242"/>
              <a:gd name="connsiteX69-9889" fmla="*/ 116 w 169"/>
              <a:gd name="connsiteY69-9890" fmla="*/ 163 h 242"/>
              <a:gd name="connsiteX70-9891" fmla="*/ 121 w 169"/>
              <a:gd name="connsiteY70-9892" fmla="*/ 163 h 242"/>
              <a:gd name="connsiteX71-9893" fmla="*/ 132 w 169"/>
              <a:gd name="connsiteY71-9894" fmla="*/ 163 h 242"/>
              <a:gd name="connsiteX0-9895" fmla="*/ 153 w 153"/>
              <a:gd name="connsiteY0-9896" fmla="*/ 211 h 242"/>
              <a:gd name="connsiteX1-9897" fmla="*/ 142 w 153"/>
              <a:gd name="connsiteY1-9898" fmla="*/ 211 h 242"/>
              <a:gd name="connsiteX2-9899" fmla="*/ 132 w 153"/>
              <a:gd name="connsiteY2-9900" fmla="*/ 216 h 242"/>
              <a:gd name="connsiteX3-9901" fmla="*/ 127 w 153"/>
              <a:gd name="connsiteY3-9902" fmla="*/ 216 h 242"/>
              <a:gd name="connsiteX4-9903" fmla="*/ 116 w 153"/>
              <a:gd name="connsiteY4-9904" fmla="*/ 221 h 242"/>
              <a:gd name="connsiteX5-9905" fmla="*/ 111 w 153"/>
              <a:gd name="connsiteY5-9906" fmla="*/ 221 h 242"/>
              <a:gd name="connsiteX6-9907" fmla="*/ 105 w 153"/>
              <a:gd name="connsiteY6-9908" fmla="*/ 226 h 242"/>
              <a:gd name="connsiteX7-9909" fmla="*/ 90 w 153"/>
              <a:gd name="connsiteY7-9910" fmla="*/ 232 h 242"/>
              <a:gd name="connsiteX8-9911" fmla="*/ 79 w 153"/>
              <a:gd name="connsiteY8-9912" fmla="*/ 237 h 242"/>
              <a:gd name="connsiteX9-9913" fmla="*/ 69 w 153"/>
              <a:gd name="connsiteY9-9914" fmla="*/ 242 h 242"/>
              <a:gd name="connsiteX10-9915" fmla="*/ 63 w 153"/>
              <a:gd name="connsiteY10-9916" fmla="*/ 242 h 242"/>
              <a:gd name="connsiteX11-9917" fmla="*/ 58 w 153"/>
              <a:gd name="connsiteY11-9918" fmla="*/ 242 h 242"/>
              <a:gd name="connsiteX12-9919" fmla="*/ 53 w 153"/>
              <a:gd name="connsiteY12-9920" fmla="*/ 242 h 242"/>
              <a:gd name="connsiteX13-9921" fmla="*/ 48 w 153"/>
              <a:gd name="connsiteY13-9922" fmla="*/ 242 h 242"/>
              <a:gd name="connsiteX14-9923" fmla="*/ 37 w 153"/>
              <a:gd name="connsiteY14-9924" fmla="*/ 232 h 242"/>
              <a:gd name="connsiteX15-9925" fmla="*/ 27 w 153"/>
              <a:gd name="connsiteY15-9926" fmla="*/ 226 h 242"/>
              <a:gd name="connsiteX16-9927" fmla="*/ 16 w 153"/>
              <a:gd name="connsiteY16-9928" fmla="*/ 216 h 242"/>
              <a:gd name="connsiteX17-9929" fmla="*/ 11 w 153"/>
              <a:gd name="connsiteY17-9930" fmla="*/ 211 h 242"/>
              <a:gd name="connsiteX18-9931" fmla="*/ 6 w 153"/>
              <a:gd name="connsiteY18-9932" fmla="*/ 200 h 242"/>
              <a:gd name="connsiteX19-9933" fmla="*/ 0 w 153"/>
              <a:gd name="connsiteY19-9934" fmla="*/ 195 h 242"/>
              <a:gd name="connsiteX20-9935" fmla="*/ 6 w 153"/>
              <a:gd name="connsiteY20-9936" fmla="*/ 190 h 242"/>
              <a:gd name="connsiteX21-9937" fmla="*/ 11 w 153"/>
              <a:gd name="connsiteY21-9938" fmla="*/ 184 h 242"/>
              <a:gd name="connsiteX22-9939" fmla="*/ 16 w 153"/>
              <a:gd name="connsiteY22-9940" fmla="*/ 179 h 242"/>
              <a:gd name="connsiteX23-9941" fmla="*/ 27 w 153"/>
              <a:gd name="connsiteY23-9942" fmla="*/ 174 h 242"/>
              <a:gd name="connsiteX24-9943" fmla="*/ 37 w 153"/>
              <a:gd name="connsiteY24-9944" fmla="*/ 163 h 242"/>
              <a:gd name="connsiteX25-9945" fmla="*/ 48 w 153"/>
              <a:gd name="connsiteY25-9946" fmla="*/ 153 h 242"/>
              <a:gd name="connsiteX26-9947" fmla="*/ 53 w 153"/>
              <a:gd name="connsiteY26-9948" fmla="*/ 137 h 242"/>
              <a:gd name="connsiteX27-9949" fmla="*/ 63 w 153"/>
              <a:gd name="connsiteY27-9950" fmla="*/ 121 h 242"/>
              <a:gd name="connsiteX28-9951" fmla="*/ 63 w 153"/>
              <a:gd name="connsiteY28-9952" fmla="*/ 100 h 242"/>
              <a:gd name="connsiteX29-9953" fmla="*/ 69 w 153"/>
              <a:gd name="connsiteY29-9954" fmla="*/ 89 h 242"/>
              <a:gd name="connsiteX30-9955" fmla="*/ 69 w 153"/>
              <a:gd name="connsiteY30-9956" fmla="*/ 74 h 242"/>
              <a:gd name="connsiteX31-9957" fmla="*/ 69 w 153"/>
              <a:gd name="connsiteY31-9958" fmla="*/ 63 h 242"/>
              <a:gd name="connsiteX32-9959" fmla="*/ 63 w 153"/>
              <a:gd name="connsiteY32-9960" fmla="*/ 47 h 242"/>
              <a:gd name="connsiteX33-9961" fmla="*/ 58 w 153"/>
              <a:gd name="connsiteY33-9962" fmla="*/ 42 h 242"/>
              <a:gd name="connsiteX34-9963" fmla="*/ 53 w 153"/>
              <a:gd name="connsiteY34-9964" fmla="*/ 37 h 242"/>
              <a:gd name="connsiteX35-9965" fmla="*/ 48 w 153"/>
              <a:gd name="connsiteY35-9966" fmla="*/ 32 h 242"/>
              <a:gd name="connsiteX36-9967" fmla="*/ 48 w 153"/>
              <a:gd name="connsiteY36-9968" fmla="*/ 26 h 242"/>
              <a:gd name="connsiteX37-9969" fmla="*/ 48 w 153"/>
              <a:gd name="connsiteY37-9970" fmla="*/ 16 h 242"/>
              <a:gd name="connsiteX38-9971" fmla="*/ 48 w 153"/>
              <a:gd name="connsiteY38-9972" fmla="*/ 10 h 242"/>
              <a:gd name="connsiteX39-9973" fmla="*/ 53 w 153"/>
              <a:gd name="connsiteY39-9974" fmla="*/ 5 h 242"/>
              <a:gd name="connsiteX40-9975" fmla="*/ 58 w 153"/>
              <a:gd name="connsiteY40-9976" fmla="*/ 5 h 242"/>
              <a:gd name="connsiteX41-9977" fmla="*/ 69 w 153"/>
              <a:gd name="connsiteY41-9978" fmla="*/ 0 h 242"/>
              <a:gd name="connsiteX42-9979" fmla="*/ 74 w 153"/>
              <a:gd name="connsiteY42-9980" fmla="*/ 5 h 242"/>
              <a:gd name="connsiteX43-9981" fmla="*/ 84 w 153"/>
              <a:gd name="connsiteY43-9982" fmla="*/ 5 h 242"/>
              <a:gd name="connsiteX44-9983" fmla="*/ 95 w 153"/>
              <a:gd name="connsiteY44-9984" fmla="*/ 10 h 242"/>
              <a:gd name="connsiteX45-9985" fmla="*/ 105 w 153"/>
              <a:gd name="connsiteY45-9986" fmla="*/ 16 h 242"/>
              <a:gd name="connsiteX46-9987" fmla="*/ 116 w 153"/>
              <a:gd name="connsiteY46-9988" fmla="*/ 26 h 242"/>
              <a:gd name="connsiteX47-9989" fmla="*/ 127 w 153"/>
              <a:gd name="connsiteY47-9990" fmla="*/ 32 h 242"/>
              <a:gd name="connsiteX48-9991" fmla="*/ 132 w 153"/>
              <a:gd name="connsiteY48-9992" fmla="*/ 37 h 242"/>
              <a:gd name="connsiteX49-9993" fmla="*/ 137 w 153"/>
              <a:gd name="connsiteY49-9994" fmla="*/ 42 h 242"/>
              <a:gd name="connsiteX50-9995" fmla="*/ 137 w 153"/>
              <a:gd name="connsiteY50-9996" fmla="*/ 47 h 242"/>
              <a:gd name="connsiteX51-9997" fmla="*/ 137 w 153"/>
              <a:gd name="connsiteY51-9998" fmla="*/ 53 h 242"/>
              <a:gd name="connsiteX52-9999" fmla="*/ 137 w 153"/>
              <a:gd name="connsiteY52-10000" fmla="*/ 58 h 242"/>
              <a:gd name="connsiteX53-10001" fmla="*/ 137 w 153"/>
              <a:gd name="connsiteY53-10002" fmla="*/ 63 h 242"/>
              <a:gd name="connsiteX54-10003" fmla="*/ 137 w 153"/>
              <a:gd name="connsiteY54-10004" fmla="*/ 68 h 242"/>
              <a:gd name="connsiteX55-10005" fmla="*/ 132 w 153"/>
              <a:gd name="connsiteY55-10006" fmla="*/ 79 h 242"/>
              <a:gd name="connsiteX56-10007" fmla="*/ 132 w 153"/>
              <a:gd name="connsiteY56-10008" fmla="*/ 89 h 242"/>
              <a:gd name="connsiteX57-10009" fmla="*/ 127 w 153"/>
              <a:gd name="connsiteY57-10010" fmla="*/ 100 h 242"/>
              <a:gd name="connsiteX58-10011" fmla="*/ 121 w 153"/>
              <a:gd name="connsiteY58-10012" fmla="*/ 111 h 242"/>
              <a:gd name="connsiteX59-10013" fmla="*/ 116 w 153"/>
              <a:gd name="connsiteY59-10014" fmla="*/ 121 h 242"/>
              <a:gd name="connsiteX60-10015" fmla="*/ 116 w 153"/>
              <a:gd name="connsiteY60-10016" fmla="*/ 132 h 242"/>
              <a:gd name="connsiteX61-10017" fmla="*/ 111 w 153"/>
              <a:gd name="connsiteY61-10018" fmla="*/ 137 h 242"/>
              <a:gd name="connsiteX62-10019" fmla="*/ 111 w 153"/>
              <a:gd name="connsiteY62-10020" fmla="*/ 147 h 242"/>
              <a:gd name="connsiteX63-10021" fmla="*/ 111 w 153"/>
              <a:gd name="connsiteY63-10022" fmla="*/ 153 h 242"/>
              <a:gd name="connsiteX64-10023" fmla="*/ 111 w 153"/>
              <a:gd name="connsiteY64-10024" fmla="*/ 158 h 242"/>
              <a:gd name="connsiteX65-10025" fmla="*/ 111 w 153"/>
              <a:gd name="connsiteY65-10026" fmla="*/ 158 h 242"/>
              <a:gd name="connsiteX66-10027" fmla="*/ 111 w 153"/>
              <a:gd name="connsiteY66-10028" fmla="*/ 163 h 242"/>
              <a:gd name="connsiteX67-10029" fmla="*/ 116 w 153"/>
              <a:gd name="connsiteY67-10030" fmla="*/ 163 h 242"/>
              <a:gd name="connsiteX68-10031" fmla="*/ 116 w 153"/>
              <a:gd name="connsiteY68-10032" fmla="*/ 163 h 242"/>
              <a:gd name="connsiteX69-10033" fmla="*/ 121 w 153"/>
              <a:gd name="connsiteY69-10034" fmla="*/ 163 h 242"/>
              <a:gd name="connsiteX70-10035" fmla="*/ 132 w 153"/>
              <a:gd name="connsiteY70-10036" fmla="*/ 163 h 242"/>
              <a:gd name="connsiteX0-10037" fmla="*/ 142 w 142"/>
              <a:gd name="connsiteY0-10038" fmla="*/ 211 h 242"/>
              <a:gd name="connsiteX1-10039" fmla="*/ 132 w 142"/>
              <a:gd name="connsiteY1-10040" fmla="*/ 216 h 242"/>
              <a:gd name="connsiteX2-10041" fmla="*/ 127 w 142"/>
              <a:gd name="connsiteY2-10042" fmla="*/ 216 h 242"/>
              <a:gd name="connsiteX3-10043" fmla="*/ 116 w 142"/>
              <a:gd name="connsiteY3-10044" fmla="*/ 221 h 242"/>
              <a:gd name="connsiteX4-10045" fmla="*/ 111 w 142"/>
              <a:gd name="connsiteY4-10046" fmla="*/ 221 h 242"/>
              <a:gd name="connsiteX5-10047" fmla="*/ 105 w 142"/>
              <a:gd name="connsiteY5-10048" fmla="*/ 226 h 242"/>
              <a:gd name="connsiteX6-10049" fmla="*/ 90 w 142"/>
              <a:gd name="connsiteY6-10050" fmla="*/ 232 h 242"/>
              <a:gd name="connsiteX7-10051" fmla="*/ 79 w 142"/>
              <a:gd name="connsiteY7-10052" fmla="*/ 237 h 242"/>
              <a:gd name="connsiteX8-10053" fmla="*/ 69 w 142"/>
              <a:gd name="connsiteY8-10054" fmla="*/ 242 h 242"/>
              <a:gd name="connsiteX9-10055" fmla="*/ 63 w 142"/>
              <a:gd name="connsiteY9-10056" fmla="*/ 242 h 242"/>
              <a:gd name="connsiteX10-10057" fmla="*/ 58 w 142"/>
              <a:gd name="connsiteY10-10058" fmla="*/ 242 h 242"/>
              <a:gd name="connsiteX11-10059" fmla="*/ 53 w 142"/>
              <a:gd name="connsiteY11-10060" fmla="*/ 242 h 242"/>
              <a:gd name="connsiteX12-10061" fmla="*/ 48 w 142"/>
              <a:gd name="connsiteY12-10062" fmla="*/ 242 h 242"/>
              <a:gd name="connsiteX13-10063" fmla="*/ 37 w 142"/>
              <a:gd name="connsiteY13-10064" fmla="*/ 232 h 242"/>
              <a:gd name="connsiteX14-10065" fmla="*/ 27 w 142"/>
              <a:gd name="connsiteY14-10066" fmla="*/ 226 h 242"/>
              <a:gd name="connsiteX15-10067" fmla="*/ 16 w 142"/>
              <a:gd name="connsiteY15-10068" fmla="*/ 216 h 242"/>
              <a:gd name="connsiteX16-10069" fmla="*/ 11 w 142"/>
              <a:gd name="connsiteY16-10070" fmla="*/ 211 h 242"/>
              <a:gd name="connsiteX17-10071" fmla="*/ 6 w 142"/>
              <a:gd name="connsiteY17-10072" fmla="*/ 200 h 242"/>
              <a:gd name="connsiteX18-10073" fmla="*/ 0 w 142"/>
              <a:gd name="connsiteY18-10074" fmla="*/ 195 h 242"/>
              <a:gd name="connsiteX19-10075" fmla="*/ 6 w 142"/>
              <a:gd name="connsiteY19-10076" fmla="*/ 190 h 242"/>
              <a:gd name="connsiteX20-10077" fmla="*/ 11 w 142"/>
              <a:gd name="connsiteY20-10078" fmla="*/ 184 h 242"/>
              <a:gd name="connsiteX21-10079" fmla="*/ 16 w 142"/>
              <a:gd name="connsiteY21-10080" fmla="*/ 179 h 242"/>
              <a:gd name="connsiteX22-10081" fmla="*/ 27 w 142"/>
              <a:gd name="connsiteY22-10082" fmla="*/ 174 h 242"/>
              <a:gd name="connsiteX23-10083" fmla="*/ 37 w 142"/>
              <a:gd name="connsiteY23-10084" fmla="*/ 163 h 242"/>
              <a:gd name="connsiteX24-10085" fmla="*/ 48 w 142"/>
              <a:gd name="connsiteY24-10086" fmla="*/ 153 h 242"/>
              <a:gd name="connsiteX25-10087" fmla="*/ 53 w 142"/>
              <a:gd name="connsiteY25-10088" fmla="*/ 137 h 242"/>
              <a:gd name="connsiteX26-10089" fmla="*/ 63 w 142"/>
              <a:gd name="connsiteY26-10090" fmla="*/ 121 h 242"/>
              <a:gd name="connsiteX27-10091" fmla="*/ 63 w 142"/>
              <a:gd name="connsiteY27-10092" fmla="*/ 100 h 242"/>
              <a:gd name="connsiteX28-10093" fmla="*/ 69 w 142"/>
              <a:gd name="connsiteY28-10094" fmla="*/ 89 h 242"/>
              <a:gd name="connsiteX29-10095" fmla="*/ 69 w 142"/>
              <a:gd name="connsiteY29-10096" fmla="*/ 74 h 242"/>
              <a:gd name="connsiteX30-10097" fmla="*/ 69 w 142"/>
              <a:gd name="connsiteY30-10098" fmla="*/ 63 h 242"/>
              <a:gd name="connsiteX31-10099" fmla="*/ 63 w 142"/>
              <a:gd name="connsiteY31-10100" fmla="*/ 47 h 242"/>
              <a:gd name="connsiteX32-10101" fmla="*/ 58 w 142"/>
              <a:gd name="connsiteY32-10102" fmla="*/ 42 h 242"/>
              <a:gd name="connsiteX33-10103" fmla="*/ 53 w 142"/>
              <a:gd name="connsiteY33-10104" fmla="*/ 37 h 242"/>
              <a:gd name="connsiteX34-10105" fmla="*/ 48 w 142"/>
              <a:gd name="connsiteY34-10106" fmla="*/ 32 h 242"/>
              <a:gd name="connsiteX35-10107" fmla="*/ 48 w 142"/>
              <a:gd name="connsiteY35-10108" fmla="*/ 26 h 242"/>
              <a:gd name="connsiteX36-10109" fmla="*/ 48 w 142"/>
              <a:gd name="connsiteY36-10110" fmla="*/ 16 h 242"/>
              <a:gd name="connsiteX37-10111" fmla="*/ 48 w 142"/>
              <a:gd name="connsiteY37-10112" fmla="*/ 10 h 242"/>
              <a:gd name="connsiteX38-10113" fmla="*/ 53 w 142"/>
              <a:gd name="connsiteY38-10114" fmla="*/ 5 h 242"/>
              <a:gd name="connsiteX39-10115" fmla="*/ 58 w 142"/>
              <a:gd name="connsiteY39-10116" fmla="*/ 5 h 242"/>
              <a:gd name="connsiteX40-10117" fmla="*/ 69 w 142"/>
              <a:gd name="connsiteY40-10118" fmla="*/ 0 h 242"/>
              <a:gd name="connsiteX41-10119" fmla="*/ 74 w 142"/>
              <a:gd name="connsiteY41-10120" fmla="*/ 5 h 242"/>
              <a:gd name="connsiteX42-10121" fmla="*/ 84 w 142"/>
              <a:gd name="connsiteY42-10122" fmla="*/ 5 h 242"/>
              <a:gd name="connsiteX43-10123" fmla="*/ 95 w 142"/>
              <a:gd name="connsiteY43-10124" fmla="*/ 10 h 242"/>
              <a:gd name="connsiteX44-10125" fmla="*/ 105 w 142"/>
              <a:gd name="connsiteY44-10126" fmla="*/ 16 h 242"/>
              <a:gd name="connsiteX45-10127" fmla="*/ 116 w 142"/>
              <a:gd name="connsiteY45-10128" fmla="*/ 26 h 242"/>
              <a:gd name="connsiteX46-10129" fmla="*/ 127 w 142"/>
              <a:gd name="connsiteY46-10130" fmla="*/ 32 h 242"/>
              <a:gd name="connsiteX47-10131" fmla="*/ 132 w 142"/>
              <a:gd name="connsiteY47-10132" fmla="*/ 37 h 242"/>
              <a:gd name="connsiteX48-10133" fmla="*/ 137 w 142"/>
              <a:gd name="connsiteY48-10134" fmla="*/ 42 h 242"/>
              <a:gd name="connsiteX49-10135" fmla="*/ 137 w 142"/>
              <a:gd name="connsiteY49-10136" fmla="*/ 47 h 242"/>
              <a:gd name="connsiteX50-10137" fmla="*/ 137 w 142"/>
              <a:gd name="connsiteY50-10138" fmla="*/ 53 h 242"/>
              <a:gd name="connsiteX51-10139" fmla="*/ 137 w 142"/>
              <a:gd name="connsiteY51-10140" fmla="*/ 58 h 242"/>
              <a:gd name="connsiteX52-10141" fmla="*/ 137 w 142"/>
              <a:gd name="connsiteY52-10142" fmla="*/ 63 h 242"/>
              <a:gd name="connsiteX53-10143" fmla="*/ 137 w 142"/>
              <a:gd name="connsiteY53-10144" fmla="*/ 68 h 242"/>
              <a:gd name="connsiteX54-10145" fmla="*/ 132 w 142"/>
              <a:gd name="connsiteY54-10146" fmla="*/ 79 h 242"/>
              <a:gd name="connsiteX55-10147" fmla="*/ 132 w 142"/>
              <a:gd name="connsiteY55-10148" fmla="*/ 89 h 242"/>
              <a:gd name="connsiteX56-10149" fmla="*/ 127 w 142"/>
              <a:gd name="connsiteY56-10150" fmla="*/ 100 h 242"/>
              <a:gd name="connsiteX57-10151" fmla="*/ 121 w 142"/>
              <a:gd name="connsiteY57-10152" fmla="*/ 111 h 242"/>
              <a:gd name="connsiteX58-10153" fmla="*/ 116 w 142"/>
              <a:gd name="connsiteY58-10154" fmla="*/ 121 h 242"/>
              <a:gd name="connsiteX59-10155" fmla="*/ 116 w 142"/>
              <a:gd name="connsiteY59-10156" fmla="*/ 132 h 242"/>
              <a:gd name="connsiteX60-10157" fmla="*/ 111 w 142"/>
              <a:gd name="connsiteY60-10158" fmla="*/ 137 h 242"/>
              <a:gd name="connsiteX61-10159" fmla="*/ 111 w 142"/>
              <a:gd name="connsiteY61-10160" fmla="*/ 147 h 242"/>
              <a:gd name="connsiteX62-10161" fmla="*/ 111 w 142"/>
              <a:gd name="connsiteY62-10162" fmla="*/ 153 h 242"/>
              <a:gd name="connsiteX63-10163" fmla="*/ 111 w 142"/>
              <a:gd name="connsiteY63-10164" fmla="*/ 158 h 242"/>
              <a:gd name="connsiteX64-10165" fmla="*/ 111 w 142"/>
              <a:gd name="connsiteY64-10166" fmla="*/ 158 h 242"/>
              <a:gd name="connsiteX65-10167" fmla="*/ 111 w 142"/>
              <a:gd name="connsiteY65-10168" fmla="*/ 163 h 242"/>
              <a:gd name="connsiteX66-10169" fmla="*/ 116 w 142"/>
              <a:gd name="connsiteY66-10170" fmla="*/ 163 h 242"/>
              <a:gd name="connsiteX67-10171" fmla="*/ 116 w 142"/>
              <a:gd name="connsiteY67-10172" fmla="*/ 163 h 242"/>
              <a:gd name="connsiteX68-10173" fmla="*/ 121 w 142"/>
              <a:gd name="connsiteY68-10174" fmla="*/ 163 h 242"/>
              <a:gd name="connsiteX69-10175" fmla="*/ 132 w 142"/>
              <a:gd name="connsiteY69-10176" fmla="*/ 163 h 242"/>
              <a:gd name="connsiteX0-10177" fmla="*/ 132 w 137"/>
              <a:gd name="connsiteY0-10178" fmla="*/ 216 h 242"/>
              <a:gd name="connsiteX1-10179" fmla="*/ 127 w 137"/>
              <a:gd name="connsiteY1-10180" fmla="*/ 216 h 242"/>
              <a:gd name="connsiteX2-10181" fmla="*/ 116 w 137"/>
              <a:gd name="connsiteY2-10182" fmla="*/ 221 h 242"/>
              <a:gd name="connsiteX3-10183" fmla="*/ 111 w 137"/>
              <a:gd name="connsiteY3-10184" fmla="*/ 221 h 242"/>
              <a:gd name="connsiteX4-10185" fmla="*/ 105 w 137"/>
              <a:gd name="connsiteY4-10186" fmla="*/ 226 h 242"/>
              <a:gd name="connsiteX5-10187" fmla="*/ 90 w 137"/>
              <a:gd name="connsiteY5-10188" fmla="*/ 232 h 242"/>
              <a:gd name="connsiteX6-10189" fmla="*/ 79 w 137"/>
              <a:gd name="connsiteY6-10190" fmla="*/ 237 h 242"/>
              <a:gd name="connsiteX7-10191" fmla="*/ 69 w 137"/>
              <a:gd name="connsiteY7-10192" fmla="*/ 242 h 242"/>
              <a:gd name="connsiteX8-10193" fmla="*/ 63 w 137"/>
              <a:gd name="connsiteY8-10194" fmla="*/ 242 h 242"/>
              <a:gd name="connsiteX9-10195" fmla="*/ 58 w 137"/>
              <a:gd name="connsiteY9-10196" fmla="*/ 242 h 242"/>
              <a:gd name="connsiteX10-10197" fmla="*/ 53 w 137"/>
              <a:gd name="connsiteY10-10198" fmla="*/ 242 h 242"/>
              <a:gd name="connsiteX11-10199" fmla="*/ 48 w 137"/>
              <a:gd name="connsiteY11-10200" fmla="*/ 242 h 242"/>
              <a:gd name="connsiteX12-10201" fmla="*/ 37 w 137"/>
              <a:gd name="connsiteY12-10202" fmla="*/ 232 h 242"/>
              <a:gd name="connsiteX13-10203" fmla="*/ 27 w 137"/>
              <a:gd name="connsiteY13-10204" fmla="*/ 226 h 242"/>
              <a:gd name="connsiteX14-10205" fmla="*/ 16 w 137"/>
              <a:gd name="connsiteY14-10206" fmla="*/ 216 h 242"/>
              <a:gd name="connsiteX15-10207" fmla="*/ 11 w 137"/>
              <a:gd name="connsiteY15-10208" fmla="*/ 211 h 242"/>
              <a:gd name="connsiteX16-10209" fmla="*/ 6 w 137"/>
              <a:gd name="connsiteY16-10210" fmla="*/ 200 h 242"/>
              <a:gd name="connsiteX17-10211" fmla="*/ 0 w 137"/>
              <a:gd name="connsiteY17-10212" fmla="*/ 195 h 242"/>
              <a:gd name="connsiteX18-10213" fmla="*/ 6 w 137"/>
              <a:gd name="connsiteY18-10214" fmla="*/ 190 h 242"/>
              <a:gd name="connsiteX19-10215" fmla="*/ 11 w 137"/>
              <a:gd name="connsiteY19-10216" fmla="*/ 184 h 242"/>
              <a:gd name="connsiteX20-10217" fmla="*/ 16 w 137"/>
              <a:gd name="connsiteY20-10218" fmla="*/ 179 h 242"/>
              <a:gd name="connsiteX21-10219" fmla="*/ 27 w 137"/>
              <a:gd name="connsiteY21-10220" fmla="*/ 174 h 242"/>
              <a:gd name="connsiteX22-10221" fmla="*/ 37 w 137"/>
              <a:gd name="connsiteY22-10222" fmla="*/ 163 h 242"/>
              <a:gd name="connsiteX23-10223" fmla="*/ 48 w 137"/>
              <a:gd name="connsiteY23-10224" fmla="*/ 153 h 242"/>
              <a:gd name="connsiteX24-10225" fmla="*/ 53 w 137"/>
              <a:gd name="connsiteY24-10226" fmla="*/ 137 h 242"/>
              <a:gd name="connsiteX25-10227" fmla="*/ 63 w 137"/>
              <a:gd name="connsiteY25-10228" fmla="*/ 121 h 242"/>
              <a:gd name="connsiteX26-10229" fmla="*/ 63 w 137"/>
              <a:gd name="connsiteY26-10230" fmla="*/ 100 h 242"/>
              <a:gd name="connsiteX27-10231" fmla="*/ 69 w 137"/>
              <a:gd name="connsiteY27-10232" fmla="*/ 89 h 242"/>
              <a:gd name="connsiteX28-10233" fmla="*/ 69 w 137"/>
              <a:gd name="connsiteY28-10234" fmla="*/ 74 h 242"/>
              <a:gd name="connsiteX29-10235" fmla="*/ 69 w 137"/>
              <a:gd name="connsiteY29-10236" fmla="*/ 63 h 242"/>
              <a:gd name="connsiteX30-10237" fmla="*/ 63 w 137"/>
              <a:gd name="connsiteY30-10238" fmla="*/ 47 h 242"/>
              <a:gd name="connsiteX31-10239" fmla="*/ 58 w 137"/>
              <a:gd name="connsiteY31-10240" fmla="*/ 42 h 242"/>
              <a:gd name="connsiteX32-10241" fmla="*/ 53 w 137"/>
              <a:gd name="connsiteY32-10242" fmla="*/ 37 h 242"/>
              <a:gd name="connsiteX33-10243" fmla="*/ 48 w 137"/>
              <a:gd name="connsiteY33-10244" fmla="*/ 32 h 242"/>
              <a:gd name="connsiteX34-10245" fmla="*/ 48 w 137"/>
              <a:gd name="connsiteY34-10246" fmla="*/ 26 h 242"/>
              <a:gd name="connsiteX35-10247" fmla="*/ 48 w 137"/>
              <a:gd name="connsiteY35-10248" fmla="*/ 16 h 242"/>
              <a:gd name="connsiteX36-10249" fmla="*/ 48 w 137"/>
              <a:gd name="connsiteY36-10250" fmla="*/ 10 h 242"/>
              <a:gd name="connsiteX37-10251" fmla="*/ 53 w 137"/>
              <a:gd name="connsiteY37-10252" fmla="*/ 5 h 242"/>
              <a:gd name="connsiteX38-10253" fmla="*/ 58 w 137"/>
              <a:gd name="connsiteY38-10254" fmla="*/ 5 h 242"/>
              <a:gd name="connsiteX39-10255" fmla="*/ 69 w 137"/>
              <a:gd name="connsiteY39-10256" fmla="*/ 0 h 242"/>
              <a:gd name="connsiteX40-10257" fmla="*/ 74 w 137"/>
              <a:gd name="connsiteY40-10258" fmla="*/ 5 h 242"/>
              <a:gd name="connsiteX41-10259" fmla="*/ 84 w 137"/>
              <a:gd name="connsiteY41-10260" fmla="*/ 5 h 242"/>
              <a:gd name="connsiteX42-10261" fmla="*/ 95 w 137"/>
              <a:gd name="connsiteY42-10262" fmla="*/ 10 h 242"/>
              <a:gd name="connsiteX43-10263" fmla="*/ 105 w 137"/>
              <a:gd name="connsiteY43-10264" fmla="*/ 16 h 242"/>
              <a:gd name="connsiteX44-10265" fmla="*/ 116 w 137"/>
              <a:gd name="connsiteY44-10266" fmla="*/ 26 h 242"/>
              <a:gd name="connsiteX45-10267" fmla="*/ 127 w 137"/>
              <a:gd name="connsiteY45-10268" fmla="*/ 32 h 242"/>
              <a:gd name="connsiteX46-10269" fmla="*/ 132 w 137"/>
              <a:gd name="connsiteY46-10270" fmla="*/ 37 h 242"/>
              <a:gd name="connsiteX47-10271" fmla="*/ 137 w 137"/>
              <a:gd name="connsiteY47-10272" fmla="*/ 42 h 242"/>
              <a:gd name="connsiteX48-10273" fmla="*/ 137 w 137"/>
              <a:gd name="connsiteY48-10274" fmla="*/ 47 h 242"/>
              <a:gd name="connsiteX49-10275" fmla="*/ 137 w 137"/>
              <a:gd name="connsiteY49-10276" fmla="*/ 53 h 242"/>
              <a:gd name="connsiteX50-10277" fmla="*/ 137 w 137"/>
              <a:gd name="connsiteY50-10278" fmla="*/ 58 h 242"/>
              <a:gd name="connsiteX51-10279" fmla="*/ 137 w 137"/>
              <a:gd name="connsiteY51-10280" fmla="*/ 63 h 242"/>
              <a:gd name="connsiteX52-10281" fmla="*/ 137 w 137"/>
              <a:gd name="connsiteY52-10282" fmla="*/ 68 h 242"/>
              <a:gd name="connsiteX53-10283" fmla="*/ 132 w 137"/>
              <a:gd name="connsiteY53-10284" fmla="*/ 79 h 242"/>
              <a:gd name="connsiteX54-10285" fmla="*/ 132 w 137"/>
              <a:gd name="connsiteY54-10286" fmla="*/ 89 h 242"/>
              <a:gd name="connsiteX55-10287" fmla="*/ 127 w 137"/>
              <a:gd name="connsiteY55-10288" fmla="*/ 100 h 242"/>
              <a:gd name="connsiteX56-10289" fmla="*/ 121 w 137"/>
              <a:gd name="connsiteY56-10290" fmla="*/ 111 h 242"/>
              <a:gd name="connsiteX57-10291" fmla="*/ 116 w 137"/>
              <a:gd name="connsiteY57-10292" fmla="*/ 121 h 242"/>
              <a:gd name="connsiteX58-10293" fmla="*/ 116 w 137"/>
              <a:gd name="connsiteY58-10294" fmla="*/ 132 h 242"/>
              <a:gd name="connsiteX59-10295" fmla="*/ 111 w 137"/>
              <a:gd name="connsiteY59-10296" fmla="*/ 137 h 242"/>
              <a:gd name="connsiteX60-10297" fmla="*/ 111 w 137"/>
              <a:gd name="connsiteY60-10298" fmla="*/ 147 h 242"/>
              <a:gd name="connsiteX61-10299" fmla="*/ 111 w 137"/>
              <a:gd name="connsiteY61-10300" fmla="*/ 153 h 242"/>
              <a:gd name="connsiteX62-10301" fmla="*/ 111 w 137"/>
              <a:gd name="connsiteY62-10302" fmla="*/ 158 h 242"/>
              <a:gd name="connsiteX63-10303" fmla="*/ 111 w 137"/>
              <a:gd name="connsiteY63-10304" fmla="*/ 158 h 242"/>
              <a:gd name="connsiteX64-10305" fmla="*/ 111 w 137"/>
              <a:gd name="connsiteY64-10306" fmla="*/ 163 h 242"/>
              <a:gd name="connsiteX65-10307" fmla="*/ 116 w 137"/>
              <a:gd name="connsiteY65-10308" fmla="*/ 163 h 242"/>
              <a:gd name="connsiteX66-10309" fmla="*/ 116 w 137"/>
              <a:gd name="connsiteY66-10310" fmla="*/ 163 h 242"/>
              <a:gd name="connsiteX67-10311" fmla="*/ 121 w 137"/>
              <a:gd name="connsiteY67-10312" fmla="*/ 163 h 242"/>
              <a:gd name="connsiteX68-10313" fmla="*/ 132 w 137"/>
              <a:gd name="connsiteY68-10314" fmla="*/ 163 h 242"/>
              <a:gd name="connsiteX0-10315" fmla="*/ 132 w 137"/>
              <a:gd name="connsiteY0-10316" fmla="*/ 216 h 242"/>
              <a:gd name="connsiteX1-10317" fmla="*/ 116 w 137"/>
              <a:gd name="connsiteY1-10318" fmla="*/ 221 h 242"/>
              <a:gd name="connsiteX2-10319" fmla="*/ 111 w 137"/>
              <a:gd name="connsiteY2-10320" fmla="*/ 221 h 242"/>
              <a:gd name="connsiteX3-10321" fmla="*/ 105 w 137"/>
              <a:gd name="connsiteY3-10322" fmla="*/ 226 h 242"/>
              <a:gd name="connsiteX4-10323" fmla="*/ 90 w 137"/>
              <a:gd name="connsiteY4-10324" fmla="*/ 232 h 242"/>
              <a:gd name="connsiteX5-10325" fmla="*/ 79 w 137"/>
              <a:gd name="connsiteY5-10326" fmla="*/ 237 h 242"/>
              <a:gd name="connsiteX6-10327" fmla="*/ 69 w 137"/>
              <a:gd name="connsiteY6-10328" fmla="*/ 242 h 242"/>
              <a:gd name="connsiteX7-10329" fmla="*/ 63 w 137"/>
              <a:gd name="connsiteY7-10330" fmla="*/ 242 h 242"/>
              <a:gd name="connsiteX8-10331" fmla="*/ 58 w 137"/>
              <a:gd name="connsiteY8-10332" fmla="*/ 242 h 242"/>
              <a:gd name="connsiteX9-10333" fmla="*/ 53 w 137"/>
              <a:gd name="connsiteY9-10334" fmla="*/ 242 h 242"/>
              <a:gd name="connsiteX10-10335" fmla="*/ 48 w 137"/>
              <a:gd name="connsiteY10-10336" fmla="*/ 242 h 242"/>
              <a:gd name="connsiteX11-10337" fmla="*/ 37 w 137"/>
              <a:gd name="connsiteY11-10338" fmla="*/ 232 h 242"/>
              <a:gd name="connsiteX12-10339" fmla="*/ 27 w 137"/>
              <a:gd name="connsiteY12-10340" fmla="*/ 226 h 242"/>
              <a:gd name="connsiteX13-10341" fmla="*/ 16 w 137"/>
              <a:gd name="connsiteY13-10342" fmla="*/ 216 h 242"/>
              <a:gd name="connsiteX14-10343" fmla="*/ 11 w 137"/>
              <a:gd name="connsiteY14-10344" fmla="*/ 211 h 242"/>
              <a:gd name="connsiteX15-10345" fmla="*/ 6 w 137"/>
              <a:gd name="connsiteY15-10346" fmla="*/ 200 h 242"/>
              <a:gd name="connsiteX16-10347" fmla="*/ 0 w 137"/>
              <a:gd name="connsiteY16-10348" fmla="*/ 195 h 242"/>
              <a:gd name="connsiteX17-10349" fmla="*/ 6 w 137"/>
              <a:gd name="connsiteY17-10350" fmla="*/ 190 h 242"/>
              <a:gd name="connsiteX18-10351" fmla="*/ 11 w 137"/>
              <a:gd name="connsiteY18-10352" fmla="*/ 184 h 242"/>
              <a:gd name="connsiteX19-10353" fmla="*/ 16 w 137"/>
              <a:gd name="connsiteY19-10354" fmla="*/ 179 h 242"/>
              <a:gd name="connsiteX20-10355" fmla="*/ 27 w 137"/>
              <a:gd name="connsiteY20-10356" fmla="*/ 174 h 242"/>
              <a:gd name="connsiteX21-10357" fmla="*/ 37 w 137"/>
              <a:gd name="connsiteY21-10358" fmla="*/ 163 h 242"/>
              <a:gd name="connsiteX22-10359" fmla="*/ 48 w 137"/>
              <a:gd name="connsiteY22-10360" fmla="*/ 153 h 242"/>
              <a:gd name="connsiteX23-10361" fmla="*/ 53 w 137"/>
              <a:gd name="connsiteY23-10362" fmla="*/ 137 h 242"/>
              <a:gd name="connsiteX24-10363" fmla="*/ 63 w 137"/>
              <a:gd name="connsiteY24-10364" fmla="*/ 121 h 242"/>
              <a:gd name="connsiteX25-10365" fmla="*/ 63 w 137"/>
              <a:gd name="connsiteY25-10366" fmla="*/ 100 h 242"/>
              <a:gd name="connsiteX26-10367" fmla="*/ 69 w 137"/>
              <a:gd name="connsiteY26-10368" fmla="*/ 89 h 242"/>
              <a:gd name="connsiteX27-10369" fmla="*/ 69 w 137"/>
              <a:gd name="connsiteY27-10370" fmla="*/ 74 h 242"/>
              <a:gd name="connsiteX28-10371" fmla="*/ 69 w 137"/>
              <a:gd name="connsiteY28-10372" fmla="*/ 63 h 242"/>
              <a:gd name="connsiteX29-10373" fmla="*/ 63 w 137"/>
              <a:gd name="connsiteY29-10374" fmla="*/ 47 h 242"/>
              <a:gd name="connsiteX30-10375" fmla="*/ 58 w 137"/>
              <a:gd name="connsiteY30-10376" fmla="*/ 42 h 242"/>
              <a:gd name="connsiteX31-10377" fmla="*/ 53 w 137"/>
              <a:gd name="connsiteY31-10378" fmla="*/ 37 h 242"/>
              <a:gd name="connsiteX32-10379" fmla="*/ 48 w 137"/>
              <a:gd name="connsiteY32-10380" fmla="*/ 32 h 242"/>
              <a:gd name="connsiteX33-10381" fmla="*/ 48 w 137"/>
              <a:gd name="connsiteY33-10382" fmla="*/ 26 h 242"/>
              <a:gd name="connsiteX34-10383" fmla="*/ 48 w 137"/>
              <a:gd name="connsiteY34-10384" fmla="*/ 16 h 242"/>
              <a:gd name="connsiteX35-10385" fmla="*/ 48 w 137"/>
              <a:gd name="connsiteY35-10386" fmla="*/ 10 h 242"/>
              <a:gd name="connsiteX36-10387" fmla="*/ 53 w 137"/>
              <a:gd name="connsiteY36-10388" fmla="*/ 5 h 242"/>
              <a:gd name="connsiteX37-10389" fmla="*/ 58 w 137"/>
              <a:gd name="connsiteY37-10390" fmla="*/ 5 h 242"/>
              <a:gd name="connsiteX38-10391" fmla="*/ 69 w 137"/>
              <a:gd name="connsiteY38-10392" fmla="*/ 0 h 242"/>
              <a:gd name="connsiteX39-10393" fmla="*/ 74 w 137"/>
              <a:gd name="connsiteY39-10394" fmla="*/ 5 h 242"/>
              <a:gd name="connsiteX40-10395" fmla="*/ 84 w 137"/>
              <a:gd name="connsiteY40-10396" fmla="*/ 5 h 242"/>
              <a:gd name="connsiteX41-10397" fmla="*/ 95 w 137"/>
              <a:gd name="connsiteY41-10398" fmla="*/ 10 h 242"/>
              <a:gd name="connsiteX42-10399" fmla="*/ 105 w 137"/>
              <a:gd name="connsiteY42-10400" fmla="*/ 16 h 242"/>
              <a:gd name="connsiteX43-10401" fmla="*/ 116 w 137"/>
              <a:gd name="connsiteY43-10402" fmla="*/ 26 h 242"/>
              <a:gd name="connsiteX44-10403" fmla="*/ 127 w 137"/>
              <a:gd name="connsiteY44-10404" fmla="*/ 32 h 242"/>
              <a:gd name="connsiteX45-10405" fmla="*/ 132 w 137"/>
              <a:gd name="connsiteY45-10406" fmla="*/ 37 h 242"/>
              <a:gd name="connsiteX46-10407" fmla="*/ 137 w 137"/>
              <a:gd name="connsiteY46-10408" fmla="*/ 42 h 242"/>
              <a:gd name="connsiteX47-10409" fmla="*/ 137 w 137"/>
              <a:gd name="connsiteY47-10410" fmla="*/ 47 h 242"/>
              <a:gd name="connsiteX48-10411" fmla="*/ 137 w 137"/>
              <a:gd name="connsiteY48-10412" fmla="*/ 53 h 242"/>
              <a:gd name="connsiteX49-10413" fmla="*/ 137 w 137"/>
              <a:gd name="connsiteY49-10414" fmla="*/ 58 h 242"/>
              <a:gd name="connsiteX50-10415" fmla="*/ 137 w 137"/>
              <a:gd name="connsiteY50-10416" fmla="*/ 63 h 242"/>
              <a:gd name="connsiteX51-10417" fmla="*/ 137 w 137"/>
              <a:gd name="connsiteY51-10418" fmla="*/ 68 h 242"/>
              <a:gd name="connsiteX52-10419" fmla="*/ 132 w 137"/>
              <a:gd name="connsiteY52-10420" fmla="*/ 79 h 242"/>
              <a:gd name="connsiteX53-10421" fmla="*/ 132 w 137"/>
              <a:gd name="connsiteY53-10422" fmla="*/ 89 h 242"/>
              <a:gd name="connsiteX54-10423" fmla="*/ 127 w 137"/>
              <a:gd name="connsiteY54-10424" fmla="*/ 100 h 242"/>
              <a:gd name="connsiteX55-10425" fmla="*/ 121 w 137"/>
              <a:gd name="connsiteY55-10426" fmla="*/ 111 h 242"/>
              <a:gd name="connsiteX56-10427" fmla="*/ 116 w 137"/>
              <a:gd name="connsiteY56-10428" fmla="*/ 121 h 242"/>
              <a:gd name="connsiteX57-10429" fmla="*/ 116 w 137"/>
              <a:gd name="connsiteY57-10430" fmla="*/ 132 h 242"/>
              <a:gd name="connsiteX58-10431" fmla="*/ 111 w 137"/>
              <a:gd name="connsiteY58-10432" fmla="*/ 137 h 242"/>
              <a:gd name="connsiteX59-10433" fmla="*/ 111 w 137"/>
              <a:gd name="connsiteY59-10434" fmla="*/ 147 h 242"/>
              <a:gd name="connsiteX60-10435" fmla="*/ 111 w 137"/>
              <a:gd name="connsiteY60-10436" fmla="*/ 153 h 242"/>
              <a:gd name="connsiteX61-10437" fmla="*/ 111 w 137"/>
              <a:gd name="connsiteY61-10438" fmla="*/ 158 h 242"/>
              <a:gd name="connsiteX62-10439" fmla="*/ 111 w 137"/>
              <a:gd name="connsiteY62-10440" fmla="*/ 158 h 242"/>
              <a:gd name="connsiteX63-10441" fmla="*/ 111 w 137"/>
              <a:gd name="connsiteY63-10442" fmla="*/ 163 h 242"/>
              <a:gd name="connsiteX64-10443" fmla="*/ 116 w 137"/>
              <a:gd name="connsiteY64-10444" fmla="*/ 163 h 242"/>
              <a:gd name="connsiteX65-10445" fmla="*/ 116 w 137"/>
              <a:gd name="connsiteY65-10446" fmla="*/ 163 h 242"/>
              <a:gd name="connsiteX66-10447" fmla="*/ 121 w 137"/>
              <a:gd name="connsiteY66-10448" fmla="*/ 163 h 242"/>
              <a:gd name="connsiteX67-10449" fmla="*/ 132 w 137"/>
              <a:gd name="connsiteY67-10450" fmla="*/ 163 h 242"/>
              <a:gd name="connsiteX0-10451" fmla="*/ 132 w 137"/>
              <a:gd name="connsiteY0-10452" fmla="*/ 216 h 242"/>
              <a:gd name="connsiteX1-10453" fmla="*/ 111 w 137"/>
              <a:gd name="connsiteY1-10454" fmla="*/ 221 h 242"/>
              <a:gd name="connsiteX2-10455" fmla="*/ 105 w 137"/>
              <a:gd name="connsiteY2-10456" fmla="*/ 226 h 242"/>
              <a:gd name="connsiteX3-10457" fmla="*/ 90 w 137"/>
              <a:gd name="connsiteY3-10458" fmla="*/ 232 h 242"/>
              <a:gd name="connsiteX4-10459" fmla="*/ 79 w 137"/>
              <a:gd name="connsiteY4-10460" fmla="*/ 237 h 242"/>
              <a:gd name="connsiteX5-10461" fmla="*/ 69 w 137"/>
              <a:gd name="connsiteY5-10462" fmla="*/ 242 h 242"/>
              <a:gd name="connsiteX6-10463" fmla="*/ 63 w 137"/>
              <a:gd name="connsiteY6-10464" fmla="*/ 242 h 242"/>
              <a:gd name="connsiteX7-10465" fmla="*/ 58 w 137"/>
              <a:gd name="connsiteY7-10466" fmla="*/ 242 h 242"/>
              <a:gd name="connsiteX8-10467" fmla="*/ 53 w 137"/>
              <a:gd name="connsiteY8-10468" fmla="*/ 242 h 242"/>
              <a:gd name="connsiteX9-10469" fmla="*/ 48 w 137"/>
              <a:gd name="connsiteY9-10470" fmla="*/ 242 h 242"/>
              <a:gd name="connsiteX10-10471" fmla="*/ 37 w 137"/>
              <a:gd name="connsiteY10-10472" fmla="*/ 232 h 242"/>
              <a:gd name="connsiteX11-10473" fmla="*/ 27 w 137"/>
              <a:gd name="connsiteY11-10474" fmla="*/ 226 h 242"/>
              <a:gd name="connsiteX12-10475" fmla="*/ 16 w 137"/>
              <a:gd name="connsiteY12-10476" fmla="*/ 216 h 242"/>
              <a:gd name="connsiteX13-10477" fmla="*/ 11 w 137"/>
              <a:gd name="connsiteY13-10478" fmla="*/ 211 h 242"/>
              <a:gd name="connsiteX14-10479" fmla="*/ 6 w 137"/>
              <a:gd name="connsiteY14-10480" fmla="*/ 200 h 242"/>
              <a:gd name="connsiteX15-10481" fmla="*/ 0 w 137"/>
              <a:gd name="connsiteY15-10482" fmla="*/ 195 h 242"/>
              <a:gd name="connsiteX16-10483" fmla="*/ 6 w 137"/>
              <a:gd name="connsiteY16-10484" fmla="*/ 190 h 242"/>
              <a:gd name="connsiteX17-10485" fmla="*/ 11 w 137"/>
              <a:gd name="connsiteY17-10486" fmla="*/ 184 h 242"/>
              <a:gd name="connsiteX18-10487" fmla="*/ 16 w 137"/>
              <a:gd name="connsiteY18-10488" fmla="*/ 179 h 242"/>
              <a:gd name="connsiteX19-10489" fmla="*/ 27 w 137"/>
              <a:gd name="connsiteY19-10490" fmla="*/ 174 h 242"/>
              <a:gd name="connsiteX20-10491" fmla="*/ 37 w 137"/>
              <a:gd name="connsiteY20-10492" fmla="*/ 163 h 242"/>
              <a:gd name="connsiteX21-10493" fmla="*/ 48 w 137"/>
              <a:gd name="connsiteY21-10494" fmla="*/ 153 h 242"/>
              <a:gd name="connsiteX22-10495" fmla="*/ 53 w 137"/>
              <a:gd name="connsiteY22-10496" fmla="*/ 137 h 242"/>
              <a:gd name="connsiteX23-10497" fmla="*/ 63 w 137"/>
              <a:gd name="connsiteY23-10498" fmla="*/ 121 h 242"/>
              <a:gd name="connsiteX24-10499" fmla="*/ 63 w 137"/>
              <a:gd name="connsiteY24-10500" fmla="*/ 100 h 242"/>
              <a:gd name="connsiteX25-10501" fmla="*/ 69 w 137"/>
              <a:gd name="connsiteY25-10502" fmla="*/ 89 h 242"/>
              <a:gd name="connsiteX26-10503" fmla="*/ 69 w 137"/>
              <a:gd name="connsiteY26-10504" fmla="*/ 74 h 242"/>
              <a:gd name="connsiteX27-10505" fmla="*/ 69 w 137"/>
              <a:gd name="connsiteY27-10506" fmla="*/ 63 h 242"/>
              <a:gd name="connsiteX28-10507" fmla="*/ 63 w 137"/>
              <a:gd name="connsiteY28-10508" fmla="*/ 47 h 242"/>
              <a:gd name="connsiteX29-10509" fmla="*/ 58 w 137"/>
              <a:gd name="connsiteY29-10510" fmla="*/ 42 h 242"/>
              <a:gd name="connsiteX30-10511" fmla="*/ 53 w 137"/>
              <a:gd name="connsiteY30-10512" fmla="*/ 37 h 242"/>
              <a:gd name="connsiteX31-10513" fmla="*/ 48 w 137"/>
              <a:gd name="connsiteY31-10514" fmla="*/ 32 h 242"/>
              <a:gd name="connsiteX32-10515" fmla="*/ 48 w 137"/>
              <a:gd name="connsiteY32-10516" fmla="*/ 26 h 242"/>
              <a:gd name="connsiteX33-10517" fmla="*/ 48 w 137"/>
              <a:gd name="connsiteY33-10518" fmla="*/ 16 h 242"/>
              <a:gd name="connsiteX34-10519" fmla="*/ 48 w 137"/>
              <a:gd name="connsiteY34-10520" fmla="*/ 10 h 242"/>
              <a:gd name="connsiteX35-10521" fmla="*/ 53 w 137"/>
              <a:gd name="connsiteY35-10522" fmla="*/ 5 h 242"/>
              <a:gd name="connsiteX36-10523" fmla="*/ 58 w 137"/>
              <a:gd name="connsiteY36-10524" fmla="*/ 5 h 242"/>
              <a:gd name="connsiteX37-10525" fmla="*/ 69 w 137"/>
              <a:gd name="connsiteY37-10526" fmla="*/ 0 h 242"/>
              <a:gd name="connsiteX38-10527" fmla="*/ 74 w 137"/>
              <a:gd name="connsiteY38-10528" fmla="*/ 5 h 242"/>
              <a:gd name="connsiteX39-10529" fmla="*/ 84 w 137"/>
              <a:gd name="connsiteY39-10530" fmla="*/ 5 h 242"/>
              <a:gd name="connsiteX40-10531" fmla="*/ 95 w 137"/>
              <a:gd name="connsiteY40-10532" fmla="*/ 10 h 242"/>
              <a:gd name="connsiteX41-10533" fmla="*/ 105 w 137"/>
              <a:gd name="connsiteY41-10534" fmla="*/ 16 h 242"/>
              <a:gd name="connsiteX42-10535" fmla="*/ 116 w 137"/>
              <a:gd name="connsiteY42-10536" fmla="*/ 26 h 242"/>
              <a:gd name="connsiteX43-10537" fmla="*/ 127 w 137"/>
              <a:gd name="connsiteY43-10538" fmla="*/ 32 h 242"/>
              <a:gd name="connsiteX44-10539" fmla="*/ 132 w 137"/>
              <a:gd name="connsiteY44-10540" fmla="*/ 37 h 242"/>
              <a:gd name="connsiteX45-10541" fmla="*/ 137 w 137"/>
              <a:gd name="connsiteY45-10542" fmla="*/ 42 h 242"/>
              <a:gd name="connsiteX46-10543" fmla="*/ 137 w 137"/>
              <a:gd name="connsiteY46-10544" fmla="*/ 47 h 242"/>
              <a:gd name="connsiteX47-10545" fmla="*/ 137 w 137"/>
              <a:gd name="connsiteY47-10546" fmla="*/ 53 h 242"/>
              <a:gd name="connsiteX48-10547" fmla="*/ 137 w 137"/>
              <a:gd name="connsiteY48-10548" fmla="*/ 58 h 242"/>
              <a:gd name="connsiteX49-10549" fmla="*/ 137 w 137"/>
              <a:gd name="connsiteY49-10550" fmla="*/ 63 h 242"/>
              <a:gd name="connsiteX50-10551" fmla="*/ 137 w 137"/>
              <a:gd name="connsiteY50-10552" fmla="*/ 68 h 242"/>
              <a:gd name="connsiteX51-10553" fmla="*/ 132 w 137"/>
              <a:gd name="connsiteY51-10554" fmla="*/ 79 h 242"/>
              <a:gd name="connsiteX52-10555" fmla="*/ 132 w 137"/>
              <a:gd name="connsiteY52-10556" fmla="*/ 89 h 242"/>
              <a:gd name="connsiteX53-10557" fmla="*/ 127 w 137"/>
              <a:gd name="connsiteY53-10558" fmla="*/ 100 h 242"/>
              <a:gd name="connsiteX54-10559" fmla="*/ 121 w 137"/>
              <a:gd name="connsiteY54-10560" fmla="*/ 111 h 242"/>
              <a:gd name="connsiteX55-10561" fmla="*/ 116 w 137"/>
              <a:gd name="connsiteY55-10562" fmla="*/ 121 h 242"/>
              <a:gd name="connsiteX56-10563" fmla="*/ 116 w 137"/>
              <a:gd name="connsiteY56-10564" fmla="*/ 132 h 242"/>
              <a:gd name="connsiteX57-10565" fmla="*/ 111 w 137"/>
              <a:gd name="connsiteY57-10566" fmla="*/ 137 h 242"/>
              <a:gd name="connsiteX58-10567" fmla="*/ 111 w 137"/>
              <a:gd name="connsiteY58-10568" fmla="*/ 147 h 242"/>
              <a:gd name="connsiteX59-10569" fmla="*/ 111 w 137"/>
              <a:gd name="connsiteY59-10570" fmla="*/ 153 h 242"/>
              <a:gd name="connsiteX60-10571" fmla="*/ 111 w 137"/>
              <a:gd name="connsiteY60-10572" fmla="*/ 158 h 242"/>
              <a:gd name="connsiteX61-10573" fmla="*/ 111 w 137"/>
              <a:gd name="connsiteY61-10574" fmla="*/ 158 h 242"/>
              <a:gd name="connsiteX62-10575" fmla="*/ 111 w 137"/>
              <a:gd name="connsiteY62-10576" fmla="*/ 163 h 242"/>
              <a:gd name="connsiteX63-10577" fmla="*/ 116 w 137"/>
              <a:gd name="connsiteY63-10578" fmla="*/ 163 h 242"/>
              <a:gd name="connsiteX64-10579" fmla="*/ 116 w 137"/>
              <a:gd name="connsiteY64-10580" fmla="*/ 163 h 242"/>
              <a:gd name="connsiteX65-10581" fmla="*/ 121 w 137"/>
              <a:gd name="connsiteY65-10582" fmla="*/ 163 h 242"/>
              <a:gd name="connsiteX66-10583" fmla="*/ 132 w 137"/>
              <a:gd name="connsiteY66-10584" fmla="*/ 163 h 242"/>
              <a:gd name="connsiteX0-10585" fmla="*/ 132 w 137"/>
              <a:gd name="connsiteY0-10586" fmla="*/ 216 h 242"/>
              <a:gd name="connsiteX1-10587" fmla="*/ 131 w 137"/>
              <a:gd name="connsiteY1-10588" fmla="*/ 221 h 242"/>
              <a:gd name="connsiteX2-10589" fmla="*/ 111 w 137"/>
              <a:gd name="connsiteY2-10590" fmla="*/ 221 h 242"/>
              <a:gd name="connsiteX3-10591" fmla="*/ 105 w 137"/>
              <a:gd name="connsiteY3-10592" fmla="*/ 226 h 242"/>
              <a:gd name="connsiteX4-10593" fmla="*/ 90 w 137"/>
              <a:gd name="connsiteY4-10594" fmla="*/ 232 h 242"/>
              <a:gd name="connsiteX5-10595" fmla="*/ 79 w 137"/>
              <a:gd name="connsiteY5-10596" fmla="*/ 237 h 242"/>
              <a:gd name="connsiteX6-10597" fmla="*/ 69 w 137"/>
              <a:gd name="connsiteY6-10598" fmla="*/ 242 h 242"/>
              <a:gd name="connsiteX7-10599" fmla="*/ 63 w 137"/>
              <a:gd name="connsiteY7-10600" fmla="*/ 242 h 242"/>
              <a:gd name="connsiteX8-10601" fmla="*/ 58 w 137"/>
              <a:gd name="connsiteY8-10602" fmla="*/ 242 h 242"/>
              <a:gd name="connsiteX9-10603" fmla="*/ 53 w 137"/>
              <a:gd name="connsiteY9-10604" fmla="*/ 242 h 242"/>
              <a:gd name="connsiteX10-10605" fmla="*/ 48 w 137"/>
              <a:gd name="connsiteY10-10606" fmla="*/ 242 h 242"/>
              <a:gd name="connsiteX11-10607" fmla="*/ 37 w 137"/>
              <a:gd name="connsiteY11-10608" fmla="*/ 232 h 242"/>
              <a:gd name="connsiteX12-10609" fmla="*/ 27 w 137"/>
              <a:gd name="connsiteY12-10610" fmla="*/ 226 h 242"/>
              <a:gd name="connsiteX13-10611" fmla="*/ 16 w 137"/>
              <a:gd name="connsiteY13-10612" fmla="*/ 216 h 242"/>
              <a:gd name="connsiteX14-10613" fmla="*/ 11 w 137"/>
              <a:gd name="connsiteY14-10614" fmla="*/ 211 h 242"/>
              <a:gd name="connsiteX15-10615" fmla="*/ 6 w 137"/>
              <a:gd name="connsiteY15-10616" fmla="*/ 200 h 242"/>
              <a:gd name="connsiteX16-10617" fmla="*/ 0 w 137"/>
              <a:gd name="connsiteY16-10618" fmla="*/ 195 h 242"/>
              <a:gd name="connsiteX17-10619" fmla="*/ 6 w 137"/>
              <a:gd name="connsiteY17-10620" fmla="*/ 190 h 242"/>
              <a:gd name="connsiteX18-10621" fmla="*/ 11 w 137"/>
              <a:gd name="connsiteY18-10622" fmla="*/ 184 h 242"/>
              <a:gd name="connsiteX19-10623" fmla="*/ 16 w 137"/>
              <a:gd name="connsiteY19-10624" fmla="*/ 179 h 242"/>
              <a:gd name="connsiteX20-10625" fmla="*/ 27 w 137"/>
              <a:gd name="connsiteY20-10626" fmla="*/ 174 h 242"/>
              <a:gd name="connsiteX21-10627" fmla="*/ 37 w 137"/>
              <a:gd name="connsiteY21-10628" fmla="*/ 163 h 242"/>
              <a:gd name="connsiteX22-10629" fmla="*/ 48 w 137"/>
              <a:gd name="connsiteY22-10630" fmla="*/ 153 h 242"/>
              <a:gd name="connsiteX23-10631" fmla="*/ 53 w 137"/>
              <a:gd name="connsiteY23-10632" fmla="*/ 137 h 242"/>
              <a:gd name="connsiteX24-10633" fmla="*/ 63 w 137"/>
              <a:gd name="connsiteY24-10634" fmla="*/ 121 h 242"/>
              <a:gd name="connsiteX25-10635" fmla="*/ 63 w 137"/>
              <a:gd name="connsiteY25-10636" fmla="*/ 100 h 242"/>
              <a:gd name="connsiteX26-10637" fmla="*/ 69 w 137"/>
              <a:gd name="connsiteY26-10638" fmla="*/ 89 h 242"/>
              <a:gd name="connsiteX27-10639" fmla="*/ 69 w 137"/>
              <a:gd name="connsiteY27-10640" fmla="*/ 74 h 242"/>
              <a:gd name="connsiteX28-10641" fmla="*/ 69 w 137"/>
              <a:gd name="connsiteY28-10642" fmla="*/ 63 h 242"/>
              <a:gd name="connsiteX29-10643" fmla="*/ 63 w 137"/>
              <a:gd name="connsiteY29-10644" fmla="*/ 47 h 242"/>
              <a:gd name="connsiteX30-10645" fmla="*/ 58 w 137"/>
              <a:gd name="connsiteY30-10646" fmla="*/ 42 h 242"/>
              <a:gd name="connsiteX31-10647" fmla="*/ 53 w 137"/>
              <a:gd name="connsiteY31-10648" fmla="*/ 37 h 242"/>
              <a:gd name="connsiteX32-10649" fmla="*/ 48 w 137"/>
              <a:gd name="connsiteY32-10650" fmla="*/ 32 h 242"/>
              <a:gd name="connsiteX33-10651" fmla="*/ 48 w 137"/>
              <a:gd name="connsiteY33-10652" fmla="*/ 26 h 242"/>
              <a:gd name="connsiteX34-10653" fmla="*/ 48 w 137"/>
              <a:gd name="connsiteY34-10654" fmla="*/ 16 h 242"/>
              <a:gd name="connsiteX35-10655" fmla="*/ 48 w 137"/>
              <a:gd name="connsiteY35-10656" fmla="*/ 10 h 242"/>
              <a:gd name="connsiteX36-10657" fmla="*/ 53 w 137"/>
              <a:gd name="connsiteY36-10658" fmla="*/ 5 h 242"/>
              <a:gd name="connsiteX37-10659" fmla="*/ 58 w 137"/>
              <a:gd name="connsiteY37-10660" fmla="*/ 5 h 242"/>
              <a:gd name="connsiteX38-10661" fmla="*/ 69 w 137"/>
              <a:gd name="connsiteY38-10662" fmla="*/ 0 h 242"/>
              <a:gd name="connsiteX39-10663" fmla="*/ 74 w 137"/>
              <a:gd name="connsiteY39-10664" fmla="*/ 5 h 242"/>
              <a:gd name="connsiteX40-10665" fmla="*/ 84 w 137"/>
              <a:gd name="connsiteY40-10666" fmla="*/ 5 h 242"/>
              <a:gd name="connsiteX41-10667" fmla="*/ 95 w 137"/>
              <a:gd name="connsiteY41-10668" fmla="*/ 10 h 242"/>
              <a:gd name="connsiteX42-10669" fmla="*/ 105 w 137"/>
              <a:gd name="connsiteY42-10670" fmla="*/ 16 h 242"/>
              <a:gd name="connsiteX43-10671" fmla="*/ 116 w 137"/>
              <a:gd name="connsiteY43-10672" fmla="*/ 26 h 242"/>
              <a:gd name="connsiteX44-10673" fmla="*/ 127 w 137"/>
              <a:gd name="connsiteY44-10674" fmla="*/ 32 h 242"/>
              <a:gd name="connsiteX45-10675" fmla="*/ 132 w 137"/>
              <a:gd name="connsiteY45-10676" fmla="*/ 37 h 242"/>
              <a:gd name="connsiteX46-10677" fmla="*/ 137 w 137"/>
              <a:gd name="connsiteY46-10678" fmla="*/ 42 h 242"/>
              <a:gd name="connsiteX47-10679" fmla="*/ 137 w 137"/>
              <a:gd name="connsiteY47-10680" fmla="*/ 47 h 242"/>
              <a:gd name="connsiteX48-10681" fmla="*/ 137 w 137"/>
              <a:gd name="connsiteY48-10682" fmla="*/ 53 h 242"/>
              <a:gd name="connsiteX49-10683" fmla="*/ 137 w 137"/>
              <a:gd name="connsiteY49-10684" fmla="*/ 58 h 242"/>
              <a:gd name="connsiteX50-10685" fmla="*/ 137 w 137"/>
              <a:gd name="connsiteY50-10686" fmla="*/ 63 h 242"/>
              <a:gd name="connsiteX51-10687" fmla="*/ 137 w 137"/>
              <a:gd name="connsiteY51-10688" fmla="*/ 68 h 242"/>
              <a:gd name="connsiteX52-10689" fmla="*/ 132 w 137"/>
              <a:gd name="connsiteY52-10690" fmla="*/ 79 h 242"/>
              <a:gd name="connsiteX53-10691" fmla="*/ 132 w 137"/>
              <a:gd name="connsiteY53-10692" fmla="*/ 89 h 242"/>
              <a:gd name="connsiteX54-10693" fmla="*/ 127 w 137"/>
              <a:gd name="connsiteY54-10694" fmla="*/ 100 h 242"/>
              <a:gd name="connsiteX55-10695" fmla="*/ 121 w 137"/>
              <a:gd name="connsiteY55-10696" fmla="*/ 111 h 242"/>
              <a:gd name="connsiteX56-10697" fmla="*/ 116 w 137"/>
              <a:gd name="connsiteY56-10698" fmla="*/ 121 h 242"/>
              <a:gd name="connsiteX57-10699" fmla="*/ 116 w 137"/>
              <a:gd name="connsiteY57-10700" fmla="*/ 132 h 242"/>
              <a:gd name="connsiteX58-10701" fmla="*/ 111 w 137"/>
              <a:gd name="connsiteY58-10702" fmla="*/ 137 h 242"/>
              <a:gd name="connsiteX59-10703" fmla="*/ 111 w 137"/>
              <a:gd name="connsiteY59-10704" fmla="*/ 147 h 242"/>
              <a:gd name="connsiteX60-10705" fmla="*/ 111 w 137"/>
              <a:gd name="connsiteY60-10706" fmla="*/ 153 h 242"/>
              <a:gd name="connsiteX61-10707" fmla="*/ 111 w 137"/>
              <a:gd name="connsiteY61-10708" fmla="*/ 158 h 242"/>
              <a:gd name="connsiteX62-10709" fmla="*/ 111 w 137"/>
              <a:gd name="connsiteY62-10710" fmla="*/ 158 h 242"/>
              <a:gd name="connsiteX63-10711" fmla="*/ 111 w 137"/>
              <a:gd name="connsiteY63-10712" fmla="*/ 163 h 242"/>
              <a:gd name="connsiteX64-10713" fmla="*/ 116 w 137"/>
              <a:gd name="connsiteY64-10714" fmla="*/ 163 h 242"/>
              <a:gd name="connsiteX65-10715" fmla="*/ 116 w 137"/>
              <a:gd name="connsiteY65-10716" fmla="*/ 163 h 242"/>
              <a:gd name="connsiteX66-10717" fmla="*/ 121 w 137"/>
              <a:gd name="connsiteY66-10718" fmla="*/ 163 h 242"/>
              <a:gd name="connsiteX67-10719" fmla="*/ 132 w 137"/>
              <a:gd name="connsiteY67-10720" fmla="*/ 163 h 242"/>
              <a:gd name="connsiteX0-10721" fmla="*/ 132 w 137"/>
              <a:gd name="connsiteY0-10722" fmla="*/ 216 h 242"/>
              <a:gd name="connsiteX1-10723" fmla="*/ 111 w 137"/>
              <a:gd name="connsiteY1-10724" fmla="*/ 221 h 242"/>
              <a:gd name="connsiteX2-10725" fmla="*/ 105 w 137"/>
              <a:gd name="connsiteY2-10726" fmla="*/ 226 h 242"/>
              <a:gd name="connsiteX3-10727" fmla="*/ 90 w 137"/>
              <a:gd name="connsiteY3-10728" fmla="*/ 232 h 242"/>
              <a:gd name="connsiteX4-10729" fmla="*/ 79 w 137"/>
              <a:gd name="connsiteY4-10730" fmla="*/ 237 h 242"/>
              <a:gd name="connsiteX5-10731" fmla="*/ 69 w 137"/>
              <a:gd name="connsiteY5-10732" fmla="*/ 242 h 242"/>
              <a:gd name="connsiteX6-10733" fmla="*/ 63 w 137"/>
              <a:gd name="connsiteY6-10734" fmla="*/ 242 h 242"/>
              <a:gd name="connsiteX7-10735" fmla="*/ 58 w 137"/>
              <a:gd name="connsiteY7-10736" fmla="*/ 242 h 242"/>
              <a:gd name="connsiteX8-10737" fmla="*/ 53 w 137"/>
              <a:gd name="connsiteY8-10738" fmla="*/ 242 h 242"/>
              <a:gd name="connsiteX9-10739" fmla="*/ 48 w 137"/>
              <a:gd name="connsiteY9-10740" fmla="*/ 242 h 242"/>
              <a:gd name="connsiteX10-10741" fmla="*/ 37 w 137"/>
              <a:gd name="connsiteY10-10742" fmla="*/ 232 h 242"/>
              <a:gd name="connsiteX11-10743" fmla="*/ 27 w 137"/>
              <a:gd name="connsiteY11-10744" fmla="*/ 226 h 242"/>
              <a:gd name="connsiteX12-10745" fmla="*/ 16 w 137"/>
              <a:gd name="connsiteY12-10746" fmla="*/ 216 h 242"/>
              <a:gd name="connsiteX13-10747" fmla="*/ 11 w 137"/>
              <a:gd name="connsiteY13-10748" fmla="*/ 211 h 242"/>
              <a:gd name="connsiteX14-10749" fmla="*/ 6 w 137"/>
              <a:gd name="connsiteY14-10750" fmla="*/ 200 h 242"/>
              <a:gd name="connsiteX15-10751" fmla="*/ 0 w 137"/>
              <a:gd name="connsiteY15-10752" fmla="*/ 195 h 242"/>
              <a:gd name="connsiteX16-10753" fmla="*/ 6 w 137"/>
              <a:gd name="connsiteY16-10754" fmla="*/ 190 h 242"/>
              <a:gd name="connsiteX17-10755" fmla="*/ 11 w 137"/>
              <a:gd name="connsiteY17-10756" fmla="*/ 184 h 242"/>
              <a:gd name="connsiteX18-10757" fmla="*/ 16 w 137"/>
              <a:gd name="connsiteY18-10758" fmla="*/ 179 h 242"/>
              <a:gd name="connsiteX19-10759" fmla="*/ 27 w 137"/>
              <a:gd name="connsiteY19-10760" fmla="*/ 174 h 242"/>
              <a:gd name="connsiteX20-10761" fmla="*/ 37 w 137"/>
              <a:gd name="connsiteY20-10762" fmla="*/ 163 h 242"/>
              <a:gd name="connsiteX21-10763" fmla="*/ 48 w 137"/>
              <a:gd name="connsiteY21-10764" fmla="*/ 153 h 242"/>
              <a:gd name="connsiteX22-10765" fmla="*/ 53 w 137"/>
              <a:gd name="connsiteY22-10766" fmla="*/ 137 h 242"/>
              <a:gd name="connsiteX23-10767" fmla="*/ 63 w 137"/>
              <a:gd name="connsiteY23-10768" fmla="*/ 121 h 242"/>
              <a:gd name="connsiteX24-10769" fmla="*/ 63 w 137"/>
              <a:gd name="connsiteY24-10770" fmla="*/ 100 h 242"/>
              <a:gd name="connsiteX25-10771" fmla="*/ 69 w 137"/>
              <a:gd name="connsiteY25-10772" fmla="*/ 89 h 242"/>
              <a:gd name="connsiteX26-10773" fmla="*/ 69 w 137"/>
              <a:gd name="connsiteY26-10774" fmla="*/ 74 h 242"/>
              <a:gd name="connsiteX27-10775" fmla="*/ 69 w 137"/>
              <a:gd name="connsiteY27-10776" fmla="*/ 63 h 242"/>
              <a:gd name="connsiteX28-10777" fmla="*/ 63 w 137"/>
              <a:gd name="connsiteY28-10778" fmla="*/ 47 h 242"/>
              <a:gd name="connsiteX29-10779" fmla="*/ 58 w 137"/>
              <a:gd name="connsiteY29-10780" fmla="*/ 42 h 242"/>
              <a:gd name="connsiteX30-10781" fmla="*/ 53 w 137"/>
              <a:gd name="connsiteY30-10782" fmla="*/ 37 h 242"/>
              <a:gd name="connsiteX31-10783" fmla="*/ 48 w 137"/>
              <a:gd name="connsiteY31-10784" fmla="*/ 32 h 242"/>
              <a:gd name="connsiteX32-10785" fmla="*/ 48 w 137"/>
              <a:gd name="connsiteY32-10786" fmla="*/ 26 h 242"/>
              <a:gd name="connsiteX33-10787" fmla="*/ 48 w 137"/>
              <a:gd name="connsiteY33-10788" fmla="*/ 16 h 242"/>
              <a:gd name="connsiteX34-10789" fmla="*/ 48 w 137"/>
              <a:gd name="connsiteY34-10790" fmla="*/ 10 h 242"/>
              <a:gd name="connsiteX35-10791" fmla="*/ 53 w 137"/>
              <a:gd name="connsiteY35-10792" fmla="*/ 5 h 242"/>
              <a:gd name="connsiteX36-10793" fmla="*/ 58 w 137"/>
              <a:gd name="connsiteY36-10794" fmla="*/ 5 h 242"/>
              <a:gd name="connsiteX37-10795" fmla="*/ 69 w 137"/>
              <a:gd name="connsiteY37-10796" fmla="*/ 0 h 242"/>
              <a:gd name="connsiteX38-10797" fmla="*/ 74 w 137"/>
              <a:gd name="connsiteY38-10798" fmla="*/ 5 h 242"/>
              <a:gd name="connsiteX39-10799" fmla="*/ 84 w 137"/>
              <a:gd name="connsiteY39-10800" fmla="*/ 5 h 242"/>
              <a:gd name="connsiteX40-10801" fmla="*/ 95 w 137"/>
              <a:gd name="connsiteY40-10802" fmla="*/ 10 h 242"/>
              <a:gd name="connsiteX41-10803" fmla="*/ 105 w 137"/>
              <a:gd name="connsiteY41-10804" fmla="*/ 16 h 242"/>
              <a:gd name="connsiteX42-10805" fmla="*/ 116 w 137"/>
              <a:gd name="connsiteY42-10806" fmla="*/ 26 h 242"/>
              <a:gd name="connsiteX43-10807" fmla="*/ 127 w 137"/>
              <a:gd name="connsiteY43-10808" fmla="*/ 32 h 242"/>
              <a:gd name="connsiteX44-10809" fmla="*/ 132 w 137"/>
              <a:gd name="connsiteY44-10810" fmla="*/ 37 h 242"/>
              <a:gd name="connsiteX45-10811" fmla="*/ 137 w 137"/>
              <a:gd name="connsiteY45-10812" fmla="*/ 42 h 242"/>
              <a:gd name="connsiteX46-10813" fmla="*/ 137 w 137"/>
              <a:gd name="connsiteY46-10814" fmla="*/ 47 h 242"/>
              <a:gd name="connsiteX47-10815" fmla="*/ 137 w 137"/>
              <a:gd name="connsiteY47-10816" fmla="*/ 53 h 242"/>
              <a:gd name="connsiteX48-10817" fmla="*/ 137 w 137"/>
              <a:gd name="connsiteY48-10818" fmla="*/ 58 h 242"/>
              <a:gd name="connsiteX49-10819" fmla="*/ 137 w 137"/>
              <a:gd name="connsiteY49-10820" fmla="*/ 63 h 242"/>
              <a:gd name="connsiteX50-10821" fmla="*/ 137 w 137"/>
              <a:gd name="connsiteY50-10822" fmla="*/ 68 h 242"/>
              <a:gd name="connsiteX51-10823" fmla="*/ 132 w 137"/>
              <a:gd name="connsiteY51-10824" fmla="*/ 79 h 242"/>
              <a:gd name="connsiteX52-10825" fmla="*/ 132 w 137"/>
              <a:gd name="connsiteY52-10826" fmla="*/ 89 h 242"/>
              <a:gd name="connsiteX53-10827" fmla="*/ 127 w 137"/>
              <a:gd name="connsiteY53-10828" fmla="*/ 100 h 242"/>
              <a:gd name="connsiteX54-10829" fmla="*/ 121 w 137"/>
              <a:gd name="connsiteY54-10830" fmla="*/ 111 h 242"/>
              <a:gd name="connsiteX55-10831" fmla="*/ 116 w 137"/>
              <a:gd name="connsiteY55-10832" fmla="*/ 121 h 242"/>
              <a:gd name="connsiteX56-10833" fmla="*/ 116 w 137"/>
              <a:gd name="connsiteY56-10834" fmla="*/ 132 h 242"/>
              <a:gd name="connsiteX57-10835" fmla="*/ 111 w 137"/>
              <a:gd name="connsiteY57-10836" fmla="*/ 137 h 242"/>
              <a:gd name="connsiteX58-10837" fmla="*/ 111 w 137"/>
              <a:gd name="connsiteY58-10838" fmla="*/ 147 h 242"/>
              <a:gd name="connsiteX59-10839" fmla="*/ 111 w 137"/>
              <a:gd name="connsiteY59-10840" fmla="*/ 153 h 242"/>
              <a:gd name="connsiteX60-10841" fmla="*/ 111 w 137"/>
              <a:gd name="connsiteY60-10842" fmla="*/ 158 h 242"/>
              <a:gd name="connsiteX61-10843" fmla="*/ 111 w 137"/>
              <a:gd name="connsiteY61-10844" fmla="*/ 158 h 242"/>
              <a:gd name="connsiteX62-10845" fmla="*/ 111 w 137"/>
              <a:gd name="connsiteY62-10846" fmla="*/ 163 h 242"/>
              <a:gd name="connsiteX63-10847" fmla="*/ 116 w 137"/>
              <a:gd name="connsiteY63-10848" fmla="*/ 163 h 242"/>
              <a:gd name="connsiteX64-10849" fmla="*/ 116 w 137"/>
              <a:gd name="connsiteY64-10850" fmla="*/ 163 h 242"/>
              <a:gd name="connsiteX65-10851" fmla="*/ 121 w 137"/>
              <a:gd name="connsiteY65-10852" fmla="*/ 163 h 242"/>
              <a:gd name="connsiteX66-10853" fmla="*/ 132 w 137"/>
              <a:gd name="connsiteY66-10854" fmla="*/ 163 h 242"/>
              <a:gd name="connsiteX0-10855" fmla="*/ 132 w 137"/>
              <a:gd name="connsiteY0-10856" fmla="*/ 216 h 242"/>
              <a:gd name="connsiteX1-10857" fmla="*/ 111 w 137"/>
              <a:gd name="connsiteY1-10858" fmla="*/ 221 h 242"/>
              <a:gd name="connsiteX2-10859" fmla="*/ 105 w 137"/>
              <a:gd name="connsiteY2-10860" fmla="*/ 226 h 242"/>
              <a:gd name="connsiteX3-10861" fmla="*/ 90 w 137"/>
              <a:gd name="connsiteY3-10862" fmla="*/ 232 h 242"/>
              <a:gd name="connsiteX4-10863" fmla="*/ 79 w 137"/>
              <a:gd name="connsiteY4-10864" fmla="*/ 237 h 242"/>
              <a:gd name="connsiteX5-10865" fmla="*/ 69 w 137"/>
              <a:gd name="connsiteY5-10866" fmla="*/ 242 h 242"/>
              <a:gd name="connsiteX6-10867" fmla="*/ 63 w 137"/>
              <a:gd name="connsiteY6-10868" fmla="*/ 242 h 242"/>
              <a:gd name="connsiteX7-10869" fmla="*/ 58 w 137"/>
              <a:gd name="connsiteY7-10870" fmla="*/ 242 h 242"/>
              <a:gd name="connsiteX8-10871" fmla="*/ 53 w 137"/>
              <a:gd name="connsiteY8-10872" fmla="*/ 242 h 242"/>
              <a:gd name="connsiteX9-10873" fmla="*/ 48 w 137"/>
              <a:gd name="connsiteY9-10874" fmla="*/ 242 h 242"/>
              <a:gd name="connsiteX10-10875" fmla="*/ 37 w 137"/>
              <a:gd name="connsiteY10-10876" fmla="*/ 232 h 242"/>
              <a:gd name="connsiteX11-10877" fmla="*/ 27 w 137"/>
              <a:gd name="connsiteY11-10878" fmla="*/ 226 h 242"/>
              <a:gd name="connsiteX12-10879" fmla="*/ 16 w 137"/>
              <a:gd name="connsiteY12-10880" fmla="*/ 216 h 242"/>
              <a:gd name="connsiteX13-10881" fmla="*/ 11 w 137"/>
              <a:gd name="connsiteY13-10882" fmla="*/ 211 h 242"/>
              <a:gd name="connsiteX14-10883" fmla="*/ 6 w 137"/>
              <a:gd name="connsiteY14-10884" fmla="*/ 200 h 242"/>
              <a:gd name="connsiteX15-10885" fmla="*/ 0 w 137"/>
              <a:gd name="connsiteY15-10886" fmla="*/ 195 h 242"/>
              <a:gd name="connsiteX16-10887" fmla="*/ 6 w 137"/>
              <a:gd name="connsiteY16-10888" fmla="*/ 190 h 242"/>
              <a:gd name="connsiteX17-10889" fmla="*/ 11 w 137"/>
              <a:gd name="connsiteY17-10890" fmla="*/ 184 h 242"/>
              <a:gd name="connsiteX18-10891" fmla="*/ 16 w 137"/>
              <a:gd name="connsiteY18-10892" fmla="*/ 179 h 242"/>
              <a:gd name="connsiteX19-10893" fmla="*/ 27 w 137"/>
              <a:gd name="connsiteY19-10894" fmla="*/ 174 h 242"/>
              <a:gd name="connsiteX20-10895" fmla="*/ 37 w 137"/>
              <a:gd name="connsiteY20-10896" fmla="*/ 163 h 242"/>
              <a:gd name="connsiteX21-10897" fmla="*/ 48 w 137"/>
              <a:gd name="connsiteY21-10898" fmla="*/ 153 h 242"/>
              <a:gd name="connsiteX22-10899" fmla="*/ 53 w 137"/>
              <a:gd name="connsiteY22-10900" fmla="*/ 137 h 242"/>
              <a:gd name="connsiteX23-10901" fmla="*/ 63 w 137"/>
              <a:gd name="connsiteY23-10902" fmla="*/ 121 h 242"/>
              <a:gd name="connsiteX24-10903" fmla="*/ 63 w 137"/>
              <a:gd name="connsiteY24-10904" fmla="*/ 100 h 242"/>
              <a:gd name="connsiteX25-10905" fmla="*/ 69 w 137"/>
              <a:gd name="connsiteY25-10906" fmla="*/ 89 h 242"/>
              <a:gd name="connsiteX26-10907" fmla="*/ 69 w 137"/>
              <a:gd name="connsiteY26-10908" fmla="*/ 74 h 242"/>
              <a:gd name="connsiteX27-10909" fmla="*/ 69 w 137"/>
              <a:gd name="connsiteY27-10910" fmla="*/ 63 h 242"/>
              <a:gd name="connsiteX28-10911" fmla="*/ 63 w 137"/>
              <a:gd name="connsiteY28-10912" fmla="*/ 47 h 242"/>
              <a:gd name="connsiteX29-10913" fmla="*/ 58 w 137"/>
              <a:gd name="connsiteY29-10914" fmla="*/ 42 h 242"/>
              <a:gd name="connsiteX30-10915" fmla="*/ 53 w 137"/>
              <a:gd name="connsiteY30-10916" fmla="*/ 37 h 242"/>
              <a:gd name="connsiteX31-10917" fmla="*/ 48 w 137"/>
              <a:gd name="connsiteY31-10918" fmla="*/ 32 h 242"/>
              <a:gd name="connsiteX32-10919" fmla="*/ 48 w 137"/>
              <a:gd name="connsiteY32-10920" fmla="*/ 26 h 242"/>
              <a:gd name="connsiteX33-10921" fmla="*/ 48 w 137"/>
              <a:gd name="connsiteY33-10922" fmla="*/ 16 h 242"/>
              <a:gd name="connsiteX34-10923" fmla="*/ 48 w 137"/>
              <a:gd name="connsiteY34-10924" fmla="*/ 10 h 242"/>
              <a:gd name="connsiteX35-10925" fmla="*/ 53 w 137"/>
              <a:gd name="connsiteY35-10926" fmla="*/ 5 h 242"/>
              <a:gd name="connsiteX36-10927" fmla="*/ 58 w 137"/>
              <a:gd name="connsiteY36-10928" fmla="*/ 5 h 242"/>
              <a:gd name="connsiteX37-10929" fmla="*/ 69 w 137"/>
              <a:gd name="connsiteY37-10930" fmla="*/ 0 h 242"/>
              <a:gd name="connsiteX38-10931" fmla="*/ 74 w 137"/>
              <a:gd name="connsiteY38-10932" fmla="*/ 5 h 242"/>
              <a:gd name="connsiteX39-10933" fmla="*/ 84 w 137"/>
              <a:gd name="connsiteY39-10934" fmla="*/ 5 h 242"/>
              <a:gd name="connsiteX40-10935" fmla="*/ 95 w 137"/>
              <a:gd name="connsiteY40-10936" fmla="*/ 10 h 242"/>
              <a:gd name="connsiteX41-10937" fmla="*/ 105 w 137"/>
              <a:gd name="connsiteY41-10938" fmla="*/ 16 h 242"/>
              <a:gd name="connsiteX42-10939" fmla="*/ 116 w 137"/>
              <a:gd name="connsiteY42-10940" fmla="*/ 26 h 242"/>
              <a:gd name="connsiteX43-10941" fmla="*/ 127 w 137"/>
              <a:gd name="connsiteY43-10942" fmla="*/ 32 h 242"/>
              <a:gd name="connsiteX44-10943" fmla="*/ 132 w 137"/>
              <a:gd name="connsiteY44-10944" fmla="*/ 37 h 242"/>
              <a:gd name="connsiteX45-10945" fmla="*/ 137 w 137"/>
              <a:gd name="connsiteY45-10946" fmla="*/ 42 h 242"/>
              <a:gd name="connsiteX46-10947" fmla="*/ 137 w 137"/>
              <a:gd name="connsiteY46-10948" fmla="*/ 47 h 242"/>
              <a:gd name="connsiteX47-10949" fmla="*/ 137 w 137"/>
              <a:gd name="connsiteY47-10950" fmla="*/ 53 h 242"/>
              <a:gd name="connsiteX48-10951" fmla="*/ 137 w 137"/>
              <a:gd name="connsiteY48-10952" fmla="*/ 58 h 242"/>
              <a:gd name="connsiteX49-10953" fmla="*/ 137 w 137"/>
              <a:gd name="connsiteY49-10954" fmla="*/ 63 h 242"/>
              <a:gd name="connsiteX50-10955" fmla="*/ 137 w 137"/>
              <a:gd name="connsiteY50-10956" fmla="*/ 68 h 242"/>
              <a:gd name="connsiteX51-10957" fmla="*/ 132 w 137"/>
              <a:gd name="connsiteY51-10958" fmla="*/ 79 h 242"/>
              <a:gd name="connsiteX52-10959" fmla="*/ 132 w 137"/>
              <a:gd name="connsiteY52-10960" fmla="*/ 89 h 242"/>
              <a:gd name="connsiteX53-10961" fmla="*/ 127 w 137"/>
              <a:gd name="connsiteY53-10962" fmla="*/ 100 h 242"/>
              <a:gd name="connsiteX54-10963" fmla="*/ 121 w 137"/>
              <a:gd name="connsiteY54-10964" fmla="*/ 111 h 242"/>
              <a:gd name="connsiteX55-10965" fmla="*/ 116 w 137"/>
              <a:gd name="connsiteY55-10966" fmla="*/ 121 h 242"/>
              <a:gd name="connsiteX56-10967" fmla="*/ 116 w 137"/>
              <a:gd name="connsiteY56-10968" fmla="*/ 132 h 242"/>
              <a:gd name="connsiteX57-10969" fmla="*/ 111 w 137"/>
              <a:gd name="connsiteY57-10970" fmla="*/ 137 h 242"/>
              <a:gd name="connsiteX58-10971" fmla="*/ 111 w 137"/>
              <a:gd name="connsiteY58-10972" fmla="*/ 147 h 242"/>
              <a:gd name="connsiteX59-10973" fmla="*/ 111 w 137"/>
              <a:gd name="connsiteY59-10974" fmla="*/ 153 h 242"/>
              <a:gd name="connsiteX60-10975" fmla="*/ 111 w 137"/>
              <a:gd name="connsiteY60-10976" fmla="*/ 158 h 242"/>
              <a:gd name="connsiteX61-10977" fmla="*/ 111 w 137"/>
              <a:gd name="connsiteY61-10978" fmla="*/ 158 h 242"/>
              <a:gd name="connsiteX62-10979" fmla="*/ 111 w 137"/>
              <a:gd name="connsiteY62-10980" fmla="*/ 163 h 242"/>
              <a:gd name="connsiteX63-10981" fmla="*/ 116 w 137"/>
              <a:gd name="connsiteY63-10982" fmla="*/ 163 h 242"/>
              <a:gd name="connsiteX64-10983" fmla="*/ 116 w 137"/>
              <a:gd name="connsiteY64-10984" fmla="*/ 163 h 242"/>
              <a:gd name="connsiteX65-10985" fmla="*/ 121 w 137"/>
              <a:gd name="connsiteY65-10986" fmla="*/ 163 h 242"/>
              <a:gd name="connsiteX0-10987" fmla="*/ 132 w 137"/>
              <a:gd name="connsiteY0-10988" fmla="*/ 216 h 242"/>
              <a:gd name="connsiteX1-10989" fmla="*/ 131 w 137"/>
              <a:gd name="connsiteY1-10990" fmla="*/ 218 h 242"/>
              <a:gd name="connsiteX2-10991" fmla="*/ 111 w 137"/>
              <a:gd name="connsiteY2-10992" fmla="*/ 221 h 242"/>
              <a:gd name="connsiteX3-10993" fmla="*/ 105 w 137"/>
              <a:gd name="connsiteY3-10994" fmla="*/ 226 h 242"/>
              <a:gd name="connsiteX4-10995" fmla="*/ 90 w 137"/>
              <a:gd name="connsiteY4-10996" fmla="*/ 232 h 242"/>
              <a:gd name="connsiteX5-10997" fmla="*/ 79 w 137"/>
              <a:gd name="connsiteY5-10998" fmla="*/ 237 h 242"/>
              <a:gd name="connsiteX6-10999" fmla="*/ 69 w 137"/>
              <a:gd name="connsiteY6-11000" fmla="*/ 242 h 242"/>
              <a:gd name="connsiteX7-11001" fmla="*/ 63 w 137"/>
              <a:gd name="connsiteY7-11002" fmla="*/ 242 h 242"/>
              <a:gd name="connsiteX8-11003" fmla="*/ 58 w 137"/>
              <a:gd name="connsiteY8-11004" fmla="*/ 242 h 242"/>
              <a:gd name="connsiteX9-11005" fmla="*/ 53 w 137"/>
              <a:gd name="connsiteY9-11006" fmla="*/ 242 h 242"/>
              <a:gd name="connsiteX10-11007" fmla="*/ 48 w 137"/>
              <a:gd name="connsiteY10-11008" fmla="*/ 242 h 242"/>
              <a:gd name="connsiteX11-11009" fmla="*/ 37 w 137"/>
              <a:gd name="connsiteY11-11010" fmla="*/ 232 h 242"/>
              <a:gd name="connsiteX12-11011" fmla="*/ 27 w 137"/>
              <a:gd name="connsiteY12-11012" fmla="*/ 226 h 242"/>
              <a:gd name="connsiteX13-11013" fmla="*/ 16 w 137"/>
              <a:gd name="connsiteY13-11014" fmla="*/ 216 h 242"/>
              <a:gd name="connsiteX14-11015" fmla="*/ 11 w 137"/>
              <a:gd name="connsiteY14-11016" fmla="*/ 211 h 242"/>
              <a:gd name="connsiteX15-11017" fmla="*/ 6 w 137"/>
              <a:gd name="connsiteY15-11018" fmla="*/ 200 h 242"/>
              <a:gd name="connsiteX16-11019" fmla="*/ 0 w 137"/>
              <a:gd name="connsiteY16-11020" fmla="*/ 195 h 242"/>
              <a:gd name="connsiteX17-11021" fmla="*/ 6 w 137"/>
              <a:gd name="connsiteY17-11022" fmla="*/ 190 h 242"/>
              <a:gd name="connsiteX18-11023" fmla="*/ 11 w 137"/>
              <a:gd name="connsiteY18-11024" fmla="*/ 184 h 242"/>
              <a:gd name="connsiteX19-11025" fmla="*/ 16 w 137"/>
              <a:gd name="connsiteY19-11026" fmla="*/ 179 h 242"/>
              <a:gd name="connsiteX20-11027" fmla="*/ 27 w 137"/>
              <a:gd name="connsiteY20-11028" fmla="*/ 174 h 242"/>
              <a:gd name="connsiteX21-11029" fmla="*/ 37 w 137"/>
              <a:gd name="connsiteY21-11030" fmla="*/ 163 h 242"/>
              <a:gd name="connsiteX22-11031" fmla="*/ 48 w 137"/>
              <a:gd name="connsiteY22-11032" fmla="*/ 153 h 242"/>
              <a:gd name="connsiteX23-11033" fmla="*/ 53 w 137"/>
              <a:gd name="connsiteY23-11034" fmla="*/ 137 h 242"/>
              <a:gd name="connsiteX24-11035" fmla="*/ 63 w 137"/>
              <a:gd name="connsiteY24-11036" fmla="*/ 121 h 242"/>
              <a:gd name="connsiteX25-11037" fmla="*/ 63 w 137"/>
              <a:gd name="connsiteY25-11038" fmla="*/ 100 h 242"/>
              <a:gd name="connsiteX26-11039" fmla="*/ 69 w 137"/>
              <a:gd name="connsiteY26-11040" fmla="*/ 89 h 242"/>
              <a:gd name="connsiteX27-11041" fmla="*/ 69 w 137"/>
              <a:gd name="connsiteY27-11042" fmla="*/ 74 h 242"/>
              <a:gd name="connsiteX28-11043" fmla="*/ 69 w 137"/>
              <a:gd name="connsiteY28-11044" fmla="*/ 63 h 242"/>
              <a:gd name="connsiteX29-11045" fmla="*/ 63 w 137"/>
              <a:gd name="connsiteY29-11046" fmla="*/ 47 h 242"/>
              <a:gd name="connsiteX30-11047" fmla="*/ 58 w 137"/>
              <a:gd name="connsiteY30-11048" fmla="*/ 42 h 242"/>
              <a:gd name="connsiteX31-11049" fmla="*/ 53 w 137"/>
              <a:gd name="connsiteY31-11050" fmla="*/ 37 h 242"/>
              <a:gd name="connsiteX32-11051" fmla="*/ 48 w 137"/>
              <a:gd name="connsiteY32-11052" fmla="*/ 32 h 242"/>
              <a:gd name="connsiteX33-11053" fmla="*/ 48 w 137"/>
              <a:gd name="connsiteY33-11054" fmla="*/ 26 h 242"/>
              <a:gd name="connsiteX34-11055" fmla="*/ 48 w 137"/>
              <a:gd name="connsiteY34-11056" fmla="*/ 16 h 242"/>
              <a:gd name="connsiteX35-11057" fmla="*/ 48 w 137"/>
              <a:gd name="connsiteY35-11058" fmla="*/ 10 h 242"/>
              <a:gd name="connsiteX36-11059" fmla="*/ 53 w 137"/>
              <a:gd name="connsiteY36-11060" fmla="*/ 5 h 242"/>
              <a:gd name="connsiteX37-11061" fmla="*/ 58 w 137"/>
              <a:gd name="connsiteY37-11062" fmla="*/ 5 h 242"/>
              <a:gd name="connsiteX38-11063" fmla="*/ 69 w 137"/>
              <a:gd name="connsiteY38-11064" fmla="*/ 0 h 242"/>
              <a:gd name="connsiteX39-11065" fmla="*/ 74 w 137"/>
              <a:gd name="connsiteY39-11066" fmla="*/ 5 h 242"/>
              <a:gd name="connsiteX40-11067" fmla="*/ 84 w 137"/>
              <a:gd name="connsiteY40-11068" fmla="*/ 5 h 242"/>
              <a:gd name="connsiteX41-11069" fmla="*/ 95 w 137"/>
              <a:gd name="connsiteY41-11070" fmla="*/ 10 h 242"/>
              <a:gd name="connsiteX42-11071" fmla="*/ 105 w 137"/>
              <a:gd name="connsiteY42-11072" fmla="*/ 16 h 242"/>
              <a:gd name="connsiteX43-11073" fmla="*/ 116 w 137"/>
              <a:gd name="connsiteY43-11074" fmla="*/ 26 h 242"/>
              <a:gd name="connsiteX44-11075" fmla="*/ 127 w 137"/>
              <a:gd name="connsiteY44-11076" fmla="*/ 32 h 242"/>
              <a:gd name="connsiteX45-11077" fmla="*/ 132 w 137"/>
              <a:gd name="connsiteY45-11078" fmla="*/ 37 h 242"/>
              <a:gd name="connsiteX46-11079" fmla="*/ 137 w 137"/>
              <a:gd name="connsiteY46-11080" fmla="*/ 42 h 242"/>
              <a:gd name="connsiteX47-11081" fmla="*/ 137 w 137"/>
              <a:gd name="connsiteY47-11082" fmla="*/ 47 h 242"/>
              <a:gd name="connsiteX48-11083" fmla="*/ 137 w 137"/>
              <a:gd name="connsiteY48-11084" fmla="*/ 53 h 242"/>
              <a:gd name="connsiteX49-11085" fmla="*/ 137 w 137"/>
              <a:gd name="connsiteY49-11086" fmla="*/ 58 h 242"/>
              <a:gd name="connsiteX50-11087" fmla="*/ 137 w 137"/>
              <a:gd name="connsiteY50-11088" fmla="*/ 63 h 242"/>
              <a:gd name="connsiteX51-11089" fmla="*/ 137 w 137"/>
              <a:gd name="connsiteY51-11090" fmla="*/ 68 h 242"/>
              <a:gd name="connsiteX52-11091" fmla="*/ 132 w 137"/>
              <a:gd name="connsiteY52-11092" fmla="*/ 79 h 242"/>
              <a:gd name="connsiteX53-11093" fmla="*/ 132 w 137"/>
              <a:gd name="connsiteY53-11094" fmla="*/ 89 h 242"/>
              <a:gd name="connsiteX54-11095" fmla="*/ 127 w 137"/>
              <a:gd name="connsiteY54-11096" fmla="*/ 100 h 242"/>
              <a:gd name="connsiteX55-11097" fmla="*/ 121 w 137"/>
              <a:gd name="connsiteY55-11098" fmla="*/ 111 h 242"/>
              <a:gd name="connsiteX56-11099" fmla="*/ 116 w 137"/>
              <a:gd name="connsiteY56-11100" fmla="*/ 121 h 242"/>
              <a:gd name="connsiteX57-11101" fmla="*/ 116 w 137"/>
              <a:gd name="connsiteY57-11102" fmla="*/ 132 h 242"/>
              <a:gd name="connsiteX58-11103" fmla="*/ 111 w 137"/>
              <a:gd name="connsiteY58-11104" fmla="*/ 137 h 242"/>
              <a:gd name="connsiteX59-11105" fmla="*/ 111 w 137"/>
              <a:gd name="connsiteY59-11106" fmla="*/ 147 h 242"/>
              <a:gd name="connsiteX60-11107" fmla="*/ 111 w 137"/>
              <a:gd name="connsiteY60-11108" fmla="*/ 153 h 242"/>
              <a:gd name="connsiteX61-11109" fmla="*/ 111 w 137"/>
              <a:gd name="connsiteY61-11110" fmla="*/ 158 h 242"/>
              <a:gd name="connsiteX62-11111" fmla="*/ 111 w 137"/>
              <a:gd name="connsiteY62-11112" fmla="*/ 158 h 242"/>
              <a:gd name="connsiteX63-11113" fmla="*/ 111 w 137"/>
              <a:gd name="connsiteY63-11114" fmla="*/ 163 h 242"/>
              <a:gd name="connsiteX64-11115" fmla="*/ 116 w 137"/>
              <a:gd name="connsiteY64-11116" fmla="*/ 163 h 242"/>
              <a:gd name="connsiteX65-11117" fmla="*/ 116 w 137"/>
              <a:gd name="connsiteY65-11118" fmla="*/ 163 h 242"/>
              <a:gd name="connsiteX66-11119" fmla="*/ 121 w 137"/>
              <a:gd name="connsiteY66-11120" fmla="*/ 163 h 242"/>
              <a:gd name="connsiteX0-11121" fmla="*/ 132 w 137"/>
              <a:gd name="connsiteY0-11122" fmla="*/ 216 h 242"/>
              <a:gd name="connsiteX1-11123" fmla="*/ 111 w 137"/>
              <a:gd name="connsiteY1-11124" fmla="*/ 221 h 242"/>
              <a:gd name="connsiteX2-11125" fmla="*/ 105 w 137"/>
              <a:gd name="connsiteY2-11126" fmla="*/ 226 h 242"/>
              <a:gd name="connsiteX3-11127" fmla="*/ 90 w 137"/>
              <a:gd name="connsiteY3-11128" fmla="*/ 232 h 242"/>
              <a:gd name="connsiteX4-11129" fmla="*/ 79 w 137"/>
              <a:gd name="connsiteY4-11130" fmla="*/ 237 h 242"/>
              <a:gd name="connsiteX5-11131" fmla="*/ 69 w 137"/>
              <a:gd name="connsiteY5-11132" fmla="*/ 242 h 242"/>
              <a:gd name="connsiteX6-11133" fmla="*/ 63 w 137"/>
              <a:gd name="connsiteY6-11134" fmla="*/ 242 h 242"/>
              <a:gd name="connsiteX7-11135" fmla="*/ 58 w 137"/>
              <a:gd name="connsiteY7-11136" fmla="*/ 242 h 242"/>
              <a:gd name="connsiteX8-11137" fmla="*/ 53 w 137"/>
              <a:gd name="connsiteY8-11138" fmla="*/ 242 h 242"/>
              <a:gd name="connsiteX9-11139" fmla="*/ 48 w 137"/>
              <a:gd name="connsiteY9-11140" fmla="*/ 242 h 242"/>
              <a:gd name="connsiteX10-11141" fmla="*/ 37 w 137"/>
              <a:gd name="connsiteY10-11142" fmla="*/ 232 h 242"/>
              <a:gd name="connsiteX11-11143" fmla="*/ 27 w 137"/>
              <a:gd name="connsiteY11-11144" fmla="*/ 226 h 242"/>
              <a:gd name="connsiteX12-11145" fmla="*/ 16 w 137"/>
              <a:gd name="connsiteY12-11146" fmla="*/ 216 h 242"/>
              <a:gd name="connsiteX13-11147" fmla="*/ 11 w 137"/>
              <a:gd name="connsiteY13-11148" fmla="*/ 211 h 242"/>
              <a:gd name="connsiteX14-11149" fmla="*/ 6 w 137"/>
              <a:gd name="connsiteY14-11150" fmla="*/ 200 h 242"/>
              <a:gd name="connsiteX15-11151" fmla="*/ 0 w 137"/>
              <a:gd name="connsiteY15-11152" fmla="*/ 195 h 242"/>
              <a:gd name="connsiteX16-11153" fmla="*/ 6 w 137"/>
              <a:gd name="connsiteY16-11154" fmla="*/ 190 h 242"/>
              <a:gd name="connsiteX17-11155" fmla="*/ 11 w 137"/>
              <a:gd name="connsiteY17-11156" fmla="*/ 184 h 242"/>
              <a:gd name="connsiteX18-11157" fmla="*/ 16 w 137"/>
              <a:gd name="connsiteY18-11158" fmla="*/ 179 h 242"/>
              <a:gd name="connsiteX19-11159" fmla="*/ 27 w 137"/>
              <a:gd name="connsiteY19-11160" fmla="*/ 174 h 242"/>
              <a:gd name="connsiteX20-11161" fmla="*/ 37 w 137"/>
              <a:gd name="connsiteY20-11162" fmla="*/ 163 h 242"/>
              <a:gd name="connsiteX21-11163" fmla="*/ 48 w 137"/>
              <a:gd name="connsiteY21-11164" fmla="*/ 153 h 242"/>
              <a:gd name="connsiteX22-11165" fmla="*/ 53 w 137"/>
              <a:gd name="connsiteY22-11166" fmla="*/ 137 h 242"/>
              <a:gd name="connsiteX23-11167" fmla="*/ 63 w 137"/>
              <a:gd name="connsiteY23-11168" fmla="*/ 121 h 242"/>
              <a:gd name="connsiteX24-11169" fmla="*/ 63 w 137"/>
              <a:gd name="connsiteY24-11170" fmla="*/ 100 h 242"/>
              <a:gd name="connsiteX25-11171" fmla="*/ 69 w 137"/>
              <a:gd name="connsiteY25-11172" fmla="*/ 89 h 242"/>
              <a:gd name="connsiteX26-11173" fmla="*/ 69 w 137"/>
              <a:gd name="connsiteY26-11174" fmla="*/ 74 h 242"/>
              <a:gd name="connsiteX27-11175" fmla="*/ 69 w 137"/>
              <a:gd name="connsiteY27-11176" fmla="*/ 63 h 242"/>
              <a:gd name="connsiteX28-11177" fmla="*/ 63 w 137"/>
              <a:gd name="connsiteY28-11178" fmla="*/ 47 h 242"/>
              <a:gd name="connsiteX29-11179" fmla="*/ 58 w 137"/>
              <a:gd name="connsiteY29-11180" fmla="*/ 42 h 242"/>
              <a:gd name="connsiteX30-11181" fmla="*/ 53 w 137"/>
              <a:gd name="connsiteY30-11182" fmla="*/ 37 h 242"/>
              <a:gd name="connsiteX31-11183" fmla="*/ 48 w 137"/>
              <a:gd name="connsiteY31-11184" fmla="*/ 32 h 242"/>
              <a:gd name="connsiteX32-11185" fmla="*/ 48 w 137"/>
              <a:gd name="connsiteY32-11186" fmla="*/ 26 h 242"/>
              <a:gd name="connsiteX33-11187" fmla="*/ 48 w 137"/>
              <a:gd name="connsiteY33-11188" fmla="*/ 16 h 242"/>
              <a:gd name="connsiteX34-11189" fmla="*/ 48 w 137"/>
              <a:gd name="connsiteY34-11190" fmla="*/ 10 h 242"/>
              <a:gd name="connsiteX35-11191" fmla="*/ 53 w 137"/>
              <a:gd name="connsiteY35-11192" fmla="*/ 5 h 242"/>
              <a:gd name="connsiteX36-11193" fmla="*/ 58 w 137"/>
              <a:gd name="connsiteY36-11194" fmla="*/ 5 h 242"/>
              <a:gd name="connsiteX37-11195" fmla="*/ 69 w 137"/>
              <a:gd name="connsiteY37-11196" fmla="*/ 0 h 242"/>
              <a:gd name="connsiteX38-11197" fmla="*/ 74 w 137"/>
              <a:gd name="connsiteY38-11198" fmla="*/ 5 h 242"/>
              <a:gd name="connsiteX39-11199" fmla="*/ 84 w 137"/>
              <a:gd name="connsiteY39-11200" fmla="*/ 5 h 242"/>
              <a:gd name="connsiteX40-11201" fmla="*/ 95 w 137"/>
              <a:gd name="connsiteY40-11202" fmla="*/ 10 h 242"/>
              <a:gd name="connsiteX41-11203" fmla="*/ 105 w 137"/>
              <a:gd name="connsiteY41-11204" fmla="*/ 16 h 242"/>
              <a:gd name="connsiteX42-11205" fmla="*/ 116 w 137"/>
              <a:gd name="connsiteY42-11206" fmla="*/ 26 h 242"/>
              <a:gd name="connsiteX43-11207" fmla="*/ 127 w 137"/>
              <a:gd name="connsiteY43-11208" fmla="*/ 32 h 242"/>
              <a:gd name="connsiteX44-11209" fmla="*/ 132 w 137"/>
              <a:gd name="connsiteY44-11210" fmla="*/ 37 h 242"/>
              <a:gd name="connsiteX45-11211" fmla="*/ 137 w 137"/>
              <a:gd name="connsiteY45-11212" fmla="*/ 42 h 242"/>
              <a:gd name="connsiteX46-11213" fmla="*/ 137 w 137"/>
              <a:gd name="connsiteY46-11214" fmla="*/ 47 h 242"/>
              <a:gd name="connsiteX47-11215" fmla="*/ 137 w 137"/>
              <a:gd name="connsiteY47-11216" fmla="*/ 53 h 242"/>
              <a:gd name="connsiteX48-11217" fmla="*/ 137 w 137"/>
              <a:gd name="connsiteY48-11218" fmla="*/ 58 h 242"/>
              <a:gd name="connsiteX49-11219" fmla="*/ 137 w 137"/>
              <a:gd name="connsiteY49-11220" fmla="*/ 63 h 242"/>
              <a:gd name="connsiteX50-11221" fmla="*/ 137 w 137"/>
              <a:gd name="connsiteY50-11222" fmla="*/ 68 h 242"/>
              <a:gd name="connsiteX51-11223" fmla="*/ 132 w 137"/>
              <a:gd name="connsiteY51-11224" fmla="*/ 79 h 242"/>
              <a:gd name="connsiteX52-11225" fmla="*/ 132 w 137"/>
              <a:gd name="connsiteY52-11226" fmla="*/ 89 h 242"/>
              <a:gd name="connsiteX53-11227" fmla="*/ 127 w 137"/>
              <a:gd name="connsiteY53-11228" fmla="*/ 100 h 242"/>
              <a:gd name="connsiteX54-11229" fmla="*/ 121 w 137"/>
              <a:gd name="connsiteY54-11230" fmla="*/ 111 h 242"/>
              <a:gd name="connsiteX55-11231" fmla="*/ 116 w 137"/>
              <a:gd name="connsiteY55-11232" fmla="*/ 121 h 242"/>
              <a:gd name="connsiteX56-11233" fmla="*/ 116 w 137"/>
              <a:gd name="connsiteY56-11234" fmla="*/ 132 h 242"/>
              <a:gd name="connsiteX57-11235" fmla="*/ 111 w 137"/>
              <a:gd name="connsiteY57-11236" fmla="*/ 137 h 242"/>
              <a:gd name="connsiteX58-11237" fmla="*/ 111 w 137"/>
              <a:gd name="connsiteY58-11238" fmla="*/ 147 h 242"/>
              <a:gd name="connsiteX59-11239" fmla="*/ 111 w 137"/>
              <a:gd name="connsiteY59-11240" fmla="*/ 153 h 242"/>
              <a:gd name="connsiteX60-11241" fmla="*/ 111 w 137"/>
              <a:gd name="connsiteY60-11242" fmla="*/ 158 h 242"/>
              <a:gd name="connsiteX61-11243" fmla="*/ 111 w 137"/>
              <a:gd name="connsiteY61-11244" fmla="*/ 158 h 242"/>
              <a:gd name="connsiteX62-11245" fmla="*/ 111 w 137"/>
              <a:gd name="connsiteY62-11246" fmla="*/ 163 h 242"/>
              <a:gd name="connsiteX63-11247" fmla="*/ 116 w 137"/>
              <a:gd name="connsiteY63-11248" fmla="*/ 163 h 242"/>
              <a:gd name="connsiteX64-11249" fmla="*/ 116 w 137"/>
              <a:gd name="connsiteY64-11250" fmla="*/ 163 h 242"/>
              <a:gd name="connsiteX65-11251" fmla="*/ 121 w 137"/>
              <a:gd name="connsiteY65-11252" fmla="*/ 163 h 242"/>
              <a:gd name="connsiteX0-11253" fmla="*/ 111 w 137"/>
              <a:gd name="connsiteY0-11254" fmla="*/ 221 h 242"/>
              <a:gd name="connsiteX1-11255" fmla="*/ 105 w 137"/>
              <a:gd name="connsiteY1-11256" fmla="*/ 226 h 242"/>
              <a:gd name="connsiteX2-11257" fmla="*/ 90 w 137"/>
              <a:gd name="connsiteY2-11258" fmla="*/ 232 h 242"/>
              <a:gd name="connsiteX3-11259" fmla="*/ 79 w 137"/>
              <a:gd name="connsiteY3-11260" fmla="*/ 237 h 242"/>
              <a:gd name="connsiteX4-11261" fmla="*/ 69 w 137"/>
              <a:gd name="connsiteY4-11262" fmla="*/ 242 h 242"/>
              <a:gd name="connsiteX5-11263" fmla="*/ 63 w 137"/>
              <a:gd name="connsiteY5-11264" fmla="*/ 242 h 242"/>
              <a:gd name="connsiteX6-11265" fmla="*/ 58 w 137"/>
              <a:gd name="connsiteY6-11266" fmla="*/ 242 h 242"/>
              <a:gd name="connsiteX7-11267" fmla="*/ 53 w 137"/>
              <a:gd name="connsiteY7-11268" fmla="*/ 242 h 242"/>
              <a:gd name="connsiteX8-11269" fmla="*/ 48 w 137"/>
              <a:gd name="connsiteY8-11270" fmla="*/ 242 h 242"/>
              <a:gd name="connsiteX9-11271" fmla="*/ 37 w 137"/>
              <a:gd name="connsiteY9-11272" fmla="*/ 232 h 242"/>
              <a:gd name="connsiteX10-11273" fmla="*/ 27 w 137"/>
              <a:gd name="connsiteY10-11274" fmla="*/ 226 h 242"/>
              <a:gd name="connsiteX11-11275" fmla="*/ 16 w 137"/>
              <a:gd name="connsiteY11-11276" fmla="*/ 216 h 242"/>
              <a:gd name="connsiteX12-11277" fmla="*/ 11 w 137"/>
              <a:gd name="connsiteY12-11278" fmla="*/ 211 h 242"/>
              <a:gd name="connsiteX13-11279" fmla="*/ 6 w 137"/>
              <a:gd name="connsiteY13-11280" fmla="*/ 200 h 242"/>
              <a:gd name="connsiteX14-11281" fmla="*/ 0 w 137"/>
              <a:gd name="connsiteY14-11282" fmla="*/ 195 h 242"/>
              <a:gd name="connsiteX15-11283" fmla="*/ 6 w 137"/>
              <a:gd name="connsiteY15-11284" fmla="*/ 190 h 242"/>
              <a:gd name="connsiteX16-11285" fmla="*/ 11 w 137"/>
              <a:gd name="connsiteY16-11286" fmla="*/ 184 h 242"/>
              <a:gd name="connsiteX17-11287" fmla="*/ 16 w 137"/>
              <a:gd name="connsiteY17-11288" fmla="*/ 179 h 242"/>
              <a:gd name="connsiteX18-11289" fmla="*/ 27 w 137"/>
              <a:gd name="connsiteY18-11290" fmla="*/ 174 h 242"/>
              <a:gd name="connsiteX19-11291" fmla="*/ 37 w 137"/>
              <a:gd name="connsiteY19-11292" fmla="*/ 163 h 242"/>
              <a:gd name="connsiteX20-11293" fmla="*/ 48 w 137"/>
              <a:gd name="connsiteY20-11294" fmla="*/ 153 h 242"/>
              <a:gd name="connsiteX21-11295" fmla="*/ 53 w 137"/>
              <a:gd name="connsiteY21-11296" fmla="*/ 137 h 242"/>
              <a:gd name="connsiteX22-11297" fmla="*/ 63 w 137"/>
              <a:gd name="connsiteY22-11298" fmla="*/ 121 h 242"/>
              <a:gd name="connsiteX23-11299" fmla="*/ 63 w 137"/>
              <a:gd name="connsiteY23-11300" fmla="*/ 100 h 242"/>
              <a:gd name="connsiteX24-11301" fmla="*/ 69 w 137"/>
              <a:gd name="connsiteY24-11302" fmla="*/ 89 h 242"/>
              <a:gd name="connsiteX25-11303" fmla="*/ 69 w 137"/>
              <a:gd name="connsiteY25-11304" fmla="*/ 74 h 242"/>
              <a:gd name="connsiteX26-11305" fmla="*/ 69 w 137"/>
              <a:gd name="connsiteY26-11306" fmla="*/ 63 h 242"/>
              <a:gd name="connsiteX27-11307" fmla="*/ 63 w 137"/>
              <a:gd name="connsiteY27-11308" fmla="*/ 47 h 242"/>
              <a:gd name="connsiteX28-11309" fmla="*/ 58 w 137"/>
              <a:gd name="connsiteY28-11310" fmla="*/ 42 h 242"/>
              <a:gd name="connsiteX29-11311" fmla="*/ 53 w 137"/>
              <a:gd name="connsiteY29-11312" fmla="*/ 37 h 242"/>
              <a:gd name="connsiteX30-11313" fmla="*/ 48 w 137"/>
              <a:gd name="connsiteY30-11314" fmla="*/ 32 h 242"/>
              <a:gd name="connsiteX31-11315" fmla="*/ 48 w 137"/>
              <a:gd name="connsiteY31-11316" fmla="*/ 26 h 242"/>
              <a:gd name="connsiteX32-11317" fmla="*/ 48 w 137"/>
              <a:gd name="connsiteY32-11318" fmla="*/ 16 h 242"/>
              <a:gd name="connsiteX33-11319" fmla="*/ 48 w 137"/>
              <a:gd name="connsiteY33-11320" fmla="*/ 10 h 242"/>
              <a:gd name="connsiteX34-11321" fmla="*/ 53 w 137"/>
              <a:gd name="connsiteY34-11322" fmla="*/ 5 h 242"/>
              <a:gd name="connsiteX35-11323" fmla="*/ 58 w 137"/>
              <a:gd name="connsiteY35-11324" fmla="*/ 5 h 242"/>
              <a:gd name="connsiteX36-11325" fmla="*/ 69 w 137"/>
              <a:gd name="connsiteY36-11326" fmla="*/ 0 h 242"/>
              <a:gd name="connsiteX37-11327" fmla="*/ 74 w 137"/>
              <a:gd name="connsiteY37-11328" fmla="*/ 5 h 242"/>
              <a:gd name="connsiteX38-11329" fmla="*/ 84 w 137"/>
              <a:gd name="connsiteY38-11330" fmla="*/ 5 h 242"/>
              <a:gd name="connsiteX39-11331" fmla="*/ 95 w 137"/>
              <a:gd name="connsiteY39-11332" fmla="*/ 10 h 242"/>
              <a:gd name="connsiteX40-11333" fmla="*/ 105 w 137"/>
              <a:gd name="connsiteY40-11334" fmla="*/ 16 h 242"/>
              <a:gd name="connsiteX41-11335" fmla="*/ 116 w 137"/>
              <a:gd name="connsiteY41-11336" fmla="*/ 26 h 242"/>
              <a:gd name="connsiteX42-11337" fmla="*/ 127 w 137"/>
              <a:gd name="connsiteY42-11338" fmla="*/ 32 h 242"/>
              <a:gd name="connsiteX43-11339" fmla="*/ 132 w 137"/>
              <a:gd name="connsiteY43-11340" fmla="*/ 37 h 242"/>
              <a:gd name="connsiteX44-11341" fmla="*/ 137 w 137"/>
              <a:gd name="connsiteY44-11342" fmla="*/ 42 h 242"/>
              <a:gd name="connsiteX45-11343" fmla="*/ 137 w 137"/>
              <a:gd name="connsiteY45-11344" fmla="*/ 47 h 242"/>
              <a:gd name="connsiteX46-11345" fmla="*/ 137 w 137"/>
              <a:gd name="connsiteY46-11346" fmla="*/ 53 h 242"/>
              <a:gd name="connsiteX47-11347" fmla="*/ 137 w 137"/>
              <a:gd name="connsiteY47-11348" fmla="*/ 58 h 242"/>
              <a:gd name="connsiteX48-11349" fmla="*/ 137 w 137"/>
              <a:gd name="connsiteY48-11350" fmla="*/ 63 h 242"/>
              <a:gd name="connsiteX49-11351" fmla="*/ 137 w 137"/>
              <a:gd name="connsiteY49-11352" fmla="*/ 68 h 242"/>
              <a:gd name="connsiteX50-11353" fmla="*/ 132 w 137"/>
              <a:gd name="connsiteY50-11354" fmla="*/ 79 h 242"/>
              <a:gd name="connsiteX51-11355" fmla="*/ 132 w 137"/>
              <a:gd name="connsiteY51-11356" fmla="*/ 89 h 242"/>
              <a:gd name="connsiteX52-11357" fmla="*/ 127 w 137"/>
              <a:gd name="connsiteY52-11358" fmla="*/ 100 h 242"/>
              <a:gd name="connsiteX53-11359" fmla="*/ 121 w 137"/>
              <a:gd name="connsiteY53-11360" fmla="*/ 111 h 242"/>
              <a:gd name="connsiteX54-11361" fmla="*/ 116 w 137"/>
              <a:gd name="connsiteY54-11362" fmla="*/ 121 h 242"/>
              <a:gd name="connsiteX55-11363" fmla="*/ 116 w 137"/>
              <a:gd name="connsiteY55-11364" fmla="*/ 132 h 242"/>
              <a:gd name="connsiteX56-11365" fmla="*/ 111 w 137"/>
              <a:gd name="connsiteY56-11366" fmla="*/ 137 h 242"/>
              <a:gd name="connsiteX57-11367" fmla="*/ 111 w 137"/>
              <a:gd name="connsiteY57-11368" fmla="*/ 147 h 242"/>
              <a:gd name="connsiteX58-11369" fmla="*/ 111 w 137"/>
              <a:gd name="connsiteY58-11370" fmla="*/ 153 h 242"/>
              <a:gd name="connsiteX59-11371" fmla="*/ 111 w 137"/>
              <a:gd name="connsiteY59-11372" fmla="*/ 158 h 242"/>
              <a:gd name="connsiteX60-11373" fmla="*/ 111 w 137"/>
              <a:gd name="connsiteY60-11374" fmla="*/ 158 h 242"/>
              <a:gd name="connsiteX61-11375" fmla="*/ 111 w 137"/>
              <a:gd name="connsiteY61-11376" fmla="*/ 163 h 242"/>
              <a:gd name="connsiteX62-11377" fmla="*/ 116 w 137"/>
              <a:gd name="connsiteY62-11378" fmla="*/ 163 h 242"/>
              <a:gd name="connsiteX63-11379" fmla="*/ 116 w 137"/>
              <a:gd name="connsiteY63-11380" fmla="*/ 163 h 242"/>
              <a:gd name="connsiteX64-11381" fmla="*/ 121 w 137"/>
              <a:gd name="connsiteY64-11382" fmla="*/ 163 h 242"/>
              <a:gd name="connsiteX0-11383" fmla="*/ 111 w 137"/>
              <a:gd name="connsiteY0-11384" fmla="*/ 221 h 242"/>
              <a:gd name="connsiteX1-11385" fmla="*/ 90 w 137"/>
              <a:gd name="connsiteY1-11386" fmla="*/ 232 h 242"/>
              <a:gd name="connsiteX2-11387" fmla="*/ 79 w 137"/>
              <a:gd name="connsiteY2-11388" fmla="*/ 237 h 242"/>
              <a:gd name="connsiteX3-11389" fmla="*/ 69 w 137"/>
              <a:gd name="connsiteY3-11390" fmla="*/ 242 h 242"/>
              <a:gd name="connsiteX4-11391" fmla="*/ 63 w 137"/>
              <a:gd name="connsiteY4-11392" fmla="*/ 242 h 242"/>
              <a:gd name="connsiteX5-11393" fmla="*/ 58 w 137"/>
              <a:gd name="connsiteY5-11394" fmla="*/ 242 h 242"/>
              <a:gd name="connsiteX6-11395" fmla="*/ 53 w 137"/>
              <a:gd name="connsiteY6-11396" fmla="*/ 242 h 242"/>
              <a:gd name="connsiteX7-11397" fmla="*/ 48 w 137"/>
              <a:gd name="connsiteY7-11398" fmla="*/ 242 h 242"/>
              <a:gd name="connsiteX8-11399" fmla="*/ 37 w 137"/>
              <a:gd name="connsiteY8-11400" fmla="*/ 232 h 242"/>
              <a:gd name="connsiteX9-11401" fmla="*/ 27 w 137"/>
              <a:gd name="connsiteY9-11402" fmla="*/ 226 h 242"/>
              <a:gd name="connsiteX10-11403" fmla="*/ 16 w 137"/>
              <a:gd name="connsiteY10-11404" fmla="*/ 216 h 242"/>
              <a:gd name="connsiteX11-11405" fmla="*/ 11 w 137"/>
              <a:gd name="connsiteY11-11406" fmla="*/ 211 h 242"/>
              <a:gd name="connsiteX12-11407" fmla="*/ 6 w 137"/>
              <a:gd name="connsiteY12-11408" fmla="*/ 200 h 242"/>
              <a:gd name="connsiteX13-11409" fmla="*/ 0 w 137"/>
              <a:gd name="connsiteY13-11410" fmla="*/ 195 h 242"/>
              <a:gd name="connsiteX14-11411" fmla="*/ 6 w 137"/>
              <a:gd name="connsiteY14-11412" fmla="*/ 190 h 242"/>
              <a:gd name="connsiteX15-11413" fmla="*/ 11 w 137"/>
              <a:gd name="connsiteY15-11414" fmla="*/ 184 h 242"/>
              <a:gd name="connsiteX16-11415" fmla="*/ 16 w 137"/>
              <a:gd name="connsiteY16-11416" fmla="*/ 179 h 242"/>
              <a:gd name="connsiteX17-11417" fmla="*/ 27 w 137"/>
              <a:gd name="connsiteY17-11418" fmla="*/ 174 h 242"/>
              <a:gd name="connsiteX18-11419" fmla="*/ 37 w 137"/>
              <a:gd name="connsiteY18-11420" fmla="*/ 163 h 242"/>
              <a:gd name="connsiteX19-11421" fmla="*/ 48 w 137"/>
              <a:gd name="connsiteY19-11422" fmla="*/ 153 h 242"/>
              <a:gd name="connsiteX20-11423" fmla="*/ 53 w 137"/>
              <a:gd name="connsiteY20-11424" fmla="*/ 137 h 242"/>
              <a:gd name="connsiteX21-11425" fmla="*/ 63 w 137"/>
              <a:gd name="connsiteY21-11426" fmla="*/ 121 h 242"/>
              <a:gd name="connsiteX22-11427" fmla="*/ 63 w 137"/>
              <a:gd name="connsiteY22-11428" fmla="*/ 100 h 242"/>
              <a:gd name="connsiteX23-11429" fmla="*/ 69 w 137"/>
              <a:gd name="connsiteY23-11430" fmla="*/ 89 h 242"/>
              <a:gd name="connsiteX24-11431" fmla="*/ 69 w 137"/>
              <a:gd name="connsiteY24-11432" fmla="*/ 74 h 242"/>
              <a:gd name="connsiteX25-11433" fmla="*/ 69 w 137"/>
              <a:gd name="connsiteY25-11434" fmla="*/ 63 h 242"/>
              <a:gd name="connsiteX26-11435" fmla="*/ 63 w 137"/>
              <a:gd name="connsiteY26-11436" fmla="*/ 47 h 242"/>
              <a:gd name="connsiteX27-11437" fmla="*/ 58 w 137"/>
              <a:gd name="connsiteY27-11438" fmla="*/ 42 h 242"/>
              <a:gd name="connsiteX28-11439" fmla="*/ 53 w 137"/>
              <a:gd name="connsiteY28-11440" fmla="*/ 37 h 242"/>
              <a:gd name="connsiteX29-11441" fmla="*/ 48 w 137"/>
              <a:gd name="connsiteY29-11442" fmla="*/ 32 h 242"/>
              <a:gd name="connsiteX30-11443" fmla="*/ 48 w 137"/>
              <a:gd name="connsiteY30-11444" fmla="*/ 26 h 242"/>
              <a:gd name="connsiteX31-11445" fmla="*/ 48 w 137"/>
              <a:gd name="connsiteY31-11446" fmla="*/ 16 h 242"/>
              <a:gd name="connsiteX32-11447" fmla="*/ 48 w 137"/>
              <a:gd name="connsiteY32-11448" fmla="*/ 10 h 242"/>
              <a:gd name="connsiteX33-11449" fmla="*/ 53 w 137"/>
              <a:gd name="connsiteY33-11450" fmla="*/ 5 h 242"/>
              <a:gd name="connsiteX34-11451" fmla="*/ 58 w 137"/>
              <a:gd name="connsiteY34-11452" fmla="*/ 5 h 242"/>
              <a:gd name="connsiteX35-11453" fmla="*/ 69 w 137"/>
              <a:gd name="connsiteY35-11454" fmla="*/ 0 h 242"/>
              <a:gd name="connsiteX36-11455" fmla="*/ 74 w 137"/>
              <a:gd name="connsiteY36-11456" fmla="*/ 5 h 242"/>
              <a:gd name="connsiteX37-11457" fmla="*/ 84 w 137"/>
              <a:gd name="connsiteY37-11458" fmla="*/ 5 h 242"/>
              <a:gd name="connsiteX38-11459" fmla="*/ 95 w 137"/>
              <a:gd name="connsiteY38-11460" fmla="*/ 10 h 242"/>
              <a:gd name="connsiteX39-11461" fmla="*/ 105 w 137"/>
              <a:gd name="connsiteY39-11462" fmla="*/ 16 h 242"/>
              <a:gd name="connsiteX40-11463" fmla="*/ 116 w 137"/>
              <a:gd name="connsiteY40-11464" fmla="*/ 26 h 242"/>
              <a:gd name="connsiteX41-11465" fmla="*/ 127 w 137"/>
              <a:gd name="connsiteY41-11466" fmla="*/ 32 h 242"/>
              <a:gd name="connsiteX42-11467" fmla="*/ 132 w 137"/>
              <a:gd name="connsiteY42-11468" fmla="*/ 37 h 242"/>
              <a:gd name="connsiteX43-11469" fmla="*/ 137 w 137"/>
              <a:gd name="connsiteY43-11470" fmla="*/ 42 h 242"/>
              <a:gd name="connsiteX44-11471" fmla="*/ 137 w 137"/>
              <a:gd name="connsiteY44-11472" fmla="*/ 47 h 242"/>
              <a:gd name="connsiteX45-11473" fmla="*/ 137 w 137"/>
              <a:gd name="connsiteY45-11474" fmla="*/ 53 h 242"/>
              <a:gd name="connsiteX46-11475" fmla="*/ 137 w 137"/>
              <a:gd name="connsiteY46-11476" fmla="*/ 58 h 242"/>
              <a:gd name="connsiteX47-11477" fmla="*/ 137 w 137"/>
              <a:gd name="connsiteY47-11478" fmla="*/ 63 h 242"/>
              <a:gd name="connsiteX48-11479" fmla="*/ 137 w 137"/>
              <a:gd name="connsiteY48-11480" fmla="*/ 68 h 242"/>
              <a:gd name="connsiteX49-11481" fmla="*/ 132 w 137"/>
              <a:gd name="connsiteY49-11482" fmla="*/ 79 h 242"/>
              <a:gd name="connsiteX50-11483" fmla="*/ 132 w 137"/>
              <a:gd name="connsiteY50-11484" fmla="*/ 89 h 242"/>
              <a:gd name="connsiteX51-11485" fmla="*/ 127 w 137"/>
              <a:gd name="connsiteY51-11486" fmla="*/ 100 h 242"/>
              <a:gd name="connsiteX52-11487" fmla="*/ 121 w 137"/>
              <a:gd name="connsiteY52-11488" fmla="*/ 111 h 242"/>
              <a:gd name="connsiteX53-11489" fmla="*/ 116 w 137"/>
              <a:gd name="connsiteY53-11490" fmla="*/ 121 h 242"/>
              <a:gd name="connsiteX54-11491" fmla="*/ 116 w 137"/>
              <a:gd name="connsiteY54-11492" fmla="*/ 132 h 242"/>
              <a:gd name="connsiteX55-11493" fmla="*/ 111 w 137"/>
              <a:gd name="connsiteY55-11494" fmla="*/ 137 h 242"/>
              <a:gd name="connsiteX56-11495" fmla="*/ 111 w 137"/>
              <a:gd name="connsiteY56-11496" fmla="*/ 147 h 242"/>
              <a:gd name="connsiteX57-11497" fmla="*/ 111 w 137"/>
              <a:gd name="connsiteY57-11498" fmla="*/ 153 h 242"/>
              <a:gd name="connsiteX58-11499" fmla="*/ 111 w 137"/>
              <a:gd name="connsiteY58-11500" fmla="*/ 158 h 242"/>
              <a:gd name="connsiteX59-11501" fmla="*/ 111 w 137"/>
              <a:gd name="connsiteY59-11502" fmla="*/ 158 h 242"/>
              <a:gd name="connsiteX60-11503" fmla="*/ 111 w 137"/>
              <a:gd name="connsiteY60-11504" fmla="*/ 163 h 242"/>
              <a:gd name="connsiteX61-11505" fmla="*/ 116 w 137"/>
              <a:gd name="connsiteY61-11506" fmla="*/ 163 h 242"/>
              <a:gd name="connsiteX62-11507" fmla="*/ 116 w 137"/>
              <a:gd name="connsiteY62-11508" fmla="*/ 163 h 242"/>
              <a:gd name="connsiteX63-11509" fmla="*/ 121 w 137"/>
              <a:gd name="connsiteY63-11510" fmla="*/ 163 h 242"/>
              <a:gd name="connsiteX0-11511" fmla="*/ 90 w 137"/>
              <a:gd name="connsiteY0-11512" fmla="*/ 232 h 242"/>
              <a:gd name="connsiteX1-11513" fmla="*/ 79 w 137"/>
              <a:gd name="connsiteY1-11514" fmla="*/ 237 h 242"/>
              <a:gd name="connsiteX2-11515" fmla="*/ 69 w 137"/>
              <a:gd name="connsiteY2-11516" fmla="*/ 242 h 242"/>
              <a:gd name="connsiteX3-11517" fmla="*/ 63 w 137"/>
              <a:gd name="connsiteY3-11518" fmla="*/ 242 h 242"/>
              <a:gd name="connsiteX4-11519" fmla="*/ 58 w 137"/>
              <a:gd name="connsiteY4-11520" fmla="*/ 242 h 242"/>
              <a:gd name="connsiteX5-11521" fmla="*/ 53 w 137"/>
              <a:gd name="connsiteY5-11522" fmla="*/ 242 h 242"/>
              <a:gd name="connsiteX6-11523" fmla="*/ 48 w 137"/>
              <a:gd name="connsiteY6-11524" fmla="*/ 242 h 242"/>
              <a:gd name="connsiteX7-11525" fmla="*/ 37 w 137"/>
              <a:gd name="connsiteY7-11526" fmla="*/ 232 h 242"/>
              <a:gd name="connsiteX8-11527" fmla="*/ 27 w 137"/>
              <a:gd name="connsiteY8-11528" fmla="*/ 226 h 242"/>
              <a:gd name="connsiteX9-11529" fmla="*/ 16 w 137"/>
              <a:gd name="connsiteY9-11530" fmla="*/ 216 h 242"/>
              <a:gd name="connsiteX10-11531" fmla="*/ 11 w 137"/>
              <a:gd name="connsiteY10-11532" fmla="*/ 211 h 242"/>
              <a:gd name="connsiteX11-11533" fmla="*/ 6 w 137"/>
              <a:gd name="connsiteY11-11534" fmla="*/ 200 h 242"/>
              <a:gd name="connsiteX12-11535" fmla="*/ 0 w 137"/>
              <a:gd name="connsiteY12-11536" fmla="*/ 195 h 242"/>
              <a:gd name="connsiteX13-11537" fmla="*/ 6 w 137"/>
              <a:gd name="connsiteY13-11538" fmla="*/ 190 h 242"/>
              <a:gd name="connsiteX14-11539" fmla="*/ 11 w 137"/>
              <a:gd name="connsiteY14-11540" fmla="*/ 184 h 242"/>
              <a:gd name="connsiteX15-11541" fmla="*/ 16 w 137"/>
              <a:gd name="connsiteY15-11542" fmla="*/ 179 h 242"/>
              <a:gd name="connsiteX16-11543" fmla="*/ 27 w 137"/>
              <a:gd name="connsiteY16-11544" fmla="*/ 174 h 242"/>
              <a:gd name="connsiteX17-11545" fmla="*/ 37 w 137"/>
              <a:gd name="connsiteY17-11546" fmla="*/ 163 h 242"/>
              <a:gd name="connsiteX18-11547" fmla="*/ 48 w 137"/>
              <a:gd name="connsiteY18-11548" fmla="*/ 153 h 242"/>
              <a:gd name="connsiteX19-11549" fmla="*/ 53 w 137"/>
              <a:gd name="connsiteY19-11550" fmla="*/ 137 h 242"/>
              <a:gd name="connsiteX20-11551" fmla="*/ 63 w 137"/>
              <a:gd name="connsiteY20-11552" fmla="*/ 121 h 242"/>
              <a:gd name="connsiteX21-11553" fmla="*/ 63 w 137"/>
              <a:gd name="connsiteY21-11554" fmla="*/ 100 h 242"/>
              <a:gd name="connsiteX22-11555" fmla="*/ 69 w 137"/>
              <a:gd name="connsiteY22-11556" fmla="*/ 89 h 242"/>
              <a:gd name="connsiteX23-11557" fmla="*/ 69 w 137"/>
              <a:gd name="connsiteY23-11558" fmla="*/ 74 h 242"/>
              <a:gd name="connsiteX24-11559" fmla="*/ 69 w 137"/>
              <a:gd name="connsiteY24-11560" fmla="*/ 63 h 242"/>
              <a:gd name="connsiteX25-11561" fmla="*/ 63 w 137"/>
              <a:gd name="connsiteY25-11562" fmla="*/ 47 h 242"/>
              <a:gd name="connsiteX26-11563" fmla="*/ 58 w 137"/>
              <a:gd name="connsiteY26-11564" fmla="*/ 42 h 242"/>
              <a:gd name="connsiteX27-11565" fmla="*/ 53 w 137"/>
              <a:gd name="connsiteY27-11566" fmla="*/ 37 h 242"/>
              <a:gd name="connsiteX28-11567" fmla="*/ 48 w 137"/>
              <a:gd name="connsiteY28-11568" fmla="*/ 32 h 242"/>
              <a:gd name="connsiteX29-11569" fmla="*/ 48 w 137"/>
              <a:gd name="connsiteY29-11570" fmla="*/ 26 h 242"/>
              <a:gd name="connsiteX30-11571" fmla="*/ 48 w 137"/>
              <a:gd name="connsiteY30-11572" fmla="*/ 16 h 242"/>
              <a:gd name="connsiteX31-11573" fmla="*/ 48 w 137"/>
              <a:gd name="connsiteY31-11574" fmla="*/ 10 h 242"/>
              <a:gd name="connsiteX32-11575" fmla="*/ 53 w 137"/>
              <a:gd name="connsiteY32-11576" fmla="*/ 5 h 242"/>
              <a:gd name="connsiteX33-11577" fmla="*/ 58 w 137"/>
              <a:gd name="connsiteY33-11578" fmla="*/ 5 h 242"/>
              <a:gd name="connsiteX34-11579" fmla="*/ 69 w 137"/>
              <a:gd name="connsiteY34-11580" fmla="*/ 0 h 242"/>
              <a:gd name="connsiteX35-11581" fmla="*/ 74 w 137"/>
              <a:gd name="connsiteY35-11582" fmla="*/ 5 h 242"/>
              <a:gd name="connsiteX36-11583" fmla="*/ 84 w 137"/>
              <a:gd name="connsiteY36-11584" fmla="*/ 5 h 242"/>
              <a:gd name="connsiteX37-11585" fmla="*/ 95 w 137"/>
              <a:gd name="connsiteY37-11586" fmla="*/ 10 h 242"/>
              <a:gd name="connsiteX38-11587" fmla="*/ 105 w 137"/>
              <a:gd name="connsiteY38-11588" fmla="*/ 16 h 242"/>
              <a:gd name="connsiteX39-11589" fmla="*/ 116 w 137"/>
              <a:gd name="connsiteY39-11590" fmla="*/ 26 h 242"/>
              <a:gd name="connsiteX40-11591" fmla="*/ 127 w 137"/>
              <a:gd name="connsiteY40-11592" fmla="*/ 32 h 242"/>
              <a:gd name="connsiteX41-11593" fmla="*/ 132 w 137"/>
              <a:gd name="connsiteY41-11594" fmla="*/ 37 h 242"/>
              <a:gd name="connsiteX42-11595" fmla="*/ 137 w 137"/>
              <a:gd name="connsiteY42-11596" fmla="*/ 42 h 242"/>
              <a:gd name="connsiteX43-11597" fmla="*/ 137 w 137"/>
              <a:gd name="connsiteY43-11598" fmla="*/ 47 h 242"/>
              <a:gd name="connsiteX44-11599" fmla="*/ 137 w 137"/>
              <a:gd name="connsiteY44-11600" fmla="*/ 53 h 242"/>
              <a:gd name="connsiteX45-11601" fmla="*/ 137 w 137"/>
              <a:gd name="connsiteY45-11602" fmla="*/ 58 h 242"/>
              <a:gd name="connsiteX46-11603" fmla="*/ 137 w 137"/>
              <a:gd name="connsiteY46-11604" fmla="*/ 63 h 242"/>
              <a:gd name="connsiteX47-11605" fmla="*/ 137 w 137"/>
              <a:gd name="connsiteY47-11606" fmla="*/ 68 h 242"/>
              <a:gd name="connsiteX48-11607" fmla="*/ 132 w 137"/>
              <a:gd name="connsiteY48-11608" fmla="*/ 79 h 242"/>
              <a:gd name="connsiteX49-11609" fmla="*/ 132 w 137"/>
              <a:gd name="connsiteY49-11610" fmla="*/ 89 h 242"/>
              <a:gd name="connsiteX50-11611" fmla="*/ 127 w 137"/>
              <a:gd name="connsiteY50-11612" fmla="*/ 100 h 242"/>
              <a:gd name="connsiteX51-11613" fmla="*/ 121 w 137"/>
              <a:gd name="connsiteY51-11614" fmla="*/ 111 h 242"/>
              <a:gd name="connsiteX52-11615" fmla="*/ 116 w 137"/>
              <a:gd name="connsiteY52-11616" fmla="*/ 121 h 242"/>
              <a:gd name="connsiteX53-11617" fmla="*/ 116 w 137"/>
              <a:gd name="connsiteY53-11618" fmla="*/ 132 h 242"/>
              <a:gd name="connsiteX54-11619" fmla="*/ 111 w 137"/>
              <a:gd name="connsiteY54-11620" fmla="*/ 137 h 242"/>
              <a:gd name="connsiteX55-11621" fmla="*/ 111 w 137"/>
              <a:gd name="connsiteY55-11622" fmla="*/ 147 h 242"/>
              <a:gd name="connsiteX56-11623" fmla="*/ 111 w 137"/>
              <a:gd name="connsiteY56-11624" fmla="*/ 153 h 242"/>
              <a:gd name="connsiteX57-11625" fmla="*/ 111 w 137"/>
              <a:gd name="connsiteY57-11626" fmla="*/ 158 h 242"/>
              <a:gd name="connsiteX58-11627" fmla="*/ 111 w 137"/>
              <a:gd name="connsiteY58-11628" fmla="*/ 158 h 242"/>
              <a:gd name="connsiteX59-11629" fmla="*/ 111 w 137"/>
              <a:gd name="connsiteY59-11630" fmla="*/ 163 h 242"/>
              <a:gd name="connsiteX60-11631" fmla="*/ 116 w 137"/>
              <a:gd name="connsiteY60-11632" fmla="*/ 163 h 242"/>
              <a:gd name="connsiteX61-11633" fmla="*/ 116 w 137"/>
              <a:gd name="connsiteY61-11634" fmla="*/ 163 h 242"/>
              <a:gd name="connsiteX62-11635" fmla="*/ 121 w 137"/>
              <a:gd name="connsiteY62-11636" fmla="*/ 163 h 242"/>
              <a:gd name="connsiteX0-11637" fmla="*/ 79 w 137"/>
              <a:gd name="connsiteY0-11638" fmla="*/ 237 h 242"/>
              <a:gd name="connsiteX1-11639" fmla="*/ 69 w 137"/>
              <a:gd name="connsiteY1-11640" fmla="*/ 242 h 242"/>
              <a:gd name="connsiteX2-11641" fmla="*/ 63 w 137"/>
              <a:gd name="connsiteY2-11642" fmla="*/ 242 h 242"/>
              <a:gd name="connsiteX3-11643" fmla="*/ 58 w 137"/>
              <a:gd name="connsiteY3-11644" fmla="*/ 242 h 242"/>
              <a:gd name="connsiteX4-11645" fmla="*/ 53 w 137"/>
              <a:gd name="connsiteY4-11646" fmla="*/ 242 h 242"/>
              <a:gd name="connsiteX5-11647" fmla="*/ 48 w 137"/>
              <a:gd name="connsiteY5-11648" fmla="*/ 242 h 242"/>
              <a:gd name="connsiteX6-11649" fmla="*/ 37 w 137"/>
              <a:gd name="connsiteY6-11650" fmla="*/ 232 h 242"/>
              <a:gd name="connsiteX7-11651" fmla="*/ 27 w 137"/>
              <a:gd name="connsiteY7-11652" fmla="*/ 226 h 242"/>
              <a:gd name="connsiteX8-11653" fmla="*/ 16 w 137"/>
              <a:gd name="connsiteY8-11654" fmla="*/ 216 h 242"/>
              <a:gd name="connsiteX9-11655" fmla="*/ 11 w 137"/>
              <a:gd name="connsiteY9-11656" fmla="*/ 211 h 242"/>
              <a:gd name="connsiteX10-11657" fmla="*/ 6 w 137"/>
              <a:gd name="connsiteY10-11658" fmla="*/ 200 h 242"/>
              <a:gd name="connsiteX11-11659" fmla="*/ 0 w 137"/>
              <a:gd name="connsiteY11-11660" fmla="*/ 195 h 242"/>
              <a:gd name="connsiteX12-11661" fmla="*/ 6 w 137"/>
              <a:gd name="connsiteY12-11662" fmla="*/ 190 h 242"/>
              <a:gd name="connsiteX13-11663" fmla="*/ 11 w 137"/>
              <a:gd name="connsiteY13-11664" fmla="*/ 184 h 242"/>
              <a:gd name="connsiteX14-11665" fmla="*/ 16 w 137"/>
              <a:gd name="connsiteY14-11666" fmla="*/ 179 h 242"/>
              <a:gd name="connsiteX15-11667" fmla="*/ 27 w 137"/>
              <a:gd name="connsiteY15-11668" fmla="*/ 174 h 242"/>
              <a:gd name="connsiteX16-11669" fmla="*/ 37 w 137"/>
              <a:gd name="connsiteY16-11670" fmla="*/ 163 h 242"/>
              <a:gd name="connsiteX17-11671" fmla="*/ 48 w 137"/>
              <a:gd name="connsiteY17-11672" fmla="*/ 153 h 242"/>
              <a:gd name="connsiteX18-11673" fmla="*/ 53 w 137"/>
              <a:gd name="connsiteY18-11674" fmla="*/ 137 h 242"/>
              <a:gd name="connsiteX19-11675" fmla="*/ 63 w 137"/>
              <a:gd name="connsiteY19-11676" fmla="*/ 121 h 242"/>
              <a:gd name="connsiteX20-11677" fmla="*/ 63 w 137"/>
              <a:gd name="connsiteY20-11678" fmla="*/ 100 h 242"/>
              <a:gd name="connsiteX21-11679" fmla="*/ 69 w 137"/>
              <a:gd name="connsiteY21-11680" fmla="*/ 89 h 242"/>
              <a:gd name="connsiteX22-11681" fmla="*/ 69 w 137"/>
              <a:gd name="connsiteY22-11682" fmla="*/ 74 h 242"/>
              <a:gd name="connsiteX23-11683" fmla="*/ 69 w 137"/>
              <a:gd name="connsiteY23-11684" fmla="*/ 63 h 242"/>
              <a:gd name="connsiteX24-11685" fmla="*/ 63 w 137"/>
              <a:gd name="connsiteY24-11686" fmla="*/ 47 h 242"/>
              <a:gd name="connsiteX25-11687" fmla="*/ 58 w 137"/>
              <a:gd name="connsiteY25-11688" fmla="*/ 42 h 242"/>
              <a:gd name="connsiteX26-11689" fmla="*/ 53 w 137"/>
              <a:gd name="connsiteY26-11690" fmla="*/ 37 h 242"/>
              <a:gd name="connsiteX27-11691" fmla="*/ 48 w 137"/>
              <a:gd name="connsiteY27-11692" fmla="*/ 32 h 242"/>
              <a:gd name="connsiteX28-11693" fmla="*/ 48 w 137"/>
              <a:gd name="connsiteY28-11694" fmla="*/ 26 h 242"/>
              <a:gd name="connsiteX29-11695" fmla="*/ 48 w 137"/>
              <a:gd name="connsiteY29-11696" fmla="*/ 16 h 242"/>
              <a:gd name="connsiteX30-11697" fmla="*/ 48 w 137"/>
              <a:gd name="connsiteY30-11698" fmla="*/ 10 h 242"/>
              <a:gd name="connsiteX31-11699" fmla="*/ 53 w 137"/>
              <a:gd name="connsiteY31-11700" fmla="*/ 5 h 242"/>
              <a:gd name="connsiteX32-11701" fmla="*/ 58 w 137"/>
              <a:gd name="connsiteY32-11702" fmla="*/ 5 h 242"/>
              <a:gd name="connsiteX33-11703" fmla="*/ 69 w 137"/>
              <a:gd name="connsiteY33-11704" fmla="*/ 0 h 242"/>
              <a:gd name="connsiteX34-11705" fmla="*/ 74 w 137"/>
              <a:gd name="connsiteY34-11706" fmla="*/ 5 h 242"/>
              <a:gd name="connsiteX35-11707" fmla="*/ 84 w 137"/>
              <a:gd name="connsiteY35-11708" fmla="*/ 5 h 242"/>
              <a:gd name="connsiteX36-11709" fmla="*/ 95 w 137"/>
              <a:gd name="connsiteY36-11710" fmla="*/ 10 h 242"/>
              <a:gd name="connsiteX37-11711" fmla="*/ 105 w 137"/>
              <a:gd name="connsiteY37-11712" fmla="*/ 16 h 242"/>
              <a:gd name="connsiteX38-11713" fmla="*/ 116 w 137"/>
              <a:gd name="connsiteY38-11714" fmla="*/ 26 h 242"/>
              <a:gd name="connsiteX39-11715" fmla="*/ 127 w 137"/>
              <a:gd name="connsiteY39-11716" fmla="*/ 32 h 242"/>
              <a:gd name="connsiteX40-11717" fmla="*/ 132 w 137"/>
              <a:gd name="connsiteY40-11718" fmla="*/ 37 h 242"/>
              <a:gd name="connsiteX41-11719" fmla="*/ 137 w 137"/>
              <a:gd name="connsiteY41-11720" fmla="*/ 42 h 242"/>
              <a:gd name="connsiteX42-11721" fmla="*/ 137 w 137"/>
              <a:gd name="connsiteY42-11722" fmla="*/ 47 h 242"/>
              <a:gd name="connsiteX43-11723" fmla="*/ 137 w 137"/>
              <a:gd name="connsiteY43-11724" fmla="*/ 53 h 242"/>
              <a:gd name="connsiteX44-11725" fmla="*/ 137 w 137"/>
              <a:gd name="connsiteY44-11726" fmla="*/ 58 h 242"/>
              <a:gd name="connsiteX45-11727" fmla="*/ 137 w 137"/>
              <a:gd name="connsiteY45-11728" fmla="*/ 63 h 242"/>
              <a:gd name="connsiteX46-11729" fmla="*/ 137 w 137"/>
              <a:gd name="connsiteY46-11730" fmla="*/ 68 h 242"/>
              <a:gd name="connsiteX47-11731" fmla="*/ 132 w 137"/>
              <a:gd name="connsiteY47-11732" fmla="*/ 79 h 242"/>
              <a:gd name="connsiteX48-11733" fmla="*/ 132 w 137"/>
              <a:gd name="connsiteY48-11734" fmla="*/ 89 h 242"/>
              <a:gd name="connsiteX49-11735" fmla="*/ 127 w 137"/>
              <a:gd name="connsiteY49-11736" fmla="*/ 100 h 242"/>
              <a:gd name="connsiteX50-11737" fmla="*/ 121 w 137"/>
              <a:gd name="connsiteY50-11738" fmla="*/ 111 h 242"/>
              <a:gd name="connsiteX51-11739" fmla="*/ 116 w 137"/>
              <a:gd name="connsiteY51-11740" fmla="*/ 121 h 242"/>
              <a:gd name="connsiteX52-11741" fmla="*/ 116 w 137"/>
              <a:gd name="connsiteY52-11742" fmla="*/ 132 h 242"/>
              <a:gd name="connsiteX53-11743" fmla="*/ 111 w 137"/>
              <a:gd name="connsiteY53-11744" fmla="*/ 137 h 242"/>
              <a:gd name="connsiteX54-11745" fmla="*/ 111 w 137"/>
              <a:gd name="connsiteY54-11746" fmla="*/ 147 h 242"/>
              <a:gd name="connsiteX55-11747" fmla="*/ 111 w 137"/>
              <a:gd name="connsiteY55-11748" fmla="*/ 153 h 242"/>
              <a:gd name="connsiteX56-11749" fmla="*/ 111 w 137"/>
              <a:gd name="connsiteY56-11750" fmla="*/ 158 h 242"/>
              <a:gd name="connsiteX57-11751" fmla="*/ 111 w 137"/>
              <a:gd name="connsiteY57-11752" fmla="*/ 158 h 242"/>
              <a:gd name="connsiteX58-11753" fmla="*/ 111 w 137"/>
              <a:gd name="connsiteY58-11754" fmla="*/ 163 h 242"/>
              <a:gd name="connsiteX59-11755" fmla="*/ 116 w 137"/>
              <a:gd name="connsiteY59-11756" fmla="*/ 163 h 242"/>
              <a:gd name="connsiteX60-11757" fmla="*/ 116 w 137"/>
              <a:gd name="connsiteY60-11758" fmla="*/ 163 h 242"/>
              <a:gd name="connsiteX61-11759" fmla="*/ 121 w 137"/>
              <a:gd name="connsiteY61-11760" fmla="*/ 163 h 242"/>
              <a:gd name="connsiteX0-11761" fmla="*/ 69 w 137"/>
              <a:gd name="connsiteY0-11762" fmla="*/ 242 h 242"/>
              <a:gd name="connsiteX1-11763" fmla="*/ 63 w 137"/>
              <a:gd name="connsiteY1-11764" fmla="*/ 242 h 242"/>
              <a:gd name="connsiteX2-11765" fmla="*/ 58 w 137"/>
              <a:gd name="connsiteY2-11766" fmla="*/ 242 h 242"/>
              <a:gd name="connsiteX3-11767" fmla="*/ 53 w 137"/>
              <a:gd name="connsiteY3-11768" fmla="*/ 242 h 242"/>
              <a:gd name="connsiteX4-11769" fmla="*/ 48 w 137"/>
              <a:gd name="connsiteY4-11770" fmla="*/ 242 h 242"/>
              <a:gd name="connsiteX5-11771" fmla="*/ 37 w 137"/>
              <a:gd name="connsiteY5-11772" fmla="*/ 232 h 242"/>
              <a:gd name="connsiteX6-11773" fmla="*/ 27 w 137"/>
              <a:gd name="connsiteY6-11774" fmla="*/ 226 h 242"/>
              <a:gd name="connsiteX7-11775" fmla="*/ 16 w 137"/>
              <a:gd name="connsiteY7-11776" fmla="*/ 216 h 242"/>
              <a:gd name="connsiteX8-11777" fmla="*/ 11 w 137"/>
              <a:gd name="connsiteY8-11778" fmla="*/ 211 h 242"/>
              <a:gd name="connsiteX9-11779" fmla="*/ 6 w 137"/>
              <a:gd name="connsiteY9-11780" fmla="*/ 200 h 242"/>
              <a:gd name="connsiteX10-11781" fmla="*/ 0 w 137"/>
              <a:gd name="connsiteY10-11782" fmla="*/ 195 h 242"/>
              <a:gd name="connsiteX11-11783" fmla="*/ 6 w 137"/>
              <a:gd name="connsiteY11-11784" fmla="*/ 190 h 242"/>
              <a:gd name="connsiteX12-11785" fmla="*/ 11 w 137"/>
              <a:gd name="connsiteY12-11786" fmla="*/ 184 h 242"/>
              <a:gd name="connsiteX13-11787" fmla="*/ 16 w 137"/>
              <a:gd name="connsiteY13-11788" fmla="*/ 179 h 242"/>
              <a:gd name="connsiteX14-11789" fmla="*/ 27 w 137"/>
              <a:gd name="connsiteY14-11790" fmla="*/ 174 h 242"/>
              <a:gd name="connsiteX15-11791" fmla="*/ 37 w 137"/>
              <a:gd name="connsiteY15-11792" fmla="*/ 163 h 242"/>
              <a:gd name="connsiteX16-11793" fmla="*/ 48 w 137"/>
              <a:gd name="connsiteY16-11794" fmla="*/ 153 h 242"/>
              <a:gd name="connsiteX17-11795" fmla="*/ 53 w 137"/>
              <a:gd name="connsiteY17-11796" fmla="*/ 137 h 242"/>
              <a:gd name="connsiteX18-11797" fmla="*/ 63 w 137"/>
              <a:gd name="connsiteY18-11798" fmla="*/ 121 h 242"/>
              <a:gd name="connsiteX19-11799" fmla="*/ 63 w 137"/>
              <a:gd name="connsiteY19-11800" fmla="*/ 100 h 242"/>
              <a:gd name="connsiteX20-11801" fmla="*/ 69 w 137"/>
              <a:gd name="connsiteY20-11802" fmla="*/ 89 h 242"/>
              <a:gd name="connsiteX21-11803" fmla="*/ 69 w 137"/>
              <a:gd name="connsiteY21-11804" fmla="*/ 74 h 242"/>
              <a:gd name="connsiteX22-11805" fmla="*/ 69 w 137"/>
              <a:gd name="connsiteY22-11806" fmla="*/ 63 h 242"/>
              <a:gd name="connsiteX23-11807" fmla="*/ 63 w 137"/>
              <a:gd name="connsiteY23-11808" fmla="*/ 47 h 242"/>
              <a:gd name="connsiteX24-11809" fmla="*/ 58 w 137"/>
              <a:gd name="connsiteY24-11810" fmla="*/ 42 h 242"/>
              <a:gd name="connsiteX25-11811" fmla="*/ 53 w 137"/>
              <a:gd name="connsiteY25-11812" fmla="*/ 37 h 242"/>
              <a:gd name="connsiteX26-11813" fmla="*/ 48 w 137"/>
              <a:gd name="connsiteY26-11814" fmla="*/ 32 h 242"/>
              <a:gd name="connsiteX27-11815" fmla="*/ 48 w 137"/>
              <a:gd name="connsiteY27-11816" fmla="*/ 26 h 242"/>
              <a:gd name="connsiteX28-11817" fmla="*/ 48 w 137"/>
              <a:gd name="connsiteY28-11818" fmla="*/ 16 h 242"/>
              <a:gd name="connsiteX29-11819" fmla="*/ 48 w 137"/>
              <a:gd name="connsiteY29-11820" fmla="*/ 10 h 242"/>
              <a:gd name="connsiteX30-11821" fmla="*/ 53 w 137"/>
              <a:gd name="connsiteY30-11822" fmla="*/ 5 h 242"/>
              <a:gd name="connsiteX31-11823" fmla="*/ 58 w 137"/>
              <a:gd name="connsiteY31-11824" fmla="*/ 5 h 242"/>
              <a:gd name="connsiteX32-11825" fmla="*/ 69 w 137"/>
              <a:gd name="connsiteY32-11826" fmla="*/ 0 h 242"/>
              <a:gd name="connsiteX33-11827" fmla="*/ 74 w 137"/>
              <a:gd name="connsiteY33-11828" fmla="*/ 5 h 242"/>
              <a:gd name="connsiteX34-11829" fmla="*/ 84 w 137"/>
              <a:gd name="connsiteY34-11830" fmla="*/ 5 h 242"/>
              <a:gd name="connsiteX35-11831" fmla="*/ 95 w 137"/>
              <a:gd name="connsiteY35-11832" fmla="*/ 10 h 242"/>
              <a:gd name="connsiteX36-11833" fmla="*/ 105 w 137"/>
              <a:gd name="connsiteY36-11834" fmla="*/ 16 h 242"/>
              <a:gd name="connsiteX37-11835" fmla="*/ 116 w 137"/>
              <a:gd name="connsiteY37-11836" fmla="*/ 26 h 242"/>
              <a:gd name="connsiteX38-11837" fmla="*/ 127 w 137"/>
              <a:gd name="connsiteY38-11838" fmla="*/ 32 h 242"/>
              <a:gd name="connsiteX39-11839" fmla="*/ 132 w 137"/>
              <a:gd name="connsiteY39-11840" fmla="*/ 37 h 242"/>
              <a:gd name="connsiteX40-11841" fmla="*/ 137 w 137"/>
              <a:gd name="connsiteY40-11842" fmla="*/ 42 h 242"/>
              <a:gd name="connsiteX41-11843" fmla="*/ 137 w 137"/>
              <a:gd name="connsiteY41-11844" fmla="*/ 47 h 242"/>
              <a:gd name="connsiteX42-11845" fmla="*/ 137 w 137"/>
              <a:gd name="connsiteY42-11846" fmla="*/ 53 h 242"/>
              <a:gd name="connsiteX43-11847" fmla="*/ 137 w 137"/>
              <a:gd name="connsiteY43-11848" fmla="*/ 58 h 242"/>
              <a:gd name="connsiteX44-11849" fmla="*/ 137 w 137"/>
              <a:gd name="connsiteY44-11850" fmla="*/ 63 h 242"/>
              <a:gd name="connsiteX45-11851" fmla="*/ 137 w 137"/>
              <a:gd name="connsiteY45-11852" fmla="*/ 68 h 242"/>
              <a:gd name="connsiteX46-11853" fmla="*/ 132 w 137"/>
              <a:gd name="connsiteY46-11854" fmla="*/ 79 h 242"/>
              <a:gd name="connsiteX47-11855" fmla="*/ 132 w 137"/>
              <a:gd name="connsiteY47-11856" fmla="*/ 89 h 242"/>
              <a:gd name="connsiteX48-11857" fmla="*/ 127 w 137"/>
              <a:gd name="connsiteY48-11858" fmla="*/ 100 h 242"/>
              <a:gd name="connsiteX49-11859" fmla="*/ 121 w 137"/>
              <a:gd name="connsiteY49-11860" fmla="*/ 111 h 242"/>
              <a:gd name="connsiteX50-11861" fmla="*/ 116 w 137"/>
              <a:gd name="connsiteY50-11862" fmla="*/ 121 h 242"/>
              <a:gd name="connsiteX51-11863" fmla="*/ 116 w 137"/>
              <a:gd name="connsiteY51-11864" fmla="*/ 132 h 242"/>
              <a:gd name="connsiteX52-11865" fmla="*/ 111 w 137"/>
              <a:gd name="connsiteY52-11866" fmla="*/ 137 h 242"/>
              <a:gd name="connsiteX53-11867" fmla="*/ 111 w 137"/>
              <a:gd name="connsiteY53-11868" fmla="*/ 147 h 242"/>
              <a:gd name="connsiteX54-11869" fmla="*/ 111 w 137"/>
              <a:gd name="connsiteY54-11870" fmla="*/ 153 h 242"/>
              <a:gd name="connsiteX55-11871" fmla="*/ 111 w 137"/>
              <a:gd name="connsiteY55-11872" fmla="*/ 158 h 242"/>
              <a:gd name="connsiteX56-11873" fmla="*/ 111 w 137"/>
              <a:gd name="connsiteY56-11874" fmla="*/ 158 h 242"/>
              <a:gd name="connsiteX57-11875" fmla="*/ 111 w 137"/>
              <a:gd name="connsiteY57-11876" fmla="*/ 163 h 242"/>
              <a:gd name="connsiteX58-11877" fmla="*/ 116 w 137"/>
              <a:gd name="connsiteY58-11878" fmla="*/ 163 h 242"/>
              <a:gd name="connsiteX59-11879" fmla="*/ 116 w 137"/>
              <a:gd name="connsiteY59-11880" fmla="*/ 163 h 242"/>
              <a:gd name="connsiteX60-11881" fmla="*/ 121 w 137"/>
              <a:gd name="connsiteY60-11882" fmla="*/ 163 h 242"/>
              <a:gd name="connsiteX0-11883" fmla="*/ 69 w 137"/>
              <a:gd name="connsiteY0-11884" fmla="*/ 242 h 242"/>
              <a:gd name="connsiteX1-11885" fmla="*/ 58 w 137"/>
              <a:gd name="connsiteY1-11886" fmla="*/ 242 h 242"/>
              <a:gd name="connsiteX2-11887" fmla="*/ 53 w 137"/>
              <a:gd name="connsiteY2-11888" fmla="*/ 242 h 242"/>
              <a:gd name="connsiteX3-11889" fmla="*/ 48 w 137"/>
              <a:gd name="connsiteY3-11890" fmla="*/ 242 h 242"/>
              <a:gd name="connsiteX4-11891" fmla="*/ 37 w 137"/>
              <a:gd name="connsiteY4-11892" fmla="*/ 232 h 242"/>
              <a:gd name="connsiteX5-11893" fmla="*/ 27 w 137"/>
              <a:gd name="connsiteY5-11894" fmla="*/ 226 h 242"/>
              <a:gd name="connsiteX6-11895" fmla="*/ 16 w 137"/>
              <a:gd name="connsiteY6-11896" fmla="*/ 216 h 242"/>
              <a:gd name="connsiteX7-11897" fmla="*/ 11 w 137"/>
              <a:gd name="connsiteY7-11898" fmla="*/ 211 h 242"/>
              <a:gd name="connsiteX8-11899" fmla="*/ 6 w 137"/>
              <a:gd name="connsiteY8-11900" fmla="*/ 200 h 242"/>
              <a:gd name="connsiteX9-11901" fmla="*/ 0 w 137"/>
              <a:gd name="connsiteY9-11902" fmla="*/ 195 h 242"/>
              <a:gd name="connsiteX10-11903" fmla="*/ 6 w 137"/>
              <a:gd name="connsiteY10-11904" fmla="*/ 190 h 242"/>
              <a:gd name="connsiteX11-11905" fmla="*/ 11 w 137"/>
              <a:gd name="connsiteY11-11906" fmla="*/ 184 h 242"/>
              <a:gd name="connsiteX12-11907" fmla="*/ 16 w 137"/>
              <a:gd name="connsiteY12-11908" fmla="*/ 179 h 242"/>
              <a:gd name="connsiteX13-11909" fmla="*/ 27 w 137"/>
              <a:gd name="connsiteY13-11910" fmla="*/ 174 h 242"/>
              <a:gd name="connsiteX14-11911" fmla="*/ 37 w 137"/>
              <a:gd name="connsiteY14-11912" fmla="*/ 163 h 242"/>
              <a:gd name="connsiteX15-11913" fmla="*/ 48 w 137"/>
              <a:gd name="connsiteY15-11914" fmla="*/ 153 h 242"/>
              <a:gd name="connsiteX16-11915" fmla="*/ 53 w 137"/>
              <a:gd name="connsiteY16-11916" fmla="*/ 137 h 242"/>
              <a:gd name="connsiteX17-11917" fmla="*/ 63 w 137"/>
              <a:gd name="connsiteY17-11918" fmla="*/ 121 h 242"/>
              <a:gd name="connsiteX18-11919" fmla="*/ 63 w 137"/>
              <a:gd name="connsiteY18-11920" fmla="*/ 100 h 242"/>
              <a:gd name="connsiteX19-11921" fmla="*/ 69 w 137"/>
              <a:gd name="connsiteY19-11922" fmla="*/ 89 h 242"/>
              <a:gd name="connsiteX20-11923" fmla="*/ 69 w 137"/>
              <a:gd name="connsiteY20-11924" fmla="*/ 74 h 242"/>
              <a:gd name="connsiteX21-11925" fmla="*/ 69 w 137"/>
              <a:gd name="connsiteY21-11926" fmla="*/ 63 h 242"/>
              <a:gd name="connsiteX22-11927" fmla="*/ 63 w 137"/>
              <a:gd name="connsiteY22-11928" fmla="*/ 47 h 242"/>
              <a:gd name="connsiteX23-11929" fmla="*/ 58 w 137"/>
              <a:gd name="connsiteY23-11930" fmla="*/ 42 h 242"/>
              <a:gd name="connsiteX24-11931" fmla="*/ 53 w 137"/>
              <a:gd name="connsiteY24-11932" fmla="*/ 37 h 242"/>
              <a:gd name="connsiteX25-11933" fmla="*/ 48 w 137"/>
              <a:gd name="connsiteY25-11934" fmla="*/ 32 h 242"/>
              <a:gd name="connsiteX26-11935" fmla="*/ 48 w 137"/>
              <a:gd name="connsiteY26-11936" fmla="*/ 26 h 242"/>
              <a:gd name="connsiteX27-11937" fmla="*/ 48 w 137"/>
              <a:gd name="connsiteY27-11938" fmla="*/ 16 h 242"/>
              <a:gd name="connsiteX28-11939" fmla="*/ 48 w 137"/>
              <a:gd name="connsiteY28-11940" fmla="*/ 10 h 242"/>
              <a:gd name="connsiteX29-11941" fmla="*/ 53 w 137"/>
              <a:gd name="connsiteY29-11942" fmla="*/ 5 h 242"/>
              <a:gd name="connsiteX30-11943" fmla="*/ 58 w 137"/>
              <a:gd name="connsiteY30-11944" fmla="*/ 5 h 242"/>
              <a:gd name="connsiteX31-11945" fmla="*/ 69 w 137"/>
              <a:gd name="connsiteY31-11946" fmla="*/ 0 h 242"/>
              <a:gd name="connsiteX32-11947" fmla="*/ 74 w 137"/>
              <a:gd name="connsiteY32-11948" fmla="*/ 5 h 242"/>
              <a:gd name="connsiteX33-11949" fmla="*/ 84 w 137"/>
              <a:gd name="connsiteY33-11950" fmla="*/ 5 h 242"/>
              <a:gd name="connsiteX34-11951" fmla="*/ 95 w 137"/>
              <a:gd name="connsiteY34-11952" fmla="*/ 10 h 242"/>
              <a:gd name="connsiteX35-11953" fmla="*/ 105 w 137"/>
              <a:gd name="connsiteY35-11954" fmla="*/ 16 h 242"/>
              <a:gd name="connsiteX36-11955" fmla="*/ 116 w 137"/>
              <a:gd name="connsiteY36-11956" fmla="*/ 26 h 242"/>
              <a:gd name="connsiteX37-11957" fmla="*/ 127 w 137"/>
              <a:gd name="connsiteY37-11958" fmla="*/ 32 h 242"/>
              <a:gd name="connsiteX38-11959" fmla="*/ 132 w 137"/>
              <a:gd name="connsiteY38-11960" fmla="*/ 37 h 242"/>
              <a:gd name="connsiteX39-11961" fmla="*/ 137 w 137"/>
              <a:gd name="connsiteY39-11962" fmla="*/ 42 h 242"/>
              <a:gd name="connsiteX40-11963" fmla="*/ 137 w 137"/>
              <a:gd name="connsiteY40-11964" fmla="*/ 47 h 242"/>
              <a:gd name="connsiteX41-11965" fmla="*/ 137 w 137"/>
              <a:gd name="connsiteY41-11966" fmla="*/ 53 h 242"/>
              <a:gd name="connsiteX42-11967" fmla="*/ 137 w 137"/>
              <a:gd name="connsiteY42-11968" fmla="*/ 58 h 242"/>
              <a:gd name="connsiteX43-11969" fmla="*/ 137 w 137"/>
              <a:gd name="connsiteY43-11970" fmla="*/ 63 h 242"/>
              <a:gd name="connsiteX44-11971" fmla="*/ 137 w 137"/>
              <a:gd name="connsiteY44-11972" fmla="*/ 68 h 242"/>
              <a:gd name="connsiteX45-11973" fmla="*/ 132 w 137"/>
              <a:gd name="connsiteY45-11974" fmla="*/ 79 h 242"/>
              <a:gd name="connsiteX46-11975" fmla="*/ 132 w 137"/>
              <a:gd name="connsiteY46-11976" fmla="*/ 89 h 242"/>
              <a:gd name="connsiteX47-11977" fmla="*/ 127 w 137"/>
              <a:gd name="connsiteY47-11978" fmla="*/ 100 h 242"/>
              <a:gd name="connsiteX48-11979" fmla="*/ 121 w 137"/>
              <a:gd name="connsiteY48-11980" fmla="*/ 111 h 242"/>
              <a:gd name="connsiteX49-11981" fmla="*/ 116 w 137"/>
              <a:gd name="connsiteY49-11982" fmla="*/ 121 h 242"/>
              <a:gd name="connsiteX50-11983" fmla="*/ 116 w 137"/>
              <a:gd name="connsiteY50-11984" fmla="*/ 132 h 242"/>
              <a:gd name="connsiteX51-11985" fmla="*/ 111 w 137"/>
              <a:gd name="connsiteY51-11986" fmla="*/ 137 h 242"/>
              <a:gd name="connsiteX52-11987" fmla="*/ 111 w 137"/>
              <a:gd name="connsiteY52-11988" fmla="*/ 147 h 242"/>
              <a:gd name="connsiteX53-11989" fmla="*/ 111 w 137"/>
              <a:gd name="connsiteY53-11990" fmla="*/ 153 h 242"/>
              <a:gd name="connsiteX54-11991" fmla="*/ 111 w 137"/>
              <a:gd name="connsiteY54-11992" fmla="*/ 158 h 242"/>
              <a:gd name="connsiteX55-11993" fmla="*/ 111 w 137"/>
              <a:gd name="connsiteY55-11994" fmla="*/ 158 h 242"/>
              <a:gd name="connsiteX56-11995" fmla="*/ 111 w 137"/>
              <a:gd name="connsiteY56-11996" fmla="*/ 163 h 242"/>
              <a:gd name="connsiteX57-11997" fmla="*/ 116 w 137"/>
              <a:gd name="connsiteY57-11998" fmla="*/ 163 h 242"/>
              <a:gd name="connsiteX58-11999" fmla="*/ 116 w 137"/>
              <a:gd name="connsiteY58-12000" fmla="*/ 163 h 242"/>
              <a:gd name="connsiteX59-12001" fmla="*/ 121 w 137"/>
              <a:gd name="connsiteY59-12002" fmla="*/ 163 h 242"/>
              <a:gd name="connsiteX0-12003" fmla="*/ 69 w 137"/>
              <a:gd name="connsiteY0-12004" fmla="*/ 242 h 242"/>
              <a:gd name="connsiteX1-12005" fmla="*/ 58 w 137"/>
              <a:gd name="connsiteY1-12006" fmla="*/ 242 h 242"/>
              <a:gd name="connsiteX2-12007" fmla="*/ 48 w 137"/>
              <a:gd name="connsiteY2-12008" fmla="*/ 242 h 242"/>
              <a:gd name="connsiteX3-12009" fmla="*/ 37 w 137"/>
              <a:gd name="connsiteY3-12010" fmla="*/ 232 h 242"/>
              <a:gd name="connsiteX4-12011" fmla="*/ 27 w 137"/>
              <a:gd name="connsiteY4-12012" fmla="*/ 226 h 242"/>
              <a:gd name="connsiteX5-12013" fmla="*/ 16 w 137"/>
              <a:gd name="connsiteY5-12014" fmla="*/ 216 h 242"/>
              <a:gd name="connsiteX6-12015" fmla="*/ 11 w 137"/>
              <a:gd name="connsiteY6-12016" fmla="*/ 211 h 242"/>
              <a:gd name="connsiteX7-12017" fmla="*/ 6 w 137"/>
              <a:gd name="connsiteY7-12018" fmla="*/ 200 h 242"/>
              <a:gd name="connsiteX8-12019" fmla="*/ 0 w 137"/>
              <a:gd name="connsiteY8-12020" fmla="*/ 195 h 242"/>
              <a:gd name="connsiteX9-12021" fmla="*/ 6 w 137"/>
              <a:gd name="connsiteY9-12022" fmla="*/ 190 h 242"/>
              <a:gd name="connsiteX10-12023" fmla="*/ 11 w 137"/>
              <a:gd name="connsiteY10-12024" fmla="*/ 184 h 242"/>
              <a:gd name="connsiteX11-12025" fmla="*/ 16 w 137"/>
              <a:gd name="connsiteY11-12026" fmla="*/ 179 h 242"/>
              <a:gd name="connsiteX12-12027" fmla="*/ 27 w 137"/>
              <a:gd name="connsiteY12-12028" fmla="*/ 174 h 242"/>
              <a:gd name="connsiteX13-12029" fmla="*/ 37 w 137"/>
              <a:gd name="connsiteY13-12030" fmla="*/ 163 h 242"/>
              <a:gd name="connsiteX14-12031" fmla="*/ 48 w 137"/>
              <a:gd name="connsiteY14-12032" fmla="*/ 153 h 242"/>
              <a:gd name="connsiteX15-12033" fmla="*/ 53 w 137"/>
              <a:gd name="connsiteY15-12034" fmla="*/ 137 h 242"/>
              <a:gd name="connsiteX16-12035" fmla="*/ 63 w 137"/>
              <a:gd name="connsiteY16-12036" fmla="*/ 121 h 242"/>
              <a:gd name="connsiteX17-12037" fmla="*/ 63 w 137"/>
              <a:gd name="connsiteY17-12038" fmla="*/ 100 h 242"/>
              <a:gd name="connsiteX18-12039" fmla="*/ 69 w 137"/>
              <a:gd name="connsiteY18-12040" fmla="*/ 89 h 242"/>
              <a:gd name="connsiteX19-12041" fmla="*/ 69 w 137"/>
              <a:gd name="connsiteY19-12042" fmla="*/ 74 h 242"/>
              <a:gd name="connsiteX20-12043" fmla="*/ 69 w 137"/>
              <a:gd name="connsiteY20-12044" fmla="*/ 63 h 242"/>
              <a:gd name="connsiteX21-12045" fmla="*/ 63 w 137"/>
              <a:gd name="connsiteY21-12046" fmla="*/ 47 h 242"/>
              <a:gd name="connsiteX22-12047" fmla="*/ 58 w 137"/>
              <a:gd name="connsiteY22-12048" fmla="*/ 42 h 242"/>
              <a:gd name="connsiteX23-12049" fmla="*/ 53 w 137"/>
              <a:gd name="connsiteY23-12050" fmla="*/ 37 h 242"/>
              <a:gd name="connsiteX24-12051" fmla="*/ 48 w 137"/>
              <a:gd name="connsiteY24-12052" fmla="*/ 32 h 242"/>
              <a:gd name="connsiteX25-12053" fmla="*/ 48 w 137"/>
              <a:gd name="connsiteY25-12054" fmla="*/ 26 h 242"/>
              <a:gd name="connsiteX26-12055" fmla="*/ 48 w 137"/>
              <a:gd name="connsiteY26-12056" fmla="*/ 16 h 242"/>
              <a:gd name="connsiteX27-12057" fmla="*/ 48 w 137"/>
              <a:gd name="connsiteY27-12058" fmla="*/ 10 h 242"/>
              <a:gd name="connsiteX28-12059" fmla="*/ 53 w 137"/>
              <a:gd name="connsiteY28-12060" fmla="*/ 5 h 242"/>
              <a:gd name="connsiteX29-12061" fmla="*/ 58 w 137"/>
              <a:gd name="connsiteY29-12062" fmla="*/ 5 h 242"/>
              <a:gd name="connsiteX30-12063" fmla="*/ 69 w 137"/>
              <a:gd name="connsiteY30-12064" fmla="*/ 0 h 242"/>
              <a:gd name="connsiteX31-12065" fmla="*/ 74 w 137"/>
              <a:gd name="connsiteY31-12066" fmla="*/ 5 h 242"/>
              <a:gd name="connsiteX32-12067" fmla="*/ 84 w 137"/>
              <a:gd name="connsiteY32-12068" fmla="*/ 5 h 242"/>
              <a:gd name="connsiteX33-12069" fmla="*/ 95 w 137"/>
              <a:gd name="connsiteY33-12070" fmla="*/ 10 h 242"/>
              <a:gd name="connsiteX34-12071" fmla="*/ 105 w 137"/>
              <a:gd name="connsiteY34-12072" fmla="*/ 16 h 242"/>
              <a:gd name="connsiteX35-12073" fmla="*/ 116 w 137"/>
              <a:gd name="connsiteY35-12074" fmla="*/ 26 h 242"/>
              <a:gd name="connsiteX36-12075" fmla="*/ 127 w 137"/>
              <a:gd name="connsiteY36-12076" fmla="*/ 32 h 242"/>
              <a:gd name="connsiteX37-12077" fmla="*/ 132 w 137"/>
              <a:gd name="connsiteY37-12078" fmla="*/ 37 h 242"/>
              <a:gd name="connsiteX38-12079" fmla="*/ 137 w 137"/>
              <a:gd name="connsiteY38-12080" fmla="*/ 42 h 242"/>
              <a:gd name="connsiteX39-12081" fmla="*/ 137 w 137"/>
              <a:gd name="connsiteY39-12082" fmla="*/ 47 h 242"/>
              <a:gd name="connsiteX40-12083" fmla="*/ 137 w 137"/>
              <a:gd name="connsiteY40-12084" fmla="*/ 53 h 242"/>
              <a:gd name="connsiteX41-12085" fmla="*/ 137 w 137"/>
              <a:gd name="connsiteY41-12086" fmla="*/ 58 h 242"/>
              <a:gd name="connsiteX42-12087" fmla="*/ 137 w 137"/>
              <a:gd name="connsiteY42-12088" fmla="*/ 63 h 242"/>
              <a:gd name="connsiteX43-12089" fmla="*/ 137 w 137"/>
              <a:gd name="connsiteY43-12090" fmla="*/ 68 h 242"/>
              <a:gd name="connsiteX44-12091" fmla="*/ 132 w 137"/>
              <a:gd name="connsiteY44-12092" fmla="*/ 79 h 242"/>
              <a:gd name="connsiteX45-12093" fmla="*/ 132 w 137"/>
              <a:gd name="connsiteY45-12094" fmla="*/ 89 h 242"/>
              <a:gd name="connsiteX46-12095" fmla="*/ 127 w 137"/>
              <a:gd name="connsiteY46-12096" fmla="*/ 100 h 242"/>
              <a:gd name="connsiteX47-12097" fmla="*/ 121 w 137"/>
              <a:gd name="connsiteY47-12098" fmla="*/ 111 h 242"/>
              <a:gd name="connsiteX48-12099" fmla="*/ 116 w 137"/>
              <a:gd name="connsiteY48-12100" fmla="*/ 121 h 242"/>
              <a:gd name="connsiteX49-12101" fmla="*/ 116 w 137"/>
              <a:gd name="connsiteY49-12102" fmla="*/ 132 h 242"/>
              <a:gd name="connsiteX50-12103" fmla="*/ 111 w 137"/>
              <a:gd name="connsiteY50-12104" fmla="*/ 137 h 242"/>
              <a:gd name="connsiteX51-12105" fmla="*/ 111 w 137"/>
              <a:gd name="connsiteY51-12106" fmla="*/ 147 h 242"/>
              <a:gd name="connsiteX52-12107" fmla="*/ 111 w 137"/>
              <a:gd name="connsiteY52-12108" fmla="*/ 153 h 242"/>
              <a:gd name="connsiteX53-12109" fmla="*/ 111 w 137"/>
              <a:gd name="connsiteY53-12110" fmla="*/ 158 h 242"/>
              <a:gd name="connsiteX54-12111" fmla="*/ 111 w 137"/>
              <a:gd name="connsiteY54-12112" fmla="*/ 158 h 242"/>
              <a:gd name="connsiteX55-12113" fmla="*/ 111 w 137"/>
              <a:gd name="connsiteY55-12114" fmla="*/ 163 h 242"/>
              <a:gd name="connsiteX56-12115" fmla="*/ 116 w 137"/>
              <a:gd name="connsiteY56-12116" fmla="*/ 163 h 242"/>
              <a:gd name="connsiteX57-12117" fmla="*/ 116 w 137"/>
              <a:gd name="connsiteY57-12118" fmla="*/ 163 h 242"/>
              <a:gd name="connsiteX58-12119" fmla="*/ 121 w 137"/>
              <a:gd name="connsiteY58-12120" fmla="*/ 163 h 242"/>
              <a:gd name="connsiteX0-12121" fmla="*/ 69 w 137"/>
              <a:gd name="connsiteY0-12122" fmla="*/ 242 h 242"/>
              <a:gd name="connsiteX1-12123" fmla="*/ 48 w 137"/>
              <a:gd name="connsiteY1-12124" fmla="*/ 242 h 242"/>
              <a:gd name="connsiteX2-12125" fmla="*/ 37 w 137"/>
              <a:gd name="connsiteY2-12126" fmla="*/ 232 h 242"/>
              <a:gd name="connsiteX3-12127" fmla="*/ 27 w 137"/>
              <a:gd name="connsiteY3-12128" fmla="*/ 226 h 242"/>
              <a:gd name="connsiteX4-12129" fmla="*/ 16 w 137"/>
              <a:gd name="connsiteY4-12130" fmla="*/ 216 h 242"/>
              <a:gd name="connsiteX5-12131" fmla="*/ 11 w 137"/>
              <a:gd name="connsiteY5-12132" fmla="*/ 211 h 242"/>
              <a:gd name="connsiteX6-12133" fmla="*/ 6 w 137"/>
              <a:gd name="connsiteY6-12134" fmla="*/ 200 h 242"/>
              <a:gd name="connsiteX7-12135" fmla="*/ 0 w 137"/>
              <a:gd name="connsiteY7-12136" fmla="*/ 195 h 242"/>
              <a:gd name="connsiteX8-12137" fmla="*/ 6 w 137"/>
              <a:gd name="connsiteY8-12138" fmla="*/ 190 h 242"/>
              <a:gd name="connsiteX9-12139" fmla="*/ 11 w 137"/>
              <a:gd name="connsiteY9-12140" fmla="*/ 184 h 242"/>
              <a:gd name="connsiteX10-12141" fmla="*/ 16 w 137"/>
              <a:gd name="connsiteY10-12142" fmla="*/ 179 h 242"/>
              <a:gd name="connsiteX11-12143" fmla="*/ 27 w 137"/>
              <a:gd name="connsiteY11-12144" fmla="*/ 174 h 242"/>
              <a:gd name="connsiteX12-12145" fmla="*/ 37 w 137"/>
              <a:gd name="connsiteY12-12146" fmla="*/ 163 h 242"/>
              <a:gd name="connsiteX13-12147" fmla="*/ 48 w 137"/>
              <a:gd name="connsiteY13-12148" fmla="*/ 153 h 242"/>
              <a:gd name="connsiteX14-12149" fmla="*/ 53 w 137"/>
              <a:gd name="connsiteY14-12150" fmla="*/ 137 h 242"/>
              <a:gd name="connsiteX15-12151" fmla="*/ 63 w 137"/>
              <a:gd name="connsiteY15-12152" fmla="*/ 121 h 242"/>
              <a:gd name="connsiteX16-12153" fmla="*/ 63 w 137"/>
              <a:gd name="connsiteY16-12154" fmla="*/ 100 h 242"/>
              <a:gd name="connsiteX17-12155" fmla="*/ 69 w 137"/>
              <a:gd name="connsiteY17-12156" fmla="*/ 89 h 242"/>
              <a:gd name="connsiteX18-12157" fmla="*/ 69 w 137"/>
              <a:gd name="connsiteY18-12158" fmla="*/ 74 h 242"/>
              <a:gd name="connsiteX19-12159" fmla="*/ 69 w 137"/>
              <a:gd name="connsiteY19-12160" fmla="*/ 63 h 242"/>
              <a:gd name="connsiteX20-12161" fmla="*/ 63 w 137"/>
              <a:gd name="connsiteY20-12162" fmla="*/ 47 h 242"/>
              <a:gd name="connsiteX21-12163" fmla="*/ 58 w 137"/>
              <a:gd name="connsiteY21-12164" fmla="*/ 42 h 242"/>
              <a:gd name="connsiteX22-12165" fmla="*/ 53 w 137"/>
              <a:gd name="connsiteY22-12166" fmla="*/ 37 h 242"/>
              <a:gd name="connsiteX23-12167" fmla="*/ 48 w 137"/>
              <a:gd name="connsiteY23-12168" fmla="*/ 32 h 242"/>
              <a:gd name="connsiteX24-12169" fmla="*/ 48 w 137"/>
              <a:gd name="connsiteY24-12170" fmla="*/ 26 h 242"/>
              <a:gd name="connsiteX25-12171" fmla="*/ 48 w 137"/>
              <a:gd name="connsiteY25-12172" fmla="*/ 16 h 242"/>
              <a:gd name="connsiteX26-12173" fmla="*/ 48 w 137"/>
              <a:gd name="connsiteY26-12174" fmla="*/ 10 h 242"/>
              <a:gd name="connsiteX27-12175" fmla="*/ 53 w 137"/>
              <a:gd name="connsiteY27-12176" fmla="*/ 5 h 242"/>
              <a:gd name="connsiteX28-12177" fmla="*/ 58 w 137"/>
              <a:gd name="connsiteY28-12178" fmla="*/ 5 h 242"/>
              <a:gd name="connsiteX29-12179" fmla="*/ 69 w 137"/>
              <a:gd name="connsiteY29-12180" fmla="*/ 0 h 242"/>
              <a:gd name="connsiteX30-12181" fmla="*/ 74 w 137"/>
              <a:gd name="connsiteY30-12182" fmla="*/ 5 h 242"/>
              <a:gd name="connsiteX31-12183" fmla="*/ 84 w 137"/>
              <a:gd name="connsiteY31-12184" fmla="*/ 5 h 242"/>
              <a:gd name="connsiteX32-12185" fmla="*/ 95 w 137"/>
              <a:gd name="connsiteY32-12186" fmla="*/ 10 h 242"/>
              <a:gd name="connsiteX33-12187" fmla="*/ 105 w 137"/>
              <a:gd name="connsiteY33-12188" fmla="*/ 16 h 242"/>
              <a:gd name="connsiteX34-12189" fmla="*/ 116 w 137"/>
              <a:gd name="connsiteY34-12190" fmla="*/ 26 h 242"/>
              <a:gd name="connsiteX35-12191" fmla="*/ 127 w 137"/>
              <a:gd name="connsiteY35-12192" fmla="*/ 32 h 242"/>
              <a:gd name="connsiteX36-12193" fmla="*/ 132 w 137"/>
              <a:gd name="connsiteY36-12194" fmla="*/ 37 h 242"/>
              <a:gd name="connsiteX37-12195" fmla="*/ 137 w 137"/>
              <a:gd name="connsiteY37-12196" fmla="*/ 42 h 242"/>
              <a:gd name="connsiteX38-12197" fmla="*/ 137 w 137"/>
              <a:gd name="connsiteY38-12198" fmla="*/ 47 h 242"/>
              <a:gd name="connsiteX39-12199" fmla="*/ 137 w 137"/>
              <a:gd name="connsiteY39-12200" fmla="*/ 53 h 242"/>
              <a:gd name="connsiteX40-12201" fmla="*/ 137 w 137"/>
              <a:gd name="connsiteY40-12202" fmla="*/ 58 h 242"/>
              <a:gd name="connsiteX41-12203" fmla="*/ 137 w 137"/>
              <a:gd name="connsiteY41-12204" fmla="*/ 63 h 242"/>
              <a:gd name="connsiteX42-12205" fmla="*/ 137 w 137"/>
              <a:gd name="connsiteY42-12206" fmla="*/ 68 h 242"/>
              <a:gd name="connsiteX43-12207" fmla="*/ 132 w 137"/>
              <a:gd name="connsiteY43-12208" fmla="*/ 79 h 242"/>
              <a:gd name="connsiteX44-12209" fmla="*/ 132 w 137"/>
              <a:gd name="connsiteY44-12210" fmla="*/ 89 h 242"/>
              <a:gd name="connsiteX45-12211" fmla="*/ 127 w 137"/>
              <a:gd name="connsiteY45-12212" fmla="*/ 100 h 242"/>
              <a:gd name="connsiteX46-12213" fmla="*/ 121 w 137"/>
              <a:gd name="connsiteY46-12214" fmla="*/ 111 h 242"/>
              <a:gd name="connsiteX47-12215" fmla="*/ 116 w 137"/>
              <a:gd name="connsiteY47-12216" fmla="*/ 121 h 242"/>
              <a:gd name="connsiteX48-12217" fmla="*/ 116 w 137"/>
              <a:gd name="connsiteY48-12218" fmla="*/ 132 h 242"/>
              <a:gd name="connsiteX49-12219" fmla="*/ 111 w 137"/>
              <a:gd name="connsiteY49-12220" fmla="*/ 137 h 242"/>
              <a:gd name="connsiteX50-12221" fmla="*/ 111 w 137"/>
              <a:gd name="connsiteY50-12222" fmla="*/ 147 h 242"/>
              <a:gd name="connsiteX51-12223" fmla="*/ 111 w 137"/>
              <a:gd name="connsiteY51-12224" fmla="*/ 153 h 242"/>
              <a:gd name="connsiteX52-12225" fmla="*/ 111 w 137"/>
              <a:gd name="connsiteY52-12226" fmla="*/ 158 h 242"/>
              <a:gd name="connsiteX53-12227" fmla="*/ 111 w 137"/>
              <a:gd name="connsiteY53-12228" fmla="*/ 158 h 242"/>
              <a:gd name="connsiteX54-12229" fmla="*/ 111 w 137"/>
              <a:gd name="connsiteY54-12230" fmla="*/ 163 h 242"/>
              <a:gd name="connsiteX55-12231" fmla="*/ 116 w 137"/>
              <a:gd name="connsiteY55-12232" fmla="*/ 163 h 242"/>
              <a:gd name="connsiteX56-12233" fmla="*/ 116 w 137"/>
              <a:gd name="connsiteY56-12234" fmla="*/ 163 h 242"/>
              <a:gd name="connsiteX57-12235" fmla="*/ 121 w 137"/>
              <a:gd name="connsiteY57-12236" fmla="*/ 163 h 242"/>
              <a:gd name="connsiteX0-12237" fmla="*/ 48 w 137"/>
              <a:gd name="connsiteY0-12238" fmla="*/ 242 h 242"/>
              <a:gd name="connsiteX1-12239" fmla="*/ 37 w 137"/>
              <a:gd name="connsiteY1-12240" fmla="*/ 232 h 242"/>
              <a:gd name="connsiteX2-12241" fmla="*/ 27 w 137"/>
              <a:gd name="connsiteY2-12242" fmla="*/ 226 h 242"/>
              <a:gd name="connsiteX3-12243" fmla="*/ 16 w 137"/>
              <a:gd name="connsiteY3-12244" fmla="*/ 216 h 242"/>
              <a:gd name="connsiteX4-12245" fmla="*/ 11 w 137"/>
              <a:gd name="connsiteY4-12246" fmla="*/ 211 h 242"/>
              <a:gd name="connsiteX5-12247" fmla="*/ 6 w 137"/>
              <a:gd name="connsiteY5-12248" fmla="*/ 200 h 242"/>
              <a:gd name="connsiteX6-12249" fmla="*/ 0 w 137"/>
              <a:gd name="connsiteY6-12250" fmla="*/ 195 h 242"/>
              <a:gd name="connsiteX7-12251" fmla="*/ 6 w 137"/>
              <a:gd name="connsiteY7-12252" fmla="*/ 190 h 242"/>
              <a:gd name="connsiteX8-12253" fmla="*/ 11 w 137"/>
              <a:gd name="connsiteY8-12254" fmla="*/ 184 h 242"/>
              <a:gd name="connsiteX9-12255" fmla="*/ 16 w 137"/>
              <a:gd name="connsiteY9-12256" fmla="*/ 179 h 242"/>
              <a:gd name="connsiteX10-12257" fmla="*/ 27 w 137"/>
              <a:gd name="connsiteY10-12258" fmla="*/ 174 h 242"/>
              <a:gd name="connsiteX11-12259" fmla="*/ 37 w 137"/>
              <a:gd name="connsiteY11-12260" fmla="*/ 163 h 242"/>
              <a:gd name="connsiteX12-12261" fmla="*/ 48 w 137"/>
              <a:gd name="connsiteY12-12262" fmla="*/ 153 h 242"/>
              <a:gd name="connsiteX13-12263" fmla="*/ 53 w 137"/>
              <a:gd name="connsiteY13-12264" fmla="*/ 137 h 242"/>
              <a:gd name="connsiteX14-12265" fmla="*/ 63 w 137"/>
              <a:gd name="connsiteY14-12266" fmla="*/ 121 h 242"/>
              <a:gd name="connsiteX15-12267" fmla="*/ 63 w 137"/>
              <a:gd name="connsiteY15-12268" fmla="*/ 100 h 242"/>
              <a:gd name="connsiteX16-12269" fmla="*/ 69 w 137"/>
              <a:gd name="connsiteY16-12270" fmla="*/ 89 h 242"/>
              <a:gd name="connsiteX17-12271" fmla="*/ 69 w 137"/>
              <a:gd name="connsiteY17-12272" fmla="*/ 74 h 242"/>
              <a:gd name="connsiteX18-12273" fmla="*/ 69 w 137"/>
              <a:gd name="connsiteY18-12274" fmla="*/ 63 h 242"/>
              <a:gd name="connsiteX19-12275" fmla="*/ 63 w 137"/>
              <a:gd name="connsiteY19-12276" fmla="*/ 47 h 242"/>
              <a:gd name="connsiteX20-12277" fmla="*/ 58 w 137"/>
              <a:gd name="connsiteY20-12278" fmla="*/ 42 h 242"/>
              <a:gd name="connsiteX21-12279" fmla="*/ 53 w 137"/>
              <a:gd name="connsiteY21-12280" fmla="*/ 37 h 242"/>
              <a:gd name="connsiteX22-12281" fmla="*/ 48 w 137"/>
              <a:gd name="connsiteY22-12282" fmla="*/ 32 h 242"/>
              <a:gd name="connsiteX23-12283" fmla="*/ 48 w 137"/>
              <a:gd name="connsiteY23-12284" fmla="*/ 26 h 242"/>
              <a:gd name="connsiteX24-12285" fmla="*/ 48 w 137"/>
              <a:gd name="connsiteY24-12286" fmla="*/ 16 h 242"/>
              <a:gd name="connsiteX25-12287" fmla="*/ 48 w 137"/>
              <a:gd name="connsiteY25-12288" fmla="*/ 10 h 242"/>
              <a:gd name="connsiteX26-12289" fmla="*/ 53 w 137"/>
              <a:gd name="connsiteY26-12290" fmla="*/ 5 h 242"/>
              <a:gd name="connsiteX27-12291" fmla="*/ 58 w 137"/>
              <a:gd name="connsiteY27-12292" fmla="*/ 5 h 242"/>
              <a:gd name="connsiteX28-12293" fmla="*/ 69 w 137"/>
              <a:gd name="connsiteY28-12294" fmla="*/ 0 h 242"/>
              <a:gd name="connsiteX29-12295" fmla="*/ 74 w 137"/>
              <a:gd name="connsiteY29-12296" fmla="*/ 5 h 242"/>
              <a:gd name="connsiteX30-12297" fmla="*/ 84 w 137"/>
              <a:gd name="connsiteY30-12298" fmla="*/ 5 h 242"/>
              <a:gd name="connsiteX31-12299" fmla="*/ 95 w 137"/>
              <a:gd name="connsiteY31-12300" fmla="*/ 10 h 242"/>
              <a:gd name="connsiteX32-12301" fmla="*/ 105 w 137"/>
              <a:gd name="connsiteY32-12302" fmla="*/ 16 h 242"/>
              <a:gd name="connsiteX33-12303" fmla="*/ 116 w 137"/>
              <a:gd name="connsiteY33-12304" fmla="*/ 26 h 242"/>
              <a:gd name="connsiteX34-12305" fmla="*/ 127 w 137"/>
              <a:gd name="connsiteY34-12306" fmla="*/ 32 h 242"/>
              <a:gd name="connsiteX35-12307" fmla="*/ 132 w 137"/>
              <a:gd name="connsiteY35-12308" fmla="*/ 37 h 242"/>
              <a:gd name="connsiteX36-12309" fmla="*/ 137 w 137"/>
              <a:gd name="connsiteY36-12310" fmla="*/ 42 h 242"/>
              <a:gd name="connsiteX37-12311" fmla="*/ 137 w 137"/>
              <a:gd name="connsiteY37-12312" fmla="*/ 47 h 242"/>
              <a:gd name="connsiteX38-12313" fmla="*/ 137 w 137"/>
              <a:gd name="connsiteY38-12314" fmla="*/ 53 h 242"/>
              <a:gd name="connsiteX39-12315" fmla="*/ 137 w 137"/>
              <a:gd name="connsiteY39-12316" fmla="*/ 58 h 242"/>
              <a:gd name="connsiteX40-12317" fmla="*/ 137 w 137"/>
              <a:gd name="connsiteY40-12318" fmla="*/ 63 h 242"/>
              <a:gd name="connsiteX41-12319" fmla="*/ 137 w 137"/>
              <a:gd name="connsiteY41-12320" fmla="*/ 68 h 242"/>
              <a:gd name="connsiteX42-12321" fmla="*/ 132 w 137"/>
              <a:gd name="connsiteY42-12322" fmla="*/ 79 h 242"/>
              <a:gd name="connsiteX43-12323" fmla="*/ 132 w 137"/>
              <a:gd name="connsiteY43-12324" fmla="*/ 89 h 242"/>
              <a:gd name="connsiteX44-12325" fmla="*/ 127 w 137"/>
              <a:gd name="connsiteY44-12326" fmla="*/ 100 h 242"/>
              <a:gd name="connsiteX45-12327" fmla="*/ 121 w 137"/>
              <a:gd name="connsiteY45-12328" fmla="*/ 111 h 242"/>
              <a:gd name="connsiteX46-12329" fmla="*/ 116 w 137"/>
              <a:gd name="connsiteY46-12330" fmla="*/ 121 h 242"/>
              <a:gd name="connsiteX47-12331" fmla="*/ 116 w 137"/>
              <a:gd name="connsiteY47-12332" fmla="*/ 132 h 242"/>
              <a:gd name="connsiteX48-12333" fmla="*/ 111 w 137"/>
              <a:gd name="connsiteY48-12334" fmla="*/ 137 h 242"/>
              <a:gd name="connsiteX49-12335" fmla="*/ 111 w 137"/>
              <a:gd name="connsiteY49-12336" fmla="*/ 147 h 242"/>
              <a:gd name="connsiteX50-12337" fmla="*/ 111 w 137"/>
              <a:gd name="connsiteY50-12338" fmla="*/ 153 h 242"/>
              <a:gd name="connsiteX51-12339" fmla="*/ 111 w 137"/>
              <a:gd name="connsiteY51-12340" fmla="*/ 158 h 242"/>
              <a:gd name="connsiteX52-12341" fmla="*/ 111 w 137"/>
              <a:gd name="connsiteY52-12342" fmla="*/ 158 h 242"/>
              <a:gd name="connsiteX53-12343" fmla="*/ 111 w 137"/>
              <a:gd name="connsiteY53-12344" fmla="*/ 163 h 242"/>
              <a:gd name="connsiteX54-12345" fmla="*/ 116 w 137"/>
              <a:gd name="connsiteY54-12346" fmla="*/ 163 h 242"/>
              <a:gd name="connsiteX55-12347" fmla="*/ 116 w 137"/>
              <a:gd name="connsiteY55-12348" fmla="*/ 163 h 242"/>
              <a:gd name="connsiteX56-12349" fmla="*/ 121 w 137"/>
              <a:gd name="connsiteY56-12350" fmla="*/ 163 h 242"/>
              <a:gd name="connsiteX0-12351" fmla="*/ 37 w 137"/>
              <a:gd name="connsiteY0-12352" fmla="*/ 232 h 232"/>
              <a:gd name="connsiteX1-12353" fmla="*/ 27 w 137"/>
              <a:gd name="connsiteY1-12354" fmla="*/ 226 h 232"/>
              <a:gd name="connsiteX2-12355" fmla="*/ 16 w 137"/>
              <a:gd name="connsiteY2-12356" fmla="*/ 216 h 232"/>
              <a:gd name="connsiteX3-12357" fmla="*/ 11 w 137"/>
              <a:gd name="connsiteY3-12358" fmla="*/ 211 h 232"/>
              <a:gd name="connsiteX4-12359" fmla="*/ 6 w 137"/>
              <a:gd name="connsiteY4-12360" fmla="*/ 200 h 232"/>
              <a:gd name="connsiteX5-12361" fmla="*/ 0 w 137"/>
              <a:gd name="connsiteY5-12362" fmla="*/ 195 h 232"/>
              <a:gd name="connsiteX6-12363" fmla="*/ 6 w 137"/>
              <a:gd name="connsiteY6-12364" fmla="*/ 190 h 232"/>
              <a:gd name="connsiteX7-12365" fmla="*/ 11 w 137"/>
              <a:gd name="connsiteY7-12366" fmla="*/ 184 h 232"/>
              <a:gd name="connsiteX8-12367" fmla="*/ 16 w 137"/>
              <a:gd name="connsiteY8-12368" fmla="*/ 179 h 232"/>
              <a:gd name="connsiteX9-12369" fmla="*/ 27 w 137"/>
              <a:gd name="connsiteY9-12370" fmla="*/ 174 h 232"/>
              <a:gd name="connsiteX10-12371" fmla="*/ 37 w 137"/>
              <a:gd name="connsiteY10-12372" fmla="*/ 163 h 232"/>
              <a:gd name="connsiteX11-12373" fmla="*/ 48 w 137"/>
              <a:gd name="connsiteY11-12374" fmla="*/ 153 h 232"/>
              <a:gd name="connsiteX12-12375" fmla="*/ 53 w 137"/>
              <a:gd name="connsiteY12-12376" fmla="*/ 137 h 232"/>
              <a:gd name="connsiteX13-12377" fmla="*/ 63 w 137"/>
              <a:gd name="connsiteY13-12378" fmla="*/ 121 h 232"/>
              <a:gd name="connsiteX14-12379" fmla="*/ 63 w 137"/>
              <a:gd name="connsiteY14-12380" fmla="*/ 100 h 232"/>
              <a:gd name="connsiteX15-12381" fmla="*/ 69 w 137"/>
              <a:gd name="connsiteY15-12382" fmla="*/ 89 h 232"/>
              <a:gd name="connsiteX16-12383" fmla="*/ 69 w 137"/>
              <a:gd name="connsiteY16-12384" fmla="*/ 74 h 232"/>
              <a:gd name="connsiteX17-12385" fmla="*/ 69 w 137"/>
              <a:gd name="connsiteY17-12386" fmla="*/ 63 h 232"/>
              <a:gd name="connsiteX18-12387" fmla="*/ 63 w 137"/>
              <a:gd name="connsiteY18-12388" fmla="*/ 47 h 232"/>
              <a:gd name="connsiteX19-12389" fmla="*/ 58 w 137"/>
              <a:gd name="connsiteY19-12390" fmla="*/ 42 h 232"/>
              <a:gd name="connsiteX20-12391" fmla="*/ 53 w 137"/>
              <a:gd name="connsiteY20-12392" fmla="*/ 37 h 232"/>
              <a:gd name="connsiteX21-12393" fmla="*/ 48 w 137"/>
              <a:gd name="connsiteY21-12394" fmla="*/ 32 h 232"/>
              <a:gd name="connsiteX22-12395" fmla="*/ 48 w 137"/>
              <a:gd name="connsiteY22-12396" fmla="*/ 26 h 232"/>
              <a:gd name="connsiteX23-12397" fmla="*/ 48 w 137"/>
              <a:gd name="connsiteY23-12398" fmla="*/ 16 h 232"/>
              <a:gd name="connsiteX24-12399" fmla="*/ 48 w 137"/>
              <a:gd name="connsiteY24-12400" fmla="*/ 10 h 232"/>
              <a:gd name="connsiteX25-12401" fmla="*/ 53 w 137"/>
              <a:gd name="connsiteY25-12402" fmla="*/ 5 h 232"/>
              <a:gd name="connsiteX26-12403" fmla="*/ 58 w 137"/>
              <a:gd name="connsiteY26-12404" fmla="*/ 5 h 232"/>
              <a:gd name="connsiteX27-12405" fmla="*/ 69 w 137"/>
              <a:gd name="connsiteY27-12406" fmla="*/ 0 h 232"/>
              <a:gd name="connsiteX28-12407" fmla="*/ 74 w 137"/>
              <a:gd name="connsiteY28-12408" fmla="*/ 5 h 232"/>
              <a:gd name="connsiteX29-12409" fmla="*/ 84 w 137"/>
              <a:gd name="connsiteY29-12410" fmla="*/ 5 h 232"/>
              <a:gd name="connsiteX30-12411" fmla="*/ 95 w 137"/>
              <a:gd name="connsiteY30-12412" fmla="*/ 10 h 232"/>
              <a:gd name="connsiteX31-12413" fmla="*/ 105 w 137"/>
              <a:gd name="connsiteY31-12414" fmla="*/ 16 h 232"/>
              <a:gd name="connsiteX32-12415" fmla="*/ 116 w 137"/>
              <a:gd name="connsiteY32-12416" fmla="*/ 26 h 232"/>
              <a:gd name="connsiteX33-12417" fmla="*/ 127 w 137"/>
              <a:gd name="connsiteY33-12418" fmla="*/ 32 h 232"/>
              <a:gd name="connsiteX34-12419" fmla="*/ 132 w 137"/>
              <a:gd name="connsiteY34-12420" fmla="*/ 37 h 232"/>
              <a:gd name="connsiteX35-12421" fmla="*/ 137 w 137"/>
              <a:gd name="connsiteY35-12422" fmla="*/ 42 h 232"/>
              <a:gd name="connsiteX36-12423" fmla="*/ 137 w 137"/>
              <a:gd name="connsiteY36-12424" fmla="*/ 47 h 232"/>
              <a:gd name="connsiteX37-12425" fmla="*/ 137 w 137"/>
              <a:gd name="connsiteY37-12426" fmla="*/ 53 h 232"/>
              <a:gd name="connsiteX38-12427" fmla="*/ 137 w 137"/>
              <a:gd name="connsiteY38-12428" fmla="*/ 58 h 232"/>
              <a:gd name="connsiteX39-12429" fmla="*/ 137 w 137"/>
              <a:gd name="connsiteY39-12430" fmla="*/ 63 h 232"/>
              <a:gd name="connsiteX40-12431" fmla="*/ 137 w 137"/>
              <a:gd name="connsiteY40-12432" fmla="*/ 68 h 232"/>
              <a:gd name="connsiteX41-12433" fmla="*/ 132 w 137"/>
              <a:gd name="connsiteY41-12434" fmla="*/ 79 h 232"/>
              <a:gd name="connsiteX42-12435" fmla="*/ 132 w 137"/>
              <a:gd name="connsiteY42-12436" fmla="*/ 89 h 232"/>
              <a:gd name="connsiteX43-12437" fmla="*/ 127 w 137"/>
              <a:gd name="connsiteY43-12438" fmla="*/ 100 h 232"/>
              <a:gd name="connsiteX44-12439" fmla="*/ 121 w 137"/>
              <a:gd name="connsiteY44-12440" fmla="*/ 111 h 232"/>
              <a:gd name="connsiteX45-12441" fmla="*/ 116 w 137"/>
              <a:gd name="connsiteY45-12442" fmla="*/ 121 h 232"/>
              <a:gd name="connsiteX46-12443" fmla="*/ 116 w 137"/>
              <a:gd name="connsiteY46-12444" fmla="*/ 132 h 232"/>
              <a:gd name="connsiteX47-12445" fmla="*/ 111 w 137"/>
              <a:gd name="connsiteY47-12446" fmla="*/ 137 h 232"/>
              <a:gd name="connsiteX48-12447" fmla="*/ 111 w 137"/>
              <a:gd name="connsiteY48-12448" fmla="*/ 147 h 232"/>
              <a:gd name="connsiteX49-12449" fmla="*/ 111 w 137"/>
              <a:gd name="connsiteY49-12450" fmla="*/ 153 h 232"/>
              <a:gd name="connsiteX50-12451" fmla="*/ 111 w 137"/>
              <a:gd name="connsiteY50-12452" fmla="*/ 158 h 232"/>
              <a:gd name="connsiteX51-12453" fmla="*/ 111 w 137"/>
              <a:gd name="connsiteY51-12454" fmla="*/ 158 h 232"/>
              <a:gd name="connsiteX52-12455" fmla="*/ 111 w 137"/>
              <a:gd name="connsiteY52-12456" fmla="*/ 163 h 232"/>
              <a:gd name="connsiteX53-12457" fmla="*/ 116 w 137"/>
              <a:gd name="connsiteY53-12458" fmla="*/ 163 h 232"/>
              <a:gd name="connsiteX54-12459" fmla="*/ 116 w 137"/>
              <a:gd name="connsiteY54-12460" fmla="*/ 163 h 232"/>
              <a:gd name="connsiteX55-12461" fmla="*/ 121 w 137"/>
              <a:gd name="connsiteY55-12462" fmla="*/ 163 h 232"/>
              <a:gd name="connsiteX0-12463" fmla="*/ 27 w 137"/>
              <a:gd name="connsiteY0-12464" fmla="*/ 226 h 226"/>
              <a:gd name="connsiteX1-12465" fmla="*/ 16 w 137"/>
              <a:gd name="connsiteY1-12466" fmla="*/ 216 h 226"/>
              <a:gd name="connsiteX2-12467" fmla="*/ 11 w 137"/>
              <a:gd name="connsiteY2-12468" fmla="*/ 211 h 226"/>
              <a:gd name="connsiteX3-12469" fmla="*/ 6 w 137"/>
              <a:gd name="connsiteY3-12470" fmla="*/ 200 h 226"/>
              <a:gd name="connsiteX4-12471" fmla="*/ 0 w 137"/>
              <a:gd name="connsiteY4-12472" fmla="*/ 195 h 226"/>
              <a:gd name="connsiteX5-12473" fmla="*/ 6 w 137"/>
              <a:gd name="connsiteY5-12474" fmla="*/ 190 h 226"/>
              <a:gd name="connsiteX6-12475" fmla="*/ 11 w 137"/>
              <a:gd name="connsiteY6-12476" fmla="*/ 184 h 226"/>
              <a:gd name="connsiteX7-12477" fmla="*/ 16 w 137"/>
              <a:gd name="connsiteY7-12478" fmla="*/ 179 h 226"/>
              <a:gd name="connsiteX8-12479" fmla="*/ 27 w 137"/>
              <a:gd name="connsiteY8-12480" fmla="*/ 174 h 226"/>
              <a:gd name="connsiteX9-12481" fmla="*/ 37 w 137"/>
              <a:gd name="connsiteY9-12482" fmla="*/ 163 h 226"/>
              <a:gd name="connsiteX10-12483" fmla="*/ 48 w 137"/>
              <a:gd name="connsiteY10-12484" fmla="*/ 153 h 226"/>
              <a:gd name="connsiteX11-12485" fmla="*/ 53 w 137"/>
              <a:gd name="connsiteY11-12486" fmla="*/ 137 h 226"/>
              <a:gd name="connsiteX12-12487" fmla="*/ 63 w 137"/>
              <a:gd name="connsiteY12-12488" fmla="*/ 121 h 226"/>
              <a:gd name="connsiteX13-12489" fmla="*/ 63 w 137"/>
              <a:gd name="connsiteY13-12490" fmla="*/ 100 h 226"/>
              <a:gd name="connsiteX14-12491" fmla="*/ 69 w 137"/>
              <a:gd name="connsiteY14-12492" fmla="*/ 89 h 226"/>
              <a:gd name="connsiteX15-12493" fmla="*/ 69 w 137"/>
              <a:gd name="connsiteY15-12494" fmla="*/ 74 h 226"/>
              <a:gd name="connsiteX16-12495" fmla="*/ 69 w 137"/>
              <a:gd name="connsiteY16-12496" fmla="*/ 63 h 226"/>
              <a:gd name="connsiteX17-12497" fmla="*/ 63 w 137"/>
              <a:gd name="connsiteY17-12498" fmla="*/ 47 h 226"/>
              <a:gd name="connsiteX18-12499" fmla="*/ 58 w 137"/>
              <a:gd name="connsiteY18-12500" fmla="*/ 42 h 226"/>
              <a:gd name="connsiteX19-12501" fmla="*/ 53 w 137"/>
              <a:gd name="connsiteY19-12502" fmla="*/ 37 h 226"/>
              <a:gd name="connsiteX20-12503" fmla="*/ 48 w 137"/>
              <a:gd name="connsiteY20-12504" fmla="*/ 32 h 226"/>
              <a:gd name="connsiteX21-12505" fmla="*/ 48 w 137"/>
              <a:gd name="connsiteY21-12506" fmla="*/ 26 h 226"/>
              <a:gd name="connsiteX22-12507" fmla="*/ 48 w 137"/>
              <a:gd name="connsiteY22-12508" fmla="*/ 16 h 226"/>
              <a:gd name="connsiteX23-12509" fmla="*/ 48 w 137"/>
              <a:gd name="connsiteY23-12510" fmla="*/ 10 h 226"/>
              <a:gd name="connsiteX24-12511" fmla="*/ 53 w 137"/>
              <a:gd name="connsiteY24-12512" fmla="*/ 5 h 226"/>
              <a:gd name="connsiteX25-12513" fmla="*/ 58 w 137"/>
              <a:gd name="connsiteY25-12514" fmla="*/ 5 h 226"/>
              <a:gd name="connsiteX26-12515" fmla="*/ 69 w 137"/>
              <a:gd name="connsiteY26-12516" fmla="*/ 0 h 226"/>
              <a:gd name="connsiteX27-12517" fmla="*/ 74 w 137"/>
              <a:gd name="connsiteY27-12518" fmla="*/ 5 h 226"/>
              <a:gd name="connsiteX28-12519" fmla="*/ 84 w 137"/>
              <a:gd name="connsiteY28-12520" fmla="*/ 5 h 226"/>
              <a:gd name="connsiteX29-12521" fmla="*/ 95 w 137"/>
              <a:gd name="connsiteY29-12522" fmla="*/ 10 h 226"/>
              <a:gd name="connsiteX30-12523" fmla="*/ 105 w 137"/>
              <a:gd name="connsiteY30-12524" fmla="*/ 16 h 226"/>
              <a:gd name="connsiteX31-12525" fmla="*/ 116 w 137"/>
              <a:gd name="connsiteY31-12526" fmla="*/ 26 h 226"/>
              <a:gd name="connsiteX32-12527" fmla="*/ 127 w 137"/>
              <a:gd name="connsiteY32-12528" fmla="*/ 32 h 226"/>
              <a:gd name="connsiteX33-12529" fmla="*/ 132 w 137"/>
              <a:gd name="connsiteY33-12530" fmla="*/ 37 h 226"/>
              <a:gd name="connsiteX34-12531" fmla="*/ 137 w 137"/>
              <a:gd name="connsiteY34-12532" fmla="*/ 42 h 226"/>
              <a:gd name="connsiteX35-12533" fmla="*/ 137 w 137"/>
              <a:gd name="connsiteY35-12534" fmla="*/ 47 h 226"/>
              <a:gd name="connsiteX36-12535" fmla="*/ 137 w 137"/>
              <a:gd name="connsiteY36-12536" fmla="*/ 53 h 226"/>
              <a:gd name="connsiteX37-12537" fmla="*/ 137 w 137"/>
              <a:gd name="connsiteY37-12538" fmla="*/ 58 h 226"/>
              <a:gd name="connsiteX38-12539" fmla="*/ 137 w 137"/>
              <a:gd name="connsiteY38-12540" fmla="*/ 63 h 226"/>
              <a:gd name="connsiteX39-12541" fmla="*/ 137 w 137"/>
              <a:gd name="connsiteY39-12542" fmla="*/ 68 h 226"/>
              <a:gd name="connsiteX40-12543" fmla="*/ 132 w 137"/>
              <a:gd name="connsiteY40-12544" fmla="*/ 79 h 226"/>
              <a:gd name="connsiteX41-12545" fmla="*/ 132 w 137"/>
              <a:gd name="connsiteY41-12546" fmla="*/ 89 h 226"/>
              <a:gd name="connsiteX42-12547" fmla="*/ 127 w 137"/>
              <a:gd name="connsiteY42-12548" fmla="*/ 100 h 226"/>
              <a:gd name="connsiteX43-12549" fmla="*/ 121 w 137"/>
              <a:gd name="connsiteY43-12550" fmla="*/ 111 h 226"/>
              <a:gd name="connsiteX44-12551" fmla="*/ 116 w 137"/>
              <a:gd name="connsiteY44-12552" fmla="*/ 121 h 226"/>
              <a:gd name="connsiteX45-12553" fmla="*/ 116 w 137"/>
              <a:gd name="connsiteY45-12554" fmla="*/ 132 h 226"/>
              <a:gd name="connsiteX46-12555" fmla="*/ 111 w 137"/>
              <a:gd name="connsiteY46-12556" fmla="*/ 137 h 226"/>
              <a:gd name="connsiteX47-12557" fmla="*/ 111 w 137"/>
              <a:gd name="connsiteY47-12558" fmla="*/ 147 h 226"/>
              <a:gd name="connsiteX48-12559" fmla="*/ 111 w 137"/>
              <a:gd name="connsiteY48-12560" fmla="*/ 153 h 226"/>
              <a:gd name="connsiteX49-12561" fmla="*/ 111 w 137"/>
              <a:gd name="connsiteY49-12562" fmla="*/ 158 h 226"/>
              <a:gd name="connsiteX50-12563" fmla="*/ 111 w 137"/>
              <a:gd name="connsiteY50-12564" fmla="*/ 158 h 226"/>
              <a:gd name="connsiteX51-12565" fmla="*/ 111 w 137"/>
              <a:gd name="connsiteY51-12566" fmla="*/ 163 h 226"/>
              <a:gd name="connsiteX52-12567" fmla="*/ 116 w 137"/>
              <a:gd name="connsiteY52-12568" fmla="*/ 163 h 226"/>
              <a:gd name="connsiteX53-12569" fmla="*/ 116 w 137"/>
              <a:gd name="connsiteY53-12570" fmla="*/ 163 h 226"/>
              <a:gd name="connsiteX54-12571" fmla="*/ 121 w 137"/>
              <a:gd name="connsiteY54-12572" fmla="*/ 163 h 226"/>
              <a:gd name="connsiteX0-12573" fmla="*/ 16 w 137"/>
              <a:gd name="connsiteY0-12574" fmla="*/ 216 h 216"/>
              <a:gd name="connsiteX1-12575" fmla="*/ 11 w 137"/>
              <a:gd name="connsiteY1-12576" fmla="*/ 211 h 216"/>
              <a:gd name="connsiteX2-12577" fmla="*/ 6 w 137"/>
              <a:gd name="connsiteY2-12578" fmla="*/ 200 h 216"/>
              <a:gd name="connsiteX3-12579" fmla="*/ 0 w 137"/>
              <a:gd name="connsiteY3-12580" fmla="*/ 195 h 216"/>
              <a:gd name="connsiteX4-12581" fmla="*/ 6 w 137"/>
              <a:gd name="connsiteY4-12582" fmla="*/ 190 h 216"/>
              <a:gd name="connsiteX5-12583" fmla="*/ 11 w 137"/>
              <a:gd name="connsiteY5-12584" fmla="*/ 184 h 216"/>
              <a:gd name="connsiteX6-12585" fmla="*/ 16 w 137"/>
              <a:gd name="connsiteY6-12586" fmla="*/ 179 h 216"/>
              <a:gd name="connsiteX7-12587" fmla="*/ 27 w 137"/>
              <a:gd name="connsiteY7-12588" fmla="*/ 174 h 216"/>
              <a:gd name="connsiteX8-12589" fmla="*/ 37 w 137"/>
              <a:gd name="connsiteY8-12590" fmla="*/ 163 h 216"/>
              <a:gd name="connsiteX9-12591" fmla="*/ 48 w 137"/>
              <a:gd name="connsiteY9-12592" fmla="*/ 153 h 216"/>
              <a:gd name="connsiteX10-12593" fmla="*/ 53 w 137"/>
              <a:gd name="connsiteY10-12594" fmla="*/ 137 h 216"/>
              <a:gd name="connsiteX11-12595" fmla="*/ 63 w 137"/>
              <a:gd name="connsiteY11-12596" fmla="*/ 121 h 216"/>
              <a:gd name="connsiteX12-12597" fmla="*/ 63 w 137"/>
              <a:gd name="connsiteY12-12598" fmla="*/ 100 h 216"/>
              <a:gd name="connsiteX13-12599" fmla="*/ 69 w 137"/>
              <a:gd name="connsiteY13-12600" fmla="*/ 89 h 216"/>
              <a:gd name="connsiteX14-12601" fmla="*/ 69 w 137"/>
              <a:gd name="connsiteY14-12602" fmla="*/ 74 h 216"/>
              <a:gd name="connsiteX15-12603" fmla="*/ 69 w 137"/>
              <a:gd name="connsiteY15-12604" fmla="*/ 63 h 216"/>
              <a:gd name="connsiteX16-12605" fmla="*/ 63 w 137"/>
              <a:gd name="connsiteY16-12606" fmla="*/ 47 h 216"/>
              <a:gd name="connsiteX17-12607" fmla="*/ 58 w 137"/>
              <a:gd name="connsiteY17-12608" fmla="*/ 42 h 216"/>
              <a:gd name="connsiteX18-12609" fmla="*/ 53 w 137"/>
              <a:gd name="connsiteY18-12610" fmla="*/ 37 h 216"/>
              <a:gd name="connsiteX19-12611" fmla="*/ 48 w 137"/>
              <a:gd name="connsiteY19-12612" fmla="*/ 32 h 216"/>
              <a:gd name="connsiteX20-12613" fmla="*/ 48 w 137"/>
              <a:gd name="connsiteY20-12614" fmla="*/ 26 h 216"/>
              <a:gd name="connsiteX21-12615" fmla="*/ 48 w 137"/>
              <a:gd name="connsiteY21-12616" fmla="*/ 16 h 216"/>
              <a:gd name="connsiteX22-12617" fmla="*/ 48 w 137"/>
              <a:gd name="connsiteY22-12618" fmla="*/ 10 h 216"/>
              <a:gd name="connsiteX23-12619" fmla="*/ 53 w 137"/>
              <a:gd name="connsiteY23-12620" fmla="*/ 5 h 216"/>
              <a:gd name="connsiteX24-12621" fmla="*/ 58 w 137"/>
              <a:gd name="connsiteY24-12622" fmla="*/ 5 h 216"/>
              <a:gd name="connsiteX25-12623" fmla="*/ 69 w 137"/>
              <a:gd name="connsiteY25-12624" fmla="*/ 0 h 216"/>
              <a:gd name="connsiteX26-12625" fmla="*/ 74 w 137"/>
              <a:gd name="connsiteY26-12626" fmla="*/ 5 h 216"/>
              <a:gd name="connsiteX27-12627" fmla="*/ 84 w 137"/>
              <a:gd name="connsiteY27-12628" fmla="*/ 5 h 216"/>
              <a:gd name="connsiteX28-12629" fmla="*/ 95 w 137"/>
              <a:gd name="connsiteY28-12630" fmla="*/ 10 h 216"/>
              <a:gd name="connsiteX29-12631" fmla="*/ 105 w 137"/>
              <a:gd name="connsiteY29-12632" fmla="*/ 16 h 216"/>
              <a:gd name="connsiteX30-12633" fmla="*/ 116 w 137"/>
              <a:gd name="connsiteY30-12634" fmla="*/ 26 h 216"/>
              <a:gd name="connsiteX31-12635" fmla="*/ 127 w 137"/>
              <a:gd name="connsiteY31-12636" fmla="*/ 32 h 216"/>
              <a:gd name="connsiteX32-12637" fmla="*/ 132 w 137"/>
              <a:gd name="connsiteY32-12638" fmla="*/ 37 h 216"/>
              <a:gd name="connsiteX33-12639" fmla="*/ 137 w 137"/>
              <a:gd name="connsiteY33-12640" fmla="*/ 42 h 216"/>
              <a:gd name="connsiteX34-12641" fmla="*/ 137 w 137"/>
              <a:gd name="connsiteY34-12642" fmla="*/ 47 h 216"/>
              <a:gd name="connsiteX35-12643" fmla="*/ 137 w 137"/>
              <a:gd name="connsiteY35-12644" fmla="*/ 53 h 216"/>
              <a:gd name="connsiteX36-12645" fmla="*/ 137 w 137"/>
              <a:gd name="connsiteY36-12646" fmla="*/ 58 h 216"/>
              <a:gd name="connsiteX37-12647" fmla="*/ 137 w 137"/>
              <a:gd name="connsiteY37-12648" fmla="*/ 63 h 216"/>
              <a:gd name="connsiteX38-12649" fmla="*/ 137 w 137"/>
              <a:gd name="connsiteY38-12650" fmla="*/ 68 h 216"/>
              <a:gd name="connsiteX39-12651" fmla="*/ 132 w 137"/>
              <a:gd name="connsiteY39-12652" fmla="*/ 79 h 216"/>
              <a:gd name="connsiteX40-12653" fmla="*/ 132 w 137"/>
              <a:gd name="connsiteY40-12654" fmla="*/ 89 h 216"/>
              <a:gd name="connsiteX41-12655" fmla="*/ 127 w 137"/>
              <a:gd name="connsiteY41-12656" fmla="*/ 100 h 216"/>
              <a:gd name="connsiteX42-12657" fmla="*/ 121 w 137"/>
              <a:gd name="connsiteY42-12658" fmla="*/ 111 h 216"/>
              <a:gd name="connsiteX43-12659" fmla="*/ 116 w 137"/>
              <a:gd name="connsiteY43-12660" fmla="*/ 121 h 216"/>
              <a:gd name="connsiteX44-12661" fmla="*/ 116 w 137"/>
              <a:gd name="connsiteY44-12662" fmla="*/ 132 h 216"/>
              <a:gd name="connsiteX45-12663" fmla="*/ 111 w 137"/>
              <a:gd name="connsiteY45-12664" fmla="*/ 137 h 216"/>
              <a:gd name="connsiteX46-12665" fmla="*/ 111 w 137"/>
              <a:gd name="connsiteY46-12666" fmla="*/ 147 h 216"/>
              <a:gd name="connsiteX47-12667" fmla="*/ 111 w 137"/>
              <a:gd name="connsiteY47-12668" fmla="*/ 153 h 216"/>
              <a:gd name="connsiteX48-12669" fmla="*/ 111 w 137"/>
              <a:gd name="connsiteY48-12670" fmla="*/ 158 h 216"/>
              <a:gd name="connsiteX49-12671" fmla="*/ 111 w 137"/>
              <a:gd name="connsiteY49-12672" fmla="*/ 158 h 216"/>
              <a:gd name="connsiteX50-12673" fmla="*/ 111 w 137"/>
              <a:gd name="connsiteY50-12674" fmla="*/ 163 h 216"/>
              <a:gd name="connsiteX51-12675" fmla="*/ 116 w 137"/>
              <a:gd name="connsiteY51-12676" fmla="*/ 163 h 216"/>
              <a:gd name="connsiteX52-12677" fmla="*/ 116 w 137"/>
              <a:gd name="connsiteY52-12678" fmla="*/ 163 h 216"/>
              <a:gd name="connsiteX53-12679" fmla="*/ 121 w 137"/>
              <a:gd name="connsiteY53-12680" fmla="*/ 163 h 216"/>
              <a:gd name="connsiteX0-12681" fmla="*/ 16 w 137"/>
              <a:gd name="connsiteY0-12682" fmla="*/ 216 h 216"/>
              <a:gd name="connsiteX1-12683" fmla="*/ 6 w 137"/>
              <a:gd name="connsiteY1-12684" fmla="*/ 200 h 216"/>
              <a:gd name="connsiteX2-12685" fmla="*/ 0 w 137"/>
              <a:gd name="connsiteY2-12686" fmla="*/ 195 h 216"/>
              <a:gd name="connsiteX3-12687" fmla="*/ 6 w 137"/>
              <a:gd name="connsiteY3-12688" fmla="*/ 190 h 216"/>
              <a:gd name="connsiteX4-12689" fmla="*/ 11 w 137"/>
              <a:gd name="connsiteY4-12690" fmla="*/ 184 h 216"/>
              <a:gd name="connsiteX5-12691" fmla="*/ 16 w 137"/>
              <a:gd name="connsiteY5-12692" fmla="*/ 179 h 216"/>
              <a:gd name="connsiteX6-12693" fmla="*/ 27 w 137"/>
              <a:gd name="connsiteY6-12694" fmla="*/ 174 h 216"/>
              <a:gd name="connsiteX7-12695" fmla="*/ 37 w 137"/>
              <a:gd name="connsiteY7-12696" fmla="*/ 163 h 216"/>
              <a:gd name="connsiteX8-12697" fmla="*/ 48 w 137"/>
              <a:gd name="connsiteY8-12698" fmla="*/ 153 h 216"/>
              <a:gd name="connsiteX9-12699" fmla="*/ 53 w 137"/>
              <a:gd name="connsiteY9-12700" fmla="*/ 137 h 216"/>
              <a:gd name="connsiteX10-12701" fmla="*/ 63 w 137"/>
              <a:gd name="connsiteY10-12702" fmla="*/ 121 h 216"/>
              <a:gd name="connsiteX11-12703" fmla="*/ 63 w 137"/>
              <a:gd name="connsiteY11-12704" fmla="*/ 100 h 216"/>
              <a:gd name="connsiteX12-12705" fmla="*/ 69 w 137"/>
              <a:gd name="connsiteY12-12706" fmla="*/ 89 h 216"/>
              <a:gd name="connsiteX13-12707" fmla="*/ 69 w 137"/>
              <a:gd name="connsiteY13-12708" fmla="*/ 74 h 216"/>
              <a:gd name="connsiteX14-12709" fmla="*/ 69 w 137"/>
              <a:gd name="connsiteY14-12710" fmla="*/ 63 h 216"/>
              <a:gd name="connsiteX15-12711" fmla="*/ 63 w 137"/>
              <a:gd name="connsiteY15-12712" fmla="*/ 47 h 216"/>
              <a:gd name="connsiteX16-12713" fmla="*/ 58 w 137"/>
              <a:gd name="connsiteY16-12714" fmla="*/ 42 h 216"/>
              <a:gd name="connsiteX17-12715" fmla="*/ 53 w 137"/>
              <a:gd name="connsiteY17-12716" fmla="*/ 37 h 216"/>
              <a:gd name="connsiteX18-12717" fmla="*/ 48 w 137"/>
              <a:gd name="connsiteY18-12718" fmla="*/ 32 h 216"/>
              <a:gd name="connsiteX19-12719" fmla="*/ 48 w 137"/>
              <a:gd name="connsiteY19-12720" fmla="*/ 26 h 216"/>
              <a:gd name="connsiteX20-12721" fmla="*/ 48 w 137"/>
              <a:gd name="connsiteY20-12722" fmla="*/ 16 h 216"/>
              <a:gd name="connsiteX21-12723" fmla="*/ 48 w 137"/>
              <a:gd name="connsiteY21-12724" fmla="*/ 10 h 216"/>
              <a:gd name="connsiteX22-12725" fmla="*/ 53 w 137"/>
              <a:gd name="connsiteY22-12726" fmla="*/ 5 h 216"/>
              <a:gd name="connsiteX23-12727" fmla="*/ 58 w 137"/>
              <a:gd name="connsiteY23-12728" fmla="*/ 5 h 216"/>
              <a:gd name="connsiteX24-12729" fmla="*/ 69 w 137"/>
              <a:gd name="connsiteY24-12730" fmla="*/ 0 h 216"/>
              <a:gd name="connsiteX25-12731" fmla="*/ 74 w 137"/>
              <a:gd name="connsiteY25-12732" fmla="*/ 5 h 216"/>
              <a:gd name="connsiteX26-12733" fmla="*/ 84 w 137"/>
              <a:gd name="connsiteY26-12734" fmla="*/ 5 h 216"/>
              <a:gd name="connsiteX27-12735" fmla="*/ 95 w 137"/>
              <a:gd name="connsiteY27-12736" fmla="*/ 10 h 216"/>
              <a:gd name="connsiteX28-12737" fmla="*/ 105 w 137"/>
              <a:gd name="connsiteY28-12738" fmla="*/ 16 h 216"/>
              <a:gd name="connsiteX29-12739" fmla="*/ 116 w 137"/>
              <a:gd name="connsiteY29-12740" fmla="*/ 26 h 216"/>
              <a:gd name="connsiteX30-12741" fmla="*/ 127 w 137"/>
              <a:gd name="connsiteY30-12742" fmla="*/ 32 h 216"/>
              <a:gd name="connsiteX31-12743" fmla="*/ 132 w 137"/>
              <a:gd name="connsiteY31-12744" fmla="*/ 37 h 216"/>
              <a:gd name="connsiteX32-12745" fmla="*/ 137 w 137"/>
              <a:gd name="connsiteY32-12746" fmla="*/ 42 h 216"/>
              <a:gd name="connsiteX33-12747" fmla="*/ 137 w 137"/>
              <a:gd name="connsiteY33-12748" fmla="*/ 47 h 216"/>
              <a:gd name="connsiteX34-12749" fmla="*/ 137 w 137"/>
              <a:gd name="connsiteY34-12750" fmla="*/ 53 h 216"/>
              <a:gd name="connsiteX35-12751" fmla="*/ 137 w 137"/>
              <a:gd name="connsiteY35-12752" fmla="*/ 58 h 216"/>
              <a:gd name="connsiteX36-12753" fmla="*/ 137 w 137"/>
              <a:gd name="connsiteY36-12754" fmla="*/ 63 h 216"/>
              <a:gd name="connsiteX37-12755" fmla="*/ 137 w 137"/>
              <a:gd name="connsiteY37-12756" fmla="*/ 68 h 216"/>
              <a:gd name="connsiteX38-12757" fmla="*/ 132 w 137"/>
              <a:gd name="connsiteY38-12758" fmla="*/ 79 h 216"/>
              <a:gd name="connsiteX39-12759" fmla="*/ 132 w 137"/>
              <a:gd name="connsiteY39-12760" fmla="*/ 89 h 216"/>
              <a:gd name="connsiteX40-12761" fmla="*/ 127 w 137"/>
              <a:gd name="connsiteY40-12762" fmla="*/ 100 h 216"/>
              <a:gd name="connsiteX41-12763" fmla="*/ 121 w 137"/>
              <a:gd name="connsiteY41-12764" fmla="*/ 111 h 216"/>
              <a:gd name="connsiteX42-12765" fmla="*/ 116 w 137"/>
              <a:gd name="connsiteY42-12766" fmla="*/ 121 h 216"/>
              <a:gd name="connsiteX43-12767" fmla="*/ 116 w 137"/>
              <a:gd name="connsiteY43-12768" fmla="*/ 132 h 216"/>
              <a:gd name="connsiteX44-12769" fmla="*/ 111 w 137"/>
              <a:gd name="connsiteY44-12770" fmla="*/ 137 h 216"/>
              <a:gd name="connsiteX45-12771" fmla="*/ 111 w 137"/>
              <a:gd name="connsiteY45-12772" fmla="*/ 147 h 216"/>
              <a:gd name="connsiteX46-12773" fmla="*/ 111 w 137"/>
              <a:gd name="connsiteY46-12774" fmla="*/ 153 h 216"/>
              <a:gd name="connsiteX47-12775" fmla="*/ 111 w 137"/>
              <a:gd name="connsiteY47-12776" fmla="*/ 158 h 216"/>
              <a:gd name="connsiteX48-12777" fmla="*/ 111 w 137"/>
              <a:gd name="connsiteY48-12778" fmla="*/ 158 h 216"/>
              <a:gd name="connsiteX49-12779" fmla="*/ 111 w 137"/>
              <a:gd name="connsiteY49-12780" fmla="*/ 163 h 216"/>
              <a:gd name="connsiteX50-12781" fmla="*/ 116 w 137"/>
              <a:gd name="connsiteY50-12782" fmla="*/ 163 h 216"/>
              <a:gd name="connsiteX51-12783" fmla="*/ 116 w 137"/>
              <a:gd name="connsiteY51-12784" fmla="*/ 163 h 216"/>
              <a:gd name="connsiteX52-12785" fmla="*/ 121 w 137"/>
              <a:gd name="connsiteY52-12786" fmla="*/ 163 h 216"/>
              <a:gd name="connsiteX0-12787" fmla="*/ 6 w 137"/>
              <a:gd name="connsiteY0-12788" fmla="*/ 200 h 200"/>
              <a:gd name="connsiteX1-12789" fmla="*/ 0 w 137"/>
              <a:gd name="connsiteY1-12790" fmla="*/ 195 h 200"/>
              <a:gd name="connsiteX2-12791" fmla="*/ 6 w 137"/>
              <a:gd name="connsiteY2-12792" fmla="*/ 190 h 200"/>
              <a:gd name="connsiteX3-12793" fmla="*/ 11 w 137"/>
              <a:gd name="connsiteY3-12794" fmla="*/ 184 h 200"/>
              <a:gd name="connsiteX4-12795" fmla="*/ 16 w 137"/>
              <a:gd name="connsiteY4-12796" fmla="*/ 179 h 200"/>
              <a:gd name="connsiteX5-12797" fmla="*/ 27 w 137"/>
              <a:gd name="connsiteY5-12798" fmla="*/ 174 h 200"/>
              <a:gd name="connsiteX6-12799" fmla="*/ 37 w 137"/>
              <a:gd name="connsiteY6-12800" fmla="*/ 163 h 200"/>
              <a:gd name="connsiteX7-12801" fmla="*/ 48 w 137"/>
              <a:gd name="connsiteY7-12802" fmla="*/ 153 h 200"/>
              <a:gd name="connsiteX8-12803" fmla="*/ 53 w 137"/>
              <a:gd name="connsiteY8-12804" fmla="*/ 137 h 200"/>
              <a:gd name="connsiteX9-12805" fmla="*/ 63 w 137"/>
              <a:gd name="connsiteY9-12806" fmla="*/ 121 h 200"/>
              <a:gd name="connsiteX10-12807" fmla="*/ 63 w 137"/>
              <a:gd name="connsiteY10-12808" fmla="*/ 100 h 200"/>
              <a:gd name="connsiteX11-12809" fmla="*/ 69 w 137"/>
              <a:gd name="connsiteY11-12810" fmla="*/ 89 h 200"/>
              <a:gd name="connsiteX12-12811" fmla="*/ 69 w 137"/>
              <a:gd name="connsiteY12-12812" fmla="*/ 74 h 200"/>
              <a:gd name="connsiteX13-12813" fmla="*/ 69 w 137"/>
              <a:gd name="connsiteY13-12814" fmla="*/ 63 h 200"/>
              <a:gd name="connsiteX14-12815" fmla="*/ 63 w 137"/>
              <a:gd name="connsiteY14-12816" fmla="*/ 47 h 200"/>
              <a:gd name="connsiteX15-12817" fmla="*/ 58 w 137"/>
              <a:gd name="connsiteY15-12818" fmla="*/ 42 h 200"/>
              <a:gd name="connsiteX16-12819" fmla="*/ 53 w 137"/>
              <a:gd name="connsiteY16-12820" fmla="*/ 37 h 200"/>
              <a:gd name="connsiteX17-12821" fmla="*/ 48 w 137"/>
              <a:gd name="connsiteY17-12822" fmla="*/ 32 h 200"/>
              <a:gd name="connsiteX18-12823" fmla="*/ 48 w 137"/>
              <a:gd name="connsiteY18-12824" fmla="*/ 26 h 200"/>
              <a:gd name="connsiteX19-12825" fmla="*/ 48 w 137"/>
              <a:gd name="connsiteY19-12826" fmla="*/ 16 h 200"/>
              <a:gd name="connsiteX20-12827" fmla="*/ 48 w 137"/>
              <a:gd name="connsiteY20-12828" fmla="*/ 10 h 200"/>
              <a:gd name="connsiteX21-12829" fmla="*/ 53 w 137"/>
              <a:gd name="connsiteY21-12830" fmla="*/ 5 h 200"/>
              <a:gd name="connsiteX22-12831" fmla="*/ 58 w 137"/>
              <a:gd name="connsiteY22-12832" fmla="*/ 5 h 200"/>
              <a:gd name="connsiteX23-12833" fmla="*/ 69 w 137"/>
              <a:gd name="connsiteY23-12834" fmla="*/ 0 h 200"/>
              <a:gd name="connsiteX24-12835" fmla="*/ 74 w 137"/>
              <a:gd name="connsiteY24-12836" fmla="*/ 5 h 200"/>
              <a:gd name="connsiteX25-12837" fmla="*/ 84 w 137"/>
              <a:gd name="connsiteY25-12838" fmla="*/ 5 h 200"/>
              <a:gd name="connsiteX26-12839" fmla="*/ 95 w 137"/>
              <a:gd name="connsiteY26-12840" fmla="*/ 10 h 200"/>
              <a:gd name="connsiteX27-12841" fmla="*/ 105 w 137"/>
              <a:gd name="connsiteY27-12842" fmla="*/ 16 h 200"/>
              <a:gd name="connsiteX28-12843" fmla="*/ 116 w 137"/>
              <a:gd name="connsiteY28-12844" fmla="*/ 26 h 200"/>
              <a:gd name="connsiteX29-12845" fmla="*/ 127 w 137"/>
              <a:gd name="connsiteY29-12846" fmla="*/ 32 h 200"/>
              <a:gd name="connsiteX30-12847" fmla="*/ 132 w 137"/>
              <a:gd name="connsiteY30-12848" fmla="*/ 37 h 200"/>
              <a:gd name="connsiteX31-12849" fmla="*/ 137 w 137"/>
              <a:gd name="connsiteY31-12850" fmla="*/ 42 h 200"/>
              <a:gd name="connsiteX32-12851" fmla="*/ 137 w 137"/>
              <a:gd name="connsiteY32-12852" fmla="*/ 47 h 200"/>
              <a:gd name="connsiteX33-12853" fmla="*/ 137 w 137"/>
              <a:gd name="connsiteY33-12854" fmla="*/ 53 h 200"/>
              <a:gd name="connsiteX34-12855" fmla="*/ 137 w 137"/>
              <a:gd name="connsiteY34-12856" fmla="*/ 58 h 200"/>
              <a:gd name="connsiteX35-12857" fmla="*/ 137 w 137"/>
              <a:gd name="connsiteY35-12858" fmla="*/ 63 h 200"/>
              <a:gd name="connsiteX36-12859" fmla="*/ 137 w 137"/>
              <a:gd name="connsiteY36-12860" fmla="*/ 68 h 200"/>
              <a:gd name="connsiteX37-12861" fmla="*/ 132 w 137"/>
              <a:gd name="connsiteY37-12862" fmla="*/ 79 h 200"/>
              <a:gd name="connsiteX38-12863" fmla="*/ 132 w 137"/>
              <a:gd name="connsiteY38-12864" fmla="*/ 89 h 200"/>
              <a:gd name="connsiteX39-12865" fmla="*/ 127 w 137"/>
              <a:gd name="connsiteY39-12866" fmla="*/ 100 h 200"/>
              <a:gd name="connsiteX40-12867" fmla="*/ 121 w 137"/>
              <a:gd name="connsiteY40-12868" fmla="*/ 111 h 200"/>
              <a:gd name="connsiteX41-12869" fmla="*/ 116 w 137"/>
              <a:gd name="connsiteY41-12870" fmla="*/ 121 h 200"/>
              <a:gd name="connsiteX42-12871" fmla="*/ 116 w 137"/>
              <a:gd name="connsiteY42-12872" fmla="*/ 132 h 200"/>
              <a:gd name="connsiteX43-12873" fmla="*/ 111 w 137"/>
              <a:gd name="connsiteY43-12874" fmla="*/ 137 h 200"/>
              <a:gd name="connsiteX44-12875" fmla="*/ 111 w 137"/>
              <a:gd name="connsiteY44-12876" fmla="*/ 147 h 200"/>
              <a:gd name="connsiteX45-12877" fmla="*/ 111 w 137"/>
              <a:gd name="connsiteY45-12878" fmla="*/ 153 h 200"/>
              <a:gd name="connsiteX46-12879" fmla="*/ 111 w 137"/>
              <a:gd name="connsiteY46-12880" fmla="*/ 158 h 200"/>
              <a:gd name="connsiteX47-12881" fmla="*/ 111 w 137"/>
              <a:gd name="connsiteY47-12882" fmla="*/ 158 h 200"/>
              <a:gd name="connsiteX48-12883" fmla="*/ 111 w 137"/>
              <a:gd name="connsiteY48-12884" fmla="*/ 163 h 200"/>
              <a:gd name="connsiteX49-12885" fmla="*/ 116 w 137"/>
              <a:gd name="connsiteY49-12886" fmla="*/ 163 h 200"/>
              <a:gd name="connsiteX50-12887" fmla="*/ 116 w 137"/>
              <a:gd name="connsiteY50-12888" fmla="*/ 163 h 200"/>
              <a:gd name="connsiteX51-12889" fmla="*/ 121 w 137"/>
              <a:gd name="connsiteY51-12890" fmla="*/ 163 h 2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Lst>
            <a:rect l="l" t="t" r="r" b="b"/>
            <a:pathLst>
              <a:path w="137" h="200">
                <a:moveTo>
                  <a:pt x="6" y="200"/>
                </a:moveTo>
                <a:cubicBezTo>
                  <a:pt x="4" y="198"/>
                  <a:pt x="2" y="197"/>
                  <a:pt x="0" y="195"/>
                </a:cubicBezTo>
                <a:cubicBezTo>
                  <a:pt x="2" y="193"/>
                  <a:pt x="4" y="192"/>
                  <a:pt x="6" y="190"/>
                </a:cubicBezTo>
                <a:cubicBezTo>
                  <a:pt x="8" y="188"/>
                  <a:pt x="9" y="186"/>
                  <a:pt x="11" y="184"/>
                </a:cubicBezTo>
                <a:lnTo>
                  <a:pt x="16" y="179"/>
                </a:lnTo>
                <a:cubicBezTo>
                  <a:pt x="20" y="177"/>
                  <a:pt x="23" y="176"/>
                  <a:pt x="27" y="174"/>
                </a:cubicBezTo>
                <a:cubicBezTo>
                  <a:pt x="30" y="170"/>
                  <a:pt x="34" y="167"/>
                  <a:pt x="37" y="163"/>
                </a:cubicBezTo>
                <a:cubicBezTo>
                  <a:pt x="41" y="160"/>
                  <a:pt x="44" y="156"/>
                  <a:pt x="48" y="153"/>
                </a:cubicBezTo>
                <a:cubicBezTo>
                  <a:pt x="50" y="148"/>
                  <a:pt x="51" y="142"/>
                  <a:pt x="53" y="137"/>
                </a:cubicBezTo>
                <a:cubicBezTo>
                  <a:pt x="56" y="132"/>
                  <a:pt x="60" y="126"/>
                  <a:pt x="63" y="121"/>
                </a:cubicBezTo>
                <a:lnTo>
                  <a:pt x="63" y="100"/>
                </a:lnTo>
                <a:cubicBezTo>
                  <a:pt x="65" y="96"/>
                  <a:pt x="67" y="93"/>
                  <a:pt x="69" y="89"/>
                </a:cubicBezTo>
                <a:lnTo>
                  <a:pt x="69" y="74"/>
                </a:lnTo>
                <a:lnTo>
                  <a:pt x="69" y="63"/>
                </a:lnTo>
                <a:cubicBezTo>
                  <a:pt x="67" y="58"/>
                  <a:pt x="65" y="52"/>
                  <a:pt x="63" y="47"/>
                </a:cubicBezTo>
                <a:lnTo>
                  <a:pt x="58" y="42"/>
                </a:lnTo>
                <a:lnTo>
                  <a:pt x="53" y="37"/>
                </a:lnTo>
                <a:lnTo>
                  <a:pt x="48" y="32"/>
                </a:lnTo>
                <a:lnTo>
                  <a:pt x="48" y="26"/>
                </a:lnTo>
                <a:lnTo>
                  <a:pt x="48" y="16"/>
                </a:lnTo>
                <a:lnTo>
                  <a:pt x="48" y="10"/>
                </a:lnTo>
                <a:lnTo>
                  <a:pt x="53" y="5"/>
                </a:lnTo>
                <a:lnTo>
                  <a:pt x="58" y="5"/>
                </a:lnTo>
                <a:cubicBezTo>
                  <a:pt x="62" y="3"/>
                  <a:pt x="65" y="2"/>
                  <a:pt x="69" y="0"/>
                </a:cubicBezTo>
                <a:lnTo>
                  <a:pt x="74" y="5"/>
                </a:lnTo>
                <a:lnTo>
                  <a:pt x="84" y="5"/>
                </a:lnTo>
                <a:cubicBezTo>
                  <a:pt x="88" y="7"/>
                  <a:pt x="91" y="8"/>
                  <a:pt x="95" y="10"/>
                </a:cubicBezTo>
                <a:cubicBezTo>
                  <a:pt x="98" y="12"/>
                  <a:pt x="102" y="14"/>
                  <a:pt x="105" y="16"/>
                </a:cubicBezTo>
                <a:cubicBezTo>
                  <a:pt x="109" y="19"/>
                  <a:pt x="112" y="23"/>
                  <a:pt x="116" y="26"/>
                </a:cubicBezTo>
                <a:cubicBezTo>
                  <a:pt x="120" y="28"/>
                  <a:pt x="123" y="30"/>
                  <a:pt x="127" y="32"/>
                </a:cubicBezTo>
                <a:lnTo>
                  <a:pt x="132" y="37"/>
                </a:lnTo>
                <a:lnTo>
                  <a:pt x="137" y="42"/>
                </a:lnTo>
                <a:lnTo>
                  <a:pt x="137" y="47"/>
                </a:lnTo>
                <a:lnTo>
                  <a:pt x="137" y="53"/>
                </a:lnTo>
                <a:lnTo>
                  <a:pt x="137" y="58"/>
                </a:lnTo>
                <a:lnTo>
                  <a:pt x="137" y="63"/>
                </a:lnTo>
                <a:lnTo>
                  <a:pt x="137" y="68"/>
                </a:lnTo>
                <a:cubicBezTo>
                  <a:pt x="135" y="72"/>
                  <a:pt x="134" y="75"/>
                  <a:pt x="132" y="79"/>
                </a:cubicBezTo>
                <a:lnTo>
                  <a:pt x="132" y="89"/>
                </a:lnTo>
                <a:cubicBezTo>
                  <a:pt x="130" y="93"/>
                  <a:pt x="129" y="96"/>
                  <a:pt x="127" y="100"/>
                </a:cubicBezTo>
                <a:cubicBezTo>
                  <a:pt x="125" y="104"/>
                  <a:pt x="123" y="107"/>
                  <a:pt x="121" y="111"/>
                </a:cubicBezTo>
                <a:cubicBezTo>
                  <a:pt x="119" y="114"/>
                  <a:pt x="118" y="118"/>
                  <a:pt x="116" y="121"/>
                </a:cubicBezTo>
                <a:lnTo>
                  <a:pt x="116" y="132"/>
                </a:lnTo>
                <a:lnTo>
                  <a:pt x="111" y="137"/>
                </a:lnTo>
                <a:lnTo>
                  <a:pt x="111" y="147"/>
                </a:lnTo>
                <a:lnTo>
                  <a:pt x="111" y="153"/>
                </a:lnTo>
                <a:lnTo>
                  <a:pt x="111" y="158"/>
                </a:lnTo>
                <a:lnTo>
                  <a:pt x="111" y="158"/>
                </a:lnTo>
                <a:lnTo>
                  <a:pt x="111" y="163"/>
                </a:lnTo>
                <a:lnTo>
                  <a:pt x="116" y="163"/>
                </a:lnTo>
                <a:lnTo>
                  <a:pt x="116" y="163"/>
                </a:lnTo>
                <a:lnTo>
                  <a:pt x="121" y="163"/>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28"/>
          <p:cNvSpPr/>
          <p:nvPr/>
        </p:nvSpPr>
        <p:spPr bwMode="auto">
          <a:xfrm>
            <a:off x="5376545" y="3913188"/>
            <a:ext cx="998538" cy="188913"/>
          </a:xfrm>
          <a:custGeom>
            <a:avLst/>
            <a:gdLst>
              <a:gd name="connsiteX0" fmla="*/ 368 w 684"/>
              <a:gd name="connsiteY0" fmla="*/ 142 h 242"/>
              <a:gd name="connsiteX1" fmla="*/ 374 w 684"/>
              <a:gd name="connsiteY1" fmla="*/ 142 h 242"/>
              <a:gd name="connsiteX2" fmla="*/ 379 w 684"/>
              <a:gd name="connsiteY2" fmla="*/ 142 h 242"/>
              <a:gd name="connsiteX3" fmla="*/ 395 w 684"/>
              <a:gd name="connsiteY3" fmla="*/ 137 h 242"/>
              <a:gd name="connsiteX4" fmla="*/ 405 w 684"/>
              <a:gd name="connsiteY4" fmla="*/ 137 h 242"/>
              <a:gd name="connsiteX5" fmla="*/ 421 w 684"/>
              <a:gd name="connsiteY5" fmla="*/ 137 h 242"/>
              <a:gd name="connsiteX6" fmla="*/ 442 w 684"/>
              <a:gd name="connsiteY6" fmla="*/ 132 h 242"/>
              <a:gd name="connsiteX7" fmla="*/ 468 w 684"/>
              <a:gd name="connsiteY7" fmla="*/ 132 h 242"/>
              <a:gd name="connsiteX8" fmla="*/ 495 w 684"/>
              <a:gd name="connsiteY8" fmla="*/ 126 h 242"/>
              <a:gd name="connsiteX9" fmla="*/ 547 w 684"/>
              <a:gd name="connsiteY9" fmla="*/ 121 h 242"/>
              <a:gd name="connsiteX10" fmla="*/ 595 w 684"/>
              <a:gd name="connsiteY10" fmla="*/ 116 h 242"/>
              <a:gd name="connsiteX11" fmla="*/ 642 w 684"/>
              <a:gd name="connsiteY11" fmla="*/ 111 h 242"/>
              <a:gd name="connsiteX12" fmla="*/ 684 w 684"/>
              <a:gd name="connsiteY12" fmla="*/ 111 h 242"/>
              <a:gd name="connsiteX13" fmla="*/ 663 w 684"/>
              <a:gd name="connsiteY13" fmla="*/ 147 h 242"/>
              <a:gd name="connsiteX14" fmla="*/ 653 w 684"/>
              <a:gd name="connsiteY14" fmla="*/ 147 h 242"/>
              <a:gd name="connsiteX15" fmla="*/ 637 w 684"/>
              <a:gd name="connsiteY15" fmla="*/ 147 h 242"/>
              <a:gd name="connsiteX16" fmla="*/ 626 w 684"/>
              <a:gd name="connsiteY16" fmla="*/ 147 h 242"/>
              <a:gd name="connsiteX17" fmla="*/ 610 w 684"/>
              <a:gd name="connsiteY17" fmla="*/ 147 h 242"/>
              <a:gd name="connsiteX18" fmla="*/ 595 w 684"/>
              <a:gd name="connsiteY18" fmla="*/ 153 h 242"/>
              <a:gd name="connsiteX19" fmla="*/ 579 w 684"/>
              <a:gd name="connsiteY19" fmla="*/ 153 h 242"/>
              <a:gd name="connsiteX20" fmla="*/ 558 w 684"/>
              <a:gd name="connsiteY20" fmla="*/ 153 h 242"/>
              <a:gd name="connsiteX21" fmla="*/ 542 w 684"/>
              <a:gd name="connsiteY21" fmla="*/ 153 h 242"/>
              <a:gd name="connsiteX22" fmla="*/ 521 w 684"/>
              <a:gd name="connsiteY22" fmla="*/ 158 h 242"/>
              <a:gd name="connsiteX23" fmla="*/ 500 w 684"/>
              <a:gd name="connsiteY23" fmla="*/ 158 h 242"/>
              <a:gd name="connsiteX24" fmla="*/ 479 w 684"/>
              <a:gd name="connsiteY24" fmla="*/ 163 h 242"/>
              <a:gd name="connsiteX25" fmla="*/ 458 w 684"/>
              <a:gd name="connsiteY25" fmla="*/ 163 h 242"/>
              <a:gd name="connsiteX26" fmla="*/ 432 w 684"/>
              <a:gd name="connsiteY26" fmla="*/ 169 h 242"/>
              <a:gd name="connsiteX27" fmla="*/ 405 w 684"/>
              <a:gd name="connsiteY27" fmla="*/ 169 h 242"/>
              <a:gd name="connsiteX28" fmla="*/ 384 w 684"/>
              <a:gd name="connsiteY28" fmla="*/ 174 h 242"/>
              <a:gd name="connsiteX29" fmla="*/ 353 w 684"/>
              <a:gd name="connsiteY29" fmla="*/ 174 h 242"/>
              <a:gd name="connsiteX30" fmla="*/ 326 w 684"/>
              <a:gd name="connsiteY30" fmla="*/ 179 h 242"/>
              <a:gd name="connsiteX31" fmla="*/ 305 w 684"/>
              <a:gd name="connsiteY31" fmla="*/ 184 h 242"/>
              <a:gd name="connsiteX32" fmla="*/ 279 w 684"/>
              <a:gd name="connsiteY32" fmla="*/ 190 h 242"/>
              <a:gd name="connsiteX33" fmla="*/ 258 w 684"/>
              <a:gd name="connsiteY33" fmla="*/ 190 h 242"/>
              <a:gd name="connsiteX34" fmla="*/ 237 w 684"/>
              <a:gd name="connsiteY34" fmla="*/ 195 h 242"/>
              <a:gd name="connsiteX35" fmla="*/ 216 w 684"/>
              <a:gd name="connsiteY35" fmla="*/ 200 h 242"/>
              <a:gd name="connsiteX36" fmla="*/ 200 w 684"/>
              <a:gd name="connsiteY36" fmla="*/ 200 h 242"/>
              <a:gd name="connsiteX37" fmla="*/ 184 w 684"/>
              <a:gd name="connsiteY37" fmla="*/ 205 h 242"/>
              <a:gd name="connsiteX38" fmla="*/ 169 w 684"/>
              <a:gd name="connsiteY38" fmla="*/ 205 h 242"/>
              <a:gd name="connsiteX39" fmla="*/ 153 w 684"/>
              <a:gd name="connsiteY39" fmla="*/ 211 h 242"/>
              <a:gd name="connsiteX40" fmla="*/ 142 w 684"/>
              <a:gd name="connsiteY40" fmla="*/ 211 h 242"/>
              <a:gd name="connsiteX41" fmla="*/ 132 w 684"/>
              <a:gd name="connsiteY41" fmla="*/ 216 h 242"/>
              <a:gd name="connsiteX42" fmla="*/ 127 w 684"/>
              <a:gd name="connsiteY42" fmla="*/ 216 h 242"/>
              <a:gd name="connsiteX43" fmla="*/ 116 w 684"/>
              <a:gd name="connsiteY43" fmla="*/ 221 h 242"/>
              <a:gd name="connsiteX44" fmla="*/ 111 w 684"/>
              <a:gd name="connsiteY44" fmla="*/ 221 h 242"/>
              <a:gd name="connsiteX45" fmla="*/ 105 w 684"/>
              <a:gd name="connsiteY45" fmla="*/ 226 h 242"/>
              <a:gd name="connsiteX46" fmla="*/ 90 w 684"/>
              <a:gd name="connsiteY46" fmla="*/ 232 h 242"/>
              <a:gd name="connsiteX47" fmla="*/ 79 w 684"/>
              <a:gd name="connsiteY47" fmla="*/ 237 h 242"/>
              <a:gd name="connsiteX48" fmla="*/ 69 w 684"/>
              <a:gd name="connsiteY48" fmla="*/ 242 h 242"/>
              <a:gd name="connsiteX49" fmla="*/ 63 w 684"/>
              <a:gd name="connsiteY49" fmla="*/ 242 h 242"/>
              <a:gd name="connsiteX50" fmla="*/ 58 w 684"/>
              <a:gd name="connsiteY50" fmla="*/ 242 h 242"/>
              <a:gd name="connsiteX51" fmla="*/ 53 w 684"/>
              <a:gd name="connsiteY51" fmla="*/ 242 h 242"/>
              <a:gd name="connsiteX52" fmla="*/ 48 w 684"/>
              <a:gd name="connsiteY52" fmla="*/ 242 h 242"/>
              <a:gd name="connsiteX53" fmla="*/ 37 w 684"/>
              <a:gd name="connsiteY53" fmla="*/ 232 h 242"/>
              <a:gd name="connsiteX54" fmla="*/ 27 w 684"/>
              <a:gd name="connsiteY54" fmla="*/ 226 h 242"/>
              <a:gd name="connsiteX55" fmla="*/ 16 w 684"/>
              <a:gd name="connsiteY55" fmla="*/ 216 h 242"/>
              <a:gd name="connsiteX56" fmla="*/ 11 w 684"/>
              <a:gd name="connsiteY56" fmla="*/ 211 h 242"/>
              <a:gd name="connsiteX57" fmla="*/ 6 w 684"/>
              <a:gd name="connsiteY57" fmla="*/ 200 h 242"/>
              <a:gd name="connsiteX58" fmla="*/ 0 w 684"/>
              <a:gd name="connsiteY58" fmla="*/ 195 h 242"/>
              <a:gd name="connsiteX59" fmla="*/ 6 w 684"/>
              <a:gd name="connsiteY59" fmla="*/ 190 h 242"/>
              <a:gd name="connsiteX60" fmla="*/ 11 w 684"/>
              <a:gd name="connsiteY60" fmla="*/ 184 h 242"/>
              <a:gd name="connsiteX61" fmla="*/ 16 w 684"/>
              <a:gd name="connsiteY61" fmla="*/ 179 h 242"/>
              <a:gd name="connsiteX62" fmla="*/ 27 w 684"/>
              <a:gd name="connsiteY62" fmla="*/ 174 h 242"/>
              <a:gd name="connsiteX63" fmla="*/ 37 w 684"/>
              <a:gd name="connsiteY63" fmla="*/ 163 h 242"/>
              <a:gd name="connsiteX64" fmla="*/ 48 w 684"/>
              <a:gd name="connsiteY64" fmla="*/ 153 h 242"/>
              <a:gd name="connsiteX65" fmla="*/ 53 w 684"/>
              <a:gd name="connsiteY65" fmla="*/ 137 h 242"/>
              <a:gd name="connsiteX66" fmla="*/ 63 w 684"/>
              <a:gd name="connsiteY66" fmla="*/ 121 h 242"/>
              <a:gd name="connsiteX67" fmla="*/ 63 w 684"/>
              <a:gd name="connsiteY67" fmla="*/ 100 h 242"/>
              <a:gd name="connsiteX68" fmla="*/ 69 w 684"/>
              <a:gd name="connsiteY68" fmla="*/ 89 h 242"/>
              <a:gd name="connsiteX69" fmla="*/ 69 w 684"/>
              <a:gd name="connsiteY69" fmla="*/ 74 h 242"/>
              <a:gd name="connsiteX70" fmla="*/ 69 w 684"/>
              <a:gd name="connsiteY70" fmla="*/ 63 h 242"/>
              <a:gd name="connsiteX71" fmla="*/ 63 w 684"/>
              <a:gd name="connsiteY71" fmla="*/ 47 h 242"/>
              <a:gd name="connsiteX72" fmla="*/ 58 w 684"/>
              <a:gd name="connsiteY72" fmla="*/ 42 h 242"/>
              <a:gd name="connsiteX73" fmla="*/ 53 w 684"/>
              <a:gd name="connsiteY73" fmla="*/ 37 h 242"/>
              <a:gd name="connsiteX74" fmla="*/ 48 w 684"/>
              <a:gd name="connsiteY74" fmla="*/ 32 h 242"/>
              <a:gd name="connsiteX75" fmla="*/ 48 w 684"/>
              <a:gd name="connsiteY75" fmla="*/ 26 h 242"/>
              <a:gd name="connsiteX76" fmla="*/ 48 w 684"/>
              <a:gd name="connsiteY76" fmla="*/ 16 h 242"/>
              <a:gd name="connsiteX77" fmla="*/ 48 w 684"/>
              <a:gd name="connsiteY77" fmla="*/ 10 h 242"/>
              <a:gd name="connsiteX78" fmla="*/ 53 w 684"/>
              <a:gd name="connsiteY78" fmla="*/ 5 h 242"/>
              <a:gd name="connsiteX79" fmla="*/ 58 w 684"/>
              <a:gd name="connsiteY79" fmla="*/ 5 h 242"/>
              <a:gd name="connsiteX80" fmla="*/ 69 w 684"/>
              <a:gd name="connsiteY80" fmla="*/ 0 h 242"/>
              <a:gd name="connsiteX81" fmla="*/ 74 w 684"/>
              <a:gd name="connsiteY81" fmla="*/ 5 h 242"/>
              <a:gd name="connsiteX82" fmla="*/ 95 w 684"/>
              <a:gd name="connsiteY82" fmla="*/ 10 h 242"/>
              <a:gd name="connsiteX83" fmla="*/ 105 w 684"/>
              <a:gd name="connsiteY83" fmla="*/ 16 h 242"/>
              <a:gd name="connsiteX84" fmla="*/ 116 w 684"/>
              <a:gd name="connsiteY84" fmla="*/ 26 h 242"/>
              <a:gd name="connsiteX85" fmla="*/ 127 w 684"/>
              <a:gd name="connsiteY85" fmla="*/ 32 h 242"/>
              <a:gd name="connsiteX86" fmla="*/ 132 w 684"/>
              <a:gd name="connsiteY86" fmla="*/ 37 h 242"/>
              <a:gd name="connsiteX87" fmla="*/ 137 w 684"/>
              <a:gd name="connsiteY87" fmla="*/ 42 h 242"/>
              <a:gd name="connsiteX88" fmla="*/ 137 w 684"/>
              <a:gd name="connsiteY88" fmla="*/ 47 h 242"/>
              <a:gd name="connsiteX89" fmla="*/ 137 w 684"/>
              <a:gd name="connsiteY89" fmla="*/ 53 h 242"/>
              <a:gd name="connsiteX90" fmla="*/ 137 w 684"/>
              <a:gd name="connsiteY90" fmla="*/ 58 h 242"/>
              <a:gd name="connsiteX91" fmla="*/ 137 w 684"/>
              <a:gd name="connsiteY91" fmla="*/ 63 h 242"/>
              <a:gd name="connsiteX92" fmla="*/ 137 w 684"/>
              <a:gd name="connsiteY92" fmla="*/ 68 h 242"/>
              <a:gd name="connsiteX93" fmla="*/ 132 w 684"/>
              <a:gd name="connsiteY93" fmla="*/ 79 h 242"/>
              <a:gd name="connsiteX94" fmla="*/ 132 w 684"/>
              <a:gd name="connsiteY94" fmla="*/ 89 h 242"/>
              <a:gd name="connsiteX95" fmla="*/ 127 w 684"/>
              <a:gd name="connsiteY95" fmla="*/ 100 h 242"/>
              <a:gd name="connsiteX96" fmla="*/ 121 w 684"/>
              <a:gd name="connsiteY96" fmla="*/ 111 h 242"/>
              <a:gd name="connsiteX97" fmla="*/ 116 w 684"/>
              <a:gd name="connsiteY97" fmla="*/ 121 h 242"/>
              <a:gd name="connsiteX98" fmla="*/ 116 w 684"/>
              <a:gd name="connsiteY98" fmla="*/ 132 h 242"/>
              <a:gd name="connsiteX99" fmla="*/ 111 w 684"/>
              <a:gd name="connsiteY99" fmla="*/ 137 h 242"/>
              <a:gd name="connsiteX100" fmla="*/ 111 w 684"/>
              <a:gd name="connsiteY100" fmla="*/ 147 h 242"/>
              <a:gd name="connsiteX101" fmla="*/ 111 w 684"/>
              <a:gd name="connsiteY101" fmla="*/ 153 h 242"/>
              <a:gd name="connsiteX102" fmla="*/ 111 w 684"/>
              <a:gd name="connsiteY102" fmla="*/ 158 h 242"/>
              <a:gd name="connsiteX103" fmla="*/ 111 w 684"/>
              <a:gd name="connsiteY103" fmla="*/ 158 h 242"/>
              <a:gd name="connsiteX104" fmla="*/ 111 w 684"/>
              <a:gd name="connsiteY104" fmla="*/ 163 h 242"/>
              <a:gd name="connsiteX105" fmla="*/ 116 w 684"/>
              <a:gd name="connsiteY105" fmla="*/ 163 h 242"/>
              <a:gd name="connsiteX106" fmla="*/ 116 w 684"/>
              <a:gd name="connsiteY106" fmla="*/ 163 h 242"/>
              <a:gd name="connsiteX107" fmla="*/ 121 w 684"/>
              <a:gd name="connsiteY107" fmla="*/ 163 h 242"/>
              <a:gd name="connsiteX108" fmla="*/ 132 w 684"/>
              <a:gd name="connsiteY108" fmla="*/ 163 h 242"/>
              <a:gd name="connsiteX109" fmla="*/ 148 w 684"/>
              <a:gd name="connsiteY109" fmla="*/ 163 h 242"/>
              <a:gd name="connsiteX110" fmla="*/ 169 w 684"/>
              <a:gd name="connsiteY110" fmla="*/ 163 h 242"/>
              <a:gd name="connsiteX111" fmla="*/ 190 w 684"/>
              <a:gd name="connsiteY111" fmla="*/ 163 h 242"/>
              <a:gd name="connsiteX112" fmla="*/ 211 w 684"/>
              <a:gd name="connsiteY112" fmla="*/ 158 h 242"/>
              <a:gd name="connsiteX113" fmla="*/ 242 w 684"/>
              <a:gd name="connsiteY113" fmla="*/ 153 h 242"/>
              <a:gd name="connsiteX114" fmla="*/ 269 w 684"/>
              <a:gd name="connsiteY114" fmla="*/ 153 h 242"/>
              <a:gd name="connsiteX115" fmla="*/ 290 w 684"/>
              <a:gd name="connsiteY115" fmla="*/ 147 h 242"/>
              <a:gd name="connsiteX116" fmla="*/ 311 w 684"/>
              <a:gd name="connsiteY116" fmla="*/ 147 h 242"/>
              <a:gd name="connsiteX117" fmla="*/ 332 w 684"/>
              <a:gd name="connsiteY117" fmla="*/ 142 h 242"/>
              <a:gd name="connsiteX118" fmla="*/ 342 w 684"/>
              <a:gd name="connsiteY118" fmla="*/ 142 h 242"/>
              <a:gd name="connsiteX119" fmla="*/ 358 w 684"/>
              <a:gd name="connsiteY119" fmla="*/ 142 h 242"/>
              <a:gd name="connsiteX120" fmla="*/ 363 w 684"/>
              <a:gd name="connsiteY120" fmla="*/ 142 h 242"/>
              <a:gd name="connsiteX121" fmla="*/ 368 w 684"/>
              <a:gd name="connsiteY121" fmla="*/ 142 h 242"/>
              <a:gd name="connsiteX122" fmla="*/ 368 w 684"/>
              <a:gd name="connsiteY122" fmla="*/ 142 h 242"/>
              <a:gd name="connsiteX0-1" fmla="*/ 368 w 684"/>
              <a:gd name="connsiteY0-2" fmla="*/ 142 h 242"/>
              <a:gd name="connsiteX1-3" fmla="*/ 374 w 684"/>
              <a:gd name="connsiteY1-4" fmla="*/ 142 h 242"/>
              <a:gd name="connsiteX2-5" fmla="*/ 379 w 684"/>
              <a:gd name="connsiteY2-6" fmla="*/ 142 h 242"/>
              <a:gd name="connsiteX3-7" fmla="*/ 395 w 684"/>
              <a:gd name="connsiteY3-8" fmla="*/ 137 h 242"/>
              <a:gd name="connsiteX4-9" fmla="*/ 405 w 684"/>
              <a:gd name="connsiteY4-10" fmla="*/ 137 h 242"/>
              <a:gd name="connsiteX5-11" fmla="*/ 421 w 684"/>
              <a:gd name="connsiteY5-12" fmla="*/ 137 h 242"/>
              <a:gd name="connsiteX6-13" fmla="*/ 442 w 684"/>
              <a:gd name="connsiteY6-14" fmla="*/ 132 h 242"/>
              <a:gd name="connsiteX7-15" fmla="*/ 468 w 684"/>
              <a:gd name="connsiteY7-16" fmla="*/ 132 h 242"/>
              <a:gd name="connsiteX8-17" fmla="*/ 495 w 684"/>
              <a:gd name="connsiteY8-18" fmla="*/ 126 h 242"/>
              <a:gd name="connsiteX9-19" fmla="*/ 547 w 684"/>
              <a:gd name="connsiteY9-20" fmla="*/ 121 h 242"/>
              <a:gd name="connsiteX10-21" fmla="*/ 595 w 684"/>
              <a:gd name="connsiteY10-22" fmla="*/ 116 h 242"/>
              <a:gd name="connsiteX11-23" fmla="*/ 642 w 684"/>
              <a:gd name="connsiteY11-24" fmla="*/ 111 h 242"/>
              <a:gd name="connsiteX12-25" fmla="*/ 684 w 684"/>
              <a:gd name="connsiteY12-26" fmla="*/ 111 h 242"/>
              <a:gd name="connsiteX13-27" fmla="*/ 663 w 684"/>
              <a:gd name="connsiteY13-28" fmla="*/ 147 h 242"/>
              <a:gd name="connsiteX14-29" fmla="*/ 653 w 684"/>
              <a:gd name="connsiteY14-30" fmla="*/ 147 h 242"/>
              <a:gd name="connsiteX15-31" fmla="*/ 637 w 684"/>
              <a:gd name="connsiteY15-32" fmla="*/ 147 h 242"/>
              <a:gd name="connsiteX16-33" fmla="*/ 626 w 684"/>
              <a:gd name="connsiteY16-34" fmla="*/ 147 h 242"/>
              <a:gd name="connsiteX17-35" fmla="*/ 610 w 684"/>
              <a:gd name="connsiteY17-36" fmla="*/ 147 h 242"/>
              <a:gd name="connsiteX18-37" fmla="*/ 595 w 684"/>
              <a:gd name="connsiteY18-38" fmla="*/ 153 h 242"/>
              <a:gd name="connsiteX19-39" fmla="*/ 579 w 684"/>
              <a:gd name="connsiteY19-40" fmla="*/ 153 h 242"/>
              <a:gd name="connsiteX20-41" fmla="*/ 558 w 684"/>
              <a:gd name="connsiteY20-42" fmla="*/ 153 h 242"/>
              <a:gd name="connsiteX21-43" fmla="*/ 542 w 684"/>
              <a:gd name="connsiteY21-44" fmla="*/ 153 h 242"/>
              <a:gd name="connsiteX22-45" fmla="*/ 521 w 684"/>
              <a:gd name="connsiteY22-46" fmla="*/ 158 h 242"/>
              <a:gd name="connsiteX23-47" fmla="*/ 500 w 684"/>
              <a:gd name="connsiteY23-48" fmla="*/ 158 h 242"/>
              <a:gd name="connsiteX24-49" fmla="*/ 479 w 684"/>
              <a:gd name="connsiteY24-50" fmla="*/ 163 h 242"/>
              <a:gd name="connsiteX25-51" fmla="*/ 458 w 684"/>
              <a:gd name="connsiteY25-52" fmla="*/ 163 h 242"/>
              <a:gd name="connsiteX26-53" fmla="*/ 432 w 684"/>
              <a:gd name="connsiteY26-54" fmla="*/ 169 h 242"/>
              <a:gd name="connsiteX27-55" fmla="*/ 405 w 684"/>
              <a:gd name="connsiteY27-56" fmla="*/ 169 h 242"/>
              <a:gd name="connsiteX28-57" fmla="*/ 384 w 684"/>
              <a:gd name="connsiteY28-58" fmla="*/ 174 h 242"/>
              <a:gd name="connsiteX29-59" fmla="*/ 353 w 684"/>
              <a:gd name="connsiteY29-60" fmla="*/ 174 h 242"/>
              <a:gd name="connsiteX30-61" fmla="*/ 326 w 684"/>
              <a:gd name="connsiteY30-62" fmla="*/ 179 h 242"/>
              <a:gd name="connsiteX31-63" fmla="*/ 305 w 684"/>
              <a:gd name="connsiteY31-64" fmla="*/ 184 h 242"/>
              <a:gd name="connsiteX32-65" fmla="*/ 279 w 684"/>
              <a:gd name="connsiteY32-66" fmla="*/ 190 h 242"/>
              <a:gd name="connsiteX33-67" fmla="*/ 258 w 684"/>
              <a:gd name="connsiteY33-68" fmla="*/ 190 h 242"/>
              <a:gd name="connsiteX34-69" fmla="*/ 237 w 684"/>
              <a:gd name="connsiteY34-70" fmla="*/ 195 h 242"/>
              <a:gd name="connsiteX35-71" fmla="*/ 216 w 684"/>
              <a:gd name="connsiteY35-72" fmla="*/ 200 h 242"/>
              <a:gd name="connsiteX36-73" fmla="*/ 200 w 684"/>
              <a:gd name="connsiteY36-74" fmla="*/ 200 h 242"/>
              <a:gd name="connsiteX37-75" fmla="*/ 184 w 684"/>
              <a:gd name="connsiteY37-76" fmla="*/ 205 h 242"/>
              <a:gd name="connsiteX38-77" fmla="*/ 169 w 684"/>
              <a:gd name="connsiteY38-78" fmla="*/ 205 h 242"/>
              <a:gd name="connsiteX39-79" fmla="*/ 153 w 684"/>
              <a:gd name="connsiteY39-80" fmla="*/ 211 h 242"/>
              <a:gd name="connsiteX40-81" fmla="*/ 142 w 684"/>
              <a:gd name="connsiteY40-82" fmla="*/ 211 h 242"/>
              <a:gd name="connsiteX41-83" fmla="*/ 132 w 684"/>
              <a:gd name="connsiteY41-84" fmla="*/ 216 h 242"/>
              <a:gd name="connsiteX42-85" fmla="*/ 127 w 684"/>
              <a:gd name="connsiteY42-86" fmla="*/ 216 h 242"/>
              <a:gd name="connsiteX43-87" fmla="*/ 116 w 684"/>
              <a:gd name="connsiteY43-88" fmla="*/ 221 h 242"/>
              <a:gd name="connsiteX44-89" fmla="*/ 111 w 684"/>
              <a:gd name="connsiteY44-90" fmla="*/ 221 h 242"/>
              <a:gd name="connsiteX45-91" fmla="*/ 105 w 684"/>
              <a:gd name="connsiteY45-92" fmla="*/ 226 h 242"/>
              <a:gd name="connsiteX46-93" fmla="*/ 90 w 684"/>
              <a:gd name="connsiteY46-94" fmla="*/ 232 h 242"/>
              <a:gd name="connsiteX47-95" fmla="*/ 79 w 684"/>
              <a:gd name="connsiteY47-96" fmla="*/ 237 h 242"/>
              <a:gd name="connsiteX48-97" fmla="*/ 69 w 684"/>
              <a:gd name="connsiteY48-98" fmla="*/ 242 h 242"/>
              <a:gd name="connsiteX49-99" fmla="*/ 63 w 684"/>
              <a:gd name="connsiteY49-100" fmla="*/ 242 h 242"/>
              <a:gd name="connsiteX50-101" fmla="*/ 58 w 684"/>
              <a:gd name="connsiteY50-102" fmla="*/ 242 h 242"/>
              <a:gd name="connsiteX51-103" fmla="*/ 53 w 684"/>
              <a:gd name="connsiteY51-104" fmla="*/ 242 h 242"/>
              <a:gd name="connsiteX52-105" fmla="*/ 48 w 684"/>
              <a:gd name="connsiteY52-106" fmla="*/ 242 h 242"/>
              <a:gd name="connsiteX53-107" fmla="*/ 37 w 684"/>
              <a:gd name="connsiteY53-108" fmla="*/ 232 h 242"/>
              <a:gd name="connsiteX54-109" fmla="*/ 27 w 684"/>
              <a:gd name="connsiteY54-110" fmla="*/ 226 h 242"/>
              <a:gd name="connsiteX55-111" fmla="*/ 16 w 684"/>
              <a:gd name="connsiteY55-112" fmla="*/ 216 h 242"/>
              <a:gd name="connsiteX56-113" fmla="*/ 11 w 684"/>
              <a:gd name="connsiteY56-114" fmla="*/ 211 h 242"/>
              <a:gd name="connsiteX57-115" fmla="*/ 6 w 684"/>
              <a:gd name="connsiteY57-116" fmla="*/ 200 h 242"/>
              <a:gd name="connsiteX58-117" fmla="*/ 0 w 684"/>
              <a:gd name="connsiteY58-118" fmla="*/ 195 h 242"/>
              <a:gd name="connsiteX59-119" fmla="*/ 6 w 684"/>
              <a:gd name="connsiteY59-120" fmla="*/ 190 h 242"/>
              <a:gd name="connsiteX60-121" fmla="*/ 11 w 684"/>
              <a:gd name="connsiteY60-122" fmla="*/ 184 h 242"/>
              <a:gd name="connsiteX61-123" fmla="*/ 16 w 684"/>
              <a:gd name="connsiteY61-124" fmla="*/ 179 h 242"/>
              <a:gd name="connsiteX62-125" fmla="*/ 27 w 684"/>
              <a:gd name="connsiteY62-126" fmla="*/ 174 h 242"/>
              <a:gd name="connsiteX63-127" fmla="*/ 37 w 684"/>
              <a:gd name="connsiteY63-128" fmla="*/ 163 h 242"/>
              <a:gd name="connsiteX64-129" fmla="*/ 48 w 684"/>
              <a:gd name="connsiteY64-130" fmla="*/ 153 h 242"/>
              <a:gd name="connsiteX65-131" fmla="*/ 53 w 684"/>
              <a:gd name="connsiteY65-132" fmla="*/ 137 h 242"/>
              <a:gd name="connsiteX66-133" fmla="*/ 63 w 684"/>
              <a:gd name="connsiteY66-134" fmla="*/ 121 h 242"/>
              <a:gd name="connsiteX67-135" fmla="*/ 63 w 684"/>
              <a:gd name="connsiteY67-136" fmla="*/ 100 h 242"/>
              <a:gd name="connsiteX68-137" fmla="*/ 69 w 684"/>
              <a:gd name="connsiteY68-138" fmla="*/ 89 h 242"/>
              <a:gd name="connsiteX69-139" fmla="*/ 69 w 684"/>
              <a:gd name="connsiteY69-140" fmla="*/ 74 h 242"/>
              <a:gd name="connsiteX70-141" fmla="*/ 69 w 684"/>
              <a:gd name="connsiteY70-142" fmla="*/ 63 h 242"/>
              <a:gd name="connsiteX71-143" fmla="*/ 63 w 684"/>
              <a:gd name="connsiteY71-144" fmla="*/ 47 h 242"/>
              <a:gd name="connsiteX72-145" fmla="*/ 58 w 684"/>
              <a:gd name="connsiteY72-146" fmla="*/ 42 h 242"/>
              <a:gd name="connsiteX73-147" fmla="*/ 53 w 684"/>
              <a:gd name="connsiteY73-148" fmla="*/ 37 h 242"/>
              <a:gd name="connsiteX74-149" fmla="*/ 48 w 684"/>
              <a:gd name="connsiteY74-150" fmla="*/ 32 h 242"/>
              <a:gd name="connsiteX75-151" fmla="*/ 48 w 684"/>
              <a:gd name="connsiteY75-152" fmla="*/ 26 h 242"/>
              <a:gd name="connsiteX76-153" fmla="*/ 48 w 684"/>
              <a:gd name="connsiteY76-154" fmla="*/ 16 h 242"/>
              <a:gd name="connsiteX77-155" fmla="*/ 48 w 684"/>
              <a:gd name="connsiteY77-156" fmla="*/ 10 h 242"/>
              <a:gd name="connsiteX78-157" fmla="*/ 53 w 684"/>
              <a:gd name="connsiteY78-158" fmla="*/ 5 h 242"/>
              <a:gd name="connsiteX79-159" fmla="*/ 58 w 684"/>
              <a:gd name="connsiteY79-160" fmla="*/ 5 h 242"/>
              <a:gd name="connsiteX80-161" fmla="*/ 69 w 684"/>
              <a:gd name="connsiteY80-162" fmla="*/ 0 h 242"/>
              <a:gd name="connsiteX81-163" fmla="*/ 95 w 684"/>
              <a:gd name="connsiteY81-164" fmla="*/ 10 h 242"/>
              <a:gd name="connsiteX82-165" fmla="*/ 105 w 684"/>
              <a:gd name="connsiteY82-166" fmla="*/ 16 h 242"/>
              <a:gd name="connsiteX83-167" fmla="*/ 116 w 684"/>
              <a:gd name="connsiteY83-168" fmla="*/ 26 h 242"/>
              <a:gd name="connsiteX84-169" fmla="*/ 127 w 684"/>
              <a:gd name="connsiteY84-170" fmla="*/ 32 h 242"/>
              <a:gd name="connsiteX85-171" fmla="*/ 132 w 684"/>
              <a:gd name="connsiteY85-172" fmla="*/ 37 h 242"/>
              <a:gd name="connsiteX86-173" fmla="*/ 137 w 684"/>
              <a:gd name="connsiteY86-174" fmla="*/ 42 h 242"/>
              <a:gd name="connsiteX87-175" fmla="*/ 137 w 684"/>
              <a:gd name="connsiteY87-176" fmla="*/ 47 h 242"/>
              <a:gd name="connsiteX88-177" fmla="*/ 137 w 684"/>
              <a:gd name="connsiteY88-178" fmla="*/ 53 h 242"/>
              <a:gd name="connsiteX89-179" fmla="*/ 137 w 684"/>
              <a:gd name="connsiteY89-180" fmla="*/ 58 h 242"/>
              <a:gd name="connsiteX90-181" fmla="*/ 137 w 684"/>
              <a:gd name="connsiteY90-182" fmla="*/ 63 h 242"/>
              <a:gd name="connsiteX91-183" fmla="*/ 137 w 684"/>
              <a:gd name="connsiteY91-184" fmla="*/ 68 h 242"/>
              <a:gd name="connsiteX92-185" fmla="*/ 132 w 684"/>
              <a:gd name="connsiteY92-186" fmla="*/ 79 h 242"/>
              <a:gd name="connsiteX93-187" fmla="*/ 132 w 684"/>
              <a:gd name="connsiteY93-188" fmla="*/ 89 h 242"/>
              <a:gd name="connsiteX94-189" fmla="*/ 127 w 684"/>
              <a:gd name="connsiteY94-190" fmla="*/ 100 h 242"/>
              <a:gd name="connsiteX95-191" fmla="*/ 121 w 684"/>
              <a:gd name="connsiteY95-192" fmla="*/ 111 h 242"/>
              <a:gd name="connsiteX96-193" fmla="*/ 116 w 684"/>
              <a:gd name="connsiteY96-194" fmla="*/ 121 h 242"/>
              <a:gd name="connsiteX97-195" fmla="*/ 116 w 684"/>
              <a:gd name="connsiteY97-196" fmla="*/ 132 h 242"/>
              <a:gd name="connsiteX98-197" fmla="*/ 111 w 684"/>
              <a:gd name="connsiteY98-198" fmla="*/ 137 h 242"/>
              <a:gd name="connsiteX99-199" fmla="*/ 111 w 684"/>
              <a:gd name="connsiteY99-200" fmla="*/ 147 h 242"/>
              <a:gd name="connsiteX100-201" fmla="*/ 111 w 684"/>
              <a:gd name="connsiteY100-202" fmla="*/ 153 h 242"/>
              <a:gd name="connsiteX101-203" fmla="*/ 111 w 684"/>
              <a:gd name="connsiteY101-204" fmla="*/ 158 h 242"/>
              <a:gd name="connsiteX102-205" fmla="*/ 111 w 684"/>
              <a:gd name="connsiteY102-206" fmla="*/ 158 h 242"/>
              <a:gd name="connsiteX103-207" fmla="*/ 111 w 684"/>
              <a:gd name="connsiteY103-208" fmla="*/ 163 h 242"/>
              <a:gd name="connsiteX104-209" fmla="*/ 116 w 684"/>
              <a:gd name="connsiteY104-210" fmla="*/ 163 h 242"/>
              <a:gd name="connsiteX105-211" fmla="*/ 116 w 684"/>
              <a:gd name="connsiteY105-212" fmla="*/ 163 h 242"/>
              <a:gd name="connsiteX106-213" fmla="*/ 121 w 684"/>
              <a:gd name="connsiteY106-214" fmla="*/ 163 h 242"/>
              <a:gd name="connsiteX107-215" fmla="*/ 132 w 684"/>
              <a:gd name="connsiteY107-216" fmla="*/ 163 h 242"/>
              <a:gd name="connsiteX108-217" fmla="*/ 148 w 684"/>
              <a:gd name="connsiteY108-218" fmla="*/ 163 h 242"/>
              <a:gd name="connsiteX109-219" fmla="*/ 169 w 684"/>
              <a:gd name="connsiteY109-220" fmla="*/ 163 h 242"/>
              <a:gd name="connsiteX110-221" fmla="*/ 190 w 684"/>
              <a:gd name="connsiteY110-222" fmla="*/ 163 h 242"/>
              <a:gd name="connsiteX111-223" fmla="*/ 211 w 684"/>
              <a:gd name="connsiteY111-224" fmla="*/ 158 h 242"/>
              <a:gd name="connsiteX112-225" fmla="*/ 242 w 684"/>
              <a:gd name="connsiteY112-226" fmla="*/ 153 h 242"/>
              <a:gd name="connsiteX113-227" fmla="*/ 269 w 684"/>
              <a:gd name="connsiteY113-228" fmla="*/ 153 h 242"/>
              <a:gd name="connsiteX114-229" fmla="*/ 290 w 684"/>
              <a:gd name="connsiteY114-230" fmla="*/ 147 h 242"/>
              <a:gd name="connsiteX115-231" fmla="*/ 311 w 684"/>
              <a:gd name="connsiteY115-232" fmla="*/ 147 h 242"/>
              <a:gd name="connsiteX116-233" fmla="*/ 332 w 684"/>
              <a:gd name="connsiteY116-234" fmla="*/ 142 h 242"/>
              <a:gd name="connsiteX117-235" fmla="*/ 342 w 684"/>
              <a:gd name="connsiteY117-236" fmla="*/ 142 h 242"/>
              <a:gd name="connsiteX118-237" fmla="*/ 358 w 684"/>
              <a:gd name="connsiteY118-238" fmla="*/ 142 h 242"/>
              <a:gd name="connsiteX119-239" fmla="*/ 363 w 684"/>
              <a:gd name="connsiteY119-240" fmla="*/ 142 h 242"/>
              <a:gd name="connsiteX120-241" fmla="*/ 368 w 684"/>
              <a:gd name="connsiteY120-242" fmla="*/ 142 h 242"/>
              <a:gd name="connsiteX121-243" fmla="*/ 368 w 684"/>
              <a:gd name="connsiteY121-244" fmla="*/ 142 h 242"/>
              <a:gd name="connsiteX0-245" fmla="*/ 368 w 684"/>
              <a:gd name="connsiteY0-246" fmla="*/ 137 h 237"/>
              <a:gd name="connsiteX1-247" fmla="*/ 374 w 684"/>
              <a:gd name="connsiteY1-248" fmla="*/ 137 h 237"/>
              <a:gd name="connsiteX2-249" fmla="*/ 379 w 684"/>
              <a:gd name="connsiteY2-250" fmla="*/ 137 h 237"/>
              <a:gd name="connsiteX3-251" fmla="*/ 395 w 684"/>
              <a:gd name="connsiteY3-252" fmla="*/ 132 h 237"/>
              <a:gd name="connsiteX4-253" fmla="*/ 405 w 684"/>
              <a:gd name="connsiteY4-254" fmla="*/ 132 h 237"/>
              <a:gd name="connsiteX5-255" fmla="*/ 421 w 684"/>
              <a:gd name="connsiteY5-256" fmla="*/ 132 h 237"/>
              <a:gd name="connsiteX6-257" fmla="*/ 442 w 684"/>
              <a:gd name="connsiteY6-258" fmla="*/ 127 h 237"/>
              <a:gd name="connsiteX7-259" fmla="*/ 468 w 684"/>
              <a:gd name="connsiteY7-260" fmla="*/ 127 h 237"/>
              <a:gd name="connsiteX8-261" fmla="*/ 495 w 684"/>
              <a:gd name="connsiteY8-262" fmla="*/ 121 h 237"/>
              <a:gd name="connsiteX9-263" fmla="*/ 547 w 684"/>
              <a:gd name="connsiteY9-264" fmla="*/ 116 h 237"/>
              <a:gd name="connsiteX10-265" fmla="*/ 595 w 684"/>
              <a:gd name="connsiteY10-266" fmla="*/ 111 h 237"/>
              <a:gd name="connsiteX11-267" fmla="*/ 642 w 684"/>
              <a:gd name="connsiteY11-268" fmla="*/ 106 h 237"/>
              <a:gd name="connsiteX12-269" fmla="*/ 684 w 684"/>
              <a:gd name="connsiteY12-270" fmla="*/ 106 h 237"/>
              <a:gd name="connsiteX13-271" fmla="*/ 663 w 684"/>
              <a:gd name="connsiteY13-272" fmla="*/ 142 h 237"/>
              <a:gd name="connsiteX14-273" fmla="*/ 653 w 684"/>
              <a:gd name="connsiteY14-274" fmla="*/ 142 h 237"/>
              <a:gd name="connsiteX15-275" fmla="*/ 637 w 684"/>
              <a:gd name="connsiteY15-276" fmla="*/ 142 h 237"/>
              <a:gd name="connsiteX16-277" fmla="*/ 626 w 684"/>
              <a:gd name="connsiteY16-278" fmla="*/ 142 h 237"/>
              <a:gd name="connsiteX17-279" fmla="*/ 610 w 684"/>
              <a:gd name="connsiteY17-280" fmla="*/ 142 h 237"/>
              <a:gd name="connsiteX18-281" fmla="*/ 595 w 684"/>
              <a:gd name="connsiteY18-282" fmla="*/ 148 h 237"/>
              <a:gd name="connsiteX19-283" fmla="*/ 579 w 684"/>
              <a:gd name="connsiteY19-284" fmla="*/ 148 h 237"/>
              <a:gd name="connsiteX20-285" fmla="*/ 558 w 684"/>
              <a:gd name="connsiteY20-286" fmla="*/ 148 h 237"/>
              <a:gd name="connsiteX21-287" fmla="*/ 542 w 684"/>
              <a:gd name="connsiteY21-288" fmla="*/ 148 h 237"/>
              <a:gd name="connsiteX22-289" fmla="*/ 521 w 684"/>
              <a:gd name="connsiteY22-290" fmla="*/ 153 h 237"/>
              <a:gd name="connsiteX23-291" fmla="*/ 500 w 684"/>
              <a:gd name="connsiteY23-292" fmla="*/ 153 h 237"/>
              <a:gd name="connsiteX24-293" fmla="*/ 479 w 684"/>
              <a:gd name="connsiteY24-294" fmla="*/ 158 h 237"/>
              <a:gd name="connsiteX25-295" fmla="*/ 458 w 684"/>
              <a:gd name="connsiteY25-296" fmla="*/ 158 h 237"/>
              <a:gd name="connsiteX26-297" fmla="*/ 432 w 684"/>
              <a:gd name="connsiteY26-298" fmla="*/ 164 h 237"/>
              <a:gd name="connsiteX27-299" fmla="*/ 405 w 684"/>
              <a:gd name="connsiteY27-300" fmla="*/ 164 h 237"/>
              <a:gd name="connsiteX28-301" fmla="*/ 384 w 684"/>
              <a:gd name="connsiteY28-302" fmla="*/ 169 h 237"/>
              <a:gd name="connsiteX29-303" fmla="*/ 353 w 684"/>
              <a:gd name="connsiteY29-304" fmla="*/ 169 h 237"/>
              <a:gd name="connsiteX30-305" fmla="*/ 326 w 684"/>
              <a:gd name="connsiteY30-306" fmla="*/ 174 h 237"/>
              <a:gd name="connsiteX31-307" fmla="*/ 305 w 684"/>
              <a:gd name="connsiteY31-308" fmla="*/ 179 h 237"/>
              <a:gd name="connsiteX32-309" fmla="*/ 279 w 684"/>
              <a:gd name="connsiteY32-310" fmla="*/ 185 h 237"/>
              <a:gd name="connsiteX33-311" fmla="*/ 258 w 684"/>
              <a:gd name="connsiteY33-312" fmla="*/ 185 h 237"/>
              <a:gd name="connsiteX34-313" fmla="*/ 237 w 684"/>
              <a:gd name="connsiteY34-314" fmla="*/ 190 h 237"/>
              <a:gd name="connsiteX35-315" fmla="*/ 216 w 684"/>
              <a:gd name="connsiteY35-316" fmla="*/ 195 h 237"/>
              <a:gd name="connsiteX36-317" fmla="*/ 200 w 684"/>
              <a:gd name="connsiteY36-318" fmla="*/ 195 h 237"/>
              <a:gd name="connsiteX37-319" fmla="*/ 184 w 684"/>
              <a:gd name="connsiteY37-320" fmla="*/ 200 h 237"/>
              <a:gd name="connsiteX38-321" fmla="*/ 169 w 684"/>
              <a:gd name="connsiteY38-322" fmla="*/ 200 h 237"/>
              <a:gd name="connsiteX39-323" fmla="*/ 153 w 684"/>
              <a:gd name="connsiteY39-324" fmla="*/ 206 h 237"/>
              <a:gd name="connsiteX40-325" fmla="*/ 142 w 684"/>
              <a:gd name="connsiteY40-326" fmla="*/ 206 h 237"/>
              <a:gd name="connsiteX41-327" fmla="*/ 132 w 684"/>
              <a:gd name="connsiteY41-328" fmla="*/ 211 h 237"/>
              <a:gd name="connsiteX42-329" fmla="*/ 127 w 684"/>
              <a:gd name="connsiteY42-330" fmla="*/ 211 h 237"/>
              <a:gd name="connsiteX43-331" fmla="*/ 116 w 684"/>
              <a:gd name="connsiteY43-332" fmla="*/ 216 h 237"/>
              <a:gd name="connsiteX44-333" fmla="*/ 111 w 684"/>
              <a:gd name="connsiteY44-334" fmla="*/ 216 h 237"/>
              <a:gd name="connsiteX45-335" fmla="*/ 105 w 684"/>
              <a:gd name="connsiteY45-336" fmla="*/ 221 h 237"/>
              <a:gd name="connsiteX46-337" fmla="*/ 90 w 684"/>
              <a:gd name="connsiteY46-338" fmla="*/ 227 h 237"/>
              <a:gd name="connsiteX47-339" fmla="*/ 79 w 684"/>
              <a:gd name="connsiteY47-340" fmla="*/ 232 h 237"/>
              <a:gd name="connsiteX48-341" fmla="*/ 69 w 684"/>
              <a:gd name="connsiteY48-342" fmla="*/ 237 h 237"/>
              <a:gd name="connsiteX49-343" fmla="*/ 63 w 684"/>
              <a:gd name="connsiteY49-344" fmla="*/ 237 h 237"/>
              <a:gd name="connsiteX50-345" fmla="*/ 58 w 684"/>
              <a:gd name="connsiteY50-346" fmla="*/ 237 h 237"/>
              <a:gd name="connsiteX51-347" fmla="*/ 53 w 684"/>
              <a:gd name="connsiteY51-348" fmla="*/ 237 h 237"/>
              <a:gd name="connsiteX52-349" fmla="*/ 48 w 684"/>
              <a:gd name="connsiteY52-350" fmla="*/ 237 h 237"/>
              <a:gd name="connsiteX53-351" fmla="*/ 37 w 684"/>
              <a:gd name="connsiteY53-352" fmla="*/ 227 h 237"/>
              <a:gd name="connsiteX54-353" fmla="*/ 27 w 684"/>
              <a:gd name="connsiteY54-354" fmla="*/ 221 h 237"/>
              <a:gd name="connsiteX55-355" fmla="*/ 16 w 684"/>
              <a:gd name="connsiteY55-356" fmla="*/ 211 h 237"/>
              <a:gd name="connsiteX56-357" fmla="*/ 11 w 684"/>
              <a:gd name="connsiteY56-358" fmla="*/ 206 h 237"/>
              <a:gd name="connsiteX57-359" fmla="*/ 6 w 684"/>
              <a:gd name="connsiteY57-360" fmla="*/ 195 h 237"/>
              <a:gd name="connsiteX58-361" fmla="*/ 0 w 684"/>
              <a:gd name="connsiteY58-362" fmla="*/ 190 h 237"/>
              <a:gd name="connsiteX59-363" fmla="*/ 6 w 684"/>
              <a:gd name="connsiteY59-364" fmla="*/ 185 h 237"/>
              <a:gd name="connsiteX60-365" fmla="*/ 11 w 684"/>
              <a:gd name="connsiteY60-366" fmla="*/ 179 h 237"/>
              <a:gd name="connsiteX61-367" fmla="*/ 16 w 684"/>
              <a:gd name="connsiteY61-368" fmla="*/ 174 h 237"/>
              <a:gd name="connsiteX62-369" fmla="*/ 27 w 684"/>
              <a:gd name="connsiteY62-370" fmla="*/ 169 h 237"/>
              <a:gd name="connsiteX63-371" fmla="*/ 37 w 684"/>
              <a:gd name="connsiteY63-372" fmla="*/ 158 h 237"/>
              <a:gd name="connsiteX64-373" fmla="*/ 48 w 684"/>
              <a:gd name="connsiteY64-374" fmla="*/ 148 h 237"/>
              <a:gd name="connsiteX65-375" fmla="*/ 53 w 684"/>
              <a:gd name="connsiteY65-376" fmla="*/ 132 h 237"/>
              <a:gd name="connsiteX66-377" fmla="*/ 63 w 684"/>
              <a:gd name="connsiteY66-378" fmla="*/ 116 h 237"/>
              <a:gd name="connsiteX67-379" fmla="*/ 63 w 684"/>
              <a:gd name="connsiteY67-380" fmla="*/ 95 h 237"/>
              <a:gd name="connsiteX68-381" fmla="*/ 69 w 684"/>
              <a:gd name="connsiteY68-382" fmla="*/ 84 h 237"/>
              <a:gd name="connsiteX69-383" fmla="*/ 69 w 684"/>
              <a:gd name="connsiteY69-384" fmla="*/ 69 h 237"/>
              <a:gd name="connsiteX70-385" fmla="*/ 69 w 684"/>
              <a:gd name="connsiteY70-386" fmla="*/ 58 h 237"/>
              <a:gd name="connsiteX71-387" fmla="*/ 63 w 684"/>
              <a:gd name="connsiteY71-388" fmla="*/ 42 h 237"/>
              <a:gd name="connsiteX72-389" fmla="*/ 58 w 684"/>
              <a:gd name="connsiteY72-390" fmla="*/ 37 h 237"/>
              <a:gd name="connsiteX73-391" fmla="*/ 53 w 684"/>
              <a:gd name="connsiteY73-392" fmla="*/ 32 h 237"/>
              <a:gd name="connsiteX74-393" fmla="*/ 48 w 684"/>
              <a:gd name="connsiteY74-394" fmla="*/ 27 h 237"/>
              <a:gd name="connsiteX75-395" fmla="*/ 48 w 684"/>
              <a:gd name="connsiteY75-396" fmla="*/ 21 h 237"/>
              <a:gd name="connsiteX76-397" fmla="*/ 48 w 684"/>
              <a:gd name="connsiteY76-398" fmla="*/ 11 h 237"/>
              <a:gd name="connsiteX77-399" fmla="*/ 48 w 684"/>
              <a:gd name="connsiteY77-400" fmla="*/ 5 h 237"/>
              <a:gd name="connsiteX78-401" fmla="*/ 53 w 684"/>
              <a:gd name="connsiteY78-402" fmla="*/ 0 h 237"/>
              <a:gd name="connsiteX79-403" fmla="*/ 58 w 684"/>
              <a:gd name="connsiteY79-404" fmla="*/ 0 h 237"/>
              <a:gd name="connsiteX80-405" fmla="*/ 95 w 684"/>
              <a:gd name="connsiteY80-406" fmla="*/ 5 h 237"/>
              <a:gd name="connsiteX81-407" fmla="*/ 105 w 684"/>
              <a:gd name="connsiteY81-408" fmla="*/ 11 h 237"/>
              <a:gd name="connsiteX82-409" fmla="*/ 116 w 684"/>
              <a:gd name="connsiteY82-410" fmla="*/ 21 h 237"/>
              <a:gd name="connsiteX83-411" fmla="*/ 127 w 684"/>
              <a:gd name="connsiteY83-412" fmla="*/ 27 h 237"/>
              <a:gd name="connsiteX84-413" fmla="*/ 132 w 684"/>
              <a:gd name="connsiteY84-414" fmla="*/ 32 h 237"/>
              <a:gd name="connsiteX85-415" fmla="*/ 137 w 684"/>
              <a:gd name="connsiteY85-416" fmla="*/ 37 h 237"/>
              <a:gd name="connsiteX86-417" fmla="*/ 137 w 684"/>
              <a:gd name="connsiteY86-418" fmla="*/ 42 h 237"/>
              <a:gd name="connsiteX87-419" fmla="*/ 137 w 684"/>
              <a:gd name="connsiteY87-420" fmla="*/ 48 h 237"/>
              <a:gd name="connsiteX88-421" fmla="*/ 137 w 684"/>
              <a:gd name="connsiteY88-422" fmla="*/ 53 h 237"/>
              <a:gd name="connsiteX89-423" fmla="*/ 137 w 684"/>
              <a:gd name="connsiteY89-424" fmla="*/ 58 h 237"/>
              <a:gd name="connsiteX90-425" fmla="*/ 137 w 684"/>
              <a:gd name="connsiteY90-426" fmla="*/ 63 h 237"/>
              <a:gd name="connsiteX91-427" fmla="*/ 132 w 684"/>
              <a:gd name="connsiteY91-428" fmla="*/ 74 h 237"/>
              <a:gd name="connsiteX92-429" fmla="*/ 132 w 684"/>
              <a:gd name="connsiteY92-430" fmla="*/ 84 h 237"/>
              <a:gd name="connsiteX93-431" fmla="*/ 127 w 684"/>
              <a:gd name="connsiteY93-432" fmla="*/ 95 h 237"/>
              <a:gd name="connsiteX94-433" fmla="*/ 121 w 684"/>
              <a:gd name="connsiteY94-434" fmla="*/ 106 h 237"/>
              <a:gd name="connsiteX95-435" fmla="*/ 116 w 684"/>
              <a:gd name="connsiteY95-436" fmla="*/ 116 h 237"/>
              <a:gd name="connsiteX96-437" fmla="*/ 116 w 684"/>
              <a:gd name="connsiteY96-438" fmla="*/ 127 h 237"/>
              <a:gd name="connsiteX97-439" fmla="*/ 111 w 684"/>
              <a:gd name="connsiteY97-440" fmla="*/ 132 h 237"/>
              <a:gd name="connsiteX98-441" fmla="*/ 111 w 684"/>
              <a:gd name="connsiteY98-442" fmla="*/ 142 h 237"/>
              <a:gd name="connsiteX99-443" fmla="*/ 111 w 684"/>
              <a:gd name="connsiteY99-444" fmla="*/ 148 h 237"/>
              <a:gd name="connsiteX100-445" fmla="*/ 111 w 684"/>
              <a:gd name="connsiteY100-446" fmla="*/ 153 h 237"/>
              <a:gd name="connsiteX101-447" fmla="*/ 111 w 684"/>
              <a:gd name="connsiteY101-448" fmla="*/ 153 h 237"/>
              <a:gd name="connsiteX102-449" fmla="*/ 111 w 684"/>
              <a:gd name="connsiteY102-450" fmla="*/ 158 h 237"/>
              <a:gd name="connsiteX103-451" fmla="*/ 116 w 684"/>
              <a:gd name="connsiteY103-452" fmla="*/ 158 h 237"/>
              <a:gd name="connsiteX104-453" fmla="*/ 116 w 684"/>
              <a:gd name="connsiteY104-454" fmla="*/ 158 h 237"/>
              <a:gd name="connsiteX105-455" fmla="*/ 121 w 684"/>
              <a:gd name="connsiteY105-456" fmla="*/ 158 h 237"/>
              <a:gd name="connsiteX106-457" fmla="*/ 132 w 684"/>
              <a:gd name="connsiteY106-458" fmla="*/ 158 h 237"/>
              <a:gd name="connsiteX107-459" fmla="*/ 148 w 684"/>
              <a:gd name="connsiteY107-460" fmla="*/ 158 h 237"/>
              <a:gd name="connsiteX108-461" fmla="*/ 169 w 684"/>
              <a:gd name="connsiteY108-462" fmla="*/ 158 h 237"/>
              <a:gd name="connsiteX109-463" fmla="*/ 190 w 684"/>
              <a:gd name="connsiteY109-464" fmla="*/ 158 h 237"/>
              <a:gd name="connsiteX110-465" fmla="*/ 211 w 684"/>
              <a:gd name="connsiteY110-466" fmla="*/ 153 h 237"/>
              <a:gd name="connsiteX111-467" fmla="*/ 242 w 684"/>
              <a:gd name="connsiteY111-468" fmla="*/ 148 h 237"/>
              <a:gd name="connsiteX112-469" fmla="*/ 269 w 684"/>
              <a:gd name="connsiteY112-470" fmla="*/ 148 h 237"/>
              <a:gd name="connsiteX113-471" fmla="*/ 290 w 684"/>
              <a:gd name="connsiteY113-472" fmla="*/ 142 h 237"/>
              <a:gd name="connsiteX114-473" fmla="*/ 311 w 684"/>
              <a:gd name="connsiteY114-474" fmla="*/ 142 h 237"/>
              <a:gd name="connsiteX115-475" fmla="*/ 332 w 684"/>
              <a:gd name="connsiteY115-476" fmla="*/ 137 h 237"/>
              <a:gd name="connsiteX116-477" fmla="*/ 342 w 684"/>
              <a:gd name="connsiteY116-478" fmla="*/ 137 h 237"/>
              <a:gd name="connsiteX117-479" fmla="*/ 358 w 684"/>
              <a:gd name="connsiteY117-480" fmla="*/ 137 h 237"/>
              <a:gd name="connsiteX118-481" fmla="*/ 363 w 684"/>
              <a:gd name="connsiteY118-482" fmla="*/ 137 h 237"/>
              <a:gd name="connsiteX119-483" fmla="*/ 368 w 684"/>
              <a:gd name="connsiteY119-484" fmla="*/ 137 h 237"/>
              <a:gd name="connsiteX120-485" fmla="*/ 368 w 684"/>
              <a:gd name="connsiteY120-486" fmla="*/ 137 h 237"/>
              <a:gd name="connsiteX0-487" fmla="*/ 368 w 684"/>
              <a:gd name="connsiteY0-488" fmla="*/ 137 h 237"/>
              <a:gd name="connsiteX1-489" fmla="*/ 374 w 684"/>
              <a:gd name="connsiteY1-490" fmla="*/ 137 h 237"/>
              <a:gd name="connsiteX2-491" fmla="*/ 379 w 684"/>
              <a:gd name="connsiteY2-492" fmla="*/ 137 h 237"/>
              <a:gd name="connsiteX3-493" fmla="*/ 395 w 684"/>
              <a:gd name="connsiteY3-494" fmla="*/ 132 h 237"/>
              <a:gd name="connsiteX4-495" fmla="*/ 405 w 684"/>
              <a:gd name="connsiteY4-496" fmla="*/ 132 h 237"/>
              <a:gd name="connsiteX5-497" fmla="*/ 421 w 684"/>
              <a:gd name="connsiteY5-498" fmla="*/ 132 h 237"/>
              <a:gd name="connsiteX6-499" fmla="*/ 442 w 684"/>
              <a:gd name="connsiteY6-500" fmla="*/ 127 h 237"/>
              <a:gd name="connsiteX7-501" fmla="*/ 468 w 684"/>
              <a:gd name="connsiteY7-502" fmla="*/ 127 h 237"/>
              <a:gd name="connsiteX8-503" fmla="*/ 495 w 684"/>
              <a:gd name="connsiteY8-504" fmla="*/ 121 h 237"/>
              <a:gd name="connsiteX9-505" fmla="*/ 547 w 684"/>
              <a:gd name="connsiteY9-506" fmla="*/ 116 h 237"/>
              <a:gd name="connsiteX10-507" fmla="*/ 595 w 684"/>
              <a:gd name="connsiteY10-508" fmla="*/ 111 h 237"/>
              <a:gd name="connsiteX11-509" fmla="*/ 642 w 684"/>
              <a:gd name="connsiteY11-510" fmla="*/ 106 h 237"/>
              <a:gd name="connsiteX12-511" fmla="*/ 684 w 684"/>
              <a:gd name="connsiteY12-512" fmla="*/ 106 h 237"/>
              <a:gd name="connsiteX13-513" fmla="*/ 663 w 684"/>
              <a:gd name="connsiteY13-514" fmla="*/ 142 h 237"/>
              <a:gd name="connsiteX14-515" fmla="*/ 653 w 684"/>
              <a:gd name="connsiteY14-516" fmla="*/ 142 h 237"/>
              <a:gd name="connsiteX15-517" fmla="*/ 637 w 684"/>
              <a:gd name="connsiteY15-518" fmla="*/ 142 h 237"/>
              <a:gd name="connsiteX16-519" fmla="*/ 626 w 684"/>
              <a:gd name="connsiteY16-520" fmla="*/ 142 h 237"/>
              <a:gd name="connsiteX17-521" fmla="*/ 610 w 684"/>
              <a:gd name="connsiteY17-522" fmla="*/ 142 h 237"/>
              <a:gd name="connsiteX18-523" fmla="*/ 595 w 684"/>
              <a:gd name="connsiteY18-524" fmla="*/ 148 h 237"/>
              <a:gd name="connsiteX19-525" fmla="*/ 579 w 684"/>
              <a:gd name="connsiteY19-526" fmla="*/ 148 h 237"/>
              <a:gd name="connsiteX20-527" fmla="*/ 558 w 684"/>
              <a:gd name="connsiteY20-528" fmla="*/ 148 h 237"/>
              <a:gd name="connsiteX21-529" fmla="*/ 542 w 684"/>
              <a:gd name="connsiteY21-530" fmla="*/ 148 h 237"/>
              <a:gd name="connsiteX22-531" fmla="*/ 521 w 684"/>
              <a:gd name="connsiteY22-532" fmla="*/ 153 h 237"/>
              <a:gd name="connsiteX23-533" fmla="*/ 500 w 684"/>
              <a:gd name="connsiteY23-534" fmla="*/ 153 h 237"/>
              <a:gd name="connsiteX24-535" fmla="*/ 479 w 684"/>
              <a:gd name="connsiteY24-536" fmla="*/ 158 h 237"/>
              <a:gd name="connsiteX25-537" fmla="*/ 458 w 684"/>
              <a:gd name="connsiteY25-538" fmla="*/ 158 h 237"/>
              <a:gd name="connsiteX26-539" fmla="*/ 432 w 684"/>
              <a:gd name="connsiteY26-540" fmla="*/ 164 h 237"/>
              <a:gd name="connsiteX27-541" fmla="*/ 405 w 684"/>
              <a:gd name="connsiteY27-542" fmla="*/ 164 h 237"/>
              <a:gd name="connsiteX28-543" fmla="*/ 384 w 684"/>
              <a:gd name="connsiteY28-544" fmla="*/ 169 h 237"/>
              <a:gd name="connsiteX29-545" fmla="*/ 353 w 684"/>
              <a:gd name="connsiteY29-546" fmla="*/ 169 h 237"/>
              <a:gd name="connsiteX30-547" fmla="*/ 326 w 684"/>
              <a:gd name="connsiteY30-548" fmla="*/ 174 h 237"/>
              <a:gd name="connsiteX31-549" fmla="*/ 305 w 684"/>
              <a:gd name="connsiteY31-550" fmla="*/ 179 h 237"/>
              <a:gd name="connsiteX32-551" fmla="*/ 279 w 684"/>
              <a:gd name="connsiteY32-552" fmla="*/ 185 h 237"/>
              <a:gd name="connsiteX33-553" fmla="*/ 258 w 684"/>
              <a:gd name="connsiteY33-554" fmla="*/ 185 h 237"/>
              <a:gd name="connsiteX34-555" fmla="*/ 237 w 684"/>
              <a:gd name="connsiteY34-556" fmla="*/ 190 h 237"/>
              <a:gd name="connsiteX35-557" fmla="*/ 216 w 684"/>
              <a:gd name="connsiteY35-558" fmla="*/ 195 h 237"/>
              <a:gd name="connsiteX36-559" fmla="*/ 200 w 684"/>
              <a:gd name="connsiteY36-560" fmla="*/ 195 h 237"/>
              <a:gd name="connsiteX37-561" fmla="*/ 184 w 684"/>
              <a:gd name="connsiteY37-562" fmla="*/ 200 h 237"/>
              <a:gd name="connsiteX38-563" fmla="*/ 169 w 684"/>
              <a:gd name="connsiteY38-564" fmla="*/ 200 h 237"/>
              <a:gd name="connsiteX39-565" fmla="*/ 153 w 684"/>
              <a:gd name="connsiteY39-566" fmla="*/ 206 h 237"/>
              <a:gd name="connsiteX40-567" fmla="*/ 142 w 684"/>
              <a:gd name="connsiteY40-568" fmla="*/ 206 h 237"/>
              <a:gd name="connsiteX41-569" fmla="*/ 132 w 684"/>
              <a:gd name="connsiteY41-570" fmla="*/ 211 h 237"/>
              <a:gd name="connsiteX42-571" fmla="*/ 127 w 684"/>
              <a:gd name="connsiteY42-572" fmla="*/ 211 h 237"/>
              <a:gd name="connsiteX43-573" fmla="*/ 116 w 684"/>
              <a:gd name="connsiteY43-574" fmla="*/ 216 h 237"/>
              <a:gd name="connsiteX44-575" fmla="*/ 111 w 684"/>
              <a:gd name="connsiteY44-576" fmla="*/ 216 h 237"/>
              <a:gd name="connsiteX45-577" fmla="*/ 105 w 684"/>
              <a:gd name="connsiteY45-578" fmla="*/ 221 h 237"/>
              <a:gd name="connsiteX46-579" fmla="*/ 90 w 684"/>
              <a:gd name="connsiteY46-580" fmla="*/ 227 h 237"/>
              <a:gd name="connsiteX47-581" fmla="*/ 79 w 684"/>
              <a:gd name="connsiteY47-582" fmla="*/ 232 h 237"/>
              <a:gd name="connsiteX48-583" fmla="*/ 69 w 684"/>
              <a:gd name="connsiteY48-584" fmla="*/ 237 h 237"/>
              <a:gd name="connsiteX49-585" fmla="*/ 63 w 684"/>
              <a:gd name="connsiteY49-586" fmla="*/ 237 h 237"/>
              <a:gd name="connsiteX50-587" fmla="*/ 58 w 684"/>
              <a:gd name="connsiteY50-588" fmla="*/ 237 h 237"/>
              <a:gd name="connsiteX51-589" fmla="*/ 53 w 684"/>
              <a:gd name="connsiteY51-590" fmla="*/ 237 h 237"/>
              <a:gd name="connsiteX52-591" fmla="*/ 48 w 684"/>
              <a:gd name="connsiteY52-592" fmla="*/ 237 h 237"/>
              <a:gd name="connsiteX53-593" fmla="*/ 37 w 684"/>
              <a:gd name="connsiteY53-594" fmla="*/ 227 h 237"/>
              <a:gd name="connsiteX54-595" fmla="*/ 27 w 684"/>
              <a:gd name="connsiteY54-596" fmla="*/ 221 h 237"/>
              <a:gd name="connsiteX55-597" fmla="*/ 16 w 684"/>
              <a:gd name="connsiteY55-598" fmla="*/ 211 h 237"/>
              <a:gd name="connsiteX56-599" fmla="*/ 11 w 684"/>
              <a:gd name="connsiteY56-600" fmla="*/ 206 h 237"/>
              <a:gd name="connsiteX57-601" fmla="*/ 6 w 684"/>
              <a:gd name="connsiteY57-602" fmla="*/ 195 h 237"/>
              <a:gd name="connsiteX58-603" fmla="*/ 0 w 684"/>
              <a:gd name="connsiteY58-604" fmla="*/ 190 h 237"/>
              <a:gd name="connsiteX59-605" fmla="*/ 6 w 684"/>
              <a:gd name="connsiteY59-606" fmla="*/ 185 h 237"/>
              <a:gd name="connsiteX60-607" fmla="*/ 11 w 684"/>
              <a:gd name="connsiteY60-608" fmla="*/ 179 h 237"/>
              <a:gd name="connsiteX61-609" fmla="*/ 16 w 684"/>
              <a:gd name="connsiteY61-610" fmla="*/ 174 h 237"/>
              <a:gd name="connsiteX62-611" fmla="*/ 27 w 684"/>
              <a:gd name="connsiteY62-612" fmla="*/ 169 h 237"/>
              <a:gd name="connsiteX63-613" fmla="*/ 37 w 684"/>
              <a:gd name="connsiteY63-614" fmla="*/ 158 h 237"/>
              <a:gd name="connsiteX64-615" fmla="*/ 48 w 684"/>
              <a:gd name="connsiteY64-616" fmla="*/ 148 h 237"/>
              <a:gd name="connsiteX65-617" fmla="*/ 53 w 684"/>
              <a:gd name="connsiteY65-618" fmla="*/ 132 h 237"/>
              <a:gd name="connsiteX66-619" fmla="*/ 63 w 684"/>
              <a:gd name="connsiteY66-620" fmla="*/ 116 h 237"/>
              <a:gd name="connsiteX67-621" fmla="*/ 63 w 684"/>
              <a:gd name="connsiteY67-622" fmla="*/ 95 h 237"/>
              <a:gd name="connsiteX68-623" fmla="*/ 69 w 684"/>
              <a:gd name="connsiteY68-624" fmla="*/ 84 h 237"/>
              <a:gd name="connsiteX69-625" fmla="*/ 69 w 684"/>
              <a:gd name="connsiteY69-626" fmla="*/ 69 h 237"/>
              <a:gd name="connsiteX70-627" fmla="*/ 69 w 684"/>
              <a:gd name="connsiteY70-628" fmla="*/ 58 h 237"/>
              <a:gd name="connsiteX71-629" fmla="*/ 63 w 684"/>
              <a:gd name="connsiteY71-630" fmla="*/ 42 h 237"/>
              <a:gd name="connsiteX72-631" fmla="*/ 58 w 684"/>
              <a:gd name="connsiteY72-632" fmla="*/ 37 h 237"/>
              <a:gd name="connsiteX73-633" fmla="*/ 53 w 684"/>
              <a:gd name="connsiteY73-634" fmla="*/ 32 h 237"/>
              <a:gd name="connsiteX74-635" fmla="*/ 48 w 684"/>
              <a:gd name="connsiteY74-636" fmla="*/ 27 h 237"/>
              <a:gd name="connsiteX75-637" fmla="*/ 48 w 684"/>
              <a:gd name="connsiteY75-638" fmla="*/ 21 h 237"/>
              <a:gd name="connsiteX76-639" fmla="*/ 48 w 684"/>
              <a:gd name="connsiteY76-640" fmla="*/ 11 h 237"/>
              <a:gd name="connsiteX77-641" fmla="*/ 48 w 684"/>
              <a:gd name="connsiteY77-642" fmla="*/ 5 h 237"/>
              <a:gd name="connsiteX78-643" fmla="*/ 53 w 684"/>
              <a:gd name="connsiteY78-644" fmla="*/ 0 h 237"/>
              <a:gd name="connsiteX79-645" fmla="*/ 95 w 684"/>
              <a:gd name="connsiteY79-646" fmla="*/ 5 h 237"/>
              <a:gd name="connsiteX80-647" fmla="*/ 105 w 684"/>
              <a:gd name="connsiteY80-648" fmla="*/ 11 h 237"/>
              <a:gd name="connsiteX81-649" fmla="*/ 116 w 684"/>
              <a:gd name="connsiteY81-650" fmla="*/ 21 h 237"/>
              <a:gd name="connsiteX82-651" fmla="*/ 127 w 684"/>
              <a:gd name="connsiteY82-652" fmla="*/ 27 h 237"/>
              <a:gd name="connsiteX83-653" fmla="*/ 132 w 684"/>
              <a:gd name="connsiteY83-654" fmla="*/ 32 h 237"/>
              <a:gd name="connsiteX84-655" fmla="*/ 137 w 684"/>
              <a:gd name="connsiteY84-656" fmla="*/ 37 h 237"/>
              <a:gd name="connsiteX85-657" fmla="*/ 137 w 684"/>
              <a:gd name="connsiteY85-658" fmla="*/ 42 h 237"/>
              <a:gd name="connsiteX86-659" fmla="*/ 137 w 684"/>
              <a:gd name="connsiteY86-660" fmla="*/ 48 h 237"/>
              <a:gd name="connsiteX87-661" fmla="*/ 137 w 684"/>
              <a:gd name="connsiteY87-662" fmla="*/ 53 h 237"/>
              <a:gd name="connsiteX88-663" fmla="*/ 137 w 684"/>
              <a:gd name="connsiteY88-664" fmla="*/ 58 h 237"/>
              <a:gd name="connsiteX89-665" fmla="*/ 137 w 684"/>
              <a:gd name="connsiteY89-666" fmla="*/ 63 h 237"/>
              <a:gd name="connsiteX90-667" fmla="*/ 132 w 684"/>
              <a:gd name="connsiteY90-668" fmla="*/ 74 h 237"/>
              <a:gd name="connsiteX91-669" fmla="*/ 132 w 684"/>
              <a:gd name="connsiteY91-670" fmla="*/ 84 h 237"/>
              <a:gd name="connsiteX92-671" fmla="*/ 127 w 684"/>
              <a:gd name="connsiteY92-672" fmla="*/ 95 h 237"/>
              <a:gd name="connsiteX93-673" fmla="*/ 121 w 684"/>
              <a:gd name="connsiteY93-674" fmla="*/ 106 h 237"/>
              <a:gd name="connsiteX94-675" fmla="*/ 116 w 684"/>
              <a:gd name="connsiteY94-676" fmla="*/ 116 h 237"/>
              <a:gd name="connsiteX95-677" fmla="*/ 116 w 684"/>
              <a:gd name="connsiteY95-678" fmla="*/ 127 h 237"/>
              <a:gd name="connsiteX96-679" fmla="*/ 111 w 684"/>
              <a:gd name="connsiteY96-680" fmla="*/ 132 h 237"/>
              <a:gd name="connsiteX97-681" fmla="*/ 111 w 684"/>
              <a:gd name="connsiteY97-682" fmla="*/ 142 h 237"/>
              <a:gd name="connsiteX98-683" fmla="*/ 111 w 684"/>
              <a:gd name="connsiteY98-684" fmla="*/ 148 h 237"/>
              <a:gd name="connsiteX99-685" fmla="*/ 111 w 684"/>
              <a:gd name="connsiteY99-686" fmla="*/ 153 h 237"/>
              <a:gd name="connsiteX100-687" fmla="*/ 111 w 684"/>
              <a:gd name="connsiteY100-688" fmla="*/ 153 h 237"/>
              <a:gd name="connsiteX101-689" fmla="*/ 111 w 684"/>
              <a:gd name="connsiteY101-690" fmla="*/ 158 h 237"/>
              <a:gd name="connsiteX102-691" fmla="*/ 116 w 684"/>
              <a:gd name="connsiteY102-692" fmla="*/ 158 h 237"/>
              <a:gd name="connsiteX103-693" fmla="*/ 116 w 684"/>
              <a:gd name="connsiteY103-694" fmla="*/ 158 h 237"/>
              <a:gd name="connsiteX104-695" fmla="*/ 121 w 684"/>
              <a:gd name="connsiteY104-696" fmla="*/ 158 h 237"/>
              <a:gd name="connsiteX105-697" fmla="*/ 132 w 684"/>
              <a:gd name="connsiteY105-698" fmla="*/ 158 h 237"/>
              <a:gd name="connsiteX106-699" fmla="*/ 148 w 684"/>
              <a:gd name="connsiteY106-700" fmla="*/ 158 h 237"/>
              <a:gd name="connsiteX107-701" fmla="*/ 169 w 684"/>
              <a:gd name="connsiteY107-702" fmla="*/ 158 h 237"/>
              <a:gd name="connsiteX108-703" fmla="*/ 190 w 684"/>
              <a:gd name="connsiteY108-704" fmla="*/ 158 h 237"/>
              <a:gd name="connsiteX109-705" fmla="*/ 211 w 684"/>
              <a:gd name="connsiteY109-706" fmla="*/ 153 h 237"/>
              <a:gd name="connsiteX110-707" fmla="*/ 242 w 684"/>
              <a:gd name="connsiteY110-708" fmla="*/ 148 h 237"/>
              <a:gd name="connsiteX111-709" fmla="*/ 269 w 684"/>
              <a:gd name="connsiteY111-710" fmla="*/ 148 h 237"/>
              <a:gd name="connsiteX112-711" fmla="*/ 290 w 684"/>
              <a:gd name="connsiteY112-712" fmla="*/ 142 h 237"/>
              <a:gd name="connsiteX113-713" fmla="*/ 311 w 684"/>
              <a:gd name="connsiteY113-714" fmla="*/ 142 h 237"/>
              <a:gd name="connsiteX114-715" fmla="*/ 332 w 684"/>
              <a:gd name="connsiteY114-716" fmla="*/ 137 h 237"/>
              <a:gd name="connsiteX115-717" fmla="*/ 342 w 684"/>
              <a:gd name="connsiteY115-718" fmla="*/ 137 h 237"/>
              <a:gd name="connsiteX116-719" fmla="*/ 358 w 684"/>
              <a:gd name="connsiteY116-720" fmla="*/ 137 h 237"/>
              <a:gd name="connsiteX117-721" fmla="*/ 363 w 684"/>
              <a:gd name="connsiteY117-722" fmla="*/ 137 h 237"/>
              <a:gd name="connsiteX118-723" fmla="*/ 368 w 684"/>
              <a:gd name="connsiteY118-724" fmla="*/ 137 h 237"/>
              <a:gd name="connsiteX119-725" fmla="*/ 368 w 684"/>
              <a:gd name="connsiteY119-726" fmla="*/ 137 h 237"/>
              <a:gd name="connsiteX0-727" fmla="*/ 368 w 684"/>
              <a:gd name="connsiteY0-728" fmla="*/ 132 h 232"/>
              <a:gd name="connsiteX1-729" fmla="*/ 374 w 684"/>
              <a:gd name="connsiteY1-730" fmla="*/ 132 h 232"/>
              <a:gd name="connsiteX2-731" fmla="*/ 379 w 684"/>
              <a:gd name="connsiteY2-732" fmla="*/ 132 h 232"/>
              <a:gd name="connsiteX3-733" fmla="*/ 395 w 684"/>
              <a:gd name="connsiteY3-734" fmla="*/ 127 h 232"/>
              <a:gd name="connsiteX4-735" fmla="*/ 405 w 684"/>
              <a:gd name="connsiteY4-736" fmla="*/ 127 h 232"/>
              <a:gd name="connsiteX5-737" fmla="*/ 421 w 684"/>
              <a:gd name="connsiteY5-738" fmla="*/ 127 h 232"/>
              <a:gd name="connsiteX6-739" fmla="*/ 442 w 684"/>
              <a:gd name="connsiteY6-740" fmla="*/ 122 h 232"/>
              <a:gd name="connsiteX7-741" fmla="*/ 468 w 684"/>
              <a:gd name="connsiteY7-742" fmla="*/ 122 h 232"/>
              <a:gd name="connsiteX8-743" fmla="*/ 495 w 684"/>
              <a:gd name="connsiteY8-744" fmla="*/ 116 h 232"/>
              <a:gd name="connsiteX9-745" fmla="*/ 547 w 684"/>
              <a:gd name="connsiteY9-746" fmla="*/ 111 h 232"/>
              <a:gd name="connsiteX10-747" fmla="*/ 595 w 684"/>
              <a:gd name="connsiteY10-748" fmla="*/ 106 h 232"/>
              <a:gd name="connsiteX11-749" fmla="*/ 642 w 684"/>
              <a:gd name="connsiteY11-750" fmla="*/ 101 h 232"/>
              <a:gd name="connsiteX12-751" fmla="*/ 684 w 684"/>
              <a:gd name="connsiteY12-752" fmla="*/ 101 h 232"/>
              <a:gd name="connsiteX13-753" fmla="*/ 663 w 684"/>
              <a:gd name="connsiteY13-754" fmla="*/ 137 h 232"/>
              <a:gd name="connsiteX14-755" fmla="*/ 653 w 684"/>
              <a:gd name="connsiteY14-756" fmla="*/ 137 h 232"/>
              <a:gd name="connsiteX15-757" fmla="*/ 637 w 684"/>
              <a:gd name="connsiteY15-758" fmla="*/ 137 h 232"/>
              <a:gd name="connsiteX16-759" fmla="*/ 626 w 684"/>
              <a:gd name="connsiteY16-760" fmla="*/ 137 h 232"/>
              <a:gd name="connsiteX17-761" fmla="*/ 610 w 684"/>
              <a:gd name="connsiteY17-762" fmla="*/ 137 h 232"/>
              <a:gd name="connsiteX18-763" fmla="*/ 595 w 684"/>
              <a:gd name="connsiteY18-764" fmla="*/ 143 h 232"/>
              <a:gd name="connsiteX19-765" fmla="*/ 579 w 684"/>
              <a:gd name="connsiteY19-766" fmla="*/ 143 h 232"/>
              <a:gd name="connsiteX20-767" fmla="*/ 558 w 684"/>
              <a:gd name="connsiteY20-768" fmla="*/ 143 h 232"/>
              <a:gd name="connsiteX21-769" fmla="*/ 542 w 684"/>
              <a:gd name="connsiteY21-770" fmla="*/ 143 h 232"/>
              <a:gd name="connsiteX22-771" fmla="*/ 521 w 684"/>
              <a:gd name="connsiteY22-772" fmla="*/ 148 h 232"/>
              <a:gd name="connsiteX23-773" fmla="*/ 500 w 684"/>
              <a:gd name="connsiteY23-774" fmla="*/ 148 h 232"/>
              <a:gd name="connsiteX24-775" fmla="*/ 479 w 684"/>
              <a:gd name="connsiteY24-776" fmla="*/ 153 h 232"/>
              <a:gd name="connsiteX25-777" fmla="*/ 458 w 684"/>
              <a:gd name="connsiteY25-778" fmla="*/ 153 h 232"/>
              <a:gd name="connsiteX26-779" fmla="*/ 432 w 684"/>
              <a:gd name="connsiteY26-780" fmla="*/ 159 h 232"/>
              <a:gd name="connsiteX27-781" fmla="*/ 405 w 684"/>
              <a:gd name="connsiteY27-782" fmla="*/ 159 h 232"/>
              <a:gd name="connsiteX28-783" fmla="*/ 384 w 684"/>
              <a:gd name="connsiteY28-784" fmla="*/ 164 h 232"/>
              <a:gd name="connsiteX29-785" fmla="*/ 353 w 684"/>
              <a:gd name="connsiteY29-786" fmla="*/ 164 h 232"/>
              <a:gd name="connsiteX30-787" fmla="*/ 326 w 684"/>
              <a:gd name="connsiteY30-788" fmla="*/ 169 h 232"/>
              <a:gd name="connsiteX31-789" fmla="*/ 305 w 684"/>
              <a:gd name="connsiteY31-790" fmla="*/ 174 h 232"/>
              <a:gd name="connsiteX32-791" fmla="*/ 279 w 684"/>
              <a:gd name="connsiteY32-792" fmla="*/ 180 h 232"/>
              <a:gd name="connsiteX33-793" fmla="*/ 258 w 684"/>
              <a:gd name="connsiteY33-794" fmla="*/ 180 h 232"/>
              <a:gd name="connsiteX34-795" fmla="*/ 237 w 684"/>
              <a:gd name="connsiteY34-796" fmla="*/ 185 h 232"/>
              <a:gd name="connsiteX35-797" fmla="*/ 216 w 684"/>
              <a:gd name="connsiteY35-798" fmla="*/ 190 h 232"/>
              <a:gd name="connsiteX36-799" fmla="*/ 200 w 684"/>
              <a:gd name="connsiteY36-800" fmla="*/ 190 h 232"/>
              <a:gd name="connsiteX37-801" fmla="*/ 184 w 684"/>
              <a:gd name="connsiteY37-802" fmla="*/ 195 h 232"/>
              <a:gd name="connsiteX38-803" fmla="*/ 169 w 684"/>
              <a:gd name="connsiteY38-804" fmla="*/ 195 h 232"/>
              <a:gd name="connsiteX39-805" fmla="*/ 153 w 684"/>
              <a:gd name="connsiteY39-806" fmla="*/ 201 h 232"/>
              <a:gd name="connsiteX40-807" fmla="*/ 142 w 684"/>
              <a:gd name="connsiteY40-808" fmla="*/ 201 h 232"/>
              <a:gd name="connsiteX41-809" fmla="*/ 132 w 684"/>
              <a:gd name="connsiteY41-810" fmla="*/ 206 h 232"/>
              <a:gd name="connsiteX42-811" fmla="*/ 127 w 684"/>
              <a:gd name="connsiteY42-812" fmla="*/ 206 h 232"/>
              <a:gd name="connsiteX43-813" fmla="*/ 116 w 684"/>
              <a:gd name="connsiteY43-814" fmla="*/ 211 h 232"/>
              <a:gd name="connsiteX44-815" fmla="*/ 111 w 684"/>
              <a:gd name="connsiteY44-816" fmla="*/ 211 h 232"/>
              <a:gd name="connsiteX45-817" fmla="*/ 105 w 684"/>
              <a:gd name="connsiteY45-818" fmla="*/ 216 h 232"/>
              <a:gd name="connsiteX46-819" fmla="*/ 90 w 684"/>
              <a:gd name="connsiteY46-820" fmla="*/ 222 h 232"/>
              <a:gd name="connsiteX47-821" fmla="*/ 79 w 684"/>
              <a:gd name="connsiteY47-822" fmla="*/ 227 h 232"/>
              <a:gd name="connsiteX48-823" fmla="*/ 69 w 684"/>
              <a:gd name="connsiteY48-824" fmla="*/ 232 h 232"/>
              <a:gd name="connsiteX49-825" fmla="*/ 63 w 684"/>
              <a:gd name="connsiteY49-826" fmla="*/ 232 h 232"/>
              <a:gd name="connsiteX50-827" fmla="*/ 58 w 684"/>
              <a:gd name="connsiteY50-828" fmla="*/ 232 h 232"/>
              <a:gd name="connsiteX51-829" fmla="*/ 53 w 684"/>
              <a:gd name="connsiteY51-830" fmla="*/ 232 h 232"/>
              <a:gd name="connsiteX52-831" fmla="*/ 48 w 684"/>
              <a:gd name="connsiteY52-832" fmla="*/ 232 h 232"/>
              <a:gd name="connsiteX53-833" fmla="*/ 37 w 684"/>
              <a:gd name="connsiteY53-834" fmla="*/ 222 h 232"/>
              <a:gd name="connsiteX54-835" fmla="*/ 27 w 684"/>
              <a:gd name="connsiteY54-836" fmla="*/ 216 h 232"/>
              <a:gd name="connsiteX55-837" fmla="*/ 16 w 684"/>
              <a:gd name="connsiteY55-838" fmla="*/ 206 h 232"/>
              <a:gd name="connsiteX56-839" fmla="*/ 11 w 684"/>
              <a:gd name="connsiteY56-840" fmla="*/ 201 h 232"/>
              <a:gd name="connsiteX57-841" fmla="*/ 6 w 684"/>
              <a:gd name="connsiteY57-842" fmla="*/ 190 h 232"/>
              <a:gd name="connsiteX58-843" fmla="*/ 0 w 684"/>
              <a:gd name="connsiteY58-844" fmla="*/ 185 h 232"/>
              <a:gd name="connsiteX59-845" fmla="*/ 6 w 684"/>
              <a:gd name="connsiteY59-846" fmla="*/ 180 h 232"/>
              <a:gd name="connsiteX60-847" fmla="*/ 11 w 684"/>
              <a:gd name="connsiteY60-848" fmla="*/ 174 h 232"/>
              <a:gd name="connsiteX61-849" fmla="*/ 16 w 684"/>
              <a:gd name="connsiteY61-850" fmla="*/ 169 h 232"/>
              <a:gd name="connsiteX62-851" fmla="*/ 27 w 684"/>
              <a:gd name="connsiteY62-852" fmla="*/ 164 h 232"/>
              <a:gd name="connsiteX63-853" fmla="*/ 37 w 684"/>
              <a:gd name="connsiteY63-854" fmla="*/ 153 h 232"/>
              <a:gd name="connsiteX64-855" fmla="*/ 48 w 684"/>
              <a:gd name="connsiteY64-856" fmla="*/ 143 h 232"/>
              <a:gd name="connsiteX65-857" fmla="*/ 53 w 684"/>
              <a:gd name="connsiteY65-858" fmla="*/ 127 h 232"/>
              <a:gd name="connsiteX66-859" fmla="*/ 63 w 684"/>
              <a:gd name="connsiteY66-860" fmla="*/ 111 h 232"/>
              <a:gd name="connsiteX67-861" fmla="*/ 63 w 684"/>
              <a:gd name="connsiteY67-862" fmla="*/ 90 h 232"/>
              <a:gd name="connsiteX68-863" fmla="*/ 69 w 684"/>
              <a:gd name="connsiteY68-864" fmla="*/ 79 h 232"/>
              <a:gd name="connsiteX69-865" fmla="*/ 69 w 684"/>
              <a:gd name="connsiteY69-866" fmla="*/ 64 h 232"/>
              <a:gd name="connsiteX70-867" fmla="*/ 69 w 684"/>
              <a:gd name="connsiteY70-868" fmla="*/ 53 h 232"/>
              <a:gd name="connsiteX71-869" fmla="*/ 63 w 684"/>
              <a:gd name="connsiteY71-870" fmla="*/ 37 h 232"/>
              <a:gd name="connsiteX72-871" fmla="*/ 58 w 684"/>
              <a:gd name="connsiteY72-872" fmla="*/ 32 h 232"/>
              <a:gd name="connsiteX73-873" fmla="*/ 53 w 684"/>
              <a:gd name="connsiteY73-874" fmla="*/ 27 h 232"/>
              <a:gd name="connsiteX74-875" fmla="*/ 48 w 684"/>
              <a:gd name="connsiteY74-876" fmla="*/ 22 h 232"/>
              <a:gd name="connsiteX75-877" fmla="*/ 48 w 684"/>
              <a:gd name="connsiteY75-878" fmla="*/ 16 h 232"/>
              <a:gd name="connsiteX76-879" fmla="*/ 48 w 684"/>
              <a:gd name="connsiteY76-880" fmla="*/ 6 h 232"/>
              <a:gd name="connsiteX77-881" fmla="*/ 48 w 684"/>
              <a:gd name="connsiteY77-882" fmla="*/ 0 h 232"/>
              <a:gd name="connsiteX78-883" fmla="*/ 95 w 684"/>
              <a:gd name="connsiteY78-884" fmla="*/ 0 h 232"/>
              <a:gd name="connsiteX79-885" fmla="*/ 105 w 684"/>
              <a:gd name="connsiteY79-886" fmla="*/ 6 h 232"/>
              <a:gd name="connsiteX80-887" fmla="*/ 116 w 684"/>
              <a:gd name="connsiteY80-888" fmla="*/ 16 h 232"/>
              <a:gd name="connsiteX81-889" fmla="*/ 127 w 684"/>
              <a:gd name="connsiteY81-890" fmla="*/ 22 h 232"/>
              <a:gd name="connsiteX82-891" fmla="*/ 132 w 684"/>
              <a:gd name="connsiteY82-892" fmla="*/ 27 h 232"/>
              <a:gd name="connsiteX83-893" fmla="*/ 137 w 684"/>
              <a:gd name="connsiteY83-894" fmla="*/ 32 h 232"/>
              <a:gd name="connsiteX84-895" fmla="*/ 137 w 684"/>
              <a:gd name="connsiteY84-896" fmla="*/ 37 h 232"/>
              <a:gd name="connsiteX85-897" fmla="*/ 137 w 684"/>
              <a:gd name="connsiteY85-898" fmla="*/ 43 h 232"/>
              <a:gd name="connsiteX86-899" fmla="*/ 137 w 684"/>
              <a:gd name="connsiteY86-900" fmla="*/ 48 h 232"/>
              <a:gd name="connsiteX87-901" fmla="*/ 137 w 684"/>
              <a:gd name="connsiteY87-902" fmla="*/ 53 h 232"/>
              <a:gd name="connsiteX88-903" fmla="*/ 137 w 684"/>
              <a:gd name="connsiteY88-904" fmla="*/ 58 h 232"/>
              <a:gd name="connsiteX89-905" fmla="*/ 132 w 684"/>
              <a:gd name="connsiteY89-906" fmla="*/ 69 h 232"/>
              <a:gd name="connsiteX90-907" fmla="*/ 132 w 684"/>
              <a:gd name="connsiteY90-908" fmla="*/ 79 h 232"/>
              <a:gd name="connsiteX91-909" fmla="*/ 127 w 684"/>
              <a:gd name="connsiteY91-910" fmla="*/ 90 h 232"/>
              <a:gd name="connsiteX92-911" fmla="*/ 121 w 684"/>
              <a:gd name="connsiteY92-912" fmla="*/ 101 h 232"/>
              <a:gd name="connsiteX93-913" fmla="*/ 116 w 684"/>
              <a:gd name="connsiteY93-914" fmla="*/ 111 h 232"/>
              <a:gd name="connsiteX94-915" fmla="*/ 116 w 684"/>
              <a:gd name="connsiteY94-916" fmla="*/ 122 h 232"/>
              <a:gd name="connsiteX95-917" fmla="*/ 111 w 684"/>
              <a:gd name="connsiteY95-918" fmla="*/ 127 h 232"/>
              <a:gd name="connsiteX96-919" fmla="*/ 111 w 684"/>
              <a:gd name="connsiteY96-920" fmla="*/ 137 h 232"/>
              <a:gd name="connsiteX97-921" fmla="*/ 111 w 684"/>
              <a:gd name="connsiteY97-922" fmla="*/ 143 h 232"/>
              <a:gd name="connsiteX98-923" fmla="*/ 111 w 684"/>
              <a:gd name="connsiteY98-924" fmla="*/ 148 h 232"/>
              <a:gd name="connsiteX99-925" fmla="*/ 111 w 684"/>
              <a:gd name="connsiteY99-926" fmla="*/ 148 h 232"/>
              <a:gd name="connsiteX100-927" fmla="*/ 111 w 684"/>
              <a:gd name="connsiteY100-928" fmla="*/ 153 h 232"/>
              <a:gd name="connsiteX101-929" fmla="*/ 116 w 684"/>
              <a:gd name="connsiteY101-930" fmla="*/ 153 h 232"/>
              <a:gd name="connsiteX102-931" fmla="*/ 116 w 684"/>
              <a:gd name="connsiteY102-932" fmla="*/ 153 h 232"/>
              <a:gd name="connsiteX103-933" fmla="*/ 121 w 684"/>
              <a:gd name="connsiteY103-934" fmla="*/ 153 h 232"/>
              <a:gd name="connsiteX104-935" fmla="*/ 132 w 684"/>
              <a:gd name="connsiteY104-936" fmla="*/ 153 h 232"/>
              <a:gd name="connsiteX105-937" fmla="*/ 148 w 684"/>
              <a:gd name="connsiteY105-938" fmla="*/ 153 h 232"/>
              <a:gd name="connsiteX106-939" fmla="*/ 169 w 684"/>
              <a:gd name="connsiteY106-940" fmla="*/ 153 h 232"/>
              <a:gd name="connsiteX107-941" fmla="*/ 190 w 684"/>
              <a:gd name="connsiteY107-942" fmla="*/ 153 h 232"/>
              <a:gd name="connsiteX108-943" fmla="*/ 211 w 684"/>
              <a:gd name="connsiteY108-944" fmla="*/ 148 h 232"/>
              <a:gd name="connsiteX109-945" fmla="*/ 242 w 684"/>
              <a:gd name="connsiteY109-946" fmla="*/ 143 h 232"/>
              <a:gd name="connsiteX110-947" fmla="*/ 269 w 684"/>
              <a:gd name="connsiteY110-948" fmla="*/ 143 h 232"/>
              <a:gd name="connsiteX111-949" fmla="*/ 290 w 684"/>
              <a:gd name="connsiteY111-950" fmla="*/ 137 h 232"/>
              <a:gd name="connsiteX112-951" fmla="*/ 311 w 684"/>
              <a:gd name="connsiteY112-952" fmla="*/ 137 h 232"/>
              <a:gd name="connsiteX113-953" fmla="*/ 332 w 684"/>
              <a:gd name="connsiteY113-954" fmla="*/ 132 h 232"/>
              <a:gd name="connsiteX114-955" fmla="*/ 342 w 684"/>
              <a:gd name="connsiteY114-956" fmla="*/ 132 h 232"/>
              <a:gd name="connsiteX115-957" fmla="*/ 358 w 684"/>
              <a:gd name="connsiteY115-958" fmla="*/ 132 h 232"/>
              <a:gd name="connsiteX116-959" fmla="*/ 363 w 684"/>
              <a:gd name="connsiteY116-960" fmla="*/ 132 h 232"/>
              <a:gd name="connsiteX117-961" fmla="*/ 368 w 684"/>
              <a:gd name="connsiteY117-962" fmla="*/ 132 h 232"/>
              <a:gd name="connsiteX118-963" fmla="*/ 368 w 684"/>
              <a:gd name="connsiteY118-964" fmla="*/ 132 h 232"/>
              <a:gd name="connsiteX0-965" fmla="*/ 368 w 684"/>
              <a:gd name="connsiteY0-966" fmla="*/ 132 h 232"/>
              <a:gd name="connsiteX1-967" fmla="*/ 374 w 684"/>
              <a:gd name="connsiteY1-968" fmla="*/ 132 h 232"/>
              <a:gd name="connsiteX2-969" fmla="*/ 379 w 684"/>
              <a:gd name="connsiteY2-970" fmla="*/ 132 h 232"/>
              <a:gd name="connsiteX3-971" fmla="*/ 395 w 684"/>
              <a:gd name="connsiteY3-972" fmla="*/ 127 h 232"/>
              <a:gd name="connsiteX4-973" fmla="*/ 405 w 684"/>
              <a:gd name="connsiteY4-974" fmla="*/ 127 h 232"/>
              <a:gd name="connsiteX5-975" fmla="*/ 421 w 684"/>
              <a:gd name="connsiteY5-976" fmla="*/ 127 h 232"/>
              <a:gd name="connsiteX6-977" fmla="*/ 442 w 684"/>
              <a:gd name="connsiteY6-978" fmla="*/ 122 h 232"/>
              <a:gd name="connsiteX7-979" fmla="*/ 468 w 684"/>
              <a:gd name="connsiteY7-980" fmla="*/ 122 h 232"/>
              <a:gd name="connsiteX8-981" fmla="*/ 495 w 684"/>
              <a:gd name="connsiteY8-982" fmla="*/ 116 h 232"/>
              <a:gd name="connsiteX9-983" fmla="*/ 547 w 684"/>
              <a:gd name="connsiteY9-984" fmla="*/ 111 h 232"/>
              <a:gd name="connsiteX10-985" fmla="*/ 595 w 684"/>
              <a:gd name="connsiteY10-986" fmla="*/ 106 h 232"/>
              <a:gd name="connsiteX11-987" fmla="*/ 642 w 684"/>
              <a:gd name="connsiteY11-988" fmla="*/ 101 h 232"/>
              <a:gd name="connsiteX12-989" fmla="*/ 684 w 684"/>
              <a:gd name="connsiteY12-990" fmla="*/ 101 h 232"/>
              <a:gd name="connsiteX13-991" fmla="*/ 663 w 684"/>
              <a:gd name="connsiteY13-992" fmla="*/ 137 h 232"/>
              <a:gd name="connsiteX14-993" fmla="*/ 653 w 684"/>
              <a:gd name="connsiteY14-994" fmla="*/ 137 h 232"/>
              <a:gd name="connsiteX15-995" fmla="*/ 637 w 684"/>
              <a:gd name="connsiteY15-996" fmla="*/ 137 h 232"/>
              <a:gd name="connsiteX16-997" fmla="*/ 626 w 684"/>
              <a:gd name="connsiteY16-998" fmla="*/ 137 h 232"/>
              <a:gd name="connsiteX17-999" fmla="*/ 610 w 684"/>
              <a:gd name="connsiteY17-1000" fmla="*/ 137 h 232"/>
              <a:gd name="connsiteX18-1001" fmla="*/ 595 w 684"/>
              <a:gd name="connsiteY18-1002" fmla="*/ 143 h 232"/>
              <a:gd name="connsiteX19-1003" fmla="*/ 579 w 684"/>
              <a:gd name="connsiteY19-1004" fmla="*/ 143 h 232"/>
              <a:gd name="connsiteX20-1005" fmla="*/ 558 w 684"/>
              <a:gd name="connsiteY20-1006" fmla="*/ 143 h 232"/>
              <a:gd name="connsiteX21-1007" fmla="*/ 542 w 684"/>
              <a:gd name="connsiteY21-1008" fmla="*/ 143 h 232"/>
              <a:gd name="connsiteX22-1009" fmla="*/ 521 w 684"/>
              <a:gd name="connsiteY22-1010" fmla="*/ 148 h 232"/>
              <a:gd name="connsiteX23-1011" fmla="*/ 500 w 684"/>
              <a:gd name="connsiteY23-1012" fmla="*/ 148 h 232"/>
              <a:gd name="connsiteX24-1013" fmla="*/ 479 w 684"/>
              <a:gd name="connsiteY24-1014" fmla="*/ 153 h 232"/>
              <a:gd name="connsiteX25-1015" fmla="*/ 458 w 684"/>
              <a:gd name="connsiteY25-1016" fmla="*/ 153 h 232"/>
              <a:gd name="connsiteX26-1017" fmla="*/ 432 w 684"/>
              <a:gd name="connsiteY26-1018" fmla="*/ 159 h 232"/>
              <a:gd name="connsiteX27-1019" fmla="*/ 405 w 684"/>
              <a:gd name="connsiteY27-1020" fmla="*/ 159 h 232"/>
              <a:gd name="connsiteX28-1021" fmla="*/ 384 w 684"/>
              <a:gd name="connsiteY28-1022" fmla="*/ 164 h 232"/>
              <a:gd name="connsiteX29-1023" fmla="*/ 353 w 684"/>
              <a:gd name="connsiteY29-1024" fmla="*/ 164 h 232"/>
              <a:gd name="connsiteX30-1025" fmla="*/ 326 w 684"/>
              <a:gd name="connsiteY30-1026" fmla="*/ 169 h 232"/>
              <a:gd name="connsiteX31-1027" fmla="*/ 305 w 684"/>
              <a:gd name="connsiteY31-1028" fmla="*/ 174 h 232"/>
              <a:gd name="connsiteX32-1029" fmla="*/ 279 w 684"/>
              <a:gd name="connsiteY32-1030" fmla="*/ 180 h 232"/>
              <a:gd name="connsiteX33-1031" fmla="*/ 258 w 684"/>
              <a:gd name="connsiteY33-1032" fmla="*/ 180 h 232"/>
              <a:gd name="connsiteX34-1033" fmla="*/ 237 w 684"/>
              <a:gd name="connsiteY34-1034" fmla="*/ 185 h 232"/>
              <a:gd name="connsiteX35-1035" fmla="*/ 216 w 684"/>
              <a:gd name="connsiteY35-1036" fmla="*/ 190 h 232"/>
              <a:gd name="connsiteX36-1037" fmla="*/ 200 w 684"/>
              <a:gd name="connsiteY36-1038" fmla="*/ 190 h 232"/>
              <a:gd name="connsiteX37-1039" fmla="*/ 184 w 684"/>
              <a:gd name="connsiteY37-1040" fmla="*/ 195 h 232"/>
              <a:gd name="connsiteX38-1041" fmla="*/ 169 w 684"/>
              <a:gd name="connsiteY38-1042" fmla="*/ 195 h 232"/>
              <a:gd name="connsiteX39-1043" fmla="*/ 153 w 684"/>
              <a:gd name="connsiteY39-1044" fmla="*/ 201 h 232"/>
              <a:gd name="connsiteX40-1045" fmla="*/ 142 w 684"/>
              <a:gd name="connsiteY40-1046" fmla="*/ 201 h 232"/>
              <a:gd name="connsiteX41-1047" fmla="*/ 132 w 684"/>
              <a:gd name="connsiteY41-1048" fmla="*/ 206 h 232"/>
              <a:gd name="connsiteX42-1049" fmla="*/ 127 w 684"/>
              <a:gd name="connsiteY42-1050" fmla="*/ 206 h 232"/>
              <a:gd name="connsiteX43-1051" fmla="*/ 116 w 684"/>
              <a:gd name="connsiteY43-1052" fmla="*/ 211 h 232"/>
              <a:gd name="connsiteX44-1053" fmla="*/ 111 w 684"/>
              <a:gd name="connsiteY44-1054" fmla="*/ 211 h 232"/>
              <a:gd name="connsiteX45-1055" fmla="*/ 105 w 684"/>
              <a:gd name="connsiteY45-1056" fmla="*/ 216 h 232"/>
              <a:gd name="connsiteX46-1057" fmla="*/ 90 w 684"/>
              <a:gd name="connsiteY46-1058" fmla="*/ 222 h 232"/>
              <a:gd name="connsiteX47-1059" fmla="*/ 79 w 684"/>
              <a:gd name="connsiteY47-1060" fmla="*/ 227 h 232"/>
              <a:gd name="connsiteX48-1061" fmla="*/ 69 w 684"/>
              <a:gd name="connsiteY48-1062" fmla="*/ 232 h 232"/>
              <a:gd name="connsiteX49-1063" fmla="*/ 63 w 684"/>
              <a:gd name="connsiteY49-1064" fmla="*/ 232 h 232"/>
              <a:gd name="connsiteX50-1065" fmla="*/ 58 w 684"/>
              <a:gd name="connsiteY50-1066" fmla="*/ 232 h 232"/>
              <a:gd name="connsiteX51-1067" fmla="*/ 53 w 684"/>
              <a:gd name="connsiteY51-1068" fmla="*/ 232 h 232"/>
              <a:gd name="connsiteX52-1069" fmla="*/ 48 w 684"/>
              <a:gd name="connsiteY52-1070" fmla="*/ 232 h 232"/>
              <a:gd name="connsiteX53-1071" fmla="*/ 37 w 684"/>
              <a:gd name="connsiteY53-1072" fmla="*/ 222 h 232"/>
              <a:gd name="connsiteX54-1073" fmla="*/ 27 w 684"/>
              <a:gd name="connsiteY54-1074" fmla="*/ 216 h 232"/>
              <a:gd name="connsiteX55-1075" fmla="*/ 16 w 684"/>
              <a:gd name="connsiteY55-1076" fmla="*/ 206 h 232"/>
              <a:gd name="connsiteX56-1077" fmla="*/ 11 w 684"/>
              <a:gd name="connsiteY56-1078" fmla="*/ 201 h 232"/>
              <a:gd name="connsiteX57-1079" fmla="*/ 6 w 684"/>
              <a:gd name="connsiteY57-1080" fmla="*/ 190 h 232"/>
              <a:gd name="connsiteX58-1081" fmla="*/ 0 w 684"/>
              <a:gd name="connsiteY58-1082" fmla="*/ 185 h 232"/>
              <a:gd name="connsiteX59-1083" fmla="*/ 6 w 684"/>
              <a:gd name="connsiteY59-1084" fmla="*/ 180 h 232"/>
              <a:gd name="connsiteX60-1085" fmla="*/ 11 w 684"/>
              <a:gd name="connsiteY60-1086" fmla="*/ 174 h 232"/>
              <a:gd name="connsiteX61-1087" fmla="*/ 16 w 684"/>
              <a:gd name="connsiteY61-1088" fmla="*/ 169 h 232"/>
              <a:gd name="connsiteX62-1089" fmla="*/ 27 w 684"/>
              <a:gd name="connsiteY62-1090" fmla="*/ 164 h 232"/>
              <a:gd name="connsiteX63-1091" fmla="*/ 37 w 684"/>
              <a:gd name="connsiteY63-1092" fmla="*/ 153 h 232"/>
              <a:gd name="connsiteX64-1093" fmla="*/ 48 w 684"/>
              <a:gd name="connsiteY64-1094" fmla="*/ 143 h 232"/>
              <a:gd name="connsiteX65-1095" fmla="*/ 53 w 684"/>
              <a:gd name="connsiteY65-1096" fmla="*/ 127 h 232"/>
              <a:gd name="connsiteX66-1097" fmla="*/ 63 w 684"/>
              <a:gd name="connsiteY66-1098" fmla="*/ 111 h 232"/>
              <a:gd name="connsiteX67-1099" fmla="*/ 63 w 684"/>
              <a:gd name="connsiteY67-1100" fmla="*/ 90 h 232"/>
              <a:gd name="connsiteX68-1101" fmla="*/ 69 w 684"/>
              <a:gd name="connsiteY68-1102" fmla="*/ 79 h 232"/>
              <a:gd name="connsiteX69-1103" fmla="*/ 69 w 684"/>
              <a:gd name="connsiteY69-1104" fmla="*/ 64 h 232"/>
              <a:gd name="connsiteX70-1105" fmla="*/ 69 w 684"/>
              <a:gd name="connsiteY70-1106" fmla="*/ 53 h 232"/>
              <a:gd name="connsiteX71-1107" fmla="*/ 63 w 684"/>
              <a:gd name="connsiteY71-1108" fmla="*/ 37 h 232"/>
              <a:gd name="connsiteX72-1109" fmla="*/ 58 w 684"/>
              <a:gd name="connsiteY72-1110" fmla="*/ 32 h 232"/>
              <a:gd name="connsiteX73-1111" fmla="*/ 53 w 684"/>
              <a:gd name="connsiteY73-1112" fmla="*/ 27 h 232"/>
              <a:gd name="connsiteX74-1113" fmla="*/ 48 w 684"/>
              <a:gd name="connsiteY74-1114" fmla="*/ 22 h 232"/>
              <a:gd name="connsiteX75-1115" fmla="*/ 48 w 684"/>
              <a:gd name="connsiteY75-1116" fmla="*/ 16 h 232"/>
              <a:gd name="connsiteX76-1117" fmla="*/ 48 w 684"/>
              <a:gd name="connsiteY76-1118" fmla="*/ 6 h 232"/>
              <a:gd name="connsiteX77-1119" fmla="*/ 95 w 684"/>
              <a:gd name="connsiteY77-1120" fmla="*/ 0 h 232"/>
              <a:gd name="connsiteX78-1121" fmla="*/ 105 w 684"/>
              <a:gd name="connsiteY78-1122" fmla="*/ 6 h 232"/>
              <a:gd name="connsiteX79-1123" fmla="*/ 116 w 684"/>
              <a:gd name="connsiteY79-1124" fmla="*/ 16 h 232"/>
              <a:gd name="connsiteX80-1125" fmla="*/ 127 w 684"/>
              <a:gd name="connsiteY80-1126" fmla="*/ 22 h 232"/>
              <a:gd name="connsiteX81-1127" fmla="*/ 132 w 684"/>
              <a:gd name="connsiteY81-1128" fmla="*/ 27 h 232"/>
              <a:gd name="connsiteX82-1129" fmla="*/ 137 w 684"/>
              <a:gd name="connsiteY82-1130" fmla="*/ 32 h 232"/>
              <a:gd name="connsiteX83-1131" fmla="*/ 137 w 684"/>
              <a:gd name="connsiteY83-1132" fmla="*/ 37 h 232"/>
              <a:gd name="connsiteX84-1133" fmla="*/ 137 w 684"/>
              <a:gd name="connsiteY84-1134" fmla="*/ 43 h 232"/>
              <a:gd name="connsiteX85-1135" fmla="*/ 137 w 684"/>
              <a:gd name="connsiteY85-1136" fmla="*/ 48 h 232"/>
              <a:gd name="connsiteX86-1137" fmla="*/ 137 w 684"/>
              <a:gd name="connsiteY86-1138" fmla="*/ 53 h 232"/>
              <a:gd name="connsiteX87-1139" fmla="*/ 137 w 684"/>
              <a:gd name="connsiteY87-1140" fmla="*/ 58 h 232"/>
              <a:gd name="connsiteX88-1141" fmla="*/ 132 w 684"/>
              <a:gd name="connsiteY88-1142" fmla="*/ 69 h 232"/>
              <a:gd name="connsiteX89-1143" fmla="*/ 132 w 684"/>
              <a:gd name="connsiteY89-1144" fmla="*/ 79 h 232"/>
              <a:gd name="connsiteX90-1145" fmla="*/ 127 w 684"/>
              <a:gd name="connsiteY90-1146" fmla="*/ 90 h 232"/>
              <a:gd name="connsiteX91-1147" fmla="*/ 121 w 684"/>
              <a:gd name="connsiteY91-1148" fmla="*/ 101 h 232"/>
              <a:gd name="connsiteX92-1149" fmla="*/ 116 w 684"/>
              <a:gd name="connsiteY92-1150" fmla="*/ 111 h 232"/>
              <a:gd name="connsiteX93-1151" fmla="*/ 116 w 684"/>
              <a:gd name="connsiteY93-1152" fmla="*/ 122 h 232"/>
              <a:gd name="connsiteX94-1153" fmla="*/ 111 w 684"/>
              <a:gd name="connsiteY94-1154" fmla="*/ 127 h 232"/>
              <a:gd name="connsiteX95-1155" fmla="*/ 111 w 684"/>
              <a:gd name="connsiteY95-1156" fmla="*/ 137 h 232"/>
              <a:gd name="connsiteX96-1157" fmla="*/ 111 w 684"/>
              <a:gd name="connsiteY96-1158" fmla="*/ 143 h 232"/>
              <a:gd name="connsiteX97-1159" fmla="*/ 111 w 684"/>
              <a:gd name="connsiteY97-1160" fmla="*/ 148 h 232"/>
              <a:gd name="connsiteX98-1161" fmla="*/ 111 w 684"/>
              <a:gd name="connsiteY98-1162" fmla="*/ 148 h 232"/>
              <a:gd name="connsiteX99-1163" fmla="*/ 111 w 684"/>
              <a:gd name="connsiteY99-1164" fmla="*/ 153 h 232"/>
              <a:gd name="connsiteX100-1165" fmla="*/ 116 w 684"/>
              <a:gd name="connsiteY100-1166" fmla="*/ 153 h 232"/>
              <a:gd name="connsiteX101-1167" fmla="*/ 116 w 684"/>
              <a:gd name="connsiteY101-1168" fmla="*/ 153 h 232"/>
              <a:gd name="connsiteX102-1169" fmla="*/ 121 w 684"/>
              <a:gd name="connsiteY102-1170" fmla="*/ 153 h 232"/>
              <a:gd name="connsiteX103-1171" fmla="*/ 132 w 684"/>
              <a:gd name="connsiteY103-1172" fmla="*/ 153 h 232"/>
              <a:gd name="connsiteX104-1173" fmla="*/ 148 w 684"/>
              <a:gd name="connsiteY104-1174" fmla="*/ 153 h 232"/>
              <a:gd name="connsiteX105-1175" fmla="*/ 169 w 684"/>
              <a:gd name="connsiteY105-1176" fmla="*/ 153 h 232"/>
              <a:gd name="connsiteX106-1177" fmla="*/ 190 w 684"/>
              <a:gd name="connsiteY106-1178" fmla="*/ 153 h 232"/>
              <a:gd name="connsiteX107-1179" fmla="*/ 211 w 684"/>
              <a:gd name="connsiteY107-1180" fmla="*/ 148 h 232"/>
              <a:gd name="connsiteX108-1181" fmla="*/ 242 w 684"/>
              <a:gd name="connsiteY108-1182" fmla="*/ 143 h 232"/>
              <a:gd name="connsiteX109-1183" fmla="*/ 269 w 684"/>
              <a:gd name="connsiteY109-1184" fmla="*/ 143 h 232"/>
              <a:gd name="connsiteX110-1185" fmla="*/ 290 w 684"/>
              <a:gd name="connsiteY110-1186" fmla="*/ 137 h 232"/>
              <a:gd name="connsiteX111-1187" fmla="*/ 311 w 684"/>
              <a:gd name="connsiteY111-1188" fmla="*/ 137 h 232"/>
              <a:gd name="connsiteX112-1189" fmla="*/ 332 w 684"/>
              <a:gd name="connsiteY112-1190" fmla="*/ 132 h 232"/>
              <a:gd name="connsiteX113-1191" fmla="*/ 342 w 684"/>
              <a:gd name="connsiteY113-1192" fmla="*/ 132 h 232"/>
              <a:gd name="connsiteX114-1193" fmla="*/ 358 w 684"/>
              <a:gd name="connsiteY114-1194" fmla="*/ 132 h 232"/>
              <a:gd name="connsiteX115-1195" fmla="*/ 363 w 684"/>
              <a:gd name="connsiteY115-1196" fmla="*/ 132 h 232"/>
              <a:gd name="connsiteX116-1197" fmla="*/ 368 w 684"/>
              <a:gd name="connsiteY116-1198" fmla="*/ 132 h 232"/>
              <a:gd name="connsiteX117-1199" fmla="*/ 368 w 684"/>
              <a:gd name="connsiteY117-1200" fmla="*/ 132 h 232"/>
              <a:gd name="connsiteX0-1201" fmla="*/ 368 w 684"/>
              <a:gd name="connsiteY0-1202" fmla="*/ 132 h 232"/>
              <a:gd name="connsiteX1-1203" fmla="*/ 374 w 684"/>
              <a:gd name="connsiteY1-1204" fmla="*/ 132 h 232"/>
              <a:gd name="connsiteX2-1205" fmla="*/ 379 w 684"/>
              <a:gd name="connsiteY2-1206" fmla="*/ 132 h 232"/>
              <a:gd name="connsiteX3-1207" fmla="*/ 395 w 684"/>
              <a:gd name="connsiteY3-1208" fmla="*/ 127 h 232"/>
              <a:gd name="connsiteX4-1209" fmla="*/ 405 w 684"/>
              <a:gd name="connsiteY4-1210" fmla="*/ 127 h 232"/>
              <a:gd name="connsiteX5-1211" fmla="*/ 421 w 684"/>
              <a:gd name="connsiteY5-1212" fmla="*/ 127 h 232"/>
              <a:gd name="connsiteX6-1213" fmla="*/ 442 w 684"/>
              <a:gd name="connsiteY6-1214" fmla="*/ 122 h 232"/>
              <a:gd name="connsiteX7-1215" fmla="*/ 468 w 684"/>
              <a:gd name="connsiteY7-1216" fmla="*/ 122 h 232"/>
              <a:gd name="connsiteX8-1217" fmla="*/ 495 w 684"/>
              <a:gd name="connsiteY8-1218" fmla="*/ 116 h 232"/>
              <a:gd name="connsiteX9-1219" fmla="*/ 547 w 684"/>
              <a:gd name="connsiteY9-1220" fmla="*/ 111 h 232"/>
              <a:gd name="connsiteX10-1221" fmla="*/ 595 w 684"/>
              <a:gd name="connsiteY10-1222" fmla="*/ 106 h 232"/>
              <a:gd name="connsiteX11-1223" fmla="*/ 642 w 684"/>
              <a:gd name="connsiteY11-1224" fmla="*/ 101 h 232"/>
              <a:gd name="connsiteX12-1225" fmla="*/ 684 w 684"/>
              <a:gd name="connsiteY12-1226" fmla="*/ 101 h 232"/>
              <a:gd name="connsiteX13-1227" fmla="*/ 663 w 684"/>
              <a:gd name="connsiteY13-1228" fmla="*/ 137 h 232"/>
              <a:gd name="connsiteX14-1229" fmla="*/ 653 w 684"/>
              <a:gd name="connsiteY14-1230" fmla="*/ 137 h 232"/>
              <a:gd name="connsiteX15-1231" fmla="*/ 637 w 684"/>
              <a:gd name="connsiteY15-1232" fmla="*/ 137 h 232"/>
              <a:gd name="connsiteX16-1233" fmla="*/ 626 w 684"/>
              <a:gd name="connsiteY16-1234" fmla="*/ 137 h 232"/>
              <a:gd name="connsiteX17-1235" fmla="*/ 610 w 684"/>
              <a:gd name="connsiteY17-1236" fmla="*/ 137 h 232"/>
              <a:gd name="connsiteX18-1237" fmla="*/ 595 w 684"/>
              <a:gd name="connsiteY18-1238" fmla="*/ 143 h 232"/>
              <a:gd name="connsiteX19-1239" fmla="*/ 579 w 684"/>
              <a:gd name="connsiteY19-1240" fmla="*/ 143 h 232"/>
              <a:gd name="connsiteX20-1241" fmla="*/ 558 w 684"/>
              <a:gd name="connsiteY20-1242" fmla="*/ 143 h 232"/>
              <a:gd name="connsiteX21-1243" fmla="*/ 542 w 684"/>
              <a:gd name="connsiteY21-1244" fmla="*/ 143 h 232"/>
              <a:gd name="connsiteX22-1245" fmla="*/ 521 w 684"/>
              <a:gd name="connsiteY22-1246" fmla="*/ 148 h 232"/>
              <a:gd name="connsiteX23-1247" fmla="*/ 500 w 684"/>
              <a:gd name="connsiteY23-1248" fmla="*/ 148 h 232"/>
              <a:gd name="connsiteX24-1249" fmla="*/ 479 w 684"/>
              <a:gd name="connsiteY24-1250" fmla="*/ 153 h 232"/>
              <a:gd name="connsiteX25-1251" fmla="*/ 458 w 684"/>
              <a:gd name="connsiteY25-1252" fmla="*/ 153 h 232"/>
              <a:gd name="connsiteX26-1253" fmla="*/ 432 w 684"/>
              <a:gd name="connsiteY26-1254" fmla="*/ 159 h 232"/>
              <a:gd name="connsiteX27-1255" fmla="*/ 405 w 684"/>
              <a:gd name="connsiteY27-1256" fmla="*/ 159 h 232"/>
              <a:gd name="connsiteX28-1257" fmla="*/ 384 w 684"/>
              <a:gd name="connsiteY28-1258" fmla="*/ 164 h 232"/>
              <a:gd name="connsiteX29-1259" fmla="*/ 353 w 684"/>
              <a:gd name="connsiteY29-1260" fmla="*/ 164 h 232"/>
              <a:gd name="connsiteX30-1261" fmla="*/ 326 w 684"/>
              <a:gd name="connsiteY30-1262" fmla="*/ 169 h 232"/>
              <a:gd name="connsiteX31-1263" fmla="*/ 305 w 684"/>
              <a:gd name="connsiteY31-1264" fmla="*/ 174 h 232"/>
              <a:gd name="connsiteX32-1265" fmla="*/ 279 w 684"/>
              <a:gd name="connsiteY32-1266" fmla="*/ 180 h 232"/>
              <a:gd name="connsiteX33-1267" fmla="*/ 258 w 684"/>
              <a:gd name="connsiteY33-1268" fmla="*/ 180 h 232"/>
              <a:gd name="connsiteX34-1269" fmla="*/ 237 w 684"/>
              <a:gd name="connsiteY34-1270" fmla="*/ 185 h 232"/>
              <a:gd name="connsiteX35-1271" fmla="*/ 216 w 684"/>
              <a:gd name="connsiteY35-1272" fmla="*/ 190 h 232"/>
              <a:gd name="connsiteX36-1273" fmla="*/ 200 w 684"/>
              <a:gd name="connsiteY36-1274" fmla="*/ 190 h 232"/>
              <a:gd name="connsiteX37-1275" fmla="*/ 184 w 684"/>
              <a:gd name="connsiteY37-1276" fmla="*/ 195 h 232"/>
              <a:gd name="connsiteX38-1277" fmla="*/ 169 w 684"/>
              <a:gd name="connsiteY38-1278" fmla="*/ 195 h 232"/>
              <a:gd name="connsiteX39-1279" fmla="*/ 153 w 684"/>
              <a:gd name="connsiteY39-1280" fmla="*/ 201 h 232"/>
              <a:gd name="connsiteX40-1281" fmla="*/ 142 w 684"/>
              <a:gd name="connsiteY40-1282" fmla="*/ 201 h 232"/>
              <a:gd name="connsiteX41-1283" fmla="*/ 132 w 684"/>
              <a:gd name="connsiteY41-1284" fmla="*/ 206 h 232"/>
              <a:gd name="connsiteX42-1285" fmla="*/ 127 w 684"/>
              <a:gd name="connsiteY42-1286" fmla="*/ 206 h 232"/>
              <a:gd name="connsiteX43-1287" fmla="*/ 116 w 684"/>
              <a:gd name="connsiteY43-1288" fmla="*/ 211 h 232"/>
              <a:gd name="connsiteX44-1289" fmla="*/ 111 w 684"/>
              <a:gd name="connsiteY44-1290" fmla="*/ 211 h 232"/>
              <a:gd name="connsiteX45-1291" fmla="*/ 105 w 684"/>
              <a:gd name="connsiteY45-1292" fmla="*/ 216 h 232"/>
              <a:gd name="connsiteX46-1293" fmla="*/ 90 w 684"/>
              <a:gd name="connsiteY46-1294" fmla="*/ 222 h 232"/>
              <a:gd name="connsiteX47-1295" fmla="*/ 79 w 684"/>
              <a:gd name="connsiteY47-1296" fmla="*/ 227 h 232"/>
              <a:gd name="connsiteX48-1297" fmla="*/ 69 w 684"/>
              <a:gd name="connsiteY48-1298" fmla="*/ 232 h 232"/>
              <a:gd name="connsiteX49-1299" fmla="*/ 63 w 684"/>
              <a:gd name="connsiteY49-1300" fmla="*/ 232 h 232"/>
              <a:gd name="connsiteX50-1301" fmla="*/ 58 w 684"/>
              <a:gd name="connsiteY50-1302" fmla="*/ 232 h 232"/>
              <a:gd name="connsiteX51-1303" fmla="*/ 53 w 684"/>
              <a:gd name="connsiteY51-1304" fmla="*/ 232 h 232"/>
              <a:gd name="connsiteX52-1305" fmla="*/ 48 w 684"/>
              <a:gd name="connsiteY52-1306" fmla="*/ 232 h 232"/>
              <a:gd name="connsiteX53-1307" fmla="*/ 37 w 684"/>
              <a:gd name="connsiteY53-1308" fmla="*/ 222 h 232"/>
              <a:gd name="connsiteX54-1309" fmla="*/ 27 w 684"/>
              <a:gd name="connsiteY54-1310" fmla="*/ 216 h 232"/>
              <a:gd name="connsiteX55-1311" fmla="*/ 16 w 684"/>
              <a:gd name="connsiteY55-1312" fmla="*/ 206 h 232"/>
              <a:gd name="connsiteX56-1313" fmla="*/ 11 w 684"/>
              <a:gd name="connsiteY56-1314" fmla="*/ 201 h 232"/>
              <a:gd name="connsiteX57-1315" fmla="*/ 6 w 684"/>
              <a:gd name="connsiteY57-1316" fmla="*/ 190 h 232"/>
              <a:gd name="connsiteX58-1317" fmla="*/ 0 w 684"/>
              <a:gd name="connsiteY58-1318" fmla="*/ 185 h 232"/>
              <a:gd name="connsiteX59-1319" fmla="*/ 6 w 684"/>
              <a:gd name="connsiteY59-1320" fmla="*/ 180 h 232"/>
              <a:gd name="connsiteX60-1321" fmla="*/ 11 w 684"/>
              <a:gd name="connsiteY60-1322" fmla="*/ 174 h 232"/>
              <a:gd name="connsiteX61-1323" fmla="*/ 16 w 684"/>
              <a:gd name="connsiteY61-1324" fmla="*/ 169 h 232"/>
              <a:gd name="connsiteX62-1325" fmla="*/ 27 w 684"/>
              <a:gd name="connsiteY62-1326" fmla="*/ 164 h 232"/>
              <a:gd name="connsiteX63-1327" fmla="*/ 37 w 684"/>
              <a:gd name="connsiteY63-1328" fmla="*/ 153 h 232"/>
              <a:gd name="connsiteX64-1329" fmla="*/ 48 w 684"/>
              <a:gd name="connsiteY64-1330" fmla="*/ 143 h 232"/>
              <a:gd name="connsiteX65-1331" fmla="*/ 53 w 684"/>
              <a:gd name="connsiteY65-1332" fmla="*/ 127 h 232"/>
              <a:gd name="connsiteX66-1333" fmla="*/ 63 w 684"/>
              <a:gd name="connsiteY66-1334" fmla="*/ 111 h 232"/>
              <a:gd name="connsiteX67-1335" fmla="*/ 63 w 684"/>
              <a:gd name="connsiteY67-1336" fmla="*/ 90 h 232"/>
              <a:gd name="connsiteX68-1337" fmla="*/ 69 w 684"/>
              <a:gd name="connsiteY68-1338" fmla="*/ 79 h 232"/>
              <a:gd name="connsiteX69-1339" fmla="*/ 69 w 684"/>
              <a:gd name="connsiteY69-1340" fmla="*/ 64 h 232"/>
              <a:gd name="connsiteX70-1341" fmla="*/ 69 w 684"/>
              <a:gd name="connsiteY70-1342" fmla="*/ 53 h 232"/>
              <a:gd name="connsiteX71-1343" fmla="*/ 63 w 684"/>
              <a:gd name="connsiteY71-1344" fmla="*/ 37 h 232"/>
              <a:gd name="connsiteX72-1345" fmla="*/ 58 w 684"/>
              <a:gd name="connsiteY72-1346" fmla="*/ 32 h 232"/>
              <a:gd name="connsiteX73-1347" fmla="*/ 53 w 684"/>
              <a:gd name="connsiteY73-1348" fmla="*/ 27 h 232"/>
              <a:gd name="connsiteX74-1349" fmla="*/ 48 w 684"/>
              <a:gd name="connsiteY74-1350" fmla="*/ 22 h 232"/>
              <a:gd name="connsiteX75-1351" fmla="*/ 48 w 684"/>
              <a:gd name="connsiteY75-1352" fmla="*/ 6 h 232"/>
              <a:gd name="connsiteX76-1353" fmla="*/ 95 w 684"/>
              <a:gd name="connsiteY76-1354" fmla="*/ 0 h 232"/>
              <a:gd name="connsiteX77-1355" fmla="*/ 105 w 684"/>
              <a:gd name="connsiteY77-1356" fmla="*/ 6 h 232"/>
              <a:gd name="connsiteX78-1357" fmla="*/ 116 w 684"/>
              <a:gd name="connsiteY78-1358" fmla="*/ 16 h 232"/>
              <a:gd name="connsiteX79-1359" fmla="*/ 127 w 684"/>
              <a:gd name="connsiteY79-1360" fmla="*/ 22 h 232"/>
              <a:gd name="connsiteX80-1361" fmla="*/ 132 w 684"/>
              <a:gd name="connsiteY80-1362" fmla="*/ 27 h 232"/>
              <a:gd name="connsiteX81-1363" fmla="*/ 137 w 684"/>
              <a:gd name="connsiteY81-1364" fmla="*/ 32 h 232"/>
              <a:gd name="connsiteX82-1365" fmla="*/ 137 w 684"/>
              <a:gd name="connsiteY82-1366" fmla="*/ 37 h 232"/>
              <a:gd name="connsiteX83-1367" fmla="*/ 137 w 684"/>
              <a:gd name="connsiteY83-1368" fmla="*/ 43 h 232"/>
              <a:gd name="connsiteX84-1369" fmla="*/ 137 w 684"/>
              <a:gd name="connsiteY84-1370" fmla="*/ 48 h 232"/>
              <a:gd name="connsiteX85-1371" fmla="*/ 137 w 684"/>
              <a:gd name="connsiteY85-1372" fmla="*/ 53 h 232"/>
              <a:gd name="connsiteX86-1373" fmla="*/ 137 w 684"/>
              <a:gd name="connsiteY86-1374" fmla="*/ 58 h 232"/>
              <a:gd name="connsiteX87-1375" fmla="*/ 132 w 684"/>
              <a:gd name="connsiteY87-1376" fmla="*/ 69 h 232"/>
              <a:gd name="connsiteX88-1377" fmla="*/ 132 w 684"/>
              <a:gd name="connsiteY88-1378" fmla="*/ 79 h 232"/>
              <a:gd name="connsiteX89-1379" fmla="*/ 127 w 684"/>
              <a:gd name="connsiteY89-1380" fmla="*/ 90 h 232"/>
              <a:gd name="connsiteX90-1381" fmla="*/ 121 w 684"/>
              <a:gd name="connsiteY90-1382" fmla="*/ 101 h 232"/>
              <a:gd name="connsiteX91-1383" fmla="*/ 116 w 684"/>
              <a:gd name="connsiteY91-1384" fmla="*/ 111 h 232"/>
              <a:gd name="connsiteX92-1385" fmla="*/ 116 w 684"/>
              <a:gd name="connsiteY92-1386" fmla="*/ 122 h 232"/>
              <a:gd name="connsiteX93-1387" fmla="*/ 111 w 684"/>
              <a:gd name="connsiteY93-1388" fmla="*/ 127 h 232"/>
              <a:gd name="connsiteX94-1389" fmla="*/ 111 w 684"/>
              <a:gd name="connsiteY94-1390" fmla="*/ 137 h 232"/>
              <a:gd name="connsiteX95-1391" fmla="*/ 111 w 684"/>
              <a:gd name="connsiteY95-1392" fmla="*/ 143 h 232"/>
              <a:gd name="connsiteX96-1393" fmla="*/ 111 w 684"/>
              <a:gd name="connsiteY96-1394" fmla="*/ 148 h 232"/>
              <a:gd name="connsiteX97-1395" fmla="*/ 111 w 684"/>
              <a:gd name="connsiteY97-1396" fmla="*/ 148 h 232"/>
              <a:gd name="connsiteX98-1397" fmla="*/ 111 w 684"/>
              <a:gd name="connsiteY98-1398" fmla="*/ 153 h 232"/>
              <a:gd name="connsiteX99-1399" fmla="*/ 116 w 684"/>
              <a:gd name="connsiteY99-1400" fmla="*/ 153 h 232"/>
              <a:gd name="connsiteX100-1401" fmla="*/ 116 w 684"/>
              <a:gd name="connsiteY100-1402" fmla="*/ 153 h 232"/>
              <a:gd name="connsiteX101-1403" fmla="*/ 121 w 684"/>
              <a:gd name="connsiteY101-1404" fmla="*/ 153 h 232"/>
              <a:gd name="connsiteX102-1405" fmla="*/ 132 w 684"/>
              <a:gd name="connsiteY102-1406" fmla="*/ 153 h 232"/>
              <a:gd name="connsiteX103-1407" fmla="*/ 148 w 684"/>
              <a:gd name="connsiteY103-1408" fmla="*/ 153 h 232"/>
              <a:gd name="connsiteX104-1409" fmla="*/ 169 w 684"/>
              <a:gd name="connsiteY104-1410" fmla="*/ 153 h 232"/>
              <a:gd name="connsiteX105-1411" fmla="*/ 190 w 684"/>
              <a:gd name="connsiteY105-1412" fmla="*/ 153 h 232"/>
              <a:gd name="connsiteX106-1413" fmla="*/ 211 w 684"/>
              <a:gd name="connsiteY106-1414" fmla="*/ 148 h 232"/>
              <a:gd name="connsiteX107-1415" fmla="*/ 242 w 684"/>
              <a:gd name="connsiteY107-1416" fmla="*/ 143 h 232"/>
              <a:gd name="connsiteX108-1417" fmla="*/ 269 w 684"/>
              <a:gd name="connsiteY108-1418" fmla="*/ 143 h 232"/>
              <a:gd name="connsiteX109-1419" fmla="*/ 290 w 684"/>
              <a:gd name="connsiteY109-1420" fmla="*/ 137 h 232"/>
              <a:gd name="connsiteX110-1421" fmla="*/ 311 w 684"/>
              <a:gd name="connsiteY110-1422" fmla="*/ 137 h 232"/>
              <a:gd name="connsiteX111-1423" fmla="*/ 332 w 684"/>
              <a:gd name="connsiteY111-1424" fmla="*/ 132 h 232"/>
              <a:gd name="connsiteX112-1425" fmla="*/ 342 w 684"/>
              <a:gd name="connsiteY112-1426" fmla="*/ 132 h 232"/>
              <a:gd name="connsiteX113-1427" fmla="*/ 358 w 684"/>
              <a:gd name="connsiteY113-1428" fmla="*/ 132 h 232"/>
              <a:gd name="connsiteX114-1429" fmla="*/ 363 w 684"/>
              <a:gd name="connsiteY114-1430" fmla="*/ 132 h 232"/>
              <a:gd name="connsiteX115-1431" fmla="*/ 368 w 684"/>
              <a:gd name="connsiteY115-1432" fmla="*/ 132 h 232"/>
              <a:gd name="connsiteX116-1433" fmla="*/ 368 w 684"/>
              <a:gd name="connsiteY116-1434" fmla="*/ 132 h 232"/>
              <a:gd name="connsiteX0-1435" fmla="*/ 368 w 684"/>
              <a:gd name="connsiteY0-1436" fmla="*/ 132 h 232"/>
              <a:gd name="connsiteX1-1437" fmla="*/ 374 w 684"/>
              <a:gd name="connsiteY1-1438" fmla="*/ 132 h 232"/>
              <a:gd name="connsiteX2-1439" fmla="*/ 379 w 684"/>
              <a:gd name="connsiteY2-1440" fmla="*/ 132 h 232"/>
              <a:gd name="connsiteX3-1441" fmla="*/ 395 w 684"/>
              <a:gd name="connsiteY3-1442" fmla="*/ 127 h 232"/>
              <a:gd name="connsiteX4-1443" fmla="*/ 405 w 684"/>
              <a:gd name="connsiteY4-1444" fmla="*/ 127 h 232"/>
              <a:gd name="connsiteX5-1445" fmla="*/ 421 w 684"/>
              <a:gd name="connsiteY5-1446" fmla="*/ 127 h 232"/>
              <a:gd name="connsiteX6-1447" fmla="*/ 442 w 684"/>
              <a:gd name="connsiteY6-1448" fmla="*/ 122 h 232"/>
              <a:gd name="connsiteX7-1449" fmla="*/ 468 w 684"/>
              <a:gd name="connsiteY7-1450" fmla="*/ 122 h 232"/>
              <a:gd name="connsiteX8-1451" fmla="*/ 495 w 684"/>
              <a:gd name="connsiteY8-1452" fmla="*/ 116 h 232"/>
              <a:gd name="connsiteX9-1453" fmla="*/ 547 w 684"/>
              <a:gd name="connsiteY9-1454" fmla="*/ 111 h 232"/>
              <a:gd name="connsiteX10-1455" fmla="*/ 595 w 684"/>
              <a:gd name="connsiteY10-1456" fmla="*/ 106 h 232"/>
              <a:gd name="connsiteX11-1457" fmla="*/ 642 w 684"/>
              <a:gd name="connsiteY11-1458" fmla="*/ 101 h 232"/>
              <a:gd name="connsiteX12-1459" fmla="*/ 684 w 684"/>
              <a:gd name="connsiteY12-1460" fmla="*/ 101 h 232"/>
              <a:gd name="connsiteX13-1461" fmla="*/ 663 w 684"/>
              <a:gd name="connsiteY13-1462" fmla="*/ 137 h 232"/>
              <a:gd name="connsiteX14-1463" fmla="*/ 653 w 684"/>
              <a:gd name="connsiteY14-1464" fmla="*/ 137 h 232"/>
              <a:gd name="connsiteX15-1465" fmla="*/ 637 w 684"/>
              <a:gd name="connsiteY15-1466" fmla="*/ 137 h 232"/>
              <a:gd name="connsiteX16-1467" fmla="*/ 626 w 684"/>
              <a:gd name="connsiteY16-1468" fmla="*/ 137 h 232"/>
              <a:gd name="connsiteX17-1469" fmla="*/ 610 w 684"/>
              <a:gd name="connsiteY17-1470" fmla="*/ 137 h 232"/>
              <a:gd name="connsiteX18-1471" fmla="*/ 595 w 684"/>
              <a:gd name="connsiteY18-1472" fmla="*/ 143 h 232"/>
              <a:gd name="connsiteX19-1473" fmla="*/ 579 w 684"/>
              <a:gd name="connsiteY19-1474" fmla="*/ 143 h 232"/>
              <a:gd name="connsiteX20-1475" fmla="*/ 558 w 684"/>
              <a:gd name="connsiteY20-1476" fmla="*/ 143 h 232"/>
              <a:gd name="connsiteX21-1477" fmla="*/ 542 w 684"/>
              <a:gd name="connsiteY21-1478" fmla="*/ 143 h 232"/>
              <a:gd name="connsiteX22-1479" fmla="*/ 521 w 684"/>
              <a:gd name="connsiteY22-1480" fmla="*/ 148 h 232"/>
              <a:gd name="connsiteX23-1481" fmla="*/ 500 w 684"/>
              <a:gd name="connsiteY23-1482" fmla="*/ 148 h 232"/>
              <a:gd name="connsiteX24-1483" fmla="*/ 479 w 684"/>
              <a:gd name="connsiteY24-1484" fmla="*/ 153 h 232"/>
              <a:gd name="connsiteX25-1485" fmla="*/ 458 w 684"/>
              <a:gd name="connsiteY25-1486" fmla="*/ 153 h 232"/>
              <a:gd name="connsiteX26-1487" fmla="*/ 432 w 684"/>
              <a:gd name="connsiteY26-1488" fmla="*/ 159 h 232"/>
              <a:gd name="connsiteX27-1489" fmla="*/ 405 w 684"/>
              <a:gd name="connsiteY27-1490" fmla="*/ 159 h 232"/>
              <a:gd name="connsiteX28-1491" fmla="*/ 384 w 684"/>
              <a:gd name="connsiteY28-1492" fmla="*/ 164 h 232"/>
              <a:gd name="connsiteX29-1493" fmla="*/ 353 w 684"/>
              <a:gd name="connsiteY29-1494" fmla="*/ 164 h 232"/>
              <a:gd name="connsiteX30-1495" fmla="*/ 326 w 684"/>
              <a:gd name="connsiteY30-1496" fmla="*/ 169 h 232"/>
              <a:gd name="connsiteX31-1497" fmla="*/ 305 w 684"/>
              <a:gd name="connsiteY31-1498" fmla="*/ 174 h 232"/>
              <a:gd name="connsiteX32-1499" fmla="*/ 279 w 684"/>
              <a:gd name="connsiteY32-1500" fmla="*/ 180 h 232"/>
              <a:gd name="connsiteX33-1501" fmla="*/ 258 w 684"/>
              <a:gd name="connsiteY33-1502" fmla="*/ 180 h 232"/>
              <a:gd name="connsiteX34-1503" fmla="*/ 237 w 684"/>
              <a:gd name="connsiteY34-1504" fmla="*/ 185 h 232"/>
              <a:gd name="connsiteX35-1505" fmla="*/ 216 w 684"/>
              <a:gd name="connsiteY35-1506" fmla="*/ 190 h 232"/>
              <a:gd name="connsiteX36-1507" fmla="*/ 200 w 684"/>
              <a:gd name="connsiteY36-1508" fmla="*/ 190 h 232"/>
              <a:gd name="connsiteX37-1509" fmla="*/ 184 w 684"/>
              <a:gd name="connsiteY37-1510" fmla="*/ 195 h 232"/>
              <a:gd name="connsiteX38-1511" fmla="*/ 169 w 684"/>
              <a:gd name="connsiteY38-1512" fmla="*/ 195 h 232"/>
              <a:gd name="connsiteX39-1513" fmla="*/ 153 w 684"/>
              <a:gd name="connsiteY39-1514" fmla="*/ 201 h 232"/>
              <a:gd name="connsiteX40-1515" fmla="*/ 142 w 684"/>
              <a:gd name="connsiteY40-1516" fmla="*/ 201 h 232"/>
              <a:gd name="connsiteX41-1517" fmla="*/ 132 w 684"/>
              <a:gd name="connsiteY41-1518" fmla="*/ 206 h 232"/>
              <a:gd name="connsiteX42-1519" fmla="*/ 127 w 684"/>
              <a:gd name="connsiteY42-1520" fmla="*/ 206 h 232"/>
              <a:gd name="connsiteX43-1521" fmla="*/ 116 w 684"/>
              <a:gd name="connsiteY43-1522" fmla="*/ 211 h 232"/>
              <a:gd name="connsiteX44-1523" fmla="*/ 111 w 684"/>
              <a:gd name="connsiteY44-1524" fmla="*/ 211 h 232"/>
              <a:gd name="connsiteX45-1525" fmla="*/ 105 w 684"/>
              <a:gd name="connsiteY45-1526" fmla="*/ 216 h 232"/>
              <a:gd name="connsiteX46-1527" fmla="*/ 90 w 684"/>
              <a:gd name="connsiteY46-1528" fmla="*/ 222 h 232"/>
              <a:gd name="connsiteX47-1529" fmla="*/ 79 w 684"/>
              <a:gd name="connsiteY47-1530" fmla="*/ 227 h 232"/>
              <a:gd name="connsiteX48-1531" fmla="*/ 69 w 684"/>
              <a:gd name="connsiteY48-1532" fmla="*/ 232 h 232"/>
              <a:gd name="connsiteX49-1533" fmla="*/ 63 w 684"/>
              <a:gd name="connsiteY49-1534" fmla="*/ 232 h 232"/>
              <a:gd name="connsiteX50-1535" fmla="*/ 58 w 684"/>
              <a:gd name="connsiteY50-1536" fmla="*/ 232 h 232"/>
              <a:gd name="connsiteX51-1537" fmla="*/ 53 w 684"/>
              <a:gd name="connsiteY51-1538" fmla="*/ 232 h 232"/>
              <a:gd name="connsiteX52-1539" fmla="*/ 48 w 684"/>
              <a:gd name="connsiteY52-1540" fmla="*/ 232 h 232"/>
              <a:gd name="connsiteX53-1541" fmla="*/ 37 w 684"/>
              <a:gd name="connsiteY53-1542" fmla="*/ 222 h 232"/>
              <a:gd name="connsiteX54-1543" fmla="*/ 27 w 684"/>
              <a:gd name="connsiteY54-1544" fmla="*/ 216 h 232"/>
              <a:gd name="connsiteX55-1545" fmla="*/ 16 w 684"/>
              <a:gd name="connsiteY55-1546" fmla="*/ 206 h 232"/>
              <a:gd name="connsiteX56-1547" fmla="*/ 11 w 684"/>
              <a:gd name="connsiteY56-1548" fmla="*/ 201 h 232"/>
              <a:gd name="connsiteX57-1549" fmla="*/ 6 w 684"/>
              <a:gd name="connsiteY57-1550" fmla="*/ 190 h 232"/>
              <a:gd name="connsiteX58-1551" fmla="*/ 0 w 684"/>
              <a:gd name="connsiteY58-1552" fmla="*/ 185 h 232"/>
              <a:gd name="connsiteX59-1553" fmla="*/ 6 w 684"/>
              <a:gd name="connsiteY59-1554" fmla="*/ 180 h 232"/>
              <a:gd name="connsiteX60-1555" fmla="*/ 11 w 684"/>
              <a:gd name="connsiteY60-1556" fmla="*/ 174 h 232"/>
              <a:gd name="connsiteX61-1557" fmla="*/ 16 w 684"/>
              <a:gd name="connsiteY61-1558" fmla="*/ 169 h 232"/>
              <a:gd name="connsiteX62-1559" fmla="*/ 27 w 684"/>
              <a:gd name="connsiteY62-1560" fmla="*/ 164 h 232"/>
              <a:gd name="connsiteX63-1561" fmla="*/ 37 w 684"/>
              <a:gd name="connsiteY63-1562" fmla="*/ 153 h 232"/>
              <a:gd name="connsiteX64-1563" fmla="*/ 48 w 684"/>
              <a:gd name="connsiteY64-1564" fmla="*/ 143 h 232"/>
              <a:gd name="connsiteX65-1565" fmla="*/ 53 w 684"/>
              <a:gd name="connsiteY65-1566" fmla="*/ 127 h 232"/>
              <a:gd name="connsiteX66-1567" fmla="*/ 63 w 684"/>
              <a:gd name="connsiteY66-1568" fmla="*/ 111 h 232"/>
              <a:gd name="connsiteX67-1569" fmla="*/ 63 w 684"/>
              <a:gd name="connsiteY67-1570" fmla="*/ 90 h 232"/>
              <a:gd name="connsiteX68-1571" fmla="*/ 69 w 684"/>
              <a:gd name="connsiteY68-1572" fmla="*/ 79 h 232"/>
              <a:gd name="connsiteX69-1573" fmla="*/ 69 w 684"/>
              <a:gd name="connsiteY69-1574" fmla="*/ 64 h 232"/>
              <a:gd name="connsiteX70-1575" fmla="*/ 69 w 684"/>
              <a:gd name="connsiteY70-1576" fmla="*/ 53 h 232"/>
              <a:gd name="connsiteX71-1577" fmla="*/ 63 w 684"/>
              <a:gd name="connsiteY71-1578" fmla="*/ 37 h 232"/>
              <a:gd name="connsiteX72-1579" fmla="*/ 58 w 684"/>
              <a:gd name="connsiteY72-1580" fmla="*/ 32 h 232"/>
              <a:gd name="connsiteX73-1581" fmla="*/ 53 w 684"/>
              <a:gd name="connsiteY73-1582" fmla="*/ 27 h 232"/>
              <a:gd name="connsiteX74-1583" fmla="*/ 48 w 684"/>
              <a:gd name="connsiteY74-1584" fmla="*/ 22 h 232"/>
              <a:gd name="connsiteX75-1585" fmla="*/ 95 w 684"/>
              <a:gd name="connsiteY75-1586" fmla="*/ 0 h 232"/>
              <a:gd name="connsiteX76-1587" fmla="*/ 105 w 684"/>
              <a:gd name="connsiteY76-1588" fmla="*/ 6 h 232"/>
              <a:gd name="connsiteX77-1589" fmla="*/ 116 w 684"/>
              <a:gd name="connsiteY77-1590" fmla="*/ 16 h 232"/>
              <a:gd name="connsiteX78-1591" fmla="*/ 127 w 684"/>
              <a:gd name="connsiteY78-1592" fmla="*/ 22 h 232"/>
              <a:gd name="connsiteX79-1593" fmla="*/ 132 w 684"/>
              <a:gd name="connsiteY79-1594" fmla="*/ 27 h 232"/>
              <a:gd name="connsiteX80-1595" fmla="*/ 137 w 684"/>
              <a:gd name="connsiteY80-1596" fmla="*/ 32 h 232"/>
              <a:gd name="connsiteX81-1597" fmla="*/ 137 w 684"/>
              <a:gd name="connsiteY81-1598" fmla="*/ 37 h 232"/>
              <a:gd name="connsiteX82-1599" fmla="*/ 137 w 684"/>
              <a:gd name="connsiteY82-1600" fmla="*/ 43 h 232"/>
              <a:gd name="connsiteX83-1601" fmla="*/ 137 w 684"/>
              <a:gd name="connsiteY83-1602" fmla="*/ 48 h 232"/>
              <a:gd name="connsiteX84-1603" fmla="*/ 137 w 684"/>
              <a:gd name="connsiteY84-1604" fmla="*/ 53 h 232"/>
              <a:gd name="connsiteX85-1605" fmla="*/ 137 w 684"/>
              <a:gd name="connsiteY85-1606" fmla="*/ 58 h 232"/>
              <a:gd name="connsiteX86-1607" fmla="*/ 132 w 684"/>
              <a:gd name="connsiteY86-1608" fmla="*/ 69 h 232"/>
              <a:gd name="connsiteX87-1609" fmla="*/ 132 w 684"/>
              <a:gd name="connsiteY87-1610" fmla="*/ 79 h 232"/>
              <a:gd name="connsiteX88-1611" fmla="*/ 127 w 684"/>
              <a:gd name="connsiteY88-1612" fmla="*/ 90 h 232"/>
              <a:gd name="connsiteX89-1613" fmla="*/ 121 w 684"/>
              <a:gd name="connsiteY89-1614" fmla="*/ 101 h 232"/>
              <a:gd name="connsiteX90-1615" fmla="*/ 116 w 684"/>
              <a:gd name="connsiteY90-1616" fmla="*/ 111 h 232"/>
              <a:gd name="connsiteX91-1617" fmla="*/ 116 w 684"/>
              <a:gd name="connsiteY91-1618" fmla="*/ 122 h 232"/>
              <a:gd name="connsiteX92-1619" fmla="*/ 111 w 684"/>
              <a:gd name="connsiteY92-1620" fmla="*/ 127 h 232"/>
              <a:gd name="connsiteX93-1621" fmla="*/ 111 w 684"/>
              <a:gd name="connsiteY93-1622" fmla="*/ 137 h 232"/>
              <a:gd name="connsiteX94-1623" fmla="*/ 111 w 684"/>
              <a:gd name="connsiteY94-1624" fmla="*/ 143 h 232"/>
              <a:gd name="connsiteX95-1625" fmla="*/ 111 w 684"/>
              <a:gd name="connsiteY95-1626" fmla="*/ 148 h 232"/>
              <a:gd name="connsiteX96-1627" fmla="*/ 111 w 684"/>
              <a:gd name="connsiteY96-1628" fmla="*/ 148 h 232"/>
              <a:gd name="connsiteX97-1629" fmla="*/ 111 w 684"/>
              <a:gd name="connsiteY97-1630" fmla="*/ 153 h 232"/>
              <a:gd name="connsiteX98-1631" fmla="*/ 116 w 684"/>
              <a:gd name="connsiteY98-1632" fmla="*/ 153 h 232"/>
              <a:gd name="connsiteX99-1633" fmla="*/ 116 w 684"/>
              <a:gd name="connsiteY99-1634" fmla="*/ 153 h 232"/>
              <a:gd name="connsiteX100-1635" fmla="*/ 121 w 684"/>
              <a:gd name="connsiteY100-1636" fmla="*/ 153 h 232"/>
              <a:gd name="connsiteX101-1637" fmla="*/ 132 w 684"/>
              <a:gd name="connsiteY101-1638" fmla="*/ 153 h 232"/>
              <a:gd name="connsiteX102-1639" fmla="*/ 148 w 684"/>
              <a:gd name="connsiteY102-1640" fmla="*/ 153 h 232"/>
              <a:gd name="connsiteX103-1641" fmla="*/ 169 w 684"/>
              <a:gd name="connsiteY103-1642" fmla="*/ 153 h 232"/>
              <a:gd name="connsiteX104-1643" fmla="*/ 190 w 684"/>
              <a:gd name="connsiteY104-1644" fmla="*/ 153 h 232"/>
              <a:gd name="connsiteX105-1645" fmla="*/ 211 w 684"/>
              <a:gd name="connsiteY105-1646" fmla="*/ 148 h 232"/>
              <a:gd name="connsiteX106-1647" fmla="*/ 242 w 684"/>
              <a:gd name="connsiteY106-1648" fmla="*/ 143 h 232"/>
              <a:gd name="connsiteX107-1649" fmla="*/ 269 w 684"/>
              <a:gd name="connsiteY107-1650" fmla="*/ 143 h 232"/>
              <a:gd name="connsiteX108-1651" fmla="*/ 290 w 684"/>
              <a:gd name="connsiteY108-1652" fmla="*/ 137 h 232"/>
              <a:gd name="connsiteX109-1653" fmla="*/ 311 w 684"/>
              <a:gd name="connsiteY109-1654" fmla="*/ 137 h 232"/>
              <a:gd name="connsiteX110-1655" fmla="*/ 332 w 684"/>
              <a:gd name="connsiteY110-1656" fmla="*/ 132 h 232"/>
              <a:gd name="connsiteX111-1657" fmla="*/ 342 w 684"/>
              <a:gd name="connsiteY111-1658" fmla="*/ 132 h 232"/>
              <a:gd name="connsiteX112-1659" fmla="*/ 358 w 684"/>
              <a:gd name="connsiteY112-1660" fmla="*/ 132 h 232"/>
              <a:gd name="connsiteX113-1661" fmla="*/ 363 w 684"/>
              <a:gd name="connsiteY113-1662" fmla="*/ 132 h 232"/>
              <a:gd name="connsiteX114-1663" fmla="*/ 368 w 684"/>
              <a:gd name="connsiteY114-1664" fmla="*/ 132 h 232"/>
              <a:gd name="connsiteX115-1665" fmla="*/ 368 w 684"/>
              <a:gd name="connsiteY115-1666" fmla="*/ 132 h 232"/>
              <a:gd name="connsiteX0-1667" fmla="*/ 368 w 684"/>
              <a:gd name="connsiteY0-1668" fmla="*/ 132 h 232"/>
              <a:gd name="connsiteX1-1669" fmla="*/ 374 w 684"/>
              <a:gd name="connsiteY1-1670" fmla="*/ 132 h 232"/>
              <a:gd name="connsiteX2-1671" fmla="*/ 379 w 684"/>
              <a:gd name="connsiteY2-1672" fmla="*/ 132 h 232"/>
              <a:gd name="connsiteX3-1673" fmla="*/ 395 w 684"/>
              <a:gd name="connsiteY3-1674" fmla="*/ 127 h 232"/>
              <a:gd name="connsiteX4-1675" fmla="*/ 405 w 684"/>
              <a:gd name="connsiteY4-1676" fmla="*/ 127 h 232"/>
              <a:gd name="connsiteX5-1677" fmla="*/ 421 w 684"/>
              <a:gd name="connsiteY5-1678" fmla="*/ 127 h 232"/>
              <a:gd name="connsiteX6-1679" fmla="*/ 442 w 684"/>
              <a:gd name="connsiteY6-1680" fmla="*/ 122 h 232"/>
              <a:gd name="connsiteX7-1681" fmla="*/ 468 w 684"/>
              <a:gd name="connsiteY7-1682" fmla="*/ 122 h 232"/>
              <a:gd name="connsiteX8-1683" fmla="*/ 495 w 684"/>
              <a:gd name="connsiteY8-1684" fmla="*/ 116 h 232"/>
              <a:gd name="connsiteX9-1685" fmla="*/ 547 w 684"/>
              <a:gd name="connsiteY9-1686" fmla="*/ 111 h 232"/>
              <a:gd name="connsiteX10-1687" fmla="*/ 595 w 684"/>
              <a:gd name="connsiteY10-1688" fmla="*/ 106 h 232"/>
              <a:gd name="connsiteX11-1689" fmla="*/ 642 w 684"/>
              <a:gd name="connsiteY11-1690" fmla="*/ 101 h 232"/>
              <a:gd name="connsiteX12-1691" fmla="*/ 684 w 684"/>
              <a:gd name="connsiteY12-1692" fmla="*/ 101 h 232"/>
              <a:gd name="connsiteX13-1693" fmla="*/ 663 w 684"/>
              <a:gd name="connsiteY13-1694" fmla="*/ 137 h 232"/>
              <a:gd name="connsiteX14-1695" fmla="*/ 653 w 684"/>
              <a:gd name="connsiteY14-1696" fmla="*/ 137 h 232"/>
              <a:gd name="connsiteX15-1697" fmla="*/ 637 w 684"/>
              <a:gd name="connsiteY15-1698" fmla="*/ 137 h 232"/>
              <a:gd name="connsiteX16-1699" fmla="*/ 626 w 684"/>
              <a:gd name="connsiteY16-1700" fmla="*/ 137 h 232"/>
              <a:gd name="connsiteX17-1701" fmla="*/ 610 w 684"/>
              <a:gd name="connsiteY17-1702" fmla="*/ 137 h 232"/>
              <a:gd name="connsiteX18-1703" fmla="*/ 595 w 684"/>
              <a:gd name="connsiteY18-1704" fmla="*/ 143 h 232"/>
              <a:gd name="connsiteX19-1705" fmla="*/ 579 w 684"/>
              <a:gd name="connsiteY19-1706" fmla="*/ 143 h 232"/>
              <a:gd name="connsiteX20-1707" fmla="*/ 558 w 684"/>
              <a:gd name="connsiteY20-1708" fmla="*/ 143 h 232"/>
              <a:gd name="connsiteX21-1709" fmla="*/ 542 w 684"/>
              <a:gd name="connsiteY21-1710" fmla="*/ 143 h 232"/>
              <a:gd name="connsiteX22-1711" fmla="*/ 521 w 684"/>
              <a:gd name="connsiteY22-1712" fmla="*/ 148 h 232"/>
              <a:gd name="connsiteX23-1713" fmla="*/ 500 w 684"/>
              <a:gd name="connsiteY23-1714" fmla="*/ 148 h 232"/>
              <a:gd name="connsiteX24-1715" fmla="*/ 479 w 684"/>
              <a:gd name="connsiteY24-1716" fmla="*/ 153 h 232"/>
              <a:gd name="connsiteX25-1717" fmla="*/ 458 w 684"/>
              <a:gd name="connsiteY25-1718" fmla="*/ 153 h 232"/>
              <a:gd name="connsiteX26-1719" fmla="*/ 432 w 684"/>
              <a:gd name="connsiteY26-1720" fmla="*/ 159 h 232"/>
              <a:gd name="connsiteX27-1721" fmla="*/ 405 w 684"/>
              <a:gd name="connsiteY27-1722" fmla="*/ 159 h 232"/>
              <a:gd name="connsiteX28-1723" fmla="*/ 384 w 684"/>
              <a:gd name="connsiteY28-1724" fmla="*/ 164 h 232"/>
              <a:gd name="connsiteX29-1725" fmla="*/ 353 w 684"/>
              <a:gd name="connsiteY29-1726" fmla="*/ 164 h 232"/>
              <a:gd name="connsiteX30-1727" fmla="*/ 326 w 684"/>
              <a:gd name="connsiteY30-1728" fmla="*/ 169 h 232"/>
              <a:gd name="connsiteX31-1729" fmla="*/ 305 w 684"/>
              <a:gd name="connsiteY31-1730" fmla="*/ 174 h 232"/>
              <a:gd name="connsiteX32-1731" fmla="*/ 279 w 684"/>
              <a:gd name="connsiteY32-1732" fmla="*/ 180 h 232"/>
              <a:gd name="connsiteX33-1733" fmla="*/ 258 w 684"/>
              <a:gd name="connsiteY33-1734" fmla="*/ 180 h 232"/>
              <a:gd name="connsiteX34-1735" fmla="*/ 237 w 684"/>
              <a:gd name="connsiteY34-1736" fmla="*/ 185 h 232"/>
              <a:gd name="connsiteX35-1737" fmla="*/ 216 w 684"/>
              <a:gd name="connsiteY35-1738" fmla="*/ 190 h 232"/>
              <a:gd name="connsiteX36-1739" fmla="*/ 200 w 684"/>
              <a:gd name="connsiteY36-1740" fmla="*/ 190 h 232"/>
              <a:gd name="connsiteX37-1741" fmla="*/ 184 w 684"/>
              <a:gd name="connsiteY37-1742" fmla="*/ 195 h 232"/>
              <a:gd name="connsiteX38-1743" fmla="*/ 169 w 684"/>
              <a:gd name="connsiteY38-1744" fmla="*/ 195 h 232"/>
              <a:gd name="connsiteX39-1745" fmla="*/ 153 w 684"/>
              <a:gd name="connsiteY39-1746" fmla="*/ 201 h 232"/>
              <a:gd name="connsiteX40-1747" fmla="*/ 142 w 684"/>
              <a:gd name="connsiteY40-1748" fmla="*/ 201 h 232"/>
              <a:gd name="connsiteX41-1749" fmla="*/ 132 w 684"/>
              <a:gd name="connsiteY41-1750" fmla="*/ 206 h 232"/>
              <a:gd name="connsiteX42-1751" fmla="*/ 127 w 684"/>
              <a:gd name="connsiteY42-1752" fmla="*/ 206 h 232"/>
              <a:gd name="connsiteX43-1753" fmla="*/ 116 w 684"/>
              <a:gd name="connsiteY43-1754" fmla="*/ 211 h 232"/>
              <a:gd name="connsiteX44-1755" fmla="*/ 111 w 684"/>
              <a:gd name="connsiteY44-1756" fmla="*/ 211 h 232"/>
              <a:gd name="connsiteX45-1757" fmla="*/ 105 w 684"/>
              <a:gd name="connsiteY45-1758" fmla="*/ 216 h 232"/>
              <a:gd name="connsiteX46-1759" fmla="*/ 90 w 684"/>
              <a:gd name="connsiteY46-1760" fmla="*/ 222 h 232"/>
              <a:gd name="connsiteX47-1761" fmla="*/ 79 w 684"/>
              <a:gd name="connsiteY47-1762" fmla="*/ 227 h 232"/>
              <a:gd name="connsiteX48-1763" fmla="*/ 69 w 684"/>
              <a:gd name="connsiteY48-1764" fmla="*/ 232 h 232"/>
              <a:gd name="connsiteX49-1765" fmla="*/ 63 w 684"/>
              <a:gd name="connsiteY49-1766" fmla="*/ 232 h 232"/>
              <a:gd name="connsiteX50-1767" fmla="*/ 58 w 684"/>
              <a:gd name="connsiteY50-1768" fmla="*/ 232 h 232"/>
              <a:gd name="connsiteX51-1769" fmla="*/ 53 w 684"/>
              <a:gd name="connsiteY51-1770" fmla="*/ 232 h 232"/>
              <a:gd name="connsiteX52-1771" fmla="*/ 48 w 684"/>
              <a:gd name="connsiteY52-1772" fmla="*/ 232 h 232"/>
              <a:gd name="connsiteX53-1773" fmla="*/ 37 w 684"/>
              <a:gd name="connsiteY53-1774" fmla="*/ 222 h 232"/>
              <a:gd name="connsiteX54-1775" fmla="*/ 27 w 684"/>
              <a:gd name="connsiteY54-1776" fmla="*/ 216 h 232"/>
              <a:gd name="connsiteX55-1777" fmla="*/ 16 w 684"/>
              <a:gd name="connsiteY55-1778" fmla="*/ 206 h 232"/>
              <a:gd name="connsiteX56-1779" fmla="*/ 11 w 684"/>
              <a:gd name="connsiteY56-1780" fmla="*/ 201 h 232"/>
              <a:gd name="connsiteX57-1781" fmla="*/ 6 w 684"/>
              <a:gd name="connsiteY57-1782" fmla="*/ 190 h 232"/>
              <a:gd name="connsiteX58-1783" fmla="*/ 0 w 684"/>
              <a:gd name="connsiteY58-1784" fmla="*/ 185 h 232"/>
              <a:gd name="connsiteX59-1785" fmla="*/ 6 w 684"/>
              <a:gd name="connsiteY59-1786" fmla="*/ 180 h 232"/>
              <a:gd name="connsiteX60-1787" fmla="*/ 11 w 684"/>
              <a:gd name="connsiteY60-1788" fmla="*/ 174 h 232"/>
              <a:gd name="connsiteX61-1789" fmla="*/ 16 w 684"/>
              <a:gd name="connsiteY61-1790" fmla="*/ 169 h 232"/>
              <a:gd name="connsiteX62-1791" fmla="*/ 27 w 684"/>
              <a:gd name="connsiteY62-1792" fmla="*/ 164 h 232"/>
              <a:gd name="connsiteX63-1793" fmla="*/ 37 w 684"/>
              <a:gd name="connsiteY63-1794" fmla="*/ 153 h 232"/>
              <a:gd name="connsiteX64-1795" fmla="*/ 48 w 684"/>
              <a:gd name="connsiteY64-1796" fmla="*/ 143 h 232"/>
              <a:gd name="connsiteX65-1797" fmla="*/ 53 w 684"/>
              <a:gd name="connsiteY65-1798" fmla="*/ 127 h 232"/>
              <a:gd name="connsiteX66-1799" fmla="*/ 63 w 684"/>
              <a:gd name="connsiteY66-1800" fmla="*/ 111 h 232"/>
              <a:gd name="connsiteX67-1801" fmla="*/ 63 w 684"/>
              <a:gd name="connsiteY67-1802" fmla="*/ 90 h 232"/>
              <a:gd name="connsiteX68-1803" fmla="*/ 69 w 684"/>
              <a:gd name="connsiteY68-1804" fmla="*/ 79 h 232"/>
              <a:gd name="connsiteX69-1805" fmla="*/ 69 w 684"/>
              <a:gd name="connsiteY69-1806" fmla="*/ 64 h 232"/>
              <a:gd name="connsiteX70-1807" fmla="*/ 69 w 684"/>
              <a:gd name="connsiteY70-1808" fmla="*/ 53 h 232"/>
              <a:gd name="connsiteX71-1809" fmla="*/ 63 w 684"/>
              <a:gd name="connsiteY71-1810" fmla="*/ 37 h 232"/>
              <a:gd name="connsiteX72-1811" fmla="*/ 58 w 684"/>
              <a:gd name="connsiteY72-1812" fmla="*/ 32 h 232"/>
              <a:gd name="connsiteX73-1813" fmla="*/ 48 w 684"/>
              <a:gd name="connsiteY73-1814" fmla="*/ 22 h 232"/>
              <a:gd name="connsiteX74-1815" fmla="*/ 95 w 684"/>
              <a:gd name="connsiteY74-1816" fmla="*/ 0 h 232"/>
              <a:gd name="connsiteX75-1817" fmla="*/ 105 w 684"/>
              <a:gd name="connsiteY75-1818" fmla="*/ 6 h 232"/>
              <a:gd name="connsiteX76-1819" fmla="*/ 116 w 684"/>
              <a:gd name="connsiteY76-1820" fmla="*/ 16 h 232"/>
              <a:gd name="connsiteX77-1821" fmla="*/ 127 w 684"/>
              <a:gd name="connsiteY77-1822" fmla="*/ 22 h 232"/>
              <a:gd name="connsiteX78-1823" fmla="*/ 132 w 684"/>
              <a:gd name="connsiteY78-1824" fmla="*/ 27 h 232"/>
              <a:gd name="connsiteX79-1825" fmla="*/ 137 w 684"/>
              <a:gd name="connsiteY79-1826" fmla="*/ 32 h 232"/>
              <a:gd name="connsiteX80-1827" fmla="*/ 137 w 684"/>
              <a:gd name="connsiteY80-1828" fmla="*/ 37 h 232"/>
              <a:gd name="connsiteX81-1829" fmla="*/ 137 w 684"/>
              <a:gd name="connsiteY81-1830" fmla="*/ 43 h 232"/>
              <a:gd name="connsiteX82-1831" fmla="*/ 137 w 684"/>
              <a:gd name="connsiteY82-1832" fmla="*/ 48 h 232"/>
              <a:gd name="connsiteX83-1833" fmla="*/ 137 w 684"/>
              <a:gd name="connsiteY83-1834" fmla="*/ 53 h 232"/>
              <a:gd name="connsiteX84-1835" fmla="*/ 137 w 684"/>
              <a:gd name="connsiteY84-1836" fmla="*/ 58 h 232"/>
              <a:gd name="connsiteX85-1837" fmla="*/ 132 w 684"/>
              <a:gd name="connsiteY85-1838" fmla="*/ 69 h 232"/>
              <a:gd name="connsiteX86-1839" fmla="*/ 132 w 684"/>
              <a:gd name="connsiteY86-1840" fmla="*/ 79 h 232"/>
              <a:gd name="connsiteX87-1841" fmla="*/ 127 w 684"/>
              <a:gd name="connsiteY87-1842" fmla="*/ 90 h 232"/>
              <a:gd name="connsiteX88-1843" fmla="*/ 121 w 684"/>
              <a:gd name="connsiteY88-1844" fmla="*/ 101 h 232"/>
              <a:gd name="connsiteX89-1845" fmla="*/ 116 w 684"/>
              <a:gd name="connsiteY89-1846" fmla="*/ 111 h 232"/>
              <a:gd name="connsiteX90-1847" fmla="*/ 116 w 684"/>
              <a:gd name="connsiteY90-1848" fmla="*/ 122 h 232"/>
              <a:gd name="connsiteX91-1849" fmla="*/ 111 w 684"/>
              <a:gd name="connsiteY91-1850" fmla="*/ 127 h 232"/>
              <a:gd name="connsiteX92-1851" fmla="*/ 111 w 684"/>
              <a:gd name="connsiteY92-1852" fmla="*/ 137 h 232"/>
              <a:gd name="connsiteX93-1853" fmla="*/ 111 w 684"/>
              <a:gd name="connsiteY93-1854" fmla="*/ 143 h 232"/>
              <a:gd name="connsiteX94-1855" fmla="*/ 111 w 684"/>
              <a:gd name="connsiteY94-1856" fmla="*/ 148 h 232"/>
              <a:gd name="connsiteX95-1857" fmla="*/ 111 w 684"/>
              <a:gd name="connsiteY95-1858" fmla="*/ 148 h 232"/>
              <a:gd name="connsiteX96-1859" fmla="*/ 111 w 684"/>
              <a:gd name="connsiteY96-1860" fmla="*/ 153 h 232"/>
              <a:gd name="connsiteX97-1861" fmla="*/ 116 w 684"/>
              <a:gd name="connsiteY97-1862" fmla="*/ 153 h 232"/>
              <a:gd name="connsiteX98-1863" fmla="*/ 116 w 684"/>
              <a:gd name="connsiteY98-1864" fmla="*/ 153 h 232"/>
              <a:gd name="connsiteX99-1865" fmla="*/ 121 w 684"/>
              <a:gd name="connsiteY99-1866" fmla="*/ 153 h 232"/>
              <a:gd name="connsiteX100-1867" fmla="*/ 132 w 684"/>
              <a:gd name="connsiteY100-1868" fmla="*/ 153 h 232"/>
              <a:gd name="connsiteX101-1869" fmla="*/ 148 w 684"/>
              <a:gd name="connsiteY101-1870" fmla="*/ 153 h 232"/>
              <a:gd name="connsiteX102-1871" fmla="*/ 169 w 684"/>
              <a:gd name="connsiteY102-1872" fmla="*/ 153 h 232"/>
              <a:gd name="connsiteX103-1873" fmla="*/ 190 w 684"/>
              <a:gd name="connsiteY103-1874" fmla="*/ 153 h 232"/>
              <a:gd name="connsiteX104-1875" fmla="*/ 211 w 684"/>
              <a:gd name="connsiteY104-1876" fmla="*/ 148 h 232"/>
              <a:gd name="connsiteX105-1877" fmla="*/ 242 w 684"/>
              <a:gd name="connsiteY105-1878" fmla="*/ 143 h 232"/>
              <a:gd name="connsiteX106-1879" fmla="*/ 269 w 684"/>
              <a:gd name="connsiteY106-1880" fmla="*/ 143 h 232"/>
              <a:gd name="connsiteX107-1881" fmla="*/ 290 w 684"/>
              <a:gd name="connsiteY107-1882" fmla="*/ 137 h 232"/>
              <a:gd name="connsiteX108-1883" fmla="*/ 311 w 684"/>
              <a:gd name="connsiteY108-1884" fmla="*/ 137 h 232"/>
              <a:gd name="connsiteX109-1885" fmla="*/ 332 w 684"/>
              <a:gd name="connsiteY109-1886" fmla="*/ 132 h 232"/>
              <a:gd name="connsiteX110-1887" fmla="*/ 342 w 684"/>
              <a:gd name="connsiteY110-1888" fmla="*/ 132 h 232"/>
              <a:gd name="connsiteX111-1889" fmla="*/ 358 w 684"/>
              <a:gd name="connsiteY111-1890" fmla="*/ 132 h 232"/>
              <a:gd name="connsiteX112-1891" fmla="*/ 363 w 684"/>
              <a:gd name="connsiteY112-1892" fmla="*/ 132 h 232"/>
              <a:gd name="connsiteX113-1893" fmla="*/ 368 w 684"/>
              <a:gd name="connsiteY113-1894" fmla="*/ 132 h 232"/>
              <a:gd name="connsiteX114-1895" fmla="*/ 368 w 684"/>
              <a:gd name="connsiteY114-1896" fmla="*/ 132 h 232"/>
              <a:gd name="connsiteX0-1897" fmla="*/ 368 w 684"/>
              <a:gd name="connsiteY0-1898" fmla="*/ 132 h 232"/>
              <a:gd name="connsiteX1-1899" fmla="*/ 374 w 684"/>
              <a:gd name="connsiteY1-1900" fmla="*/ 132 h 232"/>
              <a:gd name="connsiteX2-1901" fmla="*/ 379 w 684"/>
              <a:gd name="connsiteY2-1902" fmla="*/ 132 h 232"/>
              <a:gd name="connsiteX3-1903" fmla="*/ 395 w 684"/>
              <a:gd name="connsiteY3-1904" fmla="*/ 127 h 232"/>
              <a:gd name="connsiteX4-1905" fmla="*/ 405 w 684"/>
              <a:gd name="connsiteY4-1906" fmla="*/ 127 h 232"/>
              <a:gd name="connsiteX5-1907" fmla="*/ 421 w 684"/>
              <a:gd name="connsiteY5-1908" fmla="*/ 127 h 232"/>
              <a:gd name="connsiteX6-1909" fmla="*/ 442 w 684"/>
              <a:gd name="connsiteY6-1910" fmla="*/ 122 h 232"/>
              <a:gd name="connsiteX7-1911" fmla="*/ 468 w 684"/>
              <a:gd name="connsiteY7-1912" fmla="*/ 122 h 232"/>
              <a:gd name="connsiteX8-1913" fmla="*/ 495 w 684"/>
              <a:gd name="connsiteY8-1914" fmla="*/ 116 h 232"/>
              <a:gd name="connsiteX9-1915" fmla="*/ 547 w 684"/>
              <a:gd name="connsiteY9-1916" fmla="*/ 111 h 232"/>
              <a:gd name="connsiteX10-1917" fmla="*/ 595 w 684"/>
              <a:gd name="connsiteY10-1918" fmla="*/ 106 h 232"/>
              <a:gd name="connsiteX11-1919" fmla="*/ 642 w 684"/>
              <a:gd name="connsiteY11-1920" fmla="*/ 101 h 232"/>
              <a:gd name="connsiteX12-1921" fmla="*/ 684 w 684"/>
              <a:gd name="connsiteY12-1922" fmla="*/ 101 h 232"/>
              <a:gd name="connsiteX13-1923" fmla="*/ 663 w 684"/>
              <a:gd name="connsiteY13-1924" fmla="*/ 137 h 232"/>
              <a:gd name="connsiteX14-1925" fmla="*/ 653 w 684"/>
              <a:gd name="connsiteY14-1926" fmla="*/ 137 h 232"/>
              <a:gd name="connsiteX15-1927" fmla="*/ 637 w 684"/>
              <a:gd name="connsiteY15-1928" fmla="*/ 137 h 232"/>
              <a:gd name="connsiteX16-1929" fmla="*/ 626 w 684"/>
              <a:gd name="connsiteY16-1930" fmla="*/ 137 h 232"/>
              <a:gd name="connsiteX17-1931" fmla="*/ 610 w 684"/>
              <a:gd name="connsiteY17-1932" fmla="*/ 137 h 232"/>
              <a:gd name="connsiteX18-1933" fmla="*/ 595 w 684"/>
              <a:gd name="connsiteY18-1934" fmla="*/ 143 h 232"/>
              <a:gd name="connsiteX19-1935" fmla="*/ 579 w 684"/>
              <a:gd name="connsiteY19-1936" fmla="*/ 143 h 232"/>
              <a:gd name="connsiteX20-1937" fmla="*/ 558 w 684"/>
              <a:gd name="connsiteY20-1938" fmla="*/ 143 h 232"/>
              <a:gd name="connsiteX21-1939" fmla="*/ 542 w 684"/>
              <a:gd name="connsiteY21-1940" fmla="*/ 143 h 232"/>
              <a:gd name="connsiteX22-1941" fmla="*/ 521 w 684"/>
              <a:gd name="connsiteY22-1942" fmla="*/ 148 h 232"/>
              <a:gd name="connsiteX23-1943" fmla="*/ 500 w 684"/>
              <a:gd name="connsiteY23-1944" fmla="*/ 148 h 232"/>
              <a:gd name="connsiteX24-1945" fmla="*/ 479 w 684"/>
              <a:gd name="connsiteY24-1946" fmla="*/ 153 h 232"/>
              <a:gd name="connsiteX25-1947" fmla="*/ 458 w 684"/>
              <a:gd name="connsiteY25-1948" fmla="*/ 153 h 232"/>
              <a:gd name="connsiteX26-1949" fmla="*/ 432 w 684"/>
              <a:gd name="connsiteY26-1950" fmla="*/ 159 h 232"/>
              <a:gd name="connsiteX27-1951" fmla="*/ 405 w 684"/>
              <a:gd name="connsiteY27-1952" fmla="*/ 159 h 232"/>
              <a:gd name="connsiteX28-1953" fmla="*/ 384 w 684"/>
              <a:gd name="connsiteY28-1954" fmla="*/ 164 h 232"/>
              <a:gd name="connsiteX29-1955" fmla="*/ 353 w 684"/>
              <a:gd name="connsiteY29-1956" fmla="*/ 164 h 232"/>
              <a:gd name="connsiteX30-1957" fmla="*/ 326 w 684"/>
              <a:gd name="connsiteY30-1958" fmla="*/ 169 h 232"/>
              <a:gd name="connsiteX31-1959" fmla="*/ 305 w 684"/>
              <a:gd name="connsiteY31-1960" fmla="*/ 174 h 232"/>
              <a:gd name="connsiteX32-1961" fmla="*/ 279 w 684"/>
              <a:gd name="connsiteY32-1962" fmla="*/ 180 h 232"/>
              <a:gd name="connsiteX33-1963" fmla="*/ 258 w 684"/>
              <a:gd name="connsiteY33-1964" fmla="*/ 180 h 232"/>
              <a:gd name="connsiteX34-1965" fmla="*/ 237 w 684"/>
              <a:gd name="connsiteY34-1966" fmla="*/ 185 h 232"/>
              <a:gd name="connsiteX35-1967" fmla="*/ 216 w 684"/>
              <a:gd name="connsiteY35-1968" fmla="*/ 190 h 232"/>
              <a:gd name="connsiteX36-1969" fmla="*/ 200 w 684"/>
              <a:gd name="connsiteY36-1970" fmla="*/ 190 h 232"/>
              <a:gd name="connsiteX37-1971" fmla="*/ 184 w 684"/>
              <a:gd name="connsiteY37-1972" fmla="*/ 195 h 232"/>
              <a:gd name="connsiteX38-1973" fmla="*/ 169 w 684"/>
              <a:gd name="connsiteY38-1974" fmla="*/ 195 h 232"/>
              <a:gd name="connsiteX39-1975" fmla="*/ 153 w 684"/>
              <a:gd name="connsiteY39-1976" fmla="*/ 201 h 232"/>
              <a:gd name="connsiteX40-1977" fmla="*/ 142 w 684"/>
              <a:gd name="connsiteY40-1978" fmla="*/ 201 h 232"/>
              <a:gd name="connsiteX41-1979" fmla="*/ 132 w 684"/>
              <a:gd name="connsiteY41-1980" fmla="*/ 206 h 232"/>
              <a:gd name="connsiteX42-1981" fmla="*/ 127 w 684"/>
              <a:gd name="connsiteY42-1982" fmla="*/ 206 h 232"/>
              <a:gd name="connsiteX43-1983" fmla="*/ 116 w 684"/>
              <a:gd name="connsiteY43-1984" fmla="*/ 211 h 232"/>
              <a:gd name="connsiteX44-1985" fmla="*/ 111 w 684"/>
              <a:gd name="connsiteY44-1986" fmla="*/ 211 h 232"/>
              <a:gd name="connsiteX45-1987" fmla="*/ 105 w 684"/>
              <a:gd name="connsiteY45-1988" fmla="*/ 216 h 232"/>
              <a:gd name="connsiteX46-1989" fmla="*/ 90 w 684"/>
              <a:gd name="connsiteY46-1990" fmla="*/ 222 h 232"/>
              <a:gd name="connsiteX47-1991" fmla="*/ 79 w 684"/>
              <a:gd name="connsiteY47-1992" fmla="*/ 227 h 232"/>
              <a:gd name="connsiteX48-1993" fmla="*/ 69 w 684"/>
              <a:gd name="connsiteY48-1994" fmla="*/ 232 h 232"/>
              <a:gd name="connsiteX49-1995" fmla="*/ 63 w 684"/>
              <a:gd name="connsiteY49-1996" fmla="*/ 232 h 232"/>
              <a:gd name="connsiteX50-1997" fmla="*/ 58 w 684"/>
              <a:gd name="connsiteY50-1998" fmla="*/ 232 h 232"/>
              <a:gd name="connsiteX51-1999" fmla="*/ 53 w 684"/>
              <a:gd name="connsiteY51-2000" fmla="*/ 232 h 232"/>
              <a:gd name="connsiteX52-2001" fmla="*/ 48 w 684"/>
              <a:gd name="connsiteY52-2002" fmla="*/ 232 h 232"/>
              <a:gd name="connsiteX53-2003" fmla="*/ 37 w 684"/>
              <a:gd name="connsiteY53-2004" fmla="*/ 222 h 232"/>
              <a:gd name="connsiteX54-2005" fmla="*/ 27 w 684"/>
              <a:gd name="connsiteY54-2006" fmla="*/ 216 h 232"/>
              <a:gd name="connsiteX55-2007" fmla="*/ 16 w 684"/>
              <a:gd name="connsiteY55-2008" fmla="*/ 206 h 232"/>
              <a:gd name="connsiteX56-2009" fmla="*/ 11 w 684"/>
              <a:gd name="connsiteY56-2010" fmla="*/ 201 h 232"/>
              <a:gd name="connsiteX57-2011" fmla="*/ 6 w 684"/>
              <a:gd name="connsiteY57-2012" fmla="*/ 190 h 232"/>
              <a:gd name="connsiteX58-2013" fmla="*/ 0 w 684"/>
              <a:gd name="connsiteY58-2014" fmla="*/ 185 h 232"/>
              <a:gd name="connsiteX59-2015" fmla="*/ 6 w 684"/>
              <a:gd name="connsiteY59-2016" fmla="*/ 180 h 232"/>
              <a:gd name="connsiteX60-2017" fmla="*/ 11 w 684"/>
              <a:gd name="connsiteY60-2018" fmla="*/ 174 h 232"/>
              <a:gd name="connsiteX61-2019" fmla="*/ 16 w 684"/>
              <a:gd name="connsiteY61-2020" fmla="*/ 169 h 232"/>
              <a:gd name="connsiteX62-2021" fmla="*/ 27 w 684"/>
              <a:gd name="connsiteY62-2022" fmla="*/ 164 h 232"/>
              <a:gd name="connsiteX63-2023" fmla="*/ 37 w 684"/>
              <a:gd name="connsiteY63-2024" fmla="*/ 153 h 232"/>
              <a:gd name="connsiteX64-2025" fmla="*/ 48 w 684"/>
              <a:gd name="connsiteY64-2026" fmla="*/ 143 h 232"/>
              <a:gd name="connsiteX65-2027" fmla="*/ 53 w 684"/>
              <a:gd name="connsiteY65-2028" fmla="*/ 127 h 232"/>
              <a:gd name="connsiteX66-2029" fmla="*/ 63 w 684"/>
              <a:gd name="connsiteY66-2030" fmla="*/ 111 h 232"/>
              <a:gd name="connsiteX67-2031" fmla="*/ 63 w 684"/>
              <a:gd name="connsiteY67-2032" fmla="*/ 90 h 232"/>
              <a:gd name="connsiteX68-2033" fmla="*/ 69 w 684"/>
              <a:gd name="connsiteY68-2034" fmla="*/ 79 h 232"/>
              <a:gd name="connsiteX69-2035" fmla="*/ 69 w 684"/>
              <a:gd name="connsiteY69-2036" fmla="*/ 64 h 232"/>
              <a:gd name="connsiteX70-2037" fmla="*/ 69 w 684"/>
              <a:gd name="connsiteY70-2038" fmla="*/ 53 h 232"/>
              <a:gd name="connsiteX71-2039" fmla="*/ 63 w 684"/>
              <a:gd name="connsiteY71-2040" fmla="*/ 37 h 232"/>
              <a:gd name="connsiteX72-2041" fmla="*/ 58 w 684"/>
              <a:gd name="connsiteY72-2042" fmla="*/ 32 h 232"/>
              <a:gd name="connsiteX73-2043" fmla="*/ 95 w 684"/>
              <a:gd name="connsiteY73-2044" fmla="*/ 0 h 232"/>
              <a:gd name="connsiteX74-2045" fmla="*/ 105 w 684"/>
              <a:gd name="connsiteY74-2046" fmla="*/ 6 h 232"/>
              <a:gd name="connsiteX75-2047" fmla="*/ 116 w 684"/>
              <a:gd name="connsiteY75-2048" fmla="*/ 16 h 232"/>
              <a:gd name="connsiteX76-2049" fmla="*/ 127 w 684"/>
              <a:gd name="connsiteY76-2050" fmla="*/ 22 h 232"/>
              <a:gd name="connsiteX77-2051" fmla="*/ 132 w 684"/>
              <a:gd name="connsiteY77-2052" fmla="*/ 27 h 232"/>
              <a:gd name="connsiteX78-2053" fmla="*/ 137 w 684"/>
              <a:gd name="connsiteY78-2054" fmla="*/ 32 h 232"/>
              <a:gd name="connsiteX79-2055" fmla="*/ 137 w 684"/>
              <a:gd name="connsiteY79-2056" fmla="*/ 37 h 232"/>
              <a:gd name="connsiteX80-2057" fmla="*/ 137 w 684"/>
              <a:gd name="connsiteY80-2058" fmla="*/ 43 h 232"/>
              <a:gd name="connsiteX81-2059" fmla="*/ 137 w 684"/>
              <a:gd name="connsiteY81-2060" fmla="*/ 48 h 232"/>
              <a:gd name="connsiteX82-2061" fmla="*/ 137 w 684"/>
              <a:gd name="connsiteY82-2062" fmla="*/ 53 h 232"/>
              <a:gd name="connsiteX83-2063" fmla="*/ 137 w 684"/>
              <a:gd name="connsiteY83-2064" fmla="*/ 58 h 232"/>
              <a:gd name="connsiteX84-2065" fmla="*/ 132 w 684"/>
              <a:gd name="connsiteY84-2066" fmla="*/ 69 h 232"/>
              <a:gd name="connsiteX85-2067" fmla="*/ 132 w 684"/>
              <a:gd name="connsiteY85-2068" fmla="*/ 79 h 232"/>
              <a:gd name="connsiteX86-2069" fmla="*/ 127 w 684"/>
              <a:gd name="connsiteY86-2070" fmla="*/ 90 h 232"/>
              <a:gd name="connsiteX87-2071" fmla="*/ 121 w 684"/>
              <a:gd name="connsiteY87-2072" fmla="*/ 101 h 232"/>
              <a:gd name="connsiteX88-2073" fmla="*/ 116 w 684"/>
              <a:gd name="connsiteY88-2074" fmla="*/ 111 h 232"/>
              <a:gd name="connsiteX89-2075" fmla="*/ 116 w 684"/>
              <a:gd name="connsiteY89-2076" fmla="*/ 122 h 232"/>
              <a:gd name="connsiteX90-2077" fmla="*/ 111 w 684"/>
              <a:gd name="connsiteY90-2078" fmla="*/ 127 h 232"/>
              <a:gd name="connsiteX91-2079" fmla="*/ 111 w 684"/>
              <a:gd name="connsiteY91-2080" fmla="*/ 137 h 232"/>
              <a:gd name="connsiteX92-2081" fmla="*/ 111 w 684"/>
              <a:gd name="connsiteY92-2082" fmla="*/ 143 h 232"/>
              <a:gd name="connsiteX93-2083" fmla="*/ 111 w 684"/>
              <a:gd name="connsiteY93-2084" fmla="*/ 148 h 232"/>
              <a:gd name="connsiteX94-2085" fmla="*/ 111 w 684"/>
              <a:gd name="connsiteY94-2086" fmla="*/ 148 h 232"/>
              <a:gd name="connsiteX95-2087" fmla="*/ 111 w 684"/>
              <a:gd name="connsiteY95-2088" fmla="*/ 153 h 232"/>
              <a:gd name="connsiteX96-2089" fmla="*/ 116 w 684"/>
              <a:gd name="connsiteY96-2090" fmla="*/ 153 h 232"/>
              <a:gd name="connsiteX97-2091" fmla="*/ 116 w 684"/>
              <a:gd name="connsiteY97-2092" fmla="*/ 153 h 232"/>
              <a:gd name="connsiteX98-2093" fmla="*/ 121 w 684"/>
              <a:gd name="connsiteY98-2094" fmla="*/ 153 h 232"/>
              <a:gd name="connsiteX99-2095" fmla="*/ 132 w 684"/>
              <a:gd name="connsiteY99-2096" fmla="*/ 153 h 232"/>
              <a:gd name="connsiteX100-2097" fmla="*/ 148 w 684"/>
              <a:gd name="connsiteY100-2098" fmla="*/ 153 h 232"/>
              <a:gd name="connsiteX101-2099" fmla="*/ 169 w 684"/>
              <a:gd name="connsiteY101-2100" fmla="*/ 153 h 232"/>
              <a:gd name="connsiteX102-2101" fmla="*/ 190 w 684"/>
              <a:gd name="connsiteY102-2102" fmla="*/ 153 h 232"/>
              <a:gd name="connsiteX103-2103" fmla="*/ 211 w 684"/>
              <a:gd name="connsiteY103-2104" fmla="*/ 148 h 232"/>
              <a:gd name="connsiteX104-2105" fmla="*/ 242 w 684"/>
              <a:gd name="connsiteY104-2106" fmla="*/ 143 h 232"/>
              <a:gd name="connsiteX105-2107" fmla="*/ 269 w 684"/>
              <a:gd name="connsiteY105-2108" fmla="*/ 143 h 232"/>
              <a:gd name="connsiteX106-2109" fmla="*/ 290 w 684"/>
              <a:gd name="connsiteY106-2110" fmla="*/ 137 h 232"/>
              <a:gd name="connsiteX107-2111" fmla="*/ 311 w 684"/>
              <a:gd name="connsiteY107-2112" fmla="*/ 137 h 232"/>
              <a:gd name="connsiteX108-2113" fmla="*/ 332 w 684"/>
              <a:gd name="connsiteY108-2114" fmla="*/ 132 h 232"/>
              <a:gd name="connsiteX109-2115" fmla="*/ 342 w 684"/>
              <a:gd name="connsiteY109-2116" fmla="*/ 132 h 232"/>
              <a:gd name="connsiteX110-2117" fmla="*/ 358 w 684"/>
              <a:gd name="connsiteY110-2118" fmla="*/ 132 h 232"/>
              <a:gd name="connsiteX111-2119" fmla="*/ 363 w 684"/>
              <a:gd name="connsiteY111-2120" fmla="*/ 132 h 232"/>
              <a:gd name="connsiteX112-2121" fmla="*/ 368 w 684"/>
              <a:gd name="connsiteY112-2122" fmla="*/ 132 h 232"/>
              <a:gd name="connsiteX113-2123" fmla="*/ 368 w 684"/>
              <a:gd name="connsiteY113-2124" fmla="*/ 132 h 232"/>
              <a:gd name="connsiteX0-2125" fmla="*/ 368 w 684"/>
              <a:gd name="connsiteY0-2126" fmla="*/ 132 h 232"/>
              <a:gd name="connsiteX1-2127" fmla="*/ 374 w 684"/>
              <a:gd name="connsiteY1-2128" fmla="*/ 132 h 232"/>
              <a:gd name="connsiteX2-2129" fmla="*/ 379 w 684"/>
              <a:gd name="connsiteY2-2130" fmla="*/ 132 h 232"/>
              <a:gd name="connsiteX3-2131" fmla="*/ 395 w 684"/>
              <a:gd name="connsiteY3-2132" fmla="*/ 127 h 232"/>
              <a:gd name="connsiteX4-2133" fmla="*/ 405 w 684"/>
              <a:gd name="connsiteY4-2134" fmla="*/ 127 h 232"/>
              <a:gd name="connsiteX5-2135" fmla="*/ 421 w 684"/>
              <a:gd name="connsiteY5-2136" fmla="*/ 127 h 232"/>
              <a:gd name="connsiteX6-2137" fmla="*/ 442 w 684"/>
              <a:gd name="connsiteY6-2138" fmla="*/ 122 h 232"/>
              <a:gd name="connsiteX7-2139" fmla="*/ 468 w 684"/>
              <a:gd name="connsiteY7-2140" fmla="*/ 122 h 232"/>
              <a:gd name="connsiteX8-2141" fmla="*/ 495 w 684"/>
              <a:gd name="connsiteY8-2142" fmla="*/ 116 h 232"/>
              <a:gd name="connsiteX9-2143" fmla="*/ 547 w 684"/>
              <a:gd name="connsiteY9-2144" fmla="*/ 111 h 232"/>
              <a:gd name="connsiteX10-2145" fmla="*/ 595 w 684"/>
              <a:gd name="connsiteY10-2146" fmla="*/ 106 h 232"/>
              <a:gd name="connsiteX11-2147" fmla="*/ 642 w 684"/>
              <a:gd name="connsiteY11-2148" fmla="*/ 101 h 232"/>
              <a:gd name="connsiteX12-2149" fmla="*/ 684 w 684"/>
              <a:gd name="connsiteY12-2150" fmla="*/ 101 h 232"/>
              <a:gd name="connsiteX13-2151" fmla="*/ 663 w 684"/>
              <a:gd name="connsiteY13-2152" fmla="*/ 137 h 232"/>
              <a:gd name="connsiteX14-2153" fmla="*/ 653 w 684"/>
              <a:gd name="connsiteY14-2154" fmla="*/ 137 h 232"/>
              <a:gd name="connsiteX15-2155" fmla="*/ 637 w 684"/>
              <a:gd name="connsiteY15-2156" fmla="*/ 137 h 232"/>
              <a:gd name="connsiteX16-2157" fmla="*/ 626 w 684"/>
              <a:gd name="connsiteY16-2158" fmla="*/ 137 h 232"/>
              <a:gd name="connsiteX17-2159" fmla="*/ 610 w 684"/>
              <a:gd name="connsiteY17-2160" fmla="*/ 137 h 232"/>
              <a:gd name="connsiteX18-2161" fmla="*/ 595 w 684"/>
              <a:gd name="connsiteY18-2162" fmla="*/ 143 h 232"/>
              <a:gd name="connsiteX19-2163" fmla="*/ 579 w 684"/>
              <a:gd name="connsiteY19-2164" fmla="*/ 143 h 232"/>
              <a:gd name="connsiteX20-2165" fmla="*/ 558 w 684"/>
              <a:gd name="connsiteY20-2166" fmla="*/ 143 h 232"/>
              <a:gd name="connsiteX21-2167" fmla="*/ 542 w 684"/>
              <a:gd name="connsiteY21-2168" fmla="*/ 143 h 232"/>
              <a:gd name="connsiteX22-2169" fmla="*/ 521 w 684"/>
              <a:gd name="connsiteY22-2170" fmla="*/ 148 h 232"/>
              <a:gd name="connsiteX23-2171" fmla="*/ 500 w 684"/>
              <a:gd name="connsiteY23-2172" fmla="*/ 148 h 232"/>
              <a:gd name="connsiteX24-2173" fmla="*/ 479 w 684"/>
              <a:gd name="connsiteY24-2174" fmla="*/ 153 h 232"/>
              <a:gd name="connsiteX25-2175" fmla="*/ 458 w 684"/>
              <a:gd name="connsiteY25-2176" fmla="*/ 153 h 232"/>
              <a:gd name="connsiteX26-2177" fmla="*/ 432 w 684"/>
              <a:gd name="connsiteY26-2178" fmla="*/ 159 h 232"/>
              <a:gd name="connsiteX27-2179" fmla="*/ 405 w 684"/>
              <a:gd name="connsiteY27-2180" fmla="*/ 159 h 232"/>
              <a:gd name="connsiteX28-2181" fmla="*/ 384 w 684"/>
              <a:gd name="connsiteY28-2182" fmla="*/ 164 h 232"/>
              <a:gd name="connsiteX29-2183" fmla="*/ 353 w 684"/>
              <a:gd name="connsiteY29-2184" fmla="*/ 164 h 232"/>
              <a:gd name="connsiteX30-2185" fmla="*/ 326 w 684"/>
              <a:gd name="connsiteY30-2186" fmla="*/ 169 h 232"/>
              <a:gd name="connsiteX31-2187" fmla="*/ 305 w 684"/>
              <a:gd name="connsiteY31-2188" fmla="*/ 174 h 232"/>
              <a:gd name="connsiteX32-2189" fmla="*/ 279 w 684"/>
              <a:gd name="connsiteY32-2190" fmla="*/ 180 h 232"/>
              <a:gd name="connsiteX33-2191" fmla="*/ 258 w 684"/>
              <a:gd name="connsiteY33-2192" fmla="*/ 180 h 232"/>
              <a:gd name="connsiteX34-2193" fmla="*/ 237 w 684"/>
              <a:gd name="connsiteY34-2194" fmla="*/ 185 h 232"/>
              <a:gd name="connsiteX35-2195" fmla="*/ 216 w 684"/>
              <a:gd name="connsiteY35-2196" fmla="*/ 190 h 232"/>
              <a:gd name="connsiteX36-2197" fmla="*/ 200 w 684"/>
              <a:gd name="connsiteY36-2198" fmla="*/ 190 h 232"/>
              <a:gd name="connsiteX37-2199" fmla="*/ 184 w 684"/>
              <a:gd name="connsiteY37-2200" fmla="*/ 195 h 232"/>
              <a:gd name="connsiteX38-2201" fmla="*/ 169 w 684"/>
              <a:gd name="connsiteY38-2202" fmla="*/ 195 h 232"/>
              <a:gd name="connsiteX39-2203" fmla="*/ 153 w 684"/>
              <a:gd name="connsiteY39-2204" fmla="*/ 201 h 232"/>
              <a:gd name="connsiteX40-2205" fmla="*/ 142 w 684"/>
              <a:gd name="connsiteY40-2206" fmla="*/ 201 h 232"/>
              <a:gd name="connsiteX41-2207" fmla="*/ 132 w 684"/>
              <a:gd name="connsiteY41-2208" fmla="*/ 206 h 232"/>
              <a:gd name="connsiteX42-2209" fmla="*/ 127 w 684"/>
              <a:gd name="connsiteY42-2210" fmla="*/ 206 h 232"/>
              <a:gd name="connsiteX43-2211" fmla="*/ 116 w 684"/>
              <a:gd name="connsiteY43-2212" fmla="*/ 211 h 232"/>
              <a:gd name="connsiteX44-2213" fmla="*/ 111 w 684"/>
              <a:gd name="connsiteY44-2214" fmla="*/ 211 h 232"/>
              <a:gd name="connsiteX45-2215" fmla="*/ 105 w 684"/>
              <a:gd name="connsiteY45-2216" fmla="*/ 216 h 232"/>
              <a:gd name="connsiteX46-2217" fmla="*/ 90 w 684"/>
              <a:gd name="connsiteY46-2218" fmla="*/ 222 h 232"/>
              <a:gd name="connsiteX47-2219" fmla="*/ 79 w 684"/>
              <a:gd name="connsiteY47-2220" fmla="*/ 227 h 232"/>
              <a:gd name="connsiteX48-2221" fmla="*/ 69 w 684"/>
              <a:gd name="connsiteY48-2222" fmla="*/ 232 h 232"/>
              <a:gd name="connsiteX49-2223" fmla="*/ 63 w 684"/>
              <a:gd name="connsiteY49-2224" fmla="*/ 232 h 232"/>
              <a:gd name="connsiteX50-2225" fmla="*/ 58 w 684"/>
              <a:gd name="connsiteY50-2226" fmla="*/ 232 h 232"/>
              <a:gd name="connsiteX51-2227" fmla="*/ 53 w 684"/>
              <a:gd name="connsiteY51-2228" fmla="*/ 232 h 232"/>
              <a:gd name="connsiteX52-2229" fmla="*/ 48 w 684"/>
              <a:gd name="connsiteY52-2230" fmla="*/ 232 h 232"/>
              <a:gd name="connsiteX53-2231" fmla="*/ 37 w 684"/>
              <a:gd name="connsiteY53-2232" fmla="*/ 222 h 232"/>
              <a:gd name="connsiteX54-2233" fmla="*/ 27 w 684"/>
              <a:gd name="connsiteY54-2234" fmla="*/ 216 h 232"/>
              <a:gd name="connsiteX55-2235" fmla="*/ 16 w 684"/>
              <a:gd name="connsiteY55-2236" fmla="*/ 206 h 232"/>
              <a:gd name="connsiteX56-2237" fmla="*/ 11 w 684"/>
              <a:gd name="connsiteY56-2238" fmla="*/ 201 h 232"/>
              <a:gd name="connsiteX57-2239" fmla="*/ 6 w 684"/>
              <a:gd name="connsiteY57-2240" fmla="*/ 190 h 232"/>
              <a:gd name="connsiteX58-2241" fmla="*/ 0 w 684"/>
              <a:gd name="connsiteY58-2242" fmla="*/ 185 h 232"/>
              <a:gd name="connsiteX59-2243" fmla="*/ 6 w 684"/>
              <a:gd name="connsiteY59-2244" fmla="*/ 180 h 232"/>
              <a:gd name="connsiteX60-2245" fmla="*/ 11 w 684"/>
              <a:gd name="connsiteY60-2246" fmla="*/ 174 h 232"/>
              <a:gd name="connsiteX61-2247" fmla="*/ 16 w 684"/>
              <a:gd name="connsiteY61-2248" fmla="*/ 169 h 232"/>
              <a:gd name="connsiteX62-2249" fmla="*/ 27 w 684"/>
              <a:gd name="connsiteY62-2250" fmla="*/ 164 h 232"/>
              <a:gd name="connsiteX63-2251" fmla="*/ 37 w 684"/>
              <a:gd name="connsiteY63-2252" fmla="*/ 153 h 232"/>
              <a:gd name="connsiteX64-2253" fmla="*/ 48 w 684"/>
              <a:gd name="connsiteY64-2254" fmla="*/ 143 h 232"/>
              <a:gd name="connsiteX65-2255" fmla="*/ 53 w 684"/>
              <a:gd name="connsiteY65-2256" fmla="*/ 127 h 232"/>
              <a:gd name="connsiteX66-2257" fmla="*/ 63 w 684"/>
              <a:gd name="connsiteY66-2258" fmla="*/ 111 h 232"/>
              <a:gd name="connsiteX67-2259" fmla="*/ 63 w 684"/>
              <a:gd name="connsiteY67-2260" fmla="*/ 90 h 232"/>
              <a:gd name="connsiteX68-2261" fmla="*/ 69 w 684"/>
              <a:gd name="connsiteY68-2262" fmla="*/ 79 h 232"/>
              <a:gd name="connsiteX69-2263" fmla="*/ 69 w 684"/>
              <a:gd name="connsiteY69-2264" fmla="*/ 64 h 232"/>
              <a:gd name="connsiteX70-2265" fmla="*/ 69 w 684"/>
              <a:gd name="connsiteY70-2266" fmla="*/ 53 h 232"/>
              <a:gd name="connsiteX71-2267" fmla="*/ 58 w 684"/>
              <a:gd name="connsiteY71-2268" fmla="*/ 32 h 232"/>
              <a:gd name="connsiteX72-2269" fmla="*/ 95 w 684"/>
              <a:gd name="connsiteY72-2270" fmla="*/ 0 h 232"/>
              <a:gd name="connsiteX73-2271" fmla="*/ 105 w 684"/>
              <a:gd name="connsiteY73-2272" fmla="*/ 6 h 232"/>
              <a:gd name="connsiteX74-2273" fmla="*/ 116 w 684"/>
              <a:gd name="connsiteY74-2274" fmla="*/ 16 h 232"/>
              <a:gd name="connsiteX75-2275" fmla="*/ 127 w 684"/>
              <a:gd name="connsiteY75-2276" fmla="*/ 22 h 232"/>
              <a:gd name="connsiteX76-2277" fmla="*/ 132 w 684"/>
              <a:gd name="connsiteY76-2278" fmla="*/ 27 h 232"/>
              <a:gd name="connsiteX77-2279" fmla="*/ 137 w 684"/>
              <a:gd name="connsiteY77-2280" fmla="*/ 32 h 232"/>
              <a:gd name="connsiteX78-2281" fmla="*/ 137 w 684"/>
              <a:gd name="connsiteY78-2282" fmla="*/ 37 h 232"/>
              <a:gd name="connsiteX79-2283" fmla="*/ 137 w 684"/>
              <a:gd name="connsiteY79-2284" fmla="*/ 43 h 232"/>
              <a:gd name="connsiteX80-2285" fmla="*/ 137 w 684"/>
              <a:gd name="connsiteY80-2286" fmla="*/ 48 h 232"/>
              <a:gd name="connsiteX81-2287" fmla="*/ 137 w 684"/>
              <a:gd name="connsiteY81-2288" fmla="*/ 53 h 232"/>
              <a:gd name="connsiteX82-2289" fmla="*/ 137 w 684"/>
              <a:gd name="connsiteY82-2290" fmla="*/ 58 h 232"/>
              <a:gd name="connsiteX83-2291" fmla="*/ 132 w 684"/>
              <a:gd name="connsiteY83-2292" fmla="*/ 69 h 232"/>
              <a:gd name="connsiteX84-2293" fmla="*/ 132 w 684"/>
              <a:gd name="connsiteY84-2294" fmla="*/ 79 h 232"/>
              <a:gd name="connsiteX85-2295" fmla="*/ 127 w 684"/>
              <a:gd name="connsiteY85-2296" fmla="*/ 90 h 232"/>
              <a:gd name="connsiteX86-2297" fmla="*/ 121 w 684"/>
              <a:gd name="connsiteY86-2298" fmla="*/ 101 h 232"/>
              <a:gd name="connsiteX87-2299" fmla="*/ 116 w 684"/>
              <a:gd name="connsiteY87-2300" fmla="*/ 111 h 232"/>
              <a:gd name="connsiteX88-2301" fmla="*/ 116 w 684"/>
              <a:gd name="connsiteY88-2302" fmla="*/ 122 h 232"/>
              <a:gd name="connsiteX89-2303" fmla="*/ 111 w 684"/>
              <a:gd name="connsiteY89-2304" fmla="*/ 127 h 232"/>
              <a:gd name="connsiteX90-2305" fmla="*/ 111 w 684"/>
              <a:gd name="connsiteY90-2306" fmla="*/ 137 h 232"/>
              <a:gd name="connsiteX91-2307" fmla="*/ 111 w 684"/>
              <a:gd name="connsiteY91-2308" fmla="*/ 143 h 232"/>
              <a:gd name="connsiteX92-2309" fmla="*/ 111 w 684"/>
              <a:gd name="connsiteY92-2310" fmla="*/ 148 h 232"/>
              <a:gd name="connsiteX93-2311" fmla="*/ 111 w 684"/>
              <a:gd name="connsiteY93-2312" fmla="*/ 148 h 232"/>
              <a:gd name="connsiteX94-2313" fmla="*/ 111 w 684"/>
              <a:gd name="connsiteY94-2314" fmla="*/ 153 h 232"/>
              <a:gd name="connsiteX95-2315" fmla="*/ 116 w 684"/>
              <a:gd name="connsiteY95-2316" fmla="*/ 153 h 232"/>
              <a:gd name="connsiteX96-2317" fmla="*/ 116 w 684"/>
              <a:gd name="connsiteY96-2318" fmla="*/ 153 h 232"/>
              <a:gd name="connsiteX97-2319" fmla="*/ 121 w 684"/>
              <a:gd name="connsiteY97-2320" fmla="*/ 153 h 232"/>
              <a:gd name="connsiteX98-2321" fmla="*/ 132 w 684"/>
              <a:gd name="connsiteY98-2322" fmla="*/ 153 h 232"/>
              <a:gd name="connsiteX99-2323" fmla="*/ 148 w 684"/>
              <a:gd name="connsiteY99-2324" fmla="*/ 153 h 232"/>
              <a:gd name="connsiteX100-2325" fmla="*/ 169 w 684"/>
              <a:gd name="connsiteY100-2326" fmla="*/ 153 h 232"/>
              <a:gd name="connsiteX101-2327" fmla="*/ 190 w 684"/>
              <a:gd name="connsiteY101-2328" fmla="*/ 153 h 232"/>
              <a:gd name="connsiteX102-2329" fmla="*/ 211 w 684"/>
              <a:gd name="connsiteY102-2330" fmla="*/ 148 h 232"/>
              <a:gd name="connsiteX103-2331" fmla="*/ 242 w 684"/>
              <a:gd name="connsiteY103-2332" fmla="*/ 143 h 232"/>
              <a:gd name="connsiteX104-2333" fmla="*/ 269 w 684"/>
              <a:gd name="connsiteY104-2334" fmla="*/ 143 h 232"/>
              <a:gd name="connsiteX105-2335" fmla="*/ 290 w 684"/>
              <a:gd name="connsiteY105-2336" fmla="*/ 137 h 232"/>
              <a:gd name="connsiteX106-2337" fmla="*/ 311 w 684"/>
              <a:gd name="connsiteY106-2338" fmla="*/ 137 h 232"/>
              <a:gd name="connsiteX107-2339" fmla="*/ 332 w 684"/>
              <a:gd name="connsiteY107-2340" fmla="*/ 132 h 232"/>
              <a:gd name="connsiteX108-2341" fmla="*/ 342 w 684"/>
              <a:gd name="connsiteY108-2342" fmla="*/ 132 h 232"/>
              <a:gd name="connsiteX109-2343" fmla="*/ 358 w 684"/>
              <a:gd name="connsiteY109-2344" fmla="*/ 132 h 232"/>
              <a:gd name="connsiteX110-2345" fmla="*/ 363 w 684"/>
              <a:gd name="connsiteY110-2346" fmla="*/ 132 h 232"/>
              <a:gd name="connsiteX111-2347" fmla="*/ 368 w 684"/>
              <a:gd name="connsiteY111-2348" fmla="*/ 132 h 232"/>
              <a:gd name="connsiteX112-2349" fmla="*/ 368 w 684"/>
              <a:gd name="connsiteY112-2350" fmla="*/ 132 h 232"/>
              <a:gd name="connsiteX0-2351" fmla="*/ 368 w 684"/>
              <a:gd name="connsiteY0-2352" fmla="*/ 132 h 232"/>
              <a:gd name="connsiteX1-2353" fmla="*/ 374 w 684"/>
              <a:gd name="connsiteY1-2354" fmla="*/ 132 h 232"/>
              <a:gd name="connsiteX2-2355" fmla="*/ 379 w 684"/>
              <a:gd name="connsiteY2-2356" fmla="*/ 132 h 232"/>
              <a:gd name="connsiteX3-2357" fmla="*/ 395 w 684"/>
              <a:gd name="connsiteY3-2358" fmla="*/ 127 h 232"/>
              <a:gd name="connsiteX4-2359" fmla="*/ 405 w 684"/>
              <a:gd name="connsiteY4-2360" fmla="*/ 127 h 232"/>
              <a:gd name="connsiteX5-2361" fmla="*/ 421 w 684"/>
              <a:gd name="connsiteY5-2362" fmla="*/ 127 h 232"/>
              <a:gd name="connsiteX6-2363" fmla="*/ 442 w 684"/>
              <a:gd name="connsiteY6-2364" fmla="*/ 122 h 232"/>
              <a:gd name="connsiteX7-2365" fmla="*/ 468 w 684"/>
              <a:gd name="connsiteY7-2366" fmla="*/ 122 h 232"/>
              <a:gd name="connsiteX8-2367" fmla="*/ 495 w 684"/>
              <a:gd name="connsiteY8-2368" fmla="*/ 116 h 232"/>
              <a:gd name="connsiteX9-2369" fmla="*/ 547 w 684"/>
              <a:gd name="connsiteY9-2370" fmla="*/ 111 h 232"/>
              <a:gd name="connsiteX10-2371" fmla="*/ 595 w 684"/>
              <a:gd name="connsiteY10-2372" fmla="*/ 106 h 232"/>
              <a:gd name="connsiteX11-2373" fmla="*/ 642 w 684"/>
              <a:gd name="connsiteY11-2374" fmla="*/ 101 h 232"/>
              <a:gd name="connsiteX12-2375" fmla="*/ 684 w 684"/>
              <a:gd name="connsiteY12-2376" fmla="*/ 101 h 232"/>
              <a:gd name="connsiteX13-2377" fmla="*/ 663 w 684"/>
              <a:gd name="connsiteY13-2378" fmla="*/ 137 h 232"/>
              <a:gd name="connsiteX14-2379" fmla="*/ 653 w 684"/>
              <a:gd name="connsiteY14-2380" fmla="*/ 137 h 232"/>
              <a:gd name="connsiteX15-2381" fmla="*/ 637 w 684"/>
              <a:gd name="connsiteY15-2382" fmla="*/ 137 h 232"/>
              <a:gd name="connsiteX16-2383" fmla="*/ 626 w 684"/>
              <a:gd name="connsiteY16-2384" fmla="*/ 137 h 232"/>
              <a:gd name="connsiteX17-2385" fmla="*/ 610 w 684"/>
              <a:gd name="connsiteY17-2386" fmla="*/ 137 h 232"/>
              <a:gd name="connsiteX18-2387" fmla="*/ 595 w 684"/>
              <a:gd name="connsiteY18-2388" fmla="*/ 143 h 232"/>
              <a:gd name="connsiteX19-2389" fmla="*/ 579 w 684"/>
              <a:gd name="connsiteY19-2390" fmla="*/ 143 h 232"/>
              <a:gd name="connsiteX20-2391" fmla="*/ 558 w 684"/>
              <a:gd name="connsiteY20-2392" fmla="*/ 143 h 232"/>
              <a:gd name="connsiteX21-2393" fmla="*/ 542 w 684"/>
              <a:gd name="connsiteY21-2394" fmla="*/ 143 h 232"/>
              <a:gd name="connsiteX22-2395" fmla="*/ 521 w 684"/>
              <a:gd name="connsiteY22-2396" fmla="*/ 148 h 232"/>
              <a:gd name="connsiteX23-2397" fmla="*/ 500 w 684"/>
              <a:gd name="connsiteY23-2398" fmla="*/ 148 h 232"/>
              <a:gd name="connsiteX24-2399" fmla="*/ 479 w 684"/>
              <a:gd name="connsiteY24-2400" fmla="*/ 153 h 232"/>
              <a:gd name="connsiteX25-2401" fmla="*/ 458 w 684"/>
              <a:gd name="connsiteY25-2402" fmla="*/ 153 h 232"/>
              <a:gd name="connsiteX26-2403" fmla="*/ 432 w 684"/>
              <a:gd name="connsiteY26-2404" fmla="*/ 159 h 232"/>
              <a:gd name="connsiteX27-2405" fmla="*/ 405 w 684"/>
              <a:gd name="connsiteY27-2406" fmla="*/ 159 h 232"/>
              <a:gd name="connsiteX28-2407" fmla="*/ 384 w 684"/>
              <a:gd name="connsiteY28-2408" fmla="*/ 164 h 232"/>
              <a:gd name="connsiteX29-2409" fmla="*/ 353 w 684"/>
              <a:gd name="connsiteY29-2410" fmla="*/ 164 h 232"/>
              <a:gd name="connsiteX30-2411" fmla="*/ 326 w 684"/>
              <a:gd name="connsiteY30-2412" fmla="*/ 169 h 232"/>
              <a:gd name="connsiteX31-2413" fmla="*/ 305 w 684"/>
              <a:gd name="connsiteY31-2414" fmla="*/ 174 h 232"/>
              <a:gd name="connsiteX32-2415" fmla="*/ 279 w 684"/>
              <a:gd name="connsiteY32-2416" fmla="*/ 180 h 232"/>
              <a:gd name="connsiteX33-2417" fmla="*/ 258 w 684"/>
              <a:gd name="connsiteY33-2418" fmla="*/ 180 h 232"/>
              <a:gd name="connsiteX34-2419" fmla="*/ 237 w 684"/>
              <a:gd name="connsiteY34-2420" fmla="*/ 185 h 232"/>
              <a:gd name="connsiteX35-2421" fmla="*/ 216 w 684"/>
              <a:gd name="connsiteY35-2422" fmla="*/ 190 h 232"/>
              <a:gd name="connsiteX36-2423" fmla="*/ 200 w 684"/>
              <a:gd name="connsiteY36-2424" fmla="*/ 190 h 232"/>
              <a:gd name="connsiteX37-2425" fmla="*/ 184 w 684"/>
              <a:gd name="connsiteY37-2426" fmla="*/ 195 h 232"/>
              <a:gd name="connsiteX38-2427" fmla="*/ 169 w 684"/>
              <a:gd name="connsiteY38-2428" fmla="*/ 195 h 232"/>
              <a:gd name="connsiteX39-2429" fmla="*/ 153 w 684"/>
              <a:gd name="connsiteY39-2430" fmla="*/ 201 h 232"/>
              <a:gd name="connsiteX40-2431" fmla="*/ 142 w 684"/>
              <a:gd name="connsiteY40-2432" fmla="*/ 201 h 232"/>
              <a:gd name="connsiteX41-2433" fmla="*/ 132 w 684"/>
              <a:gd name="connsiteY41-2434" fmla="*/ 206 h 232"/>
              <a:gd name="connsiteX42-2435" fmla="*/ 127 w 684"/>
              <a:gd name="connsiteY42-2436" fmla="*/ 206 h 232"/>
              <a:gd name="connsiteX43-2437" fmla="*/ 116 w 684"/>
              <a:gd name="connsiteY43-2438" fmla="*/ 211 h 232"/>
              <a:gd name="connsiteX44-2439" fmla="*/ 111 w 684"/>
              <a:gd name="connsiteY44-2440" fmla="*/ 211 h 232"/>
              <a:gd name="connsiteX45-2441" fmla="*/ 105 w 684"/>
              <a:gd name="connsiteY45-2442" fmla="*/ 216 h 232"/>
              <a:gd name="connsiteX46-2443" fmla="*/ 90 w 684"/>
              <a:gd name="connsiteY46-2444" fmla="*/ 222 h 232"/>
              <a:gd name="connsiteX47-2445" fmla="*/ 79 w 684"/>
              <a:gd name="connsiteY47-2446" fmla="*/ 227 h 232"/>
              <a:gd name="connsiteX48-2447" fmla="*/ 69 w 684"/>
              <a:gd name="connsiteY48-2448" fmla="*/ 232 h 232"/>
              <a:gd name="connsiteX49-2449" fmla="*/ 63 w 684"/>
              <a:gd name="connsiteY49-2450" fmla="*/ 232 h 232"/>
              <a:gd name="connsiteX50-2451" fmla="*/ 58 w 684"/>
              <a:gd name="connsiteY50-2452" fmla="*/ 232 h 232"/>
              <a:gd name="connsiteX51-2453" fmla="*/ 53 w 684"/>
              <a:gd name="connsiteY51-2454" fmla="*/ 232 h 232"/>
              <a:gd name="connsiteX52-2455" fmla="*/ 48 w 684"/>
              <a:gd name="connsiteY52-2456" fmla="*/ 232 h 232"/>
              <a:gd name="connsiteX53-2457" fmla="*/ 37 w 684"/>
              <a:gd name="connsiteY53-2458" fmla="*/ 222 h 232"/>
              <a:gd name="connsiteX54-2459" fmla="*/ 27 w 684"/>
              <a:gd name="connsiteY54-2460" fmla="*/ 216 h 232"/>
              <a:gd name="connsiteX55-2461" fmla="*/ 16 w 684"/>
              <a:gd name="connsiteY55-2462" fmla="*/ 206 h 232"/>
              <a:gd name="connsiteX56-2463" fmla="*/ 11 w 684"/>
              <a:gd name="connsiteY56-2464" fmla="*/ 201 h 232"/>
              <a:gd name="connsiteX57-2465" fmla="*/ 6 w 684"/>
              <a:gd name="connsiteY57-2466" fmla="*/ 190 h 232"/>
              <a:gd name="connsiteX58-2467" fmla="*/ 0 w 684"/>
              <a:gd name="connsiteY58-2468" fmla="*/ 185 h 232"/>
              <a:gd name="connsiteX59-2469" fmla="*/ 6 w 684"/>
              <a:gd name="connsiteY59-2470" fmla="*/ 180 h 232"/>
              <a:gd name="connsiteX60-2471" fmla="*/ 11 w 684"/>
              <a:gd name="connsiteY60-2472" fmla="*/ 174 h 232"/>
              <a:gd name="connsiteX61-2473" fmla="*/ 16 w 684"/>
              <a:gd name="connsiteY61-2474" fmla="*/ 169 h 232"/>
              <a:gd name="connsiteX62-2475" fmla="*/ 27 w 684"/>
              <a:gd name="connsiteY62-2476" fmla="*/ 164 h 232"/>
              <a:gd name="connsiteX63-2477" fmla="*/ 37 w 684"/>
              <a:gd name="connsiteY63-2478" fmla="*/ 153 h 232"/>
              <a:gd name="connsiteX64-2479" fmla="*/ 48 w 684"/>
              <a:gd name="connsiteY64-2480" fmla="*/ 143 h 232"/>
              <a:gd name="connsiteX65-2481" fmla="*/ 53 w 684"/>
              <a:gd name="connsiteY65-2482" fmla="*/ 127 h 232"/>
              <a:gd name="connsiteX66-2483" fmla="*/ 63 w 684"/>
              <a:gd name="connsiteY66-2484" fmla="*/ 111 h 232"/>
              <a:gd name="connsiteX67-2485" fmla="*/ 63 w 684"/>
              <a:gd name="connsiteY67-2486" fmla="*/ 90 h 232"/>
              <a:gd name="connsiteX68-2487" fmla="*/ 69 w 684"/>
              <a:gd name="connsiteY68-2488" fmla="*/ 79 h 232"/>
              <a:gd name="connsiteX69-2489" fmla="*/ 69 w 684"/>
              <a:gd name="connsiteY69-2490" fmla="*/ 64 h 232"/>
              <a:gd name="connsiteX70-2491" fmla="*/ 69 w 684"/>
              <a:gd name="connsiteY70-2492" fmla="*/ 53 h 232"/>
              <a:gd name="connsiteX71-2493" fmla="*/ 58 w 684"/>
              <a:gd name="connsiteY71-2494" fmla="*/ 32 h 232"/>
              <a:gd name="connsiteX72-2495" fmla="*/ 95 w 684"/>
              <a:gd name="connsiteY72-2496" fmla="*/ 0 h 232"/>
              <a:gd name="connsiteX73-2497" fmla="*/ 105 w 684"/>
              <a:gd name="connsiteY73-2498" fmla="*/ 6 h 232"/>
              <a:gd name="connsiteX74-2499" fmla="*/ 116 w 684"/>
              <a:gd name="connsiteY74-2500" fmla="*/ 16 h 232"/>
              <a:gd name="connsiteX75-2501" fmla="*/ 132 w 684"/>
              <a:gd name="connsiteY75-2502" fmla="*/ 27 h 232"/>
              <a:gd name="connsiteX76-2503" fmla="*/ 137 w 684"/>
              <a:gd name="connsiteY76-2504" fmla="*/ 32 h 232"/>
              <a:gd name="connsiteX77-2505" fmla="*/ 137 w 684"/>
              <a:gd name="connsiteY77-2506" fmla="*/ 37 h 232"/>
              <a:gd name="connsiteX78-2507" fmla="*/ 137 w 684"/>
              <a:gd name="connsiteY78-2508" fmla="*/ 43 h 232"/>
              <a:gd name="connsiteX79-2509" fmla="*/ 137 w 684"/>
              <a:gd name="connsiteY79-2510" fmla="*/ 48 h 232"/>
              <a:gd name="connsiteX80-2511" fmla="*/ 137 w 684"/>
              <a:gd name="connsiteY80-2512" fmla="*/ 53 h 232"/>
              <a:gd name="connsiteX81-2513" fmla="*/ 137 w 684"/>
              <a:gd name="connsiteY81-2514" fmla="*/ 58 h 232"/>
              <a:gd name="connsiteX82-2515" fmla="*/ 132 w 684"/>
              <a:gd name="connsiteY82-2516" fmla="*/ 69 h 232"/>
              <a:gd name="connsiteX83-2517" fmla="*/ 132 w 684"/>
              <a:gd name="connsiteY83-2518" fmla="*/ 79 h 232"/>
              <a:gd name="connsiteX84-2519" fmla="*/ 127 w 684"/>
              <a:gd name="connsiteY84-2520" fmla="*/ 90 h 232"/>
              <a:gd name="connsiteX85-2521" fmla="*/ 121 w 684"/>
              <a:gd name="connsiteY85-2522" fmla="*/ 101 h 232"/>
              <a:gd name="connsiteX86-2523" fmla="*/ 116 w 684"/>
              <a:gd name="connsiteY86-2524" fmla="*/ 111 h 232"/>
              <a:gd name="connsiteX87-2525" fmla="*/ 116 w 684"/>
              <a:gd name="connsiteY87-2526" fmla="*/ 122 h 232"/>
              <a:gd name="connsiteX88-2527" fmla="*/ 111 w 684"/>
              <a:gd name="connsiteY88-2528" fmla="*/ 127 h 232"/>
              <a:gd name="connsiteX89-2529" fmla="*/ 111 w 684"/>
              <a:gd name="connsiteY89-2530" fmla="*/ 137 h 232"/>
              <a:gd name="connsiteX90-2531" fmla="*/ 111 w 684"/>
              <a:gd name="connsiteY90-2532" fmla="*/ 143 h 232"/>
              <a:gd name="connsiteX91-2533" fmla="*/ 111 w 684"/>
              <a:gd name="connsiteY91-2534" fmla="*/ 148 h 232"/>
              <a:gd name="connsiteX92-2535" fmla="*/ 111 w 684"/>
              <a:gd name="connsiteY92-2536" fmla="*/ 148 h 232"/>
              <a:gd name="connsiteX93-2537" fmla="*/ 111 w 684"/>
              <a:gd name="connsiteY93-2538" fmla="*/ 153 h 232"/>
              <a:gd name="connsiteX94-2539" fmla="*/ 116 w 684"/>
              <a:gd name="connsiteY94-2540" fmla="*/ 153 h 232"/>
              <a:gd name="connsiteX95-2541" fmla="*/ 116 w 684"/>
              <a:gd name="connsiteY95-2542" fmla="*/ 153 h 232"/>
              <a:gd name="connsiteX96-2543" fmla="*/ 121 w 684"/>
              <a:gd name="connsiteY96-2544" fmla="*/ 153 h 232"/>
              <a:gd name="connsiteX97-2545" fmla="*/ 132 w 684"/>
              <a:gd name="connsiteY97-2546" fmla="*/ 153 h 232"/>
              <a:gd name="connsiteX98-2547" fmla="*/ 148 w 684"/>
              <a:gd name="connsiteY98-2548" fmla="*/ 153 h 232"/>
              <a:gd name="connsiteX99-2549" fmla="*/ 169 w 684"/>
              <a:gd name="connsiteY99-2550" fmla="*/ 153 h 232"/>
              <a:gd name="connsiteX100-2551" fmla="*/ 190 w 684"/>
              <a:gd name="connsiteY100-2552" fmla="*/ 153 h 232"/>
              <a:gd name="connsiteX101-2553" fmla="*/ 211 w 684"/>
              <a:gd name="connsiteY101-2554" fmla="*/ 148 h 232"/>
              <a:gd name="connsiteX102-2555" fmla="*/ 242 w 684"/>
              <a:gd name="connsiteY102-2556" fmla="*/ 143 h 232"/>
              <a:gd name="connsiteX103-2557" fmla="*/ 269 w 684"/>
              <a:gd name="connsiteY103-2558" fmla="*/ 143 h 232"/>
              <a:gd name="connsiteX104-2559" fmla="*/ 290 w 684"/>
              <a:gd name="connsiteY104-2560" fmla="*/ 137 h 232"/>
              <a:gd name="connsiteX105-2561" fmla="*/ 311 w 684"/>
              <a:gd name="connsiteY105-2562" fmla="*/ 137 h 232"/>
              <a:gd name="connsiteX106-2563" fmla="*/ 332 w 684"/>
              <a:gd name="connsiteY106-2564" fmla="*/ 132 h 232"/>
              <a:gd name="connsiteX107-2565" fmla="*/ 342 w 684"/>
              <a:gd name="connsiteY107-2566" fmla="*/ 132 h 232"/>
              <a:gd name="connsiteX108-2567" fmla="*/ 358 w 684"/>
              <a:gd name="connsiteY108-2568" fmla="*/ 132 h 232"/>
              <a:gd name="connsiteX109-2569" fmla="*/ 363 w 684"/>
              <a:gd name="connsiteY109-2570" fmla="*/ 132 h 232"/>
              <a:gd name="connsiteX110-2571" fmla="*/ 368 w 684"/>
              <a:gd name="connsiteY110-2572" fmla="*/ 132 h 232"/>
              <a:gd name="connsiteX111-2573" fmla="*/ 368 w 684"/>
              <a:gd name="connsiteY111-2574" fmla="*/ 132 h 232"/>
              <a:gd name="connsiteX0-2575" fmla="*/ 368 w 684"/>
              <a:gd name="connsiteY0-2576" fmla="*/ 135 h 235"/>
              <a:gd name="connsiteX1-2577" fmla="*/ 374 w 684"/>
              <a:gd name="connsiteY1-2578" fmla="*/ 135 h 235"/>
              <a:gd name="connsiteX2-2579" fmla="*/ 379 w 684"/>
              <a:gd name="connsiteY2-2580" fmla="*/ 135 h 235"/>
              <a:gd name="connsiteX3-2581" fmla="*/ 395 w 684"/>
              <a:gd name="connsiteY3-2582" fmla="*/ 130 h 235"/>
              <a:gd name="connsiteX4-2583" fmla="*/ 405 w 684"/>
              <a:gd name="connsiteY4-2584" fmla="*/ 130 h 235"/>
              <a:gd name="connsiteX5-2585" fmla="*/ 421 w 684"/>
              <a:gd name="connsiteY5-2586" fmla="*/ 130 h 235"/>
              <a:gd name="connsiteX6-2587" fmla="*/ 442 w 684"/>
              <a:gd name="connsiteY6-2588" fmla="*/ 125 h 235"/>
              <a:gd name="connsiteX7-2589" fmla="*/ 468 w 684"/>
              <a:gd name="connsiteY7-2590" fmla="*/ 125 h 235"/>
              <a:gd name="connsiteX8-2591" fmla="*/ 495 w 684"/>
              <a:gd name="connsiteY8-2592" fmla="*/ 119 h 235"/>
              <a:gd name="connsiteX9-2593" fmla="*/ 547 w 684"/>
              <a:gd name="connsiteY9-2594" fmla="*/ 114 h 235"/>
              <a:gd name="connsiteX10-2595" fmla="*/ 595 w 684"/>
              <a:gd name="connsiteY10-2596" fmla="*/ 109 h 235"/>
              <a:gd name="connsiteX11-2597" fmla="*/ 642 w 684"/>
              <a:gd name="connsiteY11-2598" fmla="*/ 104 h 235"/>
              <a:gd name="connsiteX12-2599" fmla="*/ 684 w 684"/>
              <a:gd name="connsiteY12-2600" fmla="*/ 104 h 235"/>
              <a:gd name="connsiteX13-2601" fmla="*/ 663 w 684"/>
              <a:gd name="connsiteY13-2602" fmla="*/ 140 h 235"/>
              <a:gd name="connsiteX14-2603" fmla="*/ 653 w 684"/>
              <a:gd name="connsiteY14-2604" fmla="*/ 140 h 235"/>
              <a:gd name="connsiteX15-2605" fmla="*/ 637 w 684"/>
              <a:gd name="connsiteY15-2606" fmla="*/ 140 h 235"/>
              <a:gd name="connsiteX16-2607" fmla="*/ 626 w 684"/>
              <a:gd name="connsiteY16-2608" fmla="*/ 140 h 235"/>
              <a:gd name="connsiteX17-2609" fmla="*/ 610 w 684"/>
              <a:gd name="connsiteY17-2610" fmla="*/ 140 h 235"/>
              <a:gd name="connsiteX18-2611" fmla="*/ 595 w 684"/>
              <a:gd name="connsiteY18-2612" fmla="*/ 146 h 235"/>
              <a:gd name="connsiteX19-2613" fmla="*/ 579 w 684"/>
              <a:gd name="connsiteY19-2614" fmla="*/ 146 h 235"/>
              <a:gd name="connsiteX20-2615" fmla="*/ 558 w 684"/>
              <a:gd name="connsiteY20-2616" fmla="*/ 146 h 235"/>
              <a:gd name="connsiteX21-2617" fmla="*/ 542 w 684"/>
              <a:gd name="connsiteY21-2618" fmla="*/ 146 h 235"/>
              <a:gd name="connsiteX22-2619" fmla="*/ 521 w 684"/>
              <a:gd name="connsiteY22-2620" fmla="*/ 151 h 235"/>
              <a:gd name="connsiteX23-2621" fmla="*/ 500 w 684"/>
              <a:gd name="connsiteY23-2622" fmla="*/ 151 h 235"/>
              <a:gd name="connsiteX24-2623" fmla="*/ 479 w 684"/>
              <a:gd name="connsiteY24-2624" fmla="*/ 156 h 235"/>
              <a:gd name="connsiteX25-2625" fmla="*/ 458 w 684"/>
              <a:gd name="connsiteY25-2626" fmla="*/ 156 h 235"/>
              <a:gd name="connsiteX26-2627" fmla="*/ 432 w 684"/>
              <a:gd name="connsiteY26-2628" fmla="*/ 162 h 235"/>
              <a:gd name="connsiteX27-2629" fmla="*/ 405 w 684"/>
              <a:gd name="connsiteY27-2630" fmla="*/ 162 h 235"/>
              <a:gd name="connsiteX28-2631" fmla="*/ 384 w 684"/>
              <a:gd name="connsiteY28-2632" fmla="*/ 167 h 235"/>
              <a:gd name="connsiteX29-2633" fmla="*/ 353 w 684"/>
              <a:gd name="connsiteY29-2634" fmla="*/ 167 h 235"/>
              <a:gd name="connsiteX30-2635" fmla="*/ 326 w 684"/>
              <a:gd name="connsiteY30-2636" fmla="*/ 172 h 235"/>
              <a:gd name="connsiteX31-2637" fmla="*/ 305 w 684"/>
              <a:gd name="connsiteY31-2638" fmla="*/ 177 h 235"/>
              <a:gd name="connsiteX32-2639" fmla="*/ 279 w 684"/>
              <a:gd name="connsiteY32-2640" fmla="*/ 183 h 235"/>
              <a:gd name="connsiteX33-2641" fmla="*/ 258 w 684"/>
              <a:gd name="connsiteY33-2642" fmla="*/ 183 h 235"/>
              <a:gd name="connsiteX34-2643" fmla="*/ 237 w 684"/>
              <a:gd name="connsiteY34-2644" fmla="*/ 188 h 235"/>
              <a:gd name="connsiteX35-2645" fmla="*/ 216 w 684"/>
              <a:gd name="connsiteY35-2646" fmla="*/ 193 h 235"/>
              <a:gd name="connsiteX36-2647" fmla="*/ 200 w 684"/>
              <a:gd name="connsiteY36-2648" fmla="*/ 193 h 235"/>
              <a:gd name="connsiteX37-2649" fmla="*/ 184 w 684"/>
              <a:gd name="connsiteY37-2650" fmla="*/ 198 h 235"/>
              <a:gd name="connsiteX38-2651" fmla="*/ 169 w 684"/>
              <a:gd name="connsiteY38-2652" fmla="*/ 198 h 235"/>
              <a:gd name="connsiteX39-2653" fmla="*/ 153 w 684"/>
              <a:gd name="connsiteY39-2654" fmla="*/ 204 h 235"/>
              <a:gd name="connsiteX40-2655" fmla="*/ 142 w 684"/>
              <a:gd name="connsiteY40-2656" fmla="*/ 204 h 235"/>
              <a:gd name="connsiteX41-2657" fmla="*/ 132 w 684"/>
              <a:gd name="connsiteY41-2658" fmla="*/ 209 h 235"/>
              <a:gd name="connsiteX42-2659" fmla="*/ 127 w 684"/>
              <a:gd name="connsiteY42-2660" fmla="*/ 209 h 235"/>
              <a:gd name="connsiteX43-2661" fmla="*/ 116 w 684"/>
              <a:gd name="connsiteY43-2662" fmla="*/ 214 h 235"/>
              <a:gd name="connsiteX44-2663" fmla="*/ 111 w 684"/>
              <a:gd name="connsiteY44-2664" fmla="*/ 214 h 235"/>
              <a:gd name="connsiteX45-2665" fmla="*/ 105 w 684"/>
              <a:gd name="connsiteY45-2666" fmla="*/ 219 h 235"/>
              <a:gd name="connsiteX46-2667" fmla="*/ 90 w 684"/>
              <a:gd name="connsiteY46-2668" fmla="*/ 225 h 235"/>
              <a:gd name="connsiteX47-2669" fmla="*/ 79 w 684"/>
              <a:gd name="connsiteY47-2670" fmla="*/ 230 h 235"/>
              <a:gd name="connsiteX48-2671" fmla="*/ 69 w 684"/>
              <a:gd name="connsiteY48-2672" fmla="*/ 235 h 235"/>
              <a:gd name="connsiteX49-2673" fmla="*/ 63 w 684"/>
              <a:gd name="connsiteY49-2674" fmla="*/ 235 h 235"/>
              <a:gd name="connsiteX50-2675" fmla="*/ 58 w 684"/>
              <a:gd name="connsiteY50-2676" fmla="*/ 235 h 235"/>
              <a:gd name="connsiteX51-2677" fmla="*/ 53 w 684"/>
              <a:gd name="connsiteY51-2678" fmla="*/ 235 h 235"/>
              <a:gd name="connsiteX52-2679" fmla="*/ 48 w 684"/>
              <a:gd name="connsiteY52-2680" fmla="*/ 235 h 235"/>
              <a:gd name="connsiteX53-2681" fmla="*/ 37 w 684"/>
              <a:gd name="connsiteY53-2682" fmla="*/ 225 h 235"/>
              <a:gd name="connsiteX54-2683" fmla="*/ 27 w 684"/>
              <a:gd name="connsiteY54-2684" fmla="*/ 219 h 235"/>
              <a:gd name="connsiteX55-2685" fmla="*/ 16 w 684"/>
              <a:gd name="connsiteY55-2686" fmla="*/ 209 h 235"/>
              <a:gd name="connsiteX56-2687" fmla="*/ 11 w 684"/>
              <a:gd name="connsiteY56-2688" fmla="*/ 204 h 235"/>
              <a:gd name="connsiteX57-2689" fmla="*/ 6 w 684"/>
              <a:gd name="connsiteY57-2690" fmla="*/ 193 h 235"/>
              <a:gd name="connsiteX58-2691" fmla="*/ 0 w 684"/>
              <a:gd name="connsiteY58-2692" fmla="*/ 188 h 235"/>
              <a:gd name="connsiteX59-2693" fmla="*/ 6 w 684"/>
              <a:gd name="connsiteY59-2694" fmla="*/ 183 h 235"/>
              <a:gd name="connsiteX60-2695" fmla="*/ 11 w 684"/>
              <a:gd name="connsiteY60-2696" fmla="*/ 177 h 235"/>
              <a:gd name="connsiteX61-2697" fmla="*/ 16 w 684"/>
              <a:gd name="connsiteY61-2698" fmla="*/ 172 h 235"/>
              <a:gd name="connsiteX62-2699" fmla="*/ 27 w 684"/>
              <a:gd name="connsiteY62-2700" fmla="*/ 167 h 235"/>
              <a:gd name="connsiteX63-2701" fmla="*/ 37 w 684"/>
              <a:gd name="connsiteY63-2702" fmla="*/ 156 h 235"/>
              <a:gd name="connsiteX64-2703" fmla="*/ 48 w 684"/>
              <a:gd name="connsiteY64-2704" fmla="*/ 146 h 235"/>
              <a:gd name="connsiteX65-2705" fmla="*/ 53 w 684"/>
              <a:gd name="connsiteY65-2706" fmla="*/ 130 h 235"/>
              <a:gd name="connsiteX66-2707" fmla="*/ 63 w 684"/>
              <a:gd name="connsiteY66-2708" fmla="*/ 114 h 235"/>
              <a:gd name="connsiteX67-2709" fmla="*/ 63 w 684"/>
              <a:gd name="connsiteY67-2710" fmla="*/ 93 h 235"/>
              <a:gd name="connsiteX68-2711" fmla="*/ 69 w 684"/>
              <a:gd name="connsiteY68-2712" fmla="*/ 82 h 235"/>
              <a:gd name="connsiteX69-2713" fmla="*/ 69 w 684"/>
              <a:gd name="connsiteY69-2714" fmla="*/ 67 h 235"/>
              <a:gd name="connsiteX70-2715" fmla="*/ 69 w 684"/>
              <a:gd name="connsiteY70-2716" fmla="*/ 56 h 235"/>
              <a:gd name="connsiteX71-2717" fmla="*/ 58 w 684"/>
              <a:gd name="connsiteY71-2718" fmla="*/ 35 h 235"/>
              <a:gd name="connsiteX72-2719" fmla="*/ 95 w 684"/>
              <a:gd name="connsiteY72-2720" fmla="*/ 3 h 235"/>
              <a:gd name="connsiteX73-2721" fmla="*/ 116 w 684"/>
              <a:gd name="connsiteY73-2722" fmla="*/ 19 h 235"/>
              <a:gd name="connsiteX74-2723" fmla="*/ 132 w 684"/>
              <a:gd name="connsiteY74-2724" fmla="*/ 30 h 235"/>
              <a:gd name="connsiteX75-2725" fmla="*/ 137 w 684"/>
              <a:gd name="connsiteY75-2726" fmla="*/ 35 h 235"/>
              <a:gd name="connsiteX76-2727" fmla="*/ 137 w 684"/>
              <a:gd name="connsiteY76-2728" fmla="*/ 40 h 235"/>
              <a:gd name="connsiteX77-2729" fmla="*/ 137 w 684"/>
              <a:gd name="connsiteY77-2730" fmla="*/ 46 h 235"/>
              <a:gd name="connsiteX78-2731" fmla="*/ 137 w 684"/>
              <a:gd name="connsiteY78-2732" fmla="*/ 51 h 235"/>
              <a:gd name="connsiteX79-2733" fmla="*/ 137 w 684"/>
              <a:gd name="connsiteY79-2734" fmla="*/ 56 h 235"/>
              <a:gd name="connsiteX80-2735" fmla="*/ 137 w 684"/>
              <a:gd name="connsiteY80-2736" fmla="*/ 61 h 235"/>
              <a:gd name="connsiteX81-2737" fmla="*/ 132 w 684"/>
              <a:gd name="connsiteY81-2738" fmla="*/ 72 h 235"/>
              <a:gd name="connsiteX82-2739" fmla="*/ 132 w 684"/>
              <a:gd name="connsiteY82-2740" fmla="*/ 82 h 235"/>
              <a:gd name="connsiteX83-2741" fmla="*/ 127 w 684"/>
              <a:gd name="connsiteY83-2742" fmla="*/ 93 h 235"/>
              <a:gd name="connsiteX84-2743" fmla="*/ 121 w 684"/>
              <a:gd name="connsiteY84-2744" fmla="*/ 104 h 235"/>
              <a:gd name="connsiteX85-2745" fmla="*/ 116 w 684"/>
              <a:gd name="connsiteY85-2746" fmla="*/ 114 h 235"/>
              <a:gd name="connsiteX86-2747" fmla="*/ 116 w 684"/>
              <a:gd name="connsiteY86-2748" fmla="*/ 125 h 235"/>
              <a:gd name="connsiteX87-2749" fmla="*/ 111 w 684"/>
              <a:gd name="connsiteY87-2750" fmla="*/ 130 h 235"/>
              <a:gd name="connsiteX88-2751" fmla="*/ 111 w 684"/>
              <a:gd name="connsiteY88-2752" fmla="*/ 140 h 235"/>
              <a:gd name="connsiteX89-2753" fmla="*/ 111 w 684"/>
              <a:gd name="connsiteY89-2754" fmla="*/ 146 h 235"/>
              <a:gd name="connsiteX90-2755" fmla="*/ 111 w 684"/>
              <a:gd name="connsiteY90-2756" fmla="*/ 151 h 235"/>
              <a:gd name="connsiteX91-2757" fmla="*/ 111 w 684"/>
              <a:gd name="connsiteY91-2758" fmla="*/ 151 h 235"/>
              <a:gd name="connsiteX92-2759" fmla="*/ 111 w 684"/>
              <a:gd name="connsiteY92-2760" fmla="*/ 156 h 235"/>
              <a:gd name="connsiteX93-2761" fmla="*/ 116 w 684"/>
              <a:gd name="connsiteY93-2762" fmla="*/ 156 h 235"/>
              <a:gd name="connsiteX94-2763" fmla="*/ 116 w 684"/>
              <a:gd name="connsiteY94-2764" fmla="*/ 156 h 235"/>
              <a:gd name="connsiteX95-2765" fmla="*/ 121 w 684"/>
              <a:gd name="connsiteY95-2766" fmla="*/ 156 h 235"/>
              <a:gd name="connsiteX96-2767" fmla="*/ 132 w 684"/>
              <a:gd name="connsiteY96-2768" fmla="*/ 156 h 235"/>
              <a:gd name="connsiteX97-2769" fmla="*/ 148 w 684"/>
              <a:gd name="connsiteY97-2770" fmla="*/ 156 h 235"/>
              <a:gd name="connsiteX98-2771" fmla="*/ 169 w 684"/>
              <a:gd name="connsiteY98-2772" fmla="*/ 156 h 235"/>
              <a:gd name="connsiteX99-2773" fmla="*/ 190 w 684"/>
              <a:gd name="connsiteY99-2774" fmla="*/ 156 h 235"/>
              <a:gd name="connsiteX100-2775" fmla="*/ 211 w 684"/>
              <a:gd name="connsiteY100-2776" fmla="*/ 151 h 235"/>
              <a:gd name="connsiteX101-2777" fmla="*/ 242 w 684"/>
              <a:gd name="connsiteY101-2778" fmla="*/ 146 h 235"/>
              <a:gd name="connsiteX102-2779" fmla="*/ 269 w 684"/>
              <a:gd name="connsiteY102-2780" fmla="*/ 146 h 235"/>
              <a:gd name="connsiteX103-2781" fmla="*/ 290 w 684"/>
              <a:gd name="connsiteY103-2782" fmla="*/ 140 h 235"/>
              <a:gd name="connsiteX104-2783" fmla="*/ 311 w 684"/>
              <a:gd name="connsiteY104-2784" fmla="*/ 140 h 235"/>
              <a:gd name="connsiteX105-2785" fmla="*/ 332 w 684"/>
              <a:gd name="connsiteY105-2786" fmla="*/ 135 h 235"/>
              <a:gd name="connsiteX106-2787" fmla="*/ 342 w 684"/>
              <a:gd name="connsiteY106-2788" fmla="*/ 135 h 235"/>
              <a:gd name="connsiteX107-2789" fmla="*/ 358 w 684"/>
              <a:gd name="connsiteY107-2790" fmla="*/ 135 h 235"/>
              <a:gd name="connsiteX108-2791" fmla="*/ 363 w 684"/>
              <a:gd name="connsiteY108-2792" fmla="*/ 135 h 235"/>
              <a:gd name="connsiteX109-2793" fmla="*/ 368 w 684"/>
              <a:gd name="connsiteY109-2794" fmla="*/ 135 h 235"/>
              <a:gd name="connsiteX110-2795" fmla="*/ 368 w 684"/>
              <a:gd name="connsiteY110-2796" fmla="*/ 135 h 235"/>
              <a:gd name="connsiteX0-2797" fmla="*/ 368 w 684"/>
              <a:gd name="connsiteY0-2798" fmla="*/ 133 h 233"/>
              <a:gd name="connsiteX1-2799" fmla="*/ 374 w 684"/>
              <a:gd name="connsiteY1-2800" fmla="*/ 133 h 233"/>
              <a:gd name="connsiteX2-2801" fmla="*/ 379 w 684"/>
              <a:gd name="connsiteY2-2802" fmla="*/ 133 h 233"/>
              <a:gd name="connsiteX3-2803" fmla="*/ 395 w 684"/>
              <a:gd name="connsiteY3-2804" fmla="*/ 128 h 233"/>
              <a:gd name="connsiteX4-2805" fmla="*/ 405 w 684"/>
              <a:gd name="connsiteY4-2806" fmla="*/ 128 h 233"/>
              <a:gd name="connsiteX5-2807" fmla="*/ 421 w 684"/>
              <a:gd name="connsiteY5-2808" fmla="*/ 128 h 233"/>
              <a:gd name="connsiteX6-2809" fmla="*/ 442 w 684"/>
              <a:gd name="connsiteY6-2810" fmla="*/ 123 h 233"/>
              <a:gd name="connsiteX7-2811" fmla="*/ 468 w 684"/>
              <a:gd name="connsiteY7-2812" fmla="*/ 123 h 233"/>
              <a:gd name="connsiteX8-2813" fmla="*/ 495 w 684"/>
              <a:gd name="connsiteY8-2814" fmla="*/ 117 h 233"/>
              <a:gd name="connsiteX9-2815" fmla="*/ 547 w 684"/>
              <a:gd name="connsiteY9-2816" fmla="*/ 112 h 233"/>
              <a:gd name="connsiteX10-2817" fmla="*/ 595 w 684"/>
              <a:gd name="connsiteY10-2818" fmla="*/ 107 h 233"/>
              <a:gd name="connsiteX11-2819" fmla="*/ 642 w 684"/>
              <a:gd name="connsiteY11-2820" fmla="*/ 102 h 233"/>
              <a:gd name="connsiteX12-2821" fmla="*/ 684 w 684"/>
              <a:gd name="connsiteY12-2822" fmla="*/ 102 h 233"/>
              <a:gd name="connsiteX13-2823" fmla="*/ 663 w 684"/>
              <a:gd name="connsiteY13-2824" fmla="*/ 138 h 233"/>
              <a:gd name="connsiteX14-2825" fmla="*/ 653 w 684"/>
              <a:gd name="connsiteY14-2826" fmla="*/ 138 h 233"/>
              <a:gd name="connsiteX15-2827" fmla="*/ 637 w 684"/>
              <a:gd name="connsiteY15-2828" fmla="*/ 138 h 233"/>
              <a:gd name="connsiteX16-2829" fmla="*/ 626 w 684"/>
              <a:gd name="connsiteY16-2830" fmla="*/ 138 h 233"/>
              <a:gd name="connsiteX17-2831" fmla="*/ 610 w 684"/>
              <a:gd name="connsiteY17-2832" fmla="*/ 138 h 233"/>
              <a:gd name="connsiteX18-2833" fmla="*/ 595 w 684"/>
              <a:gd name="connsiteY18-2834" fmla="*/ 144 h 233"/>
              <a:gd name="connsiteX19-2835" fmla="*/ 579 w 684"/>
              <a:gd name="connsiteY19-2836" fmla="*/ 144 h 233"/>
              <a:gd name="connsiteX20-2837" fmla="*/ 558 w 684"/>
              <a:gd name="connsiteY20-2838" fmla="*/ 144 h 233"/>
              <a:gd name="connsiteX21-2839" fmla="*/ 542 w 684"/>
              <a:gd name="connsiteY21-2840" fmla="*/ 144 h 233"/>
              <a:gd name="connsiteX22-2841" fmla="*/ 521 w 684"/>
              <a:gd name="connsiteY22-2842" fmla="*/ 149 h 233"/>
              <a:gd name="connsiteX23-2843" fmla="*/ 500 w 684"/>
              <a:gd name="connsiteY23-2844" fmla="*/ 149 h 233"/>
              <a:gd name="connsiteX24-2845" fmla="*/ 479 w 684"/>
              <a:gd name="connsiteY24-2846" fmla="*/ 154 h 233"/>
              <a:gd name="connsiteX25-2847" fmla="*/ 458 w 684"/>
              <a:gd name="connsiteY25-2848" fmla="*/ 154 h 233"/>
              <a:gd name="connsiteX26-2849" fmla="*/ 432 w 684"/>
              <a:gd name="connsiteY26-2850" fmla="*/ 160 h 233"/>
              <a:gd name="connsiteX27-2851" fmla="*/ 405 w 684"/>
              <a:gd name="connsiteY27-2852" fmla="*/ 160 h 233"/>
              <a:gd name="connsiteX28-2853" fmla="*/ 384 w 684"/>
              <a:gd name="connsiteY28-2854" fmla="*/ 165 h 233"/>
              <a:gd name="connsiteX29-2855" fmla="*/ 353 w 684"/>
              <a:gd name="connsiteY29-2856" fmla="*/ 165 h 233"/>
              <a:gd name="connsiteX30-2857" fmla="*/ 326 w 684"/>
              <a:gd name="connsiteY30-2858" fmla="*/ 170 h 233"/>
              <a:gd name="connsiteX31-2859" fmla="*/ 305 w 684"/>
              <a:gd name="connsiteY31-2860" fmla="*/ 175 h 233"/>
              <a:gd name="connsiteX32-2861" fmla="*/ 279 w 684"/>
              <a:gd name="connsiteY32-2862" fmla="*/ 181 h 233"/>
              <a:gd name="connsiteX33-2863" fmla="*/ 258 w 684"/>
              <a:gd name="connsiteY33-2864" fmla="*/ 181 h 233"/>
              <a:gd name="connsiteX34-2865" fmla="*/ 237 w 684"/>
              <a:gd name="connsiteY34-2866" fmla="*/ 186 h 233"/>
              <a:gd name="connsiteX35-2867" fmla="*/ 216 w 684"/>
              <a:gd name="connsiteY35-2868" fmla="*/ 191 h 233"/>
              <a:gd name="connsiteX36-2869" fmla="*/ 200 w 684"/>
              <a:gd name="connsiteY36-2870" fmla="*/ 191 h 233"/>
              <a:gd name="connsiteX37-2871" fmla="*/ 184 w 684"/>
              <a:gd name="connsiteY37-2872" fmla="*/ 196 h 233"/>
              <a:gd name="connsiteX38-2873" fmla="*/ 169 w 684"/>
              <a:gd name="connsiteY38-2874" fmla="*/ 196 h 233"/>
              <a:gd name="connsiteX39-2875" fmla="*/ 153 w 684"/>
              <a:gd name="connsiteY39-2876" fmla="*/ 202 h 233"/>
              <a:gd name="connsiteX40-2877" fmla="*/ 142 w 684"/>
              <a:gd name="connsiteY40-2878" fmla="*/ 202 h 233"/>
              <a:gd name="connsiteX41-2879" fmla="*/ 132 w 684"/>
              <a:gd name="connsiteY41-2880" fmla="*/ 207 h 233"/>
              <a:gd name="connsiteX42-2881" fmla="*/ 127 w 684"/>
              <a:gd name="connsiteY42-2882" fmla="*/ 207 h 233"/>
              <a:gd name="connsiteX43-2883" fmla="*/ 116 w 684"/>
              <a:gd name="connsiteY43-2884" fmla="*/ 212 h 233"/>
              <a:gd name="connsiteX44-2885" fmla="*/ 111 w 684"/>
              <a:gd name="connsiteY44-2886" fmla="*/ 212 h 233"/>
              <a:gd name="connsiteX45-2887" fmla="*/ 105 w 684"/>
              <a:gd name="connsiteY45-2888" fmla="*/ 217 h 233"/>
              <a:gd name="connsiteX46-2889" fmla="*/ 90 w 684"/>
              <a:gd name="connsiteY46-2890" fmla="*/ 223 h 233"/>
              <a:gd name="connsiteX47-2891" fmla="*/ 79 w 684"/>
              <a:gd name="connsiteY47-2892" fmla="*/ 228 h 233"/>
              <a:gd name="connsiteX48-2893" fmla="*/ 69 w 684"/>
              <a:gd name="connsiteY48-2894" fmla="*/ 233 h 233"/>
              <a:gd name="connsiteX49-2895" fmla="*/ 63 w 684"/>
              <a:gd name="connsiteY49-2896" fmla="*/ 233 h 233"/>
              <a:gd name="connsiteX50-2897" fmla="*/ 58 w 684"/>
              <a:gd name="connsiteY50-2898" fmla="*/ 233 h 233"/>
              <a:gd name="connsiteX51-2899" fmla="*/ 53 w 684"/>
              <a:gd name="connsiteY51-2900" fmla="*/ 233 h 233"/>
              <a:gd name="connsiteX52-2901" fmla="*/ 48 w 684"/>
              <a:gd name="connsiteY52-2902" fmla="*/ 233 h 233"/>
              <a:gd name="connsiteX53-2903" fmla="*/ 37 w 684"/>
              <a:gd name="connsiteY53-2904" fmla="*/ 223 h 233"/>
              <a:gd name="connsiteX54-2905" fmla="*/ 27 w 684"/>
              <a:gd name="connsiteY54-2906" fmla="*/ 217 h 233"/>
              <a:gd name="connsiteX55-2907" fmla="*/ 16 w 684"/>
              <a:gd name="connsiteY55-2908" fmla="*/ 207 h 233"/>
              <a:gd name="connsiteX56-2909" fmla="*/ 11 w 684"/>
              <a:gd name="connsiteY56-2910" fmla="*/ 202 h 233"/>
              <a:gd name="connsiteX57-2911" fmla="*/ 6 w 684"/>
              <a:gd name="connsiteY57-2912" fmla="*/ 191 h 233"/>
              <a:gd name="connsiteX58-2913" fmla="*/ 0 w 684"/>
              <a:gd name="connsiteY58-2914" fmla="*/ 186 h 233"/>
              <a:gd name="connsiteX59-2915" fmla="*/ 6 w 684"/>
              <a:gd name="connsiteY59-2916" fmla="*/ 181 h 233"/>
              <a:gd name="connsiteX60-2917" fmla="*/ 11 w 684"/>
              <a:gd name="connsiteY60-2918" fmla="*/ 175 h 233"/>
              <a:gd name="connsiteX61-2919" fmla="*/ 16 w 684"/>
              <a:gd name="connsiteY61-2920" fmla="*/ 170 h 233"/>
              <a:gd name="connsiteX62-2921" fmla="*/ 27 w 684"/>
              <a:gd name="connsiteY62-2922" fmla="*/ 165 h 233"/>
              <a:gd name="connsiteX63-2923" fmla="*/ 37 w 684"/>
              <a:gd name="connsiteY63-2924" fmla="*/ 154 h 233"/>
              <a:gd name="connsiteX64-2925" fmla="*/ 48 w 684"/>
              <a:gd name="connsiteY64-2926" fmla="*/ 144 h 233"/>
              <a:gd name="connsiteX65-2927" fmla="*/ 53 w 684"/>
              <a:gd name="connsiteY65-2928" fmla="*/ 128 h 233"/>
              <a:gd name="connsiteX66-2929" fmla="*/ 63 w 684"/>
              <a:gd name="connsiteY66-2930" fmla="*/ 112 h 233"/>
              <a:gd name="connsiteX67-2931" fmla="*/ 63 w 684"/>
              <a:gd name="connsiteY67-2932" fmla="*/ 91 h 233"/>
              <a:gd name="connsiteX68-2933" fmla="*/ 69 w 684"/>
              <a:gd name="connsiteY68-2934" fmla="*/ 80 h 233"/>
              <a:gd name="connsiteX69-2935" fmla="*/ 69 w 684"/>
              <a:gd name="connsiteY69-2936" fmla="*/ 65 h 233"/>
              <a:gd name="connsiteX70-2937" fmla="*/ 69 w 684"/>
              <a:gd name="connsiteY70-2938" fmla="*/ 54 h 233"/>
              <a:gd name="connsiteX71-2939" fmla="*/ 58 w 684"/>
              <a:gd name="connsiteY71-2940" fmla="*/ 33 h 233"/>
              <a:gd name="connsiteX72-2941" fmla="*/ 95 w 684"/>
              <a:gd name="connsiteY72-2942" fmla="*/ 1 h 233"/>
              <a:gd name="connsiteX73-2943" fmla="*/ 132 w 684"/>
              <a:gd name="connsiteY73-2944" fmla="*/ 28 h 233"/>
              <a:gd name="connsiteX74-2945" fmla="*/ 137 w 684"/>
              <a:gd name="connsiteY74-2946" fmla="*/ 33 h 233"/>
              <a:gd name="connsiteX75-2947" fmla="*/ 137 w 684"/>
              <a:gd name="connsiteY75-2948" fmla="*/ 38 h 233"/>
              <a:gd name="connsiteX76-2949" fmla="*/ 137 w 684"/>
              <a:gd name="connsiteY76-2950" fmla="*/ 44 h 233"/>
              <a:gd name="connsiteX77-2951" fmla="*/ 137 w 684"/>
              <a:gd name="connsiteY77-2952" fmla="*/ 49 h 233"/>
              <a:gd name="connsiteX78-2953" fmla="*/ 137 w 684"/>
              <a:gd name="connsiteY78-2954" fmla="*/ 54 h 233"/>
              <a:gd name="connsiteX79-2955" fmla="*/ 137 w 684"/>
              <a:gd name="connsiteY79-2956" fmla="*/ 59 h 233"/>
              <a:gd name="connsiteX80-2957" fmla="*/ 132 w 684"/>
              <a:gd name="connsiteY80-2958" fmla="*/ 70 h 233"/>
              <a:gd name="connsiteX81-2959" fmla="*/ 132 w 684"/>
              <a:gd name="connsiteY81-2960" fmla="*/ 80 h 233"/>
              <a:gd name="connsiteX82-2961" fmla="*/ 127 w 684"/>
              <a:gd name="connsiteY82-2962" fmla="*/ 91 h 233"/>
              <a:gd name="connsiteX83-2963" fmla="*/ 121 w 684"/>
              <a:gd name="connsiteY83-2964" fmla="*/ 102 h 233"/>
              <a:gd name="connsiteX84-2965" fmla="*/ 116 w 684"/>
              <a:gd name="connsiteY84-2966" fmla="*/ 112 h 233"/>
              <a:gd name="connsiteX85-2967" fmla="*/ 116 w 684"/>
              <a:gd name="connsiteY85-2968" fmla="*/ 123 h 233"/>
              <a:gd name="connsiteX86-2969" fmla="*/ 111 w 684"/>
              <a:gd name="connsiteY86-2970" fmla="*/ 128 h 233"/>
              <a:gd name="connsiteX87-2971" fmla="*/ 111 w 684"/>
              <a:gd name="connsiteY87-2972" fmla="*/ 138 h 233"/>
              <a:gd name="connsiteX88-2973" fmla="*/ 111 w 684"/>
              <a:gd name="connsiteY88-2974" fmla="*/ 144 h 233"/>
              <a:gd name="connsiteX89-2975" fmla="*/ 111 w 684"/>
              <a:gd name="connsiteY89-2976" fmla="*/ 149 h 233"/>
              <a:gd name="connsiteX90-2977" fmla="*/ 111 w 684"/>
              <a:gd name="connsiteY90-2978" fmla="*/ 149 h 233"/>
              <a:gd name="connsiteX91-2979" fmla="*/ 111 w 684"/>
              <a:gd name="connsiteY91-2980" fmla="*/ 154 h 233"/>
              <a:gd name="connsiteX92-2981" fmla="*/ 116 w 684"/>
              <a:gd name="connsiteY92-2982" fmla="*/ 154 h 233"/>
              <a:gd name="connsiteX93-2983" fmla="*/ 116 w 684"/>
              <a:gd name="connsiteY93-2984" fmla="*/ 154 h 233"/>
              <a:gd name="connsiteX94-2985" fmla="*/ 121 w 684"/>
              <a:gd name="connsiteY94-2986" fmla="*/ 154 h 233"/>
              <a:gd name="connsiteX95-2987" fmla="*/ 132 w 684"/>
              <a:gd name="connsiteY95-2988" fmla="*/ 154 h 233"/>
              <a:gd name="connsiteX96-2989" fmla="*/ 148 w 684"/>
              <a:gd name="connsiteY96-2990" fmla="*/ 154 h 233"/>
              <a:gd name="connsiteX97-2991" fmla="*/ 169 w 684"/>
              <a:gd name="connsiteY97-2992" fmla="*/ 154 h 233"/>
              <a:gd name="connsiteX98-2993" fmla="*/ 190 w 684"/>
              <a:gd name="connsiteY98-2994" fmla="*/ 154 h 233"/>
              <a:gd name="connsiteX99-2995" fmla="*/ 211 w 684"/>
              <a:gd name="connsiteY99-2996" fmla="*/ 149 h 233"/>
              <a:gd name="connsiteX100-2997" fmla="*/ 242 w 684"/>
              <a:gd name="connsiteY100-2998" fmla="*/ 144 h 233"/>
              <a:gd name="connsiteX101-2999" fmla="*/ 269 w 684"/>
              <a:gd name="connsiteY101-3000" fmla="*/ 144 h 233"/>
              <a:gd name="connsiteX102-3001" fmla="*/ 290 w 684"/>
              <a:gd name="connsiteY102-3002" fmla="*/ 138 h 233"/>
              <a:gd name="connsiteX103-3003" fmla="*/ 311 w 684"/>
              <a:gd name="connsiteY103-3004" fmla="*/ 138 h 233"/>
              <a:gd name="connsiteX104-3005" fmla="*/ 332 w 684"/>
              <a:gd name="connsiteY104-3006" fmla="*/ 133 h 233"/>
              <a:gd name="connsiteX105-3007" fmla="*/ 342 w 684"/>
              <a:gd name="connsiteY105-3008" fmla="*/ 133 h 233"/>
              <a:gd name="connsiteX106-3009" fmla="*/ 358 w 684"/>
              <a:gd name="connsiteY106-3010" fmla="*/ 133 h 233"/>
              <a:gd name="connsiteX107-3011" fmla="*/ 363 w 684"/>
              <a:gd name="connsiteY107-3012" fmla="*/ 133 h 233"/>
              <a:gd name="connsiteX108-3013" fmla="*/ 368 w 684"/>
              <a:gd name="connsiteY108-3014" fmla="*/ 133 h 233"/>
              <a:gd name="connsiteX109-3015" fmla="*/ 368 w 684"/>
              <a:gd name="connsiteY109-3016" fmla="*/ 133 h 233"/>
              <a:gd name="connsiteX0-3017" fmla="*/ 368 w 684"/>
              <a:gd name="connsiteY0-3018" fmla="*/ 105 h 205"/>
              <a:gd name="connsiteX1-3019" fmla="*/ 374 w 684"/>
              <a:gd name="connsiteY1-3020" fmla="*/ 105 h 205"/>
              <a:gd name="connsiteX2-3021" fmla="*/ 379 w 684"/>
              <a:gd name="connsiteY2-3022" fmla="*/ 105 h 205"/>
              <a:gd name="connsiteX3-3023" fmla="*/ 395 w 684"/>
              <a:gd name="connsiteY3-3024" fmla="*/ 100 h 205"/>
              <a:gd name="connsiteX4-3025" fmla="*/ 405 w 684"/>
              <a:gd name="connsiteY4-3026" fmla="*/ 100 h 205"/>
              <a:gd name="connsiteX5-3027" fmla="*/ 421 w 684"/>
              <a:gd name="connsiteY5-3028" fmla="*/ 100 h 205"/>
              <a:gd name="connsiteX6-3029" fmla="*/ 442 w 684"/>
              <a:gd name="connsiteY6-3030" fmla="*/ 95 h 205"/>
              <a:gd name="connsiteX7-3031" fmla="*/ 468 w 684"/>
              <a:gd name="connsiteY7-3032" fmla="*/ 95 h 205"/>
              <a:gd name="connsiteX8-3033" fmla="*/ 495 w 684"/>
              <a:gd name="connsiteY8-3034" fmla="*/ 89 h 205"/>
              <a:gd name="connsiteX9-3035" fmla="*/ 547 w 684"/>
              <a:gd name="connsiteY9-3036" fmla="*/ 84 h 205"/>
              <a:gd name="connsiteX10-3037" fmla="*/ 595 w 684"/>
              <a:gd name="connsiteY10-3038" fmla="*/ 79 h 205"/>
              <a:gd name="connsiteX11-3039" fmla="*/ 642 w 684"/>
              <a:gd name="connsiteY11-3040" fmla="*/ 74 h 205"/>
              <a:gd name="connsiteX12-3041" fmla="*/ 684 w 684"/>
              <a:gd name="connsiteY12-3042" fmla="*/ 74 h 205"/>
              <a:gd name="connsiteX13-3043" fmla="*/ 663 w 684"/>
              <a:gd name="connsiteY13-3044" fmla="*/ 110 h 205"/>
              <a:gd name="connsiteX14-3045" fmla="*/ 653 w 684"/>
              <a:gd name="connsiteY14-3046" fmla="*/ 110 h 205"/>
              <a:gd name="connsiteX15-3047" fmla="*/ 637 w 684"/>
              <a:gd name="connsiteY15-3048" fmla="*/ 110 h 205"/>
              <a:gd name="connsiteX16-3049" fmla="*/ 626 w 684"/>
              <a:gd name="connsiteY16-3050" fmla="*/ 110 h 205"/>
              <a:gd name="connsiteX17-3051" fmla="*/ 610 w 684"/>
              <a:gd name="connsiteY17-3052" fmla="*/ 110 h 205"/>
              <a:gd name="connsiteX18-3053" fmla="*/ 595 w 684"/>
              <a:gd name="connsiteY18-3054" fmla="*/ 116 h 205"/>
              <a:gd name="connsiteX19-3055" fmla="*/ 579 w 684"/>
              <a:gd name="connsiteY19-3056" fmla="*/ 116 h 205"/>
              <a:gd name="connsiteX20-3057" fmla="*/ 558 w 684"/>
              <a:gd name="connsiteY20-3058" fmla="*/ 116 h 205"/>
              <a:gd name="connsiteX21-3059" fmla="*/ 542 w 684"/>
              <a:gd name="connsiteY21-3060" fmla="*/ 116 h 205"/>
              <a:gd name="connsiteX22-3061" fmla="*/ 521 w 684"/>
              <a:gd name="connsiteY22-3062" fmla="*/ 121 h 205"/>
              <a:gd name="connsiteX23-3063" fmla="*/ 500 w 684"/>
              <a:gd name="connsiteY23-3064" fmla="*/ 121 h 205"/>
              <a:gd name="connsiteX24-3065" fmla="*/ 479 w 684"/>
              <a:gd name="connsiteY24-3066" fmla="*/ 126 h 205"/>
              <a:gd name="connsiteX25-3067" fmla="*/ 458 w 684"/>
              <a:gd name="connsiteY25-3068" fmla="*/ 126 h 205"/>
              <a:gd name="connsiteX26-3069" fmla="*/ 432 w 684"/>
              <a:gd name="connsiteY26-3070" fmla="*/ 132 h 205"/>
              <a:gd name="connsiteX27-3071" fmla="*/ 405 w 684"/>
              <a:gd name="connsiteY27-3072" fmla="*/ 132 h 205"/>
              <a:gd name="connsiteX28-3073" fmla="*/ 384 w 684"/>
              <a:gd name="connsiteY28-3074" fmla="*/ 137 h 205"/>
              <a:gd name="connsiteX29-3075" fmla="*/ 353 w 684"/>
              <a:gd name="connsiteY29-3076" fmla="*/ 137 h 205"/>
              <a:gd name="connsiteX30-3077" fmla="*/ 326 w 684"/>
              <a:gd name="connsiteY30-3078" fmla="*/ 142 h 205"/>
              <a:gd name="connsiteX31-3079" fmla="*/ 305 w 684"/>
              <a:gd name="connsiteY31-3080" fmla="*/ 147 h 205"/>
              <a:gd name="connsiteX32-3081" fmla="*/ 279 w 684"/>
              <a:gd name="connsiteY32-3082" fmla="*/ 153 h 205"/>
              <a:gd name="connsiteX33-3083" fmla="*/ 258 w 684"/>
              <a:gd name="connsiteY33-3084" fmla="*/ 153 h 205"/>
              <a:gd name="connsiteX34-3085" fmla="*/ 237 w 684"/>
              <a:gd name="connsiteY34-3086" fmla="*/ 158 h 205"/>
              <a:gd name="connsiteX35-3087" fmla="*/ 216 w 684"/>
              <a:gd name="connsiteY35-3088" fmla="*/ 163 h 205"/>
              <a:gd name="connsiteX36-3089" fmla="*/ 200 w 684"/>
              <a:gd name="connsiteY36-3090" fmla="*/ 163 h 205"/>
              <a:gd name="connsiteX37-3091" fmla="*/ 184 w 684"/>
              <a:gd name="connsiteY37-3092" fmla="*/ 168 h 205"/>
              <a:gd name="connsiteX38-3093" fmla="*/ 169 w 684"/>
              <a:gd name="connsiteY38-3094" fmla="*/ 168 h 205"/>
              <a:gd name="connsiteX39-3095" fmla="*/ 153 w 684"/>
              <a:gd name="connsiteY39-3096" fmla="*/ 174 h 205"/>
              <a:gd name="connsiteX40-3097" fmla="*/ 142 w 684"/>
              <a:gd name="connsiteY40-3098" fmla="*/ 174 h 205"/>
              <a:gd name="connsiteX41-3099" fmla="*/ 132 w 684"/>
              <a:gd name="connsiteY41-3100" fmla="*/ 179 h 205"/>
              <a:gd name="connsiteX42-3101" fmla="*/ 127 w 684"/>
              <a:gd name="connsiteY42-3102" fmla="*/ 179 h 205"/>
              <a:gd name="connsiteX43-3103" fmla="*/ 116 w 684"/>
              <a:gd name="connsiteY43-3104" fmla="*/ 184 h 205"/>
              <a:gd name="connsiteX44-3105" fmla="*/ 111 w 684"/>
              <a:gd name="connsiteY44-3106" fmla="*/ 184 h 205"/>
              <a:gd name="connsiteX45-3107" fmla="*/ 105 w 684"/>
              <a:gd name="connsiteY45-3108" fmla="*/ 189 h 205"/>
              <a:gd name="connsiteX46-3109" fmla="*/ 90 w 684"/>
              <a:gd name="connsiteY46-3110" fmla="*/ 195 h 205"/>
              <a:gd name="connsiteX47-3111" fmla="*/ 79 w 684"/>
              <a:gd name="connsiteY47-3112" fmla="*/ 200 h 205"/>
              <a:gd name="connsiteX48-3113" fmla="*/ 69 w 684"/>
              <a:gd name="connsiteY48-3114" fmla="*/ 205 h 205"/>
              <a:gd name="connsiteX49-3115" fmla="*/ 63 w 684"/>
              <a:gd name="connsiteY49-3116" fmla="*/ 205 h 205"/>
              <a:gd name="connsiteX50-3117" fmla="*/ 58 w 684"/>
              <a:gd name="connsiteY50-3118" fmla="*/ 205 h 205"/>
              <a:gd name="connsiteX51-3119" fmla="*/ 53 w 684"/>
              <a:gd name="connsiteY51-3120" fmla="*/ 205 h 205"/>
              <a:gd name="connsiteX52-3121" fmla="*/ 48 w 684"/>
              <a:gd name="connsiteY52-3122" fmla="*/ 205 h 205"/>
              <a:gd name="connsiteX53-3123" fmla="*/ 37 w 684"/>
              <a:gd name="connsiteY53-3124" fmla="*/ 195 h 205"/>
              <a:gd name="connsiteX54-3125" fmla="*/ 27 w 684"/>
              <a:gd name="connsiteY54-3126" fmla="*/ 189 h 205"/>
              <a:gd name="connsiteX55-3127" fmla="*/ 16 w 684"/>
              <a:gd name="connsiteY55-3128" fmla="*/ 179 h 205"/>
              <a:gd name="connsiteX56-3129" fmla="*/ 11 w 684"/>
              <a:gd name="connsiteY56-3130" fmla="*/ 174 h 205"/>
              <a:gd name="connsiteX57-3131" fmla="*/ 6 w 684"/>
              <a:gd name="connsiteY57-3132" fmla="*/ 163 h 205"/>
              <a:gd name="connsiteX58-3133" fmla="*/ 0 w 684"/>
              <a:gd name="connsiteY58-3134" fmla="*/ 158 h 205"/>
              <a:gd name="connsiteX59-3135" fmla="*/ 6 w 684"/>
              <a:gd name="connsiteY59-3136" fmla="*/ 153 h 205"/>
              <a:gd name="connsiteX60-3137" fmla="*/ 11 w 684"/>
              <a:gd name="connsiteY60-3138" fmla="*/ 147 h 205"/>
              <a:gd name="connsiteX61-3139" fmla="*/ 16 w 684"/>
              <a:gd name="connsiteY61-3140" fmla="*/ 142 h 205"/>
              <a:gd name="connsiteX62-3141" fmla="*/ 27 w 684"/>
              <a:gd name="connsiteY62-3142" fmla="*/ 137 h 205"/>
              <a:gd name="connsiteX63-3143" fmla="*/ 37 w 684"/>
              <a:gd name="connsiteY63-3144" fmla="*/ 126 h 205"/>
              <a:gd name="connsiteX64-3145" fmla="*/ 48 w 684"/>
              <a:gd name="connsiteY64-3146" fmla="*/ 116 h 205"/>
              <a:gd name="connsiteX65-3147" fmla="*/ 53 w 684"/>
              <a:gd name="connsiteY65-3148" fmla="*/ 100 h 205"/>
              <a:gd name="connsiteX66-3149" fmla="*/ 63 w 684"/>
              <a:gd name="connsiteY66-3150" fmla="*/ 84 h 205"/>
              <a:gd name="connsiteX67-3151" fmla="*/ 63 w 684"/>
              <a:gd name="connsiteY67-3152" fmla="*/ 63 h 205"/>
              <a:gd name="connsiteX68-3153" fmla="*/ 69 w 684"/>
              <a:gd name="connsiteY68-3154" fmla="*/ 52 h 205"/>
              <a:gd name="connsiteX69-3155" fmla="*/ 69 w 684"/>
              <a:gd name="connsiteY69-3156" fmla="*/ 37 h 205"/>
              <a:gd name="connsiteX70-3157" fmla="*/ 69 w 684"/>
              <a:gd name="connsiteY70-3158" fmla="*/ 26 h 205"/>
              <a:gd name="connsiteX71-3159" fmla="*/ 58 w 684"/>
              <a:gd name="connsiteY71-3160" fmla="*/ 5 h 205"/>
              <a:gd name="connsiteX72-3161" fmla="*/ 132 w 684"/>
              <a:gd name="connsiteY72-3162" fmla="*/ 0 h 205"/>
              <a:gd name="connsiteX73-3163" fmla="*/ 137 w 684"/>
              <a:gd name="connsiteY73-3164" fmla="*/ 5 h 205"/>
              <a:gd name="connsiteX74-3165" fmla="*/ 137 w 684"/>
              <a:gd name="connsiteY74-3166" fmla="*/ 10 h 205"/>
              <a:gd name="connsiteX75-3167" fmla="*/ 137 w 684"/>
              <a:gd name="connsiteY75-3168" fmla="*/ 16 h 205"/>
              <a:gd name="connsiteX76-3169" fmla="*/ 137 w 684"/>
              <a:gd name="connsiteY76-3170" fmla="*/ 21 h 205"/>
              <a:gd name="connsiteX77-3171" fmla="*/ 137 w 684"/>
              <a:gd name="connsiteY77-3172" fmla="*/ 26 h 205"/>
              <a:gd name="connsiteX78-3173" fmla="*/ 137 w 684"/>
              <a:gd name="connsiteY78-3174" fmla="*/ 31 h 205"/>
              <a:gd name="connsiteX79-3175" fmla="*/ 132 w 684"/>
              <a:gd name="connsiteY79-3176" fmla="*/ 42 h 205"/>
              <a:gd name="connsiteX80-3177" fmla="*/ 132 w 684"/>
              <a:gd name="connsiteY80-3178" fmla="*/ 52 h 205"/>
              <a:gd name="connsiteX81-3179" fmla="*/ 127 w 684"/>
              <a:gd name="connsiteY81-3180" fmla="*/ 63 h 205"/>
              <a:gd name="connsiteX82-3181" fmla="*/ 121 w 684"/>
              <a:gd name="connsiteY82-3182" fmla="*/ 74 h 205"/>
              <a:gd name="connsiteX83-3183" fmla="*/ 116 w 684"/>
              <a:gd name="connsiteY83-3184" fmla="*/ 84 h 205"/>
              <a:gd name="connsiteX84-3185" fmla="*/ 116 w 684"/>
              <a:gd name="connsiteY84-3186" fmla="*/ 95 h 205"/>
              <a:gd name="connsiteX85-3187" fmla="*/ 111 w 684"/>
              <a:gd name="connsiteY85-3188" fmla="*/ 100 h 205"/>
              <a:gd name="connsiteX86-3189" fmla="*/ 111 w 684"/>
              <a:gd name="connsiteY86-3190" fmla="*/ 110 h 205"/>
              <a:gd name="connsiteX87-3191" fmla="*/ 111 w 684"/>
              <a:gd name="connsiteY87-3192" fmla="*/ 116 h 205"/>
              <a:gd name="connsiteX88-3193" fmla="*/ 111 w 684"/>
              <a:gd name="connsiteY88-3194" fmla="*/ 121 h 205"/>
              <a:gd name="connsiteX89-3195" fmla="*/ 111 w 684"/>
              <a:gd name="connsiteY89-3196" fmla="*/ 121 h 205"/>
              <a:gd name="connsiteX90-3197" fmla="*/ 111 w 684"/>
              <a:gd name="connsiteY90-3198" fmla="*/ 126 h 205"/>
              <a:gd name="connsiteX91-3199" fmla="*/ 116 w 684"/>
              <a:gd name="connsiteY91-3200" fmla="*/ 126 h 205"/>
              <a:gd name="connsiteX92-3201" fmla="*/ 116 w 684"/>
              <a:gd name="connsiteY92-3202" fmla="*/ 126 h 205"/>
              <a:gd name="connsiteX93-3203" fmla="*/ 121 w 684"/>
              <a:gd name="connsiteY93-3204" fmla="*/ 126 h 205"/>
              <a:gd name="connsiteX94-3205" fmla="*/ 132 w 684"/>
              <a:gd name="connsiteY94-3206" fmla="*/ 126 h 205"/>
              <a:gd name="connsiteX95-3207" fmla="*/ 148 w 684"/>
              <a:gd name="connsiteY95-3208" fmla="*/ 126 h 205"/>
              <a:gd name="connsiteX96-3209" fmla="*/ 169 w 684"/>
              <a:gd name="connsiteY96-3210" fmla="*/ 126 h 205"/>
              <a:gd name="connsiteX97-3211" fmla="*/ 190 w 684"/>
              <a:gd name="connsiteY97-3212" fmla="*/ 126 h 205"/>
              <a:gd name="connsiteX98-3213" fmla="*/ 211 w 684"/>
              <a:gd name="connsiteY98-3214" fmla="*/ 121 h 205"/>
              <a:gd name="connsiteX99-3215" fmla="*/ 242 w 684"/>
              <a:gd name="connsiteY99-3216" fmla="*/ 116 h 205"/>
              <a:gd name="connsiteX100-3217" fmla="*/ 269 w 684"/>
              <a:gd name="connsiteY100-3218" fmla="*/ 116 h 205"/>
              <a:gd name="connsiteX101-3219" fmla="*/ 290 w 684"/>
              <a:gd name="connsiteY101-3220" fmla="*/ 110 h 205"/>
              <a:gd name="connsiteX102-3221" fmla="*/ 311 w 684"/>
              <a:gd name="connsiteY102-3222" fmla="*/ 110 h 205"/>
              <a:gd name="connsiteX103-3223" fmla="*/ 332 w 684"/>
              <a:gd name="connsiteY103-3224" fmla="*/ 105 h 205"/>
              <a:gd name="connsiteX104-3225" fmla="*/ 342 w 684"/>
              <a:gd name="connsiteY104-3226" fmla="*/ 105 h 205"/>
              <a:gd name="connsiteX105-3227" fmla="*/ 358 w 684"/>
              <a:gd name="connsiteY105-3228" fmla="*/ 105 h 205"/>
              <a:gd name="connsiteX106-3229" fmla="*/ 363 w 684"/>
              <a:gd name="connsiteY106-3230" fmla="*/ 105 h 205"/>
              <a:gd name="connsiteX107-3231" fmla="*/ 368 w 684"/>
              <a:gd name="connsiteY107-3232" fmla="*/ 105 h 205"/>
              <a:gd name="connsiteX108-3233" fmla="*/ 368 w 684"/>
              <a:gd name="connsiteY108-3234" fmla="*/ 105 h 205"/>
              <a:gd name="connsiteX0-3235" fmla="*/ 368 w 684"/>
              <a:gd name="connsiteY0-3236" fmla="*/ 103 h 203"/>
              <a:gd name="connsiteX1-3237" fmla="*/ 374 w 684"/>
              <a:gd name="connsiteY1-3238" fmla="*/ 103 h 203"/>
              <a:gd name="connsiteX2-3239" fmla="*/ 379 w 684"/>
              <a:gd name="connsiteY2-3240" fmla="*/ 103 h 203"/>
              <a:gd name="connsiteX3-3241" fmla="*/ 395 w 684"/>
              <a:gd name="connsiteY3-3242" fmla="*/ 98 h 203"/>
              <a:gd name="connsiteX4-3243" fmla="*/ 405 w 684"/>
              <a:gd name="connsiteY4-3244" fmla="*/ 98 h 203"/>
              <a:gd name="connsiteX5-3245" fmla="*/ 421 w 684"/>
              <a:gd name="connsiteY5-3246" fmla="*/ 98 h 203"/>
              <a:gd name="connsiteX6-3247" fmla="*/ 442 w 684"/>
              <a:gd name="connsiteY6-3248" fmla="*/ 93 h 203"/>
              <a:gd name="connsiteX7-3249" fmla="*/ 468 w 684"/>
              <a:gd name="connsiteY7-3250" fmla="*/ 93 h 203"/>
              <a:gd name="connsiteX8-3251" fmla="*/ 495 w 684"/>
              <a:gd name="connsiteY8-3252" fmla="*/ 87 h 203"/>
              <a:gd name="connsiteX9-3253" fmla="*/ 547 w 684"/>
              <a:gd name="connsiteY9-3254" fmla="*/ 82 h 203"/>
              <a:gd name="connsiteX10-3255" fmla="*/ 595 w 684"/>
              <a:gd name="connsiteY10-3256" fmla="*/ 77 h 203"/>
              <a:gd name="connsiteX11-3257" fmla="*/ 642 w 684"/>
              <a:gd name="connsiteY11-3258" fmla="*/ 72 h 203"/>
              <a:gd name="connsiteX12-3259" fmla="*/ 684 w 684"/>
              <a:gd name="connsiteY12-3260" fmla="*/ 72 h 203"/>
              <a:gd name="connsiteX13-3261" fmla="*/ 663 w 684"/>
              <a:gd name="connsiteY13-3262" fmla="*/ 108 h 203"/>
              <a:gd name="connsiteX14-3263" fmla="*/ 653 w 684"/>
              <a:gd name="connsiteY14-3264" fmla="*/ 108 h 203"/>
              <a:gd name="connsiteX15-3265" fmla="*/ 637 w 684"/>
              <a:gd name="connsiteY15-3266" fmla="*/ 108 h 203"/>
              <a:gd name="connsiteX16-3267" fmla="*/ 626 w 684"/>
              <a:gd name="connsiteY16-3268" fmla="*/ 108 h 203"/>
              <a:gd name="connsiteX17-3269" fmla="*/ 610 w 684"/>
              <a:gd name="connsiteY17-3270" fmla="*/ 108 h 203"/>
              <a:gd name="connsiteX18-3271" fmla="*/ 595 w 684"/>
              <a:gd name="connsiteY18-3272" fmla="*/ 114 h 203"/>
              <a:gd name="connsiteX19-3273" fmla="*/ 579 w 684"/>
              <a:gd name="connsiteY19-3274" fmla="*/ 114 h 203"/>
              <a:gd name="connsiteX20-3275" fmla="*/ 558 w 684"/>
              <a:gd name="connsiteY20-3276" fmla="*/ 114 h 203"/>
              <a:gd name="connsiteX21-3277" fmla="*/ 542 w 684"/>
              <a:gd name="connsiteY21-3278" fmla="*/ 114 h 203"/>
              <a:gd name="connsiteX22-3279" fmla="*/ 521 w 684"/>
              <a:gd name="connsiteY22-3280" fmla="*/ 119 h 203"/>
              <a:gd name="connsiteX23-3281" fmla="*/ 500 w 684"/>
              <a:gd name="connsiteY23-3282" fmla="*/ 119 h 203"/>
              <a:gd name="connsiteX24-3283" fmla="*/ 479 w 684"/>
              <a:gd name="connsiteY24-3284" fmla="*/ 124 h 203"/>
              <a:gd name="connsiteX25-3285" fmla="*/ 458 w 684"/>
              <a:gd name="connsiteY25-3286" fmla="*/ 124 h 203"/>
              <a:gd name="connsiteX26-3287" fmla="*/ 432 w 684"/>
              <a:gd name="connsiteY26-3288" fmla="*/ 130 h 203"/>
              <a:gd name="connsiteX27-3289" fmla="*/ 405 w 684"/>
              <a:gd name="connsiteY27-3290" fmla="*/ 130 h 203"/>
              <a:gd name="connsiteX28-3291" fmla="*/ 384 w 684"/>
              <a:gd name="connsiteY28-3292" fmla="*/ 135 h 203"/>
              <a:gd name="connsiteX29-3293" fmla="*/ 353 w 684"/>
              <a:gd name="connsiteY29-3294" fmla="*/ 135 h 203"/>
              <a:gd name="connsiteX30-3295" fmla="*/ 326 w 684"/>
              <a:gd name="connsiteY30-3296" fmla="*/ 140 h 203"/>
              <a:gd name="connsiteX31-3297" fmla="*/ 305 w 684"/>
              <a:gd name="connsiteY31-3298" fmla="*/ 145 h 203"/>
              <a:gd name="connsiteX32-3299" fmla="*/ 279 w 684"/>
              <a:gd name="connsiteY32-3300" fmla="*/ 151 h 203"/>
              <a:gd name="connsiteX33-3301" fmla="*/ 258 w 684"/>
              <a:gd name="connsiteY33-3302" fmla="*/ 151 h 203"/>
              <a:gd name="connsiteX34-3303" fmla="*/ 237 w 684"/>
              <a:gd name="connsiteY34-3304" fmla="*/ 156 h 203"/>
              <a:gd name="connsiteX35-3305" fmla="*/ 216 w 684"/>
              <a:gd name="connsiteY35-3306" fmla="*/ 161 h 203"/>
              <a:gd name="connsiteX36-3307" fmla="*/ 200 w 684"/>
              <a:gd name="connsiteY36-3308" fmla="*/ 161 h 203"/>
              <a:gd name="connsiteX37-3309" fmla="*/ 184 w 684"/>
              <a:gd name="connsiteY37-3310" fmla="*/ 166 h 203"/>
              <a:gd name="connsiteX38-3311" fmla="*/ 169 w 684"/>
              <a:gd name="connsiteY38-3312" fmla="*/ 166 h 203"/>
              <a:gd name="connsiteX39-3313" fmla="*/ 153 w 684"/>
              <a:gd name="connsiteY39-3314" fmla="*/ 172 h 203"/>
              <a:gd name="connsiteX40-3315" fmla="*/ 142 w 684"/>
              <a:gd name="connsiteY40-3316" fmla="*/ 172 h 203"/>
              <a:gd name="connsiteX41-3317" fmla="*/ 132 w 684"/>
              <a:gd name="connsiteY41-3318" fmla="*/ 177 h 203"/>
              <a:gd name="connsiteX42-3319" fmla="*/ 127 w 684"/>
              <a:gd name="connsiteY42-3320" fmla="*/ 177 h 203"/>
              <a:gd name="connsiteX43-3321" fmla="*/ 116 w 684"/>
              <a:gd name="connsiteY43-3322" fmla="*/ 182 h 203"/>
              <a:gd name="connsiteX44-3323" fmla="*/ 111 w 684"/>
              <a:gd name="connsiteY44-3324" fmla="*/ 182 h 203"/>
              <a:gd name="connsiteX45-3325" fmla="*/ 105 w 684"/>
              <a:gd name="connsiteY45-3326" fmla="*/ 187 h 203"/>
              <a:gd name="connsiteX46-3327" fmla="*/ 90 w 684"/>
              <a:gd name="connsiteY46-3328" fmla="*/ 193 h 203"/>
              <a:gd name="connsiteX47-3329" fmla="*/ 79 w 684"/>
              <a:gd name="connsiteY47-3330" fmla="*/ 198 h 203"/>
              <a:gd name="connsiteX48-3331" fmla="*/ 69 w 684"/>
              <a:gd name="connsiteY48-3332" fmla="*/ 203 h 203"/>
              <a:gd name="connsiteX49-3333" fmla="*/ 63 w 684"/>
              <a:gd name="connsiteY49-3334" fmla="*/ 203 h 203"/>
              <a:gd name="connsiteX50-3335" fmla="*/ 58 w 684"/>
              <a:gd name="connsiteY50-3336" fmla="*/ 203 h 203"/>
              <a:gd name="connsiteX51-3337" fmla="*/ 53 w 684"/>
              <a:gd name="connsiteY51-3338" fmla="*/ 203 h 203"/>
              <a:gd name="connsiteX52-3339" fmla="*/ 48 w 684"/>
              <a:gd name="connsiteY52-3340" fmla="*/ 203 h 203"/>
              <a:gd name="connsiteX53-3341" fmla="*/ 37 w 684"/>
              <a:gd name="connsiteY53-3342" fmla="*/ 193 h 203"/>
              <a:gd name="connsiteX54-3343" fmla="*/ 27 w 684"/>
              <a:gd name="connsiteY54-3344" fmla="*/ 187 h 203"/>
              <a:gd name="connsiteX55-3345" fmla="*/ 16 w 684"/>
              <a:gd name="connsiteY55-3346" fmla="*/ 177 h 203"/>
              <a:gd name="connsiteX56-3347" fmla="*/ 11 w 684"/>
              <a:gd name="connsiteY56-3348" fmla="*/ 172 h 203"/>
              <a:gd name="connsiteX57-3349" fmla="*/ 6 w 684"/>
              <a:gd name="connsiteY57-3350" fmla="*/ 161 h 203"/>
              <a:gd name="connsiteX58-3351" fmla="*/ 0 w 684"/>
              <a:gd name="connsiteY58-3352" fmla="*/ 156 h 203"/>
              <a:gd name="connsiteX59-3353" fmla="*/ 6 w 684"/>
              <a:gd name="connsiteY59-3354" fmla="*/ 151 h 203"/>
              <a:gd name="connsiteX60-3355" fmla="*/ 11 w 684"/>
              <a:gd name="connsiteY60-3356" fmla="*/ 145 h 203"/>
              <a:gd name="connsiteX61-3357" fmla="*/ 16 w 684"/>
              <a:gd name="connsiteY61-3358" fmla="*/ 140 h 203"/>
              <a:gd name="connsiteX62-3359" fmla="*/ 27 w 684"/>
              <a:gd name="connsiteY62-3360" fmla="*/ 135 h 203"/>
              <a:gd name="connsiteX63-3361" fmla="*/ 37 w 684"/>
              <a:gd name="connsiteY63-3362" fmla="*/ 124 h 203"/>
              <a:gd name="connsiteX64-3363" fmla="*/ 48 w 684"/>
              <a:gd name="connsiteY64-3364" fmla="*/ 114 h 203"/>
              <a:gd name="connsiteX65-3365" fmla="*/ 53 w 684"/>
              <a:gd name="connsiteY65-3366" fmla="*/ 98 h 203"/>
              <a:gd name="connsiteX66-3367" fmla="*/ 63 w 684"/>
              <a:gd name="connsiteY66-3368" fmla="*/ 82 h 203"/>
              <a:gd name="connsiteX67-3369" fmla="*/ 63 w 684"/>
              <a:gd name="connsiteY67-3370" fmla="*/ 61 h 203"/>
              <a:gd name="connsiteX68-3371" fmla="*/ 69 w 684"/>
              <a:gd name="connsiteY68-3372" fmla="*/ 50 h 203"/>
              <a:gd name="connsiteX69-3373" fmla="*/ 69 w 684"/>
              <a:gd name="connsiteY69-3374" fmla="*/ 35 h 203"/>
              <a:gd name="connsiteX70-3375" fmla="*/ 69 w 684"/>
              <a:gd name="connsiteY70-3376" fmla="*/ 24 h 203"/>
              <a:gd name="connsiteX71-3377" fmla="*/ 58 w 684"/>
              <a:gd name="connsiteY71-3378" fmla="*/ 3 h 203"/>
              <a:gd name="connsiteX72-3379" fmla="*/ 137 w 684"/>
              <a:gd name="connsiteY72-3380" fmla="*/ 3 h 203"/>
              <a:gd name="connsiteX73-3381" fmla="*/ 137 w 684"/>
              <a:gd name="connsiteY73-3382" fmla="*/ 8 h 203"/>
              <a:gd name="connsiteX74-3383" fmla="*/ 137 w 684"/>
              <a:gd name="connsiteY74-3384" fmla="*/ 14 h 203"/>
              <a:gd name="connsiteX75-3385" fmla="*/ 137 w 684"/>
              <a:gd name="connsiteY75-3386" fmla="*/ 19 h 203"/>
              <a:gd name="connsiteX76-3387" fmla="*/ 137 w 684"/>
              <a:gd name="connsiteY76-3388" fmla="*/ 24 h 203"/>
              <a:gd name="connsiteX77-3389" fmla="*/ 137 w 684"/>
              <a:gd name="connsiteY77-3390" fmla="*/ 29 h 203"/>
              <a:gd name="connsiteX78-3391" fmla="*/ 132 w 684"/>
              <a:gd name="connsiteY78-3392" fmla="*/ 40 h 203"/>
              <a:gd name="connsiteX79-3393" fmla="*/ 132 w 684"/>
              <a:gd name="connsiteY79-3394" fmla="*/ 50 h 203"/>
              <a:gd name="connsiteX80-3395" fmla="*/ 127 w 684"/>
              <a:gd name="connsiteY80-3396" fmla="*/ 61 h 203"/>
              <a:gd name="connsiteX81-3397" fmla="*/ 121 w 684"/>
              <a:gd name="connsiteY81-3398" fmla="*/ 72 h 203"/>
              <a:gd name="connsiteX82-3399" fmla="*/ 116 w 684"/>
              <a:gd name="connsiteY82-3400" fmla="*/ 82 h 203"/>
              <a:gd name="connsiteX83-3401" fmla="*/ 116 w 684"/>
              <a:gd name="connsiteY83-3402" fmla="*/ 93 h 203"/>
              <a:gd name="connsiteX84-3403" fmla="*/ 111 w 684"/>
              <a:gd name="connsiteY84-3404" fmla="*/ 98 h 203"/>
              <a:gd name="connsiteX85-3405" fmla="*/ 111 w 684"/>
              <a:gd name="connsiteY85-3406" fmla="*/ 108 h 203"/>
              <a:gd name="connsiteX86-3407" fmla="*/ 111 w 684"/>
              <a:gd name="connsiteY86-3408" fmla="*/ 114 h 203"/>
              <a:gd name="connsiteX87-3409" fmla="*/ 111 w 684"/>
              <a:gd name="connsiteY87-3410" fmla="*/ 119 h 203"/>
              <a:gd name="connsiteX88-3411" fmla="*/ 111 w 684"/>
              <a:gd name="connsiteY88-3412" fmla="*/ 119 h 203"/>
              <a:gd name="connsiteX89-3413" fmla="*/ 111 w 684"/>
              <a:gd name="connsiteY89-3414" fmla="*/ 124 h 203"/>
              <a:gd name="connsiteX90-3415" fmla="*/ 116 w 684"/>
              <a:gd name="connsiteY90-3416" fmla="*/ 124 h 203"/>
              <a:gd name="connsiteX91-3417" fmla="*/ 116 w 684"/>
              <a:gd name="connsiteY91-3418" fmla="*/ 124 h 203"/>
              <a:gd name="connsiteX92-3419" fmla="*/ 121 w 684"/>
              <a:gd name="connsiteY92-3420" fmla="*/ 124 h 203"/>
              <a:gd name="connsiteX93-3421" fmla="*/ 132 w 684"/>
              <a:gd name="connsiteY93-3422" fmla="*/ 124 h 203"/>
              <a:gd name="connsiteX94-3423" fmla="*/ 148 w 684"/>
              <a:gd name="connsiteY94-3424" fmla="*/ 124 h 203"/>
              <a:gd name="connsiteX95-3425" fmla="*/ 169 w 684"/>
              <a:gd name="connsiteY95-3426" fmla="*/ 124 h 203"/>
              <a:gd name="connsiteX96-3427" fmla="*/ 190 w 684"/>
              <a:gd name="connsiteY96-3428" fmla="*/ 124 h 203"/>
              <a:gd name="connsiteX97-3429" fmla="*/ 211 w 684"/>
              <a:gd name="connsiteY97-3430" fmla="*/ 119 h 203"/>
              <a:gd name="connsiteX98-3431" fmla="*/ 242 w 684"/>
              <a:gd name="connsiteY98-3432" fmla="*/ 114 h 203"/>
              <a:gd name="connsiteX99-3433" fmla="*/ 269 w 684"/>
              <a:gd name="connsiteY99-3434" fmla="*/ 114 h 203"/>
              <a:gd name="connsiteX100-3435" fmla="*/ 290 w 684"/>
              <a:gd name="connsiteY100-3436" fmla="*/ 108 h 203"/>
              <a:gd name="connsiteX101-3437" fmla="*/ 311 w 684"/>
              <a:gd name="connsiteY101-3438" fmla="*/ 108 h 203"/>
              <a:gd name="connsiteX102-3439" fmla="*/ 332 w 684"/>
              <a:gd name="connsiteY102-3440" fmla="*/ 103 h 203"/>
              <a:gd name="connsiteX103-3441" fmla="*/ 342 w 684"/>
              <a:gd name="connsiteY103-3442" fmla="*/ 103 h 203"/>
              <a:gd name="connsiteX104-3443" fmla="*/ 358 w 684"/>
              <a:gd name="connsiteY104-3444" fmla="*/ 103 h 203"/>
              <a:gd name="connsiteX105-3445" fmla="*/ 363 w 684"/>
              <a:gd name="connsiteY105-3446" fmla="*/ 103 h 203"/>
              <a:gd name="connsiteX106-3447" fmla="*/ 368 w 684"/>
              <a:gd name="connsiteY106-3448" fmla="*/ 103 h 203"/>
              <a:gd name="connsiteX107-3449" fmla="*/ 368 w 684"/>
              <a:gd name="connsiteY107-3450" fmla="*/ 103 h 203"/>
              <a:gd name="connsiteX0-3451" fmla="*/ 368 w 684"/>
              <a:gd name="connsiteY0-3452" fmla="*/ 103 h 203"/>
              <a:gd name="connsiteX1-3453" fmla="*/ 374 w 684"/>
              <a:gd name="connsiteY1-3454" fmla="*/ 103 h 203"/>
              <a:gd name="connsiteX2-3455" fmla="*/ 379 w 684"/>
              <a:gd name="connsiteY2-3456" fmla="*/ 103 h 203"/>
              <a:gd name="connsiteX3-3457" fmla="*/ 395 w 684"/>
              <a:gd name="connsiteY3-3458" fmla="*/ 98 h 203"/>
              <a:gd name="connsiteX4-3459" fmla="*/ 405 w 684"/>
              <a:gd name="connsiteY4-3460" fmla="*/ 98 h 203"/>
              <a:gd name="connsiteX5-3461" fmla="*/ 421 w 684"/>
              <a:gd name="connsiteY5-3462" fmla="*/ 98 h 203"/>
              <a:gd name="connsiteX6-3463" fmla="*/ 442 w 684"/>
              <a:gd name="connsiteY6-3464" fmla="*/ 93 h 203"/>
              <a:gd name="connsiteX7-3465" fmla="*/ 468 w 684"/>
              <a:gd name="connsiteY7-3466" fmla="*/ 93 h 203"/>
              <a:gd name="connsiteX8-3467" fmla="*/ 495 w 684"/>
              <a:gd name="connsiteY8-3468" fmla="*/ 87 h 203"/>
              <a:gd name="connsiteX9-3469" fmla="*/ 547 w 684"/>
              <a:gd name="connsiteY9-3470" fmla="*/ 82 h 203"/>
              <a:gd name="connsiteX10-3471" fmla="*/ 595 w 684"/>
              <a:gd name="connsiteY10-3472" fmla="*/ 77 h 203"/>
              <a:gd name="connsiteX11-3473" fmla="*/ 642 w 684"/>
              <a:gd name="connsiteY11-3474" fmla="*/ 72 h 203"/>
              <a:gd name="connsiteX12-3475" fmla="*/ 684 w 684"/>
              <a:gd name="connsiteY12-3476" fmla="*/ 72 h 203"/>
              <a:gd name="connsiteX13-3477" fmla="*/ 663 w 684"/>
              <a:gd name="connsiteY13-3478" fmla="*/ 108 h 203"/>
              <a:gd name="connsiteX14-3479" fmla="*/ 653 w 684"/>
              <a:gd name="connsiteY14-3480" fmla="*/ 108 h 203"/>
              <a:gd name="connsiteX15-3481" fmla="*/ 637 w 684"/>
              <a:gd name="connsiteY15-3482" fmla="*/ 108 h 203"/>
              <a:gd name="connsiteX16-3483" fmla="*/ 626 w 684"/>
              <a:gd name="connsiteY16-3484" fmla="*/ 108 h 203"/>
              <a:gd name="connsiteX17-3485" fmla="*/ 610 w 684"/>
              <a:gd name="connsiteY17-3486" fmla="*/ 108 h 203"/>
              <a:gd name="connsiteX18-3487" fmla="*/ 595 w 684"/>
              <a:gd name="connsiteY18-3488" fmla="*/ 114 h 203"/>
              <a:gd name="connsiteX19-3489" fmla="*/ 579 w 684"/>
              <a:gd name="connsiteY19-3490" fmla="*/ 114 h 203"/>
              <a:gd name="connsiteX20-3491" fmla="*/ 558 w 684"/>
              <a:gd name="connsiteY20-3492" fmla="*/ 114 h 203"/>
              <a:gd name="connsiteX21-3493" fmla="*/ 542 w 684"/>
              <a:gd name="connsiteY21-3494" fmla="*/ 114 h 203"/>
              <a:gd name="connsiteX22-3495" fmla="*/ 521 w 684"/>
              <a:gd name="connsiteY22-3496" fmla="*/ 119 h 203"/>
              <a:gd name="connsiteX23-3497" fmla="*/ 500 w 684"/>
              <a:gd name="connsiteY23-3498" fmla="*/ 119 h 203"/>
              <a:gd name="connsiteX24-3499" fmla="*/ 479 w 684"/>
              <a:gd name="connsiteY24-3500" fmla="*/ 124 h 203"/>
              <a:gd name="connsiteX25-3501" fmla="*/ 458 w 684"/>
              <a:gd name="connsiteY25-3502" fmla="*/ 124 h 203"/>
              <a:gd name="connsiteX26-3503" fmla="*/ 432 w 684"/>
              <a:gd name="connsiteY26-3504" fmla="*/ 130 h 203"/>
              <a:gd name="connsiteX27-3505" fmla="*/ 405 w 684"/>
              <a:gd name="connsiteY27-3506" fmla="*/ 130 h 203"/>
              <a:gd name="connsiteX28-3507" fmla="*/ 384 w 684"/>
              <a:gd name="connsiteY28-3508" fmla="*/ 135 h 203"/>
              <a:gd name="connsiteX29-3509" fmla="*/ 353 w 684"/>
              <a:gd name="connsiteY29-3510" fmla="*/ 135 h 203"/>
              <a:gd name="connsiteX30-3511" fmla="*/ 326 w 684"/>
              <a:gd name="connsiteY30-3512" fmla="*/ 140 h 203"/>
              <a:gd name="connsiteX31-3513" fmla="*/ 305 w 684"/>
              <a:gd name="connsiteY31-3514" fmla="*/ 145 h 203"/>
              <a:gd name="connsiteX32-3515" fmla="*/ 279 w 684"/>
              <a:gd name="connsiteY32-3516" fmla="*/ 151 h 203"/>
              <a:gd name="connsiteX33-3517" fmla="*/ 258 w 684"/>
              <a:gd name="connsiteY33-3518" fmla="*/ 151 h 203"/>
              <a:gd name="connsiteX34-3519" fmla="*/ 237 w 684"/>
              <a:gd name="connsiteY34-3520" fmla="*/ 156 h 203"/>
              <a:gd name="connsiteX35-3521" fmla="*/ 216 w 684"/>
              <a:gd name="connsiteY35-3522" fmla="*/ 161 h 203"/>
              <a:gd name="connsiteX36-3523" fmla="*/ 200 w 684"/>
              <a:gd name="connsiteY36-3524" fmla="*/ 161 h 203"/>
              <a:gd name="connsiteX37-3525" fmla="*/ 184 w 684"/>
              <a:gd name="connsiteY37-3526" fmla="*/ 166 h 203"/>
              <a:gd name="connsiteX38-3527" fmla="*/ 169 w 684"/>
              <a:gd name="connsiteY38-3528" fmla="*/ 166 h 203"/>
              <a:gd name="connsiteX39-3529" fmla="*/ 153 w 684"/>
              <a:gd name="connsiteY39-3530" fmla="*/ 172 h 203"/>
              <a:gd name="connsiteX40-3531" fmla="*/ 142 w 684"/>
              <a:gd name="connsiteY40-3532" fmla="*/ 172 h 203"/>
              <a:gd name="connsiteX41-3533" fmla="*/ 132 w 684"/>
              <a:gd name="connsiteY41-3534" fmla="*/ 177 h 203"/>
              <a:gd name="connsiteX42-3535" fmla="*/ 127 w 684"/>
              <a:gd name="connsiteY42-3536" fmla="*/ 177 h 203"/>
              <a:gd name="connsiteX43-3537" fmla="*/ 116 w 684"/>
              <a:gd name="connsiteY43-3538" fmla="*/ 182 h 203"/>
              <a:gd name="connsiteX44-3539" fmla="*/ 111 w 684"/>
              <a:gd name="connsiteY44-3540" fmla="*/ 182 h 203"/>
              <a:gd name="connsiteX45-3541" fmla="*/ 105 w 684"/>
              <a:gd name="connsiteY45-3542" fmla="*/ 187 h 203"/>
              <a:gd name="connsiteX46-3543" fmla="*/ 90 w 684"/>
              <a:gd name="connsiteY46-3544" fmla="*/ 193 h 203"/>
              <a:gd name="connsiteX47-3545" fmla="*/ 79 w 684"/>
              <a:gd name="connsiteY47-3546" fmla="*/ 198 h 203"/>
              <a:gd name="connsiteX48-3547" fmla="*/ 69 w 684"/>
              <a:gd name="connsiteY48-3548" fmla="*/ 203 h 203"/>
              <a:gd name="connsiteX49-3549" fmla="*/ 63 w 684"/>
              <a:gd name="connsiteY49-3550" fmla="*/ 203 h 203"/>
              <a:gd name="connsiteX50-3551" fmla="*/ 58 w 684"/>
              <a:gd name="connsiteY50-3552" fmla="*/ 203 h 203"/>
              <a:gd name="connsiteX51-3553" fmla="*/ 53 w 684"/>
              <a:gd name="connsiteY51-3554" fmla="*/ 203 h 203"/>
              <a:gd name="connsiteX52-3555" fmla="*/ 48 w 684"/>
              <a:gd name="connsiteY52-3556" fmla="*/ 203 h 203"/>
              <a:gd name="connsiteX53-3557" fmla="*/ 37 w 684"/>
              <a:gd name="connsiteY53-3558" fmla="*/ 193 h 203"/>
              <a:gd name="connsiteX54-3559" fmla="*/ 27 w 684"/>
              <a:gd name="connsiteY54-3560" fmla="*/ 187 h 203"/>
              <a:gd name="connsiteX55-3561" fmla="*/ 16 w 684"/>
              <a:gd name="connsiteY55-3562" fmla="*/ 177 h 203"/>
              <a:gd name="connsiteX56-3563" fmla="*/ 11 w 684"/>
              <a:gd name="connsiteY56-3564" fmla="*/ 172 h 203"/>
              <a:gd name="connsiteX57-3565" fmla="*/ 6 w 684"/>
              <a:gd name="connsiteY57-3566" fmla="*/ 161 h 203"/>
              <a:gd name="connsiteX58-3567" fmla="*/ 0 w 684"/>
              <a:gd name="connsiteY58-3568" fmla="*/ 156 h 203"/>
              <a:gd name="connsiteX59-3569" fmla="*/ 6 w 684"/>
              <a:gd name="connsiteY59-3570" fmla="*/ 151 h 203"/>
              <a:gd name="connsiteX60-3571" fmla="*/ 11 w 684"/>
              <a:gd name="connsiteY60-3572" fmla="*/ 145 h 203"/>
              <a:gd name="connsiteX61-3573" fmla="*/ 16 w 684"/>
              <a:gd name="connsiteY61-3574" fmla="*/ 140 h 203"/>
              <a:gd name="connsiteX62-3575" fmla="*/ 27 w 684"/>
              <a:gd name="connsiteY62-3576" fmla="*/ 135 h 203"/>
              <a:gd name="connsiteX63-3577" fmla="*/ 37 w 684"/>
              <a:gd name="connsiteY63-3578" fmla="*/ 124 h 203"/>
              <a:gd name="connsiteX64-3579" fmla="*/ 48 w 684"/>
              <a:gd name="connsiteY64-3580" fmla="*/ 114 h 203"/>
              <a:gd name="connsiteX65-3581" fmla="*/ 53 w 684"/>
              <a:gd name="connsiteY65-3582" fmla="*/ 98 h 203"/>
              <a:gd name="connsiteX66-3583" fmla="*/ 63 w 684"/>
              <a:gd name="connsiteY66-3584" fmla="*/ 82 h 203"/>
              <a:gd name="connsiteX67-3585" fmla="*/ 63 w 684"/>
              <a:gd name="connsiteY67-3586" fmla="*/ 61 h 203"/>
              <a:gd name="connsiteX68-3587" fmla="*/ 69 w 684"/>
              <a:gd name="connsiteY68-3588" fmla="*/ 50 h 203"/>
              <a:gd name="connsiteX69-3589" fmla="*/ 69 w 684"/>
              <a:gd name="connsiteY69-3590" fmla="*/ 35 h 203"/>
              <a:gd name="connsiteX70-3591" fmla="*/ 69 w 684"/>
              <a:gd name="connsiteY70-3592" fmla="*/ 24 h 203"/>
              <a:gd name="connsiteX71-3593" fmla="*/ 58 w 684"/>
              <a:gd name="connsiteY71-3594" fmla="*/ 3 h 203"/>
              <a:gd name="connsiteX72-3595" fmla="*/ 137 w 684"/>
              <a:gd name="connsiteY72-3596" fmla="*/ 3 h 203"/>
              <a:gd name="connsiteX73-3597" fmla="*/ 137 w 684"/>
              <a:gd name="connsiteY73-3598" fmla="*/ 14 h 203"/>
              <a:gd name="connsiteX74-3599" fmla="*/ 137 w 684"/>
              <a:gd name="connsiteY74-3600" fmla="*/ 19 h 203"/>
              <a:gd name="connsiteX75-3601" fmla="*/ 137 w 684"/>
              <a:gd name="connsiteY75-3602" fmla="*/ 24 h 203"/>
              <a:gd name="connsiteX76-3603" fmla="*/ 137 w 684"/>
              <a:gd name="connsiteY76-3604" fmla="*/ 29 h 203"/>
              <a:gd name="connsiteX77-3605" fmla="*/ 132 w 684"/>
              <a:gd name="connsiteY77-3606" fmla="*/ 40 h 203"/>
              <a:gd name="connsiteX78-3607" fmla="*/ 132 w 684"/>
              <a:gd name="connsiteY78-3608" fmla="*/ 50 h 203"/>
              <a:gd name="connsiteX79-3609" fmla="*/ 127 w 684"/>
              <a:gd name="connsiteY79-3610" fmla="*/ 61 h 203"/>
              <a:gd name="connsiteX80-3611" fmla="*/ 121 w 684"/>
              <a:gd name="connsiteY80-3612" fmla="*/ 72 h 203"/>
              <a:gd name="connsiteX81-3613" fmla="*/ 116 w 684"/>
              <a:gd name="connsiteY81-3614" fmla="*/ 82 h 203"/>
              <a:gd name="connsiteX82-3615" fmla="*/ 116 w 684"/>
              <a:gd name="connsiteY82-3616" fmla="*/ 93 h 203"/>
              <a:gd name="connsiteX83-3617" fmla="*/ 111 w 684"/>
              <a:gd name="connsiteY83-3618" fmla="*/ 98 h 203"/>
              <a:gd name="connsiteX84-3619" fmla="*/ 111 w 684"/>
              <a:gd name="connsiteY84-3620" fmla="*/ 108 h 203"/>
              <a:gd name="connsiteX85-3621" fmla="*/ 111 w 684"/>
              <a:gd name="connsiteY85-3622" fmla="*/ 114 h 203"/>
              <a:gd name="connsiteX86-3623" fmla="*/ 111 w 684"/>
              <a:gd name="connsiteY86-3624" fmla="*/ 119 h 203"/>
              <a:gd name="connsiteX87-3625" fmla="*/ 111 w 684"/>
              <a:gd name="connsiteY87-3626" fmla="*/ 119 h 203"/>
              <a:gd name="connsiteX88-3627" fmla="*/ 111 w 684"/>
              <a:gd name="connsiteY88-3628" fmla="*/ 124 h 203"/>
              <a:gd name="connsiteX89-3629" fmla="*/ 116 w 684"/>
              <a:gd name="connsiteY89-3630" fmla="*/ 124 h 203"/>
              <a:gd name="connsiteX90-3631" fmla="*/ 116 w 684"/>
              <a:gd name="connsiteY90-3632" fmla="*/ 124 h 203"/>
              <a:gd name="connsiteX91-3633" fmla="*/ 121 w 684"/>
              <a:gd name="connsiteY91-3634" fmla="*/ 124 h 203"/>
              <a:gd name="connsiteX92-3635" fmla="*/ 132 w 684"/>
              <a:gd name="connsiteY92-3636" fmla="*/ 124 h 203"/>
              <a:gd name="connsiteX93-3637" fmla="*/ 148 w 684"/>
              <a:gd name="connsiteY93-3638" fmla="*/ 124 h 203"/>
              <a:gd name="connsiteX94-3639" fmla="*/ 169 w 684"/>
              <a:gd name="connsiteY94-3640" fmla="*/ 124 h 203"/>
              <a:gd name="connsiteX95-3641" fmla="*/ 190 w 684"/>
              <a:gd name="connsiteY95-3642" fmla="*/ 124 h 203"/>
              <a:gd name="connsiteX96-3643" fmla="*/ 211 w 684"/>
              <a:gd name="connsiteY96-3644" fmla="*/ 119 h 203"/>
              <a:gd name="connsiteX97-3645" fmla="*/ 242 w 684"/>
              <a:gd name="connsiteY97-3646" fmla="*/ 114 h 203"/>
              <a:gd name="connsiteX98-3647" fmla="*/ 269 w 684"/>
              <a:gd name="connsiteY98-3648" fmla="*/ 114 h 203"/>
              <a:gd name="connsiteX99-3649" fmla="*/ 290 w 684"/>
              <a:gd name="connsiteY99-3650" fmla="*/ 108 h 203"/>
              <a:gd name="connsiteX100-3651" fmla="*/ 311 w 684"/>
              <a:gd name="connsiteY100-3652" fmla="*/ 108 h 203"/>
              <a:gd name="connsiteX101-3653" fmla="*/ 332 w 684"/>
              <a:gd name="connsiteY101-3654" fmla="*/ 103 h 203"/>
              <a:gd name="connsiteX102-3655" fmla="*/ 342 w 684"/>
              <a:gd name="connsiteY102-3656" fmla="*/ 103 h 203"/>
              <a:gd name="connsiteX103-3657" fmla="*/ 358 w 684"/>
              <a:gd name="connsiteY103-3658" fmla="*/ 103 h 203"/>
              <a:gd name="connsiteX104-3659" fmla="*/ 363 w 684"/>
              <a:gd name="connsiteY104-3660" fmla="*/ 103 h 203"/>
              <a:gd name="connsiteX105-3661" fmla="*/ 368 w 684"/>
              <a:gd name="connsiteY105-3662" fmla="*/ 103 h 203"/>
              <a:gd name="connsiteX106-3663" fmla="*/ 368 w 684"/>
              <a:gd name="connsiteY106-3664" fmla="*/ 103 h 203"/>
              <a:gd name="connsiteX0-3665" fmla="*/ 368 w 684"/>
              <a:gd name="connsiteY0-3666" fmla="*/ 103 h 203"/>
              <a:gd name="connsiteX1-3667" fmla="*/ 374 w 684"/>
              <a:gd name="connsiteY1-3668" fmla="*/ 103 h 203"/>
              <a:gd name="connsiteX2-3669" fmla="*/ 379 w 684"/>
              <a:gd name="connsiteY2-3670" fmla="*/ 103 h 203"/>
              <a:gd name="connsiteX3-3671" fmla="*/ 395 w 684"/>
              <a:gd name="connsiteY3-3672" fmla="*/ 98 h 203"/>
              <a:gd name="connsiteX4-3673" fmla="*/ 405 w 684"/>
              <a:gd name="connsiteY4-3674" fmla="*/ 98 h 203"/>
              <a:gd name="connsiteX5-3675" fmla="*/ 421 w 684"/>
              <a:gd name="connsiteY5-3676" fmla="*/ 98 h 203"/>
              <a:gd name="connsiteX6-3677" fmla="*/ 442 w 684"/>
              <a:gd name="connsiteY6-3678" fmla="*/ 93 h 203"/>
              <a:gd name="connsiteX7-3679" fmla="*/ 468 w 684"/>
              <a:gd name="connsiteY7-3680" fmla="*/ 93 h 203"/>
              <a:gd name="connsiteX8-3681" fmla="*/ 495 w 684"/>
              <a:gd name="connsiteY8-3682" fmla="*/ 87 h 203"/>
              <a:gd name="connsiteX9-3683" fmla="*/ 547 w 684"/>
              <a:gd name="connsiteY9-3684" fmla="*/ 82 h 203"/>
              <a:gd name="connsiteX10-3685" fmla="*/ 595 w 684"/>
              <a:gd name="connsiteY10-3686" fmla="*/ 77 h 203"/>
              <a:gd name="connsiteX11-3687" fmla="*/ 642 w 684"/>
              <a:gd name="connsiteY11-3688" fmla="*/ 72 h 203"/>
              <a:gd name="connsiteX12-3689" fmla="*/ 684 w 684"/>
              <a:gd name="connsiteY12-3690" fmla="*/ 72 h 203"/>
              <a:gd name="connsiteX13-3691" fmla="*/ 663 w 684"/>
              <a:gd name="connsiteY13-3692" fmla="*/ 108 h 203"/>
              <a:gd name="connsiteX14-3693" fmla="*/ 653 w 684"/>
              <a:gd name="connsiteY14-3694" fmla="*/ 108 h 203"/>
              <a:gd name="connsiteX15-3695" fmla="*/ 637 w 684"/>
              <a:gd name="connsiteY15-3696" fmla="*/ 108 h 203"/>
              <a:gd name="connsiteX16-3697" fmla="*/ 626 w 684"/>
              <a:gd name="connsiteY16-3698" fmla="*/ 108 h 203"/>
              <a:gd name="connsiteX17-3699" fmla="*/ 610 w 684"/>
              <a:gd name="connsiteY17-3700" fmla="*/ 108 h 203"/>
              <a:gd name="connsiteX18-3701" fmla="*/ 595 w 684"/>
              <a:gd name="connsiteY18-3702" fmla="*/ 114 h 203"/>
              <a:gd name="connsiteX19-3703" fmla="*/ 579 w 684"/>
              <a:gd name="connsiteY19-3704" fmla="*/ 114 h 203"/>
              <a:gd name="connsiteX20-3705" fmla="*/ 558 w 684"/>
              <a:gd name="connsiteY20-3706" fmla="*/ 114 h 203"/>
              <a:gd name="connsiteX21-3707" fmla="*/ 542 w 684"/>
              <a:gd name="connsiteY21-3708" fmla="*/ 114 h 203"/>
              <a:gd name="connsiteX22-3709" fmla="*/ 521 w 684"/>
              <a:gd name="connsiteY22-3710" fmla="*/ 119 h 203"/>
              <a:gd name="connsiteX23-3711" fmla="*/ 500 w 684"/>
              <a:gd name="connsiteY23-3712" fmla="*/ 119 h 203"/>
              <a:gd name="connsiteX24-3713" fmla="*/ 479 w 684"/>
              <a:gd name="connsiteY24-3714" fmla="*/ 124 h 203"/>
              <a:gd name="connsiteX25-3715" fmla="*/ 458 w 684"/>
              <a:gd name="connsiteY25-3716" fmla="*/ 124 h 203"/>
              <a:gd name="connsiteX26-3717" fmla="*/ 432 w 684"/>
              <a:gd name="connsiteY26-3718" fmla="*/ 130 h 203"/>
              <a:gd name="connsiteX27-3719" fmla="*/ 405 w 684"/>
              <a:gd name="connsiteY27-3720" fmla="*/ 130 h 203"/>
              <a:gd name="connsiteX28-3721" fmla="*/ 384 w 684"/>
              <a:gd name="connsiteY28-3722" fmla="*/ 135 h 203"/>
              <a:gd name="connsiteX29-3723" fmla="*/ 353 w 684"/>
              <a:gd name="connsiteY29-3724" fmla="*/ 135 h 203"/>
              <a:gd name="connsiteX30-3725" fmla="*/ 326 w 684"/>
              <a:gd name="connsiteY30-3726" fmla="*/ 140 h 203"/>
              <a:gd name="connsiteX31-3727" fmla="*/ 305 w 684"/>
              <a:gd name="connsiteY31-3728" fmla="*/ 145 h 203"/>
              <a:gd name="connsiteX32-3729" fmla="*/ 279 w 684"/>
              <a:gd name="connsiteY32-3730" fmla="*/ 151 h 203"/>
              <a:gd name="connsiteX33-3731" fmla="*/ 258 w 684"/>
              <a:gd name="connsiteY33-3732" fmla="*/ 151 h 203"/>
              <a:gd name="connsiteX34-3733" fmla="*/ 237 w 684"/>
              <a:gd name="connsiteY34-3734" fmla="*/ 156 h 203"/>
              <a:gd name="connsiteX35-3735" fmla="*/ 216 w 684"/>
              <a:gd name="connsiteY35-3736" fmla="*/ 161 h 203"/>
              <a:gd name="connsiteX36-3737" fmla="*/ 200 w 684"/>
              <a:gd name="connsiteY36-3738" fmla="*/ 161 h 203"/>
              <a:gd name="connsiteX37-3739" fmla="*/ 184 w 684"/>
              <a:gd name="connsiteY37-3740" fmla="*/ 166 h 203"/>
              <a:gd name="connsiteX38-3741" fmla="*/ 169 w 684"/>
              <a:gd name="connsiteY38-3742" fmla="*/ 166 h 203"/>
              <a:gd name="connsiteX39-3743" fmla="*/ 153 w 684"/>
              <a:gd name="connsiteY39-3744" fmla="*/ 172 h 203"/>
              <a:gd name="connsiteX40-3745" fmla="*/ 142 w 684"/>
              <a:gd name="connsiteY40-3746" fmla="*/ 172 h 203"/>
              <a:gd name="connsiteX41-3747" fmla="*/ 132 w 684"/>
              <a:gd name="connsiteY41-3748" fmla="*/ 177 h 203"/>
              <a:gd name="connsiteX42-3749" fmla="*/ 127 w 684"/>
              <a:gd name="connsiteY42-3750" fmla="*/ 177 h 203"/>
              <a:gd name="connsiteX43-3751" fmla="*/ 116 w 684"/>
              <a:gd name="connsiteY43-3752" fmla="*/ 182 h 203"/>
              <a:gd name="connsiteX44-3753" fmla="*/ 111 w 684"/>
              <a:gd name="connsiteY44-3754" fmla="*/ 182 h 203"/>
              <a:gd name="connsiteX45-3755" fmla="*/ 105 w 684"/>
              <a:gd name="connsiteY45-3756" fmla="*/ 187 h 203"/>
              <a:gd name="connsiteX46-3757" fmla="*/ 90 w 684"/>
              <a:gd name="connsiteY46-3758" fmla="*/ 193 h 203"/>
              <a:gd name="connsiteX47-3759" fmla="*/ 79 w 684"/>
              <a:gd name="connsiteY47-3760" fmla="*/ 198 h 203"/>
              <a:gd name="connsiteX48-3761" fmla="*/ 69 w 684"/>
              <a:gd name="connsiteY48-3762" fmla="*/ 203 h 203"/>
              <a:gd name="connsiteX49-3763" fmla="*/ 63 w 684"/>
              <a:gd name="connsiteY49-3764" fmla="*/ 203 h 203"/>
              <a:gd name="connsiteX50-3765" fmla="*/ 58 w 684"/>
              <a:gd name="connsiteY50-3766" fmla="*/ 203 h 203"/>
              <a:gd name="connsiteX51-3767" fmla="*/ 53 w 684"/>
              <a:gd name="connsiteY51-3768" fmla="*/ 203 h 203"/>
              <a:gd name="connsiteX52-3769" fmla="*/ 48 w 684"/>
              <a:gd name="connsiteY52-3770" fmla="*/ 203 h 203"/>
              <a:gd name="connsiteX53-3771" fmla="*/ 37 w 684"/>
              <a:gd name="connsiteY53-3772" fmla="*/ 193 h 203"/>
              <a:gd name="connsiteX54-3773" fmla="*/ 27 w 684"/>
              <a:gd name="connsiteY54-3774" fmla="*/ 187 h 203"/>
              <a:gd name="connsiteX55-3775" fmla="*/ 16 w 684"/>
              <a:gd name="connsiteY55-3776" fmla="*/ 177 h 203"/>
              <a:gd name="connsiteX56-3777" fmla="*/ 11 w 684"/>
              <a:gd name="connsiteY56-3778" fmla="*/ 172 h 203"/>
              <a:gd name="connsiteX57-3779" fmla="*/ 6 w 684"/>
              <a:gd name="connsiteY57-3780" fmla="*/ 161 h 203"/>
              <a:gd name="connsiteX58-3781" fmla="*/ 0 w 684"/>
              <a:gd name="connsiteY58-3782" fmla="*/ 156 h 203"/>
              <a:gd name="connsiteX59-3783" fmla="*/ 6 w 684"/>
              <a:gd name="connsiteY59-3784" fmla="*/ 151 h 203"/>
              <a:gd name="connsiteX60-3785" fmla="*/ 11 w 684"/>
              <a:gd name="connsiteY60-3786" fmla="*/ 145 h 203"/>
              <a:gd name="connsiteX61-3787" fmla="*/ 16 w 684"/>
              <a:gd name="connsiteY61-3788" fmla="*/ 140 h 203"/>
              <a:gd name="connsiteX62-3789" fmla="*/ 27 w 684"/>
              <a:gd name="connsiteY62-3790" fmla="*/ 135 h 203"/>
              <a:gd name="connsiteX63-3791" fmla="*/ 37 w 684"/>
              <a:gd name="connsiteY63-3792" fmla="*/ 124 h 203"/>
              <a:gd name="connsiteX64-3793" fmla="*/ 48 w 684"/>
              <a:gd name="connsiteY64-3794" fmla="*/ 114 h 203"/>
              <a:gd name="connsiteX65-3795" fmla="*/ 53 w 684"/>
              <a:gd name="connsiteY65-3796" fmla="*/ 98 h 203"/>
              <a:gd name="connsiteX66-3797" fmla="*/ 63 w 684"/>
              <a:gd name="connsiteY66-3798" fmla="*/ 82 h 203"/>
              <a:gd name="connsiteX67-3799" fmla="*/ 63 w 684"/>
              <a:gd name="connsiteY67-3800" fmla="*/ 61 h 203"/>
              <a:gd name="connsiteX68-3801" fmla="*/ 69 w 684"/>
              <a:gd name="connsiteY68-3802" fmla="*/ 50 h 203"/>
              <a:gd name="connsiteX69-3803" fmla="*/ 69 w 684"/>
              <a:gd name="connsiteY69-3804" fmla="*/ 35 h 203"/>
              <a:gd name="connsiteX70-3805" fmla="*/ 69 w 684"/>
              <a:gd name="connsiteY70-3806" fmla="*/ 24 h 203"/>
              <a:gd name="connsiteX71-3807" fmla="*/ 58 w 684"/>
              <a:gd name="connsiteY71-3808" fmla="*/ 3 h 203"/>
              <a:gd name="connsiteX72-3809" fmla="*/ 137 w 684"/>
              <a:gd name="connsiteY72-3810" fmla="*/ 3 h 203"/>
              <a:gd name="connsiteX73-3811" fmla="*/ 137 w 684"/>
              <a:gd name="connsiteY73-3812" fmla="*/ 14 h 203"/>
              <a:gd name="connsiteX74-3813" fmla="*/ 137 w 684"/>
              <a:gd name="connsiteY74-3814" fmla="*/ 19 h 203"/>
              <a:gd name="connsiteX75-3815" fmla="*/ 137 w 684"/>
              <a:gd name="connsiteY75-3816" fmla="*/ 29 h 203"/>
              <a:gd name="connsiteX76-3817" fmla="*/ 132 w 684"/>
              <a:gd name="connsiteY76-3818" fmla="*/ 40 h 203"/>
              <a:gd name="connsiteX77-3819" fmla="*/ 132 w 684"/>
              <a:gd name="connsiteY77-3820" fmla="*/ 50 h 203"/>
              <a:gd name="connsiteX78-3821" fmla="*/ 127 w 684"/>
              <a:gd name="connsiteY78-3822" fmla="*/ 61 h 203"/>
              <a:gd name="connsiteX79-3823" fmla="*/ 121 w 684"/>
              <a:gd name="connsiteY79-3824" fmla="*/ 72 h 203"/>
              <a:gd name="connsiteX80-3825" fmla="*/ 116 w 684"/>
              <a:gd name="connsiteY80-3826" fmla="*/ 82 h 203"/>
              <a:gd name="connsiteX81-3827" fmla="*/ 116 w 684"/>
              <a:gd name="connsiteY81-3828" fmla="*/ 93 h 203"/>
              <a:gd name="connsiteX82-3829" fmla="*/ 111 w 684"/>
              <a:gd name="connsiteY82-3830" fmla="*/ 98 h 203"/>
              <a:gd name="connsiteX83-3831" fmla="*/ 111 w 684"/>
              <a:gd name="connsiteY83-3832" fmla="*/ 108 h 203"/>
              <a:gd name="connsiteX84-3833" fmla="*/ 111 w 684"/>
              <a:gd name="connsiteY84-3834" fmla="*/ 114 h 203"/>
              <a:gd name="connsiteX85-3835" fmla="*/ 111 w 684"/>
              <a:gd name="connsiteY85-3836" fmla="*/ 119 h 203"/>
              <a:gd name="connsiteX86-3837" fmla="*/ 111 w 684"/>
              <a:gd name="connsiteY86-3838" fmla="*/ 119 h 203"/>
              <a:gd name="connsiteX87-3839" fmla="*/ 111 w 684"/>
              <a:gd name="connsiteY87-3840" fmla="*/ 124 h 203"/>
              <a:gd name="connsiteX88-3841" fmla="*/ 116 w 684"/>
              <a:gd name="connsiteY88-3842" fmla="*/ 124 h 203"/>
              <a:gd name="connsiteX89-3843" fmla="*/ 116 w 684"/>
              <a:gd name="connsiteY89-3844" fmla="*/ 124 h 203"/>
              <a:gd name="connsiteX90-3845" fmla="*/ 121 w 684"/>
              <a:gd name="connsiteY90-3846" fmla="*/ 124 h 203"/>
              <a:gd name="connsiteX91-3847" fmla="*/ 132 w 684"/>
              <a:gd name="connsiteY91-3848" fmla="*/ 124 h 203"/>
              <a:gd name="connsiteX92-3849" fmla="*/ 148 w 684"/>
              <a:gd name="connsiteY92-3850" fmla="*/ 124 h 203"/>
              <a:gd name="connsiteX93-3851" fmla="*/ 169 w 684"/>
              <a:gd name="connsiteY93-3852" fmla="*/ 124 h 203"/>
              <a:gd name="connsiteX94-3853" fmla="*/ 190 w 684"/>
              <a:gd name="connsiteY94-3854" fmla="*/ 124 h 203"/>
              <a:gd name="connsiteX95-3855" fmla="*/ 211 w 684"/>
              <a:gd name="connsiteY95-3856" fmla="*/ 119 h 203"/>
              <a:gd name="connsiteX96-3857" fmla="*/ 242 w 684"/>
              <a:gd name="connsiteY96-3858" fmla="*/ 114 h 203"/>
              <a:gd name="connsiteX97-3859" fmla="*/ 269 w 684"/>
              <a:gd name="connsiteY97-3860" fmla="*/ 114 h 203"/>
              <a:gd name="connsiteX98-3861" fmla="*/ 290 w 684"/>
              <a:gd name="connsiteY98-3862" fmla="*/ 108 h 203"/>
              <a:gd name="connsiteX99-3863" fmla="*/ 311 w 684"/>
              <a:gd name="connsiteY99-3864" fmla="*/ 108 h 203"/>
              <a:gd name="connsiteX100-3865" fmla="*/ 332 w 684"/>
              <a:gd name="connsiteY100-3866" fmla="*/ 103 h 203"/>
              <a:gd name="connsiteX101-3867" fmla="*/ 342 w 684"/>
              <a:gd name="connsiteY101-3868" fmla="*/ 103 h 203"/>
              <a:gd name="connsiteX102-3869" fmla="*/ 358 w 684"/>
              <a:gd name="connsiteY102-3870" fmla="*/ 103 h 203"/>
              <a:gd name="connsiteX103-3871" fmla="*/ 363 w 684"/>
              <a:gd name="connsiteY103-3872" fmla="*/ 103 h 203"/>
              <a:gd name="connsiteX104-3873" fmla="*/ 368 w 684"/>
              <a:gd name="connsiteY104-3874" fmla="*/ 103 h 203"/>
              <a:gd name="connsiteX105-3875" fmla="*/ 368 w 684"/>
              <a:gd name="connsiteY105-3876" fmla="*/ 103 h 203"/>
              <a:gd name="connsiteX0-3877" fmla="*/ 368 w 684"/>
              <a:gd name="connsiteY0-3878" fmla="*/ 102 h 202"/>
              <a:gd name="connsiteX1-3879" fmla="*/ 374 w 684"/>
              <a:gd name="connsiteY1-3880" fmla="*/ 102 h 202"/>
              <a:gd name="connsiteX2-3881" fmla="*/ 379 w 684"/>
              <a:gd name="connsiteY2-3882" fmla="*/ 102 h 202"/>
              <a:gd name="connsiteX3-3883" fmla="*/ 395 w 684"/>
              <a:gd name="connsiteY3-3884" fmla="*/ 97 h 202"/>
              <a:gd name="connsiteX4-3885" fmla="*/ 405 w 684"/>
              <a:gd name="connsiteY4-3886" fmla="*/ 97 h 202"/>
              <a:gd name="connsiteX5-3887" fmla="*/ 421 w 684"/>
              <a:gd name="connsiteY5-3888" fmla="*/ 97 h 202"/>
              <a:gd name="connsiteX6-3889" fmla="*/ 442 w 684"/>
              <a:gd name="connsiteY6-3890" fmla="*/ 92 h 202"/>
              <a:gd name="connsiteX7-3891" fmla="*/ 468 w 684"/>
              <a:gd name="connsiteY7-3892" fmla="*/ 92 h 202"/>
              <a:gd name="connsiteX8-3893" fmla="*/ 495 w 684"/>
              <a:gd name="connsiteY8-3894" fmla="*/ 86 h 202"/>
              <a:gd name="connsiteX9-3895" fmla="*/ 547 w 684"/>
              <a:gd name="connsiteY9-3896" fmla="*/ 81 h 202"/>
              <a:gd name="connsiteX10-3897" fmla="*/ 595 w 684"/>
              <a:gd name="connsiteY10-3898" fmla="*/ 76 h 202"/>
              <a:gd name="connsiteX11-3899" fmla="*/ 642 w 684"/>
              <a:gd name="connsiteY11-3900" fmla="*/ 71 h 202"/>
              <a:gd name="connsiteX12-3901" fmla="*/ 684 w 684"/>
              <a:gd name="connsiteY12-3902" fmla="*/ 71 h 202"/>
              <a:gd name="connsiteX13-3903" fmla="*/ 663 w 684"/>
              <a:gd name="connsiteY13-3904" fmla="*/ 107 h 202"/>
              <a:gd name="connsiteX14-3905" fmla="*/ 653 w 684"/>
              <a:gd name="connsiteY14-3906" fmla="*/ 107 h 202"/>
              <a:gd name="connsiteX15-3907" fmla="*/ 637 w 684"/>
              <a:gd name="connsiteY15-3908" fmla="*/ 107 h 202"/>
              <a:gd name="connsiteX16-3909" fmla="*/ 626 w 684"/>
              <a:gd name="connsiteY16-3910" fmla="*/ 107 h 202"/>
              <a:gd name="connsiteX17-3911" fmla="*/ 610 w 684"/>
              <a:gd name="connsiteY17-3912" fmla="*/ 107 h 202"/>
              <a:gd name="connsiteX18-3913" fmla="*/ 595 w 684"/>
              <a:gd name="connsiteY18-3914" fmla="*/ 113 h 202"/>
              <a:gd name="connsiteX19-3915" fmla="*/ 579 w 684"/>
              <a:gd name="connsiteY19-3916" fmla="*/ 113 h 202"/>
              <a:gd name="connsiteX20-3917" fmla="*/ 558 w 684"/>
              <a:gd name="connsiteY20-3918" fmla="*/ 113 h 202"/>
              <a:gd name="connsiteX21-3919" fmla="*/ 542 w 684"/>
              <a:gd name="connsiteY21-3920" fmla="*/ 113 h 202"/>
              <a:gd name="connsiteX22-3921" fmla="*/ 521 w 684"/>
              <a:gd name="connsiteY22-3922" fmla="*/ 118 h 202"/>
              <a:gd name="connsiteX23-3923" fmla="*/ 500 w 684"/>
              <a:gd name="connsiteY23-3924" fmla="*/ 118 h 202"/>
              <a:gd name="connsiteX24-3925" fmla="*/ 479 w 684"/>
              <a:gd name="connsiteY24-3926" fmla="*/ 123 h 202"/>
              <a:gd name="connsiteX25-3927" fmla="*/ 458 w 684"/>
              <a:gd name="connsiteY25-3928" fmla="*/ 123 h 202"/>
              <a:gd name="connsiteX26-3929" fmla="*/ 432 w 684"/>
              <a:gd name="connsiteY26-3930" fmla="*/ 129 h 202"/>
              <a:gd name="connsiteX27-3931" fmla="*/ 405 w 684"/>
              <a:gd name="connsiteY27-3932" fmla="*/ 129 h 202"/>
              <a:gd name="connsiteX28-3933" fmla="*/ 384 w 684"/>
              <a:gd name="connsiteY28-3934" fmla="*/ 134 h 202"/>
              <a:gd name="connsiteX29-3935" fmla="*/ 353 w 684"/>
              <a:gd name="connsiteY29-3936" fmla="*/ 134 h 202"/>
              <a:gd name="connsiteX30-3937" fmla="*/ 326 w 684"/>
              <a:gd name="connsiteY30-3938" fmla="*/ 139 h 202"/>
              <a:gd name="connsiteX31-3939" fmla="*/ 305 w 684"/>
              <a:gd name="connsiteY31-3940" fmla="*/ 144 h 202"/>
              <a:gd name="connsiteX32-3941" fmla="*/ 279 w 684"/>
              <a:gd name="connsiteY32-3942" fmla="*/ 150 h 202"/>
              <a:gd name="connsiteX33-3943" fmla="*/ 258 w 684"/>
              <a:gd name="connsiteY33-3944" fmla="*/ 150 h 202"/>
              <a:gd name="connsiteX34-3945" fmla="*/ 237 w 684"/>
              <a:gd name="connsiteY34-3946" fmla="*/ 155 h 202"/>
              <a:gd name="connsiteX35-3947" fmla="*/ 216 w 684"/>
              <a:gd name="connsiteY35-3948" fmla="*/ 160 h 202"/>
              <a:gd name="connsiteX36-3949" fmla="*/ 200 w 684"/>
              <a:gd name="connsiteY36-3950" fmla="*/ 160 h 202"/>
              <a:gd name="connsiteX37-3951" fmla="*/ 184 w 684"/>
              <a:gd name="connsiteY37-3952" fmla="*/ 165 h 202"/>
              <a:gd name="connsiteX38-3953" fmla="*/ 169 w 684"/>
              <a:gd name="connsiteY38-3954" fmla="*/ 165 h 202"/>
              <a:gd name="connsiteX39-3955" fmla="*/ 153 w 684"/>
              <a:gd name="connsiteY39-3956" fmla="*/ 171 h 202"/>
              <a:gd name="connsiteX40-3957" fmla="*/ 142 w 684"/>
              <a:gd name="connsiteY40-3958" fmla="*/ 171 h 202"/>
              <a:gd name="connsiteX41-3959" fmla="*/ 132 w 684"/>
              <a:gd name="connsiteY41-3960" fmla="*/ 176 h 202"/>
              <a:gd name="connsiteX42-3961" fmla="*/ 127 w 684"/>
              <a:gd name="connsiteY42-3962" fmla="*/ 176 h 202"/>
              <a:gd name="connsiteX43-3963" fmla="*/ 116 w 684"/>
              <a:gd name="connsiteY43-3964" fmla="*/ 181 h 202"/>
              <a:gd name="connsiteX44-3965" fmla="*/ 111 w 684"/>
              <a:gd name="connsiteY44-3966" fmla="*/ 181 h 202"/>
              <a:gd name="connsiteX45-3967" fmla="*/ 105 w 684"/>
              <a:gd name="connsiteY45-3968" fmla="*/ 186 h 202"/>
              <a:gd name="connsiteX46-3969" fmla="*/ 90 w 684"/>
              <a:gd name="connsiteY46-3970" fmla="*/ 192 h 202"/>
              <a:gd name="connsiteX47-3971" fmla="*/ 79 w 684"/>
              <a:gd name="connsiteY47-3972" fmla="*/ 197 h 202"/>
              <a:gd name="connsiteX48-3973" fmla="*/ 69 w 684"/>
              <a:gd name="connsiteY48-3974" fmla="*/ 202 h 202"/>
              <a:gd name="connsiteX49-3975" fmla="*/ 63 w 684"/>
              <a:gd name="connsiteY49-3976" fmla="*/ 202 h 202"/>
              <a:gd name="connsiteX50-3977" fmla="*/ 58 w 684"/>
              <a:gd name="connsiteY50-3978" fmla="*/ 202 h 202"/>
              <a:gd name="connsiteX51-3979" fmla="*/ 53 w 684"/>
              <a:gd name="connsiteY51-3980" fmla="*/ 202 h 202"/>
              <a:gd name="connsiteX52-3981" fmla="*/ 48 w 684"/>
              <a:gd name="connsiteY52-3982" fmla="*/ 202 h 202"/>
              <a:gd name="connsiteX53-3983" fmla="*/ 37 w 684"/>
              <a:gd name="connsiteY53-3984" fmla="*/ 192 h 202"/>
              <a:gd name="connsiteX54-3985" fmla="*/ 27 w 684"/>
              <a:gd name="connsiteY54-3986" fmla="*/ 186 h 202"/>
              <a:gd name="connsiteX55-3987" fmla="*/ 16 w 684"/>
              <a:gd name="connsiteY55-3988" fmla="*/ 176 h 202"/>
              <a:gd name="connsiteX56-3989" fmla="*/ 11 w 684"/>
              <a:gd name="connsiteY56-3990" fmla="*/ 171 h 202"/>
              <a:gd name="connsiteX57-3991" fmla="*/ 6 w 684"/>
              <a:gd name="connsiteY57-3992" fmla="*/ 160 h 202"/>
              <a:gd name="connsiteX58-3993" fmla="*/ 0 w 684"/>
              <a:gd name="connsiteY58-3994" fmla="*/ 155 h 202"/>
              <a:gd name="connsiteX59-3995" fmla="*/ 6 w 684"/>
              <a:gd name="connsiteY59-3996" fmla="*/ 150 h 202"/>
              <a:gd name="connsiteX60-3997" fmla="*/ 11 w 684"/>
              <a:gd name="connsiteY60-3998" fmla="*/ 144 h 202"/>
              <a:gd name="connsiteX61-3999" fmla="*/ 16 w 684"/>
              <a:gd name="connsiteY61-4000" fmla="*/ 139 h 202"/>
              <a:gd name="connsiteX62-4001" fmla="*/ 27 w 684"/>
              <a:gd name="connsiteY62-4002" fmla="*/ 134 h 202"/>
              <a:gd name="connsiteX63-4003" fmla="*/ 37 w 684"/>
              <a:gd name="connsiteY63-4004" fmla="*/ 123 h 202"/>
              <a:gd name="connsiteX64-4005" fmla="*/ 48 w 684"/>
              <a:gd name="connsiteY64-4006" fmla="*/ 113 h 202"/>
              <a:gd name="connsiteX65-4007" fmla="*/ 53 w 684"/>
              <a:gd name="connsiteY65-4008" fmla="*/ 97 h 202"/>
              <a:gd name="connsiteX66-4009" fmla="*/ 63 w 684"/>
              <a:gd name="connsiteY66-4010" fmla="*/ 81 h 202"/>
              <a:gd name="connsiteX67-4011" fmla="*/ 63 w 684"/>
              <a:gd name="connsiteY67-4012" fmla="*/ 60 h 202"/>
              <a:gd name="connsiteX68-4013" fmla="*/ 69 w 684"/>
              <a:gd name="connsiteY68-4014" fmla="*/ 49 h 202"/>
              <a:gd name="connsiteX69-4015" fmla="*/ 69 w 684"/>
              <a:gd name="connsiteY69-4016" fmla="*/ 34 h 202"/>
              <a:gd name="connsiteX70-4017" fmla="*/ 69 w 684"/>
              <a:gd name="connsiteY70-4018" fmla="*/ 23 h 202"/>
              <a:gd name="connsiteX71-4019" fmla="*/ 58 w 684"/>
              <a:gd name="connsiteY71-4020" fmla="*/ 2 h 202"/>
              <a:gd name="connsiteX72-4021" fmla="*/ 137 w 684"/>
              <a:gd name="connsiteY72-4022" fmla="*/ 13 h 202"/>
              <a:gd name="connsiteX73-4023" fmla="*/ 137 w 684"/>
              <a:gd name="connsiteY73-4024" fmla="*/ 18 h 202"/>
              <a:gd name="connsiteX74-4025" fmla="*/ 137 w 684"/>
              <a:gd name="connsiteY74-4026" fmla="*/ 28 h 202"/>
              <a:gd name="connsiteX75-4027" fmla="*/ 132 w 684"/>
              <a:gd name="connsiteY75-4028" fmla="*/ 39 h 202"/>
              <a:gd name="connsiteX76-4029" fmla="*/ 132 w 684"/>
              <a:gd name="connsiteY76-4030" fmla="*/ 49 h 202"/>
              <a:gd name="connsiteX77-4031" fmla="*/ 127 w 684"/>
              <a:gd name="connsiteY77-4032" fmla="*/ 60 h 202"/>
              <a:gd name="connsiteX78-4033" fmla="*/ 121 w 684"/>
              <a:gd name="connsiteY78-4034" fmla="*/ 71 h 202"/>
              <a:gd name="connsiteX79-4035" fmla="*/ 116 w 684"/>
              <a:gd name="connsiteY79-4036" fmla="*/ 81 h 202"/>
              <a:gd name="connsiteX80-4037" fmla="*/ 116 w 684"/>
              <a:gd name="connsiteY80-4038" fmla="*/ 92 h 202"/>
              <a:gd name="connsiteX81-4039" fmla="*/ 111 w 684"/>
              <a:gd name="connsiteY81-4040" fmla="*/ 97 h 202"/>
              <a:gd name="connsiteX82-4041" fmla="*/ 111 w 684"/>
              <a:gd name="connsiteY82-4042" fmla="*/ 107 h 202"/>
              <a:gd name="connsiteX83-4043" fmla="*/ 111 w 684"/>
              <a:gd name="connsiteY83-4044" fmla="*/ 113 h 202"/>
              <a:gd name="connsiteX84-4045" fmla="*/ 111 w 684"/>
              <a:gd name="connsiteY84-4046" fmla="*/ 118 h 202"/>
              <a:gd name="connsiteX85-4047" fmla="*/ 111 w 684"/>
              <a:gd name="connsiteY85-4048" fmla="*/ 118 h 202"/>
              <a:gd name="connsiteX86-4049" fmla="*/ 111 w 684"/>
              <a:gd name="connsiteY86-4050" fmla="*/ 123 h 202"/>
              <a:gd name="connsiteX87-4051" fmla="*/ 116 w 684"/>
              <a:gd name="connsiteY87-4052" fmla="*/ 123 h 202"/>
              <a:gd name="connsiteX88-4053" fmla="*/ 116 w 684"/>
              <a:gd name="connsiteY88-4054" fmla="*/ 123 h 202"/>
              <a:gd name="connsiteX89-4055" fmla="*/ 121 w 684"/>
              <a:gd name="connsiteY89-4056" fmla="*/ 123 h 202"/>
              <a:gd name="connsiteX90-4057" fmla="*/ 132 w 684"/>
              <a:gd name="connsiteY90-4058" fmla="*/ 123 h 202"/>
              <a:gd name="connsiteX91-4059" fmla="*/ 148 w 684"/>
              <a:gd name="connsiteY91-4060" fmla="*/ 123 h 202"/>
              <a:gd name="connsiteX92-4061" fmla="*/ 169 w 684"/>
              <a:gd name="connsiteY92-4062" fmla="*/ 123 h 202"/>
              <a:gd name="connsiteX93-4063" fmla="*/ 190 w 684"/>
              <a:gd name="connsiteY93-4064" fmla="*/ 123 h 202"/>
              <a:gd name="connsiteX94-4065" fmla="*/ 211 w 684"/>
              <a:gd name="connsiteY94-4066" fmla="*/ 118 h 202"/>
              <a:gd name="connsiteX95-4067" fmla="*/ 242 w 684"/>
              <a:gd name="connsiteY95-4068" fmla="*/ 113 h 202"/>
              <a:gd name="connsiteX96-4069" fmla="*/ 269 w 684"/>
              <a:gd name="connsiteY96-4070" fmla="*/ 113 h 202"/>
              <a:gd name="connsiteX97-4071" fmla="*/ 290 w 684"/>
              <a:gd name="connsiteY97-4072" fmla="*/ 107 h 202"/>
              <a:gd name="connsiteX98-4073" fmla="*/ 311 w 684"/>
              <a:gd name="connsiteY98-4074" fmla="*/ 107 h 202"/>
              <a:gd name="connsiteX99-4075" fmla="*/ 332 w 684"/>
              <a:gd name="connsiteY99-4076" fmla="*/ 102 h 202"/>
              <a:gd name="connsiteX100-4077" fmla="*/ 342 w 684"/>
              <a:gd name="connsiteY100-4078" fmla="*/ 102 h 202"/>
              <a:gd name="connsiteX101-4079" fmla="*/ 358 w 684"/>
              <a:gd name="connsiteY101-4080" fmla="*/ 102 h 202"/>
              <a:gd name="connsiteX102-4081" fmla="*/ 363 w 684"/>
              <a:gd name="connsiteY102-4082" fmla="*/ 102 h 202"/>
              <a:gd name="connsiteX103-4083" fmla="*/ 368 w 684"/>
              <a:gd name="connsiteY103-4084" fmla="*/ 102 h 202"/>
              <a:gd name="connsiteX104-4085" fmla="*/ 368 w 684"/>
              <a:gd name="connsiteY104-4086" fmla="*/ 102 h 202"/>
              <a:gd name="connsiteX0-4087" fmla="*/ 368 w 684"/>
              <a:gd name="connsiteY0-4088" fmla="*/ 102 h 202"/>
              <a:gd name="connsiteX1-4089" fmla="*/ 374 w 684"/>
              <a:gd name="connsiteY1-4090" fmla="*/ 102 h 202"/>
              <a:gd name="connsiteX2-4091" fmla="*/ 379 w 684"/>
              <a:gd name="connsiteY2-4092" fmla="*/ 102 h 202"/>
              <a:gd name="connsiteX3-4093" fmla="*/ 395 w 684"/>
              <a:gd name="connsiteY3-4094" fmla="*/ 97 h 202"/>
              <a:gd name="connsiteX4-4095" fmla="*/ 405 w 684"/>
              <a:gd name="connsiteY4-4096" fmla="*/ 97 h 202"/>
              <a:gd name="connsiteX5-4097" fmla="*/ 421 w 684"/>
              <a:gd name="connsiteY5-4098" fmla="*/ 97 h 202"/>
              <a:gd name="connsiteX6-4099" fmla="*/ 442 w 684"/>
              <a:gd name="connsiteY6-4100" fmla="*/ 92 h 202"/>
              <a:gd name="connsiteX7-4101" fmla="*/ 468 w 684"/>
              <a:gd name="connsiteY7-4102" fmla="*/ 92 h 202"/>
              <a:gd name="connsiteX8-4103" fmla="*/ 495 w 684"/>
              <a:gd name="connsiteY8-4104" fmla="*/ 86 h 202"/>
              <a:gd name="connsiteX9-4105" fmla="*/ 547 w 684"/>
              <a:gd name="connsiteY9-4106" fmla="*/ 81 h 202"/>
              <a:gd name="connsiteX10-4107" fmla="*/ 595 w 684"/>
              <a:gd name="connsiteY10-4108" fmla="*/ 76 h 202"/>
              <a:gd name="connsiteX11-4109" fmla="*/ 642 w 684"/>
              <a:gd name="connsiteY11-4110" fmla="*/ 71 h 202"/>
              <a:gd name="connsiteX12-4111" fmla="*/ 684 w 684"/>
              <a:gd name="connsiteY12-4112" fmla="*/ 71 h 202"/>
              <a:gd name="connsiteX13-4113" fmla="*/ 663 w 684"/>
              <a:gd name="connsiteY13-4114" fmla="*/ 107 h 202"/>
              <a:gd name="connsiteX14-4115" fmla="*/ 653 w 684"/>
              <a:gd name="connsiteY14-4116" fmla="*/ 107 h 202"/>
              <a:gd name="connsiteX15-4117" fmla="*/ 637 w 684"/>
              <a:gd name="connsiteY15-4118" fmla="*/ 107 h 202"/>
              <a:gd name="connsiteX16-4119" fmla="*/ 626 w 684"/>
              <a:gd name="connsiteY16-4120" fmla="*/ 107 h 202"/>
              <a:gd name="connsiteX17-4121" fmla="*/ 610 w 684"/>
              <a:gd name="connsiteY17-4122" fmla="*/ 107 h 202"/>
              <a:gd name="connsiteX18-4123" fmla="*/ 595 w 684"/>
              <a:gd name="connsiteY18-4124" fmla="*/ 113 h 202"/>
              <a:gd name="connsiteX19-4125" fmla="*/ 579 w 684"/>
              <a:gd name="connsiteY19-4126" fmla="*/ 113 h 202"/>
              <a:gd name="connsiteX20-4127" fmla="*/ 558 w 684"/>
              <a:gd name="connsiteY20-4128" fmla="*/ 113 h 202"/>
              <a:gd name="connsiteX21-4129" fmla="*/ 542 w 684"/>
              <a:gd name="connsiteY21-4130" fmla="*/ 113 h 202"/>
              <a:gd name="connsiteX22-4131" fmla="*/ 521 w 684"/>
              <a:gd name="connsiteY22-4132" fmla="*/ 118 h 202"/>
              <a:gd name="connsiteX23-4133" fmla="*/ 500 w 684"/>
              <a:gd name="connsiteY23-4134" fmla="*/ 118 h 202"/>
              <a:gd name="connsiteX24-4135" fmla="*/ 479 w 684"/>
              <a:gd name="connsiteY24-4136" fmla="*/ 123 h 202"/>
              <a:gd name="connsiteX25-4137" fmla="*/ 458 w 684"/>
              <a:gd name="connsiteY25-4138" fmla="*/ 123 h 202"/>
              <a:gd name="connsiteX26-4139" fmla="*/ 432 w 684"/>
              <a:gd name="connsiteY26-4140" fmla="*/ 129 h 202"/>
              <a:gd name="connsiteX27-4141" fmla="*/ 405 w 684"/>
              <a:gd name="connsiteY27-4142" fmla="*/ 129 h 202"/>
              <a:gd name="connsiteX28-4143" fmla="*/ 384 w 684"/>
              <a:gd name="connsiteY28-4144" fmla="*/ 134 h 202"/>
              <a:gd name="connsiteX29-4145" fmla="*/ 353 w 684"/>
              <a:gd name="connsiteY29-4146" fmla="*/ 134 h 202"/>
              <a:gd name="connsiteX30-4147" fmla="*/ 326 w 684"/>
              <a:gd name="connsiteY30-4148" fmla="*/ 139 h 202"/>
              <a:gd name="connsiteX31-4149" fmla="*/ 305 w 684"/>
              <a:gd name="connsiteY31-4150" fmla="*/ 144 h 202"/>
              <a:gd name="connsiteX32-4151" fmla="*/ 279 w 684"/>
              <a:gd name="connsiteY32-4152" fmla="*/ 150 h 202"/>
              <a:gd name="connsiteX33-4153" fmla="*/ 258 w 684"/>
              <a:gd name="connsiteY33-4154" fmla="*/ 150 h 202"/>
              <a:gd name="connsiteX34-4155" fmla="*/ 237 w 684"/>
              <a:gd name="connsiteY34-4156" fmla="*/ 155 h 202"/>
              <a:gd name="connsiteX35-4157" fmla="*/ 216 w 684"/>
              <a:gd name="connsiteY35-4158" fmla="*/ 160 h 202"/>
              <a:gd name="connsiteX36-4159" fmla="*/ 200 w 684"/>
              <a:gd name="connsiteY36-4160" fmla="*/ 160 h 202"/>
              <a:gd name="connsiteX37-4161" fmla="*/ 184 w 684"/>
              <a:gd name="connsiteY37-4162" fmla="*/ 165 h 202"/>
              <a:gd name="connsiteX38-4163" fmla="*/ 169 w 684"/>
              <a:gd name="connsiteY38-4164" fmla="*/ 165 h 202"/>
              <a:gd name="connsiteX39-4165" fmla="*/ 153 w 684"/>
              <a:gd name="connsiteY39-4166" fmla="*/ 171 h 202"/>
              <a:gd name="connsiteX40-4167" fmla="*/ 142 w 684"/>
              <a:gd name="connsiteY40-4168" fmla="*/ 171 h 202"/>
              <a:gd name="connsiteX41-4169" fmla="*/ 132 w 684"/>
              <a:gd name="connsiteY41-4170" fmla="*/ 176 h 202"/>
              <a:gd name="connsiteX42-4171" fmla="*/ 127 w 684"/>
              <a:gd name="connsiteY42-4172" fmla="*/ 176 h 202"/>
              <a:gd name="connsiteX43-4173" fmla="*/ 116 w 684"/>
              <a:gd name="connsiteY43-4174" fmla="*/ 181 h 202"/>
              <a:gd name="connsiteX44-4175" fmla="*/ 111 w 684"/>
              <a:gd name="connsiteY44-4176" fmla="*/ 181 h 202"/>
              <a:gd name="connsiteX45-4177" fmla="*/ 105 w 684"/>
              <a:gd name="connsiteY45-4178" fmla="*/ 186 h 202"/>
              <a:gd name="connsiteX46-4179" fmla="*/ 90 w 684"/>
              <a:gd name="connsiteY46-4180" fmla="*/ 192 h 202"/>
              <a:gd name="connsiteX47-4181" fmla="*/ 79 w 684"/>
              <a:gd name="connsiteY47-4182" fmla="*/ 197 h 202"/>
              <a:gd name="connsiteX48-4183" fmla="*/ 69 w 684"/>
              <a:gd name="connsiteY48-4184" fmla="*/ 202 h 202"/>
              <a:gd name="connsiteX49-4185" fmla="*/ 63 w 684"/>
              <a:gd name="connsiteY49-4186" fmla="*/ 202 h 202"/>
              <a:gd name="connsiteX50-4187" fmla="*/ 58 w 684"/>
              <a:gd name="connsiteY50-4188" fmla="*/ 202 h 202"/>
              <a:gd name="connsiteX51-4189" fmla="*/ 53 w 684"/>
              <a:gd name="connsiteY51-4190" fmla="*/ 202 h 202"/>
              <a:gd name="connsiteX52-4191" fmla="*/ 48 w 684"/>
              <a:gd name="connsiteY52-4192" fmla="*/ 202 h 202"/>
              <a:gd name="connsiteX53-4193" fmla="*/ 37 w 684"/>
              <a:gd name="connsiteY53-4194" fmla="*/ 192 h 202"/>
              <a:gd name="connsiteX54-4195" fmla="*/ 27 w 684"/>
              <a:gd name="connsiteY54-4196" fmla="*/ 186 h 202"/>
              <a:gd name="connsiteX55-4197" fmla="*/ 16 w 684"/>
              <a:gd name="connsiteY55-4198" fmla="*/ 176 h 202"/>
              <a:gd name="connsiteX56-4199" fmla="*/ 11 w 684"/>
              <a:gd name="connsiteY56-4200" fmla="*/ 171 h 202"/>
              <a:gd name="connsiteX57-4201" fmla="*/ 6 w 684"/>
              <a:gd name="connsiteY57-4202" fmla="*/ 160 h 202"/>
              <a:gd name="connsiteX58-4203" fmla="*/ 0 w 684"/>
              <a:gd name="connsiteY58-4204" fmla="*/ 155 h 202"/>
              <a:gd name="connsiteX59-4205" fmla="*/ 6 w 684"/>
              <a:gd name="connsiteY59-4206" fmla="*/ 150 h 202"/>
              <a:gd name="connsiteX60-4207" fmla="*/ 11 w 684"/>
              <a:gd name="connsiteY60-4208" fmla="*/ 144 h 202"/>
              <a:gd name="connsiteX61-4209" fmla="*/ 16 w 684"/>
              <a:gd name="connsiteY61-4210" fmla="*/ 139 h 202"/>
              <a:gd name="connsiteX62-4211" fmla="*/ 27 w 684"/>
              <a:gd name="connsiteY62-4212" fmla="*/ 134 h 202"/>
              <a:gd name="connsiteX63-4213" fmla="*/ 37 w 684"/>
              <a:gd name="connsiteY63-4214" fmla="*/ 123 h 202"/>
              <a:gd name="connsiteX64-4215" fmla="*/ 48 w 684"/>
              <a:gd name="connsiteY64-4216" fmla="*/ 113 h 202"/>
              <a:gd name="connsiteX65-4217" fmla="*/ 53 w 684"/>
              <a:gd name="connsiteY65-4218" fmla="*/ 97 h 202"/>
              <a:gd name="connsiteX66-4219" fmla="*/ 63 w 684"/>
              <a:gd name="connsiteY66-4220" fmla="*/ 81 h 202"/>
              <a:gd name="connsiteX67-4221" fmla="*/ 63 w 684"/>
              <a:gd name="connsiteY67-4222" fmla="*/ 60 h 202"/>
              <a:gd name="connsiteX68-4223" fmla="*/ 69 w 684"/>
              <a:gd name="connsiteY68-4224" fmla="*/ 49 h 202"/>
              <a:gd name="connsiteX69-4225" fmla="*/ 69 w 684"/>
              <a:gd name="connsiteY69-4226" fmla="*/ 34 h 202"/>
              <a:gd name="connsiteX70-4227" fmla="*/ 69 w 684"/>
              <a:gd name="connsiteY70-4228" fmla="*/ 23 h 202"/>
              <a:gd name="connsiteX71-4229" fmla="*/ 58 w 684"/>
              <a:gd name="connsiteY71-4230" fmla="*/ 2 h 202"/>
              <a:gd name="connsiteX72-4231" fmla="*/ 137 w 684"/>
              <a:gd name="connsiteY72-4232" fmla="*/ 13 h 202"/>
              <a:gd name="connsiteX73-4233" fmla="*/ 137 w 684"/>
              <a:gd name="connsiteY73-4234" fmla="*/ 18 h 202"/>
              <a:gd name="connsiteX74-4235" fmla="*/ 132 w 684"/>
              <a:gd name="connsiteY74-4236" fmla="*/ 39 h 202"/>
              <a:gd name="connsiteX75-4237" fmla="*/ 132 w 684"/>
              <a:gd name="connsiteY75-4238" fmla="*/ 49 h 202"/>
              <a:gd name="connsiteX76-4239" fmla="*/ 127 w 684"/>
              <a:gd name="connsiteY76-4240" fmla="*/ 60 h 202"/>
              <a:gd name="connsiteX77-4241" fmla="*/ 121 w 684"/>
              <a:gd name="connsiteY77-4242" fmla="*/ 71 h 202"/>
              <a:gd name="connsiteX78-4243" fmla="*/ 116 w 684"/>
              <a:gd name="connsiteY78-4244" fmla="*/ 81 h 202"/>
              <a:gd name="connsiteX79-4245" fmla="*/ 116 w 684"/>
              <a:gd name="connsiteY79-4246" fmla="*/ 92 h 202"/>
              <a:gd name="connsiteX80-4247" fmla="*/ 111 w 684"/>
              <a:gd name="connsiteY80-4248" fmla="*/ 97 h 202"/>
              <a:gd name="connsiteX81-4249" fmla="*/ 111 w 684"/>
              <a:gd name="connsiteY81-4250" fmla="*/ 107 h 202"/>
              <a:gd name="connsiteX82-4251" fmla="*/ 111 w 684"/>
              <a:gd name="connsiteY82-4252" fmla="*/ 113 h 202"/>
              <a:gd name="connsiteX83-4253" fmla="*/ 111 w 684"/>
              <a:gd name="connsiteY83-4254" fmla="*/ 118 h 202"/>
              <a:gd name="connsiteX84-4255" fmla="*/ 111 w 684"/>
              <a:gd name="connsiteY84-4256" fmla="*/ 118 h 202"/>
              <a:gd name="connsiteX85-4257" fmla="*/ 111 w 684"/>
              <a:gd name="connsiteY85-4258" fmla="*/ 123 h 202"/>
              <a:gd name="connsiteX86-4259" fmla="*/ 116 w 684"/>
              <a:gd name="connsiteY86-4260" fmla="*/ 123 h 202"/>
              <a:gd name="connsiteX87-4261" fmla="*/ 116 w 684"/>
              <a:gd name="connsiteY87-4262" fmla="*/ 123 h 202"/>
              <a:gd name="connsiteX88-4263" fmla="*/ 121 w 684"/>
              <a:gd name="connsiteY88-4264" fmla="*/ 123 h 202"/>
              <a:gd name="connsiteX89-4265" fmla="*/ 132 w 684"/>
              <a:gd name="connsiteY89-4266" fmla="*/ 123 h 202"/>
              <a:gd name="connsiteX90-4267" fmla="*/ 148 w 684"/>
              <a:gd name="connsiteY90-4268" fmla="*/ 123 h 202"/>
              <a:gd name="connsiteX91-4269" fmla="*/ 169 w 684"/>
              <a:gd name="connsiteY91-4270" fmla="*/ 123 h 202"/>
              <a:gd name="connsiteX92-4271" fmla="*/ 190 w 684"/>
              <a:gd name="connsiteY92-4272" fmla="*/ 123 h 202"/>
              <a:gd name="connsiteX93-4273" fmla="*/ 211 w 684"/>
              <a:gd name="connsiteY93-4274" fmla="*/ 118 h 202"/>
              <a:gd name="connsiteX94-4275" fmla="*/ 242 w 684"/>
              <a:gd name="connsiteY94-4276" fmla="*/ 113 h 202"/>
              <a:gd name="connsiteX95-4277" fmla="*/ 269 w 684"/>
              <a:gd name="connsiteY95-4278" fmla="*/ 113 h 202"/>
              <a:gd name="connsiteX96-4279" fmla="*/ 290 w 684"/>
              <a:gd name="connsiteY96-4280" fmla="*/ 107 h 202"/>
              <a:gd name="connsiteX97-4281" fmla="*/ 311 w 684"/>
              <a:gd name="connsiteY97-4282" fmla="*/ 107 h 202"/>
              <a:gd name="connsiteX98-4283" fmla="*/ 332 w 684"/>
              <a:gd name="connsiteY98-4284" fmla="*/ 102 h 202"/>
              <a:gd name="connsiteX99-4285" fmla="*/ 342 w 684"/>
              <a:gd name="connsiteY99-4286" fmla="*/ 102 h 202"/>
              <a:gd name="connsiteX100-4287" fmla="*/ 358 w 684"/>
              <a:gd name="connsiteY100-4288" fmla="*/ 102 h 202"/>
              <a:gd name="connsiteX101-4289" fmla="*/ 363 w 684"/>
              <a:gd name="connsiteY101-4290" fmla="*/ 102 h 202"/>
              <a:gd name="connsiteX102-4291" fmla="*/ 368 w 684"/>
              <a:gd name="connsiteY102-4292" fmla="*/ 102 h 202"/>
              <a:gd name="connsiteX103-4293" fmla="*/ 368 w 684"/>
              <a:gd name="connsiteY103-4294" fmla="*/ 102 h 202"/>
              <a:gd name="connsiteX0-4295" fmla="*/ 368 w 684"/>
              <a:gd name="connsiteY0-4296" fmla="*/ 102 h 202"/>
              <a:gd name="connsiteX1-4297" fmla="*/ 374 w 684"/>
              <a:gd name="connsiteY1-4298" fmla="*/ 102 h 202"/>
              <a:gd name="connsiteX2-4299" fmla="*/ 379 w 684"/>
              <a:gd name="connsiteY2-4300" fmla="*/ 102 h 202"/>
              <a:gd name="connsiteX3-4301" fmla="*/ 395 w 684"/>
              <a:gd name="connsiteY3-4302" fmla="*/ 97 h 202"/>
              <a:gd name="connsiteX4-4303" fmla="*/ 405 w 684"/>
              <a:gd name="connsiteY4-4304" fmla="*/ 97 h 202"/>
              <a:gd name="connsiteX5-4305" fmla="*/ 421 w 684"/>
              <a:gd name="connsiteY5-4306" fmla="*/ 97 h 202"/>
              <a:gd name="connsiteX6-4307" fmla="*/ 442 w 684"/>
              <a:gd name="connsiteY6-4308" fmla="*/ 92 h 202"/>
              <a:gd name="connsiteX7-4309" fmla="*/ 468 w 684"/>
              <a:gd name="connsiteY7-4310" fmla="*/ 92 h 202"/>
              <a:gd name="connsiteX8-4311" fmla="*/ 495 w 684"/>
              <a:gd name="connsiteY8-4312" fmla="*/ 86 h 202"/>
              <a:gd name="connsiteX9-4313" fmla="*/ 547 w 684"/>
              <a:gd name="connsiteY9-4314" fmla="*/ 81 h 202"/>
              <a:gd name="connsiteX10-4315" fmla="*/ 595 w 684"/>
              <a:gd name="connsiteY10-4316" fmla="*/ 76 h 202"/>
              <a:gd name="connsiteX11-4317" fmla="*/ 642 w 684"/>
              <a:gd name="connsiteY11-4318" fmla="*/ 71 h 202"/>
              <a:gd name="connsiteX12-4319" fmla="*/ 684 w 684"/>
              <a:gd name="connsiteY12-4320" fmla="*/ 71 h 202"/>
              <a:gd name="connsiteX13-4321" fmla="*/ 663 w 684"/>
              <a:gd name="connsiteY13-4322" fmla="*/ 107 h 202"/>
              <a:gd name="connsiteX14-4323" fmla="*/ 653 w 684"/>
              <a:gd name="connsiteY14-4324" fmla="*/ 107 h 202"/>
              <a:gd name="connsiteX15-4325" fmla="*/ 637 w 684"/>
              <a:gd name="connsiteY15-4326" fmla="*/ 107 h 202"/>
              <a:gd name="connsiteX16-4327" fmla="*/ 626 w 684"/>
              <a:gd name="connsiteY16-4328" fmla="*/ 107 h 202"/>
              <a:gd name="connsiteX17-4329" fmla="*/ 610 w 684"/>
              <a:gd name="connsiteY17-4330" fmla="*/ 107 h 202"/>
              <a:gd name="connsiteX18-4331" fmla="*/ 595 w 684"/>
              <a:gd name="connsiteY18-4332" fmla="*/ 113 h 202"/>
              <a:gd name="connsiteX19-4333" fmla="*/ 579 w 684"/>
              <a:gd name="connsiteY19-4334" fmla="*/ 113 h 202"/>
              <a:gd name="connsiteX20-4335" fmla="*/ 558 w 684"/>
              <a:gd name="connsiteY20-4336" fmla="*/ 113 h 202"/>
              <a:gd name="connsiteX21-4337" fmla="*/ 542 w 684"/>
              <a:gd name="connsiteY21-4338" fmla="*/ 113 h 202"/>
              <a:gd name="connsiteX22-4339" fmla="*/ 521 w 684"/>
              <a:gd name="connsiteY22-4340" fmla="*/ 118 h 202"/>
              <a:gd name="connsiteX23-4341" fmla="*/ 500 w 684"/>
              <a:gd name="connsiteY23-4342" fmla="*/ 118 h 202"/>
              <a:gd name="connsiteX24-4343" fmla="*/ 479 w 684"/>
              <a:gd name="connsiteY24-4344" fmla="*/ 123 h 202"/>
              <a:gd name="connsiteX25-4345" fmla="*/ 458 w 684"/>
              <a:gd name="connsiteY25-4346" fmla="*/ 123 h 202"/>
              <a:gd name="connsiteX26-4347" fmla="*/ 432 w 684"/>
              <a:gd name="connsiteY26-4348" fmla="*/ 129 h 202"/>
              <a:gd name="connsiteX27-4349" fmla="*/ 405 w 684"/>
              <a:gd name="connsiteY27-4350" fmla="*/ 129 h 202"/>
              <a:gd name="connsiteX28-4351" fmla="*/ 384 w 684"/>
              <a:gd name="connsiteY28-4352" fmla="*/ 134 h 202"/>
              <a:gd name="connsiteX29-4353" fmla="*/ 353 w 684"/>
              <a:gd name="connsiteY29-4354" fmla="*/ 134 h 202"/>
              <a:gd name="connsiteX30-4355" fmla="*/ 326 w 684"/>
              <a:gd name="connsiteY30-4356" fmla="*/ 139 h 202"/>
              <a:gd name="connsiteX31-4357" fmla="*/ 305 w 684"/>
              <a:gd name="connsiteY31-4358" fmla="*/ 144 h 202"/>
              <a:gd name="connsiteX32-4359" fmla="*/ 279 w 684"/>
              <a:gd name="connsiteY32-4360" fmla="*/ 150 h 202"/>
              <a:gd name="connsiteX33-4361" fmla="*/ 258 w 684"/>
              <a:gd name="connsiteY33-4362" fmla="*/ 150 h 202"/>
              <a:gd name="connsiteX34-4363" fmla="*/ 237 w 684"/>
              <a:gd name="connsiteY34-4364" fmla="*/ 155 h 202"/>
              <a:gd name="connsiteX35-4365" fmla="*/ 216 w 684"/>
              <a:gd name="connsiteY35-4366" fmla="*/ 160 h 202"/>
              <a:gd name="connsiteX36-4367" fmla="*/ 200 w 684"/>
              <a:gd name="connsiteY36-4368" fmla="*/ 160 h 202"/>
              <a:gd name="connsiteX37-4369" fmla="*/ 184 w 684"/>
              <a:gd name="connsiteY37-4370" fmla="*/ 165 h 202"/>
              <a:gd name="connsiteX38-4371" fmla="*/ 169 w 684"/>
              <a:gd name="connsiteY38-4372" fmla="*/ 165 h 202"/>
              <a:gd name="connsiteX39-4373" fmla="*/ 153 w 684"/>
              <a:gd name="connsiteY39-4374" fmla="*/ 171 h 202"/>
              <a:gd name="connsiteX40-4375" fmla="*/ 142 w 684"/>
              <a:gd name="connsiteY40-4376" fmla="*/ 171 h 202"/>
              <a:gd name="connsiteX41-4377" fmla="*/ 132 w 684"/>
              <a:gd name="connsiteY41-4378" fmla="*/ 176 h 202"/>
              <a:gd name="connsiteX42-4379" fmla="*/ 127 w 684"/>
              <a:gd name="connsiteY42-4380" fmla="*/ 176 h 202"/>
              <a:gd name="connsiteX43-4381" fmla="*/ 116 w 684"/>
              <a:gd name="connsiteY43-4382" fmla="*/ 181 h 202"/>
              <a:gd name="connsiteX44-4383" fmla="*/ 111 w 684"/>
              <a:gd name="connsiteY44-4384" fmla="*/ 181 h 202"/>
              <a:gd name="connsiteX45-4385" fmla="*/ 105 w 684"/>
              <a:gd name="connsiteY45-4386" fmla="*/ 186 h 202"/>
              <a:gd name="connsiteX46-4387" fmla="*/ 90 w 684"/>
              <a:gd name="connsiteY46-4388" fmla="*/ 192 h 202"/>
              <a:gd name="connsiteX47-4389" fmla="*/ 79 w 684"/>
              <a:gd name="connsiteY47-4390" fmla="*/ 197 h 202"/>
              <a:gd name="connsiteX48-4391" fmla="*/ 69 w 684"/>
              <a:gd name="connsiteY48-4392" fmla="*/ 202 h 202"/>
              <a:gd name="connsiteX49-4393" fmla="*/ 63 w 684"/>
              <a:gd name="connsiteY49-4394" fmla="*/ 202 h 202"/>
              <a:gd name="connsiteX50-4395" fmla="*/ 58 w 684"/>
              <a:gd name="connsiteY50-4396" fmla="*/ 202 h 202"/>
              <a:gd name="connsiteX51-4397" fmla="*/ 53 w 684"/>
              <a:gd name="connsiteY51-4398" fmla="*/ 202 h 202"/>
              <a:gd name="connsiteX52-4399" fmla="*/ 48 w 684"/>
              <a:gd name="connsiteY52-4400" fmla="*/ 202 h 202"/>
              <a:gd name="connsiteX53-4401" fmla="*/ 37 w 684"/>
              <a:gd name="connsiteY53-4402" fmla="*/ 192 h 202"/>
              <a:gd name="connsiteX54-4403" fmla="*/ 27 w 684"/>
              <a:gd name="connsiteY54-4404" fmla="*/ 186 h 202"/>
              <a:gd name="connsiteX55-4405" fmla="*/ 16 w 684"/>
              <a:gd name="connsiteY55-4406" fmla="*/ 176 h 202"/>
              <a:gd name="connsiteX56-4407" fmla="*/ 11 w 684"/>
              <a:gd name="connsiteY56-4408" fmla="*/ 171 h 202"/>
              <a:gd name="connsiteX57-4409" fmla="*/ 6 w 684"/>
              <a:gd name="connsiteY57-4410" fmla="*/ 160 h 202"/>
              <a:gd name="connsiteX58-4411" fmla="*/ 0 w 684"/>
              <a:gd name="connsiteY58-4412" fmla="*/ 155 h 202"/>
              <a:gd name="connsiteX59-4413" fmla="*/ 6 w 684"/>
              <a:gd name="connsiteY59-4414" fmla="*/ 150 h 202"/>
              <a:gd name="connsiteX60-4415" fmla="*/ 11 w 684"/>
              <a:gd name="connsiteY60-4416" fmla="*/ 144 h 202"/>
              <a:gd name="connsiteX61-4417" fmla="*/ 16 w 684"/>
              <a:gd name="connsiteY61-4418" fmla="*/ 139 h 202"/>
              <a:gd name="connsiteX62-4419" fmla="*/ 27 w 684"/>
              <a:gd name="connsiteY62-4420" fmla="*/ 134 h 202"/>
              <a:gd name="connsiteX63-4421" fmla="*/ 37 w 684"/>
              <a:gd name="connsiteY63-4422" fmla="*/ 123 h 202"/>
              <a:gd name="connsiteX64-4423" fmla="*/ 48 w 684"/>
              <a:gd name="connsiteY64-4424" fmla="*/ 113 h 202"/>
              <a:gd name="connsiteX65-4425" fmla="*/ 53 w 684"/>
              <a:gd name="connsiteY65-4426" fmla="*/ 97 h 202"/>
              <a:gd name="connsiteX66-4427" fmla="*/ 63 w 684"/>
              <a:gd name="connsiteY66-4428" fmla="*/ 81 h 202"/>
              <a:gd name="connsiteX67-4429" fmla="*/ 63 w 684"/>
              <a:gd name="connsiteY67-4430" fmla="*/ 60 h 202"/>
              <a:gd name="connsiteX68-4431" fmla="*/ 69 w 684"/>
              <a:gd name="connsiteY68-4432" fmla="*/ 49 h 202"/>
              <a:gd name="connsiteX69-4433" fmla="*/ 69 w 684"/>
              <a:gd name="connsiteY69-4434" fmla="*/ 34 h 202"/>
              <a:gd name="connsiteX70-4435" fmla="*/ 69 w 684"/>
              <a:gd name="connsiteY70-4436" fmla="*/ 23 h 202"/>
              <a:gd name="connsiteX71-4437" fmla="*/ 58 w 684"/>
              <a:gd name="connsiteY71-4438" fmla="*/ 2 h 202"/>
              <a:gd name="connsiteX72-4439" fmla="*/ 137 w 684"/>
              <a:gd name="connsiteY72-4440" fmla="*/ 13 h 202"/>
              <a:gd name="connsiteX73-4441" fmla="*/ 137 w 684"/>
              <a:gd name="connsiteY73-4442" fmla="*/ 18 h 202"/>
              <a:gd name="connsiteX74-4443" fmla="*/ 132 w 684"/>
              <a:gd name="connsiteY74-4444" fmla="*/ 39 h 202"/>
              <a:gd name="connsiteX75-4445" fmla="*/ 127 w 684"/>
              <a:gd name="connsiteY75-4446" fmla="*/ 60 h 202"/>
              <a:gd name="connsiteX76-4447" fmla="*/ 121 w 684"/>
              <a:gd name="connsiteY76-4448" fmla="*/ 71 h 202"/>
              <a:gd name="connsiteX77-4449" fmla="*/ 116 w 684"/>
              <a:gd name="connsiteY77-4450" fmla="*/ 81 h 202"/>
              <a:gd name="connsiteX78-4451" fmla="*/ 116 w 684"/>
              <a:gd name="connsiteY78-4452" fmla="*/ 92 h 202"/>
              <a:gd name="connsiteX79-4453" fmla="*/ 111 w 684"/>
              <a:gd name="connsiteY79-4454" fmla="*/ 97 h 202"/>
              <a:gd name="connsiteX80-4455" fmla="*/ 111 w 684"/>
              <a:gd name="connsiteY80-4456" fmla="*/ 107 h 202"/>
              <a:gd name="connsiteX81-4457" fmla="*/ 111 w 684"/>
              <a:gd name="connsiteY81-4458" fmla="*/ 113 h 202"/>
              <a:gd name="connsiteX82-4459" fmla="*/ 111 w 684"/>
              <a:gd name="connsiteY82-4460" fmla="*/ 118 h 202"/>
              <a:gd name="connsiteX83-4461" fmla="*/ 111 w 684"/>
              <a:gd name="connsiteY83-4462" fmla="*/ 118 h 202"/>
              <a:gd name="connsiteX84-4463" fmla="*/ 111 w 684"/>
              <a:gd name="connsiteY84-4464" fmla="*/ 123 h 202"/>
              <a:gd name="connsiteX85-4465" fmla="*/ 116 w 684"/>
              <a:gd name="connsiteY85-4466" fmla="*/ 123 h 202"/>
              <a:gd name="connsiteX86-4467" fmla="*/ 116 w 684"/>
              <a:gd name="connsiteY86-4468" fmla="*/ 123 h 202"/>
              <a:gd name="connsiteX87-4469" fmla="*/ 121 w 684"/>
              <a:gd name="connsiteY87-4470" fmla="*/ 123 h 202"/>
              <a:gd name="connsiteX88-4471" fmla="*/ 132 w 684"/>
              <a:gd name="connsiteY88-4472" fmla="*/ 123 h 202"/>
              <a:gd name="connsiteX89-4473" fmla="*/ 148 w 684"/>
              <a:gd name="connsiteY89-4474" fmla="*/ 123 h 202"/>
              <a:gd name="connsiteX90-4475" fmla="*/ 169 w 684"/>
              <a:gd name="connsiteY90-4476" fmla="*/ 123 h 202"/>
              <a:gd name="connsiteX91-4477" fmla="*/ 190 w 684"/>
              <a:gd name="connsiteY91-4478" fmla="*/ 123 h 202"/>
              <a:gd name="connsiteX92-4479" fmla="*/ 211 w 684"/>
              <a:gd name="connsiteY92-4480" fmla="*/ 118 h 202"/>
              <a:gd name="connsiteX93-4481" fmla="*/ 242 w 684"/>
              <a:gd name="connsiteY93-4482" fmla="*/ 113 h 202"/>
              <a:gd name="connsiteX94-4483" fmla="*/ 269 w 684"/>
              <a:gd name="connsiteY94-4484" fmla="*/ 113 h 202"/>
              <a:gd name="connsiteX95-4485" fmla="*/ 290 w 684"/>
              <a:gd name="connsiteY95-4486" fmla="*/ 107 h 202"/>
              <a:gd name="connsiteX96-4487" fmla="*/ 311 w 684"/>
              <a:gd name="connsiteY96-4488" fmla="*/ 107 h 202"/>
              <a:gd name="connsiteX97-4489" fmla="*/ 332 w 684"/>
              <a:gd name="connsiteY97-4490" fmla="*/ 102 h 202"/>
              <a:gd name="connsiteX98-4491" fmla="*/ 342 w 684"/>
              <a:gd name="connsiteY98-4492" fmla="*/ 102 h 202"/>
              <a:gd name="connsiteX99-4493" fmla="*/ 358 w 684"/>
              <a:gd name="connsiteY99-4494" fmla="*/ 102 h 202"/>
              <a:gd name="connsiteX100-4495" fmla="*/ 363 w 684"/>
              <a:gd name="connsiteY100-4496" fmla="*/ 102 h 202"/>
              <a:gd name="connsiteX101-4497" fmla="*/ 368 w 684"/>
              <a:gd name="connsiteY101-4498" fmla="*/ 102 h 202"/>
              <a:gd name="connsiteX102-4499" fmla="*/ 368 w 684"/>
              <a:gd name="connsiteY102-4500" fmla="*/ 102 h 202"/>
              <a:gd name="connsiteX0-4501" fmla="*/ 368 w 684"/>
              <a:gd name="connsiteY0-4502" fmla="*/ 102 h 202"/>
              <a:gd name="connsiteX1-4503" fmla="*/ 374 w 684"/>
              <a:gd name="connsiteY1-4504" fmla="*/ 102 h 202"/>
              <a:gd name="connsiteX2-4505" fmla="*/ 379 w 684"/>
              <a:gd name="connsiteY2-4506" fmla="*/ 102 h 202"/>
              <a:gd name="connsiteX3-4507" fmla="*/ 395 w 684"/>
              <a:gd name="connsiteY3-4508" fmla="*/ 97 h 202"/>
              <a:gd name="connsiteX4-4509" fmla="*/ 405 w 684"/>
              <a:gd name="connsiteY4-4510" fmla="*/ 97 h 202"/>
              <a:gd name="connsiteX5-4511" fmla="*/ 421 w 684"/>
              <a:gd name="connsiteY5-4512" fmla="*/ 97 h 202"/>
              <a:gd name="connsiteX6-4513" fmla="*/ 442 w 684"/>
              <a:gd name="connsiteY6-4514" fmla="*/ 92 h 202"/>
              <a:gd name="connsiteX7-4515" fmla="*/ 468 w 684"/>
              <a:gd name="connsiteY7-4516" fmla="*/ 92 h 202"/>
              <a:gd name="connsiteX8-4517" fmla="*/ 495 w 684"/>
              <a:gd name="connsiteY8-4518" fmla="*/ 86 h 202"/>
              <a:gd name="connsiteX9-4519" fmla="*/ 547 w 684"/>
              <a:gd name="connsiteY9-4520" fmla="*/ 81 h 202"/>
              <a:gd name="connsiteX10-4521" fmla="*/ 595 w 684"/>
              <a:gd name="connsiteY10-4522" fmla="*/ 76 h 202"/>
              <a:gd name="connsiteX11-4523" fmla="*/ 642 w 684"/>
              <a:gd name="connsiteY11-4524" fmla="*/ 71 h 202"/>
              <a:gd name="connsiteX12-4525" fmla="*/ 684 w 684"/>
              <a:gd name="connsiteY12-4526" fmla="*/ 71 h 202"/>
              <a:gd name="connsiteX13-4527" fmla="*/ 663 w 684"/>
              <a:gd name="connsiteY13-4528" fmla="*/ 107 h 202"/>
              <a:gd name="connsiteX14-4529" fmla="*/ 653 w 684"/>
              <a:gd name="connsiteY14-4530" fmla="*/ 107 h 202"/>
              <a:gd name="connsiteX15-4531" fmla="*/ 637 w 684"/>
              <a:gd name="connsiteY15-4532" fmla="*/ 107 h 202"/>
              <a:gd name="connsiteX16-4533" fmla="*/ 626 w 684"/>
              <a:gd name="connsiteY16-4534" fmla="*/ 107 h 202"/>
              <a:gd name="connsiteX17-4535" fmla="*/ 610 w 684"/>
              <a:gd name="connsiteY17-4536" fmla="*/ 107 h 202"/>
              <a:gd name="connsiteX18-4537" fmla="*/ 595 w 684"/>
              <a:gd name="connsiteY18-4538" fmla="*/ 113 h 202"/>
              <a:gd name="connsiteX19-4539" fmla="*/ 579 w 684"/>
              <a:gd name="connsiteY19-4540" fmla="*/ 113 h 202"/>
              <a:gd name="connsiteX20-4541" fmla="*/ 558 w 684"/>
              <a:gd name="connsiteY20-4542" fmla="*/ 113 h 202"/>
              <a:gd name="connsiteX21-4543" fmla="*/ 542 w 684"/>
              <a:gd name="connsiteY21-4544" fmla="*/ 113 h 202"/>
              <a:gd name="connsiteX22-4545" fmla="*/ 521 w 684"/>
              <a:gd name="connsiteY22-4546" fmla="*/ 118 h 202"/>
              <a:gd name="connsiteX23-4547" fmla="*/ 500 w 684"/>
              <a:gd name="connsiteY23-4548" fmla="*/ 118 h 202"/>
              <a:gd name="connsiteX24-4549" fmla="*/ 479 w 684"/>
              <a:gd name="connsiteY24-4550" fmla="*/ 123 h 202"/>
              <a:gd name="connsiteX25-4551" fmla="*/ 458 w 684"/>
              <a:gd name="connsiteY25-4552" fmla="*/ 123 h 202"/>
              <a:gd name="connsiteX26-4553" fmla="*/ 432 w 684"/>
              <a:gd name="connsiteY26-4554" fmla="*/ 129 h 202"/>
              <a:gd name="connsiteX27-4555" fmla="*/ 405 w 684"/>
              <a:gd name="connsiteY27-4556" fmla="*/ 129 h 202"/>
              <a:gd name="connsiteX28-4557" fmla="*/ 384 w 684"/>
              <a:gd name="connsiteY28-4558" fmla="*/ 134 h 202"/>
              <a:gd name="connsiteX29-4559" fmla="*/ 353 w 684"/>
              <a:gd name="connsiteY29-4560" fmla="*/ 134 h 202"/>
              <a:gd name="connsiteX30-4561" fmla="*/ 326 w 684"/>
              <a:gd name="connsiteY30-4562" fmla="*/ 139 h 202"/>
              <a:gd name="connsiteX31-4563" fmla="*/ 305 w 684"/>
              <a:gd name="connsiteY31-4564" fmla="*/ 144 h 202"/>
              <a:gd name="connsiteX32-4565" fmla="*/ 279 w 684"/>
              <a:gd name="connsiteY32-4566" fmla="*/ 150 h 202"/>
              <a:gd name="connsiteX33-4567" fmla="*/ 258 w 684"/>
              <a:gd name="connsiteY33-4568" fmla="*/ 150 h 202"/>
              <a:gd name="connsiteX34-4569" fmla="*/ 237 w 684"/>
              <a:gd name="connsiteY34-4570" fmla="*/ 155 h 202"/>
              <a:gd name="connsiteX35-4571" fmla="*/ 216 w 684"/>
              <a:gd name="connsiteY35-4572" fmla="*/ 160 h 202"/>
              <a:gd name="connsiteX36-4573" fmla="*/ 200 w 684"/>
              <a:gd name="connsiteY36-4574" fmla="*/ 160 h 202"/>
              <a:gd name="connsiteX37-4575" fmla="*/ 184 w 684"/>
              <a:gd name="connsiteY37-4576" fmla="*/ 165 h 202"/>
              <a:gd name="connsiteX38-4577" fmla="*/ 169 w 684"/>
              <a:gd name="connsiteY38-4578" fmla="*/ 165 h 202"/>
              <a:gd name="connsiteX39-4579" fmla="*/ 153 w 684"/>
              <a:gd name="connsiteY39-4580" fmla="*/ 171 h 202"/>
              <a:gd name="connsiteX40-4581" fmla="*/ 142 w 684"/>
              <a:gd name="connsiteY40-4582" fmla="*/ 171 h 202"/>
              <a:gd name="connsiteX41-4583" fmla="*/ 132 w 684"/>
              <a:gd name="connsiteY41-4584" fmla="*/ 176 h 202"/>
              <a:gd name="connsiteX42-4585" fmla="*/ 127 w 684"/>
              <a:gd name="connsiteY42-4586" fmla="*/ 176 h 202"/>
              <a:gd name="connsiteX43-4587" fmla="*/ 116 w 684"/>
              <a:gd name="connsiteY43-4588" fmla="*/ 181 h 202"/>
              <a:gd name="connsiteX44-4589" fmla="*/ 111 w 684"/>
              <a:gd name="connsiteY44-4590" fmla="*/ 181 h 202"/>
              <a:gd name="connsiteX45-4591" fmla="*/ 105 w 684"/>
              <a:gd name="connsiteY45-4592" fmla="*/ 186 h 202"/>
              <a:gd name="connsiteX46-4593" fmla="*/ 90 w 684"/>
              <a:gd name="connsiteY46-4594" fmla="*/ 192 h 202"/>
              <a:gd name="connsiteX47-4595" fmla="*/ 79 w 684"/>
              <a:gd name="connsiteY47-4596" fmla="*/ 197 h 202"/>
              <a:gd name="connsiteX48-4597" fmla="*/ 69 w 684"/>
              <a:gd name="connsiteY48-4598" fmla="*/ 202 h 202"/>
              <a:gd name="connsiteX49-4599" fmla="*/ 63 w 684"/>
              <a:gd name="connsiteY49-4600" fmla="*/ 202 h 202"/>
              <a:gd name="connsiteX50-4601" fmla="*/ 58 w 684"/>
              <a:gd name="connsiteY50-4602" fmla="*/ 202 h 202"/>
              <a:gd name="connsiteX51-4603" fmla="*/ 53 w 684"/>
              <a:gd name="connsiteY51-4604" fmla="*/ 202 h 202"/>
              <a:gd name="connsiteX52-4605" fmla="*/ 48 w 684"/>
              <a:gd name="connsiteY52-4606" fmla="*/ 202 h 202"/>
              <a:gd name="connsiteX53-4607" fmla="*/ 37 w 684"/>
              <a:gd name="connsiteY53-4608" fmla="*/ 192 h 202"/>
              <a:gd name="connsiteX54-4609" fmla="*/ 27 w 684"/>
              <a:gd name="connsiteY54-4610" fmla="*/ 186 h 202"/>
              <a:gd name="connsiteX55-4611" fmla="*/ 16 w 684"/>
              <a:gd name="connsiteY55-4612" fmla="*/ 176 h 202"/>
              <a:gd name="connsiteX56-4613" fmla="*/ 11 w 684"/>
              <a:gd name="connsiteY56-4614" fmla="*/ 171 h 202"/>
              <a:gd name="connsiteX57-4615" fmla="*/ 6 w 684"/>
              <a:gd name="connsiteY57-4616" fmla="*/ 160 h 202"/>
              <a:gd name="connsiteX58-4617" fmla="*/ 0 w 684"/>
              <a:gd name="connsiteY58-4618" fmla="*/ 155 h 202"/>
              <a:gd name="connsiteX59-4619" fmla="*/ 6 w 684"/>
              <a:gd name="connsiteY59-4620" fmla="*/ 150 h 202"/>
              <a:gd name="connsiteX60-4621" fmla="*/ 11 w 684"/>
              <a:gd name="connsiteY60-4622" fmla="*/ 144 h 202"/>
              <a:gd name="connsiteX61-4623" fmla="*/ 16 w 684"/>
              <a:gd name="connsiteY61-4624" fmla="*/ 139 h 202"/>
              <a:gd name="connsiteX62-4625" fmla="*/ 27 w 684"/>
              <a:gd name="connsiteY62-4626" fmla="*/ 134 h 202"/>
              <a:gd name="connsiteX63-4627" fmla="*/ 37 w 684"/>
              <a:gd name="connsiteY63-4628" fmla="*/ 123 h 202"/>
              <a:gd name="connsiteX64-4629" fmla="*/ 48 w 684"/>
              <a:gd name="connsiteY64-4630" fmla="*/ 113 h 202"/>
              <a:gd name="connsiteX65-4631" fmla="*/ 53 w 684"/>
              <a:gd name="connsiteY65-4632" fmla="*/ 97 h 202"/>
              <a:gd name="connsiteX66-4633" fmla="*/ 63 w 684"/>
              <a:gd name="connsiteY66-4634" fmla="*/ 81 h 202"/>
              <a:gd name="connsiteX67-4635" fmla="*/ 63 w 684"/>
              <a:gd name="connsiteY67-4636" fmla="*/ 60 h 202"/>
              <a:gd name="connsiteX68-4637" fmla="*/ 69 w 684"/>
              <a:gd name="connsiteY68-4638" fmla="*/ 49 h 202"/>
              <a:gd name="connsiteX69-4639" fmla="*/ 69 w 684"/>
              <a:gd name="connsiteY69-4640" fmla="*/ 34 h 202"/>
              <a:gd name="connsiteX70-4641" fmla="*/ 69 w 684"/>
              <a:gd name="connsiteY70-4642" fmla="*/ 23 h 202"/>
              <a:gd name="connsiteX71-4643" fmla="*/ 58 w 684"/>
              <a:gd name="connsiteY71-4644" fmla="*/ 2 h 202"/>
              <a:gd name="connsiteX72-4645" fmla="*/ 137 w 684"/>
              <a:gd name="connsiteY72-4646" fmla="*/ 13 h 202"/>
              <a:gd name="connsiteX73-4647" fmla="*/ 132 w 684"/>
              <a:gd name="connsiteY73-4648" fmla="*/ 39 h 202"/>
              <a:gd name="connsiteX74-4649" fmla="*/ 127 w 684"/>
              <a:gd name="connsiteY74-4650" fmla="*/ 60 h 202"/>
              <a:gd name="connsiteX75-4651" fmla="*/ 121 w 684"/>
              <a:gd name="connsiteY75-4652" fmla="*/ 71 h 202"/>
              <a:gd name="connsiteX76-4653" fmla="*/ 116 w 684"/>
              <a:gd name="connsiteY76-4654" fmla="*/ 81 h 202"/>
              <a:gd name="connsiteX77-4655" fmla="*/ 116 w 684"/>
              <a:gd name="connsiteY77-4656" fmla="*/ 92 h 202"/>
              <a:gd name="connsiteX78-4657" fmla="*/ 111 w 684"/>
              <a:gd name="connsiteY78-4658" fmla="*/ 97 h 202"/>
              <a:gd name="connsiteX79-4659" fmla="*/ 111 w 684"/>
              <a:gd name="connsiteY79-4660" fmla="*/ 107 h 202"/>
              <a:gd name="connsiteX80-4661" fmla="*/ 111 w 684"/>
              <a:gd name="connsiteY80-4662" fmla="*/ 113 h 202"/>
              <a:gd name="connsiteX81-4663" fmla="*/ 111 w 684"/>
              <a:gd name="connsiteY81-4664" fmla="*/ 118 h 202"/>
              <a:gd name="connsiteX82-4665" fmla="*/ 111 w 684"/>
              <a:gd name="connsiteY82-4666" fmla="*/ 118 h 202"/>
              <a:gd name="connsiteX83-4667" fmla="*/ 111 w 684"/>
              <a:gd name="connsiteY83-4668" fmla="*/ 123 h 202"/>
              <a:gd name="connsiteX84-4669" fmla="*/ 116 w 684"/>
              <a:gd name="connsiteY84-4670" fmla="*/ 123 h 202"/>
              <a:gd name="connsiteX85-4671" fmla="*/ 116 w 684"/>
              <a:gd name="connsiteY85-4672" fmla="*/ 123 h 202"/>
              <a:gd name="connsiteX86-4673" fmla="*/ 121 w 684"/>
              <a:gd name="connsiteY86-4674" fmla="*/ 123 h 202"/>
              <a:gd name="connsiteX87-4675" fmla="*/ 132 w 684"/>
              <a:gd name="connsiteY87-4676" fmla="*/ 123 h 202"/>
              <a:gd name="connsiteX88-4677" fmla="*/ 148 w 684"/>
              <a:gd name="connsiteY88-4678" fmla="*/ 123 h 202"/>
              <a:gd name="connsiteX89-4679" fmla="*/ 169 w 684"/>
              <a:gd name="connsiteY89-4680" fmla="*/ 123 h 202"/>
              <a:gd name="connsiteX90-4681" fmla="*/ 190 w 684"/>
              <a:gd name="connsiteY90-4682" fmla="*/ 123 h 202"/>
              <a:gd name="connsiteX91-4683" fmla="*/ 211 w 684"/>
              <a:gd name="connsiteY91-4684" fmla="*/ 118 h 202"/>
              <a:gd name="connsiteX92-4685" fmla="*/ 242 w 684"/>
              <a:gd name="connsiteY92-4686" fmla="*/ 113 h 202"/>
              <a:gd name="connsiteX93-4687" fmla="*/ 269 w 684"/>
              <a:gd name="connsiteY93-4688" fmla="*/ 113 h 202"/>
              <a:gd name="connsiteX94-4689" fmla="*/ 290 w 684"/>
              <a:gd name="connsiteY94-4690" fmla="*/ 107 h 202"/>
              <a:gd name="connsiteX95-4691" fmla="*/ 311 w 684"/>
              <a:gd name="connsiteY95-4692" fmla="*/ 107 h 202"/>
              <a:gd name="connsiteX96-4693" fmla="*/ 332 w 684"/>
              <a:gd name="connsiteY96-4694" fmla="*/ 102 h 202"/>
              <a:gd name="connsiteX97-4695" fmla="*/ 342 w 684"/>
              <a:gd name="connsiteY97-4696" fmla="*/ 102 h 202"/>
              <a:gd name="connsiteX98-4697" fmla="*/ 358 w 684"/>
              <a:gd name="connsiteY98-4698" fmla="*/ 102 h 202"/>
              <a:gd name="connsiteX99-4699" fmla="*/ 363 w 684"/>
              <a:gd name="connsiteY99-4700" fmla="*/ 102 h 202"/>
              <a:gd name="connsiteX100-4701" fmla="*/ 368 w 684"/>
              <a:gd name="connsiteY100-4702" fmla="*/ 102 h 202"/>
              <a:gd name="connsiteX101-4703" fmla="*/ 368 w 684"/>
              <a:gd name="connsiteY101-4704" fmla="*/ 102 h 202"/>
              <a:gd name="connsiteX0-4705" fmla="*/ 368 w 684"/>
              <a:gd name="connsiteY0-4706" fmla="*/ 102 h 202"/>
              <a:gd name="connsiteX1-4707" fmla="*/ 374 w 684"/>
              <a:gd name="connsiteY1-4708" fmla="*/ 102 h 202"/>
              <a:gd name="connsiteX2-4709" fmla="*/ 379 w 684"/>
              <a:gd name="connsiteY2-4710" fmla="*/ 102 h 202"/>
              <a:gd name="connsiteX3-4711" fmla="*/ 395 w 684"/>
              <a:gd name="connsiteY3-4712" fmla="*/ 97 h 202"/>
              <a:gd name="connsiteX4-4713" fmla="*/ 405 w 684"/>
              <a:gd name="connsiteY4-4714" fmla="*/ 97 h 202"/>
              <a:gd name="connsiteX5-4715" fmla="*/ 421 w 684"/>
              <a:gd name="connsiteY5-4716" fmla="*/ 97 h 202"/>
              <a:gd name="connsiteX6-4717" fmla="*/ 442 w 684"/>
              <a:gd name="connsiteY6-4718" fmla="*/ 92 h 202"/>
              <a:gd name="connsiteX7-4719" fmla="*/ 468 w 684"/>
              <a:gd name="connsiteY7-4720" fmla="*/ 92 h 202"/>
              <a:gd name="connsiteX8-4721" fmla="*/ 495 w 684"/>
              <a:gd name="connsiteY8-4722" fmla="*/ 86 h 202"/>
              <a:gd name="connsiteX9-4723" fmla="*/ 547 w 684"/>
              <a:gd name="connsiteY9-4724" fmla="*/ 81 h 202"/>
              <a:gd name="connsiteX10-4725" fmla="*/ 595 w 684"/>
              <a:gd name="connsiteY10-4726" fmla="*/ 76 h 202"/>
              <a:gd name="connsiteX11-4727" fmla="*/ 642 w 684"/>
              <a:gd name="connsiteY11-4728" fmla="*/ 71 h 202"/>
              <a:gd name="connsiteX12-4729" fmla="*/ 684 w 684"/>
              <a:gd name="connsiteY12-4730" fmla="*/ 71 h 202"/>
              <a:gd name="connsiteX13-4731" fmla="*/ 663 w 684"/>
              <a:gd name="connsiteY13-4732" fmla="*/ 107 h 202"/>
              <a:gd name="connsiteX14-4733" fmla="*/ 653 w 684"/>
              <a:gd name="connsiteY14-4734" fmla="*/ 107 h 202"/>
              <a:gd name="connsiteX15-4735" fmla="*/ 637 w 684"/>
              <a:gd name="connsiteY15-4736" fmla="*/ 107 h 202"/>
              <a:gd name="connsiteX16-4737" fmla="*/ 626 w 684"/>
              <a:gd name="connsiteY16-4738" fmla="*/ 107 h 202"/>
              <a:gd name="connsiteX17-4739" fmla="*/ 610 w 684"/>
              <a:gd name="connsiteY17-4740" fmla="*/ 107 h 202"/>
              <a:gd name="connsiteX18-4741" fmla="*/ 595 w 684"/>
              <a:gd name="connsiteY18-4742" fmla="*/ 113 h 202"/>
              <a:gd name="connsiteX19-4743" fmla="*/ 579 w 684"/>
              <a:gd name="connsiteY19-4744" fmla="*/ 113 h 202"/>
              <a:gd name="connsiteX20-4745" fmla="*/ 558 w 684"/>
              <a:gd name="connsiteY20-4746" fmla="*/ 113 h 202"/>
              <a:gd name="connsiteX21-4747" fmla="*/ 542 w 684"/>
              <a:gd name="connsiteY21-4748" fmla="*/ 113 h 202"/>
              <a:gd name="connsiteX22-4749" fmla="*/ 521 w 684"/>
              <a:gd name="connsiteY22-4750" fmla="*/ 118 h 202"/>
              <a:gd name="connsiteX23-4751" fmla="*/ 500 w 684"/>
              <a:gd name="connsiteY23-4752" fmla="*/ 118 h 202"/>
              <a:gd name="connsiteX24-4753" fmla="*/ 479 w 684"/>
              <a:gd name="connsiteY24-4754" fmla="*/ 123 h 202"/>
              <a:gd name="connsiteX25-4755" fmla="*/ 458 w 684"/>
              <a:gd name="connsiteY25-4756" fmla="*/ 123 h 202"/>
              <a:gd name="connsiteX26-4757" fmla="*/ 432 w 684"/>
              <a:gd name="connsiteY26-4758" fmla="*/ 129 h 202"/>
              <a:gd name="connsiteX27-4759" fmla="*/ 405 w 684"/>
              <a:gd name="connsiteY27-4760" fmla="*/ 129 h 202"/>
              <a:gd name="connsiteX28-4761" fmla="*/ 384 w 684"/>
              <a:gd name="connsiteY28-4762" fmla="*/ 134 h 202"/>
              <a:gd name="connsiteX29-4763" fmla="*/ 353 w 684"/>
              <a:gd name="connsiteY29-4764" fmla="*/ 134 h 202"/>
              <a:gd name="connsiteX30-4765" fmla="*/ 326 w 684"/>
              <a:gd name="connsiteY30-4766" fmla="*/ 139 h 202"/>
              <a:gd name="connsiteX31-4767" fmla="*/ 305 w 684"/>
              <a:gd name="connsiteY31-4768" fmla="*/ 144 h 202"/>
              <a:gd name="connsiteX32-4769" fmla="*/ 279 w 684"/>
              <a:gd name="connsiteY32-4770" fmla="*/ 150 h 202"/>
              <a:gd name="connsiteX33-4771" fmla="*/ 258 w 684"/>
              <a:gd name="connsiteY33-4772" fmla="*/ 150 h 202"/>
              <a:gd name="connsiteX34-4773" fmla="*/ 237 w 684"/>
              <a:gd name="connsiteY34-4774" fmla="*/ 155 h 202"/>
              <a:gd name="connsiteX35-4775" fmla="*/ 216 w 684"/>
              <a:gd name="connsiteY35-4776" fmla="*/ 160 h 202"/>
              <a:gd name="connsiteX36-4777" fmla="*/ 200 w 684"/>
              <a:gd name="connsiteY36-4778" fmla="*/ 160 h 202"/>
              <a:gd name="connsiteX37-4779" fmla="*/ 184 w 684"/>
              <a:gd name="connsiteY37-4780" fmla="*/ 165 h 202"/>
              <a:gd name="connsiteX38-4781" fmla="*/ 169 w 684"/>
              <a:gd name="connsiteY38-4782" fmla="*/ 165 h 202"/>
              <a:gd name="connsiteX39-4783" fmla="*/ 153 w 684"/>
              <a:gd name="connsiteY39-4784" fmla="*/ 171 h 202"/>
              <a:gd name="connsiteX40-4785" fmla="*/ 142 w 684"/>
              <a:gd name="connsiteY40-4786" fmla="*/ 171 h 202"/>
              <a:gd name="connsiteX41-4787" fmla="*/ 132 w 684"/>
              <a:gd name="connsiteY41-4788" fmla="*/ 176 h 202"/>
              <a:gd name="connsiteX42-4789" fmla="*/ 127 w 684"/>
              <a:gd name="connsiteY42-4790" fmla="*/ 176 h 202"/>
              <a:gd name="connsiteX43-4791" fmla="*/ 116 w 684"/>
              <a:gd name="connsiteY43-4792" fmla="*/ 181 h 202"/>
              <a:gd name="connsiteX44-4793" fmla="*/ 111 w 684"/>
              <a:gd name="connsiteY44-4794" fmla="*/ 181 h 202"/>
              <a:gd name="connsiteX45-4795" fmla="*/ 105 w 684"/>
              <a:gd name="connsiteY45-4796" fmla="*/ 186 h 202"/>
              <a:gd name="connsiteX46-4797" fmla="*/ 90 w 684"/>
              <a:gd name="connsiteY46-4798" fmla="*/ 192 h 202"/>
              <a:gd name="connsiteX47-4799" fmla="*/ 79 w 684"/>
              <a:gd name="connsiteY47-4800" fmla="*/ 197 h 202"/>
              <a:gd name="connsiteX48-4801" fmla="*/ 69 w 684"/>
              <a:gd name="connsiteY48-4802" fmla="*/ 202 h 202"/>
              <a:gd name="connsiteX49-4803" fmla="*/ 63 w 684"/>
              <a:gd name="connsiteY49-4804" fmla="*/ 202 h 202"/>
              <a:gd name="connsiteX50-4805" fmla="*/ 58 w 684"/>
              <a:gd name="connsiteY50-4806" fmla="*/ 202 h 202"/>
              <a:gd name="connsiteX51-4807" fmla="*/ 53 w 684"/>
              <a:gd name="connsiteY51-4808" fmla="*/ 202 h 202"/>
              <a:gd name="connsiteX52-4809" fmla="*/ 48 w 684"/>
              <a:gd name="connsiteY52-4810" fmla="*/ 202 h 202"/>
              <a:gd name="connsiteX53-4811" fmla="*/ 37 w 684"/>
              <a:gd name="connsiteY53-4812" fmla="*/ 192 h 202"/>
              <a:gd name="connsiteX54-4813" fmla="*/ 27 w 684"/>
              <a:gd name="connsiteY54-4814" fmla="*/ 186 h 202"/>
              <a:gd name="connsiteX55-4815" fmla="*/ 16 w 684"/>
              <a:gd name="connsiteY55-4816" fmla="*/ 176 h 202"/>
              <a:gd name="connsiteX56-4817" fmla="*/ 11 w 684"/>
              <a:gd name="connsiteY56-4818" fmla="*/ 171 h 202"/>
              <a:gd name="connsiteX57-4819" fmla="*/ 6 w 684"/>
              <a:gd name="connsiteY57-4820" fmla="*/ 160 h 202"/>
              <a:gd name="connsiteX58-4821" fmla="*/ 0 w 684"/>
              <a:gd name="connsiteY58-4822" fmla="*/ 155 h 202"/>
              <a:gd name="connsiteX59-4823" fmla="*/ 6 w 684"/>
              <a:gd name="connsiteY59-4824" fmla="*/ 150 h 202"/>
              <a:gd name="connsiteX60-4825" fmla="*/ 11 w 684"/>
              <a:gd name="connsiteY60-4826" fmla="*/ 144 h 202"/>
              <a:gd name="connsiteX61-4827" fmla="*/ 16 w 684"/>
              <a:gd name="connsiteY61-4828" fmla="*/ 139 h 202"/>
              <a:gd name="connsiteX62-4829" fmla="*/ 27 w 684"/>
              <a:gd name="connsiteY62-4830" fmla="*/ 134 h 202"/>
              <a:gd name="connsiteX63-4831" fmla="*/ 37 w 684"/>
              <a:gd name="connsiteY63-4832" fmla="*/ 123 h 202"/>
              <a:gd name="connsiteX64-4833" fmla="*/ 48 w 684"/>
              <a:gd name="connsiteY64-4834" fmla="*/ 113 h 202"/>
              <a:gd name="connsiteX65-4835" fmla="*/ 53 w 684"/>
              <a:gd name="connsiteY65-4836" fmla="*/ 97 h 202"/>
              <a:gd name="connsiteX66-4837" fmla="*/ 63 w 684"/>
              <a:gd name="connsiteY66-4838" fmla="*/ 81 h 202"/>
              <a:gd name="connsiteX67-4839" fmla="*/ 63 w 684"/>
              <a:gd name="connsiteY67-4840" fmla="*/ 60 h 202"/>
              <a:gd name="connsiteX68-4841" fmla="*/ 69 w 684"/>
              <a:gd name="connsiteY68-4842" fmla="*/ 49 h 202"/>
              <a:gd name="connsiteX69-4843" fmla="*/ 69 w 684"/>
              <a:gd name="connsiteY69-4844" fmla="*/ 34 h 202"/>
              <a:gd name="connsiteX70-4845" fmla="*/ 69 w 684"/>
              <a:gd name="connsiteY70-4846" fmla="*/ 23 h 202"/>
              <a:gd name="connsiteX71-4847" fmla="*/ 58 w 684"/>
              <a:gd name="connsiteY71-4848" fmla="*/ 2 h 202"/>
              <a:gd name="connsiteX72-4849" fmla="*/ 137 w 684"/>
              <a:gd name="connsiteY72-4850" fmla="*/ 13 h 202"/>
              <a:gd name="connsiteX73-4851" fmla="*/ 127 w 684"/>
              <a:gd name="connsiteY73-4852" fmla="*/ 60 h 202"/>
              <a:gd name="connsiteX74-4853" fmla="*/ 121 w 684"/>
              <a:gd name="connsiteY74-4854" fmla="*/ 71 h 202"/>
              <a:gd name="connsiteX75-4855" fmla="*/ 116 w 684"/>
              <a:gd name="connsiteY75-4856" fmla="*/ 81 h 202"/>
              <a:gd name="connsiteX76-4857" fmla="*/ 116 w 684"/>
              <a:gd name="connsiteY76-4858" fmla="*/ 92 h 202"/>
              <a:gd name="connsiteX77-4859" fmla="*/ 111 w 684"/>
              <a:gd name="connsiteY77-4860" fmla="*/ 97 h 202"/>
              <a:gd name="connsiteX78-4861" fmla="*/ 111 w 684"/>
              <a:gd name="connsiteY78-4862" fmla="*/ 107 h 202"/>
              <a:gd name="connsiteX79-4863" fmla="*/ 111 w 684"/>
              <a:gd name="connsiteY79-4864" fmla="*/ 113 h 202"/>
              <a:gd name="connsiteX80-4865" fmla="*/ 111 w 684"/>
              <a:gd name="connsiteY80-4866" fmla="*/ 118 h 202"/>
              <a:gd name="connsiteX81-4867" fmla="*/ 111 w 684"/>
              <a:gd name="connsiteY81-4868" fmla="*/ 118 h 202"/>
              <a:gd name="connsiteX82-4869" fmla="*/ 111 w 684"/>
              <a:gd name="connsiteY82-4870" fmla="*/ 123 h 202"/>
              <a:gd name="connsiteX83-4871" fmla="*/ 116 w 684"/>
              <a:gd name="connsiteY83-4872" fmla="*/ 123 h 202"/>
              <a:gd name="connsiteX84-4873" fmla="*/ 116 w 684"/>
              <a:gd name="connsiteY84-4874" fmla="*/ 123 h 202"/>
              <a:gd name="connsiteX85-4875" fmla="*/ 121 w 684"/>
              <a:gd name="connsiteY85-4876" fmla="*/ 123 h 202"/>
              <a:gd name="connsiteX86-4877" fmla="*/ 132 w 684"/>
              <a:gd name="connsiteY86-4878" fmla="*/ 123 h 202"/>
              <a:gd name="connsiteX87-4879" fmla="*/ 148 w 684"/>
              <a:gd name="connsiteY87-4880" fmla="*/ 123 h 202"/>
              <a:gd name="connsiteX88-4881" fmla="*/ 169 w 684"/>
              <a:gd name="connsiteY88-4882" fmla="*/ 123 h 202"/>
              <a:gd name="connsiteX89-4883" fmla="*/ 190 w 684"/>
              <a:gd name="connsiteY89-4884" fmla="*/ 123 h 202"/>
              <a:gd name="connsiteX90-4885" fmla="*/ 211 w 684"/>
              <a:gd name="connsiteY90-4886" fmla="*/ 118 h 202"/>
              <a:gd name="connsiteX91-4887" fmla="*/ 242 w 684"/>
              <a:gd name="connsiteY91-4888" fmla="*/ 113 h 202"/>
              <a:gd name="connsiteX92-4889" fmla="*/ 269 w 684"/>
              <a:gd name="connsiteY92-4890" fmla="*/ 113 h 202"/>
              <a:gd name="connsiteX93-4891" fmla="*/ 290 w 684"/>
              <a:gd name="connsiteY93-4892" fmla="*/ 107 h 202"/>
              <a:gd name="connsiteX94-4893" fmla="*/ 311 w 684"/>
              <a:gd name="connsiteY94-4894" fmla="*/ 107 h 202"/>
              <a:gd name="connsiteX95-4895" fmla="*/ 332 w 684"/>
              <a:gd name="connsiteY95-4896" fmla="*/ 102 h 202"/>
              <a:gd name="connsiteX96-4897" fmla="*/ 342 w 684"/>
              <a:gd name="connsiteY96-4898" fmla="*/ 102 h 202"/>
              <a:gd name="connsiteX97-4899" fmla="*/ 358 w 684"/>
              <a:gd name="connsiteY97-4900" fmla="*/ 102 h 202"/>
              <a:gd name="connsiteX98-4901" fmla="*/ 363 w 684"/>
              <a:gd name="connsiteY98-4902" fmla="*/ 102 h 202"/>
              <a:gd name="connsiteX99-4903" fmla="*/ 368 w 684"/>
              <a:gd name="connsiteY99-4904" fmla="*/ 102 h 202"/>
              <a:gd name="connsiteX100-4905" fmla="*/ 368 w 684"/>
              <a:gd name="connsiteY100-4906" fmla="*/ 102 h 202"/>
              <a:gd name="connsiteX0-4907" fmla="*/ 368 w 684"/>
              <a:gd name="connsiteY0-4908" fmla="*/ 100 h 200"/>
              <a:gd name="connsiteX1-4909" fmla="*/ 374 w 684"/>
              <a:gd name="connsiteY1-4910" fmla="*/ 100 h 200"/>
              <a:gd name="connsiteX2-4911" fmla="*/ 379 w 684"/>
              <a:gd name="connsiteY2-4912" fmla="*/ 100 h 200"/>
              <a:gd name="connsiteX3-4913" fmla="*/ 395 w 684"/>
              <a:gd name="connsiteY3-4914" fmla="*/ 95 h 200"/>
              <a:gd name="connsiteX4-4915" fmla="*/ 405 w 684"/>
              <a:gd name="connsiteY4-4916" fmla="*/ 95 h 200"/>
              <a:gd name="connsiteX5-4917" fmla="*/ 421 w 684"/>
              <a:gd name="connsiteY5-4918" fmla="*/ 95 h 200"/>
              <a:gd name="connsiteX6-4919" fmla="*/ 442 w 684"/>
              <a:gd name="connsiteY6-4920" fmla="*/ 90 h 200"/>
              <a:gd name="connsiteX7-4921" fmla="*/ 468 w 684"/>
              <a:gd name="connsiteY7-4922" fmla="*/ 90 h 200"/>
              <a:gd name="connsiteX8-4923" fmla="*/ 495 w 684"/>
              <a:gd name="connsiteY8-4924" fmla="*/ 84 h 200"/>
              <a:gd name="connsiteX9-4925" fmla="*/ 547 w 684"/>
              <a:gd name="connsiteY9-4926" fmla="*/ 79 h 200"/>
              <a:gd name="connsiteX10-4927" fmla="*/ 595 w 684"/>
              <a:gd name="connsiteY10-4928" fmla="*/ 74 h 200"/>
              <a:gd name="connsiteX11-4929" fmla="*/ 642 w 684"/>
              <a:gd name="connsiteY11-4930" fmla="*/ 69 h 200"/>
              <a:gd name="connsiteX12-4931" fmla="*/ 684 w 684"/>
              <a:gd name="connsiteY12-4932" fmla="*/ 69 h 200"/>
              <a:gd name="connsiteX13-4933" fmla="*/ 663 w 684"/>
              <a:gd name="connsiteY13-4934" fmla="*/ 105 h 200"/>
              <a:gd name="connsiteX14-4935" fmla="*/ 653 w 684"/>
              <a:gd name="connsiteY14-4936" fmla="*/ 105 h 200"/>
              <a:gd name="connsiteX15-4937" fmla="*/ 637 w 684"/>
              <a:gd name="connsiteY15-4938" fmla="*/ 105 h 200"/>
              <a:gd name="connsiteX16-4939" fmla="*/ 626 w 684"/>
              <a:gd name="connsiteY16-4940" fmla="*/ 105 h 200"/>
              <a:gd name="connsiteX17-4941" fmla="*/ 610 w 684"/>
              <a:gd name="connsiteY17-4942" fmla="*/ 105 h 200"/>
              <a:gd name="connsiteX18-4943" fmla="*/ 595 w 684"/>
              <a:gd name="connsiteY18-4944" fmla="*/ 111 h 200"/>
              <a:gd name="connsiteX19-4945" fmla="*/ 579 w 684"/>
              <a:gd name="connsiteY19-4946" fmla="*/ 111 h 200"/>
              <a:gd name="connsiteX20-4947" fmla="*/ 558 w 684"/>
              <a:gd name="connsiteY20-4948" fmla="*/ 111 h 200"/>
              <a:gd name="connsiteX21-4949" fmla="*/ 542 w 684"/>
              <a:gd name="connsiteY21-4950" fmla="*/ 111 h 200"/>
              <a:gd name="connsiteX22-4951" fmla="*/ 521 w 684"/>
              <a:gd name="connsiteY22-4952" fmla="*/ 116 h 200"/>
              <a:gd name="connsiteX23-4953" fmla="*/ 500 w 684"/>
              <a:gd name="connsiteY23-4954" fmla="*/ 116 h 200"/>
              <a:gd name="connsiteX24-4955" fmla="*/ 479 w 684"/>
              <a:gd name="connsiteY24-4956" fmla="*/ 121 h 200"/>
              <a:gd name="connsiteX25-4957" fmla="*/ 458 w 684"/>
              <a:gd name="connsiteY25-4958" fmla="*/ 121 h 200"/>
              <a:gd name="connsiteX26-4959" fmla="*/ 432 w 684"/>
              <a:gd name="connsiteY26-4960" fmla="*/ 127 h 200"/>
              <a:gd name="connsiteX27-4961" fmla="*/ 405 w 684"/>
              <a:gd name="connsiteY27-4962" fmla="*/ 127 h 200"/>
              <a:gd name="connsiteX28-4963" fmla="*/ 384 w 684"/>
              <a:gd name="connsiteY28-4964" fmla="*/ 132 h 200"/>
              <a:gd name="connsiteX29-4965" fmla="*/ 353 w 684"/>
              <a:gd name="connsiteY29-4966" fmla="*/ 132 h 200"/>
              <a:gd name="connsiteX30-4967" fmla="*/ 326 w 684"/>
              <a:gd name="connsiteY30-4968" fmla="*/ 137 h 200"/>
              <a:gd name="connsiteX31-4969" fmla="*/ 305 w 684"/>
              <a:gd name="connsiteY31-4970" fmla="*/ 142 h 200"/>
              <a:gd name="connsiteX32-4971" fmla="*/ 279 w 684"/>
              <a:gd name="connsiteY32-4972" fmla="*/ 148 h 200"/>
              <a:gd name="connsiteX33-4973" fmla="*/ 258 w 684"/>
              <a:gd name="connsiteY33-4974" fmla="*/ 148 h 200"/>
              <a:gd name="connsiteX34-4975" fmla="*/ 237 w 684"/>
              <a:gd name="connsiteY34-4976" fmla="*/ 153 h 200"/>
              <a:gd name="connsiteX35-4977" fmla="*/ 216 w 684"/>
              <a:gd name="connsiteY35-4978" fmla="*/ 158 h 200"/>
              <a:gd name="connsiteX36-4979" fmla="*/ 200 w 684"/>
              <a:gd name="connsiteY36-4980" fmla="*/ 158 h 200"/>
              <a:gd name="connsiteX37-4981" fmla="*/ 184 w 684"/>
              <a:gd name="connsiteY37-4982" fmla="*/ 163 h 200"/>
              <a:gd name="connsiteX38-4983" fmla="*/ 169 w 684"/>
              <a:gd name="connsiteY38-4984" fmla="*/ 163 h 200"/>
              <a:gd name="connsiteX39-4985" fmla="*/ 153 w 684"/>
              <a:gd name="connsiteY39-4986" fmla="*/ 169 h 200"/>
              <a:gd name="connsiteX40-4987" fmla="*/ 142 w 684"/>
              <a:gd name="connsiteY40-4988" fmla="*/ 169 h 200"/>
              <a:gd name="connsiteX41-4989" fmla="*/ 132 w 684"/>
              <a:gd name="connsiteY41-4990" fmla="*/ 174 h 200"/>
              <a:gd name="connsiteX42-4991" fmla="*/ 127 w 684"/>
              <a:gd name="connsiteY42-4992" fmla="*/ 174 h 200"/>
              <a:gd name="connsiteX43-4993" fmla="*/ 116 w 684"/>
              <a:gd name="connsiteY43-4994" fmla="*/ 179 h 200"/>
              <a:gd name="connsiteX44-4995" fmla="*/ 111 w 684"/>
              <a:gd name="connsiteY44-4996" fmla="*/ 179 h 200"/>
              <a:gd name="connsiteX45-4997" fmla="*/ 105 w 684"/>
              <a:gd name="connsiteY45-4998" fmla="*/ 184 h 200"/>
              <a:gd name="connsiteX46-4999" fmla="*/ 90 w 684"/>
              <a:gd name="connsiteY46-5000" fmla="*/ 190 h 200"/>
              <a:gd name="connsiteX47-5001" fmla="*/ 79 w 684"/>
              <a:gd name="connsiteY47-5002" fmla="*/ 195 h 200"/>
              <a:gd name="connsiteX48-5003" fmla="*/ 69 w 684"/>
              <a:gd name="connsiteY48-5004" fmla="*/ 200 h 200"/>
              <a:gd name="connsiteX49-5005" fmla="*/ 63 w 684"/>
              <a:gd name="connsiteY49-5006" fmla="*/ 200 h 200"/>
              <a:gd name="connsiteX50-5007" fmla="*/ 58 w 684"/>
              <a:gd name="connsiteY50-5008" fmla="*/ 200 h 200"/>
              <a:gd name="connsiteX51-5009" fmla="*/ 53 w 684"/>
              <a:gd name="connsiteY51-5010" fmla="*/ 200 h 200"/>
              <a:gd name="connsiteX52-5011" fmla="*/ 48 w 684"/>
              <a:gd name="connsiteY52-5012" fmla="*/ 200 h 200"/>
              <a:gd name="connsiteX53-5013" fmla="*/ 37 w 684"/>
              <a:gd name="connsiteY53-5014" fmla="*/ 190 h 200"/>
              <a:gd name="connsiteX54-5015" fmla="*/ 27 w 684"/>
              <a:gd name="connsiteY54-5016" fmla="*/ 184 h 200"/>
              <a:gd name="connsiteX55-5017" fmla="*/ 16 w 684"/>
              <a:gd name="connsiteY55-5018" fmla="*/ 174 h 200"/>
              <a:gd name="connsiteX56-5019" fmla="*/ 11 w 684"/>
              <a:gd name="connsiteY56-5020" fmla="*/ 169 h 200"/>
              <a:gd name="connsiteX57-5021" fmla="*/ 6 w 684"/>
              <a:gd name="connsiteY57-5022" fmla="*/ 158 h 200"/>
              <a:gd name="connsiteX58-5023" fmla="*/ 0 w 684"/>
              <a:gd name="connsiteY58-5024" fmla="*/ 153 h 200"/>
              <a:gd name="connsiteX59-5025" fmla="*/ 6 w 684"/>
              <a:gd name="connsiteY59-5026" fmla="*/ 148 h 200"/>
              <a:gd name="connsiteX60-5027" fmla="*/ 11 w 684"/>
              <a:gd name="connsiteY60-5028" fmla="*/ 142 h 200"/>
              <a:gd name="connsiteX61-5029" fmla="*/ 16 w 684"/>
              <a:gd name="connsiteY61-5030" fmla="*/ 137 h 200"/>
              <a:gd name="connsiteX62-5031" fmla="*/ 27 w 684"/>
              <a:gd name="connsiteY62-5032" fmla="*/ 132 h 200"/>
              <a:gd name="connsiteX63-5033" fmla="*/ 37 w 684"/>
              <a:gd name="connsiteY63-5034" fmla="*/ 121 h 200"/>
              <a:gd name="connsiteX64-5035" fmla="*/ 48 w 684"/>
              <a:gd name="connsiteY64-5036" fmla="*/ 111 h 200"/>
              <a:gd name="connsiteX65-5037" fmla="*/ 53 w 684"/>
              <a:gd name="connsiteY65-5038" fmla="*/ 95 h 200"/>
              <a:gd name="connsiteX66-5039" fmla="*/ 63 w 684"/>
              <a:gd name="connsiteY66-5040" fmla="*/ 79 h 200"/>
              <a:gd name="connsiteX67-5041" fmla="*/ 63 w 684"/>
              <a:gd name="connsiteY67-5042" fmla="*/ 58 h 200"/>
              <a:gd name="connsiteX68-5043" fmla="*/ 69 w 684"/>
              <a:gd name="connsiteY68-5044" fmla="*/ 47 h 200"/>
              <a:gd name="connsiteX69-5045" fmla="*/ 69 w 684"/>
              <a:gd name="connsiteY69-5046" fmla="*/ 32 h 200"/>
              <a:gd name="connsiteX70-5047" fmla="*/ 69 w 684"/>
              <a:gd name="connsiteY70-5048" fmla="*/ 21 h 200"/>
              <a:gd name="connsiteX71-5049" fmla="*/ 58 w 684"/>
              <a:gd name="connsiteY71-5050" fmla="*/ 0 h 200"/>
              <a:gd name="connsiteX72-5051" fmla="*/ 127 w 684"/>
              <a:gd name="connsiteY72-5052" fmla="*/ 58 h 200"/>
              <a:gd name="connsiteX73-5053" fmla="*/ 121 w 684"/>
              <a:gd name="connsiteY73-5054" fmla="*/ 69 h 200"/>
              <a:gd name="connsiteX74-5055" fmla="*/ 116 w 684"/>
              <a:gd name="connsiteY74-5056" fmla="*/ 79 h 200"/>
              <a:gd name="connsiteX75-5057" fmla="*/ 116 w 684"/>
              <a:gd name="connsiteY75-5058" fmla="*/ 90 h 200"/>
              <a:gd name="connsiteX76-5059" fmla="*/ 111 w 684"/>
              <a:gd name="connsiteY76-5060" fmla="*/ 95 h 200"/>
              <a:gd name="connsiteX77-5061" fmla="*/ 111 w 684"/>
              <a:gd name="connsiteY77-5062" fmla="*/ 105 h 200"/>
              <a:gd name="connsiteX78-5063" fmla="*/ 111 w 684"/>
              <a:gd name="connsiteY78-5064" fmla="*/ 111 h 200"/>
              <a:gd name="connsiteX79-5065" fmla="*/ 111 w 684"/>
              <a:gd name="connsiteY79-5066" fmla="*/ 116 h 200"/>
              <a:gd name="connsiteX80-5067" fmla="*/ 111 w 684"/>
              <a:gd name="connsiteY80-5068" fmla="*/ 116 h 200"/>
              <a:gd name="connsiteX81-5069" fmla="*/ 111 w 684"/>
              <a:gd name="connsiteY81-5070" fmla="*/ 121 h 200"/>
              <a:gd name="connsiteX82-5071" fmla="*/ 116 w 684"/>
              <a:gd name="connsiteY82-5072" fmla="*/ 121 h 200"/>
              <a:gd name="connsiteX83-5073" fmla="*/ 116 w 684"/>
              <a:gd name="connsiteY83-5074" fmla="*/ 121 h 200"/>
              <a:gd name="connsiteX84-5075" fmla="*/ 121 w 684"/>
              <a:gd name="connsiteY84-5076" fmla="*/ 121 h 200"/>
              <a:gd name="connsiteX85-5077" fmla="*/ 132 w 684"/>
              <a:gd name="connsiteY85-5078" fmla="*/ 121 h 200"/>
              <a:gd name="connsiteX86-5079" fmla="*/ 148 w 684"/>
              <a:gd name="connsiteY86-5080" fmla="*/ 121 h 200"/>
              <a:gd name="connsiteX87-5081" fmla="*/ 169 w 684"/>
              <a:gd name="connsiteY87-5082" fmla="*/ 121 h 200"/>
              <a:gd name="connsiteX88-5083" fmla="*/ 190 w 684"/>
              <a:gd name="connsiteY88-5084" fmla="*/ 121 h 200"/>
              <a:gd name="connsiteX89-5085" fmla="*/ 211 w 684"/>
              <a:gd name="connsiteY89-5086" fmla="*/ 116 h 200"/>
              <a:gd name="connsiteX90-5087" fmla="*/ 242 w 684"/>
              <a:gd name="connsiteY90-5088" fmla="*/ 111 h 200"/>
              <a:gd name="connsiteX91-5089" fmla="*/ 269 w 684"/>
              <a:gd name="connsiteY91-5090" fmla="*/ 111 h 200"/>
              <a:gd name="connsiteX92-5091" fmla="*/ 290 w 684"/>
              <a:gd name="connsiteY92-5092" fmla="*/ 105 h 200"/>
              <a:gd name="connsiteX93-5093" fmla="*/ 311 w 684"/>
              <a:gd name="connsiteY93-5094" fmla="*/ 105 h 200"/>
              <a:gd name="connsiteX94-5095" fmla="*/ 332 w 684"/>
              <a:gd name="connsiteY94-5096" fmla="*/ 100 h 200"/>
              <a:gd name="connsiteX95-5097" fmla="*/ 342 w 684"/>
              <a:gd name="connsiteY95-5098" fmla="*/ 100 h 200"/>
              <a:gd name="connsiteX96-5099" fmla="*/ 358 w 684"/>
              <a:gd name="connsiteY96-5100" fmla="*/ 100 h 200"/>
              <a:gd name="connsiteX97-5101" fmla="*/ 363 w 684"/>
              <a:gd name="connsiteY97-5102" fmla="*/ 100 h 200"/>
              <a:gd name="connsiteX98-5103" fmla="*/ 368 w 684"/>
              <a:gd name="connsiteY98-5104" fmla="*/ 100 h 200"/>
              <a:gd name="connsiteX99-5105" fmla="*/ 368 w 684"/>
              <a:gd name="connsiteY99-5106" fmla="*/ 100 h 200"/>
              <a:gd name="connsiteX0-5107" fmla="*/ 368 w 684"/>
              <a:gd name="connsiteY0-5108" fmla="*/ 79 h 179"/>
              <a:gd name="connsiteX1-5109" fmla="*/ 374 w 684"/>
              <a:gd name="connsiteY1-5110" fmla="*/ 79 h 179"/>
              <a:gd name="connsiteX2-5111" fmla="*/ 379 w 684"/>
              <a:gd name="connsiteY2-5112" fmla="*/ 79 h 179"/>
              <a:gd name="connsiteX3-5113" fmla="*/ 395 w 684"/>
              <a:gd name="connsiteY3-5114" fmla="*/ 74 h 179"/>
              <a:gd name="connsiteX4-5115" fmla="*/ 405 w 684"/>
              <a:gd name="connsiteY4-5116" fmla="*/ 74 h 179"/>
              <a:gd name="connsiteX5-5117" fmla="*/ 421 w 684"/>
              <a:gd name="connsiteY5-5118" fmla="*/ 74 h 179"/>
              <a:gd name="connsiteX6-5119" fmla="*/ 442 w 684"/>
              <a:gd name="connsiteY6-5120" fmla="*/ 69 h 179"/>
              <a:gd name="connsiteX7-5121" fmla="*/ 468 w 684"/>
              <a:gd name="connsiteY7-5122" fmla="*/ 69 h 179"/>
              <a:gd name="connsiteX8-5123" fmla="*/ 495 w 684"/>
              <a:gd name="connsiteY8-5124" fmla="*/ 63 h 179"/>
              <a:gd name="connsiteX9-5125" fmla="*/ 547 w 684"/>
              <a:gd name="connsiteY9-5126" fmla="*/ 58 h 179"/>
              <a:gd name="connsiteX10-5127" fmla="*/ 595 w 684"/>
              <a:gd name="connsiteY10-5128" fmla="*/ 53 h 179"/>
              <a:gd name="connsiteX11-5129" fmla="*/ 642 w 684"/>
              <a:gd name="connsiteY11-5130" fmla="*/ 48 h 179"/>
              <a:gd name="connsiteX12-5131" fmla="*/ 684 w 684"/>
              <a:gd name="connsiteY12-5132" fmla="*/ 48 h 179"/>
              <a:gd name="connsiteX13-5133" fmla="*/ 663 w 684"/>
              <a:gd name="connsiteY13-5134" fmla="*/ 84 h 179"/>
              <a:gd name="connsiteX14-5135" fmla="*/ 653 w 684"/>
              <a:gd name="connsiteY14-5136" fmla="*/ 84 h 179"/>
              <a:gd name="connsiteX15-5137" fmla="*/ 637 w 684"/>
              <a:gd name="connsiteY15-5138" fmla="*/ 84 h 179"/>
              <a:gd name="connsiteX16-5139" fmla="*/ 626 w 684"/>
              <a:gd name="connsiteY16-5140" fmla="*/ 84 h 179"/>
              <a:gd name="connsiteX17-5141" fmla="*/ 610 w 684"/>
              <a:gd name="connsiteY17-5142" fmla="*/ 84 h 179"/>
              <a:gd name="connsiteX18-5143" fmla="*/ 595 w 684"/>
              <a:gd name="connsiteY18-5144" fmla="*/ 90 h 179"/>
              <a:gd name="connsiteX19-5145" fmla="*/ 579 w 684"/>
              <a:gd name="connsiteY19-5146" fmla="*/ 90 h 179"/>
              <a:gd name="connsiteX20-5147" fmla="*/ 558 w 684"/>
              <a:gd name="connsiteY20-5148" fmla="*/ 90 h 179"/>
              <a:gd name="connsiteX21-5149" fmla="*/ 542 w 684"/>
              <a:gd name="connsiteY21-5150" fmla="*/ 90 h 179"/>
              <a:gd name="connsiteX22-5151" fmla="*/ 521 w 684"/>
              <a:gd name="connsiteY22-5152" fmla="*/ 95 h 179"/>
              <a:gd name="connsiteX23-5153" fmla="*/ 500 w 684"/>
              <a:gd name="connsiteY23-5154" fmla="*/ 95 h 179"/>
              <a:gd name="connsiteX24-5155" fmla="*/ 479 w 684"/>
              <a:gd name="connsiteY24-5156" fmla="*/ 100 h 179"/>
              <a:gd name="connsiteX25-5157" fmla="*/ 458 w 684"/>
              <a:gd name="connsiteY25-5158" fmla="*/ 100 h 179"/>
              <a:gd name="connsiteX26-5159" fmla="*/ 432 w 684"/>
              <a:gd name="connsiteY26-5160" fmla="*/ 106 h 179"/>
              <a:gd name="connsiteX27-5161" fmla="*/ 405 w 684"/>
              <a:gd name="connsiteY27-5162" fmla="*/ 106 h 179"/>
              <a:gd name="connsiteX28-5163" fmla="*/ 384 w 684"/>
              <a:gd name="connsiteY28-5164" fmla="*/ 111 h 179"/>
              <a:gd name="connsiteX29-5165" fmla="*/ 353 w 684"/>
              <a:gd name="connsiteY29-5166" fmla="*/ 111 h 179"/>
              <a:gd name="connsiteX30-5167" fmla="*/ 326 w 684"/>
              <a:gd name="connsiteY30-5168" fmla="*/ 116 h 179"/>
              <a:gd name="connsiteX31-5169" fmla="*/ 305 w 684"/>
              <a:gd name="connsiteY31-5170" fmla="*/ 121 h 179"/>
              <a:gd name="connsiteX32-5171" fmla="*/ 279 w 684"/>
              <a:gd name="connsiteY32-5172" fmla="*/ 127 h 179"/>
              <a:gd name="connsiteX33-5173" fmla="*/ 258 w 684"/>
              <a:gd name="connsiteY33-5174" fmla="*/ 127 h 179"/>
              <a:gd name="connsiteX34-5175" fmla="*/ 237 w 684"/>
              <a:gd name="connsiteY34-5176" fmla="*/ 132 h 179"/>
              <a:gd name="connsiteX35-5177" fmla="*/ 216 w 684"/>
              <a:gd name="connsiteY35-5178" fmla="*/ 137 h 179"/>
              <a:gd name="connsiteX36-5179" fmla="*/ 200 w 684"/>
              <a:gd name="connsiteY36-5180" fmla="*/ 137 h 179"/>
              <a:gd name="connsiteX37-5181" fmla="*/ 184 w 684"/>
              <a:gd name="connsiteY37-5182" fmla="*/ 142 h 179"/>
              <a:gd name="connsiteX38-5183" fmla="*/ 169 w 684"/>
              <a:gd name="connsiteY38-5184" fmla="*/ 142 h 179"/>
              <a:gd name="connsiteX39-5185" fmla="*/ 153 w 684"/>
              <a:gd name="connsiteY39-5186" fmla="*/ 148 h 179"/>
              <a:gd name="connsiteX40-5187" fmla="*/ 142 w 684"/>
              <a:gd name="connsiteY40-5188" fmla="*/ 148 h 179"/>
              <a:gd name="connsiteX41-5189" fmla="*/ 132 w 684"/>
              <a:gd name="connsiteY41-5190" fmla="*/ 153 h 179"/>
              <a:gd name="connsiteX42-5191" fmla="*/ 127 w 684"/>
              <a:gd name="connsiteY42-5192" fmla="*/ 153 h 179"/>
              <a:gd name="connsiteX43-5193" fmla="*/ 116 w 684"/>
              <a:gd name="connsiteY43-5194" fmla="*/ 158 h 179"/>
              <a:gd name="connsiteX44-5195" fmla="*/ 111 w 684"/>
              <a:gd name="connsiteY44-5196" fmla="*/ 158 h 179"/>
              <a:gd name="connsiteX45-5197" fmla="*/ 105 w 684"/>
              <a:gd name="connsiteY45-5198" fmla="*/ 163 h 179"/>
              <a:gd name="connsiteX46-5199" fmla="*/ 90 w 684"/>
              <a:gd name="connsiteY46-5200" fmla="*/ 169 h 179"/>
              <a:gd name="connsiteX47-5201" fmla="*/ 79 w 684"/>
              <a:gd name="connsiteY47-5202" fmla="*/ 174 h 179"/>
              <a:gd name="connsiteX48-5203" fmla="*/ 69 w 684"/>
              <a:gd name="connsiteY48-5204" fmla="*/ 179 h 179"/>
              <a:gd name="connsiteX49-5205" fmla="*/ 63 w 684"/>
              <a:gd name="connsiteY49-5206" fmla="*/ 179 h 179"/>
              <a:gd name="connsiteX50-5207" fmla="*/ 58 w 684"/>
              <a:gd name="connsiteY50-5208" fmla="*/ 179 h 179"/>
              <a:gd name="connsiteX51-5209" fmla="*/ 53 w 684"/>
              <a:gd name="connsiteY51-5210" fmla="*/ 179 h 179"/>
              <a:gd name="connsiteX52-5211" fmla="*/ 48 w 684"/>
              <a:gd name="connsiteY52-5212" fmla="*/ 179 h 179"/>
              <a:gd name="connsiteX53-5213" fmla="*/ 37 w 684"/>
              <a:gd name="connsiteY53-5214" fmla="*/ 169 h 179"/>
              <a:gd name="connsiteX54-5215" fmla="*/ 27 w 684"/>
              <a:gd name="connsiteY54-5216" fmla="*/ 163 h 179"/>
              <a:gd name="connsiteX55-5217" fmla="*/ 16 w 684"/>
              <a:gd name="connsiteY55-5218" fmla="*/ 153 h 179"/>
              <a:gd name="connsiteX56-5219" fmla="*/ 11 w 684"/>
              <a:gd name="connsiteY56-5220" fmla="*/ 148 h 179"/>
              <a:gd name="connsiteX57-5221" fmla="*/ 6 w 684"/>
              <a:gd name="connsiteY57-5222" fmla="*/ 137 h 179"/>
              <a:gd name="connsiteX58-5223" fmla="*/ 0 w 684"/>
              <a:gd name="connsiteY58-5224" fmla="*/ 132 h 179"/>
              <a:gd name="connsiteX59-5225" fmla="*/ 6 w 684"/>
              <a:gd name="connsiteY59-5226" fmla="*/ 127 h 179"/>
              <a:gd name="connsiteX60-5227" fmla="*/ 11 w 684"/>
              <a:gd name="connsiteY60-5228" fmla="*/ 121 h 179"/>
              <a:gd name="connsiteX61-5229" fmla="*/ 16 w 684"/>
              <a:gd name="connsiteY61-5230" fmla="*/ 116 h 179"/>
              <a:gd name="connsiteX62-5231" fmla="*/ 27 w 684"/>
              <a:gd name="connsiteY62-5232" fmla="*/ 111 h 179"/>
              <a:gd name="connsiteX63-5233" fmla="*/ 37 w 684"/>
              <a:gd name="connsiteY63-5234" fmla="*/ 100 h 179"/>
              <a:gd name="connsiteX64-5235" fmla="*/ 48 w 684"/>
              <a:gd name="connsiteY64-5236" fmla="*/ 90 h 179"/>
              <a:gd name="connsiteX65-5237" fmla="*/ 53 w 684"/>
              <a:gd name="connsiteY65-5238" fmla="*/ 74 h 179"/>
              <a:gd name="connsiteX66-5239" fmla="*/ 63 w 684"/>
              <a:gd name="connsiteY66-5240" fmla="*/ 58 h 179"/>
              <a:gd name="connsiteX67-5241" fmla="*/ 63 w 684"/>
              <a:gd name="connsiteY67-5242" fmla="*/ 37 h 179"/>
              <a:gd name="connsiteX68-5243" fmla="*/ 69 w 684"/>
              <a:gd name="connsiteY68-5244" fmla="*/ 26 h 179"/>
              <a:gd name="connsiteX69-5245" fmla="*/ 69 w 684"/>
              <a:gd name="connsiteY69-5246" fmla="*/ 11 h 179"/>
              <a:gd name="connsiteX70-5247" fmla="*/ 69 w 684"/>
              <a:gd name="connsiteY70-5248" fmla="*/ 0 h 179"/>
              <a:gd name="connsiteX71-5249" fmla="*/ 127 w 684"/>
              <a:gd name="connsiteY71-5250" fmla="*/ 37 h 179"/>
              <a:gd name="connsiteX72-5251" fmla="*/ 121 w 684"/>
              <a:gd name="connsiteY72-5252" fmla="*/ 48 h 179"/>
              <a:gd name="connsiteX73-5253" fmla="*/ 116 w 684"/>
              <a:gd name="connsiteY73-5254" fmla="*/ 58 h 179"/>
              <a:gd name="connsiteX74-5255" fmla="*/ 116 w 684"/>
              <a:gd name="connsiteY74-5256" fmla="*/ 69 h 179"/>
              <a:gd name="connsiteX75-5257" fmla="*/ 111 w 684"/>
              <a:gd name="connsiteY75-5258" fmla="*/ 74 h 179"/>
              <a:gd name="connsiteX76-5259" fmla="*/ 111 w 684"/>
              <a:gd name="connsiteY76-5260" fmla="*/ 84 h 179"/>
              <a:gd name="connsiteX77-5261" fmla="*/ 111 w 684"/>
              <a:gd name="connsiteY77-5262" fmla="*/ 90 h 179"/>
              <a:gd name="connsiteX78-5263" fmla="*/ 111 w 684"/>
              <a:gd name="connsiteY78-5264" fmla="*/ 95 h 179"/>
              <a:gd name="connsiteX79-5265" fmla="*/ 111 w 684"/>
              <a:gd name="connsiteY79-5266" fmla="*/ 95 h 179"/>
              <a:gd name="connsiteX80-5267" fmla="*/ 111 w 684"/>
              <a:gd name="connsiteY80-5268" fmla="*/ 100 h 179"/>
              <a:gd name="connsiteX81-5269" fmla="*/ 116 w 684"/>
              <a:gd name="connsiteY81-5270" fmla="*/ 100 h 179"/>
              <a:gd name="connsiteX82-5271" fmla="*/ 116 w 684"/>
              <a:gd name="connsiteY82-5272" fmla="*/ 100 h 179"/>
              <a:gd name="connsiteX83-5273" fmla="*/ 121 w 684"/>
              <a:gd name="connsiteY83-5274" fmla="*/ 100 h 179"/>
              <a:gd name="connsiteX84-5275" fmla="*/ 132 w 684"/>
              <a:gd name="connsiteY84-5276" fmla="*/ 100 h 179"/>
              <a:gd name="connsiteX85-5277" fmla="*/ 148 w 684"/>
              <a:gd name="connsiteY85-5278" fmla="*/ 100 h 179"/>
              <a:gd name="connsiteX86-5279" fmla="*/ 169 w 684"/>
              <a:gd name="connsiteY86-5280" fmla="*/ 100 h 179"/>
              <a:gd name="connsiteX87-5281" fmla="*/ 190 w 684"/>
              <a:gd name="connsiteY87-5282" fmla="*/ 100 h 179"/>
              <a:gd name="connsiteX88-5283" fmla="*/ 211 w 684"/>
              <a:gd name="connsiteY88-5284" fmla="*/ 95 h 179"/>
              <a:gd name="connsiteX89-5285" fmla="*/ 242 w 684"/>
              <a:gd name="connsiteY89-5286" fmla="*/ 90 h 179"/>
              <a:gd name="connsiteX90-5287" fmla="*/ 269 w 684"/>
              <a:gd name="connsiteY90-5288" fmla="*/ 90 h 179"/>
              <a:gd name="connsiteX91-5289" fmla="*/ 290 w 684"/>
              <a:gd name="connsiteY91-5290" fmla="*/ 84 h 179"/>
              <a:gd name="connsiteX92-5291" fmla="*/ 311 w 684"/>
              <a:gd name="connsiteY92-5292" fmla="*/ 84 h 179"/>
              <a:gd name="connsiteX93-5293" fmla="*/ 332 w 684"/>
              <a:gd name="connsiteY93-5294" fmla="*/ 79 h 179"/>
              <a:gd name="connsiteX94-5295" fmla="*/ 342 w 684"/>
              <a:gd name="connsiteY94-5296" fmla="*/ 79 h 179"/>
              <a:gd name="connsiteX95-5297" fmla="*/ 358 w 684"/>
              <a:gd name="connsiteY95-5298" fmla="*/ 79 h 179"/>
              <a:gd name="connsiteX96-5299" fmla="*/ 363 w 684"/>
              <a:gd name="connsiteY96-5300" fmla="*/ 79 h 179"/>
              <a:gd name="connsiteX97-5301" fmla="*/ 368 w 684"/>
              <a:gd name="connsiteY97-5302" fmla="*/ 79 h 179"/>
              <a:gd name="connsiteX98-5303" fmla="*/ 368 w 684"/>
              <a:gd name="connsiteY98-5304" fmla="*/ 79 h 179"/>
              <a:gd name="connsiteX0-5305" fmla="*/ 368 w 684"/>
              <a:gd name="connsiteY0-5306" fmla="*/ 68 h 168"/>
              <a:gd name="connsiteX1-5307" fmla="*/ 374 w 684"/>
              <a:gd name="connsiteY1-5308" fmla="*/ 68 h 168"/>
              <a:gd name="connsiteX2-5309" fmla="*/ 379 w 684"/>
              <a:gd name="connsiteY2-5310" fmla="*/ 68 h 168"/>
              <a:gd name="connsiteX3-5311" fmla="*/ 395 w 684"/>
              <a:gd name="connsiteY3-5312" fmla="*/ 63 h 168"/>
              <a:gd name="connsiteX4-5313" fmla="*/ 405 w 684"/>
              <a:gd name="connsiteY4-5314" fmla="*/ 63 h 168"/>
              <a:gd name="connsiteX5-5315" fmla="*/ 421 w 684"/>
              <a:gd name="connsiteY5-5316" fmla="*/ 63 h 168"/>
              <a:gd name="connsiteX6-5317" fmla="*/ 442 w 684"/>
              <a:gd name="connsiteY6-5318" fmla="*/ 58 h 168"/>
              <a:gd name="connsiteX7-5319" fmla="*/ 468 w 684"/>
              <a:gd name="connsiteY7-5320" fmla="*/ 58 h 168"/>
              <a:gd name="connsiteX8-5321" fmla="*/ 495 w 684"/>
              <a:gd name="connsiteY8-5322" fmla="*/ 52 h 168"/>
              <a:gd name="connsiteX9-5323" fmla="*/ 547 w 684"/>
              <a:gd name="connsiteY9-5324" fmla="*/ 47 h 168"/>
              <a:gd name="connsiteX10-5325" fmla="*/ 595 w 684"/>
              <a:gd name="connsiteY10-5326" fmla="*/ 42 h 168"/>
              <a:gd name="connsiteX11-5327" fmla="*/ 642 w 684"/>
              <a:gd name="connsiteY11-5328" fmla="*/ 37 h 168"/>
              <a:gd name="connsiteX12-5329" fmla="*/ 684 w 684"/>
              <a:gd name="connsiteY12-5330" fmla="*/ 37 h 168"/>
              <a:gd name="connsiteX13-5331" fmla="*/ 663 w 684"/>
              <a:gd name="connsiteY13-5332" fmla="*/ 73 h 168"/>
              <a:gd name="connsiteX14-5333" fmla="*/ 653 w 684"/>
              <a:gd name="connsiteY14-5334" fmla="*/ 73 h 168"/>
              <a:gd name="connsiteX15-5335" fmla="*/ 637 w 684"/>
              <a:gd name="connsiteY15-5336" fmla="*/ 73 h 168"/>
              <a:gd name="connsiteX16-5337" fmla="*/ 626 w 684"/>
              <a:gd name="connsiteY16-5338" fmla="*/ 73 h 168"/>
              <a:gd name="connsiteX17-5339" fmla="*/ 610 w 684"/>
              <a:gd name="connsiteY17-5340" fmla="*/ 73 h 168"/>
              <a:gd name="connsiteX18-5341" fmla="*/ 595 w 684"/>
              <a:gd name="connsiteY18-5342" fmla="*/ 79 h 168"/>
              <a:gd name="connsiteX19-5343" fmla="*/ 579 w 684"/>
              <a:gd name="connsiteY19-5344" fmla="*/ 79 h 168"/>
              <a:gd name="connsiteX20-5345" fmla="*/ 558 w 684"/>
              <a:gd name="connsiteY20-5346" fmla="*/ 79 h 168"/>
              <a:gd name="connsiteX21-5347" fmla="*/ 542 w 684"/>
              <a:gd name="connsiteY21-5348" fmla="*/ 79 h 168"/>
              <a:gd name="connsiteX22-5349" fmla="*/ 521 w 684"/>
              <a:gd name="connsiteY22-5350" fmla="*/ 84 h 168"/>
              <a:gd name="connsiteX23-5351" fmla="*/ 500 w 684"/>
              <a:gd name="connsiteY23-5352" fmla="*/ 84 h 168"/>
              <a:gd name="connsiteX24-5353" fmla="*/ 479 w 684"/>
              <a:gd name="connsiteY24-5354" fmla="*/ 89 h 168"/>
              <a:gd name="connsiteX25-5355" fmla="*/ 458 w 684"/>
              <a:gd name="connsiteY25-5356" fmla="*/ 89 h 168"/>
              <a:gd name="connsiteX26-5357" fmla="*/ 432 w 684"/>
              <a:gd name="connsiteY26-5358" fmla="*/ 95 h 168"/>
              <a:gd name="connsiteX27-5359" fmla="*/ 405 w 684"/>
              <a:gd name="connsiteY27-5360" fmla="*/ 95 h 168"/>
              <a:gd name="connsiteX28-5361" fmla="*/ 384 w 684"/>
              <a:gd name="connsiteY28-5362" fmla="*/ 100 h 168"/>
              <a:gd name="connsiteX29-5363" fmla="*/ 353 w 684"/>
              <a:gd name="connsiteY29-5364" fmla="*/ 100 h 168"/>
              <a:gd name="connsiteX30-5365" fmla="*/ 326 w 684"/>
              <a:gd name="connsiteY30-5366" fmla="*/ 105 h 168"/>
              <a:gd name="connsiteX31-5367" fmla="*/ 305 w 684"/>
              <a:gd name="connsiteY31-5368" fmla="*/ 110 h 168"/>
              <a:gd name="connsiteX32-5369" fmla="*/ 279 w 684"/>
              <a:gd name="connsiteY32-5370" fmla="*/ 116 h 168"/>
              <a:gd name="connsiteX33-5371" fmla="*/ 258 w 684"/>
              <a:gd name="connsiteY33-5372" fmla="*/ 116 h 168"/>
              <a:gd name="connsiteX34-5373" fmla="*/ 237 w 684"/>
              <a:gd name="connsiteY34-5374" fmla="*/ 121 h 168"/>
              <a:gd name="connsiteX35-5375" fmla="*/ 216 w 684"/>
              <a:gd name="connsiteY35-5376" fmla="*/ 126 h 168"/>
              <a:gd name="connsiteX36-5377" fmla="*/ 200 w 684"/>
              <a:gd name="connsiteY36-5378" fmla="*/ 126 h 168"/>
              <a:gd name="connsiteX37-5379" fmla="*/ 184 w 684"/>
              <a:gd name="connsiteY37-5380" fmla="*/ 131 h 168"/>
              <a:gd name="connsiteX38-5381" fmla="*/ 169 w 684"/>
              <a:gd name="connsiteY38-5382" fmla="*/ 131 h 168"/>
              <a:gd name="connsiteX39-5383" fmla="*/ 153 w 684"/>
              <a:gd name="connsiteY39-5384" fmla="*/ 137 h 168"/>
              <a:gd name="connsiteX40-5385" fmla="*/ 142 w 684"/>
              <a:gd name="connsiteY40-5386" fmla="*/ 137 h 168"/>
              <a:gd name="connsiteX41-5387" fmla="*/ 132 w 684"/>
              <a:gd name="connsiteY41-5388" fmla="*/ 142 h 168"/>
              <a:gd name="connsiteX42-5389" fmla="*/ 127 w 684"/>
              <a:gd name="connsiteY42-5390" fmla="*/ 142 h 168"/>
              <a:gd name="connsiteX43-5391" fmla="*/ 116 w 684"/>
              <a:gd name="connsiteY43-5392" fmla="*/ 147 h 168"/>
              <a:gd name="connsiteX44-5393" fmla="*/ 111 w 684"/>
              <a:gd name="connsiteY44-5394" fmla="*/ 147 h 168"/>
              <a:gd name="connsiteX45-5395" fmla="*/ 105 w 684"/>
              <a:gd name="connsiteY45-5396" fmla="*/ 152 h 168"/>
              <a:gd name="connsiteX46-5397" fmla="*/ 90 w 684"/>
              <a:gd name="connsiteY46-5398" fmla="*/ 158 h 168"/>
              <a:gd name="connsiteX47-5399" fmla="*/ 79 w 684"/>
              <a:gd name="connsiteY47-5400" fmla="*/ 163 h 168"/>
              <a:gd name="connsiteX48-5401" fmla="*/ 69 w 684"/>
              <a:gd name="connsiteY48-5402" fmla="*/ 168 h 168"/>
              <a:gd name="connsiteX49-5403" fmla="*/ 63 w 684"/>
              <a:gd name="connsiteY49-5404" fmla="*/ 168 h 168"/>
              <a:gd name="connsiteX50-5405" fmla="*/ 58 w 684"/>
              <a:gd name="connsiteY50-5406" fmla="*/ 168 h 168"/>
              <a:gd name="connsiteX51-5407" fmla="*/ 53 w 684"/>
              <a:gd name="connsiteY51-5408" fmla="*/ 168 h 168"/>
              <a:gd name="connsiteX52-5409" fmla="*/ 48 w 684"/>
              <a:gd name="connsiteY52-5410" fmla="*/ 168 h 168"/>
              <a:gd name="connsiteX53-5411" fmla="*/ 37 w 684"/>
              <a:gd name="connsiteY53-5412" fmla="*/ 158 h 168"/>
              <a:gd name="connsiteX54-5413" fmla="*/ 27 w 684"/>
              <a:gd name="connsiteY54-5414" fmla="*/ 152 h 168"/>
              <a:gd name="connsiteX55-5415" fmla="*/ 16 w 684"/>
              <a:gd name="connsiteY55-5416" fmla="*/ 142 h 168"/>
              <a:gd name="connsiteX56-5417" fmla="*/ 11 w 684"/>
              <a:gd name="connsiteY56-5418" fmla="*/ 137 h 168"/>
              <a:gd name="connsiteX57-5419" fmla="*/ 6 w 684"/>
              <a:gd name="connsiteY57-5420" fmla="*/ 126 h 168"/>
              <a:gd name="connsiteX58-5421" fmla="*/ 0 w 684"/>
              <a:gd name="connsiteY58-5422" fmla="*/ 121 h 168"/>
              <a:gd name="connsiteX59-5423" fmla="*/ 6 w 684"/>
              <a:gd name="connsiteY59-5424" fmla="*/ 116 h 168"/>
              <a:gd name="connsiteX60-5425" fmla="*/ 11 w 684"/>
              <a:gd name="connsiteY60-5426" fmla="*/ 110 h 168"/>
              <a:gd name="connsiteX61-5427" fmla="*/ 16 w 684"/>
              <a:gd name="connsiteY61-5428" fmla="*/ 105 h 168"/>
              <a:gd name="connsiteX62-5429" fmla="*/ 27 w 684"/>
              <a:gd name="connsiteY62-5430" fmla="*/ 100 h 168"/>
              <a:gd name="connsiteX63-5431" fmla="*/ 37 w 684"/>
              <a:gd name="connsiteY63-5432" fmla="*/ 89 h 168"/>
              <a:gd name="connsiteX64-5433" fmla="*/ 48 w 684"/>
              <a:gd name="connsiteY64-5434" fmla="*/ 79 h 168"/>
              <a:gd name="connsiteX65-5435" fmla="*/ 53 w 684"/>
              <a:gd name="connsiteY65-5436" fmla="*/ 63 h 168"/>
              <a:gd name="connsiteX66-5437" fmla="*/ 63 w 684"/>
              <a:gd name="connsiteY66-5438" fmla="*/ 47 h 168"/>
              <a:gd name="connsiteX67-5439" fmla="*/ 63 w 684"/>
              <a:gd name="connsiteY67-5440" fmla="*/ 26 h 168"/>
              <a:gd name="connsiteX68-5441" fmla="*/ 69 w 684"/>
              <a:gd name="connsiteY68-5442" fmla="*/ 15 h 168"/>
              <a:gd name="connsiteX69-5443" fmla="*/ 69 w 684"/>
              <a:gd name="connsiteY69-5444" fmla="*/ 0 h 168"/>
              <a:gd name="connsiteX70-5445" fmla="*/ 127 w 684"/>
              <a:gd name="connsiteY70-5446" fmla="*/ 26 h 168"/>
              <a:gd name="connsiteX71-5447" fmla="*/ 121 w 684"/>
              <a:gd name="connsiteY71-5448" fmla="*/ 37 h 168"/>
              <a:gd name="connsiteX72-5449" fmla="*/ 116 w 684"/>
              <a:gd name="connsiteY72-5450" fmla="*/ 47 h 168"/>
              <a:gd name="connsiteX73-5451" fmla="*/ 116 w 684"/>
              <a:gd name="connsiteY73-5452" fmla="*/ 58 h 168"/>
              <a:gd name="connsiteX74-5453" fmla="*/ 111 w 684"/>
              <a:gd name="connsiteY74-5454" fmla="*/ 63 h 168"/>
              <a:gd name="connsiteX75-5455" fmla="*/ 111 w 684"/>
              <a:gd name="connsiteY75-5456" fmla="*/ 73 h 168"/>
              <a:gd name="connsiteX76-5457" fmla="*/ 111 w 684"/>
              <a:gd name="connsiteY76-5458" fmla="*/ 79 h 168"/>
              <a:gd name="connsiteX77-5459" fmla="*/ 111 w 684"/>
              <a:gd name="connsiteY77-5460" fmla="*/ 84 h 168"/>
              <a:gd name="connsiteX78-5461" fmla="*/ 111 w 684"/>
              <a:gd name="connsiteY78-5462" fmla="*/ 84 h 168"/>
              <a:gd name="connsiteX79-5463" fmla="*/ 111 w 684"/>
              <a:gd name="connsiteY79-5464" fmla="*/ 89 h 168"/>
              <a:gd name="connsiteX80-5465" fmla="*/ 116 w 684"/>
              <a:gd name="connsiteY80-5466" fmla="*/ 89 h 168"/>
              <a:gd name="connsiteX81-5467" fmla="*/ 116 w 684"/>
              <a:gd name="connsiteY81-5468" fmla="*/ 89 h 168"/>
              <a:gd name="connsiteX82-5469" fmla="*/ 121 w 684"/>
              <a:gd name="connsiteY82-5470" fmla="*/ 89 h 168"/>
              <a:gd name="connsiteX83-5471" fmla="*/ 132 w 684"/>
              <a:gd name="connsiteY83-5472" fmla="*/ 89 h 168"/>
              <a:gd name="connsiteX84-5473" fmla="*/ 148 w 684"/>
              <a:gd name="connsiteY84-5474" fmla="*/ 89 h 168"/>
              <a:gd name="connsiteX85-5475" fmla="*/ 169 w 684"/>
              <a:gd name="connsiteY85-5476" fmla="*/ 89 h 168"/>
              <a:gd name="connsiteX86-5477" fmla="*/ 190 w 684"/>
              <a:gd name="connsiteY86-5478" fmla="*/ 89 h 168"/>
              <a:gd name="connsiteX87-5479" fmla="*/ 211 w 684"/>
              <a:gd name="connsiteY87-5480" fmla="*/ 84 h 168"/>
              <a:gd name="connsiteX88-5481" fmla="*/ 242 w 684"/>
              <a:gd name="connsiteY88-5482" fmla="*/ 79 h 168"/>
              <a:gd name="connsiteX89-5483" fmla="*/ 269 w 684"/>
              <a:gd name="connsiteY89-5484" fmla="*/ 79 h 168"/>
              <a:gd name="connsiteX90-5485" fmla="*/ 290 w 684"/>
              <a:gd name="connsiteY90-5486" fmla="*/ 73 h 168"/>
              <a:gd name="connsiteX91-5487" fmla="*/ 311 w 684"/>
              <a:gd name="connsiteY91-5488" fmla="*/ 73 h 168"/>
              <a:gd name="connsiteX92-5489" fmla="*/ 332 w 684"/>
              <a:gd name="connsiteY92-5490" fmla="*/ 68 h 168"/>
              <a:gd name="connsiteX93-5491" fmla="*/ 342 w 684"/>
              <a:gd name="connsiteY93-5492" fmla="*/ 68 h 168"/>
              <a:gd name="connsiteX94-5493" fmla="*/ 358 w 684"/>
              <a:gd name="connsiteY94-5494" fmla="*/ 68 h 168"/>
              <a:gd name="connsiteX95-5495" fmla="*/ 363 w 684"/>
              <a:gd name="connsiteY95-5496" fmla="*/ 68 h 168"/>
              <a:gd name="connsiteX96-5497" fmla="*/ 368 w 684"/>
              <a:gd name="connsiteY96-5498" fmla="*/ 68 h 168"/>
              <a:gd name="connsiteX97-5499" fmla="*/ 368 w 684"/>
              <a:gd name="connsiteY97-5500" fmla="*/ 68 h 168"/>
              <a:gd name="connsiteX0-5501" fmla="*/ 368 w 684"/>
              <a:gd name="connsiteY0-5502" fmla="*/ 68 h 168"/>
              <a:gd name="connsiteX1-5503" fmla="*/ 374 w 684"/>
              <a:gd name="connsiteY1-5504" fmla="*/ 68 h 168"/>
              <a:gd name="connsiteX2-5505" fmla="*/ 379 w 684"/>
              <a:gd name="connsiteY2-5506" fmla="*/ 68 h 168"/>
              <a:gd name="connsiteX3-5507" fmla="*/ 395 w 684"/>
              <a:gd name="connsiteY3-5508" fmla="*/ 63 h 168"/>
              <a:gd name="connsiteX4-5509" fmla="*/ 405 w 684"/>
              <a:gd name="connsiteY4-5510" fmla="*/ 63 h 168"/>
              <a:gd name="connsiteX5-5511" fmla="*/ 421 w 684"/>
              <a:gd name="connsiteY5-5512" fmla="*/ 63 h 168"/>
              <a:gd name="connsiteX6-5513" fmla="*/ 442 w 684"/>
              <a:gd name="connsiteY6-5514" fmla="*/ 58 h 168"/>
              <a:gd name="connsiteX7-5515" fmla="*/ 468 w 684"/>
              <a:gd name="connsiteY7-5516" fmla="*/ 58 h 168"/>
              <a:gd name="connsiteX8-5517" fmla="*/ 495 w 684"/>
              <a:gd name="connsiteY8-5518" fmla="*/ 52 h 168"/>
              <a:gd name="connsiteX9-5519" fmla="*/ 547 w 684"/>
              <a:gd name="connsiteY9-5520" fmla="*/ 47 h 168"/>
              <a:gd name="connsiteX10-5521" fmla="*/ 595 w 684"/>
              <a:gd name="connsiteY10-5522" fmla="*/ 42 h 168"/>
              <a:gd name="connsiteX11-5523" fmla="*/ 642 w 684"/>
              <a:gd name="connsiteY11-5524" fmla="*/ 37 h 168"/>
              <a:gd name="connsiteX12-5525" fmla="*/ 684 w 684"/>
              <a:gd name="connsiteY12-5526" fmla="*/ 37 h 168"/>
              <a:gd name="connsiteX13-5527" fmla="*/ 663 w 684"/>
              <a:gd name="connsiteY13-5528" fmla="*/ 73 h 168"/>
              <a:gd name="connsiteX14-5529" fmla="*/ 653 w 684"/>
              <a:gd name="connsiteY14-5530" fmla="*/ 73 h 168"/>
              <a:gd name="connsiteX15-5531" fmla="*/ 637 w 684"/>
              <a:gd name="connsiteY15-5532" fmla="*/ 73 h 168"/>
              <a:gd name="connsiteX16-5533" fmla="*/ 626 w 684"/>
              <a:gd name="connsiteY16-5534" fmla="*/ 73 h 168"/>
              <a:gd name="connsiteX17-5535" fmla="*/ 610 w 684"/>
              <a:gd name="connsiteY17-5536" fmla="*/ 73 h 168"/>
              <a:gd name="connsiteX18-5537" fmla="*/ 595 w 684"/>
              <a:gd name="connsiteY18-5538" fmla="*/ 79 h 168"/>
              <a:gd name="connsiteX19-5539" fmla="*/ 579 w 684"/>
              <a:gd name="connsiteY19-5540" fmla="*/ 79 h 168"/>
              <a:gd name="connsiteX20-5541" fmla="*/ 558 w 684"/>
              <a:gd name="connsiteY20-5542" fmla="*/ 79 h 168"/>
              <a:gd name="connsiteX21-5543" fmla="*/ 542 w 684"/>
              <a:gd name="connsiteY21-5544" fmla="*/ 79 h 168"/>
              <a:gd name="connsiteX22-5545" fmla="*/ 521 w 684"/>
              <a:gd name="connsiteY22-5546" fmla="*/ 84 h 168"/>
              <a:gd name="connsiteX23-5547" fmla="*/ 500 w 684"/>
              <a:gd name="connsiteY23-5548" fmla="*/ 84 h 168"/>
              <a:gd name="connsiteX24-5549" fmla="*/ 479 w 684"/>
              <a:gd name="connsiteY24-5550" fmla="*/ 89 h 168"/>
              <a:gd name="connsiteX25-5551" fmla="*/ 458 w 684"/>
              <a:gd name="connsiteY25-5552" fmla="*/ 89 h 168"/>
              <a:gd name="connsiteX26-5553" fmla="*/ 432 w 684"/>
              <a:gd name="connsiteY26-5554" fmla="*/ 95 h 168"/>
              <a:gd name="connsiteX27-5555" fmla="*/ 405 w 684"/>
              <a:gd name="connsiteY27-5556" fmla="*/ 95 h 168"/>
              <a:gd name="connsiteX28-5557" fmla="*/ 384 w 684"/>
              <a:gd name="connsiteY28-5558" fmla="*/ 100 h 168"/>
              <a:gd name="connsiteX29-5559" fmla="*/ 353 w 684"/>
              <a:gd name="connsiteY29-5560" fmla="*/ 100 h 168"/>
              <a:gd name="connsiteX30-5561" fmla="*/ 326 w 684"/>
              <a:gd name="connsiteY30-5562" fmla="*/ 105 h 168"/>
              <a:gd name="connsiteX31-5563" fmla="*/ 305 w 684"/>
              <a:gd name="connsiteY31-5564" fmla="*/ 110 h 168"/>
              <a:gd name="connsiteX32-5565" fmla="*/ 279 w 684"/>
              <a:gd name="connsiteY32-5566" fmla="*/ 116 h 168"/>
              <a:gd name="connsiteX33-5567" fmla="*/ 258 w 684"/>
              <a:gd name="connsiteY33-5568" fmla="*/ 116 h 168"/>
              <a:gd name="connsiteX34-5569" fmla="*/ 237 w 684"/>
              <a:gd name="connsiteY34-5570" fmla="*/ 121 h 168"/>
              <a:gd name="connsiteX35-5571" fmla="*/ 216 w 684"/>
              <a:gd name="connsiteY35-5572" fmla="*/ 126 h 168"/>
              <a:gd name="connsiteX36-5573" fmla="*/ 200 w 684"/>
              <a:gd name="connsiteY36-5574" fmla="*/ 126 h 168"/>
              <a:gd name="connsiteX37-5575" fmla="*/ 184 w 684"/>
              <a:gd name="connsiteY37-5576" fmla="*/ 131 h 168"/>
              <a:gd name="connsiteX38-5577" fmla="*/ 169 w 684"/>
              <a:gd name="connsiteY38-5578" fmla="*/ 131 h 168"/>
              <a:gd name="connsiteX39-5579" fmla="*/ 153 w 684"/>
              <a:gd name="connsiteY39-5580" fmla="*/ 137 h 168"/>
              <a:gd name="connsiteX40-5581" fmla="*/ 142 w 684"/>
              <a:gd name="connsiteY40-5582" fmla="*/ 137 h 168"/>
              <a:gd name="connsiteX41-5583" fmla="*/ 132 w 684"/>
              <a:gd name="connsiteY41-5584" fmla="*/ 142 h 168"/>
              <a:gd name="connsiteX42-5585" fmla="*/ 127 w 684"/>
              <a:gd name="connsiteY42-5586" fmla="*/ 142 h 168"/>
              <a:gd name="connsiteX43-5587" fmla="*/ 116 w 684"/>
              <a:gd name="connsiteY43-5588" fmla="*/ 147 h 168"/>
              <a:gd name="connsiteX44-5589" fmla="*/ 111 w 684"/>
              <a:gd name="connsiteY44-5590" fmla="*/ 147 h 168"/>
              <a:gd name="connsiteX45-5591" fmla="*/ 105 w 684"/>
              <a:gd name="connsiteY45-5592" fmla="*/ 152 h 168"/>
              <a:gd name="connsiteX46-5593" fmla="*/ 90 w 684"/>
              <a:gd name="connsiteY46-5594" fmla="*/ 158 h 168"/>
              <a:gd name="connsiteX47-5595" fmla="*/ 79 w 684"/>
              <a:gd name="connsiteY47-5596" fmla="*/ 163 h 168"/>
              <a:gd name="connsiteX48-5597" fmla="*/ 69 w 684"/>
              <a:gd name="connsiteY48-5598" fmla="*/ 168 h 168"/>
              <a:gd name="connsiteX49-5599" fmla="*/ 63 w 684"/>
              <a:gd name="connsiteY49-5600" fmla="*/ 168 h 168"/>
              <a:gd name="connsiteX50-5601" fmla="*/ 58 w 684"/>
              <a:gd name="connsiteY50-5602" fmla="*/ 168 h 168"/>
              <a:gd name="connsiteX51-5603" fmla="*/ 53 w 684"/>
              <a:gd name="connsiteY51-5604" fmla="*/ 168 h 168"/>
              <a:gd name="connsiteX52-5605" fmla="*/ 48 w 684"/>
              <a:gd name="connsiteY52-5606" fmla="*/ 168 h 168"/>
              <a:gd name="connsiteX53-5607" fmla="*/ 37 w 684"/>
              <a:gd name="connsiteY53-5608" fmla="*/ 158 h 168"/>
              <a:gd name="connsiteX54-5609" fmla="*/ 27 w 684"/>
              <a:gd name="connsiteY54-5610" fmla="*/ 152 h 168"/>
              <a:gd name="connsiteX55-5611" fmla="*/ 16 w 684"/>
              <a:gd name="connsiteY55-5612" fmla="*/ 142 h 168"/>
              <a:gd name="connsiteX56-5613" fmla="*/ 11 w 684"/>
              <a:gd name="connsiteY56-5614" fmla="*/ 137 h 168"/>
              <a:gd name="connsiteX57-5615" fmla="*/ 6 w 684"/>
              <a:gd name="connsiteY57-5616" fmla="*/ 126 h 168"/>
              <a:gd name="connsiteX58-5617" fmla="*/ 0 w 684"/>
              <a:gd name="connsiteY58-5618" fmla="*/ 121 h 168"/>
              <a:gd name="connsiteX59-5619" fmla="*/ 6 w 684"/>
              <a:gd name="connsiteY59-5620" fmla="*/ 116 h 168"/>
              <a:gd name="connsiteX60-5621" fmla="*/ 11 w 684"/>
              <a:gd name="connsiteY60-5622" fmla="*/ 110 h 168"/>
              <a:gd name="connsiteX61-5623" fmla="*/ 16 w 684"/>
              <a:gd name="connsiteY61-5624" fmla="*/ 105 h 168"/>
              <a:gd name="connsiteX62-5625" fmla="*/ 27 w 684"/>
              <a:gd name="connsiteY62-5626" fmla="*/ 100 h 168"/>
              <a:gd name="connsiteX63-5627" fmla="*/ 37 w 684"/>
              <a:gd name="connsiteY63-5628" fmla="*/ 89 h 168"/>
              <a:gd name="connsiteX64-5629" fmla="*/ 48 w 684"/>
              <a:gd name="connsiteY64-5630" fmla="*/ 79 h 168"/>
              <a:gd name="connsiteX65-5631" fmla="*/ 53 w 684"/>
              <a:gd name="connsiteY65-5632" fmla="*/ 63 h 168"/>
              <a:gd name="connsiteX66-5633" fmla="*/ 63 w 684"/>
              <a:gd name="connsiteY66-5634" fmla="*/ 47 h 168"/>
              <a:gd name="connsiteX67-5635" fmla="*/ 63 w 684"/>
              <a:gd name="connsiteY67-5636" fmla="*/ 26 h 168"/>
              <a:gd name="connsiteX68-5637" fmla="*/ 69 w 684"/>
              <a:gd name="connsiteY68-5638" fmla="*/ 0 h 168"/>
              <a:gd name="connsiteX69-5639" fmla="*/ 127 w 684"/>
              <a:gd name="connsiteY69-5640" fmla="*/ 26 h 168"/>
              <a:gd name="connsiteX70-5641" fmla="*/ 121 w 684"/>
              <a:gd name="connsiteY70-5642" fmla="*/ 37 h 168"/>
              <a:gd name="connsiteX71-5643" fmla="*/ 116 w 684"/>
              <a:gd name="connsiteY71-5644" fmla="*/ 47 h 168"/>
              <a:gd name="connsiteX72-5645" fmla="*/ 116 w 684"/>
              <a:gd name="connsiteY72-5646" fmla="*/ 58 h 168"/>
              <a:gd name="connsiteX73-5647" fmla="*/ 111 w 684"/>
              <a:gd name="connsiteY73-5648" fmla="*/ 63 h 168"/>
              <a:gd name="connsiteX74-5649" fmla="*/ 111 w 684"/>
              <a:gd name="connsiteY74-5650" fmla="*/ 73 h 168"/>
              <a:gd name="connsiteX75-5651" fmla="*/ 111 w 684"/>
              <a:gd name="connsiteY75-5652" fmla="*/ 79 h 168"/>
              <a:gd name="connsiteX76-5653" fmla="*/ 111 w 684"/>
              <a:gd name="connsiteY76-5654" fmla="*/ 84 h 168"/>
              <a:gd name="connsiteX77-5655" fmla="*/ 111 w 684"/>
              <a:gd name="connsiteY77-5656" fmla="*/ 84 h 168"/>
              <a:gd name="connsiteX78-5657" fmla="*/ 111 w 684"/>
              <a:gd name="connsiteY78-5658" fmla="*/ 89 h 168"/>
              <a:gd name="connsiteX79-5659" fmla="*/ 116 w 684"/>
              <a:gd name="connsiteY79-5660" fmla="*/ 89 h 168"/>
              <a:gd name="connsiteX80-5661" fmla="*/ 116 w 684"/>
              <a:gd name="connsiteY80-5662" fmla="*/ 89 h 168"/>
              <a:gd name="connsiteX81-5663" fmla="*/ 121 w 684"/>
              <a:gd name="connsiteY81-5664" fmla="*/ 89 h 168"/>
              <a:gd name="connsiteX82-5665" fmla="*/ 132 w 684"/>
              <a:gd name="connsiteY82-5666" fmla="*/ 89 h 168"/>
              <a:gd name="connsiteX83-5667" fmla="*/ 148 w 684"/>
              <a:gd name="connsiteY83-5668" fmla="*/ 89 h 168"/>
              <a:gd name="connsiteX84-5669" fmla="*/ 169 w 684"/>
              <a:gd name="connsiteY84-5670" fmla="*/ 89 h 168"/>
              <a:gd name="connsiteX85-5671" fmla="*/ 190 w 684"/>
              <a:gd name="connsiteY85-5672" fmla="*/ 89 h 168"/>
              <a:gd name="connsiteX86-5673" fmla="*/ 211 w 684"/>
              <a:gd name="connsiteY86-5674" fmla="*/ 84 h 168"/>
              <a:gd name="connsiteX87-5675" fmla="*/ 242 w 684"/>
              <a:gd name="connsiteY87-5676" fmla="*/ 79 h 168"/>
              <a:gd name="connsiteX88-5677" fmla="*/ 269 w 684"/>
              <a:gd name="connsiteY88-5678" fmla="*/ 79 h 168"/>
              <a:gd name="connsiteX89-5679" fmla="*/ 290 w 684"/>
              <a:gd name="connsiteY89-5680" fmla="*/ 73 h 168"/>
              <a:gd name="connsiteX90-5681" fmla="*/ 311 w 684"/>
              <a:gd name="connsiteY90-5682" fmla="*/ 73 h 168"/>
              <a:gd name="connsiteX91-5683" fmla="*/ 332 w 684"/>
              <a:gd name="connsiteY91-5684" fmla="*/ 68 h 168"/>
              <a:gd name="connsiteX92-5685" fmla="*/ 342 w 684"/>
              <a:gd name="connsiteY92-5686" fmla="*/ 68 h 168"/>
              <a:gd name="connsiteX93-5687" fmla="*/ 358 w 684"/>
              <a:gd name="connsiteY93-5688" fmla="*/ 68 h 168"/>
              <a:gd name="connsiteX94-5689" fmla="*/ 363 w 684"/>
              <a:gd name="connsiteY94-5690" fmla="*/ 68 h 168"/>
              <a:gd name="connsiteX95-5691" fmla="*/ 368 w 684"/>
              <a:gd name="connsiteY95-5692" fmla="*/ 68 h 168"/>
              <a:gd name="connsiteX96-5693" fmla="*/ 368 w 684"/>
              <a:gd name="connsiteY96-5694" fmla="*/ 68 h 168"/>
              <a:gd name="connsiteX0-5695" fmla="*/ 368 w 684"/>
              <a:gd name="connsiteY0-5696" fmla="*/ 45 h 145"/>
              <a:gd name="connsiteX1-5697" fmla="*/ 374 w 684"/>
              <a:gd name="connsiteY1-5698" fmla="*/ 45 h 145"/>
              <a:gd name="connsiteX2-5699" fmla="*/ 379 w 684"/>
              <a:gd name="connsiteY2-5700" fmla="*/ 45 h 145"/>
              <a:gd name="connsiteX3-5701" fmla="*/ 395 w 684"/>
              <a:gd name="connsiteY3-5702" fmla="*/ 40 h 145"/>
              <a:gd name="connsiteX4-5703" fmla="*/ 405 w 684"/>
              <a:gd name="connsiteY4-5704" fmla="*/ 40 h 145"/>
              <a:gd name="connsiteX5-5705" fmla="*/ 421 w 684"/>
              <a:gd name="connsiteY5-5706" fmla="*/ 40 h 145"/>
              <a:gd name="connsiteX6-5707" fmla="*/ 442 w 684"/>
              <a:gd name="connsiteY6-5708" fmla="*/ 35 h 145"/>
              <a:gd name="connsiteX7-5709" fmla="*/ 468 w 684"/>
              <a:gd name="connsiteY7-5710" fmla="*/ 35 h 145"/>
              <a:gd name="connsiteX8-5711" fmla="*/ 495 w 684"/>
              <a:gd name="connsiteY8-5712" fmla="*/ 29 h 145"/>
              <a:gd name="connsiteX9-5713" fmla="*/ 547 w 684"/>
              <a:gd name="connsiteY9-5714" fmla="*/ 24 h 145"/>
              <a:gd name="connsiteX10-5715" fmla="*/ 595 w 684"/>
              <a:gd name="connsiteY10-5716" fmla="*/ 19 h 145"/>
              <a:gd name="connsiteX11-5717" fmla="*/ 642 w 684"/>
              <a:gd name="connsiteY11-5718" fmla="*/ 14 h 145"/>
              <a:gd name="connsiteX12-5719" fmla="*/ 684 w 684"/>
              <a:gd name="connsiteY12-5720" fmla="*/ 14 h 145"/>
              <a:gd name="connsiteX13-5721" fmla="*/ 663 w 684"/>
              <a:gd name="connsiteY13-5722" fmla="*/ 50 h 145"/>
              <a:gd name="connsiteX14-5723" fmla="*/ 653 w 684"/>
              <a:gd name="connsiteY14-5724" fmla="*/ 50 h 145"/>
              <a:gd name="connsiteX15-5725" fmla="*/ 637 w 684"/>
              <a:gd name="connsiteY15-5726" fmla="*/ 50 h 145"/>
              <a:gd name="connsiteX16-5727" fmla="*/ 626 w 684"/>
              <a:gd name="connsiteY16-5728" fmla="*/ 50 h 145"/>
              <a:gd name="connsiteX17-5729" fmla="*/ 610 w 684"/>
              <a:gd name="connsiteY17-5730" fmla="*/ 50 h 145"/>
              <a:gd name="connsiteX18-5731" fmla="*/ 595 w 684"/>
              <a:gd name="connsiteY18-5732" fmla="*/ 56 h 145"/>
              <a:gd name="connsiteX19-5733" fmla="*/ 579 w 684"/>
              <a:gd name="connsiteY19-5734" fmla="*/ 56 h 145"/>
              <a:gd name="connsiteX20-5735" fmla="*/ 558 w 684"/>
              <a:gd name="connsiteY20-5736" fmla="*/ 56 h 145"/>
              <a:gd name="connsiteX21-5737" fmla="*/ 542 w 684"/>
              <a:gd name="connsiteY21-5738" fmla="*/ 56 h 145"/>
              <a:gd name="connsiteX22-5739" fmla="*/ 521 w 684"/>
              <a:gd name="connsiteY22-5740" fmla="*/ 61 h 145"/>
              <a:gd name="connsiteX23-5741" fmla="*/ 500 w 684"/>
              <a:gd name="connsiteY23-5742" fmla="*/ 61 h 145"/>
              <a:gd name="connsiteX24-5743" fmla="*/ 479 w 684"/>
              <a:gd name="connsiteY24-5744" fmla="*/ 66 h 145"/>
              <a:gd name="connsiteX25-5745" fmla="*/ 458 w 684"/>
              <a:gd name="connsiteY25-5746" fmla="*/ 66 h 145"/>
              <a:gd name="connsiteX26-5747" fmla="*/ 432 w 684"/>
              <a:gd name="connsiteY26-5748" fmla="*/ 72 h 145"/>
              <a:gd name="connsiteX27-5749" fmla="*/ 405 w 684"/>
              <a:gd name="connsiteY27-5750" fmla="*/ 72 h 145"/>
              <a:gd name="connsiteX28-5751" fmla="*/ 384 w 684"/>
              <a:gd name="connsiteY28-5752" fmla="*/ 77 h 145"/>
              <a:gd name="connsiteX29-5753" fmla="*/ 353 w 684"/>
              <a:gd name="connsiteY29-5754" fmla="*/ 77 h 145"/>
              <a:gd name="connsiteX30-5755" fmla="*/ 326 w 684"/>
              <a:gd name="connsiteY30-5756" fmla="*/ 82 h 145"/>
              <a:gd name="connsiteX31-5757" fmla="*/ 305 w 684"/>
              <a:gd name="connsiteY31-5758" fmla="*/ 87 h 145"/>
              <a:gd name="connsiteX32-5759" fmla="*/ 279 w 684"/>
              <a:gd name="connsiteY32-5760" fmla="*/ 93 h 145"/>
              <a:gd name="connsiteX33-5761" fmla="*/ 258 w 684"/>
              <a:gd name="connsiteY33-5762" fmla="*/ 93 h 145"/>
              <a:gd name="connsiteX34-5763" fmla="*/ 237 w 684"/>
              <a:gd name="connsiteY34-5764" fmla="*/ 98 h 145"/>
              <a:gd name="connsiteX35-5765" fmla="*/ 216 w 684"/>
              <a:gd name="connsiteY35-5766" fmla="*/ 103 h 145"/>
              <a:gd name="connsiteX36-5767" fmla="*/ 200 w 684"/>
              <a:gd name="connsiteY36-5768" fmla="*/ 103 h 145"/>
              <a:gd name="connsiteX37-5769" fmla="*/ 184 w 684"/>
              <a:gd name="connsiteY37-5770" fmla="*/ 108 h 145"/>
              <a:gd name="connsiteX38-5771" fmla="*/ 169 w 684"/>
              <a:gd name="connsiteY38-5772" fmla="*/ 108 h 145"/>
              <a:gd name="connsiteX39-5773" fmla="*/ 153 w 684"/>
              <a:gd name="connsiteY39-5774" fmla="*/ 114 h 145"/>
              <a:gd name="connsiteX40-5775" fmla="*/ 142 w 684"/>
              <a:gd name="connsiteY40-5776" fmla="*/ 114 h 145"/>
              <a:gd name="connsiteX41-5777" fmla="*/ 132 w 684"/>
              <a:gd name="connsiteY41-5778" fmla="*/ 119 h 145"/>
              <a:gd name="connsiteX42-5779" fmla="*/ 127 w 684"/>
              <a:gd name="connsiteY42-5780" fmla="*/ 119 h 145"/>
              <a:gd name="connsiteX43-5781" fmla="*/ 116 w 684"/>
              <a:gd name="connsiteY43-5782" fmla="*/ 124 h 145"/>
              <a:gd name="connsiteX44-5783" fmla="*/ 111 w 684"/>
              <a:gd name="connsiteY44-5784" fmla="*/ 124 h 145"/>
              <a:gd name="connsiteX45-5785" fmla="*/ 105 w 684"/>
              <a:gd name="connsiteY45-5786" fmla="*/ 129 h 145"/>
              <a:gd name="connsiteX46-5787" fmla="*/ 90 w 684"/>
              <a:gd name="connsiteY46-5788" fmla="*/ 135 h 145"/>
              <a:gd name="connsiteX47-5789" fmla="*/ 79 w 684"/>
              <a:gd name="connsiteY47-5790" fmla="*/ 140 h 145"/>
              <a:gd name="connsiteX48-5791" fmla="*/ 69 w 684"/>
              <a:gd name="connsiteY48-5792" fmla="*/ 145 h 145"/>
              <a:gd name="connsiteX49-5793" fmla="*/ 63 w 684"/>
              <a:gd name="connsiteY49-5794" fmla="*/ 145 h 145"/>
              <a:gd name="connsiteX50-5795" fmla="*/ 58 w 684"/>
              <a:gd name="connsiteY50-5796" fmla="*/ 145 h 145"/>
              <a:gd name="connsiteX51-5797" fmla="*/ 53 w 684"/>
              <a:gd name="connsiteY51-5798" fmla="*/ 145 h 145"/>
              <a:gd name="connsiteX52-5799" fmla="*/ 48 w 684"/>
              <a:gd name="connsiteY52-5800" fmla="*/ 145 h 145"/>
              <a:gd name="connsiteX53-5801" fmla="*/ 37 w 684"/>
              <a:gd name="connsiteY53-5802" fmla="*/ 135 h 145"/>
              <a:gd name="connsiteX54-5803" fmla="*/ 27 w 684"/>
              <a:gd name="connsiteY54-5804" fmla="*/ 129 h 145"/>
              <a:gd name="connsiteX55-5805" fmla="*/ 16 w 684"/>
              <a:gd name="connsiteY55-5806" fmla="*/ 119 h 145"/>
              <a:gd name="connsiteX56-5807" fmla="*/ 11 w 684"/>
              <a:gd name="connsiteY56-5808" fmla="*/ 114 h 145"/>
              <a:gd name="connsiteX57-5809" fmla="*/ 6 w 684"/>
              <a:gd name="connsiteY57-5810" fmla="*/ 103 h 145"/>
              <a:gd name="connsiteX58-5811" fmla="*/ 0 w 684"/>
              <a:gd name="connsiteY58-5812" fmla="*/ 98 h 145"/>
              <a:gd name="connsiteX59-5813" fmla="*/ 6 w 684"/>
              <a:gd name="connsiteY59-5814" fmla="*/ 93 h 145"/>
              <a:gd name="connsiteX60-5815" fmla="*/ 11 w 684"/>
              <a:gd name="connsiteY60-5816" fmla="*/ 87 h 145"/>
              <a:gd name="connsiteX61-5817" fmla="*/ 16 w 684"/>
              <a:gd name="connsiteY61-5818" fmla="*/ 82 h 145"/>
              <a:gd name="connsiteX62-5819" fmla="*/ 27 w 684"/>
              <a:gd name="connsiteY62-5820" fmla="*/ 77 h 145"/>
              <a:gd name="connsiteX63-5821" fmla="*/ 37 w 684"/>
              <a:gd name="connsiteY63-5822" fmla="*/ 66 h 145"/>
              <a:gd name="connsiteX64-5823" fmla="*/ 48 w 684"/>
              <a:gd name="connsiteY64-5824" fmla="*/ 56 h 145"/>
              <a:gd name="connsiteX65-5825" fmla="*/ 53 w 684"/>
              <a:gd name="connsiteY65-5826" fmla="*/ 40 h 145"/>
              <a:gd name="connsiteX66-5827" fmla="*/ 63 w 684"/>
              <a:gd name="connsiteY66-5828" fmla="*/ 24 h 145"/>
              <a:gd name="connsiteX67-5829" fmla="*/ 63 w 684"/>
              <a:gd name="connsiteY67-5830" fmla="*/ 3 h 145"/>
              <a:gd name="connsiteX68-5831" fmla="*/ 127 w 684"/>
              <a:gd name="connsiteY68-5832" fmla="*/ 3 h 145"/>
              <a:gd name="connsiteX69-5833" fmla="*/ 121 w 684"/>
              <a:gd name="connsiteY69-5834" fmla="*/ 14 h 145"/>
              <a:gd name="connsiteX70-5835" fmla="*/ 116 w 684"/>
              <a:gd name="connsiteY70-5836" fmla="*/ 24 h 145"/>
              <a:gd name="connsiteX71-5837" fmla="*/ 116 w 684"/>
              <a:gd name="connsiteY71-5838" fmla="*/ 35 h 145"/>
              <a:gd name="connsiteX72-5839" fmla="*/ 111 w 684"/>
              <a:gd name="connsiteY72-5840" fmla="*/ 40 h 145"/>
              <a:gd name="connsiteX73-5841" fmla="*/ 111 w 684"/>
              <a:gd name="connsiteY73-5842" fmla="*/ 50 h 145"/>
              <a:gd name="connsiteX74-5843" fmla="*/ 111 w 684"/>
              <a:gd name="connsiteY74-5844" fmla="*/ 56 h 145"/>
              <a:gd name="connsiteX75-5845" fmla="*/ 111 w 684"/>
              <a:gd name="connsiteY75-5846" fmla="*/ 61 h 145"/>
              <a:gd name="connsiteX76-5847" fmla="*/ 111 w 684"/>
              <a:gd name="connsiteY76-5848" fmla="*/ 61 h 145"/>
              <a:gd name="connsiteX77-5849" fmla="*/ 111 w 684"/>
              <a:gd name="connsiteY77-5850" fmla="*/ 66 h 145"/>
              <a:gd name="connsiteX78-5851" fmla="*/ 116 w 684"/>
              <a:gd name="connsiteY78-5852" fmla="*/ 66 h 145"/>
              <a:gd name="connsiteX79-5853" fmla="*/ 116 w 684"/>
              <a:gd name="connsiteY79-5854" fmla="*/ 66 h 145"/>
              <a:gd name="connsiteX80-5855" fmla="*/ 121 w 684"/>
              <a:gd name="connsiteY80-5856" fmla="*/ 66 h 145"/>
              <a:gd name="connsiteX81-5857" fmla="*/ 132 w 684"/>
              <a:gd name="connsiteY81-5858" fmla="*/ 66 h 145"/>
              <a:gd name="connsiteX82-5859" fmla="*/ 148 w 684"/>
              <a:gd name="connsiteY82-5860" fmla="*/ 66 h 145"/>
              <a:gd name="connsiteX83-5861" fmla="*/ 169 w 684"/>
              <a:gd name="connsiteY83-5862" fmla="*/ 66 h 145"/>
              <a:gd name="connsiteX84-5863" fmla="*/ 190 w 684"/>
              <a:gd name="connsiteY84-5864" fmla="*/ 66 h 145"/>
              <a:gd name="connsiteX85-5865" fmla="*/ 211 w 684"/>
              <a:gd name="connsiteY85-5866" fmla="*/ 61 h 145"/>
              <a:gd name="connsiteX86-5867" fmla="*/ 242 w 684"/>
              <a:gd name="connsiteY86-5868" fmla="*/ 56 h 145"/>
              <a:gd name="connsiteX87-5869" fmla="*/ 269 w 684"/>
              <a:gd name="connsiteY87-5870" fmla="*/ 56 h 145"/>
              <a:gd name="connsiteX88-5871" fmla="*/ 290 w 684"/>
              <a:gd name="connsiteY88-5872" fmla="*/ 50 h 145"/>
              <a:gd name="connsiteX89-5873" fmla="*/ 311 w 684"/>
              <a:gd name="connsiteY89-5874" fmla="*/ 50 h 145"/>
              <a:gd name="connsiteX90-5875" fmla="*/ 332 w 684"/>
              <a:gd name="connsiteY90-5876" fmla="*/ 45 h 145"/>
              <a:gd name="connsiteX91-5877" fmla="*/ 342 w 684"/>
              <a:gd name="connsiteY91-5878" fmla="*/ 45 h 145"/>
              <a:gd name="connsiteX92-5879" fmla="*/ 358 w 684"/>
              <a:gd name="connsiteY92-5880" fmla="*/ 45 h 145"/>
              <a:gd name="connsiteX93-5881" fmla="*/ 363 w 684"/>
              <a:gd name="connsiteY93-5882" fmla="*/ 45 h 145"/>
              <a:gd name="connsiteX94-5883" fmla="*/ 368 w 684"/>
              <a:gd name="connsiteY94-5884" fmla="*/ 45 h 145"/>
              <a:gd name="connsiteX95-5885" fmla="*/ 368 w 684"/>
              <a:gd name="connsiteY95-5886" fmla="*/ 45 h 145"/>
              <a:gd name="connsiteX0-5887" fmla="*/ 368 w 684"/>
              <a:gd name="connsiteY0-5888" fmla="*/ 42 h 142"/>
              <a:gd name="connsiteX1-5889" fmla="*/ 374 w 684"/>
              <a:gd name="connsiteY1-5890" fmla="*/ 42 h 142"/>
              <a:gd name="connsiteX2-5891" fmla="*/ 379 w 684"/>
              <a:gd name="connsiteY2-5892" fmla="*/ 42 h 142"/>
              <a:gd name="connsiteX3-5893" fmla="*/ 395 w 684"/>
              <a:gd name="connsiteY3-5894" fmla="*/ 37 h 142"/>
              <a:gd name="connsiteX4-5895" fmla="*/ 405 w 684"/>
              <a:gd name="connsiteY4-5896" fmla="*/ 37 h 142"/>
              <a:gd name="connsiteX5-5897" fmla="*/ 421 w 684"/>
              <a:gd name="connsiteY5-5898" fmla="*/ 37 h 142"/>
              <a:gd name="connsiteX6-5899" fmla="*/ 442 w 684"/>
              <a:gd name="connsiteY6-5900" fmla="*/ 32 h 142"/>
              <a:gd name="connsiteX7-5901" fmla="*/ 468 w 684"/>
              <a:gd name="connsiteY7-5902" fmla="*/ 32 h 142"/>
              <a:gd name="connsiteX8-5903" fmla="*/ 495 w 684"/>
              <a:gd name="connsiteY8-5904" fmla="*/ 26 h 142"/>
              <a:gd name="connsiteX9-5905" fmla="*/ 547 w 684"/>
              <a:gd name="connsiteY9-5906" fmla="*/ 21 h 142"/>
              <a:gd name="connsiteX10-5907" fmla="*/ 595 w 684"/>
              <a:gd name="connsiteY10-5908" fmla="*/ 16 h 142"/>
              <a:gd name="connsiteX11-5909" fmla="*/ 642 w 684"/>
              <a:gd name="connsiteY11-5910" fmla="*/ 11 h 142"/>
              <a:gd name="connsiteX12-5911" fmla="*/ 684 w 684"/>
              <a:gd name="connsiteY12-5912" fmla="*/ 11 h 142"/>
              <a:gd name="connsiteX13-5913" fmla="*/ 663 w 684"/>
              <a:gd name="connsiteY13-5914" fmla="*/ 47 h 142"/>
              <a:gd name="connsiteX14-5915" fmla="*/ 653 w 684"/>
              <a:gd name="connsiteY14-5916" fmla="*/ 47 h 142"/>
              <a:gd name="connsiteX15-5917" fmla="*/ 637 w 684"/>
              <a:gd name="connsiteY15-5918" fmla="*/ 47 h 142"/>
              <a:gd name="connsiteX16-5919" fmla="*/ 626 w 684"/>
              <a:gd name="connsiteY16-5920" fmla="*/ 47 h 142"/>
              <a:gd name="connsiteX17-5921" fmla="*/ 610 w 684"/>
              <a:gd name="connsiteY17-5922" fmla="*/ 47 h 142"/>
              <a:gd name="connsiteX18-5923" fmla="*/ 595 w 684"/>
              <a:gd name="connsiteY18-5924" fmla="*/ 53 h 142"/>
              <a:gd name="connsiteX19-5925" fmla="*/ 579 w 684"/>
              <a:gd name="connsiteY19-5926" fmla="*/ 53 h 142"/>
              <a:gd name="connsiteX20-5927" fmla="*/ 558 w 684"/>
              <a:gd name="connsiteY20-5928" fmla="*/ 53 h 142"/>
              <a:gd name="connsiteX21-5929" fmla="*/ 542 w 684"/>
              <a:gd name="connsiteY21-5930" fmla="*/ 53 h 142"/>
              <a:gd name="connsiteX22-5931" fmla="*/ 521 w 684"/>
              <a:gd name="connsiteY22-5932" fmla="*/ 58 h 142"/>
              <a:gd name="connsiteX23-5933" fmla="*/ 500 w 684"/>
              <a:gd name="connsiteY23-5934" fmla="*/ 58 h 142"/>
              <a:gd name="connsiteX24-5935" fmla="*/ 479 w 684"/>
              <a:gd name="connsiteY24-5936" fmla="*/ 63 h 142"/>
              <a:gd name="connsiteX25-5937" fmla="*/ 458 w 684"/>
              <a:gd name="connsiteY25-5938" fmla="*/ 63 h 142"/>
              <a:gd name="connsiteX26-5939" fmla="*/ 432 w 684"/>
              <a:gd name="connsiteY26-5940" fmla="*/ 69 h 142"/>
              <a:gd name="connsiteX27-5941" fmla="*/ 405 w 684"/>
              <a:gd name="connsiteY27-5942" fmla="*/ 69 h 142"/>
              <a:gd name="connsiteX28-5943" fmla="*/ 384 w 684"/>
              <a:gd name="connsiteY28-5944" fmla="*/ 74 h 142"/>
              <a:gd name="connsiteX29-5945" fmla="*/ 353 w 684"/>
              <a:gd name="connsiteY29-5946" fmla="*/ 74 h 142"/>
              <a:gd name="connsiteX30-5947" fmla="*/ 326 w 684"/>
              <a:gd name="connsiteY30-5948" fmla="*/ 79 h 142"/>
              <a:gd name="connsiteX31-5949" fmla="*/ 305 w 684"/>
              <a:gd name="connsiteY31-5950" fmla="*/ 84 h 142"/>
              <a:gd name="connsiteX32-5951" fmla="*/ 279 w 684"/>
              <a:gd name="connsiteY32-5952" fmla="*/ 90 h 142"/>
              <a:gd name="connsiteX33-5953" fmla="*/ 258 w 684"/>
              <a:gd name="connsiteY33-5954" fmla="*/ 90 h 142"/>
              <a:gd name="connsiteX34-5955" fmla="*/ 237 w 684"/>
              <a:gd name="connsiteY34-5956" fmla="*/ 95 h 142"/>
              <a:gd name="connsiteX35-5957" fmla="*/ 216 w 684"/>
              <a:gd name="connsiteY35-5958" fmla="*/ 100 h 142"/>
              <a:gd name="connsiteX36-5959" fmla="*/ 200 w 684"/>
              <a:gd name="connsiteY36-5960" fmla="*/ 100 h 142"/>
              <a:gd name="connsiteX37-5961" fmla="*/ 184 w 684"/>
              <a:gd name="connsiteY37-5962" fmla="*/ 105 h 142"/>
              <a:gd name="connsiteX38-5963" fmla="*/ 169 w 684"/>
              <a:gd name="connsiteY38-5964" fmla="*/ 105 h 142"/>
              <a:gd name="connsiteX39-5965" fmla="*/ 153 w 684"/>
              <a:gd name="connsiteY39-5966" fmla="*/ 111 h 142"/>
              <a:gd name="connsiteX40-5967" fmla="*/ 142 w 684"/>
              <a:gd name="connsiteY40-5968" fmla="*/ 111 h 142"/>
              <a:gd name="connsiteX41-5969" fmla="*/ 132 w 684"/>
              <a:gd name="connsiteY41-5970" fmla="*/ 116 h 142"/>
              <a:gd name="connsiteX42-5971" fmla="*/ 127 w 684"/>
              <a:gd name="connsiteY42-5972" fmla="*/ 116 h 142"/>
              <a:gd name="connsiteX43-5973" fmla="*/ 116 w 684"/>
              <a:gd name="connsiteY43-5974" fmla="*/ 121 h 142"/>
              <a:gd name="connsiteX44-5975" fmla="*/ 111 w 684"/>
              <a:gd name="connsiteY44-5976" fmla="*/ 121 h 142"/>
              <a:gd name="connsiteX45-5977" fmla="*/ 105 w 684"/>
              <a:gd name="connsiteY45-5978" fmla="*/ 126 h 142"/>
              <a:gd name="connsiteX46-5979" fmla="*/ 90 w 684"/>
              <a:gd name="connsiteY46-5980" fmla="*/ 132 h 142"/>
              <a:gd name="connsiteX47-5981" fmla="*/ 79 w 684"/>
              <a:gd name="connsiteY47-5982" fmla="*/ 137 h 142"/>
              <a:gd name="connsiteX48-5983" fmla="*/ 69 w 684"/>
              <a:gd name="connsiteY48-5984" fmla="*/ 142 h 142"/>
              <a:gd name="connsiteX49-5985" fmla="*/ 63 w 684"/>
              <a:gd name="connsiteY49-5986" fmla="*/ 142 h 142"/>
              <a:gd name="connsiteX50-5987" fmla="*/ 58 w 684"/>
              <a:gd name="connsiteY50-5988" fmla="*/ 142 h 142"/>
              <a:gd name="connsiteX51-5989" fmla="*/ 53 w 684"/>
              <a:gd name="connsiteY51-5990" fmla="*/ 142 h 142"/>
              <a:gd name="connsiteX52-5991" fmla="*/ 48 w 684"/>
              <a:gd name="connsiteY52-5992" fmla="*/ 142 h 142"/>
              <a:gd name="connsiteX53-5993" fmla="*/ 37 w 684"/>
              <a:gd name="connsiteY53-5994" fmla="*/ 132 h 142"/>
              <a:gd name="connsiteX54-5995" fmla="*/ 27 w 684"/>
              <a:gd name="connsiteY54-5996" fmla="*/ 126 h 142"/>
              <a:gd name="connsiteX55-5997" fmla="*/ 16 w 684"/>
              <a:gd name="connsiteY55-5998" fmla="*/ 116 h 142"/>
              <a:gd name="connsiteX56-5999" fmla="*/ 11 w 684"/>
              <a:gd name="connsiteY56-6000" fmla="*/ 111 h 142"/>
              <a:gd name="connsiteX57-6001" fmla="*/ 6 w 684"/>
              <a:gd name="connsiteY57-6002" fmla="*/ 100 h 142"/>
              <a:gd name="connsiteX58-6003" fmla="*/ 0 w 684"/>
              <a:gd name="connsiteY58-6004" fmla="*/ 95 h 142"/>
              <a:gd name="connsiteX59-6005" fmla="*/ 6 w 684"/>
              <a:gd name="connsiteY59-6006" fmla="*/ 90 h 142"/>
              <a:gd name="connsiteX60-6007" fmla="*/ 11 w 684"/>
              <a:gd name="connsiteY60-6008" fmla="*/ 84 h 142"/>
              <a:gd name="connsiteX61-6009" fmla="*/ 16 w 684"/>
              <a:gd name="connsiteY61-6010" fmla="*/ 79 h 142"/>
              <a:gd name="connsiteX62-6011" fmla="*/ 27 w 684"/>
              <a:gd name="connsiteY62-6012" fmla="*/ 74 h 142"/>
              <a:gd name="connsiteX63-6013" fmla="*/ 37 w 684"/>
              <a:gd name="connsiteY63-6014" fmla="*/ 63 h 142"/>
              <a:gd name="connsiteX64-6015" fmla="*/ 48 w 684"/>
              <a:gd name="connsiteY64-6016" fmla="*/ 53 h 142"/>
              <a:gd name="connsiteX65-6017" fmla="*/ 53 w 684"/>
              <a:gd name="connsiteY65-6018" fmla="*/ 37 h 142"/>
              <a:gd name="connsiteX66-6019" fmla="*/ 63 w 684"/>
              <a:gd name="connsiteY66-6020" fmla="*/ 21 h 142"/>
              <a:gd name="connsiteX67-6021" fmla="*/ 127 w 684"/>
              <a:gd name="connsiteY67-6022" fmla="*/ 0 h 142"/>
              <a:gd name="connsiteX68-6023" fmla="*/ 121 w 684"/>
              <a:gd name="connsiteY68-6024" fmla="*/ 11 h 142"/>
              <a:gd name="connsiteX69-6025" fmla="*/ 116 w 684"/>
              <a:gd name="connsiteY69-6026" fmla="*/ 21 h 142"/>
              <a:gd name="connsiteX70-6027" fmla="*/ 116 w 684"/>
              <a:gd name="connsiteY70-6028" fmla="*/ 32 h 142"/>
              <a:gd name="connsiteX71-6029" fmla="*/ 111 w 684"/>
              <a:gd name="connsiteY71-6030" fmla="*/ 37 h 142"/>
              <a:gd name="connsiteX72-6031" fmla="*/ 111 w 684"/>
              <a:gd name="connsiteY72-6032" fmla="*/ 47 h 142"/>
              <a:gd name="connsiteX73-6033" fmla="*/ 111 w 684"/>
              <a:gd name="connsiteY73-6034" fmla="*/ 53 h 142"/>
              <a:gd name="connsiteX74-6035" fmla="*/ 111 w 684"/>
              <a:gd name="connsiteY74-6036" fmla="*/ 58 h 142"/>
              <a:gd name="connsiteX75-6037" fmla="*/ 111 w 684"/>
              <a:gd name="connsiteY75-6038" fmla="*/ 58 h 142"/>
              <a:gd name="connsiteX76-6039" fmla="*/ 111 w 684"/>
              <a:gd name="connsiteY76-6040" fmla="*/ 63 h 142"/>
              <a:gd name="connsiteX77-6041" fmla="*/ 116 w 684"/>
              <a:gd name="connsiteY77-6042" fmla="*/ 63 h 142"/>
              <a:gd name="connsiteX78-6043" fmla="*/ 116 w 684"/>
              <a:gd name="connsiteY78-6044" fmla="*/ 63 h 142"/>
              <a:gd name="connsiteX79-6045" fmla="*/ 121 w 684"/>
              <a:gd name="connsiteY79-6046" fmla="*/ 63 h 142"/>
              <a:gd name="connsiteX80-6047" fmla="*/ 132 w 684"/>
              <a:gd name="connsiteY80-6048" fmla="*/ 63 h 142"/>
              <a:gd name="connsiteX81-6049" fmla="*/ 148 w 684"/>
              <a:gd name="connsiteY81-6050" fmla="*/ 63 h 142"/>
              <a:gd name="connsiteX82-6051" fmla="*/ 169 w 684"/>
              <a:gd name="connsiteY82-6052" fmla="*/ 63 h 142"/>
              <a:gd name="connsiteX83-6053" fmla="*/ 190 w 684"/>
              <a:gd name="connsiteY83-6054" fmla="*/ 63 h 142"/>
              <a:gd name="connsiteX84-6055" fmla="*/ 211 w 684"/>
              <a:gd name="connsiteY84-6056" fmla="*/ 58 h 142"/>
              <a:gd name="connsiteX85-6057" fmla="*/ 242 w 684"/>
              <a:gd name="connsiteY85-6058" fmla="*/ 53 h 142"/>
              <a:gd name="connsiteX86-6059" fmla="*/ 269 w 684"/>
              <a:gd name="connsiteY86-6060" fmla="*/ 53 h 142"/>
              <a:gd name="connsiteX87-6061" fmla="*/ 290 w 684"/>
              <a:gd name="connsiteY87-6062" fmla="*/ 47 h 142"/>
              <a:gd name="connsiteX88-6063" fmla="*/ 311 w 684"/>
              <a:gd name="connsiteY88-6064" fmla="*/ 47 h 142"/>
              <a:gd name="connsiteX89-6065" fmla="*/ 332 w 684"/>
              <a:gd name="connsiteY89-6066" fmla="*/ 42 h 142"/>
              <a:gd name="connsiteX90-6067" fmla="*/ 342 w 684"/>
              <a:gd name="connsiteY90-6068" fmla="*/ 42 h 142"/>
              <a:gd name="connsiteX91-6069" fmla="*/ 358 w 684"/>
              <a:gd name="connsiteY91-6070" fmla="*/ 42 h 142"/>
              <a:gd name="connsiteX92-6071" fmla="*/ 363 w 684"/>
              <a:gd name="connsiteY92-6072" fmla="*/ 42 h 142"/>
              <a:gd name="connsiteX93-6073" fmla="*/ 368 w 684"/>
              <a:gd name="connsiteY93-6074" fmla="*/ 42 h 142"/>
              <a:gd name="connsiteX94-6075" fmla="*/ 368 w 684"/>
              <a:gd name="connsiteY94-6076" fmla="*/ 42 h 142"/>
              <a:gd name="connsiteX0-6077" fmla="*/ 368 w 684"/>
              <a:gd name="connsiteY0-6078" fmla="*/ 42 h 142"/>
              <a:gd name="connsiteX1-6079" fmla="*/ 374 w 684"/>
              <a:gd name="connsiteY1-6080" fmla="*/ 42 h 142"/>
              <a:gd name="connsiteX2-6081" fmla="*/ 379 w 684"/>
              <a:gd name="connsiteY2-6082" fmla="*/ 42 h 142"/>
              <a:gd name="connsiteX3-6083" fmla="*/ 395 w 684"/>
              <a:gd name="connsiteY3-6084" fmla="*/ 37 h 142"/>
              <a:gd name="connsiteX4-6085" fmla="*/ 405 w 684"/>
              <a:gd name="connsiteY4-6086" fmla="*/ 37 h 142"/>
              <a:gd name="connsiteX5-6087" fmla="*/ 421 w 684"/>
              <a:gd name="connsiteY5-6088" fmla="*/ 37 h 142"/>
              <a:gd name="connsiteX6-6089" fmla="*/ 442 w 684"/>
              <a:gd name="connsiteY6-6090" fmla="*/ 32 h 142"/>
              <a:gd name="connsiteX7-6091" fmla="*/ 468 w 684"/>
              <a:gd name="connsiteY7-6092" fmla="*/ 32 h 142"/>
              <a:gd name="connsiteX8-6093" fmla="*/ 495 w 684"/>
              <a:gd name="connsiteY8-6094" fmla="*/ 26 h 142"/>
              <a:gd name="connsiteX9-6095" fmla="*/ 547 w 684"/>
              <a:gd name="connsiteY9-6096" fmla="*/ 21 h 142"/>
              <a:gd name="connsiteX10-6097" fmla="*/ 595 w 684"/>
              <a:gd name="connsiteY10-6098" fmla="*/ 16 h 142"/>
              <a:gd name="connsiteX11-6099" fmla="*/ 642 w 684"/>
              <a:gd name="connsiteY11-6100" fmla="*/ 11 h 142"/>
              <a:gd name="connsiteX12-6101" fmla="*/ 684 w 684"/>
              <a:gd name="connsiteY12-6102" fmla="*/ 11 h 142"/>
              <a:gd name="connsiteX13-6103" fmla="*/ 663 w 684"/>
              <a:gd name="connsiteY13-6104" fmla="*/ 47 h 142"/>
              <a:gd name="connsiteX14-6105" fmla="*/ 653 w 684"/>
              <a:gd name="connsiteY14-6106" fmla="*/ 47 h 142"/>
              <a:gd name="connsiteX15-6107" fmla="*/ 637 w 684"/>
              <a:gd name="connsiteY15-6108" fmla="*/ 47 h 142"/>
              <a:gd name="connsiteX16-6109" fmla="*/ 626 w 684"/>
              <a:gd name="connsiteY16-6110" fmla="*/ 47 h 142"/>
              <a:gd name="connsiteX17-6111" fmla="*/ 610 w 684"/>
              <a:gd name="connsiteY17-6112" fmla="*/ 47 h 142"/>
              <a:gd name="connsiteX18-6113" fmla="*/ 595 w 684"/>
              <a:gd name="connsiteY18-6114" fmla="*/ 53 h 142"/>
              <a:gd name="connsiteX19-6115" fmla="*/ 579 w 684"/>
              <a:gd name="connsiteY19-6116" fmla="*/ 53 h 142"/>
              <a:gd name="connsiteX20-6117" fmla="*/ 558 w 684"/>
              <a:gd name="connsiteY20-6118" fmla="*/ 53 h 142"/>
              <a:gd name="connsiteX21-6119" fmla="*/ 542 w 684"/>
              <a:gd name="connsiteY21-6120" fmla="*/ 53 h 142"/>
              <a:gd name="connsiteX22-6121" fmla="*/ 521 w 684"/>
              <a:gd name="connsiteY22-6122" fmla="*/ 58 h 142"/>
              <a:gd name="connsiteX23-6123" fmla="*/ 500 w 684"/>
              <a:gd name="connsiteY23-6124" fmla="*/ 58 h 142"/>
              <a:gd name="connsiteX24-6125" fmla="*/ 479 w 684"/>
              <a:gd name="connsiteY24-6126" fmla="*/ 63 h 142"/>
              <a:gd name="connsiteX25-6127" fmla="*/ 458 w 684"/>
              <a:gd name="connsiteY25-6128" fmla="*/ 63 h 142"/>
              <a:gd name="connsiteX26-6129" fmla="*/ 432 w 684"/>
              <a:gd name="connsiteY26-6130" fmla="*/ 69 h 142"/>
              <a:gd name="connsiteX27-6131" fmla="*/ 405 w 684"/>
              <a:gd name="connsiteY27-6132" fmla="*/ 69 h 142"/>
              <a:gd name="connsiteX28-6133" fmla="*/ 384 w 684"/>
              <a:gd name="connsiteY28-6134" fmla="*/ 74 h 142"/>
              <a:gd name="connsiteX29-6135" fmla="*/ 353 w 684"/>
              <a:gd name="connsiteY29-6136" fmla="*/ 74 h 142"/>
              <a:gd name="connsiteX30-6137" fmla="*/ 326 w 684"/>
              <a:gd name="connsiteY30-6138" fmla="*/ 79 h 142"/>
              <a:gd name="connsiteX31-6139" fmla="*/ 305 w 684"/>
              <a:gd name="connsiteY31-6140" fmla="*/ 84 h 142"/>
              <a:gd name="connsiteX32-6141" fmla="*/ 279 w 684"/>
              <a:gd name="connsiteY32-6142" fmla="*/ 90 h 142"/>
              <a:gd name="connsiteX33-6143" fmla="*/ 258 w 684"/>
              <a:gd name="connsiteY33-6144" fmla="*/ 90 h 142"/>
              <a:gd name="connsiteX34-6145" fmla="*/ 237 w 684"/>
              <a:gd name="connsiteY34-6146" fmla="*/ 95 h 142"/>
              <a:gd name="connsiteX35-6147" fmla="*/ 216 w 684"/>
              <a:gd name="connsiteY35-6148" fmla="*/ 100 h 142"/>
              <a:gd name="connsiteX36-6149" fmla="*/ 200 w 684"/>
              <a:gd name="connsiteY36-6150" fmla="*/ 100 h 142"/>
              <a:gd name="connsiteX37-6151" fmla="*/ 184 w 684"/>
              <a:gd name="connsiteY37-6152" fmla="*/ 105 h 142"/>
              <a:gd name="connsiteX38-6153" fmla="*/ 169 w 684"/>
              <a:gd name="connsiteY38-6154" fmla="*/ 105 h 142"/>
              <a:gd name="connsiteX39-6155" fmla="*/ 153 w 684"/>
              <a:gd name="connsiteY39-6156" fmla="*/ 111 h 142"/>
              <a:gd name="connsiteX40-6157" fmla="*/ 142 w 684"/>
              <a:gd name="connsiteY40-6158" fmla="*/ 111 h 142"/>
              <a:gd name="connsiteX41-6159" fmla="*/ 132 w 684"/>
              <a:gd name="connsiteY41-6160" fmla="*/ 116 h 142"/>
              <a:gd name="connsiteX42-6161" fmla="*/ 127 w 684"/>
              <a:gd name="connsiteY42-6162" fmla="*/ 116 h 142"/>
              <a:gd name="connsiteX43-6163" fmla="*/ 116 w 684"/>
              <a:gd name="connsiteY43-6164" fmla="*/ 121 h 142"/>
              <a:gd name="connsiteX44-6165" fmla="*/ 111 w 684"/>
              <a:gd name="connsiteY44-6166" fmla="*/ 121 h 142"/>
              <a:gd name="connsiteX45-6167" fmla="*/ 105 w 684"/>
              <a:gd name="connsiteY45-6168" fmla="*/ 126 h 142"/>
              <a:gd name="connsiteX46-6169" fmla="*/ 90 w 684"/>
              <a:gd name="connsiteY46-6170" fmla="*/ 132 h 142"/>
              <a:gd name="connsiteX47-6171" fmla="*/ 79 w 684"/>
              <a:gd name="connsiteY47-6172" fmla="*/ 137 h 142"/>
              <a:gd name="connsiteX48-6173" fmla="*/ 69 w 684"/>
              <a:gd name="connsiteY48-6174" fmla="*/ 142 h 142"/>
              <a:gd name="connsiteX49-6175" fmla="*/ 63 w 684"/>
              <a:gd name="connsiteY49-6176" fmla="*/ 142 h 142"/>
              <a:gd name="connsiteX50-6177" fmla="*/ 58 w 684"/>
              <a:gd name="connsiteY50-6178" fmla="*/ 142 h 142"/>
              <a:gd name="connsiteX51-6179" fmla="*/ 53 w 684"/>
              <a:gd name="connsiteY51-6180" fmla="*/ 142 h 142"/>
              <a:gd name="connsiteX52-6181" fmla="*/ 48 w 684"/>
              <a:gd name="connsiteY52-6182" fmla="*/ 142 h 142"/>
              <a:gd name="connsiteX53-6183" fmla="*/ 37 w 684"/>
              <a:gd name="connsiteY53-6184" fmla="*/ 132 h 142"/>
              <a:gd name="connsiteX54-6185" fmla="*/ 27 w 684"/>
              <a:gd name="connsiteY54-6186" fmla="*/ 126 h 142"/>
              <a:gd name="connsiteX55-6187" fmla="*/ 16 w 684"/>
              <a:gd name="connsiteY55-6188" fmla="*/ 116 h 142"/>
              <a:gd name="connsiteX56-6189" fmla="*/ 11 w 684"/>
              <a:gd name="connsiteY56-6190" fmla="*/ 111 h 142"/>
              <a:gd name="connsiteX57-6191" fmla="*/ 6 w 684"/>
              <a:gd name="connsiteY57-6192" fmla="*/ 100 h 142"/>
              <a:gd name="connsiteX58-6193" fmla="*/ 0 w 684"/>
              <a:gd name="connsiteY58-6194" fmla="*/ 95 h 142"/>
              <a:gd name="connsiteX59-6195" fmla="*/ 6 w 684"/>
              <a:gd name="connsiteY59-6196" fmla="*/ 90 h 142"/>
              <a:gd name="connsiteX60-6197" fmla="*/ 11 w 684"/>
              <a:gd name="connsiteY60-6198" fmla="*/ 84 h 142"/>
              <a:gd name="connsiteX61-6199" fmla="*/ 16 w 684"/>
              <a:gd name="connsiteY61-6200" fmla="*/ 79 h 142"/>
              <a:gd name="connsiteX62-6201" fmla="*/ 27 w 684"/>
              <a:gd name="connsiteY62-6202" fmla="*/ 74 h 142"/>
              <a:gd name="connsiteX63-6203" fmla="*/ 37 w 684"/>
              <a:gd name="connsiteY63-6204" fmla="*/ 63 h 142"/>
              <a:gd name="connsiteX64-6205" fmla="*/ 48 w 684"/>
              <a:gd name="connsiteY64-6206" fmla="*/ 53 h 142"/>
              <a:gd name="connsiteX65-6207" fmla="*/ 53 w 684"/>
              <a:gd name="connsiteY65-6208" fmla="*/ 37 h 142"/>
              <a:gd name="connsiteX66-6209" fmla="*/ 127 w 684"/>
              <a:gd name="connsiteY66-6210" fmla="*/ 0 h 142"/>
              <a:gd name="connsiteX67-6211" fmla="*/ 121 w 684"/>
              <a:gd name="connsiteY67-6212" fmla="*/ 11 h 142"/>
              <a:gd name="connsiteX68-6213" fmla="*/ 116 w 684"/>
              <a:gd name="connsiteY68-6214" fmla="*/ 21 h 142"/>
              <a:gd name="connsiteX69-6215" fmla="*/ 116 w 684"/>
              <a:gd name="connsiteY69-6216" fmla="*/ 32 h 142"/>
              <a:gd name="connsiteX70-6217" fmla="*/ 111 w 684"/>
              <a:gd name="connsiteY70-6218" fmla="*/ 37 h 142"/>
              <a:gd name="connsiteX71-6219" fmla="*/ 111 w 684"/>
              <a:gd name="connsiteY71-6220" fmla="*/ 47 h 142"/>
              <a:gd name="connsiteX72-6221" fmla="*/ 111 w 684"/>
              <a:gd name="connsiteY72-6222" fmla="*/ 53 h 142"/>
              <a:gd name="connsiteX73-6223" fmla="*/ 111 w 684"/>
              <a:gd name="connsiteY73-6224" fmla="*/ 58 h 142"/>
              <a:gd name="connsiteX74-6225" fmla="*/ 111 w 684"/>
              <a:gd name="connsiteY74-6226" fmla="*/ 58 h 142"/>
              <a:gd name="connsiteX75-6227" fmla="*/ 111 w 684"/>
              <a:gd name="connsiteY75-6228" fmla="*/ 63 h 142"/>
              <a:gd name="connsiteX76-6229" fmla="*/ 116 w 684"/>
              <a:gd name="connsiteY76-6230" fmla="*/ 63 h 142"/>
              <a:gd name="connsiteX77-6231" fmla="*/ 116 w 684"/>
              <a:gd name="connsiteY77-6232" fmla="*/ 63 h 142"/>
              <a:gd name="connsiteX78-6233" fmla="*/ 121 w 684"/>
              <a:gd name="connsiteY78-6234" fmla="*/ 63 h 142"/>
              <a:gd name="connsiteX79-6235" fmla="*/ 132 w 684"/>
              <a:gd name="connsiteY79-6236" fmla="*/ 63 h 142"/>
              <a:gd name="connsiteX80-6237" fmla="*/ 148 w 684"/>
              <a:gd name="connsiteY80-6238" fmla="*/ 63 h 142"/>
              <a:gd name="connsiteX81-6239" fmla="*/ 169 w 684"/>
              <a:gd name="connsiteY81-6240" fmla="*/ 63 h 142"/>
              <a:gd name="connsiteX82-6241" fmla="*/ 190 w 684"/>
              <a:gd name="connsiteY82-6242" fmla="*/ 63 h 142"/>
              <a:gd name="connsiteX83-6243" fmla="*/ 211 w 684"/>
              <a:gd name="connsiteY83-6244" fmla="*/ 58 h 142"/>
              <a:gd name="connsiteX84-6245" fmla="*/ 242 w 684"/>
              <a:gd name="connsiteY84-6246" fmla="*/ 53 h 142"/>
              <a:gd name="connsiteX85-6247" fmla="*/ 269 w 684"/>
              <a:gd name="connsiteY85-6248" fmla="*/ 53 h 142"/>
              <a:gd name="connsiteX86-6249" fmla="*/ 290 w 684"/>
              <a:gd name="connsiteY86-6250" fmla="*/ 47 h 142"/>
              <a:gd name="connsiteX87-6251" fmla="*/ 311 w 684"/>
              <a:gd name="connsiteY87-6252" fmla="*/ 47 h 142"/>
              <a:gd name="connsiteX88-6253" fmla="*/ 332 w 684"/>
              <a:gd name="connsiteY88-6254" fmla="*/ 42 h 142"/>
              <a:gd name="connsiteX89-6255" fmla="*/ 342 w 684"/>
              <a:gd name="connsiteY89-6256" fmla="*/ 42 h 142"/>
              <a:gd name="connsiteX90-6257" fmla="*/ 358 w 684"/>
              <a:gd name="connsiteY90-6258" fmla="*/ 42 h 142"/>
              <a:gd name="connsiteX91-6259" fmla="*/ 363 w 684"/>
              <a:gd name="connsiteY91-6260" fmla="*/ 42 h 142"/>
              <a:gd name="connsiteX92-6261" fmla="*/ 368 w 684"/>
              <a:gd name="connsiteY92-6262" fmla="*/ 42 h 142"/>
              <a:gd name="connsiteX93-6263" fmla="*/ 368 w 684"/>
              <a:gd name="connsiteY93-6264" fmla="*/ 42 h 142"/>
              <a:gd name="connsiteX0-6265" fmla="*/ 368 w 684"/>
              <a:gd name="connsiteY0-6266" fmla="*/ 42 h 142"/>
              <a:gd name="connsiteX1-6267" fmla="*/ 374 w 684"/>
              <a:gd name="connsiteY1-6268" fmla="*/ 42 h 142"/>
              <a:gd name="connsiteX2-6269" fmla="*/ 379 w 684"/>
              <a:gd name="connsiteY2-6270" fmla="*/ 42 h 142"/>
              <a:gd name="connsiteX3-6271" fmla="*/ 395 w 684"/>
              <a:gd name="connsiteY3-6272" fmla="*/ 37 h 142"/>
              <a:gd name="connsiteX4-6273" fmla="*/ 405 w 684"/>
              <a:gd name="connsiteY4-6274" fmla="*/ 37 h 142"/>
              <a:gd name="connsiteX5-6275" fmla="*/ 421 w 684"/>
              <a:gd name="connsiteY5-6276" fmla="*/ 37 h 142"/>
              <a:gd name="connsiteX6-6277" fmla="*/ 442 w 684"/>
              <a:gd name="connsiteY6-6278" fmla="*/ 32 h 142"/>
              <a:gd name="connsiteX7-6279" fmla="*/ 468 w 684"/>
              <a:gd name="connsiteY7-6280" fmla="*/ 32 h 142"/>
              <a:gd name="connsiteX8-6281" fmla="*/ 495 w 684"/>
              <a:gd name="connsiteY8-6282" fmla="*/ 26 h 142"/>
              <a:gd name="connsiteX9-6283" fmla="*/ 547 w 684"/>
              <a:gd name="connsiteY9-6284" fmla="*/ 21 h 142"/>
              <a:gd name="connsiteX10-6285" fmla="*/ 595 w 684"/>
              <a:gd name="connsiteY10-6286" fmla="*/ 16 h 142"/>
              <a:gd name="connsiteX11-6287" fmla="*/ 642 w 684"/>
              <a:gd name="connsiteY11-6288" fmla="*/ 11 h 142"/>
              <a:gd name="connsiteX12-6289" fmla="*/ 684 w 684"/>
              <a:gd name="connsiteY12-6290" fmla="*/ 11 h 142"/>
              <a:gd name="connsiteX13-6291" fmla="*/ 663 w 684"/>
              <a:gd name="connsiteY13-6292" fmla="*/ 47 h 142"/>
              <a:gd name="connsiteX14-6293" fmla="*/ 653 w 684"/>
              <a:gd name="connsiteY14-6294" fmla="*/ 47 h 142"/>
              <a:gd name="connsiteX15-6295" fmla="*/ 637 w 684"/>
              <a:gd name="connsiteY15-6296" fmla="*/ 47 h 142"/>
              <a:gd name="connsiteX16-6297" fmla="*/ 626 w 684"/>
              <a:gd name="connsiteY16-6298" fmla="*/ 47 h 142"/>
              <a:gd name="connsiteX17-6299" fmla="*/ 610 w 684"/>
              <a:gd name="connsiteY17-6300" fmla="*/ 47 h 142"/>
              <a:gd name="connsiteX18-6301" fmla="*/ 595 w 684"/>
              <a:gd name="connsiteY18-6302" fmla="*/ 53 h 142"/>
              <a:gd name="connsiteX19-6303" fmla="*/ 579 w 684"/>
              <a:gd name="connsiteY19-6304" fmla="*/ 53 h 142"/>
              <a:gd name="connsiteX20-6305" fmla="*/ 558 w 684"/>
              <a:gd name="connsiteY20-6306" fmla="*/ 53 h 142"/>
              <a:gd name="connsiteX21-6307" fmla="*/ 542 w 684"/>
              <a:gd name="connsiteY21-6308" fmla="*/ 53 h 142"/>
              <a:gd name="connsiteX22-6309" fmla="*/ 521 w 684"/>
              <a:gd name="connsiteY22-6310" fmla="*/ 58 h 142"/>
              <a:gd name="connsiteX23-6311" fmla="*/ 500 w 684"/>
              <a:gd name="connsiteY23-6312" fmla="*/ 58 h 142"/>
              <a:gd name="connsiteX24-6313" fmla="*/ 479 w 684"/>
              <a:gd name="connsiteY24-6314" fmla="*/ 63 h 142"/>
              <a:gd name="connsiteX25-6315" fmla="*/ 458 w 684"/>
              <a:gd name="connsiteY25-6316" fmla="*/ 63 h 142"/>
              <a:gd name="connsiteX26-6317" fmla="*/ 432 w 684"/>
              <a:gd name="connsiteY26-6318" fmla="*/ 69 h 142"/>
              <a:gd name="connsiteX27-6319" fmla="*/ 405 w 684"/>
              <a:gd name="connsiteY27-6320" fmla="*/ 69 h 142"/>
              <a:gd name="connsiteX28-6321" fmla="*/ 384 w 684"/>
              <a:gd name="connsiteY28-6322" fmla="*/ 74 h 142"/>
              <a:gd name="connsiteX29-6323" fmla="*/ 353 w 684"/>
              <a:gd name="connsiteY29-6324" fmla="*/ 74 h 142"/>
              <a:gd name="connsiteX30-6325" fmla="*/ 326 w 684"/>
              <a:gd name="connsiteY30-6326" fmla="*/ 79 h 142"/>
              <a:gd name="connsiteX31-6327" fmla="*/ 305 w 684"/>
              <a:gd name="connsiteY31-6328" fmla="*/ 84 h 142"/>
              <a:gd name="connsiteX32-6329" fmla="*/ 279 w 684"/>
              <a:gd name="connsiteY32-6330" fmla="*/ 90 h 142"/>
              <a:gd name="connsiteX33-6331" fmla="*/ 258 w 684"/>
              <a:gd name="connsiteY33-6332" fmla="*/ 90 h 142"/>
              <a:gd name="connsiteX34-6333" fmla="*/ 237 w 684"/>
              <a:gd name="connsiteY34-6334" fmla="*/ 95 h 142"/>
              <a:gd name="connsiteX35-6335" fmla="*/ 216 w 684"/>
              <a:gd name="connsiteY35-6336" fmla="*/ 100 h 142"/>
              <a:gd name="connsiteX36-6337" fmla="*/ 200 w 684"/>
              <a:gd name="connsiteY36-6338" fmla="*/ 100 h 142"/>
              <a:gd name="connsiteX37-6339" fmla="*/ 184 w 684"/>
              <a:gd name="connsiteY37-6340" fmla="*/ 105 h 142"/>
              <a:gd name="connsiteX38-6341" fmla="*/ 169 w 684"/>
              <a:gd name="connsiteY38-6342" fmla="*/ 105 h 142"/>
              <a:gd name="connsiteX39-6343" fmla="*/ 153 w 684"/>
              <a:gd name="connsiteY39-6344" fmla="*/ 111 h 142"/>
              <a:gd name="connsiteX40-6345" fmla="*/ 142 w 684"/>
              <a:gd name="connsiteY40-6346" fmla="*/ 111 h 142"/>
              <a:gd name="connsiteX41-6347" fmla="*/ 132 w 684"/>
              <a:gd name="connsiteY41-6348" fmla="*/ 116 h 142"/>
              <a:gd name="connsiteX42-6349" fmla="*/ 127 w 684"/>
              <a:gd name="connsiteY42-6350" fmla="*/ 116 h 142"/>
              <a:gd name="connsiteX43-6351" fmla="*/ 116 w 684"/>
              <a:gd name="connsiteY43-6352" fmla="*/ 121 h 142"/>
              <a:gd name="connsiteX44-6353" fmla="*/ 111 w 684"/>
              <a:gd name="connsiteY44-6354" fmla="*/ 121 h 142"/>
              <a:gd name="connsiteX45-6355" fmla="*/ 105 w 684"/>
              <a:gd name="connsiteY45-6356" fmla="*/ 126 h 142"/>
              <a:gd name="connsiteX46-6357" fmla="*/ 90 w 684"/>
              <a:gd name="connsiteY46-6358" fmla="*/ 132 h 142"/>
              <a:gd name="connsiteX47-6359" fmla="*/ 79 w 684"/>
              <a:gd name="connsiteY47-6360" fmla="*/ 137 h 142"/>
              <a:gd name="connsiteX48-6361" fmla="*/ 69 w 684"/>
              <a:gd name="connsiteY48-6362" fmla="*/ 142 h 142"/>
              <a:gd name="connsiteX49-6363" fmla="*/ 63 w 684"/>
              <a:gd name="connsiteY49-6364" fmla="*/ 142 h 142"/>
              <a:gd name="connsiteX50-6365" fmla="*/ 58 w 684"/>
              <a:gd name="connsiteY50-6366" fmla="*/ 142 h 142"/>
              <a:gd name="connsiteX51-6367" fmla="*/ 53 w 684"/>
              <a:gd name="connsiteY51-6368" fmla="*/ 142 h 142"/>
              <a:gd name="connsiteX52-6369" fmla="*/ 48 w 684"/>
              <a:gd name="connsiteY52-6370" fmla="*/ 142 h 142"/>
              <a:gd name="connsiteX53-6371" fmla="*/ 37 w 684"/>
              <a:gd name="connsiteY53-6372" fmla="*/ 132 h 142"/>
              <a:gd name="connsiteX54-6373" fmla="*/ 27 w 684"/>
              <a:gd name="connsiteY54-6374" fmla="*/ 126 h 142"/>
              <a:gd name="connsiteX55-6375" fmla="*/ 16 w 684"/>
              <a:gd name="connsiteY55-6376" fmla="*/ 116 h 142"/>
              <a:gd name="connsiteX56-6377" fmla="*/ 11 w 684"/>
              <a:gd name="connsiteY56-6378" fmla="*/ 111 h 142"/>
              <a:gd name="connsiteX57-6379" fmla="*/ 6 w 684"/>
              <a:gd name="connsiteY57-6380" fmla="*/ 100 h 142"/>
              <a:gd name="connsiteX58-6381" fmla="*/ 0 w 684"/>
              <a:gd name="connsiteY58-6382" fmla="*/ 95 h 142"/>
              <a:gd name="connsiteX59-6383" fmla="*/ 6 w 684"/>
              <a:gd name="connsiteY59-6384" fmla="*/ 90 h 142"/>
              <a:gd name="connsiteX60-6385" fmla="*/ 11 w 684"/>
              <a:gd name="connsiteY60-6386" fmla="*/ 84 h 142"/>
              <a:gd name="connsiteX61-6387" fmla="*/ 16 w 684"/>
              <a:gd name="connsiteY61-6388" fmla="*/ 79 h 142"/>
              <a:gd name="connsiteX62-6389" fmla="*/ 27 w 684"/>
              <a:gd name="connsiteY62-6390" fmla="*/ 74 h 142"/>
              <a:gd name="connsiteX63-6391" fmla="*/ 37 w 684"/>
              <a:gd name="connsiteY63-6392" fmla="*/ 63 h 142"/>
              <a:gd name="connsiteX64-6393" fmla="*/ 48 w 684"/>
              <a:gd name="connsiteY64-6394" fmla="*/ 53 h 142"/>
              <a:gd name="connsiteX65-6395" fmla="*/ 127 w 684"/>
              <a:gd name="connsiteY65-6396" fmla="*/ 0 h 142"/>
              <a:gd name="connsiteX66-6397" fmla="*/ 121 w 684"/>
              <a:gd name="connsiteY66-6398" fmla="*/ 11 h 142"/>
              <a:gd name="connsiteX67-6399" fmla="*/ 116 w 684"/>
              <a:gd name="connsiteY67-6400" fmla="*/ 21 h 142"/>
              <a:gd name="connsiteX68-6401" fmla="*/ 116 w 684"/>
              <a:gd name="connsiteY68-6402" fmla="*/ 32 h 142"/>
              <a:gd name="connsiteX69-6403" fmla="*/ 111 w 684"/>
              <a:gd name="connsiteY69-6404" fmla="*/ 37 h 142"/>
              <a:gd name="connsiteX70-6405" fmla="*/ 111 w 684"/>
              <a:gd name="connsiteY70-6406" fmla="*/ 47 h 142"/>
              <a:gd name="connsiteX71-6407" fmla="*/ 111 w 684"/>
              <a:gd name="connsiteY71-6408" fmla="*/ 53 h 142"/>
              <a:gd name="connsiteX72-6409" fmla="*/ 111 w 684"/>
              <a:gd name="connsiteY72-6410" fmla="*/ 58 h 142"/>
              <a:gd name="connsiteX73-6411" fmla="*/ 111 w 684"/>
              <a:gd name="connsiteY73-6412" fmla="*/ 58 h 142"/>
              <a:gd name="connsiteX74-6413" fmla="*/ 111 w 684"/>
              <a:gd name="connsiteY74-6414" fmla="*/ 63 h 142"/>
              <a:gd name="connsiteX75-6415" fmla="*/ 116 w 684"/>
              <a:gd name="connsiteY75-6416" fmla="*/ 63 h 142"/>
              <a:gd name="connsiteX76-6417" fmla="*/ 116 w 684"/>
              <a:gd name="connsiteY76-6418" fmla="*/ 63 h 142"/>
              <a:gd name="connsiteX77-6419" fmla="*/ 121 w 684"/>
              <a:gd name="connsiteY77-6420" fmla="*/ 63 h 142"/>
              <a:gd name="connsiteX78-6421" fmla="*/ 132 w 684"/>
              <a:gd name="connsiteY78-6422" fmla="*/ 63 h 142"/>
              <a:gd name="connsiteX79-6423" fmla="*/ 148 w 684"/>
              <a:gd name="connsiteY79-6424" fmla="*/ 63 h 142"/>
              <a:gd name="connsiteX80-6425" fmla="*/ 169 w 684"/>
              <a:gd name="connsiteY80-6426" fmla="*/ 63 h 142"/>
              <a:gd name="connsiteX81-6427" fmla="*/ 190 w 684"/>
              <a:gd name="connsiteY81-6428" fmla="*/ 63 h 142"/>
              <a:gd name="connsiteX82-6429" fmla="*/ 211 w 684"/>
              <a:gd name="connsiteY82-6430" fmla="*/ 58 h 142"/>
              <a:gd name="connsiteX83-6431" fmla="*/ 242 w 684"/>
              <a:gd name="connsiteY83-6432" fmla="*/ 53 h 142"/>
              <a:gd name="connsiteX84-6433" fmla="*/ 269 w 684"/>
              <a:gd name="connsiteY84-6434" fmla="*/ 53 h 142"/>
              <a:gd name="connsiteX85-6435" fmla="*/ 290 w 684"/>
              <a:gd name="connsiteY85-6436" fmla="*/ 47 h 142"/>
              <a:gd name="connsiteX86-6437" fmla="*/ 311 w 684"/>
              <a:gd name="connsiteY86-6438" fmla="*/ 47 h 142"/>
              <a:gd name="connsiteX87-6439" fmla="*/ 332 w 684"/>
              <a:gd name="connsiteY87-6440" fmla="*/ 42 h 142"/>
              <a:gd name="connsiteX88-6441" fmla="*/ 342 w 684"/>
              <a:gd name="connsiteY88-6442" fmla="*/ 42 h 142"/>
              <a:gd name="connsiteX89-6443" fmla="*/ 358 w 684"/>
              <a:gd name="connsiteY89-6444" fmla="*/ 42 h 142"/>
              <a:gd name="connsiteX90-6445" fmla="*/ 363 w 684"/>
              <a:gd name="connsiteY90-6446" fmla="*/ 42 h 142"/>
              <a:gd name="connsiteX91-6447" fmla="*/ 368 w 684"/>
              <a:gd name="connsiteY91-6448" fmla="*/ 42 h 142"/>
              <a:gd name="connsiteX92-6449" fmla="*/ 368 w 684"/>
              <a:gd name="connsiteY92-6450" fmla="*/ 42 h 142"/>
              <a:gd name="connsiteX0-6451" fmla="*/ 368 w 684"/>
              <a:gd name="connsiteY0-6452" fmla="*/ 42 h 142"/>
              <a:gd name="connsiteX1-6453" fmla="*/ 374 w 684"/>
              <a:gd name="connsiteY1-6454" fmla="*/ 42 h 142"/>
              <a:gd name="connsiteX2-6455" fmla="*/ 379 w 684"/>
              <a:gd name="connsiteY2-6456" fmla="*/ 42 h 142"/>
              <a:gd name="connsiteX3-6457" fmla="*/ 395 w 684"/>
              <a:gd name="connsiteY3-6458" fmla="*/ 37 h 142"/>
              <a:gd name="connsiteX4-6459" fmla="*/ 405 w 684"/>
              <a:gd name="connsiteY4-6460" fmla="*/ 37 h 142"/>
              <a:gd name="connsiteX5-6461" fmla="*/ 421 w 684"/>
              <a:gd name="connsiteY5-6462" fmla="*/ 37 h 142"/>
              <a:gd name="connsiteX6-6463" fmla="*/ 442 w 684"/>
              <a:gd name="connsiteY6-6464" fmla="*/ 32 h 142"/>
              <a:gd name="connsiteX7-6465" fmla="*/ 468 w 684"/>
              <a:gd name="connsiteY7-6466" fmla="*/ 32 h 142"/>
              <a:gd name="connsiteX8-6467" fmla="*/ 495 w 684"/>
              <a:gd name="connsiteY8-6468" fmla="*/ 26 h 142"/>
              <a:gd name="connsiteX9-6469" fmla="*/ 547 w 684"/>
              <a:gd name="connsiteY9-6470" fmla="*/ 21 h 142"/>
              <a:gd name="connsiteX10-6471" fmla="*/ 595 w 684"/>
              <a:gd name="connsiteY10-6472" fmla="*/ 16 h 142"/>
              <a:gd name="connsiteX11-6473" fmla="*/ 642 w 684"/>
              <a:gd name="connsiteY11-6474" fmla="*/ 11 h 142"/>
              <a:gd name="connsiteX12-6475" fmla="*/ 684 w 684"/>
              <a:gd name="connsiteY12-6476" fmla="*/ 11 h 142"/>
              <a:gd name="connsiteX13-6477" fmla="*/ 663 w 684"/>
              <a:gd name="connsiteY13-6478" fmla="*/ 47 h 142"/>
              <a:gd name="connsiteX14-6479" fmla="*/ 653 w 684"/>
              <a:gd name="connsiteY14-6480" fmla="*/ 47 h 142"/>
              <a:gd name="connsiteX15-6481" fmla="*/ 637 w 684"/>
              <a:gd name="connsiteY15-6482" fmla="*/ 47 h 142"/>
              <a:gd name="connsiteX16-6483" fmla="*/ 626 w 684"/>
              <a:gd name="connsiteY16-6484" fmla="*/ 47 h 142"/>
              <a:gd name="connsiteX17-6485" fmla="*/ 610 w 684"/>
              <a:gd name="connsiteY17-6486" fmla="*/ 47 h 142"/>
              <a:gd name="connsiteX18-6487" fmla="*/ 595 w 684"/>
              <a:gd name="connsiteY18-6488" fmla="*/ 53 h 142"/>
              <a:gd name="connsiteX19-6489" fmla="*/ 579 w 684"/>
              <a:gd name="connsiteY19-6490" fmla="*/ 53 h 142"/>
              <a:gd name="connsiteX20-6491" fmla="*/ 558 w 684"/>
              <a:gd name="connsiteY20-6492" fmla="*/ 53 h 142"/>
              <a:gd name="connsiteX21-6493" fmla="*/ 542 w 684"/>
              <a:gd name="connsiteY21-6494" fmla="*/ 53 h 142"/>
              <a:gd name="connsiteX22-6495" fmla="*/ 521 w 684"/>
              <a:gd name="connsiteY22-6496" fmla="*/ 58 h 142"/>
              <a:gd name="connsiteX23-6497" fmla="*/ 500 w 684"/>
              <a:gd name="connsiteY23-6498" fmla="*/ 58 h 142"/>
              <a:gd name="connsiteX24-6499" fmla="*/ 479 w 684"/>
              <a:gd name="connsiteY24-6500" fmla="*/ 63 h 142"/>
              <a:gd name="connsiteX25-6501" fmla="*/ 458 w 684"/>
              <a:gd name="connsiteY25-6502" fmla="*/ 63 h 142"/>
              <a:gd name="connsiteX26-6503" fmla="*/ 432 w 684"/>
              <a:gd name="connsiteY26-6504" fmla="*/ 69 h 142"/>
              <a:gd name="connsiteX27-6505" fmla="*/ 405 w 684"/>
              <a:gd name="connsiteY27-6506" fmla="*/ 69 h 142"/>
              <a:gd name="connsiteX28-6507" fmla="*/ 384 w 684"/>
              <a:gd name="connsiteY28-6508" fmla="*/ 74 h 142"/>
              <a:gd name="connsiteX29-6509" fmla="*/ 353 w 684"/>
              <a:gd name="connsiteY29-6510" fmla="*/ 74 h 142"/>
              <a:gd name="connsiteX30-6511" fmla="*/ 326 w 684"/>
              <a:gd name="connsiteY30-6512" fmla="*/ 79 h 142"/>
              <a:gd name="connsiteX31-6513" fmla="*/ 305 w 684"/>
              <a:gd name="connsiteY31-6514" fmla="*/ 84 h 142"/>
              <a:gd name="connsiteX32-6515" fmla="*/ 279 w 684"/>
              <a:gd name="connsiteY32-6516" fmla="*/ 90 h 142"/>
              <a:gd name="connsiteX33-6517" fmla="*/ 258 w 684"/>
              <a:gd name="connsiteY33-6518" fmla="*/ 90 h 142"/>
              <a:gd name="connsiteX34-6519" fmla="*/ 237 w 684"/>
              <a:gd name="connsiteY34-6520" fmla="*/ 95 h 142"/>
              <a:gd name="connsiteX35-6521" fmla="*/ 216 w 684"/>
              <a:gd name="connsiteY35-6522" fmla="*/ 100 h 142"/>
              <a:gd name="connsiteX36-6523" fmla="*/ 200 w 684"/>
              <a:gd name="connsiteY36-6524" fmla="*/ 100 h 142"/>
              <a:gd name="connsiteX37-6525" fmla="*/ 184 w 684"/>
              <a:gd name="connsiteY37-6526" fmla="*/ 105 h 142"/>
              <a:gd name="connsiteX38-6527" fmla="*/ 169 w 684"/>
              <a:gd name="connsiteY38-6528" fmla="*/ 105 h 142"/>
              <a:gd name="connsiteX39-6529" fmla="*/ 153 w 684"/>
              <a:gd name="connsiteY39-6530" fmla="*/ 111 h 142"/>
              <a:gd name="connsiteX40-6531" fmla="*/ 142 w 684"/>
              <a:gd name="connsiteY40-6532" fmla="*/ 111 h 142"/>
              <a:gd name="connsiteX41-6533" fmla="*/ 132 w 684"/>
              <a:gd name="connsiteY41-6534" fmla="*/ 116 h 142"/>
              <a:gd name="connsiteX42-6535" fmla="*/ 127 w 684"/>
              <a:gd name="connsiteY42-6536" fmla="*/ 116 h 142"/>
              <a:gd name="connsiteX43-6537" fmla="*/ 116 w 684"/>
              <a:gd name="connsiteY43-6538" fmla="*/ 121 h 142"/>
              <a:gd name="connsiteX44-6539" fmla="*/ 111 w 684"/>
              <a:gd name="connsiteY44-6540" fmla="*/ 121 h 142"/>
              <a:gd name="connsiteX45-6541" fmla="*/ 105 w 684"/>
              <a:gd name="connsiteY45-6542" fmla="*/ 126 h 142"/>
              <a:gd name="connsiteX46-6543" fmla="*/ 90 w 684"/>
              <a:gd name="connsiteY46-6544" fmla="*/ 132 h 142"/>
              <a:gd name="connsiteX47-6545" fmla="*/ 79 w 684"/>
              <a:gd name="connsiteY47-6546" fmla="*/ 137 h 142"/>
              <a:gd name="connsiteX48-6547" fmla="*/ 69 w 684"/>
              <a:gd name="connsiteY48-6548" fmla="*/ 142 h 142"/>
              <a:gd name="connsiteX49-6549" fmla="*/ 63 w 684"/>
              <a:gd name="connsiteY49-6550" fmla="*/ 142 h 142"/>
              <a:gd name="connsiteX50-6551" fmla="*/ 58 w 684"/>
              <a:gd name="connsiteY50-6552" fmla="*/ 142 h 142"/>
              <a:gd name="connsiteX51-6553" fmla="*/ 53 w 684"/>
              <a:gd name="connsiteY51-6554" fmla="*/ 142 h 142"/>
              <a:gd name="connsiteX52-6555" fmla="*/ 48 w 684"/>
              <a:gd name="connsiteY52-6556" fmla="*/ 142 h 142"/>
              <a:gd name="connsiteX53-6557" fmla="*/ 37 w 684"/>
              <a:gd name="connsiteY53-6558" fmla="*/ 132 h 142"/>
              <a:gd name="connsiteX54-6559" fmla="*/ 27 w 684"/>
              <a:gd name="connsiteY54-6560" fmla="*/ 126 h 142"/>
              <a:gd name="connsiteX55-6561" fmla="*/ 16 w 684"/>
              <a:gd name="connsiteY55-6562" fmla="*/ 116 h 142"/>
              <a:gd name="connsiteX56-6563" fmla="*/ 11 w 684"/>
              <a:gd name="connsiteY56-6564" fmla="*/ 111 h 142"/>
              <a:gd name="connsiteX57-6565" fmla="*/ 6 w 684"/>
              <a:gd name="connsiteY57-6566" fmla="*/ 100 h 142"/>
              <a:gd name="connsiteX58-6567" fmla="*/ 0 w 684"/>
              <a:gd name="connsiteY58-6568" fmla="*/ 95 h 142"/>
              <a:gd name="connsiteX59-6569" fmla="*/ 6 w 684"/>
              <a:gd name="connsiteY59-6570" fmla="*/ 90 h 142"/>
              <a:gd name="connsiteX60-6571" fmla="*/ 11 w 684"/>
              <a:gd name="connsiteY60-6572" fmla="*/ 84 h 142"/>
              <a:gd name="connsiteX61-6573" fmla="*/ 16 w 684"/>
              <a:gd name="connsiteY61-6574" fmla="*/ 79 h 142"/>
              <a:gd name="connsiteX62-6575" fmla="*/ 27 w 684"/>
              <a:gd name="connsiteY62-6576" fmla="*/ 74 h 142"/>
              <a:gd name="connsiteX63-6577" fmla="*/ 37 w 684"/>
              <a:gd name="connsiteY63-6578" fmla="*/ 63 h 142"/>
              <a:gd name="connsiteX64-6579" fmla="*/ 127 w 684"/>
              <a:gd name="connsiteY64-6580" fmla="*/ 0 h 142"/>
              <a:gd name="connsiteX65-6581" fmla="*/ 121 w 684"/>
              <a:gd name="connsiteY65-6582" fmla="*/ 11 h 142"/>
              <a:gd name="connsiteX66-6583" fmla="*/ 116 w 684"/>
              <a:gd name="connsiteY66-6584" fmla="*/ 21 h 142"/>
              <a:gd name="connsiteX67-6585" fmla="*/ 116 w 684"/>
              <a:gd name="connsiteY67-6586" fmla="*/ 32 h 142"/>
              <a:gd name="connsiteX68-6587" fmla="*/ 111 w 684"/>
              <a:gd name="connsiteY68-6588" fmla="*/ 37 h 142"/>
              <a:gd name="connsiteX69-6589" fmla="*/ 111 w 684"/>
              <a:gd name="connsiteY69-6590" fmla="*/ 47 h 142"/>
              <a:gd name="connsiteX70-6591" fmla="*/ 111 w 684"/>
              <a:gd name="connsiteY70-6592" fmla="*/ 53 h 142"/>
              <a:gd name="connsiteX71-6593" fmla="*/ 111 w 684"/>
              <a:gd name="connsiteY71-6594" fmla="*/ 58 h 142"/>
              <a:gd name="connsiteX72-6595" fmla="*/ 111 w 684"/>
              <a:gd name="connsiteY72-6596" fmla="*/ 58 h 142"/>
              <a:gd name="connsiteX73-6597" fmla="*/ 111 w 684"/>
              <a:gd name="connsiteY73-6598" fmla="*/ 63 h 142"/>
              <a:gd name="connsiteX74-6599" fmla="*/ 116 w 684"/>
              <a:gd name="connsiteY74-6600" fmla="*/ 63 h 142"/>
              <a:gd name="connsiteX75-6601" fmla="*/ 116 w 684"/>
              <a:gd name="connsiteY75-6602" fmla="*/ 63 h 142"/>
              <a:gd name="connsiteX76-6603" fmla="*/ 121 w 684"/>
              <a:gd name="connsiteY76-6604" fmla="*/ 63 h 142"/>
              <a:gd name="connsiteX77-6605" fmla="*/ 132 w 684"/>
              <a:gd name="connsiteY77-6606" fmla="*/ 63 h 142"/>
              <a:gd name="connsiteX78-6607" fmla="*/ 148 w 684"/>
              <a:gd name="connsiteY78-6608" fmla="*/ 63 h 142"/>
              <a:gd name="connsiteX79-6609" fmla="*/ 169 w 684"/>
              <a:gd name="connsiteY79-6610" fmla="*/ 63 h 142"/>
              <a:gd name="connsiteX80-6611" fmla="*/ 190 w 684"/>
              <a:gd name="connsiteY80-6612" fmla="*/ 63 h 142"/>
              <a:gd name="connsiteX81-6613" fmla="*/ 211 w 684"/>
              <a:gd name="connsiteY81-6614" fmla="*/ 58 h 142"/>
              <a:gd name="connsiteX82-6615" fmla="*/ 242 w 684"/>
              <a:gd name="connsiteY82-6616" fmla="*/ 53 h 142"/>
              <a:gd name="connsiteX83-6617" fmla="*/ 269 w 684"/>
              <a:gd name="connsiteY83-6618" fmla="*/ 53 h 142"/>
              <a:gd name="connsiteX84-6619" fmla="*/ 290 w 684"/>
              <a:gd name="connsiteY84-6620" fmla="*/ 47 h 142"/>
              <a:gd name="connsiteX85-6621" fmla="*/ 311 w 684"/>
              <a:gd name="connsiteY85-6622" fmla="*/ 47 h 142"/>
              <a:gd name="connsiteX86-6623" fmla="*/ 332 w 684"/>
              <a:gd name="connsiteY86-6624" fmla="*/ 42 h 142"/>
              <a:gd name="connsiteX87-6625" fmla="*/ 342 w 684"/>
              <a:gd name="connsiteY87-6626" fmla="*/ 42 h 142"/>
              <a:gd name="connsiteX88-6627" fmla="*/ 358 w 684"/>
              <a:gd name="connsiteY88-6628" fmla="*/ 42 h 142"/>
              <a:gd name="connsiteX89-6629" fmla="*/ 363 w 684"/>
              <a:gd name="connsiteY89-6630" fmla="*/ 42 h 142"/>
              <a:gd name="connsiteX90-6631" fmla="*/ 368 w 684"/>
              <a:gd name="connsiteY90-6632" fmla="*/ 42 h 142"/>
              <a:gd name="connsiteX91-6633" fmla="*/ 368 w 684"/>
              <a:gd name="connsiteY91-6634" fmla="*/ 42 h 142"/>
              <a:gd name="connsiteX0-6635" fmla="*/ 368 w 684"/>
              <a:gd name="connsiteY0-6636" fmla="*/ 49 h 149"/>
              <a:gd name="connsiteX1-6637" fmla="*/ 374 w 684"/>
              <a:gd name="connsiteY1-6638" fmla="*/ 49 h 149"/>
              <a:gd name="connsiteX2-6639" fmla="*/ 379 w 684"/>
              <a:gd name="connsiteY2-6640" fmla="*/ 49 h 149"/>
              <a:gd name="connsiteX3-6641" fmla="*/ 395 w 684"/>
              <a:gd name="connsiteY3-6642" fmla="*/ 44 h 149"/>
              <a:gd name="connsiteX4-6643" fmla="*/ 405 w 684"/>
              <a:gd name="connsiteY4-6644" fmla="*/ 44 h 149"/>
              <a:gd name="connsiteX5-6645" fmla="*/ 421 w 684"/>
              <a:gd name="connsiteY5-6646" fmla="*/ 44 h 149"/>
              <a:gd name="connsiteX6-6647" fmla="*/ 442 w 684"/>
              <a:gd name="connsiteY6-6648" fmla="*/ 39 h 149"/>
              <a:gd name="connsiteX7-6649" fmla="*/ 468 w 684"/>
              <a:gd name="connsiteY7-6650" fmla="*/ 39 h 149"/>
              <a:gd name="connsiteX8-6651" fmla="*/ 495 w 684"/>
              <a:gd name="connsiteY8-6652" fmla="*/ 33 h 149"/>
              <a:gd name="connsiteX9-6653" fmla="*/ 547 w 684"/>
              <a:gd name="connsiteY9-6654" fmla="*/ 28 h 149"/>
              <a:gd name="connsiteX10-6655" fmla="*/ 595 w 684"/>
              <a:gd name="connsiteY10-6656" fmla="*/ 23 h 149"/>
              <a:gd name="connsiteX11-6657" fmla="*/ 642 w 684"/>
              <a:gd name="connsiteY11-6658" fmla="*/ 18 h 149"/>
              <a:gd name="connsiteX12-6659" fmla="*/ 684 w 684"/>
              <a:gd name="connsiteY12-6660" fmla="*/ 18 h 149"/>
              <a:gd name="connsiteX13-6661" fmla="*/ 663 w 684"/>
              <a:gd name="connsiteY13-6662" fmla="*/ 54 h 149"/>
              <a:gd name="connsiteX14-6663" fmla="*/ 653 w 684"/>
              <a:gd name="connsiteY14-6664" fmla="*/ 54 h 149"/>
              <a:gd name="connsiteX15-6665" fmla="*/ 637 w 684"/>
              <a:gd name="connsiteY15-6666" fmla="*/ 54 h 149"/>
              <a:gd name="connsiteX16-6667" fmla="*/ 626 w 684"/>
              <a:gd name="connsiteY16-6668" fmla="*/ 54 h 149"/>
              <a:gd name="connsiteX17-6669" fmla="*/ 610 w 684"/>
              <a:gd name="connsiteY17-6670" fmla="*/ 54 h 149"/>
              <a:gd name="connsiteX18-6671" fmla="*/ 595 w 684"/>
              <a:gd name="connsiteY18-6672" fmla="*/ 60 h 149"/>
              <a:gd name="connsiteX19-6673" fmla="*/ 579 w 684"/>
              <a:gd name="connsiteY19-6674" fmla="*/ 60 h 149"/>
              <a:gd name="connsiteX20-6675" fmla="*/ 558 w 684"/>
              <a:gd name="connsiteY20-6676" fmla="*/ 60 h 149"/>
              <a:gd name="connsiteX21-6677" fmla="*/ 542 w 684"/>
              <a:gd name="connsiteY21-6678" fmla="*/ 60 h 149"/>
              <a:gd name="connsiteX22-6679" fmla="*/ 521 w 684"/>
              <a:gd name="connsiteY22-6680" fmla="*/ 65 h 149"/>
              <a:gd name="connsiteX23-6681" fmla="*/ 500 w 684"/>
              <a:gd name="connsiteY23-6682" fmla="*/ 65 h 149"/>
              <a:gd name="connsiteX24-6683" fmla="*/ 479 w 684"/>
              <a:gd name="connsiteY24-6684" fmla="*/ 70 h 149"/>
              <a:gd name="connsiteX25-6685" fmla="*/ 458 w 684"/>
              <a:gd name="connsiteY25-6686" fmla="*/ 70 h 149"/>
              <a:gd name="connsiteX26-6687" fmla="*/ 432 w 684"/>
              <a:gd name="connsiteY26-6688" fmla="*/ 76 h 149"/>
              <a:gd name="connsiteX27-6689" fmla="*/ 405 w 684"/>
              <a:gd name="connsiteY27-6690" fmla="*/ 76 h 149"/>
              <a:gd name="connsiteX28-6691" fmla="*/ 384 w 684"/>
              <a:gd name="connsiteY28-6692" fmla="*/ 81 h 149"/>
              <a:gd name="connsiteX29-6693" fmla="*/ 353 w 684"/>
              <a:gd name="connsiteY29-6694" fmla="*/ 81 h 149"/>
              <a:gd name="connsiteX30-6695" fmla="*/ 326 w 684"/>
              <a:gd name="connsiteY30-6696" fmla="*/ 86 h 149"/>
              <a:gd name="connsiteX31-6697" fmla="*/ 305 w 684"/>
              <a:gd name="connsiteY31-6698" fmla="*/ 91 h 149"/>
              <a:gd name="connsiteX32-6699" fmla="*/ 279 w 684"/>
              <a:gd name="connsiteY32-6700" fmla="*/ 97 h 149"/>
              <a:gd name="connsiteX33-6701" fmla="*/ 258 w 684"/>
              <a:gd name="connsiteY33-6702" fmla="*/ 97 h 149"/>
              <a:gd name="connsiteX34-6703" fmla="*/ 237 w 684"/>
              <a:gd name="connsiteY34-6704" fmla="*/ 102 h 149"/>
              <a:gd name="connsiteX35-6705" fmla="*/ 216 w 684"/>
              <a:gd name="connsiteY35-6706" fmla="*/ 107 h 149"/>
              <a:gd name="connsiteX36-6707" fmla="*/ 200 w 684"/>
              <a:gd name="connsiteY36-6708" fmla="*/ 107 h 149"/>
              <a:gd name="connsiteX37-6709" fmla="*/ 184 w 684"/>
              <a:gd name="connsiteY37-6710" fmla="*/ 112 h 149"/>
              <a:gd name="connsiteX38-6711" fmla="*/ 169 w 684"/>
              <a:gd name="connsiteY38-6712" fmla="*/ 112 h 149"/>
              <a:gd name="connsiteX39-6713" fmla="*/ 153 w 684"/>
              <a:gd name="connsiteY39-6714" fmla="*/ 118 h 149"/>
              <a:gd name="connsiteX40-6715" fmla="*/ 142 w 684"/>
              <a:gd name="connsiteY40-6716" fmla="*/ 118 h 149"/>
              <a:gd name="connsiteX41-6717" fmla="*/ 132 w 684"/>
              <a:gd name="connsiteY41-6718" fmla="*/ 123 h 149"/>
              <a:gd name="connsiteX42-6719" fmla="*/ 127 w 684"/>
              <a:gd name="connsiteY42-6720" fmla="*/ 123 h 149"/>
              <a:gd name="connsiteX43-6721" fmla="*/ 116 w 684"/>
              <a:gd name="connsiteY43-6722" fmla="*/ 128 h 149"/>
              <a:gd name="connsiteX44-6723" fmla="*/ 111 w 684"/>
              <a:gd name="connsiteY44-6724" fmla="*/ 128 h 149"/>
              <a:gd name="connsiteX45-6725" fmla="*/ 105 w 684"/>
              <a:gd name="connsiteY45-6726" fmla="*/ 133 h 149"/>
              <a:gd name="connsiteX46-6727" fmla="*/ 90 w 684"/>
              <a:gd name="connsiteY46-6728" fmla="*/ 139 h 149"/>
              <a:gd name="connsiteX47-6729" fmla="*/ 79 w 684"/>
              <a:gd name="connsiteY47-6730" fmla="*/ 144 h 149"/>
              <a:gd name="connsiteX48-6731" fmla="*/ 69 w 684"/>
              <a:gd name="connsiteY48-6732" fmla="*/ 149 h 149"/>
              <a:gd name="connsiteX49-6733" fmla="*/ 63 w 684"/>
              <a:gd name="connsiteY49-6734" fmla="*/ 149 h 149"/>
              <a:gd name="connsiteX50-6735" fmla="*/ 58 w 684"/>
              <a:gd name="connsiteY50-6736" fmla="*/ 149 h 149"/>
              <a:gd name="connsiteX51-6737" fmla="*/ 53 w 684"/>
              <a:gd name="connsiteY51-6738" fmla="*/ 149 h 149"/>
              <a:gd name="connsiteX52-6739" fmla="*/ 48 w 684"/>
              <a:gd name="connsiteY52-6740" fmla="*/ 149 h 149"/>
              <a:gd name="connsiteX53-6741" fmla="*/ 37 w 684"/>
              <a:gd name="connsiteY53-6742" fmla="*/ 139 h 149"/>
              <a:gd name="connsiteX54-6743" fmla="*/ 27 w 684"/>
              <a:gd name="connsiteY54-6744" fmla="*/ 133 h 149"/>
              <a:gd name="connsiteX55-6745" fmla="*/ 16 w 684"/>
              <a:gd name="connsiteY55-6746" fmla="*/ 123 h 149"/>
              <a:gd name="connsiteX56-6747" fmla="*/ 11 w 684"/>
              <a:gd name="connsiteY56-6748" fmla="*/ 118 h 149"/>
              <a:gd name="connsiteX57-6749" fmla="*/ 6 w 684"/>
              <a:gd name="connsiteY57-6750" fmla="*/ 107 h 149"/>
              <a:gd name="connsiteX58-6751" fmla="*/ 0 w 684"/>
              <a:gd name="connsiteY58-6752" fmla="*/ 102 h 149"/>
              <a:gd name="connsiteX59-6753" fmla="*/ 6 w 684"/>
              <a:gd name="connsiteY59-6754" fmla="*/ 97 h 149"/>
              <a:gd name="connsiteX60-6755" fmla="*/ 11 w 684"/>
              <a:gd name="connsiteY60-6756" fmla="*/ 91 h 149"/>
              <a:gd name="connsiteX61-6757" fmla="*/ 16 w 684"/>
              <a:gd name="connsiteY61-6758" fmla="*/ 86 h 149"/>
              <a:gd name="connsiteX62-6759" fmla="*/ 27 w 684"/>
              <a:gd name="connsiteY62-6760" fmla="*/ 81 h 149"/>
              <a:gd name="connsiteX63-6761" fmla="*/ 37 w 684"/>
              <a:gd name="connsiteY63-6762" fmla="*/ 70 h 149"/>
              <a:gd name="connsiteX64-6763" fmla="*/ 127 w 684"/>
              <a:gd name="connsiteY64-6764" fmla="*/ 7 h 149"/>
              <a:gd name="connsiteX65-6765" fmla="*/ 116 w 684"/>
              <a:gd name="connsiteY65-6766" fmla="*/ 28 h 149"/>
              <a:gd name="connsiteX66-6767" fmla="*/ 116 w 684"/>
              <a:gd name="connsiteY66-6768" fmla="*/ 39 h 149"/>
              <a:gd name="connsiteX67-6769" fmla="*/ 111 w 684"/>
              <a:gd name="connsiteY67-6770" fmla="*/ 44 h 149"/>
              <a:gd name="connsiteX68-6771" fmla="*/ 111 w 684"/>
              <a:gd name="connsiteY68-6772" fmla="*/ 54 h 149"/>
              <a:gd name="connsiteX69-6773" fmla="*/ 111 w 684"/>
              <a:gd name="connsiteY69-6774" fmla="*/ 60 h 149"/>
              <a:gd name="connsiteX70-6775" fmla="*/ 111 w 684"/>
              <a:gd name="connsiteY70-6776" fmla="*/ 65 h 149"/>
              <a:gd name="connsiteX71-6777" fmla="*/ 111 w 684"/>
              <a:gd name="connsiteY71-6778" fmla="*/ 65 h 149"/>
              <a:gd name="connsiteX72-6779" fmla="*/ 111 w 684"/>
              <a:gd name="connsiteY72-6780" fmla="*/ 70 h 149"/>
              <a:gd name="connsiteX73-6781" fmla="*/ 116 w 684"/>
              <a:gd name="connsiteY73-6782" fmla="*/ 70 h 149"/>
              <a:gd name="connsiteX74-6783" fmla="*/ 116 w 684"/>
              <a:gd name="connsiteY74-6784" fmla="*/ 70 h 149"/>
              <a:gd name="connsiteX75-6785" fmla="*/ 121 w 684"/>
              <a:gd name="connsiteY75-6786" fmla="*/ 70 h 149"/>
              <a:gd name="connsiteX76-6787" fmla="*/ 132 w 684"/>
              <a:gd name="connsiteY76-6788" fmla="*/ 70 h 149"/>
              <a:gd name="connsiteX77-6789" fmla="*/ 148 w 684"/>
              <a:gd name="connsiteY77-6790" fmla="*/ 70 h 149"/>
              <a:gd name="connsiteX78-6791" fmla="*/ 169 w 684"/>
              <a:gd name="connsiteY78-6792" fmla="*/ 70 h 149"/>
              <a:gd name="connsiteX79-6793" fmla="*/ 190 w 684"/>
              <a:gd name="connsiteY79-6794" fmla="*/ 70 h 149"/>
              <a:gd name="connsiteX80-6795" fmla="*/ 211 w 684"/>
              <a:gd name="connsiteY80-6796" fmla="*/ 65 h 149"/>
              <a:gd name="connsiteX81-6797" fmla="*/ 242 w 684"/>
              <a:gd name="connsiteY81-6798" fmla="*/ 60 h 149"/>
              <a:gd name="connsiteX82-6799" fmla="*/ 269 w 684"/>
              <a:gd name="connsiteY82-6800" fmla="*/ 60 h 149"/>
              <a:gd name="connsiteX83-6801" fmla="*/ 290 w 684"/>
              <a:gd name="connsiteY83-6802" fmla="*/ 54 h 149"/>
              <a:gd name="connsiteX84-6803" fmla="*/ 311 w 684"/>
              <a:gd name="connsiteY84-6804" fmla="*/ 54 h 149"/>
              <a:gd name="connsiteX85-6805" fmla="*/ 332 w 684"/>
              <a:gd name="connsiteY85-6806" fmla="*/ 49 h 149"/>
              <a:gd name="connsiteX86-6807" fmla="*/ 342 w 684"/>
              <a:gd name="connsiteY86-6808" fmla="*/ 49 h 149"/>
              <a:gd name="connsiteX87-6809" fmla="*/ 358 w 684"/>
              <a:gd name="connsiteY87-6810" fmla="*/ 49 h 149"/>
              <a:gd name="connsiteX88-6811" fmla="*/ 363 w 684"/>
              <a:gd name="connsiteY88-6812" fmla="*/ 49 h 149"/>
              <a:gd name="connsiteX89-6813" fmla="*/ 368 w 684"/>
              <a:gd name="connsiteY89-6814" fmla="*/ 49 h 149"/>
              <a:gd name="connsiteX90-6815" fmla="*/ 368 w 684"/>
              <a:gd name="connsiteY90-6816" fmla="*/ 49 h 149"/>
              <a:gd name="connsiteX0-6817" fmla="*/ 368 w 684"/>
              <a:gd name="connsiteY0-6818" fmla="*/ 49 h 149"/>
              <a:gd name="connsiteX1-6819" fmla="*/ 374 w 684"/>
              <a:gd name="connsiteY1-6820" fmla="*/ 49 h 149"/>
              <a:gd name="connsiteX2-6821" fmla="*/ 379 w 684"/>
              <a:gd name="connsiteY2-6822" fmla="*/ 49 h 149"/>
              <a:gd name="connsiteX3-6823" fmla="*/ 395 w 684"/>
              <a:gd name="connsiteY3-6824" fmla="*/ 44 h 149"/>
              <a:gd name="connsiteX4-6825" fmla="*/ 405 w 684"/>
              <a:gd name="connsiteY4-6826" fmla="*/ 44 h 149"/>
              <a:gd name="connsiteX5-6827" fmla="*/ 421 w 684"/>
              <a:gd name="connsiteY5-6828" fmla="*/ 44 h 149"/>
              <a:gd name="connsiteX6-6829" fmla="*/ 442 w 684"/>
              <a:gd name="connsiteY6-6830" fmla="*/ 39 h 149"/>
              <a:gd name="connsiteX7-6831" fmla="*/ 468 w 684"/>
              <a:gd name="connsiteY7-6832" fmla="*/ 39 h 149"/>
              <a:gd name="connsiteX8-6833" fmla="*/ 495 w 684"/>
              <a:gd name="connsiteY8-6834" fmla="*/ 33 h 149"/>
              <a:gd name="connsiteX9-6835" fmla="*/ 547 w 684"/>
              <a:gd name="connsiteY9-6836" fmla="*/ 28 h 149"/>
              <a:gd name="connsiteX10-6837" fmla="*/ 595 w 684"/>
              <a:gd name="connsiteY10-6838" fmla="*/ 23 h 149"/>
              <a:gd name="connsiteX11-6839" fmla="*/ 642 w 684"/>
              <a:gd name="connsiteY11-6840" fmla="*/ 18 h 149"/>
              <a:gd name="connsiteX12-6841" fmla="*/ 684 w 684"/>
              <a:gd name="connsiteY12-6842" fmla="*/ 18 h 149"/>
              <a:gd name="connsiteX13-6843" fmla="*/ 663 w 684"/>
              <a:gd name="connsiteY13-6844" fmla="*/ 54 h 149"/>
              <a:gd name="connsiteX14-6845" fmla="*/ 653 w 684"/>
              <a:gd name="connsiteY14-6846" fmla="*/ 54 h 149"/>
              <a:gd name="connsiteX15-6847" fmla="*/ 637 w 684"/>
              <a:gd name="connsiteY15-6848" fmla="*/ 54 h 149"/>
              <a:gd name="connsiteX16-6849" fmla="*/ 626 w 684"/>
              <a:gd name="connsiteY16-6850" fmla="*/ 54 h 149"/>
              <a:gd name="connsiteX17-6851" fmla="*/ 610 w 684"/>
              <a:gd name="connsiteY17-6852" fmla="*/ 54 h 149"/>
              <a:gd name="connsiteX18-6853" fmla="*/ 595 w 684"/>
              <a:gd name="connsiteY18-6854" fmla="*/ 60 h 149"/>
              <a:gd name="connsiteX19-6855" fmla="*/ 579 w 684"/>
              <a:gd name="connsiteY19-6856" fmla="*/ 60 h 149"/>
              <a:gd name="connsiteX20-6857" fmla="*/ 558 w 684"/>
              <a:gd name="connsiteY20-6858" fmla="*/ 60 h 149"/>
              <a:gd name="connsiteX21-6859" fmla="*/ 542 w 684"/>
              <a:gd name="connsiteY21-6860" fmla="*/ 60 h 149"/>
              <a:gd name="connsiteX22-6861" fmla="*/ 521 w 684"/>
              <a:gd name="connsiteY22-6862" fmla="*/ 65 h 149"/>
              <a:gd name="connsiteX23-6863" fmla="*/ 500 w 684"/>
              <a:gd name="connsiteY23-6864" fmla="*/ 65 h 149"/>
              <a:gd name="connsiteX24-6865" fmla="*/ 479 w 684"/>
              <a:gd name="connsiteY24-6866" fmla="*/ 70 h 149"/>
              <a:gd name="connsiteX25-6867" fmla="*/ 458 w 684"/>
              <a:gd name="connsiteY25-6868" fmla="*/ 70 h 149"/>
              <a:gd name="connsiteX26-6869" fmla="*/ 432 w 684"/>
              <a:gd name="connsiteY26-6870" fmla="*/ 76 h 149"/>
              <a:gd name="connsiteX27-6871" fmla="*/ 405 w 684"/>
              <a:gd name="connsiteY27-6872" fmla="*/ 76 h 149"/>
              <a:gd name="connsiteX28-6873" fmla="*/ 384 w 684"/>
              <a:gd name="connsiteY28-6874" fmla="*/ 81 h 149"/>
              <a:gd name="connsiteX29-6875" fmla="*/ 353 w 684"/>
              <a:gd name="connsiteY29-6876" fmla="*/ 81 h 149"/>
              <a:gd name="connsiteX30-6877" fmla="*/ 326 w 684"/>
              <a:gd name="connsiteY30-6878" fmla="*/ 86 h 149"/>
              <a:gd name="connsiteX31-6879" fmla="*/ 305 w 684"/>
              <a:gd name="connsiteY31-6880" fmla="*/ 91 h 149"/>
              <a:gd name="connsiteX32-6881" fmla="*/ 279 w 684"/>
              <a:gd name="connsiteY32-6882" fmla="*/ 97 h 149"/>
              <a:gd name="connsiteX33-6883" fmla="*/ 258 w 684"/>
              <a:gd name="connsiteY33-6884" fmla="*/ 97 h 149"/>
              <a:gd name="connsiteX34-6885" fmla="*/ 237 w 684"/>
              <a:gd name="connsiteY34-6886" fmla="*/ 102 h 149"/>
              <a:gd name="connsiteX35-6887" fmla="*/ 216 w 684"/>
              <a:gd name="connsiteY35-6888" fmla="*/ 107 h 149"/>
              <a:gd name="connsiteX36-6889" fmla="*/ 200 w 684"/>
              <a:gd name="connsiteY36-6890" fmla="*/ 107 h 149"/>
              <a:gd name="connsiteX37-6891" fmla="*/ 184 w 684"/>
              <a:gd name="connsiteY37-6892" fmla="*/ 112 h 149"/>
              <a:gd name="connsiteX38-6893" fmla="*/ 169 w 684"/>
              <a:gd name="connsiteY38-6894" fmla="*/ 112 h 149"/>
              <a:gd name="connsiteX39-6895" fmla="*/ 153 w 684"/>
              <a:gd name="connsiteY39-6896" fmla="*/ 118 h 149"/>
              <a:gd name="connsiteX40-6897" fmla="*/ 142 w 684"/>
              <a:gd name="connsiteY40-6898" fmla="*/ 118 h 149"/>
              <a:gd name="connsiteX41-6899" fmla="*/ 132 w 684"/>
              <a:gd name="connsiteY41-6900" fmla="*/ 123 h 149"/>
              <a:gd name="connsiteX42-6901" fmla="*/ 127 w 684"/>
              <a:gd name="connsiteY42-6902" fmla="*/ 123 h 149"/>
              <a:gd name="connsiteX43-6903" fmla="*/ 116 w 684"/>
              <a:gd name="connsiteY43-6904" fmla="*/ 128 h 149"/>
              <a:gd name="connsiteX44-6905" fmla="*/ 111 w 684"/>
              <a:gd name="connsiteY44-6906" fmla="*/ 128 h 149"/>
              <a:gd name="connsiteX45-6907" fmla="*/ 105 w 684"/>
              <a:gd name="connsiteY45-6908" fmla="*/ 133 h 149"/>
              <a:gd name="connsiteX46-6909" fmla="*/ 90 w 684"/>
              <a:gd name="connsiteY46-6910" fmla="*/ 139 h 149"/>
              <a:gd name="connsiteX47-6911" fmla="*/ 79 w 684"/>
              <a:gd name="connsiteY47-6912" fmla="*/ 144 h 149"/>
              <a:gd name="connsiteX48-6913" fmla="*/ 69 w 684"/>
              <a:gd name="connsiteY48-6914" fmla="*/ 149 h 149"/>
              <a:gd name="connsiteX49-6915" fmla="*/ 63 w 684"/>
              <a:gd name="connsiteY49-6916" fmla="*/ 149 h 149"/>
              <a:gd name="connsiteX50-6917" fmla="*/ 58 w 684"/>
              <a:gd name="connsiteY50-6918" fmla="*/ 149 h 149"/>
              <a:gd name="connsiteX51-6919" fmla="*/ 53 w 684"/>
              <a:gd name="connsiteY51-6920" fmla="*/ 149 h 149"/>
              <a:gd name="connsiteX52-6921" fmla="*/ 48 w 684"/>
              <a:gd name="connsiteY52-6922" fmla="*/ 149 h 149"/>
              <a:gd name="connsiteX53-6923" fmla="*/ 37 w 684"/>
              <a:gd name="connsiteY53-6924" fmla="*/ 139 h 149"/>
              <a:gd name="connsiteX54-6925" fmla="*/ 27 w 684"/>
              <a:gd name="connsiteY54-6926" fmla="*/ 133 h 149"/>
              <a:gd name="connsiteX55-6927" fmla="*/ 16 w 684"/>
              <a:gd name="connsiteY55-6928" fmla="*/ 123 h 149"/>
              <a:gd name="connsiteX56-6929" fmla="*/ 11 w 684"/>
              <a:gd name="connsiteY56-6930" fmla="*/ 118 h 149"/>
              <a:gd name="connsiteX57-6931" fmla="*/ 6 w 684"/>
              <a:gd name="connsiteY57-6932" fmla="*/ 107 h 149"/>
              <a:gd name="connsiteX58-6933" fmla="*/ 0 w 684"/>
              <a:gd name="connsiteY58-6934" fmla="*/ 102 h 149"/>
              <a:gd name="connsiteX59-6935" fmla="*/ 6 w 684"/>
              <a:gd name="connsiteY59-6936" fmla="*/ 97 h 149"/>
              <a:gd name="connsiteX60-6937" fmla="*/ 11 w 684"/>
              <a:gd name="connsiteY60-6938" fmla="*/ 91 h 149"/>
              <a:gd name="connsiteX61-6939" fmla="*/ 16 w 684"/>
              <a:gd name="connsiteY61-6940" fmla="*/ 86 h 149"/>
              <a:gd name="connsiteX62-6941" fmla="*/ 27 w 684"/>
              <a:gd name="connsiteY62-6942" fmla="*/ 81 h 149"/>
              <a:gd name="connsiteX63-6943" fmla="*/ 37 w 684"/>
              <a:gd name="connsiteY63-6944" fmla="*/ 70 h 149"/>
              <a:gd name="connsiteX64-6945" fmla="*/ 127 w 684"/>
              <a:gd name="connsiteY64-6946" fmla="*/ 7 h 149"/>
              <a:gd name="connsiteX65-6947" fmla="*/ 116 w 684"/>
              <a:gd name="connsiteY65-6948" fmla="*/ 28 h 149"/>
              <a:gd name="connsiteX66-6949" fmla="*/ 111 w 684"/>
              <a:gd name="connsiteY66-6950" fmla="*/ 44 h 149"/>
              <a:gd name="connsiteX67-6951" fmla="*/ 111 w 684"/>
              <a:gd name="connsiteY67-6952" fmla="*/ 54 h 149"/>
              <a:gd name="connsiteX68-6953" fmla="*/ 111 w 684"/>
              <a:gd name="connsiteY68-6954" fmla="*/ 60 h 149"/>
              <a:gd name="connsiteX69-6955" fmla="*/ 111 w 684"/>
              <a:gd name="connsiteY69-6956" fmla="*/ 65 h 149"/>
              <a:gd name="connsiteX70-6957" fmla="*/ 111 w 684"/>
              <a:gd name="connsiteY70-6958" fmla="*/ 65 h 149"/>
              <a:gd name="connsiteX71-6959" fmla="*/ 111 w 684"/>
              <a:gd name="connsiteY71-6960" fmla="*/ 70 h 149"/>
              <a:gd name="connsiteX72-6961" fmla="*/ 116 w 684"/>
              <a:gd name="connsiteY72-6962" fmla="*/ 70 h 149"/>
              <a:gd name="connsiteX73-6963" fmla="*/ 116 w 684"/>
              <a:gd name="connsiteY73-6964" fmla="*/ 70 h 149"/>
              <a:gd name="connsiteX74-6965" fmla="*/ 121 w 684"/>
              <a:gd name="connsiteY74-6966" fmla="*/ 70 h 149"/>
              <a:gd name="connsiteX75-6967" fmla="*/ 132 w 684"/>
              <a:gd name="connsiteY75-6968" fmla="*/ 70 h 149"/>
              <a:gd name="connsiteX76-6969" fmla="*/ 148 w 684"/>
              <a:gd name="connsiteY76-6970" fmla="*/ 70 h 149"/>
              <a:gd name="connsiteX77-6971" fmla="*/ 169 w 684"/>
              <a:gd name="connsiteY77-6972" fmla="*/ 70 h 149"/>
              <a:gd name="connsiteX78-6973" fmla="*/ 190 w 684"/>
              <a:gd name="connsiteY78-6974" fmla="*/ 70 h 149"/>
              <a:gd name="connsiteX79-6975" fmla="*/ 211 w 684"/>
              <a:gd name="connsiteY79-6976" fmla="*/ 65 h 149"/>
              <a:gd name="connsiteX80-6977" fmla="*/ 242 w 684"/>
              <a:gd name="connsiteY80-6978" fmla="*/ 60 h 149"/>
              <a:gd name="connsiteX81-6979" fmla="*/ 269 w 684"/>
              <a:gd name="connsiteY81-6980" fmla="*/ 60 h 149"/>
              <a:gd name="connsiteX82-6981" fmla="*/ 290 w 684"/>
              <a:gd name="connsiteY82-6982" fmla="*/ 54 h 149"/>
              <a:gd name="connsiteX83-6983" fmla="*/ 311 w 684"/>
              <a:gd name="connsiteY83-6984" fmla="*/ 54 h 149"/>
              <a:gd name="connsiteX84-6985" fmla="*/ 332 w 684"/>
              <a:gd name="connsiteY84-6986" fmla="*/ 49 h 149"/>
              <a:gd name="connsiteX85-6987" fmla="*/ 342 w 684"/>
              <a:gd name="connsiteY85-6988" fmla="*/ 49 h 149"/>
              <a:gd name="connsiteX86-6989" fmla="*/ 358 w 684"/>
              <a:gd name="connsiteY86-6990" fmla="*/ 49 h 149"/>
              <a:gd name="connsiteX87-6991" fmla="*/ 363 w 684"/>
              <a:gd name="connsiteY87-6992" fmla="*/ 49 h 149"/>
              <a:gd name="connsiteX88-6993" fmla="*/ 368 w 684"/>
              <a:gd name="connsiteY88-6994" fmla="*/ 49 h 149"/>
              <a:gd name="connsiteX89-6995" fmla="*/ 368 w 684"/>
              <a:gd name="connsiteY89-6996" fmla="*/ 49 h 149"/>
              <a:gd name="connsiteX0-6997" fmla="*/ 368 w 684"/>
              <a:gd name="connsiteY0-6998" fmla="*/ 46 h 146"/>
              <a:gd name="connsiteX1-6999" fmla="*/ 374 w 684"/>
              <a:gd name="connsiteY1-7000" fmla="*/ 46 h 146"/>
              <a:gd name="connsiteX2-7001" fmla="*/ 379 w 684"/>
              <a:gd name="connsiteY2-7002" fmla="*/ 46 h 146"/>
              <a:gd name="connsiteX3-7003" fmla="*/ 395 w 684"/>
              <a:gd name="connsiteY3-7004" fmla="*/ 41 h 146"/>
              <a:gd name="connsiteX4-7005" fmla="*/ 405 w 684"/>
              <a:gd name="connsiteY4-7006" fmla="*/ 41 h 146"/>
              <a:gd name="connsiteX5-7007" fmla="*/ 421 w 684"/>
              <a:gd name="connsiteY5-7008" fmla="*/ 41 h 146"/>
              <a:gd name="connsiteX6-7009" fmla="*/ 442 w 684"/>
              <a:gd name="connsiteY6-7010" fmla="*/ 36 h 146"/>
              <a:gd name="connsiteX7-7011" fmla="*/ 468 w 684"/>
              <a:gd name="connsiteY7-7012" fmla="*/ 36 h 146"/>
              <a:gd name="connsiteX8-7013" fmla="*/ 495 w 684"/>
              <a:gd name="connsiteY8-7014" fmla="*/ 30 h 146"/>
              <a:gd name="connsiteX9-7015" fmla="*/ 547 w 684"/>
              <a:gd name="connsiteY9-7016" fmla="*/ 25 h 146"/>
              <a:gd name="connsiteX10-7017" fmla="*/ 595 w 684"/>
              <a:gd name="connsiteY10-7018" fmla="*/ 20 h 146"/>
              <a:gd name="connsiteX11-7019" fmla="*/ 642 w 684"/>
              <a:gd name="connsiteY11-7020" fmla="*/ 15 h 146"/>
              <a:gd name="connsiteX12-7021" fmla="*/ 684 w 684"/>
              <a:gd name="connsiteY12-7022" fmla="*/ 15 h 146"/>
              <a:gd name="connsiteX13-7023" fmla="*/ 663 w 684"/>
              <a:gd name="connsiteY13-7024" fmla="*/ 51 h 146"/>
              <a:gd name="connsiteX14-7025" fmla="*/ 653 w 684"/>
              <a:gd name="connsiteY14-7026" fmla="*/ 51 h 146"/>
              <a:gd name="connsiteX15-7027" fmla="*/ 637 w 684"/>
              <a:gd name="connsiteY15-7028" fmla="*/ 51 h 146"/>
              <a:gd name="connsiteX16-7029" fmla="*/ 626 w 684"/>
              <a:gd name="connsiteY16-7030" fmla="*/ 51 h 146"/>
              <a:gd name="connsiteX17-7031" fmla="*/ 610 w 684"/>
              <a:gd name="connsiteY17-7032" fmla="*/ 51 h 146"/>
              <a:gd name="connsiteX18-7033" fmla="*/ 595 w 684"/>
              <a:gd name="connsiteY18-7034" fmla="*/ 57 h 146"/>
              <a:gd name="connsiteX19-7035" fmla="*/ 579 w 684"/>
              <a:gd name="connsiteY19-7036" fmla="*/ 57 h 146"/>
              <a:gd name="connsiteX20-7037" fmla="*/ 558 w 684"/>
              <a:gd name="connsiteY20-7038" fmla="*/ 57 h 146"/>
              <a:gd name="connsiteX21-7039" fmla="*/ 542 w 684"/>
              <a:gd name="connsiteY21-7040" fmla="*/ 57 h 146"/>
              <a:gd name="connsiteX22-7041" fmla="*/ 521 w 684"/>
              <a:gd name="connsiteY22-7042" fmla="*/ 62 h 146"/>
              <a:gd name="connsiteX23-7043" fmla="*/ 500 w 684"/>
              <a:gd name="connsiteY23-7044" fmla="*/ 62 h 146"/>
              <a:gd name="connsiteX24-7045" fmla="*/ 479 w 684"/>
              <a:gd name="connsiteY24-7046" fmla="*/ 67 h 146"/>
              <a:gd name="connsiteX25-7047" fmla="*/ 458 w 684"/>
              <a:gd name="connsiteY25-7048" fmla="*/ 67 h 146"/>
              <a:gd name="connsiteX26-7049" fmla="*/ 432 w 684"/>
              <a:gd name="connsiteY26-7050" fmla="*/ 73 h 146"/>
              <a:gd name="connsiteX27-7051" fmla="*/ 405 w 684"/>
              <a:gd name="connsiteY27-7052" fmla="*/ 73 h 146"/>
              <a:gd name="connsiteX28-7053" fmla="*/ 384 w 684"/>
              <a:gd name="connsiteY28-7054" fmla="*/ 78 h 146"/>
              <a:gd name="connsiteX29-7055" fmla="*/ 353 w 684"/>
              <a:gd name="connsiteY29-7056" fmla="*/ 78 h 146"/>
              <a:gd name="connsiteX30-7057" fmla="*/ 326 w 684"/>
              <a:gd name="connsiteY30-7058" fmla="*/ 83 h 146"/>
              <a:gd name="connsiteX31-7059" fmla="*/ 305 w 684"/>
              <a:gd name="connsiteY31-7060" fmla="*/ 88 h 146"/>
              <a:gd name="connsiteX32-7061" fmla="*/ 279 w 684"/>
              <a:gd name="connsiteY32-7062" fmla="*/ 94 h 146"/>
              <a:gd name="connsiteX33-7063" fmla="*/ 258 w 684"/>
              <a:gd name="connsiteY33-7064" fmla="*/ 94 h 146"/>
              <a:gd name="connsiteX34-7065" fmla="*/ 237 w 684"/>
              <a:gd name="connsiteY34-7066" fmla="*/ 99 h 146"/>
              <a:gd name="connsiteX35-7067" fmla="*/ 216 w 684"/>
              <a:gd name="connsiteY35-7068" fmla="*/ 104 h 146"/>
              <a:gd name="connsiteX36-7069" fmla="*/ 200 w 684"/>
              <a:gd name="connsiteY36-7070" fmla="*/ 104 h 146"/>
              <a:gd name="connsiteX37-7071" fmla="*/ 184 w 684"/>
              <a:gd name="connsiteY37-7072" fmla="*/ 109 h 146"/>
              <a:gd name="connsiteX38-7073" fmla="*/ 169 w 684"/>
              <a:gd name="connsiteY38-7074" fmla="*/ 109 h 146"/>
              <a:gd name="connsiteX39-7075" fmla="*/ 153 w 684"/>
              <a:gd name="connsiteY39-7076" fmla="*/ 115 h 146"/>
              <a:gd name="connsiteX40-7077" fmla="*/ 142 w 684"/>
              <a:gd name="connsiteY40-7078" fmla="*/ 115 h 146"/>
              <a:gd name="connsiteX41-7079" fmla="*/ 132 w 684"/>
              <a:gd name="connsiteY41-7080" fmla="*/ 120 h 146"/>
              <a:gd name="connsiteX42-7081" fmla="*/ 127 w 684"/>
              <a:gd name="connsiteY42-7082" fmla="*/ 120 h 146"/>
              <a:gd name="connsiteX43-7083" fmla="*/ 116 w 684"/>
              <a:gd name="connsiteY43-7084" fmla="*/ 125 h 146"/>
              <a:gd name="connsiteX44-7085" fmla="*/ 111 w 684"/>
              <a:gd name="connsiteY44-7086" fmla="*/ 125 h 146"/>
              <a:gd name="connsiteX45-7087" fmla="*/ 105 w 684"/>
              <a:gd name="connsiteY45-7088" fmla="*/ 130 h 146"/>
              <a:gd name="connsiteX46-7089" fmla="*/ 90 w 684"/>
              <a:gd name="connsiteY46-7090" fmla="*/ 136 h 146"/>
              <a:gd name="connsiteX47-7091" fmla="*/ 79 w 684"/>
              <a:gd name="connsiteY47-7092" fmla="*/ 141 h 146"/>
              <a:gd name="connsiteX48-7093" fmla="*/ 69 w 684"/>
              <a:gd name="connsiteY48-7094" fmla="*/ 146 h 146"/>
              <a:gd name="connsiteX49-7095" fmla="*/ 63 w 684"/>
              <a:gd name="connsiteY49-7096" fmla="*/ 146 h 146"/>
              <a:gd name="connsiteX50-7097" fmla="*/ 58 w 684"/>
              <a:gd name="connsiteY50-7098" fmla="*/ 146 h 146"/>
              <a:gd name="connsiteX51-7099" fmla="*/ 53 w 684"/>
              <a:gd name="connsiteY51-7100" fmla="*/ 146 h 146"/>
              <a:gd name="connsiteX52-7101" fmla="*/ 48 w 684"/>
              <a:gd name="connsiteY52-7102" fmla="*/ 146 h 146"/>
              <a:gd name="connsiteX53-7103" fmla="*/ 37 w 684"/>
              <a:gd name="connsiteY53-7104" fmla="*/ 136 h 146"/>
              <a:gd name="connsiteX54-7105" fmla="*/ 27 w 684"/>
              <a:gd name="connsiteY54-7106" fmla="*/ 130 h 146"/>
              <a:gd name="connsiteX55-7107" fmla="*/ 16 w 684"/>
              <a:gd name="connsiteY55-7108" fmla="*/ 120 h 146"/>
              <a:gd name="connsiteX56-7109" fmla="*/ 11 w 684"/>
              <a:gd name="connsiteY56-7110" fmla="*/ 115 h 146"/>
              <a:gd name="connsiteX57-7111" fmla="*/ 6 w 684"/>
              <a:gd name="connsiteY57-7112" fmla="*/ 104 h 146"/>
              <a:gd name="connsiteX58-7113" fmla="*/ 0 w 684"/>
              <a:gd name="connsiteY58-7114" fmla="*/ 99 h 146"/>
              <a:gd name="connsiteX59-7115" fmla="*/ 6 w 684"/>
              <a:gd name="connsiteY59-7116" fmla="*/ 94 h 146"/>
              <a:gd name="connsiteX60-7117" fmla="*/ 11 w 684"/>
              <a:gd name="connsiteY60-7118" fmla="*/ 88 h 146"/>
              <a:gd name="connsiteX61-7119" fmla="*/ 16 w 684"/>
              <a:gd name="connsiteY61-7120" fmla="*/ 83 h 146"/>
              <a:gd name="connsiteX62-7121" fmla="*/ 27 w 684"/>
              <a:gd name="connsiteY62-7122" fmla="*/ 78 h 146"/>
              <a:gd name="connsiteX63-7123" fmla="*/ 37 w 684"/>
              <a:gd name="connsiteY63-7124" fmla="*/ 67 h 146"/>
              <a:gd name="connsiteX64-7125" fmla="*/ 127 w 684"/>
              <a:gd name="connsiteY64-7126" fmla="*/ 4 h 146"/>
              <a:gd name="connsiteX65-7127" fmla="*/ 111 w 684"/>
              <a:gd name="connsiteY65-7128" fmla="*/ 41 h 146"/>
              <a:gd name="connsiteX66-7129" fmla="*/ 111 w 684"/>
              <a:gd name="connsiteY66-7130" fmla="*/ 51 h 146"/>
              <a:gd name="connsiteX67-7131" fmla="*/ 111 w 684"/>
              <a:gd name="connsiteY67-7132" fmla="*/ 57 h 146"/>
              <a:gd name="connsiteX68-7133" fmla="*/ 111 w 684"/>
              <a:gd name="connsiteY68-7134" fmla="*/ 62 h 146"/>
              <a:gd name="connsiteX69-7135" fmla="*/ 111 w 684"/>
              <a:gd name="connsiteY69-7136" fmla="*/ 62 h 146"/>
              <a:gd name="connsiteX70-7137" fmla="*/ 111 w 684"/>
              <a:gd name="connsiteY70-7138" fmla="*/ 67 h 146"/>
              <a:gd name="connsiteX71-7139" fmla="*/ 116 w 684"/>
              <a:gd name="connsiteY71-7140" fmla="*/ 67 h 146"/>
              <a:gd name="connsiteX72-7141" fmla="*/ 116 w 684"/>
              <a:gd name="connsiteY72-7142" fmla="*/ 67 h 146"/>
              <a:gd name="connsiteX73-7143" fmla="*/ 121 w 684"/>
              <a:gd name="connsiteY73-7144" fmla="*/ 67 h 146"/>
              <a:gd name="connsiteX74-7145" fmla="*/ 132 w 684"/>
              <a:gd name="connsiteY74-7146" fmla="*/ 67 h 146"/>
              <a:gd name="connsiteX75-7147" fmla="*/ 148 w 684"/>
              <a:gd name="connsiteY75-7148" fmla="*/ 67 h 146"/>
              <a:gd name="connsiteX76-7149" fmla="*/ 169 w 684"/>
              <a:gd name="connsiteY76-7150" fmla="*/ 67 h 146"/>
              <a:gd name="connsiteX77-7151" fmla="*/ 190 w 684"/>
              <a:gd name="connsiteY77-7152" fmla="*/ 67 h 146"/>
              <a:gd name="connsiteX78-7153" fmla="*/ 211 w 684"/>
              <a:gd name="connsiteY78-7154" fmla="*/ 62 h 146"/>
              <a:gd name="connsiteX79-7155" fmla="*/ 242 w 684"/>
              <a:gd name="connsiteY79-7156" fmla="*/ 57 h 146"/>
              <a:gd name="connsiteX80-7157" fmla="*/ 269 w 684"/>
              <a:gd name="connsiteY80-7158" fmla="*/ 57 h 146"/>
              <a:gd name="connsiteX81-7159" fmla="*/ 290 w 684"/>
              <a:gd name="connsiteY81-7160" fmla="*/ 51 h 146"/>
              <a:gd name="connsiteX82-7161" fmla="*/ 311 w 684"/>
              <a:gd name="connsiteY82-7162" fmla="*/ 51 h 146"/>
              <a:gd name="connsiteX83-7163" fmla="*/ 332 w 684"/>
              <a:gd name="connsiteY83-7164" fmla="*/ 46 h 146"/>
              <a:gd name="connsiteX84-7165" fmla="*/ 342 w 684"/>
              <a:gd name="connsiteY84-7166" fmla="*/ 46 h 146"/>
              <a:gd name="connsiteX85-7167" fmla="*/ 358 w 684"/>
              <a:gd name="connsiteY85-7168" fmla="*/ 46 h 146"/>
              <a:gd name="connsiteX86-7169" fmla="*/ 363 w 684"/>
              <a:gd name="connsiteY86-7170" fmla="*/ 46 h 146"/>
              <a:gd name="connsiteX87-7171" fmla="*/ 368 w 684"/>
              <a:gd name="connsiteY87-7172" fmla="*/ 46 h 146"/>
              <a:gd name="connsiteX88-7173" fmla="*/ 368 w 684"/>
              <a:gd name="connsiteY88-7174" fmla="*/ 46 h 146"/>
              <a:gd name="connsiteX0-7175" fmla="*/ 368 w 684"/>
              <a:gd name="connsiteY0-7176" fmla="*/ 31 h 131"/>
              <a:gd name="connsiteX1-7177" fmla="*/ 374 w 684"/>
              <a:gd name="connsiteY1-7178" fmla="*/ 31 h 131"/>
              <a:gd name="connsiteX2-7179" fmla="*/ 379 w 684"/>
              <a:gd name="connsiteY2-7180" fmla="*/ 31 h 131"/>
              <a:gd name="connsiteX3-7181" fmla="*/ 395 w 684"/>
              <a:gd name="connsiteY3-7182" fmla="*/ 26 h 131"/>
              <a:gd name="connsiteX4-7183" fmla="*/ 405 w 684"/>
              <a:gd name="connsiteY4-7184" fmla="*/ 26 h 131"/>
              <a:gd name="connsiteX5-7185" fmla="*/ 421 w 684"/>
              <a:gd name="connsiteY5-7186" fmla="*/ 26 h 131"/>
              <a:gd name="connsiteX6-7187" fmla="*/ 442 w 684"/>
              <a:gd name="connsiteY6-7188" fmla="*/ 21 h 131"/>
              <a:gd name="connsiteX7-7189" fmla="*/ 468 w 684"/>
              <a:gd name="connsiteY7-7190" fmla="*/ 21 h 131"/>
              <a:gd name="connsiteX8-7191" fmla="*/ 495 w 684"/>
              <a:gd name="connsiteY8-7192" fmla="*/ 15 h 131"/>
              <a:gd name="connsiteX9-7193" fmla="*/ 547 w 684"/>
              <a:gd name="connsiteY9-7194" fmla="*/ 10 h 131"/>
              <a:gd name="connsiteX10-7195" fmla="*/ 595 w 684"/>
              <a:gd name="connsiteY10-7196" fmla="*/ 5 h 131"/>
              <a:gd name="connsiteX11-7197" fmla="*/ 642 w 684"/>
              <a:gd name="connsiteY11-7198" fmla="*/ 0 h 131"/>
              <a:gd name="connsiteX12-7199" fmla="*/ 684 w 684"/>
              <a:gd name="connsiteY12-7200" fmla="*/ 0 h 131"/>
              <a:gd name="connsiteX13-7201" fmla="*/ 663 w 684"/>
              <a:gd name="connsiteY13-7202" fmla="*/ 36 h 131"/>
              <a:gd name="connsiteX14-7203" fmla="*/ 653 w 684"/>
              <a:gd name="connsiteY14-7204" fmla="*/ 36 h 131"/>
              <a:gd name="connsiteX15-7205" fmla="*/ 637 w 684"/>
              <a:gd name="connsiteY15-7206" fmla="*/ 36 h 131"/>
              <a:gd name="connsiteX16-7207" fmla="*/ 626 w 684"/>
              <a:gd name="connsiteY16-7208" fmla="*/ 36 h 131"/>
              <a:gd name="connsiteX17-7209" fmla="*/ 610 w 684"/>
              <a:gd name="connsiteY17-7210" fmla="*/ 36 h 131"/>
              <a:gd name="connsiteX18-7211" fmla="*/ 595 w 684"/>
              <a:gd name="connsiteY18-7212" fmla="*/ 42 h 131"/>
              <a:gd name="connsiteX19-7213" fmla="*/ 579 w 684"/>
              <a:gd name="connsiteY19-7214" fmla="*/ 42 h 131"/>
              <a:gd name="connsiteX20-7215" fmla="*/ 558 w 684"/>
              <a:gd name="connsiteY20-7216" fmla="*/ 42 h 131"/>
              <a:gd name="connsiteX21-7217" fmla="*/ 542 w 684"/>
              <a:gd name="connsiteY21-7218" fmla="*/ 42 h 131"/>
              <a:gd name="connsiteX22-7219" fmla="*/ 521 w 684"/>
              <a:gd name="connsiteY22-7220" fmla="*/ 47 h 131"/>
              <a:gd name="connsiteX23-7221" fmla="*/ 500 w 684"/>
              <a:gd name="connsiteY23-7222" fmla="*/ 47 h 131"/>
              <a:gd name="connsiteX24-7223" fmla="*/ 479 w 684"/>
              <a:gd name="connsiteY24-7224" fmla="*/ 52 h 131"/>
              <a:gd name="connsiteX25-7225" fmla="*/ 458 w 684"/>
              <a:gd name="connsiteY25-7226" fmla="*/ 52 h 131"/>
              <a:gd name="connsiteX26-7227" fmla="*/ 432 w 684"/>
              <a:gd name="connsiteY26-7228" fmla="*/ 58 h 131"/>
              <a:gd name="connsiteX27-7229" fmla="*/ 405 w 684"/>
              <a:gd name="connsiteY27-7230" fmla="*/ 58 h 131"/>
              <a:gd name="connsiteX28-7231" fmla="*/ 384 w 684"/>
              <a:gd name="connsiteY28-7232" fmla="*/ 63 h 131"/>
              <a:gd name="connsiteX29-7233" fmla="*/ 353 w 684"/>
              <a:gd name="connsiteY29-7234" fmla="*/ 63 h 131"/>
              <a:gd name="connsiteX30-7235" fmla="*/ 326 w 684"/>
              <a:gd name="connsiteY30-7236" fmla="*/ 68 h 131"/>
              <a:gd name="connsiteX31-7237" fmla="*/ 305 w 684"/>
              <a:gd name="connsiteY31-7238" fmla="*/ 73 h 131"/>
              <a:gd name="connsiteX32-7239" fmla="*/ 279 w 684"/>
              <a:gd name="connsiteY32-7240" fmla="*/ 79 h 131"/>
              <a:gd name="connsiteX33-7241" fmla="*/ 258 w 684"/>
              <a:gd name="connsiteY33-7242" fmla="*/ 79 h 131"/>
              <a:gd name="connsiteX34-7243" fmla="*/ 237 w 684"/>
              <a:gd name="connsiteY34-7244" fmla="*/ 84 h 131"/>
              <a:gd name="connsiteX35-7245" fmla="*/ 216 w 684"/>
              <a:gd name="connsiteY35-7246" fmla="*/ 89 h 131"/>
              <a:gd name="connsiteX36-7247" fmla="*/ 200 w 684"/>
              <a:gd name="connsiteY36-7248" fmla="*/ 89 h 131"/>
              <a:gd name="connsiteX37-7249" fmla="*/ 184 w 684"/>
              <a:gd name="connsiteY37-7250" fmla="*/ 94 h 131"/>
              <a:gd name="connsiteX38-7251" fmla="*/ 169 w 684"/>
              <a:gd name="connsiteY38-7252" fmla="*/ 94 h 131"/>
              <a:gd name="connsiteX39-7253" fmla="*/ 153 w 684"/>
              <a:gd name="connsiteY39-7254" fmla="*/ 100 h 131"/>
              <a:gd name="connsiteX40-7255" fmla="*/ 142 w 684"/>
              <a:gd name="connsiteY40-7256" fmla="*/ 100 h 131"/>
              <a:gd name="connsiteX41-7257" fmla="*/ 132 w 684"/>
              <a:gd name="connsiteY41-7258" fmla="*/ 105 h 131"/>
              <a:gd name="connsiteX42-7259" fmla="*/ 127 w 684"/>
              <a:gd name="connsiteY42-7260" fmla="*/ 105 h 131"/>
              <a:gd name="connsiteX43-7261" fmla="*/ 116 w 684"/>
              <a:gd name="connsiteY43-7262" fmla="*/ 110 h 131"/>
              <a:gd name="connsiteX44-7263" fmla="*/ 111 w 684"/>
              <a:gd name="connsiteY44-7264" fmla="*/ 110 h 131"/>
              <a:gd name="connsiteX45-7265" fmla="*/ 105 w 684"/>
              <a:gd name="connsiteY45-7266" fmla="*/ 115 h 131"/>
              <a:gd name="connsiteX46-7267" fmla="*/ 90 w 684"/>
              <a:gd name="connsiteY46-7268" fmla="*/ 121 h 131"/>
              <a:gd name="connsiteX47-7269" fmla="*/ 79 w 684"/>
              <a:gd name="connsiteY47-7270" fmla="*/ 126 h 131"/>
              <a:gd name="connsiteX48-7271" fmla="*/ 69 w 684"/>
              <a:gd name="connsiteY48-7272" fmla="*/ 131 h 131"/>
              <a:gd name="connsiteX49-7273" fmla="*/ 63 w 684"/>
              <a:gd name="connsiteY49-7274" fmla="*/ 131 h 131"/>
              <a:gd name="connsiteX50-7275" fmla="*/ 58 w 684"/>
              <a:gd name="connsiteY50-7276" fmla="*/ 131 h 131"/>
              <a:gd name="connsiteX51-7277" fmla="*/ 53 w 684"/>
              <a:gd name="connsiteY51-7278" fmla="*/ 131 h 131"/>
              <a:gd name="connsiteX52-7279" fmla="*/ 48 w 684"/>
              <a:gd name="connsiteY52-7280" fmla="*/ 131 h 131"/>
              <a:gd name="connsiteX53-7281" fmla="*/ 37 w 684"/>
              <a:gd name="connsiteY53-7282" fmla="*/ 121 h 131"/>
              <a:gd name="connsiteX54-7283" fmla="*/ 27 w 684"/>
              <a:gd name="connsiteY54-7284" fmla="*/ 115 h 131"/>
              <a:gd name="connsiteX55-7285" fmla="*/ 16 w 684"/>
              <a:gd name="connsiteY55-7286" fmla="*/ 105 h 131"/>
              <a:gd name="connsiteX56-7287" fmla="*/ 11 w 684"/>
              <a:gd name="connsiteY56-7288" fmla="*/ 100 h 131"/>
              <a:gd name="connsiteX57-7289" fmla="*/ 6 w 684"/>
              <a:gd name="connsiteY57-7290" fmla="*/ 89 h 131"/>
              <a:gd name="connsiteX58-7291" fmla="*/ 0 w 684"/>
              <a:gd name="connsiteY58-7292" fmla="*/ 84 h 131"/>
              <a:gd name="connsiteX59-7293" fmla="*/ 6 w 684"/>
              <a:gd name="connsiteY59-7294" fmla="*/ 79 h 131"/>
              <a:gd name="connsiteX60-7295" fmla="*/ 11 w 684"/>
              <a:gd name="connsiteY60-7296" fmla="*/ 73 h 131"/>
              <a:gd name="connsiteX61-7297" fmla="*/ 16 w 684"/>
              <a:gd name="connsiteY61-7298" fmla="*/ 68 h 131"/>
              <a:gd name="connsiteX62-7299" fmla="*/ 27 w 684"/>
              <a:gd name="connsiteY62-7300" fmla="*/ 63 h 131"/>
              <a:gd name="connsiteX63-7301" fmla="*/ 37 w 684"/>
              <a:gd name="connsiteY63-7302" fmla="*/ 52 h 131"/>
              <a:gd name="connsiteX64-7303" fmla="*/ 111 w 684"/>
              <a:gd name="connsiteY64-7304" fmla="*/ 26 h 131"/>
              <a:gd name="connsiteX65-7305" fmla="*/ 111 w 684"/>
              <a:gd name="connsiteY65-7306" fmla="*/ 36 h 131"/>
              <a:gd name="connsiteX66-7307" fmla="*/ 111 w 684"/>
              <a:gd name="connsiteY66-7308" fmla="*/ 42 h 131"/>
              <a:gd name="connsiteX67-7309" fmla="*/ 111 w 684"/>
              <a:gd name="connsiteY67-7310" fmla="*/ 47 h 131"/>
              <a:gd name="connsiteX68-7311" fmla="*/ 111 w 684"/>
              <a:gd name="connsiteY68-7312" fmla="*/ 47 h 131"/>
              <a:gd name="connsiteX69-7313" fmla="*/ 111 w 684"/>
              <a:gd name="connsiteY69-7314" fmla="*/ 52 h 131"/>
              <a:gd name="connsiteX70-7315" fmla="*/ 116 w 684"/>
              <a:gd name="connsiteY70-7316" fmla="*/ 52 h 131"/>
              <a:gd name="connsiteX71-7317" fmla="*/ 116 w 684"/>
              <a:gd name="connsiteY71-7318" fmla="*/ 52 h 131"/>
              <a:gd name="connsiteX72-7319" fmla="*/ 121 w 684"/>
              <a:gd name="connsiteY72-7320" fmla="*/ 52 h 131"/>
              <a:gd name="connsiteX73-7321" fmla="*/ 132 w 684"/>
              <a:gd name="connsiteY73-7322" fmla="*/ 52 h 131"/>
              <a:gd name="connsiteX74-7323" fmla="*/ 148 w 684"/>
              <a:gd name="connsiteY74-7324" fmla="*/ 52 h 131"/>
              <a:gd name="connsiteX75-7325" fmla="*/ 169 w 684"/>
              <a:gd name="connsiteY75-7326" fmla="*/ 52 h 131"/>
              <a:gd name="connsiteX76-7327" fmla="*/ 190 w 684"/>
              <a:gd name="connsiteY76-7328" fmla="*/ 52 h 131"/>
              <a:gd name="connsiteX77-7329" fmla="*/ 211 w 684"/>
              <a:gd name="connsiteY77-7330" fmla="*/ 47 h 131"/>
              <a:gd name="connsiteX78-7331" fmla="*/ 242 w 684"/>
              <a:gd name="connsiteY78-7332" fmla="*/ 42 h 131"/>
              <a:gd name="connsiteX79-7333" fmla="*/ 269 w 684"/>
              <a:gd name="connsiteY79-7334" fmla="*/ 42 h 131"/>
              <a:gd name="connsiteX80-7335" fmla="*/ 290 w 684"/>
              <a:gd name="connsiteY80-7336" fmla="*/ 36 h 131"/>
              <a:gd name="connsiteX81-7337" fmla="*/ 311 w 684"/>
              <a:gd name="connsiteY81-7338" fmla="*/ 36 h 131"/>
              <a:gd name="connsiteX82-7339" fmla="*/ 332 w 684"/>
              <a:gd name="connsiteY82-7340" fmla="*/ 31 h 131"/>
              <a:gd name="connsiteX83-7341" fmla="*/ 342 w 684"/>
              <a:gd name="connsiteY83-7342" fmla="*/ 31 h 131"/>
              <a:gd name="connsiteX84-7343" fmla="*/ 358 w 684"/>
              <a:gd name="connsiteY84-7344" fmla="*/ 31 h 131"/>
              <a:gd name="connsiteX85-7345" fmla="*/ 363 w 684"/>
              <a:gd name="connsiteY85-7346" fmla="*/ 31 h 131"/>
              <a:gd name="connsiteX86-7347" fmla="*/ 368 w 684"/>
              <a:gd name="connsiteY86-7348" fmla="*/ 31 h 131"/>
              <a:gd name="connsiteX87-7349" fmla="*/ 368 w 684"/>
              <a:gd name="connsiteY87-7350" fmla="*/ 31 h 131"/>
              <a:gd name="connsiteX0-7351" fmla="*/ 368 w 684"/>
              <a:gd name="connsiteY0-7352" fmla="*/ 31 h 131"/>
              <a:gd name="connsiteX1-7353" fmla="*/ 374 w 684"/>
              <a:gd name="connsiteY1-7354" fmla="*/ 31 h 131"/>
              <a:gd name="connsiteX2-7355" fmla="*/ 379 w 684"/>
              <a:gd name="connsiteY2-7356" fmla="*/ 31 h 131"/>
              <a:gd name="connsiteX3-7357" fmla="*/ 395 w 684"/>
              <a:gd name="connsiteY3-7358" fmla="*/ 26 h 131"/>
              <a:gd name="connsiteX4-7359" fmla="*/ 405 w 684"/>
              <a:gd name="connsiteY4-7360" fmla="*/ 26 h 131"/>
              <a:gd name="connsiteX5-7361" fmla="*/ 421 w 684"/>
              <a:gd name="connsiteY5-7362" fmla="*/ 26 h 131"/>
              <a:gd name="connsiteX6-7363" fmla="*/ 442 w 684"/>
              <a:gd name="connsiteY6-7364" fmla="*/ 21 h 131"/>
              <a:gd name="connsiteX7-7365" fmla="*/ 468 w 684"/>
              <a:gd name="connsiteY7-7366" fmla="*/ 21 h 131"/>
              <a:gd name="connsiteX8-7367" fmla="*/ 495 w 684"/>
              <a:gd name="connsiteY8-7368" fmla="*/ 15 h 131"/>
              <a:gd name="connsiteX9-7369" fmla="*/ 547 w 684"/>
              <a:gd name="connsiteY9-7370" fmla="*/ 10 h 131"/>
              <a:gd name="connsiteX10-7371" fmla="*/ 595 w 684"/>
              <a:gd name="connsiteY10-7372" fmla="*/ 5 h 131"/>
              <a:gd name="connsiteX11-7373" fmla="*/ 642 w 684"/>
              <a:gd name="connsiteY11-7374" fmla="*/ 0 h 131"/>
              <a:gd name="connsiteX12-7375" fmla="*/ 684 w 684"/>
              <a:gd name="connsiteY12-7376" fmla="*/ 0 h 131"/>
              <a:gd name="connsiteX13-7377" fmla="*/ 663 w 684"/>
              <a:gd name="connsiteY13-7378" fmla="*/ 36 h 131"/>
              <a:gd name="connsiteX14-7379" fmla="*/ 653 w 684"/>
              <a:gd name="connsiteY14-7380" fmla="*/ 36 h 131"/>
              <a:gd name="connsiteX15-7381" fmla="*/ 637 w 684"/>
              <a:gd name="connsiteY15-7382" fmla="*/ 36 h 131"/>
              <a:gd name="connsiteX16-7383" fmla="*/ 626 w 684"/>
              <a:gd name="connsiteY16-7384" fmla="*/ 36 h 131"/>
              <a:gd name="connsiteX17-7385" fmla="*/ 610 w 684"/>
              <a:gd name="connsiteY17-7386" fmla="*/ 36 h 131"/>
              <a:gd name="connsiteX18-7387" fmla="*/ 595 w 684"/>
              <a:gd name="connsiteY18-7388" fmla="*/ 42 h 131"/>
              <a:gd name="connsiteX19-7389" fmla="*/ 579 w 684"/>
              <a:gd name="connsiteY19-7390" fmla="*/ 42 h 131"/>
              <a:gd name="connsiteX20-7391" fmla="*/ 558 w 684"/>
              <a:gd name="connsiteY20-7392" fmla="*/ 42 h 131"/>
              <a:gd name="connsiteX21-7393" fmla="*/ 542 w 684"/>
              <a:gd name="connsiteY21-7394" fmla="*/ 42 h 131"/>
              <a:gd name="connsiteX22-7395" fmla="*/ 521 w 684"/>
              <a:gd name="connsiteY22-7396" fmla="*/ 47 h 131"/>
              <a:gd name="connsiteX23-7397" fmla="*/ 500 w 684"/>
              <a:gd name="connsiteY23-7398" fmla="*/ 47 h 131"/>
              <a:gd name="connsiteX24-7399" fmla="*/ 479 w 684"/>
              <a:gd name="connsiteY24-7400" fmla="*/ 52 h 131"/>
              <a:gd name="connsiteX25-7401" fmla="*/ 458 w 684"/>
              <a:gd name="connsiteY25-7402" fmla="*/ 52 h 131"/>
              <a:gd name="connsiteX26-7403" fmla="*/ 432 w 684"/>
              <a:gd name="connsiteY26-7404" fmla="*/ 58 h 131"/>
              <a:gd name="connsiteX27-7405" fmla="*/ 405 w 684"/>
              <a:gd name="connsiteY27-7406" fmla="*/ 58 h 131"/>
              <a:gd name="connsiteX28-7407" fmla="*/ 384 w 684"/>
              <a:gd name="connsiteY28-7408" fmla="*/ 63 h 131"/>
              <a:gd name="connsiteX29-7409" fmla="*/ 353 w 684"/>
              <a:gd name="connsiteY29-7410" fmla="*/ 63 h 131"/>
              <a:gd name="connsiteX30-7411" fmla="*/ 326 w 684"/>
              <a:gd name="connsiteY30-7412" fmla="*/ 68 h 131"/>
              <a:gd name="connsiteX31-7413" fmla="*/ 305 w 684"/>
              <a:gd name="connsiteY31-7414" fmla="*/ 73 h 131"/>
              <a:gd name="connsiteX32-7415" fmla="*/ 279 w 684"/>
              <a:gd name="connsiteY32-7416" fmla="*/ 79 h 131"/>
              <a:gd name="connsiteX33-7417" fmla="*/ 258 w 684"/>
              <a:gd name="connsiteY33-7418" fmla="*/ 79 h 131"/>
              <a:gd name="connsiteX34-7419" fmla="*/ 237 w 684"/>
              <a:gd name="connsiteY34-7420" fmla="*/ 84 h 131"/>
              <a:gd name="connsiteX35-7421" fmla="*/ 216 w 684"/>
              <a:gd name="connsiteY35-7422" fmla="*/ 89 h 131"/>
              <a:gd name="connsiteX36-7423" fmla="*/ 200 w 684"/>
              <a:gd name="connsiteY36-7424" fmla="*/ 89 h 131"/>
              <a:gd name="connsiteX37-7425" fmla="*/ 184 w 684"/>
              <a:gd name="connsiteY37-7426" fmla="*/ 94 h 131"/>
              <a:gd name="connsiteX38-7427" fmla="*/ 169 w 684"/>
              <a:gd name="connsiteY38-7428" fmla="*/ 94 h 131"/>
              <a:gd name="connsiteX39-7429" fmla="*/ 153 w 684"/>
              <a:gd name="connsiteY39-7430" fmla="*/ 100 h 131"/>
              <a:gd name="connsiteX40-7431" fmla="*/ 142 w 684"/>
              <a:gd name="connsiteY40-7432" fmla="*/ 100 h 131"/>
              <a:gd name="connsiteX41-7433" fmla="*/ 132 w 684"/>
              <a:gd name="connsiteY41-7434" fmla="*/ 105 h 131"/>
              <a:gd name="connsiteX42-7435" fmla="*/ 127 w 684"/>
              <a:gd name="connsiteY42-7436" fmla="*/ 105 h 131"/>
              <a:gd name="connsiteX43-7437" fmla="*/ 116 w 684"/>
              <a:gd name="connsiteY43-7438" fmla="*/ 110 h 131"/>
              <a:gd name="connsiteX44-7439" fmla="*/ 111 w 684"/>
              <a:gd name="connsiteY44-7440" fmla="*/ 110 h 131"/>
              <a:gd name="connsiteX45-7441" fmla="*/ 105 w 684"/>
              <a:gd name="connsiteY45-7442" fmla="*/ 115 h 131"/>
              <a:gd name="connsiteX46-7443" fmla="*/ 90 w 684"/>
              <a:gd name="connsiteY46-7444" fmla="*/ 121 h 131"/>
              <a:gd name="connsiteX47-7445" fmla="*/ 79 w 684"/>
              <a:gd name="connsiteY47-7446" fmla="*/ 126 h 131"/>
              <a:gd name="connsiteX48-7447" fmla="*/ 69 w 684"/>
              <a:gd name="connsiteY48-7448" fmla="*/ 131 h 131"/>
              <a:gd name="connsiteX49-7449" fmla="*/ 63 w 684"/>
              <a:gd name="connsiteY49-7450" fmla="*/ 131 h 131"/>
              <a:gd name="connsiteX50-7451" fmla="*/ 58 w 684"/>
              <a:gd name="connsiteY50-7452" fmla="*/ 131 h 131"/>
              <a:gd name="connsiteX51-7453" fmla="*/ 53 w 684"/>
              <a:gd name="connsiteY51-7454" fmla="*/ 131 h 131"/>
              <a:gd name="connsiteX52-7455" fmla="*/ 48 w 684"/>
              <a:gd name="connsiteY52-7456" fmla="*/ 131 h 131"/>
              <a:gd name="connsiteX53-7457" fmla="*/ 37 w 684"/>
              <a:gd name="connsiteY53-7458" fmla="*/ 121 h 131"/>
              <a:gd name="connsiteX54-7459" fmla="*/ 27 w 684"/>
              <a:gd name="connsiteY54-7460" fmla="*/ 115 h 131"/>
              <a:gd name="connsiteX55-7461" fmla="*/ 16 w 684"/>
              <a:gd name="connsiteY55-7462" fmla="*/ 105 h 131"/>
              <a:gd name="connsiteX56-7463" fmla="*/ 11 w 684"/>
              <a:gd name="connsiteY56-7464" fmla="*/ 100 h 131"/>
              <a:gd name="connsiteX57-7465" fmla="*/ 6 w 684"/>
              <a:gd name="connsiteY57-7466" fmla="*/ 89 h 131"/>
              <a:gd name="connsiteX58-7467" fmla="*/ 0 w 684"/>
              <a:gd name="connsiteY58-7468" fmla="*/ 84 h 131"/>
              <a:gd name="connsiteX59-7469" fmla="*/ 6 w 684"/>
              <a:gd name="connsiteY59-7470" fmla="*/ 79 h 131"/>
              <a:gd name="connsiteX60-7471" fmla="*/ 11 w 684"/>
              <a:gd name="connsiteY60-7472" fmla="*/ 73 h 131"/>
              <a:gd name="connsiteX61-7473" fmla="*/ 16 w 684"/>
              <a:gd name="connsiteY61-7474" fmla="*/ 68 h 131"/>
              <a:gd name="connsiteX62-7475" fmla="*/ 27 w 684"/>
              <a:gd name="connsiteY62-7476" fmla="*/ 63 h 131"/>
              <a:gd name="connsiteX63-7477" fmla="*/ 37 w 684"/>
              <a:gd name="connsiteY63-7478" fmla="*/ 52 h 131"/>
              <a:gd name="connsiteX64-7479" fmla="*/ 111 w 684"/>
              <a:gd name="connsiteY64-7480" fmla="*/ 36 h 131"/>
              <a:gd name="connsiteX65-7481" fmla="*/ 111 w 684"/>
              <a:gd name="connsiteY65-7482" fmla="*/ 42 h 131"/>
              <a:gd name="connsiteX66-7483" fmla="*/ 111 w 684"/>
              <a:gd name="connsiteY66-7484" fmla="*/ 47 h 131"/>
              <a:gd name="connsiteX67-7485" fmla="*/ 111 w 684"/>
              <a:gd name="connsiteY67-7486" fmla="*/ 47 h 131"/>
              <a:gd name="connsiteX68-7487" fmla="*/ 111 w 684"/>
              <a:gd name="connsiteY68-7488" fmla="*/ 52 h 131"/>
              <a:gd name="connsiteX69-7489" fmla="*/ 116 w 684"/>
              <a:gd name="connsiteY69-7490" fmla="*/ 52 h 131"/>
              <a:gd name="connsiteX70-7491" fmla="*/ 116 w 684"/>
              <a:gd name="connsiteY70-7492" fmla="*/ 52 h 131"/>
              <a:gd name="connsiteX71-7493" fmla="*/ 121 w 684"/>
              <a:gd name="connsiteY71-7494" fmla="*/ 52 h 131"/>
              <a:gd name="connsiteX72-7495" fmla="*/ 132 w 684"/>
              <a:gd name="connsiteY72-7496" fmla="*/ 52 h 131"/>
              <a:gd name="connsiteX73-7497" fmla="*/ 148 w 684"/>
              <a:gd name="connsiteY73-7498" fmla="*/ 52 h 131"/>
              <a:gd name="connsiteX74-7499" fmla="*/ 169 w 684"/>
              <a:gd name="connsiteY74-7500" fmla="*/ 52 h 131"/>
              <a:gd name="connsiteX75-7501" fmla="*/ 190 w 684"/>
              <a:gd name="connsiteY75-7502" fmla="*/ 52 h 131"/>
              <a:gd name="connsiteX76-7503" fmla="*/ 211 w 684"/>
              <a:gd name="connsiteY76-7504" fmla="*/ 47 h 131"/>
              <a:gd name="connsiteX77-7505" fmla="*/ 242 w 684"/>
              <a:gd name="connsiteY77-7506" fmla="*/ 42 h 131"/>
              <a:gd name="connsiteX78-7507" fmla="*/ 269 w 684"/>
              <a:gd name="connsiteY78-7508" fmla="*/ 42 h 131"/>
              <a:gd name="connsiteX79-7509" fmla="*/ 290 w 684"/>
              <a:gd name="connsiteY79-7510" fmla="*/ 36 h 131"/>
              <a:gd name="connsiteX80-7511" fmla="*/ 311 w 684"/>
              <a:gd name="connsiteY80-7512" fmla="*/ 36 h 131"/>
              <a:gd name="connsiteX81-7513" fmla="*/ 332 w 684"/>
              <a:gd name="connsiteY81-7514" fmla="*/ 31 h 131"/>
              <a:gd name="connsiteX82-7515" fmla="*/ 342 w 684"/>
              <a:gd name="connsiteY82-7516" fmla="*/ 31 h 131"/>
              <a:gd name="connsiteX83-7517" fmla="*/ 358 w 684"/>
              <a:gd name="connsiteY83-7518" fmla="*/ 31 h 131"/>
              <a:gd name="connsiteX84-7519" fmla="*/ 363 w 684"/>
              <a:gd name="connsiteY84-7520" fmla="*/ 31 h 131"/>
              <a:gd name="connsiteX85-7521" fmla="*/ 368 w 684"/>
              <a:gd name="connsiteY85-7522" fmla="*/ 31 h 131"/>
              <a:gd name="connsiteX86-7523" fmla="*/ 368 w 684"/>
              <a:gd name="connsiteY86-7524" fmla="*/ 31 h 131"/>
              <a:gd name="connsiteX0-7525" fmla="*/ 368 w 684"/>
              <a:gd name="connsiteY0-7526" fmla="*/ 31 h 131"/>
              <a:gd name="connsiteX1-7527" fmla="*/ 374 w 684"/>
              <a:gd name="connsiteY1-7528" fmla="*/ 31 h 131"/>
              <a:gd name="connsiteX2-7529" fmla="*/ 379 w 684"/>
              <a:gd name="connsiteY2-7530" fmla="*/ 31 h 131"/>
              <a:gd name="connsiteX3-7531" fmla="*/ 395 w 684"/>
              <a:gd name="connsiteY3-7532" fmla="*/ 26 h 131"/>
              <a:gd name="connsiteX4-7533" fmla="*/ 405 w 684"/>
              <a:gd name="connsiteY4-7534" fmla="*/ 26 h 131"/>
              <a:gd name="connsiteX5-7535" fmla="*/ 421 w 684"/>
              <a:gd name="connsiteY5-7536" fmla="*/ 26 h 131"/>
              <a:gd name="connsiteX6-7537" fmla="*/ 442 w 684"/>
              <a:gd name="connsiteY6-7538" fmla="*/ 21 h 131"/>
              <a:gd name="connsiteX7-7539" fmla="*/ 468 w 684"/>
              <a:gd name="connsiteY7-7540" fmla="*/ 21 h 131"/>
              <a:gd name="connsiteX8-7541" fmla="*/ 495 w 684"/>
              <a:gd name="connsiteY8-7542" fmla="*/ 15 h 131"/>
              <a:gd name="connsiteX9-7543" fmla="*/ 547 w 684"/>
              <a:gd name="connsiteY9-7544" fmla="*/ 10 h 131"/>
              <a:gd name="connsiteX10-7545" fmla="*/ 595 w 684"/>
              <a:gd name="connsiteY10-7546" fmla="*/ 5 h 131"/>
              <a:gd name="connsiteX11-7547" fmla="*/ 642 w 684"/>
              <a:gd name="connsiteY11-7548" fmla="*/ 0 h 131"/>
              <a:gd name="connsiteX12-7549" fmla="*/ 684 w 684"/>
              <a:gd name="connsiteY12-7550" fmla="*/ 0 h 131"/>
              <a:gd name="connsiteX13-7551" fmla="*/ 663 w 684"/>
              <a:gd name="connsiteY13-7552" fmla="*/ 36 h 131"/>
              <a:gd name="connsiteX14-7553" fmla="*/ 653 w 684"/>
              <a:gd name="connsiteY14-7554" fmla="*/ 36 h 131"/>
              <a:gd name="connsiteX15-7555" fmla="*/ 637 w 684"/>
              <a:gd name="connsiteY15-7556" fmla="*/ 36 h 131"/>
              <a:gd name="connsiteX16-7557" fmla="*/ 626 w 684"/>
              <a:gd name="connsiteY16-7558" fmla="*/ 36 h 131"/>
              <a:gd name="connsiteX17-7559" fmla="*/ 610 w 684"/>
              <a:gd name="connsiteY17-7560" fmla="*/ 36 h 131"/>
              <a:gd name="connsiteX18-7561" fmla="*/ 595 w 684"/>
              <a:gd name="connsiteY18-7562" fmla="*/ 42 h 131"/>
              <a:gd name="connsiteX19-7563" fmla="*/ 579 w 684"/>
              <a:gd name="connsiteY19-7564" fmla="*/ 42 h 131"/>
              <a:gd name="connsiteX20-7565" fmla="*/ 558 w 684"/>
              <a:gd name="connsiteY20-7566" fmla="*/ 42 h 131"/>
              <a:gd name="connsiteX21-7567" fmla="*/ 542 w 684"/>
              <a:gd name="connsiteY21-7568" fmla="*/ 42 h 131"/>
              <a:gd name="connsiteX22-7569" fmla="*/ 521 w 684"/>
              <a:gd name="connsiteY22-7570" fmla="*/ 47 h 131"/>
              <a:gd name="connsiteX23-7571" fmla="*/ 500 w 684"/>
              <a:gd name="connsiteY23-7572" fmla="*/ 47 h 131"/>
              <a:gd name="connsiteX24-7573" fmla="*/ 479 w 684"/>
              <a:gd name="connsiteY24-7574" fmla="*/ 52 h 131"/>
              <a:gd name="connsiteX25-7575" fmla="*/ 458 w 684"/>
              <a:gd name="connsiteY25-7576" fmla="*/ 52 h 131"/>
              <a:gd name="connsiteX26-7577" fmla="*/ 432 w 684"/>
              <a:gd name="connsiteY26-7578" fmla="*/ 58 h 131"/>
              <a:gd name="connsiteX27-7579" fmla="*/ 405 w 684"/>
              <a:gd name="connsiteY27-7580" fmla="*/ 58 h 131"/>
              <a:gd name="connsiteX28-7581" fmla="*/ 384 w 684"/>
              <a:gd name="connsiteY28-7582" fmla="*/ 63 h 131"/>
              <a:gd name="connsiteX29-7583" fmla="*/ 353 w 684"/>
              <a:gd name="connsiteY29-7584" fmla="*/ 63 h 131"/>
              <a:gd name="connsiteX30-7585" fmla="*/ 326 w 684"/>
              <a:gd name="connsiteY30-7586" fmla="*/ 68 h 131"/>
              <a:gd name="connsiteX31-7587" fmla="*/ 305 w 684"/>
              <a:gd name="connsiteY31-7588" fmla="*/ 73 h 131"/>
              <a:gd name="connsiteX32-7589" fmla="*/ 279 w 684"/>
              <a:gd name="connsiteY32-7590" fmla="*/ 79 h 131"/>
              <a:gd name="connsiteX33-7591" fmla="*/ 258 w 684"/>
              <a:gd name="connsiteY33-7592" fmla="*/ 79 h 131"/>
              <a:gd name="connsiteX34-7593" fmla="*/ 237 w 684"/>
              <a:gd name="connsiteY34-7594" fmla="*/ 84 h 131"/>
              <a:gd name="connsiteX35-7595" fmla="*/ 216 w 684"/>
              <a:gd name="connsiteY35-7596" fmla="*/ 89 h 131"/>
              <a:gd name="connsiteX36-7597" fmla="*/ 200 w 684"/>
              <a:gd name="connsiteY36-7598" fmla="*/ 89 h 131"/>
              <a:gd name="connsiteX37-7599" fmla="*/ 184 w 684"/>
              <a:gd name="connsiteY37-7600" fmla="*/ 94 h 131"/>
              <a:gd name="connsiteX38-7601" fmla="*/ 169 w 684"/>
              <a:gd name="connsiteY38-7602" fmla="*/ 94 h 131"/>
              <a:gd name="connsiteX39-7603" fmla="*/ 153 w 684"/>
              <a:gd name="connsiteY39-7604" fmla="*/ 100 h 131"/>
              <a:gd name="connsiteX40-7605" fmla="*/ 142 w 684"/>
              <a:gd name="connsiteY40-7606" fmla="*/ 100 h 131"/>
              <a:gd name="connsiteX41-7607" fmla="*/ 132 w 684"/>
              <a:gd name="connsiteY41-7608" fmla="*/ 105 h 131"/>
              <a:gd name="connsiteX42-7609" fmla="*/ 127 w 684"/>
              <a:gd name="connsiteY42-7610" fmla="*/ 105 h 131"/>
              <a:gd name="connsiteX43-7611" fmla="*/ 116 w 684"/>
              <a:gd name="connsiteY43-7612" fmla="*/ 110 h 131"/>
              <a:gd name="connsiteX44-7613" fmla="*/ 111 w 684"/>
              <a:gd name="connsiteY44-7614" fmla="*/ 110 h 131"/>
              <a:gd name="connsiteX45-7615" fmla="*/ 105 w 684"/>
              <a:gd name="connsiteY45-7616" fmla="*/ 115 h 131"/>
              <a:gd name="connsiteX46-7617" fmla="*/ 90 w 684"/>
              <a:gd name="connsiteY46-7618" fmla="*/ 121 h 131"/>
              <a:gd name="connsiteX47-7619" fmla="*/ 79 w 684"/>
              <a:gd name="connsiteY47-7620" fmla="*/ 126 h 131"/>
              <a:gd name="connsiteX48-7621" fmla="*/ 69 w 684"/>
              <a:gd name="connsiteY48-7622" fmla="*/ 131 h 131"/>
              <a:gd name="connsiteX49-7623" fmla="*/ 63 w 684"/>
              <a:gd name="connsiteY49-7624" fmla="*/ 131 h 131"/>
              <a:gd name="connsiteX50-7625" fmla="*/ 58 w 684"/>
              <a:gd name="connsiteY50-7626" fmla="*/ 131 h 131"/>
              <a:gd name="connsiteX51-7627" fmla="*/ 53 w 684"/>
              <a:gd name="connsiteY51-7628" fmla="*/ 131 h 131"/>
              <a:gd name="connsiteX52-7629" fmla="*/ 48 w 684"/>
              <a:gd name="connsiteY52-7630" fmla="*/ 131 h 131"/>
              <a:gd name="connsiteX53-7631" fmla="*/ 37 w 684"/>
              <a:gd name="connsiteY53-7632" fmla="*/ 121 h 131"/>
              <a:gd name="connsiteX54-7633" fmla="*/ 27 w 684"/>
              <a:gd name="connsiteY54-7634" fmla="*/ 115 h 131"/>
              <a:gd name="connsiteX55-7635" fmla="*/ 16 w 684"/>
              <a:gd name="connsiteY55-7636" fmla="*/ 105 h 131"/>
              <a:gd name="connsiteX56-7637" fmla="*/ 11 w 684"/>
              <a:gd name="connsiteY56-7638" fmla="*/ 100 h 131"/>
              <a:gd name="connsiteX57-7639" fmla="*/ 6 w 684"/>
              <a:gd name="connsiteY57-7640" fmla="*/ 89 h 131"/>
              <a:gd name="connsiteX58-7641" fmla="*/ 0 w 684"/>
              <a:gd name="connsiteY58-7642" fmla="*/ 84 h 131"/>
              <a:gd name="connsiteX59-7643" fmla="*/ 6 w 684"/>
              <a:gd name="connsiteY59-7644" fmla="*/ 79 h 131"/>
              <a:gd name="connsiteX60-7645" fmla="*/ 11 w 684"/>
              <a:gd name="connsiteY60-7646" fmla="*/ 73 h 131"/>
              <a:gd name="connsiteX61-7647" fmla="*/ 16 w 684"/>
              <a:gd name="connsiteY61-7648" fmla="*/ 68 h 131"/>
              <a:gd name="connsiteX62-7649" fmla="*/ 27 w 684"/>
              <a:gd name="connsiteY62-7650" fmla="*/ 63 h 131"/>
              <a:gd name="connsiteX63-7651" fmla="*/ 37 w 684"/>
              <a:gd name="connsiteY63-7652" fmla="*/ 52 h 131"/>
              <a:gd name="connsiteX64-7653" fmla="*/ 111 w 684"/>
              <a:gd name="connsiteY64-7654" fmla="*/ 36 h 131"/>
              <a:gd name="connsiteX65-7655" fmla="*/ 111 w 684"/>
              <a:gd name="connsiteY65-7656" fmla="*/ 47 h 131"/>
              <a:gd name="connsiteX66-7657" fmla="*/ 111 w 684"/>
              <a:gd name="connsiteY66-7658" fmla="*/ 47 h 131"/>
              <a:gd name="connsiteX67-7659" fmla="*/ 111 w 684"/>
              <a:gd name="connsiteY67-7660" fmla="*/ 52 h 131"/>
              <a:gd name="connsiteX68-7661" fmla="*/ 116 w 684"/>
              <a:gd name="connsiteY68-7662" fmla="*/ 52 h 131"/>
              <a:gd name="connsiteX69-7663" fmla="*/ 116 w 684"/>
              <a:gd name="connsiteY69-7664" fmla="*/ 52 h 131"/>
              <a:gd name="connsiteX70-7665" fmla="*/ 121 w 684"/>
              <a:gd name="connsiteY70-7666" fmla="*/ 52 h 131"/>
              <a:gd name="connsiteX71-7667" fmla="*/ 132 w 684"/>
              <a:gd name="connsiteY71-7668" fmla="*/ 52 h 131"/>
              <a:gd name="connsiteX72-7669" fmla="*/ 148 w 684"/>
              <a:gd name="connsiteY72-7670" fmla="*/ 52 h 131"/>
              <a:gd name="connsiteX73-7671" fmla="*/ 169 w 684"/>
              <a:gd name="connsiteY73-7672" fmla="*/ 52 h 131"/>
              <a:gd name="connsiteX74-7673" fmla="*/ 190 w 684"/>
              <a:gd name="connsiteY74-7674" fmla="*/ 52 h 131"/>
              <a:gd name="connsiteX75-7675" fmla="*/ 211 w 684"/>
              <a:gd name="connsiteY75-7676" fmla="*/ 47 h 131"/>
              <a:gd name="connsiteX76-7677" fmla="*/ 242 w 684"/>
              <a:gd name="connsiteY76-7678" fmla="*/ 42 h 131"/>
              <a:gd name="connsiteX77-7679" fmla="*/ 269 w 684"/>
              <a:gd name="connsiteY77-7680" fmla="*/ 42 h 131"/>
              <a:gd name="connsiteX78-7681" fmla="*/ 290 w 684"/>
              <a:gd name="connsiteY78-7682" fmla="*/ 36 h 131"/>
              <a:gd name="connsiteX79-7683" fmla="*/ 311 w 684"/>
              <a:gd name="connsiteY79-7684" fmla="*/ 36 h 131"/>
              <a:gd name="connsiteX80-7685" fmla="*/ 332 w 684"/>
              <a:gd name="connsiteY80-7686" fmla="*/ 31 h 131"/>
              <a:gd name="connsiteX81-7687" fmla="*/ 342 w 684"/>
              <a:gd name="connsiteY81-7688" fmla="*/ 31 h 131"/>
              <a:gd name="connsiteX82-7689" fmla="*/ 358 w 684"/>
              <a:gd name="connsiteY82-7690" fmla="*/ 31 h 131"/>
              <a:gd name="connsiteX83-7691" fmla="*/ 363 w 684"/>
              <a:gd name="connsiteY83-7692" fmla="*/ 31 h 131"/>
              <a:gd name="connsiteX84-7693" fmla="*/ 368 w 684"/>
              <a:gd name="connsiteY84-7694" fmla="*/ 31 h 131"/>
              <a:gd name="connsiteX85-7695" fmla="*/ 368 w 684"/>
              <a:gd name="connsiteY85-7696" fmla="*/ 31 h 131"/>
              <a:gd name="connsiteX0-7697" fmla="*/ 368 w 684"/>
              <a:gd name="connsiteY0-7698" fmla="*/ 31 h 131"/>
              <a:gd name="connsiteX1-7699" fmla="*/ 374 w 684"/>
              <a:gd name="connsiteY1-7700" fmla="*/ 31 h 131"/>
              <a:gd name="connsiteX2-7701" fmla="*/ 379 w 684"/>
              <a:gd name="connsiteY2-7702" fmla="*/ 31 h 131"/>
              <a:gd name="connsiteX3-7703" fmla="*/ 395 w 684"/>
              <a:gd name="connsiteY3-7704" fmla="*/ 26 h 131"/>
              <a:gd name="connsiteX4-7705" fmla="*/ 405 w 684"/>
              <a:gd name="connsiteY4-7706" fmla="*/ 26 h 131"/>
              <a:gd name="connsiteX5-7707" fmla="*/ 421 w 684"/>
              <a:gd name="connsiteY5-7708" fmla="*/ 26 h 131"/>
              <a:gd name="connsiteX6-7709" fmla="*/ 442 w 684"/>
              <a:gd name="connsiteY6-7710" fmla="*/ 21 h 131"/>
              <a:gd name="connsiteX7-7711" fmla="*/ 468 w 684"/>
              <a:gd name="connsiteY7-7712" fmla="*/ 21 h 131"/>
              <a:gd name="connsiteX8-7713" fmla="*/ 495 w 684"/>
              <a:gd name="connsiteY8-7714" fmla="*/ 15 h 131"/>
              <a:gd name="connsiteX9-7715" fmla="*/ 547 w 684"/>
              <a:gd name="connsiteY9-7716" fmla="*/ 10 h 131"/>
              <a:gd name="connsiteX10-7717" fmla="*/ 595 w 684"/>
              <a:gd name="connsiteY10-7718" fmla="*/ 5 h 131"/>
              <a:gd name="connsiteX11-7719" fmla="*/ 642 w 684"/>
              <a:gd name="connsiteY11-7720" fmla="*/ 0 h 131"/>
              <a:gd name="connsiteX12-7721" fmla="*/ 684 w 684"/>
              <a:gd name="connsiteY12-7722" fmla="*/ 0 h 131"/>
              <a:gd name="connsiteX13-7723" fmla="*/ 663 w 684"/>
              <a:gd name="connsiteY13-7724" fmla="*/ 36 h 131"/>
              <a:gd name="connsiteX14-7725" fmla="*/ 653 w 684"/>
              <a:gd name="connsiteY14-7726" fmla="*/ 36 h 131"/>
              <a:gd name="connsiteX15-7727" fmla="*/ 637 w 684"/>
              <a:gd name="connsiteY15-7728" fmla="*/ 36 h 131"/>
              <a:gd name="connsiteX16-7729" fmla="*/ 626 w 684"/>
              <a:gd name="connsiteY16-7730" fmla="*/ 36 h 131"/>
              <a:gd name="connsiteX17-7731" fmla="*/ 610 w 684"/>
              <a:gd name="connsiteY17-7732" fmla="*/ 36 h 131"/>
              <a:gd name="connsiteX18-7733" fmla="*/ 595 w 684"/>
              <a:gd name="connsiteY18-7734" fmla="*/ 42 h 131"/>
              <a:gd name="connsiteX19-7735" fmla="*/ 579 w 684"/>
              <a:gd name="connsiteY19-7736" fmla="*/ 42 h 131"/>
              <a:gd name="connsiteX20-7737" fmla="*/ 558 w 684"/>
              <a:gd name="connsiteY20-7738" fmla="*/ 42 h 131"/>
              <a:gd name="connsiteX21-7739" fmla="*/ 542 w 684"/>
              <a:gd name="connsiteY21-7740" fmla="*/ 42 h 131"/>
              <a:gd name="connsiteX22-7741" fmla="*/ 521 w 684"/>
              <a:gd name="connsiteY22-7742" fmla="*/ 47 h 131"/>
              <a:gd name="connsiteX23-7743" fmla="*/ 500 w 684"/>
              <a:gd name="connsiteY23-7744" fmla="*/ 47 h 131"/>
              <a:gd name="connsiteX24-7745" fmla="*/ 479 w 684"/>
              <a:gd name="connsiteY24-7746" fmla="*/ 52 h 131"/>
              <a:gd name="connsiteX25-7747" fmla="*/ 458 w 684"/>
              <a:gd name="connsiteY25-7748" fmla="*/ 52 h 131"/>
              <a:gd name="connsiteX26-7749" fmla="*/ 432 w 684"/>
              <a:gd name="connsiteY26-7750" fmla="*/ 58 h 131"/>
              <a:gd name="connsiteX27-7751" fmla="*/ 405 w 684"/>
              <a:gd name="connsiteY27-7752" fmla="*/ 58 h 131"/>
              <a:gd name="connsiteX28-7753" fmla="*/ 384 w 684"/>
              <a:gd name="connsiteY28-7754" fmla="*/ 63 h 131"/>
              <a:gd name="connsiteX29-7755" fmla="*/ 353 w 684"/>
              <a:gd name="connsiteY29-7756" fmla="*/ 63 h 131"/>
              <a:gd name="connsiteX30-7757" fmla="*/ 326 w 684"/>
              <a:gd name="connsiteY30-7758" fmla="*/ 68 h 131"/>
              <a:gd name="connsiteX31-7759" fmla="*/ 305 w 684"/>
              <a:gd name="connsiteY31-7760" fmla="*/ 73 h 131"/>
              <a:gd name="connsiteX32-7761" fmla="*/ 279 w 684"/>
              <a:gd name="connsiteY32-7762" fmla="*/ 79 h 131"/>
              <a:gd name="connsiteX33-7763" fmla="*/ 258 w 684"/>
              <a:gd name="connsiteY33-7764" fmla="*/ 79 h 131"/>
              <a:gd name="connsiteX34-7765" fmla="*/ 237 w 684"/>
              <a:gd name="connsiteY34-7766" fmla="*/ 84 h 131"/>
              <a:gd name="connsiteX35-7767" fmla="*/ 216 w 684"/>
              <a:gd name="connsiteY35-7768" fmla="*/ 89 h 131"/>
              <a:gd name="connsiteX36-7769" fmla="*/ 200 w 684"/>
              <a:gd name="connsiteY36-7770" fmla="*/ 89 h 131"/>
              <a:gd name="connsiteX37-7771" fmla="*/ 184 w 684"/>
              <a:gd name="connsiteY37-7772" fmla="*/ 94 h 131"/>
              <a:gd name="connsiteX38-7773" fmla="*/ 169 w 684"/>
              <a:gd name="connsiteY38-7774" fmla="*/ 94 h 131"/>
              <a:gd name="connsiteX39-7775" fmla="*/ 153 w 684"/>
              <a:gd name="connsiteY39-7776" fmla="*/ 100 h 131"/>
              <a:gd name="connsiteX40-7777" fmla="*/ 142 w 684"/>
              <a:gd name="connsiteY40-7778" fmla="*/ 100 h 131"/>
              <a:gd name="connsiteX41-7779" fmla="*/ 132 w 684"/>
              <a:gd name="connsiteY41-7780" fmla="*/ 105 h 131"/>
              <a:gd name="connsiteX42-7781" fmla="*/ 127 w 684"/>
              <a:gd name="connsiteY42-7782" fmla="*/ 105 h 131"/>
              <a:gd name="connsiteX43-7783" fmla="*/ 116 w 684"/>
              <a:gd name="connsiteY43-7784" fmla="*/ 110 h 131"/>
              <a:gd name="connsiteX44-7785" fmla="*/ 111 w 684"/>
              <a:gd name="connsiteY44-7786" fmla="*/ 110 h 131"/>
              <a:gd name="connsiteX45-7787" fmla="*/ 105 w 684"/>
              <a:gd name="connsiteY45-7788" fmla="*/ 115 h 131"/>
              <a:gd name="connsiteX46-7789" fmla="*/ 90 w 684"/>
              <a:gd name="connsiteY46-7790" fmla="*/ 121 h 131"/>
              <a:gd name="connsiteX47-7791" fmla="*/ 79 w 684"/>
              <a:gd name="connsiteY47-7792" fmla="*/ 126 h 131"/>
              <a:gd name="connsiteX48-7793" fmla="*/ 69 w 684"/>
              <a:gd name="connsiteY48-7794" fmla="*/ 131 h 131"/>
              <a:gd name="connsiteX49-7795" fmla="*/ 63 w 684"/>
              <a:gd name="connsiteY49-7796" fmla="*/ 131 h 131"/>
              <a:gd name="connsiteX50-7797" fmla="*/ 58 w 684"/>
              <a:gd name="connsiteY50-7798" fmla="*/ 131 h 131"/>
              <a:gd name="connsiteX51-7799" fmla="*/ 53 w 684"/>
              <a:gd name="connsiteY51-7800" fmla="*/ 131 h 131"/>
              <a:gd name="connsiteX52-7801" fmla="*/ 48 w 684"/>
              <a:gd name="connsiteY52-7802" fmla="*/ 131 h 131"/>
              <a:gd name="connsiteX53-7803" fmla="*/ 37 w 684"/>
              <a:gd name="connsiteY53-7804" fmla="*/ 121 h 131"/>
              <a:gd name="connsiteX54-7805" fmla="*/ 27 w 684"/>
              <a:gd name="connsiteY54-7806" fmla="*/ 115 h 131"/>
              <a:gd name="connsiteX55-7807" fmla="*/ 16 w 684"/>
              <a:gd name="connsiteY55-7808" fmla="*/ 105 h 131"/>
              <a:gd name="connsiteX56-7809" fmla="*/ 11 w 684"/>
              <a:gd name="connsiteY56-7810" fmla="*/ 100 h 131"/>
              <a:gd name="connsiteX57-7811" fmla="*/ 6 w 684"/>
              <a:gd name="connsiteY57-7812" fmla="*/ 89 h 131"/>
              <a:gd name="connsiteX58-7813" fmla="*/ 0 w 684"/>
              <a:gd name="connsiteY58-7814" fmla="*/ 84 h 131"/>
              <a:gd name="connsiteX59-7815" fmla="*/ 6 w 684"/>
              <a:gd name="connsiteY59-7816" fmla="*/ 79 h 131"/>
              <a:gd name="connsiteX60-7817" fmla="*/ 11 w 684"/>
              <a:gd name="connsiteY60-7818" fmla="*/ 73 h 131"/>
              <a:gd name="connsiteX61-7819" fmla="*/ 16 w 684"/>
              <a:gd name="connsiteY61-7820" fmla="*/ 68 h 131"/>
              <a:gd name="connsiteX62-7821" fmla="*/ 27 w 684"/>
              <a:gd name="connsiteY62-7822" fmla="*/ 63 h 131"/>
              <a:gd name="connsiteX63-7823" fmla="*/ 111 w 684"/>
              <a:gd name="connsiteY63-7824" fmla="*/ 36 h 131"/>
              <a:gd name="connsiteX64-7825" fmla="*/ 111 w 684"/>
              <a:gd name="connsiteY64-7826" fmla="*/ 47 h 131"/>
              <a:gd name="connsiteX65-7827" fmla="*/ 111 w 684"/>
              <a:gd name="connsiteY65-7828" fmla="*/ 47 h 131"/>
              <a:gd name="connsiteX66-7829" fmla="*/ 111 w 684"/>
              <a:gd name="connsiteY66-7830" fmla="*/ 52 h 131"/>
              <a:gd name="connsiteX67-7831" fmla="*/ 116 w 684"/>
              <a:gd name="connsiteY67-7832" fmla="*/ 52 h 131"/>
              <a:gd name="connsiteX68-7833" fmla="*/ 116 w 684"/>
              <a:gd name="connsiteY68-7834" fmla="*/ 52 h 131"/>
              <a:gd name="connsiteX69-7835" fmla="*/ 121 w 684"/>
              <a:gd name="connsiteY69-7836" fmla="*/ 52 h 131"/>
              <a:gd name="connsiteX70-7837" fmla="*/ 132 w 684"/>
              <a:gd name="connsiteY70-7838" fmla="*/ 52 h 131"/>
              <a:gd name="connsiteX71-7839" fmla="*/ 148 w 684"/>
              <a:gd name="connsiteY71-7840" fmla="*/ 52 h 131"/>
              <a:gd name="connsiteX72-7841" fmla="*/ 169 w 684"/>
              <a:gd name="connsiteY72-7842" fmla="*/ 52 h 131"/>
              <a:gd name="connsiteX73-7843" fmla="*/ 190 w 684"/>
              <a:gd name="connsiteY73-7844" fmla="*/ 52 h 131"/>
              <a:gd name="connsiteX74-7845" fmla="*/ 211 w 684"/>
              <a:gd name="connsiteY74-7846" fmla="*/ 47 h 131"/>
              <a:gd name="connsiteX75-7847" fmla="*/ 242 w 684"/>
              <a:gd name="connsiteY75-7848" fmla="*/ 42 h 131"/>
              <a:gd name="connsiteX76-7849" fmla="*/ 269 w 684"/>
              <a:gd name="connsiteY76-7850" fmla="*/ 42 h 131"/>
              <a:gd name="connsiteX77-7851" fmla="*/ 290 w 684"/>
              <a:gd name="connsiteY77-7852" fmla="*/ 36 h 131"/>
              <a:gd name="connsiteX78-7853" fmla="*/ 311 w 684"/>
              <a:gd name="connsiteY78-7854" fmla="*/ 36 h 131"/>
              <a:gd name="connsiteX79-7855" fmla="*/ 332 w 684"/>
              <a:gd name="connsiteY79-7856" fmla="*/ 31 h 131"/>
              <a:gd name="connsiteX80-7857" fmla="*/ 342 w 684"/>
              <a:gd name="connsiteY80-7858" fmla="*/ 31 h 131"/>
              <a:gd name="connsiteX81-7859" fmla="*/ 358 w 684"/>
              <a:gd name="connsiteY81-7860" fmla="*/ 31 h 131"/>
              <a:gd name="connsiteX82-7861" fmla="*/ 363 w 684"/>
              <a:gd name="connsiteY82-7862" fmla="*/ 31 h 131"/>
              <a:gd name="connsiteX83-7863" fmla="*/ 368 w 684"/>
              <a:gd name="connsiteY83-7864" fmla="*/ 31 h 131"/>
              <a:gd name="connsiteX84-7865" fmla="*/ 368 w 684"/>
              <a:gd name="connsiteY84-7866" fmla="*/ 31 h 131"/>
              <a:gd name="connsiteX0-7867" fmla="*/ 368 w 684"/>
              <a:gd name="connsiteY0-7868" fmla="*/ 31 h 131"/>
              <a:gd name="connsiteX1-7869" fmla="*/ 374 w 684"/>
              <a:gd name="connsiteY1-7870" fmla="*/ 31 h 131"/>
              <a:gd name="connsiteX2-7871" fmla="*/ 379 w 684"/>
              <a:gd name="connsiteY2-7872" fmla="*/ 31 h 131"/>
              <a:gd name="connsiteX3-7873" fmla="*/ 395 w 684"/>
              <a:gd name="connsiteY3-7874" fmla="*/ 26 h 131"/>
              <a:gd name="connsiteX4-7875" fmla="*/ 405 w 684"/>
              <a:gd name="connsiteY4-7876" fmla="*/ 26 h 131"/>
              <a:gd name="connsiteX5-7877" fmla="*/ 421 w 684"/>
              <a:gd name="connsiteY5-7878" fmla="*/ 26 h 131"/>
              <a:gd name="connsiteX6-7879" fmla="*/ 442 w 684"/>
              <a:gd name="connsiteY6-7880" fmla="*/ 21 h 131"/>
              <a:gd name="connsiteX7-7881" fmla="*/ 468 w 684"/>
              <a:gd name="connsiteY7-7882" fmla="*/ 21 h 131"/>
              <a:gd name="connsiteX8-7883" fmla="*/ 495 w 684"/>
              <a:gd name="connsiteY8-7884" fmla="*/ 15 h 131"/>
              <a:gd name="connsiteX9-7885" fmla="*/ 547 w 684"/>
              <a:gd name="connsiteY9-7886" fmla="*/ 10 h 131"/>
              <a:gd name="connsiteX10-7887" fmla="*/ 595 w 684"/>
              <a:gd name="connsiteY10-7888" fmla="*/ 5 h 131"/>
              <a:gd name="connsiteX11-7889" fmla="*/ 642 w 684"/>
              <a:gd name="connsiteY11-7890" fmla="*/ 0 h 131"/>
              <a:gd name="connsiteX12-7891" fmla="*/ 684 w 684"/>
              <a:gd name="connsiteY12-7892" fmla="*/ 0 h 131"/>
              <a:gd name="connsiteX13-7893" fmla="*/ 663 w 684"/>
              <a:gd name="connsiteY13-7894" fmla="*/ 36 h 131"/>
              <a:gd name="connsiteX14-7895" fmla="*/ 653 w 684"/>
              <a:gd name="connsiteY14-7896" fmla="*/ 36 h 131"/>
              <a:gd name="connsiteX15-7897" fmla="*/ 637 w 684"/>
              <a:gd name="connsiteY15-7898" fmla="*/ 36 h 131"/>
              <a:gd name="connsiteX16-7899" fmla="*/ 626 w 684"/>
              <a:gd name="connsiteY16-7900" fmla="*/ 36 h 131"/>
              <a:gd name="connsiteX17-7901" fmla="*/ 610 w 684"/>
              <a:gd name="connsiteY17-7902" fmla="*/ 36 h 131"/>
              <a:gd name="connsiteX18-7903" fmla="*/ 595 w 684"/>
              <a:gd name="connsiteY18-7904" fmla="*/ 42 h 131"/>
              <a:gd name="connsiteX19-7905" fmla="*/ 579 w 684"/>
              <a:gd name="connsiteY19-7906" fmla="*/ 42 h 131"/>
              <a:gd name="connsiteX20-7907" fmla="*/ 558 w 684"/>
              <a:gd name="connsiteY20-7908" fmla="*/ 42 h 131"/>
              <a:gd name="connsiteX21-7909" fmla="*/ 542 w 684"/>
              <a:gd name="connsiteY21-7910" fmla="*/ 42 h 131"/>
              <a:gd name="connsiteX22-7911" fmla="*/ 521 w 684"/>
              <a:gd name="connsiteY22-7912" fmla="*/ 47 h 131"/>
              <a:gd name="connsiteX23-7913" fmla="*/ 500 w 684"/>
              <a:gd name="connsiteY23-7914" fmla="*/ 47 h 131"/>
              <a:gd name="connsiteX24-7915" fmla="*/ 479 w 684"/>
              <a:gd name="connsiteY24-7916" fmla="*/ 52 h 131"/>
              <a:gd name="connsiteX25-7917" fmla="*/ 458 w 684"/>
              <a:gd name="connsiteY25-7918" fmla="*/ 52 h 131"/>
              <a:gd name="connsiteX26-7919" fmla="*/ 432 w 684"/>
              <a:gd name="connsiteY26-7920" fmla="*/ 58 h 131"/>
              <a:gd name="connsiteX27-7921" fmla="*/ 405 w 684"/>
              <a:gd name="connsiteY27-7922" fmla="*/ 58 h 131"/>
              <a:gd name="connsiteX28-7923" fmla="*/ 384 w 684"/>
              <a:gd name="connsiteY28-7924" fmla="*/ 63 h 131"/>
              <a:gd name="connsiteX29-7925" fmla="*/ 353 w 684"/>
              <a:gd name="connsiteY29-7926" fmla="*/ 63 h 131"/>
              <a:gd name="connsiteX30-7927" fmla="*/ 326 w 684"/>
              <a:gd name="connsiteY30-7928" fmla="*/ 68 h 131"/>
              <a:gd name="connsiteX31-7929" fmla="*/ 305 w 684"/>
              <a:gd name="connsiteY31-7930" fmla="*/ 73 h 131"/>
              <a:gd name="connsiteX32-7931" fmla="*/ 279 w 684"/>
              <a:gd name="connsiteY32-7932" fmla="*/ 79 h 131"/>
              <a:gd name="connsiteX33-7933" fmla="*/ 258 w 684"/>
              <a:gd name="connsiteY33-7934" fmla="*/ 79 h 131"/>
              <a:gd name="connsiteX34-7935" fmla="*/ 237 w 684"/>
              <a:gd name="connsiteY34-7936" fmla="*/ 84 h 131"/>
              <a:gd name="connsiteX35-7937" fmla="*/ 216 w 684"/>
              <a:gd name="connsiteY35-7938" fmla="*/ 89 h 131"/>
              <a:gd name="connsiteX36-7939" fmla="*/ 200 w 684"/>
              <a:gd name="connsiteY36-7940" fmla="*/ 89 h 131"/>
              <a:gd name="connsiteX37-7941" fmla="*/ 184 w 684"/>
              <a:gd name="connsiteY37-7942" fmla="*/ 94 h 131"/>
              <a:gd name="connsiteX38-7943" fmla="*/ 169 w 684"/>
              <a:gd name="connsiteY38-7944" fmla="*/ 94 h 131"/>
              <a:gd name="connsiteX39-7945" fmla="*/ 153 w 684"/>
              <a:gd name="connsiteY39-7946" fmla="*/ 100 h 131"/>
              <a:gd name="connsiteX40-7947" fmla="*/ 142 w 684"/>
              <a:gd name="connsiteY40-7948" fmla="*/ 100 h 131"/>
              <a:gd name="connsiteX41-7949" fmla="*/ 132 w 684"/>
              <a:gd name="connsiteY41-7950" fmla="*/ 105 h 131"/>
              <a:gd name="connsiteX42-7951" fmla="*/ 127 w 684"/>
              <a:gd name="connsiteY42-7952" fmla="*/ 105 h 131"/>
              <a:gd name="connsiteX43-7953" fmla="*/ 116 w 684"/>
              <a:gd name="connsiteY43-7954" fmla="*/ 110 h 131"/>
              <a:gd name="connsiteX44-7955" fmla="*/ 111 w 684"/>
              <a:gd name="connsiteY44-7956" fmla="*/ 110 h 131"/>
              <a:gd name="connsiteX45-7957" fmla="*/ 105 w 684"/>
              <a:gd name="connsiteY45-7958" fmla="*/ 115 h 131"/>
              <a:gd name="connsiteX46-7959" fmla="*/ 90 w 684"/>
              <a:gd name="connsiteY46-7960" fmla="*/ 121 h 131"/>
              <a:gd name="connsiteX47-7961" fmla="*/ 79 w 684"/>
              <a:gd name="connsiteY47-7962" fmla="*/ 126 h 131"/>
              <a:gd name="connsiteX48-7963" fmla="*/ 69 w 684"/>
              <a:gd name="connsiteY48-7964" fmla="*/ 131 h 131"/>
              <a:gd name="connsiteX49-7965" fmla="*/ 63 w 684"/>
              <a:gd name="connsiteY49-7966" fmla="*/ 131 h 131"/>
              <a:gd name="connsiteX50-7967" fmla="*/ 58 w 684"/>
              <a:gd name="connsiteY50-7968" fmla="*/ 131 h 131"/>
              <a:gd name="connsiteX51-7969" fmla="*/ 53 w 684"/>
              <a:gd name="connsiteY51-7970" fmla="*/ 131 h 131"/>
              <a:gd name="connsiteX52-7971" fmla="*/ 48 w 684"/>
              <a:gd name="connsiteY52-7972" fmla="*/ 131 h 131"/>
              <a:gd name="connsiteX53-7973" fmla="*/ 37 w 684"/>
              <a:gd name="connsiteY53-7974" fmla="*/ 121 h 131"/>
              <a:gd name="connsiteX54-7975" fmla="*/ 27 w 684"/>
              <a:gd name="connsiteY54-7976" fmla="*/ 115 h 131"/>
              <a:gd name="connsiteX55-7977" fmla="*/ 16 w 684"/>
              <a:gd name="connsiteY55-7978" fmla="*/ 105 h 131"/>
              <a:gd name="connsiteX56-7979" fmla="*/ 11 w 684"/>
              <a:gd name="connsiteY56-7980" fmla="*/ 100 h 131"/>
              <a:gd name="connsiteX57-7981" fmla="*/ 6 w 684"/>
              <a:gd name="connsiteY57-7982" fmla="*/ 89 h 131"/>
              <a:gd name="connsiteX58-7983" fmla="*/ 0 w 684"/>
              <a:gd name="connsiteY58-7984" fmla="*/ 84 h 131"/>
              <a:gd name="connsiteX59-7985" fmla="*/ 6 w 684"/>
              <a:gd name="connsiteY59-7986" fmla="*/ 79 h 131"/>
              <a:gd name="connsiteX60-7987" fmla="*/ 11 w 684"/>
              <a:gd name="connsiteY60-7988" fmla="*/ 73 h 131"/>
              <a:gd name="connsiteX61-7989" fmla="*/ 16 w 684"/>
              <a:gd name="connsiteY61-7990" fmla="*/ 68 h 131"/>
              <a:gd name="connsiteX62-7991" fmla="*/ 111 w 684"/>
              <a:gd name="connsiteY62-7992" fmla="*/ 36 h 131"/>
              <a:gd name="connsiteX63-7993" fmla="*/ 111 w 684"/>
              <a:gd name="connsiteY63-7994" fmla="*/ 47 h 131"/>
              <a:gd name="connsiteX64-7995" fmla="*/ 111 w 684"/>
              <a:gd name="connsiteY64-7996" fmla="*/ 47 h 131"/>
              <a:gd name="connsiteX65-7997" fmla="*/ 111 w 684"/>
              <a:gd name="connsiteY65-7998" fmla="*/ 52 h 131"/>
              <a:gd name="connsiteX66-7999" fmla="*/ 116 w 684"/>
              <a:gd name="connsiteY66-8000" fmla="*/ 52 h 131"/>
              <a:gd name="connsiteX67-8001" fmla="*/ 116 w 684"/>
              <a:gd name="connsiteY67-8002" fmla="*/ 52 h 131"/>
              <a:gd name="connsiteX68-8003" fmla="*/ 121 w 684"/>
              <a:gd name="connsiteY68-8004" fmla="*/ 52 h 131"/>
              <a:gd name="connsiteX69-8005" fmla="*/ 132 w 684"/>
              <a:gd name="connsiteY69-8006" fmla="*/ 52 h 131"/>
              <a:gd name="connsiteX70-8007" fmla="*/ 148 w 684"/>
              <a:gd name="connsiteY70-8008" fmla="*/ 52 h 131"/>
              <a:gd name="connsiteX71-8009" fmla="*/ 169 w 684"/>
              <a:gd name="connsiteY71-8010" fmla="*/ 52 h 131"/>
              <a:gd name="connsiteX72-8011" fmla="*/ 190 w 684"/>
              <a:gd name="connsiteY72-8012" fmla="*/ 52 h 131"/>
              <a:gd name="connsiteX73-8013" fmla="*/ 211 w 684"/>
              <a:gd name="connsiteY73-8014" fmla="*/ 47 h 131"/>
              <a:gd name="connsiteX74-8015" fmla="*/ 242 w 684"/>
              <a:gd name="connsiteY74-8016" fmla="*/ 42 h 131"/>
              <a:gd name="connsiteX75-8017" fmla="*/ 269 w 684"/>
              <a:gd name="connsiteY75-8018" fmla="*/ 42 h 131"/>
              <a:gd name="connsiteX76-8019" fmla="*/ 290 w 684"/>
              <a:gd name="connsiteY76-8020" fmla="*/ 36 h 131"/>
              <a:gd name="connsiteX77-8021" fmla="*/ 311 w 684"/>
              <a:gd name="connsiteY77-8022" fmla="*/ 36 h 131"/>
              <a:gd name="connsiteX78-8023" fmla="*/ 332 w 684"/>
              <a:gd name="connsiteY78-8024" fmla="*/ 31 h 131"/>
              <a:gd name="connsiteX79-8025" fmla="*/ 342 w 684"/>
              <a:gd name="connsiteY79-8026" fmla="*/ 31 h 131"/>
              <a:gd name="connsiteX80-8027" fmla="*/ 358 w 684"/>
              <a:gd name="connsiteY80-8028" fmla="*/ 31 h 131"/>
              <a:gd name="connsiteX81-8029" fmla="*/ 363 w 684"/>
              <a:gd name="connsiteY81-8030" fmla="*/ 31 h 131"/>
              <a:gd name="connsiteX82-8031" fmla="*/ 368 w 684"/>
              <a:gd name="connsiteY82-8032" fmla="*/ 31 h 131"/>
              <a:gd name="connsiteX83-8033" fmla="*/ 368 w 684"/>
              <a:gd name="connsiteY83-8034" fmla="*/ 31 h 131"/>
              <a:gd name="connsiteX0-8035" fmla="*/ 368 w 684"/>
              <a:gd name="connsiteY0-8036" fmla="*/ 31 h 131"/>
              <a:gd name="connsiteX1-8037" fmla="*/ 374 w 684"/>
              <a:gd name="connsiteY1-8038" fmla="*/ 31 h 131"/>
              <a:gd name="connsiteX2-8039" fmla="*/ 379 w 684"/>
              <a:gd name="connsiteY2-8040" fmla="*/ 31 h 131"/>
              <a:gd name="connsiteX3-8041" fmla="*/ 395 w 684"/>
              <a:gd name="connsiteY3-8042" fmla="*/ 26 h 131"/>
              <a:gd name="connsiteX4-8043" fmla="*/ 405 w 684"/>
              <a:gd name="connsiteY4-8044" fmla="*/ 26 h 131"/>
              <a:gd name="connsiteX5-8045" fmla="*/ 421 w 684"/>
              <a:gd name="connsiteY5-8046" fmla="*/ 26 h 131"/>
              <a:gd name="connsiteX6-8047" fmla="*/ 442 w 684"/>
              <a:gd name="connsiteY6-8048" fmla="*/ 21 h 131"/>
              <a:gd name="connsiteX7-8049" fmla="*/ 468 w 684"/>
              <a:gd name="connsiteY7-8050" fmla="*/ 21 h 131"/>
              <a:gd name="connsiteX8-8051" fmla="*/ 495 w 684"/>
              <a:gd name="connsiteY8-8052" fmla="*/ 15 h 131"/>
              <a:gd name="connsiteX9-8053" fmla="*/ 547 w 684"/>
              <a:gd name="connsiteY9-8054" fmla="*/ 10 h 131"/>
              <a:gd name="connsiteX10-8055" fmla="*/ 595 w 684"/>
              <a:gd name="connsiteY10-8056" fmla="*/ 5 h 131"/>
              <a:gd name="connsiteX11-8057" fmla="*/ 642 w 684"/>
              <a:gd name="connsiteY11-8058" fmla="*/ 0 h 131"/>
              <a:gd name="connsiteX12-8059" fmla="*/ 684 w 684"/>
              <a:gd name="connsiteY12-8060" fmla="*/ 0 h 131"/>
              <a:gd name="connsiteX13-8061" fmla="*/ 663 w 684"/>
              <a:gd name="connsiteY13-8062" fmla="*/ 36 h 131"/>
              <a:gd name="connsiteX14-8063" fmla="*/ 653 w 684"/>
              <a:gd name="connsiteY14-8064" fmla="*/ 36 h 131"/>
              <a:gd name="connsiteX15-8065" fmla="*/ 637 w 684"/>
              <a:gd name="connsiteY15-8066" fmla="*/ 36 h 131"/>
              <a:gd name="connsiteX16-8067" fmla="*/ 626 w 684"/>
              <a:gd name="connsiteY16-8068" fmla="*/ 36 h 131"/>
              <a:gd name="connsiteX17-8069" fmla="*/ 610 w 684"/>
              <a:gd name="connsiteY17-8070" fmla="*/ 36 h 131"/>
              <a:gd name="connsiteX18-8071" fmla="*/ 595 w 684"/>
              <a:gd name="connsiteY18-8072" fmla="*/ 42 h 131"/>
              <a:gd name="connsiteX19-8073" fmla="*/ 579 w 684"/>
              <a:gd name="connsiteY19-8074" fmla="*/ 42 h 131"/>
              <a:gd name="connsiteX20-8075" fmla="*/ 558 w 684"/>
              <a:gd name="connsiteY20-8076" fmla="*/ 42 h 131"/>
              <a:gd name="connsiteX21-8077" fmla="*/ 542 w 684"/>
              <a:gd name="connsiteY21-8078" fmla="*/ 42 h 131"/>
              <a:gd name="connsiteX22-8079" fmla="*/ 521 w 684"/>
              <a:gd name="connsiteY22-8080" fmla="*/ 47 h 131"/>
              <a:gd name="connsiteX23-8081" fmla="*/ 500 w 684"/>
              <a:gd name="connsiteY23-8082" fmla="*/ 47 h 131"/>
              <a:gd name="connsiteX24-8083" fmla="*/ 479 w 684"/>
              <a:gd name="connsiteY24-8084" fmla="*/ 52 h 131"/>
              <a:gd name="connsiteX25-8085" fmla="*/ 458 w 684"/>
              <a:gd name="connsiteY25-8086" fmla="*/ 52 h 131"/>
              <a:gd name="connsiteX26-8087" fmla="*/ 432 w 684"/>
              <a:gd name="connsiteY26-8088" fmla="*/ 58 h 131"/>
              <a:gd name="connsiteX27-8089" fmla="*/ 405 w 684"/>
              <a:gd name="connsiteY27-8090" fmla="*/ 58 h 131"/>
              <a:gd name="connsiteX28-8091" fmla="*/ 384 w 684"/>
              <a:gd name="connsiteY28-8092" fmla="*/ 63 h 131"/>
              <a:gd name="connsiteX29-8093" fmla="*/ 353 w 684"/>
              <a:gd name="connsiteY29-8094" fmla="*/ 63 h 131"/>
              <a:gd name="connsiteX30-8095" fmla="*/ 326 w 684"/>
              <a:gd name="connsiteY30-8096" fmla="*/ 68 h 131"/>
              <a:gd name="connsiteX31-8097" fmla="*/ 305 w 684"/>
              <a:gd name="connsiteY31-8098" fmla="*/ 73 h 131"/>
              <a:gd name="connsiteX32-8099" fmla="*/ 279 w 684"/>
              <a:gd name="connsiteY32-8100" fmla="*/ 79 h 131"/>
              <a:gd name="connsiteX33-8101" fmla="*/ 258 w 684"/>
              <a:gd name="connsiteY33-8102" fmla="*/ 79 h 131"/>
              <a:gd name="connsiteX34-8103" fmla="*/ 237 w 684"/>
              <a:gd name="connsiteY34-8104" fmla="*/ 84 h 131"/>
              <a:gd name="connsiteX35-8105" fmla="*/ 216 w 684"/>
              <a:gd name="connsiteY35-8106" fmla="*/ 89 h 131"/>
              <a:gd name="connsiteX36-8107" fmla="*/ 200 w 684"/>
              <a:gd name="connsiteY36-8108" fmla="*/ 89 h 131"/>
              <a:gd name="connsiteX37-8109" fmla="*/ 184 w 684"/>
              <a:gd name="connsiteY37-8110" fmla="*/ 94 h 131"/>
              <a:gd name="connsiteX38-8111" fmla="*/ 169 w 684"/>
              <a:gd name="connsiteY38-8112" fmla="*/ 94 h 131"/>
              <a:gd name="connsiteX39-8113" fmla="*/ 153 w 684"/>
              <a:gd name="connsiteY39-8114" fmla="*/ 100 h 131"/>
              <a:gd name="connsiteX40-8115" fmla="*/ 142 w 684"/>
              <a:gd name="connsiteY40-8116" fmla="*/ 100 h 131"/>
              <a:gd name="connsiteX41-8117" fmla="*/ 132 w 684"/>
              <a:gd name="connsiteY41-8118" fmla="*/ 105 h 131"/>
              <a:gd name="connsiteX42-8119" fmla="*/ 127 w 684"/>
              <a:gd name="connsiteY42-8120" fmla="*/ 105 h 131"/>
              <a:gd name="connsiteX43-8121" fmla="*/ 116 w 684"/>
              <a:gd name="connsiteY43-8122" fmla="*/ 110 h 131"/>
              <a:gd name="connsiteX44-8123" fmla="*/ 111 w 684"/>
              <a:gd name="connsiteY44-8124" fmla="*/ 110 h 131"/>
              <a:gd name="connsiteX45-8125" fmla="*/ 105 w 684"/>
              <a:gd name="connsiteY45-8126" fmla="*/ 115 h 131"/>
              <a:gd name="connsiteX46-8127" fmla="*/ 90 w 684"/>
              <a:gd name="connsiteY46-8128" fmla="*/ 121 h 131"/>
              <a:gd name="connsiteX47-8129" fmla="*/ 79 w 684"/>
              <a:gd name="connsiteY47-8130" fmla="*/ 126 h 131"/>
              <a:gd name="connsiteX48-8131" fmla="*/ 69 w 684"/>
              <a:gd name="connsiteY48-8132" fmla="*/ 131 h 131"/>
              <a:gd name="connsiteX49-8133" fmla="*/ 63 w 684"/>
              <a:gd name="connsiteY49-8134" fmla="*/ 131 h 131"/>
              <a:gd name="connsiteX50-8135" fmla="*/ 58 w 684"/>
              <a:gd name="connsiteY50-8136" fmla="*/ 131 h 131"/>
              <a:gd name="connsiteX51-8137" fmla="*/ 53 w 684"/>
              <a:gd name="connsiteY51-8138" fmla="*/ 131 h 131"/>
              <a:gd name="connsiteX52-8139" fmla="*/ 48 w 684"/>
              <a:gd name="connsiteY52-8140" fmla="*/ 131 h 131"/>
              <a:gd name="connsiteX53-8141" fmla="*/ 37 w 684"/>
              <a:gd name="connsiteY53-8142" fmla="*/ 121 h 131"/>
              <a:gd name="connsiteX54-8143" fmla="*/ 27 w 684"/>
              <a:gd name="connsiteY54-8144" fmla="*/ 115 h 131"/>
              <a:gd name="connsiteX55-8145" fmla="*/ 16 w 684"/>
              <a:gd name="connsiteY55-8146" fmla="*/ 105 h 131"/>
              <a:gd name="connsiteX56-8147" fmla="*/ 11 w 684"/>
              <a:gd name="connsiteY56-8148" fmla="*/ 100 h 131"/>
              <a:gd name="connsiteX57-8149" fmla="*/ 6 w 684"/>
              <a:gd name="connsiteY57-8150" fmla="*/ 89 h 131"/>
              <a:gd name="connsiteX58-8151" fmla="*/ 0 w 684"/>
              <a:gd name="connsiteY58-8152" fmla="*/ 84 h 131"/>
              <a:gd name="connsiteX59-8153" fmla="*/ 6 w 684"/>
              <a:gd name="connsiteY59-8154" fmla="*/ 79 h 131"/>
              <a:gd name="connsiteX60-8155" fmla="*/ 11 w 684"/>
              <a:gd name="connsiteY60-8156" fmla="*/ 73 h 131"/>
              <a:gd name="connsiteX61-8157" fmla="*/ 16 w 684"/>
              <a:gd name="connsiteY61-8158" fmla="*/ 68 h 131"/>
              <a:gd name="connsiteX62-8159" fmla="*/ 111 w 684"/>
              <a:gd name="connsiteY62-8160" fmla="*/ 47 h 131"/>
              <a:gd name="connsiteX63-8161" fmla="*/ 111 w 684"/>
              <a:gd name="connsiteY63-8162" fmla="*/ 47 h 131"/>
              <a:gd name="connsiteX64-8163" fmla="*/ 111 w 684"/>
              <a:gd name="connsiteY64-8164" fmla="*/ 52 h 131"/>
              <a:gd name="connsiteX65-8165" fmla="*/ 116 w 684"/>
              <a:gd name="connsiteY65-8166" fmla="*/ 52 h 131"/>
              <a:gd name="connsiteX66-8167" fmla="*/ 116 w 684"/>
              <a:gd name="connsiteY66-8168" fmla="*/ 52 h 131"/>
              <a:gd name="connsiteX67-8169" fmla="*/ 121 w 684"/>
              <a:gd name="connsiteY67-8170" fmla="*/ 52 h 131"/>
              <a:gd name="connsiteX68-8171" fmla="*/ 132 w 684"/>
              <a:gd name="connsiteY68-8172" fmla="*/ 52 h 131"/>
              <a:gd name="connsiteX69-8173" fmla="*/ 148 w 684"/>
              <a:gd name="connsiteY69-8174" fmla="*/ 52 h 131"/>
              <a:gd name="connsiteX70-8175" fmla="*/ 169 w 684"/>
              <a:gd name="connsiteY70-8176" fmla="*/ 52 h 131"/>
              <a:gd name="connsiteX71-8177" fmla="*/ 190 w 684"/>
              <a:gd name="connsiteY71-8178" fmla="*/ 52 h 131"/>
              <a:gd name="connsiteX72-8179" fmla="*/ 211 w 684"/>
              <a:gd name="connsiteY72-8180" fmla="*/ 47 h 131"/>
              <a:gd name="connsiteX73-8181" fmla="*/ 242 w 684"/>
              <a:gd name="connsiteY73-8182" fmla="*/ 42 h 131"/>
              <a:gd name="connsiteX74-8183" fmla="*/ 269 w 684"/>
              <a:gd name="connsiteY74-8184" fmla="*/ 42 h 131"/>
              <a:gd name="connsiteX75-8185" fmla="*/ 290 w 684"/>
              <a:gd name="connsiteY75-8186" fmla="*/ 36 h 131"/>
              <a:gd name="connsiteX76-8187" fmla="*/ 311 w 684"/>
              <a:gd name="connsiteY76-8188" fmla="*/ 36 h 131"/>
              <a:gd name="connsiteX77-8189" fmla="*/ 332 w 684"/>
              <a:gd name="connsiteY77-8190" fmla="*/ 31 h 131"/>
              <a:gd name="connsiteX78-8191" fmla="*/ 342 w 684"/>
              <a:gd name="connsiteY78-8192" fmla="*/ 31 h 131"/>
              <a:gd name="connsiteX79-8193" fmla="*/ 358 w 684"/>
              <a:gd name="connsiteY79-8194" fmla="*/ 31 h 131"/>
              <a:gd name="connsiteX80-8195" fmla="*/ 363 w 684"/>
              <a:gd name="connsiteY80-8196" fmla="*/ 31 h 131"/>
              <a:gd name="connsiteX81-8197" fmla="*/ 368 w 684"/>
              <a:gd name="connsiteY81-8198" fmla="*/ 31 h 131"/>
              <a:gd name="connsiteX82-8199" fmla="*/ 368 w 684"/>
              <a:gd name="connsiteY82-8200" fmla="*/ 31 h 131"/>
              <a:gd name="connsiteX0-8201" fmla="*/ 368 w 684"/>
              <a:gd name="connsiteY0-8202" fmla="*/ 31 h 131"/>
              <a:gd name="connsiteX1-8203" fmla="*/ 374 w 684"/>
              <a:gd name="connsiteY1-8204" fmla="*/ 31 h 131"/>
              <a:gd name="connsiteX2-8205" fmla="*/ 379 w 684"/>
              <a:gd name="connsiteY2-8206" fmla="*/ 31 h 131"/>
              <a:gd name="connsiteX3-8207" fmla="*/ 395 w 684"/>
              <a:gd name="connsiteY3-8208" fmla="*/ 26 h 131"/>
              <a:gd name="connsiteX4-8209" fmla="*/ 405 w 684"/>
              <a:gd name="connsiteY4-8210" fmla="*/ 26 h 131"/>
              <a:gd name="connsiteX5-8211" fmla="*/ 421 w 684"/>
              <a:gd name="connsiteY5-8212" fmla="*/ 26 h 131"/>
              <a:gd name="connsiteX6-8213" fmla="*/ 442 w 684"/>
              <a:gd name="connsiteY6-8214" fmla="*/ 21 h 131"/>
              <a:gd name="connsiteX7-8215" fmla="*/ 468 w 684"/>
              <a:gd name="connsiteY7-8216" fmla="*/ 21 h 131"/>
              <a:gd name="connsiteX8-8217" fmla="*/ 495 w 684"/>
              <a:gd name="connsiteY8-8218" fmla="*/ 15 h 131"/>
              <a:gd name="connsiteX9-8219" fmla="*/ 547 w 684"/>
              <a:gd name="connsiteY9-8220" fmla="*/ 10 h 131"/>
              <a:gd name="connsiteX10-8221" fmla="*/ 595 w 684"/>
              <a:gd name="connsiteY10-8222" fmla="*/ 5 h 131"/>
              <a:gd name="connsiteX11-8223" fmla="*/ 642 w 684"/>
              <a:gd name="connsiteY11-8224" fmla="*/ 0 h 131"/>
              <a:gd name="connsiteX12-8225" fmla="*/ 684 w 684"/>
              <a:gd name="connsiteY12-8226" fmla="*/ 0 h 131"/>
              <a:gd name="connsiteX13-8227" fmla="*/ 663 w 684"/>
              <a:gd name="connsiteY13-8228" fmla="*/ 36 h 131"/>
              <a:gd name="connsiteX14-8229" fmla="*/ 653 w 684"/>
              <a:gd name="connsiteY14-8230" fmla="*/ 36 h 131"/>
              <a:gd name="connsiteX15-8231" fmla="*/ 637 w 684"/>
              <a:gd name="connsiteY15-8232" fmla="*/ 36 h 131"/>
              <a:gd name="connsiteX16-8233" fmla="*/ 626 w 684"/>
              <a:gd name="connsiteY16-8234" fmla="*/ 36 h 131"/>
              <a:gd name="connsiteX17-8235" fmla="*/ 610 w 684"/>
              <a:gd name="connsiteY17-8236" fmla="*/ 36 h 131"/>
              <a:gd name="connsiteX18-8237" fmla="*/ 595 w 684"/>
              <a:gd name="connsiteY18-8238" fmla="*/ 42 h 131"/>
              <a:gd name="connsiteX19-8239" fmla="*/ 579 w 684"/>
              <a:gd name="connsiteY19-8240" fmla="*/ 42 h 131"/>
              <a:gd name="connsiteX20-8241" fmla="*/ 558 w 684"/>
              <a:gd name="connsiteY20-8242" fmla="*/ 42 h 131"/>
              <a:gd name="connsiteX21-8243" fmla="*/ 542 w 684"/>
              <a:gd name="connsiteY21-8244" fmla="*/ 42 h 131"/>
              <a:gd name="connsiteX22-8245" fmla="*/ 521 w 684"/>
              <a:gd name="connsiteY22-8246" fmla="*/ 47 h 131"/>
              <a:gd name="connsiteX23-8247" fmla="*/ 500 w 684"/>
              <a:gd name="connsiteY23-8248" fmla="*/ 47 h 131"/>
              <a:gd name="connsiteX24-8249" fmla="*/ 479 w 684"/>
              <a:gd name="connsiteY24-8250" fmla="*/ 52 h 131"/>
              <a:gd name="connsiteX25-8251" fmla="*/ 458 w 684"/>
              <a:gd name="connsiteY25-8252" fmla="*/ 52 h 131"/>
              <a:gd name="connsiteX26-8253" fmla="*/ 432 w 684"/>
              <a:gd name="connsiteY26-8254" fmla="*/ 58 h 131"/>
              <a:gd name="connsiteX27-8255" fmla="*/ 405 w 684"/>
              <a:gd name="connsiteY27-8256" fmla="*/ 58 h 131"/>
              <a:gd name="connsiteX28-8257" fmla="*/ 384 w 684"/>
              <a:gd name="connsiteY28-8258" fmla="*/ 63 h 131"/>
              <a:gd name="connsiteX29-8259" fmla="*/ 353 w 684"/>
              <a:gd name="connsiteY29-8260" fmla="*/ 63 h 131"/>
              <a:gd name="connsiteX30-8261" fmla="*/ 326 w 684"/>
              <a:gd name="connsiteY30-8262" fmla="*/ 68 h 131"/>
              <a:gd name="connsiteX31-8263" fmla="*/ 305 w 684"/>
              <a:gd name="connsiteY31-8264" fmla="*/ 73 h 131"/>
              <a:gd name="connsiteX32-8265" fmla="*/ 279 w 684"/>
              <a:gd name="connsiteY32-8266" fmla="*/ 79 h 131"/>
              <a:gd name="connsiteX33-8267" fmla="*/ 258 w 684"/>
              <a:gd name="connsiteY33-8268" fmla="*/ 79 h 131"/>
              <a:gd name="connsiteX34-8269" fmla="*/ 237 w 684"/>
              <a:gd name="connsiteY34-8270" fmla="*/ 84 h 131"/>
              <a:gd name="connsiteX35-8271" fmla="*/ 216 w 684"/>
              <a:gd name="connsiteY35-8272" fmla="*/ 89 h 131"/>
              <a:gd name="connsiteX36-8273" fmla="*/ 200 w 684"/>
              <a:gd name="connsiteY36-8274" fmla="*/ 89 h 131"/>
              <a:gd name="connsiteX37-8275" fmla="*/ 184 w 684"/>
              <a:gd name="connsiteY37-8276" fmla="*/ 94 h 131"/>
              <a:gd name="connsiteX38-8277" fmla="*/ 169 w 684"/>
              <a:gd name="connsiteY38-8278" fmla="*/ 94 h 131"/>
              <a:gd name="connsiteX39-8279" fmla="*/ 153 w 684"/>
              <a:gd name="connsiteY39-8280" fmla="*/ 100 h 131"/>
              <a:gd name="connsiteX40-8281" fmla="*/ 142 w 684"/>
              <a:gd name="connsiteY40-8282" fmla="*/ 100 h 131"/>
              <a:gd name="connsiteX41-8283" fmla="*/ 132 w 684"/>
              <a:gd name="connsiteY41-8284" fmla="*/ 105 h 131"/>
              <a:gd name="connsiteX42-8285" fmla="*/ 127 w 684"/>
              <a:gd name="connsiteY42-8286" fmla="*/ 105 h 131"/>
              <a:gd name="connsiteX43-8287" fmla="*/ 116 w 684"/>
              <a:gd name="connsiteY43-8288" fmla="*/ 110 h 131"/>
              <a:gd name="connsiteX44-8289" fmla="*/ 111 w 684"/>
              <a:gd name="connsiteY44-8290" fmla="*/ 110 h 131"/>
              <a:gd name="connsiteX45-8291" fmla="*/ 105 w 684"/>
              <a:gd name="connsiteY45-8292" fmla="*/ 115 h 131"/>
              <a:gd name="connsiteX46-8293" fmla="*/ 90 w 684"/>
              <a:gd name="connsiteY46-8294" fmla="*/ 121 h 131"/>
              <a:gd name="connsiteX47-8295" fmla="*/ 79 w 684"/>
              <a:gd name="connsiteY47-8296" fmla="*/ 126 h 131"/>
              <a:gd name="connsiteX48-8297" fmla="*/ 69 w 684"/>
              <a:gd name="connsiteY48-8298" fmla="*/ 131 h 131"/>
              <a:gd name="connsiteX49-8299" fmla="*/ 63 w 684"/>
              <a:gd name="connsiteY49-8300" fmla="*/ 131 h 131"/>
              <a:gd name="connsiteX50-8301" fmla="*/ 58 w 684"/>
              <a:gd name="connsiteY50-8302" fmla="*/ 131 h 131"/>
              <a:gd name="connsiteX51-8303" fmla="*/ 53 w 684"/>
              <a:gd name="connsiteY51-8304" fmla="*/ 131 h 131"/>
              <a:gd name="connsiteX52-8305" fmla="*/ 48 w 684"/>
              <a:gd name="connsiteY52-8306" fmla="*/ 131 h 131"/>
              <a:gd name="connsiteX53-8307" fmla="*/ 37 w 684"/>
              <a:gd name="connsiteY53-8308" fmla="*/ 121 h 131"/>
              <a:gd name="connsiteX54-8309" fmla="*/ 27 w 684"/>
              <a:gd name="connsiteY54-8310" fmla="*/ 115 h 131"/>
              <a:gd name="connsiteX55-8311" fmla="*/ 16 w 684"/>
              <a:gd name="connsiteY55-8312" fmla="*/ 105 h 131"/>
              <a:gd name="connsiteX56-8313" fmla="*/ 11 w 684"/>
              <a:gd name="connsiteY56-8314" fmla="*/ 100 h 131"/>
              <a:gd name="connsiteX57-8315" fmla="*/ 6 w 684"/>
              <a:gd name="connsiteY57-8316" fmla="*/ 89 h 131"/>
              <a:gd name="connsiteX58-8317" fmla="*/ 0 w 684"/>
              <a:gd name="connsiteY58-8318" fmla="*/ 84 h 131"/>
              <a:gd name="connsiteX59-8319" fmla="*/ 6 w 684"/>
              <a:gd name="connsiteY59-8320" fmla="*/ 79 h 131"/>
              <a:gd name="connsiteX60-8321" fmla="*/ 11 w 684"/>
              <a:gd name="connsiteY60-8322" fmla="*/ 73 h 131"/>
              <a:gd name="connsiteX61-8323" fmla="*/ 111 w 684"/>
              <a:gd name="connsiteY61-8324" fmla="*/ 47 h 131"/>
              <a:gd name="connsiteX62-8325" fmla="*/ 111 w 684"/>
              <a:gd name="connsiteY62-8326" fmla="*/ 47 h 131"/>
              <a:gd name="connsiteX63-8327" fmla="*/ 111 w 684"/>
              <a:gd name="connsiteY63-8328" fmla="*/ 52 h 131"/>
              <a:gd name="connsiteX64-8329" fmla="*/ 116 w 684"/>
              <a:gd name="connsiteY64-8330" fmla="*/ 52 h 131"/>
              <a:gd name="connsiteX65-8331" fmla="*/ 116 w 684"/>
              <a:gd name="connsiteY65-8332" fmla="*/ 52 h 131"/>
              <a:gd name="connsiteX66-8333" fmla="*/ 121 w 684"/>
              <a:gd name="connsiteY66-8334" fmla="*/ 52 h 131"/>
              <a:gd name="connsiteX67-8335" fmla="*/ 132 w 684"/>
              <a:gd name="connsiteY67-8336" fmla="*/ 52 h 131"/>
              <a:gd name="connsiteX68-8337" fmla="*/ 148 w 684"/>
              <a:gd name="connsiteY68-8338" fmla="*/ 52 h 131"/>
              <a:gd name="connsiteX69-8339" fmla="*/ 169 w 684"/>
              <a:gd name="connsiteY69-8340" fmla="*/ 52 h 131"/>
              <a:gd name="connsiteX70-8341" fmla="*/ 190 w 684"/>
              <a:gd name="connsiteY70-8342" fmla="*/ 52 h 131"/>
              <a:gd name="connsiteX71-8343" fmla="*/ 211 w 684"/>
              <a:gd name="connsiteY71-8344" fmla="*/ 47 h 131"/>
              <a:gd name="connsiteX72-8345" fmla="*/ 242 w 684"/>
              <a:gd name="connsiteY72-8346" fmla="*/ 42 h 131"/>
              <a:gd name="connsiteX73-8347" fmla="*/ 269 w 684"/>
              <a:gd name="connsiteY73-8348" fmla="*/ 42 h 131"/>
              <a:gd name="connsiteX74-8349" fmla="*/ 290 w 684"/>
              <a:gd name="connsiteY74-8350" fmla="*/ 36 h 131"/>
              <a:gd name="connsiteX75-8351" fmla="*/ 311 w 684"/>
              <a:gd name="connsiteY75-8352" fmla="*/ 36 h 131"/>
              <a:gd name="connsiteX76-8353" fmla="*/ 332 w 684"/>
              <a:gd name="connsiteY76-8354" fmla="*/ 31 h 131"/>
              <a:gd name="connsiteX77-8355" fmla="*/ 342 w 684"/>
              <a:gd name="connsiteY77-8356" fmla="*/ 31 h 131"/>
              <a:gd name="connsiteX78-8357" fmla="*/ 358 w 684"/>
              <a:gd name="connsiteY78-8358" fmla="*/ 31 h 131"/>
              <a:gd name="connsiteX79-8359" fmla="*/ 363 w 684"/>
              <a:gd name="connsiteY79-8360" fmla="*/ 31 h 131"/>
              <a:gd name="connsiteX80-8361" fmla="*/ 368 w 684"/>
              <a:gd name="connsiteY80-8362" fmla="*/ 31 h 131"/>
              <a:gd name="connsiteX81-8363" fmla="*/ 368 w 684"/>
              <a:gd name="connsiteY81-8364" fmla="*/ 31 h 131"/>
              <a:gd name="connsiteX0-8365" fmla="*/ 380 w 696"/>
              <a:gd name="connsiteY0-8366" fmla="*/ 31 h 131"/>
              <a:gd name="connsiteX1-8367" fmla="*/ 386 w 696"/>
              <a:gd name="connsiteY1-8368" fmla="*/ 31 h 131"/>
              <a:gd name="connsiteX2-8369" fmla="*/ 391 w 696"/>
              <a:gd name="connsiteY2-8370" fmla="*/ 31 h 131"/>
              <a:gd name="connsiteX3-8371" fmla="*/ 407 w 696"/>
              <a:gd name="connsiteY3-8372" fmla="*/ 26 h 131"/>
              <a:gd name="connsiteX4-8373" fmla="*/ 417 w 696"/>
              <a:gd name="connsiteY4-8374" fmla="*/ 26 h 131"/>
              <a:gd name="connsiteX5-8375" fmla="*/ 433 w 696"/>
              <a:gd name="connsiteY5-8376" fmla="*/ 26 h 131"/>
              <a:gd name="connsiteX6-8377" fmla="*/ 454 w 696"/>
              <a:gd name="connsiteY6-8378" fmla="*/ 21 h 131"/>
              <a:gd name="connsiteX7-8379" fmla="*/ 480 w 696"/>
              <a:gd name="connsiteY7-8380" fmla="*/ 21 h 131"/>
              <a:gd name="connsiteX8-8381" fmla="*/ 507 w 696"/>
              <a:gd name="connsiteY8-8382" fmla="*/ 15 h 131"/>
              <a:gd name="connsiteX9-8383" fmla="*/ 559 w 696"/>
              <a:gd name="connsiteY9-8384" fmla="*/ 10 h 131"/>
              <a:gd name="connsiteX10-8385" fmla="*/ 607 w 696"/>
              <a:gd name="connsiteY10-8386" fmla="*/ 5 h 131"/>
              <a:gd name="connsiteX11-8387" fmla="*/ 654 w 696"/>
              <a:gd name="connsiteY11-8388" fmla="*/ 0 h 131"/>
              <a:gd name="connsiteX12-8389" fmla="*/ 696 w 696"/>
              <a:gd name="connsiteY12-8390" fmla="*/ 0 h 131"/>
              <a:gd name="connsiteX13-8391" fmla="*/ 675 w 696"/>
              <a:gd name="connsiteY13-8392" fmla="*/ 36 h 131"/>
              <a:gd name="connsiteX14-8393" fmla="*/ 665 w 696"/>
              <a:gd name="connsiteY14-8394" fmla="*/ 36 h 131"/>
              <a:gd name="connsiteX15-8395" fmla="*/ 649 w 696"/>
              <a:gd name="connsiteY15-8396" fmla="*/ 36 h 131"/>
              <a:gd name="connsiteX16-8397" fmla="*/ 638 w 696"/>
              <a:gd name="connsiteY16-8398" fmla="*/ 36 h 131"/>
              <a:gd name="connsiteX17-8399" fmla="*/ 622 w 696"/>
              <a:gd name="connsiteY17-8400" fmla="*/ 36 h 131"/>
              <a:gd name="connsiteX18-8401" fmla="*/ 607 w 696"/>
              <a:gd name="connsiteY18-8402" fmla="*/ 42 h 131"/>
              <a:gd name="connsiteX19-8403" fmla="*/ 591 w 696"/>
              <a:gd name="connsiteY19-8404" fmla="*/ 42 h 131"/>
              <a:gd name="connsiteX20-8405" fmla="*/ 570 w 696"/>
              <a:gd name="connsiteY20-8406" fmla="*/ 42 h 131"/>
              <a:gd name="connsiteX21-8407" fmla="*/ 554 w 696"/>
              <a:gd name="connsiteY21-8408" fmla="*/ 42 h 131"/>
              <a:gd name="connsiteX22-8409" fmla="*/ 533 w 696"/>
              <a:gd name="connsiteY22-8410" fmla="*/ 47 h 131"/>
              <a:gd name="connsiteX23-8411" fmla="*/ 512 w 696"/>
              <a:gd name="connsiteY23-8412" fmla="*/ 47 h 131"/>
              <a:gd name="connsiteX24-8413" fmla="*/ 491 w 696"/>
              <a:gd name="connsiteY24-8414" fmla="*/ 52 h 131"/>
              <a:gd name="connsiteX25-8415" fmla="*/ 470 w 696"/>
              <a:gd name="connsiteY25-8416" fmla="*/ 52 h 131"/>
              <a:gd name="connsiteX26-8417" fmla="*/ 444 w 696"/>
              <a:gd name="connsiteY26-8418" fmla="*/ 58 h 131"/>
              <a:gd name="connsiteX27-8419" fmla="*/ 417 w 696"/>
              <a:gd name="connsiteY27-8420" fmla="*/ 58 h 131"/>
              <a:gd name="connsiteX28-8421" fmla="*/ 396 w 696"/>
              <a:gd name="connsiteY28-8422" fmla="*/ 63 h 131"/>
              <a:gd name="connsiteX29-8423" fmla="*/ 365 w 696"/>
              <a:gd name="connsiteY29-8424" fmla="*/ 63 h 131"/>
              <a:gd name="connsiteX30-8425" fmla="*/ 338 w 696"/>
              <a:gd name="connsiteY30-8426" fmla="*/ 68 h 131"/>
              <a:gd name="connsiteX31-8427" fmla="*/ 317 w 696"/>
              <a:gd name="connsiteY31-8428" fmla="*/ 73 h 131"/>
              <a:gd name="connsiteX32-8429" fmla="*/ 291 w 696"/>
              <a:gd name="connsiteY32-8430" fmla="*/ 79 h 131"/>
              <a:gd name="connsiteX33-8431" fmla="*/ 270 w 696"/>
              <a:gd name="connsiteY33-8432" fmla="*/ 79 h 131"/>
              <a:gd name="connsiteX34-8433" fmla="*/ 249 w 696"/>
              <a:gd name="connsiteY34-8434" fmla="*/ 84 h 131"/>
              <a:gd name="connsiteX35-8435" fmla="*/ 228 w 696"/>
              <a:gd name="connsiteY35-8436" fmla="*/ 89 h 131"/>
              <a:gd name="connsiteX36-8437" fmla="*/ 212 w 696"/>
              <a:gd name="connsiteY36-8438" fmla="*/ 89 h 131"/>
              <a:gd name="connsiteX37-8439" fmla="*/ 196 w 696"/>
              <a:gd name="connsiteY37-8440" fmla="*/ 94 h 131"/>
              <a:gd name="connsiteX38-8441" fmla="*/ 181 w 696"/>
              <a:gd name="connsiteY38-8442" fmla="*/ 94 h 131"/>
              <a:gd name="connsiteX39-8443" fmla="*/ 165 w 696"/>
              <a:gd name="connsiteY39-8444" fmla="*/ 100 h 131"/>
              <a:gd name="connsiteX40-8445" fmla="*/ 154 w 696"/>
              <a:gd name="connsiteY40-8446" fmla="*/ 100 h 131"/>
              <a:gd name="connsiteX41-8447" fmla="*/ 144 w 696"/>
              <a:gd name="connsiteY41-8448" fmla="*/ 105 h 131"/>
              <a:gd name="connsiteX42-8449" fmla="*/ 139 w 696"/>
              <a:gd name="connsiteY42-8450" fmla="*/ 105 h 131"/>
              <a:gd name="connsiteX43-8451" fmla="*/ 128 w 696"/>
              <a:gd name="connsiteY43-8452" fmla="*/ 110 h 131"/>
              <a:gd name="connsiteX44-8453" fmla="*/ 123 w 696"/>
              <a:gd name="connsiteY44-8454" fmla="*/ 110 h 131"/>
              <a:gd name="connsiteX45-8455" fmla="*/ 117 w 696"/>
              <a:gd name="connsiteY45-8456" fmla="*/ 115 h 131"/>
              <a:gd name="connsiteX46-8457" fmla="*/ 102 w 696"/>
              <a:gd name="connsiteY46-8458" fmla="*/ 121 h 131"/>
              <a:gd name="connsiteX47-8459" fmla="*/ 91 w 696"/>
              <a:gd name="connsiteY47-8460" fmla="*/ 126 h 131"/>
              <a:gd name="connsiteX48-8461" fmla="*/ 81 w 696"/>
              <a:gd name="connsiteY48-8462" fmla="*/ 131 h 131"/>
              <a:gd name="connsiteX49-8463" fmla="*/ 75 w 696"/>
              <a:gd name="connsiteY49-8464" fmla="*/ 131 h 131"/>
              <a:gd name="connsiteX50-8465" fmla="*/ 70 w 696"/>
              <a:gd name="connsiteY50-8466" fmla="*/ 131 h 131"/>
              <a:gd name="connsiteX51-8467" fmla="*/ 65 w 696"/>
              <a:gd name="connsiteY51-8468" fmla="*/ 131 h 131"/>
              <a:gd name="connsiteX52-8469" fmla="*/ 60 w 696"/>
              <a:gd name="connsiteY52-8470" fmla="*/ 131 h 131"/>
              <a:gd name="connsiteX53-8471" fmla="*/ 49 w 696"/>
              <a:gd name="connsiteY53-8472" fmla="*/ 121 h 131"/>
              <a:gd name="connsiteX54-8473" fmla="*/ 39 w 696"/>
              <a:gd name="connsiteY54-8474" fmla="*/ 115 h 131"/>
              <a:gd name="connsiteX55-8475" fmla="*/ 28 w 696"/>
              <a:gd name="connsiteY55-8476" fmla="*/ 105 h 131"/>
              <a:gd name="connsiteX56-8477" fmla="*/ 23 w 696"/>
              <a:gd name="connsiteY56-8478" fmla="*/ 100 h 131"/>
              <a:gd name="connsiteX57-8479" fmla="*/ 18 w 696"/>
              <a:gd name="connsiteY57-8480" fmla="*/ 89 h 131"/>
              <a:gd name="connsiteX58-8481" fmla="*/ 12 w 696"/>
              <a:gd name="connsiteY58-8482" fmla="*/ 84 h 131"/>
              <a:gd name="connsiteX59-8483" fmla="*/ 18 w 696"/>
              <a:gd name="connsiteY59-8484" fmla="*/ 79 h 131"/>
              <a:gd name="connsiteX60-8485" fmla="*/ 123 w 696"/>
              <a:gd name="connsiteY60-8486" fmla="*/ 47 h 131"/>
              <a:gd name="connsiteX61-8487" fmla="*/ 123 w 696"/>
              <a:gd name="connsiteY61-8488" fmla="*/ 47 h 131"/>
              <a:gd name="connsiteX62-8489" fmla="*/ 123 w 696"/>
              <a:gd name="connsiteY62-8490" fmla="*/ 52 h 131"/>
              <a:gd name="connsiteX63-8491" fmla="*/ 128 w 696"/>
              <a:gd name="connsiteY63-8492" fmla="*/ 52 h 131"/>
              <a:gd name="connsiteX64-8493" fmla="*/ 128 w 696"/>
              <a:gd name="connsiteY64-8494" fmla="*/ 52 h 131"/>
              <a:gd name="connsiteX65-8495" fmla="*/ 133 w 696"/>
              <a:gd name="connsiteY65-8496" fmla="*/ 52 h 131"/>
              <a:gd name="connsiteX66-8497" fmla="*/ 144 w 696"/>
              <a:gd name="connsiteY66-8498" fmla="*/ 52 h 131"/>
              <a:gd name="connsiteX67-8499" fmla="*/ 160 w 696"/>
              <a:gd name="connsiteY67-8500" fmla="*/ 52 h 131"/>
              <a:gd name="connsiteX68-8501" fmla="*/ 181 w 696"/>
              <a:gd name="connsiteY68-8502" fmla="*/ 52 h 131"/>
              <a:gd name="connsiteX69-8503" fmla="*/ 202 w 696"/>
              <a:gd name="connsiteY69-8504" fmla="*/ 52 h 131"/>
              <a:gd name="connsiteX70-8505" fmla="*/ 223 w 696"/>
              <a:gd name="connsiteY70-8506" fmla="*/ 47 h 131"/>
              <a:gd name="connsiteX71-8507" fmla="*/ 254 w 696"/>
              <a:gd name="connsiteY71-8508" fmla="*/ 42 h 131"/>
              <a:gd name="connsiteX72-8509" fmla="*/ 281 w 696"/>
              <a:gd name="connsiteY72-8510" fmla="*/ 42 h 131"/>
              <a:gd name="connsiteX73-8511" fmla="*/ 302 w 696"/>
              <a:gd name="connsiteY73-8512" fmla="*/ 36 h 131"/>
              <a:gd name="connsiteX74-8513" fmla="*/ 323 w 696"/>
              <a:gd name="connsiteY74-8514" fmla="*/ 36 h 131"/>
              <a:gd name="connsiteX75-8515" fmla="*/ 344 w 696"/>
              <a:gd name="connsiteY75-8516" fmla="*/ 31 h 131"/>
              <a:gd name="connsiteX76-8517" fmla="*/ 354 w 696"/>
              <a:gd name="connsiteY76-8518" fmla="*/ 31 h 131"/>
              <a:gd name="connsiteX77-8519" fmla="*/ 370 w 696"/>
              <a:gd name="connsiteY77-8520" fmla="*/ 31 h 131"/>
              <a:gd name="connsiteX78-8521" fmla="*/ 375 w 696"/>
              <a:gd name="connsiteY78-8522" fmla="*/ 31 h 131"/>
              <a:gd name="connsiteX79-8523" fmla="*/ 380 w 696"/>
              <a:gd name="connsiteY79-8524" fmla="*/ 31 h 131"/>
              <a:gd name="connsiteX80-8525" fmla="*/ 380 w 696"/>
              <a:gd name="connsiteY80-8526" fmla="*/ 31 h 131"/>
              <a:gd name="connsiteX0-8527" fmla="*/ 380 w 696"/>
              <a:gd name="connsiteY0-8528" fmla="*/ 31 h 131"/>
              <a:gd name="connsiteX1-8529" fmla="*/ 386 w 696"/>
              <a:gd name="connsiteY1-8530" fmla="*/ 31 h 131"/>
              <a:gd name="connsiteX2-8531" fmla="*/ 391 w 696"/>
              <a:gd name="connsiteY2-8532" fmla="*/ 31 h 131"/>
              <a:gd name="connsiteX3-8533" fmla="*/ 407 w 696"/>
              <a:gd name="connsiteY3-8534" fmla="*/ 26 h 131"/>
              <a:gd name="connsiteX4-8535" fmla="*/ 417 w 696"/>
              <a:gd name="connsiteY4-8536" fmla="*/ 26 h 131"/>
              <a:gd name="connsiteX5-8537" fmla="*/ 433 w 696"/>
              <a:gd name="connsiteY5-8538" fmla="*/ 26 h 131"/>
              <a:gd name="connsiteX6-8539" fmla="*/ 454 w 696"/>
              <a:gd name="connsiteY6-8540" fmla="*/ 21 h 131"/>
              <a:gd name="connsiteX7-8541" fmla="*/ 480 w 696"/>
              <a:gd name="connsiteY7-8542" fmla="*/ 21 h 131"/>
              <a:gd name="connsiteX8-8543" fmla="*/ 507 w 696"/>
              <a:gd name="connsiteY8-8544" fmla="*/ 15 h 131"/>
              <a:gd name="connsiteX9-8545" fmla="*/ 559 w 696"/>
              <a:gd name="connsiteY9-8546" fmla="*/ 10 h 131"/>
              <a:gd name="connsiteX10-8547" fmla="*/ 607 w 696"/>
              <a:gd name="connsiteY10-8548" fmla="*/ 5 h 131"/>
              <a:gd name="connsiteX11-8549" fmla="*/ 654 w 696"/>
              <a:gd name="connsiteY11-8550" fmla="*/ 0 h 131"/>
              <a:gd name="connsiteX12-8551" fmla="*/ 696 w 696"/>
              <a:gd name="connsiteY12-8552" fmla="*/ 0 h 131"/>
              <a:gd name="connsiteX13-8553" fmla="*/ 675 w 696"/>
              <a:gd name="connsiteY13-8554" fmla="*/ 36 h 131"/>
              <a:gd name="connsiteX14-8555" fmla="*/ 665 w 696"/>
              <a:gd name="connsiteY14-8556" fmla="*/ 36 h 131"/>
              <a:gd name="connsiteX15-8557" fmla="*/ 649 w 696"/>
              <a:gd name="connsiteY15-8558" fmla="*/ 36 h 131"/>
              <a:gd name="connsiteX16-8559" fmla="*/ 638 w 696"/>
              <a:gd name="connsiteY16-8560" fmla="*/ 36 h 131"/>
              <a:gd name="connsiteX17-8561" fmla="*/ 622 w 696"/>
              <a:gd name="connsiteY17-8562" fmla="*/ 36 h 131"/>
              <a:gd name="connsiteX18-8563" fmla="*/ 607 w 696"/>
              <a:gd name="connsiteY18-8564" fmla="*/ 42 h 131"/>
              <a:gd name="connsiteX19-8565" fmla="*/ 591 w 696"/>
              <a:gd name="connsiteY19-8566" fmla="*/ 42 h 131"/>
              <a:gd name="connsiteX20-8567" fmla="*/ 570 w 696"/>
              <a:gd name="connsiteY20-8568" fmla="*/ 42 h 131"/>
              <a:gd name="connsiteX21-8569" fmla="*/ 554 w 696"/>
              <a:gd name="connsiteY21-8570" fmla="*/ 42 h 131"/>
              <a:gd name="connsiteX22-8571" fmla="*/ 533 w 696"/>
              <a:gd name="connsiteY22-8572" fmla="*/ 47 h 131"/>
              <a:gd name="connsiteX23-8573" fmla="*/ 512 w 696"/>
              <a:gd name="connsiteY23-8574" fmla="*/ 47 h 131"/>
              <a:gd name="connsiteX24-8575" fmla="*/ 491 w 696"/>
              <a:gd name="connsiteY24-8576" fmla="*/ 52 h 131"/>
              <a:gd name="connsiteX25-8577" fmla="*/ 470 w 696"/>
              <a:gd name="connsiteY25-8578" fmla="*/ 52 h 131"/>
              <a:gd name="connsiteX26-8579" fmla="*/ 444 w 696"/>
              <a:gd name="connsiteY26-8580" fmla="*/ 58 h 131"/>
              <a:gd name="connsiteX27-8581" fmla="*/ 417 w 696"/>
              <a:gd name="connsiteY27-8582" fmla="*/ 58 h 131"/>
              <a:gd name="connsiteX28-8583" fmla="*/ 396 w 696"/>
              <a:gd name="connsiteY28-8584" fmla="*/ 63 h 131"/>
              <a:gd name="connsiteX29-8585" fmla="*/ 365 w 696"/>
              <a:gd name="connsiteY29-8586" fmla="*/ 63 h 131"/>
              <a:gd name="connsiteX30-8587" fmla="*/ 338 w 696"/>
              <a:gd name="connsiteY30-8588" fmla="*/ 68 h 131"/>
              <a:gd name="connsiteX31-8589" fmla="*/ 317 w 696"/>
              <a:gd name="connsiteY31-8590" fmla="*/ 73 h 131"/>
              <a:gd name="connsiteX32-8591" fmla="*/ 291 w 696"/>
              <a:gd name="connsiteY32-8592" fmla="*/ 79 h 131"/>
              <a:gd name="connsiteX33-8593" fmla="*/ 270 w 696"/>
              <a:gd name="connsiteY33-8594" fmla="*/ 79 h 131"/>
              <a:gd name="connsiteX34-8595" fmla="*/ 249 w 696"/>
              <a:gd name="connsiteY34-8596" fmla="*/ 84 h 131"/>
              <a:gd name="connsiteX35-8597" fmla="*/ 228 w 696"/>
              <a:gd name="connsiteY35-8598" fmla="*/ 89 h 131"/>
              <a:gd name="connsiteX36-8599" fmla="*/ 212 w 696"/>
              <a:gd name="connsiteY36-8600" fmla="*/ 89 h 131"/>
              <a:gd name="connsiteX37-8601" fmla="*/ 196 w 696"/>
              <a:gd name="connsiteY37-8602" fmla="*/ 94 h 131"/>
              <a:gd name="connsiteX38-8603" fmla="*/ 181 w 696"/>
              <a:gd name="connsiteY38-8604" fmla="*/ 94 h 131"/>
              <a:gd name="connsiteX39-8605" fmla="*/ 165 w 696"/>
              <a:gd name="connsiteY39-8606" fmla="*/ 100 h 131"/>
              <a:gd name="connsiteX40-8607" fmla="*/ 154 w 696"/>
              <a:gd name="connsiteY40-8608" fmla="*/ 100 h 131"/>
              <a:gd name="connsiteX41-8609" fmla="*/ 144 w 696"/>
              <a:gd name="connsiteY41-8610" fmla="*/ 105 h 131"/>
              <a:gd name="connsiteX42-8611" fmla="*/ 139 w 696"/>
              <a:gd name="connsiteY42-8612" fmla="*/ 105 h 131"/>
              <a:gd name="connsiteX43-8613" fmla="*/ 128 w 696"/>
              <a:gd name="connsiteY43-8614" fmla="*/ 110 h 131"/>
              <a:gd name="connsiteX44-8615" fmla="*/ 123 w 696"/>
              <a:gd name="connsiteY44-8616" fmla="*/ 110 h 131"/>
              <a:gd name="connsiteX45-8617" fmla="*/ 117 w 696"/>
              <a:gd name="connsiteY45-8618" fmla="*/ 115 h 131"/>
              <a:gd name="connsiteX46-8619" fmla="*/ 102 w 696"/>
              <a:gd name="connsiteY46-8620" fmla="*/ 121 h 131"/>
              <a:gd name="connsiteX47-8621" fmla="*/ 91 w 696"/>
              <a:gd name="connsiteY47-8622" fmla="*/ 126 h 131"/>
              <a:gd name="connsiteX48-8623" fmla="*/ 81 w 696"/>
              <a:gd name="connsiteY48-8624" fmla="*/ 131 h 131"/>
              <a:gd name="connsiteX49-8625" fmla="*/ 75 w 696"/>
              <a:gd name="connsiteY49-8626" fmla="*/ 131 h 131"/>
              <a:gd name="connsiteX50-8627" fmla="*/ 70 w 696"/>
              <a:gd name="connsiteY50-8628" fmla="*/ 131 h 131"/>
              <a:gd name="connsiteX51-8629" fmla="*/ 65 w 696"/>
              <a:gd name="connsiteY51-8630" fmla="*/ 131 h 131"/>
              <a:gd name="connsiteX52-8631" fmla="*/ 60 w 696"/>
              <a:gd name="connsiteY52-8632" fmla="*/ 131 h 131"/>
              <a:gd name="connsiteX53-8633" fmla="*/ 49 w 696"/>
              <a:gd name="connsiteY53-8634" fmla="*/ 121 h 131"/>
              <a:gd name="connsiteX54-8635" fmla="*/ 39 w 696"/>
              <a:gd name="connsiteY54-8636" fmla="*/ 115 h 131"/>
              <a:gd name="connsiteX55-8637" fmla="*/ 28 w 696"/>
              <a:gd name="connsiteY55-8638" fmla="*/ 105 h 131"/>
              <a:gd name="connsiteX56-8639" fmla="*/ 23 w 696"/>
              <a:gd name="connsiteY56-8640" fmla="*/ 100 h 131"/>
              <a:gd name="connsiteX57-8641" fmla="*/ 18 w 696"/>
              <a:gd name="connsiteY57-8642" fmla="*/ 89 h 131"/>
              <a:gd name="connsiteX58-8643" fmla="*/ 12 w 696"/>
              <a:gd name="connsiteY58-8644" fmla="*/ 84 h 131"/>
              <a:gd name="connsiteX59-8645" fmla="*/ 18 w 696"/>
              <a:gd name="connsiteY59-8646" fmla="*/ 79 h 131"/>
              <a:gd name="connsiteX60-8647" fmla="*/ 123 w 696"/>
              <a:gd name="connsiteY60-8648" fmla="*/ 47 h 131"/>
              <a:gd name="connsiteX61-8649" fmla="*/ 123 w 696"/>
              <a:gd name="connsiteY61-8650" fmla="*/ 52 h 131"/>
              <a:gd name="connsiteX62-8651" fmla="*/ 128 w 696"/>
              <a:gd name="connsiteY62-8652" fmla="*/ 52 h 131"/>
              <a:gd name="connsiteX63-8653" fmla="*/ 128 w 696"/>
              <a:gd name="connsiteY63-8654" fmla="*/ 52 h 131"/>
              <a:gd name="connsiteX64-8655" fmla="*/ 133 w 696"/>
              <a:gd name="connsiteY64-8656" fmla="*/ 52 h 131"/>
              <a:gd name="connsiteX65-8657" fmla="*/ 144 w 696"/>
              <a:gd name="connsiteY65-8658" fmla="*/ 52 h 131"/>
              <a:gd name="connsiteX66-8659" fmla="*/ 160 w 696"/>
              <a:gd name="connsiteY66-8660" fmla="*/ 52 h 131"/>
              <a:gd name="connsiteX67-8661" fmla="*/ 181 w 696"/>
              <a:gd name="connsiteY67-8662" fmla="*/ 52 h 131"/>
              <a:gd name="connsiteX68-8663" fmla="*/ 202 w 696"/>
              <a:gd name="connsiteY68-8664" fmla="*/ 52 h 131"/>
              <a:gd name="connsiteX69-8665" fmla="*/ 223 w 696"/>
              <a:gd name="connsiteY69-8666" fmla="*/ 47 h 131"/>
              <a:gd name="connsiteX70-8667" fmla="*/ 254 w 696"/>
              <a:gd name="connsiteY70-8668" fmla="*/ 42 h 131"/>
              <a:gd name="connsiteX71-8669" fmla="*/ 281 w 696"/>
              <a:gd name="connsiteY71-8670" fmla="*/ 42 h 131"/>
              <a:gd name="connsiteX72-8671" fmla="*/ 302 w 696"/>
              <a:gd name="connsiteY72-8672" fmla="*/ 36 h 131"/>
              <a:gd name="connsiteX73-8673" fmla="*/ 323 w 696"/>
              <a:gd name="connsiteY73-8674" fmla="*/ 36 h 131"/>
              <a:gd name="connsiteX74-8675" fmla="*/ 344 w 696"/>
              <a:gd name="connsiteY74-8676" fmla="*/ 31 h 131"/>
              <a:gd name="connsiteX75-8677" fmla="*/ 354 w 696"/>
              <a:gd name="connsiteY75-8678" fmla="*/ 31 h 131"/>
              <a:gd name="connsiteX76-8679" fmla="*/ 370 w 696"/>
              <a:gd name="connsiteY76-8680" fmla="*/ 31 h 131"/>
              <a:gd name="connsiteX77-8681" fmla="*/ 375 w 696"/>
              <a:gd name="connsiteY77-8682" fmla="*/ 31 h 131"/>
              <a:gd name="connsiteX78-8683" fmla="*/ 380 w 696"/>
              <a:gd name="connsiteY78-8684" fmla="*/ 31 h 131"/>
              <a:gd name="connsiteX79-8685" fmla="*/ 380 w 696"/>
              <a:gd name="connsiteY79-8686" fmla="*/ 31 h 131"/>
              <a:gd name="connsiteX0-8687" fmla="*/ 380 w 696"/>
              <a:gd name="connsiteY0-8688" fmla="*/ 31 h 131"/>
              <a:gd name="connsiteX1-8689" fmla="*/ 386 w 696"/>
              <a:gd name="connsiteY1-8690" fmla="*/ 31 h 131"/>
              <a:gd name="connsiteX2-8691" fmla="*/ 391 w 696"/>
              <a:gd name="connsiteY2-8692" fmla="*/ 31 h 131"/>
              <a:gd name="connsiteX3-8693" fmla="*/ 407 w 696"/>
              <a:gd name="connsiteY3-8694" fmla="*/ 26 h 131"/>
              <a:gd name="connsiteX4-8695" fmla="*/ 417 w 696"/>
              <a:gd name="connsiteY4-8696" fmla="*/ 26 h 131"/>
              <a:gd name="connsiteX5-8697" fmla="*/ 433 w 696"/>
              <a:gd name="connsiteY5-8698" fmla="*/ 26 h 131"/>
              <a:gd name="connsiteX6-8699" fmla="*/ 454 w 696"/>
              <a:gd name="connsiteY6-8700" fmla="*/ 21 h 131"/>
              <a:gd name="connsiteX7-8701" fmla="*/ 480 w 696"/>
              <a:gd name="connsiteY7-8702" fmla="*/ 21 h 131"/>
              <a:gd name="connsiteX8-8703" fmla="*/ 507 w 696"/>
              <a:gd name="connsiteY8-8704" fmla="*/ 15 h 131"/>
              <a:gd name="connsiteX9-8705" fmla="*/ 559 w 696"/>
              <a:gd name="connsiteY9-8706" fmla="*/ 10 h 131"/>
              <a:gd name="connsiteX10-8707" fmla="*/ 607 w 696"/>
              <a:gd name="connsiteY10-8708" fmla="*/ 5 h 131"/>
              <a:gd name="connsiteX11-8709" fmla="*/ 654 w 696"/>
              <a:gd name="connsiteY11-8710" fmla="*/ 0 h 131"/>
              <a:gd name="connsiteX12-8711" fmla="*/ 696 w 696"/>
              <a:gd name="connsiteY12-8712" fmla="*/ 0 h 131"/>
              <a:gd name="connsiteX13-8713" fmla="*/ 675 w 696"/>
              <a:gd name="connsiteY13-8714" fmla="*/ 36 h 131"/>
              <a:gd name="connsiteX14-8715" fmla="*/ 665 w 696"/>
              <a:gd name="connsiteY14-8716" fmla="*/ 36 h 131"/>
              <a:gd name="connsiteX15-8717" fmla="*/ 649 w 696"/>
              <a:gd name="connsiteY15-8718" fmla="*/ 36 h 131"/>
              <a:gd name="connsiteX16-8719" fmla="*/ 638 w 696"/>
              <a:gd name="connsiteY16-8720" fmla="*/ 36 h 131"/>
              <a:gd name="connsiteX17-8721" fmla="*/ 622 w 696"/>
              <a:gd name="connsiteY17-8722" fmla="*/ 36 h 131"/>
              <a:gd name="connsiteX18-8723" fmla="*/ 607 w 696"/>
              <a:gd name="connsiteY18-8724" fmla="*/ 42 h 131"/>
              <a:gd name="connsiteX19-8725" fmla="*/ 591 w 696"/>
              <a:gd name="connsiteY19-8726" fmla="*/ 42 h 131"/>
              <a:gd name="connsiteX20-8727" fmla="*/ 570 w 696"/>
              <a:gd name="connsiteY20-8728" fmla="*/ 42 h 131"/>
              <a:gd name="connsiteX21-8729" fmla="*/ 554 w 696"/>
              <a:gd name="connsiteY21-8730" fmla="*/ 42 h 131"/>
              <a:gd name="connsiteX22-8731" fmla="*/ 533 w 696"/>
              <a:gd name="connsiteY22-8732" fmla="*/ 47 h 131"/>
              <a:gd name="connsiteX23-8733" fmla="*/ 512 w 696"/>
              <a:gd name="connsiteY23-8734" fmla="*/ 47 h 131"/>
              <a:gd name="connsiteX24-8735" fmla="*/ 491 w 696"/>
              <a:gd name="connsiteY24-8736" fmla="*/ 52 h 131"/>
              <a:gd name="connsiteX25-8737" fmla="*/ 470 w 696"/>
              <a:gd name="connsiteY25-8738" fmla="*/ 52 h 131"/>
              <a:gd name="connsiteX26-8739" fmla="*/ 444 w 696"/>
              <a:gd name="connsiteY26-8740" fmla="*/ 58 h 131"/>
              <a:gd name="connsiteX27-8741" fmla="*/ 417 w 696"/>
              <a:gd name="connsiteY27-8742" fmla="*/ 58 h 131"/>
              <a:gd name="connsiteX28-8743" fmla="*/ 396 w 696"/>
              <a:gd name="connsiteY28-8744" fmla="*/ 63 h 131"/>
              <a:gd name="connsiteX29-8745" fmla="*/ 365 w 696"/>
              <a:gd name="connsiteY29-8746" fmla="*/ 63 h 131"/>
              <a:gd name="connsiteX30-8747" fmla="*/ 338 w 696"/>
              <a:gd name="connsiteY30-8748" fmla="*/ 68 h 131"/>
              <a:gd name="connsiteX31-8749" fmla="*/ 317 w 696"/>
              <a:gd name="connsiteY31-8750" fmla="*/ 73 h 131"/>
              <a:gd name="connsiteX32-8751" fmla="*/ 291 w 696"/>
              <a:gd name="connsiteY32-8752" fmla="*/ 79 h 131"/>
              <a:gd name="connsiteX33-8753" fmla="*/ 270 w 696"/>
              <a:gd name="connsiteY33-8754" fmla="*/ 79 h 131"/>
              <a:gd name="connsiteX34-8755" fmla="*/ 249 w 696"/>
              <a:gd name="connsiteY34-8756" fmla="*/ 84 h 131"/>
              <a:gd name="connsiteX35-8757" fmla="*/ 228 w 696"/>
              <a:gd name="connsiteY35-8758" fmla="*/ 89 h 131"/>
              <a:gd name="connsiteX36-8759" fmla="*/ 212 w 696"/>
              <a:gd name="connsiteY36-8760" fmla="*/ 89 h 131"/>
              <a:gd name="connsiteX37-8761" fmla="*/ 196 w 696"/>
              <a:gd name="connsiteY37-8762" fmla="*/ 94 h 131"/>
              <a:gd name="connsiteX38-8763" fmla="*/ 181 w 696"/>
              <a:gd name="connsiteY38-8764" fmla="*/ 94 h 131"/>
              <a:gd name="connsiteX39-8765" fmla="*/ 165 w 696"/>
              <a:gd name="connsiteY39-8766" fmla="*/ 100 h 131"/>
              <a:gd name="connsiteX40-8767" fmla="*/ 154 w 696"/>
              <a:gd name="connsiteY40-8768" fmla="*/ 100 h 131"/>
              <a:gd name="connsiteX41-8769" fmla="*/ 144 w 696"/>
              <a:gd name="connsiteY41-8770" fmla="*/ 105 h 131"/>
              <a:gd name="connsiteX42-8771" fmla="*/ 139 w 696"/>
              <a:gd name="connsiteY42-8772" fmla="*/ 105 h 131"/>
              <a:gd name="connsiteX43-8773" fmla="*/ 128 w 696"/>
              <a:gd name="connsiteY43-8774" fmla="*/ 110 h 131"/>
              <a:gd name="connsiteX44-8775" fmla="*/ 123 w 696"/>
              <a:gd name="connsiteY44-8776" fmla="*/ 110 h 131"/>
              <a:gd name="connsiteX45-8777" fmla="*/ 117 w 696"/>
              <a:gd name="connsiteY45-8778" fmla="*/ 115 h 131"/>
              <a:gd name="connsiteX46-8779" fmla="*/ 102 w 696"/>
              <a:gd name="connsiteY46-8780" fmla="*/ 121 h 131"/>
              <a:gd name="connsiteX47-8781" fmla="*/ 91 w 696"/>
              <a:gd name="connsiteY47-8782" fmla="*/ 126 h 131"/>
              <a:gd name="connsiteX48-8783" fmla="*/ 81 w 696"/>
              <a:gd name="connsiteY48-8784" fmla="*/ 131 h 131"/>
              <a:gd name="connsiteX49-8785" fmla="*/ 75 w 696"/>
              <a:gd name="connsiteY49-8786" fmla="*/ 131 h 131"/>
              <a:gd name="connsiteX50-8787" fmla="*/ 70 w 696"/>
              <a:gd name="connsiteY50-8788" fmla="*/ 131 h 131"/>
              <a:gd name="connsiteX51-8789" fmla="*/ 65 w 696"/>
              <a:gd name="connsiteY51-8790" fmla="*/ 131 h 131"/>
              <a:gd name="connsiteX52-8791" fmla="*/ 60 w 696"/>
              <a:gd name="connsiteY52-8792" fmla="*/ 131 h 131"/>
              <a:gd name="connsiteX53-8793" fmla="*/ 49 w 696"/>
              <a:gd name="connsiteY53-8794" fmla="*/ 121 h 131"/>
              <a:gd name="connsiteX54-8795" fmla="*/ 39 w 696"/>
              <a:gd name="connsiteY54-8796" fmla="*/ 115 h 131"/>
              <a:gd name="connsiteX55-8797" fmla="*/ 28 w 696"/>
              <a:gd name="connsiteY55-8798" fmla="*/ 105 h 131"/>
              <a:gd name="connsiteX56-8799" fmla="*/ 23 w 696"/>
              <a:gd name="connsiteY56-8800" fmla="*/ 100 h 131"/>
              <a:gd name="connsiteX57-8801" fmla="*/ 18 w 696"/>
              <a:gd name="connsiteY57-8802" fmla="*/ 89 h 131"/>
              <a:gd name="connsiteX58-8803" fmla="*/ 12 w 696"/>
              <a:gd name="connsiteY58-8804" fmla="*/ 84 h 131"/>
              <a:gd name="connsiteX59-8805" fmla="*/ 18 w 696"/>
              <a:gd name="connsiteY59-8806" fmla="*/ 79 h 131"/>
              <a:gd name="connsiteX60-8807" fmla="*/ 123 w 696"/>
              <a:gd name="connsiteY60-8808" fmla="*/ 47 h 131"/>
              <a:gd name="connsiteX61-8809" fmla="*/ 123 w 696"/>
              <a:gd name="connsiteY61-8810" fmla="*/ 52 h 131"/>
              <a:gd name="connsiteX62-8811" fmla="*/ 128 w 696"/>
              <a:gd name="connsiteY62-8812" fmla="*/ 52 h 131"/>
              <a:gd name="connsiteX63-8813" fmla="*/ 133 w 696"/>
              <a:gd name="connsiteY63-8814" fmla="*/ 52 h 131"/>
              <a:gd name="connsiteX64-8815" fmla="*/ 144 w 696"/>
              <a:gd name="connsiteY64-8816" fmla="*/ 52 h 131"/>
              <a:gd name="connsiteX65-8817" fmla="*/ 160 w 696"/>
              <a:gd name="connsiteY65-8818" fmla="*/ 52 h 131"/>
              <a:gd name="connsiteX66-8819" fmla="*/ 181 w 696"/>
              <a:gd name="connsiteY66-8820" fmla="*/ 52 h 131"/>
              <a:gd name="connsiteX67-8821" fmla="*/ 202 w 696"/>
              <a:gd name="connsiteY67-8822" fmla="*/ 52 h 131"/>
              <a:gd name="connsiteX68-8823" fmla="*/ 223 w 696"/>
              <a:gd name="connsiteY68-8824" fmla="*/ 47 h 131"/>
              <a:gd name="connsiteX69-8825" fmla="*/ 254 w 696"/>
              <a:gd name="connsiteY69-8826" fmla="*/ 42 h 131"/>
              <a:gd name="connsiteX70-8827" fmla="*/ 281 w 696"/>
              <a:gd name="connsiteY70-8828" fmla="*/ 42 h 131"/>
              <a:gd name="connsiteX71-8829" fmla="*/ 302 w 696"/>
              <a:gd name="connsiteY71-8830" fmla="*/ 36 h 131"/>
              <a:gd name="connsiteX72-8831" fmla="*/ 323 w 696"/>
              <a:gd name="connsiteY72-8832" fmla="*/ 36 h 131"/>
              <a:gd name="connsiteX73-8833" fmla="*/ 344 w 696"/>
              <a:gd name="connsiteY73-8834" fmla="*/ 31 h 131"/>
              <a:gd name="connsiteX74-8835" fmla="*/ 354 w 696"/>
              <a:gd name="connsiteY74-8836" fmla="*/ 31 h 131"/>
              <a:gd name="connsiteX75-8837" fmla="*/ 370 w 696"/>
              <a:gd name="connsiteY75-8838" fmla="*/ 31 h 131"/>
              <a:gd name="connsiteX76-8839" fmla="*/ 375 w 696"/>
              <a:gd name="connsiteY76-8840" fmla="*/ 31 h 131"/>
              <a:gd name="connsiteX77-8841" fmla="*/ 380 w 696"/>
              <a:gd name="connsiteY77-8842" fmla="*/ 31 h 131"/>
              <a:gd name="connsiteX78-8843" fmla="*/ 380 w 696"/>
              <a:gd name="connsiteY78-8844" fmla="*/ 31 h 131"/>
              <a:gd name="connsiteX0-8845" fmla="*/ 380 w 696"/>
              <a:gd name="connsiteY0-8846" fmla="*/ 31 h 131"/>
              <a:gd name="connsiteX1-8847" fmla="*/ 386 w 696"/>
              <a:gd name="connsiteY1-8848" fmla="*/ 31 h 131"/>
              <a:gd name="connsiteX2-8849" fmla="*/ 391 w 696"/>
              <a:gd name="connsiteY2-8850" fmla="*/ 31 h 131"/>
              <a:gd name="connsiteX3-8851" fmla="*/ 407 w 696"/>
              <a:gd name="connsiteY3-8852" fmla="*/ 26 h 131"/>
              <a:gd name="connsiteX4-8853" fmla="*/ 417 w 696"/>
              <a:gd name="connsiteY4-8854" fmla="*/ 26 h 131"/>
              <a:gd name="connsiteX5-8855" fmla="*/ 433 w 696"/>
              <a:gd name="connsiteY5-8856" fmla="*/ 26 h 131"/>
              <a:gd name="connsiteX6-8857" fmla="*/ 454 w 696"/>
              <a:gd name="connsiteY6-8858" fmla="*/ 21 h 131"/>
              <a:gd name="connsiteX7-8859" fmla="*/ 480 w 696"/>
              <a:gd name="connsiteY7-8860" fmla="*/ 21 h 131"/>
              <a:gd name="connsiteX8-8861" fmla="*/ 507 w 696"/>
              <a:gd name="connsiteY8-8862" fmla="*/ 15 h 131"/>
              <a:gd name="connsiteX9-8863" fmla="*/ 559 w 696"/>
              <a:gd name="connsiteY9-8864" fmla="*/ 10 h 131"/>
              <a:gd name="connsiteX10-8865" fmla="*/ 607 w 696"/>
              <a:gd name="connsiteY10-8866" fmla="*/ 5 h 131"/>
              <a:gd name="connsiteX11-8867" fmla="*/ 654 w 696"/>
              <a:gd name="connsiteY11-8868" fmla="*/ 0 h 131"/>
              <a:gd name="connsiteX12-8869" fmla="*/ 696 w 696"/>
              <a:gd name="connsiteY12-8870" fmla="*/ 0 h 131"/>
              <a:gd name="connsiteX13-8871" fmla="*/ 675 w 696"/>
              <a:gd name="connsiteY13-8872" fmla="*/ 36 h 131"/>
              <a:gd name="connsiteX14-8873" fmla="*/ 665 w 696"/>
              <a:gd name="connsiteY14-8874" fmla="*/ 36 h 131"/>
              <a:gd name="connsiteX15-8875" fmla="*/ 649 w 696"/>
              <a:gd name="connsiteY15-8876" fmla="*/ 36 h 131"/>
              <a:gd name="connsiteX16-8877" fmla="*/ 638 w 696"/>
              <a:gd name="connsiteY16-8878" fmla="*/ 36 h 131"/>
              <a:gd name="connsiteX17-8879" fmla="*/ 622 w 696"/>
              <a:gd name="connsiteY17-8880" fmla="*/ 36 h 131"/>
              <a:gd name="connsiteX18-8881" fmla="*/ 607 w 696"/>
              <a:gd name="connsiteY18-8882" fmla="*/ 42 h 131"/>
              <a:gd name="connsiteX19-8883" fmla="*/ 591 w 696"/>
              <a:gd name="connsiteY19-8884" fmla="*/ 42 h 131"/>
              <a:gd name="connsiteX20-8885" fmla="*/ 570 w 696"/>
              <a:gd name="connsiteY20-8886" fmla="*/ 42 h 131"/>
              <a:gd name="connsiteX21-8887" fmla="*/ 554 w 696"/>
              <a:gd name="connsiteY21-8888" fmla="*/ 42 h 131"/>
              <a:gd name="connsiteX22-8889" fmla="*/ 533 w 696"/>
              <a:gd name="connsiteY22-8890" fmla="*/ 47 h 131"/>
              <a:gd name="connsiteX23-8891" fmla="*/ 512 w 696"/>
              <a:gd name="connsiteY23-8892" fmla="*/ 47 h 131"/>
              <a:gd name="connsiteX24-8893" fmla="*/ 491 w 696"/>
              <a:gd name="connsiteY24-8894" fmla="*/ 52 h 131"/>
              <a:gd name="connsiteX25-8895" fmla="*/ 470 w 696"/>
              <a:gd name="connsiteY25-8896" fmla="*/ 52 h 131"/>
              <a:gd name="connsiteX26-8897" fmla="*/ 444 w 696"/>
              <a:gd name="connsiteY26-8898" fmla="*/ 58 h 131"/>
              <a:gd name="connsiteX27-8899" fmla="*/ 417 w 696"/>
              <a:gd name="connsiteY27-8900" fmla="*/ 58 h 131"/>
              <a:gd name="connsiteX28-8901" fmla="*/ 396 w 696"/>
              <a:gd name="connsiteY28-8902" fmla="*/ 63 h 131"/>
              <a:gd name="connsiteX29-8903" fmla="*/ 365 w 696"/>
              <a:gd name="connsiteY29-8904" fmla="*/ 63 h 131"/>
              <a:gd name="connsiteX30-8905" fmla="*/ 338 w 696"/>
              <a:gd name="connsiteY30-8906" fmla="*/ 68 h 131"/>
              <a:gd name="connsiteX31-8907" fmla="*/ 317 w 696"/>
              <a:gd name="connsiteY31-8908" fmla="*/ 73 h 131"/>
              <a:gd name="connsiteX32-8909" fmla="*/ 291 w 696"/>
              <a:gd name="connsiteY32-8910" fmla="*/ 79 h 131"/>
              <a:gd name="connsiteX33-8911" fmla="*/ 270 w 696"/>
              <a:gd name="connsiteY33-8912" fmla="*/ 79 h 131"/>
              <a:gd name="connsiteX34-8913" fmla="*/ 249 w 696"/>
              <a:gd name="connsiteY34-8914" fmla="*/ 84 h 131"/>
              <a:gd name="connsiteX35-8915" fmla="*/ 228 w 696"/>
              <a:gd name="connsiteY35-8916" fmla="*/ 89 h 131"/>
              <a:gd name="connsiteX36-8917" fmla="*/ 212 w 696"/>
              <a:gd name="connsiteY36-8918" fmla="*/ 89 h 131"/>
              <a:gd name="connsiteX37-8919" fmla="*/ 196 w 696"/>
              <a:gd name="connsiteY37-8920" fmla="*/ 94 h 131"/>
              <a:gd name="connsiteX38-8921" fmla="*/ 181 w 696"/>
              <a:gd name="connsiteY38-8922" fmla="*/ 94 h 131"/>
              <a:gd name="connsiteX39-8923" fmla="*/ 165 w 696"/>
              <a:gd name="connsiteY39-8924" fmla="*/ 100 h 131"/>
              <a:gd name="connsiteX40-8925" fmla="*/ 154 w 696"/>
              <a:gd name="connsiteY40-8926" fmla="*/ 100 h 131"/>
              <a:gd name="connsiteX41-8927" fmla="*/ 144 w 696"/>
              <a:gd name="connsiteY41-8928" fmla="*/ 105 h 131"/>
              <a:gd name="connsiteX42-8929" fmla="*/ 139 w 696"/>
              <a:gd name="connsiteY42-8930" fmla="*/ 105 h 131"/>
              <a:gd name="connsiteX43-8931" fmla="*/ 128 w 696"/>
              <a:gd name="connsiteY43-8932" fmla="*/ 110 h 131"/>
              <a:gd name="connsiteX44-8933" fmla="*/ 123 w 696"/>
              <a:gd name="connsiteY44-8934" fmla="*/ 110 h 131"/>
              <a:gd name="connsiteX45-8935" fmla="*/ 117 w 696"/>
              <a:gd name="connsiteY45-8936" fmla="*/ 115 h 131"/>
              <a:gd name="connsiteX46-8937" fmla="*/ 102 w 696"/>
              <a:gd name="connsiteY46-8938" fmla="*/ 121 h 131"/>
              <a:gd name="connsiteX47-8939" fmla="*/ 91 w 696"/>
              <a:gd name="connsiteY47-8940" fmla="*/ 126 h 131"/>
              <a:gd name="connsiteX48-8941" fmla="*/ 81 w 696"/>
              <a:gd name="connsiteY48-8942" fmla="*/ 131 h 131"/>
              <a:gd name="connsiteX49-8943" fmla="*/ 75 w 696"/>
              <a:gd name="connsiteY49-8944" fmla="*/ 131 h 131"/>
              <a:gd name="connsiteX50-8945" fmla="*/ 70 w 696"/>
              <a:gd name="connsiteY50-8946" fmla="*/ 131 h 131"/>
              <a:gd name="connsiteX51-8947" fmla="*/ 65 w 696"/>
              <a:gd name="connsiteY51-8948" fmla="*/ 131 h 131"/>
              <a:gd name="connsiteX52-8949" fmla="*/ 60 w 696"/>
              <a:gd name="connsiteY52-8950" fmla="*/ 131 h 131"/>
              <a:gd name="connsiteX53-8951" fmla="*/ 49 w 696"/>
              <a:gd name="connsiteY53-8952" fmla="*/ 121 h 131"/>
              <a:gd name="connsiteX54-8953" fmla="*/ 39 w 696"/>
              <a:gd name="connsiteY54-8954" fmla="*/ 115 h 131"/>
              <a:gd name="connsiteX55-8955" fmla="*/ 28 w 696"/>
              <a:gd name="connsiteY55-8956" fmla="*/ 105 h 131"/>
              <a:gd name="connsiteX56-8957" fmla="*/ 23 w 696"/>
              <a:gd name="connsiteY56-8958" fmla="*/ 100 h 131"/>
              <a:gd name="connsiteX57-8959" fmla="*/ 18 w 696"/>
              <a:gd name="connsiteY57-8960" fmla="*/ 89 h 131"/>
              <a:gd name="connsiteX58-8961" fmla="*/ 12 w 696"/>
              <a:gd name="connsiteY58-8962" fmla="*/ 84 h 131"/>
              <a:gd name="connsiteX59-8963" fmla="*/ 18 w 696"/>
              <a:gd name="connsiteY59-8964" fmla="*/ 79 h 131"/>
              <a:gd name="connsiteX60-8965" fmla="*/ 123 w 696"/>
              <a:gd name="connsiteY60-8966" fmla="*/ 47 h 131"/>
              <a:gd name="connsiteX61-8967" fmla="*/ 123 w 696"/>
              <a:gd name="connsiteY61-8968" fmla="*/ 52 h 131"/>
              <a:gd name="connsiteX62-8969" fmla="*/ 133 w 696"/>
              <a:gd name="connsiteY62-8970" fmla="*/ 52 h 131"/>
              <a:gd name="connsiteX63-8971" fmla="*/ 144 w 696"/>
              <a:gd name="connsiteY63-8972" fmla="*/ 52 h 131"/>
              <a:gd name="connsiteX64-8973" fmla="*/ 160 w 696"/>
              <a:gd name="connsiteY64-8974" fmla="*/ 52 h 131"/>
              <a:gd name="connsiteX65-8975" fmla="*/ 181 w 696"/>
              <a:gd name="connsiteY65-8976" fmla="*/ 52 h 131"/>
              <a:gd name="connsiteX66-8977" fmla="*/ 202 w 696"/>
              <a:gd name="connsiteY66-8978" fmla="*/ 52 h 131"/>
              <a:gd name="connsiteX67-8979" fmla="*/ 223 w 696"/>
              <a:gd name="connsiteY67-8980" fmla="*/ 47 h 131"/>
              <a:gd name="connsiteX68-8981" fmla="*/ 254 w 696"/>
              <a:gd name="connsiteY68-8982" fmla="*/ 42 h 131"/>
              <a:gd name="connsiteX69-8983" fmla="*/ 281 w 696"/>
              <a:gd name="connsiteY69-8984" fmla="*/ 42 h 131"/>
              <a:gd name="connsiteX70-8985" fmla="*/ 302 w 696"/>
              <a:gd name="connsiteY70-8986" fmla="*/ 36 h 131"/>
              <a:gd name="connsiteX71-8987" fmla="*/ 323 w 696"/>
              <a:gd name="connsiteY71-8988" fmla="*/ 36 h 131"/>
              <a:gd name="connsiteX72-8989" fmla="*/ 344 w 696"/>
              <a:gd name="connsiteY72-8990" fmla="*/ 31 h 131"/>
              <a:gd name="connsiteX73-8991" fmla="*/ 354 w 696"/>
              <a:gd name="connsiteY73-8992" fmla="*/ 31 h 131"/>
              <a:gd name="connsiteX74-8993" fmla="*/ 370 w 696"/>
              <a:gd name="connsiteY74-8994" fmla="*/ 31 h 131"/>
              <a:gd name="connsiteX75-8995" fmla="*/ 375 w 696"/>
              <a:gd name="connsiteY75-8996" fmla="*/ 31 h 131"/>
              <a:gd name="connsiteX76-8997" fmla="*/ 380 w 696"/>
              <a:gd name="connsiteY76-8998" fmla="*/ 31 h 131"/>
              <a:gd name="connsiteX77-8999" fmla="*/ 380 w 696"/>
              <a:gd name="connsiteY77-9000" fmla="*/ 31 h 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Lst>
            <a:rect l="l" t="t" r="r" b="b"/>
            <a:pathLst>
              <a:path w="696" h="131">
                <a:moveTo>
                  <a:pt x="380" y="31"/>
                </a:moveTo>
                <a:lnTo>
                  <a:pt x="386" y="31"/>
                </a:lnTo>
                <a:lnTo>
                  <a:pt x="391" y="31"/>
                </a:lnTo>
                <a:cubicBezTo>
                  <a:pt x="396" y="29"/>
                  <a:pt x="402" y="28"/>
                  <a:pt x="407" y="26"/>
                </a:cubicBezTo>
                <a:lnTo>
                  <a:pt x="417" y="26"/>
                </a:lnTo>
                <a:lnTo>
                  <a:pt x="433" y="26"/>
                </a:lnTo>
                <a:cubicBezTo>
                  <a:pt x="440" y="24"/>
                  <a:pt x="447" y="23"/>
                  <a:pt x="454" y="21"/>
                </a:cubicBezTo>
                <a:lnTo>
                  <a:pt x="480" y="21"/>
                </a:lnTo>
                <a:lnTo>
                  <a:pt x="507" y="15"/>
                </a:lnTo>
                <a:cubicBezTo>
                  <a:pt x="524" y="13"/>
                  <a:pt x="542" y="12"/>
                  <a:pt x="559" y="10"/>
                </a:cubicBezTo>
                <a:cubicBezTo>
                  <a:pt x="575" y="8"/>
                  <a:pt x="591" y="7"/>
                  <a:pt x="607" y="5"/>
                </a:cubicBezTo>
                <a:cubicBezTo>
                  <a:pt x="623" y="3"/>
                  <a:pt x="638" y="2"/>
                  <a:pt x="654" y="0"/>
                </a:cubicBezTo>
                <a:lnTo>
                  <a:pt x="696" y="0"/>
                </a:lnTo>
                <a:lnTo>
                  <a:pt x="675" y="36"/>
                </a:lnTo>
                <a:lnTo>
                  <a:pt x="665" y="36"/>
                </a:lnTo>
                <a:lnTo>
                  <a:pt x="649" y="36"/>
                </a:lnTo>
                <a:lnTo>
                  <a:pt x="638" y="36"/>
                </a:lnTo>
                <a:lnTo>
                  <a:pt x="622" y="36"/>
                </a:lnTo>
                <a:lnTo>
                  <a:pt x="607" y="42"/>
                </a:lnTo>
                <a:lnTo>
                  <a:pt x="591" y="42"/>
                </a:lnTo>
                <a:lnTo>
                  <a:pt x="570" y="42"/>
                </a:lnTo>
                <a:lnTo>
                  <a:pt x="554" y="42"/>
                </a:lnTo>
                <a:cubicBezTo>
                  <a:pt x="547" y="44"/>
                  <a:pt x="540" y="45"/>
                  <a:pt x="533" y="47"/>
                </a:cubicBezTo>
                <a:lnTo>
                  <a:pt x="512" y="47"/>
                </a:lnTo>
                <a:cubicBezTo>
                  <a:pt x="505" y="49"/>
                  <a:pt x="498" y="50"/>
                  <a:pt x="491" y="52"/>
                </a:cubicBezTo>
                <a:lnTo>
                  <a:pt x="470" y="52"/>
                </a:lnTo>
                <a:lnTo>
                  <a:pt x="444" y="58"/>
                </a:lnTo>
                <a:lnTo>
                  <a:pt x="417" y="58"/>
                </a:lnTo>
                <a:cubicBezTo>
                  <a:pt x="410" y="60"/>
                  <a:pt x="403" y="61"/>
                  <a:pt x="396" y="63"/>
                </a:cubicBezTo>
                <a:lnTo>
                  <a:pt x="365" y="63"/>
                </a:lnTo>
                <a:cubicBezTo>
                  <a:pt x="356" y="65"/>
                  <a:pt x="347" y="66"/>
                  <a:pt x="338" y="68"/>
                </a:cubicBezTo>
                <a:cubicBezTo>
                  <a:pt x="331" y="70"/>
                  <a:pt x="324" y="71"/>
                  <a:pt x="317" y="73"/>
                </a:cubicBezTo>
                <a:lnTo>
                  <a:pt x="291" y="79"/>
                </a:lnTo>
                <a:lnTo>
                  <a:pt x="270" y="79"/>
                </a:lnTo>
                <a:cubicBezTo>
                  <a:pt x="263" y="81"/>
                  <a:pt x="256" y="82"/>
                  <a:pt x="249" y="84"/>
                </a:cubicBezTo>
                <a:cubicBezTo>
                  <a:pt x="242" y="86"/>
                  <a:pt x="235" y="87"/>
                  <a:pt x="228" y="89"/>
                </a:cubicBezTo>
                <a:lnTo>
                  <a:pt x="212" y="89"/>
                </a:lnTo>
                <a:cubicBezTo>
                  <a:pt x="207" y="91"/>
                  <a:pt x="201" y="92"/>
                  <a:pt x="196" y="94"/>
                </a:cubicBezTo>
                <a:lnTo>
                  <a:pt x="181" y="94"/>
                </a:lnTo>
                <a:cubicBezTo>
                  <a:pt x="176" y="96"/>
                  <a:pt x="170" y="98"/>
                  <a:pt x="165" y="100"/>
                </a:cubicBezTo>
                <a:lnTo>
                  <a:pt x="154" y="100"/>
                </a:lnTo>
                <a:cubicBezTo>
                  <a:pt x="151" y="102"/>
                  <a:pt x="147" y="103"/>
                  <a:pt x="144" y="105"/>
                </a:cubicBezTo>
                <a:lnTo>
                  <a:pt x="139" y="105"/>
                </a:lnTo>
                <a:cubicBezTo>
                  <a:pt x="135" y="107"/>
                  <a:pt x="132" y="108"/>
                  <a:pt x="128" y="110"/>
                </a:cubicBezTo>
                <a:lnTo>
                  <a:pt x="123" y="110"/>
                </a:lnTo>
                <a:cubicBezTo>
                  <a:pt x="121" y="112"/>
                  <a:pt x="119" y="113"/>
                  <a:pt x="117" y="115"/>
                </a:cubicBezTo>
                <a:lnTo>
                  <a:pt x="102" y="121"/>
                </a:lnTo>
                <a:cubicBezTo>
                  <a:pt x="98" y="123"/>
                  <a:pt x="95" y="124"/>
                  <a:pt x="91" y="126"/>
                </a:cubicBezTo>
                <a:cubicBezTo>
                  <a:pt x="88" y="128"/>
                  <a:pt x="84" y="129"/>
                  <a:pt x="81" y="131"/>
                </a:cubicBezTo>
                <a:lnTo>
                  <a:pt x="75" y="131"/>
                </a:lnTo>
                <a:lnTo>
                  <a:pt x="70" y="131"/>
                </a:lnTo>
                <a:lnTo>
                  <a:pt x="65" y="131"/>
                </a:lnTo>
                <a:lnTo>
                  <a:pt x="60" y="131"/>
                </a:lnTo>
                <a:cubicBezTo>
                  <a:pt x="56" y="128"/>
                  <a:pt x="53" y="124"/>
                  <a:pt x="49" y="121"/>
                </a:cubicBezTo>
                <a:cubicBezTo>
                  <a:pt x="46" y="119"/>
                  <a:pt x="42" y="117"/>
                  <a:pt x="39" y="115"/>
                </a:cubicBezTo>
                <a:cubicBezTo>
                  <a:pt x="35" y="112"/>
                  <a:pt x="32" y="108"/>
                  <a:pt x="28" y="105"/>
                </a:cubicBezTo>
                <a:lnTo>
                  <a:pt x="23" y="100"/>
                </a:lnTo>
                <a:cubicBezTo>
                  <a:pt x="21" y="96"/>
                  <a:pt x="20" y="93"/>
                  <a:pt x="18" y="89"/>
                </a:cubicBezTo>
                <a:cubicBezTo>
                  <a:pt x="16" y="87"/>
                  <a:pt x="14" y="86"/>
                  <a:pt x="12" y="84"/>
                </a:cubicBezTo>
                <a:cubicBezTo>
                  <a:pt x="14" y="82"/>
                  <a:pt x="0" y="85"/>
                  <a:pt x="18" y="79"/>
                </a:cubicBezTo>
                <a:cubicBezTo>
                  <a:pt x="36" y="73"/>
                  <a:pt x="106" y="52"/>
                  <a:pt x="123" y="47"/>
                </a:cubicBezTo>
                <a:lnTo>
                  <a:pt x="123" y="52"/>
                </a:lnTo>
                <a:lnTo>
                  <a:pt x="133" y="52"/>
                </a:lnTo>
                <a:lnTo>
                  <a:pt x="144" y="52"/>
                </a:lnTo>
                <a:lnTo>
                  <a:pt x="160" y="52"/>
                </a:lnTo>
                <a:lnTo>
                  <a:pt x="181" y="52"/>
                </a:lnTo>
                <a:lnTo>
                  <a:pt x="202" y="52"/>
                </a:lnTo>
                <a:cubicBezTo>
                  <a:pt x="209" y="50"/>
                  <a:pt x="216" y="49"/>
                  <a:pt x="223" y="47"/>
                </a:cubicBezTo>
                <a:cubicBezTo>
                  <a:pt x="233" y="45"/>
                  <a:pt x="244" y="44"/>
                  <a:pt x="254" y="42"/>
                </a:cubicBezTo>
                <a:lnTo>
                  <a:pt x="281" y="42"/>
                </a:lnTo>
                <a:lnTo>
                  <a:pt x="302" y="36"/>
                </a:lnTo>
                <a:lnTo>
                  <a:pt x="323" y="36"/>
                </a:lnTo>
                <a:cubicBezTo>
                  <a:pt x="330" y="34"/>
                  <a:pt x="337" y="33"/>
                  <a:pt x="344" y="31"/>
                </a:cubicBezTo>
                <a:lnTo>
                  <a:pt x="354" y="31"/>
                </a:lnTo>
                <a:lnTo>
                  <a:pt x="370" y="31"/>
                </a:lnTo>
                <a:lnTo>
                  <a:pt x="375" y="31"/>
                </a:lnTo>
                <a:lnTo>
                  <a:pt x="380" y="31"/>
                </a:lnTo>
                <a:lnTo>
                  <a:pt x="380" y="31"/>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30"/>
          <p:cNvSpPr/>
          <p:nvPr/>
        </p:nvSpPr>
        <p:spPr bwMode="auto">
          <a:xfrm>
            <a:off x="5379720" y="3778250"/>
            <a:ext cx="219075" cy="333375"/>
          </a:xfrm>
          <a:custGeom>
            <a:avLst/>
            <a:gdLst>
              <a:gd name="connsiteX0" fmla="*/ 26 w 705"/>
              <a:gd name="connsiteY0" fmla="*/ 158 h 232"/>
              <a:gd name="connsiteX1" fmla="*/ 37 w 705"/>
              <a:gd name="connsiteY1" fmla="*/ 148 h 232"/>
              <a:gd name="connsiteX2" fmla="*/ 47 w 705"/>
              <a:gd name="connsiteY2" fmla="*/ 137 h 232"/>
              <a:gd name="connsiteX3" fmla="*/ 58 w 705"/>
              <a:gd name="connsiteY3" fmla="*/ 121 h 232"/>
              <a:gd name="connsiteX4" fmla="*/ 68 w 705"/>
              <a:gd name="connsiteY4" fmla="*/ 100 h 232"/>
              <a:gd name="connsiteX5" fmla="*/ 74 w 705"/>
              <a:gd name="connsiteY5" fmla="*/ 79 h 232"/>
              <a:gd name="connsiteX6" fmla="*/ 74 w 705"/>
              <a:gd name="connsiteY6" fmla="*/ 74 h 232"/>
              <a:gd name="connsiteX7" fmla="*/ 74 w 705"/>
              <a:gd name="connsiteY7" fmla="*/ 63 h 232"/>
              <a:gd name="connsiteX8" fmla="*/ 74 w 705"/>
              <a:gd name="connsiteY8" fmla="*/ 58 h 232"/>
              <a:gd name="connsiteX9" fmla="*/ 68 w 705"/>
              <a:gd name="connsiteY9" fmla="*/ 48 h 232"/>
              <a:gd name="connsiteX10" fmla="*/ 68 w 705"/>
              <a:gd name="connsiteY10" fmla="*/ 42 h 232"/>
              <a:gd name="connsiteX11" fmla="*/ 63 w 705"/>
              <a:gd name="connsiteY11" fmla="*/ 37 h 232"/>
              <a:gd name="connsiteX12" fmla="*/ 58 w 705"/>
              <a:gd name="connsiteY12" fmla="*/ 32 h 232"/>
              <a:gd name="connsiteX13" fmla="*/ 53 w 705"/>
              <a:gd name="connsiteY13" fmla="*/ 27 h 232"/>
              <a:gd name="connsiteX14" fmla="*/ 53 w 705"/>
              <a:gd name="connsiteY14" fmla="*/ 21 h 232"/>
              <a:gd name="connsiteX15" fmla="*/ 53 w 705"/>
              <a:gd name="connsiteY15" fmla="*/ 21 h 232"/>
              <a:gd name="connsiteX16" fmla="*/ 53 w 705"/>
              <a:gd name="connsiteY16" fmla="*/ 11 h 232"/>
              <a:gd name="connsiteX17" fmla="*/ 53 w 705"/>
              <a:gd name="connsiteY17" fmla="*/ 11 h 232"/>
              <a:gd name="connsiteX18" fmla="*/ 58 w 705"/>
              <a:gd name="connsiteY18" fmla="*/ 5 h 232"/>
              <a:gd name="connsiteX19" fmla="*/ 63 w 705"/>
              <a:gd name="connsiteY19" fmla="*/ 5 h 232"/>
              <a:gd name="connsiteX20" fmla="*/ 74 w 705"/>
              <a:gd name="connsiteY20" fmla="*/ 0 h 232"/>
              <a:gd name="connsiteX21" fmla="*/ 79 w 705"/>
              <a:gd name="connsiteY21" fmla="*/ 0 h 232"/>
              <a:gd name="connsiteX22" fmla="*/ 89 w 705"/>
              <a:gd name="connsiteY22" fmla="*/ 0 h 232"/>
              <a:gd name="connsiteX23" fmla="*/ 100 w 705"/>
              <a:gd name="connsiteY23" fmla="*/ 5 h 232"/>
              <a:gd name="connsiteX24" fmla="*/ 116 w 705"/>
              <a:gd name="connsiteY24" fmla="*/ 11 h 232"/>
              <a:gd name="connsiteX25" fmla="*/ 126 w 705"/>
              <a:gd name="connsiteY25" fmla="*/ 16 h 232"/>
              <a:gd name="connsiteX26" fmla="*/ 137 w 705"/>
              <a:gd name="connsiteY26" fmla="*/ 21 h 232"/>
              <a:gd name="connsiteX27" fmla="*/ 142 w 705"/>
              <a:gd name="connsiteY27" fmla="*/ 32 h 232"/>
              <a:gd name="connsiteX28" fmla="*/ 147 w 705"/>
              <a:gd name="connsiteY28" fmla="*/ 37 h 232"/>
              <a:gd name="connsiteX29" fmla="*/ 153 w 705"/>
              <a:gd name="connsiteY29" fmla="*/ 42 h 232"/>
              <a:gd name="connsiteX30" fmla="*/ 153 w 705"/>
              <a:gd name="connsiteY30" fmla="*/ 48 h 232"/>
              <a:gd name="connsiteX31" fmla="*/ 153 w 705"/>
              <a:gd name="connsiteY31" fmla="*/ 53 h 232"/>
              <a:gd name="connsiteX32" fmla="*/ 147 w 705"/>
              <a:gd name="connsiteY32" fmla="*/ 69 h 232"/>
              <a:gd name="connsiteX33" fmla="*/ 142 w 705"/>
              <a:gd name="connsiteY33" fmla="*/ 84 h 232"/>
              <a:gd name="connsiteX34" fmla="*/ 137 w 705"/>
              <a:gd name="connsiteY34" fmla="*/ 100 h 232"/>
              <a:gd name="connsiteX35" fmla="*/ 132 w 705"/>
              <a:gd name="connsiteY35" fmla="*/ 111 h 232"/>
              <a:gd name="connsiteX36" fmla="*/ 126 w 705"/>
              <a:gd name="connsiteY36" fmla="*/ 116 h 232"/>
              <a:gd name="connsiteX37" fmla="*/ 126 w 705"/>
              <a:gd name="connsiteY37" fmla="*/ 127 h 232"/>
              <a:gd name="connsiteX38" fmla="*/ 121 w 705"/>
              <a:gd name="connsiteY38" fmla="*/ 132 h 232"/>
              <a:gd name="connsiteX39" fmla="*/ 121 w 705"/>
              <a:gd name="connsiteY39" fmla="*/ 137 h 232"/>
              <a:gd name="connsiteX40" fmla="*/ 121 w 705"/>
              <a:gd name="connsiteY40" fmla="*/ 142 h 232"/>
              <a:gd name="connsiteX41" fmla="*/ 121 w 705"/>
              <a:gd name="connsiteY41" fmla="*/ 142 h 232"/>
              <a:gd name="connsiteX42" fmla="*/ 121 w 705"/>
              <a:gd name="connsiteY42" fmla="*/ 148 h 232"/>
              <a:gd name="connsiteX43" fmla="*/ 121 w 705"/>
              <a:gd name="connsiteY43" fmla="*/ 148 h 232"/>
              <a:gd name="connsiteX44" fmla="*/ 126 w 705"/>
              <a:gd name="connsiteY44" fmla="*/ 148 h 232"/>
              <a:gd name="connsiteX45" fmla="*/ 132 w 705"/>
              <a:gd name="connsiteY45" fmla="*/ 148 h 232"/>
              <a:gd name="connsiteX46" fmla="*/ 137 w 705"/>
              <a:gd name="connsiteY46" fmla="*/ 148 h 232"/>
              <a:gd name="connsiteX47" fmla="*/ 147 w 705"/>
              <a:gd name="connsiteY47" fmla="*/ 148 h 232"/>
              <a:gd name="connsiteX48" fmla="*/ 168 w 705"/>
              <a:gd name="connsiteY48" fmla="*/ 148 h 232"/>
              <a:gd name="connsiteX49" fmla="*/ 179 w 705"/>
              <a:gd name="connsiteY49" fmla="*/ 142 h 232"/>
              <a:gd name="connsiteX50" fmla="*/ 195 w 705"/>
              <a:gd name="connsiteY50" fmla="*/ 142 h 232"/>
              <a:gd name="connsiteX51" fmla="*/ 210 w 705"/>
              <a:gd name="connsiteY51" fmla="*/ 142 h 232"/>
              <a:gd name="connsiteX52" fmla="*/ 226 w 705"/>
              <a:gd name="connsiteY52" fmla="*/ 142 h 232"/>
              <a:gd name="connsiteX53" fmla="*/ 247 w 705"/>
              <a:gd name="connsiteY53" fmla="*/ 137 h 232"/>
              <a:gd name="connsiteX54" fmla="*/ 268 w 705"/>
              <a:gd name="connsiteY54" fmla="*/ 137 h 232"/>
              <a:gd name="connsiteX55" fmla="*/ 289 w 705"/>
              <a:gd name="connsiteY55" fmla="*/ 132 h 232"/>
              <a:gd name="connsiteX56" fmla="*/ 316 w 705"/>
              <a:gd name="connsiteY56" fmla="*/ 132 h 232"/>
              <a:gd name="connsiteX57" fmla="*/ 342 w 705"/>
              <a:gd name="connsiteY57" fmla="*/ 127 h 232"/>
              <a:gd name="connsiteX58" fmla="*/ 395 w 705"/>
              <a:gd name="connsiteY58" fmla="*/ 121 h 232"/>
              <a:gd name="connsiteX59" fmla="*/ 442 w 705"/>
              <a:gd name="connsiteY59" fmla="*/ 116 h 232"/>
              <a:gd name="connsiteX60" fmla="*/ 494 w 705"/>
              <a:gd name="connsiteY60" fmla="*/ 111 h 232"/>
              <a:gd name="connsiteX61" fmla="*/ 542 w 705"/>
              <a:gd name="connsiteY61" fmla="*/ 106 h 232"/>
              <a:gd name="connsiteX62" fmla="*/ 584 w 705"/>
              <a:gd name="connsiteY62" fmla="*/ 100 h 232"/>
              <a:gd name="connsiteX63" fmla="*/ 626 w 705"/>
              <a:gd name="connsiteY63" fmla="*/ 95 h 232"/>
              <a:gd name="connsiteX64" fmla="*/ 668 w 705"/>
              <a:gd name="connsiteY64" fmla="*/ 90 h 232"/>
              <a:gd name="connsiteX65" fmla="*/ 705 w 705"/>
              <a:gd name="connsiteY65" fmla="*/ 84 h 232"/>
              <a:gd name="connsiteX66" fmla="*/ 705 w 705"/>
              <a:gd name="connsiteY66" fmla="*/ 127 h 232"/>
              <a:gd name="connsiteX67" fmla="*/ 700 w 705"/>
              <a:gd name="connsiteY67" fmla="*/ 127 h 232"/>
              <a:gd name="connsiteX68" fmla="*/ 694 w 705"/>
              <a:gd name="connsiteY68" fmla="*/ 127 h 232"/>
              <a:gd name="connsiteX69" fmla="*/ 689 w 705"/>
              <a:gd name="connsiteY69" fmla="*/ 127 h 232"/>
              <a:gd name="connsiteX70" fmla="*/ 684 w 705"/>
              <a:gd name="connsiteY70" fmla="*/ 127 h 232"/>
              <a:gd name="connsiteX71" fmla="*/ 679 w 705"/>
              <a:gd name="connsiteY71" fmla="*/ 127 h 232"/>
              <a:gd name="connsiteX72" fmla="*/ 668 w 705"/>
              <a:gd name="connsiteY72" fmla="*/ 127 h 232"/>
              <a:gd name="connsiteX73" fmla="*/ 658 w 705"/>
              <a:gd name="connsiteY73" fmla="*/ 127 h 232"/>
              <a:gd name="connsiteX74" fmla="*/ 647 w 705"/>
              <a:gd name="connsiteY74" fmla="*/ 132 h 232"/>
              <a:gd name="connsiteX75" fmla="*/ 636 w 705"/>
              <a:gd name="connsiteY75" fmla="*/ 132 h 232"/>
              <a:gd name="connsiteX76" fmla="*/ 621 w 705"/>
              <a:gd name="connsiteY76" fmla="*/ 132 h 232"/>
              <a:gd name="connsiteX77" fmla="*/ 605 w 705"/>
              <a:gd name="connsiteY77" fmla="*/ 132 h 232"/>
              <a:gd name="connsiteX78" fmla="*/ 589 w 705"/>
              <a:gd name="connsiteY78" fmla="*/ 137 h 232"/>
              <a:gd name="connsiteX79" fmla="*/ 573 w 705"/>
              <a:gd name="connsiteY79" fmla="*/ 137 h 232"/>
              <a:gd name="connsiteX80" fmla="*/ 558 w 705"/>
              <a:gd name="connsiteY80" fmla="*/ 137 h 232"/>
              <a:gd name="connsiteX81" fmla="*/ 542 w 705"/>
              <a:gd name="connsiteY81" fmla="*/ 142 h 232"/>
              <a:gd name="connsiteX82" fmla="*/ 521 w 705"/>
              <a:gd name="connsiteY82" fmla="*/ 142 h 232"/>
              <a:gd name="connsiteX83" fmla="*/ 484 w 705"/>
              <a:gd name="connsiteY83" fmla="*/ 148 h 232"/>
              <a:gd name="connsiteX84" fmla="*/ 442 w 705"/>
              <a:gd name="connsiteY84" fmla="*/ 153 h 232"/>
              <a:gd name="connsiteX85" fmla="*/ 410 w 705"/>
              <a:gd name="connsiteY85" fmla="*/ 153 h 232"/>
              <a:gd name="connsiteX86" fmla="*/ 373 w 705"/>
              <a:gd name="connsiteY86" fmla="*/ 158 h 232"/>
              <a:gd name="connsiteX87" fmla="*/ 342 w 705"/>
              <a:gd name="connsiteY87" fmla="*/ 163 h 232"/>
              <a:gd name="connsiteX88" fmla="*/ 310 w 705"/>
              <a:gd name="connsiteY88" fmla="*/ 169 h 232"/>
              <a:gd name="connsiteX89" fmla="*/ 279 w 705"/>
              <a:gd name="connsiteY89" fmla="*/ 174 h 232"/>
              <a:gd name="connsiteX90" fmla="*/ 252 w 705"/>
              <a:gd name="connsiteY90" fmla="*/ 179 h 232"/>
              <a:gd name="connsiteX91" fmla="*/ 221 w 705"/>
              <a:gd name="connsiteY91" fmla="*/ 179 h 232"/>
              <a:gd name="connsiteX92" fmla="*/ 195 w 705"/>
              <a:gd name="connsiteY92" fmla="*/ 185 h 232"/>
              <a:gd name="connsiteX93" fmla="*/ 174 w 705"/>
              <a:gd name="connsiteY93" fmla="*/ 190 h 232"/>
              <a:gd name="connsiteX94" fmla="*/ 153 w 705"/>
              <a:gd name="connsiteY94" fmla="*/ 195 h 232"/>
              <a:gd name="connsiteX95" fmla="*/ 137 w 705"/>
              <a:gd name="connsiteY95" fmla="*/ 200 h 232"/>
              <a:gd name="connsiteX96" fmla="*/ 121 w 705"/>
              <a:gd name="connsiteY96" fmla="*/ 206 h 232"/>
              <a:gd name="connsiteX97" fmla="*/ 110 w 705"/>
              <a:gd name="connsiteY97" fmla="*/ 206 h 232"/>
              <a:gd name="connsiteX98" fmla="*/ 100 w 705"/>
              <a:gd name="connsiteY98" fmla="*/ 211 h 232"/>
              <a:gd name="connsiteX99" fmla="*/ 89 w 705"/>
              <a:gd name="connsiteY99" fmla="*/ 216 h 232"/>
              <a:gd name="connsiteX100" fmla="*/ 79 w 705"/>
              <a:gd name="connsiteY100" fmla="*/ 221 h 232"/>
              <a:gd name="connsiteX101" fmla="*/ 74 w 705"/>
              <a:gd name="connsiteY101" fmla="*/ 221 h 232"/>
              <a:gd name="connsiteX102" fmla="*/ 63 w 705"/>
              <a:gd name="connsiteY102" fmla="*/ 227 h 232"/>
              <a:gd name="connsiteX103" fmla="*/ 58 w 705"/>
              <a:gd name="connsiteY103" fmla="*/ 227 h 232"/>
              <a:gd name="connsiteX104" fmla="*/ 53 w 705"/>
              <a:gd name="connsiteY104" fmla="*/ 227 h 232"/>
              <a:gd name="connsiteX105" fmla="*/ 53 w 705"/>
              <a:gd name="connsiteY105" fmla="*/ 232 h 232"/>
              <a:gd name="connsiteX106" fmla="*/ 47 w 705"/>
              <a:gd name="connsiteY106" fmla="*/ 232 h 232"/>
              <a:gd name="connsiteX107" fmla="*/ 42 w 705"/>
              <a:gd name="connsiteY107" fmla="*/ 227 h 232"/>
              <a:gd name="connsiteX108" fmla="*/ 37 w 705"/>
              <a:gd name="connsiteY108" fmla="*/ 227 h 232"/>
              <a:gd name="connsiteX109" fmla="*/ 32 w 705"/>
              <a:gd name="connsiteY109" fmla="*/ 221 h 232"/>
              <a:gd name="connsiteX110" fmla="*/ 21 w 705"/>
              <a:gd name="connsiteY110" fmla="*/ 216 h 232"/>
              <a:gd name="connsiteX111" fmla="*/ 11 w 705"/>
              <a:gd name="connsiteY111" fmla="*/ 206 h 232"/>
              <a:gd name="connsiteX112" fmla="*/ 5 w 705"/>
              <a:gd name="connsiteY112" fmla="*/ 200 h 232"/>
              <a:gd name="connsiteX113" fmla="*/ 5 w 705"/>
              <a:gd name="connsiteY113" fmla="*/ 190 h 232"/>
              <a:gd name="connsiteX114" fmla="*/ 0 w 705"/>
              <a:gd name="connsiteY114" fmla="*/ 185 h 232"/>
              <a:gd name="connsiteX115" fmla="*/ 5 w 705"/>
              <a:gd name="connsiteY115" fmla="*/ 179 h 232"/>
              <a:gd name="connsiteX116" fmla="*/ 11 w 705"/>
              <a:gd name="connsiteY116" fmla="*/ 174 h 232"/>
              <a:gd name="connsiteX117" fmla="*/ 16 w 705"/>
              <a:gd name="connsiteY117" fmla="*/ 169 h 232"/>
              <a:gd name="connsiteX118" fmla="*/ 26 w 705"/>
              <a:gd name="connsiteY118" fmla="*/ 158 h 232"/>
              <a:gd name="connsiteX119" fmla="*/ 26 w 705"/>
              <a:gd name="connsiteY119" fmla="*/ 158 h 232"/>
              <a:gd name="connsiteX0-1" fmla="*/ 26 w 705"/>
              <a:gd name="connsiteY0-2" fmla="*/ 158 h 232"/>
              <a:gd name="connsiteX1-3" fmla="*/ 37 w 705"/>
              <a:gd name="connsiteY1-4" fmla="*/ 148 h 232"/>
              <a:gd name="connsiteX2-5" fmla="*/ 47 w 705"/>
              <a:gd name="connsiteY2-6" fmla="*/ 137 h 232"/>
              <a:gd name="connsiteX3-7" fmla="*/ 58 w 705"/>
              <a:gd name="connsiteY3-8" fmla="*/ 121 h 232"/>
              <a:gd name="connsiteX4-9" fmla="*/ 68 w 705"/>
              <a:gd name="connsiteY4-10" fmla="*/ 100 h 232"/>
              <a:gd name="connsiteX5-11" fmla="*/ 74 w 705"/>
              <a:gd name="connsiteY5-12" fmla="*/ 79 h 232"/>
              <a:gd name="connsiteX6-13" fmla="*/ 74 w 705"/>
              <a:gd name="connsiteY6-14" fmla="*/ 74 h 232"/>
              <a:gd name="connsiteX7-15" fmla="*/ 74 w 705"/>
              <a:gd name="connsiteY7-16" fmla="*/ 63 h 232"/>
              <a:gd name="connsiteX8-17" fmla="*/ 74 w 705"/>
              <a:gd name="connsiteY8-18" fmla="*/ 58 h 232"/>
              <a:gd name="connsiteX9-19" fmla="*/ 68 w 705"/>
              <a:gd name="connsiteY9-20" fmla="*/ 48 h 232"/>
              <a:gd name="connsiteX10-21" fmla="*/ 68 w 705"/>
              <a:gd name="connsiteY10-22" fmla="*/ 42 h 232"/>
              <a:gd name="connsiteX11-23" fmla="*/ 63 w 705"/>
              <a:gd name="connsiteY11-24" fmla="*/ 37 h 232"/>
              <a:gd name="connsiteX12-25" fmla="*/ 58 w 705"/>
              <a:gd name="connsiteY12-26" fmla="*/ 32 h 232"/>
              <a:gd name="connsiteX13-27" fmla="*/ 53 w 705"/>
              <a:gd name="connsiteY13-28" fmla="*/ 27 h 232"/>
              <a:gd name="connsiteX14-29" fmla="*/ 53 w 705"/>
              <a:gd name="connsiteY14-30" fmla="*/ 21 h 232"/>
              <a:gd name="connsiteX15-31" fmla="*/ 53 w 705"/>
              <a:gd name="connsiteY15-32" fmla="*/ 21 h 232"/>
              <a:gd name="connsiteX16-33" fmla="*/ 53 w 705"/>
              <a:gd name="connsiteY16-34" fmla="*/ 11 h 232"/>
              <a:gd name="connsiteX17-35" fmla="*/ 53 w 705"/>
              <a:gd name="connsiteY17-36" fmla="*/ 11 h 232"/>
              <a:gd name="connsiteX18-37" fmla="*/ 58 w 705"/>
              <a:gd name="connsiteY18-38" fmla="*/ 5 h 232"/>
              <a:gd name="connsiteX19-39" fmla="*/ 63 w 705"/>
              <a:gd name="connsiteY19-40" fmla="*/ 5 h 232"/>
              <a:gd name="connsiteX20-41" fmla="*/ 74 w 705"/>
              <a:gd name="connsiteY20-42" fmla="*/ 0 h 232"/>
              <a:gd name="connsiteX21-43" fmla="*/ 79 w 705"/>
              <a:gd name="connsiteY21-44" fmla="*/ 0 h 232"/>
              <a:gd name="connsiteX22-45" fmla="*/ 89 w 705"/>
              <a:gd name="connsiteY22-46" fmla="*/ 0 h 232"/>
              <a:gd name="connsiteX23-47" fmla="*/ 100 w 705"/>
              <a:gd name="connsiteY23-48" fmla="*/ 5 h 232"/>
              <a:gd name="connsiteX24-49" fmla="*/ 116 w 705"/>
              <a:gd name="connsiteY24-50" fmla="*/ 11 h 232"/>
              <a:gd name="connsiteX25-51" fmla="*/ 126 w 705"/>
              <a:gd name="connsiteY25-52" fmla="*/ 16 h 232"/>
              <a:gd name="connsiteX26-53" fmla="*/ 137 w 705"/>
              <a:gd name="connsiteY26-54" fmla="*/ 21 h 232"/>
              <a:gd name="connsiteX27-55" fmla="*/ 142 w 705"/>
              <a:gd name="connsiteY27-56" fmla="*/ 32 h 232"/>
              <a:gd name="connsiteX28-57" fmla="*/ 147 w 705"/>
              <a:gd name="connsiteY28-58" fmla="*/ 37 h 232"/>
              <a:gd name="connsiteX29-59" fmla="*/ 153 w 705"/>
              <a:gd name="connsiteY29-60" fmla="*/ 42 h 232"/>
              <a:gd name="connsiteX30-61" fmla="*/ 153 w 705"/>
              <a:gd name="connsiteY30-62" fmla="*/ 48 h 232"/>
              <a:gd name="connsiteX31-63" fmla="*/ 153 w 705"/>
              <a:gd name="connsiteY31-64" fmla="*/ 53 h 232"/>
              <a:gd name="connsiteX32-65" fmla="*/ 147 w 705"/>
              <a:gd name="connsiteY32-66" fmla="*/ 69 h 232"/>
              <a:gd name="connsiteX33-67" fmla="*/ 142 w 705"/>
              <a:gd name="connsiteY33-68" fmla="*/ 84 h 232"/>
              <a:gd name="connsiteX34-69" fmla="*/ 137 w 705"/>
              <a:gd name="connsiteY34-70" fmla="*/ 100 h 232"/>
              <a:gd name="connsiteX35-71" fmla="*/ 132 w 705"/>
              <a:gd name="connsiteY35-72" fmla="*/ 111 h 232"/>
              <a:gd name="connsiteX36-73" fmla="*/ 126 w 705"/>
              <a:gd name="connsiteY36-74" fmla="*/ 116 h 232"/>
              <a:gd name="connsiteX37-75" fmla="*/ 126 w 705"/>
              <a:gd name="connsiteY37-76" fmla="*/ 127 h 232"/>
              <a:gd name="connsiteX38-77" fmla="*/ 121 w 705"/>
              <a:gd name="connsiteY38-78" fmla="*/ 132 h 232"/>
              <a:gd name="connsiteX39-79" fmla="*/ 121 w 705"/>
              <a:gd name="connsiteY39-80" fmla="*/ 137 h 232"/>
              <a:gd name="connsiteX40-81" fmla="*/ 121 w 705"/>
              <a:gd name="connsiteY40-82" fmla="*/ 142 h 232"/>
              <a:gd name="connsiteX41-83" fmla="*/ 121 w 705"/>
              <a:gd name="connsiteY41-84" fmla="*/ 142 h 232"/>
              <a:gd name="connsiteX42-85" fmla="*/ 121 w 705"/>
              <a:gd name="connsiteY42-86" fmla="*/ 148 h 232"/>
              <a:gd name="connsiteX43-87" fmla="*/ 121 w 705"/>
              <a:gd name="connsiteY43-88" fmla="*/ 148 h 232"/>
              <a:gd name="connsiteX44-89" fmla="*/ 126 w 705"/>
              <a:gd name="connsiteY44-90" fmla="*/ 148 h 232"/>
              <a:gd name="connsiteX45-91" fmla="*/ 132 w 705"/>
              <a:gd name="connsiteY45-92" fmla="*/ 148 h 232"/>
              <a:gd name="connsiteX46-93" fmla="*/ 137 w 705"/>
              <a:gd name="connsiteY46-94" fmla="*/ 148 h 232"/>
              <a:gd name="connsiteX47-95" fmla="*/ 147 w 705"/>
              <a:gd name="connsiteY47-96" fmla="*/ 148 h 232"/>
              <a:gd name="connsiteX48-97" fmla="*/ 179 w 705"/>
              <a:gd name="connsiteY48-98" fmla="*/ 142 h 232"/>
              <a:gd name="connsiteX49-99" fmla="*/ 195 w 705"/>
              <a:gd name="connsiteY49-100" fmla="*/ 142 h 232"/>
              <a:gd name="connsiteX50-101" fmla="*/ 210 w 705"/>
              <a:gd name="connsiteY50-102" fmla="*/ 142 h 232"/>
              <a:gd name="connsiteX51-103" fmla="*/ 226 w 705"/>
              <a:gd name="connsiteY51-104" fmla="*/ 142 h 232"/>
              <a:gd name="connsiteX52-105" fmla="*/ 247 w 705"/>
              <a:gd name="connsiteY52-106" fmla="*/ 137 h 232"/>
              <a:gd name="connsiteX53-107" fmla="*/ 268 w 705"/>
              <a:gd name="connsiteY53-108" fmla="*/ 137 h 232"/>
              <a:gd name="connsiteX54-109" fmla="*/ 289 w 705"/>
              <a:gd name="connsiteY54-110" fmla="*/ 132 h 232"/>
              <a:gd name="connsiteX55-111" fmla="*/ 316 w 705"/>
              <a:gd name="connsiteY55-112" fmla="*/ 132 h 232"/>
              <a:gd name="connsiteX56-113" fmla="*/ 342 w 705"/>
              <a:gd name="connsiteY56-114" fmla="*/ 127 h 232"/>
              <a:gd name="connsiteX57-115" fmla="*/ 395 w 705"/>
              <a:gd name="connsiteY57-116" fmla="*/ 121 h 232"/>
              <a:gd name="connsiteX58-117" fmla="*/ 442 w 705"/>
              <a:gd name="connsiteY58-118" fmla="*/ 116 h 232"/>
              <a:gd name="connsiteX59-119" fmla="*/ 494 w 705"/>
              <a:gd name="connsiteY59-120" fmla="*/ 111 h 232"/>
              <a:gd name="connsiteX60-121" fmla="*/ 542 w 705"/>
              <a:gd name="connsiteY60-122" fmla="*/ 106 h 232"/>
              <a:gd name="connsiteX61-123" fmla="*/ 584 w 705"/>
              <a:gd name="connsiteY61-124" fmla="*/ 100 h 232"/>
              <a:gd name="connsiteX62-125" fmla="*/ 626 w 705"/>
              <a:gd name="connsiteY62-126" fmla="*/ 95 h 232"/>
              <a:gd name="connsiteX63-127" fmla="*/ 668 w 705"/>
              <a:gd name="connsiteY63-128" fmla="*/ 90 h 232"/>
              <a:gd name="connsiteX64-129" fmla="*/ 705 w 705"/>
              <a:gd name="connsiteY64-130" fmla="*/ 84 h 232"/>
              <a:gd name="connsiteX65-131" fmla="*/ 705 w 705"/>
              <a:gd name="connsiteY65-132" fmla="*/ 127 h 232"/>
              <a:gd name="connsiteX66-133" fmla="*/ 700 w 705"/>
              <a:gd name="connsiteY66-134" fmla="*/ 127 h 232"/>
              <a:gd name="connsiteX67-135" fmla="*/ 694 w 705"/>
              <a:gd name="connsiteY67-136" fmla="*/ 127 h 232"/>
              <a:gd name="connsiteX68-137" fmla="*/ 689 w 705"/>
              <a:gd name="connsiteY68-138" fmla="*/ 127 h 232"/>
              <a:gd name="connsiteX69-139" fmla="*/ 684 w 705"/>
              <a:gd name="connsiteY69-140" fmla="*/ 127 h 232"/>
              <a:gd name="connsiteX70-141" fmla="*/ 679 w 705"/>
              <a:gd name="connsiteY70-142" fmla="*/ 127 h 232"/>
              <a:gd name="connsiteX71-143" fmla="*/ 668 w 705"/>
              <a:gd name="connsiteY71-144" fmla="*/ 127 h 232"/>
              <a:gd name="connsiteX72-145" fmla="*/ 658 w 705"/>
              <a:gd name="connsiteY72-146" fmla="*/ 127 h 232"/>
              <a:gd name="connsiteX73-147" fmla="*/ 647 w 705"/>
              <a:gd name="connsiteY73-148" fmla="*/ 132 h 232"/>
              <a:gd name="connsiteX74-149" fmla="*/ 636 w 705"/>
              <a:gd name="connsiteY74-150" fmla="*/ 132 h 232"/>
              <a:gd name="connsiteX75-151" fmla="*/ 621 w 705"/>
              <a:gd name="connsiteY75-152" fmla="*/ 132 h 232"/>
              <a:gd name="connsiteX76-153" fmla="*/ 605 w 705"/>
              <a:gd name="connsiteY76-154" fmla="*/ 132 h 232"/>
              <a:gd name="connsiteX77-155" fmla="*/ 589 w 705"/>
              <a:gd name="connsiteY77-156" fmla="*/ 137 h 232"/>
              <a:gd name="connsiteX78-157" fmla="*/ 573 w 705"/>
              <a:gd name="connsiteY78-158" fmla="*/ 137 h 232"/>
              <a:gd name="connsiteX79-159" fmla="*/ 558 w 705"/>
              <a:gd name="connsiteY79-160" fmla="*/ 137 h 232"/>
              <a:gd name="connsiteX80-161" fmla="*/ 542 w 705"/>
              <a:gd name="connsiteY80-162" fmla="*/ 142 h 232"/>
              <a:gd name="connsiteX81-163" fmla="*/ 521 w 705"/>
              <a:gd name="connsiteY81-164" fmla="*/ 142 h 232"/>
              <a:gd name="connsiteX82-165" fmla="*/ 484 w 705"/>
              <a:gd name="connsiteY82-166" fmla="*/ 148 h 232"/>
              <a:gd name="connsiteX83-167" fmla="*/ 442 w 705"/>
              <a:gd name="connsiteY83-168" fmla="*/ 153 h 232"/>
              <a:gd name="connsiteX84-169" fmla="*/ 410 w 705"/>
              <a:gd name="connsiteY84-170" fmla="*/ 153 h 232"/>
              <a:gd name="connsiteX85-171" fmla="*/ 373 w 705"/>
              <a:gd name="connsiteY85-172" fmla="*/ 158 h 232"/>
              <a:gd name="connsiteX86-173" fmla="*/ 342 w 705"/>
              <a:gd name="connsiteY86-174" fmla="*/ 163 h 232"/>
              <a:gd name="connsiteX87-175" fmla="*/ 310 w 705"/>
              <a:gd name="connsiteY87-176" fmla="*/ 169 h 232"/>
              <a:gd name="connsiteX88-177" fmla="*/ 279 w 705"/>
              <a:gd name="connsiteY88-178" fmla="*/ 174 h 232"/>
              <a:gd name="connsiteX89-179" fmla="*/ 252 w 705"/>
              <a:gd name="connsiteY89-180" fmla="*/ 179 h 232"/>
              <a:gd name="connsiteX90-181" fmla="*/ 221 w 705"/>
              <a:gd name="connsiteY90-182" fmla="*/ 179 h 232"/>
              <a:gd name="connsiteX91-183" fmla="*/ 195 w 705"/>
              <a:gd name="connsiteY91-184" fmla="*/ 185 h 232"/>
              <a:gd name="connsiteX92-185" fmla="*/ 174 w 705"/>
              <a:gd name="connsiteY92-186" fmla="*/ 190 h 232"/>
              <a:gd name="connsiteX93-187" fmla="*/ 153 w 705"/>
              <a:gd name="connsiteY93-188" fmla="*/ 195 h 232"/>
              <a:gd name="connsiteX94-189" fmla="*/ 137 w 705"/>
              <a:gd name="connsiteY94-190" fmla="*/ 200 h 232"/>
              <a:gd name="connsiteX95-191" fmla="*/ 121 w 705"/>
              <a:gd name="connsiteY95-192" fmla="*/ 206 h 232"/>
              <a:gd name="connsiteX96-193" fmla="*/ 110 w 705"/>
              <a:gd name="connsiteY96-194" fmla="*/ 206 h 232"/>
              <a:gd name="connsiteX97-195" fmla="*/ 100 w 705"/>
              <a:gd name="connsiteY97-196" fmla="*/ 211 h 232"/>
              <a:gd name="connsiteX98-197" fmla="*/ 89 w 705"/>
              <a:gd name="connsiteY98-198" fmla="*/ 216 h 232"/>
              <a:gd name="connsiteX99-199" fmla="*/ 79 w 705"/>
              <a:gd name="connsiteY99-200" fmla="*/ 221 h 232"/>
              <a:gd name="connsiteX100-201" fmla="*/ 74 w 705"/>
              <a:gd name="connsiteY100-202" fmla="*/ 221 h 232"/>
              <a:gd name="connsiteX101-203" fmla="*/ 63 w 705"/>
              <a:gd name="connsiteY101-204" fmla="*/ 227 h 232"/>
              <a:gd name="connsiteX102-205" fmla="*/ 58 w 705"/>
              <a:gd name="connsiteY102-206" fmla="*/ 227 h 232"/>
              <a:gd name="connsiteX103-207" fmla="*/ 53 w 705"/>
              <a:gd name="connsiteY103-208" fmla="*/ 227 h 232"/>
              <a:gd name="connsiteX104-209" fmla="*/ 53 w 705"/>
              <a:gd name="connsiteY104-210" fmla="*/ 232 h 232"/>
              <a:gd name="connsiteX105-211" fmla="*/ 47 w 705"/>
              <a:gd name="connsiteY105-212" fmla="*/ 232 h 232"/>
              <a:gd name="connsiteX106-213" fmla="*/ 42 w 705"/>
              <a:gd name="connsiteY106-214" fmla="*/ 227 h 232"/>
              <a:gd name="connsiteX107-215" fmla="*/ 37 w 705"/>
              <a:gd name="connsiteY107-216" fmla="*/ 227 h 232"/>
              <a:gd name="connsiteX108-217" fmla="*/ 32 w 705"/>
              <a:gd name="connsiteY108-218" fmla="*/ 221 h 232"/>
              <a:gd name="connsiteX109-219" fmla="*/ 21 w 705"/>
              <a:gd name="connsiteY109-220" fmla="*/ 216 h 232"/>
              <a:gd name="connsiteX110-221" fmla="*/ 11 w 705"/>
              <a:gd name="connsiteY110-222" fmla="*/ 206 h 232"/>
              <a:gd name="connsiteX111-223" fmla="*/ 5 w 705"/>
              <a:gd name="connsiteY111-224" fmla="*/ 200 h 232"/>
              <a:gd name="connsiteX112-225" fmla="*/ 5 w 705"/>
              <a:gd name="connsiteY112-226" fmla="*/ 190 h 232"/>
              <a:gd name="connsiteX113-227" fmla="*/ 0 w 705"/>
              <a:gd name="connsiteY113-228" fmla="*/ 185 h 232"/>
              <a:gd name="connsiteX114-229" fmla="*/ 5 w 705"/>
              <a:gd name="connsiteY114-230" fmla="*/ 179 h 232"/>
              <a:gd name="connsiteX115-231" fmla="*/ 11 w 705"/>
              <a:gd name="connsiteY115-232" fmla="*/ 174 h 232"/>
              <a:gd name="connsiteX116-233" fmla="*/ 16 w 705"/>
              <a:gd name="connsiteY116-234" fmla="*/ 169 h 232"/>
              <a:gd name="connsiteX117-235" fmla="*/ 26 w 705"/>
              <a:gd name="connsiteY117-236" fmla="*/ 158 h 232"/>
              <a:gd name="connsiteX118-237" fmla="*/ 26 w 705"/>
              <a:gd name="connsiteY118-238" fmla="*/ 158 h 232"/>
              <a:gd name="connsiteX0-239" fmla="*/ 26 w 705"/>
              <a:gd name="connsiteY0-240" fmla="*/ 158 h 232"/>
              <a:gd name="connsiteX1-241" fmla="*/ 37 w 705"/>
              <a:gd name="connsiteY1-242" fmla="*/ 148 h 232"/>
              <a:gd name="connsiteX2-243" fmla="*/ 47 w 705"/>
              <a:gd name="connsiteY2-244" fmla="*/ 137 h 232"/>
              <a:gd name="connsiteX3-245" fmla="*/ 58 w 705"/>
              <a:gd name="connsiteY3-246" fmla="*/ 121 h 232"/>
              <a:gd name="connsiteX4-247" fmla="*/ 68 w 705"/>
              <a:gd name="connsiteY4-248" fmla="*/ 100 h 232"/>
              <a:gd name="connsiteX5-249" fmla="*/ 74 w 705"/>
              <a:gd name="connsiteY5-250" fmla="*/ 79 h 232"/>
              <a:gd name="connsiteX6-251" fmla="*/ 74 w 705"/>
              <a:gd name="connsiteY6-252" fmla="*/ 74 h 232"/>
              <a:gd name="connsiteX7-253" fmla="*/ 74 w 705"/>
              <a:gd name="connsiteY7-254" fmla="*/ 63 h 232"/>
              <a:gd name="connsiteX8-255" fmla="*/ 74 w 705"/>
              <a:gd name="connsiteY8-256" fmla="*/ 58 h 232"/>
              <a:gd name="connsiteX9-257" fmla="*/ 68 w 705"/>
              <a:gd name="connsiteY9-258" fmla="*/ 48 h 232"/>
              <a:gd name="connsiteX10-259" fmla="*/ 68 w 705"/>
              <a:gd name="connsiteY10-260" fmla="*/ 42 h 232"/>
              <a:gd name="connsiteX11-261" fmla="*/ 63 w 705"/>
              <a:gd name="connsiteY11-262" fmla="*/ 37 h 232"/>
              <a:gd name="connsiteX12-263" fmla="*/ 58 w 705"/>
              <a:gd name="connsiteY12-264" fmla="*/ 32 h 232"/>
              <a:gd name="connsiteX13-265" fmla="*/ 53 w 705"/>
              <a:gd name="connsiteY13-266" fmla="*/ 27 h 232"/>
              <a:gd name="connsiteX14-267" fmla="*/ 53 w 705"/>
              <a:gd name="connsiteY14-268" fmla="*/ 21 h 232"/>
              <a:gd name="connsiteX15-269" fmla="*/ 53 w 705"/>
              <a:gd name="connsiteY15-270" fmla="*/ 21 h 232"/>
              <a:gd name="connsiteX16-271" fmla="*/ 53 w 705"/>
              <a:gd name="connsiteY16-272" fmla="*/ 11 h 232"/>
              <a:gd name="connsiteX17-273" fmla="*/ 53 w 705"/>
              <a:gd name="connsiteY17-274" fmla="*/ 11 h 232"/>
              <a:gd name="connsiteX18-275" fmla="*/ 58 w 705"/>
              <a:gd name="connsiteY18-276" fmla="*/ 5 h 232"/>
              <a:gd name="connsiteX19-277" fmla="*/ 63 w 705"/>
              <a:gd name="connsiteY19-278" fmla="*/ 5 h 232"/>
              <a:gd name="connsiteX20-279" fmla="*/ 74 w 705"/>
              <a:gd name="connsiteY20-280" fmla="*/ 0 h 232"/>
              <a:gd name="connsiteX21-281" fmla="*/ 79 w 705"/>
              <a:gd name="connsiteY21-282" fmla="*/ 0 h 232"/>
              <a:gd name="connsiteX22-283" fmla="*/ 89 w 705"/>
              <a:gd name="connsiteY22-284" fmla="*/ 0 h 232"/>
              <a:gd name="connsiteX23-285" fmla="*/ 100 w 705"/>
              <a:gd name="connsiteY23-286" fmla="*/ 5 h 232"/>
              <a:gd name="connsiteX24-287" fmla="*/ 116 w 705"/>
              <a:gd name="connsiteY24-288" fmla="*/ 11 h 232"/>
              <a:gd name="connsiteX25-289" fmla="*/ 126 w 705"/>
              <a:gd name="connsiteY25-290" fmla="*/ 16 h 232"/>
              <a:gd name="connsiteX26-291" fmla="*/ 137 w 705"/>
              <a:gd name="connsiteY26-292" fmla="*/ 21 h 232"/>
              <a:gd name="connsiteX27-293" fmla="*/ 142 w 705"/>
              <a:gd name="connsiteY27-294" fmla="*/ 32 h 232"/>
              <a:gd name="connsiteX28-295" fmla="*/ 147 w 705"/>
              <a:gd name="connsiteY28-296" fmla="*/ 37 h 232"/>
              <a:gd name="connsiteX29-297" fmla="*/ 153 w 705"/>
              <a:gd name="connsiteY29-298" fmla="*/ 42 h 232"/>
              <a:gd name="connsiteX30-299" fmla="*/ 153 w 705"/>
              <a:gd name="connsiteY30-300" fmla="*/ 48 h 232"/>
              <a:gd name="connsiteX31-301" fmla="*/ 153 w 705"/>
              <a:gd name="connsiteY31-302" fmla="*/ 53 h 232"/>
              <a:gd name="connsiteX32-303" fmla="*/ 147 w 705"/>
              <a:gd name="connsiteY32-304" fmla="*/ 69 h 232"/>
              <a:gd name="connsiteX33-305" fmla="*/ 142 w 705"/>
              <a:gd name="connsiteY33-306" fmla="*/ 84 h 232"/>
              <a:gd name="connsiteX34-307" fmla="*/ 137 w 705"/>
              <a:gd name="connsiteY34-308" fmla="*/ 100 h 232"/>
              <a:gd name="connsiteX35-309" fmla="*/ 132 w 705"/>
              <a:gd name="connsiteY35-310" fmla="*/ 111 h 232"/>
              <a:gd name="connsiteX36-311" fmla="*/ 126 w 705"/>
              <a:gd name="connsiteY36-312" fmla="*/ 116 h 232"/>
              <a:gd name="connsiteX37-313" fmla="*/ 126 w 705"/>
              <a:gd name="connsiteY37-314" fmla="*/ 127 h 232"/>
              <a:gd name="connsiteX38-315" fmla="*/ 121 w 705"/>
              <a:gd name="connsiteY38-316" fmla="*/ 132 h 232"/>
              <a:gd name="connsiteX39-317" fmla="*/ 121 w 705"/>
              <a:gd name="connsiteY39-318" fmla="*/ 137 h 232"/>
              <a:gd name="connsiteX40-319" fmla="*/ 121 w 705"/>
              <a:gd name="connsiteY40-320" fmla="*/ 142 h 232"/>
              <a:gd name="connsiteX41-321" fmla="*/ 121 w 705"/>
              <a:gd name="connsiteY41-322" fmla="*/ 142 h 232"/>
              <a:gd name="connsiteX42-323" fmla="*/ 121 w 705"/>
              <a:gd name="connsiteY42-324" fmla="*/ 148 h 232"/>
              <a:gd name="connsiteX43-325" fmla="*/ 121 w 705"/>
              <a:gd name="connsiteY43-326" fmla="*/ 148 h 232"/>
              <a:gd name="connsiteX44-327" fmla="*/ 126 w 705"/>
              <a:gd name="connsiteY44-328" fmla="*/ 148 h 232"/>
              <a:gd name="connsiteX45-329" fmla="*/ 132 w 705"/>
              <a:gd name="connsiteY45-330" fmla="*/ 148 h 232"/>
              <a:gd name="connsiteX46-331" fmla="*/ 137 w 705"/>
              <a:gd name="connsiteY46-332" fmla="*/ 148 h 232"/>
              <a:gd name="connsiteX47-333" fmla="*/ 147 w 705"/>
              <a:gd name="connsiteY47-334" fmla="*/ 148 h 232"/>
              <a:gd name="connsiteX48-335" fmla="*/ 195 w 705"/>
              <a:gd name="connsiteY48-336" fmla="*/ 142 h 232"/>
              <a:gd name="connsiteX49-337" fmla="*/ 210 w 705"/>
              <a:gd name="connsiteY49-338" fmla="*/ 142 h 232"/>
              <a:gd name="connsiteX50-339" fmla="*/ 226 w 705"/>
              <a:gd name="connsiteY50-340" fmla="*/ 142 h 232"/>
              <a:gd name="connsiteX51-341" fmla="*/ 247 w 705"/>
              <a:gd name="connsiteY51-342" fmla="*/ 137 h 232"/>
              <a:gd name="connsiteX52-343" fmla="*/ 268 w 705"/>
              <a:gd name="connsiteY52-344" fmla="*/ 137 h 232"/>
              <a:gd name="connsiteX53-345" fmla="*/ 289 w 705"/>
              <a:gd name="connsiteY53-346" fmla="*/ 132 h 232"/>
              <a:gd name="connsiteX54-347" fmla="*/ 316 w 705"/>
              <a:gd name="connsiteY54-348" fmla="*/ 132 h 232"/>
              <a:gd name="connsiteX55-349" fmla="*/ 342 w 705"/>
              <a:gd name="connsiteY55-350" fmla="*/ 127 h 232"/>
              <a:gd name="connsiteX56-351" fmla="*/ 395 w 705"/>
              <a:gd name="connsiteY56-352" fmla="*/ 121 h 232"/>
              <a:gd name="connsiteX57-353" fmla="*/ 442 w 705"/>
              <a:gd name="connsiteY57-354" fmla="*/ 116 h 232"/>
              <a:gd name="connsiteX58-355" fmla="*/ 494 w 705"/>
              <a:gd name="connsiteY58-356" fmla="*/ 111 h 232"/>
              <a:gd name="connsiteX59-357" fmla="*/ 542 w 705"/>
              <a:gd name="connsiteY59-358" fmla="*/ 106 h 232"/>
              <a:gd name="connsiteX60-359" fmla="*/ 584 w 705"/>
              <a:gd name="connsiteY60-360" fmla="*/ 100 h 232"/>
              <a:gd name="connsiteX61-361" fmla="*/ 626 w 705"/>
              <a:gd name="connsiteY61-362" fmla="*/ 95 h 232"/>
              <a:gd name="connsiteX62-363" fmla="*/ 668 w 705"/>
              <a:gd name="connsiteY62-364" fmla="*/ 90 h 232"/>
              <a:gd name="connsiteX63-365" fmla="*/ 705 w 705"/>
              <a:gd name="connsiteY63-366" fmla="*/ 84 h 232"/>
              <a:gd name="connsiteX64-367" fmla="*/ 705 w 705"/>
              <a:gd name="connsiteY64-368" fmla="*/ 127 h 232"/>
              <a:gd name="connsiteX65-369" fmla="*/ 700 w 705"/>
              <a:gd name="connsiteY65-370" fmla="*/ 127 h 232"/>
              <a:gd name="connsiteX66-371" fmla="*/ 694 w 705"/>
              <a:gd name="connsiteY66-372" fmla="*/ 127 h 232"/>
              <a:gd name="connsiteX67-373" fmla="*/ 689 w 705"/>
              <a:gd name="connsiteY67-374" fmla="*/ 127 h 232"/>
              <a:gd name="connsiteX68-375" fmla="*/ 684 w 705"/>
              <a:gd name="connsiteY68-376" fmla="*/ 127 h 232"/>
              <a:gd name="connsiteX69-377" fmla="*/ 679 w 705"/>
              <a:gd name="connsiteY69-378" fmla="*/ 127 h 232"/>
              <a:gd name="connsiteX70-379" fmla="*/ 668 w 705"/>
              <a:gd name="connsiteY70-380" fmla="*/ 127 h 232"/>
              <a:gd name="connsiteX71-381" fmla="*/ 658 w 705"/>
              <a:gd name="connsiteY71-382" fmla="*/ 127 h 232"/>
              <a:gd name="connsiteX72-383" fmla="*/ 647 w 705"/>
              <a:gd name="connsiteY72-384" fmla="*/ 132 h 232"/>
              <a:gd name="connsiteX73-385" fmla="*/ 636 w 705"/>
              <a:gd name="connsiteY73-386" fmla="*/ 132 h 232"/>
              <a:gd name="connsiteX74-387" fmla="*/ 621 w 705"/>
              <a:gd name="connsiteY74-388" fmla="*/ 132 h 232"/>
              <a:gd name="connsiteX75-389" fmla="*/ 605 w 705"/>
              <a:gd name="connsiteY75-390" fmla="*/ 132 h 232"/>
              <a:gd name="connsiteX76-391" fmla="*/ 589 w 705"/>
              <a:gd name="connsiteY76-392" fmla="*/ 137 h 232"/>
              <a:gd name="connsiteX77-393" fmla="*/ 573 w 705"/>
              <a:gd name="connsiteY77-394" fmla="*/ 137 h 232"/>
              <a:gd name="connsiteX78-395" fmla="*/ 558 w 705"/>
              <a:gd name="connsiteY78-396" fmla="*/ 137 h 232"/>
              <a:gd name="connsiteX79-397" fmla="*/ 542 w 705"/>
              <a:gd name="connsiteY79-398" fmla="*/ 142 h 232"/>
              <a:gd name="connsiteX80-399" fmla="*/ 521 w 705"/>
              <a:gd name="connsiteY80-400" fmla="*/ 142 h 232"/>
              <a:gd name="connsiteX81-401" fmla="*/ 484 w 705"/>
              <a:gd name="connsiteY81-402" fmla="*/ 148 h 232"/>
              <a:gd name="connsiteX82-403" fmla="*/ 442 w 705"/>
              <a:gd name="connsiteY82-404" fmla="*/ 153 h 232"/>
              <a:gd name="connsiteX83-405" fmla="*/ 410 w 705"/>
              <a:gd name="connsiteY83-406" fmla="*/ 153 h 232"/>
              <a:gd name="connsiteX84-407" fmla="*/ 373 w 705"/>
              <a:gd name="connsiteY84-408" fmla="*/ 158 h 232"/>
              <a:gd name="connsiteX85-409" fmla="*/ 342 w 705"/>
              <a:gd name="connsiteY85-410" fmla="*/ 163 h 232"/>
              <a:gd name="connsiteX86-411" fmla="*/ 310 w 705"/>
              <a:gd name="connsiteY86-412" fmla="*/ 169 h 232"/>
              <a:gd name="connsiteX87-413" fmla="*/ 279 w 705"/>
              <a:gd name="connsiteY87-414" fmla="*/ 174 h 232"/>
              <a:gd name="connsiteX88-415" fmla="*/ 252 w 705"/>
              <a:gd name="connsiteY88-416" fmla="*/ 179 h 232"/>
              <a:gd name="connsiteX89-417" fmla="*/ 221 w 705"/>
              <a:gd name="connsiteY89-418" fmla="*/ 179 h 232"/>
              <a:gd name="connsiteX90-419" fmla="*/ 195 w 705"/>
              <a:gd name="connsiteY90-420" fmla="*/ 185 h 232"/>
              <a:gd name="connsiteX91-421" fmla="*/ 174 w 705"/>
              <a:gd name="connsiteY91-422" fmla="*/ 190 h 232"/>
              <a:gd name="connsiteX92-423" fmla="*/ 153 w 705"/>
              <a:gd name="connsiteY92-424" fmla="*/ 195 h 232"/>
              <a:gd name="connsiteX93-425" fmla="*/ 137 w 705"/>
              <a:gd name="connsiteY93-426" fmla="*/ 200 h 232"/>
              <a:gd name="connsiteX94-427" fmla="*/ 121 w 705"/>
              <a:gd name="connsiteY94-428" fmla="*/ 206 h 232"/>
              <a:gd name="connsiteX95-429" fmla="*/ 110 w 705"/>
              <a:gd name="connsiteY95-430" fmla="*/ 206 h 232"/>
              <a:gd name="connsiteX96-431" fmla="*/ 100 w 705"/>
              <a:gd name="connsiteY96-432" fmla="*/ 211 h 232"/>
              <a:gd name="connsiteX97-433" fmla="*/ 89 w 705"/>
              <a:gd name="connsiteY97-434" fmla="*/ 216 h 232"/>
              <a:gd name="connsiteX98-435" fmla="*/ 79 w 705"/>
              <a:gd name="connsiteY98-436" fmla="*/ 221 h 232"/>
              <a:gd name="connsiteX99-437" fmla="*/ 74 w 705"/>
              <a:gd name="connsiteY99-438" fmla="*/ 221 h 232"/>
              <a:gd name="connsiteX100-439" fmla="*/ 63 w 705"/>
              <a:gd name="connsiteY100-440" fmla="*/ 227 h 232"/>
              <a:gd name="connsiteX101-441" fmla="*/ 58 w 705"/>
              <a:gd name="connsiteY101-442" fmla="*/ 227 h 232"/>
              <a:gd name="connsiteX102-443" fmla="*/ 53 w 705"/>
              <a:gd name="connsiteY102-444" fmla="*/ 227 h 232"/>
              <a:gd name="connsiteX103-445" fmla="*/ 53 w 705"/>
              <a:gd name="connsiteY103-446" fmla="*/ 232 h 232"/>
              <a:gd name="connsiteX104-447" fmla="*/ 47 w 705"/>
              <a:gd name="connsiteY104-448" fmla="*/ 232 h 232"/>
              <a:gd name="connsiteX105-449" fmla="*/ 42 w 705"/>
              <a:gd name="connsiteY105-450" fmla="*/ 227 h 232"/>
              <a:gd name="connsiteX106-451" fmla="*/ 37 w 705"/>
              <a:gd name="connsiteY106-452" fmla="*/ 227 h 232"/>
              <a:gd name="connsiteX107-453" fmla="*/ 32 w 705"/>
              <a:gd name="connsiteY107-454" fmla="*/ 221 h 232"/>
              <a:gd name="connsiteX108-455" fmla="*/ 21 w 705"/>
              <a:gd name="connsiteY108-456" fmla="*/ 216 h 232"/>
              <a:gd name="connsiteX109-457" fmla="*/ 11 w 705"/>
              <a:gd name="connsiteY109-458" fmla="*/ 206 h 232"/>
              <a:gd name="connsiteX110-459" fmla="*/ 5 w 705"/>
              <a:gd name="connsiteY110-460" fmla="*/ 200 h 232"/>
              <a:gd name="connsiteX111-461" fmla="*/ 5 w 705"/>
              <a:gd name="connsiteY111-462" fmla="*/ 190 h 232"/>
              <a:gd name="connsiteX112-463" fmla="*/ 0 w 705"/>
              <a:gd name="connsiteY112-464" fmla="*/ 185 h 232"/>
              <a:gd name="connsiteX113-465" fmla="*/ 5 w 705"/>
              <a:gd name="connsiteY113-466" fmla="*/ 179 h 232"/>
              <a:gd name="connsiteX114-467" fmla="*/ 11 w 705"/>
              <a:gd name="connsiteY114-468" fmla="*/ 174 h 232"/>
              <a:gd name="connsiteX115-469" fmla="*/ 16 w 705"/>
              <a:gd name="connsiteY115-470" fmla="*/ 169 h 232"/>
              <a:gd name="connsiteX116-471" fmla="*/ 26 w 705"/>
              <a:gd name="connsiteY116-472" fmla="*/ 158 h 232"/>
              <a:gd name="connsiteX117-473" fmla="*/ 26 w 705"/>
              <a:gd name="connsiteY117-474" fmla="*/ 158 h 232"/>
              <a:gd name="connsiteX0-475" fmla="*/ 26 w 705"/>
              <a:gd name="connsiteY0-476" fmla="*/ 158 h 232"/>
              <a:gd name="connsiteX1-477" fmla="*/ 37 w 705"/>
              <a:gd name="connsiteY1-478" fmla="*/ 148 h 232"/>
              <a:gd name="connsiteX2-479" fmla="*/ 47 w 705"/>
              <a:gd name="connsiteY2-480" fmla="*/ 137 h 232"/>
              <a:gd name="connsiteX3-481" fmla="*/ 58 w 705"/>
              <a:gd name="connsiteY3-482" fmla="*/ 121 h 232"/>
              <a:gd name="connsiteX4-483" fmla="*/ 68 w 705"/>
              <a:gd name="connsiteY4-484" fmla="*/ 100 h 232"/>
              <a:gd name="connsiteX5-485" fmla="*/ 74 w 705"/>
              <a:gd name="connsiteY5-486" fmla="*/ 79 h 232"/>
              <a:gd name="connsiteX6-487" fmla="*/ 74 w 705"/>
              <a:gd name="connsiteY6-488" fmla="*/ 74 h 232"/>
              <a:gd name="connsiteX7-489" fmla="*/ 74 w 705"/>
              <a:gd name="connsiteY7-490" fmla="*/ 63 h 232"/>
              <a:gd name="connsiteX8-491" fmla="*/ 74 w 705"/>
              <a:gd name="connsiteY8-492" fmla="*/ 58 h 232"/>
              <a:gd name="connsiteX9-493" fmla="*/ 68 w 705"/>
              <a:gd name="connsiteY9-494" fmla="*/ 48 h 232"/>
              <a:gd name="connsiteX10-495" fmla="*/ 68 w 705"/>
              <a:gd name="connsiteY10-496" fmla="*/ 42 h 232"/>
              <a:gd name="connsiteX11-497" fmla="*/ 63 w 705"/>
              <a:gd name="connsiteY11-498" fmla="*/ 37 h 232"/>
              <a:gd name="connsiteX12-499" fmla="*/ 58 w 705"/>
              <a:gd name="connsiteY12-500" fmla="*/ 32 h 232"/>
              <a:gd name="connsiteX13-501" fmla="*/ 53 w 705"/>
              <a:gd name="connsiteY13-502" fmla="*/ 27 h 232"/>
              <a:gd name="connsiteX14-503" fmla="*/ 53 w 705"/>
              <a:gd name="connsiteY14-504" fmla="*/ 21 h 232"/>
              <a:gd name="connsiteX15-505" fmla="*/ 53 w 705"/>
              <a:gd name="connsiteY15-506" fmla="*/ 21 h 232"/>
              <a:gd name="connsiteX16-507" fmla="*/ 53 w 705"/>
              <a:gd name="connsiteY16-508" fmla="*/ 11 h 232"/>
              <a:gd name="connsiteX17-509" fmla="*/ 53 w 705"/>
              <a:gd name="connsiteY17-510" fmla="*/ 11 h 232"/>
              <a:gd name="connsiteX18-511" fmla="*/ 58 w 705"/>
              <a:gd name="connsiteY18-512" fmla="*/ 5 h 232"/>
              <a:gd name="connsiteX19-513" fmla="*/ 63 w 705"/>
              <a:gd name="connsiteY19-514" fmla="*/ 5 h 232"/>
              <a:gd name="connsiteX20-515" fmla="*/ 74 w 705"/>
              <a:gd name="connsiteY20-516" fmla="*/ 0 h 232"/>
              <a:gd name="connsiteX21-517" fmla="*/ 79 w 705"/>
              <a:gd name="connsiteY21-518" fmla="*/ 0 h 232"/>
              <a:gd name="connsiteX22-519" fmla="*/ 89 w 705"/>
              <a:gd name="connsiteY22-520" fmla="*/ 0 h 232"/>
              <a:gd name="connsiteX23-521" fmla="*/ 100 w 705"/>
              <a:gd name="connsiteY23-522" fmla="*/ 5 h 232"/>
              <a:gd name="connsiteX24-523" fmla="*/ 116 w 705"/>
              <a:gd name="connsiteY24-524" fmla="*/ 11 h 232"/>
              <a:gd name="connsiteX25-525" fmla="*/ 126 w 705"/>
              <a:gd name="connsiteY25-526" fmla="*/ 16 h 232"/>
              <a:gd name="connsiteX26-527" fmla="*/ 137 w 705"/>
              <a:gd name="connsiteY26-528" fmla="*/ 21 h 232"/>
              <a:gd name="connsiteX27-529" fmla="*/ 142 w 705"/>
              <a:gd name="connsiteY27-530" fmla="*/ 32 h 232"/>
              <a:gd name="connsiteX28-531" fmla="*/ 147 w 705"/>
              <a:gd name="connsiteY28-532" fmla="*/ 37 h 232"/>
              <a:gd name="connsiteX29-533" fmla="*/ 153 w 705"/>
              <a:gd name="connsiteY29-534" fmla="*/ 42 h 232"/>
              <a:gd name="connsiteX30-535" fmla="*/ 153 w 705"/>
              <a:gd name="connsiteY30-536" fmla="*/ 48 h 232"/>
              <a:gd name="connsiteX31-537" fmla="*/ 153 w 705"/>
              <a:gd name="connsiteY31-538" fmla="*/ 53 h 232"/>
              <a:gd name="connsiteX32-539" fmla="*/ 147 w 705"/>
              <a:gd name="connsiteY32-540" fmla="*/ 69 h 232"/>
              <a:gd name="connsiteX33-541" fmla="*/ 142 w 705"/>
              <a:gd name="connsiteY33-542" fmla="*/ 84 h 232"/>
              <a:gd name="connsiteX34-543" fmla="*/ 137 w 705"/>
              <a:gd name="connsiteY34-544" fmla="*/ 100 h 232"/>
              <a:gd name="connsiteX35-545" fmla="*/ 132 w 705"/>
              <a:gd name="connsiteY35-546" fmla="*/ 111 h 232"/>
              <a:gd name="connsiteX36-547" fmla="*/ 126 w 705"/>
              <a:gd name="connsiteY36-548" fmla="*/ 116 h 232"/>
              <a:gd name="connsiteX37-549" fmla="*/ 126 w 705"/>
              <a:gd name="connsiteY37-550" fmla="*/ 127 h 232"/>
              <a:gd name="connsiteX38-551" fmla="*/ 121 w 705"/>
              <a:gd name="connsiteY38-552" fmla="*/ 132 h 232"/>
              <a:gd name="connsiteX39-553" fmla="*/ 121 w 705"/>
              <a:gd name="connsiteY39-554" fmla="*/ 137 h 232"/>
              <a:gd name="connsiteX40-555" fmla="*/ 121 w 705"/>
              <a:gd name="connsiteY40-556" fmla="*/ 142 h 232"/>
              <a:gd name="connsiteX41-557" fmla="*/ 121 w 705"/>
              <a:gd name="connsiteY41-558" fmla="*/ 142 h 232"/>
              <a:gd name="connsiteX42-559" fmla="*/ 121 w 705"/>
              <a:gd name="connsiteY42-560" fmla="*/ 148 h 232"/>
              <a:gd name="connsiteX43-561" fmla="*/ 121 w 705"/>
              <a:gd name="connsiteY43-562" fmla="*/ 148 h 232"/>
              <a:gd name="connsiteX44-563" fmla="*/ 126 w 705"/>
              <a:gd name="connsiteY44-564" fmla="*/ 148 h 232"/>
              <a:gd name="connsiteX45-565" fmla="*/ 132 w 705"/>
              <a:gd name="connsiteY45-566" fmla="*/ 148 h 232"/>
              <a:gd name="connsiteX46-567" fmla="*/ 137 w 705"/>
              <a:gd name="connsiteY46-568" fmla="*/ 148 h 232"/>
              <a:gd name="connsiteX47-569" fmla="*/ 195 w 705"/>
              <a:gd name="connsiteY47-570" fmla="*/ 142 h 232"/>
              <a:gd name="connsiteX48-571" fmla="*/ 210 w 705"/>
              <a:gd name="connsiteY48-572" fmla="*/ 142 h 232"/>
              <a:gd name="connsiteX49-573" fmla="*/ 226 w 705"/>
              <a:gd name="connsiteY49-574" fmla="*/ 142 h 232"/>
              <a:gd name="connsiteX50-575" fmla="*/ 247 w 705"/>
              <a:gd name="connsiteY50-576" fmla="*/ 137 h 232"/>
              <a:gd name="connsiteX51-577" fmla="*/ 268 w 705"/>
              <a:gd name="connsiteY51-578" fmla="*/ 137 h 232"/>
              <a:gd name="connsiteX52-579" fmla="*/ 289 w 705"/>
              <a:gd name="connsiteY52-580" fmla="*/ 132 h 232"/>
              <a:gd name="connsiteX53-581" fmla="*/ 316 w 705"/>
              <a:gd name="connsiteY53-582" fmla="*/ 132 h 232"/>
              <a:gd name="connsiteX54-583" fmla="*/ 342 w 705"/>
              <a:gd name="connsiteY54-584" fmla="*/ 127 h 232"/>
              <a:gd name="connsiteX55-585" fmla="*/ 395 w 705"/>
              <a:gd name="connsiteY55-586" fmla="*/ 121 h 232"/>
              <a:gd name="connsiteX56-587" fmla="*/ 442 w 705"/>
              <a:gd name="connsiteY56-588" fmla="*/ 116 h 232"/>
              <a:gd name="connsiteX57-589" fmla="*/ 494 w 705"/>
              <a:gd name="connsiteY57-590" fmla="*/ 111 h 232"/>
              <a:gd name="connsiteX58-591" fmla="*/ 542 w 705"/>
              <a:gd name="connsiteY58-592" fmla="*/ 106 h 232"/>
              <a:gd name="connsiteX59-593" fmla="*/ 584 w 705"/>
              <a:gd name="connsiteY59-594" fmla="*/ 100 h 232"/>
              <a:gd name="connsiteX60-595" fmla="*/ 626 w 705"/>
              <a:gd name="connsiteY60-596" fmla="*/ 95 h 232"/>
              <a:gd name="connsiteX61-597" fmla="*/ 668 w 705"/>
              <a:gd name="connsiteY61-598" fmla="*/ 90 h 232"/>
              <a:gd name="connsiteX62-599" fmla="*/ 705 w 705"/>
              <a:gd name="connsiteY62-600" fmla="*/ 84 h 232"/>
              <a:gd name="connsiteX63-601" fmla="*/ 705 w 705"/>
              <a:gd name="connsiteY63-602" fmla="*/ 127 h 232"/>
              <a:gd name="connsiteX64-603" fmla="*/ 700 w 705"/>
              <a:gd name="connsiteY64-604" fmla="*/ 127 h 232"/>
              <a:gd name="connsiteX65-605" fmla="*/ 694 w 705"/>
              <a:gd name="connsiteY65-606" fmla="*/ 127 h 232"/>
              <a:gd name="connsiteX66-607" fmla="*/ 689 w 705"/>
              <a:gd name="connsiteY66-608" fmla="*/ 127 h 232"/>
              <a:gd name="connsiteX67-609" fmla="*/ 684 w 705"/>
              <a:gd name="connsiteY67-610" fmla="*/ 127 h 232"/>
              <a:gd name="connsiteX68-611" fmla="*/ 679 w 705"/>
              <a:gd name="connsiteY68-612" fmla="*/ 127 h 232"/>
              <a:gd name="connsiteX69-613" fmla="*/ 668 w 705"/>
              <a:gd name="connsiteY69-614" fmla="*/ 127 h 232"/>
              <a:gd name="connsiteX70-615" fmla="*/ 658 w 705"/>
              <a:gd name="connsiteY70-616" fmla="*/ 127 h 232"/>
              <a:gd name="connsiteX71-617" fmla="*/ 647 w 705"/>
              <a:gd name="connsiteY71-618" fmla="*/ 132 h 232"/>
              <a:gd name="connsiteX72-619" fmla="*/ 636 w 705"/>
              <a:gd name="connsiteY72-620" fmla="*/ 132 h 232"/>
              <a:gd name="connsiteX73-621" fmla="*/ 621 w 705"/>
              <a:gd name="connsiteY73-622" fmla="*/ 132 h 232"/>
              <a:gd name="connsiteX74-623" fmla="*/ 605 w 705"/>
              <a:gd name="connsiteY74-624" fmla="*/ 132 h 232"/>
              <a:gd name="connsiteX75-625" fmla="*/ 589 w 705"/>
              <a:gd name="connsiteY75-626" fmla="*/ 137 h 232"/>
              <a:gd name="connsiteX76-627" fmla="*/ 573 w 705"/>
              <a:gd name="connsiteY76-628" fmla="*/ 137 h 232"/>
              <a:gd name="connsiteX77-629" fmla="*/ 558 w 705"/>
              <a:gd name="connsiteY77-630" fmla="*/ 137 h 232"/>
              <a:gd name="connsiteX78-631" fmla="*/ 542 w 705"/>
              <a:gd name="connsiteY78-632" fmla="*/ 142 h 232"/>
              <a:gd name="connsiteX79-633" fmla="*/ 521 w 705"/>
              <a:gd name="connsiteY79-634" fmla="*/ 142 h 232"/>
              <a:gd name="connsiteX80-635" fmla="*/ 484 w 705"/>
              <a:gd name="connsiteY80-636" fmla="*/ 148 h 232"/>
              <a:gd name="connsiteX81-637" fmla="*/ 442 w 705"/>
              <a:gd name="connsiteY81-638" fmla="*/ 153 h 232"/>
              <a:gd name="connsiteX82-639" fmla="*/ 410 w 705"/>
              <a:gd name="connsiteY82-640" fmla="*/ 153 h 232"/>
              <a:gd name="connsiteX83-641" fmla="*/ 373 w 705"/>
              <a:gd name="connsiteY83-642" fmla="*/ 158 h 232"/>
              <a:gd name="connsiteX84-643" fmla="*/ 342 w 705"/>
              <a:gd name="connsiteY84-644" fmla="*/ 163 h 232"/>
              <a:gd name="connsiteX85-645" fmla="*/ 310 w 705"/>
              <a:gd name="connsiteY85-646" fmla="*/ 169 h 232"/>
              <a:gd name="connsiteX86-647" fmla="*/ 279 w 705"/>
              <a:gd name="connsiteY86-648" fmla="*/ 174 h 232"/>
              <a:gd name="connsiteX87-649" fmla="*/ 252 w 705"/>
              <a:gd name="connsiteY87-650" fmla="*/ 179 h 232"/>
              <a:gd name="connsiteX88-651" fmla="*/ 221 w 705"/>
              <a:gd name="connsiteY88-652" fmla="*/ 179 h 232"/>
              <a:gd name="connsiteX89-653" fmla="*/ 195 w 705"/>
              <a:gd name="connsiteY89-654" fmla="*/ 185 h 232"/>
              <a:gd name="connsiteX90-655" fmla="*/ 174 w 705"/>
              <a:gd name="connsiteY90-656" fmla="*/ 190 h 232"/>
              <a:gd name="connsiteX91-657" fmla="*/ 153 w 705"/>
              <a:gd name="connsiteY91-658" fmla="*/ 195 h 232"/>
              <a:gd name="connsiteX92-659" fmla="*/ 137 w 705"/>
              <a:gd name="connsiteY92-660" fmla="*/ 200 h 232"/>
              <a:gd name="connsiteX93-661" fmla="*/ 121 w 705"/>
              <a:gd name="connsiteY93-662" fmla="*/ 206 h 232"/>
              <a:gd name="connsiteX94-663" fmla="*/ 110 w 705"/>
              <a:gd name="connsiteY94-664" fmla="*/ 206 h 232"/>
              <a:gd name="connsiteX95-665" fmla="*/ 100 w 705"/>
              <a:gd name="connsiteY95-666" fmla="*/ 211 h 232"/>
              <a:gd name="connsiteX96-667" fmla="*/ 89 w 705"/>
              <a:gd name="connsiteY96-668" fmla="*/ 216 h 232"/>
              <a:gd name="connsiteX97-669" fmla="*/ 79 w 705"/>
              <a:gd name="connsiteY97-670" fmla="*/ 221 h 232"/>
              <a:gd name="connsiteX98-671" fmla="*/ 74 w 705"/>
              <a:gd name="connsiteY98-672" fmla="*/ 221 h 232"/>
              <a:gd name="connsiteX99-673" fmla="*/ 63 w 705"/>
              <a:gd name="connsiteY99-674" fmla="*/ 227 h 232"/>
              <a:gd name="connsiteX100-675" fmla="*/ 58 w 705"/>
              <a:gd name="connsiteY100-676" fmla="*/ 227 h 232"/>
              <a:gd name="connsiteX101-677" fmla="*/ 53 w 705"/>
              <a:gd name="connsiteY101-678" fmla="*/ 227 h 232"/>
              <a:gd name="connsiteX102-679" fmla="*/ 53 w 705"/>
              <a:gd name="connsiteY102-680" fmla="*/ 232 h 232"/>
              <a:gd name="connsiteX103-681" fmla="*/ 47 w 705"/>
              <a:gd name="connsiteY103-682" fmla="*/ 232 h 232"/>
              <a:gd name="connsiteX104-683" fmla="*/ 42 w 705"/>
              <a:gd name="connsiteY104-684" fmla="*/ 227 h 232"/>
              <a:gd name="connsiteX105-685" fmla="*/ 37 w 705"/>
              <a:gd name="connsiteY105-686" fmla="*/ 227 h 232"/>
              <a:gd name="connsiteX106-687" fmla="*/ 32 w 705"/>
              <a:gd name="connsiteY106-688" fmla="*/ 221 h 232"/>
              <a:gd name="connsiteX107-689" fmla="*/ 21 w 705"/>
              <a:gd name="connsiteY107-690" fmla="*/ 216 h 232"/>
              <a:gd name="connsiteX108-691" fmla="*/ 11 w 705"/>
              <a:gd name="connsiteY108-692" fmla="*/ 206 h 232"/>
              <a:gd name="connsiteX109-693" fmla="*/ 5 w 705"/>
              <a:gd name="connsiteY109-694" fmla="*/ 200 h 232"/>
              <a:gd name="connsiteX110-695" fmla="*/ 5 w 705"/>
              <a:gd name="connsiteY110-696" fmla="*/ 190 h 232"/>
              <a:gd name="connsiteX111-697" fmla="*/ 0 w 705"/>
              <a:gd name="connsiteY111-698" fmla="*/ 185 h 232"/>
              <a:gd name="connsiteX112-699" fmla="*/ 5 w 705"/>
              <a:gd name="connsiteY112-700" fmla="*/ 179 h 232"/>
              <a:gd name="connsiteX113-701" fmla="*/ 11 w 705"/>
              <a:gd name="connsiteY113-702" fmla="*/ 174 h 232"/>
              <a:gd name="connsiteX114-703" fmla="*/ 16 w 705"/>
              <a:gd name="connsiteY114-704" fmla="*/ 169 h 232"/>
              <a:gd name="connsiteX115-705" fmla="*/ 26 w 705"/>
              <a:gd name="connsiteY115-706" fmla="*/ 158 h 232"/>
              <a:gd name="connsiteX116-707" fmla="*/ 26 w 705"/>
              <a:gd name="connsiteY116-708" fmla="*/ 158 h 232"/>
              <a:gd name="connsiteX0-709" fmla="*/ 26 w 705"/>
              <a:gd name="connsiteY0-710" fmla="*/ 158 h 232"/>
              <a:gd name="connsiteX1-711" fmla="*/ 37 w 705"/>
              <a:gd name="connsiteY1-712" fmla="*/ 148 h 232"/>
              <a:gd name="connsiteX2-713" fmla="*/ 47 w 705"/>
              <a:gd name="connsiteY2-714" fmla="*/ 137 h 232"/>
              <a:gd name="connsiteX3-715" fmla="*/ 58 w 705"/>
              <a:gd name="connsiteY3-716" fmla="*/ 121 h 232"/>
              <a:gd name="connsiteX4-717" fmla="*/ 68 w 705"/>
              <a:gd name="connsiteY4-718" fmla="*/ 100 h 232"/>
              <a:gd name="connsiteX5-719" fmla="*/ 74 w 705"/>
              <a:gd name="connsiteY5-720" fmla="*/ 79 h 232"/>
              <a:gd name="connsiteX6-721" fmla="*/ 74 w 705"/>
              <a:gd name="connsiteY6-722" fmla="*/ 74 h 232"/>
              <a:gd name="connsiteX7-723" fmla="*/ 74 w 705"/>
              <a:gd name="connsiteY7-724" fmla="*/ 63 h 232"/>
              <a:gd name="connsiteX8-725" fmla="*/ 74 w 705"/>
              <a:gd name="connsiteY8-726" fmla="*/ 58 h 232"/>
              <a:gd name="connsiteX9-727" fmla="*/ 68 w 705"/>
              <a:gd name="connsiteY9-728" fmla="*/ 48 h 232"/>
              <a:gd name="connsiteX10-729" fmla="*/ 68 w 705"/>
              <a:gd name="connsiteY10-730" fmla="*/ 42 h 232"/>
              <a:gd name="connsiteX11-731" fmla="*/ 63 w 705"/>
              <a:gd name="connsiteY11-732" fmla="*/ 37 h 232"/>
              <a:gd name="connsiteX12-733" fmla="*/ 58 w 705"/>
              <a:gd name="connsiteY12-734" fmla="*/ 32 h 232"/>
              <a:gd name="connsiteX13-735" fmla="*/ 53 w 705"/>
              <a:gd name="connsiteY13-736" fmla="*/ 27 h 232"/>
              <a:gd name="connsiteX14-737" fmla="*/ 53 w 705"/>
              <a:gd name="connsiteY14-738" fmla="*/ 21 h 232"/>
              <a:gd name="connsiteX15-739" fmla="*/ 53 w 705"/>
              <a:gd name="connsiteY15-740" fmla="*/ 21 h 232"/>
              <a:gd name="connsiteX16-741" fmla="*/ 53 w 705"/>
              <a:gd name="connsiteY16-742" fmla="*/ 11 h 232"/>
              <a:gd name="connsiteX17-743" fmla="*/ 53 w 705"/>
              <a:gd name="connsiteY17-744" fmla="*/ 11 h 232"/>
              <a:gd name="connsiteX18-745" fmla="*/ 58 w 705"/>
              <a:gd name="connsiteY18-746" fmla="*/ 5 h 232"/>
              <a:gd name="connsiteX19-747" fmla="*/ 63 w 705"/>
              <a:gd name="connsiteY19-748" fmla="*/ 5 h 232"/>
              <a:gd name="connsiteX20-749" fmla="*/ 74 w 705"/>
              <a:gd name="connsiteY20-750" fmla="*/ 0 h 232"/>
              <a:gd name="connsiteX21-751" fmla="*/ 79 w 705"/>
              <a:gd name="connsiteY21-752" fmla="*/ 0 h 232"/>
              <a:gd name="connsiteX22-753" fmla="*/ 89 w 705"/>
              <a:gd name="connsiteY22-754" fmla="*/ 0 h 232"/>
              <a:gd name="connsiteX23-755" fmla="*/ 100 w 705"/>
              <a:gd name="connsiteY23-756" fmla="*/ 5 h 232"/>
              <a:gd name="connsiteX24-757" fmla="*/ 116 w 705"/>
              <a:gd name="connsiteY24-758" fmla="*/ 11 h 232"/>
              <a:gd name="connsiteX25-759" fmla="*/ 126 w 705"/>
              <a:gd name="connsiteY25-760" fmla="*/ 16 h 232"/>
              <a:gd name="connsiteX26-761" fmla="*/ 137 w 705"/>
              <a:gd name="connsiteY26-762" fmla="*/ 21 h 232"/>
              <a:gd name="connsiteX27-763" fmla="*/ 142 w 705"/>
              <a:gd name="connsiteY27-764" fmla="*/ 32 h 232"/>
              <a:gd name="connsiteX28-765" fmla="*/ 147 w 705"/>
              <a:gd name="connsiteY28-766" fmla="*/ 37 h 232"/>
              <a:gd name="connsiteX29-767" fmla="*/ 153 w 705"/>
              <a:gd name="connsiteY29-768" fmla="*/ 42 h 232"/>
              <a:gd name="connsiteX30-769" fmla="*/ 153 w 705"/>
              <a:gd name="connsiteY30-770" fmla="*/ 48 h 232"/>
              <a:gd name="connsiteX31-771" fmla="*/ 153 w 705"/>
              <a:gd name="connsiteY31-772" fmla="*/ 53 h 232"/>
              <a:gd name="connsiteX32-773" fmla="*/ 147 w 705"/>
              <a:gd name="connsiteY32-774" fmla="*/ 69 h 232"/>
              <a:gd name="connsiteX33-775" fmla="*/ 142 w 705"/>
              <a:gd name="connsiteY33-776" fmla="*/ 84 h 232"/>
              <a:gd name="connsiteX34-777" fmla="*/ 137 w 705"/>
              <a:gd name="connsiteY34-778" fmla="*/ 100 h 232"/>
              <a:gd name="connsiteX35-779" fmla="*/ 132 w 705"/>
              <a:gd name="connsiteY35-780" fmla="*/ 111 h 232"/>
              <a:gd name="connsiteX36-781" fmla="*/ 126 w 705"/>
              <a:gd name="connsiteY36-782" fmla="*/ 116 h 232"/>
              <a:gd name="connsiteX37-783" fmla="*/ 126 w 705"/>
              <a:gd name="connsiteY37-784" fmla="*/ 127 h 232"/>
              <a:gd name="connsiteX38-785" fmla="*/ 121 w 705"/>
              <a:gd name="connsiteY38-786" fmla="*/ 132 h 232"/>
              <a:gd name="connsiteX39-787" fmla="*/ 121 w 705"/>
              <a:gd name="connsiteY39-788" fmla="*/ 137 h 232"/>
              <a:gd name="connsiteX40-789" fmla="*/ 121 w 705"/>
              <a:gd name="connsiteY40-790" fmla="*/ 142 h 232"/>
              <a:gd name="connsiteX41-791" fmla="*/ 121 w 705"/>
              <a:gd name="connsiteY41-792" fmla="*/ 142 h 232"/>
              <a:gd name="connsiteX42-793" fmla="*/ 121 w 705"/>
              <a:gd name="connsiteY42-794" fmla="*/ 148 h 232"/>
              <a:gd name="connsiteX43-795" fmla="*/ 121 w 705"/>
              <a:gd name="connsiteY43-796" fmla="*/ 148 h 232"/>
              <a:gd name="connsiteX44-797" fmla="*/ 126 w 705"/>
              <a:gd name="connsiteY44-798" fmla="*/ 148 h 232"/>
              <a:gd name="connsiteX45-799" fmla="*/ 132 w 705"/>
              <a:gd name="connsiteY45-800" fmla="*/ 148 h 232"/>
              <a:gd name="connsiteX46-801" fmla="*/ 137 w 705"/>
              <a:gd name="connsiteY46-802" fmla="*/ 148 h 232"/>
              <a:gd name="connsiteX47-803" fmla="*/ 195 w 705"/>
              <a:gd name="connsiteY47-804" fmla="*/ 142 h 232"/>
              <a:gd name="connsiteX48-805" fmla="*/ 210 w 705"/>
              <a:gd name="connsiteY48-806" fmla="*/ 142 h 232"/>
              <a:gd name="connsiteX49-807" fmla="*/ 226 w 705"/>
              <a:gd name="connsiteY49-808" fmla="*/ 142 h 232"/>
              <a:gd name="connsiteX50-809" fmla="*/ 247 w 705"/>
              <a:gd name="connsiteY50-810" fmla="*/ 137 h 232"/>
              <a:gd name="connsiteX51-811" fmla="*/ 268 w 705"/>
              <a:gd name="connsiteY51-812" fmla="*/ 137 h 232"/>
              <a:gd name="connsiteX52-813" fmla="*/ 289 w 705"/>
              <a:gd name="connsiteY52-814" fmla="*/ 132 h 232"/>
              <a:gd name="connsiteX53-815" fmla="*/ 316 w 705"/>
              <a:gd name="connsiteY53-816" fmla="*/ 132 h 232"/>
              <a:gd name="connsiteX54-817" fmla="*/ 342 w 705"/>
              <a:gd name="connsiteY54-818" fmla="*/ 127 h 232"/>
              <a:gd name="connsiteX55-819" fmla="*/ 395 w 705"/>
              <a:gd name="connsiteY55-820" fmla="*/ 121 h 232"/>
              <a:gd name="connsiteX56-821" fmla="*/ 442 w 705"/>
              <a:gd name="connsiteY56-822" fmla="*/ 116 h 232"/>
              <a:gd name="connsiteX57-823" fmla="*/ 494 w 705"/>
              <a:gd name="connsiteY57-824" fmla="*/ 111 h 232"/>
              <a:gd name="connsiteX58-825" fmla="*/ 542 w 705"/>
              <a:gd name="connsiteY58-826" fmla="*/ 106 h 232"/>
              <a:gd name="connsiteX59-827" fmla="*/ 584 w 705"/>
              <a:gd name="connsiteY59-828" fmla="*/ 100 h 232"/>
              <a:gd name="connsiteX60-829" fmla="*/ 626 w 705"/>
              <a:gd name="connsiteY60-830" fmla="*/ 95 h 232"/>
              <a:gd name="connsiteX61-831" fmla="*/ 668 w 705"/>
              <a:gd name="connsiteY61-832" fmla="*/ 90 h 232"/>
              <a:gd name="connsiteX62-833" fmla="*/ 705 w 705"/>
              <a:gd name="connsiteY62-834" fmla="*/ 84 h 232"/>
              <a:gd name="connsiteX63-835" fmla="*/ 705 w 705"/>
              <a:gd name="connsiteY63-836" fmla="*/ 127 h 232"/>
              <a:gd name="connsiteX64-837" fmla="*/ 700 w 705"/>
              <a:gd name="connsiteY64-838" fmla="*/ 127 h 232"/>
              <a:gd name="connsiteX65-839" fmla="*/ 694 w 705"/>
              <a:gd name="connsiteY65-840" fmla="*/ 127 h 232"/>
              <a:gd name="connsiteX66-841" fmla="*/ 689 w 705"/>
              <a:gd name="connsiteY66-842" fmla="*/ 127 h 232"/>
              <a:gd name="connsiteX67-843" fmla="*/ 684 w 705"/>
              <a:gd name="connsiteY67-844" fmla="*/ 127 h 232"/>
              <a:gd name="connsiteX68-845" fmla="*/ 679 w 705"/>
              <a:gd name="connsiteY68-846" fmla="*/ 127 h 232"/>
              <a:gd name="connsiteX69-847" fmla="*/ 668 w 705"/>
              <a:gd name="connsiteY69-848" fmla="*/ 127 h 232"/>
              <a:gd name="connsiteX70-849" fmla="*/ 658 w 705"/>
              <a:gd name="connsiteY70-850" fmla="*/ 127 h 232"/>
              <a:gd name="connsiteX71-851" fmla="*/ 647 w 705"/>
              <a:gd name="connsiteY71-852" fmla="*/ 132 h 232"/>
              <a:gd name="connsiteX72-853" fmla="*/ 636 w 705"/>
              <a:gd name="connsiteY72-854" fmla="*/ 132 h 232"/>
              <a:gd name="connsiteX73-855" fmla="*/ 621 w 705"/>
              <a:gd name="connsiteY73-856" fmla="*/ 132 h 232"/>
              <a:gd name="connsiteX74-857" fmla="*/ 605 w 705"/>
              <a:gd name="connsiteY74-858" fmla="*/ 132 h 232"/>
              <a:gd name="connsiteX75-859" fmla="*/ 589 w 705"/>
              <a:gd name="connsiteY75-860" fmla="*/ 137 h 232"/>
              <a:gd name="connsiteX76-861" fmla="*/ 573 w 705"/>
              <a:gd name="connsiteY76-862" fmla="*/ 137 h 232"/>
              <a:gd name="connsiteX77-863" fmla="*/ 558 w 705"/>
              <a:gd name="connsiteY77-864" fmla="*/ 137 h 232"/>
              <a:gd name="connsiteX78-865" fmla="*/ 542 w 705"/>
              <a:gd name="connsiteY78-866" fmla="*/ 142 h 232"/>
              <a:gd name="connsiteX79-867" fmla="*/ 521 w 705"/>
              <a:gd name="connsiteY79-868" fmla="*/ 142 h 232"/>
              <a:gd name="connsiteX80-869" fmla="*/ 484 w 705"/>
              <a:gd name="connsiteY80-870" fmla="*/ 148 h 232"/>
              <a:gd name="connsiteX81-871" fmla="*/ 442 w 705"/>
              <a:gd name="connsiteY81-872" fmla="*/ 153 h 232"/>
              <a:gd name="connsiteX82-873" fmla="*/ 410 w 705"/>
              <a:gd name="connsiteY82-874" fmla="*/ 153 h 232"/>
              <a:gd name="connsiteX83-875" fmla="*/ 373 w 705"/>
              <a:gd name="connsiteY83-876" fmla="*/ 158 h 232"/>
              <a:gd name="connsiteX84-877" fmla="*/ 342 w 705"/>
              <a:gd name="connsiteY84-878" fmla="*/ 163 h 232"/>
              <a:gd name="connsiteX85-879" fmla="*/ 310 w 705"/>
              <a:gd name="connsiteY85-880" fmla="*/ 169 h 232"/>
              <a:gd name="connsiteX86-881" fmla="*/ 279 w 705"/>
              <a:gd name="connsiteY86-882" fmla="*/ 174 h 232"/>
              <a:gd name="connsiteX87-883" fmla="*/ 252 w 705"/>
              <a:gd name="connsiteY87-884" fmla="*/ 179 h 232"/>
              <a:gd name="connsiteX88-885" fmla="*/ 221 w 705"/>
              <a:gd name="connsiteY88-886" fmla="*/ 179 h 232"/>
              <a:gd name="connsiteX89-887" fmla="*/ 195 w 705"/>
              <a:gd name="connsiteY89-888" fmla="*/ 185 h 232"/>
              <a:gd name="connsiteX90-889" fmla="*/ 174 w 705"/>
              <a:gd name="connsiteY90-890" fmla="*/ 190 h 232"/>
              <a:gd name="connsiteX91-891" fmla="*/ 153 w 705"/>
              <a:gd name="connsiteY91-892" fmla="*/ 195 h 232"/>
              <a:gd name="connsiteX92-893" fmla="*/ 137 w 705"/>
              <a:gd name="connsiteY92-894" fmla="*/ 200 h 232"/>
              <a:gd name="connsiteX93-895" fmla="*/ 110 w 705"/>
              <a:gd name="connsiteY93-896" fmla="*/ 206 h 232"/>
              <a:gd name="connsiteX94-897" fmla="*/ 100 w 705"/>
              <a:gd name="connsiteY94-898" fmla="*/ 211 h 232"/>
              <a:gd name="connsiteX95-899" fmla="*/ 89 w 705"/>
              <a:gd name="connsiteY95-900" fmla="*/ 216 h 232"/>
              <a:gd name="connsiteX96-901" fmla="*/ 79 w 705"/>
              <a:gd name="connsiteY96-902" fmla="*/ 221 h 232"/>
              <a:gd name="connsiteX97-903" fmla="*/ 74 w 705"/>
              <a:gd name="connsiteY97-904" fmla="*/ 221 h 232"/>
              <a:gd name="connsiteX98-905" fmla="*/ 63 w 705"/>
              <a:gd name="connsiteY98-906" fmla="*/ 227 h 232"/>
              <a:gd name="connsiteX99-907" fmla="*/ 58 w 705"/>
              <a:gd name="connsiteY99-908" fmla="*/ 227 h 232"/>
              <a:gd name="connsiteX100-909" fmla="*/ 53 w 705"/>
              <a:gd name="connsiteY100-910" fmla="*/ 227 h 232"/>
              <a:gd name="connsiteX101-911" fmla="*/ 53 w 705"/>
              <a:gd name="connsiteY101-912" fmla="*/ 232 h 232"/>
              <a:gd name="connsiteX102-913" fmla="*/ 47 w 705"/>
              <a:gd name="connsiteY102-914" fmla="*/ 232 h 232"/>
              <a:gd name="connsiteX103-915" fmla="*/ 42 w 705"/>
              <a:gd name="connsiteY103-916" fmla="*/ 227 h 232"/>
              <a:gd name="connsiteX104-917" fmla="*/ 37 w 705"/>
              <a:gd name="connsiteY104-918" fmla="*/ 227 h 232"/>
              <a:gd name="connsiteX105-919" fmla="*/ 32 w 705"/>
              <a:gd name="connsiteY105-920" fmla="*/ 221 h 232"/>
              <a:gd name="connsiteX106-921" fmla="*/ 21 w 705"/>
              <a:gd name="connsiteY106-922" fmla="*/ 216 h 232"/>
              <a:gd name="connsiteX107-923" fmla="*/ 11 w 705"/>
              <a:gd name="connsiteY107-924" fmla="*/ 206 h 232"/>
              <a:gd name="connsiteX108-925" fmla="*/ 5 w 705"/>
              <a:gd name="connsiteY108-926" fmla="*/ 200 h 232"/>
              <a:gd name="connsiteX109-927" fmla="*/ 5 w 705"/>
              <a:gd name="connsiteY109-928" fmla="*/ 190 h 232"/>
              <a:gd name="connsiteX110-929" fmla="*/ 0 w 705"/>
              <a:gd name="connsiteY110-930" fmla="*/ 185 h 232"/>
              <a:gd name="connsiteX111-931" fmla="*/ 5 w 705"/>
              <a:gd name="connsiteY111-932" fmla="*/ 179 h 232"/>
              <a:gd name="connsiteX112-933" fmla="*/ 11 w 705"/>
              <a:gd name="connsiteY112-934" fmla="*/ 174 h 232"/>
              <a:gd name="connsiteX113-935" fmla="*/ 16 w 705"/>
              <a:gd name="connsiteY113-936" fmla="*/ 169 h 232"/>
              <a:gd name="connsiteX114-937" fmla="*/ 26 w 705"/>
              <a:gd name="connsiteY114-938" fmla="*/ 158 h 232"/>
              <a:gd name="connsiteX115-939" fmla="*/ 26 w 705"/>
              <a:gd name="connsiteY115-940" fmla="*/ 158 h 232"/>
              <a:gd name="connsiteX0-941" fmla="*/ 26 w 705"/>
              <a:gd name="connsiteY0-942" fmla="*/ 158 h 232"/>
              <a:gd name="connsiteX1-943" fmla="*/ 37 w 705"/>
              <a:gd name="connsiteY1-944" fmla="*/ 148 h 232"/>
              <a:gd name="connsiteX2-945" fmla="*/ 47 w 705"/>
              <a:gd name="connsiteY2-946" fmla="*/ 137 h 232"/>
              <a:gd name="connsiteX3-947" fmla="*/ 58 w 705"/>
              <a:gd name="connsiteY3-948" fmla="*/ 121 h 232"/>
              <a:gd name="connsiteX4-949" fmla="*/ 68 w 705"/>
              <a:gd name="connsiteY4-950" fmla="*/ 100 h 232"/>
              <a:gd name="connsiteX5-951" fmla="*/ 74 w 705"/>
              <a:gd name="connsiteY5-952" fmla="*/ 79 h 232"/>
              <a:gd name="connsiteX6-953" fmla="*/ 74 w 705"/>
              <a:gd name="connsiteY6-954" fmla="*/ 74 h 232"/>
              <a:gd name="connsiteX7-955" fmla="*/ 74 w 705"/>
              <a:gd name="connsiteY7-956" fmla="*/ 63 h 232"/>
              <a:gd name="connsiteX8-957" fmla="*/ 74 w 705"/>
              <a:gd name="connsiteY8-958" fmla="*/ 58 h 232"/>
              <a:gd name="connsiteX9-959" fmla="*/ 68 w 705"/>
              <a:gd name="connsiteY9-960" fmla="*/ 48 h 232"/>
              <a:gd name="connsiteX10-961" fmla="*/ 68 w 705"/>
              <a:gd name="connsiteY10-962" fmla="*/ 42 h 232"/>
              <a:gd name="connsiteX11-963" fmla="*/ 63 w 705"/>
              <a:gd name="connsiteY11-964" fmla="*/ 37 h 232"/>
              <a:gd name="connsiteX12-965" fmla="*/ 58 w 705"/>
              <a:gd name="connsiteY12-966" fmla="*/ 32 h 232"/>
              <a:gd name="connsiteX13-967" fmla="*/ 53 w 705"/>
              <a:gd name="connsiteY13-968" fmla="*/ 27 h 232"/>
              <a:gd name="connsiteX14-969" fmla="*/ 53 w 705"/>
              <a:gd name="connsiteY14-970" fmla="*/ 21 h 232"/>
              <a:gd name="connsiteX15-971" fmla="*/ 53 w 705"/>
              <a:gd name="connsiteY15-972" fmla="*/ 21 h 232"/>
              <a:gd name="connsiteX16-973" fmla="*/ 53 w 705"/>
              <a:gd name="connsiteY16-974" fmla="*/ 11 h 232"/>
              <a:gd name="connsiteX17-975" fmla="*/ 53 w 705"/>
              <a:gd name="connsiteY17-976" fmla="*/ 11 h 232"/>
              <a:gd name="connsiteX18-977" fmla="*/ 58 w 705"/>
              <a:gd name="connsiteY18-978" fmla="*/ 5 h 232"/>
              <a:gd name="connsiteX19-979" fmla="*/ 63 w 705"/>
              <a:gd name="connsiteY19-980" fmla="*/ 5 h 232"/>
              <a:gd name="connsiteX20-981" fmla="*/ 74 w 705"/>
              <a:gd name="connsiteY20-982" fmla="*/ 0 h 232"/>
              <a:gd name="connsiteX21-983" fmla="*/ 79 w 705"/>
              <a:gd name="connsiteY21-984" fmla="*/ 0 h 232"/>
              <a:gd name="connsiteX22-985" fmla="*/ 89 w 705"/>
              <a:gd name="connsiteY22-986" fmla="*/ 0 h 232"/>
              <a:gd name="connsiteX23-987" fmla="*/ 100 w 705"/>
              <a:gd name="connsiteY23-988" fmla="*/ 5 h 232"/>
              <a:gd name="connsiteX24-989" fmla="*/ 116 w 705"/>
              <a:gd name="connsiteY24-990" fmla="*/ 11 h 232"/>
              <a:gd name="connsiteX25-991" fmla="*/ 126 w 705"/>
              <a:gd name="connsiteY25-992" fmla="*/ 16 h 232"/>
              <a:gd name="connsiteX26-993" fmla="*/ 137 w 705"/>
              <a:gd name="connsiteY26-994" fmla="*/ 21 h 232"/>
              <a:gd name="connsiteX27-995" fmla="*/ 142 w 705"/>
              <a:gd name="connsiteY27-996" fmla="*/ 32 h 232"/>
              <a:gd name="connsiteX28-997" fmla="*/ 147 w 705"/>
              <a:gd name="connsiteY28-998" fmla="*/ 37 h 232"/>
              <a:gd name="connsiteX29-999" fmla="*/ 153 w 705"/>
              <a:gd name="connsiteY29-1000" fmla="*/ 42 h 232"/>
              <a:gd name="connsiteX30-1001" fmla="*/ 153 w 705"/>
              <a:gd name="connsiteY30-1002" fmla="*/ 48 h 232"/>
              <a:gd name="connsiteX31-1003" fmla="*/ 153 w 705"/>
              <a:gd name="connsiteY31-1004" fmla="*/ 53 h 232"/>
              <a:gd name="connsiteX32-1005" fmla="*/ 147 w 705"/>
              <a:gd name="connsiteY32-1006" fmla="*/ 69 h 232"/>
              <a:gd name="connsiteX33-1007" fmla="*/ 142 w 705"/>
              <a:gd name="connsiteY33-1008" fmla="*/ 84 h 232"/>
              <a:gd name="connsiteX34-1009" fmla="*/ 137 w 705"/>
              <a:gd name="connsiteY34-1010" fmla="*/ 100 h 232"/>
              <a:gd name="connsiteX35-1011" fmla="*/ 132 w 705"/>
              <a:gd name="connsiteY35-1012" fmla="*/ 111 h 232"/>
              <a:gd name="connsiteX36-1013" fmla="*/ 126 w 705"/>
              <a:gd name="connsiteY36-1014" fmla="*/ 116 h 232"/>
              <a:gd name="connsiteX37-1015" fmla="*/ 126 w 705"/>
              <a:gd name="connsiteY37-1016" fmla="*/ 127 h 232"/>
              <a:gd name="connsiteX38-1017" fmla="*/ 121 w 705"/>
              <a:gd name="connsiteY38-1018" fmla="*/ 132 h 232"/>
              <a:gd name="connsiteX39-1019" fmla="*/ 121 w 705"/>
              <a:gd name="connsiteY39-1020" fmla="*/ 137 h 232"/>
              <a:gd name="connsiteX40-1021" fmla="*/ 121 w 705"/>
              <a:gd name="connsiteY40-1022" fmla="*/ 142 h 232"/>
              <a:gd name="connsiteX41-1023" fmla="*/ 121 w 705"/>
              <a:gd name="connsiteY41-1024" fmla="*/ 142 h 232"/>
              <a:gd name="connsiteX42-1025" fmla="*/ 121 w 705"/>
              <a:gd name="connsiteY42-1026" fmla="*/ 148 h 232"/>
              <a:gd name="connsiteX43-1027" fmla="*/ 121 w 705"/>
              <a:gd name="connsiteY43-1028" fmla="*/ 148 h 232"/>
              <a:gd name="connsiteX44-1029" fmla="*/ 126 w 705"/>
              <a:gd name="connsiteY44-1030" fmla="*/ 148 h 232"/>
              <a:gd name="connsiteX45-1031" fmla="*/ 132 w 705"/>
              <a:gd name="connsiteY45-1032" fmla="*/ 148 h 232"/>
              <a:gd name="connsiteX46-1033" fmla="*/ 137 w 705"/>
              <a:gd name="connsiteY46-1034" fmla="*/ 148 h 232"/>
              <a:gd name="connsiteX47-1035" fmla="*/ 195 w 705"/>
              <a:gd name="connsiteY47-1036" fmla="*/ 142 h 232"/>
              <a:gd name="connsiteX48-1037" fmla="*/ 210 w 705"/>
              <a:gd name="connsiteY48-1038" fmla="*/ 142 h 232"/>
              <a:gd name="connsiteX49-1039" fmla="*/ 226 w 705"/>
              <a:gd name="connsiteY49-1040" fmla="*/ 142 h 232"/>
              <a:gd name="connsiteX50-1041" fmla="*/ 247 w 705"/>
              <a:gd name="connsiteY50-1042" fmla="*/ 137 h 232"/>
              <a:gd name="connsiteX51-1043" fmla="*/ 268 w 705"/>
              <a:gd name="connsiteY51-1044" fmla="*/ 137 h 232"/>
              <a:gd name="connsiteX52-1045" fmla="*/ 289 w 705"/>
              <a:gd name="connsiteY52-1046" fmla="*/ 132 h 232"/>
              <a:gd name="connsiteX53-1047" fmla="*/ 316 w 705"/>
              <a:gd name="connsiteY53-1048" fmla="*/ 132 h 232"/>
              <a:gd name="connsiteX54-1049" fmla="*/ 342 w 705"/>
              <a:gd name="connsiteY54-1050" fmla="*/ 127 h 232"/>
              <a:gd name="connsiteX55-1051" fmla="*/ 395 w 705"/>
              <a:gd name="connsiteY55-1052" fmla="*/ 121 h 232"/>
              <a:gd name="connsiteX56-1053" fmla="*/ 442 w 705"/>
              <a:gd name="connsiteY56-1054" fmla="*/ 116 h 232"/>
              <a:gd name="connsiteX57-1055" fmla="*/ 494 w 705"/>
              <a:gd name="connsiteY57-1056" fmla="*/ 111 h 232"/>
              <a:gd name="connsiteX58-1057" fmla="*/ 542 w 705"/>
              <a:gd name="connsiteY58-1058" fmla="*/ 106 h 232"/>
              <a:gd name="connsiteX59-1059" fmla="*/ 584 w 705"/>
              <a:gd name="connsiteY59-1060" fmla="*/ 100 h 232"/>
              <a:gd name="connsiteX60-1061" fmla="*/ 626 w 705"/>
              <a:gd name="connsiteY60-1062" fmla="*/ 95 h 232"/>
              <a:gd name="connsiteX61-1063" fmla="*/ 668 w 705"/>
              <a:gd name="connsiteY61-1064" fmla="*/ 90 h 232"/>
              <a:gd name="connsiteX62-1065" fmla="*/ 705 w 705"/>
              <a:gd name="connsiteY62-1066" fmla="*/ 84 h 232"/>
              <a:gd name="connsiteX63-1067" fmla="*/ 705 w 705"/>
              <a:gd name="connsiteY63-1068" fmla="*/ 127 h 232"/>
              <a:gd name="connsiteX64-1069" fmla="*/ 700 w 705"/>
              <a:gd name="connsiteY64-1070" fmla="*/ 127 h 232"/>
              <a:gd name="connsiteX65-1071" fmla="*/ 694 w 705"/>
              <a:gd name="connsiteY65-1072" fmla="*/ 127 h 232"/>
              <a:gd name="connsiteX66-1073" fmla="*/ 689 w 705"/>
              <a:gd name="connsiteY66-1074" fmla="*/ 127 h 232"/>
              <a:gd name="connsiteX67-1075" fmla="*/ 684 w 705"/>
              <a:gd name="connsiteY67-1076" fmla="*/ 127 h 232"/>
              <a:gd name="connsiteX68-1077" fmla="*/ 679 w 705"/>
              <a:gd name="connsiteY68-1078" fmla="*/ 127 h 232"/>
              <a:gd name="connsiteX69-1079" fmla="*/ 668 w 705"/>
              <a:gd name="connsiteY69-1080" fmla="*/ 127 h 232"/>
              <a:gd name="connsiteX70-1081" fmla="*/ 658 w 705"/>
              <a:gd name="connsiteY70-1082" fmla="*/ 127 h 232"/>
              <a:gd name="connsiteX71-1083" fmla="*/ 647 w 705"/>
              <a:gd name="connsiteY71-1084" fmla="*/ 132 h 232"/>
              <a:gd name="connsiteX72-1085" fmla="*/ 636 w 705"/>
              <a:gd name="connsiteY72-1086" fmla="*/ 132 h 232"/>
              <a:gd name="connsiteX73-1087" fmla="*/ 621 w 705"/>
              <a:gd name="connsiteY73-1088" fmla="*/ 132 h 232"/>
              <a:gd name="connsiteX74-1089" fmla="*/ 605 w 705"/>
              <a:gd name="connsiteY74-1090" fmla="*/ 132 h 232"/>
              <a:gd name="connsiteX75-1091" fmla="*/ 589 w 705"/>
              <a:gd name="connsiteY75-1092" fmla="*/ 137 h 232"/>
              <a:gd name="connsiteX76-1093" fmla="*/ 573 w 705"/>
              <a:gd name="connsiteY76-1094" fmla="*/ 137 h 232"/>
              <a:gd name="connsiteX77-1095" fmla="*/ 558 w 705"/>
              <a:gd name="connsiteY77-1096" fmla="*/ 137 h 232"/>
              <a:gd name="connsiteX78-1097" fmla="*/ 542 w 705"/>
              <a:gd name="connsiteY78-1098" fmla="*/ 142 h 232"/>
              <a:gd name="connsiteX79-1099" fmla="*/ 521 w 705"/>
              <a:gd name="connsiteY79-1100" fmla="*/ 142 h 232"/>
              <a:gd name="connsiteX80-1101" fmla="*/ 484 w 705"/>
              <a:gd name="connsiteY80-1102" fmla="*/ 148 h 232"/>
              <a:gd name="connsiteX81-1103" fmla="*/ 442 w 705"/>
              <a:gd name="connsiteY81-1104" fmla="*/ 153 h 232"/>
              <a:gd name="connsiteX82-1105" fmla="*/ 410 w 705"/>
              <a:gd name="connsiteY82-1106" fmla="*/ 153 h 232"/>
              <a:gd name="connsiteX83-1107" fmla="*/ 373 w 705"/>
              <a:gd name="connsiteY83-1108" fmla="*/ 158 h 232"/>
              <a:gd name="connsiteX84-1109" fmla="*/ 342 w 705"/>
              <a:gd name="connsiteY84-1110" fmla="*/ 163 h 232"/>
              <a:gd name="connsiteX85-1111" fmla="*/ 310 w 705"/>
              <a:gd name="connsiteY85-1112" fmla="*/ 169 h 232"/>
              <a:gd name="connsiteX86-1113" fmla="*/ 279 w 705"/>
              <a:gd name="connsiteY86-1114" fmla="*/ 174 h 232"/>
              <a:gd name="connsiteX87-1115" fmla="*/ 252 w 705"/>
              <a:gd name="connsiteY87-1116" fmla="*/ 179 h 232"/>
              <a:gd name="connsiteX88-1117" fmla="*/ 221 w 705"/>
              <a:gd name="connsiteY88-1118" fmla="*/ 179 h 232"/>
              <a:gd name="connsiteX89-1119" fmla="*/ 195 w 705"/>
              <a:gd name="connsiteY89-1120" fmla="*/ 185 h 232"/>
              <a:gd name="connsiteX90-1121" fmla="*/ 174 w 705"/>
              <a:gd name="connsiteY90-1122" fmla="*/ 190 h 232"/>
              <a:gd name="connsiteX91-1123" fmla="*/ 153 w 705"/>
              <a:gd name="connsiteY91-1124" fmla="*/ 195 h 232"/>
              <a:gd name="connsiteX92-1125" fmla="*/ 137 w 705"/>
              <a:gd name="connsiteY92-1126" fmla="*/ 200 h 232"/>
              <a:gd name="connsiteX93-1127" fmla="*/ 100 w 705"/>
              <a:gd name="connsiteY93-1128" fmla="*/ 211 h 232"/>
              <a:gd name="connsiteX94-1129" fmla="*/ 89 w 705"/>
              <a:gd name="connsiteY94-1130" fmla="*/ 216 h 232"/>
              <a:gd name="connsiteX95-1131" fmla="*/ 79 w 705"/>
              <a:gd name="connsiteY95-1132" fmla="*/ 221 h 232"/>
              <a:gd name="connsiteX96-1133" fmla="*/ 74 w 705"/>
              <a:gd name="connsiteY96-1134" fmla="*/ 221 h 232"/>
              <a:gd name="connsiteX97-1135" fmla="*/ 63 w 705"/>
              <a:gd name="connsiteY97-1136" fmla="*/ 227 h 232"/>
              <a:gd name="connsiteX98-1137" fmla="*/ 58 w 705"/>
              <a:gd name="connsiteY98-1138" fmla="*/ 227 h 232"/>
              <a:gd name="connsiteX99-1139" fmla="*/ 53 w 705"/>
              <a:gd name="connsiteY99-1140" fmla="*/ 227 h 232"/>
              <a:gd name="connsiteX100-1141" fmla="*/ 53 w 705"/>
              <a:gd name="connsiteY100-1142" fmla="*/ 232 h 232"/>
              <a:gd name="connsiteX101-1143" fmla="*/ 47 w 705"/>
              <a:gd name="connsiteY101-1144" fmla="*/ 232 h 232"/>
              <a:gd name="connsiteX102-1145" fmla="*/ 42 w 705"/>
              <a:gd name="connsiteY102-1146" fmla="*/ 227 h 232"/>
              <a:gd name="connsiteX103-1147" fmla="*/ 37 w 705"/>
              <a:gd name="connsiteY103-1148" fmla="*/ 227 h 232"/>
              <a:gd name="connsiteX104-1149" fmla="*/ 32 w 705"/>
              <a:gd name="connsiteY104-1150" fmla="*/ 221 h 232"/>
              <a:gd name="connsiteX105-1151" fmla="*/ 21 w 705"/>
              <a:gd name="connsiteY105-1152" fmla="*/ 216 h 232"/>
              <a:gd name="connsiteX106-1153" fmla="*/ 11 w 705"/>
              <a:gd name="connsiteY106-1154" fmla="*/ 206 h 232"/>
              <a:gd name="connsiteX107-1155" fmla="*/ 5 w 705"/>
              <a:gd name="connsiteY107-1156" fmla="*/ 200 h 232"/>
              <a:gd name="connsiteX108-1157" fmla="*/ 5 w 705"/>
              <a:gd name="connsiteY108-1158" fmla="*/ 190 h 232"/>
              <a:gd name="connsiteX109-1159" fmla="*/ 0 w 705"/>
              <a:gd name="connsiteY109-1160" fmla="*/ 185 h 232"/>
              <a:gd name="connsiteX110-1161" fmla="*/ 5 w 705"/>
              <a:gd name="connsiteY110-1162" fmla="*/ 179 h 232"/>
              <a:gd name="connsiteX111-1163" fmla="*/ 11 w 705"/>
              <a:gd name="connsiteY111-1164" fmla="*/ 174 h 232"/>
              <a:gd name="connsiteX112-1165" fmla="*/ 16 w 705"/>
              <a:gd name="connsiteY112-1166" fmla="*/ 169 h 232"/>
              <a:gd name="connsiteX113-1167" fmla="*/ 26 w 705"/>
              <a:gd name="connsiteY113-1168" fmla="*/ 158 h 232"/>
              <a:gd name="connsiteX114-1169" fmla="*/ 26 w 705"/>
              <a:gd name="connsiteY114-1170" fmla="*/ 158 h 232"/>
              <a:gd name="connsiteX0-1171" fmla="*/ 26 w 705"/>
              <a:gd name="connsiteY0-1172" fmla="*/ 158 h 232"/>
              <a:gd name="connsiteX1-1173" fmla="*/ 37 w 705"/>
              <a:gd name="connsiteY1-1174" fmla="*/ 148 h 232"/>
              <a:gd name="connsiteX2-1175" fmla="*/ 47 w 705"/>
              <a:gd name="connsiteY2-1176" fmla="*/ 137 h 232"/>
              <a:gd name="connsiteX3-1177" fmla="*/ 58 w 705"/>
              <a:gd name="connsiteY3-1178" fmla="*/ 121 h 232"/>
              <a:gd name="connsiteX4-1179" fmla="*/ 68 w 705"/>
              <a:gd name="connsiteY4-1180" fmla="*/ 100 h 232"/>
              <a:gd name="connsiteX5-1181" fmla="*/ 74 w 705"/>
              <a:gd name="connsiteY5-1182" fmla="*/ 79 h 232"/>
              <a:gd name="connsiteX6-1183" fmla="*/ 74 w 705"/>
              <a:gd name="connsiteY6-1184" fmla="*/ 74 h 232"/>
              <a:gd name="connsiteX7-1185" fmla="*/ 74 w 705"/>
              <a:gd name="connsiteY7-1186" fmla="*/ 63 h 232"/>
              <a:gd name="connsiteX8-1187" fmla="*/ 74 w 705"/>
              <a:gd name="connsiteY8-1188" fmla="*/ 58 h 232"/>
              <a:gd name="connsiteX9-1189" fmla="*/ 68 w 705"/>
              <a:gd name="connsiteY9-1190" fmla="*/ 48 h 232"/>
              <a:gd name="connsiteX10-1191" fmla="*/ 68 w 705"/>
              <a:gd name="connsiteY10-1192" fmla="*/ 42 h 232"/>
              <a:gd name="connsiteX11-1193" fmla="*/ 63 w 705"/>
              <a:gd name="connsiteY11-1194" fmla="*/ 37 h 232"/>
              <a:gd name="connsiteX12-1195" fmla="*/ 58 w 705"/>
              <a:gd name="connsiteY12-1196" fmla="*/ 32 h 232"/>
              <a:gd name="connsiteX13-1197" fmla="*/ 53 w 705"/>
              <a:gd name="connsiteY13-1198" fmla="*/ 27 h 232"/>
              <a:gd name="connsiteX14-1199" fmla="*/ 53 w 705"/>
              <a:gd name="connsiteY14-1200" fmla="*/ 21 h 232"/>
              <a:gd name="connsiteX15-1201" fmla="*/ 53 w 705"/>
              <a:gd name="connsiteY15-1202" fmla="*/ 21 h 232"/>
              <a:gd name="connsiteX16-1203" fmla="*/ 53 w 705"/>
              <a:gd name="connsiteY16-1204" fmla="*/ 11 h 232"/>
              <a:gd name="connsiteX17-1205" fmla="*/ 53 w 705"/>
              <a:gd name="connsiteY17-1206" fmla="*/ 11 h 232"/>
              <a:gd name="connsiteX18-1207" fmla="*/ 58 w 705"/>
              <a:gd name="connsiteY18-1208" fmla="*/ 5 h 232"/>
              <a:gd name="connsiteX19-1209" fmla="*/ 63 w 705"/>
              <a:gd name="connsiteY19-1210" fmla="*/ 5 h 232"/>
              <a:gd name="connsiteX20-1211" fmla="*/ 74 w 705"/>
              <a:gd name="connsiteY20-1212" fmla="*/ 0 h 232"/>
              <a:gd name="connsiteX21-1213" fmla="*/ 79 w 705"/>
              <a:gd name="connsiteY21-1214" fmla="*/ 0 h 232"/>
              <a:gd name="connsiteX22-1215" fmla="*/ 89 w 705"/>
              <a:gd name="connsiteY22-1216" fmla="*/ 0 h 232"/>
              <a:gd name="connsiteX23-1217" fmla="*/ 100 w 705"/>
              <a:gd name="connsiteY23-1218" fmla="*/ 5 h 232"/>
              <a:gd name="connsiteX24-1219" fmla="*/ 116 w 705"/>
              <a:gd name="connsiteY24-1220" fmla="*/ 11 h 232"/>
              <a:gd name="connsiteX25-1221" fmla="*/ 126 w 705"/>
              <a:gd name="connsiteY25-1222" fmla="*/ 16 h 232"/>
              <a:gd name="connsiteX26-1223" fmla="*/ 137 w 705"/>
              <a:gd name="connsiteY26-1224" fmla="*/ 21 h 232"/>
              <a:gd name="connsiteX27-1225" fmla="*/ 142 w 705"/>
              <a:gd name="connsiteY27-1226" fmla="*/ 32 h 232"/>
              <a:gd name="connsiteX28-1227" fmla="*/ 147 w 705"/>
              <a:gd name="connsiteY28-1228" fmla="*/ 37 h 232"/>
              <a:gd name="connsiteX29-1229" fmla="*/ 153 w 705"/>
              <a:gd name="connsiteY29-1230" fmla="*/ 42 h 232"/>
              <a:gd name="connsiteX30-1231" fmla="*/ 153 w 705"/>
              <a:gd name="connsiteY30-1232" fmla="*/ 48 h 232"/>
              <a:gd name="connsiteX31-1233" fmla="*/ 153 w 705"/>
              <a:gd name="connsiteY31-1234" fmla="*/ 53 h 232"/>
              <a:gd name="connsiteX32-1235" fmla="*/ 147 w 705"/>
              <a:gd name="connsiteY32-1236" fmla="*/ 69 h 232"/>
              <a:gd name="connsiteX33-1237" fmla="*/ 142 w 705"/>
              <a:gd name="connsiteY33-1238" fmla="*/ 84 h 232"/>
              <a:gd name="connsiteX34-1239" fmla="*/ 137 w 705"/>
              <a:gd name="connsiteY34-1240" fmla="*/ 100 h 232"/>
              <a:gd name="connsiteX35-1241" fmla="*/ 132 w 705"/>
              <a:gd name="connsiteY35-1242" fmla="*/ 111 h 232"/>
              <a:gd name="connsiteX36-1243" fmla="*/ 126 w 705"/>
              <a:gd name="connsiteY36-1244" fmla="*/ 116 h 232"/>
              <a:gd name="connsiteX37-1245" fmla="*/ 126 w 705"/>
              <a:gd name="connsiteY37-1246" fmla="*/ 127 h 232"/>
              <a:gd name="connsiteX38-1247" fmla="*/ 121 w 705"/>
              <a:gd name="connsiteY38-1248" fmla="*/ 132 h 232"/>
              <a:gd name="connsiteX39-1249" fmla="*/ 121 w 705"/>
              <a:gd name="connsiteY39-1250" fmla="*/ 137 h 232"/>
              <a:gd name="connsiteX40-1251" fmla="*/ 121 w 705"/>
              <a:gd name="connsiteY40-1252" fmla="*/ 142 h 232"/>
              <a:gd name="connsiteX41-1253" fmla="*/ 121 w 705"/>
              <a:gd name="connsiteY41-1254" fmla="*/ 142 h 232"/>
              <a:gd name="connsiteX42-1255" fmla="*/ 121 w 705"/>
              <a:gd name="connsiteY42-1256" fmla="*/ 148 h 232"/>
              <a:gd name="connsiteX43-1257" fmla="*/ 121 w 705"/>
              <a:gd name="connsiteY43-1258" fmla="*/ 148 h 232"/>
              <a:gd name="connsiteX44-1259" fmla="*/ 126 w 705"/>
              <a:gd name="connsiteY44-1260" fmla="*/ 148 h 232"/>
              <a:gd name="connsiteX45-1261" fmla="*/ 132 w 705"/>
              <a:gd name="connsiteY45-1262" fmla="*/ 148 h 232"/>
              <a:gd name="connsiteX46-1263" fmla="*/ 195 w 705"/>
              <a:gd name="connsiteY46-1264" fmla="*/ 142 h 232"/>
              <a:gd name="connsiteX47-1265" fmla="*/ 210 w 705"/>
              <a:gd name="connsiteY47-1266" fmla="*/ 142 h 232"/>
              <a:gd name="connsiteX48-1267" fmla="*/ 226 w 705"/>
              <a:gd name="connsiteY48-1268" fmla="*/ 142 h 232"/>
              <a:gd name="connsiteX49-1269" fmla="*/ 247 w 705"/>
              <a:gd name="connsiteY49-1270" fmla="*/ 137 h 232"/>
              <a:gd name="connsiteX50-1271" fmla="*/ 268 w 705"/>
              <a:gd name="connsiteY50-1272" fmla="*/ 137 h 232"/>
              <a:gd name="connsiteX51-1273" fmla="*/ 289 w 705"/>
              <a:gd name="connsiteY51-1274" fmla="*/ 132 h 232"/>
              <a:gd name="connsiteX52-1275" fmla="*/ 316 w 705"/>
              <a:gd name="connsiteY52-1276" fmla="*/ 132 h 232"/>
              <a:gd name="connsiteX53-1277" fmla="*/ 342 w 705"/>
              <a:gd name="connsiteY53-1278" fmla="*/ 127 h 232"/>
              <a:gd name="connsiteX54-1279" fmla="*/ 395 w 705"/>
              <a:gd name="connsiteY54-1280" fmla="*/ 121 h 232"/>
              <a:gd name="connsiteX55-1281" fmla="*/ 442 w 705"/>
              <a:gd name="connsiteY55-1282" fmla="*/ 116 h 232"/>
              <a:gd name="connsiteX56-1283" fmla="*/ 494 w 705"/>
              <a:gd name="connsiteY56-1284" fmla="*/ 111 h 232"/>
              <a:gd name="connsiteX57-1285" fmla="*/ 542 w 705"/>
              <a:gd name="connsiteY57-1286" fmla="*/ 106 h 232"/>
              <a:gd name="connsiteX58-1287" fmla="*/ 584 w 705"/>
              <a:gd name="connsiteY58-1288" fmla="*/ 100 h 232"/>
              <a:gd name="connsiteX59-1289" fmla="*/ 626 w 705"/>
              <a:gd name="connsiteY59-1290" fmla="*/ 95 h 232"/>
              <a:gd name="connsiteX60-1291" fmla="*/ 668 w 705"/>
              <a:gd name="connsiteY60-1292" fmla="*/ 90 h 232"/>
              <a:gd name="connsiteX61-1293" fmla="*/ 705 w 705"/>
              <a:gd name="connsiteY61-1294" fmla="*/ 84 h 232"/>
              <a:gd name="connsiteX62-1295" fmla="*/ 705 w 705"/>
              <a:gd name="connsiteY62-1296" fmla="*/ 127 h 232"/>
              <a:gd name="connsiteX63-1297" fmla="*/ 700 w 705"/>
              <a:gd name="connsiteY63-1298" fmla="*/ 127 h 232"/>
              <a:gd name="connsiteX64-1299" fmla="*/ 694 w 705"/>
              <a:gd name="connsiteY64-1300" fmla="*/ 127 h 232"/>
              <a:gd name="connsiteX65-1301" fmla="*/ 689 w 705"/>
              <a:gd name="connsiteY65-1302" fmla="*/ 127 h 232"/>
              <a:gd name="connsiteX66-1303" fmla="*/ 684 w 705"/>
              <a:gd name="connsiteY66-1304" fmla="*/ 127 h 232"/>
              <a:gd name="connsiteX67-1305" fmla="*/ 679 w 705"/>
              <a:gd name="connsiteY67-1306" fmla="*/ 127 h 232"/>
              <a:gd name="connsiteX68-1307" fmla="*/ 668 w 705"/>
              <a:gd name="connsiteY68-1308" fmla="*/ 127 h 232"/>
              <a:gd name="connsiteX69-1309" fmla="*/ 658 w 705"/>
              <a:gd name="connsiteY69-1310" fmla="*/ 127 h 232"/>
              <a:gd name="connsiteX70-1311" fmla="*/ 647 w 705"/>
              <a:gd name="connsiteY70-1312" fmla="*/ 132 h 232"/>
              <a:gd name="connsiteX71-1313" fmla="*/ 636 w 705"/>
              <a:gd name="connsiteY71-1314" fmla="*/ 132 h 232"/>
              <a:gd name="connsiteX72-1315" fmla="*/ 621 w 705"/>
              <a:gd name="connsiteY72-1316" fmla="*/ 132 h 232"/>
              <a:gd name="connsiteX73-1317" fmla="*/ 605 w 705"/>
              <a:gd name="connsiteY73-1318" fmla="*/ 132 h 232"/>
              <a:gd name="connsiteX74-1319" fmla="*/ 589 w 705"/>
              <a:gd name="connsiteY74-1320" fmla="*/ 137 h 232"/>
              <a:gd name="connsiteX75-1321" fmla="*/ 573 w 705"/>
              <a:gd name="connsiteY75-1322" fmla="*/ 137 h 232"/>
              <a:gd name="connsiteX76-1323" fmla="*/ 558 w 705"/>
              <a:gd name="connsiteY76-1324" fmla="*/ 137 h 232"/>
              <a:gd name="connsiteX77-1325" fmla="*/ 542 w 705"/>
              <a:gd name="connsiteY77-1326" fmla="*/ 142 h 232"/>
              <a:gd name="connsiteX78-1327" fmla="*/ 521 w 705"/>
              <a:gd name="connsiteY78-1328" fmla="*/ 142 h 232"/>
              <a:gd name="connsiteX79-1329" fmla="*/ 484 w 705"/>
              <a:gd name="connsiteY79-1330" fmla="*/ 148 h 232"/>
              <a:gd name="connsiteX80-1331" fmla="*/ 442 w 705"/>
              <a:gd name="connsiteY80-1332" fmla="*/ 153 h 232"/>
              <a:gd name="connsiteX81-1333" fmla="*/ 410 w 705"/>
              <a:gd name="connsiteY81-1334" fmla="*/ 153 h 232"/>
              <a:gd name="connsiteX82-1335" fmla="*/ 373 w 705"/>
              <a:gd name="connsiteY82-1336" fmla="*/ 158 h 232"/>
              <a:gd name="connsiteX83-1337" fmla="*/ 342 w 705"/>
              <a:gd name="connsiteY83-1338" fmla="*/ 163 h 232"/>
              <a:gd name="connsiteX84-1339" fmla="*/ 310 w 705"/>
              <a:gd name="connsiteY84-1340" fmla="*/ 169 h 232"/>
              <a:gd name="connsiteX85-1341" fmla="*/ 279 w 705"/>
              <a:gd name="connsiteY85-1342" fmla="*/ 174 h 232"/>
              <a:gd name="connsiteX86-1343" fmla="*/ 252 w 705"/>
              <a:gd name="connsiteY86-1344" fmla="*/ 179 h 232"/>
              <a:gd name="connsiteX87-1345" fmla="*/ 221 w 705"/>
              <a:gd name="connsiteY87-1346" fmla="*/ 179 h 232"/>
              <a:gd name="connsiteX88-1347" fmla="*/ 195 w 705"/>
              <a:gd name="connsiteY88-1348" fmla="*/ 185 h 232"/>
              <a:gd name="connsiteX89-1349" fmla="*/ 174 w 705"/>
              <a:gd name="connsiteY89-1350" fmla="*/ 190 h 232"/>
              <a:gd name="connsiteX90-1351" fmla="*/ 153 w 705"/>
              <a:gd name="connsiteY90-1352" fmla="*/ 195 h 232"/>
              <a:gd name="connsiteX91-1353" fmla="*/ 137 w 705"/>
              <a:gd name="connsiteY91-1354" fmla="*/ 200 h 232"/>
              <a:gd name="connsiteX92-1355" fmla="*/ 100 w 705"/>
              <a:gd name="connsiteY92-1356" fmla="*/ 211 h 232"/>
              <a:gd name="connsiteX93-1357" fmla="*/ 89 w 705"/>
              <a:gd name="connsiteY93-1358" fmla="*/ 216 h 232"/>
              <a:gd name="connsiteX94-1359" fmla="*/ 79 w 705"/>
              <a:gd name="connsiteY94-1360" fmla="*/ 221 h 232"/>
              <a:gd name="connsiteX95-1361" fmla="*/ 74 w 705"/>
              <a:gd name="connsiteY95-1362" fmla="*/ 221 h 232"/>
              <a:gd name="connsiteX96-1363" fmla="*/ 63 w 705"/>
              <a:gd name="connsiteY96-1364" fmla="*/ 227 h 232"/>
              <a:gd name="connsiteX97-1365" fmla="*/ 58 w 705"/>
              <a:gd name="connsiteY97-1366" fmla="*/ 227 h 232"/>
              <a:gd name="connsiteX98-1367" fmla="*/ 53 w 705"/>
              <a:gd name="connsiteY98-1368" fmla="*/ 227 h 232"/>
              <a:gd name="connsiteX99-1369" fmla="*/ 53 w 705"/>
              <a:gd name="connsiteY99-1370" fmla="*/ 232 h 232"/>
              <a:gd name="connsiteX100-1371" fmla="*/ 47 w 705"/>
              <a:gd name="connsiteY100-1372" fmla="*/ 232 h 232"/>
              <a:gd name="connsiteX101-1373" fmla="*/ 42 w 705"/>
              <a:gd name="connsiteY101-1374" fmla="*/ 227 h 232"/>
              <a:gd name="connsiteX102-1375" fmla="*/ 37 w 705"/>
              <a:gd name="connsiteY102-1376" fmla="*/ 227 h 232"/>
              <a:gd name="connsiteX103-1377" fmla="*/ 32 w 705"/>
              <a:gd name="connsiteY103-1378" fmla="*/ 221 h 232"/>
              <a:gd name="connsiteX104-1379" fmla="*/ 21 w 705"/>
              <a:gd name="connsiteY104-1380" fmla="*/ 216 h 232"/>
              <a:gd name="connsiteX105-1381" fmla="*/ 11 w 705"/>
              <a:gd name="connsiteY105-1382" fmla="*/ 206 h 232"/>
              <a:gd name="connsiteX106-1383" fmla="*/ 5 w 705"/>
              <a:gd name="connsiteY106-1384" fmla="*/ 200 h 232"/>
              <a:gd name="connsiteX107-1385" fmla="*/ 5 w 705"/>
              <a:gd name="connsiteY107-1386" fmla="*/ 190 h 232"/>
              <a:gd name="connsiteX108-1387" fmla="*/ 0 w 705"/>
              <a:gd name="connsiteY108-1388" fmla="*/ 185 h 232"/>
              <a:gd name="connsiteX109-1389" fmla="*/ 5 w 705"/>
              <a:gd name="connsiteY109-1390" fmla="*/ 179 h 232"/>
              <a:gd name="connsiteX110-1391" fmla="*/ 11 w 705"/>
              <a:gd name="connsiteY110-1392" fmla="*/ 174 h 232"/>
              <a:gd name="connsiteX111-1393" fmla="*/ 16 w 705"/>
              <a:gd name="connsiteY111-1394" fmla="*/ 169 h 232"/>
              <a:gd name="connsiteX112-1395" fmla="*/ 26 w 705"/>
              <a:gd name="connsiteY112-1396" fmla="*/ 158 h 232"/>
              <a:gd name="connsiteX113-1397" fmla="*/ 26 w 705"/>
              <a:gd name="connsiteY113-1398" fmla="*/ 158 h 232"/>
              <a:gd name="connsiteX0-1399" fmla="*/ 26 w 705"/>
              <a:gd name="connsiteY0-1400" fmla="*/ 158 h 232"/>
              <a:gd name="connsiteX1-1401" fmla="*/ 37 w 705"/>
              <a:gd name="connsiteY1-1402" fmla="*/ 148 h 232"/>
              <a:gd name="connsiteX2-1403" fmla="*/ 47 w 705"/>
              <a:gd name="connsiteY2-1404" fmla="*/ 137 h 232"/>
              <a:gd name="connsiteX3-1405" fmla="*/ 58 w 705"/>
              <a:gd name="connsiteY3-1406" fmla="*/ 121 h 232"/>
              <a:gd name="connsiteX4-1407" fmla="*/ 68 w 705"/>
              <a:gd name="connsiteY4-1408" fmla="*/ 100 h 232"/>
              <a:gd name="connsiteX5-1409" fmla="*/ 74 w 705"/>
              <a:gd name="connsiteY5-1410" fmla="*/ 79 h 232"/>
              <a:gd name="connsiteX6-1411" fmla="*/ 74 w 705"/>
              <a:gd name="connsiteY6-1412" fmla="*/ 74 h 232"/>
              <a:gd name="connsiteX7-1413" fmla="*/ 74 w 705"/>
              <a:gd name="connsiteY7-1414" fmla="*/ 63 h 232"/>
              <a:gd name="connsiteX8-1415" fmla="*/ 74 w 705"/>
              <a:gd name="connsiteY8-1416" fmla="*/ 58 h 232"/>
              <a:gd name="connsiteX9-1417" fmla="*/ 68 w 705"/>
              <a:gd name="connsiteY9-1418" fmla="*/ 48 h 232"/>
              <a:gd name="connsiteX10-1419" fmla="*/ 68 w 705"/>
              <a:gd name="connsiteY10-1420" fmla="*/ 42 h 232"/>
              <a:gd name="connsiteX11-1421" fmla="*/ 63 w 705"/>
              <a:gd name="connsiteY11-1422" fmla="*/ 37 h 232"/>
              <a:gd name="connsiteX12-1423" fmla="*/ 58 w 705"/>
              <a:gd name="connsiteY12-1424" fmla="*/ 32 h 232"/>
              <a:gd name="connsiteX13-1425" fmla="*/ 53 w 705"/>
              <a:gd name="connsiteY13-1426" fmla="*/ 27 h 232"/>
              <a:gd name="connsiteX14-1427" fmla="*/ 53 w 705"/>
              <a:gd name="connsiteY14-1428" fmla="*/ 21 h 232"/>
              <a:gd name="connsiteX15-1429" fmla="*/ 53 w 705"/>
              <a:gd name="connsiteY15-1430" fmla="*/ 21 h 232"/>
              <a:gd name="connsiteX16-1431" fmla="*/ 53 w 705"/>
              <a:gd name="connsiteY16-1432" fmla="*/ 11 h 232"/>
              <a:gd name="connsiteX17-1433" fmla="*/ 53 w 705"/>
              <a:gd name="connsiteY17-1434" fmla="*/ 11 h 232"/>
              <a:gd name="connsiteX18-1435" fmla="*/ 58 w 705"/>
              <a:gd name="connsiteY18-1436" fmla="*/ 5 h 232"/>
              <a:gd name="connsiteX19-1437" fmla="*/ 63 w 705"/>
              <a:gd name="connsiteY19-1438" fmla="*/ 5 h 232"/>
              <a:gd name="connsiteX20-1439" fmla="*/ 74 w 705"/>
              <a:gd name="connsiteY20-1440" fmla="*/ 0 h 232"/>
              <a:gd name="connsiteX21-1441" fmla="*/ 79 w 705"/>
              <a:gd name="connsiteY21-1442" fmla="*/ 0 h 232"/>
              <a:gd name="connsiteX22-1443" fmla="*/ 89 w 705"/>
              <a:gd name="connsiteY22-1444" fmla="*/ 0 h 232"/>
              <a:gd name="connsiteX23-1445" fmla="*/ 100 w 705"/>
              <a:gd name="connsiteY23-1446" fmla="*/ 5 h 232"/>
              <a:gd name="connsiteX24-1447" fmla="*/ 116 w 705"/>
              <a:gd name="connsiteY24-1448" fmla="*/ 11 h 232"/>
              <a:gd name="connsiteX25-1449" fmla="*/ 126 w 705"/>
              <a:gd name="connsiteY25-1450" fmla="*/ 16 h 232"/>
              <a:gd name="connsiteX26-1451" fmla="*/ 137 w 705"/>
              <a:gd name="connsiteY26-1452" fmla="*/ 21 h 232"/>
              <a:gd name="connsiteX27-1453" fmla="*/ 142 w 705"/>
              <a:gd name="connsiteY27-1454" fmla="*/ 32 h 232"/>
              <a:gd name="connsiteX28-1455" fmla="*/ 147 w 705"/>
              <a:gd name="connsiteY28-1456" fmla="*/ 37 h 232"/>
              <a:gd name="connsiteX29-1457" fmla="*/ 153 w 705"/>
              <a:gd name="connsiteY29-1458" fmla="*/ 42 h 232"/>
              <a:gd name="connsiteX30-1459" fmla="*/ 153 w 705"/>
              <a:gd name="connsiteY30-1460" fmla="*/ 48 h 232"/>
              <a:gd name="connsiteX31-1461" fmla="*/ 153 w 705"/>
              <a:gd name="connsiteY31-1462" fmla="*/ 53 h 232"/>
              <a:gd name="connsiteX32-1463" fmla="*/ 147 w 705"/>
              <a:gd name="connsiteY32-1464" fmla="*/ 69 h 232"/>
              <a:gd name="connsiteX33-1465" fmla="*/ 142 w 705"/>
              <a:gd name="connsiteY33-1466" fmla="*/ 84 h 232"/>
              <a:gd name="connsiteX34-1467" fmla="*/ 137 w 705"/>
              <a:gd name="connsiteY34-1468" fmla="*/ 100 h 232"/>
              <a:gd name="connsiteX35-1469" fmla="*/ 132 w 705"/>
              <a:gd name="connsiteY35-1470" fmla="*/ 111 h 232"/>
              <a:gd name="connsiteX36-1471" fmla="*/ 126 w 705"/>
              <a:gd name="connsiteY36-1472" fmla="*/ 116 h 232"/>
              <a:gd name="connsiteX37-1473" fmla="*/ 126 w 705"/>
              <a:gd name="connsiteY37-1474" fmla="*/ 127 h 232"/>
              <a:gd name="connsiteX38-1475" fmla="*/ 121 w 705"/>
              <a:gd name="connsiteY38-1476" fmla="*/ 132 h 232"/>
              <a:gd name="connsiteX39-1477" fmla="*/ 121 w 705"/>
              <a:gd name="connsiteY39-1478" fmla="*/ 137 h 232"/>
              <a:gd name="connsiteX40-1479" fmla="*/ 121 w 705"/>
              <a:gd name="connsiteY40-1480" fmla="*/ 142 h 232"/>
              <a:gd name="connsiteX41-1481" fmla="*/ 121 w 705"/>
              <a:gd name="connsiteY41-1482" fmla="*/ 142 h 232"/>
              <a:gd name="connsiteX42-1483" fmla="*/ 121 w 705"/>
              <a:gd name="connsiteY42-1484" fmla="*/ 148 h 232"/>
              <a:gd name="connsiteX43-1485" fmla="*/ 121 w 705"/>
              <a:gd name="connsiteY43-1486" fmla="*/ 148 h 232"/>
              <a:gd name="connsiteX44-1487" fmla="*/ 126 w 705"/>
              <a:gd name="connsiteY44-1488" fmla="*/ 148 h 232"/>
              <a:gd name="connsiteX45-1489" fmla="*/ 195 w 705"/>
              <a:gd name="connsiteY45-1490" fmla="*/ 142 h 232"/>
              <a:gd name="connsiteX46-1491" fmla="*/ 210 w 705"/>
              <a:gd name="connsiteY46-1492" fmla="*/ 142 h 232"/>
              <a:gd name="connsiteX47-1493" fmla="*/ 226 w 705"/>
              <a:gd name="connsiteY47-1494" fmla="*/ 142 h 232"/>
              <a:gd name="connsiteX48-1495" fmla="*/ 247 w 705"/>
              <a:gd name="connsiteY48-1496" fmla="*/ 137 h 232"/>
              <a:gd name="connsiteX49-1497" fmla="*/ 268 w 705"/>
              <a:gd name="connsiteY49-1498" fmla="*/ 137 h 232"/>
              <a:gd name="connsiteX50-1499" fmla="*/ 289 w 705"/>
              <a:gd name="connsiteY50-1500" fmla="*/ 132 h 232"/>
              <a:gd name="connsiteX51-1501" fmla="*/ 316 w 705"/>
              <a:gd name="connsiteY51-1502" fmla="*/ 132 h 232"/>
              <a:gd name="connsiteX52-1503" fmla="*/ 342 w 705"/>
              <a:gd name="connsiteY52-1504" fmla="*/ 127 h 232"/>
              <a:gd name="connsiteX53-1505" fmla="*/ 395 w 705"/>
              <a:gd name="connsiteY53-1506" fmla="*/ 121 h 232"/>
              <a:gd name="connsiteX54-1507" fmla="*/ 442 w 705"/>
              <a:gd name="connsiteY54-1508" fmla="*/ 116 h 232"/>
              <a:gd name="connsiteX55-1509" fmla="*/ 494 w 705"/>
              <a:gd name="connsiteY55-1510" fmla="*/ 111 h 232"/>
              <a:gd name="connsiteX56-1511" fmla="*/ 542 w 705"/>
              <a:gd name="connsiteY56-1512" fmla="*/ 106 h 232"/>
              <a:gd name="connsiteX57-1513" fmla="*/ 584 w 705"/>
              <a:gd name="connsiteY57-1514" fmla="*/ 100 h 232"/>
              <a:gd name="connsiteX58-1515" fmla="*/ 626 w 705"/>
              <a:gd name="connsiteY58-1516" fmla="*/ 95 h 232"/>
              <a:gd name="connsiteX59-1517" fmla="*/ 668 w 705"/>
              <a:gd name="connsiteY59-1518" fmla="*/ 90 h 232"/>
              <a:gd name="connsiteX60-1519" fmla="*/ 705 w 705"/>
              <a:gd name="connsiteY60-1520" fmla="*/ 84 h 232"/>
              <a:gd name="connsiteX61-1521" fmla="*/ 705 w 705"/>
              <a:gd name="connsiteY61-1522" fmla="*/ 127 h 232"/>
              <a:gd name="connsiteX62-1523" fmla="*/ 700 w 705"/>
              <a:gd name="connsiteY62-1524" fmla="*/ 127 h 232"/>
              <a:gd name="connsiteX63-1525" fmla="*/ 694 w 705"/>
              <a:gd name="connsiteY63-1526" fmla="*/ 127 h 232"/>
              <a:gd name="connsiteX64-1527" fmla="*/ 689 w 705"/>
              <a:gd name="connsiteY64-1528" fmla="*/ 127 h 232"/>
              <a:gd name="connsiteX65-1529" fmla="*/ 684 w 705"/>
              <a:gd name="connsiteY65-1530" fmla="*/ 127 h 232"/>
              <a:gd name="connsiteX66-1531" fmla="*/ 679 w 705"/>
              <a:gd name="connsiteY66-1532" fmla="*/ 127 h 232"/>
              <a:gd name="connsiteX67-1533" fmla="*/ 668 w 705"/>
              <a:gd name="connsiteY67-1534" fmla="*/ 127 h 232"/>
              <a:gd name="connsiteX68-1535" fmla="*/ 658 w 705"/>
              <a:gd name="connsiteY68-1536" fmla="*/ 127 h 232"/>
              <a:gd name="connsiteX69-1537" fmla="*/ 647 w 705"/>
              <a:gd name="connsiteY69-1538" fmla="*/ 132 h 232"/>
              <a:gd name="connsiteX70-1539" fmla="*/ 636 w 705"/>
              <a:gd name="connsiteY70-1540" fmla="*/ 132 h 232"/>
              <a:gd name="connsiteX71-1541" fmla="*/ 621 w 705"/>
              <a:gd name="connsiteY71-1542" fmla="*/ 132 h 232"/>
              <a:gd name="connsiteX72-1543" fmla="*/ 605 w 705"/>
              <a:gd name="connsiteY72-1544" fmla="*/ 132 h 232"/>
              <a:gd name="connsiteX73-1545" fmla="*/ 589 w 705"/>
              <a:gd name="connsiteY73-1546" fmla="*/ 137 h 232"/>
              <a:gd name="connsiteX74-1547" fmla="*/ 573 w 705"/>
              <a:gd name="connsiteY74-1548" fmla="*/ 137 h 232"/>
              <a:gd name="connsiteX75-1549" fmla="*/ 558 w 705"/>
              <a:gd name="connsiteY75-1550" fmla="*/ 137 h 232"/>
              <a:gd name="connsiteX76-1551" fmla="*/ 542 w 705"/>
              <a:gd name="connsiteY76-1552" fmla="*/ 142 h 232"/>
              <a:gd name="connsiteX77-1553" fmla="*/ 521 w 705"/>
              <a:gd name="connsiteY77-1554" fmla="*/ 142 h 232"/>
              <a:gd name="connsiteX78-1555" fmla="*/ 484 w 705"/>
              <a:gd name="connsiteY78-1556" fmla="*/ 148 h 232"/>
              <a:gd name="connsiteX79-1557" fmla="*/ 442 w 705"/>
              <a:gd name="connsiteY79-1558" fmla="*/ 153 h 232"/>
              <a:gd name="connsiteX80-1559" fmla="*/ 410 w 705"/>
              <a:gd name="connsiteY80-1560" fmla="*/ 153 h 232"/>
              <a:gd name="connsiteX81-1561" fmla="*/ 373 w 705"/>
              <a:gd name="connsiteY81-1562" fmla="*/ 158 h 232"/>
              <a:gd name="connsiteX82-1563" fmla="*/ 342 w 705"/>
              <a:gd name="connsiteY82-1564" fmla="*/ 163 h 232"/>
              <a:gd name="connsiteX83-1565" fmla="*/ 310 w 705"/>
              <a:gd name="connsiteY83-1566" fmla="*/ 169 h 232"/>
              <a:gd name="connsiteX84-1567" fmla="*/ 279 w 705"/>
              <a:gd name="connsiteY84-1568" fmla="*/ 174 h 232"/>
              <a:gd name="connsiteX85-1569" fmla="*/ 252 w 705"/>
              <a:gd name="connsiteY85-1570" fmla="*/ 179 h 232"/>
              <a:gd name="connsiteX86-1571" fmla="*/ 221 w 705"/>
              <a:gd name="connsiteY86-1572" fmla="*/ 179 h 232"/>
              <a:gd name="connsiteX87-1573" fmla="*/ 195 w 705"/>
              <a:gd name="connsiteY87-1574" fmla="*/ 185 h 232"/>
              <a:gd name="connsiteX88-1575" fmla="*/ 174 w 705"/>
              <a:gd name="connsiteY88-1576" fmla="*/ 190 h 232"/>
              <a:gd name="connsiteX89-1577" fmla="*/ 153 w 705"/>
              <a:gd name="connsiteY89-1578" fmla="*/ 195 h 232"/>
              <a:gd name="connsiteX90-1579" fmla="*/ 137 w 705"/>
              <a:gd name="connsiteY90-1580" fmla="*/ 200 h 232"/>
              <a:gd name="connsiteX91-1581" fmla="*/ 100 w 705"/>
              <a:gd name="connsiteY91-1582" fmla="*/ 211 h 232"/>
              <a:gd name="connsiteX92-1583" fmla="*/ 89 w 705"/>
              <a:gd name="connsiteY92-1584" fmla="*/ 216 h 232"/>
              <a:gd name="connsiteX93-1585" fmla="*/ 79 w 705"/>
              <a:gd name="connsiteY93-1586" fmla="*/ 221 h 232"/>
              <a:gd name="connsiteX94-1587" fmla="*/ 74 w 705"/>
              <a:gd name="connsiteY94-1588" fmla="*/ 221 h 232"/>
              <a:gd name="connsiteX95-1589" fmla="*/ 63 w 705"/>
              <a:gd name="connsiteY95-1590" fmla="*/ 227 h 232"/>
              <a:gd name="connsiteX96-1591" fmla="*/ 58 w 705"/>
              <a:gd name="connsiteY96-1592" fmla="*/ 227 h 232"/>
              <a:gd name="connsiteX97-1593" fmla="*/ 53 w 705"/>
              <a:gd name="connsiteY97-1594" fmla="*/ 227 h 232"/>
              <a:gd name="connsiteX98-1595" fmla="*/ 53 w 705"/>
              <a:gd name="connsiteY98-1596" fmla="*/ 232 h 232"/>
              <a:gd name="connsiteX99-1597" fmla="*/ 47 w 705"/>
              <a:gd name="connsiteY99-1598" fmla="*/ 232 h 232"/>
              <a:gd name="connsiteX100-1599" fmla="*/ 42 w 705"/>
              <a:gd name="connsiteY100-1600" fmla="*/ 227 h 232"/>
              <a:gd name="connsiteX101-1601" fmla="*/ 37 w 705"/>
              <a:gd name="connsiteY101-1602" fmla="*/ 227 h 232"/>
              <a:gd name="connsiteX102-1603" fmla="*/ 32 w 705"/>
              <a:gd name="connsiteY102-1604" fmla="*/ 221 h 232"/>
              <a:gd name="connsiteX103-1605" fmla="*/ 21 w 705"/>
              <a:gd name="connsiteY103-1606" fmla="*/ 216 h 232"/>
              <a:gd name="connsiteX104-1607" fmla="*/ 11 w 705"/>
              <a:gd name="connsiteY104-1608" fmla="*/ 206 h 232"/>
              <a:gd name="connsiteX105-1609" fmla="*/ 5 w 705"/>
              <a:gd name="connsiteY105-1610" fmla="*/ 200 h 232"/>
              <a:gd name="connsiteX106-1611" fmla="*/ 5 w 705"/>
              <a:gd name="connsiteY106-1612" fmla="*/ 190 h 232"/>
              <a:gd name="connsiteX107-1613" fmla="*/ 0 w 705"/>
              <a:gd name="connsiteY107-1614" fmla="*/ 185 h 232"/>
              <a:gd name="connsiteX108-1615" fmla="*/ 5 w 705"/>
              <a:gd name="connsiteY108-1616" fmla="*/ 179 h 232"/>
              <a:gd name="connsiteX109-1617" fmla="*/ 11 w 705"/>
              <a:gd name="connsiteY109-1618" fmla="*/ 174 h 232"/>
              <a:gd name="connsiteX110-1619" fmla="*/ 16 w 705"/>
              <a:gd name="connsiteY110-1620" fmla="*/ 169 h 232"/>
              <a:gd name="connsiteX111-1621" fmla="*/ 26 w 705"/>
              <a:gd name="connsiteY111-1622" fmla="*/ 158 h 232"/>
              <a:gd name="connsiteX112-1623" fmla="*/ 26 w 705"/>
              <a:gd name="connsiteY112-1624" fmla="*/ 158 h 232"/>
              <a:gd name="connsiteX0-1625" fmla="*/ 26 w 705"/>
              <a:gd name="connsiteY0-1626" fmla="*/ 158 h 232"/>
              <a:gd name="connsiteX1-1627" fmla="*/ 37 w 705"/>
              <a:gd name="connsiteY1-1628" fmla="*/ 148 h 232"/>
              <a:gd name="connsiteX2-1629" fmla="*/ 47 w 705"/>
              <a:gd name="connsiteY2-1630" fmla="*/ 137 h 232"/>
              <a:gd name="connsiteX3-1631" fmla="*/ 58 w 705"/>
              <a:gd name="connsiteY3-1632" fmla="*/ 121 h 232"/>
              <a:gd name="connsiteX4-1633" fmla="*/ 68 w 705"/>
              <a:gd name="connsiteY4-1634" fmla="*/ 100 h 232"/>
              <a:gd name="connsiteX5-1635" fmla="*/ 74 w 705"/>
              <a:gd name="connsiteY5-1636" fmla="*/ 79 h 232"/>
              <a:gd name="connsiteX6-1637" fmla="*/ 74 w 705"/>
              <a:gd name="connsiteY6-1638" fmla="*/ 74 h 232"/>
              <a:gd name="connsiteX7-1639" fmla="*/ 74 w 705"/>
              <a:gd name="connsiteY7-1640" fmla="*/ 63 h 232"/>
              <a:gd name="connsiteX8-1641" fmla="*/ 74 w 705"/>
              <a:gd name="connsiteY8-1642" fmla="*/ 58 h 232"/>
              <a:gd name="connsiteX9-1643" fmla="*/ 68 w 705"/>
              <a:gd name="connsiteY9-1644" fmla="*/ 48 h 232"/>
              <a:gd name="connsiteX10-1645" fmla="*/ 68 w 705"/>
              <a:gd name="connsiteY10-1646" fmla="*/ 42 h 232"/>
              <a:gd name="connsiteX11-1647" fmla="*/ 63 w 705"/>
              <a:gd name="connsiteY11-1648" fmla="*/ 37 h 232"/>
              <a:gd name="connsiteX12-1649" fmla="*/ 58 w 705"/>
              <a:gd name="connsiteY12-1650" fmla="*/ 32 h 232"/>
              <a:gd name="connsiteX13-1651" fmla="*/ 53 w 705"/>
              <a:gd name="connsiteY13-1652" fmla="*/ 27 h 232"/>
              <a:gd name="connsiteX14-1653" fmla="*/ 53 w 705"/>
              <a:gd name="connsiteY14-1654" fmla="*/ 21 h 232"/>
              <a:gd name="connsiteX15-1655" fmla="*/ 53 w 705"/>
              <a:gd name="connsiteY15-1656" fmla="*/ 21 h 232"/>
              <a:gd name="connsiteX16-1657" fmla="*/ 53 w 705"/>
              <a:gd name="connsiteY16-1658" fmla="*/ 11 h 232"/>
              <a:gd name="connsiteX17-1659" fmla="*/ 53 w 705"/>
              <a:gd name="connsiteY17-1660" fmla="*/ 11 h 232"/>
              <a:gd name="connsiteX18-1661" fmla="*/ 58 w 705"/>
              <a:gd name="connsiteY18-1662" fmla="*/ 5 h 232"/>
              <a:gd name="connsiteX19-1663" fmla="*/ 63 w 705"/>
              <a:gd name="connsiteY19-1664" fmla="*/ 5 h 232"/>
              <a:gd name="connsiteX20-1665" fmla="*/ 74 w 705"/>
              <a:gd name="connsiteY20-1666" fmla="*/ 0 h 232"/>
              <a:gd name="connsiteX21-1667" fmla="*/ 79 w 705"/>
              <a:gd name="connsiteY21-1668" fmla="*/ 0 h 232"/>
              <a:gd name="connsiteX22-1669" fmla="*/ 89 w 705"/>
              <a:gd name="connsiteY22-1670" fmla="*/ 0 h 232"/>
              <a:gd name="connsiteX23-1671" fmla="*/ 100 w 705"/>
              <a:gd name="connsiteY23-1672" fmla="*/ 5 h 232"/>
              <a:gd name="connsiteX24-1673" fmla="*/ 116 w 705"/>
              <a:gd name="connsiteY24-1674" fmla="*/ 11 h 232"/>
              <a:gd name="connsiteX25-1675" fmla="*/ 126 w 705"/>
              <a:gd name="connsiteY25-1676" fmla="*/ 16 h 232"/>
              <a:gd name="connsiteX26-1677" fmla="*/ 137 w 705"/>
              <a:gd name="connsiteY26-1678" fmla="*/ 21 h 232"/>
              <a:gd name="connsiteX27-1679" fmla="*/ 142 w 705"/>
              <a:gd name="connsiteY27-1680" fmla="*/ 32 h 232"/>
              <a:gd name="connsiteX28-1681" fmla="*/ 147 w 705"/>
              <a:gd name="connsiteY28-1682" fmla="*/ 37 h 232"/>
              <a:gd name="connsiteX29-1683" fmla="*/ 153 w 705"/>
              <a:gd name="connsiteY29-1684" fmla="*/ 42 h 232"/>
              <a:gd name="connsiteX30-1685" fmla="*/ 153 w 705"/>
              <a:gd name="connsiteY30-1686" fmla="*/ 48 h 232"/>
              <a:gd name="connsiteX31-1687" fmla="*/ 153 w 705"/>
              <a:gd name="connsiteY31-1688" fmla="*/ 53 h 232"/>
              <a:gd name="connsiteX32-1689" fmla="*/ 147 w 705"/>
              <a:gd name="connsiteY32-1690" fmla="*/ 69 h 232"/>
              <a:gd name="connsiteX33-1691" fmla="*/ 142 w 705"/>
              <a:gd name="connsiteY33-1692" fmla="*/ 84 h 232"/>
              <a:gd name="connsiteX34-1693" fmla="*/ 137 w 705"/>
              <a:gd name="connsiteY34-1694" fmla="*/ 100 h 232"/>
              <a:gd name="connsiteX35-1695" fmla="*/ 132 w 705"/>
              <a:gd name="connsiteY35-1696" fmla="*/ 111 h 232"/>
              <a:gd name="connsiteX36-1697" fmla="*/ 126 w 705"/>
              <a:gd name="connsiteY36-1698" fmla="*/ 116 h 232"/>
              <a:gd name="connsiteX37-1699" fmla="*/ 126 w 705"/>
              <a:gd name="connsiteY37-1700" fmla="*/ 127 h 232"/>
              <a:gd name="connsiteX38-1701" fmla="*/ 121 w 705"/>
              <a:gd name="connsiteY38-1702" fmla="*/ 132 h 232"/>
              <a:gd name="connsiteX39-1703" fmla="*/ 121 w 705"/>
              <a:gd name="connsiteY39-1704" fmla="*/ 137 h 232"/>
              <a:gd name="connsiteX40-1705" fmla="*/ 121 w 705"/>
              <a:gd name="connsiteY40-1706" fmla="*/ 142 h 232"/>
              <a:gd name="connsiteX41-1707" fmla="*/ 121 w 705"/>
              <a:gd name="connsiteY41-1708" fmla="*/ 142 h 232"/>
              <a:gd name="connsiteX42-1709" fmla="*/ 121 w 705"/>
              <a:gd name="connsiteY42-1710" fmla="*/ 148 h 232"/>
              <a:gd name="connsiteX43-1711" fmla="*/ 121 w 705"/>
              <a:gd name="connsiteY43-1712" fmla="*/ 148 h 232"/>
              <a:gd name="connsiteX44-1713" fmla="*/ 195 w 705"/>
              <a:gd name="connsiteY44-1714" fmla="*/ 142 h 232"/>
              <a:gd name="connsiteX45-1715" fmla="*/ 210 w 705"/>
              <a:gd name="connsiteY45-1716" fmla="*/ 142 h 232"/>
              <a:gd name="connsiteX46-1717" fmla="*/ 226 w 705"/>
              <a:gd name="connsiteY46-1718" fmla="*/ 142 h 232"/>
              <a:gd name="connsiteX47-1719" fmla="*/ 247 w 705"/>
              <a:gd name="connsiteY47-1720" fmla="*/ 137 h 232"/>
              <a:gd name="connsiteX48-1721" fmla="*/ 268 w 705"/>
              <a:gd name="connsiteY48-1722" fmla="*/ 137 h 232"/>
              <a:gd name="connsiteX49-1723" fmla="*/ 289 w 705"/>
              <a:gd name="connsiteY49-1724" fmla="*/ 132 h 232"/>
              <a:gd name="connsiteX50-1725" fmla="*/ 316 w 705"/>
              <a:gd name="connsiteY50-1726" fmla="*/ 132 h 232"/>
              <a:gd name="connsiteX51-1727" fmla="*/ 342 w 705"/>
              <a:gd name="connsiteY51-1728" fmla="*/ 127 h 232"/>
              <a:gd name="connsiteX52-1729" fmla="*/ 395 w 705"/>
              <a:gd name="connsiteY52-1730" fmla="*/ 121 h 232"/>
              <a:gd name="connsiteX53-1731" fmla="*/ 442 w 705"/>
              <a:gd name="connsiteY53-1732" fmla="*/ 116 h 232"/>
              <a:gd name="connsiteX54-1733" fmla="*/ 494 w 705"/>
              <a:gd name="connsiteY54-1734" fmla="*/ 111 h 232"/>
              <a:gd name="connsiteX55-1735" fmla="*/ 542 w 705"/>
              <a:gd name="connsiteY55-1736" fmla="*/ 106 h 232"/>
              <a:gd name="connsiteX56-1737" fmla="*/ 584 w 705"/>
              <a:gd name="connsiteY56-1738" fmla="*/ 100 h 232"/>
              <a:gd name="connsiteX57-1739" fmla="*/ 626 w 705"/>
              <a:gd name="connsiteY57-1740" fmla="*/ 95 h 232"/>
              <a:gd name="connsiteX58-1741" fmla="*/ 668 w 705"/>
              <a:gd name="connsiteY58-1742" fmla="*/ 90 h 232"/>
              <a:gd name="connsiteX59-1743" fmla="*/ 705 w 705"/>
              <a:gd name="connsiteY59-1744" fmla="*/ 84 h 232"/>
              <a:gd name="connsiteX60-1745" fmla="*/ 705 w 705"/>
              <a:gd name="connsiteY60-1746" fmla="*/ 127 h 232"/>
              <a:gd name="connsiteX61-1747" fmla="*/ 700 w 705"/>
              <a:gd name="connsiteY61-1748" fmla="*/ 127 h 232"/>
              <a:gd name="connsiteX62-1749" fmla="*/ 694 w 705"/>
              <a:gd name="connsiteY62-1750" fmla="*/ 127 h 232"/>
              <a:gd name="connsiteX63-1751" fmla="*/ 689 w 705"/>
              <a:gd name="connsiteY63-1752" fmla="*/ 127 h 232"/>
              <a:gd name="connsiteX64-1753" fmla="*/ 684 w 705"/>
              <a:gd name="connsiteY64-1754" fmla="*/ 127 h 232"/>
              <a:gd name="connsiteX65-1755" fmla="*/ 679 w 705"/>
              <a:gd name="connsiteY65-1756" fmla="*/ 127 h 232"/>
              <a:gd name="connsiteX66-1757" fmla="*/ 668 w 705"/>
              <a:gd name="connsiteY66-1758" fmla="*/ 127 h 232"/>
              <a:gd name="connsiteX67-1759" fmla="*/ 658 w 705"/>
              <a:gd name="connsiteY67-1760" fmla="*/ 127 h 232"/>
              <a:gd name="connsiteX68-1761" fmla="*/ 647 w 705"/>
              <a:gd name="connsiteY68-1762" fmla="*/ 132 h 232"/>
              <a:gd name="connsiteX69-1763" fmla="*/ 636 w 705"/>
              <a:gd name="connsiteY69-1764" fmla="*/ 132 h 232"/>
              <a:gd name="connsiteX70-1765" fmla="*/ 621 w 705"/>
              <a:gd name="connsiteY70-1766" fmla="*/ 132 h 232"/>
              <a:gd name="connsiteX71-1767" fmla="*/ 605 w 705"/>
              <a:gd name="connsiteY71-1768" fmla="*/ 132 h 232"/>
              <a:gd name="connsiteX72-1769" fmla="*/ 589 w 705"/>
              <a:gd name="connsiteY72-1770" fmla="*/ 137 h 232"/>
              <a:gd name="connsiteX73-1771" fmla="*/ 573 w 705"/>
              <a:gd name="connsiteY73-1772" fmla="*/ 137 h 232"/>
              <a:gd name="connsiteX74-1773" fmla="*/ 558 w 705"/>
              <a:gd name="connsiteY74-1774" fmla="*/ 137 h 232"/>
              <a:gd name="connsiteX75-1775" fmla="*/ 542 w 705"/>
              <a:gd name="connsiteY75-1776" fmla="*/ 142 h 232"/>
              <a:gd name="connsiteX76-1777" fmla="*/ 521 w 705"/>
              <a:gd name="connsiteY76-1778" fmla="*/ 142 h 232"/>
              <a:gd name="connsiteX77-1779" fmla="*/ 484 w 705"/>
              <a:gd name="connsiteY77-1780" fmla="*/ 148 h 232"/>
              <a:gd name="connsiteX78-1781" fmla="*/ 442 w 705"/>
              <a:gd name="connsiteY78-1782" fmla="*/ 153 h 232"/>
              <a:gd name="connsiteX79-1783" fmla="*/ 410 w 705"/>
              <a:gd name="connsiteY79-1784" fmla="*/ 153 h 232"/>
              <a:gd name="connsiteX80-1785" fmla="*/ 373 w 705"/>
              <a:gd name="connsiteY80-1786" fmla="*/ 158 h 232"/>
              <a:gd name="connsiteX81-1787" fmla="*/ 342 w 705"/>
              <a:gd name="connsiteY81-1788" fmla="*/ 163 h 232"/>
              <a:gd name="connsiteX82-1789" fmla="*/ 310 w 705"/>
              <a:gd name="connsiteY82-1790" fmla="*/ 169 h 232"/>
              <a:gd name="connsiteX83-1791" fmla="*/ 279 w 705"/>
              <a:gd name="connsiteY83-1792" fmla="*/ 174 h 232"/>
              <a:gd name="connsiteX84-1793" fmla="*/ 252 w 705"/>
              <a:gd name="connsiteY84-1794" fmla="*/ 179 h 232"/>
              <a:gd name="connsiteX85-1795" fmla="*/ 221 w 705"/>
              <a:gd name="connsiteY85-1796" fmla="*/ 179 h 232"/>
              <a:gd name="connsiteX86-1797" fmla="*/ 195 w 705"/>
              <a:gd name="connsiteY86-1798" fmla="*/ 185 h 232"/>
              <a:gd name="connsiteX87-1799" fmla="*/ 174 w 705"/>
              <a:gd name="connsiteY87-1800" fmla="*/ 190 h 232"/>
              <a:gd name="connsiteX88-1801" fmla="*/ 153 w 705"/>
              <a:gd name="connsiteY88-1802" fmla="*/ 195 h 232"/>
              <a:gd name="connsiteX89-1803" fmla="*/ 137 w 705"/>
              <a:gd name="connsiteY89-1804" fmla="*/ 200 h 232"/>
              <a:gd name="connsiteX90-1805" fmla="*/ 100 w 705"/>
              <a:gd name="connsiteY90-1806" fmla="*/ 211 h 232"/>
              <a:gd name="connsiteX91-1807" fmla="*/ 89 w 705"/>
              <a:gd name="connsiteY91-1808" fmla="*/ 216 h 232"/>
              <a:gd name="connsiteX92-1809" fmla="*/ 79 w 705"/>
              <a:gd name="connsiteY92-1810" fmla="*/ 221 h 232"/>
              <a:gd name="connsiteX93-1811" fmla="*/ 74 w 705"/>
              <a:gd name="connsiteY93-1812" fmla="*/ 221 h 232"/>
              <a:gd name="connsiteX94-1813" fmla="*/ 63 w 705"/>
              <a:gd name="connsiteY94-1814" fmla="*/ 227 h 232"/>
              <a:gd name="connsiteX95-1815" fmla="*/ 58 w 705"/>
              <a:gd name="connsiteY95-1816" fmla="*/ 227 h 232"/>
              <a:gd name="connsiteX96-1817" fmla="*/ 53 w 705"/>
              <a:gd name="connsiteY96-1818" fmla="*/ 227 h 232"/>
              <a:gd name="connsiteX97-1819" fmla="*/ 53 w 705"/>
              <a:gd name="connsiteY97-1820" fmla="*/ 232 h 232"/>
              <a:gd name="connsiteX98-1821" fmla="*/ 47 w 705"/>
              <a:gd name="connsiteY98-1822" fmla="*/ 232 h 232"/>
              <a:gd name="connsiteX99-1823" fmla="*/ 42 w 705"/>
              <a:gd name="connsiteY99-1824" fmla="*/ 227 h 232"/>
              <a:gd name="connsiteX100-1825" fmla="*/ 37 w 705"/>
              <a:gd name="connsiteY100-1826" fmla="*/ 227 h 232"/>
              <a:gd name="connsiteX101-1827" fmla="*/ 32 w 705"/>
              <a:gd name="connsiteY101-1828" fmla="*/ 221 h 232"/>
              <a:gd name="connsiteX102-1829" fmla="*/ 21 w 705"/>
              <a:gd name="connsiteY102-1830" fmla="*/ 216 h 232"/>
              <a:gd name="connsiteX103-1831" fmla="*/ 11 w 705"/>
              <a:gd name="connsiteY103-1832" fmla="*/ 206 h 232"/>
              <a:gd name="connsiteX104-1833" fmla="*/ 5 w 705"/>
              <a:gd name="connsiteY104-1834" fmla="*/ 200 h 232"/>
              <a:gd name="connsiteX105-1835" fmla="*/ 5 w 705"/>
              <a:gd name="connsiteY105-1836" fmla="*/ 190 h 232"/>
              <a:gd name="connsiteX106-1837" fmla="*/ 0 w 705"/>
              <a:gd name="connsiteY106-1838" fmla="*/ 185 h 232"/>
              <a:gd name="connsiteX107-1839" fmla="*/ 5 w 705"/>
              <a:gd name="connsiteY107-1840" fmla="*/ 179 h 232"/>
              <a:gd name="connsiteX108-1841" fmla="*/ 11 w 705"/>
              <a:gd name="connsiteY108-1842" fmla="*/ 174 h 232"/>
              <a:gd name="connsiteX109-1843" fmla="*/ 16 w 705"/>
              <a:gd name="connsiteY109-1844" fmla="*/ 169 h 232"/>
              <a:gd name="connsiteX110-1845" fmla="*/ 26 w 705"/>
              <a:gd name="connsiteY110-1846" fmla="*/ 158 h 232"/>
              <a:gd name="connsiteX111-1847" fmla="*/ 26 w 705"/>
              <a:gd name="connsiteY111-1848" fmla="*/ 158 h 232"/>
              <a:gd name="connsiteX0-1849" fmla="*/ 26 w 705"/>
              <a:gd name="connsiteY0-1850" fmla="*/ 158 h 232"/>
              <a:gd name="connsiteX1-1851" fmla="*/ 37 w 705"/>
              <a:gd name="connsiteY1-1852" fmla="*/ 148 h 232"/>
              <a:gd name="connsiteX2-1853" fmla="*/ 47 w 705"/>
              <a:gd name="connsiteY2-1854" fmla="*/ 137 h 232"/>
              <a:gd name="connsiteX3-1855" fmla="*/ 58 w 705"/>
              <a:gd name="connsiteY3-1856" fmla="*/ 121 h 232"/>
              <a:gd name="connsiteX4-1857" fmla="*/ 68 w 705"/>
              <a:gd name="connsiteY4-1858" fmla="*/ 100 h 232"/>
              <a:gd name="connsiteX5-1859" fmla="*/ 74 w 705"/>
              <a:gd name="connsiteY5-1860" fmla="*/ 79 h 232"/>
              <a:gd name="connsiteX6-1861" fmla="*/ 74 w 705"/>
              <a:gd name="connsiteY6-1862" fmla="*/ 74 h 232"/>
              <a:gd name="connsiteX7-1863" fmla="*/ 74 w 705"/>
              <a:gd name="connsiteY7-1864" fmla="*/ 63 h 232"/>
              <a:gd name="connsiteX8-1865" fmla="*/ 74 w 705"/>
              <a:gd name="connsiteY8-1866" fmla="*/ 58 h 232"/>
              <a:gd name="connsiteX9-1867" fmla="*/ 68 w 705"/>
              <a:gd name="connsiteY9-1868" fmla="*/ 48 h 232"/>
              <a:gd name="connsiteX10-1869" fmla="*/ 68 w 705"/>
              <a:gd name="connsiteY10-1870" fmla="*/ 42 h 232"/>
              <a:gd name="connsiteX11-1871" fmla="*/ 63 w 705"/>
              <a:gd name="connsiteY11-1872" fmla="*/ 37 h 232"/>
              <a:gd name="connsiteX12-1873" fmla="*/ 58 w 705"/>
              <a:gd name="connsiteY12-1874" fmla="*/ 32 h 232"/>
              <a:gd name="connsiteX13-1875" fmla="*/ 53 w 705"/>
              <a:gd name="connsiteY13-1876" fmla="*/ 27 h 232"/>
              <a:gd name="connsiteX14-1877" fmla="*/ 53 w 705"/>
              <a:gd name="connsiteY14-1878" fmla="*/ 21 h 232"/>
              <a:gd name="connsiteX15-1879" fmla="*/ 53 w 705"/>
              <a:gd name="connsiteY15-1880" fmla="*/ 21 h 232"/>
              <a:gd name="connsiteX16-1881" fmla="*/ 53 w 705"/>
              <a:gd name="connsiteY16-1882" fmla="*/ 11 h 232"/>
              <a:gd name="connsiteX17-1883" fmla="*/ 53 w 705"/>
              <a:gd name="connsiteY17-1884" fmla="*/ 11 h 232"/>
              <a:gd name="connsiteX18-1885" fmla="*/ 58 w 705"/>
              <a:gd name="connsiteY18-1886" fmla="*/ 5 h 232"/>
              <a:gd name="connsiteX19-1887" fmla="*/ 63 w 705"/>
              <a:gd name="connsiteY19-1888" fmla="*/ 5 h 232"/>
              <a:gd name="connsiteX20-1889" fmla="*/ 74 w 705"/>
              <a:gd name="connsiteY20-1890" fmla="*/ 0 h 232"/>
              <a:gd name="connsiteX21-1891" fmla="*/ 79 w 705"/>
              <a:gd name="connsiteY21-1892" fmla="*/ 0 h 232"/>
              <a:gd name="connsiteX22-1893" fmla="*/ 89 w 705"/>
              <a:gd name="connsiteY22-1894" fmla="*/ 0 h 232"/>
              <a:gd name="connsiteX23-1895" fmla="*/ 100 w 705"/>
              <a:gd name="connsiteY23-1896" fmla="*/ 5 h 232"/>
              <a:gd name="connsiteX24-1897" fmla="*/ 116 w 705"/>
              <a:gd name="connsiteY24-1898" fmla="*/ 11 h 232"/>
              <a:gd name="connsiteX25-1899" fmla="*/ 126 w 705"/>
              <a:gd name="connsiteY25-1900" fmla="*/ 16 h 232"/>
              <a:gd name="connsiteX26-1901" fmla="*/ 137 w 705"/>
              <a:gd name="connsiteY26-1902" fmla="*/ 21 h 232"/>
              <a:gd name="connsiteX27-1903" fmla="*/ 142 w 705"/>
              <a:gd name="connsiteY27-1904" fmla="*/ 32 h 232"/>
              <a:gd name="connsiteX28-1905" fmla="*/ 147 w 705"/>
              <a:gd name="connsiteY28-1906" fmla="*/ 37 h 232"/>
              <a:gd name="connsiteX29-1907" fmla="*/ 153 w 705"/>
              <a:gd name="connsiteY29-1908" fmla="*/ 42 h 232"/>
              <a:gd name="connsiteX30-1909" fmla="*/ 153 w 705"/>
              <a:gd name="connsiteY30-1910" fmla="*/ 48 h 232"/>
              <a:gd name="connsiteX31-1911" fmla="*/ 153 w 705"/>
              <a:gd name="connsiteY31-1912" fmla="*/ 53 h 232"/>
              <a:gd name="connsiteX32-1913" fmla="*/ 147 w 705"/>
              <a:gd name="connsiteY32-1914" fmla="*/ 69 h 232"/>
              <a:gd name="connsiteX33-1915" fmla="*/ 142 w 705"/>
              <a:gd name="connsiteY33-1916" fmla="*/ 84 h 232"/>
              <a:gd name="connsiteX34-1917" fmla="*/ 137 w 705"/>
              <a:gd name="connsiteY34-1918" fmla="*/ 100 h 232"/>
              <a:gd name="connsiteX35-1919" fmla="*/ 132 w 705"/>
              <a:gd name="connsiteY35-1920" fmla="*/ 111 h 232"/>
              <a:gd name="connsiteX36-1921" fmla="*/ 126 w 705"/>
              <a:gd name="connsiteY36-1922" fmla="*/ 116 h 232"/>
              <a:gd name="connsiteX37-1923" fmla="*/ 126 w 705"/>
              <a:gd name="connsiteY37-1924" fmla="*/ 127 h 232"/>
              <a:gd name="connsiteX38-1925" fmla="*/ 121 w 705"/>
              <a:gd name="connsiteY38-1926" fmla="*/ 132 h 232"/>
              <a:gd name="connsiteX39-1927" fmla="*/ 121 w 705"/>
              <a:gd name="connsiteY39-1928" fmla="*/ 137 h 232"/>
              <a:gd name="connsiteX40-1929" fmla="*/ 121 w 705"/>
              <a:gd name="connsiteY40-1930" fmla="*/ 142 h 232"/>
              <a:gd name="connsiteX41-1931" fmla="*/ 121 w 705"/>
              <a:gd name="connsiteY41-1932" fmla="*/ 142 h 232"/>
              <a:gd name="connsiteX42-1933" fmla="*/ 121 w 705"/>
              <a:gd name="connsiteY42-1934" fmla="*/ 148 h 232"/>
              <a:gd name="connsiteX43-1935" fmla="*/ 121 w 705"/>
              <a:gd name="connsiteY43-1936" fmla="*/ 148 h 232"/>
              <a:gd name="connsiteX44-1937" fmla="*/ 195 w 705"/>
              <a:gd name="connsiteY44-1938" fmla="*/ 142 h 232"/>
              <a:gd name="connsiteX45-1939" fmla="*/ 210 w 705"/>
              <a:gd name="connsiteY45-1940" fmla="*/ 142 h 232"/>
              <a:gd name="connsiteX46-1941" fmla="*/ 226 w 705"/>
              <a:gd name="connsiteY46-1942" fmla="*/ 142 h 232"/>
              <a:gd name="connsiteX47-1943" fmla="*/ 247 w 705"/>
              <a:gd name="connsiteY47-1944" fmla="*/ 137 h 232"/>
              <a:gd name="connsiteX48-1945" fmla="*/ 268 w 705"/>
              <a:gd name="connsiteY48-1946" fmla="*/ 137 h 232"/>
              <a:gd name="connsiteX49-1947" fmla="*/ 289 w 705"/>
              <a:gd name="connsiteY49-1948" fmla="*/ 132 h 232"/>
              <a:gd name="connsiteX50-1949" fmla="*/ 316 w 705"/>
              <a:gd name="connsiteY50-1950" fmla="*/ 132 h 232"/>
              <a:gd name="connsiteX51-1951" fmla="*/ 342 w 705"/>
              <a:gd name="connsiteY51-1952" fmla="*/ 127 h 232"/>
              <a:gd name="connsiteX52-1953" fmla="*/ 395 w 705"/>
              <a:gd name="connsiteY52-1954" fmla="*/ 121 h 232"/>
              <a:gd name="connsiteX53-1955" fmla="*/ 442 w 705"/>
              <a:gd name="connsiteY53-1956" fmla="*/ 116 h 232"/>
              <a:gd name="connsiteX54-1957" fmla="*/ 494 w 705"/>
              <a:gd name="connsiteY54-1958" fmla="*/ 111 h 232"/>
              <a:gd name="connsiteX55-1959" fmla="*/ 542 w 705"/>
              <a:gd name="connsiteY55-1960" fmla="*/ 106 h 232"/>
              <a:gd name="connsiteX56-1961" fmla="*/ 584 w 705"/>
              <a:gd name="connsiteY56-1962" fmla="*/ 100 h 232"/>
              <a:gd name="connsiteX57-1963" fmla="*/ 626 w 705"/>
              <a:gd name="connsiteY57-1964" fmla="*/ 95 h 232"/>
              <a:gd name="connsiteX58-1965" fmla="*/ 668 w 705"/>
              <a:gd name="connsiteY58-1966" fmla="*/ 90 h 232"/>
              <a:gd name="connsiteX59-1967" fmla="*/ 705 w 705"/>
              <a:gd name="connsiteY59-1968" fmla="*/ 84 h 232"/>
              <a:gd name="connsiteX60-1969" fmla="*/ 705 w 705"/>
              <a:gd name="connsiteY60-1970" fmla="*/ 127 h 232"/>
              <a:gd name="connsiteX61-1971" fmla="*/ 700 w 705"/>
              <a:gd name="connsiteY61-1972" fmla="*/ 127 h 232"/>
              <a:gd name="connsiteX62-1973" fmla="*/ 694 w 705"/>
              <a:gd name="connsiteY62-1974" fmla="*/ 127 h 232"/>
              <a:gd name="connsiteX63-1975" fmla="*/ 689 w 705"/>
              <a:gd name="connsiteY63-1976" fmla="*/ 127 h 232"/>
              <a:gd name="connsiteX64-1977" fmla="*/ 684 w 705"/>
              <a:gd name="connsiteY64-1978" fmla="*/ 127 h 232"/>
              <a:gd name="connsiteX65-1979" fmla="*/ 679 w 705"/>
              <a:gd name="connsiteY65-1980" fmla="*/ 127 h 232"/>
              <a:gd name="connsiteX66-1981" fmla="*/ 668 w 705"/>
              <a:gd name="connsiteY66-1982" fmla="*/ 127 h 232"/>
              <a:gd name="connsiteX67-1983" fmla="*/ 658 w 705"/>
              <a:gd name="connsiteY67-1984" fmla="*/ 127 h 232"/>
              <a:gd name="connsiteX68-1985" fmla="*/ 647 w 705"/>
              <a:gd name="connsiteY68-1986" fmla="*/ 132 h 232"/>
              <a:gd name="connsiteX69-1987" fmla="*/ 636 w 705"/>
              <a:gd name="connsiteY69-1988" fmla="*/ 132 h 232"/>
              <a:gd name="connsiteX70-1989" fmla="*/ 621 w 705"/>
              <a:gd name="connsiteY70-1990" fmla="*/ 132 h 232"/>
              <a:gd name="connsiteX71-1991" fmla="*/ 605 w 705"/>
              <a:gd name="connsiteY71-1992" fmla="*/ 132 h 232"/>
              <a:gd name="connsiteX72-1993" fmla="*/ 589 w 705"/>
              <a:gd name="connsiteY72-1994" fmla="*/ 137 h 232"/>
              <a:gd name="connsiteX73-1995" fmla="*/ 573 w 705"/>
              <a:gd name="connsiteY73-1996" fmla="*/ 137 h 232"/>
              <a:gd name="connsiteX74-1997" fmla="*/ 558 w 705"/>
              <a:gd name="connsiteY74-1998" fmla="*/ 137 h 232"/>
              <a:gd name="connsiteX75-1999" fmla="*/ 542 w 705"/>
              <a:gd name="connsiteY75-2000" fmla="*/ 142 h 232"/>
              <a:gd name="connsiteX76-2001" fmla="*/ 521 w 705"/>
              <a:gd name="connsiteY76-2002" fmla="*/ 142 h 232"/>
              <a:gd name="connsiteX77-2003" fmla="*/ 484 w 705"/>
              <a:gd name="connsiteY77-2004" fmla="*/ 148 h 232"/>
              <a:gd name="connsiteX78-2005" fmla="*/ 442 w 705"/>
              <a:gd name="connsiteY78-2006" fmla="*/ 153 h 232"/>
              <a:gd name="connsiteX79-2007" fmla="*/ 410 w 705"/>
              <a:gd name="connsiteY79-2008" fmla="*/ 153 h 232"/>
              <a:gd name="connsiteX80-2009" fmla="*/ 373 w 705"/>
              <a:gd name="connsiteY80-2010" fmla="*/ 158 h 232"/>
              <a:gd name="connsiteX81-2011" fmla="*/ 342 w 705"/>
              <a:gd name="connsiteY81-2012" fmla="*/ 163 h 232"/>
              <a:gd name="connsiteX82-2013" fmla="*/ 310 w 705"/>
              <a:gd name="connsiteY82-2014" fmla="*/ 169 h 232"/>
              <a:gd name="connsiteX83-2015" fmla="*/ 279 w 705"/>
              <a:gd name="connsiteY83-2016" fmla="*/ 174 h 232"/>
              <a:gd name="connsiteX84-2017" fmla="*/ 252 w 705"/>
              <a:gd name="connsiteY84-2018" fmla="*/ 179 h 232"/>
              <a:gd name="connsiteX85-2019" fmla="*/ 221 w 705"/>
              <a:gd name="connsiteY85-2020" fmla="*/ 179 h 232"/>
              <a:gd name="connsiteX86-2021" fmla="*/ 195 w 705"/>
              <a:gd name="connsiteY86-2022" fmla="*/ 185 h 232"/>
              <a:gd name="connsiteX87-2023" fmla="*/ 174 w 705"/>
              <a:gd name="connsiteY87-2024" fmla="*/ 190 h 232"/>
              <a:gd name="connsiteX88-2025" fmla="*/ 153 w 705"/>
              <a:gd name="connsiteY88-2026" fmla="*/ 195 h 232"/>
              <a:gd name="connsiteX89-2027" fmla="*/ 137 w 705"/>
              <a:gd name="connsiteY89-2028" fmla="*/ 200 h 232"/>
              <a:gd name="connsiteX90-2029" fmla="*/ 100 w 705"/>
              <a:gd name="connsiteY90-2030" fmla="*/ 211 h 232"/>
              <a:gd name="connsiteX91-2031" fmla="*/ 79 w 705"/>
              <a:gd name="connsiteY91-2032" fmla="*/ 221 h 232"/>
              <a:gd name="connsiteX92-2033" fmla="*/ 74 w 705"/>
              <a:gd name="connsiteY92-2034" fmla="*/ 221 h 232"/>
              <a:gd name="connsiteX93-2035" fmla="*/ 63 w 705"/>
              <a:gd name="connsiteY93-2036" fmla="*/ 227 h 232"/>
              <a:gd name="connsiteX94-2037" fmla="*/ 58 w 705"/>
              <a:gd name="connsiteY94-2038" fmla="*/ 227 h 232"/>
              <a:gd name="connsiteX95-2039" fmla="*/ 53 w 705"/>
              <a:gd name="connsiteY95-2040" fmla="*/ 227 h 232"/>
              <a:gd name="connsiteX96-2041" fmla="*/ 53 w 705"/>
              <a:gd name="connsiteY96-2042" fmla="*/ 232 h 232"/>
              <a:gd name="connsiteX97-2043" fmla="*/ 47 w 705"/>
              <a:gd name="connsiteY97-2044" fmla="*/ 232 h 232"/>
              <a:gd name="connsiteX98-2045" fmla="*/ 42 w 705"/>
              <a:gd name="connsiteY98-2046" fmla="*/ 227 h 232"/>
              <a:gd name="connsiteX99-2047" fmla="*/ 37 w 705"/>
              <a:gd name="connsiteY99-2048" fmla="*/ 227 h 232"/>
              <a:gd name="connsiteX100-2049" fmla="*/ 32 w 705"/>
              <a:gd name="connsiteY100-2050" fmla="*/ 221 h 232"/>
              <a:gd name="connsiteX101-2051" fmla="*/ 21 w 705"/>
              <a:gd name="connsiteY101-2052" fmla="*/ 216 h 232"/>
              <a:gd name="connsiteX102-2053" fmla="*/ 11 w 705"/>
              <a:gd name="connsiteY102-2054" fmla="*/ 206 h 232"/>
              <a:gd name="connsiteX103-2055" fmla="*/ 5 w 705"/>
              <a:gd name="connsiteY103-2056" fmla="*/ 200 h 232"/>
              <a:gd name="connsiteX104-2057" fmla="*/ 5 w 705"/>
              <a:gd name="connsiteY104-2058" fmla="*/ 190 h 232"/>
              <a:gd name="connsiteX105-2059" fmla="*/ 0 w 705"/>
              <a:gd name="connsiteY105-2060" fmla="*/ 185 h 232"/>
              <a:gd name="connsiteX106-2061" fmla="*/ 5 w 705"/>
              <a:gd name="connsiteY106-2062" fmla="*/ 179 h 232"/>
              <a:gd name="connsiteX107-2063" fmla="*/ 11 w 705"/>
              <a:gd name="connsiteY107-2064" fmla="*/ 174 h 232"/>
              <a:gd name="connsiteX108-2065" fmla="*/ 16 w 705"/>
              <a:gd name="connsiteY108-2066" fmla="*/ 169 h 232"/>
              <a:gd name="connsiteX109-2067" fmla="*/ 26 w 705"/>
              <a:gd name="connsiteY109-2068" fmla="*/ 158 h 232"/>
              <a:gd name="connsiteX110-2069" fmla="*/ 26 w 705"/>
              <a:gd name="connsiteY110-2070" fmla="*/ 158 h 232"/>
              <a:gd name="connsiteX0-2071" fmla="*/ 26 w 705"/>
              <a:gd name="connsiteY0-2072" fmla="*/ 158 h 232"/>
              <a:gd name="connsiteX1-2073" fmla="*/ 37 w 705"/>
              <a:gd name="connsiteY1-2074" fmla="*/ 148 h 232"/>
              <a:gd name="connsiteX2-2075" fmla="*/ 47 w 705"/>
              <a:gd name="connsiteY2-2076" fmla="*/ 137 h 232"/>
              <a:gd name="connsiteX3-2077" fmla="*/ 58 w 705"/>
              <a:gd name="connsiteY3-2078" fmla="*/ 121 h 232"/>
              <a:gd name="connsiteX4-2079" fmla="*/ 68 w 705"/>
              <a:gd name="connsiteY4-2080" fmla="*/ 100 h 232"/>
              <a:gd name="connsiteX5-2081" fmla="*/ 74 w 705"/>
              <a:gd name="connsiteY5-2082" fmla="*/ 79 h 232"/>
              <a:gd name="connsiteX6-2083" fmla="*/ 74 w 705"/>
              <a:gd name="connsiteY6-2084" fmla="*/ 74 h 232"/>
              <a:gd name="connsiteX7-2085" fmla="*/ 74 w 705"/>
              <a:gd name="connsiteY7-2086" fmla="*/ 63 h 232"/>
              <a:gd name="connsiteX8-2087" fmla="*/ 74 w 705"/>
              <a:gd name="connsiteY8-2088" fmla="*/ 58 h 232"/>
              <a:gd name="connsiteX9-2089" fmla="*/ 68 w 705"/>
              <a:gd name="connsiteY9-2090" fmla="*/ 48 h 232"/>
              <a:gd name="connsiteX10-2091" fmla="*/ 68 w 705"/>
              <a:gd name="connsiteY10-2092" fmla="*/ 42 h 232"/>
              <a:gd name="connsiteX11-2093" fmla="*/ 63 w 705"/>
              <a:gd name="connsiteY11-2094" fmla="*/ 37 h 232"/>
              <a:gd name="connsiteX12-2095" fmla="*/ 58 w 705"/>
              <a:gd name="connsiteY12-2096" fmla="*/ 32 h 232"/>
              <a:gd name="connsiteX13-2097" fmla="*/ 53 w 705"/>
              <a:gd name="connsiteY13-2098" fmla="*/ 27 h 232"/>
              <a:gd name="connsiteX14-2099" fmla="*/ 53 w 705"/>
              <a:gd name="connsiteY14-2100" fmla="*/ 21 h 232"/>
              <a:gd name="connsiteX15-2101" fmla="*/ 53 w 705"/>
              <a:gd name="connsiteY15-2102" fmla="*/ 21 h 232"/>
              <a:gd name="connsiteX16-2103" fmla="*/ 53 w 705"/>
              <a:gd name="connsiteY16-2104" fmla="*/ 11 h 232"/>
              <a:gd name="connsiteX17-2105" fmla="*/ 53 w 705"/>
              <a:gd name="connsiteY17-2106" fmla="*/ 11 h 232"/>
              <a:gd name="connsiteX18-2107" fmla="*/ 58 w 705"/>
              <a:gd name="connsiteY18-2108" fmla="*/ 5 h 232"/>
              <a:gd name="connsiteX19-2109" fmla="*/ 63 w 705"/>
              <a:gd name="connsiteY19-2110" fmla="*/ 5 h 232"/>
              <a:gd name="connsiteX20-2111" fmla="*/ 74 w 705"/>
              <a:gd name="connsiteY20-2112" fmla="*/ 0 h 232"/>
              <a:gd name="connsiteX21-2113" fmla="*/ 79 w 705"/>
              <a:gd name="connsiteY21-2114" fmla="*/ 0 h 232"/>
              <a:gd name="connsiteX22-2115" fmla="*/ 89 w 705"/>
              <a:gd name="connsiteY22-2116" fmla="*/ 0 h 232"/>
              <a:gd name="connsiteX23-2117" fmla="*/ 100 w 705"/>
              <a:gd name="connsiteY23-2118" fmla="*/ 5 h 232"/>
              <a:gd name="connsiteX24-2119" fmla="*/ 116 w 705"/>
              <a:gd name="connsiteY24-2120" fmla="*/ 11 h 232"/>
              <a:gd name="connsiteX25-2121" fmla="*/ 126 w 705"/>
              <a:gd name="connsiteY25-2122" fmla="*/ 16 h 232"/>
              <a:gd name="connsiteX26-2123" fmla="*/ 137 w 705"/>
              <a:gd name="connsiteY26-2124" fmla="*/ 21 h 232"/>
              <a:gd name="connsiteX27-2125" fmla="*/ 142 w 705"/>
              <a:gd name="connsiteY27-2126" fmla="*/ 32 h 232"/>
              <a:gd name="connsiteX28-2127" fmla="*/ 147 w 705"/>
              <a:gd name="connsiteY28-2128" fmla="*/ 37 h 232"/>
              <a:gd name="connsiteX29-2129" fmla="*/ 153 w 705"/>
              <a:gd name="connsiteY29-2130" fmla="*/ 42 h 232"/>
              <a:gd name="connsiteX30-2131" fmla="*/ 153 w 705"/>
              <a:gd name="connsiteY30-2132" fmla="*/ 48 h 232"/>
              <a:gd name="connsiteX31-2133" fmla="*/ 153 w 705"/>
              <a:gd name="connsiteY31-2134" fmla="*/ 53 h 232"/>
              <a:gd name="connsiteX32-2135" fmla="*/ 147 w 705"/>
              <a:gd name="connsiteY32-2136" fmla="*/ 69 h 232"/>
              <a:gd name="connsiteX33-2137" fmla="*/ 142 w 705"/>
              <a:gd name="connsiteY33-2138" fmla="*/ 84 h 232"/>
              <a:gd name="connsiteX34-2139" fmla="*/ 137 w 705"/>
              <a:gd name="connsiteY34-2140" fmla="*/ 100 h 232"/>
              <a:gd name="connsiteX35-2141" fmla="*/ 132 w 705"/>
              <a:gd name="connsiteY35-2142" fmla="*/ 111 h 232"/>
              <a:gd name="connsiteX36-2143" fmla="*/ 126 w 705"/>
              <a:gd name="connsiteY36-2144" fmla="*/ 116 h 232"/>
              <a:gd name="connsiteX37-2145" fmla="*/ 126 w 705"/>
              <a:gd name="connsiteY37-2146" fmla="*/ 127 h 232"/>
              <a:gd name="connsiteX38-2147" fmla="*/ 121 w 705"/>
              <a:gd name="connsiteY38-2148" fmla="*/ 132 h 232"/>
              <a:gd name="connsiteX39-2149" fmla="*/ 121 w 705"/>
              <a:gd name="connsiteY39-2150" fmla="*/ 137 h 232"/>
              <a:gd name="connsiteX40-2151" fmla="*/ 121 w 705"/>
              <a:gd name="connsiteY40-2152" fmla="*/ 142 h 232"/>
              <a:gd name="connsiteX41-2153" fmla="*/ 121 w 705"/>
              <a:gd name="connsiteY41-2154" fmla="*/ 142 h 232"/>
              <a:gd name="connsiteX42-2155" fmla="*/ 121 w 705"/>
              <a:gd name="connsiteY42-2156" fmla="*/ 148 h 232"/>
              <a:gd name="connsiteX43-2157" fmla="*/ 121 w 705"/>
              <a:gd name="connsiteY43-2158" fmla="*/ 148 h 232"/>
              <a:gd name="connsiteX44-2159" fmla="*/ 195 w 705"/>
              <a:gd name="connsiteY44-2160" fmla="*/ 142 h 232"/>
              <a:gd name="connsiteX45-2161" fmla="*/ 210 w 705"/>
              <a:gd name="connsiteY45-2162" fmla="*/ 142 h 232"/>
              <a:gd name="connsiteX46-2163" fmla="*/ 226 w 705"/>
              <a:gd name="connsiteY46-2164" fmla="*/ 142 h 232"/>
              <a:gd name="connsiteX47-2165" fmla="*/ 247 w 705"/>
              <a:gd name="connsiteY47-2166" fmla="*/ 137 h 232"/>
              <a:gd name="connsiteX48-2167" fmla="*/ 268 w 705"/>
              <a:gd name="connsiteY48-2168" fmla="*/ 137 h 232"/>
              <a:gd name="connsiteX49-2169" fmla="*/ 289 w 705"/>
              <a:gd name="connsiteY49-2170" fmla="*/ 132 h 232"/>
              <a:gd name="connsiteX50-2171" fmla="*/ 316 w 705"/>
              <a:gd name="connsiteY50-2172" fmla="*/ 132 h 232"/>
              <a:gd name="connsiteX51-2173" fmla="*/ 342 w 705"/>
              <a:gd name="connsiteY51-2174" fmla="*/ 127 h 232"/>
              <a:gd name="connsiteX52-2175" fmla="*/ 395 w 705"/>
              <a:gd name="connsiteY52-2176" fmla="*/ 121 h 232"/>
              <a:gd name="connsiteX53-2177" fmla="*/ 442 w 705"/>
              <a:gd name="connsiteY53-2178" fmla="*/ 116 h 232"/>
              <a:gd name="connsiteX54-2179" fmla="*/ 494 w 705"/>
              <a:gd name="connsiteY54-2180" fmla="*/ 111 h 232"/>
              <a:gd name="connsiteX55-2181" fmla="*/ 542 w 705"/>
              <a:gd name="connsiteY55-2182" fmla="*/ 106 h 232"/>
              <a:gd name="connsiteX56-2183" fmla="*/ 584 w 705"/>
              <a:gd name="connsiteY56-2184" fmla="*/ 100 h 232"/>
              <a:gd name="connsiteX57-2185" fmla="*/ 626 w 705"/>
              <a:gd name="connsiteY57-2186" fmla="*/ 95 h 232"/>
              <a:gd name="connsiteX58-2187" fmla="*/ 668 w 705"/>
              <a:gd name="connsiteY58-2188" fmla="*/ 90 h 232"/>
              <a:gd name="connsiteX59-2189" fmla="*/ 705 w 705"/>
              <a:gd name="connsiteY59-2190" fmla="*/ 84 h 232"/>
              <a:gd name="connsiteX60-2191" fmla="*/ 705 w 705"/>
              <a:gd name="connsiteY60-2192" fmla="*/ 127 h 232"/>
              <a:gd name="connsiteX61-2193" fmla="*/ 700 w 705"/>
              <a:gd name="connsiteY61-2194" fmla="*/ 127 h 232"/>
              <a:gd name="connsiteX62-2195" fmla="*/ 694 w 705"/>
              <a:gd name="connsiteY62-2196" fmla="*/ 127 h 232"/>
              <a:gd name="connsiteX63-2197" fmla="*/ 689 w 705"/>
              <a:gd name="connsiteY63-2198" fmla="*/ 127 h 232"/>
              <a:gd name="connsiteX64-2199" fmla="*/ 684 w 705"/>
              <a:gd name="connsiteY64-2200" fmla="*/ 127 h 232"/>
              <a:gd name="connsiteX65-2201" fmla="*/ 679 w 705"/>
              <a:gd name="connsiteY65-2202" fmla="*/ 127 h 232"/>
              <a:gd name="connsiteX66-2203" fmla="*/ 668 w 705"/>
              <a:gd name="connsiteY66-2204" fmla="*/ 127 h 232"/>
              <a:gd name="connsiteX67-2205" fmla="*/ 658 w 705"/>
              <a:gd name="connsiteY67-2206" fmla="*/ 127 h 232"/>
              <a:gd name="connsiteX68-2207" fmla="*/ 647 w 705"/>
              <a:gd name="connsiteY68-2208" fmla="*/ 132 h 232"/>
              <a:gd name="connsiteX69-2209" fmla="*/ 636 w 705"/>
              <a:gd name="connsiteY69-2210" fmla="*/ 132 h 232"/>
              <a:gd name="connsiteX70-2211" fmla="*/ 621 w 705"/>
              <a:gd name="connsiteY70-2212" fmla="*/ 132 h 232"/>
              <a:gd name="connsiteX71-2213" fmla="*/ 605 w 705"/>
              <a:gd name="connsiteY71-2214" fmla="*/ 132 h 232"/>
              <a:gd name="connsiteX72-2215" fmla="*/ 589 w 705"/>
              <a:gd name="connsiteY72-2216" fmla="*/ 137 h 232"/>
              <a:gd name="connsiteX73-2217" fmla="*/ 573 w 705"/>
              <a:gd name="connsiteY73-2218" fmla="*/ 137 h 232"/>
              <a:gd name="connsiteX74-2219" fmla="*/ 558 w 705"/>
              <a:gd name="connsiteY74-2220" fmla="*/ 137 h 232"/>
              <a:gd name="connsiteX75-2221" fmla="*/ 542 w 705"/>
              <a:gd name="connsiteY75-2222" fmla="*/ 142 h 232"/>
              <a:gd name="connsiteX76-2223" fmla="*/ 521 w 705"/>
              <a:gd name="connsiteY76-2224" fmla="*/ 142 h 232"/>
              <a:gd name="connsiteX77-2225" fmla="*/ 484 w 705"/>
              <a:gd name="connsiteY77-2226" fmla="*/ 148 h 232"/>
              <a:gd name="connsiteX78-2227" fmla="*/ 442 w 705"/>
              <a:gd name="connsiteY78-2228" fmla="*/ 153 h 232"/>
              <a:gd name="connsiteX79-2229" fmla="*/ 410 w 705"/>
              <a:gd name="connsiteY79-2230" fmla="*/ 153 h 232"/>
              <a:gd name="connsiteX80-2231" fmla="*/ 373 w 705"/>
              <a:gd name="connsiteY80-2232" fmla="*/ 158 h 232"/>
              <a:gd name="connsiteX81-2233" fmla="*/ 342 w 705"/>
              <a:gd name="connsiteY81-2234" fmla="*/ 163 h 232"/>
              <a:gd name="connsiteX82-2235" fmla="*/ 310 w 705"/>
              <a:gd name="connsiteY82-2236" fmla="*/ 169 h 232"/>
              <a:gd name="connsiteX83-2237" fmla="*/ 279 w 705"/>
              <a:gd name="connsiteY83-2238" fmla="*/ 174 h 232"/>
              <a:gd name="connsiteX84-2239" fmla="*/ 252 w 705"/>
              <a:gd name="connsiteY84-2240" fmla="*/ 179 h 232"/>
              <a:gd name="connsiteX85-2241" fmla="*/ 221 w 705"/>
              <a:gd name="connsiteY85-2242" fmla="*/ 179 h 232"/>
              <a:gd name="connsiteX86-2243" fmla="*/ 195 w 705"/>
              <a:gd name="connsiteY86-2244" fmla="*/ 185 h 232"/>
              <a:gd name="connsiteX87-2245" fmla="*/ 174 w 705"/>
              <a:gd name="connsiteY87-2246" fmla="*/ 190 h 232"/>
              <a:gd name="connsiteX88-2247" fmla="*/ 153 w 705"/>
              <a:gd name="connsiteY88-2248" fmla="*/ 195 h 232"/>
              <a:gd name="connsiteX89-2249" fmla="*/ 137 w 705"/>
              <a:gd name="connsiteY89-2250" fmla="*/ 200 h 232"/>
              <a:gd name="connsiteX90-2251" fmla="*/ 79 w 705"/>
              <a:gd name="connsiteY90-2252" fmla="*/ 221 h 232"/>
              <a:gd name="connsiteX91-2253" fmla="*/ 74 w 705"/>
              <a:gd name="connsiteY91-2254" fmla="*/ 221 h 232"/>
              <a:gd name="connsiteX92-2255" fmla="*/ 63 w 705"/>
              <a:gd name="connsiteY92-2256" fmla="*/ 227 h 232"/>
              <a:gd name="connsiteX93-2257" fmla="*/ 58 w 705"/>
              <a:gd name="connsiteY93-2258" fmla="*/ 227 h 232"/>
              <a:gd name="connsiteX94-2259" fmla="*/ 53 w 705"/>
              <a:gd name="connsiteY94-2260" fmla="*/ 227 h 232"/>
              <a:gd name="connsiteX95-2261" fmla="*/ 53 w 705"/>
              <a:gd name="connsiteY95-2262" fmla="*/ 232 h 232"/>
              <a:gd name="connsiteX96-2263" fmla="*/ 47 w 705"/>
              <a:gd name="connsiteY96-2264" fmla="*/ 232 h 232"/>
              <a:gd name="connsiteX97-2265" fmla="*/ 42 w 705"/>
              <a:gd name="connsiteY97-2266" fmla="*/ 227 h 232"/>
              <a:gd name="connsiteX98-2267" fmla="*/ 37 w 705"/>
              <a:gd name="connsiteY98-2268" fmla="*/ 227 h 232"/>
              <a:gd name="connsiteX99-2269" fmla="*/ 32 w 705"/>
              <a:gd name="connsiteY99-2270" fmla="*/ 221 h 232"/>
              <a:gd name="connsiteX100-2271" fmla="*/ 21 w 705"/>
              <a:gd name="connsiteY100-2272" fmla="*/ 216 h 232"/>
              <a:gd name="connsiteX101-2273" fmla="*/ 11 w 705"/>
              <a:gd name="connsiteY101-2274" fmla="*/ 206 h 232"/>
              <a:gd name="connsiteX102-2275" fmla="*/ 5 w 705"/>
              <a:gd name="connsiteY102-2276" fmla="*/ 200 h 232"/>
              <a:gd name="connsiteX103-2277" fmla="*/ 5 w 705"/>
              <a:gd name="connsiteY103-2278" fmla="*/ 190 h 232"/>
              <a:gd name="connsiteX104-2279" fmla="*/ 0 w 705"/>
              <a:gd name="connsiteY104-2280" fmla="*/ 185 h 232"/>
              <a:gd name="connsiteX105-2281" fmla="*/ 5 w 705"/>
              <a:gd name="connsiteY105-2282" fmla="*/ 179 h 232"/>
              <a:gd name="connsiteX106-2283" fmla="*/ 11 w 705"/>
              <a:gd name="connsiteY106-2284" fmla="*/ 174 h 232"/>
              <a:gd name="connsiteX107-2285" fmla="*/ 16 w 705"/>
              <a:gd name="connsiteY107-2286" fmla="*/ 169 h 232"/>
              <a:gd name="connsiteX108-2287" fmla="*/ 26 w 705"/>
              <a:gd name="connsiteY108-2288" fmla="*/ 158 h 232"/>
              <a:gd name="connsiteX109-2289" fmla="*/ 26 w 705"/>
              <a:gd name="connsiteY109-2290" fmla="*/ 158 h 232"/>
              <a:gd name="connsiteX0-2291" fmla="*/ 26 w 705"/>
              <a:gd name="connsiteY0-2292" fmla="*/ 158 h 232"/>
              <a:gd name="connsiteX1-2293" fmla="*/ 37 w 705"/>
              <a:gd name="connsiteY1-2294" fmla="*/ 148 h 232"/>
              <a:gd name="connsiteX2-2295" fmla="*/ 47 w 705"/>
              <a:gd name="connsiteY2-2296" fmla="*/ 137 h 232"/>
              <a:gd name="connsiteX3-2297" fmla="*/ 58 w 705"/>
              <a:gd name="connsiteY3-2298" fmla="*/ 121 h 232"/>
              <a:gd name="connsiteX4-2299" fmla="*/ 68 w 705"/>
              <a:gd name="connsiteY4-2300" fmla="*/ 100 h 232"/>
              <a:gd name="connsiteX5-2301" fmla="*/ 74 w 705"/>
              <a:gd name="connsiteY5-2302" fmla="*/ 79 h 232"/>
              <a:gd name="connsiteX6-2303" fmla="*/ 74 w 705"/>
              <a:gd name="connsiteY6-2304" fmla="*/ 74 h 232"/>
              <a:gd name="connsiteX7-2305" fmla="*/ 74 w 705"/>
              <a:gd name="connsiteY7-2306" fmla="*/ 63 h 232"/>
              <a:gd name="connsiteX8-2307" fmla="*/ 74 w 705"/>
              <a:gd name="connsiteY8-2308" fmla="*/ 58 h 232"/>
              <a:gd name="connsiteX9-2309" fmla="*/ 68 w 705"/>
              <a:gd name="connsiteY9-2310" fmla="*/ 48 h 232"/>
              <a:gd name="connsiteX10-2311" fmla="*/ 68 w 705"/>
              <a:gd name="connsiteY10-2312" fmla="*/ 42 h 232"/>
              <a:gd name="connsiteX11-2313" fmla="*/ 63 w 705"/>
              <a:gd name="connsiteY11-2314" fmla="*/ 37 h 232"/>
              <a:gd name="connsiteX12-2315" fmla="*/ 58 w 705"/>
              <a:gd name="connsiteY12-2316" fmla="*/ 32 h 232"/>
              <a:gd name="connsiteX13-2317" fmla="*/ 53 w 705"/>
              <a:gd name="connsiteY13-2318" fmla="*/ 27 h 232"/>
              <a:gd name="connsiteX14-2319" fmla="*/ 53 w 705"/>
              <a:gd name="connsiteY14-2320" fmla="*/ 21 h 232"/>
              <a:gd name="connsiteX15-2321" fmla="*/ 53 w 705"/>
              <a:gd name="connsiteY15-2322" fmla="*/ 21 h 232"/>
              <a:gd name="connsiteX16-2323" fmla="*/ 53 w 705"/>
              <a:gd name="connsiteY16-2324" fmla="*/ 11 h 232"/>
              <a:gd name="connsiteX17-2325" fmla="*/ 53 w 705"/>
              <a:gd name="connsiteY17-2326" fmla="*/ 11 h 232"/>
              <a:gd name="connsiteX18-2327" fmla="*/ 58 w 705"/>
              <a:gd name="connsiteY18-2328" fmla="*/ 5 h 232"/>
              <a:gd name="connsiteX19-2329" fmla="*/ 63 w 705"/>
              <a:gd name="connsiteY19-2330" fmla="*/ 5 h 232"/>
              <a:gd name="connsiteX20-2331" fmla="*/ 74 w 705"/>
              <a:gd name="connsiteY20-2332" fmla="*/ 0 h 232"/>
              <a:gd name="connsiteX21-2333" fmla="*/ 79 w 705"/>
              <a:gd name="connsiteY21-2334" fmla="*/ 0 h 232"/>
              <a:gd name="connsiteX22-2335" fmla="*/ 89 w 705"/>
              <a:gd name="connsiteY22-2336" fmla="*/ 0 h 232"/>
              <a:gd name="connsiteX23-2337" fmla="*/ 100 w 705"/>
              <a:gd name="connsiteY23-2338" fmla="*/ 5 h 232"/>
              <a:gd name="connsiteX24-2339" fmla="*/ 116 w 705"/>
              <a:gd name="connsiteY24-2340" fmla="*/ 11 h 232"/>
              <a:gd name="connsiteX25-2341" fmla="*/ 126 w 705"/>
              <a:gd name="connsiteY25-2342" fmla="*/ 16 h 232"/>
              <a:gd name="connsiteX26-2343" fmla="*/ 137 w 705"/>
              <a:gd name="connsiteY26-2344" fmla="*/ 21 h 232"/>
              <a:gd name="connsiteX27-2345" fmla="*/ 142 w 705"/>
              <a:gd name="connsiteY27-2346" fmla="*/ 32 h 232"/>
              <a:gd name="connsiteX28-2347" fmla="*/ 147 w 705"/>
              <a:gd name="connsiteY28-2348" fmla="*/ 37 h 232"/>
              <a:gd name="connsiteX29-2349" fmla="*/ 153 w 705"/>
              <a:gd name="connsiteY29-2350" fmla="*/ 42 h 232"/>
              <a:gd name="connsiteX30-2351" fmla="*/ 153 w 705"/>
              <a:gd name="connsiteY30-2352" fmla="*/ 48 h 232"/>
              <a:gd name="connsiteX31-2353" fmla="*/ 153 w 705"/>
              <a:gd name="connsiteY31-2354" fmla="*/ 53 h 232"/>
              <a:gd name="connsiteX32-2355" fmla="*/ 147 w 705"/>
              <a:gd name="connsiteY32-2356" fmla="*/ 69 h 232"/>
              <a:gd name="connsiteX33-2357" fmla="*/ 142 w 705"/>
              <a:gd name="connsiteY33-2358" fmla="*/ 84 h 232"/>
              <a:gd name="connsiteX34-2359" fmla="*/ 137 w 705"/>
              <a:gd name="connsiteY34-2360" fmla="*/ 100 h 232"/>
              <a:gd name="connsiteX35-2361" fmla="*/ 132 w 705"/>
              <a:gd name="connsiteY35-2362" fmla="*/ 111 h 232"/>
              <a:gd name="connsiteX36-2363" fmla="*/ 126 w 705"/>
              <a:gd name="connsiteY36-2364" fmla="*/ 116 h 232"/>
              <a:gd name="connsiteX37-2365" fmla="*/ 126 w 705"/>
              <a:gd name="connsiteY37-2366" fmla="*/ 127 h 232"/>
              <a:gd name="connsiteX38-2367" fmla="*/ 121 w 705"/>
              <a:gd name="connsiteY38-2368" fmla="*/ 132 h 232"/>
              <a:gd name="connsiteX39-2369" fmla="*/ 121 w 705"/>
              <a:gd name="connsiteY39-2370" fmla="*/ 137 h 232"/>
              <a:gd name="connsiteX40-2371" fmla="*/ 121 w 705"/>
              <a:gd name="connsiteY40-2372" fmla="*/ 142 h 232"/>
              <a:gd name="connsiteX41-2373" fmla="*/ 121 w 705"/>
              <a:gd name="connsiteY41-2374" fmla="*/ 142 h 232"/>
              <a:gd name="connsiteX42-2375" fmla="*/ 121 w 705"/>
              <a:gd name="connsiteY42-2376" fmla="*/ 148 h 232"/>
              <a:gd name="connsiteX43-2377" fmla="*/ 121 w 705"/>
              <a:gd name="connsiteY43-2378" fmla="*/ 148 h 232"/>
              <a:gd name="connsiteX44-2379" fmla="*/ 195 w 705"/>
              <a:gd name="connsiteY44-2380" fmla="*/ 142 h 232"/>
              <a:gd name="connsiteX45-2381" fmla="*/ 210 w 705"/>
              <a:gd name="connsiteY45-2382" fmla="*/ 142 h 232"/>
              <a:gd name="connsiteX46-2383" fmla="*/ 226 w 705"/>
              <a:gd name="connsiteY46-2384" fmla="*/ 142 h 232"/>
              <a:gd name="connsiteX47-2385" fmla="*/ 247 w 705"/>
              <a:gd name="connsiteY47-2386" fmla="*/ 137 h 232"/>
              <a:gd name="connsiteX48-2387" fmla="*/ 268 w 705"/>
              <a:gd name="connsiteY48-2388" fmla="*/ 137 h 232"/>
              <a:gd name="connsiteX49-2389" fmla="*/ 289 w 705"/>
              <a:gd name="connsiteY49-2390" fmla="*/ 132 h 232"/>
              <a:gd name="connsiteX50-2391" fmla="*/ 316 w 705"/>
              <a:gd name="connsiteY50-2392" fmla="*/ 132 h 232"/>
              <a:gd name="connsiteX51-2393" fmla="*/ 342 w 705"/>
              <a:gd name="connsiteY51-2394" fmla="*/ 127 h 232"/>
              <a:gd name="connsiteX52-2395" fmla="*/ 395 w 705"/>
              <a:gd name="connsiteY52-2396" fmla="*/ 121 h 232"/>
              <a:gd name="connsiteX53-2397" fmla="*/ 442 w 705"/>
              <a:gd name="connsiteY53-2398" fmla="*/ 116 h 232"/>
              <a:gd name="connsiteX54-2399" fmla="*/ 494 w 705"/>
              <a:gd name="connsiteY54-2400" fmla="*/ 111 h 232"/>
              <a:gd name="connsiteX55-2401" fmla="*/ 542 w 705"/>
              <a:gd name="connsiteY55-2402" fmla="*/ 106 h 232"/>
              <a:gd name="connsiteX56-2403" fmla="*/ 584 w 705"/>
              <a:gd name="connsiteY56-2404" fmla="*/ 100 h 232"/>
              <a:gd name="connsiteX57-2405" fmla="*/ 626 w 705"/>
              <a:gd name="connsiteY57-2406" fmla="*/ 95 h 232"/>
              <a:gd name="connsiteX58-2407" fmla="*/ 668 w 705"/>
              <a:gd name="connsiteY58-2408" fmla="*/ 90 h 232"/>
              <a:gd name="connsiteX59-2409" fmla="*/ 705 w 705"/>
              <a:gd name="connsiteY59-2410" fmla="*/ 84 h 232"/>
              <a:gd name="connsiteX60-2411" fmla="*/ 705 w 705"/>
              <a:gd name="connsiteY60-2412" fmla="*/ 127 h 232"/>
              <a:gd name="connsiteX61-2413" fmla="*/ 700 w 705"/>
              <a:gd name="connsiteY61-2414" fmla="*/ 127 h 232"/>
              <a:gd name="connsiteX62-2415" fmla="*/ 694 w 705"/>
              <a:gd name="connsiteY62-2416" fmla="*/ 127 h 232"/>
              <a:gd name="connsiteX63-2417" fmla="*/ 689 w 705"/>
              <a:gd name="connsiteY63-2418" fmla="*/ 127 h 232"/>
              <a:gd name="connsiteX64-2419" fmla="*/ 684 w 705"/>
              <a:gd name="connsiteY64-2420" fmla="*/ 127 h 232"/>
              <a:gd name="connsiteX65-2421" fmla="*/ 679 w 705"/>
              <a:gd name="connsiteY65-2422" fmla="*/ 127 h 232"/>
              <a:gd name="connsiteX66-2423" fmla="*/ 668 w 705"/>
              <a:gd name="connsiteY66-2424" fmla="*/ 127 h 232"/>
              <a:gd name="connsiteX67-2425" fmla="*/ 658 w 705"/>
              <a:gd name="connsiteY67-2426" fmla="*/ 127 h 232"/>
              <a:gd name="connsiteX68-2427" fmla="*/ 647 w 705"/>
              <a:gd name="connsiteY68-2428" fmla="*/ 132 h 232"/>
              <a:gd name="connsiteX69-2429" fmla="*/ 636 w 705"/>
              <a:gd name="connsiteY69-2430" fmla="*/ 132 h 232"/>
              <a:gd name="connsiteX70-2431" fmla="*/ 621 w 705"/>
              <a:gd name="connsiteY70-2432" fmla="*/ 132 h 232"/>
              <a:gd name="connsiteX71-2433" fmla="*/ 605 w 705"/>
              <a:gd name="connsiteY71-2434" fmla="*/ 132 h 232"/>
              <a:gd name="connsiteX72-2435" fmla="*/ 589 w 705"/>
              <a:gd name="connsiteY72-2436" fmla="*/ 137 h 232"/>
              <a:gd name="connsiteX73-2437" fmla="*/ 573 w 705"/>
              <a:gd name="connsiteY73-2438" fmla="*/ 137 h 232"/>
              <a:gd name="connsiteX74-2439" fmla="*/ 558 w 705"/>
              <a:gd name="connsiteY74-2440" fmla="*/ 137 h 232"/>
              <a:gd name="connsiteX75-2441" fmla="*/ 542 w 705"/>
              <a:gd name="connsiteY75-2442" fmla="*/ 142 h 232"/>
              <a:gd name="connsiteX76-2443" fmla="*/ 521 w 705"/>
              <a:gd name="connsiteY76-2444" fmla="*/ 142 h 232"/>
              <a:gd name="connsiteX77-2445" fmla="*/ 484 w 705"/>
              <a:gd name="connsiteY77-2446" fmla="*/ 148 h 232"/>
              <a:gd name="connsiteX78-2447" fmla="*/ 442 w 705"/>
              <a:gd name="connsiteY78-2448" fmla="*/ 153 h 232"/>
              <a:gd name="connsiteX79-2449" fmla="*/ 410 w 705"/>
              <a:gd name="connsiteY79-2450" fmla="*/ 153 h 232"/>
              <a:gd name="connsiteX80-2451" fmla="*/ 373 w 705"/>
              <a:gd name="connsiteY80-2452" fmla="*/ 158 h 232"/>
              <a:gd name="connsiteX81-2453" fmla="*/ 342 w 705"/>
              <a:gd name="connsiteY81-2454" fmla="*/ 163 h 232"/>
              <a:gd name="connsiteX82-2455" fmla="*/ 310 w 705"/>
              <a:gd name="connsiteY82-2456" fmla="*/ 169 h 232"/>
              <a:gd name="connsiteX83-2457" fmla="*/ 279 w 705"/>
              <a:gd name="connsiteY83-2458" fmla="*/ 174 h 232"/>
              <a:gd name="connsiteX84-2459" fmla="*/ 252 w 705"/>
              <a:gd name="connsiteY84-2460" fmla="*/ 179 h 232"/>
              <a:gd name="connsiteX85-2461" fmla="*/ 221 w 705"/>
              <a:gd name="connsiteY85-2462" fmla="*/ 179 h 232"/>
              <a:gd name="connsiteX86-2463" fmla="*/ 195 w 705"/>
              <a:gd name="connsiteY86-2464" fmla="*/ 185 h 232"/>
              <a:gd name="connsiteX87-2465" fmla="*/ 174 w 705"/>
              <a:gd name="connsiteY87-2466" fmla="*/ 190 h 232"/>
              <a:gd name="connsiteX88-2467" fmla="*/ 153 w 705"/>
              <a:gd name="connsiteY88-2468" fmla="*/ 195 h 232"/>
              <a:gd name="connsiteX89-2469" fmla="*/ 137 w 705"/>
              <a:gd name="connsiteY89-2470" fmla="*/ 200 h 232"/>
              <a:gd name="connsiteX90-2471" fmla="*/ 79 w 705"/>
              <a:gd name="connsiteY90-2472" fmla="*/ 221 h 232"/>
              <a:gd name="connsiteX91-2473" fmla="*/ 63 w 705"/>
              <a:gd name="connsiteY91-2474" fmla="*/ 227 h 232"/>
              <a:gd name="connsiteX92-2475" fmla="*/ 58 w 705"/>
              <a:gd name="connsiteY92-2476" fmla="*/ 227 h 232"/>
              <a:gd name="connsiteX93-2477" fmla="*/ 53 w 705"/>
              <a:gd name="connsiteY93-2478" fmla="*/ 227 h 232"/>
              <a:gd name="connsiteX94-2479" fmla="*/ 53 w 705"/>
              <a:gd name="connsiteY94-2480" fmla="*/ 232 h 232"/>
              <a:gd name="connsiteX95-2481" fmla="*/ 47 w 705"/>
              <a:gd name="connsiteY95-2482" fmla="*/ 232 h 232"/>
              <a:gd name="connsiteX96-2483" fmla="*/ 42 w 705"/>
              <a:gd name="connsiteY96-2484" fmla="*/ 227 h 232"/>
              <a:gd name="connsiteX97-2485" fmla="*/ 37 w 705"/>
              <a:gd name="connsiteY97-2486" fmla="*/ 227 h 232"/>
              <a:gd name="connsiteX98-2487" fmla="*/ 32 w 705"/>
              <a:gd name="connsiteY98-2488" fmla="*/ 221 h 232"/>
              <a:gd name="connsiteX99-2489" fmla="*/ 21 w 705"/>
              <a:gd name="connsiteY99-2490" fmla="*/ 216 h 232"/>
              <a:gd name="connsiteX100-2491" fmla="*/ 11 w 705"/>
              <a:gd name="connsiteY100-2492" fmla="*/ 206 h 232"/>
              <a:gd name="connsiteX101-2493" fmla="*/ 5 w 705"/>
              <a:gd name="connsiteY101-2494" fmla="*/ 200 h 232"/>
              <a:gd name="connsiteX102-2495" fmla="*/ 5 w 705"/>
              <a:gd name="connsiteY102-2496" fmla="*/ 190 h 232"/>
              <a:gd name="connsiteX103-2497" fmla="*/ 0 w 705"/>
              <a:gd name="connsiteY103-2498" fmla="*/ 185 h 232"/>
              <a:gd name="connsiteX104-2499" fmla="*/ 5 w 705"/>
              <a:gd name="connsiteY104-2500" fmla="*/ 179 h 232"/>
              <a:gd name="connsiteX105-2501" fmla="*/ 11 w 705"/>
              <a:gd name="connsiteY105-2502" fmla="*/ 174 h 232"/>
              <a:gd name="connsiteX106-2503" fmla="*/ 16 w 705"/>
              <a:gd name="connsiteY106-2504" fmla="*/ 169 h 232"/>
              <a:gd name="connsiteX107-2505" fmla="*/ 26 w 705"/>
              <a:gd name="connsiteY107-2506" fmla="*/ 158 h 232"/>
              <a:gd name="connsiteX108-2507" fmla="*/ 26 w 705"/>
              <a:gd name="connsiteY108-2508" fmla="*/ 158 h 232"/>
              <a:gd name="connsiteX0-2509" fmla="*/ 26 w 705"/>
              <a:gd name="connsiteY0-2510" fmla="*/ 158 h 232"/>
              <a:gd name="connsiteX1-2511" fmla="*/ 37 w 705"/>
              <a:gd name="connsiteY1-2512" fmla="*/ 148 h 232"/>
              <a:gd name="connsiteX2-2513" fmla="*/ 47 w 705"/>
              <a:gd name="connsiteY2-2514" fmla="*/ 137 h 232"/>
              <a:gd name="connsiteX3-2515" fmla="*/ 58 w 705"/>
              <a:gd name="connsiteY3-2516" fmla="*/ 121 h 232"/>
              <a:gd name="connsiteX4-2517" fmla="*/ 68 w 705"/>
              <a:gd name="connsiteY4-2518" fmla="*/ 100 h 232"/>
              <a:gd name="connsiteX5-2519" fmla="*/ 74 w 705"/>
              <a:gd name="connsiteY5-2520" fmla="*/ 79 h 232"/>
              <a:gd name="connsiteX6-2521" fmla="*/ 74 w 705"/>
              <a:gd name="connsiteY6-2522" fmla="*/ 74 h 232"/>
              <a:gd name="connsiteX7-2523" fmla="*/ 74 w 705"/>
              <a:gd name="connsiteY7-2524" fmla="*/ 63 h 232"/>
              <a:gd name="connsiteX8-2525" fmla="*/ 74 w 705"/>
              <a:gd name="connsiteY8-2526" fmla="*/ 58 h 232"/>
              <a:gd name="connsiteX9-2527" fmla="*/ 68 w 705"/>
              <a:gd name="connsiteY9-2528" fmla="*/ 48 h 232"/>
              <a:gd name="connsiteX10-2529" fmla="*/ 68 w 705"/>
              <a:gd name="connsiteY10-2530" fmla="*/ 42 h 232"/>
              <a:gd name="connsiteX11-2531" fmla="*/ 63 w 705"/>
              <a:gd name="connsiteY11-2532" fmla="*/ 37 h 232"/>
              <a:gd name="connsiteX12-2533" fmla="*/ 58 w 705"/>
              <a:gd name="connsiteY12-2534" fmla="*/ 32 h 232"/>
              <a:gd name="connsiteX13-2535" fmla="*/ 53 w 705"/>
              <a:gd name="connsiteY13-2536" fmla="*/ 27 h 232"/>
              <a:gd name="connsiteX14-2537" fmla="*/ 53 w 705"/>
              <a:gd name="connsiteY14-2538" fmla="*/ 21 h 232"/>
              <a:gd name="connsiteX15-2539" fmla="*/ 53 w 705"/>
              <a:gd name="connsiteY15-2540" fmla="*/ 21 h 232"/>
              <a:gd name="connsiteX16-2541" fmla="*/ 53 w 705"/>
              <a:gd name="connsiteY16-2542" fmla="*/ 11 h 232"/>
              <a:gd name="connsiteX17-2543" fmla="*/ 53 w 705"/>
              <a:gd name="connsiteY17-2544" fmla="*/ 11 h 232"/>
              <a:gd name="connsiteX18-2545" fmla="*/ 58 w 705"/>
              <a:gd name="connsiteY18-2546" fmla="*/ 5 h 232"/>
              <a:gd name="connsiteX19-2547" fmla="*/ 63 w 705"/>
              <a:gd name="connsiteY19-2548" fmla="*/ 5 h 232"/>
              <a:gd name="connsiteX20-2549" fmla="*/ 74 w 705"/>
              <a:gd name="connsiteY20-2550" fmla="*/ 0 h 232"/>
              <a:gd name="connsiteX21-2551" fmla="*/ 79 w 705"/>
              <a:gd name="connsiteY21-2552" fmla="*/ 0 h 232"/>
              <a:gd name="connsiteX22-2553" fmla="*/ 89 w 705"/>
              <a:gd name="connsiteY22-2554" fmla="*/ 0 h 232"/>
              <a:gd name="connsiteX23-2555" fmla="*/ 100 w 705"/>
              <a:gd name="connsiteY23-2556" fmla="*/ 5 h 232"/>
              <a:gd name="connsiteX24-2557" fmla="*/ 116 w 705"/>
              <a:gd name="connsiteY24-2558" fmla="*/ 11 h 232"/>
              <a:gd name="connsiteX25-2559" fmla="*/ 126 w 705"/>
              <a:gd name="connsiteY25-2560" fmla="*/ 16 h 232"/>
              <a:gd name="connsiteX26-2561" fmla="*/ 137 w 705"/>
              <a:gd name="connsiteY26-2562" fmla="*/ 21 h 232"/>
              <a:gd name="connsiteX27-2563" fmla="*/ 142 w 705"/>
              <a:gd name="connsiteY27-2564" fmla="*/ 32 h 232"/>
              <a:gd name="connsiteX28-2565" fmla="*/ 147 w 705"/>
              <a:gd name="connsiteY28-2566" fmla="*/ 37 h 232"/>
              <a:gd name="connsiteX29-2567" fmla="*/ 153 w 705"/>
              <a:gd name="connsiteY29-2568" fmla="*/ 42 h 232"/>
              <a:gd name="connsiteX30-2569" fmla="*/ 153 w 705"/>
              <a:gd name="connsiteY30-2570" fmla="*/ 48 h 232"/>
              <a:gd name="connsiteX31-2571" fmla="*/ 153 w 705"/>
              <a:gd name="connsiteY31-2572" fmla="*/ 53 h 232"/>
              <a:gd name="connsiteX32-2573" fmla="*/ 147 w 705"/>
              <a:gd name="connsiteY32-2574" fmla="*/ 69 h 232"/>
              <a:gd name="connsiteX33-2575" fmla="*/ 142 w 705"/>
              <a:gd name="connsiteY33-2576" fmla="*/ 84 h 232"/>
              <a:gd name="connsiteX34-2577" fmla="*/ 137 w 705"/>
              <a:gd name="connsiteY34-2578" fmla="*/ 100 h 232"/>
              <a:gd name="connsiteX35-2579" fmla="*/ 132 w 705"/>
              <a:gd name="connsiteY35-2580" fmla="*/ 111 h 232"/>
              <a:gd name="connsiteX36-2581" fmla="*/ 126 w 705"/>
              <a:gd name="connsiteY36-2582" fmla="*/ 116 h 232"/>
              <a:gd name="connsiteX37-2583" fmla="*/ 126 w 705"/>
              <a:gd name="connsiteY37-2584" fmla="*/ 127 h 232"/>
              <a:gd name="connsiteX38-2585" fmla="*/ 121 w 705"/>
              <a:gd name="connsiteY38-2586" fmla="*/ 132 h 232"/>
              <a:gd name="connsiteX39-2587" fmla="*/ 121 w 705"/>
              <a:gd name="connsiteY39-2588" fmla="*/ 137 h 232"/>
              <a:gd name="connsiteX40-2589" fmla="*/ 121 w 705"/>
              <a:gd name="connsiteY40-2590" fmla="*/ 142 h 232"/>
              <a:gd name="connsiteX41-2591" fmla="*/ 121 w 705"/>
              <a:gd name="connsiteY41-2592" fmla="*/ 142 h 232"/>
              <a:gd name="connsiteX42-2593" fmla="*/ 121 w 705"/>
              <a:gd name="connsiteY42-2594" fmla="*/ 148 h 232"/>
              <a:gd name="connsiteX43-2595" fmla="*/ 121 w 705"/>
              <a:gd name="connsiteY43-2596" fmla="*/ 148 h 232"/>
              <a:gd name="connsiteX44-2597" fmla="*/ 195 w 705"/>
              <a:gd name="connsiteY44-2598" fmla="*/ 142 h 232"/>
              <a:gd name="connsiteX45-2599" fmla="*/ 210 w 705"/>
              <a:gd name="connsiteY45-2600" fmla="*/ 142 h 232"/>
              <a:gd name="connsiteX46-2601" fmla="*/ 226 w 705"/>
              <a:gd name="connsiteY46-2602" fmla="*/ 142 h 232"/>
              <a:gd name="connsiteX47-2603" fmla="*/ 247 w 705"/>
              <a:gd name="connsiteY47-2604" fmla="*/ 137 h 232"/>
              <a:gd name="connsiteX48-2605" fmla="*/ 268 w 705"/>
              <a:gd name="connsiteY48-2606" fmla="*/ 137 h 232"/>
              <a:gd name="connsiteX49-2607" fmla="*/ 289 w 705"/>
              <a:gd name="connsiteY49-2608" fmla="*/ 132 h 232"/>
              <a:gd name="connsiteX50-2609" fmla="*/ 316 w 705"/>
              <a:gd name="connsiteY50-2610" fmla="*/ 132 h 232"/>
              <a:gd name="connsiteX51-2611" fmla="*/ 342 w 705"/>
              <a:gd name="connsiteY51-2612" fmla="*/ 127 h 232"/>
              <a:gd name="connsiteX52-2613" fmla="*/ 395 w 705"/>
              <a:gd name="connsiteY52-2614" fmla="*/ 121 h 232"/>
              <a:gd name="connsiteX53-2615" fmla="*/ 442 w 705"/>
              <a:gd name="connsiteY53-2616" fmla="*/ 116 h 232"/>
              <a:gd name="connsiteX54-2617" fmla="*/ 494 w 705"/>
              <a:gd name="connsiteY54-2618" fmla="*/ 111 h 232"/>
              <a:gd name="connsiteX55-2619" fmla="*/ 542 w 705"/>
              <a:gd name="connsiteY55-2620" fmla="*/ 106 h 232"/>
              <a:gd name="connsiteX56-2621" fmla="*/ 584 w 705"/>
              <a:gd name="connsiteY56-2622" fmla="*/ 100 h 232"/>
              <a:gd name="connsiteX57-2623" fmla="*/ 626 w 705"/>
              <a:gd name="connsiteY57-2624" fmla="*/ 95 h 232"/>
              <a:gd name="connsiteX58-2625" fmla="*/ 668 w 705"/>
              <a:gd name="connsiteY58-2626" fmla="*/ 90 h 232"/>
              <a:gd name="connsiteX59-2627" fmla="*/ 705 w 705"/>
              <a:gd name="connsiteY59-2628" fmla="*/ 84 h 232"/>
              <a:gd name="connsiteX60-2629" fmla="*/ 705 w 705"/>
              <a:gd name="connsiteY60-2630" fmla="*/ 127 h 232"/>
              <a:gd name="connsiteX61-2631" fmla="*/ 700 w 705"/>
              <a:gd name="connsiteY61-2632" fmla="*/ 127 h 232"/>
              <a:gd name="connsiteX62-2633" fmla="*/ 694 w 705"/>
              <a:gd name="connsiteY62-2634" fmla="*/ 127 h 232"/>
              <a:gd name="connsiteX63-2635" fmla="*/ 689 w 705"/>
              <a:gd name="connsiteY63-2636" fmla="*/ 127 h 232"/>
              <a:gd name="connsiteX64-2637" fmla="*/ 684 w 705"/>
              <a:gd name="connsiteY64-2638" fmla="*/ 127 h 232"/>
              <a:gd name="connsiteX65-2639" fmla="*/ 679 w 705"/>
              <a:gd name="connsiteY65-2640" fmla="*/ 127 h 232"/>
              <a:gd name="connsiteX66-2641" fmla="*/ 668 w 705"/>
              <a:gd name="connsiteY66-2642" fmla="*/ 127 h 232"/>
              <a:gd name="connsiteX67-2643" fmla="*/ 658 w 705"/>
              <a:gd name="connsiteY67-2644" fmla="*/ 127 h 232"/>
              <a:gd name="connsiteX68-2645" fmla="*/ 647 w 705"/>
              <a:gd name="connsiteY68-2646" fmla="*/ 132 h 232"/>
              <a:gd name="connsiteX69-2647" fmla="*/ 636 w 705"/>
              <a:gd name="connsiteY69-2648" fmla="*/ 132 h 232"/>
              <a:gd name="connsiteX70-2649" fmla="*/ 621 w 705"/>
              <a:gd name="connsiteY70-2650" fmla="*/ 132 h 232"/>
              <a:gd name="connsiteX71-2651" fmla="*/ 605 w 705"/>
              <a:gd name="connsiteY71-2652" fmla="*/ 132 h 232"/>
              <a:gd name="connsiteX72-2653" fmla="*/ 589 w 705"/>
              <a:gd name="connsiteY72-2654" fmla="*/ 137 h 232"/>
              <a:gd name="connsiteX73-2655" fmla="*/ 573 w 705"/>
              <a:gd name="connsiteY73-2656" fmla="*/ 137 h 232"/>
              <a:gd name="connsiteX74-2657" fmla="*/ 558 w 705"/>
              <a:gd name="connsiteY74-2658" fmla="*/ 137 h 232"/>
              <a:gd name="connsiteX75-2659" fmla="*/ 542 w 705"/>
              <a:gd name="connsiteY75-2660" fmla="*/ 142 h 232"/>
              <a:gd name="connsiteX76-2661" fmla="*/ 521 w 705"/>
              <a:gd name="connsiteY76-2662" fmla="*/ 142 h 232"/>
              <a:gd name="connsiteX77-2663" fmla="*/ 484 w 705"/>
              <a:gd name="connsiteY77-2664" fmla="*/ 148 h 232"/>
              <a:gd name="connsiteX78-2665" fmla="*/ 442 w 705"/>
              <a:gd name="connsiteY78-2666" fmla="*/ 153 h 232"/>
              <a:gd name="connsiteX79-2667" fmla="*/ 410 w 705"/>
              <a:gd name="connsiteY79-2668" fmla="*/ 153 h 232"/>
              <a:gd name="connsiteX80-2669" fmla="*/ 373 w 705"/>
              <a:gd name="connsiteY80-2670" fmla="*/ 158 h 232"/>
              <a:gd name="connsiteX81-2671" fmla="*/ 342 w 705"/>
              <a:gd name="connsiteY81-2672" fmla="*/ 163 h 232"/>
              <a:gd name="connsiteX82-2673" fmla="*/ 310 w 705"/>
              <a:gd name="connsiteY82-2674" fmla="*/ 169 h 232"/>
              <a:gd name="connsiteX83-2675" fmla="*/ 279 w 705"/>
              <a:gd name="connsiteY83-2676" fmla="*/ 174 h 232"/>
              <a:gd name="connsiteX84-2677" fmla="*/ 252 w 705"/>
              <a:gd name="connsiteY84-2678" fmla="*/ 179 h 232"/>
              <a:gd name="connsiteX85-2679" fmla="*/ 221 w 705"/>
              <a:gd name="connsiteY85-2680" fmla="*/ 179 h 232"/>
              <a:gd name="connsiteX86-2681" fmla="*/ 195 w 705"/>
              <a:gd name="connsiteY86-2682" fmla="*/ 185 h 232"/>
              <a:gd name="connsiteX87-2683" fmla="*/ 174 w 705"/>
              <a:gd name="connsiteY87-2684" fmla="*/ 190 h 232"/>
              <a:gd name="connsiteX88-2685" fmla="*/ 153 w 705"/>
              <a:gd name="connsiteY88-2686" fmla="*/ 195 h 232"/>
              <a:gd name="connsiteX89-2687" fmla="*/ 79 w 705"/>
              <a:gd name="connsiteY89-2688" fmla="*/ 221 h 232"/>
              <a:gd name="connsiteX90-2689" fmla="*/ 63 w 705"/>
              <a:gd name="connsiteY90-2690" fmla="*/ 227 h 232"/>
              <a:gd name="connsiteX91-2691" fmla="*/ 58 w 705"/>
              <a:gd name="connsiteY91-2692" fmla="*/ 227 h 232"/>
              <a:gd name="connsiteX92-2693" fmla="*/ 53 w 705"/>
              <a:gd name="connsiteY92-2694" fmla="*/ 227 h 232"/>
              <a:gd name="connsiteX93-2695" fmla="*/ 53 w 705"/>
              <a:gd name="connsiteY93-2696" fmla="*/ 232 h 232"/>
              <a:gd name="connsiteX94-2697" fmla="*/ 47 w 705"/>
              <a:gd name="connsiteY94-2698" fmla="*/ 232 h 232"/>
              <a:gd name="connsiteX95-2699" fmla="*/ 42 w 705"/>
              <a:gd name="connsiteY95-2700" fmla="*/ 227 h 232"/>
              <a:gd name="connsiteX96-2701" fmla="*/ 37 w 705"/>
              <a:gd name="connsiteY96-2702" fmla="*/ 227 h 232"/>
              <a:gd name="connsiteX97-2703" fmla="*/ 32 w 705"/>
              <a:gd name="connsiteY97-2704" fmla="*/ 221 h 232"/>
              <a:gd name="connsiteX98-2705" fmla="*/ 21 w 705"/>
              <a:gd name="connsiteY98-2706" fmla="*/ 216 h 232"/>
              <a:gd name="connsiteX99-2707" fmla="*/ 11 w 705"/>
              <a:gd name="connsiteY99-2708" fmla="*/ 206 h 232"/>
              <a:gd name="connsiteX100-2709" fmla="*/ 5 w 705"/>
              <a:gd name="connsiteY100-2710" fmla="*/ 200 h 232"/>
              <a:gd name="connsiteX101-2711" fmla="*/ 5 w 705"/>
              <a:gd name="connsiteY101-2712" fmla="*/ 190 h 232"/>
              <a:gd name="connsiteX102-2713" fmla="*/ 0 w 705"/>
              <a:gd name="connsiteY102-2714" fmla="*/ 185 h 232"/>
              <a:gd name="connsiteX103-2715" fmla="*/ 5 w 705"/>
              <a:gd name="connsiteY103-2716" fmla="*/ 179 h 232"/>
              <a:gd name="connsiteX104-2717" fmla="*/ 11 w 705"/>
              <a:gd name="connsiteY104-2718" fmla="*/ 174 h 232"/>
              <a:gd name="connsiteX105-2719" fmla="*/ 16 w 705"/>
              <a:gd name="connsiteY105-2720" fmla="*/ 169 h 232"/>
              <a:gd name="connsiteX106-2721" fmla="*/ 26 w 705"/>
              <a:gd name="connsiteY106-2722" fmla="*/ 158 h 232"/>
              <a:gd name="connsiteX107-2723" fmla="*/ 26 w 705"/>
              <a:gd name="connsiteY107-2724" fmla="*/ 158 h 232"/>
              <a:gd name="connsiteX0-2725" fmla="*/ 26 w 705"/>
              <a:gd name="connsiteY0-2726" fmla="*/ 158 h 232"/>
              <a:gd name="connsiteX1-2727" fmla="*/ 37 w 705"/>
              <a:gd name="connsiteY1-2728" fmla="*/ 148 h 232"/>
              <a:gd name="connsiteX2-2729" fmla="*/ 47 w 705"/>
              <a:gd name="connsiteY2-2730" fmla="*/ 137 h 232"/>
              <a:gd name="connsiteX3-2731" fmla="*/ 58 w 705"/>
              <a:gd name="connsiteY3-2732" fmla="*/ 121 h 232"/>
              <a:gd name="connsiteX4-2733" fmla="*/ 68 w 705"/>
              <a:gd name="connsiteY4-2734" fmla="*/ 100 h 232"/>
              <a:gd name="connsiteX5-2735" fmla="*/ 74 w 705"/>
              <a:gd name="connsiteY5-2736" fmla="*/ 79 h 232"/>
              <a:gd name="connsiteX6-2737" fmla="*/ 74 w 705"/>
              <a:gd name="connsiteY6-2738" fmla="*/ 74 h 232"/>
              <a:gd name="connsiteX7-2739" fmla="*/ 74 w 705"/>
              <a:gd name="connsiteY7-2740" fmla="*/ 63 h 232"/>
              <a:gd name="connsiteX8-2741" fmla="*/ 74 w 705"/>
              <a:gd name="connsiteY8-2742" fmla="*/ 58 h 232"/>
              <a:gd name="connsiteX9-2743" fmla="*/ 68 w 705"/>
              <a:gd name="connsiteY9-2744" fmla="*/ 48 h 232"/>
              <a:gd name="connsiteX10-2745" fmla="*/ 68 w 705"/>
              <a:gd name="connsiteY10-2746" fmla="*/ 42 h 232"/>
              <a:gd name="connsiteX11-2747" fmla="*/ 63 w 705"/>
              <a:gd name="connsiteY11-2748" fmla="*/ 37 h 232"/>
              <a:gd name="connsiteX12-2749" fmla="*/ 58 w 705"/>
              <a:gd name="connsiteY12-2750" fmla="*/ 32 h 232"/>
              <a:gd name="connsiteX13-2751" fmla="*/ 53 w 705"/>
              <a:gd name="connsiteY13-2752" fmla="*/ 27 h 232"/>
              <a:gd name="connsiteX14-2753" fmla="*/ 53 w 705"/>
              <a:gd name="connsiteY14-2754" fmla="*/ 21 h 232"/>
              <a:gd name="connsiteX15-2755" fmla="*/ 53 w 705"/>
              <a:gd name="connsiteY15-2756" fmla="*/ 21 h 232"/>
              <a:gd name="connsiteX16-2757" fmla="*/ 53 w 705"/>
              <a:gd name="connsiteY16-2758" fmla="*/ 11 h 232"/>
              <a:gd name="connsiteX17-2759" fmla="*/ 53 w 705"/>
              <a:gd name="connsiteY17-2760" fmla="*/ 11 h 232"/>
              <a:gd name="connsiteX18-2761" fmla="*/ 58 w 705"/>
              <a:gd name="connsiteY18-2762" fmla="*/ 5 h 232"/>
              <a:gd name="connsiteX19-2763" fmla="*/ 63 w 705"/>
              <a:gd name="connsiteY19-2764" fmla="*/ 5 h 232"/>
              <a:gd name="connsiteX20-2765" fmla="*/ 74 w 705"/>
              <a:gd name="connsiteY20-2766" fmla="*/ 0 h 232"/>
              <a:gd name="connsiteX21-2767" fmla="*/ 79 w 705"/>
              <a:gd name="connsiteY21-2768" fmla="*/ 0 h 232"/>
              <a:gd name="connsiteX22-2769" fmla="*/ 89 w 705"/>
              <a:gd name="connsiteY22-2770" fmla="*/ 0 h 232"/>
              <a:gd name="connsiteX23-2771" fmla="*/ 100 w 705"/>
              <a:gd name="connsiteY23-2772" fmla="*/ 5 h 232"/>
              <a:gd name="connsiteX24-2773" fmla="*/ 116 w 705"/>
              <a:gd name="connsiteY24-2774" fmla="*/ 11 h 232"/>
              <a:gd name="connsiteX25-2775" fmla="*/ 126 w 705"/>
              <a:gd name="connsiteY25-2776" fmla="*/ 16 h 232"/>
              <a:gd name="connsiteX26-2777" fmla="*/ 137 w 705"/>
              <a:gd name="connsiteY26-2778" fmla="*/ 21 h 232"/>
              <a:gd name="connsiteX27-2779" fmla="*/ 142 w 705"/>
              <a:gd name="connsiteY27-2780" fmla="*/ 32 h 232"/>
              <a:gd name="connsiteX28-2781" fmla="*/ 147 w 705"/>
              <a:gd name="connsiteY28-2782" fmla="*/ 37 h 232"/>
              <a:gd name="connsiteX29-2783" fmla="*/ 153 w 705"/>
              <a:gd name="connsiteY29-2784" fmla="*/ 42 h 232"/>
              <a:gd name="connsiteX30-2785" fmla="*/ 153 w 705"/>
              <a:gd name="connsiteY30-2786" fmla="*/ 48 h 232"/>
              <a:gd name="connsiteX31-2787" fmla="*/ 153 w 705"/>
              <a:gd name="connsiteY31-2788" fmla="*/ 53 h 232"/>
              <a:gd name="connsiteX32-2789" fmla="*/ 147 w 705"/>
              <a:gd name="connsiteY32-2790" fmla="*/ 69 h 232"/>
              <a:gd name="connsiteX33-2791" fmla="*/ 142 w 705"/>
              <a:gd name="connsiteY33-2792" fmla="*/ 84 h 232"/>
              <a:gd name="connsiteX34-2793" fmla="*/ 137 w 705"/>
              <a:gd name="connsiteY34-2794" fmla="*/ 100 h 232"/>
              <a:gd name="connsiteX35-2795" fmla="*/ 132 w 705"/>
              <a:gd name="connsiteY35-2796" fmla="*/ 111 h 232"/>
              <a:gd name="connsiteX36-2797" fmla="*/ 126 w 705"/>
              <a:gd name="connsiteY36-2798" fmla="*/ 116 h 232"/>
              <a:gd name="connsiteX37-2799" fmla="*/ 126 w 705"/>
              <a:gd name="connsiteY37-2800" fmla="*/ 127 h 232"/>
              <a:gd name="connsiteX38-2801" fmla="*/ 121 w 705"/>
              <a:gd name="connsiteY38-2802" fmla="*/ 132 h 232"/>
              <a:gd name="connsiteX39-2803" fmla="*/ 121 w 705"/>
              <a:gd name="connsiteY39-2804" fmla="*/ 137 h 232"/>
              <a:gd name="connsiteX40-2805" fmla="*/ 121 w 705"/>
              <a:gd name="connsiteY40-2806" fmla="*/ 142 h 232"/>
              <a:gd name="connsiteX41-2807" fmla="*/ 121 w 705"/>
              <a:gd name="connsiteY41-2808" fmla="*/ 142 h 232"/>
              <a:gd name="connsiteX42-2809" fmla="*/ 121 w 705"/>
              <a:gd name="connsiteY42-2810" fmla="*/ 148 h 232"/>
              <a:gd name="connsiteX43-2811" fmla="*/ 121 w 705"/>
              <a:gd name="connsiteY43-2812" fmla="*/ 148 h 232"/>
              <a:gd name="connsiteX44-2813" fmla="*/ 195 w 705"/>
              <a:gd name="connsiteY44-2814" fmla="*/ 142 h 232"/>
              <a:gd name="connsiteX45-2815" fmla="*/ 210 w 705"/>
              <a:gd name="connsiteY45-2816" fmla="*/ 142 h 232"/>
              <a:gd name="connsiteX46-2817" fmla="*/ 226 w 705"/>
              <a:gd name="connsiteY46-2818" fmla="*/ 142 h 232"/>
              <a:gd name="connsiteX47-2819" fmla="*/ 247 w 705"/>
              <a:gd name="connsiteY47-2820" fmla="*/ 137 h 232"/>
              <a:gd name="connsiteX48-2821" fmla="*/ 268 w 705"/>
              <a:gd name="connsiteY48-2822" fmla="*/ 137 h 232"/>
              <a:gd name="connsiteX49-2823" fmla="*/ 289 w 705"/>
              <a:gd name="connsiteY49-2824" fmla="*/ 132 h 232"/>
              <a:gd name="connsiteX50-2825" fmla="*/ 316 w 705"/>
              <a:gd name="connsiteY50-2826" fmla="*/ 132 h 232"/>
              <a:gd name="connsiteX51-2827" fmla="*/ 342 w 705"/>
              <a:gd name="connsiteY51-2828" fmla="*/ 127 h 232"/>
              <a:gd name="connsiteX52-2829" fmla="*/ 395 w 705"/>
              <a:gd name="connsiteY52-2830" fmla="*/ 121 h 232"/>
              <a:gd name="connsiteX53-2831" fmla="*/ 442 w 705"/>
              <a:gd name="connsiteY53-2832" fmla="*/ 116 h 232"/>
              <a:gd name="connsiteX54-2833" fmla="*/ 494 w 705"/>
              <a:gd name="connsiteY54-2834" fmla="*/ 111 h 232"/>
              <a:gd name="connsiteX55-2835" fmla="*/ 542 w 705"/>
              <a:gd name="connsiteY55-2836" fmla="*/ 106 h 232"/>
              <a:gd name="connsiteX56-2837" fmla="*/ 584 w 705"/>
              <a:gd name="connsiteY56-2838" fmla="*/ 100 h 232"/>
              <a:gd name="connsiteX57-2839" fmla="*/ 626 w 705"/>
              <a:gd name="connsiteY57-2840" fmla="*/ 95 h 232"/>
              <a:gd name="connsiteX58-2841" fmla="*/ 668 w 705"/>
              <a:gd name="connsiteY58-2842" fmla="*/ 90 h 232"/>
              <a:gd name="connsiteX59-2843" fmla="*/ 705 w 705"/>
              <a:gd name="connsiteY59-2844" fmla="*/ 84 h 232"/>
              <a:gd name="connsiteX60-2845" fmla="*/ 705 w 705"/>
              <a:gd name="connsiteY60-2846" fmla="*/ 127 h 232"/>
              <a:gd name="connsiteX61-2847" fmla="*/ 700 w 705"/>
              <a:gd name="connsiteY61-2848" fmla="*/ 127 h 232"/>
              <a:gd name="connsiteX62-2849" fmla="*/ 694 w 705"/>
              <a:gd name="connsiteY62-2850" fmla="*/ 127 h 232"/>
              <a:gd name="connsiteX63-2851" fmla="*/ 689 w 705"/>
              <a:gd name="connsiteY63-2852" fmla="*/ 127 h 232"/>
              <a:gd name="connsiteX64-2853" fmla="*/ 684 w 705"/>
              <a:gd name="connsiteY64-2854" fmla="*/ 127 h 232"/>
              <a:gd name="connsiteX65-2855" fmla="*/ 679 w 705"/>
              <a:gd name="connsiteY65-2856" fmla="*/ 127 h 232"/>
              <a:gd name="connsiteX66-2857" fmla="*/ 668 w 705"/>
              <a:gd name="connsiteY66-2858" fmla="*/ 127 h 232"/>
              <a:gd name="connsiteX67-2859" fmla="*/ 658 w 705"/>
              <a:gd name="connsiteY67-2860" fmla="*/ 127 h 232"/>
              <a:gd name="connsiteX68-2861" fmla="*/ 647 w 705"/>
              <a:gd name="connsiteY68-2862" fmla="*/ 132 h 232"/>
              <a:gd name="connsiteX69-2863" fmla="*/ 636 w 705"/>
              <a:gd name="connsiteY69-2864" fmla="*/ 132 h 232"/>
              <a:gd name="connsiteX70-2865" fmla="*/ 621 w 705"/>
              <a:gd name="connsiteY70-2866" fmla="*/ 132 h 232"/>
              <a:gd name="connsiteX71-2867" fmla="*/ 605 w 705"/>
              <a:gd name="connsiteY71-2868" fmla="*/ 132 h 232"/>
              <a:gd name="connsiteX72-2869" fmla="*/ 589 w 705"/>
              <a:gd name="connsiteY72-2870" fmla="*/ 137 h 232"/>
              <a:gd name="connsiteX73-2871" fmla="*/ 573 w 705"/>
              <a:gd name="connsiteY73-2872" fmla="*/ 137 h 232"/>
              <a:gd name="connsiteX74-2873" fmla="*/ 558 w 705"/>
              <a:gd name="connsiteY74-2874" fmla="*/ 137 h 232"/>
              <a:gd name="connsiteX75-2875" fmla="*/ 542 w 705"/>
              <a:gd name="connsiteY75-2876" fmla="*/ 142 h 232"/>
              <a:gd name="connsiteX76-2877" fmla="*/ 521 w 705"/>
              <a:gd name="connsiteY76-2878" fmla="*/ 142 h 232"/>
              <a:gd name="connsiteX77-2879" fmla="*/ 484 w 705"/>
              <a:gd name="connsiteY77-2880" fmla="*/ 148 h 232"/>
              <a:gd name="connsiteX78-2881" fmla="*/ 442 w 705"/>
              <a:gd name="connsiteY78-2882" fmla="*/ 153 h 232"/>
              <a:gd name="connsiteX79-2883" fmla="*/ 410 w 705"/>
              <a:gd name="connsiteY79-2884" fmla="*/ 153 h 232"/>
              <a:gd name="connsiteX80-2885" fmla="*/ 373 w 705"/>
              <a:gd name="connsiteY80-2886" fmla="*/ 158 h 232"/>
              <a:gd name="connsiteX81-2887" fmla="*/ 342 w 705"/>
              <a:gd name="connsiteY81-2888" fmla="*/ 163 h 232"/>
              <a:gd name="connsiteX82-2889" fmla="*/ 310 w 705"/>
              <a:gd name="connsiteY82-2890" fmla="*/ 169 h 232"/>
              <a:gd name="connsiteX83-2891" fmla="*/ 279 w 705"/>
              <a:gd name="connsiteY83-2892" fmla="*/ 174 h 232"/>
              <a:gd name="connsiteX84-2893" fmla="*/ 252 w 705"/>
              <a:gd name="connsiteY84-2894" fmla="*/ 179 h 232"/>
              <a:gd name="connsiteX85-2895" fmla="*/ 221 w 705"/>
              <a:gd name="connsiteY85-2896" fmla="*/ 179 h 232"/>
              <a:gd name="connsiteX86-2897" fmla="*/ 195 w 705"/>
              <a:gd name="connsiteY86-2898" fmla="*/ 185 h 232"/>
              <a:gd name="connsiteX87-2899" fmla="*/ 174 w 705"/>
              <a:gd name="connsiteY87-2900" fmla="*/ 190 h 232"/>
              <a:gd name="connsiteX88-2901" fmla="*/ 79 w 705"/>
              <a:gd name="connsiteY88-2902" fmla="*/ 221 h 232"/>
              <a:gd name="connsiteX89-2903" fmla="*/ 63 w 705"/>
              <a:gd name="connsiteY89-2904" fmla="*/ 227 h 232"/>
              <a:gd name="connsiteX90-2905" fmla="*/ 58 w 705"/>
              <a:gd name="connsiteY90-2906" fmla="*/ 227 h 232"/>
              <a:gd name="connsiteX91-2907" fmla="*/ 53 w 705"/>
              <a:gd name="connsiteY91-2908" fmla="*/ 227 h 232"/>
              <a:gd name="connsiteX92-2909" fmla="*/ 53 w 705"/>
              <a:gd name="connsiteY92-2910" fmla="*/ 232 h 232"/>
              <a:gd name="connsiteX93-2911" fmla="*/ 47 w 705"/>
              <a:gd name="connsiteY93-2912" fmla="*/ 232 h 232"/>
              <a:gd name="connsiteX94-2913" fmla="*/ 42 w 705"/>
              <a:gd name="connsiteY94-2914" fmla="*/ 227 h 232"/>
              <a:gd name="connsiteX95-2915" fmla="*/ 37 w 705"/>
              <a:gd name="connsiteY95-2916" fmla="*/ 227 h 232"/>
              <a:gd name="connsiteX96-2917" fmla="*/ 32 w 705"/>
              <a:gd name="connsiteY96-2918" fmla="*/ 221 h 232"/>
              <a:gd name="connsiteX97-2919" fmla="*/ 21 w 705"/>
              <a:gd name="connsiteY97-2920" fmla="*/ 216 h 232"/>
              <a:gd name="connsiteX98-2921" fmla="*/ 11 w 705"/>
              <a:gd name="connsiteY98-2922" fmla="*/ 206 h 232"/>
              <a:gd name="connsiteX99-2923" fmla="*/ 5 w 705"/>
              <a:gd name="connsiteY99-2924" fmla="*/ 200 h 232"/>
              <a:gd name="connsiteX100-2925" fmla="*/ 5 w 705"/>
              <a:gd name="connsiteY100-2926" fmla="*/ 190 h 232"/>
              <a:gd name="connsiteX101-2927" fmla="*/ 0 w 705"/>
              <a:gd name="connsiteY101-2928" fmla="*/ 185 h 232"/>
              <a:gd name="connsiteX102-2929" fmla="*/ 5 w 705"/>
              <a:gd name="connsiteY102-2930" fmla="*/ 179 h 232"/>
              <a:gd name="connsiteX103-2931" fmla="*/ 11 w 705"/>
              <a:gd name="connsiteY103-2932" fmla="*/ 174 h 232"/>
              <a:gd name="connsiteX104-2933" fmla="*/ 16 w 705"/>
              <a:gd name="connsiteY104-2934" fmla="*/ 169 h 232"/>
              <a:gd name="connsiteX105-2935" fmla="*/ 26 w 705"/>
              <a:gd name="connsiteY105-2936" fmla="*/ 158 h 232"/>
              <a:gd name="connsiteX106-2937" fmla="*/ 26 w 705"/>
              <a:gd name="connsiteY106-2938" fmla="*/ 158 h 232"/>
              <a:gd name="connsiteX0-2939" fmla="*/ 26 w 705"/>
              <a:gd name="connsiteY0-2940" fmla="*/ 158 h 232"/>
              <a:gd name="connsiteX1-2941" fmla="*/ 37 w 705"/>
              <a:gd name="connsiteY1-2942" fmla="*/ 148 h 232"/>
              <a:gd name="connsiteX2-2943" fmla="*/ 47 w 705"/>
              <a:gd name="connsiteY2-2944" fmla="*/ 137 h 232"/>
              <a:gd name="connsiteX3-2945" fmla="*/ 58 w 705"/>
              <a:gd name="connsiteY3-2946" fmla="*/ 121 h 232"/>
              <a:gd name="connsiteX4-2947" fmla="*/ 68 w 705"/>
              <a:gd name="connsiteY4-2948" fmla="*/ 100 h 232"/>
              <a:gd name="connsiteX5-2949" fmla="*/ 74 w 705"/>
              <a:gd name="connsiteY5-2950" fmla="*/ 79 h 232"/>
              <a:gd name="connsiteX6-2951" fmla="*/ 74 w 705"/>
              <a:gd name="connsiteY6-2952" fmla="*/ 74 h 232"/>
              <a:gd name="connsiteX7-2953" fmla="*/ 74 w 705"/>
              <a:gd name="connsiteY7-2954" fmla="*/ 63 h 232"/>
              <a:gd name="connsiteX8-2955" fmla="*/ 74 w 705"/>
              <a:gd name="connsiteY8-2956" fmla="*/ 58 h 232"/>
              <a:gd name="connsiteX9-2957" fmla="*/ 68 w 705"/>
              <a:gd name="connsiteY9-2958" fmla="*/ 48 h 232"/>
              <a:gd name="connsiteX10-2959" fmla="*/ 68 w 705"/>
              <a:gd name="connsiteY10-2960" fmla="*/ 42 h 232"/>
              <a:gd name="connsiteX11-2961" fmla="*/ 63 w 705"/>
              <a:gd name="connsiteY11-2962" fmla="*/ 37 h 232"/>
              <a:gd name="connsiteX12-2963" fmla="*/ 58 w 705"/>
              <a:gd name="connsiteY12-2964" fmla="*/ 32 h 232"/>
              <a:gd name="connsiteX13-2965" fmla="*/ 53 w 705"/>
              <a:gd name="connsiteY13-2966" fmla="*/ 27 h 232"/>
              <a:gd name="connsiteX14-2967" fmla="*/ 53 w 705"/>
              <a:gd name="connsiteY14-2968" fmla="*/ 21 h 232"/>
              <a:gd name="connsiteX15-2969" fmla="*/ 53 w 705"/>
              <a:gd name="connsiteY15-2970" fmla="*/ 21 h 232"/>
              <a:gd name="connsiteX16-2971" fmla="*/ 53 w 705"/>
              <a:gd name="connsiteY16-2972" fmla="*/ 11 h 232"/>
              <a:gd name="connsiteX17-2973" fmla="*/ 53 w 705"/>
              <a:gd name="connsiteY17-2974" fmla="*/ 11 h 232"/>
              <a:gd name="connsiteX18-2975" fmla="*/ 58 w 705"/>
              <a:gd name="connsiteY18-2976" fmla="*/ 5 h 232"/>
              <a:gd name="connsiteX19-2977" fmla="*/ 63 w 705"/>
              <a:gd name="connsiteY19-2978" fmla="*/ 5 h 232"/>
              <a:gd name="connsiteX20-2979" fmla="*/ 74 w 705"/>
              <a:gd name="connsiteY20-2980" fmla="*/ 0 h 232"/>
              <a:gd name="connsiteX21-2981" fmla="*/ 79 w 705"/>
              <a:gd name="connsiteY21-2982" fmla="*/ 0 h 232"/>
              <a:gd name="connsiteX22-2983" fmla="*/ 89 w 705"/>
              <a:gd name="connsiteY22-2984" fmla="*/ 0 h 232"/>
              <a:gd name="connsiteX23-2985" fmla="*/ 100 w 705"/>
              <a:gd name="connsiteY23-2986" fmla="*/ 5 h 232"/>
              <a:gd name="connsiteX24-2987" fmla="*/ 116 w 705"/>
              <a:gd name="connsiteY24-2988" fmla="*/ 11 h 232"/>
              <a:gd name="connsiteX25-2989" fmla="*/ 126 w 705"/>
              <a:gd name="connsiteY25-2990" fmla="*/ 16 h 232"/>
              <a:gd name="connsiteX26-2991" fmla="*/ 137 w 705"/>
              <a:gd name="connsiteY26-2992" fmla="*/ 21 h 232"/>
              <a:gd name="connsiteX27-2993" fmla="*/ 142 w 705"/>
              <a:gd name="connsiteY27-2994" fmla="*/ 32 h 232"/>
              <a:gd name="connsiteX28-2995" fmla="*/ 147 w 705"/>
              <a:gd name="connsiteY28-2996" fmla="*/ 37 h 232"/>
              <a:gd name="connsiteX29-2997" fmla="*/ 153 w 705"/>
              <a:gd name="connsiteY29-2998" fmla="*/ 42 h 232"/>
              <a:gd name="connsiteX30-2999" fmla="*/ 153 w 705"/>
              <a:gd name="connsiteY30-3000" fmla="*/ 48 h 232"/>
              <a:gd name="connsiteX31-3001" fmla="*/ 153 w 705"/>
              <a:gd name="connsiteY31-3002" fmla="*/ 53 h 232"/>
              <a:gd name="connsiteX32-3003" fmla="*/ 147 w 705"/>
              <a:gd name="connsiteY32-3004" fmla="*/ 69 h 232"/>
              <a:gd name="connsiteX33-3005" fmla="*/ 142 w 705"/>
              <a:gd name="connsiteY33-3006" fmla="*/ 84 h 232"/>
              <a:gd name="connsiteX34-3007" fmla="*/ 137 w 705"/>
              <a:gd name="connsiteY34-3008" fmla="*/ 100 h 232"/>
              <a:gd name="connsiteX35-3009" fmla="*/ 132 w 705"/>
              <a:gd name="connsiteY35-3010" fmla="*/ 111 h 232"/>
              <a:gd name="connsiteX36-3011" fmla="*/ 126 w 705"/>
              <a:gd name="connsiteY36-3012" fmla="*/ 116 h 232"/>
              <a:gd name="connsiteX37-3013" fmla="*/ 126 w 705"/>
              <a:gd name="connsiteY37-3014" fmla="*/ 127 h 232"/>
              <a:gd name="connsiteX38-3015" fmla="*/ 121 w 705"/>
              <a:gd name="connsiteY38-3016" fmla="*/ 132 h 232"/>
              <a:gd name="connsiteX39-3017" fmla="*/ 121 w 705"/>
              <a:gd name="connsiteY39-3018" fmla="*/ 137 h 232"/>
              <a:gd name="connsiteX40-3019" fmla="*/ 121 w 705"/>
              <a:gd name="connsiteY40-3020" fmla="*/ 142 h 232"/>
              <a:gd name="connsiteX41-3021" fmla="*/ 121 w 705"/>
              <a:gd name="connsiteY41-3022" fmla="*/ 142 h 232"/>
              <a:gd name="connsiteX42-3023" fmla="*/ 121 w 705"/>
              <a:gd name="connsiteY42-3024" fmla="*/ 148 h 232"/>
              <a:gd name="connsiteX43-3025" fmla="*/ 121 w 705"/>
              <a:gd name="connsiteY43-3026" fmla="*/ 148 h 232"/>
              <a:gd name="connsiteX44-3027" fmla="*/ 195 w 705"/>
              <a:gd name="connsiteY44-3028" fmla="*/ 142 h 232"/>
              <a:gd name="connsiteX45-3029" fmla="*/ 210 w 705"/>
              <a:gd name="connsiteY45-3030" fmla="*/ 142 h 232"/>
              <a:gd name="connsiteX46-3031" fmla="*/ 226 w 705"/>
              <a:gd name="connsiteY46-3032" fmla="*/ 142 h 232"/>
              <a:gd name="connsiteX47-3033" fmla="*/ 247 w 705"/>
              <a:gd name="connsiteY47-3034" fmla="*/ 137 h 232"/>
              <a:gd name="connsiteX48-3035" fmla="*/ 268 w 705"/>
              <a:gd name="connsiteY48-3036" fmla="*/ 137 h 232"/>
              <a:gd name="connsiteX49-3037" fmla="*/ 289 w 705"/>
              <a:gd name="connsiteY49-3038" fmla="*/ 132 h 232"/>
              <a:gd name="connsiteX50-3039" fmla="*/ 316 w 705"/>
              <a:gd name="connsiteY50-3040" fmla="*/ 132 h 232"/>
              <a:gd name="connsiteX51-3041" fmla="*/ 342 w 705"/>
              <a:gd name="connsiteY51-3042" fmla="*/ 127 h 232"/>
              <a:gd name="connsiteX52-3043" fmla="*/ 395 w 705"/>
              <a:gd name="connsiteY52-3044" fmla="*/ 121 h 232"/>
              <a:gd name="connsiteX53-3045" fmla="*/ 442 w 705"/>
              <a:gd name="connsiteY53-3046" fmla="*/ 116 h 232"/>
              <a:gd name="connsiteX54-3047" fmla="*/ 494 w 705"/>
              <a:gd name="connsiteY54-3048" fmla="*/ 111 h 232"/>
              <a:gd name="connsiteX55-3049" fmla="*/ 542 w 705"/>
              <a:gd name="connsiteY55-3050" fmla="*/ 106 h 232"/>
              <a:gd name="connsiteX56-3051" fmla="*/ 584 w 705"/>
              <a:gd name="connsiteY56-3052" fmla="*/ 100 h 232"/>
              <a:gd name="connsiteX57-3053" fmla="*/ 626 w 705"/>
              <a:gd name="connsiteY57-3054" fmla="*/ 95 h 232"/>
              <a:gd name="connsiteX58-3055" fmla="*/ 668 w 705"/>
              <a:gd name="connsiteY58-3056" fmla="*/ 90 h 232"/>
              <a:gd name="connsiteX59-3057" fmla="*/ 705 w 705"/>
              <a:gd name="connsiteY59-3058" fmla="*/ 84 h 232"/>
              <a:gd name="connsiteX60-3059" fmla="*/ 705 w 705"/>
              <a:gd name="connsiteY60-3060" fmla="*/ 127 h 232"/>
              <a:gd name="connsiteX61-3061" fmla="*/ 700 w 705"/>
              <a:gd name="connsiteY61-3062" fmla="*/ 127 h 232"/>
              <a:gd name="connsiteX62-3063" fmla="*/ 694 w 705"/>
              <a:gd name="connsiteY62-3064" fmla="*/ 127 h 232"/>
              <a:gd name="connsiteX63-3065" fmla="*/ 689 w 705"/>
              <a:gd name="connsiteY63-3066" fmla="*/ 127 h 232"/>
              <a:gd name="connsiteX64-3067" fmla="*/ 684 w 705"/>
              <a:gd name="connsiteY64-3068" fmla="*/ 127 h 232"/>
              <a:gd name="connsiteX65-3069" fmla="*/ 679 w 705"/>
              <a:gd name="connsiteY65-3070" fmla="*/ 127 h 232"/>
              <a:gd name="connsiteX66-3071" fmla="*/ 668 w 705"/>
              <a:gd name="connsiteY66-3072" fmla="*/ 127 h 232"/>
              <a:gd name="connsiteX67-3073" fmla="*/ 658 w 705"/>
              <a:gd name="connsiteY67-3074" fmla="*/ 127 h 232"/>
              <a:gd name="connsiteX68-3075" fmla="*/ 647 w 705"/>
              <a:gd name="connsiteY68-3076" fmla="*/ 132 h 232"/>
              <a:gd name="connsiteX69-3077" fmla="*/ 636 w 705"/>
              <a:gd name="connsiteY69-3078" fmla="*/ 132 h 232"/>
              <a:gd name="connsiteX70-3079" fmla="*/ 621 w 705"/>
              <a:gd name="connsiteY70-3080" fmla="*/ 132 h 232"/>
              <a:gd name="connsiteX71-3081" fmla="*/ 605 w 705"/>
              <a:gd name="connsiteY71-3082" fmla="*/ 132 h 232"/>
              <a:gd name="connsiteX72-3083" fmla="*/ 589 w 705"/>
              <a:gd name="connsiteY72-3084" fmla="*/ 137 h 232"/>
              <a:gd name="connsiteX73-3085" fmla="*/ 573 w 705"/>
              <a:gd name="connsiteY73-3086" fmla="*/ 137 h 232"/>
              <a:gd name="connsiteX74-3087" fmla="*/ 558 w 705"/>
              <a:gd name="connsiteY74-3088" fmla="*/ 137 h 232"/>
              <a:gd name="connsiteX75-3089" fmla="*/ 542 w 705"/>
              <a:gd name="connsiteY75-3090" fmla="*/ 142 h 232"/>
              <a:gd name="connsiteX76-3091" fmla="*/ 521 w 705"/>
              <a:gd name="connsiteY76-3092" fmla="*/ 142 h 232"/>
              <a:gd name="connsiteX77-3093" fmla="*/ 484 w 705"/>
              <a:gd name="connsiteY77-3094" fmla="*/ 148 h 232"/>
              <a:gd name="connsiteX78-3095" fmla="*/ 442 w 705"/>
              <a:gd name="connsiteY78-3096" fmla="*/ 153 h 232"/>
              <a:gd name="connsiteX79-3097" fmla="*/ 410 w 705"/>
              <a:gd name="connsiteY79-3098" fmla="*/ 153 h 232"/>
              <a:gd name="connsiteX80-3099" fmla="*/ 373 w 705"/>
              <a:gd name="connsiteY80-3100" fmla="*/ 158 h 232"/>
              <a:gd name="connsiteX81-3101" fmla="*/ 342 w 705"/>
              <a:gd name="connsiteY81-3102" fmla="*/ 163 h 232"/>
              <a:gd name="connsiteX82-3103" fmla="*/ 310 w 705"/>
              <a:gd name="connsiteY82-3104" fmla="*/ 169 h 232"/>
              <a:gd name="connsiteX83-3105" fmla="*/ 279 w 705"/>
              <a:gd name="connsiteY83-3106" fmla="*/ 174 h 232"/>
              <a:gd name="connsiteX84-3107" fmla="*/ 252 w 705"/>
              <a:gd name="connsiteY84-3108" fmla="*/ 179 h 232"/>
              <a:gd name="connsiteX85-3109" fmla="*/ 221 w 705"/>
              <a:gd name="connsiteY85-3110" fmla="*/ 179 h 232"/>
              <a:gd name="connsiteX86-3111" fmla="*/ 195 w 705"/>
              <a:gd name="connsiteY86-3112" fmla="*/ 185 h 232"/>
              <a:gd name="connsiteX87-3113" fmla="*/ 79 w 705"/>
              <a:gd name="connsiteY87-3114" fmla="*/ 221 h 232"/>
              <a:gd name="connsiteX88-3115" fmla="*/ 63 w 705"/>
              <a:gd name="connsiteY88-3116" fmla="*/ 227 h 232"/>
              <a:gd name="connsiteX89-3117" fmla="*/ 58 w 705"/>
              <a:gd name="connsiteY89-3118" fmla="*/ 227 h 232"/>
              <a:gd name="connsiteX90-3119" fmla="*/ 53 w 705"/>
              <a:gd name="connsiteY90-3120" fmla="*/ 227 h 232"/>
              <a:gd name="connsiteX91-3121" fmla="*/ 53 w 705"/>
              <a:gd name="connsiteY91-3122" fmla="*/ 232 h 232"/>
              <a:gd name="connsiteX92-3123" fmla="*/ 47 w 705"/>
              <a:gd name="connsiteY92-3124" fmla="*/ 232 h 232"/>
              <a:gd name="connsiteX93-3125" fmla="*/ 42 w 705"/>
              <a:gd name="connsiteY93-3126" fmla="*/ 227 h 232"/>
              <a:gd name="connsiteX94-3127" fmla="*/ 37 w 705"/>
              <a:gd name="connsiteY94-3128" fmla="*/ 227 h 232"/>
              <a:gd name="connsiteX95-3129" fmla="*/ 32 w 705"/>
              <a:gd name="connsiteY95-3130" fmla="*/ 221 h 232"/>
              <a:gd name="connsiteX96-3131" fmla="*/ 21 w 705"/>
              <a:gd name="connsiteY96-3132" fmla="*/ 216 h 232"/>
              <a:gd name="connsiteX97-3133" fmla="*/ 11 w 705"/>
              <a:gd name="connsiteY97-3134" fmla="*/ 206 h 232"/>
              <a:gd name="connsiteX98-3135" fmla="*/ 5 w 705"/>
              <a:gd name="connsiteY98-3136" fmla="*/ 200 h 232"/>
              <a:gd name="connsiteX99-3137" fmla="*/ 5 w 705"/>
              <a:gd name="connsiteY99-3138" fmla="*/ 190 h 232"/>
              <a:gd name="connsiteX100-3139" fmla="*/ 0 w 705"/>
              <a:gd name="connsiteY100-3140" fmla="*/ 185 h 232"/>
              <a:gd name="connsiteX101-3141" fmla="*/ 5 w 705"/>
              <a:gd name="connsiteY101-3142" fmla="*/ 179 h 232"/>
              <a:gd name="connsiteX102-3143" fmla="*/ 11 w 705"/>
              <a:gd name="connsiteY102-3144" fmla="*/ 174 h 232"/>
              <a:gd name="connsiteX103-3145" fmla="*/ 16 w 705"/>
              <a:gd name="connsiteY103-3146" fmla="*/ 169 h 232"/>
              <a:gd name="connsiteX104-3147" fmla="*/ 26 w 705"/>
              <a:gd name="connsiteY104-3148" fmla="*/ 158 h 232"/>
              <a:gd name="connsiteX105-3149" fmla="*/ 26 w 705"/>
              <a:gd name="connsiteY105-3150" fmla="*/ 158 h 232"/>
              <a:gd name="connsiteX0-3151" fmla="*/ 26 w 705"/>
              <a:gd name="connsiteY0-3152" fmla="*/ 158 h 232"/>
              <a:gd name="connsiteX1-3153" fmla="*/ 37 w 705"/>
              <a:gd name="connsiteY1-3154" fmla="*/ 148 h 232"/>
              <a:gd name="connsiteX2-3155" fmla="*/ 47 w 705"/>
              <a:gd name="connsiteY2-3156" fmla="*/ 137 h 232"/>
              <a:gd name="connsiteX3-3157" fmla="*/ 58 w 705"/>
              <a:gd name="connsiteY3-3158" fmla="*/ 121 h 232"/>
              <a:gd name="connsiteX4-3159" fmla="*/ 68 w 705"/>
              <a:gd name="connsiteY4-3160" fmla="*/ 100 h 232"/>
              <a:gd name="connsiteX5-3161" fmla="*/ 74 w 705"/>
              <a:gd name="connsiteY5-3162" fmla="*/ 79 h 232"/>
              <a:gd name="connsiteX6-3163" fmla="*/ 74 w 705"/>
              <a:gd name="connsiteY6-3164" fmla="*/ 74 h 232"/>
              <a:gd name="connsiteX7-3165" fmla="*/ 74 w 705"/>
              <a:gd name="connsiteY7-3166" fmla="*/ 63 h 232"/>
              <a:gd name="connsiteX8-3167" fmla="*/ 74 w 705"/>
              <a:gd name="connsiteY8-3168" fmla="*/ 58 h 232"/>
              <a:gd name="connsiteX9-3169" fmla="*/ 68 w 705"/>
              <a:gd name="connsiteY9-3170" fmla="*/ 48 h 232"/>
              <a:gd name="connsiteX10-3171" fmla="*/ 68 w 705"/>
              <a:gd name="connsiteY10-3172" fmla="*/ 42 h 232"/>
              <a:gd name="connsiteX11-3173" fmla="*/ 63 w 705"/>
              <a:gd name="connsiteY11-3174" fmla="*/ 37 h 232"/>
              <a:gd name="connsiteX12-3175" fmla="*/ 58 w 705"/>
              <a:gd name="connsiteY12-3176" fmla="*/ 32 h 232"/>
              <a:gd name="connsiteX13-3177" fmla="*/ 53 w 705"/>
              <a:gd name="connsiteY13-3178" fmla="*/ 27 h 232"/>
              <a:gd name="connsiteX14-3179" fmla="*/ 53 w 705"/>
              <a:gd name="connsiteY14-3180" fmla="*/ 21 h 232"/>
              <a:gd name="connsiteX15-3181" fmla="*/ 53 w 705"/>
              <a:gd name="connsiteY15-3182" fmla="*/ 21 h 232"/>
              <a:gd name="connsiteX16-3183" fmla="*/ 53 w 705"/>
              <a:gd name="connsiteY16-3184" fmla="*/ 11 h 232"/>
              <a:gd name="connsiteX17-3185" fmla="*/ 53 w 705"/>
              <a:gd name="connsiteY17-3186" fmla="*/ 11 h 232"/>
              <a:gd name="connsiteX18-3187" fmla="*/ 58 w 705"/>
              <a:gd name="connsiteY18-3188" fmla="*/ 5 h 232"/>
              <a:gd name="connsiteX19-3189" fmla="*/ 63 w 705"/>
              <a:gd name="connsiteY19-3190" fmla="*/ 5 h 232"/>
              <a:gd name="connsiteX20-3191" fmla="*/ 74 w 705"/>
              <a:gd name="connsiteY20-3192" fmla="*/ 0 h 232"/>
              <a:gd name="connsiteX21-3193" fmla="*/ 79 w 705"/>
              <a:gd name="connsiteY21-3194" fmla="*/ 0 h 232"/>
              <a:gd name="connsiteX22-3195" fmla="*/ 89 w 705"/>
              <a:gd name="connsiteY22-3196" fmla="*/ 0 h 232"/>
              <a:gd name="connsiteX23-3197" fmla="*/ 100 w 705"/>
              <a:gd name="connsiteY23-3198" fmla="*/ 5 h 232"/>
              <a:gd name="connsiteX24-3199" fmla="*/ 116 w 705"/>
              <a:gd name="connsiteY24-3200" fmla="*/ 11 h 232"/>
              <a:gd name="connsiteX25-3201" fmla="*/ 126 w 705"/>
              <a:gd name="connsiteY25-3202" fmla="*/ 16 h 232"/>
              <a:gd name="connsiteX26-3203" fmla="*/ 137 w 705"/>
              <a:gd name="connsiteY26-3204" fmla="*/ 21 h 232"/>
              <a:gd name="connsiteX27-3205" fmla="*/ 142 w 705"/>
              <a:gd name="connsiteY27-3206" fmla="*/ 32 h 232"/>
              <a:gd name="connsiteX28-3207" fmla="*/ 147 w 705"/>
              <a:gd name="connsiteY28-3208" fmla="*/ 37 h 232"/>
              <a:gd name="connsiteX29-3209" fmla="*/ 153 w 705"/>
              <a:gd name="connsiteY29-3210" fmla="*/ 42 h 232"/>
              <a:gd name="connsiteX30-3211" fmla="*/ 153 w 705"/>
              <a:gd name="connsiteY30-3212" fmla="*/ 48 h 232"/>
              <a:gd name="connsiteX31-3213" fmla="*/ 153 w 705"/>
              <a:gd name="connsiteY31-3214" fmla="*/ 53 h 232"/>
              <a:gd name="connsiteX32-3215" fmla="*/ 147 w 705"/>
              <a:gd name="connsiteY32-3216" fmla="*/ 69 h 232"/>
              <a:gd name="connsiteX33-3217" fmla="*/ 142 w 705"/>
              <a:gd name="connsiteY33-3218" fmla="*/ 84 h 232"/>
              <a:gd name="connsiteX34-3219" fmla="*/ 137 w 705"/>
              <a:gd name="connsiteY34-3220" fmla="*/ 100 h 232"/>
              <a:gd name="connsiteX35-3221" fmla="*/ 132 w 705"/>
              <a:gd name="connsiteY35-3222" fmla="*/ 111 h 232"/>
              <a:gd name="connsiteX36-3223" fmla="*/ 126 w 705"/>
              <a:gd name="connsiteY36-3224" fmla="*/ 116 h 232"/>
              <a:gd name="connsiteX37-3225" fmla="*/ 126 w 705"/>
              <a:gd name="connsiteY37-3226" fmla="*/ 127 h 232"/>
              <a:gd name="connsiteX38-3227" fmla="*/ 121 w 705"/>
              <a:gd name="connsiteY38-3228" fmla="*/ 132 h 232"/>
              <a:gd name="connsiteX39-3229" fmla="*/ 121 w 705"/>
              <a:gd name="connsiteY39-3230" fmla="*/ 137 h 232"/>
              <a:gd name="connsiteX40-3231" fmla="*/ 121 w 705"/>
              <a:gd name="connsiteY40-3232" fmla="*/ 142 h 232"/>
              <a:gd name="connsiteX41-3233" fmla="*/ 121 w 705"/>
              <a:gd name="connsiteY41-3234" fmla="*/ 142 h 232"/>
              <a:gd name="connsiteX42-3235" fmla="*/ 121 w 705"/>
              <a:gd name="connsiteY42-3236" fmla="*/ 148 h 232"/>
              <a:gd name="connsiteX43-3237" fmla="*/ 121 w 705"/>
              <a:gd name="connsiteY43-3238" fmla="*/ 148 h 232"/>
              <a:gd name="connsiteX44-3239" fmla="*/ 195 w 705"/>
              <a:gd name="connsiteY44-3240" fmla="*/ 142 h 232"/>
              <a:gd name="connsiteX45-3241" fmla="*/ 210 w 705"/>
              <a:gd name="connsiteY45-3242" fmla="*/ 142 h 232"/>
              <a:gd name="connsiteX46-3243" fmla="*/ 226 w 705"/>
              <a:gd name="connsiteY46-3244" fmla="*/ 142 h 232"/>
              <a:gd name="connsiteX47-3245" fmla="*/ 247 w 705"/>
              <a:gd name="connsiteY47-3246" fmla="*/ 137 h 232"/>
              <a:gd name="connsiteX48-3247" fmla="*/ 268 w 705"/>
              <a:gd name="connsiteY48-3248" fmla="*/ 137 h 232"/>
              <a:gd name="connsiteX49-3249" fmla="*/ 289 w 705"/>
              <a:gd name="connsiteY49-3250" fmla="*/ 132 h 232"/>
              <a:gd name="connsiteX50-3251" fmla="*/ 316 w 705"/>
              <a:gd name="connsiteY50-3252" fmla="*/ 132 h 232"/>
              <a:gd name="connsiteX51-3253" fmla="*/ 342 w 705"/>
              <a:gd name="connsiteY51-3254" fmla="*/ 127 h 232"/>
              <a:gd name="connsiteX52-3255" fmla="*/ 395 w 705"/>
              <a:gd name="connsiteY52-3256" fmla="*/ 121 h 232"/>
              <a:gd name="connsiteX53-3257" fmla="*/ 442 w 705"/>
              <a:gd name="connsiteY53-3258" fmla="*/ 116 h 232"/>
              <a:gd name="connsiteX54-3259" fmla="*/ 494 w 705"/>
              <a:gd name="connsiteY54-3260" fmla="*/ 111 h 232"/>
              <a:gd name="connsiteX55-3261" fmla="*/ 542 w 705"/>
              <a:gd name="connsiteY55-3262" fmla="*/ 106 h 232"/>
              <a:gd name="connsiteX56-3263" fmla="*/ 584 w 705"/>
              <a:gd name="connsiteY56-3264" fmla="*/ 100 h 232"/>
              <a:gd name="connsiteX57-3265" fmla="*/ 626 w 705"/>
              <a:gd name="connsiteY57-3266" fmla="*/ 95 h 232"/>
              <a:gd name="connsiteX58-3267" fmla="*/ 668 w 705"/>
              <a:gd name="connsiteY58-3268" fmla="*/ 90 h 232"/>
              <a:gd name="connsiteX59-3269" fmla="*/ 705 w 705"/>
              <a:gd name="connsiteY59-3270" fmla="*/ 84 h 232"/>
              <a:gd name="connsiteX60-3271" fmla="*/ 705 w 705"/>
              <a:gd name="connsiteY60-3272" fmla="*/ 127 h 232"/>
              <a:gd name="connsiteX61-3273" fmla="*/ 700 w 705"/>
              <a:gd name="connsiteY61-3274" fmla="*/ 127 h 232"/>
              <a:gd name="connsiteX62-3275" fmla="*/ 694 w 705"/>
              <a:gd name="connsiteY62-3276" fmla="*/ 127 h 232"/>
              <a:gd name="connsiteX63-3277" fmla="*/ 689 w 705"/>
              <a:gd name="connsiteY63-3278" fmla="*/ 127 h 232"/>
              <a:gd name="connsiteX64-3279" fmla="*/ 684 w 705"/>
              <a:gd name="connsiteY64-3280" fmla="*/ 127 h 232"/>
              <a:gd name="connsiteX65-3281" fmla="*/ 679 w 705"/>
              <a:gd name="connsiteY65-3282" fmla="*/ 127 h 232"/>
              <a:gd name="connsiteX66-3283" fmla="*/ 668 w 705"/>
              <a:gd name="connsiteY66-3284" fmla="*/ 127 h 232"/>
              <a:gd name="connsiteX67-3285" fmla="*/ 658 w 705"/>
              <a:gd name="connsiteY67-3286" fmla="*/ 127 h 232"/>
              <a:gd name="connsiteX68-3287" fmla="*/ 647 w 705"/>
              <a:gd name="connsiteY68-3288" fmla="*/ 132 h 232"/>
              <a:gd name="connsiteX69-3289" fmla="*/ 636 w 705"/>
              <a:gd name="connsiteY69-3290" fmla="*/ 132 h 232"/>
              <a:gd name="connsiteX70-3291" fmla="*/ 621 w 705"/>
              <a:gd name="connsiteY70-3292" fmla="*/ 132 h 232"/>
              <a:gd name="connsiteX71-3293" fmla="*/ 605 w 705"/>
              <a:gd name="connsiteY71-3294" fmla="*/ 132 h 232"/>
              <a:gd name="connsiteX72-3295" fmla="*/ 589 w 705"/>
              <a:gd name="connsiteY72-3296" fmla="*/ 137 h 232"/>
              <a:gd name="connsiteX73-3297" fmla="*/ 573 w 705"/>
              <a:gd name="connsiteY73-3298" fmla="*/ 137 h 232"/>
              <a:gd name="connsiteX74-3299" fmla="*/ 558 w 705"/>
              <a:gd name="connsiteY74-3300" fmla="*/ 137 h 232"/>
              <a:gd name="connsiteX75-3301" fmla="*/ 542 w 705"/>
              <a:gd name="connsiteY75-3302" fmla="*/ 142 h 232"/>
              <a:gd name="connsiteX76-3303" fmla="*/ 521 w 705"/>
              <a:gd name="connsiteY76-3304" fmla="*/ 142 h 232"/>
              <a:gd name="connsiteX77-3305" fmla="*/ 484 w 705"/>
              <a:gd name="connsiteY77-3306" fmla="*/ 148 h 232"/>
              <a:gd name="connsiteX78-3307" fmla="*/ 442 w 705"/>
              <a:gd name="connsiteY78-3308" fmla="*/ 153 h 232"/>
              <a:gd name="connsiteX79-3309" fmla="*/ 410 w 705"/>
              <a:gd name="connsiteY79-3310" fmla="*/ 153 h 232"/>
              <a:gd name="connsiteX80-3311" fmla="*/ 373 w 705"/>
              <a:gd name="connsiteY80-3312" fmla="*/ 158 h 232"/>
              <a:gd name="connsiteX81-3313" fmla="*/ 342 w 705"/>
              <a:gd name="connsiteY81-3314" fmla="*/ 163 h 232"/>
              <a:gd name="connsiteX82-3315" fmla="*/ 310 w 705"/>
              <a:gd name="connsiteY82-3316" fmla="*/ 169 h 232"/>
              <a:gd name="connsiteX83-3317" fmla="*/ 279 w 705"/>
              <a:gd name="connsiteY83-3318" fmla="*/ 174 h 232"/>
              <a:gd name="connsiteX84-3319" fmla="*/ 252 w 705"/>
              <a:gd name="connsiteY84-3320" fmla="*/ 179 h 232"/>
              <a:gd name="connsiteX85-3321" fmla="*/ 221 w 705"/>
              <a:gd name="connsiteY85-3322" fmla="*/ 179 h 232"/>
              <a:gd name="connsiteX86-3323" fmla="*/ 79 w 705"/>
              <a:gd name="connsiteY86-3324" fmla="*/ 221 h 232"/>
              <a:gd name="connsiteX87-3325" fmla="*/ 63 w 705"/>
              <a:gd name="connsiteY87-3326" fmla="*/ 227 h 232"/>
              <a:gd name="connsiteX88-3327" fmla="*/ 58 w 705"/>
              <a:gd name="connsiteY88-3328" fmla="*/ 227 h 232"/>
              <a:gd name="connsiteX89-3329" fmla="*/ 53 w 705"/>
              <a:gd name="connsiteY89-3330" fmla="*/ 227 h 232"/>
              <a:gd name="connsiteX90-3331" fmla="*/ 53 w 705"/>
              <a:gd name="connsiteY90-3332" fmla="*/ 232 h 232"/>
              <a:gd name="connsiteX91-3333" fmla="*/ 47 w 705"/>
              <a:gd name="connsiteY91-3334" fmla="*/ 232 h 232"/>
              <a:gd name="connsiteX92-3335" fmla="*/ 42 w 705"/>
              <a:gd name="connsiteY92-3336" fmla="*/ 227 h 232"/>
              <a:gd name="connsiteX93-3337" fmla="*/ 37 w 705"/>
              <a:gd name="connsiteY93-3338" fmla="*/ 227 h 232"/>
              <a:gd name="connsiteX94-3339" fmla="*/ 32 w 705"/>
              <a:gd name="connsiteY94-3340" fmla="*/ 221 h 232"/>
              <a:gd name="connsiteX95-3341" fmla="*/ 21 w 705"/>
              <a:gd name="connsiteY95-3342" fmla="*/ 216 h 232"/>
              <a:gd name="connsiteX96-3343" fmla="*/ 11 w 705"/>
              <a:gd name="connsiteY96-3344" fmla="*/ 206 h 232"/>
              <a:gd name="connsiteX97-3345" fmla="*/ 5 w 705"/>
              <a:gd name="connsiteY97-3346" fmla="*/ 200 h 232"/>
              <a:gd name="connsiteX98-3347" fmla="*/ 5 w 705"/>
              <a:gd name="connsiteY98-3348" fmla="*/ 190 h 232"/>
              <a:gd name="connsiteX99-3349" fmla="*/ 0 w 705"/>
              <a:gd name="connsiteY99-3350" fmla="*/ 185 h 232"/>
              <a:gd name="connsiteX100-3351" fmla="*/ 5 w 705"/>
              <a:gd name="connsiteY100-3352" fmla="*/ 179 h 232"/>
              <a:gd name="connsiteX101-3353" fmla="*/ 11 w 705"/>
              <a:gd name="connsiteY101-3354" fmla="*/ 174 h 232"/>
              <a:gd name="connsiteX102-3355" fmla="*/ 16 w 705"/>
              <a:gd name="connsiteY102-3356" fmla="*/ 169 h 232"/>
              <a:gd name="connsiteX103-3357" fmla="*/ 26 w 705"/>
              <a:gd name="connsiteY103-3358" fmla="*/ 158 h 232"/>
              <a:gd name="connsiteX104-3359" fmla="*/ 26 w 705"/>
              <a:gd name="connsiteY104-3360" fmla="*/ 158 h 232"/>
              <a:gd name="connsiteX0-3361" fmla="*/ 26 w 705"/>
              <a:gd name="connsiteY0-3362" fmla="*/ 158 h 232"/>
              <a:gd name="connsiteX1-3363" fmla="*/ 37 w 705"/>
              <a:gd name="connsiteY1-3364" fmla="*/ 148 h 232"/>
              <a:gd name="connsiteX2-3365" fmla="*/ 47 w 705"/>
              <a:gd name="connsiteY2-3366" fmla="*/ 137 h 232"/>
              <a:gd name="connsiteX3-3367" fmla="*/ 58 w 705"/>
              <a:gd name="connsiteY3-3368" fmla="*/ 121 h 232"/>
              <a:gd name="connsiteX4-3369" fmla="*/ 68 w 705"/>
              <a:gd name="connsiteY4-3370" fmla="*/ 100 h 232"/>
              <a:gd name="connsiteX5-3371" fmla="*/ 74 w 705"/>
              <a:gd name="connsiteY5-3372" fmla="*/ 79 h 232"/>
              <a:gd name="connsiteX6-3373" fmla="*/ 74 w 705"/>
              <a:gd name="connsiteY6-3374" fmla="*/ 74 h 232"/>
              <a:gd name="connsiteX7-3375" fmla="*/ 74 w 705"/>
              <a:gd name="connsiteY7-3376" fmla="*/ 63 h 232"/>
              <a:gd name="connsiteX8-3377" fmla="*/ 74 w 705"/>
              <a:gd name="connsiteY8-3378" fmla="*/ 58 h 232"/>
              <a:gd name="connsiteX9-3379" fmla="*/ 68 w 705"/>
              <a:gd name="connsiteY9-3380" fmla="*/ 48 h 232"/>
              <a:gd name="connsiteX10-3381" fmla="*/ 68 w 705"/>
              <a:gd name="connsiteY10-3382" fmla="*/ 42 h 232"/>
              <a:gd name="connsiteX11-3383" fmla="*/ 63 w 705"/>
              <a:gd name="connsiteY11-3384" fmla="*/ 37 h 232"/>
              <a:gd name="connsiteX12-3385" fmla="*/ 58 w 705"/>
              <a:gd name="connsiteY12-3386" fmla="*/ 32 h 232"/>
              <a:gd name="connsiteX13-3387" fmla="*/ 53 w 705"/>
              <a:gd name="connsiteY13-3388" fmla="*/ 27 h 232"/>
              <a:gd name="connsiteX14-3389" fmla="*/ 53 w 705"/>
              <a:gd name="connsiteY14-3390" fmla="*/ 21 h 232"/>
              <a:gd name="connsiteX15-3391" fmla="*/ 53 w 705"/>
              <a:gd name="connsiteY15-3392" fmla="*/ 21 h 232"/>
              <a:gd name="connsiteX16-3393" fmla="*/ 53 w 705"/>
              <a:gd name="connsiteY16-3394" fmla="*/ 11 h 232"/>
              <a:gd name="connsiteX17-3395" fmla="*/ 53 w 705"/>
              <a:gd name="connsiteY17-3396" fmla="*/ 11 h 232"/>
              <a:gd name="connsiteX18-3397" fmla="*/ 58 w 705"/>
              <a:gd name="connsiteY18-3398" fmla="*/ 5 h 232"/>
              <a:gd name="connsiteX19-3399" fmla="*/ 63 w 705"/>
              <a:gd name="connsiteY19-3400" fmla="*/ 5 h 232"/>
              <a:gd name="connsiteX20-3401" fmla="*/ 74 w 705"/>
              <a:gd name="connsiteY20-3402" fmla="*/ 0 h 232"/>
              <a:gd name="connsiteX21-3403" fmla="*/ 79 w 705"/>
              <a:gd name="connsiteY21-3404" fmla="*/ 0 h 232"/>
              <a:gd name="connsiteX22-3405" fmla="*/ 89 w 705"/>
              <a:gd name="connsiteY22-3406" fmla="*/ 0 h 232"/>
              <a:gd name="connsiteX23-3407" fmla="*/ 100 w 705"/>
              <a:gd name="connsiteY23-3408" fmla="*/ 5 h 232"/>
              <a:gd name="connsiteX24-3409" fmla="*/ 116 w 705"/>
              <a:gd name="connsiteY24-3410" fmla="*/ 11 h 232"/>
              <a:gd name="connsiteX25-3411" fmla="*/ 126 w 705"/>
              <a:gd name="connsiteY25-3412" fmla="*/ 16 h 232"/>
              <a:gd name="connsiteX26-3413" fmla="*/ 137 w 705"/>
              <a:gd name="connsiteY26-3414" fmla="*/ 21 h 232"/>
              <a:gd name="connsiteX27-3415" fmla="*/ 142 w 705"/>
              <a:gd name="connsiteY27-3416" fmla="*/ 32 h 232"/>
              <a:gd name="connsiteX28-3417" fmla="*/ 147 w 705"/>
              <a:gd name="connsiteY28-3418" fmla="*/ 37 h 232"/>
              <a:gd name="connsiteX29-3419" fmla="*/ 153 w 705"/>
              <a:gd name="connsiteY29-3420" fmla="*/ 42 h 232"/>
              <a:gd name="connsiteX30-3421" fmla="*/ 153 w 705"/>
              <a:gd name="connsiteY30-3422" fmla="*/ 48 h 232"/>
              <a:gd name="connsiteX31-3423" fmla="*/ 153 w 705"/>
              <a:gd name="connsiteY31-3424" fmla="*/ 53 h 232"/>
              <a:gd name="connsiteX32-3425" fmla="*/ 147 w 705"/>
              <a:gd name="connsiteY32-3426" fmla="*/ 69 h 232"/>
              <a:gd name="connsiteX33-3427" fmla="*/ 142 w 705"/>
              <a:gd name="connsiteY33-3428" fmla="*/ 84 h 232"/>
              <a:gd name="connsiteX34-3429" fmla="*/ 137 w 705"/>
              <a:gd name="connsiteY34-3430" fmla="*/ 100 h 232"/>
              <a:gd name="connsiteX35-3431" fmla="*/ 132 w 705"/>
              <a:gd name="connsiteY35-3432" fmla="*/ 111 h 232"/>
              <a:gd name="connsiteX36-3433" fmla="*/ 126 w 705"/>
              <a:gd name="connsiteY36-3434" fmla="*/ 116 h 232"/>
              <a:gd name="connsiteX37-3435" fmla="*/ 126 w 705"/>
              <a:gd name="connsiteY37-3436" fmla="*/ 127 h 232"/>
              <a:gd name="connsiteX38-3437" fmla="*/ 121 w 705"/>
              <a:gd name="connsiteY38-3438" fmla="*/ 132 h 232"/>
              <a:gd name="connsiteX39-3439" fmla="*/ 121 w 705"/>
              <a:gd name="connsiteY39-3440" fmla="*/ 137 h 232"/>
              <a:gd name="connsiteX40-3441" fmla="*/ 121 w 705"/>
              <a:gd name="connsiteY40-3442" fmla="*/ 142 h 232"/>
              <a:gd name="connsiteX41-3443" fmla="*/ 121 w 705"/>
              <a:gd name="connsiteY41-3444" fmla="*/ 142 h 232"/>
              <a:gd name="connsiteX42-3445" fmla="*/ 121 w 705"/>
              <a:gd name="connsiteY42-3446" fmla="*/ 148 h 232"/>
              <a:gd name="connsiteX43-3447" fmla="*/ 121 w 705"/>
              <a:gd name="connsiteY43-3448" fmla="*/ 148 h 232"/>
              <a:gd name="connsiteX44-3449" fmla="*/ 210 w 705"/>
              <a:gd name="connsiteY44-3450" fmla="*/ 142 h 232"/>
              <a:gd name="connsiteX45-3451" fmla="*/ 226 w 705"/>
              <a:gd name="connsiteY45-3452" fmla="*/ 142 h 232"/>
              <a:gd name="connsiteX46-3453" fmla="*/ 247 w 705"/>
              <a:gd name="connsiteY46-3454" fmla="*/ 137 h 232"/>
              <a:gd name="connsiteX47-3455" fmla="*/ 268 w 705"/>
              <a:gd name="connsiteY47-3456" fmla="*/ 137 h 232"/>
              <a:gd name="connsiteX48-3457" fmla="*/ 289 w 705"/>
              <a:gd name="connsiteY48-3458" fmla="*/ 132 h 232"/>
              <a:gd name="connsiteX49-3459" fmla="*/ 316 w 705"/>
              <a:gd name="connsiteY49-3460" fmla="*/ 132 h 232"/>
              <a:gd name="connsiteX50-3461" fmla="*/ 342 w 705"/>
              <a:gd name="connsiteY50-3462" fmla="*/ 127 h 232"/>
              <a:gd name="connsiteX51-3463" fmla="*/ 395 w 705"/>
              <a:gd name="connsiteY51-3464" fmla="*/ 121 h 232"/>
              <a:gd name="connsiteX52-3465" fmla="*/ 442 w 705"/>
              <a:gd name="connsiteY52-3466" fmla="*/ 116 h 232"/>
              <a:gd name="connsiteX53-3467" fmla="*/ 494 w 705"/>
              <a:gd name="connsiteY53-3468" fmla="*/ 111 h 232"/>
              <a:gd name="connsiteX54-3469" fmla="*/ 542 w 705"/>
              <a:gd name="connsiteY54-3470" fmla="*/ 106 h 232"/>
              <a:gd name="connsiteX55-3471" fmla="*/ 584 w 705"/>
              <a:gd name="connsiteY55-3472" fmla="*/ 100 h 232"/>
              <a:gd name="connsiteX56-3473" fmla="*/ 626 w 705"/>
              <a:gd name="connsiteY56-3474" fmla="*/ 95 h 232"/>
              <a:gd name="connsiteX57-3475" fmla="*/ 668 w 705"/>
              <a:gd name="connsiteY57-3476" fmla="*/ 90 h 232"/>
              <a:gd name="connsiteX58-3477" fmla="*/ 705 w 705"/>
              <a:gd name="connsiteY58-3478" fmla="*/ 84 h 232"/>
              <a:gd name="connsiteX59-3479" fmla="*/ 705 w 705"/>
              <a:gd name="connsiteY59-3480" fmla="*/ 127 h 232"/>
              <a:gd name="connsiteX60-3481" fmla="*/ 700 w 705"/>
              <a:gd name="connsiteY60-3482" fmla="*/ 127 h 232"/>
              <a:gd name="connsiteX61-3483" fmla="*/ 694 w 705"/>
              <a:gd name="connsiteY61-3484" fmla="*/ 127 h 232"/>
              <a:gd name="connsiteX62-3485" fmla="*/ 689 w 705"/>
              <a:gd name="connsiteY62-3486" fmla="*/ 127 h 232"/>
              <a:gd name="connsiteX63-3487" fmla="*/ 684 w 705"/>
              <a:gd name="connsiteY63-3488" fmla="*/ 127 h 232"/>
              <a:gd name="connsiteX64-3489" fmla="*/ 679 w 705"/>
              <a:gd name="connsiteY64-3490" fmla="*/ 127 h 232"/>
              <a:gd name="connsiteX65-3491" fmla="*/ 668 w 705"/>
              <a:gd name="connsiteY65-3492" fmla="*/ 127 h 232"/>
              <a:gd name="connsiteX66-3493" fmla="*/ 658 w 705"/>
              <a:gd name="connsiteY66-3494" fmla="*/ 127 h 232"/>
              <a:gd name="connsiteX67-3495" fmla="*/ 647 w 705"/>
              <a:gd name="connsiteY67-3496" fmla="*/ 132 h 232"/>
              <a:gd name="connsiteX68-3497" fmla="*/ 636 w 705"/>
              <a:gd name="connsiteY68-3498" fmla="*/ 132 h 232"/>
              <a:gd name="connsiteX69-3499" fmla="*/ 621 w 705"/>
              <a:gd name="connsiteY69-3500" fmla="*/ 132 h 232"/>
              <a:gd name="connsiteX70-3501" fmla="*/ 605 w 705"/>
              <a:gd name="connsiteY70-3502" fmla="*/ 132 h 232"/>
              <a:gd name="connsiteX71-3503" fmla="*/ 589 w 705"/>
              <a:gd name="connsiteY71-3504" fmla="*/ 137 h 232"/>
              <a:gd name="connsiteX72-3505" fmla="*/ 573 w 705"/>
              <a:gd name="connsiteY72-3506" fmla="*/ 137 h 232"/>
              <a:gd name="connsiteX73-3507" fmla="*/ 558 w 705"/>
              <a:gd name="connsiteY73-3508" fmla="*/ 137 h 232"/>
              <a:gd name="connsiteX74-3509" fmla="*/ 542 w 705"/>
              <a:gd name="connsiteY74-3510" fmla="*/ 142 h 232"/>
              <a:gd name="connsiteX75-3511" fmla="*/ 521 w 705"/>
              <a:gd name="connsiteY75-3512" fmla="*/ 142 h 232"/>
              <a:gd name="connsiteX76-3513" fmla="*/ 484 w 705"/>
              <a:gd name="connsiteY76-3514" fmla="*/ 148 h 232"/>
              <a:gd name="connsiteX77-3515" fmla="*/ 442 w 705"/>
              <a:gd name="connsiteY77-3516" fmla="*/ 153 h 232"/>
              <a:gd name="connsiteX78-3517" fmla="*/ 410 w 705"/>
              <a:gd name="connsiteY78-3518" fmla="*/ 153 h 232"/>
              <a:gd name="connsiteX79-3519" fmla="*/ 373 w 705"/>
              <a:gd name="connsiteY79-3520" fmla="*/ 158 h 232"/>
              <a:gd name="connsiteX80-3521" fmla="*/ 342 w 705"/>
              <a:gd name="connsiteY80-3522" fmla="*/ 163 h 232"/>
              <a:gd name="connsiteX81-3523" fmla="*/ 310 w 705"/>
              <a:gd name="connsiteY81-3524" fmla="*/ 169 h 232"/>
              <a:gd name="connsiteX82-3525" fmla="*/ 279 w 705"/>
              <a:gd name="connsiteY82-3526" fmla="*/ 174 h 232"/>
              <a:gd name="connsiteX83-3527" fmla="*/ 252 w 705"/>
              <a:gd name="connsiteY83-3528" fmla="*/ 179 h 232"/>
              <a:gd name="connsiteX84-3529" fmla="*/ 221 w 705"/>
              <a:gd name="connsiteY84-3530" fmla="*/ 179 h 232"/>
              <a:gd name="connsiteX85-3531" fmla="*/ 79 w 705"/>
              <a:gd name="connsiteY85-3532" fmla="*/ 221 h 232"/>
              <a:gd name="connsiteX86-3533" fmla="*/ 63 w 705"/>
              <a:gd name="connsiteY86-3534" fmla="*/ 227 h 232"/>
              <a:gd name="connsiteX87-3535" fmla="*/ 58 w 705"/>
              <a:gd name="connsiteY87-3536" fmla="*/ 227 h 232"/>
              <a:gd name="connsiteX88-3537" fmla="*/ 53 w 705"/>
              <a:gd name="connsiteY88-3538" fmla="*/ 227 h 232"/>
              <a:gd name="connsiteX89-3539" fmla="*/ 53 w 705"/>
              <a:gd name="connsiteY89-3540" fmla="*/ 232 h 232"/>
              <a:gd name="connsiteX90-3541" fmla="*/ 47 w 705"/>
              <a:gd name="connsiteY90-3542" fmla="*/ 232 h 232"/>
              <a:gd name="connsiteX91-3543" fmla="*/ 42 w 705"/>
              <a:gd name="connsiteY91-3544" fmla="*/ 227 h 232"/>
              <a:gd name="connsiteX92-3545" fmla="*/ 37 w 705"/>
              <a:gd name="connsiteY92-3546" fmla="*/ 227 h 232"/>
              <a:gd name="connsiteX93-3547" fmla="*/ 32 w 705"/>
              <a:gd name="connsiteY93-3548" fmla="*/ 221 h 232"/>
              <a:gd name="connsiteX94-3549" fmla="*/ 21 w 705"/>
              <a:gd name="connsiteY94-3550" fmla="*/ 216 h 232"/>
              <a:gd name="connsiteX95-3551" fmla="*/ 11 w 705"/>
              <a:gd name="connsiteY95-3552" fmla="*/ 206 h 232"/>
              <a:gd name="connsiteX96-3553" fmla="*/ 5 w 705"/>
              <a:gd name="connsiteY96-3554" fmla="*/ 200 h 232"/>
              <a:gd name="connsiteX97-3555" fmla="*/ 5 w 705"/>
              <a:gd name="connsiteY97-3556" fmla="*/ 190 h 232"/>
              <a:gd name="connsiteX98-3557" fmla="*/ 0 w 705"/>
              <a:gd name="connsiteY98-3558" fmla="*/ 185 h 232"/>
              <a:gd name="connsiteX99-3559" fmla="*/ 5 w 705"/>
              <a:gd name="connsiteY99-3560" fmla="*/ 179 h 232"/>
              <a:gd name="connsiteX100-3561" fmla="*/ 11 w 705"/>
              <a:gd name="connsiteY100-3562" fmla="*/ 174 h 232"/>
              <a:gd name="connsiteX101-3563" fmla="*/ 16 w 705"/>
              <a:gd name="connsiteY101-3564" fmla="*/ 169 h 232"/>
              <a:gd name="connsiteX102-3565" fmla="*/ 26 w 705"/>
              <a:gd name="connsiteY102-3566" fmla="*/ 158 h 232"/>
              <a:gd name="connsiteX103-3567" fmla="*/ 26 w 705"/>
              <a:gd name="connsiteY103-3568" fmla="*/ 158 h 232"/>
              <a:gd name="connsiteX0-3569" fmla="*/ 26 w 705"/>
              <a:gd name="connsiteY0-3570" fmla="*/ 158 h 232"/>
              <a:gd name="connsiteX1-3571" fmla="*/ 37 w 705"/>
              <a:gd name="connsiteY1-3572" fmla="*/ 148 h 232"/>
              <a:gd name="connsiteX2-3573" fmla="*/ 47 w 705"/>
              <a:gd name="connsiteY2-3574" fmla="*/ 137 h 232"/>
              <a:gd name="connsiteX3-3575" fmla="*/ 58 w 705"/>
              <a:gd name="connsiteY3-3576" fmla="*/ 121 h 232"/>
              <a:gd name="connsiteX4-3577" fmla="*/ 68 w 705"/>
              <a:gd name="connsiteY4-3578" fmla="*/ 100 h 232"/>
              <a:gd name="connsiteX5-3579" fmla="*/ 74 w 705"/>
              <a:gd name="connsiteY5-3580" fmla="*/ 79 h 232"/>
              <a:gd name="connsiteX6-3581" fmla="*/ 74 w 705"/>
              <a:gd name="connsiteY6-3582" fmla="*/ 74 h 232"/>
              <a:gd name="connsiteX7-3583" fmla="*/ 74 w 705"/>
              <a:gd name="connsiteY7-3584" fmla="*/ 63 h 232"/>
              <a:gd name="connsiteX8-3585" fmla="*/ 74 w 705"/>
              <a:gd name="connsiteY8-3586" fmla="*/ 58 h 232"/>
              <a:gd name="connsiteX9-3587" fmla="*/ 68 w 705"/>
              <a:gd name="connsiteY9-3588" fmla="*/ 48 h 232"/>
              <a:gd name="connsiteX10-3589" fmla="*/ 68 w 705"/>
              <a:gd name="connsiteY10-3590" fmla="*/ 42 h 232"/>
              <a:gd name="connsiteX11-3591" fmla="*/ 63 w 705"/>
              <a:gd name="connsiteY11-3592" fmla="*/ 37 h 232"/>
              <a:gd name="connsiteX12-3593" fmla="*/ 58 w 705"/>
              <a:gd name="connsiteY12-3594" fmla="*/ 32 h 232"/>
              <a:gd name="connsiteX13-3595" fmla="*/ 53 w 705"/>
              <a:gd name="connsiteY13-3596" fmla="*/ 27 h 232"/>
              <a:gd name="connsiteX14-3597" fmla="*/ 53 w 705"/>
              <a:gd name="connsiteY14-3598" fmla="*/ 21 h 232"/>
              <a:gd name="connsiteX15-3599" fmla="*/ 53 w 705"/>
              <a:gd name="connsiteY15-3600" fmla="*/ 21 h 232"/>
              <a:gd name="connsiteX16-3601" fmla="*/ 53 w 705"/>
              <a:gd name="connsiteY16-3602" fmla="*/ 11 h 232"/>
              <a:gd name="connsiteX17-3603" fmla="*/ 53 w 705"/>
              <a:gd name="connsiteY17-3604" fmla="*/ 11 h 232"/>
              <a:gd name="connsiteX18-3605" fmla="*/ 58 w 705"/>
              <a:gd name="connsiteY18-3606" fmla="*/ 5 h 232"/>
              <a:gd name="connsiteX19-3607" fmla="*/ 63 w 705"/>
              <a:gd name="connsiteY19-3608" fmla="*/ 5 h 232"/>
              <a:gd name="connsiteX20-3609" fmla="*/ 74 w 705"/>
              <a:gd name="connsiteY20-3610" fmla="*/ 0 h 232"/>
              <a:gd name="connsiteX21-3611" fmla="*/ 79 w 705"/>
              <a:gd name="connsiteY21-3612" fmla="*/ 0 h 232"/>
              <a:gd name="connsiteX22-3613" fmla="*/ 89 w 705"/>
              <a:gd name="connsiteY22-3614" fmla="*/ 0 h 232"/>
              <a:gd name="connsiteX23-3615" fmla="*/ 100 w 705"/>
              <a:gd name="connsiteY23-3616" fmla="*/ 5 h 232"/>
              <a:gd name="connsiteX24-3617" fmla="*/ 116 w 705"/>
              <a:gd name="connsiteY24-3618" fmla="*/ 11 h 232"/>
              <a:gd name="connsiteX25-3619" fmla="*/ 126 w 705"/>
              <a:gd name="connsiteY25-3620" fmla="*/ 16 h 232"/>
              <a:gd name="connsiteX26-3621" fmla="*/ 137 w 705"/>
              <a:gd name="connsiteY26-3622" fmla="*/ 21 h 232"/>
              <a:gd name="connsiteX27-3623" fmla="*/ 142 w 705"/>
              <a:gd name="connsiteY27-3624" fmla="*/ 32 h 232"/>
              <a:gd name="connsiteX28-3625" fmla="*/ 147 w 705"/>
              <a:gd name="connsiteY28-3626" fmla="*/ 37 h 232"/>
              <a:gd name="connsiteX29-3627" fmla="*/ 153 w 705"/>
              <a:gd name="connsiteY29-3628" fmla="*/ 42 h 232"/>
              <a:gd name="connsiteX30-3629" fmla="*/ 153 w 705"/>
              <a:gd name="connsiteY30-3630" fmla="*/ 48 h 232"/>
              <a:gd name="connsiteX31-3631" fmla="*/ 153 w 705"/>
              <a:gd name="connsiteY31-3632" fmla="*/ 53 h 232"/>
              <a:gd name="connsiteX32-3633" fmla="*/ 147 w 705"/>
              <a:gd name="connsiteY32-3634" fmla="*/ 69 h 232"/>
              <a:gd name="connsiteX33-3635" fmla="*/ 142 w 705"/>
              <a:gd name="connsiteY33-3636" fmla="*/ 84 h 232"/>
              <a:gd name="connsiteX34-3637" fmla="*/ 137 w 705"/>
              <a:gd name="connsiteY34-3638" fmla="*/ 100 h 232"/>
              <a:gd name="connsiteX35-3639" fmla="*/ 132 w 705"/>
              <a:gd name="connsiteY35-3640" fmla="*/ 111 h 232"/>
              <a:gd name="connsiteX36-3641" fmla="*/ 126 w 705"/>
              <a:gd name="connsiteY36-3642" fmla="*/ 116 h 232"/>
              <a:gd name="connsiteX37-3643" fmla="*/ 126 w 705"/>
              <a:gd name="connsiteY37-3644" fmla="*/ 127 h 232"/>
              <a:gd name="connsiteX38-3645" fmla="*/ 121 w 705"/>
              <a:gd name="connsiteY38-3646" fmla="*/ 132 h 232"/>
              <a:gd name="connsiteX39-3647" fmla="*/ 121 w 705"/>
              <a:gd name="connsiteY39-3648" fmla="*/ 137 h 232"/>
              <a:gd name="connsiteX40-3649" fmla="*/ 121 w 705"/>
              <a:gd name="connsiteY40-3650" fmla="*/ 142 h 232"/>
              <a:gd name="connsiteX41-3651" fmla="*/ 121 w 705"/>
              <a:gd name="connsiteY41-3652" fmla="*/ 142 h 232"/>
              <a:gd name="connsiteX42-3653" fmla="*/ 121 w 705"/>
              <a:gd name="connsiteY42-3654" fmla="*/ 148 h 232"/>
              <a:gd name="connsiteX43-3655" fmla="*/ 121 w 705"/>
              <a:gd name="connsiteY43-3656" fmla="*/ 148 h 232"/>
              <a:gd name="connsiteX44-3657" fmla="*/ 226 w 705"/>
              <a:gd name="connsiteY44-3658" fmla="*/ 142 h 232"/>
              <a:gd name="connsiteX45-3659" fmla="*/ 247 w 705"/>
              <a:gd name="connsiteY45-3660" fmla="*/ 137 h 232"/>
              <a:gd name="connsiteX46-3661" fmla="*/ 268 w 705"/>
              <a:gd name="connsiteY46-3662" fmla="*/ 137 h 232"/>
              <a:gd name="connsiteX47-3663" fmla="*/ 289 w 705"/>
              <a:gd name="connsiteY47-3664" fmla="*/ 132 h 232"/>
              <a:gd name="connsiteX48-3665" fmla="*/ 316 w 705"/>
              <a:gd name="connsiteY48-3666" fmla="*/ 132 h 232"/>
              <a:gd name="connsiteX49-3667" fmla="*/ 342 w 705"/>
              <a:gd name="connsiteY49-3668" fmla="*/ 127 h 232"/>
              <a:gd name="connsiteX50-3669" fmla="*/ 395 w 705"/>
              <a:gd name="connsiteY50-3670" fmla="*/ 121 h 232"/>
              <a:gd name="connsiteX51-3671" fmla="*/ 442 w 705"/>
              <a:gd name="connsiteY51-3672" fmla="*/ 116 h 232"/>
              <a:gd name="connsiteX52-3673" fmla="*/ 494 w 705"/>
              <a:gd name="connsiteY52-3674" fmla="*/ 111 h 232"/>
              <a:gd name="connsiteX53-3675" fmla="*/ 542 w 705"/>
              <a:gd name="connsiteY53-3676" fmla="*/ 106 h 232"/>
              <a:gd name="connsiteX54-3677" fmla="*/ 584 w 705"/>
              <a:gd name="connsiteY54-3678" fmla="*/ 100 h 232"/>
              <a:gd name="connsiteX55-3679" fmla="*/ 626 w 705"/>
              <a:gd name="connsiteY55-3680" fmla="*/ 95 h 232"/>
              <a:gd name="connsiteX56-3681" fmla="*/ 668 w 705"/>
              <a:gd name="connsiteY56-3682" fmla="*/ 90 h 232"/>
              <a:gd name="connsiteX57-3683" fmla="*/ 705 w 705"/>
              <a:gd name="connsiteY57-3684" fmla="*/ 84 h 232"/>
              <a:gd name="connsiteX58-3685" fmla="*/ 705 w 705"/>
              <a:gd name="connsiteY58-3686" fmla="*/ 127 h 232"/>
              <a:gd name="connsiteX59-3687" fmla="*/ 700 w 705"/>
              <a:gd name="connsiteY59-3688" fmla="*/ 127 h 232"/>
              <a:gd name="connsiteX60-3689" fmla="*/ 694 w 705"/>
              <a:gd name="connsiteY60-3690" fmla="*/ 127 h 232"/>
              <a:gd name="connsiteX61-3691" fmla="*/ 689 w 705"/>
              <a:gd name="connsiteY61-3692" fmla="*/ 127 h 232"/>
              <a:gd name="connsiteX62-3693" fmla="*/ 684 w 705"/>
              <a:gd name="connsiteY62-3694" fmla="*/ 127 h 232"/>
              <a:gd name="connsiteX63-3695" fmla="*/ 679 w 705"/>
              <a:gd name="connsiteY63-3696" fmla="*/ 127 h 232"/>
              <a:gd name="connsiteX64-3697" fmla="*/ 668 w 705"/>
              <a:gd name="connsiteY64-3698" fmla="*/ 127 h 232"/>
              <a:gd name="connsiteX65-3699" fmla="*/ 658 w 705"/>
              <a:gd name="connsiteY65-3700" fmla="*/ 127 h 232"/>
              <a:gd name="connsiteX66-3701" fmla="*/ 647 w 705"/>
              <a:gd name="connsiteY66-3702" fmla="*/ 132 h 232"/>
              <a:gd name="connsiteX67-3703" fmla="*/ 636 w 705"/>
              <a:gd name="connsiteY67-3704" fmla="*/ 132 h 232"/>
              <a:gd name="connsiteX68-3705" fmla="*/ 621 w 705"/>
              <a:gd name="connsiteY68-3706" fmla="*/ 132 h 232"/>
              <a:gd name="connsiteX69-3707" fmla="*/ 605 w 705"/>
              <a:gd name="connsiteY69-3708" fmla="*/ 132 h 232"/>
              <a:gd name="connsiteX70-3709" fmla="*/ 589 w 705"/>
              <a:gd name="connsiteY70-3710" fmla="*/ 137 h 232"/>
              <a:gd name="connsiteX71-3711" fmla="*/ 573 w 705"/>
              <a:gd name="connsiteY71-3712" fmla="*/ 137 h 232"/>
              <a:gd name="connsiteX72-3713" fmla="*/ 558 w 705"/>
              <a:gd name="connsiteY72-3714" fmla="*/ 137 h 232"/>
              <a:gd name="connsiteX73-3715" fmla="*/ 542 w 705"/>
              <a:gd name="connsiteY73-3716" fmla="*/ 142 h 232"/>
              <a:gd name="connsiteX74-3717" fmla="*/ 521 w 705"/>
              <a:gd name="connsiteY74-3718" fmla="*/ 142 h 232"/>
              <a:gd name="connsiteX75-3719" fmla="*/ 484 w 705"/>
              <a:gd name="connsiteY75-3720" fmla="*/ 148 h 232"/>
              <a:gd name="connsiteX76-3721" fmla="*/ 442 w 705"/>
              <a:gd name="connsiteY76-3722" fmla="*/ 153 h 232"/>
              <a:gd name="connsiteX77-3723" fmla="*/ 410 w 705"/>
              <a:gd name="connsiteY77-3724" fmla="*/ 153 h 232"/>
              <a:gd name="connsiteX78-3725" fmla="*/ 373 w 705"/>
              <a:gd name="connsiteY78-3726" fmla="*/ 158 h 232"/>
              <a:gd name="connsiteX79-3727" fmla="*/ 342 w 705"/>
              <a:gd name="connsiteY79-3728" fmla="*/ 163 h 232"/>
              <a:gd name="connsiteX80-3729" fmla="*/ 310 w 705"/>
              <a:gd name="connsiteY80-3730" fmla="*/ 169 h 232"/>
              <a:gd name="connsiteX81-3731" fmla="*/ 279 w 705"/>
              <a:gd name="connsiteY81-3732" fmla="*/ 174 h 232"/>
              <a:gd name="connsiteX82-3733" fmla="*/ 252 w 705"/>
              <a:gd name="connsiteY82-3734" fmla="*/ 179 h 232"/>
              <a:gd name="connsiteX83-3735" fmla="*/ 221 w 705"/>
              <a:gd name="connsiteY83-3736" fmla="*/ 179 h 232"/>
              <a:gd name="connsiteX84-3737" fmla="*/ 79 w 705"/>
              <a:gd name="connsiteY84-3738" fmla="*/ 221 h 232"/>
              <a:gd name="connsiteX85-3739" fmla="*/ 63 w 705"/>
              <a:gd name="connsiteY85-3740" fmla="*/ 227 h 232"/>
              <a:gd name="connsiteX86-3741" fmla="*/ 58 w 705"/>
              <a:gd name="connsiteY86-3742" fmla="*/ 227 h 232"/>
              <a:gd name="connsiteX87-3743" fmla="*/ 53 w 705"/>
              <a:gd name="connsiteY87-3744" fmla="*/ 227 h 232"/>
              <a:gd name="connsiteX88-3745" fmla="*/ 53 w 705"/>
              <a:gd name="connsiteY88-3746" fmla="*/ 232 h 232"/>
              <a:gd name="connsiteX89-3747" fmla="*/ 47 w 705"/>
              <a:gd name="connsiteY89-3748" fmla="*/ 232 h 232"/>
              <a:gd name="connsiteX90-3749" fmla="*/ 42 w 705"/>
              <a:gd name="connsiteY90-3750" fmla="*/ 227 h 232"/>
              <a:gd name="connsiteX91-3751" fmla="*/ 37 w 705"/>
              <a:gd name="connsiteY91-3752" fmla="*/ 227 h 232"/>
              <a:gd name="connsiteX92-3753" fmla="*/ 32 w 705"/>
              <a:gd name="connsiteY92-3754" fmla="*/ 221 h 232"/>
              <a:gd name="connsiteX93-3755" fmla="*/ 21 w 705"/>
              <a:gd name="connsiteY93-3756" fmla="*/ 216 h 232"/>
              <a:gd name="connsiteX94-3757" fmla="*/ 11 w 705"/>
              <a:gd name="connsiteY94-3758" fmla="*/ 206 h 232"/>
              <a:gd name="connsiteX95-3759" fmla="*/ 5 w 705"/>
              <a:gd name="connsiteY95-3760" fmla="*/ 200 h 232"/>
              <a:gd name="connsiteX96-3761" fmla="*/ 5 w 705"/>
              <a:gd name="connsiteY96-3762" fmla="*/ 190 h 232"/>
              <a:gd name="connsiteX97-3763" fmla="*/ 0 w 705"/>
              <a:gd name="connsiteY97-3764" fmla="*/ 185 h 232"/>
              <a:gd name="connsiteX98-3765" fmla="*/ 5 w 705"/>
              <a:gd name="connsiteY98-3766" fmla="*/ 179 h 232"/>
              <a:gd name="connsiteX99-3767" fmla="*/ 11 w 705"/>
              <a:gd name="connsiteY99-3768" fmla="*/ 174 h 232"/>
              <a:gd name="connsiteX100-3769" fmla="*/ 16 w 705"/>
              <a:gd name="connsiteY100-3770" fmla="*/ 169 h 232"/>
              <a:gd name="connsiteX101-3771" fmla="*/ 26 w 705"/>
              <a:gd name="connsiteY101-3772" fmla="*/ 158 h 232"/>
              <a:gd name="connsiteX102-3773" fmla="*/ 26 w 705"/>
              <a:gd name="connsiteY102-3774" fmla="*/ 158 h 232"/>
              <a:gd name="connsiteX0-3775" fmla="*/ 26 w 705"/>
              <a:gd name="connsiteY0-3776" fmla="*/ 158 h 232"/>
              <a:gd name="connsiteX1-3777" fmla="*/ 37 w 705"/>
              <a:gd name="connsiteY1-3778" fmla="*/ 148 h 232"/>
              <a:gd name="connsiteX2-3779" fmla="*/ 47 w 705"/>
              <a:gd name="connsiteY2-3780" fmla="*/ 137 h 232"/>
              <a:gd name="connsiteX3-3781" fmla="*/ 58 w 705"/>
              <a:gd name="connsiteY3-3782" fmla="*/ 121 h 232"/>
              <a:gd name="connsiteX4-3783" fmla="*/ 68 w 705"/>
              <a:gd name="connsiteY4-3784" fmla="*/ 100 h 232"/>
              <a:gd name="connsiteX5-3785" fmla="*/ 74 w 705"/>
              <a:gd name="connsiteY5-3786" fmla="*/ 79 h 232"/>
              <a:gd name="connsiteX6-3787" fmla="*/ 74 w 705"/>
              <a:gd name="connsiteY6-3788" fmla="*/ 74 h 232"/>
              <a:gd name="connsiteX7-3789" fmla="*/ 74 w 705"/>
              <a:gd name="connsiteY7-3790" fmla="*/ 63 h 232"/>
              <a:gd name="connsiteX8-3791" fmla="*/ 74 w 705"/>
              <a:gd name="connsiteY8-3792" fmla="*/ 58 h 232"/>
              <a:gd name="connsiteX9-3793" fmla="*/ 68 w 705"/>
              <a:gd name="connsiteY9-3794" fmla="*/ 48 h 232"/>
              <a:gd name="connsiteX10-3795" fmla="*/ 68 w 705"/>
              <a:gd name="connsiteY10-3796" fmla="*/ 42 h 232"/>
              <a:gd name="connsiteX11-3797" fmla="*/ 63 w 705"/>
              <a:gd name="connsiteY11-3798" fmla="*/ 37 h 232"/>
              <a:gd name="connsiteX12-3799" fmla="*/ 58 w 705"/>
              <a:gd name="connsiteY12-3800" fmla="*/ 32 h 232"/>
              <a:gd name="connsiteX13-3801" fmla="*/ 53 w 705"/>
              <a:gd name="connsiteY13-3802" fmla="*/ 27 h 232"/>
              <a:gd name="connsiteX14-3803" fmla="*/ 53 w 705"/>
              <a:gd name="connsiteY14-3804" fmla="*/ 21 h 232"/>
              <a:gd name="connsiteX15-3805" fmla="*/ 53 w 705"/>
              <a:gd name="connsiteY15-3806" fmla="*/ 21 h 232"/>
              <a:gd name="connsiteX16-3807" fmla="*/ 53 w 705"/>
              <a:gd name="connsiteY16-3808" fmla="*/ 11 h 232"/>
              <a:gd name="connsiteX17-3809" fmla="*/ 53 w 705"/>
              <a:gd name="connsiteY17-3810" fmla="*/ 11 h 232"/>
              <a:gd name="connsiteX18-3811" fmla="*/ 58 w 705"/>
              <a:gd name="connsiteY18-3812" fmla="*/ 5 h 232"/>
              <a:gd name="connsiteX19-3813" fmla="*/ 63 w 705"/>
              <a:gd name="connsiteY19-3814" fmla="*/ 5 h 232"/>
              <a:gd name="connsiteX20-3815" fmla="*/ 74 w 705"/>
              <a:gd name="connsiteY20-3816" fmla="*/ 0 h 232"/>
              <a:gd name="connsiteX21-3817" fmla="*/ 79 w 705"/>
              <a:gd name="connsiteY21-3818" fmla="*/ 0 h 232"/>
              <a:gd name="connsiteX22-3819" fmla="*/ 89 w 705"/>
              <a:gd name="connsiteY22-3820" fmla="*/ 0 h 232"/>
              <a:gd name="connsiteX23-3821" fmla="*/ 100 w 705"/>
              <a:gd name="connsiteY23-3822" fmla="*/ 5 h 232"/>
              <a:gd name="connsiteX24-3823" fmla="*/ 116 w 705"/>
              <a:gd name="connsiteY24-3824" fmla="*/ 11 h 232"/>
              <a:gd name="connsiteX25-3825" fmla="*/ 126 w 705"/>
              <a:gd name="connsiteY25-3826" fmla="*/ 16 h 232"/>
              <a:gd name="connsiteX26-3827" fmla="*/ 137 w 705"/>
              <a:gd name="connsiteY26-3828" fmla="*/ 21 h 232"/>
              <a:gd name="connsiteX27-3829" fmla="*/ 142 w 705"/>
              <a:gd name="connsiteY27-3830" fmla="*/ 32 h 232"/>
              <a:gd name="connsiteX28-3831" fmla="*/ 147 w 705"/>
              <a:gd name="connsiteY28-3832" fmla="*/ 37 h 232"/>
              <a:gd name="connsiteX29-3833" fmla="*/ 153 w 705"/>
              <a:gd name="connsiteY29-3834" fmla="*/ 42 h 232"/>
              <a:gd name="connsiteX30-3835" fmla="*/ 153 w 705"/>
              <a:gd name="connsiteY30-3836" fmla="*/ 48 h 232"/>
              <a:gd name="connsiteX31-3837" fmla="*/ 153 w 705"/>
              <a:gd name="connsiteY31-3838" fmla="*/ 53 h 232"/>
              <a:gd name="connsiteX32-3839" fmla="*/ 147 w 705"/>
              <a:gd name="connsiteY32-3840" fmla="*/ 69 h 232"/>
              <a:gd name="connsiteX33-3841" fmla="*/ 142 w 705"/>
              <a:gd name="connsiteY33-3842" fmla="*/ 84 h 232"/>
              <a:gd name="connsiteX34-3843" fmla="*/ 137 w 705"/>
              <a:gd name="connsiteY34-3844" fmla="*/ 100 h 232"/>
              <a:gd name="connsiteX35-3845" fmla="*/ 132 w 705"/>
              <a:gd name="connsiteY35-3846" fmla="*/ 111 h 232"/>
              <a:gd name="connsiteX36-3847" fmla="*/ 126 w 705"/>
              <a:gd name="connsiteY36-3848" fmla="*/ 116 h 232"/>
              <a:gd name="connsiteX37-3849" fmla="*/ 126 w 705"/>
              <a:gd name="connsiteY37-3850" fmla="*/ 127 h 232"/>
              <a:gd name="connsiteX38-3851" fmla="*/ 121 w 705"/>
              <a:gd name="connsiteY38-3852" fmla="*/ 132 h 232"/>
              <a:gd name="connsiteX39-3853" fmla="*/ 121 w 705"/>
              <a:gd name="connsiteY39-3854" fmla="*/ 137 h 232"/>
              <a:gd name="connsiteX40-3855" fmla="*/ 121 w 705"/>
              <a:gd name="connsiteY40-3856" fmla="*/ 142 h 232"/>
              <a:gd name="connsiteX41-3857" fmla="*/ 121 w 705"/>
              <a:gd name="connsiteY41-3858" fmla="*/ 142 h 232"/>
              <a:gd name="connsiteX42-3859" fmla="*/ 121 w 705"/>
              <a:gd name="connsiteY42-3860" fmla="*/ 148 h 232"/>
              <a:gd name="connsiteX43-3861" fmla="*/ 121 w 705"/>
              <a:gd name="connsiteY43-3862" fmla="*/ 148 h 232"/>
              <a:gd name="connsiteX44-3863" fmla="*/ 247 w 705"/>
              <a:gd name="connsiteY44-3864" fmla="*/ 137 h 232"/>
              <a:gd name="connsiteX45-3865" fmla="*/ 268 w 705"/>
              <a:gd name="connsiteY45-3866" fmla="*/ 137 h 232"/>
              <a:gd name="connsiteX46-3867" fmla="*/ 289 w 705"/>
              <a:gd name="connsiteY46-3868" fmla="*/ 132 h 232"/>
              <a:gd name="connsiteX47-3869" fmla="*/ 316 w 705"/>
              <a:gd name="connsiteY47-3870" fmla="*/ 132 h 232"/>
              <a:gd name="connsiteX48-3871" fmla="*/ 342 w 705"/>
              <a:gd name="connsiteY48-3872" fmla="*/ 127 h 232"/>
              <a:gd name="connsiteX49-3873" fmla="*/ 395 w 705"/>
              <a:gd name="connsiteY49-3874" fmla="*/ 121 h 232"/>
              <a:gd name="connsiteX50-3875" fmla="*/ 442 w 705"/>
              <a:gd name="connsiteY50-3876" fmla="*/ 116 h 232"/>
              <a:gd name="connsiteX51-3877" fmla="*/ 494 w 705"/>
              <a:gd name="connsiteY51-3878" fmla="*/ 111 h 232"/>
              <a:gd name="connsiteX52-3879" fmla="*/ 542 w 705"/>
              <a:gd name="connsiteY52-3880" fmla="*/ 106 h 232"/>
              <a:gd name="connsiteX53-3881" fmla="*/ 584 w 705"/>
              <a:gd name="connsiteY53-3882" fmla="*/ 100 h 232"/>
              <a:gd name="connsiteX54-3883" fmla="*/ 626 w 705"/>
              <a:gd name="connsiteY54-3884" fmla="*/ 95 h 232"/>
              <a:gd name="connsiteX55-3885" fmla="*/ 668 w 705"/>
              <a:gd name="connsiteY55-3886" fmla="*/ 90 h 232"/>
              <a:gd name="connsiteX56-3887" fmla="*/ 705 w 705"/>
              <a:gd name="connsiteY56-3888" fmla="*/ 84 h 232"/>
              <a:gd name="connsiteX57-3889" fmla="*/ 705 w 705"/>
              <a:gd name="connsiteY57-3890" fmla="*/ 127 h 232"/>
              <a:gd name="connsiteX58-3891" fmla="*/ 700 w 705"/>
              <a:gd name="connsiteY58-3892" fmla="*/ 127 h 232"/>
              <a:gd name="connsiteX59-3893" fmla="*/ 694 w 705"/>
              <a:gd name="connsiteY59-3894" fmla="*/ 127 h 232"/>
              <a:gd name="connsiteX60-3895" fmla="*/ 689 w 705"/>
              <a:gd name="connsiteY60-3896" fmla="*/ 127 h 232"/>
              <a:gd name="connsiteX61-3897" fmla="*/ 684 w 705"/>
              <a:gd name="connsiteY61-3898" fmla="*/ 127 h 232"/>
              <a:gd name="connsiteX62-3899" fmla="*/ 679 w 705"/>
              <a:gd name="connsiteY62-3900" fmla="*/ 127 h 232"/>
              <a:gd name="connsiteX63-3901" fmla="*/ 668 w 705"/>
              <a:gd name="connsiteY63-3902" fmla="*/ 127 h 232"/>
              <a:gd name="connsiteX64-3903" fmla="*/ 658 w 705"/>
              <a:gd name="connsiteY64-3904" fmla="*/ 127 h 232"/>
              <a:gd name="connsiteX65-3905" fmla="*/ 647 w 705"/>
              <a:gd name="connsiteY65-3906" fmla="*/ 132 h 232"/>
              <a:gd name="connsiteX66-3907" fmla="*/ 636 w 705"/>
              <a:gd name="connsiteY66-3908" fmla="*/ 132 h 232"/>
              <a:gd name="connsiteX67-3909" fmla="*/ 621 w 705"/>
              <a:gd name="connsiteY67-3910" fmla="*/ 132 h 232"/>
              <a:gd name="connsiteX68-3911" fmla="*/ 605 w 705"/>
              <a:gd name="connsiteY68-3912" fmla="*/ 132 h 232"/>
              <a:gd name="connsiteX69-3913" fmla="*/ 589 w 705"/>
              <a:gd name="connsiteY69-3914" fmla="*/ 137 h 232"/>
              <a:gd name="connsiteX70-3915" fmla="*/ 573 w 705"/>
              <a:gd name="connsiteY70-3916" fmla="*/ 137 h 232"/>
              <a:gd name="connsiteX71-3917" fmla="*/ 558 w 705"/>
              <a:gd name="connsiteY71-3918" fmla="*/ 137 h 232"/>
              <a:gd name="connsiteX72-3919" fmla="*/ 542 w 705"/>
              <a:gd name="connsiteY72-3920" fmla="*/ 142 h 232"/>
              <a:gd name="connsiteX73-3921" fmla="*/ 521 w 705"/>
              <a:gd name="connsiteY73-3922" fmla="*/ 142 h 232"/>
              <a:gd name="connsiteX74-3923" fmla="*/ 484 w 705"/>
              <a:gd name="connsiteY74-3924" fmla="*/ 148 h 232"/>
              <a:gd name="connsiteX75-3925" fmla="*/ 442 w 705"/>
              <a:gd name="connsiteY75-3926" fmla="*/ 153 h 232"/>
              <a:gd name="connsiteX76-3927" fmla="*/ 410 w 705"/>
              <a:gd name="connsiteY76-3928" fmla="*/ 153 h 232"/>
              <a:gd name="connsiteX77-3929" fmla="*/ 373 w 705"/>
              <a:gd name="connsiteY77-3930" fmla="*/ 158 h 232"/>
              <a:gd name="connsiteX78-3931" fmla="*/ 342 w 705"/>
              <a:gd name="connsiteY78-3932" fmla="*/ 163 h 232"/>
              <a:gd name="connsiteX79-3933" fmla="*/ 310 w 705"/>
              <a:gd name="connsiteY79-3934" fmla="*/ 169 h 232"/>
              <a:gd name="connsiteX80-3935" fmla="*/ 279 w 705"/>
              <a:gd name="connsiteY80-3936" fmla="*/ 174 h 232"/>
              <a:gd name="connsiteX81-3937" fmla="*/ 252 w 705"/>
              <a:gd name="connsiteY81-3938" fmla="*/ 179 h 232"/>
              <a:gd name="connsiteX82-3939" fmla="*/ 221 w 705"/>
              <a:gd name="connsiteY82-3940" fmla="*/ 179 h 232"/>
              <a:gd name="connsiteX83-3941" fmla="*/ 79 w 705"/>
              <a:gd name="connsiteY83-3942" fmla="*/ 221 h 232"/>
              <a:gd name="connsiteX84-3943" fmla="*/ 63 w 705"/>
              <a:gd name="connsiteY84-3944" fmla="*/ 227 h 232"/>
              <a:gd name="connsiteX85-3945" fmla="*/ 58 w 705"/>
              <a:gd name="connsiteY85-3946" fmla="*/ 227 h 232"/>
              <a:gd name="connsiteX86-3947" fmla="*/ 53 w 705"/>
              <a:gd name="connsiteY86-3948" fmla="*/ 227 h 232"/>
              <a:gd name="connsiteX87-3949" fmla="*/ 53 w 705"/>
              <a:gd name="connsiteY87-3950" fmla="*/ 232 h 232"/>
              <a:gd name="connsiteX88-3951" fmla="*/ 47 w 705"/>
              <a:gd name="connsiteY88-3952" fmla="*/ 232 h 232"/>
              <a:gd name="connsiteX89-3953" fmla="*/ 42 w 705"/>
              <a:gd name="connsiteY89-3954" fmla="*/ 227 h 232"/>
              <a:gd name="connsiteX90-3955" fmla="*/ 37 w 705"/>
              <a:gd name="connsiteY90-3956" fmla="*/ 227 h 232"/>
              <a:gd name="connsiteX91-3957" fmla="*/ 32 w 705"/>
              <a:gd name="connsiteY91-3958" fmla="*/ 221 h 232"/>
              <a:gd name="connsiteX92-3959" fmla="*/ 21 w 705"/>
              <a:gd name="connsiteY92-3960" fmla="*/ 216 h 232"/>
              <a:gd name="connsiteX93-3961" fmla="*/ 11 w 705"/>
              <a:gd name="connsiteY93-3962" fmla="*/ 206 h 232"/>
              <a:gd name="connsiteX94-3963" fmla="*/ 5 w 705"/>
              <a:gd name="connsiteY94-3964" fmla="*/ 200 h 232"/>
              <a:gd name="connsiteX95-3965" fmla="*/ 5 w 705"/>
              <a:gd name="connsiteY95-3966" fmla="*/ 190 h 232"/>
              <a:gd name="connsiteX96-3967" fmla="*/ 0 w 705"/>
              <a:gd name="connsiteY96-3968" fmla="*/ 185 h 232"/>
              <a:gd name="connsiteX97-3969" fmla="*/ 5 w 705"/>
              <a:gd name="connsiteY97-3970" fmla="*/ 179 h 232"/>
              <a:gd name="connsiteX98-3971" fmla="*/ 11 w 705"/>
              <a:gd name="connsiteY98-3972" fmla="*/ 174 h 232"/>
              <a:gd name="connsiteX99-3973" fmla="*/ 16 w 705"/>
              <a:gd name="connsiteY99-3974" fmla="*/ 169 h 232"/>
              <a:gd name="connsiteX100-3975" fmla="*/ 26 w 705"/>
              <a:gd name="connsiteY100-3976" fmla="*/ 158 h 232"/>
              <a:gd name="connsiteX101-3977" fmla="*/ 26 w 705"/>
              <a:gd name="connsiteY101-3978" fmla="*/ 158 h 232"/>
              <a:gd name="connsiteX0-3979" fmla="*/ 26 w 705"/>
              <a:gd name="connsiteY0-3980" fmla="*/ 158 h 232"/>
              <a:gd name="connsiteX1-3981" fmla="*/ 37 w 705"/>
              <a:gd name="connsiteY1-3982" fmla="*/ 148 h 232"/>
              <a:gd name="connsiteX2-3983" fmla="*/ 47 w 705"/>
              <a:gd name="connsiteY2-3984" fmla="*/ 137 h 232"/>
              <a:gd name="connsiteX3-3985" fmla="*/ 58 w 705"/>
              <a:gd name="connsiteY3-3986" fmla="*/ 121 h 232"/>
              <a:gd name="connsiteX4-3987" fmla="*/ 68 w 705"/>
              <a:gd name="connsiteY4-3988" fmla="*/ 100 h 232"/>
              <a:gd name="connsiteX5-3989" fmla="*/ 74 w 705"/>
              <a:gd name="connsiteY5-3990" fmla="*/ 79 h 232"/>
              <a:gd name="connsiteX6-3991" fmla="*/ 74 w 705"/>
              <a:gd name="connsiteY6-3992" fmla="*/ 74 h 232"/>
              <a:gd name="connsiteX7-3993" fmla="*/ 74 w 705"/>
              <a:gd name="connsiteY7-3994" fmla="*/ 63 h 232"/>
              <a:gd name="connsiteX8-3995" fmla="*/ 74 w 705"/>
              <a:gd name="connsiteY8-3996" fmla="*/ 58 h 232"/>
              <a:gd name="connsiteX9-3997" fmla="*/ 68 w 705"/>
              <a:gd name="connsiteY9-3998" fmla="*/ 48 h 232"/>
              <a:gd name="connsiteX10-3999" fmla="*/ 68 w 705"/>
              <a:gd name="connsiteY10-4000" fmla="*/ 42 h 232"/>
              <a:gd name="connsiteX11-4001" fmla="*/ 63 w 705"/>
              <a:gd name="connsiteY11-4002" fmla="*/ 37 h 232"/>
              <a:gd name="connsiteX12-4003" fmla="*/ 58 w 705"/>
              <a:gd name="connsiteY12-4004" fmla="*/ 32 h 232"/>
              <a:gd name="connsiteX13-4005" fmla="*/ 53 w 705"/>
              <a:gd name="connsiteY13-4006" fmla="*/ 27 h 232"/>
              <a:gd name="connsiteX14-4007" fmla="*/ 53 w 705"/>
              <a:gd name="connsiteY14-4008" fmla="*/ 21 h 232"/>
              <a:gd name="connsiteX15-4009" fmla="*/ 53 w 705"/>
              <a:gd name="connsiteY15-4010" fmla="*/ 21 h 232"/>
              <a:gd name="connsiteX16-4011" fmla="*/ 53 w 705"/>
              <a:gd name="connsiteY16-4012" fmla="*/ 11 h 232"/>
              <a:gd name="connsiteX17-4013" fmla="*/ 53 w 705"/>
              <a:gd name="connsiteY17-4014" fmla="*/ 11 h 232"/>
              <a:gd name="connsiteX18-4015" fmla="*/ 58 w 705"/>
              <a:gd name="connsiteY18-4016" fmla="*/ 5 h 232"/>
              <a:gd name="connsiteX19-4017" fmla="*/ 63 w 705"/>
              <a:gd name="connsiteY19-4018" fmla="*/ 5 h 232"/>
              <a:gd name="connsiteX20-4019" fmla="*/ 74 w 705"/>
              <a:gd name="connsiteY20-4020" fmla="*/ 0 h 232"/>
              <a:gd name="connsiteX21-4021" fmla="*/ 79 w 705"/>
              <a:gd name="connsiteY21-4022" fmla="*/ 0 h 232"/>
              <a:gd name="connsiteX22-4023" fmla="*/ 89 w 705"/>
              <a:gd name="connsiteY22-4024" fmla="*/ 0 h 232"/>
              <a:gd name="connsiteX23-4025" fmla="*/ 100 w 705"/>
              <a:gd name="connsiteY23-4026" fmla="*/ 5 h 232"/>
              <a:gd name="connsiteX24-4027" fmla="*/ 116 w 705"/>
              <a:gd name="connsiteY24-4028" fmla="*/ 11 h 232"/>
              <a:gd name="connsiteX25-4029" fmla="*/ 126 w 705"/>
              <a:gd name="connsiteY25-4030" fmla="*/ 16 h 232"/>
              <a:gd name="connsiteX26-4031" fmla="*/ 137 w 705"/>
              <a:gd name="connsiteY26-4032" fmla="*/ 21 h 232"/>
              <a:gd name="connsiteX27-4033" fmla="*/ 142 w 705"/>
              <a:gd name="connsiteY27-4034" fmla="*/ 32 h 232"/>
              <a:gd name="connsiteX28-4035" fmla="*/ 147 w 705"/>
              <a:gd name="connsiteY28-4036" fmla="*/ 37 h 232"/>
              <a:gd name="connsiteX29-4037" fmla="*/ 153 w 705"/>
              <a:gd name="connsiteY29-4038" fmla="*/ 42 h 232"/>
              <a:gd name="connsiteX30-4039" fmla="*/ 153 w 705"/>
              <a:gd name="connsiteY30-4040" fmla="*/ 48 h 232"/>
              <a:gd name="connsiteX31-4041" fmla="*/ 153 w 705"/>
              <a:gd name="connsiteY31-4042" fmla="*/ 53 h 232"/>
              <a:gd name="connsiteX32-4043" fmla="*/ 147 w 705"/>
              <a:gd name="connsiteY32-4044" fmla="*/ 69 h 232"/>
              <a:gd name="connsiteX33-4045" fmla="*/ 142 w 705"/>
              <a:gd name="connsiteY33-4046" fmla="*/ 84 h 232"/>
              <a:gd name="connsiteX34-4047" fmla="*/ 137 w 705"/>
              <a:gd name="connsiteY34-4048" fmla="*/ 100 h 232"/>
              <a:gd name="connsiteX35-4049" fmla="*/ 132 w 705"/>
              <a:gd name="connsiteY35-4050" fmla="*/ 111 h 232"/>
              <a:gd name="connsiteX36-4051" fmla="*/ 126 w 705"/>
              <a:gd name="connsiteY36-4052" fmla="*/ 116 h 232"/>
              <a:gd name="connsiteX37-4053" fmla="*/ 126 w 705"/>
              <a:gd name="connsiteY37-4054" fmla="*/ 127 h 232"/>
              <a:gd name="connsiteX38-4055" fmla="*/ 121 w 705"/>
              <a:gd name="connsiteY38-4056" fmla="*/ 132 h 232"/>
              <a:gd name="connsiteX39-4057" fmla="*/ 121 w 705"/>
              <a:gd name="connsiteY39-4058" fmla="*/ 137 h 232"/>
              <a:gd name="connsiteX40-4059" fmla="*/ 121 w 705"/>
              <a:gd name="connsiteY40-4060" fmla="*/ 142 h 232"/>
              <a:gd name="connsiteX41-4061" fmla="*/ 121 w 705"/>
              <a:gd name="connsiteY41-4062" fmla="*/ 142 h 232"/>
              <a:gd name="connsiteX42-4063" fmla="*/ 121 w 705"/>
              <a:gd name="connsiteY42-4064" fmla="*/ 148 h 232"/>
              <a:gd name="connsiteX43-4065" fmla="*/ 121 w 705"/>
              <a:gd name="connsiteY43-4066" fmla="*/ 148 h 232"/>
              <a:gd name="connsiteX44-4067" fmla="*/ 247 w 705"/>
              <a:gd name="connsiteY44-4068" fmla="*/ 137 h 232"/>
              <a:gd name="connsiteX45-4069" fmla="*/ 268 w 705"/>
              <a:gd name="connsiteY45-4070" fmla="*/ 137 h 232"/>
              <a:gd name="connsiteX46-4071" fmla="*/ 289 w 705"/>
              <a:gd name="connsiteY46-4072" fmla="*/ 132 h 232"/>
              <a:gd name="connsiteX47-4073" fmla="*/ 316 w 705"/>
              <a:gd name="connsiteY47-4074" fmla="*/ 132 h 232"/>
              <a:gd name="connsiteX48-4075" fmla="*/ 342 w 705"/>
              <a:gd name="connsiteY48-4076" fmla="*/ 127 h 232"/>
              <a:gd name="connsiteX49-4077" fmla="*/ 395 w 705"/>
              <a:gd name="connsiteY49-4078" fmla="*/ 121 h 232"/>
              <a:gd name="connsiteX50-4079" fmla="*/ 442 w 705"/>
              <a:gd name="connsiteY50-4080" fmla="*/ 116 h 232"/>
              <a:gd name="connsiteX51-4081" fmla="*/ 494 w 705"/>
              <a:gd name="connsiteY51-4082" fmla="*/ 111 h 232"/>
              <a:gd name="connsiteX52-4083" fmla="*/ 542 w 705"/>
              <a:gd name="connsiteY52-4084" fmla="*/ 106 h 232"/>
              <a:gd name="connsiteX53-4085" fmla="*/ 584 w 705"/>
              <a:gd name="connsiteY53-4086" fmla="*/ 100 h 232"/>
              <a:gd name="connsiteX54-4087" fmla="*/ 626 w 705"/>
              <a:gd name="connsiteY54-4088" fmla="*/ 95 h 232"/>
              <a:gd name="connsiteX55-4089" fmla="*/ 668 w 705"/>
              <a:gd name="connsiteY55-4090" fmla="*/ 90 h 232"/>
              <a:gd name="connsiteX56-4091" fmla="*/ 705 w 705"/>
              <a:gd name="connsiteY56-4092" fmla="*/ 84 h 232"/>
              <a:gd name="connsiteX57-4093" fmla="*/ 705 w 705"/>
              <a:gd name="connsiteY57-4094" fmla="*/ 127 h 232"/>
              <a:gd name="connsiteX58-4095" fmla="*/ 700 w 705"/>
              <a:gd name="connsiteY58-4096" fmla="*/ 127 h 232"/>
              <a:gd name="connsiteX59-4097" fmla="*/ 694 w 705"/>
              <a:gd name="connsiteY59-4098" fmla="*/ 127 h 232"/>
              <a:gd name="connsiteX60-4099" fmla="*/ 689 w 705"/>
              <a:gd name="connsiteY60-4100" fmla="*/ 127 h 232"/>
              <a:gd name="connsiteX61-4101" fmla="*/ 684 w 705"/>
              <a:gd name="connsiteY61-4102" fmla="*/ 127 h 232"/>
              <a:gd name="connsiteX62-4103" fmla="*/ 679 w 705"/>
              <a:gd name="connsiteY62-4104" fmla="*/ 127 h 232"/>
              <a:gd name="connsiteX63-4105" fmla="*/ 668 w 705"/>
              <a:gd name="connsiteY63-4106" fmla="*/ 127 h 232"/>
              <a:gd name="connsiteX64-4107" fmla="*/ 658 w 705"/>
              <a:gd name="connsiteY64-4108" fmla="*/ 127 h 232"/>
              <a:gd name="connsiteX65-4109" fmla="*/ 647 w 705"/>
              <a:gd name="connsiteY65-4110" fmla="*/ 132 h 232"/>
              <a:gd name="connsiteX66-4111" fmla="*/ 636 w 705"/>
              <a:gd name="connsiteY66-4112" fmla="*/ 132 h 232"/>
              <a:gd name="connsiteX67-4113" fmla="*/ 621 w 705"/>
              <a:gd name="connsiteY67-4114" fmla="*/ 132 h 232"/>
              <a:gd name="connsiteX68-4115" fmla="*/ 605 w 705"/>
              <a:gd name="connsiteY68-4116" fmla="*/ 132 h 232"/>
              <a:gd name="connsiteX69-4117" fmla="*/ 589 w 705"/>
              <a:gd name="connsiteY69-4118" fmla="*/ 137 h 232"/>
              <a:gd name="connsiteX70-4119" fmla="*/ 573 w 705"/>
              <a:gd name="connsiteY70-4120" fmla="*/ 137 h 232"/>
              <a:gd name="connsiteX71-4121" fmla="*/ 558 w 705"/>
              <a:gd name="connsiteY71-4122" fmla="*/ 137 h 232"/>
              <a:gd name="connsiteX72-4123" fmla="*/ 542 w 705"/>
              <a:gd name="connsiteY72-4124" fmla="*/ 142 h 232"/>
              <a:gd name="connsiteX73-4125" fmla="*/ 521 w 705"/>
              <a:gd name="connsiteY73-4126" fmla="*/ 142 h 232"/>
              <a:gd name="connsiteX74-4127" fmla="*/ 484 w 705"/>
              <a:gd name="connsiteY74-4128" fmla="*/ 148 h 232"/>
              <a:gd name="connsiteX75-4129" fmla="*/ 442 w 705"/>
              <a:gd name="connsiteY75-4130" fmla="*/ 153 h 232"/>
              <a:gd name="connsiteX76-4131" fmla="*/ 410 w 705"/>
              <a:gd name="connsiteY76-4132" fmla="*/ 153 h 232"/>
              <a:gd name="connsiteX77-4133" fmla="*/ 373 w 705"/>
              <a:gd name="connsiteY77-4134" fmla="*/ 158 h 232"/>
              <a:gd name="connsiteX78-4135" fmla="*/ 342 w 705"/>
              <a:gd name="connsiteY78-4136" fmla="*/ 163 h 232"/>
              <a:gd name="connsiteX79-4137" fmla="*/ 310 w 705"/>
              <a:gd name="connsiteY79-4138" fmla="*/ 169 h 232"/>
              <a:gd name="connsiteX80-4139" fmla="*/ 279 w 705"/>
              <a:gd name="connsiteY80-4140" fmla="*/ 174 h 232"/>
              <a:gd name="connsiteX81-4141" fmla="*/ 221 w 705"/>
              <a:gd name="connsiteY81-4142" fmla="*/ 179 h 232"/>
              <a:gd name="connsiteX82-4143" fmla="*/ 79 w 705"/>
              <a:gd name="connsiteY82-4144" fmla="*/ 221 h 232"/>
              <a:gd name="connsiteX83-4145" fmla="*/ 63 w 705"/>
              <a:gd name="connsiteY83-4146" fmla="*/ 227 h 232"/>
              <a:gd name="connsiteX84-4147" fmla="*/ 58 w 705"/>
              <a:gd name="connsiteY84-4148" fmla="*/ 227 h 232"/>
              <a:gd name="connsiteX85-4149" fmla="*/ 53 w 705"/>
              <a:gd name="connsiteY85-4150" fmla="*/ 227 h 232"/>
              <a:gd name="connsiteX86-4151" fmla="*/ 53 w 705"/>
              <a:gd name="connsiteY86-4152" fmla="*/ 232 h 232"/>
              <a:gd name="connsiteX87-4153" fmla="*/ 47 w 705"/>
              <a:gd name="connsiteY87-4154" fmla="*/ 232 h 232"/>
              <a:gd name="connsiteX88-4155" fmla="*/ 42 w 705"/>
              <a:gd name="connsiteY88-4156" fmla="*/ 227 h 232"/>
              <a:gd name="connsiteX89-4157" fmla="*/ 37 w 705"/>
              <a:gd name="connsiteY89-4158" fmla="*/ 227 h 232"/>
              <a:gd name="connsiteX90-4159" fmla="*/ 32 w 705"/>
              <a:gd name="connsiteY90-4160" fmla="*/ 221 h 232"/>
              <a:gd name="connsiteX91-4161" fmla="*/ 21 w 705"/>
              <a:gd name="connsiteY91-4162" fmla="*/ 216 h 232"/>
              <a:gd name="connsiteX92-4163" fmla="*/ 11 w 705"/>
              <a:gd name="connsiteY92-4164" fmla="*/ 206 h 232"/>
              <a:gd name="connsiteX93-4165" fmla="*/ 5 w 705"/>
              <a:gd name="connsiteY93-4166" fmla="*/ 200 h 232"/>
              <a:gd name="connsiteX94-4167" fmla="*/ 5 w 705"/>
              <a:gd name="connsiteY94-4168" fmla="*/ 190 h 232"/>
              <a:gd name="connsiteX95-4169" fmla="*/ 0 w 705"/>
              <a:gd name="connsiteY95-4170" fmla="*/ 185 h 232"/>
              <a:gd name="connsiteX96-4171" fmla="*/ 5 w 705"/>
              <a:gd name="connsiteY96-4172" fmla="*/ 179 h 232"/>
              <a:gd name="connsiteX97-4173" fmla="*/ 11 w 705"/>
              <a:gd name="connsiteY97-4174" fmla="*/ 174 h 232"/>
              <a:gd name="connsiteX98-4175" fmla="*/ 16 w 705"/>
              <a:gd name="connsiteY98-4176" fmla="*/ 169 h 232"/>
              <a:gd name="connsiteX99-4177" fmla="*/ 26 w 705"/>
              <a:gd name="connsiteY99-4178" fmla="*/ 158 h 232"/>
              <a:gd name="connsiteX100-4179" fmla="*/ 26 w 705"/>
              <a:gd name="connsiteY100-4180" fmla="*/ 158 h 232"/>
              <a:gd name="connsiteX0-4181" fmla="*/ 26 w 705"/>
              <a:gd name="connsiteY0-4182" fmla="*/ 158 h 232"/>
              <a:gd name="connsiteX1-4183" fmla="*/ 37 w 705"/>
              <a:gd name="connsiteY1-4184" fmla="*/ 148 h 232"/>
              <a:gd name="connsiteX2-4185" fmla="*/ 47 w 705"/>
              <a:gd name="connsiteY2-4186" fmla="*/ 137 h 232"/>
              <a:gd name="connsiteX3-4187" fmla="*/ 58 w 705"/>
              <a:gd name="connsiteY3-4188" fmla="*/ 121 h 232"/>
              <a:gd name="connsiteX4-4189" fmla="*/ 68 w 705"/>
              <a:gd name="connsiteY4-4190" fmla="*/ 100 h 232"/>
              <a:gd name="connsiteX5-4191" fmla="*/ 74 w 705"/>
              <a:gd name="connsiteY5-4192" fmla="*/ 79 h 232"/>
              <a:gd name="connsiteX6-4193" fmla="*/ 74 w 705"/>
              <a:gd name="connsiteY6-4194" fmla="*/ 74 h 232"/>
              <a:gd name="connsiteX7-4195" fmla="*/ 74 w 705"/>
              <a:gd name="connsiteY7-4196" fmla="*/ 63 h 232"/>
              <a:gd name="connsiteX8-4197" fmla="*/ 74 w 705"/>
              <a:gd name="connsiteY8-4198" fmla="*/ 58 h 232"/>
              <a:gd name="connsiteX9-4199" fmla="*/ 68 w 705"/>
              <a:gd name="connsiteY9-4200" fmla="*/ 48 h 232"/>
              <a:gd name="connsiteX10-4201" fmla="*/ 68 w 705"/>
              <a:gd name="connsiteY10-4202" fmla="*/ 42 h 232"/>
              <a:gd name="connsiteX11-4203" fmla="*/ 63 w 705"/>
              <a:gd name="connsiteY11-4204" fmla="*/ 37 h 232"/>
              <a:gd name="connsiteX12-4205" fmla="*/ 58 w 705"/>
              <a:gd name="connsiteY12-4206" fmla="*/ 32 h 232"/>
              <a:gd name="connsiteX13-4207" fmla="*/ 53 w 705"/>
              <a:gd name="connsiteY13-4208" fmla="*/ 27 h 232"/>
              <a:gd name="connsiteX14-4209" fmla="*/ 53 w 705"/>
              <a:gd name="connsiteY14-4210" fmla="*/ 21 h 232"/>
              <a:gd name="connsiteX15-4211" fmla="*/ 53 w 705"/>
              <a:gd name="connsiteY15-4212" fmla="*/ 21 h 232"/>
              <a:gd name="connsiteX16-4213" fmla="*/ 53 w 705"/>
              <a:gd name="connsiteY16-4214" fmla="*/ 11 h 232"/>
              <a:gd name="connsiteX17-4215" fmla="*/ 53 w 705"/>
              <a:gd name="connsiteY17-4216" fmla="*/ 11 h 232"/>
              <a:gd name="connsiteX18-4217" fmla="*/ 58 w 705"/>
              <a:gd name="connsiteY18-4218" fmla="*/ 5 h 232"/>
              <a:gd name="connsiteX19-4219" fmla="*/ 63 w 705"/>
              <a:gd name="connsiteY19-4220" fmla="*/ 5 h 232"/>
              <a:gd name="connsiteX20-4221" fmla="*/ 74 w 705"/>
              <a:gd name="connsiteY20-4222" fmla="*/ 0 h 232"/>
              <a:gd name="connsiteX21-4223" fmla="*/ 79 w 705"/>
              <a:gd name="connsiteY21-4224" fmla="*/ 0 h 232"/>
              <a:gd name="connsiteX22-4225" fmla="*/ 89 w 705"/>
              <a:gd name="connsiteY22-4226" fmla="*/ 0 h 232"/>
              <a:gd name="connsiteX23-4227" fmla="*/ 100 w 705"/>
              <a:gd name="connsiteY23-4228" fmla="*/ 5 h 232"/>
              <a:gd name="connsiteX24-4229" fmla="*/ 116 w 705"/>
              <a:gd name="connsiteY24-4230" fmla="*/ 11 h 232"/>
              <a:gd name="connsiteX25-4231" fmla="*/ 126 w 705"/>
              <a:gd name="connsiteY25-4232" fmla="*/ 16 h 232"/>
              <a:gd name="connsiteX26-4233" fmla="*/ 137 w 705"/>
              <a:gd name="connsiteY26-4234" fmla="*/ 21 h 232"/>
              <a:gd name="connsiteX27-4235" fmla="*/ 142 w 705"/>
              <a:gd name="connsiteY27-4236" fmla="*/ 32 h 232"/>
              <a:gd name="connsiteX28-4237" fmla="*/ 147 w 705"/>
              <a:gd name="connsiteY28-4238" fmla="*/ 37 h 232"/>
              <a:gd name="connsiteX29-4239" fmla="*/ 153 w 705"/>
              <a:gd name="connsiteY29-4240" fmla="*/ 42 h 232"/>
              <a:gd name="connsiteX30-4241" fmla="*/ 153 w 705"/>
              <a:gd name="connsiteY30-4242" fmla="*/ 48 h 232"/>
              <a:gd name="connsiteX31-4243" fmla="*/ 153 w 705"/>
              <a:gd name="connsiteY31-4244" fmla="*/ 53 h 232"/>
              <a:gd name="connsiteX32-4245" fmla="*/ 147 w 705"/>
              <a:gd name="connsiteY32-4246" fmla="*/ 69 h 232"/>
              <a:gd name="connsiteX33-4247" fmla="*/ 142 w 705"/>
              <a:gd name="connsiteY33-4248" fmla="*/ 84 h 232"/>
              <a:gd name="connsiteX34-4249" fmla="*/ 137 w 705"/>
              <a:gd name="connsiteY34-4250" fmla="*/ 100 h 232"/>
              <a:gd name="connsiteX35-4251" fmla="*/ 132 w 705"/>
              <a:gd name="connsiteY35-4252" fmla="*/ 111 h 232"/>
              <a:gd name="connsiteX36-4253" fmla="*/ 126 w 705"/>
              <a:gd name="connsiteY36-4254" fmla="*/ 116 h 232"/>
              <a:gd name="connsiteX37-4255" fmla="*/ 126 w 705"/>
              <a:gd name="connsiteY37-4256" fmla="*/ 127 h 232"/>
              <a:gd name="connsiteX38-4257" fmla="*/ 121 w 705"/>
              <a:gd name="connsiteY38-4258" fmla="*/ 132 h 232"/>
              <a:gd name="connsiteX39-4259" fmla="*/ 121 w 705"/>
              <a:gd name="connsiteY39-4260" fmla="*/ 137 h 232"/>
              <a:gd name="connsiteX40-4261" fmla="*/ 121 w 705"/>
              <a:gd name="connsiteY40-4262" fmla="*/ 142 h 232"/>
              <a:gd name="connsiteX41-4263" fmla="*/ 121 w 705"/>
              <a:gd name="connsiteY41-4264" fmla="*/ 142 h 232"/>
              <a:gd name="connsiteX42-4265" fmla="*/ 121 w 705"/>
              <a:gd name="connsiteY42-4266" fmla="*/ 148 h 232"/>
              <a:gd name="connsiteX43-4267" fmla="*/ 121 w 705"/>
              <a:gd name="connsiteY43-4268" fmla="*/ 148 h 232"/>
              <a:gd name="connsiteX44-4269" fmla="*/ 247 w 705"/>
              <a:gd name="connsiteY44-4270" fmla="*/ 137 h 232"/>
              <a:gd name="connsiteX45-4271" fmla="*/ 268 w 705"/>
              <a:gd name="connsiteY45-4272" fmla="*/ 137 h 232"/>
              <a:gd name="connsiteX46-4273" fmla="*/ 289 w 705"/>
              <a:gd name="connsiteY46-4274" fmla="*/ 132 h 232"/>
              <a:gd name="connsiteX47-4275" fmla="*/ 316 w 705"/>
              <a:gd name="connsiteY47-4276" fmla="*/ 132 h 232"/>
              <a:gd name="connsiteX48-4277" fmla="*/ 342 w 705"/>
              <a:gd name="connsiteY48-4278" fmla="*/ 127 h 232"/>
              <a:gd name="connsiteX49-4279" fmla="*/ 395 w 705"/>
              <a:gd name="connsiteY49-4280" fmla="*/ 121 h 232"/>
              <a:gd name="connsiteX50-4281" fmla="*/ 442 w 705"/>
              <a:gd name="connsiteY50-4282" fmla="*/ 116 h 232"/>
              <a:gd name="connsiteX51-4283" fmla="*/ 494 w 705"/>
              <a:gd name="connsiteY51-4284" fmla="*/ 111 h 232"/>
              <a:gd name="connsiteX52-4285" fmla="*/ 542 w 705"/>
              <a:gd name="connsiteY52-4286" fmla="*/ 106 h 232"/>
              <a:gd name="connsiteX53-4287" fmla="*/ 584 w 705"/>
              <a:gd name="connsiteY53-4288" fmla="*/ 100 h 232"/>
              <a:gd name="connsiteX54-4289" fmla="*/ 626 w 705"/>
              <a:gd name="connsiteY54-4290" fmla="*/ 95 h 232"/>
              <a:gd name="connsiteX55-4291" fmla="*/ 668 w 705"/>
              <a:gd name="connsiteY55-4292" fmla="*/ 90 h 232"/>
              <a:gd name="connsiteX56-4293" fmla="*/ 705 w 705"/>
              <a:gd name="connsiteY56-4294" fmla="*/ 84 h 232"/>
              <a:gd name="connsiteX57-4295" fmla="*/ 705 w 705"/>
              <a:gd name="connsiteY57-4296" fmla="*/ 127 h 232"/>
              <a:gd name="connsiteX58-4297" fmla="*/ 700 w 705"/>
              <a:gd name="connsiteY58-4298" fmla="*/ 127 h 232"/>
              <a:gd name="connsiteX59-4299" fmla="*/ 694 w 705"/>
              <a:gd name="connsiteY59-4300" fmla="*/ 127 h 232"/>
              <a:gd name="connsiteX60-4301" fmla="*/ 689 w 705"/>
              <a:gd name="connsiteY60-4302" fmla="*/ 127 h 232"/>
              <a:gd name="connsiteX61-4303" fmla="*/ 684 w 705"/>
              <a:gd name="connsiteY61-4304" fmla="*/ 127 h 232"/>
              <a:gd name="connsiteX62-4305" fmla="*/ 679 w 705"/>
              <a:gd name="connsiteY62-4306" fmla="*/ 127 h 232"/>
              <a:gd name="connsiteX63-4307" fmla="*/ 668 w 705"/>
              <a:gd name="connsiteY63-4308" fmla="*/ 127 h 232"/>
              <a:gd name="connsiteX64-4309" fmla="*/ 658 w 705"/>
              <a:gd name="connsiteY64-4310" fmla="*/ 127 h 232"/>
              <a:gd name="connsiteX65-4311" fmla="*/ 647 w 705"/>
              <a:gd name="connsiteY65-4312" fmla="*/ 132 h 232"/>
              <a:gd name="connsiteX66-4313" fmla="*/ 636 w 705"/>
              <a:gd name="connsiteY66-4314" fmla="*/ 132 h 232"/>
              <a:gd name="connsiteX67-4315" fmla="*/ 621 w 705"/>
              <a:gd name="connsiteY67-4316" fmla="*/ 132 h 232"/>
              <a:gd name="connsiteX68-4317" fmla="*/ 605 w 705"/>
              <a:gd name="connsiteY68-4318" fmla="*/ 132 h 232"/>
              <a:gd name="connsiteX69-4319" fmla="*/ 589 w 705"/>
              <a:gd name="connsiteY69-4320" fmla="*/ 137 h 232"/>
              <a:gd name="connsiteX70-4321" fmla="*/ 573 w 705"/>
              <a:gd name="connsiteY70-4322" fmla="*/ 137 h 232"/>
              <a:gd name="connsiteX71-4323" fmla="*/ 558 w 705"/>
              <a:gd name="connsiteY71-4324" fmla="*/ 137 h 232"/>
              <a:gd name="connsiteX72-4325" fmla="*/ 542 w 705"/>
              <a:gd name="connsiteY72-4326" fmla="*/ 142 h 232"/>
              <a:gd name="connsiteX73-4327" fmla="*/ 521 w 705"/>
              <a:gd name="connsiteY73-4328" fmla="*/ 142 h 232"/>
              <a:gd name="connsiteX74-4329" fmla="*/ 484 w 705"/>
              <a:gd name="connsiteY74-4330" fmla="*/ 148 h 232"/>
              <a:gd name="connsiteX75-4331" fmla="*/ 442 w 705"/>
              <a:gd name="connsiteY75-4332" fmla="*/ 153 h 232"/>
              <a:gd name="connsiteX76-4333" fmla="*/ 410 w 705"/>
              <a:gd name="connsiteY76-4334" fmla="*/ 153 h 232"/>
              <a:gd name="connsiteX77-4335" fmla="*/ 373 w 705"/>
              <a:gd name="connsiteY77-4336" fmla="*/ 158 h 232"/>
              <a:gd name="connsiteX78-4337" fmla="*/ 342 w 705"/>
              <a:gd name="connsiteY78-4338" fmla="*/ 163 h 232"/>
              <a:gd name="connsiteX79-4339" fmla="*/ 310 w 705"/>
              <a:gd name="connsiteY79-4340" fmla="*/ 169 h 232"/>
              <a:gd name="connsiteX80-4341" fmla="*/ 279 w 705"/>
              <a:gd name="connsiteY80-4342" fmla="*/ 174 h 232"/>
              <a:gd name="connsiteX81-4343" fmla="*/ 79 w 705"/>
              <a:gd name="connsiteY81-4344" fmla="*/ 221 h 232"/>
              <a:gd name="connsiteX82-4345" fmla="*/ 63 w 705"/>
              <a:gd name="connsiteY82-4346" fmla="*/ 227 h 232"/>
              <a:gd name="connsiteX83-4347" fmla="*/ 58 w 705"/>
              <a:gd name="connsiteY83-4348" fmla="*/ 227 h 232"/>
              <a:gd name="connsiteX84-4349" fmla="*/ 53 w 705"/>
              <a:gd name="connsiteY84-4350" fmla="*/ 227 h 232"/>
              <a:gd name="connsiteX85-4351" fmla="*/ 53 w 705"/>
              <a:gd name="connsiteY85-4352" fmla="*/ 232 h 232"/>
              <a:gd name="connsiteX86-4353" fmla="*/ 47 w 705"/>
              <a:gd name="connsiteY86-4354" fmla="*/ 232 h 232"/>
              <a:gd name="connsiteX87-4355" fmla="*/ 42 w 705"/>
              <a:gd name="connsiteY87-4356" fmla="*/ 227 h 232"/>
              <a:gd name="connsiteX88-4357" fmla="*/ 37 w 705"/>
              <a:gd name="connsiteY88-4358" fmla="*/ 227 h 232"/>
              <a:gd name="connsiteX89-4359" fmla="*/ 32 w 705"/>
              <a:gd name="connsiteY89-4360" fmla="*/ 221 h 232"/>
              <a:gd name="connsiteX90-4361" fmla="*/ 21 w 705"/>
              <a:gd name="connsiteY90-4362" fmla="*/ 216 h 232"/>
              <a:gd name="connsiteX91-4363" fmla="*/ 11 w 705"/>
              <a:gd name="connsiteY91-4364" fmla="*/ 206 h 232"/>
              <a:gd name="connsiteX92-4365" fmla="*/ 5 w 705"/>
              <a:gd name="connsiteY92-4366" fmla="*/ 200 h 232"/>
              <a:gd name="connsiteX93-4367" fmla="*/ 5 w 705"/>
              <a:gd name="connsiteY93-4368" fmla="*/ 190 h 232"/>
              <a:gd name="connsiteX94-4369" fmla="*/ 0 w 705"/>
              <a:gd name="connsiteY94-4370" fmla="*/ 185 h 232"/>
              <a:gd name="connsiteX95-4371" fmla="*/ 5 w 705"/>
              <a:gd name="connsiteY95-4372" fmla="*/ 179 h 232"/>
              <a:gd name="connsiteX96-4373" fmla="*/ 11 w 705"/>
              <a:gd name="connsiteY96-4374" fmla="*/ 174 h 232"/>
              <a:gd name="connsiteX97-4375" fmla="*/ 16 w 705"/>
              <a:gd name="connsiteY97-4376" fmla="*/ 169 h 232"/>
              <a:gd name="connsiteX98-4377" fmla="*/ 26 w 705"/>
              <a:gd name="connsiteY98-4378" fmla="*/ 158 h 232"/>
              <a:gd name="connsiteX99-4379" fmla="*/ 26 w 705"/>
              <a:gd name="connsiteY99-4380" fmla="*/ 158 h 232"/>
              <a:gd name="connsiteX0-4381" fmla="*/ 26 w 705"/>
              <a:gd name="connsiteY0-4382" fmla="*/ 158 h 232"/>
              <a:gd name="connsiteX1-4383" fmla="*/ 37 w 705"/>
              <a:gd name="connsiteY1-4384" fmla="*/ 148 h 232"/>
              <a:gd name="connsiteX2-4385" fmla="*/ 47 w 705"/>
              <a:gd name="connsiteY2-4386" fmla="*/ 137 h 232"/>
              <a:gd name="connsiteX3-4387" fmla="*/ 58 w 705"/>
              <a:gd name="connsiteY3-4388" fmla="*/ 121 h 232"/>
              <a:gd name="connsiteX4-4389" fmla="*/ 68 w 705"/>
              <a:gd name="connsiteY4-4390" fmla="*/ 100 h 232"/>
              <a:gd name="connsiteX5-4391" fmla="*/ 74 w 705"/>
              <a:gd name="connsiteY5-4392" fmla="*/ 79 h 232"/>
              <a:gd name="connsiteX6-4393" fmla="*/ 74 w 705"/>
              <a:gd name="connsiteY6-4394" fmla="*/ 74 h 232"/>
              <a:gd name="connsiteX7-4395" fmla="*/ 74 w 705"/>
              <a:gd name="connsiteY7-4396" fmla="*/ 63 h 232"/>
              <a:gd name="connsiteX8-4397" fmla="*/ 74 w 705"/>
              <a:gd name="connsiteY8-4398" fmla="*/ 58 h 232"/>
              <a:gd name="connsiteX9-4399" fmla="*/ 68 w 705"/>
              <a:gd name="connsiteY9-4400" fmla="*/ 48 h 232"/>
              <a:gd name="connsiteX10-4401" fmla="*/ 68 w 705"/>
              <a:gd name="connsiteY10-4402" fmla="*/ 42 h 232"/>
              <a:gd name="connsiteX11-4403" fmla="*/ 63 w 705"/>
              <a:gd name="connsiteY11-4404" fmla="*/ 37 h 232"/>
              <a:gd name="connsiteX12-4405" fmla="*/ 58 w 705"/>
              <a:gd name="connsiteY12-4406" fmla="*/ 32 h 232"/>
              <a:gd name="connsiteX13-4407" fmla="*/ 53 w 705"/>
              <a:gd name="connsiteY13-4408" fmla="*/ 27 h 232"/>
              <a:gd name="connsiteX14-4409" fmla="*/ 53 w 705"/>
              <a:gd name="connsiteY14-4410" fmla="*/ 21 h 232"/>
              <a:gd name="connsiteX15-4411" fmla="*/ 53 w 705"/>
              <a:gd name="connsiteY15-4412" fmla="*/ 21 h 232"/>
              <a:gd name="connsiteX16-4413" fmla="*/ 53 w 705"/>
              <a:gd name="connsiteY16-4414" fmla="*/ 11 h 232"/>
              <a:gd name="connsiteX17-4415" fmla="*/ 53 w 705"/>
              <a:gd name="connsiteY17-4416" fmla="*/ 11 h 232"/>
              <a:gd name="connsiteX18-4417" fmla="*/ 58 w 705"/>
              <a:gd name="connsiteY18-4418" fmla="*/ 5 h 232"/>
              <a:gd name="connsiteX19-4419" fmla="*/ 63 w 705"/>
              <a:gd name="connsiteY19-4420" fmla="*/ 5 h 232"/>
              <a:gd name="connsiteX20-4421" fmla="*/ 74 w 705"/>
              <a:gd name="connsiteY20-4422" fmla="*/ 0 h 232"/>
              <a:gd name="connsiteX21-4423" fmla="*/ 79 w 705"/>
              <a:gd name="connsiteY21-4424" fmla="*/ 0 h 232"/>
              <a:gd name="connsiteX22-4425" fmla="*/ 89 w 705"/>
              <a:gd name="connsiteY22-4426" fmla="*/ 0 h 232"/>
              <a:gd name="connsiteX23-4427" fmla="*/ 100 w 705"/>
              <a:gd name="connsiteY23-4428" fmla="*/ 5 h 232"/>
              <a:gd name="connsiteX24-4429" fmla="*/ 116 w 705"/>
              <a:gd name="connsiteY24-4430" fmla="*/ 11 h 232"/>
              <a:gd name="connsiteX25-4431" fmla="*/ 126 w 705"/>
              <a:gd name="connsiteY25-4432" fmla="*/ 16 h 232"/>
              <a:gd name="connsiteX26-4433" fmla="*/ 137 w 705"/>
              <a:gd name="connsiteY26-4434" fmla="*/ 21 h 232"/>
              <a:gd name="connsiteX27-4435" fmla="*/ 142 w 705"/>
              <a:gd name="connsiteY27-4436" fmla="*/ 32 h 232"/>
              <a:gd name="connsiteX28-4437" fmla="*/ 147 w 705"/>
              <a:gd name="connsiteY28-4438" fmla="*/ 37 h 232"/>
              <a:gd name="connsiteX29-4439" fmla="*/ 153 w 705"/>
              <a:gd name="connsiteY29-4440" fmla="*/ 42 h 232"/>
              <a:gd name="connsiteX30-4441" fmla="*/ 153 w 705"/>
              <a:gd name="connsiteY30-4442" fmla="*/ 48 h 232"/>
              <a:gd name="connsiteX31-4443" fmla="*/ 153 w 705"/>
              <a:gd name="connsiteY31-4444" fmla="*/ 53 h 232"/>
              <a:gd name="connsiteX32-4445" fmla="*/ 147 w 705"/>
              <a:gd name="connsiteY32-4446" fmla="*/ 69 h 232"/>
              <a:gd name="connsiteX33-4447" fmla="*/ 142 w 705"/>
              <a:gd name="connsiteY33-4448" fmla="*/ 84 h 232"/>
              <a:gd name="connsiteX34-4449" fmla="*/ 137 w 705"/>
              <a:gd name="connsiteY34-4450" fmla="*/ 100 h 232"/>
              <a:gd name="connsiteX35-4451" fmla="*/ 132 w 705"/>
              <a:gd name="connsiteY35-4452" fmla="*/ 111 h 232"/>
              <a:gd name="connsiteX36-4453" fmla="*/ 126 w 705"/>
              <a:gd name="connsiteY36-4454" fmla="*/ 116 h 232"/>
              <a:gd name="connsiteX37-4455" fmla="*/ 126 w 705"/>
              <a:gd name="connsiteY37-4456" fmla="*/ 127 h 232"/>
              <a:gd name="connsiteX38-4457" fmla="*/ 121 w 705"/>
              <a:gd name="connsiteY38-4458" fmla="*/ 132 h 232"/>
              <a:gd name="connsiteX39-4459" fmla="*/ 121 w 705"/>
              <a:gd name="connsiteY39-4460" fmla="*/ 137 h 232"/>
              <a:gd name="connsiteX40-4461" fmla="*/ 121 w 705"/>
              <a:gd name="connsiteY40-4462" fmla="*/ 142 h 232"/>
              <a:gd name="connsiteX41-4463" fmla="*/ 121 w 705"/>
              <a:gd name="connsiteY41-4464" fmla="*/ 142 h 232"/>
              <a:gd name="connsiteX42-4465" fmla="*/ 121 w 705"/>
              <a:gd name="connsiteY42-4466" fmla="*/ 148 h 232"/>
              <a:gd name="connsiteX43-4467" fmla="*/ 121 w 705"/>
              <a:gd name="connsiteY43-4468" fmla="*/ 148 h 232"/>
              <a:gd name="connsiteX44-4469" fmla="*/ 268 w 705"/>
              <a:gd name="connsiteY44-4470" fmla="*/ 137 h 232"/>
              <a:gd name="connsiteX45-4471" fmla="*/ 289 w 705"/>
              <a:gd name="connsiteY45-4472" fmla="*/ 132 h 232"/>
              <a:gd name="connsiteX46-4473" fmla="*/ 316 w 705"/>
              <a:gd name="connsiteY46-4474" fmla="*/ 132 h 232"/>
              <a:gd name="connsiteX47-4475" fmla="*/ 342 w 705"/>
              <a:gd name="connsiteY47-4476" fmla="*/ 127 h 232"/>
              <a:gd name="connsiteX48-4477" fmla="*/ 395 w 705"/>
              <a:gd name="connsiteY48-4478" fmla="*/ 121 h 232"/>
              <a:gd name="connsiteX49-4479" fmla="*/ 442 w 705"/>
              <a:gd name="connsiteY49-4480" fmla="*/ 116 h 232"/>
              <a:gd name="connsiteX50-4481" fmla="*/ 494 w 705"/>
              <a:gd name="connsiteY50-4482" fmla="*/ 111 h 232"/>
              <a:gd name="connsiteX51-4483" fmla="*/ 542 w 705"/>
              <a:gd name="connsiteY51-4484" fmla="*/ 106 h 232"/>
              <a:gd name="connsiteX52-4485" fmla="*/ 584 w 705"/>
              <a:gd name="connsiteY52-4486" fmla="*/ 100 h 232"/>
              <a:gd name="connsiteX53-4487" fmla="*/ 626 w 705"/>
              <a:gd name="connsiteY53-4488" fmla="*/ 95 h 232"/>
              <a:gd name="connsiteX54-4489" fmla="*/ 668 w 705"/>
              <a:gd name="connsiteY54-4490" fmla="*/ 90 h 232"/>
              <a:gd name="connsiteX55-4491" fmla="*/ 705 w 705"/>
              <a:gd name="connsiteY55-4492" fmla="*/ 84 h 232"/>
              <a:gd name="connsiteX56-4493" fmla="*/ 705 w 705"/>
              <a:gd name="connsiteY56-4494" fmla="*/ 127 h 232"/>
              <a:gd name="connsiteX57-4495" fmla="*/ 700 w 705"/>
              <a:gd name="connsiteY57-4496" fmla="*/ 127 h 232"/>
              <a:gd name="connsiteX58-4497" fmla="*/ 694 w 705"/>
              <a:gd name="connsiteY58-4498" fmla="*/ 127 h 232"/>
              <a:gd name="connsiteX59-4499" fmla="*/ 689 w 705"/>
              <a:gd name="connsiteY59-4500" fmla="*/ 127 h 232"/>
              <a:gd name="connsiteX60-4501" fmla="*/ 684 w 705"/>
              <a:gd name="connsiteY60-4502" fmla="*/ 127 h 232"/>
              <a:gd name="connsiteX61-4503" fmla="*/ 679 w 705"/>
              <a:gd name="connsiteY61-4504" fmla="*/ 127 h 232"/>
              <a:gd name="connsiteX62-4505" fmla="*/ 668 w 705"/>
              <a:gd name="connsiteY62-4506" fmla="*/ 127 h 232"/>
              <a:gd name="connsiteX63-4507" fmla="*/ 658 w 705"/>
              <a:gd name="connsiteY63-4508" fmla="*/ 127 h 232"/>
              <a:gd name="connsiteX64-4509" fmla="*/ 647 w 705"/>
              <a:gd name="connsiteY64-4510" fmla="*/ 132 h 232"/>
              <a:gd name="connsiteX65-4511" fmla="*/ 636 w 705"/>
              <a:gd name="connsiteY65-4512" fmla="*/ 132 h 232"/>
              <a:gd name="connsiteX66-4513" fmla="*/ 621 w 705"/>
              <a:gd name="connsiteY66-4514" fmla="*/ 132 h 232"/>
              <a:gd name="connsiteX67-4515" fmla="*/ 605 w 705"/>
              <a:gd name="connsiteY67-4516" fmla="*/ 132 h 232"/>
              <a:gd name="connsiteX68-4517" fmla="*/ 589 w 705"/>
              <a:gd name="connsiteY68-4518" fmla="*/ 137 h 232"/>
              <a:gd name="connsiteX69-4519" fmla="*/ 573 w 705"/>
              <a:gd name="connsiteY69-4520" fmla="*/ 137 h 232"/>
              <a:gd name="connsiteX70-4521" fmla="*/ 558 w 705"/>
              <a:gd name="connsiteY70-4522" fmla="*/ 137 h 232"/>
              <a:gd name="connsiteX71-4523" fmla="*/ 542 w 705"/>
              <a:gd name="connsiteY71-4524" fmla="*/ 142 h 232"/>
              <a:gd name="connsiteX72-4525" fmla="*/ 521 w 705"/>
              <a:gd name="connsiteY72-4526" fmla="*/ 142 h 232"/>
              <a:gd name="connsiteX73-4527" fmla="*/ 484 w 705"/>
              <a:gd name="connsiteY73-4528" fmla="*/ 148 h 232"/>
              <a:gd name="connsiteX74-4529" fmla="*/ 442 w 705"/>
              <a:gd name="connsiteY74-4530" fmla="*/ 153 h 232"/>
              <a:gd name="connsiteX75-4531" fmla="*/ 410 w 705"/>
              <a:gd name="connsiteY75-4532" fmla="*/ 153 h 232"/>
              <a:gd name="connsiteX76-4533" fmla="*/ 373 w 705"/>
              <a:gd name="connsiteY76-4534" fmla="*/ 158 h 232"/>
              <a:gd name="connsiteX77-4535" fmla="*/ 342 w 705"/>
              <a:gd name="connsiteY77-4536" fmla="*/ 163 h 232"/>
              <a:gd name="connsiteX78-4537" fmla="*/ 310 w 705"/>
              <a:gd name="connsiteY78-4538" fmla="*/ 169 h 232"/>
              <a:gd name="connsiteX79-4539" fmla="*/ 279 w 705"/>
              <a:gd name="connsiteY79-4540" fmla="*/ 174 h 232"/>
              <a:gd name="connsiteX80-4541" fmla="*/ 79 w 705"/>
              <a:gd name="connsiteY80-4542" fmla="*/ 221 h 232"/>
              <a:gd name="connsiteX81-4543" fmla="*/ 63 w 705"/>
              <a:gd name="connsiteY81-4544" fmla="*/ 227 h 232"/>
              <a:gd name="connsiteX82-4545" fmla="*/ 58 w 705"/>
              <a:gd name="connsiteY82-4546" fmla="*/ 227 h 232"/>
              <a:gd name="connsiteX83-4547" fmla="*/ 53 w 705"/>
              <a:gd name="connsiteY83-4548" fmla="*/ 227 h 232"/>
              <a:gd name="connsiteX84-4549" fmla="*/ 53 w 705"/>
              <a:gd name="connsiteY84-4550" fmla="*/ 232 h 232"/>
              <a:gd name="connsiteX85-4551" fmla="*/ 47 w 705"/>
              <a:gd name="connsiteY85-4552" fmla="*/ 232 h 232"/>
              <a:gd name="connsiteX86-4553" fmla="*/ 42 w 705"/>
              <a:gd name="connsiteY86-4554" fmla="*/ 227 h 232"/>
              <a:gd name="connsiteX87-4555" fmla="*/ 37 w 705"/>
              <a:gd name="connsiteY87-4556" fmla="*/ 227 h 232"/>
              <a:gd name="connsiteX88-4557" fmla="*/ 32 w 705"/>
              <a:gd name="connsiteY88-4558" fmla="*/ 221 h 232"/>
              <a:gd name="connsiteX89-4559" fmla="*/ 21 w 705"/>
              <a:gd name="connsiteY89-4560" fmla="*/ 216 h 232"/>
              <a:gd name="connsiteX90-4561" fmla="*/ 11 w 705"/>
              <a:gd name="connsiteY90-4562" fmla="*/ 206 h 232"/>
              <a:gd name="connsiteX91-4563" fmla="*/ 5 w 705"/>
              <a:gd name="connsiteY91-4564" fmla="*/ 200 h 232"/>
              <a:gd name="connsiteX92-4565" fmla="*/ 5 w 705"/>
              <a:gd name="connsiteY92-4566" fmla="*/ 190 h 232"/>
              <a:gd name="connsiteX93-4567" fmla="*/ 0 w 705"/>
              <a:gd name="connsiteY93-4568" fmla="*/ 185 h 232"/>
              <a:gd name="connsiteX94-4569" fmla="*/ 5 w 705"/>
              <a:gd name="connsiteY94-4570" fmla="*/ 179 h 232"/>
              <a:gd name="connsiteX95-4571" fmla="*/ 11 w 705"/>
              <a:gd name="connsiteY95-4572" fmla="*/ 174 h 232"/>
              <a:gd name="connsiteX96-4573" fmla="*/ 16 w 705"/>
              <a:gd name="connsiteY96-4574" fmla="*/ 169 h 232"/>
              <a:gd name="connsiteX97-4575" fmla="*/ 26 w 705"/>
              <a:gd name="connsiteY97-4576" fmla="*/ 158 h 232"/>
              <a:gd name="connsiteX98-4577" fmla="*/ 26 w 705"/>
              <a:gd name="connsiteY98-4578" fmla="*/ 158 h 232"/>
              <a:gd name="connsiteX0-4579" fmla="*/ 26 w 705"/>
              <a:gd name="connsiteY0-4580" fmla="*/ 158 h 232"/>
              <a:gd name="connsiteX1-4581" fmla="*/ 37 w 705"/>
              <a:gd name="connsiteY1-4582" fmla="*/ 148 h 232"/>
              <a:gd name="connsiteX2-4583" fmla="*/ 47 w 705"/>
              <a:gd name="connsiteY2-4584" fmla="*/ 137 h 232"/>
              <a:gd name="connsiteX3-4585" fmla="*/ 58 w 705"/>
              <a:gd name="connsiteY3-4586" fmla="*/ 121 h 232"/>
              <a:gd name="connsiteX4-4587" fmla="*/ 68 w 705"/>
              <a:gd name="connsiteY4-4588" fmla="*/ 100 h 232"/>
              <a:gd name="connsiteX5-4589" fmla="*/ 74 w 705"/>
              <a:gd name="connsiteY5-4590" fmla="*/ 79 h 232"/>
              <a:gd name="connsiteX6-4591" fmla="*/ 74 w 705"/>
              <a:gd name="connsiteY6-4592" fmla="*/ 74 h 232"/>
              <a:gd name="connsiteX7-4593" fmla="*/ 74 w 705"/>
              <a:gd name="connsiteY7-4594" fmla="*/ 63 h 232"/>
              <a:gd name="connsiteX8-4595" fmla="*/ 74 w 705"/>
              <a:gd name="connsiteY8-4596" fmla="*/ 58 h 232"/>
              <a:gd name="connsiteX9-4597" fmla="*/ 68 w 705"/>
              <a:gd name="connsiteY9-4598" fmla="*/ 48 h 232"/>
              <a:gd name="connsiteX10-4599" fmla="*/ 68 w 705"/>
              <a:gd name="connsiteY10-4600" fmla="*/ 42 h 232"/>
              <a:gd name="connsiteX11-4601" fmla="*/ 63 w 705"/>
              <a:gd name="connsiteY11-4602" fmla="*/ 37 h 232"/>
              <a:gd name="connsiteX12-4603" fmla="*/ 58 w 705"/>
              <a:gd name="connsiteY12-4604" fmla="*/ 32 h 232"/>
              <a:gd name="connsiteX13-4605" fmla="*/ 53 w 705"/>
              <a:gd name="connsiteY13-4606" fmla="*/ 27 h 232"/>
              <a:gd name="connsiteX14-4607" fmla="*/ 53 w 705"/>
              <a:gd name="connsiteY14-4608" fmla="*/ 21 h 232"/>
              <a:gd name="connsiteX15-4609" fmla="*/ 53 w 705"/>
              <a:gd name="connsiteY15-4610" fmla="*/ 21 h 232"/>
              <a:gd name="connsiteX16-4611" fmla="*/ 53 w 705"/>
              <a:gd name="connsiteY16-4612" fmla="*/ 11 h 232"/>
              <a:gd name="connsiteX17-4613" fmla="*/ 53 w 705"/>
              <a:gd name="connsiteY17-4614" fmla="*/ 11 h 232"/>
              <a:gd name="connsiteX18-4615" fmla="*/ 58 w 705"/>
              <a:gd name="connsiteY18-4616" fmla="*/ 5 h 232"/>
              <a:gd name="connsiteX19-4617" fmla="*/ 63 w 705"/>
              <a:gd name="connsiteY19-4618" fmla="*/ 5 h 232"/>
              <a:gd name="connsiteX20-4619" fmla="*/ 74 w 705"/>
              <a:gd name="connsiteY20-4620" fmla="*/ 0 h 232"/>
              <a:gd name="connsiteX21-4621" fmla="*/ 79 w 705"/>
              <a:gd name="connsiteY21-4622" fmla="*/ 0 h 232"/>
              <a:gd name="connsiteX22-4623" fmla="*/ 89 w 705"/>
              <a:gd name="connsiteY22-4624" fmla="*/ 0 h 232"/>
              <a:gd name="connsiteX23-4625" fmla="*/ 100 w 705"/>
              <a:gd name="connsiteY23-4626" fmla="*/ 5 h 232"/>
              <a:gd name="connsiteX24-4627" fmla="*/ 116 w 705"/>
              <a:gd name="connsiteY24-4628" fmla="*/ 11 h 232"/>
              <a:gd name="connsiteX25-4629" fmla="*/ 126 w 705"/>
              <a:gd name="connsiteY25-4630" fmla="*/ 16 h 232"/>
              <a:gd name="connsiteX26-4631" fmla="*/ 137 w 705"/>
              <a:gd name="connsiteY26-4632" fmla="*/ 21 h 232"/>
              <a:gd name="connsiteX27-4633" fmla="*/ 142 w 705"/>
              <a:gd name="connsiteY27-4634" fmla="*/ 32 h 232"/>
              <a:gd name="connsiteX28-4635" fmla="*/ 147 w 705"/>
              <a:gd name="connsiteY28-4636" fmla="*/ 37 h 232"/>
              <a:gd name="connsiteX29-4637" fmla="*/ 153 w 705"/>
              <a:gd name="connsiteY29-4638" fmla="*/ 42 h 232"/>
              <a:gd name="connsiteX30-4639" fmla="*/ 153 w 705"/>
              <a:gd name="connsiteY30-4640" fmla="*/ 48 h 232"/>
              <a:gd name="connsiteX31-4641" fmla="*/ 153 w 705"/>
              <a:gd name="connsiteY31-4642" fmla="*/ 53 h 232"/>
              <a:gd name="connsiteX32-4643" fmla="*/ 147 w 705"/>
              <a:gd name="connsiteY32-4644" fmla="*/ 69 h 232"/>
              <a:gd name="connsiteX33-4645" fmla="*/ 142 w 705"/>
              <a:gd name="connsiteY33-4646" fmla="*/ 84 h 232"/>
              <a:gd name="connsiteX34-4647" fmla="*/ 137 w 705"/>
              <a:gd name="connsiteY34-4648" fmla="*/ 100 h 232"/>
              <a:gd name="connsiteX35-4649" fmla="*/ 132 w 705"/>
              <a:gd name="connsiteY35-4650" fmla="*/ 111 h 232"/>
              <a:gd name="connsiteX36-4651" fmla="*/ 126 w 705"/>
              <a:gd name="connsiteY36-4652" fmla="*/ 116 h 232"/>
              <a:gd name="connsiteX37-4653" fmla="*/ 126 w 705"/>
              <a:gd name="connsiteY37-4654" fmla="*/ 127 h 232"/>
              <a:gd name="connsiteX38-4655" fmla="*/ 121 w 705"/>
              <a:gd name="connsiteY38-4656" fmla="*/ 132 h 232"/>
              <a:gd name="connsiteX39-4657" fmla="*/ 121 w 705"/>
              <a:gd name="connsiteY39-4658" fmla="*/ 137 h 232"/>
              <a:gd name="connsiteX40-4659" fmla="*/ 121 w 705"/>
              <a:gd name="connsiteY40-4660" fmla="*/ 142 h 232"/>
              <a:gd name="connsiteX41-4661" fmla="*/ 121 w 705"/>
              <a:gd name="connsiteY41-4662" fmla="*/ 142 h 232"/>
              <a:gd name="connsiteX42-4663" fmla="*/ 121 w 705"/>
              <a:gd name="connsiteY42-4664" fmla="*/ 148 h 232"/>
              <a:gd name="connsiteX43-4665" fmla="*/ 121 w 705"/>
              <a:gd name="connsiteY43-4666" fmla="*/ 148 h 232"/>
              <a:gd name="connsiteX44-4667" fmla="*/ 289 w 705"/>
              <a:gd name="connsiteY44-4668" fmla="*/ 132 h 232"/>
              <a:gd name="connsiteX45-4669" fmla="*/ 316 w 705"/>
              <a:gd name="connsiteY45-4670" fmla="*/ 132 h 232"/>
              <a:gd name="connsiteX46-4671" fmla="*/ 342 w 705"/>
              <a:gd name="connsiteY46-4672" fmla="*/ 127 h 232"/>
              <a:gd name="connsiteX47-4673" fmla="*/ 395 w 705"/>
              <a:gd name="connsiteY47-4674" fmla="*/ 121 h 232"/>
              <a:gd name="connsiteX48-4675" fmla="*/ 442 w 705"/>
              <a:gd name="connsiteY48-4676" fmla="*/ 116 h 232"/>
              <a:gd name="connsiteX49-4677" fmla="*/ 494 w 705"/>
              <a:gd name="connsiteY49-4678" fmla="*/ 111 h 232"/>
              <a:gd name="connsiteX50-4679" fmla="*/ 542 w 705"/>
              <a:gd name="connsiteY50-4680" fmla="*/ 106 h 232"/>
              <a:gd name="connsiteX51-4681" fmla="*/ 584 w 705"/>
              <a:gd name="connsiteY51-4682" fmla="*/ 100 h 232"/>
              <a:gd name="connsiteX52-4683" fmla="*/ 626 w 705"/>
              <a:gd name="connsiteY52-4684" fmla="*/ 95 h 232"/>
              <a:gd name="connsiteX53-4685" fmla="*/ 668 w 705"/>
              <a:gd name="connsiteY53-4686" fmla="*/ 90 h 232"/>
              <a:gd name="connsiteX54-4687" fmla="*/ 705 w 705"/>
              <a:gd name="connsiteY54-4688" fmla="*/ 84 h 232"/>
              <a:gd name="connsiteX55-4689" fmla="*/ 705 w 705"/>
              <a:gd name="connsiteY55-4690" fmla="*/ 127 h 232"/>
              <a:gd name="connsiteX56-4691" fmla="*/ 700 w 705"/>
              <a:gd name="connsiteY56-4692" fmla="*/ 127 h 232"/>
              <a:gd name="connsiteX57-4693" fmla="*/ 694 w 705"/>
              <a:gd name="connsiteY57-4694" fmla="*/ 127 h 232"/>
              <a:gd name="connsiteX58-4695" fmla="*/ 689 w 705"/>
              <a:gd name="connsiteY58-4696" fmla="*/ 127 h 232"/>
              <a:gd name="connsiteX59-4697" fmla="*/ 684 w 705"/>
              <a:gd name="connsiteY59-4698" fmla="*/ 127 h 232"/>
              <a:gd name="connsiteX60-4699" fmla="*/ 679 w 705"/>
              <a:gd name="connsiteY60-4700" fmla="*/ 127 h 232"/>
              <a:gd name="connsiteX61-4701" fmla="*/ 668 w 705"/>
              <a:gd name="connsiteY61-4702" fmla="*/ 127 h 232"/>
              <a:gd name="connsiteX62-4703" fmla="*/ 658 w 705"/>
              <a:gd name="connsiteY62-4704" fmla="*/ 127 h 232"/>
              <a:gd name="connsiteX63-4705" fmla="*/ 647 w 705"/>
              <a:gd name="connsiteY63-4706" fmla="*/ 132 h 232"/>
              <a:gd name="connsiteX64-4707" fmla="*/ 636 w 705"/>
              <a:gd name="connsiteY64-4708" fmla="*/ 132 h 232"/>
              <a:gd name="connsiteX65-4709" fmla="*/ 621 w 705"/>
              <a:gd name="connsiteY65-4710" fmla="*/ 132 h 232"/>
              <a:gd name="connsiteX66-4711" fmla="*/ 605 w 705"/>
              <a:gd name="connsiteY66-4712" fmla="*/ 132 h 232"/>
              <a:gd name="connsiteX67-4713" fmla="*/ 589 w 705"/>
              <a:gd name="connsiteY67-4714" fmla="*/ 137 h 232"/>
              <a:gd name="connsiteX68-4715" fmla="*/ 573 w 705"/>
              <a:gd name="connsiteY68-4716" fmla="*/ 137 h 232"/>
              <a:gd name="connsiteX69-4717" fmla="*/ 558 w 705"/>
              <a:gd name="connsiteY69-4718" fmla="*/ 137 h 232"/>
              <a:gd name="connsiteX70-4719" fmla="*/ 542 w 705"/>
              <a:gd name="connsiteY70-4720" fmla="*/ 142 h 232"/>
              <a:gd name="connsiteX71-4721" fmla="*/ 521 w 705"/>
              <a:gd name="connsiteY71-4722" fmla="*/ 142 h 232"/>
              <a:gd name="connsiteX72-4723" fmla="*/ 484 w 705"/>
              <a:gd name="connsiteY72-4724" fmla="*/ 148 h 232"/>
              <a:gd name="connsiteX73-4725" fmla="*/ 442 w 705"/>
              <a:gd name="connsiteY73-4726" fmla="*/ 153 h 232"/>
              <a:gd name="connsiteX74-4727" fmla="*/ 410 w 705"/>
              <a:gd name="connsiteY74-4728" fmla="*/ 153 h 232"/>
              <a:gd name="connsiteX75-4729" fmla="*/ 373 w 705"/>
              <a:gd name="connsiteY75-4730" fmla="*/ 158 h 232"/>
              <a:gd name="connsiteX76-4731" fmla="*/ 342 w 705"/>
              <a:gd name="connsiteY76-4732" fmla="*/ 163 h 232"/>
              <a:gd name="connsiteX77-4733" fmla="*/ 310 w 705"/>
              <a:gd name="connsiteY77-4734" fmla="*/ 169 h 232"/>
              <a:gd name="connsiteX78-4735" fmla="*/ 279 w 705"/>
              <a:gd name="connsiteY78-4736" fmla="*/ 174 h 232"/>
              <a:gd name="connsiteX79-4737" fmla="*/ 79 w 705"/>
              <a:gd name="connsiteY79-4738" fmla="*/ 221 h 232"/>
              <a:gd name="connsiteX80-4739" fmla="*/ 63 w 705"/>
              <a:gd name="connsiteY80-4740" fmla="*/ 227 h 232"/>
              <a:gd name="connsiteX81-4741" fmla="*/ 58 w 705"/>
              <a:gd name="connsiteY81-4742" fmla="*/ 227 h 232"/>
              <a:gd name="connsiteX82-4743" fmla="*/ 53 w 705"/>
              <a:gd name="connsiteY82-4744" fmla="*/ 227 h 232"/>
              <a:gd name="connsiteX83-4745" fmla="*/ 53 w 705"/>
              <a:gd name="connsiteY83-4746" fmla="*/ 232 h 232"/>
              <a:gd name="connsiteX84-4747" fmla="*/ 47 w 705"/>
              <a:gd name="connsiteY84-4748" fmla="*/ 232 h 232"/>
              <a:gd name="connsiteX85-4749" fmla="*/ 42 w 705"/>
              <a:gd name="connsiteY85-4750" fmla="*/ 227 h 232"/>
              <a:gd name="connsiteX86-4751" fmla="*/ 37 w 705"/>
              <a:gd name="connsiteY86-4752" fmla="*/ 227 h 232"/>
              <a:gd name="connsiteX87-4753" fmla="*/ 32 w 705"/>
              <a:gd name="connsiteY87-4754" fmla="*/ 221 h 232"/>
              <a:gd name="connsiteX88-4755" fmla="*/ 21 w 705"/>
              <a:gd name="connsiteY88-4756" fmla="*/ 216 h 232"/>
              <a:gd name="connsiteX89-4757" fmla="*/ 11 w 705"/>
              <a:gd name="connsiteY89-4758" fmla="*/ 206 h 232"/>
              <a:gd name="connsiteX90-4759" fmla="*/ 5 w 705"/>
              <a:gd name="connsiteY90-4760" fmla="*/ 200 h 232"/>
              <a:gd name="connsiteX91-4761" fmla="*/ 5 w 705"/>
              <a:gd name="connsiteY91-4762" fmla="*/ 190 h 232"/>
              <a:gd name="connsiteX92-4763" fmla="*/ 0 w 705"/>
              <a:gd name="connsiteY92-4764" fmla="*/ 185 h 232"/>
              <a:gd name="connsiteX93-4765" fmla="*/ 5 w 705"/>
              <a:gd name="connsiteY93-4766" fmla="*/ 179 h 232"/>
              <a:gd name="connsiteX94-4767" fmla="*/ 11 w 705"/>
              <a:gd name="connsiteY94-4768" fmla="*/ 174 h 232"/>
              <a:gd name="connsiteX95-4769" fmla="*/ 16 w 705"/>
              <a:gd name="connsiteY95-4770" fmla="*/ 169 h 232"/>
              <a:gd name="connsiteX96-4771" fmla="*/ 26 w 705"/>
              <a:gd name="connsiteY96-4772" fmla="*/ 158 h 232"/>
              <a:gd name="connsiteX97-4773" fmla="*/ 26 w 705"/>
              <a:gd name="connsiteY97-4774" fmla="*/ 158 h 232"/>
              <a:gd name="connsiteX0-4775" fmla="*/ 26 w 705"/>
              <a:gd name="connsiteY0-4776" fmla="*/ 158 h 232"/>
              <a:gd name="connsiteX1-4777" fmla="*/ 37 w 705"/>
              <a:gd name="connsiteY1-4778" fmla="*/ 148 h 232"/>
              <a:gd name="connsiteX2-4779" fmla="*/ 47 w 705"/>
              <a:gd name="connsiteY2-4780" fmla="*/ 137 h 232"/>
              <a:gd name="connsiteX3-4781" fmla="*/ 58 w 705"/>
              <a:gd name="connsiteY3-4782" fmla="*/ 121 h 232"/>
              <a:gd name="connsiteX4-4783" fmla="*/ 68 w 705"/>
              <a:gd name="connsiteY4-4784" fmla="*/ 100 h 232"/>
              <a:gd name="connsiteX5-4785" fmla="*/ 74 w 705"/>
              <a:gd name="connsiteY5-4786" fmla="*/ 79 h 232"/>
              <a:gd name="connsiteX6-4787" fmla="*/ 74 w 705"/>
              <a:gd name="connsiteY6-4788" fmla="*/ 74 h 232"/>
              <a:gd name="connsiteX7-4789" fmla="*/ 74 w 705"/>
              <a:gd name="connsiteY7-4790" fmla="*/ 63 h 232"/>
              <a:gd name="connsiteX8-4791" fmla="*/ 74 w 705"/>
              <a:gd name="connsiteY8-4792" fmla="*/ 58 h 232"/>
              <a:gd name="connsiteX9-4793" fmla="*/ 68 w 705"/>
              <a:gd name="connsiteY9-4794" fmla="*/ 48 h 232"/>
              <a:gd name="connsiteX10-4795" fmla="*/ 68 w 705"/>
              <a:gd name="connsiteY10-4796" fmla="*/ 42 h 232"/>
              <a:gd name="connsiteX11-4797" fmla="*/ 63 w 705"/>
              <a:gd name="connsiteY11-4798" fmla="*/ 37 h 232"/>
              <a:gd name="connsiteX12-4799" fmla="*/ 58 w 705"/>
              <a:gd name="connsiteY12-4800" fmla="*/ 32 h 232"/>
              <a:gd name="connsiteX13-4801" fmla="*/ 53 w 705"/>
              <a:gd name="connsiteY13-4802" fmla="*/ 27 h 232"/>
              <a:gd name="connsiteX14-4803" fmla="*/ 53 w 705"/>
              <a:gd name="connsiteY14-4804" fmla="*/ 21 h 232"/>
              <a:gd name="connsiteX15-4805" fmla="*/ 53 w 705"/>
              <a:gd name="connsiteY15-4806" fmla="*/ 21 h 232"/>
              <a:gd name="connsiteX16-4807" fmla="*/ 53 w 705"/>
              <a:gd name="connsiteY16-4808" fmla="*/ 11 h 232"/>
              <a:gd name="connsiteX17-4809" fmla="*/ 53 w 705"/>
              <a:gd name="connsiteY17-4810" fmla="*/ 11 h 232"/>
              <a:gd name="connsiteX18-4811" fmla="*/ 58 w 705"/>
              <a:gd name="connsiteY18-4812" fmla="*/ 5 h 232"/>
              <a:gd name="connsiteX19-4813" fmla="*/ 63 w 705"/>
              <a:gd name="connsiteY19-4814" fmla="*/ 5 h 232"/>
              <a:gd name="connsiteX20-4815" fmla="*/ 74 w 705"/>
              <a:gd name="connsiteY20-4816" fmla="*/ 0 h 232"/>
              <a:gd name="connsiteX21-4817" fmla="*/ 79 w 705"/>
              <a:gd name="connsiteY21-4818" fmla="*/ 0 h 232"/>
              <a:gd name="connsiteX22-4819" fmla="*/ 89 w 705"/>
              <a:gd name="connsiteY22-4820" fmla="*/ 0 h 232"/>
              <a:gd name="connsiteX23-4821" fmla="*/ 100 w 705"/>
              <a:gd name="connsiteY23-4822" fmla="*/ 5 h 232"/>
              <a:gd name="connsiteX24-4823" fmla="*/ 116 w 705"/>
              <a:gd name="connsiteY24-4824" fmla="*/ 11 h 232"/>
              <a:gd name="connsiteX25-4825" fmla="*/ 126 w 705"/>
              <a:gd name="connsiteY25-4826" fmla="*/ 16 h 232"/>
              <a:gd name="connsiteX26-4827" fmla="*/ 137 w 705"/>
              <a:gd name="connsiteY26-4828" fmla="*/ 21 h 232"/>
              <a:gd name="connsiteX27-4829" fmla="*/ 142 w 705"/>
              <a:gd name="connsiteY27-4830" fmla="*/ 32 h 232"/>
              <a:gd name="connsiteX28-4831" fmla="*/ 147 w 705"/>
              <a:gd name="connsiteY28-4832" fmla="*/ 37 h 232"/>
              <a:gd name="connsiteX29-4833" fmla="*/ 153 w 705"/>
              <a:gd name="connsiteY29-4834" fmla="*/ 42 h 232"/>
              <a:gd name="connsiteX30-4835" fmla="*/ 153 w 705"/>
              <a:gd name="connsiteY30-4836" fmla="*/ 48 h 232"/>
              <a:gd name="connsiteX31-4837" fmla="*/ 153 w 705"/>
              <a:gd name="connsiteY31-4838" fmla="*/ 53 h 232"/>
              <a:gd name="connsiteX32-4839" fmla="*/ 147 w 705"/>
              <a:gd name="connsiteY32-4840" fmla="*/ 69 h 232"/>
              <a:gd name="connsiteX33-4841" fmla="*/ 142 w 705"/>
              <a:gd name="connsiteY33-4842" fmla="*/ 84 h 232"/>
              <a:gd name="connsiteX34-4843" fmla="*/ 137 w 705"/>
              <a:gd name="connsiteY34-4844" fmla="*/ 100 h 232"/>
              <a:gd name="connsiteX35-4845" fmla="*/ 132 w 705"/>
              <a:gd name="connsiteY35-4846" fmla="*/ 111 h 232"/>
              <a:gd name="connsiteX36-4847" fmla="*/ 126 w 705"/>
              <a:gd name="connsiteY36-4848" fmla="*/ 116 h 232"/>
              <a:gd name="connsiteX37-4849" fmla="*/ 126 w 705"/>
              <a:gd name="connsiteY37-4850" fmla="*/ 127 h 232"/>
              <a:gd name="connsiteX38-4851" fmla="*/ 121 w 705"/>
              <a:gd name="connsiteY38-4852" fmla="*/ 132 h 232"/>
              <a:gd name="connsiteX39-4853" fmla="*/ 121 w 705"/>
              <a:gd name="connsiteY39-4854" fmla="*/ 137 h 232"/>
              <a:gd name="connsiteX40-4855" fmla="*/ 121 w 705"/>
              <a:gd name="connsiteY40-4856" fmla="*/ 142 h 232"/>
              <a:gd name="connsiteX41-4857" fmla="*/ 121 w 705"/>
              <a:gd name="connsiteY41-4858" fmla="*/ 142 h 232"/>
              <a:gd name="connsiteX42-4859" fmla="*/ 121 w 705"/>
              <a:gd name="connsiteY42-4860" fmla="*/ 148 h 232"/>
              <a:gd name="connsiteX43-4861" fmla="*/ 121 w 705"/>
              <a:gd name="connsiteY43-4862" fmla="*/ 148 h 232"/>
              <a:gd name="connsiteX44-4863" fmla="*/ 289 w 705"/>
              <a:gd name="connsiteY44-4864" fmla="*/ 132 h 232"/>
              <a:gd name="connsiteX45-4865" fmla="*/ 316 w 705"/>
              <a:gd name="connsiteY45-4866" fmla="*/ 132 h 232"/>
              <a:gd name="connsiteX46-4867" fmla="*/ 342 w 705"/>
              <a:gd name="connsiteY46-4868" fmla="*/ 127 h 232"/>
              <a:gd name="connsiteX47-4869" fmla="*/ 395 w 705"/>
              <a:gd name="connsiteY47-4870" fmla="*/ 121 h 232"/>
              <a:gd name="connsiteX48-4871" fmla="*/ 442 w 705"/>
              <a:gd name="connsiteY48-4872" fmla="*/ 116 h 232"/>
              <a:gd name="connsiteX49-4873" fmla="*/ 494 w 705"/>
              <a:gd name="connsiteY49-4874" fmla="*/ 111 h 232"/>
              <a:gd name="connsiteX50-4875" fmla="*/ 542 w 705"/>
              <a:gd name="connsiteY50-4876" fmla="*/ 106 h 232"/>
              <a:gd name="connsiteX51-4877" fmla="*/ 584 w 705"/>
              <a:gd name="connsiteY51-4878" fmla="*/ 100 h 232"/>
              <a:gd name="connsiteX52-4879" fmla="*/ 626 w 705"/>
              <a:gd name="connsiteY52-4880" fmla="*/ 95 h 232"/>
              <a:gd name="connsiteX53-4881" fmla="*/ 668 w 705"/>
              <a:gd name="connsiteY53-4882" fmla="*/ 90 h 232"/>
              <a:gd name="connsiteX54-4883" fmla="*/ 705 w 705"/>
              <a:gd name="connsiteY54-4884" fmla="*/ 84 h 232"/>
              <a:gd name="connsiteX55-4885" fmla="*/ 705 w 705"/>
              <a:gd name="connsiteY55-4886" fmla="*/ 127 h 232"/>
              <a:gd name="connsiteX56-4887" fmla="*/ 700 w 705"/>
              <a:gd name="connsiteY56-4888" fmla="*/ 127 h 232"/>
              <a:gd name="connsiteX57-4889" fmla="*/ 694 w 705"/>
              <a:gd name="connsiteY57-4890" fmla="*/ 127 h 232"/>
              <a:gd name="connsiteX58-4891" fmla="*/ 689 w 705"/>
              <a:gd name="connsiteY58-4892" fmla="*/ 127 h 232"/>
              <a:gd name="connsiteX59-4893" fmla="*/ 684 w 705"/>
              <a:gd name="connsiteY59-4894" fmla="*/ 127 h 232"/>
              <a:gd name="connsiteX60-4895" fmla="*/ 679 w 705"/>
              <a:gd name="connsiteY60-4896" fmla="*/ 127 h 232"/>
              <a:gd name="connsiteX61-4897" fmla="*/ 668 w 705"/>
              <a:gd name="connsiteY61-4898" fmla="*/ 127 h 232"/>
              <a:gd name="connsiteX62-4899" fmla="*/ 658 w 705"/>
              <a:gd name="connsiteY62-4900" fmla="*/ 127 h 232"/>
              <a:gd name="connsiteX63-4901" fmla="*/ 647 w 705"/>
              <a:gd name="connsiteY63-4902" fmla="*/ 132 h 232"/>
              <a:gd name="connsiteX64-4903" fmla="*/ 636 w 705"/>
              <a:gd name="connsiteY64-4904" fmla="*/ 132 h 232"/>
              <a:gd name="connsiteX65-4905" fmla="*/ 621 w 705"/>
              <a:gd name="connsiteY65-4906" fmla="*/ 132 h 232"/>
              <a:gd name="connsiteX66-4907" fmla="*/ 605 w 705"/>
              <a:gd name="connsiteY66-4908" fmla="*/ 132 h 232"/>
              <a:gd name="connsiteX67-4909" fmla="*/ 589 w 705"/>
              <a:gd name="connsiteY67-4910" fmla="*/ 137 h 232"/>
              <a:gd name="connsiteX68-4911" fmla="*/ 573 w 705"/>
              <a:gd name="connsiteY68-4912" fmla="*/ 137 h 232"/>
              <a:gd name="connsiteX69-4913" fmla="*/ 558 w 705"/>
              <a:gd name="connsiteY69-4914" fmla="*/ 137 h 232"/>
              <a:gd name="connsiteX70-4915" fmla="*/ 542 w 705"/>
              <a:gd name="connsiteY70-4916" fmla="*/ 142 h 232"/>
              <a:gd name="connsiteX71-4917" fmla="*/ 521 w 705"/>
              <a:gd name="connsiteY71-4918" fmla="*/ 142 h 232"/>
              <a:gd name="connsiteX72-4919" fmla="*/ 484 w 705"/>
              <a:gd name="connsiteY72-4920" fmla="*/ 148 h 232"/>
              <a:gd name="connsiteX73-4921" fmla="*/ 442 w 705"/>
              <a:gd name="connsiteY73-4922" fmla="*/ 153 h 232"/>
              <a:gd name="connsiteX74-4923" fmla="*/ 410 w 705"/>
              <a:gd name="connsiteY74-4924" fmla="*/ 153 h 232"/>
              <a:gd name="connsiteX75-4925" fmla="*/ 373 w 705"/>
              <a:gd name="connsiteY75-4926" fmla="*/ 158 h 232"/>
              <a:gd name="connsiteX76-4927" fmla="*/ 342 w 705"/>
              <a:gd name="connsiteY76-4928" fmla="*/ 163 h 232"/>
              <a:gd name="connsiteX77-4929" fmla="*/ 310 w 705"/>
              <a:gd name="connsiteY77-4930" fmla="*/ 169 h 232"/>
              <a:gd name="connsiteX78-4931" fmla="*/ 79 w 705"/>
              <a:gd name="connsiteY78-4932" fmla="*/ 221 h 232"/>
              <a:gd name="connsiteX79-4933" fmla="*/ 63 w 705"/>
              <a:gd name="connsiteY79-4934" fmla="*/ 227 h 232"/>
              <a:gd name="connsiteX80-4935" fmla="*/ 58 w 705"/>
              <a:gd name="connsiteY80-4936" fmla="*/ 227 h 232"/>
              <a:gd name="connsiteX81-4937" fmla="*/ 53 w 705"/>
              <a:gd name="connsiteY81-4938" fmla="*/ 227 h 232"/>
              <a:gd name="connsiteX82-4939" fmla="*/ 53 w 705"/>
              <a:gd name="connsiteY82-4940" fmla="*/ 232 h 232"/>
              <a:gd name="connsiteX83-4941" fmla="*/ 47 w 705"/>
              <a:gd name="connsiteY83-4942" fmla="*/ 232 h 232"/>
              <a:gd name="connsiteX84-4943" fmla="*/ 42 w 705"/>
              <a:gd name="connsiteY84-4944" fmla="*/ 227 h 232"/>
              <a:gd name="connsiteX85-4945" fmla="*/ 37 w 705"/>
              <a:gd name="connsiteY85-4946" fmla="*/ 227 h 232"/>
              <a:gd name="connsiteX86-4947" fmla="*/ 32 w 705"/>
              <a:gd name="connsiteY86-4948" fmla="*/ 221 h 232"/>
              <a:gd name="connsiteX87-4949" fmla="*/ 21 w 705"/>
              <a:gd name="connsiteY87-4950" fmla="*/ 216 h 232"/>
              <a:gd name="connsiteX88-4951" fmla="*/ 11 w 705"/>
              <a:gd name="connsiteY88-4952" fmla="*/ 206 h 232"/>
              <a:gd name="connsiteX89-4953" fmla="*/ 5 w 705"/>
              <a:gd name="connsiteY89-4954" fmla="*/ 200 h 232"/>
              <a:gd name="connsiteX90-4955" fmla="*/ 5 w 705"/>
              <a:gd name="connsiteY90-4956" fmla="*/ 190 h 232"/>
              <a:gd name="connsiteX91-4957" fmla="*/ 0 w 705"/>
              <a:gd name="connsiteY91-4958" fmla="*/ 185 h 232"/>
              <a:gd name="connsiteX92-4959" fmla="*/ 5 w 705"/>
              <a:gd name="connsiteY92-4960" fmla="*/ 179 h 232"/>
              <a:gd name="connsiteX93-4961" fmla="*/ 11 w 705"/>
              <a:gd name="connsiteY93-4962" fmla="*/ 174 h 232"/>
              <a:gd name="connsiteX94-4963" fmla="*/ 16 w 705"/>
              <a:gd name="connsiteY94-4964" fmla="*/ 169 h 232"/>
              <a:gd name="connsiteX95-4965" fmla="*/ 26 w 705"/>
              <a:gd name="connsiteY95-4966" fmla="*/ 158 h 232"/>
              <a:gd name="connsiteX96-4967" fmla="*/ 26 w 705"/>
              <a:gd name="connsiteY96-4968" fmla="*/ 158 h 232"/>
              <a:gd name="connsiteX0-4969" fmla="*/ 26 w 705"/>
              <a:gd name="connsiteY0-4970" fmla="*/ 158 h 232"/>
              <a:gd name="connsiteX1-4971" fmla="*/ 37 w 705"/>
              <a:gd name="connsiteY1-4972" fmla="*/ 148 h 232"/>
              <a:gd name="connsiteX2-4973" fmla="*/ 47 w 705"/>
              <a:gd name="connsiteY2-4974" fmla="*/ 137 h 232"/>
              <a:gd name="connsiteX3-4975" fmla="*/ 58 w 705"/>
              <a:gd name="connsiteY3-4976" fmla="*/ 121 h 232"/>
              <a:gd name="connsiteX4-4977" fmla="*/ 68 w 705"/>
              <a:gd name="connsiteY4-4978" fmla="*/ 100 h 232"/>
              <a:gd name="connsiteX5-4979" fmla="*/ 74 w 705"/>
              <a:gd name="connsiteY5-4980" fmla="*/ 79 h 232"/>
              <a:gd name="connsiteX6-4981" fmla="*/ 74 w 705"/>
              <a:gd name="connsiteY6-4982" fmla="*/ 74 h 232"/>
              <a:gd name="connsiteX7-4983" fmla="*/ 74 w 705"/>
              <a:gd name="connsiteY7-4984" fmla="*/ 63 h 232"/>
              <a:gd name="connsiteX8-4985" fmla="*/ 74 w 705"/>
              <a:gd name="connsiteY8-4986" fmla="*/ 58 h 232"/>
              <a:gd name="connsiteX9-4987" fmla="*/ 68 w 705"/>
              <a:gd name="connsiteY9-4988" fmla="*/ 48 h 232"/>
              <a:gd name="connsiteX10-4989" fmla="*/ 68 w 705"/>
              <a:gd name="connsiteY10-4990" fmla="*/ 42 h 232"/>
              <a:gd name="connsiteX11-4991" fmla="*/ 63 w 705"/>
              <a:gd name="connsiteY11-4992" fmla="*/ 37 h 232"/>
              <a:gd name="connsiteX12-4993" fmla="*/ 58 w 705"/>
              <a:gd name="connsiteY12-4994" fmla="*/ 32 h 232"/>
              <a:gd name="connsiteX13-4995" fmla="*/ 53 w 705"/>
              <a:gd name="connsiteY13-4996" fmla="*/ 27 h 232"/>
              <a:gd name="connsiteX14-4997" fmla="*/ 53 w 705"/>
              <a:gd name="connsiteY14-4998" fmla="*/ 21 h 232"/>
              <a:gd name="connsiteX15-4999" fmla="*/ 53 w 705"/>
              <a:gd name="connsiteY15-5000" fmla="*/ 21 h 232"/>
              <a:gd name="connsiteX16-5001" fmla="*/ 53 w 705"/>
              <a:gd name="connsiteY16-5002" fmla="*/ 11 h 232"/>
              <a:gd name="connsiteX17-5003" fmla="*/ 53 w 705"/>
              <a:gd name="connsiteY17-5004" fmla="*/ 11 h 232"/>
              <a:gd name="connsiteX18-5005" fmla="*/ 58 w 705"/>
              <a:gd name="connsiteY18-5006" fmla="*/ 5 h 232"/>
              <a:gd name="connsiteX19-5007" fmla="*/ 63 w 705"/>
              <a:gd name="connsiteY19-5008" fmla="*/ 5 h 232"/>
              <a:gd name="connsiteX20-5009" fmla="*/ 74 w 705"/>
              <a:gd name="connsiteY20-5010" fmla="*/ 0 h 232"/>
              <a:gd name="connsiteX21-5011" fmla="*/ 79 w 705"/>
              <a:gd name="connsiteY21-5012" fmla="*/ 0 h 232"/>
              <a:gd name="connsiteX22-5013" fmla="*/ 89 w 705"/>
              <a:gd name="connsiteY22-5014" fmla="*/ 0 h 232"/>
              <a:gd name="connsiteX23-5015" fmla="*/ 100 w 705"/>
              <a:gd name="connsiteY23-5016" fmla="*/ 5 h 232"/>
              <a:gd name="connsiteX24-5017" fmla="*/ 116 w 705"/>
              <a:gd name="connsiteY24-5018" fmla="*/ 11 h 232"/>
              <a:gd name="connsiteX25-5019" fmla="*/ 126 w 705"/>
              <a:gd name="connsiteY25-5020" fmla="*/ 16 h 232"/>
              <a:gd name="connsiteX26-5021" fmla="*/ 137 w 705"/>
              <a:gd name="connsiteY26-5022" fmla="*/ 21 h 232"/>
              <a:gd name="connsiteX27-5023" fmla="*/ 142 w 705"/>
              <a:gd name="connsiteY27-5024" fmla="*/ 32 h 232"/>
              <a:gd name="connsiteX28-5025" fmla="*/ 147 w 705"/>
              <a:gd name="connsiteY28-5026" fmla="*/ 37 h 232"/>
              <a:gd name="connsiteX29-5027" fmla="*/ 153 w 705"/>
              <a:gd name="connsiteY29-5028" fmla="*/ 42 h 232"/>
              <a:gd name="connsiteX30-5029" fmla="*/ 153 w 705"/>
              <a:gd name="connsiteY30-5030" fmla="*/ 48 h 232"/>
              <a:gd name="connsiteX31-5031" fmla="*/ 153 w 705"/>
              <a:gd name="connsiteY31-5032" fmla="*/ 53 h 232"/>
              <a:gd name="connsiteX32-5033" fmla="*/ 147 w 705"/>
              <a:gd name="connsiteY32-5034" fmla="*/ 69 h 232"/>
              <a:gd name="connsiteX33-5035" fmla="*/ 142 w 705"/>
              <a:gd name="connsiteY33-5036" fmla="*/ 84 h 232"/>
              <a:gd name="connsiteX34-5037" fmla="*/ 137 w 705"/>
              <a:gd name="connsiteY34-5038" fmla="*/ 100 h 232"/>
              <a:gd name="connsiteX35-5039" fmla="*/ 132 w 705"/>
              <a:gd name="connsiteY35-5040" fmla="*/ 111 h 232"/>
              <a:gd name="connsiteX36-5041" fmla="*/ 126 w 705"/>
              <a:gd name="connsiteY36-5042" fmla="*/ 116 h 232"/>
              <a:gd name="connsiteX37-5043" fmla="*/ 126 w 705"/>
              <a:gd name="connsiteY37-5044" fmla="*/ 127 h 232"/>
              <a:gd name="connsiteX38-5045" fmla="*/ 121 w 705"/>
              <a:gd name="connsiteY38-5046" fmla="*/ 132 h 232"/>
              <a:gd name="connsiteX39-5047" fmla="*/ 121 w 705"/>
              <a:gd name="connsiteY39-5048" fmla="*/ 137 h 232"/>
              <a:gd name="connsiteX40-5049" fmla="*/ 121 w 705"/>
              <a:gd name="connsiteY40-5050" fmla="*/ 142 h 232"/>
              <a:gd name="connsiteX41-5051" fmla="*/ 121 w 705"/>
              <a:gd name="connsiteY41-5052" fmla="*/ 142 h 232"/>
              <a:gd name="connsiteX42-5053" fmla="*/ 121 w 705"/>
              <a:gd name="connsiteY42-5054" fmla="*/ 148 h 232"/>
              <a:gd name="connsiteX43-5055" fmla="*/ 121 w 705"/>
              <a:gd name="connsiteY43-5056" fmla="*/ 148 h 232"/>
              <a:gd name="connsiteX44-5057" fmla="*/ 289 w 705"/>
              <a:gd name="connsiteY44-5058" fmla="*/ 132 h 232"/>
              <a:gd name="connsiteX45-5059" fmla="*/ 316 w 705"/>
              <a:gd name="connsiteY45-5060" fmla="*/ 132 h 232"/>
              <a:gd name="connsiteX46-5061" fmla="*/ 342 w 705"/>
              <a:gd name="connsiteY46-5062" fmla="*/ 127 h 232"/>
              <a:gd name="connsiteX47-5063" fmla="*/ 395 w 705"/>
              <a:gd name="connsiteY47-5064" fmla="*/ 121 h 232"/>
              <a:gd name="connsiteX48-5065" fmla="*/ 442 w 705"/>
              <a:gd name="connsiteY48-5066" fmla="*/ 116 h 232"/>
              <a:gd name="connsiteX49-5067" fmla="*/ 494 w 705"/>
              <a:gd name="connsiteY49-5068" fmla="*/ 111 h 232"/>
              <a:gd name="connsiteX50-5069" fmla="*/ 542 w 705"/>
              <a:gd name="connsiteY50-5070" fmla="*/ 106 h 232"/>
              <a:gd name="connsiteX51-5071" fmla="*/ 584 w 705"/>
              <a:gd name="connsiteY51-5072" fmla="*/ 100 h 232"/>
              <a:gd name="connsiteX52-5073" fmla="*/ 626 w 705"/>
              <a:gd name="connsiteY52-5074" fmla="*/ 95 h 232"/>
              <a:gd name="connsiteX53-5075" fmla="*/ 668 w 705"/>
              <a:gd name="connsiteY53-5076" fmla="*/ 90 h 232"/>
              <a:gd name="connsiteX54-5077" fmla="*/ 705 w 705"/>
              <a:gd name="connsiteY54-5078" fmla="*/ 84 h 232"/>
              <a:gd name="connsiteX55-5079" fmla="*/ 705 w 705"/>
              <a:gd name="connsiteY55-5080" fmla="*/ 127 h 232"/>
              <a:gd name="connsiteX56-5081" fmla="*/ 700 w 705"/>
              <a:gd name="connsiteY56-5082" fmla="*/ 127 h 232"/>
              <a:gd name="connsiteX57-5083" fmla="*/ 694 w 705"/>
              <a:gd name="connsiteY57-5084" fmla="*/ 127 h 232"/>
              <a:gd name="connsiteX58-5085" fmla="*/ 689 w 705"/>
              <a:gd name="connsiteY58-5086" fmla="*/ 127 h 232"/>
              <a:gd name="connsiteX59-5087" fmla="*/ 684 w 705"/>
              <a:gd name="connsiteY59-5088" fmla="*/ 127 h 232"/>
              <a:gd name="connsiteX60-5089" fmla="*/ 679 w 705"/>
              <a:gd name="connsiteY60-5090" fmla="*/ 127 h 232"/>
              <a:gd name="connsiteX61-5091" fmla="*/ 668 w 705"/>
              <a:gd name="connsiteY61-5092" fmla="*/ 127 h 232"/>
              <a:gd name="connsiteX62-5093" fmla="*/ 658 w 705"/>
              <a:gd name="connsiteY62-5094" fmla="*/ 127 h 232"/>
              <a:gd name="connsiteX63-5095" fmla="*/ 647 w 705"/>
              <a:gd name="connsiteY63-5096" fmla="*/ 132 h 232"/>
              <a:gd name="connsiteX64-5097" fmla="*/ 636 w 705"/>
              <a:gd name="connsiteY64-5098" fmla="*/ 132 h 232"/>
              <a:gd name="connsiteX65-5099" fmla="*/ 621 w 705"/>
              <a:gd name="connsiteY65-5100" fmla="*/ 132 h 232"/>
              <a:gd name="connsiteX66-5101" fmla="*/ 605 w 705"/>
              <a:gd name="connsiteY66-5102" fmla="*/ 132 h 232"/>
              <a:gd name="connsiteX67-5103" fmla="*/ 589 w 705"/>
              <a:gd name="connsiteY67-5104" fmla="*/ 137 h 232"/>
              <a:gd name="connsiteX68-5105" fmla="*/ 573 w 705"/>
              <a:gd name="connsiteY68-5106" fmla="*/ 137 h 232"/>
              <a:gd name="connsiteX69-5107" fmla="*/ 558 w 705"/>
              <a:gd name="connsiteY69-5108" fmla="*/ 137 h 232"/>
              <a:gd name="connsiteX70-5109" fmla="*/ 542 w 705"/>
              <a:gd name="connsiteY70-5110" fmla="*/ 142 h 232"/>
              <a:gd name="connsiteX71-5111" fmla="*/ 521 w 705"/>
              <a:gd name="connsiteY71-5112" fmla="*/ 142 h 232"/>
              <a:gd name="connsiteX72-5113" fmla="*/ 484 w 705"/>
              <a:gd name="connsiteY72-5114" fmla="*/ 148 h 232"/>
              <a:gd name="connsiteX73-5115" fmla="*/ 442 w 705"/>
              <a:gd name="connsiteY73-5116" fmla="*/ 153 h 232"/>
              <a:gd name="connsiteX74-5117" fmla="*/ 410 w 705"/>
              <a:gd name="connsiteY74-5118" fmla="*/ 153 h 232"/>
              <a:gd name="connsiteX75-5119" fmla="*/ 373 w 705"/>
              <a:gd name="connsiteY75-5120" fmla="*/ 158 h 232"/>
              <a:gd name="connsiteX76-5121" fmla="*/ 342 w 705"/>
              <a:gd name="connsiteY76-5122" fmla="*/ 163 h 232"/>
              <a:gd name="connsiteX77-5123" fmla="*/ 79 w 705"/>
              <a:gd name="connsiteY77-5124" fmla="*/ 221 h 232"/>
              <a:gd name="connsiteX78-5125" fmla="*/ 63 w 705"/>
              <a:gd name="connsiteY78-5126" fmla="*/ 227 h 232"/>
              <a:gd name="connsiteX79-5127" fmla="*/ 58 w 705"/>
              <a:gd name="connsiteY79-5128" fmla="*/ 227 h 232"/>
              <a:gd name="connsiteX80-5129" fmla="*/ 53 w 705"/>
              <a:gd name="connsiteY80-5130" fmla="*/ 227 h 232"/>
              <a:gd name="connsiteX81-5131" fmla="*/ 53 w 705"/>
              <a:gd name="connsiteY81-5132" fmla="*/ 232 h 232"/>
              <a:gd name="connsiteX82-5133" fmla="*/ 47 w 705"/>
              <a:gd name="connsiteY82-5134" fmla="*/ 232 h 232"/>
              <a:gd name="connsiteX83-5135" fmla="*/ 42 w 705"/>
              <a:gd name="connsiteY83-5136" fmla="*/ 227 h 232"/>
              <a:gd name="connsiteX84-5137" fmla="*/ 37 w 705"/>
              <a:gd name="connsiteY84-5138" fmla="*/ 227 h 232"/>
              <a:gd name="connsiteX85-5139" fmla="*/ 32 w 705"/>
              <a:gd name="connsiteY85-5140" fmla="*/ 221 h 232"/>
              <a:gd name="connsiteX86-5141" fmla="*/ 21 w 705"/>
              <a:gd name="connsiteY86-5142" fmla="*/ 216 h 232"/>
              <a:gd name="connsiteX87-5143" fmla="*/ 11 w 705"/>
              <a:gd name="connsiteY87-5144" fmla="*/ 206 h 232"/>
              <a:gd name="connsiteX88-5145" fmla="*/ 5 w 705"/>
              <a:gd name="connsiteY88-5146" fmla="*/ 200 h 232"/>
              <a:gd name="connsiteX89-5147" fmla="*/ 5 w 705"/>
              <a:gd name="connsiteY89-5148" fmla="*/ 190 h 232"/>
              <a:gd name="connsiteX90-5149" fmla="*/ 0 w 705"/>
              <a:gd name="connsiteY90-5150" fmla="*/ 185 h 232"/>
              <a:gd name="connsiteX91-5151" fmla="*/ 5 w 705"/>
              <a:gd name="connsiteY91-5152" fmla="*/ 179 h 232"/>
              <a:gd name="connsiteX92-5153" fmla="*/ 11 w 705"/>
              <a:gd name="connsiteY92-5154" fmla="*/ 174 h 232"/>
              <a:gd name="connsiteX93-5155" fmla="*/ 16 w 705"/>
              <a:gd name="connsiteY93-5156" fmla="*/ 169 h 232"/>
              <a:gd name="connsiteX94-5157" fmla="*/ 26 w 705"/>
              <a:gd name="connsiteY94-5158" fmla="*/ 158 h 232"/>
              <a:gd name="connsiteX95-5159" fmla="*/ 26 w 705"/>
              <a:gd name="connsiteY95-5160" fmla="*/ 158 h 232"/>
              <a:gd name="connsiteX0-5161" fmla="*/ 26 w 705"/>
              <a:gd name="connsiteY0-5162" fmla="*/ 158 h 232"/>
              <a:gd name="connsiteX1-5163" fmla="*/ 37 w 705"/>
              <a:gd name="connsiteY1-5164" fmla="*/ 148 h 232"/>
              <a:gd name="connsiteX2-5165" fmla="*/ 47 w 705"/>
              <a:gd name="connsiteY2-5166" fmla="*/ 137 h 232"/>
              <a:gd name="connsiteX3-5167" fmla="*/ 58 w 705"/>
              <a:gd name="connsiteY3-5168" fmla="*/ 121 h 232"/>
              <a:gd name="connsiteX4-5169" fmla="*/ 68 w 705"/>
              <a:gd name="connsiteY4-5170" fmla="*/ 100 h 232"/>
              <a:gd name="connsiteX5-5171" fmla="*/ 74 w 705"/>
              <a:gd name="connsiteY5-5172" fmla="*/ 79 h 232"/>
              <a:gd name="connsiteX6-5173" fmla="*/ 74 w 705"/>
              <a:gd name="connsiteY6-5174" fmla="*/ 74 h 232"/>
              <a:gd name="connsiteX7-5175" fmla="*/ 74 w 705"/>
              <a:gd name="connsiteY7-5176" fmla="*/ 63 h 232"/>
              <a:gd name="connsiteX8-5177" fmla="*/ 74 w 705"/>
              <a:gd name="connsiteY8-5178" fmla="*/ 58 h 232"/>
              <a:gd name="connsiteX9-5179" fmla="*/ 68 w 705"/>
              <a:gd name="connsiteY9-5180" fmla="*/ 48 h 232"/>
              <a:gd name="connsiteX10-5181" fmla="*/ 68 w 705"/>
              <a:gd name="connsiteY10-5182" fmla="*/ 42 h 232"/>
              <a:gd name="connsiteX11-5183" fmla="*/ 63 w 705"/>
              <a:gd name="connsiteY11-5184" fmla="*/ 37 h 232"/>
              <a:gd name="connsiteX12-5185" fmla="*/ 58 w 705"/>
              <a:gd name="connsiteY12-5186" fmla="*/ 32 h 232"/>
              <a:gd name="connsiteX13-5187" fmla="*/ 53 w 705"/>
              <a:gd name="connsiteY13-5188" fmla="*/ 27 h 232"/>
              <a:gd name="connsiteX14-5189" fmla="*/ 53 w 705"/>
              <a:gd name="connsiteY14-5190" fmla="*/ 21 h 232"/>
              <a:gd name="connsiteX15-5191" fmla="*/ 53 w 705"/>
              <a:gd name="connsiteY15-5192" fmla="*/ 21 h 232"/>
              <a:gd name="connsiteX16-5193" fmla="*/ 53 w 705"/>
              <a:gd name="connsiteY16-5194" fmla="*/ 11 h 232"/>
              <a:gd name="connsiteX17-5195" fmla="*/ 53 w 705"/>
              <a:gd name="connsiteY17-5196" fmla="*/ 11 h 232"/>
              <a:gd name="connsiteX18-5197" fmla="*/ 58 w 705"/>
              <a:gd name="connsiteY18-5198" fmla="*/ 5 h 232"/>
              <a:gd name="connsiteX19-5199" fmla="*/ 63 w 705"/>
              <a:gd name="connsiteY19-5200" fmla="*/ 5 h 232"/>
              <a:gd name="connsiteX20-5201" fmla="*/ 74 w 705"/>
              <a:gd name="connsiteY20-5202" fmla="*/ 0 h 232"/>
              <a:gd name="connsiteX21-5203" fmla="*/ 79 w 705"/>
              <a:gd name="connsiteY21-5204" fmla="*/ 0 h 232"/>
              <a:gd name="connsiteX22-5205" fmla="*/ 89 w 705"/>
              <a:gd name="connsiteY22-5206" fmla="*/ 0 h 232"/>
              <a:gd name="connsiteX23-5207" fmla="*/ 100 w 705"/>
              <a:gd name="connsiteY23-5208" fmla="*/ 5 h 232"/>
              <a:gd name="connsiteX24-5209" fmla="*/ 116 w 705"/>
              <a:gd name="connsiteY24-5210" fmla="*/ 11 h 232"/>
              <a:gd name="connsiteX25-5211" fmla="*/ 126 w 705"/>
              <a:gd name="connsiteY25-5212" fmla="*/ 16 h 232"/>
              <a:gd name="connsiteX26-5213" fmla="*/ 137 w 705"/>
              <a:gd name="connsiteY26-5214" fmla="*/ 21 h 232"/>
              <a:gd name="connsiteX27-5215" fmla="*/ 142 w 705"/>
              <a:gd name="connsiteY27-5216" fmla="*/ 32 h 232"/>
              <a:gd name="connsiteX28-5217" fmla="*/ 147 w 705"/>
              <a:gd name="connsiteY28-5218" fmla="*/ 37 h 232"/>
              <a:gd name="connsiteX29-5219" fmla="*/ 153 w 705"/>
              <a:gd name="connsiteY29-5220" fmla="*/ 42 h 232"/>
              <a:gd name="connsiteX30-5221" fmla="*/ 153 w 705"/>
              <a:gd name="connsiteY30-5222" fmla="*/ 48 h 232"/>
              <a:gd name="connsiteX31-5223" fmla="*/ 153 w 705"/>
              <a:gd name="connsiteY31-5224" fmla="*/ 53 h 232"/>
              <a:gd name="connsiteX32-5225" fmla="*/ 147 w 705"/>
              <a:gd name="connsiteY32-5226" fmla="*/ 69 h 232"/>
              <a:gd name="connsiteX33-5227" fmla="*/ 142 w 705"/>
              <a:gd name="connsiteY33-5228" fmla="*/ 84 h 232"/>
              <a:gd name="connsiteX34-5229" fmla="*/ 137 w 705"/>
              <a:gd name="connsiteY34-5230" fmla="*/ 100 h 232"/>
              <a:gd name="connsiteX35-5231" fmla="*/ 132 w 705"/>
              <a:gd name="connsiteY35-5232" fmla="*/ 111 h 232"/>
              <a:gd name="connsiteX36-5233" fmla="*/ 126 w 705"/>
              <a:gd name="connsiteY36-5234" fmla="*/ 116 h 232"/>
              <a:gd name="connsiteX37-5235" fmla="*/ 126 w 705"/>
              <a:gd name="connsiteY37-5236" fmla="*/ 127 h 232"/>
              <a:gd name="connsiteX38-5237" fmla="*/ 121 w 705"/>
              <a:gd name="connsiteY38-5238" fmla="*/ 132 h 232"/>
              <a:gd name="connsiteX39-5239" fmla="*/ 121 w 705"/>
              <a:gd name="connsiteY39-5240" fmla="*/ 137 h 232"/>
              <a:gd name="connsiteX40-5241" fmla="*/ 121 w 705"/>
              <a:gd name="connsiteY40-5242" fmla="*/ 142 h 232"/>
              <a:gd name="connsiteX41-5243" fmla="*/ 121 w 705"/>
              <a:gd name="connsiteY41-5244" fmla="*/ 142 h 232"/>
              <a:gd name="connsiteX42-5245" fmla="*/ 121 w 705"/>
              <a:gd name="connsiteY42-5246" fmla="*/ 148 h 232"/>
              <a:gd name="connsiteX43-5247" fmla="*/ 121 w 705"/>
              <a:gd name="connsiteY43-5248" fmla="*/ 148 h 232"/>
              <a:gd name="connsiteX44-5249" fmla="*/ 316 w 705"/>
              <a:gd name="connsiteY44-5250" fmla="*/ 132 h 232"/>
              <a:gd name="connsiteX45-5251" fmla="*/ 342 w 705"/>
              <a:gd name="connsiteY45-5252" fmla="*/ 127 h 232"/>
              <a:gd name="connsiteX46-5253" fmla="*/ 395 w 705"/>
              <a:gd name="connsiteY46-5254" fmla="*/ 121 h 232"/>
              <a:gd name="connsiteX47-5255" fmla="*/ 442 w 705"/>
              <a:gd name="connsiteY47-5256" fmla="*/ 116 h 232"/>
              <a:gd name="connsiteX48-5257" fmla="*/ 494 w 705"/>
              <a:gd name="connsiteY48-5258" fmla="*/ 111 h 232"/>
              <a:gd name="connsiteX49-5259" fmla="*/ 542 w 705"/>
              <a:gd name="connsiteY49-5260" fmla="*/ 106 h 232"/>
              <a:gd name="connsiteX50-5261" fmla="*/ 584 w 705"/>
              <a:gd name="connsiteY50-5262" fmla="*/ 100 h 232"/>
              <a:gd name="connsiteX51-5263" fmla="*/ 626 w 705"/>
              <a:gd name="connsiteY51-5264" fmla="*/ 95 h 232"/>
              <a:gd name="connsiteX52-5265" fmla="*/ 668 w 705"/>
              <a:gd name="connsiteY52-5266" fmla="*/ 90 h 232"/>
              <a:gd name="connsiteX53-5267" fmla="*/ 705 w 705"/>
              <a:gd name="connsiteY53-5268" fmla="*/ 84 h 232"/>
              <a:gd name="connsiteX54-5269" fmla="*/ 705 w 705"/>
              <a:gd name="connsiteY54-5270" fmla="*/ 127 h 232"/>
              <a:gd name="connsiteX55-5271" fmla="*/ 700 w 705"/>
              <a:gd name="connsiteY55-5272" fmla="*/ 127 h 232"/>
              <a:gd name="connsiteX56-5273" fmla="*/ 694 w 705"/>
              <a:gd name="connsiteY56-5274" fmla="*/ 127 h 232"/>
              <a:gd name="connsiteX57-5275" fmla="*/ 689 w 705"/>
              <a:gd name="connsiteY57-5276" fmla="*/ 127 h 232"/>
              <a:gd name="connsiteX58-5277" fmla="*/ 684 w 705"/>
              <a:gd name="connsiteY58-5278" fmla="*/ 127 h 232"/>
              <a:gd name="connsiteX59-5279" fmla="*/ 679 w 705"/>
              <a:gd name="connsiteY59-5280" fmla="*/ 127 h 232"/>
              <a:gd name="connsiteX60-5281" fmla="*/ 668 w 705"/>
              <a:gd name="connsiteY60-5282" fmla="*/ 127 h 232"/>
              <a:gd name="connsiteX61-5283" fmla="*/ 658 w 705"/>
              <a:gd name="connsiteY61-5284" fmla="*/ 127 h 232"/>
              <a:gd name="connsiteX62-5285" fmla="*/ 647 w 705"/>
              <a:gd name="connsiteY62-5286" fmla="*/ 132 h 232"/>
              <a:gd name="connsiteX63-5287" fmla="*/ 636 w 705"/>
              <a:gd name="connsiteY63-5288" fmla="*/ 132 h 232"/>
              <a:gd name="connsiteX64-5289" fmla="*/ 621 w 705"/>
              <a:gd name="connsiteY64-5290" fmla="*/ 132 h 232"/>
              <a:gd name="connsiteX65-5291" fmla="*/ 605 w 705"/>
              <a:gd name="connsiteY65-5292" fmla="*/ 132 h 232"/>
              <a:gd name="connsiteX66-5293" fmla="*/ 589 w 705"/>
              <a:gd name="connsiteY66-5294" fmla="*/ 137 h 232"/>
              <a:gd name="connsiteX67-5295" fmla="*/ 573 w 705"/>
              <a:gd name="connsiteY67-5296" fmla="*/ 137 h 232"/>
              <a:gd name="connsiteX68-5297" fmla="*/ 558 w 705"/>
              <a:gd name="connsiteY68-5298" fmla="*/ 137 h 232"/>
              <a:gd name="connsiteX69-5299" fmla="*/ 542 w 705"/>
              <a:gd name="connsiteY69-5300" fmla="*/ 142 h 232"/>
              <a:gd name="connsiteX70-5301" fmla="*/ 521 w 705"/>
              <a:gd name="connsiteY70-5302" fmla="*/ 142 h 232"/>
              <a:gd name="connsiteX71-5303" fmla="*/ 484 w 705"/>
              <a:gd name="connsiteY71-5304" fmla="*/ 148 h 232"/>
              <a:gd name="connsiteX72-5305" fmla="*/ 442 w 705"/>
              <a:gd name="connsiteY72-5306" fmla="*/ 153 h 232"/>
              <a:gd name="connsiteX73-5307" fmla="*/ 410 w 705"/>
              <a:gd name="connsiteY73-5308" fmla="*/ 153 h 232"/>
              <a:gd name="connsiteX74-5309" fmla="*/ 373 w 705"/>
              <a:gd name="connsiteY74-5310" fmla="*/ 158 h 232"/>
              <a:gd name="connsiteX75-5311" fmla="*/ 342 w 705"/>
              <a:gd name="connsiteY75-5312" fmla="*/ 163 h 232"/>
              <a:gd name="connsiteX76-5313" fmla="*/ 79 w 705"/>
              <a:gd name="connsiteY76-5314" fmla="*/ 221 h 232"/>
              <a:gd name="connsiteX77-5315" fmla="*/ 63 w 705"/>
              <a:gd name="connsiteY77-5316" fmla="*/ 227 h 232"/>
              <a:gd name="connsiteX78-5317" fmla="*/ 58 w 705"/>
              <a:gd name="connsiteY78-5318" fmla="*/ 227 h 232"/>
              <a:gd name="connsiteX79-5319" fmla="*/ 53 w 705"/>
              <a:gd name="connsiteY79-5320" fmla="*/ 227 h 232"/>
              <a:gd name="connsiteX80-5321" fmla="*/ 53 w 705"/>
              <a:gd name="connsiteY80-5322" fmla="*/ 232 h 232"/>
              <a:gd name="connsiteX81-5323" fmla="*/ 47 w 705"/>
              <a:gd name="connsiteY81-5324" fmla="*/ 232 h 232"/>
              <a:gd name="connsiteX82-5325" fmla="*/ 42 w 705"/>
              <a:gd name="connsiteY82-5326" fmla="*/ 227 h 232"/>
              <a:gd name="connsiteX83-5327" fmla="*/ 37 w 705"/>
              <a:gd name="connsiteY83-5328" fmla="*/ 227 h 232"/>
              <a:gd name="connsiteX84-5329" fmla="*/ 32 w 705"/>
              <a:gd name="connsiteY84-5330" fmla="*/ 221 h 232"/>
              <a:gd name="connsiteX85-5331" fmla="*/ 21 w 705"/>
              <a:gd name="connsiteY85-5332" fmla="*/ 216 h 232"/>
              <a:gd name="connsiteX86-5333" fmla="*/ 11 w 705"/>
              <a:gd name="connsiteY86-5334" fmla="*/ 206 h 232"/>
              <a:gd name="connsiteX87-5335" fmla="*/ 5 w 705"/>
              <a:gd name="connsiteY87-5336" fmla="*/ 200 h 232"/>
              <a:gd name="connsiteX88-5337" fmla="*/ 5 w 705"/>
              <a:gd name="connsiteY88-5338" fmla="*/ 190 h 232"/>
              <a:gd name="connsiteX89-5339" fmla="*/ 0 w 705"/>
              <a:gd name="connsiteY89-5340" fmla="*/ 185 h 232"/>
              <a:gd name="connsiteX90-5341" fmla="*/ 5 w 705"/>
              <a:gd name="connsiteY90-5342" fmla="*/ 179 h 232"/>
              <a:gd name="connsiteX91-5343" fmla="*/ 11 w 705"/>
              <a:gd name="connsiteY91-5344" fmla="*/ 174 h 232"/>
              <a:gd name="connsiteX92-5345" fmla="*/ 16 w 705"/>
              <a:gd name="connsiteY92-5346" fmla="*/ 169 h 232"/>
              <a:gd name="connsiteX93-5347" fmla="*/ 26 w 705"/>
              <a:gd name="connsiteY93-5348" fmla="*/ 158 h 232"/>
              <a:gd name="connsiteX94-5349" fmla="*/ 26 w 705"/>
              <a:gd name="connsiteY94-5350" fmla="*/ 158 h 232"/>
              <a:gd name="connsiteX0-5351" fmla="*/ 26 w 705"/>
              <a:gd name="connsiteY0-5352" fmla="*/ 158 h 232"/>
              <a:gd name="connsiteX1-5353" fmla="*/ 37 w 705"/>
              <a:gd name="connsiteY1-5354" fmla="*/ 148 h 232"/>
              <a:gd name="connsiteX2-5355" fmla="*/ 47 w 705"/>
              <a:gd name="connsiteY2-5356" fmla="*/ 137 h 232"/>
              <a:gd name="connsiteX3-5357" fmla="*/ 58 w 705"/>
              <a:gd name="connsiteY3-5358" fmla="*/ 121 h 232"/>
              <a:gd name="connsiteX4-5359" fmla="*/ 68 w 705"/>
              <a:gd name="connsiteY4-5360" fmla="*/ 100 h 232"/>
              <a:gd name="connsiteX5-5361" fmla="*/ 74 w 705"/>
              <a:gd name="connsiteY5-5362" fmla="*/ 79 h 232"/>
              <a:gd name="connsiteX6-5363" fmla="*/ 74 w 705"/>
              <a:gd name="connsiteY6-5364" fmla="*/ 74 h 232"/>
              <a:gd name="connsiteX7-5365" fmla="*/ 74 w 705"/>
              <a:gd name="connsiteY7-5366" fmla="*/ 63 h 232"/>
              <a:gd name="connsiteX8-5367" fmla="*/ 74 w 705"/>
              <a:gd name="connsiteY8-5368" fmla="*/ 58 h 232"/>
              <a:gd name="connsiteX9-5369" fmla="*/ 68 w 705"/>
              <a:gd name="connsiteY9-5370" fmla="*/ 48 h 232"/>
              <a:gd name="connsiteX10-5371" fmla="*/ 68 w 705"/>
              <a:gd name="connsiteY10-5372" fmla="*/ 42 h 232"/>
              <a:gd name="connsiteX11-5373" fmla="*/ 63 w 705"/>
              <a:gd name="connsiteY11-5374" fmla="*/ 37 h 232"/>
              <a:gd name="connsiteX12-5375" fmla="*/ 58 w 705"/>
              <a:gd name="connsiteY12-5376" fmla="*/ 32 h 232"/>
              <a:gd name="connsiteX13-5377" fmla="*/ 53 w 705"/>
              <a:gd name="connsiteY13-5378" fmla="*/ 27 h 232"/>
              <a:gd name="connsiteX14-5379" fmla="*/ 53 w 705"/>
              <a:gd name="connsiteY14-5380" fmla="*/ 21 h 232"/>
              <a:gd name="connsiteX15-5381" fmla="*/ 53 w 705"/>
              <a:gd name="connsiteY15-5382" fmla="*/ 21 h 232"/>
              <a:gd name="connsiteX16-5383" fmla="*/ 53 w 705"/>
              <a:gd name="connsiteY16-5384" fmla="*/ 11 h 232"/>
              <a:gd name="connsiteX17-5385" fmla="*/ 53 w 705"/>
              <a:gd name="connsiteY17-5386" fmla="*/ 11 h 232"/>
              <a:gd name="connsiteX18-5387" fmla="*/ 58 w 705"/>
              <a:gd name="connsiteY18-5388" fmla="*/ 5 h 232"/>
              <a:gd name="connsiteX19-5389" fmla="*/ 63 w 705"/>
              <a:gd name="connsiteY19-5390" fmla="*/ 5 h 232"/>
              <a:gd name="connsiteX20-5391" fmla="*/ 74 w 705"/>
              <a:gd name="connsiteY20-5392" fmla="*/ 0 h 232"/>
              <a:gd name="connsiteX21-5393" fmla="*/ 79 w 705"/>
              <a:gd name="connsiteY21-5394" fmla="*/ 0 h 232"/>
              <a:gd name="connsiteX22-5395" fmla="*/ 89 w 705"/>
              <a:gd name="connsiteY22-5396" fmla="*/ 0 h 232"/>
              <a:gd name="connsiteX23-5397" fmla="*/ 100 w 705"/>
              <a:gd name="connsiteY23-5398" fmla="*/ 5 h 232"/>
              <a:gd name="connsiteX24-5399" fmla="*/ 116 w 705"/>
              <a:gd name="connsiteY24-5400" fmla="*/ 11 h 232"/>
              <a:gd name="connsiteX25-5401" fmla="*/ 126 w 705"/>
              <a:gd name="connsiteY25-5402" fmla="*/ 16 h 232"/>
              <a:gd name="connsiteX26-5403" fmla="*/ 137 w 705"/>
              <a:gd name="connsiteY26-5404" fmla="*/ 21 h 232"/>
              <a:gd name="connsiteX27-5405" fmla="*/ 142 w 705"/>
              <a:gd name="connsiteY27-5406" fmla="*/ 32 h 232"/>
              <a:gd name="connsiteX28-5407" fmla="*/ 147 w 705"/>
              <a:gd name="connsiteY28-5408" fmla="*/ 37 h 232"/>
              <a:gd name="connsiteX29-5409" fmla="*/ 153 w 705"/>
              <a:gd name="connsiteY29-5410" fmla="*/ 42 h 232"/>
              <a:gd name="connsiteX30-5411" fmla="*/ 153 w 705"/>
              <a:gd name="connsiteY30-5412" fmla="*/ 48 h 232"/>
              <a:gd name="connsiteX31-5413" fmla="*/ 153 w 705"/>
              <a:gd name="connsiteY31-5414" fmla="*/ 53 h 232"/>
              <a:gd name="connsiteX32-5415" fmla="*/ 147 w 705"/>
              <a:gd name="connsiteY32-5416" fmla="*/ 69 h 232"/>
              <a:gd name="connsiteX33-5417" fmla="*/ 142 w 705"/>
              <a:gd name="connsiteY33-5418" fmla="*/ 84 h 232"/>
              <a:gd name="connsiteX34-5419" fmla="*/ 137 w 705"/>
              <a:gd name="connsiteY34-5420" fmla="*/ 100 h 232"/>
              <a:gd name="connsiteX35-5421" fmla="*/ 132 w 705"/>
              <a:gd name="connsiteY35-5422" fmla="*/ 111 h 232"/>
              <a:gd name="connsiteX36-5423" fmla="*/ 126 w 705"/>
              <a:gd name="connsiteY36-5424" fmla="*/ 116 h 232"/>
              <a:gd name="connsiteX37-5425" fmla="*/ 126 w 705"/>
              <a:gd name="connsiteY37-5426" fmla="*/ 127 h 232"/>
              <a:gd name="connsiteX38-5427" fmla="*/ 121 w 705"/>
              <a:gd name="connsiteY38-5428" fmla="*/ 132 h 232"/>
              <a:gd name="connsiteX39-5429" fmla="*/ 121 w 705"/>
              <a:gd name="connsiteY39-5430" fmla="*/ 137 h 232"/>
              <a:gd name="connsiteX40-5431" fmla="*/ 121 w 705"/>
              <a:gd name="connsiteY40-5432" fmla="*/ 142 h 232"/>
              <a:gd name="connsiteX41-5433" fmla="*/ 121 w 705"/>
              <a:gd name="connsiteY41-5434" fmla="*/ 142 h 232"/>
              <a:gd name="connsiteX42-5435" fmla="*/ 121 w 705"/>
              <a:gd name="connsiteY42-5436" fmla="*/ 148 h 232"/>
              <a:gd name="connsiteX43-5437" fmla="*/ 121 w 705"/>
              <a:gd name="connsiteY43-5438" fmla="*/ 148 h 232"/>
              <a:gd name="connsiteX44-5439" fmla="*/ 342 w 705"/>
              <a:gd name="connsiteY44-5440" fmla="*/ 127 h 232"/>
              <a:gd name="connsiteX45-5441" fmla="*/ 395 w 705"/>
              <a:gd name="connsiteY45-5442" fmla="*/ 121 h 232"/>
              <a:gd name="connsiteX46-5443" fmla="*/ 442 w 705"/>
              <a:gd name="connsiteY46-5444" fmla="*/ 116 h 232"/>
              <a:gd name="connsiteX47-5445" fmla="*/ 494 w 705"/>
              <a:gd name="connsiteY47-5446" fmla="*/ 111 h 232"/>
              <a:gd name="connsiteX48-5447" fmla="*/ 542 w 705"/>
              <a:gd name="connsiteY48-5448" fmla="*/ 106 h 232"/>
              <a:gd name="connsiteX49-5449" fmla="*/ 584 w 705"/>
              <a:gd name="connsiteY49-5450" fmla="*/ 100 h 232"/>
              <a:gd name="connsiteX50-5451" fmla="*/ 626 w 705"/>
              <a:gd name="connsiteY50-5452" fmla="*/ 95 h 232"/>
              <a:gd name="connsiteX51-5453" fmla="*/ 668 w 705"/>
              <a:gd name="connsiteY51-5454" fmla="*/ 90 h 232"/>
              <a:gd name="connsiteX52-5455" fmla="*/ 705 w 705"/>
              <a:gd name="connsiteY52-5456" fmla="*/ 84 h 232"/>
              <a:gd name="connsiteX53-5457" fmla="*/ 705 w 705"/>
              <a:gd name="connsiteY53-5458" fmla="*/ 127 h 232"/>
              <a:gd name="connsiteX54-5459" fmla="*/ 700 w 705"/>
              <a:gd name="connsiteY54-5460" fmla="*/ 127 h 232"/>
              <a:gd name="connsiteX55-5461" fmla="*/ 694 w 705"/>
              <a:gd name="connsiteY55-5462" fmla="*/ 127 h 232"/>
              <a:gd name="connsiteX56-5463" fmla="*/ 689 w 705"/>
              <a:gd name="connsiteY56-5464" fmla="*/ 127 h 232"/>
              <a:gd name="connsiteX57-5465" fmla="*/ 684 w 705"/>
              <a:gd name="connsiteY57-5466" fmla="*/ 127 h 232"/>
              <a:gd name="connsiteX58-5467" fmla="*/ 679 w 705"/>
              <a:gd name="connsiteY58-5468" fmla="*/ 127 h 232"/>
              <a:gd name="connsiteX59-5469" fmla="*/ 668 w 705"/>
              <a:gd name="connsiteY59-5470" fmla="*/ 127 h 232"/>
              <a:gd name="connsiteX60-5471" fmla="*/ 658 w 705"/>
              <a:gd name="connsiteY60-5472" fmla="*/ 127 h 232"/>
              <a:gd name="connsiteX61-5473" fmla="*/ 647 w 705"/>
              <a:gd name="connsiteY61-5474" fmla="*/ 132 h 232"/>
              <a:gd name="connsiteX62-5475" fmla="*/ 636 w 705"/>
              <a:gd name="connsiteY62-5476" fmla="*/ 132 h 232"/>
              <a:gd name="connsiteX63-5477" fmla="*/ 621 w 705"/>
              <a:gd name="connsiteY63-5478" fmla="*/ 132 h 232"/>
              <a:gd name="connsiteX64-5479" fmla="*/ 605 w 705"/>
              <a:gd name="connsiteY64-5480" fmla="*/ 132 h 232"/>
              <a:gd name="connsiteX65-5481" fmla="*/ 589 w 705"/>
              <a:gd name="connsiteY65-5482" fmla="*/ 137 h 232"/>
              <a:gd name="connsiteX66-5483" fmla="*/ 573 w 705"/>
              <a:gd name="connsiteY66-5484" fmla="*/ 137 h 232"/>
              <a:gd name="connsiteX67-5485" fmla="*/ 558 w 705"/>
              <a:gd name="connsiteY67-5486" fmla="*/ 137 h 232"/>
              <a:gd name="connsiteX68-5487" fmla="*/ 542 w 705"/>
              <a:gd name="connsiteY68-5488" fmla="*/ 142 h 232"/>
              <a:gd name="connsiteX69-5489" fmla="*/ 521 w 705"/>
              <a:gd name="connsiteY69-5490" fmla="*/ 142 h 232"/>
              <a:gd name="connsiteX70-5491" fmla="*/ 484 w 705"/>
              <a:gd name="connsiteY70-5492" fmla="*/ 148 h 232"/>
              <a:gd name="connsiteX71-5493" fmla="*/ 442 w 705"/>
              <a:gd name="connsiteY71-5494" fmla="*/ 153 h 232"/>
              <a:gd name="connsiteX72-5495" fmla="*/ 410 w 705"/>
              <a:gd name="connsiteY72-5496" fmla="*/ 153 h 232"/>
              <a:gd name="connsiteX73-5497" fmla="*/ 373 w 705"/>
              <a:gd name="connsiteY73-5498" fmla="*/ 158 h 232"/>
              <a:gd name="connsiteX74-5499" fmla="*/ 342 w 705"/>
              <a:gd name="connsiteY74-5500" fmla="*/ 163 h 232"/>
              <a:gd name="connsiteX75-5501" fmla="*/ 79 w 705"/>
              <a:gd name="connsiteY75-5502" fmla="*/ 221 h 232"/>
              <a:gd name="connsiteX76-5503" fmla="*/ 63 w 705"/>
              <a:gd name="connsiteY76-5504" fmla="*/ 227 h 232"/>
              <a:gd name="connsiteX77-5505" fmla="*/ 58 w 705"/>
              <a:gd name="connsiteY77-5506" fmla="*/ 227 h 232"/>
              <a:gd name="connsiteX78-5507" fmla="*/ 53 w 705"/>
              <a:gd name="connsiteY78-5508" fmla="*/ 227 h 232"/>
              <a:gd name="connsiteX79-5509" fmla="*/ 53 w 705"/>
              <a:gd name="connsiteY79-5510" fmla="*/ 232 h 232"/>
              <a:gd name="connsiteX80-5511" fmla="*/ 47 w 705"/>
              <a:gd name="connsiteY80-5512" fmla="*/ 232 h 232"/>
              <a:gd name="connsiteX81-5513" fmla="*/ 42 w 705"/>
              <a:gd name="connsiteY81-5514" fmla="*/ 227 h 232"/>
              <a:gd name="connsiteX82-5515" fmla="*/ 37 w 705"/>
              <a:gd name="connsiteY82-5516" fmla="*/ 227 h 232"/>
              <a:gd name="connsiteX83-5517" fmla="*/ 32 w 705"/>
              <a:gd name="connsiteY83-5518" fmla="*/ 221 h 232"/>
              <a:gd name="connsiteX84-5519" fmla="*/ 21 w 705"/>
              <a:gd name="connsiteY84-5520" fmla="*/ 216 h 232"/>
              <a:gd name="connsiteX85-5521" fmla="*/ 11 w 705"/>
              <a:gd name="connsiteY85-5522" fmla="*/ 206 h 232"/>
              <a:gd name="connsiteX86-5523" fmla="*/ 5 w 705"/>
              <a:gd name="connsiteY86-5524" fmla="*/ 200 h 232"/>
              <a:gd name="connsiteX87-5525" fmla="*/ 5 w 705"/>
              <a:gd name="connsiteY87-5526" fmla="*/ 190 h 232"/>
              <a:gd name="connsiteX88-5527" fmla="*/ 0 w 705"/>
              <a:gd name="connsiteY88-5528" fmla="*/ 185 h 232"/>
              <a:gd name="connsiteX89-5529" fmla="*/ 5 w 705"/>
              <a:gd name="connsiteY89-5530" fmla="*/ 179 h 232"/>
              <a:gd name="connsiteX90-5531" fmla="*/ 11 w 705"/>
              <a:gd name="connsiteY90-5532" fmla="*/ 174 h 232"/>
              <a:gd name="connsiteX91-5533" fmla="*/ 16 w 705"/>
              <a:gd name="connsiteY91-5534" fmla="*/ 169 h 232"/>
              <a:gd name="connsiteX92-5535" fmla="*/ 26 w 705"/>
              <a:gd name="connsiteY92-5536" fmla="*/ 158 h 232"/>
              <a:gd name="connsiteX93-5537" fmla="*/ 26 w 705"/>
              <a:gd name="connsiteY93-5538" fmla="*/ 158 h 232"/>
              <a:gd name="connsiteX0-5539" fmla="*/ 26 w 705"/>
              <a:gd name="connsiteY0-5540" fmla="*/ 158 h 232"/>
              <a:gd name="connsiteX1-5541" fmla="*/ 37 w 705"/>
              <a:gd name="connsiteY1-5542" fmla="*/ 148 h 232"/>
              <a:gd name="connsiteX2-5543" fmla="*/ 47 w 705"/>
              <a:gd name="connsiteY2-5544" fmla="*/ 137 h 232"/>
              <a:gd name="connsiteX3-5545" fmla="*/ 58 w 705"/>
              <a:gd name="connsiteY3-5546" fmla="*/ 121 h 232"/>
              <a:gd name="connsiteX4-5547" fmla="*/ 68 w 705"/>
              <a:gd name="connsiteY4-5548" fmla="*/ 100 h 232"/>
              <a:gd name="connsiteX5-5549" fmla="*/ 74 w 705"/>
              <a:gd name="connsiteY5-5550" fmla="*/ 79 h 232"/>
              <a:gd name="connsiteX6-5551" fmla="*/ 74 w 705"/>
              <a:gd name="connsiteY6-5552" fmla="*/ 74 h 232"/>
              <a:gd name="connsiteX7-5553" fmla="*/ 74 w 705"/>
              <a:gd name="connsiteY7-5554" fmla="*/ 63 h 232"/>
              <a:gd name="connsiteX8-5555" fmla="*/ 74 w 705"/>
              <a:gd name="connsiteY8-5556" fmla="*/ 58 h 232"/>
              <a:gd name="connsiteX9-5557" fmla="*/ 68 w 705"/>
              <a:gd name="connsiteY9-5558" fmla="*/ 48 h 232"/>
              <a:gd name="connsiteX10-5559" fmla="*/ 68 w 705"/>
              <a:gd name="connsiteY10-5560" fmla="*/ 42 h 232"/>
              <a:gd name="connsiteX11-5561" fmla="*/ 63 w 705"/>
              <a:gd name="connsiteY11-5562" fmla="*/ 37 h 232"/>
              <a:gd name="connsiteX12-5563" fmla="*/ 58 w 705"/>
              <a:gd name="connsiteY12-5564" fmla="*/ 32 h 232"/>
              <a:gd name="connsiteX13-5565" fmla="*/ 53 w 705"/>
              <a:gd name="connsiteY13-5566" fmla="*/ 27 h 232"/>
              <a:gd name="connsiteX14-5567" fmla="*/ 53 w 705"/>
              <a:gd name="connsiteY14-5568" fmla="*/ 21 h 232"/>
              <a:gd name="connsiteX15-5569" fmla="*/ 53 w 705"/>
              <a:gd name="connsiteY15-5570" fmla="*/ 21 h 232"/>
              <a:gd name="connsiteX16-5571" fmla="*/ 53 w 705"/>
              <a:gd name="connsiteY16-5572" fmla="*/ 11 h 232"/>
              <a:gd name="connsiteX17-5573" fmla="*/ 53 w 705"/>
              <a:gd name="connsiteY17-5574" fmla="*/ 11 h 232"/>
              <a:gd name="connsiteX18-5575" fmla="*/ 58 w 705"/>
              <a:gd name="connsiteY18-5576" fmla="*/ 5 h 232"/>
              <a:gd name="connsiteX19-5577" fmla="*/ 63 w 705"/>
              <a:gd name="connsiteY19-5578" fmla="*/ 5 h 232"/>
              <a:gd name="connsiteX20-5579" fmla="*/ 74 w 705"/>
              <a:gd name="connsiteY20-5580" fmla="*/ 0 h 232"/>
              <a:gd name="connsiteX21-5581" fmla="*/ 79 w 705"/>
              <a:gd name="connsiteY21-5582" fmla="*/ 0 h 232"/>
              <a:gd name="connsiteX22-5583" fmla="*/ 89 w 705"/>
              <a:gd name="connsiteY22-5584" fmla="*/ 0 h 232"/>
              <a:gd name="connsiteX23-5585" fmla="*/ 100 w 705"/>
              <a:gd name="connsiteY23-5586" fmla="*/ 5 h 232"/>
              <a:gd name="connsiteX24-5587" fmla="*/ 116 w 705"/>
              <a:gd name="connsiteY24-5588" fmla="*/ 11 h 232"/>
              <a:gd name="connsiteX25-5589" fmla="*/ 126 w 705"/>
              <a:gd name="connsiteY25-5590" fmla="*/ 16 h 232"/>
              <a:gd name="connsiteX26-5591" fmla="*/ 137 w 705"/>
              <a:gd name="connsiteY26-5592" fmla="*/ 21 h 232"/>
              <a:gd name="connsiteX27-5593" fmla="*/ 142 w 705"/>
              <a:gd name="connsiteY27-5594" fmla="*/ 32 h 232"/>
              <a:gd name="connsiteX28-5595" fmla="*/ 147 w 705"/>
              <a:gd name="connsiteY28-5596" fmla="*/ 37 h 232"/>
              <a:gd name="connsiteX29-5597" fmla="*/ 153 w 705"/>
              <a:gd name="connsiteY29-5598" fmla="*/ 42 h 232"/>
              <a:gd name="connsiteX30-5599" fmla="*/ 153 w 705"/>
              <a:gd name="connsiteY30-5600" fmla="*/ 48 h 232"/>
              <a:gd name="connsiteX31-5601" fmla="*/ 153 w 705"/>
              <a:gd name="connsiteY31-5602" fmla="*/ 53 h 232"/>
              <a:gd name="connsiteX32-5603" fmla="*/ 147 w 705"/>
              <a:gd name="connsiteY32-5604" fmla="*/ 69 h 232"/>
              <a:gd name="connsiteX33-5605" fmla="*/ 142 w 705"/>
              <a:gd name="connsiteY33-5606" fmla="*/ 84 h 232"/>
              <a:gd name="connsiteX34-5607" fmla="*/ 137 w 705"/>
              <a:gd name="connsiteY34-5608" fmla="*/ 100 h 232"/>
              <a:gd name="connsiteX35-5609" fmla="*/ 132 w 705"/>
              <a:gd name="connsiteY35-5610" fmla="*/ 111 h 232"/>
              <a:gd name="connsiteX36-5611" fmla="*/ 126 w 705"/>
              <a:gd name="connsiteY36-5612" fmla="*/ 116 h 232"/>
              <a:gd name="connsiteX37-5613" fmla="*/ 126 w 705"/>
              <a:gd name="connsiteY37-5614" fmla="*/ 127 h 232"/>
              <a:gd name="connsiteX38-5615" fmla="*/ 121 w 705"/>
              <a:gd name="connsiteY38-5616" fmla="*/ 132 h 232"/>
              <a:gd name="connsiteX39-5617" fmla="*/ 121 w 705"/>
              <a:gd name="connsiteY39-5618" fmla="*/ 137 h 232"/>
              <a:gd name="connsiteX40-5619" fmla="*/ 121 w 705"/>
              <a:gd name="connsiteY40-5620" fmla="*/ 142 h 232"/>
              <a:gd name="connsiteX41-5621" fmla="*/ 121 w 705"/>
              <a:gd name="connsiteY41-5622" fmla="*/ 142 h 232"/>
              <a:gd name="connsiteX42-5623" fmla="*/ 121 w 705"/>
              <a:gd name="connsiteY42-5624" fmla="*/ 148 h 232"/>
              <a:gd name="connsiteX43-5625" fmla="*/ 121 w 705"/>
              <a:gd name="connsiteY43-5626" fmla="*/ 148 h 232"/>
              <a:gd name="connsiteX44-5627" fmla="*/ 395 w 705"/>
              <a:gd name="connsiteY44-5628" fmla="*/ 121 h 232"/>
              <a:gd name="connsiteX45-5629" fmla="*/ 442 w 705"/>
              <a:gd name="connsiteY45-5630" fmla="*/ 116 h 232"/>
              <a:gd name="connsiteX46-5631" fmla="*/ 494 w 705"/>
              <a:gd name="connsiteY46-5632" fmla="*/ 111 h 232"/>
              <a:gd name="connsiteX47-5633" fmla="*/ 542 w 705"/>
              <a:gd name="connsiteY47-5634" fmla="*/ 106 h 232"/>
              <a:gd name="connsiteX48-5635" fmla="*/ 584 w 705"/>
              <a:gd name="connsiteY48-5636" fmla="*/ 100 h 232"/>
              <a:gd name="connsiteX49-5637" fmla="*/ 626 w 705"/>
              <a:gd name="connsiteY49-5638" fmla="*/ 95 h 232"/>
              <a:gd name="connsiteX50-5639" fmla="*/ 668 w 705"/>
              <a:gd name="connsiteY50-5640" fmla="*/ 90 h 232"/>
              <a:gd name="connsiteX51-5641" fmla="*/ 705 w 705"/>
              <a:gd name="connsiteY51-5642" fmla="*/ 84 h 232"/>
              <a:gd name="connsiteX52-5643" fmla="*/ 705 w 705"/>
              <a:gd name="connsiteY52-5644" fmla="*/ 127 h 232"/>
              <a:gd name="connsiteX53-5645" fmla="*/ 700 w 705"/>
              <a:gd name="connsiteY53-5646" fmla="*/ 127 h 232"/>
              <a:gd name="connsiteX54-5647" fmla="*/ 694 w 705"/>
              <a:gd name="connsiteY54-5648" fmla="*/ 127 h 232"/>
              <a:gd name="connsiteX55-5649" fmla="*/ 689 w 705"/>
              <a:gd name="connsiteY55-5650" fmla="*/ 127 h 232"/>
              <a:gd name="connsiteX56-5651" fmla="*/ 684 w 705"/>
              <a:gd name="connsiteY56-5652" fmla="*/ 127 h 232"/>
              <a:gd name="connsiteX57-5653" fmla="*/ 679 w 705"/>
              <a:gd name="connsiteY57-5654" fmla="*/ 127 h 232"/>
              <a:gd name="connsiteX58-5655" fmla="*/ 668 w 705"/>
              <a:gd name="connsiteY58-5656" fmla="*/ 127 h 232"/>
              <a:gd name="connsiteX59-5657" fmla="*/ 658 w 705"/>
              <a:gd name="connsiteY59-5658" fmla="*/ 127 h 232"/>
              <a:gd name="connsiteX60-5659" fmla="*/ 647 w 705"/>
              <a:gd name="connsiteY60-5660" fmla="*/ 132 h 232"/>
              <a:gd name="connsiteX61-5661" fmla="*/ 636 w 705"/>
              <a:gd name="connsiteY61-5662" fmla="*/ 132 h 232"/>
              <a:gd name="connsiteX62-5663" fmla="*/ 621 w 705"/>
              <a:gd name="connsiteY62-5664" fmla="*/ 132 h 232"/>
              <a:gd name="connsiteX63-5665" fmla="*/ 605 w 705"/>
              <a:gd name="connsiteY63-5666" fmla="*/ 132 h 232"/>
              <a:gd name="connsiteX64-5667" fmla="*/ 589 w 705"/>
              <a:gd name="connsiteY64-5668" fmla="*/ 137 h 232"/>
              <a:gd name="connsiteX65-5669" fmla="*/ 573 w 705"/>
              <a:gd name="connsiteY65-5670" fmla="*/ 137 h 232"/>
              <a:gd name="connsiteX66-5671" fmla="*/ 558 w 705"/>
              <a:gd name="connsiteY66-5672" fmla="*/ 137 h 232"/>
              <a:gd name="connsiteX67-5673" fmla="*/ 542 w 705"/>
              <a:gd name="connsiteY67-5674" fmla="*/ 142 h 232"/>
              <a:gd name="connsiteX68-5675" fmla="*/ 521 w 705"/>
              <a:gd name="connsiteY68-5676" fmla="*/ 142 h 232"/>
              <a:gd name="connsiteX69-5677" fmla="*/ 484 w 705"/>
              <a:gd name="connsiteY69-5678" fmla="*/ 148 h 232"/>
              <a:gd name="connsiteX70-5679" fmla="*/ 442 w 705"/>
              <a:gd name="connsiteY70-5680" fmla="*/ 153 h 232"/>
              <a:gd name="connsiteX71-5681" fmla="*/ 410 w 705"/>
              <a:gd name="connsiteY71-5682" fmla="*/ 153 h 232"/>
              <a:gd name="connsiteX72-5683" fmla="*/ 373 w 705"/>
              <a:gd name="connsiteY72-5684" fmla="*/ 158 h 232"/>
              <a:gd name="connsiteX73-5685" fmla="*/ 342 w 705"/>
              <a:gd name="connsiteY73-5686" fmla="*/ 163 h 232"/>
              <a:gd name="connsiteX74-5687" fmla="*/ 79 w 705"/>
              <a:gd name="connsiteY74-5688" fmla="*/ 221 h 232"/>
              <a:gd name="connsiteX75-5689" fmla="*/ 63 w 705"/>
              <a:gd name="connsiteY75-5690" fmla="*/ 227 h 232"/>
              <a:gd name="connsiteX76-5691" fmla="*/ 58 w 705"/>
              <a:gd name="connsiteY76-5692" fmla="*/ 227 h 232"/>
              <a:gd name="connsiteX77-5693" fmla="*/ 53 w 705"/>
              <a:gd name="connsiteY77-5694" fmla="*/ 227 h 232"/>
              <a:gd name="connsiteX78-5695" fmla="*/ 53 w 705"/>
              <a:gd name="connsiteY78-5696" fmla="*/ 232 h 232"/>
              <a:gd name="connsiteX79-5697" fmla="*/ 47 w 705"/>
              <a:gd name="connsiteY79-5698" fmla="*/ 232 h 232"/>
              <a:gd name="connsiteX80-5699" fmla="*/ 42 w 705"/>
              <a:gd name="connsiteY80-5700" fmla="*/ 227 h 232"/>
              <a:gd name="connsiteX81-5701" fmla="*/ 37 w 705"/>
              <a:gd name="connsiteY81-5702" fmla="*/ 227 h 232"/>
              <a:gd name="connsiteX82-5703" fmla="*/ 32 w 705"/>
              <a:gd name="connsiteY82-5704" fmla="*/ 221 h 232"/>
              <a:gd name="connsiteX83-5705" fmla="*/ 21 w 705"/>
              <a:gd name="connsiteY83-5706" fmla="*/ 216 h 232"/>
              <a:gd name="connsiteX84-5707" fmla="*/ 11 w 705"/>
              <a:gd name="connsiteY84-5708" fmla="*/ 206 h 232"/>
              <a:gd name="connsiteX85-5709" fmla="*/ 5 w 705"/>
              <a:gd name="connsiteY85-5710" fmla="*/ 200 h 232"/>
              <a:gd name="connsiteX86-5711" fmla="*/ 5 w 705"/>
              <a:gd name="connsiteY86-5712" fmla="*/ 190 h 232"/>
              <a:gd name="connsiteX87-5713" fmla="*/ 0 w 705"/>
              <a:gd name="connsiteY87-5714" fmla="*/ 185 h 232"/>
              <a:gd name="connsiteX88-5715" fmla="*/ 5 w 705"/>
              <a:gd name="connsiteY88-5716" fmla="*/ 179 h 232"/>
              <a:gd name="connsiteX89-5717" fmla="*/ 11 w 705"/>
              <a:gd name="connsiteY89-5718" fmla="*/ 174 h 232"/>
              <a:gd name="connsiteX90-5719" fmla="*/ 16 w 705"/>
              <a:gd name="connsiteY90-5720" fmla="*/ 169 h 232"/>
              <a:gd name="connsiteX91-5721" fmla="*/ 26 w 705"/>
              <a:gd name="connsiteY91-5722" fmla="*/ 158 h 232"/>
              <a:gd name="connsiteX92-5723" fmla="*/ 26 w 705"/>
              <a:gd name="connsiteY92-5724" fmla="*/ 158 h 232"/>
              <a:gd name="connsiteX0-5725" fmla="*/ 26 w 705"/>
              <a:gd name="connsiteY0-5726" fmla="*/ 158 h 232"/>
              <a:gd name="connsiteX1-5727" fmla="*/ 37 w 705"/>
              <a:gd name="connsiteY1-5728" fmla="*/ 148 h 232"/>
              <a:gd name="connsiteX2-5729" fmla="*/ 47 w 705"/>
              <a:gd name="connsiteY2-5730" fmla="*/ 137 h 232"/>
              <a:gd name="connsiteX3-5731" fmla="*/ 58 w 705"/>
              <a:gd name="connsiteY3-5732" fmla="*/ 121 h 232"/>
              <a:gd name="connsiteX4-5733" fmla="*/ 68 w 705"/>
              <a:gd name="connsiteY4-5734" fmla="*/ 100 h 232"/>
              <a:gd name="connsiteX5-5735" fmla="*/ 74 w 705"/>
              <a:gd name="connsiteY5-5736" fmla="*/ 79 h 232"/>
              <a:gd name="connsiteX6-5737" fmla="*/ 74 w 705"/>
              <a:gd name="connsiteY6-5738" fmla="*/ 74 h 232"/>
              <a:gd name="connsiteX7-5739" fmla="*/ 74 w 705"/>
              <a:gd name="connsiteY7-5740" fmla="*/ 63 h 232"/>
              <a:gd name="connsiteX8-5741" fmla="*/ 74 w 705"/>
              <a:gd name="connsiteY8-5742" fmla="*/ 58 h 232"/>
              <a:gd name="connsiteX9-5743" fmla="*/ 68 w 705"/>
              <a:gd name="connsiteY9-5744" fmla="*/ 48 h 232"/>
              <a:gd name="connsiteX10-5745" fmla="*/ 68 w 705"/>
              <a:gd name="connsiteY10-5746" fmla="*/ 42 h 232"/>
              <a:gd name="connsiteX11-5747" fmla="*/ 63 w 705"/>
              <a:gd name="connsiteY11-5748" fmla="*/ 37 h 232"/>
              <a:gd name="connsiteX12-5749" fmla="*/ 58 w 705"/>
              <a:gd name="connsiteY12-5750" fmla="*/ 32 h 232"/>
              <a:gd name="connsiteX13-5751" fmla="*/ 53 w 705"/>
              <a:gd name="connsiteY13-5752" fmla="*/ 27 h 232"/>
              <a:gd name="connsiteX14-5753" fmla="*/ 53 w 705"/>
              <a:gd name="connsiteY14-5754" fmla="*/ 21 h 232"/>
              <a:gd name="connsiteX15-5755" fmla="*/ 53 w 705"/>
              <a:gd name="connsiteY15-5756" fmla="*/ 21 h 232"/>
              <a:gd name="connsiteX16-5757" fmla="*/ 53 w 705"/>
              <a:gd name="connsiteY16-5758" fmla="*/ 11 h 232"/>
              <a:gd name="connsiteX17-5759" fmla="*/ 53 w 705"/>
              <a:gd name="connsiteY17-5760" fmla="*/ 11 h 232"/>
              <a:gd name="connsiteX18-5761" fmla="*/ 58 w 705"/>
              <a:gd name="connsiteY18-5762" fmla="*/ 5 h 232"/>
              <a:gd name="connsiteX19-5763" fmla="*/ 63 w 705"/>
              <a:gd name="connsiteY19-5764" fmla="*/ 5 h 232"/>
              <a:gd name="connsiteX20-5765" fmla="*/ 74 w 705"/>
              <a:gd name="connsiteY20-5766" fmla="*/ 0 h 232"/>
              <a:gd name="connsiteX21-5767" fmla="*/ 79 w 705"/>
              <a:gd name="connsiteY21-5768" fmla="*/ 0 h 232"/>
              <a:gd name="connsiteX22-5769" fmla="*/ 89 w 705"/>
              <a:gd name="connsiteY22-5770" fmla="*/ 0 h 232"/>
              <a:gd name="connsiteX23-5771" fmla="*/ 100 w 705"/>
              <a:gd name="connsiteY23-5772" fmla="*/ 5 h 232"/>
              <a:gd name="connsiteX24-5773" fmla="*/ 116 w 705"/>
              <a:gd name="connsiteY24-5774" fmla="*/ 11 h 232"/>
              <a:gd name="connsiteX25-5775" fmla="*/ 126 w 705"/>
              <a:gd name="connsiteY25-5776" fmla="*/ 16 h 232"/>
              <a:gd name="connsiteX26-5777" fmla="*/ 137 w 705"/>
              <a:gd name="connsiteY26-5778" fmla="*/ 21 h 232"/>
              <a:gd name="connsiteX27-5779" fmla="*/ 142 w 705"/>
              <a:gd name="connsiteY27-5780" fmla="*/ 32 h 232"/>
              <a:gd name="connsiteX28-5781" fmla="*/ 147 w 705"/>
              <a:gd name="connsiteY28-5782" fmla="*/ 37 h 232"/>
              <a:gd name="connsiteX29-5783" fmla="*/ 153 w 705"/>
              <a:gd name="connsiteY29-5784" fmla="*/ 42 h 232"/>
              <a:gd name="connsiteX30-5785" fmla="*/ 153 w 705"/>
              <a:gd name="connsiteY30-5786" fmla="*/ 48 h 232"/>
              <a:gd name="connsiteX31-5787" fmla="*/ 153 w 705"/>
              <a:gd name="connsiteY31-5788" fmla="*/ 53 h 232"/>
              <a:gd name="connsiteX32-5789" fmla="*/ 147 w 705"/>
              <a:gd name="connsiteY32-5790" fmla="*/ 69 h 232"/>
              <a:gd name="connsiteX33-5791" fmla="*/ 142 w 705"/>
              <a:gd name="connsiteY33-5792" fmla="*/ 84 h 232"/>
              <a:gd name="connsiteX34-5793" fmla="*/ 137 w 705"/>
              <a:gd name="connsiteY34-5794" fmla="*/ 100 h 232"/>
              <a:gd name="connsiteX35-5795" fmla="*/ 132 w 705"/>
              <a:gd name="connsiteY35-5796" fmla="*/ 111 h 232"/>
              <a:gd name="connsiteX36-5797" fmla="*/ 126 w 705"/>
              <a:gd name="connsiteY36-5798" fmla="*/ 116 h 232"/>
              <a:gd name="connsiteX37-5799" fmla="*/ 126 w 705"/>
              <a:gd name="connsiteY37-5800" fmla="*/ 127 h 232"/>
              <a:gd name="connsiteX38-5801" fmla="*/ 121 w 705"/>
              <a:gd name="connsiteY38-5802" fmla="*/ 132 h 232"/>
              <a:gd name="connsiteX39-5803" fmla="*/ 121 w 705"/>
              <a:gd name="connsiteY39-5804" fmla="*/ 137 h 232"/>
              <a:gd name="connsiteX40-5805" fmla="*/ 121 w 705"/>
              <a:gd name="connsiteY40-5806" fmla="*/ 142 h 232"/>
              <a:gd name="connsiteX41-5807" fmla="*/ 121 w 705"/>
              <a:gd name="connsiteY41-5808" fmla="*/ 142 h 232"/>
              <a:gd name="connsiteX42-5809" fmla="*/ 121 w 705"/>
              <a:gd name="connsiteY42-5810" fmla="*/ 148 h 232"/>
              <a:gd name="connsiteX43-5811" fmla="*/ 121 w 705"/>
              <a:gd name="connsiteY43-5812" fmla="*/ 148 h 232"/>
              <a:gd name="connsiteX44-5813" fmla="*/ 395 w 705"/>
              <a:gd name="connsiteY44-5814" fmla="*/ 121 h 232"/>
              <a:gd name="connsiteX45-5815" fmla="*/ 442 w 705"/>
              <a:gd name="connsiteY45-5816" fmla="*/ 116 h 232"/>
              <a:gd name="connsiteX46-5817" fmla="*/ 494 w 705"/>
              <a:gd name="connsiteY46-5818" fmla="*/ 111 h 232"/>
              <a:gd name="connsiteX47-5819" fmla="*/ 542 w 705"/>
              <a:gd name="connsiteY47-5820" fmla="*/ 106 h 232"/>
              <a:gd name="connsiteX48-5821" fmla="*/ 584 w 705"/>
              <a:gd name="connsiteY48-5822" fmla="*/ 100 h 232"/>
              <a:gd name="connsiteX49-5823" fmla="*/ 626 w 705"/>
              <a:gd name="connsiteY49-5824" fmla="*/ 95 h 232"/>
              <a:gd name="connsiteX50-5825" fmla="*/ 668 w 705"/>
              <a:gd name="connsiteY50-5826" fmla="*/ 90 h 232"/>
              <a:gd name="connsiteX51-5827" fmla="*/ 705 w 705"/>
              <a:gd name="connsiteY51-5828" fmla="*/ 84 h 232"/>
              <a:gd name="connsiteX52-5829" fmla="*/ 705 w 705"/>
              <a:gd name="connsiteY52-5830" fmla="*/ 127 h 232"/>
              <a:gd name="connsiteX53-5831" fmla="*/ 700 w 705"/>
              <a:gd name="connsiteY53-5832" fmla="*/ 127 h 232"/>
              <a:gd name="connsiteX54-5833" fmla="*/ 694 w 705"/>
              <a:gd name="connsiteY54-5834" fmla="*/ 127 h 232"/>
              <a:gd name="connsiteX55-5835" fmla="*/ 689 w 705"/>
              <a:gd name="connsiteY55-5836" fmla="*/ 127 h 232"/>
              <a:gd name="connsiteX56-5837" fmla="*/ 684 w 705"/>
              <a:gd name="connsiteY56-5838" fmla="*/ 127 h 232"/>
              <a:gd name="connsiteX57-5839" fmla="*/ 679 w 705"/>
              <a:gd name="connsiteY57-5840" fmla="*/ 127 h 232"/>
              <a:gd name="connsiteX58-5841" fmla="*/ 668 w 705"/>
              <a:gd name="connsiteY58-5842" fmla="*/ 127 h 232"/>
              <a:gd name="connsiteX59-5843" fmla="*/ 658 w 705"/>
              <a:gd name="connsiteY59-5844" fmla="*/ 127 h 232"/>
              <a:gd name="connsiteX60-5845" fmla="*/ 647 w 705"/>
              <a:gd name="connsiteY60-5846" fmla="*/ 132 h 232"/>
              <a:gd name="connsiteX61-5847" fmla="*/ 636 w 705"/>
              <a:gd name="connsiteY61-5848" fmla="*/ 132 h 232"/>
              <a:gd name="connsiteX62-5849" fmla="*/ 621 w 705"/>
              <a:gd name="connsiteY62-5850" fmla="*/ 132 h 232"/>
              <a:gd name="connsiteX63-5851" fmla="*/ 605 w 705"/>
              <a:gd name="connsiteY63-5852" fmla="*/ 132 h 232"/>
              <a:gd name="connsiteX64-5853" fmla="*/ 589 w 705"/>
              <a:gd name="connsiteY64-5854" fmla="*/ 137 h 232"/>
              <a:gd name="connsiteX65-5855" fmla="*/ 573 w 705"/>
              <a:gd name="connsiteY65-5856" fmla="*/ 137 h 232"/>
              <a:gd name="connsiteX66-5857" fmla="*/ 558 w 705"/>
              <a:gd name="connsiteY66-5858" fmla="*/ 137 h 232"/>
              <a:gd name="connsiteX67-5859" fmla="*/ 542 w 705"/>
              <a:gd name="connsiteY67-5860" fmla="*/ 142 h 232"/>
              <a:gd name="connsiteX68-5861" fmla="*/ 521 w 705"/>
              <a:gd name="connsiteY68-5862" fmla="*/ 142 h 232"/>
              <a:gd name="connsiteX69-5863" fmla="*/ 484 w 705"/>
              <a:gd name="connsiteY69-5864" fmla="*/ 148 h 232"/>
              <a:gd name="connsiteX70-5865" fmla="*/ 442 w 705"/>
              <a:gd name="connsiteY70-5866" fmla="*/ 153 h 232"/>
              <a:gd name="connsiteX71-5867" fmla="*/ 410 w 705"/>
              <a:gd name="connsiteY71-5868" fmla="*/ 153 h 232"/>
              <a:gd name="connsiteX72-5869" fmla="*/ 373 w 705"/>
              <a:gd name="connsiteY72-5870" fmla="*/ 158 h 232"/>
              <a:gd name="connsiteX73-5871" fmla="*/ 79 w 705"/>
              <a:gd name="connsiteY73-5872" fmla="*/ 221 h 232"/>
              <a:gd name="connsiteX74-5873" fmla="*/ 63 w 705"/>
              <a:gd name="connsiteY74-5874" fmla="*/ 227 h 232"/>
              <a:gd name="connsiteX75-5875" fmla="*/ 58 w 705"/>
              <a:gd name="connsiteY75-5876" fmla="*/ 227 h 232"/>
              <a:gd name="connsiteX76-5877" fmla="*/ 53 w 705"/>
              <a:gd name="connsiteY76-5878" fmla="*/ 227 h 232"/>
              <a:gd name="connsiteX77-5879" fmla="*/ 53 w 705"/>
              <a:gd name="connsiteY77-5880" fmla="*/ 232 h 232"/>
              <a:gd name="connsiteX78-5881" fmla="*/ 47 w 705"/>
              <a:gd name="connsiteY78-5882" fmla="*/ 232 h 232"/>
              <a:gd name="connsiteX79-5883" fmla="*/ 42 w 705"/>
              <a:gd name="connsiteY79-5884" fmla="*/ 227 h 232"/>
              <a:gd name="connsiteX80-5885" fmla="*/ 37 w 705"/>
              <a:gd name="connsiteY80-5886" fmla="*/ 227 h 232"/>
              <a:gd name="connsiteX81-5887" fmla="*/ 32 w 705"/>
              <a:gd name="connsiteY81-5888" fmla="*/ 221 h 232"/>
              <a:gd name="connsiteX82-5889" fmla="*/ 21 w 705"/>
              <a:gd name="connsiteY82-5890" fmla="*/ 216 h 232"/>
              <a:gd name="connsiteX83-5891" fmla="*/ 11 w 705"/>
              <a:gd name="connsiteY83-5892" fmla="*/ 206 h 232"/>
              <a:gd name="connsiteX84-5893" fmla="*/ 5 w 705"/>
              <a:gd name="connsiteY84-5894" fmla="*/ 200 h 232"/>
              <a:gd name="connsiteX85-5895" fmla="*/ 5 w 705"/>
              <a:gd name="connsiteY85-5896" fmla="*/ 190 h 232"/>
              <a:gd name="connsiteX86-5897" fmla="*/ 0 w 705"/>
              <a:gd name="connsiteY86-5898" fmla="*/ 185 h 232"/>
              <a:gd name="connsiteX87-5899" fmla="*/ 5 w 705"/>
              <a:gd name="connsiteY87-5900" fmla="*/ 179 h 232"/>
              <a:gd name="connsiteX88-5901" fmla="*/ 11 w 705"/>
              <a:gd name="connsiteY88-5902" fmla="*/ 174 h 232"/>
              <a:gd name="connsiteX89-5903" fmla="*/ 16 w 705"/>
              <a:gd name="connsiteY89-5904" fmla="*/ 169 h 232"/>
              <a:gd name="connsiteX90-5905" fmla="*/ 26 w 705"/>
              <a:gd name="connsiteY90-5906" fmla="*/ 158 h 232"/>
              <a:gd name="connsiteX91-5907" fmla="*/ 26 w 705"/>
              <a:gd name="connsiteY91-5908" fmla="*/ 158 h 232"/>
              <a:gd name="connsiteX0-5909" fmla="*/ 26 w 705"/>
              <a:gd name="connsiteY0-5910" fmla="*/ 158 h 232"/>
              <a:gd name="connsiteX1-5911" fmla="*/ 37 w 705"/>
              <a:gd name="connsiteY1-5912" fmla="*/ 148 h 232"/>
              <a:gd name="connsiteX2-5913" fmla="*/ 47 w 705"/>
              <a:gd name="connsiteY2-5914" fmla="*/ 137 h 232"/>
              <a:gd name="connsiteX3-5915" fmla="*/ 58 w 705"/>
              <a:gd name="connsiteY3-5916" fmla="*/ 121 h 232"/>
              <a:gd name="connsiteX4-5917" fmla="*/ 68 w 705"/>
              <a:gd name="connsiteY4-5918" fmla="*/ 100 h 232"/>
              <a:gd name="connsiteX5-5919" fmla="*/ 74 w 705"/>
              <a:gd name="connsiteY5-5920" fmla="*/ 79 h 232"/>
              <a:gd name="connsiteX6-5921" fmla="*/ 74 w 705"/>
              <a:gd name="connsiteY6-5922" fmla="*/ 74 h 232"/>
              <a:gd name="connsiteX7-5923" fmla="*/ 74 w 705"/>
              <a:gd name="connsiteY7-5924" fmla="*/ 63 h 232"/>
              <a:gd name="connsiteX8-5925" fmla="*/ 74 w 705"/>
              <a:gd name="connsiteY8-5926" fmla="*/ 58 h 232"/>
              <a:gd name="connsiteX9-5927" fmla="*/ 68 w 705"/>
              <a:gd name="connsiteY9-5928" fmla="*/ 48 h 232"/>
              <a:gd name="connsiteX10-5929" fmla="*/ 68 w 705"/>
              <a:gd name="connsiteY10-5930" fmla="*/ 42 h 232"/>
              <a:gd name="connsiteX11-5931" fmla="*/ 63 w 705"/>
              <a:gd name="connsiteY11-5932" fmla="*/ 37 h 232"/>
              <a:gd name="connsiteX12-5933" fmla="*/ 58 w 705"/>
              <a:gd name="connsiteY12-5934" fmla="*/ 32 h 232"/>
              <a:gd name="connsiteX13-5935" fmla="*/ 53 w 705"/>
              <a:gd name="connsiteY13-5936" fmla="*/ 27 h 232"/>
              <a:gd name="connsiteX14-5937" fmla="*/ 53 w 705"/>
              <a:gd name="connsiteY14-5938" fmla="*/ 21 h 232"/>
              <a:gd name="connsiteX15-5939" fmla="*/ 53 w 705"/>
              <a:gd name="connsiteY15-5940" fmla="*/ 21 h 232"/>
              <a:gd name="connsiteX16-5941" fmla="*/ 53 w 705"/>
              <a:gd name="connsiteY16-5942" fmla="*/ 11 h 232"/>
              <a:gd name="connsiteX17-5943" fmla="*/ 53 w 705"/>
              <a:gd name="connsiteY17-5944" fmla="*/ 11 h 232"/>
              <a:gd name="connsiteX18-5945" fmla="*/ 58 w 705"/>
              <a:gd name="connsiteY18-5946" fmla="*/ 5 h 232"/>
              <a:gd name="connsiteX19-5947" fmla="*/ 63 w 705"/>
              <a:gd name="connsiteY19-5948" fmla="*/ 5 h 232"/>
              <a:gd name="connsiteX20-5949" fmla="*/ 74 w 705"/>
              <a:gd name="connsiteY20-5950" fmla="*/ 0 h 232"/>
              <a:gd name="connsiteX21-5951" fmla="*/ 79 w 705"/>
              <a:gd name="connsiteY21-5952" fmla="*/ 0 h 232"/>
              <a:gd name="connsiteX22-5953" fmla="*/ 89 w 705"/>
              <a:gd name="connsiteY22-5954" fmla="*/ 0 h 232"/>
              <a:gd name="connsiteX23-5955" fmla="*/ 100 w 705"/>
              <a:gd name="connsiteY23-5956" fmla="*/ 5 h 232"/>
              <a:gd name="connsiteX24-5957" fmla="*/ 116 w 705"/>
              <a:gd name="connsiteY24-5958" fmla="*/ 11 h 232"/>
              <a:gd name="connsiteX25-5959" fmla="*/ 126 w 705"/>
              <a:gd name="connsiteY25-5960" fmla="*/ 16 h 232"/>
              <a:gd name="connsiteX26-5961" fmla="*/ 137 w 705"/>
              <a:gd name="connsiteY26-5962" fmla="*/ 21 h 232"/>
              <a:gd name="connsiteX27-5963" fmla="*/ 142 w 705"/>
              <a:gd name="connsiteY27-5964" fmla="*/ 32 h 232"/>
              <a:gd name="connsiteX28-5965" fmla="*/ 147 w 705"/>
              <a:gd name="connsiteY28-5966" fmla="*/ 37 h 232"/>
              <a:gd name="connsiteX29-5967" fmla="*/ 153 w 705"/>
              <a:gd name="connsiteY29-5968" fmla="*/ 42 h 232"/>
              <a:gd name="connsiteX30-5969" fmla="*/ 153 w 705"/>
              <a:gd name="connsiteY30-5970" fmla="*/ 48 h 232"/>
              <a:gd name="connsiteX31-5971" fmla="*/ 153 w 705"/>
              <a:gd name="connsiteY31-5972" fmla="*/ 53 h 232"/>
              <a:gd name="connsiteX32-5973" fmla="*/ 147 w 705"/>
              <a:gd name="connsiteY32-5974" fmla="*/ 69 h 232"/>
              <a:gd name="connsiteX33-5975" fmla="*/ 142 w 705"/>
              <a:gd name="connsiteY33-5976" fmla="*/ 84 h 232"/>
              <a:gd name="connsiteX34-5977" fmla="*/ 137 w 705"/>
              <a:gd name="connsiteY34-5978" fmla="*/ 100 h 232"/>
              <a:gd name="connsiteX35-5979" fmla="*/ 132 w 705"/>
              <a:gd name="connsiteY35-5980" fmla="*/ 111 h 232"/>
              <a:gd name="connsiteX36-5981" fmla="*/ 126 w 705"/>
              <a:gd name="connsiteY36-5982" fmla="*/ 116 h 232"/>
              <a:gd name="connsiteX37-5983" fmla="*/ 126 w 705"/>
              <a:gd name="connsiteY37-5984" fmla="*/ 127 h 232"/>
              <a:gd name="connsiteX38-5985" fmla="*/ 121 w 705"/>
              <a:gd name="connsiteY38-5986" fmla="*/ 132 h 232"/>
              <a:gd name="connsiteX39-5987" fmla="*/ 121 w 705"/>
              <a:gd name="connsiteY39-5988" fmla="*/ 137 h 232"/>
              <a:gd name="connsiteX40-5989" fmla="*/ 121 w 705"/>
              <a:gd name="connsiteY40-5990" fmla="*/ 142 h 232"/>
              <a:gd name="connsiteX41-5991" fmla="*/ 121 w 705"/>
              <a:gd name="connsiteY41-5992" fmla="*/ 142 h 232"/>
              <a:gd name="connsiteX42-5993" fmla="*/ 121 w 705"/>
              <a:gd name="connsiteY42-5994" fmla="*/ 148 h 232"/>
              <a:gd name="connsiteX43-5995" fmla="*/ 121 w 705"/>
              <a:gd name="connsiteY43-5996" fmla="*/ 148 h 232"/>
              <a:gd name="connsiteX44-5997" fmla="*/ 395 w 705"/>
              <a:gd name="connsiteY44-5998" fmla="*/ 121 h 232"/>
              <a:gd name="connsiteX45-5999" fmla="*/ 442 w 705"/>
              <a:gd name="connsiteY45-6000" fmla="*/ 116 h 232"/>
              <a:gd name="connsiteX46-6001" fmla="*/ 494 w 705"/>
              <a:gd name="connsiteY46-6002" fmla="*/ 111 h 232"/>
              <a:gd name="connsiteX47-6003" fmla="*/ 542 w 705"/>
              <a:gd name="connsiteY47-6004" fmla="*/ 106 h 232"/>
              <a:gd name="connsiteX48-6005" fmla="*/ 584 w 705"/>
              <a:gd name="connsiteY48-6006" fmla="*/ 100 h 232"/>
              <a:gd name="connsiteX49-6007" fmla="*/ 626 w 705"/>
              <a:gd name="connsiteY49-6008" fmla="*/ 95 h 232"/>
              <a:gd name="connsiteX50-6009" fmla="*/ 668 w 705"/>
              <a:gd name="connsiteY50-6010" fmla="*/ 90 h 232"/>
              <a:gd name="connsiteX51-6011" fmla="*/ 705 w 705"/>
              <a:gd name="connsiteY51-6012" fmla="*/ 84 h 232"/>
              <a:gd name="connsiteX52-6013" fmla="*/ 705 w 705"/>
              <a:gd name="connsiteY52-6014" fmla="*/ 127 h 232"/>
              <a:gd name="connsiteX53-6015" fmla="*/ 700 w 705"/>
              <a:gd name="connsiteY53-6016" fmla="*/ 127 h 232"/>
              <a:gd name="connsiteX54-6017" fmla="*/ 694 w 705"/>
              <a:gd name="connsiteY54-6018" fmla="*/ 127 h 232"/>
              <a:gd name="connsiteX55-6019" fmla="*/ 689 w 705"/>
              <a:gd name="connsiteY55-6020" fmla="*/ 127 h 232"/>
              <a:gd name="connsiteX56-6021" fmla="*/ 684 w 705"/>
              <a:gd name="connsiteY56-6022" fmla="*/ 127 h 232"/>
              <a:gd name="connsiteX57-6023" fmla="*/ 679 w 705"/>
              <a:gd name="connsiteY57-6024" fmla="*/ 127 h 232"/>
              <a:gd name="connsiteX58-6025" fmla="*/ 668 w 705"/>
              <a:gd name="connsiteY58-6026" fmla="*/ 127 h 232"/>
              <a:gd name="connsiteX59-6027" fmla="*/ 658 w 705"/>
              <a:gd name="connsiteY59-6028" fmla="*/ 127 h 232"/>
              <a:gd name="connsiteX60-6029" fmla="*/ 647 w 705"/>
              <a:gd name="connsiteY60-6030" fmla="*/ 132 h 232"/>
              <a:gd name="connsiteX61-6031" fmla="*/ 636 w 705"/>
              <a:gd name="connsiteY61-6032" fmla="*/ 132 h 232"/>
              <a:gd name="connsiteX62-6033" fmla="*/ 621 w 705"/>
              <a:gd name="connsiteY62-6034" fmla="*/ 132 h 232"/>
              <a:gd name="connsiteX63-6035" fmla="*/ 605 w 705"/>
              <a:gd name="connsiteY63-6036" fmla="*/ 132 h 232"/>
              <a:gd name="connsiteX64-6037" fmla="*/ 589 w 705"/>
              <a:gd name="connsiteY64-6038" fmla="*/ 137 h 232"/>
              <a:gd name="connsiteX65-6039" fmla="*/ 573 w 705"/>
              <a:gd name="connsiteY65-6040" fmla="*/ 137 h 232"/>
              <a:gd name="connsiteX66-6041" fmla="*/ 558 w 705"/>
              <a:gd name="connsiteY66-6042" fmla="*/ 137 h 232"/>
              <a:gd name="connsiteX67-6043" fmla="*/ 542 w 705"/>
              <a:gd name="connsiteY67-6044" fmla="*/ 142 h 232"/>
              <a:gd name="connsiteX68-6045" fmla="*/ 521 w 705"/>
              <a:gd name="connsiteY68-6046" fmla="*/ 142 h 232"/>
              <a:gd name="connsiteX69-6047" fmla="*/ 484 w 705"/>
              <a:gd name="connsiteY69-6048" fmla="*/ 148 h 232"/>
              <a:gd name="connsiteX70-6049" fmla="*/ 442 w 705"/>
              <a:gd name="connsiteY70-6050" fmla="*/ 153 h 232"/>
              <a:gd name="connsiteX71-6051" fmla="*/ 410 w 705"/>
              <a:gd name="connsiteY71-6052" fmla="*/ 153 h 232"/>
              <a:gd name="connsiteX72-6053" fmla="*/ 79 w 705"/>
              <a:gd name="connsiteY72-6054" fmla="*/ 221 h 232"/>
              <a:gd name="connsiteX73-6055" fmla="*/ 63 w 705"/>
              <a:gd name="connsiteY73-6056" fmla="*/ 227 h 232"/>
              <a:gd name="connsiteX74-6057" fmla="*/ 58 w 705"/>
              <a:gd name="connsiteY74-6058" fmla="*/ 227 h 232"/>
              <a:gd name="connsiteX75-6059" fmla="*/ 53 w 705"/>
              <a:gd name="connsiteY75-6060" fmla="*/ 227 h 232"/>
              <a:gd name="connsiteX76-6061" fmla="*/ 53 w 705"/>
              <a:gd name="connsiteY76-6062" fmla="*/ 232 h 232"/>
              <a:gd name="connsiteX77-6063" fmla="*/ 47 w 705"/>
              <a:gd name="connsiteY77-6064" fmla="*/ 232 h 232"/>
              <a:gd name="connsiteX78-6065" fmla="*/ 42 w 705"/>
              <a:gd name="connsiteY78-6066" fmla="*/ 227 h 232"/>
              <a:gd name="connsiteX79-6067" fmla="*/ 37 w 705"/>
              <a:gd name="connsiteY79-6068" fmla="*/ 227 h 232"/>
              <a:gd name="connsiteX80-6069" fmla="*/ 32 w 705"/>
              <a:gd name="connsiteY80-6070" fmla="*/ 221 h 232"/>
              <a:gd name="connsiteX81-6071" fmla="*/ 21 w 705"/>
              <a:gd name="connsiteY81-6072" fmla="*/ 216 h 232"/>
              <a:gd name="connsiteX82-6073" fmla="*/ 11 w 705"/>
              <a:gd name="connsiteY82-6074" fmla="*/ 206 h 232"/>
              <a:gd name="connsiteX83-6075" fmla="*/ 5 w 705"/>
              <a:gd name="connsiteY83-6076" fmla="*/ 200 h 232"/>
              <a:gd name="connsiteX84-6077" fmla="*/ 5 w 705"/>
              <a:gd name="connsiteY84-6078" fmla="*/ 190 h 232"/>
              <a:gd name="connsiteX85-6079" fmla="*/ 0 w 705"/>
              <a:gd name="connsiteY85-6080" fmla="*/ 185 h 232"/>
              <a:gd name="connsiteX86-6081" fmla="*/ 5 w 705"/>
              <a:gd name="connsiteY86-6082" fmla="*/ 179 h 232"/>
              <a:gd name="connsiteX87-6083" fmla="*/ 11 w 705"/>
              <a:gd name="connsiteY87-6084" fmla="*/ 174 h 232"/>
              <a:gd name="connsiteX88-6085" fmla="*/ 16 w 705"/>
              <a:gd name="connsiteY88-6086" fmla="*/ 169 h 232"/>
              <a:gd name="connsiteX89-6087" fmla="*/ 26 w 705"/>
              <a:gd name="connsiteY89-6088" fmla="*/ 158 h 232"/>
              <a:gd name="connsiteX90-6089" fmla="*/ 26 w 705"/>
              <a:gd name="connsiteY90-6090" fmla="*/ 158 h 232"/>
              <a:gd name="connsiteX0-6091" fmla="*/ 26 w 705"/>
              <a:gd name="connsiteY0-6092" fmla="*/ 158 h 232"/>
              <a:gd name="connsiteX1-6093" fmla="*/ 37 w 705"/>
              <a:gd name="connsiteY1-6094" fmla="*/ 148 h 232"/>
              <a:gd name="connsiteX2-6095" fmla="*/ 47 w 705"/>
              <a:gd name="connsiteY2-6096" fmla="*/ 137 h 232"/>
              <a:gd name="connsiteX3-6097" fmla="*/ 58 w 705"/>
              <a:gd name="connsiteY3-6098" fmla="*/ 121 h 232"/>
              <a:gd name="connsiteX4-6099" fmla="*/ 68 w 705"/>
              <a:gd name="connsiteY4-6100" fmla="*/ 100 h 232"/>
              <a:gd name="connsiteX5-6101" fmla="*/ 74 w 705"/>
              <a:gd name="connsiteY5-6102" fmla="*/ 79 h 232"/>
              <a:gd name="connsiteX6-6103" fmla="*/ 74 w 705"/>
              <a:gd name="connsiteY6-6104" fmla="*/ 74 h 232"/>
              <a:gd name="connsiteX7-6105" fmla="*/ 74 w 705"/>
              <a:gd name="connsiteY7-6106" fmla="*/ 63 h 232"/>
              <a:gd name="connsiteX8-6107" fmla="*/ 74 w 705"/>
              <a:gd name="connsiteY8-6108" fmla="*/ 58 h 232"/>
              <a:gd name="connsiteX9-6109" fmla="*/ 68 w 705"/>
              <a:gd name="connsiteY9-6110" fmla="*/ 48 h 232"/>
              <a:gd name="connsiteX10-6111" fmla="*/ 68 w 705"/>
              <a:gd name="connsiteY10-6112" fmla="*/ 42 h 232"/>
              <a:gd name="connsiteX11-6113" fmla="*/ 63 w 705"/>
              <a:gd name="connsiteY11-6114" fmla="*/ 37 h 232"/>
              <a:gd name="connsiteX12-6115" fmla="*/ 58 w 705"/>
              <a:gd name="connsiteY12-6116" fmla="*/ 32 h 232"/>
              <a:gd name="connsiteX13-6117" fmla="*/ 53 w 705"/>
              <a:gd name="connsiteY13-6118" fmla="*/ 27 h 232"/>
              <a:gd name="connsiteX14-6119" fmla="*/ 53 w 705"/>
              <a:gd name="connsiteY14-6120" fmla="*/ 21 h 232"/>
              <a:gd name="connsiteX15-6121" fmla="*/ 53 w 705"/>
              <a:gd name="connsiteY15-6122" fmla="*/ 21 h 232"/>
              <a:gd name="connsiteX16-6123" fmla="*/ 53 w 705"/>
              <a:gd name="connsiteY16-6124" fmla="*/ 11 h 232"/>
              <a:gd name="connsiteX17-6125" fmla="*/ 53 w 705"/>
              <a:gd name="connsiteY17-6126" fmla="*/ 11 h 232"/>
              <a:gd name="connsiteX18-6127" fmla="*/ 58 w 705"/>
              <a:gd name="connsiteY18-6128" fmla="*/ 5 h 232"/>
              <a:gd name="connsiteX19-6129" fmla="*/ 63 w 705"/>
              <a:gd name="connsiteY19-6130" fmla="*/ 5 h 232"/>
              <a:gd name="connsiteX20-6131" fmla="*/ 74 w 705"/>
              <a:gd name="connsiteY20-6132" fmla="*/ 0 h 232"/>
              <a:gd name="connsiteX21-6133" fmla="*/ 79 w 705"/>
              <a:gd name="connsiteY21-6134" fmla="*/ 0 h 232"/>
              <a:gd name="connsiteX22-6135" fmla="*/ 89 w 705"/>
              <a:gd name="connsiteY22-6136" fmla="*/ 0 h 232"/>
              <a:gd name="connsiteX23-6137" fmla="*/ 100 w 705"/>
              <a:gd name="connsiteY23-6138" fmla="*/ 5 h 232"/>
              <a:gd name="connsiteX24-6139" fmla="*/ 116 w 705"/>
              <a:gd name="connsiteY24-6140" fmla="*/ 11 h 232"/>
              <a:gd name="connsiteX25-6141" fmla="*/ 126 w 705"/>
              <a:gd name="connsiteY25-6142" fmla="*/ 16 h 232"/>
              <a:gd name="connsiteX26-6143" fmla="*/ 137 w 705"/>
              <a:gd name="connsiteY26-6144" fmla="*/ 21 h 232"/>
              <a:gd name="connsiteX27-6145" fmla="*/ 142 w 705"/>
              <a:gd name="connsiteY27-6146" fmla="*/ 32 h 232"/>
              <a:gd name="connsiteX28-6147" fmla="*/ 147 w 705"/>
              <a:gd name="connsiteY28-6148" fmla="*/ 37 h 232"/>
              <a:gd name="connsiteX29-6149" fmla="*/ 153 w 705"/>
              <a:gd name="connsiteY29-6150" fmla="*/ 42 h 232"/>
              <a:gd name="connsiteX30-6151" fmla="*/ 153 w 705"/>
              <a:gd name="connsiteY30-6152" fmla="*/ 48 h 232"/>
              <a:gd name="connsiteX31-6153" fmla="*/ 153 w 705"/>
              <a:gd name="connsiteY31-6154" fmla="*/ 53 h 232"/>
              <a:gd name="connsiteX32-6155" fmla="*/ 147 w 705"/>
              <a:gd name="connsiteY32-6156" fmla="*/ 69 h 232"/>
              <a:gd name="connsiteX33-6157" fmla="*/ 142 w 705"/>
              <a:gd name="connsiteY33-6158" fmla="*/ 84 h 232"/>
              <a:gd name="connsiteX34-6159" fmla="*/ 137 w 705"/>
              <a:gd name="connsiteY34-6160" fmla="*/ 100 h 232"/>
              <a:gd name="connsiteX35-6161" fmla="*/ 132 w 705"/>
              <a:gd name="connsiteY35-6162" fmla="*/ 111 h 232"/>
              <a:gd name="connsiteX36-6163" fmla="*/ 126 w 705"/>
              <a:gd name="connsiteY36-6164" fmla="*/ 116 h 232"/>
              <a:gd name="connsiteX37-6165" fmla="*/ 126 w 705"/>
              <a:gd name="connsiteY37-6166" fmla="*/ 127 h 232"/>
              <a:gd name="connsiteX38-6167" fmla="*/ 121 w 705"/>
              <a:gd name="connsiteY38-6168" fmla="*/ 132 h 232"/>
              <a:gd name="connsiteX39-6169" fmla="*/ 121 w 705"/>
              <a:gd name="connsiteY39-6170" fmla="*/ 137 h 232"/>
              <a:gd name="connsiteX40-6171" fmla="*/ 121 w 705"/>
              <a:gd name="connsiteY40-6172" fmla="*/ 142 h 232"/>
              <a:gd name="connsiteX41-6173" fmla="*/ 121 w 705"/>
              <a:gd name="connsiteY41-6174" fmla="*/ 142 h 232"/>
              <a:gd name="connsiteX42-6175" fmla="*/ 121 w 705"/>
              <a:gd name="connsiteY42-6176" fmla="*/ 148 h 232"/>
              <a:gd name="connsiteX43-6177" fmla="*/ 121 w 705"/>
              <a:gd name="connsiteY43-6178" fmla="*/ 148 h 232"/>
              <a:gd name="connsiteX44-6179" fmla="*/ 395 w 705"/>
              <a:gd name="connsiteY44-6180" fmla="*/ 121 h 232"/>
              <a:gd name="connsiteX45-6181" fmla="*/ 442 w 705"/>
              <a:gd name="connsiteY45-6182" fmla="*/ 116 h 232"/>
              <a:gd name="connsiteX46-6183" fmla="*/ 494 w 705"/>
              <a:gd name="connsiteY46-6184" fmla="*/ 111 h 232"/>
              <a:gd name="connsiteX47-6185" fmla="*/ 542 w 705"/>
              <a:gd name="connsiteY47-6186" fmla="*/ 106 h 232"/>
              <a:gd name="connsiteX48-6187" fmla="*/ 584 w 705"/>
              <a:gd name="connsiteY48-6188" fmla="*/ 100 h 232"/>
              <a:gd name="connsiteX49-6189" fmla="*/ 626 w 705"/>
              <a:gd name="connsiteY49-6190" fmla="*/ 95 h 232"/>
              <a:gd name="connsiteX50-6191" fmla="*/ 668 w 705"/>
              <a:gd name="connsiteY50-6192" fmla="*/ 90 h 232"/>
              <a:gd name="connsiteX51-6193" fmla="*/ 705 w 705"/>
              <a:gd name="connsiteY51-6194" fmla="*/ 84 h 232"/>
              <a:gd name="connsiteX52-6195" fmla="*/ 705 w 705"/>
              <a:gd name="connsiteY52-6196" fmla="*/ 127 h 232"/>
              <a:gd name="connsiteX53-6197" fmla="*/ 700 w 705"/>
              <a:gd name="connsiteY53-6198" fmla="*/ 127 h 232"/>
              <a:gd name="connsiteX54-6199" fmla="*/ 694 w 705"/>
              <a:gd name="connsiteY54-6200" fmla="*/ 127 h 232"/>
              <a:gd name="connsiteX55-6201" fmla="*/ 689 w 705"/>
              <a:gd name="connsiteY55-6202" fmla="*/ 127 h 232"/>
              <a:gd name="connsiteX56-6203" fmla="*/ 684 w 705"/>
              <a:gd name="connsiteY56-6204" fmla="*/ 127 h 232"/>
              <a:gd name="connsiteX57-6205" fmla="*/ 679 w 705"/>
              <a:gd name="connsiteY57-6206" fmla="*/ 127 h 232"/>
              <a:gd name="connsiteX58-6207" fmla="*/ 668 w 705"/>
              <a:gd name="connsiteY58-6208" fmla="*/ 127 h 232"/>
              <a:gd name="connsiteX59-6209" fmla="*/ 658 w 705"/>
              <a:gd name="connsiteY59-6210" fmla="*/ 127 h 232"/>
              <a:gd name="connsiteX60-6211" fmla="*/ 647 w 705"/>
              <a:gd name="connsiteY60-6212" fmla="*/ 132 h 232"/>
              <a:gd name="connsiteX61-6213" fmla="*/ 636 w 705"/>
              <a:gd name="connsiteY61-6214" fmla="*/ 132 h 232"/>
              <a:gd name="connsiteX62-6215" fmla="*/ 621 w 705"/>
              <a:gd name="connsiteY62-6216" fmla="*/ 132 h 232"/>
              <a:gd name="connsiteX63-6217" fmla="*/ 605 w 705"/>
              <a:gd name="connsiteY63-6218" fmla="*/ 132 h 232"/>
              <a:gd name="connsiteX64-6219" fmla="*/ 589 w 705"/>
              <a:gd name="connsiteY64-6220" fmla="*/ 137 h 232"/>
              <a:gd name="connsiteX65-6221" fmla="*/ 573 w 705"/>
              <a:gd name="connsiteY65-6222" fmla="*/ 137 h 232"/>
              <a:gd name="connsiteX66-6223" fmla="*/ 558 w 705"/>
              <a:gd name="connsiteY66-6224" fmla="*/ 137 h 232"/>
              <a:gd name="connsiteX67-6225" fmla="*/ 542 w 705"/>
              <a:gd name="connsiteY67-6226" fmla="*/ 142 h 232"/>
              <a:gd name="connsiteX68-6227" fmla="*/ 521 w 705"/>
              <a:gd name="connsiteY68-6228" fmla="*/ 142 h 232"/>
              <a:gd name="connsiteX69-6229" fmla="*/ 484 w 705"/>
              <a:gd name="connsiteY69-6230" fmla="*/ 148 h 232"/>
              <a:gd name="connsiteX70-6231" fmla="*/ 442 w 705"/>
              <a:gd name="connsiteY70-6232" fmla="*/ 153 h 232"/>
              <a:gd name="connsiteX71-6233" fmla="*/ 79 w 705"/>
              <a:gd name="connsiteY71-6234" fmla="*/ 221 h 232"/>
              <a:gd name="connsiteX72-6235" fmla="*/ 63 w 705"/>
              <a:gd name="connsiteY72-6236" fmla="*/ 227 h 232"/>
              <a:gd name="connsiteX73-6237" fmla="*/ 58 w 705"/>
              <a:gd name="connsiteY73-6238" fmla="*/ 227 h 232"/>
              <a:gd name="connsiteX74-6239" fmla="*/ 53 w 705"/>
              <a:gd name="connsiteY74-6240" fmla="*/ 227 h 232"/>
              <a:gd name="connsiteX75-6241" fmla="*/ 53 w 705"/>
              <a:gd name="connsiteY75-6242" fmla="*/ 232 h 232"/>
              <a:gd name="connsiteX76-6243" fmla="*/ 47 w 705"/>
              <a:gd name="connsiteY76-6244" fmla="*/ 232 h 232"/>
              <a:gd name="connsiteX77-6245" fmla="*/ 42 w 705"/>
              <a:gd name="connsiteY77-6246" fmla="*/ 227 h 232"/>
              <a:gd name="connsiteX78-6247" fmla="*/ 37 w 705"/>
              <a:gd name="connsiteY78-6248" fmla="*/ 227 h 232"/>
              <a:gd name="connsiteX79-6249" fmla="*/ 32 w 705"/>
              <a:gd name="connsiteY79-6250" fmla="*/ 221 h 232"/>
              <a:gd name="connsiteX80-6251" fmla="*/ 21 w 705"/>
              <a:gd name="connsiteY80-6252" fmla="*/ 216 h 232"/>
              <a:gd name="connsiteX81-6253" fmla="*/ 11 w 705"/>
              <a:gd name="connsiteY81-6254" fmla="*/ 206 h 232"/>
              <a:gd name="connsiteX82-6255" fmla="*/ 5 w 705"/>
              <a:gd name="connsiteY82-6256" fmla="*/ 200 h 232"/>
              <a:gd name="connsiteX83-6257" fmla="*/ 5 w 705"/>
              <a:gd name="connsiteY83-6258" fmla="*/ 190 h 232"/>
              <a:gd name="connsiteX84-6259" fmla="*/ 0 w 705"/>
              <a:gd name="connsiteY84-6260" fmla="*/ 185 h 232"/>
              <a:gd name="connsiteX85-6261" fmla="*/ 5 w 705"/>
              <a:gd name="connsiteY85-6262" fmla="*/ 179 h 232"/>
              <a:gd name="connsiteX86-6263" fmla="*/ 11 w 705"/>
              <a:gd name="connsiteY86-6264" fmla="*/ 174 h 232"/>
              <a:gd name="connsiteX87-6265" fmla="*/ 16 w 705"/>
              <a:gd name="connsiteY87-6266" fmla="*/ 169 h 232"/>
              <a:gd name="connsiteX88-6267" fmla="*/ 26 w 705"/>
              <a:gd name="connsiteY88-6268" fmla="*/ 158 h 232"/>
              <a:gd name="connsiteX89-6269" fmla="*/ 26 w 705"/>
              <a:gd name="connsiteY89-6270" fmla="*/ 158 h 232"/>
              <a:gd name="connsiteX0-6271" fmla="*/ 26 w 705"/>
              <a:gd name="connsiteY0-6272" fmla="*/ 158 h 232"/>
              <a:gd name="connsiteX1-6273" fmla="*/ 37 w 705"/>
              <a:gd name="connsiteY1-6274" fmla="*/ 148 h 232"/>
              <a:gd name="connsiteX2-6275" fmla="*/ 47 w 705"/>
              <a:gd name="connsiteY2-6276" fmla="*/ 137 h 232"/>
              <a:gd name="connsiteX3-6277" fmla="*/ 58 w 705"/>
              <a:gd name="connsiteY3-6278" fmla="*/ 121 h 232"/>
              <a:gd name="connsiteX4-6279" fmla="*/ 68 w 705"/>
              <a:gd name="connsiteY4-6280" fmla="*/ 100 h 232"/>
              <a:gd name="connsiteX5-6281" fmla="*/ 74 w 705"/>
              <a:gd name="connsiteY5-6282" fmla="*/ 79 h 232"/>
              <a:gd name="connsiteX6-6283" fmla="*/ 74 w 705"/>
              <a:gd name="connsiteY6-6284" fmla="*/ 74 h 232"/>
              <a:gd name="connsiteX7-6285" fmla="*/ 74 w 705"/>
              <a:gd name="connsiteY7-6286" fmla="*/ 63 h 232"/>
              <a:gd name="connsiteX8-6287" fmla="*/ 74 w 705"/>
              <a:gd name="connsiteY8-6288" fmla="*/ 58 h 232"/>
              <a:gd name="connsiteX9-6289" fmla="*/ 68 w 705"/>
              <a:gd name="connsiteY9-6290" fmla="*/ 48 h 232"/>
              <a:gd name="connsiteX10-6291" fmla="*/ 68 w 705"/>
              <a:gd name="connsiteY10-6292" fmla="*/ 42 h 232"/>
              <a:gd name="connsiteX11-6293" fmla="*/ 63 w 705"/>
              <a:gd name="connsiteY11-6294" fmla="*/ 37 h 232"/>
              <a:gd name="connsiteX12-6295" fmla="*/ 58 w 705"/>
              <a:gd name="connsiteY12-6296" fmla="*/ 32 h 232"/>
              <a:gd name="connsiteX13-6297" fmla="*/ 53 w 705"/>
              <a:gd name="connsiteY13-6298" fmla="*/ 27 h 232"/>
              <a:gd name="connsiteX14-6299" fmla="*/ 53 w 705"/>
              <a:gd name="connsiteY14-6300" fmla="*/ 21 h 232"/>
              <a:gd name="connsiteX15-6301" fmla="*/ 53 w 705"/>
              <a:gd name="connsiteY15-6302" fmla="*/ 21 h 232"/>
              <a:gd name="connsiteX16-6303" fmla="*/ 53 w 705"/>
              <a:gd name="connsiteY16-6304" fmla="*/ 11 h 232"/>
              <a:gd name="connsiteX17-6305" fmla="*/ 53 w 705"/>
              <a:gd name="connsiteY17-6306" fmla="*/ 11 h 232"/>
              <a:gd name="connsiteX18-6307" fmla="*/ 58 w 705"/>
              <a:gd name="connsiteY18-6308" fmla="*/ 5 h 232"/>
              <a:gd name="connsiteX19-6309" fmla="*/ 63 w 705"/>
              <a:gd name="connsiteY19-6310" fmla="*/ 5 h 232"/>
              <a:gd name="connsiteX20-6311" fmla="*/ 74 w 705"/>
              <a:gd name="connsiteY20-6312" fmla="*/ 0 h 232"/>
              <a:gd name="connsiteX21-6313" fmla="*/ 79 w 705"/>
              <a:gd name="connsiteY21-6314" fmla="*/ 0 h 232"/>
              <a:gd name="connsiteX22-6315" fmla="*/ 89 w 705"/>
              <a:gd name="connsiteY22-6316" fmla="*/ 0 h 232"/>
              <a:gd name="connsiteX23-6317" fmla="*/ 100 w 705"/>
              <a:gd name="connsiteY23-6318" fmla="*/ 5 h 232"/>
              <a:gd name="connsiteX24-6319" fmla="*/ 116 w 705"/>
              <a:gd name="connsiteY24-6320" fmla="*/ 11 h 232"/>
              <a:gd name="connsiteX25-6321" fmla="*/ 126 w 705"/>
              <a:gd name="connsiteY25-6322" fmla="*/ 16 h 232"/>
              <a:gd name="connsiteX26-6323" fmla="*/ 137 w 705"/>
              <a:gd name="connsiteY26-6324" fmla="*/ 21 h 232"/>
              <a:gd name="connsiteX27-6325" fmla="*/ 142 w 705"/>
              <a:gd name="connsiteY27-6326" fmla="*/ 32 h 232"/>
              <a:gd name="connsiteX28-6327" fmla="*/ 147 w 705"/>
              <a:gd name="connsiteY28-6328" fmla="*/ 37 h 232"/>
              <a:gd name="connsiteX29-6329" fmla="*/ 153 w 705"/>
              <a:gd name="connsiteY29-6330" fmla="*/ 42 h 232"/>
              <a:gd name="connsiteX30-6331" fmla="*/ 153 w 705"/>
              <a:gd name="connsiteY30-6332" fmla="*/ 48 h 232"/>
              <a:gd name="connsiteX31-6333" fmla="*/ 153 w 705"/>
              <a:gd name="connsiteY31-6334" fmla="*/ 53 h 232"/>
              <a:gd name="connsiteX32-6335" fmla="*/ 147 w 705"/>
              <a:gd name="connsiteY32-6336" fmla="*/ 69 h 232"/>
              <a:gd name="connsiteX33-6337" fmla="*/ 142 w 705"/>
              <a:gd name="connsiteY33-6338" fmla="*/ 84 h 232"/>
              <a:gd name="connsiteX34-6339" fmla="*/ 137 w 705"/>
              <a:gd name="connsiteY34-6340" fmla="*/ 100 h 232"/>
              <a:gd name="connsiteX35-6341" fmla="*/ 132 w 705"/>
              <a:gd name="connsiteY35-6342" fmla="*/ 111 h 232"/>
              <a:gd name="connsiteX36-6343" fmla="*/ 126 w 705"/>
              <a:gd name="connsiteY36-6344" fmla="*/ 116 h 232"/>
              <a:gd name="connsiteX37-6345" fmla="*/ 126 w 705"/>
              <a:gd name="connsiteY37-6346" fmla="*/ 127 h 232"/>
              <a:gd name="connsiteX38-6347" fmla="*/ 121 w 705"/>
              <a:gd name="connsiteY38-6348" fmla="*/ 132 h 232"/>
              <a:gd name="connsiteX39-6349" fmla="*/ 121 w 705"/>
              <a:gd name="connsiteY39-6350" fmla="*/ 137 h 232"/>
              <a:gd name="connsiteX40-6351" fmla="*/ 121 w 705"/>
              <a:gd name="connsiteY40-6352" fmla="*/ 142 h 232"/>
              <a:gd name="connsiteX41-6353" fmla="*/ 121 w 705"/>
              <a:gd name="connsiteY41-6354" fmla="*/ 142 h 232"/>
              <a:gd name="connsiteX42-6355" fmla="*/ 121 w 705"/>
              <a:gd name="connsiteY42-6356" fmla="*/ 148 h 232"/>
              <a:gd name="connsiteX43-6357" fmla="*/ 121 w 705"/>
              <a:gd name="connsiteY43-6358" fmla="*/ 148 h 232"/>
              <a:gd name="connsiteX44-6359" fmla="*/ 442 w 705"/>
              <a:gd name="connsiteY44-6360" fmla="*/ 116 h 232"/>
              <a:gd name="connsiteX45-6361" fmla="*/ 494 w 705"/>
              <a:gd name="connsiteY45-6362" fmla="*/ 111 h 232"/>
              <a:gd name="connsiteX46-6363" fmla="*/ 542 w 705"/>
              <a:gd name="connsiteY46-6364" fmla="*/ 106 h 232"/>
              <a:gd name="connsiteX47-6365" fmla="*/ 584 w 705"/>
              <a:gd name="connsiteY47-6366" fmla="*/ 100 h 232"/>
              <a:gd name="connsiteX48-6367" fmla="*/ 626 w 705"/>
              <a:gd name="connsiteY48-6368" fmla="*/ 95 h 232"/>
              <a:gd name="connsiteX49-6369" fmla="*/ 668 w 705"/>
              <a:gd name="connsiteY49-6370" fmla="*/ 90 h 232"/>
              <a:gd name="connsiteX50-6371" fmla="*/ 705 w 705"/>
              <a:gd name="connsiteY50-6372" fmla="*/ 84 h 232"/>
              <a:gd name="connsiteX51-6373" fmla="*/ 705 w 705"/>
              <a:gd name="connsiteY51-6374" fmla="*/ 127 h 232"/>
              <a:gd name="connsiteX52-6375" fmla="*/ 700 w 705"/>
              <a:gd name="connsiteY52-6376" fmla="*/ 127 h 232"/>
              <a:gd name="connsiteX53-6377" fmla="*/ 694 w 705"/>
              <a:gd name="connsiteY53-6378" fmla="*/ 127 h 232"/>
              <a:gd name="connsiteX54-6379" fmla="*/ 689 w 705"/>
              <a:gd name="connsiteY54-6380" fmla="*/ 127 h 232"/>
              <a:gd name="connsiteX55-6381" fmla="*/ 684 w 705"/>
              <a:gd name="connsiteY55-6382" fmla="*/ 127 h 232"/>
              <a:gd name="connsiteX56-6383" fmla="*/ 679 w 705"/>
              <a:gd name="connsiteY56-6384" fmla="*/ 127 h 232"/>
              <a:gd name="connsiteX57-6385" fmla="*/ 668 w 705"/>
              <a:gd name="connsiteY57-6386" fmla="*/ 127 h 232"/>
              <a:gd name="connsiteX58-6387" fmla="*/ 658 w 705"/>
              <a:gd name="connsiteY58-6388" fmla="*/ 127 h 232"/>
              <a:gd name="connsiteX59-6389" fmla="*/ 647 w 705"/>
              <a:gd name="connsiteY59-6390" fmla="*/ 132 h 232"/>
              <a:gd name="connsiteX60-6391" fmla="*/ 636 w 705"/>
              <a:gd name="connsiteY60-6392" fmla="*/ 132 h 232"/>
              <a:gd name="connsiteX61-6393" fmla="*/ 621 w 705"/>
              <a:gd name="connsiteY61-6394" fmla="*/ 132 h 232"/>
              <a:gd name="connsiteX62-6395" fmla="*/ 605 w 705"/>
              <a:gd name="connsiteY62-6396" fmla="*/ 132 h 232"/>
              <a:gd name="connsiteX63-6397" fmla="*/ 589 w 705"/>
              <a:gd name="connsiteY63-6398" fmla="*/ 137 h 232"/>
              <a:gd name="connsiteX64-6399" fmla="*/ 573 w 705"/>
              <a:gd name="connsiteY64-6400" fmla="*/ 137 h 232"/>
              <a:gd name="connsiteX65-6401" fmla="*/ 558 w 705"/>
              <a:gd name="connsiteY65-6402" fmla="*/ 137 h 232"/>
              <a:gd name="connsiteX66-6403" fmla="*/ 542 w 705"/>
              <a:gd name="connsiteY66-6404" fmla="*/ 142 h 232"/>
              <a:gd name="connsiteX67-6405" fmla="*/ 521 w 705"/>
              <a:gd name="connsiteY67-6406" fmla="*/ 142 h 232"/>
              <a:gd name="connsiteX68-6407" fmla="*/ 484 w 705"/>
              <a:gd name="connsiteY68-6408" fmla="*/ 148 h 232"/>
              <a:gd name="connsiteX69-6409" fmla="*/ 442 w 705"/>
              <a:gd name="connsiteY69-6410" fmla="*/ 153 h 232"/>
              <a:gd name="connsiteX70-6411" fmla="*/ 79 w 705"/>
              <a:gd name="connsiteY70-6412" fmla="*/ 221 h 232"/>
              <a:gd name="connsiteX71-6413" fmla="*/ 63 w 705"/>
              <a:gd name="connsiteY71-6414" fmla="*/ 227 h 232"/>
              <a:gd name="connsiteX72-6415" fmla="*/ 58 w 705"/>
              <a:gd name="connsiteY72-6416" fmla="*/ 227 h 232"/>
              <a:gd name="connsiteX73-6417" fmla="*/ 53 w 705"/>
              <a:gd name="connsiteY73-6418" fmla="*/ 227 h 232"/>
              <a:gd name="connsiteX74-6419" fmla="*/ 53 w 705"/>
              <a:gd name="connsiteY74-6420" fmla="*/ 232 h 232"/>
              <a:gd name="connsiteX75-6421" fmla="*/ 47 w 705"/>
              <a:gd name="connsiteY75-6422" fmla="*/ 232 h 232"/>
              <a:gd name="connsiteX76-6423" fmla="*/ 42 w 705"/>
              <a:gd name="connsiteY76-6424" fmla="*/ 227 h 232"/>
              <a:gd name="connsiteX77-6425" fmla="*/ 37 w 705"/>
              <a:gd name="connsiteY77-6426" fmla="*/ 227 h 232"/>
              <a:gd name="connsiteX78-6427" fmla="*/ 32 w 705"/>
              <a:gd name="connsiteY78-6428" fmla="*/ 221 h 232"/>
              <a:gd name="connsiteX79-6429" fmla="*/ 21 w 705"/>
              <a:gd name="connsiteY79-6430" fmla="*/ 216 h 232"/>
              <a:gd name="connsiteX80-6431" fmla="*/ 11 w 705"/>
              <a:gd name="connsiteY80-6432" fmla="*/ 206 h 232"/>
              <a:gd name="connsiteX81-6433" fmla="*/ 5 w 705"/>
              <a:gd name="connsiteY81-6434" fmla="*/ 200 h 232"/>
              <a:gd name="connsiteX82-6435" fmla="*/ 5 w 705"/>
              <a:gd name="connsiteY82-6436" fmla="*/ 190 h 232"/>
              <a:gd name="connsiteX83-6437" fmla="*/ 0 w 705"/>
              <a:gd name="connsiteY83-6438" fmla="*/ 185 h 232"/>
              <a:gd name="connsiteX84-6439" fmla="*/ 5 w 705"/>
              <a:gd name="connsiteY84-6440" fmla="*/ 179 h 232"/>
              <a:gd name="connsiteX85-6441" fmla="*/ 11 w 705"/>
              <a:gd name="connsiteY85-6442" fmla="*/ 174 h 232"/>
              <a:gd name="connsiteX86-6443" fmla="*/ 16 w 705"/>
              <a:gd name="connsiteY86-6444" fmla="*/ 169 h 232"/>
              <a:gd name="connsiteX87-6445" fmla="*/ 26 w 705"/>
              <a:gd name="connsiteY87-6446" fmla="*/ 158 h 232"/>
              <a:gd name="connsiteX88-6447" fmla="*/ 26 w 705"/>
              <a:gd name="connsiteY88-6448" fmla="*/ 158 h 232"/>
              <a:gd name="connsiteX0-6449" fmla="*/ 26 w 705"/>
              <a:gd name="connsiteY0-6450" fmla="*/ 158 h 232"/>
              <a:gd name="connsiteX1-6451" fmla="*/ 37 w 705"/>
              <a:gd name="connsiteY1-6452" fmla="*/ 148 h 232"/>
              <a:gd name="connsiteX2-6453" fmla="*/ 47 w 705"/>
              <a:gd name="connsiteY2-6454" fmla="*/ 137 h 232"/>
              <a:gd name="connsiteX3-6455" fmla="*/ 58 w 705"/>
              <a:gd name="connsiteY3-6456" fmla="*/ 121 h 232"/>
              <a:gd name="connsiteX4-6457" fmla="*/ 68 w 705"/>
              <a:gd name="connsiteY4-6458" fmla="*/ 100 h 232"/>
              <a:gd name="connsiteX5-6459" fmla="*/ 74 w 705"/>
              <a:gd name="connsiteY5-6460" fmla="*/ 79 h 232"/>
              <a:gd name="connsiteX6-6461" fmla="*/ 74 w 705"/>
              <a:gd name="connsiteY6-6462" fmla="*/ 74 h 232"/>
              <a:gd name="connsiteX7-6463" fmla="*/ 74 w 705"/>
              <a:gd name="connsiteY7-6464" fmla="*/ 63 h 232"/>
              <a:gd name="connsiteX8-6465" fmla="*/ 74 w 705"/>
              <a:gd name="connsiteY8-6466" fmla="*/ 58 h 232"/>
              <a:gd name="connsiteX9-6467" fmla="*/ 68 w 705"/>
              <a:gd name="connsiteY9-6468" fmla="*/ 48 h 232"/>
              <a:gd name="connsiteX10-6469" fmla="*/ 68 w 705"/>
              <a:gd name="connsiteY10-6470" fmla="*/ 42 h 232"/>
              <a:gd name="connsiteX11-6471" fmla="*/ 63 w 705"/>
              <a:gd name="connsiteY11-6472" fmla="*/ 37 h 232"/>
              <a:gd name="connsiteX12-6473" fmla="*/ 58 w 705"/>
              <a:gd name="connsiteY12-6474" fmla="*/ 32 h 232"/>
              <a:gd name="connsiteX13-6475" fmla="*/ 53 w 705"/>
              <a:gd name="connsiteY13-6476" fmla="*/ 27 h 232"/>
              <a:gd name="connsiteX14-6477" fmla="*/ 53 w 705"/>
              <a:gd name="connsiteY14-6478" fmla="*/ 21 h 232"/>
              <a:gd name="connsiteX15-6479" fmla="*/ 53 w 705"/>
              <a:gd name="connsiteY15-6480" fmla="*/ 21 h 232"/>
              <a:gd name="connsiteX16-6481" fmla="*/ 53 w 705"/>
              <a:gd name="connsiteY16-6482" fmla="*/ 11 h 232"/>
              <a:gd name="connsiteX17-6483" fmla="*/ 53 w 705"/>
              <a:gd name="connsiteY17-6484" fmla="*/ 11 h 232"/>
              <a:gd name="connsiteX18-6485" fmla="*/ 58 w 705"/>
              <a:gd name="connsiteY18-6486" fmla="*/ 5 h 232"/>
              <a:gd name="connsiteX19-6487" fmla="*/ 63 w 705"/>
              <a:gd name="connsiteY19-6488" fmla="*/ 5 h 232"/>
              <a:gd name="connsiteX20-6489" fmla="*/ 74 w 705"/>
              <a:gd name="connsiteY20-6490" fmla="*/ 0 h 232"/>
              <a:gd name="connsiteX21-6491" fmla="*/ 79 w 705"/>
              <a:gd name="connsiteY21-6492" fmla="*/ 0 h 232"/>
              <a:gd name="connsiteX22-6493" fmla="*/ 89 w 705"/>
              <a:gd name="connsiteY22-6494" fmla="*/ 0 h 232"/>
              <a:gd name="connsiteX23-6495" fmla="*/ 100 w 705"/>
              <a:gd name="connsiteY23-6496" fmla="*/ 5 h 232"/>
              <a:gd name="connsiteX24-6497" fmla="*/ 116 w 705"/>
              <a:gd name="connsiteY24-6498" fmla="*/ 11 h 232"/>
              <a:gd name="connsiteX25-6499" fmla="*/ 126 w 705"/>
              <a:gd name="connsiteY25-6500" fmla="*/ 16 h 232"/>
              <a:gd name="connsiteX26-6501" fmla="*/ 137 w 705"/>
              <a:gd name="connsiteY26-6502" fmla="*/ 21 h 232"/>
              <a:gd name="connsiteX27-6503" fmla="*/ 142 w 705"/>
              <a:gd name="connsiteY27-6504" fmla="*/ 32 h 232"/>
              <a:gd name="connsiteX28-6505" fmla="*/ 147 w 705"/>
              <a:gd name="connsiteY28-6506" fmla="*/ 37 h 232"/>
              <a:gd name="connsiteX29-6507" fmla="*/ 153 w 705"/>
              <a:gd name="connsiteY29-6508" fmla="*/ 42 h 232"/>
              <a:gd name="connsiteX30-6509" fmla="*/ 153 w 705"/>
              <a:gd name="connsiteY30-6510" fmla="*/ 48 h 232"/>
              <a:gd name="connsiteX31-6511" fmla="*/ 153 w 705"/>
              <a:gd name="connsiteY31-6512" fmla="*/ 53 h 232"/>
              <a:gd name="connsiteX32-6513" fmla="*/ 147 w 705"/>
              <a:gd name="connsiteY32-6514" fmla="*/ 69 h 232"/>
              <a:gd name="connsiteX33-6515" fmla="*/ 142 w 705"/>
              <a:gd name="connsiteY33-6516" fmla="*/ 84 h 232"/>
              <a:gd name="connsiteX34-6517" fmla="*/ 137 w 705"/>
              <a:gd name="connsiteY34-6518" fmla="*/ 100 h 232"/>
              <a:gd name="connsiteX35-6519" fmla="*/ 132 w 705"/>
              <a:gd name="connsiteY35-6520" fmla="*/ 111 h 232"/>
              <a:gd name="connsiteX36-6521" fmla="*/ 126 w 705"/>
              <a:gd name="connsiteY36-6522" fmla="*/ 116 h 232"/>
              <a:gd name="connsiteX37-6523" fmla="*/ 126 w 705"/>
              <a:gd name="connsiteY37-6524" fmla="*/ 127 h 232"/>
              <a:gd name="connsiteX38-6525" fmla="*/ 121 w 705"/>
              <a:gd name="connsiteY38-6526" fmla="*/ 132 h 232"/>
              <a:gd name="connsiteX39-6527" fmla="*/ 121 w 705"/>
              <a:gd name="connsiteY39-6528" fmla="*/ 137 h 232"/>
              <a:gd name="connsiteX40-6529" fmla="*/ 121 w 705"/>
              <a:gd name="connsiteY40-6530" fmla="*/ 142 h 232"/>
              <a:gd name="connsiteX41-6531" fmla="*/ 121 w 705"/>
              <a:gd name="connsiteY41-6532" fmla="*/ 142 h 232"/>
              <a:gd name="connsiteX42-6533" fmla="*/ 121 w 705"/>
              <a:gd name="connsiteY42-6534" fmla="*/ 148 h 232"/>
              <a:gd name="connsiteX43-6535" fmla="*/ 121 w 705"/>
              <a:gd name="connsiteY43-6536" fmla="*/ 148 h 232"/>
              <a:gd name="connsiteX44-6537" fmla="*/ 494 w 705"/>
              <a:gd name="connsiteY44-6538" fmla="*/ 111 h 232"/>
              <a:gd name="connsiteX45-6539" fmla="*/ 542 w 705"/>
              <a:gd name="connsiteY45-6540" fmla="*/ 106 h 232"/>
              <a:gd name="connsiteX46-6541" fmla="*/ 584 w 705"/>
              <a:gd name="connsiteY46-6542" fmla="*/ 100 h 232"/>
              <a:gd name="connsiteX47-6543" fmla="*/ 626 w 705"/>
              <a:gd name="connsiteY47-6544" fmla="*/ 95 h 232"/>
              <a:gd name="connsiteX48-6545" fmla="*/ 668 w 705"/>
              <a:gd name="connsiteY48-6546" fmla="*/ 90 h 232"/>
              <a:gd name="connsiteX49-6547" fmla="*/ 705 w 705"/>
              <a:gd name="connsiteY49-6548" fmla="*/ 84 h 232"/>
              <a:gd name="connsiteX50-6549" fmla="*/ 705 w 705"/>
              <a:gd name="connsiteY50-6550" fmla="*/ 127 h 232"/>
              <a:gd name="connsiteX51-6551" fmla="*/ 700 w 705"/>
              <a:gd name="connsiteY51-6552" fmla="*/ 127 h 232"/>
              <a:gd name="connsiteX52-6553" fmla="*/ 694 w 705"/>
              <a:gd name="connsiteY52-6554" fmla="*/ 127 h 232"/>
              <a:gd name="connsiteX53-6555" fmla="*/ 689 w 705"/>
              <a:gd name="connsiteY53-6556" fmla="*/ 127 h 232"/>
              <a:gd name="connsiteX54-6557" fmla="*/ 684 w 705"/>
              <a:gd name="connsiteY54-6558" fmla="*/ 127 h 232"/>
              <a:gd name="connsiteX55-6559" fmla="*/ 679 w 705"/>
              <a:gd name="connsiteY55-6560" fmla="*/ 127 h 232"/>
              <a:gd name="connsiteX56-6561" fmla="*/ 668 w 705"/>
              <a:gd name="connsiteY56-6562" fmla="*/ 127 h 232"/>
              <a:gd name="connsiteX57-6563" fmla="*/ 658 w 705"/>
              <a:gd name="connsiteY57-6564" fmla="*/ 127 h 232"/>
              <a:gd name="connsiteX58-6565" fmla="*/ 647 w 705"/>
              <a:gd name="connsiteY58-6566" fmla="*/ 132 h 232"/>
              <a:gd name="connsiteX59-6567" fmla="*/ 636 w 705"/>
              <a:gd name="connsiteY59-6568" fmla="*/ 132 h 232"/>
              <a:gd name="connsiteX60-6569" fmla="*/ 621 w 705"/>
              <a:gd name="connsiteY60-6570" fmla="*/ 132 h 232"/>
              <a:gd name="connsiteX61-6571" fmla="*/ 605 w 705"/>
              <a:gd name="connsiteY61-6572" fmla="*/ 132 h 232"/>
              <a:gd name="connsiteX62-6573" fmla="*/ 589 w 705"/>
              <a:gd name="connsiteY62-6574" fmla="*/ 137 h 232"/>
              <a:gd name="connsiteX63-6575" fmla="*/ 573 w 705"/>
              <a:gd name="connsiteY63-6576" fmla="*/ 137 h 232"/>
              <a:gd name="connsiteX64-6577" fmla="*/ 558 w 705"/>
              <a:gd name="connsiteY64-6578" fmla="*/ 137 h 232"/>
              <a:gd name="connsiteX65-6579" fmla="*/ 542 w 705"/>
              <a:gd name="connsiteY65-6580" fmla="*/ 142 h 232"/>
              <a:gd name="connsiteX66-6581" fmla="*/ 521 w 705"/>
              <a:gd name="connsiteY66-6582" fmla="*/ 142 h 232"/>
              <a:gd name="connsiteX67-6583" fmla="*/ 484 w 705"/>
              <a:gd name="connsiteY67-6584" fmla="*/ 148 h 232"/>
              <a:gd name="connsiteX68-6585" fmla="*/ 442 w 705"/>
              <a:gd name="connsiteY68-6586" fmla="*/ 153 h 232"/>
              <a:gd name="connsiteX69-6587" fmla="*/ 79 w 705"/>
              <a:gd name="connsiteY69-6588" fmla="*/ 221 h 232"/>
              <a:gd name="connsiteX70-6589" fmla="*/ 63 w 705"/>
              <a:gd name="connsiteY70-6590" fmla="*/ 227 h 232"/>
              <a:gd name="connsiteX71-6591" fmla="*/ 58 w 705"/>
              <a:gd name="connsiteY71-6592" fmla="*/ 227 h 232"/>
              <a:gd name="connsiteX72-6593" fmla="*/ 53 w 705"/>
              <a:gd name="connsiteY72-6594" fmla="*/ 227 h 232"/>
              <a:gd name="connsiteX73-6595" fmla="*/ 53 w 705"/>
              <a:gd name="connsiteY73-6596" fmla="*/ 232 h 232"/>
              <a:gd name="connsiteX74-6597" fmla="*/ 47 w 705"/>
              <a:gd name="connsiteY74-6598" fmla="*/ 232 h 232"/>
              <a:gd name="connsiteX75-6599" fmla="*/ 42 w 705"/>
              <a:gd name="connsiteY75-6600" fmla="*/ 227 h 232"/>
              <a:gd name="connsiteX76-6601" fmla="*/ 37 w 705"/>
              <a:gd name="connsiteY76-6602" fmla="*/ 227 h 232"/>
              <a:gd name="connsiteX77-6603" fmla="*/ 32 w 705"/>
              <a:gd name="connsiteY77-6604" fmla="*/ 221 h 232"/>
              <a:gd name="connsiteX78-6605" fmla="*/ 21 w 705"/>
              <a:gd name="connsiteY78-6606" fmla="*/ 216 h 232"/>
              <a:gd name="connsiteX79-6607" fmla="*/ 11 w 705"/>
              <a:gd name="connsiteY79-6608" fmla="*/ 206 h 232"/>
              <a:gd name="connsiteX80-6609" fmla="*/ 5 w 705"/>
              <a:gd name="connsiteY80-6610" fmla="*/ 200 h 232"/>
              <a:gd name="connsiteX81-6611" fmla="*/ 5 w 705"/>
              <a:gd name="connsiteY81-6612" fmla="*/ 190 h 232"/>
              <a:gd name="connsiteX82-6613" fmla="*/ 0 w 705"/>
              <a:gd name="connsiteY82-6614" fmla="*/ 185 h 232"/>
              <a:gd name="connsiteX83-6615" fmla="*/ 5 w 705"/>
              <a:gd name="connsiteY83-6616" fmla="*/ 179 h 232"/>
              <a:gd name="connsiteX84-6617" fmla="*/ 11 w 705"/>
              <a:gd name="connsiteY84-6618" fmla="*/ 174 h 232"/>
              <a:gd name="connsiteX85-6619" fmla="*/ 16 w 705"/>
              <a:gd name="connsiteY85-6620" fmla="*/ 169 h 232"/>
              <a:gd name="connsiteX86-6621" fmla="*/ 26 w 705"/>
              <a:gd name="connsiteY86-6622" fmla="*/ 158 h 232"/>
              <a:gd name="connsiteX87-6623" fmla="*/ 26 w 705"/>
              <a:gd name="connsiteY87-6624" fmla="*/ 158 h 232"/>
              <a:gd name="connsiteX0-6625" fmla="*/ 26 w 705"/>
              <a:gd name="connsiteY0-6626" fmla="*/ 158 h 232"/>
              <a:gd name="connsiteX1-6627" fmla="*/ 37 w 705"/>
              <a:gd name="connsiteY1-6628" fmla="*/ 148 h 232"/>
              <a:gd name="connsiteX2-6629" fmla="*/ 47 w 705"/>
              <a:gd name="connsiteY2-6630" fmla="*/ 137 h 232"/>
              <a:gd name="connsiteX3-6631" fmla="*/ 58 w 705"/>
              <a:gd name="connsiteY3-6632" fmla="*/ 121 h 232"/>
              <a:gd name="connsiteX4-6633" fmla="*/ 68 w 705"/>
              <a:gd name="connsiteY4-6634" fmla="*/ 100 h 232"/>
              <a:gd name="connsiteX5-6635" fmla="*/ 74 w 705"/>
              <a:gd name="connsiteY5-6636" fmla="*/ 79 h 232"/>
              <a:gd name="connsiteX6-6637" fmla="*/ 74 w 705"/>
              <a:gd name="connsiteY6-6638" fmla="*/ 74 h 232"/>
              <a:gd name="connsiteX7-6639" fmla="*/ 74 w 705"/>
              <a:gd name="connsiteY7-6640" fmla="*/ 63 h 232"/>
              <a:gd name="connsiteX8-6641" fmla="*/ 74 w 705"/>
              <a:gd name="connsiteY8-6642" fmla="*/ 58 h 232"/>
              <a:gd name="connsiteX9-6643" fmla="*/ 68 w 705"/>
              <a:gd name="connsiteY9-6644" fmla="*/ 48 h 232"/>
              <a:gd name="connsiteX10-6645" fmla="*/ 68 w 705"/>
              <a:gd name="connsiteY10-6646" fmla="*/ 42 h 232"/>
              <a:gd name="connsiteX11-6647" fmla="*/ 63 w 705"/>
              <a:gd name="connsiteY11-6648" fmla="*/ 37 h 232"/>
              <a:gd name="connsiteX12-6649" fmla="*/ 58 w 705"/>
              <a:gd name="connsiteY12-6650" fmla="*/ 32 h 232"/>
              <a:gd name="connsiteX13-6651" fmla="*/ 53 w 705"/>
              <a:gd name="connsiteY13-6652" fmla="*/ 27 h 232"/>
              <a:gd name="connsiteX14-6653" fmla="*/ 53 w 705"/>
              <a:gd name="connsiteY14-6654" fmla="*/ 21 h 232"/>
              <a:gd name="connsiteX15-6655" fmla="*/ 53 w 705"/>
              <a:gd name="connsiteY15-6656" fmla="*/ 21 h 232"/>
              <a:gd name="connsiteX16-6657" fmla="*/ 53 w 705"/>
              <a:gd name="connsiteY16-6658" fmla="*/ 11 h 232"/>
              <a:gd name="connsiteX17-6659" fmla="*/ 53 w 705"/>
              <a:gd name="connsiteY17-6660" fmla="*/ 11 h 232"/>
              <a:gd name="connsiteX18-6661" fmla="*/ 58 w 705"/>
              <a:gd name="connsiteY18-6662" fmla="*/ 5 h 232"/>
              <a:gd name="connsiteX19-6663" fmla="*/ 63 w 705"/>
              <a:gd name="connsiteY19-6664" fmla="*/ 5 h 232"/>
              <a:gd name="connsiteX20-6665" fmla="*/ 74 w 705"/>
              <a:gd name="connsiteY20-6666" fmla="*/ 0 h 232"/>
              <a:gd name="connsiteX21-6667" fmla="*/ 79 w 705"/>
              <a:gd name="connsiteY21-6668" fmla="*/ 0 h 232"/>
              <a:gd name="connsiteX22-6669" fmla="*/ 89 w 705"/>
              <a:gd name="connsiteY22-6670" fmla="*/ 0 h 232"/>
              <a:gd name="connsiteX23-6671" fmla="*/ 100 w 705"/>
              <a:gd name="connsiteY23-6672" fmla="*/ 5 h 232"/>
              <a:gd name="connsiteX24-6673" fmla="*/ 116 w 705"/>
              <a:gd name="connsiteY24-6674" fmla="*/ 11 h 232"/>
              <a:gd name="connsiteX25-6675" fmla="*/ 126 w 705"/>
              <a:gd name="connsiteY25-6676" fmla="*/ 16 h 232"/>
              <a:gd name="connsiteX26-6677" fmla="*/ 137 w 705"/>
              <a:gd name="connsiteY26-6678" fmla="*/ 21 h 232"/>
              <a:gd name="connsiteX27-6679" fmla="*/ 142 w 705"/>
              <a:gd name="connsiteY27-6680" fmla="*/ 32 h 232"/>
              <a:gd name="connsiteX28-6681" fmla="*/ 147 w 705"/>
              <a:gd name="connsiteY28-6682" fmla="*/ 37 h 232"/>
              <a:gd name="connsiteX29-6683" fmla="*/ 153 w 705"/>
              <a:gd name="connsiteY29-6684" fmla="*/ 42 h 232"/>
              <a:gd name="connsiteX30-6685" fmla="*/ 153 w 705"/>
              <a:gd name="connsiteY30-6686" fmla="*/ 48 h 232"/>
              <a:gd name="connsiteX31-6687" fmla="*/ 153 w 705"/>
              <a:gd name="connsiteY31-6688" fmla="*/ 53 h 232"/>
              <a:gd name="connsiteX32-6689" fmla="*/ 147 w 705"/>
              <a:gd name="connsiteY32-6690" fmla="*/ 69 h 232"/>
              <a:gd name="connsiteX33-6691" fmla="*/ 142 w 705"/>
              <a:gd name="connsiteY33-6692" fmla="*/ 84 h 232"/>
              <a:gd name="connsiteX34-6693" fmla="*/ 137 w 705"/>
              <a:gd name="connsiteY34-6694" fmla="*/ 100 h 232"/>
              <a:gd name="connsiteX35-6695" fmla="*/ 132 w 705"/>
              <a:gd name="connsiteY35-6696" fmla="*/ 111 h 232"/>
              <a:gd name="connsiteX36-6697" fmla="*/ 126 w 705"/>
              <a:gd name="connsiteY36-6698" fmla="*/ 116 h 232"/>
              <a:gd name="connsiteX37-6699" fmla="*/ 126 w 705"/>
              <a:gd name="connsiteY37-6700" fmla="*/ 127 h 232"/>
              <a:gd name="connsiteX38-6701" fmla="*/ 121 w 705"/>
              <a:gd name="connsiteY38-6702" fmla="*/ 132 h 232"/>
              <a:gd name="connsiteX39-6703" fmla="*/ 121 w 705"/>
              <a:gd name="connsiteY39-6704" fmla="*/ 137 h 232"/>
              <a:gd name="connsiteX40-6705" fmla="*/ 121 w 705"/>
              <a:gd name="connsiteY40-6706" fmla="*/ 142 h 232"/>
              <a:gd name="connsiteX41-6707" fmla="*/ 121 w 705"/>
              <a:gd name="connsiteY41-6708" fmla="*/ 142 h 232"/>
              <a:gd name="connsiteX42-6709" fmla="*/ 121 w 705"/>
              <a:gd name="connsiteY42-6710" fmla="*/ 148 h 232"/>
              <a:gd name="connsiteX43-6711" fmla="*/ 121 w 705"/>
              <a:gd name="connsiteY43-6712" fmla="*/ 148 h 232"/>
              <a:gd name="connsiteX44-6713" fmla="*/ 494 w 705"/>
              <a:gd name="connsiteY44-6714" fmla="*/ 111 h 232"/>
              <a:gd name="connsiteX45-6715" fmla="*/ 542 w 705"/>
              <a:gd name="connsiteY45-6716" fmla="*/ 106 h 232"/>
              <a:gd name="connsiteX46-6717" fmla="*/ 584 w 705"/>
              <a:gd name="connsiteY46-6718" fmla="*/ 100 h 232"/>
              <a:gd name="connsiteX47-6719" fmla="*/ 626 w 705"/>
              <a:gd name="connsiteY47-6720" fmla="*/ 95 h 232"/>
              <a:gd name="connsiteX48-6721" fmla="*/ 668 w 705"/>
              <a:gd name="connsiteY48-6722" fmla="*/ 90 h 232"/>
              <a:gd name="connsiteX49-6723" fmla="*/ 705 w 705"/>
              <a:gd name="connsiteY49-6724" fmla="*/ 84 h 232"/>
              <a:gd name="connsiteX50-6725" fmla="*/ 705 w 705"/>
              <a:gd name="connsiteY50-6726" fmla="*/ 127 h 232"/>
              <a:gd name="connsiteX51-6727" fmla="*/ 700 w 705"/>
              <a:gd name="connsiteY51-6728" fmla="*/ 127 h 232"/>
              <a:gd name="connsiteX52-6729" fmla="*/ 694 w 705"/>
              <a:gd name="connsiteY52-6730" fmla="*/ 127 h 232"/>
              <a:gd name="connsiteX53-6731" fmla="*/ 689 w 705"/>
              <a:gd name="connsiteY53-6732" fmla="*/ 127 h 232"/>
              <a:gd name="connsiteX54-6733" fmla="*/ 684 w 705"/>
              <a:gd name="connsiteY54-6734" fmla="*/ 127 h 232"/>
              <a:gd name="connsiteX55-6735" fmla="*/ 679 w 705"/>
              <a:gd name="connsiteY55-6736" fmla="*/ 127 h 232"/>
              <a:gd name="connsiteX56-6737" fmla="*/ 668 w 705"/>
              <a:gd name="connsiteY56-6738" fmla="*/ 127 h 232"/>
              <a:gd name="connsiteX57-6739" fmla="*/ 658 w 705"/>
              <a:gd name="connsiteY57-6740" fmla="*/ 127 h 232"/>
              <a:gd name="connsiteX58-6741" fmla="*/ 647 w 705"/>
              <a:gd name="connsiteY58-6742" fmla="*/ 132 h 232"/>
              <a:gd name="connsiteX59-6743" fmla="*/ 636 w 705"/>
              <a:gd name="connsiteY59-6744" fmla="*/ 132 h 232"/>
              <a:gd name="connsiteX60-6745" fmla="*/ 621 w 705"/>
              <a:gd name="connsiteY60-6746" fmla="*/ 132 h 232"/>
              <a:gd name="connsiteX61-6747" fmla="*/ 605 w 705"/>
              <a:gd name="connsiteY61-6748" fmla="*/ 132 h 232"/>
              <a:gd name="connsiteX62-6749" fmla="*/ 589 w 705"/>
              <a:gd name="connsiteY62-6750" fmla="*/ 137 h 232"/>
              <a:gd name="connsiteX63-6751" fmla="*/ 573 w 705"/>
              <a:gd name="connsiteY63-6752" fmla="*/ 137 h 232"/>
              <a:gd name="connsiteX64-6753" fmla="*/ 558 w 705"/>
              <a:gd name="connsiteY64-6754" fmla="*/ 137 h 232"/>
              <a:gd name="connsiteX65-6755" fmla="*/ 542 w 705"/>
              <a:gd name="connsiteY65-6756" fmla="*/ 142 h 232"/>
              <a:gd name="connsiteX66-6757" fmla="*/ 521 w 705"/>
              <a:gd name="connsiteY66-6758" fmla="*/ 142 h 232"/>
              <a:gd name="connsiteX67-6759" fmla="*/ 484 w 705"/>
              <a:gd name="connsiteY67-6760" fmla="*/ 148 h 232"/>
              <a:gd name="connsiteX68-6761" fmla="*/ 79 w 705"/>
              <a:gd name="connsiteY68-6762" fmla="*/ 221 h 232"/>
              <a:gd name="connsiteX69-6763" fmla="*/ 63 w 705"/>
              <a:gd name="connsiteY69-6764" fmla="*/ 227 h 232"/>
              <a:gd name="connsiteX70-6765" fmla="*/ 58 w 705"/>
              <a:gd name="connsiteY70-6766" fmla="*/ 227 h 232"/>
              <a:gd name="connsiteX71-6767" fmla="*/ 53 w 705"/>
              <a:gd name="connsiteY71-6768" fmla="*/ 227 h 232"/>
              <a:gd name="connsiteX72-6769" fmla="*/ 53 w 705"/>
              <a:gd name="connsiteY72-6770" fmla="*/ 232 h 232"/>
              <a:gd name="connsiteX73-6771" fmla="*/ 47 w 705"/>
              <a:gd name="connsiteY73-6772" fmla="*/ 232 h 232"/>
              <a:gd name="connsiteX74-6773" fmla="*/ 42 w 705"/>
              <a:gd name="connsiteY74-6774" fmla="*/ 227 h 232"/>
              <a:gd name="connsiteX75-6775" fmla="*/ 37 w 705"/>
              <a:gd name="connsiteY75-6776" fmla="*/ 227 h 232"/>
              <a:gd name="connsiteX76-6777" fmla="*/ 32 w 705"/>
              <a:gd name="connsiteY76-6778" fmla="*/ 221 h 232"/>
              <a:gd name="connsiteX77-6779" fmla="*/ 21 w 705"/>
              <a:gd name="connsiteY77-6780" fmla="*/ 216 h 232"/>
              <a:gd name="connsiteX78-6781" fmla="*/ 11 w 705"/>
              <a:gd name="connsiteY78-6782" fmla="*/ 206 h 232"/>
              <a:gd name="connsiteX79-6783" fmla="*/ 5 w 705"/>
              <a:gd name="connsiteY79-6784" fmla="*/ 200 h 232"/>
              <a:gd name="connsiteX80-6785" fmla="*/ 5 w 705"/>
              <a:gd name="connsiteY80-6786" fmla="*/ 190 h 232"/>
              <a:gd name="connsiteX81-6787" fmla="*/ 0 w 705"/>
              <a:gd name="connsiteY81-6788" fmla="*/ 185 h 232"/>
              <a:gd name="connsiteX82-6789" fmla="*/ 5 w 705"/>
              <a:gd name="connsiteY82-6790" fmla="*/ 179 h 232"/>
              <a:gd name="connsiteX83-6791" fmla="*/ 11 w 705"/>
              <a:gd name="connsiteY83-6792" fmla="*/ 174 h 232"/>
              <a:gd name="connsiteX84-6793" fmla="*/ 16 w 705"/>
              <a:gd name="connsiteY84-6794" fmla="*/ 169 h 232"/>
              <a:gd name="connsiteX85-6795" fmla="*/ 26 w 705"/>
              <a:gd name="connsiteY85-6796" fmla="*/ 158 h 232"/>
              <a:gd name="connsiteX86-6797" fmla="*/ 26 w 705"/>
              <a:gd name="connsiteY86-6798" fmla="*/ 158 h 232"/>
              <a:gd name="connsiteX0-6799" fmla="*/ 26 w 705"/>
              <a:gd name="connsiteY0-6800" fmla="*/ 158 h 232"/>
              <a:gd name="connsiteX1-6801" fmla="*/ 37 w 705"/>
              <a:gd name="connsiteY1-6802" fmla="*/ 148 h 232"/>
              <a:gd name="connsiteX2-6803" fmla="*/ 47 w 705"/>
              <a:gd name="connsiteY2-6804" fmla="*/ 137 h 232"/>
              <a:gd name="connsiteX3-6805" fmla="*/ 58 w 705"/>
              <a:gd name="connsiteY3-6806" fmla="*/ 121 h 232"/>
              <a:gd name="connsiteX4-6807" fmla="*/ 68 w 705"/>
              <a:gd name="connsiteY4-6808" fmla="*/ 100 h 232"/>
              <a:gd name="connsiteX5-6809" fmla="*/ 74 w 705"/>
              <a:gd name="connsiteY5-6810" fmla="*/ 79 h 232"/>
              <a:gd name="connsiteX6-6811" fmla="*/ 74 w 705"/>
              <a:gd name="connsiteY6-6812" fmla="*/ 74 h 232"/>
              <a:gd name="connsiteX7-6813" fmla="*/ 74 w 705"/>
              <a:gd name="connsiteY7-6814" fmla="*/ 63 h 232"/>
              <a:gd name="connsiteX8-6815" fmla="*/ 74 w 705"/>
              <a:gd name="connsiteY8-6816" fmla="*/ 58 h 232"/>
              <a:gd name="connsiteX9-6817" fmla="*/ 68 w 705"/>
              <a:gd name="connsiteY9-6818" fmla="*/ 48 h 232"/>
              <a:gd name="connsiteX10-6819" fmla="*/ 68 w 705"/>
              <a:gd name="connsiteY10-6820" fmla="*/ 42 h 232"/>
              <a:gd name="connsiteX11-6821" fmla="*/ 63 w 705"/>
              <a:gd name="connsiteY11-6822" fmla="*/ 37 h 232"/>
              <a:gd name="connsiteX12-6823" fmla="*/ 58 w 705"/>
              <a:gd name="connsiteY12-6824" fmla="*/ 32 h 232"/>
              <a:gd name="connsiteX13-6825" fmla="*/ 53 w 705"/>
              <a:gd name="connsiteY13-6826" fmla="*/ 27 h 232"/>
              <a:gd name="connsiteX14-6827" fmla="*/ 53 w 705"/>
              <a:gd name="connsiteY14-6828" fmla="*/ 21 h 232"/>
              <a:gd name="connsiteX15-6829" fmla="*/ 53 w 705"/>
              <a:gd name="connsiteY15-6830" fmla="*/ 21 h 232"/>
              <a:gd name="connsiteX16-6831" fmla="*/ 53 w 705"/>
              <a:gd name="connsiteY16-6832" fmla="*/ 11 h 232"/>
              <a:gd name="connsiteX17-6833" fmla="*/ 53 w 705"/>
              <a:gd name="connsiteY17-6834" fmla="*/ 11 h 232"/>
              <a:gd name="connsiteX18-6835" fmla="*/ 58 w 705"/>
              <a:gd name="connsiteY18-6836" fmla="*/ 5 h 232"/>
              <a:gd name="connsiteX19-6837" fmla="*/ 63 w 705"/>
              <a:gd name="connsiteY19-6838" fmla="*/ 5 h 232"/>
              <a:gd name="connsiteX20-6839" fmla="*/ 74 w 705"/>
              <a:gd name="connsiteY20-6840" fmla="*/ 0 h 232"/>
              <a:gd name="connsiteX21-6841" fmla="*/ 79 w 705"/>
              <a:gd name="connsiteY21-6842" fmla="*/ 0 h 232"/>
              <a:gd name="connsiteX22-6843" fmla="*/ 89 w 705"/>
              <a:gd name="connsiteY22-6844" fmla="*/ 0 h 232"/>
              <a:gd name="connsiteX23-6845" fmla="*/ 100 w 705"/>
              <a:gd name="connsiteY23-6846" fmla="*/ 5 h 232"/>
              <a:gd name="connsiteX24-6847" fmla="*/ 116 w 705"/>
              <a:gd name="connsiteY24-6848" fmla="*/ 11 h 232"/>
              <a:gd name="connsiteX25-6849" fmla="*/ 126 w 705"/>
              <a:gd name="connsiteY25-6850" fmla="*/ 16 h 232"/>
              <a:gd name="connsiteX26-6851" fmla="*/ 137 w 705"/>
              <a:gd name="connsiteY26-6852" fmla="*/ 21 h 232"/>
              <a:gd name="connsiteX27-6853" fmla="*/ 142 w 705"/>
              <a:gd name="connsiteY27-6854" fmla="*/ 32 h 232"/>
              <a:gd name="connsiteX28-6855" fmla="*/ 147 w 705"/>
              <a:gd name="connsiteY28-6856" fmla="*/ 37 h 232"/>
              <a:gd name="connsiteX29-6857" fmla="*/ 153 w 705"/>
              <a:gd name="connsiteY29-6858" fmla="*/ 42 h 232"/>
              <a:gd name="connsiteX30-6859" fmla="*/ 153 w 705"/>
              <a:gd name="connsiteY30-6860" fmla="*/ 48 h 232"/>
              <a:gd name="connsiteX31-6861" fmla="*/ 153 w 705"/>
              <a:gd name="connsiteY31-6862" fmla="*/ 53 h 232"/>
              <a:gd name="connsiteX32-6863" fmla="*/ 147 w 705"/>
              <a:gd name="connsiteY32-6864" fmla="*/ 69 h 232"/>
              <a:gd name="connsiteX33-6865" fmla="*/ 142 w 705"/>
              <a:gd name="connsiteY33-6866" fmla="*/ 84 h 232"/>
              <a:gd name="connsiteX34-6867" fmla="*/ 137 w 705"/>
              <a:gd name="connsiteY34-6868" fmla="*/ 100 h 232"/>
              <a:gd name="connsiteX35-6869" fmla="*/ 132 w 705"/>
              <a:gd name="connsiteY35-6870" fmla="*/ 111 h 232"/>
              <a:gd name="connsiteX36-6871" fmla="*/ 126 w 705"/>
              <a:gd name="connsiteY36-6872" fmla="*/ 116 h 232"/>
              <a:gd name="connsiteX37-6873" fmla="*/ 126 w 705"/>
              <a:gd name="connsiteY37-6874" fmla="*/ 127 h 232"/>
              <a:gd name="connsiteX38-6875" fmla="*/ 121 w 705"/>
              <a:gd name="connsiteY38-6876" fmla="*/ 132 h 232"/>
              <a:gd name="connsiteX39-6877" fmla="*/ 121 w 705"/>
              <a:gd name="connsiteY39-6878" fmla="*/ 137 h 232"/>
              <a:gd name="connsiteX40-6879" fmla="*/ 121 w 705"/>
              <a:gd name="connsiteY40-6880" fmla="*/ 142 h 232"/>
              <a:gd name="connsiteX41-6881" fmla="*/ 121 w 705"/>
              <a:gd name="connsiteY41-6882" fmla="*/ 142 h 232"/>
              <a:gd name="connsiteX42-6883" fmla="*/ 121 w 705"/>
              <a:gd name="connsiteY42-6884" fmla="*/ 148 h 232"/>
              <a:gd name="connsiteX43-6885" fmla="*/ 121 w 705"/>
              <a:gd name="connsiteY43-6886" fmla="*/ 148 h 232"/>
              <a:gd name="connsiteX44-6887" fmla="*/ 494 w 705"/>
              <a:gd name="connsiteY44-6888" fmla="*/ 111 h 232"/>
              <a:gd name="connsiteX45-6889" fmla="*/ 542 w 705"/>
              <a:gd name="connsiteY45-6890" fmla="*/ 106 h 232"/>
              <a:gd name="connsiteX46-6891" fmla="*/ 584 w 705"/>
              <a:gd name="connsiteY46-6892" fmla="*/ 100 h 232"/>
              <a:gd name="connsiteX47-6893" fmla="*/ 626 w 705"/>
              <a:gd name="connsiteY47-6894" fmla="*/ 95 h 232"/>
              <a:gd name="connsiteX48-6895" fmla="*/ 668 w 705"/>
              <a:gd name="connsiteY48-6896" fmla="*/ 90 h 232"/>
              <a:gd name="connsiteX49-6897" fmla="*/ 705 w 705"/>
              <a:gd name="connsiteY49-6898" fmla="*/ 84 h 232"/>
              <a:gd name="connsiteX50-6899" fmla="*/ 705 w 705"/>
              <a:gd name="connsiteY50-6900" fmla="*/ 127 h 232"/>
              <a:gd name="connsiteX51-6901" fmla="*/ 700 w 705"/>
              <a:gd name="connsiteY51-6902" fmla="*/ 127 h 232"/>
              <a:gd name="connsiteX52-6903" fmla="*/ 694 w 705"/>
              <a:gd name="connsiteY52-6904" fmla="*/ 127 h 232"/>
              <a:gd name="connsiteX53-6905" fmla="*/ 689 w 705"/>
              <a:gd name="connsiteY53-6906" fmla="*/ 127 h 232"/>
              <a:gd name="connsiteX54-6907" fmla="*/ 684 w 705"/>
              <a:gd name="connsiteY54-6908" fmla="*/ 127 h 232"/>
              <a:gd name="connsiteX55-6909" fmla="*/ 679 w 705"/>
              <a:gd name="connsiteY55-6910" fmla="*/ 127 h 232"/>
              <a:gd name="connsiteX56-6911" fmla="*/ 668 w 705"/>
              <a:gd name="connsiteY56-6912" fmla="*/ 127 h 232"/>
              <a:gd name="connsiteX57-6913" fmla="*/ 658 w 705"/>
              <a:gd name="connsiteY57-6914" fmla="*/ 127 h 232"/>
              <a:gd name="connsiteX58-6915" fmla="*/ 647 w 705"/>
              <a:gd name="connsiteY58-6916" fmla="*/ 132 h 232"/>
              <a:gd name="connsiteX59-6917" fmla="*/ 636 w 705"/>
              <a:gd name="connsiteY59-6918" fmla="*/ 132 h 232"/>
              <a:gd name="connsiteX60-6919" fmla="*/ 621 w 705"/>
              <a:gd name="connsiteY60-6920" fmla="*/ 132 h 232"/>
              <a:gd name="connsiteX61-6921" fmla="*/ 605 w 705"/>
              <a:gd name="connsiteY61-6922" fmla="*/ 132 h 232"/>
              <a:gd name="connsiteX62-6923" fmla="*/ 589 w 705"/>
              <a:gd name="connsiteY62-6924" fmla="*/ 137 h 232"/>
              <a:gd name="connsiteX63-6925" fmla="*/ 573 w 705"/>
              <a:gd name="connsiteY63-6926" fmla="*/ 137 h 232"/>
              <a:gd name="connsiteX64-6927" fmla="*/ 558 w 705"/>
              <a:gd name="connsiteY64-6928" fmla="*/ 137 h 232"/>
              <a:gd name="connsiteX65-6929" fmla="*/ 542 w 705"/>
              <a:gd name="connsiteY65-6930" fmla="*/ 142 h 232"/>
              <a:gd name="connsiteX66-6931" fmla="*/ 521 w 705"/>
              <a:gd name="connsiteY66-6932" fmla="*/ 142 h 232"/>
              <a:gd name="connsiteX67-6933" fmla="*/ 79 w 705"/>
              <a:gd name="connsiteY67-6934" fmla="*/ 221 h 232"/>
              <a:gd name="connsiteX68-6935" fmla="*/ 63 w 705"/>
              <a:gd name="connsiteY68-6936" fmla="*/ 227 h 232"/>
              <a:gd name="connsiteX69-6937" fmla="*/ 58 w 705"/>
              <a:gd name="connsiteY69-6938" fmla="*/ 227 h 232"/>
              <a:gd name="connsiteX70-6939" fmla="*/ 53 w 705"/>
              <a:gd name="connsiteY70-6940" fmla="*/ 227 h 232"/>
              <a:gd name="connsiteX71-6941" fmla="*/ 53 w 705"/>
              <a:gd name="connsiteY71-6942" fmla="*/ 232 h 232"/>
              <a:gd name="connsiteX72-6943" fmla="*/ 47 w 705"/>
              <a:gd name="connsiteY72-6944" fmla="*/ 232 h 232"/>
              <a:gd name="connsiteX73-6945" fmla="*/ 42 w 705"/>
              <a:gd name="connsiteY73-6946" fmla="*/ 227 h 232"/>
              <a:gd name="connsiteX74-6947" fmla="*/ 37 w 705"/>
              <a:gd name="connsiteY74-6948" fmla="*/ 227 h 232"/>
              <a:gd name="connsiteX75-6949" fmla="*/ 32 w 705"/>
              <a:gd name="connsiteY75-6950" fmla="*/ 221 h 232"/>
              <a:gd name="connsiteX76-6951" fmla="*/ 21 w 705"/>
              <a:gd name="connsiteY76-6952" fmla="*/ 216 h 232"/>
              <a:gd name="connsiteX77-6953" fmla="*/ 11 w 705"/>
              <a:gd name="connsiteY77-6954" fmla="*/ 206 h 232"/>
              <a:gd name="connsiteX78-6955" fmla="*/ 5 w 705"/>
              <a:gd name="connsiteY78-6956" fmla="*/ 200 h 232"/>
              <a:gd name="connsiteX79-6957" fmla="*/ 5 w 705"/>
              <a:gd name="connsiteY79-6958" fmla="*/ 190 h 232"/>
              <a:gd name="connsiteX80-6959" fmla="*/ 0 w 705"/>
              <a:gd name="connsiteY80-6960" fmla="*/ 185 h 232"/>
              <a:gd name="connsiteX81-6961" fmla="*/ 5 w 705"/>
              <a:gd name="connsiteY81-6962" fmla="*/ 179 h 232"/>
              <a:gd name="connsiteX82-6963" fmla="*/ 11 w 705"/>
              <a:gd name="connsiteY82-6964" fmla="*/ 174 h 232"/>
              <a:gd name="connsiteX83-6965" fmla="*/ 16 w 705"/>
              <a:gd name="connsiteY83-6966" fmla="*/ 169 h 232"/>
              <a:gd name="connsiteX84-6967" fmla="*/ 26 w 705"/>
              <a:gd name="connsiteY84-6968" fmla="*/ 158 h 232"/>
              <a:gd name="connsiteX85-6969" fmla="*/ 26 w 705"/>
              <a:gd name="connsiteY85-6970" fmla="*/ 158 h 232"/>
              <a:gd name="connsiteX0-6971" fmla="*/ 26 w 705"/>
              <a:gd name="connsiteY0-6972" fmla="*/ 158 h 232"/>
              <a:gd name="connsiteX1-6973" fmla="*/ 37 w 705"/>
              <a:gd name="connsiteY1-6974" fmla="*/ 148 h 232"/>
              <a:gd name="connsiteX2-6975" fmla="*/ 47 w 705"/>
              <a:gd name="connsiteY2-6976" fmla="*/ 137 h 232"/>
              <a:gd name="connsiteX3-6977" fmla="*/ 58 w 705"/>
              <a:gd name="connsiteY3-6978" fmla="*/ 121 h 232"/>
              <a:gd name="connsiteX4-6979" fmla="*/ 68 w 705"/>
              <a:gd name="connsiteY4-6980" fmla="*/ 100 h 232"/>
              <a:gd name="connsiteX5-6981" fmla="*/ 74 w 705"/>
              <a:gd name="connsiteY5-6982" fmla="*/ 79 h 232"/>
              <a:gd name="connsiteX6-6983" fmla="*/ 74 w 705"/>
              <a:gd name="connsiteY6-6984" fmla="*/ 74 h 232"/>
              <a:gd name="connsiteX7-6985" fmla="*/ 74 w 705"/>
              <a:gd name="connsiteY7-6986" fmla="*/ 63 h 232"/>
              <a:gd name="connsiteX8-6987" fmla="*/ 74 w 705"/>
              <a:gd name="connsiteY8-6988" fmla="*/ 58 h 232"/>
              <a:gd name="connsiteX9-6989" fmla="*/ 68 w 705"/>
              <a:gd name="connsiteY9-6990" fmla="*/ 48 h 232"/>
              <a:gd name="connsiteX10-6991" fmla="*/ 68 w 705"/>
              <a:gd name="connsiteY10-6992" fmla="*/ 42 h 232"/>
              <a:gd name="connsiteX11-6993" fmla="*/ 63 w 705"/>
              <a:gd name="connsiteY11-6994" fmla="*/ 37 h 232"/>
              <a:gd name="connsiteX12-6995" fmla="*/ 58 w 705"/>
              <a:gd name="connsiteY12-6996" fmla="*/ 32 h 232"/>
              <a:gd name="connsiteX13-6997" fmla="*/ 53 w 705"/>
              <a:gd name="connsiteY13-6998" fmla="*/ 27 h 232"/>
              <a:gd name="connsiteX14-6999" fmla="*/ 53 w 705"/>
              <a:gd name="connsiteY14-7000" fmla="*/ 21 h 232"/>
              <a:gd name="connsiteX15-7001" fmla="*/ 53 w 705"/>
              <a:gd name="connsiteY15-7002" fmla="*/ 21 h 232"/>
              <a:gd name="connsiteX16-7003" fmla="*/ 53 w 705"/>
              <a:gd name="connsiteY16-7004" fmla="*/ 11 h 232"/>
              <a:gd name="connsiteX17-7005" fmla="*/ 53 w 705"/>
              <a:gd name="connsiteY17-7006" fmla="*/ 11 h 232"/>
              <a:gd name="connsiteX18-7007" fmla="*/ 58 w 705"/>
              <a:gd name="connsiteY18-7008" fmla="*/ 5 h 232"/>
              <a:gd name="connsiteX19-7009" fmla="*/ 63 w 705"/>
              <a:gd name="connsiteY19-7010" fmla="*/ 5 h 232"/>
              <a:gd name="connsiteX20-7011" fmla="*/ 74 w 705"/>
              <a:gd name="connsiteY20-7012" fmla="*/ 0 h 232"/>
              <a:gd name="connsiteX21-7013" fmla="*/ 79 w 705"/>
              <a:gd name="connsiteY21-7014" fmla="*/ 0 h 232"/>
              <a:gd name="connsiteX22-7015" fmla="*/ 89 w 705"/>
              <a:gd name="connsiteY22-7016" fmla="*/ 0 h 232"/>
              <a:gd name="connsiteX23-7017" fmla="*/ 100 w 705"/>
              <a:gd name="connsiteY23-7018" fmla="*/ 5 h 232"/>
              <a:gd name="connsiteX24-7019" fmla="*/ 116 w 705"/>
              <a:gd name="connsiteY24-7020" fmla="*/ 11 h 232"/>
              <a:gd name="connsiteX25-7021" fmla="*/ 126 w 705"/>
              <a:gd name="connsiteY25-7022" fmla="*/ 16 h 232"/>
              <a:gd name="connsiteX26-7023" fmla="*/ 137 w 705"/>
              <a:gd name="connsiteY26-7024" fmla="*/ 21 h 232"/>
              <a:gd name="connsiteX27-7025" fmla="*/ 142 w 705"/>
              <a:gd name="connsiteY27-7026" fmla="*/ 32 h 232"/>
              <a:gd name="connsiteX28-7027" fmla="*/ 147 w 705"/>
              <a:gd name="connsiteY28-7028" fmla="*/ 37 h 232"/>
              <a:gd name="connsiteX29-7029" fmla="*/ 153 w 705"/>
              <a:gd name="connsiteY29-7030" fmla="*/ 42 h 232"/>
              <a:gd name="connsiteX30-7031" fmla="*/ 153 w 705"/>
              <a:gd name="connsiteY30-7032" fmla="*/ 48 h 232"/>
              <a:gd name="connsiteX31-7033" fmla="*/ 153 w 705"/>
              <a:gd name="connsiteY31-7034" fmla="*/ 53 h 232"/>
              <a:gd name="connsiteX32-7035" fmla="*/ 147 w 705"/>
              <a:gd name="connsiteY32-7036" fmla="*/ 69 h 232"/>
              <a:gd name="connsiteX33-7037" fmla="*/ 142 w 705"/>
              <a:gd name="connsiteY33-7038" fmla="*/ 84 h 232"/>
              <a:gd name="connsiteX34-7039" fmla="*/ 137 w 705"/>
              <a:gd name="connsiteY34-7040" fmla="*/ 100 h 232"/>
              <a:gd name="connsiteX35-7041" fmla="*/ 132 w 705"/>
              <a:gd name="connsiteY35-7042" fmla="*/ 111 h 232"/>
              <a:gd name="connsiteX36-7043" fmla="*/ 126 w 705"/>
              <a:gd name="connsiteY36-7044" fmla="*/ 116 h 232"/>
              <a:gd name="connsiteX37-7045" fmla="*/ 126 w 705"/>
              <a:gd name="connsiteY37-7046" fmla="*/ 127 h 232"/>
              <a:gd name="connsiteX38-7047" fmla="*/ 121 w 705"/>
              <a:gd name="connsiteY38-7048" fmla="*/ 132 h 232"/>
              <a:gd name="connsiteX39-7049" fmla="*/ 121 w 705"/>
              <a:gd name="connsiteY39-7050" fmla="*/ 137 h 232"/>
              <a:gd name="connsiteX40-7051" fmla="*/ 121 w 705"/>
              <a:gd name="connsiteY40-7052" fmla="*/ 142 h 232"/>
              <a:gd name="connsiteX41-7053" fmla="*/ 121 w 705"/>
              <a:gd name="connsiteY41-7054" fmla="*/ 142 h 232"/>
              <a:gd name="connsiteX42-7055" fmla="*/ 121 w 705"/>
              <a:gd name="connsiteY42-7056" fmla="*/ 148 h 232"/>
              <a:gd name="connsiteX43-7057" fmla="*/ 121 w 705"/>
              <a:gd name="connsiteY43-7058" fmla="*/ 148 h 232"/>
              <a:gd name="connsiteX44-7059" fmla="*/ 542 w 705"/>
              <a:gd name="connsiteY44-7060" fmla="*/ 106 h 232"/>
              <a:gd name="connsiteX45-7061" fmla="*/ 584 w 705"/>
              <a:gd name="connsiteY45-7062" fmla="*/ 100 h 232"/>
              <a:gd name="connsiteX46-7063" fmla="*/ 626 w 705"/>
              <a:gd name="connsiteY46-7064" fmla="*/ 95 h 232"/>
              <a:gd name="connsiteX47-7065" fmla="*/ 668 w 705"/>
              <a:gd name="connsiteY47-7066" fmla="*/ 90 h 232"/>
              <a:gd name="connsiteX48-7067" fmla="*/ 705 w 705"/>
              <a:gd name="connsiteY48-7068" fmla="*/ 84 h 232"/>
              <a:gd name="connsiteX49-7069" fmla="*/ 705 w 705"/>
              <a:gd name="connsiteY49-7070" fmla="*/ 127 h 232"/>
              <a:gd name="connsiteX50-7071" fmla="*/ 700 w 705"/>
              <a:gd name="connsiteY50-7072" fmla="*/ 127 h 232"/>
              <a:gd name="connsiteX51-7073" fmla="*/ 694 w 705"/>
              <a:gd name="connsiteY51-7074" fmla="*/ 127 h 232"/>
              <a:gd name="connsiteX52-7075" fmla="*/ 689 w 705"/>
              <a:gd name="connsiteY52-7076" fmla="*/ 127 h 232"/>
              <a:gd name="connsiteX53-7077" fmla="*/ 684 w 705"/>
              <a:gd name="connsiteY53-7078" fmla="*/ 127 h 232"/>
              <a:gd name="connsiteX54-7079" fmla="*/ 679 w 705"/>
              <a:gd name="connsiteY54-7080" fmla="*/ 127 h 232"/>
              <a:gd name="connsiteX55-7081" fmla="*/ 668 w 705"/>
              <a:gd name="connsiteY55-7082" fmla="*/ 127 h 232"/>
              <a:gd name="connsiteX56-7083" fmla="*/ 658 w 705"/>
              <a:gd name="connsiteY56-7084" fmla="*/ 127 h 232"/>
              <a:gd name="connsiteX57-7085" fmla="*/ 647 w 705"/>
              <a:gd name="connsiteY57-7086" fmla="*/ 132 h 232"/>
              <a:gd name="connsiteX58-7087" fmla="*/ 636 w 705"/>
              <a:gd name="connsiteY58-7088" fmla="*/ 132 h 232"/>
              <a:gd name="connsiteX59-7089" fmla="*/ 621 w 705"/>
              <a:gd name="connsiteY59-7090" fmla="*/ 132 h 232"/>
              <a:gd name="connsiteX60-7091" fmla="*/ 605 w 705"/>
              <a:gd name="connsiteY60-7092" fmla="*/ 132 h 232"/>
              <a:gd name="connsiteX61-7093" fmla="*/ 589 w 705"/>
              <a:gd name="connsiteY61-7094" fmla="*/ 137 h 232"/>
              <a:gd name="connsiteX62-7095" fmla="*/ 573 w 705"/>
              <a:gd name="connsiteY62-7096" fmla="*/ 137 h 232"/>
              <a:gd name="connsiteX63-7097" fmla="*/ 558 w 705"/>
              <a:gd name="connsiteY63-7098" fmla="*/ 137 h 232"/>
              <a:gd name="connsiteX64-7099" fmla="*/ 542 w 705"/>
              <a:gd name="connsiteY64-7100" fmla="*/ 142 h 232"/>
              <a:gd name="connsiteX65-7101" fmla="*/ 521 w 705"/>
              <a:gd name="connsiteY65-7102" fmla="*/ 142 h 232"/>
              <a:gd name="connsiteX66-7103" fmla="*/ 79 w 705"/>
              <a:gd name="connsiteY66-7104" fmla="*/ 221 h 232"/>
              <a:gd name="connsiteX67-7105" fmla="*/ 63 w 705"/>
              <a:gd name="connsiteY67-7106" fmla="*/ 227 h 232"/>
              <a:gd name="connsiteX68-7107" fmla="*/ 58 w 705"/>
              <a:gd name="connsiteY68-7108" fmla="*/ 227 h 232"/>
              <a:gd name="connsiteX69-7109" fmla="*/ 53 w 705"/>
              <a:gd name="connsiteY69-7110" fmla="*/ 227 h 232"/>
              <a:gd name="connsiteX70-7111" fmla="*/ 53 w 705"/>
              <a:gd name="connsiteY70-7112" fmla="*/ 232 h 232"/>
              <a:gd name="connsiteX71-7113" fmla="*/ 47 w 705"/>
              <a:gd name="connsiteY71-7114" fmla="*/ 232 h 232"/>
              <a:gd name="connsiteX72-7115" fmla="*/ 42 w 705"/>
              <a:gd name="connsiteY72-7116" fmla="*/ 227 h 232"/>
              <a:gd name="connsiteX73-7117" fmla="*/ 37 w 705"/>
              <a:gd name="connsiteY73-7118" fmla="*/ 227 h 232"/>
              <a:gd name="connsiteX74-7119" fmla="*/ 32 w 705"/>
              <a:gd name="connsiteY74-7120" fmla="*/ 221 h 232"/>
              <a:gd name="connsiteX75-7121" fmla="*/ 21 w 705"/>
              <a:gd name="connsiteY75-7122" fmla="*/ 216 h 232"/>
              <a:gd name="connsiteX76-7123" fmla="*/ 11 w 705"/>
              <a:gd name="connsiteY76-7124" fmla="*/ 206 h 232"/>
              <a:gd name="connsiteX77-7125" fmla="*/ 5 w 705"/>
              <a:gd name="connsiteY77-7126" fmla="*/ 200 h 232"/>
              <a:gd name="connsiteX78-7127" fmla="*/ 5 w 705"/>
              <a:gd name="connsiteY78-7128" fmla="*/ 190 h 232"/>
              <a:gd name="connsiteX79-7129" fmla="*/ 0 w 705"/>
              <a:gd name="connsiteY79-7130" fmla="*/ 185 h 232"/>
              <a:gd name="connsiteX80-7131" fmla="*/ 5 w 705"/>
              <a:gd name="connsiteY80-7132" fmla="*/ 179 h 232"/>
              <a:gd name="connsiteX81-7133" fmla="*/ 11 w 705"/>
              <a:gd name="connsiteY81-7134" fmla="*/ 174 h 232"/>
              <a:gd name="connsiteX82-7135" fmla="*/ 16 w 705"/>
              <a:gd name="connsiteY82-7136" fmla="*/ 169 h 232"/>
              <a:gd name="connsiteX83-7137" fmla="*/ 26 w 705"/>
              <a:gd name="connsiteY83-7138" fmla="*/ 158 h 232"/>
              <a:gd name="connsiteX84-7139" fmla="*/ 26 w 705"/>
              <a:gd name="connsiteY84-7140" fmla="*/ 158 h 232"/>
              <a:gd name="connsiteX0-7141" fmla="*/ 26 w 705"/>
              <a:gd name="connsiteY0-7142" fmla="*/ 158 h 232"/>
              <a:gd name="connsiteX1-7143" fmla="*/ 37 w 705"/>
              <a:gd name="connsiteY1-7144" fmla="*/ 148 h 232"/>
              <a:gd name="connsiteX2-7145" fmla="*/ 47 w 705"/>
              <a:gd name="connsiteY2-7146" fmla="*/ 137 h 232"/>
              <a:gd name="connsiteX3-7147" fmla="*/ 58 w 705"/>
              <a:gd name="connsiteY3-7148" fmla="*/ 121 h 232"/>
              <a:gd name="connsiteX4-7149" fmla="*/ 68 w 705"/>
              <a:gd name="connsiteY4-7150" fmla="*/ 100 h 232"/>
              <a:gd name="connsiteX5-7151" fmla="*/ 74 w 705"/>
              <a:gd name="connsiteY5-7152" fmla="*/ 79 h 232"/>
              <a:gd name="connsiteX6-7153" fmla="*/ 74 w 705"/>
              <a:gd name="connsiteY6-7154" fmla="*/ 74 h 232"/>
              <a:gd name="connsiteX7-7155" fmla="*/ 74 w 705"/>
              <a:gd name="connsiteY7-7156" fmla="*/ 63 h 232"/>
              <a:gd name="connsiteX8-7157" fmla="*/ 74 w 705"/>
              <a:gd name="connsiteY8-7158" fmla="*/ 58 h 232"/>
              <a:gd name="connsiteX9-7159" fmla="*/ 68 w 705"/>
              <a:gd name="connsiteY9-7160" fmla="*/ 48 h 232"/>
              <a:gd name="connsiteX10-7161" fmla="*/ 68 w 705"/>
              <a:gd name="connsiteY10-7162" fmla="*/ 42 h 232"/>
              <a:gd name="connsiteX11-7163" fmla="*/ 63 w 705"/>
              <a:gd name="connsiteY11-7164" fmla="*/ 37 h 232"/>
              <a:gd name="connsiteX12-7165" fmla="*/ 58 w 705"/>
              <a:gd name="connsiteY12-7166" fmla="*/ 32 h 232"/>
              <a:gd name="connsiteX13-7167" fmla="*/ 53 w 705"/>
              <a:gd name="connsiteY13-7168" fmla="*/ 27 h 232"/>
              <a:gd name="connsiteX14-7169" fmla="*/ 53 w 705"/>
              <a:gd name="connsiteY14-7170" fmla="*/ 21 h 232"/>
              <a:gd name="connsiteX15-7171" fmla="*/ 53 w 705"/>
              <a:gd name="connsiteY15-7172" fmla="*/ 21 h 232"/>
              <a:gd name="connsiteX16-7173" fmla="*/ 53 w 705"/>
              <a:gd name="connsiteY16-7174" fmla="*/ 11 h 232"/>
              <a:gd name="connsiteX17-7175" fmla="*/ 53 w 705"/>
              <a:gd name="connsiteY17-7176" fmla="*/ 11 h 232"/>
              <a:gd name="connsiteX18-7177" fmla="*/ 58 w 705"/>
              <a:gd name="connsiteY18-7178" fmla="*/ 5 h 232"/>
              <a:gd name="connsiteX19-7179" fmla="*/ 63 w 705"/>
              <a:gd name="connsiteY19-7180" fmla="*/ 5 h 232"/>
              <a:gd name="connsiteX20-7181" fmla="*/ 74 w 705"/>
              <a:gd name="connsiteY20-7182" fmla="*/ 0 h 232"/>
              <a:gd name="connsiteX21-7183" fmla="*/ 79 w 705"/>
              <a:gd name="connsiteY21-7184" fmla="*/ 0 h 232"/>
              <a:gd name="connsiteX22-7185" fmla="*/ 89 w 705"/>
              <a:gd name="connsiteY22-7186" fmla="*/ 0 h 232"/>
              <a:gd name="connsiteX23-7187" fmla="*/ 100 w 705"/>
              <a:gd name="connsiteY23-7188" fmla="*/ 5 h 232"/>
              <a:gd name="connsiteX24-7189" fmla="*/ 116 w 705"/>
              <a:gd name="connsiteY24-7190" fmla="*/ 11 h 232"/>
              <a:gd name="connsiteX25-7191" fmla="*/ 126 w 705"/>
              <a:gd name="connsiteY25-7192" fmla="*/ 16 h 232"/>
              <a:gd name="connsiteX26-7193" fmla="*/ 137 w 705"/>
              <a:gd name="connsiteY26-7194" fmla="*/ 21 h 232"/>
              <a:gd name="connsiteX27-7195" fmla="*/ 142 w 705"/>
              <a:gd name="connsiteY27-7196" fmla="*/ 32 h 232"/>
              <a:gd name="connsiteX28-7197" fmla="*/ 147 w 705"/>
              <a:gd name="connsiteY28-7198" fmla="*/ 37 h 232"/>
              <a:gd name="connsiteX29-7199" fmla="*/ 153 w 705"/>
              <a:gd name="connsiteY29-7200" fmla="*/ 42 h 232"/>
              <a:gd name="connsiteX30-7201" fmla="*/ 153 w 705"/>
              <a:gd name="connsiteY30-7202" fmla="*/ 48 h 232"/>
              <a:gd name="connsiteX31-7203" fmla="*/ 153 w 705"/>
              <a:gd name="connsiteY31-7204" fmla="*/ 53 h 232"/>
              <a:gd name="connsiteX32-7205" fmla="*/ 147 w 705"/>
              <a:gd name="connsiteY32-7206" fmla="*/ 69 h 232"/>
              <a:gd name="connsiteX33-7207" fmla="*/ 142 w 705"/>
              <a:gd name="connsiteY33-7208" fmla="*/ 84 h 232"/>
              <a:gd name="connsiteX34-7209" fmla="*/ 137 w 705"/>
              <a:gd name="connsiteY34-7210" fmla="*/ 100 h 232"/>
              <a:gd name="connsiteX35-7211" fmla="*/ 132 w 705"/>
              <a:gd name="connsiteY35-7212" fmla="*/ 111 h 232"/>
              <a:gd name="connsiteX36-7213" fmla="*/ 126 w 705"/>
              <a:gd name="connsiteY36-7214" fmla="*/ 116 h 232"/>
              <a:gd name="connsiteX37-7215" fmla="*/ 126 w 705"/>
              <a:gd name="connsiteY37-7216" fmla="*/ 127 h 232"/>
              <a:gd name="connsiteX38-7217" fmla="*/ 121 w 705"/>
              <a:gd name="connsiteY38-7218" fmla="*/ 132 h 232"/>
              <a:gd name="connsiteX39-7219" fmla="*/ 121 w 705"/>
              <a:gd name="connsiteY39-7220" fmla="*/ 137 h 232"/>
              <a:gd name="connsiteX40-7221" fmla="*/ 121 w 705"/>
              <a:gd name="connsiteY40-7222" fmla="*/ 142 h 232"/>
              <a:gd name="connsiteX41-7223" fmla="*/ 121 w 705"/>
              <a:gd name="connsiteY41-7224" fmla="*/ 142 h 232"/>
              <a:gd name="connsiteX42-7225" fmla="*/ 121 w 705"/>
              <a:gd name="connsiteY42-7226" fmla="*/ 148 h 232"/>
              <a:gd name="connsiteX43-7227" fmla="*/ 121 w 705"/>
              <a:gd name="connsiteY43-7228" fmla="*/ 148 h 232"/>
              <a:gd name="connsiteX44-7229" fmla="*/ 584 w 705"/>
              <a:gd name="connsiteY44-7230" fmla="*/ 100 h 232"/>
              <a:gd name="connsiteX45-7231" fmla="*/ 626 w 705"/>
              <a:gd name="connsiteY45-7232" fmla="*/ 95 h 232"/>
              <a:gd name="connsiteX46-7233" fmla="*/ 668 w 705"/>
              <a:gd name="connsiteY46-7234" fmla="*/ 90 h 232"/>
              <a:gd name="connsiteX47-7235" fmla="*/ 705 w 705"/>
              <a:gd name="connsiteY47-7236" fmla="*/ 84 h 232"/>
              <a:gd name="connsiteX48-7237" fmla="*/ 705 w 705"/>
              <a:gd name="connsiteY48-7238" fmla="*/ 127 h 232"/>
              <a:gd name="connsiteX49-7239" fmla="*/ 700 w 705"/>
              <a:gd name="connsiteY49-7240" fmla="*/ 127 h 232"/>
              <a:gd name="connsiteX50-7241" fmla="*/ 694 w 705"/>
              <a:gd name="connsiteY50-7242" fmla="*/ 127 h 232"/>
              <a:gd name="connsiteX51-7243" fmla="*/ 689 w 705"/>
              <a:gd name="connsiteY51-7244" fmla="*/ 127 h 232"/>
              <a:gd name="connsiteX52-7245" fmla="*/ 684 w 705"/>
              <a:gd name="connsiteY52-7246" fmla="*/ 127 h 232"/>
              <a:gd name="connsiteX53-7247" fmla="*/ 679 w 705"/>
              <a:gd name="connsiteY53-7248" fmla="*/ 127 h 232"/>
              <a:gd name="connsiteX54-7249" fmla="*/ 668 w 705"/>
              <a:gd name="connsiteY54-7250" fmla="*/ 127 h 232"/>
              <a:gd name="connsiteX55-7251" fmla="*/ 658 w 705"/>
              <a:gd name="connsiteY55-7252" fmla="*/ 127 h 232"/>
              <a:gd name="connsiteX56-7253" fmla="*/ 647 w 705"/>
              <a:gd name="connsiteY56-7254" fmla="*/ 132 h 232"/>
              <a:gd name="connsiteX57-7255" fmla="*/ 636 w 705"/>
              <a:gd name="connsiteY57-7256" fmla="*/ 132 h 232"/>
              <a:gd name="connsiteX58-7257" fmla="*/ 621 w 705"/>
              <a:gd name="connsiteY58-7258" fmla="*/ 132 h 232"/>
              <a:gd name="connsiteX59-7259" fmla="*/ 605 w 705"/>
              <a:gd name="connsiteY59-7260" fmla="*/ 132 h 232"/>
              <a:gd name="connsiteX60-7261" fmla="*/ 589 w 705"/>
              <a:gd name="connsiteY60-7262" fmla="*/ 137 h 232"/>
              <a:gd name="connsiteX61-7263" fmla="*/ 573 w 705"/>
              <a:gd name="connsiteY61-7264" fmla="*/ 137 h 232"/>
              <a:gd name="connsiteX62-7265" fmla="*/ 558 w 705"/>
              <a:gd name="connsiteY62-7266" fmla="*/ 137 h 232"/>
              <a:gd name="connsiteX63-7267" fmla="*/ 542 w 705"/>
              <a:gd name="connsiteY63-7268" fmla="*/ 142 h 232"/>
              <a:gd name="connsiteX64-7269" fmla="*/ 521 w 705"/>
              <a:gd name="connsiteY64-7270" fmla="*/ 142 h 232"/>
              <a:gd name="connsiteX65-7271" fmla="*/ 79 w 705"/>
              <a:gd name="connsiteY65-7272" fmla="*/ 221 h 232"/>
              <a:gd name="connsiteX66-7273" fmla="*/ 63 w 705"/>
              <a:gd name="connsiteY66-7274" fmla="*/ 227 h 232"/>
              <a:gd name="connsiteX67-7275" fmla="*/ 58 w 705"/>
              <a:gd name="connsiteY67-7276" fmla="*/ 227 h 232"/>
              <a:gd name="connsiteX68-7277" fmla="*/ 53 w 705"/>
              <a:gd name="connsiteY68-7278" fmla="*/ 227 h 232"/>
              <a:gd name="connsiteX69-7279" fmla="*/ 53 w 705"/>
              <a:gd name="connsiteY69-7280" fmla="*/ 232 h 232"/>
              <a:gd name="connsiteX70-7281" fmla="*/ 47 w 705"/>
              <a:gd name="connsiteY70-7282" fmla="*/ 232 h 232"/>
              <a:gd name="connsiteX71-7283" fmla="*/ 42 w 705"/>
              <a:gd name="connsiteY71-7284" fmla="*/ 227 h 232"/>
              <a:gd name="connsiteX72-7285" fmla="*/ 37 w 705"/>
              <a:gd name="connsiteY72-7286" fmla="*/ 227 h 232"/>
              <a:gd name="connsiteX73-7287" fmla="*/ 32 w 705"/>
              <a:gd name="connsiteY73-7288" fmla="*/ 221 h 232"/>
              <a:gd name="connsiteX74-7289" fmla="*/ 21 w 705"/>
              <a:gd name="connsiteY74-7290" fmla="*/ 216 h 232"/>
              <a:gd name="connsiteX75-7291" fmla="*/ 11 w 705"/>
              <a:gd name="connsiteY75-7292" fmla="*/ 206 h 232"/>
              <a:gd name="connsiteX76-7293" fmla="*/ 5 w 705"/>
              <a:gd name="connsiteY76-7294" fmla="*/ 200 h 232"/>
              <a:gd name="connsiteX77-7295" fmla="*/ 5 w 705"/>
              <a:gd name="connsiteY77-7296" fmla="*/ 190 h 232"/>
              <a:gd name="connsiteX78-7297" fmla="*/ 0 w 705"/>
              <a:gd name="connsiteY78-7298" fmla="*/ 185 h 232"/>
              <a:gd name="connsiteX79-7299" fmla="*/ 5 w 705"/>
              <a:gd name="connsiteY79-7300" fmla="*/ 179 h 232"/>
              <a:gd name="connsiteX80-7301" fmla="*/ 11 w 705"/>
              <a:gd name="connsiteY80-7302" fmla="*/ 174 h 232"/>
              <a:gd name="connsiteX81-7303" fmla="*/ 16 w 705"/>
              <a:gd name="connsiteY81-7304" fmla="*/ 169 h 232"/>
              <a:gd name="connsiteX82-7305" fmla="*/ 26 w 705"/>
              <a:gd name="connsiteY82-7306" fmla="*/ 158 h 232"/>
              <a:gd name="connsiteX83-7307" fmla="*/ 26 w 705"/>
              <a:gd name="connsiteY83-7308" fmla="*/ 158 h 232"/>
              <a:gd name="connsiteX0-7309" fmla="*/ 26 w 705"/>
              <a:gd name="connsiteY0-7310" fmla="*/ 158 h 232"/>
              <a:gd name="connsiteX1-7311" fmla="*/ 37 w 705"/>
              <a:gd name="connsiteY1-7312" fmla="*/ 148 h 232"/>
              <a:gd name="connsiteX2-7313" fmla="*/ 47 w 705"/>
              <a:gd name="connsiteY2-7314" fmla="*/ 137 h 232"/>
              <a:gd name="connsiteX3-7315" fmla="*/ 58 w 705"/>
              <a:gd name="connsiteY3-7316" fmla="*/ 121 h 232"/>
              <a:gd name="connsiteX4-7317" fmla="*/ 68 w 705"/>
              <a:gd name="connsiteY4-7318" fmla="*/ 100 h 232"/>
              <a:gd name="connsiteX5-7319" fmla="*/ 74 w 705"/>
              <a:gd name="connsiteY5-7320" fmla="*/ 79 h 232"/>
              <a:gd name="connsiteX6-7321" fmla="*/ 74 w 705"/>
              <a:gd name="connsiteY6-7322" fmla="*/ 74 h 232"/>
              <a:gd name="connsiteX7-7323" fmla="*/ 74 w 705"/>
              <a:gd name="connsiteY7-7324" fmla="*/ 63 h 232"/>
              <a:gd name="connsiteX8-7325" fmla="*/ 74 w 705"/>
              <a:gd name="connsiteY8-7326" fmla="*/ 58 h 232"/>
              <a:gd name="connsiteX9-7327" fmla="*/ 68 w 705"/>
              <a:gd name="connsiteY9-7328" fmla="*/ 48 h 232"/>
              <a:gd name="connsiteX10-7329" fmla="*/ 68 w 705"/>
              <a:gd name="connsiteY10-7330" fmla="*/ 42 h 232"/>
              <a:gd name="connsiteX11-7331" fmla="*/ 63 w 705"/>
              <a:gd name="connsiteY11-7332" fmla="*/ 37 h 232"/>
              <a:gd name="connsiteX12-7333" fmla="*/ 58 w 705"/>
              <a:gd name="connsiteY12-7334" fmla="*/ 32 h 232"/>
              <a:gd name="connsiteX13-7335" fmla="*/ 53 w 705"/>
              <a:gd name="connsiteY13-7336" fmla="*/ 27 h 232"/>
              <a:gd name="connsiteX14-7337" fmla="*/ 53 w 705"/>
              <a:gd name="connsiteY14-7338" fmla="*/ 21 h 232"/>
              <a:gd name="connsiteX15-7339" fmla="*/ 53 w 705"/>
              <a:gd name="connsiteY15-7340" fmla="*/ 21 h 232"/>
              <a:gd name="connsiteX16-7341" fmla="*/ 53 w 705"/>
              <a:gd name="connsiteY16-7342" fmla="*/ 11 h 232"/>
              <a:gd name="connsiteX17-7343" fmla="*/ 53 w 705"/>
              <a:gd name="connsiteY17-7344" fmla="*/ 11 h 232"/>
              <a:gd name="connsiteX18-7345" fmla="*/ 58 w 705"/>
              <a:gd name="connsiteY18-7346" fmla="*/ 5 h 232"/>
              <a:gd name="connsiteX19-7347" fmla="*/ 63 w 705"/>
              <a:gd name="connsiteY19-7348" fmla="*/ 5 h 232"/>
              <a:gd name="connsiteX20-7349" fmla="*/ 74 w 705"/>
              <a:gd name="connsiteY20-7350" fmla="*/ 0 h 232"/>
              <a:gd name="connsiteX21-7351" fmla="*/ 79 w 705"/>
              <a:gd name="connsiteY21-7352" fmla="*/ 0 h 232"/>
              <a:gd name="connsiteX22-7353" fmla="*/ 89 w 705"/>
              <a:gd name="connsiteY22-7354" fmla="*/ 0 h 232"/>
              <a:gd name="connsiteX23-7355" fmla="*/ 100 w 705"/>
              <a:gd name="connsiteY23-7356" fmla="*/ 5 h 232"/>
              <a:gd name="connsiteX24-7357" fmla="*/ 116 w 705"/>
              <a:gd name="connsiteY24-7358" fmla="*/ 11 h 232"/>
              <a:gd name="connsiteX25-7359" fmla="*/ 126 w 705"/>
              <a:gd name="connsiteY25-7360" fmla="*/ 16 h 232"/>
              <a:gd name="connsiteX26-7361" fmla="*/ 137 w 705"/>
              <a:gd name="connsiteY26-7362" fmla="*/ 21 h 232"/>
              <a:gd name="connsiteX27-7363" fmla="*/ 142 w 705"/>
              <a:gd name="connsiteY27-7364" fmla="*/ 32 h 232"/>
              <a:gd name="connsiteX28-7365" fmla="*/ 147 w 705"/>
              <a:gd name="connsiteY28-7366" fmla="*/ 37 h 232"/>
              <a:gd name="connsiteX29-7367" fmla="*/ 153 w 705"/>
              <a:gd name="connsiteY29-7368" fmla="*/ 42 h 232"/>
              <a:gd name="connsiteX30-7369" fmla="*/ 153 w 705"/>
              <a:gd name="connsiteY30-7370" fmla="*/ 48 h 232"/>
              <a:gd name="connsiteX31-7371" fmla="*/ 153 w 705"/>
              <a:gd name="connsiteY31-7372" fmla="*/ 53 h 232"/>
              <a:gd name="connsiteX32-7373" fmla="*/ 147 w 705"/>
              <a:gd name="connsiteY32-7374" fmla="*/ 69 h 232"/>
              <a:gd name="connsiteX33-7375" fmla="*/ 142 w 705"/>
              <a:gd name="connsiteY33-7376" fmla="*/ 84 h 232"/>
              <a:gd name="connsiteX34-7377" fmla="*/ 137 w 705"/>
              <a:gd name="connsiteY34-7378" fmla="*/ 100 h 232"/>
              <a:gd name="connsiteX35-7379" fmla="*/ 132 w 705"/>
              <a:gd name="connsiteY35-7380" fmla="*/ 111 h 232"/>
              <a:gd name="connsiteX36-7381" fmla="*/ 126 w 705"/>
              <a:gd name="connsiteY36-7382" fmla="*/ 116 h 232"/>
              <a:gd name="connsiteX37-7383" fmla="*/ 126 w 705"/>
              <a:gd name="connsiteY37-7384" fmla="*/ 127 h 232"/>
              <a:gd name="connsiteX38-7385" fmla="*/ 121 w 705"/>
              <a:gd name="connsiteY38-7386" fmla="*/ 132 h 232"/>
              <a:gd name="connsiteX39-7387" fmla="*/ 121 w 705"/>
              <a:gd name="connsiteY39-7388" fmla="*/ 137 h 232"/>
              <a:gd name="connsiteX40-7389" fmla="*/ 121 w 705"/>
              <a:gd name="connsiteY40-7390" fmla="*/ 142 h 232"/>
              <a:gd name="connsiteX41-7391" fmla="*/ 121 w 705"/>
              <a:gd name="connsiteY41-7392" fmla="*/ 142 h 232"/>
              <a:gd name="connsiteX42-7393" fmla="*/ 121 w 705"/>
              <a:gd name="connsiteY42-7394" fmla="*/ 148 h 232"/>
              <a:gd name="connsiteX43-7395" fmla="*/ 121 w 705"/>
              <a:gd name="connsiteY43-7396" fmla="*/ 148 h 232"/>
              <a:gd name="connsiteX44-7397" fmla="*/ 626 w 705"/>
              <a:gd name="connsiteY44-7398" fmla="*/ 95 h 232"/>
              <a:gd name="connsiteX45-7399" fmla="*/ 668 w 705"/>
              <a:gd name="connsiteY45-7400" fmla="*/ 90 h 232"/>
              <a:gd name="connsiteX46-7401" fmla="*/ 705 w 705"/>
              <a:gd name="connsiteY46-7402" fmla="*/ 84 h 232"/>
              <a:gd name="connsiteX47-7403" fmla="*/ 705 w 705"/>
              <a:gd name="connsiteY47-7404" fmla="*/ 127 h 232"/>
              <a:gd name="connsiteX48-7405" fmla="*/ 700 w 705"/>
              <a:gd name="connsiteY48-7406" fmla="*/ 127 h 232"/>
              <a:gd name="connsiteX49-7407" fmla="*/ 694 w 705"/>
              <a:gd name="connsiteY49-7408" fmla="*/ 127 h 232"/>
              <a:gd name="connsiteX50-7409" fmla="*/ 689 w 705"/>
              <a:gd name="connsiteY50-7410" fmla="*/ 127 h 232"/>
              <a:gd name="connsiteX51-7411" fmla="*/ 684 w 705"/>
              <a:gd name="connsiteY51-7412" fmla="*/ 127 h 232"/>
              <a:gd name="connsiteX52-7413" fmla="*/ 679 w 705"/>
              <a:gd name="connsiteY52-7414" fmla="*/ 127 h 232"/>
              <a:gd name="connsiteX53-7415" fmla="*/ 668 w 705"/>
              <a:gd name="connsiteY53-7416" fmla="*/ 127 h 232"/>
              <a:gd name="connsiteX54-7417" fmla="*/ 658 w 705"/>
              <a:gd name="connsiteY54-7418" fmla="*/ 127 h 232"/>
              <a:gd name="connsiteX55-7419" fmla="*/ 647 w 705"/>
              <a:gd name="connsiteY55-7420" fmla="*/ 132 h 232"/>
              <a:gd name="connsiteX56-7421" fmla="*/ 636 w 705"/>
              <a:gd name="connsiteY56-7422" fmla="*/ 132 h 232"/>
              <a:gd name="connsiteX57-7423" fmla="*/ 621 w 705"/>
              <a:gd name="connsiteY57-7424" fmla="*/ 132 h 232"/>
              <a:gd name="connsiteX58-7425" fmla="*/ 605 w 705"/>
              <a:gd name="connsiteY58-7426" fmla="*/ 132 h 232"/>
              <a:gd name="connsiteX59-7427" fmla="*/ 589 w 705"/>
              <a:gd name="connsiteY59-7428" fmla="*/ 137 h 232"/>
              <a:gd name="connsiteX60-7429" fmla="*/ 573 w 705"/>
              <a:gd name="connsiteY60-7430" fmla="*/ 137 h 232"/>
              <a:gd name="connsiteX61-7431" fmla="*/ 558 w 705"/>
              <a:gd name="connsiteY61-7432" fmla="*/ 137 h 232"/>
              <a:gd name="connsiteX62-7433" fmla="*/ 542 w 705"/>
              <a:gd name="connsiteY62-7434" fmla="*/ 142 h 232"/>
              <a:gd name="connsiteX63-7435" fmla="*/ 521 w 705"/>
              <a:gd name="connsiteY63-7436" fmla="*/ 142 h 232"/>
              <a:gd name="connsiteX64-7437" fmla="*/ 79 w 705"/>
              <a:gd name="connsiteY64-7438" fmla="*/ 221 h 232"/>
              <a:gd name="connsiteX65-7439" fmla="*/ 63 w 705"/>
              <a:gd name="connsiteY65-7440" fmla="*/ 227 h 232"/>
              <a:gd name="connsiteX66-7441" fmla="*/ 58 w 705"/>
              <a:gd name="connsiteY66-7442" fmla="*/ 227 h 232"/>
              <a:gd name="connsiteX67-7443" fmla="*/ 53 w 705"/>
              <a:gd name="connsiteY67-7444" fmla="*/ 227 h 232"/>
              <a:gd name="connsiteX68-7445" fmla="*/ 53 w 705"/>
              <a:gd name="connsiteY68-7446" fmla="*/ 232 h 232"/>
              <a:gd name="connsiteX69-7447" fmla="*/ 47 w 705"/>
              <a:gd name="connsiteY69-7448" fmla="*/ 232 h 232"/>
              <a:gd name="connsiteX70-7449" fmla="*/ 42 w 705"/>
              <a:gd name="connsiteY70-7450" fmla="*/ 227 h 232"/>
              <a:gd name="connsiteX71-7451" fmla="*/ 37 w 705"/>
              <a:gd name="connsiteY71-7452" fmla="*/ 227 h 232"/>
              <a:gd name="connsiteX72-7453" fmla="*/ 32 w 705"/>
              <a:gd name="connsiteY72-7454" fmla="*/ 221 h 232"/>
              <a:gd name="connsiteX73-7455" fmla="*/ 21 w 705"/>
              <a:gd name="connsiteY73-7456" fmla="*/ 216 h 232"/>
              <a:gd name="connsiteX74-7457" fmla="*/ 11 w 705"/>
              <a:gd name="connsiteY74-7458" fmla="*/ 206 h 232"/>
              <a:gd name="connsiteX75-7459" fmla="*/ 5 w 705"/>
              <a:gd name="connsiteY75-7460" fmla="*/ 200 h 232"/>
              <a:gd name="connsiteX76-7461" fmla="*/ 5 w 705"/>
              <a:gd name="connsiteY76-7462" fmla="*/ 190 h 232"/>
              <a:gd name="connsiteX77-7463" fmla="*/ 0 w 705"/>
              <a:gd name="connsiteY77-7464" fmla="*/ 185 h 232"/>
              <a:gd name="connsiteX78-7465" fmla="*/ 5 w 705"/>
              <a:gd name="connsiteY78-7466" fmla="*/ 179 h 232"/>
              <a:gd name="connsiteX79-7467" fmla="*/ 11 w 705"/>
              <a:gd name="connsiteY79-7468" fmla="*/ 174 h 232"/>
              <a:gd name="connsiteX80-7469" fmla="*/ 16 w 705"/>
              <a:gd name="connsiteY80-7470" fmla="*/ 169 h 232"/>
              <a:gd name="connsiteX81-7471" fmla="*/ 26 w 705"/>
              <a:gd name="connsiteY81-7472" fmla="*/ 158 h 232"/>
              <a:gd name="connsiteX82-7473" fmla="*/ 26 w 705"/>
              <a:gd name="connsiteY82-7474" fmla="*/ 158 h 232"/>
              <a:gd name="connsiteX0-7475" fmla="*/ 26 w 705"/>
              <a:gd name="connsiteY0-7476" fmla="*/ 158 h 232"/>
              <a:gd name="connsiteX1-7477" fmla="*/ 37 w 705"/>
              <a:gd name="connsiteY1-7478" fmla="*/ 148 h 232"/>
              <a:gd name="connsiteX2-7479" fmla="*/ 47 w 705"/>
              <a:gd name="connsiteY2-7480" fmla="*/ 137 h 232"/>
              <a:gd name="connsiteX3-7481" fmla="*/ 58 w 705"/>
              <a:gd name="connsiteY3-7482" fmla="*/ 121 h 232"/>
              <a:gd name="connsiteX4-7483" fmla="*/ 68 w 705"/>
              <a:gd name="connsiteY4-7484" fmla="*/ 100 h 232"/>
              <a:gd name="connsiteX5-7485" fmla="*/ 74 w 705"/>
              <a:gd name="connsiteY5-7486" fmla="*/ 79 h 232"/>
              <a:gd name="connsiteX6-7487" fmla="*/ 74 w 705"/>
              <a:gd name="connsiteY6-7488" fmla="*/ 74 h 232"/>
              <a:gd name="connsiteX7-7489" fmla="*/ 74 w 705"/>
              <a:gd name="connsiteY7-7490" fmla="*/ 63 h 232"/>
              <a:gd name="connsiteX8-7491" fmla="*/ 74 w 705"/>
              <a:gd name="connsiteY8-7492" fmla="*/ 58 h 232"/>
              <a:gd name="connsiteX9-7493" fmla="*/ 68 w 705"/>
              <a:gd name="connsiteY9-7494" fmla="*/ 48 h 232"/>
              <a:gd name="connsiteX10-7495" fmla="*/ 68 w 705"/>
              <a:gd name="connsiteY10-7496" fmla="*/ 42 h 232"/>
              <a:gd name="connsiteX11-7497" fmla="*/ 63 w 705"/>
              <a:gd name="connsiteY11-7498" fmla="*/ 37 h 232"/>
              <a:gd name="connsiteX12-7499" fmla="*/ 58 w 705"/>
              <a:gd name="connsiteY12-7500" fmla="*/ 32 h 232"/>
              <a:gd name="connsiteX13-7501" fmla="*/ 53 w 705"/>
              <a:gd name="connsiteY13-7502" fmla="*/ 27 h 232"/>
              <a:gd name="connsiteX14-7503" fmla="*/ 53 w 705"/>
              <a:gd name="connsiteY14-7504" fmla="*/ 21 h 232"/>
              <a:gd name="connsiteX15-7505" fmla="*/ 53 w 705"/>
              <a:gd name="connsiteY15-7506" fmla="*/ 21 h 232"/>
              <a:gd name="connsiteX16-7507" fmla="*/ 53 w 705"/>
              <a:gd name="connsiteY16-7508" fmla="*/ 11 h 232"/>
              <a:gd name="connsiteX17-7509" fmla="*/ 53 w 705"/>
              <a:gd name="connsiteY17-7510" fmla="*/ 11 h 232"/>
              <a:gd name="connsiteX18-7511" fmla="*/ 58 w 705"/>
              <a:gd name="connsiteY18-7512" fmla="*/ 5 h 232"/>
              <a:gd name="connsiteX19-7513" fmla="*/ 63 w 705"/>
              <a:gd name="connsiteY19-7514" fmla="*/ 5 h 232"/>
              <a:gd name="connsiteX20-7515" fmla="*/ 74 w 705"/>
              <a:gd name="connsiteY20-7516" fmla="*/ 0 h 232"/>
              <a:gd name="connsiteX21-7517" fmla="*/ 79 w 705"/>
              <a:gd name="connsiteY21-7518" fmla="*/ 0 h 232"/>
              <a:gd name="connsiteX22-7519" fmla="*/ 89 w 705"/>
              <a:gd name="connsiteY22-7520" fmla="*/ 0 h 232"/>
              <a:gd name="connsiteX23-7521" fmla="*/ 100 w 705"/>
              <a:gd name="connsiteY23-7522" fmla="*/ 5 h 232"/>
              <a:gd name="connsiteX24-7523" fmla="*/ 116 w 705"/>
              <a:gd name="connsiteY24-7524" fmla="*/ 11 h 232"/>
              <a:gd name="connsiteX25-7525" fmla="*/ 126 w 705"/>
              <a:gd name="connsiteY25-7526" fmla="*/ 16 h 232"/>
              <a:gd name="connsiteX26-7527" fmla="*/ 137 w 705"/>
              <a:gd name="connsiteY26-7528" fmla="*/ 21 h 232"/>
              <a:gd name="connsiteX27-7529" fmla="*/ 142 w 705"/>
              <a:gd name="connsiteY27-7530" fmla="*/ 32 h 232"/>
              <a:gd name="connsiteX28-7531" fmla="*/ 147 w 705"/>
              <a:gd name="connsiteY28-7532" fmla="*/ 37 h 232"/>
              <a:gd name="connsiteX29-7533" fmla="*/ 153 w 705"/>
              <a:gd name="connsiteY29-7534" fmla="*/ 42 h 232"/>
              <a:gd name="connsiteX30-7535" fmla="*/ 153 w 705"/>
              <a:gd name="connsiteY30-7536" fmla="*/ 48 h 232"/>
              <a:gd name="connsiteX31-7537" fmla="*/ 153 w 705"/>
              <a:gd name="connsiteY31-7538" fmla="*/ 53 h 232"/>
              <a:gd name="connsiteX32-7539" fmla="*/ 147 w 705"/>
              <a:gd name="connsiteY32-7540" fmla="*/ 69 h 232"/>
              <a:gd name="connsiteX33-7541" fmla="*/ 142 w 705"/>
              <a:gd name="connsiteY33-7542" fmla="*/ 84 h 232"/>
              <a:gd name="connsiteX34-7543" fmla="*/ 137 w 705"/>
              <a:gd name="connsiteY34-7544" fmla="*/ 100 h 232"/>
              <a:gd name="connsiteX35-7545" fmla="*/ 132 w 705"/>
              <a:gd name="connsiteY35-7546" fmla="*/ 111 h 232"/>
              <a:gd name="connsiteX36-7547" fmla="*/ 126 w 705"/>
              <a:gd name="connsiteY36-7548" fmla="*/ 116 h 232"/>
              <a:gd name="connsiteX37-7549" fmla="*/ 126 w 705"/>
              <a:gd name="connsiteY37-7550" fmla="*/ 127 h 232"/>
              <a:gd name="connsiteX38-7551" fmla="*/ 121 w 705"/>
              <a:gd name="connsiteY38-7552" fmla="*/ 132 h 232"/>
              <a:gd name="connsiteX39-7553" fmla="*/ 121 w 705"/>
              <a:gd name="connsiteY39-7554" fmla="*/ 137 h 232"/>
              <a:gd name="connsiteX40-7555" fmla="*/ 121 w 705"/>
              <a:gd name="connsiteY40-7556" fmla="*/ 142 h 232"/>
              <a:gd name="connsiteX41-7557" fmla="*/ 121 w 705"/>
              <a:gd name="connsiteY41-7558" fmla="*/ 142 h 232"/>
              <a:gd name="connsiteX42-7559" fmla="*/ 121 w 705"/>
              <a:gd name="connsiteY42-7560" fmla="*/ 148 h 232"/>
              <a:gd name="connsiteX43-7561" fmla="*/ 121 w 705"/>
              <a:gd name="connsiteY43-7562" fmla="*/ 148 h 232"/>
              <a:gd name="connsiteX44-7563" fmla="*/ 668 w 705"/>
              <a:gd name="connsiteY44-7564" fmla="*/ 90 h 232"/>
              <a:gd name="connsiteX45-7565" fmla="*/ 705 w 705"/>
              <a:gd name="connsiteY45-7566" fmla="*/ 84 h 232"/>
              <a:gd name="connsiteX46-7567" fmla="*/ 705 w 705"/>
              <a:gd name="connsiteY46-7568" fmla="*/ 127 h 232"/>
              <a:gd name="connsiteX47-7569" fmla="*/ 700 w 705"/>
              <a:gd name="connsiteY47-7570" fmla="*/ 127 h 232"/>
              <a:gd name="connsiteX48-7571" fmla="*/ 694 w 705"/>
              <a:gd name="connsiteY48-7572" fmla="*/ 127 h 232"/>
              <a:gd name="connsiteX49-7573" fmla="*/ 689 w 705"/>
              <a:gd name="connsiteY49-7574" fmla="*/ 127 h 232"/>
              <a:gd name="connsiteX50-7575" fmla="*/ 684 w 705"/>
              <a:gd name="connsiteY50-7576" fmla="*/ 127 h 232"/>
              <a:gd name="connsiteX51-7577" fmla="*/ 679 w 705"/>
              <a:gd name="connsiteY51-7578" fmla="*/ 127 h 232"/>
              <a:gd name="connsiteX52-7579" fmla="*/ 668 w 705"/>
              <a:gd name="connsiteY52-7580" fmla="*/ 127 h 232"/>
              <a:gd name="connsiteX53-7581" fmla="*/ 658 w 705"/>
              <a:gd name="connsiteY53-7582" fmla="*/ 127 h 232"/>
              <a:gd name="connsiteX54-7583" fmla="*/ 647 w 705"/>
              <a:gd name="connsiteY54-7584" fmla="*/ 132 h 232"/>
              <a:gd name="connsiteX55-7585" fmla="*/ 636 w 705"/>
              <a:gd name="connsiteY55-7586" fmla="*/ 132 h 232"/>
              <a:gd name="connsiteX56-7587" fmla="*/ 621 w 705"/>
              <a:gd name="connsiteY56-7588" fmla="*/ 132 h 232"/>
              <a:gd name="connsiteX57-7589" fmla="*/ 605 w 705"/>
              <a:gd name="connsiteY57-7590" fmla="*/ 132 h 232"/>
              <a:gd name="connsiteX58-7591" fmla="*/ 589 w 705"/>
              <a:gd name="connsiteY58-7592" fmla="*/ 137 h 232"/>
              <a:gd name="connsiteX59-7593" fmla="*/ 573 w 705"/>
              <a:gd name="connsiteY59-7594" fmla="*/ 137 h 232"/>
              <a:gd name="connsiteX60-7595" fmla="*/ 558 w 705"/>
              <a:gd name="connsiteY60-7596" fmla="*/ 137 h 232"/>
              <a:gd name="connsiteX61-7597" fmla="*/ 542 w 705"/>
              <a:gd name="connsiteY61-7598" fmla="*/ 142 h 232"/>
              <a:gd name="connsiteX62-7599" fmla="*/ 521 w 705"/>
              <a:gd name="connsiteY62-7600" fmla="*/ 142 h 232"/>
              <a:gd name="connsiteX63-7601" fmla="*/ 79 w 705"/>
              <a:gd name="connsiteY63-7602" fmla="*/ 221 h 232"/>
              <a:gd name="connsiteX64-7603" fmla="*/ 63 w 705"/>
              <a:gd name="connsiteY64-7604" fmla="*/ 227 h 232"/>
              <a:gd name="connsiteX65-7605" fmla="*/ 58 w 705"/>
              <a:gd name="connsiteY65-7606" fmla="*/ 227 h 232"/>
              <a:gd name="connsiteX66-7607" fmla="*/ 53 w 705"/>
              <a:gd name="connsiteY66-7608" fmla="*/ 227 h 232"/>
              <a:gd name="connsiteX67-7609" fmla="*/ 53 w 705"/>
              <a:gd name="connsiteY67-7610" fmla="*/ 232 h 232"/>
              <a:gd name="connsiteX68-7611" fmla="*/ 47 w 705"/>
              <a:gd name="connsiteY68-7612" fmla="*/ 232 h 232"/>
              <a:gd name="connsiteX69-7613" fmla="*/ 42 w 705"/>
              <a:gd name="connsiteY69-7614" fmla="*/ 227 h 232"/>
              <a:gd name="connsiteX70-7615" fmla="*/ 37 w 705"/>
              <a:gd name="connsiteY70-7616" fmla="*/ 227 h 232"/>
              <a:gd name="connsiteX71-7617" fmla="*/ 32 w 705"/>
              <a:gd name="connsiteY71-7618" fmla="*/ 221 h 232"/>
              <a:gd name="connsiteX72-7619" fmla="*/ 21 w 705"/>
              <a:gd name="connsiteY72-7620" fmla="*/ 216 h 232"/>
              <a:gd name="connsiteX73-7621" fmla="*/ 11 w 705"/>
              <a:gd name="connsiteY73-7622" fmla="*/ 206 h 232"/>
              <a:gd name="connsiteX74-7623" fmla="*/ 5 w 705"/>
              <a:gd name="connsiteY74-7624" fmla="*/ 200 h 232"/>
              <a:gd name="connsiteX75-7625" fmla="*/ 5 w 705"/>
              <a:gd name="connsiteY75-7626" fmla="*/ 190 h 232"/>
              <a:gd name="connsiteX76-7627" fmla="*/ 0 w 705"/>
              <a:gd name="connsiteY76-7628" fmla="*/ 185 h 232"/>
              <a:gd name="connsiteX77-7629" fmla="*/ 5 w 705"/>
              <a:gd name="connsiteY77-7630" fmla="*/ 179 h 232"/>
              <a:gd name="connsiteX78-7631" fmla="*/ 11 w 705"/>
              <a:gd name="connsiteY78-7632" fmla="*/ 174 h 232"/>
              <a:gd name="connsiteX79-7633" fmla="*/ 16 w 705"/>
              <a:gd name="connsiteY79-7634" fmla="*/ 169 h 232"/>
              <a:gd name="connsiteX80-7635" fmla="*/ 26 w 705"/>
              <a:gd name="connsiteY80-7636" fmla="*/ 158 h 232"/>
              <a:gd name="connsiteX81-7637" fmla="*/ 26 w 705"/>
              <a:gd name="connsiteY81-7638" fmla="*/ 158 h 232"/>
              <a:gd name="connsiteX0-7639" fmla="*/ 26 w 705"/>
              <a:gd name="connsiteY0-7640" fmla="*/ 158 h 232"/>
              <a:gd name="connsiteX1-7641" fmla="*/ 37 w 705"/>
              <a:gd name="connsiteY1-7642" fmla="*/ 148 h 232"/>
              <a:gd name="connsiteX2-7643" fmla="*/ 47 w 705"/>
              <a:gd name="connsiteY2-7644" fmla="*/ 137 h 232"/>
              <a:gd name="connsiteX3-7645" fmla="*/ 58 w 705"/>
              <a:gd name="connsiteY3-7646" fmla="*/ 121 h 232"/>
              <a:gd name="connsiteX4-7647" fmla="*/ 68 w 705"/>
              <a:gd name="connsiteY4-7648" fmla="*/ 100 h 232"/>
              <a:gd name="connsiteX5-7649" fmla="*/ 74 w 705"/>
              <a:gd name="connsiteY5-7650" fmla="*/ 79 h 232"/>
              <a:gd name="connsiteX6-7651" fmla="*/ 74 w 705"/>
              <a:gd name="connsiteY6-7652" fmla="*/ 74 h 232"/>
              <a:gd name="connsiteX7-7653" fmla="*/ 74 w 705"/>
              <a:gd name="connsiteY7-7654" fmla="*/ 63 h 232"/>
              <a:gd name="connsiteX8-7655" fmla="*/ 74 w 705"/>
              <a:gd name="connsiteY8-7656" fmla="*/ 58 h 232"/>
              <a:gd name="connsiteX9-7657" fmla="*/ 68 w 705"/>
              <a:gd name="connsiteY9-7658" fmla="*/ 48 h 232"/>
              <a:gd name="connsiteX10-7659" fmla="*/ 68 w 705"/>
              <a:gd name="connsiteY10-7660" fmla="*/ 42 h 232"/>
              <a:gd name="connsiteX11-7661" fmla="*/ 63 w 705"/>
              <a:gd name="connsiteY11-7662" fmla="*/ 37 h 232"/>
              <a:gd name="connsiteX12-7663" fmla="*/ 58 w 705"/>
              <a:gd name="connsiteY12-7664" fmla="*/ 32 h 232"/>
              <a:gd name="connsiteX13-7665" fmla="*/ 53 w 705"/>
              <a:gd name="connsiteY13-7666" fmla="*/ 27 h 232"/>
              <a:gd name="connsiteX14-7667" fmla="*/ 53 w 705"/>
              <a:gd name="connsiteY14-7668" fmla="*/ 21 h 232"/>
              <a:gd name="connsiteX15-7669" fmla="*/ 53 w 705"/>
              <a:gd name="connsiteY15-7670" fmla="*/ 21 h 232"/>
              <a:gd name="connsiteX16-7671" fmla="*/ 53 w 705"/>
              <a:gd name="connsiteY16-7672" fmla="*/ 11 h 232"/>
              <a:gd name="connsiteX17-7673" fmla="*/ 53 w 705"/>
              <a:gd name="connsiteY17-7674" fmla="*/ 11 h 232"/>
              <a:gd name="connsiteX18-7675" fmla="*/ 58 w 705"/>
              <a:gd name="connsiteY18-7676" fmla="*/ 5 h 232"/>
              <a:gd name="connsiteX19-7677" fmla="*/ 63 w 705"/>
              <a:gd name="connsiteY19-7678" fmla="*/ 5 h 232"/>
              <a:gd name="connsiteX20-7679" fmla="*/ 74 w 705"/>
              <a:gd name="connsiteY20-7680" fmla="*/ 0 h 232"/>
              <a:gd name="connsiteX21-7681" fmla="*/ 79 w 705"/>
              <a:gd name="connsiteY21-7682" fmla="*/ 0 h 232"/>
              <a:gd name="connsiteX22-7683" fmla="*/ 89 w 705"/>
              <a:gd name="connsiteY22-7684" fmla="*/ 0 h 232"/>
              <a:gd name="connsiteX23-7685" fmla="*/ 100 w 705"/>
              <a:gd name="connsiteY23-7686" fmla="*/ 5 h 232"/>
              <a:gd name="connsiteX24-7687" fmla="*/ 116 w 705"/>
              <a:gd name="connsiteY24-7688" fmla="*/ 11 h 232"/>
              <a:gd name="connsiteX25-7689" fmla="*/ 126 w 705"/>
              <a:gd name="connsiteY25-7690" fmla="*/ 16 h 232"/>
              <a:gd name="connsiteX26-7691" fmla="*/ 137 w 705"/>
              <a:gd name="connsiteY26-7692" fmla="*/ 21 h 232"/>
              <a:gd name="connsiteX27-7693" fmla="*/ 142 w 705"/>
              <a:gd name="connsiteY27-7694" fmla="*/ 32 h 232"/>
              <a:gd name="connsiteX28-7695" fmla="*/ 147 w 705"/>
              <a:gd name="connsiteY28-7696" fmla="*/ 37 h 232"/>
              <a:gd name="connsiteX29-7697" fmla="*/ 153 w 705"/>
              <a:gd name="connsiteY29-7698" fmla="*/ 42 h 232"/>
              <a:gd name="connsiteX30-7699" fmla="*/ 153 w 705"/>
              <a:gd name="connsiteY30-7700" fmla="*/ 48 h 232"/>
              <a:gd name="connsiteX31-7701" fmla="*/ 153 w 705"/>
              <a:gd name="connsiteY31-7702" fmla="*/ 53 h 232"/>
              <a:gd name="connsiteX32-7703" fmla="*/ 147 w 705"/>
              <a:gd name="connsiteY32-7704" fmla="*/ 69 h 232"/>
              <a:gd name="connsiteX33-7705" fmla="*/ 142 w 705"/>
              <a:gd name="connsiteY33-7706" fmla="*/ 84 h 232"/>
              <a:gd name="connsiteX34-7707" fmla="*/ 137 w 705"/>
              <a:gd name="connsiteY34-7708" fmla="*/ 100 h 232"/>
              <a:gd name="connsiteX35-7709" fmla="*/ 132 w 705"/>
              <a:gd name="connsiteY35-7710" fmla="*/ 111 h 232"/>
              <a:gd name="connsiteX36-7711" fmla="*/ 126 w 705"/>
              <a:gd name="connsiteY36-7712" fmla="*/ 116 h 232"/>
              <a:gd name="connsiteX37-7713" fmla="*/ 126 w 705"/>
              <a:gd name="connsiteY37-7714" fmla="*/ 127 h 232"/>
              <a:gd name="connsiteX38-7715" fmla="*/ 121 w 705"/>
              <a:gd name="connsiteY38-7716" fmla="*/ 132 h 232"/>
              <a:gd name="connsiteX39-7717" fmla="*/ 121 w 705"/>
              <a:gd name="connsiteY39-7718" fmla="*/ 137 h 232"/>
              <a:gd name="connsiteX40-7719" fmla="*/ 121 w 705"/>
              <a:gd name="connsiteY40-7720" fmla="*/ 142 h 232"/>
              <a:gd name="connsiteX41-7721" fmla="*/ 121 w 705"/>
              <a:gd name="connsiteY41-7722" fmla="*/ 142 h 232"/>
              <a:gd name="connsiteX42-7723" fmla="*/ 121 w 705"/>
              <a:gd name="connsiteY42-7724" fmla="*/ 148 h 232"/>
              <a:gd name="connsiteX43-7725" fmla="*/ 121 w 705"/>
              <a:gd name="connsiteY43-7726" fmla="*/ 148 h 232"/>
              <a:gd name="connsiteX44-7727" fmla="*/ 705 w 705"/>
              <a:gd name="connsiteY44-7728" fmla="*/ 84 h 232"/>
              <a:gd name="connsiteX45-7729" fmla="*/ 705 w 705"/>
              <a:gd name="connsiteY45-7730" fmla="*/ 127 h 232"/>
              <a:gd name="connsiteX46-7731" fmla="*/ 700 w 705"/>
              <a:gd name="connsiteY46-7732" fmla="*/ 127 h 232"/>
              <a:gd name="connsiteX47-7733" fmla="*/ 694 w 705"/>
              <a:gd name="connsiteY47-7734" fmla="*/ 127 h 232"/>
              <a:gd name="connsiteX48-7735" fmla="*/ 689 w 705"/>
              <a:gd name="connsiteY48-7736" fmla="*/ 127 h 232"/>
              <a:gd name="connsiteX49-7737" fmla="*/ 684 w 705"/>
              <a:gd name="connsiteY49-7738" fmla="*/ 127 h 232"/>
              <a:gd name="connsiteX50-7739" fmla="*/ 679 w 705"/>
              <a:gd name="connsiteY50-7740" fmla="*/ 127 h 232"/>
              <a:gd name="connsiteX51-7741" fmla="*/ 668 w 705"/>
              <a:gd name="connsiteY51-7742" fmla="*/ 127 h 232"/>
              <a:gd name="connsiteX52-7743" fmla="*/ 658 w 705"/>
              <a:gd name="connsiteY52-7744" fmla="*/ 127 h 232"/>
              <a:gd name="connsiteX53-7745" fmla="*/ 647 w 705"/>
              <a:gd name="connsiteY53-7746" fmla="*/ 132 h 232"/>
              <a:gd name="connsiteX54-7747" fmla="*/ 636 w 705"/>
              <a:gd name="connsiteY54-7748" fmla="*/ 132 h 232"/>
              <a:gd name="connsiteX55-7749" fmla="*/ 621 w 705"/>
              <a:gd name="connsiteY55-7750" fmla="*/ 132 h 232"/>
              <a:gd name="connsiteX56-7751" fmla="*/ 605 w 705"/>
              <a:gd name="connsiteY56-7752" fmla="*/ 132 h 232"/>
              <a:gd name="connsiteX57-7753" fmla="*/ 589 w 705"/>
              <a:gd name="connsiteY57-7754" fmla="*/ 137 h 232"/>
              <a:gd name="connsiteX58-7755" fmla="*/ 573 w 705"/>
              <a:gd name="connsiteY58-7756" fmla="*/ 137 h 232"/>
              <a:gd name="connsiteX59-7757" fmla="*/ 558 w 705"/>
              <a:gd name="connsiteY59-7758" fmla="*/ 137 h 232"/>
              <a:gd name="connsiteX60-7759" fmla="*/ 542 w 705"/>
              <a:gd name="connsiteY60-7760" fmla="*/ 142 h 232"/>
              <a:gd name="connsiteX61-7761" fmla="*/ 521 w 705"/>
              <a:gd name="connsiteY61-7762" fmla="*/ 142 h 232"/>
              <a:gd name="connsiteX62-7763" fmla="*/ 79 w 705"/>
              <a:gd name="connsiteY62-7764" fmla="*/ 221 h 232"/>
              <a:gd name="connsiteX63-7765" fmla="*/ 63 w 705"/>
              <a:gd name="connsiteY63-7766" fmla="*/ 227 h 232"/>
              <a:gd name="connsiteX64-7767" fmla="*/ 58 w 705"/>
              <a:gd name="connsiteY64-7768" fmla="*/ 227 h 232"/>
              <a:gd name="connsiteX65-7769" fmla="*/ 53 w 705"/>
              <a:gd name="connsiteY65-7770" fmla="*/ 227 h 232"/>
              <a:gd name="connsiteX66-7771" fmla="*/ 53 w 705"/>
              <a:gd name="connsiteY66-7772" fmla="*/ 232 h 232"/>
              <a:gd name="connsiteX67-7773" fmla="*/ 47 w 705"/>
              <a:gd name="connsiteY67-7774" fmla="*/ 232 h 232"/>
              <a:gd name="connsiteX68-7775" fmla="*/ 42 w 705"/>
              <a:gd name="connsiteY68-7776" fmla="*/ 227 h 232"/>
              <a:gd name="connsiteX69-7777" fmla="*/ 37 w 705"/>
              <a:gd name="connsiteY69-7778" fmla="*/ 227 h 232"/>
              <a:gd name="connsiteX70-7779" fmla="*/ 32 w 705"/>
              <a:gd name="connsiteY70-7780" fmla="*/ 221 h 232"/>
              <a:gd name="connsiteX71-7781" fmla="*/ 21 w 705"/>
              <a:gd name="connsiteY71-7782" fmla="*/ 216 h 232"/>
              <a:gd name="connsiteX72-7783" fmla="*/ 11 w 705"/>
              <a:gd name="connsiteY72-7784" fmla="*/ 206 h 232"/>
              <a:gd name="connsiteX73-7785" fmla="*/ 5 w 705"/>
              <a:gd name="connsiteY73-7786" fmla="*/ 200 h 232"/>
              <a:gd name="connsiteX74-7787" fmla="*/ 5 w 705"/>
              <a:gd name="connsiteY74-7788" fmla="*/ 190 h 232"/>
              <a:gd name="connsiteX75-7789" fmla="*/ 0 w 705"/>
              <a:gd name="connsiteY75-7790" fmla="*/ 185 h 232"/>
              <a:gd name="connsiteX76-7791" fmla="*/ 5 w 705"/>
              <a:gd name="connsiteY76-7792" fmla="*/ 179 h 232"/>
              <a:gd name="connsiteX77-7793" fmla="*/ 11 w 705"/>
              <a:gd name="connsiteY77-7794" fmla="*/ 174 h 232"/>
              <a:gd name="connsiteX78-7795" fmla="*/ 16 w 705"/>
              <a:gd name="connsiteY78-7796" fmla="*/ 169 h 232"/>
              <a:gd name="connsiteX79-7797" fmla="*/ 26 w 705"/>
              <a:gd name="connsiteY79-7798" fmla="*/ 158 h 232"/>
              <a:gd name="connsiteX80-7799" fmla="*/ 26 w 705"/>
              <a:gd name="connsiteY80-7800" fmla="*/ 158 h 232"/>
              <a:gd name="connsiteX0-7801" fmla="*/ 26 w 705"/>
              <a:gd name="connsiteY0-7802" fmla="*/ 158 h 232"/>
              <a:gd name="connsiteX1-7803" fmla="*/ 37 w 705"/>
              <a:gd name="connsiteY1-7804" fmla="*/ 148 h 232"/>
              <a:gd name="connsiteX2-7805" fmla="*/ 47 w 705"/>
              <a:gd name="connsiteY2-7806" fmla="*/ 137 h 232"/>
              <a:gd name="connsiteX3-7807" fmla="*/ 58 w 705"/>
              <a:gd name="connsiteY3-7808" fmla="*/ 121 h 232"/>
              <a:gd name="connsiteX4-7809" fmla="*/ 68 w 705"/>
              <a:gd name="connsiteY4-7810" fmla="*/ 100 h 232"/>
              <a:gd name="connsiteX5-7811" fmla="*/ 74 w 705"/>
              <a:gd name="connsiteY5-7812" fmla="*/ 79 h 232"/>
              <a:gd name="connsiteX6-7813" fmla="*/ 74 w 705"/>
              <a:gd name="connsiteY6-7814" fmla="*/ 74 h 232"/>
              <a:gd name="connsiteX7-7815" fmla="*/ 74 w 705"/>
              <a:gd name="connsiteY7-7816" fmla="*/ 63 h 232"/>
              <a:gd name="connsiteX8-7817" fmla="*/ 74 w 705"/>
              <a:gd name="connsiteY8-7818" fmla="*/ 58 h 232"/>
              <a:gd name="connsiteX9-7819" fmla="*/ 68 w 705"/>
              <a:gd name="connsiteY9-7820" fmla="*/ 48 h 232"/>
              <a:gd name="connsiteX10-7821" fmla="*/ 68 w 705"/>
              <a:gd name="connsiteY10-7822" fmla="*/ 42 h 232"/>
              <a:gd name="connsiteX11-7823" fmla="*/ 63 w 705"/>
              <a:gd name="connsiteY11-7824" fmla="*/ 37 h 232"/>
              <a:gd name="connsiteX12-7825" fmla="*/ 58 w 705"/>
              <a:gd name="connsiteY12-7826" fmla="*/ 32 h 232"/>
              <a:gd name="connsiteX13-7827" fmla="*/ 53 w 705"/>
              <a:gd name="connsiteY13-7828" fmla="*/ 27 h 232"/>
              <a:gd name="connsiteX14-7829" fmla="*/ 53 w 705"/>
              <a:gd name="connsiteY14-7830" fmla="*/ 21 h 232"/>
              <a:gd name="connsiteX15-7831" fmla="*/ 53 w 705"/>
              <a:gd name="connsiteY15-7832" fmla="*/ 21 h 232"/>
              <a:gd name="connsiteX16-7833" fmla="*/ 53 w 705"/>
              <a:gd name="connsiteY16-7834" fmla="*/ 11 h 232"/>
              <a:gd name="connsiteX17-7835" fmla="*/ 53 w 705"/>
              <a:gd name="connsiteY17-7836" fmla="*/ 11 h 232"/>
              <a:gd name="connsiteX18-7837" fmla="*/ 58 w 705"/>
              <a:gd name="connsiteY18-7838" fmla="*/ 5 h 232"/>
              <a:gd name="connsiteX19-7839" fmla="*/ 63 w 705"/>
              <a:gd name="connsiteY19-7840" fmla="*/ 5 h 232"/>
              <a:gd name="connsiteX20-7841" fmla="*/ 74 w 705"/>
              <a:gd name="connsiteY20-7842" fmla="*/ 0 h 232"/>
              <a:gd name="connsiteX21-7843" fmla="*/ 79 w 705"/>
              <a:gd name="connsiteY21-7844" fmla="*/ 0 h 232"/>
              <a:gd name="connsiteX22-7845" fmla="*/ 89 w 705"/>
              <a:gd name="connsiteY22-7846" fmla="*/ 0 h 232"/>
              <a:gd name="connsiteX23-7847" fmla="*/ 100 w 705"/>
              <a:gd name="connsiteY23-7848" fmla="*/ 5 h 232"/>
              <a:gd name="connsiteX24-7849" fmla="*/ 116 w 705"/>
              <a:gd name="connsiteY24-7850" fmla="*/ 11 h 232"/>
              <a:gd name="connsiteX25-7851" fmla="*/ 126 w 705"/>
              <a:gd name="connsiteY25-7852" fmla="*/ 16 h 232"/>
              <a:gd name="connsiteX26-7853" fmla="*/ 137 w 705"/>
              <a:gd name="connsiteY26-7854" fmla="*/ 21 h 232"/>
              <a:gd name="connsiteX27-7855" fmla="*/ 142 w 705"/>
              <a:gd name="connsiteY27-7856" fmla="*/ 32 h 232"/>
              <a:gd name="connsiteX28-7857" fmla="*/ 147 w 705"/>
              <a:gd name="connsiteY28-7858" fmla="*/ 37 h 232"/>
              <a:gd name="connsiteX29-7859" fmla="*/ 153 w 705"/>
              <a:gd name="connsiteY29-7860" fmla="*/ 42 h 232"/>
              <a:gd name="connsiteX30-7861" fmla="*/ 153 w 705"/>
              <a:gd name="connsiteY30-7862" fmla="*/ 48 h 232"/>
              <a:gd name="connsiteX31-7863" fmla="*/ 153 w 705"/>
              <a:gd name="connsiteY31-7864" fmla="*/ 53 h 232"/>
              <a:gd name="connsiteX32-7865" fmla="*/ 147 w 705"/>
              <a:gd name="connsiteY32-7866" fmla="*/ 69 h 232"/>
              <a:gd name="connsiteX33-7867" fmla="*/ 142 w 705"/>
              <a:gd name="connsiteY33-7868" fmla="*/ 84 h 232"/>
              <a:gd name="connsiteX34-7869" fmla="*/ 137 w 705"/>
              <a:gd name="connsiteY34-7870" fmla="*/ 100 h 232"/>
              <a:gd name="connsiteX35-7871" fmla="*/ 132 w 705"/>
              <a:gd name="connsiteY35-7872" fmla="*/ 111 h 232"/>
              <a:gd name="connsiteX36-7873" fmla="*/ 126 w 705"/>
              <a:gd name="connsiteY36-7874" fmla="*/ 116 h 232"/>
              <a:gd name="connsiteX37-7875" fmla="*/ 126 w 705"/>
              <a:gd name="connsiteY37-7876" fmla="*/ 127 h 232"/>
              <a:gd name="connsiteX38-7877" fmla="*/ 121 w 705"/>
              <a:gd name="connsiteY38-7878" fmla="*/ 132 h 232"/>
              <a:gd name="connsiteX39-7879" fmla="*/ 121 w 705"/>
              <a:gd name="connsiteY39-7880" fmla="*/ 137 h 232"/>
              <a:gd name="connsiteX40-7881" fmla="*/ 121 w 705"/>
              <a:gd name="connsiteY40-7882" fmla="*/ 142 h 232"/>
              <a:gd name="connsiteX41-7883" fmla="*/ 121 w 705"/>
              <a:gd name="connsiteY41-7884" fmla="*/ 142 h 232"/>
              <a:gd name="connsiteX42-7885" fmla="*/ 121 w 705"/>
              <a:gd name="connsiteY42-7886" fmla="*/ 148 h 232"/>
              <a:gd name="connsiteX43-7887" fmla="*/ 121 w 705"/>
              <a:gd name="connsiteY43-7888" fmla="*/ 148 h 232"/>
              <a:gd name="connsiteX44-7889" fmla="*/ 705 w 705"/>
              <a:gd name="connsiteY44-7890" fmla="*/ 127 h 232"/>
              <a:gd name="connsiteX45-7891" fmla="*/ 700 w 705"/>
              <a:gd name="connsiteY45-7892" fmla="*/ 127 h 232"/>
              <a:gd name="connsiteX46-7893" fmla="*/ 694 w 705"/>
              <a:gd name="connsiteY46-7894" fmla="*/ 127 h 232"/>
              <a:gd name="connsiteX47-7895" fmla="*/ 689 w 705"/>
              <a:gd name="connsiteY47-7896" fmla="*/ 127 h 232"/>
              <a:gd name="connsiteX48-7897" fmla="*/ 684 w 705"/>
              <a:gd name="connsiteY48-7898" fmla="*/ 127 h 232"/>
              <a:gd name="connsiteX49-7899" fmla="*/ 679 w 705"/>
              <a:gd name="connsiteY49-7900" fmla="*/ 127 h 232"/>
              <a:gd name="connsiteX50-7901" fmla="*/ 668 w 705"/>
              <a:gd name="connsiteY50-7902" fmla="*/ 127 h 232"/>
              <a:gd name="connsiteX51-7903" fmla="*/ 658 w 705"/>
              <a:gd name="connsiteY51-7904" fmla="*/ 127 h 232"/>
              <a:gd name="connsiteX52-7905" fmla="*/ 647 w 705"/>
              <a:gd name="connsiteY52-7906" fmla="*/ 132 h 232"/>
              <a:gd name="connsiteX53-7907" fmla="*/ 636 w 705"/>
              <a:gd name="connsiteY53-7908" fmla="*/ 132 h 232"/>
              <a:gd name="connsiteX54-7909" fmla="*/ 621 w 705"/>
              <a:gd name="connsiteY54-7910" fmla="*/ 132 h 232"/>
              <a:gd name="connsiteX55-7911" fmla="*/ 605 w 705"/>
              <a:gd name="connsiteY55-7912" fmla="*/ 132 h 232"/>
              <a:gd name="connsiteX56-7913" fmla="*/ 589 w 705"/>
              <a:gd name="connsiteY56-7914" fmla="*/ 137 h 232"/>
              <a:gd name="connsiteX57-7915" fmla="*/ 573 w 705"/>
              <a:gd name="connsiteY57-7916" fmla="*/ 137 h 232"/>
              <a:gd name="connsiteX58-7917" fmla="*/ 558 w 705"/>
              <a:gd name="connsiteY58-7918" fmla="*/ 137 h 232"/>
              <a:gd name="connsiteX59-7919" fmla="*/ 542 w 705"/>
              <a:gd name="connsiteY59-7920" fmla="*/ 142 h 232"/>
              <a:gd name="connsiteX60-7921" fmla="*/ 521 w 705"/>
              <a:gd name="connsiteY60-7922" fmla="*/ 142 h 232"/>
              <a:gd name="connsiteX61-7923" fmla="*/ 79 w 705"/>
              <a:gd name="connsiteY61-7924" fmla="*/ 221 h 232"/>
              <a:gd name="connsiteX62-7925" fmla="*/ 63 w 705"/>
              <a:gd name="connsiteY62-7926" fmla="*/ 227 h 232"/>
              <a:gd name="connsiteX63-7927" fmla="*/ 58 w 705"/>
              <a:gd name="connsiteY63-7928" fmla="*/ 227 h 232"/>
              <a:gd name="connsiteX64-7929" fmla="*/ 53 w 705"/>
              <a:gd name="connsiteY64-7930" fmla="*/ 227 h 232"/>
              <a:gd name="connsiteX65-7931" fmla="*/ 53 w 705"/>
              <a:gd name="connsiteY65-7932" fmla="*/ 232 h 232"/>
              <a:gd name="connsiteX66-7933" fmla="*/ 47 w 705"/>
              <a:gd name="connsiteY66-7934" fmla="*/ 232 h 232"/>
              <a:gd name="connsiteX67-7935" fmla="*/ 42 w 705"/>
              <a:gd name="connsiteY67-7936" fmla="*/ 227 h 232"/>
              <a:gd name="connsiteX68-7937" fmla="*/ 37 w 705"/>
              <a:gd name="connsiteY68-7938" fmla="*/ 227 h 232"/>
              <a:gd name="connsiteX69-7939" fmla="*/ 32 w 705"/>
              <a:gd name="connsiteY69-7940" fmla="*/ 221 h 232"/>
              <a:gd name="connsiteX70-7941" fmla="*/ 21 w 705"/>
              <a:gd name="connsiteY70-7942" fmla="*/ 216 h 232"/>
              <a:gd name="connsiteX71-7943" fmla="*/ 11 w 705"/>
              <a:gd name="connsiteY71-7944" fmla="*/ 206 h 232"/>
              <a:gd name="connsiteX72-7945" fmla="*/ 5 w 705"/>
              <a:gd name="connsiteY72-7946" fmla="*/ 200 h 232"/>
              <a:gd name="connsiteX73-7947" fmla="*/ 5 w 705"/>
              <a:gd name="connsiteY73-7948" fmla="*/ 190 h 232"/>
              <a:gd name="connsiteX74-7949" fmla="*/ 0 w 705"/>
              <a:gd name="connsiteY74-7950" fmla="*/ 185 h 232"/>
              <a:gd name="connsiteX75-7951" fmla="*/ 5 w 705"/>
              <a:gd name="connsiteY75-7952" fmla="*/ 179 h 232"/>
              <a:gd name="connsiteX76-7953" fmla="*/ 11 w 705"/>
              <a:gd name="connsiteY76-7954" fmla="*/ 174 h 232"/>
              <a:gd name="connsiteX77-7955" fmla="*/ 16 w 705"/>
              <a:gd name="connsiteY77-7956" fmla="*/ 169 h 232"/>
              <a:gd name="connsiteX78-7957" fmla="*/ 26 w 705"/>
              <a:gd name="connsiteY78-7958" fmla="*/ 158 h 232"/>
              <a:gd name="connsiteX79-7959" fmla="*/ 26 w 705"/>
              <a:gd name="connsiteY79-7960" fmla="*/ 158 h 232"/>
              <a:gd name="connsiteX0-7961" fmla="*/ 26 w 705"/>
              <a:gd name="connsiteY0-7962" fmla="*/ 158 h 232"/>
              <a:gd name="connsiteX1-7963" fmla="*/ 37 w 705"/>
              <a:gd name="connsiteY1-7964" fmla="*/ 148 h 232"/>
              <a:gd name="connsiteX2-7965" fmla="*/ 47 w 705"/>
              <a:gd name="connsiteY2-7966" fmla="*/ 137 h 232"/>
              <a:gd name="connsiteX3-7967" fmla="*/ 58 w 705"/>
              <a:gd name="connsiteY3-7968" fmla="*/ 121 h 232"/>
              <a:gd name="connsiteX4-7969" fmla="*/ 68 w 705"/>
              <a:gd name="connsiteY4-7970" fmla="*/ 100 h 232"/>
              <a:gd name="connsiteX5-7971" fmla="*/ 74 w 705"/>
              <a:gd name="connsiteY5-7972" fmla="*/ 79 h 232"/>
              <a:gd name="connsiteX6-7973" fmla="*/ 74 w 705"/>
              <a:gd name="connsiteY6-7974" fmla="*/ 74 h 232"/>
              <a:gd name="connsiteX7-7975" fmla="*/ 74 w 705"/>
              <a:gd name="connsiteY7-7976" fmla="*/ 63 h 232"/>
              <a:gd name="connsiteX8-7977" fmla="*/ 74 w 705"/>
              <a:gd name="connsiteY8-7978" fmla="*/ 58 h 232"/>
              <a:gd name="connsiteX9-7979" fmla="*/ 68 w 705"/>
              <a:gd name="connsiteY9-7980" fmla="*/ 48 h 232"/>
              <a:gd name="connsiteX10-7981" fmla="*/ 68 w 705"/>
              <a:gd name="connsiteY10-7982" fmla="*/ 42 h 232"/>
              <a:gd name="connsiteX11-7983" fmla="*/ 63 w 705"/>
              <a:gd name="connsiteY11-7984" fmla="*/ 37 h 232"/>
              <a:gd name="connsiteX12-7985" fmla="*/ 58 w 705"/>
              <a:gd name="connsiteY12-7986" fmla="*/ 32 h 232"/>
              <a:gd name="connsiteX13-7987" fmla="*/ 53 w 705"/>
              <a:gd name="connsiteY13-7988" fmla="*/ 27 h 232"/>
              <a:gd name="connsiteX14-7989" fmla="*/ 53 w 705"/>
              <a:gd name="connsiteY14-7990" fmla="*/ 21 h 232"/>
              <a:gd name="connsiteX15-7991" fmla="*/ 53 w 705"/>
              <a:gd name="connsiteY15-7992" fmla="*/ 21 h 232"/>
              <a:gd name="connsiteX16-7993" fmla="*/ 53 w 705"/>
              <a:gd name="connsiteY16-7994" fmla="*/ 11 h 232"/>
              <a:gd name="connsiteX17-7995" fmla="*/ 53 w 705"/>
              <a:gd name="connsiteY17-7996" fmla="*/ 11 h 232"/>
              <a:gd name="connsiteX18-7997" fmla="*/ 58 w 705"/>
              <a:gd name="connsiteY18-7998" fmla="*/ 5 h 232"/>
              <a:gd name="connsiteX19-7999" fmla="*/ 63 w 705"/>
              <a:gd name="connsiteY19-8000" fmla="*/ 5 h 232"/>
              <a:gd name="connsiteX20-8001" fmla="*/ 74 w 705"/>
              <a:gd name="connsiteY20-8002" fmla="*/ 0 h 232"/>
              <a:gd name="connsiteX21-8003" fmla="*/ 79 w 705"/>
              <a:gd name="connsiteY21-8004" fmla="*/ 0 h 232"/>
              <a:gd name="connsiteX22-8005" fmla="*/ 89 w 705"/>
              <a:gd name="connsiteY22-8006" fmla="*/ 0 h 232"/>
              <a:gd name="connsiteX23-8007" fmla="*/ 100 w 705"/>
              <a:gd name="connsiteY23-8008" fmla="*/ 5 h 232"/>
              <a:gd name="connsiteX24-8009" fmla="*/ 116 w 705"/>
              <a:gd name="connsiteY24-8010" fmla="*/ 11 h 232"/>
              <a:gd name="connsiteX25-8011" fmla="*/ 126 w 705"/>
              <a:gd name="connsiteY25-8012" fmla="*/ 16 h 232"/>
              <a:gd name="connsiteX26-8013" fmla="*/ 137 w 705"/>
              <a:gd name="connsiteY26-8014" fmla="*/ 21 h 232"/>
              <a:gd name="connsiteX27-8015" fmla="*/ 142 w 705"/>
              <a:gd name="connsiteY27-8016" fmla="*/ 32 h 232"/>
              <a:gd name="connsiteX28-8017" fmla="*/ 147 w 705"/>
              <a:gd name="connsiteY28-8018" fmla="*/ 37 h 232"/>
              <a:gd name="connsiteX29-8019" fmla="*/ 153 w 705"/>
              <a:gd name="connsiteY29-8020" fmla="*/ 42 h 232"/>
              <a:gd name="connsiteX30-8021" fmla="*/ 153 w 705"/>
              <a:gd name="connsiteY30-8022" fmla="*/ 48 h 232"/>
              <a:gd name="connsiteX31-8023" fmla="*/ 153 w 705"/>
              <a:gd name="connsiteY31-8024" fmla="*/ 53 h 232"/>
              <a:gd name="connsiteX32-8025" fmla="*/ 147 w 705"/>
              <a:gd name="connsiteY32-8026" fmla="*/ 69 h 232"/>
              <a:gd name="connsiteX33-8027" fmla="*/ 142 w 705"/>
              <a:gd name="connsiteY33-8028" fmla="*/ 84 h 232"/>
              <a:gd name="connsiteX34-8029" fmla="*/ 137 w 705"/>
              <a:gd name="connsiteY34-8030" fmla="*/ 100 h 232"/>
              <a:gd name="connsiteX35-8031" fmla="*/ 132 w 705"/>
              <a:gd name="connsiteY35-8032" fmla="*/ 111 h 232"/>
              <a:gd name="connsiteX36-8033" fmla="*/ 126 w 705"/>
              <a:gd name="connsiteY36-8034" fmla="*/ 116 h 232"/>
              <a:gd name="connsiteX37-8035" fmla="*/ 126 w 705"/>
              <a:gd name="connsiteY37-8036" fmla="*/ 127 h 232"/>
              <a:gd name="connsiteX38-8037" fmla="*/ 121 w 705"/>
              <a:gd name="connsiteY38-8038" fmla="*/ 132 h 232"/>
              <a:gd name="connsiteX39-8039" fmla="*/ 121 w 705"/>
              <a:gd name="connsiteY39-8040" fmla="*/ 137 h 232"/>
              <a:gd name="connsiteX40-8041" fmla="*/ 121 w 705"/>
              <a:gd name="connsiteY40-8042" fmla="*/ 142 h 232"/>
              <a:gd name="connsiteX41-8043" fmla="*/ 121 w 705"/>
              <a:gd name="connsiteY41-8044" fmla="*/ 142 h 232"/>
              <a:gd name="connsiteX42-8045" fmla="*/ 121 w 705"/>
              <a:gd name="connsiteY42-8046" fmla="*/ 148 h 232"/>
              <a:gd name="connsiteX43-8047" fmla="*/ 121 w 705"/>
              <a:gd name="connsiteY43-8048" fmla="*/ 148 h 232"/>
              <a:gd name="connsiteX44-8049" fmla="*/ 705 w 705"/>
              <a:gd name="connsiteY44-8050" fmla="*/ 127 h 232"/>
              <a:gd name="connsiteX45-8051" fmla="*/ 694 w 705"/>
              <a:gd name="connsiteY45-8052" fmla="*/ 127 h 232"/>
              <a:gd name="connsiteX46-8053" fmla="*/ 689 w 705"/>
              <a:gd name="connsiteY46-8054" fmla="*/ 127 h 232"/>
              <a:gd name="connsiteX47-8055" fmla="*/ 684 w 705"/>
              <a:gd name="connsiteY47-8056" fmla="*/ 127 h 232"/>
              <a:gd name="connsiteX48-8057" fmla="*/ 679 w 705"/>
              <a:gd name="connsiteY48-8058" fmla="*/ 127 h 232"/>
              <a:gd name="connsiteX49-8059" fmla="*/ 668 w 705"/>
              <a:gd name="connsiteY49-8060" fmla="*/ 127 h 232"/>
              <a:gd name="connsiteX50-8061" fmla="*/ 658 w 705"/>
              <a:gd name="connsiteY50-8062" fmla="*/ 127 h 232"/>
              <a:gd name="connsiteX51-8063" fmla="*/ 647 w 705"/>
              <a:gd name="connsiteY51-8064" fmla="*/ 132 h 232"/>
              <a:gd name="connsiteX52-8065" fmla="*/ 636 w 705"/>
              <a:gd name="connsiteY52-8066" fmla="*/ 132 h 232"/>
              <a:gd name="connsiteX53-8067" fmla="*/ 621 w 705"/>
              <a:gd name="connsiteY53-8068" fmla="*/ 132 h 232"/>
              <a:gd name="connsiteX54-8069" fmla="*/ 605 w 705"/>
              <a:gd name="connsiteY54-8070" fmla="*/ 132 h 232"/>
              <a:gd name="connsiteX55-8071" fmla="*/ 589 w 705"/>
              <a:gd name="connsiteY55-8072" fmla="*/ 137 h 232"/>
              <a:gd name="connsiteX56-8073" fmla="*/ 573 w 705"/>
              <a:gd name="connsiteY56-8074" fmla="*/ 137 h 232"/>
              <a:gd name="connsiteX57-8075" fmla="*/ 558 w 705"/>
              <a:gd name="connsiteY57-8076" fmla="*/ 137 h 232"/>
              <a:gd name="connsiteX58-8077" fmla="*/ 542 w 705"/>
              <a:gd name="connsiteY58-8078" fmla="*/ 142 h 232"/>
              <a:gd name="connsiteX59-8079" fmla="*/ 521 w 705"/>
              <a:gd name="connsiteY59-8080" fmla="*/ 142 h 232"/>
              <a:gd name="connsiteX60-8081" fmla="*/ 79 w 705"/>
              <a:gd name="connsiteY60-8082" fmla="*/ 221 h 232"/>
              <a:gd name="connsiteX61-8083" fmla="*/ 63 w 705"/>
              <a:gd name="connsiteY61-8084" fmla="*/ 227 h 232"/>
              <a:gd name="connsiteX62-8085" fmla="*/ 58 w 705"/>
              <a:gd name="connsiteY62-8086" fmla="*/ 227 h 232"/>
              <a:gd name="connsiteX63-8087" fmla="*/ 53 w 705"/>
              <a:gd name="connsiteY63-8088" fmla="*/ 227 h 232"/>
              <a:gd name="connsiteX64-8089" fmla="*/ 53 w 705"/>
              <a:gd name="connsiteY64-8090" fmla="*/ 232 h 232"/>
              <a:gd name="connsiteX65-8091" fmla="*/ 47 w 705"/>
              <a:gd name="connsiteY65-8092" fmla="*/ 232 h 232"/>
              <a:gd name="connsiteX66-8093" fmla="*/ 42 w 705"/>
              <a:gd name="connsiteY66-8094" fmla="*/ 227 h 232"/>
              <a:gd name="connsiteX67-8095" fmla="*/ 37 w 705"/>
              <a:gd name="connsiteY67-8096" fmla="*/ 227 h 232"/>
              <a:gd name="connsiteX68-8097" fmla="*/ 32 w 705"/>
              <a:gd name="connsiteY68-8098" fmla="*/ 221 h 232"/>
              <a:gd name="connsiteX69-8099" fmla="*/ 21 w 705"/>
              <a:gd name="connsiteY69-8100" fmla="*/ 216 h 232"/>
              <a:gd name="connsiteX70-8101" fmla="*/ 11 w 705"/>
              <a:gd name="connsiteY70-8102" fmla="*/ 206 h 232"/>
              <a:gd name="connsiteX71-8103" fmla="*/ 5 w 705"/>
              <a:gd name="connsiteY71-8104" fmla="*/ 200 h 232"/>
              <a:gd name="connsiteX72-8105" fmla="*/ 5 w 705"/>
              <a:gd name="connsiteY72-8106" fmla="*/ 190 h 232"/>
              <a:gd name="connsiteX73-8107" fmla="*/ 0 w 705"/>
              <a:gd name="connsiteY73-8108" fmla="*/ 185 h 232"/>
              <a:gd name="connsiteX74-8109" fmla="*/ 5 w 705"/>
              <a:gd name="connsiteY74-8110" fmla="*/ 179 h 232"/>
              <a:gd name="connsiteX75-8111" fmla="*/ 11 w 705"/>
              <a:gd name="connsiteY75-8112" fmla="*/ 174 h 232"/>
              <a:gd name="connsiteX76-8113" fmla="*/ 16 w 705"/>
              <a:gd name="connsiteY76-8114" fmla="*/ 169 h 232"/>
              <a:gd name="connsiteX77-8115" fmla="*/ 26 w 705"/>
              <a:gd name="connsiteY77-8116" fmla="*/ 158 h 232"/>
              <a:gd name="connsiteX78-8117" fmla="*/ 26 w 705"/>
              <a:gd name="connsiteY78-8118" fmla="*/ 158 h 232"/>
              <a:gd name="connsiteX0-8119" fmla="*/ 26 w 694"/>
              <a:gd name="connsiteY0-8120" fmla="*/ 158 h 232"/>
              <a:gd name="connsiteX1-8121" fmla="*/ 37 w 694"/>
              <a:gd name="connsiteY1-8122" fmla="*/ 148 h 232"/>
              <a:gd name="connsiteX2-8123" fmla="*/ 47 w 694"/>
              <a:gd name="connsiteY2-8124" fmla="*/ 137 h 232"/>
              <a:gd name="connsiteX3-8125" fmla="*/ 58 w 694"/>
              <a:gd name="connsiteY3-8126" fmla="*/ 121 h 232"/>
              <a:gd name="connsiteX4-8127" fmla="*/ 68 w 694"/>
              <a:gd name="connsiteY4-8128" fmla="*/ 100 h 232"/>
              <a:gd name="connsiteX5-8129" fmla="*/ 74 w 694"/>
              <a:gd name="connsiteY5-8130" fmla="*/ 79 h 232"/>
              <a:gd name="connsiteX6-8131" fmla="*/ 74 w 694"/>
              <a:gd name="connsiteY6-8132" fmla="*/ 74 h 232"/>
              <a:gd name="connsiteX7-8133" fmla="*/ 74 w 694"/>
              <a:gd name="connsiteY7-8134" fmla="*/ 63 h 232"/>
              <a:gd name="connsiteX8-8135" fmla="*/ 74 w 694"/>
              <a:gd name="connsiteY8-8136" fmla="*/ 58 h 232"/>
              <a:gd name="connsiteX9-8137" fmla="*/ 68 w 694"/>
              <a:gd name="connsiteY9-8138" fmla="*/ 48 h 232"/>
              <a:gd name="connsiteX10-8139" fmla="*/ 68 w 694"/>
              <a:gd name="connsiteY10-8140" fmla="*/ 42 h 232"/>
              <a:gd name="connsiteX11-8141" fmla="*/ 63 w 694"/>
              <a:gd name="connsiteY11-8142" fmla="*/ 37 h 232"/>
              <a:gd name="connsiteX12-8143" fmla="*/ 58 w 694"/>
              <a:gd name="connsiteY12-8144" fmla="*/ 32 h 232"/>
              <a:gd name="connsiteX13-8145" fmla="*/ 53 w 694"/>
              <a:gd name="connsiteY13-8146" fmla="*/ 27 h 232"/>
              <a:gd name="connsiteX14-8147" fmla="*/ 53 w 694"/>
              <a:gd name="connsiteY14-8148" fmla="*/ 21 h 232"/>
              <a:gd name="connsiteX15-8149" fmla="*/ 53 w 694"/>
              <a:gd name="connsiteY15-8150" fmla="*/ 21 h 232"/>
              <a:gd name="connsiteX16-8151" fmla="*/ 53 w 694"/>
              <a:gd name="connsiteY16-8152" fmla="*/ 11 h 232"/>
              <a:gd name="connsiteX17-8153" fmla="*/ 53 w 694"/>
              <a:gd name="connsiteY17-8154" fmla="*/ 11 h 232"/>
              <a:gd name="connsiteX18-8155" fmla="*/ 58 w 694"/>
              <a:gd name="connsiteY18-8156" fmla="*/ 5 h 232"/>
              <a:gd name="connsiteX19-8157" fmla="*/ 63 w 694"/>
              <a:gd name="connsiteY19-8158" fmla="*/ 5 h 232"/>
              <a:gd name="connsiteX20-8159" fmla="*/ 74 w 694"/>
              <a:gd name="connsiteY20-8160" fmla="*/ 0 h 232"/>
              <a:gd name="connsiteX21-8161" fmla="*/ 79 w 694"/>
              <a:gd name="connsiteY21-8162" fmla="*/ 0 h 232"/>
              <a:gd name="connsiteX22-8163" fmla="*/ 89 w 694"/>
              <a:gd name="connsiteY22-8164" fmla="*/ 0 h 232"/>
              <a:gd name="connsiteX23-8165" fmla="*/ 100 w 694"/>
              <a:gd name="connsiteY23-8166" fmla="*/ 5 h 232"/>
              <a:gd name="connsiteX24-8167" fmla="*/ 116 w 694"/>
              <a:gd name="connsiteY24-8168" fmla="*/ 11 h 232"/>
              <a:gd name="connsiteX25-8169" fmla="*/ 126 w 694"/>
              <a:gd name="connsiteY25-8170" fmla="*/ 16 h 232"/>
              <a:gd name="connsiteX26-8171" fmla="*/ 137 w 694"/>
              <a:gd name="connsiteY26-8172" fmla="*/ 21 h 232"/>
              <a:gd name="connsiteX27-8173" fmla="*/ 142 w 694"/>
              <a:gd name="connsiteY27-8174" fmla="*/ 32 h 232"/>
              <a:gd name="connsiteX28-8175" fmla="*/ 147 w 694"/>
              <a:gd name="connsiteY28-8176" fmla="*/ 37 h 232"/>
              <a:gd name="connsiteX29-8177" fmla="*/ 153 w 694"/>
              <a:gd name="connsiteY29-8178" fmla="*/ 42 h 232"/>
              <a:gd name="connsiteX30-8179" fmla="*/ 153 w 694"/>
              <a:gd name="connsiteY30-8180" fmla="*/ 48 h 232"/>
              <a:gd name="connsiteX31-8181" fmla="*/ 153 w 694"/>
              <a:gd name="connsiteY31-8182" fmla="*/ 53 h 232"/>
              <a:gd name="connsiteX32-8183" fmla="*/ 147 w 694"/>
              <a:gd name="connsiteY32-8184" fmla="*/ 69 h 232"/>
              <a:gd name="connsiteX33-8185" fmla="*/ 142 w 694"/>
              <a:gd name="connsiteY33-8186" fmla="*/ 84 h 232"/>
              <a:gd name="connsiteX34-8187" fmla="*/ 137 w 694"/>
              <a:gd name="connsiteY34-8188" fmla="*/ 100 h 232"/>
              <a:gd name="connsiteX35-8189" fmla="*/ 132 w 694"/>
              <a:gd name="connsiteY35-8190" fmla="*/ 111 h 232"/>
              <a:gd name="connsiteX36-8191" fmla="*/ 126 w 694"/>
              <a:gd name="connsiteY36-8192" fmla="*/ 116 h 232"/>
              <a:gd name="connsiteX37-8193" fmla="*/ 126 w 694"/>
              <a:gd name="connsiteY37-8194" fmla="*/ 127 h 232"/>
              <a:gd name="connsiteX38-8195" fmla="*/ 121 w 694"/>
              <a:gd name="connsiteY38-8196" fmla="*/ 132 h 232"/>
              <a:gd name="connsiteX39-8197" fmla="*/ 121 w 694"/>
              <a:gd name="connsiteY39-8198" fmla="*/ 137 h 232"/>
              <a:gd name="connsiteX40-8199" fmla="*/ 121 w 694"/>
              <a:gd name="connsiteY40-8200" fmla="*/ 142 h 232"/>
              <a:gd name="connsiteX41-8201" fmla="*/ 121 w 694"/>
              <a:gd name="connsiteY41-8202" fmla="*/ 142 h 232"/>
              <a:gd name="connsiteX42-8203" fmla="*/ 121 w 694"/>
              <a:gd name="connsiteY42-8204" fmla="*/ 148 h 232"/>
              <a:gd name="connsiteX43-8205" fmla="*/ 121 w 694"/>
              <a:gd name="connsiteY43-8206" fmla="*/ 148 h 232"/>
              <a:gd name="connsiteX44-8207" fmla="*/ 694 w 694"/>
              <a:gd name="connsiteY44-8208" fmla="*/ 127 h 232"/>
              <a:gd name="connsiteX45-8209" fmla="*/ 689 w 694"/>
              <a:gd name="connsiteY45-8210" fmla="*/ 127 h 232"/>
              <a:gd name="connsiteX46-8211" fmla="*/ 684 w 694"/>
              <a:gd name="connsiteY46-8212" fmla="*/ 127 h 232"/>
              <a:gd name="connsiteX47-8213" fmla="*/ 679 w 694"/>
              <a:gd name="connsiteY47-8214" fmla="*/ 127 h 232"/>
              <a:gd name="connsiteX48-8215" fmla="*/ 668 w 694"/>
              <a:gd name="connsiteY48-8216" fmla="*/ 127 h 232"/>
              <a:gd name="connsiteX49-8217" fmla="*/ 658 w 694"/>
              <a:gd name="connsiteY49-8218" fmla="*/ 127 h 232"/>
              <a:gd name="connsiteX50-8219" fmla="*/ 647 w 694"/>
              <a:gd name="connsiteY50-8220" fmla="*/ 132 h 232"/>
              <a:gd name="connsiteX51-8221" fmla="*/ 636 w 694"/>
              <a:gd name="connsiteY51-8222" fmla="*/ 132 h 232"/>
              <a:gd name="connsiteX52-8223" fmla="*/ 621 w 694"/>
              <a:gd name="connsiteY52-8224" fmla="*/ 132 h 232"/>
              <a:gd name="connsiteX53-8225" fmla="*/ 605 w 694"/>
              <a:gd name="connsiteY53-8226" fmla="*/ 132 h 232"/>
              <a:gd name="connsiteX54-8227" fmla="*/ 589 w 694"/>
              <a:gd name="connsiteY54-8228" fmla="*/ 137 h 232"/>
              <a:gd name="connsiteX55-8229" fmla="*/ 573 w 694"/>
              <a:gd name="connsiteY55-8230" fmla="*/ 137 h 232"/>
              <a:gd name="connsiteX56-8231" fmla="*/ 558 w 694"/>
              <a:gd name="connsiteY56-8232" fmla="*/ 137 h 232"/>
              <a:gd name="connsiteX57-8233" fmla="*/ 542 w 694"/>
              <a:gd name="connsiteY57-8234" fmla="*/ 142 h 232"/>
              <a:gd name="connsiteX58-8235" fmla="*/ 521 w 694"/>
              <a:gd name="connsiteY58-8236" fmla="*/ 142 h 232"/>
              <a:gd name="connsiteX59-8237" fmla="*/ 79 w 694"/>
              <a:gd name="connsiteY59-8238" fmla="*/ 221 h 232"/>
              <a:gd name="connsiteX60-8239" fmla="*/ 63 w 694"/>
              <a:gd name="connsiteY60-8240" fmla="*/ 227 h 232"/>
              <a:gd name="connsiteX61-8241" fmla="*/ 58 w 694"/>
              <a:gd name="connsiteY61-8242" fmla="*/ 227 h 232"/>
              <a:gd name="connsiteX62-8243" fmla="*/ 53 w 694"/>
              <a:gd name="connsiteY62-8244" fmla="*/ 227 h 232"/>
              <a:gd name="connsiteX63-8245" fmla="*/ 53 w 694"/>
              <a:gd name="connsiteY63-8246" fmla="*/ 232 h 232"/>
              <a:gd name="connsiteX64-8247" fmla="*/ 47 w 694"/>
              <a:gd name="connsiteY64-8248" fmla="*/ 232 h 232"/>
              <a:gd name="connsiteX65-8249" fmla="*/ 42 w 694"/>
              <a:gd name="connsiteY65-8250" fmla="*/ 227 h 232"/>
              <a:gd name="connsiteX66-8251" fmla="*/ 37 w 694"/>
              <a:gd name="connsiteY66-8252" fmla="*/ 227 h 232"/>
              <a:gd name="connsiteX67-8253" fmla="*/ 32 w 694"/>
              <a:gd name="connsiteY67-8254" fmla="*/ 221 h 232"/>
              <a:gd name="connsiteX68-8255" fmla="*/ 21 w 694"/>
              <a:gd name="connsiteY68-8256" fmla="*/ 216 h 232"/>
              <a:gd name="connsiteX69-8257" fmla="*/ 11 w 694"/>
              <a:gd name="connsiteY69-8258" fmla="*/ 206 h 232"/>
              <a:gd name="connsiteX70-8259" fmla="*/ 5 w 694"/>
              <a:gd name="connsiteY70-8260" fmla="*/ 200 h 232"/>
              <a:gd name="connsiteX71-8261" fmla="*/ 5 w 694"/>
              <a:gd name="connsiteY71-8262" fmla="*/ 190 h 232"/>
              <a:gd name="connsiteX72-8263" fmla="*/ 0 w 694"/>
              <a:gd name="connsiteY72-8264" fmla="*/ 185 h 232"/>
              <a:gd name="connsiteX73-8265" fmla="*/ 5 w 694"/>
              <a:gd name="connsiteY73-8266" fmla="*/ 179 h 232"/>
              <a:gd name="connsiteX74-8267" fmla="*/ 11 w 694"/>
              <a:gd name="connsiteY74-8268" fmla="*/ 174 h 232"/>
              <a:gd name="connsiteX75-8269" fmla="*/ 16 w 694"/>
              <a:gd name="connsiteY75-8270" fmla="*/ 169 h 232"/>
              <a:gd name="connsiteX76-8271" fmla="*/ 26 w 694"/>
              <a:gd name="connsiteY76-8272" fmla="*/ 158 h 232"/>
              <a:gd name="connsiteX77-8273" fmla="*/ 26 w 694"/>
              <a:gd name="connsiteY77-8274" fmla="*/ 158 h 232"/>
              <a:gd name="connsiteX0-8275" fmla="*/ 26 w 694"/>
              <a:gd name="connsiteY0-8276" fmla="*/ 158 h 232"/>
              <a:gd name="connsiteX1-8277" fmla="*/ 37 w 694"/>
              <a:gd name="connsiteY1-8278" fmla="*/ 148 h 232"/>
              <a:gd name="connsiteX2-8279" fmla="*/ 47 w 694"/>
              <a:gd name="connsiteY2-8280" fmla="*/ 137 h 232"/>
              <a:gd name="connsiteX3-8281" fmla="*/ 58 w 694"/>
              <a:gd name="connsiteY3-8282" fmla="*/ 121 h 232"/>
              <a:gd name="connsiteX4-8283" fmla="*/ 68 w 694"/>
              <a:gd name="connsiteY4-8284" fmla="*/ 100 h 232"/>
              <a:gd name="connsiteX5-8285" fmla="*/ 74 w 694"/>
              <a:gd name="connsiteY5-8286" fmla="*/ 79 h 232"/>
              <a:gd name="connsiteX6-8287" fmla="*/ 74 w 694"/>
              <a:gd name="connsiteY6-8288" fmla="*/ 74 h 232"/>
              <a:gd name="connsiteX7-8289" fmla="*/ 74 w 694"/>
              <a:gd name="connsiteY7-8290" fmla="*/ 63 h 232"/>
              <a:gd name="connsiteX8-8291" fmla="*/ 74 w 694"/>
              <a:gd name="connsiteY8-8292" fmla="*/ 58 h 232"/>
              <a:gd name="connsiteX9-8293" fmla="*/ 68 w 694"/>
              <a:gd name="connsiteY9-8294" fmla="*/ 48 h 232"/>
              <a:gd name="connsiteX10-8295" fmla="*/ 68 w 694"/>
              <a:gd name="connsiteY10-8296" fmla="*/ 42 h 232"/>
              <a:gd name="connsiteX11-8297" fmla="*/ 63 w 694"/>
              <a:gd name="connsiteY11-8298" fmla="*/ 37 h 232"/>
              <a:gd name="connsiteX12-8299" fmla="*/ 58 w 694"/>
              <a:gd name="connsiteY12-8300" fmla="*/ 32 h 232"/>
              <a:gd name="connsiteX13-8301" fmla="*/ 53 w 694"/>
              <a:gd name="connsiteY13-8302" fmla="*/ 27 h 232"/>
              <a:gd name="connsiteX14-8303" fmla="*/ 53 w 694"/>
              <a:gd name="connsiteY14-8304" fmla="*/ 21 h 232"/>
              <a:gd name="connsiteX15-8305" fmla="*/ 53 w 694"/>
              <a:gd name="connsiteY15-8306" fmla="*/ 21 h 232"/>
              <a:gd name="connsiteX16-8307" fmla="*/ 53 w 694"/>
              <a:gd name="connsiteY16-8308" fmla="*/ 11 h 232"/>
              <a:gd name="connsiteX17-8309" fmla="*/ 53 w 694"/>
              <a:gd name="connsiteY17-8310" fmla="*/ 11 h 232"/>
              <a:gd name="connsiteX18-8311" fmla="*/ 58 w 694"/>
              <a:gd name="connsiteY18-8312" fmla="*/ 5 h 232"/>
              <a:gd name="connsiteX19-8313" fmla="*/ 63 w 694"/>
              <a:gd name="connsiteY19-8314" fmla="*/ 5 h 232"/>
              <a:gd name="connsiteX20-8315" fmla="*/ 74 w 694"/>
              <a:gd name="connsiteY20-8316" fmla="*/ 0 h 232"/>
              <a:gd name="connsiteX21-8317" fmla="*/ 79 w 694"/>
              <a:gd name="connsiteY21-8318" fmla="*/ 0 h 232"/>
              <a:gd name="connsiteX22-8319" fmla="*/ 89 w 694"/>
              <a:gd name="connsiteY22-8320" fmla="*/ 0 h 232"/>
              <a:gd name="connsiteX23-8321" fmla="*/ 100 w 694"/>
              <a:gd name="connsiteY23-8322" fmla="*/ 5 h 232"/>
              <a:gd name="connsiteX24-8323" fmla="*/ 116 w 694"/>
              <a:gd name="connsiteY24-8324" fmla="*/ 11 h 232"/>
              <a:gd name="connsiteX25-8325" fmla="*/ 126 w 694"/>
              <a:gd name="connsiteY25-8326" fmla="*/ 16 h 232"/>
              <a:gd name="connsiteX26-8327" fmla="*/ 137 w 694"/>
              <a:gd name="connsiteY26-8328" fmla="*/ 21 h 232"/>
              <a:gd name="connsiteX27-8329" fmla="*/ 142 w 694"/>
              <a:gd name="connsiteY27-8330" fmla="*/ 32 h 232"/>
              <a:gd name="connsiteX28-8331" fmla="*/ 147 w 694"/>
              <a:gd name="connsiteY28-8332" fmla="*/ 37 h 232"/>
              <a:gd name="connsiteX29-8333" fmla="*/ 153 w 694"/>
              <a:gd name="connsiteY29-8334" fmla="*/ 42 h 232"/>
              <a:gd name="connsiteX30-8335" fmla="*/ 153 w 694"/>
              <a:gd name="connsiteY30-8336" fmla="*/ 48 h 232"/>
              <a:gd name="connsiteX31-8337" fmla="*/ 153 w 694"/>
              <a:gd name="connsiteY31-8338" fmla="*/ 53 h 232"/>
              <a:gd name="connsiteX32-8339" fmla="*/ 147 w 694"/>
              <a:gd name="connsiteY32-8340" fmla="*/ 69 h 232"/>
              <a:gd name="connsiteX33-8341" fmla="*/ 142 w 694"/>
              <a:gd name="connsiteY33-8342" fmla="*/ 84 h 232"/>
              <a:gd name="connsiteX34-8343" fmla="*/ 137 w 694"/>
              <a:gd name="connsiteY34-8344" fmla="*/ 100 h 232"/>
              <a:gd name="connsiteX35-8345" fmla="*/ 132 w 694"/>
              <a:gd name="connsiteY35-8346" fmla="*/ 111 h 232"/>
              <a:gd name="connsiteX36-8347" fmla="*/ 126 w 694"/>
              <a:gd name="connsiteY36-8348" fmla="*/ 116 h 232"/>
              <a:gd name="connsiteX37-8349" fmla="*/ 126 w 694"/>
              <a:gd name="connsiteY37-8350" fmla="*/ 127 h 232"/>
              <a:gd name="connsiteX38-8351" fmla="*/ 121 w 694"/>
              <a:gd name="connsiteY38-8352" fmla="*/ 132 h 232"/>
              <a:gd name="connsiteX39-8353" fmla="*/ 121 w 694"/>
              <a:gd name="connsiteY39-8354" fmla="*/ 137 h 232"/>
              <a:gd name="connsiteX40-8355" fmla="*/ 121 w 694"/>
              <a:gd name="connsiteY40-8356" fmla="*/ 142 h 232"/>
              <a:gd name="connsiteX41-8357" fmla="*/ 121 w 694"/>
              <a:gd name="connsiteY41-8358" fmla="*/ 142 h 232"/>
              <a:gd name="connsiteX42-8359" fmla="*/ 121 w 694"/>
              <a:gd name="connsiteY42-8360" fmla="*/ 148 h 232"/>
              <a:gd name="connsiteX43-8361" fmla="*/ 121 w 694"/>
              <a:gd name="connsiteY43-8362" fmla="*/ 148 h 232"/>
              <a:gd name="connsiteX44-8363" fmla="*/ 694 w 694"/>
              <a:gd name="connsiteY44-8364" fmla="*/ 127 h 232"/>
              <a:gd name="connsiteX45-8365" fmla="*/ 684 w 694"/>
              <a:gd name="connsiteY45-8366" fmla="*/ 127 h 232"/>
              <a:gd name="connsiteX46-8367" fmla="*/ 679 w 694"/>
              <a:gd name="connsiteY46-8368" fmla="*/ 127 h 232"/>
              <a:gd name="connsiteX47-8369" fmla="*/ 668 w 694"/>
              <a:gd name="connsiteY47-8370" fmla="*/ 127 h 232"/>
              <a:gd name="connsiteX48-8371" fmla="*/ 658 w 694"/>
              <a:gd name="connsiteY48-8372" fmla="*/ 127 h 232"/>
              <a:gd name="connsiteX49-8373" fmla="*/ 647 w 694"/>
              <a:gd name="connsiteY49-8374" fmla="*/ 132 h 232"/>
              <a:gd name="connsiteX50-8375" fmla="*/ 636 w 694"/>
              <a:gd name="connsiteY50-8376" fmla="*/ 132 h 232"/>
              <a:gd name="connsiteX51-8377" fmla="*/ 621 w 694"/>
              <a:gd name="connsiteY51-8378" fmla="*/ 132 h 232"/>
              <a:gd name="connsiteX52-8379" fmla="*/ 605 w 694"/>
              <a:gd name="connsiteY52-8380" fmla="*/ 132 h 232"/>
              <a:gd name="connsiteX53-8381" fmla="*/ 589 w 694"/>
              <a:gd name="connsiteY53-8382" fmla="*/ 137 h 232"/>
              <a:gd name="connsiteX54-8383" fmla="*/ 573 w 694"/>
              <a:gd name="connsiteY54-8384" fmla="*/ 137 h 232"/>
              <a:gd name="connsiteX55-8385" fmla="*/ 558 w 694"/>
              <a:gd name="connsiteY55-8386" fmla="*/ 137 h 232"/>
              <a:gd name="connsiteX56-8387" fmla="*/ 542 w 694"/>
              <a:gd name="connsiteY56-8388" fmla="*/ 142 h 232"/>
              <a:gd name="connsiteX57-8389" fmla="*/ 521 w 694"/>
              <a:gd name="connsiteY57-8390" fmla="*/ 142 h 232"/>
              <a:gd name="connsiteX58-8391" fmla="*/ 79 w 694"/>
              <a:gd name="connsiteY58-8392" fmla="*/ 221 h 232"/>
              <a:gd name="connsiteX59-8393" fmla="*/ 63 w 694"/>
              <a:gd name="connsiteY59-8394" fmla="*/ 227 h 232"/>
              <a:gd name="connsiteX60-8395" fmla="*/ 58 w 694"/>
              <a:gd name="connsiteY60-8396" fmla="*/ 227 h 232"/>
              <a:gd name="connsiteX61-8397" fmla="*/ 53 w 694"/>
              <a:gd name="connsiteY61-8398" fmla="*/ 227 h 232"/>
              <a:gd name="connsiteX62-8399" fmla="*/ 53 w 694"/>
              <a:gd name="connsiteY62-8400" fmla="*/ 232 h 232"/>
              <a:gd name="connsiteX63-8401" fmla="*/ 47 w 694"/>
              <a:gd name="connsiteY63-8402" fmla="*/ 232 h 232"/>
              <a:gd name="connsiteX64-8403" fmla="*/ 42 w 694"/>
              <a:gd name="connsiteY64-8404" fmla="*/ 227 h 232"/>
              <a:gd name="connsiteX65-8405" fmla="*/ 37 w 694"/>
              <a:gd name="connsiteY65-8406" fmla="*/ 227 h 232"/>
              <a:gd name="connsiteX66-8407" fmla="*/ 32 w 694"/>
              <a:gd name="connsiteY66-8408" fmla="*/ 221 h 232"/>
              <a:gd name="connsiteX67-8409" fmla="*/ 21 w 694"/>
              <a:gd name="connsiteY67-8410" fmla="*/ 216 h 232"/>
              <a:gd name="connsiteX68-8411" fmla="*/ 11 w 694"/>
              <a:gd name="connsiteY68-8412" fmla="*/ 206 h 232"/>
              <a:gd name="connsiteX69-8413" fmla="*/ 5 w 694"/>
              <a:gd name="connsiteY69-8414" fmla="*/ 200 h 232"/>
              <a:gd name="connsiteX70-8415" fmla="*/ 5 w 694"/>
              <a:gd name="connsiteY70-8416" fmla="*/ 190 h 232"/>
              <a:gd name="connsiteX71-8417" fmla="*/ 0 w 694"/>
              <a:gd name="connsiteY71-8418" fmla="*/ 185 h 232"/>
              <a:gd name="connsiteX72-8419" fmla="*/ 5 w 694"/>
              <a:gd name="connsiteY72-8420" fmla="*/ 179 h 232"/>
              <a:gd name="connsiteX73-8421" fmla="*/ 11 w 694"/>
              <a:gd name="connsiteY73-8422" fmla="*/ 174 h 232"/>
              <a:gd name="connsiteX74-8423" fmla="*/ 16 w 694"/>
              <a:gd name="connsiteY74-8424" fmla="*/ 169 h 232"/>
              <a:gd name="connsiteX75-8425" fmla="*/ 26 w 694"/>
              <a:gd name="connsiteY75-8426" fmla="*/ 158 h 232"/>
              <a:gd name="connsiteX76-8427" fmla="*/ 26 w 694"/>
              <a:gd name="connsiteY76-8428" fmla="*/ 158 h 232"/>
              <a:gd name="connsiteX0-8429" fmla="*/ 26 w 694"/>
              <a:gd name="connsiteY0-8430" fmla="*/ 158 h 232"/>
              <a:gd name="connsiteX1-8431" fmla="*/ 37 w 694"/>
              <a:gd name="connsiteY1-8432" fmla="*/ 148 h 232"/>
              <a:gd name="connsiteX2-8433" fmla="*/ 47 w 694"/>
              <a:gd name="connsiteY2-8434" fmla="*/ 137 h 232"/>
              <a:gd name="connsiteX3-8435" fmla="*/ 58 w 694"/>
              <a:gd name="connsiteY3-8436" fmla="*/ 121 h 232"/>
              <a:gd name="connsiteX4-8437" fmla="*/ 68 w 694"/>
              <a:gd name="connsiteY4-8438" fmla="*/ 100 h 232"/>
              <a:gd name="connsiteX5-8439" fmla="*/ 74 w 694"/>
              <a:gd name="connsiteY5-8440" fmla="*/ 79 h 232"/>
              <a:gd name="connsiteX6-8441" fmla="*/ 74 w 694"/>
              <a:gd name="connsiteY6-8442" fmla="*/ 74 h 232"/>
              <a:gd name="connsiteX7-8443" fmla="*/ 74 w 694"/>
              <a:gd name="connsiteY7-8444" fmla="*/ 63 h 232"/>
              <a:gd name="connsiteX8-8445" fmla="*/ 74 w 694"/>
              <a:gd name="connsiteY8-8446" fmla="*/ 58 h 232"/>
              <a:gd name="connsiteX9-8447" fmla="*/ 68 w 694"/>
              <a:gd name="connsiteY9-8448" fmla="*/ 48 h 232"/>
              <a:gd name="connsiteX10-8449" fmla="*/ 68 w 694"/>
              <a:gd name="connsiteY10-8450" fmla="*/ 42 h 232"/>
              <a:gd name="connsiteX11-8451" fmla="*/ 63 w 694"/>
              <a:gd name="connsiteY11-8452" fmla="*/ 37 h 232"/>
              <a:gd name="connsiteX12-8453" fmla="*/ 58 w 694"/>
              <a:gd name="connsiteY12-8454" fmla="*/ 32 h 232"/>
              <a:gd name="connsiteX13-8455" fmla="*/ 53 w 694"/>
              <a:gd name="connsiteY13-8456" fmla="*/ 27 h 232"/>
              <a:gd name="connsiteX14-8457" fmla="*/ 53 w 694"/>
              <a:gd name="connsiteY14-8458" fmla="*/ 21 h 232"/>
              <a:gd name="connsiteX15-8459" fmla="*/ 53 w 694"/>
              <a:gd name="connsiteY15-8460" fmla="*/ 21 h 232"/>
              <a:gd name="connsiteX16-8461" fmla="*/ 53 w 694"/>
              <a:gd name="connsiteY16-8462" fmla="*/ 11 h 232"/>
              <a:gd name="connsiteX17-8463" fmla="*/ 53 w 694"/>
              <a:gd name="connsiteY17-8464" fmla="*/ 11 h 232"/>
              <a:gd name="connsiteX18-8465" fmla="*/ 58 w 694"/>
              <a:gd name="connsiteY18-8466" fmla="*/ 5 h 232"/>
              <a:gd name="connsiteX19-8467" fmla="*/ 63 w 694"/>
              <a:gd name="connsiteY19-8468" fmla="*/ 5 h 232"/>
              <a:gd name="connsiteX20-8469" fmla="*/ 74 w 694"/>
              <a:gd name="connsiteY20-8470" fmla="*/ 0 h 232"/>
              <a:gd name="connsiteX21-8471" fmla="*/ 79 w 694"/>
              <a:gd name="connsiteY21-8472" fmla="*/ 0 h 232"/>
              <a:gd name="connsiteX22-8473" fmla="*/ 89 w 694"/>
              <a:gd name="connsiteY22-8474" fmla="*/ 0 h 232"/>
              <a:gd name="connsiteX23-8475" fmla="*/ 100 w 694"/>
              <a:gd name="connsiteY23-8476" fmla="*/ 5 h 232"/>
              <a:gd name="connsiteX24-8477" fmla="*/ 116 w 694"/>
              <a:gd name="connsiteY24-8478" fmla="*/ 11 h 232"/>
              <a:gd name="connsiteX25-8479" fmla="*/ 126 w 694"/>
              <a:gd name="connsiteY25-8480" fmla="*/ 16 h 232"/>
              <a:gd name="connsiteX26-8481" fmla="*/ 137 w 694"/>
              <a:gd name="connsiteY26-8482" fmla="*/ 21 h 232"/>
              <a:gd name="connsiteX27-8483" fmla="*/ 142 w 694"/>
              <a:gd name="connsiteY27-8484" fmla="*/ 32 h 232"/>
              <a:gd name="connsiteX28-8485" fmla="*/ 147 w 694"/>
              <a:gd name="connsiteY28-8486" fmla="*/ 37 h 232"/>
              <a:gd name="connsiteX29-8487" fmla="*/ 153 w 694"/>
              <a:gd name="connsiteY29-8488" fmla="*/ 42 h 232"/>
              <a:gd name="connsiteX30-8489" fmla="*/ 153 w 694"/>
              <a:gd name="connsiteY30-8490" fmla="*/ 48 h 232"/>
              <a:gd name="connsiteX31-8491" fmla="*/ 153 w 694"/>
              <a:gd name="connsiteY31-8492" fmla="*/ 53 h 232"/>
              <a:gd name="connsiteX32-8493" fmla="*/ 147 w 694"/>
              <a:gd name="connsiteY32-8494" fmla="*/ 69 h 232"/>
              <a:gd name="connsiteX33-8495" fmla="*/ 142 w 694"/>
              <a:gd name="connsiteY33-8496" fmla="*/ 84 h 232"/>
              <a:gd name="connsiteX34-8497" fmla="*/ 137 w 694"/>
              <a:gd name="connsiteY34-8498" fmla="*/ 100 h 232"/>
              <a:gd name="connsiteX35-8499" fmla="*/ 132 w 694"/>
              <a:gd name="connsiteY35-8500" fmla="*/ 111 h 232"/>
              <a:gd name="connsiteX36-8501" fmla="*/ 126 w 694"/>
              <a:gd name="connsiteY36-8502" fmla="*/ 116 h 232"/>
              <a:gd name="connsiteX37-8503" fmla="*/ 126 w 694"/>
              <a:gd name="connsiteY37-8504" fmla="*/ 127 h 232"/>
              <a:gd name="connsiteX38-8505" fmla="*/ 121 w 694"/>
              <a:gd name="connsiteY38-8506" fmla="*/ 132 h 232"/>
              <a:gd name="connsiteX39-8507" fmla="*/ 121 w 694"/>
              <a:gd name="connsiteY39-8508" fmla="*/ 137 h 232"/>
              <a:gd name="connsiteX40-8509" fmla="*/ 121 w 694"/>
              <a:gd name="connsiteY40-8510" fmla="*/ 142 h 232"/>
              <a:gd name="connsiteX41-8511" fmla="*/ 121 w 694"/>
              <a:gd name="connsiteY41-8512" fmla="*/ 142 h 232"/>
              <a:gd name="connsiteX42-8513" fmla="*/ 121 w 694"/>
              <a:gd name="connsiteY42-8514" fmla="*/ 148 h 232"/>
              <a:gd name="connsiteX43-8515" fmla="*/ 121 w 694"/>
              <a:gd name="connsiteY43-8516" fmla="*/ 148 h 232"/>
              <a:gd name="connsiteX44-8517" fmla="*/ 694 w 694"/>
              <a:gd name="connsiteY44-8518" fmla="*/ 127 h 232"/>
              <a:gd name="connsiteX45-8519" fmla="*/ 679 w 694"/>
              <a:gd name="connsiteY45-8520" fmla="*/ 127 h 232"/>
              <a:gd name="connsiteX46-8521" fmla="*/ 668 w 694"/>
              <a:gd name="connsiteY46-8522" fmla="*/ 127 h 232"/>
              <a:gd name="connsiteX47-8523" fmla="*/ 658 w 694"/>
              <a:gd name="connsiteY47-8524" fmla="*/ 127 h 232"/>
              <a:gd name="connsiteX48-8525" fmla="*/ 647 w 694"/>
              <a:gd name="connsiteY48-8526" fmla="*/ 132 h 232"/>
              <a:gd name="connsiteX49-8527" fmla="*/ 636 w 694"/>
              <a:gd name="connsiteY49-8528" fmla="*/ 132 h 232"/>
              <a:gd name="connsiteX50-8529" fmla="*/ 621 w 694"/>
              <a:gd name="connsiteY50-8530" fmla="*/ 132 h 232"/>
              <a:gd name="connsiteX51-8531" fmla="*/ 605 w 694"/>
              <a:gd name="connsiteY51-8532" fmla="*/ 132 h 232"/>
              <a:gd name="connsiteX52-8533" fmla="*/ 589 w 694"/>
              <a:gd name="connsiteY52-8534" fmla="*/ 137 h 232"/>
              <a:gd name="connsiteX53-8535" fmla="*/ 573 w 694"/>
              <a:gd name="connsiteY53-8536" fmla="*/ 137 h 232"/>
              <a:gd name="connsiteX54-8537" fmla="*/ 558 w 694"/>
              <a:gd name="connsiteY54-8538" fmla="*/ 137 h 232"/>
              <a:gd name="connsiteX55-8539" fmla="*/ 542 w 694"/>
              <a:gd name="connsiteY55-8540" fmla="*/ 142 h 232"/>
              <a:gd name="connsiteX56-8541" fmla="*/ 521 w 694"/>
              <a:gd name="connsiteY56-8542" fmla="*/ 142 h 232"/>
              <a:gd name="connsiteX57-8543" fmla="*/ 79 w 694"/>
              <a:gd name="connsiteY57-8544" fmla="*/ 221 h 232"/>
              <a:gd name="connsiteX58-8545" fmla="*/ 63 w 694"/>
              <a:gd name="connsiteY58-8546" fmla="*/ 227 h 232"/>
              <a:gd name="connsiteX59-8547" fmla="*/ 58 w 694"/>
              <a:gd name="connsiteY59-8548" fmla="*/ 227 h 232"/>
              <a:gd name="connsiteX60-8549" fmla="*/ 53 w 694"/>
              <a:gd name="connsiteY60-8550" fmla="*/ 227 h 232"/>
              <a:gd name="connsiteX61-8551" fmla="*/ 53 w 694"/>
              <a:gd name="connsiteY61-8552" fmla="*/ 232 h 232"/>
              <a:gd name="connsiteX62-8553" fmla="*/ 47 w 694"/>
              <a:gd name="connsiteY62-8554" fmla="*/ 232 h 232"/>
              <a:gd name="connsiteX63-8555" fmla="*/ 42 w 694"/>
              <a:gd name="connsiteY63-8556" fmla="*/ 227 h 232"/>
              <a:gd name="connsiteX64-8557" fmla="*/ 37 w 694"/>
              <a:gd name="connsiteY64-8558" fmla="*/ 227 h 232"/>
              <a:gd name="connsiteX65-8559" fmla="*/ 32 w 694"/>
              <a:gd name="connsiteY65-8560" fmla="*/ 221 h 232"/>
              <a:gd name="connsiteX66-8561" fmla="*/ 21 w 694"/>
              <a:gd name="connsiteY66-8562" fmla="*/ 216 h 232"/>
              <a:gd name="connsiteX67-8563" fmla="*/ 11 w 694"/>
              <a:gd name="connsiteY67-8564" fmla="*/ 206 h 232"/>
              <a:gd name="connsiteX68-8565" fmla="*/ 5 w 694"/>
              <a:gd name="connsiteY68-8566" fmla="*/ 200 h 232"/>
              <a:gd name="connsiteX69-8567" fmla="*/ 5 w 694"/>
              <a:gd name="connsiteY69-8568" fmla="*/ 190 h 232"/>
              <a:gd name="connsiteX70-8569" fmla="*/ 0 w 694"/>
              <a:gd name="connsiteY70-8570" fmla="*/ 185 h 232"/>
              <a:gd name="connsiteX71-8571" fmla="*/ 5 w 694"/>
              <a:gd name="connsiteY71-8572" fmla="*/ 179 h 232"/>
              <a:gd name="connsiteX72-8573" fmla="*/ 11 w 694"/>
              <a:gd name="connsiteY72-8574" fmla="*/ 174 h 232"/>
              <a:gd name="connsiteX73-8575" fmla="*/ 16 w 694"/>
              <a:gd name="connsiteY73-8576" fmla="*/ 169 h 232"/>
              <a:gd name="connsiteX74-8577" fmla="*/ 26 w 694"/>
              <a:gd name="connsiteY74-8578" fmla="*/ 158 h 232"/>
              <a:gd name="connsiteX75-8579" fmla="*/ 26 w 694"/>
              <a:gd name="connsiteY75-8580" fmla="*/ 158 h 232"/>
              <a:gd name="connsiteX0-8581" fmla="*/ 26 w 679"/>
              <a:gd name="connsiteY0-8582" fmla="*/ 158 h 232"/>
              <a:gd name="connsiteX1-8583" fmla="*/ 37 w 679"/>
              <a:gd name="connsiteY1-8584" fmla="*/ 148 h 232"/>
              <a:gd name="connsiteX2-8585" fmla="*/ 47 w 679"/>
              <a:gd name="connsiteY2-8586" fmla="*/ 137 h 232"/>
              <a:gd name="connsiteX3-8587" fmla="*/ 58 w 679"/>
              <a:gd name="connsiteY3-8588" fmla="*/ 121 h 232"/>
              <a:gd name="connsiteX4-8589" fmla="*/ 68 w 679"/>
              <a:gd name="connsiteY4-8590" fmla="*/ 100 h 232"/>
              <a:gd name="connsiteX5-8591" fmla="*/ 74 w 679"/>
              <a:gd name="connsiteY5-8592" fmla="*/ 79 h 232"/>
              <a:gd name="connsiteX6-8593" fmla="*/ 74 w 679"/>
              <a:gd name="connsiteY6-8594" fmla="*/ 74 h 232"/>
              <a:gd name="connsiteX7-8595" fmla="*/ 74 w 679"/>
              <a:gd name="connsiteY7-8596" fmla="*/ 63 h 232"/>
              <a:gd name="connsiteX8-8597" fmla="*/ 74 w 679"/>
              <a:gd name="connsiteY8-8598" fmla="*/ 58 h 232"/>
              <a:gd name="connsiteX9-8599" fmla="*/ 68 w 679"/>
              <a:gd name="connsiteY9-8600" fmla="*/ 48 h 232"/>
              <a:gd name="connsiteX10-8601" fmla="*/ 68 w 679"/>
              <a:gd name="connsiteY10-8602" fmla="*/ 42 h 232"/>
              <a:gd name="connsiteX11-8603" fmla="*/ 63 w 679"/>
              <a:gd name="connsiteY11-8604" fmla="*/ 37 h 232"/>
              <a:gd name="connsiteX12-8605" fmla="*/ 58 w 679"/>
              <a:gd name="connsiteY12-8606" fmla="*/ 32 h 232"/>
              <a:gd name="connsiteX13-8607" fmla="*/ 53 w 679"/>
              <a:gd name="connsiteY13-8608" fmla="*/ 27 h 232"/>
              <a:gd name="connsiteX14-8609" fmla="*/ 53 w 679"/>
              <a:gd name="connsiteY14-8610" fmla="*/ 21 h 232"/>
              <a:gd name="connsiteX15-8611" fmla="*/ 53 w 679"/>
              <a:gd name="connsiteY15-8612" fmla="*/ 21 h 232"/>
              <a:gd name="connsiteX16-8613" fmla="*/ 53 w 679"/>
              <a:gd name="connsiteY16-8614" fmla="*/ 11 h 232"/>
              <a:gd name="connsiteX17-8615" fmla="*/ 53 w 679"/>
              <a:gd name="connsiteY17-8616" fmla="*/ 11 h 232"/>
              <a:gd name="connsiteX18-8617" fmla="*/ 58 w 679"/>
              <a:gd name="connsiteY18-8618" fmla="*/ 5 h 232"/>
              <a:gd name="connsiteX19-8619" fmla="*/ 63 w 679"/>
              <a:gd name="connsiteY19-8620" fmla="*/ 5 h 232"/>
              <a:gd name="connsiteX20-8621" fmla="*/ 74 w 679"/>
              <a:gd name="connsiteY20-8622" fmla="*/ 0 h 232"/>
              <a:gd name="connsiteX21-8623" fmla="*/ 79 w 679"/>
              <a:gd name="connsiteY21-8624" fmla="*/ 0 h 232"/>
              <a:gd name="connsiteX22-8625" fmla="*/ 89 w 679"/>
              <a:gd name="connsiteY22-8626" fmla="*/ 0 h 232"/>
              <a:gd name="connsiteX23-8627" fmla="*/ 100 w 679"/>
              <a:gd name="connsiteY23-8628" fmla="*/ 5 h 232"/>
              <a:gd name="connsiteX24-8629" fmla="*/ 116 w 679"/>
              <a:gd name="connsiteY24-8630" fmla="*/ 11 h 232"/>
              <a:gd name="connsiteX25-8631" fmla="*/ 126 w 679"/>
              <a:gd name="connsiteY25-8632" fmla="*/ 16 h 232"/>
              <a:gd name="connsiteX26-8633" fmla="*/ 137 w 679"/>
              <a:gd name="connsiteY26-8634" fmla="*/ 21 h 232"/>
              <a:gd name="connsiteX27-8635" fmla="*/ 142 w 679"/>
              <a:gd name="connsiteY27-8636" fmla="*/ 32 h 232"/>
              <a:gd name="connsiteX28-8637" fmla="*/ 147 w 679"/>
              <a:gd name="connsiteY28-8638" fmla="*/ 37 h 232"/>
              <a:gd name="connsiteX29-8639" fmla="*/ 153 w 679"/>
              <a:gd name="connsiteY29-8640" fmla="*/ 42 h 232"/>
              <a:gd name="connsiteX30-8641" fmla="*/ 153 w 679"/>
              <a:gd name="connsiteY30-8642" fmla="*/ 48 h 232"/>
              <a:gd name="connsiteX31-8643" fmla="*/ 153 w 679"/>
              <a:gd name="connsiteY31-8644" fmla="*/ 53 h 232"/>
              <a:gd name="connsiteX32-8645" fmla="*/ 147 w 679"/>
              <a:gd name="connsiteY32-8646" fmla="*/ 69 h 232"/>
              <a:gd name="connsiteX33-8647" fmla="*/ 142 w 679"/>
              <a:gd name="connsiteY33-8648" fmla="*/ 84 h 232"/>
              <a:gd name="connsiteX34-8649" fmla="*/ 137 w 679"/>
              <a:gd name="connsiteY34-8650" fmla="*/ 100 h 232"/>
              <a:gd name="connsiteX35-8651" fmla="*/ 132 w 679"/>
              <a:gd name="connsiteY35-8652" fmla="*/ 111 h 232"/>
              <a:gd name="connsiteX36-8653" fmla="*/ 126 w 679"/>
              <a:gd name="connsiteY36-8654" fmla="*/ 116 h 232"/>
              <a:gd name="connsiteX37-8655" fmla="*/ 126 w 679"/>
              <a:gd name="connsiteY37-8656" fmla="*/ 127 h 232"/>
              <a:gd name="connsiteX38-8657" fmla="*/ 121 w 679"/>
              <a:gd name="connsiteY38-8658" fmla="*/ 132 h 232"/>
              <a:gd name="connsiteX39-8659" fmla="*/ 121 w 679"/>
              <a:gd name="connsiteY39-8660" fmla="*/ 137 h 232"/>
              <a:gd name="connsiteX40-8661" fmla="*/ 121 w 679"/>
              <a:gd name="connsiteY40-8662" fmla="*/ 142 h 232"/>
              <a:gd name="connsiteX41-8663" fmla="*/ 121 w 679"/>
              <a:gd name="connsiteY41-8664" fmla="*/ 142 h 232"/>
              <a:gd name="connsiteX42-8665" fmla="*/ 121 w 679"/>
              <a:gd name="connsiteY42-8666" fmla="*/ 148 h 232"/>
              <a:gd name="connsiteX43-8667" fmla="*/ 121 w 679"/>
              <a:gd name="connsiteY43-8668" fmla="*/ 148 h 232"/>
              <a:gd name="connsiteX44-8669" fmla="*/ 679 w 679"/>
              <a:gd name="connsiteY44-8670" fmla="*/ 127 h 232"/>
              <a:gd name="connsiteX45-8671" fmla="*/ 668 w 679"/>
              <a:gd name="connsiteY45-8672" fmla="*/ 127 h 232"/>
              <a:gd name="connsiteX46-8673" fmla="*/ 658 w 679"/>
              <a:gd name="connsiteY46-8674" fmla="*/ 127 h 232"/>
              <a:gd name="connsiteX47-8675" fmla="*/ 647 w 679"/>
              <a:gd name="connsiteY47-8676" fmla="*/ 132 h 232"/>
              <a:gd name="connsiteX48-8677" fmla="*/ 636 w 679"/>
              <a:gd name="connsiteY48-8678" fmla="*/ 132 h 232"/>
              <a:gd name="connsiteX49-8679" fmla="*/ 621 w 679"/>
              <a:gd name="connsiteY49-8680" fmla="*/ 132 h 232"/>
              <a:gd name="connsiteX50-8681" fmla="*/ 605 w 679"/>
              <a:gd name="connsiteY50-8682" fmla="*/ 132 h 232"/>
              <a:gd name="connsiteX51-8683" fmla="*/ 589 w 679"/>
              <a:gd name="connsiteY51-8684" fmla="*/ 137 h 232"/>
              <a:gd name="connsiteX52-8685" fmla="*/ 573 w 679"/>
              <a:gd name="connsiteY52-8686" fmla="*/ 137 h 232"/>
              <a:gd name="connsiteX53-8687" fmla="*/ 558 w 679"/>
              <a:gd name="connsiteY53-8688" fmla="*/ 137 h 232"/>
              <a:gd name="connsiteX54-8689" fmla="*/ 542 w 679"/>
              <a:gd name="connsiteY54-8690" fmla="*/ 142 h 232"/>
              <a:gd name="connsiteX55-8691" fmla="*/ 521 w 679"/>
              <a:gd name="connsiteY55-8692" fmla="*/ 142 h 232"/>
              <a:gd name="connsiteX56-8693" fmla="*/ 79 w 679"/>
              <a:gd name="connsiteY56-8694" fmla="*/ 221 h 232"/>
              <a:gd name="connsiteX57-8695" fmla="*/ 63 w 679"/>
              <a:gd name="connsiteY57-8696" fmla="*/ 227 h 232"/>
              <a:gd name="connsiteX58-8697" fmla="*/ 58 w 679"/>
              <a:gd name="connsiteY58-8698" fmla="*/ 227 h 232"/>
              <a:gd name="connsiteX59-8699" fmla="*/ 53 w 679"/>
              <a:gd name="connsiteY59-8700" fmla="*/ 227 h 232"/>
              <a:gd name="connsiteX60-8701" fmla="*/ 53 w 679"/>
              <a:gd name="connsiteY60-8702" fmla="*/ 232 h 232"/>
              <a:gd name="connsiteX61-8703" fmla="*/ 47 w 679"/>
              <a:gd name="connsiteY61-8704" fmla="*/ 232 h 232"/>
              <a:gd name="connsiteX62-8705" fmla="*/ 42 w 679"/>
              <a:gd name="connsiteY62-8706" fmla="*/ 227 h 232"/>
              <a:gd name="connsiteX63-8707" fmla="*/ 37 w 679"/>
              <a:gd name="connsiteY63-8708" fmla="*/ 227 h 232"/>
              <a:gd name="connsiteX64-8709" fmla="*/ 32 w 679"/>
              <a:gd name="connsiteY64-8710" fmla="*/ 221 h 232"/>
              <a:gd name="connsiteX65-8711" fmla="*/ 21 w 679"/>
              <a:gd name="connsiteY65-8712" fmla="*/ 216 h 232"/>
              <a:gd name="connsiteX66-8713" fmla="*/ 11 w 679"/>
              <a:gd name="connsiteY66-8714" fmla="*/ 206 h 232"/>
              <a:gd name="connsiteX67-8715" fmla="*/ 5 w 679"/>
              <a:gd name="connsiteY67-8716" fmla="*/ 200 h 232"/>
              <a:gd name="connsiteX68-8717" fmla="*/ 5 w 679"/>
              <a:gd name="connsiteY68-8718" fmla="*/ 190 h 232"/>
              <a:gd name="connsiteX69-8719" fmla="*/ 0 w 679"/>
              <a:gd name="connsiteY69-8720" fmla="*/ 185 h 232"/>
              <a:gd name="connsiteX70-8721" fmla="*/ 5 w 679"/>
              <a:gd name="connsiteY70-8722" fmla="*/ 179 h 232"/>
              <a:gd name="connsiteX71-8723" fmla="*/ 11 w 679"/>
              <a:gd name="connsiteY71-8724" fmla="*/ 174 h 232"/>
              <a:gd name="connsiteX72-8725" fmla="*/ 16 w 679"/>
              <a:gd name="connsiteY72-8726" fmla="*/ 169 h 232"/>
              <a:gd name="connsiteX73-8727" fmla="*/ 26 w 679"/>
              <a:gd name="connsiteY73-8728" fmla="*/ 158 h 232"/>
              <a:gd name="connsiteX74-8729" fmla="*/ 26 w 679"/>
              <a:gd name="connsiteY74-8730" fmla="*/ 158 h 232"/>
              <a:gd name="connsiteX0-8731" fmla="*/ 26 w 668"/>
              <a:gd name="connsiteY0-8732" fmla="*/ 158 h 232"/>
              <a:gd name="connsiteX1-8733" fmla="*/ 37 w 668"/>
              <a:gd name="connsiteY1-8734" fmla="*/ 148 h 232"/>
              <a:gd name="connsiteX2-8735" fmla="*/ 47 w 668"/>
              <a:gd name="connsiteY2-8736" fmla="*/ 137 h 232"/>
              <a:gd name="connsiteX3-8737" fmla="*/ 58 w 668"/>
              <a:gd name="connsiteY3-8738" fmla="*/ 121 h 232"/>
              <a:gd name="connsiteX4-8739" fmla="*/ 68 w 668"/>
              <a:gd name="connsiteY4-8740" fmla="*/ 100 h 232"/>
              <a:gd name="connsiteX5-8741" fmla="*/ 74 w 668"/>
              <a:gd name="connsiteY5-8742" fmla="*/ 79 h 232"/>
              <a:gd name="connsiteX6-8743" fmla="*/ 74 w 668"/>
              <a:gd name="connsiteY6-8744" fmla="*/ 74 h 232"/>
              <a:gd name="connsiteX7-8745" fmla="*/ 74 w 668"/>
              <a:gd name="connsiteY7-8746" fmla="*/ 63 h 232"/>
              <a:gd name="connsiteX8-8747" fmla="*/ 74 w 668"/>
              <a:gd name="connsiteY8-8748" fmla="*/ 58 h 232"/>
              <a:gd name="connsiteX9-8749" fmla="*/ 68 w 668"/>
              <a:gd name="connsiteY9-8750" fmla="*/ 48 h 232"/>
              <a:gd name="connsiteX10-8751" fmla="*/ 68 w 668"/>
              <a:gd name="connsiteY10-8752" fmla="*/ 42 h 232"/>
              <a:gd name="connsiteX11-8753" fmla="*/ 63 w 668"/>
              <a:gd name="connsiteY11-8754" fmla="*/ 37 h 232"/>
              <a:gd name="connsiteX12-8755" fmla="*/ 58 w 668"/>
              <a:gd name="connsiteY12-8756" fmla="*/ 32 h 232"/>
              <a:gd name="connsiteX13-8757" fmla="*/ 53 w 668"/>
              <a:gd name="connsiteY13-8758" fmla="*/ 27 h 232"/>
              <a:gd name="connsiteX14-8759" fmla="*/ 53 w 668"/>
              <a:gd name="connsiteY14-8760" fmla="*/ 21 h 232"/>
              <a:gd name="connsiteX15-8761" fmla="*/ 53 w 668"/>
              <a:gd name="connsiteY15-8762" fmla="*/ 21 h 232"/>
              <a:gd name="connsiteX16-8763" fmla="*/ 53 w 668"/>
              <a:gd name="connsiteY16-8764" fmla="*/ 11 h 232"/>
              <a:gd name="connsiteX17-8765" fmla="*/ 53 w 668"/>
              <a:gd name="connsiteY17-8766" fmla="*/ 11 h 232"/>
              <a:gd name="connsiteX18-8767" fmla="*/ 58 w 668"/>
              <a:gd name="connsiteY18-8768" fmla="*/ 5 h 232"/>
              <a:gd name="connsiteX19-8769" fmla="*/ 63 w 668"/>
              <a:gd name="connsiteY19-8770" fmla="*/ 5 h 232"/>
              <a:gd name="connsiteX20-8771" fmla="*/ 74 w 668"/>
              <a:gd name="connsiteY20-8772" fmla="*/ 0 h 232"/>
              <a:gd name="connsiteX21-8773" fmla="*/ 79 w 668"/>
              <a:gd name="connsiteY21-8774" fmla="*/ 0 h 232"/>
              <a:gd name="connsiteX22-8775" fmla="*/ 89 w 668"/>
              <a:gd name="connsiteY22-8776" fmla="*/ 0 h 232"/>
              <a:gd name="connsiteX23-8777" fmla="*/ 100 w 668"/>
              <a:gd name="connsiteY23-8778" fmla="*/ 5 h 232"/>
              <a:gd name="connsiteX24-8779" fmla="*/ 116 w 668"/>
              <a:gd name="connsiteY24-8780" fmla="*/ 11 h 232"/>
              <a:gd name="connsiteX25-8781" fmla="*/ 126 w 668"/>
              <a:gd name="connsiteY25-8782" fmla="*/ 16 h 232"/>
              <a:gd name="connsiteX26-8783" fmla="*/ 137 w 668"/>
              <a:gd name="connsiteY26-8784" fmla="*/ 21 h 232"/>
              <a:gd name="connsiteX27-8785" fmla="*/ 142 w 668"/>
              <a:gd name="connsiteY27-8786" fmla="*/ 32 h 232"/>
              <a:gd name="connsiteX28-8787" fmla="*/ 147 w 668"/>
              <a:gd name="connsiteY28-8788" fmla="*/ 37 h 232"/>
              <a:gd name="connsiteX29-8789" fmla="*/ 153 w 668"/>
              <a:gd name="connsiteY29-8790" fmla="*/ 42 h 232"/>
              <a:gd name="connsiteX30-8791" fmla="*/ 153 w 668"/>
              <a:gd name="connsiteY30-8792" fmla="*/ 48 h 232"/>
              <a:gd name="connsiteX31-8793" fmla="*/ 153 w 668"/>
              <a:gd name="connsiteY31-8794" fmla="*/ 53 h 232"/>
              <a:gd name="connsiteX32-8795" fmla="*/ 147 w 668"/>
              <a:gd name="connsiteY32-8796" fmla="*/ 69 h 232"/>
              <a:gd name="connsiteX33-8797" fmla="*/ 142 w 668"/>
              <a:gd name="connsiteY33-8798" fmla="*/ 84 h 232"/>
              <a:gd name="connsiteX34-8799" fmla="*/ 137 w 668"/>
              <a:gd name="connsiteY34-8800" fmla="*/ 100 h 232"/>
              <a:gd name="connsiteX35-8801" fmla="*/ 132 w 668"/>
              <a:gd name="connsiteY35-8802" fmla="*/ 111 h 232"/>
              <a:gd name="connsiteX36-8803" fmla="*/ 126 w 668"/>
              <a:gd name="connsiteY36-8804" fmla="*/ 116 h 232"/>
              <a:gd name="connsiteX37-8805" fmla="*/ 126 w 668"/>
              <a:gd name="connsiteY37-8806" fmla="*/ 127 h 232"/>
              <a:gd name="connsiteX38-8807" fmla="*/ 121 w 668"/>
              <a:gd name="connsiteY38-8808" fmla="*/ 132 h 232"/>
              <a:gd name="connsiteX39-8809" fmla="*/ 121 w 668"/>
              <a:gd name="connsiteY39-8810" fmla="*/ 137 h 232"/>
              <a:gd name="connsiteX40-8811" fmla="*/ 121 w 668"/>
              <a:gd name="connsiteY40-8812" fmla="*/ 142 h 232"/>
              <a:gd name="connsiteX41-8813" fmla="*/ 121 w 668"/>
              <a:gd name="connsiteY41-8814" fmla="*/ 142 h 232"/>
              <a:gd name="connsiteX42-8815" fmla="*/ 121 w 668"/>
              <a:gd name="connsiteY42-8816" fmla="*/ 148 h 232"/>
              <a:gd name="connsiteX43-8817" fmla="*/ 121 w 668"/>
              <a:gd name="connsiteY43-8818" fmla="*/ 148 h 232"/>
              <a:gd name="connsiteX44-8819" fmla="*/ 668 w 668"/>
              <a:gd name="connsiteY44-8820" fmla="*/ 127 h 232"/>
              <a:gd name="connsiteX45-8821" fmla="*/ 658 w 668"/>
              <a:gd name="connsiteY45-8822" fmla="*/ 127 h 232"/>
              <a:gd name="connsiteX46-8823" fmla="*/ 647 w 668"/>
              <a:gd name="connsiteY46-8824" fmla="*/ 132 h 232"/>
              <a:gd name="connsiteX47-8825" fmla="*/ 636 w 668"/>
              <a:gd name="connsiteY47-8826" fmla="*/ 132 h 232"/>
              <a:gd name="connsiteX48-8827" fmla="*/ 621 w 668"/>
              <a:gd name="connsiteY48-8828" fmla="*/ 132 h 232"/>
              <a:gd name="connsiteX49-8829" fmla="*/ 605 w 668"/>
              <a:gd name="connsiteY49-8830" fmla="*/ 132 h 232"/>
              <a:gd name="connsiteX50-8831" fmla="*/ 589 w 668"/>
              <a:gd name="connsiteY50-8832" fmla="*/ 137 h 232"/>
              <a:gd name="connsiteX51-8833" fmla="*/ 573 w 668"/>
              <a:gd name="connsiteY51-8834" fmla="*/ 137 h 232"/>
              <a:gd name="connsiteX52-8835" fmla="*/ 558 w 668"/>
              <a:gd name="connsiteY52-8836" fmla="*/ 137 h 232"/>
              <a:gd name="connsiteX53-8837" fmla="*/ 542 w 668"/>
              <a:gd name="connsiteY53-8838" fmla="*/ 142 h 232"/>
              <a:gd name="connsiteX54-8839" fmla="*/ 521 w 668"/>
              <a:gd name="connsiteY54-8840" fmla="*/ 142 h 232"/>
              <a:gd name="connsiteX55-8841" fmla="*/ 79 w 668"/>
              <a:gd name="connsiteY55-8842" fmla="*/ 221 h 232"/>
              <a:gd name="connsiteX56-8843" fmla="*/ 63 w 668"/>
              <a:gd name="connsiteY56-8844" fmla="*/ 227 h 232"/>
              <a:gd name="connsiteX57-8845" fmla="*/ 58 w 668"/>
              <a:gd name="connsiteY57-8846" fmla="*/ 227 h 232"/>
              <a:gd name="connsiteX58-8847" fmla="*/ 53 w 668"/>
              <a:gd name="connsiteY58-8848" fmla="*/ 227 h 232"/>
              <a:gd name="connsiteX59-8849" fmla="*/ 53 w 668"/>
              <a:gd name="connsiteY59-8850" fmla="*/ 232 h 232"/>
              <a:gd name="connsiteX60-8851" fmla="*/ 47 w 668"/>
              <a:gd name="connsiteY60-8852" fmla="*/ 232 h 232"/>
              <a:gd name="connsiteX61-8853" fmla="*/ 42 w 668"/>
              <a:gd name="connsiteY61-8854" fmla="*/ 227 h 232"/>
              <a:gd name="connsiteX62-8855" fmla="*/ 37 w 668"/>
              <a:gd name="connsiteY62-8856" fmla="*/ 227 h 232"/>
              <a:gd name="connsiteX63-8857" fmla="*/ 32 w 668"/>
              <a:gd name="connsiteY63-8858" fmla="*/ 221 h 232"/>
              <a:gd name="connsiteX64-8859" fmla="*/ 21 w 668"/>
              <a:gd name="connsiteY64-8860" fmla="*/ 216 h 232"/>
              <a:gd name="connsiteX65-8861" fmla="*/ 11 w 668"/>
              <a:gd name="connsiteY65-8862" fmla="*/ 206 h 232"/>
              <a:gd name="connsiteX66-8863" fmla="*/ 5 w 668"/>
              <a:gd name="connsiteY66-8864" fmla="*/ 200 h 232"/>
              <a:gd name="connsiteX67-8865" fmla="*/ 5 w 668"/>
              <a:gd name="connsiteY67-8866" fmla="*/ 190 h 232"/>
              <a:gd name="connsiteX68-8867" fmla="*/ 0 w 668"/>
              <a:gd name="connsiteY68-8868" fmla="*/ 185 h 232"/>
              <a:gd name="connsiteX69-8869" fmla="*/ 5 w 668"/>
              <a:gd name="connsiteY69-8870" fmla="*/ 179 h 232"/>
              <a:gd name="connsiteX70-8871" fmla="*/ 11 w 668"/>
              <a:gd name="connsiteY70-8872" fmla="*/ 174 h 232"/>
              <a:gd name="connsiteX71-8873" fmla="*/ 16 w 668"/>
              <a:gd name="connsiteY71-8874" fmla="*/ 169 h 232"/>
              <a:gd name="connsiteX72-8875" fmla="*/ 26 w 668"/>
              <a:gd name="connsiteY72-8876" fmla="*/ 158 h 232"/>
              <a:gd name="connsiteX73-8877" fmla="*/ 26 w 668"/>
              <a:gd name="connsiteY73-8878" fmla="*/ 158 h 232"/>
              <a:gd name="connsiteX0-8879" fmla="*/ 26 w 668"/>
              <a:gd name="connsiteY0-8880" fmla="*/ 158 h 232"/>
              <a:gd name="connsiteX1-8881" fmla="*/ 37 w 668"/>
              <a:gd name="connsiteY1-8882" fmla="*/ 148 h 232"/>
              <a:gd name="connsiteX2-8883" fmla="*/ 47 w 668"/>
              <a:gd name="connsiteY2-8884" fmla="*/ 137 h 232"/>
              <a:gd name="connsiteX3-8885" fmla="*/ 58 w 668"/>
              <a:gd name="connsiteY3-8886" fmla="*/ 121 h 232"/>
              <a:gd name="connsiteX4-8887" fmla="*/ 68 w 668"/>
              <a:gd name="connsiteY4-8888" fmla="*/ 100 h 232"/>
              <a:gd name="connsiteX5-8889" fmla="*/ 74 w 668"/>
              <a:gd name="connsiteY5-8890" fmla="*/ 79 h 232"/>
              <a:gd name="connsiteX6-8891" fmla="*/ 74 w 668"/>
              <a:gd name="connsiteY6-8892" fmla="*/ 74 h 232"/>
              <a:gd name="connsiteX7-8893" fmla="*/ 74 w 668"/>
              <a:gd name="connsiteY7-8894" fmla="*/ 63 h 232"/>
              <a:gd name="connsiteX8-8895" fmla="*/ 74 w 668"/>
              <a:gd name="connsiteY8-8896" fmla="*/ 58 h 232"/>
              <a:gd name="connsiteX9-8897" fmla="*/ 68 w 668"/>
              <a:gd name="connsiteY9-8898" fmla="*/ 48 h 232"/>
              <a:gd name="connsiteX10-8899" fmla="*/ 68 w 668"/>
              <a:gd name="connsiteY10-8900" fmla="*/ 42 h 232"/>
              <a:gd name="connsiteX11-8901" fmla="*/ 63 w 668"/>
              <a:gd name="connsiteY11-8902" fmla="*/ 37 h 232"/>
              <a:gd name="connsiteX12-8903" fmla="*/ 58 w 668"/>
              <a:gd name="connsiteY12-8904" fmla="*/ 32 h 232"/>
              <a:gd name="connsiteX13-8905" fmla="*/ 53 w 668"/>
              <a:gd name="connsiteY13-8906" fmla="*/ 27 h 232"/>
              <a:gd name="connsiteX14-8907" fmla="*/ 53 w 668"/>
              <a:gd name="connsiteY14-8908" fmla="*/ 21 h 232"/>
              <a:gd name="connsiteX15-8909" fmla="*/ 53 w 668"/>
              <a:gd name="connsiteY15-8910" fmla="*/ 21 h 232"/>
              <a:gd name="connsiteX16-8911" fmla="*/ 53 w 668"/>
              <a:gd name="connsiteY16-8912" fmla="*/ 11 h 232"/>
              <a:gd name="connsiteX17-8913" fmla="*/ 53 w 668"/>
              <a:gd name="connsiteY17-8914" fmla="*/ 11 h 232"/>
              <a:gd name="connsiteX18-8915" fmla="*/ 58 w 668"/>
              <a:gd name="connsiteY18-8916" fmla="*/ 5 h 232"/>
              <a:gd name="connsiteX19-8917" fmla="*/ 63 w 668"/>
              <a:gd name="connsiteY19-8918" fmla="*/ 5 h 232"/>
              <a:gd name="connsiteX20-8919" fmla="*/ 74 w 668"/>
              <a:gd name="connsiteY20-8920" fmla="*/ 0 h 232"/>
              <a:gd name="connsiteX21-8921" fmla="*/ 79 w 668"/>
              <a:gd name="connsiteY21-8922" fmla="*/ 0 h 232"/>
              <a:gd name="connsiteX22-8923" fmla="*/ 89 w 668"/>
              <a:gd name="connsiteY22-8924" fmla="*/ 0 h 232"/>
              <a:gd name="connsiteX23-8925" fmla="*/ 100 w 668"/>
              <a:gd name="connsiteY23-8926" fmla="*/ 5 h 232"/>
              <a:gd name="connsiteX24-8927" fmla="*/ 116 w 668"/>
              <a:gd name="connsiteY24-8928" fmla="*/ 11 h 232"/>
              <a:gd name="connsiteX25-8929" fmla="*/ 126 w 668"/>
              <a:gd name="connsiteY25-8930" fmla="*/ 16 h 232"/>
              <a:gd name="connsiteX26-8931" fmla="*/ 137 w 668"/>
              <a:gd name="connsiteY26-8932" fmla="*/ 21 h 232"/>
              <a:gd name="connsiteX27-8933" fmla="*/ 142 w 668"/>
              <a:gd name="connsiteY27-8934" fmla="*/ 32 h 232"/>
              <a:gd name="connsiteX28-8935" fmla="*/ 147 w 668"/>
              <a:gd name="connsiteY28-8936" fmla="*/ 37 h 232"/>
              <a:gd name="connsiteX29-8937" fmla="*/ 153 w 668"/>
              <a:gd name="connsiteY29-8938" fmla="*/ 42 h 232"/>
              <a:gd name="connsiteX30-8939" fmla="*/ 153 w 668"/>
              <a:gd name="connsiteY30-8940" fmla="*/ 48 h 232"/>
              <a:gd name="connsiteX31-8941" fmla="*/ 153 w 668"/>
              <a:gd name="connsiteY31-8942" fmla="*/ 53 h 232"/>
              <a:gd name="connsiteX32-8943" fmla="*/ 147 w 668"/>
              <a:gd name="connsiteY32-8944" fmla="*/ 69 h 232"/>
              <a:gd name="connsiteX33-8945" fmla="*/ 142 w 668"/>
              <a:gd name="connsiteY33-8946" fmla="*/ 84 h 232"/>
              <a:gd name="connsiteX34-8947" fmla="*/ 137 w 668"/>
              <a:gd name="connsiteY34-8948" fmla="*/ 100 h 232"/>
              <a:gd name="connsiteX35-8949" fmla="*/ 132 w 668"/>
              <a:gd name="connsiteY35-8950" fmla="*/ 111 h 232"/>
              <a:gd name="connsiteX36-8951" fmla="*/ 126 w 668"/>
              <a:gd name="connsiteY36-8952" fmla="*/ 116 h 232"/>
              <a:gd name="connsiteX37-8953" fmla="*/ 126 w 668"/>
              <a:gd name="connsiteY37-8954" fmla="*/ 127 h 232"/>
              <a:gd name="connsiteX38-8955" fmla="*/ 121 w 668"/>
              <a:gd name="connsiteY38-8956" fmla="*/ 132 h 232"/>
              <a:gd name="connsiteX39-8957" fmla="*/ 121 w 668"/>
              <a:gd name="connsiteY39-8958" fmla="*/ 137 h 232"/>
              <a:gd name="connsiteX40-8959" fmla="*/ 121 w 668"/>
              <a:gd name="connsiteY40-8960" fmla="*/ 142 h 232"/>
              <a:gd name="connsiteX41-8961" fmla="*/ 121 w 668"/>
              <a:gd name="connsiteY41-8962" fmla="*/ 142 h 232"/>
              <a:gd name="connsiteX42-8963" fmla="*/ 121 w 668"/>
              <a:gd name="connsiteY42-8964" fmla="*/ 148 h 232"/>
              <a:gd name="connsiteX43-8965" fmla="*/ 121 w 668"/>
              <a:gd name="connsiteY43-8966" fmla="*/ 148 h 232"/>
              <a:gd name="connsiteX44-8967" fmla="*/ 668 w 668"/>
              <a:gd name="connsiteY44-8968" fmla="*/ 127 h 232"/>
              <a:gd name="connsiteX45-8969" fmla="*/ 647 w 668"/>
              <a:gd name="connsiteY45-8970" fmla="*/ 132 h 232"/>
              <a:gd name="connsiteX46-8971" fmla="*/ 636 w 668"/>
              <a:gd name="connsiteY46-8972" fmla="*/ 132 h 232"/>
              <a:gd name="connsiteX47-8973" fmla="*/ 621 w 668"/>
              <a:gd name="connsiteY47-8974" fmla="*/ 132 h 232"/>
              <a:gd name="connsiteX48-8975" fmla="*/ 605 w 668"/>
              <a:gd name="connsiteY48-8976" fmla="*/ 132 h 232"/>
              <a:gd name="connsiteX49-8977" fmla="*/ 589 w 668"/>
              <a:gd name="connsiteY49-8978" fmla="*/ 137 h 232"/>
              <a:gd name="connsiteX50-8979" fmla="*/ 573 w 668"/>
              <a:gd name="connsiteY50-8980" fmla="*/ 137 h 232"/>
              <a:gd name="connsiteX51-8981" fmla="*/ 558 w 668"/>
              <a:gd name="connsiteY51-8982" fmla="*/ 137 h 232"/>
              <a:gd name="connsiteX52-8983" fmla="*/ 542 w 668"/>
              <a:gd name="connsiteY52-8984" fmla="*/ 142 h 232"/>
              <a:gd name="connsiteX53-8985" fmla="*/ 521 w 668"/>
              <a:gd name="connsiteY53-8986" fmla="*/ 142 h 232"/>
              <a:gd name="connsiteX54-8987" fmla="*/ 79 w 668"/>
              <a:gd name="connsiteY54-8988" fmla="*/ 221 h 232"/>
              <a:gd name="connsiteX55-8989" fmla="*/ 63 w 668"/>
              <a:gd name="connsiteY55-8990" fmla="*/ 227 h 232"/>
              <a:gd name="connsiteX56-8991" fmla="*/ 58 w 668"/>
              <a:gd name="connsiteY56-8992" fmla="*/ 227 h 232"/>
              <a:gd name="connsiteX57-8993" fmla="*/ 53 w 668"/>
              <a:gd name="connsiteY57-8994" fmla="*/ 227 h 232"/>
              <a:gd name="connsiteX58-8995" fmla="*/ 53 w 668"/>
              <a:gd name="connsiteY58-8996" fmla="*/ 232 h 232"/>
              <a:gd name="connsiteX59-8997" fmla="*/ 47 w 668"/>
              <a:gd name="connsiteY59-8998" fmla="*/ 232 h 232"/>
              <a:gd name="connsiteX60-8999" fmla="*/ 42 w 668"/>
              <a:gd name="connsiteY60-9000" fmla="*/ 227 h 232"/>
              <a:gd name="connsiteX61-9001" fmla="*/ 37 w 668"/>
              <a:gd name="connsiteY61-9002" fmla="*/ 227 h 232"/>
              <a:gd name="connsiteX62-9003" fmla="*/ 32 w 668"/>
              <a:gd name="connsiteY62-9004" fmla="*/ 221 h 232"/>
              <a:gd name="connsiteX63-9005" fmla="*/ 21 w 668"/>
              <a:gd name="connsiteY63-9006" fmla="*/ 216 h 232"/>
              <a:gd name="connsiteX64-9007" fmla="*/ 11 w 668"/>
              <a:gd name="connsiteY64-9008" fmla="*/ 206 h 232"/>
              <a:gd name="connsiteX65-9009" fmla="*/ 5 w 668"/>
              <a:gd name="connsiteY65-9010" fmla="*/ 200 h 232"/>
              <a:gd name="connsiteX66-9011" fmla="*/ 5 w 668"/>
              <a:gd name="connsiteY66-9012" fmla="*/ 190 h 232"/>
              <a:gd name="connsiteX67-9013" fmla="*/ 0 w 668"/>
              <a:gd name="connsiteY67-9014" fmla="*/ 185 h 232"/>
              <a:gd name="connsiteX68-9015" fmla="*/ 5 w 668"/>
              <a:gd name="connsiteY68-9016" fmla="*/ 179 h 232"/>
              <a:gd name="connsiteX69-9017" fmla="*/ 11 w 668"/>
              <a:gd name="connsiteY69-9018" fmla="*/ 174 h 232"/>
              <a:gd name="connsiteX70-9019" fmla="*/ 16 w 668"/>
              <a:gd name="connsiteY70-9020" fmla="*/ 169 h 232"/>
              <a:gd name="connsiteX71-9021" fmla="*/ 26 w 668"/>
              <a:gd name="connsiteY71-9022" fmla="*/ 158 h 232"/>
              <a:gd name="connsiteX72-9023" fmla="*/ 26 w 668"/>
              <a:gd name="connsiteY72-9024" fmla="*/ 158 h 232"/>
              <a:gd name="connsiteX0-9025" fmla="*/ 26 w 647"/>
              <a:gd name="connsiteY0-9026" fmla="*/ 158 h 232"/>
              <a:gd name="connsiteX1-9027" fmla="*/ 37 w 647"/>
              <a:gd name="connsiteY1-9028" fmla="*/ 148 h 232"/>
              <a:gd name="connsiteX2-9029" fmla="*/ 47 w 647"/>
              <a:gd name="connsiteY2-9030" fmla="*/ 137 h 232"/>
              <a:gd name="connsiteX3-9031" fmla="*/ 58 w 647"/>
              <a:gd name="connsiteY3-9032" fmla="*/ 121 h 232"/>
              <a:gd name="connsiteX4-9033" fmla="*/ 68 w 647"/>
              <a:gd name="connsiteY4-9034" fmla="*/ 100 h 232"/>
              <a:gd name="connsiteX5-9035" fmla="*/ 74 w 647"/>
              <a:gd name="connsiteY5-9036" fmla="*/ 79 h 232"/>
              <a:gd name="connsiteX6-9037" fmla="*/ 74 w 647"/>
              <a:gd name="connsiteY6-9038" fmla="*/ 74 h 232"/>
              <a:gd name="connsiteX7-9039" fmla="*/ 74 w 647"/>
              <a:gd name="connsiteY7-9040" fmla="*/ 63 h 232"/>
              <a:gd name="connsiteX8-9041" fmla="*/ 74 w 647"/>
              <a:gd name="connsiteY8-9042" fmla="*/ 58 h 232"/>
              <a:gd name="connsiteX9-9043" fmla="*/ 68 w 647"/>
              <a:gd name="connsiteY9-9044" fmla="*/ 48 h 232"/>
              <a:gd name="connsiteX10-9045" fmla="*/ 68 w 647"/>
              <a:gd name="connsiteY10-9046" fmla="*/ 42 h 232"/>
              <a:gd name="connsiteX11-9047" fmla="*/ 63 w 647"/>
              <a:gd name="connsiteY11-9048" fmla="*/ 37 h 232"/>
              <a:gd name="connsiteX12-9049" fmla="*/ 58 w 647"/>
              <a:gd name="connsiteY12-9050" fmla="*/ 32 h 232"/>
              <a:gd name="connsiteX13-9051" fmla="*/ 53 w 647"/>
              <a:gd name="connsiteY13-9052" fmla="*/ 27 h 232"/>
              <a:gd name="connsiteX14-9053" fmla="*/ 53 w 647"/>
              <a:gd name="connsiteY14-9054" fmla="*/ 21 h 232"/>
              <a:gd name="connsiteX15-9055" fmla="*/ 53 w 647"/>
              <a:gd name="connsiteY15-9056" fmla="*/ 21 h 232"/>
              <a:gd name="connsiteX16-9057" fmla="*/ 53 w 647"/>
              <a:gd name="connsiteY16-9058" fmla="*/ 11 h 232"/>
              <a:gd name="connsiteX17-9059" fmla="*/ 53 w 647"/>
              <a:gd name="connsiteY17-9060" fmla="*/ 11 h 232"/>
              <a:gd name="connsiteX18-9061" fmla="*/ 58 w 647"/>
              <a:gd name="connsiteY18-9062" fmla="*/ 5 h 232"/>
              <a:gd name="connsiteX19-9063" fmla="*/ 63 w 647"/>
              <a:gd name="connsiteY19-9064" fmla="*/ 5 h 232"/>
              <a:gd name="connsiteX20-9065" fmla="*/ 74 w 647"/>
              <a:gd name="connsiteY20-9066" fmla="*/ 0 h 232"/>
              <a:gd name="connsiteX21-9067" fmla="*/ 79 w 647"/>
              <a:gd name="connsiteY21-9068" fmla="*/ 0 h 232"/>
              <a:gd name="connsiteX22-9069" fmla="*/ 89 w 647"/>
              <a:gd name="connsiteY22-9070" fmla="*/ 0 h 232"/>
              <a:gd name="connsiteX23-9071" fmla="*/ 100 w 647"/>
              <a:gd name="connsiteY23-9072" fmla="*/ 5 h 232"/>
              <a:gd name="connsiteX24-9073" fmla="*/ 116 w 647"/>
              <a:gd name="connsiteY24-9074" fmla="*/ 11 h 232"/>
              <a:gd name="connsiteX25-9075" fmla="*/ 126 w 647"/>
              <a:gd name="connsiteY25-9076" fmla="*/ 16 h 232"/>
              <a:gd name="connsiteX26-9077" fmla="*/ 137 w 647"/>
              <a:gd name="connsiteY26-9078" fmla="*/ 21 h 232"/>
              <a:gd name="connsiteX27-9079" fmla="*/ 142 w 647"/>
              <a:gd name="connsiteY27-9080" fmla="*/ 32 h 232"/>
              <a:gd name="connsiteX28-9081" fmla="*/ 147 w 647"/>
              <a:gd name="connsiteY28-9082" fmla="*/ 37 h 232"/>
              <a:gd name="connsiteX29-9083" fmla="*/ 153 w 647"/>
              <a:gd name="connsiteY29-9084" fmla="*/ 42 h 232"/>
              <a:gd name="connsiteX30-9085" fmla="*/ 153 w 647"/>
              <a:gd name="connsiteY30-9086" fmla="*/ 48 h 232"/>
              <a:gd name="connsiteX31-9087" fmla="*/ 153 w 647"/>
              <a:gd name="connsiteY31-9088" fmla="*/ 53 h 232"/>
              <a:gd name="connsiteX32-9089" fmla="*/ 147 w 647"/>
              <a:gd name="connsiteY32-9090" fmla="*/ 69 h 232"/>
              <a:gd name="connsiteX33-9091" fmla="*/ 142 w 647"/>
              <a:gd name="connsiteY33-9092" fmla="*/ 84 h 232"/>
              <a:gd name="connsiteX34-9093" fmla="*/ 137 w 647"/>
              <a:gd name="connsiteY34-9094" fmla="*/ 100 h 232"/>
              <a:gd name="connsiteX35-9095" fmla="*/ 132 w 647"/>
              <a:gd name="connsiteY35-9096" fmla="*/ 111 h 232"/>
              <a:gd name="connsiteX36-9097" fmla="*/ 126 w 647"/>
              <a:gd name="connsiteY36-9098" fmla="*/ 116 h 232"/>
              <a:gd name="connsiteX37-9099" fmla="*/ 126 w 647"/>
              <a:gd name="connsiteY37-9100" fmla="*/ 127 h 232"/>
              <a:gd name="connsiteX38-9101" fmla="*/ 121 w 647"/>
              <a:gd name="connsiteY38-9102" fmla="*/ 132 h 232"/>
              <a:gd name="connsiteX39-9103" fmla="*/ 121 w 647"/>
              <a:gd name="connsiteY39-9104" fmla="*/ 137 h 232"/>
              <a:gd name="connsiteX40-9105" fmla="*/ 121 w 647"/>
              <a:gd name="connsiteY40-9106" fmla="*/ 142 h 232"/>
              <a:gd name="connsiteX41-9107" fmla="*/ 121 w 647"/>
              <a:gd name="connsiteY41-9108" fmla="*/ 142 h 232"/>
              <a:gd name="connsiteX42-9109" fmla="*/ 121 w 647"/>
              <a:gd name="connsiteY42-9110" fmla="*/ 148 h 232"/>
              <a:gd name="connsiteX43-9111" fmla="*/ 121 w 647"/>
              <a:gd name="connsiteY43-9112" fmla="*/ 148 h 232"/>
              <a:gd name="connsiteX44-9113" fmla="*/ 647 w 647"/>
              <a:gd name="connsiteY44-9114" fmla="*/ 132 h 232"/>
              <a:gd name="connsiteX45-9115" fmla="*/ 636 w 647"/>
              <a:gd name="connsiteY45-9116" fmla="*/ 132 h 232"/>
              <a:gd name="connsiteX46-9117" fmla="*/ 621 w 647"/>
              <a:gd name="connsiteY46-9118" fmla="*/ 132 h 232"/>
              <a:gd name="connsiteX47-9119" fmla="*/ 605 w 647"/>
              <a:gd name="connsiteY47-9120" fmla="*/ 132 h 232"/>
              <a:gd name="connsiteX48-9121" fmla="*/ 589 w 647"/>
              <a:gd name="connsiteY48-9122" fmla="*/ 137 h 232"/>
              <a:gd name="connsiteX49-9123" fmla="*/ 573 w 647"/>
              <a:gd name="connsiteY49-9124" fmla="*/ 137 h 232"/>
              <a:gd name="connsiteX50-9125" fmla="*/ 558 w 647"/>
              <a:gd name="connsiteY50-9126" fmla="*/ 137 h 232"/>
              <a:gd name="connsiteX51-9127" fmla="*/ 542 w 647"/>
              <a:gd name="connsiteY51-9128" fmla="*/ 142 h 232"/>
              <a:gd name="connsiteX52-9129" fmla="*/ 521 w 647"/>
              <a:gd name="connsiteY52-9130" fmla="*/ 142 h 232"/>
              <a:gd name="connsiteX53-9131" fmla="*/ 79 w 647"/>
              <a:gd name="connsiteY53-9132" fmla="*/ 221 h 232"/>
              <a:gd name="connsiteX54-9133" fmla="*/ 63 w 647"/>
              <a:gd name="connsiteY54-9134" fmla="*/ 227 h 232"/>
              <a:gd name="connsiteX55-9135" fmla="*/ 58 w 647"/>
              <a:gd name="connsiteY55-9136" fmla="*/ 227 h 232"/>
              <a:gd name="connsiteX56-9137" fmla="*/ 53 w 647"/>
              <a:gd name="connsiteY56-9138" fmla="*/ 227 h 232"/>
              <a:gd name="connsiteX57-9139" fmla="*/ 53 w 647"/>
              <a:gd name="connsiteY57-9140" fmla="*/ 232 h 232"/>
              <a:gd name="connsiteX58-9141" fmla="*/ 47 w 647"/>
              <a:gd name="connsiteY58-9142" fmla="*/ 232 h 232"/>
              <a:gd name="connsiteX59-9143" fmla="*/ 42 w 647"/>
              <a:gd name="connsiteY59-9144" fmla="*/ 227 h 232"/>
              <a:gd name="connsiteX60-9145" fmla="*/ 37 w 647"/>
              <a:gd name="connsiteY60-9146" fmla="*/ 227 h 232"/>
              <a:gd name="connsiteX61-9147" fmla="*/ 32 w 647"/>
              <a:gd name="connsiteY61-9148" fmla="*/ 221 h 232"/>
              <a:gd name="connsiteX62-9149" fmla="*/ 21 w 647"/>
              <a:gd name="connsiteY62-9150" fmla="*/ 216 h 232"/>
              <a:gd name="connsiteX63-9151" fmla="*/ 11 w 647"/>
              <a:gd name="connsiteY63-9152" fmla="*/ 206 h 232"/>
              <a:gd name="connsiteX64-9153" fmla="*/ 5 w 647"/>
              <a:gd name="connsiteY64-9154" fmla="*/ 200 h 232"/>
              <a:gd name="connsiteX65-9155" fmla="*/ 5 w 647"/>
              <a:gd name="connsiteY65-9156" fmla="*/ 190 h 232"/>
              <a:gd name="connsiteX66-9157" fmla="*/ 0 w 647"/>
              <a:gd name="connsiteY66-9158" fmla="*/ 185 h 232"/>
              <a:gd name="connsiteX67-9159" fmla="*/ 5 w 647"/>
              <a:gd name="connsiteY67-9160" fmla="*/ 179 h 232"/>
              <a:gd name="connsiteX68-9161" fmla="*/ 11 w 647"/>
              <a:gd name="connsiteY68-9162" fmla="*/ 174 h 232"/>
              <a:gd name="connsiteX69-9163" fmla="*/ 16 w 647"/>
              <a:gd name="connsiteY69-9164" fmla="*/ 169 h 232"/>
              <a:gd name="connsiteX70-9165" fmla="*/ 26 w 647"/>
              <a:gd name="connsiteY70-9166" fmla="*/ 158 h 232"/>
              <a:gd name="connsiteX71-9167" fmla="*/ 26 w 647"/>
              <a:gd name="connsiteY71-9168" fmla="*/ 158 h 232"/>
              <a:gd name="connsiteX0-9169" fmla="*/ 26 w 636"/>
              <a:gd name="connsiteY0-9170" fmla="*/ 158 h 232"/>
              <a:gd name="connsiteX1-9171" fmla="*/ 37 w 636"/>
              <a:gd name="connsiteY1-9172" fmla="*/ 148 h 232"/>
              <a:gd name="connsiteX2-9173" fmla="*/ 47 w 636"/>
              <a:gd name="connsiteY2-9174" fmla="*/ 137 h 232"/>
              <a:gd name="connsiteX3-9175" fmla="*/ 58 w 636"/>
              <a:gd name="connsiteY3-9176" fmla="*/ 121 h 232"/>
              <a:gd name="connsiteX4-9177" fmla="*/ 68 w 636"/>
              <a:gd name="connsiteY4-9178" fmla="*/ 100 h 232"/>
              <a:gd name="connsiteX5-9179" fmla="*/ 74 w 636"/>
              <a:gd name="connsiteY5-9180" fmla="*/ 79 h 232"/>
              <a:gd name="connsiteX6-9181" fmla="*/ 74 w 636"/>
              <a:gd name="connsiteY6-9182" fmla="*/ 74 h 232"/>
              <a:gd name="connsiteX7-9183" fmla="*/ 74 w 636"/>
              <a:gd name="connsiteY7-9184" fmla="*/ 63 h 232"/>
              <a:gd name="connsiteX8-9185" fmla="*/ 74 w 636"/>
              <a:gd name="connsiteY8-9186" fmla="*/ 58 h 232"/>
              <a:gd name="connsiteX9-9187" fmla="*/ 68 w 636"/>
              <a:gd name="connsiteY9-9188" fmla="*/ 48 h 232"/>
              <a:gd name="connsiteX10-9189" fmla="*/ 68 w 636"/>
              <a:gd name="connsiteY10-9190" fmla="*/ 42 h 232"/>
              <a:gd name="connsiteX11-9191" fmla="*/ 63 w 636"/>
              <a:gd name="connsiteY11-9192" fmla="*/ 37 h 232"/>
              <a:gd name="connsiteX12-9193" fmla="*/ 58 w 636"/>
              <a:gd name="connsiteY12-9194" fmla="*/ 32 h 232"/>
              <a:gd name="connsiteX13-9195" fmla="*/ 53 w 636"/>
              <a:gd name="connsiteY13-9196" fmla="*/ 27 h 232"/>
              <a:gd name="connsiteX14-9197" fmla="*/ 53 w 636"/>
              <a:gd name="connsiteY14-9198" fmla="*/ 21 h 232"/>
              <a:gd name="connsiteX15-9199" fmla="*/ 53 w 636"/>
              <a:gd name="connsiteY15-9200" fmla="*/ 21 h 232"/>
              <a:gd name="connsiteX16-9201" fmla="*/ 53 w 636"/>
              <a:gd name="connsiteY16-9202" fmla="*/ 11 h 232"/>
              <a:gd name="connsiteX17-9203" fmla="*/ 53 w 636"/>
              <a:gd name="connsiteY17-9204" fmla="*/ 11 h 232"/>
              <a:gd name="connsiteX18-9205" fmla="*/ 58 w 636"/>
              <a:gd name="connsiteY18-9206" fmla="*/ 5 h 232"/>
              <a:gd name="connsiteX19-9207" fmla="*/ 63 w 636"/>
              <a:gd name="connsiteY19-9208" fmla="*/ 5 h 232"/>
              <a:gd name="connsiteX20-9209" fmla="*/ 74 w 636"/>
              <a:gd name="connsiteY20-9210" fmla="*/ 0 h 232"/>
              <a:gd name="connsiteX21-9211" fmla="*/ 79 w 636"/>
              <a:gd name="connsiteY21-9212" fmla="*/ 0 h 232"/>
              <a:gd name="connsiteX22-9213" fmla="*/ 89 w 636"/>
              <a:gd name="connsiteY22-9214" fmla="*/ 0 h 232"/>
              <a:gd name="connsiteX23-9215" fmla="*/ 100 w 636"/>
              <a:gd name="connsiteY23-9216" fmla="*/ 5 h 232"/>
              <a:gd name="connsiteX24-9217" fmla="*/ 116 w 636"/>
              <a:gd name="connsiteY24-9218" fmla="*/ 11 h 232"/>
              <a:gd name="connsiteX25-9219" fmla="*/ 126 w 636"/>
              <a:gd name="connsiteY25-9220" fmla="*/ 16 h 232"/>
              <a:gd name="connsiteX26-9221" fmla="*/ 137 w 636"/>
              <a:gd name="connsiteY26-9222" fmla="*/ 21 h 232"/>
              <a:gd name="connsiteX27-9223" fmla="*/ 142 w 636"/>
              <a:gd name="connsiteY27-9224" fmla="*/ 32 h 232"/>
              <a:gd name="connsiteX28-9225" fmla="*/ 147 w 636"/>
              <a:gd name="connsiteY28-9226" fmla="*/ 37 h 232"/>
              <a:gd name="connsiteX29-9227" fmla="*/ 153 w 636"/>
              <a:gd name="connsiteY29-9228" fmla="*/ 42 h 232"/>
              <a:gd name="connsiteX30-9229" fmla="*/ 153 w 636"/>
              <a:gd name="connsiteY30-9230" fmla="*/ 48 h 232"/>
              <a:gd name="connsiteX31-9231" fmla="*/ 153 w 636"/>
              <a:gd name="connsiteY31-9232" fmla="*/ 53 h 232"/>
              <a:gd name="connsiteX32-9233" fmla="*/ 147 w 636"/>
              <a:gd name="connsiteY32-9234" fmla="*/ 69 h 232"/>
              <a:gd name="connsiteX33-9235" fmla="*/ 142 w 636"/>
              <a:gd name="connsiteY33-9236" fmla="*/ 84 h 232"/>
              <a:gd name="connsiteX34-9237" fmla="*/ 137 w 636"/>
              <a:gd name="connsiteY34-9238" fmla="*/ 100 h 232"/>
              <a:gd name="connsiteX35-9239" fmla="*/ 132 w 636"/>
              <a:gd name="connsiteY35-9240" fmla="*/ 111 h 232"/>
              <a:gd name="connsiteX36-9241" fmla="*/ 126 w 636"/>
              <a:gd name="connsiteY36-9242" fmla="*/ 116 h 232"/>
              <a:gd name="connsiteX37-9243" fmla="*/ 126 w 636"/>
              <a:gd name="connsiteY37-9244" fmla="*/ 127 h 232"/>
              <a:gd name="connsiteX38-9245" fmla="*/ 121 w 636"/>
              <a:gd name="connsiteY38-9246" fmla="*/ 132 h 232"/>
              <a:gd name="connsiteX39-9247" fmla="*/ 121 w 636"/>
              <a:gd name="connsiteY39-9248" fmla="*/ 137 h 232"/>
              <a:gd name="connsiteX40-9249" fmla="*/ 121 w 636"/>
              <a:gd name="connsiteY40-9250" fmla="*/ 142 h 232"/>
              <a:gd name="connsiteX41-9251" fmla="*/ 121 w 636"/>
              <a:gd name="connsiteY41-9252" fmla="*/ 142 h 232"/>
              <a:gd name="connsiteX42-9253" fmla="*/ 121 w 636"/>
              <a:gd name="connsiteY42-9254" fmla="*/ 148 h 232"/>
              <a:gd name="connsiteX43-9255" fmla="*/ 121 w 636"/>
              <a:gd name="connsiteY43-9256" fmla="*/ 148 h 232"/>
              <a:gd name="connsiteX44-9257" fmla="*/ 636 w 636"/>
              <a:gd name="connsiteY44-9258" fmla="*/ 132 h 232"/>
              <a:gd name="connsiteX45-9259" fmla="*/ 621 w 636"/>
              <a:gd name="connsiteY45-9260" fmla="*/ 132 h 232"/>
              <a:gd name="connsiteX46-9261" fmla="*/ 605 w 636"/>
              <a:gd name="connsiteY46-9262" fmla="*/ 132 h 232"/>
              <a:gd name="connsiteX47-9263" fmla="*/ 589 w 636"/>
              <a:gd name="connsiteY47-9264" fmla="*/ 137 h 232"/>
              <a:gd name="connsiteX48-9265" fmla="*/ 573 w 636"/>
              <a:gd name="connsiteY48-9266" fmla="*/ 137 h 232"/>
              <a:gd name="connsiteX49-9267" fmla="*/ 558 w 636"/>
              <a:gd name="connsiteY49-9268" fmla="*/ 137 h 232"/>
              <a:gd name="connsiteX50-9269" fmla="*/ 542 w 636"/>
              <a:gd name="connsiteY50-9270" fmla="*/ 142 h 232"/>
              <a:gd name="connsiteX51-9271" fmla="*/ 521 w 636"/>
              <a:gd name="connsiteY51-9272" fmla="*/ 142 h 232"/>
              <a:gd name="connsiteX52-9273" fmla="*/ 79 w 636"/>
              <a:gd name="connsiteY52-9274" fmla="*/ 221 h 232"/>
              <a:gd name="connsiteX53-9275" fmla="*/ 63 w 636"/>
              <a:gd name="connsiteY53-9276" fmla="*/ 227 h 232"/>
              <a:gd name="connsiteX54-9277" fmla="*/ 58 w 636"/>
              <a:gd name="connsiteY54-9278" fmla="*/ 227 h 232"/>
              <a:gd name="connsiteX55-9279" fmla="*/ 53 w 636"/>
              <a:gd name="connsiteY55-9280" fmla="*/ 227 h 232"/>
              <a:gd name="connsiteX56-9281" fmla="*/ 53 w 636"/>
              <a:gd name="connsiteY56-9282" fmla="*/ 232 h 232"/>
              <a:gd name="connsiteX57-9283" fmla="*/ 47 w 636"/>
              <a:gd name="connsiteY57-9284" fmla="*/ 232 h 232"/>
              <a:gd name="connsiteX58-9285" fmla="*/ 42 w 636"/>
              <a:gd name="connsiteY58-9286" fmla="*/ 227 h 232"/>
              <a:gd name="connsiteX59-9287" fmla="*/ 37 w 636"/>
              <a:gd name="connsiteY59-9288" fmla="*/ 227 h 232"/>
              <a:gd name="connsiteX60-9289" fmla="*/ 32 w 636"/>
              <a:gd name="connsiteY60-9290" fmla="*/ 221 h 232"/>
              <a:gd name="connsiteX61-9291" fmla="*/ 21 w 636"/>
              <a:gd name="connsiteY61-9292" fmla="*/ 216 h 232"/>
              <a:gd name="connsiteX62-9293" fmla="*/ 11 w 636"/>
              <a:gd name="connsiteY62-9294" fmla="*/ 206 h 232"/>
              <a:gd name="connsiteX63-9295" fmla="*/ 5 w 636"/>
              <a:gd name="connsiteY63-9296" fmla="*/ 200 h 232"/>
              <a:gd name="connsiteX64-9297" fmla="*/ 5 w 636"/>
              <a:gd name="connsiteY64-9298" fmla="*/ 190 h 232"/>
              <a:gd name="connsiteX65-9299" fmla="*/ 0 w 636"/>
              <a:gd name="connsiteY65-9300" fmla="*/ 185 h 232"/>
              <a:gd name="connsiteX66-9301" fmla="*/ 5 w 636"/>
              <a:gd name="connsiteY66-9302" fmla="*/ 179 h 232"/>
              <a:gd name="connsiteX67-9303" fmla="*/ 11 w 636"/>
              <a:gd name="connsiteY67-9304" fmla="*/ 174 h 232"/>
              <a:gd name="connsiteX68-9305" fmla="*/ 16 w 636"/>
              <a:gd name="connsiteY68-9306" fmla="*/ 169 h 232"/>
              <a:gd name="connsiteX69-9307" fmla="*/ 26 w 636"/>
              <a:gd name="connsiteY69-9308" fmla="*/ 158 h 232"/>
              <a:gd name="connsiteX70-9309" fmla="*/ 26 w 636"/>
              <a:gd name="connsiteY70-9310" fmla="*/ 158 h 232"/>
              <a:gd name="connsiteX0-9311" fmla="*/ 26 w 621"/>
              <a:gd name="connsiteY0-9312" fmla="*/ 158 h 232"/>
              <a:gd name="connsiteX1-9313" fmla="*/ 37 w 621"/>
              <a:gd name="connsiteY1-9314" fmla="*/ 148 h 232"/>
              <a:gd name="connsiteX2-9315" fmla="*/ 47 w 621"/>
              <a:gd name="connsiteY2-9316" fmla="*/ 137 h 232"/>
              <a:gd name="connsiteX3-9317" fmla="*/ 58 w 621"/>
              <a:gd name="connsiteY3-9318" fmla="*/ 121 h 232"/>
              <a:gd name="connsiteX4-9319" fmla="*/ 68 w 621"/>
              <a:gd name="connsiteY4-9320" fmla="*/ 100 h 232"/>
              <a:gd name="connsiteX5-9321" fmla="*/ 74 w 621"/>
              <a:gd name="connsiteY5-9322" fmla="*/ 79 h 232"/>
              <a:gd name="connsiteX6-9323" fmla="*/ 74 w 621"/>
              <a:gd name="connsiteY6-9324" fmla="*/ 74 h 232"/>
              <a:gd name="connsiteX7-9325" fmla="*/ 74 w 621"/>
              <a:gd name="connsiteY7-9326" fmla="*/ 63 h 232"/>
              <a:gd name="connsiteX8-9327" fmla="*/ 74 w 621"/>
              <a:gd name="connsiteY8-9328" fmla="*/ 58 h 232"/>
              <a:gd name="connsiteX9-9329" fmla="*/ 68 w 621"/>
              <a:gd name="connsiteY9-9330" fmla="*/ 48 h 232"/>
              <a:gd name="connsiteX10-9331" fmla="*/ 68 w 621"/>
              <a:gd name="connsiteY10-9332" fmla="*/ 42 h 232"/>
              <a:gd name="connsiteX11-9333" fmla="*/ 63 w 621"/>
              <a:gd name="connsiteY11-9334" fmla="*/ 37 h 232"/>
              <a:gd name="connsiteX12-9335" fmla="*/ 58 w 621"/>
              <a:gd name="connsiteY12-9336" fmla="*/ 32 h 232"/>
              <a:gd name="connsiteX13-9337" fmla="*/ 53 w 621"/>
              <a:gd name="connsiteY13-9338" fmla="*/ 27 h 232"/>
              <a:gd name="connsiteX14-9339" fmla="*/ 53 w 621"/>
              <a:gd name="connsiteY14-9340" fmla="*/ 21 h 232"/>
              <a:gd name="connsiteX15-9341" fmla="*/ 53 w 621"/>
              <a:gd name="connsiteY15-9342" fmla="*/ 21 h 232"/>
              <a:gd name="connsiteX16-9343" fmla="*/ 53 w 621"/>
              <a:gd name="connsiteY16-9344" fmla="*/ 11 h 232"/>
              <a:gd name="connsiteX17-9345" fmla="*/ 53 w 621"/>
              <a:gd name="connsiteY17-9346" fmla="*/ 11 h 232"/>
              <a:gd name="connsiteX18-9347" fmla="*/ 58 w 621"/>
              <a:gd name="connsiteY18-9348" fmla="*/ 5 h 232"/>
              <a:gd name="connsiteX19-9349" fmla="*/ 63 w 621"/>
              <a:gd name="connsiteY19-9350" fmla="*/ 5 h 232"/>
              <a:gd name="connsiteX20-9351" fmla="*/ 74 w 621"/>
              <a:gd name="connsiteY20-9352" fmla="*/ 0 h 232"/>
              <a:gd name="connsiteX21-9353" fmla="*/ 79 w 621"/>
              <a:gd name="connsiteY21-9354" fmla="*/ 0 h 232"/>
              <a:gd name="connsiteX22-9355" fmla="*/ 89 w 621"/>
              <a:gd name="connsiteY22-9356" fmla="*/ 0 h 232"/>
              <a:gd name="connsiteX23-9357" fmla="*/ 100 w 621"/>
              <a:gd name="connsiteY23-9358" fmla="*/ 5 h 232"/>
              <a:gd name="connsiteX24-9359" fmla="*/ 116 w 621"/>
              <a:gd name="connsiteY24-9360" fmla="*/ 11 h 232"/>
              <a:gd name="connsiteX25-9361" fmla="*/ 126 w 621"/>
              <a:gd name="connsiteY25-9362" fmla="*/ 16 h 232"/>
              <a:gd name="connsiteX26-9363" fmla="*/ 137 w 621"/>
              <a:gd name="connsiteY26-9364" fmla="*/ 21 h 232"/>
              <a:gd name="connsiteX27-9365" fmla="*/ 142 w 621"/>
              <a:gd name="connsiteY27-9366" fmla="*/ 32 h 232"/>
              <a:gd name="connsiteX28-9367" fmla="*/ 147 w 621"/>
              <a:gd name="connsiteY28-9368" fmla="*/ 37 h 232"/>
              <a:gd name="connsiteX29-9369" fmla="*/ 153 w 621"/>
              <a:gd name="connsiteY29-9370" fmla="*/ 42 h 232"/>
              <a:gd name="connsiteX30-9371" fmla="*/ 153 w 621"/>
              <a:gd name="connsiteY30-9372" fmla="*/ 48 h 232"/>
              <a:gd name="connsiteX31-9373" fmla="*/ 153 w 621"/>
              <a:gd name="connsiteY31-9374" fmla="*/ 53 h 232"/>
              <a:gd name="connsiteX32-9375" fmla="*/ 147 w 621"/>
              <a:gd name="connsiteY32-9376" fmla="*/ 69 h 232"/>
              <a:gd name="connsiteX33-9377" fmla="*/ 142 w 621"/>
              <a:gd name="connsiteY33-9378" fmla="*/ 84 h 232"/>
              <a:gd name="connsiteX34-9379" fmla="*/ 137 w 621"/>
              <a:gd name="connsiteY34-9380" fmla="*/ 100 h 232"/>
              <a:gd name="connsiteX35-9381" fmla="*/ 132 w 621"/>
              <a:gd name="connsiteY35-9382" fmla="*/ 111 h 232"/>
              <a:gd name="connsiteX36-9383" fmla="*/ 126 w 621"/>
              <a:gd name="connsiteY36-9384" fmla="*/ 116 h 232"/>
              <a:gd name="connsiteX37-9385" fmla="*/ 126 w 621"/>
              <a:gd name="connsiteY37-9386" fmla="*/ 127 h 232"/>
              <a:gd name="connsiteX38-9387" fmla="*/ 121 w 621"/>
              <a:gd name="connsiteY38-9388" fmla="*/ 132 h 232"/>
              <a:gd name="connsiteX39-9389" fmla="*/ 121 w 621"/>
              <a:gd name="connsiteY39-9390" fmla="*/ 137 h 232"/>
              <a:gd name="connsiteX40-9391" fmla="*/ 121 w 621"/>
              <a:gd name="connsiteY40-9392" fmla="*/ 142 h 232"/>
              <a:gd name="connsiteX41-9393" fmla="*/ 121 w 621"/>
              <a:gd name="connsiteY41-9394" fmla="*/ 142 h 232"/>
              <a:gd name="connsiteX42-9395" fmla="*/ 121 w 621"/>
              <a:gd name="connsiteY42-9396" fmla="*/ 148 h 232"/>
              <a:gd name="connsiteX43-9397" fmla="*/ 121 w 621"/>
              <a:gd name="connsiteY43-9398" fmla="*/ 148 h 232"/>
              <a:gd name="connsiteX44-9399" fmla="*/ 621 w 621"/>
              <a:gd name="connsiteY44-9400" fmla="*/ 132 h 232"/>
              <a:gd name="connsiteX45-9401" fmla="*/ 605 w 621"/>
              <a:gd name="connsiteY45-9402" fmla="*/ 132 h 232"/>
              <a:gd name="connsiteX46-9403" fmla="*/ 589 w 621"/>
              <a:gd name="connsiteY46-9404" fmla="*/ 137 h 232"/>
              <a:gd name="connsiteX47-9405" fmla="*/ 573 w 621"/>
              <a:gd name="connsiteY47-9406" fmla="*/ 137 h 232"/>
              <a:gd name="connsiteX48-9407" fmla="*/ 558 w 621"/>
              <a:gd name="connsiteY48-9408" fmla="*/ 137 h 232"/>
              <a:gd name="connsiteX49-9409" fmla="*/ 542 w 621"/>
              <a:gd name="connsiteY49-9410" fmla="*/ 142 h 232"/>
              <a:gd name="connsiteX50-9411" fmla="*/ 521 w 621"/>
              <a:gd name="connsiteY50-9412" fmla="*/ 142 h 232"/>
              <a:gd name="connsiteX51-9413" fmla="*/ 79 w 621"/>
              <a:gd name="connsiteY51-9414" fmla="*/ 221 h 232"/>
              <a:gd name="connsiteX52-9415" fmla="*/ 63 w 621"/>
              <a:gd name="connsiteY52-9416" fmla="*/ 227 h 232"/>
              <a:gd name="connsiteX53-9417" fmla="*/ 58 w 621"/>
              <a:gd name="connsiteY53-9418" fmla="*/ 227 h 232"/>
              <a:gd name="connsiteX54-9419" fmla="*/ 53 w 621"/>
              <a:gd name="connsiteY54-9420" fmla="*/ 227 h 232"/>
              <a:gd name="connsiteX55-9421" fmla="*/ 53 w 621"/>
              <a:gd name="connsiteY55-9422" fmla="*/ 232 h 232"/>
              <a:gd name="connsiteX56-9423" fmla="*/ 47 w 621"/>
              <a:gd name="connsiteY56-9424" fmla="*/ 232 h 232"/>
              <a:gd name="connsiteX57-9425" fmla="*/ 42 w 621"/>
              <a:gd name="connsiteY57-9426" fmla="*/ 227 h 232"/>
              <a:gd name="connsiteX58-9427" fmla="*/ 37 w 621"/>
              <a:gd name="connsiteY58-9428" fmla="*/ 227 h 232"/>
              <a:gd name="connsiteX59-9429" fmla="*/ 32 w 621"/>
              <a:gd name="connsiteY59-9430" fmla="*/ 221 h 232"/>
              <a:gd name="connsiteX60-9431" fmla="*/ 21 w 621"/>
              <a:gd name="connsiteY60-9432" fmla="*/ 216 h 232"/>
              <a:gd name="connsiteX61-9433" fmla="*/ 11 w 621"/>
              <a:gd name="connsiteY61-9434" fmla="*/ 206 h 232"/>
              <a:gd name="connsiteX62-9435" fmla="*/ 5 w 621"/>
              <a:gd name="connsiteY62-9436" fmla="*/ 200 h 232"/>
              <a:gd name="connsiteX63-9437" fmla="*/ 5 w 621"/>
              <a:gd name="connsiteY63-9438" fmla="*/ 190 h 232"/>
              <a:gd name="connsiteX64-9439" fmla="*/ 0 w 621"/>
              <a:gd name="connsiteY64-9440" fmla="*/ 185 h 232"/>
              <a:gd name="connsiteX65-9441" fmla="*/ 5 w 621"/>
              <a:gd name="connsiteY65-9442" fmla="*/ 179 h 232"/>
              <a:gd name="connsiteX66-9443" fmla="*/ 11 w 621"/>
              <a:gd name="connsiteY66-9444" fmla="*/ 174 h 232"/>
              <a:gd name="connsiteX67-9445" fmla="*/ 16 w 621"/>
              <a:gd name="connsiteY67-9446" fmla="*/ 169 h 232"/>
              <a:gd name="connsiteX68-9447" fmla="*/ 26 w 621"/>
              <a:gd name="connsiteY68-9448" fmla="*/ 158 h 232"/>
              <a:gd name="connsiteX69-9449" fmla="*/ 26 w 621"/>
              <a:gd name="connsiteY69-9450" fmla="*/ 158 h 232"/>
              <a:gd name="connsiteX0-9451" fmla="*/ 26 w 605"/>
              <a:gd name="connsiteY0-9452" fmla="*/ 158 h 232"/>
              <a:gd name="connsiteX1-9453" fmla="*/ 37 w 605"/>
              <a:gd name="connsiteY1-9454" fmla="*/ 148 h 232"/>
              <a:gd name="connsiteX2-9455" fmla="*/ 47 w 605"/>
              <a:gd name="connsiteY2-9456" fmla="*/ 137 h 232"/>
              <a:gd name="connsiteX3-9457" fmla="*/ 58 w 605"/>
              <a:gd name="connsiteY3-9458" fmla="*/ 121 h 232"/>
              <a:gd name="connsiteX4-9459" fmla="*/ 68 w 605"/>
              <a:gd name="connsiteY4-9460" fmla="*/ 100 h 232"/>
              <a:gd name="connsiteX5-9461" fmla="*/ 74 w 605"/>
              <a:gd name="connsiteY5-9462" fmla="*/ 79 h 232"/>
              <a:gd name="connsiteX6-9463" fmla="*/ 74 w 605"/>
              <a:gd name="connsiteY6-9464" fmla="*/ 74 h 232"/>
              <a:gd name="connsiteX7-9465" fmla="*/ 74 w 605"/>
              <a:gd name="connsiteY7-9466" fmla="*/ 63 h 232"/>
              <a:gd name="connsiteX8-9467" fmla="*/ 74 w 605"/>
              <a:gd name="connsiteY8-9468" fmla="*/ 58 h 232"/>
              <a:gd name="connsiteX9-9469" fmla="*/ 68 w 605"/>
              <a:gd name="connsiteY9-9470" fmla="*/ 48 h 232"/>
              <a:gd name="connsiteX10-9471" fmla="*/ 68 w 605"/>
              <a:gd name="connsiteY10-9472" fmla="*/ 42 h 232"/>
              <a:gd name="connsiteX11-9473" fmla="*/ 63 w 605"/>
              <a:gd name="connsiteY11-9474" fmla="*/ 37 h 232"/>
              <a:gd name="connsiteX12-9475" fmla="*/ 58 w 605"/>
              <a:gd name="connsiteY12-9476" fmla="*/ 32 h 232"/>
              <a:gd name="connsiteX13-9477" fmla="*/ 53 w 605"/>
              <a:gd name="connsiteY13-9478" fmla="*/ 27 h 232"/>
              <a:gd name="connsiteX14-9479" fmla="*/ 53 w 605"/>
              <a:gd name="connsiteY14-9480" fmla="*/ 21 h 232"/>
              <a:gd name="connsiteX15-9481" fmla="*/ 53 w 605"/>
              <a:gd name="connsiteY15-9482" fmla="*/ 21 h 232"/>
              <a:gd name="connsiteX16-9483" fmla="*/ 53 w 605"/>
              <a:gd name="connsiteY16-9484" fmla="*/ 11 h 232"/>
              <a:gd name="connsiteX17-9485" fmla="*/ 53 w 605"/>
              <a:gd name="connsiteY17-9486" fmla="*/ 11 h 232"/>
              <a:gd name="connsiteX18-9487" fmla="*/ 58 w 605"/>
              <a:gd name="connsiteY18-9488" fmla="*/ 5 h 232"/>
              <a:gd name="connsiteX19-9489" fmla="*/ 63 w 605"/>
              <a:gd name="connsiteY19-9490" fmla="*/ 5 h 232"/>
              <a:gd name="connsiteX20-9491" fmla="*/ 74 w 605"/>
              <a:gd name="connsiteY20-9492" fmla="*/ 0 h 232"/>
              <a:gd name="connsiteX21-9493" fmla="*/ 79 w 605"/>
              <a:gd name="connsiteY21-9494" fmla="*/ 0 h 232"/>
              <a:gd name="connsiteX22-9495" fmla="*/ 89 w 605"/>
              <a:gd name="connsiteY22-9496" fmla="*/ 0 h 232"/>
              <a:gd name="connsiteX23-9497" fmla="*/ 100 w 605"/>
              <a:gd name="connsiteY23-9498" fmla="*/ 5 h 232"/>
              <a:gd name="connsiteX24-9499" fmla="*/ 116 w 605"/>
              <a:gd name="connsiteY24-9500" fmla="*/ 11 h 232"/>
              <a:gd name="connsiteX25-9501" fmla="*/ 126 w 605"/>
              <a:gd name="connsiteY25-9502" fmla="*/ 16 h 232"/>
              <a:gd name="connsiteX26-9503" fmla="*/ 137 w 605"/>
              <a:gd name="connsiteY26-9504" fmla="*/ 21 h 232"/>
              <a:gd name="connsiteX27-9505" fmla="*/ 142 w 605"/>
              <a:gd name="connsiteY27-9506" fmla="*/ 32 h 232"/>
              <a:gd name="connsiteX28-9507" fmla="*/ 147 w 605"/>
              <a:gd name="connsiteY28-9508" fmla="*/ 37 h 232"/>
              <a:gd name="connsiteX29-9509" fmla="*/ 153 w 605"/>
              <a:gd name="connsiteY29-9510" fmla="*/ 42 h 232"/>
              <a:gd name="connsiteX30-9511" fmla="*/ 153 w 605"/>
              <a:gd name="connsiteY30-9512" fmla="*/ 48 h 232"/>
              <a:gd name="connsiteX31-9513" fmla="*/ 153 w 605"/>
              <a:gd name="connsiteY31-9514" fmla="*/ 53 h 232"/>
              <a:gd name="connsiteX32-9515" fmla="*/ 147 w 605"/>
              <a:gd name="connsiteY32-9516" fmla="*/ 69 h 232"/>
              <a:gd name="connsiteX33-9517" fmla="*/ 142 w 605"/>
              <a:gd name="connsiteY33-9518" fmla="*/ 84 h 232"/>
              <a:gd name="connsiteX34-9519" fmla="*/ 137 w 605"/>
              <a:gd name="connsiteY34-9520" fmla="*/ 100 h 232"/>
              <a:gd name="connsiteX35-9521" fmla="*/ 132 w 605"/>
              <a:gd name="connsiteY35-9522" fmla="*/ 111 h 232"/>
              <a:gd name="connsiteX36-9523" fmla="*/ 126 w 605"/>
              <a:gd name="connsiteY36-9524" fmla="*/ 116 h 232"/>
              <a:gd name="connsiteX37-9525" fmla="*/ 126 w 605"/>
              <a:gd name="connsiteY37-9526" fmla="*/ 127 h 232"/>
              <a:gd name="connsiteX38-9527" fmla="*/ 121 w 605"/>
              <a:gd name="connsiteY38-9528" fmla="*/ 132 h 232"/>
              <a:gd name="connsiteX39-9529" fmla="*/ 121 w 605"/>
              <a:gd name="connsiteY39-9530" fmla="*/ 137 h 232"/>
              <a:gd name="connsiteX40-9531" fmla="*/ 121 w 605"/>
              <a:gd name="connsiteY40-9532" fmla="*/ 142 h 232"/>
              <a:gd name="connsiteX41-9533" fmla="*/ 121 w 605"/>
              <a:gd name="connsiteY41-9534" fmla="*/ 142 h 232"/>
              <a:gd name="connsiteX42-9535" fmla="*/ 121 w 605"/>
              <a:gd name="connsiteY42-9536" fmla="*/ 148 h 232"/>
              <a:gd name="connsiteX43-9537" fmla="*/ 121 w 605"/>
              <a:gd name="connsiteY43-9538" fmla="*/ 148 h 232"/>
              <a:gd name="connsiteX44-9539" fmla="*/ 605 w 605"/>
              <a:gd name="connsiteY44-9540" fmla="*/ 132 h 232"/>
              <a:gd name="connsiteX45-9541" fmla="*/ 589 w 605"/>
              <a:gd name="connsiteY45-9542" fmla="*/ 137 h 232"/>
              <a:gd name="connsiteX46-9543" fmla="*/ 573 w 605"/>
              <a:gd name="connsiteY46-9544" fmla="*/ 137 h 232"/>
              <a:gd name="connsiteX47-9545" fmla="*/ 558 w 605"/>
              <a:gd name="connsiteY47-9546" fmla="*/ 137 h 232"/>
              <a:gd name="connsiteX48-9547" fmla="*/ 542 w 605"/>
              <a:gd name="connsiteY48-9548" fmla="*/ 142 h 232"/>
              <a:gd name="connsiteX49-9549" fmla="*/ 521 w 605"/>
              <a:gd name="connsiteY49-9550" fmla="*/ 142 h 232"/>
              <a:gd name="connsiteX50-9551" fmla="*/ 79 w 605"/>
              <a:gd name="connsiteY50-9552" fmla="*/ 221 h 232"/>
              <a:gd name="connsiteX51-9553" fmla="*/ 63 w 605"/>
              <a:gd name="connsiteY51-9554" fmla="*/ 227 h 232"/>
              <a:gd name="connsiteX52-9555" fmla="*/ 58 w 605"/>
              <a:gd name="connsiteY52-9556" fmla="*/ 227 h 232"/>
              <a:gd name="connsiteX53-9557" fmla="*/ 53 w 605"/>
              <a:gd name="connsiteY53-9558" fmla="*/ 227 h 232"/>
              <a:gd name="connsiteX54-9559" fmla="*/ 53 w 605"/>
              <a:gd name="connsiteY54-9560" fmla="*/ 232 h 232"/>
              <a:gd name="connsiteX55-9561" fmla="*/ 47 w 605"/>
              <a:gd name="connsiteY55-9562" fmla="*/ 232 h 232"/>
              <a:gd name="connsiteX56-9563" fmla="*/ 42 w 605"/>
              <a:gd name="connsiteY56-9564" fmla="*/ 227 h 232"/>
              <a:gd name="connsiteX57-9565" fmla="*/ 37 w 605"/>
              <a:gd name="connsiteY57-9566" fmla="*/ 227 h 232"/>
              <a:gd name="connsiteX58-9567" fmla="*/ 32 w 605"/>
              <a:gd name="connsiteY58-9568" fmla="*/ 221 h 232"/>
              <a:gd name="connsiteX59-9569" fmla="*/ 21 w 605"/>
              <a:gd name="connsiteY59-9570" fmla="*/ 216 h 232"/>
              <a:gd name="connsiteX60-9571" fmla="*/ 11 w 605"/>
              <a:gd name="connsiteY60-9572" fmla="*/ 206 h 232"/>
              <a:gd name="connsiteX61-9573" fmla="*/ 5 w 605"/>
              <a:gd name="connsiteY61-9574" fmla="*/ 200 h 232"/>
              <a:gd name="connsiteX62-9575" fmla="*/ 5 w 605"/>
              <a:gd name="connsiteY62-9576" fmla="*/ 190 h 232"/>
              <a:gd name="connsiteX63-9577" fmla="*/ 0 w 605"/>
              <a:gd name="connsiteY63-9578" fmla="*/ 185 h 232"/>
              <a:gd name="connsiteX64-9579" fmla="*/ 5 w 605"/>
              <a:gd name="connsiteY64-9580" fmla="*/ 179 h 232"/>
              <a:gd name="connsiteX65-9581" fmla="*/ 11 w 605"/>
              <a:gd name="connsiteY65-9582" fmla="*/ 174 h 232"/>
              <a:gd name="connsiteX66-9583" fmla="*/ 16 w 605"/>
              <a:gd name="connsiteY66-9584" fmla="*/ 169 h 232"/>
              <a:gd name="connsiteX67-9585" fmla="*/ 26 w 605"/>
              <a:gd name="connsiteY67-9586" fmla="*/ 158 h 232"/>
              <a:gd name="connsiteX68-9587" fmla="*/ 26 w 605"/>
              <a:gd name="connsiteY68-9588" fmla="*/ 158 h 232"/>
              <a:gd name="connsiteX0-9589" fmla="*/ 26 w 589"/>
              <a:gd name="connsiteY0-9590" fmla="*/ 158 h 232"/>
              <a:gd name="connsiteX1-9591" fmla="*/ 37 w 589"/>
              <a:gd name="connsiteY1-9592" fmla="*/ 148 h 232"/>
              <a:gd name="connsiteX2-9593" fmla="*/ 47 w 589"/>
              <a:gd name="connsiteY2-9594" fmla="*/ 137 h 232"/>
              <a:gd name="connsiteX3-9595" fmla="*/ 58 w 589"/>
              <a:gd name="connsiteY3-9596" fmla="*/ 121 h 232"/>
              <a:gd name="connsiteX4-9597" fmla="*/ 68 w 589"/>
              <a:gd name="connsiteY4-9598" fmla="*/ 100 h 232"/>
              <a:gd name="connsiteX5-9599" fmla="*/ 74 w 589"/>
              <a:gd name="connsiteY5-9600" fmla="*/ 79 h 232"/>
              <a:gd name="connsiteX6-9601" fmla="*/ 74 w 589"/>
              <a:gd name="connsiteY6-9602" fmla="*/ 74 h 232"/>
              <a:gd name="connsiteX7-9603" fmla="*/ 74 w 589"/>
              <a:gd name="connsiteY7-9604" fmla="*/ 63 h 232"/>
              <a:gd name="connsiteX8-9605" fmla="*/ 74 w 589"/>
              <a:gd name="connsiteY8-9606" fmla="*/ 58 h 232"/>
              <a:gd name="connsiteX9-9607" fmla="*/ 68 w 589"/>
              <a:gd name="connsiteY9-9608" fmla="*/ 48 h 232"/>
              <a:gd name="connsiteX10-9609" fmla="*/ 68 w 589"/>
              <a:gd name="connsiteY10-9610" fmla="*/ 42 h 232"/>
              <a:gd name="connsiteX11-9611" fmla="*/ 63 w 589"/>
              <a:gd name="connsiteY11-9612" fmla="*/ 37 h 232"/>
              <a:gd name="connsiteX12-9613" fmla="*/ 58 w 589"/>
              <a:gd name="connsiteY12-9614" fmla="*/ 32 h 232"/>
              <a:gd name="connsiteX13-9615" fmla="*/ 53 w 589"/>
              <a:gd name="connsiteY13-9616" fmla="*/ 27 h 232"/>
              <a:gd name="connsiteX14-9617" fmla="*/ 53 w 589"/>
              <a:gd name="connsiteY14-9618" fmla="*/ 21 h 232"/>
              <a:gd name="connsiteX15-9619" fmla="*/ 53 w 589"/>
              <a:gd name="connsiteY15-9620" fmla="*/ 21 h 232"/>
              <a:gd name="connsiteX16-9621" fmla="*/ 53 w 589"/>
              <a:gd name="connsiteY16-9622" fmla="*/ 11 h 232"/>
              <a:gd name="connsiteX17-9623" fmla="*/ 53 w 589"/>
              <a:gd name="connsiteY17-9624" fmla="*/ 11 h 232"/>
              <a:gd name="connsiteX18-9625" fmla="*/ 58 w 589"/>
              <a:gd name="connsiteY18-9626" fmla="*/ 5 h 232"/>
              <a:gd name="connsiteX19-9627" fmla="*/ 63 w 589"/>
              <a:gd name="connsiteY19-9628" fmla="*/ 5 h 232"/>
              <a:gd name="connsiteX20-9629" fmla="*/ 74 w 589"/>
              <a:gd name="connsiteY20-9630" fmla="*/ 0 h 232"/>
              <a:gd name="connsiteX21-9631" fmla="*/ 79 w 589"/>
              <a:gd name="connsiteY21-9632" fmla="*/ 0 h 232"/>
              <a:gd name="connsiteX22-9633" fmla="*/ 89 w 589"/>
              <a:gd name="connsiteY22-9634" fmla="*/ 0 h 232"/>
              <a:gd name="connsiteX23-9635" fmla="*/ 100 w 589"/>
              <a:gd name="connsiteY23-9636" fmla="*/ 5 h 232"/>
              <a:gd name="connsiteX24-9637" fmla="*/ 116 w 589"/>
              <a:gd name="connsiteY24-9638" fmla="*/ 11 h 232"/>
              <a:gd name="connsiteX25-9639" fmla="*/ 126 w 589"/>
              <a:gd name="connsiteY25-9640" fmla="*/ 16 h 232"/>
              <a:gd name="connsiteX26-9641" fmla="*/ 137 w 589"/>
              <a:gd name="connsiteY26-9642" fmla="*/ 21 h 232"/>
              <a:gd name="connsiteX27-9643" fmla="*/ 142 w 589"/>
              <a:gd name="connsiteY27-9644" fmla="*/ 32 h 232"/>
              <a:gd name="connsiteX28-9645" fmla="*/ 147 w 589"/>
              <a:gd name="connsiteY28-9646" fmla="*/ 37 h 232"/>
              <a:gd name="connsiteX29-9647" fmla="*/ 153 w 589"/>
              <a:gd name="connsiteY29-9648" fmla="*/ 42 h 232"/>
              <a:gd name="connsiteX30-9649" fmla="*/ 153 w 589"/>
              <a:gd name="connsiteY30-9650" fmla="*/ 48 h 232"/>
              <a:gd name="connsiteX31-9651" fmla="*/ 153 w 589"/>
              <a:gd name="connsiteY31-9652" fmla="*/ 53 h 232"/>
              <a:gd name="connsiteX32-9653" fmla="*/ 147 w 589"/>
              <a:gd name="connsiteY32-9654" fmla="*/ 69 h 232"/>
              <a:gd name="connsiteX33-9655" fmla="*/ 142 w 589"/>
              <a:gd name="connsiteY33-9656" fmla="*/ 84 h 232"/>
              <a:gd name="connsiteX34-9657" fmla="*/ 137 w 589"/>
              <a:gd name="connsiteY34-9658" fmla="*/ 100 h 232"/>
              <a:gd name="connsiteX35-9659" fmla="*/ 132 w 589"/>
              <a:gd name="connsiteY35-9660" fmla="*/ 111 h 232"/>
              <a:gd name="connsiteX36-9661" fmla="*/ 126 w 589"/>
              <a:gd name="connsiteY36-9662" fmla="*/ 116 h 232"/>
              <a:gd name="connsiteX37-9663" fmla="*/ 126 w 589"/>
              <a:gd name="connsiteY37-9664" fmla="*/ 127 h 232"/>
              <a:gd name="connsiteX38-9665" fmla="*/ 121 w 589"/>
              <a:gd name="connsiteY38-9666" fmla="*/ 132 h 232"/>
              <a:gd name="connsiteX39-9667" fmla="*/ 121 w 589"/>
              <a:gd name="connsiteY39-9668" fmla="*/ 137 h 232"/>
              <a:gd name="connsiteX40-9669" fmla="*/ 121 w 589"/>
              <a:gd name="connsiteY40-9670" fmla="*/ 142 h 232"/>
              <a:gd name="connsiteX41-9671" fmla="*/ 121 w 589"/>
              <a:gd name="connsiteY41-9672" fmla="*/ 142 h 232"/>
              <a:gd name="connsiteX42-9673" fmla="*/ 121 w 589"/>
              <a:gd name="connsiteY42-9674" fmla="*/ 148 h 232"/>
              <a:gd name="connsiteX43-9675" fmla="*/ 121 w 589"/>
              <a:gd name="connsiteY43-9676" fmla="*/ 148 h 232"/>
              <a:gd name="connsiteX44-9677" fmla="*/ 589 w 589"/>
              <a:gd name="connsiteY44-9678" fmla="*/ 137 h 232"/>
              <a:gd name="connsiteX45-9679" fmla="*/ 573 w 589"/>
              <a:gd name="connsiteY45-9680" fmla="*/ 137 h 232"/>
              <a:gd name="connsiteX46-9681" fmla="*/ 558 w 589"/>
              <a:gd name="connsiteY46-9682" fmla="*/ 137 h 232"/>
              <a:gd name="connsiteX47-9683" fmla="*/ 542 w 589"/>
              <a:gd name="connsiteY47-9684" fmla="*/ 142 h 232"/>
              <a:gd name="connsiteX48-9685" fmla="*/ 521 w 589"/>
              <a:gd name="connsiteY48-9686" fmla="*/ 142 h 232"/>
              <a:gd name="connsiteX49-9687" fmla="*/ 79 w 589"/>
              <a:gd name="connsiteY49-9688" fmla="*/ 221 h 232"/>
              <a:gd name="connsiteX50-9689" fmla="*/ 63 w 589"/>
              <a:gd name="connsiteY50-9690" fmla="*/ 227 h 232"/>
              <a:gd name="connsiteX51-9691" fmla="*/ 58 w 589"/>
              <a:gd name="connsiteY51-9692" fmla="*/ 227 h 232"/>
              <a:gd name="connsiteX52-9693" fmla="*/ 53 w 589"/>
              <a:gd name="connsiteY52-9694" fmla="*/ 227 h 232"/>
              <a:gd name="connsiteX53-9695" fmla="*/ 53 w 589"/>
              <a:gd name="connsiteY53-9696" fmla="*/ 232 h 232"/>
              <a:gd name="connsiteX54-9697" fmla="*/ 47 w 589"/>
              <a:gd name="connsiteY54-9698" fmla="*/ 232 h 232"/>
              <a:gd name="connsiteX55-9699" fmla="*/ 42 w 589"/>
              <a:gd name="connsiteY55-9700" fmla="*/ 227 h 232"/>
              <a:gd name="connsiteX56-9701" fmla="*/ 37 w 589"/>
              <a:gd name="connsiteY56-9702" fmla="*/ 227 h 232"/>
              <a:gd name="connsiteX57-9703" fmla="*/ 32 w 589"/>
              <a:gd name="connsiteY57-9704" fmla="*/ 221 h 232"/>
              <a:gd name="connsiteX58-9705" fmla="*/ 21 w 589"/>
              <a:gd name="connsiteY58-9706" fmla="*/ 216 h 232"/>
              <a:gd name="connsiteX59-9707" fmla="*/ 11 w 589"/>
              <a:gd name="connsiteY59-9708" fmla="*/ 206 h 232"/>
              <a:gd name="connsiteX60-9709" fmla="*/ 5 w 589"/>
              <a:gd name="connsiteY60-9710" fmla="*/ 200 h 232"/>
              <a:gd name="connsiteX61-9711" fmla="*/ 5 w 589"/>
              <a:gd name="connsiteY61-9712" fmla="*/ 190 h 232"/>
              <a:gd name="connsiteX62-9713" fmla="*/ 0 w 589"/>
              <a:gd name="connsiteY62-9714" fmla="*/ 185 h 232"/>
              <a:gd name="connsiteX63-9715" fmla="*/ 5 w 589"/>
              <a:gd name="connsiteY63-9716" fmla="*/ 179 h 232"/>
              <a:gd name="connsiteX64-9717" fmla="*/ 11 w 589"/>
              <a:gd name="connsiteY64-9718" fmla="*/ 174 h 232"/>
              <a:gd name="connsiteX65-9719" fmla="*/ 16 w 589"/>
              <a:gd name="connsiteY65-9720" fmla="*/ 169 h 232"/>
              <a:gd name="connsiteX66-9721" fmla="*/ 26 w 589"/>
              <a:gd name="connsiteY66-9722" fmla="*/ 158 h 232"/>
              <a:gd name="connsiteX67-9723" fmla="*/ 26 w 589"/>
              <a:gd name="connsiteY67-9724" fmla="*/ 158 h 232"/>
              <a:gd name="connsiteX0-9725" fmla="*/ 26 w 573"/>
              <a:gd name="connsiteY0-9726" fmla="*/ 158 h 232"/>
              <a:gd name="connsiteX1-9727" fmla="*/ 37 w 573"/>
              <a:gd name="connsiteY1-9728" fmla="*/ 148 h 232"/>
              <a:gd name="connsiteX2-9729" fmla="*/ 47 w 573"/>
              <a:gd name="connsiteY2-9730" fmla="*/ 137 h 232"/>
              <a:gd name="connsiteX3-9731" fmla="*/ 58 w 573"/>
              <a:gd name="connsiteY3-9732" fmla="*/ 121 h 232"/>
              <a:gd name="connsiteX4-9733" fmla="*/ 68 w 573"/>
              <a:gd name="connsiteY4-9734" fmla="*/ 100 h 232"/>
              <a:gd name="connsiteX5-9735" fmla="*/ 74 w 573"/>
              <a:gd name="connsiteY5-9736" fmla="*/ 79 h 232"/>
              <a:gd name="connsiteX6-9737" fmla="*/ 74 w 573"/>
              <a:gd name="connsiteY6-9738" fmla="*/ 74 h 232"/>
              <a:gd name="connsiteX7-9739" fmla="*/ 74 w 573"/>
              <a:gd name="connsiteY7-9740" fmla="*/ 63 h 232"/>
              <a:gd name="connsiteX8-9741" fmla="*/ 74 w 573"/>
              <a:gd name="connsiteY8-9742" fmla="*/ 58 h 232"/>
              <a:gd name="connsiteX9-9743" fmla="*/ 68 w 573"/>
              <a:gd name="connsiteY9-9744" fmla="*/ 48 h 232"/>
              <a:gd name="connsiteX10-9745" fmla="*/ 68 w 573"/>
              <a:gd name="connsiteY10-9746" fmla="*/ 42 h 232"/>
              <a:gd name="connsiteX11-9747" fmla="*/ 63 w 573"/>
              <a:gd name="connsiteY11-9748" fmla="*/ 37 h 232"/>
              <a:gd name="connsiteX12-9749" fmla="*/ 58 w 573"/>
              <a:gd name="connsiteY12-9750" fmla="*/ 32 h 232"/>
              <a:gd name="connsiteX13-9751" fmla="*/ 53 w 573"/>
              <a:gd name="connsiteY13-9752" fmla="*/ 27 h 232"/>
              <a:gd name="connsiteX14-9753" fmla="*/ 53 w 573"/>
              <a:gd name="connsiteY14-9754" fmla="*/ 21 h 232"/>
              <a:gd name="connsiteX15-9755" fmla="*/ 53 w 573"/>
              <a:gd name="connsiteY15-9756" fmla="*/ 21 h 232"/>
              <a:gd name="connsiteX16-9757" fmla="*/ 53 w 573"/>
              <a:gd name="connsiteY16-9758" fmla="*/ 11 h 232"/>
              <a:gd name="connsiteX17-9759" fmla="*/ 53 w 573"/>
              <a:gd name="connsiteY17-9760" fmla="*/ 11 h 232"/>
              <a:gd name="connsiteX18-9761" fmla="*/ 58 w 573"/>
              <a:gd name="connsiteY18-9762" fmla="*/ 5 h 232"/>
              <a:gd name="connsiteX19-9763" fmla="*/ 63 w 573"/>
              <a:gd name="connsiteY19-9764" fmla="*/ 5 h 232"/>
              <a:gd name="connsiteX20-9765" fmla="*/ 74 w 573"/>
              <a:gd name="connsiteY20-9766" fmla="*/ 0 h 232"/>
              <a:gd name="connsiteX21-9767" fmla="*/ 79 w 573"/>
              <a:gd name="connsiteY21-9768" fmla="*/ 0 h 232"/>
              <a:gd name="connsiteX22-9769" fmla="*/ 89 w 573"/>
              <a:gd name="connsiteY22-9770" fmla="*/ 0 h 232"/>
              <a:gd name="connsiteX23-9771" fmla="*/ 100 w 573"/>
              <a:gd name="connsiteY23-9772" fmla="*/ 5 h 232"/>
              <a:gd name="connsiteX24-9773" fmla="*/ 116 w 573"/>
              <a:gd name="connsiteY24-9774" fmla="*/ 11 h 232"/>
              <a:gd name="connsiteX25-9775" fmla="*/ 126 w 573"/>
              <a:gd name="connsiteY25-9776" fmla="*/ 16 h 232"/>
              <a:gd name="connsiteX26-9777" fmla="*/ 137 w 573"/>
              <a:gd name="connsiteY26-9778" fmla="*/ 21 h 232"/>
              <a:gd name="connsiteX27-9779" fmla="*/ 142 w 573"/>
              <a:gd name="connsiteY27-9780" fmla="*/ 32 h 232"/>
              <a:gd name="connsiteX28-9781" fmla="*/ 147 w 573"/>
              <a:gd name="connsiteY28-9782" fmla="*/ 37 h 232"/>
              <a:gd name="connsiteX29-9783" fmla="*/ 153 w 573"/>
              <a:gd name="connsiteY29-9784" fmla="*/ 42 h 232"/>
              <a:gd name="connsiteX30-9785" fmla="*/ 153 w 573"/>
              <a:gd name="connsiteY30-9786" fmla="*/ 48 h 232"/>
              <a:gd name="connsiteX31-9787" fmla="*/ 153 w 573"/>
              <a:gd name="connsiteY31-9788" fmla="*/ 53 h 232"/>
              <a:gd name="connsiteX32-9789" fmla="*/ 147 w 573"/>
              <a:gd name="connsiteY32-9790" fmla="*/ 69 h 232"/>
              <a:gd name="connsiteX33-9791" fmla="*/ 142 w 573"/>
              <a:gd name="connsiteY33-9792" fmla="*/ 84 h 232"/>
              <a:gd name="connsiteX34-9793" fmla="*/ 137 w 573"/>
              <a:gd name="connsiteY34-9794" fmla="*/ 100 h 232"/>
              <a:gd name="connsiteX35-9795" fmla="*/ 132 w 573"/>
              <a:gd name="connsiteY35-9796" fmla="*/ 111 h 232"/>
              <a:gd name="connsiteX36-9797" fmla="*/ 126 w 573"/>
              <a:gd name="connsiteY36-9798" fmla="*/ 116 h 232"/>
              <a:gd name="connsiteX37-9799" fmla="*/ 126 w 573"/>
              <a:gd name="connsiteY37-9800" fmla="*/ 127 h 232"/>
              <a:gd name="connsiteX38-9801" fmla="*/ 121 w 573"/>
              <a:gd name="connsiteY38-9802" fmla="*/ 132 h 232"/>
              <a:gd name="connsiteX39-9803" fmla="*/ 121 w 573"/>
              <a:gd name="connsiteY39-9804" fmla="*/ 137 h 232"/>
              <a:gd name="connsiteX40-9805" fmla="*/ 121 w 573"/>
              <a:gd name="connsiteY40-9806" fmla="*/ 142 h 232"/>
              <a:gd name="connsiteX41-9807" fmla="*/ 121 w 573"/>
              <a:gd name="connsiteY41-9808" fmla="*/ 142 h 232"/>
              <a:gd name="connsiteX42-9809" fmla="*/ 121 w 573"/>
              <a:gd name="connsiteY42-9810" fmla="*/ 148 h 232"/>
              <a:gd name="connsiteX43-9811" fmla="*/ 121 w 573"/>
              <a:gd name="connsiteY43-9812" fmla="*/ 148 h 232"/>
              <a:gd name="connsiteX44-9813" fmla="*/ 573 w 573"/>
              <a:gd name="connsiteY44-9814" fmla="*/ 137 h 232"/>
              <a:gd name="connsiteX45-9815" fmla="*/ 558 w 573"/>
              <a:gd name="connsiteY45-9816" fmla="*/ 137 h 232"/>
              <a:gd name="connsiteX46-9817" fmla="*/ 542 w 573"/>
              <a:gd name="connsiteY46-9818" fmla="*/ 142 h 232"/>
              <a:gd name="connsiteX47-9819" fmla="*/ 521 w 573"/>
              <a:gd name="connsiteY47-9820" fmla="*/ 142 h 232"/>
              <a:gd name="connsiteX48-9821" fmla="*/ 79 w 573"/>
              <a:gd name="connsiteY48-9822" fmla="*/ 221 h 232"/>
              <a:gd name="connsiteX49-9823" fmla="*/ 63 w 573"/>
              <a:gd name="connsiteY49-9824" fmla="*/ 227 h 232"/>
              <a:gd name="connsiteX50-9825" fmla="*/ 58 w 573"/>
              <a:gd name="connsiteY50-9826" fmla="*/ 227 h 232"/>
              <a:gd name="connsiteX51-9827" fmla="*/ 53 w 573"/>
              <a:gd name="connsiteY51-9828" fmla="*/ 227 h 232"/>
              <a:gd name="connsiteX52-9829" fmla="*/ 53 w 573"/>
              <a:gd name="connsiteY52-9830" fmla="*/ 232 h 232"/>
              <a:gd name="connsiteX53-9831" fmla="*/ 47 w 573"/>
              <a:gd name="connsiteY53-9832" fmla="*/ 232 h 232"/>
              <a:gd name="connsiteX54-9833" fmla="*/ 42 w 573"/>
              <a:gd name="connsiteY54-9834" fmla="*/ 227 h 232"/>
              <a:gd name="connsiteX55-9835" fmla="*/ 37 w 573"/>
              <a:gd name="connsiteY55-9836" fmla="*/ 227 h 232"/>
              <a:gd name="connsiteX56-9837" fmla="*/ 32 w 573"/>
              <a:gd name="connsiteY56-9838" fmla="*/ 221 h 232"/>
              <a:gd name="connsiteX57-9839" fmla="*/ 21 w 573"/>
              <a:gd name="connsiteY57-9840" fmla="*/ 216 h 232"/>
              <a:gd name="connsiteX58-9841" fmla="*/ 11 w 573"/>
              <a:gd name="connsiteY58-9842" fmla="*/ 206 h 232"/>
              <a:gd name="connsiteX59-9843" fmla="*/ 5 w 573"/>
              <a:gd name="connsiteY59-9844" fmla="*/ 200 h 232"/>
              <a:gd name="connsiteX60-9845" fmla="*/ 5 w 573"/>
              <a:gd name="connsiteY60-9846" fmla="*/ 190 h 232"/>
              <a:gd name="connsiteX61-9847" fmla="*/ 0 w 573"/>
              <a:gd name="connsiteY61-9848" fmla="*/ 185 h 232"/>
              <a:gd name="connsiteX62-9849" fmla="*/ 5 w 573"/>
              <a:gd name="connsiteY62-9850" fmla="*/ 179 h 232"/>
              <a:gd name="connsiteX63-9851" fmla="*/ 11 w 573"/>
              <a:gd name="connsiteY63-9852" fmla="*/ 174 h 232"/>
              <a:gd name="connsiteX64-9853" fmla="*/ 16 w 573"/>
              <a:gd name="connsiteY64-9854" fmla="*/ 169 h 232"/>
              <a:gd name="connsiteX65-9855" fmla="*/ 26 w 573"/>
              <a:gd name="connsiteY65-9856" fmla="*/ 158 h 232"/>
              <a:gd name="connsiteX66-9857" fmla="*/ 26 w 573"/>
              <a:gd name="connsiteY66-9858" fmla="*/ 158 h 232"/>
              <a:gd name="connsiteX0-9859" fmla="*/ 26 w 558"/>
              <a:gd name="connsiteY0-9860" fmla="*/ 158 h 232"/>
              <a:gd name="connsiteX1-9861" fmla="*/ 37 w 558"/>
              <a:gd name="connsiteY1-9862" fmla="*/ 148 h 232"/>
              <a:gd name="connsiteX2-9863" fmla="*/ 47 w 558"/>
              <a:gd name="connsiteY2-9864" fmla="*/ 137 h 232"/>
              <a:gd name="connsiteX3-9865" fmla="*/ 58 w 558"/>
              <a:gd name="connsiteY3-9866" fmla="*/ 121 h 232"/>
              <a:gd name="connsiteX4-9867" fmla="*/ 68 w 558"/>
              <a:gd name="connsiteY4-9868" fmla="*/ 100 h 232"/>
              <a:gd name="connsiteX5-9869" fmla="*/ 74 w 558"/>
              <a:gd name="connsiteY5-9870" fmla="*/ 79 h 232"/>
              <a:gd name="connsiteX6-9871" fmla="*/ 74 w 558"/>
              <a:gd name="connsiteY6-9872" fmla="*/ 74 h 232"/>
              <a:gd name="connsiteX7-9873" fmla="*/ 74 w 558"/>
              <a:gd name="connsiteY7-9874" fmla="*/ 63 h 232"/>
              <a:gd name="connsiteX8-9875" fmla="*/ 74 w 558"/>
              <a:gd name="connsiteY8-9876" fmla="*/ 58 h 232"/>
              <a:gd name="connsiteX9-9877" fmla="*/ 68 w 558"/>
              <a:gd name="connsiteY9-9878" fmla="*/ 48 h 232"/>
              <a:gd name="connsiteX10-9879" fmla="*/ 68 w 558"/>
              <a:gd name="connsiteY10-9880" fmla="*/ 42 h 232"/>
              <a:gd name="connsiteX11-9881" fmla="*/ 63 w 558"/>
              <a:gd name="connsiteY11-9882" fmla="*/ 37 h 232"/>
              <a:gd name="connsiteX12-9883" fmla="*/ 58 w 558"/>
              <a:gd name="connsiteY12-9884" fmla="*/ 32 h 232"/>
              <a:gd name="connsiteX13-9885" fmla="*/ 53 w 558"/>
              <a:gd name="connsiteY13-9886" fmla="*/ 27 h 232"/>
              <a:gd name="connsiteX14-9887" fmla="*/ 53 w 558"/>
              <a:gd name="connsiteY14-9888" fmla="*/ 21 h 232"/>
              <a:gd name="connsiteX15-9889" fmla="*/ 53 w 558"/>
              <a:gd name="connsiteY15-9890" fmla="*/ 21 h 232"/>
              <a:gd name="connsiteX16-9891" fmla="*/ 53 w 558"/>
              <a:gd name="connsiteY16-9892" fmla="*/ 11 h 232"/>
              <a:gd name="connsiteX17-9893" fmla="*/ 53 w 558"/>
              <a:gd name="connsiteY17-9894" fmla="*/ 11 h 232"/>
              <a:gd name="connsiteX18-9895" fmla="*/ 58 w 558"/>
              <a:gd name="connsiteY18-9896" fmla="*/ 5 h 232"/>
              <a:gd name="connsiteX19-9897" fmla="*/ 63 w 558"/>
              <a:gd name="connsiteY19-9898" fmla="*/ 5 h 232"/>
              <a:gd name="connsiteX20-9899" fmla="*/ 74 w 558"/>
              <a:gd name="connsiteY20-9900" fmla="*/ 0 h 232"/>
              <a:gd name="connsiteX21-9901" fmla="*/ 79 w 558"/>
              <a:gd name="connsiteY21-9902" fmla="*/ 0 h 232"/>
              <a:gd name="connsiteX22-9903" fmla="*/ 89 w 558"/>
              <a:gd name="connsiteY22-9904" fmla="*/ 0 h 232"/>
              <a:gd name="connsiteX23-9905" fmla="*/ 100 w 558"/>
              <a:gd name="connsiteY23-9906" fmla="*/ 5 h 232"/>
              <a:gd name="connsiteX24-9907" fmla="*/ 116 w 558"/>
              <a:gd name="connsiteY24-9908" fmla="*/ 11 h 232"/>
              <a:gd name="connsiteX25-9909" fmla="*/ 126 w 558"/>
              <a:gd name="connsiteY25-9910" fmla="*/ 16 h 232"/>
              <a:gd name="connsiteX26-9911" fmla="*/ 137 w 558"/>
              <a:gd name="connsiteY26-9912" fmla="*/ 21 h 232"/>
              <a:gd name="connsiteX27-9913" fmla="*/ 142 w 558"/>
              <a:gd name="connsiteY27-9914" fmla="*/ 32 h 232"/>
              <a:gd name="connsiteX28-9915" fmla="*/ 147 w 558"/>
              <a:gd name="connsiteY28-9916" fmla="*/ 37 h 232"/>
              <a:gd name="connsiteX29-9917" fmla="*/ 153 w 558"/>
              <a:gd name="connsiteY29-9918" fmla="*/ 42 h 232"/>
              <a:gd name="connsiteX30-9919" fmla="*/ 153 w 558"/>
              <a:gd name="connsiteY30-9920" fmla="*/ 48 h 232"/>
              <a:gd name="connsiteX31-9921" fmla="*/ 153 w 558"/>
              <a:gd name="connsiteY31-9922" fmla="*/ 53 h 232"/>
              <a:gd name="connsiteX32-9923" fmla="*/ 147 w 558"/>
              <a:gd name="connsiteY32-9924" fmla="*/ 69 h 232"/>
              <a:gd name="connsiteX33-9925" fmla="*/ 142 w 558"/>
              <a:gd name="connsiteY33-9926" fmla="*/ 84 h 232"/>
              <a:gd name="connsiteX34-9927" fmla="*/ 137 w 558"/>
              <a:gd name="connsiteY34-9928" fmla="*/ 100 h 232"/>
              <a:gd name="connsiteX35-9929" fmla="*/ 132 w 558"/>
              <a:gd name="connsiteY35-9930" fmla="*/ 111 h 232"/>
              <a:gd name="connsiteX36-9931" fmla="*/ 126 w 558"/>
              <a:gd name="connsiteY36-9932" fmla="*/ 116 h 232"/>
              <a:gd name="connsiteX37-9933" fmla="*/ 126 w 558"/>
              <a:gd name="connsiteY37-9934" fmla="*/ 127 h 232"/>
              <a:gd name="connsiteX38-9935" fmla="*/ 121 w 558"/>
              <a:gd name="connsiteY38-9936" fmla="*/ 132 h 232"/>
              <a:gd name="connsiteX39-9937" fmla="*/ 121 w 558"/>
              <a:gd name="connsiteY39-9938" fmla="*/ 137 h 232"/>
              <a:gd name="connsiteX40-9939" fmla="*/ 121 w 558"/>
              <a:gd name="connsiteY40-9940" fmla="*/ 142 h 232"/>
              <a:gd name="connsiteX41-9941" fmla="*/ 121 w 558"/>
              <a:gd name="connsiteY41-9942" fmla="*/ 142 h 232"/>
              <a:gd name="connsiteX42-9943" fmla="*/ 121 w 558"/>
              <a:gd name="connsiteY42-9944" fmla="*/ 148 h 232"/>
              <a:gd name="connsiteX43-9945" fmla="*/ 121 w 558"/>
              <a:gd name="connsiteY43-9946" fmla="*/ 148 h 232"/>
              <a:gd name="connsiteX44-9947" fmla="*/ 558 w 558"/>
              <a:gd name="connsiteY44-9948" fmla="*/ 137 h 232"/>
              <a:gd name="connsiteX45-9949" fmla="*/ 542 w 558"/>
              <a:gd name="connsiteY45-9950" fmla="*/ 142 h 232"/>
              <a:gd name="connsiteX46-9951" fmla="*/ 521 w 558"/>
              <a:gd name="connsiteY46-9952" fmla="*/ 142 h 232"/>
              <a:gd name="connsiteX47-9953" fmla="*/ 79 w 558"/>
              <a:gd name="connsiteY47-9954" fmla="*/ 221 h 232"/>
              <a:gd name="connsiteX48-9955" fmla="*/ 63 w 558"/>
              <a:gd name="connsiteY48-9956" fmla="*/ 227 h 232"/>
              <a:gd name="connsiteX49-9957" fmla="*/ 58 w 558"/>
              <a:gd name="connsiteY49-9958" fmla="*/ 227 h 232"/>
              <a:gd name="connsiteX50-9959" fmla="*/ 53 w 558"/>
              <a:gd name="connsiteY50-9960" fmla="*/ 227 h 232"/>
              <a:gd name="connsiteX51-9961" fmla="*/ 53 w 558"/>
              <a:gd name="connsiteY51-9962" fmla="*/ 232 h 232"/>
              <a:gd name="connsiteX52-9963" fmla="*/ 47 w 558"/>
              <a:gd name="connsiteY52-9964" fmla="*/ 232 h 232"/>
              <a:gd name="connsiteX53-9965" fmla="*/ 42 w 558"/>
              <a:gd name="connsiteY53-9966" fmla="*/ 227 h 232"/>
              <a:gd name="connsiteX54-9967" fmla="*/ 37 w 558"/>
              <a:gd name="connsiteY54-9968" fmla="*/ 227 h 232"/>
              <a:gd name="connsiteX55-9969" fmla="*/ 32 w 558"/>
              <a:gd name="connsiteY55-9970" fmla="*/ 221 h 232"/>
              <a:gd name="connsiteX56-9971" fmla="*/ 21 w 558"/>
              <a:gd name="connsiteY56-9972" fmla="*/ 216 h 232"/>
              <a:gd name="connsiteX57-9973" fmla="*/ 11 w 558"/>
              <a:gd name="connsiteY57-9974" fmla="*/ 206 h 232"/>
              <a:gd name="connsiteX58-9975" fmla="*/ 5 w 558"/>
              <a:gd name="connsiteY58-9976" fmla="*/ 200 h 232"/>
              <a:gd name="connsiteX59-9977" fmla="*/ 5 w 558"/>
              <a:gd name="connsiteY59-9978" fmla="*/ 190 h 232"/>
              <a:gd name="connsiteX60-9979" fmla="*/ 0 w 558"/>
              <a:gd name="connsiteY60-9980" fmla="*/ 185 h 232"/>
              <a:gd name="connsiteX61-9981" fmla="*/ 5 w 558"/>
              <a:gd name="connsiteY61-9982" fmla="*/ 179 h 232"/>
              <a:gd name="connsiteX62-9983" fmla="*/ 11 w 558"/>
              <a:gd name="connsiteY62-9984" fmla="*/ 174 h 232"/>
              <a:gd name="connsiteX63-9985" fmla="*/ 16 w 558"/>
              <a:gd name="connsiteY63-9986" fmla="*/ 169 h 232"/>
              <a:gd name="connsiteX64-9987" fmla="*/ 26 w 558"/>
              <a:gd name="connsiteY64-9988" fmla="*/ 158 h 232"/>
              <a:gd name="connsiteX65-9989" fmla="*/ 26 w 558"/>
              <a:gd name="connsiteY65-9990" fmla="*/ 158 h 232"/>
              <a:gd name="connsiteX0-9991" fmla="*/ 26 w 542"/>
              <a:gd name="connsiteY0-9992" fmla="*/ 158 h 232"/>
              <a:gd name="connsiteX1-9993" fmla="*/ 37 w 542"/>
              <a:gd name="connsiteY1-9994" fmla="*/ 148 h 232"/>
              <a:gd name="connsiteX2-9995" fmla="*/ 47 w 542"/>
              <a:gd name="connsiteY2-9996" fmla="*/ 137 h 232"/>
              <a:gd name="connsiteX3-9997" fmla="*/ 58 w 542"/>
              <a:gd name="connsiteY3-9998" fmla="*/ 121 h 232"/>
              <a:gd name="connsiteX4-9999" fmla="*/ 68 w 542"/>
              <a:gd name="connsiteY4-10000" fmla="*/ 100 h 232"/>
              <a:gd name="connsiteX5-10001" fmla="*/ 74 w 542"/>
              <a:gd name="connsiteY5-10002" fmla="*/ 79 h 232"/>
              <a:gd name="connsiteX6-10003" fmla="*/ 74 w 542"/>
              <a:gd name="connsiteY6-10004" fmla="*/ 74 h 232"/>
              <a:gd name="connsiteX7-10005" fmla="*/ 74 w 542"/>
              <a:gd name="connsiteY7-10006" fmla="*/ 63 h 232"/>
              <a:gd name="connsiteX8-10007" fmla="*/ 74 w 542"/>
              <a:gd name="connsiteY8-10008" fmla="*/ 58 h 232"/>
              <a:gd name="connsiteX9-10009" fmla="*/ 68 w 542"/>
              <a:gd name="connsiteY9-10010" fmla="*/ 48 h 232"/>
              <a:gd name="connsiteX10-10011" fmla="*/ 68 w 542"/>
              <a:gd name="connsiteY10-10012" fmla="*/ 42 h 232"/>
              <a:gd name="connsiteX11-10013" fmla="*/ 63 w 542"/>
              <a:gd name="connsiteY11-10014" fmla="*/ 37 h 232"/>
              <a:gd name="connsiteX12-10015" fmla="*/ 58 w 542"/>
              <a:gd name="connsiteY12-10016" fmla="*/ 32 h 232"/>
              <a:gd name="connsiteX13-10017" fmla="*/ 53 w 542"/>
              <a:gd name="connsiteY13-10018" fmla="*/ 27 h 232"/>
              <a:gd name="connsiteX14-10019" fmla="*/ 53 w 542"/>
              <a:gd name="connsiteY14-10020" fmla="*/ 21 h 232"/>
              <a:gd name="connsiteX15-10021" fmla="*/ 53 w 542"/>
              <a:gd name="connsiteY15-10022" fmla="*/ 21 h 232"/>
              <a:gd name="connsiteX16-10023" fmla="*/ 53 w 542"/>
              <a:gd name="connsiteY16-10024" fmla="*/ 11 h 232"/>
              <a:gd name="connsiteX17-10025" fmla="*/ 53 w 542"/>
              <a:gd name="connsiteY17-10026" fmla="*/ 11 h 232"/>
              <a:gd name="connsiteX18-10027" fmla="*/ 58 w 542"/>
              <a:gd name="connsiteY18-10028" fmla="*/ 5 h 232"/>
              <a:gd name="connsiteX19-10029" fmla="*/ 63 w 542"/>
              <a:gd name="connsiteY19-10030" fmla="*/ 5 h 232"/>
              <a:gd name="connsiteX20-10031" fmla="*/ 74 w 542"/>
              <a:gd name="connsiteY20-10032" fmla="*/ 0 h 232"/>
              <a:gd name="connsiteX21-10033" fmla="*/ 79 w 542"/>
              <a:gd name="connsiteY21-10034" fmla="*/ 0 h 232"/>
              <a:gd name="connsiteX22-10035" fmla="*/ 89 w 542"/>
              <a:gd name="connsiteY22-10036" fmla="*/ 0 h 232"/>
              <a:gd name="connsiteX23-10037" fmla="*/ 100 w 542"/>
              <a:gd name="connsiteY23-10038" fmla="*/ 5 h 232"/>
              <a:gd name="connsiteX24-10039" fmla="*/ 116 w 542"/>
              <a:gd name="connsiteY24-10040" fmla="*/ 11 h 232"/>
              <a:gd name="connsiteX25-10041" fmla="*/ 126 w 542"/>
              <a:gd name="connsiteY25-10042" fmla="*/ 16 h 232"/>
              <a:gd name="connsiteX26-10043" fmla="*/ 137 w 542"/>
              <a:gd name="connsiteY26-10044" fmla="*/ 21 h 232"/>
              <a:gd name="connsiteX27-10045" fmla="*/ 142 w 542"/>
              <a:gd name="connsiteY27-10046" fmla="*/ 32 h 232"/>
              <a:gd name="connsiteX28-10047" fmla="*/ 147 w 542"/>
              <a:gd name="connsiteY28-10048" fmla="*/ 37 h 232"/>
              <a:gd name="connsiteX29-10049" fmla="*/ 153 w 542"/>
              <a:gd name="connsiteY29-10050" fmla="*/ 42 h 232"/>
              <a:gd name="connsiteX30-10051" fmla="*/ 153 w 542"/>
              <a:gd name="connsiteY30-10052" fmla="*/ 48 h 232"/>
              <a:gd name="connsiteX31-10053" fmla="*/ 153 w 542"/>
              <a:gd name="connsiteY31-10054" fmla="*/ 53 h 232"/>
              <a:gd name="connsiteX32-10055" fmla="*/ 147 w 542"/>
              <a:gd name="connsiteY32-10056" fmla="*/ 69 h 232"/>
              <a:gd name="connsiteX33-10057" fmla="*/ 142 w 542"/>
              <a:gd name="connsiteY33-10058" fmla="*/ 84 h 232"/>
              <a:gd name="connsiteX34-10059" fmla="*/ 137 w 542"/>
              <a:gd name="connsiteY34-10060" fmla="*/ 100 h 232"/>
              <a:gd name="connsiteX35-10061" fmla="*/ 132 w 542"/>
              <a:gd name="connsiteY35-10062" fmla="*/ 111 h 232"/>
              <a:gd name="connsiteX36-10063" fmla="*/ 126 w 542"/>
              <a:gd name="connsiteY36-10064" fmla="*/ 116 h 232"/>
              <a:gd name="connsiteX37-10065" fmla="*/ 126 w 542"/>
              <a:gd name="connsiteY37-10066" fmla="*/ 127 h 232"/>
              <a:gd name="connsiteX38-10067" fmla="*/ 121 w 542"/>
              <a:gd name="connsiteY38-10068" fmla="*/ 132 h 232"/>
              <a:gd name="connsiteX39-10069" fmla="*/ 121 w 542"/>
              <a:gd name="connsiteY39-10070" fmla="*/ 137 h 232"/>
              <a:gd name="connsiteX40-10071" fmla="*/ 121 w 542"/>
              <a:gd name="connsiteY40-10072" fmla="*/ 142 h 232"/>
              <a:gd name="connsiteX41-10073" fmla="*/ 121 w 542"/>
              <a:gd name="connsiteY41-10074" fmla="*/ 142 h 232"/>
              <a:gd name="connsiteX42-10075" fmla="*/ 121 w 542"/>
              <a:gd name="connsiteY42-10076" fmla="*/ 148 h 232"/>
              <a:gd name="connsiteX43-10077" fmla="*/ 121 w 542"/>
              <a:gd name="connsiteY43-10078" fmla="*/ 148 h 232"/>
              <a:gd name="connsiteX44-10079" fmla="*/ 542 w 542"/>
              <a:gd name="connsiteY44-10080" fmla="*/ 142 h 232"/>
              <a:gd name="connsiteX45-10081" fmla="*/ 521 w 542"/>
              <a:gd name="connsiteY45-10082" fmla="*/ 142 h 232"/>
              <a:gd name="connsiteX46-10083" fmla="*/ 79 w 542"/>
              <a:gd name="connsiteY46-10084" fmla="*/ 221 h 232"/>
              <a:gd name="connsiteX47-10085" fmla="*/ 63 w 542"/>
              <a:gd name="connsiteY47-10086" fmla="*/ 227 h 232"/>
              <a:gd name="connsiteX48-10087" fmla="*/ 58 w 542"/>
              <a:gd name="connsiteY48-10088" fmla="*/ 227 h 232"/>
              <a:gd name="connsiteX49-10089" fmla="*/ 53 w 542"/>
              <a:gd name="connsiteY49-10090" fmla="*/ 227 h 232"/>
              <a:gd name="connsiteX50-10091" fmla="*/ 53 w 542"/>
              <a:gd name="connsiteY50-10092" fmla="*/ 232 h 232"/>
              <a:gd name="connsiteX51-10093" fmla="*/ 47 w 542"/>
              <a:gd name="connsiteY51-10094" fmla="*/ 232 h 232"/>
              <a:gd name="connsiteX52-10095" fmla="*/ 42 w 542"/>
              <a:gd name="connsiteY52-10096" fmla="*/ 227 h 232"/>
              <a:gd name="connsiteX53-10097" fmla="*/ 37 w 542"/>
              <a:gd name="connsiteY53-10098" fmla="*/ 227 h 232"/>
              <a:gd name="connsiteX54-10099" fmla="*/ 32 w 542"/>
              <a:gd name="connsiteY54-10100" fmla="*/ 221 h 232"/>
              <a:gd name="connsiteX55-10101" fmla="*/ 21 w 542"/>
              <a:gd name="connsiteY55-10102" fmla="*/ 216 h 232"/>
              <a:gd name="connsiteX56-10103" fmla="*/ 11 w 542"/>
              <a:gd name="connsiteY56-10104" fmla="*/ 206 h 232"/>
              <a:gd name="connsiteX57-10105" fmla="*/ 5 w 542"/>
              <a:gd name="connsiteY57-10106" fmla="*/ 200 h 232"/>
              <a:gd name="connsiteX58-10107" fmla="*/ 5 w 542"/>
              <a:gd name="connsiteY58-10108" fmla="*/ 190 h 232"/>
              <a:gd name="connsiteX59-10109" fmla="*/ 0 w 542"/>
              <a:gd name="connsiteY59-10110" fmla="*/ 185 h 232"/>
              <a:gd name="connsiteX60-10111" fmla="*/ 5 w 542"/>
              <a:gd name="connsiteY60-10112" fmla="*/ 179 h 232"/>
              <a:gd name="connsiteX61-10113" fmla="*/ 11 w 542"/>
              <a:gd name="connsiteY61-10114" fmla="*/ 174 h 232"/>
              <a:gd name="connsiteX62-10115" fmla="*/ 16 w 542"/>
              <a:gd name="connsiteY62-10116" fmla="*/ 169 h 232"/>
              <a:gd name="connsiteX63-10117" fmla="*/ 26 w 542"/>
              <a:gd name="connsiteY63-10118" fmla="*/ 158 h 232"/>
              <a:gd name="connsiteX64-10119" fmla="*/ 26 w 542"/>
              <a:gd name="connsiteY64-10120" fmla="*/ 158 h 232"/>
              <a:gd name="connsiteX0-10121" fmla="*/ 26 w 521"/>
              <a:gd name="connsiteY0-10122" fmla="*/ 158 h 232"/>
              <a:gd name="connsiteX1-10123" fmla="*/ 37 w 521"/>
              <a:gd name="connsiteY1-10124" fmla="*/ 148 h 232"/>
              <a:gd name="connsiteX2-10125" fmla="*/ 47 w 521"/>
              <a:gd name="connsiteY2-10126" fmla="*/ 137 h 232"/>
              <a:gd name="connsiteX3-10127" fmla="*/ 58 w 521"/>
              <a:gd name="connsiteY3-10128" fmla="*/ 121 h 232"/>
              <a:gd name="connsiteX4-10129" fmla="*/ 68 w 521"/>
              <a:gd name="connsiteY4-10130" fmla="*/ 100 h 232"/>
              <a:gd name="connsiteX5-10131" fmla="*/ 74 w 521"/>
              <a:gd name="connsiteY5-10132" fmla="*/ 79 h 232"/>
              <a:gd name="connsiteX6-10133" fmla="*/ 74 w 521"/>
              <a:gd name="connsiteY6-10134" fmla="*/ 74 h 232"/>
              <a:gd name="connsiteX7-10135" fmla="*/ 74 w 521"/>
              <a:gd name="connsiteY7-10136" fmla="*/ 63 h 232"/>
              <a:gd name="connsiteX8-10137" fmla="*/ 74 w 521"/>
              <a:gd name="connsiteY8-10138" fmla="*/ 58 h 232"/>
              <a:gd name="connsiteX9-10139" fmla="*/ 68 w 521"/>
              <a:gd name="connsiteY9-10140" fmla="*/ 48 h 232"/>
              <a:gd name="connsiteX10-10141" fmla="*/ 68 w 521"/>
              <a:gd name="connsiteY10-10142" fmla="*/ 42 h 232"/>
              <a:gd name="connsiteX11-10143" fmla="*/ 63 w 521"/>
              <a:gd name="connsiteY11-10144" fmla="*/ 37 h 232"/>
              <a:gd name="connsiteX12-10145" fmla="*/ 58 w 521"/>
              <a:gd name="connsiteY12-10146" fmla="*/ 32 h 232"/>
              <a:gd name="connsiteX13-10147" fmla="*/ 53 w 521"/>
              <a:gd name="connsiteY13-10148" fmla="*/ 27 h 232"/>
              <a:gd name="connsiteX14-10149" fmla="*/ 53 w 521"/>
              <a:gd name="connsiteY14-10150" fmla="*/ 21 h 232"/>
              <a:gd name="connsiteX15-10151" fmla="*/ 53 w 521"/>
              <a:gd name="connsiteY15-10152" fmla="*/ 21 h 232"/>
              <a:gd name="connsiteX16-10153" fmla="*/ 53 w 521"/>
              <a:gd name="connsiteY16-10154" fmla="*/ 11 h 232"/>
              <a:gd name="connsiteX17-10155" fmla="*/ 53 w 521"/>
              <a:gd name="connsiteY17-10156" fmla="*/ 11 h 232"/>
              <a:gd name="connsiteX18-10157" fmla="*/ 58 w 521"/>
              <a:gd name="connsiteY18-10158" fmla="*/ 5 h 232"/>
              <a:gd name="connsiteX19-10159" fmla="*/ 63 w 521"/>
              <a:gd name="connsiteY19-10160" fmla="*/ 5 h 232"/>
              <a:gd name="connsiteX20-10161" fmla="*/ 74 w 521"/>
              <a:gd name="connsiteY20-10162" fmla="*/ 0 h 232"/>
              <a:gd name="connsiteX21-10163" fmla="*/ 79 w 521"/>
              <a:gd name="connsiteY21-10164" fmla="*/ 0 h 232"/>
              <a:gd name="connsiteX22-10165" fmla="*/ 89 w 521"/>
              <a:gd name="connsiteY22-10166" fmla="*/ 0 h 232"/>
              <a:gd name="connsiteX23-10167" fmla="*/ 100 w 521"/>
              <a:gd name="connsiteY23-10168" fmla="*/ 5 h 232"/>
              <a:gd name="connsiteX24-10169" fmla="*/ 116 w 521"/>
              <a:gd name="connsiteY24-10170" fmla="*/ 11 h 232"/>
              <a:gd name="connsiteX25-10171" fmla="*/ 126 w 521"/>
              <a:gd name="connsiteY25-10172" fmla="*/ 16 h 232"/>
              <a:gd name="connsiteX26-10173" fmla="*/ 137 w 521"/>
              <a:gd name="connsiteY26-10174" fmla="*/ 21 h 232"/>
              <a:gd name="connsiteX27-10175" fmla="*/ 142 w 521"/>
              <a:gd name="connsiteY27-10176" fmla="*/ 32 h 232"/>
              <a:gd name="connsiteX28-10177" fmla="*/ 147 w 521"/>
              <a:gd name="connsiteY28-10178" fmla="*/ 37 h 232"/>
              <a:gd name="connsiteX29-10179" fmla="*/ 153 w 521"/>
              <a:gd name="connsiteY29-10180" fmla="*/ 42 h 232"/>
              <a:gd name="connsiteX30-10181" fmla="*/ 153 w 521"/>
              <a:gd name="connsiteY30-10182" fmla="*/ 48 h 232"/>
              <a:gd name="connsiteX31-10183" fmla="*/ 153 w 521"/>
              <a:gd name="connsiteY31-10184" fmla="*/ 53 h 232"/>
              <a:gd name="connsiteX32-10185" fmla="*/ 147 w 521"/>
              <a:gd name="connsiteY32-10186" fmla="*/ 69 h 232"/>
              <a:gd name="connsiteX33-10187" fmla="*/ 142 w 521"/>
              <a:gd name="connsiteY33-10188" fmla="*/ 84 h 232"/>
              <a:gd name="connsiteX34-10189" fmla="*/ 137 w 521"/>
              <a:gd name="connsiteY34-10190" fmla="*/ 100 h 232"/>
              <a:gd name="connsiteX35-10191" fmla="*/ 132 w 521"/>
              <a:gd name="connsiteY35-10192" fmla="*/ 111 h 232"/>
              <a:gd name="connsiteX36-10193" fmla="*/ 126 w 521"/>
              <a:gd name="connsiteY36-10194" fmla="*/ 116 h 232"/>
              <a:gd name="connsiteX37-10195" fmla="*/ 126 w 521"/>
              <a:gd name="connsiteY37-10196" fmla="*/ 127 h 232"/>
              <a:gd name="connsiteX38-10197" fmla="*/ 121 w 521"/>
              <a:gd name="connsiteY38-10198" fmla="*/ 132 h 232"/>
              <a:gd name="connsiteX39-10199" fmla="*/ 121 w 521"/>
              <a:gd name="connsiteY39-10200" fmla="*/ 137 h 232"/>
              <a:gd name="connsiteX40-10201" fmla="*/ 121 w 521"/>
              <a:gd name="connsiteY40-10202" fmla="*/ 142 h 232"/>
              <a:gd name="connsiteX41-10203" fmla="*/ 121 w 521"/>
              <a:gd name="connsiteY41-10204" fmla="*/ 142 h 232"/>
              <a:gd name="connsiteX42-10205" fmla="*/ 121 w 521"/>
              <a:gd name="connsiteY42-10206" fmla="*/ 148 h 232"/>
              <a:gd name="connsiteX43-10207" fmla="*/ 121 w 521"/>
              <a:gd name="connsiteY43-10208" fmla="*/ 148 h 232"/>
              <a:gd name="connsiteX44-10209" fmla="*/ 521 w 521"/>
              <a:gd name="connsiteY44-10210" fmla="*/ 142 h 232"/>
              <a:gd name="connsiteX45-10211" fmla="*/ 79 w 521"/>
              <a:gd name="connsiteY45-10212" fmla="*/ 221 h 232"/>
              <a:gd name="connsiteX46-10213" fmla="*/ 63 w 521"/>
              <a:gd name="connsiteY46-10214" fmla="*/ 227 h 232"/>
              <a:gd name="connsiteX47-10215" fmla="*/ 58 w 521"/>
              <a:gd name="connsiteY47-10216" fmla="*/ 227 h 232"/>
              <a:gd name="connsiteX48-10217" fmla="*/ 53 w 521"/>
              <a:gd name="connsiteY48-10218" fmla="*/ 227 h 232"/>
              <a:gd name="connsiteX49-10219" fmla="*/ 53 w 521"/>
              <a:gd name="connsiteY49-10220" fmla="*/ 232 h 232"/>
              <a:gd name="connsiteX50-10221" fmla="*/ 47 w 521"/>
              <a:gd name="connsiteY50-10222" fmla="*/ 232 h 232"/>
              <a:gd name="connsiteX51-10223" fmla="*/ 42 w 521"/>
              <a:gd name="connsiteY51-10224" fmla="*/ 227 h 232"/>
              <a:gd name="connsiteX52-10225" fmla="*/ 37 w 521"/>
              <a:gd name="connsiteY52-10226" fmla="*/ 227 h 232"/>
              <a:gd name="connsiteX53-10227" fmla="*/ 32 w 521"/>
              <a:gd name="connsiteY53-10228" fmla="*/ 221 h 232"/>
              <a:gd name="connsiteX54-10229" fmla="*/ 21 w 521"/>
              <a:gd name="connsiteY54-10230" fmla="*/ 216 h 232"/>
              <a:gd name="connsiteX55-10231" fmla="*/ 11 w 521"/>
              <a:gd name="connsiteY55-10232" fmla="*/ 206 h 232"/>
              <a:gd name="connsiteX56-10233" fmla="*/ 5 w 521"/>
              <a:gd name="connsiteY56-10234" fmla="*/ 200 h 232"/>
              <a:gd name="connsiteX57-10235" fmla="*/ 5 w 521"/>
              <a:gd name="connsiteY57-10236" fmla="*/ 190 h 232"/>
              <a:gd name="connsiteX58-10237" fmla="*/ 0 w 521"/>
              <a:gd name="connsiteY58-10238" fmla="*/ 185 h 232"/>
              <a:gd name="connsiteX59-10239" fmla="*/ 5 w 521"/>
              <a:gd name="connsiteY59-10240" fmla="*/ 179 h 232"/>
              <a:gd name="connsiteX60-10241" fmla="*/ 11 w 521"/>
              <a:gd name="connsiteY60-10242" fmla="*/ 174 h 232"/>
              <a:gd name="connsiteX61-10243" fmla="*/ 16 w 521"/>
              <a:gd name="connsiteY61-10244" fmla="*/ 169 h 232"/>
              <a:gd name="connsiteX62-10245" fmla="*/ 26 w 521"/>
              <a:gd name="connsiteY62-10246" fmla="*/ 158 h 232"/>
              <a:gd name="connsiteX63-10247" fmla="*/ 26 w 521"/>
              <a:gd name="connsiteY63-10248" fmla="*/ 158 h 232"/>
              <a:gd name="connsiteX0-10249" fmla="*/ 26 w 153"/>
              <a:gd name="connsiteY0-10250" fmla="*/ 158 h 232"/>
              <a:gd name="connsiteX1-10251" fmla="*/ 37 w 153"/>
              <a:gd name="connsiteY1-10252" fmla="*/ 148 h 232"/>
              <a:gd name="connsiteX2-10253" fmla="*/ 47 w 153"/>
              <a:gd name="connsiteY2-10254" fmla="*/ 137 h 232"/>
              <a:gd name="connsiteX3-10255" fmla="*/ 58 w 153"/>
              <a:gd name="connsiteY3-10256" fmla="*/ 121 h 232"/>
              <a:gd name="connsiteX4-10257" fmla="*/ 68 w 153"/>
              <a:gd name="connsiteY4-10258" fmla="*/ 100 h 232"/>
              <a:gd name="connsiteX5-10259" fmla="*/ 74 w 153"/>
              <a:gd name="connsiteY5-10260" fmla="*/ 79 h 232"/>
              <a:gd name="connsiteX6-10261" fmla="*/ 74 w 153"/>
              <a:gd name="connsiteY6-10262" fmla="*/ 74 h 232"/>
              <a:gd name="connsiteX7-10263" fmla="*/ 74 w 153"/>
              <a:gd name="connsiteY7-10264" fmla="*/ 63 h 232"/>
              <a:gd name="connsiteX8-10265" fmla="*/ 74 w 153"/>
              <a:gd name="connsiteY8-10266" fmla="*/ 58 h 232"/>
              <a:gd name="connsiteX9-10267" fmla="*/ 68 w 153"/>
              <a:gd name="connsiteY9-10268" fmla="*/ 48 h 232"/>
              <a:gd name="connsiteX10-10269" fmla="*/ 68 w 153"/>
              <a:gd name="connsiteY10-10270" fmla="*/ 42 h 232"/>
              <a:gd name="connsiteX11-10271" fmla="*/ 63 w 153"/>
              <a:gd name="connsiteY11-10272" fmla="*/ 37 h 232"/>
              <a:gd name="connsiteX12-10273" fmla="*/ 58 w 153"/>
              <a:gd name="connsiteY12-10274" fmla="*/ 32 h 232"/>
              <a:gd name="connsiteX13-10275" fmla="*/ 53 w 153"/>
              <a:gd name="connsiteY13-10276" fmla="*/ 27 h 232"/>
              <a:gd name="connsiteX14-10277" fmla="*/ 53 w 153"/>
              <a:gd name="connsiteY14-10278" fmla="*/ 21 h 232"/>
              <a:gd name="connsiteX15-10279" fmla="*/ 53 w 153"/>
              <a:gd name="connsiteY15-10280" fmla="*/ 21 h 232"/>
              <a:gd name="connsiteX16-10281" fmla="*/ 53 w 153"/>
              <a:gd name="connsiteY16-10282" fmla="*/ 11 h 232"/>
              <a:gd name="connsiteX17-10283" fmla="*/ 53 w 153"/>
              <a:gd name="connsiteY17-10284" fmla="*/ 11 h 232"/>
              <a:gd name="connsiteX18-10285" fmla="*/ 58 w 153"/>
              <a:gd name="connsiteY18-10286" fmla="*/ 5 h 232"/>
              <a:gd name="connsiteX19-10287" fmla="*/ 63 w 153"/>
              <a:gd name="connsiteY19-10288" fmla="*/ 5 h 232"/>
              <a:gd name="connsiteX20-10289" fmla="*/ 74 w 153"/>
              <a:gd name="connsiteY20-10290" fmla="*/ 0 h 232"/>
              <a:gd name="connsiteX21-10291" fmla="*/ 79 w 153"/>
              <a:gd name="connsiteY21-10292" fmla="*/ 0 h 232"/>
              <a:gd name="connsiteX22-10293" fmla="*/ 89 w 153"/>
              <a:gd name="connsiteY22-10294" fmla="*/ 0 h 232"/>
              <a:gd name="connsiteX23-10295" fmla="*/ 100 w 153"/>
              <a:gd name="connsiteY23-10296" fmla="*/ 5 h 232"/>
              <a:gd name="connsiteX24-10297" fmla="*/ 116 w 153"/>
              <a:gd name="connsiteY24-10298" fmla="*/ 11 h 232"/>
              <a:gd name="connsiteX25-10299" fmla="*/ 126 w 153"/>
              <a:gd name="connsiteY25-10300" fmla="*/ 16 h 232"/>
              <a:gd name="connsiteX26-10301" fmla="*/ 137 w 153"/>
              <a:gd name="connsiteY26-10302" fmla="*/ 21 h 232"/>
              <a:gd name="connsiteX27-10303" fmla="*/ 142 w 153"/>
              <a:gd name="connsiteY27-10304" fmla="*/ 32 h 232"/>
              <a:gd name="connsiteX28-10305" fmla="*/ 147 w 153"/>
              <a:gd name="connsiteY28-10306" fmla="*/ 37 h 232"/>
              <a:gd name="connsiteX29-10307" fmla="*/ 153 w 153"/>
              <a:gd name="connsiteY29-10308" fmla="*/ 42 h 232"/>
              <a:gd name="connsiteX30-10309" fmla="*/ 153 w 153"/>
              <a:gd name="connsiteY30-10310" fmla="*/ 48 h 232"/>
              <a:gd name="connsiteX31-10311" fmla="*/ 153 w 153"/>
              <a:gd name="connsiteY31-10312" fmla="*/ 53 h 232"/>
              <a:gd name="connsiteX32-10313" fmla="*/ 147 w 153"/>
              <a:gd name="connsiteY32-10314" fmla="*/ 69 h 232"/>
              <a:gd name="connsiteX33-10315" fmla="*/ 142 w 153"/>
              <a:gd name="connsiteY33-10316" fmla="*/ 84 h 232"/>
              <a:gd name="connsiteX34-10317" fmla="*/ 137 w 153"/>
              <a:gd name="connsiteY34-10318" fmla="*/ 100 h 232"/>
              <a:gd name="connsiteX35-10319" fmla="*/ 132 w 153"/>
              <a:gd name="connsiteY35-10320" fmla="*/ 111 h 232"/>
              <a:gd name="connsiteX36-10321" fmla="*/ 126 w 153"/>
              <a:gd name="connsiteY36-10322" fmla="*/ 116 h 232"/>
              <a:gd name="connsiteX37-10323" fmla="*/ 126 w 153"/>
              <a:gd name="connsiteY37-10324" fmla="*/ 127 h 232"/>
              <a:gd name="connsiteX38-10325" fmla="*/ 121 w 153"/>
              <a:gd name="connsiteY38-10326" fmla="*/ 132 h 232"/>
              <a:gd name="connsiteX39-10327" fmla="*/ 121 w 153"/>
              <a:gd name="connsiteY39-10328" fmla="*/ 137 h 232"/>
              <a:gd name="connsiteX40-10329" fmla="*/ 121 w 153"/>
              <a:gd name="connsiteY40-10330" fmla="*/ 142 h 232"/>
              <a:gd name="connsiteX41-10331" fmla="*/ 121 w 153"/>
              <a:gd name="connsiteY41-10332" fmla="*/ 142 h 232"/>
              <a:gd name="connsiteX42-10333" fmla="*/ 121 w 153"/>
              <a:gd name="connsiteY42-10334" fmla="*/ 148 h 232"/>
              <a:gd name="connsiteX43-10335" fmla="*/ 121 w 153"/>
              <a:gd name="connsiteY43-10336" fmla="*/ 148 h 232"/>
              <a:gd name="connsiteX44-10337" fmla="*/ 79 w 153"/>
              <a:gd name="connsiteY44-10338" fmla="*/ 221 h 232"/>
              <a:gd name="connsiteX45-10339" fmla="*/ 63 w 153"/>
              <a:gd name="connsiteY45-10340" fmla="*/ 227 h 232"/>
              <a:gd name="connsiteX46-10341" fmla="*/ 58 w 153"/>
              <a:gd name="connsiteY46-10342" fmla="*/ 227 h 232"/>
              <a:gd name="connsiteX47-10343" fmla="*/ 53 w 153"/>
              <a:gd name="connsiteY47-10344" fmla="*/ 227 h 232"/>
              <a:gd name="connsiteX48-10345" fmla="*/ 53 w 153"/>
              <a:gd name="connsiteY48-10346" fmla="*/ 232 h 232"/>
              <a:gd name="connsiteX49-10347" fmla="*/ 47 w 153"/>
              <a:gd name="connsiteY49-10348" fmla="*/ 232 h 232"/>
              <a:gd name="connsiteX50-10349" fmla="*/ 42 w 153"/>
              <a:gd name="connsiteY50-10350" fmla="*/ 227 h 232"/>
              <a:gd name="connsiteX51-10351" fmla="*/ 37 w 153"/>
              <a:gd name="connsiteY51-10352" fmla="*/ 227 h 232"/>
              <a:gd name="connsiteX52-10353" fmla="*/ 32 w 153"/>
              <a:gd name="connsiteY52-10354" fmla="*/ 221 h 232"/>
              <a:gd name="connsiteX53-10355" fmla="*/ 21 w 153"/>
              <a:gd name="connsiteY53-10356" fmla="*/ 216 h 232"/>
              <a:gd name="connsiteX54-10357" fmla="*/ 11 w 153"/>
              <a:gd name="connsiteY54-10358" fmla="*/ 206 h 232"/>
              <a:gd name="connsiteX55-10359" fmla="*/ 5 w 153"/>
              <a:gd name="connsiteY55-10360" fmla="*/ 200 h 232"/>
              <a:gd name="connsiteX56-10361" fmla="*/ 5 w 153"/>
              <a:gd name="connsiteY56-10362" fmla="*/ 190 h 232"/>
              <a:gd name="connsiteX57-10363" fmla="*/ 0 w 153"/>
              <a:gd name="connsiteY57-10364" fmla="*/ 185 h 232"/>
              <a:gd name="connsiteX58-10365" fmla="*/ 5 w 153"/>
              <a:gd name="connsiteY58-10366" fmla="*/ 179 h 232"/>
              <a:gd name="connsiteX59-10367" fmla="*/ 11 w 153"/>
              <a:gd name="connsiteY59-10368" fmla="*/ 174 h 232"/>
              <a:gd name="connsiteX60-10369" fmla="*/ 16 w 153"/>
              <a:gd name="connsiteY60-10370" fmla="*/ 169 h 232"/>
              <a:gd name="connsiteX61-10371" fmla="*/ 26 w 153"/>
              <a:gd name="connsiteY61-10372" fmla="*/ 158 h 232"/>
              <a:gd name="connsiteX62-10373" fmla="*/ 26 w 153"/>
              <a:gd name="connsiteY62-10374" fmla="*/ 158 h 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Lst>
            <a:rect l="l" t="t" r="r" b="b"/>
            <a:pathLst>
              <a:path w="153" h="232">
                <a:moveTo>
                  <a:pt x="26" y="158"/>
                </a:moveTo>
                <a:cubicBezTo>
                  <a:pt x="30" y="155"/>
                  <a:pt x="33" y="151"/>
                  <a:pt x="37" y="148"/>
                </a:cubicBezTo>
                <a:cubicBezTo>
                  <a:pt x="40" y="144"/>
                  <a:pt x="44" y="141"/>
                  <a:pt x="47" y="137"/>
                </a:cubicBezTo>
                <a:cubicBezTo>
                  <a:pt x="51" y="132"/>
                  <a:pt x="54" y="126"/>
                  <a:pt x="58" y="121"/>
                </a:cubicBezTo>
                <a:cubicBezTo>
                  <a:pt x="61" y="114"/>
                  <a:pt x="65" y="107"/>
                  <a:pt x="68" y="100"/>
                </a:cubicBezTo>
                <a:lnTo>
                  <a:pt x="74" y="79"/>
                </a:lnTo>
                <a:lnTo>
                  <a:pt x="74" y="74"/>
                </a:lnTo>
                <a:lnTo>
                  <a:pt x="74" y="63"/>
                </a:lnTo>
                <a:lnTo>
                  <a:pt x="74" y="58"/>
                </a:lnTo>
                <a:cubicBezTo>
                  <a:pt x="72" y="55"/>
                  <a:pt x="70" y="51"/>
                  <a:pt x="68" y="48"/>
                </a:cubicBezTo>
                <a:lnTo>
                  <a:pt x="68" y="42"/>
                </a:lnTo>
                <a:lnTo>
                  <a:pt x="63" y="37"/>
                </a:lnTo>
                <a:lnTo>
                  <a:pt x="58" y="32"/>
                </a:lnTo>
                <a:lnTo>
                  <a:pt x="53" y="27"/>
                </a:lnTo>
                <a:lnTo>
                  <a:pt x="53" y="21"/>
                </a:lnTo>
                <a:lnTo>
                  <a:pt x="53" y="21"/>
                </a:lnTo>
                <a:lnTo>
                  <a:pt x="53" y="11"/>
                </a:lnTo>
                <a:lnTo>
                  <a:pt x="53" y="11"/>
                </a:lnTo>
                <a:cubicBezTo>
                  <a:pt x="55" y="9"/>
                  <a:pt x="56" y="7"/>
                  <a:pt x="58" y="5"/>
                </a:cubicBezTo>
                <a:lnTo>
                  <a:pt x="63" y="5"/>
                </a:lnTo>
                <a:cubicBezTo>
                  <a:pt x="67" y="3"/>
                  <a:pt x="70" y="2"/>
                  <a:pt x="74" y="0"/>
                </a:cubicBezTo>
                <a:lnTo>
                  <a:pt x="79" y="0"/>
                </a:lnTo>
                <a:lnTo>
                  <a:pt x="89" y="0"/>
                </a:lnTo>
                <a:cubicBezTo>
                  <a:pt x="93" y="2"/>
                  <a:pt x="96" y="3"/>
                  <a:pt x="100" y="5"/>
                </a:cubicBezTo>
                <a:cubicBezTo>
                  <a:pt x="105" y="7"/>
                  <a:pt x="111" y="9"/>
                  <a:pt x="116" y="11"/>
                </a:cubicBezTo>
                <a:cubicBezTo>
                  <a:pt x="119" y="13"/>
                  <a:pt x="123" y="14"/>
                  <a:pt x="126" y="16"/>
                </a:cubicBezTo>
                <a:cubicBezTo>
                  <a:pt x="130" y="18"/>
                  <a:pt x="133" y="19"/>
                  <a:pt x="137" y="21"/>
                </a:cubicBezTo>
                <a:cubicBezTo>
                  <a:pt x="139" y="25"/>
                  <a:pt x="140" y="28"/>
                  <a:pt x="142" y="32"/>
                </a:cubicBezTo>
                <a:lnTo>
                  <a:pt x="147" y="37"/>
                </a:lnTo>
                <a:cubicBezTo>
                  <a:pt x="149" y="39"/>
                  <a:pt x="151" y="40"/>
                  <a:pt x="153" y="42"/>
                </a:cubicBezTo>
                <a:lnTo>
                  <a:pt x="153" y="48"/>
                </a:lnTo>
                <a:lnTo>
                  <a:pt x="153" y="53"/>
                </a:lnTo>
                <a:cubicBezTo>
                  <a:pt x="151" y="58"/>
                  <a:pt x="149" y="64"/>
                  <a:pt x="147" y="69"/>
                </a:cubicBezTo>
                <a:cubicBezTo>
                  <a:pt x="145" y="74"/>
                  <a:pt x="144" y="79"/>
                  <a:pt x="142" y="84"/>
                </a:cubicBezTo>
                <a:cubicBezTo>
                  <a:pt x="140" y="89"/>
                  <a:pt x="139" y="95"/>
                  <a:pt x="137" y="100"/>
                </a:cubicBezTo>
                <a:cubicBezTo>
                  <a:pt x="135" y="104"/>
                  <a:pt x="134" y="107"/>
                  <a:pt x="132" y="111"/>
                </a:cubicBezTo>
                <a:cubicBezTo>
                  <a:pt x="130" y="113"/>
                  <a:pt x="128" y="114"/>
                  <a:pt x="126" y="116"/>
                </a:cubicBezTo>
                <a:lnTo>
                  <a:pt x="126" y="127"/>
                </a:lnTo>
                <a:lnTo>
                  <a:pt x="121" y="132"/>
                </a:lnTo>
                <a:lnTo>
                  <a:pt x="121" y="137"/>
                </a:lnTo>
                <a:lnTo>
                  <a:pt x="121" y="142"/>
                </a:lnTo>
                <a:lnTo>
                  <a:pt x="121" y="142"/>
                </a:lnTo>
                <a:lnTo>
                  <a:pt x="121" y="148"/>
                </a:lnTo>
                <a:lnTo>
                  <a:pt x="121" y="148"/>
                </a:lnTo>
                <a:cubicBezTo>
                  <a:pt x="107" y="172"/>
                  <a:pt x="93" y="197"/>
                  <a:pt x="79" y="221"/>
                </a:cubicBezTo>
                <a:cubicBezTo>
                  <a:pt x="74" y="223"/>
                  <a:pt x="68" y="225"/>
                  <a:pt x="63" y="227"/>
                </a:cubicBezTo>
                <a:lnTo>
                  <a:pt x="58" y="227"/>
                </a:lnTo>
                <a:lnTo>
                  <a:pt x="53" y="227"/>
                </a:lnTo>
                <a:lnTo>
                  <a:pt x="53" y="232"/>
                </a:lnTo>
                <a:lnTo>
                  <a:pt x="47" y="232"/>
                </a:lnTo>
                <a:lnTo>
                  <a:pt x="42" y="227"/>
                </a:lnTo>
                <a:lnTo>
                  <a:pt x="37" y="227"/>
                </a:lnTo>
                <a:cubicBezTo>
                  <a:pt x="35" y="225"/>
                  <a:pt x="34" y="223"/>
                  <a:pt x="32" y="221"/>
                </a:cubicBezTo>
                <a:cubicBezTo>
                  <a:pt x="28" y="219"/>
                  <a:pt x="25" y="218"/>
                  <a:pt x="21" y="216"/>
                </a:cubicBezTo>
                <a:lnTo>
                  <a:pt x="11" y="206"/>
                </a:lnTo>
                <a:lnTo>
                  <a:pt x="5" y="200"/>
                </a:lnTo>
                <a:lnTo>
                  <a:pt x="5" y="190"/>
                </a:lnTo>
                <a:lnTo>
                  <a:pt x="0" y="185"/>
                </a:lnTo>
                <a:cubicBezTo>
                  <a:pt x="2" y="183"/>
                  <a:pt x="3" y="181"/>
                  <a:pt x="5" y="179"/>
                </a:cubicBezTo>
                <a:cubicBezTo>
                  <a:pt x="7" y="177"/>
                  <a:pt x="9" y="176"/>
                  <a:pt x="11" y="174"/>
                </a:cubicBezTo>
                <a:lnTo>
                  <a:pt x="16" y="169"/>
                </a:lnTo>
                <a:cubicBezTo>
                  <a:pt x="19" y="165"/>
                  <a:pt x="23" y="162"/>
                  <a:pt x="26" y="158"/>
                </a:cubicBezTo>
                <a:lnTo>
                  <a:pt x="26" y="158"/>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76" name="组合 75"/>
          <p:cNvGrpSpPr/>
          <p:nvPr/>
        </p:nvGrpSpPr>
        <p:grpSpPr>
          <a:xfrm>
            <a:off x="7668895" y="3076575"/>
            <a:ext cx="1203325" cy="1208405"/>
            <a:chOff x="488" y="2365"/>
            <a:chExt cx="1895" cy="1903"/>
          </a:xfrm>
        </p:grpSpPr>
        <p:sp>
          <p:nvSpPr>
            <p:cNvPr id="66" name="Freeform 40"/>
            <p:cNvSpPr/>
            <p:nvPr/>
          </p:nvSpPr>
          <p:spPr bwMode="auto">
            <a:xfrm>
              <a:off x="1555" y="2668"/>
              <a:ext cx="605" cy="475"/>
            </a:xfrm>
            <a:custGeom>
              <a:avLst/>
              <a:gdLst/>
              <a:ahLst/>
              <a:cxnLst>
                <a:cxn ang="0">
                  <a:pos x="179" y="111"/>
                </a:cxn>
                <a:cxn ang="0">
                  <a:pos x="152" y="132"/>
                </a:cxn>
                <a:cxn ang="0">
                  <a:pos x="121" y="143"/>
                </a:cxn>
                <a:cxn ang="0">
                  <a:pos x="94" y="158"/>
                </a:cxn>
                <a:cxn ang="0">
                  <a:pos x="63" y="169"/>
                </a:cxn>
                <a:cxn ang="0">
                  <a:pos x="52" y="174"/>
                </a:cxn>
                <a:cxn ang="0">
                  <a:pos x="37" y="179"/>
                </a:cxn>
                <a:cxn ang="0">
                  <a:pos x="26" y="185"/>
                </a:cxn>
                <a:cxn ang="0">
                  <a:pos x="21" y="185"/>
                </a:cxn>
                <a:cxn ang="0">
                  <a:pos x="10" y="190"/>
                </a:cxn>
                <a:cxn ang="0">
                  <a:pos x="5" y="190"/>
                </a:cxn>
                <a:cxn ang="0">
                  <a:pos x="5" y="190"/>
                </a:cxn>
                <a:cxn ang="0">
                  <a:pos x="0" y="185"/>
                </a:cxn>
                <a:cxn ang="0">
                  <a:pos x="0" y="185"/>
                </a:cxn>
                <a:cxn ang="0">
                  <a:pos x="5" y="179"/>
                </a:cxn>
                <a:cxn ang="0">
                  <a:pos x="5" y="174"/>
                </a:cxn>
                <a:cxn ang="0">
                  <a:pos x="10" y="169"/>
                </a:cxn>
                <a:cxn ang="0">
                  <a:pos x="21" y="164"/>
                </a:cxn>
                <a:cxn ang="0">
                  <a:pos x="31" y="153"/>
                </a:cxn>
                <a:cxn ang="0">
                  <a:pos x="42" y="148"/>
                </a:cxn>
                <a:cxn ang="0">
                  <a:pos x="58" y="137"/>
                </a:cxn>
                <a:cxn ang="0">
                  <a:pos x="73" y="127"/>
                </a:cxn>
                <a:cxn ang="0">
                  <a:pos x="84" y="116"/>
                </a:cxn>
                <a:cxn ang="0">
                  <a:pos x="100" y="106"/>
                </a:cxn>
                <a:cxn ang="0">
                  <a:pos x="110" y="100"/>
                </a:cxn>
                <a:cxn ang="0">
                  <a:pos x="121" y="90"/>
                </a:cxn>
                <a:cxn ang="0">
                  <a:pos x="126" y="79"/>
                </a:cxn>
                <a:cxn ang="0">
                  <a:pos x="142" y="69"/>
                </a:cxn>
                <a:cxn ang="0">
                  <a:pos x="147" y="58"/>
                </a:cxn>
                <a:cxn ang="0">
                  <a:pos x="152" y="53"/>
                </a:cxn>
                <a:cxn ang="0">
                  <a:pos x="158" y="48"/>
                </a:cxn>
                <a:cxn ang="0">
                  <a:pos x="163" y="43"/>
                </a:cxn>
                <a:cxn ang="0">
                  <a:pos x="163" y="32"/>
                </a:cxn>
                <a:cxn ang="0">
                  <a:pos x="168" y="27"/>
                </a:cxn>
                <a:cxn ang="0">
                  <a:pos x="168" y="27"/>
                </a:cxn>
                <a:cxn ang="0">
                  <a:pos x="163" y="21"/>
                </a:cxn>
                <a:cxn ang="0">
                  <a:pos x="163" y="11"/>
                </a:cxn>
                <a:cxn ang="0">
                  <a:pos x="163" y="6"/>
                </a:cxn>
                <a:cxn ang="0">
                  <a:pos x="168" y="0"/>
                </a:cxn>
                <a:cxn ang="0">
                  <a:pos x="168" y="0"/>
                </a:cxn>
                <a:cxn ang="0">
                  <a:pos x="173" y="0"/>
                </a:cxn>
                <a:cxn ang="0">
                  <a:pos x="179" y="0"/>
                </a:cxn>
                <a:cxn ang="0">
                  <a:pos x="189" y="6"/>
                </a:cxn>
                <a:cxn ang="0">
                  <a:pos x="200" y="11"/>
                </a:cxn>
                <a:cxn ang="0">
                  <a:pos x="216" y="21"/>
                </a:cxn>
                <a:cxn ang="0">
                  <a:pos x="221" y="27"/>
                </a:cxn>
                <a:cxn ang="0">
                  <a:pos x="226" y="32"/>
                </a:cxn>
                <a:cxn ang="0">
                  <a:pos x="231" y="43"/>
                </a:cxn>
                <a:cxn ang="0">
                  <a:pos x="237" y="48"/>
                </a:cxn>
                <a:cxn ang="0">
                  <a:pos x="242" y="58"/>
                </a:cxn>
                <a:cxn ang="0">
                  <a:pos x="237" y="64"/>
                </a:cxn>
                <a:cxn ang="0">
                  <a:pos x="237" y="69"/>
                </a:cxn>
                <a:cxn ang="0">
                  <a:pos x="231" y="74"/>
                </a:cxn>
                <a:cxn ang="0">
                  <a:pos x="226" y="79"/>
                </a:cxn>
                <a:cxn ang="0">
                  <a:pos x="216" y="90"/>
                </a:cxn>
                <a:cxn ang="0">
                  <a:pos x="205" y="95"/>
                </a:cxn>
                <a:cxn ang="0">
                  <a:pos x="195" y="106"/>
                </a:cxn>
                <a:cxn ang="0">
                  <a:pos x="179" y="111"/>
                </a:cxn>
                <a:cxn ang="0">
                  <a:pos x="179" y="111"/>
                </a:cxn>
              </a:cxnLst>
              <a:rect l="0" t="0" r="r" b="b"/>
              <a:pathLst>
                <a:path w="242" h="190">
                  <a:moveTo>
                    <a:pt x="179" y="111"/>
                  </a:moveTo>
                  <a:lnTo>
                    <a:pt x="152" y="132"/>
                  </a:lnTo>
                  <a:lnTo>
                    <a:pt x="121" y="143"/>
                  </a:lnTo>
                  <a:lnTo>
                    <a:pt x="94" y="158"/>
                  </a:lnTo>
                  <a:lnTo>
                    <a:pt x="63" y="169"/>
                  </a:lnTo>
                  <a:lnTo>
                    <a:pt x="52" y="174"/>
                  </a:lnTo>
                  <a:lnTo>
                    <a:pt x="37" y="179"/>
                  </a:lnTo>
                  <a:lnTo>
                    <a:pt x="26" y="185"/>
                  </a:lnTo>
                  <a:lnTo>
                    <a:pt x="21" y="185"/>
                  </a:lnTo>
                  <a:lnTo>
                    <a:pt x="10" y="190"/>
                  </a:lnTo>
                  <a:lnTo>
                    <a:pt x="5" y="190"/>
                  </a:lnTo>
                  <a:lnTo>
                    <a:pt x="5" y="190"/>
                  </a:lnTo>
                  <a:lnTo>
                    <a:pt x="0" y="185"/>
                  </a:lnTo>
                  <a:lnTo>
                    <a:pt x="0" y="185"/>
                  </a:lnTo>
                  <a:lnTo>
                    <a:pt x="5" y="179"/>
                  </a:lnTo>
                  <a:lnTo>
                    <a:pt x="5" y="174"/>
                  </a:lnTo>
                  <a:lnTo>
                    <a:pt x="10" y="169"/>
                  </a:lnTo>
                  <a:lnTo>
                    <a:pt x="21" y="164"/>
                  </a:lnTo>
                  <a:lnTo>
                    <a:pt x="31" y="153"/>
                  </a:lnTo>
                  <a:lnTo>
                    <a:pt x="42" y="148"/>
                  </a:lnTo>
                  <a:lnTo>
                    <a:pt x="58" y="137"/>
                  </a:lnTo>
                  <a:lnTo>
                    <a:pt x="73" y="127"/>
                  </a:lnTo>
                  <a:lnTo>
                    <a:pt x="84" y="116"/>
                  </a:lnTo>
                  <a:lnTo>
                    <a:pt x="100" y="106"/>
                  </a:lnTo>
                  <a:lnTo>
                    <a:pt x="110" y="100"/>
                  </a:lnTo>
                  <a:lnTo>
                    <a:pt x="121" y="90"/>
                  </a:lnTo>
                  <a:lnTo>
                    <a:pt x="126" y="79"/>
                  </a:lnTo>
                  <a:lnTo>
                    <a:pt x="142" y="69"/>
                  </a:lnTo>
                  <a:lnTo>
                    <a:pt x="147" y="58"/>
                  </a:lnTo>
                  <a:lnTo>
                    <a:pt x="152" y="53"/>
                  </a:lnTo>
                  <a:lnTo>
                    <a:pt x="158" y="48"/>
                  </a:lnTo>
                  <a:lnTo>
                    <a:pt x="163" y="43"/>
                  </a:lnTo>
                  <a:lnTo>
                    <a:pt x="163" y="32"/>
                  </a:lnTo>
                  <a:lnTo>
                    <a:pt x="168" y="27"/>
                  </a:lnTo>
                  <a:lnTo>
                    <a:pt x="168" y="27"/>
                  </a:lnTo>
                  <a:lnTo>
                    <a:pt x="163" y="21"/>
                  </a:lnTo>
                  <a:lnTo>
                    <a:pt x="163" y="11"/>
                  </a:lnTo>
                  <a:lnTo>
                    <a:pt x="163" y="6"/>
                  </a:lnTo>
                  <a:lnTo>
                    <a:pt x="168" y="0"/>
                  </a:lnTo>
                  <a:lnTo>
                    <a:pt x="168" y="0"/>
                  </a:lnTo>
                  <a:lnTo>
                    <a:pt x="173" y="0"/>
                  </a:lnTo>
                  <a:lnTo>
                    <a:pt x="179" y="0"/>
                  </a:lnTo>
                  <a:lnTo>
                    <a:pt x="189" y="6"/>
                  </a:lnTo>
                  <a:lnTo>
                    <a:pt x="200" y="11"/>
                  </a:lnTo>
                  <a:lnTo>
                    <a:pt x="216" y="21"/>
                  </a:lnTo>
                  <a:lnTo>
                    <a:pt x="221" y="27"/>
                  </a:lnTo>
                  <a:lnTo>
                    <a:pt x="226" y="32"/>
                  </a:lnTo>
                  <a:lnTo>
                    <a:pt x="231" y="43"/>
                  </a:lnTo>
                  <a:lnTo>
                    <a:pt x="237" y="48"/>
                  </a:lnTo>
                  <a:lnTo>
                    <a:pt x="242" y="58"/>
                  </a:lnTo>
                  <a:lnTo>
                    <a:pt x="237" y="64"/>
                  </a:lnTo>
                  <a:lnTo>
                    <a:pt x="237" y="69"/>
                  </a:lnTo>
                  <a:lnTo>
                    <a:pt x="231" y="74"/>
                  </a:lnTo>
                  <a:lnTo>
                    <a:pt x="226" y="79"/>
                  </a:lnTo>
                  <a:lnTo>
                    <a:pt x="216" y="90"/>
                  </a:lnTo>
                  <a:lnTo>
                    <a:pt x="205" y="95"/>
                  </a:lnTo>
                  <a:lnTo>
                    <a:pt x="195" y="106"/>
                  </a:lnTo>
                  <a:lnTo>
                    <a:pt x="179" y="111"/>
                  </a:lnTo>
                  <a:lnTo>
                    <a:pt x="179" y="111"/>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Freeform 41"/>
            <p:cNvSpPr/>
            <p:nvPr/>
          </p:nvSpPr>
          <p:spPr bwMode="auto">
            <a:xfrm>
              <a:off x="1463" y="3103"/>
              <a:ext cx="645" cy="435"/>
            </a:xfrm>
            <a:custGeom>
              <a:avLst/>
              <a:gdLst/>
              <a:ahLst/>
              <a:cxnLst>
                <a:cxn ang="0">
                  <a:pos x="0" y="0"/>
                </a:cxn>
                <a:cxn ang="0">
                  <a:pos x="37" y="11"/>
                </a:cxn>
                <a:cxn ang="0">
                  <a:pos x="74" y="21"/>
                </a:cxn>
                <a:cxn ang="0">
                  <a:pos x="105" y="32"/>
                </a:cxn>
                <a:cxn ang="0">
                  <a:pos x="137" y="42"/>
                </a:cxn>
                <a:cxn ang="0">
                  <a:pos x="163" y="53"/>
                </a:cxn>
                <a:cxn ang="0">
                  <a:pos x="184" y="63"/>
                </a:cxn>
                <a:cxn ang="0">
                  <a:pos x="195" y="69"/>
                </a:cxn>
                <a:cxn ang="0">
                  <a:pos x="205" y="74"/>
                </a:cxn>
                <a:cxn ang="0">
                  <a:pos x="216" y="79"/>
                </a:cxn>
                <a:cxn ang="0">
                  <a:pos x="221" y="85"/>
                </a:cxn>
                <a:cxn ang="0">
                  <a:pos x="232" y="100"/>
                </a:cxn>
                <a:cxn ang="0">
                  <a:pos x="242" y="116"/>
                </a:cxn>
                <a:cxn ang="0">
                  <a:pos x="253" y="127"/>
                </a:cxn>
                <a:cxn ang="0">
                  <a:pos x="253" y="142"/>
                </a:cxn>
                <a:cxn ang="0">
                  <a:pos x="258" y="148"/>
                </a:cxn>
                <a:cxn ang="0">
                  <a:pos x="258" y="153"/>
                </a:cxn>
                <a:cxn ang="0">
                  <a:pos x="258" y="164"/>
                </a:cxn>
                <a:cxn ang="0">
                  <a:pos x="253" y="169"/>
                </a:cxn>
                <a:cxn ang="0">
                  <a:pos x="253" y="174"/>
                </a:cxn>
                <a:cxn ang="0">
                  <a:pos x="247" y="174"/>
                </a:cxn>
                <a:cxn ang="0">
                  <a:pos x="242" y="169"/>
                </a:cxn>
                <a:cxn ang="0">
                  <a:pos x="237" y="169"/>
                </a:cxn>
                <a:cxn ang="0">
                  <a:pos x="232" y="164"/>
                </a:cxn>
                <a:cxn ang="0">
                  <a:pos x="221" y="158"/>
                </a:cxn>
                <a:cxn ang="0">
                  <a:pos x="210" y="153"/>
                </a:cxn>
                <a:cxn ang="0">
                  <a:pos x="200" y="148"/>
                </a:cxn>
                <a:cxn ang="0">
                  <a:pos x="184" y="137"/>
                </a:cxn>
                <a:cxn ang="0">
                  <a:pos x="168" y="127"/>
                </a:cxn>
                <a:cxn ang="0">
                  <a:pos x="147" y="116"/>
                </a:cxn>
                <a:cxn ang="0">
                  <a:pos x="126" y="100"/>
                </a:cxn>
                <a:cxn ang="0">
                  <a:pos x="105" y="85"/>
                </a:cxn>
                <a:cxn ang="0">
                  <a:pos x="84" y="69"/>
                </a:cxn>
                <a:cxn ang="0">
                  <a:pos x="58" y="53"/>
                </a:cxn>
                <a:cxn ang="0">
                  <a:pos x="31" y="32"/>
                </a:cxn>
                <a:cxn ang="0">
                  <a:pos x="0" y="11"/>
                </a:cxn>
                <a:cxn ang="0">
                  <a:pos x="0" y="0"/>
                </a:cxn>
                <a:cxn ang="0">
                  <a:pos x="0" y="0"/>
                </a:cxn>
              </a:cxnLst>
              <a:rect l="0" t="0" r="r" b="b"/>
              <a:pathLst>
                <a:path w="258" h="174">
                  <a:moveTo>
                    <a:pt x="0" y="0"/>
                  </a:moveTo>
                  <a:lnTo>
                    <a:pt x="37" y="11"/>
                  </a:lnTo>
                  <a:lnTo>
                    <a:pt x="74" y="21"/>
                  </a:lnTo>
                  <a:lnTo>
                    <a:pt x="105" y="32"/>
                  </a:lnTo>
                  <a:lnTo>
                    <a:pt x="137" y="42"/>
                  </a:lnTo>
                  <a:lnTo>
                    <a:pt x="163" y="53"/>
                  </a:lnTo>
                  <a:lnTo>
                    <a:pt x="184" y="63"/>
                  </a:lnTo>
                  <a:lnTo>
                    <a:pt x="195" y="69"/>
                  </a:lnTo>
                  <a:lnTo>
                    <a:pt x="205" y="74"/>
                  </a:lnTo>
                  <a:lnTo>
                    <a:pt x="216" y="79"/>
                  </a:lnTo>
                  <a:lnTo>
                    <a:pt x="221" y="85"/>
                  </a:lnTo>
                  <a:lnTo>
                    <a:pt x="232" y="100"/>
                  </a:lnTo>
                  <a:lnTo>
                    <a:pt x="242" y="116"/>
                  </a:lnTo>
                  <a:lnTo>
                    <a:pt x="253" y="127"/>
                  </a:lnTo>
                  <a:lnTo>
                    <a:pt x="253" y="142"/>
                  </a:lnTo>
                  <a:lnTo>
                    <a:pt x="258" y="148"/>
                  </a:lnTo>
                  <a:lnTo>
                    <a:pt x="258" y="153"/>
                  </a:lnTo>
                  <a:lnTo>
                    <a:pt x="258" y="164"/>
                  </a:lnTo>
                  <a:lnTo>
                    <a:pt x="253" y="169"/>
                  </a:lnTo>
                  <a:lnTo>
                    <a:pt x="253" y="174"/>
                  </a:lnTo>
                  <a:lnTo>
                    <a:pt x="247" y="174"/>
                  </a:lnTo>
                  <a:lnTo>
                    <a:pt x="242" y="169"/>
                  </a:lnTo>
                  <a:lnTo>
                    <a:pt x="237" y="169"/>
                  </a:lnTo>
                  <a:lnTo>
                    <a:pt x="232" y="164"/>
                  </a:lnTo>
                  <a:lnTo>
                    <a:pt x="221" y="158"/>
                  </a:lnTo>
                  <a:lnTo>
                    <a:pt x="210" y="153"/>
                  </a:lnTo>
                  <a:lnTo>
                    <a:pt x="200" y="148"/>
                  </a:lnTo>
                  <a:lnTo>
                    <a:pt x="184" y="137"/>
                  </a:lnTo>
                  <a:lnTo>
                    <a:pt x="168" y="127"/>
                  </a:lnTo>
                  <a:lnTo>
                    <a:pt x="147" y="116"/>
                  </a:lnTo>
                  <a:lnTo>
                    <a:pt x="126" y="100"/>
                  </a:lnTo>
                  <a:lnTo>
                    <a:pt x="105" y="85"/>
                  </a:lnTo>
                  <a:lnTo>
                    <a:pt x="84" y="69"/>
                  </a:lnTo>
                  <a:lnTo>
                    <a:pt x="58" y="53"/>
                  </a:lnTo>
                  <a:lnTo>
                    <a:pt x="31" y="32"/>
                  </a:lnTo>
                  <a:lnTo>
                    <a:pt x="0" y="11"/>
                  </a:lnTo>
                  <a:lnTo>
                    <a:pt x="0" y="0"/>
                  </a:lnTo>
                  <a:lnTo>
                    <a:pt x="0" y="0"/>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42"/>
            <p:cNvSpPr/>
            <p:nvPr/>
          </p:nvSpPr>
          <p:spPr bwMode="auto">
            <a:xfrm>
              <a:off x="2173" y="3688"/>
              <a:ext cx="210" cy="580"/>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16 w 758"/>
                <a:gd name="connsiteY31" fmla="*/ 343 h 759"/>
                <a:gd name="connsiteX32" fmla="*/ 421 w 758"/>
                <a:gd name="connsiteY32" fmla="*/ 369 h 759"/>
                <a:gd name="connsiteX33" fmla="*/ 427 w 758"/>
                <a:gd name="connsiteY33" fmla="*/ 411 h 759"/>
                <a:gd name="connsiteX34" fmla="*/ 427 w 758"/>
                <a:gd name="connsiteY34" fmla="*/ 437 h 759"/>
                <a:gd name="connsiteX35" fmla="*/ 432 w 758"/>
                <a:gd name="connsiteY35" fmla="*/ 464 h 759"/>
                <a:gd name="connsiteX36" fmla="*/ 442 w 758"/>
                <a:gd name="connsiteY36" fmla="*/ 490 h 759"/>
                <a:gd name="connsiteX37" fmla="*/ 448 w 758"/>
                <a:gd name="connsiteY37" fmla="*/ 506 h 759"/>
                <a:gd name="connsiteX38" fmla="*/ 453 w 758"/>
                <a:gd name="connsiteY38" fmla="*/ 516 h 759"/>
                <a:gd name="connsiteX39" fmla="*/ 469 w 758"/>
                <a:gd name="connsiteY39" fmla="*/ 543 h 759"/>
                <a:gd name="connsiteX40" fmla="*/ 485 w 758"/>
                <a:gd name="connsiteY40" fmla="*/ 564 h 759"/>
                <a:gd name="connsiteX41" fmla="*/ 500 w 758"/>
                <a:gd name="connsiteY41" fmla="*/ 585 h 759"/>
                <a:gd name="connsiteX42" fmla="*/ 511 w 758"/>
                <a:gd name="connsiteY42" fmla="*/ 595 h 759"/>
                <a:gd name="connsiteX43" fmla="*/ 521 w 758"/>
                <a:gd name="connsiteY43" fmla="*/ 601 h 759"/>
                <a:gd name="connsiteX44" fmla="*/ 543 w 758"/>
                <a:gd name="connsiteY44" fmla="*/ 622 h 759"/>
                <a:gd name="connsiteX45" fmla="*/ 564 w 758"/>
                <a:gd name="connsiteY45" fmla="*/ 632 h 759"/>
                <a:gd name="connsiteX46" fmla="*/ 585 w 758"/>
                <a:gd name="connsiteY46" fmla="*/ 648 h 759"/>
                <a:gd name="connsiteX47" fmla="*/ 611 w 758"/>
                <a:gd name="connsiteY47" fmla="*/ 659 h 759"/>
                <a:gd name="connsiteX48" fmla="*/ 622 w 758"/>
                <a:gd name="connsiteY48" fmla="*/ 664 h 759"/>
                <a:gd name="connsiteX49" fmla="*/ 632 w 758"/>
                <a:gd name="connsiteY49" fmla="*/ 669 h 759"/>
                <a:gd name="connsiteX50" fmla="*/ 643 w 758"/>
                <a:gd name="connsiteY50" fmla="*/ 669 h 759"/>
                <a:gd name="connsiteX51" fmla="*/ 653 w 758"/>
                <a:gd name="connsiteY51" fmla="*/ 674 h 759"/>
                <a:gd name="connsiteX52" fmla="*/ 658 w 758"/>
                <a:gd name="connsiteY52" fmla="*/ 674 h 759"/>
                <a:gd name="connsiteX53" fmla="*/ 664 w 758"/>
                <a:gd name="connsiteY53" fmla="*/ 674 h 759"/>
                <a:gd name="connsiteX54" fmla="*/ 674 w 758"/>
                <a:gd name="connsiteY54" fmla="*/ 674 h 759"/>
                <a:gd name="connsiteX55" fmla="*/ 679 w 758"/>
                <a:gd name="connsiteY55" fmla="*/ 669 h 759"/>
                <a:gd name="connsiteX56" fmla="*/ 679 w 758"/>
                <a:gd name="connsiteY56" fmla="*/ 664 h 759"/>
                <a:gd name="connsiteX57" fmla="*/ 685 w 758"/>
                <a:gd name="connsiteY57" fmla="*/ 659 h 759"/>
                <a:gd name="connsiteX58" fmla="*/ 690 w 758"/>
                <a:gd name="connsiteY58" fmla="*/ 653 h 759"/>
                <a:gd name="connsiteX59" fmla="*/ 690 w 758"/>
                <a:gd name="connsiteY59" fmla="*/ 643 h 759"/>
                <a:gd name="connsiteX60" fmla="*/ 695 w 758"/>
                <a:gd name="connsiteY60" fmla="*/ 627 h 759"/>
                <a:gd name="connsiteX61" fmla="*/ 701 w 758"/>
                <a:gd name="connsiteY61" fmla="*/ 611 h 759"/>
                <a:gd name="connsiteX62" fmla="*/ 706 w 758"/>
                <a:gd name="connsiteY62" fmla="*/ 595 h 759"/>
                <a:gd name="connsiteX63" fmla="*/ 706 w 758"/>
                <a:gd name="connsiteY63" fmla="*/ 580 h 759"/>
                <a:gd name="connsiteX64" fmla="*/ 711 w 758"/>
                <a:gd name="connsiteY64" fmla="*/ 564 h 759"/>
                <a:gd name="connsiteX65" fmla="*/ 716 w 758"/>
                <a:gd name="connsiteY65" fmla="*/ 553 h 759"/>
                <a:gd name="connsiteX66" fmla="*/ 722 w 758"/>
                <a:gd name="connsiteY66" fmla="*/ 543 h 759"/>
                <a:gd name="connsiteX67" fmla="*/ 722 w 758"/>
                <a:gd name="connsiteY67" fmla="*/ 538 h 759"/>
                <a:gd name="connsiteX68" fmla="*/ 727 w 758"/>
                <a:gd name="connsiteY68" fmla="*/ 527 h 759"/>
                <a:gd name="connsiteX69" fmla="*/ 727 w 758"/>
                <a:gd name="connsiteY69" fmla="*/ 527 h 759"/>
                <a:gd name="connsiteX70" fmla="*/ 732 w 758"/>
                <a:gd name="connsiteY70" fmla="*/ 527 h 759"/>
                <a:gd name="connsiteX71" fmla="*/ 732 w 758"/>
                <a:gd name="connsiteY71" fmla="*/ 527 h 759"/>
                <a:gd name="connsiteX72" fmla="*/ 732 w 758"/>
                <a:gd name="connsiteY72" fmla="*/ 532 h 759"/>
                <a:gd name="connsiteX73" fmla="*/ 732 w 758"/>
                <a:gd name="connsiteY73" fmla="*/ 538 h 759"/>
                <a:gd name="connsiteX74" fmla="*/ 737 w 758"/>
                <a:gd name="connsiteY74" fmla="*/ 543 h 759"/>
                <a:gd name="connsiteX75" fmla="*/ 737 w 758"/>
                <a:gd name="connsiteY75" fmla="*/ 559 h 759"/>
                <a:gd name="connsiteX76" fmla="*/ 737 w 758"/>
                <a:gd name="connsiteY76" fmla="*/ 569 h 759"/>
                <a:gd name="connsiteX77" fmla="*/ 737 w 758"/>
                <a:gd name="connsiteY77" fmla="*/ 585 h 759"/>
                <a:gd name="connsiteX78" fmla="*/ 737 w 758"/>
                <a:gd name="connsiteY78" fmla="*/ 601 h 759"/>
                <a:gd name="connsiteX79" fmla="*/ 737 w 758"/>
                <a:gd name="connsiteY79" fmla="*/ 622 h 759"/>
                <a:gd name="connsiteX80" fmla="*/ 737 w 758"/>
                <a:gd name="connsiteY80" fmla="*/ 638 h 759"/>
                <a:gd name="connsiteX81" fmla="*/ 737 w 758"/>
                <a:gd name="connsiteY81" fmla="*/ 653 h 759"/>
                <a:gd name="connsiteX82" fmla="*/ 743 w 758"/>
                <a:gd name="connsiteY82" fmla="*/ 669 h 759"/>
                <a:gd name="connsiteX83" fmla="*/ 743 w 758"/>
                <a:gd name="connsiteY83" fmla="*/ 685 h 759"/>
                <a:gd name="connsiteX84" fmla="*/ 748 w 758"/>
                <a:gd name="connsiteY84" fmla="*/ 696 h 759"/>
                <a:gd name="connsiteX85" fmla="*/ 748 w 758"/>
                <a:gd name="connsiteY85" fmla="*/ 706 h 759"/>
                <a:gd name="connsiteX86" fmla="*/ 753 w 758"/>
                <a:gd name="connsiteY86" fmla="*/ 717 h 759"/>
                <a:gd name="connsiteX87" fmla="*/ 753 w 758"/>
                <a:gd name="connsiteY87" fmla="*/ 722 h 759"/>
                <a:gd name="connsiteX88" fmla="*/ 758 w 758"/>
                <a:gd name="connsiteY88" fmla="*/ 732 h 759"/>
                <a:gd name="connsiteX89" fmla="*/ 758 w 758"/>
                <a:gd name="connsiteY89" fmla="*/ 738 h 759"/>
                <a:gd name="connsiteX90" fmla="*/ 758 w 758"/>
                <a:gd name="connsiteY90" fmla="*/ 743 h 759"/>
                <a:gd name="connsiteX91" fmla="*/ 758 w 758"/>
                <a:gd name="connsiteY91" fmla="*/ 748 h 759"/>
                <a:gd name="connsiteX92" fmla="*/ 753 w 758"/>
                <a:gd name="connsiteY92" fmla="*/ 753 h 759"/>
                <a:gd name="connsiteX93" fmla="*/ 748 w 758"/>
                <a:gd name="connsiteY93" fmla="*/ 759 h 759"/>
                <a:gd name="connsiteX94" fmla="*/ 737 w 758"/>
                <a:gd name="connsiteY94" fmla="*/ 759 h 759"/>
                <a:gd name="connsiteX95" fmla="*/ 727 w 758"/>
                <a:gd name="connsiteY95" fmla="*/ 759 h 759"/>
                <a:gd name="connsiteX96" fmla="*/ 711 w 758"/>
                <a:gd name="connsiteY96" fmla="*/ 759 h 759"/>
                <a:gd name="connsiteX97" fmla="*/ 695 w 758"/>
                <a:gd name="connsiteY97" fmla="*/ 753 h 759"/>
                <a:gd name="connsiteX98" fmla="*/ 674 w 758"/>
                <a:gd name="connsiteY98" fmla="*/ 753 h 759"/>
                <a:gd name="connsiteX99" fmla="*/ 653 w 758"/>
                <a:gd name="connsiteY99" fmla="*/ 748 h 759"/>
                <a:gd name="connsiteX100" fmla="*/ 632 w 758"/>
                <a:gd name="connsiteY100" fmla="*/ 743 h 759"/>
                <a:gd name="connsiteX101" fmla="*/ 622 w 758"/>
                <a:gd name="connsiteY101" fmla="*/ 738 h 759"/>
                <a:gd name="connsiteX102" fmla="*/ 611 w 758"/>
                <a:gd name="connsiteY102" fmla="*/ 732 h 759"/>
                <a:gd name="connsiteX103" fmla="*/ 595 w 758"/>
                <a:gd name="connsiteY103" fmla="*/ 727 h 759"/>
                <a:gd name="connsiteX104" fmla="*/ 585 w 758"/>
                <a:gd name="connsiteY104" fmla="*/ 722 h 759"/>
                <a:gd name="connsiteX105" fmla="*/ 569 w 758"/>
                <a:gd name="connsiteY105" fmla="*/ 717 h 759"/>
                <a:gd name="connsiteX106" fmla="*/ 553 w 758"/>
                <a:gd name="connsiteY106" fmla="*/ 706 h 759"/>
                <a:gd name="connsiteX107" fmla="*/ 543 w 758"/>
                <a:gd name="connsiteY107" fmla="*/ 696 h 759"/>
                <a:gd name="connsiteX108" fmla="*/ 527 w 758"/>
                <a:gd name="connsiteY108" fmla="*/ 685 h 759"/>
                <a:gd name="connsiteX109" fmla="*/ 495 w 758"/>
                <a:gd name="connsiteY109" fmla="*/ 659 h 759"/>
                <a:gd name="connsiteX110" fmla="*/ 469 w 758"/>
                <a:gd name="connsiteY110" fmla="*/ 632 h 759"/>
                <a:gd name="connsiteX111" fmla="*/ 458 w 758"/>
                <a:gd name="connsiteY111" fmla="*/ 622 h 759"/>
                <a:gd name="connsiteX112" fmla="*/ 448 w 758"/>
                <a:gd name="connsiteY112" fmla="*/ 606 h 759"/>
                <a:gd name="connsiteX113" fmla="*/ 437 w 758"/>
                <a:gd name="connsiteY113" fmla="*/ 590 h 759"/>
                <a:gd name="connsiteX114" fmla="*/ 427 w 758"/>
                <a:gd name="connsiteY114" fmla="*/ 574 h 759"/>
                <a:gd name="connsiteX115" fmla="*/ 421 w 758"/>
                <a:gd name="connsiteY115" fmla="*/ 559 h 759"/>
                <a:gd name="connsiteX116" fmla="*/ 411 w 758"/>
                <a:gd name="connsiteY116" fmla="*/ 543 h 759"/>
                <a:gd name="connsiteX117" fmla="*/ 406 w 758"/>
                <a:gd name="connsiteY117" fmla="*/ 527 h 759"/>
                <a:gd name="connsiteX118" fmla="*/ 395 w 758"/>
                <a:gd name="connsiteY118" fmla="*/ 511 h 759"/>
                <a:gd name="connsiteX119" fmla="*/ 390 w 758"/>
                <a:gd name="connsiteY119" fmla="*/ 501 h 759"/>
                <a:gd name="connsiteX120" fmla="*/ 390 w 758"/>
                <a:gd name="connsiteY120" fmla="*/ 485 h 759"/>
                <a:gd name="connsiteX121" fmla="*/ 385 w 758"/>
                <a:gd name="connsiteY121" fmla="*/ 469 h 759"/>
                <a:gd name="connsiteX122" fmla="*/ 385 w 758"/>
                <a:gd name="connsiteY122" fmla="*/ 453 h 759"/>
                <a:gd name="connsiteX123" fmla="*/ 379 w 758"/>
                <a:gd name="connsiteY123" fmla="*/ 422 h 759"/>
                <a:gd name="connsiteX124" fmla="*/ 374 w 758"/>
                <a:gd name="connsiteY124" fmla="*/ 385 h 759"/>
                <a:gd name="connsiteX125" fmla="*/ 374 w 758"/>
                <a:gd name="connsiteY125" fmla="*/ 353 h 759"/>
                <a:gd name="connsiteX126" fmla="*/ 374 w 758"/>
                <a:gd name="connsiteY126" fmla="*/ 316 h 759"/>
                <a:gd name="connsiteX127" fmla="*/ 374 w 758"/>
                <a:gd name="connsiteY127" fmla="*/ 279 h 759"/>
                <a:gd name="connsiteX128" fmla="*/ 374 w 758"/>
                <a:gd name="connsiteY128" fmla="*/ 243 h 759"/>
                <a:gd name="connsiteX129" fmla="*/ 379 w 758"/>
                <a:gd name="connsiteY129" fmla="*/ 200 h 759"/>
                <a:gd name="connsiteX130" fmla="*/ 385 w 758"/>
                <a:gd name="connsiteY130" fmla="*/ 158 h 759"/>
                <a:gd name="connsiteX131" fmla="*/ 385 w 758"/>
                <a:gd name="connsiteY131" fmla="*/ 142 h 759"/>
                <a:gd name="connsiteX132" fmla="*/ 385 w 758"/>
                <a:gd name="connsiteY132" fmla="*/ 127 h 759"/>
                <a:gd name="connsiteX133" fmla="*/ 385 w 758"/>
                <a:gd name="connsiteY133" fmla="*/ 111 h 759"/>
                <a:gd name="connsiteX134" fmla="*/ 390 w 758"/>
                <a:gd name="connsiteY134" fmla="*/ 100 h 759"/>
                <a:gd name="connsiteX135" fmla="*/ 390 w 758"/>
                <a:gd name="connsiteY135" fmla="*/ 90 h 759"/>
                <a:gd name="connsiteX136" fmla="*/ 390 w 758"/>
                <a:gd name="connsiteY136" fmla="*/ 85 h 759"/>
                <a:gd name="connsiteX137" fmla="*/ 390 w 758"/>
                <a:gd name="connsiteY137" fmla="*/ 79 h 759"/>
                <a:gd name="connsiteX138" fmla="*/ 385 w 758"/>
                <a:gd name="connsiteY138" fmla="*/ 74 h 759"/>
                <a:gd name="connsiteX139" fmla="*/ 385 w 758"/>
                <a:gd name="connsiteY139" fmla="*/ 74 h 759"/>
                <a:gd name="connsiteX140" fmla="*/ 379 w 758"/>
                <a:gd name="connsiteY140" fmla="*/ 74 h 759"/>
                <a:gd name="connsiteX141" fmla="*/ 374 w 758"/>
                <a:gd name="connsiteY141" fmla="*/ 74 h 759"/>
                <a:gd name="connsiteX142" fmla="*/ 363 w 758"/>
                <a:gd name="connsiteY142" fmla="*/ 79 h 759"/>
                <a:gd name="connsiteX143" fmla="*/ 353 w 758"/>
                <a:gd name="connsiteY143" fmla="*/ 79 h 759"/>
                <a:gd name="connsiteX144" fmla="*/ 337 w 758"/>
                <a:gd name="connsiteY144" fmla="*/ 85 h 759"/>
                <a:gd name="connsiteX145" fmla="*/ 321 w 758"/>
                <a:gd name="connsiteY145" fmla="*/ 90 h 759"/>
                <a:gd name="connsiteX146" fmla="*/ 305 w 758"/>
                <a:gd name="connsiteY146" fmla="*/ 95 h 759"/>
                <a:gd name="connsiteX147" fmla="*/ 269 w 758"/>
                <a:gd name="connsiteY147" fmla="*/ 106 h 759"/>
                <a:gd name="connsiteX148" fmla="*/ 232 w 758"/>
                <a:gd name="connsiteY148" fmla="*/ 116 h 759"/>
                <a:gd name="connsiteX149" fmla="*/ 195 w 758"/>
                <a:gd name="connsiteY149" fmla="*/ 127 h 759"/>
                <a:gd name="connsiteX150" fmla="*/ 158 w 758"/>
                <a:gd name="connsiteY150" fmla="*/ 137 h 759"/>
                <a:gd name="connsiteX151" fmla="*/ 137 w 758"/>
                <a:gd name="connsiteY151" fmla="*/ 142 h 759"/>
                <a:gd name="connsiteX152" fmla="*/ 121 w 758"/>
                <a:gd name="connsiteY152" fmla="*/ 142 h 759"/>
                <a:gd name="connsiteX153" fmla="*/ 105 w 758"/>
                <a:gd name="connsiteY153" fmla="*/ 148 h 759"/>
                <a:gd name="connsiteX154" fmla="*/ 95 w 758"/>
                <a:gd name="connsiteY154" fmla="*/ 148 h 759"/>
                <a:gd name="connsiteX155" fmla="*/ 84 w 758"/>
                <a:gd name="connsiteY155" fmla="*/ 153 h 759"/>
                <a:gd name="connsiteX156" fmla="*/ 74 w 758"/>
                <a:gd name="connsiteY156" fmla="*/ 153 h 759"/>
                <a:gd name="connsiteX157" fmla="*/ 68 w 758"/>
                <a:gd name="connsiteY157" fmla="*/ 153 h 759"/>
                <a:gd name="connsiteX158" fmla="*/ 63 w 758"/>
                <a:gd name="connsiteY158" fmla="*/ 153 h 759"/>
                <a:gd name="connsiteX159" fmla="*/ 53 w 758"/>
                <a:gd name="connsiteY159" fmla="*/ 153 h 759"/>
                <a:gd name="connsiteX160" fmla="*/ 42 w 758"/>
                <a:gd name="connsiteY160" fmla="*/ 148 h 759"/>
                <a:gd name="connsiteX161" fmla="*/ 32 w 758"/>
                <a:gd name="connsiteY161" fmla="*/ 142 h 759"/>
                <a:gd name="connsiteX162" fmla="*/ 26 w 758"/>
                <a:gd name="connsiteY162" fmla="*/ 137 h 759"/>
                <a:gd name="connsiteX163" fmla="*/ 16 w 758"/>
                <a:gd name="connsiteY163" fmla="*/ 127 h 759"/>
                <a:gd name="connsiteX164" fmla="*/ 11 w 758"/>
                <a:gd name="connsiteY164" fmla="*/ 121 h 759"/>
                <a:gd name="connsiteX165" fmla="*/ 5 w 758"/>
                <a:gd name="connsiteY165" fmla="*/ 116 h 759"/>
                <a:gd name="connsiteX166" fmla="*/ 0 w 758"/>
                <a:gd name="connsiteY166" fmla="*/ 116 h 759"/>
                <a:gd name="connsiteX167" fmla="*/ 5 w 758"/>
                <a:gd name="connsiteY167" fmla="*/ 111 h 759"/>
                <a:gd name="connsiteX168" fmla="*/ 5 w 758"/>
                <a:gd name="connsiteY168" fmla="*/ 111 h 759"/>
                <a:gd name="connsiteX169" fmla="*/ 11 w 758"/>
                <a:gd name="connsiteY169" fmla="*/ 111 h 759"/>
                <a:gd name="connsiteX170" fmla="*/ 16 w 758"/>
                <a:gd name="connsiteY170" fmla="*/ 106 h 759"/>
                <a:gd name="connsiteX171" fmla="*/ 21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16 w 758"/>
                <a:gd name="connsiteY30-62" fmla="*/ 322 h 759"/>
                <a:gd name="connsiteX31-63" fmla="*/ 416 w 758"/>
                <a:gd name="connsiteY31-64" fmla="*/ 343 h 759"/>
                <a:gd name="connsiteX32-65" fmla="*/ 421 w 758"/>
                <a:gd name="connsiteY32-66" fmla="*/ 369 h 759"/>
                <a:gd name="connsiteX33-67" fmla="*/ 427 w 758"/>
                <a:gd name="connsiteY33-68" fmla="*/ 411 h 759"/>
                <a:gd name="connsiteX34-69" fmla="*/ 427 w 758"/>
                <a:gd name="connsiteY34-70" fmla="*/ 437 h 759"/>
                <a:gd name="connsiteX35-71" fmla="*/ 432 w 758"/>
                <a:gd name="connsiteY35-72" fmla="*/ 464 h 759"/>
                <a:gd name="connsiteX36-73" fmla="*/ 442 w 758"/>
                <a:gd name="connsiteY36-74" fmla="*/ 490 h 759"/>
                <a:gd name="connsiteX37-75" fmla="*/ 448 w 758"/>
                <a:gd name="connsiteY37-76" fmla="*/ 506 h 759"/>
                <a:gd name="connsiteX38-77" fmla="*/ 453 w 758"/>
                <a:gd name="connsiteY38-78" fmla="*/ 516 h 759"/>
                <a:gd name="connsiteX39-79" fmla="*/ 469 w 758"/>
                <a:gd name="connsiteY39-80" fmla="*/ 543 h 759"/>
                <a:gd name="connsiteX40-81" fmla="*/ 485 w 758"/>
                <a:gd name="connsiteY40-82" fmla="*/ 564 h 759"/>
                <a:gd name="connsiteX41-83" fmla="*/ 500 w 758"/>
                <a:gd name="connsiteY41-84" fmla="*/ 585 h 759"/>
                <a:gd name="connsiteX42-85" fmla="*/ 511 w 758"/>
                <a:gd name="connsiteY42-86" fmla="*/ 595 h 759"/>
                <a:gd name="connsiteX43-87" fmla="*/ 521 w 758"/>
                <a:gd name="connsiteY43-88" fmla="*/ 601 h 759"/>
                <a:gd name="connsiteX44-89" fmla="*/ 543 w 758"/>
                <a:gd name="connsiteY44-90" fmla="*/ 622 h 759"/>
                <a:gd name="connsiteX45-91" fmla="*/ 564 w 758"/>
                <a:gd name="connsiteY45-92" fmla="*/ 632 h 759"/>
                <a:gd name="connsiteX46-93" fmla="*/ 585 w 758"/>
                <a:gd name="connsiteY46-94" fmla="*/ 648 h 759"/>
                <a:gd name="connsiteX47-95" fmla="*/ 611 w 758"/>
                <a:gd name="connsiteY47-96" fmla="*/ 659 h 759"/>
                <a:gd name="connsiteX48-97" fmla="*/ 622 w 758"/>
                <a:gd name="connsiteY48-98" fmla="*/ 664 h 759"/>
                <a:gd name="connsiteX49-99" fmla="*/ 632 w 758"/>
                <a:gd name="connsiteY49-100" fmla="*/ 669 h 759"/>
                <a:gd name="connsiteX50-101" fmla="*/ 643 w 758"/>
                <a:gd name="connsiteY50-102" fmla="*/ 669 h 759"/>
                <a:gd name="connsiteX51-103" fmla="*/ 653 w 758"/>
                <a:gd name="connsiteY51-104" fmla="*/ 674 h 759"/>
                <a:gd name="connsiteX52-105" fmla="*/ 658 w 758"/>
                <a:gd name="connsiteY52-106" fmla="*/ 674 h 759"/>
                <a:gd name="connsiteX53-107" fmla="*/ 664 w 758"/>
                <a:gd name="connsiteY53-108" fmla="*/ 674 h 759"/>
                <a:gd name="connsiteX54-109" fmla="*/ 674 w 758"/>
                <a:gd name="connsiteY54-110" fmla="*/ 674 h 759"/>
                <a:gd name="connsiteX55-111" fmla="*/ 679 w 758"/>
                <a:gd name="connsiteY55-112" fmla="*/ 669 h 759"/>
                <a:gd name="connsiteX56-113" fmla="*/ 679 w 758"/>
                <a:gd name="connsiteY56-114" fmla="*/ 664 h 759"/>
                <a:gd name="connsiteX57-115" fmla="*/ 685 w 758"/>
                <a:gd name="connsiteY57-116" fmla="*/ 659 h 759"/>
                <a:gd name="connsiteX58-117" fmla="*/ 690 w 758"/>
                <a:gd name="connsiteY58-118" fmla="*/ 653 h 759"/>
                <a:gd name="connsiteX59-119" fmla="*/ 690 w 758"/>
                <a:gd name="connsiteY59-120" fmla="*/ 643 h 759"/>
                <a:gd name="connsiteX60-121" fmla="*/ 695 w 758"/>
                <a:gd name="connsiteY60-122" fmla="*/ 627 h 759"/>
                <a:gd name="connsiteX61-123" fmla="*/ 701 w 758"/>
                <a:gd name="connsiteY61-124" fmla="*/ 611 h 759"/>
                <a:gd name="connsiteX62-125" fmla="*/ 706 w 758"/>
                <a:gd name="connsiteY62-126" fmla="*/ 595 h 759"/>
                <a:gd name="connsiteX63-127" fmla="*/ 706 w 758"/>
                <a:gd name="connsiteY63-128" fmla="*/ 580 h 759"/>
                <a:gd name="connsiteX64-129" fmla="*/ 711 w 758"/>
                <a:gd name="connsiteY64-130" fmla="*/ 564 h 759"/>
                <a:gd name="connsiteX65-131" fmla="*/ 716 w 758"/>
                <a:gd name="connsiteY65-132" fmla="*/ 553 h 759"/>
                <a:gd name="connsiteX66-133" fmla="*/ 722 w 758"/>
                <a:gd name="connsiteY66-134" fmla="*/ 543 h 759"/>
                <a:gd name="connsiteX67-135" fmla="*/ 722 w 758"/>
                <a:gd name="connsiteY67-136" fmla="*/ 538 h 759"/>
                <a:gd name="connsiteX68-137" fmla="*/ 727 w 758"/>
                <a:gd name="connsiteY68-138" fmla="*/ 527 h 759"/>
                <a:gd name="connsiteX69-139" fmla="*/ 727 w 758"/>
                <a:gd name="connsiteY69-140" fmla="*/ 527 h 759"/>
                <a:gd name="connsiteX70-141" fmla="*/ 732 w 758"/>
                <a:gd name="connsiteY70-142" fmla="*/ 527 h 759"/>
                <a:gd name="connsiteX71-143" fmla="*/ 732 w 758"/>
                <a:gd name="connsiteY71-144" fmla="*/ 527 h 759"/>
                <a:gd name="connsiteX72-145" fmla="*/ 732 w 758"/>
                <a:gd name="connsiteY72-146" fmla="*/ 532 h 759"/>
                <a:gd name="connsiteX73-147" fmla="*/ 732 w 758"/>
                <a:gd name="connsiteY73-148" fmla="*/ 538 h 759"/>
                <a:gd name="connsiteX74-149" fmla="*/ 737 w 758"/>
                <a:gd name="connsiteY74-150" fmla="*/ 543 h 759"/>
                <a:gd name="connsiteX75-151" fmla="*/ 737 w 758"/>
                <a:gd name="connsiteY75-152" fmla="*/ 559 h 759"/>
                <a:gd name="connsiteX76-153" fmla="*/ 737 w 758"/>
                <a:gd name="connsiteY76-154" fmla="*/ 569 h 759"/>
                <a:gd name="connsiteX77-155" fmla="*/ 737 w 758"/>
                <a:gd name="connsiteY77-156" fmla="*/ 585 h 759"/>
                <a:gd name="connsiteX78-157" fmla="*/ 737 w 758"/>
                <a:gd name="connsiteY78-158" fmla="*/ 601 h 759"/>
                <a:gd name="connsiteX79-159" fmla="*/ 737 w 758"/>
                <a:gd name="connsiteY79-160" fmla="*/ 622 h 759"/>
                <a:gd name="connsiteX80-161" fmla="*/ 737 w 758"/>
                <a:gd name="connsiteY80-162" fmla="*/ 638 h 759"/>
                <a:gd name="connsiteX81-163" fmla="*/ 737 w 758"/>
                <a:gd name="connsiteY81-164" fmla="*/ 653 h 759"/>
                <a:gd name="connsiteX82-165" fmla="*/ 743 w 758"/>
                <a:gd name="connsiteY82-166" fmla="*/ 669 h 759"/>
                <a:gd name="connsiteX83-167" fmla="*/ 743 w 758"/>
                <a:gd name="connsiteY83-168" fmla="*/ 685 h 759"/>
                <a:gd name="connsiteX84-169" fmla="*/ 748 w 758"/>
                <a:gd name="connsiteY84-170" fmla="*/ 696 h 759"/>
                <a:gd name="connsiteX85-171" fmla="*/ 748 w 758"/>
                <a:gd name="connsiteY85-172" fmla="*/ 706 h 759"/>
                <a:gd name="connsiteX86-173" fmla="*/ 753 w 758"/>
                <a:gd name="connsiteY86-174" fmla="*/ 717 h 759"/>
                <a:gd name="connsiteX87-175" fmla="*/ 753 w 758"/>
                <a:gd name="connsiteY87-176" fmla="*/ 722 h 759"/>
                <a:gd name="connsiteX88-177" fmla="*/ 758 w 758"/>
                <a:gd name="connsiteY88-178" fmla="*/ 732 h 759"/>
                <a:gd name="connsiteX89-179" fmla="*/ 758 w 758"/>
                <a:gd name="connsiteY89-180" fmla="*/ 738 h 759"/>
                <a:gd name="connsiteX90-181" fmla="*/ 758 w 758"/>
                <a:gd name="connsiteY90-182" fmla="*/ 743 h 759"/>
                <a:gd name="connsiteX91-183" fmla="*/ 758 w 758"/>
                <a:gd name="connsiteY91-184" fmla="*/ 748 h 759"/>
                <a:gd name="connsiteX92-185" fmla="*/ 753 w 758"/>
                <a:gd name="connsiteY92-186" fmla="*/ 753 h 759"/>
                <a:gd name="connsiteX93-187" fmla="*/ 748 w 758"/>
                <a:gd name="connsiteY93-188" fmla="*/ 759 h 759"/>
                <a:gd name="connsiteX94-189" fmla="*/ 737 w 758"/>
                <a:gd name="connsiteY94-190" fmla="*/ 759 h 759"/>
                <a:gd name="connsiteX95-191" fmla="*/ 727 w 758"/>
                <a:gd name="connsiteY95-192" fmla="*/ 759 h 759"/>
                <a:gd name="connsiteX96-193" fmla="*/ 711 w 758"/>
                <a:gd name="connsiteY96-194" fmla="*/ 759 h 759"/>
                <a:gd name="connsiteX97-195" fmla="*/ 695 w 758"/>
                <a:gd name="connsiteY97-196" fmla="*/ 753 h 759"/>
                <a:gd name="connsiteX98-197" fmla="*/ 674 w 758"/>
                <a:gd name="connsiteY98-198" fmla="*/ 753 h 759"/>
                <a:gd name="connsiteX99-199" fmla="*/ 653 w 758"/>
                <a:gd name="connsiteY99-200" fmla="*/ 748 h 759"/>
                <a:gd name="connsiteX100-201" fmla="*/ 632 w 758"/>
                <a:gd name="connsiteY100-202" fmla="*/ 743 h 759"/>
                <a:gd name="connsiteX101-203" fmla="*/ 622 w 758"/>
                <a:gd name="connsiteY101-204" fmla="*/ 738 h 759"/>
                <a:gd name="connsiteX102-205" fmla="*/ 611 w 758"/>
                <a:gd name="connsiteY102-206" fmla="*/ 732 h 759"/>
                <a:gd name="connsiteX103-207" fmla="*/ 595 w 758"/>
                <a:gd name="connsiteY103-208" fmla="*/ 727 h 759"/>
                <a:gd name="connsiteX104-209" fmla="*/ 585 w 758"/>
                <a:gd name="connsiteY104-210" fmla="*/ 722 h 759"/>
                <a:gd name="connsiteX105-211" fmla="*/ 569 w 758"/>
                <a:gd name="connsiteY105-212" fmla="*/ 717 h 759"/>
                <a:gd name="connsiteX106-213" fmla="*/ 553 w 758"/>
                <a:gd name="connsiteY106-214" fmla="*/ 706 h 759"/>
                <a:gd name="connsiteX107-215" fmla="*/ 543 w 758"/>
                <a:gd name="connsiteY107-216" fmla="*/ 696 h 759"/>
                <a:gd name="connsiteX108-217" fmla="*/ 527 w 758"/>
                <a:gd name="connsiteY108-218" fmla="*/ 685 h 759"/>
                <a:gd name="connsiteX109-219" fmla="*/ 495 w 758"/>
                <a:gd name="connsiteY109-220" fmla="*/ 659 h 759"/>
                <a:gd name="connsiteX110-221" fmla="*/ 469 w 758"/>
                <a:gd name="connsiteY110-222" fmla="*/ 632 h 759"/>
                <a:gd name="connsiteX111-223" fmla="*/ 458 w 758"/>
                <a:gd name="connsiteY111-224" fmla="*/ 622 h 759"/>
                <a:gd name="connsiteX112-225" fmla="*/ 448 w 758"/>
                <a:gd name="connsiteY112-226" fmla="*/ 606 h 759"/>
                <a:gd name="connsiteX113-227" fmla="*/ 437 w 758"/>
                <a:gd name="connsiteY113-228" fmla="*/ 590 h 759"/>
                <a:gd name="connsiteX114-229" fmla="*/ 427 w 758"/>
                <a:gd name="connsiteY114-230" fmla="*/ 574 h 759"/>
                <a:gd name="connsiteX115-231" fmla="*/ 421 w 758"/>
                <a:gd name="connsiteY115-232" fmla="*/ 559 h 759"/>
                <a:gd name="connsiteX116-233" fmla="*/ 411 w 758"/>
                <a:gd name="connsiteY116-234" fmla="*/ 543 h 759"/>
                <a:gd name="connsiteX117-235" fmla="*/ 406 w 758"/>
                <a:gd name="connsiteY117-236" fmla="*/ 527 h 759"/>
                <a:gd name="connsiteX118-237" fmla="*/ 395 w 758"/>
                <a:gd name="connsiteY118-238" fmla="*/ 511 h 759"/>
                <a:gd name="connsiteX119-239" fmla="*/ 390 w 758"/>
                <a:gd name="connsiteY119-240" fmla="*/ 501 h 759"/>
                <a:gd name="connsiteX120-241" fmla="*/ 390 w 758"/>
                <a:gd name="connsiteY120-242" fmla="*/ 485 h 759"/>
                <a:gd name="connsiteX121-243" fmla="*/ 385 w 758"/>
                <a:gd name="connsiteY121-244" fmla="*/ 469 h 759"/>
                <a:gd name="connsiteX122-245" fmla="*/ 385 w 758"/>
                <a:gd name="connsiteY122-246" fmla="*/ 453 h 759"/>
                <a:gd name="connsiteX123-247" fmla="*/ 379 w 758"/>
                <a:gd name="connsiteY123-248" fmla="*/ 422 h 759"/>
                <a:gd name="connsiteX124-249" fmla="*/ 374 w 758"/>
                <a:gd name="connsiteY124-250" fmla="*/ 385 h 759"/>
                <a:gd name="connsiteX125-251" fmla="*/ 374 w 758"/>
                <a:gd name="connsiteY125-252" fmla="*/ 353 h 759"/>
                <a:gd name="connsiteX126-253" fmla="*/ 374 w 758"/>
                <a:gd name="connsiteY126-254" fmla="*/ 316 h 759"/>
                <a:gd name="connsiteX127-255" fmla="*/ 374 w 758"/>
                <a:gd name="connsiteY127-256" fmla="*/ 279 h 759"/>
                <a:gd name="connsiteX128-257" fmla="*/ 374 w 758"/>
                <a:gd name="connsiteY128-258" fmla="*/ 243 h 759"/>
                <a:gd name="connsiteX129-259" fmla="*/ 379 w 758"/>
                <a:gd name="connsiteY129-260" fmla="*/ 200 h 759"/>
                <a:gd name="connsiteX130-261" fmla="*/ 385 w 758"/>
                <a:gd name="connsiteY130-262" fmla="*/ 158 h 759"/>
                <a:gd name="connsiteX131-263" fmla="*/ 385 w 758"/>
                <a:gd name="connsiteY131-264" fmla="*/ 142 h 759"/>
                <a:gd name="connsiteX132-265" fmla="*/ 385 w 758"/>
                <a:gd name="connsiteY132-266" fmla="*/ 127 h 759"/>
                <a:gd name="connsiteX133-267" fmla="*/ 385 w 758"/>
                <a:gd name="connsiteY133-268" fmla="*/ 111 h 759"/>
                <a:gd name="connsiteX134-269" fmla="*/ 390 w 758"/>
                <a:gd name="connsiteY134-270" fmla="*/ 100 h 759"/>
                <a:gd name="connsiteX135-271" fmla="*/ 390 w 758"/>
                <a:gd name="connsiteY135-272" fmla="*/ 90 h 759"/>
                <a:gd name="connsiteX136-273" fmla="*/ 390 w 758"/>
                <a:gd name="connsiteY136-274" fmla="*/ 85 h 759"/>
                <a:gd name="connsiteX137-275" fmla="*/ 390 w 758"/>
                <a:gd name="connsiteY137-276" fmla="*/ 79 h 759"/>
                <a:gd name="connsiteX138-277" fmla="*/ 385 w 758"/>
                <a:gd name="connsiteY138-278" fmla="*/ 74 h 759"/>
                <a:gd name="connsiteX139-279" fmla="*/ 385 w 758"/>
                <a:gd name="connsiteY139-280" fmla="*/ 74 h 759"/>
                <a:gd name="connsiteX140-281" fmla="*/ 379 w 758"/>
                <a:gd name="connsiteY140-282" fmla="*/ 74 h 759"/>
                <a:gd name="connsiteX141-283" fmla="*/ 374 w 758"/>
                <a:gd name="connsiteY141-284" fmla="*/ 74 h 759"/>
                <a:gd name="connsiteX142-285" fmla="*/ 363 w 758"/>
                <a:gd name="connsiteY142-286" fmla="*/ 79 h 759"/>
                <a:gd name="connsiteX143-287" fmla="*/ 353 w 758"/>
                <a:gd name="connsiteY143-288" fmla="*/ 79 h 759"/>
                <a:gd name="connsiteX144-289" fmla="*/ 337 w 758"/>
                <a:gd name="connsiteY144-290" fmla="*/ 85 h 759"/>
                <a:gd name="connsiteX145-291" fmla="*/ 321 w 758"/>
                <a:gd name="connsiteY145-292" fmla="*/ 90 h 759"/>
                <a:gd name="connsiteX146-293" fmla="*/ 305 w 758"/>
                <a:gd name="connsiteY146-294" fmla="*/ 95 h 759"/>
                <a:gd name="connsiteX147-295" fmla="*/ 269 w 758"/>
                <a:gd name="connsiteY147-296" fmla="*/ 106 h 759"/>
                <a:gd name="connsiteX148-297" fmla="*/ 232 w 758"/>
                <a:gd name="connsiteY148-298" fmla="*/ 116 h 759"/>
                <a:gd name="connsiteX149-299" fmla="*/ 195 w 758"/>
                <a:gd name="connsiteY149-300" fmla="*/ 127 h 759"/>
                <a:gd name="connsiteX150-301" fmla="*/ 158 w 758"/>
                <a:gd name="connsiteY150-302" fmla="*/ 137 h 759"/>
                <a:gd name="connsiteX151-303" fmla="*/ 137 w 758"/>
                <a:gd name="connsiteY151-304" fmla="*/ 142 h 759"/>
                <a:gd name="connsiteX152-305" fmla="*/ 121 w 758"/>
                <a:gd name="connsiteY152-306" fmla="*/ 142 h 759"/>
                <a:gd name="connsiteX153-307" fmla="*/ 105 w 758"/>
                <a:gd name="connsiteY153-308" fmla="*/ 148 h 759"/>
                <a:gd name="connsiteX154-309" fmla="*/ 95 w 758"/>
                <a:gd name="connsiteY154-310" fmla="*/ 148 h 759"/>
                <a:gd name="connsiteX155-311" fmla="*/ 84 w 758"/>
                <a:gd name="connsiteY155-312" fmla="*/ 153 h 759"/>
                <a:gd name="connsiteX156-313" fmla="*/ 74 w 758"/>
                <a:gd name="connsiteY156-314" fmla="*/ 153 h 759"/>
                <a:gd name="connsiteX157-315" fmla="*/ 68 w 758"/>
                <a:gd name="connsiteY157-316" fmla="*/ 153 h 759"/>
                <a:gd name="connsiteX158-317" fmla="*/ 63 w 758"/>
                <a:gd name="connsiteY158-318" fmla="*/ 153 h 759"/>
                <a:gd name="connsiteX159-319" fmla="*/ 53 w 758"/>
                <a:gd name="connsiteY159-320" fmla="*/ 153 h 759"/>
                <a:gd name="connsiteX160-321" fmla="*/ 42 w 758"/>
                <a:gd name="connsiteY160-322" fmla="*/ 148 h 759"/>
                <a:gd name="connsiteX161-323" fmla="*/ 32 w 758"/>
                <a:gd name="connsiteY161-324" fmla="*/ 142 h 759"/>
                <a:gd name="connsiteX162-325" fmla="*/ 26 w 758"/>
                <a:gd name="connsiteY162-326" fmla="*/ 137 h 759"/>
                <a:gd name="connsiteX163-327" fmla="*/ 16 w 758"/>
                <a:gd name="connsiteY163-328" fmla="*/ 127 h 759"/>
                <a:gd name="connsiteX164-329" fmla="*/ 11 w 758"/>
                <a:gd name="connsiteY164-330" fmla="*/ 121 h 759"/>
                <a:gd name="connsiteX165-331" fmla="*/ 5 w 758"/>
                <a:gd name="connsiteY165-332" fmla="*/ 116 h 759"/>
                <a:gd name="connsiteX166-333" fmla="*/ 0 w 758"/>
                <a:gd name="connsiteY166-334" fmla="*/ 116 h 759"/>
                <a:gd name="connsiteX167-335" fmla="*/ 5 w 758"/>
                <a:gd name="connsiteY167-336" fmla="*/ 111 h 759"/>
                <a:gd name="connsiteX168-337" fmla="*/ 5 w 758"/>
                <a:gd name="connsiteY168-338" fmla="*/ 111 h 759"/>
                <a:gd name="connsiteX169-339" fmla="*/ 11 w 758"/>
                <a:gd name="connsiteY169-340" fmla="*/ 111 h 759"/>
                <a:gd name="connsiteX170-341" fmla="*/ 16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16 w 758"/>
                <a:gd name="connsiteY29-452" fmla="*/ 311 h 759"/>
                <a:gd name="connsiteX30-453" fmla="*/ 416 w 758"/>
                <a:gd name="connsiteY30-454" fmla="*/ 322 h 759"/>
                <a:gd name="connsiteX31-455" fmla="*/ 416 w 758"/>
                <a:gd name="connsiteY31-456" fmla="*/ 343 h 759"/>
                <a:gd name="connsiteX32-457" fmla="*/ 421 w 758"/>
                <a:gd name="connsiteY32-458" fmla="*/ 369 h 759"/>
                <a:gd name="connsiteX33-459" fmla="*/ 427 w 758"/>
                <a:gd name="connsiteY33-460" fmla="*/ 411 h 759"/>
                <a:gd name="connsiteX34-461" fmla="*/ 427 w 758"/>
                <a:gd name="connsiteY34-462" fmla="*/ 437 h 759"/>
                <a:gd name="connsiteX35-463" fmla="*/ 432 w 758"/>
                <a:gd name="connsiteY35-464" fmla="*/ 464 h 759"/>
                <a:gd name="connsiteX36-465" fmla="*/ 442 w 758"/>
                <a:gd name="connsiteY36-466" fmla="*/ 490 h 759"/>
                <a:gd name="connsiteX37-467" fmla="*/ 448 w 758"/>
                <a:gd name="connsiteY37-468" fmla="*/ 506 h 759"/>
                <a:gd name="connsiteX38-469" fmla="*/ 453 w 758"/>
                <a:gd name="connsiteY38-470" fmla="*/ 516 h 759"/>
                <a:gd name="connsiteX39-471" fmla="*/ 469 w 758"/>
                <a:gd name="connsiteY39-472" fmla="*/ 543 h 759"/>
                <a:gd name="connsiteX40-473" fmla="*/ 485 w 758"/>
                <a:gd name="connsiteY40-474" fmla="*/ 564 h 759"/>
                <a:gd name="connsiteX41-475" fmla="*/ 500 w 758"/>
                <a:gd name="connsiteY41-476" fmla="*/ 585 h 759"/>
                <a:gd name="connsiteX42-477" fmla="*/ 511 w 758"/>
                <a:gd name="connsiteY42-478" fmla="*/ 595 h 759"/>
                <a:gd name="connsiteX43-479" fmla="*/ 521 w 758"/>
                <a:gd name="connsiteY43-480" fmla="*/ 601 h 759"/>
                <a:gd name="connsiteX44-481" fmla="*/ 543 w 758"/>
                <a:gd name="connsiteY44-482" fmla="*/ 622 h 759"/>
                <a:gd name="connsiteX45-483" fmla="*/ 564 w 758"/>
                <a:gd name="connsiteY45-484" fmla="*/ 632 h 759"/>
                <a:gd name="connsiteX46-485" fmla="*/ 585 w 758"/>
                <a:gd name="connsiteY46-486" fmla="*/ 648 h 759"/>
                <a:gd name="connsiteX47-487" fmla="*/ 611 w 758"/>
                <a:gd name="connsiteY47-488" fmla="*/ 659 h 759"/>
                <a:gd name="connsiteX48-489" fmla="*/ 622 w 758"/>
                <a:gd name="connsiteY48-490" fmla="*/ 664 h 759"/>
                <a:gd name="connsiteX49-491" fmla="*/ 632 w 758"/>
                <a:gd name="connsiteY49-492" fmla="*/ 669 h 759"/>
                <a:gd name="connsiteX50-493" fmla="*/ 643 w 758"/>
                <a:gd name="connsiteY50-494" fmla="*/ 669 h 759"/>
                <a:gd name="connsiteX51-495" fmla="*/ 653 w 758"/>
                <a:gd name="connsiteY51-496" fmla="*/ 674 h 759"/>
                <a:gd name="connsiteX52-497" fmla="*/ 658 w 758"/>
                <a:gd name="connsiteY52-498" fmla="*/ 674 h 759"/>
                <a:gd name="connsiteX53-499" fmla="*/ 664 w 758"/>
                <a:gd name="connsiteY53-500" fmla="*/ 674 h 759"/>
                <a:gd name="connsiteX54-501" fmla="*/ 674 w 758"/>
                <a:gd name="connsiteY54-502" fmla="*/ 674 h 759"/>
                <a:gd name="connsiteX55-503" fmla="*/ 679 w 758"/>
                <a:gd name="connsiteY55-504" fmla="*/ 669 h 759"/>
                <a:gd name="connsiteX56-505" fmla="*/ 679 w 758"/>
                <a:gd name="connsiteY56-506" fmla="*/ 664 h 759"/>
                <a:gd name="connsiteX57-507" fmla="*/ 685 w 758"/>
                <a:gd name="connsiteY57-508" fmla="*/ 659 h 759"/>
                <a:gd name="connsiteX58-509" fmla="*/ 690 w 758"/>
                <a:gd name="connsiteY58-510" fmla="*/ 653 h 759"/>
                <a:gd name="connsiteX59-511" fmla="*/ 690 w 758"/>
                <a:gd name="connsiteY59-512" fmla="*/ 643 h 759"/>
                <a:gd name="connsiteX60-513" fmla="*/ 695 w 758"/>
                <a:gd name="connsiteY60-514" fmla="*/ 627 h 759"/>
                <a:gd name="connsiteX61-515" fmla="*/ 701 w 758"/>
                <a:gd name="connsiteY61-516" fmla="*/ 611 h 759"/>
                <a:gd name="connsiteX62-517" fmla="*/ 706 w 758"/>
                <a:gd name="connsiteY62-518" fmla="*/ 595 h 759"/>
                <a:gd name="connsiteX63-519" fmla="*/ 706 w 758"/>
                <a:gd name="connsiteY63-520" fmla="*/ 580 h 759"/>
                <a:gd name="connsiteX64-521" fmla="*/ 711 w 758"/>
                <a:gd name="connsiteY64-522" fmla="*/ 564 h 759"/>
                <a:gd name="connsiteX65-523" fmla="*/ 716 w 758"/>
                <a:gd name="connsiteY65-524" fmla="*/ 553 h 759"/>
                <a:gd name="connsiteX66-525" fmla="*/ 722 w 758"/>
                <a:gd name="connsiteY66-526" fmla="*/ 543 h 759"/>
                <a:gd name="connsiteX67-527" fmla="*/ 722 w 758"/>
                <a:gd name="connsiteY67-528" fmla="*/ 538 h 759"/>
                <a:gd name="connsiteX68-529" fmla="*/ 727 w 758"/>
                <a:gd name="connsiteY68-530" fmla="*/ 527 h 759"/>
                <a:gd name="connsiteX69-531" fmla="*/ 727 w 758"/>
                <a:gd name="connsiteY69-532" fmla="*/ 527 h 759"/>
                <a:gd name="connsiteX70-533" fmla="*/ 732 w 758"/>
                <a:gd name="connsiteY70-534" fmla="*/ 527 h 759"/>
                <a:gd name="connsiteX71-535" fmla="*/ 732 w 758"/>
                <a:gd name="connsiteY71-536" fmla="*/ 527 h 759"/>
                <a:gd name="connsiteX72-537" fmla="*/ 732 w 758"/>
                <a:gd name="connsiteY72-538" fmla="*/ 532 h 759"/>
                <a:gd name="connsiteX73-539" fmla="*/ 732 w 758"/>
                <a:gd name="connsiteY73-540" fmla="*/ 538 h 759"/>
                <a:gd name="connsiteX74-541" fmla="*/ 737 w 758"/>
                <a:gd name="connsiteY74-542" fmla="*/ 543 h 759"/>
                <a:gd name="connsiteX75-543" fmla="*/ 737 w 758"/>
                <a:gd name="connsiteY75-544" fmla="*/ 559 h 759"/>
                <a:gd name="connsiteX76-545" fmla="*/ 737 w 758"/>
                <a:gd name="connsiteY76-546" fmla="*/ 569 h 759"/>
                <a:gd name="connsiteX77-547" fmla="*/ 737 w 758"/>
                <a:gd name="connsiteY77-548" fmla="*/ 585 h 759"/>
                <a:gd name="connsiteX78-549" fmla="*/ 737 w 758"/>
                <a:gd name="connsiteY78-550" fmla="*/ 601 h 759"/>
                <a:gd name="connsiteX79-551" fmla="*/ 737 w 758"/>
                <a:gd name="connsiteY79-552" fmla="*/ 622 h 759"/>
                <a:gd name="connsiteX80-553" fmla="*/ 737 w 758"/>
                <a:gd name="connsiteY80-554" fmla="*/ 638 h 759"/>
                <a:gd name="connsiteX81-555" fmla="*/ 737 w 758"/>
                <a:gd name="connsiteY81-556" fmla="*/ 653 h 759"/>
                <a:gd name="connsiteX82-557" fmla="*/ 743 w 758"/>
                <a:gd name="connsiteY82-558" fmla="*/ 669 h 759"/>
                <a:gd name="connsiteX83-559" fmla="*/ 743 w 758"/>
                <a:gd name="connsiteY83-560" fmla="*/ 685 h 759"/>
                <a:gd name="connsiteX84-561" fmla="*/ 748 w 758"/>
                <a:gd name="connsiteY84-562" fmla="*/ 696 h 759"/>
                <a:gd name="connsiteX85-563" fmla="*/ 748 w 758"/>
                <a:gd name="connsiteY85-564" fmla="*/ 706 h 759"/>
                <a:gd name="connsiteX86-565" fmla="*/ 753 w 758"/>
                <a:gd name="connsiteY86-566" fmla="*/ 717 h 759"/>
                <a:gd name="connsiteX87-567" fmla="*/ 753 w 758"/>
                <a:gd name="connsiteY87-568" fmla="*/ 722 h 759"/>
                <a:gd name="connsiteX88-569" fmla="*/ 758 w 758"/>
                <a:gd name="connsiteY88-570" fmla="*/ 732 h 759"/>
                <a:gd name="connsiteX89-571" fmla="*/ 758 w 758"/>
                <a:gd name="connsiteY89-572" fmla="*/ 738 h 759"/>
                <a:gd name="connsiteX90-573" fmla="*/ 758 w 758"/>
                <a:gd name="connsiteY90-574" fmla="*/ 743 h 759"/>
                <a:gd name="connsiteX91-575" fmla="*/ 758 w 758"/>
                <a:gd name="connsiteY91-576" fmla="*/ 748 h 759"/>
                <a:gd name="connsiteX92-577" fmla="*/ 753 w 758"/>
                <a:gd name="connsiteY92-578" fmla="*/ 753 h 759"/>
                <a:gd name="connsiteX93-579" fmla="*/ 748 w 758"/>
                <a:gd name="connsiteY93-580" fmla="*/ 759 h 759"/>
                <a:gd name="connsiteX94-581" fmla="*/ 737 w 758"/>
                <a:gd name="connsiteY94-582" fmla="*/ 759 h 759"/>
                <a:gd name="connsiteX95-583" fmla="*/ 727 w 758"/>
                <a:gd name="connsiteY95-584" fmla="*/ 759 h 759"/>
                <a:gd name="connsiteX96-585" fmla="*/ 711 w 758"/>
                <a:gd name="connsiteY96-586" fmla="*/ 759 h 759"/>
                <a:gd name="connsiteX97-587" fmla="*/ 695 w 758"/>
                <a:gd name="connsiteY97-588" fmla="*/ 753 h 759"/>
                <a:gd name="connsiteX98-589" fmla="*/ 674 w 758"/>
                <a:gd name="connsiteY98-590" fmla="*/ 753 h 759"/>
                <a:gd name="connsiteX99-591" fmla="*/ 653 w 758"/>
                <a:gd name="connsiteY99-592" fmla="*/ 748 h 759"/>
                <a:gd name="connsiteX100-593" fmla="*/ 632 w 758"/>
                <a:gd name="connsiteY100-594" fmla="*/ 743 h 759"/>
                <a:gd name="connsiteX101-595" fmla="*/ 622 w 758"/>
                <a:gd name="connsiteY101-596" fmla="*/ 738 h 759"/>
                <a:gd name="connsiteX102-597" fmla="*/ 611 w 758"/>
                <a:gd name="connsiteY102-598" fmla="*/ 732 h 759"/>
                <a:gd name="connsiteX103-599" fmla="*/ 595 w 758"/>
                <a:gd name="connsiteY103-600" fmla="*/ 727 h 759"/>
                <a:gd name="connsiteX104-601" fmla="*/ 585 w 758"/>
                <a:gd name="connsiteY104-602" fmla="*/ 722 h 759"/>
                <a:gd name="connsiteX105-603" fmla="*/ 569 w 758"/>
                <a:gd name="connsiteY105-604" fmla="*/ 717 h 759"/>
                <a:gd name="connsiteX106-605" fmla="*/ 553 w 758"/>
                <a:gd name="connsiteY106-606" fmla="*/ 706 h 759"/>
                <a:gd name="connsiteX107-607" fmla="*/ 543 w 758"/>
                <a:gd name="connsiteY107-608" fmla="*/ 696 h 759"/>
                <a:gd name="connsiteX108-609" fmla="*/ 527 w 758"/>
                <a:gd name="connsiteY108-610" fmla="*/ 685 h 759"/>
                <a:gd name="connsiteX109-611" fmla="*/ 495 w 758"/>
                <a:gd name="connsiteY109-612" fmla="*/ 659 h 759"/>
                <a:gd name="connsiteX110-613" fmla="*/ 469 w 758"/>
                <a:gd name="connsiteY110-614" fmla="*/ 632 h 759"/>
                <a:gd name="connsiteX111-615" fmla="*/ 458 w 758"/>
                <a:gd name="connsiteY111-616" fmla="*/ 622 h 759"/>
                <a:gd name="connsiteX112-617" fmla="*/ 448 w 758"/>
                <a:gd name="connsiteY112-618" fmla="*/ 606 h 759"/>
                <a:gd name="connsiteX113-619" fmla="*/ 437 w 758"/>
                <a:gd name="connsiteY113-620" fmla="*/ 590 h 759"/>
                <a:gd name="connsiteX114-621" fmla="*/ 427 w 758"/>
                <a:gd name="connsiteY114-622" fmla="*/ 574 h 759"/>
                <a:gd name="connsiteX115-623" fmla="*/ 421 w 758"/>
                <a:gd name="connsiteY115-624" fmla="*/ 559 h 759"/>
                <a:gd name="connsiteX116-625" fmla="*/ 411 w 758"/>
                <a:gd name="connsiteY116-626" fmla="*/ 543 h 759"/>
                <a:gd name="connsiteX117-627" fmla="*/ 406 w 758"/>
                <a:gd name="connsiteY117-628" fmla="*/ 527 h 759"/>
                <a:gd name="connsiteX118-629" fmla="*/ 395 w 758"/>
                <a:gd name="connsiteY118-630" fmla="*/ 511 h 759"/>
                <a:gd name="connsiteX119-631" fmla="*/ 390 w 758"/>
                <a:gd name="connsiteY119-632" fmla="*/ 501 h 759"/>
                <a:gd name="connsiteX120-633" fmla="*/ 390 w 758"/>
                <a:gd name="connsiteY120-634" fmla="*/ 485 h 759"/>
                <a:gd name="connsiteX121-635" fmla="*/ 385 w 758"/>
                <a:gd name="connsiteY121-636" fmla="*/ 469 h 759"/>
                <a:gd name="connsiteX122-637" fmla="*/ 385 w 758"/>
                <a:gd name="connsiteY122-638" fmla="*/ 453 h 759"/>
                <a:gd name="connsiteX123-639" fmla="*/ 379 w 758"/>
                <a:gd name="connsiteY123-640" fmla="*/ 422 h 759"/>
                <a:gd name="connsiteX124-641" fmla="*/ 374 w 758"/>
                <a:gd name="connsiteY124-642" fmla="*/ 385 h 759"/>
                <a:gd name="connsiteX125-643" fmla="*/ 374 w 758"/>
                <a:gd name="connsiteY125-644" fmla="*/ 353 h 759"/>
                <a:gd name="connsiteX126-645" fmla="*/ 374 w 758"/>
                <a:gd name="connsiteY126-646" fmla="*/ 316 h 759"/>
                <a:gd name="connsiteX127-647" fmla="*/ 374 w 758"/>
                <a:gd name="connsiteY127-648" fmla="*/ 279 h 759"/>
                <a:gd name="connsiteX128-649" fmla="*/ 374 w 758"/>
                <a:gd name="connsiteY128-650" fmla="*/ 243 h 759"/>
                <a:gd name="connsiteX129-651" fmla="*/ 379 w 758"/>
                <a:gd name="connsiteY129-652" fmla="*/ 200 h 759"/>
                <a:gd name="connsiteX130-653" fmla="*/ 385 w 758"/>
                <a:gd name="connsiteY130-654" fmla="*/ 158 h 759"/>
                <a:gd name="connsiteX131-655" fmla="*/ 385 w 758"/>
                <a:gd name="connsiteY131-656" fmla="*/ 142 h 759"/>
                <a:gd name="connsiteX132-657" fmla="*/ 385 w 758"/>
                <a:gd name="connsiteY132-658" fmla="*/ 127 h 759"/>
                <a:gd name="connsiteX133-659" fmla="*/ 385 w 758"/>
                <a:gd name="connsiteY133-660" fmla="*/ 111 h 759"/>
                <a:gd name="connsiteX134-661" fmla="*/ 390 w 758"/>
                <a:gd name="connsiteY134-662" fmla="*/ 100 h 759"/>
                <a:gd name="connsiteX135-663" fmla="*/ 390 w 758"/>
                <a:gd name="connsiteY135-664" fmla="*/ 90 h 759"/>
                <a:gd name="connsiteX136-665" fmla="*/ 390 w 758"/>
                <a:gd name="connsiteY136-666" fmla="*/ 85 h 759"/>
                <a:gd name="connsiteX137-667" fmla="*/ 390 w 758"/>
                <a:gd name="connsiteY137-668" fmla="*/ 79 h 759"/>
                <a:gd name="connsiteX138-669" fmla="*/ 385 w 758"/>
                <a:gd name="connsiteY138-670" fmla="*/ 74 h 759"/>
                <a:gd name="connsiteX139-671" fmla="*/ 385 w 758"/>
                <a:gd name="connsiteY139-672" fmla="*/ 74 h 759"/>
                <a:gd name="connsiteX140-673" fmla="*/ 379 w 758"/>
                <a:gd name="connsiteY140-674" fmla="*/ 74 h 759"/>
                <a:gd name="connsiteX141-675" fmla="*/ 374 w 758"/>
                <a:gd name="connsiteY141-676" fmla="*/ 74 h 759"/>
                <a:gd name="connsiteX142-677" fmla="*/ 363 w 758"/>
                <a:gd name="connsiteY142-678" fmla="*/ 79 h 759"/>
                <a:gd name="connsiteX143-679" fmla="*/ 353 w 758"/>
                <a:gd name="connsiteY143-680" fmla="*/ 79 h 759"/>
                <a:gd name="connsiteX144-681" fmla="*/ 337 w 758"/>
                <a:gd name="connsiteY144-682" fmla="*/ 85 h 759"/>
                <a:gd name="connsiteX145-683" fmla="*/ 321 w 758"/>
                <a:gd name="connsiteY145-684" fmla="*/ 90 h 759"/>
                <a:gd name="connsiteX146-685" fmla="*/ 305 w 758"/>
                <a:gd name="connsiteY146-686" fmla="*/ 95 h 759"/>
                <a:gd name="connsiteX147-687" fmla="*/ 269 w 758"/>
                <a:gd name="connsiteY147-688" fmla="*/ 106 h 759"/>
                <a:gd name="connsiteX148-689" fmla="*/ 232 w 758"/>
                <a:gd name="connsiteY148-690" fmla="*/ 116 h 759"/>
                <a:gd name="connsiteX149-691" fmla="*/ 195 w 758"/>
                <a:gd name="connsiteY149-692" fmla="*/ 127 h 759"/>
                <a:gd name="connsiteX150-693" fmla="*/ 158 w 758"/>
                <a:gd name="connsiteY150-694" fmla="*/ 137 h 759"/>
                <a:gd name="connsiteX151-695" fmla="*/ 137 w 758"/>
                <a:gd name="connsiteY151-696" fmla="*/ 142 h 759"/>
                <a:gd name="connsiteX152-697" fmla="*/ 121 w 758"/>
                <a:gd name="connsiteY152-698" fmla="*/ 142 h 759"/>
                <a:gd name="connsiteX153-699" fmla="*/ 105 w 758"/>
                <a:gd name="connsiteY153-700" fmla="*/ 148 h 759"/>
                <a:gd name="connsiteX154-701" fmla="*/ 95 w 758"/>
                <a:gd name="connsiteY154-702" fmla="*/ 148 h 759"/>
                <a:gd name="connsiteX155-703" fmla="*/ 84 w 758"/>
                <a:gd name="connsiteY155-704" fmla="*/ 153 h 759"/>
                <a:gd name="connsiteX156-705" fmla="*/ 74 w 758"/>
                <a:gd name="connsiteY156-706" fmla="*/ 153 h 759"/>
                <a:gd name="connsiteX157-707" fmla="*/ 68 w 758"/>
                <a:gd name="connsiteY157-708" fmla="*/ 153 h 759"/>
                <a:gd name="connsiteX158-709" fmla="*/ 63 w 758"/>
                <a:gd name="connsiteY158-710" fmla="*/ 153 h 759"/>
                <a:gd name="connsiteX159-711" fmla="*/ 53 w 758"/>
                <a:gd name="connsiteY159-712" fmla="*/ 153 h 759"/>
                <a:gd name="connsiteX160-713" fmla="*/ 42 w 758"/>
                <a:gd name="connsiteY160-714" fmla="*/ 148 h 759"/>
                <a:gd name="connsiteX161-715" fmla="*/ 32 w 758"/>
                <a:gd name="connsiteY161-716" fmla="*/ 142 h 759"/>
                <a:gd name="connsiteX162-717" fmla="*/ 26 w 758"/>
                <a:gd name="connsiteY162-718" fmla="*/ 137 h 759"/>
                <a:gd name="connsiteX163-719" fmla="*/ 16 w 758"/>
                <a:gd name="connsiteY163-720" fmla="*/ 127 h 759"/>
                <a:gd name="connsiteX164-721" fmla="*/ 11 w 758"/>
                <a:gd name="connsiteY164-722" fmla="*/ 121 h 759"/>
                <a:gd name="connsiteX165-723" fmla="*/ 5 w 758"/>
                <a:gd name="connsiteY165-724" fmla="*/ 116 h 759"/>
                <a:gd name="connsiteX166-725" fmla="*/ 0 w 758"/>
                <a:gd name="connsiteY166-726" fmla="*/ 116 h 759"/>
                <a:gd name="connsiteX167-727" fmla="*/ 5 w 758"/>
                <a:gd name="connsiteY167-728" fmla="*/ 111 h 759"/>
                <a:gd name="connsiteX168-729" fmla="*/ 5 w 758"/>
                <a:gd name="connsiteY168-730" fmla="*/ 111 h 759"/>
                <a:gd name="connsiteX169-731" fmla="*/ 16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16 w 758"/>
                <a:gd name="connsiteY28-840" fmla="*/ 300 h 759"/>
                <a:gd name="connsiteX29-841" fmla="*/ 416 w 758"/>
                <a:gd name="connsiteY29-842" fmla="*/ 311 h 759"/>
                <a:gd name="connsiteX30-843" fmla="*/ 416 w 758"/>
                <a:gd name="connsiteY30-844" fmla="*/ 322 h 759"/>
                <a:gd name="connsiteX31-845" fmla="*/ 416 w 758"/>
                <a:gd name="connsiteY31-846" fmla="*/ 343 h 759"/>
                <a:gd name="connsiteX32-847" fmla="*/ 421 w 758"/>
                <a:gd name="connsiteY32-848" fmla="*/ 369 h 759"/>
                <a:gd name="connsiteX33-849" fmla="*/ 427 w 758"/>
                <a:gd name="connsiteY33-850" fmla="*/ 411 h 759"/>
                <a:gd name="connsiteX34-851" fmla="*/ 427 w 758"/>
                <a:gd name="connsiteY34-852" fmla="*/ 437 h 759"/>
                <a:gd name="connsiteX35-853" fmla="*/ 432 w 758"/>
                <a:gd name="connsiteY35-854" fmla="*/ 464 h 759"/>
                <a:gd name="connsiteX36-855" fmla="*/ 442 w 758"/>
                <a:gd name="connsiteY36-856" fmla="*/ 490 h 759"/>
                <a:gd name="connsiteX37-857" fmla="*/ 448 w 758"/>
                <a:gd name="connsiteY37-858" fmla="*/ 506 h 759"/>
                <a:gd name="connsiteX38-859" fmla="*/ 453 w 758"/>
                <a:gd name="connsiteY38-860" fmla="*/ 516 h 759"/>
                <a:gd name="connsiteX39-861" fmla="*/ 469 w 758"/>
                <a:gd name="connsiteY39-862" fmla="*/ 543 h 759"/>
                <a:gd name="connsiteX40-863" fmla="*/ 485 w 758"/>
                <a:gd name="connsiteY40-864" fmla="*/ 564 h 759"/>
                <a:gd name="connsiteX41-865" fmla="*/ 500 w 758"/>
                <a:gd name="connsiteY41-866" fmla="*/ 585 h 759"/>
                <a:gd name="connsiteX42-867" fmla="*/ 511 w 758"/>
                <a:gd name="connsiteY42-868" fmla="*/ 595 h 759"/>
                <a:gd name="connsiteX43-869" fmla="*/ 521 w 758"/>
                <a:gd name="connsiteY43-870" fmla="*/ 601 h 759"/>
                <a:gd name="connsiteX44-871" fmla="*/ 543 w 758"/>
                <a:gd name="connsiteY44-872" fmla="*/ 622 h 759"/>
                <a:gd name="connsiteX45-873" fmla="*/ 564 w 758"/>
                <a:gd name="connsiteY45-874" fmla="*/ 632 h 759"/>
                <a:gd name="connsiteX46-875" fmla="*/ 585 w 758"/>
                <a:gd name="connsiteY46-876" fmla="*/ 648 h 759"/>
                <a:gd name="connsiteX47-877" fmla="*/ 611 w 758"/>
                <a:gd name="connsiteY47-878" fmla="*/ 659 h 759"/>
                <a:gd name="connsiteX48-879" fmla="*/ 622 w 758"/>
                <a:gd name="connsiteY48-880" fmla="*/ 664 h 759"/>
                <a:gd name="connsiteX49-881" fmla="*/ 632 w 758"/>
                <a:gd name="connsiteY49-882" fmla="*/ 669 h 759"/>
                <a:gd name="connsiteX50-883" fmla="*/ 643 w 758"/>
                <a:gd name="connsiteY50-884" fmla="*/ 669 h 759"/>
                <a:gd name="connsiteX51-885" fmla="*/ 653 w 758"/>
                <a:gd name="connsiteY51-886" fmla="*/ 674 h 759"/>
                <a:gd name="connsiteX52-887" fmla="*/ 658 w 758"/>
                <a:gd name="connsiteY52-888" fmla="*/ 674 h 759"/>
                <a:gd name="connsiteX53-889" fmla="*/ 664 w 758"/>
                <a:gd name="connsiteY53-890" fmla="*/ 674 h 759"/>
                <a:gd name="connsiteX54-891" fmla="*/ 674 w 758"/>
                <a:gd name="connsiteY54-892" fmla="*/ 674 h 759"/>
                <a:gd name="connsiteX55-893" fmla="*/ 679 w 758"/>
                <a:gd name="connsiteY55-894" fmla="*/ 669 h 759"/>
                <a:gd name="connsiteX56-895" fmla="*/ 679 w 758"/>
                <a:gd name="connsiteY56-896" fmla="*/ 664 h 759"/>
                <a:gd name="connsiteX57-897" fmla="*/ 685 w 758"/>
                <a:gd name="connsiteY57-898" fmla="*/ 659 h 759"/>
                <a:gd name="connsiteX58-899" fmla="*/ 690 w 758"/>
                <a:gd name="connsiteY58-900" fmla="*/ 653 h 759"/>
                <a:gd name="connsiteX59-901" fmla="*/ 690 w 758"/>
                <a:gd name="connsiteY59-902" fmla="*/ 643 h 759"/>
                <a:gd name="connsiteX60-903" fmla="*/ 695 w 758"/>
                <a:gd name="connsiteY60-904" fmla="*/ 627 h 759"/>
                <a:gd name="connsiteX61-905" fmla="*/ 701 w 758"/>
                <a:gd name="connsiteY61-906" fmla="*/ 611 h 759"/>
                <a:gd name="connsiteX62-907" fmla="*/ 706 w 758"/>
                <a:gd name="connsiteY62-908" fmla="*/ 595 h 759"/>
                <a:gd name="connsiteX63-909" fmla="*/ 706 w 758"/>
                <a:gd name="connsiteY63-910" fmla="*/ 580 h 759"/>
                <a:gd name="connsiteX64-911" fmla="*/ 711 w 758"/>
                <a:gd name="connsiteY64-912" fmla="*/ 564 h 759"/>
                <a:gd name="connsiteX65-913" fmla="*/ 716 w 758"/>
                <a:gd name="connsiteY65-914" fmla="*/ 553 h 759"/>
                <a:gd name="connsiteX66-915" fmla="*/ 722 w 758"/>
                <a:gd name="connsiteY66-916" fmla="*/ 543 h 759"/>
                <a:gd name="connsiteX67-917" fmla="*/ 722 w 758"/>
                <a:gd name="connsiteY67-918" fmla="*/ 538 h 759"/>
                <a:gd name="connsiteX68-919" fmla="*/ 727 w 758"/>
                <a:gd name="connsiteY68-920" fmla="*/ 527 h 759"/>
                <a:gd name="connsiteX69-921" fmla="*/ 727 w 758"/>
                <a:gd name="connsiteY69-922" fmla="*/ 527 h 759"/>
                <a:gd name="connsiteX70-923" fmla="*/ 732 w 758"/>
                <a:gd name="connsiteY70-924" fmla="*/ 527 h 759"/>
                <a:gd name="connsiteX71-925" fmla="*/ 732 w 758"/>
                <a:gd name="connsiteY71-926" fmla="*/ 527 h 759"/>
                <a:gd name="connsiteX72-927" fmla="*/ 732 w 758"/>
                <a:gd name="connsiteY72-928" fmla="*/ 532 h 759"/>
                <a:gd name="connsiteX73-929" fmla="*/ 732 w 758"/>
                <a:gd name="connsiteY73-930" fmla="*/ 538 h 759"/>
                <a:gd name="connsiteX74-931" fmla="*/ 737 w 758"/>
                <a:gd name="connsiteY74-932" fmla="*/ 543 h 759"/>
                <a:gd name="connsiteX75-933" fmla="*/ 737 w 758"/>
                <a:gd name="connsiteY75-934" fmla="*/ 559 h 759"/>
                <a:gd name="connsiteX76-935" fmla="*/ 737 w 758"/>
                <a:gd name="connsiteY76-936" fmla="*/ 569 h 759"/>
                <a:gd name="connsiteX77-937" fmla="*/ 737 w 758"/>
                <a:gd name="connsiteY77-938" fmla="*/ 585 h 759"/>
                <a:gd name="connsiteX78-939" fmla="*/ 737 w 758"/>
                <a:gd name="connsiteY78-940" fmla="*/ 601 h 759"/>
                <a:gd name="connsiteX79-941" fmla="*/ 737 w 758"/>
                <a:gd name="connsiteY79-942" fmla="*/ 622 h 759"/>
                <a:gd name="connsiteX80-943" fmla="*/ 737 w 758"/>
                <a:gd name="connsiteY80-944" fmla="*/ 638 h 759"/>
                <a:gd name="connsiteX81-945" fmla="*/ 737 w 758"/>
                <a:gd name="connsiteY81-946" fmla="*/ 653 h 759"/>
                <a:gd name="connsiteX82-947" fmla="*/ 743 w 758"/>
                <a:gd name="connsiteY82-948" fmla="*/ 669 h 759"/>
                <a:gd name="connsiteX83-949" fmla="*/ 743 w 758"/>
                <a:gd name="connsiteY83-950" fmla="*/ 685 h 759"/>
                <a:gd name="connsiteX84-951" fmla="*/ 748 w 758"/>
                <a:gd name="connsiteY84-952" fmla="*/ 696 h 759"/>
                <a:gd name="connsiteX85-953" fmla="*/ 748 w 758"/>
                <a:gd name="connsiteY85-954" fmla="*/ 706 h 759"/>
                <a:gd name="connsiteX86-955" fmla="*/ 753 w 758"/>
                <a:gd name="connsiteY86-956" fmla="*/ 717 h 759"/>
                <a:gd name="connsiteX87-957" fmla="*/ 753 w 758"/>
                <a:gd name="connsiteY87-958" fmla="*/ 722 h 759"/>
                <a:gd name="connsiteX88-959" fmla="*/ 758 w 758"/>
                <a:gd name="connsiteY88-960" fmla="*/ 732 h 759"/>
                <a:gd name="connsiteX89-961" fmla="*/ 758 w 758"/>
                <a:gd name="connsiteY89-962" fmla="*/ 738 h 759"/>
                <a:gd name="connsiteX90-963" fmla="*/ 758 w 758"/>
                <a:gd name="connsiteY90-964" fmla="*/ 743 h 759"/>
                <a:gd name="connsiteX91-965" fmla="*/ 758 w 758"/>
                <a:gd name="connsiteY91-966" fmla="*/ 748 h 759"/>
                <a:gd name="connsiteX92-967" fmla="*/ 753 w 758"/>
                <a:gd name="connsiteY92-968" fmla="*/ 753 h 759"/>
                <a:gd name="connsiteX93-969" fmla="*/ 748 w 758"/>
                <a:gd name="connsiteY93-970" fmla="*/ 759 h 759"/>
                <a:gd name="connsiteX94-971" fmla="*/ 737 w 758"/>
                <a:gd name="connsiteY94-972" fmla="*/ 759 h 759"/>
                <a:gd name="connsiteX95-973" fmla="*/ 727 w 758"/>
                <a:gd name="connsiteY95-974" fmla="*/ 759 h 759"/>
                <a:gd name="connsiteX96-975" fmla="*/ 711 w 758"/>
                <a:gd name="connsiteY96-976" fmla="*/ 759 h 759"/>
                <a:gd name="connsiteX97-977" fmla="*/ 695 w 758"/>
                <a:gd name="connsiteY97-978" fmla="*/ 753 h 759"/>
                <a:gd name="connsiteX98-979" fmla="*/ 674 w 758"/>
                <a:gd name="connsiteY98-980" fmla="*/ 753 h 759"/>
                <a:gd name="connsiteX99-981" fmla="*/ 653 w 758"/>
                <a:gd name="connsiteY99-982" fmla="*/ 748 h 759"/>
                <a:gd name="connsiteX100-983" fmla="*/ 632 w 758"/>
                <a:gd name="connsiteY100-984" fmla="*/ 743 h 759"/>
                <a:gd name="connsiteX101-985" fmla="*/ 622 w 758"/>
                <a:gd name="connsiteY101-986" fmla="*/ 738 h 759"/>
                <a:gd name="connsiteX102-987" fmla="*/ 611 w 758"/>
                <a:gd name="connsiteY102-988" fmla="*/ 732 h 759"/>
                <a:gd name="connsiteX103-989" fmla="*/ 595 w 758"/>
                <a:gd name="connsiteY103-990" fmla="*/ 727 h 759"/>
                <a:gd name="connsiteX104-991" fmla="*/ 585 w 758"/>
                <a:gd name="connsiteY104-992" fmla="*/ 722 h 759"/>
                <a:gd name="connsiteX105-993" fmla="*/ 569 w 758"/>
                <a:gd name="connsiteY105-994" fmla="*/ 717 h 759"/>
                <a:gd name="connsiteX106-995" fmla="*/ 553 w 758"/>
                <a:gd name="connsiteY106-996" fmla="*/ 706 h 759"/>
                <a:gd name="connsiteX107-997" fmla="*/ 543 w 758"/>
                <a:gd name="connsiteY107-998" fmla="*/ 696 h 759"/>
                <a:gd name="connsiteX108-999" fmla="*/ 527 w 758"/>
                <a:gd name="connsiteY108-1000" fmla="*/ 685 h 759"/>
                <a:gd name="connsiteX109-1001" fmla="*/ 495 w 758"/>
                <a:gd name="connsiteY109-1002" fmla="*/ 659 h 759"/>
                <a:gd name="connsiteX110-1003" fmla="*/ 469 w 758"/>
                <a:gd name="connsiteY110-1004" fmla="*/ 632 h 759"/>
                <a:gd name="connsiteX111-1005" fmla="*/ 458 w 758"/>
                <a:gd name="connsiteY111-1006" fmla="*/ 622 h 759"/>
                <a:gd name="connsiteX112-1007" fmla="*/ 448 w 758"/>
                <a:gd name="connsiteY112-1008" fmla="*/ 606 h 759"/>
                <a:gd name="connsiteX113-1009" fmla="*/ 437 w 758"/>
                <a:gd name="connsiteY113-1010" fmla="*/ 590 h 759"/>
                <a:gd name="connsiteX114-1011" fmla="*/ 427 w 758"/>
                <a:gd name="connsiteY114-1012" fmla="*/ 574 h 759"/>
                <a:gd name="connsiteX115-1013" fmla="*/ 421 w 758"/>
                <a:gd name="connsiteY115-1014" fmla="*/ 559 h 759"/>
                <a:gd name="connsiteX116-1015" fmla="*/ 411 w 758"/>
                <a:gd name="connsiteY116-1016" fmla="*/ 543 h 759"/>
                <a:gd name="connsiteX117-1017" fmla="*/ 406 w 758"/>
                <a:gd name="connsiteY117-1018" fmla="*/ 527 h 759"/>
                <a:gd name="connsiteX118-1019" fmla="*/ 395 w 758"/>
                <a:gd name="connsiteY118-1020" fmla="*/ 511 h 759"/>
                <a:gd name="connsiteX119-1021" fmla="*/ 390 w 758"/>
                <a:gd name="connsiteY119-1022" fmla="*/ 501 h 759"/>
                <a:gd name="connsiteX120-1023" fmla="*/ 390 w 758"/>
                <a:gd name="connsiteY120-1024" fmla="*/ 485 h 759"/>
                <a:gd name="connsiteX121-1025" fmla="*/ 385 w 758"/>
                <a:gd name="connsiteY121-1026" fmla="*/ 469 h 759"/>
                <a:gd name="connsiteX122-1027" fmla="*/ 385 w 758"/>
                <a:gd name="connsiteY122-1028" fmla="*/ 453 h 759"/>
                <a:gd name="connsiteX123-1029" fmla="*/ 379 w 758"/>
                <a:gd name="connsiteY123-1030" fmla="*/ 422 h 759"/>
                <a:gd name="connsiteX124-1031" fmla="*/ 374 w 758"/>
                <a:gd name="connsiteY124-1032" fmla="*/ 385 h 759"/>
                <a:gd name="connsiteX125-1033" fmla="*/ 374 w 758"/>
                <a:gd name="connsiteY125-1034" fmla="*/ 353 h 759"/>
                <a:gd name="connsiteX126-1035" fmla="*/ 374 w 758"/>
                <a:gd name="connsiteY126-1036" fmla="*/ 316 h 759"/>
                <a:gd name="connsiteX127-1037" fmla="*/ 374 w 758"/>
                <a:gd name="connsiteY127-1038" fmla="*/ 279 h 759"/>
                <a:gd name="connsiteX128-1039" fmla="*/ 374 w 758"/>
                <a:gd name="connsiteY128-1040" fmla="*/ 243 h 759"/>
                <a:gd name="connsiteX129-1041" fmla="*/ 379 w 758"/>
                <a:gd name="connsiteY129-1042" fmla="*/ 200 h 759"/>
                <a:gd name="connsiteX130-1043" fmla="*/ 385 w 758"/>
                <a:gd name="connsiteY130-1044" fmla="*/ 158 h 759"/>
                <a:gd name="connsiteX131-1045" fmla="*/ 385 w 758"/>
                <a:gd name="connsiteY131-1046" fmla="*/ 142 h 759"/>
                <a:gd name="connsiteX132-1047" fmla="*/ 385 w 758"/>
                <a:gd name="connsiteY132-1048" fmla="*/ 127 h 759"/>
                <a:gd name="connsiteX133-1049" fmla="*/ 385 w 758"/>
                <a:gd name="connsiteY133-1050" fmla="*/ 111 h 759"/>
                <a:gd name="connsiteX134-1051" fmla="*/ 390 w 758"/>
                <a:gd name="connsiteY134-1052" fmla="*/ 100 h 759"/>
                <a:gd name="connsiteX135-1053" fmla="*/ 390 w 758"/>
                <a:gd name="connsiteY135-1054" fmla="*/ 90 h 759"/>
                <a:gd name="connsiteX136-1055" fmla="*/ 390 w 758"/>
                <a:gd name="connsiteY136-1056" fmla="*/ 85 h 759"/>
                <a:gd name="connsiteX137-1057" fmla="*/ 390 w 758"/>
                <a:gd name="connsiteY137-1058" fmla="*/ 79 h 759"/>
                <a:gd name="connsiteX138-1059" fmla="*/ 385 w 758"/>
                <a:gd name="connsiteY138-1060" fmla="*/ 74 h 759"/>
                <a:gd name="connsiteX139-1061" fmla="*/ 385 w 758"/>
                <a:gd name="connsiteY139-1062" fmla="*/ 74 h 759"/>
                <a:gd name="connsiteX140-1063" fmla="*/ 379 w 758"/>
                <a:gd name="connsiteY140-1064" fmla="*/ 74 h 759"/>
                <a:gd name="connsiteX141-1065" fmla="*/ 374 w 758"/>
                <a:gd name="connsiteY141-1066" fmla="*/ 74 h 759"/>
                <a:gd name="connsiteX142-1067" fmla="*/ 363 w 758"/>
                <a:gd name="connsiteY142-1068" fmla="*/ 79 h 759"/>
                <a:gd name="connsiteX143-1069" fmla="*/ 353 w 758"/>
                <a:gd name="connsiteY143-1070" fmla="*/ 79 h 759"/>
                <a:gd name="connsiteX144-1071" fmla="*/ 337 w 758"/>
                <a:gd name="connsiteY144-1072" fmla="*/ 85 h 759"/>
                <a:gd name="connsiteX145-1073" fmla="*/ 321 w 758"/>
                <a:gd name="connsiteY145-1074" fmla="*/ 90 h 759"/>
                <a:gd name="connsiteX146-1075" fmla="*/ 305 w 758"/>
                <a:gd name="connsiteY146-1076" fmla="*/ 95 h 759"/>
                <a:gd name="connsiteX147-1077" fmla="*/ 269 w 758"/>
                <a:gd name="connsiteY147-1078" fmla="*/ 106 h 759"/>
                <a:gd name="connsiteX148-1079" fmla="*/ 232 w 758"/>
                <a:gd name="connsiteY148-1080" fmla="*/ 116 h 759"/>
                <a:gd name="connsiteX149-1081" fmla="*/ 195 w 758"/>
                <a:gd name="connsiteY149-1082" fmla="*/ 127 h 759"/>
                <a:gd name="connsiteX150-1083" fmla="*/ 158 w 758"/>
                <a:gd name="connsiteY150-1084" fmla="*/ 137 h 759"/>
                <a:gd name="connsiteX151-1085" fmla="*/ 137 w 758"/>
                <a:gd name="connsiteY151-1086" fmla="*/ 142 h 759"/>
                <a:gd name="connsiteX152-1087" fmla="*/ 121 w 758"/>
                <a:gd name="connsiteY152-1088" fmla="*/ 142 h 759"/>
                <a:gd name="connsiteX153-1089" fmla="*/ 105 w 758"/>
                <a:gd name="connsiteY153-1090" fmla="*/ 148 h 759"/>
                <a:gd name="connsiteX154-1091" fmla="*/ 95 w 758"/>
                <a:gd name="connsiteY154-1092" fmla="*/ 148 h 759"/>
                <a:gd name="connsiteX155-1093" fmla="*/ 84 w 758"/>
                <a:gd name="connsiteY155-1094" fmla="*/ 153 h 759"/>
                <a:gd name="connsiteX156-1095" fmla="*/ 74 w 758"/>
                <a:gd name="connsiteY156-1096" fmla="*/ 153 h 759"/>
                <a:gd name="connsiteX157-1097" fmla="*/ 68 w 758"/>
                <a:gd name="connsiteY157-1098" fmla="*/ 153 h 759"/>
                <a:gd name="connsiteX158-1099" fmla="*/ 63 w 758"/>
                <a:gd name="connsiteY158-1100" fmla="*/ 153 h 759"/>
                <a:gd name="connsiteX159-1101" fmla="*/ 53 w 758"/>
                <a:gd name="connsiteY159-1102" fmla="*/ 153 h 759"/>
                <a:gd name="connsiteX160-1103" fmla="*/ 42 w 758"/>
                <a:gd name="connsiteY160-1104" fmla="*/ 148 h 759"/>
                <a:gd name="connsiteX161-1105" fmla="*/ 32 w 758"/>
                <a:gd name="connsiteY161-1106" fmla="*/ 142 h 759"/>
                <a:gd name="connsiteX162-1107" fmla="*/ 26 w 758"/>
                <a:gd name="connsiteY162-1108" fmla="*/ 137 h 759"/>
                <a:gd name="connsiteX163-1109" fmla="*/ 16 w 758"/>
                <a:gd name="connsiteY163-1110" fmla="*/ 127 h 759"/>
                <a:gd name="connsiteX164-1111" fmla="*/ 11 w 758"/>
                <a:gd name="connsiteY164-1112" fmla="*/ 121 h 759"/>
                <a:gd name="connsiteX165-1113" fmla="*/ 5 w 758"/>
                <a:gd name="connsiteY165-1114" fmla="*/ 116 h 759"/>
                <a:gd name="connsiteX166-1115" fmla="*/ 0 w 758"/>
                <a:gd name="connsiteY166-1116" fmla="*/ 116 h 759"/>
                <a:gd name="connsiteX167-1117" fmla="*/ 5 w 758"/>
                <a:gd name="connsiteY167-1118" fmla="*/ 111 h 759"/>
                <a:gd name="connsiteX168-1119" fmla="*/ 16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64 h 759"/>
                <a:gd name="connsiteX27-1225" fmla="*/ 421 w 758"/>
                <a:gd name="connsiteY27-1226" fmla="*/ 285 h 759"/>
                <a:gd name="connsiteX28-1227" fmla="*/ 416 w 758"/>
                <a:gd name="connsiteY28-1228" fmla="*/ 300 h 759"/>
                <a:gd name="connsiteX29-1229" fmla="*/ 416 w 758"/>
                <a:gd name="connsiteY29-1230" fmla="*/ 311 h 759"/>
                <a:gd name="connsiteX30-1231" fmla="*/ 416 w 758"/>
                <a:gd name="connsiteY30-1232" fmla="*/ 322 h 759"/>
                <a:gd name="connsiteX31-1233" fmla="*/ 416 w 758"/>
                <a:gd name="connsiteY31-1234" fmla="*/ 343 h 759"/>
                <a:gd name="connsiteX32-1235" fmla="*/ 421 w 758"/>
                <a:gd name="connsiteY32-1236" fmla="*/ 369 h 759"/>
                <a:gd name="connsiteX33-1237" fmla="*/ 427 w 758"/>
                <a:gd name="connsiteY33-1238" fmla="*/ 411 h 759"/>
                <a:gd name="connsiteX34-1239" fmla="*/ 427 w 758"/>
                <a:gd name="connsiteY34-1240" fmla="*/ 437 h 759"/>
                <a:gd name="connsiteX35-1241" fmla="*/ 432 w 758"/>
                <a:gd name="connsiteY35-1242" fmla="*/ 464 h 759"/>
                <a:gd name="connsiteX36-1243" fmla="*/ 442 w 758"/>
                <a:gd name="connsiteY36-1244" fmla="*/ 490 h 759"/>
                <a:gd name="connsiteX37-1245" fmla="*/ 448 w 758"/>
                <a:gd name="connsiteY37-1246" fmla="*/ 506 h 759"/>
                <a:gd name="connsiteX38-1247" fmla="*/ 453 w 758"/>
                <a:gd name="connsiteY38-1248" fmla="*/ 516 h 759"/>
                <a:gd name="connsiteX39-1249" fmla="*/ 469 w 758"/>
                <a:gd name="connsiteY39-1250" fmla="*/ 543 h 759"/>
                <a:gd name="connsiteX40-1251" fmla="*/ 485 w 758"/>
                <a:gd name="connsiteY40-1252" fmla="*/ 564 h 759"/>
                <a:gd name="connsiteX41-1253" fmla="*/ 500 w 758"/>
                <a:gd name="connsiteY41-1254" fmla="*/ 585 h 759"/>
                <a:gd name="connsiteX42-1255" fmla="*/ 511 w 758"/>
                <a:gd name="connsiteY42-1256" fmla="*/ 595 h 759"/>
                <a:gd name="connsiteX43-1257" fmla="*/ 521 w 758"/>
                <a:gd name="connsiteY43-1258" fmla="*/ 601 h 759"/>
                <a:gd name="connsiteX44-1259" fmla="*/ 543 w 758"/>
                <a:gd name="connsiteY44-1260" fmla="*/ 622 h 759"/>
                <a:gd name="connsiteX45-1261" fmla="*/ 564 w 758"/>
                <a:gd name="connsiteY45-1262" fmla="*/ 632 h 759"/>
                <a:gd name="connsiteX46-1263" fmla="*/ 585 w 758"/>
                <a:gd name="connsiteY46-1264" fmla="*/ 648 h 759"/>
                <a:gd name="connsiteX47-1265" fmla="*/ 611 w 758"/>
                <a:gd name="connsiteY47-1266" fmla="*/ 659 h 759"/>
                <a:gd name="connsiteX48-1267" fmla="*/ 622 w 758"/>
                <a:gd name="connsiteY48-1268" fmla="*/ 664 h 759"/>
                <a:gd name="connsiteX49-1269" fmla="*/ 632 w 758"/>
                <a:gd name="connsiteY49-1270" fmla="*/ 669 h 759"/>
                <a:gd name="connsiteX50-1271" fmla="*/ 643 w 758"/>
                <a:gd name="connsiteY50-1272" fmla="*/ 669 h 759"/>
                <a:gd name="connsiteX51-1273" fmla="*/ 653 w 758"/>
                <a:gd name="connsiteY51-1274" fmla="*/ 674 h 759"/>
                <a:gd name="connsiteX52-1275" fmla="*/ 658 w 758"/>
                <a:gd name="connsiteY52-1276" fmla="*/ 674 h 759"/>
                <a:gd name="connsiteX53-1277" fmla="*/ 664 w 758"/>
                <a:gd name="connsiteY53-1278" fmla="*/ 674 h 759"/>
                <a:gd name="connsiteX54-1279" fmla="*/ 674 w 758"/>
                <a:gd name="connsiteY54-1280" fmla="*/ 674 h 759"/>
                <a:gd name="connsiteX55-1281" fmla="*/ 679 w 758"/>
                <a:gd name="connsiteY55-1282" fmla="*/ 669 h 759"/>
                <a:gd name="connsiteX56-1283" fmla="*/ 679 w 758"/>
                <a:gd name="connsiteY56-1284" fmla="*/ 664 h 759"/>
                <a:gd name="connsiteX57-1285" fmla="*/ 685 w 758"/>
                <a:gd name="connsiteY57-1286" fmla="*/ 659 h 759"/>
                <a:gd name="connsiteX58-1287" fmla="*/ 690 w 758"/>
                <a:gd name="connsiteY58-1288" fmla="*/ 653 h 759"/>
                <a:gd name="connsiteX59-1289" fmla="*/ 690 w 758"/>
                <a:gd name="connsiteY59-1290" fmla="*/ 643 h 759"/>
                <a:gd name="connsiteX60-1291" fmla="*/ 695 w 758"/>
                <a:gd name="connsiteY60-1292" fmla="*/ 627 h 759"/>
                <a:gd name="connsiteX61-1293" fmla="*/ 701 w 758"/>
                <a:gd name="connsiteY61-1294" fmla="*/ 611 h 759"/>
                <a:gd name="connsiteX62-1295" fmla="*/ 706 w 758"/>
                <a:gd name="connsiteY62-1296" fmla="*/ 595 h 759"/>
                <a:gd name="connsiteX63-1297" fmla="*/ 706 w 758"/>
                <a:gd name="connsiteY63-1298" fmla="*/ 580 h 759"/>
                <a:gd name="connsiteX64-1299" fmla="*/ 711 w 758"/>
                <a:gd name="connsiteY64-1300" fmla="*/ 564 h 759"/>
                <a:gd name="connsiteX65-1301" fmla="*/ 716 w 758"/>
                <a:gd name="connsiteY65-1302" fmla="*/ 553 h 759"/>
                <a:gd name="connsiteX66-1303" fmla="*/ 722 w 758"/>
                <a:gd name="connsiteY66-1304" fmla="*/ 543 h 759"/>
                <a:gd name="connsiteX67-1305" fmla="*/ 722 w 758"/>
                <a:gd name="connsiteY67-1306" fmla="*/ 538 h 759"/>
                <a:gd name="connsiteX68-1307" fmla="*/ 727 w 758"/>
                <a:gd name="connsiteY68-1308" fmla="*/ 527 h 759"/>
                <a:gd name="connsiteX69-1309" fmla="*/ 727 w 758"/>
                <a:gd name="connsiteY69-1310" fmla="*/ 527 h 759"/>
                <a:gd name="connsiteX70-1311" fmla="*/ 732 w 758"/>
                <a:gd name="connsiteY70-1312" fmla="*/ 527 h 759"/>
                <a:gd name="connsiteX71-1313" fmla="*/ 732 w 758"/>
                <a:gd name="connsiteY71-1314" fmla="*/ 527 h 759"/>
                <a:gd name="connsiteX72-1315" fmla="*/ 732 w 758"/>
                <a:gd name="connsiteY72-1316" fmla="*/ 532 h 759"/>
                <a:gd name="connsiteX73-1317" fmla="*/ 732 w 758"/>
                <a:gd name="connsiteY73-1318" fmla="*/ 538 h 759"/>
                <a:gd name="connsiteX74-1319" fmla="*/ 737 w 758"/>
                <a:gd name="connsiteY74-1320" fmla="*/ 543 h 759"/>
                <a:gd name="connsiteX75-1321" fmla="*/ 737 w 758"/>
                <a:gd name="connsiteY75-1322" fmla="*/ 559 h 759"/>
                <a:gd name="connsiteX76-1323" fmla="*/ 737 w 758"/>
                <a:gd name="connsiteY76-1324" fmla="*/ 569 h 759"/>
                <a:gd name="connsiteX77-1325" fmla="*/ 737 w 758"/>
                <a:gd name="connsiteY77-1326" fmla="*/ 585 h 759"/>
                <a:gd name="connsiteX78-1327" fmla="*/ 737 w 758"/>
                <a:gd name="connsiteY78-1328" fmla="*/ 601 h 759"/>
                <a:gd name="connsiteX79-1329" fmla="*/ 737 w 758"/>
                <a:gd name="connsiteY79-1330" fmla="*/ 622 h 759"/>
                <a:gd name="connsiteX80-1331" fmla="*/ 737 w 758"/>
                <a:gd name="connsiteY80-1332" fmla="*/ 638 h 759"/>
                <a:gd name="connsiteX81-1333" fmla="*/ 737 w 758"/>
                <a:gd name="connsiteY81-1334" fmla="*/ 653 h 759"/>
                <a:gd name="connsiteX82-1335" fmla="*/ 743 w 758"/>
                <a:gd name="connsiteY82-1336" fmla="*/ 669 h 759"/>
                <a:gd name="connsiteX83-1337" fmla="*/ 743 w 758"/>
                <a:gd name="connsiteY83-1338" fmla="*/ 685 h 759"/>
                <a:gd name="connsiteX84-1339" fmla="*/ 748 w 758"/>
                <a:gd name="connsiteY84-1340" fmla="*/ 696 h 759"/>
                <a:gd name="connsiteX85-1341" fmla="*/ 748 w 758"/>
                <a:gd name="connsiteY85-1342" fmla="*/ 706 h 759"/>
                <a:gd name="connsiteX86-1343" fmla="*/ 753 w 758"/>
                <a:gd name="connsiteY86-1344" fmla="*/ 717 h 759"/>
                <a:gd name="connsiteX87-1345" fmla="*/ 753 w 758"/>
                <a:gd name="connsiteY87-1346" fmla="*/ 722 h 759"/>
                <a:gd name="connsiteX88-1347" fmla="*/ 758 w 758"/>
                <a:gd name="connsiteY88-1348" fmla="*/ 732 h 759"/>
                <a:gd name="connsiteX89-1349" fmla="*/ 758 w 758"/>
                <a:gd name="connsiteY89-1350" fmla="*/ 738 h 759"/>
                <a:gd name="connsiteX90-1351" fmla="*/ 758 w 758"/>
                <a:gd name="connsiteY90-1352" fmla="*/ 743 h 759"/>
                <a:gd name="connsiteX91-1353" fmla="*/ 758 w 758"/>
                <a:gd name="connsiteY91-1354" fmla="*/ 748 h 759"/>
                <a:gd name="connsiteX92-1355" fmla="*/ 753 w 758"/>
                <a:gd name="connsiteY92-1356" fmla="*/ 753 h 759"/>
                <a:gd name="connsiteX93-1357" fmla="*/ 748 w 758"/>
                <a:gd name="connsiteY93-1358" fmla="*/ 759 h 759"/>
                <a:gd name="connsiteX94-1359" fmla="*/ 737 w 758"/>
                <a:gd name="connsiteY94-1360" fmla="*/ 759 h 759"/>
                <a:gd name="connsiteX95-1361" fmla="*/ 727 w 758"/>
                <a:gd name="connsiteY95-1362" fmla="*/ 759 h 759"/>
                <a:gd name="connsiteX96-1363" fmla="*/ 711 w 758"/>
                <a:gd name="connsiteY96-1364" fmla="*/ 759 h 759"/>
                <a:gd name="connsiteX97-1365" fmla="*/ 695 w 758"/>
                <a:gd name="connsiteY97-1366" fmla="*/ 753 h 759"/>
                <a:gd name="connsiteX98-1367" fmla="*/ 674 w 758"/>
                <a:gd name="connsiteY98-1368" fmla="*/ 753 h 759"/>
                <a:gd name="connsiteX99-1369" fmla="*/ 653 w 758"/>
                <a:gd name="connsiteY99-1370" fmla="*/ 748 h 759"/>
                <a:gd name="connsiteX100-1371" fmla="*/ 632 w 758"/>
                <a:gd name="connsiteY100-1372" fmla="*/ 743 h 759"/>
                <a:gd name="connsiteX101-1373" fmla="*/ 622 w 758"/>
                <a:gd name="connsiteY101-1374" fmla="*/ 738 h 759"/>
                <a:gd name="connsiteX102-1375" fmla="*/ 611 w 758"/>
                <a:gd name="connsiteY102-1376" fmla="*/ 732 h 759"/>
                <a:gd name="connsiteX103-1377" fmla="*/ 595 w 758"/>
                <a:gd name="connsiteY103-1378" fmla="*/ 727 h 759"/>
                <a:gd name="connsiteX104-1379" fmla="*/ 585 w 758"/>
                <a:gd name="connsiteY104-1380" fmla="*/ 722 h 759"/>
                <a:gd name="connsiteX105-1381" fmla="*/ 569 w 758"/>
                <a:gd name="connsiteY105-1382" fmla="*/ 717 h 759"/>
                <a:gd name="connsiteX106-1383" fmla="*/ 553 w 758"/>
                <a:gd name="connsiteY106-1384" fmla="*/ 706 h 759"/>
                <a:gd name="connsiteX107-1385" fmla="*/ 543 w 758"/>
                <a:gd name="connsiteY107-1386" fmla="*/ 696 h 759"/>
                <a:gd name="connsiteX108-1387" fmla="*/ 527 w 758"/>
                <a:gd name="connsiteY108-1388" fmla="*/ 685 h 759"/>
                <a:gd name="connsiteX109-1389" fmla="*/ 495 w 758"/>
                <a:gd name="connsiteY109-1390" fmla="*/ 659 h 759"/>
                <a:gd name="connsiteX110-1391" fmla="*/ 469 w 758"/>
                <a:gd name="connsiteY110-1392" fmla="*/ 632 h 759"/>
                <a:gd name="connsiteX111-1393" fmla="*/ 458 w 758"/>
                <a:gd name="connsiteY111-1394" fmla="*/ 622 h 759"/>
                <a:gd name="connsiteX112-1395" fmla="*/ 448 w 758"/>
                <a:gd name="connsiteY112-1396" fmla="*/ 606 h 759"/>
                <a:gd name="connsiteX113-1397" fmla="*/ 437 w 758"/>
                <a:gd name="connsiteY113-1398" fmla="*/ 590 h 759"/>
                <a:gd name="connsiteX114-1399" fmla="*/ 427 w 758"/>
                <a:gd name="connsiteY114-1400" fmla="*/ 574 h 759"/>
                <a:gd name="connsiteX115-1401" fmla="*/ 421 w 758"/>
                <a:gd name="connsiteY115-1402" fmla="*/ 559 h 759"/>
                <a:gd name="connsiteX116-1403" fmla="*/ 411 w 758"/>
                <a:gd name="connsiteY116-1404" fmla="*/ 543 h 759"/>
                <a:gd name="connsiteX117-1405" fmla="*/ 406 w 758"/>
                <a:gd name="connsiteY117-1406" fmla="*/ 527 h 759"/>
                <a:gd name="connsiteX118-1407" fmla="*/ 395 w 758"/>
                <a:gd name="connsiteY118-1408" fmla="*/ 511 h 759"/>
                <a:gd name="connsiteX119-1409" fmla="*/ 390 w 758"/>
                <a:gd name="connsiteY119-1410" fmla="*/ 501 h 759"/>
                <a:gd name="connsiteX120-1411" fmla="*/ 390 w 758"/>
                <a:gd name="connsiteY120-1412" fmla="*/ 485 h 759"/>
                <a:gd name="connsiteX121-1413" fmla="*/ 385 w 758"/>
                <a:gd name="connsiteY121-1414" fmla="*/ 469 h 759"/>
                <a:gd name="connsiteX122-1415" fmla="*/ 385 w 758"/>
                <a:gd name="connsiteY122-1416" fmla="*/ 453 h 759"/>
                <a:gd name="connsiteX123-1417" fmla="*/ 379 w 758"/>
                <a:gd name="connsiteY123-1418" fmla="*/ 422 h 759"/>
                <a:gd name="connsiteX124-1419" fmla="*/ 374 w 758"/>
                <a:gd name="connsiteY124-1420" fmla="*/ 385 h 759"/>
                <a:gd name="connsiteX125-1421" fmla="*/ 374 w 758"/>
                <a:gd name="connsiteY125-1422" fmla="*/ 353 h 759"/>
                <a:gd name="connsiteX126-1423" fmla="*/ 374 w 758"/>
                <a:gd name="connsiteY126-1424" fmla="*/ 316 h 759"/>
                <a:gd name="connsiteX127-1425" fmla="*/ 374 w 758"/>
                <a:gd name="connsiteY127-1426" fmla="*/ 279 h 759"/>
                <a:gd name="connsiteX128-1427" fmla="*/ 374 w 758"/>
                <a:gd name="connsiteY128-1428" fmla="*/ 243 h 759"/>
                <a:gd name="connsiteX129-1429" fmla="*/ 379 w 758"/>
                <a:gd name="connsiteY129-1430" fmla="*/ 200 h 759"/>
                <a:gd name="connsiteX130-1431" fmla="*/ 385 w 758"/>
                <a:gd name="connsiteY130-1432" fmla="*/ 158 h 759"/>
                <a:gd name="connsiteX131-1433" fmla="*/ 385 w 758"/>
                <a:gd name="connsiteY131-1434" fmla="*/ 142 h 759"/>
                <a:gd name="connsiteX132-1435" fmla="*/ 385 w 758"/>
                <a:gd name="connsiteY132-1436" fmla="*/ 127 h 759"/>
                <a:gd name="connsiteX133-1437" fmla="*/ 385 w 758"/>
                <a:gd name="connsiteY133-1438" fmla="*/ 111 h 759"/>
                <a:gd name="connsiteX134-1439" fmla="*/ 390 w 758"/>
                <a:gd name="connsiteY134-1440" fmla="*/ 100 h 759"/>
                <a:gd name="connsiteX135-1441" fmla="*/ 390 w 758"/>
                <a:gd name="connsiteY135-1442" fmla="*/ 90 h 759"/>
                <a:gd name="connsiteX136-1443" fmla="*/ 390 w 758"/>
                <a:gd name="connsiteY136-1444" fmla="*/ 85 h 759"/>
                <a:gd name="connsiteX137-1445" fmla="*/ 390 w 758"/>
                <a:gd name="connsiteY137-1446" fmla="*/ 79 h 759"/>
                <a:gd name="connsiteX138-1447" fmla="*/ 385 w 758"/>
                <a:gd name="connsiteY138-1448" fmla="*/ 74 h 759"/>
                <a:gd name="connsiteX139-1449" fmla="*/ 385 w 758"/>
                <a:gd name="connsiteY139-1450" fmla="*/ 74 h 759"/>
                <a:gd name="connsiteX140-1451" fmla="*/ 379 w 758"/>
                <a:gd name="connsiteY140-1452" fmla="*/ 74 h 759"/>
                <a:gd name="connsiteX141-1453" fmla="*/ 374 w 758"/>
                <a:gd name="connsiteY141-1454" fmla="*/ 74 h 759"/>
                <a:gd name="connsiteX142-1455" fmla="*/ 363 w 758"/>
                <a:gd name="connsiteY142-1456" fmla="*/ 79 h 759"/>
                <a:gd name="connsiteX143-1457" fmla="*/ 353 w 758"/>
                <a:gd name="connsiteY143-1458" fmla="*/ 79 h 759"/>
                <a:gd name="connsiteX144-1459" fmla="*/ 337 w 758"/>
                <a:gd name="connsiteY144-1460" fmla="*/ 85 h 759"/>
                <a:gd name="connsiteX145-1461" fmla="*/ 321 w 758"/>
                <a:gd name="connsiteY145-1462" fmla="*/ 90 h 759"/>
                <a:gd name="connsiteX146-1463" fmla="*/ 305 w 758"/>
                <a:gd name="connsiteY146-1464" fmla="*/ 95 h 759"/>
                <a:gd name="connsiteX147-1465" fmla="*/ 269 w 758"/>
                <a:gd name="connsiteY147-1466" fmla="*/ 106 h 759"/>
                <a:gd name="connsiteX148-1467" fmla="*/ 232 w 758"/>
                <a:gd name="connsiteY148-1468" fmla="*/ 116 h 759"/>
                <a:gd name="connsiteX149-1469" fmla="*/ 195 w 758"/>
                <a:gd name="connsiteY149-1470" fmla="*/ 127 h 759"/>
                <a:gd name="connsiteX150-1471" fmla="*/ 158 w 758"/>
                <a:gd name="connsiteY150-1472" fmla="*/ 137 h 759"/>
                <a:gd name="connsiteX151-1473" fmla="*/ 137 w 758"/>
                <a:gd name="connsiteY151-1474" fmla="*/ 142 h 759"/>
                <a:gd name="connsiteX152-1475" fmla="*/ 121 w 758"/>
                <a:gd name="connsiteY152-1476" fmla="*/ 142 h 759"/>
                <a:gd name="connsiteX153-1477" fmla="*/ 105 w 758"/>
                <a:gd name="connsiteY153-1478" fmla="*/ 148 h 759"/>
                <a:gd name="connsiteX154-1479" fmla="*/ 95 w 758"/>
                <a:gd name="connsiteY154-1480" fmla="*/ 148 h 759"/>
                <a:gd name="connsiteX155-1481" fmla="*/ 84 w 758"/>
                <a:gd name="connsiteY155-1482" fmla="*/ 153 h 759"/>
                <a:gd name="connsiteX156-1483" fmla="*/ 74 w 758"/>
                <a:gd name="connsiteY156-1484" fmla="*/ 153 h 759"/>
                <a:gd name="connsiteX157-1485" fmla="*/ 68 w 758"/>
                <a:gd name="connsiteY157-1486" fmla="*/ 153 h 759"/>
                <a:gd name="connsiteX158-1487" fmla="*/ 63 w 758"/>
                <a:gd name="connsiteY158-1488" fmla="*/ 153 h 759"/>
                <a:gd name="connsiteX159-1489" fmla="*/ 53 w 758"/>
                <a:gd name="connsiteY159-1490" fmla="*/ 153 h 759"/>
                <a:gd name="connsiteX160-1491" fmla="*/ 42 w 758"/>
                <a:gd name="connsiteY160-1492" fmla="*/ 148 h 759"/>
                <a:gd name="connsiteX161-1493" fmla="*/ 32 w 758"/>
                <a:gd name="connsiteY161-1494" fmla="*/ 142 h 759"/>
                <a:gd name="connsiteX162-1495" fmla="*/ 26 w 758"/>
                <a:gd name="connsiteY162-1496" fmla="*/ 137 h 759"/>
                <a:gd name="connsiteX163-1497" fmla="*/ 16 w 758"/>
                <a:gd name="connsiteY163-1498" fmla="*/ 127 h 759"/>
                <a:gd name="connsiteX164-1499" fmla="*/ 5 w 758"/>
                <a:gd name="connsiteY164-1500" fmla="*/ 116 h 759"/>
                <a:gd name="connsiteX165-1501" fmla="*/ 0 w 758"/>
                <a:gd name="connsiteY165-1502" fmla="*/ 116 h 759"/>
                <a:gd name="connsiteX166-1503" fmla="*/ 5 w 758"/>
                <a:gd name="connsiteY166-1504" fmla="*/ 111 h 759"/>
                <a:gd name="connsiteX167-1505" fmla="*/ 16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7 w 758"/>
                <a:gd name="connsiteY25-1608" fmla="*/ 248 h 759"/>
                <a:gd name="connsiteX26-1609" fmla="*/ 421 w 758"/>
                <a:gd name="connsiteY26-1610" fmla="*/ 264 h 759"/>
                <a:gd name="connsiteX27-1611" fmla="*/ 421 w 758"/>
                <a:gd name="connsiteY27-1612" fmla="*/ 285 h 759"/>
                <a:gd name="connsiteX28-1613" fmla="*/ 416 w 758"/>
                <a:gd name="connsiteY28-1614" fmla="*/ 300 h 759"/>
                <a:gd name="connsiteX29-1615" fmla="*/ 416 w 758"/>
                <a:gd name="connsiteY29-1616" fmla="*/ 311 h 759"/>
                <a:gd name="connsiteX30-1617" fmla="*/ 416 w 758"/>
                <a:gd name="connsiteY30-1618" fmla="*/ 322 h 759"/>
                <a:gd name="connsiteX31-1619" fmla="*/ 416 w 758"/>
                <a:gd name="connsiteY31-1620" fmla="*/ 343 h 759"/>
                <a:gd name="connsiteX32-1621" fmla="*/ 421 w 758"/>
                <a:gd name="connsiteY32-1622" fmla="*/ 369 h 759"/>
                <a:gd name="connsiteX33-1623" fmla="*/ 427 w 758"/>
                <a:gd name="connsiteY33-1624" fmla="*/ 411 h 759"/>
                <a:gd name="connsiteX34-1625" fmla="*/ 427 w 758"/>
                <a:gd name="connsiteY34-1626" fmla="*/ 437 h 759"/>
                <a:gd name="connsiteX35-1627" fmla="*/ 432 w 758"/>
                <a:gd name="connsiteY35-1628" fmla="*/ 464 h 759"/>
                <a:gd name="connsiteX36-1629" fmla="*/ 442 w 758"/>
                <a:gd name="connsiteY36-1630" fmla="*/ 490 h 759"/>
                <a:gd name="connsiteX37-1631" fmla="*/ 448 w 758"/>
                <a:gd name="connsiteY37-1632" fmla="*/ 506 h 759"/>
                <a:gd name="connsiteX38-1633" fmla="*/ 453 w 758"/>
                <a:gd name="connsiteY38-1634" fmla="*/ 516 h 759"/>
                <a:gd name="connsiteX39-1635" fmla="*/ 469 w 758"/>
                <a:gd name="connsiteY39-1636" fmla="*/ 543 h 759"/>
                <a:gd name="connsiteX40-1637" fmla="*/ 485 w 758"/>
                <a:gd name="connsiteY40-1638" fmla="*/ 564 h 759"/>
                <a:gd name="connsiteX41-1639" fmla="*/ 500 w 758"/>
                <a:gd name="connsiteY41-1640" fmla="*/ 585 h 759"/>
                <a:gd name="connsiteX42-1641" fmla="*/ 511 w 758"/>
                <a:gd name="connsiteY42-1642" fmla="*/ 595 h 759"/>
                <a:gd name="connsiteX43-1643" fmla="*/ 521 w 758"/>
                <a:gd name="connsiteY43-1644" fmla="*/ 601 h 759"/>
                <a:gd name="connsiteX44-1645" fmla="*/ 543 w 758"/>
                <a:gd name="connsiteY44-1646" fmla="*/ 622 h 759"/>
                <a:gd name="connsiteX45-1647" fmla="*/ 564 w 758"/>
                <a:gd name="connsiteY45-1648" fmla="*/ 632 h 759"/>
                <a:gd name="connsiteX46-1649" fmla="*/ 585 w 758"/>
                <a:gd name="connsiteY46-1650" fmla="*/ 648 h 759"/>
                <a:gd name="connsiteX47-1651" fmla="*/ 611 w 758"/>
                <a:gd name="connsiteY47-1652" fmla="*/ 659 h 759"/>
                <a:gd name="connsiteX48-1653" fmla="*/ 622 w 758"/>
                <a:gd name="connsiteY48-1654" fmla="*/ 664 h 759"/>
                <a:gd name="connsiteX49-1655" fmla="*/ 632 w 758"/>
                <a:gd name="connsiteY49-1656" fmla="*/ 669 h 759"/>
                <a:gd name="connsiteX50-1657" fmla="*/ 643 w 758"/>
                <a:gd name="connsiteY50-1658" fmla="*/ 669 h 759"/>
                <a:gd name="connsiteX51-1659" fmla="*/ 653 w 758"/>
                <a:gd name="connsiteY51-1660" fmla="*/ 674 h 759"/>
                <a:gd name="connsiteX52-1661" fmla="*/ 658 w 758"/>
                <a:gd name="connsiteY52-1662" fmla="*/ 674 h 759"/>
                <a:gd name="connsiteX53-1663" fmla="*/ 664 w 758"/>
                <a:gd name="connsiteY53-1664" fmla="*/ 674 h 759"/>
                <a:gd name="connsiteX54-1665" fmla="*/ 674 w 758"/>
                <a:gd name="connsiteY54-1666" fmla="*/ 674 h 759"/>
                <a:gd name="connsiteX55-1667" fmla="*/ 679 w 758"/>
                <a:gd name="connsiteY55-1668" fmla="*/ 669 h 759"/>
                <a:gd name="connsiteX56-1669" fmla="*/ 679 w 758"/>
                <a:gd name="connsiteY56-1670" fmla="*/ 664 h 759"/>
                <a:gd name="connsiteX57-1671" fmla="*/ 685 w 758"/>
                <a:gd name="connsiteY57-1672" fmla="*/ 659 h 759"/>
                <a:gd name="connsiteX58-1673" fmla="*/ 690 w 758"/>
                <a:gd name="connsiteY58-1674" fmla="*/ 653 h 759"/>
                <a:gd name="connsiteX59-1675" fmla="*/ 690 w 758"/>
                <a:gd name="connsiteY59-1676" fmla="*/ 643 h 759"/>
                <a:gd name="connsiteX60-1677" fmla="*/ 695 w 758"/>
                <a:gd name="connsiteY60-1678" fmla="*/ 627 h 759"/>
                <a:gd name="connsiteX61-1679" fmla="*/ 701 w 758"/>
                <a:gd name="connsiteY61-1680" fmla="*/ 611 h 759"/>
                <a:gd name="connsiteX62-1681" fmla="*/ 706 w 758"/>
                <a:gd name="connsiteY62-1682" fmla="*/ 595 h 759"/>
                <a:gd name="connsiteX63-1683" fmla="*/ 706 w 758"/>
                <a:gd name="connsiteY63-1684" fmla="*/ 580 h 759"/>
                <a:gd name="connsiteX64-1685" fmla="*/ 711 w 758"/>
                <a:gd name="connsiteY64-1686" fmla="*/ 564 h 759"/>
                <a:gd name="connsiteX65-1687" fmla="*/ 716 w 758"/>
                <a:gd name="connsiteY65-1688" fmla="*/ 553 h 759"/>
                <a:gd name="connsiteX66-1689" fmla="*/ 722 w 758"/>
                <a:gd name="connsiteY66-1690" fmla="*/ 543 h 759"/>
                <a:gd name="connsiteX67-1691" fmla="*/ 722 w 758"/>
                <a:gd name="connsiteY67-1692" fmla="*/ 538 h 759"/>
                <a:gd name="connsiteX68-1693" fmla="*/ 727 w 758"/>
                <a:gd name="connsiteY68-1694" fmla="*/ 527 h 759"/>
                <a:gd name="connsiteX69-1695" fmla="*/ 727 w 758"/>
                <a:gd name="connsiteY69-1696" fmla="*/ 527 h 759"/>
                <a:gd name="connsiteX70-1697" fmla="*/ 732 w 758"/>
                <a:gd name="connsiteY70-1698" fmla="*/ 527 h 759"/>
                <a:gd name="connsiteX71-1699" fmla="*/ 732 w 758"/>
                <a:gd name="connsiteY71-1700" fmla="*/ 527 h 759"/>
                <a:gd name="connsiteX72-1701" fmla="*/ 732 w 758"/>
                <a:gd name="connsiteY72-1702" fmla="*/ 532 h 759"/>
                <a:gd name="connsiteX73-1703" fmla="*/ 732 w 758"/>
                <a:gd name="connsiteY73-1704" fmla="*/ 538 h 759"/>
                <a:gd name="connsiteX74-1705" fmla="*/ 737 w 758"/>
                <a:gd name="connsiteY74-1706" fmla="*/ 543 h 759"/>
                <a:gd name="connsiteX75-1707" fmla="*/ 737 w 758"/>
                <a:gd name="connsiteY75-1708" fmla="*/ 559 h 759"/>
                <a:gd name="connsiteX76-1709" fmla="*/ 737 w 758"/>
                <a:gd name="connsiteY76-1710" fmla="*/ 569 h 759"/>
                <a:gd name="connsiteX77-1711" fmla="*/ 737 w 758"/>
                <a:gd name="connsiteY77-1712" fmla="*/ 585 h 759"/>
                <a:gd name="connsiteX78-1713" fmla="*/ 737 w 758"/>
                <a:gd name="connsiteY78-1714" fmla="*/ 601 h 759"/>
                <a:gd name="connsiteX79-1715" fmla="*/ 737 w 758"/>
                <a:gd name="connsiteY79-1716" fmla="*/ 622 h 759"/>
                <a:gd name="connsiteX80-1717" fmla="*/ 737 w 758"/>
                <a:gd name="connsiteY80-1718" fmla="*/ 638 h 759"/>
                <a:gd name="connsiteX81-1719" fmla="*/ 737 w 758"/>
                <a:gd name="connsiteY81-1720" fmla="*/ 653 h 759"/>
                <a:gd name="connsiteX82-1721" fmla="*/ 743 w 758"/>
                <a:gd name="connsiteY82-1722" fmla="*/ 669 h 759"/>
                <a:gd name="connsiteX83-1723" fmla="*/ 743 w 758"/>
                <a:gd name="connsiteY83-1724" fmla="*/ 685 h 759"/>
                <a:gd name="connsiteX84-1725" fmla="*/ 748 w 758"/>
                <a:gd name="connsiteY84-1726" fmla="*/ 696 h 759"/>
                <a:gd name="connsiteX85-1727" fmla="*/ 748 w 758"/>
                <a:gd name="connsiteY85-1728" fmla="*/ 706 h 759"/>
                <a:gd name="connsiteX86-1729" fmla="*/ 753 w 758"/>
                <a:gd name="connsiteY86-1730" fmla="*/ 717 h 759"/>
                <a:gd name="connsiteX87-1731" fmla="*/ 753 w 758"/>
                <a:gd name="connsiteY87-1732" fmla="*/ 722 h 759"/>
                <a:gd name="connsiteX88-1733" fmla="*/ 758 w 758"/>
                <a:gd name="connsiteY88-1734" fmla="*/ 732 h 759"/>
                <a:gd name="connsiteX89-1735" fmla="*/ 758 w 758"/>
                <a:gd name="connsiteY89-1736" fmla="*/ 738 h 759"/>
                <a:gd name="connsiteX90-1737" fmla="*/ 758 w 758"/>
                <a:gd name="connsiteY90-1738" fmla="*/ 743 h 759"/>
                <a:gd name="connsiteX91-1739" fmla="*/ 758 w 758"/>
                <a:gd name="connsiteY91-1740" fmla="*/ 748 h 759"/>
                <a:gd name="connsiteX92-1741" fmla="*/ 753 w 758"/>
                <a:gd name="connsiteY92-1742" fmla="*/ 753 h 759"/>
                <a:gd name="connsiteX93-1743" fmla="*/ 748 w 758"/>
                <a:gd name="connsiteY93-1744" fmla="*/ 759 h 759"/>
                <a:gd name="connsiteX94-1745" fmla="*/ 737 w 758"/>
                <a:gd name="connsiteY94-1746" fmla="*/ 759 h 759"/>
                <a:gd name="connsiteX95-1747" fmla="*/ 727 w 758"/>
                <a:gd name="connsiteY95-1748" fmla="*/ 759 h 759"/>
                <a:gd name="connsiteX96-1749" fmla="*/ 711 w 758"/>
                <a:gd name="connsiteY96-1750" fmla="*/ 759 h 759"/>
                <a:gd name="connsiteX97-1751" fmla="*/ 695 w 758"/>
                <a:gd name="connsiteY97-1752" fmla="*/ 753 h 759"/>
                <a:gd name="connsiteX98-1753" fmla="*/ 674 w 758"/>
                <a:gd name="connsiteY98-1754" fmla="*/ 753 h 759"/>
                <a:gd name="connsiteX99-1755" fmla="*/ 653 w 758"/>
                <a:gd name="connsiteY99-1756" fmla="*/ 748 h 759"/>
                <a:gd name="connsiteX100-1757" fmla="*/ 632 w 758"/>
                <a:gd name="connsiteY100-1758" fmla="*/ 743 h 759"/>
                <a:gd name="connsiteX101-1759" fmla="*/ 622 w 758"/>
                <a:gd name="connsiteY101-1760" fmla="*/ 738 h 759"/>
                <a:gd name="connsiteX102-1761" fmla="*/ 611 w 758"/>
                <a:gd name="connsiteY102-1762" fmla="*/ 732 h 759"/>
                <a:gd name="connsiteX103-1763" fmla="*/ 595 w 758"/>
                <a:gd name="connsiteY103-1764" fmla="*/ 727 h 759"/>
                <a:gd name="connsiteX104-1765" fmla="*/ 585 w 758"/>
                <a:gd name="connsiteY104-1766" fmla="*/ 722 h 759"/>
                <a:gd name="connsiteX105-1767" fmla="*/ 569 w 758"/>
                <a:gd name="connsiteY105-1768" fmla="*/ 717 h 759"/>
                <a:gd name="connsiteX106-1769" fmla="*/ 553 w 758"/>
                <a:gd name="connsiteY106-1770" fmla="*/ 706 h 759"/>
                <a:gd name="connsiteX107-1771" fmla="*/ 543 w 758"/>
                <a:gd name="connsiteY107-1772" fmla="*/ 696 h 759"/>
                <a:gd name="connsiteX108-1773" fmla="*/ 527 w 758"/>
                <a:gd name="connsiteY108-1774" fmla="*/ 685 h 759"/>
                <a:gd name="connsiteX109-1775" fmla="*/ 495 w 758"/>
                <a:gd name="connsiteY109-1776" fmla="*/ 659 h 759"/>
                <a:gd name="connsiteX110-1777" fmla="*/ 469 w 758"/>
                <a:gd name="connsiteY110-1778" fmla="*/ 632 h 759"/>
                <a:gd name="connsiteX111-1779" fmla="*/ 458 w 758"/>
                <a:gd name="connsiteY111-1780" fmla="*/ 622 h 759"/>
                <a:gd name="connsiteX112-1781" fmla="*/ 448 w 758"/>
                <a:gd name="connsiteY112-1782" fmla="*/ 606 h 759"/>
                <a:gd name="connsiteX113-1783" fmla="*/ 437 w 758"/>
                <a:gd name="connsiteY113-1784" fmla="*/ 590 h 759"/>
                <a:gd name="connsiteX114-1785" fmla="*/ 427 w 758"/>
                <a:gd name="connsiteY114-1786" fmla="*/ 574 h 759"/>
                <a:gd name="connsiteX115-1787" fmla="*/ 421 w 758"/>
                <a:gd name="connsiteY115-1788" fmla="*/ 559 h 759"/>
                <a:gd name="connsiteX116-1789" fmla="*/ 411 w 758"/>
                <a:gd name="connsiteY116-1790" fmla="*/ 543 h 759"/>
                <a:gd name="connsiteX117-1791" fmla="*/ 406 w 758"/>
                <a:gd name="connsiteY117-1792" fmla="*/ 527 h 759"/>
                <a:gd name="connsiteX118-1793" fmla="*/ 395 w 758"/>
                <a:gd name="connsiteY118-1794" fmla="*/ 511 h 759"/>
                <a:gd name="connsiteX119-1795" fmla="*/ 390 w 758"/>
                <a:gd name="connsiteY119-1796" fmla="*/ 501 h 759"/>
                <a:gd name="connsiteX120-1797" fmla="*/ 390 w 758"/>
                <a:gd name="connsiteY120-1798" fmla="*/ 485 h 759"/>
                <a:gd name="connsiteX121-1799" fmla="*/ 385 w 758"/>
                <a:gd name="connsiteY121-1800" fmla="*/ 469 h 759"/>
                <a:gd name="connsiteX122-1801" fmla="*/ 385 w 758"/>
                <a:gd name="connsiteY122-1802" fmla="*/ 453 h 759"/>
                <a:gd name="connsiteX123-1803" fmla="*/ 379 w 758"/>
                <a:gd name="connsiteY123-1804" fmla="*/ 422 h 759"/>
                <a:gd name="connsiteX124-1805" fmla="*/ 374 w 758"/>
                <a:gd name="connsiteY124-1806" fmla="*/ 385 h 759"/>
                <a:gd name="connsiteX125-1807" fmla="*/ 374 w 758"/>
                <a:gd name="connsiteY125-1808" fmla="*/ 353 h 759"/>
                <a:gd name="connsiteX126-1809" fmla="*/ 374 w 758"/>
                <a:gd name="connsiteY126-1810" fmla="*/ 316 h 759"/>
                <a:gd name="connsiteX127-1811" fmla="*/ 374 w 758"/>
                <a:gd name="connsiteY127-1812" fmla="*/ 279 h 759"/>
                <a:gd name="connsiteX128-1813" fmla="*/ 374 w 758"/>
                <a:gd name="connsiteY128-1814" fmla="*/ 243 h 759"/>
                <a:gd name="connsiteX129-1815" fmla="*/ 379 w 758"/>
                <a:gd name="connsiteY129-1816" fmla="*/ 200 h 759"/>
                <a:gd name="connsiteX130-1817" fmla="*/ 385 w 758"/>
                <a:gd name="connsiteY130-1818" fmla="*/ 158 h 759"/>
                <a:gd name="connsiteX131-1819" fmla="*/ 385 w 758"/>
                <a:gd name="connsiteY131-1820" fmla="*/ 142 h 759"/>
                <a:gd name="connsiteX132-1821" fmla="*/ 385 w 758"/>
                <a:gd name="connsiteY132-1822" fmla="*/ 127 h 759"/>
                <a:gd name="connsiteX133-1823" fmla="*/ 385 w 758"/>
                <a:gd name="connsiteY133-1824" fmla="*/ 111 h 759"/>
                <a:gd name="connsiteX134-1825" fmla="*/ 390 w 758"/>
                <a:gd name="connsiteY134-1826" fmla="*/ 100 h 759"/>
                <a:gd name="connsiteX135-1827" fmla="*/ 390 w 758"/>
                <a:gd name="connsiteY135-1828" fmla="*/ 90 h 759"/>
                <a:gd name="connsiteX136-1829" fmla="*/ 390 w 758"/>
                <a:gd name="connsiteY136-1830" fmla="*/ 85 h 759"/>
                <a:gd name="connsiteX137-1831" fmla="*/ 390 w 758"/>
                <a:gd name="connsiteY137-1832" fmla="*/ 79 h 759"/>
                <a:gd name="connsiteX138-1833" fmla="*/ 385 w 758"/>
                <a:gd name="connsiteY138-1834" fmla="*/ 74 h 759"/>
                <a:gd name="connsiteX139-1835" fmla="*/ 385 w 758"/>
                <a:gd name="connsiteY139-1836" fmla="*/ 74 h 759"/>
                <a:gd name="connsiteX140-1837" fmla="*/ 379 w 758"/>
                <a:gd name="connsiteY140-1838" fmla="*/ 74 h 759"/>
                <a:gd name="connsiteX141-1839" fmla="*/ 374 w 758"/>
                <a:gd name="connsiteY141-1840" fmla="*/ 74 h 759"/>
                <a:gd name="connsiteX142-1841" fmla="*/ 363 w 758"/>
                <a:gd name="connsiteY142-1842" fmla="*/ 79 h 759"/>
                <a:gd name="connsiteX143-1843" fmla="*/ 353 w 758"/>
                <a:gd name="connsiteY143-1844" fmla="*/ 79 h 759"/>
                <a:gd name="connsiteX144-1845" fmla="*/ 337 w 758"/>
                <a:gd name="connsiteY144-1846" fmla="*/ 85 h 759"/>
                <a:gd name="connsiteX145-1847" fmla="*/ 321 w 758"/>
                <a:gd name="connsiteY145-1848" fmla="*/ 90 h 759"/>
                <a:gd name="connsiteX146-1849" fmla="*/ 305 w 758"/>
                <a:gd name="connsiteY146-1850" fmla="*/ 95 h 759"/>
                <a:gd name="connsiteX147-1851" fmla="*/ 269 w 758"/>
                <a:gd name="connsiteY147-1852" fmla="*/ 106 h 759"/>
                <a:gd name="connsiteX148-1853" fmla="*/ 232 w 758"/>
                <a:gd name="connsiteY148-1854" fmla="*/ 116 h 759"/>
                <a:gd name="connsiteX149-1855" fmla="*/ 195 w 758"/>
                <a:gd name="connsiteY149-1856" fmla="*/ 127 h 759"/>
                <a:gd name="connsiteX150-1857" fmla="*/ 158 w 758"/>
                <a:gd name="connsiteY150-1858" fmla="*/ 137 h 759"/>
                <a:gd name="connsiteX151-1859" fmla="*/ 137 w 758"/>
                <a:gd name="connsiteY151-1860" fmla="*/ 142 h 759"/>
                <a:gd name="connsiteX152-1861" fmla="*/ 121 w 758"/>
                <a:gd name="connsiteY152-1862" fmla="*/ 142 h 759"/>
                <a:gd name="connsiteX153-1863" fmla="*/ 105 w 758"/>
                <a:gd name="connsiteY153-1864" fmla="*/ 148 h 759"/>
                <a:gd name="connsiteX154-1865" fmla="*/ 95 w 758"/>
                <a:gd name="connsiteY154-1866" fmla="*/ 148 h 759"/>
                <a:gd name="connsiteX155-1867" fmla="*/ 84 w 758"/>
                <a:gd name="connsiteY155-1868" fmla="*/ 153 h 759"/>
                <a:gd name="connsiteX156-1869" fmla="*/ 74 w 758"/>
                <a:gd name="connsiteY156-1870" fmla="*/ 153 h 759"/>
                <a:gd name="connsiteX157-1871" fmla="*/ 68 w 758"/>
                <a:gd name="connsiteY157-1872" fmla="*/ 153 h 759"/>
                <a:gd name="connsiteX158-1873" fmla="*/ 63 w 758"/>
                <a:gd name="connsiteY158-1874" fmla="*/ 153 h 759"/>
                <a:gd name="connsiteX159-1875" fmla="*/ 53 w 758"/>
                <a:gd name="connsiteY159-1876" fmla="*/ 153 h 759"/>
                <a:gd name="connsiteX160-1877" fmla="*/ 42 w 758"/>
                <a:gd name="connsiteY160-1878" fmla="*/ 148 h 759"/>
                <a:gd name="connsiteX161-1879" fmla="*/ 32 w 758"/>
                <a:gd name="connsiteY161-1880" fmla="*/ 142 h 759"/>
                <a:gd name="connsiteX162-1881" fmla="*/ 26 w 758"/>
                <a:gd name="connsiteY162-1882" fmla="*/ 137 h 759"/>
                <a:gd name="connsiteX163-1883" fmla="*/ 16 w 758"/>
                <a:gd name="connsiteY163-1884" fmla="*/ 127 h 759"/>
                <a:gd name="connsiteX164-1885" fmla="*/ 5 w 758"/>
                <a:gd name="connsiteY164-1886" fmla="*/ 116 h 759"/>
                <a:gd name="connsiteX165-1887" fmla="*/ 0 w 758"/>
                <a:gd name="connsiteY165-1888" fmla="*/ 116 h 759"/>
                <a:gd name="connsiteX166-1889" fmla="*/ 16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7 w 758"/>
                <a:gd name="connsiteY25-1992" fmla="*/ 248 h 759"/>
                <a:gd name="connsiteX26-1993" fmla="*/ 421 w 758"/>
                <a:gd name="connsiteY26-1994" fmla="*/ 264 h 759"/>
                <a:gd name="connsiteX27-1995" fmla="*/ 421 w 758"/>
                <a:gd name="connsiteY27-1996" fmla="*/ 285 h 759"/>
                <a:gd name="connsiteX28-1997" fmla="*/ 416 w 758"/>
                <a:gd name="connsiteY28-1998" fmla="*/ 300 h 759"/>
                <a:gd name="connsiteX29-1999" fmla="*/ 416 w 758"/>
                <a:gd name="connsiteY29-2000" fmla="*/ 311 h 759"/>
                <a:gd name="connsiteX30-2001" fmla="*/ 416 w 758"/>
                <a:gd name="connsiteY30-2002" fmla="*/ 322 h 759"/>
                <a:gd name="connsiteX31-2003" fmla="*/ 416 w 758"/>
                <a:gd name="connsiteY31-2004" fmla="*/ 343 h 759"/>
                <a:gd name="connsiteX32-2005" fmla="*/ 421 w 758"/>
                <a:gd name="connsiteY32-2006" fmla="*/ 369 h 759"/>
                <a:gd name="connsiteX33-2007" fmla="*/ 427 w 758"/>
                <a:gd name="connsiteY33-2008" fmla="*/ 411 h 759"/>
                <a:gd name="connsiteX34-2009" fmla="*/ 427 w 758"/>
                <a:gd name="connsiteY34-2010" fmla="*/ 437 h 759"/>
                <a:gd name="connsiteX35-2011" fmla="*/ 432 w 758"/>
                <a:gd name="connsiteY35-2012" fmla="*/ 464 h 759"/>
                <a:gd name="connsiteX36-2013" fmla="*/ 442 w 758"/>
                <a:gd name="connsiteY36-2014" fmla="*/ 490 h 759"/>
                <a:gd name="connsiteX37-2015" fmla="*/ 448 w 758"/>
                <a:gd name="connsiteY37-2016" fmla="*/ 506 h 759"/>
                <a:gd name="connsiteX38-2017" fmla="*/ 453 w 758"/>
                <a:gd name="connsiteY38-2018" fmla="*/ 516 h 759"/>
                <a:gd name="connsiteX39-2019" fmla="*/ 469 w 758"/>
                <a:gd name="connsiteY39-2020" fmla="*/ 543 h 759"/>
                <a:gd name="connsiteX40-2021" fmla="*/ 485 w 758"/>
                <a:gd name="connsiteY40-2022" fmla="*/ 564 h 759"/>
                <a:gd name="connsiteX41-2023" fmla="*/ 500 w 758"/>
                <a:gd name="connsiteY41-2024" fmla="*/ 585 h 759"/>
                <a:gd name="connsiteX42-2025" fmla="*/ 511 w 758"/>
                <a:gd name="connsiteY42-2026" fmla="*/ 595 h 759"/>
                <a:gd name="connsiteX43-2027" fmla="*/ 521 w 758"/>
                <a:gd name="connsiteY43-2028" fmla="*/ 601 h 759"/>
                <a:gd name="connsiteX44-2029" fmla="*/ 543 w 758"/>
                <a:gd name="connsiteY44-2030" fmla="*/ 622 h 759"/>
                <a:gd name="connsiteX45-2031" fmla="*/ 564 w 758"/>
                <a:gd name="connsiteY45-2032" fmla="*/ 632 h 759"/>
                <a:gd name="connsiteX46-2033" fmla="*/ 585 w 758"/>
                <a:gd name="connsiteY46-2034" fmla="*/ 648 h 759"/>
                <a:gd name="connsiteX47-2035" fmla="*/ 611 w 758"/>
                <a:gd name="connsiteY47-2036" fmla="*/ 659 h 759"/>
                <a:gd name="connsiteX48-2037" fmla="*/ 622 w 758"/>
                <a:gd name="connsiteY48-2038" fmla="*/ 664 h 759"/>
                <a:gd name="connsiteX49-2039" fmla="*/ 632 w 758"/>
                <a:gd name="connsiteY49-2040" fmla="*/ 669 h 759"/>
                <a:gd name="connsiteX50-2041" fmla="*/ 643 w 758"/>
                <a:gd name="connsiteY50-2042" fmla="*/ 669 h 759"/>
                <a:gd name="connsiteX51-2043" fmla="*/ 653 w 758"/>
                <a:gd name="connsiteY51-2044" fmla="*/ 674 h 759"/>
                <a:gd name="connsiteX52-2045" fmla="*/ 658 w 758"/>
                <a:gd name="connsiteY52-2046" fmla="*/ 674 h 759"/>
                <a:gd name="connsiteX53-2047" fmla="*/ 664 w 758"/>
                <a:gd name="connsiteY53-2048" fmla="*/ 674 h 759"/>
                <a:gd name="connsiteX54-2049" fmla="*/ 674 w 758"/>
                <a:gd name="connsiteY54-2050" fmla="*/ 674 h 759"/>
                <a:gd name="connsiteX55-2051" fmla="*/ 679 w 758"/>
                <a:gd name="connsiteY55-2052" fmla="*/ 669 h 759"/>
                <a:gd name="connsiteX56-2053" fmla="*/ 679 w 758"/>
                <a:gd name="connsiteY56-2054" fmla="*/ 664 h 759"/>
                <a:gd name="connsiteX57-2055" fmla="*/ 685 w 758"/>
                <a:gd name="connsiteY57-2056" fmla="*/ 659 h 759"/>
                <a:gd name="connsiteX58-2057" fmla="*/ 690 w 758"/>
                <a:gd name="connsiteY58-2058" fmla="*/ 653 h 759"/>
                <a:gd name="connsiteX59-2059" fmla="*/ 690 w 758"/>
                <a:gd name="connsiteY59-2060" fmla="*/ 643 h 759"/>
                <a:gd name="connsiteX60-2061" fmla="*/ 695 w 758"/>
                <a:gd name="connsiteY60-2062" fmla="*/ 627 h 759"/>
                <a:gd name="connsiteX61-2063" fmla="*/ 701 w 758"/>
                <a:gd name="connsiteY61-2064" fmla="*/ 611 h 759"/>
                <a:gd name="connsiteX62-2065" fmla="*/ 706 w 758"/>
                <a:gd name="connsiteY62-2066" fmla="*/ 595 h 759"/>
                <a:gd name="connsiteX63-2067" fmla="*/ 706 w 758"/>
                <a:gd name="connsiteY63-2068" fmla="*/ 580 h 759"/>
                <a:gd name="connsiteX64-2069" fmla="*/ 711 w 758"/>
                <a:gd name="connsiteY64-2070" fmla="*/ 564 h 759"/>
                <a:gd name="connsiteX65-2071" fmla="*/ 716 w 758"/>
                <a:gd name="connsiteY65-2072" fmla="*/ 553 h 759"/>
                <a:gd name="connsiteX66-2073" fmla="*/ 722 w 758"/>
                <a:gd name="connsiteY66-2074" fmla="*/ 543 h 759"/>
                <a:gd name="connsiteX67-2075" fmla="*/ 722 w 758"/>
                <a:gd name="connsiteY67-2076" fmla="*/ 538 h 759"/>
                <a:gd name="connsiteX68-2077" fmla="*/ 727 w 758"/>
                <a:gd name="connsiteY68-2078" fmla="*/ 527 h 759"/>
                <a:gd name="connsiteX69-2079" fmla="*/ 727 w 758"/>
                <a:gd name="connsiteY69-2080" fmla="*/ 527 h 759"/>
                <a:gd name="connsiteX70-2081" fmla="*/ 732 w 758"/>
                <a:gd name="connsiteY70-2082" fmla="*/ 527 h 759"/>
                <a:gd name="connsiteX71-2083" fmla="*/ 732 w 758"/>
                <a:gd name="connsiteY71-2084" fmla="*/ 527 h 759"/>
                <a:gd name="connsiteX72-2085" fmla="*/ 732 w 758"/>
                <a:gd name="connsiteY72-2086" fmla="*/ 532 h 759"/>
                <a:gd name="connsiteX73-2087" fmla="*/ 732 w 758"/>
                <a:gd name="connsiteY73-2088" fmla="*/ 538 h 759"/>
                <a:gd name="connsiteX74-2089" fmla="*/ 737 w 758"/>
                <a:gd name="connsiteY74-2090" fmla="*/ 543 h 759"/>
                <a:gd name="connsiteX75-2091" fmla="*/ 737 w 758"/>
                <a:gd name="connsiteY75-2092" fmla="*/ 559 h 759"/>
                <a:gd name="connsiteX76-2093" fmla="*/ 737 w 758"/>
                <a:gd name="connsiteY76-2094" fmla="*/ 569 h 759"/>
                <a:gd name="connsiteX77-2095" fmla="*/ 737 w 758"/>
                <a:gd name="connsiteY77-2096" fmla="*/ 585 h 759"/>
                <a:gd name="connsiteX78-2097" fmla="*/ 737 w 758"/>
                <a:gd name="connsiteY78-2098" fmla="*/ 601 h 759"/>
                <a:gd name="connsiteX79-2099" fmla="*/ 737 w 758"/>
                <a:gd name="connsiteY79-2100" fmla="*/ 622 h 759"/>
                <a:gd name="connsiteX80-2101" fmla="*/ 737 w 758"/>
                <a:gd name="connsiteY80-2102" fmla="*/ 638 h 759"/>
                <a:gd name="connsiteX81-2103" fmla="*/ 737 w 758"/>
                <a:gd name="connsiteY81-2104" fmla="*/ 653 h 759"/>
                <a:gd name="connsiteX82-2105" fmla="*/ 743 w 758"/>
                <a:gd name="connsiteY82-2106" fmla="*/ 669 h 759"/>
                <a:gd name="connsiteX83-2107" fmla="*/ 743 w 758"/>
                <a:gd name="connsiteY83-2108" fmla="*/ 685 h 759"/>
                <a:gd name="connsiteX84-2109" fmla="*/ 748 w 758"/>
                <a:gd name="connsiteY84-2110" fmla="*/ 696 h 759"/>
                <a:gd name="connsiteX85-2111" fmla="*/ 748 w 758"/>
                <a:gd name="connsiteY85-2112" fmla="*/ 706 h 759"/>
                <a:gd name="connsiteX86-2113" fmla="*/ 753 w 758"/>
                <a:gd name="connsiteY86-2114" fmla="*/ 717 h 759"/>
                <a:gd name="connsiteX87-2115" fmla="*/ 753 w 758"/>
                <a:gd name="connsiteY87-2116" fmla="*/ 722 h 759"/>
                <a:gd name="connsiteX88-2117" fmla="*/ 758 w 758"/>
                <a:gd name="connsiteY88-2118" fmla="*/ 732 h 759"/>
                <a:gd name="connsiteX89-2119" fmla="*/ 758 w 758"/>
                <a:gd name="connsiteY89-2120" fmla="*/ 738 h 759"/>
                <a:gd name="connsiteX90-2121" fmla="*/ 758 w 758"/>
                <a:gd name="connsiteY90-2122" fmla="*/ 743 h 759"/>
                <a:gd name="connsiteX91-2123" fmla="*/ 758 w 758"/>
                <a:gd name="connsiteY91-2124" fmla="*/ 748 h 759"/>
                <a:gd name="connsiteX92-2125" fmla="*/ 753 w 758"/>
                <a:gd name="connsiteY92-2126" fmla="*/ 753 h 759"/>
                <a:gd name="connsiteX93-2127" fmla="*/ 748 w 758"/>
                <a:gd name="connsiteY93-2128" fmla="*/ 759 h 759"/>
                <a:gd name="connsiteX94-2129" fmla="*/ 737 w 758"/>
                <a:gd name="connsiteY94-2130" fmla="*/ 759 h 759"/>
                <a:gd name="connsiteX95-2131" fmla="*/ 727 w 758"/>
                <a:gd name="connsiteY95-2132" fmla="*/ 759 h 759"/>
                <a:gd name="connsiteX96-2133" fmla="*/ 711 w 758"/>
                <a:gd name="connsiteY96-2134" fmla="*/ 759 h 759"/>
                <a:gd name="connsiteX97-2135" fmla="*/ 695 w 758"/>
                <a:gd name="connsiteY97-2136" fmla="*/ 753 h 759"/>
                <a:gd name="connsiteX98-2137" fmla="*/ 674 w 758"/>
                <a:gd name="connsiteY98-2138" fmla="*/ 753 h 759"/>
                <a:gd name="connsiteX99-2139" fmla="*/ 653 w 758"/>
                <a:gd name="connsiteY99-2140" fmla="*/ 748 h 759"/>
                <a:gd name="connsiteX100-2141" fmla="*/ 632 w 758"/>
                <a:gd name="connsiteY100-2142" fmla="*/ 743 h 759"/>
                <a:gd name="connsiteX101-2143" fmla="*/ 622 w 758"/>
                <a:gd name="connsiteY101-2144" fmla="*/ 738 h 759"/>
                <a:gd name="connsiteX102-2145" fmla="*/ 611 w 758"/>
                <a:gd name="connsiteY102-2146" fmla="*/ 732 h 759"/>
                <a:gd name="connsiteX103-2147" fmla="*/ 595 w 758"/>
                <a:gd name="connsiteY103-2148" fmla="*/ 727 h 759"/>
                <a:gd name="connsiteX104-2149" fmla="*/ 585 w 758"/>
                <a:gd name="connsiteY104-2150" fmla="*/ 722 h 759"/>
                <a:gd name="connsiteX105-2151" fmla="*/ 569 w 758"/>
                <a:gd name="connsiteY105-2152" fmla="*/ 717 h 759"/>
                <a:gd name="connsiteX106-2153" fmla="*/ 553 w 758"/>
                <a:gd name="connsiteY106-2154" fmla="*/ 706 h 759"/>
                <a:gd name="connsiteX107-2155" fmla="*/ 543 w 758"/>
                <a:gd name="connsiteY107-2156" fmla="*/ 696 h 759"/>
                <a:gd name="connsiteX108-2157" fmla="*/ 527 w 758"/>
                <a:gd name="connsiteY108-2158" fmla="*/ 685 h 759"/>
                <a:gd name="connsiteX109-2159" fmla="*/ 495 w 758"/>
                <a:gd name="connsiteY109-2160" fmla="*/ 659 h 759"/>
                <a:gd name="connsiteX110-2161" fmla="*/ 469 w 758"/>
                <a:gd name="connsiteY110-2162" fmla="*/ 632 h 759"/>
                <a:gd name="connsiteX111-2163" fmla="*/ 458 w 758"/>
                <a:gd name="connsiteY111-2164" fmla="*/ 622 h 759"/>
                <a:gd name="connsiteX112-2165" fmla="*/ 448 w 758"/>
                <a:gd name="connsiteY112-2166" fmla="*/ 606 h 759"/>
                <a:gd name="connsiteX113-2167" fmla="*/ 437 w 758"/>
                <a:gd name="connsiteY113-2168" fmla="*/ 590 h 759"/>
                <a:gd name="connsiteX114-2169" fmla="*/ 427 w 758"/>
                <a:gd name="connsiteY114-2170" fmla="*/ 574 h 759"/>
                <a:gd name="connsiteX115-2171" fmla="*/ 421 w 758"/>
                <a:gd name="connsiteY115-2172" fmla="*/ 559 h 759"/>
                <a:gd name="connsiteX116-2173" fmla="*/ 411 w 758"/>
                <a:gd name="connsiteY116-2174" fmla="*/ 543 h 759"/>
                <a:gd name="connsiteX117-2175" fmla="*/ 406 w 758"/>
                <a:gd name="connsiteY117-2176" fmla="*/ 527 h 759"/>
                <a:gd name="connsiteX118-2177" fmla="*/ 395 w 758"/>
                <a:gd name="connsiteY118-2178" fmla="*/ 511 h 759"/>
                <a:gd name="connsiteX119-2179" fmla="*/ 390 w 758"/>
                <a:gd name="connsiteY119-2180" fmla="*/ 501 h 759"/>
                <a:gd name="connsiteX120-2181" fmla="*/ 390 w 758"/>
                <a:gd name="connsiteY120-2182" fmla="*/ 485 h 759"/>
                <a:gd name="connsiteX121-2183" fmla="*/ 385 w 758"/>
                <a:gd name="connsiteY121-2184" fmla="*/ 469 h 759"/>
                <a:gd name="connsiteX122-2185" fmla="*/ 385 w 758"/>
                <a:gd name="connsiteY122-2186" fmla="*/ 453 h 759"/>
                <a:gd name="connsiteX123-2187" fmla="*/ 379 w 758"/>
                <a:gd name="connsiteY123-2188" fmla="*/ 422 h 759"/>
                <a:gd name="connsiteX124-2189" fmla="*/ 374 w 758"/>
                <a:gd name="connsiteY124-2190" fmla="*/ 385 h 759"/>
                <a:gd name="connsiteX125-2191" fmla="*/ 374 w 758"/>
                <a:gd name="connsiteY125-2192" fmla="*/ 353 h 759"/>
                <a:gd name="connsiteX126-2193" fmla="*/ 374 w 758"/>
                <a:gd name="connsiteY126-2194" fmla="*/ 316 h 759"/>
                <a:gd name="connsiteX127-2195" fmla="*/ 374 w 758"/>
                <a:gd name="connsiteY127-2196" fmla="*/ 279 h 759"/>
                <a:gd name="connsiteX128-2197" fmla="*/ 374 w 758"/>
                <a:gd name="connsiteY128-2198" fmla="*/ 243 h 759"/>
                <a:gd name="connsiteX129-2199" fmla="*/ 379 w 758"/>
                <a:gd name="connsiteY129-2200" fmla="*/ 200 h 759"/>
                <a:gd name="connsiteX130-2201" fmla="*/ 385 w 758"/>
                <a:gd name="connsiteY130-2202" fmla="*/ 158 h 759"/>
                <a:gd name="connsiteX131-2203" fmla="*/ 385 w 758"/>
                <a:gd name="connsiteY131-2204" fmla="*/ 142 h 759"/>
                <a:gd name="connsiteX132-2205" fmla="*/ 385 w 758"/>
                <a:gd name="connsiteY132-2206" fmla="*/ 127 h 759"/>
                <a:gd name="connsiteX133-2207" fmla="*/ 385 w 758"/>
                <a:gd name="connsiteY133-2208" fmla="*/ 111 h 759"/>
                <a:gd name="connsiteX134-2209" fmla="*/ 390 w 758"/>
                <a:gd name="connsiteY134-2210" fmla="*/ 100 h 759"/>
                <a:gd name="connsiteX135-2211" fmla="*/ 390 w 758"/>
                <a:gd name="connsiteY135-2212" fmla="*/ 90 h 759"/>
                <a:gd name="connsiteX136-2213" fmla="*/ 390 w 758"/>
                <a:gd name="connsiteY136-2214" fmla="*/ 85 h 759"/>
                <a:gd name="connsiteX137-2215" fmla="*/ 390 w 758"/>
                <a:gd name="connsiteY137-2216" fmla="*/ 79 h 759"/>
                <a:gd name="connsiteX138-2217" fmla="*/ 385 w 758"/>
                <a:gd name="connsiteY138-2218" fmla="*/ 74 h 759"/>
                <a:gd name="connsiteX139-2219" fmla="*/ 385 w 758"/>
                <a:gd name="connsiteY139-2220" fmla="*/ 74 h 759"/>
                <a:gd name="connsiteX140-2221" fmla="*/ 379 w 758"/>
                <a:gd name="connsiteY140-2222" fmla="*/ 74 h 759"/>
                <a:gd name="connsiteX141-2223" fmla="*/ 374 w 758"/>
                <a:gd name="connsiteY141-2224" fmla="*/ 74 h 759"/>
                <a:gd name="connsiteX142-2225" fmla="*/ 363 w 758"/>
                <a:gd name="connsiteY142-2226" fmla="*/ 79 h 759"/>
                <a:gd name="connsiteX143-2227" fmla="*/ 353 w 758"/>
                <a:gd name="connsiteY143-2228" fmla="*/ 79 h 759"/>
                <a:gd name="connsiteX144-2229" fmla="*/ 337 w 758"/>
                <a:gd name="connsiteY144-2230" fmla="*/ 85 h 759"/>
                <a:gd name="connsiteX145-2231" fmla="*/ 321 w 758"/>
                <a:gd name="connsiteY145-2232" fmla="*/ 90 h 759"/>
                <a:gd name="connsiteX146-2233" fmla="*/ 305 w 758"/>
                <a:gd name="connsiteY146-2234" fmla="*/ 95 h 759"/>
                <a:gd name="connsiteX147-2235" fmla="*/ 269 w 758"/>
                <a:gd name="connsiteY147-2236" fmla="*/ 106 h 759"/>
                <a:gd name="connsiteX148-2237" fmla="*/ 232 w 758"/>
                <a:gd name="connsiteY148-2238" fmla="*/ 116 h 759"/>
                <a:gd name="connsiteX149-2239" fmla="*/ 195 w 758"/>
                <a:gd name="connsiteY149-2240" fmla="*/ 127 h 759"/>
                <a:gd name="connsiteX150-2241" fmla="*/ 158 w 758"/>
                <a:gd name="connsiteY150-2242" fmla="*/ 137 h 759"/>
                <a:gd name="connsiteX151-2243" fmla="*/ 137 w 758"/>
                <a:gd name="connsiteY151-2244" fmla="*/ 142 h 759"/>
                <a:gd name="connsiteX152-2245" fmla="*/ 121 w 758"/>
                <a:gd name="connsiteY152-2246" fmla="*/ 142 h 759"/>
                <a:gd name="connsiteX153-2247" fmla="*/ 105 w 758"/>
                <a:gd name="connsiteY153-2248" fmla="*/ 148 h 759"/>
                <a:gd name="connsiteX154-2249" fmla="*/ 95 w 758"/>
                <a:gd name="connsiteY154-2250" fmla="*/ 148 h 759"/>
                <a:gd name="connsiteX155-2251" fmla="*/ 84 w 758"/>
                <a:gd name="connsiteY155-2252" fmla="*/ 153 h 759"/>
                <a:gd name="connsiteX156-2253" fmla="*/ 74 w 758"/>
                <a:gd name="connsiteY156-2254" fmla="*/ 153 h 759"/>
                <a:gd name="connsiteX157-2255" fmla="*/ 68 w 758"/>
                <a:gd name="connsiteY157-2256" fmla="*/ 153 h 759"/>
                <a:gd name="connsiteX158-2257" fmla="*/ 63 w 758"/>
                <a:gd name="connsiteY158-2258" fmla="*/ 153 h 759"/>
                <a:gd name="connsiteX159-2259" fmla="*/ 53 w 758"/>
                <a:gd name="connsiteY159-2260" fmla="*/ 153 h 759"/>
                <a:gd name="connsiteX160-2261" fmla="*/ 42 w 758"/>
                <a:gd name="connsiteY160-2262" fmla="*/ 148 h 759"/>
                <a:gd name="connsiteX161-2263" fmla="*/ 32 w 758"/>
                <a:gd name="connsiteY161-2264" fmla="*/ 142 h 759"/>
                <a:gd name="connsiteX162-2265" fmla="*/ 26 w 758"/>
                <a:gd name="connsiteY162-2266" fmla="*/ 137 h 759"/>
                <a:gd name="connsiteX163-2267" fmla="*/ 16 w 758"/>
                <a:gd name="connsiteY163-2268" fmla="*/ 127 h 759"/>
                <a:gd name="connsiteX164-2269" fmla="*/ 5 w 758"/>
                <a:gd name="connsiteY164-2270" fmla="*/ 116 h 759"/>
                <a:gd name="connsiteX165-2271" fmla="*/ 0 w 758"/>
                <a:gd name="connsiteY165-2272" fmla="*/ 11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5 w 757"/>
                <a:gd name="connsiteY0-2324" fmla="*/ 0 h 759"/>
                <a:gd name="connsiteX1-2325" fmla="*/ 426 w 757"/>
                <a:gd name="connsiteY1-2326" fmla="*/ 0 h 759"/>
                <a:gd name="connsiteX2-2327" fmla="*/ 436 w 757"/>
                <a:gd name="connsiteY2-2328" fmla="*/ 6 h 759"/>
                <a:gd name="connsiteX3-2329" fmla="*/ 447 w 757"/>
                <a:gd name="connsiteY3-2330" fmla="*/ 11 h 759"/>
                <a:gd name="connsiteX4-2331" fmla="*/ 463 w 757"/>
                <a:gd name="connsiteY4-2332" fmla="*/ 21 h 759"/>
                <a:gd name="connsiteX5-2333" fmla="*/ 473 w 757"/>
                <a:gd name="connsiteY5-2334" fmla="*/ 32 h 759"/>
                <a:gd name="connsiteX6-2335" fmla="*/ 484 w 757"/>
                <a:gd name="connsiteY6-2336" fmla="*/ 37 h 759"/>
                <a:gd name="connsiteX7-2337" fmla="*/ 484 w 757"/>
                <a:gd name="connsiteY7-2338" fmla="*/ 42 h 759"/>
                <a:gd name="connsiteX8-2339" fmla="*/ 489 w 757"/>
                <a:gd name="connsiteY8-2340" fmla="*/ 42 h 759"/>
                <a:gd name="connsiteX9-2341" fmla="*/ 489 w 757"/>
                <a:gd name="connsiteY9-2342" fmla="*/ 48 h 759"/>
                <a:gd name="connsiteX10-2343" fmla="*/ 489 w 757"/>
                <a:gd name="connsiteY10-2344" fmla="*/ 48 h 759"/>
                <a:gd name="connsiteX11-2345" fmla="*/ 489 w 757"/>
                <a:gd name="connsiteY11-2346" fmla="*/ 53 h 759"/>
                <a:gd name="connsiteX12-2347" fmla="*/ 484 w 757"/>
                <a:gd name="connsiteY12-2348" fmla="*/ 58 h 759"/>
                <a:gd name="connsiteX13-2349" fmla="*/ 478 w 757"/>
                <a:gd name="connsiteY13-2350" fmla="*/ 63 h 759"/>
                <a:gd name="connsiteX14-2351" fmla="*/ 468 w 757"/>
                <a:gd name="connsiteY14-2352" fmla="*/ 69 h 759"/>
                <a:gd name="connsiteX15-2353" fmla="*/ 463 w 757"/>
                <a:gd name="connsiteY15-2354" fmla="*/ 74 h 759"/>
                <a:gd name="connsiteX16-2355" fmla="*/ 457 w 757"/>
                <a:gd name="connsiteY16-2356" fmla="*/ 79 h 759"/>
                <a:gd name="connsiteX17-2357" fmla="*/ 457 w 757"/>
                <a:gd name="connsiteY17-2358" fmla="*/ 90 h 759"/>
                <a:gd name="connsiteX18-2359" fmla="*/ 452 w 757"/>
                <a:gd name="connsiteY18-2360" fmla="*/ 100 h 759"/>
                <a:gd name="connsiteX19-2361" fmla="*/ 447 w 757"/>
                <a:gd name="connsiteY19-2362" fmla="*/ 116 h 759"/>
                <a:gd name="connsiteX20-2363" fmla="*/ 441 w 757"/>
                <a:gd name="connsiteY20-2364" fmla="*/ 137 h 759"/>
                <a:gd name="connsiteX21-2365" fmla="*/ 436 w 757"/>
                <a:gd name="connsiteY21-2366" fmla="*/ 158 h 759"/>
                <a:gd name="connsiteX22-2367" fmla="*/ 436 w 757"/>
                <a:gd name="connsiteY22-2368" fmla="*/ 179 h 759"/>
                <a:gd name="connsiteX23-2369" fmla="*/ 431 w 757"/>
                <a:gd name="connsiteY23-2370" fmla="*/ 206 h 759"/>
                <a:gd name="connsiteX24-2371" fmla="*/ 426 w 757"/>
                <a:gd name="connsiteY24-2372" fmla="*/ 227 h 759"/>
                <a:gd name="connsiteX25-2373" fmla="*/ 426 w 757"/>
                <a:gd name="connsiteY25-2374" fmla="*/ 248 h 759"/>
                <a:gd name="connsiteX26-2375" fmla="*/ 420 w 757"/>
                <a:gd name="connsiteY26-2376" fmla="*/ 264 h 759"/>
                <a:gd name="connsiteX27-2377" fmla="*/ 420 w 757"/>
                <a:gd name="connsiteY27-2378" fmla="*/ 285 h 759"/>
                <a:gd name="connsiteX28-2379" fmla="*/ 415 w 757"/>
                <a:gd name="connsiteY28-2380" fmla="*/ 300 h 759"/>
                <a:gd name="connsiteX29-2381" fmla="*/ 415 w 757"/>
                <a:gd name="connsiteY29-2382" fmla="*/ 311 h 759"/>
                <a:gd name="connsiteX30-2383" fmla="*/ 415 w 757"/>
                <a:gd name="connsiteY30-2384" fmla="*/ 322 h 759"/>
                <a:gd name="connsiteX31-2385" fmla="*/ 415 w 757"/>
                <a:gd name="connsiteY31-2386" fmla="*/ 343 h 759"/>
                <a:gd name="connsiteX32-2387" fmla="*/ 420 w 757"/>
                <a:gd name="connsiteY32-2388" fmla="*/ 369 h 759"/>
                <a:gd name="connsiteX33-2389" fmla="*/ 426 w 757"/>
                <a:gd name="connsiteY33-2390" fmla="*/ 411 h 759"/>
                <a:gd name="connsiteX34-2391" fmla="*/ 426 w 757"/>
                <a:gd name="connsiteY34-2392" fmla="*/ 437 h 759"/>
                <a:gd name="connsiteX35-2393" fmla="*/ 431 w 757"/>
                <a:gd name="connsiteY35-2394" fmla="*/ 464 h 759"/>
                <a:gd name="connsiteX36-2395" fmla="*/ 441 w 757"/>
                <a:gd name="connsiteY36-2396" fmla="*/ 490 h 759"/>
                <a:gd name="connsiteX37-2397" fmla="*/ 447 w 757"/>
                <a:gd name="connsiteY37-2398" fmla="*/ 506 h 759"/>
                <a:gd name="connsiteX38-2399" fmla="*/ 452 w 757"/>
                <a:gd name="connsiteY38-2400" fmla="*/ 516 h 759"/>
                <a:gd name="connsiteX39-2401" fmla="*/ 468 w 757"/>
                <a:gd name="connsiteY39-2402" fmla="*/ 543 h 759"/>
                <a:gd name="connsiteX40-2403" fmla="*/ 484 w 757"/>
                <a:gd name="connsiteY40-2404" fmla="*/ 564 h 759"/>
                <a:gd name="connsiteX41-2405" fmla="*/ 499 w 757"/>
                <a:gd name="connsiteY41-2406" fmla="*/ 585 h 759"/>
                <a:gd name="connsiteX42-2407" fmla="*/ 510 w 757"/>
                <a:gd name="connsiteY42-2408" fmla="*/ 595 h 759"/>
                <a:gd name="connsiteX43-2409" fmla="*/ 520 w 757"/>
                <a:gd name="connsiteY43-2410" fmla="*/ 601 h 759"/>
                <a:gd name="connsiteX44-2411" fmla="*/ 542 w 757"/>
                <a:gd name="connsiteY44-2412" fmla="*/ 622 h 759"/>
                <a:gd name="connsiteX45-2413" fmla="*/ 563 w 757"/>
                <a:gd name="connsiteY45-2414" fmla="*/ 632 h 759"/>
                <a:gd name="connsiteX46-2415" fmla="*/ 584 w 757"/>
                <a:gd name="connsiteY46-2416" fmla="*/ 648 h 759"/>
                <a:gd name="connsiteX47-2417" fmla="*/ 610 w 757"/>
                <a:gd name="connsiteY47-2418" fmla="*/ 659 h 759"/>
                <a:gd name="connsiteX48-2419" fmla="*/ 621 w 757"/>
                <a:gd name="connsiteY48-2420" fmla="*/ 664 h 759"/>
                <a:gd name="connsiteX49-2421" fmla="*/ 631 w 757"/>
                <a:gd name="connsiteY49-2422" fmla="*/ 669 h 759"/>
                <a:gd name="connsiteX50-2423" fmla="*/ 642 w 757"/>
                <a:gd name="connsiteY50-2424" fmla="*/ 669 h 759"/>
                <a:gd name="connsiteX51-2425" fmla="*/ 652 w 757"/>
                <a:gd name="connsiteY51-2426" fmla="*/ 674 h 759"/>
                <a:gd name="connsiteX52-2427" fmla="*/ 657 w 757"/>
                <a:gd name="connsiteY52-2428" fmla="*/ 674 h 759"/>
                <a:gd name="connsiteX53-2429" fmla="*/ 663 w 757"/>
                <a:gd name="connsiteY53-2430" fmla="*/ 674 h 759"/>
                <a:gd name="connsiteX54-2431" fmla="*/ 673 w 757"/>
                <a:gd name="connsiteY54-2432" fmla="*/ 674 h 759"/>
                <a:gd name="connsiteX55-2433" fmla="*/ 678 w 757"/>
                <a:gd name="connsiteY55-2434" fmla="*/ 669 h 759"/>
                <a:gd name="connsiteX56-2435" fmla="*/ 678 w 757"/>
                <a:gd name="connsiteY56-2436" fmla="*/ 664 h 759"/>
                <a:gd name="connsiteX57-2437" fmla="*/ 684 w 757"/>
                <a:gd name="connsiteY57-2438" fmla="*/ 659 h 759"/>
                <a:gd name="connsiteX58-2439" fmla="*/ 689 w 757"/>
                <a:gd name="connsiteY58-2440" fmla="*/ 653 h 759"/>
                <a:gd name="connsiteX59-2441" fmla="*/ 689 w 757"/>
                <a:gd name="connsiteY59-2442" fmla="*/ 643 h 759"/>
                <a:gd name="connsiteX60-2443" fmla="*/ 694 w 757"/>
                <a:gd name="connsiteY60-2444" fmla="*/ 627 h 759"/>
                <a:gd name="connsiteX61-2445" fmla="*/ 700 w 757"/>
                <a:gd name="connsiteY61-2446" fmla="*/ 611 h 759"/>
                <a:gd name="connsiteX62-2447" fmla="*/ 705 w 757"/>
                <a:gd name="connsiteY62-2448" fmla="*/ 595 h 759"/>
                <a:gd name="connsiteX63-2449" fmla="*/ 705 w 757"/>
                <a:gd name="connsiteY63-2450" fmla="*/ 580 h 759"/>
                <a:gd name="connsiteX64-2451" fmla="*/ 710 w 757"/>
                <a:gd name="connsiteY64-2452" fmla="*/ 564 h 759"/>
                <a:gd name="connsiteX65-2453" fmla="*/ 715 w 757"/>
                <a:gd name="connsiteY65-2454" fmla="*/ 553 h 759"/>
                <a:gd name="connsiteX66-2455" fmla="*/ 721 w 757"/>
                <a:gd name="connsiteY66-2456" fmla="*/ 543 h 759"/>
                <a:gd name="connsiteX67-2457" fmla="*/ 721 w 757"/>
                <a:gd name="connsiteY67-2458" fmla="*/ 538 h 759"/>
                <a:gd name="connsiteX68-2459" fmla="*/ 726 w 757"/>
                <a:gd name="connsiteY68-2460" fmla="*/ 527 h 759"/>
                <a:gd name="connsiteX69-2461" fmla="*/ 726 w 757"/>
                <a:gd name="connsiteY69-2462" fmla="*/ 527 h 759"/>
                <a:gd name="connsiteX70-2463" fmla="*/ 731 w 757"/>
                <a:gd name="connsiteY70-2464" fmla="*/ 527 h 759"/>
                <a:gd name="connsiteX71-2465" fmla="*/ 731 w 757"/>
                <a:gd name="connsiteY71-2466" fmla="*/ 527 h 759"/>
                <a:gd name="connsiteX72-2467" fmla="*/ 731 w 757"/>
                <a:gd name="connsiteY72-2468" fmla="*/ 532 h 759"/>
                <a:gd name="connsiteX73-2469" fmla="*/ 731 w 757"/>
                <a:gd name="connsiteY73-2470" fmla="*/ 538 h 759"/>
                <a:gd name="connsiteX74-2471" fmla="*/ 736 w 757"/>
                <a:gd name="connsiteY74-2472" fmla="*/ 543 h 759"/>
                <a:gd name="connsiteX75-2473" fmla="*/ 736 w 757"/>
                <a:gd name="connsiteY75-2474" fmla="*/ 559 h 759"/>
                <a:gd name="connsiteX76-2475" fmla="*/ 736 w 757"/>
                <a:gd name="connsiteY76-2476" fmla="*/ 569 h 759"/>
                <a:gd name="connsiteX77-2477" fmla="*/ 736 w 757"/>
                <a:gd name="connsiteY77-2478" fmla="*/ 585 h 759"/>
                <a:gd name="connsiteX78-2479" fmla="*/ 736 w 757"/>
                <a:gd name="connsiteY78-2480" fmla="*/ 601 h 759"/>
                <a:gd name="connsiteX79-2481" fmla="*/ 736 w 757"/>
                <a:gd name="connsiteY79-2482" fmla="*/ 622 h 759"/>
                <a:gd name="connsiteX80-2483" fmla="*/ 736 w 757"/>
                <a:gd name="connsiteY80-2484" fmla="*/ 638 h 759"/>
                <a:gd name="connsiteX81-2485" fmla="*/ 736 w 757"/>
                <a:gd name="connsiteY81-2486" fmla="*/ 653 h 759"/>
                <a:gd name="connsiteX82-2487" fmla="*/ 742 w 757"/>
                <a:gd name="connsiteY82-2488" fmla="*/ 669 h 759"/>
                <a:gd name="connsiteX83-2489" fmla="*/ 742 w 757"/>
                <a:gd name="connsiteY83-2490" fmla="*/ 685 h 759"/>
                <a:gd name="connsiteX84-2491" fmla="*/ 747 w 757"/>
                <a:gd name="connsiteY84-2492" fmla="*/ 696 h 759"/>
                <a:gd name="connsiteX85-2493" fmla="*/ 747 w 757"/>
                <a:gd name="connsiteY85-2494" fmla="*/ 706 h 759"/>
                <a:gd name="connsiteX86-2495" fmla="*/ 752 w 757"/>
                <a:gd name="connsiteY86-2496" fmla="*/ 717 h 759"/>
                <a:gd name="connsiteX87-2497" fmla="*/ 752 w 757"/>
                <a:gd name="connsiteY87-2498" fmla="*/ 722 h 759"/>
                <a:gd name="connsiteX88-2499" fmla="*/ 757 w 757"/>
                <a:gd name="connsiteY88-2500" fmla="*/ 732 h 759"/>
                <a:gd name="connsiteX89-2501" fmla="*/ 757 w 757"/>
                <a:gd name="connsiteY89-2502" fmla="*/ 738 h 759"/>
                <a:gd name="connsiteX90-2503" fmla="*/ 757 w 757"/>
                <a:gd name="connsiteY90-2504" fmla="*/ 743 h 759"/>
                <a:gd name="connsiteX91-2505" fmla="*/ 757 w 757"/>
                <a:gd name="connsiteY91-2506" fmla="*/ 748 h 759"/>
                <a:gd name="connsiteX92-2507" fmla="*/ 752 w 757"/>
                <a:gd name="connsiteY92-2508" fmla="*/ 753 h 759"/>
                <a:gd name="connsiteX93-2509" fmla="*/ 747 w 757"/>
                <a:gd name="connsiteY93-2510" fmla="*/ 759 h 759"/>
                <a:gd name="connsiteX94-2511" fmla="*/ 736 w 757"/>
                <a:gd name="connsiteY94-2512" fmla="*/ 759 h 759"/>
                <a:gd name="connsiteX95-2513" fmla="*/ 726 w 757"/>
                <a:gd name="connsiteY95-2514" fmla="*/ 759 h 759"/>
                <a:gd name="connsiteX96-2515" fmla="*/ 710 w 757"/>
                <a:gd name="connsiteY96-2516" fmla="*/ 759 h 759"/>
                <a:gd name="connsiteX97-2517" fmla="*/ 694 w 757"/>
                <a:gd name="connsiteY97-2518" fmla="*/ 753 h 759"/>
                <a:gd name="connsiteX98-2519" fmla="*/ 673 w 757"/>
                <a:gd name="connsiteY98-2520" fmla="*/ 753 h 759"/>
                <a:gd name="connsiteX99-2521" fmla="*/ 652 w 757"/>
                <a:gd name="connsiteY99-2522" fmla="*/ 748 h 759"/>
                <a:gd name="connsiteX100-2523" fmla="*/ 631 w 757"/>
                <a:gd name="connsiteY100-2524" fmla="*/ 743 h 759"/>
                <a:gd name="connsiteX101-2525" fmla="*/ 621 w 757"/>
                <a:gd name="connsiteY101-2526" fmla="*/ 738 h 759"/>
                <a:gd name="connsiteX102-2527" fmla="*/ 610 w 757"/>
                <a:gd name="connsiteY102-2528" fmla="*/ 732 h 759"/>
                <a:gd name="connsiteX103-2529" fmla="*/ 594 w 757"/>
                <a:gd name="connsiteY103-2530" fmla="*/ 727 h 759"/>
                <a:gd name="connsiteX104-2531" fmla="*/ 584 w 757"/>
                <a:gd name="connsiteY104-2532" fmla="*/ 722 h 759"/>
                <a:gd name="connsiteX105-2533" fmla="*/ 568 w 757"/>
                <a:gd name="connsiteY105-2534" fmla="*/ 717 h 759"/>
                <a:gd name="connsiteX106-2535" fmla="*/ 552 w 757"/>
                <a:gd name="connsiteY106-2536" fmla="*/ 706 h 759"/>
                <a:gd name="connsiteX107-2537" fmla="*/ 542 w 757"/>
                <a:gd name="connsiteY107-2538" fmla="*/ 696 h 759"/>
                <a:gd name="connsiteX108-2539" fmla="*/ 526 w 757"/>
                <a:gd name="connsiteY108-2540" fmla="*/ 685 h 759"/>
                <a:gd name="connsiteX109-2541" fmla="*/ 494 w 757"/>
                <a:gd name="connsiteY109-2542" fmla="*/ 659 h 759"/>
                <a:gd name="connsiteX110-2543" fmla="*/ 468 w 757"/>
                <a:gd name="connsiteY110-2544" fmla="*/ 632 h 759"/>
                <a:gd name="connsiteX111-2545" fmla="*/ 457 w 757"/>
                <a:gd name="connsiteY111-2546" fmla="*/ 622 h 759"/>
                <a:gd name="connsiteX112-2547" fmla="*/ 447 w 757"/>
                <a:gd name="connsiteY112-2548" fmla="*/ 606 h 759"/>
                <a:gd name="connsiteX113-2549" fmla="*/ 436 w 757"/>
                <a:gd name="connsiteY113-2550" fmla="*/ 590 h 759"/>
                <a:gd name="connsiteX114-2551" fmla="*/ 426 w 757"/>
                <a:gd name="connsiteY114-2552" fmla="*/ 574 h 759"/>
                <a:gd name="connsiteX115-2553" fmla="*/ 420 w 757"/>
                <a:gd name="connsiteY115-2554" fmla="*/ 559 h 759"/>
                <a:gd name="connsiteX116-2555" fmla="*/ 410 w 757"/>
                <a:gd name="connsiteY116-2556" fmla="*/ 543 h 759"/>
                <a:gd name="connsiteX117-2557" fmla="*/ 405 w 757"/>
                <a:gd name="connsiteY117-2558" fmla="*/ 527 h 759"/>
                <a:gd name="connsiteX118-2559" fmla="*/ 394 w 757"/>
                <a:gd name="connsiteY118-2560" fmla="*/ 511 h 759"/>
                <a:gd name="connsiteX119-2561" fmla="*/ 389 w 757"/>
                <a:gd name="connsiteY119-2562" fmla="*/ 501 h 759"/>
                <a:gd name="connsiteX120-2563" fmla="*/ 389 w 757"/>
                <a:gd name="connsiteY120-2564" fmla="*/ 485 h 759"/>
                <a:gd name="connsiteX121-2565" fmla="*/ 384 w 757"/>
                <a:gd name="connsiteY121-2566" fmla="*/ 469 h 759"/>
                <a:gd name="connsiteX122-2567" fmla="*/ 384 w 757"/>
                <a:gd name="connsiteY122-2568" fmla="*/ 453 h 759"/>
                <a:gd name="connsiteX123-2569" fmla="*/ 378 w 757"/>
                <a:gd name="connsiteY123-2570" fmla="*/ 422 h 759"/>
                <a:gd name="connsiteX124-2571" fmla="*/ 373 w 757"/>
                <a:gd name="connsiteY124-2572" fmla="*/ 385 h 759"/>
                <a:gd name="connsiteX125-2573" fmla="*/ 373 w 757"/>
                <a:gd name="connsiteY125-2574" fmla="*/ 353 h 759"/>
                <a:gd name="connsiteX126-2575" fmla="*/ 373 w 757"/>
                <a:gd name="connsiteY126-2576" fmla="*/ 316 h 759"/>
                <a:gd name="connsiteX127-2577" fmla="*/ 373 w 757"/>
                <a:gd name="connsiteY127-2578" fmla="*/ 279 h 759"/>
                <a:gd name="connsiteX128-2579" fmla="*/ 373 w 757"/>
                <a:gd name="connsiteY128-2580" fmla="*/ 243 h 759"/>
                <a:gd name="connsiteX129-2581" fmla="*/ 378 w 757"/>
                <a:gd name="connsiteY129-2582" fmla="*/ 200 h 759"/>
                <a:gd name="connsiteX130-2583" fmla="*/ 384 w 757"/>
                <a:gd name="connsiteY130-2584" fmla="*/ 158 h 759"/>
                <a:gd name="connsiteX131-2585" fmla="*/ 384 w 757"/>
                <a:gd name="connsiteY131-2586" fmla="*/ 142 h 759"/>
                <a:gd name="connsiteX132-2587" fmla="*/ 384 w 757"/>
                <a:gd name="connsiteY132-2588" fmla="*/ 127 h 759"/>
                <a:gd name="connsiteX133-2589" fmla="*/ 384 w 757"/>
                <a:gd name="connsiteY133-2590" fmla="*/ 111 h 759"/>
                <a:gd name="connsiteX134-2591" fmla="*/ 389 w 757"/>
                <a:gd name="connsiteY134-2592" fmla="*/ 100 h 759"/>
                <a:gd name="connsiteX135-2593" fmla="*/ 389 w 757"/>
                <a:gd name="connsiteY135-2594" fmla="*/ 90 h 759"/>
                <a:gd name="connsiteX136-2595" fmla="*/ 389 w 757"/>
                <a:gd name="connsiteY136-2596" fmla="*/ 85 h 759"/>
                <a:gd name="connsiteX137-2597" fmla="*/ 389 w 757"/>
                <a:gd name="connsiteY137-2598" fmla="*/ 79 h 759"/>
                <a:gd name="connsiteX138-2599" fmla="*/ 384 w 757"/>
                <a:gd name="connsiteY138-2600" fmla="*/ 74 h 759"/>
                <a:gd name="connsiteX139-2601" fmla="*/ 384 w 757"/>
                <a:gd name="connsiteY139-2602" fmla="*/ 74 h 759"/>
                <a:gd name="connsiteX140-2603" fmla="*/ 378 w 757"/>
                <a:gd name="connsiteY140-2604" fmla="*/ 74 h 759"/>
                <a:gd name="connsiteX141-2605" fmla="*/ 373 w 757"/>
                <a:gd name="connsiteY141-2606" fmla="*/ 74 h 759"/>
                <a:gd name="connsiteX142-2607" fmla="*/ 362 w 757"/>
                <a:gd name="connsiteY142-2608" fmla="*/ 79 h 759"/>
                <a:gd name="connsiteX143-2609" fmla="*/ 352 w 757"/>
                <a:gd name="connsiteY143-2610" fmla="*/ 79 h 759"/>
                <a:gd name="connsiteX144-2611" fmla="*/ 336 w 757"/>
                <a:gd name="connsiteY144-2612" fmla="*/ 85 h 759"/>
                <a:gd name="connsiteX145-2613" fmla="*/ 320 w 757"/>
                <a:gd name="connsiteY145-2614" fmla="*/ 90 h 759"/>
                <a:gd name="connsiteX146-2615" fmla="*/ 304 w 757"/>
                <a:gd name="connsiteY146-2616" fmla="*/ 95 h 759"/>
                <a:gd name="connsiteX147-2617" fmla="*/ 268 w 757"/>
                <a:gd name="connsiteY147-2618" fmla="*/ 106 h 759"/>
                <a:gd name="connsiteX148-2619" fmla="*/ 231 w 757"/>
                <a:gd name="connsiteY148-2620" fmla="*/ 116 h 759"/>
                <a:gd name="connsiteX149-2621" fmla="*/ 194 w 757"/>
                <a:gd name="connsiteY149-2622" fmla="*/ 127 h 759"/>
                <a:gd name="connsiteX150-2623" fmla="*/ 157 w 757"/>
                <a:gd name="connsiteY150-2624" fmla="*/ 137 h 759"/>
                <a:gd name="connsiteX151-2625" fmla="*/ 136 w 757"/>
                <a:gd name="connsiteY151-2626" fmla="*/ 142 h 759"/>
                <a:gd name="connsiteX152-2627" fmla="*/ 120 w 757"/>
                <a:gd name="connsiteY152-2628" fmla="*/ 142 h 759"/>
                <a:gd name="connsiteX153-2629" fmla="*/ 104 w 757"/>
                <a:gd name="connsiteY153-2630" fmla="*/ 148 h 759"/>
                <a:gd name="connsiteX154-2631" fmla="*/ 94 w 757"/>
                <a:gd name="connsiteY154-2632" fmla="*/ 148 h 759"/>
                <a:gd name="connsiteX155-2633" fmla="*/ 83 w 757"/>
                <a:gd name="connsiteY155-2634" fmla="*/ 153 h 759"/>
                <a:gd name="connsiteX156-2635" fmla="*/ 73 w 757"/>
                <a:gd name="connsiteY156-2636" fmla="*/ 153 h 759"/>
                <a:gd name="connsiteX157-2637" fmla="*/ 67 w 757"/>
                <a:gd name="connsiteY157-2638" fmla="*/ 153 h 759"/>
                <a:gd name="connsiteX158-2639" fmla="*/ 62 w 757"/>
                <a:gd name="connsiteY158-2640" fmla="*/ 153 h 759"/>
                <a:gd name="connsiteX159-2641" fmla="*/ 52 w 757"/>
                <a:gd name="connsiteY159-2642" fmla="*/ 153 h 759"/>
                <a:gd name="connsiteX160-2643" fmla="*/ 41 w 757"/>
                <a:gd name="connsiteY160-2644" fmla="*/ 148 h 759"/>
                <a:gd name="connsiteX161-2645" fmla="*/ 31 w 757"/>
                <a:gd name="connsiteY161-2646" fmla="*/ 142 h 759"/>
                <a:gd name="connsiteX162-2647" fmla="*/ 25 w 757"/>
                <a:gd name="connsiteY162-2648" fmla="*/ 137 h 759"/>
                <a:gd name="connsiteX163-2649" fmla="*/ 15 w 757"/>
                <a:gd name="connsiteY163-2650" fmla="*/ 127 h 759"/>
                <a:gd name="connsiteX164-2651" fmla="*/ 4 w 757"/>
                <a:gd name="connsiteY164-2652" fmla="*/ 116 h 759"/>
                <a:gd name="connsiteX165-2653" fmla="*/ 41 w 757"/>
                <a:gd name="connsiteY165-2654" fmla="*/ 106 h 759"/>
                <a:gd name="connsiteX166-2655" fmla="*/ 52 w 757"/>
                <a:gd name="connsiteY166-2656" fmla="*/ 100 h 759"/>
                <a:gd name="connsiteX167-2657" fmla="*/ 78 w 757"/>
                <a:gd name="connsiteY167-2658" fmla="*/ 100 h 759"/>
                <a:gd name="connsiteX168-2659" fmla="*/ 110 w 757"/>
                <a:gd name="connsiteY168-2660" fmla="*/ 95 h 759"/>
                <a:gd name="connsiteX169-2661" fmla="*/ 125 w 757"/>
                <a:gd name="connsiteY169-2662" fmla="*/ 95 h 759"/>
                <a:gd name="connsiteX170-2663" fmla="*/ 141 w 757"/>
                <a:gd name="connsiteY170-2664" fmla="*/ 90 h 759"/>
                <a:gd name="connsiteX171-2665" fmla="*/ 162 w 757"/>
                <a:gd name="connsiteY171-2666" fmla="*/ 85 h 759"/>
                <a:gd name="connsiteX172-2667" fmla="*/ 183 w 757"/>
                <a:gd name="connsiteY172-2668" fmla="*/ 85 h 759"/>
                <a:gd name="connsiteX173-2669" fmla="*/ 220 w 757"/>
                <a:gd name="connsiteY173-2670" fmla="*/ 74 h 759"/>
                <a:gd name="connsiteX174-2671" fmla="*/ 257 w 757"/>
                <a:gd name="connsiteY174-2672" fmla="*/ 69 h 759"/>
                <a:gd name="connsiteX175-2673" fmla="*/ 289 w 757"/>
                <a:gd name="connsiteY175-2674" fmla="*/ 58 h 759"/>
                <a:gd name="connsiteX176-2675" fmla="*/ 320 w 757"/>
                <a:gd name="connsiteY176-2676" fmla="*/ 48 h 759"/>
                <a:gd name="connsiteX177-2677" fmla="*/ 336 w 757"/>
                <a:gd name="connsiteY177-2678" fmla="*/ 42 h 759"/>
                <a:gd name="connsiteX178-2679" fmla="*/ 352 w 757"/>
                <a:gd name="connsiteY178-2680" fmla="*/ 37 h 759"/>
                <a:gd name="connsiteX179-2681" fmla="*/ 362 w 757"/>
                <a:gd name="connsiteY179-2682" fmla="*/ 37 h 759"/>
                <a:gd name="connsiteX180-2683" fmla="*/ 373 w 757"/>
                <a:gd name="connsiteY180-2684" fmla="*/ 32 h 759"/>
                <a:gd name="connsiteX181-2685" fmla="*/ 378 w 757"/>
                <a:gd name="connsiteY181-2686" fmla="*/ 27 h 759"/>
                <a:gd name="connsiteX182-2687" fmla="*/ 384 w 757"/>
                <a:gd name="connsiteY182-2688" fmla="*/ 21 h 759"/>
                <a:gd name="connsiteX183-2689" fmla="*/ 389 w 757"/>
                <a:gd name="connsiteY183-2690" fmla="*/ 16 h 759"/>
                <a:gd name="connsiteX184-2691" fmla="*/ 394 w 757"/>
                <a:gd name="connsiteY184-2692" fmla="*/ 11 h 759"/>
                <a:gd name="connsiteX185-2693" fmla="*/ 399 w 757"/>
                <a:gd name="connsiteY185-2694" fmla="*/ 6 h 759"/>
                <a:gd name="connsiteX186-2695" fmla="*/ 405 w 757"/>
                <a:gd name="connsiteY186-2696" fmla="*/ 0 h 759"/>
                <a:gd name="connsiteX187-2697" fmla="*/ 410 w 757"/>
                <a:gd name="connsiteY187-2698" fmla="*/ 0 h 759"/>
                <a:gd name="connsiteX188-2699" fmla="*/ 415 w 757"/>
                <a:gd name="connsiteY188-2700" fmla="*/ 0 h 759"/>
                <a:gd name="connsiteX189-2701" fmla="*/ 415 w 757"/>
                <a:gd name="connsiteY189-2702" fmla="*/ 0 h 759"/>
                <a:gd name="connsiteX0-2703" fmla="*/ 411 w 753"/>
                <a:gd name="connsiteY0-2704" fmla="*/ 0 h 759"/>
                <a:gd name="connsiteX1-2705" fmla="*/ 422 w 753"/>
                <a:gd name="connsiteY1-2706" fmla="*/ 0 h 759"/>
                <a:gd name="connsiteX2-2707" fmla="*/ 432 w 753"/>
                <a:gd name="connsiteY2-2708" fmla="*/ 6 h 759"/>
                <a:gd name="connsiteX3-2709" fmla="*/ 443 w 753"/>
                <a:gd name="connsiteY3-2710" fmla="*/ 11 h 759"/>
                <a:gd name="connsiteX4-2711" fmla="*/ 459 w 753"/>
                <a:gd name="connsiteY4-2712" fmla="*/ 21 h 759"/>
                <a:gd name="connsiteX5-2713" fmla="*/ 469 w 753"/>
                <a:gd name="connsiteY5-2714" fmla="*/ 32 h 759"/>
                <a:gd name="connsiteX6-2715" fmla="*/ 480 w 753"/>
                <a:gd name="connsiteY6-2716" fmla="*/ 37 h 759"/>
                <a:gd name="connsiteX7-2717" fmla="*/ 480 w 753"/>
                <a:gd name="connsiteY7-2718" fmla="*/ 42 h 759"/>
                <a:gd name="connsiteX8-2719" fmla="*/ 485 w 753"/>
                <a:gd name="connsiteY8-2720" fmla="*/ 42 h 759"/>
                <a:gd name="connsiteX9-2721" fmla="*/ 485 w 753"/>
                <a:gd name="connsiteY9-2722" fmla="*/ 48 h 759"/>
                <a:gd name="connsiteX10-2723" fmla="*/ 485 w 753"/>
                <a:gd name="connsiteY10-2724" fmla="*/ 48 h 759"/>
                <a:gd name="connsiteX11-2725" fmla="*/ 485 w 753"/>
                <a:gd name="connsiteY11-2726" fmla="*/ 53 h 759"/>
                <a:gd name="connsiteX12-2727" fmla="*/ 480 w 753"/>
                <a:gd name="connsiteY12-2728" fmla="*/ 58 h 759"/>
                <a:gd name="connsiteX13-2729" fmla="*/ 474 w 753"/>
                <a:gd name="connsiteY13-2730" fmla="*/ 63 h 759"/>
                <a:gd name="connsiteX14-2731" fmla="*/ 464 w 753"/>
                <a:gd name="connsiteY14-2732" fmla="*/ 69 h 759"/>
                <a:gd name="connsiteX15-2733" fmla="*/ 459 w 753"/>
                <a:gd name="connsiteY15-2734" fmla="*/ 74 h 759"/>
                <a:gd name="connsiteX16-2735" fmla="*/ 453 w 753"/>
                <a:gd name="connsiteY16-2736" fmla="*/ 79 h 759"/>
                <a:gd name="connsiteX17-2737" fmla="*/ 453 w 753"/>
                <a:gd name="connsiteY17-2738" fmla="*/ 90 h 759"/>
                <a:gd name="connsiteX18-2739" fmla="*/ 448 w 753"/>
                <a:gd name="connsiteY18-2740" fmla="*/ 100 h 759"/>
                <a:gd name="connsiteX19-2741" fmla="*/ 443 w 753"/>
                <a:gd name="connsiteY19-2742" fmla="*/ 116 h 759"/>
                <a:gd name="connsiteX20-2743" fmla="*/ 437 w 753"/>
                <a:gd name="connsiteY20-2744" fmla="*/ 137 h 759"/>
                <a:gd name="connsiteX21-2745" fmla="*/ 432 w 753"/>
                <a:gd name="connsiteY21-2746" fmla="*/ 158 h 759"/>
                <a:gd name="connsiteX22-2747" fmla="*/ 432 w 753"/>
                <a:gd name="connsiteY22-2748" fmla="*/ 179 h 759"/>
                <a:gd name="connsiteX23-2749" fmla="*/ 427 w 753"/>
                <a:gd name="connsiteY23-2750" fmla="*/ 206 h 759"/>
                <a:gd name="connsiteX24-2751" fmla="*/ 422 w 753"/>
                <a:gd name="connsiteY24-2752" fmla="*/ 227 h 759"/>
                <a:gd name="connsiteX25-2753" fmla="*/ 422 w 753"/>
                <a:gd name="connsiteY25-2754" fmla="*/ 248 h 759"/>
                <a:gd name="connsiteX26-2755" fmla="*/ 416 w 753"/>
                <a:gd name="connsiteY26-2756" fmla="*/ 264 h 759"/>
                <a:gd name="connsiteX27-2757" fmla="*/ 416 w 753"/>
                <a:gd name="connsiteY27-2758" fmla="*/ 285 h 759"/>
                <a:gd name="connsiteX28-2759" fmla="*/ 411 w 753"/>
                <a:gd name="connsiteY28-2760" fmla="*/ 300 h 759"/>
                <a:gd name="connsiteX29-2761" fmla="*/ 411 w 753"/>
                <a:gd name="connsiteY29-2762" fmla="*/ 311 h 759"/>
                <a:gd name="connsiteX30-2763" fmla="*/ 411 w 753"/>
                <a:gd name="connsiteY30-2764" fmla="*/ 322 h 759"/>
                <a:gd name="connsiteX31-2765" fmla="*/ 411 w 753"/>
                <a:gd name="connsiteY31-2766" fmla="*/ 343 h 759"/>
                <a:gd name="connsiteX32-2767" fmla="*/ 416 w 753"/>
                <a:gd name="connsiteY32-2768" fmla="*/ 369 h 759"/>
                <a:gd name="connsiteX33-2769" fmla="*/ 422 w 753"/>
                <a:gd name="connsiteY33-2770" fmla="*/ 411 h 759"/>
                <a:gd name="connsiteX34-2771" fmla="*/ 422 w 753"/>
                <a:gd name="connsiteY34-2772" fmla="*/ 437 h 759"/>
                <a:gd name="connsiteX35-2773" fmla="*/ 427 w 753"/>
                <a:gd name="connsiteY35-2774" fmla="*/ 464 h 759"/>
                <a:gd name="connsiteX36-2775" fmla="*/ 437 w 753"/>
                <a:gd name="connsiteY36-2776" fmla="*/ 490 h 759"/>
                <a:gd name="connsiteX37-2777" fmla="*/ 443 w 753"/>
                <a:gd name="connsiteY37-2778" fmla="*/ 506 h 759"/>
                <a:gd name="connsiteX38-2779" fmla="*/ 448 w 753"/>
                <a:gd name="connsiteY38-2780" fmla="*/ 516 h 759"/>
                <a:gd name="connsiteX39-2781" fmla="*/ 464 w 753"/>
                <a:gd name="connsiteY39-2782" fmla="*/ 543 h 759"/>
                <a:gd name="connsiteX40-2783" fmla="*/ 480 w 753"/>
                <a:gd name="connsiteY40-2784" fmla="*/ 564 h 759"/>
                <a:gd name="connsiteX41-2785" fmla="*/ 495 w 753"/>
                <a:gd name="connsiteY41-2786" fmla="*/ 585 h 759"/>
                <a:gd name="connsiteX42-2787" fmla="*/ 506 w 753"/>
                <a:gd name="connsiteY42-2788" fmla="*/ 595 h 759"/>
                <a:gd name="connsiteX43-2789" fmla="*/ 516 w 753"/>
                <a:gd name="connsiteY43-2790" fmla="*/ 601 h 759"/>
                <a:gd name="connsiteX44-2791" fmla="*/ 538 w 753"/>
                <a:gd name="connsiteY44-2792" fmla="*/ 622 h 759"/>
                <a:gd name="connsiteX45-2793" fmla="*/ 559 w 753"/>
                <a:gd name="connsiteY45-2794" fmla="*/ 632 h 759"/>
                <a:gd name="connsiteX46-2795" fmla="*/ 580 w 753"/>
                <a:gd name="connsiteY46-2796" fmla="*/ 648 h 759"/>
                <a:gd name="connsiteX47-2797" fmla="*/ 606 w 753"/>
                <a:gd name="connsiteY47-2798" fmla="*/ 659 h 759"/>
                <a:gd name="connsiteX48-2799" fmla="*/ 617 w 753"/>
                <a:gd name="connsiteY48-2800" fmla="*/ 664 h 759"/>
                <a:gd name="connsiteX49-2801" fmla="*/ 627 w 753"/>
                <a:gd name="connsiteY49-2802" fmla="*/ 669 h 759"/>
                <a:gd name="connsiteX50-2803" fmla="*/ 638 w 753"/>
                <a:gd name="connsiteY50-2804" fmla="*/ 669 h 759"/>
                <a:gd name="connsiteX51-2805" fmla="*/ 648 w 753"/>
                <a:gd name="connsiteY51-2806" fmla="*/ 674 h 759"/>
                <a:gd name="connsiteX52-2807" fmla="*/ 653 w 753"/>
                <a:gd name="connsiteY52-2808" fmla="*/ 674 h 759"/>
                <a:gd name="connsiteX53-2809" fmla="*/ 659 w 753"/>
                <a:gd name="connsiteY53-2810" fmla="*/ 674 h 759"/>
                <a:gd name="connsiteX54-2811" fmla="*/ 669 w 753"/>
                <a:gd name="connsiteY54-2812" fmla="*/ 674 h 759"/>
                <a:gd name="connsiteX55-2813" fmla="*/ 674 w 753"/>
                <a:gd name="connsiteY55-2814" fmla="*/ 669 h 759"/>
                <a:gd name="connsiteX56-2815" fmla="*/ 674 w 753"/>
                <a:gd name="connsiteY56-2816" fmla="*/ 664 h 759"/>
                <a:gd name="connsiteX57-2817" fmla="*/ 680 w 753"/>
                <a:gd name="connsiteY57-2818" fmla="*/ 659 h 759"/>
                <a:gd name="connsiteX58-2819" fmla="*/ 685 w 753"/>
                <a:gd name="connsiteY58-2820" fmla="*/ 653 h 759"/>
                <a:gd name="connsiteX59-2821" fmla="*/ 685 w 753"/>
                <a:gd name="connsiteY59-2822" fmla="*/ 643 h 759"/>
                <a:gd name="connsiteX60-2823" fmla="*/ 690 w 753"/>
                <a:gd name="connsiteY60-2824" fmla="*/ 627 h 759"/>
                <a:gd name="connsiteX61-2825" fmla="*/ 696 w 753"/>
                <a:gd name="connsiteY61-2826" fmla="*/ 611 h 759"/>
                <a:gd name="connsiteX62-2827" fmla="*/ 701 w 753"/>
                <a:gd name="connsiteY62-2828" fmla="*/ 595 h 759"/>
                <a:gd name="connsiteX63-2829" fmla="*/ 701 w 753"/>
                <a:gd name="connsiteY63-2830" fmla="*/ 580 h 759"/>
                <a:gd name="connsiteX64-2831" fmla="*/ 706 w 753"/>
                <a:gd name="connsiteY64-2832" fmla="*/ 564 h 759"/>
                <a:gd name="connsiteX65-2833" fmla="*/ 711 w 753"/>
                <a:gd name="connsiteY65-2834" fmla="*/ 553 h 759"/>
                <a:gd name="connsiteX66-2835" fmla="*/ 717 w 753"/>
                <a:gd name="connsiteY66-2836" fmla="*/ 543 h 759"/>
                <a:gd name="connsiteX67-2837" fmla="*/ 717 w 753"/>
                <a:gd name="connsiteY67-2838" fmla="*/ 538 h 759"/>
                <a:gd name="connsiteX68-2839" fmla="*/ 722 w 753"/>
                <a:gd name="connsiteY68-2840" fmla="*/ 527 h 759"/>
                <a:gd name="connsiteX69-2841" fmla="*/ 722 w 753"/>
                <a:gd name="connsiteY69-2842" fmla="*/ 527 h 759"/>
                <a:gd name="connsiteX70-2843" fmla="*/ 727 w 753"/>
                <a:gd name="connsiteY70-2844" fmla="*/ 527 h 759"/>
                <a:gd name="connsiteX71-2845" fmla="*/ 727 w 753"/>
                <a:gd name="connsiteY71-2846" fmla="*/ 527 h 759"/>
                <a:gd name="connsiteX72-2847" fmla="*/ 727 w 753"/>
                <a:gd name="connsiteY72-2848" fmla="*/ 532 h 759"/>
                <a:gd name="connsiteX73-2849" fmla="*/ 727 w 753"/>
                <a:gd name="connsiteY73-2850" fmla="*/ 538 h 759"/>
                <a:gd name="connsiteX74-2851" fmla="*/ 732 w 753"/>
                <a:gd name="connsiteY74-2852" fmla="*/ 543 h 759"/>
                <a:gd name="connsiteX75-2853" fmla="*/ 732 w 753"/>
                <a:gd name="connsiteY75-2854" fmla="*/ 559 h 759"/>
                <a:gd name="connsiteX76-2855" fmla="*/ 732 w 753"/>
                <a:gd name="connsiteY76-2856" fmla="*/ 569 h 759"/>
                <a:gd name="connsiteX77-2857" fmla="*/ 732 w 753"/>
                <a:gd name="connsiteY77-2858" fmla="*/ 585 h 759"/>
                <a:gd name="connsiteX78-2859" fmla="*/ 732 w 753"/>
                <a:gd name="connsiteY78-2860" fmla="*/ 601 h 759"/>
                <a:gd name="connsiteX79-2861" fmla="*/ 732 w 753"/>
                <a:gd name="connsiteY79-2862" fmla="*/ 622 h 759"/>
                <a:gd name="connsiteX80-2863" fmla="*/ 732 w 753"/>
                <a:gd name="connsiteY80-2864" fmla="*/ 638 h 759"/>
                <a:gd name="connsiteX81-2865" fmla="*/ 732 w 753"/>
                <a:gd name="connsiteY81-2866" fmla="*/ 653 h 759"/>
                <a:gd name="connsiteX82-2867" fmla="*/ 738 w 753"/>
                <a:gd name="connsiteY82-2868" fmla="*/ 669 h 759"/>
                <a:gd name="connsiteX83-2869" fmla="*/ 738 w 753"/>
                <a:gd name="connsiteY83-2870" fmla="*/ 685 h 759"/>
                <a:gd name="connsiteX84-2871" fmla="*/ 743 w 753"/>
                <a:gd name="connsiteY84-2872" fmla="*/ 696 h 759"/>
                <a:gd name="connsiteX85-2873" fmla="*/ 743 w 753"/>
                <a:gd name="connsiteY85-2874" fmla="*/ 706 h 759"/>
                <a:gd name="connsiteX86-2875" fmla="*/ 748 w 753"/>
                <a:gd name="connsiteY86-2876" fmla="*/ 717 h 759"/>
                <a:gd name="connsiteX87-2877" fmla="*/ 748 w 753"/>
                <a:gd name="connsiteY87-2878" fmla="*/ 722 h 759"/>
                <a:gd name="connsiteX88-2879" fmla="*/ 753 w 753"/>
                <a:gd name="connsiteY88-2880" fmla="*/ 732 h 759"/>
                <a:gd name="connsiteX89-2881" fmla="*/ 753 w 753"/>
                <a:gd name="connsiteY89-2882" fmla="*/ 738 h 759"/>
                <a:gd name="connsiteX90-2883" fmla="*/ 753 w 753"/>
                <a:gd name="connsiteY90-2884" fmla="*/ 743 h 759"/>
                <a:gd name="connsiteX91-2885" fmla="*/ 753 w 753"/>
                <a:gd name="connsiteY91-2886" fmla="*/ 748 h 759"/>
                <a:gd name="connsiteX92-2887" fmla="*/ 748 w 753"/>
                <a:gd name="connsiteY92-2888" fmla="*/ 753 h 759"/>
                <a:gd name="connsiteX93-2889" fmla="*/ 743 w 753"/>
                <a:gd name="connsiteY93-2890" fmla="*/ 759 h 759"/>
                <a:gd name="connsiteX94-2891" fmla="*/ 732 w 753"/>
                <a:gd name="connsiteY94-2892" fmla="*/ 759 h 759"/>
                <a:gd name="connsiteX95-2893" fmla="*/ 722 w 753"/>
                <a:gd name="connsiteY95-2894" fmla="*/ 759 h 759"/>
                <a:gd name="connsiteX96-2895" fmla="*/ 706 w 753"/>
                <a:gd name="connsiteY96-2896" fmla="*/ 759 h 759"/>
                <a:gd name="connsiteX97-2897" fmla="*/ 690 w 753"/>
                <a:gd name="connsiteY97-2898" fmla="*/ 753 h 759"/>
                <a:gd name="connsiteX98-2899" fmla="*/ 669 w 753"/>
                <a:gd name="connsiteY98-2900" fmla="*/ 753 h 759"/>
                <a:gd name="connsiteX99-2901" fmla="*/ 648 w 753"/>
                <a:gd name="connsiteY99-2902" fmla="*/ 748 h 759"/>
                <a:gd name="connsiteX100-2903" fmla="*/ 627 w 753"/>
                <a:gd name="connsiteY100-2904" fmla="*/ 743 h 759"/>
                <a:gd name="connsiteX101-2905" fmla="*/ 617 w 753"/>
                <a:gd name="connsiteY101-2906" fmla="*/ 738 h 759"/>
                <a:gd name="connsiteX102-2907" fmla="*/ 606 w 753"/>
                <a:gd name="connsiteY102-2908" fmla="*/ 732 h 759"/>
                <a:gd name="connsiteX103-2909" fmla="*/ 590 w 753"/>
                <a:gd name="connsiteY103-2910" fmla="*/ 727 h 759"/>
                <a:gd name="connsiteX104-2911" fmla="*/ 580 w 753"/>
                <a:gd name="connsiteY104-2912" fmla="*/ 722 h 759"/>
                <a:gd name="connsiteX105-2913" fmla="*/ 564 w 753"/>
                <a:gd name="connsiteY105-2914" fmla="*/ 717 h 759"/>
                <a:gd name="connsiteX106-2915" fmla="*/ 548 w 753"/>
                <a:gd name="connsiteY106-2916" fmla="*/ 706 h 759"/>
                <a:gd name="connsiteX107-2917" fmla="*/ 538 w 753"/>
                <a:gd name="connsiteY107-2918" fmla="*/ 696 h 759"/>
                <a:gd name="connsiteX108-2919" fmla="*/ 522 w 753"/>
                <a:gd name="connsiteY108-2920" fmla="*/ 685 h 759"/>
                <a:gd name="connsiteX109-2921" fmla="*/ 490 w 753"/>
                <a:gd name="connsiteY109-2922" fmla="*/ 659 h 759"/>
                <a:gd name="connsiteX110-2923" fmla="*/ 464 w 753"/>
                <a:gd name="connsiteY110-2924" fmla="*/ 632 h 759"/>
                <a:gd name="connsiteX111-2925" fmla="*/ 453 w 753"/>
                <a:gd name="connsiteY111-2926" fmla="*/ 622 h 759"/>
                <a:gd name="connsiteX112-2927" fmla="*/ 443 w 753"/>
                <a:gd name="connsiteY112-2928" fmla="*/ 606 h 759"/>
                <a:gd name="connsiteX113-2929" fmla="*/ 432 w 753"/>
                <a:gd name="connsiteY113-2930" fmla="*/ 590 h 759"/>
                <a:gd name="connsiteX114-2931" fmla="*/ 422 w 753"/>
                <a:gd name="connsiteY114-2932" fmla="*/ 574 h 759"/>
                <a:gd name="connsiteX115-2933" fmla="*/ 416 w 753"/>
                <a:gd name="connsiteY115-2934" fmla="*/ 559 h 759"/>
                <a:gd name="connsiteX116-2935" fmla="*/ 406 w 753"/>
                <a:gd name="connsiteY116-2936" fmla="*/ 543 h 759"/>
                <a:gd name="connsiteX117-2937" fmla="*/ 401 w 753"/>
                <a:gd name="connsiteY117-2938" fmla="*/ 527 h 759"/>
                <a:gd name="connsiteX118-2939" fmla="*/ 390 w 753"/>
                <a:gd name="connsiteY118-2940" fmla="*/ 511 h 759"/>
                <a:gd name="connsiteX119-2941" fmla="*/ 385 w 753"/>
                <a:gd name="connsiteY119-2942" fmla="*/ 501 h 759"/>
                <a:gd name="connsiteX120-2943" fmla="*/ 385 w 753"/>
                <a:gd name="connsiteY120-2944" fmla="*/ 485 h 759"/>
                <a:gd name="connsiteX121-2945" fmla="*/ 380 w 753"/>
                <a:gd name="connsiteY121-2946" fmla="*/ 469 h 759"/>
                <a:gd name="connsiteX122-2947" fmla="*/ 380 w 753"/>
                <a:gd name="connsiteY122-2948" fmla="*/ 453 h 759"/>
                <a:gd name="connsiteX123-2949" fmla="*/ 374 w 753"/>
                <a:gd name="connsiteY123-2950" fmla="*/ 422 h 759"/>
                <a:gd name="connsiteX124-2951" fmla="*/ 369 w 753"/>
                <a:gd name="connsiteY124-2952" fmla="*/ 385 h 759"/>
                <a:gd name="connsiteX125-2953" fmla="*/ 369 w 753"/>
                <a:gd name="connsiteY125-2954" fmla="*/ 353 h 759"/>
                <a:gd name="connsiteX126-2955" fmla="*/ 369 w 753"/>
                <a:gd name="connsiteY126-2956" fmla="*/ 316 h 759"/>
                <a:gd name="connsiteX127-2957" fmla="*/ 369 w 753"/>
                <a:gd name="connsiteY127-2958" fmla="*/ 279 h 759"/>
                <a:gd name="connsiteX128-2959" fmla="*/ 369 w 753"/>
                <a:gd name="connsiteY128-2960" fmla="*/ 243 h 759"/>
                <a:gd name="connsiteX129-2961" fmla="*/ 374 w 753"/>
                <a:gd name="connsiteY129-2962" fmla="*/ 200 h 759"/>
                <a:gd name="connsiteX130-2963" fmla="*/ 380 w 753"/>
                <a:gd name="connsiteY130-2964" fmla="*/ 158 h 759"/>
                <a:gd name="connsiteX131-2965" fmla="*/ 380 w 753"/>
                <a:gd name="connsiteY131-2966" fmla="*/ 142 h 759"/>
                <a:gd name="connsiteX132-2967" fmla="*/ 380 w 753"/>
                <a:gd name="connsiteY132-2968" fmla="*/ 127 h 759"/>
                <a:gd name="connsiteX133-2969" fmla="*/ 380 w 753"/>
                <a:gd name="connsiteY133-2970" fmla="*/ 111 h 759"/>
                <a:gd name="connsiteX134-2971" fmla="*/ 385 w 753"/>
                <a:gd name="connsiteY134-2972" fmla="*/ 100 h 759"/>
                <a:gd name="connsiteX135-2973" fmla="*/ 385 w 753"/>
                <a:gd name="connsiteY135-2974" fmla="*/ 90 h 759"/>
                <a:gd name="connsiteX136-2975" fmla="*/ 385 w 753"/>
                <a:gd name="connsiteY136-2976" fmla="*/ 85 h 759"/>
                <a:gd name="connsiteX137-2977" fmla="*/ 385 w 753"/>
                <a:gd name="connsiteY137-2978" fmla="*/ 79 h 759"/>
                <a:gd name="connsiteX138-2979" fmla="*/ 380 w 753"/>
                <a:gd name="connsiteY138-2980" fmla="*/ 74 h 759"/>
                <a:gd name="connsiteX139-2981" fmla="*/ 380 w 753"/>
                <a:gd name="connsiteY139-2982" fmla="*/ 74 h 759"/>
                <a:gd name="connsiteX140-2983" fmla="*/ 374 w 753"/>
                <a:gd name="connsiteY140-2984" fmla="*/ 74 h 759"/>
                <a:gd name="connsiteX141-2985" fmla="*/ 369 w 753"/>
                <a:gd name="connsiteY141-2986" fmla="*/ 74 h 759"/>
                <a:gd name="connsiteX142-2987" fmla="*/ 358 w 753"/>
                <a:gd name="connsiteY142-2988" fmla="*/ 79 h 759"/>
                <a:gd name="connsiteX143-2989" fmla="*/ 348 w 753"/>
                <a:gd name="connsiteY143-2990" fmla="*/ 79 h 759"/>
                <a:gd name="connsiteX144-2991" fmla="*/ 332 w 753"/>
                <a:gd name="connsiteY144-2992" fmla="*/ 85 h 759"/>
                <a:gd name="connsiteX145-2993" fmla="*/ 316 w 753"/>
                <a:gd name="connsiteY145-2994" fmla="*/ 90 h 759"/>
                <a:gd name="connsiteX146-2995" fmla="*/ 300 w 753"/>
                <a:gd name="connsiteY146-2996" fmla="*/ 95 h 759"/>
                <a:gd name="connsiteX147-2997" fmla="*/ 264 w 753"/>
                <a:gd name="connsiteY147-2998" fmla="*/ 106 h 759"/>
                <a:gd name="connsiteX148-2999" fmla="*/ 227 w 753"/>
                <a:gd name="connsiteY148-3000" fmla="*/ 116 h 759"/>
                <a:gd name="connsiteX149-3001" fmla="*/ 190 w 753"/>
                <a:gd name="connsiteY149-3002" fmla="*/ 127 h 759"/>
                <a:gd name="connsiteX150-3003" fmla="*/ 153 w 753"/>
                <a:gd name="connsiteY150-3004" fmla="*/ 137 h 759"/>
                <a:gd name="connsiteX151-3005" fmla="*/ 132 w 753"/>
                <a:gd name="connsiteY151-3006" fmla="*/ 142 h 759"/>
                <a:gd name="connsiteX152-3007" fmla="*/ 116 w 753"/>
                <a:gd name="connsiteY152-3008" fmla="*/ 142 h 759"/>
                <a:gd name="connsiteX153-3009" fmla="*/ 100 w 753"/>
                <a:gd name="connsiteY153-3010" fmla="*/ 148 h 759"/>
                <a:gd name="connsiteX154-3011" fmla="*/ 90 w 753"/>
                <a:gd name="connsiteY154-3012" fmla="*/ 148 h 759"/>
                <a:gd name="connsiteX155-3013" fmla="*/ 79 w 753"/>
                <a:gd name="connsiteY155-3014" fmla="*/ 153 h 759"/>
                <a:gd name="connsiteX156-3015" fmla="*/ 69 w 753"/>
                <a:gd name="connsiteY156-3016" fmla="*/ 153 h 759"/>
                <a:gd name="connsiteX157-3017" fmla="*/ 63 w 753"/>
                <a:gd name="connsiteY157-3018" fmla="*/ 153 h 759"/>
                <a:gd name="connsiteX158-3019" fmla="*/ 58 w 753"/>
                <a:gd name="connsiteY158-3020" fmla="*/ 153 h 759"/>
                <a:gd name="connsiteX159-3021" fmla="*/ 48 w 753"/>
                <a:gd name="connsiteY159-3022" fmla="*/ 153 h 759"/>
                <a:gd name="connsiteX160-3023" fmla="*/ 37 w 753"/>
                <a:gd name="connsiteY160-3024" fmla="*/ 148 h 759"/>
                <a:gd name="connsiteX161-3025" fmla="*/ 27 w 753"/>
                <a:gd name="connsiteY161-3026" fmla="*/ 142 h 759"/>
                <a:gd name="connsiteX162-3027" fmla="*/ 21 w 753"/>
                <a:gd name="connsiteY162-3028" fmla="*/ 137 h 759"/>
                <a:gd name="connsiteX163-3029" fmla="*/ 0 w 753"/>
                <a:gd name="connsiteY163-3030" fmla="*/ 116 h 759"/>
                <a:gd name="connsiteX164-3031" fmla="*/ 37 w 753"/>
                <a:gd name="connsiteY164-3032" fmla="*/ 106 h 759"/>
                <a:gd name="connsiteX165-3033" fmla="*/ 48 w 753"/>
                <a:gd name="connsiteY165-3034" fmla="*/ 100 h 759"/>
                <a:gd name="connsiteX166-3035" fmla="*/ 74 w 753"/>
                <a:gd name="connsiteY166-3036" fmla="*/ 100 h 759"/>
                <a:gd name="connsiteX167-3037" fmla="*/ 106 w 753"/>
                <a:gd name="connsiteY167-3038" fmla="*/ 95 h 759"/>
                <a:gd name="connsiteX168-3039" fmla="*/ 121 w 753"/>
                <a:gd name="connsiteY168-3040" fmla="*/ 95 h 759"/>
                <a:gd name="connsiteX169-3041" fmla="*/ 137 w 753"/>
                <a:gd name="connsiteY169-3042" fmla="*/ 90 h 759"/>
                <a:gd name="connsiteX170-3043" fmla="*/ 158 w 753"/>
                <a:gd name="connsiteY170-3044" fmla="*/ 85 h 759"/>
                <a:gd name="connsiteX171-3045" fmla="*/ 179 w 753"/>
                <a:gd name="connsiteY171-3046" fmla="*/ 85 h 759"/>
                <a:gd name="connsiteX172-3047" fmla="*/ 216 w 753"/>
                <a:gd name="connsiteY172-3048" fmla="*/ 74 h 759"/>
                <a:gd name="connsiteX173-3049" fmla="*/ 253 w 753"/>
                <a:gd name="connsiteY173-3050" fmla="*/ 69 h 759"/>
                <a:gd name="connsiteX174-3051" fmla="*/ 285 w 753"/>
                <a:gd name="connsiteY174-3052" fmla="*/ 58 h 759"/>
                <a:gd name="connsiteX175-3053" fmla="*/ 316 w 753"/>
                <a:gd name="connsiteY175-3054" fmla="*/ 48 h 759"/>
                <a:gd name="connsiteX176-3055" fmla="*/ 332 w 753"/>
                <a:gd name="connsiteY176-3056" fmla="*/ 42 h 759"/>
                <a:gd name="connsiteX177-3057" fmla="*/ 348 w 753"/>
                <a:gd name="connsiteY177-3058" fmla="*/ 37 h 759"/>
                <a:gd name="connsiteX178-3059" fmla="*/ 358 w 753"/>
                <a:gd name="connsiteY178-3060" fmla="*/ 37 h 759"/>
                <a:gd name="connsiteX179-3061" fmla="*/ 369 w 753"/>
                <a:gd name="connsiteY179-3062" fmla="*/ 32 h 759"/>
                <a:gd name="connsiteX180-3063" fmla="*/ 374 w 753"/>
                <a:gd name="connsiteY180-3064" fmla="*/ 27 h 759"/>
                <a:gd name="connsiteX181-3065" fmla="*/ 380 w 753"/>
                <a:gd name="connsiteY181-3066" fmla="*/ 21 h 759"/>
                <a:gd name="connsiteX182-3067" fmla="*/ 385 w 753"/>
                <a:gd name="connsiteY182-3068" fmla="*/ 16 h 759"/>
                <a:gd name="connsiteX183-3069" fmla="*/ 390 w 753"/>
                <a:gd name="connsiteY183-3070" fmla="*/ 11 h 759"/>
                <a:gd name="connsiteX184-3071" fmla="*/ 395 w 753"/>
                <a:gd name="connsiteY184-3072" fmla="*/ 6 h 759"/>
                <a:gd name="connsiteX185-3073" fmla="*/ 401 w 753"/>
                <a:gd name="connsiteY185-3074" fmla="*/ 0 h 759"/>
                <a:gd name="connsiteX186-3075" fmla="*/ 406 w 753"/>
                <a:gd name="connsiteY186-3076" fmla="*/ 0 h 759"/>
                <a:gd name="connsiteX187-3077" fmla="*/ 411 w 753"/>
                <a:gd name="connsiteY187-3078" fmla="*/ 0 h 759"/>
                <a:gd name="connsiteX188-3079" fmla="*/ 411 w 753"/>
                <a:gd name="connsiteY188-3080" fmla="*/ 0 h 759"/>
                <a:gd name="connsiteX0-3081" fmla="*/ 390 w 732"/>
                <a:gd name="connsiteY0-3082" fmla="*/ 0 h 759"/>
                <a:gd name="connsiteX1-3083" fmla="*/ 401 w 732"/>
                <a:gd name="connsiteY1-3084" fmla="*/ 0 h 759"/>
                <a:gd name="connsiteX2-3085" fmla="*/ 411 w 732"/>
                <a:gd name="connsiteY2-3086" fmla="*/ 6 h 759"/>
                <a:gd name="connsiteX3-3087" fmla="*/ 422 w 732"/>
                <a:gd name="connsiteY3-3088" fmla="*/ 11 h 759"/>
                <a:gd name="connsiteX4-3089" fmla="*/ 438 w 732"/>
                <a:gd name="connsiteY4-3090" fmla="*/ 21 h 759"/>
                <a:gd name="connsiteX5-3091" fmla="*/ 448 w 732"/>
                <a:gd name="connsiteY5-3092" fmla="*/ 32 h 759"/>
                <a:gd name="connsiteX6-3093" fmla="*/ 459 w 732"/>
                <a:gd name="connsiteY6-3094" fmla="*/ 37 h 759"/>
                <a:gd name="connsiteX7-3095" fmla="*/ 459 w 732"/>
                <a:gd name="connsiteY7-3096" fmla="*/ 42 h 759"/>
                <a:gd name="connsiteX8-3097" fmla="*/ 464 w 732"/>
                <a:gd name="connsiteY8-3098" fmla="*/ 42 h 759"/>
                <a:gd name="connsiteX9-3099" fmla="*/ 464 w 732"/>
                <a:gd name="connsiteY9-3100" fmla="*/ 48 h 759"/>
                <a:gd name="connsiteX10-3101" fmla="*/ 464 w 732"/>
                <a:gd name="connsiteY10-3102" fmla="*/ 48 h 759"/>
                <a:gd name="connsiteX11-3103" fmla="*/ 464 w 732"/>
                <a:gd name="connsiteY11-3104" fmla="*/ 53 h 759"/>
                <a:gd name="connsiteX12-3105" fmla="*/ 459 w 732"/>
                <a:gd name="connsiteY12-3106" fmla="*/ 58 h 759"/>
                <a:gd name="connsiteX13-3107" fmla="*/ 453 w 732"/>
                <a:gd name="connsiteY13-3108" fmla="*/ 63 h 759"/>
                <a:gd name="connsiteX14-3109" fmla="*/ 443 w 732"/>
                <a:gd name="connsiteY14-3110" fmla="*/ 69 h 759"/>
                <a:gd name="connsiteX15-3111" fmla="*/ 438 w 732"/>
                <a:gd name="connsiteY15-3112" fmla="*/ 74 h 759"/>
                <a:gd name="connsiteX16-3113" fmla="*/ 432 w 732"/>
                <a:gd name="connsiteY16-3114" fmla="*/ 79 h 759"/>
                <a:gd name="connsiteX17-3115" fmla="*/ 432 w 732"/>
                <a:gd name="connsiteY17-3116" fmla="*/ 90 h 759"/>
                <a:gd name="connsiteX18-3117" fmla="*/ 427 w 732"/>
                <a:gd name="connsiteY18-3118" fmla="*/ 100 h 759"/>
                <a:gd name="connsiteX19-3119" fmla="*/ 422 w 732"/>
                <a:gd name="connsiteY19-3120" fmla="*/ 116 h 759"/>
                <a:gd name="connsiteX20-3121" fmla="*/ 416 w 732"/>
                <a:gd name="connsiteY20-3122" fmla="*/ 137 h 759"/>
                <a:gd name="connsiteX21-3123" fmla="*/ 411 w 732"/>
                <a:gd name="connsiteY21-3124" fmla="*/ 158 h 759"/>
                <a:gd name="connsiteX22-3125" fmla="*/ 411 w 732"/>
                <a:gd name="connsiteY22-3126" fmla="*/ 179 h 759"/>
                <a:gd name="connsiteX23-3127" fmla="*/ 406 w 732"/>
                <a:gd name="connsiteY23-3128" fmla="*/ 206 h 759"/>
                <a:gd name="connsiteX24-3129" fmla="*/ 401 w 732"/>
                <a:gd name="connsiteY24-3130" fmla="*/ 227 h 759"/>
                <a:gd name="connsiteX25-3131" fmla="*/ 401 w 732"/>
                <a:gd name="connsiteY25-3132" fmla="*/ 248 h 759"/>
                <a:gd name="connsiteX26-3133" fmla="*/ 395 w 732"/>
                <a:gd name="connsiteY26-3134" fmla="*/ 264 h 759"/>
                <a:gd name="connsiteX27-3135" fmla="*/ 395 w 732"/>
                <a:gd name="connsiteY27-3136" fmla="*/ 285 h 759"/>
                <a:gd name="connsiteX28-3137" fmla="*/ 390 w 732"/>
                <a:gd name="connsiteY28-3138" fmla="*/ 300 h 759"/>
                <a:gd name="connsiteX29-3139" fmla="*/ 390 w 732"/>
                <a:gd name="connsiteY29-3140" fmla="*/ 311 h 759"/>
                <a:gd name="connsiteX30-3141" fmla="*/ 390 w 732"/>
                <a:gd name="connsiteY30-3142" fmla="*/ 322 h 759"/>
                <a:gd name="connsiteX31-3143" fmla="*/ 390 w 732"/>
                <a:gd name="connsiteY31-3144" fmla="*/ 343 h 759"/>
                <a:gd name="connsiteX32-3145" fmla="*/ 395 w 732"/>
                <a:gd name="connsiteY32-3146" fmla="*/ 369 h 759"/>
                <a:gd name="connsiteX33-3147" fmla="*/ 401 w 732"/>
                <a:gd name="connsiteY33-3148" fmla="*/ 411 h 759"/>
                <a:gd name="connsiteX34-3149" fmla="*/ 401 w 732"/>
                <a:gd name="connsiteY34-3150" fmla="*/ 437 h 759"/>
                <a:gd name="connsiteX35-3151" fmla="*/ 406 w 732"/>
                <a:gd name="connsiteY35-3152" fmla="*/ 464 h 759"/>
                <a:gd name="connsiteX36-3153" fmla="*/ 416 w 732"/>
                <a:gd name="connsiteY36-3154" fmla="*/ 490 h 759"/>
                <a:gd name="connsiteX37-3155" fmla="*/ 422 w 732"/>
                <a:gd name="connsiteY37-3156" fmla="*/ 506 h 759"/>
                <a:gd name="connsiteX38-3157" fmla="*/ 427 w 732"/>
                <a:gd name="connsiteY38-3158" fmla="*/ 516 h 759"/>
                <a:gd name="connsiteX39-3159" fmla="*/ 443 w 732"/>
                <a:gd name="connsiteY39-3160" fmla="*/ 543 h 759"/>
                <a:gd name="connsiteX40-3161" fmla="*/ 459 w 732"/>
                <a:gd name="connsiteY40-3162" fmla="*/ 564 h 759"/>
                <a:gd name="connsiteX41-3163" fmla="*/ 474 w 732"/>
                <a:gd name="connsiteY41-3164" fmla="*/ 585 h 759"/>
                <a:gd name="connsiteX42-3165" fmla="*/ 485 w 732"/>
                <a:gd name="connsiteY42-3166" fmla="*/ 595 h 759"/>
                <a:gd name="connsiteX43-3167" fmla="*/ 495 w 732"/>
                <a:gd name="connsiteY43-3168" fmla="*/ 601 h 759"/>
                <a:gd name="connsiteX44-3169" fmla="*/ 517 w 732"/>
                <a:gd name="connsiteY44-3170" fmla="*/ 622 h 759"/>
                <a:gd name="connsiteX45-3171" fmla="*/ 538 w 732"/>
                <a:gd name="connsiteY45-3172" fmla="*/ 632 h 759"/>
                <a:gd name="connsiteX46-3173" fmla="*/ 559 w 732"/>
                <a:gd name="connsiteY46-3174" fmla="*/ 648 h 759"/>
                <a:gd name="connsiteX47-3175" fmla="*/ 585 w 732"/>
                <a:gd name="connsiteY47-3176" fmla="*/ 659 h 759"/>
                <a:gd name="connsiteX48-3177" fmla="*/ 596 w 732"/>
                <a:gd name="connsiteY48-3178" fmla="*/ 664 h 759"/>
                <a:gd name="connsiteX49-3179" fmla="*/ 606 w 732"/>
                <a:gd name="connsiteY49-3180" fmla="*/ 669 h 759"/>
                <a:gd name="connsiteX50-3181" fmla="*/ 617 w 732"/>
                <a:gd name="connsiteY50-3182" fmla="*/ 669 h 759"/>
                <a:gd name="connsiteX51-3183" fmla="*/ 627 w 732"/>
                <a:gd name="connsiteY51-3184" fmla="*/ 674 h 759"/>
                <a:gd name="connsiteX52-3185" fmla="*/ 632 w 732"/>
                <a:gd name="connsiteY52-3186" fmla="*/ 674 h 759"/>
                <a:gd name="connsiteX53-3187" fmla="*/ 638 w 732"/>
                <a:gd name="connsiteY53-3188" fmla="*/ 674 h 759"/>
                <a:gd name="connsiteX54-3189" fmla="*/ 648 w 732"/>
                <a:gd name="connsiteY54-3190" fmla="*/ 674 h 759"/>
                <a:gd name="connsiteX55-3191" fmla="*/ 653 w 732"/>
                <a:gd name="connsiteY55-3192" fmla="*/ 669 h 759"/>
                <a:gd name="connsiteX56-3193" fmla="*/ 653 w 732"/>
                <a:gd name="connsiteY56-3194" fmla="*/ 664 h 759"/>
                <a:gd name="connsiteX57-3195" fmla="*/ 659 w 732"/>
                <a:gd name="connsiteY57-3196" fmla="*/ 659 h 759"/>
                <a:gd name="connsiteX58-3197" fmla="*/ 664 w 732"/>
                <a:gd name="connsiteY58-3198" fmla="*/ 653 h 759"/>
                <a:gd name="connsiteX59-3199" fmla="*/ 664 w 732"/>
                <a:gd name="connsiteY59-3200" fmla="*/ 643 h 759"/>
                <a:gd name="connsiteX60-3201" fmla="*/ 669 w 732"/>
                <a:gd name="connsiteY60-3202" fmla="*/ 627 h 759"/>
                <a:gd name="connsiteX61-3203" fmla="*/ 675 w 732"/>
                <a:gd name="connsiteY61-3204" fmla="*/ 611 h 759"/>
                <a:gd name="connsiteX62-3205" fmla="*/ 680 w 732"/>
                <a:gd name="connsiteY62-3206" fmla="*/ 595 h 759"/>
                <a:gd name="connsiteX63-3207" fmla="*/ 680 w 732"/>
                <a:gd name="connsiteY63-3208" fmla="*/ 580 h 759"/>
                <a:gd name="connsiteX64-3209" fmla="*/ 685 w 732"/>
                <a:gd name="connsiteY64-3210" fmla="*/ 564 h 759"/>
                <a:gd name="connsiteX65-3211" fmla="*/ 690 w 732"/>
                <a:gd name="connsiteY65-3212" fmla="*/ 553 h 759"/>
                <a:gd name="connsiteX66-3213" fmla="*/ 696 w 732"/>
                <a:gd name="connsiteY66-3214" fmla="*/ 543 h 759"/>
                <a:gd name="connsiteX67-3215" fmla="*/ 696 w 732"/>
                <a:gd name="connsiteY67-3216" fmla="*/ 538 h 759"/>
                <a:gd name="connsiteX68-3217" fmla="*/ 701 w 732"/>
                <a:gd name="connsiteY68-3218" fmla="*/ 527 h 759"/>
                <a:gd name="connsiteX69-3219" fmla="*/ 701 w 732"/>
                <a:gd name="connsiteY69-3220" fmla="*/ 527 h 759"/>
                <a:gd name="connsiteX70-3221" fmla="*/ 706 w 732"/>
                <a:gd name="connsiteY70-3222" fmla="*/ 527 h 759"/>
                <a:gd name="connsiteX71-3223" fmla="*/ 706 w 732"/>
                <a:gd name="connsiteY71-3224" fmla="*/ 527 h 759"/>
                <a:gd name="connsiteX72-3225" fmla="*/ 706 w 732"/>
                <a:gd name="connsiteY72-3226" fmla="*/ 532 h 759"/>
                <a:gd name="connsiteX73-3227" fmla="*/ 706 w 732"/>
                <a:gd name="connsiteY73-3228" fmla="*/ 538 h 759"/>
                <a:gd name="connsiteX74-3229" fmla="*/ 711 w 732"/>
                <a:gd name="connsiteY74-3230" fmla="*/ 543 h 759"/>
                <a:gd name="connsiteX75-3231" fmla="*/ 711 w 732"/>
                <a:gd name="connsiteY75-3232" fmla="*/ 559 h 759"/>
                <a:gd name="connsiteX76-3233" fmla="*/ 711 w 732"/>
                <a:gd name="connsiteY76-3234" fmla="*/ 569 h 759"/>
                <a:gd name="connsiteX77-3235" fmla="*/ 711 w 732"/>
                <a:gd name="connsiteY77-3236" fmla="*/ 585 h 759"/>
                <a:gd name="connsiteX78-3237" fmla="*/ 711 w 732"/>
                <a:gd name="connsiteY78-3238" fmla="*/ 601 h 759"/>
                <a:gd name="connsiteX79-3239" fmla="*/ 711 w 732"/>
                <a:gd name="connsiteY79-3240" fmla="*/ 622 h 759"/>
                <a:gd name="connsiteX80-3241" fmla="*/ 711 w 732"/>
                <a:gd name="connsiteY80-3242" fmla="*/ 638 h 759"/>
                <a:gd name="connsiteX81-3243" fmla="*/ 711 w 732"/>
                <a:gd name="connsiteY81-3244" fmla="*/ 653 h 759"/>
                <a:gd name="connsiteX82-3245" fmla="*/ 717 w 732"/>
                <a:gd name="connsiteY82-3246" fmla="*/ 669 h 759"/>
                <a:gd name="connsiteX83-3247" fmla="*/ 717 w 732"/>
                <a:gd name="connsiteY83-3248" fmla="*/ 685 h 759"/>
                <a:gd name="connsiteX84-3249" fmla="*/ 722 w 732"/>
                <a:gd name="connsiteY84-3250" fmla="*/ 696 h 759"/>
                <a:gd name="connsiteX85-3251" fmla="*/ 722 w 732"/>
                <a:gd name="connsiteY85-3252" fmla="*/ 706 h 759"/>
                <a:gd name="connsiteX86-3253" fmla="*/ 727 w 732"/>
                <a:gd name="connsiteY86-3254" fmla="*/ 717 h 759"/>
                <a:gd name="connsiteX87-3255" fmla="*/ 727 w 732"/>
                <a:gd name="connsiteY87-3256" fmla="*/ 722 h 759"/>
                <a:gd name="connsiteX88-3257" fmla="*/ 732 w 732"/>
                <a:gd name="connsiteY88-3258" fmla="*/ 732 h 759"/>
                <a:gd name="connsiteX89-3259" fmla="*/ 732 w 732"/>
                <a:gd name="connsiteY89-3260" fmla="*/ 738 h 759"/>
                <a:gd name="connsiteX90-3261" fmla="*/ 732 w 732"/>
                <a:gd name="connsiteY90-3262" fmla="*/ 743 h 759"/>
                <a:gd name="connsiteX91-3263" fmla="*/ 732 w 732"/>
                <a:gd name="connsiteY91-3264" fmla="*/ 748 h 759"/>
                <a:gd name="connsiteX92-3265" fmla="*/ 727 w 732"/>
                <a:gd name="connsiteY92-3266" fmla="*/ 753 h 759"/>
                <a:gd name="connsiteX93-3267" fmla="*/ 722 w 732"/>
                <a:gd name="connsiteY93-3268" fmla="*/ 759 h 759"/>
                <a:gd name="connsiteX94-3269" fmla="*/ 711 w 732"/>
                <a:gd name="connsiteY94-3270" fmla="*/ 759 h 759"/>
                <a:gd name="connsiteX95-3271" fmla="*/ 701 w 732"/>
                <a:gd name="connsiteY95-3272" fmla="*/ 759 h 759"/>
                <a:gd name="connsiteX96-3273" fmla="*/ 685 w 732"/>
                <a:gd name="connsiteY96-3274" fmla="*/ 759 h 759"/>
                <a:gd name="connsiteX97-3275" fmla="*/ 669 w 732"/>
                <a:gd name="connsiteY97-3276" fmla="*/ 753 h 759"/>
                <a:gd name="connsiteX98-3277" fmla="*/ 648 w 732"/>
                <a:gd name="connsiteY98-3278" fmla="*/ 753 h 759"/>
                <a:gd name="connsiteX99-3279" fmla="*/ 627 w 732"/>
                <a:gd name="connsiteY99-3280" fmla="*/ 748 h 759"/>
                <a:gd name="connsiteX100-3281" fmla="*/ 606 w 732"/>
                <a:gd name="connsiteY100-3282" fmla="*/ 743 h 759"/>
                <a:gd name="connsiteX101-3283" fmla="*/ 596 w 732"/>
                <a:gd name="connsiteY101-3284" fmla="*/ 738 h 759"/>
                <a:gd name="connsiteX102-3285" fmla="*/ 585 w 732"/>
                <a:gd name="connsiteY102-3286" fmla="*/ 732 h 759"/>
                <a:gd name="connsiteX103-3287" fmla="*/ 569 w 732"/>
                <a:gd name="connsiteY103-3288" fmla="*/ 727 h 759"/>
                <a:gd name="connsiteX104-3289" fmla="*/ 559 w 732"/>
                <a:gd name="connsiteY104-3290" fmla="*/ 722 h 759"/>
                <a:gd name="connsiteX105-3291" fmla="*/ 543 w 732"/>
                <a:gd name="connsiteY105-3292" fmla="*/ 717 h 759"/>
                <a:gd name="connsiteX106-3293" fmla="*/ 527 w 732"/>
                <a:gd name="connsiteY106-3294" fmla="*/ 706 h 759"/>
                <a:gd name="connsiteX107-3295" fmla="*/ 517 w 732"/>
                <a:gd name="connsiteY107-3296" fmla="*/ 696 h 759"/>
                <a:gd name="connsiteX108-3297" fmla="*/ 501 w 732"/>
                <a:gd name="connsiteY108-3298" fmla="*/ 685 h 759"/>
                <a:gd name="connsiteX109-3299" fmla="*/ 469 w 732"/>
                <a:gd name="connsiteY109-3300" fmla="*/ 659 h 759"/>
                <a:gd name="connsiteX110-3301" fmla="*/ 443 w 732"/>
                <a:gd name="connsiteY110-3302" fmla="*/ 632 h 759"/>
                <a:gd name="connsiteX111-3303" fmla="*/ 432 w 732"/>
                <a:gd name="connsiteY111-3304" fmla="*/ 622 h 759"/>
                <a:gd name="connsiteX112-3305" fmla="*/ 422 w 732"/>
                <a:gd name="connsiteY112-3306" fmla="*/ 606 h 759"/>
                <a:gd name="connsiteX113-3307" fmla="*/ 411 w 732"/>
                <a:gd name="connsiteY113-3308" fmla="*/ 590 h 759"/>
                <a:gd name="connsiteX114-3309" fmla="*/ 401 w 732"/>
                <a:gd name="connsiteY114-3310" fmla="*/ 574 h 759"/>
                <a:gd name="connsiteX115-3311" fmla="*/ 395 w 732"/>
                <a:gd name="connsiteY115-3312" fmla="*/ 559 h 759"/>
                <a:gd name="connsiteX116-3313" fmla="*/ 385 w 732"/>
                <a:gd name="connsiteY116-3314" fmla="*/ 543 h 759"/>
                <a:gd name="connsiteX117-3315" fmla="*/ 380 w 732"/>
                <a:gd name="connsiteY117-3316" fmla="*/ 527 h 759"/>
                <a:gd name="connsiteX118-3317" fmla="*/ 369 w 732"/>
                <a:gd name="connsiteY118-3318" fmla="*/ 511 h 759"/>
                <a:gd name="connsiteX119-3319" fmla="*/ 364 w 732"/>
                <a:gd name="connsiteY119-3320" fmla="*/ 501 h 759"/>
                <a:gd name="connsiteX120-3321" fmla="*/ 364 w 732"/>
                <a:gd name="connsiteY120-3322" fmla="*/ 485 h 759"/>
                <a:gd name="connsiteX121-3323" fmla="*/ 359 w 732"/>
                <a:gd name="connsiteY121-3324" fmla="*/ 469 h 759"/>
                <a:gd name="connsiteX122-3325" fmla="*/ 359 w 732"/>
                <a:gd name="connsiteY122-3326" fmla="*/ 453 h 759"/>
                <a:gd name="connsiteX123-3327" fmla="*/ 353 w 732"/>
                <a:gd name="connsiteY123-3328" fmla="*/ 422 h 759"/>
                <a:gd name="connsiteX124-3329" fmla="*/ 348 w 732"/>
                <a:gd name="connsiteY124-3330" fmla="*/ 385 h 759"/>
                <a:gd name="connsiteX125-3331" fmla="*/ 348 w 732"/>
                <a:gd name="connsiteY125-3332" fmla="*/ 353 h 759"/>
                <a:gd name="connsiteX126-3333" fmla="*/ 348 w 732"/>
                <a:gd name="connsiteY126-3334" fmla="*/ 316 h 759"/>
                <a:gd name="connsiteX127-3335" fmla="*/ 348 w 732"/>
                <a:gd name="connsiteY127-3336" fmla="*/ 279 h 759"/>
                <a:gd name="connsiteX128-3337" fmla="*/ 348 w 732"/>
                <a:gd name="connsiteY128-3338" fmla="*/ 243 h 759"/>
                <a:gd name="connsiteX129-3339" fmla="*/ 353 w 732"/>
                <a:gd name="connsiteY129-3340" fmla="*/ 200 h 759"/>
                <a:gd name="connsiteX130-3341" fmla="*/ 359 w 732"/>
                <a:gd name="connsiteY130-3342" fmla="*/ 158 h 759"/>
                <a:gd name="connsiteX131-3343" fmla="*/ 359 w 732"/>
                <a:gd name="connsiteY131-3344" fmla="*/ 142 h 759"/>
                <a:gd name="connsiteX132-3345" fmla="*/ 359 w 732"/>
                <a:gd name="connsiteY132-3346" fmla="*/ 127 h 759"/>
                <a:gd name="connsiteX133-3347" fmla="*/ 359 w 732"/>
                <a:gd name="connsiteY133-3348" fmla="*/ 111 h 759"/>
                <a:gd name="connsiteX134-3349" fmla="*/ 364 w 732"/>
                <a:gd name="connsiteY134-3350" fmla="*/ 100 h 759"/>
                <a:gd name="connsiteX135-3351" fmla="*/ 364 w 732"/>
                <a:gd name="connsiteY135-3352" fmla="*/ 90 h 759"/>
                <a:gd name="connsiteX136-3353" fmla="*/ 364 w 732"/>
                <a:gd name="connsiteY136-3354" fmla="*/ 85 h 759"/>
                <a:gd name="connsiteX137-3355" fmla="*/ 364 w 732"/>
                <a:gd name="connsiteY137-3356" fmla="*/ 79 h 759"/>
                <a:gd name="connsiteX138-3357" fmla="*/ 359 w 732"/>
                <a:gd name="connsiteY138-3358" fmla="*/ 74 h 759"/>
                <a:gd name="connsiteX139-3359" fmla="*/ 359 w 732"/>
                <a:gd name="connsiteY139-3360" fmla="*/ 74 h 759"/>
                <a:gd name="connsiteX140-3361" fmla="*/ 353 w 732"/>
                <a:gd name="connsiteY140-3362" fmla="*/ 74 h 759"/>
                <a:gd name="connsiteX141-3363" fmla="*/ 348 w 732"/>
                <a:gd name="connsiteY141-3364" fmla="*/ 74 h 759"/>
                <a:gd name="connsiteX142-3365" fmla="*/ 337 w 732"/>
                <a:gd name="connsiteY142-3366" fmla="*/ 79 h 759"/>
                <a:gd name="connsiteX143-3367" fmla="*/ 327 w 732"/>
                <a:gd name="connsiteY143-3368" fmla="*/ 79 h 759"/>
                <a:gd name="connsiteX144-3369" fmla="*/ 311 w 732"/>
                <a:gd name="connsiteY144-3370" fmla="*/ 85 h 759"/>
                <a:gd name="connsiteX145-3371" fmla="*/ 295 w 732"/>
                <a:gd name="connsiteY145-3372" fmla="*/ 90 h 759"/>
                <a:gd name="connsiteX146-3373" fmla="*/ 279 w 732"/>
                <a:gd name="connsiteY146-3374" fmla="*/ 95 h 759"/>
                <a:gd name="connsiteX147-3375" fmla="*/ 243 w 732"/>
                <a:gd name="connsiteY147-3376" fmla="*/ 106 h 759"/>
                <a:gd name="connsiteX148-3377" fmla="*/ 206 w 732"/>
                <a:gd name="connsiteY148-3378" fmla="*/ 116 h 759"/>
                <a:gd name="connsiteX149-3379" fmla="*/ 169 w 732"/>
                <a:gd name="connsiteY149-3380" fmla="*/ 127 h 759"/>
                <a:gd name="connsiteX150-3381" fmla="*/ 132 w 732"/>
                <a:gd name="connsiteY150-3382" fmla="*/ 137 h 759"/>
                <a:gd name="connsiteX151-3383" fmla="*/ 111 w 732"/>
                <a:gd name="connsiteY151-3384" fmla="*/ 142 h 759"/>
                <a:gd name="connsiteX152-3385" fmla="*/ 95 w 732"/>
                <a:gd name="connsiteY152-3386" fmla="*/ 142 h 759"/>
                <a:gd name="connsiteX153-3387" fmla="*/ 79 w 732"/>
                <a:gd name="connsiteY153-3388" fmla="*/ 148 h 759"/>
                <a:gd name="connsiteX154-3389" fmla="*/ 69 w 732"/>
                <a:gd name="connsiteY154-3390" fmla="*/ 148 h 759"/>
                <a:gd name="connsiteX155-3391" fmla="*/ 58 w 732"/>
                <a:gd name="connsiteY155-3392" fmla="*/ 153 h 759"/>
                <a:gd name="connsiteX156-3393" fmla="*/ 48 w 732"/>
                <a:gd name="connsiteY156-3394" fmla="*/ 153 h 759"/>
                <a:gd name="connsiteX157-3395" fmla="*/ 42 w 732"/>
                <a:gd name="connsiteY157-3396" fmla="*/ 153 h 759"/>
                <a:gd name="connsiteX158-3397" fmla="*/ 37 w 732"/>
                <a:gd name="connsiteY158-3398" fmla="*/ 153 h 759"/>
                <a:gd name="connsiteX159-3399" fmla="*/ 27 w 732"/>
                <a:gd name="connsiteY159-3400" fmla="*/ 153 h 759"/>
                <a:gd name="connsiteX160-3401" fmla="*/ 16 w 732"/>
                <a:gd name="connsiteY160-3402" fmla="*/ 148 h 759"/>
                <a:gd name="connsiteX161-3403" fmla="*/ 6 w 732"/>
                <a:gd name="connsiteY161-3404" fmla="*/ 142 h 759"/>
                <a:gd name="connsiteX162-3405" fmla="*/ 0 w 732"/>
                <a:gd name="connsiteY162-3406" fmla="*/ 137 h 759"/>
                <a:gd name="connsiteX163-3407" fmla="*/ 16 w 732"/>
                <a:gd name="connsiteY163-3408" fmla="*/ 106 h 759"/>
                <a:gd name="connsiteX164-3409" fmla="*/ 27 w 732"/>
                <a:gd name="connsiteY164-3410" fmla="*/ 100 h 759"/>
                <a:gd name="connsiteX165-3411" fmla="*/ 53 w 732"/>
                <a:gd name="connsiteY165-3412" fmla="*/ 100 h 759"/>
                <a:gd name="connsiteX166-3413" fmla="*/ 85 w 732"/>
                <a:gd name="connsiteY166-3414" fmla="*/ 95 h 759"/>
                <a:gd name="connsiteX167-3415" fmla="*/ 100 w 732"/>
                <a:gd name="connsiteY167-3416" fmla="*/ 95 h 759"/>
                <a:gd name="connsiteX168-3417" fmla="*/ 116 w 732"/>
                <a:gd name="connsiteY168-3418" fmla="*/ 90 h 759"/>
                <a:gd name="connsiteX169-3419" fmla="*/ 137 w 732"/>
                <a:gd name="connsiteY169-3420" fmla="*/ 85 h 759"/>
                <a:gd name="connsiteX170-3421" fmla="*/ 158 w 732"/>
                <a:gd name="connsiteY170-3422" fmla="*/ 85 h 759"/>
                <a:gd name="connsiteX171-3423" fmla="*/ 195 w 732"/>
                <a:gd name="connsiteY171-3424" fmla="*/ 74 h 759"/>
                <a:gd name="connsiteX172-3425" fmla="*/ 232 w 732"/>
                <a:gd name="connsiteY172-3426" fmla="*/ 69 h 759"/>
                <a:gd name="connsiteX173-3427" fmla="*/ 264 w 732"/>
                <a:gd name="connsiteY173-3428" fmla="*/ 58 h 759"/>
                <a:gd name="connsiteX174-3429" fmla="*/ 295 w 732"/>
                <a:gd name="connsiteY174-3430" fmla="*/ 48 h 759"/>
                <a:gd name="connsiteX175-3431" fmla="*/ 311 w 732"/>
                <a:gd name="connsiteY175-3432" fmla="*/ 42 h 759"/>
                <a:gd name="connsiteX176-3433" fmla="*/ 327 w 732"/>
                <a:gd name="connsiteY176-3434" fmla="*/ 37 h 759"/>
                <a:gd name="connsiteX177-3435" fmla="*/ 337 w 732"/>
                <a:gd name="connsiteY177-3436" fmla="*/ 37 h 759"/>
                <a:gd name="connsiteX178-3437" fmla="*/ 348 w 732"/>
                <a:gd name="connsiteY178-3438" fmla="*/ 32 h 759"/>
                <a:gd name="connsiteX179-3439" fmla="*/ 353 w 732"/>
                <a:gd name="connsiteY179-3440" fmla="*/ 27 h 759"/>
                <a:gd name="connsiteX180-3441" fmla="*/ 359 w 732"/>
                <a:gd name="connsiteY180-3442" fmla="*/ 21 h 759"/>
                <a:gd name="connsiteX181-3443" fmla="*/ 364 w 732"/>
                <a:gd name="connsiteY181-3444" fmla="*/ 16 h 759"/>
                <a:gd name="connsiteX182-3445" fmla="*/ 369 w 732"/>
                <a:gd name="connsiteY182-3446" fmla="*/ 11 h 759"/>
                <a:gd name="connsiteX183-3447" fmla="*/ 374 w 732"/>
                <a:gd name="connsiteY183-3448" fmla="*/ 6 h 759"/>
                <a:gd name="connsiteX184-3449" fmla="*/ 380 w 732"/>
                <a:gd name="connsiteY184-3450" fmla="*/ 0 h 759"/>
                <a:gd name="connsiteX185-3451" fmla="*/ 385 w 732"/>
                <a:gd name="connsiteY185-3452" fmla="*/ 0 h 759"/>
                <a:gd name="connsiteX186-3453" fmla="*/ 390 w 732"/>
                <a:gd name="connsiteY186-3454" fmla="*/ 0 h 759"/>
                <a:gd name="connsiteX187-3455" fmla="*/ 390 w 732"/>
                <a:gd name="connsiteY187-3456" fmla="*/ 0 h 759"/>
                <a:gd name="connsiteX0-3457" fmla="*/ 390 w 732"/>
                <a:gd name="connsiteY0-3458" fmla="*/ 0 h 759"/>
                <a:gd name="connsiteX1-3459" fmla="*/ 401 w 732"/>
                <a:gd name="connsiteY1-3460" fmla="*/ 0 h 759"/>
                <a:gd name="connsiteX2-3461" fmla="*/ 411 w 732"/>
                <a:gd name="connsiteY2-3462" fmla="*/ 6 h 759"/>
                <a:gd name="connsiteX3-3463" fmla="*/ 422 w 732"/>
                <a:gd name="connsiteY3-3464" fmla="*/ 11 h 759"/>
                <a:gd name="connsiteX4-3465" fmla="*/ 438 w 732"/>
                <a:gd name="connsiteY4-3466" fmla="*/ 21 h 759"/>
                <a:gd name="connsiteX5-3467" fmla="*/ 448 w 732"/>
                <a:gd name="connsiteY5-3468" fmla="*/ 32 h 759"/>
                <a:gd name="connsiteX6-3469" fmla="*/ 459 w 732"/>
                <a:gd name="connsiteY6-3470" fmla="*/ 37 h 759"/>
                <a:gd name="connsiteX7-3471" fmla="*/ 459 w 732"/>
                <a:gd name="connsiteY7-3472" fmla="*/ 42 h 759"/>
                <a:gd name="connsiteX8-3473" fmla="*/ 464 w 732"/>
                <a:gd name="connsiteY8-3474" fmla="*/ 42 h 759"/>
                <a:gd name="connsiteX9-3475" fmla="*/ 464 w 732"/>
                <a:gd name="connsiteY9-3476" fmla="*/ 48 h 759"/>
                <a:gd name="connsiteX10-3477" fmla="*/ 464 w 732"/>
                <a:gd name="connsiteY10-3478" fmla="*/ 48 h 759"/>
                <a:gd name="connsiteX11-3479" fmla="*/ 464 w 732"/>
                <a:gd name="connsiteY11-3480" fmla="*/ 53 h 759"/>
                <a:gd name="connsiteX12-3481" fmla="*/ 459 w 732"/>
                <a:gd name="connsiteY12-3482" fmla="*/ 58 h 759"/>
                <a:gd name="connsiteX13-3483" fmla="*/ 453 w 732"/>
                <a:gd name="connsiteY13-3484" fmla="*/ 63 h 759"/>
                <a:gd name="connsiteX14-3485" fmla="*/ 443 w 732"/>
                <a:gd name="connsiteY14-3486" fmla="*/ 69 h 759"/>
                <a:gd name="connsiteX15-3487" fmla="*/ 438 w 732"/>
                <a:gd name="connsiteY15-3488" fmla="*/ 74 h 759"/>
                <a:gd name="connsiteX16-3489" fmla="*/ 432 w 732"/>
                <a:gd name="connsiteY16-3490" fmla="*/ 79 h 759"/>
                <a:gd name="connsiteX17-3491" fmla="*/ 432 w 732"/>
                <a:gd name="connsiteY17-3492" fmla="*/ 90 h 759"/>
                <a:gd name="connsiteX18-3493" fmla="*/ 427 w 732"/>
                <a:gd name="connsiteY18-3494" fmla="*/ 100 h 759"/>
                <a:gd name="connsiteX19-3495" fmla="*/ 422 w 732"/>
                <a:gd name="connsiteY19-3496" fmla="*/ 116 h 759"/>
                <a:gd name="connsiteX20-3497" fmla="*/ 416 w 732"/>
                <a:gd name="connsiteY20-3498" fmla="*/ 137 h 759"/>
                <a:gd name="connsiteX21-3499" fmla="*/ 411 w 732"/>
                <a:gd name="connsiteY21-3500" fmla="*/ 158 h 759"/>
                <a:gd name="connsiteX22-3501" fmla="*/ 411 w 732"/>
                <a:gd name="connsiteY22-3502" fmla="*/ 179 h 759"/>
                <a:gd name="connsiteX23-3503" fmla="*/ 406 w 732"/>
                <a:gd name="connsiteY23-3504" fmla="*/ 206 h 759"/>
                <a:gd name="connsiteX24-3505" fmla="*/ 401 w 732"/>
                <a:gd name="connsiteY24-3506" fmla="*/ 227 h 759"/>
                <a:gd name="connsiteX25-3507" fmla="*/ 401 w 732"/>
                <a:gd name="connsiteY25-3508" fmla="*/ 248 h 759"/>
                <a:gd name="connsiteX26-3509" fmla="*/ 395 w 732"/>
                <a:gd name="connsiteY26-3510" fmla="*/ 264 h 759"/>
                <a:gd name="connsiteX27-3511" fmla="*/ 395 w 732"/>
                <a:gd name="connsiteY27-3512" fmla="*/ 285 h 759"/>
                <a:gd name="connsiteX28-3513" fmla="*/ 390 w 732"/>
                <a:gd name="connsiteY28-3514" fmla="*/ 300 h 759"/>
                <a:gd name="connsiteX29-3515" fmla="*/ 390 w 732"/>
                <a:gd name="connsiteY29-3516" fmla="*/ 311 h 759"/>
                <a:gd name="connsiteX30-3517" fmla="*/ 390 w 732"/>
                <a:gd name="connsiteY30-3518" fmla="*/ 322 h 759"/>
                <a:gd name="connsiteX31-3519" fmla="*/ 390 w 732"/>
                <a:gd name="connsiteY31-3520" fmla="*/ 343 h 759"/>
                <a:gd name="connsiteX32-3521" fmla="*/ 395 w 732"/>
                <a:gd name="connsiteY32-3522" fmla="*/ 369 h 759"/>
                <a:gd name="connsiteX33-3523" fmla="*/ 401 w 732"/>
                <a:gd name="connsiteY33-3524" fmla="*/ 411 h 759"/>
                <a:gd name="connsiteX34-3525" fmla="*/ 401 w 732"/>
                <a:gd name="connsiteY34-3526" fmla="*/ 437 h 759"/>
                <a:gd name="connsiteX35-3527" fmla="*/ 406 w 732"/>
                <a:gd name="connsiteY35-3528" fmla="*/ 464 h 759"/>
                <a:gd name="connsiteX36-3529" fmla="*/ 416 w 732"/>
                <a:gd name="connsiteY36-3530" fmla="*/ 490 h 759"/>
                <a:gd name="connsiteX37-3531" fmla="*/ 422 w 732"/>
                <a:gd name="connsiteY37-3532" fmla="*/ 506 h 759"/>
                <a:gd name="connsiteX38-3533" fmla="*/ 427 w 732"/>
                <a:gd name="connsiteY38-3534" fmla="*/ 516 h 759"/>
                <a:gd name="connsiteX39-3535" fmla="*/ 443 w 732"/>
                <a:gd name="connsiteY39-3536" fmla="*/ 543 h 759"/>
                <a:gd name="connsiteX40-3537" fmla="*/ 459 w 732"/>
                <a:gd name="connsiteY40-3538" fmla="*/ 564 h 759"/>
                <a:gd name="connsiteX41-3539" fmla="*/ 474 w 732"/>
                <a:gd name="connsiteY41-3540" fmla="*/ 585 h 759"/>
                <a:gd name="connsiteX42-3541" fmla="*/ 485 w 732"/>
                <a:gd name="connsiteY42-3542" fmla="*/ 595 h 759"/>
                <a:gd name="connsiteX43-3543" fmla="*/ 495 w 732"/>
                <a:gd name="connsiteY43-3544" fmla="*/ 601 h 759"/>
                <a:gd name="connsiteX44-3545" fmla="*/ 517 w 732"/>
                <a:gd name="connsiteY44-3546" fmla="*/ 622 h 759"/>
                <a:gd name="connsiteX45-3547" fmla="*/ 538 w 732"/>
                <a:gd name="connsiteY45-3548" fmla="*/ 632 h 759"/>
                <a:gd name="connsiteX46-3549" fmla="*/ 559 w 732"/>
                <a:gd name="connsiteY46-3550" fmla="*/ 648 h 759"/>
                <a:gd name="connsiteX47-3551" fmla="*/ 585 w 732"/>
                <a:gd name="connsiteY47-3552" fmla="*/ 659 h 759"/>
                <a:gd name="connsiteX48-3553" fmla="*/ 596 w 732"/>
                <a:gd name="connsiteY48-3554" fmla="*/ 664 h 759"/>
                <a:gd name="connsiteX49-3555" fmla="*/ 606 w 732"/>
                <a:gd name="connsiteY49-3556" fmla="*/ 669 h 759"/>
                <a:gd name="connsiteX50-3557" fmla="*/ 617 w 732"/>
                <a:gd name="connsiteY50-3558" fmla="*/ 669 h 759"/>
                <a:gd name="connsiteX51-3559" fmla="*/ 627 w 732"/>
                <a:gd name="connsiteY51-3560" fmla="*/ 674 h 759"/>
                <a:gd name="connsiteX52-3561" fmla="*/ 632 w 732"/>
                <a:gd name="connsiteY52-3562" fmla="*/ 674 h 759"/>
                <a:gd name="connsiteX53-3563" fmla="*/ 638 w 732"/>
                <a:gd name="connsiteY53-3564" fmla="*/ 674 h 759"/>
                <a:gd name="connsiteX54-3565" fmla="*/ 648 w 732"/>
                <a:gd name="connsiteY54-3566" fmla="*/ 674 h 759"/>
                <a:gd name="connsiteX55-3567" fmla="*/ 653 w 732"/>
                <a:gd name="connsiteY55-3568" fmla="*/ 669 h 759"/>
                <a:gd name="connsiteX56-3569" fmla="*/ 653 w 732"/>
                <a:gd name="connsiteY56-3570" fmla="*/ 664 h 759"/>
                <a:gd name="connsiteX57-3571" fmla="*/ 659 w 732"/>
                <a:gd name="connsiteY57-3572" fmla="*/ 659 h 759"/>
                <a:gd name="connsiteX58-3573" fmla="*/ 664 w 732"/>
                <a:gd name="connsiteY58-3574" fmla="*/ 653 h 759"/>
                <a:gd name="connsiteX59-3575" fmla="*/ 664 w 732"/>
                <a:gd name="connsiteY59-3576" fmla="*/ 643 h 759"/>
                <a:gd name="connsiteX60-3577" fmla="*/ 669 w 732"/>
                <a:gd name="connsiteY60-3578" fmla="*/ 627 h 759"/>
                <a:gd name="connsiteX61-3579" fmla="*/ 675 w 732"/>
                <a:gd name="connsiteY61-3580" fmla="*/ 611 h 759"/>
                <a:gd name="connsiteX62-3581" fmla="*/ 680 w 732"/>
                <a:gd name="connsiteY62-3582" fmla="*/ 595 h 759"/>
                <a:gd name="connsiteX63-3583" fmla="*/ 680 w 732"/>
                <a:gd name="connsiteY63-3584" fmla="*/ 580 h 759"/>
                <a:gd name="connsiteX64-3585" fmla="*/ 685 w 732"/>
                <a:gd name="connsiteY64-3586" fmla="*/ 564 h 759"/>
                <a:gd name="connsiteX65-3587" fmla="*/ 690 w 732"/>
                <a:gd name="connsiteY65-3588" fmla="*/ 553 h 759"/>
                <a:gd name="connsiteX66-3589" fmla="*/ 696 w 732"/>
                <a:gd name="connsiteY66-3590" fmla="*/ 543 h 759"/>
                <a:gd name="connsiteX67-3591" fmla="*/ 696 w 732"/>
                <a:gd name="connsiteY67-3592" fmla="*/ 538 h 759"/>
                <a:gd name="connsiteX68-3593" fmla="*/ 701 w 732"/>
                <a:gd name="connsiteY68-3594" fmla="*/ 527 h 759"/>
                <a:gd name="connsiteX69-3595" fmla="*/ 701 w 732"/>
                <a:gd name="connsiteY69-3596" fmla="*/ 527 h 759"/>
                <a:gd name="connsiteX70-3597" fmla="*/ 706 w 732"/>
                <a:gd name="connsiteY70-3598" fmla="*/ 527 h 759"/>
                <a:gd name="connsiteX71-3599" fmla="*/ 706 w 732"/>
                <a:gd name="connsiteY71-3600" fmla="*/ 527 h 759"/>
                <a:gd name="connsiteX72-3601" fmla="*/ 706 w 732"/>
                <a:gd name="connsiteY72-3602" fmla="*/ 532 h 759"/>
                <a:gd name="connsiteX73-3603" fmla="*/ 706 w 732"/>
                <a:gd name="connsiteY73-3604" fmla="*/ 538 h 759"/>
                <a:gd name="connsiteX74-3605" fmla="*/ 711 w 732"/>
                <a:gd name="connsiteY74-3606" fmla="*/ 543 h 759"/>
                <a:gd name="connsiteX75-3607" fmla="*/ 711 w 732"/>
                <a:gd name="connsiteY75-3608" fmla="*/ 559 h 759"/>
                <a:gd name="connsiteX76-3609" fmla="*/ 711 w 732"/>
                <a:gd name="connsiteY76-3610" fmla="*/ 569 h 759"/>
                <a:gd name="connsiteX77-3611" fmla="*/ 711 w 732"/>
                <a:gd name="connsiteY77-3612" fmla="*/ 585 h 759"/>
                <a:gd name="connsiteX78-3613" fmla="*/ 711 w 732"/>
                <a:gd name="connsiteY78-3614" fmla="*/ 601 h 759"/>
                <a:gd name="connsiteX79-3615" fmla="*/ 711 w 732"/>
                <a:gd name="connsiteY79-3616" fmla="*/ 622 h 759"/>
                <a:gd name="connsiteX80-3617" fmla="*/ 711 w 732"/>
                <a:gd name="connsiteY80-3618" fmla="*/ 638 h 759"/>
                <a:gd name="connsiteX81-3619" fmla="*/ 711 w 732"/>
                <a:gd name="connsiteY81-3620" fmla="*/ 653 h 759"/>
                <a:gd name="connsiteX82-3621" fmla="*/ 717 w 732"/>
                <a:gd name="connsiteY82-3622" fmla="*/ 669 h 759"/>
                <a:gd name="connsiteX83-3623" fmla="*/ 717 w 732"/>
                <a:gd name="connsiteY83-3624" fmla="*/ 685 h 759"/>
                <a:gd name="connsiteX84-3625" fmla="*/ 722 w 732"/>
                <a:gd name="connsiteY84-3626" fmla="*/ 696 h 759"/>
                <a:gd name="connsiteX85-3627" fmla="*/ 722 w 732"/>
                <a:gd name="connsiteY85-3628" fmla="*/ 706 h 759"/>
                <a:gd name="connsiteX86-3629" fmla="*/ 727 w 732"/>
                <a:gd name="connsiteY86-3630" fmla="*/ 717 h 759"/>
                <a:gd name="connsiteX87-3631" fmla="*/ 727 w 732"/>
                <a:gd name="connsiteY87-3632" fmla="*/ 722 h 759"/>
                <a:gd name="connsiteX88-3633" fmla="*/ 732 w 732"/>
                <a:gd name="connsiteY88-3634" fmla="*/ 732 h 759"/>
                <a:gd name="connsiteX89-3635" fmla="*/ 732 w 732"/>
                <a:gd name="connsiteY89-3636" fmla="*/ 738 h 759"/>
                <a:gd name="connsiteX90-3637" fmla="*/ 732 w 732"/>
                <a:gd name="connsiteY90-3638" fmla="*/ 743 h 759"/>
                <a:gd name="connsiteX91-3639" fmla="*/ 732 w 732"/>
                <a:gd name="connsiteY91-3640" fmla="*/ 748 h 759"/>
                <a:gd name="connsiteX92-3641" fmla="*/ 727 w 732"/>
                <a:gd name="connsiteY92-3642" fmla="*/ 753 h 759"/>
                <a:gd name="connsiteX93-3643" fmla="*/ 722 w 732"/>
                <a:gd name="connsiteY93-3644" fmla="*/ 759 h 759"/>
                <a:gd name="connsiteX94-3645" fmla="*/ 711 w 732"/>
                <a:gd name="connsiteY94-3646" fmla="*/ 759 h 759"/>
                <a:gd name="connsiteX95-3647" fmla="*/ 701 w 732"/>
                <a:gd name="connsiteY95-3648" fmla="*/ 759 h 759"/>
                <a:gd name="connsiteX96-3649" fmla="*/ 685 w 732"/>
                <a:gd name="connsiteY96-3650" fmla="*/ 759 h 759"/>
                <a:gd name="connsiteX97-3651" fmla="*/ 669 w 732"/>
                <a:gd name="connsiteY97-3652" fmla="*/ 753 h 759"/>
                <a:gd name="connsiteX98-3653" fmla="*/ 648 w 732"/>
                <a:gd name="connsiteY98-3654" fmla="*/ 753 h 759"/>
                <a:gd name="connsiteX99-3655" fmla="*/ 627 w 732"/>
                <a:gd name="connsiteY99-3656" fmla="*/ 748 h 759"/>
                <a:gd name="connsiteX100-3657" fmla="*/ 606 w 732"/>
                <a:gd name="connsiteY100-3658" fmla="*/ 743 h 759"/>
                <a:gd name="connsiteX101-3659" fmla="*/ 596 w 732"/>
                <a:gd name="connsiteY101-3660" fmla="*/ 738 h 759"/>
                <a:gd name="connsiteX102-3661" fmla="*/ 585 w 732"/>
                <a:gd name="connsiteY102-3662" fmla="*/ 732 h 759"/>
                <a:gd name="connsiteX103-3663" fmla="*/ 569 w 732"/>
                <a:gd name="connsiteY103-3664" fmla="*/ 727 h 759"/>
                <a:gd name="connsiteX104-3665" fmla="*/ 559 w 732"/>
                <a:gd name="connsiteY104-3666" fmla="*/ 722 h 759"/>
                <a:gd name="connsiteX105-3667" fmla="*/ 543 w 732"/>
                <a:gd name="connsiteY105-3668" fmla="*/ 717 h 759"/>
                <a:gd name="connsiteX106-3669" fmla="*/ 527 w 732"/>
                <a:gd name="connsiteY106-3670" fmla="*/ 706 h 759"/>
                <a:gd name="connsiteX107-3671" fmla="*/ 517 w 732"/>
                <a:gd name="connsiteY107-3672" fmla="*/ 696 h 759"/>
                <a:gd name="connsiteX108-3673" fmla="*/ 501 w 732"/>
                <a:gd name="connsiteY108-3674" fmla="*/ 685 h 759"/>
                <a:gd name="connsiteX109-3675" fmla="*/ 469 w 732"/>
                <a:gd name="connsiteY109-3676" fmla="*/ 659 h 759"/>
                <a:gd name="connsiteX110-3677" fmla="*/ 443 w 732"/>
                <a:gd name="connsiteY110-3678" fmla="*/ 632 h 759"/>
                <a:gd name="connsiteX111-3679" fmla="*/ 432 w 732"/>
                <a:gd name="connsiteY111-3680" fmla="*/ 622 h 759"/>
                <a:gd name="connsiteX112-3681" fmla="*/ 422 w 732"/>
                <a:gd name="connsiteY112-3682" fmla="*/ 606 h 759"/>
                <a:gd name="connsiteX113-3683" fmla="*/ 411 w 732"/>
                <a:gd name="connsiteY113-3684" fmla="*/ 590 h 759"/>
                <a:gd name="connsiteX114-3685" fmla="*/ 401 w 732"/>
                <a:gd name="connsiteY114-3686" fmla="*/ 574 h 759"/>
                <a:gd name="connsiteX115-3687" fmla="*/ 395 w 732"/>
                <a:gd name="connsiteY115-3688" fmla="*/ 559 h 759"/>
                <a:gd name="connsiteX116-3689" fmla="*/ 385 w 732"/>
                <a:gd name="connsiteY116-3690" fmla="*/ 543 h 759"/>
                <a:gd name="connsiteX117-3691" fmla="*/ 380 w 732"/>
                <a:gd name="connsiteY117-3692" fmla="*/ 527 h 759"/>
                <a:gd name="connsiteX118-3693" fmla="*/ 369 w 732"/>
                <a:gd name="connsiteY118-3694" fmla="*/ 511 h 759"/>
                <a:gd name="connsiteX119-3695" fmla="*/ 364 w 732"/>
                <a:gd name="connsiteY119-3696" fmla="*/ 501 h 759"/>
                <a:gd name="connsiteX120-3697" fmla="*/ 364 w 732"/>
                <a:gd name="connsiteY120-3698" fmla="*/ 485 h 759"/>
                <a:gd name="connsiteX121-3699" fmla="*/ 359 w 732"/>
                <a:gd name="connsiteY121-3700" fmla="*/ 469 h 759"/>
                <a:gd name="connsiteX122-3701" fmla="*/ 359 w 732"/>
                <a:gd name="connsiteY122-3702" fmla="*/ 453 h 759"/>
                <a:gd name="connsiteX123-3703" fmla="*/ 353 w 732"/>
                <a:gd name="connsiteY123-3704" fmla="*/ 422 h 759"/>
                <a:gd name="connsiteX124-3705" fmla="*/ 348 w 732"/>
                <a:gd name="connsiteY124-3706" fmla="*/ 385 h 759"/>
                <a:gd name="connsiteX125-3707" fmla="*/ 348 w 732"/>
                <a:gd name="connsiteY125-3708" fmla="*/ 353 h 759"/>
                <a:gd name="connsiteX126-3709" fmla="*/ 348 w 732"/>
                <a:gd name="connsiteY126-3710" fmla="*/ 316 h 759"/>
                <a:gd name="connsiteX127-3711" fmla="*/ 348 w 732"/>
                <a:gd name="connsiteY127-3712" fmla="*/ 279 h 759"/>
                <a:gd name="connsiteX128-3713" fmla="*/ 348 w 732"/>
                <a:gd name="connsiteY128-3714" fmla="*/ 243 h 759"/>
                <a:gd name="connsiteX129-3715" fmla="*/ 353 w 732"/>
                <a:gd name="connsiteY129-3716" fmla="*/ 200 h 759"/>
                <a:gd name="connsiteX130-3717" fmla="*/ 359 w 732"/>
                <a:gd name="connsiteY130-3718" fmla="*/ 158 h 759"/>
                <a:gd name="connsiteX131-3719" fmla="*/ 359 w 732"/>
                <a:gd name="connsiteY131-3720" fmla="*/ 142 h 759"/>
                <a:gd name="connsiteX132-3721" fmla="*/ 359 w 732"/>
                <a:gd name="connsiteY132-3722" fmla="*/ 127 h 759"/>
                <a:gd name="connsiteX133-3723" fmla="*/ 359 w 732"/>
                <a:gd name="connsiteY133-3724" fmla="*/ 111 h 759"/>
                <a:gd name="connsiteX134-3725" fmla="*/ 364 w 732"/>
                <a:gd name="connsiteY134-3726" fmla="*/ 100 h 759"/>
                <a:gd name="connsiteX135-3727" fmla="*/ 364 w 732"/>
                <a:gd name="connsiteY135-3728" fmla="*/ 90 h 759"/>
                <a:gd name="connsiteX136-3729" fmla="*/ 364 w 732"/>
                <a:gd name="connsiteY136-3730" fmla="*/ 85 h 759"/>
                <a:gd name="connsiteX137-3731" fmla="*/ 364 w 732"/>
                <a:gd name="connsiteY137-3732" fmla="*/ 79 h 759"/>
                <a:gd name="connsiteX138-3733" fmla="*/ 359 w 732"/>
                <a:gd name="connsiteY138-3734" fmla="*/ 74 h 759"/>
                <a:gd name="connsiteX139-3735" fmla="*/ 359 w 732"/>
                <a:gd name="connsiteY139-3736" fmla="*/ 74 h 759"/>
                <a:gd name="connsiteX140-3737" fmla="*/ 353 w 732"/>
                <a:gd name="connsiteY140-3738" fmla="*/ 74 h 759"/>
                <a:gd name="connsiteX141-3739" fmla="*/ 348 w 732"/>
                <a:gd name="connsiteY141-3740" fmla="*/ 74 h 759"/>
                <a:gd name="connsiteX142-3741" fmla="*/ 337 w 732"/>
                <a:gd name="connsiteY142-3742" fmla="*/ 79 h 759"/>
                <a:gd name="connsiteX143-3743" fmla="*/ 327 w 732"/>
                <a:gd name="connsiteY143-3744" fmla="*/ 79 h 759"/>
                <a:gd name="connsiteX144-3745" fmla="*/ 311 w 732"/>
                <a:gd name="connsiteY144-3746" fmla="*/ 85 h 759"/>
                <a:gd name="connsiteX145-3747" fmla="*/ 295 w 732"/>
                <a:gd name="connsiteY145-3748" fmla="*/ 90 h 759"/>
                <a:gd name="connsiteX146-3749" fmla="*/ 279 w 732"/>
                <a:gd name="connsiteY146-3750" fmla="*/ 95 h 759"/>
                <a:gd name="connsiteX147-3751" fmla="*/ 243 w 732"/>
                <a:gd name="connsiteY147-3752" fmla="*/ 106 h 759"/>
                <a:gd name="connsiteX148-3753" fmla="*/ 206 w 732"/>
                <a:gd name="connsiteY148-3754" fmla="*/ 116 h 759"/>
                <a:gd name="connsiteX149-3755" fmla="*/ 169 w 732"/>
                <a:gd name="connsiteY149-3756" fmla="*/ 127 h 759"/>
                <a:gd name="connsiteX150-3757" fmla="*/ 132 w 732"/>
                <a:gd name="connsiteY150-3758" fmla="*/ 137 h 759"/>
                <a:gd name="connsiteX151-3759" fmla="*/ 111 w 732"/>
                <a:gd name="connsiteY151-3760" fmla="*/ 142 h 759"/>
                <a:gd name="connsiteX152-3761" fmla="*/ 95 w 732"/>
                <a:gd name="connsiteY152-3762" fmla="*/ 142 h 759"/>
                <a:gd name="connsiteX153-3763" fmla="*/ 79 w 732"/>
                <a:gd name="connsiteY153-3764" fmla="*/ 148 h 759"/>
                <a:gd name="connsiteX154-3765" fmla="*/ 69 w 732"/>
                <a:gd name="connsiteY154-3766" fmla="*/ 148 h 759"/>
                <a:gd name="connsiteX155-3767" fmla="*/ 58 w 732"/>
                <a:gd name="connsiteY155-3768" fmla="*/ 153 h 759"/>
                <a:gd name="connsiteX156-3769" fmla="*/ 48 w 732"/>
                <a:gd name="connsiteY156-3770" fmla="*/ 153 h 759"/>
                <a:gd name="connsiteX157-3771" fmla="*/ 42 w 732"/>
                <a:gd name="connsiteY157-3772" fmla="*/ 153 h 759"/>
                <a:gd name="connsiteX158-3773" fmla="*/ 37 w 732"/>
                <a:gd name="connsiteY158-3774" fmla="*/ 153 h 759"/>
                <a:gd name="connsiteX159-3775" fmla="*/ 16 w 732"/>
                <a:gd name="connsiteY159-3776" fmla="*/ 148 h 759"/>
                <a:gd name="connsiteX160-3777" fmla="*/ 6 w 732"/>
                <a:gd name="connsiteY160-3778" fmla="*/ 142 h 759"/>
                <a:gd name="connsiteX161-3779" fmla="*/ 0 w 732"/>
                <a:gd name="connsiteY161-3780" fmla="*/ 137 h 759"/>
                <a:gd name="connsiteX162-3781" fmla="*/ 16 w 732"/>
                <a:gd name="connsiteY162-3782" fmla="*/ 106 h 759"/>
                <a:gd name="connsiteX163-3783" fmla="*/ 27 w 732"/>
                <a:gd name="connsiteY163-3784" fmla="*/ 100 h 759"/>
                <a:gd name="connsiteX164-3785" fmla="*/ 53 w 732"/>
                <a:gd name="connsiteY164-3786" fmla="*/ 100 h 759"/>
                <a:gd name="connsiteX165-3787" fmla="*/ 85 w 732"/>
                <a:gd name="connsiteY165-3788" fmla="*/ 95 h 759"/>
                <a:gd name="connsiteX166-3789" fmla="*/ 100 w 732"/>
                <a:gd name="connsiteY166-3790" fmla="*/ 95 h 759"/>
                <a:gd name="connsiteX167-3791" fmla="*/ 116 w 732"/>
                <a:gd name="connsiteY167-3792" fmla="*/ 90 h 759"/>
                <a:gd name="connsiteX168-3793" fmla="*/ 137 w 732"/>
                <a:gd name="connsiteY168-3794" fmla="*/ 85 h 759"/>
                <a:gd name="connsiteX169-3795" fmla="*/ 158 w 732"/>
                <a:gd name="connsiteY169-3796" fmla="*/ 85 h 759"/>
                <a:gd name="connsiteX170-3797" fmla="*/ 195 w 732"/>
                <a:gd name="connsiteY170-3798" fmla="*/ 74 h 759"/>
                <a:gd name="connsiteX171-3799" fmla="*/ 232 w 732"/>
                <a:gd name="connsiteY171-3800" fmla="*/ 69 h 759"/>
                <a:gd name="connsiteX172-3801" fmla="*/ 264 w 732"/>
                <a:gd name="connsiteY172-3802" fmla="*/ 58 h 759"/>
                <a:gd name="connsiteX173-3803" fmla="*/ 295 w 732"/>
                <a:gd name="connsiteY173-3804" fmla="*/ 48 h 759"/>
                <a:gd name="connsiteX174-3805" fmla="*/ 311 w 732"/>
                <a:gd name="connsiteY174-3806" fmla="*/ 42 h 759"/>
                <a:gd name="connsiteX175-3807" fmla="*/ 327 w 732"/>
                <a:gd name="connsiteY175-3808" fmla="*/ 37 h 759"/>
                <a:gd name="connsiteX176-3809" fmla="*/ 337 w 732"/>
                <a:gd name="connsiteY176-3810" fmla="*/ 37 h 759"/>
                <a:gd name="connsiteX177-3811" fmla="*/ 348 w 732"/>
                <a:gd name="connsiteY177-3812" fmla="*/ 32 h 759"/>
                <a:gd name="connsiteX178-3813" fmla="*/ 353 w 732"/>
                <a:gd name="connsiteY178-3814" fmla="*/ 27 h 759"/>
                <a:gd name="connsiteX179-3815" fmla="*/ 359 w 732"/>
                <a:gd name="connsiteY179-3816" fmla="*/ 21 h 759"/>
                <a:gd name="connsiteX180-3817" fmla="*/ 364 w 732"/>
                <a:gd name="connsiteY180-3818" fmla="*/ 16 h 759"/>
                <a:gd name="connsiteX181-3819" fmla="*/ 369 w 732"/>
                <a:gd name="connsiteY181-3820" fmla="*/ 11 h 759"/>
                <a:gd name="connsiteX182-3821" fmla="*/ 374 w 732"/>
                <a:gd name="connsiteY182-3822" fmla="*/ 6 h 759"/>
                <a:gd name="connsiteX183-3823" fmla="*/ 380 w 732"/>
                <a:gd name="connsiteY183-3824" fmla="*/ 0 h 759"/>
                <a:gd name="connsiteX184-3825" fmla="*/ 385 w 732"/>
                <a:gd name="connsiteY184-3826" fmla="*/ 0 h 759"/>
                <a:gd name="connsiteX185-3827" fmla="*/ 390 w 732"/>
                <a:gd name="connsiteY185-3828" fmla="*/ 0 h 759"/>
                <a:gd name="connsiteX186-3829" fmla="*/ 390 w 732"/>
                <a:gd name="connsiteY186-3830" fmla="*/ 0 h 759"/>
                <a:gd name="connsiteX0-3831" fmla="*/ 390 w 732"/>
                <a:gd name="connsiteY0-3832" fmla="*/ 0 h 759"/>
                <a:gd name="connsiteX1-3833" fmla="*/ 401 w 732"/>
                <a:gd name="connsiteY1-3834" fmla="*/ 0 h 759"/>
                <a:gd name="connsiteX2-3835" fmla="*/ 411 w 732"/>
                <a:gd name="connsiteY2-3836" fmla="*/ 6 h 759"/>
                <a:gd name="connsiteX3-3837" fmla="*/ 422 w 732"/>
                <a:gd name="connsiteY3-3838" fmla="*/ 11 h 759"/>
                <a:gd name="connsiteX4-3839" fmla="*/ 438 w 732"/>
                <a:gd name="connsiteY4-3840" fmla="*/ 21 h 759"/>
                <a:gd name="connsiteX5-3841" fmla="*/ 448 w 732"/>
                <a:gd name="connsiteY5-3842" fmla="*/ 32 h 759"/>
                <a:gd name="connsiteX6-3843" fmla="*/ 459 w 732"/>
                <a:gd name="connsiteY6-3844" fmla="*/ 37 h 759"/>
                <a:gd name="connsiteX7-3845" fmla="*/ 459 w 732"/>
                <a:gd name="connsiteY7-3846" fmla="*/ 42 h 759"/>
                <a:gd name="connsiteX8-3847" fmla="*/ 464 w 732"/>
                <a:gd name="connsiteY8-3848" fmla="*/ 42 h 759"/>
                <a:gd name="connsiteX9-3849" fmla="*/ 464 w 732"/>
                <a:gd name="connsiteY9-3850" fmla="*/ 48 h 759"/>
                <a:gd name="connsiteX10-3851" fmla="*/ 464 w 732"/>
                <a:gd name="connsiteY10-3852" fmla="*/ 48 h 759"/>
                <a:gd name="connsiteX11-3853" fmla="*/ 464 w 732"/>
                <a:gd name="connsiteY11-3854" fmla="*/ 53 h 759"/>
                <a:gd name="connsiteX12-3855" fmla="*/ 459 w 732"/>
                <a:gd name="connsiteY12-3856" fmla="*/ 58 h 759"/>
                <a:gd name="connsiteX13-3857" fmla="*/ 453 w 732"/>
                <a:gd name="connsiteY13-3858" fmla="*/ 63 h 759"/>
                <a:gd name="connsiteX14-3859" fmla="*/ 443 w 732"/>
                <a:gd name="connsiteY14-3860" fmla="*/ 69 h 759"/>
                <a:gd name="connsiteX15-3861" fmla="*/ 438 w 732"/>
                <a:gd name="connsiteY15-3862" fmla="*/ 74 h 759"/>
                <a:gd name="connsiteX16-3863" fmla="*/ 432 w 732"/>
                <a:gd name="connsiteY16-3864" fmla="*/ 79 h 759"/>
                <a:gd name="connsiteX17-3865" fmla="*/ 432 w 732"/>
                <a:gd name="connsiteY17-3866" fmla="*/ 90 h 759"/>
                <a:gd name="connsiteX18-3867" fmla="*/ 427 w 732"/>
                <a:gd name="connsiteY18-3868" fmla="*/ 100 h 759"/>
                <a:gd name="connsiteX19-3869" fmla="*/ 422 w 732"/>
                <a:gd name="connsiteY19-3870" fmla="*/ 116 h 759"/>
                <a:gd name="connsiteX20-3871" fmla="*/ 416 w 732"/>
                <a:gd name="connsiteY20-3872" fmla="*/ 137 h 759"/>
                <a:gd name="connsiteX21-3873" fmla="*/ 411 w 732"/>
                <a:gd name="connsiteY21-3874" fmla="*/ 158 h 759"/>
                <a:gd name="connsiteX22-3875" fmla="*/ 411 w 732"/>
                <a:gd name="connsiteY22-3876" fmla="*/ 179 h 759"/>
                <a:gd name="connsiteX23-3877" fmla="*/ 406 w 732"/>
                <a:gd name="connsiteY23-3878" fmla="*/ 206 h 759"/>
                <a:gd name="connsiteX24-3879" fmla="*/ 401 w 732"/>
                <a:gd name="connsiteY24-3880" fmla="*/ 227 h 759"/>
                <a:gd name="connsiteX25-3881" fmla="*/ 401 w 732"/>
                <a:gd name="connsiteY25-3882" fmla="*/ 248 h 759"/>
                <a:gd name="connsiteX26-3883" fmla="*/ 395 w 732"/>
                <a:gd name="connsiteY26-3884" fmla="*/ 264 h 759"/>
                <a:gd name="connsiteX27-3885" fmla="*/ 395 w 732"/>
                <a:gd name="connsiteY27-3886" fmla="*/ 285 h 759"/>
                <a:gd name="connsiteX28-3887" fmla="*/ 390 w 732"/>
                <a:gd name="connsiteY28-3888" fmla="*/ 300 h 759"/>
                <a:gd name="connsiteX29-3889" fmla="*/ 390 w 732"/>
                <a:gd name="connsiteY29-3890" fmla="*/ 311 h 759"/>
                <a:gd name="connsiteX30-3891" fmla="*/ 390 w 732"/>
                <a:gd name="connsiteY30-3892" fmla="*/ 322 h 759"/>
                <a:gd name="connsiteX31-3893" fmla="*/ 390 w 732"/>
                <a:gd name="connsiteY31-3894" fmla="*/ 343 h 759"/>
                <a:gd name="connsiteX32-3895" fmla="*/ 395 w 732"/>
                <a:gd name="connsiteY32-3896" fmla="*/ 369 h 759"/>
                <a:gd name="connsiteX33-3897" fmla="*/ 401 w 732"/>
                <a:gd name="connsiteY33-3898" fmla="*/ 411 h 759"/>
                <a:gd name="connsiteX34-3899" fmla="*/ 401 w 732"/>
                <a:gd name="connsiteY34-3900" fmla="*/ 437 h 759"/>
                <a:gd name="connsiteX35-3901" fmla="*/ 406 w 732"/>
                <a:gd name="connsiteY35-3902" fmla="*/ 464 h 759"/>
                <a:gd name="connsiteX36-3903" fmla="*/ 416 w 732"/>
                <a:gd name="connsiteY36-3904" fmla="*/ 490 h 759"/>
                <a:gd name="connsiteX37-3905" fmla="*/ 422 w 732"/>
                <a:gd name="connsiteY37-3906" fmla="*/ 506 h 759"/>
                <a:gd name="connsiteX38-3907" fmla="*/ 427 w 732"/>
                <a:gd name="connsiteY38-3908" fmla="*/ 516 h 759"/>
                <a:gd name="connsiteX39-3909" fmla="*/ 443 w 732"/>
                <a:gd name="connsiteY39-3910" fmla="*/ 543 h 759"/>
                <a:gd name="connsiteX40-3911" fmla="*/ 459 w 732"/>
                <a:gd name="connsiteY40-3912" fmla="*/ 564 h 759"/>
                <a:gd name="connsiteX41-3913" fmla="*/ 474 w 732"/>
                <a:gd name="connsiteY41-3914" fmla="*/ 585 h 759"/>
                <a:gd name="connsiteX42-3915" fmla="*/ 485 w 732"/>
                <a:gd name="connsiteY42-3916" fmla="*/ 595 h 759"/>
                <a:gd name="connsiteX43-3917" fmla="*/ 495 w 732"/>
                <a:gd name="connsiteY43-3918" fmla="*/ 601 h 759"/>
                <a:gd name="connsiteX44-3919" fmla="*/ 517 w 732"/>
                <a:gd name="connsiteY44-3920" fmla="*/ 622 h 759"/>
                <a:gd name="connsiteX45-3921" fmla="*/ 538 w 732"/>
                <a:gd name="connsiteY45-3922" fmla="*/ 632 h 759"/>
                <a:gd name="connsiteX46-3923" fmla="*/ 559 w 732"/>
                <a:gd name="connsiteY46-3924" fmla="*/ 648 h 759"/>
                <a:gd name="connsiteX47-3925" fmla="*/ 585 w 732"/>
                <a:gd name="connsiteY47-3926" fmla="*/ 659 h 759"/>
                <a:gd name="connsiteX48-3927" fmla="*/ 596 w 732"/>
                <a:gd name="connsiteY48-3928" fmla="*/ 664 h 759"/>
                <a:gd name="connsiteX49-3929" fmla="*/ 606 w 732"/>
                <a:gd name="connsiteY49-3930" fmla="*/ 669 h 759"/>
                <a:gd name="connsiteX50-3931" fmla="*/ 617 w 732"/>
                <a:gd name="connsiteY50-3932" fmla="*/ 669 h 759"/>
                <a:gd name="connsiteX51-3933" fmla="*/ 627 w 732"/>
                <a:gd name="connsiteY51-3934" fmla="*/ 674 h 759"/>
                <a:gd name="connsiteX52-3935" fmla="*/ 632 w 732"/>
                <a:gd name="connsiteY52-3936" fmla="*/ 674 h 759"/>
                <a:gd name="connsiteX53-3937" fmla="*/ 638 w 732"/>
                <a:gd name="connsiteY53-3938" fmla="*/ 674 h 759"/>
                <a:gd name="connsiteX54-3939" fmla="*/ 648 w 732"/>
                <a:gd name="connsiteY54-3940" fmla="*/ 674 h 759"/>
                <a:gd name="connsiteX55-3941" fmla="*/ 653 w 732"/>
                <a:gd name="connsiteY55-3942" fmla="*/ 669 h 759"/>
                <a:gd name="connsiteX56-3943" fmla="*/ 653 w 732"/>
                <a:gd name="connsiteY56-3944" fmla="*/ 664 h 759"/>
                <a:gd name="connsiteX57-3945" fmla="*/ 659 w 732"/>
                <a:gd name="connsiteY57-3946" fmla="*/ 659 h 759"/>
                <a:gd name="connsiteX58-3947" fmla="*/ 664 w 732"/>
                <a:gd name="connsiteY58-3948" fmla="*/ 653 h 759"/>
                <a:gd name="connsiteX59-3949" fmla="*/ 664 w 732"/>
                <a:gd name="connsiteY59-3950" fmla="*/ 643 h 759"/>
                <a:gd name="connsiteX60-3951" fmla="*/ 669 w 732"/>
                <a:gd name="connsiteY60-3952" fmla="*/ 627 h 759"/>
                <a:gd name="connsiteX61-3953" fmla="*/ 675 w 732"/>
                <a:gd name="connsiteY61-3954" fmla="*/ 611 h 759"/>
                <a:gd name="connsiteX62-3955" fmla="*/ 680 w 732"/>
                <a:gd name="connsiteY62-3956" fmla="*/ 595 h 759"/>
                <a:gd name="connsiteX63-3957" fmla="*/ 680 w 732"/>
                <a:gd name="connsiteY63-3958" fmla="*/ 580 h 759"/>
                <a:gd name="connsiteX64-3959" fmla="*/ 685 w 732"/>
                <a:gd name="connsiteY64-3960" fmla="*/ 564 h 759"/>
                <a:gd name="connsiteX65-3961" fmla="*/ 690 w 732"/>
                <a:gd name="connsiteY65-3962" fmla="*/ 553 h 759"/>
                <a:gd name="connsiteX66-3963" fmla="*/ 696 w 732"/>
                <a:gd name="connsiteY66-3964" fmla="*/ 543 h 759"/>
                <a:gd name="connsiteX67-3965" fmla="*/ 696 w 732"/>
                <a:gd name="connsiteY67-3966" fmla="*/ 538 h 759"/>
                <a:gd name="connsiteX68-3967" fmla="*/ 701 w 732"/>
                <a:gd name="connsiteY68-3968" fmla="*/ 527 h 759"/>
                <a:gd name="connsiteX69-3969" fmla="*/ 701 w 732"/>
                <a:gd name="connsiteY69-3970" fmla="*/ 527 h 759"/>
                <a:gd name="connsiteX70-3971" fmla="*/ 706 w 732"/>
                <a:gd name="connsiteY70-3972" fmla="*/ 527 h 759"/>
                <a:gd name="connsiteX71-3973" fmla="*/ 706 w 732"/>
                <a:gd name="connsiteY71-3974" fmla="*/ 527 h 759"/>
                <a:gd name="connsiteX72-3975" fmla="*/ 706 w 732"/>
                <a:gd name="connsiteY72-3976" fmla="*/ 532 h 759"/>
                <a:gd name="connsiteX73-3977" fmla="*/ 706 w 732"/>
                <a:gd name="connsiteY73-3978" fmla="*/ 538 h 759"/>
                <a:gd name="connsiteX74-3979" fmla="*/ 711 w 732"/>
                <a:gd name="connsiteY74-3980" fmla="*/ 543 h 759"/>
                <a:gd name="connsiteX75-3981" fmla="*/ 711 w 732"/>
                <a:gd name="connsiteY75-3982" fmla="*/ 559 h 759"/>
                <a:gd name="connsiteX76-3983" fmla="*/ 711 w 732"/>
                <a:gd name="connsiteY76-3984" fmla="*/ 569 h 759"/>
                <a:gd name="connsiteX77-3985" fmla="*/ 711 w 732"/>
                <a:gd name="connsiteY77-3986" fmla="*/ 585 h 759"/>
                <a:gd name="connsiteX78-3987" fmla="*/ 711 w 732"/>
                <a:gd name="connsiteY78-3988" fmla="*/ 601 h 759"/>
                <a:gd name="connsiteX79-3989" fmla="*/ 711 w 732"/>
                <a:gd name="connsiteY79-3990" fmla="*/ 622 h 759"/>
                <a:gd name="connsiteX80-3991" fmla="*/ 711 w 732"/>
                <a:gd name="connsiteY80-3992" fmla="*/ 638 h 759"/>
                <a:gd name="connsiteX81-3993" fmla="*/ 711 w 732"/>
                <a:gd name="connsiteY81-3994" fmla="*/ 653 h 759"/>
                <a:gd name="connsiteX82-3995" fmla="*/ 717 w 732"/>
                <a:gd name="connsiteY82-3996" fmla="*/ 669 h 759"/>
                <a:gd name="connsiteX83-3997" fmla="*/ 717 w 732"/>
                <a:gd name="connsiteY83-3998" fmla="*/ 685 h 759"/>
                <a:gd name="connsiteX84-3999" fmla="*/ 722 w 732"/>
                <a:gd name="connsiteY84-4000" fmla="*/ 696 h 759"/>
                <a:gd name="connsiteX85-4001" fmla="*/ 722 w 732"/>
                <a:gd name="connsiteY85-4002" fmla="*/ 706 h 759"/>
                <a:gd name="connsiteX86-4003" fmla="*/ 727 w 732"/>
                <a:gd name="connsiteY86-4004" fmla="*/ 717 h 759"/>
                <a:gd name="connsiteX87-4005" fmla="*/ 727 w 732"/>
                <a:gd name="connsiteY87-4006" fmla="*/ 722 h 759"/>
                <a:gd name="connsiteX88-4007" fmla="*/ 732 w 732"/>
                <a:gd name="connsiteY88-4008" fmla="*/ 732 h 759"/>
                <a:gd name="connsiteX89-4009" fmla="*/ 732 w 732"/>
                <a:gd name="connsiteY89-4010" fmla="*/ 738 h 759"/>
                <a:gd name="connsiteX90-4011" fmla="*/ 732 w 732"/>
                <a:gd name="connsiteY90-4012" fmla="*/ 743 h 759"/>
                <a:gd name="connsiteX91-4013" fmla="*/ 732 w 732"/>
                <a:gd name="connsiteY91-4014" fmla="*/ 748 h 759"/>
                <a:gd name="connsiteX92-4015" fmla="*/ 727 w 732"/>
                <a:gd name="connsiteY92-4016" fmla="*/ 753 h 759"/>
                <a:gd name="connsiteX93-4017" fmla="*/ 722 w 732"/>
                <a:gd name="connsiteY93-4018" fmla="*/ 759 h 759"/>
                <a:gd name="connsiteX94-4019" fmla="*/ 711 w 732"/>
                <a:gd name="connsiteY94-4020" fmla="*/ 759 h 759"/>
                <a:gd name="connsiteX95-4021" fmla="*/ 701 w 732"/>
                <a:gd name="connsiteY95-4022" fmla="*/ 759 h 759"/>
                <a:gd name="connsiteX96-4023" fmla="*/ 685 w 732"/>
                <a:gd name="connsiteY96-4024" fmla="*/ 759 h 759"/>
                <a:gd name="connsiteX97-4025" fmla="*/ 669 w 732"/>
                <a:gd name="connsiteY97-4026" fmla="*/ 753 h 759"/>
                <a:gd name="connsiteX98-4027" fmla="*/ 648 w 732"/>
                <a:gd name="connsiteY98-4028" fmla="*/ 753 h 759"/>
                <a:gd name="connsiteX99-4029" fmla="*/ 627 w 732"/>
                <a:gd name="connsiteY99-4030" fmla="*/ 748 h 759"/>
                <a:gd name="connsiteX100-4031" fmla="*/ 606 w 732"/>
                <a:gd name="connsiteY100-4032" fmla="*/ 743 h 759"/>
                <a:gd name="connsiteX101-4033" fmla="*/ 596 w 732"/>
                <a:gd name="connsiteY101-4034" fmla="*/ 738 h 759"/>
                <a:gd name="connsiteX102-4035" fmla="*/ 585 w 732"/>
                <a:gd name="connsiteY102-4036" fmla="*/ 732 h 759"/>
                <a:gd name="connsiteX103-4037" fmla="*/ 569 w 732"/>
                <a:gd name="connsiteY103-4038" fmla="*/ 727 h 759"/>
                <a:gd name="connsiteX104-4039" fmla="*/ 559 w 732"/>
                <a:gd name="connsiteY104-4040" fmla="*/ 722 h 759"/>
                <a:gd name="connsiteX105-4041" fmla="*/ 543 w 732"/>
                <a:gd name="connsiteY105-4042" fmla="*/ 717 h 759"/>
                <a:gd name="connsiteX106-4043" fmla="*/ 527 w 732"/>
                <a:gd name="connsiteY106-4044" fmla="*/ 706 h 759"/>
                <a:gd name="connsiteX107-4045" fmla="*/ 517 w 732"/>
                <a:gd name="connsiteY107-4046" fmla="*/ 696 h 759"/>
                <a:gd name="connsiteX108-4047" fmla="*/ 501 w 732"/>
                <a:gd name="connsiteY108-4048" fmla="*/ 685 h 759"/>
                <a:gd name="connsiteX109-4049" fmla="*/ 469 w 732"/>
                <a:gd name="connsiteY109-4050" fmla="*/ 659 h 759"/>
                <a:gd name="connsiteX110-4051" fmla="*/ 443 w 732"/>
                <a:gd name="connsiteY110-4052" fmla="*/ 632 h 759"/>
                <a:gd name="connsiteX111-4053" fmla="*/ 432 w 732"/>
                <a:gd name="connsiteY111-4054" fmla="*/ 622 h 759"/>
                <a:gd name="connsiteX112-4055" fmla="*/ 422 w 732"/>
                <a:gd name="connsiteY112-4056" fmla="*/ 606 h 759"/>
                <a:gd name="connsiteX113-4057" fmla="*/ 411 w 732"/>
                <a:gd name="connsiteY113-4058" fmla="*/ 590 h 759"/>
                <a:gd name="connsiteX114-4059" fmla="*/ 401 w 732"/>
                <a:gd name="connsiteY114-4060" fmla="*/ 574 h 759"/>
                <a:gd name="connsiteX115-4061" fmla="*/ 395 w 732"/>
                <a:gd name="connsiteY115-4062" fmla="*/ 559 h 759"/>
                <a:gd name="connsiteX116-4063" fmla="*/ 385 w 732"/>
                <a:gd name="connsiteY116-4064" fmla="*/ 543 h 759"/>
                <a:gd name="connsiteX117-4065" fmla="*/ 380 w 732"/>
                <a:gd name="connsiteY117-4066" fmla="*/ 527 h 759"/>
                <a:gd name="connsiteX118-4067" fmla="*/ 369 w 732"/>
                <a:gd name="connsiteY118-4068" fmla="*/ 511 h 759"/>
                <a:gd name="connsiteX119-4069" fmla="*/ 364 w 732"/>
                <a:gd name="connsiteY119-4070" fmla="*/ 501 h 759"/>
                <a:gd name="connsiteX120-4071" fmla="*/ 364 w 732"/>
                <a:gd name="connsiteY120-4072" fmla="*/ 485 h 759"/>
                <a:gd name="connsiteX121-4073" fmla="*/ 359 w 732"/>
                <a:gd name="connsiteY121-4074" fmla="*/ 469 h 759"/>
                <a:gd name="connsiteX122-4075" fmla="*/ 359 w 732"/>
                <a:gd name="connsiteY122-4076" fmla="*/ 453 h 759"/>
                <a:gd name="connsiteX123-4077" fmla="*/ 353 w 732"/>
                <a:gd name="connsiteY123-4078" fmla="*/ 422 h 759"/>
                <a:gd name="connsiteX124-4079" fmla="*/ 348 w 732"/>
                <a:gd name="connsiteY124-4080" fmla="*/ 385 h 759"/>
                <a:gd name="connsiteX125-4081" fmla="*/ 348 w 732"/>
                <a:gd name="connsiteY125-4082" fmla="*/ 353 h 759"/>
                <a:gd name="connsiteX126-4083" fmla="*/ 348 w 732"/>
                <a:gd name="connsiteY126-4084" fmla="*/ 316 h 759"/>
                <a:gd name="connsiteX127-4085" fmla="*/ 348 w 732"/>
                <a:gd name="connsiteY127-4086" fmla="*/ 279 h 759"/>
                <a:gd name="connsiteX128-4087" fmla="*/ 348 w 732"/>
                <a:gd name="connsiteY128-4088" fmla="*/ 243 h 759"/>
                <a:gd name="connsiteX129-4089" fmla="*/ 353 w 732"/>
                <a:gd name="connsiteY129-4090" fmla="*/ 200 h 759"/>
                <a:gd name="connsiteX130-4091" fmla="*/ 359 w 732"/>
                <a:gd name="connsiteY130-4092" fmla="*/ 158 h 759"/>
                <a:gd name="connsiteX131-4093" fmla="*/ 359 w 732"/>
                <a:gd name="connsiteY131-4094" fmla="*/ 142 h 759"/>
                <a:gd name="connsiteX132-4095" fmla="*/ 359 w 732"/>
                <a:gd name="connsiteY132-4096" fmla="*/ 127 h 759"/>
                <a:gd name="connsiteX133-4097" fmla="*/ 359 w 732"/>
                <a:gd name="connsiteY133-4098" fmla="*/ 111 h 759"/>
                <a:gd name="connsiteX134-4099" fmla="*/ 364 w 732"/>
                <a:gd name="connsiteY134-4100" fmla="*/ 100 h 759"/>
                <a:gd name="connsiteX135-4101" fmla="*/ 364 w 732"/>
                <a:gd name="connsiteY135-4102" fmla="*/ 90 h 759"/>
                <a:gd name="connsiteX136-4103" fmla="*/ 364 w 732"/>
                <a:gd name="connsiteY136-4104" fmla="*/ 85 h 759"/>
                <a:gd name="connsiteX137-4105" fmla="*/ 364 w 732"/>
                <a:gd name="connsiteY137-4106" fmla="*/ 79 h 759"/>
                <a:gd name="connsiteX138-4107" fmla="*/ 359 w 732"/>
                <a:gd name="connsiteY138-4108" fmla="*/ 74 h 759"/>
                <a:gd name="connsiteX139-4109" fmla="*/ 359 w 732"/>
                <a:gd name="connsiteY139-4110" fmla="*/ 74 h 759"/>
                <a:gd name="connsiteX140-4111" fmla="*/ 353 w 732"/>
                <a:gd name="connsiteY140-4112" fmla="*/ 74 h 759"/>
                <a:gd name="connsiteX141-4113" fmla="*/ 348 w 732"/>
                <a:gd name="connsiteY141-4114" fmla="*/ 74 h 759"/>
                <a:gd name="connsiteX142-4115" fmla="*/ 337 w 732"/>
                <a:gd name="connsiteY142-4116" fmla="*/ 79 h 759"/>
                <a:gd name="connsiteX143-4117" fmla="*/ 327 w 732"/>
                <a:gd name="connsiteY143-4118" fmla="*/ 79 h 759"/>
                <a:gd name="connsiteX144-4119" fmla="*/ 311 w 732"/>
                <a:gd name="connsiteY144-4120" fmla="*/ 85 h 759"/>
                <a:gd name="connsiteX145-4121" fmla="*/ 295 w 732"/>
                <a:gd name="connsiteY145-4122" fmla="*/ 90 h 759"/>
                <a:gd name="connsiteX146-4123" fmla="*/ 279 w 732"/>
                <a:gd name="connsiteY146-4124" fmla="*/ 95 h 759"/>
                <a:gd name="connsiteX147-4125" fmla="*/ 243 w 732"/>
                <a:gd name="connsiteY147-4126" fmla="*/ 106 h 759"/>
                <a:gd name="connsiteX148-4127" fmla="*/ 206 w 732"/>
                <a:gd name="connsiteY148-4128" fmla="*/ 116 h 759"/>
                <a:gd name="connsiteX149-4129" fmla="*/ 169 w 732"/>
                <a:gd name="connsiteY149-4130" fmla="*/ 127 h 759"/>
                <a:gd name="connsiteX150-4131" fmla="*/ 132 w 732"/>
                <a:gd name="connsiteY150-4132" fmla="*/ 137 h 759"/>
                <a:gd name="connsiteX151-4133" fmla="*/ 111 w 732"/>
                <a:gd name="connsiteY151-4134" fmla="*/ 142 h 759"/>
                <a:gd name="connsiteX152-4135" fmla="*/ 95 w 732"/>
                <a:gd name="connsiteY152-4136" fmla="*/ 142 h 759"/>
                <a:gd name="connsiteX153-4137" fmla="*/ 79 w 732"/>
                <a:gd name="connsiteY153-4138" fmla="*/ 148 h 759"/>
                <a:gd name="connsiteX154-4139" fmla="*/ 69 w 732"/>
                <a:gd name="connsiteY154-4140" fmla="*/ 148 h 759"/>
                <a:gd name="connsiteX155-4141" fmla="*/ 58 w 732"/>
                <a:gd name="connsiteY155-4142" fmla="*/ 153 h 759"/>
                <a:gd name="connsiteX156-4143" fmla="*/ 48 w 732"/>
                <a:gd name="connsiteY156-4144" fmla="*/ 153 h 759"/>
                <a:gd name="connsiteX157-4145" fmla="*/ 42 w 732"/>
                <a:gd name="connsiteY157-4146" fmla="*/ 153 h 759"/>
                <a:gd name="connsiteX158-4147" fmla="*/ 37 w 732"/>
                <a:gd name="connsiteY158-4148" fmla="*/ 153 h 759"/>
                <a:gd name="connsiteX159-4149" fmla="*/ 6 w 732"/>
                <a:gd name="connsiteY159-4150" fmla="*/ 142 h 759"/>
                <a:gd name="connsiteX160-4151" fmla="*/ 0 w 732"/>
                <a:gd name="connsiteY160-4152" fmla="*/ 137 h 759"/>
                <a:gd name="connsiteX161-4153" fmla="*/ 16 w 732"/>
                <a:gd name="connsiteY161-4154" fmla="*/ 106 h 759"/>
                <a:gd name="connsiteX162-4155" fmla="*/ 27 w 732"/>
                <a:gd name="connsiteY162-4156" fmla="*/ 100 h 759"/>
                <a:gd name="connsiteX163-4157" fmla="*/ 53 w 732"/>
                <a:gd name="connsiteY163-4158" fmla="*/ 100 h 759"/>
                <a:gd name="connsiteX164-4159" fmla="*/ 85 w 732"/>
                <a:gd name="connsiteY164-4160" fmla="*/ 95 h 759"/>
                <a:gd name="connsiteX165-4161" fmla="*/ 100 w 732"/>
                <a:gd name="connsiteY165-4162" fmla="*/ 95 h 759"/>
                <a:gd name="connsiteX166-4163" fmla="*/ 116 w 732"/>
                <a:gd name="connsiteY166-4164" fmla="*/ 90 h 759"/>
                <a:gd name="connsiteX167-4165" fmla="*/ 137 w 732"/>
                <a:gd name="connsiteY167-4166" fmla="*/ 85 h 759"/>
                <a:gd name="connsiteX168-4167" fmla="*/ 158 w 732"/>
                <a:gd name="connsiteY168-4168" fmla="*/ 85 h 759"/>
                <a:gd name="connsiteX169-4169" fmla="*/ 195 w 732"/>
                <a:gd name="connsiteY169-4170" fmla="*/ 74 h 759"/>
                <a:gd name="connsiteX170-4171" fmla="*/ 232 w 732"/>
                <a:gd name="connsiteY170-4172" fmla="*/ 69 h 759"/>
                <a:gd name="connsiteX171-4173" fmla="*/ 264 w 732"/>
                <a:gd name="connsiteY171-4174" fmla="*/ 58 h 759"/>
                <a:gd name="connsiteX172-4175" fmla="*/ 295 w 732"/>
                <a:gd name="connsiteY172-4176" fmla="*/ 48 h 759"/>
                <a:gd name="connsiteX173-4177" fmla="*/ 311 w 732"/>
                <a:gd name="connsiteY173-4178" fmla="*/ 42 h 759"/>
                <a:gd name="connsiteX174-4179" fmla="*/ 327 w 732"/>
                <a:gd name="connsiteY174-4180" fmla="*/ 37 h 759"/>
                <a:gd name="connsiteX175-4181" fmla="*/ 337 w 732"/>
                <a:gd name="connsiteY175-4182" fmla="*/ 37 h 759"/>
                <a:gd name="connsiteX176-4183" fmla="*/ 348 w 732"/>
                <a:gd name="connsiteY176-4184" fmla="*/ 32 h 759"/>
                <a:gd name="connsiteX177-4185" fmla="*/ 353 w 732"/>
                <a:gd name="connsiteY177-4186" fmla="*/ 27 h 759"/>
                <a:gd name="connsiteX178-4187" fmla="*/ 359 w 732"/>
                <a:gd name="connsiteY178-4188" fmla="*/ 21 h 759"/>
                <a:gd name="connsiteX179-4189" fmla="*/ 364 w 732"/>
                <a:gd name="connsiteY179-4190" fmla="*/ 16 h 759"/>
                <a:gd name="connsiteX180-4191" fmla="*/ 369 w 732"/>
                <a:gd name="connsiteY180-4192" fmla="*/ 11 h 759"/>
                <a:gd name="connsiteX181-4193" fmla="*/ 374 w 732"/>
                <a:gd name="connsiteY181-4194" fmla="*/ 6 h 759"/>
                <a:gd name="connsiteX182-4195" fmla="*/ 380 w 732"/>
                <a:gd name="connsiteY182-4196" fmla="*/ 0 h 759"/>
                <a:gd name="connsiteX183-4197" fmla="*/ 385 w 732"/>
                <a:gd name="connsiteY183-4198" fmla="*/ 0 h 759"/>
                <a:gd name="connsiteX184-4199" fmla="*/ 390 w 732"/>
                <a:gd name="connsiteY184-4200" fmla="*/ 0 h 759"/>
                <a:gd name="connsiteX185-4201" fmla="*/ 390 w 732"/>
                <a:gd name="connsiteY185-4202" fmla="*/ 0 h 759"/>
                <a:gd name="connsiteX0-4203" fmla="*/ 387 w 729"/>
                <a:gd name="connsiteY0-4204" fmla="*/ 0 h 759"/>
                <a:gd name="connsiteX1-4205" fmla="*/ 398 w 729"/>
                <a:gd name="connsiteY1-4206" fmla="*/ 0 h 759"/>
                <a:gd name="connsiteX2-4207" fmla="*/ 408 w 729"/>
                <a:gd name="connsiteY2-4208" fmla="*/ 6 h 759"/>
                <a:gd name="connsiteX3-4209" fmla="*/ 419 w 729"/>
                <a:gd name="connsiteY3-4210" fmla="*/ 11 h 759"/>
                <a:gd name="connsiteX4-4211" fmla="*/ 435 w 729"/>
                <a:gd name="connsiteY4-4212" fmla="*/ 21 h 759"/>
                <a:gd name="connsiteX5-4213" fmla="*/ 445 w 729"/>
                <a:gd name="connsiteY5-4214" fmla="*/ 32 h 759"/>
                <a:gd name="connsiteX6-4215" fmla="*/ 456 w 729"/>
                <a:gd name="connsiteY6-4216" fmla="*/ 37 h 759"/>
                <a:gd name="connsiteX7-4217" fmla="*/ 456 w 729"/>
                <a:gd name="connsiteY7-4218" fmla="*/ 42 h 759"/>
                <a:gd name="connsiteX8-4219" fmla="*/ 461 w 729"/>
                <a:gd name="connsiteY8-4220" fmla="*/ 42 h 759"/>
                <a:gd name="connsiteX9-4221" fmla="*/ 461 w 729"/>
                <a:gd name="connsiteY9-4222" fmla="*/ 48 h 759"/>
                <a:gd name="connsiteX10-4223" fmla="*/ 461 w 729"/>
                <a:gd name="connsiteY10-4224" fmla="*/ 48 h 759"/>
                <a:gd name="connsiteX11-4225" fmla="*/ 461 w 729"/>
                <a:gd name="connsiteY11-4226" fmla="*/ 53 h 759"/>
                <a:gd name="connsiteX12-4227" fmla="*/ 456 w 729"/>
                <a:gd name="connsiteY12-4228" fmla="*/ 58 h 759"/>
                <a:gd name="connsiteX13-4229" fmla="*/ 450 w 729"/>
                <a:gd name="connsiteY13-4230" fmla="*/ 63 h 759"/>
                <a:gd name="connsiteX14-4231" fmla="*/ 440 w 729"/>
                <a:gd name="connsiteY14-4232" fmla="*/ 69 h 759"/>
                <a:gd name="connsiteX15-4233" fmla="*/ 435 w 729"/>
                <a:gd name="connsiteY15-4234" fmla="*/ 74 h 759"/>
                <a:gd name="connsiteX16-4235" fmla="*/ 429 w 729"/>
                <a:gd name="connsiteY16-4236" fmla="*/ 79 h 759"/>
                <a:gd name="connsiteX17-4237" fmla="*/ 429 w 729"/>
                <a:gd name="connsiteY17-4238" fmla="*/ 90 h 759"/>
                <a:gd name="connsiteX18-4239" fmla="*/ 424 w 729"/>
                <a:gd name="connsiteY18-4240" fmla="*/ 100 h 759"/>
                <a:gd name="connsiteX19-4241" fmla="*/ 419 w 729"/>
                <a:gd name="connsiteY19-4242" fmla="*/ 116 h 759"/>
                <a:gd name="connsiteX20-4243" fmla="*/ 413 w 729"/>
                <a:gd name="connsiteY20-4244" fmla="*/ 137 h 759"/>
                <a:gd name="connsiteX21-4245" fmla="*/ 408 w 729"/>
                <a:gd name="connsiteY21-4246" fmla="*/ 158 h 759"/>
                <a:gd name="connsiteX22-4247" fmla="*/ 408 w 729"/>
                <a:gd name="connsiteY22-4248" fmla="*/ 179 h 759"/>
                <a:gd name="connsiteX23-4249" fmla="*/ 403 w 729"/>
                <a:gd name="connsiteY23-4250" fmla="*/ 206 h 759"/>
                <a:gd name="connsiteX24-4251" fmla="*/ 398 w 729"/>
                <a:gd name="connsiteY24-4252" fmla="*/ 227 h 759"/>
                <a:gd name="connsiteX25-4253" fmla="*/ 398 w 729"/>
                <a:gd name="connsiteY25-4254" fmla="*/ 248 h 759"/>
                <a:gd name="connsiteX26-4255" fmla="*/ 392 w 729"/>
                <a:gd name="connsiteY26-4256" fmla="*/ 264 h 759"/>
                <a:gd name="connsiteX27-4257" fmla="*/ 392 w 729"/>
                <a:gd name="connsiteY27-4258" fmla="*/ 285 h 759"/>
                <a:gd name="connsiteX28-4259" fmla="*/ 387 w 729"/>
                <a:gd name="connsiteY28-4260" fmla="*/ 300 h 759"/>
                <a:gd name="connsiteX29-4261" fmla="*/ 387 w 729"/>
                <a:gd name="connsiteY29-4262" fmla="*/ 311 h 759"/>
                <a:gd name="connsiteX30-4263" fmla="*/ 387 w 729"/>
                <a:gd name="connsiteY30-4264" fmla="*/ 322 h 759"/>
                <a:gd name="connsiteX31-4265" fmla="*/ 387 w 729"/>
                <a:gd name="connsiteY31-4266" fmla="*/ 343 h 759"/>
                <a:gd name="connsiteX32-4267" fmla="*/ 392 w 729"/>
                <a:gd name="connsiteY32-4268" fmla="*/ 369 h 759"/>
                <a:gd name="connsiteX33-4269" fmla="*/ 398 w 729"/>
                <a:gd name="connsiteY33-4270" fmla="*/ 411 h 759"/>
                <a:gd name="connsiteX34-4271" fmla="*/ 398 w 729"/>
                <a:gd name="connsiteY34-4272" fmla="*/ 437 h 759"/>
                <a:gd name="connsiteX35-4273" fmla="*/ 403 w 729"/>
                <a:gd name="connsiteY35-4274" fmla="*/ 464 h 759"/>
                <a:gd name="connsiteX36-4275" fmla="*/ 413 w 729"/>
                <a:gd name="connsiteY36-4276" fmla="*/ 490 h 759"/>
                <a:gd name="connsiteX37-4277" fmla="*/ 419 w 729"/>
                <a:gd name="connsiteY37-4278" fmla="*/ 506 h 759"/>
                <a:gd name="connsiteX38-4279" fmla="*/ 424 w 729"/>
                <a:gd name="connsiteY38-4280" fmla="*/ 516 h 759"/>
                <a:gd name="connsiteX39-4281" fmla="*/ 440 w 729"/>
                <a:gd name="connsiteY39-4282" fmla="*/ 543 h 759"/>
                <a:gd name="connsiteX40-4283" fmla="*/ 456 w 729"/>
                <a:gd name="connsiteY40-4284" fmla="*/ 564 h 759"/>
                <a:gd name="connsiteX41-4285" fmla="*/ 471 w 729"/>
                <a:gd name="connsiteY41-4286" fmla="*/ 585 h 759"/>
                <a:gd name="connsiteX42-4287" fmla="*/ 482 w 729"/>
                <a:gd name="connsiteY42-4288" fmla="*/ 595 h 759"/>
                <a:gd name="connsiteX43-4289" fmla="*/ 492 w 729"/>
                <a:gd name="connsiteY43-4290" fmla="*/ 601 h 759"/>
                <a:gd name="connsiteX44-4291" fmla="*/ 514 w 729"/>
                <a:gd name="connsiteY44-4292" fmla="*/ 622 h 759"/>
                <a:gd name="connsiteX45-4293" fmla="*/ 535 w 729"/>
                <a:gd name="connsiteY45-4294" fmla="*/ 632 h 759"/>
                <a:gd name="connsiteX46-4295" fmla="*/ 556 w 729"/>
                <a:gd name="connsiteY46-4296" fmla="*/ 648 h 759"/>
                <a:gd name="connsiteX47-4297" fmla="*/ 582 w 729"/>
                <a:gd name="connsiteY47-4298" fmla="*/ 659 h 759"/>
                <a:gd name="connsiteX48-4299" fmla="*/ 593 w 729"/>
                <a:gd name="connsiteY48-4300" fmla="*/ 664 h 759"/>
                <a:gd name="connsiteX49-4301" fmla="*/ 603 w 729"/>
                <a:gd name="connsiteY49-4302" fmla="*/ 669 h 759"/>
                <a:gd name="connsiteX50-4303" fmla="*/ 614 w 729"/>
                <a:gd name="connsiteY50-4304" fmla="*/ 669 h 759"/>
                <a:gd name="connsiteX51-4305" fmla="*/ 624 w 729"/>
                <a:gd name="connsiteY51-4306" fmla="*/ 674 h 759"/>
                <a:gd name="connsiteX52-4307" fmla="*/ 629 w 729"/>
                <a:gd name="connsiteY52-4308" fmla="*/ 674 h 759"/>
                <a:gd name="connsiteX53-4309" fmla="*/ 635 w 729"/>
                <a:gd name="connsiteY53-4310" fmla="*/ 674 h 759"/>
                <a:gd name="connsiteX54-4311" fmla="*/ 645 w 729"/>
                <a:gd name="connsiteY54-4312" fmla="*/ 674 h 759"/>
                <a:gd name="connsiteX55-4313" fmla="*/ 650 w 729"/>
                <a:gd name="connsiteY55-4314" fmla="*/ 669 h 759"/>
                <a:gd name="connsiteX56-4315" fmla="*/ 650 w 729"/>
                <a:gd name="connsiteY56-4316" fmla="*/ 664 h 759"/>
                <a:gd name="connsiteX57-4317" fmla="*/ 656 w 729"/>
                <a:gd name="connsiteY57-4318" fmla="*/ 659 h 759"/>
                <a:gd name="connsiteX58-4319" fmla="*/ 661 w 729"/>
                <a:gd name="connsiteY58-4320" fmla="*/ 653 h 759"/>
                <a:gd name="connsiteX59-4321" fmla="*/ 661 w 729"/>
                <a:gd name="connsiteY59-4322" fmla="*/ 643 h 759"/>
                <a:gd name="connsiteX60-4323" fmla="*/ 666 w 729"/>
                <a:gd name="connsiteY60-4324" fmla="*/ 627 h 759"/>
                <a:gd name="connsiteX61-4325" fmla="*/ 672 w 729"/>
                <a:gd name="connsiteY61-4326" fmla="*/ 611 h 759"/>
                <a:gd name="connsiteX62-4327" fmla="*/ 677 w 729"/>
                <a:gd name="connsiteY62-4328" fmla="*/ 595 h 759"/>
                <a:gd name="connsiteX63-4329" fmla="*/ 677 w 729"/>
                <a:gd name="connsiteY63-4330" fmla="*/ 580 h 759"/>
                <a:gd name="connsiteX64-4331" fmla="*/ 682 w 729"/>
                <a:gd name="connsiteY64-4332" fmla="*/ 564 h 759"/>
                <a:gd name="connsiteX65-4333" fmla="*/ 687 w 729"/>
                <a:gd name="connsiteY65-4334" fmla="*/ 553 h 759"/>
                <a:gd name="connsiteX66-4335" fmla="*/ 693 w 729"/>
                <a:gd name="connsiteY66-4336" fmla="*/ 543 h 759"/>
                <a:gd name="connsiteX67-4337" fmla="*/ 693 w 729"/>
                <a:gd name="connsiteY67-4338" fmla="*/ 538 h 759"/>
                <a:gd name="connsiteX68-4339" fmla="*/ 698 w 729"/>
                <a:gd name="connsiteY68-4340" fmla="*/ 527 h 759"/>
                <a:gd name="connsiteX69-4341" fmla="*/ 698 w 729"/>
                <a:gd name="connsiteY69-4342" fmla="*/ 527 h 759"/>
                <a:gd name="connsiteX70-4343" fmla="*/ 703 w 729"/>
                <a:gd name="connsiteY70-4344" fmla="*/ 527 h 759"/>
                <a:gd name="connsiteX71-4345" fmla="*/ 703 w 729"/>
                <a:gd name="connsiteY71-4346" fmla="*/ 527 h 759"/>
                <a:gd name="connsiteX72-4347" fmla="*/ 703 w 729"/>
                <a:gd name="connsiteY72-4348" fmla="*/ 532 h 759"/>
                <a:gd name="connsiteX73-4349" fmla="*/ 703 w 729"/>
                <a:gd name="connsiteY73-4350" fmla="*/ 538 h 759"/>
                <a:gd name="connsiteX74-4351" fmla="*/ 708 w 729"/>
                <a:gd name="connsiteY74-4352" fmla="*/ 543 h 759"/>
                <a:gd name="connsiteX75-4353" fmla="*/ 708 w 729"/>
                <a:gd name="connsiteY75-4354" fmla="*/ 559 h 759"/>
                <a:gd name="connsiteX76-4355" fmla="*/ 708 w 729"/>
                <a:gd name="connsiteY76-4356" fmla="*/ 569 h 759"/>
                <a:gd name="connsiteX77-4357" fmla="*/ 708 w 729"/>
                <a:gd name="connsiteY77-4358" fmla="*/ 585 h 759"/>
                <a:gd name="connsiteX78-4359" fmla="*/ 708 w 729"/>
                <a:gd name="connsiteY78-4360" fmla="*/ 601 h 759"/>
                <a:gd name="connsiteX79-4361" fmla="*/ 708 w 729"/>
                <a:gd name="connsiteY79-4362" fmla="*/ 622 h 759"/>
                <a:gd name="connsiteX80-4363" fmla="*/ 708 w 729"/>
                <a:gd name="connsiteY80-4364" fmla="*/ 638 h 759"/>
                <a:gd name="connsiteX81-4365" fmla="*/ 708 w 729"/>
                <a:gd name="connsiteY81-4366" fmla="*/ 653 h 759"/>
                <a:gd name="connsiteX82-4367" fmla="*/ 714 w 729"/>
                <a:gd name="connsiteY82-4368" fmla="*/ 669 h 759"/>
                <a:gd name="connsiteX83-4369" fmla="*/ 714 w 729"/>
                <a:gd name="connsiteY83-4370" fmla="*/ 685 h 759"/>
                <a:gd name="connsiteX84-4371" fmla="*/ 719 w 729"/>
                <a:gd name="connsiteY84-4372" fmla="*/ 696 h 759"/>
                <a:gd name="connsiteX85-4373" fmla="*/ 719 w 729"/>
                <a:gd name="connsiteY85-4374" fmla="*/ 706 h 759"/>
                <a:gd name="connsiteX86-4375" fmla="*/ 724 w 729"/>
                <a:gd name="connsiteY86-4376" fmla="*/ 717 h 759"/>
                <a:gd name="connsiteX87-4377" fmla="*/ 724 w 729"/>
                <a:gd name="connsiteY87-4378" fmla="*/ 722 h 759"/>
                <a:gd name="connsiteX88-4379" fmla="*/ 729 w 729"/>
                <a:gd name="connsiteY88-4380" fmla="*/ 732 h 759"/>
                <a:gd name="connsiteX89-4381" fmla="*/ 729 w 729"/>
                <a:gd name="connsiteY89-4382" fmla="*/ 738 h 759"/>
                <a:gd name="connsiteX90-4383" fmla="*/ 729 w 729"/>
                <a:gd name="connsiteY90-4384" fmla="*/ 743 h 759"/>
                <a:gd name="connsiteX91-4385" fmla="*/ 729 w 729"/>
                <a:gd name="connsiteY91-4386" fmla="*/ 748 h 759"/>
                <a:gd name="connsiteX92-4387" fmla="*/ 724 w 729"/>
                <a:gd name="connsiteY92-4388" fmla="*/ 753 h 759"/>
                <a:gd name="connsiteX93-4389" fmla="*/ 719 w 729"/>
                <a:gd name="connsiteY93-4390" fmla="*/ 759 h 759"/>
                <a:gd name="connsiteX94-4391" fmla="*/ 708 w 729"/>
                <a:gd name="connsiteY94-4392" fmla="*/ 759 h 759"/>
                <a:gd name="connsiteX95-4393" fmla="*/ 698 w 729"/>
                <a:gd name="connsiteY95-4394" fmla="*/ 759 h 759"/>
                <a:gd name="connsiteX96-4395" fmla="*/ 682 w 729"/>
                <a:gd name="connsiteY96-4396" fmla="*/ 759 h 759"/>
                <a:gd name="connsiteX97-4397" fmla="*/ 666 w 729"/>
                <a:gd name="connsiteY97-4398" fmla="*/ 753 h 759"/>
                <a:gd name="connsiteX98-4399" fmla="*/ 645 w 729"/>
                <a:gd name="connsiteY98-4400" fmla="*/ 753 h 759"/>
                <a:gd name="connsiteX99-4401" fmla="*/ 624 w 729"/>
                <a:gd name="connsiteY99-4402" fmla="*/ 748 h 759"/>
                <a:gd name="connsiteX100-4403" fmla="*/ 603 w 729"/>
                <a:gd name="connsiteY100-4404" fmla="*/ 743 h 759"/>
                <a:gd name="connsiteX101-4405" fmla="*/ 593 w 729"/>
                <a:gd name="connsiteY101-4406" fmla="*/ 738 h 759"/>
                <a:gd name="connsiteX102-4407" fmla="*/ 582 w 729"/>
                <a:gd name="connsiteY102-4408" fmla="*/ 732 h 759"/>
                <a:gd name="connsiteX103-4409" fmla="*/ 566 w 729"/>
                <a:gd name="connsiteY103-4410" fmla="*/ 727 h 759"/>
                <a:gd name="connsiteX104-4411" fmla="*/ 556 w 729"/>
                <a:gd name="connsiteY104-4412" fmla="*/ 722 h 759"/>
                <a:gd name="connsiteX105-4413" fmla="*/ 540 w 729"/>
                <a:gd name="connsiteY105-4414" fmla="*/ 717 h 759"/>
                <a:gd name="connsiteX106-4415" fmla="*/ 524 w 729"/>
                <a:gd name="connsiteY106-4416" fmla="*/ 706 h 759"/>
                <a:gd name="connsiteX107-4417" fmla="*/ 514 w 729"/>
                <a:gd name="connsiteY107-4418" fmla="*/ 696 h 759"/>
                <a:gd name="connsiteX108-4419" fmla="*/ 498 w 729"/>
                <a:gd name="connsiteY108-4420" fmla="*/ 685 h 759"/>
                <a:gd name="connsiteX109-4421" fmla="*/ 466 w 729"/>
                <a:gd name="connsiteY109-4422" fmla="*/ 659 h 759"/>
                <a:gd name="connsiteX110-4423" fmla="*/ 440 w 729"/>
                <a:gd name="connsiteY110-4424" fmla="*/ 632 h 759"/>
                <a:gd name="connsiteX111-4425" fmla="*/ 429 w 729"/>
                <a:gd name="connsiteY111-4426" fmla="*/ 622 h 759"/>
                <a:gd name="connsiteX112-4427" fmla="*/ 419 w 729"/>
                <a:gd name="connsiteY112-4428" fmla="*/ 606 h 759"/>
                <a:gd name="connsiteX113-4429" fmla="*/ 408 w 729"/>
                <a:gd name="connsiteY113-4430" fmla="*/ 590 h 759"/>
                <a:gd name="connsiteX114-4431" fmla="*/ 398 w 729"/>
                <a:gd name="connsiteY114-4432" fmla="*/ 574 h 759"/>
                <a:gd name="connsiteX115-4433" fmla="*/ 392 w 729"/>
                <a:gd name="connsiteY115-4434" fmla="*/ 559 h 759"/>
                <a:gd name="connsiteX116-4435" fmla="*/ 382 w 729"/>
                <a:gd name="connsiteY116-4436" fmla="*/ 543 h 759"/>
                <a:gd name="connsiteX117-4437" fmla="*/ 377 w 729"/>
                <a:gd name="connsiteY117-4438" fmla="*/ 527 h 759"/>
                <a:gd name="connsiteX118-4439" fmla="*/ 366 w 729"/>
                <a:gd name="connsiteY118-4440" fmla="*/ 511 h 759"/>
                <a:gd name="connsiteX119-4441" fmla="*/ 361 w 729"/>
                <a:gd name="connsiteY119-4442" fmla="*/ 501 h 759"/>
                <a:gd name="connsiteX120-4443" fmla="*/ 361 w 729"/>
                <a:gd name="connsiteY120-4444" fmla="*/ 485 h 759"/>
                <a:gd name="connsiteX121-4445" fmla="*/ 356 w 729"/>
                <a:gd name="connsiteY121-4446" fmla="*/ 469 h 759"/>
                <a:gd name="connsiteX122-4447" fmla="*/ 356 w 729"/>
                <a:gd name="connsiteY122-4448" fmla="*/ 453 h 759"/>
                <a:gd name="connsiteX123-4449" fmla="*/ 350 w 729"/>
                <a:gd name="connsiteY123-4450" fmla="*/ 422 h 759"/>
                <a:gd name="connsiteX124-4451" fmla="*/ 345 w 729"/>
                <a:gd name="connsiteY124-4452" fmla="*/ 385 h 759"/>
                <a:gd name="connsiteX125-4453" fmla="*/ 345 w 729"/>
                <a:gd name="connsiteY125-4454" fmla="*/ 353 h 759"/>
                <a:gd name="connsiteX126-4455" fmla="*/ 345 w 729"/>
                <a:gd name="connsiteY126-4456" fmla="*/ 316 h 759"/>
                <a:gd name="connsiteX127-4457" fmla="*/ 345 w 729"/>
                <a:gd name="connsiteY127-4458" fmla="*/ 279 h 759"/>
                <a:gd name="connsiteX128-4459" fmla="*/ 345 w 729"/>
                <a:gd name="connsiteY128-4460" fmla="*/ 243 h 759"/>
                <a:gd name="connsiteX129-4461" fmla="*/ 350 w 729"/>
                <a:gd name="connsiteY129-4462" fmla="*/ 200 h 759"/>
                <a:gd name="connsiteX130-4463" fmla="*/ 356 w 729"/>
                <a:gd name="connsiteY130-4464" fmla="*/ 158 h 759"/>
                <a:gd name="connsiteX131-4465" fmla="*/ 356 w 729"/>
                <a:gd name="connsiteY131-4466" fmla="*/ 142 h 759"/>
                <a:gd name="connsiteX132-4467" fmla="*/ 356 w 729"/>
                <a:gd name="connsiteY132-4468" fmla="*/ 127 h 759"/>
                <a:gd name="connsiteX133-4469" fmla="*/ 356 w 729"/>
                <a:gd name="connsiteY133-4470" fmla="*/ 111 h 759"/>
                <a:gd name="connsiteX134-4471" fmla="*/ 361 w 729"/>
                <a:gd name="connsiteY134-4472" fmla="*/ 100 h 759"/>
                <a:gd name="connsiteX135-4473" fmla="*/ 361 w 729"/>
                <a:gd name="connsiteY135-4474" fmla="*/ 90 h 759"/>
                <a:gd name="connsiteX136-4475" fmla="*/ 361 w 729"/>
                <a:gd name="connsiteY136-4476" fmla="*/ 85 h 759"/>
                <a:gd name="connsiteX137-4477" fmla="*/ 361 w 729"/>
                <a:gd name="connsiteY137-4478" fmla="*/ 79 h 759"/>
                <a:gd name="connsiteX138-4479" fmla="*/ 356 w 729"/>
                <a:gd name="connsiteY138-4480" fmla="*/ 74 h 759"/>
                <a:gd name="connsiteX139-4481" fmla="*/ 356 w 729"/>
                <a:gd name="connsiteY139-4482" fmla="*/ 74 h 759"/>
                <a:gd name="connsiteX140-4483" fmla="*/ 350 w 729"/>
                <a:gd name="connsiteY140-4484" fmla="*/ 74 h 759"/>
                <a:gd name="connsiteX141-4485" fmla="*/ 345 w 729"/>
                <a:gd name="connsiteY141-4486" fmla="*/ 74 h 759"/>
                <a:gd name="connsiteX142-4487" fmla="*/ 334 w 729"/>
                <a:gd name="connsiteY142-4488" fmla="*/ 79 h 759"/>
                <a:gd name="connsiteX143-4489" fmla="*/ 324 w 729"/>
                <a:gd name="connsiteY143-4490" fmla="*/ 79 h 759"/>
                <a:gd name="connsiteX144-4491" fmla="*/ 308 w 729"/>
                <a:gd name="connsiteY144-4492" fmla="*/ 85 h 759"/>
                <a:gd name="connsiteX145-4493" fmla="*/ 292 w 729"/>
                <a:gd name="connsiteY145-4494" fmla="*/ 90 h 759"/>
                <a:gd name="connsiteX146-4495" fmla="*/ 276 w 729"/>
                <a:gd name="connsiteY146-4496" fmla="*/ 95 h 759"/>
                <a:gd name="connsiteX147-4497" fmla="*/ 240 w 729"/>
                <a:gd name="connsiteY147-4498" fmla="*/ 106 h 759"/>
                <a:gd name="connsiteX148-4499" fmla="*/ 203 w 729"/>
                <a:gd name="connsiteY148-4500" fmla="*/ 116 h 759"/>
                <a:gd name="connsiteX149-4501" fmla="*/ 166 w 729"/>
                <a:gd name="connsiteY149-4502" fmla="*/ 127 h 759"/>
                <a:gd name="connsiteX150-4503" fmla="*/ 129 w 729"/>
                <a:gd name="connsiteY150-4504" fmla="*/ 137 h 759"/>
                <a:gd name="connsiteX151-4505" fmla="*/ 108 w 729"/>
                <a:gd name="connsiteY151-4506" fmla="*/ 142 h 759"/>
                <a:gd name="connsiteX152-4507" fmla="*/ 92 w 729"/>
                <a:gd name="connsiteY152-4508" fmla="*/ 142 h 759"/>
                <a:gd name="connsiteX153-4509" fmla="*/ 76 w 729"/>
                <a:gd name="connsiteY153-4510" fmla="*/ 148 h 759"/>
                <a:gd name="connsiteX154-4511" fmla="*/ 66 w 729"/>
                <a:gd name="connsiteY154-4512" fmla="*/ 148 h 759"/>
                <a:gd name="connsiteX155-4513" fmla="*/ 55 w 729"/>
                <a:gd name="connsiteY155-4514" fmla="*/ 153 h 759"/>
                <a:gd name="connsiteX156-4515" fmla="*/ 45 w 729"/>
                <a:gd name="connsiteY156-4516" fmla="*/ 153 h 759"/>
                <a:gd name="connsiteX157-4517" fmla="*/ 39 w 729"/>
                <a:gd name="connsiteY157-4518" fmla="*/ 153 h 759"/>
                <a:gd name="connsiteX158-4519" fmla="*/ 34 w 729"/>
                <a:gd name="connsiteY158-4520" fmla="*/ 153 h 759"/>
                <a:gd name="connsiteX159-4521" fmla="*/ 3 w 729"/>
                <a:gd name="connsiteY159-4522" fmla="*/ 142 h 759"/>
                <a:gd name="connsiteX160-4523" fmla="*/ 13 w 729"/>
                <a:gd name="connsiteY160-4524" fmla="*/ 106 h 759"/>
                <a:gd name="connsiteX161-4525" fmla="*/ 24 w 729"/>
                <a:gd name="connsiteY161-4526" fmla="*/ 100 h 759"/>
                <a:gd name="connsiteX162-4527" fmla="*/ 50 w 729"/>
                <a:gd name="connsiteY162-4528" fmla="*/ 100 h 759"/>
                <a:gd name="connsiteX163-4529" fmla="*/ 82 w 729"/>
                <a:gd name="connsiteY163-4530" fmla="*/ 95 h 759"/>
                <a:gd name="connsiteX164-4531" fmla="*/ 97 w 729"/>
                <a:gd name="connsiteY164-4532" fmla="*/ 95 h 759"/>
                <a:gd name="connsiteX165-4533" fmla="*/ 113 w 729"/>
                <a:gd name="connsiteY165-4534" fmla="*/ 90 h 759"/>
                <a:gd name="connsiteX166-4535" fmla="*/ 134 w 729"/>
                <a:gd name="connsiteY166-4536" fmla="*/ 85 h 759"/>
                <a:gd name="connsiteX167-4537" fmla="*/ 155 w 729"/>
                <a:gd name="connsiteY167-4538" fmla="*/ 85 h 759"/>
                <a:gd name="connsiteX168-4539" fmla="*/ 192 w 729"/>
                <a:gd name="connsiteY168-4540" fmla="*/ 74 h 759"/>
                <a:gd name="connsiteX169-4541" fmla="*/ 229 w 729"/>
                <a:gd name="connsiteY169-4542" fmla="*/ 69 h 759"/>
                <a:gd name="connsiteX170-4543" fmla="*/ 261 w 729"/>
                <a:gd name="connsiteY170-4544" fmla="*/ 58 h 759"/>
                <a:gd name="connsiteX171-4545" fmla="*/ 292 w 729"/>
                <a:gd name="connsiteY171-4546" fmla="*/ 48 h 759"/>
                <a:gd name="connsiteX172-4547" fmla="*/ 308 w 729"/>
                <a:gd name="connsiteY172-4548" fmla="*/ 42 h 759"/>
                <a:gd name="connsiteX173-4549" fmla="*/ 324 w 729"/>
                <a:gd name="connsiteY173-4550" fmla="*/ 37 h 759"/>
                <a:gd name="connsiteX174-4551" fmla="*/ 334 w 729"/>
                <a:gd name="connsiteY174-4552" fmla="*/ 37 h 759"/>
                <a:gd name="connsiteX175-4553" fmla="*/ 345 w 729"/>
                <a:gd name="connsiteY175-4554" fmla="*/ 32 h 759"/>
                <a:gd name="connsiteX176-4555" fmla="*/ 350 w 729"/>
                <a:gd name="connsiteY176-4556" fmla="*/ 27 h 759"/>
                <a:gd name="connsiteX177-4557" fmla="*/ 356 w 729"/>
                <a:gd name="connsiteY177-4558" fmla="*/ 21 h 759"/>
                <a:gd name="connsiteX178-4559" fmla="*/ 361 w 729"/>
                <a:gd name="connsiteY178-4560" fmla="*/ 16 h 759"/>
                <a:gd name="connsiteX179-4561" fmla="*/ 366 w 729"/>
                <a:gd name="connsiteY179-4562" fmla="*/ 11 h 759"/>
                <a:gd name="connsiteX180-4563" fmla="*/ 371 w 729"/>
                <a:gd name="connsiteY180-4564" fmla="*/ 6 h 759"/>
                <a:gd name="connsiteX181-4565" fmla="*/ 377 w 729"/>
                <a:gd name="connsiteY181-4566" fmla="*/ 0 h 759"/>
                <a:gd name="connsiteX182-4567" fmla="*/ 382 w 729"/>
                <a:gd name="connsiteY182-4568" fmla="*/ 0 h 759"/>
                <a:gd name="connsiteX183-4569" fmla="*/ 387 w 729"/>
                <a:gd name="connsiteY183-4570" fmla="*/ 0 h 759"/>
                <a:gd name="connsiteX184-4571" fmla="*/ 387 w 729"/>
                <a:gd name="connsiteY184-4572" fmla="*/ 0 h 759"/>
                <a:gd name="connsiteX0-4573" fmla="*/ 374 w 716"/>
                <a:gd name="connsiteY0-4574" fmla="*/ 0 h 759"/>
                <a:gd name="connsiteX1-4575" fmla="*/ 385 w 716"/>
                <a:gd name="connsiteY1-4576" fmla="*/ 0 h 759"/>
                <a:gd name="connsiteX2-4577" fmla="*/ 395 w 716"/>
                <a:gd name="connsiteY2-4578" fmla="*/ 6 h 759"/>
                <a:gd name="connsiteX3-4579" fmla="*/ 406 w 716"/>
                <a:gd name="connsiteY3-4580" fmla="*/ 11 h 759"/>
                <a:gd name="connsiteX4-4581" fmla="*/ 422 w 716"/>
                <a:gd name="connsiteY4-4582" fmla="*/ 21 h 759"/>
                <a:gd name="connsiteX5-4583" fmla="*/ 432 w 716"/>
                <a:gd name="connsiteY5-4584" fmla="*/ 32 h 759"/>
                <a:gd name="connsiteX6-4585" fmla="*/ 443 w 716"/>
                <a:gd name="connsiteY6-4586" fmla="*/ 37 h 759"/>
                <a:gd name="connsiteX7-4587" fmla="*/ 443 w 716"/>
                <a:gd name="connsiteY7-4588" fmla="*/ 42 h 759"/>
                <a:gd name="connsiteX8-4589" fmla="*/ 448 w 716"/>
                <a:gd name="connsiteY8-4590" fmla="*/ 42 h 759"/>
                <a:gd name="connsiteX9-4591" fmla="*/ 448 w 716"/>
                <a:gd name="connsiteY9-4592" fmla="*/ 48 h 759"/>
                <a:gd name="connsiteX10-4593" fmla="*/ 448 w 716"/>
                <a:gd name="connsiteY10-4594" fmla="*/ 48 h 759"/>
                <a:gd name="connsiteX11-4595" fmla="*/ 448 w 716"/>
                <a:gd name="connsiteY11-4596" fmla="*/ 53 h 759"/>
                <a:gd name="connsiteX12-4597" fmla="*/ 443 w 716"/>
                <a:gd name="connsiteY12-4598" fmla="*/ 58 h 759"/>
                <a:gd name="connsiteX13-4599" fmla="*/ 437 w 716"/>
                <a:gd name="connsiteY13-4600" fmla="*/ 63 h 759"/>
                <a:gd name="connsiteX14-4601" fmla="*/ 427 w 716"/>
                <a:gd name="connsiteY14-4602" fmla="*/ 69 h 759"/>
                <a:gd name="connsiteX15-4603" fmla="*/ 422 w 716"/>
                <a:gd name="connsiteY15-4604" fmla="*/ 74 h 759"/>
                <a:gd name="connsiteX16-4605" fmla="*/ 416 w 716"/>
                <a:gd name="connsiteY16-4606" fmla="*/ 79 h 759"/>
                <a:gd name="connsiteX17-4607" fmla="*/ 416 w 716"/>
                <a:gd name="connsiteY17-4608" fmla="*/ 90 h 759"/>
                <a:gd name="connsiteX18-4609" fmla="*/ 411 w 716"/>
                <a:gd name="connsiteY18-4610" fmla="*/ 100 h 759"/>
                <a:gd name="connsiteX19-4611" fmla="*/ 406 w 716"/>
                <a:gd name="connsiteY19-4612" fmla="*/ 116 h 759"/>
                <a:gd name="connsiteX20-4613" fmla="*/ 400 w 716"/>
                <a:gd name="connsiteY20-4614" fmla="*/ 137 h 759"/>
                <a:gd name="connsiteX21-4615" fmla="*/ 395 w 716"/>
                <a:gd name="connsiteY21-4616" fmla="*/ 158 h 759"/>
                <a:gd name="connsiteX22-4617" fmla="*/ 395 w 716"/>
                <a:gd name="connsiteY22-4618" fmla="*/ 179 h 759"/>
                <a:gd name="connsiteX23-4619" fmla="*/ 390 w 716"/>
                <a:gd name="connsiteY23-4620" fmla="*/ 206 h 759"/>
                <a:gd name="connsiteX24-4621" fmla="*/ 385 w 716"/>
                <a:gd name="connsiteY24-4622" fmla="*/ 227 h 759"/>
                <a:gd name="connsiteX25-4623" fmla="*/ 385 w 716"/>
                <a:gd name="connsiteY25-4624" fmla="*/ 248 h 759"/>
                <a:gd name="connsiteX26-4625" fmla="*/ 379 w 716"/>
                <a:gd name="connsiteY26-4626" fmla="*/ 264 h 759"/>
                <a:gd name="connsiteX27-4627" fmla="*/ 379 w 716"/>
                <a:gd name="connsiteY27-4628" fmla="*/ 285 h 759"/>
                <a:gd name="connsiteX28-4629" fmla="*/ 374 w 716"/>
                <a:gd name="connsiteY28-4630" fmla="*/ 300 h 759"/>
                <a:gd name="connsiteX29-4631" fmla="*/ 374 w 716"/>
                <a:gd name="connsiteY29-4632" fmla="*/ 311 h 759"/>
                <a:gd name="connsiteX30-4633" fmla="*/ 374 w 716"/>
                <a:gd name="connsiteY30-4634" fmla="*/ 322 h 759"/>
                <a:gd name="connsiteX31-4635" fmla="*/ 374 w 716"/>
                <a:gd name="connsiteY31-4636" fmla="*/ 343 h 759"/>
                <a:gd name="connsiteX32-4637" fmla="*/ 379 w 716"/>
                <a:gd name="connsiteY32-4638" fmla="*/ 369 h 759"/>
                <a:gd name="connsiteX33-4639" fmla="*/ 385 w 716"/>
                <a:gd name="connsiteY33-4640" fmla="*/ 411 h 759"/>
                <a:gd name="connsiteX34-4641" fmla="*/ 385 w 716"/>
                <a:gd name="connsiteY34-4642" fmla="*/ 437 h 759"/>
                <a:gd name="connsiteX35-4643" fmla="*/ 390 w 716"/>
                <a:gd name="connsiteY35-4644" fmla="*/ 464 h 759"/>
                <a:gd name="connsiteX36-4645" fmla="*/ 400 w 716"/>
                <a:gd name="connsiteY36-4646" fmla="*/ 490 h 759"/>
                <a:gd name="connsiteX37-4647" fmla="*/ 406 w 716"/>
                <a:gd name="connsiteY37-4648" fmla="*/ 506 h 759"/>
                <a:gd name="connsiteX38-4649" fmla="*/ 411 w 716"/>
                <a:gd name="connsiteY38-4650" fmla="*/ 516 h 759"/>
                <a:gd name="connsiteX39-4651" fmla="*/ 427 w 716"/>
                <a:gd name="connsiteY39-4652" fmla="*/ 543 h 759"/>
                <a:gd name="connsiteX40-4653" fmla="*/ 443 w 716"/>
                <a:gd name="connsiteY40-4654" fmla="*/ 564 h 759"/>
                <a:gd name="connsiteX41-4655" fmla="*/ 458 w 716"/>
                <a:gd name="connsiteY41-4656" fmla="*/ 585 h 759"/>
                <a:gd name="connsiteX42-4657" fmla="*/ 469 w 716"/>
                <a:gd name="connsiteY42-4658" fmla="*/ 595 h 759"/>
                <a:gd name="connsiteX43-4659" fmla="*/ 479 w 716"/>
                <a:gd name="connsiteY43-4660" fmla="*/ 601 h 759"/>
                <a:gd name="connsiteX44-4661" fmla="*/ 501 w 716"/>
                <a:gd name="connsiteY44-4662" fmla="*/ 622 h 759"/>
                <a:gd name="connsiteX45-4663" fmla="*/ 522 w 716"/>
                <a:gd name="connsiteY45-4664" fmla="*/ 632 h 759"/>
                <a:gd name="connsiteX46-4665" fmla="*/ 543 w 716"/>
                <a:gd name="connsiteY46-4666" fmla="*/ 648 h 759"/>
                <a:gd name="connsiteX47-4667" fmla="*/ 569 w 716"/>
                <a:gd name="connsiteY47-4668" fmla="*/ 659 h 759"/>
                <a:gd name="connsiteX48-4669" fmla="*/ 580 w 716"/>
                <a:gd name="connsiteY48-4670" fmla="*/ 664 h 759"/>
                <a:gd name="connsiteX49-4671" fmla="*/ 590 w 716"/>
                <a:gd name="connsiteY49-4672" fmla="*/ 669 h 759"/>
                <a:gd name="connsiteX50-4673" fmla="*/ 601 w 716"/>
                <a:gd name="connsiteY50-4674" fmla="*/ 669 h 759"/>
                <a:gd name="connsiteX51-4675" fmla="*/ 611 w 716"/>
                <a:gd name="connsiteY51-4676" fmla="*/ 674 h 759"/>
                <a:gd name="connsiteX52-4677" fmla="*/ 616 w 716"/>
                <a:gd name="connsiteY52-4678" fmla="*/ 674 h 759"/>
                <a:gd name="connsiteX53-4679" fmla="*/ 622 w 716"/>
                <a:gd name="connsiteY53-4680" fmla="*/ 674 h 759"/>
                <a:gd name="connsiteX54-4681" fmla="*/ 632 w 716"/>
                <a:gd name="connsiteY54-4682" fmla="*/ 674 h 759"/>
                <a:gd name="connsiteX55-4683" fmla="*/ 637 w 716"/>
                <a:gd name="connsiteY55-4684" fmla="*/ 669 h 759"/>
                <a:gd name="connsiteX56-4685" fmla="*/ 637 w 716"/>
                <a:gd name="connsiteY56-4686" fmla="*/ 664 h 759"/>
                <a:gd name="connsiteX57-4687" fmla="*/ 643 w 716"/>
                <a:gd name="connsiteY57-4688" fmla="*/ 659 h 759"/>
                <a:gd name="connsiteX58-4689" fmla="*/ 648 w 716"/>
                <a:gd name="connsiteY58-4690" fmla="*/ 653 h 759"/>
                <a:gd name="connsiteX59-4691" fmla="*/ 648 w 716"/>
                <a:gd name="connsiteY59-4692" fmla="*/ 643 h 759"/>
                <a:gd name="connsiteX60-4693" fmla="*/ 653 w 716"/>
                <a:gd name="connsiteY60-4694" fmla="*/ 627 h 759"/>
                <a:gd name="connsiteX61-4695" fmla="*/ 659 w 716"/>
                <a:gd name="connsiteY61-4696" fmla="*/ 611 h 759"/>
                <a:gd name="connsiteX62-4697" fmla="*/ 664 w 716"/>
                <a:gd name="connsiteY62-4698" fmla="*/ 595 h 759"/>
                <a:gd name="connsiteX63-4699" fmla="*/ 664 w 716"/>
                <a:gd name="connsiteY63-4700" fmla="*/ 580 h 759"/>
                <a:gd name="connsiteX64-4701" fmla="*/ 669 w 716"/>
                <a:gd name="connsiteY64-4702" fmla="*/ 564 h 759"/>
                <a:gd name="connsiteX65-4703" fmla="*/ 674 w 716"/>
                <a:gd name="connsiteY65-4704" fmla="*/ 553 h 759"/>
                <a:gd name="connsiteX66-4705" fmla="*/ 680 w 716"/>
                <a:gd name="connsiteY66-4706" fmla="*/ 543 h 759"/>
                <a:gd name="connsiteX67-4707" fmla="*/ 680 w 716"/>
                <a:gd name="connsiteY67-4708" fmla="*/ 538 h 759"/>
                <a:gd name="connsiteX68-4709" fmla="*/ 685 w 716"/>
                <a:gd name="connsiteY68-4710" fmla="*/ 527 h 759"/>
                <a:gd name="connsiteX69-4711" fmla="*/ 685 w 716"/>
                <a:gd name="connsiteY69-4712" fmla="*/ 527 h 759"/>
                <a:gd name="connsiteX70-4713" fmla="*/ 690 w 716"/>
                <a:gd name="connsiteY70-4714" fmla="*/ 527 h 759"/>
                <a:gd name="connsiteX71-4715" fmla="*/ 690 w 716"/>
                <a:gd name="connsiteY71-4716" fmla="*/ 527 h 759"/>
                <a:gd name="connsiteX72-4717" fmla="*/ 690 w 716"/>
                <a:gd name="connsiteY72-4718" fmla="*/ 532 h 759"/>
                <a:gd name="connsiteX73-4719" fmla="*/ 690 w 716"/>
                <a:gd name="connsiteY73-4720" fmla="*/ 538 h 759"/>
                <a:gd name="connsiteX74-4721" fmla="*/ 695 w 716"/>
                <a:gd name="connsiteY74-4722" fmla="*/ 543 h 759"/>
                <a:gd name="connsiteX75-4723" fmla="*/ 695 w 716"/>
                <a:gd name="connsiteY75-4724" fmla="*/ 559 h 759"/>
                <a:gd name="connsiteX76-4725" fmla="*/ 695 w 716"/>
                <a:gd name="connsiteY76-4726" fmla="*/ 569 h 759"/>
                <a:gd name="connsiteX77-4727" fmla="*/ 695 w 716"/>
                <a:gd name="connsiteY77-4728" fmla="*/ 585 h 759"/>
                <a:gd name="connsiteX78-4729" fmla="*/ 695 w 716"/>
                <a:gd name="connsiteY78-4730" fmla="*/ 601 h 759"/>
                <a:gd name="connsiteX79-4731" fmla="*/ 695 w 716"/>
                <a:gd name="connsiteY79-4732" fmla="*/ 622 h 759"/>
                <a:gd name="connsiteX80-4733" fmla="*/ 695 w 716"/>
                <a:gd name="connsiteY80-4734" fmla="*/ 638 h 759"/>
                <a:gd name="connsiteX81-4735" fmla="*/ 695 w 716"/>
                <a:gd name="connsiteY81-4736" fmla="*/ 653 h 759"/>
                <a:gd name="connsiteX82-4737" fmla="*/ 701 w 716"/>
                <a:gd name="connsiteY82-4738" fmla="*/ 669 h 759"/>
                <a:gd name="connsiteX83-4739" fmla="*/ 701 w 716"/>
                <a:gd name="connsiteY83-4740" fmla="*/ 685 h 759"/>
                <a:gd name="connsiteX84-4741" fmla="*/ 706 w 716"/>
                <a:gd name="connsiteY84-4742" fmla="*/ 696 h 759"/>
                <a:gd name="connsiteX85-4743" fmla="*/ 706 w 716"/>
                <a:gd name="connsiteY85-4744" fmla="*/ 706 h 759"/>
                <a:gd name="connsiteX86-4745" fmla="*/ 711 w 716"/>
                <a:gd name="connsiteY86-4746" fmla="*/ 717 h 759"/>
                <a:gd name="connsiteX87-4747" fmla="*/ 711 w 716"/>
                <a:gd name="connsiteY87-4748" fmla="*/ 722 h 759"/>
                <a:gd name="connsiteX88-4749" fmla="*/ 716 w 716"/>
                <a:gd name="connsiteY88-4750" fmla="*/ 732 h 759"/>
                <a:gd name="connsiteX89-4751" fmla="*/ 716 w 716"/>
                <a:gd name="connsiteY89-4752" fmla="*/ 738 h 759"/>
                <a:gd name="connsiteX90-4753" fmla="*/ 716 w 716"/>
                <a:gd name="connsiteY90-4754" fmla="*/ 743 h 759"/>
                <a:gd name="connsiteX91-4755" fmla="*/ 716 w 716"/>
                <a:gd name="connsiteY91-4756" fmla="*/ 748 h 759"/>
                <a:gd name="connsiteX92-4757" fmla="*/ 711 w 716"/>
                <a:gd name="connsiteY92-4758" fmla="*/ 753 h 759"/>
                <a:gd name="connsiteX93-4759" fmla="*/ 706 w 716"/>
                <a:gd name="connsiteY93-4760" fmla="*/ 759 h 759"/>
                <a:gd name="connsiteX94-4761" fmla="*/ 695 w 716"/>
                <a:gd name="connsiteY94-4762" fmla="*/ 759 h 759"/>
                <a:gd name="connsiteX95-4763" fmla="*/ 685 w 716"/>
                <a:gd name="connsiteY95-4764" fmla="*/ 759 h 759"/>
                <a:gd name="connsiteX96-4765" fmla="*/ 669 w 716"/>
                <a:gd name="connsiteY96-4766" fmla="*/ 759 h 759"/>
                <a:gd name="connsiteX97-4767" fmla="*/ 653 w 716"/>
                <a:gd name="connsiteY97-4768" fmla="*/ 753 h 759"/>
                <a:gd name="connsiteX98-4769" fmla="*/ 632 w 716"/>
                <a:gd name="connsiteY98-4770" fmla="*/ 753 h 759"/>
                <a:gd name="connsiteX99-4771" fmla="*/ 611 w 716"/>
                <a:gd name="connsiteY99-4772" fmla="*/ 748 h 759"/>
                <a:gd name="connsiteX100-4773" fmla="*/ 590 w 716"/>
                <a:gd name="connsiteY100-4774" fmla="*/ 743 h 759"/>
                <a:gd name="connsiteX101-4775" fmla="*/ 580 w 716"/>
                <a:gd name="connsiteY101-4776" fmla="*/ 738 h 759"/>
                <a:gd name="connsiteX102-4777" fmla="*/ 569 w 716"/>
                <a:gd name="connsiteY102-4778" fmla="*/ 732 h 759"/>
                <a:gd name="connsiteX103-4779" fmla="*/ 553 w 716"/>
                <a:gd name="connsiteY103-4780" fmla="*/ 727 h 759"/>
                <a:gd name="connsiteX104-4781" fmla="*/ 543 w 716"/>
                <a:gd name="connsiteY104-4782" fmla="*/ 722 h 759"/>
                <a:gd name="connsiteX105-4783" fmla="*/ 527 w 716"/>
                <a:gd name="connsiteY105-4784" fmla="*/ 717 h 759"/>
                <a:gd name="connsiteX106-4785" fmla="*/ 511 w 716"/>
                <a:gd name="connsiteY106-4786" fmla="*/ 706 h 759"/>
                <a:gd name="connsiteX107-4787" fmla="*/ 501 w 716"/>
                <a:gd name="connsiteY107-4788" fmla="*/ 696 h 759"/>
                <a:gd name="connsiteX108-4789" fmla="*/ 485 w 716"/>
                <a:gd name="connsiteY108-4790" fmla="*/ 685 h 759"/>
                <a:gd name="connsiteX109-4791" fmla="*/ 453 w 716"/>
                <a:gd name="connsiteY109-4792" fmla="*/ 659 h 759"/>
                <a:gd name="connsiteX110-4793" fmla="*/ 427 w 716"/>
                <a:gd name="connsiteY110-4794" fmla="*/ 632 h 759"/>
                <a:gd name="connsiteX111-4795" fmla="*/ 416 w 716"/>
                <a:gd name="connsiteY111-4796" fmla="*/ 622 h 759"/>
                <a:gd name="connsiteX112-4797" fmla="*/ 406 w 716"/>
                <a:gd name="connsiteY112-4798" fmla="*/ 606 h 759"/>
                <a:gd name="connsiteX113-4799" fmla="*/ 395 w 716"/>
                <a:gd name="connsiteY113-4800" fmla="*/ 590 h 759"/>
                <a:gd name="connsiteX114-4801" fmla="*/ 385 w 716"/>
                <a:gd name="connsiteY114-4802" fmla="*/ 574 h 759"/>
                <a:gd name="connsiteX115-4803" fmla="*/ 379 w 716"/>
                <a:gd name="connsiteY115-4804" fmla="*/ 559 h 759"/>
                <a:gd name="connsiteX116-4805" fmla="*/ 369 w 716"/>
                <a:gd name="connsiteY116-4806" fmla="*/ 543 h 759"/>
                <a:gd name="connsiteX117-4807" fmla="*/ 364 w 716"/>
                <a:gd name="connsiteY117-4808" fmla="*/ 527 h 759"/>
                <a:gd name="connsiteX118-4809" fmla="*/ 353 w 716"/>
                <a:gd name="connsiteY118-4810" fmla="*/ 511 h 759"/>
                <a:gd name="connsiteX119-4811" fmla="*/ 348 w 716"/>
                <a:gd name="connsiteY119-4812" fmla="*/ 501 h 759"/>
                <a:gd name="connsiteX120-4813" fmla="*/ 348 w 716"/>
                <a:gd name="connsiteY120-4814" fmla="*/ 485 h 759"/>
                <a:gd name="connsiteX121-4815" fmla="*/ 343 w 716"/>
                <a:gd name="connsiteY121-4816" fmla="*/ 469 h 759"/>
                <a:gd name="connsiteX122-4817" fmla="*/ 343 w 716"/>
                <a:gd name="connsiteY122-4818" fmla="*/ 453 h 759"/>
                <a:gd name="connsiteX123-4819" fmla="*/ 337 w 716"/>
                <a:gd name="connsiteY123-4820" fmla="*/ 422 h 759"/>
                <a:gd name="connsiteX124-4821" fmla="*/ 332 w 716"/>
                <a:gd name="connsiteY124-4822" fmla="*/ 385 h 759"/>
                <a:gd name="connsiteX125-4823" fmla="*/ 332 w 716"/>
                <a:gd name="connsiteY125-4824" fmla="*/ 353 h 759"/>
                <a:gd name="connsiteX126-4825" fmla="*/ 332 w 716"/>
                <a:gd name="connsiteY126-4826" fmla="*/ 316 h 759"/>
                <a:gd name="connsiteX127-4827" fmla="*/ 332 w 716"/>
                <a:gd name="connsiteY127-4828" fmla="*/ 279 h 759"/>
                <a:gd name="connsiteX128-4829" fmla="*/ 332 w 716"/>
                <a:gd name="connsiteY128-4830" fmla="*/ 243 h 759"/>
                <a:gd name="connsiteX129-4831" fmla="*/ 337 w 716"/>
                <a:gd name="connsiteY129-4832" fmla="*/ 200 h 759"/>
                <a:gd name="connsiteX130-4833" fmla="*/ 343 w 716"/>
                <a:gd name="connsiteY130-4834" fmla="*/ 158 h 759"/>
                <a:gd name="connsiteX131-4835" fmla="*/ 343 w 716"/>
                <a:gd name="connsiteY131-4836" fmla="*/ 142 h 759"/>
                <a:gd name="connsiteX132-4837" fmla="*/ 343 w 716"/>
                <a:gd name="connsiteY132-4838" fmla="*/ 127 h 759"/>
                <a:gd name="connsiteX133-4839" fmla="*/ 343 w 716"/>
                <a:gd name="connsiteY133-4840" fmla="*/ 111 h 759"/>
                <a:gd name="connsiteX134-4841" fmla="*/ 348 w 716"/>
                <a:gd name="connsiteY134-4842" fmla="*/ 100 h 759"/>
                <a:gd name="connsiteX135-4843" fmla="*/ 348 w 716"/>
                <a:gd name="connsiteY135-4844" fmla="*/ 90 h 759"/>
                <a:gd name="connsiteX136-4845" fmla="*/ 348 w 716"/>
                <a:gd name="connsiteY136-4846" fmla="*/ 85 h 759"/>
                <a:gd name="connsiteX137-4847" fmla="*/ 348 w 716"/>
                <a:gd name="connsiteY137-4848" fmla="*/ 79 h 759"/>
                <a:gd name="connsiteX138-4849" fmla="*/ 343 w 716"/>
                <a:gd name="connsiteY138-4850" fmla="*/ 74 h 759"/>
                <a:gd name="connsiteX139-4851" fmla="*/ 343 w 716"/>
                <a:gd name="connsiteY139-4852" fmla="*/ 74 h 759"/>
                <a:gd name="connsiteX140-4853" fmla="*/ 337 w 716"/>
                <a:gd name="connsiteY140-4854" fmla="*/ 74 h 759"/>
                <a:gd name="connsiteX141-4855" fmla="*/ 332 w 716"/>
                <a:gd name="connsiteY141-4856" fmla="*/ 74 h 759"/>
                <a:gd name="connsiteX142-4857" fmla="*/ 321 w 716"/>
                <a:gd name="connsiteY142-4858" fmla="*/ 79 h 759"/>
                <a:gd name="connsiteX143-4859" fmla="*/ 311 w 716"/>
                <a:gd name="connsiteY143-4860" fmla="*/ 79 h 759"/>
                <a:gd name="connsiteX144-4861" fmla="*/ 295 w 716"/>
                <a:gd name="connsiteY144-4862" fmla="*/ 85 h 759"/>
                <a:gd name="connsiteX145-4863" fmla="*/ 279 w 716"/>
                <a:gd name="connsiteY145-4864" fmla="*/ 90 h 759"/>
                <a:gd name="connsiteX146-4865" fmla="*/ 263 w 716"/>
                <a:gd name="connsiteY146-4866" fmla="*/ 95 h 759"/>
                <a:gd name="connsiteX147-4867" fmla="*/ 227 w 716"/>
                <a:gd name="connsiteY147-4868" fmla="*/ 106 h 759"/>
                <a:gd name="connsiteX148-4869" fmla="*/ 190 w 716"/>
                <a:gd name="connsiteY148-4870" fmla="*/ 116 h 759"/>
                <a:gd name="connsiteX149-4871" fmla="*/ 153 w 716"/>
                <a:gd name="connsiteY149-4872" fmla="*/ 127 h 759"/>
                <a:gd name="connsiteX150-4873" fmla="*/ 116 w 716"/>
                <a:gd name="connsiteY150-4874" fmla="*/ 137 h 759"/>
                <a:gd name="connsiteX151-4875" fmla="*/ 95 w 716"/>
                <a:gd name="connsiteY151-4876" fmla="*/ 142 h 759"/>
                <a:gd name="connsiteX152-4877" fmla="*/ 79 w 716"/>
                <a:gd name="connsiteY152-4878" fmla="*/ 142 h 759"/>
                <a:gd name="connsiteX153-4879" fmla="*/ 63 w 716"/>
                <a:gd name="connsiteY153-4880" fmla="*/ 148 h 759"/>
                <a:gd name="connsiteX154-4881" fmla="*/ 53 w 716"/>
                <a:gd name="connsiteY154-4882" fmla="*/ 148 h 759"/>
                <a:gd name="connsiteX155-4883" fmla="*/ 42 w 716"/>
                <a:gd name="connsiteY155-4884" fmla="*/ 153 h 759"/>
                <a:gd name="connsiteX156-4885" fmla="*/ 32 w 716"/>
                <a:gd name="connsiteY156-4886" fmla="*/ 153 h 759"/>
                <a:gd name="connsiteX157-4887" fmla="*/ 26 w 716"/>
                <a:gd name="connsiteY157-4888" fmla="*/ 153 h 759"/>
                <a:gd name="connsiteX158-4889" fmla="*/ 21 w 716"/>
                <a:gd name="connsiteY158-4890" fmla="*/ 153 h 759"/>
                <a:gd name="connsiteX159-4891" fmla="*/ 0 w 716"/>
                <a:gd name="connsiteY159-4892" fmla="*/ 106 h 759"/>
                <a:gd name="connsiteX160-4893" fmla="*/ 11 w 716"/>
                <a:gd name="connsiteY160-4894" fmla="*/ 100 h 759"/>
                <a:gd name="connsiteX161-4895" fmla="*/ 37 w 716"/>
                <a:gd name="connsiteY161-4896" fmla="*/ 100 h 759"/>
                <a:gd name="connsiteX162-4897" fmla="*/ 69 w 716"/>
                <a:gd name="connsiteY162-4898" fmla="*/ 95 h 759"/>
                <a:gd name="connsiteX163-4899" fmla="*/ 84 w 716"/>
                <a:gd name="connsiteY163-4900" fmla="*/ 95 h 759"/>
                <a:gd name="connsiteX164-4901" fmla="*/ 100 w 716"/>
                <a:gd name="connsiteY164-4902" fmla="*/ 90 h 759"/>
                <a:gd name="connsiteX165-4903" fmla="*/ 121 w 716"/>
                <a:gd name="connsiteY165-4904" fmla="*/ 85 h 759"/>
                <a:gd name="connsiteX166-4905" fmla="*/ 142 w 716"/>
                <a:gd name="connsiteY166-4906" fmla="*/ 85 h 759"/>
                <a:gd name="connsiteX167-4907" fmla="*/ 179 w 716"/>
                <a:gd name="connsiteY167-4908" fmla="*/ 74 h 759"/>
                <a:gd name="connsiteX168-4909" fmla="*/ 216 w 716"/>
                <a:gd name="connsiteY168-4910" fmla="*/ 69 h 759"/>
                <a:gd name="connsiteX169-4911" fmla="*/ 248 w 716"/>
                <a:gd name="connsiteY169-4912" fmla="*/ 58 h 759"/>
                <a:gd name="connsiteX170-4913" fmla="*/ 279 w 716"/>
                <a:gd name="connsiteY170-4914" fmla="*/ 48 h 759"/>
                <a:gd name="connsiteX171-4915" fmla="*/ 295 w 716"/>
                <a:gd name="connsiteY171-4916" fmla="*/ 42 h 759"/>
                <a:gd name="connsiteX172-4917" fmla="*/ 311 w 716"/>
                <a:gd name="connsiteY172-4918" fmla="*/ 37 h 759"/>
                <a:gd name="connsiteX173-4919" fmla="*/ 321 w 716"/>
                <a:gd name="connsiteY173-4920" fmla="*/ 37 h 759"/>
                <a:gd name="connsiteX174-4921" fmla="*/ 332 w 716"/>
                <a:gd name="connsiteY174-4922" fmla="*/ 32 h 759"/>
                <a:gd name="connsiteX175-4923" fmla="*/ 337 w 716"/>
                <a:gd name="connsiteY175-4924" fmla="*/ 27 h 759"/>
                <a:gd name="connsiteX176-4925" fmla="*/ 343 w 716"/>
                <a:gd name="connsiteY176-4926" fmla="*/ 21 h 759"/>
                <a:gd name="connsiteX177-4927" fmla="*/ 348 w 716"/>
                <a:gd name="connsiteY177-4928" fmla="*/ 16 h 759"/>
                <a:gd name="connsiteX178-4929" fmla="*/ 353 w 716"/>
                <a:gd name="connsiteY178-4930" fmla="*/ 11 h 759"/>
                <a:gd name="connsiteX179-4931" fmla="*/ 358 w 716"/>
                <a:gd name="connsiteY179-4932" fmla="*/ 6 h 759"/>
                <a:gd name="connsiteX180-4933" fmla="*/ 364 w 716"/>
                <a:gd name="connsiteY180-4934" fmla="*/ 0 h 759"/>
                <a:gd name="connsiteX181-4935" fmla="*/ 369 w 716"/>
                <a:gd name="connsiteY181-4936" fmla="*/ 0 h 759"/>
                <a:gd name="connsiteX182-4937" fmla="*/ 374 w 716"/>
                <a:gd name="connsiteY182-4938" fmla="*/ 0 h 759"/>
                <a:gd name="connsiteX183-4939" fmla="*/ 374 w 716"/>
                <a:gd name="connsiteY183-4940" fmla="*/ 0 h 759"/>
                <a:gd name="connsiteX0-4941" fmla="*/ 374 w 716"/>
                <a:gd name="connsiteY0-4942" fmla="*/ 0 h 759"/>
                <a:gd name="connsiteX1-4943" fmla="*/ 385 w 716"/>
                <a:gd name="connsiteY1-4944" fmla="*/ 0 h 759"/>
                <a:gd name="connsiteX2-4945" fmla="*/ 395 w 716"/>
                <a:gd name="connsiteY2-4946" fmla="*/ 6 h 759"/>
                <a:gd name="connsiteX3-4947" fmla="*/ 406 w 716"/>
                <a:gd name="connsiteY3-4948" fmla="*/ 11 h 759"/>
                <a:gd name="connsiteX4-4949" fmla="*/ 422 w 716"/>
                <a:gd name="connsiteY4-4950" fmla="*/ 21 h 759"/>
                <a:gd name="connsiteX5-4951" fmla="*/ 432 w 716"/>
                <a:gd name="connsiteY5-4952" fmla="*/ 32 h 759"/>
                <a:gd name="connsiteX6-4953" fmla="*/ 443 w 716"/>
                <a:gd name="connsiteY6-4954" fmla="*/ 37 h 759"/>
                <a:gd name="connsiteX7-4955" fmla="*/ 443 w 716"/>
                <a:gd name="connsiteY7-4956" fmla="*/ 42 h 759"/>
                <a:gd name="connsiteX8-4957" fmla="*/ 448 w 716"/>
                <a:gd name="connsiteY8-4958" fmla="*/ 42 h 759"/>
                <a:gd name="connsiteX9-4959" fmla="*/ 448 w 716"/>
                <a:gd name="connsiteY9-4960" fmla="*/ 48 h 759"/>
                <a:gd name="connsiteX10-4961" fmla="*/ 448 w 716"/>
                <a:gd name="connsiteY10-4962" fmla="*/ 48 h 759"/>
                <a:gd name="connsiteX11-4963" fmla="*/ 448 w 716"/>
                <a:gd name="connsiteY11-4964" fmla="*/ 53 h 759"/>
                <a:gd name="connsiteX12-4965" fmla="*/ 443 w 716"/>
                <a:gd name="connsiteY12-4966" fmla="*/ 58 h 759"/>
                <a:gd name="connsiteX13-4967" fmla="*/ 437 w 716"/>
                <a:gd name="connsiteY13-4968" fmla="*/ 63 h 759"/>
                <a:gd name="connsiteX14-4969" fmla="*/ 427 w 716"/>
                <a:gd name="connsiteY14-4970" fmla="*/ 69 h 759"/>
                <a:gd name="connsiteX15-4971" fmla="*/ 422 w 716"/>
                <a:gd name="connsiteY15-4972" fmla="*/ 74 h 759"/>
                <a:gd name="connsiteX16-4973" fmla="*/ 416 w 716"/>
                <a:gd name="connsiteY16-4974" fmla="*/ 79 h 759"/>
                <a:gd name="connsiteX17-4975" fmla="*/ 416 w 716"/>
                <a:gd name="connsiteY17-4976" fmla="*/ 90 h 759"/>
                <a:gd name="connsiteX18-4977" fmla="*/ 411 w 716"/>
                <a:gd name="connsiteY18-4978" fmla="*/ 100 h 759"/>
                <a:gd name="connsiteX19-4979" fmla="*/ 406 w 716"/>
                <a:gd name="connsiteY19-4980" fmla="*/ 116 h 759"/>
                <a:gd name="connsiteX20-4981" fmla="*/ 400 w 716"/>
                <a:gd name="connsiteY20-4982" fmla="*/ 137 h 759"/>
                <a:gd name="connsiteX21-4983" fmla="*/ 395 w 716"/>
                <a:gd name="connsiteY21-4984" fmla="*/ 158 h 759"/>
                <a:gd name="connsiteX22-4985" fmla="*/ 395 w 716"/>
                <a:gd name="connsiteY22-4986" fmla="*/ 179 h 759"/>
                <a:gd name="connsiteX23-4987" fmla="*/ 390 w 716"/>
                <a:gd name="connsiteY23-4988" fmla="*/ 206 h 759"/>
                <a:gd name="connsiteX24-4989" fmla="*/ 385 w 716"/>
                <a:gd name="connsiteY24-4990" fmla="*/ 227 h 759"/>
                <a:gd name="connsiteX25-4991" fmla="*/ 385 w 716"/>
                <a:gd name="connsiteY25-4992" fmla="*/ 248 h 759"/>
                <a:gd name="connsiteX26-4993" fmla="*/ 379 w 716"/>
                <a:gd name="connsiteY26-4994" fmla="*/ 264 h 759"/>
                <a:gd name="connsiteX27-4995" fmla="*/ 379 w 716"/>
                <a:gd name="connsiteY27-4996" fmla="*/ 285 h 759"/>
                <a:gd name="connsiteX28-4997" fmla="*/ 374 w 716"/>
                <a:gd name="connsiteY28-4998" fmla="*/ 300 h 759"/>
                <a:gd name="connsiteX29-4999" fmla="*/ 374 w 716"/>
                <a:gd name="connsiteY29-5000" fmla="*/ 311 h 759"/>
                <a:gd name="connsiteX30-5001" fmla="*/ 374 w 716"/>
                <a:gd name="connsiteY30-5002" fmla="*/ 322 h 759"/>
                <a:gd name="connsiteX31-5003" fmla="*/ 374 w 716"/>
                <a:gd name="connsiteY31-5004" fmla="*/ 343 h 759"/>
                <a:gd name="connsiteX32-5005" fmla="*/ 379 w 716"/>
                <a:gd name="connsiteY32-5006" fmla="*/ 369 h 759"/>
                <a:gd name="connsiteX33-5007" fmla="*/ 385 w 716"/>
                <a:gd name="connsiteY33-5008" fmla="*/ 411 h 759"/>
                <a:gd name="connsiteX34-5009" fmla="*/ 385 w 716"/>
                <a:gd name="connsiteY34-5010" fmla="*/ 437 h 759"/>
                <a:gd name="connsiteX35-5011" fmla="*/ 390 w 716"/>
                <a:gd name="connsiteY35-5012" fmla="*/ 464 h 759"/>
                <a:gd name="connsiteX36-5013" fmla="*/ 400 w 716"/>
                <a:gd name="connsiteY36-5014" fmla="*/ 490 h 759"/>
                <a:gd name="connsiteX37-5015" fmla="*/ 406 w 716"/>
                <a:gd name="connsiteY37-5016" fmla="*/ 506 h 759"/>
                <a:gd name="connsiteX38-5017" fmla="*/ 411 w 716"/>
                <a:gd name="connsiteY38-5018" fmla="*/ 516 h 759"/>
                <a:gd name="connsiteX39-5019" fmla="*/ 427 w 716"/>
                <a:gd name="connsiteY39-5020" fmla="*/ 543 h 759"/>
                <a:gd name="connsiteX40-5021" fmla="*/ 443 w 716"/>
                <a:gd name="connsiteY40-5022" fmla="*/ 564 h 759"/>
                <a:gd name="connsiteX41-5023" fmla="*/ 458 w 716"/>
                <a:gd name="connsiteY41-5024" fmla="*/ 585 h 759"/>
                <a:gd name="connsiteX42-5025" fmla="*/ 469 w 716"/>
                <a:gd name="connsiteY42-5026" fmla="*/ 595 h 759"/>
                <a:gd name="connsiteX43-5027" fmla="*/ 479 w 716"/>
                <a:gd name="connsiteY43-5028" fmla="*/ 601 h 759"/>
                <a:gd name="connsiteX44-5029" fmla="*/ 501 w 716"/>
                <a:gd name="connsiteY44-5030" fmla="*/ 622 h 759"/>
                <a:gd name="connsiteX45-5031" fmla="*/ 522 w 716"/>
                <a:gd name="connsiteY45-5032" fmla="*/ 632 h 759"/>
                <a:gd name="connsiteX46-5033" fmla="*/ 543 w 716"/>
                <a:gd name="connsiteY46-5034" fmla="*/ 648 h 759"/>
                <a:gd name="connsiteX47-5035" fmla="*/ 569 w 716"/>
                <a:gd name="connsiteY47-5036" fmla="*/ 659 h 759"/>
                <a:gd name="connsiteX48-5037" fmla="*/ 580 w 716"/>
                <a:gd name="connsiteY48-5038" fmla="*/ 664 h 759"/>
                <a:gd name="connsiteX49-5039" fmla="*/ 590 w 716"/>
                <a:gd name="connsiteY49-5040" fmla="*/ 669 h 759"/>
                <a:gd name="connsiteX50-5041" fmla="*/ 601 w 716"/>
                <a:gd name="connsiteY50-5042" fmla="*/ 669 h 759"/>
                <a:gd name="connsiteX51-5043" fmla="*/ 611 w 716"/>
                <a:gd name="connsiteY51-5044" fmla="*/ 674 h 759"/>
                <a:gd name="connsiteX52-5045" fmla="*/ 616 w 716"/>
                <a:gd name="connsiteY52-5046" fmla="*/ 674 h 759"/>
                <a:gd name="connsiteX53-5047" fmla="*/ 622 w 716"/>
                <a:gd name="connsiteY53-5048" fmla="*/ 674 h 759"/>
                <a:gd name="connsiteX54-5049" fmla="*/ 632 w 716"/>
                <a:gd name="connsiteY54-5050" fmla="*/ 674 h 759"/>
                <a:gd name="connsiteX55-5051" fmla="*/ 637 w 716"/>
                <a:gd name="connsiteY55-5052" fmla="*/ 669 h 759"/>
                <a:gd name="connsiteX56-5053" fmla="*/ 637 w 716"/>
                <a:gd name="connsiteY56-5054" fmla="*/ 664 h 759"/>
                <a:gd name="connsiteX57-5055" fmla="*/ 643 w 716"/>
                <a:gd name="connsiteY57-5056" fmla="*/ 659 h 759"/>
                <a:gd name="connsiteX58-5057" fmla="*/ 648 w 716"/>
                <a:gd name="connsiteY58-5058" fmla="*/ 653 h 759"/>
                <a:gd name="connsiteX59-5059" fmla="*/ 648 w 716"/>
                <a:gd name="connsiteY59-5060" fmla="*/ 643 h 759"/>
                <a:gd name="connsiteX60-5061" fmla="*/ 653 w 716"/>
                <a:gd name="connsiteY60-5062" fmla="*/ 627 h 759"/>
                <a:gd name="connsiteX61-5063" fmla="*/ 659 w 716"/>
                <a:gd name="connsiteY61-5064" fmla="*/ 611 h 759"/>
                <a:gd name="connsiteX62-5065" fmla="*/ 664 w 716"/>
                <a:gd name="connsiteY62-5066" fmla="*/ 595 h 759"/>
                <a:gd name="connsiteX63-5067" fmla="*/ 664 w 716"/>
                <a:gd name="connsiteY63-5068" fmla="*/ 580 h 759"/>
                <a:gd name="connsiteX64-5069" fmla="*/ 669 w 716"/>
                <a:gd name="connsiteY64-5070" fmla="*/ 564 h 759"/>
                <a:gd name="connsiteX65-5071" fmla="*/ 674 w 716"/>
                <a:gd name="connsiteY65-5072" fmla="*/ 553 h 759"/>
                <a:gd name="connsiteX66-5073" fmla="*/ 680 w 716"/>
                <a:gd name="connsiteY66-5074" fmla="*/ 543 h 759"/>
                <a:gd name="connsiteX67-5075" fmla="*/ 680 w 716"/>
                <a:gd name="connsiteY67-5076" fmla="*/ 538 h 759"/>
                <a:gd name="connsiteX68-5077" fmla="*/ 685 w 716"/>
                <a:gd name="connsiteY68-5078" fmla="*/ 527 h 759"/>
                <a:gd name="connsiteX69-5079" fmla="*/ 685 w 716"/>
                <a:gd name="connsiteY69-5080" fmla="*/ 527 h 759"/>
                <a:gd name="connsiteX70-5081" fmla="*/ 690 w 716"/>
                <a:gd name="connsiteY70-5082" fmla="*/ 527 h 759"/>
                <a:gd name="connsiteX71-5083" fmla="*/ 690 w 716"/>
                <a:gd name="connsiteY71-5084" fmla="*/ 527 h 759"/>
                <a:gd name="connsiteX72-5085" fmla="*/ 690 w 716"/>
                <a:gd name="connsiteY72-5086" fmla="*/ 532 h 759"/>
                <a:gd name="connsiteX73-5087" fmla="*/ 690 w 716"/>
                <a:gd name="connsiteY73-5088" fmla="*/ 538 h 759"/>
                <a:gd name="connsiteX74-5089" fmla="*/ 695 w 716"/>
                <a:gd name="connsiteY74-5090" fmla="*/ 543 h 759"/>
                <a:gd name="connsiteX75-5091" fmla="*/ 695 w 716"/>
                <a:gd name="connsiteY75-5092" fmla="*/ 559 h 759"/>
                <a:gd name="connsiteX76-5093" fmla="*/ 695 w 716"/>
                <a:gd name="connsiteY76-5094" fmla="*/ 569 h 759"/>
                <a:gd name="connsiteX77-5095" fmla="*/ 695 w 716"/>
                <a:gd name="connsiteY77-5096" fmla="*/ 585 h 759"/>
                <a:gd name="connsiteX78-5097" fmla="*/ 695 w 716"/>
                <a:gd name="connsiteY78-5098" fmla="*/ 601 h 759"/>
                <a:gd name="connsiteX79-5099" fmla="*/ 695 w 716"/>
                <a:gd name="connsiteY79-5100" fmla="*/ 622 h 759"/>
                <a:gd name="connsiteX80-5101" fmla="*/ 695 w 716"/>
                <a:gd name="connsiteY80-5102" fmla="*/ 638 h 759"/>
                <a:gd name="connsiteX81-5103" fmla="*/ 695 w 716"/>
                <a:gd name="connsiteY81-5104" fmla="*/ 653 h 759"/>
                <a:gd name="connsiteX82-5105" fmla="*/ 701 w 716"/>
                <a:gd name="connsiteY82-5106" fmla="*/ 669 h 759"/>
                <a:gd name="connsiteX83-5107" fmla="*/ 701 w 716"/>
                <a:gd name="connsiteY83-5108" fmla="*/ 685 h 759"/>
                <a:gd name="connsiteX84-5109" fmla="*/ 706 w 716"/>
                <a:gd name="connsiteY84-5110" fmla="*/ 696 h 759"/>
                <a:gd name="connsiteX85-5111" fmla="*/ 706 w 716"/>
                <a:gd name="connsiteY85-5112" fmla="*/ 706 h 759"/>
                <a:gd name="connsiteX86-5113" fmla="*/ 711 w 716"/>
                <a:gd name="connsiteY86-5114" fmla="*/ 717 h 759"/>
                <a:gd name="connsiteX87-5115" fmla="*/ 711 w 716"/>
                <a:gd name="connsiteY87-5116" fmla="*/ 722 h 759"/>
                <a:gd name="connsiteX88-5117" fmla="*/ 716 w 716"/>
                <a:gd name="connsiteY88-5118" fmla="*/ 732 h 759"/>
                <a:gd name="connsiteX89-5119" fmla="*/ 716 w 716"/>
                <a:gd name="connsiteY89-5120" fmla="*/ 738 h 759"/>
                <a:gd name="connsiteX90-5121" fmla="*/ 716 w 716"/>
                <a:gd name="connsiteY90-5122" fmla="*/ 743 h 759"/>
                <a:gd name="connsiteX91-5123" fmla="*/ 716 w 716"/>
                <a:gd name="connsiteY91-5124" fmla="*/ 748 h 759"/>
                <a:gd name="connsiteX92-5125" fmla="*/ 711 w 716"/>
                <a:gd name="connsiteY92-5126" fmla="*/ 753 h 759"/>
                <a:gd name="connsiteX93-5127" fmla="*/ 706 w 716"/>
                <a:gd name="connsiteY93-5128" fmla="*/ 759 h 759"/>
                <a:gd name="connsiteX94-5129" fmla="*/ 695 w 716"/>
                <a:gd name="connsiteY94-5130" fmla="*/ 759 h 759"/>
                <a:gd name="connsiteX95-5131" fmla="*/ 685 w 716"/>
                <a:gd name="connsiteY95-5132" fmla="*/ 759 h 759"/>
                <a:gd name="connsiteX96-5133" fmla="*/ 669 w 716"/>
                <a:gd name="connsiteY96-5134" fmla="*/ 759 h 759"/>
                <a:gd name="connsiteX97-5135" fmla="*/ 653 w 716"/>
                <a:gd name="connsiteY97-5136" fmla="*/ 753 h 759"/>
                <a:gd name="connsiteX98-5137" fmla="*/ 632 w 716"/>
                <a:gd name="connsiteY98-5138" fmla="*/ 753 h 759"/>
                <a:gd name="connsiteX99-5139" fmla="*/ 611 w 716"/>
                <a:gd name="connsiteY99-5140" fmla="*/ 748 h 759"/>
                <a:gd name="connsiteX100-5141" fmla="*/ 590 w 716"/>
                <a:gd name="connsiteY100-5142" fmla="*/ 743 h 759"/>
                <a:gd name="connsiteX101-5143" fmla="*/ 580 w 716"/>
                <a:gd name="connsiteY101-5144" fmla="*/ 738 h 759"/>
                <a:gd name="connsiteX102-5145" fmla="*/ 569 w 716"/>
                <a:gd name="connsiteY102-5146" fmla="*/ 732 h 759"/>
                <a:gd name="connsiteX103-5147" fmla="*/ 553 w 716"/>
                <a:gd name="connsiteY103-5148" fmla="*/ 727 h 759"/>
                <a:gd name="connsiteX104-5149" fmla="*/ 543 w 716"/>
                <a:gd name="connsiteY104-5150" fmla="*/ 722 h 759"/>
                <a:gd name="connsiteX105-5151" fmla="*/ 527 w 716"/>
                <a:gd name="connsiteY105-5152" fmla="*/ 717 h 759"/>
                <a:gd name="connsiteX106-5153" fmla="*/ 511 w 716"/>
                <a:gd name="connsiteY106-5154" fmla="*/ 706 h 759"/>
                <a:gd name="connsiteX107-5155" fmla="*/ 501 w 716"/>
                <a:gd name="connsiteY107-5156" fmla="*/ 696 h 759"/>
                <a:gd name="connsiteX108-5157" fmla="*/ 485 w 716"/>
                <a:gd name="connsiteY108-5158" fmla="*/ 685 h 759"/>
                <a:gd name="connsiteX109-5159" fmla="*/ 453 w 716"/>
                <a:gd name="connsiteY109-5160" fmla="*/ 659 h 759"/>
                <a:gd name="connsiteX110-5161" fmla="*/ 427 w 716"/>
                <a:gd name="connsiteY110-5162" fmla="*/ 632 h 759"/>
                <a:gd name="connsiteX111-5163" fmla="*/ 416 w 716"/>
                <a:gd name="connsiteY111-5164" fmla="*/ 622 h 759"/>
                <a:gd name="connsiteX112-5165" fmla="*/ 406 w 716"/>
                <a:gd name="connsiteY112-5166" fmla="*/ 606 h 759"/>
                <a:gd name="connsiteX113-5167" fmla="*/ 395 w 716"/>
                <a:gd name="connsiteY113-5168" fmla="*/ 590 h 759"/>
                <a:gd name="connsiteX114-5169" fmla="*/ 385 w 716"/>
                <a:gd name="connsiteY114-5170" fmla="*/ 574 h 759"/>
                <a:gd name="connsiteX115-5171" fmla="*/ 379 w 716"/>
                <a:gd name="connsiteY115-5172" fmla="*/ 559 h 759"/>
                <a:gd name="connsiteX116-5173" fmla="*/ 369 w 716"/>
                <a:gd name="connsiteY116-5174" fmla="*/ 543 h 759"/>
                <a:gd name="connsiteX117-5175" fmla="*/ 364 w 716"/>
                <a:gd name="connsiteY117-5176" fmla="*/ 527 h 759"/>
                <a:gd name="connsiteX118-5177" fmla="*/ 353 w 716"/>
                <a:gd name="connsiteY118-5178" fmla="*/ 511 h 759"/>
                <a:gd name="connsiteX119-5179" fmla="*/ 348 w 716"/>
                <a:gd name="connsiteY119-5180" fmla="*/ 501 h 759"/>
                <a:gd name="connsiteX120-5181" fmla="*/ 348 w 716"/>
                <a:gd name="connsiteY120-5182" fmla="*/ 485 h 759"/>
                <a:gd name="connsiteX121-5183" fmla="*/ 343 w 716"/>
                <a:gd name="connsiteY121-5184" fmla="*/ 469 h 759"/>
                <a:gd name="connsiteX122-5185" fmla="*/ 343 w 716"/>
                <a:gd name="connsiteY122-5186" fmla="*/ 453 h 759"/>
                <a:gd name="connsiteX123-5187" fmla="*/ 337 w 716"/>
                <a:gd name="connsiteY123-5188" fmla="*/ 422 h 759"/>
                <a:gd name="connsiteX124-5189" fmla="*/ 332 w 716"/>
                <a:gd name="connsiteY124-5190" fmla="*/ 385 h 759"/>
                <a:gd name="connsiteX125-5191" fmla="*/ 332 w 716"/>
                <a:gd name="connsiteY125-5192" fmla="*/ 353 h 759"/>
                <a:gd name="connsiteX126-5193" fmla="*/ 332 w 716"/>
                <a:gd name="connsiteY126-5194" fmla="*/ 316 h 759"/>
                <a:gd name="connsiteX127-5195" fmla="*/ 332 w 716"/>
                <a:gd name="connsiteY127-5196" fmla="*/ 279 h 759"/>
                <a:gd name="connsiteX128-5197" fmla="*/ 332 w 716"/>
                <a:gd name="connsiteY128-5198" fmla="*/ 243 h 759"/>
                <a:gd name="connsiteX129-5199" fmla="*/ 337 w 716"/>
                <a:gd name="connsiteY129-5200" fmla="*/ 200 h 759"/>
                <a:gd name="connsiteX130-5201" fmla="*/ 343 w 716"/>
                <a:gd name="connsiteY130-5202" fmla="*/ 158 h 759"/>
                <a:gd name="connsiteX131-5203" fmla="*/ 343 w 716"/>
                <a:gd name="connsiteY131-5204" fmla="*/ 142 h 759"/>
                <a:gd name="connsiteX132-5205" fmla="*/ 343 w 716"/>
                <a:gd name="connsiteY132-5206" fmla="*/ 127 h 759"/>
                <a:gd name="connsiteX133-5207" fmla="*/ 343 w 716"/>
                <a:gd name="connsiteY133-5208" fmla="*/ 111 h 759"/>
                <a:gd name="connsiteX134-5209" fmla="*/ 348 w 716"/>
                <a:gd name="connsiteY134-5210" fmla="*/ 100 h 759"/>
                <a:gd name="connsiteX135-5211" fmla="*/ 348 w 716"/>
                <a:gd name="connsiteY135-5212" fmla="*/ 90 h 759"/>
                <a:gd name="connsiteX136-5213" fmla="*/ 348 w 716"/>
                <a:gd name="connsiteY136-5214" fmla="*/ 85 h 759"/>
                <a:gd name="connsiteX137-5215" fmla="*/ 348 w 716"/>
                <a:gd name="connsiteY137-5216" fmla="*/ 79 h 759"/>
                <a:gd name="connsiteX138-5217" fmla="*/ 343 w 716"/>
                <a:gd name="connsiteY138-5218" fmla="*/ 74 h 759"/>
                <a:gd name="connsiteX139-5219" fmla="*/ 343 w 716"/>
                <a:gd name="connsiteY139-5220" fmla="*/ 74 h 759"/>
                <a:gd name="connsiteX140-5221" fmla="*/ 337 w 716"/>
                <a:gd name="connsiteY140-5222" fmla="*/ 74 h 759"/>
                <a:gd name="connsiteX141-5223" fmla="*/ 332 w 716"/>
                <a:gd name="connsiteY141-5224" fmla="*/ 74 h 759"/>
                <a:gd name="connsiteX142-5225" fmla="*/ 321 w 716"/>
                <a:gd name="connsiteY142-5226" fmla="*/ 79 h 759"/>
                <a:gd name="connsiteX143-5227" fmla="*/ 311 w 716"/>
                <a:gd name="connsiteY143-5228" fmla="*/ 79 h 759"/>
                <a:gd name="connsiteX144-5229" fmla="*/ 295 w 716"/>
                <a:gd name="connsiteY144-5230" fmla="*/ 85 h 759"/>
                <a:gd name="connsiteX145-5231" fmla="*/ 279 w 716"/>
                <a:gd name="connsiteY145-5232" fmla="*/ 90 h 759"/>
                <a:gd name="connsiteX146-5233" fmla="*/ 263 w 716"/>
                <a:gd name="connsiteY146-5234" fmla="*/ 95 h 759"/>
                <a:gd name="connsiteX147-5235" fmla="*/ 227 w 716"/>
                <a:gd name="connsiteY147-5236" fmla="*/ 106 h 759"/>
                <a:gd name="connsiteX148-5237" fmla="*/ 190 w 716"/>
                <a:gd name="connsiteY148-5238" fmla="*/ 116 h 759"/>
                <a:gd name="connsiteX149-5239" fmla="*/ 153 w 716"/>
                <a:gd name="connsiteY149-5240" fmla="*/ 127 h 759"/>
                <a:gd name="connsiteX150-5241" fmla="*/ 116 w 716"/>
                <a:gd name="connsiteY150-5242" fmla="*/ 137 h 759"/>
                <a:gd name="connsiteX151-5243" fmla="*/ 95 w 716"/>
                <a:gd name="connsiteY151-5244" fmla="*/ 142 h 759"/>
                <a:gd name="connsiteX152-5245" fmla="*/ 79 w 716"/>
                <a:gd name="connsiteY152-5246" fmla="*/ 142 h 759"/>
                <a:gd name="connsiteX153-5247" fmla="*/ 63 w 716"/>
                <a:gd name="connsiteY153-5248" fmla="*/ 148 h 759"/>
                <a:gd name="connsiteX154-5249" fmla="*/ 53 w 716"/>
                <a:gd name="connsiteY154-5250" fmla="*/ 148 h 759"/>
                <a:gd name="connsiteX155-5251" fmla="*/ 42 w 716"/>
                <a:gd name="connsiteY155-5252" fmla="*/ 153 h 759"/>
                <a:gd name="connsiteX156-5253" fmla="*/ 32 w 716"/>
                <a:gd name="connsiteY156-5254" fmla="*/ 153 h 759"/>
                <a:gd name="connsiteX157-5255" fmla="*/ 26 w 716"/>
                <a:gd name="connsiteY157-5256" fmla="*/ 153 h 759"/>
                <a:gd name="connsiteX158-5257" fmla="*/ 21 w 716"/>
                <a:gd name="connsiteY158-5258" fmla="*/ 153 h 759"/>
                <a:gd name="connsiteX159-5259" fmla="*/ 0 w 716"/>
                <a:gd name="connsiteY159-5260" fmla="*/ 106 h 759"/>
                <a:gd name="connsiteX160-5261" fmla="*/ 37 w 716"/>
                <a:gd name="connsiteY160-5262" fmla="*/ 100 h 759"/>
                <a:gd name="connsiteX161-5263" fmla="*/ 69 w 716"/>
                <a:gd name="connsiteY161-5264" fmla="*/ 95 h 759"/>
                <a:gd name="connsiteX162-5265" fmla="*/ 84 w 716"/>
                <a:gd name="connsiteY162-5266" fmla="*/ 95 h 759"/>
                <a:gd name="connsiteX163-5267" fmla="*/ 100 w 716"/>
                <a:gd name="connsiteY163-5268" fmla="*/ 90 h 759"/>
                <a:gd name="connsiteX164-5269" fmla="*/ 121 w 716"/>
                <a:gd name="connsiteY164-5270" fmla="*/ 85 h 759"/>
                <a:gd name="connsiteX165-5271" fmla="*/ 142 w 716"/>
                <a:gd name="connsiteY165-5272" fmla="*/ 85 h 759"/>
                <a:gd name="connsiteX166-5273" fmla="*/ 179 w 716"/>
                <a:gd name="connsiteY166-5274" fmla="*/ 74 h 759"/>
                <a:gd name="connsiteX167-5275" fmla="*/ 216 w 716"/>
                <a:gd name="connsiteY167-5276" fmla="*/ 69 h 759"/>
                <a:gd name="connsiteX168-5277" fmla="*/ 248 w 716"/>
                <a:gd name="connsiteY168-5278" fmla="*/ 58 h 759"/>
                <a:gd name="connsiteX169-5279" fmla="*/ 279 w 716"/>
                <a:gd name="connsiteY169-5280" fmla="*/ 48 h 759"/>
                <a:gd name="connsiteX170-5281" fmla="*/ 295 w 716"/>
                <a:gd name="connsiteY170-5282" fmla="*/ 42 h 759"/>
                <a:gd name="connsiteX171-5283" fmla="*/ 311 w 716"/>
                <a:gd name="connsiteY171-5284" fmla="*/ 37 h 759"/>
                <a:gd name="connsiteX172-5285" fmla="*/ 321 w 716"/>
                <a:gd name="connsiteY172-5286" fmla="*/ 37 h 759"/>
                <a:gd name="connsiteX173-5287" fmla="*/ 332 w 716"/>
                <a:gd name="connsiteY173-5288" fmla="*/ 32 h 759"/>
                <a:gd name="connsiteX174-5289" fmla="*/ 337 w 716"/>
                <a:gd name="connsiteY174-5290" fmla="*/ 27 h 759"/>
                <a:gd name="connsiteX175-5291" fmla="*/ 343 w 716"/>
                <a:gd name="connsiteY175-5292" fmla="*/ 21 h 759"/>
                <a:gd name="connsiteX176-5293" fmla="*/ 348 w 716"/>
                <a:gd name="connsiteY176-5294" fmla="*/ 16 h 759"/>
                <a:gd name="connsiteX177-5295" fmla="*/ 353 w 716"/>
                <a:gd name="connsiteY177-5296" fmla="*/ 11 h 759"/>
                <a:gd name="connsiteX178-5297" fmla="*/ 358 w 716"/>
                <a:gd name="connsiteY178-5298" fmla="*/ 6 h 759"/>
                <a:gd name="connsiteX179-5299" fmla="*/ 364 w 716"/>
                <a:gd name="connsiteY179-5300" fmla="*/ 0 h 759"/>
                <a:gd name="connsiteX180-5301" fmla="*/ 369 w 716"/>
                <a:gd name="connsiteY180-5302" fmla="*/ 0 h 759"/>
                <a:gd name="connsiteX181-5303" fmla="*/ 374 w 716"/>
                <a:gd name="connsiteY181-5304" fmla="*/ 0 h 759"/>
                <a:gd name="connsiteX182-5305" fmla="*/ 374 w 716"/>
                <a:gd name="connsiteY182-5306" fmla="*/ 0 h 759"/>
                <a:gd name="connsiteX0-5307" fmla="*/ 353 w 695"/>
                <a:gd name="connsiteY0-5308" fmla="*/ 0 h 759"/>
                <a:gd name="connsiteX1-5309" fmla="*/ 364 w 695"/>
                <a:gd name="connsiteY1-5310" fmla="*/ 0 h 759"/>
                <a:gd name="connsiteX2-5311" fmla="*/ 374 w 695"/>
                <a:gd name="connsiteY2-5312" fmla="*/ 6 h 759"/>
                <a:gd name="connsiteX3-5313" fmla="*/ 385 w 695"/>
                <a:gd name="connsiteY3-5314" fmla="*/ 11 h 759"/>
                <a:gd name="connsiteX4-5315" fmla="*/ 401 w 695"/>
                <a:gd name="connsiteY4-5316" fmla="*/ 21 h 759"/>
                <a:gd name="connsiteX5-5317" fmla="*/ 411 w 695"/>
                <a:gd name="connsiteY5-5318" fmla="*/ 32 h 759"/>
                <a:gd name="connsiteX6-5319" fmla="*/ 422 w 695"/>
                <a:gd name="connsiteY6-5320" fmla="*/ 37 h 759"/>
                <a:gd name="connsiteX7-5321" fmla="*/ 422 w 695"/>
                <a:gd name="connsiteY7-5322" fmla="*/ 42 h 759"/>
                <a:gd name="connsiteX8-5323" fmla="*/ 427 w 695"/>
                <a:gd name="connsiteY8-5324" fmla="*/ 42 h 759"/>
                <a:gd name="connsiteX9-5325" fmla="*/ 427 w 695"/>
                <a:gd name="connsiteY9-5326" fmla="*/ 48 h 759"/>
                <a:gd name="connsiteX10-5327" fmla="*/ 427 w 695"/>
                <a:gd name="connsiteY10-5328" fmla="*/ 48 h 759"/>
                <a:gd name="connsiteX11-5329" fmla="*/ 427 w 695"/>
                <a:gd name="connsiteY11-5330" fmla="*/ 53 h 759"/>
                <a:gd name="connsiteX12-5331" fmla="*/ 422 w 695"/>
                <a:gd name="connsiteY12-5332" fmla="*/ 58 h 759"/>
                <a:gd name="connsiteX13-5333" fmla="*/ 416 w 695"/>
                <a:gd name="connsiteY13-5334" fmla="*/ 63 h 759"/>
                <a:gd name="connsiteX14-5335" fmla="*/ 406 w 695"/>
                <a:gd name="connsiteY14-5336" fmla="*/ 69 h 759"/>
                <a:gd name="connsiteX15-5337" fmla="*/ 401 w 695"/>
                <a:gd name="connsiteY15-5338" fmla="*/ 74 h 759"/>
                <a:gd name="connsiteX16-5339" fmla="*/ 395 w 695"/>
                <a:gd name="connsiteY16-5340" fmla="*/ 79 h 759"/>
                <a:gd name="connsiteX17-5341" fmla="*/ 395 w 695"/>
                <a:gd name="connsiteY17-5342" fmla="*/ 90 h 759"/>
                <a:gd name="connsiteX18-5343" fmla="*/ 390 w 695"/>
                <a:gd name="connsiteY18-5344" fmla="*/ 100 h 759"/>
                <a:gd name="connsiteX19-5345" fmla="*/ 385 w 695"/>
                <a:gd name="connsiteY19-5346" fmla="*/ 116 h 759"/>
                <a:gd name="connsiteX20-5347" fmla="*/ 379 w 695"/>
                <a:gd name="connsiteY20-5348" fmla="*/ 137 h 759"/>
                <a:gd name="connsiteX21-5349" fmla="*/ 374 w 695"/>
                <a:gd name="connsiteY21-5350" fmla="*/ 158 h 759"/>
                <a:gd name="connsiteX22-5351" fmla="*/ 374 w 695"/>
                <a:gd name="connsiteY22-5352" fmla="*/ 179 h 759"/>
                <a:gd name="connsiteX23-5353" fmla="*/ 369 w 695"/>
                <a:gd name="connsiteY23-5354" fmla="*/ 206 h 759"/>
                <a:gd name="connsiteX24-5355" fmla="*/ 364 w 695"/>
                <a:gd name="connsiteY24-5356" fmla="*/ 227 h 759"/>
                <a:gd name="connsiteX25-5357" fmla="*/ 364 w 695"/>
                <a:gd name="connsiteY25-5358" fmla="*/ 248 h 759"/>
                <a:gd name="connsiteX26-5359" fmla="*/ 358 w 695"/>
                <a:gd name="connsiteY26-5360" fmla="*/ 264 h 759"/>
                <a:gd name="connsiteX27-5361" fmla="*/ 358 w 695"/>
                <a:gd name="connsiteY27-5362" fmla="*/ 285 h 759"/>
                <a:gd name="connsiteX28-5363" fmla="*/ 353 w 695"/>
                <a:gd name="connsiteY28-5364" fmla="*/ 300 h 759"/>
                <a:gd name="connsiteX29-5365" fmla="*/ 353 w 695"/>
                <a:gd name="connsiteY29-5366" fmla="*/ 311 h 759"/>
                <a:gd name="connsiteX30-5367" fmla="*/ 353 w 695"/>
                <a:gd name="connsiteY30-5368" fmla="*/ 322 h 759"/>
                <a:gd name="connsiteX31-5369" fmla="*/ 353 w 695"/>
                <a:gd name="connsiteY31-5370" fmla="*/ 343 h 759"/>
                <a:gd name="connsiteX32-5371" fmla="*/ 358 w 695"/>
                <a:gd name="connsiteY32-5372" fmla="*/ 369 h 759"/>
                <a:gd name="connsiteX33-5373" fmla="*/ 364 w 695"/>
                <a:gd name="connsiteY33-5374" fmla="*/ 411 h 759"/>
                <a:gd name="connsiteX34-5375" fmla="*/ 364 w 695"/>
                <a:gd name="connsiteY34-5376" fmla="*/ 437 h 759"/>
                <a:gd name="connsiteX35-5377" fmla="*/ 369 w 695"/>
                <a:gd name="connsiteY35-5378" fmla="*/ 464 h 759"/>
                <a:gd name="connsiteX36-5379" fmla="*/ 379 w 695"/>
                <a:gd name="connsiteY36-5380" fmla="*/ 490 h 759"/>
                <a:gd name="connsiteX37-5381" fmla="*/ 385 w 695"/>
                <a:gd name="connsiteY37-5382" fmla="*/ 506 h 759"/>
                <a:gd name="connsiteX38-5383" fmla="*/ 390 w 695"/>
                <a:gd name="connsiteY38-5384" fmla="*/ 516 h 759"/>
                <a:gd name="connsiteX39-5385" fmla="*/ 406 w 695"/>
                <a:gd name="connsiteY39-5386" fmla="*/ 543 h 759"/>
                <a:gd name="connsiteX40-5387" fmla="*/ 422 w 695"/>
                <a:gd name="connsiteY40-5388" fmla="*/ 564 h 759"/>
                <a:gd name="connsiteX41-5389" fmla="*/ 437 w 695"/>
                <a:gd name="connsiteY41-5390" fmla="*/ 585 h 759"/>
                <a:gd name="connsiteX42-5391" fmla="*/ 448 w 695"/>
                <a:gd name="connsiteY42-5392" fmla="*/ 595 h 759"/>
                <a:gd name="connsiteX43-5393" fmla="*/ 458 w 695"/>
                <a:gd name="connsiteY43-5394" fmla="*/ 601 h 759"/>
                <a:gd name="connsiteX44-5395" fmla="*/ 480 w 695"/>
                <a:gd name="connsiteY44-5396" fmla="*/ 622 h 759"/>
                <a:gd name="connsiteX45-5397" fmla="*/ 501 w 695"/>
                <a:gd name="connsiteY45-5398" fmla="*/ 632 h 759"/>
                <a:gd name="connsiteX46-5399" fmla="*/ 522 w 695"/>
                <a:gd name="connsiteY46-5400" fmla="*/ 648 h 759"/>
                <a:gd name="connsiteX47-5401" fmla="*/ 548 w 695"/>
                <a:gd name="connsiteY47-5402" fmla="*/ 659 h 759"/>
                <a:gd name="connsiteX48-5403" fmla="*/ 559 w 695"/>
                <a:gd name="connsiteY48-5404" fmla="*/ 664 h 759"/>
                <a:gd name="connsiteX49-5405" fmla="*/ 569 w 695"/>
                <a:gd name="connsiteY49-5406" fmla="*/ 669 h 759"/>
                <a:gd name="connsiteX50-5407" fmla="*/ 580 w 695"/>
                <a:gd name="connsiteY50-5408" fmla="*/ 669 h 759"/>
                <a:gd name="connsiteX51-5409" fmla="*/ 590 w 695"/>
                <a:gd name="connsiteY51-5410" fmla="*/ 674 h 759"/>
                <a:gd name="connsiteX52-5411" fmla="*/ 595 w 695"/>
                <a:gd name="connsiteY52-5412" fmla="*/ 674 h 759"/>
                <a:gd name="connsiteX53-5413" fmla="*/ 601 w 695"/>
                <a:gd name="connsiteY53-5414" fmla="*/ 674 h 759"/>
                <a:gd name="connsiteX54-5415" fmla="*/ 611 w 695"/>
                <a:gd name="connsiteY54-5416" fmla="*/ 674 h 759"/>
                <a:gd name="connsiteX55-5417" fmla="*/ 616 w 695"/>
                <a:gd name="connsiteY55-5418" fmla="*/ 669 h 759"/>
                <a:gd name="connsiteX56-5419" fmla="*/ 616 w 695"/>
                <a:gd name="connsiteY56-5420" fmla="*/ 664 h 759"/>
                <a:gd name="connsiteX57-5421" fmla="*/ 622 w 695"/>
                <a:gd name="connsiteY57-5422" fmla="*/ 659 h 759"/>
                <a:gd name="connsiteX58-5423" fmla="*/ 627 w 695"/>
                <a:gd name="connsiteY58-5424" fmla="*/ 653 h 759"/>
                <a:gd name="connsiteX59-5425" fmla="*/ 627 w 695"/>
                <a:gd name="connsiteY59-5426" fmla="*/ 643 h 759"/>
                <a:gd name="connsiteX60-5427" fmla="*/ 632 w 695"/>
                <a:gd name="connsiteY60-5428" fmla="*/ 627 h 759"/>
                <a:gd name="connsiteX61-5429" fmla="*/ 638 w 695"/>
                <a:gd name="connsiteY61-5430" fmla="*/ 611 h 759"/>
                <a:gd name="connsiteX62-5431" fmla="*/ 643 w 695"/>
                <a:gd name="connsiteY62-5432" fmla="*/ 595 h 759"/>
                <a:gd name="connsiteX63-5433" fmla="*/ 643 w 695"/>
                <a:gd name="connsiteY63-5434" fmla="*/ 580 h 759"/>
                <a:gd name="connsiteX64-5435" fmla="*/ 648 w 695"/>
                <a:gd name="connsiteY64-5436" fmla="*/ 564 h 759"/>
                <a:gd name="connsiteX65-5437" fmla="*/ 653 w 695"/>
                <a:gd name="connsiteY65-5438" fmla="*/ 553 h 759"/>
                <a:gd name="connsiteX66-5439" fmla="*/ 659 w 695"/>
                <a:gd name="connsiteY66-5440" fmla="*/ 543 h 759"/>
                <a:gd name="connsiteX67-5441" fmla="*/ 659 w 695"/>
                <a:gd name="connsiteY67-5442" fmla="*/ 538 h 759"/>
                <a:gd name="connsiteX68-5443" fmla="*/ 664 w 695"/>
                <a:gd name="connsiteY68-5444" fmla="*/ 527 h 759"/>
                <a:gd name="connsiteX69-5445" fmla="*/ 664 w 695"/>
                <a:gd name="connsiteY69-5446" fmla="*/ 527 h 759"/>
                <a:gd name="connsiteX70-5447" fmla="*/ 669 w 695"/>
                <a:gd name="connsiteY70-5448" fmla="*/ 527 h 759"/>
                <a:gd name="connsiteX71-5449" fmla="*/ 669 w 695"/>
                <a:gd name="connsiteY71-5450" fmla="*/ 527 h 759"/>
                <a:gd name="connsiteX72-5451" fmla="*/ 669 w 695"/>
                <a:gd name="connsiteY72-5452" fmla="*/ 532 h 759"/>
                <a:gd name="connsiteX73-5453" fmla="*/ 669 w 695"/>
                <a:gd name="connsiteY73-5454" fmla="*/ 538 h 759"/>
                <a:gd name="connsiteX74-5455" fmla="*/ 674 w 695"/>
                <a:gd name="connsiteY74-5456" fmla="*/ 543 h 759"/>
                <a:gd name="connsiteX75-5457" fmla="*/ 674 w 695"/>
                <a:gd name="connsiteY75-5458" fmla="*/ 559 h 759"/>
                <a:gd name="connsiteX76-5459" fmla="*/ 674 w 695"/>
                <a:gd name="connsiteY76-5460" fmla="*/ 569 h 759"/>
                <a:gd name="connsiteX77-5461" fmla="*/ 674 w 695"/>
                <a:gd name="connsiteY77-5462" fmla="*/ 585 h 759"/>
                <a:gd name="connsiteX78-5463" fmla="*/ 674 w 695"/>
                <a:gd name="connsiteY78-5464" fmla="*/ 601 h 759"/>
                <a:gd name="connsiteX79-5465" fmla="*/ 674 w 695"/>
                <a:gd name="connsiteY79-5466" fmla="*/ 622 h 759"/>
                <a:gd name="connsiteX80-5467" fmla="*/ 674 w 695"/>
                <a:gd name="connsiteY80-5468" fmla="*/ 638 h 759"/>
                <a:gd name="connsiteX81-5469" fmla="*/ 674 w 695"/>
                <a:gd name="connsiteY81-5470" fmla="*/ 653 h 759"/>
                <a:gd name="connsiteX82-5471" fmla="*/ 680 w 695"/>
                <a:gd name="connsiteY82-5472" fmla="*/ 669 h 759"/>
                <a:gd name="connsiteX83-5473" fmla="*/ 680 w 695"/>
                <a:gd name="connsiteY83-5474" fmla="*/ 685 h 759"/>
                <a:gd name="connsiteX84-5475" fmla="*/ 685 w 695"/>
                <a:gd name="connsiteY84-5476" fmla="*/ 696 h 759"/>
                <a:gd name="connsiteX85-5477" fmla="*/ 685 w 695"/>
                <a:gd name="connsiteY85-5478" fmla="*/ 706 h 759"/>
                <a:gd name="connsiteX86-5479" fmla="*/ 690 w 695"/>
                <a:gd name="connsiteY86-5480" fmla="*/ 717 h 759"/>
                <a:gd name="connsiteX87-5481" fmla="*/ 690 w 695"/>
                <a:gd name="connsiteY87-5482" fmla="*/ 722 h 759"/>
                <a:gd name="connsiteX88-5483" fmla="*/ 695 w 695"/>
                <a:gd name="connsiteY88-5484" fmla="*/ 732 h 759"/>
                <a:gd name="connsiteX89-5485" fmla="*/ 695 w 695"/>
                <a:gd name="connsiteY89-5486" fmla="*/ 738 h 759"/>
                <a:gd name="connsiteX90-5487" fmla="*/ 695 w 695"/>
                <a:gd name="connsiteY90-5488" fmla="*/ 743 h 759"/>
                <a:gd name="connsiteX91-5489" fmla="*/ 695 w 695"/>
                <a:gd name="connsiteY91-5490" fmla="*/ 748 h 759"/>
                <a:gd name="connsiteX92-5491" fmla="*/ 690 w 695"/>
                <a:gd name="connsiteY92-5492" fmla="*/ 753 h 759"/>
                <a:gd name="connsiteX93-5493" fmla="*/ 685 w 695"/>
                <a:gd name="connsiteY93-5494" fmla="*/ 759 h 759"/>
                <a:gd name="connsiteX94-5495" fmla="*/ 674 w 695"/>
                <a:gd name="connsiteY94-5496" fmla="*/ 759 h 759"/>
                <a:gd name="connsiteX95-5497" fmla="*/ 664 w 695"/>
                <a:gd name="connsiteY95-5498" fmla="*/ 759 h 759"/>
                <a:gd name="connsiteX96-5499" fmla="*/ 648 w 695"/>
                <a:gd name="connsiteY96-5500" fmla="*/ 759 h 759"/>
                <a:gd name="connsiteX97-5501" fmla="*/ 632 w 695"/>
                <a:gd name="connsiteY97-5502" fmla="*/ 753 h 759"/>
                <a:gd name="connsiteX98-5503" fmla="*/ 611 w 695"/>
                <a:gd name="connsiteY98-5504" fmla="*/ 753 h 759"/>
                <a:gd name="connsiteX99-5505" fmla="*/ 590 w 695"/>
                <a:gd name="connsiteY99-5506" fmla="*/ 748 h 759"/>
                <a:gd name="connsiteX100-5507" fmla="*/ 569 w 695"/>
                <a:gd name="connsiteY100-5508" fmla="*/ 743 h 759"/>
                <a:gd name="connsiteX101-5509" fmla="*/ 559 w 695"/>
                <a:gd name="connsiteY101-5510" fmla="*/ 738 h 759"/>
                <a:gd name="connsiteX102-5511" fmla="*/ 548 w 695"/>
                <a:gd name="connsiteY102-5512" fmla="*/ 732 h 759"/>
                <a:gd name="connsiteX103-5513" fmla="*/ 532 w 695"/>
                <a:gd name="connsiteY103-5514" fmla="*/ 727 h 759"/>
                <a:gd name="connsiteX104-5515" fmla="*/ 522 w 695"/>
                <a:gd name="connsiteY104-5516" fmla="*/ 722 h 759"/>
                <a:gd name="connsiteX105-5517" fmla="*/ 506 w 695"/>
                <a:gd name="connsiteY105-5518" fmla="*/ 717 h 759"/>
                <a:gd name="connsiteX106-5519" fmla="*/ 490 w 695"/>
                <a:gd name="connsiteY106-5520" fmla="*/ 706 h 759"/>
                <a:gd name="connsiteX107-5521" fmla="*/ 480 w 695"/>
                <a:gd name="connsiteY107-5522" fmla="*/ 696 h 759"/>
                <a:gd name="connsiteX108-5523" fmla="*/ 464 w 695"/>
                <a:gd name="connsiteY108-5524" fmla="*/ 685 h 759"/>
                <a:gd name="connsiteX109-5525" fmla="*/ 432 w 695"/>
                <a:gd name="connsiteY109-5526" fmla="*/ 659 h 759"/>
                <a:gd name="connsiteX110-5527" fmla="*/ 406 w 695"/>
                <a:gd name="connsiteY110-5528" fmla="*/ 632 h 759"/>
                <a:gd name="connsiteX111-5529" fmla="*/ 395 w 695"/>
                <a:gd name="connsiteY111-5530" fmla="*/ 622 h 759"/>
                <a:gd name="connsiteX112-5531" fmla="*/ 385 w 695"/>
                <a:gd name="connsiteY112-5532" fmla="*/ 606 h 759"/>
                <a:gd name="connsiteX113-5533" fmla="*/ 374 w 695"/>
                <a:gd name="connsiteY113-5534" fmla="*/ 590 h 759"/>
                <a:gd name="connsiteX114-5535" fmla="*/ 364 w 695"/>
                <a:gd name="connsiteY114-5536" fmla="*/ 574 h 759"/>
                <a:gd name="connsiteX115-5537" fmla="*/ 358 w 695"/>
                <a:gd name="connsiteY115-5538" fmla="*/ 559 h 759"/>
                <a:gd name="connsiteX116-5539" fmla="*/ 348 w 695"/>
                <a:gd name="connsiteY116-5540" fmla="*/ 543 h 759"/>
                <a:gd name="connsiteX117-5541" fmla="*/ 343 w 695"/>
                <a:gd name="connsiteY117-5542" fmla="*/ 527 h 759"/>
                <a:gd name="connsiteX118-5543" fmla="*/ 332 w 695"/>
                <a:gd name="connsiteY118-5544" fmla="*/ 511 h 759"/>
                <a:gd name="connsiteX119-5545" fmla="*/ 327 w 695"/>
                <a:gd name="connsiteY119-5546" fmla="*/ 501 h 759"/>
                <a:gd name="connsiteX120-5547" fmla="*/ 327 w 695"/>
                <a:gd name="connsiteY120-5548" fmla="*/ 485 h 759"/>
                <a:gd name="connsiteX121-5549" fmla="*/ 322 w 695"/>
                <a:gd name="connsiteY121-5550" fmla="*/ 469 h 759"/>
                <a:gd name="connsiteX122-5551" fmla="*/ 322 w 695"/>
                <a:gd name="connsiteY122-5552" fmla="*/ 453 h 759"/>
                <a:gd name="connsiteX123-5553" fmla="*/ 316 w 695"/>
                <a:gd name="connsiteY123-5554" fmla="*/ 422 h 759"/>
                <a:gd name="connsiteX124-5555" fmla="*/ 311 w 695"/>
                <a:gd name="connsiteY124-5556" fmla="*/ 385 h 759"/>
                <a:gd name="connsiteX125-5557" fmla="*/ 311 w 695"/>
                <a:gd name="connsiteY125-5558" fmla="*/ 353 h 759"/>
                <a:gd name="connsiteX126-5559" fmla="*/ 311 w 695"/>
                <a:gd name="connsiteY126-5560" fmla="*/ 316 h 759"/>
                <a:gd name="connsiteX127-5561" fmla="*/ 311 w 695"/>
                <a:gd name="connsiteY127-5562" fmla="*/ 279 h 759"/>
                <a:gd name="connsiteX128-5563" fmla="*/ 311 w 695"/>
                <a:gd name="connsiteY128-5564" fmla="*/ 243 h 759"/>
                <a:gd name="connsiteX129-5565" fmla="*/ 316 w 695"/>
                <a:gd name="connsiteY129-5566" fmla="*/ 200 h 759"/>
                <a:gd name="connsiteX130-5567" fmla="*/ 322 w 695"/>
                <a:gd name="connsiteY130-5568" fmla="*/ 158 h 759"/>
                <a:gd name="connsiteX131-5569" fmla="*/ 322 w 695"/>
                <a:gd name="connsiteY131-5570" fmla="*/ 142 h 759"/>
                <a:gd name="connsiteX132-5571" fmla="*/ 322 w 695"/>
                <a:gd name="connsiteY132-5572" fmla="*/ 127 h 759"/>
                <a:gd name="connsiteX133-5573" fmla="*/ 322 w 695"/>
                <a:gd name="connsiteY133-5574" fmla="*/ 111 h 759"/>
                <a:gd name="connsiteX134-5575" fmla="*/ 327 w 695"/>
                <a:gd name="connsiteY134-5576" fmla="*/ 100 h 759"/>
                <a:gd name="connsiteX135-5577" fmla="*/ 327 w 695"/>
                <a:gd name="connsiteY135-5578" fmla="*/ 90 h 759"/>
                <a:gd name="connsiteX136-5579" fmla="*/ 327 w 695"/>
                <a:gd name="connsiteY136-5580" fmla="*/ 85 h 759"/>
                <a:gd name="connsiteX137-5581" fmla="*/ 327 w 695"/>
                <a:gd name="connsiteY137-5582" fmla="*/ 79 h 759"/>
                <a:gd name="connsiteX138-5583" fmla="*/ 322 w 695"/>
                <a:gd name="connsiteY138-5584" fmla="*/ 74 h 759"/>
                <a:gd name="connsiteX139-5585" fmla="*/ 322 w 695"/>
                <a:gd name="connsiteY139-5586" fmla="*/ 74 h 759"/>
                <a:gd name="connsiteX140-5587" fmla="*/ 316 w 695"/>
                <a:gd name="connsiteY140-5588" fmla="*/ 74 h 759"/>
                <a:gd name="connsiteX141-5589" fmla="*/ 311 w 695"/>
                <a:gd name="connsiteY141-5590" fmla="*/ 74 h 759"/>
                <a:gd name="connsiteX142-5591" fmla="*/ 300 w 695"/>
                <a:gd name="connsiteY142-5592" fmla="*/ 79 h 759"/>
                <a:gd name="connsiteX143-5593" fmla="*/ 290 w 695"/>
                <a:gd name="connsiteY143-5594" fmla="*/ 79 h 759"/>
                <a:gd name="connsiteX144-5595" fmla="*/ 274 w 695"/>
                <a:gd name="connsiteY144-5596" fmla="*/ 85 h 759"/>
                <a:gd name="connsiteX145-5597" fmla="*/ 258 w 695"/>
                <a:gd name="connsiteY145-5598" fmla="*/ 90 h 759"/>
                <a:gd name="connsiteX146-5599" fmla="*/ 242 w 695"/>
                <a:gd name="connsiteY146-5600" fmla="*/ 95 h 759"/>
                <a:gd name="connsiteX147-5601" fmla="*/ 206 w 695"/>
                <a:gd name="connsiteY147-5602" fmla="*/ 106 h 759"/>
                <a:gd name="connsiteX148-5603" fmla="*/ 169 w 695"/>
                <a:gd name="connsiteY148-5604" fmla="*/ 116 h 759"/>
                <a:gd name="connsiteX149-5605" fmla="*/ 132 w 695"/>
                <a:gd name="connsiteY149-5606" fmla="*/ 127 h 759"/>
                <a:gd name="connsiteX150-5607" fmla="*/ 95 w 695"/>
                <a:gd name="connsiteY150-5608" fmla="*/ 137 h 759"/>
                <a:gd name="connsiteX151-5609" fmla="*/ 74 w 695"/>
                <a:gd name="connsiteY151-5610" fmla="*/ 142 h 759"/>
                <a:gd name="connsiteX152-5611" fmla="*/ 58 w 695"/>
                <a:gd name="connsiteY152-5612" fmla="*/ 142 h 759"/>
                <a:gd name="connsiteX153-5613" fmla="*/ 42 w 695"/>
                <a:gd name="connsiteY153-5614" fmla="*/ 148 h 759"/>
                <a:gd name="connsiteX154-5615" fmla="*/ 32 w 695"/>
                <a:gd name="connsiteY154-5616" fmla="*/ 148 h 759"/>
                <a:gd name="connsiteX155-5617" fmla="*/ 21 w 695"/>
                <a:gd name="connsiteY155-5618" fmla="*/ 153 h 759"/>
                <a:gd name="connsiteX156-5619" fmla="*/ 11 w 695"/>
                <a:gd name="connsiteY156-5620" fmla="*/ 153 h 759"/>
                <a:gd name="connsiteX157-5621" fmla="*/ 5 w 695"/>
                <a:gd name="connsiteY157-5622" fmla="*/ 153 h 759"/>
                <a:gd name="connsiteX158-5623" fmla="*/ 0 w 695"/>
                <a:gd name="connsiteY158-5624" fmla="*/ 153 h 759"/>
                <a:gd name="connsiteX159-5625" fmla="*/ 16 w 695"/>
                <a:gd name="connsiteY159-5626" fmla="*/ 100 h 759"/>
                <a:gd name="connsiteX160-5627" fmla="*/ 48 w 695"/>
                <a:gd name="connsiteY160-5628" fmla="*/ 95 h 759"/>
                <a:gd name="connsiteX161-5629" fmla="*/ 63 w 695"/>
                <a:gd name="connsiteY161-5630" fmla="*/ 95 h 759"/>
                <a:gd name="connsiteX162-5631" fmla="*/ 79 w 695"/>
                <a:gd name="connsiteY162-5632" fmla="*/ 90 h 759"/>
                <a:gd name="connsiteX163-5633" fmla="*/ 100 w 695"/>
                <a:gd name="connsiteY163-5634" fmla="*/ 85 h 759"/>
                <a:gd name="connsiteX164-5635" fmla="*/ 121 w 695"/>
                <a:gd name="connsiteY164-5636" fmla="*/ 85 h 759"/>
                <a:gd name="connsiteX165-5637" fmla="*/ 158 w 695"/>
                <a:gd name="connsiteY165-5638" fmla="*/ 74 h 759"/>
                <a:gd name="connsiteX166-5639" fmla="*/ 195 w 695"/>
                <a:gd name="connsiteY166-5640" fmla="*/ 69 h 759"/>
                <a:gd name="connsiteX167-5641" fmla="*/ 227 w 695"/>
                <a:gd name="connsiteY167-5642" fmla="*/ 58 h 759"/>
                <a:gd name="connsiteX168-5643" fmla="*/ 258 w 695"/>
                <a:gd name="connsiteY168-5644" fmla="*/ 48 h 759"/>
                <a:gd name="connsiteX169-5645" fmla="*/ 274 w 695"/>
                <a:gd name="connsiteY169-5646" fmla="*/ 42 h 759"/>
                <a:gd name="connsiteX170-5647" fmla="*/ 290 w 695"/>
                <a:gd name="connsiteY170-5648" fmla="*/ 37 h 759"/>
                <a:gd name="connsiteX171-5649" fmla="*/ 300 w 695"/>
                <a:gd name="connsiteY171-5650" fmla="*/ 37 h 759"/>
                <a:gd name="connsiteX172-5651" fmla="*/ 311 w 695"/>
                <a:gd name="connsiteY172-5652" fmla="*/ 32 h 759"/>
                <a:gd name="connsiteX173-5653" fmla="*/ 316 w 695"/>
                <a:gd name="connsiteY173-5654" fmla="*/ 27 h 759"/>
                <a:gd name="connsiteX174-5655" fmla="*/ 322 w 695"/>
                <a:gd name="connsiteY174-5656" fmla="*/ 21 h 759"/>
                <a:gd name="connsiteX175-5657" fmla="*/ 327 w 695"/>
                <a:gd name="connsiteY175-5658" fmla="*/ 16 h 759"/>
                <a:gd name="connsiteX176-5659" fmla="*/ 332 w 695"/>
                <a:gd name="connsiteY176-5660" fmla="*/ 11 h 759"/>
                <a:gd name="connsiteX177-5661" fmla="*/ 337 w 695"/>
                <a:gd name="connsiteY177-5662" fmla="*/ 6 h 759"/>
                <a:gd name="connsiteX178-5663" fmla="*/ 343 w 695"/>
                <a:gd name="connsiteY178-5664" fmla="*/ 0 h 759"/>
                <a:gd name="connsiteX179-5665" fmla="*/ 348 w 695"/>
                <a:gd name="connsiteY179-5666" fmla="*/ 0 h 759"/>
                <a:gd name="connsiteX180-5667" fmla="*/ 353 w 695"/>
                <a:gd name="connsiteY180-5668" fmla="*/ 0 h 759"/>
                <a:gd name="connsiteX181-5669" fmla="*/ 353 w 695"/>
                <a:gd name="connsiteY181-5670" fmla="*/ 0 h 759"/>
                <a:gd name="connsiteX0-5671" fmla="*/ 353 w 695"/>
                <a:gd name="connsiteY0-5672" fmla="*/ 0 h 759"/>
                <a:gd name="connsiteX1-5673" fmla="*/ 364 w 695"/>
                <a:gd name="connsiteY1-5674" fmla="*/ 0 h 759"/>
                <a:gd name="connsiteX2-5675" fmla="*/ 374 w 695"/>
                <a:gd name="connsiteY2-5676" fmla="*/ 6 h 759"/>
                <a:gd name="connsiteX3-5677" fmla="*/ 385 w 695"/>
                <a:gd name="connsiteY3-5678" fmla="*/ 11 h 759"/>
                <a:gd name="connsiteX4-5679" fmla="*/ 401 w 695"/>
                <a:gd name="connsiteY4-5680" fmla="*/ 21 h 759"/>
                <a:gd name="connsiteX5-5681" fmla="*/ 411 w 695"/>
                <a:gd name="connsiteY5-5682" fmla="*/ 32 h 759"/>
                <a:gd name="connsiteX6-5683" fmla="*/ 422 w 695"/>
                <a:gd name="connsiteY6-5684" fmla="*/ 37 h 759"/>
                <a:gd name="connsiteX7-5685" fmla="*/ 422 w 695"/>
                <a:gd name="connsiteY7-5686" fmla="*/ 42 h 759"/>
                <a:gd name="connsiteX8-5687" fmla="*/ 427 w 695"/>
                <a:gd name="connsiteY8-5688" fmla="*/ 42 h 759"/>
                <a:gd name="connsiteX9-5689" fmla="*/ 427 w 695"/>
                <a:gd name="connsiteY9-5690" fmla="*/ 48 h 759"/>
                <a:gd name="connsiteX10-5691" fmla="*/ 427 w 695"/>
                <a:gd name="connsiteY10-5692" fmla="*/ 48 h 759"/>
                <a:gd name="connsiteX11-5693" fmla="*/ 427 w 695"/>
                <a:gd name="connsiteY11-5694" fmla="*/ 53 h 759"/>
                <a:gd name="connsiteX12-5695" fmla="*/ 422 w 695"/>
                <a:gd name="connsiteY12-5696" fmla="*/ 58 h 759"/>
                <a:gd name="connsiteX13-5697" fmla="*/ 416 w 695"/>
                <a:gd name="connsiteY13-5698" fmla="*/ 63 h 759"/>
                <a:gd name="connsiteX14-5699" fmla="*/ 406 w 695"/>
                <a:gd name="connsiteY14-5700" fmla="*/ 69 h 759"/>
                <a:gd name="connsiteX15-5701" fmla="*/ 401 w 695"/>
                <a:gd name="connsiteY15-5702" fmla="*/ 74 h 759"/>
                <a:gd name="connsiteX16-5703" fmla="*/ 395 w 695"/>
                <a:gd name="connsiteY16-5704" fmla="*/ 79 h 759"/>
                <a:gd name="connsiteX17-5705" fmla="*/ 395 w 695"/>
                <a:gd name="connsiteY17-5706" fmla="*/ 90 h 759"/>
                <a:gd name="connsiteX18-5707" fmla="*/ 390 w 695"/>
                <a:gd name="connsiteY18-5708" fmla="*/ 100 h 759"/>
                <a:gd name="connsiteX19-5709" fmla="*/ 385 w 695"/>
                <a:gd name="connsiteY19-5710" fmla="*/ 116 h 759"/>
                <a:gd name="connsiteX20-5711" fmla="*/ 379 w 695"/>
                <a:gd name="connsiteY20-5712" fmla="*/ 137 h 759"/>
                <a:gd name="connsiteX21-5713" fmla="*/ 374 w 695"/>
                <a:gd name="connsiteY21-5714" fmla="*/ 158 h 759"/>
                <a:gd name="connsiteX22-5715" fmla="*/ 374 w 695"/>
                <a:gd name="connsiteY22-5716" fmla="*/ 179 h 759"/>
                <a:gd name="connsiteX23-5717" fmla="*/ 369 w 695"/>
                <a:gd name="connsiteY23-5718" fmla="*/ 206 h 759"/>
                <a:gd name="connsiteX24-5719" fmla="*/ 364 w 695"/>
                <a:gd name="connsiteY24-5720" fmla="*/ 227 h 759"/>
                <a:gd name="connsiteX25-5721" fmla="*/ 364 w 695"/>
                <a:gd name="connsiteY25-5722" fmla="*/ 248 h 759"/>
                <a:gd name="connsiteX26-5723" fmla="*/ 358 w 695"/>
                <a:gd name="connsiteY26-5724" fmla="*/ 264 h 759"/>
                <a:gd name="connsiteX27-5725" fmla="*/ 358 w 695"/>
                <a:gd name="connsiteY27-5726" fmla="*/ 285 h 759"/>
                <a:gd name="connsiteX28-5727" fmla="*/ 353 w 695"/>
                <a:gd name="connsiteY28-5728" fmla="*/ 300 h 759"/>
                <a:gd name="connsiteX29-5729" fmla="*/ 353 w 695"/>
                <a:gd name="connsiteY29-5730" fmla="*/ 311 h 759"/>
                <a:gd name="connsiteX30-5731" fmla="*/ 353 w 695"/>
                <a:gd name="connsiteY30-5732" fmla="*/ 322 h 759"/>
                <a:gd name="connsiteX31-5733" fmla="*/ 353 w 695"/>
                <a:gd name="connsiteY31-5734" fmla="*/ 343 h 759"/>
                <a:gd name="connsiteX32-5735" fmla="*/ 358 w 695"/>
                <a:gd name="connsiteY32-5736" fmla="*/ 369 h 759"/>
                <a:gd name="connsiteX33-5737" fmla="*/ 364 w 695"/>
                <a:gd name="connsiteY33-5738" fmla="*/ 411 h 759"/>
                <a:gd name="connsiteX34-5739" fmla="*/ 364 w 695"/>
                <a:gd name="connsiteY34-5740" fmla="*/ 437 h 759"/>
                <a:gd name="connsiteX35-5741" fmla="*/ 369 w 695"/>
                <a:gd name="connsiteY35-5742" fmla="*/ 464 h 759"/>
                <a:gd name="connsiteX36-5743" fmla="*/ 379 w 695"/>
                <a:gd name="connsiteY36-5744" fmla="*/ 490 h 759"/>
                <a:gd name="connsiteX37-5745" fmla="*/ 385 w 695"/>
                <a:gd name="connsiteY37-5746" fmla="*/ 506 h 759"/>
                <a:gd name="connsiteX38-5747" fmla="*/ 390 w 695"/>
                <a:gd name="connsiteY38-5748" fmla="*/ 516 h 759"/>
                <a:gd name="connsiteX39-5749" fmla="*/ 406 w 695"/>
                <a:gd name="connsiteY39-5750" fmla="*/ 543 h 759"/>
                <a:gd name="connsiteX40-5751" fmla="*/ 422 w 695"/>
                <a:gd name="connsiteY40-5752" fmla="*/ 564 h 759"/>
                <a:gd name="connsiteX41-5753" fmla="*/ 437 w 695"/>
                <a:gd name="connsiteY41-5754" fmla="*/ 585 h 759"/>
                <a:gd name="connsiteX42-5755" fmla="*/ 448 w 695"/>
                <a:gd name="connsiteY42-5756" fmla="*/ 595 h 759"/>
                <a:gd name="connsiteX43-5757" fmla="*/ 458 w 695"/>
                <a:gd name="connsiteY43-5758" fmla="*/ 601 h 759"/>
                <a:gd name="connsiteX44-5759" fmla="*/ 480 w 695"/>
                <a:gd name="connsiteY44-5760" fmla="*/ 622 h 759"/>
                <a:gd name="connsiteX45-5761" fmla="*/ 501 w 695"/>
                <a:gd name="connsiteY45-5762" fmla="*/ 632 h 759"/>
                <a:gd name="connsiteX46-5763" fmla="*/ 522 w 695"/>
                <a:gd name="connsiteY46-5764" fmla="*/ 648 h 759"/>
                <a:gd name="connsiteX47-5765" fmla="*/ 548 w 695"/>
                <a:gd name="connsiteY47-5766" fmla="*/ 659 h 759"/>
                <a:gd name="connsiteX48-5767" fmla="*/ 559 w 695"/>
                <a:gd name="connsiteY48-5768" fmla="*/ 664 h 759"/>
                <a:gd name="connsiteX49-5769" fmla="*/ 569 w 695"/>
                <a:gd name="connsiteY49-5770" fmla="*/ 669 h 759"/>
                <a:gd name="connsiteX50-5771" fmla="*/ 580 w 695"/>
                <a:gd name="connsiteY50-5772" fmla="*/ 669 h 759"/>
                <a:gd name="connsiteX51-5773" fmla="*/ 590 w 695"/>
                <a:gd name="connsiteY51-5774" fmla="*/ 674 h 759"/>
                <a:gd name="connsiteX52-5775" fmla="*/ 595 w 695"/>
                <a:gd name="connsiteY52-5776" fmla="*/ 674 h 759"/>
                <a:gd name="connsiteX53-5777" fmla="*/ 601 w 695"/>
                <a:gd name="connsiteY53-5778" fmla="*/ 674 h 759"/>
                <a:gd name="connsiteX54-5779" fmla="*/ 611 w 695"/>
                <a:gd name="connsiteY54-5780" fmla="*/ 674 h 759"/>
                <a:gd name="connsiteX55-5781" fmla="*/ 616 w 695"/>
                <a:gd name="connsiteY55-5782" fmla="*/ 669 h 759"/>
                <a:gd name="connsiteX56-5783" fmla="*/ 616 w 695"/>
                <a:gd name="connsiteY56-5784" fmla="*/ 664 h 759"/>
                <a:gd name="connsiteX57-5785" fmla="*/ 622 w 695"/>
                <a:gd name="connsiteY57-5786" fmla="*/ 659 h 759"/>
                <a:gd name="connsiteX58-5787" fmla="*/ 627 w 695"/>
                <a:gd name="connsiteY58-5788" fmla="*/ 653 h 759"/>
                <a:gd name="connsiteX59-5789" fmla="*/ 627 w 695"/>
                <a:gd name="connsiteY59-5790" fmla="*/ 643 h 759"/>
                <a:gd name="connsiteX60-5791" fmla="*/ 632 w 695"/>
                <a:gd name="connsiteY60-5792" fmla="*/ 627 h 759"/>
                <a:gd name="connsiteX61-5793" fmla="*/ 638 w 695"/>
                <a:gd name="connsiteY61-5794" fmla="*/ 611 h 759"/>
                <a:gd name="connsiteX62-5795" fmla="*/ 643 w 695"/>
                <a:gd name="connsiteY62-5796" fmla="*/ 595 h 759"/>
                <a:gd name="connsiteX63-5797" fmla="*/ 643 w 695"/>
                <a:gd name="connsiteY63-5798" fmla="*/ 580 h 759"/>
                <a:gd name="connsiteX64-5799" fmla="*/ 648 w 695"/>
                <a:gd name="connsiteY64-5800" fmla="*/ 564 h 759"/>
                <a:gd name="connsiteX65-5801" fmla="*/ 653 w 695"/>
                <a:gd name="connsiteY65-5802" fmla="*/ 553 h 759"/>
                <a:gd name="connsiteX66-5803" fmla="*/ 659 w 695"/>
                <a:gd name="connsiteY66-5804" fmla="*/ 543 h 759"/>
                <a:gd name="connsiteX67-5805" fmla="*/ 659 w 695"/>
                <a:gd name="connsiteY67-5806" fmla="*/ 538 h 759"/>
                <a:gd name="connsiteX68-5807" fmla="*/ 664 w 695"/>
                <a:gd name="connsiteY68-5808" fmla="*/ 527 h 759"/>
                <a:gd name="connsiteX69-5809" fmla="*/ 664 w 695"/>
                <a:gd name="connsiteY69-5810" fmla="*/ 527 h 759"/>
                <a:gd name="connsiteX70-5811" fmla="*/ 669 w 695"/>
                <a:gd name="connsiteY70-5812" fmla="*/ 527 h 759"/>
                <a:gd name="connsiteX71-5813" fmla="*/ 669 w 695"/>
                <a:gd name="connsiteY71-5814" fmla="*/ 527 h 759"/>
                <a:gd name="connsiteX72-5815" fmla="*/ 669 w 695"/>
                <a:gd name="connsiteY72-5816" fmla="*/ 532 h 759"/>
                <a:gd name="connsiteX73-5817" fmla="*/ 669 w 695"/>
                <a:gd name="connsiteY73-5818" fmla="*/ 538 h 759"/>
                <a:gd name="connsiteX74-5819" fmla="*/ 674 w 695"/>
                <a:gd name="connsiteY74-5820" fmla="*/ 543 h 759"/>
                <a:gd name="connsiteX75-5821" fmla="*/ 674 w 695"/>
                <a:gd name="connsiteY75-5822" fmla="*/ 559 h 759"/>
                <a:gd name="connsiteX76-5823" fmla="*/ 674 w 695"/>
                <a:gd name="connsiteY76-5824" fmla="*/ 569 h 759"/>
                <a:gd name="connsiteX77-5825" fmla="*/ 674 w 695"/>
                <a:gd name="connsiteY77-5826" fmla="*/ 585 h 759"/>
                <a:gd name="connsiteX78-5827" fmla="*/ 674 w 695"/>
                <a:gd name="connsiteY78-5828" fmla="*/ 601 h 759"/>
                <a:gd name="connsiteX79-5829" fmla="*/ 674 w 695"/>
                <a:gd name="connsiteY79-5830" fmla="*/ 622 h 759"/>
                <a:gd name="connsiteX80-5831" fmla="*/ 674 w 695"/>
                <a:gd name="connsiteY80-5832" fmla="*/ 638 h 759"/>
                <a:gd name="connsiteX81-5833" fmla="*/ 674 w 695"/>
                <a:gd name="connsiteY81-5834" fmla="*/ 653 h 759"/>
                <a:gd name="connsiteX82-5835" fmla="*/ 680 w 695"/>
                <a:gd name="connsiteY82-5836" fmla="*/ 669 h 759"/>
                <a:gd name="connsiteX83-5837" fmla="*/ 680 w 695"/>
                <a:gd name="connsiteY83-5838" fmla="*/ 685 h 759"/>
                <a:gd name="connsiteX84-5839" fmla="*/ 685 w 695"/>
                <a:gd name="connsiteY84-5840" fmla="*/ 696 h 759"/>
                <a:gd name="connsiteX85-5841" fmla="*/ 685 w 695"/>
                <a:gd name="connsiteY85-5842" fmla="*/ 706 h 759"/>
                <a:gd name="connsiteX86-5843" fmla="*/ 690 w 695"/>
                <a:gd name="connsiteY86-5844" fmla="*/ 717 h 759"/>
                <a:gd name="connsiteX87-5845" fmla="*/ 690 w 695"/>
                <a:gd name="connsiteY87-5846" fmla="*/ 722 h 759"/>
                <a:gd name="connsiteX88-5847" fmla="*/ 695 w 695"/>
                <a:gd name="connsiteY88-5848" fmla="*/ 732 h 759"/>
                <a:gd name="connsiteX89-5849" fmla="*/ 695 w 695"/>
                <a:gd name="connsiteY89-5850" fmla="*/ 738 h 759"/>
                <a:gd name="connsiteX90-5851" fmla="*/ 695 w 695"/>
                <a:gd name="connsiteY90-5852" fmla="*/ 743 h 759"/>
                <a:gd name="connsiteX91-5853" fmla="*/ 695 w 695"/>
                <a:gd name="connsiteY91-5854" fmla="*/ 748 h 759"/>
                <a:gd name="connsiteX92-5855" fmla="*/ 690 w 695"/>
                <a:gd name="connsiteY92-5856" fmla="*/ 753 h 759"/>
                <a:gd name="connsiteX93-5857" fmla="*/ 685 w 695"/>
                <a:gd name="connsiteY93-5858" fmla="*/ 759 h 759"/>
                <a:gd name="connsiteX94-5859" fmla="*/ 674 w 695"/>
                <a:gd name="connsiteY94-5860" fmla="*/ 759 h 759"/>
                <a:gd name="connsiteX95-5861" fmla="*/ 664 w 695"/>
                <a:gd name="connsiteY95-5862" fmla="*/ 759 h 759"/>
                <a:gd name="connsiteX96-5863" fmla="*/ 648 w 695"/>
                <a:gd name="connsiteY96-5864" fmla="*/ 759 h 759"/>
                <a:gd name="connsiteX97-5865" fmla="*/ 632 w 695"/>
                <a:gd name="connsiteY97-5866" fmla="*/ 753 h 759"/>
                <a:gd name="connsiteX98-5867" fmla="*/ 611 w 695"/>
                <a:gd name="connsiteY98-5868" fmla="*/ 753 h 759"/>
                <a:gd name="connsiteX99-5869" fmla="*/ 590 w 695"/>
                <a:gd name="connsiteY99-5870" fmla="*/ 748 h 759"/>
                <a:gd name="connsiteX100-5871" fmla="*/ 569 w 695"/>
                <a:gd name="connsiteY100-5872" fmla="*/ 743 h 759"/>
                <a:gd name="connsiteX101-5873" fmla="*/ 559 w 695"/>
                <a:gd name="connsiteY101-5874" fmla="*/ 738 h 759"/>
                <a:gd name="connsiteX102-5875" fmla="*/ 548 w 695"/>
                <a:gd name="connsiteY102-5876" fmla="*/ 732 h 759"/>
                <a:gd name="connsiteX103-5877" fmla="*/ 532 w 695"/>
                <a:gd name="connsiteY103-5878" fmla="*/ 727 h 759"/>
                <a:gd name="connsiteX104-5879" fmla="*/ 522 w 695"/>
                <a:gd name="connsiteY104-5880" fmla="*/ 722 h 759"/>
                <a:gd name="connsiteX105-5881" fmla="*/ 506 w 695"/>
                <a:gd name="connsiteY105-5882" fmla="*/ 717 h 759"/>
                <a:gd name="connsiteX106-5883" fmla="*/ 490 w 695"/>
                <a:gd name="connsiteY106-5884" fmla="*/ 706 h 759"/>
                <a:gd name="connsiteX107-5885" fmla="*/ 480 w 695"/>
                <a:gd name="connsiteY107-5886" fmla="*/ 696 h 759"/>
                <a:gd name="connsiteX108-5887" fmla="*/ 464 w 695"/>
                <a:gd name="connsiteY108-5888" fmla="*/ 685 h 759"/>
                <a:gd name="connsiteX109-5889" fmla="*/ 432 w 695"/>
                <a:gd name="connsiteY109-5890" fmla="*/ 659 h 759"/>
                <a:gd name="connsiteX110-5891" fmla="*/ 406 w 695"/>
                <a:gd name="connsiteY110-5892" fmla="*/ 632 h 759"/>
                <a:gd name="connsiteX111-5893" fmla="*/ 395 w 695"/>
                <a:gd name="connsiteY111-5894" fmla="*/ 622 h 759"/>
                <a:gd name="connsiteX112-5895" fmla="*/ 385 w 695"/>
                <a:gd name="connsiteY112-5896" fmla="*/ 606 h 759"/>
                <a:gd name="connsiteX113-5897" fmla="*/ 374 w 695"/>
                <a:gd name="connsiteY113-5898" fmla="*/ 590 h 759"/>
                <a:gd name="connsiteX114-5899" fmla="*/ 364 w 695"/>
                <a:gd name="connsiteY114-5900" fmla="*/ 574 h 759"/>
                <a:gd name="connsiteX115-5901" fmla="*/ 358 w 695"/>
                <a:gd name="connsiteY115-5902" fmla="*/ 559 h 759"/>
                <a:gd name="connsiteX116-5903" fmla="*/ 348 w 695"/>
                <a:gd name="connsiteY116-5904" fmla="*/ 543 h 759"/>
                <a:gd name="connsiteX117-5905" fmla="*/ 343 w 695"/>
                <a:gd name="connsiteY117-5906" fmla="*/ 527 h 759"/>
                <a:gd name="connsiteX118-5907" fmla="*/ 332 w 695"/>
                <a:gd name="connsiteY118-5908" fmla="*/ 511 h 759"/>
                <a:gd name="connsiteX119-5909" fmla="*/ 327 w 695"/>
                <a:gd name="connsiteY119-5910" fmla="*/ 501 h 759"/>
                <a:gd name="connsiteX120-5911" fmla="*/ 327 w 695"/>
                <a:gd name="connsiteY120-5912" fmla="*/ 485 h 759"/>
                <a:gd name="connsiteX121-5913" fmla="*/ 322 w 695"/>
                <a:gd name="connsiteY121-5914" fmla="*/ 469 h 759"/>
                <a:gd name="connsiteX122-5915" fmla="*/ 322 w 695"/>
                <a:gd name="connsiteY122-5916" fmla="*/ 453 h 759"/>
                <a:gd name="connsiteX123-5917" fmla="*/ 316 w 695"/>
                <a:gd name="connsiteY123-5918" fmla="*/ 422 h 759"/>
                <a:gd name="connsiteX124-5919" fmla="*/ 311 w 695"/>
                <a:gd name="connsiteY124-5920" fmla="*/ 385 h 759"/>
                <a:gd name="connsiteX125-5921" fmla="*/ 311 w 695"/>
                <a:gd name="connsiteY125-5922" fmla="*/ 353 h 759"/>
                <a:gd name="connsiteX126-5923" fmla="*/ 311 w 695"/>
                <a:gd name="connsiteY126-5924" fmla="*/ 316 h 759"/>
                <a:gd name="connsiteX127-5925" fmla="*/ 311 w 695"/>
                <a:gd name="connsiteY127-5926" fmla="*/ 279 h 759"/>
                <a:gd name="connsiteX128-5927" fmla="*/ 311 w 695"/>
                <a:gd name="connsiteY128-5928" fmla="*/ 243 h 759"/>
                <a:gd name="connsiteX129-5929" fmla="*/ 316 w 695"/>
                <a:gd name="connsiteY129-5930" fmla="*/ 200 h 759"/>
                <a:gd name="connsiteX130-5931" fmla="*/ 322 w 695"/>
                <a:gd name="connsiteY130-5932" fmla="*/ 158 h 759"/>
                <a:gd name="connsiteX131-5933" fmla="*/ 322 w 695"/>
                <a:gd name="connsiteY131-5934" fmla="*/ 142 h 759"/>
                <a:gd name="connsiteX132-5935" fmla="*/ 322 w 695"/>
                <a:gd name="connsiteY132-5936" fmla="*/ 127 h 759"/>
                <a:gd name="connsiteX133-5937" fmla="*/ 322 w 695"/>
                <a:gd name="connsiteY133-5938" fmla="*/ 111 h 759"/>
                <a:gd name="connsiteX134-5939" fmla="*/ 327 w 695"/>
                <a:gd name="connsiteY134-5940" fmla="*/ 100 h 759"/>
                <a:gd name="connsiteX135-5941" fmla="*/ 327 w 695"/>
                <a:gd name="connsiteY135-5942" fmla="*/ 90 h 759"/>
                <a:gd name="connsiteX136-5943" fmla="*/ 327 w 695"/>
                <a:gd name="connsiteY136-5944" fmla="*/ 85 h 759"/>
                <a:gd name="connsiteX137-5945" fmla="*/ 327 w 695"/>
                <a:gd name="connsiteY137-5946" fmla="*/ 79 h 759"/>
                <a:gd name="connsiteX138-5947" fmla="*/ 322 w 695"/>
                <a:gd name="connsiteY138-5948" fmla="*/ 74 h 759"/>
                <a:gd name="connsiteX139-5949" fmla="*/ 322 w 695"/>
                <a:gd name="connsiteY139-5950" fmla="*/ 74 h 759"/>
                <a:gd name="connsiteX140-5951" fmla="*/ 316 w 695"/>
                <a:gd name="connsiteY140-5952" fmla="*/ 74 h 759"/>
                <a:gd name="connsiteX141-5953" fmla="*/ 311 w 695"/>
                <a:gd name="connsiteY141-5954" fmla="*/ 74 h 759"/>
                <a:gd name="connsiteX142-5955" fmla="*/ 300 w 695"/>
                <a:gd name="connsiteY142-5956" fmla="*/ 79 h 759"/>
                <a:gd name="connsiteX143-5957" fmla="*/ 290 w 695"/>
                <a:gd name="connsiteY143-5958" fmla="*/ 79 h 759"/>
                <a:gd name="connsiteX144-5959" fmla="*/ 274 w 695"/>
                <a:gd name="connsiteY144-5960" fmla="*/ 85 h 759"/>
                <a:gd name="connsiteX145-5961" fmla="*/ 258 w 695"/>
                <a:gd name="connsiteY145-5962" fmla="*/ 90 h 759"/>
                <a:gd name="connsiteX146-5963" fmla="*/ 242 w 695"/>
                <a:gd name="connsiteY146-5964" fmla="*/ 95 h 759"/>
                <a:gd name="connsiteX147-5965" fmla="*/ 206 w 695"/>
                <a:gd name="connsiteY147-5966" fmla="*/ 106 h 759"/>
                <a:gd name="connsiteX148-5967" fmla="*/ 169 w 695"/>
                <a:gd name="connsiteY148-5968" fmla="*/ 116 h 759"/>
                <a:gd name="connsiteX149-5969" fmla="*/ 132 w 695"/>
                <a:gd name="connsiteY149-5970" fmla="*/ 127 h 759"/>
                <a:gd name="connsiteX150-5971" fmla="*/ 95 w 695"/>
                <a:gd name="connsiteY150-5972" fmla="*/ 137 h 759"/>
                <a:gd name="connsiteX151-5973" fmla="*/ 74 w 695"/>
                <a:gd name="connsiteY151-5974" fmla="*/ 142 h 759"/>
                <a:gd name="connsiteX152-5975" fmla="*/ 58 w 695"/>
                <a:gd name="connsiteY152-5976" fmla="*/ 142 h 759"/>
                <a:gd name="connsiteX153-5977" fmla="*/ 42 w 695"/>
                <a:gd name="connsiteY153-5978" fmla="*/ 148 h 759"/>
                <a:gd name="connsiteX154-5979" fmla="*/ 32 w 695"/>
                <a:gd name="connsiteY154-5980" fmla="*/ 148 h 759"/>
                <a:gd name="connsiteX155-5981" fmla="*/ 21 w 695"/>
                <a:gd name="connsiteY155-5982" fmla="*/ 153 h 759"/>
                <a:gd name="connsiteX156-5983" fmla="*/ 11 w 695"/>
                <a:gd name="connsiteY156-5984" fmla="*/ 153 h 759"/>
                <a:gd name="connsiteX157-5985" fmla="*/ 5 w 695"/>
                <a:gd name="connsiteY157-5986" fmla="*/ 153 h 759"/>
                <a:gd name="connsiteX158-5987" fmla="*/ 0 w 695"/>
                <a:gd name="connsiteY158-5988" fmla="*/ 153 h 759"/>
                <a:gd name="connsiteX159-5989" fmla="*/ 48 w 695"/>
                <a:gd name="connsiteY159-5990" fmla="*/ 95 h 759"/>
                <a:gd name="connsiteX160-5991" fmla="*/ 63 w 695"/>
                <a:gd name="connsiteY160-5992" fmla="*/ 95 h 759"/>
                <a:gd name="connsiteX161-5993" fmla="*/ 79 w 695"/>
                <a:gd name="connsiteY161-5994" fmla="*/ 90 h 759"/>
                <a:gd name="connsiteX162-5995" fmla="*/ 100 w 695"/>
                <a:gd name="connsiteY162-5996" fmla="*/ 85 h 759"/>
                <a:gd name="connsiteX163-5997" fmla="*/ 121 w 695"/>
                <a:gd name="connsiteY163-5998" fmla="*/ 85 h 759"/>
                <a:gd name="connsiteX164-5999" fmla="*/ 158 w 695"/>
                <a:gd name="connsiteY164-6000" fmla="*/ 74 h 759"/>
                <a:gd name="connsiteX165-6001" fmla="*/ 195 w 695"/>
                <a:gd name="connsiteY165-6002" fmla="*/ 69 h 759"/>
                <a:gd name="connsiteX166-6003" fmla="*/ 227 w 695"/>
                <a:gd name="connsiteY166-6004" fmla="*/ 58 h 759"/>
                <a:gd name="connsiteX167-6005" fmla="*/ 258 w 695"/>
                <a:gd name="connsiteY167-6006" fmla="*/ 48 h 759"/>
                <a:gd name="connsiteX168-6007" fmla="*/ 274 w 695"/>
                <a:gd name="connsiteY168-6008" fmla="*/ 42 h 759"/>
                <a:gd name="connsiteX169-6009" fmla="*/ 290 w 695"/>
                <a:gd name="connsiteY169-6010" fmla="*/ 37 h 759"/>
                <a:gd name="connsiteX170-6011" fmla="*/ 300 w 695"/>
                <a:gd name="connsiteY170-6012" fmla="*/ 37 h 759"/>
                <a:gd name="connsiteX171-6013" fmla="*/ 311 w 695"/>
                <a:gd name="connsiteY171-6014" fmla="*/ 32 h 759"/>
                <a:gd name="connsiteX172-6015" fmla="*/ 316 w 695"/>
                <a:gd name="connsiteY172-6016" fmla="*/ 27 h 759"/>
                <a:gd name="connsiteX173-6017" fmla="*/ 322 w 695"/>
                <a:gd name="connsiteY173-6018" fmla="*/ 21 h 759"/>
                <a:gd name="connsiteX174-6019" fmla="*/ 327 w 695"/>
                <a:gd name="connsiteY174-6020" fmla="*/ 16 h 759"/>
                <a:gd name="connsiteX175-6021" fmla="*/ 332 w 695"/>
                <a:gd name="connsiteY175-6022" fmla="*/ 11 h 759"/>
                <a:gd name="connsiteX176-6023" fmla="*/ 337 w 695"/>
                <a:gd name="connsiteY176-6024" fmla="*/ 6 h 759"/>
                <a:gd name="connsiteX177-6025" fmla="*/ 343 w 695"/>
                <a:gd name="connsiteY177-6026" fmla="*/ 0 h 759"/>
                <a:gd name="connsiteX178-6027" fmla="*/ 348 w 695"/>
                <a:gd name="connsiteY178-6028" fmla="*/ 0 h 759"/>
                <a:gd name="connsiteX179-6029" fmla="*/ 353 w 695"/>
                <a:gd name="connsiteY179-6030" fmla="*/ 0 h 759"/>
                <a:gd name="connsiteX180-6031" fmla="*/ 353 w 695"/>
                <a:gd name="connsiteY180-6032" fmla="*/ 0 h 759"/>
                <a:gd name="connsiteX0-6033" fmla="*/ 353 w 695"/>
                <a:gd name="connsiteY0-6034" fmla="*/ 0 h 759"/>
                <a:gd name="connsiteX1-6035" fmla="*/ 364 w 695"/>
                <a:gd name="connsiteY1-6036" fmla="*/ 0 h 759"/>
                <a:gd name="connsiteX2-6037" fmla="*/ 374 w 695"/>
                <a:gd name="connsiteY2-6038" fmla="*/ 6 h 759"/>
                <a:gd name="connsiteX3-6039" fmla="*/ 385 w 695"/>
                <a:gd name="connsiteY3-6040" fmla="*/ 11 h 759"/>
                <a:gd name="connsiteX4-6041" fmla="*/ 401 w 695"/>
                <a:gd name="connsiteY4-6042" fmla="*/ 21 h 759"/>
                <a:gd name="connsiteX5-6043" fmla="*/ 411 w 695"/>
                <a:gd name="connsiteY5-6044" fmla="*/ 32 h 759"/>
                <a:gd name="connsiteX6-6045" fmla="*/ 422 w 695"/>
                <a:gd name="connsiteY6-6046" fmla="*/ 37 h 759"/>
                <a:gd name="connsiteX7-6047" fmla="*/ 422 w 695"/>
                <a:gd name="connsiteY7-6048" fmla="*/ 42 h 759"/>
                <a:gd name="connsiteX8-6049" fmla="*/ 427 w 695"/>
                <a:gd name="connsiteY8-6050" fmla="*/ 42 h 759"/>
                <a:gd name="connsiteX9-6051" fmla="*/ 427 w 695"/>
                <a:gd name="connsiteY9-6052" fmla="*/ 48 h 759"/>
                <a:gd name="connsiteX10-6053" fmla="*/ 427 w 695"/>
                <a:gd name="connsiteY10-6054" fmla="*/ 48 h 759"/>
                <a:gd name="connsiteX11-6055" fmla="*/ 427 w 695"/>
                <a:gd name="connsiteY11-6056" fmla="*/ 53 h 759"/>
                <a:gd name="connsiteX12-6057" fmla="*/ 422 w 695"/>
                <a:gd name="connsiteY12-6058" fmla="*/ 58 h 759"/>
                <a:gd name="connsiteX13-6059" fmla="*/ 416 w 695"/>
                <a:gd name="connsiteY13-6060" fmla="*/ 63 h 759"/>
                <a:gd name="connsiteX14-6061" fmla="*/ 406 w 695"/>
                <a:gd name="connsiteY14-6062" fmla="*/ 69 h 759"/>
                <a:gd name="connsiteX15-6063" fmla="*/ 401 w 695"/>
                <a:gd name="connsiteY15-6064" fmla="*/ 74 h 759"/>
                <a:gd name="connsiteX16-6065" fmla="*/ 395 w 695"/>
                <a:gd name="connsiteY16-6066" fmla="*/ 79 h 759"/>
                <a:gd name="connsiteX17-6067" fmla="*/ 395 w 695"/>
                <a:gd name="connsiteY17-6068" fmla="*/ 90 h 759"/>
                <a:gd name="connsiteX18-6069" fmla="*/ 390 w 695"/>
                <a:gd name="connsiteY18-6070" fmla="*/ 100 h 759"/>
                <a:gd name="connsiteX19-6071" fmla="*/ 385 w 695"/>
                <a:gd name="connsiteY19-6072" fmla="*/ 116 h 759"/>
                <a:gd name="connsiteX20-6073" fmla="*/ 379 w 695"/>
                <a:gd name="connsiteY20-6074" fmla="*/ 137 h 759"/>
                <a:gd name="connsiteX21-6075" fmla="*/ 374 w 695"/>
                <a:gd name="connsiteY21-6076" fmla="*/ 158 h 759"/>
                <a:gd name="connsiteX22-6077" fmla="*/ 374 w 695"/>
                <a:gd name="connsiteY22-6078" fmla="*/ 179 h 759"/>
                <a:gd name="connsiteX23-6079" fmla="*/ 369 w 695"/>
                <a:gd name="connsiteY23-6080" fmla="*/ 206 h 759"/>
                <a:gd name="connsiteX24-6081" fmla="*/ 364 w 695"/>
                <a:gd name="connsiteY24-6082" fmla="*/ 227 h 759"/>
                <a:gd name="connsiteX25-6083" fmla="*/ 364 w 695"/>
                <a:gd name="connsiteY25-6084" fmla="*/ 248 h 759"/>
                <a:gd name="connsiteX26-6085" fmla="*/ 358 w 695"/>
                <a:gd name="connsiteY26-6086" fmla="*/ 264 h 759"/>
                <a:gd name="connsiteX27-6087" fmla="*/ 358 w 695"/>
                <a:gd name="connsiteY27-6088" fmla="*/ 285 h 759"/>
                <a:gd name="connsiteX28-6089" fmla="*/ 353 w 695"/>
                <a:gd name="connsiteY28-6090" fmla="*/ 300 h 759"/>
                <a:gd name="connsiteX29-6091" fmla="*/ 353 w 695"/>
                <a:gd name="connsiteY29-6092" fmla="*/ 311 h 759"/>
                <a:gd name="connsiteX30-6093" fmla="*/ 353 w 695"/>
                <a:gd name="connsiteY30-6094" fmla="*/ 322 h 759"/>
                <a:gd name="connsiteX31-6095" fmla="*/ 353 w 695"/>
                <a:gd name="connsiteY31-6096" fmla="*/ 343 h 759"/>
                <a:gd name="connsiteX32-6097" fmla="*/ 358 w 695"/>
                <a:gd name="connsiteY32-6098" fmla="*/ 369 h 759"/>
                <a:gd name="connsiteX33-6099" fmla="*/ 364 w 695"/>
                <a:gd name="connsiteY33-6100" fmla="*/ 411 h 759"/>
                <a:gd name="connsiteX34-6101" fmla="*/ 364 w 695"/>
                <a:gd name="connsiteY34-6102" fmla="*/ 437 h 759"/>
                <a:gd name="connsiteX35-6103" fmla="*/ 369 w 695"/>
                <a:gd name="connsiteY35-6104" fmla="*/ 464 h 759"/>
                <a:gd name="connsiteX36-6105" fmla="*/ 379 w 695"/>
                <a:gd name="connsiteY36-6106" fmla="*/ 490 h 759"/>
                <a:gd name="connsiteX37-6107" fmla="*/ 385 w 695"/>
                <a:gd name="connsiteY37-6108" fmla="*/ 506 h 759"/>
                <a:gd name="connsiteX38-6109" fmla="*/ 390 w 695"/>
                <a:gd name="connsiteY38-6110" fmla="*/ 516 h 759"/>
                <a:gd name="connsiteX39-6111" fmla="*/ 406 w 695"/>
                <a:gd name="connsiteY39-6112" fmla="*/ 543 h 759"/>
                <a:gd name="connsiteX40-6113" fmla="*/ 422 w 695"/>
                <a:gd name="connsiteY40-6114" fmla="*/ 564 h 759"/>
                <a:gd name="connsiteX41-6115" fmla="*/ 437 w 695"/>
                <a:gd name="connsiteY41-6116" fmla="*/ 585 h 759"/>
                <a:gd name="connsiteX42-6117" fmla="*/ 448 w 695"/>
                <a:gd name="connsiteY42-6118" fmla="*/ 595 h 759"/>
                <a:gd name="connsiteX43-6119" fmla="*/ 458 w 695"/>
                <a:gd name="connsiteY43-6120" fmla="*/ 601 h 759"/>
                <a:gd name="connsiteX44-6121" fmla="*/ 480 w 695"/>
                <a:gd name="connsiteY44-6122" fmla="*/ 622 h 759"/>
                <a:gd name="connsiteX45-6123" fmla="*/ 501 w 695"/>
                <a:gd name="connsiteY45-6124" fmla="*/ 632 h 759"/>
                <a:gd name="connsiteX46-6125" fmla="*/ 522 w 695"/>
                <a:gd name="connsiteY46-6126" fmla="*/ 648 h 759"/>
                <a:gd name="connsiteX47-6127" fmla="*/ 548 w 695"/>
                <a:gd name="connsiteY47-6128" fmla="*/ 659 h 759"/>
                <a:gd name="connsiteX48-6129" fmla="*/ 559 w 695"/>
                <a:gd name="connsiteY48-6130" fmla="*/ 664 h 759"/>
                <a:gd name="connsiteX49-6131" fmla="*/ 569 w 695"/>
                <a:gd name="connsiteY49-6132" fmla="*/ 669 h 759"/>
                <a:gd name="connsiteX50-6133" fmla="*/ 580 w 695"/>
                <a:gd name="connsiteY50-6134" fmla="*/ 669 h 759"/>
                <a:gd name="connsiteX51-6135" fmla="*/ 590 w 695"/>
                <a:gd name="connsiteY51-6136" fmla="*/ 674 h 759"/>
                <a:gd name="connsiteX52-6137" fmla="*/ 595 w 695"/>
                <a:gd name="connsiteY52-6138" fmla="*/ 674 h 759"/>
                <a:gd name="connsiteX53-6139" fmla="*/ 601 w 695"/>
                <a:gd name="connsiteY53-6140" fmla="*/ 674 h 759"/>
                <a:gd name="connsiteX54-6141" fmla="*/ 611 w 695"/>
                <a:gd name="connsiteY54-6142" fmla="*/ 674 h 759"/>
                <a:gd name="connsiteX55-6143" fmla="*/ 616 w 695"/>
                <a:gd name="connsiteY55-6144" fmla="*/ 669 h 759"/>
                <a:gd name="connsiteX56-6145" fmla="*/ 616 w 695"/>
                <a:gd name="connsiteY56-6146" fmla="*/ 664 h 759"/>
                <a:gd name="connsiteX57-6147" fmla="*/ 622 w 695"/>
                <a:gd name="connsiteY57-6148" fmla="*/ 659 h 759"/>
                <a:gd name="connsiteX58-6149" fmla="*/ 627 w 695"/>
                <a:gd name="connsiteY58-6150" fmla="*/ 653 h 759"/>
                <a:gd name="connsiteX59-6151" fmla="*/ 627 w 695"/>
                <a:gd name="connsiteY59-6152" fmla="*/ 643 h 759"/>
                <a:gd name="connsiteX60-6153" fmla="*/ 632 w 695"/>
                <a:gd name="connsiteY60-6154" fmla="*/ 627 h 759"/>
                <a:gd name="connsiteX61-6155" fmla="*/ 638 w 695"/>
                <a:gd name="connsiteY61-6156" fmla="*/ 611 h 759"/>
                <a:gd name="connsiteX62-6157" fmla="*/ 643 w 695"/>
                <a:gd name="connsiteY62-6158" fmla="*/ 595 h 759"/>
                <a:gd name="connsiteX63-6159" fmla="*/ 643 w 695"/>
                <a:gd name="connsiteY63-6160" fmla="*/ 580 h 759"/>
                <a:gd name="connsiteX64-6161" fmla="*/ 648 w 695"/>
                <a:gd name="connsiteY64-6162" fmla="*/ 564 h 759"/>
                <a:gd name="connsiteX65-6163" fmla="*/ 653 w 695"/>
                <a:gd name="connsiteY65-6164" fmla="*/ 553 h 759"/>
                <a:gd name="connsiteX66-6165" fmla="*/ 659 w 695"/>
                <a:gd name="connsiteY66-6166" fmla="*/ 543 h 759"/>
                <a:gd name="connsiteX67-6167" fmla="*/ 659 w 695"/>
                <a:gd name="connsiteY67-6168" fmla="*/ 538 h 759"/>
                <a:gd name="connsiteX68-6169" fmla="*/ 664 w 695"/>
                <a:gd name="connsiteY68-6170" fmla="*/ 527 h 759"/>
                <a:gd name="connsiteX69-6171" fmla="*/ 664 w 695"/>
                <a:gd name="connsiteY69-6172" fmla="*/ 527 h 759"/>
                <a:gd name="connsiteX70-6173" fmla="*/ 669 w 695"/>
                <a:gd name="connsiteY70-6174" fmla="*/ 527 h 759"/>
                <a:gd name="connsiteX71-6175" fmla="*/ 669 w 695"/>
                <a:gd name="connsiteY71-6176" fmla="*/ 527 h 759"/>
                <a:gd name="connsiteX72-6177" fmla="*/ 669 w 695"/>
                <a:gd name="connsiteY72-6178" fmla="*/ 532 h 759"/>
                <a:gd name="connsiteX73-6179" fmla="*/ 669 w 695"/>
                <a:gd name="connsiteY73-6180" fmla="*/ 538 h 759"/>
                <a:gd name="connsiteX74-6181" fmla="*/ 674 w 695"/>
                <a:gd name="connsiteY74-6182" fmla="*/ 543 h 759"/>
                <a:gd name="connsiteX75-6183" fmla="*/ 674 w 695"/>
                <a:gd name="connsiteY75-6184" fmla="*/ 559 h 759"/>
                <a:gd name="connsiteX76-6185" fmla="*/ 674 w 695"/>
                <a:gd name="connsiteY76-6186" fmla="*/ 569 h 759"/>
                <a:gd name="connsiteX77-6187" fmla="*/ 674 w 695"/>
                <a:gd name="connsiteY77-6188" fmla="*/ 585 h 759"/>
                <a:gd name="connsiteX78-6189" fmla="*/ 674 w 695"/>
                <a:gd name="connsiteY78-6190" fmla="*/ 601 h 759"/>
                <a:gd name="connsiteX79-6191" fmla="*/ 674 w 695"/>
                <a:gd name="connsiteY79-6192" fmla="*/ 622 h 759"/>
                <a:gd name="connsiteX80-6193" fmla="*/ 674 w 695"/>
                <a:gd name="connsiteY80-6194" fmla="*/ 638 h 759"/>
                <a:gd name="connsiteX81-6195" fmla="*/ 674 w 695"/>
                <a:gd name="connsiteY81-6196" fmla="*/ 653 h 759"/>
                <a:gd name="connsiteX82-6197" fmla="*/ 680 w 695"/>
                <a:gd name="connsiteY82-6198" fmla="*/ 669 h 759"/>
                <a:gd name="connsiteX83-6199" fmla="*/ 680 w 695"/>
                <a:gd name="connsiteY83-6200" fmla="*/ 685 h 759"/>
                <a:gd name="connsiteX84-6201" fmla="*/ 685 w 695"/>
                <a:gd name="connsiteY84-6202" fmla="*/ 696 h 759"/>
                <a:gd name="connsiteX85-6203" fmla="*/ 685 w 695"/>
                <a:gd name="connsiteY85-6204" fmla="*/ 706 h 759"/>
                <a:gd name="connsiteX86-6205" fmla="*/ 690 w 695"/>
                <a:gd name="connsiteY86-6206" fmla="*/ 717 h 759"/>
                <a:gd name="connsiteX87-6207" fmla="*/ 690 w 695"/>
                <a:gd name="connsiteY87-6208" fmla="*/ 722 h 759"/>
                <a:gd name="connsiteX88-6209" fmla="*/ 695 w 695"/>
                <a:gd name="connsiteY88-6210" fmla="*/ 732 h 759"/>
                <a:gd name="connsiteX89-6211" fmla="*/ 695 w 695"/>
                <a:gd name="connsiteY89-6212" fmla="*/ 738 h 759"/>
                <a:gd name="connsiteX90-6213" fmla="*/ 695 w 695"/>
                <a:gd name="connsiteY90-6214" fmla="*/ 743 h 759"/>
                <a:gd name="connsiteX91-6215" fmla="*/ 695 w 695"/>
                <a:gd name="connsiteY91-6216" fmla="*/ 748 h 759"/>
                <a:gd name="connsiteX92-6217" fmla="*/ 690 w 695"/>
                <a:gd name="connsiteY92-6218" fmla="*/ 753 h 759"/>
                <a:gd name="connsiteX93-6219" fmla="*/ 685 w 695"/>
                <a:gd name="connsiteY93-6220" fmla="*/ 759 h 759"/>
                <a:gd name="connsiteX94-6221" fmla="*/ 674 w 695"/>
                <a:gd name="connsiteY94-6222" fmla="*/ 759 h 759"/>
                <a:gd name="connsiteX95-6223" fmla="*/ 664 w 695"/>
                <a:gd name="connsiteY95-6224" fmla="*/ 759 h 759"/>
                <a:gd name="connsiteX96-6225" fmla="*/ 648 w 695"/>
                <a:gd name="connsiteY96-6226" fmla="*/ 759 h 759"/>
                <a:gd name="connsiteX97-6227" fmla="*/ 632 w 695"/>
                <a:gd name="connsiteY97-6228" fmla="*/ 753 h 759"/>
                <a:gd name="connsiteX98-6229" fmla="*/ 611 w 695"/>
                <a:gd name="connsiteY98-6230" fmla="*/ 753 h 759"/>
                <a:gd name="connsiteX99-6231" fmla="*/ 590 w 695"/>
                <a:gd name="connsiteY99-6232" fmla="*/ 748 h 759"/>
                <a:gd name="connsiteX100-6233" fmla="*/ 569 w 695"/>
                <a:gd name="connsiteY100-6234" fmla="*/ 743 h 759"/>
                <a:gd name="connsiteX101-6235" fmla="*/ 559 w 695"/>
                <a:gd name="connsiteY101-6236" fmla="*/ 738 h 759"/>
                <a:gd name="connsiteX102-6237" fmla="*/ 548 w 695"/>
                <a:gd name="connsiteY102-6238" fmla="*/ 732 h 759"/>
                <a:gd name="connsiteX103-6239" fmla="*/ 532 w 695"/>
                <a:gd name="connsiteY103-6240" fmla="*/ 727 h 759"/>
                <a:gd name="connsiteX104-6241" fmla="*/ 522 w 695"/>
                <a:gd name="connsiteY104-6242" fmla="*/ 722 h 759"/>
                <a:gd name="connsiteX105-6243" fmla="*/ 506 w 695"/>
                <a:gd name="connsiteY105-6244" fmla="*/ 717 h 759"/>
                <a:gd name="connsiteX106-6245" fmla="*/ 490 w 695"/>
                <a:gd name="connsiteY106-6246" fmla="*/ 706 h 759"/>
                <a:gd name="connsiteX107-6247" fmla="*/ 480 w 695"/>
                <a:gd name="connsiteY107-6248" fmla="*/ 696 h 759"/>
                <a:gd name="connsiteX108-6249" fmla="*/ 464 w 695"/>
                <a:gd name="connsiteY108-6250" fmla="*/ 685 h 759"/>
                <a:gd name="connsiteX109-6251" fmla="*/ 432 w 695"/>
                <a:gd name="connsiteY109-6252" fmla="*/ 659 h 759"/>
                <a:gd name="connsiteX110-6253" fmla="*/ 406 w 695"/>
                <a:gd name="connsiteY110-6254" fmla="*/ 632 h 759"/>
                <a:gd name="connsiteX111-6255" fmla="*/ 395 w 695"/>
                <a:gd name="connsiteY111-6256" fmla="*/ 622 h 759"/>
                <a:gd name="connsiteX112-6257" fmla="*/ 385 w 695"/>
                <a:gd name="connsiteY112-6258" fmla="*/ 606 h 759"/>
                <a:gd name="connsiteX113-6259" fmla="*/ 374 w 695"/>
                <a:gd name="connsiteY113-6260" fmla="*/ 590 h 759"/>
                <a:gd name="connsiteX114-6261" fmla="*/ 364 w 695"/>
                <a:gd name="connsiteY114-6262" fmla="*/ 574 h 759"/>
                <a:gd name="connsiteX115-6263" fmla="*/ 358 w 695"/>
                <a:gd name="connsiteY115-6264" fmla="*/ 559 h 759"/>
                <a:gd name="connsiteX116-6265" fmla="*/ 348 w 695"/>
                <a:gd name="connsiteY116-6266" fmla="*/ 543 h 759"/>
                <a:gd name="connsiteX117-6267" fmla="*/ 343 w 695"/>
                <a:gd name="connsiteY117-6268" fmla="*/ 527 h 759"/>
                <a:gd name="connsiteX118-6269" fmla="*/ 332 w 695"/>
                <a:gd name="connsiteY118-6270" fmla="*/ 511 h 759"/>
                <a:gd name="connsiteX119-6271" fmla="*/ 327 w 695"/>
                <a:gd name="connsiteY119-6272" fmla="*/ 501 h 759"/>
                <a:gd name="connsiteX120-6273" fmla="*/ 327 w 695"/>
                <a:gd name="connsiteY120-6274" fmla="*/ 485 h 759"/>
                <a:gd name="connsiteX121-6275" fmla="*/ 322 w 695"/>
                <a:gd name="connsiteY121-6276" fmla="*/ 469 h 759"/>
                <a:gd name="connsiteX122-6277" fmla="*/ 322 w 695"/>
                <a:gd name="connsiteY122-6278" fmla="*/ 453 h 759"/>
                <a:gd name="connsiteX123-6279" fmla="*/ 316 w 695"/>
                <a:gd name="connsiteY123-6280" fmla="*/ 422 h 759"/>
                <a:gd name="connsiteX124-6281" fmla="*/ 311 w 695"/>
                <a:gd name="connsiteY124-6282" fmla="*/ 385 h 759"/>
                <a:gd name="connsiteX125-6283" fmla="*/ 311 w 695"/>
                <a:gd name="connsiteY125-6284" fmla="*/ 353 h 759"/>
                <a:gd name="connsiteX126-6285" fmla="*/ 311 w 695"/>
                <a:gd name="connsiteY126-6286" fmla="*/ 316 h 759"/>
                <a:gd name="connsiteX127-6287" fmla="*/ 311 w 695"/>
                <a:gd name="connsiteY127-6288" fmla="*/ 279 h 759"/>
                <a:gd name="connsiteX128-6289" fmla="*/ 311 w 695"/>
                <a:gd name="connsiteY128-6290" fmla="*/ 243 h 759"/>
                <a:gd name="connsiteX129-6291" fmla="*/ 316 w 695"/>
                <a:gd name="connsiteY129-6292" fmla="*/ 200 h 759"/>
                <a:gd name="connsiteX130-6293" fmla="*/ 322 w 695"/>
                <a:gd name="connsiteY130-6294" fmla="*/ 158 h 759"/>
                <a:gd name="connsiteX131-6295" fmla="*/ 322 w 695"/>
                <a:gd name="connsiteY131-6296" fmla="*/ 142 h 759"/>
                <a:gd name="connsiteX132-6297" fmla="*/ 322 w 695"/>
                <a:gd name="connsiteY132-6298" fmla="*/ 127 h 759"/>
                <a:gd name="connsiteX133-6299" fmla="*/ 322 w 695"/>
                <a:gd name="connsiteY133-6300" fmla="*/ 111 h 759"/>
                <a:gd name="connsiteX134-6301" fmla="*/ 327 w 695"/>
                <a:gd name="connsiteY134-6302" fmla="*/ 100 h 759"/>
                <a:gd name="connsiteX135-6303" fmla="*/ 327 w 695"/>
                <a:gd name="connsiteY135-6304" fmla="*/ 90 h 759"/>
                <a:gd name="connsiteX136-6305" fmla="*/ 327 w 695"/>
                <a:gd name="connsiteY136-6306" fmla="*/ 85 h 759"/>
                <a:gd name="connsiteX137-6307" fmla="*/ 327 w 695"/>
                <a:gd name="connsiteY137-6308" fmla="*/ 79 h 759"/>
                <a:gd name="connsiteX138-6309" fmla="*/ 322 w 695"/>
                <a:gd name="connsiteY138-6310" fmla="*/ 74 h 759"/>
                <a:gd name="connsiteX139-6311" fmla="*/ 322 w 695"/>
                <a:gd name="connsiteY139-6312" fmla="*/ 74 h 759"/>
                <a:gd name="connsiteX140-6313" fmla="*/ 316 w 695"/>
                <a:gd name="connsiteY140-6314" fmla="*/ 74 h 759"/>
                <a:gd name="connsiteX141-6315" fmla="*/ 311 w 695"/>
                <a:gd name="connsiteY141-6316" fmla="*/ 74 h 759"/>
                <a:gd name="connsiteX142-6317" fmla="*/ 300 w 695"/>
                <a:gd name="connsiteY142-6318" fmla="*/ 79 h 759"/>
                <a:gd name="connsiteX143-6319" fmla="*/ 290 w 695"/>
                <a:gd name="connsiteY143-6320" fmla="*/ 79 h 759"/>
                <a:gd name="connsiteX144-6321" fmla="*/ 274 w 695"/>
                <a:gd name="connsiteY144-6322" fmla="*/ 85 h 759"/>
                <a:gd name="connsiteX145-6323" fmla="*/ 258 w 695"/>
                <a:gd name="connsiteY145-6324" fmla="*/ 90 h 759"/>
                <a:gd name="connsiteX146-6325" fmla="*/ 242 w 695"/>
                <a:gd name="connsiteY146-6326" fmla="*/ 95 h 759"/>
                <a:gd name="connsiteX147-6327" fmla="*/ 206 w 695"/>
                <a:gd name="connsiteY147-6328" fmla="*/ 106 h 759"/>
                <a:gd name="connsiteX148-6329" fmla="*/ 169 w 695"/>
                <a:gd name="connsiteY148-6330" fmla="*/ 116 h 759"/>
                <a:gd name="connsiteX149-6331" fmla="*/ 132 w 695"/>
                <a:gd name="connsiteY149-6332" fmla="*/ 127 h 759"/>
                <a:gd name="connsiteX150-6333" fmla="*/ 95 w 695"/>
                <a:gd name="connsiteY150-6334" fmla="*/ 137 h 759"/>
                <a:gd name="connsiteX151-6335" fmla="*/ 74 w 695"/>
                <a:gd name="connsiteY151-6336" fmla="*/ 142 h 759"/>
                <a:gd name="connsiteX152-6337" fmla="*/ 58 w 695"/>
                <a:gd name="connsiteY152-6338" fmla="*/ 142 h 759"/>
                <a:gd name="connsiteX153-6339" fmla="*/ 42 w 695"/>
                <a:gd name="connsiteY153-6340" fmla="*/ 148 h 759"/>
                <a:gd name="connsiteX154-6341" fmla="*/ 32 w 695"/>
                <a:gd name="connsiteY154-6342" fmla="*/ 148 h 759"/>
                <a:gd name="connsiteX155-6343" fmla="*/ 21 w 695"/>
                <a:gd name="connsiteY155-6344" fmla="*/ 153 h 759"/>
                <a:gd name="connsiteX156-6345" fmla="*/ 11 w 695"/>
                <a:gd name="connsiteY156-6346" fmla="*/ 153 h 759"/>
                <a:gd name="connsiteX157-6347" fmla="*/ 5 w 695"/>
                <a:gd name="connsiteY157-6348" fmla="*/ 153 h 759"/>
                <a:gd name="connsiteX158-6349" fmla="*/ 0 w 695"/>
                <a:gd name="connsiteY158-6350" fmla="*/ 153 h 759"/>
                <a:gd name="connsiteX159-6351" fmla="*/ 63 w 695"/>
                <a:gd name="connsiteY159-6352" fmla="*/ 95 h 759"/>
                <a:gd name="connsiteX160-6353" fmla="*/ 79 w 695"/>
                <a:gd name="connsiteY160-6354" fmla="*/ 90 h 759"/>
                <a:gd name="connsiteX161-6355" fmla="*/ 100 w 695"/>
                <a:gd name="connsiteY161-6356" fmla="*/ 85 h 759"/>
                <a:gd name="connsiteX162-6357" fmla="*/ 121 w 695"/>
                <a:gd name="connsiteY162-6358" fmla="*/ 85 h 759"/>
                <a:gd name="connsiteX163-6359" fmla="*/ 158 w 695"/>
                <a:gd name="connsiteY163-6360" fmla="*/ 74 h 759"/>
                <a:gd name="connsiteX164-6361" fmla="*/ 195 w 695"/>
                <a:gd name="connsiteY164-6362" fmla="*/ 69 h 759"/>
                <a:gd name="connsiteX165-6363" fmla="*/ 227 w 695"/>
                <a:gd name="connsiteY165-6364" fmla="*/ 58 h 759"/>
                <a:gd name="connsiteX166-6365" fmla="*/ 258 w 695"/>
                <a:gd name="connsiteY166-6366" fmla="*/ 48 h 759"/>
                <a:gd name="connsiteX167-6367" fmla="*/ 274 w 695"/>
                <a:gd name="connsiteY167-6368" fmla="*/ 42 h 759"/>
                <a:gd name="connsiteX168-6369" fmla="*/ 290 w 695"/>
                <a:gd name="connsiteY168-6370" fmla="*/ 37 h 759"/>
                <a:gd name="connsiteX169-6371" fmla="*/ 300 w 695"/>
                <a:gd name="connsiteY169-6372" fmla="*/ 37 h 759"/>
                <a:gd name="connsiteX170-6373" fmla="*/ 311 w 695"/>
                <a:gd name="connsiteY170-6374" fmla="*/ 32 h 759"/>
                <a:gd name="connsiteX171-6375" fmla="*/ 316 w 695"/>
                <a:gd name="connsiteY171-6376" fmla="*/ 27 h 759"/>
                <a:gd name="connsiteX172-6377" fmla="*/ 322 w 695"/>
                <a:gd name="connsiteY172-6378" fmla="*/ 21 h 759"/>
                <a:gd name="connsiteX173-6379" fmla="*/ 327 w 695"/>
                <a:gd name="connsiteY173-6380" fmla="*/ 16 h 759"/>
                <a:gd name="connsiteX174-6381" fmla="*/ 332 w 695"/>
                <a:gd name="connsiteY174-6382" fmla="*/ 11 h 759"/>
                <a:gd name="connsiteX175-6383" fmla="*/ 337 w 695"/>
                <a:gd name="connsiteY175-6384" fmla="*/ 6 h 759"/>
                <a:gd name="connsiteX176-6385" fmla="*/ 343 w 695"/>
                <a:gd name="connsiteY176-6386" fmla="*/ 0 h 759"/>
                <a:gd name="connsiteX177-6387" fmla="*/ 348 w 695"/>
                <a:gd name="connsiteY177-6388" fmla="*/ 0 h 759"/>
                <a:gd name="connsiteX178-6389" fmla="*/ 353 w 695"/>
                <a:gd name="connsiteY178-6390" fmla="*/ 0 h 759"/>
                <a:gd name="connsiteX179-6391" fmla="*/ 353 w 695"/>
                <a:gd name="connsiteY179-6392" fmla="*/ 0 h 759"/>
                <a:gd name="connsiteX0-6393" fmla="*/ 353 w 695"/>
                <a:gd name="connsiteY0-6394" fmla="*/ 0 h 759"/>
                <a:gd name="connsiteX1-6395" fmla="*/ 364 w 695"/>
                <a:gd name="connsiteY1-6396" fmla="*/ 0 h 759"/>
                <a:gd name="connsiteX2-6397" fmla="*/ 374 w 695"/>
                <a:gd name="connsiteY2-6398" fmla="*/ 6 h 759"/>
                <a:gd name="connsiteX3-6399" fmla="*/ 385 w 695"/>
                <a:gd name="connsiteY3-6400" fmla="*/ 11 h 759"/>
                <a:gd name="connsiteX4-6401" fmla="*/ 401 w 695"/>
                <a:gd name="connsiteY4-6402" fmla="*/ 21 h 759"/>
                <a:gd name="connsiteX5-6403" fmla="*/ 411 w 695"/>
                <a:gd name="connsiteY5-6404" fmla="*/ 32 h 759"/>
                <a:gd name="connsiteX6-6405" fmla="*/ 422 w 695"/>
                <a:gd name="connsiteY6-6406" fmla="*/ 37 h 759"/>
                <a:gd name="connsiteX7-6407" fmla="*/ 422 w 695"/>
                <a:gd name="connsiteY7-6408" fmla="*/ 42 h 759"/>
                <a:gd name="connsiteX8-6409" fmla="*/ 427 w 695"/>
                <a:gd name="connsiteY8-6410" fmla="*/ 42 h 759"/>
                <a:gd name="connsiteX9-6411" fmla="*/ 427 w 695"/>
                <a:gd name="connsiteY9-6412" fmla="*/ 48 h 759"/>
                <a:gd name="connsiteX10-6413" fmla="*/ 427 w 695"/>
                <a:gd name="connsiteY10-6414" fmla="*/ 48 h 759"/>
                <a:gd name="connsiteX11-6415" fmla="*/ 427 w 695"/>
                <a:gd name="connsiteY11-6416" fmla="*/ 53 h 759"/>
                <a:gd name="connsiteX12-6417" fmla="*/ 422 w 695"/>
                <a:gd name="connsiteY12-6418" fmla="*/ 58 h 759"/>
                <a:gd name="connsiteX13-6419" fmla="*/ 416 w 695"/>
                <a:gd name="connsiteY13-6420" fmla="*/ 63 h 759"/>
                <a:gd name="connsiteX14-6421" fmla="*/ 406 w 695"/>
                <a:gd name="connsiteY14-6422" fmla="*/ 69 h 759"/>
                <a:gd name="connsiteX15-6423" fmla="*/ 401 w 695"/>
                <a:gd name="connsiteY15-6424" fmla="*/ 74 h 759"/>
                <a:gd name="connsiteX16-6425" fmla="*/ 395 w 695"/>
                <a:gd name="connsiteY16-6426" fmla="*/ 79 h 759"/>
                <a:gd name="connsiteX17-6427" fmla="*/ 395 w 695"/>
                <a:gd name="connsiteY17-6428" fmla="*/ 90 h 759"/>
                <a:gd name="connsiteX18-6429" fmla="*/ 390 w 695"/>
                <a:gd name="connsiteY18-6430" fmla="*/ 100 h 759"/>
                <a:gd name="connsiteX19-6431" fmla="*/ 385 w 695"/>
                <a:gd name="connsiteY19-6432" fmla="*/ 116 h 759"/>
                <a:gd name="connsiteX20-6433" fmla="*/ 379 w 695"/>
                <a:gd name="connsiteY20-6434" fmla="*/ 137 h 759"/>
                <a:gd name="connsiteX21-6435" fmla="*/ 374 w 695"/>
                <a:gd name="connsiteY21-6436" fmla="*/ 158 h 759"/>
                <a:gd name="connsiteX22-6437" fmla="*/ 374 w 695"/>
                <a:gd name="connsiteY22-6438" fmla="*/ 179 h 759"/>
                <a:gd name="connsiteX23-6439" fmla="*/ 369 w 695"/>
                <a:gd name="connsiteY23-6440" fmla="*/ 206 h 759"/>
                <a:gd name="connsiteX24-6441" fmla="*/ 364 w 695"/>
                <a:gd name="connsiteY24-6442" fmla="*/ 227 h 759"/>
                <a:gd name="connsiteX25-6443" fmla="*/ 364 w 695"/>
                <a:gd name="connsiteY25-6444" fmla="*/ 248 h 759"/>
                <a:gd name="connsiteX26-6445" fmla="*/ 358 w 695"/>
                <a:gd name="connsiteY26-6446" fmla="*/ 264 h 759"/>
                <a:gd name="connsiteX27-6447" fmla="*/ 358 w 695"/>
                <a:gd name="connsiteY27-6448" fmla="*/ 285 h 759"/>
                <a:gd name="connsiteX28-6449" fmla="*/ 353 w 695"/>
                <a:gd name="connsiteY28-6450" fmla="*/ 300 h 759"/>
                <a:gd name="connsiteX29-6451" fmla="*/ 353 w 695"/>
                <a:gd name="connsiteY29-6452" fmla="*/ 311 h 759"/>
                <a:gd name="connsiteX30-6453" fmla="*/ 353 w 695"/>
                <a:gd name="connsiteY30-6454" fmla="*/ 322 h 759"/>
                <a:gd name="connsiteX31-6455" fmla="*/ 353 w 695"/>
                <a:gd name="connsiteY31-6456" fmla="*/ 343 h 759"/>
                <a:gd name="connsiteX32-6457" fmla="*/ 358 w 695"/>
                <a:gd name="connsiteY32-6458" fmla="*/ 369 h 759"/>
                <a:gd name="connsiteX33-6459" fmla="*/ 364 w 695"/>
                <a:gd name="connsiteY33-6460" fmla="*/ 411 h 759"/>
                <a:gd name="connsiteX34-6461" fmla="*/ 364 w 695"/>
                <a:gd name="connsiteY34-6462" fmla="*/ 437 h 759"/>
                <a:gd name="connsiteX35-6463" fmla="*/ 369 w 695"/>
                <a:gd name="connsiteY35-6464" fmla="*/ 464 h 759"/>
                <a:gd name="connsiteX36-6465" fmla="*/ 379 w 695"/>
                <a:gd name="connsiteY36-6466" fmla="*/ 490 h 759"/>
                <a:gd name="connsiteX37-6467" fmla="*/ 385 w 695"/>
                <a:gd name="connsiteY37-6468" fmla="*/ 506 h 759"/>
                <a:gd name="connsiteX38-6469" fmla="*/ 390 w 695"/>
                <a:gd name="connsiteY38-6470" fmla="*/ 516 h 759"/>
                <a:gd name="connsiteX39-6471" fmla="*/ 406 w 695"/>
                <a:gd name="connsiteY39-6472" fmla="*/ 543 h 759"/>
                <a:gd name="connsiteX40-6473" fmla="*/ 422 w 695"/>
                <a:gd name="connsiteY40-6474" fmla="*/ 564 h 759"/>
                <a:gd name="connsiteX41-6475" fmla="*/ 437 w 695"/>
                <a:gd name="connsiteY41-6476" fmla="*/ 585 h 759"/>
                <a:gd name="connsiteX42-6477" fmla="*/ 448 w 695"/>
                <a:gd name="connsiteY42-6478" fmla="*/ 595 h 759"/>
                <a:gd name="connsiteX43-6479" fmla="*/ 458 w 695"/>
                <a:gd name="connsiteY43-6480" fmla="*/ 601 h 759"/>
                <a:gd name="connsiteX44-6481" fmla="*/ 480 w 695"/>
                <a:gd name="connsiteY44-6482" fmla="*/ 622 h 759"/>
                <a:gd name="connsiteX45-6483" fmla="*/ 501 w 695"/>
                <a:gd name="connsiteY45-6484" fmla="*/ 632 h 759"/>
                <a:gd name="connsiteX46-6485" fmla="*/ 522 w 695"/>
                <a:gd name="connsiteY46-6486" fmla="*/ 648 h 759"/>
                <a:gd name="connsiteX47-6487" fmla="*/ 548 w 695"/>
                <a:gd name="connsiteY47-6488" fmla="*/ 659 h 759"/>
                <a:gd name="connsiteX48-6489" fmla="*/ 559 w 695"/>
                <a:gd name="connsiteY48-6490" fmla="*/ 664 h 759"/>
                <a:gd name="connsiteX49-6491" fmla="*/ 569 w 695"/>
                <a:gd name="connsiteY49-6492" fmla="*/ 669 h 759"/>
                <a:gd name="connsiteX50-6493" fmla="*/ 580 w 695"/>
                <a:gd name="connsiteY50-6494" fmla="*/ 669 h 759"/>
                <a:gd name="connsiteX51-6495" fmla="*/ 590 w 695"/>
                <a:gd name="connsiteY51-6496" fmla="*/ 674 h 759"/>
                <a:gd name="connsiteX52-6497" fmla="*/ 595 w 695"/>
                <a:gd name="connsiteY52-6498" fmla="*/ 674 h 759"/>
                <a:gd name="connsiteX53-6499" fmla="*/ 601 w 695"/>
                <a:gd name="connsiteY53-6500" fmla="*/ 674 h 759"/>
                <a:gd name="connsiteX54-6501" fmla="*/ 611 w 695"/>
                <a:gd name="connsiteY54-6502" fmla="*/ 674 h 759"/>
                <a:gd name="connsiteX55-6503" fmla="*/ 616 w 695"/>
                <a:gd name="connsiteY55-6504" fmla="*/ 669 h 759"/>
                <a:gd name="connsiteX56-6505" fmla="*/ 616 w 695"/>
                <a:gd name="connsiteY56-6506" fmla="*/ 664 h 759"/>
                <a:gd name="connsiteX57-6507" fmla="*/ 622 w 695"/>
                <a:gd name="connsiteY57-6508" fmla="*/ 659 h 759"/>
                <a:gd name="connsiteX58-6509" fmla="*/ 627 w 695"/>
                <a:gd name="connsiteY58-6510" fmla="*/ 653 h 759"/>
                <a:gd name="connsiteX59-6511" fmla="*/ 627 w 695"/>
                <a:gd name="connsiteY59-6512" fmla="*/ 643 h 759"/>
                <a:gd name="connsiteX60-6513" fmla="*/ 632 w 695"/>
                <a:gd name="connsiteY60-6514" fmla="*/ 627 h 759"/>
                <a:gd name="connsiteX61-6515" fmla="*/ 638 w 695"/>
                <a:gd name="connsiteY61-6516" fmla="*/ 611 h 759"/>
                <a:gd name="connsiteX62-6517" fmla="*/ 643 w 695"/>
                <a:gd name="connsiteY62-6518" fmla="*/ 595 h 759"/>
                <a:gd name="connsiteX63-6519" fmla="*/ 643 w 695"/>
                <a:gd name="connsiteY63-6520" fmla="*/ 580 h 759"/>
                <a:gd name="connsiteX64-6521" fmla="*/ 648 w 695"/>
                <a:gd name="connsiteY64-6522" fmla="*/ 564 h 759"/>
                <a:gd name="connsiteX65-6523" fmla="*/ 653 w 695"/>
                <a:gd name="connsiteY65-6524" fmla="*/ 553 h 759"/>
                <a:gd name="connsiteX66-6525" fmla="*/ 659 w 695"/>
                <a:gd name="connsiteY66-6526" fmla="*/ 543 h 759"/>
                <a:gd name="connsiteX67-6527" fmla="*/ 659 w 695"/>
                <a:gd name="connsiteY67-6528" fmla="*/ 538 h 759"/>
                <a:gd name="connsiteX68-6529" fmla="*/ 664 w 695"/>
                <a:gd name="connsiteY68-6530" fmla="*/ 527 h 759"/>
                <a:gd name="connsiteX69-6531" fmla="*/ 664 w 695"/>
                <a:gd name="connsiteY69-6532" fmla="*/ 527 h 759"/>
                <a:gd name="connsiteX70-6533" fmla="*/ 669 w 695"/>
                <a:gd name="connsiteY70-6534" fmla="*/ 527 h 759"/>
                <a:gd name="connsiteX71-6535" fmla="*/ 669 w 695"/>
                <a:gd name="connsiteY71-6536" fmla="*/ 527 h 759"/>
                <a:gd name="connsiteX72-6537" fmla="*/ 669 w 695"/>
                <a:gd name="connsiteY72-6538" fmla="*/ 532 h 759"/>
                <a:gd name="connsiteX73-6539" fmla="*/ 669 w 695"/>
                <a:gd name="connsiteY73-6540" fmla="*/ 538 h 759"/>
                <a:gd name="connsiteX74-6541" fmla="*/ 674 w 695"/>
                <a:gd name="connsiteY74-6542" fmla="*/ 543 h 759"/>
                <a:gd name="connsiteX75-6543" fmla="*/ 674 w 695"/>
                <a:gd name="connsiteY75-6544" fmla="*/ 559 h 759"/>
                <a:gd name="connsiteX76-6545" fmla="*/ 674 w 695"/>
                <a:gd name="connsiteY76-6546" fmla="*/ 569 h 759"/>
                <a:gd name="connsiteX77-6547" fmla="*/ 674 w 695"/>
                <a:gd name="connsiteY77-6548" fmla="*/ 585 h 759"/>
                <a:gd name="connsiteX78-6549" fmla="*/ 674 w 695"/>
                <a:gd name="connsiteY78-6550" fmla="*/ 601 h 759"/>
                <a:gd name="connsiteX79-6551" fmla="*/ 674 w 695"/>
                <a:gd name="connsiteY79-6552" fmla="*/ 622 h 759"/>
                <a:gd name="connsiteX80-6553" fmla="*/ 674 w 695"/>
                <a:gd name="connsiteY80-6554" fmla="*/ 638 h 759"/>
                <a:gd name="connsiteX81-6555" fmla="*/ 674 w 695"/>
                <a:gd name="connsiteY81-6556" fmla="*/ 653 h 759"/>
                <a:gd name="connsiteX82-6557" fmla="*/ 680 w 695"/>
                <a:gd name="connsiteY82-6558" fmla="*/ 669 h 759"/>
                <a:gd name="connsiteX83-6559" fmla="*/ 680 w 695"/>
                <a:gd name="connsiteY83-6560" fmla="*/ 685 h 759"/>
                <a:gd name="connsiteX84-6561" fmla="*/ 685 w 695"/>
                <a:gd name="connsiteY84-6562" fmla="*/ 696 h 759"/>
                <a:gd name="connsiteX85-6563" fmla="*/ 685 w 695"/>
                <a:gd name="connsiteY85-6564" fmla="*/ 706 h 759"/>
                <a:gd name="connsiteX86-6565" fmla="*/ 690 w 695"/>
                <a:gd name="connsiteY86-6566" fmla="*/ 717 h 759"/>
                <a:gd name="connsiteX87-6567" fmla="*/ 690 w 695"/>
                <a:gd name="connsiteY87-6568" fmla="*/ 722 h 759"/>
                <a:gd name="connsiteX88-6569" fmla="*/ 695 w 695"/>
                <a:gd name="connsiteY88-6570" fmla="*/ 732 h 759"/>
                <a:gd name="connsiteX89-6571" fmla="*/ 695 w 695"/>
                <a:gd name="connsiteY89-6572" fmla="*/ 738 h 759"/>
                <a:gd name="connsiteX90-6573" fmla="*/ 695 w 695"/>
                <a:gd name="connsiteY90-6574" fmla="*/ 743 h 759"/>
                <a:gd name="connsiteX91-6575" fmla="*/ 695 w 695"/>
                <a:gd name="connsiteY91-6576" fmla="*/ 748 h 759"/>
                <a:gd name="connsiteX92-6577" fmla="*/ 690 w 695"/>
                <a:gd name="connsiteY92-6578" fmla="*/ 753 h 759"/>
                <a:gd name="connsiteX93-6579" fmla="*/ 685 w 695"/>
                <a:gd name="connsiteY93-6580" fmla="*/ 759 h 759"/>
                <a:gd name="connsiteX94-6581" fmla="*/ 674 w 695"/>
                <a:gd name="connsiteY94-6582" fmla="*/ 759 h 759"/>
                <a:gd name="connsiteX95-6583" fmla="*/ 664 w 695"/>
                <a:gd name="connsiteY95-6584" fmla="*/ 759 h 759"/>
                <a:gd name="connsiteX96-6585" fmla="*/ 648 w 695"/>
                <a:gd name="connsiteY96-6586" fmla="*/ 759 h 759"/>
                <a:gd name="connsiteX97-6587" fmla="*/ 632 w 695"/>
                <a:gd name="connsiteY97-6588" fmla="*/ 753 h 759"/>
                <a:gd name="connsiteX98-6589" fmla="*/ 611 w 695"/>
                <a:gd name="connsiteY98-6590" fmla="*/ 753 h 759"/>
                <a:gd name="connsiteX99-6591" fmla="*/ 590 w 695"/>
                <a:gd name="connsiteY99-6592" fmla="*/ 748 h 759"/>
                <a:gd name="connsiteX100-6593" fmla="*/ 569 w 695"/>
                <a:gd name="connsiteY100-6594" fmla="*/ 743 h 759"/>
                <a:gd name="connsiteX101-6595" fmla="*/ 559 w 695"/>
                <a:gd name="connsiteY101-6596" fmla="*/ 738 h 759"/>
                <a:gd name="connsiteX102-6597" fmla="*/ 548 w 695"/>
                <a:gd name="connsiteY102-6598" fmla="*/ 732 h 759"/>
                <a:gd name="connsiteX103-6599" fmla="*/ 532 w 695"/>
                <a:gd name="connsiteY103-6600" fmla="*/ 727 h 759"/>
                <a:gd name="connsiteX104-6601" fmla="*/ 522 w 695"/>
                <a:gd name="connsiteY104-6602" fmla="*/ 722 h 759"/>
                <a:gd name="connsiteX105-6603" fmla="*/ 506 w 695"/>
                <a:gd name="connsiteY105-6604" fmla="*/ 717 h 759"/>
                <a:gd name="connsiteX106-6605" fmla="*/ 490 w 695"/>
                <a:gd name="connsiteY106-6606" fmla="*/ 706 h 759"/>
                <a:gd name="connsiteX107-6607" fmla="*/ 480 w 695"/>
                <a:gd name="connsiteY107-6608" fmla="*/ 696 h 759"/>
                <a:gd name="connsiteX108-6609" fmla="*/ 464 w 695"/>
                <a:gd name="connsiteY108-6610" fmla="*/ 685 h 759"/>
                <a:gd name="connsiteX109-6611" fmla="*/ 432 w 695"/>
                <a:gd name="connsiteY109-6612" fmla="*/ 659 h 759"/>
                <a:gd name="connsiteX110-6613" fmla="*/ 406 w 695"/>
                <a:gd name="connsiteY110-6614" fmla="*/ 632 h 759"/>
                <a:gd name="connsiteX111-6615" fmla="*/ 395 w 695"/>
                <a:gd name="connsiteY111-6616" fmla="*/ 622 h 759"/>
                <a:gd name="connsiteX112-6617" fmla="*/ 385 w 695"/>
                <a:gd name="connsiteY112-6618" fmla="*/ 606 h 759"/>
                <a:gd name="connsiteX113-6619" fmla="*/ 374 w 695"/>
                <a:gd name="connsiteY113-6620" fmla="*/ 590 h 759"/>
                <a:gd name="connsiteX114-6621" fmla="*/ 364 w 695"/>
                <a:gd name="connsiteY114-6622" fmla="*/ 574 h 759"/>
                <a:gd name="connsiteX115-6623" fmla="*/ 358 w 695"/>
                <a:gd name="connsiteY115-6624" fmla="*/ 559 h 759"/>
                <a:gd name="connsiteX116-6625" fmla="*/ 348 w 695"/>
                <a:gd name="connsiteY116-6626" fmla="*/ 543 h 759"/>
                <a:gd name="connsiteX117-6627" fmla="*/ 343 w 695"/>
                <a:gd name="connsiteY117-6628" fmla="*/ 527 h 759"/>
                <a:gd name="connsiteX118-6629" fmla="*/ 332 w 695"/>
                <a:gd name="connsiteY118-6630" fmla="*/ 511 h 759"/>
                <a:gd name="connsiteX119-6631" fmla="*/ 327 w 695"/>
                <a:gd name="connsiteY119-6632" fmla="*/ 501 h 759"/>
                <a:gd name="connsiteX120-6633" fmla="*/ 327 w 695"/>
                <a:gd name="connsiteY120-6634" fmla="*/ 485 h 759"/>
                <a:gd name="connsiteX121-6635" fmla="*/ 322 w 695"/>
                <a:gd name="connsiteY121-6636" fmla="*/ 469 h 759"/>
                <a:gd name="connsiteX122-6637" fmla="*/ 322 w 695"/>
                <a:gd name="connsiteY122-6638" fmla="*/ 453 h 759"/>
                <a:gd name="connsiteX123-6639" fmla="*/ 316 w 695"/>
                <a:gd name="connsiteY123-6640" fmla="*/ 422 h 759"/>
                <a:gd name="connsiteX124-6641" fmla="*/ 311 w 695"/>
                <a:gd name="connsiteY124-6642" fmla="*/ 385 h 759"/>
                <a:gd name="connsiteX125-6643" fmla="*/ 311 w 695"/>
                <a:gd name="connsiteY125-6644" fmla="*/ 353 h 759"/>
                <a:gd name="connsiteX126-6645" fmla="*/ 311 w 695"/>
                <a:gd name="connsiteY126-6646" fmla="*/ 316 h 759"/>
                <a:gd name="connsiteX127-6647" fmla="*/ 311 w 695"/>
                <a:gd name="connsiteY127-6648" fmla="*/ 279 h 759"/>
                <a:gd name="connsiteX128-6649" fmla="*/ 311 w 695"/>
                <a:gd name="connsiteY128-6650" fmla="*/ 243 h 759"/>
                <a:gd name="connsiteX129-6651" fmla="*/ 316 w 695"/>
                <a:gd name="connsiteY129-6652" fmla="*/ 200 h 759"/>
                <a:gd name="connsiteX130-6653" fmla="*/ 322 w 695"/>
                <a:gd name="connsiteY130-6654" fmla="*/ 158 h 759"/>
                <a:gd name="connsiteX131-6655" fmla="*/ 322 w 695"/>
                <a:gd name="connsiteY131-6656" fmla="*/ 142 h 759"/>
                <a:gd name="connsiteX132-6657" fmla="*/ 322 w 695"/>
                <a:gd name="connsiteY132-6658" fmla="*/ 127 h 759"/>
                <a:gd name="connsiteX133-6659" fmla="*/ 322 w 695"/>
                <a:gd name="connsiteY133-6660" fmla="*/ 111 h 759"/>
                <a:gd name="connsiteX134-6661" fmla="*/ 327 w 695"/>
                <a:gd name="connsiteY134-6662" fmla="*/ 100 h 759"/>
                <a:gd name="connsiteX135-6663" fmla="*/ 327 w 695"/>
                <a:gd name="connsiteY135-6664" fmla="*/ 90 h 759"/>
                <a:gd name="connsiteX136-6665" fmla="*/ 327 w 695"/>
                <a:gd name="connsiteY136-6666" fmla="*/ 85 h 759"/>
                <a:gd name="connsiteX137-6667" fmla="*/ 327 w 695"/>
                <a:gd name="connsiteY137-6668" fmla="*/ 79 h 759"/>
                <a:gd name="connsiteX138-6669" fmla="*/ 322 w 695"/>
                <a:gd name="connsiteY138-6670" fmla="*/ 74 h 759"/>
                <a:gd name="connsiteX139-6671" fmla="*/ 322 w 695"/>
                <a:gd name="connsiteY139-6672" fmla="*/ 74 h 759"/>
                <a:gd name="connsiteX140-6673" fmla="*/ 316 w 695"/>
                <a:gd name="connsiteY140-6674" fmla="*/ 74 h 759"/>
                <a:gd name="connsiteX141-6675" fmla="*/ 311 w 695"/>
                <a:gd name="connsiteY141-6676" fmla="*/ 74 h 759"/>
                <a:gd name="connsiteX142-6677" fmla="*/ 300 w 695"/>
                <a:gd name="connsiteY142-6678" fmla="*/ 79 h 759"/>
                <a:gd name="connsiteX143-6679" fmla="*/ 290 w 695"/>
                <a:gd name="connsiteY143-6680" fmla="*/ 79 h 759"/>
                <a:gd name="connsiteX144-6681" fmla="*/ 274 w 695"/>
                <a:gd name="connsiteY144-6682" fmla="*/ 85 h 759"/>
                <a:gd name="connsiteX145-6683" fmla="*/ 258 w 695"/>
                <a:gd name="connsiteY145-6684" fmla="*/ 90 h 759"/>
                <a:gd name="connsiteX146-6685" fmla="*/ 242 w 695"/>
                <a:gd name="connsiteY146-6686" fmla="*/ 95 h 759"/>
                <a:gd name="connsiteX147-6687" fmla="*/ 206 w 695"/>
                <a:gd name="connsiteY147-6688" fmla="*/ 106 h 759"/>
                <a:gd name="connsiteX148-6689" fmla="*/ 169 w 695"/>
                <a:gd name="connsiteY148-6690" fmla="*/ 116 h 759"/>
                <a:gd name="connsiteX149-6691" fmla="*/ 132 w 695"/>
                <a:gd name="connsiteY149-6692" fmla="*/ 127 h 759"/>
                <a:gd name="connsiteX150-6693" fmla="*/ 95 w 695"/>
                <a:gd name="connsiteY150-6694" fmla="*/ 137 h 759"/>
                <a:gd name="connsiteX151-6695" fmla="*/ 74 w 695"/>
                <a:gd name="connsiteY151-6696" fmla="*/ 142 h 759"/>
                <a:gd name="connsiteX152-6697" fmla="*/ 58 w 695"/>
                <a:gd name="connsiteY152-6698" fmla="*/ 142 h 759"/>
                <a:gd name="connsiteX153-6699" fmla="*/ 42 w 695"/>
                <a:gd name="connsiteY153-6700" fmla="*/ 148 h 759"/>
                <a:gd name="connsiteX154-6701" fmla="*/ 32 w 695"/>
                <a:gd name="connsiteY154-6702" fmla="*/ 148 h 759"/>
                <a:gd name="connsiteX155-6703" fmla="*/ 21 w 695"/>
                <a:gd name="connsiteY155-6704" fmla="*/ 153 h 759"/>
                <a:gd name="connsiteX156-6705" fmla="*/ 11 w 695"/>
                <a:gd name="connsiteY156-6706" fmla="*/ 153 h 759"/>
                <a:gd name="connsiteX157-6707" fmla="*/ 5 w 695"/>
                <a:gd name="connsiteY157-6708" fmla="*/ 153 h 759"/>
                <a:gd name="connsiteX158-6709" fmla="*/ 0 w 695"/>
                <a:gd name="connsiteY158-6710" fmla="*/ 153 h 759"/>
                <a:gd name="connsiteX159-6711" fmla="*/ 63 w 695"/>
                <a:gd name="connsiteY159-6712" fmla="*/ 95 h 759"/>
                <a:gd name="connsiteX160-6713" fmla="*/ 100 w 695"/>
                <a:gd name="connsiteY160-6714" fmla="*/ 85 h 759"/>
                <a:gd name="connsiteX161-6715" fmla="*/ 121 w 695"/>
                <a:gd name="connsiteY161-6716" fmla="*/ 85 h 759"/>
                <a:gd name="connsiteX162-6717" fmla="*/ 158 w 695"/>
                <a:gd name="connsiteY162-6718" fmla="*/ 74 h 759"/>
                <a:gd name="connsiteX163-6719" fmla="*/ 195 w 695"/>
                <a:gd name="connsiteY163-6720" fmla="*/ 69 h 759"/>
                <a:gd name="connsiteX164-6721" fmla="*/ 227 w 695"/>
                <a:gd name="connsiteY164-6722" fmla="*/ 58 h 759"/>
                <a:gd name="connsiteX165-6723" fmla="*/ 258 w 695"/>
                <a:gd name="connsiteY165-6724" fmla="*/ 48 h 759"/>
                <a:gd name="connsiteX166-6725" fmla="*/ 274 w 695"/>
                <a:gd name="connsiteY166-6726" fmla="*/ 42 h 759"/>
                <a:gd name="connsiteX167-6727" fmla="*/ 290 w 695"/>
                <a:gd name="connsiteY167-6728" fmla="*/ 37 h 759"/>
                <a:gd name="connsiteX168-6729" fmla="*/ 300 w 695"/>
                <a:gd name="connsiteY168-6730" fmla="*/ 37 h 759"/>
                <a:gd name="connsiteX169-6731" fmla="*/ 311 w 695"/>
                <a:gd name="connsiteY169-6732" fmla="*/ 32 h 759"/>
                <a:gd name="connsiteX170-6733" fmla="*/ 316 w 695"/>
                <a:gd name="connsiteY170-6734" fmla="*/ 27 h 759"/>
                <a:gd name="connsiteX171-6735" fmla="*/ 322 w 695"/>
                <a:gd name="connsiteY171-6736" fmla="*/ 21 h 759"/>
                <a:gd name="connsiteX172-6737" fmla="*/ 327 w 695"/>
                <a:gd name="connsiteY172-6738" fmla="*/ 16 h 759"/>
                <a:gd name="connsiteX173-6739" fmla="*/ 332 w 695"/>
                <a:gd name="connsiteY173-6740" fmla="*/ 11 h 759"/>
                <a:gd name="connsiteX174-6741" fmla="*/ 337 w 695"/>
                <a:gd name="connsiteY174-6742" fmla="*/ 6 h 759"/>
                <a:gd name="connsiteX175-6743" fmla="*/ 343 w 695"/>
                <a:gd name="connsiteY175-6744" fmla="*/ 0 h 759"/>
                <a:gd name="connsiteX176-6745" fmla="*/ 348 w 695"/>
                <a:gd name="connsiteY176-6746" fmla="*/ 0 h 759"/>
                <a:gd name="connsiteX177-6747" fmla="*/ 353 w 695"/>
                <a:gd name="connsiteY177-6748" fmla="*/ 0 h 759"/>
                <a:gd name="connsiteX178-6749" fmla="*/ 353 w 695"/>
                <a:gd name="connsiteY178-6750" fmla="*/ 0 h 759"/>
                <a:gd name="connsiteX0-6751" fmla="*/ 353 w 695"/>
                <a:gd name="connsiteY0-6752" fmla="*/ 0 h 759"/>
                <a:gd name="connsiteX1-6753" fmla="*/ 364 w 695"/>
                <a:gd name="connsiteY1-6754" fmla="*/ 0 h 759"/>
                <a:gd name="connsiteX2-6755" fmla="*/ 374 w 695"/>
                <a:gd name="connsiteY2-6756" fmla="*/ 6 h 759"/>
                <a:gd name="connsiteX3-6757" fmla="*/ 385 w 695"/>
                <a:gd name="connsiteY3-6758" fmla="*/ 11 h 759"/>
                <a:gd name="connsiteX4-6759" fmla="*/ 401 w 695"/>
                <a:gd name="connsiteY4-6760" fmla="*/ 21 h 759"/>
                <a:gd name="connsiteX5-6761" fmla="*/ 411 w 695"/>
                <a:gd name="connsiteY5-6762" fmla="*/ 32 h 759"/>
                <a:gd name="connsiteX6-6763" fmla="*/ 422 w 695"/>
                <a:gd name="connsiteY6-6764" fmla="*/ 37 h 759"/>
                <a:gd name="connsiteX7-6765" fmla="*/ 422 w 695"/>
                <a:gd name="connsiteY7-6766" fmla="*/ 42 h 759"/>
                <a:gd name="connsiteX8-6767" fmla="*/ 427 w 695"/>
                <a:gd name="connsiteY8-6768" fmla="*/ 42 h 759"/>
                <a:gd name="connsiteX9-6769" fmla="*/ 427 w 695"/>
                <a:gd name="connsiteY9-6770" fmla="*/ 48 h 759"/>
                <a:gd name="connsiteX10-6771" fmla="*/ 427 w 695"/>
                <a:gd name="connsiteY10-6772" fmla="*/ 48 h 759"/>
                <a:gd name="connsiteX11-6773" fmla="*/ 427 w 695"/>
                <a:gd name="connsiteY11-6774" fmla="*/ 53 h 759"/>
                <a:gd name="connsiteX12-6775" fmla="*/ 422 w 695"/>
                <a:gd name="connsiteY12-6776" fmla="*/ 58 h 759"/>
                <a:gd name="connsiteX13-6777" fmla="*/ 416 w 695"/>
                <a:gd name="connsiteY13-6778" fmla="*/ 63 h 759"/>
                <a:gd name="connsiteX14-6779" fmla="*/ 406 w 695"/>
                <a:gd name="connsiteY14-6780" fmla="*/ 69 h 759"/>
                <a:gd name="connsiteX15-6781" fmla="*/ 401 w 695"/>
                <a:gd name="connsiteY15-6782" fmla="*/ 74 h 759"/>
                <a:gd name="connsiteX16-6783" fmla="*/ 395 w 695"/>
                <a:gd name="connsiteY16-6784" fmla="*/ 79 h 759"/>
                <a:gd name="connsiteX17-6785" fmla="*/ 395 w 695"/>
                <a:gd name="connsiteY17-6786" fmla="*/ 90 h 759"/>
                <a:gd name="connsiteX18-6787" fmla="*/ 390 w 695"/>
                <a:gd name="connsiteY18-6788" fmla="*/ 100 h 759"/>
                <a:gd name="connsiteX19-6789" fmla="*/ 385 w 695"/>
                <a:gd name="connsiteY19-6790" fmla="*/ 116 h 759"/>
                <a:gd name="connsiteX20-6791" fmla="*/ 379 w 695"/>
                <a:gd name="connsiteY20-6792" fmla="*/ 137 h 759"/>
                <a:gd name="connsiteX21-6793" fmla="*/ 374 w 695"/>
                <a:gd name="connsiteY21-6794" fmla="*/ 158 h 759"/>
                <a:gd name="connsiteX22-6795" fmla="*/ 374 w 695"/>
                <a:gd name="connsiteY22-6796" fmla="*/ 179 h 759"/>
                <a:gd name="connsiteX23-6797" fmla="*/ 369 w 695"/>
                <a:gd name="connsiteY23-6798" fmla="*/ 206 h 759"/>
                <a:gd name="connsiteX24-6799" fmla="*/ 364 w 695"/>
                <a:gd name="connsiteY24-6800" fmla="*/ 227 h 759"/>
                <a:gd name="connsiteX25-6801" fmla="*/ 364 w 695"/>
                <a:gd name="connsiteY25-6802" fmla="*/ 248 h 759"/>
                <a:gd name="connsiteX26-6803" fmla="*/ 358 w 695"/>
                <a:gd name="connsiteY26-6804" fmla="*/ 264 h 759"/>
                <a:gd name="connsiteX27-6805" fmla="*/ 358 w 695"/>
                <a:gd name="connsiteY27-6806" fmla="*/ 285 h 759"/>
                <a:gd name="connsiteX28-6807" fmla="*/ 353 w 695"/>
                <a:gd name="connsiteY28-6808" fmla="*/ 300 h 759"/>
                <a:gd name="connsiteX29-6809" fmla="*/ 353 w 695"/>
                <a:gd name="connsiteY29-6810" fmla="*/ 311 h 759"/>
                <a:gd name="connsiteX30-6811" fmla="*/ 353 w 695"/>
                <a:gd name="connsiteY30-6812" fmla="*/ 322 h 759"/>
                <a:gd name="connsiteX31-6813" fmla="*/ 353 w 695"/>
                <a:gd name="connsiteY31-6814" fmla="*/ 343 h 759"/>
                <a:gd name="connsiteX32-6815" fmla="*/ 358 w 695"/>
                <a:gd name="connsiteY32-6816" fmla="*/ 369 h 759"/>
                <a:gd name="connsiteX33-6817" fmla="*/ 364 w 695"/>
                <a:gd name="connsiteY33-6818" fmla="*/ 411 h 759"/>
                <a:gd name="connsiteX34-6819" fmla="*/ 364 w 695"/>
                <a:gd name="connsiteY34-6820" fmla="*/ 437 h 759"/>
                <a:gd name="connsiteX35-6821" fmla="*/ 369 w 695"/>
                <a:gd name="connsiteY35-6822" fmla="*/ 464 h 759"/>
                <a:gd name="connsiteX36-6823" fmla="*/ 379 w 695"/>
                <a:gd name="connsiteY36-6824" fmla="*/ 490 h 759"/>
                <a:gd name="connsiteX37-6825" fmla="*/ 385 w 695"/>
                <a:gd name="connsiteY37-6826" fmla="*/ 506 h 759"/>
                <a:gd name="connsiteX38-6827" fmla="*/ 390 w 695"/>
                <a:gd name="connsiteY38-6828" fmla="*/ 516 h 759"/>
                <a:gd name="connsiteX39-6829" fmla="*/ 406 w 695"/>
                <a:gd name="connsiteY39-6830" fmla="*/ 543 h 759"/>
                <a:gd name="connsiteX40-6831" fmla="*/ 422 w 695"/>
                <a:gd name="connsiteY40-6832" fmla="*/ 564 h 759"/>
                <a:gd name="connsiteX41-6833" fmla="*/ 437 w 695"/>
                <a:gd name="connsiteY41-6834" fmla="*/ 585 h 759"/>
                <a:gd name="connsiteX42-6835" fmla="*/ 448 w 695"/>
                <a:gd name="connsiteY42-6836" fmla="*/ 595 h 759"/>
                <a:gd name="connsiteX43-6837" fmla="*/ 458 w 695"/>
                <a:gd name="connsiteY43-6838" fmla="*/ 601 h 759"/>
                <a:gd name="connsiteX44-6839" fmla="*/ 480 w 695"/>
                <a:gd name="connsiteY44-6840" fmla="*/ 622 h 759"/>
                <a:gd name="connsiteX45-6841" fmla="*/ 501 w 695"/>
                <a:gd name="connsiteY45-6842" fmla="*/ 632 h 759"/>
                <a:gd name="connsiteX46-6843" fmla="*/ 522 w 695"/>
                <a:gd name="connsiteY46-6844" fmla="*/ 648 h 759"/>
                <a:gd name="connsiteX47-6845" fmla="*/ 548 w 695"/>
                <a:gd name="connsiteY47-6846" fmla="*/ 659 h 759"/>
                <a:gd name="connsiteX48-6847" fmla="*/ 559 w 695"/>
                <a:gd name="connsiteY48-6848" fmla="*/ 664 h 759"/>
                <a:gd name="connsiteX49-6849" fmla="*/ 569 w 695"/>
                <a:gd name="connsiteY49-6850" fmla="*/ 669 h 759"/>
                <a:gd name="connsiteX50-6851" fmla="*/ 580 w 695"/>
                <a:gd name="connsiteY50-6852" fmla="*/ 669 h 759"/>
                <a:gd name="connsiteX51-6853" fmla="*/ 590 w 695"/>
                <a:gd name="connsiteY51-6854" fmla="*/ 674 h 759"/>
                <a:gd name="connsiteX52-6855" fmla="*/ 595 w 695"/>
                <a:gd name="connsiteY52-6856" fmla="*/ 674 h 759"/>
                <a:gd name="connsiteX53-6857" fmla="*/ 601 w 695"/>
                <a:gd name="connsiteY53-6858" fmla="*/ 674 h 759"/>
                <a:gd name="connsiteX54-6859" fmla="*/ 611 w 695"/>
                <a:gd name="connsiteY54-6860" fmla="*/ 674 h 759"/>
                <a:gd name="connsiteX55-6861" fmla="*/ 616 w 695"/>
                <a:gd name="connsiteY55-6862" fmla="*/ 669 h 759"/>
                <a:gd name="connsiteX56-6863" fmla="*/ 616 w 695"/>
                <a:gd name="connsiteY56-6864" fmla="*/ 664 h 759"/>
                <a:gd name="connsiteX57-6865" fmla="*/ 622 w 695"/>
                <a:gd name="connsiteY57-6866" fmla="*/ 659 h 759"/>
                <a:gd name="connsiteX58-6867" fmla="*/ 627 w 695"/>
                <a:gd name="connsiteY58-6868" fmla="*/ 653 h 759"/>
                <a:gd name="connsiteX59-6869" fmla="*/ 627 w 695"/>
                <a:gd name="connsiteY59-6870" fmla="*/ 643 h 759"/>
                <a:gd name="connsiteX60-6871" fmla="*/ 632 w 695"/>
                <a:gd name="connsiteY60-6872" fmla="*/ 627 h 759"/>
                <a:gd name="connsiteX61-6873" fmla="*/ 638 w 695"/>
                <a:gd name="connsiteY61-6874" fmla="*/ 611 h 759"/>
                <a:gd name="connsiteX62-6875" fmla="*/ 643 w 695"/>
                <a:gd name="connsiteY62-6876" fmla="*/ 595 h 759"/>
                <a:gd name="connsiteX63-6877" fmla="*/ 643 w 695"/>
                <a:gd name="connsiteY63-6878" fmla="*/ 580 h 759"/>
                <a:gd name="connsiteX64-6879" fmla="*/ 648 w 695"/>
                <a:gd name="connsiteY64-6880" fmla="*/ 564 h 759"/>
                <a:gd name="connsiteX65-6881" fmla="*/ 653 w 695"/>
                <a:gd name="connsiteY65-6882" fmla="*/ 553 h 759"/>
                <a:gd name="connsiteX66-6883" fmla="*/ 659 w 695"/>
                <a:gd name="connsiteY66-6884" fmla="*/ 543 h 759"/>
                <a:gd name="connsiteX67-6885" fmla="*/ 659 w 695"/>
                <a:gd name="connsiteY67-6886" fmla="*/ 538 h 759"/>
                <a:gd name="connsiteX68-6887" fmla="*/ 664 w 695"/>
                <a:gd name="connsiteY68-6888" fmla="*/ 527 h 759"/>
                <a:gd name="connsiteX69-6889" fmla="*/ 664 w 695"/>
                <a:gd name="connsiteY69-6890" fmla="*/ 527 h 759"/>
                <a:gd name="connsiteX70-6891" fmla="*/ 669 w 695"/>
                <a:gd name="connsiteY70-6892" fmla="*/ 527 h 759"/>
                <a:gd name="connsiteX71-6893" fmla="*/ 669 w 695"/>
                <a:gd name="connsiteY71-6894" fmla="*/ 527 h 759"/>
                <a:gd name="connsiteX72-6895" fmla="*/ 669 w 695"/>
                <a:gd name="connsiteY72-6896" fmla="*/ 532 h 759"/>
                <a:gd name="connsiteX73-6897" fmla="*/ 669 w 695"/>
                <a:gd name="connsiteY73-6898" fmla="*/ 538 h 759"/>
                <a:gd name="connsiteX74-6899" fmla="*/ 674 w 695"/>
                <a:gd name="connsiteY74-6900" fmla="*/ 543 h 759"/>
                <a:gd name="connsiteX75-6901" fmla="*/ 674 w 695"/>
                <a:gd name="connsiteY75-6902" fmla="*/ 559 h 759"/>
                <a:gd name="connsiteX76-6903" fmla="*/ 674 w 695"/>
                <a:gd name="connsiteY76-6904" fmla="*/ 569 h 759"/>
                <a:gd name="connsiteX77-6905" fmla="*/ 674 w 695"/>
                <a:gd name="connsiteY77-6906" fmla="*/ 585 h 759"/>
                <a:gd name="connsiteX78-6907" fmla="*/ 674 w 695"/>
                <a:gd name="connsiteY78-6908" fmla="*/ 601 h 759"/>
                <a:gd name="connsiteX79-6909" fmla="*/ 674 w 695"/>
                <a:gd name="connsiteY79-6910" fmla="*/ 622 h 759"/>
                <a:gd name="connsiteX80-6911" fmla="*/ 674 w 695"/>
                <a:gd name="connsiteY80-6912" fmla="*/ 638 h 759"/>
                <a:gd name="connsiteX81-6913" fmla="*/ 674 w 695"/>
                <a:gd name="connsiteY81-6914" fmla="*/ 653 h 759"/>
                <a:gd name="connsiteX82-6915" fmla="*/ 680 w 695"/>
                <a:gd name="connsiteY82-6916" fmla="*/ 669 h 759"/>
                <a:gd name="connsiteX83-6917" fmla="*/ 680 w 695"/>
                <a:gd name="connsiteY83-6918" fmla="*/ 685 h 759"/>
                <a:gd name="connsiteX84-6919" fmla="*/ 685 w 695"/>
                <a:gd name="connsiteY84-6920" fmla="*/ 696 h 759"/>
                <a:gd name="connsiteX85-6921" fmla="*/ 685 w 695"/>
                <a:gd name="connsiteY85-6922" fmla="*/ 706 h 759"/>
                <a:gd name="connsiteX86-6923" fmla="*/ 690 w 695"/>
                <a:gd name="connsiteY86-6924" fmla="*/ 717 h 759"/>
                <a:gd name="connsiteX87-6925" fmla="*/ 690 w 695"/>
                <a:gd name="connsiteY87-6926" fmla="*/ 722 h 759"/>
                <a:gd name="connsiteX88-6927" fmla="*/ 695 w 695"/>
                <a:gd name="connsiteY88-6928" fmla="*/ 732 h 759"/>
                <a:gd name="connsiteX89-6929" fmla="*/ 695 w 695"/>
                <a:gd name="connsiteY89-6930" fmla="*/ 738 h 759"/>
                <a:gd name="connsiteX90-6931" fmla="*/ 695 w 695"/>
                <a:gd name="connsiteY90-6932" fmla="*/ 743 h 759"/>
                <a:gd name="connsiteX91-6933" fmla="*/ 695 w 695"/>
                <a:gd name="connsiteY91-6934" fmla="*/ 748 h 759"/>
                <a:gd name="connsiteX92-6935" fmla="*/ 690 w 695"/>
                <a:gd name="connsiteY92-6936" fmla="*/ 753 h 759"/>
                <a:gd name="connsiteX93-6937" fmla="*/ 685 w 695"/>
                <a:gd name="connsiteY93-6938" fmla="*/ 759 h 759"/>
                <a:gd name="connsiteX94-6939" fmla="*/ 674 w 695"/>
                <a:gd name="connsiteY94-6940" fmla="*/ 759 h 759"/>
                <a:gd name="connsiteX95-6941" fmla="*/ 664 w 695"/>
                <a:gd name="connsiteY95-6942" fmla="*/ 759 h 759"/>
                <a:gd name="connsiteX96-6943" fmla="*/ 648 w 695"/>
                <a:gd name="connsiteY96-6944" fmla="*/ 759 h 759"/>
                <a:gd name="connsiteX97-6945" fmla="*/ 632 w 695"/>
                <a:gd name="connsiteY97-6946" fmla="*/ 753 h 759"/>
                <a:gd name="connsiteX98-6947" fmla="*/ 611 w 695"/>
                <a:gd name="connsiteY98-6948" fmla="*/ 753 h 759"/>
                <a:gd name="connsiteX99-6949" fmla="*/ 590 w 695"/>
                <a:gd name="connsiteY99-6950" fmla="*/ 748 h 759"/>
                <a:gd name="connsiteX100-6951" fmla="*/ 569 w 695"/>
                <a:gd name="connsiteY100-6952" fmla="*/ 743 h 759"/>
                <a:gd name="connsiteX101-6953" fmla="*/ 559 w 695"/>
                <a:gd name="connsiteY101-6954" fmla="*/ 738 h 759"/>
                <a:gd name="connsiteX102-6955" fmla="*/ 548 w 695"/>
                <a:gd name="connsiteY102-6956" fmla="*/ 732 h 759"/>
                <a:gd name="connsiteX103-6957" fmla="*/ 532 w 695"/>
                <a:gd name="connsiteY103-6958" fmla="*/ 727 h 759"/>
                <a:gd name="connsiteX104-6959" fmla="*/ 522 w 695"/>
                <a:gd name="connsiteY104-6960" fmla="*/ 722 h 759"/>
                <a:gd name="connsiteX105-6961" fmla="*/ 506 w 695"/>
                <a:gd name="connsiteY105-6962" fmla="*/ 717 h 759"/>
                <a:gd name="connsiteX106-6963" fmla="*/ 490 w 695"/>
                <a:gd name="connsiteY106-6964" fmla="*/ 706 h 759"/>
                <a:gd name="connsiteX107-6965" fmla="*/ 480 w 695"/>
                <a:gd name="connsiteY107-6966" fmla="*/ 696 h 759"/>
                <a:gd name="connsiteX108-6967" fmla="*/ 464 w 695"/>
                <a:gd name="connsiteY108-6968" fmla="*/ 685 h 759"/>
                <a:gd name="connsiteX109-6969" fmla="*/ 432 w 695"/>
                <a:gd name="connsiteY109-6970" fmla="*/ 659 h 759"/>
                <a:gd name="connsiteX110-6971" fmla="*/ 406 w 695"/>
                <a:gd name="connsiteY110-6972" fmla="*/ 632 h 759"/>
                <a:gd name="connsiteX111-6973" fmla="*/ 395 w 695"/>
                <a:gd name="connsiteY111-6974" fmla="*/ 622 h 759"/>
                <a:gd name="connsiteX112-6975" fmla="*/ 385 w 695"/>
                <a:gd name="connsiteY112-6976" fmla="*/ 606 h 759"/>
                <a:gd name="connsiteX113-6977" fmla="*/ 374 w 695"/>
                <a:gd name="connsiteY113-6978" fmla="*/ 590 h 759"/>
                <a:gd name="connsiteX114-6979" fmla="*/ 364 w 695"/>
                <a:gd name="connsiteY114-6980" fmla="*/ 574 h 759"/>
                <a:gd name="connsiteX115-6981" fmla="*/ 358 w 695"/>
                <a:gd name="connsiteY115-6982" fmla="*/ 559 h 759"/>
                <a:gd name="connsiteX116-6983" fmla="*/ 348 w 695"/>
                <a:gd name="connsiteY116-6984" fmla="*/ 543 h 759"/>
                <a:gd name="connsiteX117-6985" fmla="*/ 343 w 695"/>
                <a:gd name="connsiteY117-6986" fmla="*/ 527 h 759"/>
                <a:gd name="connsiteX118-6987" fmla="*/ 332 w 695"/>
                <a:gd name="connsiteY118-6988" fmla="*/ 511 h 759"/>
                <a:gd name="connsiteX119-6989" fmla="*/ 327 w 695"/>
                <a:gd name="connsiteY119-6990" fmla="*/ 501 h 759"/>
                <a:gd name="connsiteX120-6991" fmla="*/ 327 w 695"/>
                <a:gd name="connsiteY120-6992" fmla="*/ 485 h 759"/>
                <a:gd name="connsiteX121-6993" fmla="*/ 322 w 695"/>
                <a:gd name="connsiteY121-6994" fmla="*/ 469 h 759"/>
                <a:gd name="connsiteX122-6995" fmla="*/ 322 w 695"/>
                <a:gd name="connsiteY122-6996" fmla="*/ 453 h 759"/>
                <a:gd name="connsiteX123-6997" fmla="*/ 316 w 695"/>
                <a:gd name="connsiteY123-6998" fmla="*/ 422 h 759"/>
                <a:gd name="connsiteX124-6999" fmla="*/ 311 w 695"/>
                <a:gd name="connsiteY124-7000" fmla="*/ 385 h 759"/>
                <a:gd name="connsiteX125-7001" fmla="*/ 311 w 695"/>
                <a:gd name="connsiteY125-7002" fmla="*/ 353 h 759"/>
                <a:gd name="connsiteX126-7003" fmla="*/ 311 w 695"/>
                <a:gd name="connsiteY126-7004" fmla="*/ 316 h 759"/>
                <a:gd name="connsiteX127-7005" fmla="*/ 311 w 695"/>
                <a:gd name="connsiteY127-7006" fmla="*/ 279 h 759"/>
                <a:gd name="connsiteX128-7007" fmla="*/ 311 w 695"/>
                <a:gd name="connsiteY128-7008" fmla="*/ 243 h 759"/>
                <a:gd name="connsiteX129-7009" fmla="*/ 316 w 695"/>
                <a:gd name="connsiteY129-7010" fmla="*/ 200 h 759"/>
                <a:gd name="connsiteX130-7011" fmla="*/ 322 w 695"/>
                <a:gd name="connsiteY130-7012" fmla="*/ 158 h 759"/>
                <a:gd name="connsiteX131-7013" fmla="*/ 322 w 695"/>
                <a:gd name="connsiteY131-7014" fmla="*/ 142 h 759"/>
                <a:gd name="connsiteX132-7015" fmla="*/ 322 w 695"/>
                <a:gd name="connsiteY132-7016" fmla="*/ 127 h 759"/>
                <a:gd name="connsiteX133-7017" fmla="*/ 322 w 695"/>
                <a:gd name="connsiteY133-7018" fmla="*/ 111 h 759"/>
                <a:gd name="connsiteX134-7019" fmla="*/ 327 w 695"/>
                <a:gd name="connsiteY134-7020" fmla="*/ 100 h 759"/>
                <a:gd name="connsiteX135-7021" fmla="*/ 327 w 695"/>
                <a:gd name="connsiteY135-7022" fmla="*/ 90 h 759"/>
                <a:gd name="connsiteX136-7023" fmla="*/ 327 w 695"/>
                <a:gd name="connsiteY136-7024" fmla="*/ 85 h 759"/>
                <a:gd name="connsiteX137-7025" fmla="*/ 327 w 695"/>
                <a:gd name="connsiteY137-7026" fmla="*/ 79 h 759"/>
                <a:gd name="connsiteX138-7027" fmla="*/ 322 w 695"/>
                <a:gd name="connsiteY138-7028" fmla="*/ 74 h 759"/>
                <a:gd name="connsiteX139-7029" fmla="*/ 322 w 695"/>
                <a:gd name="connsiteY139-7030" fmla="*/ 74 h 759"/>
                <a:gd name="connsiteX140-7031" fmla="*/ 316 w 695"/>
                <a:gd name="connsiteY140-7032" fmla="*/ 74 h 759"/>
                <a:gd name="connsiteX141-7033" fmla="*/ 311 w 695"/>
                <a:gd name="connsiteY141-7034" fmla="*/ 74 h 759"/>
                <a:gd name="connsiteX142-7035" fmla="*/ 300 w 695"/>
                <a:gd name="connsiteY142-7036" fmla="*/ 79 h 759"/>
                <a:gd name="connsiteX143-7037" fmla="*/ 290 w 695"/>
                <a:gd name="connsiteY143-7038" fmla="*/ 79 h 759"/>
                <a:gd name="connsiteX144-7039" fmla="*/ 274 w 695"/>
                <a:gd name="connsiteY144-7040" fmla="*/ 85 h 759"/>
                <a:gd name="connsiteX145-7041" fmla="*/ 258 w 695"/>
                <a:gd name="connsiteY145-7042" fmla="*/ 90 h 759"/>
                <a:gd name="connsiteX146-7043" fmla="*/ 242 w 695"/>
                <a:gd name="connsiteY146-7044" fmla="*/ 95 h 759"/>
                <a:gd name="connsiteX147-7045" fmla="*/ 206 w 695"/>
                <a:gd name="connsiteY147-7046" fmla="*/ 106 h 759"/>
                <a:gd name="connsiteX148-7047" fmla="*/ 169 w 695"/>
                <a:gd name="connsiteY148-7048" fmla="*/ 116 h 759"/>
                <a:gd name="connsiteX149-7049" fmla="*/ 132 w 695"/>
                <a:gd name="connsiteY149-7050" fmla="*/ 127 h 759"/>
                <a:gd name="connsiteX150-7051" fmla="*/ 95 w 695"/>
                <a:gd name="connsiteY150-7052" fmla="*/ 137 h 759"/>
                <a:gd name="connsiteX151-7053" fmla="*/ 74 w 695"/>
                <a:gd name="connsiteY151-7054" fmla="*/ 142 h 759"/>
                <a:gd name="connsiteX152-7055" fmla="*/ 58 w 695"/>
                <a:gd name="connsiteY152-7056" fmla="*/ 142 h 759"/>
                <a:gd name="connsiteX153-7057" fmla="*/ 42 w 695"/>
                <a:gd name="connsiteY153-7058" fmla="*/ 148 h 759"/>
                <a:gd name="connsiteX154-7059" fmla="*/ 32 w 695"/>
                <a:gd name="connsiteY154-7060" fmla="*/ 148 h 759"/>
                <a:gd name="connsiteX155-7061" fmla="*/ 21 w 695"/>
                <a:gd name="connsiteY155-7062" fmla="*/ 153 h 759"/>
                <a:gd name="connsiteX156-7063" fmla="*/ 11 w 695"/>
                <a:gd name="connsiteY156-7064" fmla="*/ 153 h 759"/>
                <a:gd name="connsiteX157-7065" fmla="*/ 5 w 695"/>
                <a:gd name="connsiteY157-7066" fmla="*/ 153 h 759"/>
                <a:gd name="connsiteX158-7067" fmla="*/ 0 w 695"/>
                <a:gd name="connsiteY158-7068" fmla="*/ 153 h 759"/>
                <a:gd name="connsiteX159-7069" fmla="*/ 100 w 695"/>
                <a:gd name="connsiteY159-7070" fmla="*/ 85 h 759"/>
                <a:gd name="connsiteX160-7071" fmla="*/ 121 w 695"/>
                <a:gd name="connsiteY160-7072" fmla="*/ 85 h 759"/>
                <a:gd name="connsiteX161-7073" fmla="*/ 158 w 695"/>
                <a:gd name="connsiteY161-7074" fmla="*/ 74 h 759"/>
                <a:gd name="connsiteX162-7075" fmla="*/ 195 w 695"/>
                <a:gd name="connsiteY162-7076" fmla="*/ 69 h 759"/>
                <a:gd name="connsiteX163-7077" fmla="*/ 227 w 695"/>
                <a:gd name="connsiteY163-7078" fmla="*/ 58 h 759"/>
                <a:gd name="connsiteX164-7079" fmla="*/ 258 w 695"/>
                <a:gd name="connsiteY164-7080" fmla="*/ 48 h 759"/>
                <a:gd name="connsiteX165-7081" fmla="*/ 274 w 695"/>
                <a:gd name="connsiteY165-7082" fmla="*/ 42 h 759"/>
                <a:gd name="connsiteX166-7083" fmla="*/ 290 w 695"/>
                <a:gd name="connsiteY166-7084" fmla="*/ 37 h 759"/>
                <a:gd name="connsiteX167-7085" fmla="*/ 300 w 695"/>
                <a:gd name="connsiteY167-7086" fmla="*/ 37 h 759"/>
                <a:gd name="connsiteX168-7087" fmla="*/ 311 w 695"/>
                <a:gd name="connsiteY168-7088" fmla="*/ 32 h 759"/>
                <a:gd name="connsiteX169-7089" fmla="*/ 316 w 695"/>
                <a:gd name="connsiteY169-7090" fmla="*/ 27 h 759"/>
                <a:gd name="connsiteX170-7091" fmla="*/ 322 w 695"/>
                <a:gd name="connsiteY170-7092" fmla="*/ 21 h 759"/>
                <a:gd name="connsiteX171-7093" fmla="*/ 327 w 695"/>
                <a:gd name="connsiteY171-7094" fmla="*/ 16 h 759"/>
                <a:gd name="connsiteX172-7095" fmla="*/ 332 w 695"/>
                <a:gd name="connsiteY172-7096" fmla="*/ 11 h 759"/>
                <a:gd name="connsiteX173-7097" fmla="*/ 337 w 695"/>
                <a:gd name="connsiteY173-7098" fmla="*/ 6 h 759"/>
                <a:gd name="connsiteX174-7099" fmla="*/ 343 w 695"/>
                <a:gd name="connsiteY174-7100" fmla="*/ 0 h 759"/>
                <a:gd name="connsiteX175-7101" fmla="*/ 348 w 695"/>
                <a:gd name="connsiteY175-7102" fmla="*/ 0 h 759"/>
                <a:gd name="connsiteX176-7103" fmla="*/ 353 w 695"/>
                <a:gd name="connsiteY176-7104" fmla="*/ 0 h 759"/>
                <a:gd name="connsiteX177-7105" fmla="*/ 353 w 695"/>
                <a:gd name="connsiteY177-7106" fmla="*/ 0 h 759"/>
                <a:gd name="connsiteX0-7107" fmla="*/ 353 w 695"/>
                <a:gd name="connsiteY0-7108" fmla="*/ 0 h 759"/>
                <a:gd name="connsiteX1-7109" fmla="*/ 364 w 695"/>
                <a:gd name="connsiteY1-7110" fmla="*/ 0 h 759"/>
                <a:gd name="connsiteX2-7111" fmla="*/ 374 w 695"/>
                <a:gd name="connsiteY2-7112" fmla="*/ 6 h 759"/>
                <a:gd name="connsiteX3-7113" fmla="*/ 385 w 695"/>
                <a:gd name="connsiteY3-7114" fmla="*/ 11 h 759"/>
                <a:gd name="connsiteX4-7115" fmla="*/ 401 w 695"/>
                <a:gd name="connsiteY4-7116" fmla="*/ 21 h 759"/>
                <a:gd name="connsiteX5-7117" fmla="*/ 411 w 695"/>
                <a:gd name="connsiteY5-7118" fmla="*/ 32 h 759"/>
                <a:gd name="connsiteX6-7119" fmla="*/ 422 w 695"/>
                <a:gd name="connsiteY6-7120" fmla="*/ 37 h 759"/>
                <a:gd name="connsiteX7-7121" fmla="*/ 422 w 695"/>
                <a:gd name="connsiteY7-7122" fmla="*/ 42 h 759"/>
                <a:gd name="connsiteX8-7123" fmla="*/ 427 w 695"/>
                <a:gd name="connsiteY8-7124" fmla="*/ 42 h 759"/>
                <a:gd name="connsiteX9-7125" fmla="*/ 427 w 695"/>
                <a:gd name="connsiteY9-7126" fmla="*/ 48 h 759"/>
                <a:gd name="connsiteX10-7127" fmla="*/ 427 w 695"/>
                <a:gd name="connsiteY10-7128" fmla="*/ 48 h 759"/>
                <a:gd name="connsiteX11-7129" fmla="*/ 427 w 695"/>
                <a:gd name="connsiteY11-7130" fmla="*/ 53 h 759"/>
                <a:gd name="connsiteX12-7131" fmla="*/ 422 w 695"/>
                <a:gd name="connsiteY12-7132" fmla="*/ 58 h 759"/>
                <a:gd name="connsiteX13-7133" fmla="*/ 416 w 695"/>
                <a:gd name="connsiteY13-7134" fmla="*/ 63 h 759"/>
                <a:gd name="connsiteX14-7135" fmla="*/ 406 w 695"/>
                <a:gd name="connsiteY14-7136" fmla="*/ 69 h 759"/>
                <a:gd name="connsiteX15-7137" fmla="*/ 401 w 695"/>
                <a:gd name="connsiteY15-7138" fmla="*/ 74 h 759"/>
                <a:gd name="connsiteX16-7139" fmla="*/ 395 w 695"/>
                <a:gd name="connsiteY16-7140" fmla="*/ 79 h 759"/>
                <a:gd name="connsiteX17-7141" fmla="*/ 395 w 695"/>
                <a:gd name="connsiteY17-7142" fmla="*/ 90 h 759"/>
                <a:gd name="connsiteX18-7143" fmla="*/ 390 w 695"/>
                <a:gd name="connsiteY18-7144" fmla="*/ 100 h 759"/>
                <a:gd name="connsiteX19-7145" fmla="*/ 385 w 695"/>
                <a:gd name="connsiteY19-7146" fmla="*/ 116 h 759"/>
                <a:gd name="connsiteX20-7147" fmla="*/ 379 w 695"/>
                <a:gd name="connsiteY20-7148" fmla="*/ 137 h 759"/>
                <a:gd name="connsiteX21-7149" fmla="*/ 374 w 695"/>
                <a:gd name="connsiteY21-7150" fmla="*/ 158 h 759"/>
                <a:gd name="connsiteX22-7151" fmla="*/ 374 w 695"/>
                <a:gd name="connsiteY22-7152" fmla="*/ 179 h 759"/>
                <a:gd name="connsiteX23-7153" fmla="*/ 369 w 695"/>
                <a:gd name="connsiteY23-7154" fmla="*/ 206 h 759"/>
                <a:gd name="connsiteX24-7155" fmla="*/ 364 w 695"/>
                <a:gd name="connsiteY24-7156" fmla="*/ 227 h 759"/>
                <a:gd name="connsiteX25-7157" fmla="*/ 364 w 695"/>
                <a:gd name="connsiteY25-7158" fmla="*/ 248 h 759"/>
                <a:gd name="connsiteX26-7159" fmla="*/ 358 w 695"/>
                <a:gd name="connsiteY26-7160" fmla="*/ 264 h 759"/>
                <a:gd name="connsiteX27-7161" fmla="*/ 358 w 695"/>
                <a:gd name="connsiteY27-7162" fmla="*/ 285 h 759"/>
                <a:gd name="connsiteX28-7163" fmla="*/ 353 w 695"/>
                <a:gd name="connsiteY28-7164" fmla="*/ 300 h 759"/>
                <a:gd name="connsiteX29-7165" fmla="*/ 353 w 695"/>
                <a:gd name="connsiteY29-7166" fmla="*/ 311 h 759"/>
                <a:gd name="connsiteX30-7167" fmla="*/ 353 w 695"/>
                <a:gd name="connsiteY30-7168" fmla="*/ 322 h 759"/>
                <a:gd name="connsiteX31-7169" fmla="*/ 353 w 695"/>
                <a:gd name="connsiteY31-7170" fmla="*/ 343 h 759"/>
                <a:gd name="connsiteX32-7171" fmla="*/ 358 w 695"/>
                <a:gd name="connsiteY32-7172" fmla="*/ 369 h 759"/>
                <a:gd name="connsiteX33-7173" fmla="*/ 364 w 695"/>
                <a:gd name="connsiteY33-7174" fmla="*/ 411 h 759"/>
                <a:gd name="connsiteX34-7175" fmla="*/ 364 w 695"/>
                <a:gd name="connsiteY34-7176" fmla="*/ 437 h 759"/>
                <a:gd name="connsiteX35-7177" fmla="*/ 369 w 695"/>
                <a:gd name="connsiteY35-7178" fmla="*/ 464 h 759"/>
                <a:gd name="connsiteX36-7179" fmla="*/ 379 w 695"/>
                <a:gd name="connsiteY36-7180" fmla="*/ 490 h 759"/>
                <a:gd name="connsiteX37-7181" fmla="*/ 385 w 695"/>
                <a:gd name="connsiteY37-7182" fmla="*/ 506 h 759"/>
                <a:gd name="connsiteX38-7183" fmla="*/ 390 w 695"/>
                <a:gd name="connsiteY38-7184" fmla="*/ 516 h 759"/>
                <a:gd name="connsiteX39-7185" fmla="*/ 406 w 695"/>
                <a:gd name="connsiteY39-7186" fmla="*/ 543 h 759"/>
                <a:gd name="connsiteX40-7187" fmla="*/ 422 w 695"/>
                <a:gd name="connsiteY40-7188" fmla="*/ 564 h 759"/>
                <a:gd name="connsiteX41-7189" fmla="*/ 437 w 695"/>
                <a:gd name="connsiteY41-7190" fmla="*/ 585 h 759"/>
                <a:gd name="connsiteX42-7191" fmla="*/ 448 w 695"/>
                <a:gd name="connsiteY42-7192" fmla="*/ 595 h 759"/>
                <a:gd name="connsiteX43-7193" fmla="*/ 458 w 695"/>
                <a:gd name="connsiteY43-7194" fmla="*/ 601 h 759"/>
                <a:gd name="connsiteX44-7195" fmla="*/ 480 w 695"/>
                <a:gd name="connsiteY44-7196" fmla="*/ 622 h 759"/>
                <a:gd name="connsiteX45-7197" fmla="*/ 501 w 695"/>
                <a:gd name="connsiteY45-7198" fmla="*/ 632 h 759"/>
                <a:gd name="connsiteX46-7199" fmla="*/ 522 w 695"/>
                <a:gd name="connsiteY46-7200" fmla="*/ 648 h 759"/>
                <a:gd name="connsiteX47-7201" fmla="*/ 548 w 695"/>
                <a:gd name="connsiteY47-7202" fmla="*/ 659 h 759"/>
                <a:gd name="connsiteX48-7203" fmla="*/ 559 w 695"/>
                <a:gd name="connsiteY48-7204" fmla="*/ 664 h 759"/>
                <a:gd name="connsiteX49-7205" fmla="*/ 569 w 695"/>
                <a:gd name="connsiteY49-7206" fmla="*/ 669 h 759"/>
                <a:gd name="connsiteX50-7207" fmla="*/ 580 w 695"/>
                <a:gd name="connsiteY50-7208" fmla="*/ 669 h 759"/>
                <a:gd name="connsiteX51-7209" fmla="*/ 590 w 695"/>
                <a:gd name="connsiteY51-7210" fmla="*/ 674 h 759"/>
                <a:gd name="connsiteX52-7211" fmla="*/ 595 w 695"/>
                <a:gd name="connsiteY52-7212" fmla="*/ 674 h 759"/>
                <a:gd name="connsiteX53-7213" fmla="*/ 601 w 695"/>
                <a:gd name="connsiteY53-7214" fmla="*/ 674 h 759"/>
                <a:gd name="connsiteX54-7215" fmla="*/ 611 w 695"/>
                <a:gd name="connsiteY54-7216" fmla="*/ 674 h 759"/>
                <a:gd name="connsiteX55-7217" fmla="*/ 616 w 695"/>
                <a:gd name="connsiteY55-7218" fmla="*/ 669 h 759"/>
                <a:gd name="connsiteX56-7219" fmla="*/ 616 w 695"/>
                <a:gd name="connsiteY56-7220" fmla="*/ 664 h 759"/>
                <a:gd name="connsiteX57-7221" fmla="*/ 622 w 695"/>
                <a:gd name="connsiteY57-7222" fmla="*/ 659 h 759"/>
                <a:gd name="connsiteX58-7223" fmla="*/ 627 w 695"/>
                <a:gd name="connsiteY58-7224" fmla="*/ 653 h 759"/>
                <a:gd name="connsiteX59-7225" fmla="*/ 627 w 695"/>
                <a:gd name="connsiteY59-7226" fmla="*/ 643 h 759"/>
                <a:gd name="connsiteX60-7227" fmla="*/ 632 w 695"/>
                <a:gd name="connsiteY60-7228" fmla="*/ 627 h 759"/>
                <a:gd name="connsiteX61-7229" fmla="*/ 638 w 695"/>
                <a:gd name="connsiteY61-7230" fmla="*/ 611 h 759"/>
                <a:gd name="connsiteX62-7231" fmla="*/ 643 w 695"/>
                <a:gd name="connsiteY62-7232" fmla="*/ 595 h 759"/>
                <a:gd name="connsiteX63-7233" fmla="*/ 643 w 695"/>
                <a:gd name="connsiteY63-7234" fmla="*/ 580 h 759"/>
                <a:gd name="connsiteX64-7235" fmla="*/ 648 w 695"/>
                <a:gd name="connsiteY64-7236" fmla="*/ 564 h 759"/>
                <a:gd name="connsiteX65-7237" fmla="*/ 653 w 695"/>
                <a:gd name="connsiteY65-7238" fmla="*/ 553 h 759"/>
                <a:gd name="connsiteX66-7239" fmla="*/ 659 w 695"/>
                <a:gd name="connsiteY66-7240" fmla="*/ 543 h 759"/>
                <a:gd name="connsiteX67-7241" fmla="*/ 659 w 695"/>
                <a:gd name="connsiteY67-7242" fmla="*/ 538 h 759"/>
                <a:gd name="connsiteX68-7243" fmla="*/ 664 w 695"/>
                <a:gd name="connsiteY68-7244" fmla="*/ 527 h 759"/>
                <a:gd name="connsiteX69-7245" fmla="*/ 664 w 695"/>
                <a:gd name="connsiteY69-7246" fmla="*/ 527 h 759"/>
                <a:gd name="connsiteX70-7247" fmla="*/ 669 w 695"/>
                <a:gd name="connsiteY70-7248" fmla="*/ 527 h 759"/>
                <a:gd name="connsiteX71-7249" fmla="*/ 669 w 695"/>
                <a:gd name="connsiteY71-7250" fmla="*/ 527 h 759"/>
                <a:gd name="connsiteX72-7251" fmla="*/ 669 w 695"/>
                <a:gd name="connsiteY72-7252" fmla="*/ 532 h 759"/>
                <a:gd name="connsiteX73-7253" fmla="*/ 669 w 695"/>
                <a:gd name="connsiteY73-7254" fmla="*/ 538 h 759"/>
                <a:gd name="connsiteX74-7255" fmla="*/ 674 w 695"/>
                <a:gd name="connsiteY74-7256" fmla="*/ 543 h 759"/>
                <a:gd name="connsiteX75-7257" fmla="*/ 674 w 695"/>
                <a:gd name="connsiteY75-7258" fmla="*/ 559 h 759"/>
                <a:gd name="connsiteX76-7259" fmla="*/ 674 w 695"/>
                <a:gd name="connsiteY76-7260" fmla="*/ 569 h 759"/>
                <a:gd name="connsiteX77-7261" fmla="*/ 674 w 695"/>
                <a:gd name="connsiteY77-7262" fmla="*/ 585 h 759"/>
                <a:gd name="connsiteX78-7263" fmla="*/ 674 w 695"/>
                <a:gd name="connsiteY78-7264" fmla="*/ 601 h 759"/>
                <a:gd name="connsiteX79-7265" fmla="*/ 674 w 695"/>
                <a:gd name="connsiteY79-7266" fmla="*/ 622 h 759"/>
                <a:gd name="connsiteX80-7267" fmla="*/ 674 w 695"/>
                <a:gd name="connsiteY80-7268" fmla="*/ 638 h 759"/>
                <a:gd name="connsiteX81-7269" fmla="*/ 674 w 695"/>
                <a:gd name="connsiteY81-7270" fmla="*/ 653 h 759"/>
                <a:gd name="connsiteX82-7271" fmla="*/ 680 w 695"/>
                <a:gd name="connsiteY82-7272" fmla="*/ 669 h 759"/>
                <a:gd name="connsiteX83-7273" fmla="*/ 680 w 695"/>
                <a:gd name="connsiteY83-7274" fmla="*/ 685 h 759"/>
                <a:gd name="connsiteX84-7275" fmla="*/ 685 w 695"/>
                <a:gd name="connsiteY84-7276" fmla="*/ 696 h 759"/>
                <a:gd name="connsiteX85-7277" fmla="*/ 685 w 695"/>
                <a:gd name="connsiteY85-7278" fmla="*/ 706 h 759"/>
                <a:gd name="connsiteX86-7279" fmla="*/ 690 w 695"/>
                <a:gd name="connsiteY86-7280" fmla="*/ 717 h 759"/>
                <a:gd name="connsiteX87-7281" fmla="*/ 690 w 695"/>
                <a:gd name="connsiteY87-7282" fmla="*/ 722 h 759"/>
                <a:gd name="connsiteX88-7283" fmla="*/ 695 w 695"/>
                <a:gd name="connsiteY88-7284" fmla="*/ 732 h 759"/>
                <a:gd name="connsiteX89-7285" fmla="*/ 695 w 695"/>
                <a:gd name="connsiteY89-7286" fmla="*/ 738 h 759"/>
                <a:gd name="connsiteX90-7287" fmla="*/ 695 w 695"/>
                <a:gd name="connsiteY90-7288" fmla="*/ 743 h 759"/>
                <a:gd name="connsiteX91-7289" fmla="*/ 695 w 695"/>
                <a:gd name="connsiteY91-7290" fmla="*/ 748 h 759"/>
                <a:gd name="connsiteX92-7291" fmla="*/ 690 w 695"/>
                <a:gd name="connsiteY92-7292" fmla="*/ 753 h 759"/>
                <a:gd name="connsiteX93-7293" fmla="*/ 685 w 695"/>
                <a:gd name="connsiteY93-7294" fmla="*/ 759 h 759"/>
                <a:gd name="connsiteX94-7295" fmla="*/ 674 w 695"/>
                <a:gd name="connsiteY94-7296" fmla="*/ 759 h 759"/>
                <a:gd name="connsiteX95-7297" fmla="*/ 664 w 695"/>
                <a:gd name="connsiteY95-7298" fmla="*/ 759 h 759"/>
                <a:gd name="connsiteX96-7299" fmla="*/ 648 w 695"/>
                <a:gd name="connsiteY96-7300" fmla="*/ 759 h 759"/>
                <a:gd name="connsiteX97-7301" fmla="*/ 632 w 695"/>
                <a:gd name="connsiteY97-7302" fmla="*/ 753 h 759"/>
                <a:gd name="connsiteX98-7303" fmla="*/ 611 w 695"/>
                <a:gd name="connsiteY98-7304" fmla="*/ 753 h 759"/>
                <a:gd name="connsiteX99-7305" fmla="*/ 590 w 695"/>
                <a:gd name="connsiteY99-7306" fmla="*/ 748 h 759"/>
                <a:gd name="connsiteX100-7307" fmla="*/ 569 w 695"/>
                <a:gd name="connsiteY100-7308" fmla="*/ 743 h 759"/>
                <a:gd name="connsiteX101-7309" fmla="*/ 559 w 695"/>
                <a:gd name="connsiteY101-7310" fmla="*/ 738 h 759"/>
                <a:gd name="connsiteX102-7311" fmla="*/ 548 w 695"/>
                <a:gd name="connsiteY102-7312" fmla="*/ 732 h 759"/>
                <a:gd name="connsiteX103-7313" fmla="*/ 532 w 695"/>
                <a:gd name="connsiteY103-7314" fmla="*/ 727 h 759"/>
                <a:gd name="connsiteX104-7315" fmla="*/ 522 w 695"/>
                <a:gd name="connsiteY104-7316" fmla="*/ 722 h 759"/>
                <a:gd name="connsiteX105-7317" fmla="*/ 506 w 695"/>
                <a:gd name="connsiteY105-7318" fmla="*/ 717 h 759"/>
                <a:gd name="connsiteX106-7319" fmla="*/ 490 w 695"/>
                <a:gd name="connsiteY106-7320" fmla="*/ 706 h 759"/>
                <a:gd name="connsiteX107-7321" fmla="*/ 480 w 695"/>
                <a:gd name="connsiteY107-7322" fmla="*/ 696 h 759"/>
                <a:gd name="connsiteX108-7323" fmla="*/ 464 w 695"/>
                <a:gd name="connsiteY108-7324" fmla="*/ 685 h 759"/>
                <a:gd name="connsiteX109-7325" fmla="*/ 432 w 695"/>
                <a:gd name="connsiteY109-7326" fmla="*/ 659 h 759"/>
                <a:gd name="connsiteX110-7327" fmla="*/ 406 w 695"/>
                <a:gd name="connsiteY110-7328" fmla="*/ 632 h 759"/>
                <a:gd name="connsiteX111-7329" fmla="*/ 395 w 695"/>
                <a:gd name="connsiteY111-7330" fmla="*/ 622 h 759"/>
                <a:gd name="connsiteX112-7331" fmla="*/ 385 w 695"/>
                <a:gd name="connsiteY112-7332" fmla="*/ 606 h 759"/>
                <a:gd name="connsiteX113-7333" fmla="*/ 374 w 695"/>
                <a:gd name="connsiteY113-7334" fmla="*/ 590 h 759"/>
                <a:gd name="connsiteX114-7335" fmla="*/ 364 w 695"/>
                <a:gd name="connsiteY114-7336" fmla="*/ 574 h 759"/>
                <a:gd name="connsiteX115-7337" fmla="*/ 358 w 695"/>
                <a:gd name="connsiteY115-7338" fmla="*/ 559 h 759"/>
                <a:gd name="connsiteX116-7339" fmla="*/ 348 w 695"/>
                <a:gd name="connsiteY116-7340" fmla="*/ 543 h 759"/>
                <a:gd name="connsiteX117-7341" fmla="*/ 343 w 695"/>
                <a:gd name="connsiteY117-7342" fmla="*/ 527 h 759"/>
                <a:gd name="connsiteX118-7343" fmla="*/ 332 w 695"/>
                <a:gd name="connsiteY118-7344" fmla="*/ 511 h 759"/>
                <a:gd name="connsiteX119-7345" fmla="*/ 327 w 695"/>
                <a:gd name="connsiteY119-7346" fmla="*/ 501 h 759"/>
                <a:gd name="connsiteX120-7347" fmla="*/ 327 w 695"/>
                <a:gd name="connsiteY120-7348" fmla="*/ 485 h 759"/>
                <a:gd name="connsiteX121-7349" fmla="*/ 322 w 695"/>
                <a:gd name="connsiteY121-7350" fmla="*/ 469 h 759"/>
                <a:gd name="connsiteX122-7351" fmla="*/ 322 w 695"/>
                <a:gd name="connsiteY122-7352" fmla="*/ 453 h 759"/>
                <a:gd name="connsiteX123-7353" fmla="*/ 316 w 695"/>
                <a:gd name="connsiteY123-7354" fmla="*/ 422 h 759"/>
                <a:gd name="connsiteX124-7355" fmla="*/ 311 w 695"/>
                <a:gd name="connsiteY124-7356" fmla="*/ 385 h 759"/>
                <a:gd name="connsiteX125-7357" fmla="*/ 311 w 695"/>
                <a:gd name="connsiteY125-7358" fmla="*/ 353 h 759"/>
                <a:gd name="connsiteX126-7359" fmla="*/ 311 w 695"/>
                <a:gd name="connsiteY126-7360" fmla="*/ 316 h 759"/>
                <a:gd name="connsiteX127-7361" fmla="*/ 311 w 695"/>
                <a:gd name="connsiteY127-7362" fmla="*/ 279 h 759"/>
                <a:gd name="connsiteX128-7363" fmla="*/ 311 w 695"/>
                <a:gd name="connsiteY128-7364" fmla="*/ 243 h 759"/>
                <a:gd name="connsiteX129-7365" fmla="*/ 316 w 695"/>
                <a:gd name="connsiteY129-7366" fmla="*/ 200 h 759"/>
                <a:gd name="connsiteX130-7367" fmla="*/ 322 w 695"/>
                <a:gd name="connsiteY130-7368" fmla="*/ 158 h 759"/>
                <a:gd name="connsiteX131-7369" fmla="*/ 322 w 695"/>
                <a:gd name="connsiteY131-7370" fmla="*/ 142 h 759"/>
                <a:gd name="connsiteX132-7371" fmla="*/ 322 w 695"/>
                <a:gd name="connsiteY132-7372" fmla="*/ 127 h 759"/>
                <a:gd name="connsiteX133-7373" fmla="*/ 322 w 695"/>
                <a:gd name="connsiteY133-7374" fmla="*/ 111 h 759"/>
                <a:gd name="connsiteX134-7375" fmla="*/ 327 w 695"/>
                <a:gd name="connsiteY134-7376" fmla="*/ 100 h 759"/>
                <a:gd name="connsiteX135-7377" fmla="*/ 327 w 695"/>
                <a:gd name="connsiteY135-7378" fmla="*/ 90 h 759"/>
                <a:gd name="connsiteX136-7379" fmla="*/ 327 w 695"/>
                <a:gd name="connsiteY136-7380" fmla="*/ 85 h 759"/>
                <a:gd name="connsiteX137-7381" fmla="*/ 327 w 695"/>
                <a:gd name="connsiteY137-7382" fmla="*/ 79 h 759"/>
                <a:gd name="connsiteX138-7383" fmla="*/ 322 w 695"/>
                <a:gd name="connsiteY138-7384" fmla="*/ 74 h 759"/>
                <a:gd name="connsiteX139-7385" fmla="*/ 322 w 695"/>
                <a:gd name="connsiteY139-7386" fmla="*/ 74 h 759"/>
                <a:gd name="connsiteX140-7387" fmla="*/ 316 w 695"/>
                <a:gd name="connsiteY140-7388" fmla="*/ 74 h 759"/>
                <a:gd name="connsiteX141-7389" fmla="*/ 311 w 695"/>
                <a:gd name="connsiteY141-7390" fmla="*/ 74 h 759"/>
                <a:gd name="connsiteX142-7391" fmla="*/ 300 w 695"/>
                <a:gd name="connsiteY142-7392" fmla="*/ 79 h 759"/>
                <a:gd name="connsiteX143-7393" fmla="*/ 290 w 695"/>
                <a:gd name="connsiteY143-7394" fmla="*/ 79 h 759"/>
                <a:gd name="connsiteX144-7395" fmla="*/ 274 w 695"/>
                <a:gd name="connsiteY144-7396" fmla="*/ 85 h 759"/>
                <a:gd name="connsiteX145-7397" fmla="*/ 258 w 695"/>
                <a:gd name="connsiteY145-7398" fmla="*/ 90 h 759"/>
                <a:gd name="connsiteX146-7399" fmla="*/ 242 w 695"/>
                <a:gd name="connsiteY146-7400" fmla="*/ 95 h 759"/>
                <a:gd name="connsiteX147-7401" fmla="*/ 206 w 695"/>
                <a:gd name="connsiteY147-7402" fmla="*/ 106 h 759"/>
                <a:gd name="connsiteX148-7403" fmla="*/ 169 w 695"/>
                <a:gd name="connsiteY148-7404" fmla="*/ 116 h 759"/>
                <a:gd name="connsiteX149-7405" fmla="*/ 132 w 695"/>
                <a:gd name="connsiteY149-7406" fmla="*/ 127 h 759"/>
                <a:gd name="connsiteX150-7407" fmla="*/ 95 w 695"/>
                <a:gd name="connsiteY150-7408" fmla="*/ 137 h 759"/>
                <a:gd name="connsiteX151-7409" fmla="*/ 74 w 695"/>
                <a:gd name="connsiteY151-7410" fmla="*/ 142 h 759"/>
                <a:gd name="connsiteX152-7411" fmla="*/ 42 w 695"/>
                <a:gd name="connsiteY152-7412" fmla="*/ 148 h 759"/>
                <a:gd name="connsiteX153-7413" fmla="*/ 32 w 695"/>
                <a:gd name="connsiteY153-7414" fmla="*/ 148 h 759"/>
                <a:gd name="connsiteX154-7415" fmla="*/ 21 w 695"/>
                <a:gd name="connsiteY154-7416" fmla="*/ 153 h 759"/>
                <a:gd name="connsiteX155-7417" fmla="*/ 11 w 695"/>
                <a:gd name="connsiteY155-7418" fmla="*/ 153 h 759"/>
                <a:gd name="connsiteX156-7419" fmla="*/ 5 w 695"/>
                <a:gd name="connsiteY156-7420" fmla="*/ 153 h 759"/>
                <a:gd name="connsiteX157-7421" fmla="*/ 0 w 695"/>
                <a:gd name="connsiteY157-7422" fmla="*/ 153 h 759"/>
                <a:gd name="connsiteX158-7423" fmla="*/ 100 w 695"/>
                <a:gd name="connsiteY158-7424" fmla="*/ 85 h 759"/>
                <a:gd name="connsiteX159-7425" fmla="*/ 121 w 695"/>
                <a:gd name="connsiteY159-7426" fmla="*/ 85 h 759"/>
                <a:gd name="connsiteX160-7427" fmla="*/ 158 w 695"/>
                <a:gd name="connsiteY160-7428" fmla="*/ 74 h 759"/>
                <a:gd name="connsiteX161-7429" fmla="*/ 195 w 695"/>
                <a:gd name="connsiteY161-7430" fmla="*/ 69 h 759"/>
                <a:gd name="connsiteX162-7431" fmla="*/ 227 w 695"/>
                <a:gd name="connsiteY162-7432" fmla="*/ 58 h 759"/>
                <a:gd name="connsiteX163-7433" fmla="*/ 258 w 695"/>
                <a:gd name="connsiteY163-7434" fmla="*/ 48 h 759"/>
                <a:gd name="connsiteX164-7435" fmla="*/ 274 w 695"/>
                <a:gd name="connsiteY164-7436" fmla="*/ 42 h 759"/>
                <a:gd name="connsiteX165-7437" fmla="*/ 290 w 695"/>
                <a:gd name="connsiteY165-7438" fmla="*/ 37 h 759"/>
                <a:gd name="connsiteX166-7439" fmla="*/ 300 w 695"/>
                <a:gd name="connsiteY166-7440" fmla="*/ 37 h 759"/>
                <a:gd name="connsiteX167-7441" fmla="*/ 311 w 695"/>
                <a:gd name="connsiteY167-7442" fmla="*/ 32 h 759"/>
                <a:gd name="connsiteX168-7443" fmla="*/ 316 w 695"/>
                <a:gd name="connsiteY168-7444" fmla="*/ 27 h 759"/>
                <a:gd name="connsiteX169-7445" fmla="*/ 322 w 695"/>
                <a:gd name="connsiteY169-7446" fmla="*/ 21 h 759"/>
                <a:gd name="connsiteX170-7447" fmla="*/ 327 w 695"/>
                <a:gd name="connsiteY170-7448" fmla="*/ 16 h 759"/>
                <a:gd name="connsiteX171-7449" fmla="*/ 332 w 695"/>
                <a:gd name="connsiteY171-7450" fmla="*/ 11 h 759"/>
                <a:gd name="connsiteX172-7451" fmla="*/ 337 w 695"/>
                <a:gd name="connsiteY172-7452" fmla="*/ 6 h 759"/>
                <a:gd name="connsiteX173-7453" fmla="*/ 343 w 695"/>
                <a:gd name="connsiteY173-7454" fmla="*/ 0 h 759"/>
                <a:gd name="connsiteX174-7455" fmla="*/ 348 w 695"/>
                <a:gd name="connsiteY174-7456" fmla="*/ 0 h 759"/>
                <a:gd name="connsiteX175-7457" fmla="*/ 353 w 695"/>
                <a:gd name="connsiteY175-7458" fmla="*/ 0 h 759"/>
                <a:gd name="connsiteX176-7459" fmla="*/ 353 w 695"/>
                <a:gd name="connsiteY176-7460" fmla="*/ 0 h 759"/>
                <a:gd name="connsiteX0-7461" fmla="*/ 353 w 695"/>
                <a:gd name="connsiteY0-7462" fmla="*/ 0 h 759"/>
                <a:gd name="connsiteX1-7463" fmla="*/ 364 w 695"/>
                <a:gd name="connsiteY1-7464" fmla="*/ 0 h 759"/>
                <a:gd name="connsiteX2-7465" fmla="*/ 374 w 695"/>
                <a:gd name="connsiteY2-7466" fmla="*/ 6 h 759"/>
                <a:gd name="connsiteX3-7467" fmla="*/ 385 w 695"/>
                <a:gd name="connsiteY3-7468" fmla="*/ 11 h 759"/>
                <a:gd name="connsiteX4-7469" fmla="*/ 401 w 695"/>
                <a:gd name="connsiteY4-7470" fmla="*/ 21 h 759"/>
                <a:gd name="connsiteX5-7471" fmla="*/ 411 w 695"/>
                <a:gd name="connsiteY5-7472" fmla="*/ 32 h 759"/>
                <a:gd name="connsiteX6-7473" fmla="*/ 422 w 695"/>
                <a:gd name="connsiteY6-7474" fmla="*/ 37 h 759"/>
                <a:gd name="connsiteX7-7475" fmla="*/ 422 w 695"/>
                <a:gd name="connsiteY7-7476" fmla="*/ 42 h 759"/>
                <a:gd name="connsiteX8-7477" fmla="*/ 427 w 695"/>
                <a:gd name="connsiteY8-7478" fmla="*/ 42 h 759"/>
                <a:gd name="connsiteX9-7479" fmla="*/ 427 w 695"/>
                <a:gd name="connsiteY9-7480" fmla="*/ 48 h 759"/>
                <a:gd name="connsiteX10-7481" fmla="*/ 427 w 695"/>
                <a:gd name="connsiteY10-7482" fmla="*/ 48 h 759"/>
                <a:gd name="connsiteX11-7483" fmla="*/ 427 w 695"/>
                <a:gd name="connsiteY11-7484" fmla="*/ 53 h 759"/>
                <a:gd name="connsiteX12-7485" fmla="*/ 422 w 695"/>
                <a:gd name="connsiteY12-7486" fmla="*/ 58 h 759"/>
                <a:gd name="connsiteX13-7487" fmla="*/ 416 w 695"/>
                <a:gd name="connsiteY13-7488" fmla="*/ 63 h 759"/>
                <a:gd name="connsiteX14-7489" fmla="*/ 406 w 695"/>
                <a:gd name="connsiteY14-7490" fmla="*/ 69 h 759"/>
                <a:gd name="connsiteX15-7491" fmla="*/ 401 w 695"/>
                <a:gd name="connsiteY15-7492" fmla="*/ 74 h 759"/>
                <a:gd name="connsiteX16-7493" fmla="*/ 395 w 695"/>
                <a:gd name="connsiteY16-7494" fmla="*/ 79 h 759"/>
                <a:gd name="connsiteX17-7495" fmla="*/ 395 w 695"/>
                <a:gd name="connsiteY17-7496" fmla="*/ 90 h 759"/>
                <a:gd name="connsiteX18-7497" fmla="*/ 390 w 695"/>
                <a:gd name="connsiteY18-7498" fmla="*/ 100 h 759"/>
                <a:gd name="connsiteX19-7499" fmla="*/ 385 w 695"/>
                <a:gd name="connsiteY19-7500" fmla="*/ 116 h 759"/>
                <a:gd name="connsiteX20-7501" fmla="*/ 379 w 695"/>
                <a:gd name="connsiteY20-7502" fmla="*/ 137 h 759"/>
                <a:gd name="connsiteX21-7503" fmla="*/ 374 w 695"/>
                <a:gd name="connsiteY21-7504" fmla="*/ 158 h 759"/>
                <a:gd name="connsiteX22-7505" fmla="*/ 374 w 695"/>
                <a:gd name="connsiteY22-7506" fmla="*/ 179 h 759"/>
                <a:gd name="connsiteX23-7507" fmla="*/ 369 w 695"/>
                <a:gd name="connsiteY23-7508" fmla="*/ 206 h 759"/>
                <a:gd name="connsiteX24-7509" fmla="*/ 364 w 695"/>
                <a:gd name="connsiteY24-7510" fmla="*/ 227 h 759"/>
                <a:gd name="connsiteX25-7511" fmla="*/ 364 w 695"/>
                <a:gd name="connsiteY25-7512" fmla="*/ 248 h 759"/>
                <a:gd name="connsiteX26-7513" fmla="*/ 358 w 695"/>
                <a:gd name="connsiteY26-7514" fmla="*/ 264 h 759"/>
                <a:gd name="connsiteX27-7515" fmla="*/ 358 w 695"/>
                <a:gd name="connsiteY27-7516" fmla="*/ 285 h 759"/>
                <a:gd name="connsiteX28-7517" fmla="*/ 353 w 695"/>
                <a:gd name="connsiteY28-7518" fmla="*/ 300 h 759"/>
                <a:gd name="connsiteX29-7519" fmla="*/ 353 w 695"/>
                <a:gd name="connsiteY29-7520" fmla="*/ 311 h 759"/>
                <a:gd name="connsiteX30-7521" fmla="*/ 353 w 695"/>
                <a:gd name="connsiteY30-7522" fmla="*/ 322 h 759"/>
                <a:gd name="connsiteX31-7523" fmla="*/ 353 w 695"/>
                <a:gd name="connsiteY31-7524" fmla="*/ 343 h 759"/>
                <a:gd name="connsiteX32-7525" fmla="*/ 358 w 695"/>
                <a:gd name="connsiteY32-7526" fmla="*/ 369 h 759"/>
                <a:gd name="connsiteX33-7527" fmla="*/ 364 w 695"/>
                <a:gd name="connsiteY33-7528" fmla="*/ 411 h 759"/>
                <a:gd name="connsiteX34-7529" fmla="*/ 364 w 695"/>
                <a:gd name="connsiteY34-7530" fmla="*/ 437 h 759"/>
                <a:gd name="connsiteX35-7531" fmla="*/ 369 w 695"/>
                <a:gd name="connsiteY35-7532" fmla="*/ 464 h 759"/>
                <a:gd name="connsiteX36-7533" fmla="*/ 379 w 695"/>
                <a:gd name="connsiteY36-7534" fmla="*/ 490 h 759"/>
                <a:gd name="connsiteX37-7535" fmla="*/ 385 w 695"/>
                <a:gd name="connsiteY37-7536" fmla="*/ 506 h 759"/>
                <a:gd name="connsiteX38-7537" fmla="*/ 390 w 695"/>
                <a:gd name="connsiteY38-7538" fmla="*/ 516 h 759"/>
                <a:gd name="connsiteX39-7539" fmla="*/ 406 w 695"/>
                <a:gd name="connsiteY39-7540" fmla="*/ 543 h 759"/>
                <a:gd name="connsiteX40-7541" fmla="*/ 422 w 695"/>
                <a:gd name="connsiteY40-7542" fmla="*/ 564 h 759"/>
                <a:gd name="connsiteX41-7543" fmla="*/ 437 w 695"/>
                <a:gd name="connsiteY41-7544" fmla="*/ 585 h 759"/>
                <a:gd name="connsiteX42-7545" fmla="*/ 448 w 695"/>
                <a:gd name="connsiteY42-7546" fmla="*/ 595 h 759"/>
                <a:gd name="connsiteX43-7547" fmla="*/ 458 w 695"/>
                <a:gd name="connsiteY43-7548" fmla="*/ 601 h 759"/>
                <a:gd name="connsiteX44-7549" fmla="*/ 480 w 695"/>
                <a:gd name="connsiteY44-7550" fmla="*/ 622 h 759"/>
                <a:gd name="connsiteX45-7551" fmla="*/ 501 w 695"/>
                <a:gd name="connsiteY45-7552" fmla="*/ 632 h 759"/>
                <a:gd name="connsiteX46-7553" fmla="*/ 522 w 695"/>
                <a:gd name="connsiteY46-7554" fmla="*/ 648 h 759"/>
                <a:gd name="connsiteX47-7555" fmla="*/ 548 w 695"/>
                <a:gd name="connsiteY47-7556" fmla="*/ 659 h 759"/>
                <a:gd name="connsiteX48-7557" fmla="*/ 559 w 695"/>
                <a:gd name="connsiteY48-7558" fmla="*/ 664 h 759"/>
                <a:gd name="connsiteX49-7559" fmla="*/ 569 w 695"/>
                <a:gd name="connsiteY49-7560" fmla="*/ 669 h 759"/>
                <a:gd name="connsiteX50-7561" fmla="*/ 580 w 695"/>
                <a:gd name="connsiteY50-7562" fmla="*/ 669 h 759"/>
                <a:gd name="connsiteX51-7563" fmla="*/ 590 w 695"/>
                <a:gd name="connsiteY51-7564" fmla="*/ 674 h 759"/>
                <a:gd name="connsiteX52-7565" fmla="*/ 595 w 695"/>
                <a:gd name="connsiteY52-7566" fmla="*/ 674 h 759"/>
                <a:gd name="connsiteX53-7567" fmla="*/ 601 w 695"/>
                <a:gd name="connsiteY53-7568" fmla="*/ 674 h 759"/>
                <a:gd name="connsiteX54-7569" fmla="*/ 611 w 695"/>
                <a:gd name="connsiteY54-7570" fmla="*/ 674 h 759"/>
                <a:gd name="connsiteX55-7571" fmla="*/ 616 w 695"/>
                <a:gd name="connsiteY55-7572" fmla="*/ 669 h 759"/>
                <a:gd name="connsiteX56-7573" fmla="*/ 616 w 695"/>
                <a:gd name="connsiteY56-7574" fmla="*/ 664 h 759"/>
                <a:gd name="connsiteX57-7575" fmla="*/ 622 w 695"/>
                <a:gd name="connsiteY57-7576" fmla="*/ 659 h 759"/>
                <a:gd name="connsiteX58-7577" fmla="*/ 627 w 695"/>
                <a:gd name="connsiteY58-7578" fmla="*/ 653 h 759"/>
                <a:gd name="connsiteX59-7579" fmla="*/ 627 w 695"/>
                <a:gd name="connsiteY59-7580" fmla="*/ 643 h 759"/>
                <a:gd name="connsiteX60-7581" fmla="*/ 632 w 695"/>
                <a:gd name="connsiteY60-7582" fmla="*/ 627 h 759"/>
                <a:gd name="connsiteX61-7583" fmla="*/ 638 w 695"/>
                <a:gd name="connsiteY61-7584" fmla="*/ 611 h 759"/>
                <a:gd name="connsiteX62-7585" fmla="*/ 643 w 695"/>
                <a:gd name="connsiteY62-7586" fmla="*/ 595 h 759"/>
                <a:gd name="connsiteX63-7587" fmla="*/ 643 w 695"/>
                <a:gd name="connsiteY63-7588" fmla="*/ 580 h 759"/>
                <a:gd name="connsiteX64-7589" fmla="*/ 648 w 695"/>
                <a:gd name="connsiteY64-7590" fmla="*/ 564 h 759"/>
                <a:gd name="connsiteX65-7591" fmla="*/ 653 w 695"/>
                <a:gd name="connsiteY65-7592" fmla="*/ 553 h 759"/>
                <a:gd name="connsiteX66-7593" fmla="*/ 659 w 695"/>
                <a:gd name="connsiteY66-7594" fmla="*/ 543 h 759"/>
                <a:gd name="connsiteX67-7595" fmla="*/ 659 w 695"/>
                <a:gd name="connsiteY67-7596" fmla="*/ 538 h 759"/>
                <a:gd name="connsiteX68-7597" fmla="*/ 664 w 695"/>
                <a:gd name="connsiteY68-7598" fmla="*/ 527 h 759"/>
                <a:gd name="connsiteX69-7599" fmla="*/ 664 w 695"/>
                <a:gd name="connsiteY69-7600" fmla="*/ 527 h 759"/>
                <a:gd name="connsiteX70-7601" fmla="*/ 669 w 695"/>
                <a:gd name="connsiteY70-7602" fmla="*/ 527 h 759"/>
                <a:gd name="connsiteX71-7603" fmla="*/ 669 w 695"/>
                <a:gd name="connsiteY71-7604" fmla="*/ 527 h 759"/>
                <a:gd name="connsiteX72-7605" fmla="*/ 669 w 695"/>
                <a:gd name="connsiteY72-7606" fmla="*/ 532 h 759"/>
                <a:gd name="connsiteX73-7607" fmla="*/ 669 w 695"/>
                <a:gd name="connsiteY73-7608" fmla="*/ 538 h 759"/>
                <a:gd name="connsiteX74-7609" fmla="*/ 674 w 695"/>
                <a:gd name="connsiteY74-7610" fmla="*/ 543 h 759"/>
                <a:gd name="connsiteX75-7611" fmla="*/ 674 w 695"/>
                <a:gd name="connsiteY75-7612" fmla="*/ 559 h 759"/>
                <a:gd name="connsiteX76-7613" fmla="*/ 674 w 695"/>
                <a:gd name="connsiteY76-7614" fmla="*/ 569 h 759"/>
                <a:gd name="connsiteX77-7615" fmla="*/ 674 w 695"/>
                <a:gd name="connsiteY77-7616" fmla="*/ 585 h 759"/>
                <a:gd name="connsiteX78-7617" fmla="*/ 674 w 695"/>
                <a:gd name="connsiteY78-7618" fmla="*/ 601 h 759"/>
                <a:gd name="connsiteX79-7619" fmla="*/ 674 w 695"/>
                <a:gd name="connsiteY79-7620" fmla="*/ 622 h 759"/>
                <a:gd name="connsiteX80-7621" fmla="*/ 674 w 695"/>
                <a:gd name="connsiteY80-7622" fmla="*/ 638 h 759"/>
                <a:gd name="connsiteX81-7623" fmla="*/ 674 w 695"/>
                <a:gd name="connsiteY81-7624" fmla="*/ 653 h 759"/>
                <a:gd name="connsiteX82-7625" fmla="*/ 680 w 695"/>
                <a:gd name="connsiteY82-7626" fmla="*/ 669 h 759"/>
                <a:gd name="connsiteX83-7627" fmla="*/ 680 w 695"/>
                <a:gd name="connsiteY83-7628" fmla="*/ 685 h 759"/>
                <a:gd name="connsiteX84-7629" fmla="*/ 685 w 695"/>
                <a:gd name="connsiteY84-7630" fmla="*/ 696 h 759"/>
                <a:gd name="connsiteX85-7631" fmla="*/ 685 w 695"/>
                <a:gd name="connsiteY85-7632" fmla="*/ 706 h 759"/>
                <a:gd name="connsiteX86-7633" fmla="*/ 690 w 695"/>
                <a:gd name="connsiteY86-7634" fmla="*/ 717 h 759"/>
                <a:gd name="connsiteX87-7635" fmla="*/ 690 w 695"/>
                <a:gd name="connsiteY87-7636" fmla="*/ 722 h 759"/>
                <a:gd name="connsiteX88-7637" fmla="*/ 695 w 695"/>
                <a:gd name="connsiteY88-7638" fmla="*/ 732 h 759"/>
                <a:gd name="connsiteX89-7639" fmla="*/ 695 w 695"/>
                <a:gd name="connsiteY89-7640" fmla="*/ 738 h 759"/>
                <a:gd name="connsiteX90-7641" fmla="*/ 695 w 695"/>
                <a:gd name="connsiteY90-7642" fmla="*/ 743 h 759"/>
                <a:gd name="connsiteX91-7643" fmla="*/ 695 w 695"/>
                <a:gd name="connsiteY91-7644" fmla="*/ 748 h 759"/>
                <a:gd name="connsiteX92-7645" fmla="*/ 690 w 695"/>
                <a:gd name="connsiteY92-7646" fmla="*/ 753 h 759"/>
                <a:gd name="connsiteX93-7647" fmla="*/ 685 w 695"/>
                <a:gd name="connsiteY93-7648" fmla="*/ 759 h 759"/>
                <a:gd name="connsiteX94-7649" fmla="*/ 674 w 695"/>
                <a:gd name="connsiteY94-7650" fmla="*/ 759 h 759"/>
                <a:gd name="connsiteX95-7651" fmla="*/ 664 w 695"/>
                <a:gd name="connsiteY95-7652" fmla="*/ 759 h 759"/>
                <a:gd name="connsiteX96-7653" fmla="*/ 648 w 695"/>
                <a:gd name="connsiteY96-7654" fmla="*/ 759 h 759"/>
                <a:gd name="connsiteX97-7655" fmla="*/ 632 w 695"/>
                <a:gd name="connsiteY97-7656" fmla="*/ 753 h 759"/>
                <a:gd name="connsiteX98-7657" fmla="*/ 611 w 695"/>
                <a:gd name="connsiteY98-7658" fmla="*/ 753 h 759"/>
                <a:gd name="connsiteX99-7659" fmla="*/ 590 w 695"/>
                <a:gd name="connsiteY99-7660" fmla="*/ 748 h 759"/>
                <a:gd name="connsiteX100-7661" fmla="*/ 569 w 695"/>
                <a:gd name="connsiteY100-7662" fmla="*/ 743 h 759"/>
                <a:gd name="connsiteX101-7663" fmla="*/ 559 w 695"/>
                <a:gd name="connsiteY101-7664" fmla="*/ 738 h 759"/>
                <a:gd name="connsiteX102-7665" fmla="*/ 548 w 695"/>
                <a:gd name="connsiteY102-7666" fmla="*/ 732 h 759"/>
                <a:gd name="connsiteX103-7667" fmla="*/ 532 w 695"/>
                <a:gd name="connsiteY103-7668" fmla="*/ 727 h 759"/>
                <a:gd name="connsiteX104-7669" fmla="*/ 522 w 695"/>
                <a:gd name="connsiteY104-7670" fmla="*/ 722 h 759"/>
                <a:gd name="connsiteX105-7671" fmla="*/ 506 w 695"/>
                <a:gd name="connsiteY105-7672" fmla="*/ 717 h 759"/>
                <a:gd name="connsiteX106-7673" fmla="*/ 490 w 695"/>
                <a:gd name="connsiteY106-7674" fmla="*/ 706 h 759"/>
                <a:gd name="connsiteX107-7675" fmla="*/ 480 w 695"/>
                <a:gd name="connsiteY107-7676" fmla="*/ 696 h 759"/>
                <a:gd name="connsiteX108-7677" fmla="*/ 464 w 695"/>
                <a:gd name="connsiteY108-7678" fmla="*/ 685 h 759"/>
                <a:gd name="connsiteX109-7679" fmla="*/ 432 w 695"/>
                <a:gd name="connsiteY109-7680" fmla="*/ 659 h 759"/>
                <a:gd name="connsiteX110-7681" fmla="*/ 406 w 695"/>
                <a:gd name="connsiteY110-7682" fmla="*/ 632 h 759"/>
                <a:gd name="connsiteX111-7683" fmla="*/ 395 w 695"/>
                <a:gd name="connsiteY111-7684" fmla="*/ 622 h 759"/>
                <a:gd name="connsiteX112-7685" fmla="*/ 385 w 695"/>
                <a:gd name="connsiteY112-7686" fmla="*/ 606 h 759"/>
                <a:gd name="connsiteX113-7687" fmla="*/ 374 w 695"/>
                <a:gd name="connsiteY113-7688" fmla="*/ 590 h 759"/>
                <a:gd name="connsiteX114-7689" fmla="*/ 364 w 695"/>
                <a:gd name="connsiteY114-7690" fmla="*/ 574 h 759"/>
                <a:gd name="connsiteX115-7691" fmla="*/ 358 w 695"/>
                <a:gd name="connsiteY115-7692" fmla="*/ 559 h 759"/>
                <a:gd name="connsiteX116-7693" fmla="*/ 348 w 695"/>
                <a:gd name="connsiteY116-7694" fmla="*/ 543 h 759"/>
                <a:gd name="connsiteX117-7695" fmla="*/ 343 w 695"/>
                <a:gd name="connsiteY117-7696" fmla="*/ 527 h 759"/>
                <a:gd name="connsiteX118-7697" fmla="*/ 332 w 695"/>
                <a:gd name="connsiteY118-7698" fmla="*/ 511 h 759"/>
                <a:gd name="connsiteX119-7699" fmla="*/ 327 w 695"/>
                <a:gd name="connsiteY119-7700" fmla="*/ 501 h 759"/>
                <a:gd name="connsiteX120-7701" fmla="*/ 327 w 695"/>
                <a:gd name="connsiteY120-7702" fmla="*/ 485 h 759"/>
                <a:gd name="connsiteX121-7703" fmla="*/ 322 w 695"/>
                <a:gd name="connsiteY121-7704" fmla="*/ 469 h 759"/>
                <a:gd name="connsiteX122-7705" fmla="*/ 322 w 695"/>
                <a:gd name="connsiteY122-7706" fmla="*/ 453 h 759"/>
                <a:gd name="connsiteX123-7707" fmla="*/ 316 w 695"/>
                <a:gd name="connsiteY123-7708" fmla="*/ 422 h 759"/>
                <a:gd name="connsiteX124-7709" fmla="*/ 311 w 695"/>
                <a:gd name="connsiteY124-7710" fmla="*/ 385 h 759"/>
                <a:gd name="connsiteX125-7711" fmla="*/ 311 w 695"/>
                <a:gd name="connsiteY125-7712" fmla="*/ 353 h 759"/>
                <a:gd name="connsiteX126-7713" fmla="*/ 311 w 695"/>
                <a:gd name="connsiteY126-7714" fmla="*/ 316 h 759"/>
                <a:gd name="connsiteX127-7715" fmla="*/ 311 w 695"/>
                <a:gd name="connsiteY127-7716" fmla="*/ 279 h 759"/>
                <a:gd name="connsiteX128-7717" fmla="*/ 311 w 695"/>
                <a:gd name="connsiteY128-7718" fmla="*/ 243 h 759"/>
                <a:gd name="connsiteX129-7719" fmla="*/ 316 w 695"/>
                <a:gd name="connsiteY129-7720" fmla="*/ 200 h 759"/>
                <a:gd name="connsiteX130-7721" fmla="*/ 322 w 695"/>
                <a:gd name="connsiteY130-7722" fmla="*/ 158 h 759"/>
                <a:gd name="connsiteX131-7723" fmla="*/ 322 w 695"/>
                <a:gd name="connsiteY131-7724" fmla="*/ 142 h 759"/>
                <a:gd name="connsiteX132-7725" fmla="*/ 322 w 695"/>
                <a:gd name="connsiteY132-7726" fmla="*/ 127 h 759"/>
                <a:gd name="connsiteX133-7727" fmla="*/ 322 w 695"/>
                <a:gd name="connsiteY133-7728" fmla="*/ 111 h 759"/>
                <a:gd name="connsiteX134-7729" fmla="*/ 327 w 695"/>
                <a:gd name="connsiteY134-7730" fmla="*/ 100 h 759"/>
                <a:gd name="connsiteX135-7731" fmla="*/ 327 w 695"/>
                <a:gd name="connsiteY135-7732" fmla="*/ 90 h 759"/>
                <a:gd name="connsiteX136-7733" fmla="*/ 327 w 695"/>
                <a:gd name="connsiteY136-7734" fmla="*/ 85 h 759"/>
                <a:gd name="connsiteX137-7735" fmla="*/ 327 w 695"/>
                <a:gd name="connsiteY137-7736" fmla="*/ 79 h 759"/>
                <a:gd name="connsiteX138-7737" fmla="*/ 322 w 695"/>
                <a:gd name="connsiteY138-7738" fmla="*/ 74 h 759"/>
                <a:gd name="connsiteX139-7739" fmla="*/ 322 w 695"/>
                <a:gd name="connsiteY139-7740" fmla="*/ 74 h 759"/>
                <a:gd name="connsiteX140-7741" fmla="*/ 316 w 695"/>
                <a:gd name="connsiteY140-7742" fmla="*/ 74 h 759"/>
                <a:gd name="connsiteX141-7743" fmla="*/ 311 w 695"/>
                <a:gd name="connsiteY141-7744" fmla="*/ 74 h 759"/>
                <a:gd name="connsiteX142-7745" fmla="*/ 300 w 695"/>
                <a:gd name="connsiteY142-7746" fmla="*/ 79 h 759"/>
                <a:gd name="connsiteX143-7747" fmla="*/ 290 w 695"/>
                <a:gd name="connsiteY143-7748" fmla="*/ 79 h 759"/>
                <a:gd name="connsiteX144-7749" fmla="*/ 274 w 695"/>
                <a:gd name="connsiteY144-7750" fmla="*/ 85 h 759"/>
                <a:gd name="connsiteX145-7751" fmla="*/ 258 w 695"/>
                <a:gd name="connsiteY145-7752" fmla="*/ 90 h 759"/>
                <a:gd name="connsiteX146-7753" fmla="*/ 242 w 695"/>
                <a:gd name="connsiteY146-7754" fmla="*/ 95 h 759"/>
                <a:gd name="connsiteX147-7755" fmla="*/ 206 w 695"/>
                <a:gd name="connsiteY147-7756" fmla="*/ 106 h 759"/>
                <a:gd name="connsiteX148-7757" fmla="*/ 169 w 695"/>
                <a:gd name="connsiteY148-7758" fmla="*/ 116 h 759"/>
                <a:gd name="connsiteX149-7759" fmla="*/ 132 w 695"/>
                <a:gd name="connsiteY149-7760" fmla="*/ 127 h 759"/>
                <a:gd name="connsiteX150-7761" fmla="*/ 95 w 695"/>
                <a:gd name="connsiteY150-7762" fmla="*/ 137 h 759"/>
                <a:gd name="connsiteX151-7763" fmla="*/ 74 w 695"/>
                <a:gd name="connsiteY151-7764" fmla="*/ 142 h 759"/>
                <a:gd name="connsiteX152-7765" fmla="*/ 32 w 695"/>
                <a:gd name="connsiteY152-7766" fmla="*/ 148 h 759"/>
                <a:gd name="connsiteX153-7767" fmla="*/ 21 w 695"/>
                <a:gd name="connsiteY153-7768" fmla="*/ 153 h 759"/>
                <a:gd name="connsiteX154-7769" fmla="*/ 11 w 695"/>
                <a:gd name="connsiteY154-7770" fmla="*/ 153 h 759"/>
                <a:gd name="connsiteX155-7771" fmla="*/ 5 w 695"/>
                <a:gd name="connsiteY155-7772" fmla="*/ 153 h 759"/>
                <a:gd name="connsiteX156-7773" fmla="*/ 0 w 695"/>
                <a:gd name="connsiteY156-7774" fmla="*/ 153 h 759"/>
                <a:gd name="connsiteX157-7775" fmla="*/ 100 w 695"/>
                <a:gd name="connsiteY157-7776" fmla="*/ 85 h 759"/>
                <a:gd name="connsiteX158-7777" fmla="*/ 121 w 695"/>
                <a:gd name="connsiteY158-7778" fmla="*/ 85 h 759"/>
                <a:gd name="connsiteX159-7779" fmla="*/ 158 w 695"/>
                <a:gd name="connsiteY159-7780" fmla="*/ 74 h 759"/>
                <a:gd name="connsiteX160-7781" fmla="*/ 195 w 695"/>
                <a:gd name="connsiteY160-7782" fmla="*/ 69 h 759"/>
                <a:gd name="connsiteX161-7783" fmla="*/ 227 w 695"/>
                <a:gd name="connsiteY161-7784" fmla="*/ 58 h 759"/>
                <a:gd name="connsiteX162-7785" fmla="*/ 258 w 695"/>
                <a:gd name="connsiteY162-7786" fmla="*/ 48 h 759"/>
                <a:gd name="connsiteX163-7787" fmla="*/ 274 w 695"/>
                <a:gd name="connsiteY163-7788" fmla="*/ 42 h 759"/>
                <a:gd name="connsiteX164-7789" fmla="*/ 290 w 695"/>
                <a:gd name="connsiteY164-7790" fmla="*/ 37 h 759"/>
                <a:gd name="connsiteX165-7791" fmla="*/ 300 w 695"/>
                <a:gd name="connsiteY165-7792" fmla="*/ 37 h 759"/>
                <a:gd name="connsiteX166-7793" fmla="*/ 311 w 695"/>
                <a:gd name="connsiteY166-7794" fmla="*/ 32 h 759"/>
                <a:gd name="connsiteX167-7795" fmla="*/ 316 w 695"/>
                <a:gd name="connsiteY167-7796" fmla="*/ 27 h 759"/>
                <a:gd name="connsiteX168-7797" fmla="*/ 322 w 695"/>
                <a:gd name="connsiteY168-7798" fmla="*/ 21 h 759"/>
                <a:gd name="connsiteX169-7799" fmla="*/ 327 w 695"/>
                <a:gd name="connsiteY169-7800" fmla="*/ 16 h 759"/>
                <a:gd name="connsiteX170-7801" fmla="*/ 332 w 695"/>
                <a:gd name="connsiteY170-7802" fmla="*/ 11 h 759"/>
                <a:gd name="connsiteX171-7803" fmla="*/ 337 w 695"/>
                <a:gd name="connsiteY171-7804" fmla="*/ 6 h 759"/>
                <a:gd name="connsiteX172-7805" fmla="*/ 343 w 695"/>
                <a:gd name="connsiteY172-7806" fmla="*/ 0 h 759"/>
                <a:gd name="connsiteX173-7807" fmla="*/ 348 w 695"/>
                <a:gd name="connsiteY173-7808" fmla="*/ 0 h 759"/>
                <a:gd name="connsiteX174-7809" fmla="*/ 353 w 695"/>
                <a:gd name="connsiteY174-7810" fmla="*/ 0 h 759"/>
                <a:gd name="connsiteX175-7811" fmla="*/ 353 w 695"/>
                <a:gd name="connsiteY175-7812" fmla="*/ 0 h 759"/>
                <a:gd name="connsiteX0-7813" fmla="*/ 353 w 695"/>
                <a:gd name="connsiteY0-7814" fmla="*/ 0 h 759"/>
                <a:gd name="connsiteX1-7815" fmla="*/ 364 w 695"/>
                <a:gd name="connsiteY1-7816" fmla="*/ 0 h 759"/>
                <a:gd name="connsiteX2-7817" fmla="*/ 374 w 695"/>
                <a:gd name="connsiteY2-7818" fmla="*/ 6 h 759"/>
                <a:gd name="connsiteX3-7819" fmla="*/ 385 w 695"/>
                <a:gd name="connsiteY3-7820" fmla="*/ 11 h 759"/>
                <a:gd name="connsiteX4-7821" fmla="*/ 401 w 695"/>
                <a:gd name="connsiteY4-7822" fmla="*/ 21 h 759"/>
                <a:gd name="connsiteX5-7823" fmla="*/ 411 w 695"/>
                <a:gd name="connsiteY5-7824" fmla="*/ 32 h 759"/>
                <a:gd name="connsiteX6-7825" fmla="*/ 422 w 695"/>
                <a:gd name="connsiteY6-7826" fmla="*/ 37 h 759"/>
                <a:gd name="connsiteX7-7827" fmla="*/ 422 w 695"/>
                <a:gd name="connsiteY7-7828" fmla="*/ 42 h 759"/>
                <a:gd name="connsiteX8-7829" fmla="*/ 427 w 695"/>
                <a:gd name="connsiteY8-7830" fmla="*/ 42 h 759"/>
                <a:gd name="connsiteX9-7831" fmla="*/ 427 w 695"/>
                <a:gd name="connsiteY9-7832" fmla="*/ 48 h 759"/>
                <a:gd name="connsiteX10-7833" fmla="*/ 427 w 695"/>
                <a:gd name="connsiteY10-7834" fmla="*/ 48 h 759"/>
                <a:gd name="connsiteX11-7835" fmla="*/ 427 w 695"/>
                <a:gd name="connsiteY11-7836" fmla="*/ 53 h 759"/>
                <a:gd name="connsiteX12-7837" fmla="*/ 422 w 695"/>
                <a:gd name="connsiteY12-7838" fmla="*/ 58 h 759"/>
                <a:gd name="connsiteX13-7839" fmla="*/ 416 w 695"/>
                <a:gd name="connsiteY13-7840" fmla="*/ 63 h 759"/>
                <a:gd name="connsiteX14-7841" fmla="*/ 406 w 695"/>
                <a:gd name="connsiteY14-7842" fmla="*/ 69 h 759"/>
                <a:gd name="connsiteX15-7843" fmla="*/ 401 w 695"/>
                <a:gd name="connsiteY15-7844" fmla="*/ 74 h 759"/>
                <a:gd name="connsiteX16-7845" fmla="*/ 395 w 695"/>
                <a:gd name="connsiteY16-7846" fmla="*/ 79 h 759"/>
                <a:gd name="connsiteX17-7847" fmla="*/ 395 w 695"/>
                <a:gd name="connsiteY17-7848" fmla="*/ 90 h 759"/>
                <a:gd name="connsiteX18-7849" fmla="*/ 390 w 695"/>
                <a:gd name="connsiteY18-7850" fmla="*/ 100 h 759"/>
                <a:gd name="connsiteX19-7851" fmla="*/ 385 w 695"/>
                <a:gd name="connsiteY19-7852" fmla="*/ 116 h 759"/>
                <a:gd name="connsiteX20-7853" fmla="*/ 379 w 695"/>
                <a:gd name="connsiteY20-7854" fmla="*/ 137 h 759"/>
                <a:gd name="connsiteX21-7855" fmla="*/ 374 w 695"/>
                <a:gd name="connsiteY21-7856" fmla="*/ 158 h 759"/>
                <a:gd name="connsiteX22-7857" fmla="*/ 374 w 695"/>
                <a:gd name="connsiteY22-7858" fmla="*/ 179 h 759"/>
                <a:gd name="connsiteX23-7859" fmla="*/ 369 w 695"/>
                <a:gd name="connsiteY23-7860" fmla="*/ 206 h 759"/>
                <a:gd name="connsiteX24-7861" fmla="*/ 364 w 695"/>
                <a:gd name="connsiteY24-7862" fmla="*/ 227 h 759"/>
                <a:gd name="connsiteX25-7863" fmla="*/ 364 w 695"/>
                <a:gd name="connsiteY25-7864" fmla="*/ 248 h 759"/>
                <a:gd name="connsiteX26-7865" fmla="*/ 358 w 695"/>
                <a:gd name="connsiteY26-7866" fmla="*/ 264 h 759"/>
                <a:gd name="connsiteX27-7867" fmla="*/ 358 w 695"/>
                <a:gd name="connsiteY27-7868" fmla="*/ 285 h 759"/>
                <a:gd name="connsiteX28-7869" fmla="*/ 353 w 695"/>
                <a:gd name="connsiteY28-7870" fmla="*/ 300 h 759"/>
                <a:gd name="connsiteX29-7871" fmla="*/ 353 w 695"/>
                <a:gd name="connsiteY29-7872" fmla="*/ 311 h 759"/>
                <a:gd name="connsiteX30-7873" fmla="*/ 353 w 695"/>
                <a:gd name="connsiteY30-7874" fmla="*/ 322 h 759"/>
                <a:gd name="connsiteX31-7875" fmla="*/ 353 w 695"/>
                <a:gd name="connsiteY31-7876" fmla="*/ 343 h 759"/>
                <a:gd name="connsiteX32-7877" fmla="*/ 358 w 695"/>
                <a:gd name="connsiteY32-7878" fmla="*/ 369 h 759"/>
                <a:gd name="connsiteX33-7879" fmla="*/ 364 w 695"/>
                <a:gd name="connsiteY33-7880" fmla="*/ 411 h 759"/>
                <a:gd name="connsiteX34-7881" fmla="*/ 364 w 695"/>
                <a:gd name="connsiteY34-7882" fmla="*/ 437 h 759"/>
                <a:gd name="connsiteX35-7883" fmla="*/ 369 w 695"/>
                <a:gd name="connsiteY35-7884" fmla="*/ 464 h 759"/>
                <a:gd name="connsiteX36-7885" fmla="*/ 379 w 695"/>
                <a:gd name="connsiteY36-7886" fmla="*/ 490 h 759"/>
                <a:gd name="connsiteX37-7887" fmla="*/ 385 w 695"/>
                <a:gd name="connsiteY37-7888" fmla="*/ 506 h 759"/>
                <a:gd name="connsiteX38-7889" fmla="*/ 390 w 695"/>
                <a:gd name="connsiteY38-7890" fmla="*/ 516 h 759"/>
                <a:gd name="connsiteX39-7891" fmla="*/ 406 w 695"/>
                <a:gd name="connsiteY39-7892" fmla="*/ 543 h 759"/>
                <a:gd name="connsiteX40-7893" fmla="*/ 422 w 695"/>
                <a:gd name="connsiteY40-7894" fmla="*/ 564 h 759"/>
                <a:gd name="connsiteX41-7895" fmla="*/ 437 w 695"/>
                <a:gd name="connsiteY41-7896" fmla="*/ 585 h 759"/>
                <a:gd name="connsiteX42-7897" fmla="*/ 448 w 695"/>
                <a:gd name="connsiteY42-7898" fmla="*/ 595 h 759"/>
                <a:gd name="connsiteX43-7899" fmla="*/ 458 w 695"/>
                <a:gd name="connsiteY43-7900" fmla="*/ 601 h 759"/>
                <a:gd name="connsiteX44-7901" fmla="*/ 480 w 695"/>
                <a:gd name="connsiteY44-7902" fmla="*/ 622 h 759"/>
                <a:gd name="connsiteX45-7903" fmla="*/ 501 w 695"/>
                <a:gd name="connsiteY45-7904" fmla="*/ 632 h 759"/>
                <a:gd name="connsiteX46-7905" fmla="*/ 522 w 695"/>
                <a:gd name="connsiteY46-7906" fmla="*/ 648 h 759"/>
                <a:gd name="connsiteX47-7907" fmla="*/ 548 w 695"/>
                <a:gd name="connsiteY47-7908" fmla="*/ 659 h 759"/>
                <a:gd name="connsiteX48-7909" fmla="*/ 559 w 695"/>
                <a:gd name="connsiteY48-7910" fmla="*/ 664 h 759"/>
                <a:gd name="connsiteX49-7911" fmla="*/ 569 w 695"/>
                <a:gd name="connsiteY49-7912" fmla="*/ 669 h 759"/>
                <a:gd name="connsiteX50-7913" fmla="*/ 580 w 695"/>
                <a:gd name="connsiteY50-7914" fmla="*/ 669 h 759"/>
                <a:gd name="connsiteX51-7915" fmla="*/ 590 w 695"/>
                <a:gd name="connsiteY51-7916" fmla="*/ 674 h 759"/>
                <a:gd name="connsiteX52-7917" fmla="*/ 595 w 695"/>
                <a:gd name="connsiteY52-7918" fmla="*/ 674 h 759"/>
                <a:gd name="connsiteX53-7919" fmla="*/ 601 w 695"/>
                <a:gd name="connsiteY53-7920" fmla="*/ 674 h 759"/>
                <a:gd name="connsiteX54-7921" fmla="*/ 611 w 695"/>
                <a:gd name="connsiteY54-7922" fmla="*/ 674 h 759"/>
                <a:gd name="connsiteX55-7923" fmla="*/ 616 w 695"/>
                <a:gd name="connsiteY55-7924" fmla="*/ 669 h 759"/>
                <a:gd name="connsiteX56-7925" fmla="*/ 616 w 695"/>
                <a:gd name="connsiteY56-7926" fmla="*/ 664 h 759"/>
                <a:gd name="connsiteX57-7927" fmla="*/ 622 w 695"/>
                <a:gd name="connsiteY57-7928" fmla="*/ 659 h 759"/>
                <a:gd name="connsiteX58-7929" fmla="*/ 627 w 695"/>
                <a:gd name="connsiteY58-7930" fmla="*/ 653 h 759"/>
                <a:gd name="connsiteX59-7931" fmla="*/ 627 w 695"/>
                <a:gd name="connsiteY59-7932" fmla="*/ 643 h 759"/>
                <a:gd name="connsiteX60-7933" fmla="*/ 632 w 695"/>
                <a:gd name="connsiteY60-7934" fmla="*/ 627 h 759"/>
                <a:gd name="connsiteX61-7935" fmla="*/ 638 w 695"/>
                <a:gd name="connsiteY61-7936" fmla="*/ 611 h 759"/>
                <a:gd name="connsiteX62-7937" fmla="*/ 643 w 695"/>
                <a:gd name="connsiteY62-7938" fmla="*/ 595 h 759"/>
                <a:gd name="connsiteX63-7939" fmla="*/ 643 w 695"/>
                <a:gd name="connsiteY63-7940" fmla="*/ 580 h 759"/>
                <a:gd name="connsiteX64-7941" fmla="*/ 648 w 695"/>
                <a:gd name="connsiteY64-7942" fmla="*/ 564 h 759"/>
                <a:gd name="connsiteX65-7943" fmla="*/ 653 w 695"/>
                <a:gd name="connsiteY65-7944" fmla="*/ 553 h 759"/>
                <a:gd name="connsiteX66-7945" fmla="*/ 659 w 695"/>
                <a:gd name="connsiteY66-7946" fmla="*/ 543 h 759"/>
                <a:gd name="connsiteX67-7947" fmla="*/ 659 w 695"/>
                <a:gd name="connsiteY67-7948" fmla="*/ 538 h 759"/>
                <a:gd name="connsiteX68-7949" fmla="*/ 664 w 695"/>
                <a:gd name="connsiteY68-7950" fmla="*/ 527 h 759"/>
                <a:gd name="connsiteX69-7951" fmla="*/ 664 w 695"/>
                <a:gd name="connsiteY69-7952" fmla="*/ 527 h 759"/>
                <a:gd name="connsiteX70-7953" fmla="*/ 669 w 695"/>
                <a:gd name="connsiteY70-7954" fmla="*/ 527 h 759"/>
                <a:gd name="connsiteX71-7955" fmla="*/ 669 w 695"/>
                <a:gd name="connsiteY71-7956" fmla="*/ 527 h 759"/>
                <a:gd name="connsiteX72-7957" fmla="*/ 669 w 695"/>
                <a:gd name="connsiteY72-7958" fmla="*/ 532 h 759"/>
                <a:gd name="connsiteX73-7959" fmla="*/ 669 w 695"/>
                <a:gd name="connsiteY73-7960" fmla="*/ 538 h 759"/>
                <a:gd name="connsiteX74-7961" fmla="*/ 674 w 695"/>
                <a:gd name="connsiteY74-7962" fmla="*/ 543 h 759"/>
                <a:gd name="connsiteX75-7963" fmla="*/ 674 w 695"/>
                <a:gd name="connsiteY75-7964" fmla="*/ 559 h 759"/>
                <a:gd name="connsiteX76-7965" fmla="*/ 674 w 695"/>
                <a:gd name="connsiteY76-7966" fmla="*/ 569 h 759"/>
                <a:gd name="connsiteX77-7967" fmla="*/ 674 w 695"/>
                <a:gd name="connsiteY77-7968" fmla="*/ 585 h 759"/>
                <a:gd name="connsiteX78-7969" fmla="*/ 674 w 695"/>
                <a:gd name="connsiteY78-7970" fmla="*/ 601 h 759"/>
                <a:gd name="connsiteX79-7971" fmla="*/ 674 w 695"/>
                <a:gd name="connsiteY79-7972" fmla="*/ 622 h 759"/>
                <a:gd name="connsiteX80-7973" fmla="*/ 674 w 695"/>
                <a:gd name="connsiteY80-7974" fmla="*/ 638 h 759"/>
                <a:gd name="connsiteX81-7975" fmla="*/ 674 w 695"/>
                <a:gd name="connsiteY81-7976" fmla="*/ 653 h 759"/>
                <a:gd name="connsiteX82-7977" fmla="*/ 680 w 695"/>
                <a:gd name="connsiteY82-7978" fmla="*/ 669 h 759"/>
                <a:gd name="connsiteX83-7979" fmla="*/ 680 w 695"/>
                <a:gd name="connsiteY83-7980" fmla="*/ 685 h 759"/>
                <a:gd name="connsiteX84-7981" fmla="*/ 685 w 695"/>
                <a:gd name="connsiteY84-7982" fmla="*/ 696 h 759"/>
                <a:gd name="connsiteX85-7983" fmla="*/ 685 w 695"/>
                <a:gd name="connsiteY85-7984" fmla="*/ 706 h 759"/>
                <a:gd name="connsiteX86-7985" fmla="*/ 690 w 695"/>
                <a:gd name="connsiteY86-7986" fmla="*/ 717 h 759"/>
                <a:gd name="connsiteX87-7987" fmla="*/ 690 w 695"/>
                <a:gd name="connsiteY87-7988" fmla="*/ 722 h 759"/>
                <a:gd name="connsiteX88-7989" fmla="*/ 695 w 695"/>
                <a:gd name="connsiteY88-7990" fmla="*/ 732 h 759"/>
                <a:gd name="connsiteX89-7991" fmla="*/ 695 w 695"/>
                <a:gd name="connsiteY89-7992" fmla="*/ 738 h 759"/>
                <a:gd name="connsiteX90-7993" fmla="*/ 695 w 695"/>
                <a:gd name="connsiteY90-7994" fmla="*/ 743 h 759"/>
                <a:gd name="connsiteX91-7995" fmla="*/ 695 w 695"/>
                <a:gd name="connsiteY91-7996" fmla="*/ 748 h 759"/>
                <a:gd name="connsiteX92-7997" fmla="*/ 690 w 695"/>
                <a:gd name="connsiteY92-7998" fmla="*/ 753 h 759"/>
                <a:gd name="connsiteX93-7999" fmla="*/ 685 w 695"/>
                <a:gd name="connsiteY93-8000" fmla="*/ 759 h 759"/>
                <a:gd name="connsiteX94-8001" fmla="*/ 674 w 695"/>
                <a:gd name="connsiteY94-8002" fmla="*/ 759 h 759"/>
                <a:gd name="connsiteX95-8003" fmla="*/ 664 w 695"/>
                <a:gd name="connsiteY95-8004" fmla="*/ 759 h 759"/>
                <a:gd name="connsiteX96-8005" fmla="*/ 648 w 695"/>
                <a:gd name="connsiteY96-8006" fmla="*/ 759 h 759"/>
                <a:gd name="connsiteX97-8007" fmla="*/ 632 w 695"/>
                <a:gd name="connsiteY97-8008" fmla="*/ 753 h 759"/>
                <a:gd name="connsiteX98-8009" fmla="*/ 611 w 695"/>
                <a:gd name="connsiteY98-8010" fmla="*/ 753 h 759"/>
                <a:gd name="connsiteX99-8011" fmla="*/ 590 w 695"/>
                <a:gd name="connsiteY99-8012" fmla="*/ 748 h 759"/>
                <a:gd name="connsiteX100-8013" fmla="*/ 569 w 695"/>
                <a:gd name="connsiteY100-8014" fmla="*/ 743 h 759"/>
                <a:gd name="connsiteX101-8015" fmla="*/ 559 w 695"/>
                <a:gd name="connsiteY101-8016" fmla="*/ 738 h 759"/>
                <a:gd name="connsiteX102-8017" fmla="*/ 548 w 695"/>
                <a:gd name="connsiteY102-8018" fmla="*/ 732 h 759"/>
                <a:gd name="connsiteX103-8019" fmla="*/ 532 w 695"/>
                <a:gd name="connsiteY103-8020" fmla="*/ 727 h 759"/>
                <a:gd name="connsiteX104-8021" fmla="*/ 522 w 695"/>
                <a:gd name="connsiteY104-8022" fmla="*/ 722 h 759"/>
                <a:gd name="connsiteX105-8023" fmla="*/ 506 w 695"/>
                <a:gd name="connsiteY105-8024" fmla="*/ 717 h 759"/>
                <a:gd name="connsiteX106-8025" fmla="*/ 490 w 695"/>
                <a:gd name="connsiteY106-8026" fmla="*/ 706 h 759"/>
                <a:gd name="connsiteX107-8027" fmla="*/ 480 w 695"/>
                <a:gd name="connsiteY107-8028" fmla="*/ 696 h 759"/>
                <a:gd name="connsiteX108-8029" fmla="*/ 464 w 695"/>
                <a:gd name="connsiteY108-8030" fmla="*/ 685 h 759"/>
                <a:gd name="connsiteX109-8031" fmla="*/ 432 w 695"/>
                <a:gd name="connsiteY109-8032" fmla="*/ 659 h 759"/>
                <a:gd name="connsiteX110-8033" fmla="*/ 406 w 695"/>
                <a:gd name="connsiteY110-8034" fmla="*/ 632 h 759"/>
                <a:gd name="connsiteX111-8035" fmla="*/ 395 w 695"/>
                <a:gd name="connsiteY111-8036" fmla="*/ 622 h 759"/>
                <a:gd name="connsiteX112-8037" fmla="*/ 385 w 695"/>
                <a:gd name="connsiteY112-8038" fmla="*/ 606 h 759"/>
                <a:gd name="connsiteX113-8039" fmla="*/ 374 w 695"/>
                <a:gd name="connsiteY113-8040" fmla="*/ 590 h 759"/>
                <a:gd name="connsiteX114-8041" fmla="*/ 364 w 695"/>
                <a:gd name="connsiteY114-8042" fmla="*/ 574 h 759"/>
                <a:gd name="connsiteX115-8043" fmla="*/ 358 w 695"/>
                <a:gd name="connsiteY115-8044" fmla="*/ 559 h 759"/>
                <a:gd name="connsiteX116-8045" fmla="*/ 348 w 695"/>
                <a:gd name="connsiteY116-8046" fmla="*/ 543 h 759"/>
                <a:gd name="connsiteX117-8047" fmla="*/ 343 w 695"/>
                <a:gd name="connsiteY117-8048" fmla="*/ 527 h 759"/>
                <a:gd name="connsiteX118-8049" fmla="*/ 332 w 695"/>
                <a:gd name="connsiteY118-8050" fmla="*/ 511 h 759"/>
                <a:gd name="connsiteX119-8051" fmla="*/ 327 w 695"/>
                <a:gd name="connsiteY119-8052" fmla="*/ 501 h 759"/>
                <a:gd name="connsiteX120-8053" fmla="*/ 327 w 695"/>
                <a:gd name="connsiteY120-8054" fmla="*/ 485 h 759"/>
                <a:gd name="connsiteX121-8055" fmla="*/ 322 w 695"/>
                <a:gd name="connsiteY121-8056" fmla="*/ 469 h 759"/>
                <a:gd name="connsiteX122-8057" fmla="*/ 322 w 695"/>
                <a:gd name="connsiteY122-8058" fmla="*/ 453 h 759"/>
                <a:gd name="connsiteX123-8059" fmla="*/ 316 w 695"/>
                <a:gd name="connsiteY123-8060" fmla="*/ 422 h 759"/>
                <a:gd name="connsiteX124-8061" fmla="*/ 311 w 695"/>
                <a:gd name="connsiteY124-8062" fmla="*/ 385 h 759"/>
                <a:gd name="connsiteX125-8063" fmla="*/ 311 w 695"/>
                <a:gd name="connsiteY125-8064" fmla="*/ 353 h 759"/>
                <a:gd name="connsiteX126-8065" fmla="*/ 311 w 695"/>
                <a:gd name="connsiteY126-8066" fmla="*/ 316 h 759"/>
                <a:gd name="connsiteX127-8067" fmla="*/ 311 w 695"/>
                <a:gd name="connsiteY127-8068" fmla="*/ 279 h 759"/>
                <a:gd name="connsiteX128-8069" fmla="*/ 311 w 695"/>
                <a:gd name="connsiteY128-8070" fmla="*/ 243 h 759"/>
                <a:gd name="connsiteX129-8071" fmla="*/ 316 w 695"/>
                <a:gd name="connsiteY129-8072" fmla="*/ 200 h 759"/>
                <a:gd name="connsiteX130-8073" fmla="*/ 322 w 695"/>
                <a:gd name="connsiteY130-8074" fmla="*/ 158 h 759"/>
                <a:gd name="connsiteX131-8075" fmla="*/ 322 w 695"/>
                <a:gd name="connsiteY131-8076" fmla="*/ 142 h 759"/>
                <a:gd name="connsiteX132-8077" fmla="*/ 322 w 695"/>
                <a:gd name="connsiteY132-8078" fmla="*/ 127 h 759"/>
                <a:gd name="connsiteX133-8079" fmla="*/ 322 w 695"/>
                <a:gd name="connsiteY133-8080" fmla="*/ 111 h 759"/>
                <a:gd name="connsiteX134-8081" fmla="*/ 327 w 695"/>
                <a:gd name="connsiteY134-8082" fmla="*/ 100 h 759"/>
                <a:gd name="connsiteX135-8083" fmla="*/ 327 w 695"/>
                <a:gd name="connsiteY135-8084" fmla="*/ 90 h 759"/>
                <a:gd name="connsiteX136-8085" fmla="*/ 327 w 695"/>
                <a:gd name="connsiteY136-8086" fmla="*/ 85 h 759"/>
                <a:gd name="connsiteX137-8087" fmla="*/ 327 w 695"/>
                <a:gd name="connsiteY137-8088" fmla="*/ 79 h 759"/>
                <a:gd name="connsiteX138-8089" fmla="*/ 322 w 695"/>
                <a:gd name="connsiteY138-8090" fmla="*/ 74 h 759"/>
                <a:gd name="connsiteX139-8091" fmla="*/ 322 w 695"/>
                <a:gd name="connsiteY139-8092" fmla="*/ 74 h 759"/>
                <a:gd name="connsiteX140-8093" fmla="*/ 316 w 695"/>
                <a:gd name="connsiteY140-8094" fmla="*/ 74 h 759"/>
                <a:gd name="connsiteX141-8095" fmla="*/ 311 w 695"/>
                <a:gd name="connsiteY141-8096" fmla="*/ 74 h 759"/>
                <a:gd name="connsiteX142-8097" fmla="*/ 300 w 695"/>
                <a:gd name="connsiteY142-8098" fmla="*/ 79 h 759"/>
                <a:gd name="connsiteX143-8099" fmla="*/ 290 w 695"/>
                <a:gd name="connsiteY143-8100" fmla="*/ 79 h 759"/>
                <a:gd name="connsiteX144-8101" fmla="*/ 274 w 695"/>
                <a:gd name="connsiteY144-8102" fmla="*/ 85 h 759"/>
                <a:gd name="connsiteX145-8103" fmla="*/ 258 w 695"/>
                <a:gd name="connsiteY145-8104" fmla="*/ 90 h 759"/>
                <a:gd name="connsiteX146-8105" fmla="*/ 242 w 695"/>
                <a:gd name="connsiteY146-8106" fmla="*/ 95 h 759"/>
                <a:gd name="connsiteX147-8107" fmla="*/ 206 w 695"/>
                <a:gd name="connsiteY147-8108" fmla="*/ 106 h 759"/>
                <a:gd name="connsiteX148-8109" fmla="*/ 169 w 695"/>
                <a:gd name="connsiteY148-8110" fmla="*/ 116 h 759"/>
                <a:gd name="connsiteX149-8111" fmla="*/ 132 w 695"/>
                <a:gd name="connsiteY149-8112" fmla="*/ 127 h 759"/>
                <a:gd name="connsiteX150-8113" fmla="*/ 95 w 695"/>
                <a:gd name="connsiteY150-8114" fmla="*/ 137 h 759"/>
                <a:gd name="connsiteX151-8115" fmla="*/ 74 w 695"/>
                <a:gd name="connsiteY151-8116" fmla="*/ 142 h 759"/>
                <a:gd name="connsiteX152-8117" fmla="*/ 32 w 695"/>
                <a:gd name="connsiteY152-8118" fmla="*/ 148 h 759"/>
                <a:gd name="connsiteX153-8119" fmla="*/ 11 w 695"/>
                <a:gd name="connsiteY153-8120" fmla="*/ 153 h 759"/>
                <a:gd name="connsiteX154-8121" fmla="*/ 5 w 695"/>
                <a:gd name="connsiteY154-8122" fmla="*/ 153 h 759"/>
                <a:gd name="connsiteX155-8123" fmla="*/ 0 w 695"/>
                <a:gd name="connsiteY155-8124" fmla="*/ 153 h 759"/>
                <a:gd name="connsiteX156-8125" fmla="*/ 100 w 695"/>
                <a:gd name="connsiteY156-8126" fmla="*/ 85 h 759"/>
                <a:gd name="connsiteX157-8127" fmla="*/ 121 w 695"/>
                <a:gd name="connsiteY157-8128" fmla="*/ 85 h 759"/>
                <a:gd name="connsiteX158-8129" fmla="*/ 158 w 695"/>
                <a:gd name="connsiteY158-8130" fmla="*/ 74 h 759"/>
                <a:gd name="connsiteX159-8131" fmla="*/ 195 w 695"/>
                <a:gd name="connsiteY159-8132" fmla="*/ 69 h 759"/>
                <a:gd name="connsiteX160-8133" fmla="*/ 227 w 695"/>
                <a:gd name="connsiteY160-8134" fmla="*/ 58 h 759"/>
                <a:gd name="connsiteX161-8135" fmla="*/ 258 w 695"/>
                <a:gd name="connsiteY161-8136" fmla="*/ 48 h 759"/>
                <a:gd name="connsiteX162-8137" fmla="*/ 274 w 695"/>
                <a:gd name="connsiteY162-8138" fmla="*/ 42 h 759"/>
                <a:gd name="connsiteX163-8139" fmla="*/ 290 w 695"/>
                <a:gd name="connsiteY163-8140" fmla="*/ 37 h 759"/>
                <a:gd name="connsiteX164-8141" fmla="*/ 300 w 695"/>
                <a:gd name="connsiteY164-8142" fmla="*/ 37 h 759"/>
                <a:gd name="connsiteX165-8143" fmla="*/ 311 w 695"/>
                <a:gd name="connsiteY165-8144" fmla="*/ 32 h 759"/>
                <a:gd name="connsiteX166-8145" fmla="*/ 316 w 695"/>
                <a:gd name="connsiteY166-8146" fmla="*/ 27 h 759"/>
                <a:gd name="connsiteX167-8147" fmla="*/ 322 w 695"/>
                <a:gd name="connsiteY167-8148" fmla="*/ 21 h 759"/>
                <a:gd name="connsiteX168-8149" fmla="*/ 327 w 695"/>
                <a:gd name="connsiteY168-8150" fmla="*/ 16 h 759"/>
                <a:gd name="connsiteX169-8151" fmla="*/ 332 w 695"/>
                <a:gd name="connsiteY169-8152" fmla="*/ 11 h 759"/>
                <a:gd name="connsiteX170-8153" fmla="*/ 337 w 695"/>
                <a:gd name="connsiteY170-8154" fmla="*/ 6 h 759"/>
                <a:gd name="connsiteX171-8155" fmla="*/ 343 w 695"/>
                <a:gd name="connsiteY171-8156" fmla="*/ 0 h 759"/>
                <a:gd name="connsiteX172-8157" fmla="*/ 348 w 695"/>
                <a:gd name="connsiteY172-8158" fmla="*/ 0 h 759"/>
                <a:gd name="connsiteX173-8159" fmla="*/ 353 w 695"/>
                <a:gd name="connsiteY173-8160" fmla="*/ 0 h 759"/>
                <a:gd name="connsiteX174-8161" fmla="*/ 353 w 695"/>
                <a:gd name="connsiteY174-8162" fmla="*/ 0 h 759"/>
                <a:gd name="connsiteX0-8163" fmla="*/ 368 w 710"/>
                <a:gd name="connsiteY0-8164" fmla="*/ 0 h 759"/>
                <a:gd name="connsiteX1-8165" fmla="*/ 379 w 710"/>
                <a:gd name="connsiteY1-8166" fmla="*/ 0 h 759"/>
                <a:gd name="connsiteX2-8167" fmla="*/ 389 w 710"/>
                <a:gd name="connsiteY2-8168" fmla="*/ 6 h 759"/>
                <a:gd name="connsiteX3-8169" fmla="*/ 400 w 710"/>
                <a:gd name="connsiteY3-8170" fmla="*/ 11 h 759"/>
                <a:gd name="connsiteX4-8171" fmla="*/ 416 w 710"/>
                <a:gd name="connsiteY4-8172" fmla="*/ 21 h 759"/>
                <a:gd name="connsiteX5-8173" fmla="*/ 426 w 710"/>
                <a:gd name="connsiteY5-8174" fmla="*/ 32 h 759"/>
                <a:gd name="connsiteX6-8175" fmla="*/ 437 w 710"/>
                <a:gd name="connsiteY6-8176" fmla="*/ 37 h 759"/>
                <a:gd name="connsiteX7-8177" fmla="*/ 437 w 710"/>
                <a:gd name="connsiteY7-8178" fmla="*/ 42 h 759"/>
                <a:gd name="connsiteX8-8179" fmla="*/ 442 w 710"/>
                <a:gd name="connsiteY8-8180" fmla="*/ 42 h 759"/>
                <a:gd name="connsiteX9-8181" fmla="*/ 442 w 710"/>
                <a:gd name="connsiteY9-8182" fmla="*/ 48 h 759"/>
                <a:gd name="connsiteX10-8183" fmla="*/ 442 w 710"/>
                <a:gd name="connsiteY10-8184" fmla="*/ 48 h 759"/>
                <a:gd name="connsiteX11-8185" fmla="*/ 442 w 710"/>
                <a:gd name="connsiteY11-8186" fmla="*/ 53 h 759"/>
                <a:gd name="connsiteX12-8187" fmla="*/ 437 w 710"/>
                <a:gd name="connsiteY12-8188" fmla="*/ 58 h 759"/>
                <a:gd name="connsiteX13-8189" fmla="*/ 431 w 710"/>
                <a:gd name="connsiteY13-8190" fmla="*/ 63 h 759"/>
                <a:gd name="connsiteX14-8191" fmla="*/ 421 w 710"/>
                <a:gd name="connsiteY14-8192" fmla="*/ 69 h 759"/>
                <a:gd name="connsiteX15-8193" fmla="*/ 416 w 710"/>
                <a:gd name="connsiteY15-8194" fmla="*/ 74 h 759"/>
                <a:gd name="connsiteX16-8195" fmla="*/ 410 w 710"/>
                <a:gd name="connsiteY16-8196" fmla="*/ 79 h 759"/>
                <a:gd name="connsiteX17-8197" fmla="*/ 410 w 710"/>
                <a:gd name="connsiteY17-8198" fmla="*/ 90 h 759"/>
                <a:gd name="connsiteX18-8199" fmla="*/ 405 w 710"/>
                <a:gd name="connsiteY18-8200" fmla="*/ 100 h 759"/>
                <a:gd name="connsiteX19-8201" fmla="*/ 400 w 710"/>
                <a:gd name="connsiteY19-8202" fmla="*/ 116 h 759"/>
                <a:gd name="connsiteX20-8203" fmla="*/ 394 w 710"/>
                <a:gd name="connsiteY20-8204" fmla="*/ 137 h 759"/>
                <a:gd name="connsiteX21-8205" fmla="*/ 389 w 710"/>
                <a:gd name="connsiteY21-8206" fmla="*/ 158 h 759"/>
                <a:gd name="connsiteX22-8207" fmla="*/ 389 w 710"/>
                <a:gd name="connsiteY22-8208" fmla="*/ 179 h 759"/>
                <a:gd name="connsiteX23-8209" fmla="*/ 384 w 710"/>
                <a:gd name="connsiteY23-8210" fmla="*/ 206 h 759"/>
                <a:gd name="connsiteX24-8211" fmla="*/ 379 w 710"/>
                <a:gd name="connsiteY24-8212" fmla="*/ 227 h 759"/>
                <a:gd name="connsiteX25-8213" fmla="*/ 379 w 710"/>
                <a:gd name="connsiteY25-8214" fmla="*/ 248 h 759"/>
                <a:gd name="connsiteX26-8215" fmla="*/ 373 w 710"/>
                <a:gd name="connsiteY26-8216" fmla="*/ 264 h 759"/>
                <a:gd name="connsiteX27-8217" fmla="*/ 373 w 710"/>
                <a:gd name="connsiteY27-8218" fmla="*/ 285 h 759"/>
                <a:gd name="connsiteX28-8219" fmla="*/ 368 w 710"/>
                <a:gd name="connsiteY28-8220" fmla="*/ 300 h 759"/>
                <a:gd name="connsiteX29-8221" fmla="*/ 368 w 710"/>
                <a:gd name="connsiteY29-8222" fmla="*/ 311 h 759"/>
                <a:gd name="connsiteX30-8223" fmla="*/ 368 w 710"/>
                <a:gd name="connsiteY30-8224" fmla="*/ 322 h 759"/>
                <a:gd name="connsiteX31-8225" fmla="*/ 368 w 710"/>
                <a:gd name="connsiteY31-8226" fmla="*/ 343 h 759"/>
                <a:gd name="connsiteX32-8227" fmla="*/ 373 w 710"/>
                <a:gd name="connsiteY32-8228" fmla="*/ 369 h 759"/>
                <a:gd name="connsiteX33-8229" fmla="*/ 379 w 710"/>
                <a:gd name="connsiteY33-8230" fmla="*/ 411 h 759"/>
                <a:gd name="connsiteX34-8231" fmla="*/ 379 w 710"/>
                <a:gd name="connsiteY34-8232" fmla="*/ 437 h 759"/>
                <a:gd name="connsiteX35-8233" fmla="*/ 384 w 710"/>
                <a:gd name="connsiteY35-8234" fmla="*/ 464 h 759"/>
                <a:gd name="connsiteX36-8235" fmla="*/ 394 w 710"/>
                <a:gd name="connsiteY36-8236" fmla="*/ 490 h 759"/>
                <a:gd name="connsiteX37-8237" fmla="*/ 400 w 710"/>
                <a:gd name="connsiteY37-8238" fmla="*/ 506 h 759"/>
                <a:gd name="connsiteX38-8239" fmla="*/ 405 w 710"/>
                <a:gd name="connsiteY38-8240" fmla="*/ 516 h 759"/>
                <a:gd name="connsiteX39-8241" fmla="*/ 421 w 710"/>
                <a:gd name="connsiteY39-8242" fmla="*/ 543 h 759"/>
                <a:gd name="connsiteX40-8243" fmla="*/ 437 w 710"/>
                <a:gd name="connsiteY40-8244" fmla="*/ 564 h 759"/>
                <a:gd name="connsiteX41-8245" fmla="*/ 452 w 710"/>
                <a:gd name="connsiteY41-8246" fmla="*/ 585 h 759"/>
                <a:gd name="connsiteX42-8247" fmla="*/ 463 w 710"/>
                <a:gd name="connsiteY42-8248" fmla="*/ 595 h 759"/>
                <a:gd name="connsiteX43-8249" fmla="*/ 473 w 710"/>
                <a:gd name="connsiteY43-8250" fmla="*/ 601 h 759"/>
                <a:gd name="connsiteX44-8251" fmla="*/ 495 w 710"/>
                <a:gd name="connsiteY44-8252" fmla="*/ 622 h 759"/>
                <a:gd name="connsiteX45-8253" fmla="*/ 516 w 710"/>
                <a:gd name="connsiteY45-8254" fmla="*/ 632 h 759"/>
                <a:gd name="connsiteX46-8255" fmla="*/ 537 w 710"/>
                <a:gd name="connsiteY46-8256" fmla="*/ 648 h 759"/>
                <a:gd name="connsiteX47-8257" fmla="*/ 563 w 710"/>
                <a:gd name="connsiteY47-8258" fmla="*/ 659 h 759"/>
                <a:gd name="connsiteX48-8259" fmla="*/ 574 w 710"/>
                <a:gd name="connsiteY48-8260" fmla="*/ 664 h 759"/>
                <a:gd name="connsiteX49-8261" fmla="*/ 584 w 710"/>
                <a:gd name="connsiteY49-8262" fmla="*/ 669 h 759"/>
                <a:gd name="connsiteX50-8263" fmla="*/ 595 w 710"/>
                <a:gd name="connsiteY50-8264" fmla="*/ 669 h 759"/>
                <a:gd name="connsiteX51-8265" fmla="*/ 605 w 710"/>
                <a:gd name="connsiteY51-8266" fmla="*/ 674 h 759"/>
                <a:gd name="connsiteX52-8267" fmla="*/ 610 w 710"/>
                <a:gd name="connsiteY52-8268" fmla="*/ 674 h 759"/>
                <a:gd name="connsiteX53-8269" fmla="*/ 616 w 710"/>
                <a:gd name="connsiteY53-8270" fmla="*/ 674 h 759"/>
                <a:gd name="connsiteX54-8271" fmla="*/ 626 w 710"/>
                <a:gd name="connsiteY54-8272" fmla="*/ 674 h 759"/>
                <a:gd name="connsiteX55-8273" fmla="*/ 631 w 710"/>
                <a:gd name="connsiteY55-8274" fmla="*/ 669 h 759"/>
                <a:gd name="connsiteX56-8275" fmla="*/ 631 w 710"/>
                <a:gd name="connsiteY56-8276" fmla="*/ 664 h 759"/>
                <a:gd name="connsiteX57-8277" fmla="*/ 637 w 710"/>
                <a:gd name="connsiteY57-8278" fmla="*/ 659 h 759"/>
                <a:gd name="connsiteX58-8279" fmla="*/ 642 w 710"/>
                <a:gd name="connsiteY58-8280" fmla="*/ 653 h 759"/>
                <a:gd name="connsiteX59-8281" fmla="*/ 642 w 710"/>
                <a:gd name="connsiteY59-8282" fmla="*/ 643 h 759"/>
                <a:gd name="connsiteX60-8283" fmla="*/ 647 w 710"/>
                <a:gd name="connsiteY60-8284" fmla="*/ 627 h 759"/>
                <a:gd name="connsiteX61-8285" fmla="*/ 653 w 710"/>
                <a:gd name="connsiteY61-8286" fmla="*/ 611 h 759"/>
                <a:gd name="connsiteX62-8287" fmla="*/ 658 w 710"/>
                <a:gd name="connsiteY62-8288" fmla="*/ 595 h 759"/>
                <a:gd name="connsiteX63-8289" fmla="*/ 658 w 710"/>
                <a:gd name="connsiteY63-8290" fmla="*/ 580 h 759"/>
                <a:gd name="connsiteX64-8291" fmla="*/ 663 w 710"/>
                <a:gd name="connsiteY64-8292" fmla="*/ 564 h 759"/>
                <a:gd name="connsiteX65-8293" fmla="*/ 668 w 710"/>
                <a:gd name="connsiteY65-8294" fmla="*/ 553 h 759"/>
                <a:gd name="connsiteX66-8295" fmla="*/ 674 w 710"/>
                <a:gd name="connsiteY66-8296" fmla="*/ 543 h 759"/>
                <a:gd name="connsiteX67-8297" fmla="*/ 674 w 710"/>
                <a:gd name="connsiteY67-8298" fmla="*/ 538 h 759"/>
                <a:gd name="connsiteX68-8299" fmla="*/ 679 w 710"/>
                <a:gd name="connsiteY68-8300" fmla="*/ 527 h 759"/>
                <a:gd name="connsiteX69-8301" fmla="*/ 679 w 710"/>
                <a:gd name="connsiteY69-8302" fmla="*/ 527 h 759"/>
                <a:gd name="connsiteX70-8303" fmla="*/ 684 w 710"/>
                <a:gd name="connsiteY70-8304" fmla="*/ 527 h 759"/>
                <a:gd name="connsiteX71-8305" fmla="*/ 684 w 710"/>
                <a:gd name="connsiteY71-8306" fmla="*/ 527 h 759"/>
                <a:gd name="connsiteX72-8307" fmla="*/ 684 w 710"/>
                <a:gd name="connsiteY72-8308" fmla="*/ 532 h 759"/>
                <a:gd name="connsiteX73-8309" fmla="*/ 684 w 710"/>
                <a:gd name="connsiteY73-8310" fmla="*/ 538 h 759"/>
                <a:gd name="connsiteX74-8311" fmla="*/ 689 w 710"/>
                <a:gd name="connsiteY74-8312" fmla="*/ 543 h 759"/>
                <a:gd name="connsiteX75-8313" fmla="*/ 689 w 710"/>
                <a:gd name="connsiteY75-8314" fmla="*/ 559 h 759"/>
                <a:gd name="connsiteX76-8315" fmla="*/ 689 w 710"/>
                <a:gd name="connsiteY76-8316" fmla="*/ 569 h 759"/>
                <a:gd name="connsiteX77-8317" fmla="*/ 689 w 710"/>
                <a:gd name="connsiteY77-8318" fmla="*/ 585 h 759"/>
                <a:gd name="connsiteX78-8319" fmla="*/ 689 w 710"/>
                <a:gd name="connsiteY78-8320" fmla="*/ 601 h 759"/>
                <a:gd name="connsiteX79-8321" fmla="*/ 689 w 710"/>
                <a:gd name="connsiteY79-8322" fmla="*/ 622 h 759"/>
                <a:gd name="connsiteX80-8323" fmla="*/ 689 w 710"/>
                <a:gd name="connsiteY80-8324" fmla="*/ 638 h 759"/>
                <a:gd name="connsiteX81-8325" fmla="*/ 689 w 710"/>
                <a:gd name="connsiteY81-8326" fmla="*/ 653 h 759"/>
                <a:gd name="connsiteX82-8327" fmla="*/ 695 w 710"/>
                <a:gd name="connsiteY82-8328" fmla="*/ 669 h 759"/>
                <a:gd name="connsiteX83-8329" fmla="*/ 695 w 710"/>
                <a:gd name="connsiteY83-8330" fmla="*/ 685 h 759"/>
                <a:gd name="connsiteX84-8331" fmla="*/ 700 w 710"/>
                <a:gd name="connsiteY84-8332" fmla="*/ 696 h 759"/>
                <a:gd name="connsiteX85-8333" fmla="*/ 700 w 710"/>
                <a:gd name="connsiteY85-8334" fmla="*/ 706 h 759"/>
                <a:gd name="connsiteX86-8335" fmla="*/ 705 w 710"/>
                <a:gd name="connsiteY86-8336" fmla="*/ 717 h 759"/>
                <a:gd name="connsiteX87-8337" fmla="*/ 705 w 710"/>
                <a:gd name="connsiteY87-8338" fmla="*/ 722 h 759"/>
                <a:gd name="connsiteX88-8339" fmla="*/ 710 w 710"/>
                <a:gd name="connsiteY88-8340" fmla="*/ 732 h 759"/>
                <a:gd name="connsiteX89-8341" fmla="*/ 710 w 710"/>
                <a:gd name="connsiteY89-8342" fmla="*/ 738 h 759"/>
                <a:gd name="connsiteX90-8343" fmla="*/ 710 w 710"/>
                <a:gd name="connsiteY90-8344" fmla="*/ 743 h 759"/>
                <a:gd name="connsiteX91-8345" fmla="*/ 710 w 710"/>
                <a:gd name="connsiteY91-8346" fmla="*/ 748 h 759"/>
                <a:gd name="connsiteX92-8347" fmla="*/ 705 w 710"/>
                <a:gd name="connsiteY92-8348" fmla="*/ 753 h 759"/>
                <a:gd name="connsiteX93-8349" fmla="*/ 700 w 710"/>
                <a:gd name="connsiteY93-8350" fmla="*/ 759 h 759"/>
                <a:gd name="connsiteX94-8351" fmla="*/ 689 w 710"/>
                <a:gd name="connsiteY94-8352" fmla="*/ 759 h 759"/>
                <a:gd name="connsiteX95-8353" fmla="*/ 679 w 710"/>
                <a:gd name="connsiteY95-8354" fmla="*/ 759 h 759"/>
                <a:gd name="connsiteX96-8355" fmla="*/ 663 w 710"/>
                <a:gd name="connsiteY96-8356" fmla="*/ 759 h 759"/>
                <a:gd name="connsiteX97-8357" fmla="*/ 647 w 710"/>
                <a:gd name="connsiteY97-8358" fmla="*/ 753 h 759"/>
                <a:gd name="connsiteX98-8359" fmla="*/ 626 w 710"/>
                <a:gd name="connsiteY98-8360" fmla="*/ 753 h 759"/>
                <a:gd name="connsiteX99-8361" fmla="*/ 605 w 710"/>
                <a:gd name="connsiteY99-8362" fmla="*/ 748 h 759"/>
                <a:gd name="connsiteX100-8363" fmla="*/ 584 w 710"/>
                <a:gd name="connsiteY100-8364" fmla="*/ 743 h 759"/>
                <a:gd name="connsiteX101-8365" fmla="*/ 574 w 710"/>
                <a:gd name="connsiteY101-8366" fmla="*/ 738 h 759"/>
                <a:gd name="connsiteX102-8367" fmla="*/ 563 w 710"/>
                <a:gd name="connsiteY102-8368" fmla="*/ 732 h 759"/>
                <a:gd name="connsiteX103-8369" fmla="*/ 547 w 710"/>
                <a:gd name="connsiteY103-8370" fmla="*/ 727 h 759"/>
                <a:gd name="connsiteX104-8371" fmla="*/ 537 w 710"/>
                <a:gd name="connsiteY104-8372" fmla="*/ 722 h 759"/>
                <a:gd name="connsiteX105-8373" fmla="*/ 521 w 710"/>
                <a:gd name="connsiteY105-8374" fmla="*/ 717 h 759"/>
                <a:gd name="connsiteX106-8375" fmla="*/ 505 w 710"/>
                <a:gd name="connsiteY106-8376" fmla="*/ 706 h 759"/>
                <a:gd name="connsiteX107-8377" fmla="*/ 495 w 710"/>
                <a:gd name="connsiteY107-8378" fmla="*/ 696 h 759"/>
                <a:gd name="connsiteX108-8379" fmla="*/ 479 w 710"/>
                <a:gd name="connsiteY108-8380" fmla="*/ 685 h 759"/>
                <a:gd name="connsiteX109-8381" fmla="*/ 447 w 710"/>
                <a:gd name="connsiteY109-8382" fmla="*/ 659 h 759"/>
                <a:gd name="connsiteX110-8383" fmla="*/ 421 w 710"/>
                <a:gd name="connsiteY110-8384" fmla="*/ 632 h 759"/>
                <a:gd name="connsiteX111-8385" fmla="*/ 410 w 710"/>
                <a:gd name="connsiteY111-8386" fmla="*/ 622 h 759"/>
                <a:gd name="connsiteX112-8387" fmla="*/ 400 w 710"/>
                <a:gd name="connsiteY112-8388" fmla="*/ 606 h 759"/>
                <a:gd name="connsiteX113-8389" fmla="*/ 389 w 710"/>
                <a:gd name="connsiteY113-8390" fmla="*/ 590 h 759"/>
                <a:gd name="connsiteX114-8391" fmla="*/ 379 w 710"/>
                <a:gd name="connsiteY114-8392" fmla="*/ 574 h 759"/>
                <a:gd name="connsiteX115-8393" fmla="*/ 373 w 710"/>
                <a:gd name="connsiteY115-8394" fmla="*/ 559 h 759"/>
                <a:gd name="connsiteX116-8395" fmla="*/ 363 w 710"/>
                <a:gd name="connsiteY116-8396" fmla="*/ 543 h 759"/>
                <a:gd name="connsiteX117-8397" fmla="*/ 358 w 710"/>
                <a:gd name="connsiteY117-8398" fmla="*/ 527 h 759"/>
                <a:gd name="connsiteX118-8399" fmla="*/ 347 w 710"/>
                <a:gd name="connsiteY118-8400" fmla="*/ 511 h 759"/>
                <a:gd name="connsiteX119-8401" fmla="*/ 342 w 710"/>
                <a:gd name="connsiteY119-8402" fmla="*/ 501 h 759"/>
                <a:gd name="connsiteX120-8403" fmla="*/ 342 w 710"/>
                <a:gd name="connsiteY120-8404" fmla="*/ 485 h 759"/>
                <a:gd name="connsiteX121-8405" fmla="*/ 337 w 710"/>
                <a:gd name="connsiteY121-8406" fmla="*/ 469 h 759"/>
                <a:gd name="connsiteX122-8407" fmla="*/ 337 w 710"/>
                <a:gd name="connsiteY122-8408" fmla="*/ 453 h 759"/>
                <a:gd name="connsiteX123-8409" fmla="*/ 331 w 710"/>
                <a:gd name="connsiteY123-8410" fmla="*/ 422 h 759"/>
                <a:gd name="connsiteX124-8411" fmla="*/ 326 w 710"/>
                <a:gd name="connsiteY124-8412" fmla="*/ 385 h 759"/>
                <a:gd name="connsiteX125-8413" fmla="*/ 326 w 710"/>
                <a:gd name="connsiteY125-8414" fmla="*/ 353 h 759"/>
                <a:gd name="connsiteX126-8415" fmla="*/ 326 w 710"/>
                <a:gd name="connsiteY126-8416" fmla="*/ 316 h 759"/>
                <a:gd name="connsiteX127-8417" fmla="*/ 326 w 710"/>
                <a:gd name="connsiteY127-8418" fmla="*/ 279 h 759"/>
                <a:gd name="connsiteX128-8419" fmla="*/ 326 w 710"/>
                <a:gd name="connsiteY128-8420" fmla="*/ 243 h 759"/>
                <a:gd name="connsiteX129-8421" fmla="*/ 331 w 710"/>
                <a:gd name="connsiteY129-8422" fmla="*/ 200 h 759"/>
                <a:gd name="connsiteX130-8423" fmla="*/ 337 w 710"/>
                <a:gd name="connsiteY130-8424" fmla="*/ 158 h 759"/>
                <a:gd name="connsiteX131-8425" fmla="*/ 337 w 710"/>
                <a:gd name="connsiteY131-8426" fmla="*/ 142 h 759"/>
                <a:gd name="connsiteX132-8427" fmla="*/ 337 w 710"/>
                <a:gd name="connsiteY132-8428" fmla="*/ 127 h 759"/>
                <a:gd name="connsiteX133-8429" fmla="*/ 337 w 710"/>
                <a:gd name="connsiteY133-8430" fmla="*/ 111 h 759"/>
                <a:gd name="connsiteX134-8431" fmla="*/ 342 w 710"/>
                <a:gd name="connsiteY134-8432" fmla="*/ 100 h 759"/>
                <a:gd name="connsiteX135-8433" fmla="*/ 342 w 710"/>
                <a:gd name="connsiteY135-8434" fmla="*/ 90 h 759"/>
                <a:gd name="connsiteX136-8435" fmla="*/ 342 w 710"/>
                <a:gd name="connsiteY136-8436" fmla="*/ 85 h 759"/>
                <a:gd name="connsiteX137-8437" fmla="*/ 342 w 710"/>
                <a:gd name="connsiteY137-8438" fmla="*/ 79 h 759"/>
                <a:gd name="connsiteX138-8439" fmla="*/ 337 w 710"/>
                <a:gd name="connsiteY138-8440" fmla="*/ 74 h 759"/>
                <a:gd name="connsiteX139-8441" fmla="*/ 337 w 710"/>
                <a:gd name="connsiteY139-8442" fmla="*/ 74 h 759"/>
                <a:gd name="connsiteX140-8443" fmla="*/ 331 w 710"/>
                <a:gd name="connsiteY140-8444" fmla="*/ 74 h 759"/>
                <a:gd name="connsiteX141-8445" fmla="*/ 326 w 710"/>
                <a:gd name="connsiteY141-8446" fmla="*/ 74 h 759"/>
                <a:gd name="connsiteX142-8447" fmla="*/ 315 w 710"/>
                <a:gd name="connsiteY142-8448" fmla="*/ 79 h 759"/>
                <a:gd name="connsiteX143-8449" fmla="*/ 305 w 710"/>
                <a:gd name="connsiteY143-8450" fmla="*/ 79 h 759"/>
                <a:gd name="connsiteX144-8451" fmla="*/ 289 w 710"/>
                <a:gd name="connsiteY144-8452" fmla="*/ 85 h 759"/>
                <a:gd name="connsiteX145-8453" fmla="*/ 273 w 710"/>
                <a:gd name="connsiteY145-8454" fmla="*/ 90 h 759"/>
                <a:gd name="connsiteX146-8455" fmla="*/ 257 w 710"/>
                <a:gd name="connsiteY146-8456" fmla="*/ 95 h 759"/>
                <a:gd name="connsiteX147-8457" fmla="*/ 221 w 710"/>
                <a:gd name="connsiteY147-8458" fmla="*/ 106 h 759"/>
                <a:gd name="connsiteX148-8459" fmla="*/ 184 w 710"/>
                <a:gd name="connsiteY148-8460" fmla="*/ 116 h 759"/>
                <a:gd name="connsiteX149-8461" fmla="*/ 147 w 710"/>
                <a:gd name="connsiteY149-8462" fmla="*/ 127 h 759"/>
                <a:gd name="connsiteX150-8463" fmla="*/ 110 w 710"/>
                <a:gd name="connsiteY150-8464" fmla="*/ 137 h 759"/>
                <a:gd name="connsiteX151-8465" fmla="*/ 89 w 710"/>
                <a:gd name="connsiteY151-8466" fmla="*/ 142 h 759"/>
                <a:gd name="connsiteX152-8467" fmla="*/ 47 w 710"/>
                <a:gd name="connsiteY152-8468" fmla="*/ 148 h 759"/>
                <a:gd name="connsiteX153-8469" fmla="*/ 26 w 710"/>
                <a:gd name="connsiteY153-8470" fmla="*/ 153 h 759"/>
                <a:gd name="connsiteX154-8471" fmla="*/ 15 w 710"/>
                <a:gd name="connsiteY154-8472" fmla="*/ 153 h 759"/>
                <a:gd name="connsiteX155-8473" fmla="*/ 115 w 710"/>
                <a:gd name="connsiteY155-8474" fmla="*/ 85 h 759"/>
                <a:gd name="connsiteX156-8475" fmla="*/ 136 w 710"/>
                <a:gd name="connsiteY156-8476" fmla="*/ 85 h 759"/>
                <a:gd name="connsiteX157-8477" fmla="*/ 173 w 710"/>
                <a:gd name="connsiteY157-8478" fmla="*/ 74 h 759"/>
                <a:gd name="connsiteX158-8479" fmla="*/ 210 w 710"/>
                <a:gd name="connsiteY158-8480" fmla="*/ 69 h 759"/>
                <a:gd name="connsiteX159-8481" fmla="*/ 242 w 710"/>
                <a:gd name="connsiteY159-8482" fmla="*/ 58 h 759"/>
                <a:gd name="connsiteX160-8483" fmla="*/ 273 w 710"/>
                <a:gd name="connsiteY160-8484" fmla="*/ 48 h 759"/>
                <a:gd name="connsiteX161-8485" fmla="*/ 289 w 710"/>
                <a:gd name="connsiteY161-8486" fmla="*/ 42 h 759"/>
                <a:gd name="connsiteX162-8487" fmla="*/ 305 w 710"/>
                <a:gd name="connsiteY162-8488" fmla="*/ 37 h 759"/>
                <a:gd name="connsiteX163-8489" fmla="*/ 315 w 710"/>
                <a:gd name="connsiteY163-8490" fmla="*/ 37 h 759"/>
                <a:gd name="connsiteX164-8491" fmla="*/ 326 w 710"/>
                <a:gd name="connsiteY164-8492" fmla="*/ 32 h 759"/>
                <a:gd name="connsiteX165-8493" fmla="*/ 331 w 710"/>
                <a:gd name="connsiteY165-8494" fmla="*/ 27 h 759"/>
                <a:gd name="connsiteX166-8495" fmla="*/ 337 w 710"/>
                <a:gd name="connsiteY166-8496" fmla="*/ 21 h 759"/>
                <a:gd name="connsiteX167-8497" fmla="*/ 342 w 710"/>
                <a:gd name="connsiteY167-8498" fmla="*/ 16 h 759"/>
                <a:gd name="connsiteX168-8499" fmla="*/ 347 w 710"/>
                <a:gd name="connsiteY168-8500" fmla="*/ 11 h 759"/>
                <a:gd name="connsiteX169-8501" fmla="*/ 352 w 710"/>
                <a:gd name="connsiteY169-8502" fmla="*/ 6 h 759"/>
                <a:gd name="connsiteX170-8503" fmla="*/ 358 w 710"/>
                <a:gd name="connsiteY170-8504" fmla="*/ 0 h 759"/>
                <a:gd name="connsiteX171-8505" fmla="*/ 363 w 710"/>
                <a:gd name="connsiteY171-8506" fmla="*/ 0 h 759"/>
                <a:gd name="connsiteX172-8507" fmla="*/ 368 w 710"/>
                <a:gd name="connsiteY172-8508" fmla="*/ 0 h 759"/>
                <a:gd name="connsiteX173-8509" fmla="*/ 368 w 710"/>
                <a:gd name="connsiteY173-8510" fmla="*/ 0 h 759"/>
                <a:gd name="connsiteX0-8511" fmla="*/ 353 w 695"/>
                <a:gd name="connsiteY0-8512" fmla="*/ 0 h 759"/>
                <a:gd name="connsiteX1-8513" fmla="*/ 364 w 695"/>
                <a:gd name="connsiteY1-8514" fmla="*/ 0 h 759"/>
                <a:gd name="connsiteX2-8515" fmla="*/ 374 w 695"/>
                <a:gd name="connsiteY2-8516" fmla="*/ 6 h 759"/>
                <a:gd name="connsiteX3-8517" fmla="*/ 385 w 695"/>
                <a:gd name="connsiteY3-8518" fmla="*/ 11 h 759"/>
                <a:gd name="connsiteX4-8519" fmla="*/ 401 w 695"/>
                <a:gd name="connsiteY4-8520" fmla="*/ 21 h 759"/>
                <a:gd name="connsiteX5-8521" fmla="*/ 411 w 695"/>
                <a:gd name="connsiteY5-8522" fmla="*/ 32 h 759"/>
                <a:gd name="connsiteX6-8523" fmla="*/ 422 w 695"/>
                <a:gd name="connsiteY6-8524" fmla="*/ 37 h 759"/>
                <a:gd name="connsiteX7-8525" fmla="*/ 422 w 695"/>
                <a:gd name="connsiteY7-8526" fmla="*/ 42 h 759"/>
                <a:gd name="connsiteX8-8527" fmla="*/ 427 w 695"/>
                <a:gd name="connsiteY8-8528" fmla="*/ 42 h 759"/>
                <a:gd name="connsiteX9-8529" fmla="*/ 427 w 695"/>
                <a:gd name="connsiteY9-8530" fmla="*/ 48 h 759"/>
                <a:gd name="connsiteX10-8531" fmla="*/ 427 w 695"/>
                <a:gd name="connsiteY10-8532" fmla="*/ 48 h 759"/>
                <a:gd name="connsiteX11-8533" fmla="*/ 427 w 695"/>
                <a:gd name="connsiteY11-8534" fmla="*/ 53 h 759"/>
                <a:gd name="connsiteX12-8535" fmla="*/ 422 w 695"/>
                <a:gd name="connsiteY12-8536" fmla="*/ 58 h 759"/>
                <a:gd name="connsiteX13-8537" fmla="*/ 416 w 695"/>
                <a:gd name="connsiteY13-8538" fmla="*/ 63 h 759"/>
                <a:gd name="connsiteX14-8539" fmla="*/ 406 w 695"/>
                <a:gd name="connsiteY14-8540" fmla="*/ 69 h 759"/>
                <a:gd name="connsiteX15-8541" fmla="*/ 401 w 695"/>
                <a:gd name="connsiteY15-8542" fmla="*/ 74 h 759"/>
                <a:gd name="connsiteX16-8543" fmla="*/ 395 w 695"/>
                <a:gd name="connsiteY16-8544" fmla="*/ 79 h 759"/>
                <a:gd name="connsiteX17-8545" fmla="*/ 395 w 695"/>
                <a:gd name="connsiteY17-8546" fmla="*/ 90 h 759"/>
                <a:gd name="connsiteX18-8547" fmla="*/ 390 w 695"/>
                <a:gd name="connsiteY18-8548" fmla="*/ 100 h 759"/>
                <a:gd name="connsiteX19-8549" fmla="*/ 385 w 695"/>
                <a:gd name="connsiteY19-8550" fmla="*/ 116 h 759"/>
                <a:gd name="connsiteX20-8551" fmla="*/ 379 w 695"/>
                <a:gd name="connsiteY20-8552" fmla="*/ 137 h 759"/>
                <a:gd name="connsiteX21-8553" fmla="*/ 374 w 695"/>
                <a:gd name="connsiteY21-8554" fmla="*/ 158 h 759"/>
                <a:gd name="connsiteX22-8555" fmla="*/ 374 w 695"/>
                <a:gd name="connsiteY22-8556" fmla="*/ 179 h 759"/>
                <a:gd name="connsiteX23-8557" fmla="*/ 369 w 695"/>
                <a:gd name="connsiteY23-8558" fmla="*/ 206 h 759"/>
                <a:gd name="connsiteX24-8559" fmla="*/ 364 w 695"/>
                <a:gd name="connsiteY24-8560" fmla="*/ 227 h 759"/>
                <a:gd name="connsiteX25-8561" fmla="*/ 364 w 695"/>
                <a:gd name="connsiteY25-8562" fmla="*/ 248 h 759"/>
                <a:gd name="connsiteX26-8563" fmla="*/ 358 w 695"/>
                <a:gd name="connsiteY26-8564" fmla="*/ 264 h 759"/>
                <a:gd name="connsiteX27-8565" fmla="*/ 358 w 695"/>
                <a:gd name="connsiteY27-8566" fmla="*/ 285 h 759"/>
                <a:gd name="connsiteX28-8567" fmla="*/ 353 w 695"/>
                <a:gd name="connsiteY28-8568" fmla="*/ 300 h 759"/>
                <a:gd name="connsiteX29-8569" fmla="*/ 353 w 695"/>
                <a:gd name="connsiteY29-8570" fmla="*/ 311 h 759"/>
                <a:gd name="connsiteX30-8571" fmla="*/ 353 w 695"/>
                <a:gd name="connsiteY30-8572" fmla="*/ 322 h 759"/>
                <a:gd name="connsiteX31-8573" fmla="*/ 353 w 695"/>
                <a:gd name="connsiteY31-8574" fmla="*/ 343 h 759"/>
                <a:gd name="connsiteX32-8575" fmla="*/ 358 w 695"/>
                <a:gd name="connsiteY32-8576" fmla="*/ 369 h 759"/>
                <a:gd name="connsiteX33-8577" fmla="*/ 364 w 695"/>
                <a:gd name="connsiteY33-8578" fmla="*/ 411 h 759"/>
                <a:gd name="connsiteX34-8579" fmla="*/ 364 w 695"/>
                <a:gd name="connsiteY34-8580" fmla="*/ 437 h 759"/>
                <a:gd name="connsiteX35-8581" fmla="*/ 369 w 695"/>
                <a:gd name="connsiteY35-8582" fmla="*/ 464 h 759"/>
                <a:gd name="connsiteX36-8583" fmla="*/ 379 w 695"/>
                <a:gd name="connsiteY36-8584" fmla="*/ 490 h 759"/>
                <a:gd name="connsiteX37-8585" fmla="*/ 385 w 695"/>
                <a:gd name="connsiteY37-8586" fmla="*/ 506 h 759"/>
                <a:gd name="connsiteX38-8587" fmla="*/ 390 w 695"/>
                <a:gd name="connsiteY38-8588" fmla="*/ 516 h 759"/>
                <a:gd name="connsiteX39-8589" fmla="*/ 406 w 695"/>
                <a:gd name="connsiteY39-8590" fmla="*/ 543 h 759"/>
                <a:gd name="connsiteX40-8591" fmla="*/ 422 w 695"/>
                <a:gd name="connsiteY40-8592" fmla="*/ 564 h 759"/>
                <a:gd name="connsiteX41-8593" fmla="*/ 437 w 695"/>
                <a:gd name="connsiteY41-8594" fmla="*/ 585 h 759"/>
                <a:gd name="connsiteX42-8595" fmla="*/ 448 w 695"/>
                <a:gd name="connsiteY42-8596" fmla="*/ 595 h 759"/>
                <a:gd name="connsiteX43-8597" fmla="*/ 458 w 695"/>
                <a:gd name="connsiteY43-8598" fmla="*/ 601 h 759"/>
                <a:gd name="connsiteX44-8599" fmla="*/ 480 w 695"/>
                <a:gd name="connsiteY44-8600" fmla="*/ 622 h 759"/>
                <a:gd name="connsiteX45-8601" fmla="*/ 501 w 695"/>
                <a:gd name="connsiteY45-8602" fmla="*/ 632 h 759"/>
                <a:gd name="connsiteX46-8603" fmla="*/ 522 w 695"/>
                <a:gd name="connsiteY46-8604" fmla="*/ 648 h 759"/>
                <a:gd name="connsiteX47-8605" fmla="*/ 548 w 695"/>
                <a:gd name="connsiteY47-8606" fmla="*/ 659 h 759"/>
                <a:gd name="connsiteX48-8607" fmla="*/ 559 w 695"/>
                <a:gd name="connsiteY48-8608" fmla="*/ 664 h 759"/>
                <a:gd name="connsiteX49-8609" fmla="*/ 569 w 695"/>
                <a:gd name="connsiteY49-8610" fmla="*/ 669 h 759"/>
                <a:gd name="connsiteX50-8611" fmla="*/ 580 w 695"/>
                <a:gd name="connsiteY50-8612" fmla="*/ 669 h 759"/>
                <a:gd name="connsiteX51-8613" fmla="*/ 590 w 695"/>
                <a:gd name="connsiteY51-8614" fmla="*/ 674 h 759"/>
                <a:gd name="connsiteX52-8615" fmla="*/ 595 w 695"/>
                <a:gd name="connsiteY52-8616" fmla="*/ 674 h 759"/>
                <a:gd name="connsiteX53-8617" fmla="*/ 601 w 695"/>
                <a:gd name="connsiteY53-8618" fmla="*/ 674 h 759"/>
                <a:gd name="connsiteX54-8619" fmla="*/ 611 w 695"/>
                <a:gd name="connsiteY54-8620" fmla="*/ 674 h 759"/>
                <a:gd name="connsiteX55-8621" fmla="*/ 616 w 695"/>
                <a:gd name="connsiteY55-8622" fmla="*/ 669 h 759"/>
                <a:gd name="connsiteX56-8623" fmla="*/ 616 w 695"/>
                <a:gd name="connsiteY56-8624" fmla="*/ 664 h 759"/>
                <a:gd name="connsiteX57-8625" fmla="*/ 622 w 695"/>
                <a:gd name="connsiteY57-8626" fmla="*/ 659 h 759"/>
                <a:gd name="connsiteX58-8627" fmla="*/ 627 w 695"/>
                <a:gd name="connsiteY58-8628" fmla="*/ 653 h 759"/>
                <a:gd name="connsiteX59-8629" fmla="*/ 627 w 695"/>
                <a:gd name="connsiteY59-8630" fmla="*/ 643 h 759"/>
                <a:gd name="connsiteX60-8631" fmla="*/ 632 w 695"/>
                <a:gd name="connsiteY60-8632" fmla="*/ 627 h 759"/>
                <a:gd name="connsiteX61-8633" fmla="*/ 638 w 695"/>
                <a:gd name="connsiteY61-8634" fmla="*/ 611 h 759"/>
                <a:gd name="connsiteX62-8635" fmla="*/ 643 w 695"/>
                <a:gd name="connsiteY62-8636" fmla="*/ 595 h 759"/>
                <a:gd name="connsiteX63-8637" fmla="*/ 643 w 695"/>
                <a:gd name="connsiteY63-8638" fmla="*/ 580 h 759"/>
                <a:gd name="connsiteX64-8639" fmla="*/ 648 w 695"/>
                <a:gd name="connsiteY64-8640" fmla="*/ 564 h 759"/>
                <a:gd name="connsiteX65-8641" fmla="*/ 653 w 695"/>
                <a:gd name="connsiteY65-8642" fmla="*/ 553 h 759"/>
                <a:gd name="connsiteX66-8643" fmla="*/ 659 w 695"/>
                <a:gd name="connsiteY66-8644" fmla="*/ 543 h 759"/>
                <a:gd name="connsiteX67-8645" fmla="*/ 659 w 695"/>
                <a:gd name="connsiteY67-8646" fmla="*/ 538 h 759"/>
                <a:gd name="connsiteX68-8647" fmla="*/ 664 w 695"/>
                <a:gd name="connsiteY68-8648" fmla="*/ 527 h 759"/>
                <a:gd name="connsiteX69-8649" fmla="*/ 664 w 695"/>
                <a:gd name="connsiteY69-8650" fmla="*/ 527 h 759"/>
                <a:gd name="connsiteX70-8651" fmla="*/ 669 w 695"/>
                <a:gd name="connsiteY70-8652" fmla="*/ 527 h 759"/>
                <a:gd name="connsiteX71-8653" fmla="*/ 669 w 695"/>
                <a:gd name="connsiteY71-8654" fmla="*/ 527 h 759"/>
                <a:gd name="connsiteX72-8655" fmla="*/ 669 w 695"/>
                <a:gd name="connsiteY72-8656" fmla="*/ 532 h 759"/>
                <a:gd name="connsiteX73-8657" fmla="*/ 669 w 695"/>
                <a:gd name="connsiteY73-8658" fmla="*/ 538 h 759"/>
                <a:gd name="connsiteX74-8659" fmla="*/ 674 w 695"/>
                <a:gd name="connsiteY74-8660" fmla="*/ 543 h 759"/>
                <a:gd name="connsiteX75-8661" fmla="*/ 674 w 695"/>
                <a:gd name="connsiteY75-8662" fmla="*/ 559 h 759"/>
                <a:gd name="connsiteX76-8663" fmla="*/ 674 w 695"/>
                <a:gd name="connsiteY76-8664" fmla="*/ 569 h 759"/>
                <a:gd name="connsiteX77-8665" fmla="*/ 674 w 695"/>
                <a:gd name="connsiteY77-8666" fmla="*/ 585 h 759"/>
                <a:gd name="connsiteX78-8667" fmla="*/ 674 w 695"/>
                <a:gd name="connsiteY78-8668" fmla="*/ 601 h 759"/>
                <a:gd name="connsiteX79-8669" fmla="*/ 674 w 695"/>
                <a:gd name="connsiteY79-8670" fmla="*/ 622 h 759"/>
                <a:gd name="connsiteX80-8671" fmla="*/ 674 w 695"/>
                <a:gd name="connsiteY80-8672" fmla="*/ 638 h 759"/>
                <a:gd name="connsiteX81-8673" fmla="*/ 674 w 695"/>
                <a:gd name="connsiteY81-8674" fmla="*/ 653 h 759"/>
                <a:gd name="connsiteX82-8675" fmla="*/ 680 w 695"/>
                <a:gd name="connsiteY82-8676" fmla="*/ 669 h 759"/>
                <a:gd name="connsiteX83-8677" fmla="*/ 680 w 695"/>
                <a:gd name="connsiteY83-8678" fmla="*/ 685 h 759"/>
                <a:gd name="connsiteX84-8679" fmla="*/ 685 w 695"/>
                <a:gd name="connsiteY84-8680" fmla="*/ 696 h 759"/>
                <a:gd name="connsiteX85-8681" fmla="*/ 685 w 695"/>
                <a:gd name="connsiteY85-8682" fmla="*/ 706 h 759"/>
                <a:gd name="connsiteX86-8683" fmla="*/ 690 w 695"/>
                <a:gd name="connsiteY86-8684" fmla="*/ 717 h 759"/>
                <a:gd name="connsiteX87-8685" fmla="*/ 690 w 695"/>
                <a:gd name="connsiteY87-8686" fmla="*/ 722 h 759"/>
                <a:gd name="connsiteX88-8687" fmla="*/ 695 w 695"/>
                <a:gd name="connsiteY88-8688" fmla="*/ 732 h 759"/>
                <a:gd name="connsiteX89-8689" fmla="*/ 695 w 695"/>
                <a:gd name="connsiteY89-8690" fmla="*/ 738 h 759"/>
                <a:gd name="connsiteX90-8691" fmla="*/ 695 w 695"/>
                <a:gd name="connsiteY90-8692" fmla="*/ 743 h 759"/>
                <a:gd name="connsiteX91-8693" fmla="*/ 695 w 695"/>
                <a:gd name="connsiteY91-8694" fmla="*/ 748 h 759"/>
                <a:gd name="connsiteX92-8695" fmla="*/ 690 w 695"/>
                <a:gd name="connsiteY92-8696" fmla="*/ 753 h 759"/>
                <a:gd name="connsiteX93-8697" fmla="*/ 685 w 695"/>
                <a:gd name="connsiteY93-8698" fmla="*/ 759 h 759"/>
                <a:gd name="connsiteX94-8699" fmla="*/ 674 w 695"/>
                <a:gd name="connsiteY94-8700" fmla="*/ 759 h 759"/>
                <a:gd name="connsiteX95-8701" fmla="*/ 664 w 695"/>
                <a:gd name="connsiteY95-8702" fmla="*/ 759 h 759"/>
                <a:gd name="connsiteX96-8703" fmla="*/ 648 w 695"/>
                <a:gd name="connsiteY96-8704" fmla="*/ 759 h 759"/>
                <a:gd name="connsiteX97-8705" fmla="*/ 632 w 695"/>
                <a:gd name="connsiteY97-8706" fmla="*/ 753 h 759"/>
                <a:gd name="connsiteX98-8707" fmla="*/ 611 w 695"/>
                <a:gd name="connsiteY98-8708" fmla="*/ 753 h 759"/>
                <a:gd name="connsiteX99-8709" fmla="*/ 590 w 695"/>
                <a:gd name="connsiteY99-8710" fmla="*/ 748 h 759"/>
                <a:gd name="connsiteX100-8711" fmla="*/ 569 w 695"/>
                <a:gd name="connsiteY100-8712" fmla="*/ 743 h 759"/>
                <a:gd name="connsiteX101-8713" fmla="*/ 559 w 695"/>
                <a:gd name="connsiteY101-8714" fmla="*/ 738 h 759"/>
                <a:gd name="connsiteX102-8715" fmla="*/ 548 w 695"/>
                <a:gd name="connsiteY102-8716" fmla="*/ 732 h 759"/>
                <a:gd name="connsiteX103-8717" fmla="*/ 532 w 695"/>
                <a:gd name="connsiteY103-8718" fmla="*/ 727 h 759"/>
                <a:gd name="connsiteX104-8719" fmla="*/ 522 w 695"/>
                <a:gd name="connsiteY104-8720" fmla="*/ 722 h 759"/>
                <a:gd name="connsiteX105-8721" fmla="*/ 506 w 695"/>
                <a:gd name="connsiteY105-8722" fmla="*/ 717 h 759"/>
                <a:gd name="connsiteX106-8723" fmla="*/ 490 w 695"/>
                <a:gd name="connsiteY106-8724" fmla="*/ 706 h 759"/>
                <a:gd name="connsiteX107-8725" fmla="*/ 480 w 695"/>
                <a:gd name="connsiteY107-8726" fmla="*/ 696 h 759"/>
                <a:gd name="connsiteX108-8727" fmla="*/ 464 w 695"/>
                <a:gd name="connsiteY108-8728" fmla="*/ 685 h 759"/>
                <a:gd name="connsiteX109-8729" fmla="*/ 432 w 695"/>
                <a:gd name="connsiteY109-8730" fmla="*/ 659 h 759"/>
                <a:gd name="connsiteX110-8731" fmla="*/ 406 w 695"/>
                <a:gd name="connsiteY110-8732" fmla="*/ 632 h 759"/>
                <a:gd name="connsiteX111-8733" fmla="*/ 395 w 695"/>
                <a:gd name="connsiteY111-8734" fmla="*/ 622 h 759"/>
                <a:gd name="connsiteX112-8735" fmla="*/ 385 w 695"/>
                <a:gd name="connsiteY112-8736" fmla="*/ 606 h 759"/>
                <a:gd name="connsiteX113-8737" fmla="*/ 374 w 695"/>
                <a:gd name="connsiteY113-8738" fmla="*/ 590 h 759"/>
                <a:gd name="connsiteX114-8739" fmla="*/ 364 w 695"/>
                <a:gd name="connsiteY114-8740" fmla="*/ 574 h 759"/>
                <a:gd name="connsiteX115-8741" fmla="*/ 358 w 695"/>
                <a:gd name="connsiteY115-8742" fmla="*/ 559 h 759"/>
                <a:gd name="connsiteX116-8743" fmla="*/ 348 w 695"/>
                <a:gd name="connsiteY116-8744" fmla="*/ 543 h 759"/>
                <a:gd name="connsiteX117-8745" fmla="*/ 343 w 695"/>
                <a:gd name="connsiteY117-8746" fmla="*/ 527 h 759"/>
                <a:gd name="connsiteX118-8747" fmla="*/ 332 w 695"/>
                <a:gd name="connsiteY118-8748" fmla="*/ 511 h 759"/>
                <a:gd name="connsiteX119-8749" fmla="*/ 327 w 695"/>
                <a:gd name="connsiteY119-8750" fmla="*/ 501 h 759"/>
                <a:gd name="connsiteX120-8751" fmla="*/ 327 w 695"/>
                <a:gd name="connsiteY120-8752" fmla="*/ 485 h 759"/>
                <a:gd name="connsiteX121-8753" fmla="*/ 322 w 695"/>
                <a:gd name="connsiteY121-8754" fmla="*/ 469 h 759"/>
                <a:gd name="connsiteX122-8755" fmla="*/ 322 w 695"/>
                <a:gd name="connsiteY122-8756" fmla="*/ 453 h 759"/>
                <a:gd name="connsiteX123-8757" fmla="*/ 316 w 695"/>
                <a:gd name="connsiteY123-8758" fmla="*/ 422 h 759"/>
                <a:gd name="connsiteX124-8759" fmla="*/ 311 w 695"/>
                <a:gd name="connsiteY124-8760" fmla="*/ 385 h 759"/>
                <a:gd name="connsiteX125-8761" fmla="*/ 311 w 695"/>
                <a:gd name="connsiteY125-8762" fmla="*/ 353 h 759"/>
                <a:gd name="connsiteX126-8763" fmla="*/ 311 w 695"/>
                <a:gd name="connsiteY126-8764" fmla="*/ 316 h 759"/>
                <a:gd name="connsiteX127-8765" fmla="*/ 311 w 695"/>
                <a:gd name="connsiteY127-8766" fmla="*/ 279 h 759"/>
                <a:gd name="connsiteX128-8767" fmla="*/ 311 w 695"/>
                <a:gd name="connsiteY128-8768" fmla="*/ 243 h 759"/>
                <a:gd name="connsiteX129-8769" fmla="*/ 316 w 695"/>
                <a:gd name="connsiteY129-8770" fmla="*/ 200 h 759"/>
                <a:gd name="connsiteX130-8771" fmla="*/ 322 w 695"/>
                <a:gd name="connsiteY130-8772" fmla="*/ 158 h 759"/>
                <a:gd name="connsiteX131-8773" fmla="*/ 322 w 695"/>
                <a:gd name="connsiteY131-8774" fmla="*/ 142 h 759"/>
                <a:gd name="connsiteX132-8775" fmla="*/ 322 w 695"/>
                <a:gd name="connsiteY132-8776" fmla="*/ 127 h 759"/>
                <a:gd name="connsiteX133-8777" fmla="*/ 322 w 695"/>
                <a:gd name="connsiteY133-8778" fmla="*/ 111 h 759"/>
                <a:gd name="connsiteX134-8779" fmla="*/ 327 w 695"/>
                <a:gd name="connsiteY134-8780" fmla="*/ 100 h 759"/>
                <a:gd name="connsiteX135-8781" fmla="*/ 327 w 695"/>
                <a:gd name="connsiteY135-8782" fmla="*/ 90 h 759"/>
                <a:gd name="connsiteX136-8783" fmla="*/ 327 w 695"/>
                <a:gd name="connsiteY136-8784" fmla="*/ 85 h 759"/>
                <a:gd name="connsiteX137-8785" fmla="*/ 327 w 695"/>
                <a:gd name="connsiteY137-8786" fmla="*/ 79 h 759"/>
                <a:gd name="connsiteX138-8787" fmla="*/ 322 w 695"/>
                <a:gd name="connsiteY138-8788" fmla="*/ 74 h 759"/>
                <a:gd name="connsiteX139-8789" fmla="*/ 322 w 695"/>
                <a:gd name="connsiteY139-8790" fmla="*/ 74 h 759"/>
                <a:gd name="connsiteX140-8791" fmla="*/ 316 w 695"/>
                <a:gd name="connsiteY140-8792" fmla="*/ 74 h 759"/>
                <a:gd name="connsiteX141-8793" fmla="*/ 311 w 695"/>
                <a:gd name="connsiteY141-8794" fmla="*/ 74 h 759"/>
                <a:gd name="connsiteX142-8795" fmla="*/ 300 w 695"/>
                <a:gd name="connsiteY142-8796" fmla="*/ 79 h 759"/>
                <a:gd name="connsiteX143-8797" fmla="*/ 290 w 695"/>
                <a:gd name="connsiteY143-8798" fmla="*/ 79 h 759"/>
                <a:gd name="connsiteX144-8799" fmla="*/ 274 w 695"/>
                <a:gd name="connsiteY144-8800" fmla="*/ 85 h 759"/>
                <a:gd name="connsiteX145-8801" fmla="*/ 258 w 695"/>
                <a:gd name="connsiteY145-8802" fmla="*/ 90 h 759"/>
                <a:gd name="connsiteX146-8803" fmla="*/ 242 w 695"/>
                <a:gd name="connsiteY146-8804" fmla="*/ 95 h 759"/>
                <a:gd name="connsiteX147-8805" fmla="*/ 206 w 695"/>
                <a:gd name="connsiteY147-8806" fmla="*/ 106 h 759"/>
                <a:gd name="connsiteX148-8807" fmla="*/ 169 w 695"/>
                <a:gd name="connsiteY148-8808" fmla="*/ 116 h 759"/>
                <a:gd name="connsiteX149-8809" fmla="*/ 132 w 695"/>
                <a:gd name="connsiteY149-8810" fmla="*/ 127 h 759"/>
                <a:gd name="connsiteX150-8811" fmla="*/ 95 w 695"/>
                <a:gd name="connsiteY150-8812" fmla="*/ 137 h 759"/>
                <a:gd name="connsiteX151-8813" fmla="*/ 74 w 695"/>
                <a:gd name="connsiteY151-8814" fmla="*/ 142 h 759"/>
                <a:gd name="connsiteX152-8815" fmla="*/ 32 w 695"/>
                <a:gd name="connsiteY152-8816" fmla="*/ 148 h 759"/>
                <a:gd name="connsiteX153-8817" fmla="*/ 11 w 695"/>
                <a:gd name="connsiteY153-8818" fmla="*/ 153 h 759"/>
                <a:gd name="connsiteX154-8819" fmla="*/ 100 w 695"/>
                <a:gd name="connsiteY154-8820" fmla="*/ 85 h 759"/>
                <a:gd name="connsiteX155-8821" fmla="*/ 121 w 695"/>
                <a:gd name="connsiteY155-8822" fmla="*/ 85 h 759"/>
                <a:gd name="connsiteX156-8823" fmla="*/ 158 w 695"/>
                <a:gd name="connsiteY156-8824" fmla="*/ 74 h 759"/>
                <a:gd name="connsiteX157-8825" fmla="*/ 195 w 695"/>
                <a:gd name="connsiteY157-8826" fmla="*/ 69 h 759"/>
                <a:gd name="connsiteX158-8827" fmla="*/ 227 w 695"/>
                <a:gd name="connsiteY158-8828" fmla="*/ 58 h 759"/>
                <a:gd name="connsiteX159-8829" fmla="*/ 258 w 695"/>
                <a:gd name="connsiteY159-8830" fmla="*/ 48 h 759"/>
                <a:gd name="connsiteX160-8831" fmla="*/ 274 w 695"/>
                <a:gd name="connsiteY160-8832" fmla="*/ 42 h 759"/>
                <a:gd name="connsiteX161-8833" fmla="*/ 290 w 695"/>
                <a:gd name="connsiteY161-8834" fmla="*/ 37 h 759"/>
                <a:gd name="connsiteX162-8835" fmla="*/ 300 w 695"/>
                <a:gd name="connsiteY162-8836" fmla="*/ 37 h 759"/>
                <a:gd name="connsiteX163-8837" fmla="*/ 311 w 695"/>
                <a:gd name="connsiteY163-8838" fmla="*/ 32 h 759"/>
                <a:gd name="connsiteX164-8839" fmla="*/ 316 w 695"/>
                <a:gd name="connsiteY164-8840" fmla="*/ 27 h 759"/>
                <a:gd name="connsiteX165-8841" fmla="*/ 322 w 695"/>
                <a:gd name="connsiteY165-8842" fmla="*/ 21 h 759"/>
                <a:gd name="connsiteX166-8843" fmla="*/ 327 w 695"/>
                <a:gd name="connsiteY166-8844" fmla="*/ 16 h 759"/>
                <a:gd name="connsiteX167-8845" fmla="*/ 332 w 695"/>
                <a:gd name="connsiteY167-8846" fmla="*/ 11 h 759"/>
                <a:gd name="connsiteX168-8847" fmla="*/ 337 w 695"/>
                <a:gd name="connsiteY168-8848" fmla="*/ 6 h 759"/>
                <a:gd name="connsiteX169-8849" fmla="*/ 343 w 695"/>
                <a:gd name="connsiteY169-8850" fmla="*/ 0 h 759"/>
                <a:gd name="connsiteX170-8851" fmla="*/ 348 w 695"/>
                <a:gd name="connsiteY170-8852" fmla="*/ 0 h 759"/>
                <a:gd name="connsiteX171-8853" fmla="*/ 353 w 695"/>
                <a:gd name="connsiteY171-8854" fmla="*/ 0 h 759"/>
                <a:gd name="connsiteX172-8855" fmla="*/ 353 w 695"/>
                <a:gd name="connsiteY172-8856" fmla="*/ 0 h 759"/>
                <a:gd name="connsiteX0-8857" fmla="*/ 321 w 663"/>
                <a:gd name="connsiteY0-8858" fmla="*/ 0 h 759"/>
                <a:gd name="connsiteX1-8859" fmla="*/ 332 w 663"/>
                <a:gd name="connsiteY1-8860" fmla="*/ 0 h 759"/>
                <a:gd name="connsiteX2-8861" fmla="*/ 342 w 663"/>
                <a:gd name="connsiteY2-8862" fmla="*/ 6 h 759"/>
                <a:gd name="connsiteX3-8863" fmla="*/ 353 w 663"/>
                <a:gd name="connsiteY3-8864" fmla="*/ 11 h 759"/>
                <a:gd name="connsiteX4-8865" fmla="*/ 369 w 663"/>
                <a:gd name="connsiteY4-8866" fmla="*/ 21 h 759"/>
                <a:gd name="connsiteX5-8867" fmla="*/ 379 w 663"/>
                <a:gd name="connsiteY5-8868" fmla="*/ 32 h 759"/>
                <a:gd name="connsiteX6-8869" fmla="*/ 390 w 663"/>
                <a:gd name="connsiteY6-8870" fmla="*/ 37 h 759"/>
                <a:gd name="connsiteX7-8871" fmla="*/ 390 w 663"/>
                <a:gd name="connsiteY7-8872" fmla="*/ 42 h 759"/>
                <a:gd name="connsiteX8-8873" fmla="*/ 395 w 663"/>
                <a:gd name="connsiteY8-8874" fmla="*/ 42 h 759"/>
                <a:gd name="connsiteX9-8875" fmla="*/ 395 w 663"/>
                <a:gd name="connsiteY9-8876" fmla="*/ 48 h 759"/>
                <a:gd name="connsiteX10-8877" fmla="*/ 395 w 663"/>
                <a:gd name="connsiteY10-8878" fmla="*/ 48 h 759"/>
                <a:gd name="connsiteX11-8879" fmla="*/ 395 w 663"/>
                <a:gd name="connsiteY11-8880" fmla="*/ 53 h 759"/>
                <a:gd name="connsiteX12-8881" fmla="*/ 390 w 663"/>
                <a:gd name="connsiteY12-8882" fmla="*/ 58 h 759"/>
                <a:gd name="connsiteX13-8883" fmla="*/ 384 w 663"/>
                <a:gd name="connsiteY13-8884" fmla="*/ 63 h 759"/>
                <a:gd name="connsiteX14-8885" fmla="*/ 374 w 663"/>
                <a:gd name="connsiteY14-8886" fmla="*/ 69 h 759"/>
                <a:gd name="connsiteX15-8887" fmla="*/ 369 w 663"/>
                <a:gd name="connsiteY15-8888" fmla="*/ 74 h 759"/>
                <a:gd name="connsiteX16-8889" fmla="*/ 363 w 663"/>
                <a:gd name="connsiteY16-8890" fmla="*/ 79 h 759"/>
                <a:gd name="connsiteX17-8891" fmla="*/ 363 w 663"/>
                <a:gd name="connsiteY17-8892" fmla="*/ 90 h 759"/>
                <a:gd name="connsiteX18-8893" fmla="*/ 358 w 663"/>
                <a:gd name="connsiteY18-8894" fmla="*/ 100 h 759"/>
                <a:gd name="connsiteX19-8895" fmla="*/ 353 w 663"/>
                <a:gd name="connsiteY19-8896" fmla="*/ 116 h 759"/>
                <a:gd name="connsiteX20-8897" fmla="*/ 347 w 663"/>
                <a:gd name="connsiteY20-8898" fmla="*/ 137 h 759"/>
                <a:gd name="connsiteX21-8899" fmla="*/ 342 w 663"/>
                <a:gd name="connsiteY21-8900" fmla="*/ 158 h 759"/>
                <a:gd name="connsiteX22-8901" fmla="*/ 342 w 663"/>
                <a:gd name="connsiteY22-8902" fmla="*/ 179 h 759"/>
                <a:gd name="connsiteX23-8903" fmla="*/ 337 w 663"/>
                <a:gd name="connsiteY23-8904" fmla="*/ 206 h 759"/>
                <a:gd name="connsiteX24-8905" fmla="*/ 332 w 663"/>
                <a:gd name="connsiteY24-8906" fmla="*/ 227 h 759"/>
                <a:gd name="connsiteX25-8907" fmla="*/ 332 w 663"/>
                <a:gd name="connsiteY25-8908" fmla="*/ 248 h 759"/>
                <a:gd name="connsiteX26-8909" fmla="*/ 326 w 663"/>
                <a:gd name="connsiteY26-8910" fmla="*/ 264 h 759"/>
                <a:gd name="connsiteX27-8911" fmla="*/ 326 w 663"/>
                <a:gd name="connsiteY27-8912" fmla="*/ 285 h 759"/>
                <a:gd name="connsiteX28-8913" fmla="*/ 321 w 663"/>
                <a:gd name="connsiteY28-8914" fmla="*/ 300 h 759"/>
                <a:gd name="connsiteX29-8915" fmla="*/ 321 w 663"/>
                <a:gd name="connsiteY29-8916" fmla="*/ 311 h 759"/>
                <a:gd name="connsiteX30-8917" fmla="*/ 321 w 663"/>
                <a:gd name="connsiteY30-8918" fmla="*/ 322 h 759"/>
                <a:gd name="connsiteX31-8919" fmla="*/ 321 w 663"/>
                <a:gd name="connsiteY31-8920" fmla="*/ 343 h 759"/>
                <a:gd name="connsiteX32-8921" fmla="*/ 326 w 663"/>
                <a:gd name="connsiteY32-8922" fmla="*/ 369 h 759"/>
                <a:gd name="connsiteX33-8923" fmla="*/ 332 w 663"/>
                <a:gd name="connsiteY33-8924" fmla="*/ 411 h 759"/>
                <a:gd name="connsiteX34-8925" fmla="*/ 332 w 663"/>
                <a:gd name="connsiteY34-8926" fmla="*/ 437 h 759"/>
                <a:gd name="connsiteX35-8927" fmla="*/ 337 w 663"/>
                <a:gd name="connsiteY35-8928" fmla="*/ 464 h 759"/>
                <a:gd name="connsiteX36-8929" fmla="*/ 347 w 663"/>
                <a:gd name="connsiteY36-8930" fmla="*/ 490 h 759"/>
                <a:gd name="connsiteX37-8931" fmla="*/ 353 w 663"/>
                <a:gd name="connsiteY37-8932" fmla="*/ 506 h 759"/>
                <a:gd name="connsiteX38-8933" fmla="*/ 358 w 663"/>
                <a:gd name="connsiteY38-8934" fmla="*/ 516 h 759"/>
                <a:gd name="connsiteX39-8935" fmla="*/ 374 w 663"/>
                <a:gd name="connsiteY39-8936" fmla="*/ 543 h 759"/>
                <a:gd name="connsiteX40-8937" fmla="*/ 390 w 663"/>
                <a:gd name="connsiteY40-8938" fmla="*/ 564 h 759"/>
                <a:gd name="connsiteX41-8939" fmla="*/ 405 w 663"/>
                <a:gd name="connsiteY41-8940" fmla="*/ 585 h 759"/>
                <a:gd name="connsiteX42-8941" fmla="*/ 416 w 663"/>
                <a:gd name="connsiteY42-8942" fmla="*/ 595 h 759"/>
                <a:gd name="connsiteX43-8943" fmla="*/ 426 w 663"/>
                <a:gd name="connsiteY43-8944" fmla="*/ 601 h 759"/>
                <a:gd name="connsiteX44-8945" fmla="*/ 448 w 663"/>
                <a:gd name="connsiteY44-8946" fmla="*/ 622 h 759"/>
                <a:gd name="connsiteX45-8947" fmla="*/ 469 w 663"/>
                <a:gd name="connsiteY45-8948" fmla="*/ 632 h 759"/>
                <a:gd name="connsiteX46-8949" fmla="*/ 490 w 663"/>
                <a:gd name="connsiteY46-8950" fmla="*/ 648 h 759"/>
                <a:gd name="connsiteX47-8951" fmla="*/ 516 w 663"/>
                <a:gd name="connsiteY47-8952" fmla="*/ 659 h 759"/>
                <a:gd name="connsiteX48-8953" fmla="*/ 527 w 663"/>
                <a:gd name="connsiteY48-8954" fmla="*/ 664 h 759"/>
                <a:gd name="connsiteX49-8955" fmla="*/ 537 w 663"/>
                <a:gd name="connsiteY49-8956" fmla="*/ 669 h 759"/>
                <a:gd name="connsiteX50-8957" fmla="*/ 548 w 663"/>
                <a:gd name="connsiteY50-8958" fmla="*/ 669 h 759"/>
                <a:gd name="connsiteX51-8959" fmla="*/ 558 w 663"/>
                <a:gd name="connsiteY51-8960" fmla="*/ 674 h 759"/>
                <a:gd name="connsiteX52-8961" fmla="*/ 563 w 663"/>
                <a:gd name="connsiteY52-8962" fmla="*/ 674 h 759"/>
                <a:gd name="connsiteX53-8963" fmla="*/ 569 w 663"/>
                <a:gd name="connsiteY53-8964" fmla="*/ 674 h 759"/>
                <a:gd name="connsiteX54-8965" fmla="*/ 579 w 663"/>
                <a:gd name="connsiteY54-8966" fmla="*/ 674 h 759"/>
                <a:gd name="connsiteX55-8967" fmla="*/ 584 w 663"/>
                <a:gd name="connsiteY55-8968" fmla="*/ 669 h 759"/>
                <a:gd name="connsiteX56-8969" fmla="*/ 584 w 663"/>
                <a:gd name="connsiteY56-8970" fmla="*/ 664 h 759"/>
                <a:gd name="connsiteX57-8971" fmla="*/ 590 w 663"/>
                <a:gd name="connsiteY57-8972" fmla="*/ 659 h 759"/>
                <a:gd name="connsiteX58-8973" fmla="*/ 595 w 663"/>
                <a:gd name="connsiteY58-8974" fmla="*/ 653 h 759"/>
                <a:gd name="connsiteX59-8975" fmla="*/ 595 w 663"/>
                <a:gd name="connsiteY59-8976" fmla="*/ 643 h 759"/>
                <a:gd name="connsiteX60-8977" fmla="*/ 600 w 663"/>
                <a:gd name="connsiteY60-8978" fmla="*/ 627 h 759"/>
                <a:gd name="connsiteX61-8979" fmla="*/ 606 w 663"/>
                <a:gd name="connsiteY61-8980" fmla="*/ 611 h 759"/>
                <a:gd name="connsiteX62-8981" fmla="*/ 611 w 663"/>
                <a:gd name="connsiteY62-8982" fmla="*/ 595 h 759"/>
                <a:gd name="connsiteX63-8983" fmla="*/ 611 w 663"/>
                <a:gd name="connsiteY63-8984" fmla="*/ 580 h 759"/>
                <a:gd name="connsiteX64-8985" fmla="*/ 616 w 663"/>
                <a:gd name="connsiteY64-8986" fmla="*/ 564 h 759"/>
                <a:gd name="connsiteX65-8987" fmla="*/ 621 w 663"/>
                <a:gd name="connsiteY65-8988" fmla="*/ 553 h 759"/>
                <a:gd name="connsiteX66-8989" fmla="*/ 627 w 663"/>
                <a:gd name="connsiteY66-8990" fmla="*/ 543 h 759"/>
                <a:gd name="connsiteX67-8991" fmla="*/ 627 w 663"/>
                <a:gd name="connsiteY67-8992" fmla="*/ 538 h 759"/>
                <a:gd name="connsiteX68-8993" fmla="*/ 632 w 663"/>
                <a:gd name="connsiteY68-8994" fmla="*/ 527 h 759"/>
                <a:gd name="connsiteX69-8995" fmla="*/ 632 w 663"/>
                <a:gd name="connsiteY69-8996" fmla="*/ 527 h 759"/>
                <a:gd name="connsiteX70-8997" fmla="*/ 637 w 663"/>
                <a:gd name="connsiteY70-8998" fmla="*/ 527 h 759"/>
                <a:gd name="connsiteX71-8999" fmla="*/ 637 w 663"/>
                <a:gd name="connsiteY71-9000" fmla="*/ 527 h 759"/>
                <a:gd name="connsiteX72-9001" fmla="*/ 637 w 663"/>
                <a:gd name="connsiteY72-9002" fmla="*/ 532 h 759"/>
                <a:gd name="connsiteX73-9003" fmla="*/ 637 w 663"/>
                <a:gd name="connsiteY73-9004" fmla="*/ 538 h 759"/>
                <a:gd name="connsiteX74-9005" fmla="*/ 642 w 663"/>
                <a:gd name="connsiteY74-9006" fmla="*/ 543 h 759"/>
                <a:gd name="connsiteX75-9007" fmla="*/ 642 w 663"/>
                <a:gd name="connsiteY75-9008" fmla="*/ 559 h 759"/>
                <a:gd name="connsiteX76-9009" fmla="*/ 642 w 663"/>
                <a:gd name="connsiteY76-9010" fmla="*/ 569 h 759"/>
                <a:gd name="connsiteX77-9011" fmla="*/ 642 w 663"/>
                <a:gd name="connsiteY77-9012" fmla="*/ 585 h 759"/>
                <a:gd name="connsiteX78-9013" fmla="*/ 642 w 663"/>
                <a:gd name="connsiteY78-9014" fmla="*/ 601 h 759"/>
                <a:gd name="connsiteX79-9015" fmla="*/ 642 w 663"/>
                <a:gd name="connsiteY79-9016" fmla="*/ 622 h 759"/>
                <a:gd name="connsiteX80-9017" fmla="*/ 642 w 663"/>
                <a:gd name="connsiteY80-9018" fmla="*/ 638 h 759"/>
                <a:gd name="connsiteX81-9019" fmla="*/ 642 w 663"/>
                <a:gd name="connsiteY81-9020" fmla="*/ 653 h 759"/>
                <a:gd name="connsiteX82-9021" fmla="*/ 648 w 663"/>
                <a:gd name="connsiteY82-9022" fmla="*/ 669 h 759"/>
                <a:gd name="connsiteX83-9023" fmla="*/ 648 w 663"/>
                <a:gd name="connsiteY83-9024" fmla="*/ 685 h 759"/>
                <a:gd name="connsiteX84-9025" fmla="*/ 653 w 663"/>
                <a:gd name="connsiteY84-9026" fmla="*/ 696 h 759"/>
                <a:gd name="connsiteX85-9027" fmla="*/ 653 w 663"/>
                <a:gd name="connsiteY85-9028" fmla="*/ 706 h 759"/>
                <a:gd name="connsiteX86-9029" fmla="*/ 658 w 663"/>
                <a:gd name="connsiteY86-9030" fmla="*/ 717 h 759"/>
                <a:gd name="connsiteX87-9031" fmla="*/ 658 w 663"/>
                <a:gd name="connsiteY87-9032" fmla="*/ 722 h 759"/>
                <a:gd name="connsiteX88-9033" fmla="*/ 663 w 663"/>
                <a:gd name="connsiteY88-9034" fmla="*/ 732 h 759"/>
                <a:gd name="connsiteX89-9035" fmla="*/ 663 w 663"/>
                <a:gd name="connsiteY89-9036" fmla="*/ 738 h 759"/>
                <a:gd name="connsiteX90-9037" fmla="*/ 663 w 663"/>
                <a:gd name="connsiteY90-9038" fmla="*/ 743 h 759"/>
                <a:gd name="connsiteX91-9039" fmla="*/ 663 w 663"/>
                <a:gd name="connsiteY91-9040" fmla="*/ 748 h 759"/>
                <a:gd name="connsiteX92-9041" fmla="*/ 658 w 663"/>
                <a:gd name="connsiteY92-9042" fmla="*/ 753 h 759"/>
                <a:gd name="connsiteX93-9043" fmla="*/ 653 w 663"/>
                <a:gd name="connsiteY93-9044" fmla="*/ 759 h 759"/>
                <a:gd name="connsiteX94-9045" fmla="*/ 642 w 663"/>
                <a:gd name="connsiteY94-9046" fmla="*/ 759 h 759"/>
                <a:gd name="connsiteX95-9047" fmla="*/ 632 w 663"/>
                <a:gd name="connsiteY95-9048" fmla="*/ 759 h 759"/>
                <a:gd name="connsiteX96-9049" fmla="*/ 616 w 663"/>
                <a:gd name="connsiteY96-9050" fmla="*/ 759 h 759"/>
                <a:gd name="connsiteX97-9051" fmla="*/ 600 w 663"/>
                <a:gd name="connsiteY97-9052" fmla="*/ 753 h 759"/>
                <a:gd name="connsiteX98-9053" fmla="*/ 579 w 663"/>
                <a:gd name="connsiteY98-9054" fmla="*/ 753 h 759"/>
                <a:gd name="connsiteX99-9055" fmla="*/ 558 w 663"/>
                <a:gd name="connsiteY99-9056" fmla="*/ 748 h 759"/>
                <a:gd name="connsiteX100-9057" fmla="*/ 537 w 663"/>
                <a:gd name="connsiteY100-9058" fmla="*/ 743 h 759"/>
                <a:gd name="connsiteX101-9059" fmla="*/ 527 w 663"/>
                <a:gd name="connsiteY101-9060" fmla="*/ 738 h 759"/>
                <a:gd name="connsiteX102-9061" fmla="*/ 516 w 663"/>
                <a:gd name="connsiteY102-9062" fmla="*/ 732 h 759"/>
                <a:gd name="connsiteX103-9063" fmla="*/ 500 w 663"/>
                <a:gd name="connsiteY103-9064" fmla="*/ 727 h 759"/>
                <a:gd name="connsiteX104-9065" fmla="*/ 490 w 663"/>
                <a:gd name="connsiteY104-9066" fmla="*/ 722 h 759"/>
                <a:gd name="connsiteX105-9067" fmla="*/ 474 w 663"/>
                <a:gd name="connsiteY105-9068" fmla="*/ 717 h 759"/>
                <a:gd name="connsiteX106-9069" fmla="*/ 458 w 663"/>
                <a:gd name="connsiteY106-9070" fmla="*/ 706 h 759"/>
                <a:gd name="connsiteX107-9071" fmla="*/ 448 w 663"/>
                <a:gd name="connsiteY107-9072" fmla="*/ 696 h 759"/>
                <a:gd name="connsiteX108-9073" fmla="*/ 432 w 663"/>
                <a:gd name="connsiteY108-9074" fmla="*/ 685 h 759"/>
                <a:gd name="connsiteX109-9075" fmla="*/ 400 w 663"/>
                <a:gd name="connsiteY109-9076" fmla="*/ 659 h 759"/>
                <a:gd name="connsiteX110-9077" fmla="*/ 374 w 663"/>
                <a:gd name="connsiteY110-9078" fmla="*/ 632 h 759"/>
                <a:gd name="connsiteX111-9079" fmla="*/ 363 w 663"/>
                <a:gd name="connsiteY111-9080" fmla="*/ 622 h 759"/>
                <a:gd name="connsiteX112-9081" fmla="*/ 353 w 663"/>
                <a:gd name="connsiteY112-9082" fmla="*/ 606 h 759"/>
                <a:gd name="connsiteX113-9083" fmla="*/ 342 w 663"/>
                <a:gd name="connsiteY113-9084" fmla="*/ 590 h 759"/>
                <a:gd name="connsiteX114-9085" fmla="*/ 332 w 663"/>
                <a:gd name="connsiteY114-9086" fmla="*/ 574 h 759"/>
                <a:gd name="connsiteX115-9087" fmla="*/ 326 w 663"/>
                <a:gd name="connsiteY115-9088" fmla="*/ 559 h 759"/>
                <a:gd name="connsiteX116-9089" fmla="*/ 316 w 663"/>
                <a:gd name="connsiteY116-9090" fmla="*/ 543 h 759"/>
                <a:gd name="connsiteX117-9091" fmla="*/ 311 w 663"/>
                <a:gd name="connsiteY117-9092" fmla="*/ 527 h 759"/>
                <a:gd name="connsiteX118-9093" fmla="*/ 300 w 663"/>
                <a:gd name="connsiteY118-9094" fmla="*/ 511 h 759"/>
                <a:gd name="connsiteX119-9095" fmla="*/ 295 w 663"/>
                <a:gd name="connsiteY119-9096" fmla="*/ 501 h 759"/>
                <a:gd name="connsiteX120-9097" fmla="*/ 295 w 663"/>
                <a:gd name="connsiteY120-9098" fmla="*/ 485 h 759"/>
                <a:gd name="connsiteX121-9099" fmla="*/ 290 w 663"/>
                <a:gd name="connsiteY121-9100" fmla="*/ 469 h 759"/>
                <a:gd name="connsiteX122-9101" fmla="*/ 290 w 663"/>
                <a:gd name="connsiteY122-9102" fmla="*/ 453 h 759"/>
                <a:gd name="connsiteX123-9103" fmla="*/ 284 w 663"/>
                <a:gd name="connsiteY123-9104" fmla="*/ 422 h 759"/>
                <a:gd name="connsiteX124-9105" fmla="*/ 279 w 663"/>
                <a:gd name="connsiteY124-9106" fmla="*/ 385 h 759"/>
                <a:gd name="connsiteX125-9107" fmla="*/ 279 w 663"/>
                <a:gd name="connsiteY125-9108" fmla="*/ 353 h 759"/>
                <a:gd name="connsiteX126-9109" fmla="*/ 279 w 663"/>
                <a:gd name="connsiteY126-9110" fmla="*/ 316 h 759"/>
                <a:gd name="connsiteX127-9111" fmla="*/ 279 w 663"/>
                <a:gd name="connsiteY127-9112" fmla="*/ 279 h 759"/>
                <a:gd name="connsiteX128-9113" fmla="*/ 279 w 663"/>
                <a:gd name="connsiteY128-9114" fmla="*/ 243 h 759"/>
                <a:gd name="connsiteX129-9115" fmla="*/ 284 w 663"/>
                <a:gd name="connsiteY129-9116" fmla="*/ 200 h 759"/>
                <a:gd name="connsiteX130-9117" fmla="*/ 290 w 663"/>
                <a:gd name="connsiteY130-9118" fmla="*/ 158 h 759"/>
                <a:gd name="connsiteX131-9119" fmla="*/ 290 w 663"/>
                <a:gd name="connsiteY131-9120" fmla="*/ 142 h 759"/>
                <a:gd name="connsiteX132-9121" fmla="*/ 290 w 663"/>
                <a:gd name="connsiteY132-9122" fmla="*/ 127 h 759"/>
                <a:gd name="connsiteX133-9123" fmla="*/ 290 w 663"/>
                <a:gd name="connsiteY133-9124" fmla="*/ 111 h 759"/>
                <a:gd name="connsiteX134-9125" fmla="*/ 295 w 663"/>
                <a:gd name="connsiteY134-9126" fmla="*/ 100 h 759"/>
                <a:gd name="connsiteX135-9127" fmla="*/ 295 w 663"/>
                <a:gd name="connsiteY135-9128" fmla="*/ 90 h 759"/>
                <a:gd name="connsiteX136-9129" fmla="*/ 295 w 663"/>
                <a:gd name="connsiteY136-9130" fmla="*/ 85 h 759"/>
                <a:gd name="connsiteX137-9131" fmla="*/ 295 w 663"/>
                <a:gd name="connsiteY137-9132" fmla="*/ 79 h 759"/>
                <a:gd name="connsiteX138-9133" fmla="*/ 290 w 663"/>
                <a:gd name="connsiteY138-9134" fmla="*/ 74 h 759"/>
                <a:gd name="connsiteX139-9135" fmla="*/ 290 w 663"/>
                <a:gd name="connsiteY139-9136" fmla="*/ 74 h 759"/>
                <a:gd name="connsiteX140-9137" fmla="*/ 284 w 663"/>
                <a:gd name="connsiteY140-9138" fmla="*/ 74 h 759"/>
                <a:gd name="connsiteX141-9139" fmla="*/ 279 w 663"/>
                <a:gd name="connsiteY141-9140" fmla="*/ 74 h 759"/>
                <a:gd name="connsiteX142-9141" fmla="*/ 268 w 663"/>
                <a:gd name="connsiteY142-9142" fmla="*/ 79 h 759"/>
                <a:gd name="connsiteX143-9143" fmla="*/ 258 w 663"/>
                <a:gd name="connsiteY143-9144" fmla="*/ 79 h 759"/>
                <a:gd name="connsiteX144-9145" fmla="*/ 242 w 663"/>
                <a:gd name="connsiteY144-9146" fmla="*/ 85 h 759"/>
                <a:gd name="connsiteX145-9147" fmla="*/ 226 w 663"/>
                <a:gd name="connsiteY145-9148" fmla="*/ 90 h 759"/>
                <a:gd name="connsiteX146-9149" fmla="*/ 210 w 663"/>
                <a:gd name="connsiteY146-9150" fmla="*/ 95 h 759"/>
                <a:gd name="connsiteX147-9151" fmla="*/ 174 w 663"/>
                <a:gd name="connsiteY147-9152" fmla="*/ 106 h 759"/>
                <a:gd name="connsiteX148-9153" fmla="*/ 137 w 663"/>
                <a:gd name="connsiteY148-9154" fmla="*/ 116 h 759"/>
                <a:gd name="connsiteX149-9155" fmla="*/ 100 w 663"/>
                <a:gd name="connsiteY149-9156" fmla="*/ 127 h 759"/>
                <a:gd name="connsiteX150-9157" fmla="*/ 63 w 663"/>
                <a:gd name="connsiteY150-9158" fmla="*/ 137 h 759"/>
                <a:gd name="connsiteX151-9159" fmla="*/ 42 w 663"/>
                <a:gd name="connsiteY151-9160" fmla="*/ 142 h 759"/>
                <a:gd name="connsiteX152-9161" fmla="*/ 0 w 663"/>
                <a:gd name="connsiteY152-9162" fmla="*/ 148 h 759"/>
                <a:gd name="connsiteX153-9163" fmla="*/ 68 w 663"/>
                <a:gd name="connsiteY153-9164" fmla="*/ 85 h 759"/>
                <a:gd name="connsiteX154-9165" fmla="*/ 89 w 663"/>
                <a:gd name="connsiteY154-9166" fmla="*/ 85 h 759"/>
                <a:gd name="connsiteX155-9167" fmla="*/ 126 w 663"/>
                <a:gd name="connsiteY155-9168" fmla="*/ 74 h 759"/>
                <a:gd name="connsiteX156-9169" fmla="*/ 163 w 663"/>
                <a:gd name="connsiteY156-9170" fmla="*/ 69 h 759"/>
                <a:gd name="connsiteX157-9171" fmla="*/ 195 w 663"/>
                <a:gd name="connsiteY157-9172" fmla="*/ 58 h 759"/>
                <a:gd name="connsiteX158-9173" fmla="*/ 226 w 663"/>
                <a:gd name="connsiteY158-9174" fmla="*/ 48 h 759"/>
                <a:gd name="connsiteX159-9175" fmla="*/ 242 w 663"/>
                <a:gd name="connsiteY159-9176" fmla="*/ 42 h 759"/>
                <a:gd name="connsiteX160-9177" fmla="*/ 258 w 663"/>
                <a:gd name="connsiteY160-9178" fmla="*/ 37 h 759"/>
                <a:gd name="connsiteX161-9179" fmla="*/ 268 w 663"/>
                <a:gd name="connsiteY161-9180" fmla="*/ 37 h 759"/>
                <a:gd name="connsiteX162-9181" fmla="*/ 279 w 663"/>
                <a:gd name="connsiteY162-9182" fmla="*/ 32 h 759"/>
                <a:gd name="connsiteX163-9183" fmla="*/ 284 w 663"/>
                <a:gd name="connsiteY163-9184" fmla="*/ 27 h 759"/>
                <a:gd name="connsiteX164-9185" fmla="*/ 290 w 663"/>
                <a:gd name="connsiteY164-9186" fmla="*/ 21 h 759"/>
                <a:gd name="connsiteX165-9187" fmla="*/ 295 w 663"/>
                <a:gd name="connsiteY165-9188" fmla="*/ 16 h 759"/>
                <a:gd name="connsiteX166-9189" fmla="*/ 300 w 663"/>
                <a:gd name="connsiteY166-9190" fmla="*/ 11 h 759"/>
                <a:gd name="connsiteX167-9191" fmla="*/ 305 w 663"/>
                <a:gd name="connsiteY167-9192" fmla="*/ 6 h 759"/>
                <a:gd name="connsiteX168-9193" fmla="*/ 311 w 663"/>
                <a:gd name="connsiteY168-9194" fmla="*/ 0 h 759"/>
                <a:gd name="connsiteX169-9195" fmla="*/ 316 w 663"/>
                <a:gd name="connsiteY169-9196" fmla="*/ 0 h 759"/>
                <a:gd name="connsiteX170-9197" fmla="*/ 321 w 663"/>
                <a:gd name="connsiteY170-9198" fmla="*/ 0 h 759"/>
                <a:gd name="connsiteX171-9199" fmla="*/ 321 w 663"/>
                <a:gd name="connsiteY171-9200" fmla="*/ 0 h 759"/>
                <a:gd name="connsiteX0-9201" fmla="*/ 279 w 621"/>
                <a:gd name="connsiteY0-9202" fmla="*/ 0 h 759"/>
                <a:gd name="connsiteX1-9203" fmla="*/ 290 w 621"/>
                <a:gd name="connsiteY1-9204" fmla="*/ 0 h 759"/>
                <a:gd name="connsiteX2-9205" fmla="*/ 300 w 621"/>
                <a:gd name="connsiteY2-9206" fmla="*/ 6 h 759"/>
                <a:gd name="connsiteX3-9207" fmla="*/ 311 w 621"/>
                <a:gd name="connsiteY3-9208" fmla="*/ 11 h 759"/>
                <a:gd name="connsiteX4-9209" fmla="*/ 327 w 621"/>
                <a:gd name="connsiteY4-9210" fmla="*/ 21 h 759"/>
                <a:gd name="connsiteX5-9211" fmla="*/ 337 w 621"/>
                <a:gd name="connsiteY5-9212" fmla="*/ 32 h 759"/>
                <a:gd name="connsiteX6-9213" fmla="*/ 348 w 621"/>
                <a:gd name="connsiteY6-9214" fmla="*/ 37 h 759"/>
                <a:gd name="connsiteX7-9215" fmla="*/ 348 w 621"/>
                <a:gd name="connsiteY7-9216" fmla="*/ 42 h 759"/>
                <a:gd name="connsiteX8-9217" fmla="*/ 353 w 621"/>
                <a:gd name="connsiteY8-9218" fmla="*/ 42 h 759"/>
                <a:gd name="connsiteX9-9219" fmla="*/ 353 w 621"/>
                <a:gd name="connsiteY9-9220" fmla="*/ 48 h 759"/>
                <a:gd name="connsiteX10-9221" fmla="*/ 353 w 621"/>
                <a:gd name="connsiteY10-9222" fmla="*/ 48 h 759"/>
                <a:gd name="connsiteX11-9223" fmla="*/ 353 w 621"/>
                <a:gd name="connsiteY11-9224" fmla="*/ 53 h 759"/>
                <a:gd name="connsiteX12-9225" fmla="*/ 348 w 621"/>
                <a:gd name="connsiteY12-9226" fmla="*/ 58 h 759"/>
                <a:gd name="connsiteX13-9227" fmla="*/ 342 w 621"/>
                <a:gd name="connsiteY13-9228" fmla="*/ 63 h 759"/>
                <a:gd name="connsiteX14-9229" fmla="*/ 332 w 621"/>
                <a:gd name="connsiteY14-9230" fmla="*/ 69 h 759"/>
                <a:gd name="connsiteX15-9231" fmla="*/ 327 w 621"/>
                <a:gd name="connsiteY15-9232" fmla="*/ 74 h 759"/>
                <a:gd name="connsiteX16-9233" fmla="*/ 321 w 621"/>
                <a:gd name="connsiteY16-9234" fmla="*/ 79 h 759"/>
                <a:gd name="connsiteX17-9235" fmla="*/ 321 w 621"/>
                <a:gd name="connsiteY17-9236" fmla="*/ 90 h 759"/>
                <a:gd name="connsiteX18-9237" fmla="*/ 316 w 621"/>
                <a:gd name="connsiteY18-9238" fmla="*/ 100 h 759"/>
                <a:gd name="connsiteX19-9239" fmla="*/ 311 w 621"/>
                <a:gd name="connsiteY19-9240" fmla="*/ 116 h 759"/>
                <a:gd name="connsiteX20-9241" fmla="*/ 305 w 621"/>
                <a:gd name="connsiteY20-9242" fmla="*/ 137 h 759"/>
                <a:gd name="connsiteX21-9243" fmla="*/ 300 w 621"/>
                <a:gd name="connsiteY21-9244" fmla="*/ 158 h 759"/>
                <a:gd name="connsiteX22-9245" fmla="*/ 300 w 621"/>
                <a:gd name="connsiteY22-9246" fmla="*/ 179 h 759"/>
                <a:gd name="connsiteX23-9247" fmla="*/ 295 w 621"/>
                <a:gd name="connsiteY23-9248" fmla="*/ 206 h 759"/>
                <a:gd name="connsiteX24-9249" fmla="*/ 290 w 621"/>
                <a:gd name="connsiteY24-9250" fmla="*/ 227 h 759"/>
                <a:gd name="connsiteX25-9251" fmla="*/ 290 w 621"/>
                <a:gd name="connsiteY25-9252" fmla="*/ 248 h 759"/>
                <a:gd name="connsiteX26-9253" fmla="*/ 284 w 621"/>
                <a:gd name="connsiteY26-9254" fmla="*/ 264 h 759"/>
                <a:gd name="connsiteX27-9255" fmla="*/ 284 w 621"/>
                <a:gd name="connsiteY27-9256" fmla="*/ 285 h 759"/>
                <a:gd name="connsiteX28-9257" fmla="*/ 279 w 621"/>
                <a:gd name="connsiteY28-9258" fmla="*/ 300 h 759"/>
                <a:gd name="connsiteX29-9259" fmla="*/ 279 w 621"/>
                <a:gd name="connsiteY29-9260" fmla="*/ 311 h 759"/>
                <a:gd name="connsiteX30-9261" fmla="*/ 279 w 621"/>
                <a:gd name="connsiteY30-9262" fmla="*/ 322 h 759"/>
                <a:gd name="connsiteX31-9263" fmla="*/ 279 w 621"/>
                <a:gd name="connsiteY31-9264" fmla="*/ 343 h 759"/>
                <a:gd name="connsiteX32-9265" fmla="*/ 284 w 621"/>
                <a:gd name="connsiteY32-9266" fmla="*/ 369 h 759"/>
                <a:gd name="connsiteX33-9267" fmla="*/ 290 w 621"/>
                <a:gd name="connsiteY33-9268" fmla="*/ 411 h 759"/>
                <a:gd name="connsiteX34-9269" fmla="*/ 290 w 621"/>
                <a:gd name="connsiteY34-9270" fmla="*/ 437 h 759"/>
                <a:gd name="connsiteX35-9271" fmla="*/ 295 w 621"/>
                <a:gd name="connsiteY35-9272" fmla="*/ 464 h 759"/>
                <a:gd name="connsiteX36-9273" fmla="*/ 305 w 621"/>
                <a:gd name="connsiteY36-9274" fmla="*/ 490 h 759"/>
                <a:gd name="connsiteX37-9275" fmla="*/ 311 w 621"/>
                <a:gd name="connsiteY37-9276" fmla="*/ 506 h 759"/>
                <a:gd name="connsiteX38-9277" fmla="*/ 316 w 621"/>
                <a:gd name="connsiteY38-9278" fmla="*/ 516 h 759"/>
                <a:gd name="connsiteX39-9279" fmla="*/ 332 w 621"/>
                <a:gd name="connsiteY39-9280" fmla="*/ 543 h 759"/>
                <a:gd name="connsiteX40-9281" fmla="*/ 348 w 621"/>
                <a:gd name="connsiteY40-9282" fmla="*/ 564 h 759"/>
                <a:gd name="connsiteX41-9283" fmla="*/ 363 w 621"/>
                <a:gd name="connsiteY41-9284" fmla="*/ 585 h 759"/>
                <a:gd name="connsiteX42-9285" fmla="*/ 374 w 621"/>
                <a:gd name="connsiteY42-9286" fmla="*/ 595 h 759"/>
                <a:gd name="connsiteX43-9287" fmla="*/ 384 w 621"/>
                <a:gd name="connsiteY43-9288" fmla="*/ 601 h 759"/>
                <a:gd name="connsiteX44-9289" fmla="*/ 406 w 621"/>
                <a:gd name="connsiteY44-9290" fmla="*/ 622 h 759"/>
                <a:gd name="connsiteX45-9291" fmla="*/ 427 w 621"/>
                <a:gd name="connsiteY45-9292" fmla="*/ 632 h 759"/>
                <a:gd name="connsiteX46-9293" fmla="*/ 448 w 621"/>
                <a:gd name="connsiteY46-9294" fmla="*/ 648 h 759"/>
                <a:gd name="connsiteX47-9295" fmla="*/ 474 w 621"/>
                <a:gd name="connsiteY47-9296" fmla="*/ 659 h 759"/>
                <a:gd name="connsiteX48-9297" fmla="*/ 485 w 621"/>
                <a:gd name="connsiteY48-9298" fmla="*/ 664 h 759"/>
                <a:gd name="connsiteX49-9299" fmla="*/ 495 w 621"/>
                <a:gd name="connsiteY49-9300" fmla="*/ 669 h 759"/>
                <a:gd name="connsiteX50-9301" fmla="*/ 506 w 621"/>
                <a:gd name="connsiteY50-9302" fmla="*/ 669 h 759"/>
                <a:gd name="connsiteX51-9303" fmla="*/ 516 w 621"/>
                <a:gd name="connsiteY51-9304" fmla="*/ 674 h 759"/>
                <a:gd name="connsiteX52-9305" fmla="*/ 521 w 621"/>
                <a:gd name="connsiteY52-9306" fmla="*/ 674 h 759"/>
                <a:gd name="connsiteX53-9307" fmla="*/ 527 w 621"/>
                <a:gd name="connsiteY53-9308" fmla="*/ 674 h 759"/>
                <a:gd name="connsiteX54-9309" fmla="*/ 537 w 621"/>
                <a:gd name="connsiteY54-9310" fmla="*/ 674 h 759"/>
                <a:gd name="connsiteX55-9311" fmla="*/ 542 w 621"/>
                <a:gd name="connsiteY55-9312" fmla="*/ 669 h 759"/>
                <a:gd name="connsiteX56-9313" fmla="*/ 542 w 621"/>
                <a:gd name="connsiteY56-9314" fmla="*/ 664 h 759"/>
                <a:gd name="connsiteX57-9315" fmla="*/ 548 w 621"/>
                <a:gd name="connsiteY57-9316" fmla="*/ 659 h 759"/>
                <a:gd name="connsiteX58-9317" fmla="*/ 553 w 621"/>
                <a:gd name="connsiteY58-9318" fmla="*/ 653 h 759"/>
                <a:gd name="connsiteX59-9319" fmla="*/ 553 w 621"/>
                <a:gd name="connsiteY59-9320" fmla="*/ 643 h 759"/>
                <a:gd name="connsiteX60-9321" fmla="*/ 558 w 621"/>
                <a:gd name="connsiteY60-9322" fmla="*/ 627 h 759"/>
                <a:gd name="connsiteX61-9323" fmla="*/ 564 w 621"/>
                <a:gd name="connsiteY61-9324" fmla="*/ 611 h 759"/>
                <a:gd name="connsiteX62-9325" fmla="*/ 569 w 621"/>
                <a:gd name="connsiteY62-9326" fmla="*/ 595 h 759"/>
                <a:gd name="connsiteX63-9327" fmla="*/ 569 w 621"/>
                <a:gd name="connsiteY63-9328" fmla="*/ 580 h 759"/>
                <a:gd name="connsiteX64-9329" fmla="*/ 574 w 621"/>
                <a:gd name="connsiteY64-9330" fmla="*/ 564 h 759"/>
                <a:gd name="connsiteX65-9331" fmla="*/ 579 w 621"/>
                <a:gd name="connsiteY65-9332" fmla="*/ 553 h 759"/>
                <a:gd name="connsiteX66-9333" fmla="*/ 585 w 621"/>
                <a:gd name="connsiteY66-9334" fmla="*/ 543 h 759"/>
                <a:gd name="connsiteX67-9335" fmla="*/ 585 w 621"/>
                <a:gd name="connsiteY67-9336" fmla="*/ 538 h 759"/>
                <a:gd name="connsiteX68-9337" fmla="*/ 590 w 621"/>
                <a:gd name="connsiteY68-9338" fmla="*/ 527 h 759"/>
                <a:gd name="connsiteX69-9339" fmla="*/ 590 w 621"/>
                <a:gd name="connsiteY69-9340" fmla="*/ 527 h 759"/>
                <a:gd name="connsiteX70-9341" fmla="*/ 595 w 621"/>
                <a:gd name="connsiteY70-9342" fmla="*/ 527 h 759"/>
                <a:gd name="connsiteX71-9343" fmla="*/ 595 w 621"/>
                <a:gd name="connsiteY71-9344" fmla="*/ 527 h 759"/>
                <a:gd name="connsiteX72-9345" fmla="*/ 595 w 621"/>
                <a:gd name="connsiteY72-9346" fmla="*/ 532 h 759"/>
                <a:gd name="connsiteX73-9347" fmla="*/ 595 w 621"/>
                <a:gd name="connsiteY73-9348" fmla="*/ 538 h 759"/>
                <a:gd name="connsiteX74-9349" fmla="*/ 600 w 621"/>
                <a:gd name="connsiteY74-9350" fmla="*/ 543 h 759"/>
                <a:gd name="connsiteX75-9351" fmla="*/ 600 w 621"/>
                <a:gd name="connsiteY75-9352" fmla="*/ 559 h 759"/>
                <a:gd name="connsiteX76-9353" fmla="*/ 600 w 621"/>
                <a:gd name="connsiteY76-9354" fmla="*/ 569 h 759"/>
                <a:gd name="connsiteX77-9355" fmla="*/ 600 w 621"/>
                <a:gd name="connsiteY77-9356" fmla="*/ 585 h 759"/>
                <a:gd name="connsiteX78-9357" fmla="*/ 600 w 621"/>
                <a:gd name="connsiteY78-9358" fmla="*/ 601 h 759"/>
                <a:gd name="connsiteX79-9359" fmla="*/ 600 w 621"/>
                <a:gd name="connsiteY79-9360" fmla="*/ 622 h 759"/>
                <a:gd name="connsiteX80-9361" fmla="*/ 600 w 621"/>
                <a:gd name="connsiteY80-9362" fmla="*/ 638 h 759"/>
                <a:gd name="connsiteX81-9363" fmla="*/ 600 w 621"/>
                <a:gd name="connsiteY81-9364" fmla="*/ 653 h 759"/>
                <a:gd name="connsiteX82-9365" fmla="*/ 606 w 621"/>
                <a:gd name="connsiteY82-9366" fmla="*/ 669 h 759"/>
                <a:gd name="connsiteX83-9367" fmla="*/ 606 w 621"/>
                <a:gd name="connsiteY83-9368" fmla="*/ 685 h 759"/>
                <a:gd name="connsiteX84-9369" fmla="*/ 611 w 621"/>
                <a:gd name="connsiteY84-9370" fmla="*/ 696 h 759"/>
                <a:gd name="connsiteX85-9371" fmla="*/ 611 w 621"/>
                <a:gd name="connsiteY85-9372" fmla="*/ 706 h 759"/>
                <a:gd name="connsiteX86-9373" fmla="*/ 616 w 621"/>
                <a:gd name="connsiteY86-9374" fmla="*/ 717 h 759"/>
                <a:gd name="connsiteX87-9375" fmla="*/ 616 w 621"/>
                <a:gd name="connsiteY87-9376" fmla="*/ 722 h 759"/>
                <a:gd name="connsiteX88-9377" fmla="*/ 621 w 621"/>
                <a:gd name="connsiteY88-9378" fmla="*/ 732 h 759"/>
                <a:gd name="connsiteX89-9379" fmla="*/ 621 w 621"/>
                <a:gd name="connsiteY89-9380" fmla="*/ 738 h 759"/>
                <a:gd name="connsiteX90-9381" fmla="*/ 621 w 621"/>
                <a:gd name="connsiteY90-9382" fmla="*/ 743 h 759"/>
                <a:gd name="connsiteX91-9383" fmla="*/ 621 w 621"/>
                <a:gd name="connsiteY91-9384" fmla="*/ 748 h 759"/>
                <a:gd name="connsiteX92-9385" fmla="*/ 616 w 621"/>
                <a:gd name="connsiteY92-9386" fmla="*/ 753 h 759"/>
                <a:gd name="connsiteX93-9387" fmla="*/ 611 w 621"/>
                <a:gd name="connsiteY93-9388" fmla="*/ 759 h 759"/>
                <a:gd name="connsiteX94-9389" fmla="*/ 600 w 621"/>
                <a:gd name="connsiteY94-9390" fmla="*/ 759 h 759"/>
                <a:gd name="connsiteX95-9391" fmla="*/ 590 w 621"/>
                <a:gd name="connsiteY95-9392" fmla="*/ 759 h 759"/>
                <a:gd name="connsiteX96-9393" fmla="*/ 574 w 621"/>
                <a:gd name="connsiteY96-9394" fmla="*/ 759 h 759"/>
                <a:gd name="connsiteX97-9395" fmla="*/ 558 w 621"/>
                <a:gd name="connsiteY97-9396" fmla="*/ 753 h 759"/>
                <a:gd name="connsiteX98-9397" fmla="*/ 537 w 621"/>
                <a:gd name="connsiteY98-9398" fmla="*/ 753 h 759"/>
                <a:gd name="connsiteX99-9399" fmla="*/ 516 w 621"/>
                <a:gd name="connsiteY99-9400" fmla="*/ 748 h 759"/>
                <a:gd name="connsiteX100-9401" fmla="*/ 495 w 621"/>
                <a:gd name="connsiteY100-9402" fmla="*/ 743 h 759"/>
                <a:gd name="connsiteX101-9403" fmla="*/ 485 w 621"/>
                <a:gd name="connsiteY101-9404" fmla="*/ 738 h 759"/>
                <a:gd name="connsiteX102-9405" fmla="*/ 474 w 621"/>
                <a:gd name="connsiteY102-9406" fmla="*/ 732 h 759"/>
                <a:gd name="connsiteX103-9407" fmla="*/ 458 w 621"/>
                <a:gd name="connsiteY103-9408" fmla="*/ 727 h 759"/>
                <a:gd name="connsiteX104-9409" fmla="*/ 448 w 621"/>
                <a:gd name="connsiteY104-9410" fmla="*/ 722 h 759"/>
                <a:gd name="connsiteX105-9411" fmla="*/ 432 w 621"/>
                <a:gd name="connsiteY105-9412" fmla="*/ 717 h 759"/>
                <a:gd name="connsiteX106-9413" fmla="*/ 416 w 621"/>
                <a:gd name="connsiteY106-9414" fmla="*/ 706 h 759"/>
                <a:gd name="connsiteX107-9415" fmla="*/ 406 w 621"/>
                <a:gd name="connsiteY107-9416" fmla="*/ 696 h 759"/>
                <a:gd name="connsiteX108-9417" fmla="*/ 390 w 621"/>
                <a:gd name="connsiteY108-9418" fmla="*/ 685 h 759"/>
                <a:gd name="connsiteX109-9419" fmla="*/ 358 w 621"/>
                <a:gd name="connsiteY109-9420" fmla="*/ 659 h 759"/>
                <a:gd name="connsiteX110-9421" fmla="*/ 332 w 621"/>
                <a:gd name="connsiteY110-9422" fmla="*/ 632 h 759"/>
                <a:gd name="connsiteX111-9423" fmla="*/ 321 w 621"/>
                <a:gd name="connsiteY111-9424" fmla="*/ 622 h 759"/>
                <a:gd name="connsiteX112-9425" fmla="*/ 311 w 621"/>
                <a:gd name="connsiteY112-9426" fmla="*/ 606 h 759"/>
                <a:gd name="connsiteX113-9427" fmla="*/ 300 w 621"/>
                <a:gd name="connsiteY113-9428" fmla="*/ 590 h 759"/>
                <a:gd name="connsiteX114-9429" fmla="*/ 290 w 621"/>
                <a:gd name="connsiteY114-9430" fmla="*/ 574 h 759"/>
                <a:gd name="connsiteX115-9431" fmla="*/ 284 w 621"/>
                <a:gd name="connsiteY115-9432" fmla="*/ 559 h 759"/>
                <a:gd name="connsiteX116-9433" fmla="*/ 274 w 621"/>
                <a:gd name="connsiteY116-9434" fmla="*/ 543 h 759"/>
                <a:gd name="connsiteX117-9435" fmla="*/ 269 w 621"/>
                <a:gd name="connsiteY117-9436" fmla="*/ 527 h 759"/>
                <a:gd name="connsiteX118-9437" fmla="*/ 258 w 621"/>
                <a:gd name="connsiteY118-9438" fmla="*/ 511 h 759"/>
                <a:gd name="connsiteX119-9439" fmla="*/ 253 w 621"/>
                <a:gd name="connsiteY119-9440" fmla="*/ 501 h 759"/>
                <a:gd name="connsiteX120-9441" fmla="*/ 253 w 621"/>
                <a:gd name="connsiteY120-9442" fmla="*/ 485 h 759"/>
                <a:gd name="connsiteX121-9443" fmla="*/ 248 w 621"/>
                <a:gd name="connsiteY121-9444" fmla="*/ 469 h 759"/>
                <a:gd name="connsiteX122-9445" fmla="*/ 248 w 621"/>
                <a:gd name="connsiteY122-9446" fmla="*/ 453 h 759"/>
                <a:gd name="connsiteX123-9447" fmla="*/ 242 w 621"/>
                <a:gd name="connsiteY123-9448" fmla="*/ 422 h 759"/>
                <a:gd name="connsiteX124-9449" fmla="*/ 237 w 621"/>
                <a:gd name="connsiteY124-9450" fmla="*/ 385 h 759"/>
                <a:gd name="connsiteX125-9451" fmla="*/ 237 w 621"/>
                <a:gd name="connsiteY125-9452" fmla="*/ 353 h 759"/>
                <a:gd name="connsiteX126-9453" fmla="*/ 237 w 621"/>
                <a:gd name="connsiteY126-9454" fmla="*/ 316 h 759"/>
                <a:gd name="connsiteX127-9455" fmla="*/ 237 w 621"/>
                <a:gd name="connsiteY127-9456" fmla="*/ 279 h 759"/>
                <a:gd name="connsiteX128-9457" fmla="*/ 237 w 621"/>
                <a:gd name="connsiteY128-9458" fmla="*/ 243 h 759"/>
                <a:gd name="connsiteX129-9459" fmla="*/ 242 w 621"/>
                <a:gd name="connsiteY129-9460" fmla="*/ 200 h 759"/>
                <a:gd name="connsiteX130-9461" fmla="*/ 248 w 621"/>
                <a:gd name="connsiteY130-9462" fmla="*/ 158 h 759"/>
                <a:gd name="connsiteX131-9463" fmla="*/ 248 w 621"/>
                <a:gd name="connsiteY131-9464" fmla="*/ 142 h 759"/>
                <a:gd name="connsiteX132-9465" fmla="*/ 248 w 621"/>
                <a:gd name="connsiteY132-9466" fmla="*/ 127 h 759"/>
                <a:gd name="connsiteX133-9467" fmla="*/ 248 w 621"/>
                <a:gd name="connsiteY133-9468" fmla="*/ 111 h 759"/>
                <a:gd name="connsiteX134-9469" fmla="*/ 253 w 621"/>
                <a:gd name="connsiteY134-9470" fmla="*/ 100 h 759"/>
                <a:gd name="connsiteX135-9471" fmla="*/ 253 w 621"/>
                <a:gd name="connsiteY135-9472" fmla="*/ 90 h 759"/>
                <a:gd name="connsiteX136-9473" fmla="*/ 253 w 621"/>
                <a:gd name="connsiteY136-9474" fmla="*/ 85 h 759"/>
                <a:gd name="connsiteX137-9475" fmla="*/ 253 w 621"/>
                <a:gd name="connsiteY137-9476" fmla="*/ 79 h 759"/>
                <a:gd name="connsiteX138-9477" fmla="*/ 248 w 621"/>
                <a:gd name="connsiteY138-9478" fmla="*/ 74 h 759"/>
                <a:gd name="connsiteX139-9479" fmla="*/ 248 w 621"/>
                <a:gd name="connsiteY139-9480" fmla="*/ 74 h 759"/>
                <a:gd name="connsiteX140-9481" fmla="*/ 242 w 621"/>
                <a:gd name="connsiteY140-9482" fmla="*/ 74 h 759"/>
                <a:gd name="connsiteX141-9483" fmla="*/ 237 w 621"/>
                <a:gd name="connsiteY141-9484" fmla="*/ 74 h 759"/>
                <a:gd name="connsiteX142-9485" fmla="*/ 226 w 621"/>
                <a:gd name="connsiteY142-9486" fmla="*/ 79 h 759"/>
                <a:gd name="connsiteX143-9487" fmla="*/ 216 w 621"/>
                <a:gd name="connsiteY143-9488" fmla="*/ 79 h 759"/>
                <a:gd name="connsiteX144-9489" fmla="*/ 200 w 621"/>
                <a:gd name="connsiteY144-9490" fmla="*/ 85 h 759"/>
                <a:gd name="connsiteX145-9491" fmla="*/ 184 w 621"/>
                <a:gd name="connsiteY145-9492" fmla="*/ 90 h 759"/>
                <a:gd name="connsiteX146-9493" fmla="*/ 168 w 621"/>
                <a:gd name="connsiteY146-9494" fmla="*/ 95 h 759"/>
                <a:gd name="connsiteX147-9495" fmla="*/ 132 w 621"/>
                <a:gd name="connsiteY147-9496" fmla="*/ 106 h 759"/>
                <a:gd name="connsiteX148-9497" fmla="*/ 95 w 621"/>
                <a:gd name="connsiteY148-9498" fmla="*/ 116 h 759"/>
                <a:gd name="connsiteX149-9499" fmla="*/ 58 w 621"/>
                <a:gd name="connsiteY149-9500" fmla="*/ 127 h 759"/>
                <a:gd name="connsiteX150-9501" fmla="*/ 21 w 621"/>
                <a:gd name="connsiteY150-9502" fmla="*/ 137 h 759"/>
                <a:gd name="connsiteX151-9503" fmla="*/ 0 w 621"/>
                <a:gd name="connsiteY151-9504" fmla="*/ 142 h 759"/>
                <a:gd name="connsiteX152-9505" fmla="*/ 26 w 621"/>
                <a:gd name="connsiteY152-9506" fmla="*/ 85 h 759"/>
                <a:gd name="connsiteX153-9507" fmla="*/ 47 w 621"/>
                <a:gd name="connsiteY153-9508" fmla="*/ 85 h 759"/>
                <a:gd name="connsiteX154-9509" fmla="*/ 84 w 621"/>
                <a:gd name="connsiteY154-9510" fmla="*/ 74 h 759"/>
                <a:gd name="connsiteX155-9511" fmla="*/ 121 w 621"/>
                <a:gd name="connsiteY155-9512" fmla="*/ 69 h 759"/>
                <a:gd name="connsiteX156-9513" fmla="*/ 153 w 621"/>
                <a:gd name="connsiteY156-9514" fmla="*/ 58 h 759"/>
                <a:gd name="connsiteX157-9515" fmla="*/ 184 w 621"/>
                <a:gd name="connsiteY157-9516" fmla="*/ 48 h 759"/>
                <a:gd name="connsiteX158-9517" fmla="*/ 200 w 621"/>
                <a:gd name="connsiteY158-9518" fmla="*/ 42 h 759"/>
                <a:gd name="connsiteX159-9519" fmla="*/ 216 w 621"/>
                <a:gd name="connsiteY159-9520" fmla="*/ 37 h 759"/>
                <a:gd name="connsiteX160-9521" fmla="*/ 226 w 621"/>
                <a:gd name="connsiteY160-9522" fmla="*/ 37 h 759"/>
                <a:gd name="connsiteX161-9523" fmla="*/ 237 w 621"/>
                <a:gd name="connsiteY161-9524" fmla="*/ 32 h 759"/>
                <a:gd name="connsiteX162-9525" fmla="*/ 242 w 621"/>
                <a:gd name="connsiteY162-9526" fmla="*/ 27 h 759"/>
                <a:gd name="connsiteX163-9527" fmla="*/ 248 w 621"/>
                <a:gd name="connsiteY163-9528" fmla="*/ 21 h 759"/>
                <a:gd name="connsiteX164-9529" fmla="*/ 253 w 621"/>
                <a:gd name="connsiteY164-9530" fmla="*/ 16 h 759"/>
                <a:gd name="connsiteX165-9531" fmla="*/ 258 w 621"/>
                <a:gd name="connsiteY165-9532" fmla="*/ 11 h 759"/>
                <a:gd name="connsiteX166-9533" fmla="*/ 263 w 621"/>
                <a:gd name="connsiteY166-9534" fmla="*/ 6 h 759"/>
                <a:gd name="connsiteX167-9535" fmla="*/ 269 w 621"/>
                <a:gd name="connsiteY167-9536" fmla="*/ 0 h 759"/>
                <a:gd name="connsiteX168-9537" fmla="*/ 274 w 621"/>
                <a:gd name="connsiteY168-9538" fmla="*/ 0 h 759"/>
                <a:gd name="connsiteX169-9539" fmla="*/ 279 w 621"/>
                <a:gd name="connsiteY169-9540" fmla="*/ 0 h 759"/>
                <a:gd name="connsiteX170-9541" fmla="*/ 279 w 621"/>
                <a:gd name="connsiteY170-9542" fmla="*/ 0 h 759"/>
                <a:gd name="connsiteX0-9543" fmla="*/ 263 w 605"/>
                <a:gd name="connsiteY0-9544" fmla="*/ 0 h 759"/>
                <a:gd name="connsiteX1-9545" fmla="*/ 274 w 605"/>
                <a:gd name="connsiteY1-9546" fmla="*/ 0 h 759"/>
                <a:gd name="connsiteX2-9547" fmla="*/ 284 w 605"/>
                <a:gd name="connsiteY2-9548" fmla="*/ 6 h 759"/>
                <a:gd name="connsiteX3-9549" fmla="*/ 295 w 605"/>
                <a:gd name="connsiteY3-9550" fmla="*/ 11 h 759"/>
                <a:gd name="connsiteX4-9551" fmla="*/ 311 w 605"/>
                <a:gd name="connsiteY4-9552" fmla="*/ 21 h 759"/>
                <a:gd name="connsiteX5-9553" fmla="*/ 321 w 605"/>
                <a:gd name="connsiteY5-9554" fmla="*/ 32 h 759"/>
                <a:gd name="connsiteX6-9555" fmla="*/ 332 w 605"/>
                <a:gd name="connsiteY6-9556" fmla="*/ 37 h 759"/>
                <a:gd name="connsiteX7-9557" fmla="*/ 332 w 605"/>
                <a:gd name="connsiteY7-9558" fmla="*/ 42 h 759"/>
                <a:gd name="connsiteX8-9559" fmla="*/ 337 w 605"/>
                <a:gd name="connsiteY8-9560" fmla="*/ 42 h 759"/>
                <a:gd name="connsiteX9-9561" fmla="*/ 337 w 605"/>
                <a:gd name="connsiteY9-9562" fmla="*/ 48 h 759"/>
                <a:gd name="connsiteX10-9563" fmla="*/ 337 w 605"/>
                <a:gd name="connsiteY10-9564" fmla="*/ 48 h 759"/>
                <a:gd name="connsiteX11-9565" fmla="*/ 337 w 605"/>
                <a:gd name="connsiteY11-9566" fmla="*/ 53 h 759"/>
                <a:gd name="connsiteX12-9567" fmla="*/ 332 w 605"/>
                <a:gd name="connsiteY12-9568" fmla="*/ 58 h 759"/>
                <a:gd name="connsiteX13-9569" fmla="*/ 326 w 605"/>
                <a:gd name="connsiteY13-9570" fmla="*/ 63 h 759"/>
                <a:gd name="connsiteX14-9571" fmla="*/ 316 w 605"/>
                <a:gd name="connsiteY14-9572" fmla="*/ 69 h 759"/>
                <a:gd name="connsiteX15-9573" fmla="*/ 311 w 605"/>
                <a:gd name="connsiteY15-9574" fmla="*/ 74 h 759"/>
                <a:gd name="connsiteX16-9575" fmla="*/ 305 w 605"/>
                <a:gd name="connsiteY16-9576" fmla="*/ 79 h 759"/>
                <a:gd name="connsiteX17-9577" fmla="*/ 305 w 605"/>
                <a:gd name="connsiteY17-9578" fmla="*/ 90 h 759"/>
                <a:gd name="connsiteX18-9579" fmla="*/ 300 w 605"/>
                <a:gd name="connsiteY18-9580" fmla="*/ 100 h 759"/>
                <a:gd name="connsiteX19-9581" fmla="*/ 295 w 605"/>
                <a:gd name="connsiteY19-9582" fmla="*/ 116 h 759"/>
                <a:gd name="connsiteX20-9583" fmla="*/ 289 w 605"/>
                <a:gd name="connsiteY20-9584" fmla="*/ 137 h 759"/>
                <a:gd name="connsiteX21-9585" fmla="*/ 284 w 605"/>
                <a:gd name="connsiteY21-9586" fmla="*/ 158 h 759"/>
                <a:gd name="connsiteX22-9587" fmla="*/ 284 w 605"/>
                <a:gd name="connsiteY22-9588" fmla="*/ 179 h 759"/>
                <a:gd name="connsiteX23-9589" fmla="*/ 279 w 605"/>
                <a:gd name="connsiteY23-9590" fmla="*/ 206 h 759"/>
                <a:gd name="connsiteX24-9591" fmla="*/ 274 w 605"/>
                <a:gd name="connsiteY24-9592" fmla="*/ 227 h 759"/>
                <a:gd name="connsiteX25-9593" fmla="*/ 274 w 605"/>
                <a:gd name="connsiteY25-9594" fmla="*/ 248 h 759"/>
                <a:gd name="connsiteX26-9595" fmla="*/ 268 w 605"/>
                <a:gd name="connsiteY26-9596" fmla="*/ 264 h 759"/>
                <a:gd name="connsiteX27-9597" fmla="*/ 268 w 605"/>
                <a:gd name="connsiteY27-9598" fmla="*/ 285 h 759"/>
                <a:gd name="connsiteX28-9599" fmla="*/ 263 w 605"/>
                <a:gd name="connsiteY28-9600" fmla="*/ 300 h 759"/>
                <a:gd name="connsiteX29-9601" fmla="*/ 263 w 605"/>
                <a:gd name="connsiteY29-9602" fmla="*/ 311 h 759"/>
                <a:gd name="connsiteX30-9603" fmla="*/ 263 w 605"/>
                <a:gd name="connsiteY30-9604" fmla="*/ 322 h 759"/>
                <a:gd name="connsiteX31-9605" fmla="*/ 263 w 605"/>
                <a:gd name="connsiteY31-9606" fmla="*/ 343 h 759"/>
                <a:gd name="connsiteX32-9607" fmla="*/ 268 w 605"/>
                <a:gd name="connsiteY32-9608" fmla="*/ 369 h 759"/>
                <a:gd name="connsiteX33-9609" fmla="*/ 274 w 605"/>
                <a:gd name="connsiteY33-9610" fmla="*/ 411 h 759"/>
                <a:gd name="connsiteX34-9611" fmla="*/ 274 w 605"/>
                <a:gd name="connsiteY34-9612" fmla="*/ 437 h 759"/>
                <a:gd name="connsiteX35-9613" fmla="*/ 279 w 605"/>
                <a:gd name="connsiteY35-9614" fmla="*/ 464 h 759"/>
                <a:gd name="connsiteX36-9615" fmla="*/ 289 w 605"/>
                <a:gd name="connsiteY36-9616" fmla="*/ 490 h 759"/>
                <a:gd name="connsiteX37-9617" fmla="*/ 295 w 605"/>
                <a:gd name="connsiteY37-9618" fmla="*/ 506 h 759"/>
                <a:gd name="connsiteX38-9619" fmla="*/ 300 w 605"/>
                <a:gd name="connsiteY38-9620" fmla="*/ 516 h 759"/>
                <a:gd name="connsiteX39-9621" fmla="*/ 316 w 605"/>
                <a:gd name="connsiteY39-9622" fmla="*/ 543 h 759"/>
                <a:gd name="connsiteX40-9623" fmla="*/ 332 w 605"/>
                <a:gd name="connsiteY40-9624" fmla="*/ 564 h 759"/>
                <a:gd name="connsiteX41-9625" fmla="*/ 347 w 605"/>
                <a:gd name="connsiteY41-9626" fmla="*/ 585 h 759"/>
                <a:gd name="connsiteX42-9627" fmla="*/ 358 w 605"/>
                <a:gd name="connsiteY42-9628" fmla="*/ 595 h 759"/>
                <a:gd name="connsiteX43-9629" fmla="*/ 368 w 605"/>
                <a:gd name="connsiteY43-9630" fmla="*/ 601 h 759"/>
                <a:gd name="connsiteX44-9631" fmla="*/ 390 w 605"/>
                <a:gd name="connsiteY44-9632" fmla="*/ 622 h 759"/>
                <a:gd name="connsiteX45-9633" fmla="*/ 411 w 605"/>
                <a:gd name="connsiteY45-9634" fmla="*/ 632 h 759"/>
                <a:gd name="connsiteX46-9635" fmla="*/ 432 w 605"/>
                <a:gd name="connsiteY46-9636" fmla="*/ 648 h 759"/>
                <a:gd name="connsiteX47-9637" fmla="*/ 458 w 605"/>
                <a:gd name="connsiteY47-9638" fmla="*/ 659 h 759"/>
                <a:gd name="connsiteX48-9639" fmla="*/ 469 w 605"/>
                <a:gd name="connsiteY48-9640" fmla="*/ 664 h 759"/>
                <a:gd name="connsiteX49-9641" fmla="*/ 479 w 605"/>
                <a:gd name="connsiteY49-9642" fmla="*/ 669 h 759"/>
                <a:gd name="connsiteX50-9643" fmla="*/ 490 w 605"/>
                <a:gd name="connsiteY50-9644" fmla="*/ 669 h 759"/>
                <a:gd name="connsiteX51-9645" fmla="*/ 500 w 605"/>
                <a:gd name="connsiteY51-9646" fmla="*/ 674 h 759"/>
                <a:gd name="connsiteX52-9647" fmla="*/ 505 w 605"/>
                <a:gd name="connsiteY52-9648" fmla="*/ 674 h 759"/>
                <a:gd name="connsiteX53-9649" fmla="*/ 511 w 605"/>
                <a:gd name="connsiteY53-9650" fmla="*/ 674 h 759"/>
                <a:gd name="connsiteX54-9651" fmla="*/ 521 w 605"/>
                <a:gd name="connsiteY54-9652" fmla="*/ 674 h 759"/>
                <a:gd name="connsiteX55-9653" fmla="*/ 526 w 605"/>
                <a:gd name="connsiteY55-9654" fmla="*/ 669 h 759"/>
                <a:gd name="connsiteX56-9655" fmla="*/ 526 w 605"/>
                <a:gd name="connsiteY56-9656" fmla="*/ 664 h 759"/>
                <a:gd name="connsiteX57-9657" fmla="*/ 532 w 605"/>
                <a:gd name="connsiteY57-9658" fmla="*/ 659 h 759"/>
                <a:gd name="connsiteX58-9659" fmla="*/ 537 w 605"/>
                <a:gd name="connsiteY58-9660" fmla="*/ 653 h 759"/>
                <a:gd name="connsiteX59-9661" fmla="*/ 537 w 605"/>
                <a:gd name="connsiteY59-9662" fmla="*/ 643 h 759"/>
                <a:gd name="connsiteX60-9663" fmla="*/ 542 w 605"/>
                <a:gd name="connsiteY60-9664" fmla="*/ 627 h 759"/>
                <a:gd name="connsiteX61-9665" fmla="*/ 548 w 605"/>
                <a:gd name="connsiteY61-9666" fmla="*/ 611 h 759"/>
                <a:gd name="connsiteX62-9667" fmla="*/ 553 w 605"/>
                <a:gd name="connsiteY62-9668" fmla="*/ 595 h 759"/>
                <a:gd name="connsiteX63-9669" fmla="*/ 553 w 605"/>
                <a:gd name="connsiteY63-9670" fmla="*/ 580 h 759"/>
                <a:gd name="connsiteX64-9671" fmla="*/ 558 w 605"/>
                <a:gd name="connsiteY64-9672" fmla="*/ 564 h 759"/>
                <a:gd name="connsiteX65-9673" fmla="*/ 563 w 605"/>
                <a:gd name="connsiteY65-9674" fmla="*/ 553 h 759"/>
                <a:gd name="connsiteX66-9675" fmla="*/ 569 w 605"/>
                <a:gd name="connsiteY66-9676" fmla="*/ 543 h 759"/>
                <a:gd name="connsiteX67-9677" fmla="*/ 569 w 605"/>
                <a:gd name="connsiteY67-9678" fmla="*/ 538 h 759"/>
                <a:gd name="connsiteX68-9679" fmla="*/ 574 w 605"/>
                <a:gd name="connsiteY68-9680" fmla="*/ 527 h 759"/>
                <a:gd name="connsiteX69-9681" fmla="*/ 574 w 605"/>
                <a:gd name="connsiteY69-9682" fmla="*/ 527 h 759"/>
                <a:gd name="connsiteX70-9683" fmla="*/ 579 w 605"/>
                <a:gd name="connsiteY70-9684" fmla="*/ 527 h 759"/>
                <a:gd name="connsiteX71-9685" fmla="*/ 579 w 605"/>
                <a:gd name="connsiteY71-9686" fmla="*/ 527 h 759"/>
                <a:gd name="connsiteX72-9687" fmla="*/ 579 w 605"/>
                <a:gd name="connsiteY72-9688" fmla="*/ 532 h 759"/>
                <a:gd name="connsiteX73-9689" fmla="*/ 579 w 605"/>
                <a:gd name="connsiteY73-9690" fmla="*/ 538 h 759"/>
                <a:gd name="connsiteX74-9691" fmla="*/ 584 w 605"/>
                <a:gd name="connsiteY74-9692" fmla="*/ 543 h 759"/>
                <a:gd name="connsiteX75-9693" fmla="*/ 584 w 605"/>
                <a:gd name="connsiteY75-9694" fmla="*/ 559 h 759"/>
                <a:gd name="connsiteX76-9695" fmla="*/ 584 w 605"/>
                <a:gd name="connsiteY76-9696" fmla="*/ 569 h 759"/>
                <a:gd name="connsiteX77-9697" fmla="*/ 584 w 605"/>
                <a:gd name="connsiteY77-9698" fmla="*/ 585 h 759"/>
                <a:gd name="connsiteX78-9699" fmla="*/ 584 w 605"/>
                <a:gd name="connsiteY78-9700" fmla="*/ 601 h 759"/>
                <a:gd name="connsiteX79-9701" fmla="*/ 584 w 605"/>
                <a:gd name="connsiteY79-9702" fmla="*/ 622 h 759"/>
                <a:gd name="connsiteX80-9703" fmla="*/ 584 w 605"/>
                <a:gd name="connsiteY80-9704" fmla="*/ 638 h 759"/>
                <a:gd name="connsiteX81-9705" fmla="*/ 584 w 605"/>
                <a:gd name="connsiteY81-9706" fmla="*/ 653 h 759"/>
                <a:gd name="connsiteX82-9707" fmla="*/ 590 w 605"/>
                <a:gd name="connsiteY82-9708" fmla="*/ 669 h 759"/>
                <a:gd name="connsiteX83-9709" fmla="*/ 590 w 605"/>
                <a:gd name="connsiteY83-9710" fmla="*/ 685 h 759"/>
                <a:gd name="connsiteX84-9711" fmla="*/ 595 w 605"/>
                <a:gd name="connsiteY84-9712" fmla="*/ 696 h 759"/>
                <a:gd name="connsiteX85-9713" fmla="*/ 595 w 605"/>
                <a:gd name="connsiteY85-9714" fmla="*/ 706 h 759"/>
                <a:gd name="connsiteX86-9715" fmla="*/ 600 w 605"/>
                <a:gd name="connsiteY86-9716" fmla="*/ 717 h 759"/>
                <a:gd name="connsiteX87-9717" fmla="*/ 600 w 605"/>
                <a:gd name="connsiteY87-9718" fmla="*/ 722 h 759"/>
                <a:gd name="connsiteX88-9719" fmla="*/ 605 w 605"/>
                <a:gd name="connsiteY88-9720" fmla="*/ 732 h 759"/>
                <a:gd name="connsiteX89-9721" fmla="*/ 605 w 605"/>
                <a:gd name="connsiteY89-9722" fmla="*/ 738 h 759"/>
                <a:gd name="connsiteX90-9723" fmla="*/ 605 w 605"/>
                <a:gd name="connsiteY90-9724" fmla="*/ 743 h 759"/>
                <a:gd name="connsiteX91-9725" fmla="*/ 605 w 605"/>
                <a:gd name="connsiteY91-9726" fmla="*/ 748 h 759"/>
                <a:gd name="connsiteX92-9727" fmla="*/ 600 w 605"/>
                <a:gd name="connsiteY92-9728" fmla="*/ 753 h 759"/>
                <a:gd name="connsiteX93-9729" fmla="*/ 595 w 605"/>
                <a:gd name="connsiteY93-9730" fmla="*/ 759 h 759"/>
                <a:gd name="connsiteX94-9731" fmla="*/ 584 w 605"/>
                <a:gd name="connsiteY94-9732" fmla="*/ 759 h 759"/>
                <a:gd name="connsiteX95-9733" fmla="*/ 574 w 605"/>
                <a:gd name="connsiteY95-9734" fmla="*/ 759 h 759"/>
                <a:gd name="connsiteX96-9735" fmla="*/ 558 w 605"/>
                <a:gd name="connsiteY96-9736" fmla="*/ 759 h 759"/>
                <a:gd name="connsiteX97-9737" fmla="*/ 542 w 605"/>
                <a:gd name="connsiteY97-9738" fmla="*/ 753 h 759"/>
                <a:gd name="connsiteX98-9739" fmla="*/ 521 w 605"/>
                <a:gd name="connsiteY98-9740" fmla="*/ 753 h 759"/>
                <a:gd name="connsiteX99-9741" fmla="*/ 500 w 605"/>
                <a:gd name="connsiteY99-9742" fmla="*/ 748 h 759"/>
                <a:gd name="connsiteX100-9743" fmla="*/ 479 w 605"/>
                <a:gd name="connsiteY100-9744" fmla="*/ 743 h 759"/>
                <a:gd name="connsiteX101-9745" fmla="*/ 469 w 605"/>
                <a:gd name="connsiteY101-9746" fmla="*/ 738 h 759"/>
                <a:gd name="connsiteX102-9747" fmla="*/ 458 w 605"/>
                <a:gd name="connsiteY102-9748" fmla="*/ 732 h 759"/>
                <a:gd name="connsiteX103-9749" fmla="*/ 442 w 605"/>
                <a:gd name="connsiteY103-9750" fmla="*/ 727 h 759"/>
                <a:gd name="connsiteX104-9751" fmla="*/ 432 w 605"/>
                <a:gd name="connsiteY104-9752" fmla="*/ 722 h 759"/>
                <a:gd name="connsiteX105-9753" fmla="*/ 416 w 605"/>
                <a:gd name="connsiteY105-9754" fmla="*/ 717 h 759"/>
                <a:gd name="connsiteX106-9755" fmla="*/ 400 w 605"/>
                <a:gd name="connsiteY106-9756" fmla="*/ 706 h 759"/>
                <a:gd name="connsiteX107-9757" fmla="*/ 390 w 605"/>
                <a:gd name="connsiteY107-9758" fmla="*/ 696 h 759"/>
                <a:gd name="connsiteX108-9759" fmla="*/ 374 w 605"/>
                <a:gd name="connsiteY108-9760" fmla="*/ 685 h 759"/>
                <a:gd name="connsiteX109-9761" fmla="*/ 342 w 605"/>
                <a:gd name="connsiteY109-9762" fmla="*/ 659 h 759"/>
                <a:gd name="connsiteX110-9763" fmla="*/ 316 w 605"/>
                <a:gd name="connsiteY110-9764" fmla="*/ 632 h 759"/>
                <a:gd name="connsiteX111-9765" fmla="*/ 305 w 605"/>
                <a:gd name="connsiteY111-9766" fmla="*/ 622 h 759"/>
                <a:gd name="connsiteX112-9767" fmla="*/ 295 w 605"/>
                <a:gd name="connsiteY112-9768" fmla="*/ 606 h 759"/>
                <a:gd name="connsiteX113-9769" fmla="*/ 284 w 605"/>
                <a:gd name="connsiteY113-9770" fmla="*/ 590 h 759"/>
                <a:gd name="connsiteX114-9771" fmla="*/ 274 w 605"/>
                <a:gd name="connsiteY114-9772" fmla="*/ 574 h 759"/>
                <a:gd name="connsiteX115-9773" fmla="*/ 268 w 605"/>
                <a:gd name="connsiteY115-9774" fmla="*/ 559 h 759"/>
                <a:gd name="connsiteX116-9775" fmla="*/ 258 w 605"/>
                <a:gd name="connsiteY116-9776" fmla="*/ 543 h 759"/>
                <a:gd name="connsiteX117-9777" fmla="*/ 253 w 605"/>
                <a:gd name="connsiteY117-9778" fmla="*/ 527 h 759"/>
                <a:gd name="connsiteX118-9779" fmla="*/ 242 w 605"/>
                <a:gd name="connsiteY118-9780" fmla="*/ 511 h 759"/>
                <a:gd name="connsiteX119-9781" fmla="*/ 237 w 605"/>
                <a:gd name="connsiteY119-9782" fmla="*/ 501 h 759"/>
                <a:gd name="connsiteX120-9783" fmla="*/ 237 w 605"/>
                <a:gd name="connsiteY120-9784" fmla="*/ 485 h 759"/>
                <a:gd name="connsiteX121-9785" fmla="*/ 232 w 605"/>
                <a:gd name="connsiteY121-9786" fmla="*/ 469 h 759"/>
                <a:gd name="connsiteX122-9787" fmla="*/ 232 w 605"/>
                <a:gd name="connsiteY122-9788" fmla="*/ 453 h 759"/>
                <a:gd name="connsiteX123-9789" fmla="*/ 226 w 605"/>
                <a:gd name="connsiteY123-9790" fmla="*/ 422 h 759"/>
                <a:gd name="connsiteX124-9791" fmla="*/ 221 w 605"/>
                <a:gd name="connsiteY124-9792" fmla="*/ 385 h 759"/>
                <a:gd name="connsiteX125-9793" fmla="*/ 221 w 605"/>
                <a:gd name="connsiteY125-9794" fmla="*/ 353 h 759"/>
                <a:gd name="connsiteX126-9795" fmla="*/ 221 w 605"/>
                <a:gd name="connsiteY126-9796" fmla="*/ 316 h 759"/>
                <a:gd name="connsiteX127-9797" fmla="*/ 221 w 605"/>
                <a:gd name="connsiteY127-9798" fmla="*/ 279 h 759"/>
                <a:gd name="connsiteX128-9799" fmla="*/ 221 w 605"/>
                <a:gd name="connsiteY128-9800" fmla="*/ 243 h 759"/>
                <a:gd name="connsiteX129-9801" fmla="*/ 226 w 605"/>
                <a:gd name="connsiteY129-9802" fmla="*/ 200 h 759"/>
                <a:gd name="connsiteX130-9803" fmla="*/ 232 w 605"/>
                <a:gd name="connsiteY130-9804" fmla="*/ 158 h 759"/>
                <a:gd name="connsiteX131-9805" fmla="*/ 232 w 605"/>
                <a:gd name="connsiteY131-9806" fmla="*/ 142 h 759"/>
                <a:gd name="connsiteX132-9807" fmla="*/ 232 w 605"/>
                <a:gd name="connsiteY132-9808" fmla="*/ 127 h 759"/>
                <a:gd name="connsiteX133-9809" fmla="*/ 232 w 605"/>
                <a:gd name="connsiteY133-9810" fmla="*/ 111 h 759"/>
                <a:gd name="connsiteX134-9811" fmla="*/ 237 w 605"/>
                <a:gd name="connsiteY134-9812" fmla="*/ 100 h 759"/>
                <a:gd name="connsiteX135-9813" fmla="*/ 237 w 605"/>
                <a:gd name="connsiteY135-9814" fmla="*/ 90 h 759"/>
                <a:gd name="connsiteX136-9815" fmla="*/ 237 w 605"/>
                <a:gd name="connsiteY136-9816" fmla="*/ 85 h 759"/>
                <a:gd name="connsiteX137-9817" fmla="*/ 237 w 605"/>
                <a:gd name="connsiteY137-9818" fmla="*/ 79 h 759"/>
                <a:gd name="connsiteX138-9819" fmla="*/ 232 w 605"/>
                <a:gd name="connsiteY138-9820" fmla="*/ 74 h 759"/>
                <a:gd name="connsiteX139-9821" fmla="*/ 232 w 605"/>
                <a:gd name="connsiteY139-9822" fmla="*/ 74 h 759"/>
                <a:gd name="connsiteX140-9823" fmla="*/ 226 w 605"/>
                <a:gd name="connsiteY140-9824" fmla="*/ 74 h 759"/>
                <a:gd name="connsiteX141-9825" fmla="*/ 221 w 605"/>
                <a:gd name="connsiteY141-9826" fmla="*/ 74 h 759"/>
                <a:gd name="connsiteX142-9827" fmla="*/ 210 w 605"/>
                <a:gd name="connsiteY142-9828" fmla="*/ 79 h 759"/>
                <a:gd name="connsiteX143-9829" fmla="*/ 200 w 605"/>
                <a:gd name="connsiteY143-9830" fmla="*/ 79 h 759"/>
                <a:gd name="connsiteX144-9831" fmla="*/ 184 w 605"/>
                <a:gd name="connsiteY144-9832" fmla="*/ 85 h 759"/>
                <a:gd name="connsiteX145-9833" fmla="*/ 168 w 605"/>
                <a:gd name="connsiteY145-9834" fmla="*/ 90 h 759"/>
                <a:gd name="connsiteX146-9835" fmla="*/ 152 w 605"/>
                <a:gd name="connsiteY146-9836" fmla="*/ 95 h 759"/>
                <a:gd name="connsiteX147-9837" fmla="*/ 116 w 605"/>
                <a:gd name="connsiteY147-9838" fmla="*/ 106 h 759"/>
                <a:gd name="connsiteX148-9839" fmla="*/ 79 w 605"/>
                <a:gd name="connsiteY148-9840" fmla="*/ 116 h 759"/>
                <a:gd name="connsiteX149-9841" fmla="*/ 42 w 605"/>
                <a:gd name="connsiteY149-9842" fmla="*/ 127 h 759"/>
                <a:gd name="connsiteX150-9843" fmla="*/ 5 w 605"/>
                <a:gd name="connsiteY150-9844" fmla="*/ 137 h 759"/>
                <a:gd name="connsiteX151-9845" fmla="*/ 10 w 605"/>
                <a:gd name="connsiteY151-9846" fmla="*/ 85 h 759"/>
                <a:gd name="connsiteX152-9847" fmla="*/ 31 w 605"/>
                <a:gd name="connsiteY152-9848" fmla="*/ 85 h 759"/>
                <a:gd name="connsiteX153-9849" fmla="*/ 68 w 605"/>
                <a:gd name="connsiteY153-9850" fmla="*/ 74 h 759"/>
                <a:gd name="connsiteX154-9851" fmla="*/ 105 w 605"/>
                <a:gd name="connsiteY154-9852" fmla="*/ 69 h 759"/>
                <a:gd name="connsiteX155-9853" fmla="*/ 137 w 605"/>
                <a:gd name="connsiteY155-9854" fmla="*/ 58 h 759"/>
                <a:gd name="connsiteX156-9855" fmla="*/ 168 w 605"/>
                <a:gd name="connsiteY156-9856" fmla="*/ 48 h 759"/>
                <a:gd name="connsiteX157-9857" fmla="*/ 184 w 605"/>
                <a:gd name="connsiteY157-9858" fmla="*/ 42 h 759"/>
                <a:gd name="connsiteX158-9859" fmla="*/ 200 w 605"/>
                <a:gd name="connsiteY158-9860" fmla="*/ 37 h 759"/>
                <a:gd name="connsiteX159-9861" fmla="*/ 210 w 605"/>
                <a:gd name="connsiteY159-9862" fmla="*/ 37 h 759"/>
                <a:gd name="connsiteX160-9863" fmla="*/ 221 w 605"/>
                <a:gd name="connsiteY160-9864" fmla="*/ 32 h 759"/>
                <a:gd name="connsiteX161-9865" fmla="*/ 226 w 605"/>
                <a:gd name="connsiteY161-9866" fmla="*/ 27 h 759"/>
                <a:gd name="connsiteX162-9867" fmla="*/ 232 w 605"/>
                <a:gd name="connsiteY162-9868" fmla="*/ 21 h 759"/>
                <a:gd name="connsiteX163-9869" fmla="*/ 237 w 605"/>
                <a:gd name="connsiteY163-9870" fmla="*/ 16 h 759"/>
                <a:gd name="connsiteX164-9871" fmla="*/ 242 w 605"/>
                <a:gd name="connsiteY164-9872" fmla="*/ 11 h 759"/>
                <a:gd name="connsiteX165-9873" fmla="*/ 247 w 605"/>
                <a:gd name="connsiteY165-9874" fmla="*/ 6 h 759"/>
                <a:gd name="connsiteX166-9875" fmla="*/ 253 w 605"/>
                <a:gd name="connsiteY166-9876" fmla="*/ 0 h 759"/>
                <a:gd name="connsiteX167-9877" fmla="*/ 258 w 605"/>
                <a:gd name="connsiteY167-9878" fmla="*/ 0 h 759"/>
                <a:gd name="connsiteX168-9879" fmla="*/ 263 w 605"/>
                <a:gd name="connsiteY168-9880" fmla="*/ 0 h 759"/>
                <a:gd name="connsiteX169-9881" fmla="*/ 263 w 605"/>
                <a:gd name="connsiteY169-9882" fmla="*/ 0 h 759"/>
                <a:gd name="connsiteX0-9883" fmla="*/ 253 w 595"/>
                <a:gd name="connsiteY0-9884" fmla="*/ 0 h 759"/>
                <a:gd name="connsiteX1-9885" fmla="*/ 264 w 595"/>
                <a:gd name="connsiteY1-9886" fmla="*/ 0 h 759"/>
                <a:gd name="connsiteX2-9887" fmla="*/ 274 w 595"/>
                <a:gd name="connsiteY2-9888" fmla="*/ 6 h 759"/>
                <a:gd name="connsiteX3-9889" fmla="*/ 285 w 595"/>
                <a:gd name="connsiteY3-9890" fmla="*/ 11 h 759"/>
                <a:gd name="connsiteX4-9891" fmla="*/ 301 w 595"/>
                <a:gd name="connsiteY4-9892" fmla="*/ 21 h 759"/>
                <a:gd name="connsiteX5-9893" fmla="*/ 311 w 595"/>
                <a:gd name="connsiteY5-9894" fmla="*/ 32 h 759"/>
                <a:gd name="connsiteX6-9895" fmla="*/ 322 w 595"/>
                <a:gd name="connsiteY6-9896" fmla="*/ 37 h 759"/>
                <a:gd name="connsiteX7-9897" fmla="*/ 322 w 595"/>
                <a:gd name="connsiteY7-9898" fmla="*/ 42 h 759"/>
                <a:gd name="connsiteX8-9899" fmla="*/ 327 w 595"/>
                <a:gd name="connsiteY8-9900" fmla="*/ 42 h 759"/>
                <a:gd name="connsiteX9-9901" fmla="*/ 327 w 595"/>
                <a:gd name="connsiteY9-9902" fmla="*/ 48 h 759"/>
                <a:gd name="connsiteX10-9903" fmla="*/ 327 w 595"/>
                <a:gd name="connsiteY10-9904" fmla="*/ 48 h 759"/>
                <a:gd name="connsiteX11-9905" fmla="*/ 327 w 595"/>
                <a:gd name="connsiteY11-9906" fmla="*/ 53 h 759"/>
                <a:gd name="connsiteX12-9907" fmla="*/ 322 w 595"/>
                <a:gd name="connsiteY12-9908" fmla="*/ 58 h 759"/>
                <a:gd name="connsiteX13-9909" fmla="*/ 316 w 595"/>
                <a:gd name="connsiteY13-9910" fmla="*/ 63 h 759"/>
                <a:gd name="connsiteX14-9911" fmla="*/ 306 w 595"/>
                <a:gd name="connsiteY14-9912" fmla="*/ 69 h 759"/>
                <a:gd name="connsiteX15-9913" fmla="*/ 301 w 595"/>
                <a:gd name="connsiteY15-9914" fmla="*/ 74 h 759"/>
                <a:gd name="connsiteX16-9915" fmla="*/ 295 w 595"/>
                <a:gd name="connsiteY16-9916" fmla="*/ 79 h 759"/>
                <a:gd name="connsiteX17-9917" fmla="*/ 295 w 595"/>
                <a:gd name="connsiteY17-9918" fmla="*/ 90 h 759"/>
                <a:gd name="connsiteX18-9919" fmla="*/ 290 w 595"/>
                <a:gd name="connsiteY18-9920" fmla="*/ 100 h 759"/>
                <a:gd name="connsiteX19-9921" fmla="*/ 285 w 595"/>
                <a:gd name="connsiteY19-9922" fmla="*/ 116 h 759"/>
                <a:gd name="connsiteX20-9923" fmla="*/ 279 w 595"/>
                <a:gd name="connsiteY20-9924" fmla="*/ 137 h 759"/>
                <a:gd name="connsiteX21-9925" fmla="*/ 274 w 595"/>
                <a:gd name="connsiteY21-9926" fmla="*/ 158 h 759"/>
                <a:gd name="connsiteX22-9927" fmla="*/ 274 w 595"/>
                <a:gd name="connsiteY22-9928" fmla="*/ 179 h 759"/>
                <a:gd name="connsiteX23-9929" fmla="*/ 269 w 595"/>
                <a:gd name="connsiteY23-9930" fmla="*/ 206 h 759"/>
                <a:gd name="connsiteX24-9931" fmla="*/ 264 w 595"/>
                <a:gd name="connsiteY24-9932" fmla="*/ 227 h 759"/>
                <a:gd name="connsiteX25-9933" fmla="*/ 264 w 595"/>
                <a:gd name="connsiteY25-9934" fmla="*/ 248 h 759"/>
                <a:gd name="connsiteX26-9935" fmla="*/ 258 w 595"/>
                <a:gd name="connsiteY26-9936" fmla="*/ 264 h 759"/>
                <a:gd name="connsiteX27-9937" fmla="*/ 258 w 595"/>
                <a:gd name="connsiteY27-9938" fmla="*/ 285 h 759"/>
                <a:gd name="connsiteX28-9939" fmla="*/ 253 w 595"/>
                <a:gd name="connsiteY28-9940" fmla="*/ 300 h 759"/>
                <a:gd name="connsiteX29-9941" fmla="*/ 253 w 595"/>
                <a:gd name="connsiteY29-9942" fmla="*/ 311 h 759"/>
                <a:gd name="connsiteX30-9943" fmla="*/ 253 w 595"/>
                <a:gd name="connsiteY30-9944" fmla="*/ 322 h 759"/>
                <a:gd name="connsiteX31-9945" fmla="*/ 253 w 595"/>
                <a:gd name="connsiteY31-9946" fmla="*/ 343 h 759"/>
                <a:gd name="connsiteX32-9947" fmla="*/ 258 w 595"/>
                <a:gd name="connsiteY32-9948" fmla="*/ 369 h 759"/>
                <a:gd name="connsiteX33-9949" fmla="*/ 264 w 595"/>
                <a:gd name="connsiteY33-9950" fmla="*/ 411 h 759"/>
                <a:gd name="connsiteX34-9951" fmla="*/ 264 w 595"/>
                <a:gd name="connsiteY34-9952" fmla="*/ 437 h 759"/>
                <a:gd name="connsiteX35-9953" fmla="*/ 269 w 595"/>
                <a:gd name="connsiteY35-9954" fmla="*/ 464 h 759"/>
                <a:gd name="connsiteX36-9955" fmla="*/ 279 w 595"/>
                <a:gd name="connsiteY36-9956" fmla="*/ 490 h 759"/>
                <a:gd name="connsiteX37-9957" fmla="*/ 285 w 595"/>
                <a:gd name="connsiteY37-9958" fmla="*/ 506 h 759"/>
                <a:gd name="connsiteX38-9959" fmla="*/ 290 w 595"/>
                <a:gd name="connsiteY38-9960" fmla="*/ 516 h 759"/>
                <a:gd name="connsiteX39-9961" fmla="*/ 306 w 595"/>
                <a:gd name="connsiteY39-9962" fmla="*/ 543 h 759"/>
                <a:gd name="connsiteX40-9963" fmla="*/ 322 w 595"/>
                <a:gd name="connsiteY40-9964" fmla="*/ 564 h 759"/>
                <a:gd name="connsiteX41-9965" fmla="*/ 337 w 595"/>
                <a:gd name="connsiteY41-9966" fmla="*/ 585 h 759"/>
                <a:gd name="connsiteX42-9967" fmla="*/ 348 w 595"/>
                <a:gd name="connsiteY42-9968" fmla="*/ 595 h 759"/>
                <a:gd name="connsiteX43-9969" fmla="*/ 358 w 595"/>
                <a:gd name="connsiteY43-9970" fmla="*/ 601 h 759"/>
                <a:gd name="connsiteX44-9971" fmla="*/ 380 w 595"/>
                <a:gd name="connsiteY44-9972" fmla="*/ 622 h 759"/>
                <a:gd name="connsiteX45-9973" fmla="*/ 401 w 595"/>
                <a:gd name="connsiteY45-9974" fmla="*/ 632 h 759"/>
                <a:gd name="connsiteX46-9975" fmla="*/ 422 w 595"/>
                <a:gd name="connsiteY46-9976" fmla="*/ 648 h 759"/>
                <a:gd name="connsiteX47-9977" fmla="*/ 448 w 595"/>
                <a:gd name="connsiteY47-9978" fmla="*/ 659 h 759"/>
                <a:gd name="connsiteX48-9979" fmla="*/ 459 w 595"/>
                <a:gd name="connsiteY48-9980" fmla="*/ 664 h 759"/>
                <a:gd name="connsiteX49-9981" fmla="*/ 469 w 595"/>
                <a:gd name="connsiteY49-9982" fmla="*/ 669 h 759"/>
                <a:gd name="connsiteX50-9983" fmla="*/ 480 w 595"/>
                <a:gd name="connsiteY50-9984" fmla="*/ 669 h 759"/>
                <a:gd name="connsiteX51-9985" fmla="*/ 490 w 595"/>
                <a:gd name="connsiteY51-9986" fmla="*/ 674 h 759"/>
                <a:gd name="connsiteX52-9987" fmla="*/ 495 w 595"/>
                <a:gd name="connsiteY52-9988" fmla="*/ 674 h 759"/>
                <a:gd name="connsiteX53-9989" fmla="*/ 501 w 595"/>
                <a:gd name="connsiteY53-9990" fmla="*/ 674 h 759"/>
                <a:gd name="connsiteX54-9991" fmla="*/ 511 w 595"/>
                <a:gd name="connsiteY54-9992" fmla="*/ 674 h 759"/>
                <a:gd name="connsiteX55-9993" fmla="*/ 516 w 595"/>
                <a:gd name="connsiteY55-9994" fmla="*/ 669 h 759"/>
                <a:gd name="connsiteX56-9995" fmla="*/ 516 w 595"/>
                <a:gd name="connsiteY56-9996" fmla="*/ 664 h 759"/>
                <a:gd name="connsiteX57-9997" fmla="*/ 522 w 595"/>
                <a:gd name="connsiteY57-9998" fmla="*/ 659 h 759"/>
                <a:gd name="connsiteX58-9999" fmla="*/ 527 w 595"/>
                <a:gd name="connsiteY58-10000" fmla="*/ 653 h 759"/>
                <a:gd name="connsiteX59-10001" fmla="*/ 527 w 595"/>
                <a:gd name="connsiteY59-10002" fmla="*/ 643 h 759"/>
                <a:gd name="connsiteX60-10003" fmla="*/ 532 w 595"/>
                <a:gd name="connsiteY60-10004" fmla="*/ 627 h 759"/>
                <a:gd name="connsiteX61-10005" fmla="*/ 538 w 595"/>
                <a:gd name="connsiteY61-10006" fmla="*/ 611 h 759"/>
                <a:gd name="connsiteX62-10007" fmla="*/ 543 w 595"/>
                <a:gd name="connsiteY62-10008" fmla="*/ 595 h 759"/>
                <a:gd name="connsiteX63-10009" fmla="*/ 543 w 595"/>
                <a:gd name="connsiteY63-10010" fmla="*/ 580 h 759"/>
                <a:gd name="connsiteX64-10011" fmla="*/ 548 w 595"/>
                <a:gd name="connsiteY64-10012" fmla="*/ 564 h 759"/>
                <a:gd name="connsiteX65-10013" fmla="*/ 553 w 595"/>
                <a:gd name="connsiteY65-10014" fmla="*/ 553 h 759"/>
                <a:gd name="connsiteX66-10015" fmla="*/ 559 w 595"/>
                <a:gd name="connsiteY66-10016" fmla="*/ 543 h 759"/>
                <a:gd name="connsiteX67-10017" fmla="*/ 559 w 595"/>
                <a:gd name="connsiteY67-10018" fmla="*/ 538 h 759"/>
                <a:gd name="connsiteX68-10019" fmla="*/ 564 w 595"/>
                <a:gd name="connsiteY68-10020" fmla="*/ 527 h 759"/>
                <a:gd name="connsiteX69-10021" fmla="*/ 564 w 595"/>
                <a:gd name="connsiteY69-10022" fmla="*/ 527 h 759"/>
                <a:gd name="connsiteX70-10023" fmla="*/ 569 w 595"/>
                <a:gd name="connsiteY70-10024" fmla="*/ 527 h 759"/>
                <a:gd name="connsiteX71-10025" fmla="*/ 569 w 595"/>
                <a:gd name="connsiteY71-10026" fmla="*/ 527 h 759"/>
                <a:gd name="connsiteX72-10027" fmla="*/ 569 w 595"/>
                <a:gd name="connsiteY72-10028" fmla="*/ 532 h 759"/>
                <a:gd name="connsiteX73-10029" fmla="*/ 569 w 595"/>
                <a:gd name="connsiteY73-10030" fmla="*/ 538 h 759"/>
                <a:gd name="connsiteX74-10031" fmla="*/ 574 w 595"/>
                <a:gd name="connsiteY74-10032" fmla="*/ 543 h 759"/>
                <a:gd name="connsiteX75-10033" fmla="*/ 574 w 595"/>
                <a:gd name="connsiteY75-10034" fmla="*/ 559 h 759"/>
                <a:gd name="connsiteX76-10035" fmla="*/ 574 w 595"/>
                <a:gd name="connsiteY76-10036" fmla="*/ 569 h 759"/>
                <a:gd name="connsiteX77-10037" fmla="*/ 574 w 595"/>
                <a:gd name="connsiteY77-10038" fmla="*/ 585 h 759"/>
                <a:gd name="connsiteX78-10039" fmla="*/ 574 w 595"/>
                <a:gd name="connsiteY78-10040" fmla="*/ 601 h 759"/>
                <a:gd name="connsiteX79-10041" fmla="*/ 574 w 595"/>
                <a:gd name="connsiteY79-10042" fmla="*/ 622 h 759"/>
                <a:gd name="connsiteX80-10043" fmla="*/ 574 w 595"/>
                <a:gd name="connsiteY80-10044" fmla="*/ 638 h 759"/>
                <a:gd name="connsiteX81-10045" fmla="*/ 574 w 595"/>
                <a:gd name="connsiteY81-10046" fmla="*/ 653 h 759"/>
                <a:gd name="connsiteX82-10047" fmla="*/ 580 w 595"/>
                <a:gd name="connsiteY82-10048" fmla="*/ 669 h 759"/>
                <a:gd name="connsiteX83-10049" fmla="*/ 580 w 595"/>
                <a:gd name="connsiteY83-10050" fmla="*/ 685 h 759"/>
                <a:gd name="connsiteX84-10051" fmla="*/ 585 w 595"/>
                <a:gd name="connsiteY84-10052" fmla="*/ 696 h 759"/>
                <a:gd name="connsiteX85-10053" fmla="*/ 585 w 595"/>
                <a:gd name="connsiteY85-10054" fmla="*/ 706 h 759"/>
                <a:gd name="connsiteX86-10055" fmla="*/ 590 w 595"/>
                <a:gd name="connsiteY86-10056" fmla="*/ 717 h 759"/>
                <a:gd name="connsiteX87-10057" fmla="*/ 590 w 595"/>
                <a:gd name="connsiteY87-10058" fmla="*/ 722 h 759"/>
                <a:gd name="connsiteX88-10059" fmla="*/ 595 w 595"/>
                <a:gd name="connsiteY88-10060" fmla="*/ 732 h 759"/>
                <a:gd name="connsiteX89-10061" fmla="*/ 595 w 595"/>
                <a:gd name="connsiteY89-10062" fmla="*/ 738 h 759"/>
                <a:gd name="connsiteX90-10063" fmla="*/ 595 w 595"/>
                <a:gd name="connsiteY90-10064" fmla="*/ 743 h 759"/>
                <a:gd name="connsiteX91-10065" fmla="*/ 595 w 595"/>
                <a:gd name="connsiteY91-10066" fmla="*/ 748 h 759"/>
                <a:gd name="connsiteX92-10067" fmla="*/ 590 w 595"/>
                <a:gd name="connsiteY92-10068" fmla="*/ 753 h 759"/>
                <a:gd name="connsiteX93-10069" fmla="*/ 585 w 595"/>
                <a:gd name="connsiteY93-10070" fmla="*/ 759 h 759"/>
                <a:gd name="connsiteX94-10071" fmla="*/ 574 w 595"/>
                <a:gd name="connsiteY94-10072" fmla="*/ 759 h 759"/>
                <a:gd name="connsiteX95-10073" fmla="*/ 564 w 595"/>
                <a:gd name="connsiteY95-10074" fmla="*/ 759 h 759"/>
                <a:gd name="connsiteX96-10075" fmla="*/ 548 w 595"/>
                <a:gd name="connsiteY96-10076" fmla="*/ 759 h 759"/>
                <a:gd name="connsiteX97-10077" fmla="*/ 532 w 595"/>
                <a:gd name="connsiteY97-10078" fmla="*/ 753 h 759"/>
                <a:gd name="connsiteX98-10079" fmla="*/ 511 w 595"/>
                <a:gd name="connsiteY98-10080" fmla="*/ 753 h 759"/>
                <a:gd name="connsiteX99-10081" fmla="*/ 490 w 595"/>
                <a:gd name="connsiteY99-10082" fmla="*/ 748 h 759"/>
                <a:gd name="connsiteX100-10083" fmla="*/ 469 w 595"/>
                <a:gd name="connsiteY100-10084" fmla="*/ 743 h 759"/>
                <a:gd name="connsiteX101-10085" fmla="*/ 459 w 595"/>
                <a:gd name="connsiteY101-10086" fmla="*/ 738 h 759"/>
                <a:gd name="connsiteX102-10087" fmla="*/ 448 w 595"/>
                <a:gd name="connsiteY102-10088" fmla="*/ 732 h 759"/>
                <a:gd name="connsiteX103-10089" fmla="*/ 432 w 595"/>
                <a:gd name="connsiteY103-10090" fmla="*/ 727 h 759"/>
                <a:gd name="connsiteX104-10091" fmla="*/ 422 w 595"/>
                <a:gd name="connsiteY104-10092" fmla="*/ 722 h 759"/>
                <a:gd name="connsiteX105-10093" fmla="*/ 406 w 595"/>
                <a:gd name="connsiteY105-10094" fmla="*/ 717 h 759"/>
                <a:gd name="connsiteX106-10095" fmla="*/ 390 w 595"/>
                <a:gd name="connsiteY106-10096" fmla="*/ 706 h 759"/>
                <a:gd name="connsiteX107-10097" fmla="*/ 380 w 595"/>
                <a:gd name="connsiteY107-10098" fmla="*/ 696 h 759"/>
                <a:gd name="connsiteX108-10099" fmla="*/ 364 w 595"/>
                <a:gd name="connsiteY108-10100" fmla="*/ 685 h 759"/>
                <a:gd name="connsiteX109-10101" fmla="*/ 332 w 595"/>
                <a:gd name="connsiteY109-10102" fmla="*/ 659 h 759"/>
                <a:gd name="connsiteX110-10103" fmla="*/ 306 w 595"/>
                <a:gd name="connsiteY110-10104" fmla="*/ 632 h 759"/>
                <a:gd name="connsiteX111-10105" fmla="*/ 295 w 595"/>
                <a:gd name="connsiteY111-10106" fmla="*/ 622 h 759"/>
                <a:gd name="connsiteX112-10107" fmla="*/ 285 w 595"/>
                <a:gd name="connsiteY112-10108" fmla="*/ 606 h 759"/>
                <a:gd name="connsiteX113-10109" fmla="*/ 274 w 595"/>
                <a:gd name="connsiteY113-10110" fmla="*/ 590 h 759"/>
                <a:gd name="connsiteX114-10111" fmla="*/ 264 w 595"/>
                <a:gd name="connsiteY114-10112" fmla="*/ 574 h 759"/>
                <a:gd name="connsiteX115-10113" fmla="*/ 258 w 595"/>
                <a:gd name="connsiteY115-10114" fmla="*/ 559 h 759"/>
                <a:gd name="connsiteX116-10115" fmla="*/ 248 w 595"/>
                <a:gd name="connsiteY116-10116" fmla="*/ 543 h 759"/>
                <a:gd name="connsiteX117-10117" fmla="*/ 243 w 595"/>
                <a:gd name="connsiteY117-10118" fmla="*/ 527 h 759"/>
                <a:gd name="connsiteX118-10119" fmla="*/ 232 w 595"/>
                <a:gd name="connsiteY118-10120" fmla="*/ 511 h 759"/>
                <a:gd name="connsiteX119-10121" fmla="*/ 227 w 595"/>
                <a:gd name="connsiteY119-10122" fmla="*/ 501 h 759"/>
                <a:gd name="connsiteX120-10123" fmla="*/ 227 w 595"/>
                <a:gd name="connsiteY120-10124" fmla="*/ 485 h 759"/>
                <a:gd name="connsiteX121-10125" fmla="*/ 222 w 595"/>
                <a:gd name="connsiteY121-10126" fmla="*/ 469 h 759"/>
                <a:gd name="connsiteX122-10127" fmla="*/ 222 w 595"/>
                <a:gd name="connsiteY122-10128" fmla="*/ 453 h 759"/>
                <a:gd name="connsiteX123-10129" fmla="*/ 216 w 595"/>
                <a:gd name="connsiteY123-10130" fmla="*/ 422 h 759"/>
                <a:gd name="connsiteX124-10131" fmla="*/ 211 w 595"/>
                <a:gd name="connsiteY124-10132" fmla="*/ 385 h 759"/>
                <a:gd name="connsiteX125-10133" fmla="*/ 211 w 595"/>
                <a:gd name="connsiteY125-10134" fmla="*/ 353 h 759"/>
                <a:gd name="connsiteX126-10135" fmla="*/ 211 w 595"/>
                <a:gd name="connsiteY126-10136" fmla="*/ 316 h 759"/>
                <a:gd name="connsiteX127-10137" fmla="*/ 211 w 595"/>
                <a:gd name="connsiteY127-10138" fmla="*/ 279 h 759"/>
                <a:gd name="connsiteX128-10139" fmla="*/ 211 w 595"/>
                <a:gd name="connsiteY128-10140" fmla="*/ 243 h 759"/>
                <a:gd name="connsiteX129-10141" fmla="*/ 216 w 595"/>
                <a:gd name="connsiteY129-10142" fmla="*/ 200 h 759"/>
                <a:gd name="connsiteX130-10143" fmla="*/ 222 w 595"/>
                <a:gd name="connsiteY130-10144" fmla="*/ 158 h 759"/>
                <a:gd name="connsiteX131-10145" fmla="*/ 222 w 595"/>
                <a:gd name="connsiteY131-10146" fmla="*/ 142 h 759"/>
                <a:gd name="connsiteX132-10147" fmla="*/ 222 w 595"/>
                <a:gd name="connsiteY132-10148" fmla="*/ 127 h 759"/>
                <a:gd name="connsiteX133-10149" fmla="*/ 222 w 595"/>
                <a:gd name="connsiteY133-10150" fmla="*/ 111 h 759"/>
                <a:gd name="connsiteX134-10151" fmla="*/ 227 w 595"/>
                <a:gd name="connsiteY134-10152" fmla="*/ 100 h 759"/>
                <a:gd name="connsiteX135-10153" fmla="*/ 227 w 595"/>
                <a:gd name="connsiteY135-10154" fmla="*/ 90 h 759"/>
                <a:gd name="connsiteX136-10155" fmla="*/ 227 w 595"/>
                <a:gd name="connsiteY136-10156" fmla="*/ 85 h 759"/>
                <a:gd name="connsiteX137-10157" fmla="*/ 227 w 595"/>
                <a:gd name="connsiteY137-10158" fmla="*/ 79 h 759"/>
                <a:gd name="connsiteX138-10159" fmla="*/ 222 w 595"/>
                <a:gd name="connsiteY138-10160" fmla="*/ 74 h 759"/>
                <a:gd name="connsiteX139-10161" fmla="*/ 222 w 595"/>
                <a:gd name="connsiteY139-10162" fmla="*/ 74 h 759"/>
                <a:gd name="connsiteX140-10163" fmla="*/ 216 w 595"/>
                <a:gd name="connsiteY140-10164" fmla="*/ 74 h 759"/>
                <a:gd name="connsiteX141-10165" fmla="*/ 211 w 595"/>
                <a:gd name="connsiteY141-10166" fmla="*/ 74 h 759"/>
                <a:gd name="connsiteX142-10167" fmla="*/ 200 w 595"/>
                <a:gd name="connsiteY142-10168" fmla="*/ 79 h 759"/>
                <a:gd name="connsiteX143-10169" fmla="*/ 190 w 595"/>
                <a:gd name="connsiteY143-10170" fmla="*/ 79 h 759"/>
                <a:gd name="connsiteX144-10171" fmla="*/ 174 w 595"/>
                <a:gd name="connsiteY144-10172" fmla="*/ 85 h 759"/>
                <a:gd name="connsiteX145-10173" fmla="*/ 158 w 595"/>
                <a:gd name="connsiteY145-10174" fmla="*/ 90 h 759"/>
                <a:gd name="connsiteX146-10175" fmla="*/ 142 w 595"/>
                <a:gd name="connsiteY146-10176" fmla="*/ 95 h 759"/>
                <a:gd name="connsiteX147-10177" fmla="*/ 106 w 595"/>
                <a:gd name="connsiteY147-10178" fmla="*/ 106 h 759"/>
                <a:gd name="connsiteX148-10179" fmla="*/ 69 w 595"/>
                <a:gd name="connsiteY148-10180" fmla="*/ 116 h 759"/>
                <a:gd name="connsiteX149-10181" fmla="*/ 32 w 595"/>
                <a:gd name="connsiteY149-10182" fmla="*/ 127 h 759"/>
                <a:gd name="connsiteX150-10183" fmla="*/ 0 w 595"/>
                <a:gd name="connsiteY150-10184" fmla="*/ 85 h 759"/>
                <a:gd name="connsiteX151-10185" fmla="*/ 21 w 595"/>
                <a:gd name="connsiteY151-10186" fmla="*/ 85 h 759"/>
                <a:gd name="connsiteX152-10187" fmla="*/ 58 w 595"/>
                <a:gd name="connsiteY152-10188" fmla="*/ 74 h 759"/>
                <a:gd name="connsiteX153-10189" fmla="*/ 95 w 595"/>
                <a:gd name="connsiteY153-10190" fmla="*/ 69 h 759"/>
                <a:gd name="connsiteX154-10191" fmla="*/ 127 w 595"/>
                <a:gd name="connsiteY154-10192" fmla="*/ 58 h 759"/>
                <a:gd name="connsiteX155-10193" fmla="*/ 158 w 595"/>
                <a:gd name="connsiteY155-10194" fmla="*/ 48 h 759"/>
                <a:gd name="connsiteX156-10195" fmla="*/ 174 w 595"/>
                <a:gd name="connsiteY156-10196" fmla="*/ 42 h 759"/>
                <a:gd name="connsiteX157-10197" fmla="*/ 190 w 595"/>
                <a:gd name="connsiteY157-10198" fmla="*/ 37 h 759"/>
                <a:gd name="connsiteX158-10199" fmla="*/ 200 w 595"/>
                <a:gd name="connsiteY158-10200" fmla="*/ 37 h 759"/>
                <a:gd name="connsiteX159-10201" fmla="*/ 211 w 595"/>
                <a:gd name="connsiteY159-10202" fmla="*/ 32 h 759"/>
                <a:gd name="connsiteX160-10203" fmla="*/ 216 w 595"/>
                <a:gd name="connsiteY160-10204" fmla="*/ 27 h 759"/>
                <a:gd name="connsiteX161-10205" fmla="*/ 222 w 595"/>
                <a:gd name="connsiteY161-10206" fmla="*/ 21 h 759"/>
                <a:gd name="connsiteX162-10207" fmla="*/ 227 w 595"/>
                <a:gd name="connsiteY162-10208" fmla="*/ 16 h 759"/>
                <a:gd name="connsiteX163-10209" fmla="*/ 232 w 595"/>
                <a:gd name="connsiteY163-10210" fmla="*/ 11 h 759"/>
                <a:gd name="connsiteX164-10211" fmla="*/ 237 w 595"/>
                <a:gd name="connsiteY164-10212" fmla="*/ 6 h 759"/>
                <a:gd name="connsiteX165-10213" fmla="*/ 243 w 595"/>
                <a:gd name="connsiteY165-10214" fmla="*/ 0 h 759"/>
                <a:gd name="connsiteX166-10215" fmla="*/ 248 w 595"/>
                <a:gd name="connsiteY166-10216" fmla="*/ 0 h 759"/>
                <a:gd name="connsiteX167-10217" fmla="*/ 253 w 595"/>
                <a:gd name="connsiteY167-10218" fmla="*/ 0 h 759"/>
                <a:gd name="connsiteX168-10219" fmla="*/ 253 w 595"/>
                <a:gd name="connsiteY168-10220" fmla="*/ 0 h 759"/>
                <a:gd name="connsiteX0-10221" fmla="*/ 253 w 595"/>
                <a:gd name="connsiteY0-10222" fmla="*/ 0 h 759"/>
                <a:gd name="connsiteX1-10223" fmla="*/ 264 w 595"/>
                <a:gd name="connsiteY1-10224" fmla="*/ 0 h 759"/>
                <a:gd name="connsiteX2-10225" fmla="*/ 274 w 595"/>
                <a:gd name="connsiteY2-10226" fmla="*/ 6 h 759"/>
                <a:gd name="connsiteX3-10227" fmla="*/ 285 w 595"/>
                <a:gd name="connsiteY3-10228" fmla="*/ 11 h 759"/>
                <a:gd name="connsiteX4-10229" fmla="*/ 301 w 595"/>
                <a:gd name="connsiteY4-10230" fmla="*/ 21 h 759"/>
                <a:gd name="connsiteX5-10231" fmla="*/ 311 w 595"/>
                <a:gd name="connsiteY5-10232" fmla="*/ 32 h 759"/>
                <a:gd name="connsiteX6-10233" fmla="*/ 322 w 595"/>
                <a:gd name="connsiteY6-10234" fmla="*/ 37 h 759"/>
                <a:gd name="connsiteX7-10235" fmla="*/ 322 w 595"/>
                <a:gd name="connsiteY7-10236" fmla="*/ 42 h 759"/>
                <a:gd name="connsiteX8-10237" fmla="*/ 327 w 595"/>
                <a:gd name="connsiteY8-10238" fmla="*/ 42 h 759"/>
                <a:gd name="connsiteX9-10239" fmla="*/ 327 w 595"/>
                <a:gd name="connsiteY9-10240" fmla="*/ 48 h 759"/>
                <a:gd name="connsiteX10-10241" fmla="*/ 327 w 595"/>
                <a:gd name="connsiteY10-10242" fmla="*/ 48 h 759"/>
                <a:gd name="connsiteX11-10243" fmla="*/ 327 w 595"/>
                <a:gd name="connsiteY11-10244" fmla="*/ 53 h 759"/>
                <a:gd name="connsiteX12-10245" fmla="*/ 322 w 595"/>
                <a:gd name="connsiteY12-10246" fmla="*/ 58 h 759"/>
                <a:gd name="connsiteX13-10247" fmla="*/ 316 w 595"/>
                <a:gd name="connsiteY13-10248" fmla="*/ 63 h 759"/>
                <a:gd name="connsiteX14-10249" fmla="*/ 306 w 595"/>
                <a:gd name="connsiteY14-10250" fmla="*/ 69 h 759"/>
                <a:gd name="connsiteX15-10251" fmla="*/ 301 w 595"/>
                <a:gd name="connsiteY15-10252" fmla="*/ 74 h 759"/>
                <a:gd name="connsiteX16-10253" fmla="*/ 295 w 595"/>
                <a:gd name="connsiteY16-10254" fmla="*/ 79 h 759"/>
                <a:gd name="connsiteX17-10255" fmla="*/ 295 w 595"/>
                <a:gd name="connsiteY17-10256" fmla="*/ 90 h 759"/>
                <a:gd name="connsiteX18-10257" fmla="*/ 290 w 595"/>
                <a:gd name="connsiteY18-10258" fmla="*/ 100 h 759"/>
                <a:gd name="connsiteX19-10259" fmla="*/ 285 w 595"/>
                <a:gd name="connsiteY19-10260" fmla="*/ 116 h 759"/>
                <a:gd name="connsiteX20-10261" fmla="*/ 279 w 595"/>
                <a:gd name="connsiteY20-10262" fmla="*/ 137 h 759"/>
                <a:gd name="connsiteX21-10263" fmla="*/ 274 w 595"/>
                <a:gd name="connsiteY21-10264" fmla="*/ 158 h 759"/>
                <a:gd name="connsiteX22-10265" fmla="*/ 274 w 595"/>
                <a:gd name="connsiteY22-10266" fmla="*/ 179 h 759"/>
                <a:gd name="connsiteX23-10267" fmla="*/ 269 w 595"/>
                <a:gd name="connsiteY23-10268" fmla="*/ 206 h 759"/>
                <a:gd name="connsiteX24-10269" fmla="*/ 264 w 595"/>
                <a:gd name="connsiteY24-10270" fmla="*/ 227 h 759"/>
                <a:gd name="connsiteX25-10271" fmla="*/ 264 w 595"/>
                <a:gd name="connsiteY25-10272" fmla="*/ 248 h 759"/>
                <a:gd name="connsiteX26-10273" fmla="*/ 258 w 595"/>
                <a:gd name="connsiteY26-10274" fmla="*/ 264 h 759"/>
                <a:gd name="connsiteX27-10275" fmla="*/ 258 w 595"/>
                <a:gd name="connsiteY27-10276" fmla="*/ 285 h 759"/>
                <a:gd name="connsiteX28-10277" fmla="*/ 253 w 595"/>
                <a:gd name="connsiteY28-10278" fmla="*/ 300 h 759"/>
                <a:gd name="connsiteX29-10279" fmla="*/ 253 w 595"/>
                <a:gd name="connsiteY29-10280" fmla="*/ 311 h 759"/>
                <a:gd name="connsiteX30-10281" fmla="*/ 253 w 595"/>
                <a:gd name="connsiteY30-10282" fmla="*/ 322 h 759"/>
                <a:gd name="connsiteX31-10283" fmla="*/ 253 w 595"/>
                <a:gd name="connsiteY31-10284" fmla="*/ 343 h 759"/>
                <a:gd name="connsiteX32-10285" fmla="*/ 258 w 595"/>
                <a:gd name="connsiteY32-10286" fmla="*/ 369 h 759"/>
                <a:gd name="connsiteX33-10287" fmla="*/ 264 w 595"/>
                <a:gd name="connsiteY33-10288" fmla="*/ 411 h 759"/>
                <a:gd name="connsiteX34-10289" fmla="*/ 264 w 595"/>
                <a:gd name="connsiteY34-10290" fmla="*/ 437 h 759"/>
                <a:gd name="connsiteX35-10291" fmla="*/ 269 w 595"/>
                <a:gd name="connsiteY35-10292" fmla="*/ 464 h 759"/>
                <a:gd name="connsiteX36-10293" fmla="*/ 279 w 595"/>
                <a:gd name="connsiteY36-10294" fmla="*/ 490 h 759"/>
                <a:gd name="connsiteX37-10295" fmla="*/ 285 w 595"/>
                <a:gd name="connsiteY37-10296" fmla="*/ 506 h 759"/>
                <a:gd name="connsiteX38-10297" fmla="*/ 290 w 595"/>
                <a:gd name="connsiteY38-10298" fmla="*/ 516 h 759"/>
                <a:gd name="connsiteX39-10299" fmla="*/ 306 w 595"/>
                <a:gd name="connsiteY39-10300" fmla="*/ 543 h 759"/>
                <a:gd name="connsiteX40-10301" fmla="*/ 322 w 595"/>
                <a:gd name="connsiteY40-10302" fmla="*/ 564 h 759"/>
                <a:gd name="connsiteX41-10303" fmla="*/ 337 w 595"/>
                <a:gd name="connsiteY41-10304" fmla="*/ 585 h 759"/>
                <a:gd name="connsiteX42-10305" fmla="*/ 348 w 595"/>
                <a:gd name="connsiteY42-10306" fmla="*/ 595 h 759"/>
                <a:gd name="connsiteX43-10307" fmla="*/ 358 w 595"/>
                <a:gd name="connsiteY43-10308" fmla="*/ 601 h 759"/>
                <a:gd name="connsiteX44-10309" fmla="*/ 380 w 595"/>
                <a:gd name="connsiteY44-10310" fmla="*/ 622 h 759"/>
                <a:gd name="connsiteX45-10311" fmla="*/ 401 w 595"/>
                <a:gd name="connsiteY45-10312" fmla="*/ 632 h 759"/>
                <a:gd name="connsiteX46-10313" fmla="*/ 422 w 595"/>
                <a:gd name="connsiteY46-10314" fmla="*/ 648 h 759"/>
                <a:gd name="connsiteX47-10315" fmla="*/ 448 w 595"/>
                <a:gd name="connsiteY47-10316" fmla="*/ 659 h 759"/>
                <a:gd name="connsiteX48-10317" fmla="*/ 459 w 595"/>
                <a:gd name="connsiteY48-10318" fmla="*/ 664 h 759"/>
                <a:gd name="connsiteX49-10319" fmla="*/ 469 w 595"/>
                <a:gd name="connsiteY49-10320" fmla="*/ 669 h 759"/>
                <a:gd name="connsiteX50-10321" fmla="*/ 480 w 595"/>
                <a:gd name="connsiteY50-10322" fmla="*/ 669 h 759"/>
                <a:gd name="connsiteX51-10323" fmla="*/ 490 w 595"/>
                <a:gd name="connsiteY51-10324" fmla="*/ 674 h 759"/>
                <a:gd name="connsiteX52-10325" fmla="*/ 495 w 595"/>
                <a:gd name="connsiteY52-10326" fmla="*/ 674 h 759"/>
                <a:gd name="connsiteX53-10327" fmla="*/ 501 w 595"/>
                <a:gd name="connsiteY53-10328" fmla="*/ 674 h 759"/>
                <a:gd name="connsiteX54-10329" fmla="*/ 511 w 595"/>
                <a:gd name="connsiteY54-10330" fmla="*/ 674 h 759"/>
                <a:gd name="connsiteX55-10331" fmla="*/ 516 w 595"/>
                <a:gd name="connsiteY55-10332" fmla="*/ 669 h 759"/>
                <a:gd name="connsiteX56-10333" fmla="*/ 516 w 595"/>
                <a:gd name="connsiteY56-10334" fmla="*/ 664 h 759"/>
                <a:gd name="connsiteX57-10335" fmla="*/ 522 w 595"/>
                <a:gd name="connsiteY57-10336" fmla="*/ 659 h 759"/>
                <a:gd name="connsiteX58-10337" fmla="*/ 527 w 595"/>
                <a:gd name="connsiteY58-10338" fmla="*/ 653 h 759"/>
                <a:gd name="connsiteX59-10339" fmla="*/ 527 w 595"/>
                <a:gd name="connsiteY59-10340" fmla="*/ 643 h 759"/>
                <a:gd name="connsiteX60-10341" fmla="*/ 532 w 595"/>
                <a:gd name="connsiteY60-10342" fmla="*/ 627 h 759"/>
                <a:gd name="connsiteX61-10343" fmla="*/ 538 w 595"/>
                <a:gd name="connsiteY61-10344" fmla="*/ 611 h 759"/>
                <a:gd name="connsiteX62-10345" fmla="*/ 543 w 595"/>
                <a:gd name="connsiteY62-10346" fmla="*/ 595 h 759"/>
                <a:gd name="connsiteX63-10347" fmla="*/ 543 w 595"/>
                <a:gd name="connsiteY63-10348" fmla="*/ 580 h 759"/>
                <a:gd name="connsiteX64-10349" fmla="*/ 548 w 595"/>
                <a:gd name="connsiteY64-10350" fmla="*/ 564 h 759"/>
                <a:gd name="connsiteX65-10351" fmla="*/ 553 w 595"/>
                <a:gd name="connsiteY65-10352" fmla="*/ 553 h 759"/>
                <a:gd name="connsiteX66-10353" fmla="*/ 559 w 595"/>
                <a:gd name="connsiteY66-10354" fmla="*/ 543 h 759"/>
                <a:gd name="connsiteX67-10355" fmla="*/ 559 w 595"/>
                <a:gd name="connsiteY67-10356" fmla="*/ 538 h 759"/>
                <a:gd name="connsiteX68-10357" fmla="*/ 564 w 595"/>
                <a:gd name="connsiteY68-10358" fmla="*/ 527 h 759"/>
                <a:gd name="connsiteX69-10359" fmla="*/ 564 w 595"/>
                <a:gd name="connsiteY69-10360" fmla="*/ 527 h 759"/>
                <a:gd name="connsiteX70-10361" fmla="*/ 569 w 595"/>
                <a:gd name="connsiteY70-10362" fmla="*/ 527 h 759"/>
                <a:gd name="connsiteX71-10363" fmla="*/ 569 w 595"/>
                <a:gd name="connsiteY71-10364" fmla="*/ 527 h 759"/>
                <a:gd name="connsiteX72-10365" fmla="*/ 569 w 595"/>
                <a:gd name="connsiteY72-10366" fmla="*/ 532 h 759"/>
                <a:gd name="connsiteX73-10367" fmla="*/ 569 w 595"/>
                <a:gd name="connsiteY73-10368" fmla="*/ 538 h 759"/>
                <a:gd name="connsiteX74-10369" fmla="*/ 574 w 595"/>
                <a:gd name="connsiteY74-10370" fmla="*/ 543 h 759"/>
                <a:gd name="connsiteX75-10371" fmla="*/ 574 w 595"/>
                <a:gd name="connsiteY75-10372" fmla="*/ 559 h 759"/>
                <a:gd name="connsiteX76-10373" fmla="*/ 574 w 595"/>
                <a:gd name="connsiteY76-10374" fmla="*/ 569 h 759"/>
                <a:gd name="connsiteX77-10375" fmla="*/ 574 w 595"/>
                <a:gd name="connsiteY77-10376" fmla="*/ 585 h 759"/>
                <a:gd name="connsiteX78-10377" fmla="*/ 574 w 595"/>
                <a:gd name="connsiteY78-10378" fmla="*/ 601 h 759"/>
                <a:gd name="connsiteX79-10379" fmla="*/ 574 w 595"/>
                <a:gd name="connsiteY79-10380" fmla="*/ 622 h 759"/>
                <a:gd name="connsiteX80-10381" fmla="*/ 574 w 595"/>
                <a:gd name="connsiteY80-10382" fmla="*/ 638 h 759"/>
                <a:gd name="connsiteX81-10383" fmla="*/ 574 w 595"/>
                <a:gd name="connsiteY81-10384" fmla="*/ 653 h 759"/>
                <a:gd name="connsiteX82-10385" fmla="*/ 580 w 595"/>
                <a:gd name="connsiteY82-10386" fmla="*/ 669 h 759"/>
                <a:gd name="connsiteX83-10387" fmla="*/ 580 w 595"/>
                <a:gd name="connsiteY83-10388" fmla="*/ 685 h 759"/>
                <a:gd name="connsiteX84-10389" fmla="*/ 585 w 595"/>
                <a:gd name="connsiteY84-10390" fmla="*/ 696 h 759"/>
                <a:gd name="connsiteX85-10391" fmla="*/ 585 w 595"/>
                <a:gd name="connsiteY85-10392" fmla="*/ 706 h 759"/>
                <a:gd name="connsiteX86-10393" fmla="*/ 590 w 595"/>
                <a:gd name="connsiteY86-10394" fmla="*/ 717 h 759"/>
                <a:gd name="connsiteX87-10395" fmla="*/ 590 w 595"/>
                <a:gd name="connsiteY87-10396" fmla="*/ 722 h 759"/>
                <a:gd name="connsiteX88-10397" fmla="*/ 595 w 595"/>
                <a:gd name="connsiteY88-10398" fmla="*/ 732 h 759"/>
                <a:gd name="connsiteX89-10399" fmla="*/ 595 w 595"/>
                <a:gd name="connsiteY89-10400" fmla="*/ 738 h 759"/>
                <a:gd name="connsiteX90-10401" fmla="*/ 595 w 595"/>
                <a:gd name="connsiteY90-10402" fmla="*/ 743 h 759"/>
                <a:gd name="connsiteX91-10403" fmla="*/ 595 w 595"/>
                <a:gd name="connsiteY91-10404" fmla="*/ 748 h 759"/>
                <a:gd name="connsiteX92-10405" fmla="*/ 590 w 595"/>
                <a:gd name="connsiteY92-10406" fmla="*/ 753 h 759"/>
                <a:gd name="connsiteX93-10407" fmla="*/ 585 w 595"/>
                <a:gd name="connsiteY93-10408" fmla="*/ 759 h 759"/>
                <a:gd name="connsiteX94-10409" fmla="*/ 574 w 595"/>
                <a:gd name="connsiteY94-10410" fmla="*/ 759 h 759"/>
                <a:gd name="connsiteX95-10411" fmla="*/ 564 w 595"/>
                <a:gd name="connsiteY95-10412" fmla="*/ 759 h 759"/>
                <a:gd name="connsiteX96-10413" fmla="*/ 548 w 595"/>
                <a:gd name="connsiteY96-10414" fmla="*/ 759 h 759"/>
                <a:gd name="connsiteX97-10415" fmla="*/ 532 w 595"/>
                <a:gd name="connsiteY97-10416" fmla="*/ 753 h 759"/>
                <a:gd name="connsiteX98-10417" fmla="*/ 511 w 595"/>
                <a:gd name="connsiteY98-10418" fmla="*/ 753 h 759"/>
                <a:gd name="connsiteX99-10419" fmla="*/ 490 w 595"/>
                <a:gd name="connsiteY99-10420" fmla="*/ 748 h 759"/>
                <a:gd name="connsiteX100-10421" fmla="*/ 469 w 595"/>
                <a:gd name="connsiteY100-10422" fmla="*/ 743 h 759"/>
                <a:gd name="connsiteX101-10423" fmla="*/ 459 w 595"/>
                <a:gd name="connsiteY101-10424" fmla="*/ 738 h 759"/>
                <a:gd name="connsiteX102-10425" fmla="*/ 448 w 595"/>
                <a:gd name="connsiteY102-10426" fmla="*/ 732 h 759"/>
                <a:gd name="connsiteX103-10427" fmla="*/ 432 w 595"/>
                <a:gd name="connsiteY103-10428" fmla="*/ 727 h 759"/>
                <a:gd name="connsiteX104-10429" fmla="*/ 422 w 595"/>
                <a:gd name="connsiteY104-10430" fmla="*/ 722 h 759"/>
                <a:gd name="connsiteX105-10431" fmla="*/ 406 w 595"/>
                <a:gd name="connsiteY105-10432" fmla="*/ 717 h 759"/>
                <a:gd name="connsiteX106-10433" fmla="*/ 390 w 595"/>
                <a:gd name="connsiteY106-10434" fmla="*/ 706 h 759"/>
                <a:gd name="connsiteX107-10435" fmla="*/ 380 w 595"/>
                <a:gd name="connsiteY107-10436" fmla="*/ 696 h 759"/>
                <a:gd name="connsiteX108-10437" fmla="*/ 364 w 595"/>
                <a:gd name="connsiteY108-10438" fmla="*/ 685 h 759"/>
                <a:gd name="connsiteX109-10439" fmla="*/ 332 w 595"/>
                <a:gd name="connsiteY109-10440" fmla="*/ 659 h 759"/>
                <a:gd name="connsiteX110-10441" fmla="*/ 306 w 595"/>
                <a:gd name="connsiteY110-10442" fmla="*/ 632 h 759"/>
                <a:gd name="connsiteX111-10443" fmla="*/ 295 w 595"/>
                <a:gd name="connsiteY111-10444" fmla="*/ 622 h 759"/>
                <a:gd name="connsiteX112-10445" fmla="*/ 285 w 595"/>
                <a:gd name="connsiteY112-10446" fmla="*/ 606 h 759"/>
                <a:gd name="connsiteX113-10447" fmla="*/ 274 w 595"/>
                <a:gd name="connsiteY113-10448" fmla="*/ 590 h 759"/>
                <a:gd name="connsiteX114-10449" fmla="*/ 264 w 595"/>
                <a:gd name="connsiteY114-10450" fmla="*/ 574 h 759"/>
                <a:gd name="connsiteX115-10451" fmla="*/ 258 w 595"/>
                <a:gd name="connsiteY115-10452" fmla="*/ 559 h 759"/>
                <a:gd name="connsiteX116-10453" fmla="*/ 248 w 595"/>
                <a:gd name="connsiteY116-10454" fmla="*/ 543 h 759"/>
                <a:gd name="connsiteX117-10455" fmla="*/ 243 w 595"/>
                <a:gd name="connsiteY117-10456" fmla="*/ 527 h 759"/>
                <a:gd name="connsiteX118-10457" fmla="*/ 232 w 595"/>
                <a:gd name="connsiteY118-10458" fmla="*/ 511 h 759"/>
                <a:gd name="connsiteX119-10459" fmla="*/ 227 w 595"/>
                <a:gd name="connsiteY119-10460" fmla="*/ 501 h 759"/>
                <a:gd name="connsiteX120-10461" fmla="*/ 227 w 595"/>
                <a:gd name="connsiteY120-10462" fmla="*/ 485 h 759"/>
                <a:gd name="connsiteX121-10463" fmla="*/ 222 w 595"/>
                <a:gd name="connsiteY121-10464" fmla="*/ 469 h 759"/>
                <a:gd name="connsiteX122-10465" fmla="*/ 222 w 595"/>
                <a:gd name="connsiteY122-10466" fmla="*/ 453 h 759"/>
                <a:gd name="connsiteX123-10467" fmla="*/ 216 w 595"/>
                <a:gd name="connsiteY123-10468" fmla="*/ 422 h 759"/>
                <a:gd name="connsiteX124-10469" fmla="*/ 211 w 595"/>
                <a:gd name="connsiteY124-10470" fmla="*/ 385 h 759"/>
                <a:gd name="connsiteX125-10471" fmla="*/ 211 w 595"/>
                <a:gd name="connsiteY125-10472" fmla="*/ 353 h 759"/>
                <a:gd name="connsiteX126-10473" fmla="*/ 211 w 595"/>
                <a:gd name="connsiteY126-10474" fmla="*/ 316 h 759"/>
                <a:gd name="connsiteX127-10475" fmla="*/ 211 w 595"/>
                <a:gd name="connsiteY127-10476" fmla="*/ 279 h 759"/>
                <a:gd name="connsiteX128-10477" fmla="*/ 211 w 595"/>
                <a:gd name="connsiteY128-10478" fmla="*/ 243 h 759"/>
                <a:gd name="connsiteX129-10479" fmla="*/ 216 w 595"/>
                <a:gd name="connsiteY129-10480" fmla="*/ 200 h 759"/>
                <a:gd name="connsiteX130-10481" fmla="*/ 222 w 595"/>
                <a:gd name="connsiteY130-10482" fmla="*/ 158 h 759"/>
                <a:gd name="connsiteX131-10483" fmla="*/ 222 w 595"/>
                <a:gd name="connsiteY131-10484" fmla="*/ 142 h 759"/>
                <a:gd name="connsiteX132-10485" fmla="*/ 222 w 595"/>
                <a:gd name="connsiteY132-10486" fmla="*/ 127 h 759"/>
                <a:gd name="connsiteX133-10487" fmla="*/ 222 w 595"/>
                <a:gd name="connsiteY133-10488" fmla="*/ 111 h 759"/>
                <a:gd name="connsiteX134-10489" fmla="*/ 227 w 595"/>
                <a:gd name="connsiteY134-10490" fmla="*/ 100 h 759"/>
                <a:gd name="connsiteX135-10491" fmla="*/ 227 w 595"/>
                <a:gd name="connsiteY135-10492" fmla="*/ 90 h 759"/>
                <a:gd name="connsiteX136-10493" fmla="*/ 227 w 595"/>
                <a:gd name="connsiteY136-10494" fmla="*/ 85 h 759"/>
                <a:gd name="connsiteX137-10495" fmla="*/ 227 w 595"/>
                <a:gd name="connsiteY137-10496" fmla="*/ 79 h 759"/>
                <a:gd name="connsiteX138-10497" fmla="*/ 222 w 595"/>
                <a:gd name="connsiteY138-10498" fmla="*/ 74 h 759"/>
                <a:gd name="connsiteX139-10499" fmla="*/ 222 w 595"/>
                <a:gd name="connsiteY139-10500" fmla="*/ 74 h 759"/>
                <a:gd name="connsiteX140-10501" fmla="*/ 216 w 595"/>
                <a:gd name="connsiteY140-10502" fmla="*/ 74 h 759"/>
                <a:gd name="connsiteX141-10503" fmla="*/ 211 w 595"/>
                <a:gd name="connsiteY141-10504" fmla="*/ 74 h 759"/>
                <a:gd name="connsiteX142-10505" fmla="*/ 200 w 595"/>
                <a:gd name="connsiteY142-10506" fmla="*/ 79 h 759"/>
                <a:gd name="connsiteX143-10507" fmla="*/ 190 w 595"/>
                <a:gd name="connsiteY143-10508" fmla="*/ 79 h 759"/>
                <a:gd name="connsiteX144-10509" fmla="*/ 174 w 595"/>
                <a:gd name="connsiteY144-10510" fmla="*/ 85 h 759"/>
                <a:gd name="connsiteX145-10511" fmla="*/ 158 w 595"/>
                <a:gd name="connsiteY145-10512" fmla="*/ 90 h 759"/>
                <a:gd name="connsiteX146-10513" fmla="*/ 142 w 595"/>
                <a:gd name="connsiteY146-10514" fmla="*/ 95 h 759"/>
                <a:gd name="connsiteX147-10515" fmla="*/ 106 w 595"/>
                <a:gd name="connsiteY147-10516" fmla="*/ 106 h 759"/>
                <a:gd name="connsiteX148-10517" fmla="*/ 69 w 595"/>
                <a:gd name="connsiteY148-10518" fmla="*/ 116 h 759"/>
                <a:gd name="connsiteX149-10519" fmla="*/ 0 w 595"/>
                <a:gd name="connsiteY149-10520" fmla="*/ 85 h 759"/>
                <a:gd name="connsiteX150-10521" fmla="*/ 21 w 595"/>
                <a:gd name="connsiteY150-10522" fmla="*/ 85 h 759"/>
                <a:gd name="connsiteX151-10523" fmla="*/ 58 w 595"/>
                <a:gd name="connsiteY151-10524" fmla="*/ 74 h 759"/>
                <a:gd name="connsiteX152-10525" fmla="*/ 95 w 595"/>
                <a:gd name="connsiteY152-10526" fmla="*/ 69 h 759"/>
                <a:gd name="connsiteX153-10527" fmla="*/ 127 w 595"/>
                <a:gd name="connsiteY153-10528" fmla="*/ 58 h 759"/>
                <a:gd name="connsiteX154-10529" fmla="*/ 158 w 595"/>
                <a:gd name="connsiteY154-10530" fmla="*/ 48 h 759"/>
                <a:gd name="connsiteX155-10531" fmla="*/ 174 w 595"/>
                <a:gd name="connsiteY155-10532" fmla="*/ 42 h 759"/>
                <a:gd name="connsiteX156-10533" fmla="*/ 190 w 595"/>
                <a:gd name="connsiteY156-10534" fmla="*/ 37 h 759"/>
                <a:gd name="connsiteX157-10535" fmla="*/ 200 w 595"/>
                <a:gd name="connsiteY157-10536" fmla="*/ 37 h 759"/>
                <a:gd name="connsiteX158-10537" fmla="*/ 211 w 595"/>
                <a:gd name="connsiteY158-10538" fmla="*/ 32 h 759"/>
                <a:gd name="connsiteX159-10539" fmla="*/ 216 w 595"/>
                <a:gd name="connsiteY159-10540" fmla="*/ 27 h 759"/>
                <a:gd name="connsiteX160-10541" fmla="*/ 222 w 595"/>
                <a:gd name="connsiteY160-10542" fmla="*/ 21 h 759"/>
                <a:gd name="connsiteX161-10543" fmla="*/ 227 w 595"/>
                <a:gd name="connsiteY161-10544" fmla="*/ 16 h 759"/>
                <a:gd name="connsiteX162-10545" fmla="*/ 232 w 595"/>
                <a:gd name="connsiteY162-10546" fmla="*/ 11 h 759"/>
                <a:gd name="connsiteX163-10547" fmla="*/ 237 w 595"/>
                <a:gd name="connsiteY163-10548" fmla="*/ 6 h 759"/>
                <a:gd name="connsiteX164-10549" fmla="*/ 243 w 595"/>
                <a:gd name="connsiteY164-10550" fmla="*/ 0 h 759"/>
                <a:gd name="connsiteX165-10551" fmla="*/ 248 w 595"/>
                <a:gd name="connsiteY165-10552" fmla="*/ 0 h 759"/>
                <a:gd name="connsiteX166-10553" fmla="*/ 253 w 595"/>
                <a:gd name="connsiteY166-10554" fmla="*/ 0 h 759"/>
                <a:gd name="connsiteX167-10555" fmla="*/ 253 w 595"/>
                <a:gd name="connsiteY167-10556" fmla="*/ 0 h 759"/>
                <a:gd name="connsiteX0-10557" fmla="*/ 253 w 595"/>
                <a:gd name="connsiteY0-10558" fmla="*/ 0 h 759"/>
                <a:gd name="connsiteX1-10559" fmla="*/ 264 w 595"/>
                <a:gd name="connsiteY1-10560" fmla="*/ 0 h 759"/>
                <a:gd name="connsiteX2-10561" fmla="*/ 274 w 595"/>
                <a:gd name="connsiteY2-10562" fmla="*/ 6 h 759"/>
                <a:gd name="connsiteX3-10563" fmla="*/ 285 w 595"/>
                <a:gd name="connsiteY3-10564" fmla="*/ 11 h 759"/>
                <a:gd name="connsiteX4-10565" fmla="*/ 301 w 595"/>
                <a:gd name="connsiteY4-10566" fmla="*/ 21 h 759"/>
                <a:gd name="connsiteX5-10567" fmla="*/ 311 w 595"/>
                <a:gd name="connsiteY5-10568" fmla="*/ 32 h 759"/>
                <a:gd name="connsiteX6-10569" fmla="*/ 322 w 595"/>
                <a:gd name="connsiteY6-10570" fmla="*/ 37 h 759"/>
                <a:gd name="connsiteX7-10571" fmla="*/ 322 w 595"/>
                <a:gd name="connsiteY7-10572" fmla="*/ 42 h 759"/>
                <a:gd name="connsiteX8-10573" fmla="*/ 327 w 595"/>
                <a:gd name="connsiteY8-10574" fmla="*/ 42 h 759"/>
                <a:gd name="connsiteX9-10575" fmla="*/ 327 w 595"/>
                <a:gd name="connsiteY9-10576" fmla="*/ 48 h 759"/>
                <a:gd name="connsiteX10-10577" fmla="*/ 327 w 595"/>
                <a:gd name="connsiteY10-10578" fmla="*/ 48 h 759"/>
                <a:gd name="connsiteX11-10579" fmla="*/ 327 w 595"/>
                <a:gd name="connsiteY11-10580" fmla="*/ 53 h 759"/>
                <a:gd name="connsiteX12-10581" fmla="*/ 322 w 595"/>
                <a:gd name="connsiteY12-10582" fmla="*/ 58 h 759"/>
                <a:gd name="connsiteX13-10583" fmla="*/ 316 w 595"/>
                <a:gd name="connsiteY13-10584" fmla="*/ 63 h 759"/>
                <a:gd name="connsiteX14-10585" fmla="*/ 306 w 595"/>
                <a:gd name="connsiteY14-10586" fmla="*/ 69 h 759"/>
                <a:gd name="connsiteX15-10587" fmla="*/ 301 w 595"/>
                <a:gd name="connsiteY15-10588" fmla="*/ 74 h 759"/>
                <a:gd name="connsiteX16-10589" fmla="*/ 295 w 595"/>
                <a:gd name="connsiteY16-10590" fmla="*/ 79 h 759"/>
                <a:gd name="connsiteX17-10591" fmla="*/ 295 w 595"/>
                <a:gd name="connsiteY17-10592" fmla="*/ 90 h 759"/>
                <a:gd name="connsiteX18-10593" fmla="*/ 290 w 595"/>
                <a:gd name="connsiteY18-10594" fmla="*/ 100 h 759"/>
                <a:gd name="connsiteX19-10595" fmla="*/ 285 w 595"/>
                <a:gd name="connsiteY19-10596" fmla="*/ 116 h 759"/>
                <a:gd name="connsiteX20-10597" fmla="*/ 279 w 595"/>
                <a:gd name="connsiteY20-10598" fmla="*/ 137 h 759"/>
                <a:gd name="connsiteX21-10599" fmla="*/ 274 w 595"/>
                <a:gd name="connsiteY21-10600" fmla="*/ 158 h 759"/>
                <a:gd name="connsiteX22-10601" fmla="*/ 274 w 595"/>
                <a:gd name="connsiteY22-10602" fmla="*/ 179 h 759"/>
                <a:gd name="connsiteX23-10603" fmla="*/ 269 w 595"/>
                <a:gd name="connsiteY23-10604" fmla="*/ 206 h 759"/>
                <a:gd name="connsiteX24-10605" fmla="*/ 264 w 595"/>
                <a:gd name="connsiteY24-10606" fmla="*/ 227 h 759"/>
                <a:gd name="connsiteX25-10607" fmla="*/ 264 w 595"/>
                <a:gd name="connsiteY25-10608" fmla="*/ 248 h 759"/>
                <a:gd name="connsiteX26-10609" fmla="*/ 258 w 595"/>
                <a:gd name="connsiteY26-10610" fmla="*/ 264 h 759"/>
                <a:gd name="connsiteX27-10611" fmla="*/ 258 w 595"/>
                <a:gd name="connsiteY27-10612" fmla="*/ 285 h 759"/>
                <a:gd name="connsiteX28-10613" fmla="*/ 253 w 595"/>
                <a:gd name="connsiteY28-10614" fmla="*/ 300 h 759"/>
                <a:gd name="connsiteX29-10615" fmla="*/ 253 w 595"/>
                <a:gd name="connsiteY29-10616" fmla="*/ 311 h 759"/>
                <a:gd name="connsiteX30-10617" fmla="*/ 253 w 595"/>
                <a:gd name="connsiteY30-10618" fmla="*/ 322 h 759"/>
                <a:gd name="connsiteX31-10619" fmla="*/ 253 w 595"/>
                <a:gd name="connsiteY31-10620" fmla="*/ 343 h 759"/>
                <a:gd name="connsiteX32-10621" fmla="*/ 258 w 595"/>
                <a:gd name="connsiteY32-10622" fmla="*/ 369 h 759"/>
                <a:gd name="connsiteX33-10623" fmla="*/ 264 w 595"/>
                <a:gd name="connsiteY33-10624" fmla="*/ 411 h 759"/>
                <a:gd name="connsiteX34-10625" fmla="*/ 264 w 595"/>
                <a:gd name="connsiteY34-10626" fmla="*/ 437 h 759"/>
                <a:gd name="connsiteX35-10627" fmla="*/ 269 w 595"/>
                <a:gd name="connsiteY35-10628" fmla="*/ 464 h 759"/>
                <a:gd name="connsiteX36-10629" fmla="*/ 279 w 595"/>
                <a:gd name="connsiteY36-10630" fmla="*/ 490 h 759"/>
                <a:gd name="connsiteX37-10631" fmla="*/ 285 w 595"/>
                <a:gd name="connsiteY37-10632" fmla="*/ 506 h 759"/>
                <a:gd name="connsiteX38-10633" fmla="*/ 290 w 595"/>
                <a:gd name="connsiteY38-10634" fmla="*/ 516 h 759"/>
                <a:gd name="connsiteX39-10635" fmla="*/ 306 w 595"/>
                <a:gd name="connsiteY39-10636" fmla="*/ 543 h 759"/>
                <a:gd name="connsiteX40-10637" fmla="*/ 322 w 595"/>
                <a:gd name="connsiteY40-10638" fmla="*/ 564 h 759"/>
                <a:gd name="connsiteX41-10639" fmla="*/ 337 w 595"/>
                <a:gd name="connsiteY41-10640" fmla="*/ 585 h 759"/>
                <a:gd name="connsiteX42-10641" fmla="*/ 348 w 595"/>
                <a:gd name="connsiteY42-10642" fmla="*/ 595 h 759"/>
                <a:gd name="connsiteX43-10643" fmla="*/ 358 w 595"/>
                <a:gd name="connsiteY43-10644" fmla="*/ 601 h 759"/>
                <a:gd name="connsiteX44-10645" fmla="*/ 380 w 595"/>
                <a:gd name="connsiteY44-10646" fmla="*/ 622 h 759"/>
                <a:gd name="connsiteX45-10647" fmla="*/ 401 w 595"/>
                <a:gd name="connsiteY45-10648" fmla="*/ 632 h 759"/>
                <a:gd name="connsiteX46-10649" fmla="*/ 422 w 595"/>
                <a:gd name="connsiteY46-10650" fmla="*/ 648 h 759"/>
                <a:gd name="connsiteX47-10651" fmla="*/ 448 w 595"/>
                <a:gd name="connsiteY47-10652" fmla="*/ 659 h 759"/>
                <a:gd name="connsiteX48-10653" fmla="*/ 459 w 595"/>
                <a:gd name="connsiteY48-10654" fmla="*/ 664 h 759"/>
                <a:gd name="connsiteX49-10655" fmla="*/ 469 w 595"/>
                <a:gd name="connsiteY49-10656" fmla="*/ 669 h 759"/>
                <a:gd name="connsiteX50-10657" fmla="*/ 480 w 595"/>
                <a:gd name="connsiteY50-10658" fmla="*/ 669 h 759"/>
                <a:gd name="connsiteX51-10659" fmla="*/ 490 w 595"/>
                <a:gd name="connsiteY51-10660" fmla="*/ 674 h 759"/>
                <a:gd name="connsiteX52-10661" fmla="*/ 495 w 595"/>
                <a:gd name="connsiteY52-10662" fmla="*/ 674 h 759"/>
                <a:gd name="connsiteX53-10663" fmla="*/ 501 w 595"/>
                <a:gd name="connsiteY53-10664" fmla="*/ 674 h 759"/>
                <a:gd name="connsiteX54-10665" fmla="*/ 511 w 595"/>
                <a:gd name="connsiteY54-10666" fmla="*/ 674 h 759"/>
                <a:gd name="connsiteX55-10667" fmla="*/ 516 w 595"/>
                <a:gd name="connsiteY55-10668" fmla="*/ 669 h 759"/>
                <a:gd name="connsiteX56-10669" fmla="*/ 516 w 595"/>
                <a:gd name="connsiteY56-10670" fmla="*/ 664 h 759"/>
                <a:gd name="connsiteX57-10671" fmla="*/ 522 w 595"/>
                <a:gd name="connsiteY57-10672" fmla="*/ 659 h 759"/>
                <a:gd name="connsiteX58-10673" fmla="*/ 527 w 595"/>
                <a:gd name="connsiteY58-10674" fmla="*/ 653 h 759"/>
                <a:gd name="connsiteX59-10675" fmla="*/ 527 w 595"/>
                <a:gd name="connsiteY59-10676" fmla="*/ 643 h 759"/>
                <a:gd name="connsiteX60-10677" fmla="*/ 532 w 595"/>
                <a:gd name="connsiteY60-10678" fmla="*/ 627 h 759"/>
                <a:gd name="connsiteX61-10679" fmla="*/ 538 w 595"/>
                <a:gd name="connsiteY61-10680" fmla="*/ 611 h 759"/>
                <a:gd name="connsiteX62-10681" fmla="*/ 543 w 595"/>
                <a:gd name="connsiteY62-10682" fmla="*/ 595 h 759"/>
                <a:gd name="connsiteX63-10683" fmla="*/ 543 w 595"/>
                <a:gd name="connsiteY63-10684" fmla="*/ 580 h 759"/>
                <a:gd name="connsiteX64-10685" fmla="*/ 548 w 595"/>
                <a:gd name="connsiteY64-10686" fmla="*/ 564 h 759"/>
                <a:gd name="connsiteX65-10687" fmla="*/ 553 w 595"/>
                <a:gd name="connsiteY65-10688" fmla="*/ 553 h 759"/>
                <a:gd name="connsiteX66-10689" fmla="*/ 559 w 595"/>
                <a:gd name="connsiteY66-10690" fmla="*/ 543 h 759"/>
                <a:gd name="connsiteX67-10691" fmla="*/ 559 w 595"/>
                <a:gd name="connsiteY67-10692" fmla="*/ 538 h 759"/>
                <a:gd name="connsiteX68-10693" fmla="*/ 564 w 595"/>
                <a:gd name="connsiteY68-10694" fmla="*/ 527 h 759"/>
                <a:gd name="connsiteX69-10695" fmla="*/ 564 w 595"/>
                <a:gd name="connsiteY69-10696" fmla="*/ 527 h 759"/>
                <a:gd name="connsiteX70-10697" fmla="*/ 569 w 595"/>
                <a:gd name="connsiteY70-10698" fmla="*/ 527 h 759"/>
                <a:gd name="connsiteX71-10699" fmla="*/ 569 w 595"/>
                <a:gd name="connsiteY71-10700" fmla="*/ 527 h 759"/>
                <a:gd name="connsiteX72-10701" fmla="*/ 569 w 595"/>
                <a:gd name="connsiteY72-10702" fmla="*/ 532 h 759"/>
                <a:gd name="connsiteX73-10703" fmla="*/ 569 w 595"/>
                <a:gd name="connsiteY73-10704" fmla="*/ 538 h 759"/>
                <a:gd name="connsiteX74-10705" fmla="*/ 574 w 595"/>
                <a:gd name="connsiteY74-10706" fmla="*/ 543 h 759"/>
                <a:gd name="connsiteX75-10707" fmla="*/ 574 w 595"/>
                <a:gd name="connsiteY75-10708" fmla="*/ 559 h 759"/>
                <a:gd name="connsiteX76-10709" fmla="*/ 574 w 595"/>
                <a:gd name="connsiteY76-10710" fmla="*/ 569 h 759"/>
                <a:gd name="connsiteX77-10711" fmla="*/ 574 w 595"/>
                <a:gd name="connsiteY77-10712" fmla="*/ 585 h 759"/>
                <a:gd name="connsiteX78-10713" fmla="*/ 574 w 595"/>
                <a:gd name="connsiteY78-10714" fmla="*/ 601 h 759"/>
                <a:gd name="connsiteX79-10715" fmla="*/ 574 w 595"/>
                <a:gd name="connsiteY79-10716" fmla="*/ 622 h 759"/>
                <a:gd name="connsiteX80-10717" fmla="*/ 574 w 595"/>
                <a:gd name="connsiteY80-10718" fmla="*/ 638 h 759"/>
                <a:gd name="connsiteX81-10719" fmla="*/ 574 w 595"/>
                <a:gd name="connsiteY81-10720" fmla="*/ 653 h 759"/>
                <a:gd name="connsiteX82-10721" fmla="*/ 580 w 595"/>
                <a:gd name="connsiteY82-10722" fmla="*/ 669 h 759"/>
                <a:gd name="connsiteX83-10723" fmla="*/ 580 w 595"/>
                <a:gd name="connsiteY83-10724" fmla="*/ 685 h 759"/>
                <a:gd name="connsiteX84-10725" fmla="*/ 585 w 595"/>
                <a:gd name="connsiteY84-10726" fmla="*/ 696 h 759"/>
                <a:gd name="connsiteX85-10727" fmla="*/ 585 w 595"/>
                <a:gd name="connsiteY85-10728" fmla="*/ 706 h 759"/>
                <a:gd name="connsiteX86-10729" fmla="*/ 590 w 595"/>
                <a:gd name="connsiteY86-10730" fmla="*/ 717 h 759"/>
                <a:gd name="connsiteX87-10731" fmla="*/ 590 w 595"/>
                <a:gd name="connsiteY87-10732" fmla="*/ 722 h 759"/>
                <a:gd name="connsiteX88-10733" fmla="*/ 595 w 595"/>
                <a:gd name="connsiteY88-10734" fmla="*/ 732 h 759"/>
                <a:gd name="connsiteX89-10735" fmla="*/ 595 w 595"/>
                <a:gd name="connsiteY89-10736" fmla="*/ 738 h 759"/>
                <a:gd name="connsiteX90-10737" fmla="*/ 595 w 595"/>
                <a:gd name="connsiteY90-10738" fmla="*/ 743 h 759"/>
                <a:gd name="connsiteX91-10739" fmla="*/ 595 w 595"/>
                <a:gd name="connsiteY91-10740" fmla="*/ 748 h 759"/>
                <a:gd name="connsiteX92-10741" fmla="*/ 590 w 595"/>
                <a:gd name="connsiteY92-10742" fmla="*/ 753 h 759"/>
                <a:gd name="connsiteX93-10743" fmla="*/ 585 w 595"/>
                <a:gd name="connsiteY93-10744" fmla="*/ 759 h 759"/>
                <a:gd name="connsiteX94-10745" fmla="*/ 574 w 595"/>
                <a:gd name="connsiteY94-10746" fmla="*/ 759 h 759"/>
                <a:gd name="connsiteX95-10747" fmla="*/ 564 w 595"/>
                <a:gd name="connsiteY95-10748" fmla="*/ 759 h 759"/>
                <a:gd name="connsiteX96-10749" fmla="*/ 548 w 595"/>
                <a:gd name="connsiteY96-10750" fmla="*/ 759 h 759"/>
                <a:gd name="connsiteX97-10751" fmla="*/ 532 w 595"/>
                <a:gd name="connsiteY97-10752" fmla="*/ 753 h 759"/>
                <a:gd name="connsiteX98-10753" fmla="*/ 511 w 595"/>
                <a:gd name="connsiteY98-10754" fmla="*/ 753 h 759"/>
                <a:gd name="connsiteX99-10755" fmla="*/ 490 w 595"/>
                <a:gd name="connsiteY99-10756" fmla="*/ 748 h 759"/>
                <a:gd name="connsiteX100-10757" fmla="*/ 469 w 595"/>
                <a:gd name="connsiteY100-10758" fmla="*/ 743 h 759"/>
                <a:gd name="connsiteX101-10759" fmla="*/ 459 w 595"/>
                <a:gd name="connsiteY101-10760" fmla="*/ 738 h 759"/>
                <a:gd name="connsiteX102-10761" fmla="*/ 448 w 595"/>
                <a:gd name="connsiteY102-10762" fmla="*/ 732 h 759"/>
                <a:gd name="connsiteX103-10763" fmla="*/ 432 w 595"/>
                <a:gd name="connsiteY103-10764" fmla="*/ 727 h 759"/>
                <a:gd name="connsiteX104-10765" fmla="*/ 422 w 595"/>
                <a:gd name="connsiteY104-10766" fmla="*/ 722 h 759"/>
                <a:gd name="connsiteX105-10767" fmla="*/ 406 w 595"/>
                <a:gd name="connsiteY105-10768" fmla="*/ 717 h 759"/>
                <a:gd name="connsiteX106-10769" fmla="*/ 390 w 595"/>
                <a:gd name="connsiteY106-10770" fmla="*/ 706 h 759"/>
                <a:gd name="connsiteX107-10771" fmla="*/ 380 w 595"/>
                <a:gd name="connsiteY107-10772" fmla="*/ 696 h 759"/>
                <a:gd name="connsiteX108-10773" fmla="*/ 364 w 595"/>
                <a:gd name="connsiteY108-10774" fmla="*/ 685 h 759"/>
                <a:gd name="connsiteX109-10775" fmla="*/ 332 w 595"/>
                <a:gd name="connsiteY109-10776" fmla="*/ 659 h 759"/>
                <a:gd name="connsiteX110-10777" fmla="*/ 306 w 595"/>
                <a:gd name="connsiteY110-10778" fmla="*/ 632 h 759"/>
                <a:gd name="connsiteX111-10779" fmla="*/ 295 w 595"/>
                <a:gd name="connsiteY111-10780" fmla="*/ 622 h 759"/>
                <a:gd name="connsiteX112-10781" fmla="*/ 285 w 595"/>
                <a:gd name="connsiteY112-10782" fmla="*/ 606 h 759"/>
                <a:gd name="connsiteX113-10783" fmla="*/ 274 w 595"/>
                <a:gd name="connsiteY113-10784" fmla="*/ 590 h 759"/>
                <a:gd name="connsiteX114-10785" fmla="*/ 264 w 595"/>
                <a:gd name="connsiteY114-10786" fmla="*/ 574 h 759"/>
                <a:gd name="connsiteX115-10787" fmla="*/ 258 w 595"/>
                <a:gd name="connsiteY115-10788" fmla="*/ 559 h 759"/>
                <a:gd name="connsiteX116-10789" fmla="*/ 248 w 595"/>
                <a:gd name="connsiteY116-10790" fmla="*/ 543 h 759"/>
                <a:gd name="connsiteX117-10791" fmla="*/ 243 w 595"/>
                <a:gd name="connsiteY117-10792" fmla="*/ 527 h 759"/>
                <a:gd name="connsiteX118-10793" fmla="*/ 232 w 595"/>
                <a:gd name="connsiteY118-10794" fmla="*/ 511 h 759"/>
                <a:gd name="connsiteX119-10795" fmla="*/ 227 w 595"/>
                <a:gd name="connsiteY119-10796" fmla="*/ 501 h 759"/>
                <a:gd name="connsiteX120-10797" fmla="*/ 227 w 595"/>
                <a:gd name="connsiteY120-10798" fmla="*/ 485 h 759"/>
                <a:gd name="connsiteX121-10799" fmla="*/ 222 w 595"/>
                <a:gd name="connsiteY121-10800" fmla="*/ 469 h 759"/>
                <a:gd name="connsiteX122-10801" fmla="*/ 222 w 595"/>
                <a:gd name="connsiteY122-10802" fmla="*/ 453 h 759"/>
                <a:gd name="connsiteX123-10803" fmla="*/ 216 w 595"/>
                <a:gd name="connsiteY123-10804" fmla="*/ 422 h 759"/>
                <a:gd name="connsiteX124-10805" fmla="*/ 211 w 595"/>
                <a:gd name="connsiteY124-10806" fmla="*/ 385 h 759"/>
                <a:gd name="connsiteX125-10807" fmla="*/ 211 w 595"/>
                <a:gd name="connsiteY125-10808" fmla="*/ 353 h 759"/>
                <a:gd name="connsiteX126-10809" fmla="*/ 211 w 595"/>
                <a:gd name="connsiteY126-10810" fmla="*/ 316 h 759"/>
                <a:gd name="connsiteX127-10811" fmla="*/ 211 w 595"/>
                <a:gd name="connsiteY127-10812" fmla="*/ 279 h 759"/>
                <a:gd name="connsiteX128-10813" fmla="*/ 211 w 595"/>
                <a:gd name="connsiteY128-10814" fmla="*/ 243 h 759"/>
                <a:gd name="connsiteX129-10815" fmla="*/ 216 w 595"/>
                <a:gd name="connsiteY129-10816" fmla="*/ 200 h 759"/>
                <a:gd name="connsiteX130-10817" fmla="*/ 222 w 595"/>
                <a:gd name="connsiteY130-10818" fmla="*/ 158 h 759"/>
                <a:gd name="connsiteX131-10819" fmla="*/ 222 w 595"/>
                <a:gd name="connsiteY131-10820" fmla="*/ 142 h 759"/>
                <a:gd name="connsiteX132-10821" fmla="*/ 222 w 595"/>
                <a:gd name="connsiteY132-10822" fmla="*/ 127 h 759"/>
                <a:gd name="connsiteX133-10823" fmla="*/ 222 w 595"/>
                <a:gd name="connsiteY133-10824" fmla="*/ 111 h 759"/>
                <a:gd name="connsiteX134-10825" fmla="*/ 227 w 595"/>
                <a:gd name="connsiteY134-10826" fmla="*/ 100 h 759"/>
                <a:gd name="connsiteX135-10827" fmla="*/ 227 w 595"/>
                <a:gd name="connsiteY135-10828" fmla="*/ 90 h 759"/>
                <a:gd name="connsiteX136-10829" fmla="*/ 227 w 595"/>
                <a:gd name="connsiteY136-10830" fmla="*/ 85 h 759"/>
                <a:gd name="connsiteX137-10831" fmla="*/ 227 w 595"/>
                <a:gd name="connsiteY137-10832" fmla="*/ 79 h 759"/>
                <a:gd name="connsiteX138-10833" fmla="*/ 222 w 595"/>
                <a:gd name="connsiteY138-10834" fmla="*/ 74 h 759"/>
                <a:gd name="connsiteX139-10835" fmla="*/ 222 w 595"/>
                <a:gd name="connsiteY139-10836" fmla="*/ 74 h 759"/>
                <a:gd name="connsiteX140-10837" fmla="*/ 216 w 595"/>
                <a:gd name="connsiteY140-10838" fmla="*/ 74 h 759"/>
                <a:gd name="connsiteX141-10839" fmla="*/ 211 w 595"/>
                <a:gd name="connsiteY141-10840" fmla="*/ 74 h 759"/>
                <a:gd name="connsiteX142-10841" fmla="*/ 200 w 595"/>
                <a:gd name="connsiteY142-10842" fmla="*/ 79 h 759"/>
                <a:gd name="connsiteX143-10843" fmla="*/ 190 w 595"/>
                <a:gd name="connsiteY143-10844" fmla="*/ 79 h 759"/>
                <a:gd name="connsiteX144-10845" fmla="*/ 174 w 595"/>
                <a:gd name="connsiteY144-10846" fmla="*/ 85 h 759"/>
                <a:gd name="connsiteX145-10847" fmla="*/ 158 w 595"/>
                <a:gd name="connsiteY145-10848" fmla="*/ 90 h 759"/>
                <a:gd name="connsiteX146-10849" fmla="*/ 142 w 595"/>
                <a:gd name="connsiteY146-10850" fmla="*/ 95 h 759"/>
                <a:gd name="connsiteX147-10851" fmla="*/ 106 w 595"/>
                <a:gd name="connsiteY147-10852" fmla="*/ 106 h 759"/>
                <a:gd name="connsiteX148-10853" fmla="*/ 69 w 595"/>
                <a:gd name="connsiteY148-10854" fmla="*/ 116 h 759"/>
                <a:gd name="connsiteX149-10855" fmla="*/ 0 w 595"/>
                <a:gd name="connsiteY149-10856" fmla="*/ 85 h 759"/>
                <a:gd name="connsiteX150-10857" fmla="*/ 58 w 595"/>
                <a:gd name="connsiteY150-10858" fmla="*/ 74 h 759"/>
                <a:gd name="connsiteX151-10859" fmla="*/ 95 w 595"/>
                <a:gd name="connsiteY151-10860" fmla="*/ 69 h 759"/>
                <a:gd name="connsiteX152-10861" fmla="*/ 127 w 595"/>
                <a:gd name="connsiteY152-10862" fmla="*/ 58 h 759"/>
                <a:gd name="connsiteX153-10863" fmla="*/ 158 w 595"/>
                <a:gd name="connsiteY153-10864" fmla="*/ 48 h 759"/>
                <a:gd name="connsiteX154-10865" fmla="*/ 174 w 595"/>
                <a:gd name="connsiteY154-10866" fmla="*/ 42 h 759"/>
                <a:gd name="connsiteX155-10867" fmla="*/ 190 w 595"/>
                <a:gd name="connsiteY155-10868" fmla="*/ 37 h 759"/>
                <a:gd name="connsiteX156-10869" fmla="*/ 200 w 595"/>
                <a:gd name="connsiteY156-10870" fmla="*/ 37 h 759"/>
                <a:gd name="connsiteX157-10871" fmla="*/ 211 w 595"/>
                <a:gd name="connsiteY157-10872" fmla="*/ 32 h 759"/>
                <a:gd name="connsiteX158-10873" fmla="*/ 216 w 595"/>
                <a:gd name="connsiteY158-10874" fmla="*/ 27 h 759"/>
                <a:gd name="connsiteX159-10875" fmla="*/ 222 w 595"/>
                <a:gd name="connsiteY159-10876" fmla="*/ 21 h 759"/>
                <a:gd name="connsiteX160-10877" fmla="*/ 227 w 595"/>
                <a:gd name="connsiteY160-10878" fmla="*/ 16 h 759"/>
                <a:gd name="connsiteX161-10879" fmla="*/ 232 w 595"/>
                <a:gd name="connsiteY161-10880" fmla="*/ 11 h 759"/>
                <a:gd name="connsiteX162-10881" fmla="*/ 237 w 595"/>
                <a:gd name="connsiteY162-10882" fmla="*/ 6 h 759"/>
                <a:gd name="connsiteX163-10883" fmla="*/ 243 w 595"/>
                <a:gd name="connsiteY163-10884" fmla="*/ 0 h 759"/>
                <a:gd name="connsiteX164-10885" fmla="*/ 248 w 595"/>
                <a:gd name="connsiteY164-10886" fmla="*/ 0 h 759"/>
                <a:gd name="connsiteX165-10887" fmla="*/ 253 w 595"/>
                <a:gd name="connsiteY165-10888" fmla="*/ 0 h 759"/>
                <a:gd name="connsiteX166-10889" fmla="*/ 253 w 595"/>
                <a:gd name="connsiteY166-10890" fmla="*/ 0 h 759"/>
                <a:gd name="connsiteX0-10891" fmla="*/ 199 w 541"/>
                <a:gd name="connsiteY0-10892" fmla="*/ 0 h 759"/>
                <a:gd name="connsiteX1-10893" fmla="*/ 210 w 541"/>
                <a:gd name="connsiteY1-10894" fmla="*/ 0 h 759"/>
                <a:gd name="connsiteX2-10895" fmla="*/ 220 w 541"/>
                <a:gd name="connsiteY2-10896" fmla="*/ 6 h 759"/>
                <a:gd name="connsiteX3-10897" fmla="*/ 231 w 541"/>
                <a:gd name="connsiteY3-10898" fmla="*/ 11 h 759"/>
                <a:gd name="connsiteX4-10899" fmla="*/ 247 w 541"/>
                <a:gd name="connsiteY4-10900" fmla="*/ 21 h 759"/>
                <a:gd name="connsiteX5-10901" fmla="*/ 257 w 541"/>
                <a:gd name="connsiteY5-10902" fmla="*/ 32 h 759"/>
                <a:gd name="connsiteX6-10903" fmla="*/ 268 w 541"/>
                <a:gd name="connsiteY6-10904" fmla="*/ 37 h 759"/>
                <a:gd name="connsiteX7-10905" fmla="*/ 268 w 541"/>
                <a:gd name="connsiteY7-10906" fmla="*/ 42 h 759"/>
                <a:gd name="connsiteX8-10907" fmla="*/ 273 w 541"/>
                <a:gd name="connsiteY8-10908" fmla="*/ 42 h 759"/>
                <a:gd name="connsiteX9-10909" fmla="*/ 273 w 541"/>
                <a:gd name="connsiteY9-10910" fmla="*/ 48 h 759"/>
                <a:gd name="connsiteX10-10911" fmla="*/ 273 w 541"/>
                <a:gd name="connsiteY10-10912" fmla="*/ 48 h 759"/>
                <a:gd name="connsiteX11-10913" fmla="*/ 273 w 541"/>
                <a:gd name="connsiteY11-10914" fmla="*/ 53 h 759"/>
                <a:gd name="connsiteX12-10915" fmla="*/ 268 w 541"/>
                <a:gd name="connsiteY12-10916" fmla="*/ 58 h 759"/>
                <a:gd name="connsiteX13-10917" fmla="*/ 262 w 541"/>
                <a:gd name="connsiteY13-10918" fmla="*/ 63 h 759"/>
                <a:gd name="connsiteX14-10919" fmla="*/ 252 w 541"/>
                <a:gd name="connsiteY14-10920" fmla="*/ 69 h 759"/>
                <a:gd name="connsiteX15-10921" fmla="*/ 247 w 541"/>
                <a:gd name="connsiteY15-10922" fmla="*/ 74 h 759"/>
                <a:gd name="connsiteX16-10923" fmla="*/ 241 w 541"/>
                <a:gd name="connsiteY16-10924" fmla="*/ 79 h 759"/>
                <a:gd name="connsiteX17-10925" fmla="*/ 241 w 541"/>
                <a:gd name="connsiteY17-10926" fmla="*/ 90 h 759"/>
                <a:gd name="connsiteX18-10927" fmla="*/ 236 w 541"/>
                <a:gd name="connsiteY18-10928" fmla="*/ 100 h 759"/>
                <a:gd name="connsiteX19-10929" fmla="*/ 231 w 541"/>
                <a:gd name="connsiteY19-10930" fmla="*/ 116 h 759"/>
                <a:gd name="connsiteX20-10931" fmla="*/ 225 w 541"/>
                <a:gd name="connsiteY20-10932" fmla="*/ 137 h 759"/>
                <a:gd name="connsiteX21-10933" fmla="*/ 220 w 541"/>
                <a:gd name="connsiteY21-10934" fmla="*/ 158 h 759"/>
                <a:gd name="connsiteX22-10935" fmla="*/ 220 w 541"/>
                <a:gd name="connsiteY22-10936" fmla="*/ 179 h 759"/>
                <a:gd name="connsiteX23-10937" fmla="*/ 215 w 541"/>
                <a:gd name="connsiteY23-10938" fmla="*/ 206 h 759"/>
                <a:gd name="connsiteX24-10939" fmla="*/ 210 w 541"/>
                <a:gd name="connsiteY24-10940" fmla="*/ 227 h 759"/>
                <a:gd name="connsiteX25-10941" fmla="*/ 210 w 541"/>
                <a:gd name="connsiteY25-10942" fmla="*/ 248 h 759"/>
                <a:gd name="connsiteX26-10943" fmla="*/ 204 w 541"/>
                <a:gd name="connsiteY26-10944" fmla="*/ 264 h 759"/>
                <a:gd name="connsiteX27-10945" fmla="*/ 204 w 541"/>
                <a:gd name="connsiteY27-10946" fmla="*/ 285 h 759"/>
                <a:gd name="connsiteX28-10947" fmla="*/ 199 w 541"/>
                <a:gd name="connsiteY28-10948" fmla="*/ 300 h 759"/>
                <a:gd name="connsiteX29-10949" fmla="*/ 199 w 541"/>
                <a:gd name="connsiteY29-10950" fmla="*/ 311 h 759"/>
                <a:gd name="connsiteX30-10951" fmla="*/ 199 w 541"/>
                <a:gd name="connsiteY30-10952" fmla="*/ 322 h 759"/>
                <a:gd name="connsiteX31-10953" fmla="*/ 199 w 541"/>
                <a:gd name="connsiteY31-10954" fmla="*/ 343 h 759"/>
                <a:gd name="connsiteX32-10955" fmla="*/ 204 w 541"/>
                <a:gd name="connsiteY32-10956" fmla="*/ 369 h 759"/>
                <a:gd name="connsiteX33-10957" fmla="*/ 210 w 541"/>
                <a:gd name="connsiteY33-10958" fmla="*/ 411 h 759"/>
                <a:gd name="connsiteX34-10959" fmla="*/ 210 w 541"/>
                <a:gd name="connsiteY34-10960" fmla="*/ 437 h 759"/>
                <a:gd name="connsiteX35-10961" fmla="*/ 215 w 541"/>
                <a:gd name="connsiteY35-10962" fmla="*/ 464 h 759"/>
                <a:gd name="connsiteX36-10963" fmla="*/ 225 w 541"/>
                <a:gd name="connsiteY36-10964" fmla="*/ 490 h 759"/>
                <a:gd name="connsiteX37-10965" fmla="*/ 231 w 541"/>
                <a:gd name="connsiteY37-10966" fmla="*/ 506 h 759"/>
                <a:gd name="connsiteX38-10967" fmla="*/ 236 w 541"/>
                <a:gd name="connsiteY38-10968" fmla="*/ 516 h 759"/>
                <a:gd name="connsiteX39-10969" fmla="*/ 252 w 541"/>
                <a:gd name="connsiteY39-10970" fmla="*/ 543 h 759"/>
                <a:gd name="connsiteX40-10971" fmla="*/ 268 w 541"/>
                <a:gd name="connsiteY40-10972" fmla="*/ 564 h 759"/>
                <a:gd name="connsiteX41-10973" fmla="*/ 283 w 541"/>
                <a:gd name="connsiteY41-10974" fmla="*/ 585 h 759"/>
                <a:gd name="connsiteX42-10975" fmla="*/ 294 w 541"/>
                <a:gd name="connsiteY42-10976" fmla="*/ 595 h 759"/>
                <a:gd name="connsiteX43-10977" fmla="*/ 304 w 541"/>
                <a:gd name="connsiteY43-10978" fmla="*/ 601 h 759"/>
                <a:gd name="connsiteX44-10979" fmla="*/ 326 w 541"/>
                <a:gd name="connsiteY44-10980" fmla="*/ 622 h 759"/>
                <a:gd name="connsiteX45-10981" fmla="*/ 347 w 541"/>
                <a:gd name="connsiteY45-10982" fmla="*/ 632 h 759"/>
                <a:gd name="connsiteX46-10983" fmla="*/ 368 w 541"/>
                <a:gd name="connsiteY46-10984" fmla="*/ 648 h 759"/>
                <a:gd name="connsiteX47-10985" fmla="*/ 394 w 541"/>
                <a:gd name="connsiteY47-10986" fmla="*/ 659 h 759"/>
                <a:gd name="connsiteX48-10987" fmla="*/ 405 w 541"/>
                <a:gd name="connsiteY48-10988" fmla="*/ 664 h 759"/>
                <a:gd name="connsiteX49-10989" fmla="*/ 415 w 541"/>
                <a:gd name="connsiteY49-10990" fmla="*/ 669 h 759"/>
                <a:gd name="connsiteX50-10991" fmla="*/ 426 w 541"/>
                <a:gd name="connsiteY50-10992" fmla="*/ 669 h 759"/>
                <a:gd name="connsiteX51-10993" fmla="*/ 436 w 541"/>
                <a:gd name="connsiteY51-10994" fmla="*/ 674 h 759"/>
                <a:gd name="connsiteX52-10995" fmla="*/ 441 w 541"/>
                <a:gd name="connsiteY52-10996" fmla="*/ 674 h 759"/>
                <a:gd name="connsiteX53-10997" fmla="*/ 447 w 541"/>
                <a:gd name="connsiteY53-10998" fmla="*/ 674 h 759"/>
                <a:gd name="connsiteX54-10999" fmla="*/ 457 w 541"/>
                <a:gd name="connsiteY54-11000" fmla="*/ 674 h 759"/>
                <a:gd name="connsiteX55-11001" fmla="*/ 462 w 541"/>
                <a:gd name="connsiteY55-11002" fmla="*/ 669 h 759"/>
                <a:gd name="connsiteX56-11003" fmla="*/ 462 w 541"/>
                <a:gd name="connsiteY56-11004" fmla="*/ 664 h 759"/>
                <a:gd name="connsiteX57-11005" fmla="*/ 468 w 541"/>
                <a:gd name="connsiteY57-11006" fmla="*/ 659 h 759"/>
                <a:gd name="connsiteX58-11007" fmla="*/ 473 w 541"/>
                <a:gd name="connsiteY58-11008" fmla="*/ 653 h 759"/>
                <a:gd name="connsiteX59-11009" fmla="*/ 473 w 541"/>
                <a:gd name="connsiteY59-11010" fmla="*/ 643 h 759"/>
                <a:gd name="connsiteX60-11011" fmla="*/ 478 w 541"/>
                <a:gd name="connsiteY60-11012" fmla="*/ 627 h 759"/>
                <a:gd name="connsiteX61-11013" fmla="*/ 484 w 541"/>
                <a:gd name="connsiteY61-11014" fmla="*/ 611 h 759"/>
                <a:gd name="connsiteX62-11015" fmla="*/ 489 w 541"/>
                <a:gd name="connsiteY62-11016" fmla="*/ 595 h 759"/>
                <a:gd name="connsiteX63-11017" fmla="*/ 489 w 541"/>
                <a:gd name="connsiteY63-11018" fmla="*/ 580 h 759"/>
                <a:gd name="connsiteX64-11019" fmla="*/ 494 w 541"/>
                <a:gd name="connsiteY64-11020" fmla="*/ 564 h 759"/>
                <a:gd name="connsiteX65-11021" fmla="*/ 499 w 541"/>
                <a:gd name="connsiteY65-11022" fmla="*/ 553 h 759"/>
                <a:gd name="connsiteX66-11023" fmla="*/ 505 w 541"/>
                <a:gd name="connsiteY66-11024" fmla="*/ 543 h 759"/>
                <a:gd name="connsiteX67-11025" fmla="*/ 505 w 541"/>
                <a:gd name="connsiteY67-11026" fmla="*/ 538 h 759"/>
                <a:gd name="connsiteX68-11027" fmla="*/ 510 w 541"/>
                <a:gd name="connsiteY68-11028" fmla="*/ 527 h 759"/>
                <a:gd name="connsiteX69-11029" fmla="*/ 510 w 541"/>
                <a:gd name="connsiteY69-11030" fmla="*/ 527 h 759"/>
                <a:gd name="connsiteX70-11031" fmla="*/ 515 w 541"/>
                <a:gd name="connsiteY70-11032" fmla="*/ 527 h 759"/>
                <a:gd name="connsiteX71-11033" fmla="*/ 515 w 541"/>
                <a:gd name="connsiteY71-11034" fmla="*/ 527 h 759"/>
                <a:gd name="connsiteX72-11035" fmla="*/ 515 w 541"/>
                <a:gd name="connsiteY72-11036" fmla="*/ 532 h 759"/>
                <a:gd name="connsiteX73-11037" fmla="*/ 515 w 541"/>
                <a:gd name="connsiteY73-11038" fmla="*/ 538 h 759"/>
                <a:gd name="connsiteX74-11039" fmla="*/ 520 w 541"/>
                <a:gd name="connsiteY74-11040" fmla="*/ 543 h 759"/>
                <a:gd name="connsiteX75-11041" fmla="*/ 520 w 541"/>
                <a:gd name="connsiteY75-11042" fmla="*/ 559 h 759"/>
                <a:gd name="connsiteX76-11043" fmla="*/ 520 w 541"/>
                <a:gd name="connsiteY76-11044" fmla="*/ 569 h 759"/>
                <a:gd name="connsiteX77-11045" fmla="*/ 520 w 541"/>
                <a:gd name="connsiteY77-11046" fmla="*/ 585 h 759"/>
                <a:gd name="connsiteX78-11047" fmla="*/ 520 w 541"/>
                <a:gd name="connsiteY78-11048" fmla="*/ 601 h 759"/>
                <a:gd name="connsiteX79-11049" fmla="*/ 520 w 541"/>
                <a:gd name="connsiteY79-11050" fmla="*/ 622 h 759"/>
                <a:gd name="connsiteX80-11051" fmla="*/ 520 w 541"/>
                <a:gd name="connsiteY80-11052" fmla="*/ 638 h 759"/>
                <a:gd name="connsiteX81-11053" fmla="*/ 520 w 541"/>
                <a:gd name="connsiteY81-11054" fmla="*/ 653 h 759"/>
                <a:gd name="connsiteX82-11055" fmla="*/ 526 w 541"/>
                <a:gd name="connsiteY82-11056" fmla="*/ 669 h 759"/>
                <a:gd name="connsiteX83-11057" fmla="*/ 526 w 541"/>
                <a:gd name="connsiteY83-11058" fmla="*/ 685 h 759"/>
                <a:gd name="connsiteX84-11059" fmla="*/ 531 w 541"/>
                <a:gd name="connsiteY84-11060" fmla="*/ 696 h 759"/>
                <a:gd name="connsiteX85-11061" fmla="*/ 531 w 541"/>
                <a:gd name="connsiteY85-11062" fmla="*/ 706 h 759"/>
                <a:gd name="connsiteX86-11063" fmla="*/ 536 w 541"/>
                <a:gd name="connsiteY86-11064" fmla="*/ 717 h 759"/>
                <a:gd name="connsiteX87-11065" fmla="*/ 536 w 541"/>
                <a:gd name="connsiteY87-11066" fmla="*/ 722 h 759"/>
                <a:gd name="connsiteX88-11067" fmla="*/ 541 w 541"/>
                <a:gd name="connsiteY88-11068" fmla="*/ 732 h 759"/>
                <a:gd name="connsiteX89-11069" fmla="*/ 541 w 541"/>
                <a:gd name="connsiteY89-11070" fmla="*/ 738 h 759"/>
                <a:gd name="connsiteX90-11071" fmla="*/ 541 w 541"/>
                <a:gd name="connsiteY90-11072" fmla="*/ 743 h 759"/>
                <a:gd name="connsiteX91-11073" fmla="*/ 541 w 541"/>
                <a:gd name="connsiteY91-11074" fmla="*/ 748 h 759"/>
                <a:gd name="connsiteX92-11075" fmla="*/ 536 w 541"/>
                <a:gd name="connsiteY92-11076" fmla="*/ 753 h 759"/>
                <a:gd name="connsiteX93-11077" fmla="*/ 531 w 541"/>
                <a:gd name="connsiteY93-11078" fmla="*/ 759 h 759"/>
                <a:gd name="connsiteX94-11079" fmla="*/ 520 w 541"/>
                <a:gd name="connsiteY94-11080" fmla="*/ 759 h 759"/>
                <a:gd name="connsiteX95-11081" fmla="*/ 510 w 541"/>
                <a:gd name="connsiteY95-11082" fmla="*/ 759 h 759"/>
                <a:gd name="connsiteX96-11083" fmla="*/ 494 w 541"/>
                <a:gd name="connsiteY96-11084" fmla="*/ 759 h 759"/>
                <a:gd name="connsiteX97-11085" fmla="*/ 478 w 541"/>
                <a:gd name="connsiteY97-11086" fmla="*/ 753 h 759"/>
                <a:gd name="connsiteX98-11087" fmla="*/ 457 w 541"/>
                <a:gd name="connsiteY98-11088" fmla="*/ 753 h 759"/>
                <a:gd name="connsiteX99-11089" fmla="*/ 436 w 541"/>
                <a:gd name="connsiteY99-11090" fmla="*/ 748 h 759"/>
                <a:gd name="connsiteX100-11091" fmla="*/ 415 w 541"/>
                <a:gd name="connsiteY100-11092" fmla="*/ 743 h 759"/>
                <a:gd name="connsiteX101-11093" fmla="*/ 405 w 541"/>
                <a:gd name="connsiteY101-11094" fmla="*/ 738 h 759"/>
                <a:gd name="connsiteX102-11095" fmla="*/ 394 w 541"/>
                <a:gd name="connsiteY102-11096" fmla="*/ 732 h 759"/>
                <a:gd name="connsiteX103-11097" fmla="*/ 378 w 541"/>
                <a:gd name="connsiteY103-11098" fmla="*/ 727 h 759"/>
                <a:gd name="connsiteX104-11099" fmla="*/ 368 w 541"/>
                <a:gd name="connsiteY104-11100" fmla="*/ 722 h 759"/>
                <a:gd name="connsiteX105-11101" fmla="*/ 352 w 541"/>
                <a:gd name="connsiteY105-11102" fmla="*/ 717 h 759"/>
                <a:gd name="connsiteX106-11103" fmla="*/ 336 w 541"/>
                <a:gd name="connsiteY106-11104" fmla="*/ 706 h 759"/>
                <a:gd name="connsiteX107-11105" fmla="*/ 326 w 541"/>
                <a:gd name="connsiteY107-11106" fmla="*/ 696 h 759"/>
                <a:gd name="connsiteX108-11107" fmla="*/ 310 w 541"/>
                <a:gd name="connsiteY108-11108" fmla="*/ 685 h 759"/>
                <a:gd name="connsiteX109-11109" fmla="*/ 278 w 541"/>
                <a:gd name="connsiteY109-11110" fmla="*/ 659 h 759"/>
                <a:gd name="connsiteX110-11111" fmla="*/ 252 w 541"/>
                <a:gd name="connsiteY110-11112" fmla="*/ 632 h 759"/>
                <a:gd name="connsiteX111-11113" fmla="*/ 241 w 541"/>
                <a:gd name="connsiteY111-11114" fmla="*/ 622 h 759"/>
                <a:gd name="connsiteX112-11115" fmla="*/ 231 w 541"/>
                <a:gd name="connsiteY112-11116" fmla="*/ 606 h 759"/>
                <a:gd name="connsiteX113-11117" fmla="*/ 220 w 541"/>
                <a:gd name="connsiteY113-11118" fmla="*/ 590 h 759"/>
                <a:gd name="connsiteX114-11119" fmla="*/ 210 w 541"/>
                <a:gd name="connsiteY114-11120" fmla="*/ 574 h 759"/>
                <a:gd name="connsiteX115-11121" fmla="*/ 204 w 541"/>
                <a:gd name="connsiteY115-11122" fmla="*/ 559 h 759"/>
                <a:gd name="connsiteX116-11123" fmla="*/ 194 w 541"/>
                <a:gd name="connsiteY116-11124" fmla="*/ 543 h 759"/>
                <a:gd name="connsiteX117-11125" fmla="*/ 189 w 541"/>
                <a:gd name="connsiteY117-11126" fmla="*/ 527 h 759"/>
                <a:gd name="connsiteX118-11127" fmla="*/ 178 w 541"/>
                <a:gd name="connsiteY118-11128" fmla="*/ 511 h 759"/>
                <a:gd name="connsiteX119-11129" fmla="*/ 173 w 541"/>
                <a:gd name="connsiteY119-11130" fmla="*/ 501 h 759"/>
                <a:gd name="connsiteX120-11131" fmla="*/ 173 w 541"/>
                <a:gd name="connsiteY120-11132" fmla="*/ 485 h 759"/>
                <a:gd name="connsiteX121-11133" fmla="*/ 168 w 541"/>
                <a:gd name="connsiteY121-11134" fmla="*/ 469 h 759"/>
                <a:gd name="connsiteX122-11135" fmla="*/ 168 w 541"/>
                <a:gd name="connsiteY122-11136" fmla="*/ 453 h 759"/>
                <a:gd name="connsiteX123-11137" fmla="*/ 162 w 541"/>
                <a:gd name="connsiteY123-11138" fmla="*/ 422 h 759"/>
                <a:gd name="connsiteX124-11139" fmla="*/ 157 w 541"/>
                <a:gd name="connsiteY124-11140" fmla="*/ 385 h 759"/>
                <a:gd name="connsiteX125-11141" fmla="*/ 157 w 541"/>
                <a:gd name="connsiteY125-11142" fmla="*/ 353 h 759"/>
                <a:gd name="connsiteX126-11143" fmla="*/ 157 w 541"/>
                <a:gd name="connsiteY126-11144" fmla="*/ 316 h 759"/>
                <a:gd name="connsiteX127-11145" fmla="*/ 157 w 541"/>
                <a:gd name="connsiteY127-11146" fmla="*/ 279 h 759"/>
                <a:gd name="connsiteX128-11147" fmla="*/ 157 w 541"/>
                <a:gd name="connsiteY128-11148" fmla="*/ 243 h 759"/>
                <a:gd name="connsiteX129-11149" fmla="*/ 162 w 541"/>
                <a:gd name="connsiteY129-11150" fmla="*/ 200 h 759"/>
                <a:gd name="connsiteX130-11151" fmla="*/ 168 w 541"/>
                <a:gd name="connsiteY130-11152" fmla="*/ 158 h 759"/>
                <a:gd name="connsiteX131-11153" fmla="*/ 168 w 541"/>
                <a:gd name="connsiteY131-11154" fmla="*/ 142 h 759"/>
                <a:gd name="connsiteX132-11155" fmla="*/ 168 w 541"/>
                <a:gd name="connsiteY132-11156" fmla="*/ 127 h 759"/>
                <a:gd name="connsiteX133-11157" fmla="*/ 168 w 541"/>
                <a:gd name="connsiteY133-11158" fmla="*/ 111 h 759"/>
                <a:gd name="connsiteX134-11159" fmla="*/ 173 w 541"/>
                <a:gd name="connsiteY134-11160" fmla="*/ 100 h 759"/>
                <a:gd name="connsiteX135-11161" fmla="*/ 173 w 541"/>
                <a:gd name="connsiteY135-11162" fmla="*/ 90 h 759"/>
                <a:gd name="connsiteX136-11163" fmla="*/ 173 w 541"/>
                <a:gd name="connsiteY136-11164" fmla="*/ 85 h 759"/>
                <a:gd name="connsiteX137-11165" fmla="*/ 173 w 541"/>
                <a:gd name="connsiteY137-11166" fmla="*/ 79 h 759"/>
                <a:gd name="connsiteX138-11167" fmla="*/ 168 w 541"/>
                <a:gd name="connsiteY138-11168" fmla="*/ 74 h 759"/>
                <a:gd name="connsiteX139-11169" fmla="*/ 168 w 541"/>
                <a:gd name="connsiteY139-11170" fmla="*/ 74 h 759"/>
                <a:gd name="connsiteX140-11171" fmla="*/ 162 w 541"/>
                <a:gd name="connsiteY140-11172" fmla="*/ 74 h 759"/>
                <a:gd name="connsiteX141-11173" fmla="*/ 157 w 541"/>
                <a:gd name="connsiteY141-11174" fmla="*/ 74 h 759"/>
                <a:gd name="connsiteX142-11175" fmla="*/ 146 w 541"/>
                <a:gd name="connsiteY142-11176" fmla="*/ 79 h 759"/>
                <a:gd name="connsiteX143-11177" fmla="*/ 136 w 541"/>
                <a:gd name="connsiteY143-11178" fmla="*/ 79 h 759"/>
                <a:gd name="connsiteX144-11179" fmla="*/ 120 w 541"/>
                <a:gd name="connsiteY144-11180" fmla="*/ 85 h 759"/>
                <a:gd name="connsiteX145-11181" fmla="*/ 104 w 541"/>
                <a:gd name="connsiteY145-11182" fmla="*/ 90 h 759"/>
                <a:gd name="connsiteX146-11183" fmla="*/ 88 w 541"/>
                <a:gd name="connsiteY146-11184" fmla="*/ 95 h 759"/>
                <a:gd name="connsiteX147-11185" fmla="*/ 52 w 541"/>
                <a:gd name="connsiteY147-11186" fmla="*/ 106 h 759"/>
                <a:gd name="connsiteX148-11187" fmla="*/ 15 w 541"/>
                <a:gd name="connsiteY148-11188" fmla="*/ 116 h 759"/>
                <a:gd name="connsiteX149-11189" fmla="*/ 4 w 541"/>
                <a:gd name="connsiteY149-11190" fmla="*/ 74 h 759"/>
                <a:gd name="connsiteX150-11191" fmla="*/ 41 w 541"/>
                <a:gd name="connsiteY150-11192" fmla="*/ 69 h 759"/>
                <a:gd name="connsiteX151-11193" fmla="*/ 73 w 541"/>
                <a:gd name="connsiteY151-11194" fmla="*/ 58 h 759"/>
                <a:gd name="connsiteX152-11195" fmla="*/ 104 w 541"/>
                <a:gd name="connsiteY152-11196" fmla="*/ 48 h 759"/>
                <a:gd name="connsiteX153-11197" fmla="*/ 120 w 541"/>
                <a:gd name="connsiteY153-11198" fmla="*/ 42 h 759"/>
                <a:gd name="connsiteX154-11199" fmla="*/ 136 w 541"/>
                <a:gd name="connsiteY154-11200" fmla="*/ 37 h 759"/>
                <a:gd name="connsiteX155-11201" fmla="*/ 146 w 541"/>
                <a:gd name="connsiteY155-11202" fmla="*/ 37 h 759"/>
                <a:gd name="connsiteX156-11203" fmla="*/ 157 w 541"/>
                <a:gd name="connsiteY156-11204" fmla="*/ 32 h 759"/>
                <a:gd name="connsiteX157-11205" fmla="*/ 162 w 541"/>
                <a:gd name="connsiteY157-11206" fmla="*/ 27 h 759"/>
                <a:gd name="connsiteX158-11207" fmla="*/ 168 w 541"/>
                <a:gd name="connsiteY158-11208" fmla="*/ 21 h 759"/>
                <a:gd name="connsiteX159-11209" fmla="*/ 173 w 541"/>
                <a:gd name="connsiteY159-11210" fmla="*/ 16 h 759"/>
                <a:gd name="connsiteX160-11211" fmla="*/ 178 w 541"/>
                <a:gd name="connsiteY160-11212" fmla="*/ 11 h 759"/>
                <a:gd name="connsiteX161-11213" fmla="*/ 183 w 541"/>
                <a:gd name="connsiteY161-11214" fmla="*/ 6 h 759"/>
                <a:gd name="connsiteX162-11215" fmla="*/ 189 w 541"/>
                <a:gd name="connsiteY162-11216" fmla="*/ 0 h 759"/>
                <a:gd name="connsiteX163-11217" fmla="*/ 194 w 541"/>
                <a:gd name="connsiteY163-11218" fmla="*/ 0 h 759"/>
                <a:gd name="connsiteX164-11219" fmla="*/ 199 w 541"/>
                <a:gd name="connsiteY164-11220" fmla="*/ 0 h 759"/>
                <a:gd name="connsiteX165-11221" fmla="*/ 199 w 541"/>
                <a:gd name="connsiteY165-11222" fmla="*/ 0 h 759"/>
                <a:gd name="connsiteX0-11223" fmla="*/ 195 w 537"/>
                <a:gd name="connsiteY0-11224" fmla="*/ 0 h 759"/>
                <a:gd name="connsiteX1-11225" fmla="*/ 206 w 537"/>
                <a:gd name="connsiteY1-11226" fmla="*/ 0 h 759"/>
                <a:gd name="connsiteX2-11227" fmla="*/ 216 w 537"/>
                <a:gd name="connsiteY2-11228" fmla="*/ 6 h 759"/>
                <a:gd name="connsiteX3-11229" fmla="*/ 227 w 537"/>
                <a:gd name="connsiteY3-11230" fmla="*/ 11 h 759"/>
                <a:gd name="connsiteX4-11231" fmla="*/ 243 w 537"/>
                <a:gd name="connsiteY4-11232" fmla="*/ 21 h 759"/>
                <a:gd name="connsiteX5-11233" fmla="*/ 253 w 537"/>
                <a:gd name="connsiteY5-11234" fmla="*/ 32 h 759"/>
                <a:gd name="connsiteX6-11235" fmla="*/ 264 w 537"/>
                <a:gd name="connsiteY6-11236" fmla="*/ 37 h 759"/>
                <a:gd name="connsiteX7-11237" fmla="*/ 264 w 537"/>
                <a:gd name="connsiteY7-11238" fmla="*/ 42 h 759"/>
                <a:gd name="connsiteX8-11239" fmla="*/ 269 w 537"/>
                <a:gd name="connsiteY8-11240" fmla="*/ 42 h 759"/>
                <a:gd name="connsiteX9-11241" fmla="*/ 269 w 537"/>
                <a:gd name="connsiteY9-11242" fmla="*/ 48 h 759"/>
                <a:gd name="connsiteX10-11243" fmla="*/ 269 w 537"/>
                <a:gd name="connsiteY10-11244" fmla="*/ 48 h 759"/>
                <a:gd name="connsiteX11-11245" fmla="*/ 269 w 537"/>
                <a:gd name="connsiteY11-11246" fmla="*/ 53 h 759"/>
                <a:gd name="connsiteX12-11247" fmla="*/ 264 w 537"/>
                <a:gd name="connsiteY12-11248" fmla="*/ 58 h 759"/>
                <a:gd name="connsiteX13-11249" fmla="*/ 258 w 537"/>
                <a:gd name="connsiteY13-11250" fmla="*/ 63 h 759"/>
                <a:gd name="connsiteX14-11251" fmla="*/ 248 w 537"/>
                <a:gd name="connsiteY14-11252" fmla="*/ 69 h 759"/>
                <a:gd name="connsiteX15-11253" fmla="*/ 243 w 537"/>
                <a:gd name="connsiteY15-11254" fmla="*/ 74 h 759"/>
                <a:gd name="connsiteX16-11255" fmla="*/ 237 w 537"/>
                <a:gd name="connsiteY16-11256" fmla="*/ 79 h 759"/>
                <a:gd name="connsiteX17-11257" fmla="*/ 237 w 537"/>
                <a:gd name="connsiteY17-11258" fmla="*/ 90 h 759"/>
                <a:gd name="connsiteX18-11259" fmla="*/ 232 w 537"/>
                <a:gd name="connsiteY18-11260" fmla="*/ 100 h 759"/>
                <a:gd name="connsiteX19-11261" fmla="*/ 227 w 537"/>
                <a:gd name="connsiteY19-11262" fmla="*/ 116 h 759"/>
                <a:gd name="connsiteX20-11263" fmla="*/ 221 w 537"/>
                <a:gd name="connsiteY20-11264" fmla="*/ 137 h 759"/>
                <a:gd name="connsiteX21-11265" fmla="*/ 216 w 537"/>
                <a:gd name="connsiteY21-11266" fmla="*/ 158 h 759"/>
                <a:gd name="connsiteX22-11267" fmla="*/ 216 w 537"/>
                <a:gd name="connsiteY22-11268" fmla="*/ 179 h 759"/>
                <a:gd name="connsiteX23-11269" fmla="*/ 211 w 537"/>
                <a:gd name="connsiteY23-11270" fmla="*/ 206 h 759"/>
                <a:gd name="connsiteX24-11271" fmla="*/ 206 w 537"/>
                <a:gd name="connsiteY24-11272" fmla="*/ 227 h 759"/>
                <a:gd name="connsiteX25-11273" fmla="*/ 206 w 537"/>
                <a:gd name="connsiteY25-11274" fmla="*/ 248 h 759"/>
                <a:gd name="connsiteX26-11275" fmla="*/ 200 w 537"/>
                <a:gd name="connsiteY26-11276" fmla="*/ 264 h 759"/>
                <a:gd name="connsiteX27-11277" fmla="*/ 200 w 537"/>
                <a:gd name="connsiteY27-11278" fmla="*/ 285 h 759"/>
                <a:gd name="connsiteX28-11279" fmla="*/ 195 w 537"/>
                <a:gd name="connsiteY28-11280" fmla="*/ 300 h 759"/>
                <a:gd name="connsiteX29-11281" fmla="*/ 195 w 537"/>
                <a:gd name="connsiteY29-11282" fmla="*/ 311 h 759"/>
                <a:gd name="connsiteX30-11283" fmla="*/ 195 w 537"/>
                <a:gd name="connsiteY30-11284" fmla="*/ 322 h 759"/>
                <a:gd name="connsiteX31-11285" fmla="*/ 195 w 537"/>
                <a:gd name="connsiteY31-11286" fmla="*/ 343 h 759"/>
                <a:gd name="connsiteX32-11287" fmla="*/ 200 w 537"/>
                <a:gd name="connsiteY32-11288" fmla="*/ 369 h 759"/>
                <a:gd name="connsiteX33-11289" fmla="*/ 206 w 537"/>
                <a:gd name="connsiteY33-11290" fmla="*/ 411 h 759"/>
                <a:gd name="connsiteX34-11291" fmla="*/ 206 w 537"/>
                <a:gd name="connsiteY34-11292" fmla="*/ 437 h 759"/>
                <a:gd name="connsiteX35-11293" fmla="*/ 211 w 537"/>
                <a:gd name="connsiteY35-11294" fmla="*/ 464 h 759"/>
                <a:gd name="connsiteX36-11295" fmla="*/ 221 w 537"/>
                <a:gd name="connsiteY36-11296" fmla="*/ 490 h 759"/>
                <a:gd name="connsiteX37-11297" fmla="*/ 227 w 537"/>
                <a:gd name="connsiteY37-11298" fmla="*/ 506 h 759"/>
                <a:gd name="connsiteX38-11299" fmla="*/ 232 w 537"/>
                <a:gd name="connsiteY38-11300" fmla="*/ 516 h 759"/>
                <a:gd name="connsiteX39-11301" fmla="*/ 248 w 537"/>
                <a:gd name="connsiteY39-11302" fmla="*/ 543 h 759"/>
                <a:gd name="connsiteX40-11303" fmla="*/ 264 w 537"/>
                <a:gd name="connsiteY40-11304" fmla="*/ 564 h 759"/>
                <a:gd name="connsiteX41-11305" fmla="*/ 279 w 537"/>
                <a:gd name="connsiteY41-11306" fmla="*/ 585 h 759"/>
                <a:gd name="connsiteX42-11307" fmla="*/ 290 w 537"/>
                <a:gd name="connsiteY42-11308" fmla="*/ 595 h 759"/>
                <a:gd name="connsiteX43-11309" fmla="*/ 300 w 537"/>
                <a:gd name="connsiteY43-11310" fmla="*/ 601 h 759"/>
                <a:gd name="connsiteX44-11311" fmla="*/ 322 w 537"/>
                <a:gd name="connsiteY44-11312" fmla="*/ 622 h 759"/>
                <a:gd name="connsiteX45-11313" fmla="*/ 343 w 537"/>
                <a:gd name="connsiteY45-11314" fmla="*/ 632 h 759"/>
                <a:gd name="connsiteX46-11315" fmla="*/ 364 w 537"/>
                <a:gd name="connsiteY46-11316" fmla="*/ 648 h 759"/>
                <a:gd name="connsiteX47-11317" fmla="*/ 390 w 537"/>
                <a:gd name="connsiteY47-11318" fmla="*/ 659 h 759"/>
                <a:gd name="connsiteX48-11319" fmla="*/ 401 w 537"/>
                <a:gd name="connsiteY48-11320" fmla="*/ 664 h 759"/>
                <a:gd name="connsiteX49-11321" fmla="*/ 411 w 537"/>
                <a:gd name="connsiteY49-11322" fmla="*/ 669 h 759"/>
                <a:gd name="connsiteX50-11323" fmla="*/ 422 w 537"/>
                <a:gd name="connsiteY50-11324" fmla="*/ 669 h 759"/>
                <a:gd name="connsiteX51-11325" fmla="*/ 432 w 537"/>
                <a:gd name="connsiteY51-11326" fmla="*/ 674 h 759"/>
                <a:gd name="connsiteX52-11327" fmla="*/ 437 w 537"/>
                <a:gd name="connsiteY52-11328" fmla="*/ 674 h 759"/>
                <a:gd name="connsiteX53-11329" fmla="*/ 443 w 537"/>
                <a:gd name="connsiteY53-11330" fmla="*/ 674 h 759"/>
                <a:gd name="connsiteX54-11331" fmla="*/ 453 w 537"/>
                <a:gd name="connsiteY54-11332" fmla="*/ 674 h 759"/>
                <a:gd name="connsiteX55-11333" fmla="*/ 458 w 537"/>
                <a:gd name="connsiteY55-11334" fmla="*/ 669 h 759"/>
                <a:gd name="connsiteX56-11335" fmla="*/ 458 w 537"/>
                <a:gd name="connsiteY56-11336" fmla="*/ 664 h 759"/>
                <a:gd name="connsiteX57-11337" fmla="*/ 464 w 537"/>
                <a:gd name="connsiteY57-11338" fmla="*/ 659 h 759"/>
                <a:gd name="connsiteX58-11339" fmla="*/ 469 w 537"/>
                <a:gd name="connsiteY58-11340" fmla="*/ 653 h 759"/>
                <a:gd name="connsiteX59-11341" fmla="*/ 469 w 537"/>
                <a:gd name="connsiteY59-11342" fmla="*/ 643 h 759"/>
                <a:gd name="connsiteX60-11343" fmla="*/ 474 w 537"/>
                <a:gd name="connsiteY60-11344" fmla="*/ 627 h 759"/>
                <a:gd name="connsiteX61-11345" fmla="*/ 480 w 537"/>
                <a:gd name="connsiteY61-11346" fmla="*/ 611 h 759"/>
                <a:gd name="connsiteX62-11347" fmla="*/ 485 w 537"/>
                <a:gd name="connsiteY62-11348" fmla="*/ 595 h 759"/>
                <a:gd name="connsiteX63-11349" fmla="*/ 485 w 537"/>
                <a:gd name="connsiteY63-11350" fmla="*/ 580 h 759"/>
                <a:gd name="connsiteX64-11351" fmla="*/ 490 w 537"/>
                <a:gd name="connsiteY64-11352" fmla="*/ 564 h 759"/>
                <a:gd name="connsiteX65-11353" fmla="*/ 495 w 537"/>
                <a:gd name="connsiteY65-11354" fmla="*/ 553 h 759"/>
                <a:gd name="connsiteX66-11355" fmla="*/ 501 w 537"/>
                <a:gd name="connsiteY66-11356" fmla="*/ 543 h 759"/>
                <a:gd name="connsiteX67-11357" fmla="*/ 501 w 537"/>
                <a:gd name="connsiteY67-11358" fmla="*/ 538 h 759"/>
                <a:gd name="connsiteX68-11359" fmla="*/ 506 w 537"/>
                <a:gd name="connsiteY68-11360" fmla="*/ 527 h 759"/>
                <a:gd name="connsiteX69-11361" fmla="*/ 506 w 537"/>
                <a:gd name="connsiteY69-11362" fmla="*/ 527 h 759"/>
                <a:gd name="connsiteX70-11363" fmla="*/ 511 w 537"/>
                <a:gd name="connsiteY70-11364" fmla="*/ 527 h 759"/>
                <a:gd name="connsiteX71-11365" fmla="*/ 511 w 537"/>
                <a:gd name="connsiteY71-11366" fmla="*/ 527 h 759"/>
                <a:gd name="connsiteX72-11367" fmla="*/ 511 w 537"/>
                <a:gd name="connsiteY72-11368" fmla="*/ 532 h 759"/>
                <a:gd name="connsiteX73-11369" fmla="*/ 511 w 537"/>
                <a:gd name="connsiteY73-11370" fmla="*/ 538 h 759"/>
                <a:gd name="connsiteX74-11371" fmla="*/ 516 w 537"/>
                <a:gd name="connsiteY74-11372" fmla="*/ 543 h 759"/>
                <a:gd name="connsiteX75-11373" fmla="*/ 516 w 537"/>
                <a:gd name="connsiteY75-11374" fmla="*/ 559 h 759"/>
                <a:gd name="connsiteX76-11375" fmla="*/ 516 w 537"/>
                <a:gd name="connsiteY76-11376" fmla="*/ 569 h 759"/>
                <a:gd name="connsiteX77-11377" fmla="*/ 516 w 537"/>
                <a:gd name="connsiteY77-11378" fmla="*/ 585 h 759"/>
                <a:gd name="connsiteX78-11379" fmla="*/ 516 w 537"/>
                <a:gd name="connsiteY78-11380" fmla="*/ 601 h 759"/>
                <a:gd name="connsiteX79-11381" fmla="*/ 516 w 537"/>
                <a:gd name="connsiteY79-11382" fmla="*/ 622 h 759"/>
                <a:gd name="connsiteX80-11383" fmla="*/ 516 w 537"/>
                <a:gd name="connsiteY80-11384" fmla="*/ 638 h 759"/>
                <a:gd name="connsiteX81-11385" fmla="*/ 516 w 537"/>
                <a:gd name="connsiteY81-11386" fmla="*/ 653 h 759"/>
                <a:gd name="connsiteX82-11387" fmla="*/ 522 w 537"/>
                <a:gd name="connsiteY82-11388" fmla="*/ 669 h 759"/>
                <a:gd name="connsiteX83-11389" fmla="*/ 522 w 537"/>
                <a:gd name="connsiteY83-11390" fmla="*/ 685 h 759"/>
                <a:gd name="connsiteX84-11391" fmla="*/ 527 w 537"/>
                <a:gd name="connsiteY84-11392" fmla="*/ 696 h 759"/>
                <a:gd name="connsiteX85-11393" fmla="*/ 527 w 537"/>
                <a:gd name="connsiteY85-11394" fmla="*/ 706 h 759"/>
                <a:gd name="connsiteX86-11395" fmla="*/ 532 w 537"/>
                <a:gd name="connsiteY86-11396" fmla="*/ 717 h 759"/>
                <a:gd name="connsiteX87-11397" fmla="*/ 532 w 537"/>
                <a:gd name="connsiteY87-11398" fmla="*/ 722 h 759"/>
                <a:gd name="connsiteX88-11399" fmla="*/ 537 w 537"/>
                <a:gd name="connsiteY88-11400" fmla="*/ 732 h 759"/>
                <a:gd name="connsiteX89-11401" fmla="*/ 537 w 537"/>
                <a:gd name="connsiteY89-11402" fmla="*/ 738 h 759"/>
                <a:gd name="connsiteX90-11403" fmla="*/ 537 w 537"/>
                <a:gd name="connsiteY90-11404" fmla="*/ 743 h 759"/>
                <a:gd name="connsiteX91-11405" fmla="*/ 537 w 537"/>
                <a:gd name="connsiteY91-11406" fmla="*/ 748 h 759"/>
                <a:gd name="connsiteX92-11407" fmla="*/ 532 w 537"/>
                <a:gd name="connsiteY92-11408" fmla="*/ 753 h 759"/>
                <a:gd name="connsiteX93-11409" fmla="*/ 527 w 537"/>
                <a:gd name="connsiteY93-11410" fmla="*/ 759 h 759"/>
                <a:gd name="connsiteX94-11411" fmla="*/ 516 w 537"/>
                <a:gd name="connsiteY94-11412" fmla="*/ 759 h 759"/>
                <a:gd name="connsiteX95-11413" fmla="*/ 506 w 537"/>
                <a:gd name="connsiteY95-11414" fmla="*/ 759 h 759"/>
                <a:gd name="connsiteX96-11415" fmla="*/ 490 w 537"/>
                <a:gd name="connsiteY96-11416" fmla="*/ 759 h 759"/>
                <a:gd name="connsiteX97-11417" fmla="*/ 474 w 537"/>
                <a:gd name="connsiteY97-11418" fmla="*/ 753 h 759"/>
                <a:gd name="connsiteX98-11419" fmla="*/ 453 w 537"/>
                <a:gd name="connsiteY98-11420" fmla="*/ 753 h 759"/>
                <a:gd name="connsiteX99-11421" fmla="*/ 432 w 537"/>
                <a:gd name="connsiteY99-11422" fmla="*/ 748 h 759"/>
                <a:gd name="connsiteX100-11423" fmla="*/ 411 w 537"/>
                <a:gd name="connsiteY100-11424" fmla="*/ 743 h 759"/>
                <a:gd name="connsiteX101-11425" fmla="*/ 401 w 537"/>
                <a:gd name="connsiteY101-11426" fmla="*/ 738 h 759"/>
                <a:gd name="connsiteX102-11427" fmla="*/ 390 w 537"/>
                <a:gd name="connsiteY102-11428" fmla="*/ 732 h 759"/>
                <a:gd name="connsiteX103-11429" fmla="*/ 374 w 537"/>
                <a:gd name="connsiteY103-11430" fmla="*/ 727 h 759"/>
                <a:gd name="connsiteX104-11431" fmla="*/ 364 w 537"/>
                <a:gd name="connsiteY104-11432" fmla="*/ 722 h 759"/>
                <a:gd name="connsiteX105-11433" fmla="*/ 348 w 537"/>
                <a:gd name="connsiteY105-11434" fmla="*/ 717 h 759"/>
                <a:gd name="connsiteX106-11435" fmla="*/ 332 w 537"/>
                <a:gd name="connsiteY106-11436" fmla="*/ 706 h 759"/>
                <a:gd name="connsiteX107-11437" fmla="*/ 322 w 537"/>
                <a:gd name="connsiteY107-11438" fmla="*/ 696 h 759"/>
                <a:gd name="connsiteX108-11439" fmla="*/ 306 w 537"/>
                <a:gd name="connsiteY108-11440" fmla="*/ 685 h 759"/>
                <a:gd name="connsiteX109-11441" fmla="*/ 274 w 537"/>
                <a:gd name="connsiteY109-11442" fmla="*/ 659 h 759"/>
                <a:gd name="connsiteX110-11443" fmla="*/ 248 w 537"/>
                <a:gd name="connsiteY110-11444" fmla="*/ 632 h 759"/>
                <a:gd name="connsiteX111-11445" fmla="*/ 237 w 537"/>
                <a:gd name="connsiteY111-11446" fmla="*/ 622 h 759"/>
                <a:gd name="connsiteX112-11447" fmla="*/ 227 w 537"/>
                <a:gd name="connsiteY112-11448" fmla="*/ 606 h 759"/>
                <a:gd name="connsiteX113-11449" fmla="*/ 216 w 537"/>
                <a:gd name="connsiteY113-11450" fmla="*/ 590 h 759"/>
                <a:gd name="connsiteX114-11451" fmla="*/ 206 w 537"/>
                <a:gd name="connsiteY114-11452" fmla="*/ 574 h 759"/>
                <a:gd name="connsiteX115-11453" fmla="*/ 200 w 537"/>
                <a:gd name="connsiteY115-11454" fmla="*/ 559 h 759"/>
                <a:gd name="connsiteX116-11455" fmla="*/ 190 w 537"/>
                <a:gd name="connsiteY116-11456" fmla="*/ 543 h 759"/>
                <a:gd name="connsiteX117-11457" fmla="*/ 185 w 537"/>
                <a:gd name="connsiteY117-11458" fmla="*/ 527 h 759"/>
                <a:gd name="connsiteX118-11459" fmla="*/ 174 w 537"/>
                <a:gd name="connsiteY118-11460" fmla="*/ 511 h 759"/>
                <a:gd name="connsiteX119-11461" fmla="*/ 169 w 537"/>
                <a:gd name="connsiteY119-11462" fmla="*/ 501 h 759"/>
                <a:gd name="connsiteX120-11463" fmla="*/ 169 w 537"/>
                <a:gd name="connsiteY120-11464" fmla="*/ 485 h 759"/>
                <a:gd name="connsiteX121-11465" fmla="*/ 164 w 537"/>
                <a:gd name="connsiteY121-11466" fmla="*/ 469 h 759"/>
                <a:gd name="connsiteX122-11467" fmla="*/ 164 w 537"/>
                <a:gd name="connsiteY122-11468" fmla="*/ 453 h 759"/>
                <a:gd name="connsiteX123-11469" fmla="*/ 158 w 537"/>
                <a:gd name="connsiteY123-11470" fmla="*/ 422 h 759"/>
                <a:gd name="connsiteX124-11471" fmla="*/ 153 w 537"/>
                <a:gd name="connsiteY124-11472" fmla="*/ 385 h 759"/>
                <a:gd name="connsiteX125-11473" fmla="*/ 153 w 537"/>
                <a:gd name="connsiteY125-11474" fmla="*/ 353 h 759"/>
                <a:gd name="connsiteX126-11475" fmla="*/ 153 w 537"/>
                <a:gd name="connsiteY126-11476" fmla="*/ 316 h 759"/>
                <a:gd name="connsiteX127-11477" fmla="*/ 153 w 537"/>
                <a:gd name="connsiteY127-11478" fmla="*/ 279 h 759"/>
                <a:gd name="connsiteX128-11479" fmla="*/ 153 w 537"/>
                <a:gd name="connsiteY128-11480" fmla="*/ 243 h 759"/>
                <a:gd name="connsiteX129-11481" fmla="*/ 158 w 537"/>
                <a:gd name="connsiteY129-11482" fmla="*/ 200 h 759"/>
                <a:gd name="connsiteX130-11483" fmla="*/ 164 w 537"/>
                <a:gd name="connsiteY130-11484" fmla="*/ 158 h 759"/>
                <a:gd name="connsiteX131-11485" fmla="*/ 164 w 537"/>
                <a:gd name="connsiteY131-11486" fmla="*/ 142 h 759"/>
                <a:gd name="connsiteX132-11487" fmla="*/ 164 w 537"/>
                <a:gd name="connsiteY132-11488" fmla="*/ 127 h 759"/>
                <a:gd name="connsiteX133-11489" fmla="*/ 164 w 537"/>
                <a:gd name="connsiteY133-11490" fmla="*/ 111 h 759"/>
                <a:gd name="connsiteX134-11491" fmla="*/ 169 w 537"/>
                <a:gd name="connsiteY134-11492" fmla="*/ 100 h 759"/>
                <a:gd name="connsiteX135-11493" fmla="*/ 169 w 537"/>
                <a:gd name="connsiteY135-11494" fmla="*/ 90 h 759"/>
                <a:gd name="connsiteX136-11495" fmla="*/ 169 w 537"/>
                <a:gd name="connsiteY136-11496" fmla="*/ 85 h 759"/>
                <a:gd name="connsiteX137-11497" fmla="*/ 169 w 537"/>
                <a:gd name="connsiteY137-11498" fmla="*/ 79 h 759"/>
                <a:gd name="connsiteX138-11499" fmla="*/ 164 w 537"/>
                <a:gd name="connsiteY138-11500" fmla="*/ 74 h 759"/>
                <a:gd name="connsiteX139-11501" fmla="*/ 164 w 537"/>
                <a:gd name="connsiteY139-11502" fmla="*/ 74 h 759"/>
                <a:gd name="connsiteX140-11503" fmla="*/ 158 w 537"/>
                <a:gd name="connsiteY140-11504" fmla="*/ 74 h 759"/>
                <a:gd name="connsiteX141-11505" fmla="*/ 153 w 537"/>
                <a:gd name="connsiteY141-11506" fmla="*/ 74 h 759"/>
                <a:gd name="connsiteX142-11507" fmla="*/ 142 w 537"/>
                <a:gd name="connsiteY142-11508" fmla="*/ 79 h 759"/>
                <a:gd name="connsiteX143-11509" fmla="*/ 132 w 537"/>
                <a:gd name="connsiteY143-11510" fmla="*/ 79 h 759"/>
                <a:gd name="connsiteX144-11511" fmla="*/ 116 w 537"/>
                <a:gd name="connsiteY144-11512" fmla="*/ 85 h 759"/>
                <a:gd name="connsiteX145-11513" fmla="*/ 100 w 537"/>
                <a:gd name="connsiteY145-11514" fmla="*/ 90 h 759"/>
                <a:gd name="connsiteX146-11515" fmla="*/ 84 w 537"/>
                <a:gd name="connsiteY146-11516" fmla="*/ 95 h 759"/>
                <a:gd name="connsiteX147-11517" fmla="*/ 48 w 537"/>
                <a:gd name="connsiteY147-11518" fmla="*/ 106 h 759"/>
                <a:gd name="connsiteX148-11519" fmla="*/ 0 w 537"/>
                <a:gd name="connsiteY148-11520" fmla="*/ 74 h 759"/>
                <a:gd name="connsiteX149-11521" fmla="*/ 37 w 537"/>
                <a:gd name="connsiteY149-11522" fmla="*/ 69 h 759"/>
                <a:gd name="connsiteX150-11523" fmla="*/ 69 w 537"/>
                <a:gd name="connsiteY150-11524" fmla="*/ 58 h 759"/>
                <a:gd name="connsiteX151-11525" fmla="*/ 100 w 537"/>
                <a:gd name="connsiteY151-11526" fmla="*/ 48 h 759"/>
                <a:gd name="connsiteX152-11527" fmla="*/ 116 w 537"/>
                <a:gd name="connsiteY152-11528" fmla="*/ 42 h 759"/>
                <a:gd name="connsiteX153-11529" fmla="*/ 132 w 537"/>
                <a:gd name="connsiteY153-11530" fmla="*/ 37 h 759"/>
                <a:gd name="connsiteX154-11531" fmla="*/ 142 w 537"/>
                <a:gd name="connsiteY154-11532" fmla="*/ 37 h 759"/>
                <a:gd name="connsiteX155-11533" fmla="*/ 153 w 537"/>
                <a:gd name="connsiteY155-11534" fmla="*/ 32 h 759"/>
                <a:gd name="connsiteX156-11535" fmla="*/ 158 w 537"/>
                <a:gd name="connsiteY156-11536" fmla="*/ 27 h 759"/>
                <a:gd name="connsiteX157-11537" fmla="*/ 164 w 537"/>
                <a:gd name="connsiteY157-11538" fmla="*/ 21 h 759"/>
                <a:gd name="connsiteX158-11539" fmla="*/ 169 w 537"/>
                <a:gd name="connsiteY158-11540" fmla="*/ 16 h 759"/>
                <a:gd name="connsiteX159-11541" fmla="*/ 174 w 537"/>
                <a:gd name="connsiteY159-11542" fmla="*/ 11 h 759"/>
                <a:gd name="connsiteX160-11543" fmla="*/ 179 w 537"/>
                <a:gd name="connsiteY160-11544" fmla="*/ 6 h 759"/>
                <a:gd name="connsiteX161-11545" fmla="*/ 185 w 537"/>
                <a:gd name="connsiteY161-11546" fmla="*/ 0 h 759"/>
                <a:gd name="connsiteX162-11547" fmla="*/ 190 w 537"/>
                <a:gd name="connsiteY162-11548" fmla="*/ 0 h 759"/>
                <a:gd name="connsiteX163-11549" fmla="*/ 195 w 537"/>
                <a:gd name="connsiteY163-11550" fmla="*/ 0 h 759"/>
                <a:gd name="connsiteX164-11551" fmla="*/ 195 w 537"/>
                <a:gd name="connsiteY164-11552" fmla="*/ 0 h 759"/>
                <a:gd name="connsiteX0-11553" fmla="*/ 161 w 503"/>
                <a:gd name="connsiteY0-11554" fmla="*/ 0 h 759"/>
                <a:gd name="connsiteX1-11555" fmla="*/ 172 w 503"/>
                <a:gd name="connsiteY1-11556" fmla="*/ 0 h 759"/>
                <a:gd name="connsiteX2-11557" fmla="*/ 182 w 503"/>
                <a:gd name="connsiteY2-11558" fmla="*/ 6 h 759"/>
                <a:gd name="connsiteX3-11559" fmla="*/ 193 w 503"/>
                <a:gd name="connsiteY3-11560" fmla="*/ 11 h 759"/>
                <a:gd name="connsiteX4-11561" fmla="*/ 209 w 503"/>
                <a:gd name="connsiteY4-11562" fmla="*/ 21 h 759"/>
                <a:gd name="connsiteX5-11563" fmla="*/ 219 w 503"/>
                <a:gd name="connsiteY5-11564" fmla="*/ 32 h 759"/>
                <a:gd name="connsiteX6-11565" fmla="*/ 230 w 503"/>
                <a:gd name="connsiteY6-11566" fmla="*/ 37 h 759"/>
                <a:gd name="connsiteX7-11567" fmla="*/ 230 w 503"/>
                <a:gd name="connsiteY7-11568" fmla="*/ 42 h 759"/>
                <a:gd name="connsiteX8-11569" fmla="*/ 235 w 503"/>
                <a:gd name="connsiteY8-11570" fmla="*/ 42 h 759"/>
                <a:gd name="connsiteX9-11571" fmla="*/ 235 w 503"/>
                <a:gd name="connsiteY9-11572" fmla="*/ 48 h 759"/>
                <a:gd name="connsiteX10-11573" fmla="*/ 235 w 503"/>
                <a:gd name="connsiteY10-11574" fmla="*/ 48 h 759"/>
                <a:gd name="connsiteX11-11575" fmla="*/ 235 w 503"/>
                <a:gd name="connsiteY11-11576" fmla="*/ 53 h 759"/>
                <a:gd name="connsiteX12-11577" fmla="*/ 230 w 503"/>
                <a:gd name="connsiteY12-11578" fmla="*/ 58 h 759"/>
                <a:gd name="connsiteX13-11579" fmla="*/ 224 w 503"/>
                <a:gd name="connsiteY13-11580" fmla="*/ 63 h 759"/>
                <a:gd name="connsiteX14-11581" fmla="*/ 214 w 503"/>
                <a:gd name="connsiteY14-11582" fmla="*/ 69 h 759"/>
                <a:gd name="connsiteX15-11583" fmla="*/ 209 w 503"/>
                <a:gd name="connsiteY15-11584" fmla="*/ 74 h 759"/>
                <a:gd name="connsiteX16-11585" fmla="*/ 203 w 503"/>
                <a:gd name="connsiteY16-11586" fmla="*/ 79 h 759"/>
                <a:gd name="connsiteX17-11587" fmla="*/ 203 w 503"/>
                <a:gd name="connsiteY17-11588" fmla="*/ 90 h 759"/>
                <a:gd name="connsiteX18-11589" fmla="*/ 198 w 503"/>
                <a:gd name="connsiteY18-11590" fmla="*/ 100 h 759"/>
                <a:gd name="connsiteX19-11591" fmla="*/ 193 w 503"/>
                <a:gd name="connsiteY19-11592" fmla="*/ 116 h 759"/>
                <a:gd name="connsiteX20-11593" fmla="*/ 187 w 503"/>
                <a:gd name="connsiteY20-11594" fmla="*/ 137 h 759"/>
                <a:gd name="connsiteX21-11595" fmla="*/ 182 w 503"/>
                <a:gd name="connsiteY21-11596" fmla="*/ 158 h 759"/>
                <a:gd name="connsiteX22-11597" fmla="*/ 182 w 503"/>
                <a:gd name="connsiteY22-11598" fmla="*/ 179 h 759"/>
                <a:gd name="connsiteX23-11599" fmla="*/ 177 w 503"/>
                <a:gd name="connsiteY23-11600" fmla="*/ 206 h 759"/>
                <a:gd name="connsiteX24-11601" fmla="*/ 172 w 503"/>
                <a:gd name="connsiteY24-11602" fmla="*/ 227 h 759"/>
                <a:gd name="connsiteX25-11603" fmla="*/ 172 w 503"/>
                <a:gd name="connsiteY25-11604" fmla="*/ 248 h 759"/>
                <a:gd name="connsiteX26-11605" fmla="*/ 166 w 503"/>
                <a:gd name="connsiteY26-11606" fmla="*/ 264 h 759"/>
                <a:gd name="connsiteX27-11607" fmla="*/ 166 w 503"/>
                <a:gd name="connsiteY27-11608" fmla="*/ 285 h 759"/>
                <a:gd name="connsiteX28-11609" fmla="*/ 161 w 503"/>
                <a:gd name="connsiteY28-11610" fmla="*/ 300 h 759"/>
                <a:gd name="connsiteX29-11611" fmla="*/ 161 w 503"/>
                <a:gd name="connsiteY29-11612" fmla="*/ 311 h 759"/>
                <a:gd name="connsiteX30-11613" fmla="*/ 161 w 503"/>
                <a:gd name="connsiteY30-11614" fmla="*/ 322 h 759"/>
                <a:gd name="connsiteX31-11615" fmla="*/ 161 w 503"/>
                <a:gd name="connsiteY31-11616" fmla="*/ 343 h 759"/>
                <a:gd name="connsiteX32-11617" fmla="*/ 166 w 503"/>
                <a:gd name="connsiteY32-11618" fmla="*/ 369 h 759"/>
                <a:gd name="connsiteX33-11619" fmla="*/ 172 w 503"/>
                <a:gd name="connsiteY33-11620" fmla="*/ 411 h 759"/>
                <a:gd name="connsiteX34-11621" fmla="*/ 172 w 503"/>
                <a:gd name="connsiteY34-11622" fmla="*/ 437 h 759"/>
                <a:gd name="connsiteX35-11623" fmla="*/ 177 w 503"/>
                <a:gd name="connsiteY35-11624" fmla="*/ 464 h 759"/>
                <a:gd name="connsiteX36-11625" fmla="*/ 187 w 503"/>
                <a:gd name="connsiteY36-11626" fmla="*/ 490 h 759"/>
                <a:gd name="connsiteX37-11627" fmla="*/ 193 w 503"/>
                <a:gd name="connsiteY37-11628" fmla="*/ 506 h 759"/>
                <a:gd name="connsiteX38-11629" fmla="*/ 198 w 503"/>
                <a:gd name="connsiteY38-11630" fmla="*/ 516 h 759"/>
                <a:gd name="connsiteX39-11631" fmla="*/ 214 w 503"/>
                <a:gd name="connsiteY39-11632" fmla="*/ 543 h 759"/>
                <a:gd name="connsiteX40-11633" fmla="*/ 230 w 503"/>
                <a:gd name="connsiteY40-11634" fmla="*/ 564 h 759"/>
                <a:gd name="connsiteX41-11635" fmla="*/ 245 w 503"/>
                <a:gd name="connsiteY41-11636" fmla="*/ 585 h 759"/>
                <a:gd name="connsiteX42-11637" fmla="*/ 256 w 503"/>
                <a:gd name="connsiteY42-11638" fmla="*/ 595 h 759"/>
                <a:gd name="connsiteX43-11639" fmla="*/ 266 w 503"/>
                <a:gd name="connsiteY43-11640" fmla="*/ 601 h 759"/>
                <a:gd name="connsiteX44-11641" fmla="*/ 288 w 503"/>
                <a:gd name="connsiteY44-11642" fmla="*/ 622 h 759"/>
                <a:gd name="connsiteX45-11643" fmla="*/ 309 w 503"/>
                <a:gd name="connsiteY45-11644" fmla="*/ 632 h 759"/>
                <a:gd name="connsiteX46-11645" fmla="*/ 330 w 503"/>
                <a:gd name="connsiteY46-11646" fmla="*/ 648 h 759"/>
                <a:gd name="connsiteX47-11647" fmla="*/ 356 w 503"/>
                <a:gd name="connsiteY47-11648" fmla="*/ 659 h 759"/>
                <a:gd name="connsiteX48-11649" fmla="*/ 367 w 503"/>
                <a:gd name="connsiteY48-11650" fmla="*/ 664 h 759"/>
                <a:gd name="connsiteX49-11651" fmla="*/ 377 w 503"/>
                <a:gd name="connsiteY49-11652" fmla="*/ 669 h 759"/>
                <a:gd name="connsiteX50-11653" fmla="*/ 388 w 503"/>
                <a:gd name="connsiteY50-11654" fmla="*/ 669 h 759"/>
                <a:gd name="connsiteX51-11655" fmla="*/ 398 w 503"/>
                <a:gd name="connsiteY51-11656" fmla="*/ 674 h 759"/>
                <a:gd name="connsiteX52-11657" fmla="*/ 403 w 503"/>
                <a:gd name="connsiteY52-11658" fmla="*/ 674 h 759"/>
                <a:gd name="connsiteX53-11659" fmla="*/ 409 w 503"/>
                <a:gd name="connsiteY53-11660" fmla="*/ 674 h 759"/>
                <a:gd name="connsiteX54-11661" fmla="*/ 419 w 503"/>
                <a:gd name="connsiteY54-11662" fmla="*/ 674 h 759"/>
                <a:gd name="connsiteX55-11663" fmla="*/ 424 w 503"/>
                <a:gd name="connsiteY55-11664" fmla="*/ 669 h 759"/>
                <a:gd name="connsiteX56-11665" fmla="*/ 424 w 503"/>
                <a:gd name="connsiteY56-11666" fmla="*/ 664 h 759"/>
                <a:gd name="connsiteX57-11667" fmla="*/ 430 w 503"/>
                <a:gd name="connsiteY57-11668" fmla="*/ 659 h 759"/>
                <a:gd name="connsiteX58-11669" fmla="*/ 435 w 503"/>
                <a:gd name="connsiteY58-11670" fmla="*/ 653 h 759"/>
                <a:gd name="connsiteX59-11671" fmla="*/ 435 w 503"/>
                <a:gd name="connsiteY59-11672" fmla="*/ 643 h 759"/>
                <a:gd name="connsiteX60-11673" fmla="*/ 440 w 503"/>
                <a:gd name="connsiteY60-11674" fmla="*/ 627 h 759"/>
                <a:gd name="connsiteX61-11675" fmla="*/ 446 w 503"/>
                <a:gd name="connsiteY61-11676" fmla="*/ 611 h 759"/>
                <a:gd name="connsiteX62-11677" fmla="*/ 451 w 503"/>
                <a:gd name="connsiteY62-11678" fmla="*/ 595 h 759"/>
                <a:gd name="connsiteX63-11679" fmla="*/ 451 w 503"/>
                <a:gd name="connsiteY63-11680" fmla="*/ 580 h 759"/>
                <a:gd name="connsiteX64-11681" fmla="*/ 456 w 503"/>
                <a:gd name="connsiteY64-11682" fmla="*/ 564 h 759"/>
                <a:gd name="connsiteX65-11683" fmla="*/ 461 w 503"/>
                <a:gd name="connsiteY65-11684" fmla="*/ 553 h 759"/>
                <a:gd name="connsiteX66-11685" fmla="*/ 467 w 503"/>
                <a:gd name="connsiteY66-11686" fmla="*/ 543 h 759"/>
                <a:gd name="connsiteX67-11687" fmla="*/ 467 w 503"/>
                <a:gd name="connsiteY67-11688" fmla="*/ 538 h 759"/>
                <a:gd name="connsiteX68-11689" fmla="*/ 472 w 503"/>
                <a:gd name="connsiteY68-11690" fmla="*/ 527 h 759"/>
                <a:gd name="connsiteX69-11691" fmla="*/ 472 w 503"/>
                <a:gd name="connsiteY69-11692" fmla="*/ 527 h 759"/>
                <a:gd name="connsiteX70-11693" fmla="*/ 477 w 503"/>
                <a:gd name="connsiteY70-11694" fmla="*/ 527 h 759"/>
                <a:gd name="connsiteX71-11695" fmla="*/ 477 w 503"/>
                <a:gd name="connsiteY71-11696" fmla="*/ 527 h 759"/>
                <a:gd name="connsiteX72-11697" fmla="*/ 477 w 503"/>
                <a:gd name="connsiteY72-11698" fmla="*/ 532 h 759"/>
                <a:gd name="connsiteX73-11699" fmla="*/ 477 w 503"/>
                <a:gd name="connsiteY73-11700" fmla="*/ 538 h 759"/>
                <a:gd name="connsiteX74-11701" fmla="*/ 482 w 503"/>
                <a:gd name="connsiteY74-11702" fmla="*/ 543 h 759"/>
                <a:gd name="connsiteX75-11703" fmla="*/ 482 w 503"/>
                <a:gd name="connsiteY75-11704" fmla="*/ 559 h 759"/>
                <a:gd name="connsiteX76-11705" fmla="*/ 482 w 503"/>
                <a:gd name="connsiteY76-11706" fmla="*/ 569 h 759"/>
                <a:gd name="connsiteX77-11707" fmla="*/ 482 w 503"/>
                <a:gd name="connsiteY77-11708" fmla="*/ 585 h 759"/>
                <a:gd name="connsiteX78-11709" fmla="*/ 482 w 503"/>
                <a:gd name="connsiteY78-11710" fmla="*/ 601 h 759"/>
                <a:gd name="connsiteX79-11711" fmla="*/ 482 w 503"/>
                <a:gd name="connsiteY79-11712" fmla="*/ 622 h 759"/>
                <a:gd name="connsiteX80-11713" fmla="*/ 482 w 503"/>
                <a:gd name="connsiteY80-11714" fmla="*/ 638 h 759"/>
                <a:gd name="connsiteX81-11715" fmla="*/ 482 w 503"/>
                <a:gd name="connsiteY81-11716" fmla="*/ 653 h 759"/>
                <a:gd name="connsiteX82-11717" fmla="*/ 488 w 503"/>
                <a:gd name="connsiteY82-11718" fmla="*/ 669 h 759"/>
                <a:gd name="connsiteX83-11719" fmla="*/ 488 w 503"/>
                <a:gd name="connsiteY83-11720" fmla="*/ 685 h 759"/>
                <a:gd name="connsiteX84-11721" fmla="*/ 493 w 503"/>
                <a:gd name="connsiteY84-11722" fmla="*/ 696 h 759"/>
                <a:gd name="connsiteX85-11723" fmla="*/ 493 w 503"/>
                <a:gd name="connsiteY85-11724" fmla="*/ 706 h 759"/>
                <a:gd name="connsiteX86-11725" fmla="*/ 498 w 503"/>
                <a:gd name="connsiteY86-11726" fmla="*/ 717 h 759"/>
                <a:gd name="connsiteX87-11727" fmla="*/ 498 w 503"/>
                <a:gd name="connsiteY87-11728" fmla="*/ 722 h 759"/>
                <a:gd name="connsiteX88-11729" fmla="*/ 503 w 503"/>
                <a:gd name="connsiteY88-11730" fmla="*/ 732 h 759"/>
                <a:gd name="connsiteX89-11731" fmla="*/ 503 w 503"/>
                <a:gd name="connsiteY89-11732" fmla="*/ 738 h 759"/>
                <a:gd name="connsiteX90-11733" fmla="*/ 503 w 503"/>
                <a:gd name="connsiteY90-11734" fmla="*/ 743 h 759"/>
                <a:gd name="connsiteX91-11735" fmla="*/ 503 w 503"/>
                <a:gd name="connsiteY91-11736" fmla="*/ 748 h 759"/>
                <a:gd name="connsiteX92-11737" fmla="*/ 498 w 503"/>
                <a:gd name="connsiteY92-11738" fmla="*/ 753 h 759"/>
                <a:gd name="connsiteX93-11739" fmla="*/ 493 w 503"/>
                <a:gd name="connsiteY93-11740" fmla="*/ 759 h 759"/>
                <a:gd name="connsiteX94-11741" fmla="*/ 482 w 503"/>
                <a:gd name="connsiteY94-11742" fmla="*/ 759 h 759"/>
                <a:gd name="connsiteX95-11743" fmla="*/ 472 w 503"/>
                <a:gd name="connsiteY95-11744" fmla="*/ 759 h 759"/>
                <a:gd name="connsiteX96-11745" fmla="*/ 456 w 503"/>
                <a:gd name="connsiteY96-11746" fmla="*/ 759 h 759"/>
                <a:gd name="connsiteX97-11747" fmla="*/ 440 w 503"/>
                <a:gd name="connsiteY97-11748" fmla="*/ 753 h 759"/>
                <a:gd name="connsiteX98-11749" fmla="*/ 419 w 503"/>
                <a:gd name="connsiteY98-11750" fmla="*/ 753 h 759"/>
                <a:gd name="connsiteX99-11751" fmla="*/ 398 w 503"/>
                <a:gd name="connsiteY99-11752" fmla="*/ 748 h 759"/>
                <a:gd name="connsiteX100-11753" fmla="*/ 377 w 503"/>
                <a:gd name="connsiteY100-11754" fmla="*/ 743 h 759"/>
                <a:gd name="connsiteX101-11755" fmla="*/ 367 w 503"/>
                <a:gd name="connsiteY101-11756" fmla="*/ 738 h 759"/>
                <a:gd name="connsiteX102-11757" fmla="*/ 356 w 503"/>
                <a:gd name="connsiteY102-11758" fmla="*/ 732 h 759"/>
                <a:gd name="connsiteX103-11759" fmla="*/ 340 w 503"/>
                <a:gd name="connsiteY103-11760" fmla="*/ 727 h 759"/>
                <a:gd name="connsiteX104-11761" fmla="*/ 330 w 503"/>
                <a:gd name="connsiteY104-11762" fmla="*/ 722 h 759"/>
                <a:gd name="connsiteX105-11763" fmla="*/ 314 w 503"/>
                <a:gd name="connsiteY105-11764" fmla="*/ 717 h 759"/>
                <a:gd name="connsiteX106-11765" fmla="*/ 298 w 503"/>
                <a:gd name="connsiteY106-11766" fmla="*/ 706 h 759"/>
                <a:gd name="connsiteX107-11767" fmla="*/ 288 w 503"/>
                <a:gd name="connsiteY107-11768" fmla="*/ 696 h 759"/>
                <a:gd name="connsiteX108-11769" fmla="*/ 272 w 503"/>
                <a:gd name="connsiteY108-11770" fmla="*/ 685 h 759"/>
                <a:gd name="connsiteX109-11771" fmla="*/ 240 w 503"/>
                <a:gd name="connsiteY109-11772" fmla="*/ 659 h 759"/>
                <a:gd name="connsiteX110-11773" fmla="*/ 214 w 503"/>
                <a:gd name="connsiteY110-11774" fmla="*/ 632 h 759"/>
                <a:gd name="connsiteX111-11775" fmla="*/ 203 w 503"/>
                <a:gd name="connsiteY111-11776" fmla="*/ 622 h 759"/>
                <a:gd name="connsiteX112-11777" fmla="*/ 193 w 503"/>
                <a:gd name="connsiteY112-11778" fmla="*/ 606 h 759"/>
                <a:gd name="connsiteX113-11779" fmla="*/ 182 w 503"/>
                <a:gd name="connsiteY113-11780" fmla="*/ 590 h 759"/>
                <a:gd name="connsiteX114-11781" fmla="*/ 172 w 503"/>
                <a:gd name="connsiteY114-11782" fmla="*/ 574 h 759"/>
                <a:gd name="connsiteX115-11783" fmla="*/ 166 w 503"/>
                <a:gd name="connsiteY115-11784" fmla="*/ 559 h 759"/>
                <a:gd name="connsiteX116-11785" fmla="*/ 156 w 503"/>
                <a:gd name="connsiteY116-11786" fmla="*/ 543 h 759"/>
                <a:gd name="connsiteX117-11787" fmla="*/ 151 w 503"/>
                <a:gd name="connsiteY117-11788" fmla="*/ 527 h 759"/>
                <a:gd name="connsiteX118-11789" fmla="*/ 140 w 503"/>
                <a:gd name="connsiteY118-11790" fmla="*/ 511 h 759"/>
                <a:gd name="connsiteX119-11791" fmla="*/ 135 w 503"/>
                <a:gd name="connsiteY119-11792" fmla="*/ 501 h 759"/>
                <a:gd name="connsiteX120-11793" fmla="*/ 135 w 503"/>
                <a:gd name="connsiteY120-11794" fmla="*/ 485 h 759"/>
                <a:gd name="connsiteX121-11795" fmla="*/ 130 w 503"/>
                <a:gd name="connsiteY121-11796" fmla="*/ 469 h 759"/>
                <a:gd name="connsiteX122-11797" fmla="*/ 130 w 503"/>
                <a:gd name="connsiteY122-11798" fmla="*/ 453 h 759"/>
                <a:gd name="connsiteX123-11799" fmla="*/ 124 w 503"/>
                <a:gd name="connsiteY123-11800" fmla="*/ 422 h 759"/>
                <a:gd name="connsiteX124-11801" fmla="*/ 119 w 503"/>
                <a:gd name="connsiteY124-11802" fmla="*/ 385 h 759"/>
                <a:gd name="connsiteX125-11803" fmla="*/ 119 w 503"/>
                <a:gd name="connsiteY125-11804" fmla="*/ 353 h 759"/>
                <a:gd name="connsiteX126-11805" fmla="*/ 119 w 503"/>
                <a:gd name="connsiteY126-11806" fmla="*/ 316 h 759"/>
                <a:gd name="connsiteX127-11807" fmla="*/ 119 w 503"/>
                <a:gd name="connsiteY127-11808" fmla="*/ 279 h 759"/>
                <a:gd name="connsiteX128-11809" fmla="*/ 119 w 503"/>
                <a:gd name="connsiteY128-11810" fmla="*/ 243 h 759"/>
                <a:gd name="connsiteX129-11811" fmla="*/ 124 w 503"/>
                <a:gd name="connsiteY129-11812" fmla="*/ 200 h 759"/>
                <a:gd name="connsiteX130-11813" fmla="*/ 130 w 503"/>
                <a:gd name="connsiteY130-11814" fmla="*/ 158 h 759"/>
                <a:gd name="connsiteX131-11815" fmla="*/ 130 w 503"/>
                <a:gd name="connsiteY131-11816" fmla="*/ 142 h 759"/>
                <a:gd name="connsiteX132-11817" fmla="*/ 130 w 503"/>
                <a:gd name="connsiteY132-11818" fmla="*/ 127 h 759"/>
                <a:gd name="connsiteX133-11819" fmla="*/ 130 w 503"/>
                <a:gd name="connsiteY133-11820" fmla="*/ 111 h 759"/>
                <a:gd name="connsiteX134-11821" fmla="*/ 135 w 503"/>
                <a:gd name="connsiteY134-11822" fmla="*/ 100 h 759"/>
                <a:gd name="connsiteX135-11823" fmla="*/ 135 w 503"/>
                <a:gd name="connsiteY135-11824" fmla="*/ 90 h 759"/>
                <a:gd name="connsiteX136-11825" fmla="*/ 135 w 503"/>
                <a:gd name="connsiteY136-11826" fmla="*/ 85 h 759"/>
                <a:gd name="connsiteX137-11827" fmla="*/ 135 w 503"/>
                <a:gd name="connsiteY137-11828" fmla="*/ 79 h 759"/>
                <a:gd name="connsiteX138-11829" fmla="*/ 130 w 503"/>
                <a:gd name="connsiteY138-11830" fmla="*/ 74 h 759"/>
                <a:gd name="connsiteX139-11831" fmla="*/ 130 w 503"/>
                <a:gd name="connsiteY139-11832" fmla="*/ 74 h 759"/>
                <a:gd name="connsiteX140-11833" fmla="*/ 124 w 503"/>
                <a:gd name="connsiteY140-11834" fmla="*/ 74 h 759"/>
                <a:gd name="connsiteX141-11835" fmla="*/ 119 w 503"/>
                <a:gd name="connsiteY141-11836" fmla="*/ 74 h 759"/>
                <a:gd name="connsiteX142-11837" fmla="*/ 108 w 503"/>
                <a:gd name="connsiteY142-11838" fmla="*/ 79 h 759"/>
                <a:gd name="connsiteX143-11839" fmla="*/ 98 w 503"/>
                <a:gd name="connsiteY143-11840" fmla="*/ 79 h 759"/>
                <a:gd name="connsiteX144-11841" fmla="*/ 82 w 503"/>
                <a:gd name="connsiteY144-11842" fmla="*/ 85 h 759"/>
                <a:gd name="connsiteX145-11843" fmla="*/ 66 w 503"/>
                <a:gd name="connsiteY145-11844" fmla="*/ 90 h 759"/>
                <a:gd name="connsiteX146-11845" fmla="*/ 50 w 503"/>
                <a:gd name="connsiteY146-11846" fmla="*/ 95 h 759"/>
                <a:gd name="connsiteX147-11847" fmla="*/ 14 w 503"/>
                <a:gd name="connsiteY147-11848" fmla="*/ 106 h 759"/>
                <a:gd name="connsiteX148-11849" fmla="*/ 3 w 503"/>
                <a:gd name="connsiteY148-11850" fmla="*/ 69 h 759"/>
                <a:gd name="connsiteX149-11851" fmla="*/ 35 w 503"/>
                <a:gd name="connsiteY149-11852" fmla="*/ 58 h 759"/>
                <a:gd name="connsiteX150-11853" fmla="*/ 66 w 503"/>
                <a:gd name="connsiteY150-11854" fmla="*/ 48 h 759"/>
                <a:gd name="connsiteX151-11855" fmla="*/ 82 w 503"/>
                <a:gd name="connsiteY151-11856" fmla="*/ 42 h 759"/>
                <a:gd name="connsiteX152-11857" fmla="*/ 98 w 503"/>
                <a:gd name="connsiteY152-11858" fmla="*/ 37 h 759"/>
                <a:gd name="connsiteX153-11859" fmla="*/ 108 w 503"/>
                <a:gd name="connsiteY153-11860" fmla="*/ 37 h 759"/>
                <a:gd name="connsiteX154-11861" fmla="*/ 119 w 503"/>
                <a:gd name="connsiteY154-11862" fmla="*/ 32 h 759"/>
                <a:gd name="connsiteX155-11863" fmla="*/ 124 w 503"/>
                <a:gd name="connsiteY155-11864" fmla="*/ 27 h 759"/>
                <a:gd name="connsiteX156-11865" fmla="*/ 130 w 503"/>
                <a:gd name="connsiteY156-11866" fmla="*/ 21 h 759"/>
                <a:gd name="connsiteX157-11867" fmla="*/ 135 w 503"/>
                <a:gd name="connsiteY157-11868" fmla="*/ 16 h 759"/>
                <a:gd name="connsiteX158-11869" fmla="*/ 140 w 503"/>
                <a:gd name="connsiteY158-11870" fmla="*/ 11 h 759"/>
                <a:gd name="connsiteX159-11871" fmla="*/ 145 w 503"/>
                <a:gd name="connsiteY159-11872" fmla="*/ 6 h 759"/>
                <a:gd name="connsiteX160-11873" fmla="*/ 151 w 503"/>
                <a:gd name="connsiteY160-11874" fmla="*/ 0 h 759"/>
                <a:gd name="connsiteX161-11875" fmla="*/ 156 w 503"/>
                <a:gd name="connsiteY161-11876" fmla="*/ 0 h 759"/>
                <a:gd name="connsiteX162-11877" fmla="*/ 161 w 503"/>
                <a:gd name="connsiteY162-11878" fmla="*/ 0 h 759"/>
                <a:gd name="connsiteX163-11879" fmla="*/ 161 w 503"/>
                <a:gd name="connsiteY163-11880" fmla="*/ 0 h 759"/>
                <a:gd name="connsiteX0-11881" fmla="*/ 149 w 491"/>
                <a:gd name="connsiteY0-11882" fmla="*/ 0 h 759"/>
                <a:gd name="connsiteX1-11883" fmla="*/ 160 w 491"/>
                <a:gd name="connsiteY1-11884" fmla="*/ 0 h 759"/>
                <a:gd name="connsiteX2-11885" fmla="*/ 170 w 491"/>
                <a:gd name="connsiteY2-11886" fmla="*/ 6 h 759"/>
                <a:gd name="connsiteX3-11887" fmla="*/ 181 w 491"/>
                <a:gd name="connsiteY3-11888" fmla="*/ 11 h 759"/>
                <a:gd name="connsiteX4-11889" fmla="*/ 197 w 491"/>
                <a:gd name="connsiteY4-11890" fmla="*/ 21 h 759"/>
                <a:gd name="connsiteX5-11891" fmla="*/ 207 w 491"/>
                <a:gd name="connsiteY5-11892" fmla="*/ 32 h 759"/>
                <a:gd name="connsiteX6-11893" fmla="*/ 218 w 491"/>
                <a:gd name="connsiteY6-11894" fmla="*/ 37 h 759"/>
                <a:gd name="connsiteX7-11895" fmla="*/ 218 w 491"/>
                <a:gd name="connsiteY7-11896" fmla="*/ 42 h 759"/>
                <a:gd name="connsiteX8-11897" fmla="*/ 223 w 491"/>
                <a:gd name="connsiteY8-11898" fmla="*/ 42 h 759"/>
                <a:gd name="connsiteX9-11899" fmla="*/ 223 w 491"/>
                <a:gd name="connsiteY9-11900" fmla="*/ 48 h 759"/>
                <a:gd name="connsiteX10-11901" fmla="*/ 223 w 491"/>
                <a:gd name="connsiteY10-11902" fmla="*/ 48 h 759"/>
                <a:gd name="connsiteX11-11903" fmla="*/ 223 w 491"/>
                <a:gd name="connsiteY11-11904" fmla="*/ 53 h 759"/>
                <a:gd name="connsiteX12-11905" fmla="*/ 218 w 491"/>
                <a:gd name="connsiteY12-11906" fmla="*/ 58 h 759"/>
                <a:gd name="connsiteX13-11907" fmla="*/ 212 w 491"/>
                <a:gd name="connsiteY13-11908" fmla="*/ 63 h 759"/>
                <a:gd name="connsiteX14-11909" fmla="*/ 202 w 491"/>
                <a:gd name="connsiteY14-11910" fmla="*/ 69 h 759"/>
                <a:gd name="connsiteX15-11911" fmla="*/ 197 w 491"/>
                <a:gd name="connsiteY15-11912" fmla="*/ 74 h 759"/>
                <a:gd name="connsiteX16-11913" fmla="*/ 191 w 491"/>
                <a:gd name="connsiteY16-11914" fmla="*/ 79 h 759"/>
                <a:gd name="connsiteX17-11915" fmla="*/ 191 w 491"/>
                <a:gd name="connsiteY17-11916" fmla="*/ 90 h 759"/>
                <a:gd name="connsiteX18-11917" fmla="*/ 186 w 491"/>
                <a:gd name="connsiteY18-11918" fmla="*/ 100 h 759"/>
                <a:gd name="connsiteX19-11919" fmla="*/ 181 w 491"/>
                <a:gd name="connsiteY19-11920" fmla="*/ 116 h 759"/>
                <a:gd name="connsiteX20-11921" fmla="*/ 175 w 491"/>
                <a:gd name="connsiteY20-11922" fmla="*/ 137 h 759"/>
                <a:gd name="connsiteX21-11923" fmla="*/ 170 w 491"/>
                <a:gd name="connsiteY21-11924" fmla="*/ 158 h 759"/>
                <a:gd name="connsiteX22-11925" fmla="*/ 170 w 491"/>
                <a:gd name="connsiteY22-11926" fmla="*/ 179 h 759"/>
                <a:gd name="connsiteX23-11927" fmla="*/ 165 w 491"/>
                <a:gd name="connsiteY23-11928" fmla="*/ 206 h 759"/>
                <a:gd name="connsiteX24-11929" fmla="*/ 160 w 491"/>
                <a:gd name="connsiteY24-11930" fmla="*/ 227 h 759"/>
                <a:gd name="connsiteX25-11931" fmla="*/ 160 w 491"/>
                <a:gd name="connsiteY25-11932" fmla="*/ 248 h 759"/>
                <a:gd name="connsiteX26-11933" fmla="*/ 154 w 491"/>
                <a:gd name="connsiteY26-11934" fmla="*/ 264 h 759"/>
                <a:gd name="connsiteX27-11935" fmla="*/ 154 w 491"/>
                <a:gd name="connsiteY27-11936" fmla="*/ 285 h 759"/>
                <a:gd name="connsiteX28-11937" fmla="*/ 149 w 491"/>
                <a:gd name="connsiteY28-11938" fmla="*/ 300 h 759"/>
                <a:gd name="connsiteX29-11939" fmla="*/ 149 w 491"/>
                <a:gd name="connsiteY29-11940" fmla="*/ 311 h 759"/>
                <a:gd name="connsiteX30-11941" fmla="*/ 149 w 491"/>
                <a:gd name="connsiteY30-11942" fmla="*/ 322 h 759"/>
                <a:gd name="connsiteX31-11943" fmla="*/ 149 w 491"/>
                <a:gd name="connsiteY31-11944" fmla="*/ 343 h 759"/>
                <a:gd name="connsiteX32-11945" fmla="*/ 154 w 491"/>
                <a:gd name="connsiteY32-11946" fmla="*/ 369 h 759"/>
                <a:gd name="connsiteX33-11947" fmla="*/ 160 w 491"/>
                <a:gd name="connsiteY33-11948" fmla="*/ 411 h 759"/>
                <a:gd name="connsiteX34-11949" fmla="*/ 160 w 491"/>
                <a:gd name="connsiteY34-11950" fmla="*/ 437 h 759"/>
                <a:gd name="connsiteX35-11951" fmla="*/ 165 w 491"/>
                <a:gd name="connsiteY35-11952" fmla="*/ 464 h 759"/>
                <a:gd name="connsiteX36-11953" fmla="*/ 175 w 491"/>
                <a:gd name="connsiteY36-11954" fmla="*/ 490 h 759"/>
                <a:gd name="connsiteX37-11955" fmla="*/ 181 w 491"/>
                <a:gd name="connsiteY37-11956" fmla="*/ 506 h 759"/>
                <a:gd name="connsiteX38-11957" fmla="*/ 186 w 491"/>
                <a:gd name="connsiteY38-11958" fmla="*/ 516 h 759"/>
                <a:gd name="connsiteX39-11959" fmla="*/ 202 w 491"/>
                <a:gd name="connsiteY39-11960" fmla="*/ 543 h 759"/>
                <a:gd name="connsiteX40-11961" fmla="*/ 218 w 491"/>
                <a:gd name="connsiteY40-11962" fmla="*/ 564 h 759"/>
                <a:gd name="connsiteX41-11963" fmla="*/ 233 w 491"/>
                <a:gd name="connsiteY41-11964" fmla="*/ 585 h 759"/>
                <a:gd name="connsiteX42-11965" fmla="*/ 244 w 491"/>
                <a:gd name="connsiteY42-11966" fmla="*/ 595 h 759"/>
                <a:gd name="connsiteX43-11967" fmla="*/ 254 w 491"/>
                <a:gd name="connsiteY43-11968" fmla="*/ 601 h 759"/>
                <a:gd name="connsiteX44-11969" fmla="*/ 276 w 491"/>
                <a:gd name="connsiteY44-11970" fmla="*/ 622 h 759"/>
                <a:gd name="connsiteX45-11971" fmla="*/ 297 w 491"/>
                <a:gd name="connsiteY45-11972" fmla="*/ 632 h 759"/>
                <a:gd name="connsiteX46-11973" fmla="*/ 318 w 491"/>
                <a:gd name="connsiteY46-11974" fmla="*/ 648 h 759"/>
                <a:gd name="connsiteX47-11975" fmla="*/ 344 w 491"/>
                <a:gd name="connsiteY47-11976" fmla="*/ 659 h 759"/>
                <a:gd name="connsiteX48-11977" fmla="*/ 355 w 491"/>
                <a:gd name="connsiteY48-11978" fmla="*/ 664 h 759"/>
                <a:gd name="connsiteX49-11979" fmla="*/ 365 w 491"/>
                <a:gd name="connsiteY49-11980" fmla="*/ 669 h 759"/>
                <a:gd name="connsiteX50-11981" fmla="*/ 376 w 491"/>
                <a:gd name="connsiteY50-11982" fmla="*/ 669 h 759"/>
                <a:gd name="connsiteX51-11983" fmla="*/ 386 w 491"/>
                <a:gd name="connsiteY51-11984" fmla="*/ 674 h 759"/>
                <a:gd name="connsiteX52-11985" fmla="*/ 391 w 491"/>
                <a:gd name="connsiteY52-11986" fmla="*/ 674 h 759"/>
                <a:gd name="connsiteX53-11987" fmla="*/ 397 w 491"/>
                <a:gd name="connsiteY53-11988" fmla="*/ 674 h 759"/>
                <a:gd name="connsiteX54-11989" fmla="*/ 407 w 491"/>
                <a:gd name="connsiteY54-11990" fmla="*/ 674 h 759"/>
                <a:gd name="connsiteX55-11991" fmla="*/ 412 w 491"/>
                <a:gd name="connsiteY55-11992" fmla="*/ 669 h 759"/>
                <a:gd name="connsiteX56-11993" fmla="*/ 412 w 491"/>
                <a:gd name="connsiteY56-11994" fmla="*/ 664 h 759"/>
                <a:gd name="connsiteX57-11995" fmla="*/ 418 w 491"/>
                <a:gd name="connsiteY57-11996" fmla="*/ 659 h 759"/>
                <a:gd name="connsiteX58-11997" fmla="*/ 423 w 491"/>
                <a:gd name="connsiteY58-11998" fmla="*/ 653 h 759"/>
                <a:gd name="connsiteX59-11999" fmla="*/ 423 w 491"/>
                <a:gd name="connsiteY59-12000" fmla="*/ 643 h 759"/>
                <a:gd name="connsiteX60-12001" fmla="*/ 428 w 491"/>
                <a:gd name="connsiteY60-12002" fmla="*/ 627 h 759"/>
                <a:gd name="connsiteX61-12003" fmla="*/ 434 w 491"/>
                <a:gd name="connsiteY61-12004" fmla="*/ 611 h 759"/>
                <a:gd name="connsiteX62-12005" fmla="*/ 439 w 491"/>
                <a:gd name="connsiteY62-12006" fmla="*/ 595 h 759"/>
                <a:gd name="connsiteX63-12007" fmla="*/ 439 w 491"/>
                <a:gd name="connsiteY63-12008" fmla="*/ 580 h 759"/>
                <a:gd name="connsiteX64-12009" fmla="*/ 444 w 491"/>
                <a:gd name="connsiteY64-12010" fmla="*/ 564 h 759"/>
                <a:gd name="connsiteX65-12011" fmla="*/ 449 w 491"/>
                <a:gd name="connsiteY65-12012" fmla="*/ 553 h 759"/>
                <a:gd name="connsiteX66-12013" fmla="*/ 455 w 491"/>
                <a:gd name="connsiteY66-12014" fmla="*/ 543 h 759"/>
                <a:gd name="connsiteX67-12015" fmla="*/ 455 w 491"/>
                <a:gd name="connsiteY67-12016" fmla="*/ 538 h 759"/>
                <a:gd name="connsiteX68-12017" fmla="*/ 460 w 491"/>
                <a:gd name="connsiteY68-12018" fmla="*/ 527 h 759"/>
                <a:gd name="connsiteX69-12019" fmla="*/ 460 w 491"/>
                <a:gd name="connsiteY69-12020" fmla="*/ 527 h 759"/>
                <a:gd name="connsiteX70-12021" fmla="*/ 465 w 491"/>
                <a:gd name="connsiteY70-12022" fmla="*/ 527 h 759"/>
                <a:gd name="connsiteX71-12023" fmla="*/ 465 w 491"/>
                <a:gd name="connsiteY71-12024" fmla="*/ 527 h 759"/>
                <a:gd name="connsiteX72-12025" fmla="*/ 465 w 491"/>
                <a:gd name="connsiteY72-12026" fmla="*/ 532 h 759"/>
                <a:gd name="connsiteX73-12027" fmla="*/ 465 w 491"/>
                <a:gd name="connsiteY73-12028" fmla="*/ 538 h 759"/>
                <a:gd name="connsiteX74-12029" fmla="*/ 470 w 491"/>
                <a:gd name="connsiteY74-12030" fmla="*/ 543 h 759"/>
                <a:gd name="connsiteX75-12031" fmla="*/ 470 w 491"/>
                <a:gd name="connsiteY75-12032" fmla="*/ 559 h 759"/>
                <a:gd name="connsiteX76-12033" fmla="*/ 470 w 491"/>
                <a:gd name="connsiteY76-12034" fmla="*/ 569 h 759"/>
                <a:gd name="connsiteX77-12035" fmla="*/ 470 w 491"/>
                <a:gd name="connsiteY77-12036" fmla="*/ 585 h 759"/>
                <a:gd name="connsiteX78-12037" fmla="*/ 470 w 491"/>
                <a:gd name="connsiteY78-12038" fmla="*/ 601 h 759"/>
                <a:gd name="connsiteX79-12039" fmla="*/ 470 w 491"/>
                <a:gd name="connsiteY79-12040" fmla="*/ 622 h 759"/>
                <a:gd name="connsiteX80-12041" fmla="*/ 470 w 491"/>
                <a:gd name="connsiteY80-12042" fmla="*/ 638 h 759"/>
                <a:gd name="connsiteX81-12043" fmla="*/ 470 w 491"/>
                <a:gd name="connsiteY81-12044" fmla="*/ 653 h 759"/>
                <a:gd name="connsiteX82-12045" fmla="*/ 476 w 491"/>
                <a:gd name="connsiteY82-12046" fmla="*/ 669 h 759"/>
                <a:gd name="connsiteX83-12047" fmla="*/ 476 w 491"/>
                <a:gd name="connsiteY83-12048" fmla="*/ 685 h 759"/>
                <a:gd name="connsiteX84-12049" fmla="*/ 481 w 491"/>
                <a:gd name="connsiteY84-12050" fmla="*/ 696 h 759"/>
                <a:gd name="connsiteX85-12051" fmla="*/ 481 w 491"/>
                <a:gd name="connsiteY85-12052" fmla="*/ 706 h 759"/>
                <a:gd name="connsiteX86-12053" fmla="*/ 486 w 491"/>
                <a:gd name="connsiteY86-12054" fmla="*/ 717 h 759"/>
                <a:gd name="connsiteX87-12055" fmla="*/ 486 w 491"/>
                <a:gd name="connsiteY87-12056" fmla="*/ 722 h 759"/>
                <a:gd name="connsiteX88-12057" fmla="*/ 491 w 491"/>
                <a:gd name="connsiteY88-12058" fmla="*/ 732 h 759"/>
                <a:gd name="connsiteX89-12059" fmla="*/ 491 w 491"/>
                <a:gd name="connsiteY89-12060" fmla="*/ 738 h 759"/>
                <a:gd name="connsiteX90-12061" fmla="*/ 491 w 491"/>
                <a:gd name="connsiteY90-12062" fmla="*/ 743 h 759"/>
                <a:gd name="connsiteX91-12063" fmla="*/ 491 w 491"/>
                <a:gd name="connsiteY91-12064" fmla="*/ 748 h 759"/>
                <a:gd name="connsiteX92-12065" fmla="*/ 486 w 491"/>
                <a:gd name="connsiteY92-12066" fmla="*/ 753 h 759"/>
                <a:gd name="connsiteX93-12067" fmla="*/ 481 w 491"/>
                <a:gd name="connsiteY93-12068" fmla="*/ 759 h 759"/>
                <a:gd name="connsiteX94-12069" fmla="*/ 470 w 491"/>
                <a:gd name="connsiteY94-12070" fmla="*/ 759 h 759"/>
                <a:gd name="connsiteX95-12071" fmla="*/ 460 w 491"/>
                <a:gd name="connsiteY95-12072" fmla="*/ 759 h 759"/>
                <a:gd name="connsiteX96-12073" fmla="*/ 444 w 491"/>
                <a:gd name="connsiteY96-12074" fmla="*/ 759 h 759"/>
                <a:gd name="connsiteX97-12075" fmla="*/ 428 w 491"/>
                <a:gd name="connsiteY97-12076" fmla="*/ 753 h 759"/>
                <a:gd name="connsiteX98-12077" fmla="*/ 407 w 491"/>
                <a:gd name="connsiteY98-12078" fmla="*/ 753 h 759"/>
                <a:gd name="connsiteX99-12079" fmla="*/ 386 w 491"/>
                <a:gd name="connsiteY99-12080" fmla="*/ 748 h 759"/>
                <a:gd name="connsiteX100-12081" fmla="*/ 365 w 491"/>
                <a:gd name="connsiteY100-12082" fmla="*/ 743 h 759"/>
                <a:gd name="connsiteX101-12083" fmla="*/ 355 w 491"/>
                <a:gd name="connsiteY101-12084" fmla="*/ 738 h 759"/>
                <a:gd name="connsiteX102-12085" fmla="*/ 344 w 491"/>
                <a:gd name="connsiteY102-12086" fmla="*/ 732 h 759"/>
                <a:gd name="connsiteX103-12087" fmla="*/ 328 w 491"/>
                <a:gd name="connsiteY103-12088" fmla="*/ 727 h 759"/>
                <a:gd name="connsiteX104-12089" fmla="*/ 318 w 491"/>
                <a:gd name="connsiteY104-12090" fmla="*/ 722 h 759"/>
                <a:gd name="connsiteX105-12091" fmla="*/ 302 w 491"/>
                <a:gd name="connsiteY105-12092" fmla="*/ 717 h 759"/>
                <a:gd name="connsiteX106-12093" fmla="*/ 286 w 491"/>
                <a:gd name="connsiteY106-12094" fmla="*/ 706 h 759"/>
                <a:gd name="connsiteX107-12095" fmla="*/ 276 w 491"/>
                <a:gd name="connsiteY107-12096" fmla="*/ 696 h 759"/>
                <a:gd name="connsiteX108-12097" fmla="*/ 260 w 491"/>
                <a:gd name="connsiteY108-12098" fmla="*/ 685 h 759"/>
                <a:gd name="connsiteX109-12099" fmla="*/ 228 w 491"/>
                <a:gd name="connsiteY109-12100" fmla="*/ 659 h 759"/>
                <a:gd name="connsiteX110-12101" fmla="*/ 202 w 491"/>
                <a:gd name="connsiteY110-12102" fmla="*/ 632 h 759"/>
                <a:gd name="connsiteX111-12103" fmla="*/ 191 w 491"/>
                <a:gd name="connsiteY111-12104" fmla="*/ 622 h 759"/>
                <a:gd name="connsiteX112-12105" fmla="*/ 181 w 491"/>
                <a:gd name="connsiteY112-12106" fmla="*/ 606 h 759"/>
                <a:gd name="connsiteX113-12107" fmla="*/ 170 w 491"/>
                <a:gd name="connsiteY113-12108" fmla="*/ 590 h 759"/>
                <a:gd name="connsiteX114-12109" fmla="*/ 160 w 491"/>
                <a:gd name="connsiteY114-12110" fmla="*/ 574 h 759"/>
                <a:gd name="connsiteX115-12111" fmla="*/ 154 w 491"/>
                <a:gd name="connsiteY115-12112" fmla="*/ 559 h 759"/>
                <a:gd name="connsiteX116-12113" fmla="*/ 144 w 491"/>
                <a:gd name="connsiteY116-12114" fmla="*/ 543 h 759"/>
                <a:gd name="connsiteX117-12115" fmla="*/ 139 w 491"/>
                <a:gd name="connsiteY117-12116" fmla="*/ 527 h 759"/>
                <a:gd name="connsiteX118-12117" fmla="*/ 128 w 491"/>
                <a:gd name="connsiteY118-12118" fmla="*/ 511 h 759"/>
                <a:gd name="connsiteX119-12119" fmla="*/ 123 w 491"/>
                <a:gd name="connsiteY119-12120" fmla="*/ 501 h 759"/>
                <a:gd name="connsiteX120-12121" fmla="*/ 123 w 491"/>
                <a:gd name="connsiteY120-12122" fmla="*/ 485 h 759"/>
                <a:gd name="connsiteX121-12123" fmla="*/ 118 w 491"/>
                <a:gd name="connsiteY121-12124" fmla="*/ 469 h 759"/>
                <a:gd name="connsiteX122-12125" fmla="*/ 118 w 491"/>
                <a:gd name="connsiteY122-12126" fmla="*/ 453 h 759"/>
                <a:gd name="connsiteX123-12127" fmla="*/ 112 w 491"/>
                <a:gd name="connsiteY123-12128" fmla="*/ 422 h 759"/>
                <a:gd name="connsiteX124-12129" fmla="*/ 107 w 491"/>
                <a:gd name="connsiteY124-12130" fmla="*/ 385 h 759"/>
                <a:gd name="connsiteX125-12131" fmla="*/ 107 w 491"/>
                <a:gd name="connsiteY125-12132" fmla="*/ 353 h 759"/>
                <a:gd name="connsiteX126-12133" fmla="*/ 107 w 491"/>
                <a:gd name="connsiteY126-12134" fmla="*/ 316 h 759"/>
                <a:gd name="connsiteX127-12135" fmla="*/ 107 w 491"/>
                <a:gd name="connsiteY127-12136" fmla="*/ 279 h 759"/>
                <a:gd name="connsiteX128-12137" fmla="*/ 107 w 491"/>
                <a:gd name="connsiteY128-12138" fmla="*/ 243 h 759"/>
                <a:gd name="connsiteX129-12139" fmla="*/ 112 w 491"/>
                <a:gd name="connsiteY129-12140" fmla="*/ 200 h 759"/>
                <a:gd name="connsiteX130-12141" fmla="*/ 118 w 491"/>
                <a:gd name="connsiteY130-12142" fmla="*/ 158 h 759"/>
                <a:gd name="connsiteX131-12143" fmla="*/ 118 w 491"/>
                <a:gd name="connsiteY131-12144" fmla="*/ 142 h 759"/>
                <a:gd name="connsiteX132-12145" fmla="*/ 118 w 491"/>
                <a:gd name="connsiteY132-12146" fmla="*/ 127 h 759"/>
                <a:gd name="connsiteX133-12147" fmla="*/ 118 w 491"/>
                <a:gd name="connsiteY133-12148" fmla="*/ 111 h 759"/>
                <a:gd name="connsiteX134-12149" fmla="*/ 123 w 491"/>
                <a:gd name="connsiteY134-12150" fmla="*/ 100 h 759"/>
                <a:gd name="connsiteX135-12151" fmla="*/ 123 w 491"/>
                <a:gd name="connsiteY135-12152" fmla="*/ 90 h 759"/>
                <a:gd name="connsiteX136-12153" fmla="*/ 123 w 491"/>
                <a:gd name="connsiteY136-12154" fmla="*/ 85 h 759"/>
                <a:gd name="connsiteX137-12155" fmla="*/ 123 w 491"/>
                <a:gd name="connsiteY137-12156" fmla="*/ 79 h 759"/>
                <a:gd name="connsiteX138-12157" fmla="*/ 118 w 491"/>
                <a:gd name="connsiteY138-12158" fmla="*/ 74 h 759"/>
                <a:gd name="connsiteX139-12159" fmla="*/ 118 w 491"/>
                <a:gd name="connsiteY139-12160" fmla="*/ 74 h 759"/>
                <a:gd name="connsiteX140-12161" fmla="*/ 112 w 491"/>
                <a:gd name="connsiteY140-12162" fmla="*/ 74 h 759"/>
                <a:gd name="connsiteX141-12163" fmla="*/ 107 w 491"/>
                <a:gd name="connsiteY141-12164" fmla="*/ 74 h 759"/>
                <a:gd name="connsiteX142-12165" fmla="*/ 96 w 491"/>
                <a:gd name="connsiteY142-12166" fmla="*/ 79 h 759"/>
                <a:gd name="connsiteX143-12167" fmla="*/ 86 w 491"/>
                <a:gd name="connsiteY143-12168" fmla="*/ 79 h 759"/>
                <a:gd name="connsiteX144-12169" fmla="*/ 70 w 491"/>
                <a:gd name="connsiteY144-12170" fmla="*/ 85 h 759"/>
                <a:gd name="connsiteX145-12171" fmla="*/ 54 w 491"/>
                <a:gd name="connsiteY145-12172" fmla="*/ 90 h 759"/>
                <a:gd name="connsiteX146-12173" fmla="*/ 38 w 491"/>
                <a:gd name="connsiteY146-12174" fmla="*/ 95 h 759"/>
                <a:gd name="connsiteX147-12175" fmla="*/ 2 w 491"/>
                <a:gd name="connsiteY147-12176" fmla="*/ 106 h 759"/>
                <a:gd name="connsiteX148-12177" fmla="*/ 23 w 491"/>
                <a:gd name="connsiteY148-12178" fmla="*/ 58 h 759"/>
                <a:gd name="connsiteX149-12179" fmla="*/ 54 w 491"/>
                <a:gd name="connsiteY149-12180" fmla="*/ 48 h 759"/>
                <a:gd name="connsiteX150-12181" fmla="*/ 70 w 491"/>
                <a:gd name="connsiteY150-12182" fmla="*/ 42 h 759"/>
                <a:gd name="connsiteX151-12183" fmla="*/ 86 w 491"/>
                <a:gd name="connsiteY151-12184" fmla="*/ 37 h 759"/>
                <a:gd name="connsiteX152-12185" fmla="*/ 96 w 491"/>
                <a:gd name="connsiteY152-12186" fmla="*/ 37 h 759"/>
                <a:gd name="connsiteX153-12187" fmla="*/ 107 w 491"/>
                <a:gd name="connsiteY153-12188" fmla="*/ 32 h 759"/>
                <a:gd name="connsiteX154-12189" fmla="*/ 112 w 491"/>
                <a:gd name="connsiteY154-12190" fmla="*/ 27 h 759"/>
                <a:gd name="connsiteX155-12191" fmla="*/ 118 w 491"/>
                <a:gd name="connsiteY155-12192" fmla="*/ 21 h 759"/>
                <a:gd name="connsiteX156-12193" fmla="*/ 123 w 491"/>
                <a:gd name="connsiteY156-12194" fmla="*/ 16 h 759"/>
                <a:gd name="connsiteX157-12195" fmla="*/ 128 w 491"/>
                <a:gd name="connsiteY157-12196" fmla="*/ 11 h 759"/>
                <a:gd name="connsiteX158-12197" fmla="*/ 133 w 491"/>
                <a:gd name="connsiteY158-12198" fmla="*/ 6 h 759"/>
                <a:gd name="connsiteX159-12199" fmla="*/ 139 w 491"/>
                <a:gd name="connsiteY159-12200" fmla="*/ 0 h 759"/>
                <a:gd name="connsiteX160-12201" fmla="*/ 144 w 491"/>
                <a:gd name="connsiteY160-12202" fmla="*/ 0 h 759"/>
                <a:gd name="connsiteX161-12203" fmla="*/ 149 w 491"/>
                <a:gd name="connsiteY161-12204" fmla="*/ 0 h 759"/>
                <a:gd name="connsiteX162-12205" fmla="*/ 149 w 491"/>
                <a:gd name="connsiteY162-12206" fmla="*/ 0 h 759"/>
                <a:gd name="connsiteX0-12207" fmla="*/ 129 w 471"/>
                <a:gd name="connsiteY0-12208" fmla="*/ 0 h 759"/>
                <a:gd name="connsiteX1-12209" fmla="*/ 140 w 471"/>
                <a:gd name="connsiteY1-12210" fmla="*/ 0 h 759"/>
                <a:gd name="connsiteX2-12211" fmla="*/ 150 w 471"/>
                <a:gd name="connsiteY2-12212" fmla="*/ 6 h 759"/>
                <a:gd name="connsiteX3-12213" fmla="*/ 161 w 471"/>
                <a:gd name="connsiteY3-12214" fmla="*/ 11 h 759"/>
                <a:gd name="connsiteX4-12215" fmla="*/ 177 w 471"/>
                <a:gd name="connsiteY4-12216" fmla="*/ 21 h 759"/>
                <a:gd name="connsiteX5-12217" fmla="*/ 187 w 471"/>
                <a:gd name="connsiteY5-12218" fmla="*/ 32 h 759"/>
                <a:gd name="connsiteX6-12219" fmla="*/ 198 w 471"/>
                <a:gd name="connsiteY6-12220" fmla="*/ 37 h 759"/>
                <a:gd name="connsiteX7-12221" fmla="*/ 198 w 471"/>
                <a:gd name="connsiteY7-12222" fmla="*/ 42 h 759"/>
                <a:gd name="connsiteX8-12223" fmla="*/ 203 w 471"/>
                <a:gd name="connsiteY8-12224" fmla="*/ 42 h 759"/>
                <a:gd name="connsiteX9-12225" fmla="*/ 203 w 471"/>
                <a:gd name="connsiteY9-12226" fmla="*/ 48 h 759"/>
                <a:gd name="connsiteX10-12227" fmla="*/ 203 w 471"/>
                <a:gd name="connsiteY10-12228" fmla="*/ 48 h 759"/>
                <a:gd name="connsiteX11-12229" fmla="*/ 203 w 471"/>
                <a:gd name="connsiteY11-12230" fmla="*/ 53 h 759"/>
                <a:gd name="connsiteX12-12231" fmla="*/ 198 w 471"/>
                <a:gd name="connsiteY12-12232" fmla="*/ 58 h 759"/>
                <a:gd name="connsiteX13-12233" fmla="*/ 192 w 471"/>
                <a:gd name="connsiteY13-12234" fmla="*/ 63 h 759"/>
                <a:gd name="connsiteX14-12235" fmla="*/ 182 w 471"/>
                <a:gd name="connsiteY14-12236" fmla="*/ 69 h 759"/>
                <a:gd name="connsiteX15-12237" fmla="*/ 177 w 471"/>
                <a:gd name="connsiteY15-12238" fmla="*/ 74 h 759"/>
                <a:gd name="connsiteX16-12239" fmla="*/ 171 w 471"/>
                <a:gd name="connsiteY16-12240" fmla="*/ 79 h 759"/>
                <a:gd name="connsiteX17-12241" fmla="*/ 171 w 471"/>
                <a:gd name="connsiteY17-12242" fmla="*/ 90 h 759"/>
                <a:gd name="connsiteX18-12243" fmla="*/ 166 w 471"/>
                <a:gd name="connsiteY18-12244" fmla="*/ 100 h 759"/>
                <a:gd name="connsiteX19-12245" fmla="*/ 161 w 471"/>
                <a:gd name="connsiteY19-12246" fmla="*/ 116 h 759"/>
                <a:gd name="connsiteX20-12247" fmla="*/ 155 w 471"/>
                <a:gd name="connsiteY20-12248" fmla="*/ 137 h 759"/>
                <a:gd name="connsiteX21-12249" fmla="*/ 150 w 471"/>
                <a:gd name="connsiteY21-12250" fmla="*/ 158 h 759"/>
                <a:gd name="connsiteX22-12251" fmla="*/ 150 w 471"/>
                <a:gd name="connsiteY22-12252" fmla="*/ 179 h 759"/>
                <a:gd name="connsiteX23-12253" fmla="*/ 145 w 471"/>
                <a:gd name="connsiteY23-12254" fmla="*/ 206 h 759"/>
                <a:gd name="connsiteX24-12255" fmla="*/ 140 w 471"/>
                <a:gd name="connsiteY24-12256" fmla="*/ 227 h 759"/>
                <a:gd name="connsiteX25-12257" fmla="*/ 140 w 471"/>
                <a:gd name="connsiteY25-12258" fmla="*/ 248 h 759"/>
                <a:gd name="connsiteX26-12259" fmla="*/ 134 w 471"/>
                <a:gd name="connsiteY26-12260" fmla="*/ 264 h 759"/>
                <a:gd name="connsiteX27-12261" fmla="*/ 134 w 471"/>
                <a:gd name="connsiteY27-12262" fmla="*/ 285 h 759"/>
                <a:gd name="connsiteX28-12263" fmla="*/ 129 w 471"/>
                <a:gd name="connsiteY28-12264" fmla="*/ 300 h 759"/>
                <a:gd name="connsiteX29-12265" fmla="*/ 129 w 471"/>
                <a:gd name="connsiteY29-12266" fmla="*/ 311 h 759"/>
                <a:gd name="connsiteX30-12267" fmla="*/ 129 w 471"/>
                <a:gd name="connsiteY30-12268" fmla="*/ 322 h 759"/>
                <a:gd name="connsiteX31-12269" fmla="*/ 129 w 471"/>
                <a:gd name="connsiteY31-12270" fmla="*/ 343 h 759"/>
                <a:gd name="connsiteX32-12271" fmla="*/ 134 w 471"/>
                <a:gd name="connsiteY32-12272" fmla="*/ 369 h 759"/>
                <a:gd name="connsiteX33-12273" fmla="*/ 140 w 471"/>
                <a:gd name="connsiteY33-12274" fmla="*/ 411 h 759"/>
                <a:gd name="connsiteX34-12275" fmla="*/ 140 w 471"/>
                <a:gd name="connsiteY34-12276" fmla="*/ 437 h 759"/>
                <a:gd name="connsiteX35-12277" fmla="*/ 145 w 471"/>
                <a:gd name="connsiteY35-12278" fmla="*/ 464 h 759"/>
                <a:gd name="connsiteX36-12279" fmla="*/ 155 w 471"/>
                <a:gd name="connsiteY36-12280" fmla="*/ 490 h 759"/>
                <a:gd name="connsiteX37-12281" fmla="*/ 161 w 471"/>
                <a:gd name="connsiteY37-12282" fmla="*/ 506 h 759"/>
                <a:gd name="connsiteX38-12283" fmla="*/ 166 w 471"/>
                <a:gd name="connsiteY38-12284" fmla="*/ 516 h 759"/>
                <a:gd name="connsiteX39-12285" fmla="*/ 182 w 471"/>
                <a:gd name="connsiteY39-12286" fmla="*/ 543 h 759"/>
                <a:gd name="connsiteX40-12287" fmla="*/ 198 w 471"/>
                <a:gd name="connsiteY40-12288" fmla="*/ 564 h 759"/>
                <a:gd name="connsiteX41-12289" fmla="*/ 213 w 471"/>
                <a:gd name="connsiteY41-12290" fmla="*/ 585 h 759"/>
                <a:gd name="connsiteX42-12291" fmla="*/ 224 w 471"/>
                <a:gd name="connsiteY42-12292" fmla="*/ 595 h 759"/>
                <a:gd name="connsiteX43-12293" fmla="*/ 234 w 471"/>
                <a:gd name="connsiteY43-12294" fmla="*/ 601 h 759"/>
                <a:gd name="connsiteX44-12295" fmla="*/ 256 w 471"/>
                <a:gd name="connsiteY44-12296" fmla="*/ 622 h 759"/>
                <a:gd name="connsiteX45-12297" fmla="*/ 277 w 471"/>
                <a:gd name="connsiteY45-12298" fmla="*/ 632 h 759"/>
                <a:gd name="connsiteX46-12299" fmla="*/ 298 w 471"/>
                <a:gd name="connsiteY46-12300" fmla="*/ 648 h 759"/>
                <a:gd name="connsiteX47-12301" fmla="*/ 324 w 471"/>
                <a:gd name="connsiteY47-12302" fmla="*/ 659 h 759"/>
                <a:gd name="connsiteX48-12303" fmla="*/ 335 w 471"/>
                <a:gd name="connsiteY48-12304" fmla="*/ 664 h 759"/>
                <a:gd name="connsiteX49-12305" fmla="*/ 345 w 471"/>
                <a:gd name="connsiteY49-12306" fmla="*/ 669 h 759"/>
                <a:gd name="connsiteX50-12307" fmla="*/ 356 w 471"/>
                <a:gd name="connsiteY50-12308" fmla="*/ 669 h 759"/>
                <a:gd name="connsiteX51-12309" fmla="*/ 366 w 471"/>
                <a:gd name="connsiteY51-12310" fmla="*/ 674 h 759"/>
                <a:gd name="connsiteX52-12311" fmla="*/ 371 w 471"/>
                <a:gd name="connsiteY52-12312" fmla="*/ 674 h 759"/>
                <a:gd name="connsiteX53-12313" fmla="*/ 377 w 471"/>
                <a:gd name="connsiteY53-12314" fmla="*/ 674 h 759"/>
                <a:gd name="connsiteX54-12315" fmla="*/ 387 w 471"/>
                <a:gd name="connsiteY54-12316" fmla="*/ 674 h 759"/>
                <a:gd name="connsiteX55-12317" fmla="*/ 392 w 471"/>
                <a:gd name="connsiteY55-12318" fmla="*/ 669 h 759"/>
                <a:gd name="connsiteX56-12319" fmla="*/ 392 w 471"/>
                <a:gd name="connsiteY56-12320" fmla="*/ 664 h 759"/>
                <a:gd name="connsiteX57-12321" fmla="*/ 398 w 471"/>
                <a:gd name="connsiteY57-12322" fmla="*/ 659 h 759"/>
                <a:gd name="connsiteX58-12323" fmla="*/ 403 w 471"/>
                <a:gd name="connsiteY58-12324" fmla="*/ 653 h 759"/>
                <a:gd name="connsiteX59-12325" fmla="*/ 403 w 471"/>
                <a:gd name="connsiteY59-12326" fmla="*/ 643 h 759"/>
                <a:gd name="connsiteX60-12327" fmla="*/ 408 w 471"/>
                <a:gd name="connsiteY60-12328" fmla="*/ 627 h 759"/>
                <a:gd name="connsiteX61-12329" fmla="*/ 414 w 471"/>
                <a:gd name="connsiteY61-12330" fmla="*/ 611 h 759"/>
                <a:gd name="connsiteX62-12331" fmla="*/ 419 w 471"/>
                <a:gd name="connsiteY62-12332" fmla="*/ 595 h 759"/>
                <a:gd name="connsiteX63-12333" fmla="*/ 419 w 471"/>
                <a:gd name="connsiteY63-12334" fmla="*/ 580 h 759"/>
                <a:gd name="connsiteX64-12335" fmla="*/ 424 w 471"/>
                <a:gd name="connsiteY64-12336" fmla="*/ 564 h 759"/>
                <a:gd name="connsiteX65-12337" fmla="*/ 429 w 471"/>
                <a:gd name="connsiteY65-12338" fmla="*/ 553 h 759"/>
                <a:gd name="connsiteX66-12339" fmla="*/ 435 w 471"/>
                <a:gd name="connsiteY66-12340" fmla="*/ 543 h 759"/>
                <a:gd name="connsiteX67-12341" fmla="*/ 435 w 471"/>
                <a:gd name="connsiteY67-12342" fmla="*/ 538 h 759"/>
                <a:gd name="connsiteX68-12343" fmla="*/ 440 w 471"/>
                <a:gd name="connsiteY68-12344" fmla="*/ 527 h 759"/>
                <a:gd name="connsiteX69-12345" fmla="*/ 440 w 471"/>
                <a:gd name="connsiteY69-12346" fmla="*/ 527 h 759"/>
                <a:gd name="connsiteX70-12347" fmla="*/ 445 w 471"/>
                <a:gd name="connsiteY70-12348" fmla="*/ 527 h 759"/>
                <a:gd name="connsiteX71-12349" fmla="*/ 445 w 471"/>
                <a:gd name="connsiteY71-12350" fmla="*/ 527 h 759"/>
                <a:gd name="connsiteX72-12351" fmla="*/ 445 w 471"/>
                <a:gd name="connsiteY72-12352" fmla="*/ 532 h 759"/>
                <a:gd name="connsiteX73-12353" fmla="*/ 445 w 471"/>
                <a:gd name="connsiteY73-12354" fmla="*/ 538 h 759"/>
                <a:gd name="connsiteX74-12355" fmla="*/ 450 w 471"/>
                <a:gd name="connsiteY74-12356" fmla="*/ 543 h 759"/>
                <a:gd name="connsiteX75-12357" fmla="*/ 450 w 471"/>
                <a:gd name="connsiteY75-12358" fmla="*/ 559 h 759"/>
                <a:gd name="connsiteX76-12359" fmla="*/ 450 w 471"/>
                <a:gd name="connsiteY76-12360" fmla="*/ 569 h 759"/>
                <a:gd name="connsiteX77-12361" fmla="*/ 450 w 471"/>
                <a:gd name="connsiteY77-12362" fmla="*/ 585 h 759"/>
                <a:gd name="connsiteX78-12363" fmla="*/ 450 w 471"/>
                <a:gd name="connsiteY78-12364" fmla="*/ 601 h 759"/>
                <a:gd name="connsiteX79-12365" fmla="*/ 450 w 471"/>
                <a:gd name="connsiteY79-12366" fmla="*/ 622 h 759"/>
                <a:gd name="connsiteX80-12367" fmla="*/ 450 w 471"/>
                <a:gd name="connsiteY80-12368" fmla="*/ 638 h 759"/>
                <a:gd name="connsiteX81-12369" fmla="*/ 450 w 471"/>
                <a:gd name="connsiteY81-12370" fmla="*/ 653 h 759"/>
                <a:gd name="connsiteX82-12371" fmla="*/ 456 w 471"/>
                <a:gd name="connsiteY82-12372" fmla="*/ 669 h 759"/>
                <a:gd name="connsiteX83-12373" fmla="*/ 456 w 471"/>
                <a:gd name="connsiteY83-12374" fmla="*/ 685 h 759"/>
                <a:gd name="connsiteX84-12375" fmla="*/ 461 w 471"/>
                <a:gd name="connsiteY84-12376" fmla="*/ 696 h 759"/>
                <a:gd name="connsiteX85-12377" fmla="*/ 461 w 471"/>
                <a:gd name="connsiteY85-12378" fmla="*/ 706 h 759"/>
                <a:gd name="connsiteX86-12379" fmla="*/ 466 w 471"/>
                <a:gd name="connsiteY86-12380" fmla="*/ 717 h 759"/>
                <a:gd name="connsiteX87-12381" fmla="*/ 466 w 471"/>
                <a:gd name="connsiteY87-12382" fmla="*/ 722 h 759"/>
                <a:gd name="connsiteX88-12383" fmla="*/ 471 w 471"/>
                <a:gd name="connsiteY88-12384" fmla="*/ 732 h 759"/>
                <a:gd name="connsiteX89-12385" fmla="*/ 471 w 471"/>
                <a:gd name="connsiteY89-12386" fmla="*/ 738 h 759"/>
                <a:gd name="connsiteX90-12387" fmla="*/ 471 w 471"/>
                <a:gd name="connsiteY90-12388" fmla="*/ 743 h 759"/>
                <a:gd name="connsiteX91-12389" fmla="*/ 471 w 471"/>
                <a:gd name="connsiteY91-12390" fmla="*/ 748 h 759"/>
                <a:gd name="connsiteX92-12391" fmla="*/ 466 w 471"/>
                <a:gd name="connsiteY92-12392" fmla="*/ 753 h 759"/>
                <a:gd name="connsiteX93-12393" fmla="*/ 461 w 471"/>
                <a:gd name="connsiteY93-12394" fmla="*/ 759 h 759"/>
                <a:gd name="connsiteX94-12395" fmla="*/ 450 w 471"/>
                <a:gd name="connsiteY94-12396" fmla="*/ 759 h 759"/>
                <a:gd name="connsiteX95-12397" fmla="*/ 440 w 471"/>
                <a:gd name="connsiteY95-12398" fmla="*/ 759 h 759"/>
                <a:gd name="connsiteX96-12399" fmla="*/ 424 w 471"/>
                <a:gd name="connsiteY96-12400" fmla="*/ 759 h 759"/>
                <a:gd name="connsiteX97-12401" fmla="*/ 408 w 471"/>
                <a:gd name="connsiteY97-12402" fmla="*/ 753 h 759"/>
                <a:gd name="connsiteX98-12403" fmla="*/ 387 w 471"/>
                <a:gd name="connsiteY98-12404" fmla="*/ 753 h 759"/>
                <a:gd name="connsiteX99-12405" fmla="*/ 366 w 471"/>
                <a:gd name="connsiteY99-12406" fmla="*/ 748 h 759"/>
                <a:gd name="connsiteX100-12407" fmla="*/ 345 w 471"/>
                <a:gd name="connsiteY100-12408" fmla="*/ 743 h 759"/>
                <a:gd name="connsiteX101-12409" fmla="*/ 335 w 471"/>
                <a:gd name="connsiteY101-12410" fmla="*/ 738 h 759"/>
                <a:gd name="connsiteX102-12411" fmla="*/ 324 w 471"/>
                <a:gd name="connsiteY102-12412" fmla="*/ 732 h 759"/>
                <a:gd name="connsiteX103-12413" fmla="*/ 308 w 471"/>
                <a:gd name="connsiteY103-12414" fmla="*/ 727 h 759"/>
                <a:gd name="connsiteX104-12415" fmla="*/ 298 w 471"/>
                <a:gd name="connsiteY104-12416" fmla="*/ 722 h 759"/>
                <a:gd name="connsiteX105-12417" fmla="*/ 282 w 471"/>
                <a:gd name="connsiteY105-12418" fmla="*/ 717 h 759"/>
                <a:gd name="connsiteX106-12419" fmla="*/ 266 w 471"/>
                <a:gd name="connsiteY106-12420" fmla="*/ 706 h 759"/>
                <a:gd name="connsiteX107-12421" fmla="*/ 256 w 471"/>
                <a:gd name="connsiteY107-12422" fmla="*/ 696 h 759"/>
                <a:gd name="connsiteX108-12423" fmla="*/ 240 w 471"/>
                <a:gd name="connsiteY108-12424" fmla="*/ 685 h 759"/>
                <a:gd name="connsiteX109-12425" fmla="*/ 208 w 471"/>
                <a:gd name="connsiteY109-12426" fmla="*/ 659 h 759"/>
                <a:gd name="connsiteX110-12427" fmla="*/ 182 w 471"/>
                <a:gd name="connsiteY110-12428" fmla="*/ 632 h 759"/>
                <a:gd name="connsiteX111-12429" fmla="*/ 171 w 471"/>
                <a:gd name="connsiteY111-12430" fmla="*/ 622 h 759"/>
                <a:gd name="connsiteX112-12431" fmla="*/ 161 w 471"/>
                <a:gd name="connsiteY112-12432" fmla="*/ 606 h 759"/>
                <a:gd name="connsiteX113-12433" fmla="*/ 150 w 471"/>
                <a:gd name="connsiteY113-12434" fmla="*/ 590 h 759"/>
                <a:gd name="connsiteX114-12435" fmla="*/ 140 w 471"/>
                <a:gd name="connsiteY114-12436" fmla="*/ 574 h 759"/>
                <a:gd name="connsiteX115-12437" fmla="*/ 134 w 471"/>
                <a:gd name="connsiteY115-12438" fmla="*/ 559 h 759"/>
                <a:gd name="connsiteX116-12439" fmla="*/ 124 w 471"/>
                <a:gd name="connsiteY116-12440" fmla="*/ 543 h 759"/>
                <a:gd name="connsiteX117-12441" fmla="*/ 119 w 471"/>
                <a:gd name="connsiteY117-12442" fmla="*/ 527 h 759"/>
                <a:gd name="connsiteX118-12443" fmla="*/ 108 w 471"/>
                <a:gd name="connsiteY118-12444" fmla="*/ 511 h 759"/>
                <a:gd name="connsiteX119-12445" fmla="*/ 103 w 471"/>
                <a:gd name="connsiteY119-12446" fmla="*/ 501 h 759"/>
                <a:gd name="connsiteX120-12447" fmla="*/ 103 w 471"/>
                <a:gd name="connsiteY120-12448" fmla="*/ 485 h 759"/>
                <a:gd name="connsiteX121-12449" fmla="*/ 98 w 471"/>
                <a:gd name="connsiteY121-12450" fmla="*/ 469 h 759"/>
                <a:gd name="connsiteX122-12451" fmla="*/ 98 w 471"/>
                <a:gd name="connsiteY122-12452" fmla="*/ 453 h 759"/>
                <a:gd name="connsiteX123-12453" fmla="*/ 92 w 471"/>
                <a:gd name="connsiteY123-12454" fmla="*/ 422 h 759"/>
                <a:gd name="connsiteX124-12455" fmla="*/ 87 w 471"/>
                <a:gd name="connsiteY124-12456" fmla="*/ 385 h 759"/>
                <a:gd name="connsiteX125-12457" fmla="*/ 87 w 471"/>
                <a:gd name="connsiteY125-12458" fmla="*/ 353 h 759"/>
                <a:gd name="connsiteX126-12459" fmla="*/ 87 w 471"/>
                <a:gd name="connsiteY126-12460" fmla="*/ 316 h 759"/>
                <a:gd name="connsiteX127-12461" fmla="*/ 87 w 471"/>
                <a:gd name="connsiteY127-12462" fmla="*/ 279 h 759"/>
                <a:gd name="connsiteX128-12463" fmla="*/ 87 w 471"/>
                <a:gd name="connsiteY128-12464" fmla="*/ 243 h 759"/>
                <a:gd name="connsiteX129-12465" fmla="*/ 92 w 471"/>
                <a:gd name="connsiteY129-12466" fmla="*/ 200 h 759"/>
                <a:gd name="connsiteX130-12467" fmla="*/ 98 w 471"/>
                <a:gd name="connsiteY130-12468" fmla="*/ 158 h 759"/>
                <a:gd name="connsiteX131-12469" fmla="*/ 98 w 471"/>
                <a:gd name="connsiteY131-12470" fmla="*/ 142 h 759"/>
                <a:gd name="connsiteX132-12471" fmla="*/ 98 w 471"/>
                <a:gd name="connsiteY132-12472" fmla="*/ 127 h 759"/>
                <a:gd name="connsiteX133-12473" fmla="*/ 98 w 471"/>
                <a:gd name="connsiteY133-12474" fmla="*/ 111 h 759"/>
                <a:gd name="connsiteX134-12475" fmla="*/ 103 w 471"/>
                <a:gd name="connsiteY134-12476" fmla="*/ 100 h 759"/>
                <a:gd name="connsiteX135-12477" fmla="*/ 103 w 471"/>
                <a:gd name="connsiteY135-12478" fmla="*/ 90 h 759"/>
                <a:gd name="connsiteX136-12479" fmla="*/ 103 w 471"/>
                <a:gd name="connsiteY136-12480" fmla="*/ 85 h 759"/>
                <a:gd name="connsiteX137-12481" fmla="*/ 103 w 471"/>
                <a:gd name="connsiteY137-12482" fmla="*/ 79 h 759"/>
                <a:gd name="connsiteX138-12483" fmla="*/ 98 w 471"/>
                <a:gd name="connsiteY138-12484" fmla="*/ 74 h 759"/>
                <a:gd name="connsiteX139-12485" fmla="*/ 98 w 471"/>
                <a:gd name="connsiteY139-12486" fmla="*/ 74 h 759"/>
                <a:gd name="connsiteX140-12487" fmla="*/ 92 w 471"/>
                <a:gd name="connsiteY140-12488" fmla="*/ 74 h 759"/>
                <a:gd name="connsiteX141-12489" fmla="*/ 87 w 471"/>
                <a:gd name="connsiteY141-12490" fmla="*/ 74 h 759"/>
                <a:gd name="connsiteX142-12491" fmla="*/ 76 w 471"/>
                <a:gd name="connsiteY142-12492" fmla="*/ 79 h 759"/>
                <a:gd name="connsiteX143-12493" fmla="*/ 66 w 471"/>
                <a:gd name="connsiteY143-12494" fmla="*/ 79 h 759"/>
                <a:gd name="connsiteX144-12495" fmla="*/ 50 w 471"/>
                <a:gd name="connsiteY144-12496" fmla="*/ 85 h 759"/>
                <a:gd name="connsiteX145-12497" fmla="*/ 34 w 471"/>
                <a:gd name="connsiteY145-12498" fmla="*/ 90 h 759"/>
                <a:gd name="connsiteX146-12499" fmla="*/ 18 w 471"/>
                <a:gd name="connsiteY146-12500" fmla="*/ 95 h 759"/>
                <a:gd name="connsiteX147-12501" fmla="*/ 3 w 471"/>
                <a:gd name="connsiteY147-12502" fmla="*/ 58 h 759"/>
                <a:gd name="connsiteX148-12503" fmla="*/ 34 w 471"/>
                <a:gd name="connsiteY148-12504" fmla="*/ 48 h 759"/>
                <a:gd name="connsiteX149-12505" fmla="*/ 50 w 471"/>
                <a:gd name="connsiteY149-12506" fmla="*/ 42 h 759"/>
                <a:gd name="connsiteX150-12507" fmla="*/ 66 w 471"/>
                <a:gd name="connsiteY150-12508" fmla="*/ 37 h 759"/>
                <a:gd name="connsiteX151-12509" fmla="*/ 76 w 471"/>
                <a:gd name="connsiteY151-12510" fmla="*/ 37 h 759"/>
                <a:gd name="connsiteX152-12511" fmla="*/ 87 w 471"/>
                <a:gd name="connsiteY152-12512" fmla="*/ 32 h 759"/>
                <a:gd name="connsiteX153-12513" fmla="*/ 92 w 471"/>
                <a:gd name="connsiteY153-12514" fmla="*/ 27 h 759"/>
                <a:gd name="connsiteX154-12515" fmla="*/ 98 w 471"/>
                <a:gd name="connsiteY154-12516" fmla="*/ 21 h 759"/>
                <a:gd name="connsiteX155-12517" fmla="*/ 103 w 471"/>
                <a:gd name="connsiteY155-12518" fmla="*/ 16 h 759"/>
                <a:gd name="connsiteX156-12519" fmla="*/ 108 w 471"/>
                <a:gd name="connsiteY156-12520" fmla="*/ 11 h 759"/>
                <a:gd name="connsiteX157-12521" fmla="*/ 113 w 471"/>
                <a:gd name="connsiteY157-12522" fmla="*/ 6 h 759"/>
                <a:gd name="connsiteX158-12523" fmla="*/ 119 w 471"/>
                <a:gd name="connsiteY158-12524" fmla="*/ 0 h 759"/>
                <a:gd name="connsiteX159-12525" fmla="*/ 124 w 471"/>
                <a:gd name="connsiteY159-12526" fmla="*/ 0 h 759"/>
                <a:gd name="connsiteX160-12527" fmla="*/ 129 w 471"/>
                <a:gd name="connsiteY160-12528" fmla="*/ 0 h 759"/>
                <a:gd name="connsiteX161-12529" fmla="*/ 129 w 471"/>
                <a:gd name="connsiteY161-12530" fmla="*/ 0 h 759"/>
                <a:gd name="connsiteX0-12531" fmla="*/ 126 w 468"/>
                <a:gd name="connsiteY0-12532" fmla="*/ 0 h 759"/>
                <a:gd name="connsiteX1-12533" fmla="*/ 137 w 468"/>
                <a:gd name="connsiteY1-12534" fmla="*/ 0 h 759"/>
                <a:gd name="connsiteX2-12535" fmla="*/ 147 w 468"/>
                <a:gd name="connsiteY2-12536" fmla="*/ 6 h 759"/>
                <a:gd name="connsiteX3-12537" fmla="*/ 158 w 468"/>
                <a:gd name="connsiteY3-12538" fmla="*/ 11 h 759"/>
                <a:gd name="connsiteX4-12539" fmla="*/ 174 w 468"/>
                <a:gd name="connsiteY4-12540" fmla="*/ 21 h 759"/>
                <a:gd name="connsiteX5-12541" fmla="*/ 184 w 468"/>
                <a:gd name="connsiteY5-12542" fmla="*/ 32 h 759"/>
                <a:gd name="connsiteX6-12543" fmla="*/ 195 w 468"/>
                <a:gd name="connsiteY6-12544" fmla="*/ 37 h 759"/>
                <a:gd name="connsiteX7-12545" fmla="*/ 195 w 468"/>
                <a:gd name="connsiteY7-12546" fmla="*/ 42 h 759"/>
                <a:gd name="connsiteX8-12547" fmla="*/ 200 w 468"/>
                <a:gd name="connsiteY8-12548" fmla="*/ 42 h 759"/>
                <a:gd name="connsiteX9-12549" fmla="*/ 200 w 468"/>
                <a:gd name="connsiteY9-12550" fmla="*/ 48 h 759"/>
                <a:gd name="connsiteX10-12551" fmla="*/ 200 w 468"/>
                <a:gd name="connsiteY10-12552" fmla="*/ 48 h 759"/>
                <a:gd name="connsiteX11-12553" fmla="*/ 200 w 468"/>
                <a:gd name="connsiteY11-12554" fmla="*/ 53 h 759"/>
                <a:gd name="connsiteX12-12555" fmla="*/ 195 w 468"/>
                <a:gd name="connsiteY12-12556" fmla="*/ 58 h 759"/>
                <a:gd name="connsiteX13-12557" fmla="*/ 189 w 468"/>
                <a:gd name="connsiteY13-12558" fmla="*/ 63 h 759"/>
                <a:gd name="connsiteX14-12559" fmla="*/ 179 w 468"/>
                <a:gd name="connsiteY14-12560" fmla="*/ 69 h 759"/>
                <a:gd name="connsiteX15-12561" fmla="*/ 174 w 468"/>
                <a:gd name="connsiteY15-12562" fmla="*/ 74 h 759"/>
                <a:gd name="connsiteX16-12563" fmla="*/ 168 w 468"/>
                <a:gd name="connsiteY16-12564" fmla="*/ 79 h 759"/>
                <a:gd name="connsiteX17-12565" fmla="*/ 168 w 468"/>
                <a:gd name="connsiteY17-12566" fmla="*/ 90 h 759"/>
                <a:gd name="connsiteX18-12567" fmla="*/ 163 w 468"/>
                <a:gd name="connsiteY18-12568" fmla="*/ 100 h 759"/>
                <a:gd name="connsiteX19-12569" fmla="*/ 158 w 468"/>
                <a:gd name="connsiteY19-12570" fmla="*/ 116 h 759"/>
                <a:gd name="connsiteX20-12571" fmla="*/ 152 w 468"/>
                <a:gd name="connsiteY20-12572" fmla="*/ 137 h 759"/>
                <a:gd name="connsiteX21-12573" fmla="*/ 147 w 468"/>
                <a:gd name="connsiteY21-12574" fmla="*/ 158 h 759"/>
                <a:gd name="connsiteX22-12575" fmla="*/ 147 w 468"/>
                <a:gd name="connsiteY22-12576" fmla="*/ 179 h 759"/>
                <a:gd name="connsiteX23-12577" fmla="*/ 142 w 468"/>
                <a:gd name="connsiteY23-12578" fmla="*/ 206 h 759"/>
                <a:gd name="connsiteX24-12579" fmla="*/ 137 w 468"/>
                <a:gd name="connsiteY24-12580" fmla="*/ 227 h 759"/>
                <a:gd name="connsiteX25-12581" fmla="*/ 137 w 468"/>
                <a:gd name="connsiteY25-12582" fmla="*/ 248 h 759"/>
                <a:gd name="connsiteX26-12583" fmla="*/ 131 w 468"/>
                <a:gd name="connsiteY26-12584" fmla="*/ 264 h 759"/>
                <a:gd name="connsiteX27-12585" fmla="*/ 131 w 468"/>
                <a:gd name="connsiteY27-12586" fmla="*/ 285 h 759"/>
                <a:gd name="connsiteX28-12587" fmla="*/ 126 w 468"/>
                <a:gd name="connsiteY28-12588" fmla="*/ 300 h 759"/>
                <a:gd name="connsiteX29-12589" fmla="*/ 126 w 468"/>
                <a:gd name="connsiteY29-12590" fmla="*/ 311 h 759"/>
                <a:gd name="connsiteX30-12591" fmla="*/ 126 w 468"/>
                <a:gd name="connsiteY30-12592" fmla="*/ 322 h 759"/>
                <a:gd name="connsiteX31-12593" fmla="*/ 126 w 468"/>
                <a:gd name="connsiteY31-12594" fmla="*/ 343 h 759"/>
                <a:gd name="connsiteX32-12595" fmla="*/ 131 w 468"/>
                <a:gd name="connsiteY32-12596" fmla="*/ 369 h 759"/>
                <a:gd name="connsiteX33-12597" fmla="*/ 137 w 468"/>
                <a:gd name="connsiteY33-12598" fmla="*/ 411 h 759"/>
                <a:gd name="connsiteX34-12599" fmla="*/ 137 w 468"/>
                <a:gd name="connsiteY34-12600" fmla="*/ 437 h 759"/>
                <a:gd name="connsiteX35-12601" fmla="*/ 142 w 468"/>
                <a:gd name="connsiteY35-12602" fmla="*/ 464 h 759"/>
                <a:gd name="connsiteX36-12603" fmla="*/ 152 w 468"/>
                <a:gd name="connsiteY36-12604" fmla="*/ 490 h 759"/>
                <a:gd name="connsiteX37-12605" fmla="*/ 158 w 468"/>
                <a:gd name="connsiteY37-12606" fmla="*/ 506 h 759"/>
                <a:gd name="connsiteX38-12607" fmla="*/ 163 w 468"/>
                <a:gd name="connsiteY38-12608" fmla="*/ 516 h 759"/>
                <a:gd name="connsiteX39-12609" fmla="*/ 179 w 468"/>
                <a:gd name="connsiteY39-12610" fmla="*/ 543 h 759"/>
                <a:gd name="connsiteX40-12611" fmla="*/ 195 w 468"/>
                <a:gd name="connsiteY40-12612" fmla="*/ 564 h 759"/>
                <a:gd name="connsiteX41-12613" fmla="*/ 210 w 468"/>
                <a:gd name="connsiteY41-12614" fmla="*/ 585 h 759"/>
                <a:gd name="connsiteX42-12615" fmla="*/ 221 w 468"/>
                <a:gd name="connsiteY42-12616" fmla="*/ 595 h 759"/>
                <a:gd name="connsiteX43-12617" fmla="*/ 231 w 468"/>
                <a:gd name="connsiteY43-12618" fmla="*/ 601 h 759"/>
                <a:gd name="connsiteX44-12619" fmla="*/ 253 w 468"/>
                <a:gd name="connsiteY44-12620" fmla="*/ 622 h 759"/>
                <a:gd name="connsiteX45-12621" fmla="*/ 274 w 468"/>
                <a:gd name="connsiteY45-12622" fmla="*/ 632 h 759"/>
                <a:gd name="connsiteX46-12623" fmla="*/ 295 w 468"/>
                <a:gd name="connsiteY46-12624" fmla="*/ 648 h 759"/>
                <a:gd name="connsiteX47-12625" fmla="*/ 321 w 468"/>
                <a:gd name="connsiteY47-12626" fmla="*/ 659 h 759"/>
                <a:gd name="connsiteX48-12627" fmla="*/ 332 w 468"/>
                <a:gd name="connsiteY48-12628" fmla="*/ 664 h 759"/>
                <a:gd name="connsiteX49-12629" fmla="*/ 342 w 468"/>
                <a:gd name="connsiteY49-12630" fmla="*/ 669 h 759"/>
                <a:gd name="connsiteX50-12631" fmla="*/ 353 w 468"/>
                <a:gd name="connsiteY50-12632" fmla="*/ 669 h 759"/>
                <a:gd name="connsiteX51-12633" fmla="*/ 363 w 468"/>
                <a:gd name="connsiteY51-12634" fmla="*/ 674 h 759"/>
                <a:gd name="connsiteX52-12635" fmla="*/ 368 w 468"/>
                <a:gd name="connsiteY52-12636" fmla="*/ 674 h 759"/>
                <a:gd name="connsiteX53-12637" fmla="*/ 374 w 468"/>
                <a:gd name="connsiteY53-12638" fmla="*/ 674 h 759"/>
                <a:gd name="connsiteX54-12639" fmla="*/ 384 w 468"/>
                <a:gd name="connsiteY54-12640" fmla="*/ 674 h 759"/>
                <a:gd name="connsiteX55-12641" fmla="*/ 389 w 468"/>
                <a:gd name="connsiteY55-12642" fmla="*/ 669 h 759"/>
                <a:gd name="connsiteX56-12643" fmla="*/ 389 w 468"/>
                <a:gd name="connsiteY56-12644" fmla="*/ 664 h 759"/>
                <a:gd name="connsiteX57-12645" fmla="*/ 395 w 468"/>
                <a:gd name="connsiteY57-12646" fmla="*/ 659 h 759"/>
                <a:gd name="connsiteX58-12647" fmla="*/ 400 w 468"/>
                <a:gd name="connsiteY58-12648" fmla="*/ 653 h 759"/>
                <a:gd name="connsiteX59-12649" fmla="*/ 400 w 468"/>
                <a:gd name="connsiteY59-12650" fmla="*/ 643 h 759"/>
                <a:gd name="connsiteX60-12651" fmla="*/ 405 w 468"/>
                <a:gd name="connsiteY60-12652" fmla="*/ 627 h 759"/>
                <a:gd name="connsiteX61-12653" fmla="*/ 411 w 468"/>
                <a:gd name="connsiteY61-12654" fmla="*/ 611 h 759"/>
                <a:gd name="connsiteX62-12655" fmla="*/ 416 w 468"/>
                <a:gd name="connsiteY62-12656" fmla="*/ 595 h 759"/>
                <a:gd name="connsiteX63-12657" fmla="*/ 416 w 468"/>
                <a:gd name="connsiteY63-12658" fmla="*/ 580 h 759"/>
                <a:gd name="connsiteX64-12659" fmla="*/ 421 w 468"/>
                <a:gd name="connsiteY64-12660" fmla="*/ 564 h 759"/>
                <a:gd name="connsiteX65-12661" fmla="*/ 426 w 468"/>
                <a:gd name="connsiteY65-12662" fmla="*/ 553 h 759"/>
                <a:gd name="connsiteX66-12663" fmla="*/ 432 w 468"/>
                <a:gd name="connsiteY66-12664" fmla="*/ 543 h 759"/>
                <a:gd name="connsiteX67-12665" fmla="*/ 432 w 468"/>
                <a:gd name="connsiteY67-12666" fmla="*/ 538 h 759"/>
                <a:gd name="connsiteX68-12667" fmla="*/ 437 w 468"/>
                <a:gd name="connsiteY68-12668" fmla="*/ 527 h 759"/>
                <a:gd name="connsiteX69-12669" fmla="*/ 437 w 468"/>
                <a:gd name="connsiteY69-12670" fmla="*/ 527 h 759"/>
                <a:gd name="connsiteX70-12671" fmla="*/ 442 w 468"/>
                <a:gd name="connsiteY70-12672" fmla="*/ 527 h 759"/>
                <a:gd name="connsiteX71-12673" fmla="*/ 442 w 468"/>
                <a:gd name="connsiteY71-12674" fmla="*/ 527 h 759"/>
                <a:gd name="connsiteX72-12675" fmla="*/ 442 w 468"/>
                <a:gd name="connsiteY72-12676" fmla="*/ 532 h 759"/>
                <a:gd name="connsiteX73-12677" fmla="*/ 442 w 468"/>
                <a:gd name="connsiteY73-12678" fmla="*/ 538 h 759"/>
                <a:gd name="connsiteX74-12679" fmla="*/ 447 w 468"/>
                <a:gd name="connsiteY74-12680" fmla="*/ 543 h 759"/>
                <a:gd name="connsiteX75-12681" fmla="*/ 447 w 468"/>
                <a:gd name="connsiteY75-12682" fmla="*/ 559 h 759"/>
                <a:gd name="connsiteX76-12683" fmla="*/ 447 w 468"/>
                <a:gd name="connsiteY76-12684" fmla="*/ 569 h 759"/>
                <a:gd name="connsiteX77-12685" fmla="*/ 447 w 468"/>
                <a:gd name="connsiteY77-12686" fmla="*/ 585 h 759"/>
                <a:gd name="connsiteX78-12687" fmla="*/ 447 w 468"/>
                <a:gd name="connsiteY78-12688" fmla="*/ 601 h 759"/>
                <a:gd name="connsiteX79-12689" fmla="*/ 447 w 468"/>
                <a:gd name="connsiteY79-12690" fmla="*/ 622 h 759"/>
                <a:gd name="connsiteX80-12691" fmla="*/ 447 w 468"/>
                <a:gd name="connsiteY80-12692" fmla="*/ 638 h 759"/>
                <a:gd name="connsiteX81-12693" fmla="*/ 447 w 468"/>
                <a:gd name="connsiteY81-12694" fmla="*/ 653 h 759"/>
                <a:gd name="connsiteX82-12695" fmla="*/ 453 w 468"/>
                <a:gd name="connsiteY82-12696" fmla="*/ 669 h 759"/>
                <a:gd name="connsiteX83-12697" fmla="*/ 453 w 468"/>
                <a:gd name="connsiteY83-12698" fmla="*/ 685 h 759"/>
                <a:gd name="connsiteX84-12699" fmla="*/ 458 w 468"/>
                <a:gd name="connsiteY84-12700" fmla="*/ 696 h 759"/>
                <a:gd name="connsiteX85-12701" fmla="*/ 458 w 468"/>
                <a:gd name="connsiteY85-12702" fmla="*/ 706 h 759"/>
                <a:gd name="connsiteX86-12703" fmla="*/ 463 w 468"/>
                <a:gd name="connsiteY86-12704" fmla="*/ 717 h 759"/>
                <a:gd name="connsiteX87-12705" fmla="*/ 463 w 468"/>
                <a:gd name="connsiteY87-12706" fmla="*/ 722 h 759"/>
                <a:gd name="connsiteX88-12707" fmla="*/ 468 w 468"/>
                <a:gd name="connsiteY88-12708" fmla="*/ 732 h 759"/>
                <a:gd name="connsiteX89-12709" fmla="*/ 468 w 468"/>
                <a:gd name="connsiteY89-12710" fmla="*/ 738 h 759"/>
                <a:gd name="connsiteX90-12711" fmla="*/ 468 w 468"/>
                <a:gd name="connsiteY90-12712" fmla="*/ 743 h 759"/>
                <a:gd name="connsiteX91-12713" fmla="*/ 468 w 468"/>
                <a:gd name="connsiteY91-12714" fmla="*/ 748 h 759"/>
                <a:gd name="connsiteX92-12715" fmla="*/ 463 w 468"/>
                <a:gd name="connsiteY92-12716" fmla="*/ 753 h 759"/>
                <a:gd name="connsiteX93-12717" fmla="*/ 458 w 468"/>
                <a:gd name="connsiteY93-12718" fmla="*/ 759 h 759"/>
                <a:gd name="connsiteX94-12719" fmla="*/ 447 w 468"/>
                <a:gd name="connsiteY94-12720" fmla="*/ 759 h 759"/>
                <a:gd name="connsiteX95-12721" fmla="*/ 437 w 468"/>
                <a:gd name="connsiteY95-12722" fmla="*/ 759 h 759"/>
                <a:gd name="connsiteX96-12723" fmla="*/ 421 w 468"/>
                <a:gd name="connsiteY96-12724" fmla="*/ 759 h 759"/>
                <a:gd name="connsiteX97-12725" fmla="*/ 405 w 468"/>
                <a:gd name="connsiteY97-12726" fmla="*/ 753 h 759"/>
                <a:gd name="connsiteX98-12727" fmla="*/ 384 w 468"/>
                <a:gd name="connsiteY98-12728" fmla="*/ 753 h 759"/>
                <a:gd name="connsiteX99-12729" fmla="*/ 363 w 468"/>
                <a:gd name="connsiteY99-12730" fmla="*/ 748 h 759"/>
                <a:gd name="connsiteX100-12731" fmla="*/ 342 w 468"/>
                <a:gd name="connsiteY100-12732" fmla="*/ 743 h 759"/>
                <a:gd name="connsiteX101-12733" fmla="*/ 332 w 468"/>
                <a:gd name="connsiteY101-12734" fmla="*/ 738 h 759"/>
                <a:gd name="connsiteX102-12735" fmla="*/ 321 w 468"/>
                <a:gd name="connsiteY102-12736" fmla="*/ 732 h 759"/>
                <a:gd name="connsiteX103-12737" fmla="*/ 305 w 468"/>
                <a:gd name="connsiteY103-12738" fmla="*/ 727 h 759"/>
                <a:gd name="connsiteX104-12739" fmla="*/ 295 w 468"/>
                <a:gd name="connsiteY104-12740" fmla="*/ 722 h 759"/>
                <a:gd name="connsiteX105-12741" fmla="*/ 279 w 468"/>
                <a:gd name="connsiteY105-12742" fmla="*/ 717 h 759"/>
                <a:gd name="connsiteX106-12743" fmla="*/ 263 w 468"/>
                <a:gd name="connsiteY106-12744" fmla="*/ 706 h 759"/>
                <a:gd name="connsiteX107-12745" fmla="*/ 253 w 468"/>
                <a:gd name="connsiteY107-12746" fmla="*/ 696 h 759"/>
                <a:gd name="connsiteX108-12747" fmla="*/ 237 w 468"/>
                <a:gd name="connsiteY108-12748" fmla="*/ 685 h 759"/>
                <a:gd name="connsiteX109-12749" fmla="*/ 205 w 468"/>
                <a:gd name="connsiteY109-12750" fmla="*/ 659 h 759"/>
                <a:gd name="connsiteX110-12751" fmla="*/ 179 w 468"/>
                <a:gd name="connsiteY110-12752" fmla="*/ 632 h 759"/>
                <a:gd name="connsiteX111-12753" fmla="*/ 168 w 468"/>
                <a:gd name="connsiteY111-12754" fmla="*/ 622 h 759"/>
                <a:gd name="connsiteX112-12755" fmla="*/ 158 w 468"/>
                <a:gd name="connsiteY112-12756" fmla="*/ 606 h 759"/>
                <a:gd name="connsiteX113-12757" fmla="*/ 147 w 468"/>
                <a:gd name="connsiteY113-12758" fmla="*/ 590 h 759"/>
                <a:gd name="connsiteX114-12759" fmla="*/ 137 w 468"/>
                <a:gd name="connsiteY114-12760" fmla="*/ 574 h 759"/>
                <a:gd name="connsiteX115-12761" fmla="*/ 131 w 468"/>
                <a:gd name="connsiteY115-12762" fmla="*/ 559 h 759"/>
                <a:gd name="connsiteX116-12763" fmla="*/ 121 w 468"/>
                <a:gd name="connsiteY116-12764" fmla="*/ 543 h 759"/>
                <a:gd name="connsiteX117-12765" fmla="*/ 116 w 468"/>
                <a:gd name="connsiteY117-12766" fmla="*/ 527 h 759"/>
                <a:gd name="connsiteX118-12767" fmla="*/ 105 w 468"/>
                <a:gd name="connsiteY118-12768" fmla="*/ 511 h 759"/>
                <a:gd name="connsiteX119-12769" fmla="*/ 100 w 468"/>
                <a:gd name="connsiteY119-12770" fmla="*/ 501 h 759"/>
                <a:gd name="connsiteX120-12771" fmla="*/ 100 w 468"/>
                <a:gd name="connsiteY120-12772" fmla="*/ 485 h 759"/>
                <a:gd name="connsiteX121-12773" fmla="*/ 95 w 468"/>
                <a:gd name="connsiteY121-12774" fmla="*/ 469 h 759"/>
                <a:gd name="connsiteX122-12775" fmla="*/ 95 w 468"/>
                <a:gd name="connsiteY122-12776" fmla="*/ 453 h 759"/>
                <a:gd name="connsiteX123-12777" fmla="*/ 89 w 468"/>
                <a:gd name="connsiteY123-12778" fmla="*/ 422 h 759"/>
                <a:gd name="connsiteX124-12779" fmla="*/ 84 w 468"/>
                <a:gd name="connsiteY124-12780" fmla="*/ 385 h 759"/>
                <a:gd name="connsiteX125-12781" fmla="*/ 84 w 468"/>
                <a:gd name="connsiteY125-12782" fmla="*/ 353 h 759"/>
                <a:gd name="connsiteX126-12783" fmla="*/ 84 w 468"/>
                <a:gd name="connsiteY126-12784" fmla="*/ 316 h 759"/>
                <a:gd name="connsiteX127-12785" fmla="*/ 84 w 468"/>
                <a:gd name="connsiteY127-12786" fmla="*/ 279 h 759"/>
                <a:gd name="connsiteX128-12787" fmla="*/ 84 w 468"/>
                <a:gd name="connsiteY128-12788" fmla="*/ 243 h 759"/>
                <a:gd name="connsiteX129-12789" fmla="*/ 89 w 468"/>
                <a:gd name="connsiteY129-12790" fmla="*/ 200 h 759"/>
                <a:gd name="connsiteX130-12791" fmla="*/ 95 w 468"/>
                <a:gd name="connsiteY130-12792" fmla="*/ 158 h 759"/>
                <a:gd name="connsiteX131-12793" fmla="*/ 95 w 468"/>
                <a:gd name="connsiteY131-12794" fmla="*/ 142 h 759"/>
                <a:gd name="connsiteX132-12795" fmla="*/ 95 w 468"/>
                <a:gd name="connsiteY132-12796" fmla="*/ 127 h 759"/>
                <a:gd name="connsiteX133-12797" fmla="*/ 95 w 468"/>
                <a:gd name="connsiteY133-12798" fmla="*/ 111 h 759"/>
                <a:gd name="connsiteX134-12799" fmla="*/ 100 w 468"/>
                <a:gd name="connsiteY134-12800" fmla="*/ 100 h 759"/>
                <a:gd name="connsiteX135-12801" fmla="*/ 100 w 468"/>
                <a:gd name="connsiteY135-12802" fmla="*/ 90 h 759"/>
                <a:gd name="connsiteX136-12803" fmla="*/ 100 w 468"/>
                <a:gd name="connsiteY136-12804" fmla="*/ 85 h 759"/>
                <a:gd name="connsiteX137-12805" fmla="*/ 100 w 468"/>
                <a:gd name="connsiteY137-12806" fmla="*/ 79 h 759"/>
                <a:gd name="connsiteX138-12807" fmla="*/ 95 w 468"/>
                <a:gd name="connsiteY138-12808" fmla="*/ 74 h 759"/>
                <a:gd name="connsiteX139-12809" fmla="*/ 95 w 468"/>
                <a:gd name="connsiteY139-12810" fmla="*/ 74 h 759"/>
                <a:gd name="connsiteX140-12811" fmla="*/ 89 w 468"/>
                <a:gd name="connsiteY140-12812" fmla="*/ 74 h 759"/>
                <a:gd name="connsiteX141-12813" fmla="*/ 84 w 468"/>
                <a:gd name="connsiteY141-12814" fmla="*/ 74 h 759"/>
                <a:gd name="connsiteX142-12815" fmla="*/ 73 w 468"/>
                <a:gd name="connsiteY142-12816" fmla="*/ 79 h 759"/>
                <a:gd name="connsiteX143-12817" fmla="*/ 63 w 468"/>
                <a:gd name="connsiteY143-12818" fmla="*/ 79 h 759"/>
                <a:gd name="connsiteX144-12819" fmla="*/ 47 w 468"/>
                <a:gd name="connsiteY144-12820" fmla="*/ 85 h 759"/>
                <a:gd name="connsiteX145-12821" fmla="*/ 31 w 468"/>
                <a:gd name="connsiteY145-12822" fmla="*/ 90 h 759"/>
                <a:gd name="connsiteX146-12823" fmla="*/ 0 w 468"/>
                <a:gd name="connsiteY146-12824" fmla="*/ 58 h 759"/>
                <a:gd name="connsiteX147-12825" fmla="*/ 31 w 468"/>
                <a:gd name="connsiteY147-12826" fmla="*/ 48 h 759"/>
                <a:gd name="connsiteX148-12827" fmla="*/ 47 w 468"/>
                <a:gd name="connsiteY148-12828" fmla="*/ 42 h 759"/>
                <a:gd name="connsiteX149-12829" fmla="*/ 63 w 468"/>
                <a:gd name="connsiteY149-12830" fmla="*/ 37 h 759"/>
                <a:gd name="connsiteX150-12831" fmla="*/ 73 w 468"/>
                <a:gd name="connsiteY150-12832" fmla="*/ 37 h 759"/>
                <a:gd name="connsiteX151-12833" fmla="*/ 84 w 468"/>
                <a:gd name="connsiteY151-12834" fmla="*/ 32 h 759"/>
                <a:gd name="connsiteX152-12835" fmla="*/ 89 w 468"/>
                <a:gd name="connsiteY152-12836" fmla="*/ 27 h 759"/>
                <a:gd name="connsiteX153-12837" fmla="*/ 95 w 468"/>
                <a:gd name="connsiteY153-12838" fmla="*/ 21 h 759"/>
                <a:gd name="connsiteX154-12839" fmla="*/ 100 w 468"/>
                <a:gd name="connsiteY154-12840" fmla="*/ 16 h 759"/>
                <a:gd name="connsiteX155-12841" fmla="*/ 105 w 468"/>
                <a:gd name="connsiteY155-12842" fmla="*/ 11 h 759"/>
                <a:gd name="connsiteX156-12843" fmla="*/ 110 w 468"/>
                <a:gd name="connsiteY156-12844" fmla="*/ 6 h 759"/>
                <a:gd name="connsiteX157-12845" fmla="*/ 116 w 468"/>
                <a:gd name="connsiteY157-12846" fmla="*/ 0 h 759"/>
                <a:gd name="connsiteX158-12847" fmla="*/ 121 w 468"/>
                <a:gd name="connsiteY158-12848" fmla="*/ 0 h 759"/>
                <a:gd name="connsiteX159-12849" fmla="*/ 126 w 468"/>
                <a:gd name="connsiteY159-12850" fmla="*/ 0 h 759"/>
                <a:gd name="connsiteX160-12851" fmla="*/ 126 w 468"/>
                <a:gd name="connsiteY160-12852" fmla="*/ 0 h 759"/>
                <a:gd name="connsiteX0-12853" fmla="*/ 98 w 440"/>
                <a:gd name="connsiteY0-12854" fmla="*/ 0 h 759"/>
                <a:gd name="connsiteX1-12855" fmla="*/ 109 w 440"/>
                <a:gd name="connsiteY1-12856" fmla="*/ 0 h 759"/>
                <a:gd name="connsiteX2-12857" fmla="*/ 119 w 440"/>
                <a:gd name="connsiteY2-12858" fmla="*/ 6 h 759"/>
                <a:gd name="connsiteX3-12859" fmla="*/ 130 w 440"/>
                <a:gd name="connsiteY3-12860" fmla="*/ 11 h 759"/>
                <a:gd name="connsiteX4-12861" fmla="*/ 146 w 440"/>
                <a:gd name="connsiteY4-12862" fmla="*/ 21 h 759"/>
                <a:gd name="connsiteX5-12863" fmla="*/ 156 w 440"/>
                <a:gd name="connsiteY5-12864" fmla="*/ 32 h 759"/>
                <a:gd name="connsiteX6-12865" fmla="*/ 167 w 440"/>
                <a:gd name="connsiteY6-12866" fmla="*/ 37 h 759"/>
                <a:gd name="connsiteX7-12867" fmla="*/ 167 w 440"/>
                <a:gd name="connsiteY7-12868" fmla="*/ 42 h 759"/>
                <a:gd name="connsiteX8-12869" fmla="*/ 172 w 440"/>
                <a:gd name="connsiteY8-12870" fmla="*/ 42 h 759"/>
                <a:gd name="connsiteX9-12871" fmla="*/ 172 w 440"/>
                <a:gd name="connsiteY9-12872" fmla="*/ 48 h 759"/>
                <a:gd name="connsiteX10-12873" fmla="*/ 172 w 440"/>
                <a:gd name="connsiteY10-12874" fmla="*/ 48 h 759"/>
                <a:gd name="connsiteX11-12875" fmla="*/ 172 w 440"/>
                <a:gd name="connsiteY11-12876" fmla="*/ 53 h 759"/>
                <a:gd name="connsiteX12-12877" fmla="*/ 167 w 440"/>
                <a:gd name="connsiteY12-12878" fmla="*/ 58 h 759"/>
                <a:gd name="connsiteX13-12879" fmla="*/ 161 w 440"/>
                <a:gd name="connsiteY13-12880" fmla="*/ 63 h 759"/>
                <a:gd name="connsiteX14-12881" fmla="*/ 151 w 440"/>
                <a:gd name="connsiteY14-12882" fmla="*/ 69 h 759"/>
                <a:gd name="connsiteX15-12883" fmla="*/ 146 w 440"/>
                <a:gd name="connsiteY15-12884" fmla="*/ 74 h 759"/>
                <a:gd name="connsiteX16-12885" fmla="*/ 140 w 440"/>
                <a:gd name="connsiteY16-12886" fmla="*/ 79 h 759"/>
                <a:gd name="connsiteX17-12887" fmla="*/ 140 w 440"/>
                <a:gd name="connsiteY17-12888" fmla="*/ 90 h 759"/>
                <a:gd name="connsiteX18-12889" fmla="*/ 135 w 440"/>
                <a:gd name="connsiteY18-12890" fmla="*/ 100 h 759"/>
                <a:gd name="connsiteX19-12891" fmla="*/ 130 w 440"/>
                <a:gd name="connsiteY19-12892" fmla="*/ 116 h 759"/>
                <a:gd name="connsiteX20-12893" fmla="*/ 124 w 440"/>
                <a:gd name="connsiteY20-12894" fmla="*/ 137 h 759"/>
                <a:gd name="connsiteX21-12895" fmla="*/ 119 w 440"/>
                <a:gd name="connsiteY21-12896" fmla="*/ 158 h 759"/>
                <a:gd name="connsiteX22-12897" fmla="*/ 119 w 440"/>
                <a:gd name="connsiteY22-12898" fmla="*/ 179 h 759"/>
                <a:gd name="connsiteX23-12899" fmla="*/ 114 w 440"/>
                <a:gd name="connsiteY23-12900" fmla="*/ 206 h 759"/>
                <a:gd name="connsiteX24-12901" fmla="*/ 109 w 440"/>
                <a:gd name="connsiteY24-12902" fmla="*/ 227 h 759"/>
                <a:gd name="connsiteX25-12903" fmla="*/ 109 w 440"/>
                <a:gd name="connsiteY25-12904" fmla="*/ 248 h 759"/>
                <a:gd name="connsiteX26-12905" fmla="*/ 103 w 440"/>
                <a:gd name="connsiteY26-12906" fmla="*/ 264 h 759"/>
                <a:gd name="connsiteX27-12907" fmla="*/ 103 w 440"/>
                <a:gd name="connsiteY27-12908" fmla="*/ 285 h 759"/>
                <a:gd name="connsiteX28-12909" fmla="*/ 98 w 440"/>
                <a:gd name="connsiteY28-12910" fmla="*/ 300 h 759"/>
                <a:gd name="connsiteX29-12911" fmla="*/ 98 w 440"/>
                <a:gd name="connsiteY29-12912" fmla="*/ 311 h 759"/>
                <a:gd name="connsiteX30-12913" fmla="*/ 98 w 440"/>
                <a:gd name="connsiteY30-12914" fmla="*/ 322 h 759"/>
                <a:gd name="connsiteX31-12915" fmla="*/ 98 w 440"/>
                <a:gd name="connsiteY31-12916" fmla="*/ 343 h 759"/>
                <a:gd name="connsiteX32-12917" fmla="*/ 103 w 440"/>
                <a:gd name="connsiteY32-12918" fmla="*/ 369 h 759"/>
                <a:gd name="connsiteX33-12919" fmla="*/ 109 w 440"/>
                <a:gd name="connsiteY33-12920" fmla="*/ 411 h 759"/>
                <a:gd name="connsiteX34-12921" fmla="*/ 109 w 440"/>
                <a:gd name="connsiteY34-12922" fmla="*/ 437 h 759"/>
                <a:gd name="connsiteX35-12923" fmla="*/ 114 w 440"/>
                <a:gd name="connsiteY35-12924" fmla="*/ 464 h 759"/>
                <a:gd name="connsiteX36-12925" fmla="*/ 124 w 440"/>
                <a:gd name="connsiteY36-12926" fmla="*/ 490 h 759"/>
                <a:gd name="connsiteX37-12927" fmla="*/ 130 w 440"/>
                <a:gd name="connsiteY37-12928" fmla="*/ 506 h 759"/>
                <a:gd name="connsiteX38-12929" fmla="*/ 135 w 440"/>
                <a:gd name="connsiteY38-12930" fmla="*/ 516 h 759"/>
                <a:gd name="connsiteX39-12931" fmla="*/ 151 w 440"/>
                <a:gd name="connsiteY39-12932" fmla="*/ 543 h 759"/>
                <a:gd name="connsiteX40-12933" fmla="*/ 167 w 440"/>
                <a:gd name="connsiteY40-12934" fmla="*/ 564 h 759"/>
                <a:gd name="connsiteX41-12935" fmla="*/ 182 w 440"/>
                <a:gd name="connsiteY41-12936" fmla="*/ 585 h 759"/>
                <a:gd name="connsiteX42-12937" fmla="*/ 193 w 440"/>
                <a:gd name="connsiteY42-12938" fmla="*/ 595 h 759"/>
                <a:gd name="connsiteX43-12939" fmla="*/ 203 w 440"/>
                <a:gd name="connsiteY43-12940" fmla="*/ 601 h 759"/>
                <a:gd name="connsiteX44-12941" fmla="*/ 225 w 440"/>
                <a:gd name="connsiteY44-12942" fmla="*/ 622 h 759"/>
                <a:gd name="connsiteX45-12943" fmla="*/ 246 w 440"/>
                <a:gd name="connsiteY45-12944" fmla="*/ 632 h 759"/>
                <a:gd name="connsiteX46-12945" fmla="*/ 267 w 440"/>
                <a:gd name="connsiteY46-12946" fmla="*/ 648 h 759"/>
                <a:gd name="connsiteX47-12947" fmla="*/ 293 w 440"/>
                <a:gd name="connsiteY47-12948" fmla="*/ 659 h 759"/>
                <a:gd name="connsiteX48-12949" fmla="*/ 304 w 440"/>
                <a:gd name="connsiteY48-12950" fmla="*/ 664 h 759"/>
                <a:gd name="connsiteX49-12951" fmla="*/ 314 w 440"/>
                <a:gd name="connsiteY49-12952" fmla="*/ 669 h 759"/>
                <a:gd name="connsiteX50-12953" fmla="*/ 325 w 440"/>
                <a:gd name="connsiteY50-12954" fmla="*/ 669 h 759"/>
                <a:gd name="connsiteX51-12955" fmla="*/ 335 w 440"/>
                <a:gd name="connsiteY51-12956" fmla="*/ 674 h 759"/>
                <a:gd name="connsiteX52-12957" fmla="*/ 340 w 440"/>
                <a:gd name="connsiteY52-12958" fmla="*/ 674 h 759"/>
                <a:gd name="connsiteX53-12959" fmla="*/ 346 w 440"/>
                <a:gd name="connsiteY53-12960" fmla="*/ 674 h 759"/>
                <a:gd name="connsiteX54-12961" fmla="*/ 356 w 440"/>
                <a:gd name="connsiteY54-12962" fmla="*/ 674 h 759"/>
                <a:gd name="connsiteX55-12963" fmla="*/ 361 w 440"/>
                <a:gd name="connsiteY55-12964" fmla="*/ 669 h 759"/>
                <a:gd name="connsiteX56-12965" fmla="*/ 361 w 440"/>
                <a:gd name="connsiteY56-12966" fmla="*/ 664 h 759"/>
                <a:gd name="connsiteX57-12967" fmla="*/ 367 w 440"/>
                <a:gd name="connsiteY57-12968" fmla="*/ 659 h 759"/>
                <a:gd name="connsiteX58-12969" fmla="*/ 372 w 440"/>
                <a:gd name="connsiteY58-12970" fmla="*/ 653 h 759"/>
                <a:gd name="connsiteX59-12971" fmla="*/ 372 w 440"/>
                <a:gd name="connsiteY59-12972" fmla="*/ 643 h 759"/>
                <a:gd name="connsiteX60-12973" fmla="*/ 377 w 440"/>
                <a:gd name="connsiteY60-12974" fmla="*/ 627 h 759"/>
                <a:gd name="connsiteX61-12975" fmla="*/ 383 w 440"/>
                <a:gd name="connsiteY61-12976" fmla="*/ 611 h 759"/>
                <a:gd name="connsiteX62-12977" fmla="*/ 388 w 440"/>
                <a:gd name="connsiteY62-12978" fmla="*/ 595 h 759"/>
                <a:gd name="connsiteX63-12979" fmla="*/ 388 w 440"/>
                <a:gd name="connsiteY63-12980" fmla="*/ 580 h 759"/>
                <a:gd name="connsiteX64-12981" fmla="*/ 393 w 440"/>
                <a:gd name="connsiteY64-12982" fmla="*/ 564 h 759"/>
                <a:gd name="connsiteX65-12983" fmla="*/ 398 w 440"/>
                <a:gd name="connsiteY65-12984" fmla="*/ 553 h 759"/>
                <a:gd name="connsiteX66-12985" fmla="*/ 404 w 440"/>
                <a:gd name="connsiteY66-12986" fmla="*/ 543 h 759"/>
                <a:gd name="connsiteX67-12987" fmla="*/ 404 w 440"/>
                <a:gd name="connsiteY67-12988" fmla="*/ 538 h 759"/>
                <a:gd name="connsiteX68-12989" fmla="*/ 409 w 440"/>
                <a:gd name="connsiteY68-12990" fmla="*/ 527 h 759"/>
                <a:gd name="connsiteX69-12991" fmla="*/ 409 w 440"/>
                <a:gd name="connsiteY69-12992" fmla="*/ 527 h 759"/>
                <a:gd name="connsiteX70-12993" fmla="*/ 414 w 440"/>
                <a:gd name="connsiteY70-12994" fmla="*/ 527 h 759"/>
                <a:gd name="connsiteX71-12995" fmla="*/ 414 w 440"/>
                <a:gd name="connsiteY71-12996" fmla="*/ 527 h 759"/>
                <a:gd name="connsiteX72-12997" fmla="*/ 414 w 440"/>
                <a:gd name="connsiteY72-12998" fmla="*/ 532 h 759"/>
                <a:gd name="connsiteX73-12999" fmla="*/ 414 w 440"/>
                <a:gd name="connsiteY73-13000" fmla="*/ 538 h 759"/>
                <a:gd name="connsiteX74-13001" fmla="*/ 419 w 440"/>
                <a:gd name="connsiteY74-13002" fmla="*/ 543 h 759"/>
                <a:gd name="connsiteX75-13003" fmla="*/ 419 w 440"/>
                <a:gd name="connsiteY75-13004" fmla="*/ 559 h 759"/>
                <a:gd name="connsiteX76-13005" fmla="*/ 419 w 440"/>
                <a:gd name="connsiteY76-13006" fmla="*/ 569 h 759"/>
                <a:gd name="connsiteX77-13007" fmla="*/ 419 w 440"/>
                <a:gd name="connsiteY77-13008" fmla="*/ 585 h 759"/>
                <a:gd name="connsiteX78-13009" fmla="*/ 419 w 440"/>
                <a:gd name="connsiteY78-13010" fmla="*/ 601 h 759"/>
                <a:gd name="connsiteX79-13011" fmla="*/ 419 w 440"/>
                <a:gd name="connsiteY79-13012" fmla="*/ 622 h 759"/>
                <a:gd name="connsiteX80-13013" fmla="*/ 419 w 440"/>
                <a:gd name="connsiteY80-13014" fmla="*/ 638 h 759"/>
                <a:gd name="connsiteX81-13015" fmla="*/ 419 w 440"/>
                <a:gd name="connsiteY81-13016" fmla="*/ 653 h 759"/>
                <a:gd name="connsiteX82-13017" fmla="*/ 425 w 440"/>
                <a:gd name="connsiteY82-13018" fmla="*/ 669 h 759"/>
                <a:gd name="connsiteX83-13019" fmla="*/ 425 w 440"/>
                <a:gd name="connsiteY83-13020" fmla="*/ 685 h 759"/>
                <a:gd name="connsiteX84-13021" fmla="*/ 430 w 440"/>
                <a:gd name="connsiteY84-13022" fmla="*/ 696 h 759"/>
                <a:gd name="connsiteX85-13023" fmla="*/ 430 w 440"/>
                <a:gd name="connsiteY85-13024" fmla="*/ 706 h 759"/>
                <a:gd name="connsiteX86-13025" fmla="*/ 435 w 440"/>
                <a:gd name="connsiteY86-13026" fmla="*/ 717 h 759"/>
                <a:gd name="connsiteX87-13027" fmla="*/ 435 w 440"/>
                <a:gd name="connsiteY87-13028" fmla="*/ 722 h 759"/>
                <a:gd name="connsiteX88-13029" fmla="*/ 440 w 440"/>
                <a:gd name="connsiteY88-13030" fmla="*/ 732 h 759"/>
                <a:gd name="connsiteX89-13031" fmla="*/ 440 w 440"/>
                <a:gd name="connsiteY89-13032" fmla="*/ 738 h 759"/>
                <a:gd name="connsiteX90-13033" fmla="*/ 440 w 440"/>
                <a:gd name="connsiteY90-13034" fmla="*/ 743 h 759"/>
                <a:gd name="connsiteX91-13035" fmla="*/ 440 w 440"/>
                <a:gd name="connsiteY91-13036" fmla="*/ 748 h 759"/>
                <a:gd name="connsiteX92-13037" fmla="*/ 435 w 440"/>
                <a:gd name="connsiteY92-13038" fmla="*/ 753 h 759"/>
                <a:gd name="connsiteX93-13039" fmla="*/ 430 w 440"/>
                <a:gd name="connsiteY93-13040" fmla="*/ 759 h 759"/>
                <a:gd name="connsiteX94-13041" fmla="*/ 419 w 440"/>
                <a:gd name="connsiteY94-13042" fmla="*/ 759 h 759"/>
                <a:gd name="connsiteX95-13043" fmla="*/ 409 w 440"/>
                <a:gd name="connsiteY95-13044" fmla="*/ 759 h 759"/>
                <a:gd name="connsiteX96-13045" fmla="*/ 393 w 440"/>
                <a:gd name="connsiteY96-13046" fmla="*/ 759 h 759"/>
                <a:gd name="connsiteX97-13047" fmla="*/ 377 w 440"/>
                <a:gd name="connsiteY97-13048" fmla="*/ 753 h 759"/>
                <a:gd name="connsiteX98-13049" fmla="*/ 356 w 440"/>
                <a:gd name="connsiteY98-13050" fmla="*/ 753 h 759"/>
                <a:gd name="connsiteX99-13051" fmla="*/ 335 w 440"/>
                <a:gd name="connsiteY99-13052" fmla="*/ 748 h 759"/>
                <a:gd name="connsiteX100-13053" fmla="*/ 314 w 440"/>
                <a:gd name="connsiteY100-13054" fmla="*/ 743 h 759"/>
                <a:gd name="connsiteX101-13055" fmla="*/ 304 w 440"/>
                <a:gd name="connsiteY101-13056" fmla="*/ 738 h 759"/>
                <a:gd name="connsiteX102-13057" fmla="*/ 293 w 440"/>
                <a:gd name="connsiteY102-13058" fmla="*/ 732 h 759"/>
                <a:gd name="connsiteX103-13059" fmla="*/ 277 w 440"/>
                <a:gd name="connsiteY103-13060" fmla="*/ 727 h 759"/>
                <a:gd name="connsiteX104-13061" fmla="*/ 267 w 440"/>
                <a:gd name="connsiteY104-13062" fmla="*/ 722 h 759"/>
                <a:gd name="connsiteX105-13063" fmla="*/ 251 w 440"/>
                <a:gd name="connsiteY105-13064" fmla="*/ 717 h 759"/>
                <a:gd name="connsiteX106-13065" fmla="*/ 235 w 440"/>
                <a:gd name="connsiteY106-13066" fmla="*/ 706 h 759"/>
                <a:gd name="connsiteX107-13067" fmla="*/ 225 w 440"/>
                <a:gd name="connsiteY107-13068" fmla="*/ 696 h 759"/>
                <a:gd name="connsiteX108-13069" fmla="*/ 209 w 440"/>
                <a:gd name="connsiteY108-13070" fmla="*/ 685 h 759"/>
                <a:gd name="connsiteX109-13071" fmla="*/ 177 w 440"/>
                <a:gd name="connsiteY109-13072" fmla="*/ 659 h 759"/>
                <a:gd name="connsiteX110-13073" fmla="*/ 151 w 440"/>
                <a:gd name="connsiteY110-13074" fmla="*/ 632 h 759"/>
                <a:gd name="connsiteX111-13075" fmla="*/ 140 w 440"/>
                <a:gd name="connsiteY111-13076" fmla="*/ 622 h 759"/>
                <a:gd name="connsiteX112-13077" fmla="*/ 130 w 440"/>
                <a:gd name="connsiteY112-13078" fmla="*/ 606 h 759"/>
                <a:gd name="connsiteX113-13079" fmla="*/ 119 w 440"/>
                <a:gd name="connsiteY113-13080" fmla="*/ 590 h 759"/>
                <a:gd name="connsiteX114-13081" fmla="*/ 109 w 440"/>
                <a:gd name="connsiteY114-13082" fmla="*/ 574 h 759"/>
                <a:gd name="connsiteX115-13083" fmla="*/ 103 w 440"/>
                <a:gd name="connsiteY115-13084" fmla="*/ 559 h 759"/>
                <a:gd name="connsiteX116-13085" fmla="*/ 93 w 440"/>
                <a:gd name="connsiteY116-13086" fmla="*/ 543 h 759"/>
                <a:gd name="connsiteX117-13087" fmla="*/ 88 w 440"/>
                <a:gd name="connsiteY117-13088" fmla="*/ 527 h 759"/>
                <a:gd name="connsiteX118-13089" fmla="*/ 77 w 440"/>
                <a:gd name="connsiteY118-13090" fmla="*/ 511 h 759"/>
                <a:gd name="connsiteX119-13091" fmla="*/ 72 w 440"/>
                <a:gd name="connsiteY119-13092" fmla="*/ 501 h 759"/>
                <a:gd name="connsiteX120-13093" fmla="*/ 72 w 440"/>
                <a:gd name="connsiteY120-13094" fmla="*/ 485 h 759"/>
                <a:gd name="connsiteX121-13095" fmla="*/ 67 w 440"/>
                <a:gd name="connsiteY121-13096" fmla="*/ 469 h 759"/>
                <a:gd name="connsiteX122-13097" fmla="*/ 67 w 440"/>
                <a:gd name="connsiteY122-13098" fmla="*/ 453 h 759"/>
                <a:gd name="connsiteX123-13099" fmla="*/ 61 w 440"/>
                <a:gd name="connsiteY123-13100" fmla="*/ 422 h 759"/>
                <a:gd name="connsiteX124-13101" fmla="*/ 56 w 440"/>
                <a:gd name="connsiteY124-13102" fmla="*/ 385 h 759"/>
                <a:gd name="connsiteX125-13103" fmla="*/ 56 w 440"/>
                <a:gd name="connsiteY125-13104" fmla="*/ 353 h 759"/>
                <a:gd name="connsiteX126-13105" fmla="*/ 56 w 440"/>
                <a:gd name="connsiteY126-13106" fmla="*/ 316 h 759"/>
                <a:gd name="connsiteX127-13107" fmla="*/ 56 w 440"/>
                <a:gd name="connsiteY127-13108" fmla="*/ 279 h 759"/>
                <a:gd name="connsiteX128-13109" fmla="*/ 56 w 440"/>
                <a:gd name="connsiteY128-13110" fmla="*/ 243 h 759"/>
                <a:gd name="connsiteX129-13111" fmla="*/ 61 w 440"/>
                <a:gd name="connsiteY129-13112" fmla="*/ 200 h 759"/>
                <a:gd name="connsiteX130-13113" fmla="*/ 67 w 440"/>
                <a:gd name="connsiteY130-13114" fmla="*/ 158 h 759"/>
                <a:gd name="connsiteX131-13115" fmla="*/ 67 w 440"/>
                <a:gd name="connsiteY131-13116" fmla="*/ 142 h 759"/>
                <a:gd name="connsiteX132-13117" fmla="*/ 67 w 440"/>
                <a:gd name="connsiteY132-13118" fmla="*/ 127 h 759"/>
                <a:gd name="connsiteX133-13119" fmla="*/ 67 w 440"/>
                <a:gd name="connsiteY133-13120" fmla="*/ 111 h 759"/>
                <a:gd name="connsiteX134-13121" fmla="*/ 72 w 440"/>
                <a:gd name="connsiteY134-13122" fmla="*/ 100 h 759"/>
                <a:gd name="connsiteX135-13123" fmla="*/ 72 w 440"/>
                <a:gd name="connsiteY135-13124" fmla="*/ 90 h 759"/>
                <a:gd name="connsiteX136-13125" fmla="*/ 72 w 440"/>
                <a:gd name="connsiteY136-13126" fmla="*/ 85 h 759"/>
                <a:gd name="connsiteX137-13127" fmla="*/ 72 w 440"/>
                <a:gd name="connsiteY137-13128" fmla="*/ 79 h 759"/>
                <a:gd name="connsiteX138-13129" fmla="*/ 67 w 440"/>
                <a:gd name="connsiteY138-13130" fmla="*/ 74 h 759"/>
                <a:gd name="connsiteX139-13131" fmla="*/ 67 w 440"/>
                <a:gd name="connsiteY139-13132" fmla="*/ 74 h 759"/>
                <a:gd name="connsiteX140-13133" fmla="*/ 61 w 440"/>
                <a:gd name="connsiteY140-13134" fmla="*/ 74 h 759"/>
                <a:gd name="connsiteX141-13135" fmla="*/ 56 w 440"/>
                <a:gd name="connsiteY141-13136" fmla="*/ 74 h 759"/>
                <a:gd name="connsiteX142-13137" fmla="*/ 45 w 440"/>
                <a:gd name="connsiteY142-13138" fmla="*/ 79 h 759"/>
                <a:gd name="connsiteX143-13139" fmla="*/ 35 w 440"/>
                <a:gd name="connsiteY143-13140" fmla="*/ 79 h 759"/>
                <a:gd name="connsiteX144-13141" fmla="*/ 19 w 440"/>
                <a:gd name="connsiteY144-13142" fmla="*/ 85 h 759"/>
                <a:gd name="connsiteX145-13143" fmla="*/ 3 w 440"/>
                <a:gd name="connsiteY145-13144" fmla="*/ 90 h 759"/>
                <a:gd name="connsiteX146-13145" fmla="*/ 3 w 440"/>
                <a:gd name="connsiteY146-13146" fmla="*/ 48 h 759"/>
                <a:gd name="connsiteX147-13147" fmla="*/ 19 w 440"/>
                <a:gd name="connsiteY147-13148" fmla="*/ 42 h 759"/>
                <a:gd name="connsiteX148-13149" fmla="*/ 35 w 440"/>
                <a:gd name="connsiteY148-13150" fmla="*/ 37 h 759"/>
                <a:gd name="connsiteX149-13151" fmla="*/ 45 w 440"/>
                <a:gd name="connsiteY149-13152" fmla="*/ 37 h 759"/>
                <a:gd name="connsiteX150-13153" fmla="*/ 56 w 440"/>
                <a:gd name="connsiteY150-13154" fmla="*/ 32 h 759"/>
                <a:gd name="connsiteX151-13155" fmla="*/ 61 w 440"/>
                <a:gd name="connsiteY151-13156" fmla="*/ 27 h 759"/>
                <a:gd name="connsiteX152-13157" fmla="*/ 67 w 440"/>
                <a:gd name="connsiteY152-13158" fmla="*/ 21 h 759"/>
                <a:gd name="connsiteX153-13159" fmla="*/ 72 w 440"/>
                <a:gd name="connsiteY153-13160" fmla="*/ 16 h 759"/>
                <a:gd name="connsiteX154-13161" fmla="*/ 77 w 440"/>
                <a:gd name="connsiteY154-13162" fmla="*/ 11 h 759"/>
                <a:gd name="connsiteX155-13163" fmla="*/ 82 w 440"/>
                <a:gd name="connsiteY155-13164" fmla="*/ 6 h 759"/>
                <a:gd name="connsiteX156-13165" fmla="*/ 88 w 440"/>
                <a:gd name="connsiteY156-13166" fmla="*/ 0 h 759"/>
                <a:gd name="connsiteX157-13167" fmla="*/ 93 w 440"/>
                <a:gd name="connsiteY157-13168" fmla="*/ 0 h 759"/>
                <a:gd name="connsiteX158-13169" fmla="*/ 98 w 440"/>
                <a:gd name="connsiteY158-13170" fmla="*/ 0 h 759"/>
                <a:gd name="connsiteX159-13171" fmla="*/ 98 w 440"/>
                <a:gd name="connsiteY159-13172" fmla="*/ 0 h 759"/>
                <a:gd name="connsiteX0-13173" fmla="*/ 95 w 437"/>
                <a:gd name="connsiteY0-13174" fmla="*/ 0 h 759"/>
                <a:gd name="connsiteX1-13175" fmla="*/ 106 w 437"/>
                <a:gd name="connsiteY1-13176" fmla="*/ 0 h 759"/>
                <a:gd name="connsiteX2-13177" fmla="*/ 116 w 437"/>
                <a:gd name="connsiteY2-13178" fmla="*/ 6 h 759"/>
                <a:gd name="connsiteX3-13179" fmla="*/ 127 w 437"/>
                <a:gd name="connsiteY3-13180" fmla="*/ 11 h 759"/>
                <a:gd name="connsiteX4-13181" fmla="*/ 143 w 437"/>
                <a:gd name="connsiteY4-13182" fmla="*/ 21 h 759"/>
                <a:gd name="connsiteX5-13183" fmla="*/ 153 w 437"/>
                <a:gd name="connsiteY5-13184" fmla="*/ 32 h 759"/>
                <a:gd name="connsiteX6-13185" fmla="*/ 164 w 437"/>
                <a:gd name="connsiteY6-13186" fmla="*/ 37 h 759"/>
                <a:gd name="connsiteX7-13187" fmla="*/ 164 w 437"/>
                <a:gd name="connsiteY7-13188" fmla="*/ 42 h 759"/>
                <a:gd name="connsiteX8-13189" fmla="*/ 169 w 437"/>
                <a:gd name="connsiteY8-13190" fmla="*/ 42 h 759"/>
                <a:gd name="connsiteX9-13191" fmla="*/ 169 w 437"/>
                <a:gd name="connsiteY9-13192" fmla="*/ 48 h 759"/>
                <a:gd name="connsiteX10-13193" fmla="*/ 169 w 437"/>
                <a:gd name="connsiteY10-13194" fmla="*/ 48 h 759"/>
                <a:gd name="connsiteX11-13195" fmla="*/ 169 w 437"/>
                <a:gd name="connsiteY11-13196" fmla="*/ 53 h 759"/>
                <a:gd name="connsiteX12-13197" fmla="*/ 164 w 437"/>
                <a:gd name="connsiteY12-13198" fmla="*/ 58 h 759"/>
                <a:gd name="connsiteX13-13199" fmla="*/ 158 w 437"/>
                <a:gd name="connsiteY13-13200" fmla="*/ 63 h 759"/>
                <a:gd name="connsiteX14-13201" fmla="*/ 148 w 437"/>
                <a:gd name="connsiteY14-13202" fmla="*/ 69 h 759"/>
                <a:gd name="connsiteX15-13203" fmla="*/ 143 w 437"/>
                <a:gd name="connsiteY15-13204" fmla="*/ 74 h 759"/>
                <a:gd name="connsiteX16-13205" fmla="*/ 137 w 437"/>
                <a:gd name="connsiteY16-13206" fmla="*/ 79 h 759"/>
                <a:gd name="connsiteX17-13207" fmla="*/ 137 w 437"/>
                <a:gd name="connsiteY17-13208" fmla="*/ 90 h 759"/>
                <a:gd name="connsiteX18-13209" fmla="*/ 132 w 437"/>
                <a:gd name="connsiteY18-13210" fmla="*/ 100 h 759"/>
                <a:gd name="connsiteX19-13211" fmla="*/ 127 w 437"/>
                <a:gd name="connsiteY19-13212" fmla="*/ 116 h 759"/>
                <a:gd name="connsiteX20-13213" fmla="*/ 121 w 437"/>
                <a:gd name="connsiteY20-13214" fmla="*/ 137 h 759"/>
                <a:gd name="connsiteX21-13215" fmla="*/ 116 w 437"/>
                <a:gd name="connsiteY21-13216" fmla="*/ 158 h 759"/>
                <a:gd name="connsiteX22-13217" fmla="*/ 116 w 437"/>
                <a:gd name="connsiteY22-13218" fmla="*/ 179 h 759"/>
                <a:gd name="connsiteX23-13219" fmla="*/ 111 w 437"/>
                <a:gd name="connsiteY23-13220" fmla="*/ 206 h 759"/>
                <a:gd name="connsiteX24-13221" fmla="*/ 106 w 437"/>
                <a:gd name="connsiteY24-13222" fmla="*/ 227 h 759"/>
                <a:gd name="connsiteX25-13223" fmla="*/ 106 w 437"/>
                <a:gd name="connsiteY25-13224" fmla="*/ 248 h 759"/>
                <a:gd name="connsiteX26-13225" fmla="*/ 100 w 437"/>
                <a:gd name="connsiteY26-13226" fmla="*/ 264 h 759"/>
                <a:gd name="connsiteX27-13227" fmla="*/ 100 w 437"/>
                <a:gd name="connsiteY27-13228" fmla="*/ 285 h 759"/>
                <a:gd name="connsiteX28-13229" fmla="*/ 95 w 437"/>
                <a:gd name="connsiteY28-13230" fmla="*/ 300 h 759"/>
                <a:gd name="connsiteX29-13231" fmla="*/ 95 w 437"/>
                <a:gd name="connsiteY29-13232" fmla="*/ 311 h 759"/>
                <a:gd name="connsiteX30-13233" fmla="*/ 95 w 437"/>
                <a:gd name="connsiteY30-13234" fmla="*/ 322 h 759"/>
                <a:gd name="connsiteX31-13235" fmla="*/ 95 w 437"/>
                <a:gd name="connsiteY31-13236" fmla="*/ 343 h 759"/>
                <a:gd name="connsiteX32-13237" fmla="*/ 100 w 437"/>
                <a:gd name="connsiteY32-13238" fmla="*/ 369 h 759"/>
                <a:gd name="connsiteX33-13239" fmla="*/ 106 w 437"/>
                <a:gd name="connsiteY33-13240" fmla="*/ 411 h 759"/>
                <a:gd name="connsiteX34-13241" fmla="*/ 106 w 437"/>
                <a:gd name="connsiteY34-13242" fmla="*/ 437 h 759"/>
                <a:gd name="connsiteX35-13243" fmla="*/ 111 w 437"/>
                <a:gd name="connsiteY35-13244" fmla="*/ 464 h 759"/>
                <a:gd name="connsiteX36-13245" fmla="*/ 121 w 437"/>
                <a:gd name="connsiteY36-13246" fmla="*/ 490 h 759"/>
                <a:gd name="connsiteX37-13247" fmla="*/ 127 w 437"/>
                <a:gd name="connsiteY37-13248" fmla="*/ 506 h 759"/>
                <a:gd name="connsiteX38-13249" fmla="*/ 132 w 437"/>
                <a:gd name="connsiteY38-13250" fmla="*/ 516 h 759"/>
                <a:gd name="connsiteX39-13251" fmla="*/ 148 w 437"/>
                <a:gd name="connsiteY39-13252" fmla="*/ 543 h 759"/>
                <a:gd name="connsiteX40-13253" fmla="*/ 164 w 437"/>
                <a:gd name="connsiteY40-13254" fmla="*/ 564 h 759"/>
                <a:gd name="connsiteX41-13255" fmla="*/ 179 w 437"/>
                <a:gd name="connsiteY41-13256" fmla="*/ 585 h 759"/>
                <a:gd name="connsiteX42-13257" fmla="*/ 190 w 437"/>
                <a:gd name="connsiteY42-13258" fmla="*/ 595 h 759"/>
                <a:gd name="connsiteX43-13259" fmla="*/ 200 w 437"/>
                <a:gd name="connsiteY43-13260" fmla="*/ 601 h 759"/>
                <a:gd name="connsiteX44-13261" fmla="*/ 222 w 437"/>
                <a:gd name="connsiteY44-13262" fmla="*/ 622 h 759"/>
                <a:gd name="connsiteX45-13263" fmla="*/ 243 w 437"/>
                <a:gd name="connsiteY45-13264" fmla="*/ 632 h 759"/>
                <a:gd name="connsiteX46-13265" fmla="*/ 264 w 437"/>
                <a:gd name="connsiteY46-13266" fmla="*/ 648 h 759"/>
                <a:gd name="connsiteX47-13267" fmla="*/ 290 w 437"/>
                <a:gd name="connsiteY47-13268" fmla="*/ 659 h 759"/>
                <a:gd name="connsiteX48-13269" fmla="*/ 301 w 437"/>
                <a:gd name="connsiteY48-13270" fmla="*/ 664 h 759"/>
                <a:gd name="connsiteX49-13271" fmla="*/ 311 w 437"/>
                <a:gd name="connsiteY49-13272" fmla="*/ 669 h 759"/>
                <a:gd name="connsiteX50-13273" fmla="*/ 322 w 437"/>
                <a:gd name="connsiteY50-13274" fmla="*/ 669 h 759"/>
                <a:gd name="connsiteX51-13275" fmla="*/ 332 w 437"/>
                <a:gd name="connsiteY51-13276" fmla="*/ 674 h 759"/>
                <a:gd name="connsiteX52-13277" fmla="*/ 337 w 437"/>
                <a:gd name="connsiteY52-13278" fmla="*/ 674 h 759"/>
                <a:gd name="connsiteX53-13279" fmla="*/ 343 w 437"/>
                <a:gd name="connsiteY53-13280" fmla="*/ 674 h 759"/>
                <a:gd name="connsiteX54-13281" fmla="*/ 353 w 437"/>
                <a:gd name="connsiteY54-13282" fmla="*/ 674 h 759"/>
                <a:gd name="connsiteX55-13283" fmla="*/ 358 w 437"/>
                <a:gd name="connsiteY55-13284" fmla="*/ 669 h 759"/>
                <a:gd name="connsiteX56-13285" fmla="*/ 358 w 437"/>
                <a:gd name="connsiteY56-13286" fmla="*/ 664 h 759"/>
                <a:gd name="connsiteX57-13287" fmla="*/ 364 w 437"/>
                <a:gd name="connsiteY57-13288" fmla="*/ 659 h 759"/>
                <a:gd name="connsiteX58-13289" fmla="*/ 369 w 437"/>
                <a:gd name="connsiteY58-13290" fmla="*/ 653 h 759"/>
                <a:gd name="connsiteX59-13291" fmla="*/ 369 w 437"/>
                <a:gd name="connsiteY59-13292" fmla="*/ 643 h 759"/>
                <a:gd name="connsiteX60-13293" fmla="*/ 374 w 437"/>
                <a:gd name="connsiteY60-13294" fmla="*/ 627 h 759"/>
                <a:gd name="connsiteX61-13295" fmla="*/ 380 w 437"/>
                <a:gd name="connsiteY61-13296" fmla="*/ 611 h 759"/>
                <a:gd name="connsiteX62-13297" fmla="*/ 385 w 437"/>
                <a:gd name="connsiteY62-13298" fmla="*/ 595 h 759"/>
                <a:gd name="connsiteX63-13299" fmla="*/ 385 w 437"/>
                <a:gd name="connsiteY63-13300" fmla="*/ 580 h 759"/>
                <a:gd name="connsiteX64-13301" fmla="*/ 390 w 437"/>
                <a:gd name="connsiteY64-13302" fmla="*/ 564 h 759"/>
                <a:gd name="connsiteX65-13303" fmla="*/ 395 w 437"/>
                <a:gd name="connsiteY65-13304" fmla="*/ 553 h 759"/>
                <a:gd name="connsiteX66-13305" fmla="*/ 401 w 437"/>
                <a:gd name="connsiteY66-13306" fmla="*/ 543 h 759"/>
                <a:gd name="connsiteX67-13307" fmla="*/ 401 w 437"/>
                <a:gd name="connsiteY67-13308" fmla="*/ 538 h 759"/>
                <a:gd name="connsiteX68-13309" fmla="*/ 406 w 437"/>
                <a:gd name="connsiteY68-13310" fmla="*/ 527 h 759"/>
                <a:gd name="connsiteX69-13311" fmla="*/ 406 w 437"/>
                <a:gd name="connsiteY69-13312" fmla="*/ 527 h 759"/>
                <a:gd name="connsiteX70-13313" fmla="*/ 411 w 437"/>
                <a:gd name="connsiteY70-13314" fmla="*/ 527 h 759"/>
                <a:gd name="connsiteX71-13315" fmla="*/ 411 w 437"/>
                <a:gd name="connsiteY71-13316" fmla="*/ 527 h 759"/>
                <a:gd name="connsiteX72-13317" fmla="*/ 411 w 437"/>
                <a:gd name="connsiteY72-13318" fmla="*/ 532 h 759"/>
                <a:gd name="connsiteX73-13319" fmla="*/ 411 w 437"/>
                <a:gd name="connsiteY73-13320" fmla="*/ 538 h 759"/>
                <a:gd name="connsiteX74-13321" fmla="*/ 416 w 437"/>
                <a:gd name="connsiteY74-13322" fmla="*/ 543 h 759"/>
                <a:gd name="connsiteX75-13323" fmla="*/ 416 w 437"/>
                <a:gd name="connsiteY75-13324" fmla="*/ 559 h 759"/>
                <a:gd name="connsiteX76-13325" fmla="*/ 416 w 437"/>
                <a:gd name="connsiteY76-13326" fmla="*/ 569 h 759"/>
                <a:gd name="connsiteX77-13327" fmla="*/ 416 w 437"/>
                <a:gd name="connsiteY77-13328" fmla="*/ 585 h 759"/>
                <a:gd name="connsiteX78-13329" fmla="*/ 416 w 437"/>
                <a:gd name="connsiteY78-13330" fmla="*/ 601 h 759"/>
                <a:gd name="connsiteX79-13331" fmla="*/ 416 w 437"/>
                <a:gd name="connsiteY79-13332" fmla="*/ 622 h 759"/>
                <a:gd name="connsiteX80-13333" fmla="*/ 416 w 437"/>
                <a:gd name="connsiteY80-13334" fmla="*/ 638 h 759"/>
                <a:gd name="connsiteX81-13335" fmla="*/ 416 w 437"/>
                <a:gd name="connsiteY81-13336" fmla="*/ 653 h 759"/>
                <a:gd name="connsiteX82-13337" fmla="*/ 422 w 437"/>
                <a:gd name="connsiteY82-13338" fmla="*/ 669 h 759"/>
                <a:gd name="connsiteX83-13339" fmla="*/ 422 w 437"/>
                <a:gd name="connsiteY83-13340" fmla="*/ 685 h 759"/>
                <a:gd name="connsiteX84-13341" fmla="*/ 427 w 437"/>
                <a:gd name="connsiteY84-13342" fmla="*/ 696 h 759"/>
                <a:gd name="connsiteX85-13343" fmla="*/ 427 w 437"/>
                <a:gd name="connsiteY85-13344" fmla="*/ 706 h 759"/>
                <a:gd name="connsiteX86-13345" fmla="*/ 432 w 437"/>
                <a:gd name="connsiteY86-13346" fmla="*/ 717 h 759"/>
                <a:gd name="connsiteX87-13347" fmla="*/ 432 w 437"/>
                <a:gd name="connsiteY87-13348" fmla="*/ 722 h 759"/>
                <a:gd name="connsiteX88-13349" fmla="*/ 437 w 437"/>
                <a:gd name="connsiteY88-13350" fmla="*/ 732 h 759"/>
                <a:gd name="connsiteX89-13351" fmla="*/ 437 w 437"/>
                <a:gd name="connsiteY89-13352" fmla="*/ 738 h 759"/>
                <a:gd name="connsiteX90-13353" fmla="*/ 437 w 437"/>
                <a:gd name="connsiteY90-13354" fmla="*/ 743 h 759"/>
                <a:gd name="connsiteX91-13355" fmla="*/ 437 w 437"/>
                <a:gd name="connsiteY91-13356" fmla="*/ 748 h 759"/>
                <a:gd name="connsiteX92-13357" fmla="*/ 432 w 437"/>
                <a:gd name="connsiteY92-13358" fmla="*/ 753 h 759"/>
                <a:gd name="connsiteX93-13359" fmla="*/ 427 w 437"/>
                <a:gd name="connsiteY93-13360" fmla="*/ 759 h 759"/>
                <a:gd name="connsiteX94-13361" fmla="*/ 416 w 437"/>
                <a:gd name="connsiteY94-13362" fmla="*/ 759 h 759"/>
                <a:gd name="connsiteX95-13363" fmla="*/ 406 w 437"/>
                <a:gd name="connsiteY95-13364" fmla="*/ 759 h 759"/>
                <a:gd name="connsiteX96-13365" fmla="*/ 390 w 437"/>
                <a:gd name="connsiteY96-13366" fmla="*/ 759 h 759"/>
                <a:gd name="connsiteX97-13367" fmla="*/ 374 w 437"/>
                <a:gd name="connsiteY97-13368" fmla="*/ 753 h 759"/>
                <a:gd name="connsiteX98-13369" fmla="*/ 353 w 437"/>
                <a:gd name="connsiteY98-13370" fmla="*/ 753 h 759"/>
                <a:gd name="connsiteX99-13371" fmla="*/ 332 w 437"/>
                <a:gd name="connsiteY99-13372" fmla="*/ 748 h 759"/>
                <a:gd name="connsiteX100-13373" fmla="*/ 311 w 437"/>
                <a:gd name="connsiteY100-13374" fmla="*/ 743 h 759"/>
                <a:gd name="connsiteX101-13375" fmla="*/ 301 w 437"/>
                <a:gd name="connsiteY101-13376" fmla="*/ 738 h 759"/>
                <a:gd name="connsiteX102-13377" fmla="*/ 290 w 437"/>
                <a:gd name="connsiteY102-13378" fmla="*/ 732 h 759"/>
                <a:gd name="connsiteX103-13379" fmla="*/ 274 w 437"/>
                <a:gd name="connsiteY103-13380" fmla="*/ 727 h 759"/>
                <a:gd name="connsiteX104-13381" fmla="*/ 264 w 437"/>
                <a:gd name="connsiteY104-13382" fmla="*/ 722 h 759"/>
                <a:gd name="connsiteX105-13383" fmla="*/ 248 w 437"/>
                <a:gd name="connsiteY105-13384" fmla="*/ 717 h 759"/>
                <a:gd name="connsiteX106-13385" fmla="*/ 232 w 437"/>
                <a:gd name="connsiteY106-13386" fmla="*/ 706 h 759"/>
                <a:gd name="connsiteX107-13387" fmla="*/ 222 w 437"/>
                <a:gd name="connsiteY107-13388" fmla="*/ 696 h 759"/>
                <a:gd name="connsiteX108-13389" fmla="*/ 206 w 437"/>
                <a:gd name="connsiteY108-13390" fmla="*/ 685 h 759"/>
                <a:gd name="connsiteX109-13391" fmla="*/ 174 w 437"/>
                <a:gd name="connsiteY109-13392" fmla="*/ 659 h 759"/>
                <a:gd name="connsiteX110-13393" fmla="*/ 148 w 437"/>
                <a:gd name="connsiteY110-13394" fmla="*/ 632 h 759"/>
                <a:gd name="connsiteX111-13395" fmla="*/ 137 w 437"/>
                <a:gd name="connsiteY111-13396" fmla="*/ 622 h 759"/>
                <a:gd name="connsiteX112-13397" fmla="*/ 127 w 437"/>
                <a:gd name="connsiteY112-13398" fmla="*/ 606 h 759"/>
                <a:gd name="connsiteX113-13399" fmla="*/ 116 w 437"/>
                <a:gd name="connsiteY113-13400" fmla="*/ 590 h 759"/>
                <a:gd name="connsiteX114-13401" fmla="*/ 106 w 437"/>
                <a:gd name="connsiteY114-13402" fmla="*/ 574 h 759"/>
                <a:gd name="connsiteX115-13403" fmla="*/ 100 w 437"/>
                <a:gd name="connsiteY115-13404" fmla="*/ 559 h 759"/>
                <a:gd name="connsiteX116-13405" fmla="*/ 90 w 437"/>
                <a:gd name="connsiteY116-13406" fmla="*/ 543 h 759"/>
                <a:gd name="connsiteX117-13407" fmla="*/ 85 w 437"/>
                <a:gd name="connsiteY117-13408" fmla="*/ 527 h 759"/>
                <a:gd name="connsiteX118-13409" fmla="*/ 74 w 437"/>
                <a:gd name="connsiteY118-13410" fmla="*/ 511 h 759"/>
                <a:gd name="connsiteX119-13411" fmla="*/ 69 w 437"/>
                <a:gd name="connsiteY119-13412" fmla="*/ 501 h 759"/>
                <a:gd name="connsiteX120-13413" fmla="*/ 69 w 437"/>
                <a:gd name="connsiteY120-13414" fmla="*/ 485 h 759"/>
                <a:gd name="connsiteX121-13415" fmla="*/ 64 w 437"/>
                <a:gd name="connsiteY121-13416" fmla="*/ 469 h 759"/>
                <a:gd name="connsiteX122-13417" fmla="*/ 64 w 437"/>
                <a:gd name="connsiteY122-13418" fmla="*/ 453 h 759"/>
                <a:gd name="connsiteX123-13419" fmla="*/ 58 w 437"/>
                <a:gd name="connsiteY123-13420" fmla="*/ 422 h 759"/>
                <a:gd name="connsiteX124-13421" fmla="*/ 53 w 437"/>
                <a:gd name="connsiteY124-13422" fmla="*/ 385 h 759"/>
                <a:gd name="connsiteX125-13423" fmla="*/ 53 w 437"/>
                <a:gd name="connsiteY125-13424" fmla="*/ 353 h 759"/>
                <a:gd name="connsiteX126-13425" fmla="*/ 53 w 437"/>
                <a:gd name="connsiteY126-13426" fmla="*/ 316 h 759"/>
                <a:gd name="connsiteX127-13427" fmla="*/ 53 w 437"/>
                <a:gd name="connsiteY127-13428" fmla="*/ 279 h 759"/>
                <a:gd name="connsiteX128-13429" fmla="*/ 53 w 437"/>
                <a:gd name="connsiteY128-13430" fmla="*/ 243 h 759"/>
                <a:gd name="connsiteX129-13431" fmla="*/ 58 w 437"/>
                <a:gd name="connsiteY129-13432" fmla="*/ 200 h 759"/>
                <a:gd name="connsiteX130-13433" fmla="*/ 64 w 437"/>
                <a:gd name="connsiteY130-13434" fmla="*/ 158 h 759"/>
                <a:gd name="connsiteX131-13435" fmla="*/ 64 w 437"/>
                <a:gd name="connsiteY131-13436" fmla="*/ 142 h 759"/>
                <a:gd name="connsiteX132-13437" fmla="*/ 64 w 437"/>
                <a:gd name="connsiteY132-13438" fmla="*/ 127 h 759"/>
                <a:gd name="connsiteX133-13439" fmla="*/ 64 w 437"/>
                <a:gd name="connsiteY133-13440" fmla="*/ 111 h 759"/>
                <a:gd name="connsiteX134-13441" fmla="*/ 69 w 437"/>
                <a:gd name="connsiteY134-13442" fmla="*/ 100 h 759"/>
                <a:gd name="connsiteX135-13443" fmla="*/ 69 w 437"/>
                <a:gd name="connsiteY135-13444" fmla="*/ 90 h 759"/>
                <a:gd name="connsiteX136-13445" fmla="*/ 69 w 437"/>
                <a:gd name="connsiteY136-13446" fmla="*/ 85 h 759"/>
                <a:gd name="connsiteX137-13447" fmla="*/ 69 w 437"/>
                <a:gd name="connsiteY137-13448" fmla="*/ 79 h 759"/>
                <a:gd name="connsiteX138-13449" fmla="*/ 64 w 437"/>
                <a:gd name="connsiteY138-13450" fmla="*/ 74 h 759"/>
                <a:gd name="connsiteX139-13451" fmla="*/ 64 w 437"/>
                <a:gd name="connsiteY139-13452" fmla="*/ 74 h 759"/>
                <a:gd name="connsiteX140-13453" fmla="*/ 58 w 437"/>
                <a:gd name="connsiteY140-13454" fmla="*/ 74 h 759"/>
                <a:gd name="connsiteX141-13455" fmla="*/ 53 w 437"/>
                <a:gd name="connsiteY141-13456" fmla="*/ 74 h 759"/>
                <a:gd name="connsiteX142-13457" fmla="*/ 42 w 437"/>
                <a:gd name="connsiteY142-13458" fmla="*/ 79 h 759"/>
                <a:gd name="connsiteX143-13459" fmla="*/ 32 w 437"/>
                <a:gd name="connsiteY143-13460" fmla="*/ 79 h 759"/>
                <a:gd name="connsiteX144-13461" fmla="*/ 16 w 437"/>
                <a:gd name="connsiteY144-13462" fmla="*/ 85 h 759"/>
                <a:gd name="connsiteX145-13463" fmla="*/ 0 w 437"/>
                <a:gd name="connsiteY145-13464" fmla="*/ 48 h 759"/>
                <a:gd name="connsiteX146-13465" fmla="*/ 16 w 437"/>
                <a:gd name="connsiteY146-13466" fmla="*/ 42 h 759"/>
                <a:gd name="connsiteX147-13467" fmla="*/ 32 w 437"/>
                <a:gd name="connsiteY147-13468" fmla="*/ 37 h 759"/>
                <a:gd name="connsiteX148-13469" fmla="*/ 42 w 437"/>
                <a:gd name="connsiteY148-13470" fmla="*/ 37 h 759"/>
                <a:gd name="connsiteX149-13471" fmla="*/ 53 w 437"/>
                <a:gd name="connsiteY149-13472" fmla="*/ 32 h 759"/>
                <a:gd name="connsiteX150-13473" fmla="*/ 58 w 437"/>
                <a:gd name="connsiteY150-13474" fmla="*/ 27 h 759"/>
                <a:gd name="connsiteX151-13475" fmla="*/ 64 w 437"/>
                <a:gd name="connsiteY151-13476" fmla="*/ 21 h 759"/>
                <a:gd name="connsiteX152-13477" fmla="*/ 69 w 437"/>
                <a:gd name="connsiteY152-13478" fmla="*/ 16 h 759"/>
                <a:gd name="connsiteX153-13479" fmla="*/ 74 w 437"/>
                <a:gd name="connsiteY153-13480" fmla="*/ 11 h 759"/>
                <a:gd name="connsiteX154-13481" fmla="*/ 79 w 437"/>
                <a:gd name="connsiteY154-13482" fmla="*/ 6 h 759"/>
                <a:gd name="connsiteX155-13483" fmla="*/ 85 w 437"/>
                <a:gd name="connsiteY155-13484" fmla="*/ 0 h 759"/>
                <a:gd name="connsiteX156-13485" fmla="*/ 90 w 437"/>
                <a:gd name="connsiteY156-13486" fmla="*/ 0 h 759"/>
                <a:gd name="connsiteX157-13487" fmla="*/ 95 w 437"/>
                <a:gd name="connsiteY157-13488" fmla="*/ 0 h 759"/>
                <a:gd name="connsiteX158-13489" fmla="*/ 95 w 437"/>
                <a:gd name="connsiteY158-13490" fmla="*/ 0 h 759"/>
                <a:gd name="connsiteX0-13491" fmla="*/ 98 w 440"/>
                <a:gd name="connsiteY0-13492" fmla="*/ 0 h 759"/>
                <a:gd name="connsiteX1-13493" fmla="*/ 109 w 440"/>
                <a:gd name="connsiteY1-13494" fmla="*/ 0 h 759"/>
                <a:gd name="connsiteX2-13495" fmla="*/ 119 w 440"/>
                <a:gd name="connsiteY2-13496" fmla="*/ 6 h 759"/>
                <a:gd name="connsiteX3-13497" fmla="*/ 130 w 440"/>
                <a:gd name="connsiteY3-13498" fmla="*/ 11 h 759"/>
                <a:gd name="connsiteX4-13499" fmla="*/ 146 w 440"/>
                <a:gd name="connsiteY4-13500" fmla="*/ 21 h 759"/>
                <a:gd name="connsiteX5-13501" fmla="*/ 156 w 440"/>
                <a:gd name="connsiteY5-13502" fmla="*/ 32 h 759"/>
                <a:gd name="connsiteX6-13503" fmla="*/ 167 w 440"/>
                <a:gd name="connsiteY6-13504" fmla="*/ 37 h 759"/>
                <a:gd name="connsiteX7-13505" fmla="*/ 167 w 440"/>
                <a:gd name="connsiteY7-13506" fmla="*/ 42 h 759"/>
                <a:gd name="connsiteX8-13507" fmla="*/ 172 w 440"/>
                <a:gd name="connsiteY8-13508" fmla="*/ 42 h 759"/>
                <a:gd name="connsiteX9-13509" fmla="*/ 172 w 440"/>
                <a:gd name="connsiteY9-13510" fmla="*/ 48 h 759"/>
                <a:gd name="connsiteX10-13511" fmla="*/ 172 w 440"/>
                <a:gd name="connsiteY10-13512" fmla="*/ 48 h 759"/>
                <a:gd name="connsiteX11-13513" fmla="*/ 172 w 440"/>
                <a:gd name="connsiteY11-13514" fmla="*/ 53 h 759"/>
                <a:gd name="connsiteX12-13515" fmla="*/ 167 w 440"/>
                <a:gd name="connsiteY12-13516" fmla="*/ 58 h 759"/>
                <a:gd name="connsiteX13-13517" fmla="*/ 161 w 440"/>
                <a:gd name="connsiteY13-13518" fmla="*/ 63 h 759"/>
                <a:gd name="connsiteX14-13519" fmla="*/ 151 w 440"/>
                <a:gd name="connsiteY14-13520" fmla="*/ 69 h 759"/>
                <a:gd name="connsiteX15-13521" fmla="*/ 146 w 440"/>
                <a:gd name="connsiteY15-13522" fmla="*/ 74 h 759"/>
                <a:gd name="connsiteX16-13523" fmla="*/ 140 w 440"/>
                <a:gd name="connsiteY16-13524" fmla="*/ 79 h 759"/>
                <a:gd name="connsiteX17-13525" fmla="*/ 140 w 440"/>
                <a:gd name="connsiteY17-13526" fmla="*/ 90 h 759"/>
                <a:gd name="connsiteX18-13527" fmla="*/ 135 w 440"/>
                <a:gd name="connsiteY18-13528" fmla="*/ 100 h 759"/>
                <a:gd name="connsiteX19-13529" fmla="*/ 130 w 440"/>
                <a:gd name="connsiteY19-13530" fmla="*/ 116 h 759"/>
                <a:gd name="connsiteX20-13531" fmla="*/ 124 w 440"/>
                <a:gd name="connsiteY20-13532" fmla="*/ 137 h 759"/>
                <a:gd name="connsiteX21-13533" fmla="*/ 119 w 440"/>
                <a:gd name="connsiteY21-13534" fmla="*/ 158 h 759"/>
                <a:gd name="connsiteX22-13535" fmla="*/ 119 w 440"/>
                <a:gd name="connsiteY22-13536" fmla="*/ 179 h 759"/>
                <a:gd name="connsiteX23-13537" fmla="*/ 114 w 440"/>
                <a:gd name="connsiteY23-13538" fmla="*/ 206 h 759"/>
                <a:gd name="connsiteX24-13539" fmla="*/ 109 w 440"/>
                <a:gd name="connsiteY24-13540" fmla="*/ 227 h 759"/>
                <a:gd name="connsiteX25-13541" fmla="*/ 109 w 440"/>
                <a:gd name="connsiteY25-13542" fmla="*/ 248 h 759"/>
                <a:gd name="connsiteX26-13543" fmla="*/ 103 w 440"/>
                <a:gd name="connsiteY26-13544" fmla="*/ 264 h 759"/>
                <a:gd name="connsiteX27-13545" fmla="*/ 103 w 440"/>
                <a:gd name="connsiteY27-13546" fmla="*/ 285 h 759"/>
                <a:gd name="connsiteX28-13547" fmla="*/ 98 w 440"/>
                <a:gd name="connsiteY28-13548" fmla="*/ 300 h 759"/>
                <a:gd name="connsiteX29-13549" fmla="*/ 98 w 440"/>
                <a:gd name="connsiteY29-13550" fmla="*/ 311 h 759"/>
                <a:gd name="connsiteX30-13551" fmla="*/ 98 w 440"/>
                <a:gd name="connsiteY30-13552" fmla="*/ 322 h 759"/>
                <a:gd name="connsiteX31-13553" fmla="*/ 98 w 440"/>
                <a:gd name="connsiteY31-13554" fmla="*/ 343 h 759"/>
                <a:gd name="connsiteX32-13555" fmla="*/ 103 w 440"/>
                <a:gd name="connsiteY32-13556" fmla="*/ 369 h 759"/>
                <a:gd name="connsiteX33-13557" fmla="*/ 109 w 440"/>
                <a:gd name="connsiteY33-13558" fmla="*/ 411 h 759"/>
                <a:gd name="connsiteX34-13559" fmla="*/ 109 w 440"/>
                <a:gd name="connsiteY34-13560" fmla="*/ 437 h 759"/>
                <a:gd name="connsiteX35-13561" fmla="*/ 114 w 440"/>
                <a:gd name="connsiteY35-13562" fmla="*/ 464 h 759"/>
                <a:gd name="connsiteX36-13563" fmla="*/ 124 w 440"/>
                <a:gd name="connsiteY36-13564" fmla="*/ 490 h 759"/>
                <a:gd name="connsiteX37-13565" fmla="*/ 130 w 440"/>
                <a:gd name="connsiteY37-13566" fmla="*/ 506 h 759"/>
                <a:gd name="connsiteX38-13567" fmla="*/ 135 w 440"/>
                <a:gd name="connsiteY38-13568" fmla="*/ 516 h 759"/>
                <a:gd name="connsiteX39-13569" fmla="*/ 151 w 440"/>
                <a:gd name="connsiteY39-13570" fmla="*/ 543 h 759"/>
                <a:gd name="connsiteX40-13571" fmla="*/ 167 w 440"/>
                <a:gd name="connsiteY40-13572" fmla="*/ 564 h 759"/>
                <a:gd name="connsiteX41-13573" fmla="*/ 182 w 440"/>
                <a:gd name="connsiteY41-13574" fmla="*/ 585 h 759"/>
                <a:gd name="connsiteX42-13575" fmla="*/ 193 w 440"/>
                <a:gd name="connsiteY42-13576" fmla="*/ 595 h 759"/>
                <a:gd name="connsiteX43-13577" fmla="*/ 203 w 440"/>
                <a:gd name="connsiteY43-13578" fmla="*/ 601 h 759"/>
                <a:gd name="connsiteX44-13579" fmla="*/ 225 w 440"/>
                <a:gd name="connsiteY44-13580" fmla="*/ 622 h 759"/>
                <a:gd name="connsiteX45-13581" fmla="*/ 246 w 440"/>
                <a:gd name="connsiteY45-13582" fmla="*/ 632 h 759"/>
                <a:gd name="connsiteX46-13583" fmla="*/ 267 w 440"/>
                <a:gd name="connsiteY46-13584" fmla="*/ 648 h 759"/>
                <a:gd name="connsiteX47-13585" fmla="*/ 293 w 440"/>
                <a:gd name="connsiteY47-13586" fmla="*/ 659 h 759"/>
                <a:gd name="connsiteX48-13587" fmla="*/ 304 w 440"/>
                <a:gd name="connsiteY48-13588" fmla="*/ 664 h 759"/>
                <a:gd name="connsiteX49-13589" fmla="*/ 314 w 440"/>
                <a:gd name="connsiteY49-13590" fmla="*/ 669 h 759"/>
                <a:gd name="connsiteX50-13591" fmla="*/ 325 w 440"/>
                <a:gd name="connsiteY50-13592" fmla="*/ 669 h 759"/>
                <a:gd name="connsiteX51-13593" fmla="*/ 335 w 440"/>
                <a:gd name="connsiteY51-13594" fmla="*/ 674 h 759"/>
                <a:gd name="connsiteX52-13595" fmla="*/ 340 w 440"/>
                <a:gd name="connsiteY52-13596" fmla="*/ 674 h 759"/>
                <a:gd name="connsiteX53-13597" fmla="*/ 346 w 440"/>
                <a:gd name="connsiteY53-13598" fmla="*/ 674 h 759"/>
                <a:gd name="connsiteX54-13599" fmla="*/ 356 w 440"/>
                <a:gd name="connsiteY54-13600" fmla="*/ 674 h 759"/>
                <a:gd name="connsiteX55-13601" fmla="*/ 361 w 440"/>
                <a:gd name="connsiteY55-13602" fmla="*/ 669 h 759"/>
                <a:gd name="connsiteX56-13603" fmla="*/ 361 w 440"/>
                <a:gd name="connsiteY56-13604" fmla="*/ 664 h 759"/>
                <a:gd name="connsiteX57-13605" fmla="*/ 367 w 440"/>
                <a:gd name="connsiteY57-13606" fmla="*/ 659 h 759"/>
                <a:gd name="connsiteX58-13607" fmla="*/ 372 w 440"/>
                <a:gd name="connsiteY58-13608" fmla="*/ 653 h 759"/>
                <a:gd name="connsiteX59-13609" fmla="*/ 372 w 440"/>
                <a:gd name="connsiteY59-13610" fmla="*/ 643 h 759"/>
                <a:gd name="connsiteX60-13611" fmla="*/ 377 w 440"/>
                <a:gd name="connsiteY60-13612" fmla="*/ 627 h 759"/>
                <a:gd name="connsiteX61-13613" fmla="*/ 383 w 440"/>
                <a:gd name="connsiteY61-13614" fmla="*/ 611 h 759"/>
                <a:gd name="connsiteX62-13615" fmla="*/ 388 w 440"/>
                <a:gd name="connsiteY62-13616" fmla="*/ 595 h 759"/>
                <a:gd name="connsiteX63-13617" fmla="*/ 388 w 440"/>
                <a:gd name="connsiteY63-13618" fmla="*/ 580 h 759"/>
                <a:gd name="connsiteX64-13619" fmla="*/ 393 w 440"/>
                <a:gd name="connsiteY64-13620" fmla="*/ 564 h 759"/>
                <a:gd name="connsiteX65-13621" fmla="*/ 398 w 440"/>
                <a:gd name="connsiteY65-13622" fmla="*/ 553 h 759"/>
                <a:gd name="connsiteX66-13623" fmla="*/ 404 w 440"/>
                <a:gd name="connsiteY66-13624" fmla="*/ 543 h 759"/>
                <a:gd name="connsiteX67-13625" fmla="*/ 404 w 440"/>
                <a:gd name="connsiteY67-13626" fmla="*/ 538 h 759"/>
                <a:gd name="connsiteX68-13627" fmla="*/ 409 w 440"/>
                <a:gd name="connsiteY68-13628" fmla="*/ 527 h 759"/>
                <a:gd name="connsiteX69-13629" fmla="*/ 409 w 440"/>
                <a:gd name="connsiteY69-13630" fmla="*/ 527 h 759"/>
                <a:gd name="connsiteX70-13631" fmla="*/ 414 w 440"/>
                <a:gd name="connsiteY70-13632" fmla="*/ 527 h 759"/>
                <a:gd name="connsiteX71-13633" fmla="*/ 414 w 440"/>
                <a:gd name="connsiteY71-13634" fmla="*/ 527 h 759"/>
                <a:gd name="connsiteX72-13635" fmla="*/ 414 w 440"/>
                <a:gd name="connsiteY72-13636" fmla="*/ 532 h 759"/>
                <a:gd name="connsiteX73-13637" fmla="*/ 414 w 440"/>
                <a:gd name="connsiteY73-13638" fmla="*/ 538 h 759"/>
                <a:gd name="connsiteX74-13639" fmla="*/ 419 w 440"/>
                <a:gd name="connsiteY74-13640" fmla="*/ 543 h 759"/>
                <a:gd name="connsiteX75-13641" fmla="*/ 419 w 440"/>
                <a:gd name="connsiteY75-13642" fmla="*/ 559 h 759"/>
                <a:gd name="connsiteX76-13643" fmla="*/ 419 w 440"/>
                <a:gd name="connsiteY76-13644" fmla="*/ 569 h 759"/>
                <a:gd name="connsiteX77-13645" fmla="*/ 419 w 440"/>
                <a:gd name="connsiteY77-13646" fmla="*/ 585 h 759"/>
                <a:gd name="connsiteX78-13647" fmla="*/ 419 w 440"/>
                <a:gd name="connsiteY78-13648" fmla="*/ 601 h 759"/>
                <a:gd name="connsiteX79-13649" fmla="*/ 419 w 440"/>
                <a:gd name="connsiteY79-13650" fmla="*/ 622 h 759"/>
                <a:gd name="connsiteX80-13651" fmla="*/ 419 w 440"/>
                <a:gd name="connsiteY80-13652" fmla="*/ 638 h 759"/>
                <a:gd name="connsiteX81-13653" fmla="*/ 419 w 440"/>
                <a:gd name="connsiteY81-13654" fmla="*/ 653 h 759"/>
                <a:gd name="connsiteX82-13655" fmla="*/ 425 w 440"/>
                <a:gd name="connsiteY82-13656" fmla="*/ 669 h 759"/>
                <a:gd name="connsiteX83-13657" fmla="*/ 425 w 440"/>
                <a:gd name="connsiteY83-13658" fmla="*/ 685 h 759"/>
                <a:gd name="connsiteX84-13659" fmla="*/ 430 w 440"/>
                <a:gd name="connsiteY84-13660" fmla="*/ 696 h 759"/>
                <a:gd name="connsiteX85-13661" fmla="*/ 430 w 440"/>
                <a:gd name="connsiteY85-13662" fmla="*/ 706 h 759"/>
                <a:gd name="connsiteX86-13663" fmla="*/ 435 w 440"/>
                <a:gd name="connsiteY86-13664" fmla="*/ 717 h 759"/>
                <a:gd name="connsiteX87-13665" fmla="*/ 435 w 440"/>
                <a:gd name="connsiteY87-13666" fmla="*/ 722 h 759"/>
                <a:gd name="connsiteX88-13667" fmla="*/ 440 w 440"/>
                <a:gd name="connsiteY88-13668" fmla="*/ 732 h 759"/>
                <a:gd name="connsiteX89-13669" fmla="*/ 440 w 440"/>
                <a:gd name="connsiteY89-13670" fmla="*/ 738 h 759"/>
                <a:gd name="connsiteX90-13671" fmla="*/ 440 w 440"/>
                <a:gd name="connsiteY90-13672" fmla="*/ 743 h 759"/>
                <a:gd name="connsiteX91-13673" fmla="*/ 440 w 440"/>
                <a:gd name="connsiteY91-13674" fmla="*/ 748 h 759"/>
                <a:gd name="connsiteX92-13675" fmla="*/ 435 w 440"/>
                <a:gd name="connsiteY92-13676" fmla="*/ 753 h 759"/>
                <a:gd name="connsiteX93-13677" fmla="*/ 430 w 440"/>
                <a:gd name="connsiteY93-13678" fmla="*/ 759 h 759"/>
                <a:gd name="connsiteX94-13679" fmla="*/ 419 w 440"/>
                <a:gd name="connsiteY94-13680" fmla="*/ 759 h 759"/>
                <a:gd name="connsiteX95-13681" fmla="*/ 409 w 440"/>
                <a:gd name="connsiteY95-13682" fmla="*/ 759 h 759"/>
                <a:gd name="connsiteX96-13683" fmla="*/ 393 w 440"/>
                <a:gd name="connsiteY96-13684" fmla="*/ 759 h 759"/>
                <a:gd name="connsiteX97-13685" fmla="*/ 377 w 440"/>
                <a:gd name="connsiteY97-13686" fmla="*/ 753 h 759"/>
                <a:gd name="connsiteX98-13687" fmla="*/ 356 w 440"/>
                <a:gd name="connsiteY98-13688" fmla="*/ 753 h 759"/>
                <a:gd name="connsiteX99-13689" fmla="*/ 335 w 440"/>
                <a:gd name="connsiteY99-13690" fmla="*/ 748 h 759"/>
                <a:gd name="connsiteX100-13691" fmla="*/ 314 w 440"/>
                <a:gd name="connsiteY100-13692" fmla="*/ 743 h 759"/>
                <a:gd name="connsiteX101-13693" fmla="*/ 304 w 440"/>
                <a:gd name="connsiteY101-13694" fmla="*/ 738 h 759"/>
                <a:gd name="connsiteX102-13695" fmla="*/ 293 w 440"/>
                <a:gd name="connsiteY102-13696" fmla="*/ 732 h 759"/>
                <a:gd name="connsiteX103-13697" fmla="*/ 277 w 440"/>
                <a:gd name="connsiteY103-13698" fmla="*/ 727 h 759"/>
                <a:gd name="connsiteX104-13699" fmla="*/ 267 w 440"/>
                <a:gd name="connsiteY104-13700" fmla="*/ 722 h 759"/>
                <a:gd name="connsiteX105-13701" fmla="*/ 251 w 440"/>
                <a:gd name="connsiteY105-13702" fmla="*/ 717 h 759"/>
                <a:gd name="connsiteX106-13703" fmla="*/ 235 w 440"/>
                <a:gd name="connsiteY106-13704" fmla="*/ 706 h 759"/>
                <a:gd name="connsiteX107-13705" fmla="*/ 225 w 440"/>
                <a:gd name="connsiteY107-13706" fmla="*/ 696 h 759"/>
                <a:gd name="connsiteX108-13707" fmla="*/ 209 w 440"/>
                <a:gd name="connsiteY108-13708" fmla="*/ 685 h 759"/>
                <a:gd name="connsiteX109-13709" fmla="*/ 177 w 440"/>
                <a:gd name="connsiteY109-13710" fmla="*/ 659 h 759"/>
                <a:gd name="connsiteX110-13711" fmla="*/ 151 w 440"/>
                <a:gd name="connsiteY110-13712" fmla="*/ 632 h 759"/>
                <a:gd name="connsiteX111-13713" fmla="*/ 140 w 440"/>
                <a:gd name="connsiteY111-13714" fmla="*/ 622 h 759"/>
                <a:gd name="connsiteX112-13715" fmla="*/ 130 w 440"/>
                <a:gd name="connsiteY112-13716" fmla="*/ 606 h 759"/>
                <a:gd name="connsiteX113-13717" fmla="*/ 119 w 440"/>
                <a:gd name="connsiteY113-13718" fmla="*/ 590 h 759"/>
                <a:gd name="connsiteX114-13719" fmla="*/ 109 w 440"/>
                <a:gd name="connsiteY114-13720" fmla="*/ 574 h 759"/>
                <a:gd name="connsiteX115-13721" fmla="*/ 103 w 440"/>
                <a:gd name="connsiteY115-13722" fmla="*/ 559 h 759"/>
                <a:gd name="connsiteX116-13723" fmla="*/ 93 w 440"/>
                <a:gd name="connsiteY116-13724" fmla="*/ 543 h 759"/>
                <a:gd name="connsiteX117-13725" fmla="*/ 88 w 440"/>
                <a:gd name="connsiteY117-13726" fmla="*/ 527 h 759"/>
                <a:gd name="connsiteX118-13727" fmla="*/ 77 w 440"/>
                <a:gd name="connsiteY118-13728" fmla="*/ 511 h 759"/>
                <a:gd name="connsiteX119-13729" fmla="*/ 72 w 440"/>
                <a:gd name="connsiteY119-13730" fmla="*/ 501 h 759"/>
                <a:gd name="connsiteX120-13731" fmla="*/ 72 w 440"/>
                <a:gd name="connsiteY120-13732" fmla="*/ 485 h 759"/>
                <a:gd name="connsiteX121-13733" fmla="*/ 67 w 440"/>
                <a:gd name="connsiteY121-13734" fmla="*/ 469 h 759"/>
                <a:gd name="connsiteX122-13735" fmla="*/ 67 w 440"/>
                <a:gd name="connsiteY122-13736" fmla="*/ 453 h 759"/>
                <a:gd name="connsiteX123-13737" fmla="*/ 61 w 440"/>
                <a:gd name="connsiteY123-13738" fmla="*/ 422 h 759"/>
                <a:gd name="connsiteX124-13739" fmla="*/ 56 w 440"/>
                <a:gd name="connsiteY124-13740" fmla="*/ 385 h 759"/>
                <a:gd name="connsiteX125-13741" fmla="*/ 56 w 440"/>
                <a:gd name="connsiteY125-13742" fmla="*/ 353 h 759"/>
                <a:gd name="connsiteX126-13743" fmla="*/ 56 w 440"/>
                <a:gd name="connsiteY126-13744" fmla="*/ 316 h 759"/>
                <a:gd name="connsiteX127-13745" fmla="*/ 56 w 440"/>
                <a:gd name="connsiteY127-13746" fmla="*/ 279 h 759"/>
                <a:gd name="connsiteX128-13747" fmla="*/ 56 w 440"/>
                <a:gd name="connsiteY128-13748" fmla="*/ 243 h 759"/>
                <a:gd name="connsiteX129-13749" fmla="*/ 61 w 440"/>
                <a:gd name="connsiteY129-13750" fmla="*/ 200 h 759"/>
                <a:gd name="connsiteX130-13751" fmla="*/ 67 w 440"/>
                <a:gd name="connsiteY130-13752" fmla="*/ 158 h 759"/>
                <a:gd name="connsiteX131-13753" fmla="*/ 67 w 440"/>
                <a:gd name="connsiteY131-13754" fmla="*/ 142 h 759"/>
                <a:gd name="connsiteX132-13755" fmla="*/ 67 w 440"/>
                <a:gd name="connsiteY132-13756" fmla="*/ 127 h 759"/>
                <a:gd name="connsiteX133-13757" fmla="*/ 67 w 440"/>
                <a:gd name="connsiteY133-13758" fmla="*/ 111 h 759"/>
                <a:gd name="connsiteX134-13759" fmla="*/ 72 w 440"/>
                <a:gd name="connsiteY134-13760" fmla="*/ 100 h 759"/>
                <a:gd name="connsiteX135-13761" fmla="*/ 72 w 440"/>
                <a:gd name="connsiteY135-13762" fmla="*/ 90 h 759"/>
                <a:gd name="connsiteX136-13763" fmla="*/ 72 w 440"/>
                <a:gd name="connsiteY136-13764" fmla="*/ 85 h 759"/>
                <a:gd name="connsiteX137-13765" fmla="*/ 72 w 440"/>
                <a:gd name="connsiteY137-13766" fmla="*/ 79 h 759"/>
                <a:gd name="connsiteX138-13767" fmla="*/ 67 w 440"/>
                <a:gd name="connsiteY138-13768" fmla="*/ 74 h 759"/>
                <a:gd name="connsiteX139-13769" fmla="*/ 67 w 440"/>
                <a:gd name="connsiteY139-13770" fmla="*/ 74 h 759"/>
                <a:gd name="connsiteX140-13771" fmla="*/ 61 w 440"/>
                <a:gd name="connsiteY140-13772" fmla="*/ 74 h 759"/>
                <a:gd name="connsiteX141-13773" fmla="*/ 56 w 440"/>
                <a:gd name="connsiteY141-13774" fmla="*/ 74 h 759"/>
                <a:gd name="connsiteX142-13775" fmla="*/ 45 w 440"/>
                <a:gd name="connsiteY142-13776" fmla="*/ 79 h 759"/>
                <a:gd name="connsiteX143-13777" fmla="*/ 35 w 440"/>
                <a:gd name="connsiteY143-13778" fmla="*/ 79 h 759"/>
                <a:gd name="connsiteX144-13779" fmla="*/ 3 w 440"/>
                <a:gd name="connsiteY144-13780" fmla="*/ 48 h 759"/>
                <a:gd name="connsiteX145-13781" fmla="*/ 19 w 440"/>
                <a:gd name="connsiteY145-13782" fmla="*/ 42 h 759"/>
                <a:gd name="connsiteX146-13783" fmla="*/ 35 w 440"/>
                <a:gd name="connsiteY146-13784" fmla="*/ 37 h 759"/>
                <a:gd name="connsiteX147-13785" fmla="*/ 45 w 440"/>
                <a:gd name="connsiteY147-13786" fmla="*/ 37 h 759"/>
                <a:gd name="connsiteX148-13787" fmla="*/ 56 w 440"/>
                <a:gd name="connsiteY148-13788" fmla="*/ 32 h 759"/>
                <a:gd name="connsiteX149-13789" fmla="*/ 61 w 440"/>
                <a:gd name="connsiteY149-13790" fmla="*/ 27 h 759"/>
                <a:gd name="connsiteX150-13791" fmla="*/ 67 w 440"/>
                <a:gd name="connsiteY150-13792" fmla="*/ 21 h 759"/>
                <a:gd name="connsiteX151-13793" fmla="*/ 72 w 440"/>
                <a:gd name="connsiteY151-13794" fmla="*/ 16 h 759"/>
                <a:gd name="connsiteX152-13795" fmla="*/ 77 w 440"/>
                <a:gd name="connsiteY152-13796" fmla="*/ 11 h 759"/>
                <a:gd name="connsiteX153-13797" fmla="*/ 82 w 440"/>
                <a:gd name="connsiteY153-13798" fmla="*/ 6 h 759"/>
                <a:gd name="connsiteX154-13799" fmla="*/ 88 w 440"/>
                <a:gd name="connsiteY154-13800" fmla="*/ 0 h 759"/>
                <a:gd name="connsiteX155-13801" fmla="*/ 93 w 440"/>
                <a:gd name="connsiteY155-13802" fmla="*/ 0 h 759"/>
                <a:gd name="connsiteX156-13803" fmla="*/ 98 w 440"/>
                <a:gd name="connsiteY156-13804" fmla="*/ 0 h 759"/>
                <a:gd name="connsiteX157-13805" fmla="*/ 98 w 440"/>
                <a:gd name="connsiteY157-13806" fmla="*/ 0 h 759"/>
                <a:gd name="connsiteX0-13807" fmla="*/ 98 w 440"/>
                <a:gd name="connsiteY0-13808" fmla="*/ 0 h 759"/>
                <a:gd name="connsiteX1-13809" fmla="*/ 109 w 440"/>
                <a:gd name="connsiteY1-13810" fmla="*/ 0 h 759"/>
                <a:gd name="connsiteX2-13811" fmla="*/ 119 w 440"/>
                <a:gd name="connsiteY2-13812" fmla="*/ 6 h 759"/>
                <a:gd name="connsiteX3-13813" fmla="*/ 130 w 440"/>
                <a:gd name="connsiteY3-13814" fmla="*/ 11 h 759"/>
                <a:gd name="connsiteX4-13815" fmla="*/ 146 w 440"/>
                <a:gd name="connsiteY4-13816" fmla="*/ 21 h 759"/>
                <a:gd name="connsiteX5-13817" fmla="*/ 156 w 440"/>
                <a:gd name="connsiteY5-13818" fmla="*/ 32 h 759"/>
                <a:gd name="connsiteX6-13819" fmla="*/ 167 w 440"/>
                <a:gd name="connsiteY6-13820" fmla="*/ 37 h 759"/>
                <a:gd name="connsiteX7-13821" fmla="*/ 167 w 440"/>
                <a:gd name="connsiteY7-13822" fmla="*/ 42 h 759"/>
                <a:gd name="connsiteX8-13823" fmla="*/ 172 w 440"/>
                <a:gd name="connsiteY8-13824" fmla="*/ 42 h 759"/>
                <a:gd name="connsiteX9-13825" fmla="*/ 172 w 440"/>
                <a:gd name="connsiteY9-13826" fmla="*/ 48 h 759"/>
                <a:gd name="connsiteX10-13827" fmla="*/ 172 w 440"/>
                <a:gd name="connsiteY10-13828" fmla="*/ 48 h 759"/>
                <a:gd name="connsiteX11-13829" fmla="*/ 172 w 440"/>
                <a:gd name="connsiteY11-13830" fmla="*/ 53 h 759"/>
                <a:gd name="connsiteX12-13831" fmla="*/ 167 w 440"/>
                <a:gd name="connsiteY12-13832" fmla="*/ 58 h 759"/>
                <a:gd name="connsiteX13-13833" fmla="*/ 161 w 440"/>
                <a:gd name="connsiteY13-13834" fmla="*/ 63 h 759"/>
                <a:gd name="connsiteX14-13835" fmla="*/ 151 w 440"/>
                <a:gd name="connsiteY14-13836" fmla="*/ 69 h 759"/>
                <a:gd name="connsiteX15-13837" fmla="*/ 146 w 440"/>
                <a:gd name="connsiteY15-13838" fmla="*/ 74 h 759"/>
                <a:gd name="connsiteX16-13839" fmla="*/ 140 w 440"/>
                <a:gd name="connsiteY16-13840" fmla="*/ 79 h 759"/>
                <a:gd name="connsiteX17-13841" fmla="*/ 140 w 440"/>
                <a:gd name="connsiteY17-13842" fmla="*/ 90 h 759"/>
                <a:gd name="connsiteX18-13843" fmla="*/ 135 w 440"/>
                <a:gd name="connsiteY18-13844" fmla="*/ 100 h 759"/>
                <a:gd name="connsiteX19-13845" fmla="*/ 130 w 440"/>
                <a:gd name="connsiteY19-13846" fmla="*/ 116 h 759"/>
                <a:gd name="connsiteX20-13847" fmla="*/ 124 w 440"/>
                <a:gd name="connsiteY20-13848" fmla="*/ 137 h 759"/>
                <a:gd name="connsiteX21-13849" fmla="*/ 119 w 440"/>
                <a:gd name="connsiteY21-13850" fmla="*/ 158 h 759"/>
                <a:gd name="connsiteX22-13851" fmla="*/ 119 w 440"/>
                <a:gd name="connsiteY22-13852" fmla="*/ 179 h 759"/>
                <a:gd name="connsiteX23-13853" fmla="*/ 114 w 440"/>
                <a:gd name="connsiteY23-13854" fmla="*/ 206 h 759"/>
                <a:gd name="connsiteX24-13855" fmla="*/ 109 w 440"/>
                <a:gd name="connsiteY24-13856" fmla="*/ 227 h 759"/>
                <a:gd name="connsiteX25-13857" fmla="*/ 109 w 440"/>
                <a:gd name="connsiteY25-13858" fmla="*/ 248 h 759"/>
                <a:gd name="connsiteX26-13859" fmla="*/ 103 w 440"/>
                <a:gd name="connsiteY26-13860" fmla="*/ 264 h 759"/>
                <a:gd name="connsiteX27-13861" fmla="*/ 103 w 440"/>
                <a:gd name="connsiteY27-13862" fmla="*/ 285 h 759"/>
                <a:gd name="connsiteX28-13863" fmla="*/ 98 w 440"/>
                <a:gd name="connsiteY28-13864" fmla="*/ 300 h 759"/>
                <a:gd name="connsiteX29-13865" fmla="*/ 98 w 440"/>
                <a:gd name="connsiteY29-13866" fmla="*/ 311 h 759"/>
                <a:gd name="connsiteX30-13867" fmla="*/ 98 w 440"/>
                <a:gd name="connsiteY30-13868" fmla="*/ 322 h 759"/>
                <a:gd name="connsiteX31-13869" fmla="*/ 98 w 440"/>
                <a:gd name="connsiteY31-13870" fmla="*/ 343 h 759"/>
                <a:gd name="connsiteX32-13871" fmla="*/ 103 w 440"/>
                <a:gd name="connsiteY32-13872" fmla="*/ 369 h 759"/>
                <a:gd name="connsiteX33-13873" fmla="*/ 109 w 440"/>
                <a:gd name="connsiteY33-13874" fmla="*/ 411 h 759"/>
                <a:gd name="connsiteX34-13875" fmla="*/ 109 w 440"/>
                <a:gd name="connsiteY34-13876" fmla="*/ 437 h 759"/>
                <a:gd name="connsiteX35-13877" fmla="*/ 114 w 440"/>
                <a:gd name="connsiteY35-13878" fmla="*/ 464 h 759"/>
                <a:gd name="connsiteX36-13879" fmla="*/ 124 w 440"/>
                <a:gd name="connsiteY36-13880" fmla="*/ 490 h 759"/>
                <a:gd name="connsiteX37-13881" fmla="*/ 130 w 440"/>
                <a:gd name="connsiteY37-13882" fmla="*/ 506 h 759"/>
                <a:gd name="connsiteX38-13883" fmla="*/ 135 w 440"/>
                <a:gd name="connsiteY38-13884" fmla="*/ 516 h 759"/>
                <a:gd name="connsiteX39-13885" fmla="*/ 151 w 440"/>
                <a:gd name="connsiteY39-13886" fmla="*/ 543 h 759"/>
                <a:gd name="connsiteX40-13887" fmla="*/ 167 w 440"/>
                <a:gd name="connsiteY40-13888" fmla="*/ 564 h 759"/>
                <a:gd name="connsiteX41-13889" fmla="*/ 182 w 440"/>
                <a:gd name="connsiteY41-13890" fmla="*/ 585 h 759"/>
                <a:gd name="connsiteX42-13891" fmla="*/ 193 w 440"/>
                <a:gd name="connsiteY42-13892" fmla="*/ 595 h 759"/>
                <a:gd name="connsiteX43-13893" fmla="*/ 203 w 440"/>
                <a:gd name="connsiteY43-13894" fmla="*/ 601 h 759"/>
                <a:gd name="connsiteX44-13895" fmla="*/ 225 w 440"/>
                <a:gd name="connsiteY44-13896" fmla="*/ 622 h 759"/>
                <a:gd name="connsiteX45-13897" fmla="*/ 246 w 440"/>
                <a:gd name="connsiteY45-13898" fmla="*/ 632 h 759"/>
                <a:gd name="connsiteX46-13899" fmla="*/ 267 w 440"/>
                <a:gd name="connsiteY46-13900" fmla="*/ 648 h 759"/>
                <a:gd name="connsiteX47-13901" fmla="*/ 293 w 440"/>
                <a:gd name="connsiteY47-13902" fmla="*/ 659 h 759"/>
                <a:gd name="connsiteX48-13903" fmla="*/ 304 w 440"/>
                <a:gd name="connsiteY48-13904" fmla="*/ 664 h 759"/>
                <a:gd name="connsiteX49-13905" fmla="*/ 314 w 440"/>
                <a:gd name="connsiteY49-13906" fmla="*/ 669 h 759"/>
                <a:gd name="connsiteX50-13907" fmla="*/ 325 w 440"/>
                <a:gd name="connsiteY50-13908" fmla="*/ 669 h 759"/>
                <a:gd name="connsiteX51-13909" fmla="*/ 335 w 440"/>
                <a:gd name="connsiteY51-13910" fmla="*/ 674 h 759"/>
                <a:gd name="connsiteX52-13911" fmla="*/ 340 w 440"/>
                <a:gd name="connsiteY52-13912" fmla="*/ 674 h 759"/>
                <a:gd name="connsiteX53-13913" fmla="*/ 346 w 440"/>
                <a:gd name="connsiteY53-13914" fmla="*/ 674 h 759"/>
                <a:gd name="connsiteX54-13915" fmla="*/ 356 w 440"/>
                <a:gd name="connsiteY54-13916" fmla="*/ 674 h 759"/>
                <a:gd name="connsiteX55-13917" fmla="*/ 361 w 440"/>
                <a:gd name="connsiteY55-13918" fmla="*/ 669 h 759"/>
                <a:gd name="connsiteX56-13919" fmla="*/ 361 w 440"/>
                <a:gd name="connsiteY56-13920" fmla="*/ 664 h 759"/>
                <a:gd name="connsiteX57-13921" fmla="*/ 367 w 440"/>
                <a:gd name="connsiteY57-13922" fmla="*/ 659 h 759"/>
                <a:gd name="connsiteX58-13923" fmla="*/ 372 w 440"/>
                <a:gd name="connsiteY58-13924" fmla="*/ 653 h 759"/>
                <a:gd name="connsiteX59-13925" fmla="*/ 372 w 440"/>
                <a:gd name="connsiteY59-13926" fmla="*/ 643 h 759"/>
                <a:gd name="connsiteX60-13927" fmla="*/ 377 w 440"/>
                <a:gd name="connsiteY60-13928" fmla="*/ 627 h 759"/>
                <a:gd name="connsiteX61-13929" fmla="*/ 383 w 440"/>
                <a:gd name="connsiteY61-13930" fmla="*/ 611 h 759"/>
                <a:gd name="connsiteX62-13931" fmla="*/ 388 w 440"/>
                <a:gd name="connsiteY62-13932" fmla="*/ 595 h 759"/>
                <a:gd name="connsiteX63-13933" fmla="*/ 388 w 440"/>
                <a:gd name="connsiteY63-13934" fmla="*/ 580 h 759"/>
                <a:gd name="connsiteX64-13935" fmla="*/ 393 w 440"/>
                <a:gd name="connsiteY64-13936" fmla="*/ 564 h 759"/>
                <a:gd name="connsiteX65-13937" fmla="*/ 398 w 440"/>
                <a:gd name="connsiteY65-13938" fmla="*/ 553 h 759"/>
                <a:gd name="connsiteX66-13939" fmla="*/ 404 w 440"/>
                <a:gd name="connsiteY66-13940" fmla="*/ 543 h 759"/>
                <a:gd name="connsiteX67-13941" fmla="*/ 404 w 440"/>
                <a:gd name="connsiteY67-13942" fmla="*/ 538 h 759"/>
                <a:gd name="connsiteX68-13943" fmla="*/ 409 w 440"/>
                <a:gd name="connsiteY68-13944" fmla="*/ 527 h 759"/>
                <a:gd name="connsiteX69-13945" fmla="*/ 409 w 440"/>
                <a:gd name="connsiteY69-13946" fmla="*/ 527 h 759"/>
                <a:gd name="connsiteX70-13947" fmla="*/ 414 w 440"/>
                <a:gd name="connsiteY70-13948" fmla="*/ 527 h 759"/>
                <a:gd name="connsiteX71-13949" fmla="*/ 414 w 440"/>
                <a:gd name="connsiteY71-13950" fmla="*/ 527 h 759"/>
                <a:gd name="connsiteX72-13951" fmla="*/ 414 w 440"/>
                <a:gd name="connsiteY72-13952" fmla="*/ 532 h 759"/>
                <a:gd name="connsiteX73-13953" fmla="*/ 414 w 440"/>
                <a:gd name="connsiteY73-13954" fmla="*/ 538 h 759"/>
                <a:gd name="connsiteX74-13955" fmla="*/ 419 w 440"/>
                <a:gd name="connsiteY74-13956" fmla="*/ 543 h 759"/>
                <a:gd name="connsiteX75-13957" fmla="*/ 419 w 440"/>
                <a:gd name="connsiteY75-13958" fmla="*/ 559 h 759"/>
                <a:gd name="connsiteX76-13959" fmla="*/ 419 w 440"/>
                <a:gd name="connsiteY76-13960" fmla="*/ 569 h 759"/>
                <a:gd name="connsiteX77-13961" fmla="*/ 419 w 440"/>
                <a:gd name="connsiteY77-13962" fmla="*/ 585 h 759"/>
                <a:gd name="connsiteX78-13963" fmla="*/ 419 w 440"/>
                <a:gd name="connsiteY78-13964" fmla="*/ 601 h 759"/>
                <a:gd name="connsiteX79-13965" fmla="*/ 419 w 440"/>
                <a:gd name="connsiteY79-13966" fmla="*/ 622 h 759"/>
                <a:gd name="connsiteX80-13967" fmla="*/ 419 w 440"/>
                <a:gd name="connsiteY80-13968" fmla="*/ 638 h 759"/>
                <a:gd name="connsiteX81-13969" fmla="*/ 419 w 440"/>
                <a:gd name="connsiteY81-13970" fmla="*/ 653 h 759"/>
                <a:gd name="connsiteX82-13971" fmla="*/ 425 w 440"/>
                <a:gd name="connsiteY82-13972" fmla="*/ 669 h 759"/>
                <a:gd name="connsiteX83-13973" fmla="*/ 425 w 440"/>
                <a:gd name="connsiteY83-13974" fmla="*/ 685 h 759"/>
                <a:gd name="connsiteX84-13975" fmla="*/ 430 w 440"/>
                <a:gd name="connsiteY84-13976" fmla="*/ 696 h 759"/>
                <a:gd name="connsiteX85-13977" fmla="*/ 430 w 440"/>
                <a:gd name="connsiteY85-13978" fmla="*/ 706 h 759"/>
                <a:gd name="connsiteX86-13979" fmla="*/ 435 w 440"/>
                <a:gd name="connsiteY86-13980" fmla="*/ 717 h 759"/>
                <a:gd name="connsiteX87-13981" fmla="*/ 435 w 440"/>
                <a:gd name="connsiteY87-13982" fmla="*/ 722 h 759"/>
                <a:gd name="connsiteX88-13983" fmla="*/ 440 w 440"/>
                <a:gd name="connsiteY88-13984" fmla="*/ 732 h 759"/>
                <a:gd name="connsiteX89-13985" fmla="*/ 440 w 440"/>
                <a:gd name="connsiteY89-13986" fmla="*/ 738 h 759"/>
                <a:gd name="connsiteX90-13987" fmla="*/ 440 w 440"/>
                <a:gd name="connsiteY90-13988" fmla="*/ 743 h 759"/>
                <a:gd name="connsiteX91-13989" fmla="*/ 440 w 440"/>
                <a:gd name="connsiteY91-13990" fmla="*/ 748 h 759"/>
                <a:gd name="connsiteX92-13991" fmla="*/ 435 w 440"/>
                <a:gd name="connsiteY92-13992" fmla="*/ 753 h 759"/>
                <a:gd name="connsiteX93-13993" fmla="*/ 430 w 440"/>
                <a:gd name="connsiteY93-13994" fmla="*/ 759 h 759"/>
                <a:gd name="connsiteX94-13995" fmla="*/ 419 w 440"/>
                <a:gd name="connsiteY94-13996" fmla="*/ 759 h 759"/>
                <a:gd name="connsiteX95-13997" fmla="*/ 409 w 440"/>
                <a:gd name="connsiteY95-13998" fmla="*/ 759 h 759"/>
                <a:gd name="connsiteX96-13999" fmla="*/ 393 w 440"/>
                <a:gd name="connsiteY96-14000" fmla="*/ 759 h 759"/>
                <a:gd name="connsiteX97-14001" fmla="*/ 377 w 440"/>
                <a:gd name="connsiteY97-14002" fmla="*/ 753 h 759"/>
                <a:gd name="connsiteX98-14003" fmla="*/ 356 w 440"/>
                <a:gd name="connsiteY98-14004" fmla="*/ 753 h 759"/>
                <a:gd name="connsiteX99-14005" fmla="*/ 335 w 440"/>
                <a:gd name="connsiteY99-14006" fmla="*/ 748 h 759"/>
                <a:gd name="connsiteX100-14007" fmla="*/ 314 w 440"/>
                <a:gd name="connsiteY100-14008" fmla="*/ 743 h 759"/>
                <a:gd name="connsiteX101-14009" fmla="*/ 304 w 440"/>
                <a:gd name="connsiteY101-14010" fmla="*/ 738 h 759"/>
                <a:gd name="connsiteX102-14011" fmla="*/ 293 w 440"/>
                <a:gd name="connsiteY102-14012" fmla="*/ 732 h 759"/>
                <a:gd name="connsiteX103-14013" fmla="*/ 277 w 440"/>
                <a:gd name="connsiteY103-14014" fmla="*/ 727 h 759"/>
                <a:gd name="connsiteX104-14015" fmla="*/ 267 w 440"/>
                <a:gd name="connsiteY104-14016" fmla="*/ 722 h 759"/>
                <a:gd name="connsiteX105-14017" fmla="*/ 251 w 440"/>
                <a:gd name="connsiteY105-14018" fmla="*/ 717 h 759"/>
                <a:gd name="connsiteX106-14019" fmla="*/ 235 w 440"/>
                <a:gd name="connsiteY106-14020" fmla="*/ 706 h 759"/>
                <a:gd name="connsiteX107-14021" fmla="*/ 225 w 440"/>
                <a:gd name="connsiteY107-14022" fmla="*/ 696 h 759"/>
                <a:gd name="connsiteX108-14023" fmla="*/ 209 w 440"/>
                <a:gd name="connsiteY108-14024" fmla="*/ 685 h 759"/>
                <a:gd name="connsiteX109-14025" fmla="*/ 177 w 440"/>
                <a:gd name="connsiteY109-14026" fmla="*/ 659 h 759"/>
                <a:gd name="connsiteX110-14027" fmla="*/ 151 w 440"/>
                <a:gd name="connsiteY110-14028" fmla="*/ 632 h 759"/>
                <a:gd name="connsiteX111-14029" fmla="*/ 140 w 440"/>
                <a:gd name="connsiteY111-14030" fmla="*/ 622 h 759"/>
                <a:gd name="connsiteX112-14031" fmla="*/ 130 w 440"/>
                <a:gd name="connsiteY112-14032" fmla="*/ 606 h 759"/>
                <a:gd name="connsiteX113-14033" fmla="*/ 119 w 440"/>
                <a:gd name="connsiteY113-14034" fmla="*/ 590 h 759"/>
                <a:gd name="connsiteX114-14035" fmla="*/ 109 w 440"/>
                <a:gd name="connsiteY114-14036" fmla="*/ 574 h 759"/>
                <a:gd name="connsiteX115-14037" fmla="*/ 103 w 440"/>
                <a:gd name="connsiteY115-14038" fmla="*/ 559 h 759"/>
                <a:gd name="connsiteX116-14039" fmla="*/ 93 w 440"/>
                <a:gd name="connsiteY116-14040" fmla="*/ 543 h 759"/>
                <a:gd name="connsiteX117-14041" fmla="*/ 88 w 440"/>
                <a:gd name="connsiteY117-14042" fmla="*/ 527 h 759"/>
                <a:gd name="connsiteX118-14043" fmla="*/ 77 w 440"/>
                <a:gd name="connsiteY118-14044" fmla="*/ 511 h 759"/>
                <a:gd name="connsiteX119-14045" fmla="*/ 72 w 440"/>
                <a:gd name="connsiteY119-14046" fmla="*/ 501 h 759"/>
                <a:gd name="connsiteX120-14047" fmla="*/ 72 w 440"/>
                <a:gd name="connsiteY120-14048" fmla="*/ 485 h 759"/>
                <a:gd name="connsiteX121-14049" fmla="*/ 67 w 440"/>
                <a:gd name="connsiteY121-14050" fmla="*/ 469 h 759"/>
                <a:gd name="connsiteX122-14051" fmla="*/ 67 w 440"/>
                <a:gd name="connsiteY122-14052" fmla="*/ 453 h 759"/>
                <a:gd name="connsiteX123-14053" fmla="*/ 61 w 440"/>
                <a:gd name="connsiteY123-14054" fmla="*/ 422 h 759"/>
                <a:gd name="connsiteX124-14055" fmla="*/ 56 w 440"/>
                <a:gd name="connsiteY124-14056" fmla="*/ 385 h 759"/>
                <a:gd name="connsiteX125-14057" fmla="*/ 56 w 440"/>
                <a:gd name="connsiteY125-14058" fmla="*/ 353 h 759"/>
                <a:gd name="connsiteX126-14059" fmla="*/ 56 w 440"/>
                <a:gd name="connsiteY126-14060" fmla="*/ 316 h 759"/>
                <a:gd name="connsiteX127-14061" fmla="*/ 56 w 440"/>
                <a:gd name="connsiteY127-14062" fmla="*/ 279 h 759"/>
                <a:gd name="connsiteX128-14063" fmla="*/ 56 w 440"/>
                <a:gd name="connsiteY128-14064" fmla="*/ 243 h 759"/>
                <a:gd name="connsiteX129-14065" fmla="*/ 61 w 440"/>
                <a:gd name="connsiteY129-14066" fmla="*/ 200 h 759"/>
                <a:gd name="connsiteX130-14067" fmla="*/ 67 w 440"/>
                <a:gd name="connsiteY130-14068" fmla="*/ 158 h 759"/>
                <a:gd name="connsiteX131-14069" fmla="*/ 67 w 440"/>
                <a:gd name="connsiteY131-14070" fmla="*/ 142 h 759"/>
                <a:gd name="connsiteX132-14071" fmla="*/ 67 w 440"/>
                <a:gd name="connsiteY132-14072" fmla="*/ 127 h 759"/>
                <a:gd name="connsiteX133-14073" fmla="*/ 67 w 440"/>
                <a:gd name="connsiteY133-14074" fmla="*/ 111 h 759"/>
                <a:gd name="connsiteX134-14075" fmla="*/ 72 w 440"/>
                <a:gd name="connsiteY134-14076" fmla="*/ 100 h 759"/>
                <a:gd name="connsiteX135-14077" fmla="*/ 72 w 440"/>
                <a:gd name="connsiteY135-14078" fmla="*/ 90 h 759"/>
                <a:gd name="connsiteX136-14079" fmla="*/ 72 w 440"/>
                <a:gd name="connsiteY136-14080" fmla="*/ 85 h 759"/>
                <a:gd name="connsiteX137-14081" fmla="*/ 72 w 440"/>
                <a:gd name="connsiteY137-14082" fmla="*/ 79 h 759"/>
                <a:gd name="connsiteX138-14083" fmla="*/ 67 w 440"/>
                <a:gd name="connsiteY138-14084" fmla="*/ 74 h 759"/>
                <a:gd name="connsiteX139-14085" fmla="*/ 67 w 440"/>
                <a:gd name="connsiteY139-14086" fmla="*/ 74 h 759"/>
                <a:gd name="connsiteX140-14087" fmla="*/ 61 w 440"/>
                <a:gd name="connsiteY140-14088" fmla="*/ 74 h 759"/>
                <a:gd name="connsiteX141-14089" fmla="*/ 56 w 440"/>
                <a:gd name="connsiteY141-14090" fmla="*/ 74 h 759"/>
                <a:gd name="connsiteX142-14091" fmla="*/ 45 w 440"/>
                <a:gd name="connsiteY142-14092" fmla="*/ 79 h 759"/>
                <a:gd name="connsiteX143-14093" fmla="*/ 3 w 440"/>
                <a:gd name="connsiteY143-14094" fmla="*/ 48 h 759"/>
                <a:gd name="connsiteX144-14095" fmla="*/ 19 w 440"/>
                <a:gd name="connsiteY144-14096" fmla="*/ 42 h 759"/>
                <a:gd name="connsiteX145-14097" fmla="*/ 35 w 440"/>
                <a:gd name="connsiteY145-14098" fmla="*/ 37 h 759"/>
                <a:gd name="connsiteX146-14099" fmla="*/ 45 w 440"/>
                <a:gd name="connsiteY146-14100" fmla="*/ 37 h 759"/>
                <a:gd name="connsiteX147-14101" fmla="*/ 56 w 440"/>
                <a:gd name="connsiteY147-14102" fmla="*/ 32 h 759"/>
                <a:gd name="connsiteX148-14103" fmla="*/ 61 w 440"/>
                <a:gd name="connsiteY148-14104" fmla="*/ 27 h 759"/>
                <a:gd name="connsiteX149-14105" fmla="*/ 67 w 440"/>
                <a:gd name="connsiteY149-14106" fmla="*/ 21 h 759"/>
                <a:gd name="connsiteX150-14107" fmla="*/ 72 w 440"/>
                <a:gd name="connsiteY150-14108" fmla="*/ 16 h 759"/>
                <a:gd name="connsiteX151-14109" fmla="*/ 77 w 440"/>
                <a:gd name="connsiteY151-14110" fmla="*/ 11 h 759"/>
                <a:gd name="connsiteX152-14111" fmla="*/ 82 w 440"/>
                <a:gd name="connsiteY152-14112" fmla="*/ 6 h 759"/>
                <a:gd name="connsiteX153-14113" fmla="*/ 88 w 440"/>
                <a:gd name="connsiteY153-14114" fmla="*/ 0 h 759"/>
                <a:gd name="connsiteX154-14115" fmla="*/ 93 w 440"/>
                <a:gd name="connsiteY154-14116" fmla="*/ 0 h 759"/>
                <a:gd name="connsiteX155-14117" fmla="*/ 98 w 440"/>
                <a:gd name="connsiteY155-14118" fmla="*/ 0 h 759"/>
                <a:gd name="connsiteX156-14119" fmla="*/ 98 w 440"/>
                <a:gd name="connsiteY156-14120" fmla="*/ 0 h 759"/>
                <a:gd name="connsiteX0-14121" fmla="*/ 101 w 443"/>
                <a:gd name="connsiteY0-14122" fmla="*/ 0 h 759"/>
                <a:gd name="connsiteX1-14123" fmla="*/ 112 w 443"/>
                <a:gd name="connsiteY1-14124" fmla="*/ 0 h 759"/>
                <a:gd name="connsiteX2-14125" fmla="*/ 122 w 443"/>
                <a:gd name="connsiteY2-14126" fmla="*/ 6 h 759"/>
                <a:gd name="connsiteX3-14127" fmla="*/ 133 w 443"/>
                <a:gd name="connsiteY3-14128" fmla="*/ 11 h 759"/>
                <a:gd name="connsiteX4-14129" fmla="*/ 149 w 443"/>
                <a:gd name="connsiteY4-14130" fmla="*/ 21 h 759"/>
                <a:gd name="connsiteX5-14131" fmla="*/ 159 w 443"/>
                <a:gd name="connsiteY5-14132" fmla="*/ 32 h 759"/>
                <a:gd name="connsiteX6-14133" fmla="*/ 170 w 443"/>
                <a:gd name="connsiteY6-14134" fmla="*/ 37 h 759"/>
                <a:gd name="connsiteX7-14135" fmla="*/ 170 w 443"/>
                <a:gd name="connsiteY7-14136" fmla="*/ 42 h 759"/>
                <a:gd name="connsiteX8-14137" fmla="*/ 175 w 443"/>
                <a:gd name="connsiteY8-14138" fmla="*/ 42 h 759"/>
                <a:gd name="connsiteX9-14139" fmla="*/ 175 w 443"/>
                <a:gd name="connsiteY9-14140" fmla="*/ 48 h 759"/>
                <a:gd name="connsiteX10-14141" fmla="*/ 175 w 443"/>
                <a:gd name="connsiteY10-14142" fmla="*/ 48 h 759"/>
                <a:gd name="connsiteX11-14143" fmla="*/ 175 w 443"/>
                <a:gd name="connsiteY11-14144" fmla="*/ 53 h 759"/>
                <a:gd name="connsiteX12-14145" fmla="*/ 170 w 443"/>
                <a:gd name="connsiteY12-14146" fmla="*/ 58 h 759"/>
                <a:gd name="connsiteX13-14147" fmla="*/ 164 w 443"/>
                <a:gd name="connsiteY13-14148" fmla="*/ 63 h 759"/>
                <a:gd name="connsiteX14-14149" fmla="*/ 154 w 443"/>
                <a:gd name="connsiteY14-14150" fmla="*/ 69 h 759"/>
                <a:gd name="connsiteX15-14151" fmla="*/ 149 w 443"/>
                <a:gd name="connsiteY15-14152" fmla="*/ 74 h 759"/>
                <a:gd name="connsiteX16-14153" fmla="*/ 143 w 443"/>
                <a:gd name="connsiteY16-14154" fmla="*/ 79 h 759"/>
                <a:gd name="connsiteX17-14155" fmla="*/ 143 w 443"/>
                <a:gd name="connsiteY17-14156" fmla="*/ 90 h 759"/>
                <a:gd name="connsiteX18-14157" fmla="*/ 138 w 443"/>
                <a:gd name="connsiteY18-14158" fmla="*/ 100 h 759"/>
                <a:gd name="connsiteX19-14159" fmla="*/ 133 w 443"/>
                <a:gd name="connsiteY19-14160" fmla="*/ 116 h 759"/>
                <a:gd name="connsiteX20-14161" fmla="*/ 127 w 443"/>
                <a:gd name="connsiteY20-14162" fmla="*/ 137 h 759"/>
                <a:gd name="connsiteX21-14163" fmla="*/ 122 w 443"/>
                <a:gd name="connsiteY21-14164" fmla="*/ 158 h 759"/>
                <a:gd name="connsiteX22-14165" fmla="*/ 122 w 443"/>
                <a:gd name="connsiteY22-14166" fmla="*/ 179 h 759"/>
                <a:gd name="connsiteX23-14167" fmla="*/ 117 w 443"/>
                <a:gd name="connsiteY23-14168" fmla="*/ 206 h 759"/>
                <a:gd name="connsiteX24-14169" fmla="*/ 112 w 443"/>
                <a:gd name="connsiteY24-14170" fmla="*/ 227 h 759"/>
                <a:gd name="connsiteX25-14171" fmla="*/ 112 w 443"/>
                <a:gd name="connsiteY25-14172" fmla="*/ 248 h 759"/>
                <a:gd name="connsiteX26-14173" fmla="*/ 106 w 443"/>
                <a:gd name="connsiteY26-14174" fmla="*/ 264 h 759"/>
                <a:gd name="connsiteX27-14175" fmla="*/ 106 w 443"/>
                <a:gd name="connsiteY27-14176" fmla="*/ 285 h 759"/>
                <a:gd name="connsiteX28-14177" fmla="*/ 101 w 443"/>
                <a:gd name="connsiteY28-14178" fmla="*/ 300 h 759"/>
                <a:gd name="connsiteX29-14179" fmla="*/ 101 w 443"/>
                <a:gd name="connsiteY29-14180" fmla="*/ 311 h 759"/>
                <a:gd name="connsiteX30-14181" fmla="*/ 101 w 443"/>
                <a:gd name="connsiteY30-14182" fmla="*/ 322 h 759"/>
                <a:gd name="connsiteX31-14183" fmla="*/ 101 w 443"/>
                <a:gd name="connsiteY31-14184" fmla="*/ 343 h 759"/>
                <a:gd name="connsiteX32-14185" fmla="*/ 106 w 443"/>
                <a:gd name="connsiteY32-14186" fmla="*/ 369 h 759"/>
                <a:gd name="connsiteX33-14187" fmla="*/ 112 w 443"/>
                <a:gd name="connsiteY33-14188" fmla="*/ 411 h 759"/>
                <a:gd name="connsiteX34-14189" fmla="*/ 112 w 443"/>
                <a:gd name="connsiteY34-14190" fmla="*/ 437 h 759"/>
                <a:gd name="connsiteX35-14191" fmla="*/ 117 w 443"/>
                <a:gd name="connsiteY35-14192" fmla="*/ 464 h 759"/>
                <a:gd name="connsiteX36-14193" fmla="*/ 127 w 443"/>
                <a:gd name="connsiteY36-14194" fmla="*/ 490 h 759"/>
                <a:gd name="connsiteX37-14195" fmla="*/ 133 w 443"/>
                <a:gd name="connsiteY37-14196" fmla="*/ 506 h 759"/>
                <a:gd name="connsiteX38-14197" fmla="*/ 138 w 443"/>
                <a:gd name="connsiteY38-14198" fmla="*/ 516 h 759"/>
                <a:gd name="connsiteX39-14199" fmla="*/ 154 w 443"/>
                <a:gd name="connsiteY39-14200" fmla="*/ 543 h 759"/>
                <a:gd name="connsiteX40-14201" fmla="*/ 170 w 443"/>
                <a:gd name="connsiteY40-14202" fmla="*/ 564 h 759"/>
                <a:gd name="connsiteX41-14203" fmla="*/ 185 w 443"/>
                <a:gd name="connsiteY41-14204" fmla="*/ 585 h 759"/>
                <a:gd name="connsiteX42-14205" fmla="*/ 196 w 443"/>
                <a:gd name="connsiteY42-14206" fmla="*/ 595 h 759"/>
                <a:gd name="connsiteX43-14207" fmla="*/ 206 w 443"/>
                <a:gd name="connsiteY43-14208" fmla="*/ 601 h 759"/>
                <a:gd name="connsiteX44-14209" fmla="*/ 228 w 443"/>
                <a:gd name="connsiteY44-14210" fmla="*/ 622 h 759"/>
                <a:gd name="connsiteX45-14211" fmla="*/ 249 w 443"/>
                <a:gd name="connsiteY45-14212" fmla="*/ 632 h 759"/>
                <a:gd name="connsiteX46-14213" fmla="*/ 270 w 443"/>
                <a:gd name="connsiteY46-14214" fmla="*/ 648 h 759"/>
                <a:gd name="connsiteX47-14215" fmla="*/ 296 w 443"/>
                <a:gd name="connsiteY47-14216" fmla="*/ 659 h 759"/>
                <a:gd name="connsiteX48-14217" fmla="*/ 307 w 443"/>
                <a:gd name="connsiteY48-14218" fmla="*/ 664 h 759"/>
                <a:gd name="connsiteX49-14219" fmla="*/ 317 w 443"/>
                <a:gd name="connsiteY49-14220" fmla="*/ 669 h 759"/>
                <a:gd name="connsiteX50-14221" fmla="*/ 328 w 443"/>
                <a:gd name="connsiteY50-14222" fmla="*/ 669 h 759"/>
                <a:gd name="connsiteX51-14223" fmla="*/ 338 w 443"/>
                <a:gd name="connsiteY51-14224" fmla="*/ 674 h 759"/>
                <a:gd name="connsiteX52-14225" fmla="*/ 343 w 443"/>
                <a:gd name="connsiteY52-14226" fmla="*/ 674 h 759"/>
                <a:gd name="connsiteX53-14227" fmla="*/ 349 w 443"/>
                <a:gd name="connsiteY53-14228" fmla="*/ 674 h 759"/>
                <a:gd name="connsiteX54-14229" fmla="*/ 359 w 443"/>
                <a:gd name="connsiteY54-14230" fmla="*/ 674 h 759"/>
                <a:gd name="connsiteX55-14231" fmla="*/ 364 w 443"/>
                <a:gd name="connsiteY55-14232" fmla="*/ 669 h 759"/>
                <a:gd name="connsiteX56-14233" fmla="*/ 364 w 443"/>
                <a:gd name="connsiteY56-14234" fmla="*/ 664 h 759"/>
                <a:gd name="connsiteX57-14235" fmla="*/ 370 w 443"/>
                <a:gd name="connsiteY57-14236" fmla="*/ 659 h 759"/>
                <a:gd name="connsiteX58-14237" fmla="*/ 375 w 443"/>
                <a:gd name="connsiteY58-14238" fmla="*/ 653 h 759"/>
                <a:gd name="connsiteX59-14239" fmla="*/ 375 w 443"/>
                <a:gd name="connsiteY59-14240" fmla="*/ 643 h 759"/>
                <a:gd name="connsiteX60-14241" fmla="*/ 380 w 443"/>
                <a:gd name="connsiteY60-14242" fmla="*/ 627 h 759"/>
                <a:gd name="connsiteX61-14243" fmla="*/ 386 w 443"/>
                <a:gd name="connsiteY61-14244" fmla="*/ 611 h 759"/>
                <a:gd name="connsiteX62-14245" fmla="*/ 391 w 443"/>
                <a:gd name="connsiteY62-14246" fmla="*/ 595 h 759"/>
                <a:gd name="connsiteX63-14247" fmla="*/ 391 w 443"/>
                <a:gd name="connsiteY63-14248" fmla="*/ 580 h 759"/>
                <a:gd name="connsiteX64-14249" fmla="*/ 396 w 443"/>
                <a:gd name="connsiteY64-14250" fmla="*/ 564 h 759"/>
                <a:gd name="connsiteX65-14251" fmla="*/ 401 w 443"/>
                <a:gd name="connsiteY65-14252" fmla="*/ 553 h 759"/>
                <a:gd name="connsiteX66-14253" fmla="*/ 407 w 443"/>
                <a:gd name="connsiteY66-14254" fmla="*/ 543 h 759"/>
                <a:gd name="connsiteX67-14255" fmla="*/ 407 w 443"/>
                <a:gd name="connsiteY67-14256" fmla="*/ 538 h 759"/>
                <a:gd name="connsiteX68-14257" fmla="*/ 412 w 443"/>
                <a:gd name="connsiteY68-14258" fmla="*/ 527 h 759"/>
                <a:gd name="connsiteX69-14259" fmla="*/ 412 w 443"/>
                <a:gd name="connsiteY69-14260" fmla="*/ 527 h 759"/>
                <a:gd name="connsiteX70-14261" fmla="*/ 417 w 443"/>
                <a:gd name="connsiteY70-14262" fmla="*/ 527 h 759"/>
                <a:gd name="connsiteX71-14263" fmla="*/ 417 w 443"/>
                <a:gd name="connsiteY71-14264" fmla="*/ 527 h 759"/>
                <a:gd name="connsiteX72-14265" fmla="*/ 417 w 443"/>
                <a:gd name="connsiteY72-14266" fmla="*/ 532 h 759"/>
                <a:gd name="connsiteX73-14267" fmla="*/ 417 w 443"/>
                <a:gd name="connsiteY73-14268" fmla="*/ 538 h 759"/>
                <a:gd name="connsiteX74-14269" fmla="*/ 422 w 443"/>
                <a:gd name="connsiteY74-14270" fmla="*/ 543 h 759"/>
                <a:gd name="connsiteX75-14271" fmla="*/ 422 w 443"/>
                <a:gd name="connsiteY75-14272" fmla="*/ 559 h 759"/>
                <a:gd name="connsiteX76-14273" fmla="*/ 422 w 443"/>
                <a:gd name="connsiteY76-14274" fmla="*/ 569 h 759"/>
                <a:gd name="connsiteX77-14275" fmla="*/ 422 w 443"/>
                <a:gd name="connsiteY77-14276" fmla="*/ 585 h 759"/>
                <a:gd name="connsiteX78-14277" fmla="*/ 422 w 443"/>
                <a:gd name="connsiteY78-14278" fmla="*/ 601 h 759"/>
                <a:gd name="connsiteX79-14279" fmla="*/ 422 w 443"/>
                <a:gd name="connsiteY79-14280" fmla="*/ 622 h 759"/>
                <a:gd name="connsiteX80-14281" fmla="*/ 422 w 443"/>
                <a:gd name="connsiteY80-14282" fmla="*/ 638 h 759"/>
                <a:gd name="connsiteX81-14283" fmla="*/ 422 w 443"/>
                <a:gd name="connsiteY81-14284" fmla="*/ 653 h 759"/>
                <a:gd name="connsiteX82-14285" fmla="*/ 428 w 443"/>
                <a:gd name="connsiteY82-14286" fmla="*/ 669 h 759"/>
                <a:gd name="connsiteX83-14287" fmla="*/ 428 w 443"/>
                <a:gd name="connsiteY83-14288" fmla="*/ 685 h 759"/>
                <a:gd name="connsiteX84-14289" fmla="*/ 433 w 443"/>
                <a:gd name="connsiteY84-14290" fmla="*/ 696 h 759"/>
                <a:gd name="connsiteX85-14291" fmla="*/ 433 w 443"/>
                <a:gd name="connsiteY85-14292" fmla="*/ 706 h 759"/>
                <a:gd name="connsiteX86-14293" fmla="*/ 438 w 443"/>
                <a:gd name="connsiteY86-14294" fmla="*/ 717 h 759"/>
                <a:gd name="connsiteX87-14295" fmla="*/ 438 w 443"/>
                <a:gd name="connsiteY87-14296" fmla="*/ 722 h 759"/>
                <a:gd name="connsiteX88-14297" fmla="*/ 443 w 443"/>
                <a:gd name="connsiteY88-14298" fmla="*/ 732 h 759"/>
                <a:gd name="connsiteX89-14299" fmla="*/ 443 w 443"/>
                <a:gd name="connsiteY89-14300" fmla="*/ 738 h 759"/>
                <a:gd name="connsiteX90-14301" fmla="*/ 443 w 443"/>
                <a:gd name="connsiteY90-14302" fmla="*/ 743 h 759"/>
                <a:gd name="connsiteX91-14303" fmla="*/ 443 w 443"/>
                <a:gd name="connsiteY91-14304" fmla="*/ 748 h 759"/>
                <a:gd name="connsiteX92-14305" fmla="*/ 438 w 443"/>
                <a:gd name="connsiteY92-14306" fmla="*/ 753 h 759"/>
                <a:gd name="connsiteX93-14307" fmla="*/ 433 w 443"/>
                <a:gd name="connsiteY93-14308" fmla="*/ 759 h 759"/>
                <a:gd name="connsiteX94-14309" fmla="*/ 422 w 443"/>
                <a:gd name="connsiteY94-14310" fmla="*/ 759 h 759"/>
                <a:gd name="connsiteX95-14311" fmla="*/ 412 w 443"/>
                <a:gd name="connsiteY95-14312" fmla="*/ 759 h 759"/>
                <a:gd name="connsiteX96-14313" fmla="*/ 396 w 443"/>
                <a:gd name="connsiteY96-14314" fmla="*/ 759 h 759"/>
                <a:gd name="connsiteX97-14315" fmla="*/ 380 w 443"/>
                <a:gd name="connsiteY97-14316" fmla="*/ 753 h 759"/>
                <a:gd name="connsiteX98-14317" fmla="*/ 359 w 443"/>
                <a:gd name="connsiteY98-14318" fmla="*/ 753 h 759"/>
                <a:gd name="connsiteX99-14319" fmla="*/ 338 w 443"/>
                <a:gd name="connsiteY99-14320" fmla="*/ 748 h 759"/>
                <a:gd name="connsiteX100-14321" fmla="*/ 317 w 443"/>
                <a:gd name="connsiteY100-14322" fmla="*/ 743 h 759"/>
                <a:gd name="connsiteX101-14323" fmla="*/ 307 w 443"/>
                <a:gd name="connsiteY101-14324" fmla="*/ 738 h 759"/>
                <a:gd name="connsiteX102-14325" fmla="*/ 296 w 443"/>
                <a:gd name="connsiteY102-14326" fmla="*/ 732 h 759"/>
                <a:gd name="connsiteX103-14327" fmla="*/ 280 w 443"/>
                <a:gd name="connsiteY103-14328" fmla="*/ 727 h 759"/>
                <a:gd name="connsiteX104-14329" fmla="*/ 270 w 443"/>
                <a:gd name="connsiteY104-14330" fmla="*/ 722 h 759"/>
                <a:gd name="connsiteX105-14331" fmla="*/ 254 w 443"/>
                <a:gd name="connsiteY105-14332" fmla="*/ 717 h 759"/>
                <a:gd name="connsiteX106-14333" fmla="*/ 238 w 443"/>
                <a:gd name="connsiteY106-14334" fmla="*/ 706 h 759"/>
                <a:gd name="connsiteX107-14335" fmla="*/ 228 w 443"/>
                <a:gd name="connsiteY107-14336" fmla="*/ 696 h 759"/>
                <a:gd name="connsiteX108-14337" fmla="*/ 212 w 443"/>
                <a:gd name="connsiteY108-14338" fmla="*/ 685 h 759"/>
                <a:gd name="connsiteX109-14339" fmla="*/ 180 w 443"/>
                <a:gd name="connsiteY109-14340" fmla="*/ 659 h 759"/>
                <a:gd name="connsiteX110-14341" fmla="*/ 154 w 443"/>
                <a:gd name="connsiteY110-14342" fmla="*/ 632 h 759"/>
                <a:gd name="connsiteX111-14343" fmla="*/ 143 w 443"/>
                <a:gd name="connsiteY111-14344" fmla="*/ 622 h 759"/>
                <a:gd name="connsiteX112-14345" fmla="*/ 133 w 443"/>
                <a:gd name="connsiteY112-14346" fmla="*/ 606 h 759"/>
                <a:gd name="connsiteX113-14347" fmla="*/ 122 w 443"/>
                <a:gd name="connsiteY113-14348" fmla="*/ 590 h 759"/>
                <a:gd name="connsiteX114-14349" fmla="*/ 112 w 443"/>
                <a:gd name="connsiteY114-14350" fmla="*/ 574 h 759"/>
                <a:gd name="connsiteX115-14351" fmla="*/ 106 w 443"/>
                <a:gd name="connsiteY115-14352" fmla="*/ 559 h 759"/>
                <a:gd name="connsiteX116-14353" fmla="*/ 96 w 443"/>
                <a:gd name="connsiteY116-14354" fmla="*/ 543 h 759"/>
                <a:gd name="connsiteX117-14355" fmla="*/ 91 w 443"/>
                <a:gd name="connsiteY117-14356" fmla="*/ 527 h 759"/>
                <a:gd name="connsiteX118-14357" fmla="*/ 80 w 443"/>
                <a:gd name="connsiteY118-14358" fmla="*/ 511 h 759"/>
                <a:gd name="connsiteX119-14359" fmla="*/ 75 w 443"/>
                <a:gd name="connsiteY119-14360" fmla="*/ 501 h 759"/>
                <a:gd name="connsiteX120-14361" fmla="*/ 75 w 443"/>
                <a:gd name="connsiteY120-14362" fmla="*/ 485 h 759"/>
                <a:gd name="connsiteX121-14363" fmla="*/ 70 w 443"/>
                <a:gd name="connsiteY121-14364" fmla="*/ 469 h 759"/>
                <a:gd name="connsiteX122-14365" fmla="*/ 70 w 443"/>
                <a:gd name="connsiteY122-14366" fmla="*/ 453 h 759"/>
                <a:gd name="connsiteX123-14367" fmla="*/ 64 w 443"/>
                <a:gd name="connsiteY123-14368" fmla="*/ 422 h 759"/>
                <a:gd name="connsiteX124-14369" fmla="*/ 59 w 443"/>
                <a:gd name="connsiteY124-14370" fmla="*/ 385 h 759"/>
                <a:gd name="connsiteX125-14371" fmla="*/ 59 w 443"/>
                <a:gd name="connsiteY125-14372" fmla="*/ 353 h 759"/>
                <a:gd name="connsiteX126-14373" fmla="*/ 59 w 443"/>
                <a:gd name="connsiteY126-14374" fmla="*/ 316 h 759"/>
                <a:gd name="connsiteX127-14375" fmla="*/ 59 w 443"/>
                <a:gd name="connsiteY127-14376" fmla="*/ 279 h 759"/>
                <a:gd name="connsiteX128-14377" fmla="*/ 59 w 443"/>
                <a:gd name="connsiteY128-14378" fmla="*/ 243 h 759"/>
                <a:gd name="connsiteX129-14379" fmla="*/ 64 w 443"/>
                <a:gd name="connsiteY129-14380" fmla="*/ 200 h 759"/>
                <a:gd name="connsiteX130-14381" fmla="*/ 70 w 443"/>
                <a:gd name="connsiteY130-14382" fmla="*/ 158 h 759"/>
                <a:gd name="connsiteX131-14383" fmla="*/ 70 w 443"/>
                <a:gd name="connsiteY131-14384" fmla="*/ 142 h 759"/>
                <a:gd name="connsiteX132-14385" fmla="*/ 70 w 443"/>
                <a:gd name="connsiteY132-14386" fmla="*/ 127 h 759"/>
                <a:gd name="connsiteX133-14387" fmla="*/ 70 w 443"/>
                <a:gd name="connsiteY133-14388" fmla="*/ 111 h 759"/>
                <a:gd name="connsiteX134-14389" fmla="*/ 75 w 443"/>
                <a:gd name="connsiteY134-14390" fmla="*/ 100 h 759"/>
                <a:gd name="connsiteX135-14391" fmla="*/ 75 w 443"/>
                <a:gd name="connsiteY135-14392" fmla="*/ 90 h 759"/>
                <a:gd name="connsiteX136-14393" fmla="*/ 75 w 443"/>
                <a:gd name="connsiteY136-14394" fmla="*/ 85 h 759"/>
                <a:gd name="connsiteX137-14395" fmla="*/ 75 w 443"/>
                <a:gd name="connsiteY137-14396" fmla="*/ 79 h 759"/>
                <a:gd name="connsiteX138-14397" fmla="*/ 70 w 443"/>
                <a:gd name="connsiteY138-14398" fmla="*/ 74 h 759"/>
                <a:gd name="connsiteX139-14399" fmla="*/ 70 w 443"/>
                <a:gd name="connsiteY139-14400" fmla="*/ 74 h 759"/>
                <a:gd name="connsiteX140-14401" fmla="*/ 64 w 443"/>
                <a:gd name="connsiteY140-14402" fmla="*/ 74 h 759"/>
                <a:gd name="connsiteX141-14403" fmla="*/ 59 w 443"/>
                <a:gd name="connsiteY141-14404" fmla="*/ 74 h 759"/>
                <a:gd name="connsiteX142-14405" fmla="*/ 6 w 443"/>
                <a:gd name="connsiteY142-14406" fmla="*/ 48 h 759"/>
                <a:gd name="connsiteX143-14407" fmla="*/ 22 w 443"/>
                <a:gd name="connsiteY143-14408" fmla="*/ 42 h 759"/>
                <a:gd name="connsiteX144-14409" fmla="*/ 38 w 443"/>
                <a:gd name="connsiteY144-14410" fmla="*/ 37 h 759"/>
                <a:gd name="connsiteX145-14411" fmla="*/ 48 w 443"/>
                <a:gd name="connsiteY145-14412" fmla="*/ 37 h 759"/>
                <a:gd name="connsiteX146-14413" fmla="*/ 59 w 443"/>
                <a:gd name="connsiteY146-14414" fmla="*/ 32 h 759"/>
                <a:gd name="connsiteX147-14415" fmla="*/ 64 w 443"/>
                <a:gd name="connsiteY147-14416" fmla="*/ 27 h 759"/>
                <a:gd name="connsiteX148-14417" fmla="*/ 70 w 443"/>
                <a:gd name="connsiteY148-14418" fmla="*/ 21 h 759"/>
                <a:gd name="connsiteX149-14419" fmla="*/ 75 w 443"/>
                <a:gd name="connsiteY149-14420" fmla="*/ 16 h 759"/>
                <a:gd name="connsiteX150-14421" fmla="*/ 80 w 443"/>
                <a:gd name="connsiteY150-14422" fmla="*/ 11 h 759"/>
                <a:gd name="connsiteX151-14423" fmla="*/ 85 w 443"/>
                <a:gd name="connsiteY151-14424" fmla="*/ 6 h 759"/>
                <a:gd name="connsiteX152-14425" fmla="*/ 91 w 443"/>
                <a:gd name="connsiteY152-14426" fmla="*/ 0 h 759"/>
                <a:gd name="connsiteX153-14427" fmla="*/ 96 w 443"/>
                <a:gd name="connsiteY153-14428" fmla="*/ 0 h 759"/>
                <a:gd name="connsiteX154-14429" fmla="*/ 101 w 443"/>
                <a:gd name="connsiteY154-14430" fmla="*/ 0 h 759"/>
                <a:gd name="connsiteX155-14431" fmla="*/ 101 w 443"/>
                <a:gd name="connsiteY155-14432" fmla="*/ 0 h 759"/>
                <a:gd name="connsiteX0-14433" fmla="*/ 98 w 440"/>
                <a:gd name="connsiteY0-14434" fmla="*/ 0 h 759"/>
                <a:gd name="connsiteX1-14435" fmla="*/ 109 w 440"/>
                <a:gd name="connsiteY1-14436" fmla="*/ 0 h 759"/>
                <a:gd name="connsiteX2-14437" fmla="*/ 119 w 440"/>
                <a:gd name="connsiteY2-14438" fmla="*/ 6 h 759"/>
                <a:gd name="connsiteX3-14439" fmla="*/ 130 w 440"/>
                <a:gd name="connsiteY3-14440" fmla="*/ 11 h 759"/>
                <a:gd name="connsiteX4-14441" fmla="*/ 146 w 440"/>
                <a:gd name="connsiteY4-14442" fmla="*/ 21 h 759"/>
                <a:gd name="connsiteX5-14443" fmla="*/ 156 w 440"/>
                <a:gd name="connsiteY5-14444" fmla="*/ 32 h 759"/>
                <a:gd name="connsiteX6-14445" fmla="*/ 167 w 440"/>
                <a:gd name="connsiteY6-14446" fmla="*/ 37 h 759"/>
                <a:gd name="connsiteX7-14447" fmla="*/ 167 w 440"/>
                <a:gd name="connsiteY7-14448" fmla="*/ 42 h 759"/>
                <a:gd name="connsiteX8-14449" fmla="*/ 172 w 440"/>
                <a:gd name="connsiteY8-14450" fmla="*/ 42 h 759"/>
                <a:gd name="connsiteX9-14451" fmla="*/ 172 w 440"/>
                <a:gd name="connsiteY9-14452" fmla="*/ 48 h 759"/>
                <a:gd name="connsiteX10-14453" fmla="*/ 172 w 440"/>
                <a:gd name="connsiteY10-14454" fmla="*/ 48 h 759"/>
                <a:gd name="connsiteX11-14455" fmla="*/ 172 w 440"/>
                <a:gd name="connsiteY11-14456" fmla="*/ 53 h 759"/>
                <a:gd name="connsiteX12-14457" fmla="*/ 167 w 440"/>
                <a:gd name="connsiteY12-14458" fmla="*/ 58 h 759"/>
                <a:gd name="connsiteX13-14459" fmla="*/ 161 w 440"/>
                <a:gd name="connsiteY13-14460" fmla="*/ 63 h 759"/>
                <a:gd name="connsiteX14-14461" fmla="*/ 151 w 440"/>
                <a:gd name="connsiteY14-14462" fmla="*/ 69 h 759"/>
                <a:gd name="connsiteX15-14463" fmla="*/ 146 w 440"/>
                <a:gd name="connsiteY15-14464" fmla="*/ 74 h 759"/>
                <a:gd name="connsiteX16-14465" fmla="*/ 140 w 440"/>
                <a:gd name="connsiteY16-14466" fmla="*/ 79 h 759"/>
                <a:gd name="connsiteX17-14467" fmla="*/ 140 w 440"/>
                <a:gd name="connsiteY17-14468" fmla="*/ 90 h 759"/>
                <a:gd name="connsiteX18-14469" fmla="*/ 135 w 440"/>
                <a:gd name="connsiteY18-14470" fmla="*/ 100 h 759"/>
                <a:gd name="connsiteX19-14471" fmla="*/ 130 w 440"/>
                <a:gd name="connsiteY19-14472" fmla="*/ 116 h 759"/>
                <a:gd name="connsiteX20-14473" fmla="*/ 124 w 440"/>
                <a:gd name="connsiteY20-14474" fmla="*/ 137 h 759"/>
                <a:gd name="connsiteX21-14475" fmla="*/ 119 w 440"/>
                <a:gd name="connsiteY21-14476" fmla="*/ 158 h 759"/>
                <a:gd name="connsiteX22-14477" fmla="*/ 119 w 440"/>
                <a:gd name="connsiteY22-14478" fmla="*/ 179 h 759"/>
                <a:gd name="connsiteX23-14479" fmla="*/ 114 w 440"/>
                <a:gd name="connsiteY23-14480" fmla="*/ 206 h 759"/>
                <a:gd name="connsiteX24-14481" fmla="*/ 109 w 440"/>
                <a:gd name="connsiteY24-14482" fmla="*/ 227 h 759"/>
                <a:gd name="connsiteX25-14483" fmla="*/ 109 w 440"/>
                <a:gd name="connsiteY25-14484" fmla="*/ 248 h 759"/>
                <a:gd name="connsiteX26-14485" fmla="*/ 103 w 440"/>
                <a:gd name="connsiteY26-14486" fmla="*/ 264 h 759"/>
                <a:gd name="connsiteX27-14487" fmla="*/ 103 w 440"/>
                <a:gd name="connsiteY27-14488" fmla="*/ 285 h 759"/>
                <a:gd name="connsiteX28-14489" fmla="*/ 98 w 440"/>
                <a:gd name="connsiteY28-14490" fmla="*/ 300 h 759"/>
                <a:gd name="connsiteX29-14491" fmla="*/ 98 w 440"/>
                <a:gd name="connsiteY29-14492" fmla="*/ 311 h 759"/>
                <a:gd name="connsiteX30-14493" fmla="*/ 98 w 440"/>
                <a:gd name="connsiteY30-14494" fmla="*/ 322 h 759"/>
                <a:gd name="connsiteX31-14495" fmla="*/ 98 w 440"/>
                <a:gd name="connsiteY31-14496" fmla="*/ 343 h 759"/>
                <a:gd name="connsiteX32-14497" fmla="*/ 103 w 440"/>
                <a:gd name="connsiteY32-14498" fmla="*/ 369 h 759"/>
                <a:gd name="connsiteX33-14499" fmla="*/ 109 w 440"/>
                <a:gd name="connsiteY33-14500" fmla="*/ 411 h 759"/>
                <a:gd name="connsiteX34-14501" fmla="*/ 109 w 440"/>
                <a:gd name="connsiteY34-14502" fmla="*/ 437 h 759"/>
                <a:gd name="connsiteX35-14503" fmla="*/ 114 w 440"/>
                <a:gd name="connsiteY35-14504" fmla="*/ 464 h 759"/>
                <a:gd name="connsiteX36-14505" fmla="*/ 124 w 440"/>
                <a:gd name="connsiteY36-14506" fmla="*/ 490 h 759"/>
                <a:gd name="connsiteX37-14507" fmla="*/ 130 w 440"/>
                <a:gd name="connsiteY37-14508" fmla="*/ 506 h 759"/>
                <a:gd name="connsiteX38-14509" fmla="*/ 135 w 440"/>
                <a:gd name="connsiteY38-14510" fmla="*/ 516 h 759"/>
                <a:gd name="connsiteX39-14511" fmla="*/ 151 w 440"/>
                <a:gd name="connsiteY39-14512" fmla="*/ 543 h 759"/>
                <a:gd name="connsiteX40-14513" fmla="*/ 167 w 440"/>
                <a:gd name="connsiteY40-14514" fmla="*/ 564 h 759"/>
                <a:gd name="connsiteX41-14515" fmla="*/ 182 w 440"/>
                <a:gd name="connsiteY41-14516" fmla="*/ 585 h 759"/>
                <a:gd name="connsiteX42-14517" fmla="*/ 193 w 440"/>
                <a:gd name="connsiteY42-14518" fmla="*/ 595 h 759"/>
                <a:gd name="connsiteX43-14519" fmla="*/ 203 w 440"/>
                <a:gd name="connsiteY43-14520" fmla="*/ 601 h 759"/>
                <a:gd name="connsiteX44-14521" fmla="*/ 225 w 440"/>
                <a:gd name="connsiteY44-14522" fmla="*/ 622 h 759"/>
                <a:gd name="connsiteX45-14523" fmla="*/ 246 w 440"/>
                <a:gd name="connsiteY45-14524" fmla="*/ 632 h 759"/>
                <a:gd name="connsiteX46-14525" fmla="*/ 267 w 440"/>
                <a:gd name="connsiteY46-14526" fmla="*/ 648 h 759"/>
                <a:gd name="connsiteX47-14527" fmla="*/ 293 w 440"/>
                <a:gd name="connsiteY47-14528" fmla="*/ 659 h 759"/>
                <a:gd name="connsiteX48-14529" fmla="*/ 304 w 440"/>
                <a:gd name="connsiteY48-14530" fmla="*/ 664 h 759"/>
                <a:gd name="connsiteX49-14531" fmla="*/ 314 w 440"/>
                <a:gd name="connsiteY49-14532" fmla="*/ 669 h 759"/>
                <a:gd name="connsiteX50-14533" fmla="*/ 325 w 440"/>
                <a:gd name="connsiteY50-14534" fmla="*/ 669 h 759"/>
                <a:gd name="connsiteX51-14535" fmla="*/ 335 w 440"/>
                <a:gd name="connsiteY51-14536" fmla="*/ 674 h 759"/>
                <a:gd name="connsiteX52-14537" fmla="*/ 340 w 440"/>
                <a:gd name="connsiteY52-14538" fmla="*/ 674 h 759"/>
                <a:gd name="connsiteX53-14539" fmla="*/ 346 w 440"/>
                <a:gd name="connsiteY53-14540" fmla="*/ 674 h 759"/>
                <a:gd name="connsiteX54-14541" fmla="*/ 356 w 440"/>
                <a:gd name="connsiteY54-14542" fmla="*/ 674 h 759"/>
                <a:gd name="connsiteX55-14543" fmla="*/ 361 w 440"/>
                <a:gd name="connsiteY55-14544" fmla="*/ 669 h 759"/>
                <a:gd name="connsiteX56-14545" fmla="*/ 361 w 440"/>
                <a:gd name="connsiteY56-14546" fmla="*/ 664 h 759"/>
                <a:gd name="connsiteX57-14547" fmla="*/ 367 w 440"/>
                <a:gd name="connsiteY57-14548" fmla="*/ 659 h 759"/>
                <a:gd name="connsiteX58-14549" fmla="*/ 372 w 440"/>
                <a:gd name="connsiteY58-14550" fmla="*/ 653 h 759"/>
                <a:gd name="connsiteX59-14551" fmla="*/ 372 w 440"/>
                <a:gd name="connsiteY59-14552" fmla="*/ 643 h 759"/>
                <a:gd name="connsiteX60-14553" fmla="*/ 377 w 440"/>
                <a:gd name="connsiteY60-14554" fmla="*/ 627 h 759"/>
                <a:gd name="connsiteX61-14555" fmla="*/ 383 w 440"/>
                <a:gd name="connsiteY61-14556" fmla="*/ 611 h 759"/>
                <a:gd name="connsiteX62-14557" fmla="*/ 388 w 440"/>
                <a:gd name="connsiteY62-14558" fmla="*/ 595 h 759"/>
                <a:gd name="connsiteX63-14559" fmla="*/ 388 w 440"/>
                <a:gd name="connsiteY63-14560" fmla="*/ 580 h 759"/>
                <a:gd name="connsiteX64-14561" fmla="*/ 393 w 440"/>
                <a:gd name="connsiteY64-14562" fmla="*/ 564 h 759"/>
                <a:gd name="connsiteX65-14563" fmla="*/ 398 w 440"/>
                <a:gd name="connsiteY65-14564" fmla="*/ 553 h 759"/>
                <a:gd name="connsiteX66-14565" fmla="*/ 404 w 440"/>
                <a:gd name="connsiteY66-14566" fmla="*/ 543 h 759"/>
                <a:gd name="connsiteX67-14567" fmla="*/ 404 w 440"/>
                <a:gd name="connsiteY67-14568" fmla="*/ 538 h 759"/>
                <a:gd name="connsiteX68-14569" fmla="*/ 409 w 440"/>
                <a:gd name="connsiteY68-14570" fmla="*/ 527 h 759"/>
                <a:gd name="connsiteX69-14571" fmla="*/ 409 w 440"/>
                <a:gd name="connsiteY69-14572" fmla="*/ 527 h 759"/>
                <a:gd name="connsiteX70-14573" fmla="*/ 414 w 440"/>
                <a:gd name="connsiteY70-14574" fmla="*/ 527 h 759"/>
                <a:gd name="connsiteX71-14575" fmla="*/ 414 w 440"/>
                <a:gd name="connsiteY71-14576" fmla="*/ 527 h 759"/>
                <a:gd name="connsiteX72-14577" fmla="*/ 414 w 440"/>
                <a:gd name="connsiteY72-14578" fmla="*/ 532 h 759"/>
                <a:gd name="connsiteX73-14579" fmla="*/ 414 w 440"/>
                <a:gd name="connsiteY73-14580" fmla="*/ 538 h 759"/>
                <a:gd name="connsiteX74-14581" fmla="*/ 419 w 440"/>
                <a:gd name="connsiteY74-14582" fmla="*/ 543 h 759"/>
                <a:gd name="connsiteX75-14583" fmla="*/ 419 w 440"/>
                <a:gd name="connsiteY75-14584" fmla="*/ 559 h 759"/>
                <a:gd name="connsiteX76-14585" fmla="*/ 419 w 440"/>
                <a:gd name="connsiteY76-14586" fmla="*/ 569 h 759"/>
                <a:gd name="connsiteX77-14587" fmla="*/ 419 w 440"/>
                <a:gd name="connsiteY77-14588" fmla="*/ 585 h 759"/>
                <a:gd name="connsiteX78-14589" fmla="*/ 419 w 440"/>
                <a:gd name="connsiteY78-14590" fmla="*/ 601 h 759"/>
                <a:gd name="connsiteX79-14591" fmla="*/ 419 w 440"/>
                <a:gd name="connsiteY79-14592" fmla="*/ 622 h 759"/>
                <a:gd name="connsiteX80-14593" fmla="*/ 419 w 440"/>
                <a:gd name="connsiteY80-14594" fmla="*/ 638 h 759"/>
                <a:gd name="connsiteX81-14595" fmla="*/ 419 w 440"/>
                <a:gd name="connsiteY81-14596" fmla="*/ 653 h 759"/>
                <a:gd name="connsiteX82-14597" fmla="*/ 425 w 440"/>
                <a:gd name="connsiteY82-14598" fmla="*/ 669 h 759"/>
                <a:gd name="connsiteX83-14599" fmla="*/ 425 w 440"/>
                <a:gd name="connsiteY83-14600" fmla="*/ 685 h 759"/>
                <a:gd name="connsiteX84-14601" fmla="*/ 430 w 440"/>
                <a:gd name="connsiteY84-14602" fmla="*/ 696 h 759"/>
                <a:gd name="connsiteX85-14603" fmla="*/ 430 w 440"/>
                <a:gd name="connsiteY85-14604" fmla="*/ 706 h 759"/>
                <a:gd name="connsiteX86-14605" fmla="*/ 435 w 440"/>
                <a:gd name="connsiteY86-14606" fmla="*/ 717 h 759"/>
                <a:gd name="connsiteX87-14607" fmla="*/ 435 w 440"/>
                <a:gd name="connsiteY87-14608" fmla="*/ 722 h 759"/>
                <a:gd name="connsiteX88-14609" fmla="*/ 440 w 440"/>
                <a:gd name="connsiteY88-14610" fmla="*/ 732 h 759"/>
                <a:gd name="connsiteX89-14611" fmla="*/ 440 w 440"/>
                <a:gd name="connsiteY89-14612" fmla="*/ 738 h 759"/>
                <a:gd name="connsiteX90-14613" fmla="*/ 440 w 440"/>
                <a:gd name="connsiteY90-14614" fmla="*/ 743 h 759"/>
                <a:gd name="connsiteX91-14615" fmla="*/ 440 w 440"/>
                <a:gd name="connsiteY91-14616" fmla="*/ 748 h 759"/>
                <a:gd name="connsiteX92-14617" fmla="*/ 435 w 440"/>
                <a:gd name="connsiteY92-14618" fmla="*/ 753 h 759"/>
                <a:gd name="connsiteX93-14619" fmla="*/ 430 w 440"/>
                <a:gd name="connsiteY93-14620" fmla="*/ 759 h 759"/>
                <a:gd name="connsiteX94-14621" fmla="*/ 419 w 440"/>
                <a:gd name="connsiteY94-14622" fmla="*/ 759 h 759"/>
                <a:gd name="connsiteX95-14623" fmla="*/ 409 w 440"/>
                <a:gd name="connsiteY95-14624" fmla="*/ 759 h 759"/>
                <a:gd name="connsiteX96-14625" fmla="*/ 393 w 440"/>
                <a:gd name="connsiteY96-14626" fmla="*/ 759 h 759"/>
                <a:gd name="connsiteX97-14627" fmla="*/ 377 w 440"/>
                <a:gd name="connsiteY97-14628" fmla="*/ 753 h 759"/>
                <a:gd name="connsiteX98-14629" fmla="*/ 356 w 440"/>
                <a:gd name="connsiteY98-14630" fmla="*/ 753 h 759"/>
                <a:gd name="connsiteX99-14631" fmla="*/ 335 w 440"/>
                <a:gd name="connsiteY99-14632" fmla="*/ 748 h 759"/>
                <a:gd name="connsiteX100-14633" fmla="*/ 314 w 440"/>
                <a:gd name="connsiteY100-14634" fmla="*/ 743 h 759"/>
                <a:gd name="connsiteX101-14635" fmla="*/ 304 w 440"/>
                <a:gd name="connsiteY101-14636" fmla="*/ 738 h 759"/>
                <a:gd name="connsiteX102-14637" fmla="*/ 293 w 440"/>
                <a:gd name="connsiteY102-14638" fmla="*/ 732 h 759"/>
                <a:gd name="connsiteX103-14639" fmla="*/ 277 w 440"/>
                <a:gd name="connsiteY103-14640" fmla="*/ 727 h 759"/>
                <a:gd name="connsiteX104-14641" fmla="*/ 267 w 440"/>
                <a:gd name="connsiteY104-14642" fmla="*/ 722 h 759"/>
                <a:gd name="connsiteX105-14643" fmla="*/ 251 w 440"/>
                <a:gd name="connsiteY105-14644" fmla="*/ 717 h 759"/>
                <a:gd name="connsiteX106-14645" fmla="*/ 235 w 440"/>
                <a:gd name="connsiteY106-14646" fmla="*/ 706 h 759"/>
                <a:gd name="connsiteX107-14647" fmla="*/ 225 w 440"/>
                <a:gd name="connsiteY107-14648" fmla="*/ 696 h 759"/>
                <a:gd name="connsiteX108-14649" fmla="*/ 209 w 440"/>
                <a:gd name="connsiteY108-14650" fmla="*/ 685 h 759"/>
                <a:gd name="connsiteX109-14651" fmla="*/ 177 w 440"/>
                <a:gd name="connsiteY109-14652" fmla="*/ 659 h 759"/>
                <a:gd name="connsiteX110-14653" fmla="*/ 151 w 440"/>
                <a:gd name="connsiteY110-14654" fmla="*/ 632 h 759"/>
                <a:gd name="connsiteX111-14655" fmla="*/ 140 w 440"/>
                <a:gd name="connsiteY111-14656" fmla="*/ 622 h 759"/>
                <a:gd name="connsiteX112-14657" fmla="*/ 130 w 440"/>
                <a:gd name="connsiteY112-14658" fmla="*/ 606 h 759"/>
                <a:gd name="connsiteX113-14659" fmla="*/ 119 w 440"/>
                <a:gd name="connsiteY113-14660" fmla="*/ 590 h 759"/>
                <a:gd name="connsiteX114-14661" fmla="*/ 109 w 440"/>
                <a:gd name="connsiteY114-14662" fmla="*/ 574 h 759"/>
                <a:gd name="connsiteX115-14663" fmla="*/ 103 w 440"/>
                <a:gd name="connsiteY115-14664" fmla="*/ 559 h 759"/>
                <a:gd name="connsiteX116-14665" fmla="*/ 93 w 440"/>
                <a:gd name="connsiteY116-14666" fmla="*/ 543 h 759"/>
                <a:gd name="connsiteX117-14667" fmla="*/ 88 w 440"/>
                <a:gd name="connsiteY117-14668" fmla="*/ 527 h 759"/>
                <a:gd name="connsiteX118-14669" fmla="*/ 77 w 440"/>
                <a:gd name="connsiteY118-14670" fmla="*/ 511 h 759"/>
                <a:gd name="connsiteX119-14671" fmla="*/ 72 w 440"/>
                <a:gd name="connsiteY119-14672" fmla="*/ 501 h 759"/>
                <a:gd name="connsiteX120-14673" fmla="*/ 72 w 440"/>
                <a:gd name="connsiteY120-14674" fmla="*/ 485 h 759"/>
                <a:gd name="connsiteX121-14675" fmla="*/ 67 w 440"/>
                <a:gd name="connsiteY121-14676" fmla="*/ 469 h 759"/>
                <a:gd name="connsiteX122-14677" fmla="*/ 67 w 440"/>
                <a:gd name="connsiteY122-14678" fmla="*/ 453 h 759"/>
                <a:gd name="connsiteX123-14679" fmla="*/ 61 w 440"/>
                <a:gd name="connsiteY123-14680" fmla="*/ 422 h 759"/>
                <a:gd name="connsiteX124-14681" fmla="*/ 56 w 440"/>
                <a:gd name="connsiteY124-14682" fmla="*/ 385 h 759"/>
                <a:gd name="connsiteX125-14683" fmla="*/ 56 w 440"/>
                <a:gd name="connsiteY125-14684" fmla="*/ 353 h 759"/>
                <a:gd name="connsiteX126-14685" fmla="*/ 56 w 440"/>
                <a:gd name="connsiteY126-14686" fmla="*/ 316 h 759"/>
                <a:gd name="connsiteX127-14687" fmla="*/ 56 w 440"/>
                <a:gd name="connsiteY127-14688" fmla="*/ 279 h 759"/>
                <a:gd name="connsiteX128-14689" fmla="*/ 56 w 440"/>
                <a:gd name="connsiteY128-14690" fmla="*/ 243 h 759"/>
                <a:gd name="connsiteX129-14691" fmla="*/ 61 w 440"/>
                <a:gd name="connsiteY129-14692" fmla="*/ 200 h 759"/>
                <a:gd name="connsiteX130-14693" fmla="*/ 67 w 440"/>
                <a:gd name="connsiteY130-14694" fmla="*/ 158 h 759"/>
                <a:gd name="connsiteX131-14695" fmla="*/ 67 w 440"/>
                <a:gd name="connsiteY131-14696" fmla="*/ 142 h 759"/>
                <a:gd name="connsiteX132-14697" fmla="*/ 67 w 440"/>
                <a:gd name="connsiteY132-14698" fmla="*/ 127 h 759"/>
                <a:gd name="connsiteX133-14699" fmla="*/ 67 w 440"/>
                <a:gd name="connsiteY133-14700" fmla="*/ 111 h 759"/>
                <a:gd name="connsiteX134-14701" fmla="*/ 72 w 440"/>
                <a:gd name="connsiteY134-14702" fmla="*/ 100 h 759"/>
                <a:gd name="connsiteX135-14703" fmla="*/ 72 w 440"/>
                <a:gd name="connsiteY135-14704" fmla="*/ 90 h 759"/>
                <a:gd name="connsiteX136-14705" fmla="*/ 72 w 440"/>
                <a:gd name="connsiteY136-14706" fmla="*/ 85 h 759"/>
                <a:gd name="connsiteX137-14707" fmla="*/ 72 w 440"/>
                <a:gd name="connsiteY137-14708" fmla="*/ 79 h 759"/>
                <a:gd name="connsiteX138-14709" fmla="*/ 67 w 440"/>
                <a:gd name="connsiteY138-14710" fmla="*/ 74 h 759"/>
                <a:gd name="connsiteX139-14711" fmla="*/ 67 w 440"/>
                <a:gd name="connsiteY139-14712" fmla="*/ 74 h 759"/>
                <a:gd name="connsiteX140-14713" fmla="*/ 61 w 440"/>
                <a:gd name="connsiteY140-14714" fmla="*/ 74 h 759"/>
                <a:gd name="connsiteX141-14715" fmla="*/ 56 w 440"/>
                <a:gd name="connsiteY141-14716" fmla="*/ 74 h 759"/>
                <a:gd name="connsiteX142-14717" fmla="*/ 3 w 440"/>
                <a:gd name="connsiteY142-14718" fmla="*/ 48 h 759"/>
                <a:gd name="connsiteX143-14719" fmla="*/ 35 w 440"/>
                <a:gd name="connsiteY143-14720" fmla="*/ 37 h 759"/>
                <a:gd name="connsiteX144-14721" fmla="*/ 45 w 440"/>
                <a:gd name="connsiteY144-14722" fmla="*/ 37 h 759"/>
                <a:gd name="connsiteX145-14723" fmla="*/ 56 w 440"/>
                <a:gd name="connsiteY145-14724" fmla="*/ 32 h 759"/>
                <a:gd name="connsiteX146-14725" fmla="*/ 61 w 440"/>
                <a:gd name="connsiteY146-14726" fmla="*/ 27 h 759"/>
                <a:gd name="connsiteX147-14727" fmla="*/ 67 w 440"/>
                <a:gd name="connsiteY147-14728" fmla="*/ 21 h 759"/>
                <a:gd name="connsiteX148-14729" fmla="*/ 72 w 440"/>
                <a:gd name="connsiteY148-14730" fmla="*/ 16 h 759"/>
                <a:gd name="connsiteX149-14731" fmla="*/ 77 w 440"/>
                <a:gd name="connsiteY149-14732" fmla="*/ 11 h 759"/>
                <a:gd name="connsiteX150-14733" fmla="*/ 82 w 440"/>
                <a:gd name="connsiteY150-14734" fmla="*/ 6 h 759"/>
                <a:gd name="connsiteX151-14735" fmla="*/ 88 w 440"/>
                <a:gd name="connsiteY151-14736" fmla="*/ 0 h 759"/>
                <a:gd name="connsiteX152-14737" fmla="*/ 93 w 440"/>
                <a:gd name="connsiteY152-14738" fmla="*/ 0 h 759"/>
                <a:gd name="connsiteX153-14739" fmla="*/ 98 w 440"/>
                <a:gd name="connsiteY153-14740" fmla="*/ 0 h 759"/>
                <a:gd name="connsiteX154-14741" fmla="*/ 98 w 440"/>
                <a:gd name="connsiteY154-14742" fmla="*/ 0 h 759"/>
                <a:gd name="connsiteX0-14743" fmla="*/ 63 w 405"/>
                <a:gd name="connsiteY0-14744" fmla="*/ 0 h 759"/>
                <a:gd name="connsiteX1-14745" fmla="*/ 74 w 405"/>
                <a:gd name="connsiteY1-14746" fmla="*/ 0 h 759"/>
                <a:gd name="connsiteX2-14747" fmla="*/ 84 w 405"/>
                <a:gd name="connsiteY2-14748" fmla="*/ 6 h 759"/>
                <a:gd name="connsiteX3-14749" fmla="*/ 95 w 405"/>
                <a:gd name="connsiteY3-14750" fmla="*/ 11 h 759"/>
                <a:gd name="connsiteX4-14751" fmla="*/ 111 w 405"/>
                <a:gd name="connsiteY4-14752" fmla="*/ 21 h 759"/>
                <a:gd name="connsiteX5-14753" fmla="*/ 121 w 405"/>
                <a:gd name="connsiteY5-14754" fmla="*/ 32 h 759"/>
                <a:gd name="connsiteX6-14755" fmla="*/ 132 w 405"/>
                <a:gd name="connsiteY6-14756" fmla="*/ 37 h 759"/>
                <a:gd name="connsiteX7-14757" fmla="*/ 132 w 405"/>
                <a:gd name="connsiteY7-14758" fmla="*/ 42 h 759"/>
                <a:gd name="connsiteX8-14759" fmla="*/ 137 w 405"/>
                <a:gd name="connsiteY8-14760" fmla="*/ 42 h 759"/>
                <a:gd name="connsiteX9-14761" fmla="*/ 137 w 405"/>
                <a:gd name="connsiteY9-14762" fmla="*/ 48 h 759"/>
                <a:gd name="connsiteX10-14763" fmla="*/ 137 w 405"/>
                <a:gd name="connsiteY10-14764" fmla="*/ 48 h 759"/>
                <a:gd name="connsiteX11-14765" fmla="*/ 137 w 405"/>
                <a:gd name="connsiteY11-14766" fmla="*/ 53 h 759"/>
                <a:gd name="connsiteX12-14767" fmla="*/ 132 w 405"/>
                <a:gd name="connsiteY12-14768" fmla="*/ 58 h 759"/>
                <a:gd name="connsiteX13-14769" fmla="*/ 126 w 405"/>
                <a:gd name="connsiteY13-14770" fmla="*/ 63 h 759"/>
                <a:gd name="connsiteX14-14771" fmla="*/ 116 w 405"/>
                <a:gd name="connsiteY14-14772" fmla="*/ 69 h 759"/>
                <a:gd name="connsiteX15-14773" fmla="*/ 111 w 405"/>
                <a:gd name="connsiteY15-14774" fmla="*/ 74 h 759"/>
                <a:gd name="connsiteX16-14775" fmla="*/ 105 w 405"/>
                <a:gd name="connsiteY16-14776" fmla="*/ 79 h 759"/>
                <a:gd name="connsiteX17-14777" fmla="*/ 105 w 405"/>
                <a:gd name="connsiteY17-14778" fmla="*/ 90 h 759"/>
                <a:gd name="connsiteX18-14779" fmla="*/ 100 w 405"/>
                <a:gd name="connsiteY18-14780" fmla="*/ 100 h 759"/>
                <a:gd name="connsiteX19-14781" fmla="*/ 95 w 405"/>
                <a:gd name="connsiteY19-14782" fmla="*/ 116 h 759"/>
                <a:gd name="connsiteX20-14783" fmla="*/ 89 w 405"/>
                <a:gd name="connsiteY20-14784" fmla="*/ 137 h 759"/>
                <a:gd name="connsiteX21-14785" fmla="*/ 84 w 405"/>
                <a:gd name="connsiteY21-14786" fmla="*/ 158 h 759"/>
                <a:gd name="connsiteX22-14787" fmla="*/ 84 w 405"/>
                <a:gd name="connsiteY22-14788" fmla="*/ 179 h 759"/>
                <a:gd name="connsiteX23-14789" fmla="*/ 79 w 405"/>
                <a:gd name="connsiteY23-14790" fmla="*/ 206 h 759"/>
                <a:gd name="connsiteX24-14791" fmla="*/ 74 w 405"/>
                <a:gd name="connsiteY24-14792" fmla="*/ 227 h 759"/>
                <a:gd name="connsiteX25-14793" fmla="*/ 74 w 405"/>
                <a:gd name="connsiteY25-14794" fmla="*/ 248 h 759"/>
                <a:gd name="connsiteX26-14795" fmla="*/ 68 w 405"/>
                <a:gd name="connsiteY26-14796" fmla="*/ 264 h 759"/>
                <a:gd name="connsiteX27-14797" fmla="*/ 68 w 405"/>
                <a:gd name="connsiteY27-14798" fmla="*/ 285 h 759"/>
                <a:gd name="connsiteX28-14799" fmla="*/ 63 w 405"/>
                <a:gd name="connsiteY28-14800" fmla="*/ 300 h 759"/>
                <a:gd name="connsiteX29-14801" fmla="*/ 63 w 405"/>
                <a:gd name="connsiteY29-14802" fmla="*/ 311 h 759"/>
                <a:gd name="connsiteX30-14803" fmla="*/ 63 w 405"/>
                <a:gd name="connsiteY30-14804" fmla="*/ 322 h 759"/>
                <a:gd name="connsiteX31-14805" fmla="*/ 63 w 405"/>
                <a:gd name="connsiteY31-14806" fmla="*/ 343 h 759"/>
                <a:gd name="connsiteX32-14807" fmla="*/ 68 w 405"/>
                <a:gd name="connsiteY32-14808" fmla="*/ 369 h 759"/>
                <a:gd name="connsiteX33-14809" fmla="*/ 74 w 405"/>
                <a:gd name="connsiteY33-14810" fmla="*/ 411 h 759"/>
                <a:gd name="connsiteX34-14811" fmla="*/ 74 w 405"/>
                <a:gd name="connsiteY34-14812" fmla="*/ 437 h 759"/>
                <a:gd name="connsiteX35-14813" fmla="*/ 79 w 405"/>
                <a:gd name="connsiteY35-14814" fmla="*/ 464 h 759"/>
                <a:gd name="connsiteX36-14815" fmla="*/ 89 w 405"/>
                <a:gd name="connsiteY36-14816" fmla="*/ 490 h 759"/>
                <a:gd name="connsiteX37-14817" fmla="*/ 95 w 405"/>
                <a:gd name="connsiteY37-14818" fmla="*/ 506 h 759"/>
                <a:gd name="connsiteX38-14819" fmla="*/ 100 w 405"/>
                <a:gd name="connsiteY38-14820" fmla="*/ 516 h 759"/>
                <a:gd name="connsiteX39-14821" fmla="*/ 116 w 405"/>
                <a:gd name="connsiteY39-14822" fmla="*/ 543 h 759"/>
                <a:gd name="connsiteX40-14823" fmla="*/ 132 w 405"/>
                <a:gd name="connsiteY40-14824" fmla="*/ 564 h 759"/>
                <a:gd name="connsiteX41-14825" fmla="*/ 147 w 405"/>
                <a:gd name="connsiteY41-14826" fmla="*/ 585 h 759"/>
                <a:gd name="connsiteX42-14827" fmla="*/ 158 w 405"/>
                <a:gd name="connsiteY42-14828" fmla="*/ 595 h 759"/>
                <a:gd name="connsiteX43-14829" fmla="*/ 168 w 405"/>
                <a:gd name="connsiteY43-14830" fmla="*/ 601 h 759"/>
                <a:gd name="connsiteX44-14831" fmla="*/ 190 w 405"/>
                <a:gd name="connsiteY44-14832" fmla="*/ 622 h 759"/>
                <a:gd name="connsiteX45-14833" fmla="*/ 211 w 405"/>
                <a:gd name="connsiteY45-14834" fmla="*/ 632 h 759"/>
                <a:gd name="connsiteX46-14835" fmla="*/ 232 w 405"/>
                <a:gd name="connsiteY46-14836" fmla="*/ 648 h 759"/>
                <a:gd name="connsiteX47-14837" fmla="*/ 258 w 405"/>
                <a:gd name="connsiteY47-14838" fmla="*/ 659 h 759"/>
                <a:gd name="connsiteX48-14839" fmla="*/ 269 w 405"/>
                <a:gd name="connsiteY48-14840" fmla="*/ 664 h 759"/>
                <a:gd name="connsiteX49-14841" fmla="*/ 279 w 405"/>
                <a:gd name="connsiteY49-14842" fmla="*/ 669 h 759"/>
                <a:gd name="connsiteX50-14843" fmla="*/ 290 w 405"/>
                <a:gd name="connsiteY50-14844" fmla="*/ 669 h 759"/>
                <a:gd name="connsiteX51-14845" fmla="*/ 300 w 405"/>
                <a:gd name="connsiteY51-14846" fmla="*/ 674 h 759"/>
                <a:gd name="connsiteX52-14847" fmla="*/ 305 w 405"/>
                <a:gd name="connsiteY52-14848" fmla="*/ 674 h 759"/>
                <a:gd name="connsiteX53-14849" fmla="*/ 311 w 405"/>
                <a:gd name="connsiteY53-14850" fmla="*/ 674 h 759"/>
                <a:gd name="connsiteX54-14851" fmla="*/ 321 w 405"/>
                <a:gd name="connsiteY54-14852" fmla="*/ 674 h 759"/>
                <a:gd name="connsiteX55-14853" fmla="*/ 326 w 405"/>
                <a:gd name="connsiteY55-14854" fmla="*/ 669 h 759"/>
                <a:gd name="connsiteX56-14855" fmla="*/ 326 w 405"/>
                <a:gd name="connsiteY56-14856" fmla="*/ 664 h 759"/>
                <a:gd name="connsiteX57-14857" fmla="*/ 332 w 405"/>
                <a:gd name="connsiteY57-14858" fmla="*/ 659 h 759"/>
                <a:gd name="connsiteX58-14859" fmla="*/ 337 w 405"/>
                <a:gd name="connsiteY58-14860" fmla="*/ 653 h 759"/>
                <a:gd name="connsiteX59-14861" fmla="*/ 337 w 405"/>
                <a:gd name="connsiteY59-14862" fmla="*/ 643 h 759"/>
                <a:gd name="connsiteX60-14863" fmla="*/ 342 w 405"/>
                <a:gd name="connsiteY60-14864" fmla="*/ 627 h 759"/>
                <a:gd name="connsiteX61-14865" fmla="*/ 348 w 405"/>
                <a:gd name="connsiteY61-14866" fmla="*/ 611 h 759"/>
                <a:gd name="connsiteX62-14867" fmla="*/ 353 w 405"/>
                <a:gd name="connsiteY62-14868" fmla="*/ 595 h 759"/>
                <a:gd name="connsiteX63-14869" fmla="*/ 353 w 405"/>
                <a:gd name="connsiteY63-14870" fmla="*/ 580 h 759"/>
                <a:gd name="connsiteX64-14871" fmla="*/ 358 w 405"/>
                <a:gd name="connsiteY64-14872" fmla="*/ 564 h 759"/>
                <a:gd name="connsiteX65-14873" fmla="*/ 363 w 405"/>
                <a:gd name="connsiteY65-14874" fmla="*/ 553 h 759"/>
                <a:gd name="connsiteX66-14875" fmla="*/ 369 w 405"/>
                <a:gd name="connsiteY66-14876" fmla="*/ 543 h 759"/>
                <a:gd name="connsiteX67-14877" fmla="*/ 369 w 405"/>
                <a:gd name="connsiteY67-14878" fmla="*/ 538 h 759"/>
                <a:gd name="connsiteX68-14879" fmla="*/ 374 w 405"/>
                <a:gd name="connsiteY68-14880" fmla="*/ 527 h 759"/>
                <a:gd name="connsiteX69-14881" fmla="*/ 374 w 405"/>
                <a:gd name="connsiteY69-14882" fmla="*/ 527 h 759"/>
                <a:gd name="connsiteX70-14883" fmla="*/ 379 w 405"/>
                <a:gd name="connsiteY70-14884" fmla="*/ 527 h 759"/>
                <a:gd name="connsiteX71-14885" fmla="*/ 379 w 405"/>
                <a:gd name="connsiteY71-14886" fmla="*/ 527 h 759"/>
                <a:gd name="connsiteX72-14887" fmla="*/ 379 w 405"/>
                <a:gd name="connsiteY72-14888" fmla="*/ 532 h 759"/>
                <a:gd name="connsiteX73-14889" fmla="*/ 379 w 405"/>
                <a:gd name="connsiteY73-14890" fmla="*/ 538 h 759"/>
                <a:gd name="connsiteX74-14891" fmla="*/ 384 w 405"/>
                <a:gd name="connsiteY74-14892" fmla="*/ 543 h 759"/>
                <a:gd name="connsiteX75-14893" fmla="*/ 384 w 405"/>
                <a:gd name="connsiteY75-14894" fmla="*/ 559 h 759"/>
                <a:gd name="connsiteX76-14895" fmla="*/ 384 w 405"/>
                <a:gd name="connsiteY76-14896" fmla="*/ 569 h 759"/>
                <a:gd name="connsiteX77-14897" fmla="*/ 384 w 405"/>
                <a:gd name="connsiteY77-14898" fmla="*/ 585 h 759"/>
                <a:gd name="connsiteX78-14899" fmla="*/ 384 w 405"/>
                <a:gd name="connsiteY78-14900" fmla="*/ 601 h 759"/>
                <a:gd name="connsiteX79-14901" fmla="*/ 384 w 405"/>
                <a:gd name="connsiteY79-14902" fmla="*/ 622 h 759"/>
                <a:gd name="connsiteX80-14903" fmla="*/ 384 w 405"/>
                <a:gd name="connsiteY80-14904" fmla="*/ 638 h 759"/>
                <a:gd name="connsiteX81-14905" fmla="*/ 384 w 405"/>
                <a:gd name="connsiteY81-14906" fmla="*/ 653 h 759"/>
                <a:gd name="connsiteX82-14907" fmla="*/ 390 w 405"/>
                <a:gd name="connsiteY82-14908" fmla="*/ 669 h 759"/>
                <a:gd name="connsiteX83-14909" fmla="*/ 390 w 405"/>
                <a:gd name="connsiteY83-14910" fmla="*/ 685 h 759"/>
                <a:gd name="connsiteX84-14911" fmla="*/ 395 w 405"/>
                <a:gd name="connsiteY84-14912" fmla="*/ 696 h 759"/>
                <a:gd name="connsiteX85-14913" fmla="*/ 395 w 405"/>
                <a:gd name="connsiteY85-14914" fmla="*/ 706 h 759"/>
                <a:gd name="connsiteX86-14915" fmla="*/ 400 w 405"/>
                <a:gd name="connsiteY86-14916" fmla="*/ 717 h 759"/>
                <a:gd name="connsiteX87-14917" fmla="*/ 400 w 405"/>
                <a:gd name="connsiteY87-14918" fmla="*/ 722 h 759"/>
                <a:gd name="connsiteX88-14919" fmla="*/ 405 w 405"/>
                <a:gd name="connsiteY88-14920" fmla="*/ 732 h 759"/>
                <a:gd name="connsiteX89-14921" fmla="*/ 405 w 405"/>
                <a:gd name="connsiteY89-14922" fmla="*/ 738 h 759"/>
                <a:gd name="connsiteX90-14923" fmla="*/ 405 w 405"/>
                <a:gd name="connsiteY90-14924" fmla="*/ 743 h 759"/>
                <a:gd name="connsiteX91-14925" fmla="*/ 405 w 405"/>
                <a:gd name="connsiteY91-14926" fmla="*/ 748 h 759"/>
                <a:gd name="connsiteX92-14927" fmla="*/ 400 w 405"/>
                <a:gd name="connsiteY92-14928" fmla="*/ 753 h 759"/>
                <a:gd name="connsiteX93-14929" fmla="*/ 395 w 405"/>
                <a:gd name="connsiteY93-14930" fmla="*/ 759 h 759"/>
                <a:gd name="connsiteX94-14931" fmla="*/ 384 w 405"/>
                <a:gd name="connsiteY94-14932" fmla="*/ 759 h 759"/>
                <a:gd name="connsiteX95-14933" fmla="*/ 374 w 405"/>
                <a:gd name="connsiteY95-14934" fmla="*/ 759 h 759"/>
                <a:gd name="connsiteX96-14935" fmla="*/ 358 w 405"/>
                <a:gd name="connsiteY96-14936" fmla="*/ 759 h 759"/>
                <a:gd name="connsiteX97-14937" fmla="*/ 342 w 405"/>
                <a:gd name="connsiteY97-14938" fmla="*/ 753 h 759"/>
                <a:gd name="connsiteX98-14939" fmla="*/ 321 w 405"/>
                <a:gd name="connsiteY98-14940" fmla="*/ 753 h 759"/>
                <a:gd name="connsiteX99-14941" fmla="*/ 300 w 405"/>
                <a:gd name="connsiteY99-14942" fmla="*/ 748 h 759"/>
                <a:gd name="connsiteX100-14943" fmla="*/ 279 w 405"/>
                <a:gd name="connsiteY100-14944" fmla="*/ 743 h 759"/>
                <a:gd name="connsiteX101-14945" fmla="*/ 269 w 405"/>
                <a:gd name="connsiteY101-14946" fmla="*/ 738 h 759"/>
                <a:gd name="connsiteX102-14947" fmla="*/ 258 w 405"/>
                <a:gd name="connsiteY102-14948" fmla="*/ 732 h 759"/>
                <a:gd name="connsiteX103-14949" fmla="*/ 242 w 405"/>
                <a:gd name="connsiteY103-14950" fmla="*/ 727 h 759"/>
                <a:gd name="connsiteX104-14951" fmla="*/ 232 w 405"/>
                <a:gd name="connsiteY104-14952" fmla="*/ 722 h 759"/>
                <a:gd name="connsiteX105-14953" fmla="*/ 216 w 405"/>
                <a:gd name="connsiteY105-14954" fmla="*/ 717 h 759"/>
                <a:gd name="connsiteX106-14955" fmla="*/ 200 w 405"/>
                <a:gd name="connsiteY106-14956" fmla="*/ 706 h 759"/>
                <a:gd name="connsiteX107-14957" fmla="*/ 190 w 405"/>
                <a:gd name="connsiteY107-14958" fmla="*/ 696 h 759"/>
                <a:gd name="connsiteX108-14959" fmla="*/ 174 w 405"/>
                <a:gd name="connsiteY108-14960" fmla="*/ 685 h 759"/>
                <a:gd name="connsiteX109-14961" fmla="*/ 142 w 405"/>
                <a:gd name="connsiteY109-14962" fmla="*/ 659 h 759"/>
                <a:gd name="connsiteX110-14963" fmla="*/ 116 w 405"/>
                <a:gd name="connsiteY110-14964" fmla="*/ 632 h 759"/>
                <a:gd name="connsiteX111-14965" fmla="*/ 105 w 405"/>
                <a:gd name="connsiteY111-14966" fmla="*/ 622 h 759"/>
                <a:gd name="connsiteX112-14967" fmla="*/ 95 w 405"/>
                <a:gd name="connsiteY112-14968" fmla="*/ 606 h 759"/>
                <a:gd name="connsiteX113-14969" fmla="*/ 84 w 405"/>
                <a:gd name="connsiteY113-14970" fmla="*/ 590 h 759"/>
                <a:gd name="connsiteX114-14971" fmla="*/ 74 w 405"/>
                <a:gd name="connsiteY114-14972" fmla="*/ 574 h 759"/>
                <a:gd name="connsiteX115-14973" fmla="*/ 68 w 405"/>
                <a:gd name="connsiteY115-14974" fmla="*/ 559 h 759"/>
                <a:gd name="connsiteX116-14975" fmla="*/ 58 w 405"/>
                <a:gd name="connsiteY116-14976" fmla="*/ 543 h 759"/>
                <a:gd name="connsiteX117-14977" fmla="*/ 53 w 405"/>
                <a:gd name="connsiteY117-14978" fmla="*/ 527 h 759"/>
                <a:gd name="connsiteX118-14979" fmla="*/ 42 w 405"/>
                <a:gd name="connsiteY118-14980" fmla="*/ 511 h 759"/>
                <a:gd name="connsiteX119-14981" fmla="*/ 37 w 405"/>
                <a:gd name="connsiteY119-14982" fmla="*/ 501 h 759"/>
                <a:gd name="connsiteX120-14983" fmla="*/ 37 w 405"/>
                <a:gd name="connsiteY120-14984" fmla="*/ 485 h 759"/>
                <a:gd name="connsiteX121-14985" fmla="*/ 32 w 405"/>
                <a:gd name="connsiteY121-14986" fmla="*/ 469 h 759"/>
                <a:gd name="connsiteX122-14987" fmla="*/ 32 w 405"/>
                <a:gd name="connsiteY122-14988" fmla="*/ 453 h 759"/>
                <a:gd name="connsiteX123-14989" fmla="*/ 26 w 405"/>
                <a:gd name="connsiteY123-14990" fmla="*/ 422 h 759"/>
                <a:gd name="connsiteX124-14991" fmla="*/ 21 w 405"/>
                <a:gd name="connsiteY124-14992" fmla="*/ 385 h 759"/>
                <a:gd name="connsiteX125-14993" fmla="*/ 21 w 405"/>
                <a:gd name="connsiteY125-14994" fmla="*/ 353 h 759"/>
                <a:gd name="connsiteX126-14995" fmla="*/ 21 w 405"/>
                <a:gd name="connsiteY126-14996" fmla="*/ 316 h 759"/>
                <a:gd name="connsiteX127-14997" fmla="*/ 21 w 405"/>
                <a:gd name="connsiteY127-14998" fmla="*/ 279 h 759"/>
                <a:gd name="connsiteX128-14999" fmla="*/ 21 w 405"/>
                <a:gd name="connsiteY128-15000" fmla="*/ 243 h 759"/>
                <a:gd name="connsiteX129-15001" fmla="*/ 26 w 405"/>
                <a:gd name="connsiteY129-15002" fmla="*/ 200 h 759"/>
                <a:gd name="connsiteX130-15003" fmla="*/ 32 w 405"/>
                <a:gd name="connsiteY130-15004" fmla="*/ 158 h 759"/>
                <a:gd name="connsiteX131-15005" fmla="*/ 32 w 405"/>
                <a:gd name="connsiteY131-15006" fmla="*/ 142 h 759"/>
                <a:gd name="connsiteX132-15007" fmla="*/ 32 w 405"/>
                <a:gd name="connsiteY132-15008" fmla="*/ 127 h 759"/>
                <a:gd name="connsiteX133-15009" fmla="*/ 32 w 405"/>
                <a:gd name="connsiteY133-15010" fmla="*/ 111 h 759"/>
                <a:gd name="connsiteX134-15011" fmla="*/ 37 w 405"/>
                <a:gd name="connsiteY134-15012" fmla="*/ 100 h 759"/>
                <a:gd name="connsiteX135-15013" fmla="*/ 37 w 405"/>
                <a:gd name="connsiteY135-15014" fmla="*/ 90 h 759"/>
                <a:gd name="connsiteX136-15015" fmla="*/ 37 w 405"/>
                <a:gd name="connsiteY136-15016" fmla="*/ 85 h 759"/>
                <a:gd name="connsiteX137-15017" fmla="*/ 37 w 405"/>
                <a:gd name="connsiteY137-15018" fmla="*/ 79 h 759"/>
                <a:gd name="connsiteX138-15019" fmla="*/ 32 w 405"/>
                <a:gd name="connsiteY138-15020" fmla="*/ 74 h 759"/>
                <a:gd name="connsiteX139-15021" fmla="*/ 32 w 405"/>
                <a:gd name="connsiteY139-15022" fmla="*/ 74 h 759"/>
                <a:gd name="connsiteX140-15023" fmla="*/ 26 w 405"/>
                <a:gd name="connsiteY140-15024" fmla="*/ 74 h 759"/>
                <a:gd name="connsiteX141-15025" fmla="*/ 21 w 405"/>
                <a:gd name="connsiteY141-15026" fmla="*/ 74 h 759"/>
                <a:gd name="connsiteX142-15027" fmla="*/ 0 w 405"/>
                <a:gd name="connsiteY142-15028" fmla="*/ 37 h 759"/>
                <a:gd name="connsiteX143-15029" fmla="*/ 10 w 405"/>
                <a:gd name="connsiteY143-15030" fmla="*/ 37 h 759"/>
                <a:gd name="connsiteX144-15031" fmla="*/ 21 w 405"/>
                <a:gd name="connsiteY144-15032" fmla="*/ 32 h 759"/>
                <a:gd name="connsiteX145-15033" fmla="*/ 26 w 405"/>
                <a:gd name="connsiteY145-15034" fmla="*/ 27 h 759"/>
                <a:gd name="connsiteX146-15035" fmla="*/ 32 w 405"/>
                <a:gd name="connsiteY146-15036" fmla="*/ 21 h 759"/>
                <a:gd name="connsiteX147-15037" fmla="*/ 37 w 405"/>
                <a:gd name="connsiteY147-15038" fmla="*/ 16 h 759"/>
                <a:gd name="connsiteX148-15039" fmla="*/ 42 w 405"/>
                <a:gd name="connsiteY148-15040" fmla="*/ 11 h 759"/>
                <a:gd name="connsiteX149-15041" fmla="*/ 47 w 405"/>
                <a:gd name="connsiteY149-15042" fmla="*/ 6 h 759"/>
                <a:gd name="connsiteX150-15043" fmla="*/ 53 w 405"/>
                <a:gd name="connsiteY150-15044" fmla="*/ 0 h 759"/>
                <a:gd name="connsiteX151-15045" fmla="*/ 58 w 405"/>
                <a:gd name="connsiteY151-15046" fmla="*/ 0 h 759"/>
                <a:gd name="connsiteX152-15047" fmla="*/ 63 w 405"/>
                <a:gd name="connsiteY152-15048" fmla="*/ 0 h 759"/>
                <a:gd name="connsiteX153-15049" fmla="*/ 63 w 405"/>
                <a:gd name="connsiteY153-15050" fmla="*/ 0 h 759"/>
                <a:gd name="connsiteX0-15051" fmla="*/ 53 w 395"/>
                <a:gd name="connsiteY0-15052" fmla="*/ 0 h 759"/>
                <a:gd name="connsiteX1-15053" fmla="*/ 64 w 395"/>
                <a:gd name="connsiteY1-15054" fmla="*/ 0 h 759"/>
                <a:gd name="connsiteX2-15055" fmla="*/ 74 w 395"/>
                <a:gd name="connsiteY2-15056" fmla="*/ 6 h 759"/>
                <a:gd name="connsiteX3-15057" fmla="*/ 85 w 395"/>
                <a:gd name="connsiteY3-15058" fmla="*/ 11 h 759"/>
                <a:gd name="connsiteX4-15059" fmla="*/ 101 w 395"/>
                <a:gd name="connsiteY4-15060" fmla="*/ 21 h 759"/>
                <a:gd name="connsiteX5-15061" fmla="*/ 111 w 395"/>
                <a:gd name="connsiteY5-15062" fmla="*/ 32 h 759"/>
                <a:gd name="connsiteX6-15063" fmla="*/ 122 w 395"/>
                <a:gd name="connsiteY6-15064" fmla="*/ 37 h 759"/>
                <a:gd name="connsiteX7-15065" fmla="*/ 122 w 395"/>
                <a:gd name="connsiteY7-15066" fmla="*/ 42 h 759"/>
                <a:gd name="connsiteX8-15067" fmla="*/ 127 w 395"/>
                <a:gd name="connsiteY8-15068" fmla="*/ 42 h 759"/>
                <a:gd name="connsiteX9-15069" fmla="*/ 127 w 395"/>
                <a:gd name="connsiteY9-15070" fmla="*/ 48 h 759"/>
                <a:gd name="connsiteX10-15071" fmla="*/ 127 w 395"/>
                <a:gd name="connsiteY10-15072" fmla="*/ 48 h 759"/>
                <a:gd name="connsiteX11-15073" fmla="*/ 127 w 395"/>
                <a:gd name="connsiteY11-15074" fmla="*/ 53 h 759"/>
                <a:gd name="connsiteX12-15075" fmla="*/ 122 w 395"/>
                <a:gd name="connsiteY12-15076" fmla="*/ 58 h 759"/>
                <a:gd name="connsiteX13-15077" fmla="*/ 116 w 395"/>
                <a:gd name="connsiteY13-15078" fmla="*/ 63 h 759"/>
                <a:gd name="connsiteX14-15079" fmla="*/ 106 w 395"/>
                <a:gd name="connsiteY14-15080" fmla="*/ 69 h 759"/>
                <a:gd name="connsiteX15-15081" fmla="*/ 101 w 395"/>
                <a:gd name="connsiteY15-15082" fmla="*/ 74 h 759"/>
                <a:gd name="connsiteX16-15083" fmla="*/ 95 w 395"/>
                <a:gd name="connsiteY16-15084" fmla="*/ 79 h 759"/>
                <a:gd name="connsiteX17-15085" fmla="*/ 95 w 395"/>
                <a:gd name="connsiteY17-15086" fmla="*/ 90 h 759"/>
                <a:gd name="connsiteX18-15087" fmla="*/ 90 w 395"/>
                <a:gd name="connsiteY18-15088" fmla="*/ 100 h 759"/>
                <a:gd name="connsiteX19-15089" fmla="*/ 85 w 395"/>
                <a:gd name="connsiteY19-15090" fmla="*/ 116 h 759"/>
                <a:gd name="connsiteX20-15091" fmla="*/ 79 w 395"/>
                <a:gd name="connsiteY20-15092" fmla="*/ 137 h 759"/>
                <a:gd name="connsiteX21-15093" fmla="*/ 74 w 395"/>
                <a:gd name="connsiteY21-15094" fmla="*/ 158 h 759"/>
                <a:gd name="connsiteX22-15095" fmla="*/ 74 w 395"/>
                <a:gd name="connsiteY22-15096" fmla="*/ 179 h 759"/>
                <a:gd name="connsiteX23-15097" fmla="*/ 69 w 395"/>
                <a:gd name="connsiteY23-15098" fmla="*/ 206 h 759"/>
                <a:gd name="connsiteX24-15099" fmla="*/ 64 w 395"/>
                <a:gd name="connsiteY24-15100" fmla="*/ 227 h 759"/>
                <a:gd name="connsiteX25-15101" fmla="*/ 64 w 395"/>
                <a:gd name="connsiteY25-15102" fmla="*/ 248 h 759"/>
                <a:gd name="connsiteX26-15103" fmla="*/ 58 w 395"/>
                <a:gd name="connsiteY26-15104" fmla="*/ 264 h 759"/>
                <a:gd name="connsiteX27-15105" fmla="*/ 58 w 395"/>
                <a:gd name="connsiteY27-15106" fmla="*/ 285 h 759"/>
                <a:gd name="connsiteX28-15107" fmla="*/ 53 w 395"/>
                <a:gd name="connsiteY28-15108" fmla="*/ 300 h 759"/>
                <a:gd name="connsiteX29-15109" fmla="*/ 53 w 395"/>
                <a:gd name="connsiteY29-15110" fmla="*/ 311 h 759"/>
                <a:gd name="connsiteX30-15111" fmla="*/ 53 w 395"/>
                <a:gd name="connsiteY30-15112" fmla="*/ 322 h 759"/>
                <a:gd name="connsiteX31-15113" fmla="*/ 53 w 395"/>
                <a:gd name="connsiteY31-15114" fmla="*/ 343 h 759"/>
                <a:gd name="connsiteX32-15115" fmla="*/ 58 w 395"/>
                <a:gd name="connsiteY32-15116" fmla="*/ 369 h 759"/>
                <a:gd name="connsiteX33-15117" fmla="*/ 64 w 395"/>
                <a:gd name="connsiteY33-15118" fmla="*/ 411 h 759"/>
                <a:gd name="connsiteX34-15119" fmla="*/ 64 w 395"/>
                <a:gd name="connsiteY34-15120" fmla="*/ 437 h 759"/>
                <a:gd name="connsiteX35-15121" fmla="*/ 69 w 395"/>
                <a:gd name="connsiteY35-15122" fmla="*/ 464 h 759"/>
                <a:gd name="connsiteX36-15123" fmla="*/ 79 w 395"/>
                <a:gd name="connsiteY36-15124" fmla="*/ 490 h 759"/>
                <a:gd name="connsiteX37-15125" fmla="*/ 85 w 395"/>
                <a:gd name="connsiteY37-15126" fmla="*/ 506 h 759"/>
                <a:gd name="connsiteX38-15127" fmla="*/ 90 w 395"/>
                <a:gd name="connsiteY38-15128" fmla="*/ 516 h 759"/>
                <a:gd name="connsiteX39-15129" fmla="*/ 106 w 395"/>
                <a:gd name="connsiteY39-15130" fmla="*/ 543 h 759"/>
                <a:gd name="connsiteX40-15131" fmla="*/ 122 w 395"/>
                <a:gd name="connsiteY40-15132" fmla="*/ 564 h 759"/>
                <a:gd name="connsiteX41-15133" fmla="*/ 137 w 395"/>
                <a:gd name="connsiteY41-15134" fmla="*/ 585 h 759"/>
                <a:gd name="connsiteX42-15135" fmla="*/ 148 w 395"/>
                <a:gd name="connsiteY42-15136" fmla="*/ 595 h 759"/>
                <a:gd name="connsiteX43-15137" fmla="*/ 158 w 395"/>
                <a:gd name="connsiteY43-15138" fmla="*/ 601 h 759"/>
                <a:gd name="connsiteX44-15139" fmla="*/ 180 w 395"/>
                <a:gd name="connsiteY44-15140" fmla="*/ 622 h 759"/>
                <a:gd name="connsiteX45-15141" fmla="*/ 201 w 395"/>
                <a:gd name="connsiteY45-15142" fmla="*/ 632 h 759"/>
                <a:gd name="connsiteX46-15143" fmla="*/ 222 w 395"/>
                <a:gd name="connsiteY46-15144" fmla="*/ 648 h 759"/>
                <a:gd name="connsiteX47-15145" fmla="*/ 248 w 395"/>
                <a:gd name="connsiteY47-15146" fmla="*/ 659 h 759"/>
                <a:gd name="connsiteX48-15147" fmla="*/ 259 w 395"/>
                <a:gd name="connsiteY48-15148" fmla="*/ 664 h 759"/>
                <a:gd name="connsiteX49-15149" fmla="*/ 269 w 395"/>
                <a:gd name="connsiteY49-15150" fmla="*/ 669 h 759"/>
                <a:gd name="connsiteX50-15151" fmla="*/ 280 w 395"/>
                <a:gd name="connsiteY50-15152" fmla="*/ 669 h 759"/>
                <a:gd name="connsiteX51-15153" fmla="*/ 290 w 395"/>
                <a:gd name="connsiteY51-15154" fmla="*/ 674 h 759"/>
                <a:gd name="connsiteX52-15155" fmla="*/ 295 w 395"/>
                <a:gd name="connsiteY52-15156" fmla="*/ 674 h 759"/>
                <a:gd name="connsiteX53-15157" fmla="*/ 301 w 395"/>
                <a:gd name="connsiteY53-15158" fmla="*/ 674 h 759"/>
                <a:gd name="connsiteX54-15159" fmla="*/ 311 w 395"/>
                <a:gd name="connsiteY54-15160" fmla="*/ 674 h 759"/>
                <a:gd name="connsiteX55-15161" fmla="*/ 316 w 395"/>
                <a:gd name="connsiteY55-15162" fmla="*/ 669 h 759"/>
                <a:gd name="connsiteX56-15163" fmla="*/ 316 w 395"/>
                <a:gd name="connsiteY56-15164" fmla="*/ 664 h 759"/>
                <a:gd name="connsiteX57-15165" fmla="*/ 322 w 395"/>
                <a:gd name="connsiteY57-15166" fmla="*/ 659 h 759"/>
                <a:gd name="connsiteX58-15167" fmla="*/ 327 w 395"/>
                <a:gd name="connsiteY58-15168" fmla="*/ 653 h 759"/>
                <a:gd name="connsiteX59-15169" fmla="*/ 327 w 395"/>
                <a:gd name="connsiteY59-15170" fmla="*/ 643 h 759"/>
                <a:gd name="connsiteX60-15171" fmla="*/ 332 w 395"/>
                <a:gd name="connsiteY60-15172" fmla="*/ 627 h 759"/>
                <a:gd name="connsiteX61-15173" fmla="*/ 338 w 395"/>
                <a:gd name="connsiteY61-15174" fmla="*/ 611 h 759"/>
                <a:gd name="connsiteX62-15175" fmla="*/ 343 w 395"/>
                <a:gd name="connsiteY62-15176" fmla="*/ 595 h 759"/>
                <a:gd name="connsiteX63-15177" fmla="*/ 343 w 395"/>
                <a:gd name="connsiteY63-15178" fmla="*/ 580 h 759"/>
                <a:gd name="connsiteX64-15179" fmla="*/ 348 w 395"/>
                <a:gd name="connsiteY64-15180" fmla="*/ 564 h 759"/>
                <a:gd name="connsiteX65-15181" fmla="*/ 353 w 395"/>
                <a:gd name="connsiteY65-15182" fmla="*/ 553 h 759"/>
                <a:gd name="connsiteX66-15183" fmla="*/ 359 w 395"/>
                <a:gd name="connsiteY66-15184" fmla="*/ 543 h 759"/>
                <a:gd name="connsiteX67-15185" fmla="*/ 359 w 395"/>
                <a:gd name="connsiteY67-15186" fmla="*/ 538 h 759"/>
                <a:gd name="connsiteX68-15187" fmla="*/ 364 w 395"/>
                <a:gd name="connsiteY68-15188" fmla="*/ 527 h 759"/>
                <a:gd name="connsiteX69-15189" fmla="*/ 364 w 395"/>
                <a:gd name="connsiteY69-15190" fmla="*/ 527 h 759"/>
                <a:gd name="connsiteX70-15191" fmla="*/ 369 w 395"/>
                <a:gd name="connsiteY70-15192" fmla="*/ 527 h 759"/>
                <a:gd name="connsiteX71-15193" fmla="*/ 369 w 395"/>
                <a:gd name="connsiteY71-15194" fmla="*/ 527 h 759"/>
                <a:gd name="connsiteX72-15195" fmla="*/ 369 w 395"/>
                <a:gd name="connsiteY72-15196" fmla="*/ 532 h 759"/>
                <a:gd name="connsiteX73-15197" fmla="*/ 369 w 395"/>
                <a:gd name="connsiteY73-15198" fmla="*/ 538 h 759"/>
                <a:gd name="connsiteX74-15199" fmla="*/ 374 w 395"/>
                <a:gd name="connsiteY74-15200" fmla="*/ 543 h 759"/>
                <a:gd name="connsiteX75-15201" fmla="*/ 374 w 395"/>
                <a:gd name="connsiteY75-15202" fmla="*/ 559 h 759"/>
                <a:gd name="connsiteX76-15203" fmla="*/ 374 w 395"/>
                <a:gd name="connsiteY76-15204" fmla="*/ 569 h 759"/>
                <a:gd name="connsiteX77-15205" fmla="*/ 374 w 395"/>
                <a:gd name="connsiteY77-15206" fmla="*/ 585 h 759"/>
                <a:gd name="connsiteX78-15207" fmla="*/ 374 w 395"/>
                <a:gd name="connsiteY78-15208" fmla="*/ 601 h 759"/>
                <a:gd name="connsiteX79-15209" fmla="*/ 374 w 395"/>
                <a:gd name="connsiteY79-15210" fmla="*/ 622 h 759"/>
                <a:gd name="connsiteX80-15211" fmla="*/ 374 w 395"/>
                <a:gd name="connsiteY80-15212" fmla="*/ 638 h 759"/>
                <a:gd name="connsiteX81-15213" fmla="*/ 374 w 395"/>
                <a:gd name="connsiteY81-15214" fmla="*/ 653 h 759"/>
                <a:gd name="connsiteX82-15215" fmla="*/ 380 w 395"/>
                <a:gd name="connsiteY82-15216" fmla="*/ 669 h 759"/>
                <a:gd name="connsiteX83-15217" fmla="*/ 380 w 395"/>
                <a:gd name="connsiteY83-15218" fmla="*/ 685 h 759"/>
                <a:gd name="connsiteX84-15219" fmla="*/ 385 w 395"/>
                <a:gd name="connsiteY84-15220" fmla="*/ 696 h 759"/>
                <a:gd name="connsiteX85-15221" fmla="*/ 385 w 395"/>
                <a:gd name="connsiteY85-15222" fmla="*/ 706 h 759"/>
                <a:gd name="connsiteX86-15223" fmla="*/ 390 w 395"/>
                <a:gd name="connsiteY86-15224" fmla="*/ 717 h 759"/>
                <a:gd name="connsiteX87-15225" fmla="*/ 390 w 395"/>
                <a:gd name="connsiteY87-15226" fmla="*/ 722 h 759"/>
                <a:gd name="connsiteX88-15227" fmla="*/ 395 w 395"/>
                <a:gd name="connsiteY88-15228" fmla="*/ 732 h 759"/>
                <a:gd name="connsiteX89-15229" fmla="*/ 395 w 395"/>
                <a:gd name="connsiteY89-15230" fmla="*/ 738 h 759"/>
                <a:gd name="connsiteX90-15231" fmla="*/ 395 w 395"/>
                <a:gd name="connsiteY90-15232" fmla="*/ 743 h 759"/>
                <a:gd name="connsiteX91-15233" fmla="*/ 395 w 395"/>
                <a:gd name="connsiteY91-15234" fmla="*/ 748 h 759"/>
                <a:gd name="connsiteX92-15235" fmla="*/ 390 w 395"/>
                <a:gd name="connsiteY92-15236" fmla="*/ 753 h 759"/>
                <a:gd name="connsiteX93-15237" fmla="*/ 385 w 395"/>
                <a:gd name="connsiteY93-15238" fmla="*/ 759 h 759"/>
                <a:gd name="connsiteX94-15239" fmla="*/ 374 w 395"/>
                <a:gd name="connsiteY94-15240" fmla="*/ 759 h 759"/>
                <a:gd name="connsiteX95-15241" fmla="*/ 364 w 395"/>
                <a:gd name="connsiteY95-15242" fmla="*/ 759 h 759"/>
                <a:gd name="connsiteX96-15243" fmla="*/ 348 w 395"/>
                <a:gd name="connsiteY96-15244" fmla="*/ 759 h 759"/>
                <a:gd name="connsiteX97-15245" fmla="*/ 332 w 395"/>
                <a:gd name="connsiteY97-15246" fmla="*/ 753 h 759"/>
                <a:gd name="connsiteX98-15247" fmla="*/ 311 w 395"/>
                <a:gd name="connsiteY98-15248" fmla="*/ 753 h 759"/>
                <a:gd name="connsiteX99-15249" fmla="*/ 290 w 395"/>
                <a:gd name="connsiteY99-15250" fmla="*/ 748 h 759"/>
                <a:gd name="connsiteX100-15251" fmla="*/ 269 w 395"/>
                <a:gd name="connsiteY100-15252" fmla="*/ 743 h 759"/>
                <a:gd name="connsiteX101-15253" fmla="*/ 259 w 395"/>
                <a:gd name="connsiteY101-15254" fmla="*/ 738 h 759"/>
                <a:gd name="connsiteX102-15255" fmla="*/ 248 w 395"/>
                <a:gd name="connsiteY102-15256" fmla="*/ 732 h 759"/>
                <a:gd name="connsiteX103-15257" fmla="*/ 232 w 395"/>
                <a:gd name="connsiteY103-15258" fmla="*/ 727 h 759"/>
                <a:gd name="connsiteX104-15259" fmla="*/ 222 w 395"/>
                <a:gd name="connsiteY104-15260" fmla="*/ 722 h 759"/>
                <a:gd name="connsiteX105-15261" fmla="*/ 206 w 395"/>
                <a:gd name="connsiteY105-15262" fmla="*/ 717 h 759"/>
                <a:gd name="connsiteX106-15263" fmla="*/ 190 w 395"/>
                <a:gd name="connsiteY106-15264" fmla="*/ 706 h 759"/>
                <a:gd name="connsiteX107-15265" fmla="*/ 180 w 395"/>
                <a:gd name="connsiteY107-15266" fmla="*/ 696 h 759"/>
                <a:gd name="connsiteX108-15267" fmla="*/ 164 w 395"/>
                <a:gd name="connsiteY108-15268" fmla="*/ 685 h 759"/>
                <a:gd name="connsiteX109-15269" fmla="*/ 132 w 395"/>
                <a:gd name="connsiteY109-15270" fmla="*/ 659 h 759"/>
                <a:gd name="connsiteX110-15271" fmla="*/ 106 w 395"/>
                <a:gd name="connsiteY110-15272" fmla="*/ 632 h 759"/>
                <a:gd name="connsiteX111-15273" fmla="*/ 95 w 395"/>
                <a:gd name="connsiteY111-15274" fmla="*/ 622 h 759"/>
                <a:gd name="connsiteX112-15275" fmla="*/ 85 w 395"/>
                <a:gd name="connsiteY112-15276" fmla="*/ 606 h 759"/>
                <a:gd name="connsiteX113-15277" fmla="*/ 74 w 395"/>
                <a:gd name="connsiteY113-15278" fmla="*/ 590 h 759"/>
                <a:gd name="connsiteX114-15279" fmla="*/ 64 w 395"/>
                <a:gd name="connsiteY114-15280" fmla="*/ 574 h 759"/>
                <a:gd name="connsiteX115-15281" fmla="*/ 58 w 395"/>
                <a:gd name="connsiteY115-15282" fmla="*/ 559 h 759"/>
                <a:gd name="connsiteX116-15283" fmla="*/ 48 w 395"/>
                <a:gd name="connsiteY116-15284" fmla="*/ 543 h 759"/>
                <a:gd name="connsiteX117-15285" fmla="*/ 43 w 395"/>
                <a:gd name="connsiteY117-15286" fmla="*/ 527 h 759"/>
                <a:gd name="connsiteX118-15287" fmla="*/ 32 w 395"/>
                <a:gd name="connsiteY118-15288" fmla="*/ 511 h 759"/>
                <a:gd name="connsiteX119-15289" fmla="*/ 27 w 395"/>
                <a:gd name="connsiteY119-15290" fmla="*/ 501 h 759"/>
                <a:gd name="connsiteX120-15291" fmla="*/ 27 w 395"/>
                <a:gd name="connsiteY120-15292" fmla="*/ 485 h 759"/>
                <a:gd name="connsiteX121-15293" fmla="*/ 22 w 395"/>
                <a:gd name="connsiteY121-15294" fmla="*/ 469 h 759"/>
                <a:gd name="connsiteX122-15295" fmla="*/ 22 w 395"/>
                <a:gd name="connsiteY122-15296" fmla="*/ 453 h 759"/>
                <a:gd name="connsiteX123-15297" fmla="*/ 16 w 395"/>
                <a:gd name="connsiteY123-15298" fmla="*/ 422 h 759"/>
                <a:gd name="connsiteX124-15299" fmla="*/ 11 w 395"/>
                <a:gd name="connsiteY124-15300" fmla="*/ 385 h 759"/>
                <a:gd name="connsiteX125-15301" fmla="*/ 11 w 395"/>
                <a:gd name="connsiteY125-15302" fmla="*/ 353 h 759"/>
                <a:gd name="connsiteX126-15303" fmla="*/ 11 w 395"/>
                <a:gd name="connsiteY126-15304" fmla="*/ 316 h 759"/>
                <a:gd name="connsiteX127-15305" fmla="*/ 11 w 395"/>
                <a:gd name="connsiteY127-15306" fmla="*/ 279 h 759"/>
                <a:gd name="connsiteX128-15307" fmla="*/ 11 w 395"/>
                <a:gd name="connsiteY128-15308" fmla="*/ 243 h 759"/>
                <a:gd name="connsiteX129-15309" fmla="*/ 16 w 395"/>
                <a:gd name="connsiteY129-15310" fmla="*/ 200 h 759"/>
                <a:gd name="connsiteX130-15311" fmla="*/ 22 w 395"/>
                <a:gd name="connsiteY130-15312" fmla="*/ 158 h 759"/>
                <a:gd name="connsiteX131-15313" fmla="*/ 22 w 395"/>
                <a:gd name="connsiteY131-15314" fmla="*/ 142 h 759"/>
                <a:gd name="connsiteX132-15315" fmla="*/ 22 w 395"/>
                <a:gd name="connsiteY132-15316" fmla="*/ 127 h 759"/>
                <a:gd name="connsiteX133-15317" fmla="*/ 22 w 395"/>
                <a:gd name="connsiteY133-15318" fmla="*/ 111 h 759"/>
                <a:gd name="connsiteX134-15319" fmla="*/ 27 w 395"/>
                <a:gd name="connsiteY134-15320" fmla="*/ 100 h 759"/>
                <a:gd name="connsiteX135-15321" fmla="*/ 27 w 395"/>
                <a:gd name="connsiteY135-15322" fmla="*/ 90 h 759"/>
                <a:gd name="connsiteX136-15323" fmla="*/ 27 w 395"/>
                <a:gd name="connsiteY136-15324" fmla="*/ 85 h 759"/>
                <a:gd name="connsiteX137-15325" fmla="*/ 27 w 395"/>
                <a:gd name="connsiteY137-15326" fmla="*/ 79 h 759"/>
                <a:gd name="connsiteX138-15327" fmla="*/ 22 w 395"/>
                <a:gd name="connsiteY138-15328" fmla="*/ 74 h 759"/>
                <a:gd name="connsiteX139-15329" fmla="*/ 22 w 395"/>
                <a:gd name="connsiteY139-15330" fmla="*/ 74 h 759"/>
                <a:gd name="connsiteX140-15331" fmla="*/ 16 w 395"/>
                <a:gd name="connsiteY140-15332" fmla="*/ 74 h 759"/>
                <a:gd name="connsiteX141-15333" fmla="*/ 11 w 395"/>
                <a:gd name="connsiteY141-15334" fmla="*/ 74 h 759"/>
                <a:gd name="connsiteX142-15335" fmla="*/ 0 w 395"/>
                <a:gd name="connsiteY142-15336" fmla="*/ 37 h 759"/>
                <a:gd name="connsiteX143-15337" fmla="*/ 11 w 395"/>
                <a:gd name="connsiteY143-15338" fmla="*/ 32 h 759"/>
                <a:gd name="connsiteX144-15339" fmla="*/ 16 w 395"/>
                <a:gd name="connsiteY144-15340" fmla="*/ 27 h 759"/>
                <a:gd name="connsiteX145-15341" fmla="*/ 22 w 395"/>
                <a:gd name="connsiteY145-15342" fmla="*/ 21 h 759"/>
                <a:gd name="connsiteX146-15343" fmla="*/ 27 w 395"/>
                <a:gd name="connsiteY146-15344" fmla="*/ 16 h 759"/>
                <a:gd name="connsiteX147-15345" fmla="*/ 32 w 395"/>
                <a:gd name="connsiteY147-15346" fmla="*/ 11 h 759"/>
                <a:gd name="connsiteX148-15347" fmla="*/ 37 w 395"/>
                <a:gd name="connsiteY148-15348" fmla="*/ 6 h 759"/>
                <a:gd name="connsiteX149-15349" fmla="*/ 43 w 395"/>
                <a:gd name="connsiteY149-15350" fmla="*/ 0 h 759"/>
                <a:gd name="connsiteX150-15351" fmla="*/ 48 w 395"/>
                <a:gd name="connsiteY150-15352" fmla="*/ 0 h 759"/>
                <a:gd name="connsiteX151-15353" fmla="*/ 53 w 395"/>
                <a:gd name="connsiteY151-15354" fmla="*/ 0 h 759"/>
                <a:gd name="connsiteX152-15355" fmla="*/ 53 w 395"/>
                <a:gd name="connsiteY152-15356" fmla="*/ 0 h 759"/>
                <a:gd name="connsiteX0-15357" fmla="*/ 43 w 385"/>
                <a:gd name="connsiteY0-15358" fmla="*/ 0 h 759"/>
                <a:gd name="connsiteX1-15359" fmla="*/ 54 w 385"/>
                <a:gd name="connsiteY1-15360" fmla="*/ 0 h 759"/>
                <a:gd name="connsiteX2-15361" fmla="*/ 64 w 385"/>
                <a:gd name="connsiteY2-15362" fmla="*/ 6 h 759"/>
                <a:gd name="connsiteX3-15363" fmla="*/ 75 w 385"/>
                <a:gd name="connsiteY3-15364" fmla="*/ 11 h 759"/>
                <a:gd name="connsiteX4-15365" fmla="*/ 91 w 385"/>
                <a:gd name="connsiteY4-15366" fmla="*/ 21 h 759"/>
                <a:gd name="connsiteX5-15367" fmla="*/ 101 w 385"/>
                <a:gd name="connsiteY5-15368" fmla="*/ 32 h 759"/>
                <a:gd name="connsiteX6-15369" fmla="*/ 112 w 385"/>
                <a:gd name="connsiteY6-15370" fmla="*/ 37 h 759"/>
                <a:gd name="connsiteX7-15371" fmla="*/ 112 w 385"/>
                <a:gd name="connsiteY7-15372" fmla="*/ 42 h 759"/>
                <a:gd name="connsiteX8-15373" fmla="*/ 117 w 385"/>
                <a:gd name="connsiteY8-15374" fmla="*/ 42 h 759"/>
                <a:gd name="connsiteX9-15375" fmla="*/ 117 w 385"/>
                <a:gd name="connsiteY9-15376" fmla="*/ 48 h 759"/>
                <a:gd name="connsiteX10-15377" fmla="*/ 117 w 385"/>
                <a:gd name="connsiteY10-15378" fmla="*/ 48 h 759"/>
                <a:gd name="connsiteX11-15379" fmla="*/ 117 w 385"/>
                <a:gd name="connsiteY11-15380" fmla="*/ 53 h 759"/>
                <a:gd name="connsiteX12-15381" fmla="*/ 112 w 385"/>
                <a:gd name="connsiteY12-15382" fmla="*/ 58 h 759"/>
                <a:gd name="connsiteX13-15383" fmla="*/ 106 w 385"/>
                <a:gd name="connsiteY13-15384" fmla="*/ 63 h 759"/>
                <a:gd name="connsiteX14-15385" fmla="*/ 96 w 385"/>
                <a:gd name="connsiteY14-15386" fmla="*/ 69 h 759"/>
                <a:gd name="connsiteX15-15387" fmla="*/ 91 w 385"/>
                <a:gd name="connsiteY15-15388" fmla="*/ 74 h 759"/>
                <a:gd name="connsiteX16-15389" fmla="*/ 85 w 385"/>
                <a:gd name="connsiteY16-15390" fmla="*/ 79 h 759"/>
                <a:gd name="connsiteX17-15391" fmla="*/ 85 w 385"/>
                <a:gd name="connsiteY17-15392" fmla="*/ 90 h 759"/>
                <a:gd name="connsiteX18-15393" fmla="*/ 80 w 385"/>
                <a:gd name="connsiteY18-15394" fmla="*/ 100 h 759"/>
                <a:gd name="connsiteX19-15395" fmla="*/ 75 w 385"/>
                <a:gd name="connsiteY19-15396" fmla="*/ 116 h 759"/>
                <a:gd name="connsiteX20-15397" fmla="*/ 69 w 385"/>
                <a:gd name="connsiteY20-15398" fmla="*/ 137 h 759"/>
                <a:gd name="connsiteX21-15399" fmla="*/ 64 w 385"/>
                <a:gd name="connsiteY21-15400" fmla="*/ 158 h 759"/>
                <a:gd name="connsiteX22-15401" fmla="*/ 64 w 385"/>
                <a:gd name="connsiteY22-15402" fmla="*/ 179 h 759"/>
                <a:gd name="connsiteX23-15403" fmla="*/ 59 w 385"/>
                <a:gd name="connsiteY23-15404" fmla="*/ 206 h 759"/>
                <a:gd name="connsiteX24-15405" fmla="*/ 54 w 385"/>
                <a:gd name="connsiteY24-15406" fmla="*/ 227 h 759"/>
                <a:gd name="connsiteX25-15407" fmla="*/ 54 w 385"/>
                <a:gd name="connsiteY25-15408" fmla="*/ 248 h 759"/>
                <a:gd name="connsiteX26-15409" fmla="*/ 48 w 385"/>
                <a:gd name="connsiteY26-15410" fmla="*/ 264 h 759"/>
                <a:gd name="connsiteX27-15411" fmla="*/ 48 w 385"/>
                <a:gd name="connsiteY27-15412" fmla="*/ 285 h 759"/>
                <a:gd name="connsiteX28-15413" fmla="*/ 43 w 385"/>
                <a:gd name="connsiteY28-15414" fmla="*/ 300 h 759"/>
                <a:gd name="connsiteX29-15415" fmla="*/ 43 w 385"/>
                <a:gd name="connsiteY29-15416" fmla="*/ 311 h 759"/>
                <a:gd name="connsiteX30-15417" fmla="*/ 43 w 385"/>
                <a:gd name="connsiteY30-15418" fmla="*/ 322 h 759"/>
                <a:gd name="connsiteX31-15419" fmla="*/ 43 w 385"/>
                <a:gd name="connsiteY31-15420" fmla="*/ 343 h 759"/>
                <a:gd name="connsiteX32-15421" fmla="*/ 48 w 385"/>
                <a:gd name="connsiteY32-15422" fmla="*/ 369 h 759"/>
                <a:gd name="connsiteX33-15423" fmla="*/ 54 w 385"/>
                <a:gd name="connsiteY33-15424" fmla="*/ 411 h 759"/>
                <a:gd name="connsiteX34-15425" fmla="*/ 54 w 385"/>
                <a:gd name="connsiteY34-15426" fmla="*/ 437 h 759"/>
                <a:gd name="connsiteX35-15427" fmla="*/ 59 w 385"/>
                <a:gd name="connsiteY35-15428" fmla="*/ 464 h 759"/>
                <a:gd name="connsiteX36-15429" fmla="*/ 69 w 385"/>
                <a:gd name="connsiteY36-15430" fmla="*/ 490 h 759"/>
                <a:gd name="connsiteX37-15431" fmla="*/ 75 w 385"/>
                <a:gd name="connsiteY37-15432" fmla="*/ 506 h 759"/>
                <a:gd name="connsiteX38-15433" fmla="*/ 80 w 385"/>
                <a:gd name="connsiteY38-15434" fmla="*/ 516 h 759"/>
                <a:gd name="connsiteX39-15435" fmla="*/ 96 w 385"/>
                <a:gd name="connsiteY39-15436" fmla="*/ 543 h 759"/>
                <a:gd name="connsiteX40-15437" fmla="*/ 112 w 385"/>
                <a:gd name="connsiteY40-15438" fmla="*/ 564 h 759"/>
                <a:gd name="connsiteX41-15439" fmla="*/ 127 w 385"/>
                <a:gd name="connsiteY41-15440" fmla="*/ 585 h 759"/>
                <a:gd name="connsiteX42-15441" fmla="*/ 138 w 385"/>
                <a:gd name="connsiteY42-15442" fmla="*/ 595 h 759"/>
                <a:gd name="connsiteX43-15443" fmla="*/ 148 w 385"/>
                <a:gd name="connsiteY43-15444" fmla="*/ 601 h 759"/>
                <a:gd name="connsiteX44-15445" fmla="*/ 170 w 385"/>
                <a:gd name="connsiteY44-15446" fmla="*/ 622 h 759"/>
                <a:gd name="connsiteX45-15447" fmla="*/ 191 w 385"/>
                <a:gd name="connsiteY45-15448" fmla="*/ 632 h 759"/>
                <a:gd name="connsiteX46-15449" fmla="*/ 212 w 385"/>
                <a:gd name="connsiteY46-15450" fmla="*/ 648 h 759"/>
                <a:gd name="connsiteX47-15451" fmla="*/ 238 w 385"/>
                <a:gd name="connsiteY47-15452" fmla="*/ 659 h 759"/>
                <a:gd name="connsiteX48-15453" fmla="*/ 249 w 385"/>
                <a:gd name="connsiteY48-15454" fmla="*/ 664 h 759"/>
                <a:gd name="connsiteX49-15455" fmla="*/ 259 w 385"/>
                <a:gd name="connsiteY49-15456" fmla="*/ 669 h 759"/>
                <a:gd name="connsiteX50-15457" fmla="*/ 270 w 385"/>
                <a:gd name="connsiteY50-15458" fmla="*/ 669 h 759"/>
                <a:gd name="connsiteX51-15459" fmla="*/ 280 w 385"/>
                <a:gd name="connsiteY51-15460" fmla="*/ 674 h 759"/>
                <a:gd name="connsiteX52-15461" fmla="*/ 285 w 385"/>
                <a:gd name="connsiteY52-15462" fmla="*/ 674 h 759"/>
                <a:gd name="connsiteX53-15463" fmla="*/ 291 w 385"/>
                <a:gd name="connsiteY53-15464" fmla="*/ 674 h 759"/>
                <a:gd name="connsiteX54-15465" fmla="*/ 301 w 385"/>
                <a:gd name="connsiteY54-15466" fmla="*/ 674 h 759"/>
                <a:gd name="connsiteX55-15467" fmla="*/ 306 w 385"/>
                <a:gd name="connsiteY55-15468" fmla="*/ 669 h 759"/>
                <a:gd name="connsiteX56-15469" fmla="*/ 306 w 385"/>
                <a:gd name="connsiteY56-15470" fmla="*/ 664 h 759"/>
                <a:gd name="connsiteX57-15471" fmla="*/ 312 w 385"/>
                <a:gd name="connsiteY57-15472" fmla="*/ 659 h 759"/>
                <a:gd name="connsiteX58-15473" fmla="*/ 317 w 385"/>
                <a:gd name="connsiteY58-15474" fmla="*/ 653 h 759"/>
                <a:gd name="connsiteX59-15475" fmla="*/ 317 w 385"/>
                <a:gd name="connsiteY59-15476" fmla="*/ 643 h 759"/>
                <a:gd name="connsiteX60-15477" fmla="*/ 322 w 385"/>
                <a:gd name="connsiteY60-15478" fmla="*/ 627 h 759"/>
                <a:gd name="connsiteX61-15479" fmla="*/ 328 w 385"/>
                <a:gd name="connsiteY61-15480" fmla="*/ 611 h 759"/>
                <a:gd name="connsiteX62-15481" fmla="*/ 333 w 385"/>
                <a:gd name="connsiteY62-15482" fmla="*/ 595 h 759"/>
                <a:gd name="connsiteX63-15483" fmla="*/ 333 w 385"/>
                <a:gd name="connsiteY63-15484" fmla="*/ 580 h 759"/>
                <a:gd name="connsiteX64-15485" fmla="*/ 338 w 385"/>
                <a:gd name="connsiteY64-15486" fmla="*/ 564 h 759"/>
                <a:gd name="connsiteX65-15487" fmla="*/ 343 w 385"/>
                <a:gd name="connsiteY65-15488" fmla="*/ 553 h 759"/>
                <a:gd name="connsiteX66-15489" fmla="*/ 349 w 385"/>
                <a:gd name="connsiteY66-15490" fmla="*/ 543 h 759"/>
                <a:gd name="connsiteX67-15491" fmla="*/ 349 w 385"/>
                <a:gd name="connsiteY67-15492" fmla="*/ 538 h 759"/>
                <a:gd name="connsiteX68-15493" fmla="*/ 354 w 385"/>
                <a:gd name="connsiteY68-15494" fmla="*/ 527 h 759"/>
                <a:gd name="connsiteX69-15495" fmla="*/ 354 w 385"/>
                <a:gd name="connsiteY69-15496" fmla="*/ 527 h 759"/>
                <a:gd name="connsiteX70-15497" fmla="*/ 359 w 385"/>
                <a:gd name="connsiteY70-15498" fmla="*/ 527 h 759"/>
                <a:gd name="connsiteX71-15499" fmla="*/ 359 w 385"/>
                <a:gd name="connsiteY71-15500" fmla="*/ 527 h 759"/>
                <a:gd name="connsiteX72-15501" fmla="*/ 359 w 385"/>
                <a:gd name="connsiteY72-15502" fmla="*/ 532 h 759"/>
                <a:gd name="connsiteX73-15503" fmla="*/ 359 w 385"/>
                <a:gd name="connsiteY73-15504" fmla="*/ 538 h 759"/>
                <a:gd name="connsiteX74-15505" fmla="*/ 364 w 385"/>
                <a:gd name="connsiteY74-15506" fmla="*/ 543 h 759"/>
                <a:gd name="connsiteX75-15507" fmla="*/ 364 w 385"/>
                <a:gd name="connsiteY75-15508" fmla="*/ 559 h 759"/>
                <a:gd name="connsiteX76-15509" fmla="*/ 364 w 385"/>
                <a:gd name="connsiteY76-15510" fmla="*/ 569 h 759"/>
                <a:gd name="connsiteX77-15511" fmla="*/ 364 w 385"/>
                <a:gd name="connsiteY77-15512" fmla="*/ 585 h 759"/>
                <a:gd name="connsiteX78-15513" fmla="*/ 364 w 385"/>
                <a:gd name="connsiteY78-15514" fmla="*/ 601 h 759"/>
                <a:gd name="connsiteX79-15515" fmla="*/ 364 w 385"/>
                <a:gd name="connsiteY79-15516" fmla="*/ 622 h 759"/>
                <a:gd name="connsiteX80-15517" fmla="*/ 364 w 385"/>
                <a:gd name="connsiteY80-15518" fmla="*/ 638 h 759"/>
                <a:gd name="connsiteX81-15519" fmla="*/ 364 w 385"/>
                <a:gd name="connsiteY81-15520" fmla="*/ 653 h 759"/>
                <a:gd name="connsiteX82-15521" fmla="*/ 370 w 385"/>
                <a:gd name="connsiteY82-15522" fmla="*/ 669 h 759"/>
                <a:gd name="connsiteX83-15523" fmla="*/ 370 w 385"/>
                <a:gd name="connsiteY83-15524" fmla="*/ 685 h 759"/>
                <a:gd name="connsiteX84-15525" fmla="*/ 375 w 385"/>
                <a:gd name="connsiteY84-15526" fmla="*/ 696 h 759"/>
                <a:gd name="connsiteX85-15527" fmla="*/ 375 w 385"/>
                <a:gd name="connsiteY85-15528" fmla="*/ 706 h 759"/>
                <a:gd name="connsiteX86-15529" fmla="*/ 380 w 385"/>
                <a:gd name="connsiteY86-15530" fmla="*/ 717 h 759"/>
                <a:gd name="connsiteX87-15531" fmla="*/ 380 w 385"/>
                <a:gd name="connsiteY87-15532" fmla="*/ 722 h 759"/>
                <a:gd name="connsiteX88-15533" fmla="*/ 385 w 385"/>
                <a:gd name="connsiteY88-15534" fmla="*/ 732 h 759"/>
                <a:gd name="connsiteX89-15535" fmla="*/ 385 w 385"/>
                <a:gd name="connsiteY89-15536" fmla="*/ 738 h 759"/>
                <a:gd name="connsiteX90-15537" fmla="*/ 385 w 385"/>
                <a:gd name="connsiteY90-15538" fmla="*/ 743 h 759"/>
                <a:gd name="connsiteX91-15539" fmla="*/ 385 w 385"/>
                <a:gd name="connsiteY91-15540" fmla="*/ 748 h 759"/>
                <a:gd name="connsiteX92-15541" fmla="*/ 380 w 385"/>
                <a:gd name="connsiteY92-15542" fmla="*/ 753 h 759"/>
                <a:gd name="connsiteX93-15543" fmla="*/ 375 w 385"/>
                <a:gd name="connsiteY93-15544" fmla="*/ 759 h 759"/>
                <a:gd name="connsiteX94-15545" fmla="*/ 364 w 385"/>
                <a:gd name="connsiteY94-15546" fmla="*/ 759 h 759"/>
                <a:gd name="connsiteX95-15547" fmla="*/ 354 w 385"/>
                <a:gd name="connsiteY95-15548" fmla="*/ 759 h 759"/>
                <a:gd name="connsiteX96-15549" fmla="*/ 338 w 385"/>
                <a:gd name="connsiteY96-15550" fmla="*/ 759 h 759"/>
                <a:gd name="connsiteX97-15551" fmla="*/ 322 w 385"/>
                <a:gd name="connsiteY97-15552" fmla="*/ 753 h 759"/>
                <a:gd name="connsiteX98-15553" fmla="*/ 301 w 385"/>
                <a:gd name="connsiteY98-15554" fmla="*/ 753 h 759"/>
                <a:gd name="connsiteX99-15555" fmla="*/ 280 w 385"/>
                <a:gd name="connsiteY99-15556" fmla="*/ 748 h 759"/>
                <a:gd name="connsiteX100-15557" fmla="*/ 259 w 385"/>
                <a:gd name="connsiteY100-15558" fmla="*/ 743 h 759"/>
                <a:gd name="connsiteX101-15559" fmla="*/ 249 w 385"/>
                <a:gd name="connsiteY101-15560" fmla="*/ 738 h 759"/>
                <a:gd name="connsiteX102-15561" fmla="*/ 238 w 385"/>
                <a:gd name="connsiteY102-15562" fmla="*/ 732 h 759"/>
                <a:gd name="connsiteX103-15563" fmla="*/ 222 w 385"/>
                <a:gd name="connsiteY103-15564" fmla="*/ 727 h 759"/>
                <a:gd name="connsiteX104-15565" fmla="*/ 212 w 385"/>
                <a:gd name="connsiteY104-15566" fmla="*/ 722 h 759"/>
                <a:gd name="connsiteX105-15567" fmla="*/ 196 w 385"/>
                <a:gd name="connsiteY105-15568" fmla="*/ 717 h 759"/>
                <a:gd name="connsiteX106-15569" fmla="*/ 180 w 385"/>
                <a:gd name="connsiteY106-15570" fmla="*/ 706 h 759"/>
                <a:gd name="connsiteX107-15571" fmla="*/ 170 w 385"/>
                <a:gd name="connsiteY107-15572" fmla="*/ 696 h 759"/>
                <a:gd name="connsiteX108-15573" fmla="*/ 154 w 385"/>
                <a:gd name="connsiteY108-15574" fmla="*/ 685 h 759"/>
                <a:gd name="connsiteX109-15575" fmla="*/ 122 w 385"/>
                <a:gd name="connsiteY109-15576" fmla="*/ 659 h 759"/>
                <a:gd name="connsiteX110-15577" fmla="*/ 96 w 385"/>
                <a:gd name="connsiteY110-15578" fmla="*/ 632 h 759"/>
                <a:gd name="connsiteX111-15579" fmla="*/ 85 w 385"/>
                <a:gd name="connsiteY111-15580" fmla="*/ 622 h 759"/>
                <a:gd name="connsiteX112-15581" fmla="*/ 75 w 385"/>
                <a:gd name="connsiteY112-15582" fmla="*/ 606 h 759"/>
                <a:gd name="connsiteX113-15583" fmla="*/ 64 w 385"/>
                <a:gd name="connsiteY113-15584" fmla="*/ 590 h 759"/>
                <a:gd name="connsiteX114-15585" fmla="*/ 54 w 385"/>
                <a:gd name="connsiteY114-15586" fmla="*/ 574 h 759"/>
                <a:gd name="connsiteX115-15587" fmla="*/ 48 w 385"/>
                <a:gd name="connsiteY115-15588" fmla="*/ 559 h 759"/>
                <a:gd name="connsiteX116-15589" fmla="*/ 38 w 385"/>
                <a:gd name="connsiteY116-15590" fmla="*/ 543 h 759"/>
                <a:gd name="connsiteX117-15591" fmla="*/ 33 w 385"/>
                <a:gd name="connsiteY117-15592" fmla="*/ 527 h 759"/>
                <a:gd name="connsiteX118-15593" fmla="*/ 22 w 385"/>
                <a:gd name="connsiteY118-15594" fmla="*/ 511 h 759"/>
                <a:gd name="connsiteX119-15595" fmla="*/ 17 w 385"/>
                <a:gd name="connsiteY119-15596" fmla="*/ 501 h 759"/>
                <a:gd name="connsiteX120-15597" fmla="*/ 17 w 385"/>
                <a:gd name="connsiteY120-15598" fmla="*/ 485 h 759"/>
                <a:gd name="connsiteX121-15599" fmla="*/ 12 w 385"/>
                <a:gd name="connsiteY121-15600" fmla="*/ 469 h 759"/>
                <a:gd name="connsiteX122-15601" fmla="*/ 12 w 385"/>
                <a:gd name="connsiteY122-15602" fmla="*/ 453 h 759"/>
                <a:gd name="connsiteX123-15603" fmla="*/ 6 w 385"/>
                <a:gd name="connsiteY123-15604" fmla="*/ 422 h 759"/>
                <a:gd name="connsiteX124-15605" fmla="*/ 1 w 385"/>
                <a:gd name="connsiteY124-15606" fmla="*/ 385 h 759"/>
                <a:gd name="connsiteX125-15607" fmla="*/ 1 w 385"/>
                <a:gd name="connsiteY125-15608" fmla="*/ 353 h 759"/>
                <a:gd name="connsiteX126-15609" fmla="*/ 1 w 385"/>
                <a:gd name="connsiteY126-15610" fmla="*/ 316 h 759"/>
                <a:gd name="connsiteX127-15611" fmla="*/ 1 w 385"/>
                <a:gd name="connsiteY127-15612" fmla="*/ 279 h 759"/>
                <a:gd name="connsiteX128-15613" fmla="*/ 1 w 385"/>
                <a:gd name="connsiteY128-15614" fmla="*/ 243 h 759"/>
                <a:gd name="connsiteX129-15615" fmla="*/ 6 w 385"/>
                <a:gd name="connsiteY129-15616" fmla="*/ 200 h 759"/>
                <a:gd name="connsiteX130-15617" fmla="*/ 12 w 385"/>
                <a:gd name="connsiteY130-15618" fmla="*/ 158 h 759"/>
                <a:gd name="connsiteX131-15619" fmla="*/ 12 w 385"/>
                <a:gd name="connsiteY131-15620" fmla="*/ 142 h 759"/>
                <a:gd name="connsiteX132-15621" fmla="*/ 12 w 385"/>
                <a:gd name="connsiteY132-15622" fmla="*/ 127 h 759"/>
                <a:gd name="connsiteX133-15623" fmla="*/ 12 w 385"/>
                <a:gd name="connsiteY133-15624" fmla="*/ 111 h 759"/>
                <a:gd name="connsiteX134-15625" fmla="*/ 17 w 385"/>
                <a:gd name="connsiteY134-15626" fmla="*/ 100 h 759"/>
                <a:gd name="connsiteX135-15627" fmla="*/ 17 w 385"/>
                <a:gd name="connsiteY135-15628" fmla="*/ 90 h 759"/>
                <a:gd name="connsiteX136-15629" fmla="*/ 17 w 385"/>
                <a:gd name="connsiteY136-15630" fmla="*/ 85 h 759"/>
                <a:gd name="connsiteX137-15631" fmla="*/ 17 w 385"/>
                <a:gd name="connsiteY137-15632" fmla="*/ 79 h 759"/>
                <a:gd name="connsiteX138-15633" fmla="*/ 12 w 385"/>
                <a:gd name="connsiteY138-15634" fmla="*/ 74 h 759"/>
                <a:gd name="connsiteX139-15635" fmla="*/ 12 w 385"/>
                <a:gd name="connsiteY139-15636" fmla="*/ 74 h 759"/>
                <a:gd name="connsiteX140-15637" fmla="*/ 6 w 385"/>
                <a:gd name="connsiteY140-15638" fmla="*/ 74 h 759"/>
                <a:gd name="connsiteX141-15639" fmla="*/ 1 w 385"/>
                <a:gd name="connsiteY141-15640" fmla="*/ 74 h 759"/>
                <a:gd name="connsiteX142-15641" fmla="*/ 1 w 385"/>
                <a:gd name="connsiteY142-15642" fmla="*/ 32 h 759"/>
                <a:gd name="connsiteX143-15643" fmla="*/ 6 w 385"/>
                <a:gd name="connsiteY143-15644" fmla="*/ 27 h 759"/>
                <a:gd name="connsiteX144-15645" fmla="*/ 12 w 385"/>
                <a:gd name="connsiteY144-15646" fmla="*/ 21 h 759"/>
                <a:gd name="connsiteX145-15647" fmla="*/ 17 w 385"/>
                <a:gd name="connsiteY145-15648" fmla="*/ 16 h 759"/>
                <a:gd name="connsiteX146-15649" fmla="*/ 22 w 385"/>
                <a:gd name="connsiteY146-15650" fmla="*/ 11 h 759"/>
                <a:gd name="connsiteX147-15651" fmla="*/ 27 w 385"/>
                <a:gd name="connsiteY147-15652" fmla="*/ 6 h 759"/>
                <a:gd name="connsiteX148-15653" fmla="*/ 33 w 385"/>
                <a:gd name="connsiteY148-15654" fmla="*/ 0 h 759"/>
                <a:gd name="connsiteX149-15655" fmla="*/ 38 w 385"/>
                <a:gd name="connsiteY149-15656" fmla="*/ 0 h 759"/>
                <a:gd name="connsiteX150-15657" fmla="*/ 43 w 385"/>
                <a:gd name="connsiteY150-15658" fmla="*/ 0 h 759"/>
                <a:gd name="connsiteX151-15659" fmla="*/ 43 w 385"/>
                <a:gd name="connsiteY151-15660" fmla="*/ 0 h 759"/>
                <a:gd name="connsiteX0-15661" fmla="*/ 42 w 384"/>
                <a:gd name="connsiteY0-15662" fmla="*/ 0 h 759"/>
                <a:gd name="connsiteX1-15663" fmla="*/ 53 w 384"/>
                <a:gd name="connsiteY1-15664" fmla="*/ 0 h 759"/>
                <a:gd name="connsiteX2-15665" fmla="*/ 63 w 384"/>
                <a:gd name="connsiteY2-15666" fmla="*/ 6 h 759"/>
                <a:gd name="connsiteX3-15667" fmla="*/ 74 w 384"/>
                <a:gd name="connsiteY3-15668" fmla="*/ 11 h 759"/>
                <a:gd name="connsiteX4-15669" fmla="*/ 90 w 384"/>
                <a:gd name="connsiteY4-15670" fmla="*/ 21 h 759"/>
                <a:gd name="connsiteX5-15671" fmla="*/ 100 w 384"/>
                <a:gd name="connsiteY5-15672" fmla="*/ 32 h 759"/>
                <a:gd name="connsiteX6-15673" fmla="*/ 111 w 384"/>
                <a:gd name="connsiteY6-15674" fmla="*/ 37 h 759"/>
                <a:gd name="connsiteX7-15675" fmla="*/ 111 w 384"/>
                <a:gd name="connsiteY7-15676" fmla="*/ 42 h 759"/>
                <a:gd name="connsiteX8-15677" fmla="*/ 116 w 384"/>
                <a:gd name="connsiteY8-15678" fmla="*/ 42 h 759"/>
                <a:gd name="connsiteX9-15679" fmla="*/ 116 w 384"/>
                <a:gd name="connsiteY9-15680" fmla="*/ 48 h 759"/>
                <a:gd name="connsiteX10-15681" fmla="*/ 116 w 384"/>
                <a:gd name="connsiteY10-15682" fmla="*/ 48 h 759"/>
                <a:gd name="connsiteX11-15683" fmla="*/ 116 w 384"/>
                <a:gd name="connsiteY11-15684" fmla="*/ 53 h 759"/>
                <a:gd name="connsiteX12-15685" fmla="*/ 111 w 384"/>
                <a:gd name="connsiteY12-15686" fmla="*/ 58 h 759"/>
                <a:gd name="connsiteX13-15687" fmla="*/ 105 w 384"/>
                <a:gd name="connsiteY13-15688" fmla="*/ 63 h 759"/>
                <a:gd name="connsiteX14-15689" fmla="*/ 95 w 384"/>
                <a:gd name="connsiteY14-15690" fmla="*/ 69 h 759"/>
                <a:gd name="connsiteX15-15691" fmla="*/ 90 w 384"/>
                <a:gd name="connsiteY15-15692" fmla="*/ 74 h 759"/>
                <a:gd name="connsiteX16-15693" fmla="*/ 84 w 384"/>
                <a:gd name="connsiteY16-15694" fmla="*/ 79 h 759"/>
                <a:gd name="connsiteX17-15695" fmla="*/ 84 w 384"/>
                <a:gd name="connsiteY17-15696" fmla="*/ 90 h 759"/>
                <a:gd name="connsiteX18-15697" fmla="*/ 79 w 384"/>
                <a:gd name="connsiteY18-15698" fmla="*/ 100 h 759"/>
                <a:gd name="connsiteX19-15699" fmla="*/ 74 w 384"/>
                <a:gd name="connsiteY19-15700" fmla="*/ 116 h 759"/>
                <a:gd name="connsiteX20-15701" fmla="*/ 68 w 384"/>
                <a:gd name="connsiteY20-15702" fmla="*/ 137 h 759"/>
                <a:gd name="connsiteX21-15703" fmla="*/ 63 w 384"/>
                <a:gd name="connsiteY21-15704" fmla="*/ 158 h 759"/>
                <a:gd name="connsiteX22-15705" fmla="*/ 63 w 384"/>
                <a:gd name="connsiteY22-15706" fmla="*/ 179 h 759"/>
                <a:gd name="connsiteX23-15707" fmla="*/ 58 w 384"/>
                <a:gd name="connsiteY23-15708" fmla="*/ 206 h 759"/>
                <a:gd name="connsiteX24-15709" fmla="*/ 53 w 384"/>
                <a:gd name="connsiteY24-15710" fmla="*/ 227 h 759"/>
                <a:gd name="connsiteX25-15711" fmla="*/ 53 w 384"/>
                <a:gd name="connsiteY25-15712" fmla="*/ 248 h 759"/>
                <a:gd name="connsiteX26-15713" fmla="*/ 47 w 384"/>
                <a:gd name="connsiteY26-15714" fmla="*/ 264 h 759"/>
                <a:gd name="connsiteX27-15715" fmla="*/ 47 w 384"/>
                <a:gd name="connsiteY27-15716" fmla="*/ 285 h 759"/>
                <a:gd name="connsiteX28-15717" fmla="*/ 42 w 384"/>
                <a:gd name="connsiteY28-15718" fmla="*/ 300 h 759"/>
                <a:gd name="connsiteX29-15719" fmla="*/ 42 w 384"/>
                <a:gd name="connsiteY29-15720" fmla="*/ 311 h 759"/>
                <a:gd name="connsiteX30-15721" fmla="*/ 42 w 384"/>
                <a:gd name="connsiteY30-15722" fmla="*/ 322 h 759"/>
                <a:gd name="connsiteX31-15723" fmla="*/ 42 w 384"/>
                <a:gd name="connsiteY31-15724" fmla="*/ 343 h 759"/>
                <a:gd name="connsiteX32-15725" fmla="*/ 47 w 384"/>
                <a:gd name="connsiteY32-15726" fmla="*/ 369 h 759"/>
                <a:gd name="connsiteX33-15727" fmla="*/ 53 w 384"/>
                <a:gd name="connsiteY33-15728" fmla="*/ 411 h 759"/>
                <a:gd name="connsiteX34-15729" fmla="*/ 53 w 384"/>
                <a:gd name="connsiteY34-15730" fmla="*/ 437 h 759"/>
                <a:gd name="connsiteX35-15731" fmla="*/ 58 w 384"/>
                <a:gd name="connsiteY35-15732" fmla="*/ 464 h 759"/>
                <a:gd name="connsiteX36-15733" fmla="*/ 68 w 384"/>
                <a:gd name="connsiteY36-15734" fmla="*/ 490 h 759"/>
                <a:gd name="connsiteX37-15735" fmla="*/ 74 w 384"/>
                <a:gd name="connsiteY37-15736" fmla="*/ 506 h 759"/>
                <a:gd name="connsiteX38-15737" fmla="*/ 79 w 384"/>
                <a:gd name="connsiteY38-15738" fmla="*/ 516 h 759"/>
                <a:gd name="connsiteX39-15739" fmla="*/ 95 w 384"/>
                <a:gd name="connsiteY39-15740" fmla="*/ 543 h 759"/>
                <a:gd name="connsiteX40-15741" fmla="*/ 111 w 384"/>
                <a:gd name="connsiteY40-15742" fmla="*/ 564 h 759"/>
                <a:gd name="connsiteX41-15743" fmla="*/ 126 w 384"/>
                <a:gd name="connsiteY41-15744" fmla="*/ 585 h 759"/>
                <a:gd name="connsiteX42-15745" fmla="*/ 137 w 384"/>
                <a:gd name="connsiteY42-15746" fmla="*/ 595 h 759"/>
                <a:gd name="connsiteX43-15747" fmla="*/ 147 w 384"/>
                <a:gd name="connsiteY43-15748" fmla="*/ 601 h 759"/>
                <a:gd name="connsiteX44-15749" fmla="*/ 169 w 384"/>
                <a:gd name="connsiteY44-15750" fmla="*/ 622 h 759"/>
                <a:gd name="connsiteX45-15751" fmla="*/ 190 w 384"/>
                <a:gd name="connsiteY45-15752" fmla="*/ 632 h 759"/>
                <a:gd name="connsiteX46-15753" fmla="*/ 211 w 384"/>
                <a:gd name="connsiteY46-15754" fmla="*/ 648 h 759"/>
                <a:gd name="connsiteX47-15755" fmla="*/ 237 w 384"/>
                <a:gd name="connsiteY47-15756" fmla="*/ 659 h 759"/>
                <a:gd name="connsiteX48-15757" fmla="*/ 248 w 384"/>
                <a:gd name="connsiteY48-15758" fmla="*/ 664 h 759"/>
                <a:gd name="connsiteX49-15759" fmla="*/ 258 w 384"/>
                <a:gd name="connsiteY49-15760" fmla="*/ 669 h 759"/>
                <a:gd name="connsiteX50-15761" fmla="*/ 269 w 384"/>
                <a:gd name="connsiteY50-15762" fmla="*/ 669 h 759"/>
                <a:gd name="connsiteX51-15763" fmla="*/ 279 w 384"/>
                <a:gd name="connsiteY51-15764" fmla="*/ 674 h 759"/>
                <a:gd name="connsiteX52-15765" fmla="*/ 284 w 384"/>
                <a:gd name="connsiteY52-15766" fmla="*/ 674 h 759"/>
                <a:gd name="connsiteX53-15767" fmla="*/ 290 w 384"/>
                <a:gd name="connsiteY53-15768" fmla="*/ 674 h 759"/>
                <a:gd name="connsiteX54-15769" fmla="*/ 300 w 384"/>
                <a:gd name="connsiteY54-15770" fmla="*/ 674 h 759"/>
                <a:gd name="connsiteX55-15771" fmla="*/ 305 w 384"/>
                <a:gd name="connsiteY55-15772" fmla="*/ 669 h 759"/>
                <a:gd name="connsiteX56-15773" fmla="*/ 305 w 384"/>
                <a:gd name="connsiteY56-15774" fmla="*/ 664 h 759"/>
                <a:gd name="connsiteX57-15775" fmla="*/ 311 w 384"/>
                <a:gd name="connsiteY57-15776" fmla="*/ 659 h 759"/>
                <a:gd name="connsiteX58-15777" fmla="*/ 316 w 384"/>
                <a:gd name="connsiteY58-15778" fmla="*/ 653 h 759"/>
                <a:gd name="connsiteX59-15779" fmla="*/ 316 w 384"/>
                <a:gd name="connsiteY59-15780" fmla="*/ 643 h 759"/>
                <a:gd name="connsiteX60-15781" fmla="*/ 321 w 384"/>
                <a:gd name="connsiteY60-15782" fmla="*/ 627 h 759"/>
                <a:gd name="connsiteX61-15783" fmla="*/ 327 w 384"/>
                <a:gd name="connsiteY61-15784" fmla="*/ 611 h 759"/>
                <a:gd name="connsiteX62-15785" fmla="*/ 332 w 384"/>
                <a:gd name="connsiteY62-15786" fmla="*/ 595 h 759"/>
                <a:gd name="connsiteX63-15787" fmla="*/ 332 w 384"/>
                <a:gd name="connsiteY63-15788" fmla="*/ 580 h 759"/>
                <a:gd name="connsiteX64-15789" fmla="*/ 337 w 384"/>
                <a:gd name="connsiteY64-15790" fmla="*/ 564 h 759"/>
                <a:gd name="connsiteX65-15791" fmla="*/ 342 w 384"/>
                <a:gd name="connsiteY65-15792" fmla="*/ 553 h 759"/>
                <a:gd name="connsiteX66-15793" fmla="*/ 348 w 384"/>
                <a:gd name="connsiteY66-15794" fmla="*/ 543 h 759"/>
                <a:gd name="connsiteX67-15795" fmla="*/ 348 w 384"/>
                <a:gd name="connsiteY67-15796" fmla="*/ 538 h 759"/>
                <a:gd name="connsiteX68-15797" fmla="*/ 353 w 384"/>
                <a:gd name="connsiteY68-15798" fmla="*/ 527 h 759"/>
                <a:gd name="connsiteX69-15799" fmla="*/ 353 w 384"/>
                <a:gd name="connsiteY69-15800" fmla="*/ 527 h 759"/>
                <a:gd name="connsiteX70-15801" fmla="*/ 358 w 384"/>
                <a:gd name="connsiteY70-15802" fmla="*/ 527 h 759"/>
                <a:gd name="connsiteX71-15803" fmla="*/ 358 w 384"/>
                <a:gd name="connsiteY71-15804" fmla="*/ 527 h 759"/>
                <a:gd name="connsiteX72-15805" fmla="*/ 358 w 384"/>
                <a:gd name="connsiteY72-15806" fmla="*/ 532 h 759"/>
                <a:gd name="connsiteX73-15807" fmla="*/ 358 w 384"/>
                <a:gd name="connsiteY73-15808" fmla="*/ 538 h 759"/>
                <a:gd name="connsiteX74-15809" fmla="*/ 363 w 384"/>
                <a:gd name="connsiteY74-15810" fmla="*/ 543 h 759"/>
                <a:gd name="connsiteX75-15811" fmla="*/ 363 w 384"/>
                <a:gd name="connsiteY75-15812" fmla="*/ 559 h 759"/>
                <a:gd name="connsiteX76-15813" fmla="*/ 363 w 384"/>
                <a:gd name="connsiteY76-15814" fmla="*/ 569 h 759"/>
                <a:gd name="connsiteX77-15815" fmla="*/ 363 w 384"/>
                <a:gd name="connsiteY77-15816" fmla="*/ 585 h 759"/>
                <a:gd name="connsiteX78-15817" fmla="*/ 363 w 384"/>
                <a:gd name="connsiteY78-15818" fmla="*/ 601 h 759"/>
                <a:gd name="connsiteX79-15819" fmla="*/ 363 w 384"/>
                <a:gd name="connsiteY79-15820" fmla="*/ 622 h 759"/>
                <a:gd name="connsiteX80-15821" fmla="*/ 363 w 384"/>
                <a:gd name="connsiteY80-15822" fmla="*/ 638 h 759"/>
                <a:gd name="connsiteX81-15823" fmla="*/ 363 w 384"/>
                <a:gd name="connsiteY81-15824" fmla="*/ 653 h 759"/>
                <a:gd name="connsiteX82-15825" fmla="*/ 369 w 384"/>
                <a:gd name="connsiteY82-15826" fmla="*/ 669 h 759"/>
                <a:gd name="connsiteX83-15827" fmla="*/ 369 w 384"/>
                <a:gd name="connsiteY83-15828" fmla="*/ 685 h 759"/>
                <a:gd name="connsiteX84-15829" fmla="*/ 374 w 384"/>
                <a:gd name="connsiteY84-15830" fmla="*/ 696 h 759"/>
                <a:gd name="connsiteX85-15831" fmla="*/ 374 w 384"/>
                <a:gd name="connsiteY85-15832" fmla="*/ 706 h 759"/>
                <a:gd name="connsiteX86-15833" fmla="*/ 379 w 384"/>
                <a:gd name="connsiteY86-15834" fmla="*/ 717 h 759"/>
                <a:gd name="connsiteX87-15835" fmla="*/ 379 w 384"/>
                <a:gd name="connsiteY87-15836" fmla="*/ 722 h 759"/>
                <a:gd name="connsiteX88-15837" fmla="*/ 384 w 384"/>
                <a:gd name="connsiteY88-15838" fmla="*/ 732 h 759"/>
                <a:gd name="connsiteX89-15839" fmla="*/ 384 w 384"/>
                <a:gd name="connsiteY89-15840" fmla="*/ 738 h 759"/>
                <a:gd name="connsiteX90-15841" fmla="*/ 384 w 384"/>
                <a:gd name="connsiteY90-15842" fmla="*/ 743 h 759"/>
                <a:gd name="connsiteX91-15843" fmla="*/ 384 w 384"/>
                <a:gd name="connsiteY91-15844" fmla="*/ 748 h 759"/>
                <a:gd name="connsiteX92-15845" fmla="*/ 379 w 384"/>
                <a:gd name="connsiteY92-15846" fmla="*/ 753 h 759"/>
                <a:gd name="connsiteX93-15847" fmla="*/ 374 w 384"/>
                <a:gd name="connsiteY93-15848" fmla="*/ 759 h 759"/>
                <a:gd name="connsiteX94-15849" fmla="*/ 363 w 384"/>
                <a:gd name="connsiteY94-15850" fmla="*/ 759 h 759"/>
                <a:gd name="connsiteX95-15851" fmla="*/ 353 w 384"/>
                <a:gd name="connsiteY95-15852" fmla="*/ 759 h 759"/>
                <a:gd name="connsiteX96-15853" fmla="*/ 337 w 384"/>
                <a:gd name="connsiteY96-15854" fmla="*/ 759 h 759"/>
                <a:gd name="connsiteX97-15855" fmla="*/ 321 w 384"/>
                <a:gd name="connsiteY97-15856" fmla="*/ 753 h 759"/>
                <a:gd name="connsiteX98-15857" fmla="*/ 300 w 384"/>
                <a:gd name="connsiteY98-15858" fmla="*/ 753 h 759"/>
                <a:gd name="connsiteX99-15859" fmla="*/ 279 w 384"/>
                <a:gd name="connsiteY99-15860" fmla="*/ 748 h 759"/>
                <a:gd name="connsiteX100-15861" fmla="*/ 258 w 384"/>
                <a:gd name="connsiteY100-15862" fmla="*/ 743 h 759"/>
                <a:gd name="connsiteX101-15863" fmla="*/ 248 w 384"/>
                <a:gd name="connsiteY101-15864" fmla="*/ 738 h 759"/>
                <a:gd name="connsiteX102-15865" fmla="*/ 237 w 384"/>
                <a:gd name="connsiteY102-15866" fmla="*/ 732 h 759"/>
                <a:gd name="connsiteX103-15867" fmla="*/ 221 w 384"/>
                <a:gd name="connsiteY103-15868" fmla="*/ 727 h 759"/>
                <a:gd name="connsiteX104-15869" fmla="*/ 211 w 384"/>
                <a:gd name="connsiteY104-15870" fmla="*/ 722 h 759"/>
                <a:gd name="connsiteX105-15871" fmla="*/ 195 w 384"/>
                <a:gd name="connsiteY105-15872" fmla="*/ 717 h 759"/>
                <a:gd name="connsiteX106-15873" fmla="*/ 179 w 384"/>
                <a:gd name="connsiteY106-15874" fmla="*/ 706 h 759"/>
                <a:gd name="connsiteX107-15875" fmla="*/ 169 w 384"/>
                <a:gd name="connsiteY107-15876" fmla="*/ 696 h 759"/>
                <a:gd name="connsiteX108-15877" fmla="*/ 153 w 384"/>
                <a:gd name="connsiteY108-15878" fmla="*/ 685 h 759"/>
                <a:gd name="connsiteX109-15879" fmla="*/ 121 w 384"/>
                <a:gd name="connsiteY109-15880" fmla="*/ 659 h 759"/>
                <a:gd name="connsiteX110-15881" fmla="*/ 95 w 384"/>
                <a:gd name="connsiteY110-15882" fmla="*/ 632 h 759"/>
                <a:gd name="connsiteX111-15883" fmla="*/ 84 w 384"/>
                <a:gd name="connsiteY111-15884" fmla="*/ 622 h 759"/>
                <a:gd name="connsiteX112-15885" fmla="*/ 74 w 384"/>
                <a:gd name="connsiteY112-15886" fmla="*/ 606 h 759"/>
                <a:gd name="connsiteX113-15887" fmla="*/ 63 w 384"/>
                <a:gd name="connsiteY113-15888" fmla="*/ 590 h 759"/>
                <a:gd name="connsiteX114-15889" fmla="*/ 53 w 384"/>
                <a:gd name="connsiteY114-15890" fmla="*/ 574 h 759"/>
                <a:gd name="connsiteX115-15891" fmla="*/ 47 w 384"/>
                <a:gd name="connsiteY115-15892" fmla="*/ 559 h 759"/>
                <a:gd name="connsiteX116-15893" fmla="*/ 37 w 384"/>
                <a:gd name="connsiteY116-15894" fmla="*/ 543 h 759"/>
                <a:gd name="connsiteX117-15895" fmla="*/ 32 w 384"/>
                <a:gd name="connsiteY117-15896" fmla="*/ 527 h 759"/>
                <a:gd name="connsiteX118-15897" fmla="*/ 21 w 384"/>
                <a:gd name="connsiteY118-15898" fmla="*/ 511 h 759"/>
                <a:gd name="connsiteX119-15899" fmla="*/ 16 w 384"/>
                <a:gd name="connsiteY119-15900" fmla="*/ 501 h 759"/>
                <a:gd name="connsiteX120-15901" fmla="*/ 16 w 384"/>
                <a:gd name="connsiteY120-15902" fmla="*/ 485 h 759"/>
                <a:gd name="connsiteX121-15903" fmla="*/ 11 w 384"/>
                <a:gd name="connsiteY121-15904" fmla="*/ 469 h 759"/>
                <a:gd name="connsiteX122-15905" fmla="*/ 11 w 384"/>
                <a:gd name="connsiteY122-15906" fmla="*/ 453 h 759"/>
                <a:gd name="connsiteX123-15907" fmla="*/ 5 w 384"/>
                <a:gd name="connsiteY123-15908" fmla="*/ 422 h 759"/>
                <a:gd name="connsiteX124-15909" fmla="*/ 0 w 384"/>
                <a:gd name="connsiteY124-15910" fmla="*/ 385 h 759"/>
                <a:gd name="connsiteX125-15911" fmla="*/ 0 w 384"/>
                <a:gd name="connsiteY125-15912" fmla="*/ 353 h 759"/>
                <a:gd name="connsiteX126-15913" fmla="*/ 0 w 384"/>
                <a:gd name="connsiteY126-15914" fmla="*/ 316 h 759"/>
                <a:gd name="connsiteX127-15915" fmla="*/ 0 w 384"/>
                <a:gd name="connsiteY127-15916" fmla="*/ 279 h 759"/>
                <a:gd name="connsiteX128-15917" fmla="*/ 0 w 384"/>
                <a:gd name="connsiteY128-15918" fmla="*/ 243 h 759"/>
                <a:gd name="connsiteX129-15919" fmla="*/ 5 w 384"/>
                <a:gd name="connsiteY129-15920" fmla="*/ 200 h 759"/>
                <a:gd name="connsiteX130-15921" fmla="*/ 11 w 384"/>
                <a:gd name="connsiteY130-15922" fmla="*/ 158 h 759"/>
                <a:gd name="connsiteX131-15923" fmla="*/ 11 w 384"/>
                <a:gd name="connsiteY131-15924" fmla="*/ 142 h 759"/>
                <a:gd name="connsiteX132-15925" fmla="*/ 11 w 384"/>
                <a:gd name="connsiteY132-15926" fmla="*/ 127 h 759"/>
                <a:gd name="connsiteX133-15927" fmla="*/ 11 w 384"/>
                <a:gd name="connsiteY133-15928" fmla="*/ 111 h 759"/>
                <a:gd name="connsiteX134-15929" fmla="*/ 16 w 384"/>
                <a:gd name="connsiteY134-15930" fmla="*/ 100 h 759"/>
                <a:gd name="connsiteX135-15931" fmla="*/ 16 w 384"/>
                <a:gd name="connsiteY135-15932" fmla="*/ 90 h 759"/>
                <a:gd name="connsiteX136-15933" fmla="*/ 16 w 384"/>
                <a:gd name="connsiteY136-15934" fmla="*/ 85 h 759"/>
                <a:gd name="connsiteX137-15935" fmla="*/ 16 w 384"/>
                <a:gd name="connsiteY137-15936" fmla="*/ 79 h 759"/>
                <a:gd name="connsiteX138-15937" fmla="*/ 11 w 384"/>
                <a:gd name="connsiteY138-15938" fmla="*/ 74 h 759"/>
                <a:gd name="connsiteX139-15939" fmla="*/ 11 w 384"/>
                <a:gd name="connsiteY139-15940" fmla="*/ 74 h 759"/>
                <a:gd name="connsiteX140-15941" fmla="*/ 5 w 384"/>
                <a:gd name="connsiteY140-15942" fmla="*/ 74 h 759"/>
                <a:gd name="connsiteX141-15943" fmla="*/ 0 w 384"/>
                <a:gd name="connsiteY141-15944" fmla="*/ 32 h 759"/>
                <a:gd name="connsiteX142-15945" fmla="*/ 5 w 384"/>
                <a:gd name="connsiteY142-15946" fmla="*/ 27 h 759"/>
                <a:gd name="connsiteX143-15947" fmla="*/ 11 w 384"/>
                <a:gd name="connsiteY143-15948" fmla="*/ 21 h 759"/>
                <a:gd name="connsiteX144-15949" fmla="*/ 16 w 384"/>
                <a:gd name="connsiteY144-15950" fmla="*/ 16 h 759"/>
                <a:gd name="connsiteX145-15951" fmla="*/ 21 w 384"/>
                <a:gd name="connsiteY145-15952" fmla="*/ 11 h 759"/>
                <a:gd name="connsiteX146-15953" fmla="*/ 26 w 384"/>
                <a:gd name="connsiteY146-15954" fmla="*/ 6 h 759"/>
                <a:gd name="connsiteX147-15955" fmla="*/ 32 w 384"/>
                <a:gd name="connsiteY147-15956" fmla="*/ 0 h 759"/>
                <a:gd name="connsiteX148-15957" fmla="*/ 37 w 384"/>
                <a:gd name="connsiteY148-15958" fmla="*/ 0 h 759"/>
                <a:gd name="connsiteX149-15959" fmla="*/ 42 w 384"/>
                <a:gd name="connsiteY149-15960" fmla="*/ 0 h 759"/>
                <a:gd name="connsiteX150-15961" fmla="*/ 42 w 384"/>
                <a:gd name="connsiteY150-15962" fmla="*/ 0 h 759"/>
                <a:gd name="connsiteX0-15963" fmla="*/ 42 w 384"/>
                <a:gd name="connsiteY0-15964" fmla="*/ 0 h 759"/>
                <a:gd name="connsiteX1-15965" fmla="*/ 53 w 384"/>
                <a:gd name="connsiteY1-15966" fmla="*/ 0 h 759"/>
                <a:gd name="connsiteX2-15967" fmla="*/ 63 w 384"/>
                <a:gd name="connsiteY2-15968" fmla="*/ 6 h 759"/>
                <a:gd name="connsiteX3-15969" fmla="*/ 74 w 384"/>
                <a:gd name="connsiteY3-15970" fmla="*/ 11 h 759"/>
                <a:gd name="connsiteX4-15971" fmla="*/ 90 w 384"/>
                <a:gd name="connsiteY4-15972" fmla="*/ 21 h 759"/>
                <a:gd name="connsiteX5-15973" fmla="*/ 100 w 384"/>
                <a:gd name="connsiteY5-15974" fmla="*/ 32 h 759"/>
                <a:gd name="connsiteX6-15975" fmla="*/ 111 w 384"/>
                <a:gd name="connsiteY6-15976" fmla="*/ 37 h 759"/>
                <a:gd name="connsiteX7-15977" fmla="*/ 111 w 384"/>
                <a:gd name="connsiteY7-15978" fmla="*/ 42 h 759"/>
                <a:gd name="connsiteX8-15979" fmla="*/ 116 w 384"/>
                <a:gd name="connsiteY8-15980" fmla="*/ 42 h 759"/>
                <a:gd name="connsiteX9-15981" fmla="*/ 116 w 384"/>
                <a:gd name="connsiteY9-15982" fmla="*/ 48 h 759"/>
                <a:gd name="connsiteX10-15983" fmla="*/ 116 w 384"/>
                <a:gd name="connsiteY10-15984" fmla="*/ 48 h 759"/>
                <a:gd name="connsiteX11-15985" fmla="*/ 116 w 384"/>
                <a:gd name="connsiteY11-15986" fmla="*/ 53 h 759"/>
                <a:gd name="connsiteX12-15987" fmla="*/ 111 w 384"/>
                <a:gd name="connsiteY12-15988" fmla="*/ 58 h 759"/>
                <a:gd name="connsiteX13-15989" fmla="*/ 105 w 384"/>
                <a:gd name="connsiteY13-15990" fmla="*/ 63 h 759"/>
                <a:gd name="connsiteX14-15991" fmla="*/ 95 w 384"/>
                <a:gd name="connsiteY14-15992" fmla="*/ 69 h 759"/>
                <a:gd name="connsiteX15-15993" fmla="*/ 90 w 384"/>
                <a:gd name="connsiteY15-15994" fmla="*/ 74 h 759"/>
                <a:gd name="connsiteX16-15995" fmla="*/ 84 w 384"/>
                <a:gd name="connsiteY16-15996" fmla="*/ 79 h 759"/>
                <a:gd name="connsiteX17-15997" fmla="*/ 84 w 384"/>
                <a:gd name="connsiteY17-15998" fmla="*/ 90 h 759"/>
                <a:gd name="connsiteX18-15999" fmla="*/ 79 w 384"/>
                <a:gd name="connsiteY18-16000" fmla="*/ 100 h 759"/>
                <a:gd name="connsiteX19-16001" fmla="*/ 74 w 384"/>
                <a:gd name="connsiteY19-16002" fmla="*/ 116 h 759"/>
                <a:gd name="connsiteX20-16003" fmla="*/ 68 w 384"/>
                <a:gd name="connsiteY20-16004" fmla="*/ 137 h 759"/>
                <a:gd name="connsiteX21-16005" fmla="*/ 63 w 384"/>
                <a:gd name="connsiteY21-16006" fmla="*/ 158 h 759"/>
                <a:gd name="connsiteX22-16007" fmla="*/ 63 w 384"/>
                <a:gd name="connsiteY22-16008" fmla="*/ 179 h 759"/>
                <a:gd name="connsiteX23-16009" fmla="*/ 58 w 384"/>
                <a:gd name="connsiteY23-16010" fmla="*/ 206 h 759"/>
                <a:gd name="connsiteX24-16011" fmla="*/ 53 w 384"/>
                <a:gd name="connsiteY24-16012" fmla="*/ 227 h 759"/>
                <a:gd name="connsiteX25-16013" fmla="*/ 53 w 384"/>
                <a:gd name="connsiteY25-16014" fmla="*/ 248 h 759"/>
                <a:gd name="connsiteX26-16015" fmla="*/ 47 w 384"/>
                <a:gd name="connsiteY26-16016" fmla="*/ 264 h 759"/>
                <a:gd name="connsiteX27-16017" fmla="*/ 47 w 384"/>
                <a:gd name="connsiteY27-16018" fmla="*/ 285 h 759"/>
                <a:gd name="connsiteX28-16019" fmla="*/ 42 w 384"/>
                <a:gd name="connsiteY28-16020" fmla="*/ 300 h 759"/>
                <a:gd name="connsiteX29-16021" fmla="*/ 42 w 384"/>
                <a:gd name="connsiteY29-16022" fmla="*/ 311 h 759"/>
                <a:gd name="connsiteX30-16023" fmla="*/ 42 w 384"/>
                <a:gd name="connsiteY30-16024" fmla="*/ 322 h 759"/>
                <a:gd name="connsiteX31-16025" fmla="*/ 42 w 384"/>
                <a:gd name="connsiteY31-16026" fmla="*/ 343 h 759"/>
                <a:gd name="connsiteX32-16027" fmla="*/ 47 w 384"/>
                <a:gd name="connsiteY32-16028" fmla="*/ 369 h 759"/>
                <a:gd name="connsiteX33-16029" fmla="*/ 53 w 384"/>
                <a:gd name="connsiteY33-16030" fmla="*/ 411 h 759"/>
                <a:gd name="connsiteX34-16031" fmla="*/ 53 w 384"/>
                <a:gd name="connsiteY34-16032" fmla="*/ 437 h 759"/>
                <a:gd name="connsiteX35-16033" fmla="*/ 58 w 384"/>
                <a:gd name="connsiteY35-16034" fmla="*/ 464 h 759"/>
                <a:gd name="connsiteX36-16035" fmla="*/ 68 w 384"/>
                <a:gd name="connsiteY36-16036" fmla="*/ 490 h 759"/>
                <a:gd name="connsiteX37-16037" fmla="*/ 74 w 384"/>
                <a:gd name="connsiteY37-16038" fmla="*/ 506 h 759"/>
                <a:gd name="connsiteX38-16039" fmla="*/ 79 w 384"/>
                <a:gd name="connsiteY38-16040" fmla="*/ 516 h 759"/>
                <a:gd name="connsiteX39-16041" fmla="*/ 95 w 384"/>
                <a:gd name="connsiteY39-16042" fmla="*/ 543 h 759"/>
                <a:gd name="connsiteX40-16043" fmla="*/ 111 w 384"/>
                <a:gd name="connsiteY40-16044" fmla="*/ 564 h 759"/>
                <a:gd name="connsiteX41-16045" fmla="*/ 126 w 384"/>
                <a:gd name="connsiteY41-16046" fmla="*/ 585 h 759"/>
                <a:gd name="connsiteX42-16047" fmla="*/ 137 w 384"/>
                <a:gd name="connsiteY42-16048" fmla="*/ 595 h 759"/>
                <a:gd name="connsiteX43-16049" fmla="*/ 147 w 384"/>
                <a:gd name="connsiteY43-16050" fmla="*/ 601 h 759"/>
                <a:gd name="connsiteX44-16051" fmla="*/ 169 w 384"/>
                <a:gd name="connsiteY44-16052" fmla="*/ 622 h 759"/>
                <a:gd name="connsiteX45-16053" fmla="*/ 190 w 384"/>
                <a:gd name="connsiteY45-16054" fmla="*/ 632 h 759"/>
                <a:gd name="connsiteX46-16055" fmla="*/ 211 w 384"/>
                <a:gd name="connsiteY46-16056" fmla="*/ 648 h 759"/>
                <a:gd name="connsiteX47-16057" fmla="*/ 237 w 384"/>
                <a:gd name="connsiteY47-16058" fmla="*/ 659 h 759"/>
                <a:gd name="connsiteX48-16059" fmla="*/ 248 w 384"/>
                <a:gd name="connsiteY48-16060" fmla="*/ 664 h 759"/>
                <a:gd name="connsiteX49-16061" fmla="*/ 258 w 384"/>
                <a:gd name="connsiteY49-16062" fmla="*/ 669 h 759"/>
                <a:gd name="connsiteX50-16063" fmla="*/ 269 w 384"/>
                <a:gd name="connsiteY50-16064" fmla="*/ 669 h 759"/>
                <a:gd name="connsiteX51-16065" fmla="*/ 279 w 384"/>
                <a:gd name="connsiteY51-16066" fmla="*/ 674 h 759"/>
                <a:gd name="connsiteX52-16067" fmla="*/ 284 w 384"/>
                <a:gd name="connsiteY52-16068" fmla="*/ 674 h 759"/>
                <a:gd name="connsiteX53-16069" fmla="*/ 290 w 384"/>
                <a:gd name="connsiteY53-16070" fmla="*/ 674 h 759"/>
                <a:gd name="connsiteX54-16071" fmla="*/ 300 w 384"/>
                <a:gd name="connsiteY54-16072" fmla="*/ 674 h 759"/>
                <a:gd name="connsiteX55-16073" fmla="*/ 305 w 384"/>
                <a:gd name="connsiteY55-16074" fmla="*/ 669 h 759"/>
                <a:gd name="connsiteX56-16075" fmla="*/ 305 w 384"/>
                <a:gd name="connsiteY56-16076" fmla="*/ 664 h 759"/>
                <a:gd name="connsiteX57-16077" fmla="*/ 311 w 384"/>
                <a:gd name="connsiteY57-16078" fmla="*/ 659 h 759"/>
                <a:gd name="connsiteX58-16079" fmla="*/ 316 w 384"/>
                <a:gd name="connsiteY58-16080" fmla="*/ 653 h 759"/>
                <a:gd name="connsiteX59-16081" fmla="*/ 316 w 384"/>
                <a:gd name="connsiteY59-16082" fmla="*/ 643 h 759"/>
                <a:gd name="connsiteX60-16083" fmla="*/ 321 w 384"/>
                <a:gd name="connsiteY60-16084" fmla="*/ 627 h 759"/>
                <a:gd name="connsiteX61-16085" fmla="*/ 327 w 384"/>
                <a:gd name="connsiteY61-16086" fmla="*/ 611 h 759"/>
                <a:gd name="connsiteX62-16087" fmla="*/ 332 w 384"/>
                <a:gd name="connsiteY62-16088" fmla="*/ 595 h 759"/>
                <a:gd name="connsiteX63-16089" fmla="*/ 332 w 384"/>
                <a:gd name="connsiteY63-16090" fmla="*/ 580 h 759"/>
                <a:gd name="connsiteX64-16091" fmla="*/ 337 w 384"/>
                <a:gd name="connsiteY64-16092" fmla="*/ 564 h 759"/>
                <a:gd name="connsiteX65-16093" fmla="*/ 342 w 384"/>
                <a:gd name="connsiteY65-16094" fmla="*/ 553 h 759"/>
                <a:gd name="connsiteX66-16095" fmla="*/ 348 w 384"/>
                <a:gd name="connsiteY66-16096" fmla="*/ 543 h 759"/>
                <a:gd name="connsiteX67-16097" fmla="*/ 348 w 384"/>
                <a:gd name="connsiteY67-16098" fmla="*/ 538 h 759"/>
                <a:gd name="connsiteX68-16099" fmla="*/ 353 w 384"/>
                <a:gd name="connsiteY68-16100" fmla="*/ 527 h 759"/>
                <a:gd name="connsiteX69-16101" fmla="*/ 353 w 384"/>
                <a:gd name="connsiteY69-16102" fmla="*/ 527 h 759"/>
                <a:gd name="connsiteX70-16103" fmla="*/ 358 w 384"/>
                <a:gd name="connsiteY70-16104" fmla="*/ 527 h 759"/>
                <a:gd name="connsiteX71-16105" fmla="*/ 358 w 384"/>
                <a:gd name="connsiteY71-16106" fmla="*/ 527 h 759"/>
                <a:gd name="connsiteX72-16107" fmla="*/ 358 w 384"/>
                <a:gd name="connsiteY72-16108" fmla="*/ 532 h 759"/>
                <a:gd name="connsiteX73-16109" fmla="*/ 358 w 384"/>
                <a:gd name="connsiteY73-16110" fmla="*/ 538 h 759"/>
                <a:gd name="connsiteX74-16111" fmla="*/ 363 w 384"/>
                <a:gd name="connsiteY74-16112" fmla="*/ 543 h 759"/>
                <a:gd name="connsiteX75-16113" fmla="*/ 363 w 384"/>
                <a:gd name="connsiteY75-16114" fmla="*/ 559 h 759"/>
                <a:gd name="connsiteX76-16115" fmla="*/ 363 w 384"/>
                <a:gd name="connsiteY76-16116" fmla="*/ 569 h 759"/>
                <a:gd name="connsiteX77-16117" fmla="*/ 363 w 384"/>
                <a:gd name="connsiteY77-16118" fmla="*/ 585 h 759"/>
                <a:gd name="connsiteX78-16119" fmla="*/ 363 w 384"/>
                <a:gd name="connsiteY78-16120" fmla="*/ 601 h 759"/>
                <a:gd name="connsiteX79-16121" fmla="*/ 363 w 384"/>
                <a:gd name="connsiteY79-16122" fmla="*/ 622 h 759"/>
                <a:gd name="connsiteX80-16123" fmla="*/ 363 w 384"/>
                <a:gd name="connsiteY80-16124" fmla="*/ 638 h 759"/>
                <a:gd name="connsiteX81-16125" fmla="*/ 363 w 384"/>
                <a:gd name="connsiteY81-16126" fmla="*/ 653 h 759"/>
                <a:gd name="connsiteX82-16127" fmla="*/ 369 w 384"/>
                <a:gd name="connsiteY82-16128" fmla="*/ 669 h 759"/>
                <a:gd name="connsiteX83-16129" fmla="*/ 369 w 384"/>
                <a:gd name="connsiteY83-16130" fmla="*/ 685 h 759"/>
                <a:gd name="connsiteX84-16131" fmla="*/ 374 w 384"/>
                <a:gd name="connsiteY84-16132" fmla="*/ 696 h 759"/>
                <a:gd name="connsiteX85-16133" fmla="*/ 374 w 384"/>
                <a:gd name="connsiteY85-16134" fmla="*/ 706 h 759"/>
                <a:gd name="connsiteX86-16135" fmla="*/ 379 w 384"/>
                <a:gd name="connsiteY86-16136" fmla="*/ 717 h 759"/>
                <a:gd name="connsiteX87-16137" fmla="*/ 379 w 384"/>
                <a:gd name="connsiteY87-16138" fmla="*/ 722 h 759"/>
                <a:gd name="connsiteX88-16139" fmla="*/ 384 w 384"/>
                <a:gd name="connsiteY88-16140" fmla="*/ 732 h 759"/>
                <a:gd name="connsiteX89-16141" fmla="*/ 384 w 384"/>
                <a:gd name="connsiteY89-16142" fmla="*/ 738 h 759"/>
                <a:gd name="connsiteX90-16143" fmla="*/ 384 w 384"/>
                <a:gd name="connsiteY90-16144" fmla="*/ 743 h 759"/>
                <a:gd name="connsiteX91-16145" fmla="*/ 384 w 384"/>
                <a:gd name="connsiteY91-16146" fmla="*/ 748 h 759"/>
                <a:gd name="connsiteX92-16147" fmla="*/ 379 w 384"/>
                <a:gd name="connsiteY92-16148" fmla="*/ 753 h 759"/>
                <a:gd name="connsiteX93-16149" fmla="*/ 374 w 384"/>
                <a:gd name="connsiteY93-16150" fmla="*/ 759 h 759"/>
                <a:gd name="connsiteX94-16151" fmla="*/ 363 w 384"/>
                <a:gd name="connsiteY94-16152" fmla="*/ 759 h 759"/>
                <a:gd name="connsiteX95-16153" fmla="*/ 353 w 384"/>
                <a:gd name="connsiteY95-16154" fmla="*/ 759 h 759"/>
                <a:gd name="connsiteX96-16155" fmla="*/ 337 w 384"/>
                <a:gd name="connsiteY96-16156" fmla="*/ 759 h 759"/>
                <a:gd name="connsiteX97-16157" fmla="*/ 321 w 384"/>
                <a:gd name="connsiteY97-16158" fmla="*/ 753 h 759"/>
                <a:gd name="connsiteX98-16159" fmla="*/ 300 w 384"/>
                <a:gd name="connsiteY98-16160" fmla="*/ 753 h 759"/>
                <a:gd name="connsiteX99-16161" fmla="*/ 279 w 384"/>
                <a:gd name="connsiteY99-16162" fmla="*/ 748 h 759"/>
                <a:gd name="connsiteX100-16163" fmla="*/ 258 w 384"/>
                <a:gd name="connsiteY100-16164" fmla="*/ 743 h 759"/>
                <a:gd name="connsiteX101-16165" fmla="*/ 248 w 384"/>
                <a:gd name="connsiteY101-16166" fmla="*/ 738 h 759"/>
                <a:gd name="connsiteX102-16167" fmla="*/ 237 w 384"/>
                <a:gd name="connsiteY102-16168" fmla="*/ 732 h 759"/>
                <a:gd name="connsiteX103-16169" fmla="*/ 221 w 384"/>
                <a:gd name="connsiteY103-16170" fmla="*/ 727 h 759"/>
                <a:gd name="connsiteX104-16171" fmla="*/ 211 w 384"/>
                <a:gd name="connsiteY104-16172" fmla="*/ 722 h 759"/>
                <a:gd name="connsiteX105-16173" fmla="*/ 195 w 384"/>
                <a:gd name="connsiteY105-16174" fmla="*/ 717 h 759"/>
                <a:gd name="connsiteX106-16175" fmla="*/ 179 w 384"/>
                <a:gd name="connsiteY106-16176" fmla="*/ 706 h 759"/>
                <a:gd name="connsiteX107-16177" fmla="*/ 169 w 384"/>
                <a:gd name="connsiteY107-16178" fmla="*/ 696 h 759"/>
                <a:gd name="connsiteX108-16179" fmla="*/ 153 w 384"/>
                <a:gd name="connsiteY108-16180" fmla="*/ 685 h 759"/>
                <a:gd name="connsiteX109-16181" fmla="*/ 121 w 384"/>
                <a:gd name="connsiteY109-16182" fmla="*/ 659 h 759"/>
                <a:gd name="connsiteX110-16183" fmla="*/ 95 w 384"/>
                <a:gd name="connsiteY110-16184" fmla="*/ 632 h 759"/>
                <a:gd name="connsiteX111-16185" fmla="*/ 84 w 384"/>
                <a:gd name="connsiteY111-16186" fmla="*/ 622 h 759"/>
                <a:gd name="connsiteX112-16187" fmla="*/ 74 w 384"/>
                <a:gd name="connsiteY112-16188" fmla="*/ 606 h 759"/>
                <a:gd name="connsiteX113-16189" fmla="*/ 63 w 384"/>
                <a:gd name="connsiteY113-16190" fmla="*/ 590 h 759"/>
                <a:gd name="connsiteX114-16191" fmla="*/ 53 w 384"/>
                <a:gd name="connsiteY114-16192" fmla="*/ 574 h 759"/>
                <a:gd name="connsiteX115-16193" fmla="*/ 47 w 384"/>
                <a:gd name="connsiteY115-16194" fmla="*/ 559 h 759"/>
                <a:gd name="connsiteX116-16195" fmla="*/ 37 w 384"/>
                <a:gd name="connsiteY116-16196" fmla="*/ 543 h 759"/>
                <a:gd name="connsiteX117-16197" fmla="*/ 32 w 384"/>
                <a:gd name="connsiteY117-16198" fmla="*/ 527 h 759"/>
                <a:gd name="connsiteX118-16199" fmla="*/ 21 w 384"/>
                <a:gd name="connsiteY118-16200" fmla="*/ 511 h 759"/>
                <a:gd name="connsiteX119-16201" fmla="*/ 16 w 384"/>
                <a:gd name="connsiteY119-16202" fmla="*/ 501 h 759"/>
                <a:gd name="connsiteX120-16203" fmla="*/ 16 w 384"/>
                <a:gd name="connsiteY120-16204" fmla="*/ 485 h 759"/>
                <a:gd name="connsiteX121-16205" fmla="*/ 11 w 384"/>
                <a:gd name="connsiteY121-16206" fmla="*/ 469 h 759"/>
                <a:gd name="connsiteX122-16207" fmla="*/ 11 w 384"/>
                <a:gd name="connsiteY122-16208" fmla="*/ 453 h 759"/>
                <a:gd name="connsiteX123-16209" fmla="*/ 5 w 384"/>
                <a:gd name="connsiteY123-16210" fmla="*/ 422 h 759"/>
                <a:gd name="connsiteX124-16211" fmla="*/ 0 w 384"/>
                <a:gd name="connsiteY124-16212" fmla="*/ 385 h 759"/>
                <a:gd name="connsiteX125-16213" fmla="*/ 0 w 384"/>
                <a:gd name="connsiteY125-16214" fmla="*/ 353 h 759"/>
                <a:gd name="connsiteX126-16215" fmla="*/ 0 w 384"/>
                <a:gd name="connsiteY126-16216" fmla="*/ 316 h 759"/>
                <a:gd name="connsiteX127-16217" fmla="*/ 0 w 384"/>
                <a:gd name="connsiteY127-16218" fmla="*/ 279 h 759"/>
                <a:gd name="connsiteX128-16219" fmla="*/ 0 w 384"/>
                <a:gd name="connsiteY128-16220" fmla="*/ 243 h 759"/>
                <a:gd name="connsiteX129-16221" fmla="*/ 5 w 384"/>
                <a:gd name="connsiteY129-16222" fmla="*/ 200 h 759"/>
                <a:gd name="connsiteX130-16223" fmla="*/ 11 w 384"/>
                <a:gd name="connsiteY130-16224" fmla="*/ 158 h 759"/>
                <a:gd name="connsiteX131-16225" fmla="*/ 11 w 384"/>
                <a:gd name="connsiteY131-16226" fmla="*/ 142 h 759"/>
                <a:gd name="connsiteX132-16227" fmla="*/ 11 w 384"/>
                <a:gd name="connsiteY132-16228" fmla="*/ 127 h 759"/>
                <a:gd name="connsiteX133-16229" fmla="*/ 11 w 384"/>
                <a:gd name="connsiteY133-16230" fmla="*/ 111 h 759"/>
                <a:gd name="connsiteX134-16231" fmla="*/ 16 w 384"/>
                <a:gd name="connsiteY134-16232" fmla="*/ 100 h 759"/>
                <a:gd name="connsiteX135-16233" fmla="*/ 16 w 384"/>
                <a:gd name="connsiteY135-16234" fmla="*/ 90 h 759"/>
                <a:gd name="connsiteX136-16235" fmla="*/ 16 w 384"/>
                <a:gd name="connsiteY136-16236" fmla="*/ 85 h 759"/>
                <a:gd name="connsiteX137-16237" fmla="*/ 16 w 384"/>
                <a:gd name="connsiteY137-16238" fmla="*/ 79 h 759"/>
                <a:gd name="connsiteX138-16239" fmla="*/ 11 w 384"/>
                <a:gd name="connsiteY138-16240" fmla="*/ 74 h 759"/>
                <a:gd name="connsiteX139-16241" fmla="*/ 11 w 384"/>
                <a:gd name="connsiteY139-16242" fmla="*/ 74 h 759"/>
                <a:gd name="connsiteX140-16243" fmla="*/ 5 w 384"/>
                <a:gd name="connsiteY140-16244" fmla="*/ 74 h 759"/>
                <a:gd name="connsiteX141-16245" fmla="*/ 5 w 384"/>
                <a:gd name="connsiteY141-16246" fmla="*/ 27 h 759"/>
                <a:gd name="connsiteX142-16247" fmla="*/ 11 w 384"/>
                <a:gd name="connsiteY142-16248" fmla="*/ 21 h 759"/>
                <a:gd name="connsiteX143-16249" fmla="*/ 16 w 384"/>
                <a:gd name="connsiteY143-16250" fmla="*/ 16 h 759"/>
                <a:gd name="connsiteX144-16251" fmla="*/ 21 w 384"/>
                <a:gd name="connsiteY144-16252" fmla="*/ 11 h 759"/>
                <a:gd name="connsiteX145-16253" fmla="*/ 26 w 384"/>
                <a:gd name="connsiteY145-16254" fmla="*/ 6 h 759"/>
                <a:gd name="connsiteX146-16255" fmla="*/ 32 w 384"/>
                <a:gd name="connsiteY146-16256" fmla="*/ 0 h 759"/>
                <a:gd name="connsiteX147-16257" fmla="*/ 37 w 384"/>
                <a:gd name="connsiteY147-16258" fmla="*/ 0 h 759"/>
                <a:gd name="connsiteX148-16259" fmla="*/ 42 w 384"/>
                <a:gd name="connsiteY148-16260" fmla="*/ 0 h 759"/>
                <a:gd name="connsiteX149-16261" fmla="*/ 42 w 384"/>
                <a:gd name="connsiteY149-16262" fmla="*/ 0 h 759"/>
                <a:gd name="connsiteX0-16263" fmla="*/ 42 w 384"/>
                <a:gd name="connsiteY0-16264" fmla="*/ 0 h 759"/>
                <a:gd name="connsiteX1-16265" fmla="*/ 53 w 384"/>
                <a:gd name="connsiteY1-16266" fmla="*/ 0 h 759"/>
                <a:gd name="connsiteX2-16267" fmla="*/ 63 w 384"/>
                <a:gd name="connsiteY2-16268" fmla="*/ 6 h 759"/>
                <a:gd name="connsiteX3-16269" fmla="*/ 74 w 384"/>
                <a:gd name="connsiteY3-16270" fmla="*/ 11 h 759"/>
                <a:gd name="connsiteX4-16271" fmla="*/ 90 w 384"/>
                <a:gd name="connsiteY4-16272" fmla="*/ 21 h 759"/>
                <a:gd name="connsiteX5-16273" fmla="*/ 100 w 384"/>
                <a:gd name="connsiteY5-16274" fmla="*/ 32 h 759"/>
                <a:gd name="connsiteX6-16275" fmla="*/ 111 w 384"/>
                <a:gd name="connsiteY6-16276" fmla="*/ 37 h 759"/>
                <a:gd name="connsiteX7-16277" fmla="*/ 111 w 384"/>
                <a:gd name="connsiteY7-16278" fmla="*/ 42 h 759"/>
                <a:gd name="connsiteX8-16279" fmla="*/ 116 w 384"/>
                <a:gd name="connsiteY8-16280" fmla="*/ 42 h 759"/>
                <a:gd name="connsiteX9-16281" fmla="*/ 116 w 384"/>
                <a:gd name="connsiteY9-16282" fmla="*/ 48 h 759"/>
                <a:gd name="connsiteX10-16283" fmla="*/ 116 w 384"/>
                <a:gd name="connsiteY10-16284" fmla="*/ 48 h 759"/>
                <a:gd name="connsiteX11-16285" fmla="*/ 116 w 384"/>
                <a:gd name="connsiteY11-16286" fmla="*/ 53 h 759"/>
                <a:gd name="connsiteX12-16287" fmla="*/ 111 w 384"/>
                <a:gd name="connsiteY12-16288" fmla="*/ 58 h 759"/>
                <a:gd name="connsiteX13-16289" fmla="*/ 105 w 384"/>
                <a:gd name="connsiteY13-16290" fmla="*/ 63 h 759"/>
                <a:gd name="connsiteX14-16291" fmla="*/ 95 w 384"/>
                <a:gd name="connsiteY14-16292" fmla="*/ 69 h 759"/>
                <a:gd name="connsiteX15-16293" fmla="*/ 90 w 384"/>
                <a:gd name="connsiteY15-16294" fmla="*/ 74 h 759"/>
                <a:gd name="connsiteX16-16295" fmla="*/ 84 w 384"/>
                <a:gd name="connsiteY16-16296" fmla="*/ 79 h 759"/>
                <a:gd name="connsiteX17-16297" fmla="*/ 84 w 384"/>
                <a:gd name="connsiteY17-16298" fmla="*/ 90 h 759"/>
                <a:gd name="connsiteX18-16299" fmla="*/ 79 w 384"/>
                <a:gd name="connsiteY18-16300" fmla="*/ 100 h 759"/>
                <a:gd name="connsiteX19-16301" fmla="*/ 74 w 384"/>
                <a:gd name="connsiteY19-16302" fmla="*/ 116 h 759"/>
                <a:gd name="connsiteX20-16303" fmla="*/ 68 w 384"/>
                <a:gd name="connsiteY20-16304" fmla="*/ 137 h 759"/>
                <a:gd name="connsiteX21-16305" fmla="*/ 63 w 384"/>
                <a:gd name="connsiteY21-16306" fmla="*/ 158 h 759"/>
                <a:gd name="connsiteX22-16307" fmla="*/ 63 w 384"/>
                <a:gd name="connsiteY22-16308" fmla="*/ 179 h 759"/>
                <a:gd name="connsiteX23-16309" fmla="*/ 58 w 384"/>
                <a:gd name="connsiteY23-16310" fmla="*/ 206 h 759"/>
                <a:gd name="connsiteX24-16311" fmla="*/ 53 w 384"/>
                <a:gd name="connsiteY24-16312" fmla="*/ 227 h 759"/>
                <a:gd name="connsiteX25-16313" fmla="*/ 53 w 384"/>
                <a:gd name="connsiteY25-16314" fmla="*/ 248 h 759"/>
                <a:gd name="connsiteX26-16315" fmla="*/ 47 w 384"/>
                <a:gd name="connsiteY26-16316" fmla="*/ 264 h 759"/>
                <a:gd name="connsiteX27-16317" fmla="*/ 47 w 384"/>
                <a:gd name="connsiteY27-16318" fmla="*/ 285 h 759"/>
                <a:gd name="connsiteX28-16319" fmla="*/ 42 w 384"/>
                <a:gd name="connsiteY28-16320" fmla="*/ 300 h 759"/>
                <a:gd name="connsiteX29-16321" fmla="*/ 42 w 384"/>
                <a:gd name="connsiteY29-16322" fmla="*/ 311 h 759"/>
                <a:gd name="connsiteX30-16323" fmla="*/ 42 w 384"/>
                <a:gd name="connsiteY30-16324" fmla="*/ 322 h 759"/>
                <a:gd name="connsiteX31-16325" fmla="*/ 42 w 384"/>
                <a:gd name="connsiteY31-16326" fmla="*/ 343 h 759"/>
                <a:gd name="connsiteX32-16327" fmla="*/ 47 w 384"/>
                <a:gd name="connsiteY32-16328" fmla="*/ 369 h 759"/>
                <a:gd name="connsiteX33-16329" fmla="*/ 53 w 384"/>
                <a:gd name="connsiteY33-16330" fmla="*/ 411 h 759"/>
                <a:gd name="connsiteX34-16331" fmla="*/ 53 w 384"/>
                <a:gd name="connsiteY34-16332" fmla="*/ 437 h 759"/>
                <a:gd name="connsiteX35-16333" fmla="*/ 58 w 384"/>
                <a:gd name="connsiteY35-16334" fmla="*/ 464 h 759"/>
                <a:gd name="connsiteX36-16335" fmla="*/ 68 w 384"/>
                <a:gd name="connsiteY36-16336" fmla="*/ 490 h 759"/>
                <a:gd name="connsiteX37-16337" fmla="*/ 74 w 384"/>
                <a:gd name="connsiteY37-16338" fmla="*/ 506 h 759"/>
                <a:gd name="connsiteX38-16339" fmla="*/ 79 w 384"/>
                <a:gd name="connsiteY38-16340" fmla="*/ 516 h 759"/>
                <a:gd name="connsiteX39-16341" fmla="*/ 95 w 384"/>
                <a:gd name="connsiteY39-16342" fmla="*/ 543 h 759"/>
                <a:gd name="connsiteX40-16343" fmla="*/ 111 w 384"/>
                <a:gd name="connsiteY40-16344" fmla="*/ 564 h 759"/>
                <a:gd name="connsiteX41-16345" fmla="*/ 126 w 384"/>
                <a:gd name="connsiteY41-16346" fmla="*/ 585 h 759"/>
                <a:gd name="connsiteX42-16347" fmla="*/ 137 w 384"/>
                <a:gd name="connsiteY42-16348" fmla="*/ 595 h 759"/>
                <a:gd name="connsiteX43-16349" fmla="*/ 147 w 384"/>
                <a:gd name="connsiteY43-16350" fmla="*/ 601 h 759"/>
                <a:gd name="connsiteX44-16351" fmla="*/ 169 w 384"/>
                <a:gd name="connsiteY44-16352" fmla="*/ 622 h 759"/>
                <a:gd name="connsiteX45-16353" fmla="*/ 190 w 384"/>
                <a:gd name="connsiteY45-16354" fmla="*/ 632 h 759"/>
                <a:gd name="connsiteX46-16355" fmla="*/ 211 w 384"/>
                <a:gd name="connsiteY46-16356" fmla="*/ 648 h 759"/>
                <a:gd name="connsiteX47-16357" fmla="*/ 237 w 384"/>
                <a:gd name="connsiteY47-16358" fmla="*/ 659 h 759"/>
                <a:gd name="connsiteX48-16359" fmla="*/ 248 w 384"/>
                <a:gd name="connsiteY48-16360" fmla="*/ 664 h 759"/>
                <a:gd name="connsiteX49-16361" fmla="*/ 258 w 384"/>
                <a:gd name="connsiteY49-16362" fmla="*/ 669 h 759"/>
                <a:gd name="connsiteX50-16363" fmla="*/ 269 w 384"/>
                <a:gd name="connsiteY50-16364" fmla="*/ 669 h 759"/>
                <a:gd name="connsiteX51-16365" fmla="*/ 279 w 384"/>
                <a:gd name="connsiteY51-16366" fmla="*/ 674 h 759"/>
                <a:gd name="connsiteX52-16367" fmla="*/ 284 w 384"/>
                <a:gd name="connsiteY52-16368" fmla="*/ 674 h 759"/>
                <a:gd name="connsiteX53-16369" fmla="*/ 290 w 384"/>
                <a:gd name="connsiteY53-16370" fmla="*/ 674 h 759"/>
                <a:gd name="connsiteX54-16371" fmla="*/ 300 w 384"/>
                <a:gd name="connsiteY54-16372" fmla="*/ 674 h 759"/>
                <a:gd name="connsiteX55-16373" fmla="*/ 305 w 384"/>
                <a:gd name="connsiteY55-16374" fmla="*/ 669 h 759"/>
                <a:gd name="connsiteX56-16375" fmla="*/ 305 w 384"/>
                <a:gd name="connsiteY56-16376" fmla="*/ 664 h 759"/>
                <a:gd name="connsiteX57-16377" fmla="*/ 311 w 384"/>
                <a:gd name="connsiteY57-16378" fmla="*/ 659 h 759"/>
                <a:gd name="connsiteX58-16379" fmla="*/ 316 w 384"/>
                <a:gd name="connsiteY58-16380" fmla="*/ 653 h 759"/>
                <a:gd name="connsiteX59-16381" fmla="*/ 316 w 384"/>
                <a:gd name="connsiteY59-16382" fmla="*/ 643 h 759"/>
                <a:gd name="connsiteX60-16383" fmla="*/ 321 w 384"/>
                <a:gd name="connsiteY60-16384" fmla="*/ 627 h 759"/>
                <a:gd name="connsiteX61-16385" fmla="*/ 327 w 384"/>
                <a:gd name="connsiteY61-16386" fmla="*/ 611 h 759"/>
                <a:gd name="connsiteX62-16387" fmla="*/ 332 w 384"/>
                <a:gd name="connsiteY62-16388" fmla="*/ 595 h 759"/>
                <a:gd name="connsiteX63-16389" fmla="*/ 332 w 384"/>
                <a:gd name="connsiteY63-16390" fmla="*/ 580 h 759"/>
                <a:gd name="connsiteX64-16391" fmla="*/ 337 w 384"/>
                <a:gd name="connsiteY64-16392" fmla="*/ 564 h 759"/>
                <a:gd name="connsiteX65-16393" fmla="*/ 342 w 384"/>
                <a:gd name="connsiteY65-16394" fmla="*/ 553 h 759"/>
                <a:gd name="connsiteX66-16395" fmla="*/ 348 w 384"/>
                <a:gd name="connsiteY66-16396" fmla="*/ 543 h 759"/>
                <a:gd name="connsiteX67-16397" fmla="*/ 348 w 384"/>
                <a:gd name="connsiteY67-16398" fmla="*/ 538 h 759"/>
                <a:gd name="connsiteX68-16399" fmla="*/ 353 w 384"/>
                <a:gd name="connsiteY68-16400" fmla="*/ 527 h 759"/>
                <a:gd name="connsiteX69-16401" fmla="*/ 353 w 384"/>
                <a:gd name="connsiteY69-16402" fmla="*/ 527 h 759"/>
                <a:gd name="connsiteX70-16403" fmla="*/ 358 w 384"/>
                <a:gd name="connsiteY70-16404" fmla="*/ 527 h 759"/>
                <a:gd name="connsiteX71-16405" fmla="*/ 358 w 384"/>
                <a:gd name="connsiteY71-16406" fmla="*/ 527 h 759"/>
                <a:gd name="connsiteX72-16407" fmla="*/ 358 w 384"/>
                <a:gd name="connsiteY72-16408" fmla="*/ 532 h 759"/>
                <a:gd name="connsiteX73-16409" fmla="*/ 358 w 384"/>
                <a:gd name="connsiteY73-16410" fmla="*/ 538 h 759"/>
                <a:gd name="connsiteX74-16411" fmla="*/ 363 w 384"/>
                <a:gd name="connsiteY74-16412" fmla="*/ 543 h 759"/>
                <a:gd name="connsiteX75-16413" fmla="*/ 363 w 384"/>
                <a:gd name="connsiteY75-16414" fmla="*/ 559 h 759"/>
                <a:gd name="connsiteX76-16415" fmla="*/ 363 w 384"/>
                <a:gd name="connsiteY76-16416" fmla="*/ 569 h 759"/>
                <a:gd name="connsiteX77-16417" fmla="*/ 363 w 384"/>
                <a:gd name="connsiteY77-16418" fmla="*/ 585 h 759"/>
                <a:gd name="connsiteX78-16419" fmla="*/ 363 w 384"/>
                <a:gd name="connsiteY78-16420" fmla="*/ 601 h 759"/>
                <a:gd name="connsiteX79-16421" fmla="*/ 363 w 384"/>
                <a:gd name="connsiteY79-16422" fmla="*/ 622 h 759"/>
                <a:gd name="connsiteX80-16423" fmla="*/ 363 w 384"/>
                <a:gd name="connsiteY80-16424" fmla="*/ 638 h 759"/>
                <a:gd name="connsiteX81-16425" fmla="*/ 363 w 384"/>
                <a:gd name="connsiteY81-16426" fmla="*/ 653 h 759"/>
                <a:gd name="connsiteX82-16427" fmla="*/ 369 w 384"/>
                <a:gd name="connsiteY82-16428" fmla="*/ 669 h 759"/>
                <a:gd name="connsiteX83-16429" fmla="*/ 369 w 384"/>
                <a:gd name="connsiteY83-16430" fmla="*/ 685 h 759"/>
                <a:gd name="connsiteX84-16431" fmla="*/ 374 w 384"/>
                <a:gd name="connsiteY84-16432" fmla="*/ 696 h 759"/>
                <a:gd name="connsiteX85-16433" fmla="*/ 374 w 384"/>
                <a:gd name="connsiteY85-16434" fmla="*/ 706 h 759"/>
                <a:gd name="connsiteX86-16435" fmla="*/ 379 w 384"/>
                <a:gd name="connsiteY86-16436" fmla="*/ 717 h 759"/>
                <a:gd name="connsiteX87-16437" fmla="*/ 379 w 384"/>
                <a:gd name="connsiteY87-16438" fmla="*/ 722 h 759"/>
                <a:gd name="connsiteX88-16439" fmla="*/ 384 w 384"/>
                <a:gd name="connsiteY88-16440" fmla="*/ 732 h 759"/>
                <a:gd name="connsiteX89-16441" fmla="*/ 384 w 384"/>
                <a:gd name="connsiteY89-16442" fmla="*/ 738 h 759"/>
                <a:gd name="connsiteX90-16443" fmla="*/ 384 w 384"/>
                <a:gd name="connsiteY90-16444" fmla="*/ 743 h 759"/>
                <a:gd name="connsiteX91-16445" fmla="*/ 384 w 384"/>
                <a:gd name="connsiteY91-16446" fmla="*/ 748 h 759"/>
                <a:gd name="connsiteX92-16447" fmla="*/ 379 w 384"/>
                <a:gd name="connsiteY92-16448" fmla="*/ 753 h 759"/>
                <a:gd name="connsiteX93-16449" fmla="*/ 374 w 384"/>
                <a:gd name="connsiteY93-16450" fmla="*/ 759 h 759"/>
                <a:gd name="connsiteX94-16451" fmla="*/ 363 w 384"/>
                <a:gd name="connsiteY94-16452" fmla="*/ 759 h 759"/>
                <a:gd name="connsiteX95-16453" fmla="*/ 353 w 384"/>
                <a:gd name="connsiteY95-16454" fmla="*/ 759 h 759"/>
                <a:gd name="connsiteX96-16455" fmla="*/ 337 w 384"/>
                <a:gd name="connsiteY96-16456" fmla="*/ 759 h 759"/>
                <a:gd name="connsiteX97-16457" fmla="*/ 321 w 384"/>
                <a:gd name="connsiteY97-16458" fmla="*/ 753 h 759"/>
                <a:gd name="connsiteX98-16459" fmla="*/ 300 w 384"/>
                <a:gd name="connsiteY98-16460" fmla="*/ 753 h 759"/>
                <a:gd name="connsiteX99-16461" fmla="*/ 279 w 384"/>
                <a:gd name="connsiteY99-16462" fmla="*/ 748 h 759"/>
                <a:gd name="connsiteX100-16463" fmla="*/ 258 w 384"/>
                <a:gd name="connsiteY100-16464" fmla="*/ 743 h 759"/>
                <a:gd name="connsiteX101-16465" fmla="*/ 248 w 384"/>
                <a:gd name="connsiteY101-16466" fmla="*/ 738 h 759"/>
                <a:gd name="connsiteX102-16467" fmla="*/ 237 w 384"/>
                <a:gd name="connsiteY102-16468" fmla="*/ 732 h 759"/>
                <a:gd name="connsiteX103-16469" fmla="*/ 221 w 384"/>
                <a:gd name="connsiteY103-16470" fmla="*/ 727 h 759"/>
                <a:gd name="connsiteX104-16471" fmla="*/ 211 w 384"/>
                <a:gd name="connsiteY104-16472" fmla="*/ 722 h 759"/>
                <a:gd name="connsiteX105-16473" fmla="*/ 195 w 384"/>
                <a:gd name="connsiteY105-16474" fmla="*/ 717 h 759"/>
                <a:gd name="connsiteX106-16475" fmla="*/ 179 w 384"/>
                <a:gd name="connsiteY106-16476" fmla="*/ 706 h 759"/>
                <a:gd name="connsiteX107-16477" fmla="*/ 169 w 384"/>
                <a:gd name="connsiteY107-16478" fmla="*/ 696 h 759"/>
                <a:gd name="connsiteX108-16479" fmla="*/ 153 w 384"/>
                <a:gd name="connsiteY108-16480" fmla="*/ 685 h 759"/>
                <a:gd name="connsiteX109-16481" fmla="*/ 121 w 384"/>
                <a:gd name="connsiteY109-16482" fmla="*/ 659 h 759"/>
                <a:gd name="connsiteX110-16483" fmla="*/ 95 w 384"/>
                <a:gd name="connsiteY110-16484" fmla="*/ 632 h 759"/>
                <a:gd name="connsiteX111-16485" fmla="*/ 84 w 384"/>
                <a:gd name="connsiteY111-16486" fmla="*/ 622 h 759"/>
                <a:gd name="connsiteX112-16487" fmla="*/ 74 w 384"/>
                <a:gd name="connsiteY112-16488" fmla="*/ 606 h 759"/>
                <a:gd name="connsiteX113-16489" fmla="*/ 63 w 384"/>
                <a:gd name="connsiteY113-16490" fmla="*/ 590 h 759"/>
                <a:gd name="connsiteX114-16491" fmla="*/ 53 w 384"/>
                <a:gd name="connsiteY114-16492" fmla="*/ 574 h 759"/>
                <a:gd name="connsiteX115-16493" fmla="*/ 47 w 384"/>
                <a:gd name="connsiteY115-16494" fmla="*/ 559 h 759"/>
                <a:gd name="connsiteX116-16495" fmla="*/ 37 w 384"/>
                <a:gd name="connsiteY116-16496" fmla="*/ 543 h 759"/>
                <a:gd name="connsiteX117-16497" fmla="*/ 32 w 384"/>
                <a:gd name="connsiteY117-16498" fmla="*/ 527 h 759"/>
                <a:gd name="connsiteX118-16499" fmla="*/ 21 w 384"/>
                <a:gd name="connsiteY118-16500" fmla="*/ 511 h 759"/>
                <a:gd name="connsiteX119-16501" fmla="*/ 16 w 384"/>
                <a:gd name="connsiteY119-16502" fmla="*/ 501 h 759"/>
                <a:gd name="connsiteX120-16503" fmla="*/ 16 w 384"/>
                <a:gd name="connsiteY120-16504" fmla="*/ 485 h 759"/>
                <a:gd name="connsiteX121-16505" fmla="*/ 11 w 384"/>
                <a:gd name="connsiteY121-16506" fmla="*/ 469 h 759"/>
                <a:gd name="connsiteX122-16507" fmla="*/ 11 w 384"/>
                <a:gd name="connsiteY122-16508" fmla="*/ 453 h 759"/>
                <a:gd name="connsiteX123-16509" fmla="*/ 5 w 384"/>
                <a:gd name="connsiteY123-16510" fmla="*/ 422 h 759"/>
                <a:gd name="connsiteX124-16511" fmla="*/ 0 w 384"/>
                <a:gd name="connsiteY124-16512" fmla="*/ 385 h 759"/>
                <a:gd name="connsiteX125-16513" fmla="*/ 0 w 384"/>
                <a:gd name="connsiteY125-16514" fmla="*/ 353 h 759"/>
                <a:gd name="connsiteX126-16515" fmla="*/ 0 w 384"/>
                <a:gd name="connsiteY126-16516" fmla="*/ 316 h 759"/>
                <a:gd name="connsiteX127-16517" fmla="*/ 0 w 384"/>
                <a:gd name="connsiteY127-16518" fmla="*/ 279 h 759"/>
                <a:gd name="connsiteX128-16519" fmla="*/ 0 w 384"/>
                <a:gd name="connsiteY128-16520" fmla="*/ 243 h 759"/>
                <a:gd name="connsiteX129-16521" fmla="*/ 5 w 384"/>
                <a:gd name="connsiteY129-16522" fmla="*/ 200 h 759"/>
                <a:gd name="connsiteX130-16523" fmla="*/ 11 w 384"/>
                <a:gd name="connsiteY130-16524" fmla="*/ 158 h 759"/>
                <a:gd name="connsiteX131-16525" fmla="*/ 11 w 384"/>
                <a:gd name="connsiteY131-16526" fmla="*/ 142 h 759"/>
                <a:gd name="connsiteX132-16527" fmla="*/ 11 w 384"/>
                <a:gd name="connsiteY132-16528" fmla="*/ 127 h 759"/>
                <a:gd name="connsiteX133-16529" fmla="*/ 11 w 384"/>
                <a:gd name="connsiteY133-16530" fmla="*/ 111 h 759"/>
                <a:gd name="connsiteX134-16531" fmla="*/ 16 w 384"/>
                <a:gd name="connsiteY134-16532" fmla="*/ 100 h 759"/>
                <a:gd name="connsiteX135-16533" fmla="*/ 16 w 384"/>
                <a:gd name="connsiteY135-16534" fmla="*/ 90 h 759"/>
                <a:gd name="connsiteX136-16535" fmla="*/ 16 w 384"/>
                <a:gd name="connsiteY136-16536" fmla="*/ 85 h 759"/>
                <a:gd name="connsiteX137-16537" fmla="*/ 16 w 384"/>
                <a:gd name="connsiteY137-16538" fmla="*/ 79 h 759"/>
                <a:gd name="connsiteX138-16539" fmla="*/ 11 w 384"/>
                <a:gd name="connsiteY138-16540" fmla="*/ 74 h 759"/>
                <a:gd name="connsiteX139-16541" fmla="*/ 11 w 384"/>
                <a:gd name="connsiteY139-16542" fmla="*/ 74 h 759"/>
                <a:gd name="connsiteX140-16543" fmla="*/ 5 w 384"/>
                <a:gd name="connsiteY140-16544" fmla="*/ 74 h 759"/>
                <a:gd name="connsiteX141-16545" fmla="*/ 5 w 384"/>
                <a:gd name="connsiteY141-16546" fmla="*/ 27 h 759"/>
                <a:gd name="connsiteX142-16547" fmla="*/ 16 w 384"/>
                <a:gd name="connsiteY142-16548" fmla="*/ 16 h 759"/>
                <a:gd name="connsiteX143-16549" fmla="*/ 21 w 384"/>
                <a:gd name="connsiteY143-16550" fmla="*/ 11 h 759"/>
                <a:gd name="connsiteX144-16551" fmla="*/ 26 w 384"/>
                <a:gd name="connsiteY144-16552" fmla="*/ 6 h 759"/>
                <a:gd name="connsiteX145-16553" fmla="*/ 32 w 384"/>
                <a:gd name="connsiteY145-16554" fmla="*/ 0 h 759"/>
                <a:gd name="connsiteX146-16555" fmla="*/ 37 w 384"/>
                <a:gd name="connsiteY146-16556" fmla="*/ 0 h 759"/>
                <a:gd name="connsiteX147-16557" fmla="*/ 42 w 384"/>
                <a:gd name="connsiteY147-16558" fmla="*/ 0 h 759"/>
                <a:gd name="connsiteX148-16559" fmla="*/ 42 w 384"/>
                <a:gd name="connsiteY148-16560" fmla="*/ 0 h 759"/>
                <a:gd name="connsiteX0-16561" fmla="*/ 42 w 384"/>
                <a:gd name="connsiteY0-16562" fmla="*/ 0 h 759"/>
                <a:gd name="connsiteX1-16563" fmla="*/ 53 w 384"/>
                <a:gd name="connsiteY1-16564" fmla="*/ 0 h 759"/>
                <a:gd name="connsiteX2-16565" fmla="*/ 63 w 384"/>
                <a:gd name="connsiteY2-16566" fmla="*/ 6 h 759"/>
                <a:gd name="connsiteX3-16567" fmla="*/ 74 w 384"/>
                <a:gd name="connsiteY3-16568" fmla="*/ 11 h 759"/>
                <a:gd name="connsiteX4-16569" fmla="*/ 90 w 384"/>
                <a:gd name="connsiteY4-16570" fmla="*/ 21 h 759"/>
                <a:gd name="connsiteX5-16571" fmla="*/ 100 w 384"/>
                <a:gd name="connsiteY5-16572" fmla="*/ 32 h 759"/>
                <a:gd name="connsiteX6-16573" fmla="*/ 111 w 384"/>
                <a:gd name="connsiteY6-16574" fmla="*/ 37 h 759"/>
                <a:gd name="connsiteX7-16575" fmla="*/ 111 w 384"/>
                <a:gd name="connsiteY7-16576" fmla="*/ 42 h 759"/>
                <a:gd name="connsiteX8-16577" fmla="*/ 116 w 384"/>
                <a:gd name="connsiteY8-16578" fmla="*/ 42 h 759"/>
                <a:gd name="connsiteX9-16579" fmla="*/ 116 w 384"/>
                <a:gd name="connsiteY9-16580" fmla="*/ 48 h 759"/>
                <a:gd name="connsiteX10-16581" fmla="*/ 116 w 384"/>
                <a:gd name="connsiteY10-16582" fmla="*/ 48 h 759"/>
                <a:gd name="connsiteX11-16583" fmla="*/ 116 w 384"/>
                <a:gd name="connsiteY11-16584" fmla="*/ 53 h 759"/>
                <a:gd name="connsiteX12-16585" fmla="*/ 111 w 384"/>
                <a:gd name="connsiteY12-16586" fmla="*/ 58 h 759"/>
                <a:gd name="connsiteX13-16587" fmla="*/ 105 w 384"/>
                <a:gd name="connsiteY13-16588" fmla="*/ 63 h 759"/>
                <a:gd name="connsiteX14-16589" fmla="*/ 95 w 384"/>
                <a:gd name="connsiteY14-16590" fmla="*/ 69 h 759"/>
                <a:gd name="connsiteX15-16591" fmla="*/ 90 w 384"/>
                <a:gd name="connsiteY15-16592" fmla="*/ 74 h 759"/>
                <a:gd name="connsiteX16-16593" fmla="*/ 84 w 384"/>
                <a:gd name="connsiteY16-16594" fmla="*/ 79 h 759"/>
                <a:gd name="connsiteX17-16595" fmla="*/ 84 w 384"/>
                <a:gd name="connsiteY17-16596" fmla="*/ 90 h 759"/>
                <a:gd name="connsiteX18-16597" fmla="*/ 79 w 384"/>
                <a:gd name="connsiteY18-16598" fmla="*/ 100 h 759"/>
                <a:gd name="connsiteX19-16599" fmla="*/ 74 w 384"/>
                <a:gd name="connsiteY19-16600" fmla="*/ 116 h 759"/>
                <a:gd name="connsiteX20-16601" fmla="*/ 68 w 384"/>
                <a:gd name="connsiteY20-16602" fmla="*/ 137 h 759"/>
                <a:gd name="connsiteX21-16603" fmla="*/ 63 w 384"/>
                <a:gd name="connsiteY21-16604" fmla="*/ 158 h 759"/>
                <a:gd name="connsiteX22-16605" fmla="*/ 63 w 384"/>
                <a:gd name="connsiteY22-16606" fmla="*/ 179 h 759"/>
                <a:gd name="connsiteX23-16607" fmla="*/ 58 w 384"/>
                <a:gd name="connsiteY23-16608" fmla="*/ 206 h 759"/>
                <a:gd name="connsiteX24-16609" fmla="*/ 53 w 384"/>
                <a:gd name="connsiteY24-16610" fmla="*/ 227 h 759"/>
                <a:gd name="connsiteX25-16611" fmla="*/ 53 w 384"/>
                <a:gd name="connsiteY25-16612" fmla="*/ 248 h 759"/>
                <a:gd name="connsiteX26-16613" fmla="*/ 47 w 384"/>
                <a:gd name="connsiteY26-16614" fmla="*/ 264 h 759"/>
                <a:gd name="connsiteX27-16615" fmla="*/ 47 w 384"/>
                <a:gd name="connsiteY27-16616" fmla="*/ 285 h 759"/>
                <a:gd name="connsiteX28-16617" fmla="*/ 42 w 384"/>
                <a:gd name="connsiteY28-16618" fmla="*/ 300 h 759"/>
                <a:gd name="connsiteX29-16619" fmla="*/ 42 w 384"/>
                <a:gd name="connsiteY29-16620" fmla="*/ 311 h 759"/>
                <a:gd name="connsiteX30-16621" fmla="*/ 42 w 384"/>
                <a:gd name="connsiteY30-16622" fmla="*/ 322 h 759"/>
                <a:gd name="connsiteX31-16623" fmla="*/ 42 w 384"/>
                <a:gd name="connsiteY31-16624" fmla="*/ 343 h 759"/>
                <a:gd name="connsiteX32-16625" fmla="*/ 47 w 384"/>
                <a:gd name="connsiteY32-16626" fmla="*/ 369 h 759"/>
                <a:gd name="connsiteX33-16627" fmla="*/ 53 w 384"/>
                <a:gd name="connsiteY33-16628" fmla="*/ 411 h 759"/>
                <a:gd name="connsiteX34-16629" fmla="*/ 53 w 384"/>
                <a:gd name="connsiteY34-16630" fmla="*/ 437 h 759"/>
                <a:gd name="connsiteX35-16631" fmla="*/ 58 w 384"/>
                <a:gd name="connsiteY35-16632" fmla="*/ 464 h 759"/>
                <a:gd name="connsiteX36-16633" fmla="*/ 68 w 384"/>
                <a:gd name="connsiteY36-16634" fmla="*/ 490 h 759"/>
                <a:gd name="connsiteX37-16635" fmla="*/ 74 w 384"/>
                <a:gd name="connsiteY37-16636" fmla="*/ 506 h 759"/>
                <a:gd name="connsiteX38-16637" fmla="*/ 79 w 384"/>
                <a:gd name="connsiteY38-16638" fmla="*/ 516 h 759"/>
                <a:gd name="connsiteX39-16639" fmla="*/ 95 w 384"/>
                <a:gd name="connsiteY39-16640" fmla="*/ 543 h 759"/>
                <a:gd name="connsiteX40-16641" fmla="*/ 111 w 384"/>
                <a:gd name="connsiteY40-16642" fmla="*/ 564 h 759"/>
                <a:gd name="connsiteX41-16643" fmla="*/ 126 w 384"/>
                <a:gd name="connsiteY41-16644" fmla="*/ 585 h 759"/>
                <a:gd name="connsiteX42-16645" fmla="*/ 137 w 384"/>
                <a:gd name="connsiteY42-16646" fmla="*/ 595 h 759"/>
                <a:gd name="connsiteX43-16647" fmla="*/ 147 w 384"/>
                <a:gd name="connsiteY43-16648" fmla="*/ 601 h 759"/>
                <a:gd name="connsiteX44-16649" fmla="*/ 169 w 384"/>
                <a:gd name="connsiteY44-16650" fmla="*/ 622 h 759"/>
                <a:gd name="connsiteX45-16651" fmla="*/ 190 w 384"/>
                <a:gd name="connsiteY45-16652" fmla="*/ 632 h 759"/>
                <a:gd name="connsiteX46-16653" fmla="*/ 211 w 384"/>
                <a:gd name="connsiteY46-16654" fmla="*/ 648 h 759"/>
                <a:gd name="connsiteX47-16655" fmla="*/ 237 w 384"/>
                <a:gd name="connsiteY47-16656" fmla="*/ 659 h 759"/>
                <a:gd name="connsiteX48-16657" fmla="*/ 248 w 384"/>
                <a:gd name="connsiteY48-16658" fmla="*/ 664 h 759"/>
                <a:gd name="connsiteX49-16659" fmla="*/ 258 w 384"/>
                <a:gd name="connsiteY49-16660" fmla="*/ 669 h 759"/>
                <a:gd name="connsiteX50-16661" fmla="*/ 269 w 384"/>
                <a:gd name="connsiteY50-16662" fmla="*/ 669 h 759"/>
                <a:gd name="connsiteX51-16663" fmla="*/ 279 w 384"/>
                <a:gd name="connsiteY51-16664" fmla="*/ 674 h 759"/>
                <a:gd name="connsiteX52-16665" fmla="*/ 284 w 384"/>
                <a:gd name="connsiteY52-16666" fmla="*/ 674 h 759"/>
                <a:gd name="connsiteX53-16667" fmla="*/ 290 w 384"/>
                <a:gd name="connsiteY53-16668" fmla="*/ 674 h 759"/>
                <a:gd name="connsiteX54-16669" fmla="*/ 300 w 384"/>
                <a:gd name="connsiteY54-16670" fmla="*/ 674 h 759"/>
                <a:gd name="connsiteX55-16671" fmla="*/ 305 w 384"/>
                <a:gd name="connsiteY55-16672" fmla="*/ 669 h 759"/>
                <a:gd name="connsiteX56-16673" fmla="*/ 305 w 384"/>
                <a:gd name="connsiteY56-16674" fmla="*/ 664 h 759"/>
                <a:gd name="connsiteX57-16675" fmla="*/ 311 w 384"/>
                <a:gd name="connsiteY57-16676" fmla="*/ 659 h 759"/>
                <a:gd name="connsiteX58-16677" fmla="*/ 316 w 384"/>
                <a:gd name="connsiteY58-16678" fmla="*/ 653 h 759"/>
                <a:gd name="connsiteX59-16679" fmla="*/ 316 w 384"/>
                <a:gd name="connsiteY59-16680" fmla="*/ 643 h 759"/>
                <a:gd name="connsiteX60-16681" fmla="*/ 321 w 384"/>
                <a:gd name="connsiteY60-16682" fmla="*/ 627 h 759"/>
                <a:gd name="connsiteX61-16683" fmla="*/ 327 w 384"/>
                <a:gd name="connsiteY61-16684" fmla="*/ 611 h 759"/>
                <a:gd name="connsiteX62-16685" fmla="*/ 332 w 384"/>
                <a:gd name="connsiteY62-16686" fmla="*/ 595 h 759"/>
                <a:gd name="connsiteX63-16687" fmla="*/ 332 w 384"/>
                <a:gd name="connsiteY63-16688" fmla="*/ 580 h 759"/>
                <a:gd name="connsiteX64-16689" fmla="*/ 337 w 384"/>
                <a:gd name="connsiteY64-16690" fmla="*/ 564 h 759"/>
                <a:gd name="connsiteX65-16691" fmla="*/ 342 w 384"/>
                <a:gd name="connsiteY65-16692" fmla="*/ 553 h 759"/>
                <a:gd name="connsiteX66-16693" fmla="*/ 348 w 384"/>
                <a:gd name="connsiteY66-16694" fmla="*/ 543 h 759"/>
                <a:gd name="connsiteX67-16695" fmla="*/ 348 w 384"/>
                <a:gd name="connsiteY67-16696" fmla="*/ 538 h 759"/>
                <a:gd name="connsiteX68-16697" fmla="*/ 353 w 384"/>
                <a:gd name="connsiteY68-16698" fmla="*/ 527 h 759"/>
                <a:gd name="connsiteX69-16699" fmla="*/ 353 w 384"/>
                <a:gd name="connsiteY69-16700" fmla="*/ 527 h 759"/>
                <a:gd name="connsiteX70-16701" fmla="*/ 358 w 384"/>
                <a:gd name="connsiteY70-16702" fmla="*/ 527 h 759"/>
                <a:gd name="connsiteX71-16703" fmla="*/ 358 w 384"/>
                <a:gd name="connsiteY71-16704" fmla="*/ 527 h 759"/>
                <a:gd name="connsiteX72-16705" fmla="*/ 358 w 384"/>
                <a:gd name="connsiteY72-16706" fmla="*/ 532 h 759"/>
                <a:gd name="connsiteX73-16707" fmla="*/ 358 w 384"/>
                <a:gd name="connsiteY73-16708" fmla="*/ 538 h 759"/>
                <a:gd name="connsiteX74-16709" fmla="*/ 363 w 384"/>
                <a:gd name="connsiteY74-16710" fmla="*/ 543 h 759"/>
                <a:gd name="connsiteX75-16711" fmla="*/ 363 w 384"/>
                <a:gd name="connsiteY75-16712" fmla="*/ 559 h 759"/>
                <a:gd name="connsiteX76-16713" fmla="*/ 363 w 384"/>
                <a:gd name="connsiteY76-16714" fmla="*/ 569 h 759"/>
                <a:gd name="connsiteX77-16715" fmla="*/ 363 w 384"/>
                <a:gd name="connsiteY77-16716" fmla="*/ 585 h 759"/>
                <a:gd name="connsiteX78-16717" fmla="*/ 363 w 384"/>
                <a:gd name="connsiteY78-16718" fmla="*/ 601 h 759"/>
                <a:gd name="connsiteX79-16719" fmla="*/ 363 w 384"/>
                <a:gd name="connsiteY79-16720" fmla="*/ 622 h 759"/>
                <a:gd name="connsiteX80-16721" fmla="*/ 363 w 384"/>
                <a:gd name="connsiteY80-16722" fmla="*/ 638 h 759"/>
                <a:gd name="connsiteX81-16723" fmla="*/ 363 w 384"/>
                <a:gd name="connsiteY81-16724" fmla="*/ 653 h 759"/>
                <a:gd name="connsiteX82-16725" fmla="*/ 369 w 384"/>
                <a:gd name="connsiteY82-16726" fmla="*/ 669 h 759"/>
                <a:gd name="connsiteX83-16727" fmla="*/ 369 w 384"/>
                <a:gd name="connsiteY83-16728" fmla="*/ 685 h 759"/>
                <a:gd name="connsiteX84-16729" fmla="*/ 374 w 384"/>
                <a:gd name="connsiteY84-16730" fmla="*/ 696 h 759"/>
                <a:gd name="connsiteX85-16731" fmla="*/ 374 w 384"/>
                <a:gd name="connsiteY85-16732" fmla="*/ 706 h 759"/>
                <a:gd name="connsiteX86-16733" fmla="*/ 379 w 384"/>
                <a:gd name="connsiteY86-16734" fmla="*/ 717 h 759"/>
                <a:gd name="connsiteX87-16735" fmla="*/ 379 w 384"/>
                <a:gd name="connsiteY87-16736" fmla="*/ 722 h 759"/>
                <a:gd name="connsiteX88-16737" fmla="*/ 384 w 384"/>
                <a:gd name="connsiteY88-16738" fmla="*/ 732 h 759"/>
                <a:gd name="connsiteX89-16739" fmla="*/ 384 w 384"/>
                <a:gd name="connsiteY89-16740" fmla="*/ 738 h 759"/>
                <a:gd name="connsiteX90-16741" fmla="*/ 384 w 384"/>
                <a:gd name="connsiteY90-16742" fmla="*/ 743 h 759"/>
                <a:gd name="connsiteX91-16743" fmla="*/ 384 w 384"/>
                <a:gd name="connsiteY91-16744" fmla="*/ 748 h 759"/>
                <a:gd name="connsiteX92-16745" fmla="*/ 379 w 384"/>
                <a:gd name="connsiteY92-16746" fmla="*/ 753 h 759"/>
                <a:gd name="connsiteX93-16747" fmla="*/ 374 w 384"/>
                <a:gd name="connsiteY93-16748" fmla="*/ 759 h 759"/>
                <a:gd name="connsiteX94-16749" fmla="*/ 363 w 384"/>
                <a:gd name="connsiteY94-16750" fmla="*/ 759 h 759"/>
                <a:gd name="connsiteX95-16751" fmla="*/ 353 w 384"/>
                <a:gd name="connsiteY95-16752" fmla="*/ 759 h 759"/>
                <a:gd name="connsiteX96-16753" fmla="*/ 337 w 384"/>
                <a:gd name="connsiteY96-16754" fmla="*/ 759 h 759"/>
                <a:gd name="connsiteX97-16755" fmla="*/ 321 w 384"/>
                <a:gd name="connsiteY97-16756" fmla="*/ 753 h 759"/>
                <a:gd name="connsiteX98-16757" fmla="*/ 300 w 384"/>
                <a:gd name="connsiteY98-16758" fmla="*/ 753 h 759"/>
                <a:gd name="connsiteX99-16759" fmla="*/ 279 w 384"/>
                <a:gd name="connsiteY99-16760" fmla="*/ 748 h 759"/>
                <a:gd name="connsiteX100-16761" fmla="*/ 258 w 384"/>
                <a:gd name="connsiteY100-16762" fmla="*/ 743 h 759"/>
                <a:gd name="connsiteX101-16763" fmla="*/ 248 w 384"/>
                <a:gd name="connsiteY101-16764" fmla="*/ 738 h 759"/>
                <a:gd name="connsiteX102-16765" fmla="*/ 237 w 384"/>
                <a:gd name="connsiteY102-16766" fmla="*/ 732 h 759"/>
                <a:gd name="connsiteX103-16767" fmla="*/ 221 w 384"/>
                <a:gd name="connsiteY103-16768" fmla="*/ 727 h 759"/>
                <a:gd name="connsiteX104-16769" fmla="*/ 211 w 384"/>
                <a:gd name="connsiteY104-16770" fmla="*/ 722 h 759"/>
                <a:gd name="connsiteX105-16771" fmla="*/ 195 w 384"/>
                <a:gd name="connsiteY105-16772" fmla="*/ 717 h 759"/>
                <a:gd name="connsiteX106-16773" fmla="*/ 179 w 384"/>
                <a:gd name="connsiteY106-16774" fmla="*/ 706 h 759"/>
                <a:gd name="connsiteX107-16775" fmla="*/ 169 w 384"/>
                <a:gd name="connsiteY107-16776" fmla="*/ 696 h 759"/>
                <a:gd name="connsiteX108-16777" fmla="*/ 153 w 384"/>
                <a:gd name="connsiteY108-16778" fmla="*/ 685 h 759"/>
                <a:gd name="connsiteX109-16779" fmla="*/ 121 w 384"/>
                <a:gd name="connsiteY109-16780" fmla="*/ 659 h 759"/>
                <a:gd name="connsiteX110-16781" fmla="*/ 95 w 384"/>
                <a:gd name="connsiteY110-16782" fmla="*/ 632 h 759"/>
                <a:gd name="connsiteX111-16783" fmla="*/ 84 w 384"/>
                <a:gd name="connsiteY111-16784" fmla="*/ 622 h 759"/>
                <a:gd name="connsiteX112-16785" fmla="*/ 74 w 384"/>
                <a:gd name="connsiteY112-16786" fmla="*/ 606 h 759"/>
                <a:gd name="connsiteX113-16787" fmla="*/ 63 w 384"/>
                <a:gd name="connsiteY113-16788" fmla="*/ 590 h 759"/>
                <a:gd name="connsiteX114-16789" fmla="*/ 53 w 384"/>
                <a:gd name="connsiteY114-16790" fmla="*/ 574 h 759"/>
                <a:gd name="connsiteX115-16791" fmla="*/ 47 w 384"/>
                <a:gd name="connsiteY115-16792" fmla="*/ 559 h 759"/>
                <a:gd name="connsiteX116-16793" fmla="*/ 37 w 384"/>
                <a:gd name="connsiteY116-16794" fmla="*/ 543 h 759"/>
                <a:gd name="connsiteX117-16795" fmla="*/ 32 w 384"/>
                <a:gd name="connsiteY117-16796" fmla="*/ 527 h 759"/>
                <a:gd name="connsiteX118-16797" fmla="*/ 21 w 384"/>
                <a:gd name="connsiteY118-16798" fmla="*/ 511 h 759"/>
                <a:gd name="connsiteX119-16799" fmla="*/ 16 w 384"/>
                <a:gd name="connsiteY119-16800" fmla="*/ 501 h 759"/>
                <a:gd name="connsiteX120-16801" fmla="*/ 16 w 384"/>
                <a:gd name="connsiteY120-16802" fmla="*/ 485 h 759"/>
                <a:gd name="connsiteX121-16803" fmla="*/ 11 w 384"/>
                <a:gd name="connsiteY121-16804" fmla="*/ 469 h 759"/>
                <a:gd name="connsiteX122-16805" fmla="*/ 11 w 384"/>
                <a:gd name="connsiteY122-16806" fmla="*/ 453 h 759"/>
                <a:gd name="connsiteX123-16807" fmla="*/ 5 w 384"/>
                <a:gd name="connsiteY123-16808" fmla="*/ 422 h 759"/>
                <a:gd name="connsiteX124-16809" fmla="*/ 0 w 384"/>
                <a:gd name="connsiteY124-16810" fmla="*/ 385 h 759"/>
                <a:gd name="connsiteX125-16811" fmla="*/ 0 w 384"/>
                <a:gd name="connsiteY125-16812" fmla="*/ 353 h 759"/>
                <a:gd name="connsiteX126-16813" fmla="*/ 0 w 384"/>
                <a:gd name="connsiteY126-16814" fmla="*/ 316 h 759"/>
                <a:gd name="connsiteX127-16815" fmla="*/ 0 w 384"/>
                <a:gd name="connsiteY127-16816" fmla="*/ 279 h 759"/>
                <a:gd name="connsiteX128-16817" fmla="*/ 0 w 384"/>
                <a:gd name="connsiteY128-16818" fmla="*/ 243 h 759"/>
                <a:gd name="connsiteX129-16819" fmla="*/ 5 w 384"/>
                <a:gd name="connsiteY129-16820" fmla="*/ 200 h 759"/>
                <a:gd name="connsiteX130-16821" fmla="*/ 11 w 384"/>
                <a:gd name="connsiteY130-16822" fmla="*/ 158 h 759"/>
                <a:gd name="connsiteX131-16823" fmla="*/ 11 w 384"/>
                <a:gd name="connsiteY131-16824" fmla="*/ 142 h 759"/>
                <a:gd name="connsiteX132-16825" fmla="*/ 11 w 384"/>
                <a:gd name="connsiteY132-16826" fmla="*/ 127 h 759"/>
                <a:gd name="connsiteX133-16827" fmla="*/ 11 w 384"/>
                <a:gd name="connsiteY133-16828" fmla="*/ 111 h 759"/>
                <a:gd name="connsiteX134-16829" fmla="*/ 16 w 384"/>
                <a:gd name="connsiteY134-16830" fmla="*/ 100 h 759"/>
                <a:gd name="connsiteX135-16831" fmla="*/ 16 w 384"/>
                <a:gd name="connsiteY135-16832" fmla="*/ 90 h 759"/>
                <a:gd name="connsiteX136-16833" fmla="*/ 16 w 384"/>
                <a:gd name="connsiteY136-16834" fmla="*/ 85 h 759"/>
                <a:gd name="connsiteX137-16835" fmla="*/ 16 w 384"/>
                <a:gd name="connsiteY137-16836" fmla="*/ 79 h 759"/>
                <a:gd name="connsiteX138-16837" fmla="*/ 11 w 384"/>
                <a:gd name="connsiteY138-16838" fmla="*/ 74 h 759"/>
                <a:gd name="connsiteX139-16839" fmla="*/ 11 w 384"/>
                <a:gd name="connsiteY139-16840" fmla="*/ 74 h 759"/>
                <a:gd name="connsiteX140-16841" fmla="*/ 5 w 384"/>
                <a:gd name="connsiteY140-16842" fmla="*/ 74 h 759"/>
                <a:gd name="connsiteX141-16843" fmla="*/ 5 w 384"/>
                <a:gd name="connsiteY141-16844" fmla="*/ 27 h 759"/>
                <a:gd name="connsiteX142-16845" fmla="*/ 16 w 384"/>
                <a:gd name="connsiteY142-16846" fmla="*/ 16 h 759"/>
                <a:gd name="connsiteX143-16847" fmla="*/ 26 w 384"/>
                <a:gd name="connsiteY143-16848" fmla="*/ 6 h 759"/>
                <a:gd name="connsiteX144-16849" fmla="*/ 32 w 384"/>
                <a:gd name="connsiteY144-16850" fmla="*/ 0 h 759"/>
                <a:gd name="connsiteX145-16851" fmla="*/ 37 w 384"/>
                <a:gd name="connsiteY145-16852" fmla="*/ 0 h 759"/>
                <a:gd name="connsiteX146-16853" fmla="*/ 42 w 384"/>
                <a:gd name="connsiteY146-16854" fmla="*/ 0 h 759"/>
                <a:gd name="connsiteX147-16855" fmla="*/ 42 w 384"/>
                <a:gd name="connsiteY147-16856" fmla="*/ 0 h 759"/>
                <a:gd name="connsiteX0-16857" fmla="*/ 42 w 384"/>
                <a:gd name="connsiteY0-16858" fmla="*/ 0 h 759"/>
                <a:gd name="connsiteX1-16859" fmla="*/ 53 w 384"/>
                <a:gd name="connsiteY1-16860" fmla="*/ 0 h 759"/>
                <a:gd name="connsiteX2-16861" fmla="*/ 63 w 384"/>
                <a:gd name="connsiteY2-16862" fmla="*/ 6 h 759"/>
                <a:gd name="connsiteX3-16863" fmla="*/ 74 w 384"/>
                <a:gd name="connsiteY3-16864" fmla="*/ 11 h 759"/>
                <a:gd name="connsiteX4-16865" fmla="*/ 90 w 384"/>
                <a:gd name="connsiteY4-16866" fmla="*/ 21 h 759"/>
                <a:gd name="connsiteX5-16867" fmla="*/ 100 w 384"/>
                <a:gd name="connsiteY5-16868" fmla="*/ 32 h 759"/>
                <a:gd name="connsiteX6-16869" fmla="*/ 111 w 384"/>
                <a:gd name="connsiteY6-16870" fmla="*/ 37 h 759"/>
                <a:gd name="connsiteX7-16871" fmla="*/ 111 w 384"/>
                <a:gd name="connsiteY7-16872" fmla="*/ 42 h 759"/>
                <a:gd name="connsiteX8-16873" fmla="*/ 116 w 384"/>
                <a:gd name="connsiteY8-16874" fmla="*/ 42 h 759"/>
                <a:gd name="connsiteX9-16875" fmla="*/ 116 w 384"/>
                <a:gd name="connsiteY9-16876" fmla="*/ 48 h 759"/>
                <a:gd name="connsiteX10-16877" fmla="*/ 116 w 384"/>
                <a:gd name="connsiteY10-16878" fmla="*/ 48 h 759"/>
                <a:gd name="connsiteX11-16879" fmla="*/ 116 w 384"/>
                <a:gd name="connsiteY11-16880" fmla="*/ 53 h 759"/>
                <a:gd name="connsiteX12-16881" fmla="*/ 111 w 384"/>
                <a:gd name="connsiteY12-16882" fmla="*/ 58 h 759"/>
                <a:gd name="connsiteX13-16883" fmla="*/ 105 w 384"/>
                <a:gd name="connsiteY13-16884" fmla="*/ 63 h 759"/>
                <a:gd name="connsiteX14-16885" fmla="*/ 95 w 384"/>
                <a:gd name="connsiteY14-16886" fmla="*/ 69 h 759"/>
                <a:gd name="connsiteX15-16887" fmla="*/ 90 w 384"/>
                <a:gd name="connsiteY15-16888" fmla="*/ 74 h 759"/>
                <a:gd name="connsiteX16-16889" fmla="*/ 84 w 384"/>
                <a:gd name="connsiteY16-16890" fmla="*/ 79 h 759"/>
                <a:gd name="connsiteX17-16891" fmla="*/ 84 w 384"/>
                <a:gd name="connsiteY17-16892" fmla="*/ 90 h 759"/>
                <a:gd name="connsiteX18-16893" fmla="*/ 79 w 384"/>
                <a:gd name="connsiteY18-16894" fmla="*/ 100 h 759"/>
                <a:gd name="connsiteX19-16895" fmla="*/ 74 w 384"/>
                <a:gd name="connsiteY19-16896" fmla="*/ 116 h 759"/>
                <a:gd name="connsiteX20-16897" fmla="*/ 68 w 384"/>
                <a:gd name="connsiteY20-16898" fmla="*/ 137 h 759"/>
                <a:gd name="connsiteX21-16899" fmla="*/ 63 w 384"/>
                <a:gd name="connsiteY21-16900" fmla="*/ 158 h 759"/>
                <a:gd name="connsiteX22-16901" fmla="*/ 63 w 384"/>
                <a:gd name="connsiteY22-16902" fmla="*/ 179 h 759"/>
                <a:gd name="connsiteX23-16903" fmla="*/ 58 w 384"/>
                <a:gd name="connsiteY23-16904" fmla="*/ 206 h 759"/>
                <a:gd name="connsiteX24-16905" fmla="*/ 53 w 384"/>
                <a:gd name="connsiteY24-16906" fmla="*/ 227 h 759"/>
                <a:gd name="connsiteX25-16907" fmla="*/ 53 w 384"/>
                <a:gd name="connsiteY25-16908" fmla="*/ 248 h 759"/>
                <a:gd name="connsiteX26-16909" fmla="*/ 47 w 384"/>
                <a:gd name="connsiteY26-16910" fmla="*/ 264 h 759"/>
                <a:gd name="connsiteX27-16911" fmla="*/ 47 w 384"/>
                <a:gd name="connsiteY27-16912" fmla="*/ 285 h 759"/>
                <a:gd name="connsiteX28-16913" fmla="*/ 42 w 384"/>
                <a:gd name="connsiteY28-16914" fmla="*/ 300 h 759"/>
                <a:gd name="connsiteX29-16915" fmla="*/ 42 w 384"/>
                <a:gd name="connsiteY29-16916" fmla="*/ 311 h 759"/>
                <a:gd name="connsiteX30-16917" fmla="*/ 42 w 384"/>
                <a:gd name="connsiteY30-16918" fmla="*/ 322 h 759"/>
                <a:gd name="connsiteX31-16919" fmla="*/ 42 w 384"/>
                <a:gd name="connsiteY31-16920" fmla="*/ 343 h 759"/>
                <a:gd name="connsiteX32-16921" fmla="*/ 47 w 384"/>
                <a:gd name="connsiteY32-16922" fmla="*/ 369 h 759"/>
                <a:gd name="connsiteX33-16923" fmla="*/ 53 w 384"/>
                <a:gd name="connsiteY33-16924" fmla="*/ 411 h 759"/>
                <a:gd name="connsiteX34-16925" fmla="*/ 53 w 384"/>
                <a:gd name="connsiteY34-16926" fmla="*/ 437 h 759"/>
                <a:gd name="connsiteX35-16927" fmla="*/ 58 w 384"/>
                <a:gd name="connsiteY35-16928" fmla="*/ 464 h 759"/>
                <a:gd name="connsiteX36-16929" fmla="*/ 68 w 384"/>
                <a:gd name="connsiteY36-16930" fmla="*/ 490 h 759"/>
                <a:gd name="connsiteX37-16931" fmla="*/ 74 w 384"/>
                <a:gd name="connsiteY37-16932" fmla="*/ 506 h 759"/>
                <a:gd name="connsiteX38-16933" fmla="*/ 79 w 384"/>
                <a:gd name="connsiteY38-16934" fmla="*/ 516 h 759"/>
                <a:gd name="connsiteX39-16935" fmla="*/ 95 w 384"/>
                <a:gd name="connsiteY39-16936" fmla="*/ 543 h 759"/>
                <a:gd name="connsiteX40-16937" fmla="*/ 111 w 384"/>
                <a:gd name="connsiteY40-16938" fmla="*/ 564 h 759"/>
                <a:gd name="connsiteX41-16939" fmla="*/ 126 w 384"/>
                <a:gd name="connsiteY41-16940" fmla="*/ 585 h 759"/>
                <a:gd name="connsiteX42-16941" fmla="*/ 137 w 384"/>
                <a:gd name="connsiteY42-16942" fmla="*/ 595 h 759"/>
                <a:gd name="connsiteX43-16943" fmla="*/ 147 w 384"/>
                <a:gd name="connsiteY43-16944" fmla="*/ 601 h 759"/>
                <a:gd name="connsiteX44-16945" fmla="*/ 169 w 384"/>
                <a:gd name="connsiteY44-16946" fmla="*/ 622 h 759"/>
                <a:gd name="connsiteX45-16947" fmla="*/ 190 w 384"/>
                <a:gd name="connsiteY45-16948" fmla="*/ 632 h 759"/>
                <a:gd name="connsiteX46-16949" fmla="*/ 211 w 384"/>
                <a:gd name="connsiteY46-16950" fmla="*/ 648 h 759"/>
                <a:gd name="connsiteX47-16951" fmla="*/ 237 w 384"/>
                <a:gd name="connsiteY47-16952" fmla="*/ 659 h 759"/>
                <a:gd name="connsiteX48-16953" fmla="*/ 248 w 384"/>
                <a:gd name="connsiteY48-16954" fmla="*/ 664 h 759"/>
                <a:gd name="connsiteX49-16955" fmla="*/ 258 w 384"/>
                <a:gd name="connsiteY49-16956" fmla="*/ 669 h 759"/>
                <a:gd name="connsiteX50-16957" fmla="*/ 269 w 384"/>
                <a:gd name="connsiteY50-16958" fmla="*/ 669 h 759"/>
                <a:gd name="connsiteX51-16959" fmla="*/ 279 w 384"/>
                <a:gd name="connsiteY51-16960" fmla="*/ 674 h 759"/>
                <a:gd name="connsiteX52-16961" fmla="*/ 284 w 384"/>
                <a:gd name="connsiteY52-16962" fmla="*/ 674 h 759"/>
                <a:gd name="connsiteX53-16963" fmla="*/ 290 w 384"/>
                <a:gd name="connsiteY53-16964" fmla="*/ 674 h 759"/>
                <a:gd name="connsiteX54-16965" fmla="*/ 300 w 384"/>
                <a:gd name="connsiteY54-16966" fmla="*/ 674 h 759"/>
                <a:gd name="connsiteX55-16967" fmla="*/ 305 w 384"/>
                <a:gd name="connsiteY55-16968" fmla="*/ 669 h 759"/>
                <a:gd name="connsiteX56-16969" fmla="*/ 305 w 384"/>
                <a:gd name="connsiteY56-16970" fmla="*/ 664 h 759"/>
                <a:gd name="connsiteX57-16971" fmla="*/ 311 w 384"/>
                <a:gd name="connsiteY57-16972" fmla="*/ 659 h 759"/>
                <a:gd name="connsiteX58-16973" fmla="*/ 316 w 384"/>
                <a:gd name="connsiteY58-16974" fmla="*/ 653 h 759"/>
                <a:gd name="connsiteX59-16975" fmla="*/ 316 w 384"/>
                <a:gd name="connsiteY59-16976" fmla="*/ 643 h 759"/>
                <a:gd name="connsiteX60-16977" fmla="*/ 321 w 384"/>
                <a:gd name="connsiteY60-16978" fmla="*/ 627 h 759"/>
                <a:gd name="connsiteX61-16979" fmla="*/ 327 w 384"/>
                <a:gd name="connsiteY61-16980" fmla="*/ 611 h 759"/>
                <a:gd name="connsiteX62-16981" fmla="*/ 332 w 384"/>
                <a:gd name="connsiteY62-16982" fmla="*/ 595 h 759"/>
                <a:gd name="connsiteX63-16983" fmla="*/ 332 w 384"/>
                <a:gd name="connsiteY63-16984" fmla="*/ 580 h 759"/>
                <a:gd name="connsiteX64-16985" fmla="*/ 337 w 384"/>
                <a:gd name="connsiteY64-16986" fmla="*/ 564 h 759"/>
                <a:gd name="connsiteX65-16987" fmla="*/ 342 w 384"/>
                <a:gd name="connsiteY65-16988" fmla="*/ 553 h 759"/>
                <a:gd name="connsiteX66-16989" fmla="*/ 348 w 384"/>
                <a:gd name="connsiteY66-16990" fmla="*/ 543 h 759"/>
                <a:gd name="connsiteX67-16991" fmla="*/ 348 w 384"/>
                <a:gd name="connsiteY67-16992" fmla="*/ 538 h 759"/>
                <a:gd name="connsiteX68-16993" fmla="*/ 353 w 384"/>
                <a:gd name="connsiteY68-16994" fmla="*/ 527 h 759"/>
                <a:gd name="connsiteX69-16995" fmla="*/ 353 w 384"/>
                <a:gd name="connsiteY69-16996" fmla="*/ 527 h 759"/>
                <a:gd name="connsiteX70-16997" fmla="*/ 358 w 384"/>
                <a:gd name="connsiteY70-16998" fmla="*/ 527 h 759"/>
                <a:gd name="connsiteX71-16999" fmla="*/ 358 w 384"/>
                <a:gd name="connsiteY71-17000" fmla="*/ 527 h 759"/>
                <a:gd name="connsiteX72-17001" fmla="*/ 358 w 384"/>
                <a:gd name="connsiteY72-17002" fmla="*/ 532 h 759"/>
                <a:gd name="connsiteX73-17003" fmla="*/ 358 w 384"/>
                <a:gd name="connsiteY73-17004" fmla="*/ 538 h 759"/>
                <a:gd name="connsiteX74-17005" fmla="*/ 363 w 384"/>
                <a:gd name="connsiteY74-17006" fmla="*/ 543 h 759"/>
                <a:gd name="connsiteX75-17007" fmla="*/ 363 w 384"/>
                <a:gd name="connsiteY75-17008" fmla="*/ 559 h 759"/>
                <a:gd name="connsiteX76-17009" fmla="*/ 363 w 384"/>
                <a:gd name="connsiteY76-17010" fmla="*/ 569 h 759"/>
                <a:gd name="connsiteX77-17011" fmla="*/ 363 w 384"/>
                <a:gd name="connsiteY77-17012" fmla="*/ 585 h 759"/>
                <a:gd name="connsiteX78-17013" fmla="*/ 363 w 384"/>
                <a:gd name="connsiteY78-17014" fmla="*/ 601 h 759"/>
                <a:gd name="connsiteX79-17015" fmla="*/ 363 w 384"/>
                <a:gd name="connsiteY79-17016" fmla="*/ 622 h 759"/>
                <a:gd name="connsiteX80-17017" fmla="*/ 363 w 384"/>
                <a:gd name="connsiteY80-17018" fmla="*/ 638 h 759"/>
                <a:gd name="connsiteX81-17019" fmla="*/ 363 w 384"/>
                <a:gd name="connsiteY81-17020" fmla="*/ 653 h 759"/>
                <a:gd name="connsiteX82-17021" fmla="*/ 369 w 384"/>
                <a:gd name="connsiteY82-17022" fmla="*/ 669 h 759"/>
                <a:gd name="connsiteX83-17023" fmla="*/ 369 w 384"/>
                <a:gd name="connsiteY83-17024" fmla="*/ 685 h 759"/>
                <a:gd name="connsiteX84-17025" fmla="*/ 374 w 384"/>
                <a:gd name="connsiteY84-17026" fmla="*/ 696 h 759"/>
                <a:gd name="connsiteX85-17027" fmla="*/ 374 w 384"/>
                <a:gd name="connsiteY85-17028" fmla="*/ 706 h 759"/>
                <a:gd name="connsiteX86-17029" fmla="*/ 379 w 384"/>
                <a:gd name="connsiteY86-17030" fmla="*/ 717 h 759"/>
                <a:gd name="connsiteX87-17031" fmla="*/ 379 w 384"/>
                <a:gd name="connsiteY87-17032" fmla="*/ 722 h 759"/>
                <a:gd name="connsiteX88-17033" fmla="*/ 384 w 384"/>
                <a:gd name="connsiteY88-17034" fmla="*/ 732 h 759"/>
                <a:gd name="connsiteX89-17035" fmla="*/ 384 w 384"/>
                <a:gd name="connsiteY89-17036" fmla="*/ 738 h 759"/>
                <a:gd name="connsiteX90-17037" fmla="*/ 384 w 384"/>
                <a:gd name="connsiteY90-17038" fmla="*/ 743 h 759"/>
                <a:gd name="connsiteX91-17039" fmla="*/ 384 w 384"/>
                <a:gd name="connsiteY91-17040" fmla="*/ 748 h 759"/>
                <a:gd name="connsiteX92-17041" fmla="*/ 379 w 384"/>
                <a:gd name="connsiteY92-17042" fmla="*/ 753 h 759"/>
                <a:gd name="connsiteX93-17043" fmla="*/ 374 w 384"/>
                <a:gd name="connsiteY93-17044" fmla="*/ 759 h 759"/>
                <a:gd name="connsiteX94-17045" fmla="*/ 363 w 384"/>
                <a:gd name="connsiteY94-17046" fmla="*/ 759 h 759"/>
                <a:gd name="connsiteX95-17047" fmla="*/ 353 w 384"/>
                <a:gd name="connsiteY95-17048" fmla="*/ 759 h 759"/>
                <a:gd name="connsiteX96-17049" fmla="*/ 337 w 384"/>
                <a:gd name="connsiteY96-17050" fmla="*/ 759 h 759"/>
                <a:gd name="connsiteX97-17051" fmla="*/ 321 w 384"/>
                <a:gd name="connsiteY97-17052" fmla="*/ 753 h 759"/>
                <a:gd name="connsiteX98-17053" fmla="*/ 300 w 384"/>
                <a:gd name="connsiteY98-17054" fmla="*/ 753 h 759"/>
                <a:gd name="connsiteX99-17055" fmla="*/ 279 w 384"/>
                <a:gd name="connsiteY99-17056" fmla="*/ 748 h 759"/>
                <a:gd name="connsiteX100-17057" fmla="*/ 258 w 384"/>
                <a:gd name="connsiteY100-17058" fmla="*/ 743 h 759"/>
                <a:gd name="connsiteX101-17059" fmla="*/ 248 w 384"/>
                <a:gd name="connsiteY101-17060" fmla="*/ 738 h 759"/>
                <a:gd name="connsiteX102-17061" fmla="*/ 237 w 384"/>
                <a:gd name="connsiteY102-17062" fmla="*/ 732 h 759"/>
                <a:gd name="connsiteX103-17063" fmla="*/ 221 w 384"/>
                <a:gd name="connsiteY103-17064" fmla="*/ 727 h 759"/>
                <a:gd name="connsiteX104-17065" fmla="*/ 211 w 384"/>
                <a:gd name="connsiteY104-17066" fmla="*/ 722 h 759"/>
                <a:gd name="connsiteX105-17067" fmla="*/ 195 w 384"/>
                <a:gd name="connsiteY105-17068" fmla="*/ 717 h 759"/>
                <a:gd name="connsiteX106-17069" fmla="*/ 179 w 384"/>
                <a:gd name="connsiteY106-17070" fmla="*/ 706 h 759"/>
                <a:gd name="connsiteX107-17071" fmla="*/ 169 w 384"/>
                <a:gd name="connsiteY107-17072" fmla="*/ 696 h 759"/>
                <a:gd name="connsiteX108-17073" fmla="*/ 153 w 384"/>
                <a:gd name="connsiteY108-17074" fmla="*/ 685 h 759"/>
                <a:gd name="connsiteX109-17075" fmla="*/ 121 w 384"/>
                <a:gd name="connsiteY109-17076" fmla="*/ 659 h 759"/>
                <a:gd name="connsiteX110-17077" fmla="*/ 95 w 384"/>
                <a:gd name="connsiteY110-17078" fmla="*/ 632 h 759"/>
                <a:gd name="connsiteX111-17079" fmla="*/ 84 w 384"/>
                <a:gd name="connsiteY111-17080" fmla="*/ 622 h 759"/>
                <a:gd name="connsiteX112-17081" fmla="*/ 74 w 384"/>
                <a:gd name="connsiteY112-17082" fmla="*/ 606 h 759"/>
                <a:gd name="connsiteX113-17083" fmla="*/ 63 w 384"/>
                <a:gd name="connsiteY113-17084" fmla="*/ 590 h 759"/>
                <a:gd name="connsiteX114-17085" fmla="*/ 53 w 384"/>
                <a:gd name="connsiteY114-17086" fmla="*/ 574 h 759"/>
                <a:gd name="connsiteX115-17087" fmla="*/ 47 w 384"/>
                <a:gd name="connsiteY115-17088" fmla="*/ 559 h 759"/>
                <a:gd name="connsiteX116-17089" fmla="*/ 37 w 384"/>
                <a:gd name="connsiteY116-17090" fmla="*/ 543 h 759"/>
                <a:gd name="connsiteX117-17091" fmla="*/ 32 w 384"/>
                <a:gd name="connsiteY117-17092" fmla="*/ 527 h 759"/>
                <a:gd name="connsiteX118-17093" fmla="*/ 21 w 384"/>
                <a:gd name="connsiteY118-17094" fmla="*/ 511 h 759"/>
                <a:gd name="connsiteX119-17095" fmla="*/ 16 w 384"/>
                <a:gd name="connsiteY119-17096" fmla="*/ 501 h 759"/>
                <a:gd name="connsiteX120-17097" fmla="*/ 16 w 384"/>
                <a:gd name="connsiteY120-17098" fmla="*/ 485 h 759"/>
                <a:gd name="connsiteX121-17099" fmla="*/ 11 w 384"/>
                <a:gd name="connsiteY121-17100" fmla="*/ 469 h 759"/>
                <a:gd name="connsiteX122-17101" fmla="*/ 11 w 384"/>
                <a:gd name="connsiteY122-17102" fmla="*/ 453 h 759"/>
                <a:gd name="connsiteX123-17103" fmla="*/ 5 w 384"/>
                <a:gd name="connsiteY123-17104" fmla="*/ 422 h 759"/>
                <a:gd name="connsiteX124-17105" fmla="*/ 0 w 384"/>
                <a:gd name="connsiteY124-17106" fmla="*/ 385 h 759"/>
                <a:gd name="connsiteX125-17107" fmla="*/ 0 w 384"/>
                <a:gd name="connsiteY125-17108" fmla="*/ 353 h 759"/>
                <a:gd name="connsiteX126-17109" fmla="*/ 0 w 384"/>
                <a:gd name="connsiteY126-17110" fmla="*/ 316 h 759"/>
                <a:gd name="connsiteX127-17111" fmla="*/ 0 w 384"/>
                <a:gd name="connsiteY127-17112" fmla="*/ 279 h 759"/>
                <a:gd name="connsiteX128-17113" fmla="*/ 0 w 384"/>
                <a:gd name="connsiteY128-17114" fmla="*/ 243 h 759"/>
                <a:gd name="connsiteX129-17115" fmla="*/ 5 w 384"/>
                <a:gd name="connsiteY129-17116" fmla="*/ 200 h 759"/>
                <a:gd name="connsiteX130-17117" fmla="*/ 11 w 384"/>
                <a:gd name="connsiteY130-17118" fmla="*/ 158 h 759"/>
                <a:gd name="connsiteX131-17119" fmla="*/ 11 w 384"/>
                <a:gd name="connsiteY131-17120" fmla="*/ 142 h 759"/>
                <a:gd name="connsiteX132-17121" fmla="*/ 11 w 384"/>
                <a:gd name="connsiteY132-17122" fmla="*/ 127 h 759"/>
                <a:gd name="connsiteX133-17123" fmla="*/ 11 w 384"/>
                <a:gd name="connsiteY133-17124" fmla="*/ 111 h 759"/>
                <a:gd name="connsiteX134-17125" fmla="*/ 16 w 384"/>
                <a:gd name="connsiteY134-17126" fmla="*/ 100 h 759"/>
                <a:gd name="connsiteX135-17127" fmla="*/ 16 w 384"/>
                <a:gd name="connsiteY135-17128" fmla="*/ 90 h 759"/>
                <a:gd name="connsiteX136-17129" fmla="*/ 16 w 384"/>
                <a:gd name="connsiteY136-17130" fmla="*/ 85 h 759"/>
                <a:gd name="connsiteX137-17131" fmla="*/ 16 w 384"/>
                <a:gd name="connsiteY137-17132" fmla="*/ 79 h 759"/>
                <a:gd name="connsiteX138-17133" fmla="*/ 11 w 384"/>
                <a:gd name="connsiteY138-17134" fmla="*/ 74 h 759"/>
                <a:gd name="connsiteX139-17135" fmla="*/ 11 w 384"/>
                <a:gd name="connsiteY139-17136" fmla="*/ 74 h 759"/>
                <a:gd name="connsiteX140-17137" fmla="*/ 5 w 384"/>
                <a:gd name="connsiteY140-17138" fmla="*/ 74 h 759"/>
                <a:gd name="connsiteX141-17139" fmla="*/ 16 w 384"/>
                <a:gd name="connsiteY141-17140" fmla="*/ 16 h 759"/>
                <a:gd name="connsiteX142-17141" fmla="*/ 26 w 384"/>
                <a:gd name="connsiteY142-17142" fmla="*/ 6 h 759"/>
                <a:gd name="connsiteX143-17143" fmla="*/ 32 w 384"/>
                <a:gd name="connsiteY143-17144" fmla="*/ 0 h 759"/>
                <a:gd name="connsiteX144-17145" fmla="*/ 37 w 384"/>
                <a:gd name="connsiteY144-17146" fmla="*/ 0 h 759"/>
                <a:gd name="connsiteX145-17147" fmla="*/ 42 w 384"/>
                <a:gd name="connsiteY145-17148" fmla="*/ 0 h 759"/>
                <a:gd name="connsiteX146-17149" fmla="*/ 42 w 384"/>
                <a:gd name="connsiteY146-17150" fmla="*/ 0 h 759"/>
                <a:gd name="connsiteX0-17151" fmla="*/ 42 w 384"/>
                <a:gd name="connsiteY0-17152" fmla="*/ 0 h 759"/>
                <a:gd name="connsiteX1-17153" fmla="*/ 53 w 384"/>
                <a:gd name="connsiteY1-17154" fmla="*/ 0 h 759"/>
                <a:gd name="connsiteX2-17155" fmla="*/ 63 w 384"/>
                <a:gd name="connsiteY2-17156" fmla="*/ 6 h 759"/>
                <a:gd name="connsiteX3-17157" fmla="*/ 74 w 384"/>
                <a:gd name="connsiteY3-17158" fmla="*/ 11 h 759"/>
                <a:gd name="connsiteX4-17159" fmla="*/ 90 w 384"/>
                <a:gd name="connsiteY4-17160" fmla="*/ 21 h 759"/>
                <a:gd name="connsiteX5-17161" fmla="*/ 100 w 384"/>
                <a:gd name="connsiteY5-17162" fmla="*/ 32 h 759"/>
                <a:gd name="connsiteX6-17163" fmla="*/ 111 w 384"/>
                <a:gd name="connsiteY6-17164" fmla="*/ 37 h 759"/>
                <a:gd name="connsiteX7-17165" fmla="*/ 111 w 384"/>
                <a:gd name="connsiteY7-17166" fmla="*/ 42 h 759"/>
                <a:gd name="connsiteX8-17167" fmla="*/ 116 w 384"/>
                <a:gd name="connsiteY8-17168" fmla="*/ 42 h 759"/>
                <a:gd name="connsiteX9-17169" fmla="*/ 116 w 384"/>
                <a:gd name="connsiteY9-17170" fmla="*/ 48 h 759"/>
                <a:gd name="connsiteX10-17171" fmla="*/ 116 w 384"/>
                <a:gd name="connsiteY10-17172" fmla="*/ 48 h 759"/>
                <a:gd name="connsiteX11-17173" fmla="*/ 116 w 384"/>
                <a:gd name="connsiteY11-17174" fmla="*/ 53 h 759"/>
                <a:gd name="connsiteX12-17175" fmla="*/ 111 w 384"/>
                <a:gd name="connsiteY12-17176" fmla="*/ 58 h 759"/>
                <a:gd name="connsiteX13-17177" fmla="*/ 105 w 384"/>
                <a:gd name="connsiteY13-17178" fmla="*/ 63 h 759"/>
                <a:gd name="connsiteX14-17179" fmla="*/ 95 w 384"/>
                <a:gd name="connsiteY14-17180" fmla="*/ 69 h 759"/>
                <a:gd name="connsiteX15-17181" fmla="*/ 90 w 384"/>
                <a:gd name="connsiteY15-17182" fmla="*/ 74 h 759"/>
                <a:gd name="connsiteX16-17183" fmla="*/ 84 w 384"/>
                <a:gd name="connsiteY16-17184" fmla="*/ 79 h 759"/>
                <a:gd name="connsiteX17-17185" fmla="*/ 84 w 384"/>
                <a:gd name="connsiteY17-17186" fmla="*/ 90 h 759"/>
                <a:gd name="connsiteX18-17187" fmla="*/ 79 w 384"/>
                <a:gd name="connsiteY18-17188" fmla="*/ 100 h 759"/>
                <a:gd name="connsiteX19-17189" fmla="*/ 74 w 384"/>
                <a:gd name="connsiteY19-17190" fmla="*/ 116 h 759"/>
                <a:gd name="connsiteX20-17191" fmla="*/ 68 w 384"/>
                <a:gd name="connsiteY20-17192" fmla="*/ 137 h 759"/>
                <a:gd name="connsiteX21-17193" fmla="*/ 63 w 384"/>
                <a:gd name="connsiteY21-17194" fmla="*/ 158 h 759"/>
                <a:gd name="connsiteX22-17195" fmla="*/ 63 w 384"/>
                <a:gd name="connsiteY22-17196" fmla="*/ 179 h 759"/>
                <a:gd name="connsiteX23-17197" fmla="*/ 58 w 384"/>
                <a:gd name="connsiteY23-17198" fmla="*/ 206 h 759"/>
                <a:gd name="connsiteX24-17199" fmla="*/ 53 w 384"/>
                <a:gd name="connsiteY24-17200" fmla="*/ 227 h 759"/>
                <a:gd name="connsiteX25-17201" fmla="*/ 53 w 384"/>
                <a:gd name="connsiteY25-17202" fmla="*/ 248 h 759"/>
                <a:gd name="connsiteX26-17203" fmla="*/ 47 w 384"/>
                <a:gd name="connsiteY26-17204" fmla="*/ 264 h 759"/>
                <a:gd name="connsiteX27-17205" fmla="*/ 47 w 384"/>
                <a:gd name="connsiteY27-17206" fmla="*/ 285 h 759"/>
                <a:gd name="connsiteX28-17207" fmla="*/ 42 w 384"/>
                <a:gd name="connsiteY28-17208" fmla="*/ 300 h 759"/>
                <a:gd name="connsiteX29-17209" fmla="*/ 42 w 384"/>
                <a:gd name="connsiteY29-17210" fmla="*/ 311 h 759"/>
                <a:gd name="connsiteX30-17211" fmla="*/ 42 w 384"/>
                <a:gd name="connsiteY30-17212" fmla="*/ 322 h 759"/>
                <a:gd name="connsiteX31-17213" fmla="*/ 42 w 384"/>
                <a:gd name="connsiteY31-17214" fmla="*/ 343 h 759"/>
                <a:gd name="connsiteX32-17215" fmla="*/ 47 w 384"/>
                <a:gd name="connsiteY32-17216" fmla="*/ 369 h 759"/>
                <a:gd name="connsiteX33-17217" fmla="*/ 53 w 384"/>
                <a:gd name="connsiteY33-17218" fmla="*/ 411 h 759"/>
                <a:gd name="connsiteX34-17219" fmla="*/ 53 w 384"/>
                <a:gd name="connsiteY34-17220" fmla="*/ 437 h 759"/>
                <a:gd name="connsiteX35-17221" fmla="*/ 58 w 384"/>
                <a:gd name="connsiteY35-17222" fmla="*/ 464 h 759"/>
                <a:gd name="connsiteX36-17223" fmla="*/ 68 w 384"/>
                <a:gd name="connsiteY36-17224" fmla="*/ 490 h 759"/>
                <a:gd name="connsiteX37-17225" fmla="*/ 74 w 384"/>
                <a:gd name="connsiteY37-17226" fmla="*/ 506 h 759"/>
                <a:gd name="connsiteX38-17227" fmla="*/ 79 w 384"/>
                <a:gd name="connsiteY38-17228" fmla="*/ 516 h 759"/>
                <a:gd name="connsiteX39-17229" fmla="*/ 95 w 384"/>
                <a:gd name="connsiteY39-17230" fmla="*/ 543 h 759"/>
                <a:gd name="connsiteX40-17231" fmla="*/ 111 w 384"/>
                <a:gd name="connsiteY40-17232" fmla="*/ 564 h 759"/>
                <a:gd name="connsiteX41-17233" fmla="*/ 126 w 384"/>
                <a:gd name="connsiteY41-17234" fmla="*/ 585 h 759"/>
                <a:gd name="connsiteX42-17235" fmla="*/ 137 w 384"/>
                <a:gd name="connsiteY42-17236" fmla="*/ 595 h 759"/>
                <a:gd name="connsiteX43-17237" fmla="*/ 147 w 384"/>
                <a:gd name="connsiteY43-17238" fmla="*/ 601 h 759"/>
                <a:gd name="connsiteX44-17239" fmla="*/ 169 w 384"/>
                <a:gd name="connsiteY44-17240" fmla="*/ 622 h 759"/>
                <a:gd name="connsiteX45-17241" fmla="*/ 190 w 384"/>
                <a:gd name="connsiteY45-17242" fmla="*/ 632 h 759"/>
                <a:gd name="connsiteX46-17243" fmla="*/ 211 w 384"/>
                <a:gd name="connsiteY46-17244" fmla="*/ 648 h 759"/>
                <a:gd name="connsiteX47-17245" fmla="*/ 237 w 384"/>
                <a:gd name="connsiteY47-17246" fmla="*/ 659 h 759"/>
                <a:gd name="connsiteX48-17247" fmla="*/ 248 w 384"/>
                <a:gd name="connsiteY48-17248" fmla="*/ 664 h 759"/>
                <a:gd name="connsiteX49-17249" fmla="*/ 258 w 384"/>
                <a:gd name="connsiteY49-17250" fmla="*/ 669 h 759"/>
                <a:gd name="connsiteX50-17251" fmla="*/ 269 w 384"/>
                <a:gd name="connsiteY50-17252" fmla="*/ 669 h 759"/>
                <a:gd name="connsiteX51-17253" fmla="*/ 279 w 384"/>
                <a:gd name="connsiteY51-17254" fmla="*/ 674 h 759"/>
                <a:gd name="connsiteX52-17255" fmla="*/ 284 w 384"/>
                <a:gd name="connsiteY52-17256" fmla="*/ 674 h 759"/>
                <a:gd name="connsiteX53-17257" fmla="*/ 290 w 384"/>
                <a:gd name="connsiteY53-17258" fmla="*/ 674 h 759"/>
                <a:gd name="connsiteX54-17259" fmla="*/ 300 w 384"/>
                <a:gd name="connsiteY54-17260" fmla="*/ 674 h 759"/>
                <a:gd name="connsiteX55-17261" fmla="*/ 305 w 384"/>
                <a:gd name="connsiteY55-17262" fmla="*/ 669 h 759"/>
                <a:gd name="connsiteX56-17263" fmla="*/ 305 w 384"/>
                <a:gd name="connsiteY56-17264" fmla="*/ 664 h 759"/>
                <a:gd name="connsiteX57-17265" fmla="*/ 311 w 384"/>
                <a:gd name="connsiteY57-17266" fmla="*/ 659 h 759"/>
                <a:gd name="connsiteX58-17267" fmla="*/ 316 w 384"/>
                <a:gd name="connsiteY58-17268" fmla="*/ 653 h 759"/>
                <a:gd name="connsiteX59-17269" fmla="*/ 316 w 384"/>
                <a:gd name="connsiteY59-17270" fmla="*/ 643 h 759"/>
                <a:gd name="connsiteX60-17271" fmla="*/ 321 w 384"/>
                <a:gd name="connsiteY60-17272" fmla="*/ 627 h 759"/>
                <a:gd name="connsiteX61-17273" fmla="*/ 327 w 384"/>
                <a:gd name="connsiteY61-17274" fmla="*/ 611 h 759"/>
                <a:gd name="connsiteX62-17275" fmla="*/ 332 w 384"/>
                <a:gd name="connsiteY62-17276" fmla="*/ 595 h 759"/>
                <a:gd name="connsiteX63-17277" fmla="*/ 332 w 384"/>
                <a:gd name="connsiteY63-17278" fmla="*/ 580 h 759"/>
                <a:gd name="connsiteX64-17279" fmla="*/ 337 w 384"/>
                <a:gd name="connsiteY64-17280" fmla="*/ 564 h 759"/>
                <a:gd name="connsiteX65-17281" fmla="*/ 342 w 384"/>
                <a:gd name="connsiteY65-17282" fmla="*/ 553 h 759"/>
                <a:gd name="connsiteX66-17283" fmla="*/ 348 w 384"/>
                <a:gd name="connsiteY66-17284" fmla="*/ 543 h 759"/>
                <a:gd name="connsiteX67-17285" fmla="*/ 348 w 384"/>
                <a:gd name="connsiteY67-17286" fmla="*/ 538 h 759"/>
                <a:gd name="connsiteX68-17287" fmla="*/ 353 w 384"/>
                <a:gd name="connsiteY68-17288" fmla="*/ 527 h 759"/>
                <a:gd name="connsiteX69-17289" fmla="*/ 353 w 384"/>
                <a:gd name="connsiteY69-17290" fmla="*/ 527 h 759"/>
                <a:gd name="connsiteX70-17291" fmla="*/ 358 w 384"/>
                <a:gd name="connsiteY70-17292" fmla="*/ 527 h 759"/>
                <a:gd name="connsiteX71-17293" fmla="*/ 358 w 384"/>
                <a:gd name="connsiteY71-17294" fmla="*/ 527 h 759"/>
                <a:gd name="connsiteX72-17295" fmla="*/ 358 w 384"/>
                <a:gd name="connsiteY72-17296" fmla="*/ 532 h 759"/>
                <a:gd name="connsiteX73-17297" fmla="*/ 358 w 384"/>
                <a:gd name="connsiteY73-17298" fmla="*/ 538 h 759"/>
                <a:gd name="connsiteX74-17299" fmla="*/ 363 w 384"/>
                <a:gd name="connsiteY74-17300" fmla="*/ 543 h 759"/>
                <a:gd name="connsiteX75-17301" fmla="*/ 363 w 384"/>
                <a:gd name="connsiteY75-17302" fmla="*/ 559 h 759"/>
                <a:gd name="connsiteX76-17303" fmla="*/ 363 w 384"/>
                <a:gd name="connsiteY76-17304" fmla="*/ 569 h 759"/>
                <a:gd name="connsiteX77-17305" fmla="*/ 363 w 384"/>
                <a:gd name="connsiteY77-17306" fmla="*/ 585 h 759"/>
                <a:gd name="connsiteX78-17307" fmla="*/ 363 w 384"/>
                <a:gd name="connsiteY78-17308" fmla="*/ 601 h 759"/>
                <a:gd name="connsiteX79-17309" fmla="*/ 363 w 384"/>
                <a:gd name="connsiteY79-17310" fmla="*/ 622 h 759"/>
                <a:gd name="connsiteX80-17311" fmla="*/ 363 w 384"/>
                <a:gd name="connsiteY80-17312" fmla="*/ 638 h 759"/>
                <a:gd name="connsiteX81-17313" fmla="*/ 363 w 384"/>
                <a:gd name="connsiteY81-17314" fmla="*/ 653 h 759"/>
                <a:gd name="connsiteX82-17315" fmla="*/ 369 w 384"/>
                <a:gd name="connsiteY82-17316" fmla="*/ 669 h 759"/>
                <a:gd name="connsiteX83-17317" fmla="*/ 369 w 384"/>
                <a:gd name="connsiteY83-17318" fmla="*/ 685 h 759"/>
                <a:gd name="connsiteX84-17319" fmla="*/ 374 w 384"/>
                <a:gd name="connsiteY84-17320" fmla="*/ 696 h 759"/>
                <a:gd name="connsiteX85-17321" fmla="*/ 374 w 384"/>
                <a:gd name="connsiteY85-17322" fmla="*/ 706 h 759"/>
                <a:gd name="connsiteX86-17323" fmla="*/ 379 w 384"/>
                <a:gd name="connsiteY86-17324" fmla="*/ 717 h 759"/>
                <a:gd name="connsiteX87-17325" fmla="*/ 379 w 384"/>
                <a:gd name="connsiteY87-17326" fmla="*/ 722 h 759"/>
                <a:gd name="connsiteX88-17327" fmla="*/ 384 w 384"/>
                <a:gd name="connsiteY88-17328" fmla="*/ 732 h 759"/>
                <a:gd name="connsiteX89-17329" fmla="*/ 384 w 384"/>
                <a:gd name="connsiteY89-17330" fmla="*/ 738 h 759"/>
                <a:gd name="connsiteX90-17331" fmla="*/ 384 w 384"/>
                <a:gd name="connsiteY90-17332" fmla="*/ 743 h 759"/>
                <a:gd name="connsiteX91-17333" fmla="*/ 384 w 384"/>
                <a:gd name="connsiteY91-17334" fmla="*/ 748 h 759"/>
                <a:gd name="connsiteX92-17335" fmla="*/ 379 w 384"/>
                <a:gd name="connsiteY92-17336" fmla="*/ 753 h 759"/>
                <a:gd name="connsiteX93-17337" fmla="*/ 374 w 384"/>
                <a:gd name="connsiteY93-17338" fmla="*/ 759 h 759"/>
                <a:gd name="connsiteX94-17339" fmla="*/ 363 w 384"/>
                <a:gd name="connsiteY94-17340" fmla="*/ 759 h 759"/>
                <a:gd name="connsiteX95-17341" fmla="*/ 353 w 384"/>
                <a:gd name="connsiteY95-17342" fmla="*/ 759 h 759"/>
                <a:gd name="connsiteX96-17343" fmla="*/ 337 w 384"/>
                <a:gd name="connsiteY96-17344" fmla="*/ 759 h 759"/>
                <a:gd name="connsiteX97-17345" fmla="*/ 321 w 384"/>
                <a:gd name="connsiteY97-17346" fmla="*/ 753 h 759"/>
                <a:gd name="connsiteX98-17347" fmla="*/ 300 w 384"/>
                <a:gd name="connsiteY98-17348" fmla="*/ 753 h 759"/>
                <a:gd name="connsiteX99-17349" fmla="*/ 279 w 384"/>
                <a:gd name="connsiteY99-17350" fmla="*/ 748 h 759"/>
                <a:gd name="connsiteX100-17351" fmla="*/ 258 w 384"/>
                <a:gd name="connsiteY100-17352" fmla="*/ 743 h 759"/>
                <a:gd name="connsiteX101-17353" fmla="*/ 248 w 384"/>
                <a:gd name="connsiteY101-17354" fmla="*/ 738 h 759"/>
                <a:gd name="connsiteX102-17355" fmla="*/ 237 w 384"/>
                <a:gd name="connsiteY102-17356" fmla="*/ 732 h 759"/>
                <a:gd name="connsiteX103-17357" fmla="*/ 221 w 384"/>
                <a:gd name="connsiteY103-17358" fmla="*/ 727 h 759"/>
                <a:gd name="connsiteX104-17359" fmla="*/ 211 w 384"/>
                <a:gd name="connsiteY104-17360" fmla="*/ 722 h 759"/>
                <a:gd name="connsiteX105-17361" fmla="*/ 195 w 384"/>
                <a:gd name="connsiteY105-17362" fmla="*/ 717 h 759"/>
                <a:gd name="connsiteX106-17363" fmla="*/ 179 w 384"/>
                <a:gd name="connsiteY106-17364" fmla="*/ 706 h 759"/>
                <a:gd name="connsiteX107-17365" fmla="*/ 169 w 384"/>
                <a:gd name="connsiteY107-17366" fmla="*/ 696 h 759"/>
                <a:gd name="connsiteX108-17367" fmla="*/ 153 w 384"/>
                <a:gd name="connsiteY108-17368" fmla="*/ 685 h 759"/>
                <a:gd name="connsiteX109-17369" fmla="*/ 121 w 384"/>
                <a:gd name="connsiteY109-17370" fmla="*/ 659 h 759"/>
                <a:gd name="connsiteX110-17371" fmla="*/ 95 w 384"/>
                <a:gd name="connsiteY110-17372" fmla="*/ 632 h 759"/>
                <a:gd name="connsiteX111-17373" fmla="*/ 84 w 384"/>
                <a:gd name="connsiteY111-17374" fmla="*/ 622 h 759"/>
                <a:gd name="connsiteX112-17375" fmla="*/ 74 w 384"/>
                <a:gd name="connsiteY112-17376" fmla="*/ 606 h 759"/>
                <a:gd name="connsiteX113-17377" fmla="*/ 63 w 384"/>
                <a:gd name="connsiteY113-17378" fmla="*/ 590 h 759"/>
                <a:gd name="connsiteX114-17379" fmla="*/ 53 w 384"/>
                <a:gd name="connsiteY114-17380" fmla="*/ 574 h 759"/>
                <a:gd name="connsiteX115-17381" fmla="*/ 47 w 384"/>
                <a:gd name="connsiteY115-17382" fmla="*/ 559 h 759"/>
                <a:gd name="connsiteX116-17383" fmla="*/ 37 w 384"/>
                <a:gd name="connsiteY116-17384" fmla="*/ 543 h 759"/>
                <a:gd name="connsiteX117-17385" fmla="*/ 32 w 384"/>
                <a:gd name="connsiteY117-17386" fmla="*/ 527 h 759"/>
                <a:gd name="connsiteX118-17387" fmla="*/ 21 w 384"/>
                <a:gd name="connsiteY118-17388" fmla="*/ 511 h 759"/>
                <a:gd name="connsiteX119-17389" fmla="*/ 16 w 384"/>
                <a:gd name="connsiteY119-17390" fmla="*/ 501 h 759"/>
                <a:gd name="connsiteX120-17391" fmla="*/ 16 w 384"/>
                <a:gd name="connsiteY120-17392" fmla="*/ 485 h 759"/>
                <a:gd name="connsiteX121-17393" fmla="*/ 11 w 384"/>
                <a:gd name="connsiteY121-17394" fmla="*/ 469 h 759"/>
                <a:gd name="connsiteX122-17395" fmla="*/ 11 w 384"/>
                <a:gd name="connsiteY122-17396" fmla="*/ 453 h 759"/>
                <a:gd name="connsiteX123-17397" fmla="*/ 5 w 384"/>
                <a:gd name="connsiteY123-17398" fmla="*/ 422 h 759"/>
                <a:gd name="connsiteX124-17399" fmla="*/ 0 w 384"/>
                <a:gd name="connsiteY124-17400" fmla="*/ 385 h 759"/>
                <a:gd name="connsiteX125-17401" fmla="*/ 0 w 384"/>
                <a:gd name="connsiteY125-17402" fmla="*/ 353 h 759"/>
                <a:gd name="connsiteX126-17403" fmla="*/ 0 w 384"/>
                <a:gd name="connsiteY126-17404" fmla="*/ 316 h 759"/>
                <a:gd name="connsiteX127-17405" fmla="*/ 0 w 384"/>
                <a:gd name="connsiteY127-17406" fmla="*/ 279 h 759"/>
                <a:gd name="connsiteX128-17407" fmla="*/ 0 w 384"/>
                <a:gd name="connsiteY128-17408" fmla="*/ 243 h 759"/>
                <a:gd name="connsiteX129-17409" fmla="*/ 5 w 384"/>
                <a:gd name="connsiteY129-17410" fmla="*/ 200 h 759"/>
                <a:gd name="connsiteX130-17411" fmla="*/ 11 w 384"/>
                <a:gd name="connsiteY130-17412" fmla="*/ 158 h 759"/>
                <a:gd name="connsiteX131-17413" fmla="*/ 11 w 384"/>
                <a:gd name="connsiteY131-17414" fmla="*/ 142 h 759"/>
                <a:gd name="connsiteX132-17415" fmla="*/ 11 w 384"/>
                <a:gd name="connsiteY132-17416" fmla="*/ 127 h 759"/>
                <a:gd name="connsiteX133-17417" fmla="*/ 11 w 384"/>
                <a:gd name="connsiteY133-17418" fmla="*/ 111 h 759"/>
                <a:gd name="connsiteX134-17419" fmla="*/ 16 w 384"/>
                <a:gd name="connsiteY134-17420" fmla="*/ 100 h 759"/>
                <a:gd name="connsiteX135-17421" fmla="*/ 16 w 384"/>
                <a:gd name="connsiteY135-17422" fmla="*/ 90 h 759"/>
                <a:gd name="connsiteX136-17423" fmla="*/ 16 w 384"/>
                <a:gd name="connsiteY136-17424" fmla="*/ 85 h 759"/>
                <a:gd name="connsiteX137-17425" fmla="*/ 16 w 384"/>
                <a:gd name="connsiteY137-17426" fmla="*/ 79 h 759"/>
                <a:gd name="connsiteX138-17427" fmla="*/ 11 w 384"/>
                <a:gd name="connsiteY138-17428" fmla="*/ 74 h 759"/>
                <a:gd name="connsiteX139-17429" fmla="*/ 11 w 384"/>
                <a:gd name="connsiteY139-17430" fmla="*/ 74 h 759"/>
                <a:gd name="connsiteX140-17431" fmla="*/ 5 w 384"/>
                <a:gd name="connsiteY140-17432" fmla="*/ 74 h 759"/>
                <a:gd name="connsiteX141-17433" fmla="*/ 26 w 384"/>
                <a:gd name="connsiteY141-17434" fmla="*/ 6 h 759"/>
                <a:gd name="connsiteX142-17435" fmla="*/ 32 w 384"/>
                <a:gd name="connsiteY142-17436" fmla="*/ 0 h 759"/>
                <a:gd name="connsiteX143-17437" fmla="*/ 37 w 384"/>
                <a:gd name="connsiteY143-17438" fmla="*/ 0 h 759"/>
                <a:gd name="connsiteX144-17439" fmla="*/ 42 w 384"/>
                <a:gd name="connsiteY144-17440" fmla="*/ 0 h 759"/>
                <a:gd name="connsiteX145-17441" fmla="*/ 42 w 384"/>
                <a:gd name="connsiteY145-17442" fmla="*/ 0 h 759"/>
                <a:gd name="connsiteX0-17443" fmla="*/ 42 w 384"/>
                <a:gd name="connsiteY0-17444" fmla="*/ 0 h 759"/>
                <a:gd name="connsiteX1-17445" fmla="*/ 53 w 384"/>
                <a:gd name="connsiteY1-17446" fmla="*/ 0 h 759"/>
                <a:gd name="connsiteX2-17447" fmla="*/ 63 w 384"/>
                <a:gd name="connsiteY2-17448" fmla="*/ 6 h 759"/>
                <a:gd name="connsiteX3-17449" fmla="*/ 74 w 384"/>
                <a:gd name="connsiteY3-17450" fmla="*/ 11 h 759"/>
                <a:gd name="connsiteX4-17451" fmla="*/ 90 w 384"/>
                <a:gd name="connsiteY4-17452" fmla="*/ 21 h 759"/>
                <a:gd name="connsiteX5-17453" fmla="*/ 100 w 384"/>
                <a:gd name="connsiteY5-17454" fmla="*/ 32 h 759"/>
                <a:gd name="connsiteX6-17455" fmla="*/ 111 w 384"/>
                <a:gd name="connsiteY6-17456" fmla="*/ 37 h 759"/>
                <a:gd name="connsiteX7-17457" fmla="*/ 111 w 384"/>
                <a:gd name="connsiteY7-17458" fmla="*/ 42 h 759"/>
                <a:gd name="connsiteX8-17459" fmla="*/ 116 w 384"/>
                <a:gd name="connsiteY8-17460" fmla="*/ 42 h 759"/>
                <a:gd name="connsiteX9-17461" fmla="*/ 116 w 384"/>
                <a:gd name="connsiteY9-17462" fmla="*/ 48 h 759"/>
                <a:gd name="connsiteX10-17463" fmla="*/ 116 w 384"/>
                <a:gd name="connsiteY10-17464" fmla="*/ 48 h 759"/>
                <a:gd name="connsiteX11-17465" fmla="*/ 116 w 384"/>
                <a:gd name="connsiteY11-17466" fmla="*/ 53 h 759"/>
                <a:gd name="connsiteX12-17467" fmla="*/ 111 w 384"/>
                <a:gd name="connsiteY12-17468" fmla="*/ 58 h 759"/>
                <a:gd name="connsiteX13-17469" fmla="*/ 105 w 384"/>
                <a:gd name="connsiteY13-17470" fmla="*/ 63 h 759"/>
                <a:gd name="connsiteX14-17471" fmla="*/ 95 w 384"/>
                <a:gd name="connsiteY14-17472" fmla="*/ 69 h 759"/>
                <a:gd name="connsiteX15-17473" fmla="*/ 90 w 384"/>
                <a:gd name="connsiteY15-17474" fmla="*/ 74 h 759"/>
                <a:gd name="connsiteX16-17475" fmla="*/ 84 w 384"/>
                <a:gd name="connsiteY16-17476" fmla="*/ 79 h 759"/>
                <a:gd name="connsiteX17-17477" fmla="*/ 84 w 384"/>
                <a:gd name="connsiteY17-17478" fmla="*/ 90 h 759"/>
                <a:gd name="connsiteX18-17479" fmla="*/ 79 w 384"/>
                <a:gd name="connsiteY18-17480" fmla="*/ 100 h 759"/>
                <a:gd name="connsiteX19-17481" fmla="*/ 74 w 384"/>
                <a:gd name="connsiteY19-17482" fmla="*/ 116 h 759"/>
                <a:gd name="connsiteX20-17483" fmla="*/ 68 w 384"/>
                <a:gd name="connsiteY20-17484" fmla="*/ 137 h 759"/>
                <a:gd name="connsiteX21-17485" fmla="*/ 63 w 384"/>
                <a:gd name="connsiteY21-17486" fmla="*/ 158 h 759"/>
                <a:gd name="connsiteX22-17487" fmla="*/ 63 w 384"/>
                <a:gd name="connsiteY22-17488" fmla="*/ 179 h 759"/>
                <a:gd name="connsiteX23-17489" fmla="*/ 58 w 384"/>
                <a:gd name="connsiteY23-17490" fmla="*/ 206 h 759"/>
                <a:gd name="connsiteX24-17491" fmla="*/ 53 w 384"/>
                <a:gd name="connsiteY24-17492" fmla="*/ 227 h 759"/>
                <a:gd name="connsiteX25-17493" fmla="*/ 53 w 384"/>
                <a:gd name="connsiteY25-17494" fmla="*/ 248 h 759"/>
                <a:gd name="connsiteX26-17495" fmla="*/ 47 w 384"/>
                <a:gd name="connsiteY26-17496" fmla="*/ 264 h 759"/>
                <a:gd name="connsiteX27-17497" fmla="*/ 47 w 384"/>
                <a:gd name="connsiteY27-17498" fmla="*/ 285 h 759"/>
                <a:gd name="connsiteX28-17499" fmla="*/ 42 w 384"/>
                <a:gd name="connsiteY28-17500" fmla="*/ 300 h 759"/>
                <a:gd name="connsiteX29-17501" fmla="*/ 42 w 384"/>
                <a:gd name="connsiteY29-17502" fmla="*/ 311 h 759"/>
                <a:gd name="connsiteX30-17503" fmla="*/ 42 w 384"/>
                <a:gd name="connsiteY30-17504" fmla="*/ 322 h 759"/>
                <a:gd name="connsiteX31-17505" fmla="*/ 42 w 384"/>
                <a:gd name="connsiteY31-17506" fmla="*/ 343 h 759"/>
                <a:gd name="connsiteX32-17507" fmla="*/ 47 w 384"/>
                <a:gd name="connsiteY32-17508" fmla="*/ 369 h 759"/>
                <a:gd name="connsiteX33-17509" fmla="*/ 53 w 384"/>
                <a:gd name="connsiteY33-17510" fmla="*/ 411 h 759"/>
                <a:gd name="connsiteX34-17511" fmla="*/ 53 w 384"/>
                <a:gd name="connsiteY34-17512" fmla="*/ 437 h 759"/>
                <a:gd name="connsiteX35-17513" fmla="*/ 58 w 384"/>
                <a:gd name="connsiteY35-17514" fmla="*/ 464 h 759"/>
                <a:gd name="connsiteX36-17515" fmla="*/ 68 w 384"/>
                <a:gd name="connsiteY36-17516" fmla="*/ 490 h 759"/>
                <a:gd name="connsiteX37-17517" fmla="*/ 74 w 384"/>
                <a:gd name="connsiteY37-17518" fmla="*/ 506 h 759"/>
                <a:gd name="connsiteX38-17519" fmla="*/ 79 w 384"/>
                <a:gd name="connsiteY38-17520" fmla="*/ 516 h 759"/>
                <a:gd name="connsiteX39-17521" fmla="*/ 95 w 384"/>
                <a:gd name="connsiteY39-17522" fmla="*/ 543 h 759"/>
                <a:gd name="connsiteX40-17523" fmla="*/ 111 w 384"/>
                <a:gd name="connsiteY40-17524" fmla="*/ 564 h 759"/>
                <a:gd name="connsiteX41-17525" fmla="*/ 126 w 384"/>
                <a:gd name="connsiteY41-17526" fmla="*/ 585 h 759"/>
                <a:gd name="connsiteX42-17527" fmla="*/ 137 w 384"/>
                <a:gd name="connsiteY42-17528" fmla="*/ 595 h 759"/>
                <a:gd name="connsiteX43-17529" fmla="*/ 147 w 384"/>
                <a:gd name="connsiteY43-17530" fmla="*/ 601 h 759"/>
                <a:gd name="connsiteX44-17531" fmla="*/ 169 w 384"/>
                <a:gd name="connsiteY44-17532" fmla="*/ 622 h 759"/>
                <a:gd name="connsiteX45-17533" fmla="*/ 190 w 384"/>
                <a:gd name="connsiteY45-17534" fmla="*/ 632 h 759"/>
                <a:gd name="connsiteX46-17535" fmla="*/ 211 w 384"/>
                <a:gd name="connsiteY46-17536" fmla="*/ 648 h 759"/>
                <a:gd name="connsiteX47-17537" fmla="*/ 237 w 384"/>
                <a:gd name="connsiteY47-17538" fmla="*/ 659 h 759"/>
                <a:gd name="connsiteX48-17539" fmla="*/ 248 w 384"/>
                <a:gd name="connsiteY48-17540" fmla="*/ 664 h 759"/>
                <a:gd name="connsiteX49-17541" fmla="*/ 258 w 384"/>
                <a:gd name="connsiteY49-17542" fmla="*/ 669 h 759"/>
                <a:gd name="connsiteX50-17543" fmla="*/ 269 w 384"/>
                <a:gd name="connsiteY50-17544" fmla="*/ 669 h 759"/>
                <a:gd name="connsiteX51-17545" fmla="*/ 279 w 384"/>
                <a:gd name="connsiteY51-17546" fmla="*/ 674 h 759"/>
                <a:gd name="connsiteX52-17547" fmla="*/ 284 w 384"/>
                <a:gd name="connsiteY52-17548" fmla="*/ 674 h 759"/>
                <a:gd name="connsiteX53-17549" fmla="*/ 290 w 384"/>
                <a:gd name="connsiteY53-17550" fmla="*/ 674 h 759"/>
                <a:gd name="connsiteX54-17551" fmla="*/ 300 w 384"/>
                <a:gd name="connsiteY54-17552" fmla="*/ 674 h 759"/>
                <a:gd name="connsiteX55-17553" fmla="*/ 305 w 384"/>
                <a:gd name="connsiteY55-17554" fmla="*/ 669 h 759"/>
                <a:gd name="connsiteX56-17555" fmla="*/ 305 w 384"/>
                <a:gd name="connsiteY56-17556" fmla="*/ 664 h 759"/>
                <a:gd name="connsiteX57-17557" fmla="*/ 311 w 384"/>
                <a:gd name="connsiteY57-17558" fmla="*/ 659 h 759"/>
                <a:gd name="connsiteX58-17559" fmla="*/ 316 w 384"/>
                <a:gd name="connsiteY58-17560" fmla="*/ 653 h 759"/>
                <a:gd name="connsiteX59-17561" fmla="*/ 316 w 384"/>
                <a:gd name="connsiteY59-17562" fmla="*/ 643 h 759"/>
                <a:gd name="connsiteX60-17563" fmla="*/ 321 w 384"/>
                <a:gd name="connsiteY60-17564" fmla="*/ 627 h 759"/>
                <a:gd name="connsiteX61-17565" fmla="*/ 327 w 384"/>
                <a:gd name="connsiteY61-17566" fmla="*/ 611 h 759"/>
                <a:gd name="connsiteX62-17567" fmla="*/ 332 w 384"/>
                <a:gd name="connsiteY62-17568" fmla="*/ 595 h 759"/>
                <a:gd name="connsiteX63-17569" fmla="*/ 332 w 384"/>
                <a:gd name="connsiteY63-17570" fmla="*/ 580 h 759"/>
                <a:gd name="connsiteX64-17571" fmla="*/ 337 w 384"/>
                <a:gd name="connsiteY64-17572" fmla="*/ 564 h 759"/>
                <a:gd name="connsiteX65-17573" fmla="*/ 342 w 384"/>
                <a:gd name="connsiteY65-17574" fmla="*/ 553 h 759"/>
                <a:gd name="connsiteX66-17575" fmla="*/ 348 w 384"/>
                <a:gd name="connsiteY66-17576" fmla="*/ 543 h 759"/>
                <a:gd name="connsiteX67-17577" fmla="*/ 348 w 384"/>
                <a:gd name="connsiteY67-17578" fmla="*/ 538 h 759"/>
                <a:gd name="connsiteX68-17579" fmla="*/ 353 w 384"/>
                <a:gd name="connsiteY68-17580" fmla="*/ 527 h 759"/>
                <a:gd name="connsiteX69-17581" fmla="*/ 353 w 384"/>
                <a:gd name="connsiteY69-17582" fmla="*/ 527 h 759"/>
                <a:gd name="connsiteX70-17583" fmla="*/ 358 w 384"/>
                <a:gd name="connsiteY70-17584" fmla="*/ 527 h 759"/>
                <a:gd name="connsiteX71-17585" fmla="*/ 358 w 384"/>
                <a:gd name="connsiteY71-17586" fmla="*/ 527 h 759"/>
                <a:gd name="connsiteX72-17587" fmla="*/ 358 w 384"/>
                <a:gd name="connsiteY72-17588" fmla="*/ 532 h 759"/>
                <a:gd name="connsiteX73-17589" fmla="*/ 358 w 384"/>
                <a:gd name="connsiteY73-17590" fmla="*/ 538 h 759"/>
                <a:gd name="connsiteX74-17591" fmla="*/ 363 w 384"/>
                <a:gd name="connsiteY74-17592" fmla="*/ 543 h 759"/>
                <a:gd name="connsiteX75-17593" fmla="*/ 363 w 384"/>
                <a:gd name="connsiteY75-17594" fmla="*/ 559 h 759"/>
                <a:gd name="connsiteX76-17595" fmla="*/ 363 w 384"/>
                <a:gd name="connsiteY76-17596" fmla="*/ 569 h 759"/>
                <a:gd name="connsiteX77-17597" fmla="*/ 363 w 384"/>
                <a:gd name="connsiteY77-17598" fmla="*/ 585 h 759"/>
                <a:gd name="connsiteX78-17599" fmla="*/ 363 w 384"/>
                <a:gd name="connsiteY78-17600" fmla="*/ 601 h 759"/>
                <a:gd name="connsiteX79-17601" fmla="*/ 363 w 384"/>
                <a:gd name="connsiteY79-17602" fmla="*/ 622 h 759"/>
                <a:gd name="connsiteX80-17603" fmla="*/ 363 w 384"/>
                <a:gd name="connsiteY80-17604" fmla="*/ 638 h 759"/>
                <a:gd name="connsiteX81-17605" fmla="*/ 363 w 384"/>
                <a:gd name="connsiteY81-17606" fmla="*/ 653 h 759"/>
                <a:gd name="connsiteX82-17607" fmla="*/ 369 w 384"/>
                <a:gd name="connsiteY82-17608" fmla="*/ 669 h 759"/>
                <a:gd name="connsiteX83-17609" fmla="*/ 369 w 384"/>
                <a:gd name="connsiteY83-17610" fmla="*/ 685 h 759"/>
                <a:gd name="connsiteX84-17611" fmla="*/ 374 w 384"/>
                <a:gd name="connsiteY84-17612" fmla="*/ 696 h 759"/>
                <a:gd name="connsiteX85-17613" fmla="*/ 374 w 384"/>
                <a:gd name="connsiteY85-17614" fmla="*/ 706 h 759"/>
                <a:gd name="connsiteX86-17615" fmla="*/ 379 w 384"/>
                <a:gd name="connsiteY86-17616" fmla="*/ 717 h 759"/>
                <a:gd name="connsiteX87-17617" fmla="*/ 379 w 384"/>
                <a:gd name="connsiteY87-17618" fmla="*/ 722 h 759"/>
                <a:gd name="connsiteX88-17619" fmla="*/ 384 w 384"/>
                <a:gd name="connsiteY88-17620" fmla="*/ 732 h 759"/>
                <a:gd name="connsiteX89-17621" fmla="*/ 384 w 384"/>
                <a:gd name="connsiteY89-17622" fmla="*/ 738 h 759"/>
                <a:gd name="connsiteX90-17623" fmla="*/ 384 w 384"/>
                <a:gd name="connsiteY90-17624" fmla="*/ 743 h 759"/>
                <a:gd name="connsiteX91-17625" fmla="*/ 384 w 384"/>
                <a:gd name="connsiteY91-17626" fmla="*/ 748 h 759"/>
                <a:gd name="connsiteX92-17627" fmla="*/ 379 w 384"/>
                <a:gd name="connsiteY92-17628" fmla="*/ 753 h 759"/>
                <a:gd name="connsiteX93-17629" fmla="*/ 374 w 384"/>
                <a:gd name="connsiteY93-17630" fmla="*/ 759 h 759"/>
                <a:gd name="connsiteX94-17631" fmla="*/ 363 w 384"/>
                <a:gd name="connsiteY94-17632" fmla="*/ 759 h 759"/>
                <a:gd name="connsiteX95-17633" fmla="*/ 353 w 384"/>
                <a:gd name="connsiteY95-17634" fmla="*/ 759 h 759"/>
                <a:gd name="connsiteX96-17635" fmla="*/ 337 w 384"/>
                <a:gd name="connsiteY96-17636" fmla="*/ 759 h 759"/>
                <a:gd name="connsiteX97-17637" fmla="*/ 321 w 384"/>
                <a:gd name="connsiteY97-17638" fmla="*/ 753 h 759"/>
                <a:gd name="connsiteX98-17639" fmla="*/ 300 w 384"/>
                <a:gd name="connsiteY98-17640" fmla="*/ 753 h 759"/>
                <a:gd name="connsiteX99-17641" fmla="*/ 279 w 384"/>
                <a:gd name="connsiteY99-17642" fmla="*/ 748 h 759"/>
                <a:gd name="connsiteX100-17643" fmla="*/ 258 w 384"/>
                <a:gd name="connsiteY100-17644" fmla="*/ 743 h 759"/>
                <a:gd name="connsiteX101-17645" fmla="*/ 248 w 384"/>
                <a:gd name="connsiteY101-17646" fmla="*/ 738 h 759"/>
                <a:gd name="connsiteX102-17647" fmla="*/ 237 w 384"/>
                <a:gd name="connsiteY102-17648" fmla="*/ 732 h 759"/>
                <a:gd name="connsiteX103-17649" fmla="*/ 221 w 384"/>
                <a:gd name="connsiteY103-17650" fmla="*/ 727 h 759"/>
                <a:gd name="connsiteX104-17651" fmla="*/ 211 w 384"/>
                <a:gd name="connsiteY104-17652" fmla="*/ 722 h 759"/>
                <a:gd name="connsiteX105-17653" fmla="*/ 195 w 384"/>
                <a:gd name="connsiteY105-17654" fmla="*/ 717 h 759"/>
                <a:gd name="connsiteX106-17655" fmla="*/ 179 w 384"/>
                <a:gd name="connsiteY106-17656" fmla="*/ 706 h 759"/>
                <a:gd name="connsiteX107-17657" fmla="*/ 169 w 384"/>
                <a:gd name="connsiteY107-17658" fmla="*/ 696 h 759"/>
                <a:gd name="connsiteX108-17659" fmla="*/ 153 w 384"/>
                <a:gd name="connsiteY108-17660" fmla="*/ 685 h 759"/>
                <a:gd name="connsiteX109-17661" fmla="*/ 121 w 384"/>
                <a:gd name="connsiteY109-17662" fmla="*/ 659 h 759"/>
                <a:gd name="connsiteX110-17663" fmla="*/ 95 w 384"/>
                <a:gd name="connsiteY110-17664" fmla="*/ 632 h 759"/>
                <a:gd name="connsiteX111-17665" fmla="*/ 84 w 384"/>
                <a:gd name="connsiteY111-17666" fmla="*/ 622 h 759"/>
                <a:gd name="connsiteX112-17667" fmla="*/ 74 w 384"/>
                <a:gd name="connsiteY112-17668" fmla="*/ 606 h 759"/>
                <a:gd name="connsiteX113-17669" fmla="*/ 63 w 384"/>
                <a:gd name="connsiteY113-17670" fmla="*/ 590 h 759"/>
                <a:gd name="connsiteX114-17671" fmla="*/ 53 w 384"/>
                <a:gd name="connsiteY114-17672" fmla="*/ 574 h 759"/>
                <a:gd name="connsiteX115-17673" fmla="*/ 47 w 384"/>
                <a:gd name="connsiteY115-17674" fmla="*/ 559 h 759"/>
                <a:gd name="connsiteX116-17675" fmla="*/ 37 w 384"/>
                <a:gd name="connsiteY116-17676" fmla="*/ 543 h 759"/>
                <a:gd name="connsiteX117-17677" fmla="*/ 32 w 384"/>
                <a:gd name="connsiteY117-17678" fmla="*/ 527 h 759"/>
                <a:gd name="connsiteX118-17679" fmla="*/ 21 w 384"/>
                <a:gd name="connsiteY118-17680" fmla="*/ 511 h 759"/>
                <a:gd name="connsiteX119-17681" fmla="*/ 16 w 384"/>
                <a:gd name="connsiteY119-17682" fmla="*/ 501 h 759"/>
                <a:gd name="connsiteX120-17683" fmla="*/ 16 w 384"/>
                <a:gd name="connsiteY120-17684" fmla="*/ 485 h 759"/>
                <a:gd name="connsiteX121-17685" fmla="*/ 11 w 384"/>
                <a:gd name="connsiteY121-17686" fmla="*/ 469 h 759"/>
                <a:gd name="connsiteX122-17687" fmla="*/ 11 w 384"/>
                <a:gd name="connsiteY122-17688" fmla="*/ 453 h 759"/>
                <a:gd name="connsiteX123-17689" fmla="*/ 5 w 384"/>
                <a:gd name="connsiteY123-17690" fmla="*/ 422 h 759"/>
                <a:gd name="connsiteX124-17691" fmla="*/ 0 w 384"/>
                <a:gd name="connsiteY124-17692" fmla="*/ 385 h 759"/>
                <a:gd name="connsiteX125-17693" fmla="*/ 0 w 384"/>
                <a:gd name="connsiteY125-17694" fmla="*/ 353 h 759"/>
                <a:gd name="connsiteX126-17695" fmla="*/ 0 w 384"/>
                <a:gd name="connsiteY126-17696" fmla="*/ 316 h 759"/>
                <a:gd name="connsiteX127-17697" fmla="*/ 0 w 384"/>
                <a:gd name="connsiteY127-17698" fmla="*/ 279 h 759"/>
                <a:gd name="connsiteX128-17699" fmla="*/ 0 w 384"/>
                <a:gd name="connsiteY128-17700" fmla="*/ 243 h 759"/>
                <a:gd name="connsiteX129-17701" fmla="*/ 5 w 384"/>
                <a:gd name="connsiteY129-17702" fmla="*/ 200 h 759"/>
                <a:gd name="connsiteX130-17703" fmla="*/ 11 w 384"/>
                <a:gd name="connsiteY130-17704" fmla="*/ 158 h 759"/>
                <a:gd name="connsiteX131-17705" fmla="*/ 11 w 384"/>
                <a:gd name="connsiteY131-17706" fmla="*/ 142 h 759"/>
                <a:gd name="connsiteX132-17707" fmla="*/ 11 w 384"/>
                <a:gd name="connsiteY132-17708" fmla="*/ 127 h 759"/>
                <a:gd name="connsiteX133-17709" fmla="*/ 11 w 384"/>
                <a:gd name="connsiteY133-17710" fmla="*/ 111 h 759"/>
                <a:gd name="connsiteX134-17711" fmla="*/ 16 w 384"/>
                <a:gd name="connsiteY134-17712" fmla="*/ 100 h 759"/>
                <a:gd name="connsiteX135-17713" fmla="*/ 16 w 384"/>
                <a:gd name="connsiteY135-17714" fmla="*/ 90 h 759"/>
                <a:gd name="connsiteX136-17715" fmla="*/ 16 w 384"/>
                <a:gd name="connsiteY136-17716" fmla="*/ 85 h 759"/>
                <a:gd name="connsiteX137-17717" fmla="*/ 16 w 384"/>
                <a:gd name="connsiteY137-17718" fmla="*/ 79 h 759"/>
                <a:gd name="connsiteX138-17719" fmla="*/ 11 w 384"/>
                <a:gd name="connsiteY138-17720" fmla="*/ 74 h 759"/>
                <a:gd name="connsiteX139-17721" fmla="*/ 11 w 384"/>
                <a:gd name="connsiteY139-17722" fmla="*/ 74 h 759"/>
                <a:gd name="connsiteX140-17723" fmla="*/ 5 w 384"/>
                <a:gd name="connsiteY140-17724" fmla="*/ 74 h 759"/>
                <a:gd name="connsiteX141-17725" fmla="*/ 26 w 384"/>
                <a:gd name="connsiteY141-17726" fmla="*/ 6 h 759"/>
                <a:gd name="connsiteX142-17727" fmla="*/ 32 w 384"/>
                <a:gd name="connsiteY142-17728" fmla="*/ 0 h 759"/>
                <a:gd name="connsiteX143-17729" fmla="*/ 37 w 384"/>
                <a:gd name="connsiteY143-17730" fmla="*/ 0 h 759"/>
                <a:gd name="connsiteX144-17731" fmla="*/ 42 w 384"/>
                <a:gd name="connsiteY144-17732" fmla="*/ 0 h 759"/>
                <a:gd name="connsiteX0-17733" fmla="*/ 42 w 384"/>
                <a:gd name="connsiteY0-17734" fmla="*/ 0 h 759"/>
                <a:gd name="connsiteX1-17735" fmla="*/ 53 w 384"/>
                <a:gd name="connsiteY1-17736" fmla="*/ 0 h 759"/>
                <a:gd name="connsiteX2-17737" fmla="*/ 63 w 384"/>
                <a:gd name="connsiteY2-17738" fmla="*/ 6 h 759"/>
                <a:gd name="connsiteX3-17739" fmla="*/ 74 w 384"/>
                <a:gd name="connsiteY3-17740" fmla="*/ 11 h 759"/>
                <a:gd name="connsiteX4-17741" fmla="*/ 90 w 384"/>
                <a:gd name="connsiteY4-17742" fmla="*/ 21 h 759"/>
                <a:gd name="connsiteX5-17743" fmla="*/ 100 w 384"/>
                <a:gd name="connsiteY5-17744" fmla="*/ 32 h 759"/>
                <a:gd name="connsiteX6-17745" fmla="*/ 111 w 384"/>
                <a:gd name="connsiteY6-17746" fmla="*/ 37 h 759"/>
                <a:gd name="connsiteX7-17747" fmla="*/ 111 w 384"/>
                <a:gd name="connsiteY7-17748" fmla="*/ 42 h 759"/>
                <a:gd name="connsiteX8-17749" fmla="*/ 116 w 384"/>
                <a:gd name="connsiteY8-17750" fmla="*/ 42 h 759"/>
                <a:gd name="connsiteX9-17751" fmla="*/ 116 w 384"/>
                <a:gd name="connsiteY9-17752" fmla="*/ 48 h 759"/>
                <a:gd name="connsiteX10-17753" fmla="*/ 116 w 384"/>
                <a:gd name="connsiteY10-17754" fmla="*/ 48 h 759"/>
                <a:gd name="connsiteX11-17755" fmla="*/ 116 w 384"/>
                <a:gd name="connsiteY11-17756" fmla="*/ 53 h 759"/>
                <a:gd name="connsiteX12-17757" fmla="*/ 111 w 384"/>
                <a:gd name="connsiteY12-17758" fmla="*/ 58 h 759"/>
                <a:gd name="connsiteX13-17759" fmla="*/ 105 w 384"/>
                <a:gd name="connsiteY13-17760" fmla="*/ 63 h 759"/>
                <a:gd name="connsiteX14-17761" fmla="*/ 95 w 384"/>
                <a:gd name="connsiteY14-17762" fmla="*/ 69 h 759"/>
                <a:gd name="connsiteX15-17763" fmla="*/ 90 w 384"/>
                <a:gd name="connsiteY15-17764" fmla="*/ 74 h 759"/>
                <a:gd name="connsiteX16-17765" fmla="*/ 84 w 384"/>
                <a:gd name="connsiteY16-17766" fmla="*/ 79 h 759"/>
                <a:gd name="connsiteX17-17767" fmla="*/ 84 w 384"/>
                <a:gd name="connsiteY17-17768" fmla="*/ 90 h 759"/>
                <a:gd name="connsiteX18-17769" fmla="*/ 79 w 384"/>
                <a:gd name="connsiteY18-17770" fmla="*/ 100 h 759"/>
                <a:gd name="connsiteX19-17771" fmla="*/ 74 w 384"/>
                <a:gd name="connsiteY19-17772" fmla="*/ 116 h 759"/>
                <a:gd name="connsiteX20-17773" fmla="*/ 68 w 384"/>
                <a:gd name="connsiteY20-17774" fmla="*/ 137 h 759"/>
                <a:gd name="connsiteX21-17775" fmla="*/ 63 w 384"/>
                <a:gd name="connsiteY21-17776" fmla="*/ 158 h 759"/>
                <a:gd name="connsiteX22-17777" fmla="*/ 63 w 384"/>
                <a:gd name="connsiteY22-17778" fmla="*/ 179 h 759"/>
                <a:gd name="connsiteX23-17779" fmla="*/ 58 w 384"/>
                <a:gd name="connsiteY23-17780" fmla="*/ 206 h 759"/>
                <a:gd name="connsiteX24-17781" fmla="*/ 53 w 384"/>
                <a:gd name="connsiteY24-17782" fmla="*/ 227 h 759"/>
                <a:gd name="connsiteX25-17783" fmla="*/ 53 w 384"/>
                <a:gd name="connsiteY25-17784" fmla="*/ 248 h 759"/>
                <a:gd name="connsiteX26-17785" fmla="*/ 47 w 384"/>
                <a:gd name="connsiteY26-17786" fmla="*/ 264 h 759"/>
                <a:gd name="connsiteX27-17787" fmla="*/ 47 w 384"/>
                <a:gd name="connsiteY27-17788" fmla="*/ 285 h 759"/>
                <a:gd name="connsiteX28-17789" fmla="*/ 42 w 384"/>
                <a:gd name="connsiteY28-17790" fmla="*/ 300 h 759"/>
                <a:gd name="connsiteX29-17791" fmla="*/ 42 w 384"/>
                <a:gd name="connsiteY29-17792" fmla="*/ 311 h 759"/>
                <a:gd name="connsiteX30-17793" fmla="*/ 42 w 384"/>
                <a:gd name="connsiteY30-17794" fmla="*/ 322 h 759"/>
                <a:gd name="connsiteX31-17795" fmla="*/ 42 w 384"/>
                <a:gd name="connsiteY31-17796" fmla="*/ 343 h 759"/>
                <a:gd name="connsiteX32-17797" fmla="*/ 47 w 384"/>
                <a:gd name="connsiteY32-17798" fmla="*/ 369 h 759"/>
                <a:gd name="connsiteX33-17799" fmla="*/ 53 w 384"/>
                <a:gd name="connsiteY33-17800" fmla="*/ 411 h 759"/>
                <a:gd name="connsiteX34-17801" fmla="*/ 53 w 384"/>
                <a:gd name="connsiteY34-17802" fmla="*/ 437 h 759"/>
                <a:gd name="connsiteX35-17803" fmla="*/ 58 w 384"/>
                <a:gd name="connsiteY35-17804" fmla="*/ 464 h 759"/>
                <a:gd name="connsiteX36-17805" fmla="*/ 68 w 384"/>
                <a:gd name="connsiteY36-17806" fmla="*/ 490 h 759"/>
                <a:gd name="connsiteX37-17807" fmla="*/ 74 w 384"/>
                <a:gd name="connsiteY37-17808" fmla="*/ 506 h 759"/>
                <a:gd name="connsiteX38-17809" fmla="*/ 79 w 384"/>
                <a:gd name="connsiteY38-17810" fmla="*/ 516 h 759"/>
                <a:gd name="connsiteX39-17811" fmla="*/ 95 w 384"/>
                <a:gd name="connsiteY39-17812" fmla="*/ 543 h 759"/>
                <a:gd name="connsiteX40-17813" fmla="*/ 111 w 384"/>
                <a:gd name="connsiteY40-17814" fmla="*/ 564 h 759"/>
                <a:gd name="connsiteX41-17815" fmla="*/ 126 w 384"/>
                <a:gd name="connsiteY41-17816" fmla="*/ 585 h 759"/>
                <a:gd name="connsiteX42-17817" fmla="*/ 137 w 384"/>
                <a:gd name="connsiteY42-17818" fmla="*/ 595 h 759"/>
                <a:gd name="connsiteX43-17819" fmla="*/ 147 w 384"/>
                <a:gd name="connsiteY43-17820" fmla="*/ 601 h 759"/>
                <a:gd name="connsiteX44-17821" fmla="*/ 169 w 384"/>
                <a:gd name="connsiteY44-17822" fmla="*/ 622 h 759"/>
                <a:gd name="connsiteX45-17823" fmla="*/ 190 w 384"/>
                <a:gd name="connsiteY45-17824" fmla="*/ 632 h 759"/>
                <a:gd name="connsiteX46-17825" fmla="*/ 211 w 384"/>
                <a:gd name="connsiteY46-17826" fmla="*/ 648 h 759"/>
                <a:gd name="connsiteX47-17827" fmla="*/ 237 w 384"/>
                <a:gd name="connsiteY47-17828" fmla="*/ 659 h 759"/>
                <a:gd name="connsiteX48-17829" fmla="*/ 248 w 384"/>
                <a:gd name="connsiteY48-17830" fmla="*/ 664 h 759"/>
                <a:gd name="connsiteX49-17831" fmla="*/ 258 w 384"/>
                <a:gd name="connsiteY49-17832" fmla="*/ 669 h 759"/>
                <a:gd name="connsiteX50-17833" fmla="*/ 269 w 384"/>
                <a:gd name="connsiteY50-17834" fmla="*/ 669 h 759"/>
                <a:gd name="connsiteX51-17835" fmla="*/ 279 w 384"/>
                <a:gd name="connsiteY51-17836" fmla="*/ 674 h 759"/>
                <a:gd name="connsiteX52-17837" fmla="*/ 284 w 384"/>
                <a:gd name="connsiteY52-17838" fmla="*/ 674 h 759"/>
                <a:gd name="connsiteX53-17839" fmla="*/ 290 w 384"/>
                <a:gd name="connsiteY53-17840" fmla="*/ 674 h 759"/>
                <a:gd name="connsiteX54-17841" fmla="*/ 300 w 384"/>
                <a:gd name="connsiteY54-17842" fmla="*/ 674 h 759"/>
                <a:gd name="connsiteX55-17843" fmla="*/ 305 w 384"/>
                <a:gd name="connsiteY55-17844" fmla="*/ 669 h 759"/>
                <a:gd name="connsiteX56-17845" fmla="*/ 305 w 384"/>
                <a:gd name="connsiteY56-17846" fmla="*/ 664 h 759"/>
                <a:gd name="connsiteX57-17847" fmla="*/ 311 w 384"/>
                <a:gd name="connsiteY57-17848" fmla="*/ 659 h 759"/>
                <a:gd name="connsiteX58-17849" fmla="*/ 316 w 384"/>
                <a:gd name="connsiteY58-17850" fmla="*/ 653 h 759"/>
                <a:gd name="connsiteX59-17851" fmla="*/ 316 w 384"/>
                <a:gd name="connsiteY59-17852" fmla="*/ 643 h 759"/>
                <a:gd name="connsiteX60-17853" fmla="*/ 321 w 384"/>
                <a:gd name="connsiteY60-17854" fmla="*/ 627 h 759"/>
                <a:gd name="connsiteX61-17855" fmla="*/ 327 w 384"/>
                <a:gd name="connsiteY61-17856" fmla="*/ 611 h 759"/>
                <a:gd name="connsiteX62-17857" fmla="*/ 332 w 384"/>
                <a:gd name="connsiteY62-17858" fmla="*/ 595 h 759"/>
                <a:gd name="connsiteX63-17859" fmla="*/ 332 w 384"/>
                <a:gd name="connsiteY63-17860" fmla="*/ 580 h 759"/>
                <a:gd name="connsiteX64-17861" fmla="*/ 337 w 384"/>
                <a:gd name="connsiteY64-17862" fmla="*/ 564 h 759"/>
                <a:gd name="connsiteX65-17863" fmla="*/ 342 w 384"/>
                <a:gd name="connsiteY65-17864" fmla="*/ 553 h 759"/>
                <a:gd name="connsiteX66-17865" fmla="*/ 348 w 384"/>
                <a:gd name="connsiteY66-17866" fmla="*/ 543 h 759"/>
                <a:gd name="connsiteX67-17867" fmla="*/ 348 w 384"/>
                <a:gd name="connsiteY67-17868" fmla="*/ 538 h 759"/>
                <a:gd name="connsiteX68-17869" fmla="*/ 353 w 384"/>
                <a:gd name="connsiteY68-17870" fmla="*/ 527 h 759"/>
                <a:gd name="connsiteX69-17871" fmla="*/ 353 w 384"/>
                <a:gd name="connsiteY69-17872" fmla="*/ 527 h 759"/>
                <a:gd name="connsiteX70-17873" fmla="*/ 358 w 384"/>
                <a:gd name="connsiteY70-17874" fmla="*/ 527 h 759"/>
                <a:gd name="connsiteX71-17875" fmla="*/ 358 w 384"/>
                <a:gd name="connsiteY71-17876" fmla="*/ 527 h 759"/>
                <a:gd name="connsiteX72-17877" fmla="*/ 358 w 384"/>
                <a:gd name="connsiteY72-17878" fmla="*/ 532 h 759"/>
                <a:gd name="connsiteX73-17879" fmla="*/ 358 w 384"/>
                <a:gd name="connsiteY73-17880" fmla="*/ 538 h 759"/>
                <a:gd name="connsiteX74-17881" fmla="*/ 363 w 384"/>
                <a:gd name="connsiteY74-17882" fmla="*/ 543 h 759"/>
                <a:gd name="connsiteX75-17883" fmla="*/ 363 w 384"/>
                <a:gd name="connsiteY75-17884" fmla="*/ 559 h 759"/>
                <a:gd name="connsiteX76-17885" fmla="*/ 363 w 384"/>
                <a:gd name="connsiteY76-17886" fmla="*/ 569 h 759"/>
                <a:gd name="connsiteX77-17887" fmla="*/ 363 w 384"/>
                <a:gd name="connsiteY77-17888" fmla="*/ 585 h 759"/>
                <a:gd name="connsiteX78-17889" fmla="*/ 363 w 384"/>
                <a:gd name="connsiteY78-17890" fmla="*/ 601 h 759"/>
                <a:gd name="connsiteX79-17891" fmla="*/ 363 w 384"/>
                <a:gd name="connsiteY79-17892" fmla="*/ 622 h 759"/>
                <a:gd name="connsiteX80-17893" fmla="*/ 363 w 384"/>
                <a:gd name="connsiteY80-17894" fmla="*/ 638 h 759"/>
                <a:gd name="connsiteX81-17895" fmla="*/ 363 w 384"/>
                <a:gd name="connsiteY81-17896" fmla="*/ 653 h 759"/>
                <a:gd name="connsiteX82-17897" fmla="*/ 369 w 384"/>
                <a:gd name="connsiteY82-17898" fmla="*/ 669 h 759"/>
                <a:gd name="connsiteX83-17899" fmla="*/ 369 w 384"/>
                <a:gd name="connsiteY83-17900" fmla="*/ 685 h 759"/>
                <a:gd name="connsiteX84-17901" fmla="*/ 374 w 384"/>
                <a:gd name="connsiteY84-17902" fmla="*/ 696 h 759"/>
                <a:gd name="connsiteX85-17903" fmla="*/ 374 w 384"/>
                <a:gd name="connsiteY85-17904" fmla="*/ 706 h 759"/>
                <a:gd name="connsiteX86-17905" fmla="*/ 379 w 384"/>
                <a:gd name="connsiteY86-17906" fmla="*/ 717 h 759"/>
                <a:gd name="connsiteX87-17907" fmla="*/ 379 w 384"/>
                <a:gd name="connsiteY87-17908" fmla="*/ 722 h 759"/>
                <a:gd name="connsiteX88-17909" fmla="*/ 384 w 384"/>
                <a:gd name="connsiteY88-17910" fmla="*/ 732 h 759"/>
                <a:gd name="connsiteX89-17911" fmla="*/ 384 w 384"/>
                <a:gd name="connsiteY89-17912" fmla="*/ 738 h 759"/>
                <a:gd name="connsiteX90-17913" fmla="*/ 384 w 384"/>
                <a:gd name="connsiteY90-17914" fmla="*/ 743 h 759"/>
                <a:gd name="connsiteX91-17915" fmla="*/ 384 w 384"/>
                <a:gd name="connsiteY91-17916" fmla="*/ 748 h 759"/>
                <a:gd name="connsiteX92-17917" fmla="*/ 379 w 384"/>
                <a:gd name="connsiteY92-17918" fmla="*/ 753 h 759"/>
                <a:gd name="connsiteX93-17919" fmla="*/ 374 w 384"/>
                <a:gd name="connsiteY93-17920" fmla="*/ 759 h 759"/>
                <a:gd name="connsiteX94-17921" fmla="*/ 363 w 384"/>
                <a:gd name="connsiteY94-17922" fmla="*/ 759 h 759"/>
                <a:gd name="connsiteX95-17923" fmla="*/ 353 w 384"/>
                <a:gd name="connsiteY95-17924" fmla="*/ 759 h 759"/>
                <a:gd name="connsiteX96-17925" fmla="*/ 337 w 384"/>
                <a:gd name="connsiteY96-17926" fmla="*/ 759 h 759"/>
                <a:gd name="connsiteX97-17927" fmla="*/ 321 w 384"/>
                <a:gd name="connsiteY97-17928" fmla="*/ 753 h 759"/>
                <a:gd name="connsiteX98-17929" fmla="*/ 300 w 384"/>
                <a:gd name="connsiteY98-17930" fmla="*/ 753 h 759"/>
                <a:gd name="connsiteX99-17931" fmla="*/ 279 w 384"/>
                <a:gd name="connsiteY99-17932" fmla="*/ 748 h 759"/>
                <a:gd name="connsiteX100-17933" fmla="*/ 258 w 384"/>
                <a:gd name="connsiteY100-17934" fmla="*/ 743 h 759"/>
                <a:gd name="connsiteX101-17935" fmla="*/ 248 w 384"/>
                <a:gd name="connsiteY101-17936" fmla="*/ 738 h 759"/>
                <a:gd name="connsiteX102-17937" fmla="*/ 237 w 384"/>
                <a:gd name="connsiteY102-17938" fmla="*/ 732 h 759"/>
                <a:gd name="connsiteX103-17939" fmla="*/ 221 w 384"/>
                <a:gd name="connsiteY103-17940" fmla="*/ 727 h 759"/>
                <a:gd name="connsiteX104-17941" fmla="*/ 211 w 384"/>
                <a:gd name="connsiteY104-17942" fmla="*/ 722 h 759"/>
                <a:gd name="connsiteX105-17943" fmla="*/ 195 w 384"/>
                <a:gd name="connsiteY105-17944" fmla="*/ 717 h 759"/>
                <a:gd name="connsiteX106-17945" fmla="*/ 179 w 384"/>
                <a:gd name="connsiteY106-17946" fmla="*/ 706 h 759"/>
                <a:gd name="connsiteX107-17947" fmla="*/ 169 w 384"/>
                <a:gd name="connsiteY107-17948" fmla="*/ 696 h 759"/>
                <a:gd name="connsiteX108-17949" fmla="*/ 153 w 384"/>
                <a:gd name="connsiteY108-17950" fmla="*/ 685 h 759"/>
                <a:gd name="connsiteX109-17951" fmla="*/ 121 w 384"/>
                <a:gd name="connsiteY109-17952" fmla="*/ 659 h 759"/>
                <a:gd name="connsiteX110-17953" fmla="*/ 95 w 384"/>
                <a:gd name="connsiteY110-17954" fmla="*/ 632 h 759"/>
                <a:gd name="connsiteX111-17955" fmla="*/ 84 w 384"/>
                <a:gd name="connsiteY111-17956" fmla="*/ 622 h 759"/>
                <a:gd name="connsiteX112-17957" fmla="*/ 74 w 384"/>
                <a:gd name="connsiteY112-17958" fmla="*/ 606 h 759"/>
                <a:gd name="connsiteX113-17959" fmla="*/ 63 w 384"/>
                <a:gd name="connsiteY113-17960" fmla="*/ 590 h 759"/>
                <a:gd name="connsiteX114-17961" fmla="*/ 53 w 384"/>
                <a:gd name="connsiteY114-17962" fmla="*/ 574 h 759"/>
                <a:gd name="connsiteX115-17963" fmla="*/ 47 w 384"/>
                <a:gd name="connsiteY115-17964" fmla="*/ 559 h 759"/>
                <a:gd name="connsiteX116-17965" fmla="*/ 37 w 384"/>
                <a:gd name="connsiteY116-17966" fmla="*/ 543 h 759"/>
                <a:gd name="connsiteX117-17967" fmla="*/ 32 w 384"/>
                <a:gd name="connsiteY117-17968" fmla="*/ 527 h 759"/>
                <a:gd name="connsiteX118-17969" fmla="*/ 21 w 384"/>
                <a:gd name="connsiteY118-17970" fmla="*/ 511 h 759"/>
                <a:gd name="connsiteX119-17971" fmla="*/ 16 w 384"/>
                <a:gd name="connsiteY119-17972" fmla="*/ 501 h 759"/>
                <a:gd name="connsiteX120-17973" fmla="*/ 16 w 384"/>
                <a:gd name="connsiteY120-17974" fmla="*/ 485 h 759"/>
                <a:gd name="connsiteX121-17975" fmla="*/ 11 w 384"/>
                <a:gd name="connsiteY121-17976" fmla="*/ 469 h 759"/>
                <a:gd name="connsiteX122-17977" fmla="*/ 11 w 384"/>
                <a:gd name="connsiteY122-17978" fmla="*/ 453 h 759"/>
                <a:gd name="connsiteX123-17979" fmla="*/ 5 w 384"/>
                <a:gd name="connsiteY123-17980" fmla="*/ 422 h 759"/>
                <a:gd name="connsiteX124-17981" fmla="*/ 0 w 384"/>
                <a:gd name="connsiteY124-17982" fmla="*/ 385 h 759"/>
                <a:gd name="connsiteX125-17983" fmla="*/ 0 w 384"/>
                <a:gd name="connsiteY125-17984" fmla="*/ 353 h 759"/>
                <a:gd name="connsiteX126-17985" fmla="*/ 0 w 384"/>
                <a:gd name="connsiteY126-17986" fmla="*/ 316 h 759"/>
                <a:gd name="connsiteX127-17987" fmla="*/ 0 w 384"/>
                <a:gd name="connsiteY127-17988" fmla="*/ 279 h 759"/>
                <a:gd name="connsiteX128-17989" fmla="*/ 0 w 384"/>
                <a:gd name="connsiteY128-17990" fmla="*/ 243 h 759"/>
                <a:gd name="connsiteX129-17991" fmla="*/ 5 w 384"/>
                <a:gd name="connsiteY129-17992" fmla="*/ 200 h 759"/>
                <a:gd name="connsiteX130-17993" fmla="*/ 11 w 384"/>
                <a:gd name="connsiteY130-17994" fmla="*/ 158 h 759"/>
                <a:gd name="connsiteX131-17995" fmla="*/ 11 w 384"/>
                <a:gd name="connsiteY131-17996" fmla="*/ 142 h 759"/>
                <a:gd name="connsiteX132-17997" fmla="*/ 11 w 384"/>
                <a:gd name="connsiteY132-17998" fmla="*/ 127 h 759"/>
                <a:gd name="connsiteX133-17999" fmla="*/ 11 w 384"/>
                <a:gd name="connsiteY133-18000" fmla="*/ 111 h 759"/>
                <a:gd name="connsiteX134-18001" fmla="*/ 16 w 384"/>
                <a:gd name="connsiteY134-18002" fmla="*/ 100 h 759"/>
                <a:gd name="connsiteX135-18003" fmla="*/ 16 w 384"/>
                <a:gd name="connsiteY135-18004" fmla="*/ 90 h 759"/>
                <a:gd name="connsiteX136-18005" fmla="*/ 16 w 384"/>
                <a:gd name="connsiteY136-18006" fmla="*/ 85 h 759"/>
                <a:gd name="connsiteX137-18007" fmla="*/ 16 w 384"/>
                <a:gd name="connsiteY137-18008" fmla="*/ 79 h 759"/>
                <a:gd name="connsiteX138-18009" fmla="*/ 11 w 384"/>
                <a:gd name="connsiteY138-18010" fmla="*/ 74 h 759"/>
                <a:gd name="connsiteX139-18011" fmla="*/ 11 w 384"/>
                <a:gd name="connsiteY139-18012" fmla="*/ 74 h 759"/>
                <a:gd name="connsiteX140-18013" fmla="*/ 5 w 384"/>
                <a:gd name="connsiteY140-18014" fmla="*/ 74 h 759"/>
                <a:gd name="connsiteX141-18015" fmla="*/ 26 w 384"/>
                <a:gd name="connsiteY141-18016" fmla="*/ 6 h 759"/>
                <a:gd name="connsiteX142-18017" fmla="*/ 32 w 384"/>
                <a:gd name="connsiteY142-18018" fmla="*/ 0 h 759"/>
                <a:gd name="connsiteX143-18019" fmla="*/ 37 w 384"/>
                <a:gd name="connsiteY143-18020" fmla="*/ 0 h 759"/>
                <a:gd name="connsiteX0-18021" fmla="*/ 42 w 384"/>
                <a:gd name="connsiteY0-18022" fmla="*/ 0 h 759"/>
                <a:gd name="connsiteX1-18023" fmla="*/ 53 w 384"/>
                <a:gd name="connsiteY1-18024" fmla="*/ 0 h 759"/>
                <a:gd name="connsiteX2-18025" fmla="*/ 63 w 384"/>
                <a:gd name="connsiteY2-18026" fmla="*/ 6 h 759"/>
                <a:gd name="connsiteX3-18027" fmla="*/ 74 w 384"/>
                <a:gd name="connsiteY3-18028" fmla="*/ 11 h 759"/>
                <a:gd name="connsiteX4-18029" fmla="*/ 90 w 384"/>
                <a:gd name="connsiteY4-18030" fmla="*/ 21 h 759"/>
                <a:gd name="connsiteX5-18031" fmla="*/ 100 w 384"/>
                <a:gd name="connsiteY5-18032" fmla="*/ 32 h 759"/>
                <a:gd name="connsiteX6-18033" fmla="*/ 111 w 384"/>
                <a:gd name="connsiteY6-18034" fmla="*/ 37 h 759"/>
                <a:gd name="connsiteX7-18035" fmla="*/ 111 w 384"/>
                <a:gd name="connsiteY7-18036" fmla="*/ 42 h 759"/>
                <a:gd name="connsiteX8-18037" fmla="*/ 116 w 384"/>
                <a:gd name="connsiteY8-18038" fmla="*/ 42 h 759"/>
                <a:gd name="connsiteX9-18039" fmla="*/ 116 w 384"/>
                <a:gd name="connsiteY9-18040" fmla="*/ 48 h 759"/>
                <a:gd name="connsiteX10-18041" fmla="*/ 116 w 384"/>
                <a:gd name="connsiteY10-18042" fmla="*/ 48 h 759"/>
                <a:gd name="connsiteX11-18043" fmla="*/ 116 w 384"/>
                <a:gd name="connsiteY11-18044" fmla="*/ 53 h 759"/>
                <a:gd name="connsiteX12-18045" fmla="*/ 111 w 384"/>
                <a:gd name="connsiteY12-18046" fmla="*/ 58 h 759"/>
                <a:gd name="connsiteX13-18047" fmla="*/ 105 w 384"/>
                <a:gd name="connsiteY13-18048" fmla="*/ 63 h 759"/>
                <a:gd name="connsiteX14-18049" fmla="*/ 95 w 384"/>
                <a:gd name="connsiteY14-18050" fmla="*/ 69 h 759"/>
                <a:gd name="connsiteX15-18051" fmla="*/ 90 w 384"/>
                <a:gd name="connsiteY15-18052" fmla="*/ 74 h 759"/>
                <a:gd name="connsiteX16-18053" fmla="*/ 84 w 384"/>
                <a:gd name="connsiteY16-18054" fmla="*/ 79 h 759"/>
                <a:gd name="connsiteX17-18055" fmla="*/ 84 w 384"/>
                <a:gd name="connsiteY17-18056" fmla="*/ 90 h 759"/>
                <a:gd name="connsiteX18-18057" fmla="*/ 79 w 384"/>
                <a:gd name="connsiteY18-18058" fmla="*/ 100 h 759"/>
                <a:gd name="connsiteX19-18059" fmla="*/ 74 w 384"/>
                <a:gd name="connsiteY19-18060" fmla="*/ 116 h 759"/>
                <a:gd name="connsiteX20-18061" fmla="*/ 68 w 384"/>
                <a:gd name="connsiteY20-18062" fmla="*/ 137 h 759"/>
                <a:gd name="connsiteX21-18063" fmla="*/ 63 w 384"/>
                <a:gd name="connsiteY21-18064" fmla="*/ 158 h 759"/>
                <a:gd name="connsiteX22-18065" fmla="*/ 63 w 384"/>
                <a:gd name="connsiteY22-18066" fmla="*/ 179 h 759"/>
                <a:gd name="connsiteX23-18067" fmla="*/ 58 w 384"/>
                <a:gd name="connsiteY23-18068" fmla="*/ 206 h 759"/>
                <a:gd name="connsiteX24-18069" fmla="*/ 53 w 384"/>
                <a:gd name="connsiteY24-18070" fmla="*/ 227 h 759"/>
                <a:gd name="connsiteX25-18071" fmla="*/ 53 w 384"/>
                <a:gd name="connsiteY25-18072" fmla="*/ 248 h 759"/>
                <a:gd name="connsiteX26-18073" fmla="*/ 47 w 384"/>
                <a:gd name="connsiteY26-18074" fmla="*/ 264 h 759"/>
                <a:gd name="connsiteX27-18075" fmla="*/ 47 w 384"/>
                <a:gd name="connsiteY27-18076" fmla="*/ 285 h 759"/>
                <a:gd name="connsiteX28-18077" fmla="*/ 42 w 384"/>
                <a:gd name="connsiteY28-18078" fmla="*/ 300 h 759"/>
                <a:gd name="connsiteX29-18079" fmla="*/ 42 w 384"/>
                <a:gd name="connsiteY29-18080" fmla="*/ 311 h 759"/>
                <a:gd name="connsiteX30-18081" fmla="*/ 42 w 384"/>
                <a:gd name="connsiteY30-18082" fmla="*/ 322 h 759"/>
                <a:gd name="connsiteX31-18083" fmla="*/ 42 w 384"/>
                <a:gd name="connsiteY31-18084" fmla="*/ 343 h 759"/>
                <a:gd name="connsiteX32-18085" fmla="*/ 47 w 384"/>
                <a:gd name="connsiteY32-18086" fmla="*/ 369 h 759"/>
                <a:gd name="connsiteX33-18087" fmla="*/ 53 w 384"/>
                <a:gd name="connsiteY33-18088" fmla="*/ 411 h 759"/>
                <a:gd name="connsiteX34-18089" fmla="*/ 53 w 384"/>
                <a:gd name="connsiteY34-18090" fmla="*/ 437 h 759"/>
                <a:gd name="connsiteX35-18091" fmla="*/ 58 w 384"/>
                <a:gd name="connsiteY35-18092" fmla="*/ 464 h 759"/>
                <a:gd name="connsiteX36-18093" fmla="*/ 68 w 384"/>
                <a:gd name="connsiteY36-18094" fmla="*/ 490 h 759"/>
                <a:gd name="connsiteX37-18095" fmla="*/ 74 w 384"/>
                <a:gd name="connsiteY37-18096" fmla="*/ 506 h 759"/>
                <a:gd name="connsiteX38-18097" fmla="*/ 79 w 384"/>
                <a:gd name="connsiteY38-18098" fmla="*/ 516 h 759"/>
                <a:gd name="connsiteX39-18099" fmla="*/ 95 w 384"/>
                <a:gd name="connsiteY39-18100" fmla="*/ 543 h 759"/>
                <a:gd name="connsiteX40-18101" fmla="*/ 111 w 384"/>
                <a:gd name="connsiteY40-18102" fmla="*/ 564 h 759"/>
                <a:gd name="connsiteX41-18103" fmla="*/ 126 w 384"/>
                <a:gd name="connsiteY41-18104" fmla="*/ 585 h 759"/>
                <a:gd name="connsiteX42-18105" fmla="*/ 137 w 384"/>
                <a:gd name="connsiteY42-18106" fmla="*/ 595 h 759"/>
                <a:gd name="connsiteX43-18107" fmla="*/ 147 w 384"/>
                <a:gd name="connsiteY43-18108" fmla="*/ 601 h 759"/>
                <a:gd name="connsiteX44-18109" fmla="*/ 169 w 384"/>
                <a:gd name="connsiteY44-18110" fmla="*/ 622 h 759"/>
                <a:gd name="connsiteX45-18111" fmla="*/ 190 w 384"/>
                <a:gd name="connsiteY45-18112" fmla="*/ 632 h 759"/>
                <a:gd name="connsiteX46-18113" fmla="*/ 211 w 384"/>
                <a:gd name="connsiteY46-18114" fmla="*/ 648 h 759"/>
                <a:gd name="connsiteX47-18115" fmla="*/ 237 w 384"/>
                <a:gd name="connsiteY47-18116" fmla="*/ 659 h 759"/>
                <a:gd name="connsiteX48-18117" fmla="*/ 248 w 384"/>
                <a:gd name="connsiteY48-18118" fmla="*/ 664 h 759"/>
                <a:gd name="connsiteX49-18119" fmla="*/ 258 w 384"/>
                <a:gd name="connsiteY49-18120" fmla="*/ 669 h 759"/>
                <a:gd name="connsiteX50-18121" fmla="*/ 269 w 384"/>
                <a:gd name="connsiteY50-18122" fmla="*/ 669 h 759"/>
                <a:gd name="connsiteX51-18123" fmla="*/ 279 w 384"/>
                <a:gd name="connsiteY51-18124" fmla="*/ 674 h 759"/>
                <a:gd name="connsiteX52-18125" fmla="*/ 284 w 384"/>
                <a:gd name="connsiteY52-18126" fmla="*/ 674 h 759"/>
                <a:gd name="connsiteX53-18127" fmla="*/ 290 w 384"/>
                <a:gd name="connsiteY53-18128" fmla="*/ 674 h 759"/>
                <a:gd name="connsiteX54-18129" fmla="*/ 300 w 384"/>
                <a:gd name="connsiteY54-18130" fmla="*/ 674 h 759"/>
                <a:gd name="connsiteX55-18131" fmla="*/ 305 w 384"/>
                <a:gd name="connsiteY55-18132" fmla="*/ 669 h 759"/>
                <a:gd name="connsiteX56-18133" fmla="*/ 305 w 384"/>
                <a:gd name="connsiteY56-18134" fmla="*/ 664 h 759"/>
                <a:gd name="connsiteX57-18135" fmla="*/ 311 w 384"/>
                <a:gd name="connsiteY57-18136" fmla="*/ 659 h 759"/>
                <a:gd name="connsiteX58-18137" fmla="*/ 316 w 384"/>
                <a:gd name="connsiteY58-18138" fmla="*/ 653 h 759"/>
                <a:gd name="connsiteX59-18139" fmla="*/ 316 w 384"/>
                <a:gd name="connsiteY59-18140" fmla="*/ 643 h 759"/>
                <a:gd name="connsiteX60-18141" fmla="*/ 321 w 384"/>
                <a:gd name="connsiteY60-18142" fmla="*/ 627 h 759"/>
                <a:gd name="connsiteX61-18143" fmla="*/ 327 w 384"/>
                <a:gd name="connsiteY61-18144" fmla="*/ 611 h 759"/>
                <a:gd name="connsiteX62-18145" fmla="*/ 332 w 384"/>
                <a:gd name="connsiteY62-18146" fmla="*/ 595 h 759"/>
                <a:gd name="connsiteX63-18147" fmla="*/ 332 w 384"/>
                <a:gd name="connsiteY63-18148" fmla="*/ 580 h 759"/>
                <a:gd name="connsiteX64-18149" fmla="*/ 337 w 384"/>
                <a:gd name="connsiteY64-18150" fmla="*/ 564 h 759"/>
                <a:gd name="connsiteX65-18151" fmla="*/ 342 w 384"/>
                <a:gd name="connsiteY65-18152" fmla="*/ 553 h 759"/>
                <a:gd name="connsiteX66-18153" fmla="*/ 348 w 384"/>
                <a:gd name="connsiteY66-18154" fmla="*/ 543 h 759"/>
                <a:gd name="connsiteX67-18155" fmla="*/ 348 w 384"/>
                <a:gd name="connsiteY67-18156" fmla="*/ 538 h 759"/>
                <a:gd name="connsiteX68-18157" fmla="*/ 353 w 384"/>
                <a:gd name="connsiteY68-18158" fmla="*/ 527 h 759"/>
                <a:gd name="connsiteX69-18159" fmla="*/ 353 w 384"/>
                <a:gd name="connsiteY69-18160" fmla="*/ 527 h 759"/>
                <a:gd name="connsiteX70-18161" fmla="*/ 358 w 384"/>
                <a:gd name="connsiteY70-18162" fmla="*/ 527 h 759"/>
                <a:gd name="connsiteX71-18163" fmla="*/ 358 w 384"/>
                <a:gd name="connsiteY71-18164" fmla="*/ 527 h 759"/>
                <a:gd name="connsiteX72-18165" fmla="*/ 358 w 384"/>
                <a:gd name="connsiteY72-18166" fmla="*/ 532 h 759"/>
                <a:gd name="connsiteX73-18167" fmla="*/ 358 w 384"/>
                <a:gd name="connsiteY73-18168" fmla="*/ 538 h 759"/>
                <a:gd name="connsiteX74-18169" fmla="*/ 363 w 384"/>
                <a:gd name="connsiteY74-18170" fmla="*/ 543 h 759"/>
                <a:gd name="connsiteX75-18171" fmla="*/ 363 w 384"/>
                <a:gd name="connsiteY75-18172" fmla="*/ 559 h 759"/>
                <a:gd name="connsiteX76-18173" fmla="*/ 363 w 384"/>
                <a:gd name="connsiteY76-18174" fmla="*/ 569 h 759"/>
                <a:gd name="connsiteX77-18175" fmla="*/ 363 w 384"/>
                <a:gd name="connsiteY77-18176" fmla="*/ 585 h 759"/>
                <a:gd name="connsiteX78-18177" fmla="*/ 363 w 384"/>
                <a:gd name="connsiteY78-18178" fmla="*/ 601 h 759"/>
                <a:gd name="connsiteX79-18179" fmla="*/ 363 w 384"/>
                <a:gd name="connsiteY79-18180" fmla="*/ 622 h 759"/>
                <a:gd name="connsiteX80-18181" fmla="*/ 363 w 384"/>
                <a:gd name="connsiteY80-18182" fmla="*/ 638 h 759"/>
                <a:gd name="connsiteX81-18183" fmla="*/ 363 w 384"/>
                <a:gd name="connsiteY81-18184" fmla="*/ 653 h 759"/>
                <a:gd name="connsiteX82-18185" fmla="*/ 369 w 384"/>
                <a:gd name="connsiteY82-18186" fmla="*/ 669 h 759"/>
                <a:gd name="connsiteX83-18187" fmla="*/ 369 w 384"/>
                <a:gd name="connsiteY83-18188" fmla="*/ 685 h 759"/>
                <a:gd name="connsiteX84-18189" fmla="*/ 374 w 384"/>
                <a:gd name="connsiteY84-18190" fmla="*/ 696 h 759"/>
                <a:gd name="connsiteX85-18191" fmla="*/ 374 w 384"/>
                <a:gd name="connsiteY85-18192" fmla="*/ 706 h 759"/>
                <a:gd name="connsiteX86-18193" fmla="*/ 379 w 384"/>
                <a:gd name="connsiteY86-18194" fmla="*/ 717 h 759"/>
                <a:gd name="connsiteX87-18195" fmla="*/ 379 w 384"/>
                <a:gd name="connsiteY87-18196" fmla="*/ 722 h 759"/>
                <a:gd name="connsiteX88-18197" fmla="*/ 384 w 384"/>
                <a:gd name="connsiteY88-18198" fmla="*/ 732 h 759"/>
                <a:gd name="connsiteX89-18199" fmla="*/ 384 w 384"/>
                <a:gd name="connsiteY89-18200" fmla="*/ 738 h 759"/>
                <a:gd name="connsiteX90-18201" fmla="*/ 384 w 384"/>
                <a:gd name="connsiteY90-18202" fmla="*/ 743 h 759"/>
                <a:gd name="connsiteX91-18203" fmla="*/ 384 w 384"/>
                <a:gd name="connsiteY91-18204" fmla="*/ 748 h 759"/>
                <a:gd name="connsiteX92-18205" fmla="*/ 379 w 384"/>
                <a:gd name="connsiteY92-18206" fmla="*/ 753 h 759"/>
                <a:gd name="connsiteX93-18207" fmla="*/ 374 w 384"/>
                <a:gd name="connsiteY93-18208" fmla="*/ 759 h 759"/>
                <a:gd name="connsiteX94-18209" fmla="*/ 363 w 384"/>
                <a:gd name="connsiteY94-18210" fmla="*/ 759 h 759"/>
                <a:gd name="connsiteX95-18211" fmla="*/ 353 w 384"/>
                <a:gd name="connsiteY95-18212" fmla="*/ 759 h 759"/>
                <a:gd name="connsiteX96-18213" fmla="*/ 337 w 384"/>
                <a:gd name="connsiteY96-18214" fmla="*/ 759 h 759"/>
                <a:gd name="connsiteX97-18215" fmla="*/ 321 w 384"/>
                <a:gd name="connsiteY97-18216" fmla="*/ 753 h 759"/>
                <a:gd name="connsiteX98-18217" fmla="*/ 300 w 384"/>
                <a:gd name="connsiteY98-18218" fmla="*/ 753 h 759"/>
                <a:gd name="connsiteX99-18219" fmla="*/ 279 w 384"/>
                <a:gd name="connsiteY99-18220" fmla="*/ 748 h 759"/>
                <a:gd name="connsiteX100-18221" fmla="*/ 258 w 384"/>
                <a:gd name="connsiteY100-18222" fmla="*/ 743 h 759"/>
                <a:gd name="connsiteX101-18223" fmla="*/ 248 w 384"/>
                <a:gd name="connsiteY101-18224" fmla="*/ 738 h 759"/>
                <a:gd name="connsiteX102-18225" fmla="*/ 237 w 384"/>
                <a:gd name="connsiteY102-18226" fmla="*/ 732 h 759"/>
                <a:gd name="connsiteX103-18227" fmla="*/ 221 w 384"/>
                <a:gd name="connsiteY103-18228" fmla="*/ 727 h 759"/>
                <a:gd name="connsiteX104-18229" fmla="*/ 211 w 384"/>
                <a:gd name="connsiteY104-18230" fmla="*/ 722 h 759"/>
                <a:gd name="connsiteX105-18231" fmla="*/ 195 w 384"/>
                <a:gd name="connsiteY105-18232" fmla="*/ 717 h 759"/>
                <a:gd name="connsiteX106-18233" fmla="*/ 179 w 384"/>
                <a:gd name="connsiteY106-18234" fmla="*/ 706 h 759"/>
                <a:gd name="connsiteX107-18235" fmla="*/ 169 w 384"/>
                <a:gd name="connsiteY107-18236" fmla="*/ 696 h 759"/>
                <a:gd name="connsiteX108-18237" fmla="*/ 153 w 384"/>
                <a:gd name="connsiteY108-18238" fmla="*/ 685 h 759"/>
                <a:gd name="connsiteX109-18239" fmla="*/ 121 w 384"/>
                <a:gd name="connsiteY109-18240" fmla="*/ 659 h 759"/>
                <a:gd name="connsiteX110-18241" fmla="*/ 95 w 384"/>
                <a:gd name="connsiteY110-18242" fmla="*/ 632 h 759"/>
                <a:gd name="connsiteX111-18243" fmla="*/ 84 w 384"/>
                <a:gd name="connsiteY111-18244" fmla="*/ 622 h 759"/>
                <a:gd name="connsiteX112-18245" fmla="*/ 74 w 384"/>
                <a:gd name="connsiteY112-18246" fmla="*/ 606 h 759"/>
                <a:gd name="connsiteX113-18247" fmla="*/ 63 w 384"/>
                <a:gd name="connsiteY113-18248" fmla="*/ 590 h 759"/>
                <a:gd name="connsiteX114-18249" fmla="*/ 53 w 384"/>
                <a:gd name="connsiteY114-18250" fmla="*/ 574 h 759"/>
                <a:gd name="connsiteX115-18251" fmla="*/ 47 w 384"/>
                <a:gd name="connsiteY115-18252" fmla="*/ 559 h 759"/>
                <a:gd name="connsiteX116-18253" fmla="*/ 37 w 384"/>
                <a:gd name="connsiteY116-18254" fmla="*/ 543 h 759"/>
                <a:gd name="connsiteX117-18255" fmla="*/ 32 w 384"/>
                <a:gd name="connsiteY117-18256" fmla="*/ 527 h 759"/>
                <a:gd name="connsiteX118-18257" fmla="*/ 21 w 384"/>
                <a:gd name="connsiteY118-18258" fmla="*/ 511 h 759"/>
                <a:gd name="connsiteX119-18259" fmla="*/ 16 w 384"/>
                <a:gd name="connsiteY119-18260" fmla="*/ 501 h 759"/>
                <a:gd name="connsiteX120-18261" fmla="*/ 16 w 384"/>
                <a:gd name="connsiteY120-18262" fmla="*/ 485 h 759"/>
                <a:gd name="connsiteX121-18263" fmla="*/ 11 w 384"/>
                <a:gd name="connsiteY121-18264" fmla="*/ 469 h 759"/>
                <a:gd name="connsiteX122-18265" fmla="*/ 11 w 384"/>
                <a:gd name="connsiteY122-18266" fmla="*/ 453 h 759"/>
                <a:gd name="connsiteX123-18267" fmla="*/ 5 w 384"/>
                <a:gd name="connsiteY123-18268" fmla="*/ 422 h 759"/>
                <a:gd name="connsiteX124-18269" fmla="*/ 0 w 384"/>
                <a:gd name="connsiteY124-18270" fmla="*/ 385 h 759"/>
                <a:gd name="connsiteX125-18271" fmla="*/ 0 w 384"/>
                <a:gd name="connsiteY125-18272" fmla="*/ 353 h 759"/>
                <a:gd name="connsiteX126-18273" fmla="*/ 0 w 384"/>
                <a:gd name="connsiteY126-18274" fmla="*/ 316 h 759"/>
                <a:gd name="connsiteX127-18275" fmla="*/ 0 w 384"/>
                <a:gd name="connsiteY127-18276" fmla="*/ 279 h 759"/>
                <a:gd name="connsiteX128-18277" fmla="*/ 0 w 384"/>
                <a:gd name="connsiteY128-18278" fmla="*/ 243 h 759"/>
                <a:gd name="connsiteX129-18279" fmla="*/ 5 w 384"/>
                <a:gd name="connsiteY129-18280" fmla="*/ 200 h 759"/>
                <a:gd name="connsiteX130-18281" fmla="*/ 11 w 384"/>
                <a:gd name="connsiteY130-18282" fmla="*/ 158 h 759"/>
                <a:gd name="connsiteX131-18283" fmla="*/ 11 w 384"/>
                <a:gd name="connsiteY131-18284" fmla="*/ 142 h 759"/>
                <a:gd name="connsiteX132-18285" fmla="*/ 11 w 384"/>
                <a:gd name="connsiteY132-18286" fmla="*/ 127 h 759"/>
                <a:gd name="connsiteX133-18287" fmla="*/ 11 w 384"/>
                <a:gd name="connsiteY133-18288" fmla="*/ 111 h 759"/>
                <a:gd name="connsiteX134-18289" fmla="*/ 16 w 384"/>
                <a:gd name="connsiteY134-18290" fmla="*/ 100 h 759"/>
                <a:gd name="connsiteX135-18291" fmla="*/ 16 w 384"/>
                <a:gd name="connsiteY135-18292" fmla="*/ 90 h 759"/>
                <a:gd name="connsiteX136-18293" fmla="*/ 16 w 384"/>
                <a:gd name="connsiteY136-18294" fmla="*/ 85 h 759"/>
                <a:gd name="connsiteX137-18295" fmla="*/ 16 w 384"/>
                <a:gd name="connsiteY137-18296" fmla="*/ 79 h 759"/>
                <a:gd name="connsiteX138-18297" fmla="*/ 11 w 384"/>
                <a:gd name="connsiteY138-18298" fmla="*/ 74 h 759"/>
                <a:gd name="connsiteX139-18299" fmla="*/ 11 w 384"/>
                <a:gd name="connsiteY139-18300" fmla="*/ 74 h 759"/>
                <a:gd name="connsiteX140-18301" fmla="*/ 5 w 384"/>
                <a:gd name="connsiteY140-18302" fmla="*/ 74 h 759"/>
                <a:gd name="connsiteX141-18303" fmla="*/ 26 w 384"/>
                <a:gd name="connsiteY141-18304" fmla="*/ 6 h 759"/>
                <a:gd name="connsiteX142-18305" fmla="*/ 32 w 384"/>
                <a:gd name="connsiteY142-18306" fmla="*/ 0 h 759"/>
                <a:gd name="connsiteX0-18307" fmla="*/ 42 w 384"/>
                <a:gd name="connsiteY0-18308" fmla="*/ 0 h 759"/>
                <a:gd name="connsiteX1-18309" fmla="*/ 63 w 384"/>
                <a:gd name="connsiteY1-18310" fmla="*/ 6 h 759"/>
                <a:gd name="connsiteX2-18311" fmla="*/ 74 w 384"/>
                <a:gd name="connsiteY2-18312" fmla="*/ 11 h 759"/>
                <a:gd name="connsiteX3-18313" fmla="*/ 90 w 384"/>
                <a:gd name="connsiteY3-18314" fmla="*/ 21 h 759"/>
                <a:gd name="connsiteX4-18315" fmla="*/ 100 w 384"/>
                <a:gd name="connsiteY4-18316" fmla="*/ 32 h 759"/>
                <a:gd name="connsiteX5-18317" fmla="*/ 111 w 384"/>
                <a:gd name="connsiteY5-18318" fmla="*/ 37 h 759"/>
                <a:gd name="connsiteX6-18319" fmla="*/ 111 w 384"/>
                <a:gd name="connsiteY6-18320" fmla="*/ 42 h 759"/>
                <a:gd name="connsiteX7-18321" fmla="*/ 116 w 384"/>
                <a:gd name="connsiteY7-18322" fmla="*/ 42 h 759"/>
                <a:gd name="connsiteX8-18323" fmla="*/ 116 w 384"/>
                <a:gd name="connsiteY8-18324" fmla="*/ 48 h 759"/>
                <a:gd name="connsiteX9-18325" fmla="*/ 116 w 384"/>
                <a:gd name="connsiteY9-18326" fmla="*/ 48 h 759"/>
                <a:gd name="connsiteX10-18327" fmla="*/ 116 w 384"/>
                <a:gd name="connsiteY10-18328" fmla="*/ 53 h 759"/>
                <a:gd name="connsiteX11-18329" fmla="*/ 111 w 384"/>
                <a:gd name="connsiteY11-18330" fmla="*/ 58 h 759"/>
                <a:gd name="connsiteX12-18331" fmla="*/ 105 w 384"/>
                <a:gd name="connsiteY12-18332" fmla="*/ 63 h 759"/>
                <a:gd name="connsiteX13-18333" fmla="*/ 95 w 384"/>
                <a:gd name="connsiteY13-18334" fmla="*/ 69 h 759"/>
                <a:gd name="connsiteX14-18335" fmla="*/ 90 w 384"/>
                <a:gd name="connsiteY14-18336" fmla="*/ 74 h 759"/>
                <a:gd name="connsiteX15-18337" fmla="*/ 84 w 384"/>
                <a:gd name="connsiteY15-18338" fmla="*/ 79 h 759"/>
                <a:gd name="connsiteX16-18339" fmla="*/ 84 w 384"/>
                <a:gd name="connsiteY16-18340" fmla="*/ 90 h 759"/>
                <a:gd name="connsiteX17-18341" fmla="*/ 79 w 384"/>
                <a:gd name="connsiteY17-18342" fmla="*/ 100 h 759"/>
                <a:gd name="connsiteX18-18343" fmla="*/ 74 w 384"/>
                <a:gd name="connsiteY18-18344" fmla="*/ 116 h 759"/>
                <a:gd name="connsiteX19-18345" fmla="*/ 68 w 384"/>
                <a:gd name="connsiteY19-18346" fmla="*/ 137 h 759"/>
                <a:gd name="connsiteX20-18347" fmla="*/ 63 w 384"/>
                <a:gd name="connsiteY20-18348" fmla="*/ 158 h 759"/>
                <a:gd name="connsiteX21-18349" fmla="*/ 63 w 384"/>
                <a:gd name="connsiteY21-18350" fmla="*/ 179 h 759"/>
                <a:gd name="connsiteX22-18351" fmla="*/ 58 w 384"/>
                <a:gd name="connsiteY22-18352" fmla="*/ 206 h 759"/>
                <a:gd name="connsiteX23-18353" fmla="*/ 53 w 384"/>
                <a:gd name="connsiteY23-18354" fmla="*/ 227 h 759"/>
                <a:gd name="connsiteX24-18355" fmla="*/ 53 w 384"/>
                <a:gd name="connsiteY24-18356" fmla="*/ 248 h 759"/>
                <a:gd name="connsiteX25-18357" fmla="*/ 47 w 384"/>
                <a:gd name="connsiteY25-18358" fmla="*/ 264 h 759"/>
                <a:gd name="connsiteX26-18359" fmla="*/ 47 w 384"/>
                <a:gd name="connsiteY26-18360" fmla="*/ 285 h 759"/>
                <a:gd name="connsiteX27-18361" fmla="*/ 42 w 384"/>
                <a:gd name="connsiteY27-18362" fmla="*/ 300 h 759"/>
                <a:gd name="connsiteX28-18363" fmla="*/ 42 w 384"/>
                <a:gd name="connsiteY28-18364" fmla="*/ 311 h 759"/>
                <a:gd name="connsiteX29-18365" fmla="*/ 42 w 384"/>
                <a:gd name="connsiteY29-18366" fmla="*/ 322 h 759"/>
                <a:gd name="connsiteX30-18367" fmla="*/ 42 w 384"/>
                <a:gd name="connsiteY30-18368" fmla="*/ 343 h 759"/>
                <a:gd name="connsiteX31-18369" fmla="*/ 47 w 384"/>
                <a:gd name="connsiteY31-18370" fmla="*/ 369 h 759"/>
                <a:gd name="connsiteX32-18371" fmla="*/ 53 w 384"/>
                <a:gd name="connsiteY32-18372" fmla="*/ 411 h 759"/>
                <a:gd name="connsiteX33-18373" fmla="*/ 53 w 384"/>
                <a:gd name="connsiteY33-18374" fmla="*/ 437 h 759"/>
                <a:gd name="connsiteX34-18375" fmla="*/ 58 w 384"/>
                <a:gd name="connsiteY34-18376" fmla="*/ 464 h 759"/>
                <a:gd name="connsiteX35-18377" fmla="*/ 68 w 384"/>
                <a:gd name="connsiteY35-18378" fmla="*/ 490 h 759"/>
                <a:gd name="connsiteX36-18379" fmla="*/ 74 w 384"/>
                <a:gd name="connsiteY36-18380" fmla="*/ 506 h 759"/>
                <a:gd name="connsiteX37-18381" fmla="*/ 79 w 384"/>
                <a:gd name="connsiteY37-18382" fmla="*/ 516 h 759"/>
                <a:gd name="connsiteX38-18383" fmla="*/ 95 w 384"/>
                <a:gd name="connsiteY38-18384" fmla="*/ 543 h 759"/>
                <a:gd name="connsiteX39-18385" fmla="*/ 111 w 384"/>
                <a:gd name="connsiteY39-18386" fmla="*/ 564 h 759"/>
                <a:gd name="connsiteX40-18387" fmla="*/ 126 w 384"/>
                <a:gd name="connsiteY40-18388" fmla="*/ 585 h 759"/>
                <a:gd name="connsiteX41-18389" fmla="*/ 137 w 384"/>
                <a:gd name="connsiteY41-18390" fmla="*/ 595 h 759"/>
                <a:gd name="connsiteX42-18391" fmla="*/ 147 w 384"/>
                <a:gd name="connsiteY42-18392" fmla="*/ 601 h 759"/>
                <a:gd name="connsiteX43-18393" fmla="*/ 169 w 384"/>
                <a:gd name="connsiteY43-18394" fmla="*/ 622 h 759"/>
                <a:gd name="connsiteX44-18395" fmla="*/ 190 w 384"/>
                <a:gd name="connsiteY44-18396" fmla="*/ 632 h 759"/>
                <a:gd name="connsiteX45-18397" fmla="*/ 211 w 384"/>
                <a:gd name="connsiteY45-18398" fmla="*/ 648 h 759"/>
                <a:gd name="connsiteX46-18399" fmla="*/ 237 w 384"/>
                <a:gd name="connsiteY46-18400" fmla="*/ 659 h 759"/>
                <a:gd name="connsiteX47-18401" fmla="*/ 248 w 384"/>
                <a:gd name="connsiteY47-18402" fmla="*/ 664 h 759"/>
                <a:gd name="connsiteX48-18403" fmla="*/ 258 w 384"/>
                <a:gd name="connsiteY48-18404" fmla="*/ 669 h 759"/>
                <a:gd name="connsiteX49-18405" fmla="*/ 269 w 384"/>
                <a:gd name="connsiteY49-18406" fmla="*/ 669 h 759"/>
                <a:gd name="connsiteX50-18407" fmla="*/ 279 w 384"/>
                <a:gd name="connsiteY50-18408" fmla="*/ 674 h 759"/>
                <a:gd name="connsiteX51-18409" fmla="*/ 284 w 384"/>
                <a:gd name="connsiteY51-18410" fmla="*/ 674 h 759"/>
                <a:gd name="connsiteX52-18411" fmla="*/ 290 w 384"/>
                <a:gd name="connsiteY52-18412" fmla="*/ 674 h 759"/>
                <a:gd name="connsiteX53-18413" fmla="*/ 300 w 384"/>
                <a:gd name="connsiteY53-18414" fmla="*/ 674 h 759"/>
                <a:gd name="connsiteX54-18415" fmla="*/ 305 w 384"/>
                <a:gd name="connsiteY54-18416" fmla="*/ 669 h 759"/>
                <a:gd name="connsiteX55-18417" fmla="*/ 305 w 384"/>
                <a:gd name="connsiteY55-18418" fmla="*/ 664 h 759"/>
                <a:gd name="connsiteX56-18419" fmla="*/ 311 w 384"/>
                <a:gd name="connsiteY56-18420" fmla="*/ 659 h 759"/>
                <a:gd name="connsiteX57-18421" fmla="*/ 316 w 384"/>
                <a:gd name="connsiteY57-18422" fmla="*/ 653 h 759"/>
                <a:gd name="connsiteX58-18423" fmla="*/ 316 w 384"/>
                <a:gd name="connsiteY58-18424" fmla="*/ 643 h 759"/>
                <a:gd name="connsiteX59-18425" fmla="*/ 321 w 384"/>
                <a:gd name="connsiteY59-18426" fmla="*/ 627 h 759"/>
                <a:gd name="connsiteX60-18427" fmla="*/ 327 w 384"/>
                <a:gd name="connsiteY60-18428" fmla="*/ 611 h 759"/>
                <a:gd name="connsiteX61-18429" fmla="*/ 332 w 384"/>
                <a:gd name="connsiteY61-18430" fmla="*/ 595 h 759"/>
                <a:gd name="connsiteX62-18431" fmla="*/ 332 w 384"/>
                <a:gd name="connsiteY62-18432" fmla="*/ 580 h 759"/>
                <a:gd name="connsiteX63-18433" fmla="*/ 337 w 384"/>
                <a:gd name="connsiteY63-18434" fmla="*/ 564 h 759"/>
                <a:gd name="connsiteX64-18435" fmla="*/ 342 w 384"/>
                <a:gd name="connsiteY64-18436" fmla="*/ 553 h 759"/>
                <a:gd name="connsiteX65-18437" fmla="*/ 348 w 384"/>
                <a:gd name="connsiteY65-18438" fmla="*/ 543 h 759"/>
                <a:gd name="connsiteX66-18439" fmla="*/ 348 w 384"/>
                <a:gd name="connsiteY66-18440" fmla="*/ 538 h 759"/>
                <a:gd name="connsiteX67-18441" fmla="*/ 353 w 384"/>
                <a:gd name="connsiteY67-18442" fmla="*/ 527 h 759"/>
                <a:gd name="connsiteX68-18443" fmla="*/ 353 w 384"/>
                <a:gd name="connsiteY68-18444" fmla="*/ 527 h 759"/>
                <a:gd name="connsiteX69-18445" fmla="*/ 358 w 384"/>
                <a:gd name="connsiteY69-18446" fmla="*/ 527 h 759"/>
                <a:gd name="connsiteX70-18447" fmla="*/ 358 w 384"/>
                <a:gd name="connsiteY70-18448" fmla="*/ 527 h 759"/>
                <a:gd name="connsiteX71-18449" fmla="*/ 358 w 384"/>
                <a:gd name="connsiteY71-18450" fmla="*/ 532 h 759"/>
                <a:gd name="connsiteX72-18451" fmla="*/ 358 w 384"/>
                <a:gd name="connsiteY72-18452" fmla="*/ 538 h 759"/>
                <a:gd name="connsiteX73-18453" fmla="*/ 363 w 384"/>
                <a:gd name="connsiteY73-18454" fmla="*/ 543 h 759"/>
                <a:gd name="connsiteX74-18455" fmla="*/ 363 w 384"/>
                <a:gd name="connsiteY74-18456" fmla="*/ 559 h 759"/>
                <a:gd name="connsiteX75-18457" fmla="*/ 363 w 384"/>
                <a:gd name="connsiteY75-18458" fmla="*/ 569 h 759"/>
                <a:gd name="connsiteX76-18459" fmla="*/ 363 w 384"/>
                <a:gd name="connsiteY76-18460" fmla="*/ 585 h 759"/>
                <a:gd name="connsiteX77-18461" fmla="*/ 363 w 384"/>
                <a:gd name="connsiteY77-18462" fmla="*/ 601 h 759"/>
                <a:gd name="connsiteX78-18463" fmla="*/ 363 w 384"/>
                <a:gd name="connsiteY78-18464" fmla="*/ 622 h 759"/>
                <a:gd name="connsiteX79-18465" fmla="*/ 363 w 384"/>
                <a:gd name="connsiteY79-18466" fmla="*/ 638 h 759"/>
                <a:gd name="connsiteX80-18467" fmla="*/ 363 w 384"/>
                <a:gd name="connsiteY80-18468" fmla="*/ 653 h 759"/>
                <a:gd name="connsiteX81-18469" fmla="*/ 369 w 384"/>
                <a:gd name="connsiteY81-18470" fmla="*/ 669 h 759"/>
                <a:gd name="connsiteX82-18471" fmla="*/ 369 w 384"/>
                <a:gd name="connsiteY82-18472" fmla="*/ 685 h 759"/>
                <a:gd name="connsiteX83-18473" fmla="*/ 374 w 384"/>
                <a:gd name="connsiteY83-18474" fmla="*/ 696 h 759"/>
                <a:gd name="connsiteX84-18475" fmla="*/ 374 w 384"/>
                <a:gd name="connsiteY84-18476" fmla="*/ 706 h 759"/>
                <a:gd name="connsiteX85-18477" fmla="*/ 379 w 384"/>
                <a:gd name="connsiteY85-18478" fmla="*/ 717 h 759"/>
                <a:gd name="connsiteX86-18479" fmla="*/ 379 w 384"/>
                <a:gd name="connsiteY86-18480" fmla="*/ 722 h 759"/>
                <a:gd name="connsiteX87-18481" fmla="*/ 384 w 384"/>
                <a:gd name="connsiteY87-18482" fmla="*/ 732 h 759"/>
                <a:gd name="connsiteX88-18483" fmla="*/ 384 w 384"/>
                <a:gd name="connsiteY88-18484" fmla="*/ 738 h 759"/>
                <a:gd name="connsiteX89-18485" fmla="*/ 384 w 384"/>
                <a:gd name="connsiteY89-18486" fmla="*/ 743 h 759"/>
                <a:gd name="connsiteX90-18487" fmla="*/ 384 w 384"/>
                <a:gd name="connsiteY90-18488" fmla="*/ 748 h 759"/>
                <a:gd name="connsiteX91-18489" fmla="*/ 379 w 384"/>
                <a:gd name="connsiteY91-18490" fmla="*/ 753 h 759"/>
                <a:gd name="connsiteX92-18491" fmla="*/ 374 w 384"/>
                <a:gd name="connsiteY92-18492" fmla="*/ 759 h 759"/>
                <a:gd name="connsiteX93-18493" fmla="*/ 363 w 384"/>
                <a:gd name="connsiteY93-18494" fmla="*/ 759 h 759"/>
                <a:gd name="connsiteX94-18495" fmla="*/ 353 w 384"/>
                <a:gd name="connsiteY94-18496" fmla="*/ 759 h 759"/>
                <a:gd name="connsiteX95-18497" fmla="*/ 337 w 384"/>
                <a:gd name="connsiteY95-18498" fmla="*/ 759 h 759"/>
                <a:gd name="connsiteX96-18499" fmla="*/ 321 w 384"/>
                <a:gd name="connsiteY96-18500" fmla="*/ 753 h 759"/>
                <a:gd name="connsiteX97-18501" fmla="*/ 300 w 384"/>
                <a:gd name="connsiteY97-18502" fmla="*/ 753 h 759"/>
                <a:gd name="connsiteX98-18503" fmla="*/ 279 w 384"/>
                <a:gd name="connsiteY98-18504" fmla="*/ 748 h 759"/>
                <a:gd name="connsiteX99-18505" fmla="*/ 258 w 384"/>
                <a:gd name="connsiteY99-18506" fmla="*/ 743 h 759"/>
                <a:gd name="connsiteX100-18507" fmla="*/ 248 w 384"/>
                <a:gd name="connsiteY100-18508" fmla="*/ 738 h 759"/>
                <a:gd name="connsiteX101-18509" fmla="*/ 237 w 384"/>
                <a:gd name="connsiteY101-18510" fmla="*/ 732 h 759"/>
                <a:gd name="connsiteX102-18511" fmla="*/ 221 w 384"/>
                <a:gd name="connsiteY102-18512" fmla="*/ 727 h 759"/>
                <a:gd name="connsiteX103-18513" fmla="*/ 211 w 384"/>
                <a:gd name="connsiteY103-18514" fmla="*/ 722 h 759"/>
                <a:gd name="connsiteX104-18515" fmla="*/ 195 w 384"/>
                <a:gd name="connsiteY104-18516" fmla="*/ 717 h 759"/>
                <a:gd name="connsiteX105-18517" fmla="*/ 179 w 384"/>
                <a:gd name="connsiteY105-18518" fmla="*/ 706 h 759"/>
                <a:gd name="connsiteX106-18519" fmla="*/ 169 w 384"/>
                <a:gd name="connsiteY106-18520" fmla="*/ 696 h 759"/>
                <a:gd name="connsiteX107-18521" fmla="*/ 153 w 384"/>
                <a:gd name="connsiteY107-18522" fmla="*/ 685 h 759"/>
                <a:gd name="connsiteX108-18523" fmla="*/ 121 w 384"/>
                <a:gd name="connsiteY108-18524" fmla="*/ 659 h 759"/>
                <a:gd name="connsiteX109-18525" fmla="*/ 95 w 384"/>
                <a:gd name="connsiteY109-18526" fmla="*/ 632 h 759"/>
                <a:gd name="connsiteX110-18527" fmla="*/ 84 w 384"/>
                <a:gd name="connsiteY110-18528" fmla="*/ 622 h 759"/>
                <a:gd name="connsiteX111-18529" fmla="*/ 74 w 384"/>
                <a:gd name="connsiteY111-18530" fmla="*/ 606 h 759"/>
                <a:gd name="connsiteX112-18531" fmla="*/ 63 w 384"/>
                <a:gd name="connsiteY112-18532" fmla="*/ 590 h 759"/>
                <a:gd name="connsiteX113-18533" fmla="*/ 53 w 384"/>
                <a:gd name="connsiteY113-18534" fmla="*/ 574 h 759"/>
                <a:gd name="connsiteX114-18535" fmla="*/ 47 w 384"/>
                <a:gd name="connsiteY114-18536" fmla="*/ 559 h 759"/>
                <a:gd name="connsiteX115-18537" fmla="*/ 37 w 384"/>
                <a:gd name="connsiteY115-18538" fmla="*/ 543 h 759"/>
                <a:gd name="connsiteX116-18539" fmla="*/ 32 w 384"/>
                <a:gd name="connsiteY116-18540" fmla="*/ 527 h 759"/>
                <a:gd name="connsiteX117-18541" fmla="*/ 21 w 384"/>
                <a:gd name="connsiteY117-18542" fmla="*/ 511 h 759"/>
                <a:gd name="connsiteX118-18543" fmla="*/ 16 w 384"/>
                <a:gd name="connsiteY118-18544" fmla="*/ 501 h 759"/>
                <a:gd name="connsiteX119-18545" fmla="*/ 16 w 384"/>
                <a:gd name="connsiteY119-18546" fmla="*/ 485 h 759"/>
                <a:gd name="connsiteX120-18547" fmla="*/ 11 w 384"/>
                <a:gd name="connsiteY120-18548" fmla="*/ 469 h 759"/>
                <a:gd name="connsiteX121-18549" fmla="*/ 11 w 384"/>
                <a:gd name="connsiteY121-18550" fmla="*/ 453 h 759"/>
                <a:gd name="connsiteX122-18551" fmla="*/ 5 w 384"/>
                <a:gd name="connsiteY122-18552" fmla="*/ 422 h 759"/>
                <a:gd name="connsiteX123-18553" fmla="*/ 0 w 384"/>
                <a:gd name="connsiteY123-18554" fmla="*/ 385 h 759"/>
                <a:gd name="connsiteX124-18555" fmla="*/ 0 w 384"/>
                <a:gd name="connsiteY124-18556" fmla="*/ 353 h 759"/>
                <a:gd name="connsiteX125-18557" fmla="*/ 0 w 384"/>
                <a:gd name="connsiteY125-18558" fmla="*/ 316 h 759"/>
                <a:gd name="connsiteX126-18559" fmla="*/ 0 w 384"/>
                <a:gd name="connsiteY126-18560" fmla="*/ 279 h 759"/>
                <a:gd name="connsiteX127-18561" fmla="*/ 0 w 384"/>
                <a:gd name="connsiteY127-18562" fmla="*/ 243 h 759"/>
                <a:gd name="connsiteX128-18563" fmla="*/ 5 w 384"/>
                <a:gd name="connsiteY128-18564" fmla="*/ 200 h 759"/>
                <a:gd name="connsiteX129-18565" fmla="*/ 11 w 384"/>
                <a:gd name="connsiteY129-18566" fmla="*/ 158 h 759"/>
                <a:gd name="connsiteX130-18567" fmla="*/ 11 w 384"/>
                <a:gd name="connsiteY130-18568" fmla="*/ 142 h 759"/>
                <a:gd name="connsiteX131-18569" fmla="*/ 11 w 384"/>
                <a:gd name="connsiteY131-18570" fmla="*/ 127 h 759"/>
                <a:gd name="connsiteX132-18571" fmla="*/ 11 w 384"/>
                <a:gd name="connsiteY132-18572" fmla="*/ 111 h 759"/>
                <a:gd name="connsiteX133-18573" fmla="*/ 16 w 384"/>
                <a:gd name="connsiteY133-18574" fmla="*/ 100 h 759"/>
                <a:gd name="connsiteX134-18575" fmla="*/ 16 w 384"/>
                <a:gd name="connsiteY134-18576" fmla="*/ 90 h 759"/>
                <a:gd name="connsiteX135-18577" fmla="*/ 16 w 384"/>
                <a:gd name="connsiteY135-18578" fmla="*/ 85 h 759"/>
                <a:gd name="connsiteX136-18579" fmla="*/ 16 w 384"/>
                <a:gd name="connsiteY136-18580" fmla="*/ 79 h 759"/>
                <a:gd name="connsiteX137-18581" fmla="*/ 11 w 384"/>
                <a:gd name="connsiteY137-18582" fmla="*/ 74 h 759"/>
                <a:gd name="connsiteX138-18583" fmla="*/ 11 w 384"/>
                <a:gd name="connsiteY138-18584" fmla="*/ 74 h 759"/>
                <a:gd name="connsiteX139-18585" fmla="*/ 5 w 384"/>
                <a:gd name="connsiteY139-18586" fmla="*/ 74 h 759"/>
                <a:gd name="connsiteX140-18587" fmla="*/ 26 w 384"/>
                <a:gd name="connsiteY140-18588" fmla="*/ 6 h 759"/>
                <a:gd name="connsiteX141-18589" fmla="*/ 32 w 384"/>
                <a:gd name="connsiteY141-18590" fmla="*/ 0 h 759"/>
                <a:gd name="connsiteX0-18591" fmla="*/ 42 w 384"/>
                <a:gd name="connsiteY0-18592" fmla="*/ 0 h 759"/>
                <a:gd name="connsiteX1-18593" fmla="*/ 63 w 384"/>
                <a:gd name="connsiteY1-18594" fmla="*/ 6 h 759"/>
                <a:gd name="connsiteX2-18595" fmla="*/ 74 w 384"/>
                <a:gd name="connsiteY2-18596" fmla="*/ 11 h 759"/>
                <a:gd name="connsiteX3-18597" fmla="*/ 90 w 384"/>
                <a:gd name="connsiteY3-18598" fmla="*/ 21 h 759"/>
                <a:gd name="connsiteX4-18599" fmla="*/ 100 w 384"/>
                <a:gd name="connsiteY4-18600" fmla="*/ 32 h 759"/>
                <a:gd name="connsiteX5-18601" fmla="*/ 111 w 384"/>
                <a:gd name="connsiteY5-18602" fmla="*/ 37 h 759"/>
                <a:gd name="connsiteX6-18603" fmla="*/ 111 w 384"/>
                <a:gd name="connsiteY6-18604" fmla="*/ 42 h 759"/>
                <a:gd name="connsiteX7-18605" fmla="*/ 116 w 384"/>
                <a:gd name="connsiteY7-18606" fmla="*/ 42 h 759"/>
                <a:gd name="connsiteX8-18607" fmla="*/ 116 w 384"/>
                <a:gd name="connsiteY8-18608" fmla="*/ 48 h 759"/>
                <a:gd name="connsiteX9-18609" fmla="*/ 116 w 384"/>
                <a:gd name="connsiteY9-18610" fmla="*/ 48 h 759"/>
                <a:gd name="connsiteX10-18611" fmla="*/ 116 w 384"/>
                <a:gd name="connsiteY10-18612" fmla="*/ 53 h 759"/>
                <a:gd name="connsiteX11-18613" fmla="*/ 111 w 384"/>
                <a:gd name="connsiteY11-18614" fmla="*/ 58 h 759"/>
                <a:gd name="connsiteX12-18615" fmla="*/ 105 w 384"/>
                <a:gd name="connsiteY12-18616" fmla="*/ 63 h 759"/>
                <a:gd name="connsiteX13-18617" fmla="*/ 95 w 384"/>
                <a:gd name="connsiteY13-18618" fmla="*/ 69 h 759"/>
                <a:gd name="connsiteX14-18619" fmla="*/ 90 w 384"/>
                <a:gd name="connsiteY14-18620" fmla="*/ 74 h 759"/>
                <a:gd name="connsiteX15-18621" fmla="*/ 84 w 384"/>
                <a:gd name="connsiteY15-18622" fmla="*/ 79 h 759"/>
                <a:gd name="connsiteX16-18623" fmla="*/ 84 w 384"/>
                <a:gd name="connsiteY16-18624" fmla="*/ 90 h 759"/>
                <a:gd name="connsiteX17-18625" fmla="*/ 79 w 384"/>
                <a:gd name="connsiteY17-18626" fmla="*/ 100 h 759"/>
                <a:gd name="connsiteX18-18627" fmla="*/ 74 w 384"/>
                <a:gd name="connsiteY18-18628" fmla="*/ 116 h 759"/>
                <a:gd name="connsiteX19-18629" fmla="*/ 68 w 384"/>
                <a:gd name="connsiteY19-18630" fmla="*/ 137 h 759"/>
                <a:gd name="connsiteX20-18631" fmla="*/ 63 w 384"/>
                <a:gd name="connsiteY20-18632" fmla="*/ 158 h 759"/>
                <a:gd name="connsiteX21-18633" fmla="*/ 63 w 384"/>
                <a:gd name="connsiteY21-18634" fmla="*/ 179 h 759"/>
                <a:gd name="connsiteX22-18635" fmla="*/ 58 w 384"/>
                <a:gd name="connsiteY22-18636" fmla="*/ 206 h 759"/>
                <a:gd name="connsiteX23-18637" fmla="*/ 53 w 384"/>
                <a:gd name="connsiteY23-18638" fmla="*/ 227 h 759"/>
                <a:gd name="connsiteX24-18639" fmla="*/ 53 w 384"/>
                <a:gd name="connsiteY24-18640" fmla="*/ 248 h 759"/>
                <a:gd name="connsiteX25-18641" fmla="*/ 47 w 384"/>
                <a:gd name="connsiteY25-18642" fmla="*/ 264 h 759"/>
                <a:gd name="connsiteX26-18643" fmla="*/ 47 w 384"/>
                <a:gd name="connsiteY26-18644" fmla="*/ 285 h 759"/>
                <a:gd name="connsiteX27-18645" fmla="*/ 42 w 384"/>
                <a:gd name="connsiteY27-18646" fmla="*/ 300 h 759"/>
                <a:gd name="connsiteX28-18647" fmla="*/ 42 w 384"/>
                <a:gd name="connsiteY28-18648" fmla="*/ 311 h 759"/>
                <a:gd name="connsiteX29-18649" fmla="*/ 42 w 384"/>
                <a:gd name="connsiteY29-18650" fmla="*/ 322 h 759"/>
                <a:gd name="connsiteX30-18651" fmla="*/ 42 w 384"/>
                <a:gd name="connsiteY30-18652" fmla="*/ 343 h 759"/>
                <a:gd name="connsiteX31-18653" fmla="*/ 47 w 384"/>
                <a:gd name="connsiteY31-18654" fmla="*/ 369 h 759"/>
                <a:gd name="connsiteX32-18655" fmla="*/ 53 w 384"/>
                <a:gd name="connsiteY32-18656" fmla="*/ 411 h 759"/>
                <a:gd name="connsiteX33-18657" fmla="*/ 53 w 384"/>
                <a:gd name="connsiteY33-18658" fmla="*/ 437 h 759"/>
                <a:gd name="connsiteX34-18659" fmla="*/ 58 w 384"/>
                <a:gd name="connsiteY34-18660" fmla="*/ 464 h 759"/>
                <a:gd name="connsiteX35-18661" fmla="*/ 68 w 384"/>
                <a:gd name="connsiteY35-18662" fmla="*/ 490 h 759"/>
                <a:gd name="connsiteX36-18663" fmla="*/ 74 w 384"/>
                <a:gd name="connsiteY36-18664" fmla="*/ 506 h 759"/>
                <a:gd name="connsiteX37-18665" fmla="*/ 79 w 384"/>
                <a:gd name="connsiteY37-18666" fmla="*/ 516 h 759"/>
                <a:gd name="connsiteX38-18667" fmla="*/ 95 w 384"/>
                <a:gd name="connsiteY38-18668" fmla="*/ 543 h 759"/>
                <a:gd name="connsiteX39-18669" fmla="*/ 111 w 384"/>
                <a:gd name="connsiteY39-18670" fmla="*/ 564 h 759"/>
                <a:gd name="connsiteX40-18671" fmla="*/ 126 w 384"/>
                <a:gd name="connsiteY40-18672" fmla="*/ 585 h 759"/>
                <a:gd name="connsiteX41-18673" fmla="*/ 137 w 384"/>
                <a:gd name="connsiteY41-18674" fmla="*/ 595 h 759"/>
                <a:gd name="connsiteX42-18675" fmla="*/ 147 w 384"/>
                <a:gd name="connsiteY42-18676" fmla="*/ 601 h 759"/>
                <a:gd name="connsiteX43-18677" fmla="*/ 169 w 384"/>
                <a:gd name="connsiteY43-18678" fmla="*/ 622 h 759"/>
                <a:gd name="connsiteX44-18679" fmla="*/ 190 w 384"/>
                <a:gd name="connsiteY44-18680" fmla="*/ 632 h 759"/>
                <a:gd name="connsiteX45-18681" fmla="*/ 211 w 384"/>
                <a:gd name="connsiteY45-18682" fmla="*/ 648 h 759"/>
                <a:gd name="connsiteX46-18683" fmla="*/ 237 w 384"/>
                <a:gd name="connsiteY46-18684" fmla="*/ 659 h 759"/>
                <a:gd name="connsiteX47-18685" fmla="*/ 248 w 384"/>
                <a:gd name="connsiteY47-18686" fmla="*/ 664 h 759"/>
                <a:gd name="connsiteX48-18687" fmla="*/ 258 w 384"/>
                <a:gd name="connsiteY48-18688" fmla="*/ 669 h 759"/>
                <a:gd name="connsiteX49-18689" fmla="*/ 269 w 384"/>
                <a:gd name="connsiteY49-18690" fmla="*/ 669 h 759"/>
                <a:gd name="connsiteX50-18691" fmla="*/ 279 w 384"/>
                <a:gd name="connsiteY50-18692" fmla="*/ 674 h 759"/>
                <a:gd name="connsiteX51-18693" fmla="*/ 284 w 384"/>
                <a:gd name="connsiteY51-18694" fmla="*/ 674 h 759"/>
                <a:gd name="connsiteX52-18695" fmla="*/ 290 w 384"/>
                <a:gd name="connsiteY52-18696" fmla="*/ 674 h 759"/>
                <a:gd name="connsiteX53-18697" fmla="*/ 300 w 384"/>
                <a:gd name="connsiteY53-18698" fmla="*/ 674 h 759"/>
                <a:gd name="connsiteX54-18699" fmla="*/ 305 w 384"/>
                <a:gd name="connsiteY54-18700" fmla="*/ 669 h 759"/>
                <a:gd name="connsiteX55-18701" fmla="*/ 305 w 384"/>
                <a:gd name="connsiteY55-18702" fmla="*/ 664 h 759"/>
                <a:gd name="connsiteX56-18703" fmla="*/ 311 w 384"/>
                <a:gd name="connsiteY56-18704" fmla="*/ 659 h 759"/>
                <a:gd name="connsiteX57-18705" fmla="*/ 316 w 384"/>
                <a:gd name="connsiteY57-18706" fmla="*/ 653 h 759"/>
                <a:gd name="connsiteX58-18707" fmla="*/ 316 w 384"/>
                <a:gd name="connsiteY58-18708" fmla="*/ 643 h 759"/>
                <a:gd name="connsiteX59-18709" fmla="*/ 321 w 384"/>
                <a:gd name="connsiteY59-18710" fmla="*/ 627 h 759"/>
                <a:gd name="connsiteX60-18711" fmla="*/ 327 w 384"/>
                <a:gd name="connsiteY60-18712" fmla="*/ 611 h 759"/>
                <a:gd name="connsiteX61-18713" fmla="*/ 332 w 384"/>
                <a:gd name="connsiteY61-18714" fmla="*/ 595 h 759"/>
                <a:gd name="connsiteX62-18715" fmla="*/ 332 w 384"/>
                <a:gd name="connsiteY62-18716" fmla="*/ 580 h 759"/>
                <a:gd name="connsiteX63-18717" fmla="*/ 337 w 384"/>
                <a:gd name="connsiteY63-18718" fmla="*/ 564 h 759"/>
                <a:gd name="connsiteX64-18719" fmla="*/ 342 w 384"/>
                <a:gd name="connsiteY64-18720" fmla="*/ 553 h 759"/>
                <a:gd name="connsiteX65-18721" fmla="*/ 348 w 384"/>
                <a:gd name="connsiteY65-18722" fmla="*/ 543 h 759"/>
                <a:gd name="connsiteX66-18723" fmla="*/ 348 w 384"/>
                <a:gd name="connsiteY66-18724" fmla="*/ 538 h 759"/>
                <a:gd name="connsiteX67-18725" fmla="*/ 353 w 384"/>
                <a:gd name="connsiteY67-18726" fmla="*/ 527 h 759"/>
                <a:gd name="connsiteX68-18727" fmla="*/ 353 w 384"/>
                <a:gd name="connsiteY68-18728" fmla="*/ 527 h 759"/>
                <a:gd name="connsiteX69-18729" fmla="*/ 358 w 384"/>
                <a:gd name="connsiteY69-18730" fmla="*/ 527 h 759"/>
                <a:gd name="connsiteX70-18731" fmla="*/ 358 w 384"/>
                <a:gd name="connsiteY70-18732" fmla="*/ 527 h 759"/>
                <a:gd name="connsiteX71-18733" fmla="*/ 358 w 384"/>
                <a:gd name="connsiteY71-18734" fmla="*/ 532 h 759"/>
                <a:gd name="connsiteX72-18735" fmla="*/ 358 w 384"/>
                <a:gd name="connsiteY72-18736" fmla="*/ 538 h 759"/>
                <a:gd name="connsiteX73-18737" fmla="*/ 363 w 384"/>
                <a:gd name="connsiteY73-18738" fmla="*/ 543 h 759"/>
                <a:gd name="connsiteX74-18739" fmla="*/ 363 w 384"/>
                <a:gd name="connsiteY74-18740" fmla="*/ 559 h 759"/>
                <a:gd name="connsiteX75-18741" fmla="*/ 363 w 384"/>
                <a:gd name="connsiteY75-18742" fmla="*/ 569 h 759"/>
                <a:gd name="connsiteX76-18743" fmla="*/ 363 w 384"/>
                <a:gd name="connsiteY76-18744" fmla="*/ 585 h 759"/>
                <a:gd name="connsiteX77-18745" fmla="*/ 363 w 384"/>
                <a:gd name="connsiteY77-18746" fmla="*/ 601 h 759"/>
                <a:gd name="connsiteX78-18747" fmla="*/ 363 w 384"/>
                <a:gd name="connsiteY78-18748" fmla="*/ 622 h 759"/>
                <a:gd name="connsiteX79-18749" fmla="*/ 363 w 384"/>
                <a:gd name="connsiteY79-18750" fmla="*/ 638 h 759"/>
                <a:gd name="connsiteX80-18751" fmla="*/ 363 w 384"/>
                <a:gd name="connsiteY80-18752" fmla="*/ 653 h 759"/>
                <a:gd name="connsiteX81-18753" fmla="*/ 369 w 384"/>
                <a:gd name="connsiteY81-18754" fmla="*/ 669 h 759"/>
                <a:gd name="connsiteX82-18755" fmla="*/ 369 w 384"/>
                <a:gd name="connsiteY82-18756" fmla="*/ 685 h 759"/>
                <a:gd name="connsiteX83-18757" fmla="*/ 374 w 384"/>
                <a:gd name="connsiteY83-18758" fmla="*/ 696 h 759"/>
                <a:gd name="connsiteX84-18759" fmla="*/ 374 w 384"/>
                <a:gd name="connsiteY84-18760" fmla="*/ 706 h 759"/>
                <a:gd name="connsiteX85-18761" fmla="*/ 379 w 384"/>
                <a:gd name="connsiteY85-18762" fmla="*/ 717 h 759"/>
                <a:gd name="connsiteX86-18763" fmla="*/ 379 w 384"/>
                <a:gd name="connsiteY86-18764" fmla="*/ 722 h 759"/>
                <a:gd name="connsiteX87-18765" fmla="*/ 384 w 384"/>
                <a:gd name="connsiteY87-18766" fmla="*/ 732 h 759"/>
                <a:gd name="connsiteX88-18767" fmla="*/ 384 w 384"/>
                <a:gd name="connsiteY88-18768" fmla="*/ 738 h 759"/>
                <a:gd name="connsiteX89-18769" fmla="*/ 384 w 384"/>
                <a:gd name="connsiteY89-18770" fmla="*/ 743 h 759"/>
                <a:gd name="connsiteX90-18771" fmla="*/ 384 w 384"/>
                <a:gd name="connsiteY90-18772" fmla="*/ 748 h 759"/>
                <a:gd name="connsiteX91-18773" fmla="*/ 379 w 384"/>
                <a:gd name="connsiteY91-18774" fmla="*/ 753 h 759"/>
                <a:gd name="connsiteX92-18775" fmla="*/ 374 w 384"/>
                <a:gd name="connsiteY92-18776" fmla="*/ 759 h 759"/>
                <a:gd name="connsiteX93-18777" fmla="*/ 363 w 384"/>
                <a:gd name="connsiteY93-18778" fmla="*/ 759 h 759"/>
                <a:gd name="connsiteX94-18779" fmla="*/ 353 w 384"/>
                <a:gd name="connsiteY94-18780" fmla="*/ 759 h 759"/>
                <a:gd name="connsiteX95-18781" fmla="*/ 337 w 384"/>
                <a:gd name="connsiteY95-18782" fmla="*/ 759 h 759"/>
                <a:gd name="connsiteX96-18783" fmla="*/ 321 w 384"/>
                <a:gd name="connsiteY96-18784" fmla="*/ 753 h 759"/>
                <a:gd name="connsiteX97-18785" fmla="*/ 300 w 384"/>
                <a:gd name="connsiteY97-18786" fmla="*/ 753 h 759"/>
                <a:gd name="connsiteX98-18787" fmla="*/ 279 w 384"/>
                <a:gd name="connsiteY98-18788" fmla="*/ 748 h 759"/>
                <a:gd name="connsiteX99-18789" fmla="*/ 258 w 384"/>
                <a:gd name="connsiteY99-18790" fmla="*/ 743 h 759"/>
                <a:gd name="connsiteX100-18791" fmla="*/ 248 w 384"/>
                <a:gd name="connsiteY100-18792" fmla="*/ 738 h 759"/>
                <a:gd name="connsiteX101-18793" fmla="*/ 237 w 384"/>
                <a:gd name="connsiteY101-18794" fmla="*/ 732 h 759"/>
                <a:gd name="connsiteX102-18795" fmla="*/ 221 w 384"/>
                <a:gd name="connsiteY102-18796" fmla="*/ 727 h 759"/>
                <a:gd name="connsiteX103-18797" fmla="*/ 211 w 384"/>
                <a:gd name="connsiteY103-18798" fmla="*/ 722 h 759"/>
                <a:gd name="connsiteX104-18799" fmla="*/ 195 w 384"/>
                <a:gd name="connsiteY104-18800" fmla="*/ 717 h 759"/>
                <a:gd name="connsiteX105-18801" fmla="*/ 179 w 384"/>
                <a:gd name="connsiteY105-18802" fmla="*/ 706 h 759"/>
                <a:gd name="connsiteX106-18803" fmla="*/ 169 w 384"/>
                <a:gd name="connsiteY106-18804" fmla="*/ 696 h 759"/>
                <a:gd name="connsiteX107-18805" fmla="*/ 153 w 384"/>
                <a:gd name="connsiteY107-18806" fmla="*/ 685 h 759"/>
                <a:gd name="connsiteX108-18807" fmla="*/ 121 w 384"/>
                <a:gd name="connsiteY108-18808" fmla="*/ 659 h 759"/>
                <a:gd name="connsiteX109-18809" fmla="*/ 95 w 384"/>
                <a:gd name="connsiteY109-18810" fmla="*/ 632 h 759"/>
                <a:gd name="connsiteX110-18811" fmla="*/ 84 w 384"/>
                <a:gd name="connsiteY110-18812" fmla="*/ 622 h 759"/>
                <a:gd name="connsiteX111-18813" fmla="*/ 74 w 384"/>
                <a:gd name="connsiteY111-18814" fmla="*/ 606 h 759"/>
                <a:gd name="connsiteX112-18815" fmla="*/ 63 w 384"/>
                <a:gd name="connsiteY112-18816" fmla="*/ 590 h 759"/>
                <a:gd name="connsiteX113-18817" fmla="*/ 53 w 384"/>
                <a:gd name="connsiteY113-18818" fmla="*/ 574 h 759"/>
                <a:gd name="connsiteX114-18819" fmla="*/ 47 w 384"/>
                <a:gd name="connsiteY114-18820" fmla="*/ 559 h 759"/>
                <a:gd name="connsiteX115-18821" fmla="*/ 37 w 384"/>
                <a:gd name="connsiteY115-18822" fmla="*/ 543 h 759"/>
                <a:gd name="connsiteX116-18823" fmla="*/ 32 w 384"/>
                <a:gd name="connsiteY116-18824" fmla="*/ 527 h 759"/>
                <a:gd name="connsiteX117-18825" fmla="*/ 21 w 384"/>
                <a:gd name="connsiteY117-18826" fmla="*/ 511 h 759"/>
                <a:gd name="connsiteX118-18827" fmla="*/ 16 w 384"/>
                <a:gd name="connsiteY118-18828" fmla="*/ 501 h 759"/>
                <a:gd name="connsiteX119-18829" fmla="*/ 16 w 384"/>
                <a:gd name="connsiteY119-18830" fmla="*/ 485 h 759"/>
                <a:gd name="connsiteX120-18831" fmla="*/ 11 w 384"/>
                <a:gd name="connsiteY120-18832" fmla="*/ 469 h 759"/>
                <a:gd name="connsiteX121-18833" fmla="*/ 11 w 384"/>
                <a:gd name="connsiteY121-18834" fmla="*/ 453 h 759"/>
                <a:gd name="connsiteX122-18835" fmla="*/ 5 w 384"/>
                <a:gd name="connsiteY122-18836" fmla="*/ 422 h 759"/>
                <a:gd name="connsiteX123-18837" fmla="*/ 0 w 384"/>
                <a:gd name="connsiteY123-18838" fmla="*/ 385 h 759"/>
                <a:gd name="connsiteX124-18839" fmla="*/ 0 w 384"/>
                <a:gd name="connsiteY124-18840" fmla="*/ 353 h 759"/>
                <a:gd name="connsiteX125-18841" fmla="*/ 0 w 384"/>
                <a:gd name="connsiteY125-18842" fmla="*/ 316 h 759"/>
                <a:gd name="connsiteX126-18843" fmla="*/ 0 w 384"/>
                <a:gd name="connsiteY126-18844" fmla="*/ 279 h 759"/>
                <a:gd name="connsiteX127-18845" fmla="*/ 0 w 384"/>
                <a:gd name="connsiteY127-18846" fmla="*/ 243 h 759"/>
                <a:gd name="connsiteX128-18847" fmla="*/ 5 w 384"/>
                <a:gd name="connsiteY128-18848" fmla="*/ 200 h 759"/>
                <a:gd name="connsiteX129-18849" fmla="*/ 11 w 384"/>
                <a:gd name="connsiteY129-18850" fmla="*/ 158 h 759"/>
                <a:gd name="connsiteX130-18851" fmla="*/ 11 w 384"/>
                <a:gd name="connsiteY130-18852" fmla="*/ 142 h 759"/>
                <a:gd name="connsiteX131-18853" fmla="*/ 11 w 384"/>
                <a:gd name="connsiteY131-18854" fmla="*/ 127 h 759"/>
                <a:gd name="connsiteX132-18855" fmla="*/ 11 w 384"/>
                <a:gd name="connsiteY132-18856" fmla="*/ 111 h 759"/>
                <a:gd name="connsiteX133-18857" fmla="*/ 16 w 384"/>
                <a:gd name="connsiteY133-18858" fmla="*/ 100 h 759"/>
                <a:gd name="connsiteX134-18859" fmla="*/ 16 w 384"/>
                <a:gd name="connsiteY134-18860" fmla="*/ 90 h 759"/>
                <a:gd name="connsiteX135-18861" fmla="*/ 16 w 384"/>
                <a:gd name="connsiteY135-18862" fmla="*/ 85 h 759"/>
                <a:gd name="connsiteX136-18863" fmla="*/ 16 w 384"/>
                <a:gd name="connsiteY136-18864" fmla="*/ 79 h 759"/>
                <a:gd name="connsiteX137-18865" fmla="*/ 11 w 384"/>
                <a:gd name="connsiteY137-18866" fmla="*/ 74 h 759"/>
                <a:gd name="connsiteX138-18867" fmla="*/ 11 w 384"/>
                <a:gd name="connsiteY138-18868" fmla="*/ 74 h 759"/>
                <a:gd name="connsiteX139-18869" fmla="*/ 5 w 384"/>
                <a:gd name="connsiteY139-18870" fmla="*/ 74 h 759"/>
                <a:gd name="connsiteX140-18871" fmla="*/ 26 w 384"/>
                <a:gd name="connsiteY140-18872" fmla="*/ 6 h 759"/>
                <a:gd name="connsiteX0-18873" fmla="*/ 42 w 384"/>
                <a:gd name="connsiteY0-18874" fmla="*/ 0 h 759"/>
                <a:gd name="connsiteX1-18875" fmla="*/ 63 w 384"/>
                <a:gd name="connsiteY1-18876" fmla="*/ 6 h 759"/>
                <a:gd name="connsiteX2-18877" fmla="*/ 74 w 384"/>
                <a:gd name="connsiteY2-18878" fmla="*/ 11 h 759"/>
                <a:gd name="connsiteX3-18879" fmla="*/ 90 w 384"/>
                <a:gd name="connsiteY3-18880" fmla="*/ 21 h 759"/>
                <a:gd name="connsiteX4-18881" fmla="*/ 100 w 384"/>
                <a:gd name="connsiteY4-18882" fmla="*/ 32 h 759"/>
                <a:gd name="connsiteX5-18883" fmla="*/ 111 w 384"/>
                <a:gd name="connsiteY5-18884" fmla="*/ 37 h 759"/>
                <a:gd name="connsiteX6-18885" fmla="*/ 111 w 384"/>
                <a:gd name="connsiteY6-18886" fmla="*/ 42 h 759"/>
                <a:gd name="connsiteX7-18887" fmla="*/ 116 w 384"/>
                <a:gd name="connsiteY7-18888" fmla="*/ 42 h 759"/>
                <a:gd name="connsiteX8-18889" fmla="*/ 116 w 384"/>
                <a:gd name="connsiteY8-18890" fmla="*/ 48 h 759"/>
                <a:gd name="connsiteX9-18891" fmla="*/ 116 w 384"/>
                <a:gd name="connsiteY9-18892" fmla="*/ 48 h 759"/>
                <a:gd name="connsiteX10-18893" fmla="*/ 116 w 384"/>
                <a:gd name="connsiteY10-18894" fmla="*/ 53 h 759"/>
                <a:gd name="connsiteX11-18895" fmla="*/ 111 w 384"/>
                <a:gd name="connsiteY11-18896" fmla="*/ 58 h 759"/>
                <a:gd name="connsiteX12-18897" fmla="*/ 105 w 384"/>
                <a:gd name="connsiteY12-18898" fmla="*/ 63 h 759"/>
                <a:gd name="connsiteX13-18899" fmla="*/ 95 w 384"/>
                <a:gd name="connsiteY13-18900" fmla="*/ 69 h 759"/>
                <a:gd name="connsiteX14-18901" fmla="*/ 90 w 384"/>
                <a:gd name="connsiteY14-18902" fmla="*/ 74 h 759"/>
                <a:gd name="connsiteX15-18903" fmla="*/ 84 w 384"/>
                <a:gd name="connsiteY15-18904" fmla="*/ 79 h 759"/>
                <a:gd name="connsiteX16-18905" fmla="*/ 84 w 384"/>
                <a:gd name="connsiteY16-18906" fmla="*/ 90 h 759"/>
                <a:gd name="connsiteX17-18907" fmla="*/ 79 w 384"/>
                <a:gd name="connsiteY17-18908" fmla="*/ 100 h 759"/>
                <a:gd name="connsiteX18-18909" fmla="*/ 74 w 384"/>
                <a:gd name="connsiteY18-18910" fmla="*/ 116 h 759"/>
                <a:gd name="connsiteX19-18911" fmla="*/ 68 w 384"/>
                <a:gd name="connsiteY19-18912" fmla="*/ 137 h 759"/>
                <a:gd name="connsiteX20-18913" fmla="*/ 63 w 384"/>
                <a:gd name="connsiteY20-18914" fmla="*/ 158 h 759"/>
                <a:gd name="connsiteX21-18915" fmla="*/ 63 w 384"/>
                <a:gd name="connsiteY21-18916" fmla="*/ 179 h 759"/>
                <a:gd name="connsiteX22-18917" fmla="*/ 58 w 384"/>
                <a:gd name="connsiteY22-18918" fmla="*/ 206 h 759"/>
                <a:gd name="connsiteX23-18919" fmla="*/ 53 w 384"/>
                <a:gd name="connsiteY23-18920" fmla="*/ 227 h 759"/>
                <a:gd name="connsiteX24-18921" fmla="*/ 53 w 384"/>
                <a:gd name="connsiteY24-18922" fmla="*/ 248 h 759"/>
                <a:gd name="connsiteX25-18923" fmla="*/ 47 w 384"/>
                <a:gd name="connsiteY25-18924" fmla="*/ 264 h 759"/>
                <a:gd name="connsiteX26-18925" fmla="*/ 47 w 384"/>
                <a:gd name="connsiteY26-18926" fmla="*/ 285 h 759"/>
                <a:gd name="connsiteX27-18927" fmla="*/ 42 w 384"/>
                <a:gd name="connsiteY27-18928" fmla="*/ 300 h 759"/>
                <a:gd name="connsiteX28-18929" fmla="*/ 42 w 384"/>
                <a:gd name="connsiteY28-18930" fmla="*/ 311 h 759"/>
                <a:gd name="connsiteX29-18931" fmla="*/ 42 w 384"/>
                <a:gd name="connsiteY29-18932" fmla="*/ 322 h 759"/>
                <a:gd name="connsiteX30-18933" fmla="*/ 42 w 384"/>
                <a:gd name="connsiteY30-18934" fmla="*/ 343 h 759"/>
                <a:gd name="connsiteX31-18935" fmla="*/ 47 w 384"/>
                <a:gd name="connsiteY31-18936" fmla="*/ 369 h 759"/>
                <a:gd name="connsiteX32-18937" fmla="*/ 53 w 384"/>
                <a:gd name="connsiteY32-18938" fmla="*/ 411 h 759"/>
                <a:gd name="connsiteX33-18939" fmla="*/ 53 w 384"/>
                <a:gd name="connsiteY33-18940" fmla="*/ 437 h 759"/>
                <a:gd name="connsiteX34-18941" fmla="*/ 58 w 384"/>
                <a:gd name="connsiteY34-18942" fmla="*/ 464 h 759"/>
                <a:gd name="connsiteX35-18943" fmla="*/ 68 w 384"/>
                <a:gd name="connsiteY35-18944" fmla="*/ 490 h 759"/>
                <a:gd name="connsiteX36-18945" fmla="*/ 74 w 384"/>
                <a:gd name="connsiteY36-18946" fmla="*/ 506 h 759"/>
                <a:gd name="connsiteX37-18947" fmla="*/ 79 w 384"/>
                <a:gd name="connsiteY37-18948" fmla="*/ 516 h 759"/>
                <a:gd name="connsiteX38-18949" fmla="*/ 95 w 384"/>
                <a:gd name="connsiteY38-18950" fmla="*/ 543 h 759"/>
                <a:gd name="connsiteX39-18951" fmla="*/ 111 w 384"/>
                <a:gd name="connsiteY39-18952" fmla="*/ 564 h 759"/>
                <a:gd name="connsiteX40-18953" fmla="*/ 126 w 384"/>
                <a:gd name="connsiteY40-18954" fmla="*/ 585 h 759"/>
                <a:gd name="connsiteX41-18955" fmla="*/ 137 w 384"/>
                <a:gd name="connsiteY41-18956" fmla="*/ 595 h 759"/>
                <a:gd name="connsiteX42-18957" fmla="*/ 147 w 384"/>
                <a:gd name="connsiteY42-18958" fmla="*/ 601 h 759"/>
                <a:gd name="connsiteX43-18959" fmla="*/ 169 w 384"/>
                <a:gd name="connsiteY43-18960" fmla="*/ 622 h 759"/>
                <a:gd name="connsiteX44-18961" fmla="*/ 190 w 384"/>
                <a:gd name="connsiteY44-18962" fmla="*/ 632 h 759"/>
                <a:gd name="connsiteX45-18963" fmla="*/ 211 w 384"/>
                <a:gd name="connsiteY45-18964" fmla="*/ 648 h 759"/>
                <a:gd name="connsiteX46-18965" fmla="*/ 237 w 384"/>
                <a:gd name="connsiteY46-18966" fmla="*/ 659 h 759"/>
                <a:gd name="connsiteX47-18967" fmla="*/ 248 w 384"/>
                <a:gd name="connsiteY47-18968" fmla="*/ 664 h 759"/>
                <a:gd name="connsiteX48-18969" fmla="*/ 258 w 384"/>
                <a:gd name="connsiteY48-18970" fmla="*/ 669 h 759"/>
                <a:gd name="connsiteX49-18971" fmla="*/ 269 w 384"/>
                <a:gd name="connsiteY49-18972" fmla="*/ 669 h 759"/>
                <a:gd name="connsiteX50-18973" fmla="*/ 279 w 384"/>
                <a:gd name="connsiteY50-18974" fmla="*/ 674 h 759"/>
                <a:gd name="connsiteX51-18975" fmla="*/ 284 w 384"/>
                <a:gd name="connsiteY51-18976" fmla="*/ 674 h 759"/>
                <a:gd name="connsiteX52-18977" fmla="*/ 290 w 384"/>
                <a:gd name="connsiteY52-18978" fmla="*/ 674 h 759"/>
                <a:gd name="connsiteX53-18979" fmla="*/ 300 w 384"/>
                <a:gd name="connsiteY53-18980" fmla="*/ 674 h 759"/>
                <a:gd name="connsiteX54-18981" fmla="*/ 305 w 384"/>
                <a:gd name="connsiteY54-18982" fmla="*/ 669 h 759"/>
                <a:gd name="connsiteX55-18983" fmla="*/ 305 w 384"/>
                <a:gd name="connsiteY55-18984" fmla="*/ 664 h 759"/>
                <a:gd name="connsiteX56-18985" fmla="*/ 311 w 384"/>
                <a:gd name="connsiteY56-18986" fmla="*/ 659 h 759"/>
                <a:gd name="connsiteX57-18987" fmla="*/ 316 w 384"/>
                <a:gd name="connsiteY57-18988" fmla="*/ 653 h 759"/>
                <a:gd name="connsiteX58-18989" fmla="*/ 316 w 384"/>
                <a:gd name="connsiteY58-18990" fmla="*/ 643 h 759"/>
                <a:gd name="connsiteX59-18991" fmla="*/ 321 w 384"/>
                <a:gd name="connsiteY59-18992" fmla="*/ 627 h 759"/>
                <a:gd name="connsiteX60-18993" fmla="*/ 327 w 384"/>
                <a:gd name="connsiteY60-18994" fmla="*/ 611 h 759"/>
                <a:gd name="connsiteX61-18995" fmla="*/ 332 w 384"/>
                <a:gd name="connsiteY61-18996" fmla="*/ 595 h 759"/>
                <a:gd name="connsiteX62-18997" fmla="*/ 332 w 384"/>
                <a:gd name="connsiteY62-18998" fmla="*/ 580 h 759"/>
                <a:gd name="connsiteX63-18999" fmla="*/ 337 w 384"/>
                <a:gd name="connsiteY63-19000" fmla="*/ 564 h 759"/>
                <a:gd name="connsiteX64-19001" fmla="*/ 342 w 384"/>
                <a:gd name="connsiteY64-19002" fmla="*/ 553 h 759"/>
                <a:gd name="connsiteX65-19003" fmla="*/ 348 w 384"/>
                <a:gd name="connsiteY65-19004" fmla="*/ 543 h 759"/>
                <a:gd name="connsiteX66-19005" fmla="*/ 348 w 384"/>
                <a:gd name="connsiteY66-19006" fmla="*/ 538 h 759"/>
                <a:gd name="connsiteX67-19007" fmla="*/ 353 w 384"/>
                <a:gd name="connsiteY67-19008" fmla="*/ 527 h 759"/>
                <a:gd name="connsiteX68-19009" fmla="*/ 353 w 384"/>
                <a:gd name="connsiteY68-19010" fmla="*/ 527 h 759"/>
                <a:gd name="connsiteX69-19011" fmla="*/ 358 w 384"/>
                <a:gd name="connsiteY69-19012" fmla="*/ 527 h 759"/>
                <a:gd name="connsiteX70-19013" fmla="*/ 358 w 384"/>
                <a:gd name="connsiteY70-19014" fmla="*/ 527 h 759"/>
                <a:gd name="connsiteX71-19015" fmla="*/ 358 w 384"/>
                <a:gd name="connsiteY71-19016" fmla="*/ 532 h 759"/>
                <a:gd name="connsiteX72-19017" fmla="*/ 358 w 384"/>
                <a:gd name="connsiteY72-19018" fmla="*/ 538 h 759"/>
                <a:gd name="connsiteX73-19019" fmla="*/ 363 w 384"/>
                <a:gd name="connsiteY73-19020" fmla="*/ 543 h 759"/>
                <a:gd name="connsiteX74-19021" fmla="*/ 363 w 384"/>
                <a:gd name="connsiteY74-19022" fmla="*/ 559 h 759"/>
                <a:gd name="connsiteX75-19023" fmla="*/ 363 w 384"/>
                <a:gd name="connsiteY75-19024" fmla="*/ 569 h 759"/>
                <a:gd name="connsiteX76-19025" fmla="*/ 363 w 384"/>
                <a:gd name="connsiteY76-19026" fmla="*/ 585 h 759"/>
                <a:gd name="connsiteX77-19027" fmla="*/ 363 w 384"/>
                <a:gd name="connsiteY77-19028" fmla="*/ 601 h 759"/>
                <a:gd name="connsiteX78-19029" fmla="*/ 363 w 384"/>
                <a:gd name="connsiteY78-19030" fmla="*/ 622 h 759"/>
                <a:gd name="connsiteX79-19031" fmla="*/ 363 w 384"/>
                <a:gd name="connsiteY79-19032" fmla="*/ 638 h 759"/>
                <a:gd name="connsiteX80-19033" fmla="*/ 363 w 384"/>
                <a:gd name="connsiteY80-19034" fmla="*/ 653 h 759"/>
                <a:gd name="connsiteX81-19035" fmla="*/ 369 w 384"/>
                <a:gd name="connsiteY81-19036" fmla="*/ 669 h 759"/>
                <a:gd name="connsiteX82-19037" fmla="*/ 369 w 384"/>
                <a:gd name="connsiteY82-19038" fmla="*/ 685 h 759"/>
                <a:gd name="connsiteX83-19039" fmla="*/ 374 w 384"/>
                <a:gd name="connsiteY83-19040" fmla="*/ 696 h 759"/>
                <a:gd name="connsiteX84-19041" fmla="*/ 374 w 384"/>
                <a:gd name="connsiteY84-19042" fmla="*/ 706 h 759"/>
                <a:gd name="connsiteX85-19043" fmla="*/ 379 w 384"/>
                <a:gd name="connsiteY85-19044" fmla="*/ 717 h 759"/>
                <a:gd name="connsiteX86-19045" fmla="*/ 379 w 384"/>
                <a:gd name="connsiteY86-19046" fmla="*/ 722 h 759"/>
                <a:gd name="connsiteX87-19047" fmla="*/ 384 w 384"/>
                <a:gd name="connsiteY87-19048" fmla="*/ 732 h 759"/>
                <a:gd name="connsiteX88-19049" fmla="*/ 384 w 384"/>
                <a:gd name="connsiteY88-19050" fmla="*/ 738 h 759"/>
                <a:gd name="connsiteX89-19051" fmla="*/ 384 w 384"/>
                <a:gd name="connsiteY89-19052" fmla="*/ 743 h 759"/>
                <a:gd name="connsiteX90-19053" fmla="*/ 384 w 384"/>
                <a:gd name="connsiteY90-19054" fmla="*/ 748 h 759"/>
                <a:gd name="connsiteX91-19055" fmla="*/ 379 w 384"/>
                <a:gd name="connsiteY91-19056" fmla="*/ 753 h 759"/>
                <a:gd name="connsiteX92-19057" fmla="*/ 374 w 384"/>
                <a:gd name="connsiteY92-19058" fmla="*/ 759 h 759"/>
                <a:gd name="connsiteX93-19059" fmla="*/ 363 w 384"/>
                <a:gd name="connsiteY93-19060" fmla="*/ 759 h 759"/>
                <a:gd name="connsiteX94-19061" fmla="*/ 353 w 384"/>
                <a:gd name="connsiteY94-19062" fmla="*/ 759 h 759"/>
                <a:gd name="connsiteX95-19063" fmla="*/ 337 w 384"/>
                <a:gd name="connsiteY95-19064" fmla="*/ 759 h 759"/>
                <a:gd name="connsiteX96-19065" fmla="*/ 321 w 384"/>
                <a:gd name="connsiteY96-19066" fmla="*/ 753 h 759"/>
                <a:gd name="connsiteX97-19067" fmla="*/ 300 w 384"/>
                <a:gd name="connsiteY97-19068" fmla="*/ 753 h 759"/>
                <a:gd name="connsiteX98-19069" fmla="*/ 279 w 384"/>
                <a:gd name="connsiteY98-19070" fmla="*/ 748 h 759"/>
                <a:gd name="connsiteX99-19071" fmla="*/ 258 w 384"/>
                <a:gd name="connsiteY99-19072" fmla="*/ 743 h 759"/>
                <a:gd name="connsiteX100-19073" fmla="*/ 248 w 384"/>
                <a:gd name="connsiteY100-19074" fmla="*/ 738 h 759"/>
                <a:gd name="connsiteX101-19075" fmla="*/ 237 w 384"/>
                <a:gd name="connsiteY101-19076" fmla="*/ 732 h 759"/>
                <a:gd name="connsiteX102-19077" fmla="*/ 221 w 384"/>
                <a:gd name="connsiteY102-19078" fmla="*/ 727 h 759"/>
                <a:gd name="connsiteX103-19079" fmla="*/ 211 w 384"/>
                <a:gd name="connsiteY103-19080" fmla="*/ 722 h 759"/>
                <a:gd name="connsiteX104-19081" fmla="*/ 195 w 384"/>
                <a:gd name="connsiteY104-19082" fmla="*/ 717 h 759"/>
                <a:gd name="connsiteX105-19083" fmla="*/ 179 w 384"/>
                <a:gd name="connsiteY105-19084" fmla="*/ 706 h 759"/>
                <a:gd name="connsiteX106-19085" fmla="*/ 169 w 384"/>
                <a:gd name="connsiteY106-19086" fmla="*/ 696 h 759"/>
                <a:gd name="connsiteX107-19087" fmla="*/ 153 w 384"/>
                <a:gd name="connsiteY107-19088" fmla="*/ 685 h 759"/>
                <a:gd name="connsiteX108-19089" fmla="*/ 121 w 384"/>
                <a:gd name="connsiteY108-19090" fmla="*/ 659 h 759"/>
                <a:gd name="connsiteX109-19091" fmla="*/ 95 w 384"/>
                <a:gd name="connsiteY109-19092" fmla="*/ 632 h 759"/>
                <a:gd name="connsiteX110-19093" fmla="*/ 84 w 384"/>
                <a:gd name="connsiteY110-19094" fmla="*/ 622 h 759"/>
                <a:gd name="connsiteX111-19095" fmla="*/ 74 w 384"/>
                <a:gd name="connsiteY111-19096" fmla="*/ 606 h 759"/>
                <a:gd name="connsiteX112-19097" fmla="*/ 63 w 384"/>
                <a:gd name="connsiteY112-19098" fmla="*/ 590 h 759"/>
                <a:gd name="connsiteX113-19099" fmla="*/ 53 w 384"/>
                <a:gd name="connsiteY113-19100" fmla="*/ 574 h 759"/>
                <a:gd name="connsiteX114-19101" fmla="*/ 47 w 384"/>
                <a:gd name="connsiteY114-19102" fmla="*/ 559 h 759"/>
                <a:gd name="connsiteX115-19103" fmla="*/ 37 w 384"/>
                <a:gd name="connsiteY115-19104" fmla="*/ 543 h 759"/>
                <a:gd name="connsiteX116-19105" fmla="*/ 32 w 384"/>
                <a:gd name="connsiteY116-19106" fmla="*/ 527 h 759"/>
                <a:gd name="connsiteX117-19107" fmla="*/ 21 w 384"/>
                <a:gd name="connsiteY117-19108" fmla="*/ 511 h 759"/>
                <a:gd name="connsiteX118-19109" fmla="*/ 16 w 384"/>
                <a:gd name="connsiteY118-19110" fmla="*/ 501 h 759"/>
                <a:gd name="connsiteX119-19111" fmla="*/ 16 w 384"/>
                <a:gd name="connsiteY119-19112" fmla="*/ 485 h 759"/>
                <a:gd name="connsiteX120-19113" fmla="*/ 11 w 384"/>
                <a:gd name="connsiteY120-19114" fmla="*/ 469 h 759"/>
                <a:gd name="connsiteX121-19115" fmla="*/ 11 w 384"/>
                <a:gd name="connsiteY121-19116" fmla="*/ 453 h 759"/>
                <a:gd name="connsiteX122-19117" fmla="*/ 5 w 384"/>
                <a:gd name="connsiteY122-19118" fmla="*/ 422 h 759"/>
                <a:gd name="connsiteX123-19119" fmla="*/ 0 w 384"/>
                <a:gd name="connsiteY123-19120" fmla="*/ 385 h 759"/>
                <a:gd name="connsiteX124-19121" fmla="*/ 0 w 384"/>
                <a:gd name="connsiteY124-19122" fmla="*/ 353 h 759"/>
                <a:gd name="connsiteX125-19123" fmla="*/ 0 w 384"/>
                <a:gd name="connsiteY125-19124" fmla="*/ 316 h 759"/>
                <a:gd name="connsiteX126-19125" fmla="*/ 0 w 384"/>
                <a:gd name="connsiteY126-19126" fmla="*/ 279 h 759"/>
                <a:gd name="connsiteX127-19127" fmla="*/ 0 w 384"/>
                <a:gd name="connsiteY127-19128" fmla="*/ 243 h 759"/>
                <a:gd name="connsiteX128-19129" fmla="*/ 5 w 384"/>
                <a:gd name="connsiteY128-19130" fmla="*/ 200 h 759"/>
                <a:gd name="connsiteX129-19131" fmla="*/ 11 w 384"/>
                <a:gd name="connsiteY129-19132" fmla="*/ 158 h 759"/>
                <a:gd name="connsiteX130-19133" fmla="*/ 11 w 384"/>
                <a:gd name="connsiteY130-19134" fmla="*/ 142 h 759"/>
                <a:gd name="connsiteX131-19135" fmla="*/ 11 w 384"/>
                <a:gd name="connsiteY131-19136" fmla="*/ 127 h 759"/>
                <a:gd name="connsiteX132-19137" fmla="*/ 11 w 384"/>
                <a:gd name="connsiteY132-19138" fmla="*/ 111 h 759"/>
                <a:gd name="connsiteX133-19139" fmla="*/ 16 w 384"/>
                <a:gd name="connsiteY133-19140" fmla="*/ 100 h 759"/>
                <a:gd name="connsiteX134-19141" fmla="*/ 16 w 384"/>
                <a:gd name="connsiteY134-19142" fmla="*/ 90 h 759"/>
                <a:gd name="connsiteX135-19143" fmla="*/ 16 w 384"/>
                <a:gd name="connsiteY135-19144" fmla="*/ 85 h 759"/>
                <a:gd name="connsiteX136-19145" fmla="*/ 16 w 384"/>
                <a:gd name="connsiteY136-19146" fmla="*/ 79 h 759"/>
                <a:gd name="connsiteX137-19147" fmla="*/ 11 w 384"/>
                <a:gd name="connsiteY137-19148" fmla="*/ 74 h 759"/>
                <a:gd name="connsiteX138-19149" fmla="*/ 11 w 384"/>
                <a:gd name="connsiteY138-19150" fmla="*/ 74 h 759"/>
                <a:gd name="connsiteX139-19151" fmla="*/ 5 w 384"/>
                <a:gd name="connsiteY139-19152" fmla="*/ 74 h 759"/>
                <a:gd name="connsiteX0-19153" fmla="*/ 63 w 384"/>
                <a:gd name="connsiteY0-19154" fmla="*/ 0 h 753"/>
                <a:gd name="connsiteX1-19155" fmla="*/ 74 w 384"/>
                <a:gd name="connsiteY1-19156" fmla="*/ 5 h 753"/>
                <a:gd name="connsiteX2-19157" fmla="*/ 90 w 384"/>
                <a:gd name="connsiteY2-19158" fmla="*/ 15 h 753"/>
                <a:gd name="connsiteX3-19159" fmla="*/ 100 w 384"/>
                <a:gd name="connsiteY3-19160" fmla="*/ 26 h 753"/>
                <a:gd name="connsiteX4-19161" fmla="*/ 111 w 384"/>
                <a:gd name="connsiteY4-19162" fmla="*/ 31 h 753"/>
                <a:gd name="connsiteX5-19163" fmla="*/ 111 w 384"/>
                <a:gd name="connsiteY5-19164" fmla="*/ 36 h 753"/>
                <a:gd name="connsiteX6-19165" fmla="*/ 116 w 384"/>
                <a:gd name="connsiteY6-19166" fmla="*/ 36 h 753"/>
                <a:gd name="connsiteX7-19167" fmla="*/ 116 w 384"/>
                <a:gd name="connsiteY7-19168" fmla="*/ 42 h 753"/>
                <a:gd name="connsiteX8-19169" fmla="*/ 116 w 384"/>
                <a:gd name="connsiteY8-19170" fmla="*/ 42 h 753"/>
                <a:gd name="connsiteX9-19171" fmla="*/ 116 w 384"/>
                <a:gd name="connsiteY9-19172" fmla="*/ 47 h 753"/>
                <a:gd name="connsiteX10-19173" fmla="*/ 111 w 384"/>
                <a:gd name="connsiteY10-19174" fmla="*/ 52 h 753"/>
                <a:gd name="connsiteX11-19175" fmla="*/ 105 w 384"/>
                <a:gd name="connsiteY11-19176" fmla="*/ 57 h 753"/>
                <a:gd name="connsiteX12-19177" fmla="*/ 95 w 384"/>
                <a:gd name="connsiteY12-19178" fmla="*/ 63 h 753"/>
                <a:gd name="connsiteX13-19179" fmla="*/ 90 w 384"/>
                <a:gd name="connsiteY13-19180" fmla="*/ 68 h 753"/>
                <a:gd name="connsiteX14-19181" fmla="*/ 84 w 384"/>
                <a:gd name="connsiteY14-19182" fmla="*/ 73 h 753"/>
                <a:gd name="connsiteX15-19183" fmla="*/ 84 w 384"/>
                <a:gd name="connsiteY15-19184" fmla="*/ 84 h 753"/>
                <a:gd name="connsiteX16-19185" fmla="*/ 79 w 384"/>
                <a:gd name="connsiteY16-19186" fmla="*/ 94 h 753"/>
                <a:gd name="connsiteX17-19187" fmla="*/ 74 w 384"/>
                <a:gd name="connsiteY17-19188" fmla="*/ 110 h 753"/>
                <a:gd name="connsiteX18-19189" fmla="*/ 68 w 384"/>
                <a:gd name="connsiteY18-19190" fmla="*/ 131 h 753"/>
                <a:gd name="connsiteX19-19191" fmla="*/ 63 w 384"/>
                <a:gd name="connsiteY19-19192" fmla="*/ 152 h 753"/>
                <a:gd name="connsiteX20-19193" fmla="*/ 63 w 384"/>
                <a:gd name="connsiteY20-19194" fmla="*/ 173 h 753"/>
                <a:gd name="connsiteX21-19195" fmla="*/ 58 w 384"/>
                <a:gd name="connsiteY21-19196" fmla="*/ 200 h 753"/>
                <a:gd name="connsiteX22-19197" fmla="*/ 53 w 384"/>
                <a:gd name="connsiteY22-19198" fmla="*/ 221 h 753"/>
                <a:gd name="connsiteX23-19199" fmla="*/ 53 w 384"/>
                <a:gd name="connsiteY23-19200" fmla="*/ 242 h 753"/>
                <a:gd name="connsiteX24-19201" fmla="*/ 47 w 384"/>
                <a:gd name="connsiteY24-19202" fmla="*/ 258 h 753"/>
                <a:gd name="connsiteX25-19203" fmla="*/ 47 w 384"/>
                <a:gd name="connsiteY25-19204" fmla="*/ 279 h 753"/>
                <a:gd name="connsiteX26-19205" fmla="*/ 42 w 384"/>
                <a:gd name="connsiteY26-19206" fmla="*/ 294 h 753"/>
                <a:gd name="connsiteX27-19207" fmla="*/ 42 w 384"/>
                <a:gd name="connsiteY27-19208" fmla="*/ 305 h 753"/>
                <a:gd name="connsiteX28-19209" fmla="*/ 42 w 384"/>
                <a:gd name="connsiteY28-19210" fmla="*/ 316 h 753"/>
                <a:gd name="connsiteX29-19211" fmla="*/ 42 w 384"/>
                <a:gd name="connsiteY29-19212" fmla="*/ 337 h 753"/>
                <a:gd name="connsiteX30-19213" fmla="*/ 47 w 384"/>
                <a:gd name="connsiteY30-19214" fmla="*/ 363 h 753"/>
                <a:gd name="connsiteX31-19215" fmla="*/ 53 w 384"/>
                <a:gd name="connsiteY31-19216" fmla="*/ 405 h 753"/>
                <a:gd name="connsiteX32-19217" fmla="*/ 53 w 384"/>
                <a:gd name="connsiteY32-19218" fmla="*/ 431 h 753"/>
                <a:gd name="connsiteX33-19219" fmla="*/ 58 w 384"/>
                <a:gd name="connsiteY33-19220" fmla="*/ 458 h 753"/>
                <a:gd name="connsiteX34-19221" fmla="*/ 68 w 384"/>
                <a:gd name="connsiteY34-19222" fmla="*/ 484 h 753"/>
                <a:gd name="connsiteX35-19223" fmla="*/ 74 w 384"/>
                <a:gd name="connsiteY35-19224" fmla="*/ 500 h 753"/>
                <a:gd name="connsiteX36-19225" fmla="*/ 79 w 384"/>
                <a:gd name="connsiteY36-19226" fmla="*/ 510 h 753"/>
                <a:gd name="connsiteX37-19227" fmla="*/ 95 w 384"/>
                <a:gd name="connsiteY37-19228" fmla="*/ 537 h 753"/>
                <a:gd name="connsiteX38-19229" fmla="*/ 111 w 384"/>
                <a:gd name="connsiteY38-19230" fmla="*/ 558 h 753"/>
                <a:gd name="connsiteX39-19231" fmla="*/ 126 w 384"/>
                <a:gd name="connsiteY39-19232" fmla="*/ 579 h 753"/>
                <a:gd name="connsiteX40-19233" fmla="*/ 137 w 384"/>
                <a:gd name="connsiteY40-19234" fmla="*/ 589 h 753"/>
                <a:gd name="connsiteX41-19235" fmla="*/ 147 w 384"/>
                <a:gd name="connsiteY41-19236" fmla="*/ 595 h 753"/>
                <a:gd name="connsiteX42-19237" fmla="*/ 169 w 384"/>
                <a:gd name="connsiteY42-19238" fmla="*/ 616 h 753"/>
                <a:gd name="connsiteX43-19239" fmla="*/ 190 w 384"/>
                <a:gd name="connsiteY43-19240" fmla="*/ 626 h 753"/>
                <a:gd name="connsiteX44-19241" fmla="*/ 211 w 384"/>
                <a:gd name="connsiteY44-19242" fmla="*/ 642 h 753"/>
                <a:gd name="connsiteX45-19243" fmla="*/ 237 w 384"/>
                <a:gd name="connsiteY45-19244" fmla="*/ 653 h 753"/>
                <a:gd name="connsiteX46-19245" fmla="*/ 248 w 384"/>
                <a:gd name="connsiteY46-19246" fmla="*/ 658 h 753"/>
                <a:gd name="connsiteX47-19247" fmla="*/ 258 w 384"/>
                <a:gd name="connsiteY47-19248" fmla="*/ 663 h 753"/>
                <a:gd name="connsiteX48-19249" fmla="*/ 269 w 384"/>
                <a:gd name="connsiteY48-19250" fmla="*/ 663 h 753"/>
                <a:gd name="connsiteX49-19251" fmla="*/ 279 w 384"/>
                <a:gd name="connsiteY49-19252" fmla="*/ 668 h 753"/>
                <a:gd name="connsiteX50-19253" fmla="*/ 284 w 384"/>
                <a:gd name="connsiteY50-19254" fmla="*/ 668 h 753"/>
                <a:gd name="connsiteX51-19255" fmla="*/ 290 w 384"/>
                <a:gd name="connsiteY51-19256" fmla="*/ 668 h 753"/>
                <a:gd name="connsiteX52-19257" fmla="*/ 300 w 384"/>
                <a:gd name="connsiteY52-19258" fmla="*/ 668 h 753"/>
                <a:gd name="connsiteX53-19259" fmla="*/ 305 w 384"/>
                <a:gd name="connsiteY53-19260" fmla="*/ 663 h 753"/>
                <a:gd name="connsiteX54-19261" fmla="*/ 305 w 384"/>
                <a:gd name="connsiteY54-19262" fmla="*/ 658 h 753"/>
                <a:gd name="connsiteX55-19263" fmla="*/ 311 w 384"/>
                <a:gd name="connsiteY55-19264" fmla="*/ 653 h 753"/>
                <a:gd name="connsiteX56-19265" fmla="*/ 316 w 384"/>
                <a:gd name="connsiteY56-19266" fmla="*/ 647 h 753"/>
                <a:gd name="connsiteX57-19267" fmla="*/ 316 w 384"/>
                <a:gd name="connsiteY57-19268" fmla="*/ 637 h 753"/>
                <a:gd name="connsiteX58-19269" fmla="*/ 321 w 384"/>
                <a:gd name="connsiteY58-19270" fmla="*/ 621 h 753"/>
                <a:gd name="connsiteX59-19271" fmla="*/ 327 w 384"/>
                <a:gd name="connsiteY59-19272" fmla="*/ 605 h 753"/>
                <a:gd name="connsiteX60-19273" fmla="*/ 332 w 384"/>
                <a:gd name="connsiteY60-19274" fmla="*/ 589 h 753"/>
                <a:gd name="connsiteX61-19275" fmla="*/ 332 w 384"/>
                <a:gd name="connsiteY61-19276" fmla="*/ 574 h 753"/>
                <a:gd name="connsiteX62-19277" fmla="*/ 337 w 384"/>
                <a:gd name="connsiteY62-19278" fmla="*/ 558 h 753"/>
                <a:gd name="connsiteX63-19279" fmla="*/ 342 w 384"/>
                <a:gd name="connsiteY63-19280" fmla="*/ 547 h 753"/>
                <a:gd name="connsiteX64-19281" fmla="*/ 348 w 384"/>
                <a:gd name="connsiteY64-19282" fmla="*/ 537 h 753"/>
                <a:gd name="connsiteX65-19283" fmla="*/ 348 w 384"/>
                <a:gd name="connsiteY65-19284" fmla="*/ 532 h 753"/>
                <a:gd name="connsiteX66-19285" fmla="*/ 353 w 384"/>
                <a:gd name="connsiteY66-19286" fmla="*/ 521 h 753"/>
                <a:gd name="connsiteX67-19287" fmla="*/ 353 w 384"/>
                <a:gd name="connsiteY67-19288" fmla="*/ 521 h 753"/>
                <a:gd name="connsiteX68-19289" fmla="*/ 358 w 384"/>
                <a:gd name="connsiteY68-19290" fmla="*/ 521 h 753"/>
                <a:gd name="connsiteX69-19291" fmla="*/ 358 w 384"/>
                <a:gd name="connsiteY69-19292" fmla="*/ 521 h 753"/>
                <a:gd name="connsiteX70-19293" fmla="*/ 358 w 384"/>
                <a:gd name="connsiteY70-19294" fmla="*/ 526 h 753"/>
                <a:gd name="connsiteX71-19295" fmla="*/ 358 w 384"/>
                <a:gd name="connsiteY71-19296" fmla="*/ 532 h 753"/>
                <a:gd name="connsiteX72-19297" fmla="*/ 363 w 384"/>
                <a:gd name="connsiteY72-19298" fmla="*/ 537 h 753"/>
                <a:gd name="connsiteX73-19299" fmla="*/ 363 w 384"/>
                <a:gd name="connsiteY73-19300" fmla="*/ 553 h 753"/>
                <a:gd name="connsiteX74-19301" fmla="*/ 363 w 384"/>
                <a:gd name="connsiteY74-19302" fmla="*/ 563 h 753"/>
                <a:gd name="connsiteX75-19303" fmla="*/ 363 w 384"/>
                <a:gd name="connsiteY75-19304" fmla="*/ 579 h 753"/>
                <a:gd name="connsiteX76-19305" fmla="*/ 363 w 384"/>
                <a:gd name="connsiteY76-19306" fmla="*/ 595 h 753"/>
                <a:gd name="connsiteX77-19307" fmla="*/ 363 w 384"/>
                <a:gd name="connsiteY77-19308" fmla="*/ 616 h 753"/>
                <a:gd name="connsiteX78-19309" fmla="*/ 363 w 384"/>
                <a:gd name="connsiteY78-19310" fmla="*/ 632 h 753"/>
                <a:gd name="connsiteX79-19311" fmla="*/ 363 w 384"/>
                <a:gd name="connsiteY79-19312" fmla="*/ 647 h 753"/>
                <a:gd name="connsiteX80-19313" fmla="*/ 369 w 384"/>
                <a:gd name="connsiteY80-19314" fmla="*/ 663 h 753"/>
                <a:gd name="connsiteX81-19315" fmla="*/ 369 w 384"/>
                <a:gd name="connsiteY81-19316" fmla="*/ 679 h 753"/>
                <a:gd name="connsiteX82-19317" fmla="*/ 374 w 384"/>
                <a:gd name="connsiteY82-19318" fmla="*/ 690 h 753"/>
                <a:gd name="connsiteX83-19319" fmla="*/ 374 w 384"/>
                <a:gd name="connsiteY83-19320" fmla="*/ 700 h 753"/>
                <a:gd name="connsiteX84-19321" fmla="*/ 379 w 384"/>
                <a:gd name="connsiteY84-19322" fmla="*/ 711 h 753"/>
                <a:gd name="connsiteX85-19323" fmla="*/ 379 w 384"/>
                <a:gd name="connsiteY85-19324" fmla="*/ 716 h 753"/>
                <a:gd name="connsiteX86-19325" fmla="*/ 384 w 384"/>
                <a:gd name="connsiteY86-19326" fmla="*/ 726 h 753"/>
                <a:gd name="connsiteX87-19327" fmla="*/ 384 w 384"/>
                <a:gd name="connsiteY87-19328" fmla="*/ 732 h 753"/>
                <a:gd name="connsiteX88-19329" fmla="*/ 384 w 384"/>
                <a:gd name="connsiteY88-19330" fmla="*/ 737 h 753"/>
                <a:gd name="connsiteX89-19331" fmla="*/ 384 w 384"/>
                <a:gd name="connsiteY89-19332" fmla="*/ 742 h 753"/>
                <a:gd name="connsiteX90-19333" fmla="*/ 379 w 384"/>
                <a:gd name="connsiteY90-19334" fmla="*/ 747 h 753"/>
                <a:gd name="connsiteX91-19335" fmla="*/ 374 w 384"/>
                <a:gd name="connsiteY91-19336" fmla="*/ 753 h 753"/>
                <a:gd name="connsiteX92-19337" fmla="*/ 363 w 384"/>
                <a:gd name="connsiteY92-19338" fmla="*/ 753 h 753"/>
                <a:gd name="connsiteX93-19339" fmla="*/ 353 w 384"/>
                <a:gd name="connsiteY93-19340" fmla="*/ 753 h 753"/>
                <a:gd name="connsiteX94-19341" fmla="*/ 337 w 384"/>
                <a:gd name="connsiteY94-19342" fmla="*/ 753 h 753"/>
                <a:gd name="connsiteX95-19343" fmla="*/ 321 w 384"/>
                <a:gd name="connsiteY95-19344" fmla="*/ 747 h 753"/>
                <a:gd name="connsiteX96-19345" fmla="*/ 300 w 384"/>
                <a:gd name="connsiteY96-19346" fmla="*/ 747 h 753"/>
                <a:gd name="connsiteX97-19347" fmla="*/ 279 w 384"/>
                <a:gd name="connsiteY97-19348" fmla="*/ 742 h 753"/>
                <a:gd name="connsiteX98-19349" fmla="*/ 258 w 384"/>
                <a:gd name="connsiteY98-19350" fmla="*/ 737 h 753"/>
                <a:gd name="connsiteX99-19351" fmla="*/ 248 w 384"/>
                <a:gd name="connsiteY99-19352" fmla="*/ 732 h 753"/>
                <a:gd name="connsiteX100-19353" fmla="*/ 237 w 384"/>
                <a:gd name="connsiteY100-19354" fmla="*/ 726 h 753"/>
                <a:gd name="connsiteX101-19355" fmla="*/ 221 w 384"/>
                <a:gd name="connsiteY101-19356" fmla="*/ 721 h 753"/>
                <a:gd name="connsiteX102-19357" fmla="*/ 211 w 384"/>
                <a:gd name="connsiteY102-19358" fmla="*/ 716 h 753"/>
                <a:gd name="connsiteX103-19359" fmla="*/ 195 w 384"/>
                <a:gd name="connsiteY103-19360" fmla="*/ 711 h 753"/>
                <a:gd name="connsiteX104-19361" fmla="*/ 179 w 384"/>
                <a:gd name="connsiteY104-19362" fmla="*/ 700 h 753"/>
                <a:gd name="connsiteX105-19363" fmla="*/ 169 w 384"/>
                <a:gd name="connsiteY105-19364" fmla="*/ 690 h 753"/>
                <a:gd name="connsiteX106-19365" fmla="*/ 153 w 384"/>
                <a:gd name="connsiteY106-19366" fmla="*/ 679 h 753"/>
                <a:gd name="connsiteX107-19367" fmla="*/ 121 w 384"/>
                <a:gd name="connsiteY107-19368" fmla="*/ 653 h 753"/>
                <a:gd name="connsiteX108-19369" fmla="*/ 95 w 384"/>
                <a:gd name="connsiteY108-19370" fmla="*/ 626 h 753"/>
                <a:gd name="connsiteX109-19371" fmla="*/ 84 w 384"/>
                <a:gd name="connsiteY109-19372" fmla="*/ 616 h 753"/>
                <a:gd name="connsiteX110-19373" fmla="*/ 74 w 384"/>
                <a:gd name="connsiteY110-19374" fmla="*/ 600 h 753"/>
                <a:gd name="connsiteX111-19375" fmla="*/ 63 w 384"/>
                <a:gd name="connsiteY111-19376" fmla="*/ 584 h 753"/>
                <a:gd name="connsiteX112-19377" fmla="*/ 53 w 384"/>
                <a:gd name="connsiteY112-19378" fmla="*/ 568 h 753"/>
                <a:gd name="connsiteX113-19379" fmla="*/ 47 w 384"/>
                <a:gd name="connsiteY113-19380" fmla="*/ 553 h 753"/>
                <a:gd name="connsiteX114-19381" fmla="*/ 37 w 384"/>
                <a:gd name="connsiteY114-19382" fmla="*/ 537 h 753"/>
                <a:gd name="connsiteX115-19383" fmla="*/ 32 w 384"/>
                <a:gd name="connsiteY115-19384" fmla="*/ 521 h 753"/>
                <a:gd name="connsiteX116-19385" fmla="*/ 21 w 384"/>
                <a:gd name="connsiteY116-19386" fmla="*/ 505 h 753"/>
                <a:gd name="connsiteX117-19387" fmla="*/ 16 w 384"/>
                <a:gd name="connsiteY117-19388" fmla="*/ 495 h 753"/>
                <a:gd name="connsiteX118-19389" fmla="*/ 16 w 384"/>
                <a:gd name="connsiteY118-19390" fmla="*/ 479 h 753"/>
                <a:gd name="connsiteX119-19391" fmla="*/ 11 w 384"/>
                <a:gd name="connsiteY119-19392" fmla="*/ 463 h 753"/>
                <a:gd name="connsiteX120-19393" fmla="*/ 11 w 384"/>
                <a:gd name="connsiteY120-19394" fmla="*/ 447 h 753"/>
                <a:gd name="connsiteX121-19395" fmla="*/ 5 w 384"/>
                <a:gd name="connsiteY121-19396" fmla="*/ 416 h 753"/>
                <a:gd name="connsiteX122-19397" fmla="*/ 0 w 384"/>
                <a:gd name="connsiteY122-19398" fmla="*/ 379 h 753"/>
                <a:gd name="connsiteX123-19399" fmla="*/ 0 w 384"/>
                <a:gd name="connsiteY123-19400" fmla="*/ 347 h 753"/>
                <a:gd name="connsiteX124-19401" fmla="*/ 0 w 384"/>
                <a:gd name="connsiteY124-19402" fmla="*/ 310 h 753"/>
                <a:gd name="connsiteX125-19403" fmla="*/ 0 w 384"/>
                <a:gd name="connsiteY125-19404" fmla="*/ 273 h 753"/>
                <a:gd name="connsiteX126-19405" fmla="*/ 0 w 384"/>
                <a:gd name="connsiteY126-19406" fmla="*/ 237 h 753"/>
                <a:gd name="connsiteX127-19407" fmla="*/ 5 w 384"/>
                <a:gd name="connsiteY127-19408" fmla="*/ 194 h 753"/>
                <a:gd name="connsiteX128-19409" fmla="*/ 11 w 384"/>
                <a:gd name="connsiteY128-19410" fmla="*/ 152 h 753"/>
                <a:gd name="connsiteX129-19411" fmla="*/ 11 w 384"/>
                <a:gd name="connsiteY129-19412" fmla="*/ 136 h 753"/>
                <a:gd name="connsiteX130-19413" fmla="*/ 11 w 384"/>
                <a:gd name="connsiteY130-19414" fmla="*/ 121 h 753"/>
                <a:gd name="connsiteX131-19415" fmla="*/ 11 w 384"/>
                <a:gd name="connsiteY131-19416" fmla="*/ 105 h 753"/>
                <a:gd name="connsiteX132-19417" fmla="*/ 16 w 384"/>
                <a:gd name="connsiteY132-19418" fmla="*/ 94 h 753"/>
                <a:gd name="connsiteX133-19419" fmla="*/ 16 w 384"/>
                <a:gd name="connsiteY133-19420" fmla="*/ 84 h 753"/>
                <a:gd name="connsiteX134-19421" fmla="*/ 16 w 384"/>
                <a:gd name="connsiteY134-19422" fmla="*/ 79 h 753"/>
                <a:gd name="connsiteX135-19423" fmla="*/ 16 w 384"/>
                <a:gd name="connsiteY135-19424" fmla="*/ 73 h 753"/>
                <a:gd name="connsiteX136-19425" fmla="*/ 11 w 384"/>
                <a:gd name="connsiteY136-19426" fmla="*/ 68 h 753"/>
                <a:gd name="connsiteX137-19427" fmla="*/ 11 w 384"/>
                <a:gd name="connsiteY137-19428" fmla="*/ 68 h 753"/>
                <a:gd name="connsiteX138-19429" fmla="*/ 5 w 384"/>
                <a:gd name="connsiteY138-19430" fmla="*/ 68 h 753"/>
                <a:gd name="connsiteX0-19431" fmla="*/ 74 w 384"/>
                <a:gd name="connsiteY0-19432" fmla="*/ 0 h 748"/>
                <a:gd name="connsiteX1-19433" fmla="*/ 90 w 384"/>
                <a:gd name="connsiteY1-19434" fmla="*/ 10 h 748"/>
                <a:gd name="connsiteX2-19435" fmla="*/ 100 w 384"/>
                <a:gd name="connsiteY2-19436" fmla="*/ 21 h 748"/>
                <a:gd name="connsiteX3-19437" fmla="*/ 111 w 384"/>
                <a:gd name="connsiteY3-19438" fmla="*/ 26 h 748"/>
                <a:gd name="connsiteX4-19439" fmla="*/ 111 w 384"/>
                <a:gd name="connsiteY4-19440" fmla="*/ 31 h 748"/>
                <a:gd name="connsiteX5-19441" fmla="*/ 116 w 384"/>
                <a:gd name="connsiteY5-19442" fmla="*/ 31 h 748"/>
                <a:gd name="connsiteX6-19443" fmla="*/ 116 w 384"/>
                <a:gd name="connsiteY6-19444" fmla="*/ 37 h 748"/>
                <a:gd name="connsiteX7-19445" fmla="*/ 116 w 384"/>
                <a:gd name="connsiteY7-19446" fmla="*/ 37 h 748"/>
                <a:gd name="connsiteX8-19447" fmla="*/ 116 w 384"/>
                <a:gd name="connsiteY8-19448" fmla="*/ 42 h 748"/>
                <a:gd name="connsiteX9-19449" fmla="*/ 111 w 384"/>
                <a:gd name="connsiteY9-19450" fmla="*/ 47 h 748"/>
                <a:gd name="connsiteX10-19451" fmla="*/ 105 w 384"/>
                <a:gd name="connsiteY10-19452" fmla="*/ 52 h 748"/>
                <a:gd name="connsiteX11-19453" fmla="*/ 95 w 384"/>
                <a:gd name="connsiteY11-19454" fmla="*/ 58 h 748"/>
                <a:gd name="connsiteX12-19455" fmla="*/ 90 w 384"/>
                <a:gd name="connsiteY12-19456" fmla="*/ 63 h 748"/>
                <a:gd name="connsiteX13-19457" fmla="*/ 84 w 384"/>
                <a:gd name="connsiteY13-19458" fmla="*/ 68 h 748"/>
                <a:gd name="connsiteX14-19459" fmla="*/ 84 w 384"/>
                <a:gd name="connsiteY14-19460" fmla="*/ 79 h 748"/>
                <a:gd name="connsiteX15-19461" fmla="*/ 79 w 384"/>
                <a:gd name="connsiteY15-19462" fmla="*/ 89 h 748"/>
                <a:gd name="connsiteX16-19463" fmla="*/ 74 w 384"/>
                <a:gd name="connsiteY16-19464" fmla="*/ 105 h 748"/>
                <a:gd name="connsiteX17-19465" fmla="*/ 68 w 384"/>
                <a:gd name="connsiteY17-19466" fmla="*/ 126 h 748"/>
                <a:gd name="connsiteX18-19467" fmla="*/ 63 w 384"/>
                <a:gd name="connsiteY18-19468" fmla="*/ 147 h 748"/>
                <a:gd name="connsiteX19-19469" fmla="*/ 63 w 384"/>
                <a:gd name="connsiteY19-19470" fmla="*/ 168 h 748"/>
                <a:gd name="connsiteX20-19471" fmla="*/ 58 w 384"/>
                <a:gd name="connsiteY20-19472" fmla="*/ 195 h 748"/>
                <a:gd name="connsiteX21-19473" fmla="*/ 53 w 384"/>
                <a:gd name="connsiteY21-19474" fmla="*/ 216 h 748"/>
                <a:gd name="connsiteX22-19475" fmla="*/ 53 w 384"/>
                <a:gd name="connsiteY22-19476" fmla="*/ 237 h 748"/>
                <a:gd name="connsiteX23-19477" fmla="*/ 47 w 384"/>
                <a:gd name="connsiteY23-19478" fmla="*/ 253 h 748"/>
                <a:gd name="connsiteX24-19479" fmla="*/ 47 w 384"/>
                <a:gd name="connsiteY24-19480" fmla="*/ 274 h 748"/>
                <a:gd name="connsiteX25-19481" fmla="*/ 42 w 384"/>
                <a:gd name="connsiteY25-19482" fmla="*/ 289 h 748"/>
                <a:gd name="connsiteX26-19483" fmla="*/ 42 w 384"/>
                <a:gd name="connsiteY26-19484" fmla="*/ 300 h 748"/>
                <a:gd name="connsiteX27-19485" fmla="*/ 42 w 384"/>
                <a:gd name="connsiteY27-19486" fmla="*/ 311 h 748"/>
                <a:gd name="connsiteX28-19487" fmla="*/ 42 w 384"/>
                <a:gd name="connsiteY28-19488" fmla="*/ 332 h 748"/>
                <a:gd name="connsiteX29-19489" fmla="*/ 47 w 384"/>
                <a:gd name="connsiteY29-19490" fmla="*/ 358 h 748"/>
                <a:gd name="connsiteX30-19491" fmla="*/ 53 w 384"/>
                <a:gd name="connsiteY30-19492" fmla="*/ 400 h 748"/>
                <a:gd name="connsiteX31-19493" fmla="*/ 53 w 384"/>
                <a:gd name="connsiteY31-19494" fmla="*/ 426 h 748"/>
                <a:gd name="connsiteX32-19495" fmla="*/ 58 w 384"/>
                <a:gd name="connsiteY32-19496" fmla="*/ 453 h 748"/>
                <a:gd name="connsiteX33-19497" fmla="*/ 68 w 384"/>
                <a:gd name="connsiteY33-19498" fmla="*/ 479 h 748"/>
                <a:gd name="connsiteX34-19499" fmla="*/ 74 w 384"/>
                <a:gd name="connsiteY34-19500" fmla="*/ 495 h 748"/>
                <a:gd name="connsiteX35-19501" fmla="*/ 79 w 384"/>
                <a:gd name="connsiteY35-19502" fmla="*/ 505 h 748"/>
                <a:gd name="connsiteX36-19503" fmla="*/ 95 w 384"/>
                <a:gd name="connsiteY36-19504" fmla="*/ 532 h 748"/>
                <a:gd name="connsiteX37-19505" fmla="*/ 111 w 384"/>
                <a:gd name="connsiteY37-19506" fmla="*/ 553 h 748"/>
                <a:gd name="connsiteX38-19507" fmla="*/ 126 w 384"/>
                <a:gd name="connsiteY38-19508" fmla="*/ 574 h 748"/>
                <a:gd name="connsiteX39-19509" fmla="*/ 137 w 384"/>
                <a:gd name="connsiteY39-19510" fmla="*/ 584 h 748"/>
                <a:gd name="connsiteX40-19511" fmla="*/ 147 w 384"/>
                <a:gd name="connsiteY40-19512" fmla="*/ 590 h 748"/>
                <a:gd name="connsiteX41-19513" fmla="*/ 169 w 384"/>
                <a:gd name="connsiteY41-19514" fmla="*/ 611 h 748"/>
                <a:gd name="connsiteX42-19515" fmla="*/ 190 w 384"/>
                <a:gd name="connsiteY42-19516" fmla="*/ 621 h 748"/>
                <a:gd name="connsiteX43-19517" fmla="*/ 211 w 384"/>
                <a:gd name="connsiteY43-19518" fmla="*/ 637 h 748"/>
                <a:gd name="connsiteX44-19519" fmla="*/ 237 w 384"/>
                <a:gd name="connsiteY44-19520" fmla="*/ 648 h 748"/>
                <a:gd name="connsiteX45-19521" fmla="*/ 248 w 384"/>
                <a:gd name="connsiteY45-19522" fmla="*/ 653 h 748"/>
                <a:gd name="connsiteX46-19523" fmla="*/ 258 w 384"/>
                <a:gd name="connsiteY46-19524" fmla="*/ 658 h 748"/>
                <a:gd name="connsiteX47-19525" fmla="*/ 269 w 384"/>
                <a:gd name="connsiteY47-19526" fmla="*/ 658 h 748"/>
                <a:gd name="connsiteX48-19527" fmla="*/ 279 w 384"/>
                <a:gd name="connsiteY48-19528" fmla="*/ 663 h 748"/>
                <a:gd name="connsiteX49-19529" fmla="*/ 284 w 384"/>
                <a:gd name="connsiteY49-19530" fmla="*/ 663 h 748"/>
                <a:gd name="connsiteX50-19531" fmla="*/ 290 w 384"/>
                <a:gd name="connsiteY50-19532" fmla="*/ 663 h 748"/>
                <a:gd name="connsiteX51-19533" fmla="*/ 300 w 384"/>
                <a:gd name="connsiteY51-19534" fmla="*/ 663 h 748"/>
                <a:gd name="connsiteX52-19535" fmla="*/ 305 w 384"/>
                <a:gd name="connsiteY52-19536" fmla="*/ 658 h 748"/>
                <a:gd name="connsiteX53-19537" fmla="*/ 305 w 384"/>
                <a:gd name="connsiteY53-19538" fmla="*/ 653 h 748"/>
                <a:gd name="connsiteX54-19539" fmla="*/ 311 w 384"/>
                <a:gd name="connsiteY54-19540" fmla="*/ 648 h 748"/>
                <a:gd name="connsiteX55-19541" fmla="*/ 316 w 384"/>
                <a:gd name="connsiteY55-19542" fmla="*/ 642 h 748"/>
                <a:gd name="connsiteX56-19543" fmla="*/ 316 w 384"/>
                <a:gd name="connsiteY56-19544" fmla="*/ 632 h 748"/>
                <a:gd name="connsiteX57-19545" fmla="*/ 321 w 384"/>
                <a:gd name="connsiteY57-19546" fmla="*/ 616 h 748"/>
                <a:gd name="connsiteX58-19547" fmla="*/ 327 w 384"/>
                <a:gd name="connsiteY58-19548" fmla="*/ 600 h 748"/>
                <a:gd name="connsiteX59-19549" fmla="*/ 332 w 384"/>
                <a:gd name="connsiteY59-19550" fmla="*/ 584 h 748"/>
                <a:gd name="connsiteX60-19551" fmla="*/ 332 w 384"/>
                <a:gd name="connsiteY60-19552" fmla="*/ 569 h 748"/>
                <a:gd name="connsiteX61-19553" fmla="*/ 337 w 384"/>
                <a:gd name="connsiteY61-19554" fmla="*/ 553 h 748"/>
                <a:gd name="connsiteX62-19555" fmla="*/ 342 w 384"/>
                <a:gd name="connsiteY62-19556" fmla="*/ 542 h 748"/>
                <a:gd name="connsiteX63-19557" fmla="*/ 348 w 384"/>
                <a:gd name="connsiteY63-19558" fmla="*/ 532 h 748"/>
                <a:gd name="connsiteX64-19559" fmla="*/ 348 w 384"/>
                <a:gd name="connsiteY64-19560" fmla="*/ 527 h 748"/>
                <a:gd name="connsiteX65-19561" fmla="*/ 353 w 384"/>
                <a:gd name="connsiteY65-19562" fmla="*/ 516 h 748"/>
                <a:gd name="connsiteX66-19563" fmla="*/ 353 w 384"/>
                <a:gd name="connsiteY66-19564" fmla="*/ 516 h 748"/>
                <a:gd name="connsiteX67-19565" fmla="*/ 358 w 384"/>
                <a:gd name="connsiteY67-19566" fmla="*/ 516 h 748"/>
                <a:gd name="connsiteX68-19567" fmla="*/ 358 w 384"/>
                <a:gd name="connsiteY68-19568" fmla="*/ 516 h 748"/>
                <a:gd name="connsiteX69-19569" fmla="*/ 358 w 384"/>
                <a:gd name="connsiteY69-19570" fmla="*/ 521 h 748"/>
                <a:gd name="connsiteX70-19571" fmla="*/ 358 w 384"/>
                <a:gd name="connsiteY70-19572" fmla="*/ 527 h 748"/>
                <a:gd name="connsiteX71-19573" fmla="*/ 363 w 384"/>
                <a:gd name="connsiteY71-19574" fmla="*/ 532 h 748"/>
                <a:gd name="connsiteX72-19575" fmla="*/ 363 w 384"/>
                <a:gd name="connsiteY72-19576" fmla="*/ 548 h 748"/>
                <a:gd name="connsiteX73-19577" fmla="*/ 363 w 384"/>
                <a:gd name="connsiteY73-19578" fmla="*/ 558 h 748"/>
                <a:gd name="connsiteX74-19579" fmla="*/ 363 w 384"/>
                <a:gd name="connsiteY74-19580" fmla="*/ 574 h 748"/>
                <a:gd name="connsiteX75-19581" fmla="*/ 363 w 384"/>
                <a:gd name="connsiteY75-19582" fmla="*/ 590 h 748"/>
                <a:gd name="connsiteX76-19583" fmla="*/ 363 w 384"/>
                <a:gd name="connsiteY76-19584" fmla="*/ 611 h 748"/>
                <a:gd name="connsiteX77-19585" fmla="*/ 363 w 384"/>
                <a:gd name="connsiteY77-19586" fmla="*/ 627 h 748"/>
                <a:gd name="connsiteX78-19587" fmla="*/ 363 w 384"/>
                <a:gd name="connsiteY78-19588" fmla="*/ 642 h 748"/>
                <a:gd name="connsiteX79-19589" fmla="*/ 369 w 384"/>
                <a:gd name="connsiteY79-19590" fmla="*/ 658 h 748"/>
                <a:gd name="connsiteX80-19591" fmla="*/ 369 w 384"/>
                <a:gd name="connsiteY80-19592" fmla="*/ 674 h 748"/>
                <a:gd name="connsiteX81-19593" fmla="*/ 374 w 384"/>
                <a:gd name="connsiteY81-19594" fmla="*/ 685 h 748"/>
                <a:gd name="connsiteX82-19595" fmla="*/ 374 w 384"/>
                <a:gd name="connsiteY82-19596" fmla="*/ 695 h 748"/>
                <a:gd name="connsiteX83-19597" fmla="*/ 379 w 384"/>
                <a:gd name="connsiteY83-19598" fmla="*/ 706 h 748"/>
                <a:gd name="connsiteX84-19599" fmla="*/ 379 w 384"/>
                <a:gd name="connsiteY84-19600" fmla="*/ 711 h 748"/>
                <a:gd name="connsiteX85-19601" fmla="*/ 384 w 384"/>
                <a:gd name="connsiteY85-19602" fmla="*/ 721 h 748"/>
                <a:gd name="connsiteX86-19603" fmla="*/ 384 w 384"/>
                <a:gd name="connsiteY86-19604" fmla="*/ 727 h 748"/>
                <a:gd name="connsiteX87-19605" fmla="*/ 384 w 384"/>
                <a:gd name="connsiteY87-19606" fmla="*/ 732 h 748"/>
                <a:gd name="connsiteX88-19607" fmla="*/ 384 w 384"/>
                <a:gd name="connsiteY88-19608" fmla="*/ 737 h 748"/>
                <a:gd name="connsiteX89-19609" fmla="*/ 379 w 384"/>
                <a:gd name="connsiteY89-19610" fmla="*/ 742 h 748"/>
                <a:gd name="connsiteX90-19611" fmla="*/ 374 w 384"/>
                <a:gd name="connsiteY90-19612" fmla="*/ 748 h 748"/>
                <a:gd name="connsiteX91-19613" fmla="*/ 363 w 384"/>
                <a:gd name="connsiteY91-19614" fmla="*/ 748 h 748"/>
                <a:gd name="connsiteX92-19615" fmla="*/ 353 w 384"/>
                <a:gd name="connsiteY92-19616" fmla="*/ 748 h 748"/>
                <a:gd name="connsiteX93-19617" fmla="*/ 337 w 384"/>
                <a:gd name="connsiteY93-19618" fmla="*/ 748 h 748"/>
                <a:gd name="connsiteX94-19619" fmla="*/ 321 w 384"/>
                <a:gd name="connsiteY94-19620" fmla="*/ 742 h 748"/>
                <a:gd name="connsiteX95-19621" fmla="*/ 300 w 384"/>
                <a:gd name="connsiteY95-19622" fmla="*/ 742 h 748"/>
                <a:gd name="connsiteX96-19623" fmla="*/ 279 w 384"/>
                <a:gd name="connsiteY96-19624" fmla="*/ 737 h 748"/>
                <a:gd name="connsiteX97-19625" fmla="*/ 258 w 384"/>
                <a:gd name="connsiteY97-19626" fmla="*/ 732 h 748"/>
                <a:gd name="connsiteX98-19627" fmla="*/ 248 w 384"/>
                <a:gd name="connsiteY98-19628" fmla="*/ 727 h 748"/>
                <a:gd name="connsiteX99-19629" fmla="*/ 237 w 384"/>
                <a:gd name="connsiteY99-19630" fmla="*/ 721 h 748"/>
                <a:gd name="connsiteX100-19631" fmla="*/ 221 w 384"/>
                <a:gd name="connsiteY100-19632" fmla="*/ 716 h 748"/>
                <a:gd name="connsiteX101-19633" fmla="*/ 211 w 384"/>
                <a:gd name="connsiteY101-19634" fmla="*/ 711 h 748"/>
                <a:gd name="connsiteX102-19635" fmla="*/ 195 w 384"/>
                <a:gd name="connsiteY102-19636" fmla="*/ 706 h 748"/>
                <a:gd name="connsiteX103-19637" fmla="*/ 179 w 384"/>
                <a:gd name="connsiteY103-19638" fmla="*/ 695 h 748"/>
                <a:gd name="connsiteX104-19639" fmla="*/ 169 w 384"/>
                <a:gd name="connsiteY104-19640" fmla="*/ 685 h 748"/>
                <a:gd name="connsiteX105-19641" fmla="*/ 153 w 384"/>
                <a:gd name="connsiteY105-19642" fmla="*/ 674 h 748"/>
                <a:gd name="connsiteX106-19643" fmla="*/ 121 w 384"/>
                <a:gd name="connsiteY106-19644" fmla="*/ 648 h 748"/>
                <a:gd name="connsiteX107-19645" fmla="*/ 95 w 384"/>
                <a:gd name="connsiteY107-19646" fmla="*/ 621 h 748"/>
                <a:gd name="connsiteX108-19647" fmla="*/ 84 w 384"/>
                <a:gd name="connsiteY108-19648" fmla="*/ 611 h 748"/>
                <a:gd name="connsiteX109-19649" fmla="*/ 74 w 384"/>
                <a:gd name="connsiteY109-19650" fmla="*/ 595 h 748"/>
                <a:gd name="connsiteX110-19651" fmla="*/ 63 w 384"/>
                <a:gd name="connsiteY110-19652" fmla="*/ 579 h 748"/>
                <a:gd name="connsiteX111-19653" fmla="*/ 53 w 384"/>
                <a:gd name="connsiteY111-19654" fmla="*/ 563 h 748"/>
                <a:gd name="connsiteX112-19655" fmla="*/ 47 w 384"/>
                <a:gd name="connsiteY112-19656" fmla="*/ 548 h 748"/>
                <a:gd name="connsiteX113-19657" fmla="*/ 37 w 384"/>
                <a:gd name="connsiteY113-19658" fmla="*/ 532 h 748"/>
                <a:gd name="connsiteX114-19659" fmla="*/ 32 w 384"/>
                <a:gd name="connsiteY114-19660" fmla="*/ 516 h 748"/>
                <a:gd name="connsiteX115-19661" fmla="*/ 21 w 384"/>
                <a:gd name="connsiteY115-19662" fmla="*/ 500 h 748"/>
                <a:gd name="connsiteX116-19663" fmla="*/ 16 w 384"/>
                <a:gd name="connsiteY116-19664" fmla="*/ 490 h 748"/>
                <a:gd name="connsiteX117-19665" fmla="*/ 16 w 384"/>
                <a:gd name="connsiteY117-19666" fmla="*/ 474 h 748"/>
                <a:gd name="connsiteX118-19667" fmla="*/ 11 w 384"/>
                <a:gd name="connsiteY118-19668" fmla="*/ 458 h 748"/>
                <a:gd name="connsiteX119-19669" fmla="*/ 11 w 384"/>
                <a:gd name="connsiteY119-19670" fmla="*/ 442 h 748"/>
                <a:gd name="connsiteX120-19671" fmla="*/ 5 w 384"/>
                <a:gd name="connsiteY120-19672" fmla="*/ 411 h 748"/>
                <a:gd name="connsiteX121-19673" fmla="*/ 0 w 384"/>
                <a:gd name="connsiteY121-19674" fmla="*/ 374 h 748"/>
                <a:gd name="connsiteX122-19675" fmla="*/ 0 w 384"/>
                <a:gd name="connsiteY122-19676" fmla="*/ 342 h 748"/>
                <a:gd name="connsiteX123-19677" fmla="*/ 0 w 384"/>
                <a:gd name="connsiteY123-19678" fmla="*/ 305 h 748"/>
                <a:gd name="connsiteX124-19679" fmla="*/ 0 w 384"/>
                <a:gd name="connsiteY124-19680" fmla="*/ 268 h 748"/>
                <a:gd name="connsiteX125-19681" fmla="*/ 0 w 384"/>
                <a:gd name="connsiteY125-19682" fmla="*/ 232 h 748"/>
                <a:gd name="connsiteX126-19683" fmla="*/ 5 w 384"/>
                <a:gd name="connsiteY126-19684" fmla="*/ 189 h 748"/>
                <a:gd name="connsiteX127-19685" fmla="*/ 11 w 384"/>
                <a:gd name="connsiteY127-19686" fmla="*/ 147 h 748"/>
                <a:gd name="connsiteX128-19687" fmla="*/ 11 w 384"/>
                <a:gd name="connsiteY128-19688" fmla="*/ 131 h 748"/>
                <a:gd name="connsiteX129-19689" fmla="*/ 11 w 384"/>
                <a:gd name="connsiteY129-19690" fmla="*/ 116 h 748"/>
                <a:gd name="connsiteX130-19691" fmla="*/ 11 w 384"/>
                <a:gd name="connsiteY130-19692" fmla="*/ 100 h 748"/>
                <a:gd name="connsiteX131-19693" fmla="*/ 16 w 384"/>
                <a:gd name="connsiteY131-19694" fmla="*/ 89 h 748"/>
                <a:gd name="connsiteX132-19695" fmla="*/ 16 w 384"/>
                <a:gd name="connsiteY132-19696" fmla="*/ 79 h 748"/>
                <a:gd name="connsiteX133-19697" fmla="*/ 16 w 384"/>
                <a:gd name="connsiteY133-19698" fmla="*/ 74 h 748"/>
                <a:gd name="connsiteX134-19699" fmla="*/ 16 w 384"/>
                <a:gd name="connsiteY134-19700" fmla="*/ 68 h 748"/>
                <a:gd name="connsiteX135-19701" fmla="*/ 11 w 384"/>
                <a:gd name="connsiteY135-19702" fmla="*/ 63 h 748"/>
                <a:gd name="connsiteX136-19703" fmla="*/ 11 w 384"/>
                <a:gd name="connsiteY136-19704" fmla="*/ 63 h 748"/>
                <a:gd name="connsiteX137-19705" fmla="*/ 5 w 384"/>
                <a:gd name="connsiteY137-19706" fmla="*/ 63 h 748"/>
                <a:gd name="connsiteX0-19707" fmla="*/ 90 w 384"/>
                <a:gd name="connsiteY0-19708" fmla="*/ 0 h 738"/>
                <a:gd name="connsiteX1-19709" fmla="*/ 100 w 384"/>
                <a:gd name="connsiteY1-19710" fmla="*/ 11 h 738"/>
                <a:gd name="connsiteX2-19711" fmla="*/ 111 w 384"/>
                <a:gd name="connsiteY2-19712" fmla="*/ 16 h 738"/>
                <a:gd name="connsiteX3-19713" fmla="*/ 111 w 384"/>
                <a:gd name="connsiteY3-19714" fmla="*/ 21 h 738"/>
                <a:gd name="connsiteX4-19715" fmla="*/ 116 w 384"/>
                <a:gd name="connsiteY4-19716" fmla="*/ 21 h 738"/>
                <a:gd name="connsiteX5-19717" fmla="*/ 116 w 384"/>
                <a:gd name="connsiteY5-19718" fmla="*/ 27 h 738"/>
                <a:gd name="connsiteX6-19719" fmla="*/ 116 w 384"/>
                <a:gd name="connsiteY6-19720" fmla="*/ 27 h 738"/>
                <a:gd name="connsiteX7-19721" fmla="*/ 116 w 384"/>
                <a:gd name="connsiteY7-19722" fmla="*/ 32 h 738"/>
                <a:gd name="connsiteX8-19723" fmla="*/ 111 w 384"/>
                <a:gd name="connsiteY8-19724" fmla="*/ 37 h 738"/>
                <a:gd name="connsiteX9-19725" fmla="*/ 105 w 384"/>
                <a:gd name="connsiteY9-19726" fmla="*/ 42 h 738"/>
                <a:gd name="connsiteX10-19727" fmla="*/ 95 w 384"/>
                <a:gd name="connsiteY10-19728" fmla="*/ 48 h 738"/>
                <a:gd name="connsiteX11-19729" fmla="*/ 90 w 384"/>
                <a:gd name="connsiteY11-19730" fmla="*/ 53 h 738"/>
                <a:gd name="connsiteX12-19731" fmla="*/ 84 w 384"/>
                <a:gd name="connsiteY12-19732" fmla="*/ 58 h 738"/>
                <a:gd name="connsiteX13-19733" fmla="*/ 84 w 384"/>
                <a:gd name="connsiteY13-19734" fmla="*/ 69 h 738"/>
                <a:gd name="connsiteX14-19735" fmla="*/ 79 w 384"/>
                <a:gd name="connsiteY14-19736" fmla="*/ 79 h 738"/>
                <a:gd name="connsiteX15-19737" fmla="*/ 74 w 384"/>
                <a:gd name="connsiteY15-19738" fmla="*/ 95 h 738"/>
                <a:gd name="connsiteX16-19739" fmla="*/ 68 w 384"/>
                <a:gd name="connsiteY16-19740" fmla="*/ 116 h 738"/>
                <a:gd name="connsiteX17-19741" fmla="*/ 63 w 384"/>
                <a:gd name="connsiteY17-19742" fmla="*/ 137 h 738"/>
                <a:gd name="connsiteX18-19743" fmla="*/ 63 w 384"/>
                <a:gd name="connsiteY18-19744" fmla="*/ 158 h 738"/>
                <a:gd name="connsiteX19-19745" fmla="*/ 58 w 384"/>
                <a:gd name="connsiteY19-19746" fmla="*/ 185 h 738"/>
                <a:gd name="connsiteX20-19747" fmla="*/ 53 w 384"/>
                <a:gd name="connsiteY20-19748" fmla="*/ 206 h 738"/>
                <a:gd name="connsiteX21-19749" fmla="*/ 53 w 384"/>
                <a:gd name="connsiteY21-19750" fmla="*/ 227 h 738"/>
                <a:gd name="connsiteX22-19751" fmla="*/ 47 w 384"/>
                <a:gd name="connsiteY22-19752" fmla="*/ 243 h 738"/>
                <a:gd name="connsiteX23-19753" fmla="*/ 47 w 384"/>
                <a:gd name="connsiteY23-19754" fmla="*/ 264 h 738"/>
                <a:gd name="connsiteX24-19755" fmla="*/ 42 w 384"/>
                <a:gd name="connsiteY24-19756" fmla="*/ 279 h 738"/>
                <a:gd name="connsiteX25-19757" fmla="*/ 42 w 384"/>
                <a:gd name="connsiteY25-19758" fmla="*/ 290 h 738"/>
                <a:gd name="connsiteX26-19759" fmla="*/ 42 w 384"/>
                <a:gd name="connsiteY26-19760" fmla="*/ 301 h 738"/>
                <a:gd name="connsiteX27-19761" fmla="*/ 42 w 384"/>
                <a:gd name="connsiteY27-19762" fmla="*/ 322 h 738"/>
                <a:gd name="connsiteX28-19763" fmla="*/ 47 w 384"/>
                <a:gd name="connsiteY28-19764" fmla="*/ 348 h 738"/>
                <a:gd name="connsiteX29-19765" fmla="*/ 53 w 384"/>
                <a:gd name="connsiteY29-19766" fmla="*/ 390 h 738"/>
                <a:gd name="connsiteX30-19767" fmla="*/ 53 w 384"/>
                <a:gd name="connsiteY30-19768" fmla="*/ 416 h 738"/>
                <a:gd name="connsiteX31-19769" fmla="*/ 58 w 384"/>
                <a:gd name="connsiteY31-19770" fmla="*/ 443 h 738"/>
                <a:gd name="connsiteX32-19771" fmla="*/ 68 w 384"/>
                <a:gd name="connsiteY32-19772" fmla="*/ 469 h 738"/>
                <a:gd name="connsiteX33-19773" fmla="*/ 74 w 384"/>
                <a:gd name="connsiteY33-19774" fmla="*/ 485 h 738"/>
                <a:gd name="connsiteX34-19775" fmla="*/ 79 w 384"/>
                <a:gd name="connsiteY34-19776" fmla="*/ 495 h 738"/>
                <a:gd name="connsiteX35-19777" fmla="*/ 95 w 384"/>
                <a:gd name="connsiteY35-19778" fmla="*/ 522 h 738"/>
                <a:gd name="connsiteX36-19779" fmla="*/ 111 w 384"/>
                <a:gd name="connsiteY36-19780" fmla="*/ 543 h 738"/>
                <a:gd name="connsiteX37-19781" fmla="*/ 126 w 384"/>
                <a:gd name="connsiteY37-19782" fmla="*/ 564 h 738"/>
                <a:gd name="connsiteX38-19783" fmla="*/ 137 w 384"/>
                <a:gd name="connsiteY38-19784" fmla="*/ 574 h 738"/>
                <a:gd name="connsiteX39-19785" fmla="*/ 147 w 384"/>
                <a:gd name="connsiteY39-19786" fmla="*/ 580 h 738"/>
                <a:gd name="connsiteX40-19787" fmla="*/ 169 w 384"/>
                <a:gd name="connsiteY40-19788" fmla="*/ 601 h 738"/>
                <a:gd name="connsiteX41-19789" fmla="*/ 190 w 384"/>
                <a:gd name="connsiteY41-19790" fmla="*/ 611 h 738"/>
                <a:gd name="connsiteX42-19791" fmla="*/ 211 w 384"/>
                <a:gd name="connsiteY42-19792" fmla="*/ 627 h 738"/>
                <a:gd name="connsiteX43-19793" fmla="*/ 237 w 384"/>
                <a:gd name="connsiteY43-19794" fmla="*/ 638 h 738"/>
                <a:gd name="connsiteX44-19795" fmla="*/ 248 w 384"/>
                <a:gd name="connsiteY44-19796" fmla="*/ 643 h 738"/>
                <a:gd name="connsiteX45-19797" fmla="*/ 258 w 384"/>
                <a:gd name="connsiteY45-19798" fmla="*/ 648 h 738"/>
                <a:gd name="connsiteX46-19799" fmla="*/ 269 w 384"/>
                <a:gd name="connsiteY46-19800" fmla="*/ 648 h 738"/>
                <a:gd name="connsiteX47-19801" fmla="*/ 279 w 384"/>
                <a:gd name="connsiteY47-19802" fmla="*/ 653 h 738"/>
                <a:gd name="connsiteX48-19803" fmla="*/ 284 w 384"/>
                <a:gd name="connsiteY48-19804" fmla="*/ 653 h 738"/>
                <a:gd name="connsiteX49-19805" fmla="*/ 290 w 384"/>
                <a:gd name="connsiteY49-19806" fmla="*/ 653 h 738"/>
                <a:gd name="connsiteX50-19807" fmla="*/ 300 w 384"/>
                <a:gd name="connsiteY50-19808" fmla="*/ 653 h 738"/>
                <a:gd name="connsiteX51-19809" fmla="*/ 305 w 384"/>
                <a:gd name="connsiteY51-19810" fmla="*/ 648 h 738"/>
                <a:gd name="connsiteX52-19811" fmla="*/ 305 w 384"/>
                <a:gd name="connsiteY52-19812" fmla="*/ 643 h 738"/>
                <a:gd name="connsiteX53-19813" fmla="*/ 311 w 384"/>
                <a:gd name="connsiteY53-19814" fmla="*/ 638 h 738"/>
                <a:gd name="connsiteX54-19815" fmla="*/ 316 w 384"/>
                <a:gd name="connsiteY54-19816" fmla="*/ 632 h 738"/>
                <a:gd name="connsiteX55-19817" fmla="*/ 316 w 384"/>
                <a:gd name="connsiteY55-19818" fmla="*/ 622 h 738"/>
                <a:gd name="connsiteX56-19819" fmla="*/ 321 w 384"/>
                <a:gd name="connsiteY56-19820" fmla="*/ 606 h 738"/>
                <a:gd name="connsiteX57-19821" fmla="*/ 327 w 384"/>
                <a:gd name="connsiteY57-19822" fmla="*/ 590 h 738"/>
                <a:gd name="connsiteX58-19823" fmla="*/ 332 w 384"/>
                <a:gd name="connsiteY58-19824" fmla="*/ 574 h 738"/>
                <a:gd name="connsiteX59-19825" fmla="*/ 332 w 384"/>
                <a:gd name="connsiteY59-19826" fmla="*/ 559 h 738"/>
                <a:gd name="connsiteX60-19827" fmla="*/ 337 w 384"/>
                <a:gd name="connsiteY60-19828" fmla="*/ 543 h 738"/>
                <a:gd name="connsiteX61-19829" fmla="*/ 342 w 384"/>
                <a:gd name="connsiteY61-19830" fmla="*/ 532 h 738"/>
                <a:gd name="connsiteX62-19831" fmla="*/ 348 w 384"/>
                <a:gd name="connsiteY62-19832" fmla="*/ 522 h 738"/>
                <a:gd name="connsiteX63-19833" fmla="*/ 348 w 384"/>
                <a:gd name="connsiteY63-19834" fmla="*/ 517 h 738"/>
                <a:gd name="connsiteX64-19835" fmla="*/ 353 w 384"/>
                <a:gd name="connsiteY64-19836" fmla="*/ 506 h 738"/>
                <a:gd name="connsiteX65-19837" fmla="*/ 353 w 384"/>
                <a:gd name="connsiteY65-19838" fmla="*/ 506 h 738"/>
                <a:gd name="connsiteX66-19839" fmla="*/ 358 w 384"/>
                <a:gd name="connsiteY66-19840" fmla="*/ 506 h 738"/>
                <a:gd name="connsiteX67-19841" fmla="*/ 358 w 384"/>
                <a:gd name="connsiteY67-19842" fmla="*/ 506 h 738"/>
                <a:gd name="connsiteX68-19843" fmla="*/ 358 w 384"/>
                <a:gd name="connsiteY68-19844" fmla="*/ 511 h 738"/>
                <a:gd name="connsiteX69-19845" fmla="*/ 358 w 384"/>
                <a:gd name="connsiteY69-19846" fmla="*/ 517 h 738"/>
                <a:gd name="connsiteX70-19847" fmla="*/ 363 w 384"/>
                <a:gd name="connsiteY70-19848" fmla="*/ 522 h 738"/>
                <a:gd name="connsiteX71-19849" fmla="*/ 363 w 384"/>
                <a:gd name="connsiteY71-19850" fmla="*/ 538 h 738"/>
                <a:gd name="connsiteX72-19851" fmla="*/ 363 w 384"/>
                <a:gd name="connsiteY72-19852" fmla="*/ 548 h 738"/>
                <a:gd name="connsiteX73-19853" fmla="*/ 363 w 384"/>
                <a:gd name="connsiteY73-19854" fmla="*/ 564 h 738"/>
                <a:gd name="connsiteX74-19855" fmla="*/ 363 w 384"/>
                <a:gd name="connsiteY74-19856" fmla="*/ 580 h 738"/>
                <a:gd name="connsiteX75-19857" fmla="*/ 363 w 384"/>
                <a:gd name="connsiteY75-19858" fmla="*/ 601 h 738"/>
                <a:gd name="connsiteX76-19859" fmla="*/ 363 w 384"/>
                <a:gd name="connsiteY76-19860" fmla="*/ 617 h 738"/>
                <a:gd name="connsiteX77-19861" fmla="*/ 363 w 384"/>
                <a:gd name="connsiteY77-19862" fmla="*/ 632 h 738"/>
                <a:gd name="connsiteX78-19863" fmla="*/ 369 w 384"/>
                <a:gd name="connsiteY78-19864" fmla="*/ 648 h 738"/>
                <a:gd name="connsiteX79-19865" fmla="*/ 369 w 384"/>
                <a:gd name="connsiteY79-19866" fmla="*/ 664 h 738"/>
                <a:gd name="connsiteX80-19867" fmla="*/ 374 w 384"/>
                <a:gd name="connsiteY80-19868" fmla="*/ 675 h 738"/>
                <a:gd name="connsiteX81-19869" fmla="*/ 374 w 384"/>
                <a:gd name="connsiteY81-19870" fmla="*/ 685 h 738"/>
                <a:gd name="connsiteX82-19871" fmla="*/ 379 w 384"/>
                <a:gd name="connsiteY82-19872" fmla="*/ 696 h 738"/>
                <a:gd name="connsiteX83-19873" fmla="*/ 379 w 384"/>
                <a:gd name="connsiteY83-19874" fmla="*/ 701 h 738"/>
                <a:gd name="connsiteX84-19875" fmla="*/ 384 w 384"/>
                <a:gd name="connsiteY84-19876" fmla="*/ 711 h 738"/>
                <a:gd name="connsiteX85-19877" fmla="*/ 384 w 384"/>
                <a:gd name="connsiteY85-19878" fmla="*/ 717 h 738"/>
                <a:gd name="connsiteX86-19879" fmla="*/ 384 w 384"/>
                <a:gd name="connsiteY86-19880" fmla="*/ 722 h 738"/>
                <a:gd name="connsiteX87-19881" fmla="*/ 384 w 384"/>
                <a:gd name="connsiteY87-19882" fmla="*/ 727 h 738"/>
                <a:gd name="connsiteX88-19883" fmla="*/ 379 w 384"/>
                <a:gd name="connsiteY88-19884" fmla="*/ 732 h 738"/>
                <a:gd name="connsiteX89-19885" fmla="*/ 374 w 384"/>
                <a:gd name="connsiteY89-19886" fmla="*/ 738 h 738"/>
                <a:gd name="connsiteX90-19887" fmla="*/ 363 w 384"/>
                <a:gd name="connsiteY90-19888" fmla="*/ 738 h 738"/>
                <a:gd name="connsiteX91-19889" fmla="*/ 353 w 384"/>
                <a:gd name="connsiteY91-19890" fmla="*/ 738 h 738"/>
                <a:gd name="connsiteX92-19891" fmla="*/ 337 w 384"/>
                <a:gd name="connsiteY92-19892" fmla="*/ 738 h 738"/>
                <a:gd name="connsiteX93-19893" fmla="*/ 321 w 384"/>
                <a:gd name="connsiteY93-19894" fmla="*/ 732 h 738"/>
                <a:gd name="connsiteX94-19895" fmla="*/ 300 w 384"/>
                <a:gd name="connsiteY94-19896" fmla="*/ 732 h 738"/>
                <a:gd name="connsiteX95-19897" fmla="*/ 279 w 384"/>
                <a:gd name="connsiteY95-19898" fmla="*/ 727 h 738"/>
                <a:gd name="connsiteX96-19899" fmla="*/ 258 w 384"/>
                <a:gd name="connsiteY96-19900" fmla="*/ 722 h 738"/>
                <a:gd name="connsiteX97-19901" fmla="*/ 248 w 384"/>
                <a:gd name="connsiteY97-19902" fmla="*/ 717 h 738"/>
                <a:gd name="connsiteX98-19903" fmla="*/ 237 w 384"/>
                <a:gd name="connsiteY98-19904" fmla="*/ 711 h 738"/>
                <a:gd name="connsiteX99-19905" fmla="*/ 221 w 384"/>
                <a:gd name="connsiteY99-19906" fmla="*/ 706 h 738"/>
                <a:gd name="connsiteX100-19907" fmla="*/ 211 w 384"/>
                <a:gd name="connsiteY100-19908" fmla="*/ 701 h 738"/>
                <a:gd name="connsiteX101-19909" fmla="*/ 195 w 384"/>
                <a:gd name="connsiteY101-19910" fmla="*/ 696 h 738"/>
                <a:gd name="connsiteX102-19911" fmla="*/ 179 w 384"/>
                <a:gd name="connsiteY102-19912" fmla="*/ 685 h 738"/>
                <a:gd name="connsiteX103-19913" fmla="*/ 169 w 384"/>
                <a:gd name="connsiteY103-19914" fmla="*/ 675 h 738"/>
                <a:gd name="connsiteX104-19915" fmla="*/ 153 w 384"/>
                <a:gd name="connsiteY104-19916" fmla="*/ 664 h 738"/>
                <a:gd name="connsiteX105-19917" fmla="*/ 121 w 384"/>
                <a:gd name="connsiteY105-19918" fmla="*/ 638 h 738"/>
                <a:gd name="connsiteX106-19919" fmla="*/ 95 w 384"/>
                <a:gd name="connsiteY106-19920" fmla="*/ 611 h 738"/>
                <a:gd name="connsiteX107-19921" fmla="*/ 84 w 384"/>
                <a:gd name="connsiteY107-19922" fmla="*/ 601 h 738"/>
                <a:gd name="connsiteX108-19923" fmla="*/ 74 w 384"/>
                <a:gd name="connsiteY108-19924" fmla="*/ 585 h 738"/>
                <a:gd name="connsiteX109-19925" fmla="*/ 63 w 384"/>
                <a:gd name="connsiteY109-19926" fmla="*/ 569 h 738"/>
                <a:gd name="connsiteX110-19927" fmla="*/ 53 w 384"/>
                <a:gd name="connsiteY110-19928" fmla="*/ 553 h 738"/>
                <a:gd name="connsiteX111-19929" fmla="*/ 47 w 384"/>
                <a:gd name="connsiteY111-19930" fmla="*/ 538 h 738"/>
                <a:gd name="connsiteX112-19931" fmla="*/ 37 w 384"/>
                <a:gd name="connsiteY112-19932" fmla="*/ 522 h 738"/>
                <a:gd name="connsiteX113-19933" fmla="*/ 32 w 384"/>
                <a:gd name="connsiteY113-19934" fmla="*/ 506 h 738"/>
                <a:gd name="connsiteX114-19935" fmla="*/ 21 w 384"/>
                <a:gd name="connsiteY114-19936" fmla="*/ 490 h 738"/>
                <a:gd name="connsiteX115-19937" fmla="*/ 16 w 384"/>
                <a:gd name="connsiteY115-19938" fmla="*/ 480 h 738"/>
                <a:gd name="connsiteX116-19939" fmla="*/ 16 w 384"/>
                <a:gd name="connsiteY116-19940" fmla="*/ 464 h 738"/>
                <a:gd name="connsiteX117-19941" fmla="*/ 11 w 384"/>
                <a:gd name="connsiteY117-19942" fmla="*/ 448 h 738"/>
                <a:gd name="connsiteX118-19943" fmla="*/ 11 w 384"/>
                <a:gd name="connsiteY118-19944" fmla="*/ 432 h 738"/>
                <a:gd name="connsiteX119-19945" fmla="*/ 5 w 384"/>
                <a:gd name="connsiteY119-19946" fmla="*/ 401 h 738"/>
                <a:gd name="connsiteX120-19947" fmla="*/ 0 w 384"/>
                <a:gd name="connsiteY120-19948" fmla="*/ 364 h 738"/>
                <a:gd name="connsiteX121-19949" fmla="*/ 0 w 384"/>
                <a:gd name="connsiteY121-19950" fmla="*/ 332 h 738"/>
                <a:gd name="connsiteX122-19951" fmla="*/ 0 w 384"/>
                <a:gd name="connsiteY122-19952" fmla="*/ 295 h 738"/>
                <a:gd name="connsiteX123-19953" fmla="*/ 0 w 384"/>
                <a:gd name="connsiteY123-19954" fmla="*/ 258 h 738"/>
                <a:gd name="connsiteX124-19955" fmla="*/ 0 w 384"/>
                <a:gd name="connsiteY124-19956" fmla="*/ 222 h 738"/>
                <a:gd name="connsiteX125-19957" fmla="*/ 5 w 384"/>
                <a:gd name="connsiteY125-19958" fmla="*/ 179 h 738"/>
                <a:gd name="connsiteX126-19959" fmla="*/ 11 w 384"/>
                <a:gd name="connsiteY126-19960" fmla="*/ 137 h 738"/>
                <a:gd name="connsiteX127-19961" fmla="*/ 11 w 384"/>
                <a:gd name="connsiteY127-19962" fmla="*/ 121 h 738"/>
                <a:gd name="connsiteX128-19963" fmla="*/ 11 w 384"/>
                <a:gd name="connsiteY128-19964" fmla="*/ 106 h 738"/>
                <a:gd name="connsiteX129-19965" fmla="*/ 11 w 384"/>
                <a:gd name="connsiteY129-19966" fmla="*/ 90 h 738"/>
                <a:gd name="connsiteX130-19967" fmla="*/ 16 w 384"/>
                <a:gd name="connsiteY130-19968" fmla="*/ 79 h 738"/>
                <a:gd name="connsiteX131-19969" fmla="*/ 16 w 384"/>
                <a:gd name="connsiteY131-19970" fmla="*/ 69 h 738"/>
                <a:gd name="connsiteX132-19971" fmla="*/ 16 w 384"/>
                <a:gd name="connsiteY132-19972" fmla="*/ 64 h 738"/>
                <a:gd name="connsiteX133-19973" fmla="*/ 16 w 384"/>
                <a:gd name="connsiteY133-19974" fmla="*/ 58 h 738"/>
                <a:gd name="connsiteX134-19975" fmla="*/ 11 w 384"/>
                <a:gd name="connsiteY134-19976" fmla="*/ 53 h 738"/>
                <a:gd name="connsiteX135-19977" fmla="*/ 11 w 384"/>
                <a:gd name="connsiteY135-19978" fmla="*/ 53 h 738"/>
                <a:gd name="connsiteX136-19979" fmla="*/ 5 w 384"/>
                <a:gd name="connsiteY136-19980" fmla="*/ 53 h 738"/>
                <a:gd name="connsiteX0-19981" fmla="*/ 90 w 384"/>
                <a:gd name="connsiteY0-19982" fmla="*/ 0 h 738"/>
                <a:gd name="connsiteX1-19983" fmla="*/ 100 w 384"/>
                <a:gd name="connsiteY1-19984" fmla="*/ 11 h 738"/>
                <a:gd name="connsiteX2-19985" fmla="*/ 111 w 384"/>
                <a:gd name="connsiteY2-19986" fmla="*/ 16 h 738"/>
                <a:gd name="connsiteX3-19987" fmla="*/ 111 w 384"/>
                <a:gd name="connsiteY3-19988" fmla="*/ 21 h 738"/>
                <a:gd name="connsiteX4-19989" fmla="*/ 116 w 384"/>
                <a:gd name="connsiteY4-19990" fmla="*/ 21 h 738"/>
                <a:gd name="connsiteX5-19991" fmla="*/ 116 w 384"/>
                <a:gd name="connsiteY5-19992" fmla="*/ 27 h 738"/>
                <a:gd name="connsiteX6-19993" fmla="*/ 116 w 384"/>
                <a:gd name="connsiteY6-19994" fmla="*/ 27 h 738"/>
                <a:gd name="connsiteX7-19995" fmla="*/ 111 w 384"/>
                <a:gd name="connsiteY7-19996" fmla="*/ 37 h 738"/>
                <a:gd name="connsiteX8-19997" fmla="*/ 105 w 384"/>
                <a:gd name="connsiteY8-19998" fmla="*/ 42 h 738"/>
                <a:gd name="connsiteX9-19999" fmla="*/ 95 w 384"/>
                <a:gd name="connsiteY9-20000" fmla="*/ 48 h 738"/>
                <a:gd name="connsiteX10-20001" fmla="*/ 90 w 384"/>
                <a:gd name="connsiteY10-20002" fmla="*/ 53 h 738"/>
                <a:gd name="connsiteX11-20003" fmla="*/ 84 w 384"/>
                <a:gd name="connsiteY11-20004" fmla="*/ 58 h 738"/>
                <a:gd name="connsiteX12-20005" fmla="*/ 84 w 384"/>
                <a:gd name="connsiteY12-20006" fmla="*/ 69 h 738"/>
                <a:gd name="connsiteX13-20007" fmla="*/ 79 w 384"/>
                <a:gd name="connsiteY13-20008" fmla="*/ 79 h 738"/>
                <a:gd name="connsiteX14-20009" fmla="*/ 74 w 384"/>
                <a:gd name="connsiteY14-20010" fmla="*/ 95 h 738"/>
                <a:gd name="connsiteX15-20011" fmla="*/ 68 w 384"/>
                <a:gd name="connsiteY15-20012" fmla="*/ 116 h 738"/>
                <a:gd name="connsiteX16-20013" fmla="*/ 63 w 384"/>
                <a:gd name="connsiteY16-20014" fmla="*/ 137 h 738"/>
                <a:gd name="connsiteX17-20015" fmla="*/ 63 w 384"/>
                <a:gd name="connsiteY17-20016" fmla="*/ 158 h 738"/>
                <a:gd name="connsiteX18-20017" fmla="*/ 58 w 384"/>
                <a:gd name="connsiteY18-20018" fmla="*/ 185 h 738"/>
                <a:gd name="connsiteX19-20019" fmla="*/ 53 w 384"/>
                <a:gd name="connsiteY19-20020" fmla="*/ 206 h 738"/>
                <a:gd name="connsiteX20-20021" fmla="*/ 53 w 384"/>
                <a:gd name="connsiteY20-20022" fmla="*/ 227 h 738"/>
                <a:gd name="connsiteX21-20023" fmla="*/ 47 w 384"/>
                <a:gd name="connsiteY21-20024" fmla="*/ 243 h 738"/>
                <a:gd name="connsiteX22-20025" fmla="*/ 47 w 384"/>
                <a:gd name="connsiteY22-20026" fmla="*/ 264 h 738"/>
                <a:gd name="connsiteX23-20027" fmla="*/ 42 w 384"/>
                <a:gd name="connsiteY23-20028" fmla="*/ 279 h 738"/>
                <a:gd name="connsiteX24-20029" fmla="*/ 42 w 384"/>
                <a:gd name="connsiteY24-20030" fmla="*/ 290 h 738"/>
                <a:gd name="connsiteX25-20031" fmla="*/ 42 w 384"/>
                <a:gd name="connsiteY25-20032" fmla="*/ 301 h 738"/>
                <a:gd name="connsiteX26-20033" fmla="*/ 42 w 384"/>
                <a:gd name="connsiteY26-20034" fmla="*/ 322 h 738"/>
                <a:gd name="connsiteX27-20035" fmla="*/ 47 w 384"/>
                <a:gd name="connsiteY27-20036" fmla="*/ 348 h 738"/>
                <a:gd name="connsiteX28-20037" fmla="*/ 53 w 384"/>
                <a:gd name="connsiteY28-20038" fmla="*/ 390 h 738"/>
                <a:gd name="connsiteX29-20039" fmla="*/ 53 w 384"/>
                <a:gd name="connsiteY29-20040" fmla="*/ 416 h 738"/>
                <a:gd name="connsiteX30-20041" fmla="*/ 58 w 384"/>
                <a:gd name="connsiteY30-20042" fmla="*/ 443 h 738"/>
                <a:gd name="connsiteX31-20043" fmla="*/ 68 w 384"/>
                <a:gd name="connsiteY31-20044" fmla="*/ 469 h 738"/>
                <a:gd name="connsiteX32-20045" fmla="*/ 74 w 384"/>
                <a:gd name="connsiteY32-20046" fmla="*/ 485 h 738"/>
                <a:gd name="connsiteX33-20047" fmla="*/ 79 w 384"/>
                <a:gd name="connsiteY33-20048" fmla="*/ 495 h 738"/>
                <a:gd name="connsiteX34-20049" fmla="*/ 95 w 384"/>
                <a:gd name="connsiteY34-20050" fmla="*/ 522 h 738"/>
                <a:gd name="connsiteX35-20051" fmla="*/ 111 w 384"/>
                <a:gd name="connsiteY35-20052" fmla="*/ 543 h 738"/>
                <a:gd name="connsiteX36-20053" fmla="*/ 126 w 384"/>
                <a:gd name="connsiteY36-20054" fmla="*/ 564 h 738"/>
                <a:gd name="connsiteX37-20055" fmla="*/ 137 w 384"/>
                <a:gd name="connsiteY37-20056" fmla="*/ 574 h 738"/>
                <a:gd name="connsiteX38-20057" fmla="*/ 147 w 384"/>
                <a:gd name="connsiteY38-20058" fmla="*/ 580 h 738"/>
                <a:gd name="connsiteX39-20059" fmla="*/ 169 w 384"/>
                <a:gd name="connsiteY39-20060" fmla="*/ 601 h 738"/>
                <a:gd name="connsiteX40-20061" fmla="*/ 190 w 384"/>
                <a:gd name="connsiteY40-20062" fmla="*/ 611 h 738"/>
                <a:gd name="connsiteX41-20063" fmla="*/ 211 w 384"/>
                <a:gd name="connsiteY41-20064" fmla="*/ 627 h 738"/>
                <a:gd name="connsiteX42-20065" fmla="*/ 237 w 384"/>
                <a:gd name="connsiteY42-20066" fmla="*/ 638 h 738"/>
                <a:gd name="connsiteX43-20067" fmla="*/ 248 w 384"/>
                <a:gd name="connsiteY43-20068" fmla="*/ 643 h 738"/>
                <a:gd name="connsiteX44-20069" fmla="*/ 258 w 384"/>
                <a:gd name="connsiteY44-20070" fmla="*/ 648 h 738"/>
                <a:gd name="connsiteX45-20071" fmla="*/ 269 w 384"/>
                <a:gd name="connsiteY45-20072" fmla="*/ 648 h 738"/>
                <a:gd name="connsiteX46-20073" fmla="*/ 279 w 384"/>
                <a:gd name="connsiteY46-20074" fmla="*/ 653 h 738"/>
                <a:gd name="connsiteX47-20075" fmla="*/ 284 w 384"/>
                <a:gd name="connsiteY47-20076" fmla="*/ 653 h 738"/>
                <a:gd name="connsiteX48-20077" fmla="*/ 290 w 384"/>
                <a:gd name="connsiteY48-20078" fmla="*/ 653 h 738"/>
                <a:gd name="connsiteX49-20079" fmla="*/ 300 w 384"/>
                <a:gd name="connsiteY49-20080" fmla="*/ 653 h 738"/>
                <a:gd name="connsiteX50-20081" fmla="*/ 305 w 384"/>
                <a:gd name="connsiteY50-20082" fmla="*/ 648 h 738"/>
                <a:gd name="connsiteX51-20083" fmla="*/ 305 w 384"/>
                <a:gd name="connsiteY51-20084" fmla="*/ 643 h 738"/>
                <a:gd name="connsiteX52-20085" fmla="*/ 311 w 384"/>
                <a:gd name="connsiteY52-20086" fmla="*/ 638 h 738"/>
                <a:gd name="connsiteX53-20087" fmla="*/ 316 w 384"/>
                <a:gd name="connsiteY53-20088" fmla="*/ 632 h 738"/>
                <a:gd name="connsiteX54-20089" fmla="*/ 316 w 384"/>
                <a:gd name="connsiteY54-20090" fmla="*/ 622 h 738"/>
                <a:gd name="connsiteX55-20091" fmla="*/ 321 w 384"/>
                <a:gd name="connsiteY55-20092" fmla="*/ 606 h 738"/>
                <a:gd name="connsiteX56-20093" fmla="*/ 327 w 384"/>
                <a:gd name="connsiteY56-20094" fmla="*/ 590 h 738"/>
                <a:gd name="connsiteX57-20095" fmla="*/ 332 w 384"/>
                <a:gd name="connsiteY57-20096" fmla="*/ 574 h 738"/>
                <a:gd name="connsiteX58-20097" fmla="*/ 332 w 384"/>
                <a:gd name="connsiteY58-20098" fmla="*/ 559 h 738"/>
                <a:gd name="connsiteX59-20099" fmla="*/ 337 w 384"/>
                <a:gd name="connsiteY59-20100" fmla="*/ 543 h 738"/>
                <a:gd name="connsiteX60-20101" fmla="*/ 342 w 384"/>
                <a:gd name="connsiteY60-20102" fmla="*/ 532 h 738"/>
                <a:gd name="connsiteX61-20103" fmla="*/ 348 w 384"/>
                <a:gd name="connsiteY61-20104" fmla="*/ 522 h 738"/>
                <a:gd name="connsiteX62-20105" fmla="*/ 348 w 384"/>
                <a:gd name="connsiteY62-20106" fmla="*/ 517 h 738"/>
                <a:gd name="connsiteX63-20107" fmla="*/ 353 w 384"/>
                <a:gd name="connsiteY63-20108" fmla="*/ 506 h 738"/>
                <a:gd name="connsiteX64-20109" fmla="*/ 353 w 384"/>
                <a:gd name="connsiteY64-20110" fmla="*/ 506 h 738"/>
                <a:gd name="connsiteX65-20111" fmla="*/ 358 w 384"/>
                <a:gd name="connsiteY65-20112" fmla="*/ 506 h 738"/>
                <a:gd name="connsiteX66-20113" fmla="*/ 358 w 384"/>
                <a:gd name="connsiteY66-20114" fmla="*/ 506 h 738"/>
                <a:gd name="connsiteX67-20115" fmla="*/ 358 w 384"/>
                <a:gd name="connsiteY67-20116" fmla="*/ 511 h 738"/>
                <a:gd name="connsiteX68-20117" fmla="*/ 358 w 384"/>
                <a:gd name="connsiteY68-20118" fmla="*/ 517 h 738"/>
                <a:gd name="connsiteX69-20119" fmla="*/ 363 w 384"/>
                <a:gd name="connsiteY69-20120" fmla="*/ 522 h 738"/>
                <a:gd name="connsiteX70-20121" fmla="*/ 363 w 384"/>
                <a:gd name="connsiteY70-20122" fmla="*/ 538 h 738"/>
                <a:gd name="connsiteX71-20123" fmla="*/ 363 w 384"/>
                <a:gd name="connsiteY71-20124" fmla="*/ 548 h 738"/>
                <a:gd name="connsiteX72-20125" fmla="*/ 363 w 384"/>
                <a:gd name="connsiteY72-20126" fmla="*/ 564 h 738"/>
                <a:gd name="connsiteX73-20127" fmla="*/ 363 w 384"/>
                <a:gd name="connsiteY73-20128" fmla="*/ 580 h 738"/>
                <a:gd name="connsiteX74-20129" fmla="*/ 363 w 384"/>
                <a:gd name="connsiteY74-20130" fmla="*/ 601 h 738"/>
                <a:gd name="connsiteX75-20131" fmla="*/ 363 w 384"/>
                <a:gd name="connsiteY75-20132" fmla="*/ 617 h 738"/>
                <a:gd name="connsiteX76-20133" fmla="*/ 363 w 384"/>
                <a:gd name="connsiteY76-20134" fmla="*/ 632 h 738"/>
                <a:gd name="connsiteX77-20135" fmla="*/ 369 w 384"/>
                <a:gd name="connsiteY77-20136" fmla="*/ 648 h 738"/>
                <a:gd name="connsiteX78-20137" fmla="*/ 369 w 384"/>
                <a:gd name="connsiteY78-20138" fmla="*/ 664 h 738"/>
                <a:gd name="connsiteX79-20139" fmla="*/ 374 w 384"/>
                <a:gd name="connsiteY79-20140" fmla="*/ 675 h 738"/>
                <a:gd name="connsiteX80-20141" fmla="*/ 374 w 384"/>
                <a:gd name="connsiteY80-20142" fmla="*/ 685 h 738"/>
                <a:gd name="connsiteX81-20143" fmla="*/ 379 w 384"/>
                <a:gd name="connsiteY81-20144" fmla="*/ 696 h 738"/>
                <a:gd name="connsiteX82-20145" fmla="*/ 379 w 384"/>
                <a:gd name="connsiteY82-20146" fmla="*/ 701 h 738"/>
                <a:gd name="connsiteX83-20147" fmla="*/ 384 w 384"/>
                <a:gd name="connsiteY83-20148" fmla="*/ 711 h 738"/>
                <a:gd name="connsiteX84-20149" fmla="*/ 384 w 384"/>
                <a:gd name="connsiteY84-20150" fmla="*/ 717 h 738"/>
                <a:gd name="connsiteX85-20151" fmla="*/ 384 w 384"/>
                <a:gd name="connsiteY85-20152" fmla="*/ 722 h 738"/>
                <a:gd name="connsiteX86-20153" fmla="*/ 384 w 384"/>
                <a:gd name="connsiteY86-20154" fmla="*/ 727 h 738"/>
                <a:gd name="connsiteX87-20155" fmla="*/ 379 w 384"/>
                <a:gd name="connsiteY87-20156" fmla="*/ 732 h 738"/>
                <a:gd name="connsiteX88-20157" fmla="*/ 374 w 384"/>
                <a:gd name="connsiteY88-20158" fmla="*/ 738 h 738"/>
                <a:gd name="connsiteX89-20159" fmla="*/ 363 w 384"/>
                <a:gd name="connsiteY89-20160" fmla="*/ 738 h 738"/>
                <a:gd name="connsiteX90-20161" fmla="*/ 353 w 384"/>
                <a:gd name="connsiteY90-20162" fmla="*/ 738 h 738"/>
                <a:gd name="connsiteX91-20163" fmla="*/ 337 w 384"/>
                <a:gd name="connsiteY91-20164" fmla="*/ 738 h 738"/>
                <a:gd name="connsiteX92-20165" fmla="*/ 321 w 384"/>
                <a:gd name="connsiteY92-20166" fmla="*/ 732 h 738"/>
                <a:gd name="connsiteX93-20167" fmla="*/ 300 w 384"/>
                <a:gd name="connsiteY93-20168" fmla="*/ 732 h 738"/>
                <a:gd name="connsiteX94-20169" fmla="*/ 279 w 384"/>
                <a:gd name="connsiteY94-20170" fmla="*/ 727 h 738"/>
                <a:gd name="connsiteX95-20171" fmla="*/ 258 w 384"/>
                <a:gd name="connsiteY95-20172" fmla="*/ 722 h 738"/>
                <a:gd name="connsiteX96-20173" fmla="*/ 248 w 384"/>
                <a:gd name="connsiteY96-20174" fmla="*/ 717 h 738"/>
                <a:gd name="connsiteX97-20175" fmla="*/ 237 w 384"/>
                <a:gd name="connsiteY97-20176" fmla="*/ 711 h 738"/>
                <a:gd name="connsiteX98-20177" fmla="*/ 221 w 384"/>
                <a:gd name="connsiteY98-20178" fmla="*/ 706 h 738"/>
                <a:gd name="connsiteX99-20179" fmla="*/ 211 w 384"/>
                <a:gd name="connsiteY99-20180" fmla="*/ 701 h 738"/>
                <a:gd name="connsiteX100-20181" fmla="*/ 195 w 384"/>
                <a:gd name="connsiteY100-20182" fmla="*/ 696 h 738"/>
                <a:gd name="connsiteX101-20183" fmla="*/ 179 w 384"/>
                <a:gd name="connsiteY101-20184" fmla="*/ 685 h 738"/>
                <a:gd name="connsiteX102-20185" fmla="*/ 169 w 384"/>
                <a:gd name="connsiteY102-20186" fmla="*/ 675 h 738"/>
                <a:gd name="connsiteX103-20187" fmla="*/ 153 w 384"/>
                <a:gd name="connsiteY103-20188" fmla="*/ 664 h 738"/>
                <a:gd name="connsiteX104-20189" fmla="*/ 121 w 384"/>
                <a:gd name="connsiteY104-20190" fmla="*/ 638 h 738"/>
                <a:gd name="connsiteX105-20191" fmla="*/ 95 w 384"/>
                <a:gd name="connsiteY105-20192" fmla="*/ 611 h 738"/>
                <a:gd name="connsiteX106-20193" fmla="*/ 84 w 384"/>
                <a:gd name="connsiteY106-20194" fmla="*/ 601 h 738"/>
                <a:gd name="connsiteX107-20195" fmla="*/ 74 w 384"/>
                <a:gd name="connsiteY107-20196" fmla="*/ 585 h 738"/>
                <a:gd name="connsiteX108-20197" fmla="*/ 63 w 384"/>
                <a:gd name="connsiteY108-20198" fmla="*/ 569 h 738"/>
                <a:gd name="connsiteX109-20199" fmla="*/ 53 w 384"/>
                <a:gd name="connsiteY109-20200" fmla="*/ 553 h 738"/>
                <a:gd name="connsiteX110-20201" fmla="*/ 47 w 384"/>
                <a:gd name="connsiteY110-20202" fmla="*/ 538 h 738"/>
                <a:gd name="connsiteX111-20203" fmla="*/ 37 w 384"/>
                <a:gd name="connsiteY111-20204" fmla="*/ 522 h 738"/>
                <a:gd name="connsiteX112-20205" fmla="*/ 32 w 384"/>
                <a:gd name="connsiteY112-20206" fmla="*/ 506 h 738"/>
                <a:gd name="connsiteX113-20207" fmla="*/ 21 w 384"/>
                <a:gd name="connsiteY113-20208" fmla="*/ 490 h 738"/>
                <a:gd name="connsiteX114-20209" fmla="*/ 16 w 384"/>
                <a:gd name="connsiteY114-20210" fmla="*/ 480 h 738"/>
                <a:gd name="connsiteX115-20211" fmla="*/ 16 w 384"/>
                <a:gd name="connsiteY115-20212" fmla="*/ 464 h 738"/>
                <a:gd name="connsiteX116-20213" fmla="*/ 11 w 384"/>
                <a:gd name="connsiteY116-20214" fmla="*/ 448 h 738"/>
                <a:gd name="connsiteX117-20215" fmla="*/ 11 w 384"/>
                <a:gd name="connsiteY117-20216" fmla="*/ 432 h 738"/>
                <a:gd name="connsiteX118-20217" fmla="*/ 5 w 384"/>
                <a:gd name="connsiteY118-20218" fmla="*/ 401 h 738"/>
                <a:gd name="connsiteX119-20219" fmla="*/ 0 w 384"/>
                <a:gd name="connsiteY119-20220" fmla="*/ 364 h 738"/>
                <a:gd name="connsiteX120-20221" fmla="*/ 0 w 384"/>
                <a:gd name="connsiteY120-20222" fmla="*/ 332 h 738"/>
                <a:gd name="connsiteX121-20223" fmla="*/ 0 w 384"/>
                <a:gd name="connsiteY121-20224" fmla="*/ 295 h 738"/>
                <a:gd name="connsiteX122-20225" fmla="*/ 0 w 384"/>
                <a:gd name="connsiteY122-20226" fmla="*/ 258 h 738"/>
                <a:gd name="connsiteX123-20227" fmla="*/ 0 w 384"/>
                <a:gd name="connsiteY123-20228" fmla="*/ 222 h 738"/>
                <a:gd name="connsiteX124-20229" fmla="*/ 5 w 384"/>
                <a:gd name="connsiteY124-20230" fmla="*/ 179 h 738"/>
                <a:gd name="connsiteX125-20231" fmla="*/ 11 w 384"/>
                <a:gd name="connsiteY125-20232" fmla="*/ 137 h 738"/>
                <a:gd name="connsiteX126-20233" fmla="*/ 11 w 384"/>
                <a:gd name="connsiteY126-20234" fmla="*/ 121 h 738"/>
                <a:gd name="connsiteX127-20235" fmla="*/ 11 w 384"/>
                <a:gd name="connsiteY127-20236" fmla="*/ 106 h 738"/>
                <a:gd name="connsiteX128-20237" fmla="*/ 11 w 384"/>
                <a:gd name="connsiteY128-20238" fmla="*/ 90 h 738"/>
                <a:gd name="connsiteX129-20239" fmla="*/ 16 w 384"/>
                <a:gd name="connsiteY129-20240" fmla="*/ 79 h 738"/>
                <a:gd name="connsiteX130-20241" fmla="*/ 16 w 384"/>
                <a:gd name="connsiteY130-20242" fmla="*/ 69 h 738"/>
                <a:gd name="connsiteX131-20243" fmla="*/ 16 w 384"/>
                <a:gd name="connsiteY131-20244" fmla="*/ 64 h 738"/>
                <a:gd name="connsiteX132-20245" fmla="*/ 16 w 384"/>
                <a:gd name="connsiteY132-20246" fmla="*/ 58 h 738"/>
                <a:gd name="connsiteX133-20247" fmla="*/ 11 w 384"/>
                <a:gd name="connsiteY133-20248" fmla="*/ 53 h 738"/>
                <a:gd name="connsiteX134-20249" fmla="*/ 11 w 384"/>
                <a:gd name="connsiteY134-20250" fmla="*/ 53 h 738"/>
                <a:gd name="connsiteX135-20251" fmla="*/ 5 w 384"/>
                <a:gd name="connsiteY135-20252" fmla="*/ 53 h 738"/>
                <a:gd name="connsiteX0-20253" fmla="*/ 90 w 384"/>
                <a:gd name="connsiteY0-20254" fmla="*/ 0 h 738"/>
                <a:gd name="connsiteX1-20255" fmla="*/ 100 w 384"/>
                <a:gd name="connsiteY1-20256" fmla="*/ 11 h 738"/>
                <a:gd name="connsiteX2-20257" fmla="*/ 111 w 384"/>
                <a:gd name="connsiteY2-20258" fmla="*/ 16 h 738"/>
                <a:gd name="connsiteX3-20259" fmla="*/ 111 w 384"/>
                <a:gd name="connsiteY3-20260" fmla="*/ 21 h 738"/>
                <a:gd name="connsiteX4-20261" fmla="*/ 116 w 384"/>
                <a:gd name="connsiteY4-20262" fmla="*/ 21 h 738"/>
                <a:gd name="connsiteX5-20263" fmla="*/ 116 w 384"/>
                <a:gd name="connsiteY5-20264" fmla="*/ 27 h 738"/>
                <a:gd name="connsiteX6-20265" fmla="*/ 116 w 384"/>
                <a:gd name="connsiteY6-20266" fmla="*/ 27 h 738"/>
                <a:gd name="connsiteX7-20267" fmla="*/ 105 w 384"/>
                <a:gd name="connsiteY7-20268" fmla="*/ 42 h 738"/>
                <a:gd name="connsiteX8-20269" fmla="*/ 95 w 384"/>
                <a:gd name="connsiteY8-20270" fmla="*/ 48 h 738"/>
                <a:gd name="connsiteX9-20271" fmla="*/ 90 w 384"/>
                <a:gd name="connsiteY9-20272" fmla="*/ 53 h 738"/>
                <a:gd name="connsiteX10-20273" fmla="*/ 84 w 384"/>
                <a:gd name="connsiteY10-20274" fmla="*/ 58 h 738"/>
                <a:gd name="connsiteX11-20275" fmla="*/ 84 w 384"/>
                <a:gd name="connsiteY11-20276" fmla="*/ 69 h 738"/>
                <a:gd name="connsiteX12-20277" fmla="*/ 79 w 384"/>
                <a:gd name="connsiteY12-20278" fmla="*/ 79 h 738"/>
                <a:gd name="connsiteX13-20279" fmla="*/ 74 w 384"/>
                <a:gd name="connsiteY13-20280" fmla="*/ 95 h 738"/>
                <a:gd name="connsiteX14-20281" fmla="*/ 68 w 384"/>
                <a:gd name="connsiteY14-20282" fmla="*/ 116 h 738"/>
                <a:gd name="connsiteX15-20283" fmla="*/ 63 w 384"/>
                <a:gd name="connsiteY15-20284" fmla="*/ 137 h 738"/>
                <a:gd name="connsiteX16-20285" fmla="*/ 63 w 384"/>
                <a:gd name="connsiteY16-20286" fmla="*/ 158 h 738"/>
                <a:gd name="connsiteX17-20287" fmla="*/ 58 w 384"/>
                <a:gd name="connsiteY17-20288" fmla="*/ 185 h 738"/>
                <a:gd name="connsiteX18-20289" fmla="*/ 53 w 384"/>
                <a:gd name="connsiteY18-20290" fmla="*/ 206 h 738"/>
                <a:gd name="connsiteX19-20291" fmla="*/ 53 w 384"/>
                <a:gd name="connsiteY19-20292" fmla="*/ 227 h 738"/>
                <a:gd name="connsiteX20-20293" fmla="*/ 47 w 384"/>
                <a:gd name="connsiteY20-20294" fmla="*/ 243 h 738"/>
                <a:gd name="connsiteX21-20295" fmla="*/ 47 w 384"/>
                <a:gd name="connsiteY21-20296" fmla="*/ 264 h 738"/>
                <a:gd name="connsiteX22-20297" fmla="*/ 42 w 384"/>
                <a:gd name="connsiteY22-20298" fmla="*/ 279 h 738"/>
                <a:gd name="connsiteX23-20299" fmla="*/ 42 w 384"/>
                <a:gd name="connsiteY23-20300" fmla="*/ 290 h 738"/>
                <a:gd name="connsiteX24-20301" fmla="*/ 42 w 384"/>
                <a:gd name="connsiteY24-20302" fmla="*/ 301 h 738"/>
                <a:gd name="connsiteX25-20303" fmla="*/ 42 w 384"/>
                <a:gd name="connsiteY25-20304" fmla="*/ 322 h 738"/>
                <a:gd name="connsiteX26-20305" fmla="*/ 47 w 384"/>
                <a:gd name="connsiteY26-20306" fmla="*/ 348 h 738"/>
                <a:gd name="connsiteX27-20307" fmla="*/ 53 w 384"/>
                <a:gd name="connsiteY27-20308" fmla="*/ 390 h 738"/>
                <a:gd name="connsiteX28-20309" fmla="*/ 53 w 384"/>
                <a:gd name="connsiteY28-20310" fmla="*/ 416 h 738"/>
                <a:gd name="connsiteX29-20311" fmla="*/ 58 w 384"/>
                <a:gd name="connsiteY29-20312" fmla="*/ 443 h 738"/>
                <a:gd name="connsiteX30-20313" fmla="*/ 68 w 384"/>
                <a:gd name="connsiteY30-20314" fmla="*/ 469 h 738"/>
                <a:gd name="connsiteX31-20315" fmla="*/ 74 w 384"/>
                <a:gd name="connsiteY31-20316" fmla="*/ 485 h 738"/>
                <a:gd name="connsiteX32-20317" fmla="*/ 79 w 384"/>
                <a:gd name="connsiteY32-20318" fmla="*/ 495 h 738"/>
                <a:gd name="connsiteX33-20319" fmla="*/ 95 w 384"/>
                <a:gd name="connsiteY33-20320" fmla="*/ 522 h 738"/>
                <a:gd name="connsiteX34-20321" fmla="*/ 111 w 384"/>
                <a:gd name="connsiteY34-20322" fmla="*/ 543 h 738"/>
                <a:gd name="connsiteX35-20323" fmla="*/ 126 w 384"/>
                <a:gd name="connsiteY35-20324" fmla="*/ 564 h 738"/>
                <a:gd name="connsiteX36-20325" fmla="*/ 137 w 384"/>
                <a:gd name="connsiteY36-20326" fmla="*/ 574 h 738"/>
                <a:gd name="connsiteX37-20327" fmla="*/ 147 w 384"/>
                <a:gd name="connsiteY37-20328" fmla="*/ 580 h 738"/>
                <a:gd name="connsiteX38-20329" fmla="*/ 169 w 384"/>
                <a:gd name="connsiteY38-20330" fmla="*/ 601 h 738"/>
                <a:gd name="connsiteX39-20331" fmla="*/ 190 w 384"/>
                <a:gd name="connsiteY39-20332" fmla="*/ 611 h 738"/>
                <a:gd name="connsiteX40-20333" fmla="*/ 211 w 384"/>
                <a:gd name="connsiteY40-20334" fmla="*/ 627 h 738"/>
                <a:gd name="connsiteX41-20335" fmla="*/ 237 w 384"/>
                <a:gd name="connsiteY41-20336" fmla="*/ 638 h 738"/>
                <a:gd name="connsiteX42-20337" fmla="*/ 248 w 384"/>
                <a:gd name="connsiteY42-20338" fmla="*/ 643 h 738"/>
                <a:gd name="connsiteX43-20339" fmla="*/ 258 w 384"/>
                <a:gd name="connsiteY43-20340" fmla="*/ 648 h 738"/>
                <a:gd name="connsiteX44-20341" fmla="*/ 269 w 384"/>
                <a:gd name="connsiteY44-20342" fmla="*/ 648 h 738"/>
                <a:gd name="connsiteX45-20343" fmla="*/ 279 w 384"/>
                <a:gd name="connsiteY45-20344" fmla="*/ 653 h 738"/>
                <a:gd name="connsiteX46-20345" fmla="*/ 284 w 384"/>
                <a:gd name="connsiteY46-20346" fmla="*/ 653 h 738"/>
                <a:gd name="connsiteX47-20347" fmla="*/ 290 w 384"/>
                <a:gd name="connsiteY47-20348" fmla="*/ 653 h 738"/>
                <a:gd name="connsiteX48-20349" fmla="*/ 300 w 384"/>
                <a:gd name="connsiteY48-20350" fmla="*/ 653 h 738"/>
                <a:gd name="connsiteX49-20351" fmla="*/ 305 w 384"/>
                <a:gd name="connsiteY49-20352" fmla="*/ 648 h 738"/>
                <a:gd name="connsiteX50-20353" fmla="*/ 305 w 384"/>
                <a:gd name="connsiteY50-20354" fmla="*/ 643 h 738"/>
                <a:gd name="connsiteX51-20355" fmla="*/ 311 w 384"/>
                <a:gd name="connsiteY51-20356" fmla="*/ 638 h 738"/>
                <a:gd name="connsiteX52-20357" fmla="*/ 316 w 384"/>
                <a:gd name="connsiteY52-20358" fmla="*/ 632 h 738"/>
                <a:gd name="connsiteX53-20359" fmla="*/ 316 w 384"/>
                <a:gd name="connsiteY53-20360" fmla="*/ 622 h 738"/>
                <a:gd name="connsiteX54-20361" fmla="*/ 321 w 384"/>
                <a:gd name="connsiteY54-20362" fmla="*/ 606 h 738"/>
                <a:gd name="connsiteX55-20363" fmla="*/ 327 w 384"/>
                <a:gd name="connsiteY55-20364" fmla="*/ 590 h 738"/>
                <a:gd name="connsiteX56-20365" fmla="*/ 332 w 384"/>
                <a:gd name="connsiteY56-20366" fmla="*/ 574 h 738"/>
                <a:gd name="connsiteX57-20367" fmla="*/ 332 w 384"/>
                <a:gd name="connsiteY57-20368" fmla="*/ 559 h 738"/>
                <a:gd name="connsiteX58-20369" fmla="*/ 337 w 384"/>
                <a:gd name="connsiteY58-20370" fmla="*/ 543 h 738"/>
                <a:gd name="connsiteX59-20371" fmla="*/ 342 w 384"/>
                <a:gd name="connsiteY59-20372" fmla="*/ 532 h 738"/>
                <a:gd name="connsiteX60-20373" fmla="*/ 348 w 384"/>
                <a:gd name="connsiteY60-20374" fmla="*/ 522 h 738"/>
                <a:gd name="connsiteX61-20375" fmla="*/ 348 w 384"/>
                <a:gd name="connsiteY61-20376" fmla="*/ 517 h 738"/>
                <a:gd name="connsiteX62-20377" fmla="*/ 353 w 384"/>
                <a:gd name="connsiteY62-20378" fmla="*/ 506 h 738"/>
                <a:gd name="connsiteX63-20379" fmla="*/ 353 w 384"/>
                <a:gd name="connsiteY63-20380" fmla="*/ 506 h 738"/>
                <a:gd name="connsiteX64-20381" fmla="*/ 358 w 384"/>
                <a:gd name="connsiteY64-20382" fmla="*/ 506 h 738"/>
                <a:gd name="connsiteX65-20383" fmla="*/ 358 w 384"/>
                <a:gd name="connsiteY65-20384" fmla="*/ 506 h 738"/>
                <a:gd name="connsiteX66-20385" fmla="*/ 358 w 384"/>
                <a:gd name="connsiteY66-20386" fmla="*/ 511 h 738"/>
                <a:gd name="connsiteX67-20387" fmla="*/ 358 w 384"/>
                <a:gd name="connsiteY67-20388" fmla="*/ 517 h 738"/>
                <a:gd name="connsiteX68-20389" fmla="*/ 363 w 384"/>
                <a:gd name="connsiteY68-20390" fmla="*/ 522 h 738"/>
                <a:gd name="connsiteX69-20391" fmla="*/ 363 w 384"/>
                <a:gd name="connsiteY69-20392" fmla="*/ 538 h 738"/>
                <a:gd name="connsiteX70-20393" fmla="*/ 363 w 384"/>
                <a:gd name="connsiteY70-20394" fmla="*/ 548 h 738"/>
                <a:gd name="connsiteX71-20395" fmla="*/ 363 w 384"/>
                <a:gd name="connsiteY71-20396" fmla="*/ 564 h 738"/>
                <a:gd name="connsiteX72-20397" fmla="*/ 363 w 384"/>
                <a:gd name="connsiteY72-20398" fmla="*/ 580 h 738"/>
                <a:gd name="connsiteX73-20399" fmla="*/ 363 w 384"/>
                <a:gd name="connsiteY73-20400" fmla="*/ 601 h 738"/>
                <a:gd name="connsiteX74-20401" fmla="*/ 363 w 384"/>
                <a:gd name="connsiteY74-20402" fmla="*/ 617 h 738"/>
                <a:gd name="connsiteX75-20403" fmla="*/ 363 w 384"/>
                <a:gd name="connsiteY75-20404" fmla="*/ 632 h 738"/>
                <a:gd name="connsiteX76-20405" fmla="*/ 369 w 384"/>
                <a:gd name="connsiteY76-20406" fmla="*/ 648 h 738"/>
                <a:gd name="connsiteX77-20407" fmla="*/ 369 w 384"/>
                <a:gd name="connsiteY77-20408" fmla="*/ 664 h 738"/>
                <a:gd name="connsiteX78-20409" fmla="*/ 374 w 384"/>
                <a:gd name="connsiteY78-20410" fmla="*/ 675 h 738"/>
                <a:gd name="connsiteX79-20411" fmla="*/ 374 w 384"/>
                <a:gd name="connsiteY79-20412" fmla="*/ 685 h 738"/>
                <a:gd name="connsiteX80-20413" fmla="*/ 379 w 384"/>
                <a:gd name="connsiteY80-20414" fmla="*/ 696 h 738"/>
                <a:gd name="connsiteX81-20415" fmla="*/ 379 w 384"/>
                <a:gd name="connsiteY81-20416" fmla="*/ 701 h 738"/>
                <a:gd name="connsiteX82-20417" fmla="*/ 384 w 384"/>
                <a:gd name="connsiteY82-20418" fmla="*/ 711 h 738"/>
                <a:gd name="connsiteX83-20419" fmla="*/ 384 w 384"/>
                <a:gd name="connsiteY83-20420" fmla="*/ 717 h 738"/>
                <a:gd name="connsiteX84-20421" fmla="*/ 384 w 384"/>
                <a:gd name="connsiteY84-20422" fmla="*/ 722 h 738"/>
                <a:gd name="connsiteX85-20423" fmla="*/ 384 w 384"/>
                <a:gd name="connsiteY85-20424" fmla="*/ 727 h 738"/>
                <a:gd name="connsiteX86-20425" fmla="*/ 379 w 384"/>
                <a:gd name="connsiteY86-20426" fmla="*/ 732 h 738"/>
                <a:gd name="connsiteX87-20427" fmla="*/ 374 w 384"/>
                <a:gd name="connsiteY87-20428" fmla="*/ 738 h 738"/>
                <a:gd name="connsiteX88-20429" fmla="*/ 363 w 384"/>
                <a:gd name="connsiteY88-20430" fmla="*/ 738 h 738"/>
                <a:gd name="connsiteX89-20431" fmla="*/ 353 w 384"/>
                <a:gd name="connsiteY89-20432" fmla="*/ 738 h 738"/>
                <a:gd name="connsiteX90-20433" fmla="*/ 337 w 384"/>
                <a:gd name="connsiteY90-20434" fmla="*/ 738 h 738"/>
                <a:gd name="connsiteX91-20435" fmla="*/ 321 w 384"/>
                <a:gd name="connsiteY91-20436" fmla="*/ 732 h 738"/>
                <a:gd name="connsiteX92-20437" fmla="*/ 300 w 384"/>
                <a:gd name="connsiteY92-20438" fmla="*/ 732 h 738"/>
                <a:gd name="connsiteX93-20439" fmla="*/ 279 w 384"/>
                <a:gd name="connsiteY93-20440" fmla="*/ 727 h 738"/>
                <a:gd name="connsiteX94-20441" fmla="*/ 258 w 384"/>
                <a:gd name="connsiteY94-20442" fmla="*/ 722 h 738"/>
                <a:gd name="connsiteX95-20443" fmla="*/ 248 w 384"/>
                <a:gd name="connsiteY95-20444" fmla="*/ 717 h 738"/>
                <a:gd name="connsiteX96-20445" fmla="*/ 237 w 384"/>
                <a:gd name="connsiteY96-20446" fmla="*/ 711 h 738"/>
                <a:gd name="connsiteX97-20447" fmla="*/ 221 w 384"/>
                <a:gd name="connsiteY97-20448" fmla="*/ 706 h 738"/>
                <a:gd name="connsiteX98-20449" fmla="*/ 211 w 384"/>
                <a:gd name="connsiteY98-20450" fmla="*/ 701 h 738"/>
                <a:gd name="connsiteX99-20451" fmla="*/ 195 w 384"/>
                <a:gd name="connsiteY99-20452" fmla="*/ 696 h 738"/>
                <a:gd name="connsiteX100-20453" fmla="*/ 179 w 384"/>
                <a:gd name="connsiteY100-20454" fmla="*/ 685 h 738"/>
                <a:gd name="connsiteX101-20455" fmla="*/ 169 w 384"/>
                <a:gd name="connsiteY101-20456" fmla="*/ 675 h 738"/>
                <a:gd name="connsiteX102-20457" fmla="*/ 153 w 384"/>
                <a:gd name="connsiteY102-20458" fmla="*/ 664 h 738"/>
                <a:gd name="connsiteX103-20459" fmla="*/ 121 w 384"/>
                <a:gd name="connsiteY103-20460" fmla="*/ 638 h 738"/>
                <a:gd name="connsiteX104-20461" fmla="*/ 95 w 384"/>
                <a:gd name="connsiteY104-20462" fmla="*/ 611 h 738"/>
                <a:gd name="connsiteX105-20463" fmla="*/ 84 w 384"/>
                <a:gd name="connsiteY105-20464" fmla="*/ 601 h 738"/>
                <a:gd name="connsiteX106-20465" fmla="*/ 74 w 384"/>
                <a:gd name="connsiteY106-20466" fmla="*/ 585 h 738"/>
                <a:gd name="connsiteX107-20467" fmla="*/ 63 w 384"/>
                <a:gd name="connsiteY107-20468" fmla="*/ 569 h 738"/>
                <a:gd name="connsiteX108-20469" fmla="*/ 53 w 384"/>
                <a:gd name="connsiteY108-20470" fmla="*/ 553 h 738"/>
                <a:gd name="connsiteX109-20471" fmla="*/ 47 w 384"/>
                <a:gd name="connsiteY109-20472" fmla="*/ 538 h 738"/>
                <a:gd name="connsiteX110-20473" fmla="*/ 37 w 384"/>
                <a:gd name="connsiteY110-20474" fmla="*/ 522 h 738"/>
                <a:gd name="connsiteX111-20475" fmla="*/ 32 w 384"/>
                <a:gd name="connsiteY111-20476" fmla="*/ 506 h 738"/>
                <a:gd name="connsiteX112-20477" fmla="*/ 21 w 384"/>
                <a:gd name="connsiteY112-20478" fmla="*/ 490 h 738"/>
                <a:gd name="connsiteX113-20479" fmla="*/ 16 w 384"/>
                <a:gd name="connsiteY113-20480" fmla="*/ 480 h 738"/>
                <a:gd name="connsiteX114-20481" fmla="*/ 16 w 384"/>
                <a:gd name="connsiteY114-20482" fmla="*/ 464 h 738"/>
                <a:gd name="connsiteX115-20483" fmla="*/ 11 w 384"/>
                <a:gd name="connsiteY115-20484" fmla="*/ 448 h 738"/>
                <a:gd name="connsiteX116-20485" fmla="*/ 11 w 384"/>
                <a:gd name="connsiteY116-20486" fmla="*/ 432 h 738"/>
                <a:gd name="connsiteX117-20487" fmla="*/ 5 w 384"/>
                <a:gd name="connsiteY117-20488" fmla="*/ 401 h 738"/>
                <a:gd name="connsiteX118-20489" fmla="*/ 0 w 384"/>
                <a:gd name="connsiteY118-20490" fmla="*/ 364 h 738"/>
                <a:gd name="connsiteX119-20491" fmla="*/ 0 w 384"/>
                <a:gd name="connsiteY119-20492" fmla="*/ 332 h 738"/>
                <a:gd name="connsiteX120-20493" fmla="*/ 0 w 384"/>
                <a:gd name="connsiteY120-20494" fmla="*/ 295 h 738"/>
                <a:gd name="connsiteX121-20495" fmla="*/ 0 w 384"/>
                <a:gd name="connsiteY121-20496" fmla="*/ 258 h 738"/>
                <a:gd name="connsiteX122-20497" fmla="*/ 0 w 384"/>
                <a:gd name="connsiteY122-20498" fmla="*/ 222 h 738"/>
                <a:gd name="connsiteX123-20499" fmla="*/ 5 w 384"/>
                <a:gd name="connsiteY123-20500" fmla="*/ 179 h 738"/>
                <a:gd name="connsiteX124-20501" fmla="*/ 11 w 384"/>
                <a:gd name="connsiteY124-20502" fmla="*/ 137 h 738"/>
                <a:gd name="connsiteX125-20503" fmla="*/ 11 w 384"/>
                <a:gd name="connsiteY125-20504" fmla="*/ 121 h 738"/>
                <a:gd name="connsiteX126-20505" fmla="*/ 11 w 384"/>
                <a:gd name="connsiteY126-20506" fmla="*/ 106 h 738"/>
                <a:gd name="connsiteX127-20507" fmla="*/ 11 w 384"/>
                <a:gd name="connsiteY127-20508" fmla="*/ 90 h 738"/>
                <a:gd name="connsiteX128-20509" fmla="*/ 16 w 384"/>
                <a:gd name="connsiteY128-20510" fmla="*/ 79 h 738"/>
                <a:gd name="connsiteX129-20511" fmla="*/ 16 w 384"/>
                <a:gd name="connsiteY129-20512" fmla="*/ 69 h 738"/>
                <a:gd name="connsiteX130-20513" fmla="*/ 16 w 384"/>
                <a:gd name="connsiteY130-20514" fmla="*/ 64 h 738"/>
                <a:gd name="connsiteX131-20515" fmla="*/ 16 w 384"/>
                <a:gd name="connsiteY131-20516" fmla="*/ 58 h 738"/>
                <a:gd name="connsiteX132-20517" fmla="*/ 11 w 384"/>
                <a:gd name="connsiteY132-20518" fmla="*/ 53 h 738"/>
                <a:gd name="connsiteX133-20519" fmla="*/ 11 w 384"/>
                <a:gd name="connsiteY133-20520" fmla="*/ 53 h 738"/>
                <a:gd name="connsiteX134-20521" fmla="*/ 5 w 384"/>
                <a:gd name="connsiteY134-20522" fmla="*/ 53 h 738"/>
                <a:gd name="connsiteX0-20523" fmla="*/ 90 w 384"/>
                <a:gd name="connsiteY0-20524" fmla="*/ 0 h 738"/>
                <a:gd name="connsiteX1-20525" fmla="*/ 100 w 384"/>
                <a:gd name="connsiteY1-20526" fmla="*/ 11 h 738"/>
                <a:gd name="connsiteX2-20527" fmla="*/ 111 w 384"/>
                <a:gd name="connsiteY2-20528" fmla="*/ 16 h 738"/>
                <a:gd name="connsiteX3-20529" fmla="*/ 111 w 384"/>
                <a:gd name="connsiteY3-20530" fmla="*/ 21 h 738"/>
                <a:gd name="connsiteX4-20531" fmla="*/ 116 w 384"/>
                <a:gd name="connsiteY4-20532" fmla="*/ 21 h 738"/>
                <a:gd name="connsiteX5-20533" fmla="*/ 116 w 384"/>
                <a:gd name="connsiteY5-20534" fmla="*/ 27 h 738"/>
                <a:gd name="connsiteX6-20535" fmla="*/ 105 w 384"/>
                <a:gd name="connsiteY6-20536" fmla="*/ 42 h 738"/>
                <a:gd name="connsiteX7-20537" fmla="*/ 95 w 384"/>
                <a:gd name="connsiteY7-20538" fmla="*/ 48 h 738"/>
                <a:gd name="connsiteX8-20539" fmla="*/ 90 w 384"/>
                <a:gd name="connsiteY8-20540" fmla="*/ 53 h 738"/>
                <a:gd name="connsiteX9-20541" fmla="*/ 84 w 384"/>
                <a:gd name="connsiteY9-20542" fmla="*/ 58 h 738"/>
                <a:gd name="connsiteX10-20543" fmla="*/ 84 w 384"/>
                <a:gd name="connsiteY10-20544" fmla="*/ 69 h 738"/>
                <a:gd name="connsiteX11-20545" fmla="*/ 79 w 384"/>
                <a:gd name="connsiteY11-20546" fmla="*/ 79 h 738"/>
                <a:gd name="connsiteX12-20547" fmla="*/ 74 w 384"/>
                <a:gd name="connsiteY12-20548" fmla="*/ 95 h 738"/>
                <a:gd name="connsiteX13-20549" fmla="*/ 68 w 384"/>
                <a:gd name="connsiteY13-20550" fmla="*/ 116 h 738"/>
                <a:gd name="connsiteX14-20551" fmla="*/ 63 w 384"/>
                <a:gd name="connsiteY14-20552" fmla="*/ 137 h 738"/>
                <a:gd name="connsiteX15-20553" fmla="*/ 63 w 384"/>
                <a:gd name="connsiteY15-20554" fmla="*/ 158 h 738"/>
                <a:gd name="connsiteX16-20555" fmla="*/ 58 w 384"/>
                <a:gd name="connsiteY16-20556" fmla="*/ 185 h 738"/>
                <a:gd name="connsiteX17-20557" fmla="*/ 53 w 384"/>
                <a:gd name="connsiteY17-20558" fmla="*/ 206 h 738"/>
                <a:gd name="connsiteX18-20559" fmla="*/ 53 w 384"/>
                <a:gd name="connsiteY18-20560" fmla="*/ 227 h 738"/>
                <a:gd name="connsiteX19-20561" fmla="*/ 47 w 384"/>
                <a:gd name="connsiteY19-20562" fmla="*/ 243 h 738"/>
                <a:gd name="connsiteX20-20563" fmla="*/ 47 w 384"/>
                <a:gd name="connsiteY20-20564" fmla="*/ 264 h 738"/>
                <a:gd name="connsiteX21-20565" fmla="*/ 42 w 384"/>
                <a:gd name="connsiteY21-20566" fmla="*/ 279 h 738"/>
                <a:gd name="connsiteX22-20567" fmla="*/ 42 w 384"/>
                <a:gd name="connsiteY22-20568" fmla="*/ 290 h 738"/>
                <a:gd name="connsiteX23-20569" fmla="*/ 42 w 384"/>
                <a:gd name="connsiteY23-20570" fmla="*/ 301 h 738"/>
                <a:gd name="connsiteX24-20571" fmla="*/ 42 w 384"/>
                <a:gd name="connsiteY24-20572" fmla="*/ 322 h 738"/>
                <a:gd name="connsiteX25-20573" fmla="*/ 47 w 384"/>
                <a:gd name="connsiteY25-20574" fmla="*/ 348 h 738"/>
                <a:gd name="connsiteX26-20575" fmla="*/ 53 w 384"/>
                <a:gd name="connsiteY26-20576" fmla="*/ 390 h 738"/>
                <a:gd name="connsiteX27-20577" fmla="*/ 53 w 384"/>
                <a:gd name="connsiteY27-20578" fmla="*/ 416 h 738"/>
                <a:gd name="connsiteX28-20579" fmla="*/ 58 w 384"/>
                <a:gd name="connsiteY28-20580" fmla="*/ 443 h 738"/>
                <a:gd name="connsiteX29-20581" fmla="*/ 68 w 384"/>
                <a:gd name="connsiteY29-20582" fmla="*/ 469 h 738"/>
                <a:gd name="connsiteX30-20583" fmla="*/ 74 w 384"/>
                <a:gd name="connsiteY30-20584" fmla="*/ 485 h 738"/>
                <a:gd name="connsiteX31-20585" fmla="*/ 79 w 384"/>
                <a:gd name="connsiteY31-20586" fmla="*/ 495 h 738"/>
                <a:gd name="connsiteX32-20587" fmla="*/ 95 w 384"/>
                <a:gd name="connsiteY32-20588" fmla="*/ 522 h 738"/>
                <a:gd name="connsiteX33-20589" fmla="*/ 111 w 384"/>
                <a:gd name="connsiteY33-20590" fmla="*/ 543 h 738"/>
                <a:gd name="connsiteX34-20591" fmla="*/ 126 w 384"/>
                <a:gd name="connsiteY34-20592" fmla="*/ 564 h 738"/>
                <a:gd name="connsiteX35-20593" fmla="*/ 137 w 384"/>
                <a:gd name="connsiteY35-20594" fmla="*/ 574 h 738"/>
                <a:gd name="connsiteX36-20595" fmla="*/ 147 w 384"/>
                <a:gd name="connsiteY36-20596" fmla="*/ 580 h 738"/>
                <a:gd name="connsiteX37-20597" fmla="*/ 169 w 384"/>
                <a:gd name="connsiteY37-20598" fmla="*/ 601 h 738"/>
                <a:gd name="connsiteX38-20599" fmla="*/ 190 w 384"/>
                <a:gd name="connsiteY38-20600" fmla="*/ 611 h 738"/>
                <a:gd name="connsiteX39-20601" fmla="*/ 211 w 384"/>
                <a:gd name="connsiteY39-20602" fmla="*/ 627 h 738"/>
                <a:gd name="connsiteX40-20603" fmla="*/ 237 w 384"/>
                <a:gd name="connsiteY40-20604" fmla="*/ 638 h 738"/>
                <a:gd name="connsiteX41-20605" fmla="*/ 248 w 384"/>
                <a:gd name="connsiteY41-20606" fmla="*/ 643 h 738"/>
                <a:gd name="connsiteX42-20607" fmla="*/ 258 w 384"/>
                <a:gd name="connsiteY42-20608" fmla="*/ 648 h 738"/>
                <a:gd name="connsiteX43-20609" fmla="*/ 269 w 384"/>
                <a:gd name="connsiteY43-20610" fmla="*/ 648 h 738"/>
                <a:gd name="connsiteX44-20611" fmla="*/ 279 w 384"/>
                <a:gd name="connsiteY44-20612" fmla="*/ 653 h 738"/>
                <a:gd name="connsiteX45-20613" fmla="*/ 284 w 384"/>
                <a:gd name="connsiteY45-20614" fmla="*/ 653 h 738"/>
                <a:gd name="connsiteX46-20615" fmla="*/ 290 w 384"/>
                <a:gd name="connsiteY46-20616" fmla="*/ 653 h 738"/>
                <a:gd name="connsiteX47-20617" fmla="*/ 300 w 384"/>
                <a:gd name="connsiteY47-20618" fmla="*/ 653 h 738"/>
                <a:gd name="connsiteX48-20619" fmla="*/ 305 w 384"/>
                <a:gd name="connsiteY48-20620" fmla="*/ 648 h 738"/>
                <a:gd name="connsiteX49-20621" fmla="*/ 305 w 384"/>
                <a:gd name="connsiteY49-20622" fmla="*/ 643 h 738"/>
                <a:gd name="connsiteX50-20623" fmla="*/ 311 w 384"/>
                <a:gd name="connsiteY50-20624" fmla="*/ 638 h 738"/>
                <a:gd name="connsiteX51-20625" fmla="*/ 316 w 384"/>
                <a:gd name="connsiteY51-20626" fmla="*/ 632 h 738"/>
                <a:gd name="connsiteX52-20627" fmla="*/ 316 w 384"/>
                <a:gd name="connsiteY52-20628" fmla="*/ 622 h 738"/>
                <a:gd name="connsiteX53-20629" fmla="*/ 321 w 384"/>
                <a:gd name="connsiteY53-20630" fmla="*/ 606 h 738"/>
                <a:gd name="connsiteX54-20631" fmla="*/ 327 w 384"/>
                <a:gd name="connsiteY54-20632" fmla="*/ 590 h 738"/>
                <a:gd name="connsiteX55-20633" fmla="*/ 332 w 384"/>
                <a:gd name="connsiteY55-20634" fmla="*/ 574 h 738"/>
                <a:gd name="connsiteX56-20635" fmla="*/ 332 w 384"/>
                <a:gd name="connsiteY56-20636" fmla="*/ 559 h 738"/>
                <a:gd name="connsiteX57-20637" fmla="*/ 337 w 384"/>
                <a:gd name="connsiteY57-20638" fmla="*/ 543 h 738"/>
                <a:gd name="connsiteX58-20639" fmla="*/ 342 w 384"/>
                <a:gd name="connsiteY58-20640" fmla="*/ 532 h 738"/>
                <a:gd name="connsiteX59-20641" fmla="*/ 348 w 384"/>
                <a:gd name="connsiteY59-20642" fmla="*/ 522 h 738"/>
                <a:gd name="connsiteX60-20643" fmla="*/ 348 w 384"/>
                <a:gd name="connsiteY60-20644" fmla="*/ 517 h 738"/>
                <a:gd name="connsiteX61-20645" fmla="*/ 353 w 384"/>
                <a:gd name="connsiteY61-20646" fmla="*/ 506 h 738"/>
                <a:gd name="connsiteX62-20647" fmla="*/ 353 w 384"/>
                <a:gd name="connsiteY62-20648" fmla="*/ 506 h 738"/>
                <a:gd name="connsiteX63-20649" fmla="*/ 358 w 384"/>
                <a:gd name="connsiteY63-20650" fmla="*/ 506 h 738"/>
                <a:gd name="connsiteX64-20651" fmla="*/ 358 w 384"/>
                <a:gd name="connsiteY64-20652" fmla="*/ 506 h 738"/>
                <a:gd name="connsiteX65-20653" fmla="*/ 358 w 384"/>
                <a:gd name="connsiteY65-20654" fmla="*/ 511 h 738"/>
                <a:gd name="connsiteX66-20655" fmla="*/ 358 w 384"/>
                <a:gd name="connsiteY66-20656" fmla="*/ 517 h 738"/>
                <a:gd name="connsiteX67-20657" fmla="*/ 363 w 384"/>
                <a:gd name="connsiteY67-20658" fmla="*/ 522 h 738"/>
                <a:gd name="connsiteX68-20659" fmla="*/ 363 w 384"/>
                <a:gd name="connsiteY68-20660" fmla="*/ 538 h 738"/>
                <a:gd name="connsiteX69-20661" fmla="*/ 363 w 384"/>
                <a:gd name="connsiteY69-20662" fmla="*/ 548 h 738"/>
                <a:gd name="connsiteX70-20663" fmla="*/ 363 w 384"/>
                <a:gd name="connsiteY70-20664" fmla="*/ 564 h 738"/>
                <a:gd name="connsiteX71-20665" fmla="*/ 363 w 384"/>
                <a:gd name="connsiteY71-20666" fmla="*/ 580 h 738"/>
                <a:gd name="connsiteX72-20667" fmla="*/ 363 w 384"/>
                <a:gd name="connsiteY72-20668" fmla="*/ 601 h 738"/>
                <a:gd name="connsiteX73-20669" fmla="*/ 363 w 384"/>
                <a:gd name="connsiteY73-20670" fmla="*/ 617 h 738"/>
                <a:gd name="connsiteX74-20671" fmla="*/ 363 w 384"/>
                <a:gd name="connsiteY74-20672" fmla="*/ 632 h 738"/>
                <a:gd name="connsiteX75-20673" fmla="*/ 369 w 384"/>
                <a:gd name="connsiteY75-20674" fmla="*/ 648 h 738"/>
                <a:gd name="connsiteX76-20675" fmla="*/ 369 w 384"/>
                <a:gd name="connsiteY76-20676" fmla="*/ 664 h 738"/>
                <a:gd name="connsiteX77-20677" fmla="*/ 374 w 384"/>
                <a:gd name="connsiteY77-20678" fmla="*/ 675 h 738"/>
                <a:gd name="connsiteX78-20679" fmla="*/ 374 w 384"/>
                <a:gd name="connsiteY78-20680" fmla="*/ 685 h 738"/>
                <a:gd name="connsiteX79-20681" fmla="*/ 379 w 384"/>
                <a:gd name="connsiteY79-20682" fmla="*/ 696 h 738"/>
                <a:gd name="connsiteX80-20683" fmla="*/ 379 w 384"/>
                <a:gd name="connsiteY80-20684" fmla="*/ 701 h 738"/>
                <a:gd name="connsiteX81-20685" fmla="*/ 384 w 384"/>
                <a:gd name="connsiteY81-20686" fmla="*/ 711 h 738"/>
                <a:gd name="connsiteX82-20687" fmla="*/ 384 w 384"/>
                <a:gd name="connsiteY82-20688" fmla="*/ 717 h 738"/>
                <a:gd name="connsiteX83-20689" fmla="*/ 384 w 384"/>
                <a:gd name="connsiteY83-20690" fmla="*/ 722 h 738"/>
                <a:gd name="connsiteX84-20691" fmla="*/ 384 w 384"/>
                <a:gd name="connsiteY84-20692" fmla="*/ 727 h 738"/>
                <a:gd name="connsiteX85-20693" fmla="*/ 379 w 384"/>
                <a:gd name="connsiteY85-20694" fmla="*/ 732 h 738"/>
                <a:gd name="connsiteX86-20695" fmla="*/ 374 w 384"/>
                <a:gd name="connsiteY86-20696" fmla="*/ 738 h 738"/>
                <a:gd name="connsiteX87-20697" fmla="*/ 363 w 384"/>
                <a:gd name="connsiteY87-20698" fmla="*/ 738 h 738"/>
                <a:gd name="connsiteX88-20699" fmla="*/ 353 w 384"/>
                <a:gd name="connsiteY88-20700" fmla="*/ 738 h 738"/>
                <a:gd name="connsiteX89-20701" fmla="*/ 337 w 384"/>
                <a:gd name="connsiteY89-20702" fmla="*/ 738 h 738"/>
                <a:gd name="connsiteX90-20703" fmla="*/ 321 w 384"/>
                <a:gd name="connsiteY90-20704" fmla="*/ 732 h 738"/>
                <a:gd name="connsiteX91-20705" fmla="*/ 300 w 384"/>
                <a:gd name="connsiteY91-20706" fmla="*/ 732 h 738"/>
                <a:gd name="connsiteX92-20707" fmla="*/ 279 w 384"/>
                <a:gd name="connsiteY92-20708" fmla="*/ 727 h 738"/>
                <a:gd name="connsiteX93-20709" fmla="*/ 258 w 384"/>
                <a:gd name="connsiteY93-20710" fmla="*/ 722 h 738"/>
                <a:gd name="connsiteX94-20711" fmla="*/ 248 w 384"/>
                <a:gd name="connsiteY94-20712" fmla="*/ 717 h 738"/>
                <a:gd name="connsiteX95-20713" fmla="*/ 237 w 384"/>
                <a:gd name="connsiteY95-20714" fmla="*/ 711 h 738"/>
                <a:gd name="connsiteX96-20715" fmla="*/ 221 w 384"/>
                <a:gd name="connsiteY96-20716" fmla="*/ 706 h 738"/>
                <a:gd name="connsiteX97-20717" fmla="*/ 211 w 384"/>
                <a:gd name="connsiteY97-20718" fmla="*/ 701 h 738"/>
                <a:gd name="connsiteX98-20719" fmla="*/ 195 w 384"/>
                <a:gd name="connsiteY98-20720" fmla="*/ 696 h 738"/>
                <a:gd name="connsiteX99-20721" fmla="*/ 179 w 384"/>
                <a:gd name="connsiteY99-20722" fmla="*/ 685 h 738"/>
                <a:gd name="connsiteX100-20723" fmla="*/ 169 w 384"/>
                <a:gd name="connsiteY100-20724" fmla="*/ 675 h 738"/>
                <a:gd name="connsiteX101-20725" fmla="*/ 153 w 384"/>
                <a:gd name="connsiteY101-20726" fmla="*/ 664 h 738"/>
                <a:gd name="connsiteX102-20727" fmla="*/ 121 w 384"/>
                <a:gd name="connsiteY102-20728" fmla="*/ 638 h 738"/>
                <a:gd name="connsiteX103-20729" fmla="*/ 95 w 384"/>
                <a:gd name="connsiteY103-20730" fmla="*/ 611 h 738"/>
                <a:gd name="connsiteX104-20731" fmla="*/ 84 w 384"/>
                <a:gd name="connsiteY104-20732" fmla="*/ 601 h 738"/>
                <a:gd name="connsiteX105-20733" fmla="*/ 74 w 384"/>
                <a:gd name="connsiteY105-20734" fmla="*/ 585 h 738"/>
                <a:gd name="connsiteX106-20735" fmla="*/ 63 w 384"/>
                <a:gd name="connsiteY106-20736" fmla="*/ 569 h 738"/>
                <a:gd name="connsiteX107-20737" fmla="*/ 53 w 384"/>
                <a:gd name="connsiteY107-20738" fmla="*/ 553 h 738"/>
                <a:gd name="connsiteX108-20739" fmla="*/ 47 w 384"/>
                <a:gd name="connsiteY108-20740" fmla="*/ 538 h 738"/>
                <a:gd name="connsiteX109-20741" fmla="*/ 37 w 384"/>
                <a:gd name="connsiteY109-20742" fmla="*/ 522 h 738"/>
                <a:gd name="connsiteX110-20743" fmla="*/ 32 w 384"/>
                <a:gd name="connsiteY110-20744" fmla="*/ 506 h 738"/>
                <a:gd name="connsiteX111-20745" fmla="*/ 21 w 384"/>
                <a:gd name="connsiteY111-20746" fmla="*/ 490 h 738"/>
                <a:gd name="connsiteX112-20747" fmla="*/ 16 w 384"/>
                <a:gd name="connsiteY112-20748" fmla="*/ 480 h 738"/>
                <a:gd name="connsiteX113-20749" fmla="*/ 16 w 384"/>
                <a:gd name="connsiteY113-20750" fmla="*/ 464 h 738"/>
                <a:gd name="connsiteX114-20751" fmla="*/ 11 w 384"/>
                <a:gd name="connsiteY114-20752" fmla="*/ 448 h 738"/>
                <a:gd name="connsiteX115-20753" fmla="*/ 11 w 384"/>
                <a:gd name="connsiteY115-20754" fmla="*/ 432 h 738"/>
                <a:gd name="connsiteX116-20755" fmla="*/ 5 w 384"/>
                <a:gd name="connsiteY116-20756" fmla="*/ 401 h 738"/>
                <a:gd name="connsiteX117-20757" fmla="*/ 0 w 384"/>
                <a:gd name="connsiteY117-20758" fmla="*/ 364 h 738"/>
                <a:gd name="connsiteX118-20759" fmla="*/ 0 w 384"/>
                <a:gd name="connsiteY118-20760" fmla="*/ 332 h 738"/>
                <a:gd name="connsiteX119-20761" fmla="*/ 0 w 384"/>
                <a:gd name="connsiteY119-20762" fmla="*/ 295 h 738"/>
                <a:gd name="connsiteX120-20763" fmla="*/ 0 w 384"/>
                <a:gd name="connsiteY120-20764" fmla="*/ 258 h 738"/>
                <a:gd name="connsiteX121-20765" fmla="*/ 0 w 384"/>
                <a:gd name="connsiteY121-20766" fmla="*/ 222 h 738"/>
                <a:gd name="connsiteX122-20767" fmla="*/ 5 w 384"/>
                <a:gd name="connsiteY122-20768" fmla="*/ 179 h 738"/>
                <a:gd name="connsiteX123-20769" fmla="*/ 11 w 384"/>
                <a:gd name="connsiteY123-20770" fmla="*/ 137 h 738"/>
                <a:gd name="connsiteX124-20771" fmla="*/ 11 w 384"/>
                <a:gd name="connsiteY124-20772" fmla="*/ 121 h 738"/>
                <a:gd name="connsiteX125-20773" fmla="*/ 11 w 384"/>
                <a:gd name="connsiteY125-20774" fmla="*/ 106 h 738"/>
                <a:gd name="connsiteX126-20775" fmla="*/ 11 w 384"/>
                <a:gd name="connsiteY126-20776" fmla="*/ 90 h 738"/>
                <a:gd name="connsiteX127-20777" fmla="*/ 16 w 384"/>
                <a:gd name="connsiteY127-20778" fmla="*/ 79 h 738"/>
                <a:gd name="connsiteX128-20779" fmla="*/ 16 w 384"/>
                <a:gd name="connsiteY128-20780" fmla="*/ 69 h 738"/>
                <a:gd name="connsiteX129-20781" fmla="*/ 16 w 384"/>
                <a:gd name="connsiteY129-20782" fmla="*/ 64 h 738"/>
                <a:gd name="connsiteX130-20783" fmla="*/ 16 w 384"/>
                <a:gd name="connsiteY130-20784" fmla="*/ 58 h 738"/>
                <a:gd name="connsiteX131-20785" fmla="*/ 11 w 384"/>
                <a:gd name="connsiteY131-20786" fmla="*/ 53 h 738"/>
                <a:gd name="connsiteX132-20787" fmla="*/ 11 w 384"/>
                <a:gd name="connsiteY132-20788" fmla="*/ 53 h 738"/>
                <a:gd name="connsiteX133-20789" fmla="*/ 5 w 384"/>
                <a:gd name="connsiteY133-20790" fmla="*/ 53 h 738"/>
                <a:gd name="connsiteX0-20791" fmla="*/ 90 w 384"/>
                <a:gd name="connsiteY0-20792" fmla="*/ 0 h 738"/>
                <a:gd name="connsiteX1-20793" fmla="*/ 100 w 384"/>
                <a:gd name="connsiteY1-20794" fmla="*/ 11 h 738"/>
                <a:gd name="connsiteX2-20795" fmla="*/ 111 w 384"/>
                <a:gd name="connsiteY2-20796" fmla="*/ 21 h 738"/>
                <a:gd name="connsiteX3-20797" fmla="*/ 116 w 384"/>
                <a:gd name="connsiteY3-20798" fmla="*/ 21 h 738"/>
                <a:gd name="connsiteX4-20799" fmla="*/ 116 w 384"/>
                <a:gd name="connsiteY4-20800" fmla="*/ 27 h 738"/>
                <a:gd name="connsiteX5-20801" fmla="*/ 105 w 384"/>
                <a:gd name="connsiteY5-20802" fmla="*/ 42 h 738"/>
                <a:gd name="connsiteX6-20803" fmla="*/ 95 w 384"/>
                <a:gd name="connsiteY6-20804" fmla="*/ 48 h 738"/>
                <a:gd name="connsiteX7-20805" fmla="*/ 90 w 384"/>
                <a:gd name="connsiteY7-20806" fmla="*/ 53 h 738"/>
                <a:gd name="connsiteX8-20807" fmla="*/ 84 w 384"/>
                <a:gd name="connsiteY8-20808" fmla="*/ 58 h 738"/>
                <a:gd name="connsiteX9-20809" fmla="*/ 84 w 384"/>
                <a:gd name="connsiteY9-20810" fmla="*/ 69 h 738"/>
                <a:gd name="connsiteX10-20811" fmla="*/ 79 w 384"/>
                <a:gd name="connsiteY10-20812" fmla="*/ 79 h 738"/>
                <a:gd name="connsiteX11-20813" fmla="*/ 74 w 384"/>
                <a:gd name="connsiteY11-20814" fmla="*/ 95 h 738"/>
                <a:gd name="connsiteX12-20815" fmla="*/ 68 w 384"/>
                <a:gd name="connsiteY12-20816" fmla="*/ 116 h 738"/>
                <a:gd name="connsiteX13-20817" fmla="*/ 63 w 384"/>
                <a:gd name="connsiteY13-20818" fmla="*/ 137 h 738"/>
                <a:gd name="connsiteX14-20819" fmla="*/ 63 w 384"/>
                <a:gd name="connsiteY14-20820" fmla="*/ 158 h 738"/>
                <a:gd name="connsiteX15-20821" fmla="*/ 58 w 384"/>
                <a:gd name="connsiteY15-20822" fmla="*/ 185 h 738"/>
                <a:gd name="connsiteX16-20823" fmla="*/ 53 w 384"/>
                <a:gd name="connsiteY16-20824" fmla="*/ 206 h 738"/>
                <a:gd name="connsiteX17-20825" fmla="*/ 53 w 384"/>
                <a:gd name="connsiteY17-20826" fmla="*/ 227 h 738"/>
                <a:gd name="connsiteX18-20827" fmla="*/ 47 w 384"/>
                <a:gd name="connsiteY18-20828" fmla="*/ 243 h 738"/>
                <a:gd name="connsiteX19-20829" fmla="*/ 47 w 384"/>
                <a:gd name="connsiteY19-20830" fmla="*/ 264 h 738"/>
                <a:gd name="connsiteX20-20831" fmla="*/ 42 w 384"/>
                <a:gd name="connsiteY20-20832" fmla="*/ 279 h 738"/>
                <a:gd name="connsiteX21-20833" fmla="*/ 42 w 384"/>
                <a:gd name="connsiteY21-20834" fmla="*/ 290 h 738"/>
                <a:gd name="connsiteX22-20835" fmla="*/ 42 w 384"/>
                <a:gd name="connsiteY22-20836" fmla="*/ 301 h 738"/>
                <a:gd name="connsiteX23-20837" fmla="*/ 42 w 384"/>
                <a:gd name="connsiteY23-20838" fmla="*/ 322 h 738"/>
                <a:gd name="connsiteX24-20839" fmla="*/ 47 w 384"/>
                <a:gd name="connsiteY24-20840" fmla="*/ 348 h 738"/>
                <a:gd name="connsiteX25-20841" fmla="*/ 53 w 384"/>
                <a:gd name="connsiteY25-20842" fmla="*/ 390 h 738"/>
                <a:gd name="connsiteX26-20843" fmla="*/ 53 w 384"/>
                <a:gd name="connsiteY26-20844" fmla="*/ 416 h 738"/>
                <a:gd name="connsiteX27-20845" fmla="*/ 58 w 384"/>
                <a:gd name="connsiteY27-20846" fmla="*/ 443 h 738"/>
                <a:gd name="connsiteX28-20847" fmla="*/ 68 w 384"/>
                <a:gd name="connsiteY28-20848" fmla="*/ 469 h 738"/>
                <a:gd name="connsiteX29-20849" fmla="*/ 74 w 384"/>
                <a:gd name="connsiteY29-20850" fmla="*/ 485 h 738"/>
                <a:gd name="connsiteX30-20851" fmla="*/ 79 w 384"/>
                <a:gd name="connsiteY30-20852" fmla="*/ 495 h 738"/>
                <a:gd name="connsiteX31-20853" fmla="*/ 95 w 384"/>
                <a:gd name="connsiteY31-20854" fmla="*/ 522 h 738"/>
                <a:gd name="connsiteX32-20855" fmla="*/ 111 w 384"/>
                <a:gd name="connsiteY32-20856" fmla="*/ 543 h 738"/>
                <a:gd name="connsiteX33-20857" fmla="*/ 126 w 384"/>
                <a:gd name="connsiteY33-20858" fmla="*/ 564 h 738"/>
                <a:gd name="connsiteX34-20859" fmla="*/ 137 w 384"/>
                <a:gd name="connsiteY34-20860" fmla="*/ 574 h 738"/>
                <a:gd name="connsiteX35-20861" fmla="*/ 147 w 384"/>
                <a:gd name="connsiteY35-20862" fmla="*/ 580 h 738"/>
                <a:gd name="connsiteX36-20863" fmla="*/ 169 w 384"/>
                <a:gd name="connsiteY36-20864" fmla="*/ 601 h 738"/>
                <a:gd name="connsiteX37-20865" fmla="*/ 190 w 384"/>
                <a:gd name="connsiteY37-20866" fmla="*/ 611 h 738"/>
                <a:gd name="connsiteX38-20867" fmla="*/ 211 w 384"/>
                <a:gd name="connsiteY38-20868" fmla="*/ 627 h 738"/>
                <a:gd name="connsiteX39-20869" fmla="*/ 237 w 384"/>
                <a:gd name="connsiteY39-20870" fmla="*/ 638 h 738"/>
                <a:gd name="connsiteX40-20871" fmla="*/ 248 w 384"/>
                <a:gd name="connsiteY40-20872" fmla="*/ 643 h 738"/>
                <a:gd name="connsiteX41-20873" fmla="*/ 258 w 384"/>
                <a:gd name="connsiteY41-20874" fmla="*/ 648 h 738"/>
                <a:gd name="connsiteX42-20875" fmla="*/ 269 w 384"/>
                <a:gd name="connsiteY42-20876" fmla="*/ 648 h 738"/>
                <a:gd name="connsiteX43-20877" fmla="*/ 279 w 384"/>
                <a:gd name="connsiteY43-20878" fmla="*/ 653 h 738"/>
                <a:gd name="connsiteX44-20879" fmla="*/ 284 w 384"/>
                <a:gd name="connsiteY44-20880" fmla="*/ 653 h 738"/>
                <a:gd name="connsiteX45-20881" fmla="*/ 290 w 384"/>
                <a:gd name="connsiteY45-20882" fmla="*/ 653 h 738"/>
                <a:gd name="connsiteX46-20883" fmla="*/ 300 w 384"/>
                <a:gd name="connsiteY46-20884" fmla="*/ 653 h 738"/>
                <a:gd name="connsiteX47-20885" fmla="*/ 305 w 384"/>
                <a:gd name="connsiteY47-20886" fmla="*/ 648 h 738"/>
                <a:gd name="connsiteX48-20887" fmla="*/ 305 w 384"/>
                <a:gd name="connsiteY48-20888" fmla="*/ 643 h 738"/>
                <a:gd name="connsiteX49-20889" fmla="*/ 311 w 384"/>
                <a:gd name="connsiteY49-20890" fmla="*/ 638 h 738"/>
                <a:gd name="connsiteX50-20891" fmla="*/ 316 w 384"/>
                <a:gd name="connsiteY50-20892" fmla="*/ 632 h 738"/>
                <a:gd name="connsiteX51-20893" fmla="*/ 316 w 384"/>
                <a:gd name="connsiteY51-20894" fmla="*/ 622 h 738"/>
                <a:gd name="connsiteX52-20895" fmla="*/ 321 w 384"/>
                <a:gd name="connsiteY52-20896" fmla="*/ 606 h 738"/>
                <a:gd name="connsiteX53-20897" fmla="*/ 327 w 384"/>
                <a:gd name="connsiteY53-20898" fmla="*/ 590 h 738"/>
                <a:gd name="connsiteX54-20899" fmla="*/ 332 w 384"/>
                <a:gd name="connsiteY54-20900" fmla="*/ 574 h 738"/>
                <a:gd name="connsiteX55-20901" fmla="*/ 332 w 384"/>
                <a:gd name="connsiteY55-20902" fmla="*/ 559 h 738"/>
                <a:gd name="connsiteX56-20903" fmla="*/ 337 w 384"/>
                <a:gd name="connsiteY56-20904" fmla="*/ 543 h 738"/>
                <a:gd name="connsiteX57-20905" fmla="*/ 342 w 384"/>
                <a:gd name="connsiteY57-20906" fmla="*/ 532 h 738"/>
                <a:gd name="connsiteX58-20907" fmla="*/ 348 w 384"/>
                <a:gd name="connsiteY58-20908" fmla="*/ 522 h 738"/>
                <a:gd name="connsiteX59-20909" fmla="*/ 348 w 384"/>
                <a:gd name="connsiteY59-20910" fmla="*/ 517 h 738"/>
                <a:gd name="connsiteX60-20911" fmla="*/ 353 w 384"/>
                <a:gd name="connsiteY60-20912" fmla="*/ 506 h 738"/>
                <a:gd name="connsiteX61-20913" fmla="*/ 353 w 384"/>
                <a:gd name="connsiteY61-20914" fmla="*/ 506 h 738"/>
                <a:gd name="connsiteX62-20915" fmla="*/ 358 w 384"/>
                <a:gd name="connsiteY62-20916" fmla="*/ 506 h 738"/>
                <a:gd name="connsiteX63-20917" fmla="*/ 358 w 384"/>
                <a:gd name="connsiteY63-20918" fmla="*/ 506 h 738"/>
                <a:gd name="connsiteX64-20919" fmla="*/ 358 w 384"/>
                <a:gd name="connsiteY64-20920" fmla="*/ 511 h 738"/>
                <a:gd name="connsiteX65-20921" fmla="*/ 358 w 384"/>
                <a:gd name="connsiteY65-20922" fmla="*/ 517 h 738"/>
                <a:gd name="connsiteX66-20923" fmla="*/ 363 w 384"/>
                <a:gd name="connsiteY66-20924" fmla="*/ 522 h 738"/>
                <a:gd name="connsiteX67-20925" fmla="*/ 363 w 384"/>
                <a:gd name="connsiteY67-20926" fmla="*/ 538 h 738"/>
                <a:gd name="connsiteX68-20927" fmla="*/ 363 w 384"/>
                <a:gd name="connsiteY68-20928" fmla="*/ 548 h 738"/>
                <a:gd name="connsiteX69-20929" fmla="*/ 363 w 384"/>
                <a:gd name="connsiteY69-20930" fmla="*/ 564 h 738"/>
                <a:gd name="connsiteX70-20931" fmla="*/ 363 w 384"/>
                <a:gd name="connsiteY70-20932" fmla="*/ 580 h 738"/>
                <a:gd name="connsiteX71-20933" fmla="*/ 363 w 384"/>
                <a:gd name="connsiteY71-20934" fmla="*/ 601 h 738"/>
                <a:gd name="connsiteX72-20935" fmla="*/ 363 w 384"/>
                <a:gd name="connsiteY72-20936" fmla="*/ 617 h 738"/>
                <a:gd name="connsiteX73-20937" fmla="*/ 363 w 384"/>
                <a:gd name="connsiteY73-20938" fmla="*/ 632 h 738"/>
                <a:gd name="connsiteX74-20939" fmla="*/ 369 w 384"/>
                <a:gd name="connsiteY74-20940" fmla="*/ 648 h 738"/>
                <a:gd name="connsiteX75-20941" fmla="*/ 369 w 384"/>
                <a:gd name="connsiteY75-20942" fmla="*/ 664 h 738"/>
                <a:gd name="connsiteX76-20943" fmla="*/ 374 w 384"/>
                <a:gd name="connsiteY76-20944" fmla="*/ 675 h 738"/>
                <a:gd name="connsiteX77-20945" fmla="*/ 374 w 384"/>
                <a:gd name="connsiteY77-20946" fmla="*/ 685 h 738"/>
                <a:gd name="connsiteX78-20947" fmla="*/ 379 w 384"/>
                <a:gd name="connsiteY78-20948" fmla="*/ 696 h 738"/>
                <a:gd name="connsiteX79-20949" fmla="*/ 379 w 384"/>
                <a:gd name="connsiteY79-20950" fmla="*/ 701 h 738"/>
                <a:gd name="connsiteX80-20951" fmla="*/ 384 w 384"/>
                <a:gd name="connsiteY80-20952" fmla="*/ 711 h 738"/>
                <a:gd name="connsiteX81-20953" fmla="*/ 384 w 384"/>
                <a:gd name="connsiteY81-20954" fmla="*/ 717 h 738"/>
                <a:gd name="connsiteX82-20955" fmla="*/ 384 w 384"/>
                <a:gd name="connsiteY82-20956" fmla="*/ 722 h 738"/>
                <a:gd name="connsiteX83-20957" fmla="*/ 384 w 384"/>
                <a:gd name="connsiteY83-20958" fmla="*/ 727 h 738"/>
                <a:gd name="connsiteX84-20959" fmla="*/ 379 w 384"/>
                <a:gd name="connsiteY84-20960" fmla="*/ 732 h 738"/>
                <a:gd name="connsiteX85-20961" fmla="*/ 374 w 384"/>
                <a:gd name="connsiteY85-20962" fmla="*/ 738 h 738"/>
                <a:gd name="connsiteX86-20963" fmla="*/ 363 w 384"/>
                <a:gd name="connsiteY86-20964" fmla="*/ 738 h 738"/>
                <a:gd name="connsiteX87-20965" fmla="*/ 353 w 384"/>
                <a:gd name="connsiteY87-20966" fmla="*/ 738 h 738"/>
                <a:gd name="connsiteX88-20967" fmla="*/ 337 w 384"/>
                <a:gd name="connsiteY88-20968" fmla="*/ 738 h 738"/>
                <a:gd name="connsiteX89-20969" fmla="*/ 321 w 384"/>
                <a:gd name="connsiteY89-20970" fmla="*/ 732 h 738"/>
                <a:gd name="connsiteX90-20971" fmla="*/ 300 w 384"/>
                <a:gd name="connsiteY90-20972" fmla="*/ 732 h 738"/>
                <a:gd name="connsiteX91-20973" fmla="*/ 279 w 384"/>
                <a:gd name="connsiteY91-20974" fmla="*/ 727 h 738"/>
                <a:gd name="connsiteX92-20975" fmla="*/ 258 w 384"/>
                <a:gd name="connsiteY92-20976" fmla="*/ 722 h 738"/>
                <a:gd name="connsiteX93-20977" fmla="*/ 248 w 384"/>
                <a:gd name="connsiteY93-20978" fmla="*/ 717 h 738"/>
                <a:gd name="connsiteX94-20979" fmla="*/ 237 w 384"/>
                <a:gd name="connsiteY94-20980" fmla="*/ 711 h 738"/>
                <a:gd name="connsiteX95-20981" fmla="*/ 221 w 384"/>
                <a:gd name="connsiteY95-20982" fmla="*/ 706 h 738"/>
                <a:gd name="connsiteX96-20983" fmla="*/ 211 w 384"/>
                <a:gd name="connsiteY96-20984" fmla="*/ 701 h 738"/>
                <a:gd name="connsiteX97-20985" fmla="*/ 195 w 384"/>
                <a:gd name="connsiteY97-20986" fmla="*/ 696 h 738"/>
                <a:gd name="connsiteX98-20987" fmla="*/ 179 w 384"/>
                <a:gd name="connsiteY98-20988" fmla="*/ 685 h 738"/>
                <a:gd name="connsiteX99-20989" fmla="*/ 169 w 384"/>
                <a:gd name="connsiteY99-20990" fmla="*/ 675 h 738"/>
                <a:gd name="connsiteX100-20991" fmla="*/ 153 w 384"/>
                <a:gd name="connsiteY100-20992" fmla="*/ 664 h 738"/>
                <a:gd name="connsiteX101-20993" fmla="*/ 121 w 384"/>
                <a:gd name="connsiteY101-20994" fmla="*/ 638 h 738"/>
                <a:gd name="connsiteX102-20995" fmla="*/ 95 w 384"/>
                <a:gd name="connsiteY102-20996" fmla="*/ 611 h 738"/>
                <a:gd name="connsiteX103-20997" fmla="*/ 84 w 384"/>
                <a:gd name="connsiteY103-20998" fmla="*/ 601 h 738"/>
                <a:gd name="connsiteX104-20999" fmla="*/ 74 w 384"/>
                <a:gd name="connsiteY104-21000" fmla="*/ 585 h 738"/>
                <a:gd name="connsiteX105-21001" fmla="*/ 63 w 384"/>
                <a:gd name="connsiteY105-21002" fmla="*/ 569 h 738"/>
                <a:gd name="connsiteX106-21003" fmla="*/ 53 w 384"/>
                <a:gd name="connsiteY106-21004" fmla="*/ 553 h 738"/>
                <a:gd name="connsiteX107-21005" fmla="*/ 47 w 384"/>
                <a:gd name="connsiteY107-21006" fmla="*/ 538 h 738"/>
                <a:gd name="connsiteX108-21007" fmla="*/ 37 w 384"/>
                <a:gd name="connsiteY108-21008" fmla="*/ 522 h 738"/>
                <a:gd name="connsiteX109-21009" fmla="*/ 32 w 384"/>
                <a:gd name="connsiteY109-21010" fmla="*/ 506 h 738"/>
                <a:gd name="connsiteX110-21011" fmla="*/ 21 w 384"/>
                <a:gd name="connsiteY110-21012" fmla="*/ 490 h 738"/>
                <a:gd name="connsiteX111-21013" fmla="*/ 16 w 384"/>
                <a:gd name="connsiteY111-21014" fmla="*/ 480 h 738"/>
                <a:gd name="connsiteX112-21015" fmla="*/ 16 w 384"/>
                <a:gd name="connsiteY112-21016" fmla="*/ 464 h 738"/>
                <a:gd name="connsiteX113-21017" fmla="*/ 11 w 384"/>
                <a:gd name="connsiteY113-21018" fmla="*/ 448 h 738"/>
                <a:gd name="connsiteX114-21019" fmla="*/ 11 w 384"/>
                <a:gd name="connsiteY114-21020" fmla="*/ 432 h 738"/>
                <a:gd name="connsiteX115-21021" fmla="*/ 5 w 384"/>
                <a:gd name="connsiteY115-21022" fmla="*/ 401 h 738"/>
                <a:gd name="connsiteX116-21023" fmla="*/ 0 w 384"/>
                <a:gd name="connsiteY116-21024" fmla="*/ 364 h 738"/>
                <a:gd name="connsiteX117-21025" fmla="*/ 0 w 384"/>
                <a:gd name="connsiteY117-21026" fmla="*/ 332 h 738"/>
                <a:gd name="connsiteX118-21027" fmla="*/ 0 w 384"/>
                <a:gd name="connsiteY118-21028" fmla="*/ 295 h 738"/>
                <a:gd name="connsiteX119-21029" fmla="*/ 0 w 384"/>
                <a:gd name="connsiteY119-21030" fmla="*/ 258 h 738"/>
                <a:gd name="connsiteX120-21031" fmla="*/ 0 w 384"/>
                <a:gd name="connsiteY120-21032" fmla="*/ 222 h 738"/>
                <a:gd name="connsiteX121-21033" fmla="*/ 5 w 384"/>
                <a:gd name="connsiteY121-21034" fmla="*/ 179 h 738"/>
                <a:gd name="connsiteX122-21035" fmla="*/ 11 w 384"/>
                <a:gd name="connsiteY122-21036" fmla="*/ 137 h 738"/>
                <a:gd name="connsiteX123-21037" fmla="*/ 11 w 384"/>
                <a:gd name="connsiteY123-21038" fmla="*/ 121 h 738"/>
                <a:gd name="connsiteX124-21039" fmla="*/ 11 w 384"/>
                <a:gd name="connsiteY124-21040" fmla="*/ 106 h 738"/>
                <a:gd name="connsiteX125-21041" fmla="*/ 11 w 384"/>
                <a:gd name="connsiteY125-21042" fmla="*/ 90 h 738"/>
                <a:gd name="connsiteX126-21043" fmla="*/ 16 w 384"/>
                <a:gd name="connsiteY126-21044" fmla="*/ 79 h 738"/>
                <a:gd name="connsiteX127-21045" fmla="*/ 16 w 384"/>
                <a:gd name="connsiteY127-21046" fmla="*/ 69 h 738"/>
                <a:gd name="connsiteX128-21047" fmla="*/ 16 w 384"/>
                <a:gd name="connsiteY128-21048" fmla="*/ 64 h 738"/>
                <a:gd name="connsiteX129-21049" fmla="*/ 16 w 384"/>
                <a:gd name="connsiteY129-21050" fmla="*/ 58 h 738"/>
                <a:gd name="connsiteX130-21051" fmla="*/ 11 w 384"/>
                <a:gd name="connsiteY130-21052" fmla="*/ 53 h 738"/>
                <a:gd name="connsiteX131-21053" fmla="*/ 11 w 384"/>
                <a:gd name="connsiteY131-21054" fmla="*/ 53 h 738"/>
                <a:gd name="connsiteX132-21055" fmla="*/ 5 w 384"/>
                <a:gd name="connsiteY132-21056" fmla="*/ 53 h 738"/>
                <a:gd name="connsiteX0-21057" fmla="*/ 90 w 384"/>
                <a:gd name="connsiteY0-21058" fmla="*/ 0 h 738"/>
                <a:gd name="connsiteX1-21059" fmla="*/ 111 w 384"/>
                <a:gd name="connsiteY1-21060" fmla="*/ 21 h 738"/>
                <a:gd name="connsiteX2-21061" fmla="*/ 116 w 384"/>
                <a:gd name="connsiteY2-21062" fmla="*/ 21 h 738"/>
                <a:gd name="connsiteX3-21063" fmla="*/ 116 w 384"/>
                <a:gd name="connsiteY3-21064" fmla="*/ 27 h 738"/>
                <a:gd name="connsiteX4-21065" fmla="*/ 105 w 384"/>
                <a:gd name="connsiteY4-21066" fmla="*/ 42 h 738"/>
                <a:gd name="connsiteX5-21067" fmla="*/ 95 w 384"/>
                <a:gd name="connsiteY5-21068" fmla="*/ 48 h 738"/>
                <a:gd name="connsiteX6-21069" fmla="*/ 90 w 384"/>
                <a:gd name="connsiteY6-21070" fmla="*/ 53 h 738"/>
                <a:gd name="connsiteX7-21071" fmla="*/ 84 w 384"/>
                <a:gd name="connsiteY7-21072" fmla="*/ 58 h 738"/>
                <a:gd name="connsiteX8-21073" fmla="*/ 84 w 384"/>
                <a:gd name="connsiteY8-21074" fmla="*/ 69 h 738"/>
                <a:gd name="connsiteX9-21075" fmla="*/ 79 w 384"/>
                <a:gd name="connsiteY9-21076" fmla="*/ 79 h 738"/>
                <a:gd name="connsiteX10-21077" fmla="*/ 74 w 384"/>
                <a:gd name="connsiteY10-21078" fmla="*/ 95 h 738"/>
                <a:gd name="connsiteX11-21079" fmla="*/ 68 w 384"/>
                <a:gd name="connsiteY11-21080" fmla="*/ 116 h 738"/>
                <a:gd name="connsiteX12-21081" fmla="*/ 63 w 384"/>
                <a:gd name="connsiteY12-21082" fmla="*/ 137 h 738"/>
                <a:gd name="connsiteX13-21083" fmla="*/ 63 w 384"/>
                <a:gd name="connsiteY13-21084" fmla="*/ 158 h 738"/>
                <a:gd name="connsiteX14-21085" fmla="*/ 58 w 384"/>
                <a:gd name="connsiteY14-21086" fmla="*/ 185 h 738"/>
                <a:gd name="connsiteX15-21087" fmla="*/ 53 w 384"/>
                <a:gd name="connsiteY15-21088" fmla="*/ 206 h 738"/>
                <a:gd name="connsiteX16-21089" fmla="*/ 53 w 384"/>
                <a:gd name="connsiteY16-21090" fmla="*/ 227 h 738"/>
                <a:gd name="connsiteX17-21091" fmla="*/ 47 w 384"/>
                <a:gd name="connsiteY17-21092" fmla="*/ 243 h 738"/>
                <a:gd name="connsiteX18-21093" fmla="*/ 47 w 384"/>
                <a:gd name="connsiteY18-21094" fmla="*/ 264 h 738"/>
                <a:gd name="connsiteX19-21095" fmla="*/ 42 w 384"/>
                <a:gd name="connsiteY19-21096" fmla="*/ 279 h 738"/>
                <a:gd name="connsiteX20-21097" fmla="*/ 42 w 384"/>
                <a:gd name="connsiteY20-21098" fmla="*/ 290 h 738"/>
                <a:gd name="connsiteX21-21099" fmla="*/ 42 w 384"/>
                <a:gd name="connsiteY21-21100" fmla="*/ 301 h 738"/>
                <a:gd name="connsiteX22-21101" fmla="*/ 42 w 384"/>
                <a:gd name="connsiteY22-21102" fmla="*/ 322 h 738"/>
                <a:gd name="connsiteX23-21103" fmla="*/ 47 w 384"/>
                <a:gd name="connsiteY23-21104" fmla="*/ 348 h 738"/>
                <a:gd name="connsiteX24-21105" fmla="*/ 53 w 384"/>
                <a:gd name="connsiteY24-21106" fmla="*/ 390 h 738"/>
                <a:gd name="connsiteX25-21107" fmla="*/ 53 w 384"/>
                <a:gd name="connsiteY25-21108" fmla="*/ 416 h 738"/>
                <a:gd name="connsiteX26-21109" fmla="*/ 58 w 384"/>
                <a:gd name="connsiteY26-21110" fmla="*/ 443 h 738"/>
                <a:gd name="connsiteX27-21111" fmla="*/ 68 w 384"/>
                <a:gd name="connsiteY27-21112" fmla="*/ 469 h 738"/>
                <a:gd name="connsiteX28-21113" fmla="*/ 74 w 384"/>
                <a:gd name="connsiteY28-21114" fmla="*/ 485 h 738"/>
                <a:gd name="connsiteX29-21115" fmla="*/ 79 w 384"/>
                <a:gd name="connsiteY29-21116" fmla="*/ 495 h 738"/>
                <a:gd name="connsiteX30-21117" fmla="*/ 95 w 384"/>
                <a:gd name="connsiteY30-21118" fmla="*/ 522 h 738"/>
                <a:gd name="connsiteX31-21119" fmla="*/ 111 w 384"/>
                <a:gd name="connsiteY31-21120" fmla="*/ 543 h 738"/>
                <a:gd name="connsiteX32-21121" fmla="*/ 126 w 384"/>
                <a:gd name="connsiteY32-21122" fmla="*/ 564 h 738"/>
                <a:gd name="connsiteX33-21123" fmla="*/ 137 w 384"/>
                <a:gd name="connsiteY33-21124" fmla="*/ 574 h 738"/>
                <a:gd name="connsiteX34-21125" fmla="*/ 147 w 384"/>
                <a:gd name="connsiteY34-21126" fmla="*/ 580 h 738"/>
                <a:gd name="connsiteX35-21127" fmla="*/ 169 w 384"/>
                <a:gd name="connsiteY35-21128" fmla="*/ 601 h 738"/>
                <a:gd name="connsiteX36-21129" fmla="*/ 190 w 384"/>
                <a:gd name="connsiteY36-21130" fmla="*/ 611 h 738"/>
                <a:gd name="connsiteX37-21131" fmla="*/ 211 w 384"/>
                <a:gd name="connsiteY37-21132" fmla="*/ 627 h 738"/>
                <a:gd name="connsiteX38-21133" fmla="*/ 237 w 384"/>
                <a:gd name="connsiteY38-21134" fmla="*/ 638 h 738"/>
                <a:gd name="connsiteX39-21135" fmla="*/ 248 w 384"/>
                <a:gd name="connsiteY39-21136" fmla="*/ 643 h 738"/>
                <a:gd name="connsiteX40-21137" fmla="*/ 258 w 384"/>
                <a:gd name="connsiteY40-21138" fmla="*/ 648 h 738"/>
                <a:gd name="connsiteX41-21139" fmla="*/ 269 w 384"/>
                <a:gd name="connsiteY41-21140" fmla="*/ 648 h 738"/>
                <a:gd name="connsiteX42-21141" fmla="*/ 279 w 384"/>
                <a:gd name="connsiteY42-21142" fmla="*/ 653 h 738"/>
                <a:gd name="connsiteX43-21143" fmla="*/ 284 w 384"/>
                <a:gd name="connsiteY43-21144" fmla="*/ 653 h 738"/>
                <a:gd name="connsiteX44-21145" fmla="*/ 290 w 384"/>
                <a:gd name="connsiteY44-21146" fmla="*/ 653 h 738"/>
                <a:gd name="connsiteX45-21147" fmla="*/ 300 w 384"/>
                <a:gd name="connsiteY45-21148" fmla="*/ 653 h 738"/>
                <a:gd name="connsiteX46-21149" fmla="*/ 305 w 384"/>
                <a:gd name="connsiteY46-21150" fmla="*/ 648 h 738"/>
                <a:gd name="connsiteX47-21151" fmla="*/ 305 w 384"/>
                <a:gd name="connsiteY47-21152" fmla="*/ 643 h 738"/>
                <a:gd name="connsiteX48-21153" fmla="*/ 311 w 384"/>
                <a:gd name="connsiteY48-21154" fmla="*/ 638 h 738"/>
                <a:gd name="connsiteX49-21155" fmla="*/ 316 w 384"/>
                <a:gd name="connsiteY49-21156" fmla="*/ 632 h 738"/>
                <a:gd name="connsiteX50-21157" fmla="*/ 316 w 384"/>
                <a:gd name="connsiteY50-21158" fmla="*/ 622 h 738"/>
                <a:gd name="connsiteX51-21159" fmla="*/ 321 w 384"/>
                <a:gd name="connsiteY51-21160" fmla="*/ 606 h 738"/>
                <a:gd name="connsiteX52-21161" fmla="*/ 327 w 384"/>
                <a:gd name="connsiteY52-21162" fmla="*/ 590 h 738"/>
                <a:gd name="connsiteX53-21163" fmla="*/ 332 w 384"/>
                <a:gd name="connsiteY53-21164" fmla="*/ 574 h 738"/>
                <a:gd name="connsiteX54-21165" fmla="*/ 332 w 384"/>
                <a:gd name="connsiteY54-21166" fmla="*/ 559 h 738"/>
                <a:gd name="connsiteX55-21167" fmla="*/ 337 w 384"/>
                <a:gd name="connsiteY55-21168" fmla="*/ 543 h 738"/>
                <a:gd name="connsiteX56-21169" fmla="*/ 342 w 384"/>
                <a:gd name="connsiteY56-21170" fmla="*/ 532 h 738"/>
                <a:gd name="connsiteX57-21171" fmla="*/ 348 w 384"/>
                <a:gd name="connsiteY57-21172" fmla="*/ 522 h 738"/>
                <a:gd name="connsiteX58-21173" fmla="*/ 348 w 384"/>
                <a:gd name="connsiteY58-21174" fmla="*/ 517 h 738"/>
                <a:gd name="connsiteX59-21175" fmla="*/ 353 w 384"/>
                <a:gd name="connsiteY59-21176" fmla="*/ 506 h 738"/>
                <a:gd name="connsiteX60-21177" fmla="*/ 353 w 384"/>
                <a:gd name="connsiteY60-21178" fmla="*/ 506 h 738"/>
                <a:gd name="connsiteX61-21179" fmla="*/ 358 w 384"/>
                <a:gd name="connsiteY61-21180" fmla="*/ 506 h 738"/>
                <a:gd name="connsiteX62-21181" fmla="*/ 358 w 384"/>
                <a:gd name="connsiteY62-21182" fmla="*/ 506 h 738"/>
                <a:gd name="connsiteX63-21183" fmla="*/ 358 w 384"/>
                <a:gd name="connsiteY63-21184" fmla="*/ 511 h 738"/>
                <a:gd name="connsiteX64-21185" fmla="*/ 358 w 384"/>
                <a:gd name="connsiteY64-21186" fmla="*/ 517 h 738"/>
                <a:gd name="connsiteX65-21187" fmla="*/ 363 w 384"/>
                <a:gd name="connsiteY65-21188" fmla="*/ 522 h 738"/>
                <a:gd name="connsiteX66-21189" fmla="*/ 363 w 384"/>
                <a:gd name="connsiteY66-21190" fmla="*/ 538 h 738"/>
                <a:gd name="connsiteX67-21191" fmla="*/ 363 w 384"/>
                <a:gd name="connsiteY67-21192" fmla="*/ 548 h 738"/>
                <a:gd name="connsiteX68-21193" fmla="*/ 363 w 384"/>
                <a:gd name="connsiteY68-21194" fmla="*/ 564 h 738"/>
                <a:gd name="connsiteX69-21195" fmla="*/ 363 w 384"/>
                <a:gd name="connsiteY69-21196" fmla="*/ 580 h 738"/>
                <a:gd name="connsiteX70-21197" fmla="*/ 363 w 384"/>
                <a:gd name="connsiteY70-21198" fmla="*/ 601 h 738"/>
                <a:gd name="connsiteX71-21199" fmla="*/ 363 w 384"/>
                <a:gd name="connsiteY71-21200" fmla="*/ 617 h 738"/>
                <a:gd name="connsiteX72-21201" fmla="*/ 363 w 384"/>
                <a:gd name="connsiteY72-21202" fmla="*/ 632 h 738"/>
                <a:gd name="connsiteX73-21203" fmla="*/ 369 w 384"/>
                <a:gd name="connsiteY73-21204" fmla="*/ 648 h 738"/>
                <a:gd name="connsiteX74-21205" fmla="*/ 369 w 384"/>
                <a:gd name="connsiteY74-21206" fmla="*/ 664 h 738"/>
                <a:gd name="connsiteX75-21207" fmla="*/ 374 w 384"/>
                <a:gd name="connsiteY75-21208" fmla="*/ 675 h 738"/>
                <a:gd name="connsiteX76-21209" fmla="*/ 374 w 384"/>
                <a:gd name="connsiteY76-21210" fmla="*/ 685 h 738"/>
                <a:gd name="connsiteX77-21211" fmla="*/ 379 w 384"/>
                <a:gd name="connsiteY77-21212" fmla="*/ 696 h 738"/>
                <a:gd name="connsiteX78-21213" fmla="*/ 379 w 384"/>
                <a:gd name="connsiteY78-21214" fmla="*/ 701 h 738"/>
                <a:gd name="connsiteX79-21215" fmla="*/ 384 w 384"/>
                <a:gd name="connsiteY79-21216" fmla="*/ 711 h 738"/>
                <a:gd name="connsiteX80-21217" fmla="*/ 384 w 384"/>
                <a:gd name="connsiteY80-21218" fmla="*/ 717 h 738"/>
                <a:gd name="connsiteX81-21219" fmla="*/ 384 w 384"/>
                <a:gd name="connsiteY81-21220" fmla="*/ 722 h 738"/>
                <a:gd name="connsiteX82-21221" fmla="*/ 384 w 384"/>
                <a:gd name="connsiteY82-21222" fmla="*/ 727 h 738"/>
                <a:gd name="connsiteX83-21223" fmla="*/ 379 w 384"/>
                <a:gd name="connsiteY83-21224" fmla="*/ 732 h 738"/>
                <a:gd name="connsiteX84-21225" fmla="*/ 374 w 384"/>
                <a:gd name="connsiteY84-21226" fmla="*/ 738 h 738"/>
                <a:gd name="connsiteX85-21227" fmla="*/ 363 w 384"/>
                <a:gd name="connsiteY85-21228" fmla="*/ 738 h 738"/>
                <a:gd name="connsiteX86-21229" fmla="*/ 353 w 384"/>
                <a:gd name="connsiteY86-21230" fmla="*/ 738 h 738"/>
                <a:gd name="connsiteX87-21231" fmla="*/ 337 w 384"/>
                <a:gd name="connsiteY87-21232" fmla="*/ 738 h 738"/>
                <a:gd name="connsiteX88-21233" fmla="*/ 321 w 384"/>
                <a:gd name="connsiteY88-21234" fmla="*/ 732 h 738"/>
                <a:gd name="connsiteX89-21235" fmla="*/ 300 w 384"/>
                <a:gd name="connsiteY89-21236" fmla="*/ 732 h 738"/>
                <a:gd name="connsiteX90-21237" fmla="*/ 279 w 384"/>
                <a:gd name="connsiteY90-21238" fmla="*/ 727 h 738"/>
                <a:gd name="connsiteX91-21239" fmla="*/ 258 w 384"/>
                <a:gd name="connsiteY91-21240" fmla="*/ 722 h 738"/>
                <a:gd name="connsiteX92-21241" fmla="*/ 248 w 384"/>
                <a:gd name="connsiteY92-21242" fmla="*/ 717 h 738"/>
                <a:gd name="connsiteX93-21243" fmla="*/ 237 w 384"/>
                <a:gd name="connsiteY93-21244" fmla="*/ 711 h 738"/>
                <a:gd name="connsiteX94-21245" fmla="*/ 221 w 384"/>
                <a:gd name="connsiteY94-21246" fmla="*/ 706 h 738"/>
                <a:gd name="connsiteX95-21247" fmla="*/ 211 w 384"/>
                <a:gd name="connsiteY95-21248" fmla="*/ 701 h 738"/>
                <a:gd name="connsiteX96-21249" fmla="*/ 195 w 384"/>
                <a:gd name="connsiteY96-21250" fmla="*/ 696 h 738"/>
                <a:gd name="connsiteX97-21251" fmla="*/ 179 w 384"/>
                <a:gd name="connsiteY97-21252" fmla="*/ 685 h 738"/>
                <a:gd name="connsiteX98-21253" fmla="*/ 169 w 384"/>
                <a:gd name="connsiteY98-21254" fmla="*/ 675 h 738"/>
                <a:gd name="connsiteX99-21255" fmla="*/ 153 w 384"/>
                <a:gd name="connsiteY99-21256" fmla="*/ 664 h 738"/>
                <a:gd name="connsiteX100-21257" fmla="*/ 121 w 384"/>
                <a:gd name="connsiteY100-21258" fmla="*/ 638 h 738"/>
                <a:gd name="connsiteX101-21259" fmla="*/ 95 w 384"/>
                <a:gd name="connsiteY101-21260" fmla="*/ 611 h 738"/>
                <a:gd name="connsiteX102-21261" fmla="*/ 84 w 384"/>
                <a:gd name="connsiteY102-21262" fmla="*/ 601 h 738"/>
                <a:gd name="connsiteX103-21263" fmla="*/ 74 w 384"/>
                <a:gd name="connsiteY103-21264" fmla="*/ 585 h 738"/>
                <a:gd name="connsiteX104-21265" fmla="*/ 63 w 384"/>
                <a:gd name="connsiteY104-21266" fmla="*/ 569 h 738"/>
                <a:gd name="connsiteX105-21267" fmla="*/ 53 w 384"/>
                <a:gd name="connsiteY105-21268" fmla="*/ 553 h 738"/>
                <a:gd name="connsiteX106-21269" fmla="*/ 47 w 384"/>
                <a:gd name="connsiteY106-21270" fmla="*/ 538 h 738"/>
                <a:gd name="connsiteX107-21271" fmla="*/ 37 w 384"/>
                <a:gd name="connsiteY107-21272" fmla="*/ 522 h 738"/>
                <a:gd name="connsiteX108-21273" fmla="*/ 32 w 384"/>
                <a:gd name="connsiteY108-21274" fmla="*/ 506 h 738"/>
                <a:gd name="connsiteX109-21275" fmla="*/ 21 w 384"/>
                <a:gd name="connsiteY109-21276" fmla="*/ 490 h 738"/>
                <a:gd name="connsiteX110-21277" fmla="*/ 16 w 384"/>
                <a:gd name="connsiteY110-21278" fmla="*/ 480 h 738"/>
                <a:gd name="connsiteX111-21279" fmla="*/ 16 w 384"/>
                <a:gd name="connsiteY111-21280" fmla="*/ 464 h 738"/>
                <a:gd name="connsiteX112-21281" fmla="*/ 11 w 384"/>
                <a:gd name="connsiteY112-21282" fmla="*/ 448 h 738"/>
                <a:gd name="connsiteX113-21283" fmla="*/ 11 w 384"/>
                <a:gd name="connsiteY113-21284" fmla="*/ 432 h 738"/>
                <a:gd name="connsiteX114-21285" fmla="*/ 5 w 384"/>
                <a:gd name="connsiteY114-21286" fmla="*/ 401 h 738"/>
                <a:gd name="connsiteX115-21287" fmla="*/ 0 w 384"/>
                <a:gd name="connsiteY115-21288" fmla="*/ 364 h 738"/>
                <a:gd name="connsiteX116-21289" fmla="*/ 0 w 384"/>
                <a:gd name="connsiteY116-21290" fmla="*/ 332 h 738"/>
                <a:gd name="connsiteX117-21291" fmla="*/ 0 w 384"/>
                <a:gd name="connsiteY117-21292" fmla="*/ 295 h 738"/>
                <a:gd name="connsiteX118-21293" fmla="*/ 0 w 384"/>
                <a:gd name="connsiteY118-21294" fmla="*/ 258 h 738"/>
                <a:gd name="connsiteX119-21295" fmla="*/ 0 w 384"/>
                <a:gd name="connsiteY119-21296" fmla="*/ 222 h 738"/>
                <a:gd name="connsiteX120-21297" fmla="*/ 5 w 384"/>
                <a:gd name="connsiteY120-21298" fmla="*/ 179 h 738"/>
                <a:gd name="connsiteX121-21299" fmla="*/ 11 w 384"/>
                <a:gd name="connsiteY121-21300" fmla="*/ 137 h 738"/>
                <a:gd name="connsiteX122-21301" fmla="*/ 11 w 384"/>
                <a:gd name="connsiteY122-21302" fmla="*/ 121 h 738"/>
                <a:gd name="connsiteX123-21303" fmla="*/ 11 w 384"/>
                <a:gd name="connsiteY123-21304" fmla="*/ 106 h 738"/>
                <a:gd name="connsiteX124-21305" fmla="*/ 11 w 384"/>
                <a:gd name="connsiteY124-21306" fmla="*/ 90 h 738"/>
                <a:gd name="connsiteX125-21307" fmla="*/ 16 w 384"/>
                <a:gd name="connsiteY125-21308" fmla="*/ 79 h 738"/>
                <a:gd name="connsiteX126-21309" fmla="*/ 16 w 384"/>
                <a:gd name="connsiteY126-21310" fmla="*/ 69 h 738"/>
                <a:gd name="connsiteX127-21311" fmla="*/ 16 w 384"/>
                <a:gd name="connsiteY127-21312" fmla="*/ 64 h 738"/>
                <a:gd name="connsiteX128-21313" fmla="*/ 16 w 384"/>
                <a:gd name="connsiteY128-21314" fmla="*/ 58 h 738"/>
                <a:gd name="connsiteX129-21315" fmla="*/ 11 w 384"/>
                <a:gd name="connsiteY129-21316" fmla="*/ 53 h 738"/>
                <a:gd name="connsiteX130-21317" fmla="*/ 11 w 384"/>
                <a:gd name="connsiteY130-21318" fmla="*/ 53 h 738"/>
                <a:gd name="connsiteX131-21319" fmla="*/ 5 w 384"/>
                <a:gd name="connsiteY131-21320" fmla="*/ 53 h 738"/>
                <a:gd name="connsiteX0-21321" fmla="*/ 111 w 384"/>
                <a:gd name="connsiteY0-21322" fmla="*/ 0 h 717"/>
                <a:gd name="connsiteX1-21323" fmla="*/ 116 w 384"/>
                <a:gd name="connsiteY1-21324" fmla="*/ 0 h 717"/>
                <a:gd name="connsiteX2-21325" fmla="*/ 116 w 384"/>
                <a:gd name="connsiteY2-21326" fmla="*/ 6 h 717"/>
                <a:gd name="connsiteX3-21327" fmla="*/ 105 w 384"/>
                <a:gd name="connsiteY3-21328" fmla="*/ 21 h 717"/>
                <a:gd name="connsiteX4-21329" fmla="*/ 95 w 384"/>
                <a:gd name="connsiteY4-21330" fmla="*/ 27 h 717"/>
                <a:gd name="connsiteX5-21331" fmla="*/ 90 w 384"/>
                <a:gd name="connsiteY5-21332" fmla="*/ 32 h 717"/>
                <a:gd name="connsiteX6-21333" fmla="*/ 84 w 384"/>
                <a:gd name="connsiteY6-21334" fmla="*/ 37 h 717"/>
                <a:gd name="connsiteX7-21335" fmla="*/ 84 w 384"/>
                <a:gd name="connsiteY7-21336" fmla="*/ 48 h 717"/>
                <a:gd name="connsiteX8-21337" fmla="*/ 79 w 384"/>
                <a:gd name="connsiteY8-21338" fmla="*/ 58 h 717"/>
                <a:gd name="connsiteX9-21339" fmla="*/ 74 w 384"/>
                <a:gd name="connsiteY9-21340" fmla="*/ 74 h 717"/>
                <a:gd name="connsiteX10-21341" fmla="*/ 68 w 384"/>
                <a:gd name="connsiteY10-21342" fmla="*/ 95 h 717"/>
                <a:gd name="connsiteX11-21343" fmla="*/ 63 w 384"/>
                <a:gd name="connsiteY11-21344" fmla="*/ 116 h 717"/>
                <a:gd name="connsiteX12-21345" fmla="*/ 63 w 384"/>
                <a:gd name="connsiteY12-21346" fmla="*/ 137 h 717"/>
                <a:gd name="connsiteX13-21347" fmla="*/ 58 w 384"/>
                <a:gd name="connsiteY13-21348" fmla="*/ 164 h 717"/>
                <a:gd name="connsiteX14-21349" fmla="*/ 53 w 384"/>
                <a:gd name="connsiteY14-21350" fmla="*/ 185 h 717"/>
                <a:gd name="connsiteX15-21351" fmla="*/ 53 w 384"/>
                <a:gd name="connsiteY15-21352" fmla="*/ 206 h 717"/>
                <a:gd name="connsiteX16-21353" fmla="*/ 47 w 384"/>
                <a:gd name="connsiteY16-21354" fmla="*/ 222 h 717"/>
                <a:gd name="connsiteX17-21355" fmla="*/ 47 w 384"/>
                <a:gd name="connsiteY17-21356" fmla="*/ 243 h 717"/>
                <a:gd name="connsiteX18-21357" fmla="*/ 42 w 384"/>
                <a:gd name="connsiteY18-21358" fmla="*/ 258 h 717"/>
                <a:gd name="connsiteX19-21359" fmla="*/ 42 w 384"/>
                <a:gd name="connsiteY19-21360" fmla="*/ 269 h 717"/>
                <a:gd name="connsiteX20-21361" fmla="*/ 42 w 384"/>
                <a:gd name="connsiteY20-21362" fmla="*/ 280 h 717"/>
                <a:gd name="connsiteX21-21363" fmla="*/ 42 w 384"/>
                <a:gd name="connsiteY21-21364" fmla="*/ 301 h 717"/>
                <a:gd name="connsiteX22-21365" fmla="*/ 47 w 384"/>
                <a:gd name="connsiteY22-21366" fmla="*/ 327 h 717"/>
                <a:gd name="connsiteX23-21367" fmla="*/ 53 w 384"/>
                <a:gd name="connsiteY23-21368" fmla="*/ 369 h 717"/>
                <a:gd name="connsiteX24-21369" fmla="*/ 53 w 384"/>
                <a:gd name="connsiteY24-21370" fmla="*/ 395 h 717"/>
                <a:gd name="connsiteX25-21371" fmla="*/ 58 w 384"/>
                <a:gd name="connsiteY25-21372" fmla="*/ 422 h 717"/>
                <a:gd name="connsiteX26-21373" fmla="*/ 68 w 384"/>
                <a:gd name="connsiteY26-21374" fmla="*/ 448 h 717"/>
                <a:gd name="connsiteX27-21375" fmla="*/ 74 w 384"/>
                <a:gd name="connsiteY27-21376" fmla="*/ 464 h 717"/>
                <a:gd name="connsiteX28-21377" fmla="*/ 79 w 384"/>
                <a:gd name="connsiteY28-21378" fmla="*/ 474 h 717"/>
                <a:gd name="connsiteX29-21379" fmla="*/ 95 w 384"/>
                <a:gd name="connsiteY29-21380" fmla="*/ 501 h 717"/>
                <a:gd name="connsiteX30-21381" fmla="*/ 111 w 384"/>
                <a:gd name="connsiteY30-21382" fmla="*/ 522 h 717"/>
                <a:gd name="connsiteX31-21383" fmla="*/ 126 w 384"/>
                <a:gd name="connsiteY31-21384" fmla="*/ 543 h 717"/>
                <a:gd name="connsiteX32-21385" fmla="*/ 137 w 384"/>
                <a:gd name="connsiteY32-21386" fmla="*/ 553 h 717"/>
                <a:gd name="connsiteX33-21387" fmla="*/ 147 w 384"/>
                <a:gd name="connsiteY33-21388" fmla="*/ 559 h 717"/>
                <a:gd name="connsiteX34-21389" fmla="*/ 169 w 384"/>
                <a:gd name="connsiteY34-21390" fmla="*/ 580 h 717"/>
                <a:gd name="connsiteX35-21391" fmla="*/ 190 w 384"/>
                <a:gd name="connsiteY35-21392" fmla="*/ 590 h 717"/>
                <a:gd name="connsiteX36-21393" fmla="*/ 211 w 384"/>
                <a:gd name="connsiteY36-21394" fmla="*/ 606 h 717"/>
                <a:gd name="connsiteX37-21395" fmla="*/ 237 w 384"/>
                <a:gd name="connsiteY37-21396" fmla="*/ 617 h 717"/>
                <a:gd name="connsiteX38-21397" fmla="*/ 248 w 384"/>
                <a:gd name="connsiteY38-21398" fmla="*/ 622 h 717"/>
                <a:gd name="connsiteX39-21399" fmla="*/ 258 w 384"/>
                <a:gd name="connsiteY39-21400" fmla="*/ 627 h 717"/>
                <a:gd name="connsiteX40-21401" fmla="*/ 269 w 384"/>
                <a:gd name="connsiteY40-21402" fmla="*/ 627 h 717"/>
                <a:gd name="connsiteX41-21403" fmla="*/ 279 w 384"/>
                <a:gd name="connsiteY41-21404" fmla="*/ 632 h 717"/>
                <a:gd name="connsiteX42-21405" fmla="*/ 284 w 384"/>
                <a:gd name="connsiteY42-21406" fmla="*/ 632 h 717"/>
                <a:gd name="connsiteX43-21407" fmla="*/ 290 w 384"/>
                <a:gd name="connsiteY43-21408" fmla="*/ 632 h 717"/>
                <a:gd name="connsiteX44-21409" fmla="*/ 300 w 384"/>
                <a:gd name="connsiteY44-21410" fmla="*/ 632 h 717"/>
                <a:gd name="connsiteX45-21411" fmla="*/ 305 w 384"/>
                <a:gd name="connsiteY45-21412" fmla="*/ 627 h 717"/>
                <a:gd name="connsiteX46-21413" fmla="*/ 305 w 384"/>
                <a:gd name="connsiteY46-21414" fmla="*/ 622 h 717"/>
                <a:gd name="connsiteX47-21415" fmla="*/ 311 w 384"/>
                <a:gd name="connsiteY47-21416" fmla="*/ 617 h 717"/>
                <a:gd name="connsiteX48-21417" fmla="*/ 316 w 384"/>
                <a:gd name="connsiteY48-21418" fmla="*/ 611 h 717"/>
                <a:gd name="connsiteX49-21419" fmla="*/ 316 w 384"/>
                <a:gd name="connsiteY49-21420" fmla="*/ 601 h 717"/>
                <a:gd name="connsiteX50-21421" fmla="*/ 321 w 384"/>
                <a:gd name="connsiteY50-21422" fmla="*/ 585 h 717"/>
                <a:gd name="connsiteX51-21423" fmla="*/ 327 w 384"/>
                <a:gd name="connsiteY51-21424" fmla="*/ 569 h 717"/>
                <a:gd name="connsiteX52-21425" fmla="*/ 332 w 384"/>
                <a:gd name="connsiteY52-21426" fmla="*/ 553 h 717"/>
                <a:gd name="connsiteX53-21427" fmla="*/ 332 w 384"/>
                <a:gd name="connsiteY53-21428" fmla="*/ 538 h 717"/>
                <a:gd name="connsiteX54-21429" fmla="*/ 337 w 384"/>
                <a:gd name="connsiteY54-21430" fmla="*/ 522 h 717"/>
                <a:gd name="connsiteX55-21431" fmla="*/ 342 w 384"/>
                <a:gd name="connsiteY55-21432" fmla="*/ 511 h 717"/>
                <a:gd name="connsiteX56-21433" fmla="*/ 348 w 384"/>
                <a:gd name="connsiteY56-21434" fmla="*/ 501 h 717"/>
                <a:gd name="connsiteX57-21435" fmla="*/ 348 w 384"/>
                <a:gd name="connsiteY57-21436" fmla="*/ 496 h 717"/>
                <a:gd name="connsiteX58-21437" fmla="*/ 353 w 384"/>
                <a:gd name="connsiteY58-21438" fmla="*/ 485 h 717"/>
                <a:gd name="connsiteX59-21439" fmla="*/ 353 w 384"/>
                <a:gd name="connsiteY59-21440" fmla="*/ 485 h 717"/>
                <a:gd name="connsiteX60-21441" fmla="*/ 358 w 384"/>
                <a:gd name="connsiteY60-21442" fmla="*/ 485 h 717"/>
                <a:gd name="connsiteX61-21443" fmla="*/ 358 w 384"/>
                <a:gd name="connsiteY61-21444" fmla="*/ 485 h 717"/>
                <a:gd name="connsiteX62-21445" fmla="*/ 358 w 384"/>
                <a:gd name="connsiteY62-21446" fmla="*/ 490 h 717"/>
                <a:gd name="connsiteX63-21447" fmla="*/ 358 w 384"/>
                <a:gd name="connsiteY63-21448" fmla="*/ 496 h 717"/>
                <a:gd name="connsiteX64-21449" fmla="*/ 363 w 384"/>
                <a:gd name="connsiteY64-21450" fmla="*/ 501 h 717"/>
                <a:gd name="connsiteX65-21451" fmla="*/ 363 w 384"/>
                <a:gd name="connsiteY65-21452" fmla="*/ 517 h 717"/>
                <a:gd name="connsiteX66-21453" fmla="*/ 363 w 384"/>
                <a:gd name="connsiteY66-21454" fmla="*/ 527 h 717"/>
                <a:gd name="connsiteX67-21455" fmla="*/ 363 w 384"/>
                <a:gd name="connsiteY67-21456" fmla="*/ 543 h 717"/>
                <a:gd name="connsiteX68-21457" fmla="*/ 363 w 384"/>
                <a:gd name="connsiteY68-21458" fmla="*/ 559 h 717"/>
                <a:gd name="connsiteX69-21459" fmla="*/ 363 w 384"/>
                <a:gd name="connsiteY69-21460" fmla="*/ 580 h 717"/>
                <a:gd name="connsiteX70-21461" fmla="*/ 363 w 384"/>
                <a:gd name="connsiteY70-21462" fmla="*/ 596 h 717"/>
                <a:gd name="connsiteX71-21463" fmla="*/ 363 w 384"/>
                <a:gd name="connsiteY71-21464" fmla="*/ 611 h 717"/>
                <a:gd name="connsiteX72-21465" fmla="*/ 369 w 384"/>
                <a:gd name="connsiteY72-21466" fmla="*/ 627 h 717"/>
                <a:gd name="connsiteX73-21467" fmla="*/ 369 w 384"/>
                <a:gd name="connsiteY73-21468" fmla="*/ 643 h 717"/>
                <a:gd name="connsiteX74-21469" fmla="*/ 374 w 384"/>
                <a:gd name="connsiteY74-21470" fmla="*/ 654 h 717"/>
                <a:gd name="connsiteX75-21471" fmla="*/ 374 w 384"/>
                <a:gd name="connsiteY75-21472" fmla="*/ 664 h 717"/>
                <a:gd name="connsiteX76-21473" fmla="*/ 379 w 384"/>
                <a:gd name="connsiteY76-21474" fmla="*/ 675 h 717"/>
                <a:gd name="connsiteX77-21475" fmla="*/ 379 w 384"/>
                <a:gd name="connsiteY77-21476" fmla="*/ 680 h 717"/>
                <a:gd name="connsiteX78-21477" fmla="*/ 384 w 384"/>
                <a:gd name="connsiteY78-21478" fmla="*/ 690 h 717"/>
                <a:gd name="connsiteX79-21479" fmla="*/ 384 w 384"/>
                <a:gd name="connsiteY79-21480" fmla="*/ 696 h 717"/>
                <a:gd name="connsiteX80-21481" fmla="*/ 384 w 384"/>
                <a:gd name="connsiteY80-21482" fmla="*/ 701 h 717"/>
                <a:gd name="connsiteX81-21483" fmla="*/ 384 w 384"/>
                <a:gd name="connsiteY81-21484" fmla="*/ 706 h 717"/>
                <a:gd name="connsiteX82-21485" fmla="*/ 379 w 384"/>
                <a:gd name="connsiteY82-21486" fmla="*/ 711 h 717"/>
                <a:gd name="connsiteX83-21487" fmla="*/ 374 w 384"/>
                <a:gd name="connsiteY83-21488" fmla="*/ 717 h 717"/>
                <a:gd name="connsiteX84-21489" fmla="*/ 363 w 384"/>
                <a:gd name="connsiteY84-21490" fmla="*/ 717 h 717"/>
                <a:gd name="connsiteX85-21491" fmla="*/ 353 w 384"/>
                <a:gd name="connsiteY85-21492" fmla="*/ 717 h 717"/>
                <a:gd name="connsiteX86-21493" fmla="*/ 337 w 384"/>
                <a:gd name="connsiteY86-21494" fmla="*/ 717 h 717"/>
                <a:gd name="connsiteX87-21495" fmla="*/ 321 w 384"/>
                <a:gd name="connsiteY87-21496" fmla="*/ 711 h 717"/>
                <a:gd name="connsiteX88-21497" fmla="*/ 300 w 384"/>
                <a:gd name="connsiteY88-21498" fmla="*/ 711 h 717"/>
                <a:gd name="connsiteX89-21499" fmla="*/ 279 w 384"/>
                <a:gd name="connsiteY89-21500" fmla="*/ 706 h 717"/>
                <a:gd name="connsiteX90-21501" fmla="*/ 258 w 384"/>
                <a:gd name="connsiteY90-21502" fmla="*/ 701 h 717"/>
                <a:gd name="connsiteX91-21503" fmla="*/ 248 w 384"/>
                <a:gd name="connsiteY91-21504" fmla="*/ 696 h 717"/>
                <a:gd name="connsiteX92-21505" fmla="*/ 237 w 384"/>
                <a:gd name="connsiteY92-21506" fmla="*/ 690 h 717"/>
                <a:gd name="connsiteX93-21507" fmla="*/ 221 w 384"/>
                <a:gd name="connsiteY93-21508" fmla="*/ 685 h 717"/>
                <a:gd name="connsiteX94-21509" fmla="*/ 211 w 384"/>
                <a:gd name="connsiteY94-21510" fmla="*/ 680 h 717"/>
                <a:gd name="connsiteX95-21511" fmla="*/ 195 w 384"/>
                <a:gd name="connsiteY95-21512" fmla="*/ 675 h 717"/>
                <a:gd name="connsiteX96-21513" fmla="*/ 179 w 384"/>
                <a:gd name="connsiteY96-21514" fmla="*/ 664 h 717"/>
                <a:gd name="connsiteX97-21515" fmla="*/ 169 w 384"/>
                <a:gd name="connsiteY97-21516" fmla="*/ 654 h 717"/>
                <a:gd name="connsiteX98-21517" fmla="*/ 153 w 384"/>
                <a:gd name="connsiteY98-21518" fmla="*/ 643 h 717"/>
                <a:gd name="connsiteX99-21519" fmla="*/ 121 w 384"/>
                <a:gd name="connsiteY99-21520" fmla="*/ 617 h 717"/>
                <a:gd name="connsiteX100-21521" fmla="*/ 95 w 384"/>
                <a:gd name="connsiteY100-21522" fmla="*/ 590 h 717"/>
                <a:gd name="connsiteX101-21523" fmla="*/ 84 w 384"/>
                <a:gd name="connsiteY101-21524" fmla="*/ 580 h 717"/>
                <a:gd name="connsiteX102-21525" fmla="*/ 74 w 384"/>
                <a:gd name="connsiteY102-21526" fmla="*/ 564 h 717"/>
                <a:gd name="connsiteX103-21527" fmla="*/ 63 w 384"/>
                <a:gd name="connsiteY103-21528" fmla="*/ 548 h 717"/>
                <a:gd name="connsiteX104-21529" fmla="*/ 53 w 384"/>
                <a:gd name="connsiteY104-21530" fmla="*/ 532 h 717"/>
                <a:gd name="connsiteX105-21531" fmla="*/ 47 w 384"/>
                <a:gd name="connsiteY105-21532" fmla="*/ 517 h 717"/>
                <a:gd name="connsiteX106-21533" fmla="*/ 37 w 384"/>
                <a:gd name="connsiteY106-21534" fmla="*/ 501 h 717"/>
                <a:gd name="connsiteX107-21535" fmla="*/ 32 w 384"/>
                <a:gd name="connsiteY107-21536" fmla="*/ 485 h 717"/>
                <a:gd name="connsiteX108-21537" fmla="*/ 21 w 384"/>
                <a:gd name="connsiteY108-21538" fmla="*/ 469 h 717"/>
                <a:gd name="connsiteX109-21539" fmla="*/ 16 w 384"/>
                <a:gd name="connsiteY109-21540" fmla="*/ 459 h 717"/>
                <a:gd name="connsiteX110-21541" fmla="*/ 16 w 384"/>
                <a:gd name="connsiteY110-21542" fmla="*/ 443 h 717"/>
                <a:gd name="connsiteX111-21543" fmla="*/ 11 w 384"/>
                <a:gd name="connsiteY111-21544" fmla="*/ 427 h 717"/>
                <a:gd name="connsiteX112-21545" fmla="*/ 11 w 384"/>
                <a:gd name="connsiteY112-21546" fmla="*/ 411 h 717"/>
                <a:gd name="connsiteX113-21547" fmla="*/ 5 w 384"/>
                <a:gd name="connsiteY113-21548" fmla="*/ 380 h 717"/>
                <a:gd name="connsiteX114-21549" fmla="*/ 0 w 384"/>
                <a:gd name="connsiteY114-21550" fmla="*/ 343 h 717"/>
                <a:gd name="connsiteX115-21551" fmla="*/ 0 w 384"/>
                <a:gd name="connsiteY115-21552" fmla="*/ 311 h 717"/>
                <a:gd name="connsiteX116-21553" fmla="*/ 0 w 384"/>
                <a:gd name="connsiteY116-21554" fmla="*/ 274 h 717"/>
                <a:gd name="connsiteX117-21555" fmla="*/ 0 w 384"/>
                <a:gd name="connsiteY117-21556" fmla="*/ 237 h 717"/>
                <a:gd name="connsiteX118-21557" fmla="*/ 0 w 384"/>
                <a:gd name="connsiteY118-21558" fmla="*/ 201 h 717"/>
                <a:gd name="connsiteX119-21559" fmla="*/ 5 w 384"/>
                <a:gd name="connsiteY119-21560" fmla="*/ 158 h 717"/>
                <a:gd name="connsiteX120-21561" fmla="*/ 11 w 384"/>
                <a:gd name="connsiteY120-21562" fmla="*/ 116 h 717"/>
                <a:gd name="connsiteX121-21563" fmla="*/ 11 w 384"/>
                <a:gd name="connsiteY121-21564" fmla="*/ 100 h 717"/>
                <a:gd name="connsiteX122-21565" fmla="*/ 11 w 384"/>
                <a:gd name="connsiteY122-21566" fmla="*/ 85 h 717"/>
                <a:gd name="connsiteX123-21567" fmla="*/ 11 w 384"/>
                <a:gd name="connsiteY123-21568" fmla="*/ 69 h 717"/>
                <a:gd name="connsiteX124-21569" fmla="*/ 16 w 384"/>
                <a:gd name="connsiteY124-21570" fmla="*/ 58 h 717"/>
                <a:gd name="connsiteX125-21571" fmla="*/ 16 w 384"/>
                <a:gd name="connsiteY125-21572" fmla="*/ 48 h 717"/>
                <a:gd name="connsiteX126-21573" fmla="*/ 16 w 384"/>
                <a:gd name="connsiteY126-21574" fmla="*/ 43 h 717"/>
                <a:gd name="connsiteX127-21575" fmla="*/ 16 w 384"/>
                <a:gd name="connsiteY127-21576" fmla="*/ 37 h 717"/>
                <a:gd name="connsiteX128-21577" fmla="*/ 11 w 384"/>
                <a:gd name="connsiteY128-21578" fmla="*/ 32 h 717"/>
                <a:gd name="connsiteX129-21579" fmla="*/ 11 w 384"/>
                <a:gd name="connsiteY129-21580" fmla="*/ 32 h 717"/>
                <a:gd name="connsiteX130-21581" fmla="*/ 5 w 384"/>
                <a:gd name="connsiteY130-21582" fmla="*/ 32 h 717"/>
                <a:gd name="connsiteX0-21583" fmla="*/ 111 w 384"/>
                <a:gd name="connsiteY0-21584" fmla="*/ 0 h 717"/>
                <a:gd name="connsiteX1-21585" fmla="*/ 116 w 384"/>
                <a:gd name="connsiteY1-21586" fmla="*/ 0 h 717"/>
                <a:gd name="connsiteX2-21587" fmla="*/ 105 w 384"/>
                <a:gd name="connsiteY2-21588" fmla="*/ 21 h 717"/>
                <a:gd name="connsiteX3-21589" fmla="*/ 95 w 384"/>
                <a:gd name="connsiteY3-21590" fmla="*/ 27 h 717"/>
                <a:gd name="connsiteX4-21591" fmla="*/ 90 w 384"/>
                <a:gd name="connsiteY4-21592" fmla="*/ 32 h 717"/>
                <a:gd name="connsiteX5-21593" fmla="*/ 84 w 384"/>
                <a:gd name="connsiteY5-21594" fmla="*/ 37 h 717"/>
                <a:gd name="connsiteX6-21595" fmla="*/ 84 w 384"/>
                <a:gd name="connsiteY6-21596" fmla="*/ 48 h 717"/>
                <a:gd name="connsiteX7-21597" fmla="*/ 79 w 384"/>
                <a:gd name="connsiteY7-21598" fmla="*/ 58 h 717"/>
                <a:gd name="connsiteX8-21599" fmla="*/ 74 w 384"/>
                <a:gd name="connsiteY8-21600" fmla="*/ 74 h 717"/>
                <a:gd name="connsiteX9-21601" fmla="*/ 68 w 384"/>
                <a:gd name="connsiteY9-21602" fmla="*/ 95 h 717"/>
                <a:gd name="connsiteX10-21603" fmla="*/ 63 w 384"/>
                <a:gd name="connsiteY10-21604" fmla="*/ 116 h 717"/>
                <a:gd name="connsiteX11-21605" fmla="*/ 63 w 384"/>
                <a:gd name="connsiteY11-21606" fmla="*/ 137 h 717"/>
                <a:gd name="connsiteX12-21607" fmla="*/ 58 w 384"/>
                <a:gd name="connsiteY12-21608" fmla="*/ 164 h 717"/>
                <a:gd name="connsiteX13-21609" fmla="*/ 53 w 384"/>
                <a:gd name="connsiteY13-21610" fmla="*/ 185 h 717"/>
                <a:gd name="connsiteX14-21611" fmla="*/ 53 w 384"/>
                <a:gd name="connsiteY14-21612" fmla="*/ 206 h 717"/>
                <a:gd name="connsiteX15-21613" fmla="*/ 47 w 384"/>
                <a:gd name="connsiteY15-21614" fmla="*/ 222 h 717"/>
                <a:gd name="connsiteX16-21615" fmla="*/ 47 w 384"/>
                <a:gd name="connsiteY16-21616" fmla="*/ 243 h 717"/>
                <a:gd name="connsiteX17-21617" fmla="*/ 42 w 384"/>
                <a:gd name="connsiteY17-21618" fmla="*/ 258 h 717"/>
                <a:gd name="connsiteX18-21619" fmla="*/ 42 w 384"/>
                <a:gd name="connsiteY18-21620" fmla="*/ 269 h 717"/>
                <a:gd name="connsiteX19-21621" fmla="*/ 42 w 384"/>
                <a:gd name="connsiteY19-21622" fmla="*/ 280 h 717"/>
                <a:gd name="connsiteX20-21623" fmla="*/ 42 w 384"/>
                <a:gd name="connsiteY20-21624" fmla="*/ 301 h 717"/>
                <a:gd name="connsiteX21-21625" fmla="*/ 47 w 384"/>
                <a:gd name="connsiteY21-21626" fmla="*/ 327 h 717"/>
                <a:gd name="connsiteX22-21627" fmla="*/ 53 w 384"/>
                <a:gd name="connsiteY22-21628" fmla="*/ 369 h 717"/>
                <a:gd name="connsiteX23-21629" fmla="*/ 53 w 384"/>
                <a:gd name="connsiteY23-21630" fmla="*/ 395 h 717"/>
                <a:gd name="connsiteX24-21631" fmla="*/ 58 w 384"/>
                <a:gd name="connsiteY24-21632" fmla="*/ 422 h 717"/>
                <a:gd name="connsiteX25-21633" fmla="*/ 68 w 384"/>
                <a:gd name="connsiteY25-21634" fmla="*/ 448 h 717"/>
                <a:gd name="connsiteX26-21635" fmla="*/ 74 w 384"/>
                <a:gd name="connsiteY26-21636" fmla="*/ 464 h 717"/>
                <a:gd name="connsiteX27-21637" fmla="*/ 79 w 384"/>
                <a:gd name="connsiteY27-21638" fmla="*/ 474 h 717"/>
                <a:gd name="connsiteX28-21639" fmla="*/ 95 w 384"/>
                <a:gd name="connsiteY28-21640" fmla="*/ 501 h 717"/>
                <a:gd name="connsiteX29-21641" fmla="*/ 111 w 384"/>
                <a:gd name="connsiteY29-21642" fmla="*/ 522 h 717"/>
                <a:gd name="connsiteX30-21643" fmla="*/ 126 w 384"/>
                <a:gd name="connsiteY30-21644" fmla="*/ 543 h 717"/>
                <a:gd name="connsiteX31-21645" fmla="*/ 137 w 384"/>
                <a:gd name="connsiteY31-21646" fmla="*/ 553 h 717"/>
                <a:gd name="connsiteX32-21647" fmla="*/ 147 w 384"/>
                <a:gd name="connsiteY32-21648" fmla="*/ 559 h 717"/>
                <a:gd name="connsiteX33-21649" fmla="*/ 169 w 384"/>
                <a:gd name="connsiteY33-21650" fmla="*/ 580 h 717"/>
                <a:gd name="connsiteX34-21651" fmla="*/ 190 w 384"/>
                <a:gd name="connsiteY34-21652" fmla="*/ 590 h 717"/>
                <a:gd name="connsiteX35-21653" fmla="*/ 211 w 384"/>
                <a:gd name="connsiteY35-21654" fmla="*/ 606 h 717"/>
                <a:gd name="connsiteX36-21655" fmla="*/ 237 w 384"/>
                <a:gd name="connsiteY36-21656" fmla="*/ 617 h 717"/>
                <a:gd name="connsiteX37-21657" fmla="*/ 248 w 384"/>
                <a:gd name="connsiteY37-21658" fmla="*/ 622 h 717"/>
                <a:gd name="connsiteX38-21659" fmla="*/ 258 w 384"/>
                <a:gd name="connsiteY38-21660" fmla="*/ 627 h 717"/>
                <a:gd name="connsiteX39-21661" fmla="*/ 269 w 384"/>
                <a:gd name="connsiteY39-21662" fmla="*/ 627 h 717"/>
                <a:gd name="connsiteX40-21663" fmla="*/ 279 w 384"/>
                <a:gd name="connsiteY40-21664" fmla="*/ 632 h 717"/>
                <a:gd name="connsiteX41-21665" fmla="*/ 284 w 384"/>
                <a:gd name="connsiteY41-21666" fmla="*/ 632 h 717"/>
                <a:gd name="connsiteX42-21667" fmla="*/ 290 w 384"/>
                <a:gd name="connsiteY42-21668" fmla="*/ 632 h 717"/>
                <a:gd name="connsiteX43-21669" fmla="*/ 300 w 384"/>
                <a:gd name="connsiteY43-21670" fmla="*/ 632 h 717"/>
                <a:gd name="connsiteX44-21671" fmla="*/ 305 w 384"/>
                <a:gd name="connsiteY44-21672" fmla="*/ 627 h 717"/>
                <a:gd name="connsiteX45-21673" fmla="*/ 305 w 384"/>
                <a:gd name="connsiteY45-21674" fmla="*/ 622 h 717"/>
                <a:gd name="connsiteX46-21675" fmla="*/ 311 w 384"/>
                <a:gd name="connsiteY46-21676" fmla="*/ 617 h 717"/>
                <a:gd name="connsiteX47-21677" fmla="*/ 316 w 384"/>
                <a:gd name="connsiteY47-21678" fmla="*/ 611 h 717"/>
                <a:gd name="connsiteX48-21679" fmla="*/ 316 w 384"/>
                <a:gd name="connsiteY48-21680" fmla="*/ 601 h 717"/>
                <a:gd name="connsiteX49-21681" fmla="*/ 321 w 384"/>
                <a:gd name="connsiteY49-21682" fmla="*/ 585 h 717"/>
                <a:gd name="connsiteX50-21683" fmla="*/ 327 w 384"/>
                <a:gd name="connsiteY50-21684" fmla="*/ 569 h 717"/>
                <a:gd name="connsiteX51-21685" fmla="*/ 332 w 384"/>
                <a:gd name="connsiteY51-21686" fmla="*/ 553 h 717"/>
                <a:gd name="connsiteX52-21687" fmla="*/ 332 w 384"/>
                <a:gd name="connsiteY52-21688" fmla="*/ 538 h 717"/>
                <a:gd name="connsiteX53-21689" fmla="*/ 337 w 384"/>
                <a:gd name="connsiteY53-21690" fmla="*/ 522 h 717"/>
                <a:gd name="connsiteX54-21691" fmla="*/ 342 w 384"/>
                <a:gd name="connsiteY54-21692" fmla="*/ 511 h 717"/>
                <a:gd name="connsiteX55-21693" fmla="*/ 348 w 384"/>
                <a:gd name="connsiteY55-21694" fmla="*/ 501 h 717"/>
                <a:gd name="connsiteX56-21695" fmla="*/ 348 w 384"/>
                <a:gd name="connsiteY56-21696" fmla="*/ 496 h 717"/>
                <a:gd name="connsiteX57-21697" fmla="*/ 353 w 384"/>
                <a:gd name="connsiteY57-21698" fmla="*/ 485 h 717"/>
                <a:gd name="connsiteX58-21699" fmla="*/ 353 w 384"/>
                <a:gd name="connsiteY58-21700" fmla="*/ 485 h 717"/>
                <a:gd name="connsiteX59-21701" fmla="*/ 358 w 384"/>
                <a:gd name="connsiteY59-21702" fmla="*/ 485 h 717"/>
                <a:gd name="connsiteX60-21703" fmla="*/ 358 w 384"/>
                <a:gd name="connsiteY60-21704" fmla="*/ 485 h 717"/>
                <a:gd name="connsiteX61-21705" fmla="*/ 358 w 384"/>
                <a:gd name="connsiteY61-21706" fmla="*/ 490 h 717"/>
                <a:gd name="connsiteX62-21707" fmla="*/ 358 w 384"/>
                <a:gd name="connsiteY62-21708" fmla="*/ 496 h 717"/>
                <a:gd name="connsiteX63-21709" fmla="*/ 363 w 384"/>
                <a:gd name="connsiteY63-21710" fmla="*/ 501 h 717"/>
                <a:gd name="connsiteX64-21711" fmla="*/ 363 w 384"/>
                <a:gd name="connsiteY64-21712" fmla="*/ 517 h 717"/>
                <a:gd name="connsiteX65-21713" fmla="*/ 363 w 384"/>
                <a:gd name="connsiteY65-21714" fmla="*/ 527 h 717"/>
                <a:gd name="connsiteX66-21715" fmla="*/ 363 w 384"/>
                <a:gd name="connsiteY66-21716" fmla="*/ 543 h 717"/>
                <a:gd name="connsiteX67-21717" fmla="*/ 363 w 384"/>
                <a:gd name="connsiteY67-21718" fmla="*/ 559 h 717"/>
                <a:gd name="connsiteX68-21719" fmla="*/ 363 w 384"/>
                <a:gd name="connsiteY68-21720" fmla="*/ 580 h 717"/>
                <a:gd name="connsiteX69-21721" fmla="*/ 363 w 384"/>
                <a:gd name="connsiteY69-21722" fmla="*/ 596 h 717"/>
                <a:gd name="connsiteX70-21723" fmla="*/ 363 w 384"/>
                <a:gd name="connsiteY70-21724" fmla="*/ 611 h 717"/>
                <a:gd name="connsiteX71-21725" fmla="*/ 369 w 384"/>
                <a:gd name="connsiteY71-21726" fmla="*/ 627 h 717"/>
                <a:gd name="connsiteX72-21727" fmla="*/ 369 w 384"/>
                <a:gd name="connsiteY72-21728" fmla="*/ 643 h 717"/>
                <a:gd name="connsiteX73-21729" fmla="*/ 374 w 384"/>
                <a:gd name="connsiteY73-21730" fmla="*/ 654 h 717"/>
                <a:gd name="connsiteX74-21731" fmla="*/ 374 w 384"/>
                <a:gd name="connsiteY74-21732" fmla="*/ 664 h 717"/>
                <a:gd name="connsiteX75-21733" fmla="*/ 379 w 384"/>
                <a:gd name="connsiteY75-21734" fmla="*/ 675 h 717"/>
                <a:gd name="connsiteX76-21735" fmla="*/ 379 w 384"/>
                <a:gd name="connsiteY76-21736" fmla="*/ 680 h 717"/>
                <a:gd name="connsiteX77-21737" fmla="*/ 384 w 384"/>
                <a:gd name="connsiteY77-21738" fmla="*/ 690 h 717"/>
                <a:gd name="connsiteX78-21739" fmla="*/ 384 w 384"/>
                <a:gd name="connsiteY78-21740" fmla="*/ 696 h 717"/>
                <a:gd name="connsiteX79-21741" fmla="*/ 384 w 384"/>
                <a:gd name="connsiteY79-21742" fmla="*/ 701 h 717"/>
                <a:gd name="connsiteX80-21743" fmla="*/ 384 w 384"/>
                <a:gd name="connsiteY80-21744" fmla="*/ 706 h 717"/>
                <a:gd name="connsiteX81-21745" fmla="*/ 379 w 384"/>
                <a:gd name="connsiteY81-21746" fmla="*/ 711 h 717"/>
                <a:gd name="connsiteX82-21747" fmla="*/ 374 w 384"/>
                <a:gd name="connsiteY82-21748" fmla="*/ 717 h 717"/>
                <a:gd name="connsiteX83-21749" fmla="*/ 363 w 384"/>
                <a:gd name="connsiteY83-21750" fmla="*/ 717 h 717"/>
                <a:gd name="connsiteX84-21751" fmla="*/ 353 w 384"/>
                <a:gd name="connsiteY84-21752" fmla="*/ 717 h 717"/>
                <a:gd name="connsiteX85-21753" fmla="*/ 337 w 384"/>
                <a:gd name="connsiteY85-21754" fmla="*/ 717 h 717"/>
                <a:gd name="connsiteX86-21755" fmla="*/ 321 w 384"/>
                <a:gd name="connsiteY86-21756" fmla="*/ 711 h 717"/>
                <a:gd name="connsiteX87-21757" fmla="*/ 300 w 384"/>
                <a:gd name="connsiteY87-21758" fmla="*/ 711 h 717"/>
                <a:gd name="connsiteX88-21759" fmla="*/ 279 w 384"/>
                <a:gd name="connsiteY88-21760" fmla="*/ 706 h 717"/>
                <a:gd name="connsiteX89-21761" fmla="*/ 258 w 384"/>
                <a:gd name="connsiteY89-21762" fmla="*/ 701 h 717"/>
                <a:gd name="connsiteX90-21763" fmla="*/ 248 w 384"/>
                <a:gd name="connsiteY90-21764" fmla="*/ 696 h 717"/>
                <a:gd name="connsiteX91-21765" fmla="*/ 237 w 384"/>
                <a:gd name="connsiteY91-21766" fmla="*/ 690 h 717"/>
                <a:gd name="connsiteX92-21767" fmla="*/ 221 w 384"/>
                <a:gd name="connsiteY92-21768" fmla="*/ 685 h 717"/>
                <a:gd name="connsiteX93-21769" fmla="*/ 211 w 384"/>
                <a:gd name="connsiteY93-21770" fmla="*/ 680 h 717"/>
                <a:gd name="connsiteX94-21771" fmla="*/ 195 w 384"/>
                <a:gd name="connsiteY94-21772" fmla="*/ 675 h 717"/>
                <a:gd name="connsiteX95-21773" fmla="*/ 179 w 384"/>
                <a:gd name="connsiteY95-21774" fmla="*/ 664 h 717"/>
                <a:gd name="connsiteX96-21775" fmla="*/ 169 w 384"/>
                <a:gd name="connsiteY96-21776" fmla="*/ 654 h 717"/>
                <a:gd name="connsiteX97-21777" fmla="*/ 153 w 384"/>
                <a:gd name="connsiteY97-21778" fmla="*/ 643 h 717"/>
                <a:gd name="connsiteX98-21779" fmla="*/ 121 w 384"/>
                <a:gd name="connsiteY98-21780" fmla="*/ 617 h 717"/>
                <a:gd name="connsiteX99-21781" fmla="*/ 95 w 384"/>
                <a:gd name="connsiteY99-21782" fmla="*/ 590 h 717"/>
                <a:gd name="connsiteX100-21783" fmla="*/ 84 w 384"/>
                <a:gd name="connsiteY100-21784" fmla="*/ 580 h 717"/>
                <a:gd name="connsiteX101-21785" fmla="*/ 74 w 384"/>
                <a:gd name="connsiteY101-21786" fmla="*/ 564 h 717"/>
                <a:gd name="connsiteX102-21787" fmla="*/ 63 w 384"/>
                <a:gd name="connsiteY102-21788" fmla="*/ 548 h 717"/>
                <a:gd name="connsiteX103-21789" fmla="*/ 53 w 384"/>
                <a:gd name="connsiteY103-21790" fmla="*/ 532 h 717"/>
                <a:gd name="connsiteX104-21791" fmla="*/ 47 w 384"/>
                <a:gd name="connsiteY104-21792" fmla="*/ 517 h 717"/>
                <a:gd name="connsiteX105-21793" fmla="*/ 37 w 384"/>
                <a:gd name="connsiteY105-21794" fmla="*/ 501 h 717"/>
                <a:gd name="connsiteX106-21795" fmla="*/ 32 w 384"/>
                <a:gd name="connsiteY106-21796" fmla="*/ 485 h 717"/>
                <a:gd name="connsiteX107-21797" fmla="*/ 21 w 384"/>
                <a:gd name="connsiteY107-21798" fmla="*/ 469 h 717"/>
                <a:gd name="connsiteX108-21799" fmla="*/ 16 w 384"/>
                <a:gd name="connsiteY108-21800" fmla="*/ 459 h 717"/>
                <a:gd name="connsiteX109-21801" fmla="*/ 16 w 384"/>
                <a:gd name="connsiteY109-21802" fmla="*/ 443 h 717"/>
                <a:gd name="connsiteX110-21803" fmla="*/ 11 w 384"/>
                <a:gd name="connsiteY110-21804" fmla="*/ 427 h 717"/>
                <a:gd name="connsiteX111-21805" fmla="*/ 11 w 384"/>
                <a:gd name="connsiteY111-21806" fmla="*/ 411 h 717"/>
                <a:gd name="connsiteX112-21807" fmla="*/ 5 w 384"/>
                <a:gd name="connsiteY112-21808" fmla="*/ 380 h 717"/>
                <a:gd name="connsiteX113-21809" fmla="*/ 0 w 384"/>
                <a:gd name="connsiteY113-21810" fmla="*/ 343 h 717"/>
                <a:gd name="connsiteX114-21811" fmla="*/ 0 w 384"/>
                <a:gd name="connsiteY114-21812" fmla="*/ 311 h 717"/>
                <a:gd name="connsiteX115-21813" fmla="*/ 0 w 384"/>
                <a:gd name="connsiteY115-21814" fmla="*/ 274 h 717"/>
                <a:gd name="connsiteX116-21815" fmla="*/ 0 w 384"/>
                <a:gd name="connsiteY116-21816" fmla="*/ 237 h 717"/>
                <a:gd name="connsiteX117-21817" fmla="*/ 0 w 384"/>
                <a:gd name="connsiteY117-21818" fmla="*/ 201 h 717"/>
                <a:gd name="connsiteX118-21819" fmla="*/ 5 w 384"/>
                <a:gd name="connsiteY118-21820" fmla="*/ 158 h 717"/>
                <a:gd name="connsiteX119-21821" fmla="*/ 11 w 384"/>
                <a:gd name="connsiteY119-21822" fmla="*/ 116 h 717"/>
                <a:gd name="connsiteX120-21823" fmla="*/ 11 w 384"/>
                <a:gd name="connsiteY120-21824" fmla="*/ 100 h 717"/>
                <a:gd name="connsiteX121-21825" fmla="*/ 11 w 384"/>
                <a:gd name="connsiteY121-21826" fmla="*/ 85 h 717"/>
                <a:gd name="connsiteX122-21827" fmla="*/ 11 w 384"/>
                <a:gd name="connsiteY122-21828" fmla="*/ 69 h 717"/>
                <a:gd name="connsiteX123-21829" fmla="*/ 16 w 384"/>
                <a:gd name="connsiteY123-21830" fmla="*/ 58 h 717"/>
                <a:gd name="connsiteX124-21831" fmla="*/ 16 w 384"/>
                <a:gd name="connsiteY124-21832" fmla="*/ 48 h 717"/>
                <a:gd name="connsiteX125-21833" fmla="*/ 16 w 384"/>
                <a:gd name="connsiteY125-21834" fmla="*/ 43 h 717"/>
                <a:gd name="connsiteX126-21835" fmla="*/ 16 w 384"/>
                <a:gd name="connsiteY126-21836" fmla="*/ 37 h 717"/>
                <a:gd name="connsiteX127-21837" fmla="*/ 11 w 384"/>
                <a:gd name="connsiteY127-21838" fmla="*/ 32 h 717"/>
                <a:gd name="connsiteX128-21839" fmla="*/ 11 w 384"/>
                <a:gd name="connsiteY128-21840" fmla="*/ 32 h 717"/>
                <a:gd name="connsiteX129-21841" fmla="*/ 5 w 384"/>
                <a:gd name="connsiteY129-21842" fmla="*/ 32 h 717"/>
                <a:gd name="connsiteX0-21843" fmla="*/ 111 w 384"/>
                <a:gd name="connsiteY0-21844" fmla="*/ 0 h 717"/>
                <a:gd name="connsiteX1-21845" fmla="*/ 105 w 384"/>
                <a:gd name="connsiteY1-21846" fmla="*/ 21 h 717"/>
                <a:gd name="connsiteX2-21847" fmla="*/ 95 w 384"/>
                <a:gd name="connsiteY2-21848" fmla="*/ 27 h 717"/>
                <a:gd name="connsiteX3-21849" fmla="*/ 90 w 384"/>
                <a:gd name="connsiteY3-21850" fmla="*/ 32 h 717"/>
                <a:gd name="connsiteX4-21851" fmla="*/ 84 w 384"/>
                <a:gd name="connsiteY4-21852" fmla="*/ 37 h 717"/>
                <a:gd name="connsiteX5-21853" fmla="*/ 84 w 384"/>
                <a:gd name="connsiteY5-21854" fmla="*/ 48 h 717"/>
                <a:gd name="connsiteX6-21855" fmla="*/ 79 w 384"/>
                <a:gd name="connsiteY6-21856" fmla="*/ 58 h 717"/>
                <a:gd name="connsiteX7-21857" fmla="*/ 74 w 384"/>
                <a:gd name="connsiteY7-21858" fmla="*/ 74 h 717"/>
                <a:gd name="connsiteX8-21859" fmla="*/ 68 w 384"/>
                <a:gd name="connsiteY8-21860" fmla="*/ 95 h 717"/>
                <a:gd name="connsiteX9-21861" fmla="*/ 63 w 384"/>
                <a:gd name="connsiteY9-21862" fmla="*/ 116 h 717"/>
                <a:gd name="connsiteX10-21863" fmla="*/ 63 w 384"/>
                <a:gd name="connsiteY10-21864" fmla="*/ 137 h 717"/>
                <a:gd name="connsiteX11-21865" fmla="*/ 58 w 384"/>
                <a:gd name="connsiteY11-21866" fmla="*/ 164 h 717"/>
                <a:gd name="connsiteX12-21867" fmla="*/ 53 w 384"/>
                <a:gd name="connsiteY12-21868" fmla="*/ 185 h 717"/>
                <a:gd name="connsiteX13-21869" fmla="*/ 53 w 384"/>
                <a:gd name="connsiteY13-21870" fmla="*/ 206 h 717"/>
                <a:gd name="connsiteX14-21871" fmla="*/ 47 w 384"/>
                <a:gd name="connsiteY14-21872" fmla="*/ 222 h 717"/>
                <a:gd name="connsiteX15-21873" fmla="*/ 47 w 384"/>
                <a:gd name="connsiteY15-21874" fmla="*/ 243 h 717"/>
                <a:gd name="connsiteX16-21875" fmla="*/ 42 w 384"/>
                <a:gd name="connsiteY16-21876" fmla="*/ 258 h 717"/>
                <a:gd name="connsiteX17-21877" fmla="*/ 42 w 384"/>
                <a:gd name="connsiteY17-21878" fmla="*/ 269 h 717"/>
                <a:gd name="connsiteX18-21879" fmla="*/ 42 w 384"/>
                <a:gd name="connsiteY18-21880" fmla="*/ 280 h 717"/>
                <a:gd name="connsiteX19-21881" fmla="*/ 42 w 384"/>
                <a:gd name="connsiteY19-21882" fmla="*/ 301 h 717"/>
                <a:gd name="connsiteX20-21883" fmla="*/ 47 w 384"/>
                <a:gd name="connsiteY20-21884" fmla="*/ 327 h 717"/>
                <a:gd name="connsiteX21-21885" fmla="*/ 53 w 384"/>
                <a:gd name="connsiteY21-21886" fmla="*/ 369 h 717"/>
                <a:gd name="connsiteX22-21887" fmla="*/ 53 w 384"/>
                <a:gd name="connsiteY22-21888" fmla="*/ 395 h 717"/>
                <a:gd name="connsiteX23-21889" fmla="*/ 58 w 384"/>
                <a:gd name="connsiteY23-21890" fmla="*/ 422 h 717"/>
                <a:gd name="connsiteX24-21891" fmla="*/ 68 w 384"/>
                <a:gd name="connsiteY24-21892" fmla="*/ 448 h 717"/>
                <a:gd name="connsiteX25-21893" fmla="*/ 74 w 384"/>
                <a:gd name="connsiteY25-21894" fmla="*/ 464 h 717"/>
                <a:gd name="connsiteX26-21895" fmla="*/ 79 w 384"/>
                <a:gd name="connsiteY26-21896" fmla="*/ 474 h 717"/>
                <a:gd name="connsiteX27-21897" fmla="*/ 95 w 384"/>
                <a:gd name="connsiteY27-21898" fmla="*/ 501 h 717"/>
                <a:gd name="connsiteX28-21899" fmla="*/ 111 w 384"/>
                <a:gd name="connsiteY28-21900" fmla="*/ 522 h 717"/>
                <a:gd name="connsiteX29-21901" fmla="*/ 126 w 384"/>
                <a:gd name="connsiteY29-21902" fmla="*/ 543 h 717"/>
                <a:gd name="connsiteX30-21903" fmla="*/ 137 w 384"/>
                <a:gd name="connsiteY30-21904" fmla="*/ 553 h 717"/>
                <a:gd name="connsiteX31-21905" fmla="*/ 147 w 384"/>
                <a:gd name="connsiteY31-21906" fmla="*/ 559 h 717"/>
                <a:gd name="connsiteX32-21907" fmla="*/ 169 w 384"/>
                <a:gd name="connsiteY32-21908" fmla="*/ 580 h 717"/>
                <a:gd name="connsiteX33-21909" fmla="*/ 190 w 384"/>
                <a:gd name="connsiteY33-21910" fmla="*/ 590 h 717"/>
                <a:gd name="connsiteX34-21911" fmla="*/ 211 w 384"/>
                <a:gd name="connsiteY34-21912" fmla="*/ 606 h 717"/>
                <a:gd name="connsiteX35-21913" fmla="*/ 237 w 384"/>
                <a:gd name="connsiteY35-21914" fmla="*/ 617 h 717"/>
                <a:gd name="connsiteX36-21915" fmla="*/ 248 w 384"/>
                <a:gd name="connsiteY36-21916" fmla="*/ 622 h 717"/>
                <a:gd name="connsiteX37-21917" fmla="*/ 258 w 384"/>
                <a:gd name="connsiteY37-21918" fmla="*/ 627 h 717"/>
                <a:gd name="connsiteX38-21919" fmla="*/ 269 w 384"/>
                <a:gd name="connsiteY38-21920" fmla="*/ 627 h 717"/>
                <a:gd name="connsiteX39-21921" fmla="*/ 279 w 384"/>
                <a:gd name="connsiteY39-21922" fmla="*/ 632 h 717"/>
                <a:gd name="connsiteX40-21923" fmla="*/ 284 w 384"/>
                <a:gd name="connsiteY40-21924" fmla="*/ 632 h 717"/>
                <a:gd name="connsiteX41-21925" fmla="*/ 290 w 384"/>
                <a:gd name="connsiteY41-21926" fmla="*/ 632 h 717"/>
                <a:gd name="connsiteX42-21927" fmla="*/ 300 w 384"/>
                <a:gd name="connsiteY42-21928" fmla="*/ 632 h 717"/>
                <a:gd name="connsiteX43-21929" fmla="*/ 305 w 384"/>
                <a:gd name="connsiteY43-21930" fmla="*/ 627 h 717"/>
                <a:gd name="connsiteX44-21931" fmla="*/ 305 w 384"/>
                <a:gd name="connsiteY44-21932" fmla="*/ 622 h 717"/>
                <a:gd name="connsiteX45-21933" fmla="*/ 311 w 384"/>
                <a:gd name="connsiteY45-21934" fmla="*/ 617 h 717"/>
                <a:gd name="connsiteX46-21935" fmla="*/ 316 w 384"/>
                <a:gd name="connsiteY46-21936" fmla="*/ 611 h 717"/>
                <a:gd name="connsiteX47-21937" fmla="*/ 316 w 384"/>
                <a:gd name="connsiteY47-21938" fmla="*/ 601 h 717"/>
                <a:gd name="connsiteX48-21939" fmla="*/ 321 w 384"/>
                <a:gd name="connsiteY48-21940" fmla="*/ 585 h 717"/>
                <a:gd name="connsiteX49-21941" fmla="*/ 327 w 384"/>
                <a:gd name="connsiteY49-21942" fmla="*/ 569 h 717"/>
                <a:gd name="connsiteX50-21943" fmla="*/ 332 w 384"/>
                <a:gd name="connsiteY50-21944" fmla="*/ 553 h 717"/>
                <a:gd name="connsiteX51-21945" fmla="*/ 332 w 384"/>
                <a:gd name="connsiteY51-21946" fmla="*/ 538 h 717"/>
                <a:gd name="connsiteX52-21947" fmla="*/ 337 w 384"/>
                <a:gd name="connsiteY52-21948" fmla="*/ 522 h 717"/>
                <a:gd name="connsiteX53-21949" fmla="*/ 342 w 384"/>
                <a:gd name="connsiteY53-21950" fmla="*/ 511 h 717"/>
                <a:gd name="connsiteX54-21951" fmla="*/ 348 w 384"/>
                <a:gd name="connsiteY54-21952" fmla="*/ 501 h 717"/>
                <a:gd name="connsiteX55-21953" fmla="*/ 348 w 384"/>
                <a:gd name="connsiteY55-21954" fmla="*/ 496 h 717"/>
                <a:gd name="connsiteX56-21955" fmla="*/ 353 w 384"/>
                <a:gd name="connsiteY56-21956" fmla="*/ 485 h 717"/>
                <a:gd name="connsiteX57-21957" fmla="*/ 353 w 384"/>
                <a:gd name="connsiteY57-21958" fmla="*/ 485 h 717"/>
                <a:gd name="connsiteX58-21959" fmla="*/ 358 w 384"/>
                <a:gd name="connsiteY58-21960" fmla="*/ 485 h 717"/>
                <a:gd name="connsiteX59-21961" fmla="*/ 358 w 384"/>
                <a:gd name="connsiteY59-21962" fmla="*/ 485 h 717"/>
                <a:gd name="connsiteX60-21963" fmla="*/ 358 w 384"/>
                <a:gd name="connsiteY60-21964" fmla="*/ 490 h 717"/>
                <a:gd name="connsiteX61-21965" fmla="*/ 358 w 384"/>
                <a:gd name="connsiteY61-21966" fmla="*/ 496 h 717"/>
                <a:gd name="connsiteX62-21967" fmla="*/ 363 w 384"/>
                <a:gd name="connsiteY62-21968" fmla="*/ 501 h 717"/>
                <a:gd name="connsiteX63-21969" fmla="*/ 363 w 384"/>
                <a:gd name="connsiteY63-21970" fmla="*/ 517 h 717"/>
                <a:gd name="connsiteX64-21971" fmla="*/ 363 w 384"/>
                <a:gd name="connsiteY64-21972" fmla="*/ 527 h 717"/>
                <a:gd name="connsiteX65-21973" fmla="*/ 363 w 384"/>
                <a:gd name="connsiteY65-21974" fmla="*/ 543 h 717"/>
                <a:gd name="connsiteX66-21975" fmla="*/ 363 w 384"/>
                <a:gd name="connsiteY66-21976" fmla="*/ 559 h 717"/>
                <a:gd name="connsiteX67-21977" fmla="*/ 363 w 384"/>
                <a:gd name="connsiteY67-21978" fmla="*/ 580 h 717"/>
                <a:gd name="connsiteX68-21979" fmla="*/ 363 w 384"/>
                <a:gd name="connsiteY68-21980" fmla="*/ 596 h 717"/>
                <a:gd name="connsiteX69-21981" fmla="*/ 363 w 384"/>
                <a:gd name="connsiteY69-21982" fmla="*/ 611 h 717"/>
                <a:gd name="connsiteX70-21983" fmla="*/ 369 w 384"/>
                <a:gd name="connsiteY70-21984" fmla="*/ 627 h 717"/>
                <a:gd name="connsiteX71-21985" fmla="*/ 369 w 384"/>
                <a:gd name="connsiteY71-21986" fmla="*/ 643 h 717"/>
                <a:gd name="connsiteX72-21987" fmla="*/ 374 w 384"/>
                <a:gd name="connsiteY72-21988" fmla="*/ 654 h 717"/>
                <a:gd name="connsiteX73-21989" fmla="*/ 374 w 384"/>
                <a:gd name="connsiteY73-21990" fmla="*/ 664 h 717"/>
                <a:gd name="connsiteX74-21991" fmla="*/ 379 w 384"/>
                <a:gd name="connsiteY74-21992" fmla="*/ 675 h 717"/>
                <a:gd name="connsiteX75-21993" fmla="*/ 379 w 384"/>
                <a:gd name="connsiteY75-21994" fmla="*/ 680 h 717"/>
                <a:gd name="connsiteX76-21995" fmla="*/ 384 w 384"/>
                <a:gd name="connsiteY76-21996" fmla="*/ 690 h 717"/>
                <a:gd name="connsiteX77-21997" fmla="*/ 384 w 384"/>
                <a:gd name="connsiteY77-21998" fmla="*/ 696 h 717"/>
                <a:gd name="connsiteX78-21999" fmla="*/ 384 w 384"/>
                <a:gd name="connsiteY78-22000" fmla="*/ 701 h 717"/>
                <a:gd name="connsiteX79-22001" fmla="*/ 384 w 384"/>
                <a:gd name="connsiteY79-22002" fmla="*/ 706 h 717"/>
                <a:gd name="connsiteX80-22003" fmla="*/ 379 w 384"/>
                <a:gd name="connsiteY80-22004" fmla="*/ 711 h 717"/>
                <a:gd name="connsiteX81-22005" fmla="*/ 374 w 384"/>
                <a:gd name="connsiteY81-22006" fmla="*/ 717 h 717"/>
                <a:gd name="connsiteX82-22007" fmla="*/ 363 w 384"/>
                <a:gd name="connsiteY82-22008" fmla="*/ 717 h 717"/>
                <a:gd name="connsiteX83-22009" fmla="*/ 353 w 384"/>
                <a:gd name="connsiteY83-22010" fmla="*/ 717 h 717"/>
                <a:gd name="connsiteX84-22011" fmla="*/ 337 w 384"/>
                <a:gd name="connsiteY84-22012" fmla="*/ 717 h 717"/>
                <a:gd name="connsiteX85-22013" fmla="*/ 321 w 384"/>
                <a:gd name="connsiteY85-22014" fmla="*/ 711 h 717"/>
                <a:gd name="connsiteX86-22015" fmla="*/ 300 w 384"/>
                <a:gd name="connsiteY86-22016" fmla="*/ 711 h 717"/>
                <a:gd name="connsiteX87-22017" fmla="*/ 279 w 384"/>
                <a:gd name="connsiteY87-22018" fmla="*/ 706 h 717"/>
                <a:gd name="connsiteX88-22019" fmla="*/ 258 w 384"/>
                <a:gd name="connsiteY88-22020" fmla="*/ 701 h 717"/>
                <a:gd name="connsiteX89-22021" fmla="*/ 248 w 384"/>
                <a:gd name="connsiteY89-22022" fmla="*/ 696 h 717"/>
                <a:gd name="connsiteX90-22023" fmla="*/ 237 w 384"/>
                <a:gd name="connsiteY90-22024" fmla="*/ 690 h 717"/>
                <a:gd name="connsiteX91-22025" fmla="*/ 221 w 384"/>
                <a:gd name="connsiteY91-22026" fmla="*/ 685 h 717"/>
                <a:gd name="connsiteX92-22027" fmla="*/ 211 w 384"/>
                <a:gd name="connsiteY92-22028" fmla="*/ 680 h 717"/>
                <a:gd name="connsiteX93-22029" fmla="*/ 195 w 384"/>
                <a:gd name="connsiteY93-22030" fmla="*/ 675 h 717"/>
                <a:gd name="connsiteX94-22031" fmla="*/ 179 w 384"/>
                <a:gd name="connsiteY94-22032" fmla="*/ 664 h 717"/>
                <a:gd name="connsiteX95-22033" fmla="*/ 169 w 384"/>
                <a:gd name="connsiteY95-22034" fmla="*/ 654 h 717"/>
                <a:gd name="connsiteX96-22035" fmla="*/ 153 w 384"/>
                <a:gd name="connsiteY96-22036" fmla="*/ 643 h 717"/>
                <a:gd name="connsiteX97-22037" fmla="*/ 121 w 384"/>
                <a:gd name="connsiteY97-22038" fmla="*/ 617 h 717"/>
                <a:gd name="connsiteX98-22039" fmla="*/ 95 w 384"/>
                <a:gd name="connsiteY98-22040" fmla="*/ 590 h 717"/>
                <a:gd name="connsiteX99-22041" fmla="*/ 84 w 384"/>
                <a:gd name="connsiteY99-22042" fmla="*/ 580 h 717"/>
                <a:gd name="connsiteX100-22043" fmla="*/ 74 w 384"/>
                <a:gd name="connsiteY100-22044" fmla="*/ 564 h 717"/>
                <a:gd name="connsiteX101-22045" fmla="*/ 63 w 384"/>
                <a:gd name="connsiteY101-22046" fmla="*/ 548 h 717"/>
                <a:gd name="connsiteX102-22047" fmla="*/ 53 w 384"/>
                <a:gd name="connsiteY102-22048" fmla="*/ 532 h 717"/>
                <a:gd name="connsiteX103-22049" fmla="*/ 47 w 384"/>
                <a:gd name="connsiteY103-22050" fmla="*/ 517 h 717"/>
                <a:gd name="connsiteX104-22051" fmla="*/ 37 w 384"/>
                <a:gd name="connsiteY104-22052" fmla="*/ 501 h 717"/>
                <a:gd name="connsiteX105-22053" fmla="*/ 32 w 384"/>
                <a:gd name="connsiteY105-22054" fmla="*/ 485 h 717"/>
                <a:gd name="connsiteX106-22055" fmla="*/ 21 w 384"/>
                <a:gd name="connsiteY106-22056" fmla="*/ 469 h 717"/>
                <a:gd name="connsiteX107-22057" fmla="*/ 16 w 384"/>
                <a:gd name="connsiteY107-22058" fmla="*/ 459 h 717"/>
                <a:gd name="connsiteX108-22059" fmla="*/ 16 w 384"/>
                <a:gd name="connsiteY108-22060" fmla="*/ 443 h 717"/>
                <a:gd name="connsiteX109-22061" fmla="*/ 11 w 384"/>
                <a:gd name="connsiteY109-22062" fmla="*/ 427 h 717"/>
                <a:gd name="connsiteX110-22063" fmla="*/ 11 w 384"/>
                <a:gd name="connsiteY110-22064" fmla="*/ 411 h 717"/>
                <a:gd name="connsiteX111-22065" fmla="*/ 5 w 384"/>
                <a:gd name="connsiteY111-22066" fmla="*/ 380 h 717"/>
                <a:gd name="connsiteX112-22067" fmla="*/ 0 w 384"/>
                <a:gd name="connsiteY112-22068" fmla="*/ 343 h 717"/>
                <a:gd name="connsiteX113-22069" fmla="*/ 0 w 384"/>
                <a:gd name="connsiteY113-22070" fmla="*/ 311 h 717"/>
                <a:gd name="connsiteX114-22071" fmla="*/ 0 w 384"/>
                <a:gd name="connsiteY114-22072" fmla="*/ 274 h 717"/>
                <a:gd name="connsiteX115-22073" fmla="*/ 0 w 384"/>
                <a:gd name="connsiteY115-22074" fmla="*/ 237 h 717"/>
                <a:gd name="connsiteX116-22075" fmla="*/ 0 w 384"/>
                <a:gd name="connsiteY116-22076" fmla="*/ 201 h 717"/>
                <a:gd name="connsiteX117-22077" fmla="*/ 5 w 384"/>
                <a:gd name="connsiteY117-22078" fmla="*/ 158 h 717"/>
                <a:gd name="connsiteX118-22079" fmla="*/ 11 w 384"/>
                <a:gd name="connsiteY118-22080" fmla="*/ 116 h 717"/>
                <a:gd name="connsiteX119-22081" fmla="*/ 11 w 384"/>
                <a:gd name="connsiteY119-22082" fmla="*/ 100 h 717"/>
                <a:gd name="connsiteX120-22083" fmla="*/ 11 w 384"/>
                <a:gd name="connsiteY120-22084" fmla="*/ 85 h 717"/>
                <a:gd name="connsiteX121-22085" fmla="*/ 11 w 384"/>
                <a:gd name="connsiteY121-22086" fmla="*/ 69 h 717"/>
                <a:gd name="connsiteX122-22087" fmla="*/ 16 w 384"/>
                <a:gd name="connsiteY122-22088" fmla="*/ 58 h 717"/>
                <a:gd name="connsiteX123-22089" fmla="*/ 16 w 384"/>
                <a:gd name="connsiteY123-22090" fmla="*/ 48 h 717"/>
                <a:gd name="connsiteX124-22091" fmla="*/ 16 w 384"/>
                <a:gd name="connsiteY124-22092" fmla="*/ 43 h 717"/>
                <a:gd name="connsiteX125-22093" fmla="*/ 16 w 384"/>
                <a:gd name="connsiteY125-22094" fmla="*/ 37 h 717"/>
                <a:gd name="connsiteX126-22095" fmla="*/ 11 w 384"/>
                <a:gd name="connsiteY126-22096" fmla="*/ 32 h 717"/>
                <a:gd name="connsiteX127-22097" fmla="*/ 11 w 384"/>
                <a:gd name="connsiteY127-22098" fmla="*/ 32 h 717"/>
                <a:gd name="connsiteX128-22099" fmla="*/ 5 w 384"/>
                <a:gd name="connsiteY128-22100" fmla="*/ 32 h 717"/>
                <a:gd name="connsiteX0-22101" fmla="*/ 105 w 384"/>
                <a:gd name="connsiteY0-22102" fmla="*/ 0 h 696"/>
                <a:gd name="connsiteX1-22103" fmla="*/ 95 w 384"/>
                <a:gd name="connsiteY1-22104" fmla="*/ 6 h 696"/>
                <a:gd name="connsiteX2-22105" fmla="*/ 90 w 384"/>
                <a:gd name="connsiteY2-22106" fmla="*/ 11 h 696"/>
                <a:gd name="connsiteX3-22107" fmla="*/ 84 w 384"/>
                <a:gd name="connsiteY3-22108" fmla="*/ 16 h 696"/>
                <a:gd name="connsiteX4-22109" fmla="*/ 84 w 384"/>
                <a:gd name="connsiteY4-22110" fmla="*/ 27 h 696"/>
                <a:gd name="connsiteX5-22111" fmla="*/ 79 w 384"/>
                <a:gd name="connsiteY5-22112" fmla="*/ 37 h 696"/>
                <a:gd name="connsiteX6-22113" fmla="*/ 74 w 384"/>
                <a:gd name="connsiteY6-22114" fmla="*/ 53 h 696"/>
                <a:gd name="connsiteX7-22115" fmla="*/ 68 w 384"/>
                <a:gd name="connsiteY7-22116" fmla="*/ 74 h 696"/>
                <a:gd name="connsiteX8-22117" fmla="*/ 63 w 384"/>
                <a:gd name="connsiteY8-22118" fmla="*/ 95 h 696"/>
                <a:gd name="connsiteX9-22119" fmla="*/ 63 w 384"/>
                <a:gd name="connsiteY9-22120" fmla="*/ 116 h 696"/>
                <a:gd name="connsiteX10-22121" fmla="*/ 58 w 384"/>
                <a:gd name="connsiteY10-22122" fmla="*/ 143 h 696"/>
                <a:gd name="connsiteX11-22123" fmla="*/ 53 w 384"/>
                <a:gd name="connsiteY11-22124" fmla="*/ 164 h 696"/>
                <a:gd name="connsiteX12-22125" fmla="*/ 53 w 384"/>
                <a:gd name="connsiteY12-22126" fmla="*/ 185 h 696"/>
                <a:gd name="connsiteX13-22127" fmla="*/ 47 w 384"/>
                <a:gd name="connsiteY13-22128" fmla="*/ 201 h 696"/>
                <a:gd name="connsiteX14-22129" fmla="*/ 47 w 384"/>
                <a:gd name="connsiteY14-22130" fmla="*/ 222 h 696"/>
                <a:gd name="connsiteX15-22131" fmla="*/ 42 w 384"/>
                <a:gd name="connsiteY15-22132" fmla="*/ 237 h 696"/>
                <a:gd name="connsiteX16-22133" fmla="*/ 42 w 384"/>
                <a:gd name="connsiteY16-22134" fmla="*/ 248 h 696"/>
                <a:gd name="connsiteX17-22135" fmla="*/ 42 w 384"/>
                <a:gd name="connsiteY17-22136" fmla="*/ 259 h 696"/>
                <a:gd name="connsiteX18-22137" fmla="*/ 42 w 384"/>
                <a:gd name="connsiteY18-22138" fmla="*/ 280 h 696"/>
                <a:gd name="connsiteX19-22139" fmla="*/ 47 w 384"/>
                <a:gd name="connsiteY19-22140" fmla="*/ 306 h 696"/>
                <a:gd name="connsiteX20-22141" fmla="*/ 53 w 384"/>
                <a:gd name="connsiteY20-22142" fmla="*/ 348 h 696"/>
                <a:gd name="connsiteX21-22143" fmla="*/ 53 w 384"/>
                <a:gd name="connsiteY21-22144" fmla="*/ 374 h 696"/>
                <a:gd name="connsiteX22-22145" fmla="*/ 58 w 384"/>
                <a:gd name="connsiteY22-22146" fmla="*/ 401 h 696"/>
                <a:gd name="connsiteX23-22147" fmla="*/ 68 w 384"/>
                <a:gd name="connsiteY23-22148" fmla="*/ 427 h 696"/>
                <a:gd name="connsiteX24-22149" fmla="*/ 74 w 384"/>
                <a:gd name="connsiteY24-22150" fmla="*/ 443 h 696"/>
                <a:gd name="connsiteX25-22151" fmla="*/ 79 w 384"/>
                <a:gd name="connsiteY25-22152" fmla="*/ 453 h 696"/>
                <a:gd name="connsiteX26-22153" fmla="*/ 95 w 384"/>
                <a:gd name="connsiteY26-22154" fmla="*/ 480 h 696"/>
                <a:gd name="connsiteX27-22155" fmla="*/ 111 w 384"/>
                <a:gd name="connsiteY27-22156" fmla="*/ 501 h 696"/>
                <a:gd name="connsiteX28-22157" fmla="*/ 126 w 384"/>
                <a:gd name="connsiteY28-22158" fmla="*/ 522 h 696"/>
                <a:gd name="connsiteX29-22159" fmla="*/ 137 w 384"/>
                <a:gd name="connsiteY29-22160" fmla="*/ 532 h 696"/>
                <a:gd name="connsiteX30-22161" fmla="*/ 147 w 384"/>
                <a:gd name="connsiteY30-22162" fmla="*/ 538 h 696"/>
                <a:gd name="connsiteX31-22163" fmla="*/ 169 w 384"/>
                <a:gd name="connsiteY31-22164" fmla="*/ 559 h 696"/>
                <a:gd name="connsiteX32-22165" fmla="*/ 190 w 384"/>
                <a:gd name="connsiteY32-22166" fmla="*/ 569 h 696"/>
                <a:gd name="connsiteX33-22167" fmla="*/ 211 w 384"/>
                <a:gd name="connsiteY33-22168" fmla="*/ 585 h 696"/>
                <a:gd name="connsiteX34-22169" fmla="*/ 237 w 384"/>
                <a:gd name="connsiteY34-22170" fmla="*/ 596 h 696"/>
                <a:gd name="connsiteX35-22171" fmla="*/ 248 w 384"/>
                <a:gd name="connsiteY35-22172" fmla="*/ 601 h 696"/>
                <a:gd name="connsiteX36-22173" fmla="*/ 258 w 384"/>
                <a:gd name="connsiteY36-22174" fmla="*/ 606 h 696"/>
                <a:gd name="connsiteX37-22175" fmla="*/ 269 w 384"/>
                <a:gd name="connsiteY37-22176" fmla="*/ 606 h 696"/>
                <a:gd name="connsiteX38-22177" fmla="*/ 279 w 384"/>
                <a:gd name="connsiteY38-22178" fmla="*/ 611 h 696"/>
                <a:gd name="connsiteX39-22179" fmla="*/ 284 w 384"/>
                <a:gd name="connsiteY39-22180" fmla="*/ 611 h 696"/>
                <a:gd name="connsiteX40-22181" fmla="*/ 290 w 384"/>
                <a:gd name="connsiteY40-22182" fmla="*/ 611 h 696"/>
                <a:gd name="connsiteX41-22183" fmla="*/ 300 w 384"/>
                <a:gd name="connsiteY41-22184" fmla="*/ 611 h 696"/>
                <a:gd name="connsiteX42-22185" fmla="*/ 305 w 384"/>
                <a:gd name="connsiteY42-22186" fmla="*/ 606 h 696"/>
                <a:gd name="connsiteX43-22187" fmla="*/ 305 w 384"/>
                <a:gd name="connsiteY43-22188" fmla="*/ 601 h 696"/>
                <a:gd name="connsiteX44-22189" fmla="*/ 311 w 384"/>
                <a:gd name="connsiteY44-22190" fmla="*/ 596 h 696"/>
                <a:gd name="connsiteX45-22191" fmla="*/ 316 w 384"/>
                <a:gd name="connsiteY45-22192" fmla="*/ 590 h 696"/>
                <a:gd name="connsiteX46-22193" fmla="*/ 316 w 384"/>
                <a:gd name="connsiteY46-22194" fmla="*/ 580 h 696"/>
                <a:gd name="connsiteX47-22195" fmla="*/ 321 w 384"/>
                <a:gd name="connsiteY47-22196" fmla="*/ 564 h 696"/>
                <a:gd name="connsiteX48-22197" fmla="*/ 327 w 384"/>
                <a:gd name="connsiteY48-22198" fmla="*/ 548 h 696"/>
                <a:gd name="connsiteX49-22199" fmla="*/ 332 w 384"/>
                <a:gd name="connsiteY49-22200" fmla="*/ 532 h 696"/>
                <a:gd name="connsiteX50-22201" fmla="*/ 332 w 384"/>
                <a:gd name="connsiteY50-22202" fmla="*/ 517 h 696"/>
                <a:gd name="connsiteX51-22203" fmla="*/ 337 w 384"/>
                <a:gd name="connsiteY51-22204" fmla="*/ 501 h 696"/>
                <a:gd name="connsiteX52-22205" fmla="*/ 342 w 384"/>
                <a:gd name="connsiteY52-22206" fmla="*/ 490 h 696"/>
                <a:gd name="connsiteX53-22207" fmla="*/ 348 w 384"/>
                <a:gd name="connsiteY53-22208" fmla="*/ 480 h 696"/>
                <a:gd name="connsiteX54-22209" fmla="*/ 348 w 384"/>
                <a:gd name="connsiteY54-22210" fmla="*/ 475 h 696"/>
                <a:gd name="connsiteX55-22211" fmla="*/ 353 w 384"/>
                <a:gd name="connsiteY55-22212" fmla="*/ 464 h 696"/>
                <a:gd name="connsiteX56-22213" fmla="*/ 353 w 384"/>
                <a:gd name="connsiteY56-22214" fmla="*/ 464 h 696"/>
                <a:gd name="connsiteX57-22215" fmla="*/ 358 w 384"/>
                <a:gd name="connsiteY57-22216" fmla="*/ 464 h 696"/>
                <a:gd name="connsiteX58-22217" fmla="*/ 358 w 384"/>
                <a:gd name="connsiteY58-22218" fmla="*/ 464 h 696"/>
                <a:gd name="connsiteX59-22219" fmla="*/ 358 w 384"/>
                <a:gd name="connsiteY59-22220" fmla="*/ 469 h 696"/>
                <a:gd name="connsiteX60-22221" fmla="*/ 358 w 384"/>
                <a:gd name="connsiteY60-22222" fmla="*/ 475 h 696"/>
                <a:gd name="connsiteX61-22223" fmla="*/ 363 w 384"/>
                <a:gd name="connsiteY61-22224" fmla="*/ 480 h 696"/>
                <a:gd name="connsiteX62-22225" fmla="*/ 363 w 384"/>
                <a:gd name="connsiteY62-22226" fmla="*/ 496 h 696"/>
                <a:gd name="connsiteX63-22227" fmla="*/ 363 w 384"/>
                <a:gd name="connsiteY63-22228" fmla="*/ 506 h 696"/>
                <a:gd name="connsiteX64-22229" fmla="*/ 363 w 384"/>
                <a:gd name="connsiteY64-22230" fmla="*/ 522 h 696"/>
                <a:gd name="connsiteX65-22231" fmla="*/ 363 w 384"/>
                <a:gd name="connsiteY65-22232" fmla="*/ 538 h 696"/>
                <a:gd name="connsiteX66-22233" fmla="*/ 363 w 384"/>
                <a:gd name="connsiteY66-22234" fmla="*/ 559 h 696"/>
                <a:gd name="connsiteX67-22235" fmla="*/ 363 w 384"/>
                <a:gd name="connsiteY67-22236" fmla="*/ 575 h 696"/>
                <a:gd name="connsiteX68-22237" fmla="*/ 363 w 384"/>
                <a:gd name="connsiteY68-22238" fmla="*/ 590 h 696"/>
                <a:gd name="connsiteX69-22239" fmla="*/ 369 w 384"/>
                <a:gd name="connsiteY69-22240" fmla="*/ 606 h 696"/>
                <a:gd name="connsiteX70-22241" fmla="*/ 369 w 384"/>
                <a:gd name="connsiteY70-22242" fmla="*/ 622 h 696"/>
                <a:gd name="connsiteX71-22243" fmla="*/ 374 w 384"/>
                <a:gd name="connsiteY71-22244" fmla="*/ 633 h 696"/>
                <a:gd name="connsiteX72-22245" fmla="*/ 374 w 384"/>
                <a:gd name="connsiteY72-22246" fmla="*/ 643 h 696"/>
                <a:gd name="connsiteX73-22247" fmla="*/ 379 w 384"/>
                <a:gd name="connsiteY73-22248" fmla="*/ 654 h 696"/>
                <a:gd name="connsiteX74-22249" fmla="*/ 379 w 384"/>
                <a:gd name="connsiteY74-22250" fmla="*/ 659 h 696"/>
                <a:gd name="connsiteX75-22251" fmla="*/ 384 w 384"/>
                <a:gd name="connsiteY75-22252" fmla="*/ 669 h 696"/>
                <a:gd name="connsiteX76-22253" fmla="*/ 384 w 384"/>
                <a:gd name="connsiteY76-22254" fmla="*/ 675 h 696"/>
                <a:gd name="connsiteX77-22255" fmla="*/ 384 w 384"/>
                <a:gd name="connsiteY77-22256" fmla="*/ 680 h 696"/>
                <a:gd name="connsiteX78-22257" fmla="*/ 384 w 384"/>
                <a:gd name="connsiteY78-22258" fmla="*/ 685 h 696"/>
                <a:gd name="connsiteX79-22259" fmla="*/ 379 w 384"/>
                <a:gd name="connsiteY79-22260" fmla="*/ 690 h 696"/>
                <a:gd name="connsiteX80-22261" fmla="*/ 374 w 384"/>
                <a:gd name="connsiteY80-22262" fmla="*/ 696 h 696"/>
                <a:gd name="connsiteX81-22263" fmla="*/ 363 w 384"/>
                <a:gd name="connsiteY81-22264" fmla="*/ 696 h 696"/>
                <a:gd name="connsiteX82-22265" fmla="*/ 353 w 384"/>
                <a:gd name="connsiteY82-22266" fmla="*/ 696 h 696"/>
                <a:gd name="connsiteX83-22267" fmla="*/ 337 w 384"/>
                <a:gd name="connsiteY83-22268" fmla="*/ 696 h 696"/>
                <a:gd name="connsiteX84-22269" fmla="*/ 321 w 384"/>
                <a:gd name="connsiteY84-22270" fmla="*/ 690 h 696"/>
                <a:gd name="connsiteX85-22271" fmla="*/ 300 w 384"/>
                <a:gd name="connsiteY85-22272" fmla="*/ 690 h 696"/>
                <a:gd name="connsiteX86-22273" fmla="*/ 279 w 384"/>
                <a:gd name="connsiteY86-22274" fmla="*/ 685 h 696"/>
                <a:gd name="connsiteX87-22275" fmla="*/ 258 w 384"/>
                <a:gd name="connsiteY87-22276" fmla="*/ 680 h 696"/>
                <a:gd name="connsiteX88-22277" fmla="*/ 248 w 384"/>
                <a:gd name="connsiteY88-22278" fmla="*/ 675 h 696"/>
                <a:gd name="connsiteX89-22279" fmla="*/ 237 w 384"/>
                <a:gd name="connsiteY89-22280" fmla="*/ 669 h 696"/>
                <a:gd name="connsiteX90-22281" fmla="*/ 221 w 384"/>
                <a:gd name="connsiteY90-22282" fmla="*/ 664 h 696"/>
                <a:gd name="connsiteX91-22283" fmla="*/ 211 w 384"/>
                <a:gd name="connsiteY91-22284" fmla="*/ 659 h 696"/>
                <a:gd name="connsiteX92-22285" fmla="*/ 195 w 384"/>
                <a:gd name="connsiteY92-22286" fmla="*/ 654 h 696"/>
                <a:gd name="connsiteX93-22287" fmla="*/ 179 w 384"/>
                <a:gd name="connsiteY93-22288" fmla="*/ 643 h 696"/>
                <a:gd name="connsiteX94-22289" fmla="*/ 169 w 384"/>
                <a:gd name="connsiteY94-22290" fmla="*/ 633 h 696"/>
                <a:gd name="connsiteX95-22291" fmla="*/ 153 w 384"/>
                <a:gd name="connsiteY95-22292" fmla="*/ 622 h 696"/>
                <a:gd name="connsiteX96-22293" fmla="*/ 121 w 384"/>
                <a:gd name="connsiteY96-22294" fmla="*/ 596 h 696"/>
                <a:gd name="connsiteX97-22295" fmla="*/ 95 w 384"/>
                <a:gd name="connsiteY97-22296" fmla="*/ 569 h 696"/>
                <a:gd name="connsiteX98-22297" fmla="*/ 84 w 384"/>
                <a:gd name="connsiteY98-22298" fmla="*/ 559 h 696"/>
                <a:gd name="connsiteX99-22299" fmla="*/ 74 w 384"/>
                <a:gd name="connsiteY99-22300" fmla="*/ 543 h 696"/>
                <a:gd name="connsiteX100-22301" fmla="*/ 63 w 384"/>
                <a:gd name="connsiteY100-22302" fmla="*/ 527 h 696"/>
                <a:gd name="connsiteX101-22303" fmla="*/ 53 w 384"/>
                <a:gd name="connsiteY101-22304" fmla="*/ 511 h 696"/>
                <a:gd name="connsiteX102-22305" fmla="*/ 47 w 384"/>
                <a:gd name="connsiteY102-22306" fmla="*/ 496 h 696"/>
                <a:gd name="connsiteX103-22307" fmla="*/ 37 w 384"/>
                <a:gd name="connsiteY103-22308" fmla="*/ 480 h 696"/>
                <a:gd name="connsiteX104-22309" fmla="*/ 32 w 384"/>
                <a:gd name="connsiteY104-22310" fmla="*/ 464 h 696"/>
                <a:gd name="connsiteX105-22311" fmla="*/ 21 w 384"/>
                <a:gd name="connsiteY105-22312" fmla="*/ 448 h 696"/>
                <a:gd name="connsiteX106-22313" fmla="*/ 16 w 384"/>
                <a:gd name="connsiteY106-22314" fmla="*/ 438 h 696"/>
                <a:gd name="connsiteX107-22315" fmla="*/ 16 w 384"/>
                <a:gd name="connsiteY107-22316" fmla="*/ 422 h 696"/>
                <a:gd name="connsiteX108-22317" fmla="*/ 11 w 384"/>
                <a:gd name="connsiteY108-22318" fmla="*/ 406 h 696"/>
                <a:gd name="connsiteX109-22319" fmla="*/ 11 w 384"/>
                <a:gd name="connsiteY109-22320" fmla="*/ 390 h 696"/>
                <a:gd name="connsiteX110-22321" fmla="*/ 5 w 384"/>
                <a:gd name="connsiteY110-22322" fmla="*/ 359 h 696"/>
                <a:gd name="connsiteX111-22323" fmla="*/ 0 w 384"/>
                <a:gd name="connsiteY111-22324" fmla="*/ 322 h 696"/>
                <a:gd name="connsiteX112-22325" fmla="*/ 0 w 384"/>
                <a:gd name="connsiteY112-22326" fmla="*/ 290 h 696"/>
                <a:gd name="connsiteX113-22327" fmla="*/ 0 w 384"/>
                <a:gd name="connsiteY113-22328" fmla="*/ 253 h 696"/>
                <a:gd name="connsiteX114-22329" fmla="*/ 0 w 384"/>
                <a:gd name="connsiteY114-22330" fmla="*/ 216 h 696"/>
                <a:gd name="connsiteX115-22331" fmla="*/ 0 w 384"/>
                <a:gd name="connsiteY115-22332" fmla="*/ 180 h 696"/>
                <a:gd name="connsiteX116-22333" fmla="*/ 5 w 384"/>
                <a:gd name="connsiteY116-22334" fmla="*/ 137 h 696"/>
                <a:gd name="connsiteX117-22335" fmla="*/ 11 w 384"/>
                <a:gd name="connsiteY117-22336" fmla="*/ 95 h 696"/>
                <a:gd name="connsiteX118-22337" fmla="*/ 11 w 384"/>
                <a:gd name="connsiteY118-22338" fmla="*/ 79 h 696"/>
                <a:gd name="connsiteX119-22339" fmla="*/ 11 w 384"/>
                <a:gd name="connsiteY119-22340" fmla="*/ 64 h 696"/>
                <a:gd name="connsiteX120-22341" fmla="*/ 11 w 384"/>
                <a:gd name="connsiteY120-22342" fmla="*/ 48 h 696"/>
                <a:gd name="connsiteX121-22343" fmla="*/ 16 w 384"/>
                <a:gd name="connsiteY121-22344" fmla="*/ 37 h 696"/>
                <a:gd name="connsiteX122-22345" fmla="*/ 16 w 384"/>
                <a:gd name="connsiteY122-22346" fmla="*/ 27 h 696"/>
                <a:gd name="connsiteX123-22347" fmla="*/ 16 w 384"/>
                <a:gd name="connsiteY123-22348" fmla="*/ 22 h 696"/>
                <a:gd name="connsiteX124-22349" fmla="*/ 16 w 384"/>
                <a:gd name="connsiteY124-22350" fmla="*/ 16 h 696"/>
                <a:gd name="connsiteX125-22351" fmla="*/ 11 w 384"/>
                <a:gd name="connsiteY125-22352" fmla="*/ 11 h 696"/>
                <a:gd name="connsiteX126-22353" fmla="*/ 11 w 384"/>
                <a:gd name="connsiteY126-22354" fmla="*/ 11 h 696"/>
                <a:gd name="connsiteX127-22355" fmla="*/ 5 w 384"/>
                <a:gd name="connsiteY127-22356" fmla="*/ 11 h 696"/>
                <a:gd name="connsiteX0-22357" fmla="*/ 105 w 384"/>
                <a:gd name="connsiteY0-22358" fmla="*/ 0 h 696"/>
                <a:gd name="connsiteX1-22359" fmla="*/ 95 w 384"/>
                <a:gd name="connsiteY1-22360" fmla="*/ 6 h 696"/>
                <a:gd name="connsiteX2-22361" fmla="*/ 90 w 384"/>
                <a:gd name="connsiteY2-22362" fmla="*/ 11 h 696"/>
                <a:gd name="connsiteX3-22363" fmla="*/ 84 w 384"/>
                <a:gd name="connsiteY3-22364" fmla="*/ 16 h 696"/>
                <a:gd name="connsiteX4-22365" fmla="*/ 84 w 384"/>
                <a:gd name="connsiteY4-22366" fmla="*/ 27 h 696"/>
                <a:gd name="connsiteX5-22367" fmla="*/ 79 w 384"/>
                <a:gd name="connsiteY5-22368" fmla="*/ 37 h 696"/>
                <a:gd name="connsiteX6-22369" fmla="*/ 74 w 384"/>
                <a:gd name="connsiteY6-22370" fmla="*/ 53 h 696"/>
                <a:gd name="connsiteX7-22371" fmla="*/ 68 w 384"/>
                <a:gd name="connsiteY7-22372" fmla="*/ 74 h 696"/>
                <a:gd name="connsiteX8-22373" fmla="*/ 63 w 384"/>
                <a:gd name="connsiteY8-22374" fmla="*/ 95 h 696"/>
                <a:gd name="connsiteX9-22375" fmla="*/ 63 w 384"/>
                <a:gd name="connsiteY9-22376" fmla="*/ 116 h 696"/>
                <a:gd name="connsiteX10-22377" fmla="*/ 58 w 384"/>
                <a:gd name="connsiteY10-22378" fmla="*/ 143 h 696"/>
                <a:gd name="connsiteX11-22379" fmla="*/ 53 w 384"/>
                <a:gd name="connsiteY11-22380" fmla="*/ 164 h 696"/>
                <a:gd name="connsiteX12-22381" fmla="*/ 53 w 384"/>
                <a:gd name="connsiteY12-22382" fmla="*/ 185 h 696"/>
                <a:gd name="connsiteX13-22383" fmla="*/ 47 w 384"/>
                <a:gd name="connsiteY13-22384" fmla="*/ 201 h 696"/>
                <a:gd name="connsiteX14-22385" fmla="*/ 47 w 384"/>
                <a:gd name="connsiteY14-22386" fmla="*/ 222 h 696"/>
                <a:gd name="connsiteX15-22387" fmla="*/ 42 w 384"/>
                <a:gd name="connsiteY15-22388" fmla="*/ 237 h 696"/>
                <a:gd name="connsiteX16-22389" fmla="*/ 42 w 384"/>
                <a:gd name="connsiteY16-22390" fmla="*/ 248 h 696"/>
                <a:gd name="connsiteX17-22391" fmla="*/ 42 w 384"/>
                <a:gd name="connsiteY17-22392" fmla="*/ 259 h 696"/>
                <a:gd name="connsiteX18-22393" fmla="*/ 42 w 384"/>
                <a:gd name="connsiteY18-22394" fmla="*/ 280 h 696"/>
                <a:gd name="connsiteX19-22395" fmla="*/ 47 w 384"/>
                <a:gd name="connsiteY19-22396" fmla="*/ 306 h 696"/>
                <a:gd name="connsiteX20-22397" fmla="*/ 53 w 384"/>
                <a:gd name="connsiteY20-22398" fmla="*/ 348 h 696"/>
                <a:gd name="connsiteX21-22399" fmla="*/ 53 w 384"/>
                <a:gd name="connsiteY21-22400" fmla="*/ 374 h 696"/>
                <a:gd name="connsiteX22-22401" fmla="*/ 58 w 384"/>
                <a:gd name="connsiteY22-22402" fmla="*/ 401 h 696"/>
                <a:gd name="connsiteX23-22403" fmla="*/ 68 w 384"/>
                <a:gd name="connsiteY23-22404" fmla="*/ 427 h 696"/>
                <a:gd name="connsiteX24-22405" fmla="*/ 74 w 384"/>
                <a:gd name="connsiteY24-22406" fmla="*/ 443 h 696"/>
                <a:gd name="connsiteX25-22407" fmla="*/ 79 w 384"/>
                <a:gd name="connsiteY25-22408" fmla="*/ 453 h 696"/>
                <a:gd name="connsiteX26-22409" fmla="*/ 95 w 384"/>
                <a:gd name="connsiteY26-22410" fmla="*/ 480 h 696"/>
                <a:gd name="connsiteX27-22411" fmla="*/ 111 w 384"/>
                <a:gd name="connsiteY27-22412" fmla="*/ 501 h 696"/>
                <a:gd name="connsiteX28-22413" fmla="*/ 126 w 384"/>
                <a:gd name="connsiteY28-22414" fmla="*/ 522 h 696"/>
                <a:gd name="connsiteX29-22415" fmla="*/ 137 w 384"/>
                <a:gd name="connsiteY29-22416" fmla="*/ 532 h 696"/>
                <a:gd name="connsiteX30-22417" fmla="*/ 147 w 384"/>
                <a:gd name="connsiteY30-22418" fmla="*/ 538 h 696"/>
                <a:gd name="connsiteX31-22419" fmla="*/ 169 w 384"/>
                <a:gd name="connsiteY31-22420" fmla="*/ 559 h 696"/>
                <a:gd name="connsiteX32-22421" fmla="*/ 190 w 384"/>
                <a:gd name="connsiteY32-22422" fmla="*/ 569 h 696"/>
                <a:gd name="connsiteX33-22423" fmla="*/ 211 w 384"/>
                <a:gd name="connsiteY33-22424" fmla="*/ 585 h 696"/>
                <a:gd name="connsiteX34-22425" fmla="*/ 237 w 384"/>
                <a:gd name="connsiteY34-22426" fmla="*/ 596 h 696"/>
                <a:gd name="connsiteX35-22427" fmla="*/ 248 w 384"/>
                <a:gd name="connsiteY35-22428" fmla="*/ 601 h 696"/>
                <a:gd name="connsiteX36-22429" fmla="*/ 258 w 384"/>
                <a:gd name="connsiteY36-22430" fmla="*/ 606 h 696"/>
                <a:gd name="connsiteX37-22431" fmla="*/ 269 w 384"/>
                <a:gd name="connsiteY37-22432" fmla="*/ 606 h 696"/>
                <a:gd name="connsiteX38-22433" fmla="*/ 279 w 384"/>
                <a:gd name="connsiteY38-22434" fmla="*/ 611 h 696"/>
                <a:gd name="connsiteX39-22435" fmla="*/ 284 w 384"/>
                <a:gd name="connsiteY39-22436" fmla="*/ 611 h 696"/>
                <a:gd name="connsiteX40-22437" fmla="*/ 290 w 384"/>
                <a:gd name="connsiteY40-22438" fmla="*/ 611 h 696"/>
                <a:gd name="connsiteX41-22439" fmla="*/ 300 w 384"/>
                <a:gd name="connsiteY41-22440" fmla="*/ 611 h 696"/>
                <a:gd name="connsiteX42-22441" fmla="*/ 305 w 384"/>
                <a:gd name="connsiteY42-22442" fmla="*/ 606 h 696"/>
                <a:gd name="connsiteX43-22443" fmla="*/ 305 w 384"/>
                <a:gd name="connsiteY43-22444" fmla="*/ 601 h 696"/>
                <a:gd name="connsiteX44-22445" fmla="*/ 311 w 384"/>
                <a:gd name="connsiteY44-22446" fmla="*/ 596 h 696"/>
                <a:gd name="connsiteX45-22447" fmla="*/ 316 w 384"/>
                <a:gd name="connsiteY45-22448" fmla="*/ 590 h 696"/>
                <a:gd name="connsiteX46-22449" fmla="*/ 316 w 384"/>
                <a:gd name="connsiteY46-22450" fmla="*/ 580 h 696"/>
                <a:gd name="connsiteX47-22451" fmla="*/ 321 w 384"/>
                <a:gd name="connsiteY47-22452" fmla="*/ 564 h 696"/>
                <a:gd name="connsiteX48-22453" fmla="*/ 327 w 384"/>
                <a:gd name="connsiteY48-22454" fmla="*/ 548 h 696"/>
                <a:gd name="connsiteX49-22455" fmla="*/ 332 w 384"/>
                <a:gd name="connsiteY49-22456" fmla="*/ 532 h 696"/>
                <a:gd name="connsiteX50-22457" fmla="*/ 332 w 384"/>
                <a:gd name="connsiteY50-22458" fmla="*/ 517 h 696"/>
                <a:gd name="connsiteX51-22459" fmla="*/ 337 w 384"/>
                <a:gd name="connsiteY51-22460" fmla="*/ 501 h 696"/>
                <a:gd name="connsiteX52-22461" fmla="*/ 342 w 384"/>
                <a:gd name="connsiteY52-22462" fmla="*/ 490 h 696"/>
                <a:gd name="connsiteX53-22463" fmla="*/ 348 w 384"/>
                <a:gd name="connsiteY53-22464" fmla="*/ 480 h 696"/>
                <a:gd name="connsiteX54-22465" fmla="*/ 348 w 384"/>
                <a:gd name="connsiteY54-22466" fmla="*/ 475 h 696"/>
                <a:gd name="connsiteX55-22467" fmla="*/ 353 w 384"/>
                <a:gd name="connsiteY55-22468" fmla="*/ 464 h 696"/>
                <a:gd name="connsiteX56-22469" fmla="*/ 353 w 384"/>
                <a:gd name="connsiteY56-22470" fmla="*/ 464 h 696"/>
                <a:gd name="connsiteX57-22471" fmla="*/ 358 w 384"/>
                <a:gd name="connsiteY57-22472" fmla="*/ 464 h 696"/>
                <a:gd name="connsiteX58-22473" fmla="*/ 358 w 384"/>
                <a:gd name="connsiteY58-22474" fmla="*/ 464 h 696"/>
                <a:gd name="connsiteX59-22475" fmla="*/ 358 w 384"/>
                <a:gd name="connsiteY59-22476" fmla="*/ 469 h 696"/>
                <a:gd name="connsiteX60-22477" fmla="*/ 358 w 384"/>
                <a:gd name="connsiteY60-22478" fmla="*/ 475 h 696"/>
                <a:gd name="connsiteX61-22479" fmla="*/ 363 w 384"/>
                <a:gd name="connsiteY61-22480" fmla="*/ 480 h 696"/>
                <a:gd name="connsiteX62-22481" fmla="*/ 363 w 384"/>
                <a:gd name="connsiteY62-22482" fmla="*/ 496 h 696"/>
                <a:gd name="connsiteX63-22483" fmla="*/ 363 w 384"/>
                <a:gd name="connsiteY63-22484" fmla="*/ 506 h 696"/>
                <a:gd name="connsiteX64-22485" fmla="*/ 363 w 384"/>
                <a:gd name="connsiteY64-22486" fmla="*/ 522 h 696"/>
                <a:gd name="connsiteX65-22487" fmla="*/ 363 w 384"/>
                <a:gd name="connsiteY65-22488" fmla="*/ 538 h 696"/>
                <a:gd name="connsiteX66-22489" fmla="*/ 363 w 384"/>
                <a:gd name="connsiteY66-22490" fmla="*/ 559 h 696"/>
                <a:gd name="connsiteX67-22491" fmla="*/ 363 w 384"/>
                <a:gd name="connsiteY67-22492" fmla="*/ 575 h 696"/>
                <a:gd name="connsiteX68-22493" fmla="*/ 363 w 384"/>
                <a:gd name="connsiteY68-22494" fmla="*/ 590 h 696"/>
                <a:gd name="connsiteX69-22495" fmla="*/ 369 w 384"/>
                <a:gd name="connsiteY69-22496" fmla="*/ 606 h 696"/>
                <a:gd name="connsiteX70-22497" fmla="*/ 369 w 384"/>
                <a:gd name="connsiteY70-22498" fmla="*/ 622 h 696"/>
                <a:gd name="connsiteX71-22499" fmla="*/ 374 w 384"/>
                <a:gd name="connsiteY71-22500" fmla="*/ 633 h 696"/>
                <a:gd name="connsiteX72-22501" fmla="*/ 374 w 384"/>
                <a:gd name="connsiteY72-22502" fmla="*/ 643 h 696"/>
                <a:gd name="connsiteX73-22503" fmla="*/ 379 w 384"/>
                <a:gd name="connsiteY73-22504" fmla="*/ 654 h 696"/>
                <a:gd name="connsiteX74-22505" fmla="*/ 379 w 384"/>
                <a:gd name="connsiteY74-22506" fmla="*/ 659 h 696"/>
                <a:gd name="connsiteX75-22507" fmla="*/ 384 w 384"/>
                <a:gd name="connsiteY75-22508" fmla="*/ 669 h 696"/>
                <a:gd name="connsiteX76-22509" fmla="*/ 384 w 384"/>
                <a:gd name="connsiteY76-22510" fmla="*/ 675 h 696"/>
                <a:gd name="connsiteX77-22511" fmla="*/ 384 w 384"/>
                <a:gd name="connsiteY77-22512" fmla="*/ 680 h 696"/>
                <a:gd name="connsiteX78-22513" fmla="*/ 384 w 384"/>
                <a:gd name="connsiteY78-22514" fmla="*/ 685 h 696"/>
                <a:gd name="connsiteX79-22515" fmla="*/ 379 w 384"/>
                <a:gd name="connsiteY79-22516" fmla="*/ 690 h 696"/>
                <a:gd name="connsiteX80-22517" fmla="*/ 374 w 384"/>
                <a:gd name="connsiteY80-22518" fmla="*/ 696 h 696"/>
                <a:gd name="connsiteX81-22519" fmla="*/ 363 w 384"/>
                <a:gd name="connsiteY81-22520" fmla="*/ 696 h 696"/>
                <a:gd name="connsiteX82-22521" fmla="*/ 353 w 384"/>
                <a:gd name="connsiteY82-22522" fmla="*/ 696 h 696"/>
                <a:gd name="connsiteX83-22523" fmla="*/ 337 w 384"/>
                <a:gd name="connsiteY83-22524" fmla="*/ 696 h 696"/>
                <a:gd name="connsiteX84-22525" fmla="*/ 321 w 384"/>
                <a:gd name="connsiteY84-22526" fmla="*/ 690 h 696"/>
                <a:gd name="connsiteX85-22527" fmla="*/ 300 w 384"/>
                <a:gd name="connsiteY85-22528" fmla="*/ 690 h 696"/>
                <a:gd name="connsiteX86-22529" fmla="*/ 279 w 384"/>
                <a:gd name="connsiteY86-22530" fmla="*/ 685 h 696"/>
                <a:gd name="connsiteX87-22531" fmla="*/ 258 w 384"/>
                <a:gd name="connsiteY87-22532" fmla="*/ 680 h 696"/>
                <a:gd name="connsiteX88-22533" fmla="*/ 248 w 384"/>
                <a:gd name="connsiteY88-22534" fmla="*/ 675 h 696"/>
                <a:gd name="connsiteX89-22535" fmla="*/ 237 w 384"/>
                <a:gd name="connsiteY89-22536" fmla="*/ 669 h 696"/>
                <a:gd name="connsiteX90-22537" fmla="*/ 221 w 384"/>
                <a:gd name="connsiteY90-22538" fmla="*/ 664 h 696"/>
                <a:gd name="connsiteX91-22539" fmla="*/ 211 w 384"/>
                <a:gd name="connsiteY91-22540" fmla="*/ 659 h 696"/>
                <a:gd name="connsiteX92-22541" fmla="*/ 195 w 384"/>
                <a:gd name="connsiteY92-22542" fmla="*/ 654 h 696"/>
                <a:gd name="connsiteX93-22543" fmla="*/ 179 w 384"/>
                <a:gd name="connsiteY93-22544" fmla="*/ 643 h 696"/>
                <a:gd name="connsiteX94-22545" fmla="*/ 169 w 384"/>
                <a:gd name="connsiteY94-22546" fmla="*/ 633 h 696"/>
                <a:gd name="connsiteX95-22547" fmla="*/ 153 w 384"/>
                <a:gd name="connsiteY95-22548" fmla="*/ 622 h 696"/>
                <a:gd name="connsiteX96-22549" fmla="*/ 121 w 384"/>
                <a:gd name="connsiteY96-22550" fmla="*/ 596 h 696"/>
                <a:gd name="connsiteX97-22551" fmla="*/ 95 w 384"/>
                <a:gd name="connsiteY97-22552" fmla="*/ 569 h 696"/>
                <a:gd name="connsiteX98-22553" fmla="*/ 84 w 384"/>
                <a:gd name="connsiteY98-22554" fmla="*/ 559 h 696"/>
                <a:gd name="connsiteX99-22555" fmla="*/ 74 w 384"/>
                <a:gd name="connsiteY99-22556" fmla="*/ 543 h 696"/>
                <a:gd name="connsiteX100-22557" fmla="*/ 63 w 384"/>
                <a:gd name="connsiteY100-22558" fmla="*/ 527 h 696"/>
                <a:gd name="connsiteX101-22559" fmla="*/ 53 w 384"/>
                <a:gd name="connsiteY101-22560" fmla="*/ 511 h 696"/>
                <a:gd name="connsiteX102-22561" fmla="*/ 47 w 384"/>
                <a:gd name="connsiteY102-22562" fmla="*/ 496 h 696"/>
                <a:gd name="connsiteX103-22563" fmla="*/ 37 w 384"/>
                <a:gd name="connsiteY103-22564" fmla="*/ 480 h 696"/>
                <a:gd name="connsiteX104-22565" fmla="*/ 32 w 384"/>
                <a:gd name="connsiteY104-22566" fmla="*/ 464 h 696"/>
                <a:gd name="connsiteX105-22567" fmla="*/ 21 w 384"/>
                <a:gd name="connsiteY105-22568" fmla="*/ 448 h 696"/>
                <a:gd name="connsiteX106-22569" fmla="*/ 16 w 384"/>
                <a:gd name="connsiteY106-22570" fmla="*/ 438 h 696"/>
                <a:gd name="connsiteX107-22571" fmla="*/ 16 w 384"/>
                <a:gd name="connsiteY107-22572" fmla="*/ 422 h 696"/>
                <a:gd name="connsiteX108-22573" fmla="*/ 11 w 384"/>
                <a:gd name="connsiteY108-22574" fmla="*/ 406 h 696"/>
                <a:gd name="connsiteX109-22575" fmla="*/ 11 w 384"/>
                <a:gd name="connsiteY109-22576" fmla="*/ 390 h 696"/>
                <a:gd name="connsiteX110-22577" fmla="*/ 5 w 384"/>
                <a:gd name="connsiteY110-22578" fmla="*/ 359 h 696"/>
                <a:gd name="connsiteX111-22579" fmla="*/ 0 w 384"/>
                <a:gd name="connsiteY111-22580" fmla="*/ 322 h 696"/>
                <a:gd name="connsiteX112-22581" fmla="*/ 0 w 384"/>
                <a:gd name="connsiteY112-22582" fmla="*/ 290 h 696"/>
                <a:gd name="connsiteX113-22583" fmla="*/ 0 w 384"/>
                <a:gd name="connsiteY113-22584" fmla="*/ 253 h 696"/>
                <a:gd name="connsiteX114-22585" fmla="*/ 0 w 384"/>
                <a:gd name="connsiteY114-22586" fmla="*/ 216 h 696"/>
                <a:gd name="connsiteX115-22587" fmla="*/ 0 w 384"/>
                <a:gd name="connsiteY115-22588" fmla="*/ 180 h 696"/>
                <a:gd name="connsiteX116-22589" fmla="*/ 5 w 384"/>
                <a:gd name="connsiteY116-22590" fmla="*/ 137 h 696"/>
                <a:gd name="connsiteX117-22591" fmla="*/ 11 w 384"/>
                <a:gd name="connsiteY117-22592" fmla="*/ 95 h 696"/>
                <a:gd name="connsiteX118-22593" fmla="*/ 11 w 384"/>
                <a:gd name="connsiteY118-22594" fmla="*/ 79 h 696"/>
                <a:gd name="connsiteX119-22595" fmla="*/ 11 w 384"/>
                <a:gd name="connsiteY119-22596" fmla="*/ 64 h 696"/>
                <a:gd name="connsiteX120-22597" fmla="*/ 11 w 384"/>
                <a:gd name="connsiteY120-22598" fmla="*/ 48 h 696"/>
                <a:gd name="connsiteX121-22599" fmla="*/ 16 w 384"/>
                <a:gd name="connsiteY121-22600" fmla="*/ 37 h 696"/>
                <a:gd name="connsiteX122-22601" fmla="*/ 16 w 384"/>
                <a:gd name="connsiteY122-22602" fmla="*/ 27 h 696"/>
                <a:gd name="connsiteX123-22603" fmla="*/ 16 w 384"/>
                <a:gd name="connsiteY123-22604" fmla="*/ 22 h 696"/>
                <a:gd name="connsiteX124-22605" fmla="*/ 16 w 384"/>
                <a:gd name="connsiteY124-22606" fmla="*/ 16 h 696"/>
                <a:gd name="connsiteX125-22607" fmla="*/ 11 w 384"/>
                <a:gd name="connsiteY125-22608" fmla="*/ 11 h 696"/>
                <a:gd name="connsiteX126-22609" fmla="*/ 5 w 384"/>
                <a:gd name="connsiteY126-22610" fmla="*/ 11 h 696"/>
                <a:gd name="connsiteX0-22611" fmla="*/ 105 w 384"/>
                <a:gd name="connsiteY0-22612" fmla="*/ 0 h 696"/>
                <a:gd name="connsiteX1-22613" fmla="*/ 95 w 384"/>
                <a:gd name="connsiteY1-22614" fmla="*/ 6 h 696"/>
                <a:gd name="connsiteX2-22615" fmla="*/ 90 w 384"/>
                <a:gd name="connsiteY2-22616" fmla="*/ 11 h 696"/>
                <a:gd name="connsiteX3-22617" fmla="*/ 84 w 384"/>
                <a:gd name="connsiteY3-22618" fmla="*/ 16 h 696"/>
                <a:gd name="connsiteX4-22619" fmla="*/ 84 w 384"/>
                <a:gd name="connsiteY4-22620" fmla="*/ 27 h 696"/>
                <a:gd name="connsiteX5-22621" fmla="*/ 79 w 384"/>
                <a:gd name="connsiteY5-22622" fmla="*/ 37 h 696"/>
                <a:gd name="connsiteX6-22623" fmla="*/ 74 w 384"/>
                <a:gd name="connsiteY6-22624" fmla="*/ 53 h 696"/>
                <a:gd name="connsiteX7-22625" fmla="*/ 68 w 384"/>
                <a:gd name="connsiteY7-22626" fmla="*/ 74 h 696"/>
                <a:gd name="connsiteX8-22627" fmla="*/ 63 w 384"/>
                <a:gd name="connsiteY8-22628" fmla="*/ 95 h 696"/>
                <a:gd name="connsiteX9-22629" fmla="*/ 63 w 384"/>
                <a:gd name="connsiteY9-22630" fmla="*/ 116 h 696"/>
                <a:gd name="connsiteX10-22631" fmla="*/ 58 w 384"/>
                <a:gd name="connsiteY10-22632" fmla="*/ 143 h 696"/>
                <a:gd name="connsiteX11-22633" fmla="*/ 53 w 384"/>
                <a:gd name="connsiteY11-22634" fmla="*/ 164 h 696"/>
                <a:gd name="connsiteX12-22635" fmla="*/ 53 w 384"/>
                <a:gd name="connsiteY12-22636" fmla="*/ 185 h 696"/>
                <a:gd name="connsiteX13-22637" fmla="*/ 47 w 384"/>
                <a:gd name="connsiteY13-22638" fmla="*/ 201 h 696"/>
                <a:gd name="connsiteX14-22639" fmla="*/ 47 w 384"/>
                <a:gd name="connsiteY14-22640" fmla="*/ 222 h 696"/>
                <a:gd name="connsiteX15-22641" fmla="*/ 42 w 384"/>
                <a:gd name="connsiteY15-22642" fmla="*/ 237 h 696"/>
                <a:gd name="connsiteX16-22643" fmla="*/ 42 w 384"/>
                <a:gd name="connsiteY16-22644" fmla="*/ 248 h 696"/>
                <a:gd name="connsiteX17-22645" fmla="*/ 42 w 384"/>
                <a:gd name="connsiteY17-22646" fmla="*/ 259 h 696"/>
                <a:gd name="connsiteX18-22647" fmla="*/ 42 w 384"/>
                <a:gd name="connsiteY18-22648" fmla="*/ 280 h 696"/>
                <a:gd name="connsiteX19-22649" fmla="*/ 47 w 384"/>
                <a:gd name="connsiteY19-22650" fmla="*/ 306 h 696"/>
                <a:gd name="connsiteX20-22651" fmla="*/ 53 w 384"/>
                <a:gd name="connsiteY20-22652" fmla="*/ 348 h 696"/>
                <a:gd name="connsiteX21-22653" fmla="*/ 53 w 384"/>
                <a:gd name="connsiteY21-22654" fmla="*/ 374 h 696"/>
                <a:gd name="connsiteX22-22655" fmla="*/ 58 w 384"/>
                <a:gd name="connsiteY22-22656" fmla="*/ 401 h 696"/>
                <a:gd name="connsiteX23-22657" fmla="*/ 68 w 384"/>
                <a:gd name="connsiteY23-22658" fmla="*/ 427 h 696"/>
                <a:gd name="connsiteX24-22659" fmla="*/ 74 w 384"/>
                <a:gd name="connsiteY24-22660" fmla="*/ 443 h 696"/>
                <a:gd name="connsiteX25-22661" fmla="*/ 79 w 384"/>
                <a:gd name="connsiteY25-22662" fmla="*/ 453 h 696"/>
                <a:gd name="connsiteX26-22663" fmla="*/ 95 w 384"/>
                <a:gd name="connsiteY26-22664" fmla="*/ 480 h 696"/>
                <a:gd name="connsiteX27-22665" fmla="*/ 111 w 384"/>
                <a:gd name="connsiteY27-22666" fmla="*/ 501 h 696"/>
                <a:gd name="connsiteX28-22667" fmla="*/ 126 w 384"/>
                <a:gd name="connsiteY28-22668" fmla="*/ 522 h 696"/>
                <a:gd name="connsiteX29-22669" fmla="*/ 137 w 384"/>
                <a:gd name="connsiteY29-22670" fmla="*/ 532 h 696"/>
                <a:gd name="connsiteX30-22671" fmla="*/ 147 w 384"/>
                <a:gd name="connsiteY30-22672" fmla="*/ 538 h 696"/>
                <a:gd name="connsiteX31-22673" fmla="*/ 169 w 384"/>
                <a:gd name="connsiteY31-22674" fmla="*/ 559 h 696"/>
                <a:gd name="connsiteX32-22675" fmla="*/ 190 w 384"/>
                <a:gd name="connsiteY32-22676" fmla="*/ 569 h 696"/>
                <a:gd name="connsiteX33-22677" fmla="*/ 211 w 384"/>
                <a:gd name="connsiteY33-22678" fmla="*/ 585 h 696"/>
                <a:gd name="connsiteX34-22679" fmla="*/ 237 w 384"/>
                <a:gd name="connsiteY34-22680" fmla="*/ 596 h 696"/>
                <a:gd name="connsiteX35-22681" fmla="*/ 248 w 384"/>
                <a:gd name="connsiteY35-22682" fmla="*/ 601 h 696"/>
                <a:gd name="connsiteX36-22683" fmla="*/ 258 w 384"/>
                <a:gd name="connsiteY36-22684" fmla="*/ 606 h 696"/>
                <a:gd name="connsiteX37-22685" fmla="*/ 269 w 384"/>
                <a:gd name="connsiteY37-22686" fmla="*/ 606 h 696"/>
                <a:gd name="connsiteX38-22687" fmla="*/ 279 w 384"/>
                <a:gd name="connsiteY38-22688" fmla="*/ 611 h 696"/>
                <a:gd name="connsiteX39-22689" fmla="*/ 284 w 384"/>
                <a:gd name="connsiteY39-22690" fmla="*/ 611 h 696"/>
                <a:gd name="connsiteX40-22691" fmla="*/ 290 w 384"/>
                <a:gd name="connsiteY40-22692" fmla="*/ 611 h 696"/>
                <a:gd name="connsiteX41-22693" fmla="*/ 300 w 384"/>
                <a:gd name="connsiteY41-22694" fmla="*/ 611 h 696"/>
                <a:gd name="connsiteX42-22695" fmla="*/ 305 w 384"/>
                <a:gd name="connsiteY42-22696" fmla="*/ 606 h 696"/>
                <a:gd name="connsiteX43-22697" fmla="*/ 305 w 384"/>
                <a:gd name="connsiteY43-22698" fmla="*/ 601 h 696"/>
                <a:gd name="connsiteX44-22699" fmla="*/ 311 w 384"/>
                <a:gd name="connsiteY44-22700" fmla="*/ 596 h 696"/>
                <a:gd name="connsiteX45-22701" fmla="*/ 316 w 384"/>
                <a:gd name="connsiteY45-22702" fmla="*/ 590 h 696"/>
                <a:gd name="connsiteX46-22703" fmla="*/ 316 w 384"/>
                <a:gd name="connsiteY46-22704" fmla="*/ 580 h 696"/>
                <a:gd name="connsiteX47-22705" fmla="*/ 321 w 384"/>
                <a:gd name="connsiteY47-22706" fmla="*/ 564 h 696"/>
                <a:gd name="connsiteX48-22707" fmla="*/ 327 w 384"/>
                <a:gd name="connsiteY48-22708" fmla="*/ 548 h 696"/>
                <a:gd name="connsiteX49-22709" fmla="*/ 332 w 384"/>
                <a:gd name="connsiteY49-22710" fmla="*/ 532 h 696"/>
                <a:gd name="connsiteX50-22711" fmla="*/ 332 w 384"/>
                <a:gd name="connsiteY50-22712" fmla="*/ 517 h 696"/>
                <a:gd name="connsiteX51-22713" fmla="*/ 337 w 384"/>
                <a:gd name="connsiteY51-22714" fmla="*/ 501 h 696"/>
                <a:gd name="connsiteX52-22715" fmla="*/ 342 w 384"/>
                <a:gd name="connsiteY52-22716" fmla="*/ 490 h 696"/>
                <a:gd name="connsiteX53-22717" fmla="*/ 348 w 384"/>
                <a:gd name="connsiteY53-22718" fmla="*/ 480 h 696"/>
                <a:gd name="connsiteX54-22719" fmla="*/ 348 w 384"/>
                <a:gd name="connsiteY54-22720" fmla="*/ 475 h 696"/>
                <a:gd name="connsiteX55-22721" fmla="*/ 353 w 384"/>
                <a:gd name="connsiteY55-22722" fmla="*/ 464 h 696"/>
                <a:gd name="connsiteX56-22723" fmla="*/ 353 w 384"/>
                <a:gd name="connsiteY56-22724" fmla="*/ 464 h 696"/>
                <a:gd name="connsiteX57-22725" fmla="*/ 358 w 384"/>
                <a:gd name="connsiteY57-22726" fmla="*/ 464 h 696"/>
                <a:gd name="connsiteX58-22727" fmla="*/ 358 w 384"/>
                <a:gd name="connsiteY58-22728" fmla="*/ 464 h 696"/>
                <a:gd name="connsiteX59-22729" fmla="*/ 358 w 384"/>
                <a:gd name="connsiteY59-22730" fmla="*/ 469 h 696"/>
                <a:gd name="connsiteX60-22731" fmla="*/ 358 w 384"/>
                <a:gd name="connsiteY60-22732" fmla="*/ 475 h 696"/>
                <a:gd name="connsiteX61-22733" fmla="*/ 363 w 384"/>
                <a:gd name="connsiteY61-22734" fmla="*/ 480 h 696"/>
                <a:gd name="connsiteX62-22735" fmla="*/ 363 w 384"/>
                <a:gd name="connsiteY62-22736" fmla="*/ 496 h 696"/>
                <a:gd name="connsiteX63-22737" fmla="*/ 363 w 384"/>
                <a:gd name="connsiteY63-22738" fmla="*/ 506 h 696"/>
                <a:gd name="connsiteX64-22739" fmla="*/ 363 w 384"/>
                <a:gd name="connsiteY64-22740" fmla="*/ 522 h 696"/>
                <a:gd name="connsiteX65-22741" fmla="*/ 363 w 384"/>
                <a:gd name="connsiteY65-22742" fmla="*/ 538 h 696"/>
                <a:gd name="connsiteX66-22743" fmla="*/ 363 w 384"/>
                <a:gd name="connsiteY66-22744" fmla="*/ 559 h 696"/>
                <a:gd name="connsiteX67-22745" fmla="*/ 363 w 384"/>
                <a:gd name="connsiteY67-22746" fmla="*/ 575 h 696"/>
                <a:gd name="connsiteX68-22747" fmla="*/ 363 w 384"/>
                <a:gd name="connsiteY68-22748" fmla="*/ 590 h 696"/>
                <a:gd name="connsiteX69-22749" fmla="*/ 369 w 384"/>
                <a:gd name="connsiteY69-22750" fmla="*/ 606 h 696"/>
                <a:gd name="connsiteX70-22751" fmla="*/ 369 w 384"/>
                <a:gd name="connsiteY70-22752" fmla="*/ 622 h 696"/>
                <a:gd name="connsiteX71-22753" fmla="*/ 374 w 384"/>
                <a:gd name="connsiteY71-22754" fmla="*/ 633 h 696"/>
                <a:gd name="connsiteX72-22755" fmla="*/ 374 w 384"/>
                <a:gd name="connsiteY72-22756" fmla="*/ 643 h 696"/>
                <a:gd name="connsiteX73-22757" fmla="*/ 379 w 384"/>
                <a:gd name="connsiteY73-22758" fmla="*/ 654 h 696"/>
                <a:gd name="connsiteX74-22759" fmla="*/ 379 w 384"/>
                <a:gd name="connsiteY74-22760" fmla="*/ 659 h 696"/>
                <a:gd name="connsiteX75-22761" fmla="*/ 384 w 384"/>
                <a:gd name="connsiteY75-22762" fmla="*/ 669 h 696"/>
                <a:gd name="connsiteX76-22763" fmla="*/ 384 w 384"/>
                <a:gd name="connsiteY76-22764" fmla="*/ 675 h 696"/>
                <a:gd name="connsiteX77-22765" fmla="*/ 384 w 384"/>
                <a:gd name="connsiteY77-22766" fmla="*/ 680 h 696"/>
                <a:gd name="connsiteX78-22767" fmla="*/ 384 w 384"/>
                <a:gd name="connsiteY78-22768" fmla="*/ 685 h 696"/>
                <a:gd name="connsiteX79-22769" fmla="*/ 379 w 384"/>
                <a:gd name="connsiteY79-22770" fmla="*/ 690 h 696"/>
                <a:gd name="connsiteX80-22771" fmla="*/ 374 w 384"/>
                <a:gd name="connsiteY80-22772" fmla="*/ 696 h 696"/>
                <a:gd name="connsiteX81-22773" fmla="*/ 363 w 384"/>
                <a:gd name="connsiteY81-22774" fmla="*/ 696 h 696"/>
                <a:gd name="connsiteX82-22775" fmla="*/ 353 w 384"/>
                <a:gd name="connsiteY82-22776" fmla="*/ 696 h 696"/>
                <a:gd name="connsiteX83-22777" fmla="*/ 337 w 384"/>
                <a:gd name="connsiteY83-22778" fmla="*/ 696 h 696"/>
                <a:gd name="connsiteX84-22779" fmla="*/ 321 w 384"/>
                <a:gd name="connsiteY84-22780" fmla="*/ 690 h 696"/>
                <a:gd name="connsiteX85-22781" fmla="*/ 300 w 384"/>
                <a:gd name="connsiteY85-22782" fmla="*/ 690 h 696"/>
                <a:gd name="connsiteX86-22783" fmla="*/ 279 w 384"/>
                <a:gd name="connsiteY86-22784" fmla="*/ 685 h 696"/>
                <a:gd name="connsiteX87-22785" fmla="*/ 258 w 384"/>
                <a:gd name="connsiteY87-22786" fmla="*/ 680 h 696"/>
                <a:gd name="connsiteX88-22787" fmla="*/ 248 w 384"/>
                <a:gd name="connsiteY88-22788" fmla="*/ 675 h 696"/>
                <a:gd name="connsiteX89-22789" fmla="*/ 237 w 384"/>
                <a:gd name="connsiteY89-22790" fmla="*/ 669 h 696"/>
                <a:gd name="connsiteX90-22791" fmla="*/ 221 w 384"/>
                <a:gd name="connsiteY90-22792" fmla="*/ 664 h 696"/>
                <a:gd name="connsiteX91-22793" fmla="*/ 211 w 384"/>
                <a:gd name="connsiteY91-22794" fmla="*/ 659 h 696"/>
                <a:gd name="connsiteX92-22795" fmla="*/ 195 w 384"/>
                <a:gd name="connsiteY92-22796" fmla="*/ 654 h 696"/>
                <a:gd name="connsiteX93-22797" fmla="*/ 179 w 384"/>
                <a:gd name="connsiteY93-22798" fmla="*/ 643 h 696"/>
                <a:gd name="connsiteX94-22799" fmla="*/ 169 w 384"/>
                <a:gd name="connsiteY94-22800" fmla="*/ 633 h 696"/>
                <a:gd name="connsiteX95-22801" fmla="*/ 153 w 384"/>
                <a:gd name="connsiteY95-22802" fmla="*/ 622 h 696"/>
                <a:gd name="connsiteX96-22803" fmla="*/ 121 w 384"/>
                <a:gd name="connsiteY96-22804" fmla="*/ 596 h 696"/>
                <a:gd name="connsiteX97-22805" fmla="*/ 95 w 384"/>
                <a:gd name="connsiteY97-22806" fmla="*/ 569 h 696"/>
                <a:gd name="connsiteX98-22807" fmla="*/ 84 w 384"/>
                <a:gd name="connsiteY98-22808" fmla="*/ 559 h 696"/>
                <a:gd name="connsiteX99-22809" fmla="*/ 74 w 384"/>
                <a:gd name="connsiteY99-22810" fmla="*/ 543 h 696"/>
                <a:gd name="connsiteX100-22811" fmla="*/ 63 w 384"/>
                <a:gd name="connsiteY100-22812" fmla="*/ 527 h 696"/>
                <a:gd name="connsiteX101-22813" fmla="*/ 53 w 384"/>
                <a:gd name="connsiteY101-22814" fmla="*/ 511 h 696"/>
                <a:gd name="connsiteX102-22815" fmla="*/ 47 w 384"/>
                <a:gd name="connsiteY102-22816" fmla="*/ 496 h 696"/>
                <a:gd name="connsiteX103-22817" fmla="*/ 37 w 384"/>
                <a:gd name="connsiteY103-22818" fmla="*/ 480 h 696"/>
                <a:gd name="connsiteX104-22819" fmla="*/ 32 w 384"/>
                <a:gd name="connsiteY104-22820" fmla="*/ 464 h 696"/>
                <a:gd name="connsiteX105-22821" fmla="*/ 21 w 384"/>
                <a:gd name="connsiteY105-22822" fmla="*/ 448 h 696"/>
                <a:gd name="connsiteX106-22823" fmla="*/ 16 w 384"/>
                <a:gd name="connsiteY106-22824" fmla="*/ 438 h 696"/>
                <a:gd name="connsiteX107-22825" fmla="*/ 16 w 384"/>
                <a:gd name="connsiteY107-22826" fmla="*/ 422 h 696"/>
                <a:gd name="connsiteX108-22827" fmla="*/ 11 w 384"/>
                <a:gd name="connsiteY108-22828" fmla="*/ 406 h 696"/>
                <a:gd name="connsiteX109-22829" fmla="*/ 11 w 384"/>
                <a:gd name="connsiteY109-22830" fmla="*/ 390 h 696"/>
                <a:gd name="connsiteX110-22831" fmla="*/ 5 w 384"/>
                <a:gd name="connsiteY110-22832" fmla="*/ 359 h 696"/>
                <a:gd name="connsiteX111-22833" fmla="*/ 0 w 384"/>
                <a:gd name="connsiteY111-22834" fmla="*/ 322 h 696"/>
                <a:gd name="connsiteX112-22835" fmla="*/ 0 w 384"/>
                <a:gd name="connsiteY112-22836" fmla="*/ 290 h 696"/>
                <a:gd name="connsiteX113-22837" fmla="*/ 0 w 384"/>
                <a:gd name="connsiteY113-22838" fmla="*/ 253 h 696"/>
                <a:gd name="connsiteX114-22839" fmla="*/ 0 w 384"/>
                <a:gd name="connsiteY114-22840" fmla="*/ 216 h 696"/>
                <a:gd name="connsiteX115-22841" fmla="*/ 0 w 384"/>
                <a:gd name="connsiteY115-22842" fmla="*/ 180 h 696"/>
                <a:gd name="connsiteX116-22843" fmla="*/ 5 w 384"/>
                <a:gd name="connsiteY116-22844" fmla="*/ 137 h 696"/>
                <a:gd name="connsiteX117-22845" fmla="*/ 11 w 384"/>
                <a:gd name="connsiteY117-22846" fmla="*/ 95 h 696"/>
                <a:gd name="connsiteX118-22847" fmla="*/ 11 w 384"/>
                <a:gd name="connsiteY118-22848" fmla="*/ 79 h 696"/>
                <a:gd name="connsiteX119-22849" fmla="*/ 11 w 384"/>
                <a:gd name="connsiteY119-22850" fmla="*/ 64 h 696"/>
                <a:gd name="connsiteX120-22851" fmla="*/ 11 w 384"/>
                <a:gd name="connsiteY120-22852" fmla="*/ 48 h 696"/>
                <a:gd name="connsiteX121-22853" fmla="*/ 16 w 384"/>
                <a:gd name="connsiteY121-22854" fmla="*/ 37 h 696"/>
                <a:gd name="connsiteX122-22855" fmla="*/ 16 w 384"/>
                <a:gd name="connsiteY122-22856" fmla="*/ 27 h 696"/>
                <a:gd name="connsiteX123-22857" fmla="*/ 16 w 384"/>
                <a:gd name="connsiteY123-22858" fmla="*/ 22 h 696"/>
                <a:gd name="connsiteX124-22859" fmla="*/ 16 w 384"/>
                <a:gd name="connsiteY124-22860" fmla="*/ 16 h 696"/>
                <a:gd name="connsiteX125-22861" fmla="*/ 11 w 384"/>
                <a:gd name="connsiteY125-22862" fmla="*/ 11 h 696"/>
                <a:gd name="connsiteX0-22863" fmla="*/ 105 w 384"/>
                <a:gd name="connsiteY0-22864" fmla="*/ 0 h 696"/>
                <a:gd name="connsiteX1-22865" fmla="*/ 95 w 384"/>
                <a:gd name="connsiteY1-22866" fmla="*/ 6 h 696"/>
                <a:gd name="connsiteX2-22867" fmla="*/ 90 w 384"/>
                <a:gd name="connsiteY2-22868" fmla="*/ 11 h 696"/>
                <a:gd name="connsiteX3-22869" fmla="*/ 84 w 384"/>
                <a:gd name="connsiteY3-22870" fmla="*/ 16 h 696"/>
                <a:gd name="connsiteX4-22871" fmla="*/ 84 w 384"/>
                <a:gd name="connsiteY4-22872" fmla="*/ 27 h 696"/>
                <a:gd name="connsiteX5-22873" fmla="*/ 79 w 384"/>
                <a:gd name="connsiteY5-22874" fmla="*/ 37 h 696"/>
                <a:gd name="connsiteX6-22875" fmla="*/ 74 w 384"/>
                <a:gd name="connsiteY6-22876" fmla="*/ 53 h 696"/>
                <a:gd name="connsiteX7-22877" fmla="*/ 68 w 384"/>
                <a:gd name="connsiteY7-22878" fmla="*/ 74 h 696"/>
                <a:gd name="connsiteX8-22879" fmla="*/ 63 w 384"/>
                <a:gd name="connsiteY8-22880" fmla="*/ 95 h 696"/>
                <a:gd name="connsiteX9-22881" fmla="*/ 63 w 384"/>
                <a:gd name="connsiteY9-22882" fmla="*/ 116 h 696"/>
                <a:gd name="connsiteX10-22883" fmla="*/ 58 w 384"/>
                <a:gd name="connsiteY10-22884" fmla="*/ 143 h 696"/>
                <a:gd name="connsiteX11-22885" fmla="*/ 53 w 384"/>
                <a:gd name="connsiteY11-22886" fmla="*/ 164 h 696"/>
                <a:gd name="connsiteX12-22887" fmla="*/ 53 w 384"/>
                <a:gd name="connsiteY12-22888" fmla="*/ 185 h 696"/>
                <a:gd name="connsiteX13-22889" fmla="*/ 47 w 384"/>
                <a:gd name="connsiteY13-22890" fmla="*/ 201 h 696"/>
                <a:gd name="connsiteX14-22891" fmla="*/ 47 w 384"/>
                <a:gd name="connsiteY14-22892" fmla="*/ 222 h 696"/>
                <a:gd name="connsiteX15-22893" fmla="*/ 42 w 384"/>
                <a:gd name="connsiteY15-22894" fmla="*/ 237 h 696"/>
                <a:gd name="connsiteX16-22895" fmla="*/ 42 w 384"/>
                <a:gd name="connsiteY16-22896" fmla="*/ 248 h 696"/>
                <a:gd name="connsiteX17-22897" fmla="*/ 42 w 384"/>
                <a:gd name="connsiteY17-22898" fmla="*/ 259 h 696"/>
                <a:gd name="connsiteX18-22899" fmla="*/ 42 w 384"/>
                <a:gd name="connsiteY18-22900" fmla="*/ 280 h 696"/>
                <a:gd name="connsiteX19-22901" fmla="*/ 47 w 384"/>
                <a:gd name="connsiteY19-22902" fmla="*/ 306 h 696"/>
                <a:gd name="connsiteX20-22903" fmla="*/ 53 w 384"/>
                <a:gd name="connsiteY20-22904" fmla="*/ 348 h 696"/>
                <a:gd name="connsiteX21-22905" fmla="*/ 53 w 384"/>
                <a:gd name="connsiteY21-22906" fmla="*/ 374 h 696"/>
                <a:gd name="connsiteX22-22907" fmla="*/ 58 w 384"/>
                <a:gd name="connsiteY22-22908" fmla="*/ 401 h 696"/>
                <a:gd name="connsiteX23-22909" fmla="*/ 68 w 384"/>
                <a:gd name="connsiteY23-22910" fmla="*/ 427 h 696"/>
                <a:gd name="connsiteX24-22911" fmla="*/ 74 w 384"/>
                <a:gd name="connsiteY24-22912" fmla="*/ 443 h 696"/>
                <a:gd name="connsiteX25-22913" fmla="*/ 79 w 384"/>
                <a:gd name="connsiteY25-22914" fmla="*/ 453 h 696"/>
                <a:gd name="connsiteX26-22915" fmla="*/ 95 w 384"/>
                <a:gd name="connsiteY26-22916" fmla="*/ 480 h 696"/>
                <a:gd name="connsiteX27-22917" fmla="*/ 111 w 384"/>
                <a:gd name="connsiteY27-22918" fmla="*/ 501 h 696"/>
                <a:gd name="connsiteX28-22919" fmla="*/ 126 w 384"/>
                <a:gd name="connsiteY28-22920" fmla="*/ 522 h 696"/>
                <a:gd name="connsiteX29-22921" fmla="*/ 137 w 384"/>
                <a:gd name="connsiteY29-22922" fmla="*/ 532 h 696"/>
                <a:gd name="connsiteX30-22923" fmla="*/ 147 w 384"/>
                <a:gd name="connsiteY30-22924" fmla="*/ 538 h 696"/>
                <a:gd name="connsiteX31-22925" fmla="*/ 169 w 384"/>
                <a:gd name="connsiteY31-22926" fmla="*/ 559 h 696"/>
                <a:gd name="connsiteX32-22927" fmla="*/ 190 w 384"/>
                <a:gd name="connsiteY32-22928" fmla="*/ 569 h 696"/>
                <a:gd name="connsiteX33-22929" fmla="*/ 211 w 384"/>
                <a:gd name="connsiteY33-22930" fmla="*/ 585 h 696"/>
                <a:gd name="connsiteX34-22931" fmla="*/ 237 w 384"/>
                <a:gd name="connsiteY34-22932" fmla="*/ 596 h 696"/>
                <a:gd name="connsiteX35-22933" fmla="*/ 248 w 384"/>
                <a:gd name="connsiteY35-22934" fmla="*/ 601 h 696"/>
                <a:gd name="connsiteX36-22935" fmla="*/ 258 w 384"/>
                <a:gd name="connsiteY36-22936" fmla="*/ 606 h 696"/>
                <a:gd name="connsiteX37-22937" fmla="*/ 269 w 384"/>
                <a:gd name="connsiteY37-22938" fmla="*/ 606 h 696"/>
                <a:gd name="connsiteX38-22939" fmla="*/ 279 w 384"/>
                <a:gd name="connsiteY38-22940" fmla="*/ 611 h 696"/>
                <a:gd name="connsiteX39-22941" fmla="*/ 284 w 384"/>
                <a:gd name="connsiteY39-22942" fmla="*/ 611 h 696"/>
                <a:gd name="connsiteX40-22943" fmla="*/ 290 w 384"/>
                <a:gd name="connsiteY40-22944" fmla="*/ 611 h 696"/>
                <a:gd name="connsiteX41-22945" fmla="*/ 300 w 384"/>
                <a:gd name="connsiteY41-22946" fmla="*/ 611 h 696"/>
                <a:gd name="connsiteX42-22947" fmla="*/ 305 w 384"/>
                <a:gd name="connsiteY42-22948" fmla="*/ 606 h 696"/>
                <a:gd name="connsiteX43-22949" fmla="*/ 305 w 384"/>
                <a:gd name="connsiteY43-22950" fmla="*/ 601 h 696"/>
                <a:gd name="connsiteX44-22951" fmla="*/ 311 w 384"/>
                <a:gd name="connsiteY44-22952" fmla="*/ 596 h 696"/>
                <a:gd name="connsiteX45-22953" fmla="*/ 316 w 384"/>
                <a:gd name="connsiteY45-22954" fmla="*/ 590 h 696"/>
                <a:gd name="connsiteX46-22955" fmla="*/ 316 w 384"/>
                <a:gd name="connsiteY46-22956" fmla="*/ 580 h 696"/>
                <a:gd name="connsiteX47-22957" fmla="*/ 321 w 384"/>
                <a:gd name="connsiteY47-22958" fmla="*/ 564 h 696"/>
                <a:gd name="connsiteX48-22959" fmla="*/ 327 w 384"/>
                <a:gd name="connsiteY48-22960" fmla="*/ 548 h 696"/>
                <a:gd name="connsiteX49-22961" fmla="*/ 332 w 384"/>
                <a:gd name="connsiteY49-22962" fmla="*/ 532 h 696"/>
                <a:gd name="connsiteX50-22963" fmla="*/ 332 w 384"/>
                <a:gd name="connsiteY50-22964" fmla="*/ 517 h 696"/>
                <a:gd name="connsiteX51-22965" fmla="*/ 337 w 384"/>
                <a:gd name="connsiteY51-22966" fmla="*/ 501 h 696"/>
                <a:gd name="connsiteX52-22967" fmla="*/ 342 w 384"/>
                <a:gd name="connsiteY52-22968" fmla="*/ 490 h 696"/>
                <a:gd name="connsiteX53-22969" fmla="*/ 348 w 384"/>
                <a:gd name="connsiteY53-22970" fmla="*/ 480 h 696"/>
                <a:gd name="connsiteX54-22971" fmla="*/ 348 w 384"/>
                <a:gd name="connsiteY54-22972" fmla="*/ 475 h 696"/>
                <a:gd name="connsiteX55-22973" fmla="*/ 353 w 384"/>
                <a:gd name="connsiteY55-22974" fmla="*/ 464 h 696"/>
                <a:gd name="connsiteX56-22975" fmla="*/ 353 w 384"/>
                <a:gd name="connsiteY56-22976" fmla="*/ 464 h 696"/>
                <a:gd name="connsiteX57-22977" fmla="*/ 358 w 384"/>
                <a:gd name="connsiteY57-22978" fmla="*/ 464 h 696"/>
                <a:gd name="connsiteX58-22979" fmla="*/ 358 w 384"/>
                <a:gd name="connsiteY58-22980" fmla="*/ 464 h 696"/>
                <a:gd name="connsiteX59-22981" fmla="*/ 358 w 384"/>
                <a:gd name="connsiteY59-22982" fmla="*/ 469 h 696"/>
                <a:gd name="connsiteX60-22983" fmla="*/ 358 w 384"/>
                <a:gd name="connsiteY60-22984" fmla="*/ 475 h 696"/>
                <a:gd name="connsiteX61-22985" fmla="*/ 363 w 384"/>
                <a:gd name="connsiteY61-22986" fmla="*/ 480 h 696"/>
                <a:gd name="connsiteX62-22987" fmla="*/ 363 w 384"/>
                <a:gd name="connsiteY62-22988" fmla="*/ 496 h 696"/>
                <a:gd name="connsiteX63-22989" fmla="*/ 363 w 384"/>
                <a:gd name="connsiteY63-22990" fmla="*/ 506 h 696"/>
                <a:gd name="connsiteX64-22991" fmla="*/ 363 w 384"/>
                <a:gd name="connsiteY64-22992" fmla="*/ 522 h 696"/>
                <a:gd name="connsiteX65-22993" fmla="*/ 363 w 384"/>
                <a:gd name="connsiteY65-22994" fmla="*/ 538 h 696"/>
                <a:gd name="connsiteX66-22995" fmla="*/ 363 w 384"/>
                <a:gd name="connsiteY66-22996" fmla="*/ 559 h 696"/>
                <a:gd name="connsiteX67-22997" fmla="*/ 363 w 384"/>
                <a:gd name="connsiteY67-22998" fmla="*/ 575 h 696"/>
                <a:gd name="connsiteX68-22999" fmla="*/ 363 w 384"/>
                <a:gd name="connsiteY68-23000" fmla="*/ 590 h 696"/>
                <a:gd name="connsiteX69-23001" fmla="*/ 369 w 384"/>
                <a:gd name="connsiteY69-23002" fmla="*/ 606 h 696"/>
                <a:gd name="connsiteX70-23003" fmla="*/ 369 w 384"/>
                <a:gd name="connsiteY70-23004" fmla="*/ 622 h 696"/>
                <a:gd name="connsiteX71-23005" fmla="*/ 374 w 384"/>
                <a:gd name="connsiteY71-23006" fmla="*/ 633 h 696"/>
                <a:gd name="connsiteX72-23007" fmla="*/ 374 w 384"/>
                <a:gd name="connsiteY72-23008" fmla="*/ 643 h 696"/>
                <a:gd name="connsiteX73-23009" fmla="*/ 379 w 384"/>
                <a:gd name="connsiteY73-23010" fmla="*/ 654 h 696"/>
                <a:gd name="connsiteX74-23011" fmla="*/ 379 w 384"/>
                <a:gd name="connsiteY74-23012" fmla="*/ 659 h 696"/>
                <a:gd name="connsiteX75-23013" fmla="*/ 384 w 384"/>
                <a:gd name="connsiteY75-23014" fmla="*/ 669 h 696"/>
                <a:gd name="connsiteX76-23015" fmla="*/ 384 w 384"/>
                <a:gd name="connsiteY76-23016" fmla="*/ 675 h 696"/>
                <a:gd name="connsiteX77-23017" fmla="*/ 384 w 384"/>
                <a:gd name="connsiteY77-23018" fmla="*/ 680 h 696"/>
                <a:gd name="connsiteX78-23019" fmla="*/ 384 w 384"/>
                <a:gd name="connsiteY78-23020" fmla="*/ 685 h 696"/>
                <a:gd name="connsiteX79-23021" fmla="*/ 379 w 384"/>
                <a:gd name="connsiteY79-23022" fmla="*/ 690 h 696"/>
                <a:gd name="connsiteX80-23023" fmla="*/ 374 w 384"/>
                <a:gd name="connsiteY80-23024" fmla="*/ 696 h 696"/>
                <a:gd name="connsiteX81-23025" fmla="*/ 363 w 384"/>
                <a:gd name="connsiteY81-23026" fmla="*/ 696 h 696"/>
                <a:gd name="connsiteX82-23027" fmla="*/ 353 w 384"/>
                <a:gd name="connsiteY82-23028" fmla="*/ 696 h 696"/>
                <a:gd name="connsiteX83-23029" fmla="*/ 337 w 384"/>
                <a:gd name="connsiteY83-23030" fmla="*/ 696 h 696"/>
                <a:gd name="connsiteX84-23031" fmla="*/ 321 w 384"/>
                <a:gd name="connsiteY84-23032" fmla="*/ 690 h 696"/>
                <a:gd name="connsiteX85-23033" fmla="*/ 300 w 384"/>
                <a:gd name="connsiteY85-23034" fmla="*/ 690 h 696"/>
                <a:gd name="connsiteX86-23035" fmla="*/ 279 w 384"/>
                <a:gd name="connsiteY86-23036" fmla="*/ 685 h 696"/>
                <a:gd name="connsiteX87-23037" fmla="*/ 258 w 384"/>
                <a:gd name="connsiteY87-23038" fmla="*/ 680 h 696"/>
                <a:gd name="connsiteX88-23039" fmla="*/ 248 w 384"/>
                <a:gd name="connsiteY88-23040" fmla="*/ 675 h 696"/>
                <a:gd name="connsiteX89-23041" fmla="*/ 237 w 384"/>
                <a:gd name="connsiteY89-23042" fmla="*/ 669 h 696"/>
                <a:gd name="connsiteX90-23043" fmla="*/ 221 w 384"/>
                <a:gd name="connsiteY90-23044" fmla="*/ 664 h 696"/>
                <a:gd name="connsiteX91-23045" fmla="*/ 211 w 384"/>
                <a:gd name="connsiteY91-23046" fmla="*/ 659 h 696"/>
                <a:gd name="connsiteX92-23047" fmla="*/ 195 w 384"/>
                <a:gd name="connsiteY92-23048" fmla="*/ 654 h 696"/>
                <a:gd name="connsiteX93-23049" fmla="*/ 179 w 384"/>
                <a:gd name="connsiteY93-23050" fmla="*/ 643 h 696"/>
                <a:gd name="connsiteX94-23051" fmla="*/ 169 w 384"/>
                <a:gd name="connsiteY94-23052" fmla="*/ 633 h 696"/>
                <a:gd name="connsiteX95-23053" fmla="*/ 153 w 384"/>
                <a:gd name="connsiteY95-23054" fmla="*/ 622 h 696"/>
                <a:gd name="connsiteX96-23055" fmla="*/ 121 w 384"/>
                <a:gd name="connsiteY96-23056" fmla="*/ 596 h 696"/>
                <a:gd name="connsiteX97-23057" fmla="*/ 95 w 384"/>
                <a:gd name="connsiteY97-23058" fmla="*/ 569 h 696"/>
                <a:gd name="connsiteX98-23059" fmla="*/ 84 w 384"/>
                <a:gd name="connsiteY98-23060" fmla="*/ 559 h 696"/>
                <a:gd name="connsiteX99-23061" fmla="*/ 74 w 384"/>
                <a:gd name="connsiteY99-23062" fmla="*/ 543 h 696"/>
                <a:gd name="connsiteX100-23063" fmla="*/ 63 w 384"/>
                <a:gd name="connsiteY100-23064" fmla="*/ 527 h 696"/>
                <a:gd name="connsiteX101-23065" fmla="*/ 53 w 384"/>
                <a:gd name="connsiteY101-23066" fmla="*/ 511 h 696"/>
                <a:gd name="connsiteX102-23067" fmla="*/ 47 w 384"/>
                <a:gd name="connsiteY102-23068" fmla="*/ 496 h 696"/>
                <a:gd name="connsiteX103-23069" fmla="*/ 37 w 384"/>
                <a:gd name="connsiteY103-23070" fmla="*/ 480 h 696"/>
                <a:gd name="connsiteX104-23071" fmla="*/ 32 w 384"/>
                <a:gd name="connsiteY104-23072" fmla="*/ 464 h 696"/>
                <a:gd name="connsiteX105-23073" fmla="*/ 21 w 384"/>
                <a:gd name="connsiteY105-23074" fmla="*/ 448 h 696"/>
                <a:gd name="connsiteX106-23075" fmla="*/ 16 w 384"/>
                <a:gd name="connsiteY106-23076" fmla="*/ 438 h 696"/>
                <a:gd name="connsiteX107-23077" fmla="*/ 16 w 384"/>
                <a:gd name="connsiteY107-23078" fmla="*/ 422 h 696"/>
                <a:gd name="connsiteX108-23079" fmla="*/ 11 w 384"/>
                <a:gd name="connsiteY108-23080" fmla="*/ 406 h 696"/>
                <a:gd name="connsiteX109-23081" fmla="*/ 11 w 384"/>
                <a:gd name="connsiteY109-23082" fmla="*/ 390 h 696"/>
                <a:gd name="connsiteX110-23083" fmla="*/ 5 w 384"/>
                <a:gd name="connsiteY110-23084" fmla="*/ 359 h 696"/>
                <a:gd name="connsiteX111-23085" fmla="*/ 0 w 384"/>
                <a:gd name="connsiteY111-23086" fmla="*/ 322 h 696"/>
                <a:gd name="connsiteX112-23087" fmla="*/ 0 w 384"/>
                <a:gd name="connsiteY112-23088" fmla="*/ 290 h 696"/>
                <a:gd name="connsiteX113-23089" fmla="*/ 0 w 384"/>
                <a:gd name="connsiteY113-23090" fmla="*/ 253 h 696"/>
                <a:gd name="connsiteX114-23091" fmla="*/ 0 w 384"/>
                <a:gd name="connsiteY114-23092" fmla="*/ 216 h 696"/>
                <a:gd name="connsiteX115-23093" fmla="*/ 0 w 384"/>
                <a:gd name="connsiteY115-23094" fmla="*/ 180 h 696"/>
                <a:gd name="connsiteX116-23095" fmla="*/ 5 w 384"/>
                <a:gd name="connsiteY116-23096" fmla="*/ 137 h 696"/>
                <a:gd name="connsiteX117-23097" fmla="*/ 11 w 384"/>
                <a:gd name="connsiteY117-23098" fmla="*/ 95 h 696"/>
                <a:gd name="connsiteX118-23099" fmla="*/ 11 w 384"/>
                <a:gd name="connsiteY118-23100" fmla="*/ 79 h 696"/>
                <a:gd name="connsiteX119-23101" fmla="*/ 11 w 384"/>
                <a:gd name="connsiteY119-23102" fmla="*/ 64 h 696"/>
                <a:gd name="connsiteX120-23103" fmla="*/ 11 w 384"/>
                <a:gd name="connsiteY120-23104" fmla="*/ 48 h 696"/>
                <a:gd name="connsiteX121-23105" fmla="*/ 16 w 384"/>
                <a:gd name="connsiteY121-23106" fmla="*/ 27 h 696"/>
                <a:gd name="connsiteX122-23107" fmla="*/ 16 w 384"/>
                <a:gd name="connsiteY122-23108" fmla="*/ 22 h 696"/>
                <a:gd name="connsiteX123-23109" fmla="*/ 16 w 384"/>
                <a:gd name="connsiteY123-23110" fmla="*/ 16 h 696"/>
                <a:gd name="connsiteX124-23111" fmla="*/ 11 w 384"/>
                <a:gd name="connsiteY124-23112" fmla="*/ 11 h 696"/>
                <a:gd name="connsiteX0-23113" fmla="*/ 105 w 384"/>
                <a:gd name="connsiteY0-23114" fmla="*/ 0 h 696"/>
                <a:gd name="connsiteX1-23115" fmla="*/ 95 w 384"/>
                <a:gd name="connsiteY1-23116" fmla="*/ 6 h 696"/>
                <a:gd name="connsiteX2-23117" fmla="*/ 90 w 384"/>
                <a:gd name="connsiteY2-23118" fmla="*/ 11 h 696"/>
                <a:gd name="connsiteX3-23119" fmla="*/ 84 w 384"/>
                <a:gd name="connsiteY3-23120" fmla="*/ 16 h 696"/>
                <a:gd name="connsiteX4-23121" fmla="*/ 84 w 384"/>
                <a:gd name="connsiteY4-23122" fmla="*/ 27 h 696"/>
                <a:gd name="connsiteX5-23123" fmla="*/ 79 w 384"/>
                <a:gd name="connsiteY5-23124" fmla="*/ 37 h 696"/>
                <a:gd name="connsiteX6-23125" fmla="*/ 74 w 384"/>
                <a:gd name="connsiteY6-23126" fmla="*/ 53 h 696"/>
                <a:gd name="connsiteX7-23127" fmla="*/ 68 w 384"/>
                <a:gd name="connsiteY7-23128" fmla="*/ 74 h 696"/>
                <a:gd name="connsiteX8-23129" fmla="*/ 63 w 384"/>
                <a:gd name="connsiteY8-23130" fmla="*/ 95 h 696"/>
                <a:gd name="connsiteX9-23131" fmla="*/ 63 w 384"/>
                <a:gd name="connsiteY9-23132" fmla="*/ 116 h 696"/>
                <a:gd name="connsiteX10-23133" fmla="*/ 58 w 384"/>
                <a:gd name="connsiteY10-23134" fmla="*/ 143 h 696"/>
                <a:gd name="connsiteX11-23135" fmla="*/ 53 w 384"/>
                <a:gd name="connsiteY11-23136" fmla="*/ 164 h 696"/>
                <a:gd name="connsiteX12-23137" fmla="*/ 53 w 384"/>
                <a:gd name="connsiteY12-23138" fmla="*/ 185 h 696"/>
                <a:gd name="connsiteX13-23139" fmla="*/ 47 w 384"/>
                <a:gd name="connsiteY13-23140" fmla="*/ 201 h 696"/>
                <a:gd name="connsiteX14-23141" fmla="*/ 47 w 384"/>
                <a:gd name="connsiteY14-23142" fmla="*/ 222 h 696"/>
                <a:gd name="connsiteX15-23143" fmla="*/ 42 w 384"/>
                <a:gd name="connsiteY15-23144" fmla="*/ 237 h 696"/>
                <a:gd name="connsiteX16-23145" fmla="*/ 42 w 384"/>
                <a:gd name="connsiteY16-23146" fmla="*/ 248 h 696"/>
                <a:gd name="connsiteX17-23147" fmla="*/ 42 w 384"/>
                <a:gd name="connsiteY17-23148" fmla="*/ 259 h 696"/>
                <a:gd name="connsiteX18-23149" fmla="*/ 42 w 384"/>
                <a:gd name="connsiteY18-23150" fmla="*/ 280 h 696"/>
                <a:gd name="connsiteX19-23151" fmla="*/ 47 w 384"/>
                <a:gd name="connsiteY19-23152" fmla="*/ 306 h 696"/>
                <a:gd name="connsiteX20-23153" fmla="*/ 53 w 384"/>
                <a:gd name="connsiteY20-23154" fmla="*/ 348 h 696"/>
                <a:gd name="connsiteX21-23155" fmla="*/ 53 w 384"/>
                <a:gd name="connsiteY21-23156" fmla="*/ 374 h 696"/>
                <a:gd name="connsiteX22-23157" fmla="*/ 58 w 384"/>
                <a:gd name="connsiteY22-23158" fmla="*/ 401 h 696"/>
                <a:gd name="connsiteX23-23159" fmla="*/ 68 w 384"/>
                <a:gd name="connsiteY23-23160" fmla="*/ 427 h 696"/>
                <a:gd name="connsiteX24-23161" fmla="*/ 74 w 384"/>
                <a:gd name="connsiteY24-23162" fmla="*/ 443 h 696"/>
                <a:gd name="connsiteX25-23163" fmla="*/ 79 w 384"/>
                <a:gd name="connsiteY25-23164" fmla="*/ 453 h 696"/>
                <a:gd name="connsiteX26-23165" fmla="*/ 95 w 384"/>
                <a:gd name="connsiteY26-23166" fmla="*/ 480 h 696"/>
                <a:gd name="connsiteX27-23167" fmla="*/ 111 w 384"/>
                <a:gd name="connsiteY27-23168" fmla="*/ 501 h 696"/>
                <a:gd name="connsiteX28-23169" fmla="*/ 126 w 384"/>
                <a:gd name="connsiteY28-23170" fmla="*/ 522 h 696"/>
                <a:gd name="connsiteX29-23171" fmla="*/ 137 w 384"/>
                <a:gd name="connsiteY29-23172" fmla="*/ 532 h 696"/>
                <a:gd name="connsiteX30-23173" fmla="*/ 147 w 384"/>
                <a:gd name="connsiteY30-23174" fmla="*/ 538 h 696"/>
                <a:gd name="connsiteX31-23175" fmla="*/ 169 w 384"/>
                <a:gd name="connsiteY31-23176" fmla="*/ 559 h 696"/>
                <a:gd name="connsiteX32-23177" fmla="*/ 190 w 384"/>
                <a:gd name="connsiteY32-23178" fmla="*/ 569 h 696"/>
                <a:gd name="connsiteX33-23179" fmla="*/ 211 w 384"/>
                <a:gd name="connsiteY33-23180" fmla="*/ 585 h 696"/>
                <a:gd name="connsiteX34-23181" fmla="*/ 237 w 384"/>
                <a:gd name="connsiteY34-23182" fmla="*/ 596 h 696"/>
                <a:gd name="connsiteX35-23183" fmla="*/ 248 w 384"/>
                <a:gd name="connsiteY35-23184" fmla="*/ 601 h 696"/>
                <a:gd name="connsiteX36-23185" fmla="*/ 258 w 384"/>
                <a:gd name="connsiteY36-23186" fmla="*/ 606 h 696"/>
                <a:gd name="connsiteX37-23187" fmla="*/ 269 w 384"/>
                <a:gd name="connsiteY37-23188" fmla="*/ 606 h 696"/>
                <a:gd name="connsiteX38-23189" fmla="*/ 279 w 384"/>
                <a:gd name="connsiteY38-23190" fmla="*/ 611 h 696"/>
                <a:gd name="connsiteX39-23191" fmla="*/ 284 w 384"/>
                <a:gd name="connsiteY39-23192" fmla="*/ 611 h 696"/>
                <a:gd name="connsiteX40-23193" fmla="*/ 290 w 384"/>
                <a:gd name="connsiteY40-23194" fmla="*/ 611 h 696"/>
                <a:gd name="connsiteX41-23195" fmla="*/ 300 w 384"/>
                <a:gd name="connsiteY41-23196" fmla="*/ 611 h 696"/>
                <a:gd name="connsiteX42-23197" fmla="*/ 305 w 384"/>
                <a:gd name="connsiteY42-23198" fmla="*/ 606 h 696"/>
                <a:gd name="connsiteX43-23199" fmla="*/ 305 w 384"/>
                <a:gd name="connsiteY43-23200" fmla="*/ 601 h 696"/>
                <a:gd name="connsiteX44-23201" fmla="*/ 311 w 384"/>
                <a:gd name="connsiteY44-23202" fmla="*/ 596 h 696"/>
                <a:gd name="connsiteX45-23203" fmla="*/ 316 w 384"/>
                <a:gd name="connsiteY45-23204" fmla="*/ 590 h 696"/>
                <a:gd name="connsiteX46-23205" fmla="*/ 316 w 384"/>
                <a:gd name="connsiteY46-23206" fmla="*/ 580 h 696"/>
                <a:gd name="connsiteX47-23207" fmla="*/ 321 w 384"/>
                <a:gd name="connsiteY47-23208" fmla="*/ 564 h 696"/>
                <a:gd name="connsiteX48-23209" fmla="*/ 327 w 384"/>
                <a:gd name="connsiteY48-23210" fmla="*/ 548 h 696"/>
                <a:gd name="connsiteX49-23211" fmla="*/ 332 w 384"/>
                <a:gd name="connsiteY49-23212" fmla="*/ 532 h 696"/>
                <a:gd name="connsiteX50-23213" fmla="*/ 332 w 384"/>
                <a:gd name="connsiteY50-23214" fmla="*/ 517 h 696"/>
                <a:gd name="connsiteX51-23215" fmla="*/ 337 w 384"/>
                <a:gd name="connsiteY51-23216" fmla="*/ 501 h 696"/>
                <a:gd name="connsiteX52-23217" fmla="*/ 342 w 384"/>
                <a:gd name="connsiteY52-23218" fmla="*/ 490 h 696"/>
                <a:gd name="connsiteX53-23219" fmla="*/ 348 w 384"/>
                <a:gd name="connsiteY53-23220" fmla="*/ 480 h 696"/>
                <a:gd name="connsiteX54-23221" fmla="*/ 348 w 384"/>
                <a:gd name="connsiteY54-23222" fmla="*/ 475 h 696"/>
                <a:gd name="connsiteX55-23223" fmla="*/ 353 w 384"/>
                <a:gd name="connsiteY55-23224" fmla="*/ 464 h 696"/>
                <a:gd name="connsiteX56-23225" fmla="*/ 353 w 384"/>
                <a:gd name="connsiteY56-23226" fmla="*/ 464 h 696"/>
                <a:gd name="connsiteX57-23227" fmla="*/ 358 w 384"/>
                <a:gd name="connsiteY57-23228" fmla="*/ 464 h 696"/>
                <a:gd name="connsiteX58-23229" fmla="*/ 358 w 384"/>
                <a:gd name="connsiteY58-23230" fmla="*/ 464 h 696"/>
                <a:gd name="connsiteX59-23231" fmla="*/ 358 w 384"/>
                <a:gd name="connsiteY59-23232" fmla="*/ 469 h 696"/>
                <a:gd name="connsiteX60-23233" fmla="*/ 358 w 384"/>
                <a:gd name="connsiteY60-23234" fmla="*/ 475 h 696"/>
                <a:gd name="connsiteX61-23235" fmla="*/ 363 w 384"/>
                <a:gd name="connsiteY61-23236" fmla="*/ 480 h 696"/>
                <a:gd name="connsiteX62-23237" fmla="*/ 363 w 384"/>
                <a:gd name="connsiteY62-23238" fmla="*/ 496 h 696"/>
                <a:gd name="connsiteX63-23239" fmla="*/ 363 w 384"/>
                <a:gd name="connsiteY63-23240" fmla="*/ 506 h 696"/>
                <a:gd name="connsiteX64-23241" fmla="*/ 363 w 384"/>
                <a:gd name="connsiteY64-23242" fmla="*/ 522 h 696"/>
                <a:gd name="connsiteX65-23243" fmla="*/ 363 w 384"/>
                <a:gd name="connsiteY65-23244" fmla="*/ 538 h 696"/>
                <a:gd name="connsiteX66-23245" fmla="*/ 363 w 384"/>
                <a:gd name="connsiteY66-23246" fmla="*/ 559 h 696"/>
                <a:gd name="connsiteX67-23247" fmla="*/ 363 w 384"/>
                <a:gd name="connsiteY67-23248" fmla="*/ 575 h 696"/>
                <a:gd name="connsiteX68-23249" fmla="*/ 363 w 384"/>
                <a:gd name="connsiteY68-23250" fmla="*/ 590 h 696"/>
                <a:gd name="connsiteX69-23251" fmla="*/ 369 w 384"/>
                <a:gd name="connsiteY69-23252" fmla="*/ 606 h 696"/>
                <a:gd name="connsiteX70-23253" fmla="*/ 369 w 384"/>
                <a:gd name="connsiteY70-23254" fmla="*/ 622 h 696"/>
                <a:gd name="connsiteX71-23255" fmla="*/ 374 w 384"/>
                <a:gd name="connsiteY71-23256" fmla="*/ 633 h 696"/>
                <a:gd name="connsiteX72-23257" fmla="*/ 374 w 384"/>
                <a:gd name="connsiteY72-23258" fmla="*/ 643 h 696"/>
                <a:gd name="connsiteX73-23259" fmla="*/ 379 w 384"/>
                <a:gd name="connsiteY73-23260" fmla="*/ 654 h 696"/>
                <a:gd name="connsiteX74-23261" fmla="*/ 379 w 384"/>
                <a:gd name="connsiteY74-23262" fmla="*/ 659 h 696"/>
                <a:gd name="connsiteX75-23263" fmla="*/ 384 w 384"/>
                <a:gd name="connsiteY75-23264" fmla="*/ 669 h 696"/>
                <a:gd name="connsiteX76-23265" fmla="*/ 384 w 384"/>
                <a:gd name="connsiteY76-23266" fmla="*/ 675 h 696"/>
                <a:gd name="connsiteX77-23267" fmla="*/ 384 w 384"/>
                <a:gd name="connsiteY77-23268" fmla="*/ 680 h 696"/>
                <a:gd name="connsiteX78-23269" fmla="*/ 384 w 384"/>
                <a:gd name="connsiteY78-23270" fmla="*/ 685 h 696"/>
                <a:gd name="connsiteX79-23271" fmla="*/ 379 w 384"/>
                <a:gd name="connsiteY79-23272" fmla="*/ 690 h 696"/>
                <a:gd name="connsiteX80-23273" fmla="*/ 374 w 384"/>
                <a:gd name="connsiteY80-23274" fmla="*/ 696 h 696"/>
                <a:gd name="connsiteX81-23275" fmla="*/ 363 w 384"/>
                <a:gd name="connsiteY81-23276" fmla="*/ 696 h 696"/>
                <a:gd name="connsiteX82-23277" fmla="*/ 353 w 384"/>
                <a:gd name="connsiteY82-23278" fmla="*/ 696 h 696"/>
                <a:gd name="connsiteX83-23279" fmla="*/ 337 w 384"/>
                <a:gd name="connsiteY83-23280" fmla="*/ 696 h 696"/>
                <a:gd name="connsiteX84-23281" fmla="*/ 321 w 384"/>
                <a:gd name="connsiteY84-23282" fmla="*/ 690 h 696"/>
                <a:gd name="connsiteX85-23283" fmla="*/ 300 w 384"/>
                <a:gd name="connsiteY85-23284" fmla="*/ 690 h 696"/>
                <a:gd name="connsiteX86-23285" fmla="*/ 279 w 384"/>
                <a:gd name="connsiteY86-23286" fmla="*/ 685 h 696"/>
                <a:gd name="connsiteX87-23287" fmla="*/ 258 w 384"/>
                <a:gd name="connsiteY87-23288" fmla="*/ 680 h 696"/>
                <a:gd name="connsiteX88-23289" fmla="*/ 248 w 384"/>
                <a:gd name="connsiteY88-23290" fmla="*/ 675 h 696"/>
                <a:gd name="connsiteX89-23291" fmla="*/ 237 w 384"/>
                <a:gd name="connsiteY89-23292" fmla="*/ 669 h 696"/>
                <a:gd name="connsiteX90-23293" fmla="*/ 221 w 384"/>
                <a:gd name="connsiteY90-23294" fmla="*/ 664 h 696"/>
                <a:gd name="connsiteX91-23295" fmla="*/ 211 w 384"/>
                <a:gd name="connsiteY91-23296" fmla="*/ 659 h 696"/>
                <a:gd name="connsiteX92-23297" fmla="*/ 195 w 384"/>
                <a:gd name="connsiteY92-23298" fmla="*/ 654 h 696"/>
                <a:gd name="connsiteX93-23299" fmla="*/ 179 w 384"/>
                <a:gd name="connsiteY93-23300" fmla="*/ 643 h 696"/>
                <a:gd name="connsiteX94-23301" fmla="*/ 169 w 384"/>
                <a:gd name="connsiteY94-23302" fmla="*/ 633 h 696"/>
                <a:gd name="connsiteX95-23303" fmla="*/ 153 w 384"/>
                <a:gd name="connsiteY95-23304" fmla="*/ 622 h 696"/>
                <a:gd name="connsiteX96-23305" fmla="*/ 121 w 384"/>
                <a:gd name="connsiteY96-23306" fmla="*/ 596 h 696"/>
                <a:gd name="connsiteX97-23307" fmla="*/ 95 w 384"/>
                <a:gd name="connsiteY97-23308" fmla="*/ 569 h 696"/>
                <a:gd name="connsiteX98-23309" fmla="*/ 84 w 384"/>
                <a:gd name="connsiteY98-23310" fmla="*/ 559 h 696"/>
                <a:gd name="connsiteX99-23311" fmla="*/ 74 w 384"/>
                <a:gd name="connsiteY99-23312" fmla="*/ 543 h 696"/>
                <a:gd name="connsiteX100-23313" fmla="*/ 63 w 384"/>
                <a:gd name="connsiteY100-23314" fmla="*/ 527 h 696"/>
                <a:gd name="connsiteX101-23315" fmla="*/ 53 w 384"/>
                <a:gd name="connsiteY101-23316" fmla="*/ 511 h 696"/>
                <a:gd name="connsiteX102-23317" fmla="*/ 47 w 384"/>
                <a:gd name="connsiteY102-23318" fmla="*/ 496 h 696"/>
                <a:gd name="connsiteX103-23319" fmla="*/ 37 w 384"/>
                <a:gd name="connsiteY103-23320" fmla="*/ 480 h 696"/>
                <a:gd name="connsiteX104-23321" fmla="*/ 32 w 384"/>
                <a:gd name="connsiteY104-23322" fmla="*/ 464 h 696"/>
                <a:gd name="connsiteX105-23323" fmla="*/ 21 w 384"/>
                <a:gd name="connsiteY105-23324" fmla="*/ 448 h 696"/>
                <a:gd name="connsiteX106-23325" fmla="*/ 16 w 384"/>
                <a:gd name="connsiteY106-23326" fmla="*/ 438 h 696"/>
                <a:gd name="connsiteX107-23327" fmla="*/ 16 w 384"/>
                <a:gd name="connsiteY107-23328" fmla="*/ 422 h 696"/>
                <a:gd name="connsiteX108-23329" fmla="*/ 11 w 384"/>
                <a:gd name="connsiteY108-23330" fmla="*/ 406 h 696"/>
                <a:gd name="connsiteX109-23331" fmla="*/ 11 w 384"/>
                <a:gd name="connsiteY109-23332" fmla="*/ 390 h 696"/>
                <a:gd name="connsiteX110-23333" fmla="*/ 5 w 384"/>
                <a:gd name="connsiteY110-23334" fmla="*/ 359 h 696"/>
                <a:gd name="connsiteX111-23335" fmla="*/ 0 w 384"/>
                <a:gd name="connsiteY111-23336" fmla="*/ 322 h 696"/>
                <a:gd name="connsiteX112-23337" fmla="*/ 0 w 384"/>
                <a:gd name="connsiteY112-23338" fmla="*/ 290 h 696"/>
                <a:gd name="connsiteX113-23339" fmla="*/ 0 w 384"/>
                <a:gd name="connsiteY113-23340" fmla="*/ 253 h 696"/>
                <a:gd name="connsiteX114-23341" fmla="*/ 0 w 384"/>
                <a:gd name="connsiteY114-23342" fmla="*/ 216 h 696"/>
                <a:gd name="connsiteX115-23343" fmla="*/ 0 w 384"/>
                <a:gd name="connsiteY115-23344" fmla="*/ 180 h 696"/>
                <a:gd name="connsiteX116-23345" fmla="*/ 5 w 384"/>
                <a:gd name="connsiteY116-23346" fmla="*/ 137 h 696"/>
                <a:gd name="connsiteX117-23347" fmla="*/ 11 w 384"/>
                <a:gd name="connsiteY117-23348" fmla="*/ 95 h 696"/>
                <a:gd name="connsiteX118-23349" fmla="*/ 11 w 384"/>
                <a:gd name="connsiteY118-23350" fmla="*/ 79 h 696"/>
                <a:gd name="connsiteX119-23351" fmla="*/ 11 w 384"/>
                <a:gd name="connsiteY119-23352" fmla="*/ 64 h 696"/>
                <a:gd name="connsiteX120-23353" fmla="*/ 11 w 384"/>
                <a:gd name="connsiteY120-23354" fmla="*/ 48 h 696"/>
                <a:gd name="connsiteX121-23355" fmla="*/ 16 w 384"/>
                <a:gd name="connsiteY121-23356" fmla="*/ 27 h 696"/>
                <a:gd name="connsiteX122-23357" fmla="*/ 16 w 384"/>
                <a:gd name="connsiteY122-23358" fmla="*/ 22 h 696"/>
                <a:gd name="connsiteX123-23359" fmla="*/ 11 w 384"/>
                <a:gd name="connsiteY123-23360" fmla="*/ 11 h 696"/>
                <a:gd name="connsiteX0-23361" fmla="*/ 105 w 384"/>
                <a:gd name="connsiteY0-23362" fmla="*/ 0 h 696"/>
                <a:gd name="connsiteX1-23363" fmla="*/ 95 w 384"/>
                <a:gd name="connsiteY1-23364" fmla="*/ 6 h 696"/>
                <a:gd name="connsiteX2-23365" fmla="*/ 90 w 384"/>
                <a:gd name="connsiteY2-23366" fmla="*/ 11 h 696"/>
                <a:gd name="connsiteX3-23367" fmla="*/ 84 w 384"/>
                <a:gd name="connsiteY3-23368" fmla="*/ 16 h 696"/>
                <a:gd name="connsiteX4-23369" fmla="*/ 84 w 384"/>
                <a:gd name="connsiteY4-23370" fmla="*/ 27 h 696"/>
                <a:gd name="connsiteX5-23371" fmla="*/ 79 w 384"/>
                <a:gd name="connsiteY5-23372" fmla="*/ 37 h 696"/>
                <a:gd name="connsiteX6-23373" fmla="*/ 74 w 384"/>
                <a:gd name="connsiteY6-23374" fmla="*/ 53 h 696"/>
                <a:gd name="connsiteX7-23375" fmla="*/ 68 w 384"/>
                <a:gd name="connsiteY7-23376" fmla="*/ 74 h 696"/>
                <a:gd name="connsiteX8-23377" fmla="*/ 63 w 384"/>
                <a:gd name="connsiteY8-23378" fmla="*/ 95 h 696"/>
                <a:gd name="connsiteX9-23379" fmla="*/ 63 w 384"/>
                <a:gd name="connsiteY9-23380" fmla="*/ 116 h 696"/>
                <a:gd name="connsiteX10-23381" fmla="*/ 58 w 384"/>
                <a:gd name="connsiteY10-23382" fmla="*/ 143 h 696"/>
                <a:gd name="connsiteX11-23383" fmla="*/ 53 w 384"/>
                <a:gd name="connsiteY11-23384" fmla="*/ 164 h 696"/>
                <a:gd name="connsiteX12-23385" fmla="*/ 53 w 384"/>
                <a:gd name="connsiteY12-23386" fmla="*/ 185 h 696"/>
                <a:gd name="connsiteX13-23387" fmla="*/ 47 w 384"/>
                <a:gd name="connsiteY13-23388" fmla="*/ 201 h 696"/>
                <a:gd name="connsiteX14-23389" fmla="*/ 47 w 384"/>
                <a:gd name="connsiteY14-23390" fmla="*/ 222 h 696"/>
                <a:gd name="connsiteX15-23391" fmla="*/ 42 w 384"/>
                <a:gd name="connsiteY15-23392" fmla="*/ 237 h 696"/>
                <a:gd name="connsiteX16-23393" fmla="*/ 42 w 384"/>
                <a:gd name="connsiteY16-23394" fmla="*/ 248 h 696"/>
                <a:gd name="connsiteX17-23395" fmla="*/ 42 w 384"/>
                <a:gd name="connsiteY17-23396" fmla="*/ 259 h 696"/>
                <a:gd name="connsiteX18-23397" fmla="*/ 42 w 384"/>
                <a:gd name="connsiteY18-23398" fmla="*/ 280 h 696"/>
                <a:gd name="connsiteX19-23399" fmla="*/ 47 w 384"/>
                <a:gd name="connsiteY19-23400" fmla="*/ 306 h 696"/>
                <a:gd name="connsiteX20-23401" fmla="*/ 53 w 384"/>
                <a:gd name="connsiteY20-23402" fmla="*/ 348 h 696"/>
                <a:gd name="connsiteX21-23403" fmla="*/ 53 w 384"/>
                <a:gd name="connsiteY21-23404" fmla="*/ 374 h 696"/>
                <a:gd name="connsiteX22-23405" fmla="*/ 58 w 384"/>
                <a:gd name="connsiteY22-23406" fmla="*/ 401 h 696"/>
                <a:gd name="connsiteX23-23407" fmla="*/ 68 w 384"/>
                <a:gd name="connsiteY23-23408" fmla="*/ 427 h 696"/>
                <a:gd name="connsiteX24-23409" fmla="*/ 74 w 384"/>
                <a:gd name="connsiteY24-23410" fmla="*/ 443 h 696"/>
                <a:gd name="connsiteX25-23411" fmla="*/ 79 w 384"/>
                <a:gd name="connsiteY25-23412" fmla="*/ 453 h 696"/>
                <a:gd name="connsiteX26-23413" fmla="*/ 95 w 384"/>
                <a:gd name="connsiteY26-23414" fmla="*/ 480 h 696"/>
                <a:gd name="connsiteX27-23415" fmla="*/ 111 w 384"/>
                <a:gd name="connsiteY27-23416" fmla="*/ 501 h 696"/>
                <a:gd name="connsiteX28-23417" fmla="*/ 126 w 384"/>
                <a:gd name="connsiteY28-23418" fmla="*/ 522 h 696"/>
                <a:gd name="connsiteX29-23419" fmla="*/ 137 w 384"/>
                <a:gd name="connsiteY29-23420" fmla="*/ 532 h 696"/>
                <a:gd name="connsiteX30-23421" fmla="*/ 147 w 384"/>
                <a:gd name="connsiteY30-23422" fmla="*/ 538 h 696"/>
                <a:gd name="connsiteX31-23423" fmla="*/ 169 w 384"/>
                <a:gd name="connsiteY31-23424" fmla="*/ 559 h 696"/>
                <a:gd name="connsiteX32-23425" fmla="*/ 190 w 384"/>
                <a:gd name="connsiteY32-23426" fmla="*/ 569 h 696"/>
                <a:gd name="connsiteX33-23427" fmla="*/ 211 w 384"/>
                <a:gd name="connsiteY33-23428" fmla="*/ 585 h 696"/>
                <a:gd name="connsiteX34-23429" fmla="*/ 237 w 384"/>
                <a:gd name="connsiteY34-23430" fmla="*/ 596 h 696"/>
                <a:gd name="connsiteX35-23431" fmla="*/ 248 w 384"/>
                <a:gd name="connsiteY35-23432" fmla="*/ 601 h 696"/>
                <a:gd name="connsiteX36-23433" fmla="*/ 258 w 384"/>
                <a:gd name="connsiteY36-23434" fmla="*/ 606 h 696"/>
                <a:gd name="connsiteX37-23435" fmla="*/ 269 w 384"/>
                <a:gd name="connsiteY37-23436" fmla="*/ 606 h 696"/>
                <a:gd name="connsiteX38-23437" fmla="*/ 279 w 384"/>
                <a:gd name="connsiteY38-23438" fmla="*/ 611 h 696"/>
                <a:gd name="connsiteX39-23439" fmla="*/ 284 w 384"/>
                <a:gd name="connsiteY39-23440" fmla="*/ 611 h 696"/>
                <a:gd name="connsiteX40-23441" fmla="*/ 290 w 384"/>
                <a:gd name="connsiteY40-23442" fmla="*/ 611 h 696"/>
                <a:gd name="connsiteX41-23443" fmla="*/ 300 w 384"/>
                <a:gd name="connsiteY41-23444" fmla="*/ 611 h 696"/>
                <a:gd name="connsiteX42-23445" fmla="*/ 305 w 384"/>
                <a:gd name="connsiteY42-23446" fmla="*/ 606 h 696"/>
                <a:gd name="connsiteX43-23447" fmla="*/ 305 w 384"/>
                <a:gd name="connsiteY43-23448" fmla="*/ 601 h 696"/>
                <a:gd name="connsiteX44-23449" fmla="*/ 311 w 384"/>
                <a:gd name="connsiteY44-23450" fmla="*/ 596 h 696"/>
                <a:gd name="connsiteX45-23451" fmla="*/ 316 w 384"/>
                <a:gd name="connsiteY45-23452" fmla="*/ 590 h 696"/>
                <a:gd name="connsiteX46-23453" fmla="*/ 316 w 384"/>
                <a:gd name="connsiteY46-23454" fmla="*/ 580 h 696"/>
                <a:gd name="connsiteX47-23455" fmla="*/ 321 w 384"/>
                <a:gd name="connsiteY47-23456" fmla="*/ 564 h 696"/>
                <a:gd name="connsiteX48-23457" fmla="*/ 327 w 384"/>
                <a:gd name="connsiteY48-23458" fmla="*/ 548 h 696"/>
                <a:gd name="connsiteX49-23459" fmla="*/ 332 w 384"/>
                <a:gd name="connsiteY49-23460" fmla="*/ 532 h 696"/>
                <a:gd name="connsiteX50-23461" fmla="*/ 332 w 384"/>
                <a:gd name="connsiteY50-23462" fmla="*/ 517 h 696"/>
                <a:gd name="connsiteX51-23463" fmla="*/ 337 w 384"/>
                <a:gd name="connsiteY51-23464" fmla="*/ 501 h 696"/>
                <a:gd name="connsiteX52-23465" fmla="*/ 342 w 384"/>
                <a:gd name="connsiteY52-23466" fmla="*/ 490 h 696"/>
                <a:gd name="connsiteX53-23467" fmla="*/ 348 w 384"/>
                <a:gd name="connsiteY53-23468" fmla="*/ 480 h 696"/>
                <a:gd name="connsiteX54-23469" fmla="*/ 348 w 384"/>
                <a:gd name="connsiteY54-23470" fmla="*/ 475 h 696"/>
                <a:gd name="connsiteX55-23471" fmla="*/ 353 w 384"/>
                <a:gd name="connsiteY55-23472" fmla="*/ 464 h 696"/>
                <a:gd name="connsiteX56-23473" fmla="*/ 353 w 384"/>
                <a:gd name="connsiteY56-23474" fmla="*/ 464 h 696"/>
                <a:gd name="connsiteX57-23475" fmla="*/ 358 w 384"/>
                <a:gd name="connsiteY57-23476" fmla="*/ 464 h 696"/>
                <a:gd name="connsiteX58-23477" fmla="*/ 358 w 384"/>
                <a:gd name="connsiteY58-23478" fmla="*/ 464 h 696"/>
                <a:gd name="connsiteX59-23479" fmla="*/ 358 w 384"/>
                <a:gd name="connsiteY59-23480" fmla="*/ 469 h 696"/>
                <a:gd name="connsiteX60-23481" fmla="*/ 358 w 384"/>
                <a:gd name="connsiteY60-23482" fmla="*/ 475 h 696"/>
                <a:gd name="connsiteX61-23483" fmla="*/ 363 w 384"/>
                <a:gd name="connsiteY61-23484" fmla="*/ 480 h 696"/>
                <a:gd name="connsiteX62-23485" fmla="*/ 363 w 384"/>
                <a:gd name="connsiteY62-23486" fmla="*/ 496 h 696"/>
                <a:gd name="connsiteX63-23487" fmla="*/ 363 w 384"/>
                <a:gd name="connsiteY63-23488" fmla="*/ 506 h 696"/>
                <a:gd name="connsiteX64-23489" fmla="*/ 363 w 384"/>
                <a:gd name="connsiteY64-23490" fmla="*/ 522 h 696"/>
                <a:gd name="connsiteX65-23491" fmla="*/ 363 w 384"/>
                <a:gd name="connsiteY65-23492" fmla="*/ 538 h 696"/>
                <a:gd name="connsiteX66-23493" fmla="*/ 363 w 384"/>
                <a:gd name="connsiteY66-23494" fmla="*/ 559 h 696"/>
                <a:gd name="connsiteX67-23495" fmla="*/ 363 w 384"/>
                <a:gd name="connsiteY67-23496" fmla="*/ 575 h 696"/>
                <a:gd name="connsiteX68-23497" fmla="*/ 363 w 384"/>
                <a:gd name="connsiteY68-23498" fmla="*/ 590 h 696"/>
                <a:gd name="connsiteX69-23499" fmla="*/ 369 w 384"/>
                <a:gd name="connsiteY69-23500" fmla="*/ 606 h 696"/>
                <a:gd name="connsiteX70-23501" fmla="*/ 369 w 384"/>
                <a:gd name="connsiteY70-23502" fmla="*/ 622 h 696"/>
                <a:gd name="connsiteX71-23503" fmla="*/ 374 w 384"/>
                <a:gd name="connsiteY71-23504" fmla="*/ 633 h 696"/>
                <a:gd name="connsiteX72-23505" fmla="*/ 374 w 384"/>
                <a:gd name="connsiteY72-23506" fmla="*/ 643 h 696"/>
                <a:gd name="connsiteX73-23507" fmla="*/ 379 w 384"/>
                <a:gd name="connsiteY73-23508" fmla="*/ 654 h 696"/>
                <a:gd name="connsiteX74-23509" fmla="*/ 379 w 384"/>
                <a:gd name="connsiteY74-23510" fmla="*/ 659 h 696"/>
                <a:gd name="connsiteX75-23511" fmla="*/ 384 w 384"/>
                <a:gd name="connsiteY75-23512" fmla="*/ 669 h 696"/>
                <a:gd name="connsiteX76-23513" fmla="*/ 384 w 384"/>
                <a:gd name="connsiteY76-23514" fmla="*/ 675 h 696"/>
                <a:gd name="connsiteX77-23515" fmla="*/ 384 w 384"/>
                <a:gd name="connsiteY77-23516" fmla="*/ 680 h 696"/>
                <a:gd name="connsiteX78-23517" fmla="*/ 384 w 384"/>
                <a:gd name="connsiteY78-23518" fmla="*/ 685 h 696"/>
                <a:gd name="connsiteX79-23519" fmla="*/ 379 w 384"/>
                <a:gd name="connsiteY79-23520" fmla="*/ 690 h 696"/>
                <a:gd name="connsiteX80-23521" fmla="*/ 374 w 384"/>
                <a:gd name="connsiteY80-23522" fmla="*/ 696 h 696"/>
                <a:gd name="connsiteX81-23523" fmla="*/ 363 w 384"/>
                <a:gd name="connsiteY81-23524" fmla="*/ 696 h 696"/>
                <a:gd name="connsiteX82-23525" fmla="*/ 353 w 384"/>
                <a:gd name="connsiteY82-23526" fmla="*/ 696 h 696"/>
                <a:gd name="connsiteX83-23527" fmla="*/ 337 w 384"/>
                <a:gd name="connsiteY83-23528" fmla="*/ 696 h 696"/>
                <a:gd name="connsiteX84-23529" fmla="*/ 321 w 384"/>
                <a:gd name="connsiteY84-23530" fmla="*/ 690 h 696"/>
                <a:gd name="connsiteX85-23531" fmla="*/ 300 w 384"/>
                <a:gd name="connsiteY85-23532" fmla="*/ 690 h 696"/>
                <a:gd name="connsiteX86-23533" fmla="*/ 279 w 384"/>
                <a:gd name="connsiteY86-23534" fmla="*/ 685 h 696"/>
                <a:gd name="connsiteX87-23535" fmla="*/ 258 w 384"/>
                <a:gd name="connsiteY87-23536" fmla="*/ 680 h 696"/>
                <a:gd name="connsiteX88-23537" fmla="*/ 248 w 384"/>
                <a:gd name="connsiteY88-23538" fmla="*/ 675 h 696"/>
                <a:gd name="connsiteX89-23539" fmla="*/ 237 w 384"/>
                <a:gd name="connsiteY89-23540" fmla="*/ 669 h 696"/>
                <a:gd name="connsiteX90-23541" fmla="*/ 221 w 384"/>
                <a:gd name="connsiteY90-23542" fmla="*/ 664 h 696"/>
                <a:gd name="connsiteX91-23543" fmla="*/ 211 w 384"/>
                <a:gd name="connsiteY91-23544" fmla="*/ 659 h 696"/>
                <a:gd name="connsiteX92-23545" fmla="*/ 195 w 384"/>
                <a:gd name="connsiteY92-23546" fmla="*/ 654 h 696"/>
                <a:gd name="connsiteX93-23547" fmla="*/ 179 w 384"/>
                <a:gd name="connsiteY93-23548" fmla="*/ 643 h 696"/>
                <a:gd name="connsiteX94-23549" fmla="*/ 169 w 384"/>
                <a:gd name="connsiteY94-23550" fmla="*/ 633 h 696"/>
                <a:gd name="connsiteX95-23551" fmla="*/ 153 w 384"/>
                <a:gd name="connsiteY95-23552" fmla="*/ 622 h 696"/>
                <a:gd name="connsiteX96-23553" fmla="*/ 121 w 384"/>
                <a:gd name="connsiteY96-23554" fmla="*/ 596 h 696"/>
                <a:gd name="connsiteX97-23555" fmla="*/ 95 w 384"/>
                <a:gd name="connsiteY97-23556" fmla="*/ 569 h 696"/>
                <a:gd name="connsiteX98-23557" fmla="*/ 84 w 384"/>
                <a:gd name="connsiteY98-23558" fmla="*/ 559 h 696"/>
                <a:gd name="connsiteX99-23559" fmla="*/ 74 w 384"/>
                <a:gd name="connsiteY99-23560" fmla="*/ 543 h 696"/>
                <a:gd name="connsiteX100-23561" fmla="*/ 63 w 384"/>
                <a:gd name="connsiteY100-23562" fmla="*/ 527 h 696"/>
                <a:gd name="connsiteX101-23563" fmla="*/ 53 w 384"/>
                <a:gd name="connsiteY101-23564" fmla="*/ 511 h 696"/>
                <a:gd name="connsiteX102-23565" fmla="*/ 47 w 384"/>
                <a:gd name="connsiteY102-23566" fmla="*/ 496 h 696"/>
                <a:gd name="connsiteX103-23567" fmla="*/ 37 w 384"/>
                <a:gd name="connsiteY103-23568" fmla="*/ 480 h 696"/>
                <a:gd name="connsiteX104-23569" fmla="*/ 32 w 384"/>
                <a:gd name="connsiteY104-23570" fmla="*/ 464 h 696"/>
                <a:gd name="connsiteX105-23571" fmla="*/ 21 w 384"/>
                <a:gd name="connsiteY105-23572" fmla="*/ 448 h 696"/>
                <a:gd name="connsiteX106-23573" fmla="*/ 16 w 384"/>
                <a:gd name="connsiteY106-23574" fmla="*/ 438 h 696"/>
                <a:gd name="connsiteX107-23575" fmla="*/ 16 w 384"/>
                <a:gd name="connsiteY107-23576" fmla="*/ 422 h 696"/>
                <a:gd name="connsiteX108-23577" fmla="*/ 11 w 384"/>
                <a:gd name="connsiteY108-23578" fmla="*/ 406 h 696"/>
                <a:gd name="connsiteX109-23579" fmla="*/ 11 w 384"/>
                <a:gd name="connsiteY109-23580" fmla="*/ 390 h 696"/>
                <a:gd name="connsiteX110-23581" fmla="*/ 5 w 384"/>
                <a:gd name="connsiteY110-23582" fmla="*/ 359 h 696"/>
                <a:gd name="connsiteX111-23583" fmla="*/ 0 w 384"/>
                <a:gd name="connsiteY111-23584" fmla="*/ 322 h 696"/>
                <a:gd name="connsiteX112-23585" fmla="*/ 0 w 384"/>
                <a:gd name="connsiteY112-23586" fmla="*/ 290 h 696"/>
                <a:gd name="connsiteX113-23587" fmla="*/ 0 w 384"/>
                <a:gd name="connsiteY113-23588" fmla="*/ 253 h 696"/>
                <a:gd name="connsiteX114-23589" fmla="*/ 0 w 384"/>
                <a:gd name="connsiteY114-23590" fmla="*/ 216 h 696"/>
                <a:gd name="connsiteX115-23591" fmla="*/ 0 w 384"/>
                <a:gd name="connsiteY115-23592" fmla="*/ 180 h 696"/>
                <a:gd name="connsiteX116-23593" fmla="*/ 5 w 384"/>
                <a:gd name="connsiteY116-23594" fmla="*/ 137 h 696"/>
                <a:gd name="connsiteX117-23595" fmla="*/ 11 w 384"/>
                <a:gd name="connsiteY117-23596" fmla="*/ 95 h 696"/>
                <a:gd name="connsiteX118-23597" fmla="*/ 11 w 384"/>
                <a:gd name="connsiteY118-23598" fmla="*/ 79 h 696"/>
                <a:gd name="connsiteX119-23599" fmla="*/ 11 w 384"/>
                <a:gd name="connsiteY119-23600" fmla="*/ 64 h 696"/>
                <a:gd name="connsiteX120-23601" fmla="*/ 11 w 384"/>
                <a:gd name="connsiteY120-23602" fmla="*/ 48 h 696"/>
                <a:gd name="connsiteX121-23603" fmla="*/ 16 w 384"/>
                <a:gd name="connsiteY121-23604" fmla="*/ 27 h 696"/>
                <a:gd name="connsiteX122-23605" fmla="*/ 11 w 384"/>
                <a:gd name="connsiteY122-23606" fmla="*/ 11 h 696"/>
                <a:gd name="connsiteX0-23607" fmla="*/ 105 w 384"/>
                <a:gd name="connsiteY0-23608" fmla="*/ 0 h 696"/>
                <a:gd name="connsiteX1-23609" fmla="*/ 95 w 384"/>
                <a:gd name="connsiteY1-23610" fmla="*/ 6 h 696"/>
                <a:gd name="connsiteX2-23611" fmla="*/ 90 w 384"/>
                <a:gd name="connsiteY2-23612" fmla="*/ 11 h 696"/>
                <a:gd name="connsiteX3-23613" fmla="*/ 84 w 384"/>
                <a:gd name="connsiteY3-23614" fmla="*/ 16 h 696"/>
                <a:gd name="connsiteX4-23615" fmla="*/ 84 w 384"/>
                <a:gd name="connsiteY4-23616" fmla="*/ 27 h 696"/>
                <a:gd name="connsiteX5-23617" fmla="*/ 79 w 384"/>
                <a:gd name="connsiteY5-23618" fmla="*/ 37 h 696"/>
                <a:gd name="connsiteX6-23619" fmla="*/ 74 w 384"/>
                <a:gd name="connsiteY6-23620" fmla="*/ 53 h 696"/>
                <a:gd name="connsiteX7-23621" fmla="*/ 68 w 384"/>
                <a:gd name="connsiteY7-23622" fmla="*/ 74 h 696"/>
                <a:gd name="connsiteX8-23623" fmla="*/ 63 w 384"/>
                <a:gd name="connsiteY8-23624" fmla="*/ 95 h 696"/>
                <a:gd name="connsiteX9-23625" fmla="*/ 63 w 384"/>
                <a:gd name="connsiteY9-23626" fmla="*/ 116 h 696"/>
                <a:gd name="connsiteX10-23627" fmla="*/ 58 w 384"/>
                <a:gd name="connsiteY10-23628" fmla="*/ 143 h 696"/>
                <a:gd name="connsiteX11-23629" fmla="*/ 53 w 384"/>
                <a:gd name="connsiteY11-23630" fmla="*/ 164 h 696"/>
                <a:gd name="connsiteX12-23631" fmla="*/ 53 w 384"/>
                <a:gd name="connsiteY12-23632" fmla="*/ 185 h 696"/>
                <a:gd name="connsiteX13-23633" fmla="*/ 47 w 384"/>
                <a:gd name="connsiteY13-23634" fmla="*/ 201 h 696"/>
                <a:gd name="connsiteX14-23635" fmla="*/ 47 w 384"/>
                <a:gd name="connsiteY14-23636" fmla="*/ 222 h 696"/>
                <a:gd name="connsiteX15-23637" fmla="*/ 42 w 384"/>
                <a:gd name="connsiteY15-23638" fmla="*/ 237 h 696"/>
                <a:gd name="connsiteX16-23639" fmla="*/ 42 w 384"/>
                <a:gd name="connsiteY16-23640" fmla="*/ 248 h 696"/>
                <a:gd name="connsiteX17-23641" fmla="*/ 42 w 384"/>
                <a:gd name="connsiteY17-23642" fmla="*/ 259 h 696"/>
                <a:gd name="connsiteX18-23643" fmla="*/ 42 w 384"/>
                <a:gd name="connsiteY18-23644" fmla="*/ 280 h 696"/>
                <a:gd name="connsiteX19-23645" fmla="*/ 47 w 384"/>
                <a:gd name="connsiteY19-23646" fmla="*/ 306 h 696"/>
                <a:gd name="connsiteX20-23647" fmla="*/ 53 w 384"/>
                <a:gd name="connsiteY20-23648" fmla="*/ 348 h 696"/>
                <a:gd name="connsiteX21-23649" fmla="*/ 53 w 384"/>
                <a:gd name="connsiteY21-23650" fmla="*/ 374 h 696"/>
                <a:gd name="connsiteX22-23651" fmla="*/ 58 w 384"/>
                <a:gd name="connsiteY22-23652" fmla="*/ 401 h 696"/>
                <a:gd name="connsiteX23-23653" fmla="*/ 68 w 384"/>
                <a:gd name="connsiteY23-23654" fmla="*/ 427 h 696"/>
                <a:gd name="connsiteX24-23655" fmla="*/ 74 w 384"/>
                <a:gd name="connsiteY24-23656" fmla="*/ 443 h 696"/>
                <a:gd name="connsiteX25-23657" fmla="*/ 79 w 384"/>
                <a:gd name="connsiteY25-23658" fmla="*/ 453 h 696"/>
                <a:gd name="connsiteX26-23659" fmla="*/ 95 w 384"/>
                <a:gd name="connsiteY26-23660" fmla="*/ 480 h 696"/>
                <a:gd name="connsiteX27-23661" fmla="*/ 111 w 384"/>
                <a:gd name="connsiteY27-23662" fmla="*/ 501 h 696"/>
                <a:gd name="connsiteX28-23663" fmla="*/ 126 w 384"/>
                <a:gd name="connsiteY28-23664" fmla="*/ 522 h 696"/>
                <a:gd name="connsiteX29-23665" fmla="*/ 137 w 384"/>
                <a:gd name="connsiteY29-23666" fmla="*/ 532 h 696"/>
                <a:gd name="connsiteX30-23667" fmla="*/ 147 w 384"/>
                <a:gd name="connsiteY30-23668" fmla="*/ 538 h 696"/>
                <a:gd name="connsiteX31-23669" fmla="*/ 169 w 384"/>
                <a:gd name="connsiteY31-23670" fmla="*/ 559 h 696"/>
                <a:gd name="connsiteX32-23671" fmla="*/ 190 w 384"/>
                <a:gd name="connsiteY32-23672" fmla="*/ 569 h 696"/>
                <a:gd name="connsiteX33-23673" fmla="*/ 211 w 384"/>
                <a:gd name="connsiteY33-23674" fmla="*/ 585 h 696"/>
                <a:gd name="connsiteX34-23675" fmla="*/ 237 w 384"/>
                <a:gd name="connsiteY34-23676" fmla="*/ 596 h 696"/>
                <a:gd name="connsiteX35-23677" fmla="*/ 248 w 384"/>
                <a:gd name="connsiteY35-23678" fmla="*/ 601 h 696"/>
                <a:gd name="connsiteX36-23679" fmla="*/ 258 w 384"/>
                <a:gd name="connsiteY36-23680" fmla="*/ 606 h 696"/>
                <a:gd name="connsiteX37-23681" fmla="*/ 269 w 384"/>
                <a:gd name="connsiteY37-23682" fmla="*/ 606 h 696"/>
                <a:gd name="connsiteX38-23683" fmla="*/ 279 w 384"/>
                <a:gd name="connsiteY38-23684" fmla="*/ 611 h 696"/>
                <a:gd name="connsiteX39-23685" fmla="*/ 284 w 384"/>
                <a:gd name="connsiteY39-23686" fmla="*/ 611 h 696"/>
                <a:gd name="connsiteX40-23687" fmla="*/ 290 w 384"/>
                <a:gd name="connsiteY40-23688" fmla="*/ 611 h 696"/>
                <a:gd name="connsiteX41-23689" fmla="*/ 300 w 384"/>
                <a:gd name="connsiteY41-23690" fmla="*/ 611 h 696"/>
                <a:gd name="connsiteX42-23691" fmla="*/ 305 w 384"/>
                <a:gd name="connsiteY42-23692" fmla="*/ 606 h 696"/>
                <a:gd name="connsiteX43-23693" fmla="*/ 305 w 384"/>
                <a:gd name="connsiteY43-23694" fmla="*/ 601 h 696"/>
                <a:gd name="connsiteX44-23695" fmla="*/ 311 w 384"/>
                <a:gd name="connsiteY44-23696" fmla="*/ 596 h 696"/>
                <a:gd name="connsiteX45-23697" fmla="*/ 316 w 384"/>
                <a:gd name="connsiteY45-23698" fmla="*/ 590 h 696"/>
                <a:gd name="connsiteX46-23699" fmla="*/ 316 w 384"/>
                <a:gd name="connsiteY46-23700" fmla="*/ 580 h 696"/>
                <a:gd name="connsiteX47-23701" fmla="*/ 321 w 384"/>
                <a:gd name="connsiteY47-23702" fmla="*/ 564 h 696"/>
                <a:gd name="connsiteX48-23703" fmla="*/ 327 w 384"/>
                <a:gd name="connsiteY48-23704" fmla="*/ 548 h 696"/>
                <a:gd name="connsiteX49-23705" fmla="*/ 332 w 384"/>
                <a:gd name="connsiteY49-23706" fmla="*/ 532 h 696"/>
                <a:gd name="connsiteX50-23707" fmla="*/ 332 w 384"/>
                <a:gd name="connsiteY50-23708" fmla="*/ 517 h 696"/>
                <a:gd name="connsiteX51-23709" fmla="*/ 337 w 384"/>
                <a:gd name="connsiteY51-23710" fmla="*/ 501 h 696"/>
                <a:gd name="connsiteX52-23711" fmla="*/ 342 w 384"/>
                <a:gd name="connsiteY52-23712" fmla="*/ 490 h 696"/>
                <a:gd name="connsiteX53-23713" fmla="*/ 348 w 384"/>
                <a:gd name="connsiteY53-23714" fmla="*/ 480 h 696"/>
                <a:gd name="connsiteX54-23715" fmla="*/ 348 w 384"/>
                <a:gd name="connsiteY54-23716" fmla="*/ 475 h 696"/>
                <a:gd name="connsiteX55-23717" fmla="*/ 353 w 384"/>
                <a:gd name="connsiteY55-23718" fmla="*/ 464 h 696"/>
                <a:gd name="connsiteX56-23719" fmla="*/ 353 w 384"/>
                <a:gd name="connsiteY56-23720" fmla="*/ 464 h 696"/>
                <a:gd name="connsiteX57-23721" fmla="*/ 358 w 384"/>
                <a:gd name="connsiteY57-23722" fmla="*/ 464 h 696"/>
                <a:gd name="connsiteX58-23723" fmla="*/ 358 w 384"/>
                <a:gd name="connsiteY58-23724" fmla="*/ 464 h 696"/>
                <a:gd name="connsiteX59-23725" fmla="*/ 358 w 384"/>
                <a:gd name="connsiteY59-23726" fmla="*/ 469 h 696"/>
                <a:gd name="connsiteX60-23727" fmla="*/ 358 w 384"/>
                <a:gd name="connsiteY60-23728" fmla="*/ 475 h 696"/>
                <a:gd name="connsiteX61-23729" fmla="*/ 363 w 384"/>
                <a:gd name="connsiteY61-23730" fmla="*/ 480 h 696"/>
                <a:gd name="connsiteX62-23731" fmla="*/ 363 w 384"/>
                <a:gd name="connsiteY62-23732" fmla="*/ 496 h 696"/>
                <a:gd name="connsiteX63-23733" fmla="*/ 363 w 384"/>
                <a:gd name="connsiteY63-23734" fmla="*/ 506 h 696"/>
                <a:gd name="connsiteX64-23735" fmla="*/ 363 w 384"/>
                <a:gd name="connsiteY64-23736" fmla="*/ 522 h 696"/>
                <a:gd name="connsiteX65-23737" fmla="*/ 363 w 384"/>
                <a:gd name="connsiteY65-23738" fmla="*/ 538 h 696"/>
                <a:gd name="connsiteX66-23739" fmla="*/ 363 w 384"/>
                <a:gd name="connsiteY66-23740" fmla="*/ 559 h 696"/>
                <a:gd name="connsiteX67-23741" fmla="*/ 363 w 384"/>
                <a:gd name="connsiteY67-23742" fmla="*/ 575 h 696"/>
                <a:gd name="connsiteX68-23743" fmla="*/ 363 w 384"/>
                <a:gd name="connsiteY68-23744" fmla="*/ 590 h 696"/>
                <a:gd name="connsiteX69-23745" fmla="*/ 369 w 384"/>
                <a:gd name="connsiteY69-23746" fmla="*/ 606 h 696"/>
                <a:gd name="connsiteX70-23747" fmla="*/ 369 w 384"/>
                <a:gd name="connsiteY70-23748" fmla="*/ 622 h 696"/>
                <a:gd name="connsiteX71-23749" fmla="*/ 374 w 384"/>
                <a:gd name="connsiteY71-23750" fmla="*/ 633 h 696"/>
                <a:gd name="connsiteX72-23751" fmla="*/ 374 w 384"/>
                <a:gd name="connsiteY72-23752" fmla="*/ 643 h 696"/>
                <a:gd name="connsiteX73-23753" fmla="*/ 379 w 384"/>
                <a:gd name="connsiteY73-23754" fmla="*/ 654 h 696"/>
                <a:gd name="connsiteX74-23755" fmla="*/ 379 w 384"/>
                <a:gd name="connsiteY74-23756" fmla="*/ 659 h 696"/>
                <a:gd name="connsiteX75-23757" fmla="*/ 384 w 384"/>
                <a:gd name="connsiteY75-23758" fmla="*/ 669 h 696"/>
                <a:gd name="connsiteX76-23759" fmla="*/ 384 w 384"/>
                <a:gd name="connsiteY76-23760" fmla="*/ 675 h 696"/>
                <a:gd name="connsiteX77-23761" fmla="*/ 384 w 384"/>
                <a:gd name="connsiteY77-23762" fmla="*/ 680 h 696"/>
                <a:gd name="connsiteX78-23763" fmla="*/ 384 w 384"/>
                <a:gd name="connsiteY78-23764" fmla="*/ 685 h 696"/>
                <a:gd name="connsiteX79-23765" fmla="*/ 379 w 384"/>
                <a:gd name="connsiteY79-23766" fmla="*/ 690 h 696"/>
                <a:gd name="connsiteX80-23767" fmla="*/ 374 w 384"/>
                <a:gd name="connsiteY80-23768" fmla="*/ 696 h 696"/>
                <a:gd name="connsiteX81-23769" fmla="*/ 363 w 384"/>
                <a:gd name="connsiteY81-23770" fmla="*/ 696 h 696"/>
                <a:gd name="connsiteX82-23771" fmla="*/ 353 w 384"/>
                <a:gd name="connsiteY82-23772" fmla="*/ 696 h 696"/>
                <a:gd name="connsiteX83-23773" fmla="*/ 337 w 384"/>
                <a:gd name="connsiteY83-23774" fmla="*/ 696 h 696"/>
                <a:gd name="connsiteX84-23775" fmla="*/ 321 w 384"/>
                <a:gd name="connsiteY84-23776" fmla="*/ 690 h 696"/>
                <a:gd name="connsiteX85-23777" fmla="*/ 300 w 384"/>
                <a:gd name="connsiteY85-23778" fmla="*/ 690 h 696"/>
                <a:gd name="connsiteX86-23779" fmla="*/ 279 w 384"/>
                <a:gd name="connsiteY86-23780" fmla="*/ 685 h 696"/>
                <a:gd name="connsiteX87-23781" fmla="*/ 258 w 384"/>
                <a:gd name="connsiteY87-23782" fmla="*/ 680 h 696"/>
                <a:gd name="connsiteX88-23783" fmla="*/ 248 w 384"/>
                <a:gd name="connsiteY88-23784" fmla="*/ 675 h 696"/>
                <a:gd name="connsiteX89-23785" fmla="*/ 237 w 384"/>
                <a:gd name="connsiteY89-23786" fmla="*/ 669 h 696"/>
                <a:gd name="connsiteX90-23787" fmla="*/ 221 w 384"/>
                <a:gd name="connsiteY90-23788" fmla="*/ 664 h 696"/>
                <a:gd name="connsiteX91-23789" fmla="*/ 211 w 384"/>
                <a:gd name="connsiteY91-23790" fmla="*/ 659 h 696"/>
                <a:gd name="connsiteX92-23791" fmla="*/ 195 w 384"/>
                <a:gd name="connsiteY92-23792" fmla="*/ 654 h 696"/>
                <a:gd name="connsiteX93-23793" fmla="*/ 179 w 384"/>
                <a:gd name="connsiteY93-23794" fmla="*/ 643 h 696"/>
                <a:gd name="connsiteX94-23795" fmla="*/ 169 w 384"/>
                <a:gd name="connsiteY94-23796" fmla="*/ 633 h 696"/>
                <a:gd name="connsiteX95-23797" fmla="*/ 153 w 384"/>
                <a:gd name="connsiteY95-23798" fmla="*/ 622 h 696"/>
                <a:gd name="connsiteX96-23799" fmla="*/ 121 w 384"/>
                <a:gd name="connsiteY96-23800" fmla="*/ 596 h 696"/>
                <a:gd name="connsiteX97-23801" fmla="*/ 95 w 384"/>
                <a:gd name="connsiteY97-23802" fmla="*/ 569 h 696"/>
                <a:gd name="connsiteX98-23803" fmla="*/ 84 w 384"/>
                <a:gd name="connsiteY98-23804" fmla="*/ 559 h 696"/>
                <a:gd name="connsiteX99-23805" fmla="*/ 74 w 384"/>
                <a:gd name="connsiteY99-23806" fmla="*/ 543 h 696"/>
                <a:gd name="connsiteX100-23807" fmla="*/ 63 w 384"/>
                <a:gd name="connsiteY100-23808" fmla="*/ 527 h 696"/>
                <a:gd name="connsiteX101-23809" fmla="*/ 53 w 384"/>
                <a:gd name="connsiteY101-23810" fmla="*/ 511 h 696"/>
                <a:gd name="connsiteX102-23811" fmla="*/ 47 w 384"/>
                <a:gd name="connsiteY102-23812" fmla="*/ 496 h 696"/>
                <a:gd name="connsiteX103-23813" fmla="*/ 37 w 384"/>
                <a:gd name="connsiteY103-23814" fmla="*/ 480 h 696"/>
                <a:gd name="connsiteX104-23815" fmla="*/ 32 w 384"/>
                <a:gd name="connsiteY104-23816" fmla="*/ 464 h 696"/>
                <a:gd name="connsiteX105-23817" fmla="*/ 21 w 384"/>
                <a:gd name="connsiteY105-23818" fmla="*/ 448 h 696"/>
                <a:gd name="connsiteX106-23819" fmla="*/ 16 w 384"/>
                <a:gd name="connsiteY106-23820" fmla="*/ 438 h 696"/>
                <a:gd name="connsiteX107-23821" fmla="*/ 16 w 384"/>
                <a:gd name="connsiteY107-23822" fmla="*/ 422 h 696"/>
                <a:gd name="connsiteX108-23823" fmla="*/ 11 w 384"/>
                <a:gd name="connsiteY108-23824" fmla="*/ 406 h 696"/>
                <a:gd name="connsiteX109-23825" fmla="*/ 11 w 384"/>
                <a:gd name="connsiteY109-23826" fmla="*/ 390 h 696"/>
                <a:gd name="connsiteX110-23827" fmla="*/ 5 w 384"/>
                <a:gd name="connsiteY110-23828" fmla="*/ 359 h 696"/>
                <a:gd name="connsiteX111-23829" fmla="*/ 0 w 384"/>
                <a:gd name="connsiteY111-23830" fmla="*/ 322 h 696"/>
                <a:gd name="connsiteX112-23831" fmla="*/ 0 w 384"/>
                <a:gd name="connsiteY112-23832" fmla="*/ 290 h 696"/>
                <a:gd name="connsiteX113-23833" fmla="*/ 0 w 384"/>
                <a:gd name="connsiteY113-23834" fmla="*/ 253 h 696"/>
                <a:gd name="connsiteX114-23835" fmla="*/ 0 w 384"/>
                <a:gd name="connsiteY114-23836" fmla="*/ 216 h 696"/>
                <a:gd name="connsiteX115-23837" fmla="*/ 0 w 384"/>
                <a:gd name="connsiteY115-23838" fmla="*/ 180 h 696"/>
                <a:gd name="connsiteX116-23839" fmla="*/ 5 w 384"/>
                <a:gd name="connsiteY116-23840" fmla="*/ 137 h 696"/>
                <a:gd name="connsiteX117-23841" fmla="*/ 11 w 384"/>
                <a:gd name="connsiteY117-23842" fmla="*/ 95 h 696"/>
                <a:gd name="connsiteX118-23843" fmla="*/ 11 w 384"/>
                <a:gd name="connsiteY118-23844" fmla="*/ 79 h 696"/>
                <a:gd name="connsiteX119-23845" fmla="*/ 11 w 384"/>
                <a:gd name="connsiteY119-23846" fmla="*/ 64 h 696"/>
                <a:gd name="connsiteX120-23847" fmla="*/ 11 w 384"/>
                <a:gd name="connsiteY120-23848" fmla="*/ 48 h 696"/>
                <a:gd name="connsiteX121-23849" fmla="*/ 16 w 384"/>
                <a:gd name="connsiteY121-23850" fmla="*/ 27 h 696"/>
                <a:gd name="connsiteX0-23851" fmla="*/ 105 w 384"/>
                <a:gd name="connsiteY0-23852" fmla="*/ 0 h 696"/>
                <a:gd name="connsiteX1-23853" fmla="*/ 95 w 384"/>
                <a:gd name="connsiteY1-23854" fmla="*/ 6 h 696"/>
                <a:gd name="connsiteX2-23855" fmla="*/ 90 w 384"/>
                <a:gd name="connsiteY2-23856" fmla="*/ 11 h 696"/>
                <a:gd name="connsiteX3-23857" fmla="*/ 84 w 384"/>
                <a:gd name="connsiteY3-23858" fmla="*/ 16 h 696"/>
                <a:gd name="connsiteX4-23859" fmla="*/ 84 w 384"/>
                <a:gd name="connsiteY4-23860" fmla="*/ 27 h 696"/>
                <a:gd name="connsiteX5-23861" fmla="*/ 79 w 384"/>
                <a:gd name="connsiteY5-23862" fmla="*/ 37 h 696"/>
                <a:gd name="connsiteX6-23863" fmla="*/ 74 w 384"/>
                <a:gd name="connsiteY6-23864" fmla="*/ 53 h 696"/>
                <a:gd name="connsiteX7-23865" fmla="*/ 68 w 384"/>
                <a:gd name="connsiteY7-23866" fmla="*/ 74 h 696"/>
                <a:gd name="connsiteX8-23867" fmla="*/ 63 w 384"/>
                <a:gd name="connsiteY8-23868" fmla="*/ 95 h 696"/>
                <a:gd name="connsiteX9-23869" fmla="*/ 63 w 384"/>
                <a:gd name="connsiteY9-23870" fmla="*/ 116 h 696"/>
                <a:gd name="connsiteX10-23871" fmla="*/ 58 w 384"/>
                <a:gd name="connsiteY10-23872" fmla="*/ 143 h 696"/>
                <a:gd name="connsiteX11-23873" fmla="*/ 53 w 384"/>
                <a:gd name="connsiteY11-23874" fmla="*/ 164 h 696"/>
                <a:gd name="connsiteX12-23875" fmla="*/ 53 w 384"/>
                <a:gd name="connsiteY12-23876" fmla="*/ 185 h 696"/>
                <a:gd name="connsiteX13-23877" fmla="*/ 47 w 384"/>
                <a:gd name="connsiteY13-23878" fmla="*/ 201 h 696"/>
                <a:gd name="connsiteX14-23879" fmla="*/ 47 w 384"/>
                <a:gd name="connsiteY14-23880" fmla="*/ 222 h 696"/>
                <a:gd name="connsiteX15-23881" fmla="*/ 42 w 384"/>
                <a:gd name="connsiteY15-23882" fmla="*/ 237 h 696"/>
                <a:gd name="connsiteX16-23883" fmla="*/ 42 w 384"/>
                <a:gd name="connsiteY16-23884" fmla="*/ 248 h 696"/>
                <a:gd name="connsiteX17-23885" fmla="*/ 42 w 384"/>
                <a:gd name="connsiteY17-23886" fmla="*/ 259 h 696"/>
                <a:gd name="connsiteX18-23887" fmla="*/ 42 w 384"/>
                <a:gd name="connsiteY18-23888" fmla="*/ 280 h 696"/>
                <a:gd name="connsiteX19-23889" fmla="*/ 47 w 384"/>
                <a:gd name="connsiteY19-23890" fmla="*/ 306 h 696"/>
                <a:gd name="connsiteX20-23891" fmla="*/ 53 w 384"/>
                <a:gd name="connsiteY20-23892" fmla="*/ 348 h 696"/>
                <a:gd name="connsiteX21-23893" fmla="*/ 53 w 384"/>
                <a:gd name="connsiteY21-23894" fmla="*/ 374 h 696"/>
                <a:gd name="connsiteX22-23895" fmla="*/ 58 w 384"/>
                <a:gd name="connsiteY22-23896" fmla="*/ 401 h 696"/>
                <a:gd name="connsiteX23-23897" fmla="*/ 68 w 384"/>
                <a:gd name="connsiteY23-23898" fmla="*/ 427 h 696"/>
                <a:gd name="connsiteX24-23899" fmla="*/ 74 w 384"/>
                <a:gd name="connsiteY24-23900" fmla="*/ 443 h 696"/>
                <a:gd name="connsiteX25-23901" fmla="*/ 79 w 384"/>
                <a:gd name="connsiteY25-23902" fmla="*/ 453 h 696"/>
                <a:gd name="connsiteX26-23903" fmla="*/ 95 w 384"/>
                <a:gd name="connsiteY26-23904" fmla="*/ 480 h 696"/>
                <a:gd name="connsiteX27-23905" fmla="*/ 111 w 384"/>
                <a:gd name="connsiteY27-23906" fmla="*/ 501 h 696"/>
                <a:gd name="connsiteX28-23907" fmla="*/ 126 w 384"/>
                <a:gd name="connsiteY28-23908" fmla="*/ 522 h 696"/>
                <a:gd name="connsiteX29-23909" fmla="*/ 137 w 384"/>
                <a:gd name="connsiteY29-23910" fmla="*/ 532 h 696"/>
                <a:gd name="connsiteX30-23911" fmla="*/ 147 w 384"/>
                <a:gd name="connsiteY30-23912" fmla="*/ 538 h 696"/>
                <a:gd name="connsiteX31-23913" fmla="*/ 169 w 384"/>
                <a:gd name="connsiteY31-23914" fmla="*/ 559 h 696"/>
                <a:gd name="connsiteX32-23915" fmla="*/ 190 w 384"/>
                <a:gd name="connsiteY32-23916" fmla="*/ 569 h 696"/>
                <a:gd name="connsiteX33-23917" fmla="*/ 211 w 384"/>
                <a:gd name="connsiteY33-23918" fmla="*/ 585 h 696"/>
                <a:gd name="connsiteX34-23919" fmla="*/ 237 w 384"/>
                <a:gd name="connsiteY34-23920" fmla="*/ 596 h 696"/>
                <a:gd name="connsiteX35-23921" fmla="*/ 248 w 384"/>
                <a:gd name="connsiteY35-23922" fmla="*/ 601 h 696"/>
                <a:gd name="connsiteX36-23923" fmla="*/ 258 w 384"/>
                <a:gd name="connsiteY36-23924" fmla="*/ 606 h 696"/>
                <a:gd name="connsiteX37-23925" fmla="*/ 269 w 384"/>
                <a:gd name="connsiteY37-23926" fmla="*/ 606 h 696"/>
                <a:gd name="connsiteX38-23927" fmla="*/ 279 w 384"/>
                <a:gd name="connsiteY38-23928" fmla="*/ 611 h 696"/>
                <a:gd name="connsiteX39-23929" fmla="*/ 284 w 384"/>
                <a:gd name="connsiteY39-23930" fmla="*/ 611 h 696"/>
                <a:gd name="connsiteX40-23931" fmla="*/ 290 w 384"/>
                <a:gd name="connsiteY40-23932" fmla="*/ 611 h 696"/>
                <a:gd name="connsiteX41-23933" fmla="*/ 300 w 384"/>
                <a:gd name="connsiteY41-23934" fmla="*/ 611 h 696"/>
                <a:gd name="connsiteX42-23935" fmla="*/ 305 w 384"/>
                <a:gd name="connsiteY42-23936" fmla="*/ 606 h 696"/>
                <a:gd name="connsiteX43-23937" fmla="*/ 305 w 384"/>
                <a:gd name="connsiteY43-23938" fmla="*/ 601 h 696"/>
                <a:gd name="connsiteX44-23939" fmla="*/ 311 w 384"/>
                <a:gd name="connsiteY44-23940" fmla="*/ 596 h 696"/>
                <a:gd name="connsiteX45-23941" fmla="*/ 316 w 384"/>
                <a:gd name="connsiteY45-23942" fmla="*/ 590 h 696"/>
                <a:gd name="connsiteX46-23943" fmla="*/ 316 w 384"/>
                <a:gd name="connsiteY46-23944" fmla="*/ 580 h 696"/>
                <a:gd name="connsiteX47-23945" fmla="*/ 321 w 384"/>
                <a:gd name="connsiteY47-23946" fmla="*/ 564 h 696"/>
                <a:gd name="connsiteX48-23947" fmla="*/ 327 w 384"/>
                <a:gd name="connsiteY48-23948" fmla="*/ 548 h 696"/>
                <a:gd name="connsiteX49-23949" fmla="*/ 332 w 384"/>
                <a:gd name="connsiteY49-23950" fmla="*/ 532 h 696"/>
                <a:gd name="connsiteX50-23951" fmla="*/ 332 w 384"/>
                <a:gd name="connsiteY50-23952" fmla="*/ 517 h 696"/>
                <a:gd name="connsiteX51-23953" fmla="*/ 337 w 384"/>
                <a:gd name="connsiteY51-23954" fmla="*/ 501 h 696"/>
                <a:gd name="connsiteX52-23955" fmla="*/ 342 w 384"/>
                <a:gd name="connsiteY52-23956" fmla="*/ 490 h 696"/>
                <a:gd name="connsiteX53-23957" fmla="*/ 348 w 384"/>
                <a:gd name="connsiteY53-23958" fmla="*/ 480 h 696"/>
                <a:gd name="connsiteX54-23959" fmla="*/ 348 w 384"/>
                <a:gd name="connsiteY54-23960" fmla="*/ 475 h 696"/>
                <a:gd name="connsiteX55-23961" fmla="*/ 353 w 384"/>
                <a:gd name="connsiteY55-23962" fmla="*/ 464 h 696"/>
                <a:gd name="connsiteX56-23963" fmla="*/ 353 w 384"/>
                <a:gd name="connsiteY56-23964" fmla="*/ 464 h 696"/>
                <a:gd name="connsiteX57-23965" fmla="*/ 358 w 384"/>
                <a:gd name="connsiteY57-23966" fmla="*/ 464 h 696"/>
                <a:gd name="connsiteX58-23967" fmla="*/ 358 w 384"/>
                <a:gd name="connsiteY58-23968" fmla="*/ 464 h 696"/>
                <a:gd name="connsiteX59-23969" fmla="*/ 358 w 384"/>
                <a:gd name="connsiteY59-23970" fmla="*/ 469 h 696"/>
                <a:gd name="connsiteX60-23971" fmla="*/ 358 w 384"/>
                <a:gd name="connsiteY60-23972" fmla="*/ 475 h 696"/>
                <a:gd name="connsiteX61-23973" fmla="*/ 363 w 384"/>
                <a:gd name="connsiteY61-23974" fmla="*/ 480 h 696"/>
                <a:gd name="connsiteX62-23975" fmla="*/ 363 w 384"/>
                <a:gd name="connsiteY62-23976" fmla="*/ 496 h 696"/>
                <a:gd name="connsiteX63-23977" fmla="*/ 363 w 384"/>
                <a:gd name="connsiteY63-23978" fmla="*/ 506 h 696"/>
                <a:gd name="connsiteX64-23979" fmla="*/ 363 w 384"/>
                <a:gd name="connsiteY64-23980" fmla="*/ 522 h 696"/>
                <a:gd name="connsiteX65-23981" fmla="*/ 363 w 384"/>
                <a:gd name="connsiteY65-23982" fmla="*/ 538 h 696"/>
                <a:gd name="connsiteX66-23983" fmla="*/ 363 w 384"/>
                <a:gd name="connsiteY66-23984" fmla="*/ 559 h 696"/>
                <a:gd name="connsiteX67-23985" fmla="*/ 363 w 384"/>
                <a:gd name="connsiteY67-23986" fmla="*/ 575 h 696"/>
                <a:gd name="connsiteX68-23987" fmla="*/ 363 w 384"/>
                <a:gd name="connsiteY68-23988" fmla="*/ 590 h 696"/>
                <a:gd name="connsiteX69-23989" fmla="*/ 369 w 384"/>
                <a:gd name="connsiteY69-23990" fmla="*/ 606 h 696"/>
                <a:gd name="connsiteX70-23991" fmla="*/ 369 w 384"/>
                <a:gd name="connsiteY70-23992" fmla="*/ 622 h 696"/>
                <a:gd name="connsiteX71-23993" fmla="*/ 374 w 384"/>
                <a:gd name="connsiteY71-23994" fmla="*/ 633 h 696"/>
                <a:gd name="connsiteX72-23995" fmla="*/ 374 w 384"/>
                <a:gd name="connsiteY72-23996" fmla="*/ 643 h 696"/>
                <a:gd name="connsiteX73-23997" fmla="*/ 379 w 384"/>
                <a:gd name="connsiteY73-23998" fmla="*/ 654 h 696"/>
                <a:gd name="connsiteX74-23999" fmla="*/ 379 w 384"/>
                <a:gd name="connsiteY74-24000" fmla="*/ 659 h 696"/>
                <a:gd name="connsiteX75-24001" fmla="*/ 384 w 384"/>
                <a:gd name="connsiteY75-24002" fmla="*/ 669 h 696"/>
                <a:gd name="connsiteX76-24003" fmla="*/ 384 w 384"/>
                <a:gd name="connsiteY76-24004" fmla="*/ 675 h 696"/>
                <a:gd name="connsiteX77-24005" fmla="*/ 384 w 384"/>
                <a:gd name="connsiteY77-24006" fmla="*/ 680 h 696"/>
                <a:gd name="connsiteX78-24007" fmla="*/ 384 w 384"/>
                <a:gd name="connsiteY78-24008" fmla="*/ 685 h 696"/>
                <a:gd name="connsiteX79-24009" fmla="*/ 379 w 384"/>
                <a:gd name="connsiteY79-24010" fmla="*/ 690 h 696"/>
                <a:gd name="connsiteX80-24011" fmla="*/ 374 w 384"/>
                <a:gd name="connsiteY80-24012" fmla="*/ 696 h 696"/>
                <a:gd name="connsiteX81-24013" fmla="*/ 363 w 384"/>
                <a:gd name="connsiteY81-24014" fmla="*/ 696 h 696"/>
                <a:gd name="connsiteX82-24015" fmla="*/ 353 w 384"/>
                <a:gd name="connsiteY82-24016" fmla="*/ 696 h 696"/>
                <a:gd name="connsiteX83-24017" fmla="*/ 337 w 384"/>
                <a:gd name="connsiteY83-24018" fmla="*/ 696 h 696"/>
                <a:gd name="connsiteX84-24019" fmla="*/ 321 w 384"/>
                <a:gd name="connsiteY84-24020" fmla="*/ 690 h 696"/>
                <a:gd name="connsiteX85-24021" fmla="*/ 300 w 384"/>
                <a:gd name="connsiteY85-24022" fmla="*/ 690 h 696"/>
                <a:gd name="connsiteX86-24023" fmla="*/ 279 w 384"/>
                <a:gd name="connsiteY86-24024" fmla="*/ 685 h 696"/>
                <a:gd name="connsiteX87-24025" fmla="*/ 258 w 384"/>
                <a:gd name="connsiteY87-24026" fmla="*/ 680 h 696"/>
                <a:gd name="connsiteX88-24027" fmla="*/ 248 w 384"/>
                <a:gd name="connsiteY88-24028" fmla="*/ 675 h 696"/>
                <a:gd name="connsiteX89-24029" fmla="*/ 237 w 384"/>
                <a:gd name="connsiteY89-24030" fmla="*/ 669 h 696"/>
                <a:gd name="connsiteX90-24031" fmla="*/ 221 w 384"/>
                <a:gd name="connsiteY90-24032" fmla="*/ 664 h 696"/>
                <a:gd name="connsiteX91-24033" fmla="*/ 211 w 384"/>
                <a:gd name="connsiteY91-24034" fmla="*/ 659 h 696"/>
                <a:gd name="connsiteX92-24035" fmla="*/ 195 w 384"/>
                <a:gd name="connsiteY92-24036" fmla="*/ 654 h 696"/>
                <a:gd name="connsiteX93-24037" fmla="*/ 179 w 384"/>
                <a:gd name="connsiteY93-24038" fmla="*/ 643 h 696"/>
                <a:gd name="connsiteX94-24039" fmla="*/ 169 w 384"/>
                <a:gd name="connsiteY94-24040" fmla="*/ 633 h 696"/>
                <a:gd name="connsiteX95-24041" fmla="*/ 153 w 384"/>
                <a:gd name="connsiteY95-24042" fmla="*/ 622 h 696"/>
                <a:gd name="connsiteX96-24043" fmla="*/ 121 w 384"/>
                <a:gd name="connsiteY96-24044" fmla="*/ 596 h 696"/>
                <a:gd name="connsiteX97-24045" fmla="*/ 95 w 384"/>
                <a:gd name="connsiteY97-24046" fmla="*/ 569 h 696"/>
                <a:gd name="connsiteX98-24047" fmla="*/ 84 w 384"/>
                <a:gd name="connsiteY98-24048" fmla="*/ 559 h 696"/>
                <a:gd name="connsiteX99-24049" fmla="*/ 74 w 384"/>
                <a:gd name="connsiteY99-24050" fmla="*/ 543 h 696"/>
                <a:gd name="connsiteX100-24051" fmla="*/ 63 w 384"/>
                <a:gd name="connsiteY100-24052" fmla="*/ 527 h 696"/>
                <a:gd name="connsiteX101-24053" fmla="*/ 53 w 384"/>
                <a:gd name="connsiteY101-24054" fmla="*/ 511 h 696"/>
                <a:gd name="connsiteX102-24055" fmla="*/ 47 w 384"/>
                <a:gd name="connsiteY102-24056" fmla="*/ 496 h 696"/>
                <a:gd name="connsiteX103-24057" fmla="*/ 37 w 384"/>
                <a:gd name="connsiteY103-24058" fmla="*/ 480 h 696"/>
                <a:gd name="connsiteX104-24059" fmla="*/ 32 w 384"/>
                <a:gd name="connsiteY104-24060" fmla="*/ 464 h 696"/>
                <a:gd name="connsiteX105-24061" fmla="*/ 21 w 384"/>
                <a:gd name="connsiteY105-24062" fmla="*/ 448 h 696"/>
                <a:gd name="connsiteX106-24063" fmla="*/ 16 w 384"/>
                <a:gd name="connsiteY106-24064" fmla="*/ 438 h 696"/>
                <a:gd name="connsiteX107-24065" fmla="*/ 16 w 384"/>
                <a:gd name="connsiteY107-24066" fmla="*/ 422 h 696"/>
                <a:gd name="connsiteX108-24067" fmla="*/ 11 w 384"/>
                <a:gd name="connsiteY108-24068" fmla="*/ 406 h 696"/>
                <a:gd name="connsiteX109-24069" fmla="*/ 11 w 384"/>
                <a:gd name="connsiteY109-24070" fmla="*/ 390 h 696"/>
                <a:gd name="connsiteX110-24071" fmla="*/ 5 w 384"/>
                <a:gd name="connsiteY110-24072" fmla="*/ 359 h 696"/>
                <a:gd name="connsiteX111-24073" fmla="*/ 0 w 384"/>
                <a:gd name="connsiteY111-24074" fmla="*/ 322 h 696"/>
                <a:gd name="connsiteX112-24075" fmla="*/ 0 w 384"/>
                <a:gd name="connsiteY112-24076" fmla="*/ 290 h 696"/>
                <a:gd name="connsiteX113-24077" fmla="*/ 0 w 384"/>
                <a:gd name="connsiteY113-24078" fmla="*/ 253 h 696"/>
                <a:gd name="connsiteX114-24079" fmla="*/ 0 w 384"/>
                <a:gd name="connsiteY114-24080" fmla="*/ 216 h 696"/>
                <a:gd name="connsiteX115-24081" fmla="*/ 0 w 384"/>
                <a:gd name="connsiteY115-24082" fmla="*/ 180 h 696"/>
                <a:gd name="connsiteX116-24083" fmla="*/ 5 w 384"/>
                <a:gd name="connsiteY116-24084" fmla="*/ 137 h 696"/>
                <a:gd name="connsiteX117-24085" fmla="*/ 11 w 384"/>
                <a:gd name="connsiteY117-24086" fmla="*/ 95 h 696"/>
                <a:gd name="connsiteX118-24087" fmla="*/ 11 w 384"/>
                <a:gd name="connsiteY118-24088" fmla="*/ 79 h 696"/>
                <a:gd name="connsiteX119-24089" fmla="*/ 11 w 384"/>
                <a:gd name="connsiteY119-24090" fmla="*/ 64 h 696"/>
                <a:gd name="connsiteX120-24091" fmla="*/ 11 w 384"/>
                <a:gd name="connsiteY120-24092" fmla="*/ 48 h 696"/>
                <a:gd name="connsiteX0-24093" fmla="*/ 105 w 384"/>
                <a:gd name="connsiteY0-24094" fmla="*/ 0 h 696"/>
                <a:gd name="connsiteX1-24095" fmla="*/ 95 w 384"/>
                <a:gd name="connsiteY1-24096" fmla="*/ 6 h 696"/>
                <a:gd name="connsiteX2-24097" fmla="*/ 90 w 384"/>
                <a:gd name="connsiteY2-24098" fmla="*/ 11 h 696"/>
                <a:gd name="connsiteX3-24099" fmla="*/ 84 w 384"/>
                <a:gd name="connsiteY3-24100" fmla="*/ 16 h 696"/>
                <a:gd name="connsiteX4-24101" fmla="*/ 84 w 384"/>
                <a:gd name="connsiteY4-24102" fmla="*/ 27 h 696"/>
                <a:gd name="connsiteX5-24103" fmla="*/ 79 w 384"/>
                <a:gd name="connsiteY5-24104" fmla="*/ 37 h 696"/>
                <a:gd name="connsiteX6-24105" fmla="*/ 74 w 384"/>
                <a:gd name="connsiteY6-24106" fmla="*/ 53 h 696"/>
                <a:gd name="connsiteX7-24107" fmla="*/ 68 w 384"/>
                <a:gd name="connsiteY7-24108" fmla="*/ 74 h 696"/>
                <a:gd name="connsiteX8-24109" fmla="*/ 63 w 384"/>
                <a:gd name="connsiteY8-24110" fmla="*/ 95 h 696"/>
                <a:gd name="connsiteX9-24111" fmla="*/ 63 w 384"/>
                <a:gd name="connsiteY9-24112" fmla="*/ 116 h 696"/>
                <a:gd name="connsiteX10-24113" fmla="*/ 58 w 384"/>
                <a:gd name="connsiteY10-24114" fmla="*/ 143 h 696"/>
                <a:gd name="connsiteX11-24115" fmla="*/ 53 w 384"/>
                <a:gd name="connsiteY11-24116" fmla="*/ 164 h 696"/>
                <a:gd name="connsiteX12-24117" fmla="*/ 53 w 384"/>
                <a:gd name="connsiteY12-24118" fmla="*/ 185 h 696"/>
                <a:gd name="connsiteX13-24119" fmla="*/ 47 w 384"/>
                <a:gd name="connsiteY13-24120" fmla="*/ 201 h 696"/>
                <a:gd name="connsiteX14-24121" fmla="*/ 47 w 384"/>
                <a:gd name="connsiteY14-24122" fmla="*/ 222 h 696"/>
                <a:gd name="connsiteX15-24123" fmla="*/ 42 w 384"/>
                <a:gd name="connsiteY15-24124" fmla="*/ 237 h 696"/>
                <a:gd name="connsiteX16-24125" fmla="*/ 42 w 384"/>
                <a:gd name="connsiteY16-24126" fmla="*/ 248 h 696"/>
                <a:gd name="connsiteX17-24127" fmla="*/ 42 w 384"/>
                <a:gd name="connsiteY17-24128" fmla="*/ 259 h 696"/>
                <a:gd name="connsiteX18-24129" fmla="*/ 42 w 384"/>
                <a:gd name="connsiteY18-24130" fmla="*/ 280 h 696"/>
                <a:gd name="connsiteX19-24131" fmla="*/ 47 w 384"/>
                <a:gd name="connsiteY19-24132" fmla="*/ 306 h 696"/>
                <a:gd name="connsiteX20-24133" fmla="*/ 53 w 384"/>
                <a:gd name="connsiteY20-24134" fmla="*/ 348 h 696"/>
                <a:gd name="connsiteX21-24135" fmla="*/ 53 w 384"/>
                <a:gd name="connsiteY21-24136" fmla="*/ 374 h 696"/>
                <a:gd name="connsiteX22-24137" fmla="*/ 58 w 384"/>
                <a:gd name="connsiteY22-24138" fmla="*/ 401 h 696"/>
                <a:gd name="connsiteX23-24139" fmla="*/ 68 w 384"/>
                <a:gd name="connsiteY23-24140" fmla="*/ 427 h 696"/>
                <a:gd name="connsiteX24-24141" fmla="*/ 74 w 384"/>
                <a:gd name="connsiteY24-24142" fmla="*/ 443 h 696"/>
                <a:gd name="connsiteX25-24143" fmla="*/ 79 w 384"/>
                <a:gd name="connsiteY25-24144" fmla="*/ 453 h 696"/>
                <a:gd name="connsiteX26-24145" fmla="*/ 95 w 384"/>
                <a:gd name="connsiteY26-24146" fmla="*/ 480 h 696"/>
                <a:gd name="connsiteX27-24147" fmla="*/ 111 w 384"/>
                <a:gd name="connsiteY27-24148" fmla="*/ 501 h 696"/>
                <a:gd name="connsiteX28-24149" fmla="*/ 126 w 384"/>
                <a:gd name="connsiteY28-24150" fmla="*/ 522 h 696"/>
                <a:gd name="connsiteX29-24151" fmla="*/ 137 w 384"/>
                <a:gd name="connsiteY29-24152" fmla="*/ 532 h 696"/>
                <a:gd name="connsiteX30-24153" fmla="*/ 147 w 384"/>
                <a:gd name="connsiteY30-24154" fmla="*/ 538 h 696"/>
                <a:gd name="connsiteX31-24155" fmla="*/ 169 w 384"/>
                <a:gd name="connsiteY31-24156" fmla="*/ 559 h 696"/>
                <a:gd name="connsiteX32-24157" fmla="*/ 190 w 384"/>
                <a:gd name="connsiteY32-24158" fmla="*/ 569 h 696"/>
                <a:gd name="connsiteX33-24159" fmla="*/ 211 w 384"/>
                <a:gd name="connsiteY33-24160" fmla="*/ 585 h 696"/>
                <a:gd name="connsiteX34-24161" fmla="*/ 237 w 384"/>
                <a:gd name="connsiteY34-24162" fmla="*/ 596 h 696"/>
                <a:gd name="connsiteX35-24163" fmla="*/ 248 w 384"/>
                <a:gd name="connsiteY35-24164" fmla="*/ 601 h 696"/>
                <a:gd name="connsiteX36-24165" fmla="*/ 258 w 384"/>
                <a:gd name="connsiteY36-24166" fmla="*/ 606 h 696"/>
                <a:gd name="connsiteX37-24167" fmla="*/ 269 w 384"/>
                <a:gd name="connsiteY37-24168" fmla="*/ 606 h 696"/>
                <a:gd name="connsiteX38-24169" fmla="*/ 279 w 384"/>
                <a:gd name="connsiteY38-24170" fmla="*/ 611 h 696"/>
                <a:gd name="connsiteX39-24171" fmla="*/ 284 w 384"/>
                <a:gd name="connsiteY39-24172" fmla="*/ 611 h 696"/>
                <a:gd name="connsiteX40-24173" fmla="*/ 290 w 384"/>
                <a:gd name="connsiteY40-24174" fmla="*/ 611 h 696"/>
                <a:gd name="connsiteX41-24175" fmla="*/ 300 w 384"/>
                <a:gd name="connsiteY41-24176" fmla="*/ 611 h 696"/>
                <a:gd name="connsiteX42-24177" fmla="*/ 305 w 384"/>
                <a:gd name="connsiteY42-24178" fmla="*/ 606 h 696"/>
                <a:gd name="connsiteX43-24179" fmla="*/ 305 w 384"/>
                <a:gd name="connsiteY43-24180" fmla="*/ 601 h 696"/>
                <a:gd name="connsiteX44-24181" fmla="*/ 311 w 384"/>
                <a:gd name="connsiteY44-24182" fmla="*/ 596 h 696"/>
                <a:gd name="connsiteX45-24183" fmla="*/ 316 w 384"/>
                <a:gd name="connsiteY45-24184" fmla="*/ 590 h 696"/>
                <a:gd name="connsiteX46-24185" fmla="*/ 316 w 384"/>
                <a:gd name="connsiteY46-24186" fmla="*/ 580 h 696"/>
                <a:gd name="connsiteX47-24187" fmla="*/ 321 w 384"/>
                <a:gd name="connsiteY47-24188" fmla="*/ 564 h 696"/>
                <a:gd name="connsiteX48-24189" fmla="*/ 327 w 384"/>
                <a:gd name="connsiteY48-24190" fmla="*/ 548 h 696"/>
                <a:gd name="connsiteX49-24191" fmla="*/ 332 w 384"/>
                <a:gd name="connsiteY49-24192" fmla="*/ 532 h 696"/>
                <a:gd name="connsiteX50-24193" fmla="*/ 332 w 384"/>
                <a:gd name="connsiteY50-24194" fmla="*/ 517 h 696"/>
                <a:gd name="connsiteX51-24195" fmla="*/ 337 w 384"/>
                <a:gd name="connsiteY51-24196" fmla="*/ 501 h 696"/>
                <a:gd name="connsiteX52-24197" fmla="*/ 342 w 384"/>
                <a:gd name="connsiteY52-24198" fmla="*/ 490 h 696"/>
                <a:gd name="connsiteX53-24199" fmla="*/ 348 w 384"/>
                <a:gd name="connsiteY53-24200" fmla="*/ 480 h 696"/>
                <a:gd name="connsiteX54-24201" fmla="*/ 348 w 384"/>
                <a:gd name="connsiteY54-24202" fmla="*/ 475 h 696"/>
                <a:gd name="connsiteX55-24203" fmla="*/ 353 w 384"/>
                <a:gd name="connsiteY55-24204" fmla="*/ 464 h 696"/>
                <a:gd name="connsiteX56-24205" fmla="*/ 353 w 384"/>
                <a:gd name="connsiteY56-24206" fmla="*/ 464 h 696"/>
                <a:gd name="connsiteX57-24207" fmla="*/ 358 w 384"/>
                <a:gd name="connsiteY57-24208" fmla="*/ 464 h 696"/>
                <a:gd name="connsiteX58-24209" fmla="*/ 358 w 384"/>
                <a:gd name="connsiteY58-24210" fmla="*/ 464 h 696"/>
                <a:gd name="connsiteX59-24211" fmla="*/ 358 w 384"/>
                <a:gd name="connsiteY59-24212" fmla="*/ 469 h 696"/>
                <a:gd name="connsiteX60-24213" fmla="*/ 358 w 384"/>
                <a:gd name="connsiteY60-24214" fmla="*/ 475 h 696"/>
                <a:gd name="connsiteX61-24215" fmla="*/ 363 w 384"/>
                <a:gd name="connsiteY61-24216" fmla="*/ 480 h 696"/>
                <a:gd name="connsiteX62-24217" fmla="*/ 363 w 384"/>
                <a:gd name="connsiteY62-24218" fmla="*/ 496 h 696"/>
                <a:gd name="connsiteX63-24219" fmla="*/ 363 w 384"/>
                <a:gd name="connsiteY63-24220" fmla="*/ 506 h 696"/>
                <a:gd name="connsiteX64-24221" fmla="*/ 363 w 384"/>
                <a:gd name="connsiteY64-24222" fmla="*/ 522 h 696"/>
                <a:gd name="connsiteX65-24223" fmla="*/ 363 w 384"/>
                <a:gd name="connsiteY65-24224" fmla="*/ 538 h 696"/>
                <a:gd name="connsiteX66-24225" fmla="*/ 363 w 384"/>
                <a:gd name="connsiteY66-24226" fmla="*/ 559 h 696"/>
                <a:gd name="connsiteX67-24227" fmla="*/ 363 w 384"/>
                <a:gd name="connsiteY67-24228" fmla="*/ 575 h 696"/>
                <a:gd name="connsiteX68-24229" fmla="*/ 363 w 384"/>
                <a:gd name="connsiteY68-24230" fmla="*/ 590 h 696"/>
                <a:gd name="connsiteX69-24231" fmla="*/ 369 w 384"/>
                <a:gd name="connsiteY69-24232" fmla="*/ 606 h 696"/>
                <a:gd name="connsiteX70-24233" fmla="*/ 369 w 384"/>
                <a:gd name="connsiteY70-24234" fmla="*/ 622 h 696"/>
                <a:gd name="connsiteX71-24235" fmla="*/ 374 w 384"/>
                <a:gd name="connsiteY71-24236" fmla="*/ 633 h 696"/>
                <a:gd name="connsiteX72-24237" fmla="*/ 374 w 384"/>
                <a:gd name="connsiteY72-24238" fmla="*/ 643 h 696"/>
                <a:gd name="connsiteX73-24239" fmla="*/ 379 w 384"/>
                <a:gd name="connsiteY73-24240" fmla="*/ 654 h 696"/>
                <a:gd name="connsiteX74-24241" fmla="*/ 379 w 384"/>
                <a:gd name="connsiteY74-24242" fmla="*/ 659 h 696"/>
                <a:gd name="connsiteX75-24243" fmla="*/ 384 w 384"/>
                <a:gd name="connsiteY75-24244" fmla="*/ 669 h 696"/>
                <a:gd name="connsiteX76-24245" fmla="*/ 384 w 384"/>
                <a:gd name="connsiteY76-24246" fmla="*/ 675 h 696"/>
                <a:gd name="connsiteX77-24247" fmla="*/ 384 w 384"/>
                <a:gd name="connsiteY77-24248" fmla="*/ 680 h 696"/>
                <a:gd name="connsiteX78-24249" fmla="*/ 384 w 384"/>
                <a:gd name="connsiteY78-24250" fmla="*/ 685 h 696"/>
                <a:gd name="connsiteX79-24251" fmla="*/ 379 w 384"/>
                <a:gd name="connsiteY79-24252" fmla="*/ 690 h 696"/>
                <a:gd name="connsiteX80-24253" fmla="*/ 374 w 384"/>
                <a:gd name="connsiteY80-24254" fmla="*/ 696 h 696"/>
                <a:gd name="connsiteX81-24255" fmla="*/ 363 w 384"/>
                <a:gd name="connsiteY81-24256" fmla="*/ 696 h 696"/>
                <a:gd name="connsiteX82-24257" fmla="*/ 353 w 384"/>
                <a:gd name="connsiteY82-24258" fmla="*/ 696 h 696"/>
                <a:gd name="connsiteX83-24259" fmla="*/ 337 w 384"/>
                <a:gd name="connsiteY83-24260" fmla="*/ 696 h 696"/>
                <a:gd name="connsiteX84-24261" fmla="*/ 321 w 384"/>
                <a:gd name="connsiteY84-24262" fmla="*/ 690 h 696"/>
                <a:gd name="connsiteX85-24263" fmla="*/ 300 w 384"/>
                <a:gd name="connsiteY85-24264" fmla="*/ 690 h 696"/>
                <a:gd name="connsiteX86-24265" fmla="*/ 279 w 384"/>
                <a:gd name="connsiteY86-24266" fmla="*/ 685 h 696"/>
                <a:gd name="connsiteX87-24267" fmla="*/ 258 w 384"/>
                <a:gd name="connsiteY87-24268" fmla="*/ 680 h 696"/>
                <a:gd name="connsiteX88-24269" fmla="*/ 248 w 384"/>
                <a:gd name="connsiteY88-24270" fmla="*/ 675 h 696"/>
                <a:gd name="connsiteX89-24271" fmla="*/ 237 w 384"/>
                <a:gd name="connsiteY89-24272" fmla="*/ 669 h 696"/>
                <a:gd name="connsiteX90-24273" fmla="*/ 221 w 384"/>
                <a:gd name="connsiteY90-24274" fmla="*/ 664 h 696"/>
                <a:gd name="connsiteX91-24275" fmla="*/ 211 w 384"/>
                <a:gd name="connsiteY91-24276" fmla="*/ 659 h 696"/>
                <a:gd name="connsiteX92-24277" fmla="*/ 195 w 384"/>
                <a:gd name="connsiteY92-24278" fmla="*/ 654 h 696"/>
                <a:gd name="connsiteX93-24279" fmla="*/ 179 w 384"/>
                <a:gd name="connsiteY93-24280" fmla="*/ 643 h 696"/>
                <a:gd name="connsiteX94-24281" fmla="*/ 169 w 384"/>
                <a:gd name="connsiteY94-24282" fmla="*/ 633 h 696"/>
                <a:gd name="connsiteX95-24283" fmla="*/ 153 w 384"/>
                <a:gd name="connsiteY95-24284" fmla="*/ 622 h 696"/>
                <a:gd name="connsiteX96-24285" fmla="*/ 121 w 384"/>
                <a:gd name="connsiteY96-24286" fmla="*/ 596 h 696"/>
                <a:gd name="connsiteX97-24287" fmla="*/ 95 w 384"/>
                <a:gd name="connsiteY97-24288" fmla="*/ 569 h 696"/>
                <a:gd name="connsiteX98-24289" fmla="*/ 84 w 384"/>
                <a:gd name="connsiteY98-24290" fmla="*/ 559 h 696"/>
                <a:gd name="connsiteX99-24291" fmla="*/ 74 w 384"/>
                <a:gd name="connsiteY99-24292" fmla="*/ 543 h 696"/>
                <a:gd name="connsiteX100-24293" fmla="*/ 63 w 384"/>
                <a:gd name="connsiteY100-24294" fmla="*/ 527 h 696"/>
                <a:gd name="connsiteX101-24295" fmla="*/ 53 w 384"/>
                <a:gd name="connsiteY101-24296" fmla="*/ 511 h 696"/>
                <a:gd name="connsiteX102-24297" fmla="*/ 47 w 384"/>
                <a:gd name="connsiteY102-24298" fmla="*/ 496 h 696"/>
                <a:gd name="connsiteX103-24299" fmla="*/ 37 w 384"/>
                <a:gd name="connsiteY103-24300" fmla="*/ 480 h 696"/>
                <a:gd name="connsiteX104-24301" fmla="*/ 32 w 384"/>
                <a:gd name="connsiteY104-24302" fmla="*/ 464 h 696"/>
                <a:gd name="connsiteX105-24303" fmla="*/ 21 w 384"/>
                <a:gd name="connsiteY105-24304" fmla="*/ 448 h 696"/>
                <a:gd name="connsiteX106-24305" fmla="*/ 16 w 384"/>
                <a:gd name="connsiteY106-24306" fmla="*/ 438 h 696"/>
                <a:gd name="connsiteX107-24307" fmla="*/ 16 w 384"/>
                <a:gd name="connsiteY107-24308" fmla="*/ 422 h 696"/>
                <a:gd name="connsiteX108-24309" fmla="*/ 11 w 384"/>
                <a:gd name="connsiteY108-24310" fmla="*/ 406 h 696"/>
                <a:gd name="connsiteX109-24311" fmla="*/ 11 w 384"/>
                <a:gd name="connsiteY109-24312" fmla="*/ 390 h 696"/>
                <a:gd name="connsiteX110-24313" fmla="*/ 5 w 384"/>
                <a:gd name="connsiteY110-24314" fmla="*/ 359 h 696"/>
                <a:gd name="connsiteX111-24315" fmla="*/ 0 w 384"/>
                <a:gd name="connsiteY111-24316" fmla="*/ 322 h 696"/>
                <a:gd name="connsiteX112-24317" fmla="*/ 0 w 384"/>
                <a:gd name="connsiteY112-24318" fmla="*/ 290 h 696"/>
                <a:gd name="connsiteX113-24319" fmla="*/ 0 w 384"/>
                <a:gd name="connsiteY113-24320" fmla="*/ 253 h 696"/>
                <a:gd name="connsiteX114-24321" fmla="*/ 0 w 384"/>
                <a:gd name="connsiteY114-24322" fmla="*/ 216 h 696"/>
                <a:gd name="connsiteX115-24323" fmla="*/ 0 w 384"/>
                <a:gd name="connsiteY115-24324" fmla="*/ 180 h 696"/>
                <a:gd name="connsiteX116-24325" fmla="*/ 5 w 384"/>
                <a:gd name="connsiteY116-24326" fmla="*/ 137 h 696"/>
                <a:gd name="connsiteX117-24327" fmla="*/ 11 w 384"/>
                <a:gd name="connsiteY117-24328" fmla="*/ 95 h 696"/>
                <a:gd name="connsiteX118-24329" fmla="*/ 11 w 384"/>
                <a:gd name="connsiteY118-24330" fmla="*/ 79 h 696"/>
                <a:gd name="connsiteX119-24331" fmla="*/ 11 w 384"/>
                <a:gd name="connsiteY119-24332" fmla="*/ 64 h 696"/>
                <a:gd name="connsiteX0-24333" fmla="*/ 105 w 384"/>
                <a:gd name="connsiteY0-24334" fmla="*/ 0 h 696"/>
                <a:gd name="connsiteX1-24335" fmla="*/ 95 w 384"/>
                <a:gd name="connsiteY1-24336" fmla="*/ 6 h 696"/>
                <a:gd name="connsiteX2-24337" fmla="*/ 90 w 384"/>
                <a:gd name="connsiteY2-24338" fmla="*/ 11 h 696"/>
                <a:gd name="connsiteX3-24339" fmla="*/ 84 w 384"/>
                <a:gd name="connsiteY3-24340" fmla="*/ 16 h 696"/>
                <a:gd name="connsiteX4-24341" fmla="*/ 84 w 384"/>
                <a:gd name="connsiteY4-24342" fmla="*/ 27 h 696"/>
                <a:gd name="connsiteX5-24343" fmla="*/ 79 w 384"/>
                <a:gd name="connsiteY5-24344" fmla="*/ 37 h 696"/>
                <a:gd name="connsiteX6-24345" fmla="*/ 74 w 384"/>
                <a:gd name="connsiteY6-24346" fmla="*/ 53 h 696"/>
                <a:gd name="connsiteX7-24347" fmla="*/ 68 w 384"/>
                <a:gd name="connsiteY7-24348" fmla="*/ 74 h 696"/>
                <a:gd name="connsiteX8-24349" fmla="*/ 63 w 384"/>
                <a:gd name="connsiteY8-24350" fmla="*/ 95 h 696"/>
                <a:gd name="connsiteX9-24351" fmla="*/ 63 w 384"/>
                <a:gd name="connsiteY9-24352" fmla="*/ 116 h 696"/>
                <a:gd name="connsiteX10-24353" fmla="*/ 58 w 384"/>
                <a:gd name="connsiteY10-24354" fmla="*/ 143 h 696"/>
                <a:gd name="connsiteX11-24355" fmla="*/ 53 w 384"/>
                <a:gd name="connsiteY11-24356" fmla="*/ 164 h 696"/>
                <a:gd name="connsiteX12-24357" fmla="*/ 53 w 384"/>
                <a:gd name="connsiteY12-24358" fmla="*/ 185 h 696"/>
                <a:gd name="connsiteX13-24359" fmla="*/ 47 w 384"/>
                <a:gd name="connsiteY13-24360" fmla="*/ 201 h 696"/>
                <a:gd name="connsiteX14-24361" fmla="*/ 47 w 384"/>
                <a:gd name="connsiteY14-24362" fmla="*/ 222 h 696"/>
                <a:gd name="connsiteX15-24363" fmla="*/ 42 w 384"/>
                <a:gd name="connsiteY15-24364" fmla="*/ 237 h 696"/>
                <a:gd name="connsiteX16-24365" fmla="*/ 42 w 384"/>
                <a:gd name="connsiteY16-24366" fmla="*/ 248 h 696"/>
                <a:gd name="connsiteX17-24367" fmla="*/ 42 w 384"/>
                <a:gd name="connsiteY17-24368" fmla="*/ 259 h 696"/>
                <a:gd name="connsiteX18-24369" fmla="*/ 42 w 384"/>
                <a:gd name="connsiteY18-24370" fmla="*/ 280 h 696"/>
                <a:gd name="connsiteX19-24371" fmla="*/ 47 w 384"/>
                <a:gd name="connsiteY19-24372" fmla="*/ 306 h 696"/>
                <a:gd name="connsiteX20-24373" fmla="*/ 53 w 384"/>
                <a:gd name="connsiteY20-24374" fmla="*/ 348 h 696"/>
                <a:gd name="connsiteX21-24375" fmla="*/ 53 w 384"/>
                <a:gd name="connsiteY21-24376" fmla="*/ 374 h 696"/>
                <a:gd name="connsiteX22-24377" fmla="*/ 58 w 384"/>
                <a:gd name="connsiteY22-24378" fmla="*/ 401 h 696"/>
                <a:gd name="connsiteX23-24379" fmla="*/ 68 w 384"/>
                <a:gd name="connsiteY23-24380" fmla="*/ 427 h 696"/>
                <a:gd name="connsiteX24-24381" fmla="*/ 74 w 384"/>
                <a:gd name="connsiteY24-24382" fmla="*/ 443 h 696"/>
                <a:gd name="connsiteX25-24383" fmla="*/ 79 w 384"/>
                <a:gd name="connsiteY25-24384" fmla="*/ 453 h 696"/>
                <a:gd name="connsiteX26-24385" fmla="*/ 95 w 384"/>
                <a:gd name="connsiteY26-24386" fmla="*/ 480 h 696"/>
                <a:gd name="connsiteX27-24387" fmla="*/ 111 w 384"/>
                <a:gd name="connsiteY27-24388" fmla="*/ 501 h 696"/>
                <a:gd name="connsiteX28-24389" fmla="*/ 126 w 384"/>
                <a:gd name="connsiteY28-24390" fmla="*/ 522 h 696"/>
                <a:gd name="connsiteX29-24391" fmla="*/ 137 w 384"/>
                <a:gd name="connsiteY29-24392" fmla="*/ 532 h 696"/>
                <a:gd name="connsiteX30-24393" fmla="*/ 147 w 384"/>
                <a:gd name="connsiteY30-24394" fmla="*/ 538 h 696"/>
                <a:gd name="connsiteX31-24395" fmla="*/ 169 w 384"/>
                <a:gd name="connsiteY31-24396" fmla="*/ 559 h 696"/>
                <a:gd name="connsiteX32-24397" fmla="*/ 190 w 384"/>
                <a:gd name="connsiteY32-24398" fmla="*/ 569 h 696"/>
                <a:gd name="connsiteX33-24399" fmla="*/ 211 w 384"/>
                <a:gd name="connsiteY33-24400" fmla="*/ 585 h 696"/>
                <a:gd name="connsiteX34-24401" fmla="*/ 237 w 384"/>
                <a:gd name="connsiteY34-24402" fmla="*/ 596 h 696"/>
                <a:gd name="connsiteX35-24403" fmla="*/ 248 w 384"/>
                <a:gd name="connsiteY35-24404" fmla="*/ 601 h 696"/>
                <a:gd name="connsiteX36-24405" fmla="*/ 258 w 384"/>
                <a:gd name="connsiteY36-24406" fmla="*/ 606 h 696"/>
                <a:gd name="connsiteX37-24407" fmla="*/ 269 w 384"/>
                <a:gd name="connsiteY37-24408" fmla="*/ 606 h 696"/>
                <a:gd name="connsiteX38-24409" fmla="*/ 279 w 384"/>
                <a:gd name="connsiteY38-24410" fmla="*/ 611 h 696"/>
                <a:gd name="connsiteX39-24411" fmla="*/ 284 w 384"/>
                <a:gd name="connsiteY39-24412" fmla="*/ 611 h 696"/>
                <a:gd name="connsiteX40-24413" fmla="*/ 290 w 384"/>
                <a:gd name="connsiteY40-24414" fmla="*/ 611 h 696"/>
                <a:gd name="connsiteX41-24415" fmla="*/ 300 w 384"/>
                <a:gd name="connsiteY41-24416" fmla="*/ 611 h 696"/>
                <a:gd name="connsiteX42-24417" fmla="*/ 305 w 384"/>
                <a:gd name="connsiteY42-24418" fmla="*/ 606 h 696"/>
                <a:gd name="connsiteX43-24419" fmla="*/ 305 w 384"/>
                <a:gd name="connsiteY43-24420" fmla="*/ 601 h 696"/>
                <a:gd name="connsiteX44-24421" fmla="*/ 311 w 384"/>
                <a:gd name="connsiteY44-24422" fmla="*/ 596 h 696"/>
                <a:gd name="connsiteX45-24423" fmla="*/ 316 w 384"/>
                <a:gd name="connsiteY45-24424" fmla="*/ 590 h 696"/>
                <a:gd name="connsiteX46-24425" fmla="*/ 316 w 384"/>
                <a:gd name="connsiteY46-24426" fmla="*/ 580 h 696"/>
                <a:gd name="connsiteX47-24427" fmla="*/ 321 w 384"/>
                <a:gd name="connsiteY47-24428" fmla="*/ 564 h 696"/>
                <a:gd name="connsiteX48-24429" fmla="*/ 327 w 384"/>
                <a:gd name="connsiteY48-24430" fmla="*/ 548 h 696"/>
                <a:gd name="connsiteX49-24431" fmla="*/ 332 w 384"/>
                <a:gd name="connsiteY49-24432" fmla="*/ 532 h 696"/>
                <a:gd name="connsiteX50-24433" fmla="*/ 332 w 384"/>
                <a:gd name="connsiteY50-24434" fmla="*/ 517 h 696"/>
                <a:gd name="connsiteX51-24435" fmla="*/ 337 w 384"/>
                <a:gd name="connsiteY51-24436" fmla="*/ 501 h 696"/>
                <a:gd name="connsiteX52-24437" fmla="*/ 342 w 384"/>
                <a:gd name="connsiteY52-24438" fmla="*/ 490 h 696"/>
                <a:gd name="connsiteX53-24439" fmla="*/ 348 w 384"/>
                <a:gd name="connsiteY53-24440" fmla="*/ 480 h 696"/>
                <a:gd name="connsiteX54-24441" fmla="*/ 348 w 384"/>
                <a:gd name="connsiteY54-24442" fmla="*/ 475 h 696"/>
                <a:gd name="connsiteX55-24443" fmla="*/ 353 w 384"/>
                <a:gd name="connsiteY55-24444" fmla="*/ 464 h 696"/>
                <a:gd name="connsiteX56-24445" fmla="*/ 353 w 384"/>
                <a:gd name="connsiteY56-24446" fmla="*/ 464 h 696"/>
                <a:gd name="connsiteX57-24447" fmla="*/ 358 w 384"/>
                <a:gd name="connsiteY57-24448" fmla="*/ 464 h 696"/>
                <a:gd name="connsiteX58-24449" fmla="*/ 358 w 384"/>
                <a:gd name="connsiteY58-24450" fmla="*/ 464 h 696"/>
                <a:gd name="connsiteX59-24451" fmla="*/ 358 w 384"/>
                <a:gd name="connsiteY59-24452" fmla="*/ 469 h 696"/>
                <a:gd name="connsiteX60-24453" fmla="*/ 358 w 384"/>
                <a:gd name="connsiteY60-24454" fmla="*/ 475 h 696"/>
                <a:gd name="connsiteX61-24455" fmla="*/ 363 w 384"/>
                <a:gd name="connsiteY61-24456" fmla="*/ 480 h 696"/>
                <a:gd name="connsiteX62-24457" fmla="*/ 363 w 384"/>
                <a:gd name="connsiteY62-24458" fmla="*/ 496 h 696"/>
                <a:gd name="connsiteX63-24459" fmla="*/ 363 w 384"/>
                <a:gd name="connsiteY63-24460" fmla="*/ 506 h 696"/>
                <a:gd name="connsiteX64-24461" fmla="*/ 363 w 384"/>
                <a:gd name="connsiteY64-24462" fmla="*/ 522 h 696"/>
                <a:gd name="connsiteX65-24463" fmla="*/ 363 w 384"/>
                <a:gd name="connsiteY65-24464" fmla="*/ 538 h 696"/>
                <a:gd name="connsiteX66-24465" fmla="*/ 363 w 384"/>
                <a:gd name="connsiteY66-24466" fmla="*/ 559 h 696"/>
                <a:gd name="connsiteX67-24467" fmla="*/ 363 w 384"/>
                <a:gd name="connsiteY67-24468" fmla="*/ 575 h 696"/>
                <a:gd name="connsiteX68-24469" fmla="*/ 363 w 384"/>
                <a:gd name="connsiteY68-24470" fmla="*/ 590 h 696"/>
                <a:gd name="connsiteX69-24471" fmla="*/ 369 w 384"/>
                <a:gd name="connsiteY69-24472" fmla="*/ 606 h 696"/>
                <a:gd name="connsiteX70-24473" fmla="*/ 369 w 384"/>
                <a:gd name="connsiteY70-24474" fmla="*/ 622 h 696"/>
                <a:gd name="connsiteX71-24475" fmla="*/ 374 w 384"/>
                <a:gd name="connsiteY71-24476" fmla="*/ 633 h 696"/>
                <a:gd name="connsiteX72-24477" fmla="*/ 374 w 384"/>
                <a:gd name="connsiteY72-24478" fmla="*/ 643 h 696"/>
                <a:gd name="connsiteX73-24479" fmla="*/ 379 w 384"/>
                <a:gd name="connsiteY73-24480" fmla="*/ 654 h 696"/>
                <a:gd name="connsiteX74-24481" fmla="*/ 379 w 384"/>
                <a:gd name="connsiteY74-24482" fmla="*/ 659 h 696"/>
                <a:gd name="connsiteX75-24483" fmla="*/ 384 w 384"/>
                <a:gd name="connsiteY75-24484" fmla="*/ 669 h 696"/>
                <a:gd name="connsiteX76-24485" fmla="*/ 384 w 384"/>
                <a:gd name="connsiteY76-24486" fmla="*/ 675 h 696"/>
                <a:gd name="connsiteX77-24487" fmla="*/ 384 w 384"/>
                <a:gd name="connsiteY77-24488" fmla="*/ 680 h 696"/>
                <a:gd name="connsiteX78-24489" fmla="*/ 384 w 384"/>
                <a:gd name="connsiteY78-24490" fmla="*/ 685 h 696"/>
                <a:gd name="connsiteX79-24491" fmla="*/ 379 w 384"/>
                <a:gd name="connsiteY79-24492" fmla="*/ 690 h 696"/>
                <a:gd name="connsiteX80-24493" fmla="*/ 374 w 384"/>
                <a:gd name="connsiteY80-24494" fmla="*/ 696 h 696"/>
                <a:gd name="connsiteX81-24495" fmla="*/ 363 w 384"/>
                <a:gd name="connsiteY81-24496" fmla="*/ 696 h 696"/>
                <a:gd name="connsiteX82-24497" fmla="*/ 353 w 384"/>
                <a:gd name="connsiteY82-24498" fmla="*/ 696 h 696"/>
                <a:gd name="connsiteX83-24499" fmla="*/ 337 w 384"/>
                <a:gd name="connsiteY83-24500" fmla="*/ 696 h 696"/>
                <a:gd name="connsiteX84-24501" fmla="*/ 321 w 384"/>
                <a:gd name="connsiteY84-24502" fmla="*/ 690 h 696"/>
                <a:gd name="connsiteX85-24503" fmla="*/ 300 w 384"/>
                <a:gd name="connsiteY85-24504" fmla="*/ 690 h 696"/>
                <a:gd name="connsiteX86-24505" fmla="*/ 279 w 384"/>
                <a:gd name="connsiteY86-24506" fmla="*/ 685 h 696"/>
                <a:gd name="connsiteX87-24507" fmla="*/ 258 w 384"/>
                <a:gd name="connsiteY87-24508" fmla="*/ 680 h 696"/>
                <a:gd name="connsiteX88-24509" fmla="*/ 248 w 384"/>
                <a:gd name="connsiteY88-24510" fmla="*/ 675 h 696"/>
                <a:gd name="connsiteX89-24511" fmla="*/ 237 w 384"/>
                <a:gd name="connsiteY89-24512" fmla="*/ 669 h 696"/>
                <a:gd name="connsiteX90-24513" fmla="*/ 221 w 384"/>
                <a:gd name="connsiteY90-24514" fmla="*/ 664 h 696"/>
                <a:gd name="connsiteX91-24515" fmla="*/ 211 w 384"/>
                <a:gd name="connsiteY91-24516" fmla="*/ 659 h 696"/>
                <a:gd name="connsiteX92-24517" fmla="*/ 195 w 384"/>
                <a:gd name="connsiteY92-24518" fmla="*/ 654 h 696"/>
                <a:gd name="connsiteX93-24519" fmla="*/ 179 w 384"/>
                <a:gd name="connsiteY93-24520" fmla="*/ 643 h 696"/>
                <a:gd name="connsiteX94-24521" fmla="*/ 169 w 384"/>
                <a:gd name="connsiteY94-24522" fmla="*/ 633 h 696"/>
                <a:gd name="connsiteX95-24523" fmla="*/ 153 w 384"/>
                <a:gd name="connsiteY95-24524" fmla="*/ 622 h 696"/>
                <a:gd name="connsiteX96-24525" fmla="*/ 121 w 384"/>
                <a:gd name="connsiteY96-24526" fmla="*/ 596 h 696"/>
                <a:gd name="connsiteX97-24527" fmla="*/ 95 w 384"/>
                <a:gd name="connsiteY97-24528" fmla="*/ 569 h 696"/>
                <a:gd name="connsiteX98-24529" fmla="*/ 84 w 384"/>
                <a:gd name="connsiteY98-24530" fmla="*/ 559 h 696"/>
                <a:gd name="connsiteX99-24531" fmla="*/ 74 w 384"/>
                <a:gd name="connsiteY99-24532" fmla="*/ 543 h 696"/>
                <a:gd name="connsiteX100-24533" fmla="*/ 63 w 384"/>
                <a:gd name="connsiteY100-24534" fmla="*/ 527 h 696"/>
                <a:gd name="connsiteX101-24535" fmla="*/ 53 w 384"/>
                <a:gd name="connsiteY101-24536" fmla="*/ 511 h 696"/>
                <a:gd name="connsiteX102-24537" fmla="*/ 47 w 384"/>
                <a:gd name="connsiteY102-24538" fmla="*/ 496 h 696"/>
                <a:gd name="connsiteX103-24539" fmla="*/ 37 w 384"/>
                <a:gd name="connsiteY103-24540" fmla="*/ 480 h 696"/>
                <a:gd name="connsiteX104-24541" fmla="*/ 32 w 384"/>
                <a:gd name="connsiteY104-24542" fmla="*/ 464 h 696"/>
                <a:gd name="connsiteX105-24543" fmla="*/ 21 w 384"/>
                <a:gd name="connsiteY105-24544" fmla="*/ 448 h 696"/>
                <a:gd name="connsiteX106-24545" fmla="*/ 16 w 384"/>
                <a:gd name="connsiteY106-24546" fmla="*/ 438 h 696"/>
                <a:gd name="connsiteX107-24547" fmla="*/ 16 w 384"/>
                <a:gd name="connsiteY107-24548" fmla="*/ 422 h 696"/>
                <a:gd name="connsiteX108-24549" fmla="*/ 11 w 384"/>
                <a:gd name="connsiteY108-24550" fmla="*/ 406 h 696"/>
                <a:gd name="connsiteX109-24551" fmla="*/ 11 w 384"/>
                <a:gd name="connsiteY109-24552" fmla="*/ 390 h 696"/>
                <a:gd name="connsiteX110-24553" fmla="*/ 5 w 384"/>
                <a:gd name="connsiteY110-24554" fmla="*/ 359 h 696"/>
                <a:gd name="connsiteX111-24555" fmla="*/ 0 w 384"/>
                <a:gd name="connsiteY111-24556" fmla="*/ 322 h 696"/>
                <a:gd name="connsiteX112-24557" fmla="*/ 0 w 384"/>
                <a:gd name="connsiteY112-24558" fmla="*/ 290 h 696"/>
                <a:gd name="connsiteX113-24559" fmla="*/ 0 w 384"/>
                <a:gd name="connsiteY113-24560" fmla="*/ 253 h 696"/>
                <a:gd name="connsiteX114-24561" fmla="*/ 0 w 384"/>
                <a:gd name="connsiteY114-24562" fmla="*/ 216 h 696"/>
                <a:gd name="connsiteX115-24563" fmla="*/ 0 w 384"/>
                <a:gd name="connsiteY115-24564" fmla="*/ 180 h 696"/>
                <a:gd name="connsiteX116-24565" fmla="*/ 5 w 384"/>
                <a:gd name="connsiteY116-24566" fmla="*/ 137 h 696"/>
                <a:gd name="connsiteX117-24567" fmla="*/ 11 w 384"/>
                <a:gd name="connsiteY117-24568" fmla="*/ 95 h 696"/>
                <a:gd name="connsiteX118-24569" fmla="*/ 11 w 384"/>
                <a:gd name="connsiteY118-24570" fmla="*/ 79 h 696"/>
                <a:gd name="connsiteX0-24571" fmla="*/ 105 w 384"/>
                <a:gd name="connsiteY0-24572" fmla="*/ 0 h 696"/>
                <a:gd name="connsiteX1-24573" fmla="*/ 95 w 384"/>
                <a:gd name="connsiteY1-24574" fmla="*/ 6 h 696"/>
                <a:gd name="connsiteX2-24575" fmla="*/ 90 w 384"/>
                <a:gd name="connsiteY2-24576" fmla="*/ 11 h 696"/>
                <a:gd name="connsiteX3-24577" fmla="*/ 84 w 384"/>
                <a:gd name="connsiteY3-24578" fmla="*/ 16 h 696"/>
                <a:gd name="connsiteX4-24579" fmla="*/ 84 w 384"/>
                <a:gd name="connsiteY4-24580" fmla="*/ 27 h 696"/>
                <a:gd name="connsiteX5-24581" fmla="*/ 79 w 384"/>
                <a:gd name="connsiteY5-24582" fmla="*/ 37 h 696"/>
                <a:gd name="connsiteX6-24583" fmla="*/ 74 w 384"/>
                <a:gd name="connsiteY6-24584" fmla="*/ 53 h 696"/>
                <a:gd name="connsiteX7-24585" fmla="*/ 68 w 384"/>
                <a:gd name="connsiteY7-24586" fmla="*/ 74 h 696"/>
                <a:gd name="connsiteX8-24587" fmla="*/ 63 w 384"/>
                <a:gd name="connsiteY8-24588" fmla="*/ 95 h 696"/>
                <a:gd name="connsiteX9-24589" fmla="*/ 63 w 384"/>
                <a:gd name="connsiteY9-24590" fmla="*/ 116 h 696"/>
                <a:gd name="connsiteX10-24591" fmla="*/ 58 w 384"/>
                <a:gd name="connsiteY10-24592" fmla="*/ 143 h 696"/>
                <a:gd name="connsiteX11-24593" fmla="*/ 53 w 384"/>
                <a:gd name="connsiteY11-24594" fmla="*/ 164 h 696"/>
                <a:gd name="connsiteX12-24595" fmla="*/ 53 w 384"/>
                <a:gd name="connsiteY12-24596" fmla="*/ 185 h 696"/>
                <a:gd name="connsiteX13-24597" fmla="*/ 47 w 384"/>
                <a:gd name="connsiteY13-24598" fmla="*/ 201 h 696"/>
                <a:gd name="connsiteX14-24599" fmla="*/ 47 w 384"/>
                <a:gd name="connsiteY14-24600" fmla="*/ 222 h 696"/>
                <a:gd name="connsiteX15-24601" fmla="*/ 42 w 384"/>
                <a:gd name="connsiteY15-24602" fmla="*/ 237 h 696"/>
                <a:gd name="connsiteX16-24603" fmla="*/ 42 w 384"/>
                <a:gd name="connsiteY16-24604" fmla="*/ 248 h 696"/>
                <a:gd name="connsiteX17-24605" fmla="*/ 42 w 384"/>
                <a:gd name="connsiteY17-24606" fmla="*/ 259 h 696"/>
                <a:gd name="connsiteX18-24607" fmla="*/ 42 w 384"/>
                <a:gd name="connsiteY18-24608" fmla="*/ 280 h 696"/>
                <a:gd name="connsiteX19-24609" fmla="*/ 47 w 384"/>
                <a:gd name="connsiteY19-24610" fmla="*/ 306 h 696"/>
                <a:gd name="connsiteX20-24611" fmla="*/ 53 w 384"/>
                <a:gd name="connsiteY20-24612" fmla="*/ 348 h 696"/>
                <a:gd name="connsiteX21-24613" fmla="*/ 53 w 384"/>
                <a:gd name="connsiteY21-24614" fmla="*/ 374 h 696"/>
                <a:gd name="connsiteX22-24615" fmla="*/ 58 w 384"/>
                <a:gd name="connsiteY22-24616" fmla="*/ 401 h 696"/>
                <a:gd name="connsiteX23-24617" fmla="*/ 68 w 384"/>
                <a:gd name="connsiteY23-24618" fmla="*/ 427 h 696"/>
                <a:gd name="connsiteX24-24619" fmla="*/ 74 w 384"/>
                <a:gd name="connsiteY24-24620" fmla="*/ 443 h 696"/>
                <a:gd name="connsiteX25-24621" fmla="*/ 79 w 384"/>
                <a:gd name="connsiteY25-24622" fmla="*/ 453 h 696"/>
                <a:gd name="connsiteX26-24623" fmla="*/ 95 w 384"/>
                <a:gd name="connsiteY26-24624" fmla="*/ 480 h 696"/>
                <a:gd name="connsiteX27-24625" fmla="*/ 111 w 384"/>
                <a:gd name="connsiteY27-24626" fmla="*/ 501 h 696"/>
                <a:gd name="connsiteX28-24627" fmla="*/ 126 w 384"/>
                <a:gd name="connsiteY28-24628" fmla="*/ 522 h 696"/>
                <a:gd name="connsiteX29-24629" fmla="*/ 137 w 384"/>
                <a:gd name="connsiteY29-24630" fmla="*/ 532 h 696"/>
                <a:gd name="connsiteX30-24631" fmla="*/ 147 w 384"/>
                <a:gd name="connsiteY30-24632" fmla="*/ 538 h 696"/>
                <a:gd name="connsiteX31-24633" fmla="*/ 169 w 384"/>
                <a:gd name="connsiteY31-24634" fmla="*/ 559 h 696"/>
                <a:gd name="connsiteX32-24635" fmla="*/ 190 w 384"/>
                <a:gd name="connsiteY32-24636" fmla="*/ 569 h 696"/>
                <a:gd name="connsiteX33-24637" fmla="*/ 211 w 384"/>
                <a:gd name="connsiteY33-24638" fmla="*/ 585 h 696"/>
                <a:gd name="connsiteX34-24639" fmla="*/ 237 w 384"/>
                <a:gd name="connsiteY34-24640" fmla="*/ 596 h 696"/>
                <a:gd name="connsiteX35-24641" fmla="*/ 248 w 384"/>
                <a:gd name="connsiteY35-24642" fmla="*/ 601 h 696"/>
                <a:gd name="connsiteX36-24643" fmla="*/ 258 w 384"/>
                <a:gd name="connsiteY36-24644" fmla="*/ 606 h 696"/>
                <a:gd name="connsiteX37-24645" fmla="*/ 269 w 384"/>
                <a:gd name="connsiteY37-24646" fmla="*/ 606 h 696"/>
                <a:gd name="connsiteX38-24647" fmla="*/ 279 w 384"/>
                <a:gd name="connsiteY38-24648" fmla="*/ 611 h 696"/>
                <a:gd name="connsiteX39-24649" fmla="*/ 284 w 384"/>
                <a:gd name="connsiteY39-24650" fmla="*/ 611 h 696"/>
                <a:gd name="connsiteX40-24651" fmla="*/ 290 w 384"/>
                <a:gd name="connsiteY40-24652" fmla="*/ 611 h 696"/>
                <a:gd name="connsiteX41-24653" fmla="*/ 300 w 384"/>
                <a:gd name="connsiteY41-24654" fmla="*/ 611 h 696"/>
                <a:gd name="connsiteX42-24655" fmla="*/ 305 w 384"/>
                <a:gd name="connsiteY42-24656" fmla="*/ 606 h 696"/>
                <a:gd name="connsiteX43-24657" fmla="*/ 305 w 384"/>
                <a:gd name="connsiteY43-24658" fmla="*/ 601 h 696"/>
                <a:gd name="connsiteX44-24659" fmla="*/ 311 w 384"/>
                <a:gd name="connsiteY44-24660" fmla="*/ 596 h 696"/>
                <a:gd name="connsiteX45-24661" fmla="*/ 316 w 384"/>
                <a:gd name="connsiteY45-24662" fmla="*/ 590 h 696"/>
                <a:gd name="connsiteX46-24663" fmla="*/ 316 w 384"/>
                <a:gd name="connsiteY46-24664" fmla="*/ 580 h 696"/>
                <a:gd name="connsiteX47-24665" fmla="*/ 321 w 384"/>
                <a:gd name="connsiteY47-24666" fmla="*/ 564 h 696"/>
                <a:gd name="connsiteX48-24667" fmla="*/ 327 w 384"/>
                <a:gd name="connsiteY48-24668" fmla="*/ 548 h 696"/>
                <a:gd name="connsiteX49-24669" fmla="*/ 332 w 384"/>
                <a:gd name="connsiteY49-24670" fmla="*/ 532 h 696"/>
                <a:gd name="connsiteX50-24671" fmla="*/ 332 w 384"/>
                <a:gd name="connsiteY50-24672" fmla="*/ 517 h 696"/>
                <a:gd name="connsiteX51-24673" fmla="*/ 337 w 384"/>
                <a:gd name="connsiteY51-24674" fmla="*/ 501 h 696"/>
                <a:gd name="connsiteX52-24675" fmla="*/ 342 w 384"/>
                <a:gd name="connsiteY52-24676" fmla="*/ 490 h 696"/>
                <a:gd name="connsiteX53-24677" fmla="*/ 348 w 384"/>
                <a:gd name="connsiteY53-24678" fmla="*/ 480 h 696"/>
                <a:gd name="connsiteX54-24679" fmla="*/ 348 w 384"/>
                <a:gd name="connsiteY54-24680" fmla="*/ 475 h 696"/>
                <a:gd name="connsiteX55-24681" fmla="*/ 353 w 384"/>
                <a:gd name="connsiteY55-24682" fmla="*/ 464 h 696"/>
                <a:gd name="connsiteX56-24683" fmla="*/ 353 w 384"/>
                <a:gd name="connsiteY56-24684" fmla="*/ 464 h 696"/>
                <a:gd name="connsiteX57-24685" fmla="*/ 358 w 384"/>
                <a:gd name="connsiteY57-24686" fmla="*/ 464 h 696"/>
                <a:gd name="connsiteX58-24687" fmla="*/ 358 w 384"/>
                <a:gd name="connsiteY58-24688" fmla="*/ 464 h 696"/>
                <a:gd name="connsiteX59-24689" fmla="*/ 358 w 384"/>
                <a:gd name="connsiteY59-24690" fmla="*/ 469 h 696"/>
                <a:gd name="connsiteX60-24691" fmla="*/ 358 w 384"/>
                <a:gd name="connsiteY60-24692" fmla="*/ 475 h 696"/>
                <a:gd name="connsiteX61-24693" fmla="*/ 363 w 384"/>
                <a:gd name="connsiteY61-24694" fmla="*/ 480 h 696"/>
                <a:gd name="connsiteX62-24695" fmla="*/ 363 w 384"/>
                <a:gd name="connsiteY62-24696" fmla="*/ 496 h 696"/>
                <a:gd name="connsiteX63-24697" fmla="*/ 363 w 384"/>
                <a:gd name="connsiteY63-24698" fmla="*/ 506 h 696"/>
                <a:gd name="connsiteX64-24699" fmla="*/ 363 w 384"/>
                <a:gd name="connsiteY64-24700" fmla="*/ 522 h 696"/>
                <a:gd name="connsiteX65-24701" fmla="*/ 363 w 384"/>
                <a:gd name="connsiteY65-24702" fmla="*/ 538 h 696"/>
                <a:gd name="connsiteX66-24703" fmla="*/ 363 w 384"/>
                <a:gd name="connsiteY66-24704" fmla="*/ 559 h 696"/>
                <a:gd name="connsiteX67-24705" fmla="*/ 363 w 384"/>
                <a:gd name="connsiteY67-24706" fmla="*/ 575 h 696"/>
                <a:gd name="connsiteX68-24707" fmla="*/ 363 w 384"/>
                <a:gd name="connsiteY68-24708" fmla="*/ 590 h 696"/>
                <a:gd name="connsiteX69-24709" fmla="*/ 369 w 384"/>
                <a:gd name="connsiteY69-24710" fmla="*/ 606 h 696"/>
                <a:gd name="connsiteX70-24711" fmla="*/ 369 w 384"/>
                <a:gd name="connsiteY70-24712" fmla="*/ 622 h 696"/>
                <a:gd name="connsiteX71-24713" fmla="*/ 374 w 384"/>
                <a:gd name="connsiteY71-24714" fmla="*/ 633 h 696"/>
                <a:gd name="connsiteX72-24715" fmla="*/ 374 w 384"/>
                <a:gd name="connsiteY72-24716" fmla="*/ 643 h 696"/>
                <a:gd name="connsiteX73-24717" fmla="*/ 379 w 384"/>
                <a:gd name="connsiteY73-24718" fmla="*/ 654 h 696"/>
                <a:gd name="connsiteX74-24719" fmla="*/ 379 w 384"/>
                <a:gd name="connsiteY74-24720" fmla="*/ 659 h 696"/>
                <a:gd name="connsiteX75-24721" fmla="*/ 384 w 384"/>
                <a:gd name="connsiteY75-24722" fmla="*/ 669 h 696"/>
                <a:gd name="connsiteX76-24723" fmla="*/ 384 w 384"/>
                <a:gd name="connsiteY76-24724" fmla="*/ 675 h 696"/>
                <a:gd name="connsiteX77-24725" fmla="*/ 384 w 384"/>
                <a:gd name="connsiteY77-24726" fmla="*/ 680 h 696"/>
                <a:gd name="connsiteX78-24727" fmla="*/ 384 w 384"/>
                <a:gd name="connsiteY78-24728" fmla="*/ 685 h 696"/>
                <a:gd name="connsiteX79-24729" fmla="*/ 379 w 384"/>
                <a:gd name="connsiteY79-24730" fmla="*/ 690 h 696"/>
                <a:gd name="connsiteX80-24731" fmla="*/ 374 w 384"/>
                <a:gd name="connsiteY80-24732" fmla="*/ 696 h 696"/>
                <a:gd name="connsiteX81-24733" fmla="*/ 363 w 384"/>
                <a:gd name="connsiteY81-24734" fmla="*/ 696 h 696"/>
                <a:gd name="connsiteX82-24735" fmla="*/ 353 w 384"/>
                <a:gd name="connsiteY82-24736" fmla="*/ 696 h 696"/>
                <a:gd name="connsiteX83-24737" fmla="*/ 337 w 384"/>
                <a:gd name="connsiteY83-24738" fmla="*/ 696 h 696"/>
                <a:gd name="connsiteX84-24739" fmla="*/ 321 w 384"/>
                <a:gd name="connsiteY84-24740" fmla="*/ 690 h 696"/>
                <a:gd name="connsiteX85-24741" fmla="*/ 300 w 384"/>
                <a:gd name="connsiteY85-24742" fmla="*/ 690 h 696"/>
                <a:gd name="connsiteX86-24743" fmla="*/ 279 w 384"/>
                <a:gd name="connsiteY86-24744" fmla="*/ 685 h 696"/>
                <a:gd name="connsiteX87-24745" fmla="*/ 258 w 384"/>
                <a:gd name="connsiteY87-24746" fmla="*/ 680 h 696"/>
                <a:gd name="connsiteX88-24747" fmla="*/ 248 w 384"/>
                <a:gd name="connsiteY88-24748" fmla="*/ 675 h 696"/>
                <a:gd name="connsiteX89-24749" fmla="*/ 237 w 384"/>
                <a:gd name="connsiteY89-24750" fmla="*/ 669 h 696"/>
                <a:gd name="connsiteX90-24751" fmla="*/ 221 w 384"/>
                <a:gd name="connsiteY90-24752" fmla="*/ 664 h 696"/>
                <a:gd name="connsiteX91-24753" fmla="*/ 211 w 384"/>
                <a:gd name="connsiteY91-24754" fmla="*/ 659 h 696"/>
                <a:gd name="connsiteX92-24755" fmla="*/ 195 w 384"/>
                <a:gd name="connsiteY92-24756" fmla="*/ 654 h 696"/>
                <a:gd name="connsiteX93-24757" fmla="*/ 179 w 384"/>
                <a:gd name="connsiteY93-24758" fmla="*/ 643 h 696"/>
                <a:gd name="connsiteX94-24759" fmla="*/ 169 w 384"/>
                <a:gd name="connsiteY94-24760" fmla="*/ 633 h 696"/>
                <a:gd name="connsiteX95-24761" fmla="*/ 153 w 384"/>
                <a:gd name="connsiteY95-24762" fmla="*/ 622 h 696"/>
                <a:gd name="connsiteX96-24763" fmla="*/ 121 w 384"/>
                <a:gd name="connsiteY96-24764" fmla="*/ 596 h 696"/>
                <a:gd name="connsiteX97-24765" fmla="*/ 95 w 384"/>
                <a:gd name="connsiteY97-24766" fmla="*/ 569 h 696"/>
                <a:gd name="connsiteX98-24767" fmla="*/ 84 w 384"/>
                <a:gd name="connsiteY98-24768" fmla="*/ 559 h 696"/>
                <a:gd name="connsiteX99-24769" fmla="*/ 74 w 384"/>
                <a:gd name="connsiteY99-24770" fmla="*/ 543 h 696"/>
                <a:gd name="connsiteX100-24771" fmla="*/ 63 w 384"/>
                <a:gd name="connsiteY100-24772" fmla="*/ 527 h 696"/>
                <a:gd name="connsiteX101-24773" fmla="*/ 53 w 384"/>
                <a:gd name="connsiteY101-24774" fmla="*/ 511 h 696"/>
                <a:gd name="connsiteX102-24775" fmla="*/ 47 w 384"/>
                <a:gd name="connsiteY102-24776" fmla="*/ 496 h 696"/>
                <a:gd name="connsiteX103-24777" fmla="*/ 37 w 384"/>
                <a:gd name="connsiteY103-24778" fmla="*/ 480 h 696"/>
                <a:gd name="connsiteX104-24779" fmla="*/ 32 w 384"/>
                <a:gd name="connsiteY104-24780" fmla="*/ 464 h 696"/>
                <a:gd name="connsiteX105-24781" fmla="*/ 21 w 384"/>
                <a:gd name="connsiteY105-24782" fmla="*/ 448 h 696"/>
                <a:gd name="connsiteX106-24783" fmla="*/ 16 w 384"/>
                <a:gd name="connsiteY106-24784" fmla="*/ 438 h 696"/>
                <a:gd name="connsiteX107-24785" fmla="*/ 16 w 384"/>
                <a:gd name="connsiteY107-24786" fmla="*/ 422 h 696"/>
                <a:gd name="connsiteX108-24787" fmla="*/ 11 w 384"/>
                <a:gd name="connsiteY108-24788" fmla="*/ 406 h 696"/>
                <a:gd name="connsiteX109-24789" fmla="*/ 11 w 384"/>
                <a:gd name="connsiteY109-24790" fmla="*/ 390 h 696"/>
                <a:gd name="connsiteX110-24791" fmla="*/ 5 w 384"/>
                <a:gd name="connsiteY110-24792" fmla="*/ 359 h 696"/>
                <a:gd name="connsiteX111-24793" fmla="*/ 0 w 384"/>
                <a:gd name="connsiteY111-24794" fmla="*/ 322 h 696"/>
                <a:gd name="connsiteX112-24795" fmla="*/ 0 w 384"/>
                <a:gd name="connsiteY112-24796" fmla="*/ 290 h 696"/>
                <a:gd name="connsiteX113-24797" fmla="*/ 0 w 384"/>
                <a:gd name="connsiteY113-24798" fmla="*/ 253 h 696"/>
                <a:gd name="connsiteX114-24799" fmla="*/ 0 w 384"/>
                <a:gd name="connsiteY114-24800" fmla="*/ 216 h 696"/>
                <a:gd name="connsiteX115-24801" fmla="*/ 0 w 384"/>
                <a:gd name="connsiteY115-24802" fmla="*/ 180 h 696"/>
                <a:gd name="connsiteX116-24803" fmla="*/ 5 w 384"/>
                <a:gd name="connsiteY116-24804" fmla="*/ 137 h 696"/>
                <a:gd name="connsiteX117-24805" fmla="*/ 11 w 384"/>
                <a:gd name="connsiteY117-24806" fmla="*/ 95 h 696"/>
                <a:gd name="connsiteX0-24807" fmla="*/ 105 w 384"/>
                <a:gd name="connsiteY0-24808" fmla="*/ 0 h 696"/>
                <a:gd name="connsiteX1-24809" fmla="*/ 95 w 384"/>
                <a:gd name="connsiteY1-24810" fmla="*/ 6 h 696"/>
                <a:gd name="connsiteX2-24811" fmla="*/ 90 w 384"/>
                <a:gd name="connsiteY2-24812" fmla="*/ 11 h 696"/>
                <a:gd name="connsiteX3-24813" fmla="*/ 84 w 384"/>
                <a:gd name="connsiteY3-24814" fmla="*/ 16 h 696"/>
                <a:gd name="connsiteX4-24815" fmla="*/ 84 w 384"/>
                <a:gd name="connsiteY4-24816" fmla="*/ 27 h 696"/>
                <a:gd name="connsiteX5-24817" fmla="*/ 79 w 384"/>
                <a:gd name="connsiteY5-24818" fmla="*/ 37 h 696"/>
                <a:gd name="connsiteX6-24819" fmla="*/ 74 w 384"/>
                <a:gd name="connsiteY6-24820" fmla="*/ 53 h 696"/>
                <a:gd name="connsiteX7-24821" fmla="*/ 68 w 384"/>
                <a:gd name="connsiteY7-24822" fmla="*/ 74 h 696"/>
                <a:gd name="connsiteX8-24823" fmla="*/ 63 w 384"/>
                <a:gd name="connsiteY8-24824" fmla="*/ 95 h 696"/>
                <a:gd name="connsiteX9-24825" fmla="*/ 63 w 384"/>
                <a:gd name="connsiteY9-24826" fmla="*/ 116 h 696"/>
                <a:gd name="connsiteX10-24827" fmla="*/ 58 w 384"/>
                <a:gd name="connsiteY10-24828" fmla="*/ 143 h 696"/>
                <a:gd name="connsiteX11-24829" fmla="*/ 53 w 384"/>
                <a:gd name="connsiteY11-24830" fmla="*/ 164 h 696"/>
                <a:gd name="connsiteX12-24831" fmla="*/ 53 w 384"/>
                <a:gd name="connsiteY12-24832" fmla="*/ 185 h 696"/>
                <a:gd name="connsiteX13-24833" fmla="*/ 47 w 384"/>
                <a:gd name="connsiteY13-24834" fmla="*/ 201 h 696"/>
                <a:gd name="connsiteX14-24835" fmla="*/ 47 w 384"/>
                <a:gd name="connsiteY14-24836" fmla="*/ 222 h 696"/>
                <a:gd name="connsiteX15-24837" fmla="*/ 42 w 384"/>
                <a:gd name="connsiteY15-24838" fmla="*/ 237 h 696"/>
                <a:gd name="connsiteX16-24839" fmla="*/ 42 w 384"/>
                <a:gd name="connsiteY16-24840" fmla="*/ 248 h 696"/>
                <a:gd name="connsiteX17-24841" fmla="*/ 42 w 384"/>
                <a:gd name="connsiteY17-24842" fmla="*/ 259 h 696"/>
                <a:gd name="connsiteX18-24843" fmla="*/ 42 w 384"/>
                <a:gd name="connsiteY18-24844" fmla="*/ 280 h 696"/>
                <a:gd name="connsiteX19-24845" fmla="*/ 47 w 384"/>
                <a:gd name="connsiteY19-24846" fmla="*/ 306 h 696"/>
                <a:gd name="connsiteX20-24847" fmla="*/ 53 w 384"/>
                <a:gd name="connsiteY20-24848" fmla="*/ 348 h 696"/>
                <a:gd name="connsiteX21-24849" fmla="*/ 53 w 384"/>
                <a:gd name="connsiteY21-24850" fmla="*/ 374 h 696"/>
                <a:gd name="connsiteX22-24851" fmla="*/ 58 w 384"/>
                <a:gd name="connsiteY22-24852" fmla="*/ 401 h 696"/>
                <a:gd name="connsiteX23-24853" fmla="*/ 68 w 384"/>
                <a:gd name="connsiteY23-24854" fmla="*/ 427 h 696"/>
                <a:gd name="connsiteX24-24855" fmla="*/ 74 w 384"/>
                <a:gd name="connsiteY24-24856" fmla="*/ 443 h 696"/>
                <a:gd name="connsiteX25-24857" fmla="*/ 79 w 384"/>
                <a:gd name="connsiteY25-24858" fmla="*/ 453 h 696"/>
                <a:gd name="connsiteX26-24859" fmla="*/ 95 w 384"/>
                <a:gd name="connsiteY26-24860" fmla="*/ 480 h 696"/>
                <a:gd name="connsiteX27-24861" fmla="*/ 111 w 384"/>
                <a:gd name="connsiteY27-24862" fmla="*/ 501 h 696"/>
                <a:gd name="connsiteX28-24863" fmla="*/ 126 w 384"/>
                <a:gd name="connsiteY28-24864" fmla="*/ 522 h 696"/>
                <a:gd name="connsiteX29-24865" fmla="*/ 137 w 384"/>
                <a:gd name="connsiteY29-24866" fmla="*/ 532 h 696"/>
                <a:gd name="connsiteX30-24867" fmla="*/ 147 w 384"/>
                <a:gd name="connsiteY30-24868" fmla="*/ 538 h 696"/>
                <a:gd name="connsiteX31-24869" fmla="*/ 169 w 384"/>
                <a:gd name="connsiteY31-24870" fmla="*/ 559 h 696"/>
                <a:gd name="connsiteX32-24871" fmla="*/ 190 w 384"/>
                <a:gd name="connsiteY32-24872" fmla="*/ 569 h 696"/>
                <a:gd name="connsiteX33-24873" fmla="*/ 211 w 384"/>
                <a:gd name="connsiteY33-24874" fmla="*/ 585 h 696"/>
                <a:gd name="connsiteX34-24875" fmla="*/ 237 w 384"/>
                <a:gd name="connsiteY34-24876" fmla="*/ 596 h 696"/>
                <a:gd name="connsiteX35-24877" fmla="*/ 248 w 384"/>
                <a:gd name="connsiteY35-24878" fmla="*/ 601 h 696"/>
                <a:gd name="connsiteX36-24879" fmla="*/ 258 w 384"/>
                <a:gd name="connsiteY36-24880" fmla="*/ 606 h 696"/>
                <a:gd name="connsiteX37-24881" fmla="*/ 269 w 384"/>
                <a:gd name="connsiteY37-24882" fmla="*/ 606 h 696"/>
                <a:gd name="connsiteX38-24883" fmla="*/ 279 w 384"/>
                <a:gd name="connsiteY38-24884" fmla="*/ 611 h 696"/>
                <a:gd name="connsiteX39-24885" fmla="*/ 284 w 384"/>
                <a:gd name="connsiteY39-24886" fmla="*/ 611 h 696"/>
                <a:gd name="connsiteX40-24887" fmla="*/ 290 w 384"/>
                <a:gd name="connsiteY40-24888" fmla="*/ 611 h 696"/>
                <a:gd name="connsiteX41-24889" fmla="*/ 300 w 384"/>
                <a:gd name="connsiteY41-24890" fmla="*/ 611 h 696"/>
                <a:gd name="connsiteX42-24891" fmla="*/ 305 w 384"/>
                <a:gd name="connsiteY42-24892" fmla="*/ 606 h 696"/>
                <a:gd name="connsiteX43-24893" fmla="*/ 305 w 384"/>
                <a:gd name="connsiteY43-24894" fmla="*/ 601 h 696"/>
                <a:gd name="connsiteX44-24895" fmla="*/ 311 w 384"/>
                <a:gd name="connsiteY44-24896" fmla="*/ 596 h 696"/>
                <a:gd name="connsiteX45-24897" fmla="*/ 316 w 384"/>
                <a:gd name="connsiteY45-24898" fmla="*/ 590 h 696"/>
                <a:gd name="connsiteX46-24899" fmla="*/ 316 w 384"/>
                <a:gd name="connsiteY46-24900" fmla="*/ 580 h 696"/>
                <a:gd name="connsiteX47-24901" fmla="*/ 321 w 384"/>
                <a:gd name="connsiteY47-24902" fmla="*/ 564 h 696"/>
                <a:gd name="connsiteX48-24903" fmla="*/ 327 w 384"/>
                <a:gd name="connsiteY48-24904" fmla="*/ 548 h 696"/>
                <a:gd name="connsiteX49-24905" fmla="*/ 332 w 384"/>
                <a:gd name="connsiteY49-24906" fmla="*/ 532 h 696"/>
                <a:gd name="connsiteX50-24907" fmla="*/ 332 w 384"/>
                <a:gd name="connsiteY50-24908" fmla="*/ 517 h 696"/>
                <a:gd name="connsiteX51-24909" fmla="*/ 337 w 384"/>
                <a:gd name="connsiteY51-24910" fmla="*/ 501 h 696"/>
                <a:gd name="connsiteX52-24911" fmla="*/ 342 w 384"/>
                <a:gd name="connsiteY52-24912" fmla="*/ 490 h 696"/>
                <a:gd name="connsiteX53-24913" fmla="*/ 348 w 384"/>
                <a:gd name="connsiteY53-24914" fmla="*/ 480 h 696"/>
                <a:gd name="connsiteX54-24915" fmla="*/ 348 w 384"/>
                <a:gd name="connsiteY54-24916" fmla="*/ 475 h 696"/>
                <a:gd name="connsiteX55-24917" fmla="*/ 353 w 384"/>
                <a:gd name="connsiteY55-24918" fmla="*/ 464 h 696"/>
                <a:gd name="connsiteX56-24919" fmla="*/ 353 w 384"/>
                <a:gd name="connsiteY56-24920" fmla="*/ 464 h 696"/>
                <a:gd name="connsiteX57-24921" fmla="*/ 358 w 384"/>
                <a:gd name="connsiteY57-24922" fmla="*/ 464 h 696"/>
                <a:gd name="connsiteX58-24923" fmla="*/ 358 w 384"/>
                <a:gd name="connsiteY58-24924" fmla="*/ 464 h 696"/>
                <a:gd name="connsiteX59-24925" fmla="*/ 358 w 384"/>
                <a:gd name="connsiteY59-24926" fmla="*/ 469 h 696"/>
                <a:gd name="connsiteX60-24927" fmla="*/ 358 w 384"/>
                <a:gd name="connsiteY60-24928" fmla="*/ 475 h 696"/>
                <a:gd name="connsiteX61-24929" fmla="*/ 363 w 384"/>
                <a:gd name="connsiteY61-24930" fmla="*/ 480 h 696"/>
                <a:gd name="connsiteX62-24931" fmla="*/ 363 w 384"/>
                <a:gd name="connsiteY62-24932" fmla="*/ 496 h 696"/>
                <a:gd name="connsiteX63-24933" fmla="*/ 363 w 384"/>
                <a:gd name="connsiteY63-24934" fmla="*/ 506 h 696"/>
                <a:gd name="connsiteX64-24935" fmla="*/ 363 w 384"/>
                <a:gd name="connsiteY64-24936" fmla="*/ 522 h 696"/>
                <a:gd name="connsiteX65-24937" fmla="*/ 363 w 384"/>
                <a:gd name="connsiteY65-24938" fmla="*/ 538 h 696"/>
                <a:gd name="connsiteX66-24939" fmla="*/ 363 w 384"/>
                <a:gd name="connsiteY66-24940" fmla="*/ 559 h 696"/>
                <a:gd name="connsiteX67-24941" fmla="*/ 363 w 384"/>
                <a:gd name="connsiteY67-24942" fmla="*/ 575 h 696"/>
                <a:gd name="connsiteX68-24943" fmla="*/ 363 w 384"/>
                <a:gd name="connsiteY68-24944" fmla="*/ 590 h 696"/>
                <a:gd name="connsiteX69-24945" fmla="*/ 369 w 384"/>
                <a:gd name="connsiteY69-24946" fmla="*/ 606 h 696"/>
                <a:gd name="connsiteX70-24947" fmla="*/ 369 w 384"/>
                <a:gd name="connsiteY70-24948" fmla="*/ 622 h 696"/>
                <a:gd name="connsiteX71-24949" fmla="*/ 374 w 384"/>
                <a:gd name="connsiteY71-24950" fmla="*/ 633 h 696"/>
                <a:gd name="connsiteX72-24951" fmla="*/ 374 w 384"/>
                <a:gd name="connsiteY72-24952" fmla="*/ 643 h 696"/>
                <a:gd name="connsiteX73-24953" fmla="*/ 379 w 384"/>
                <a:gd name="connsiteY73-24954" fmla="*/ 654 h 696"/>
                <a:gd name="connsiteX74-24955" fmla="*/ 379 w 384"/>
                <a:gd name="connsiteY74-24956" fmla="*/ 659 h 696"/>
                <a:gd name="connsiteX75-24957" fmla="*/ 384 w 384"/>
                <a:gd name="connsiteY75-24958" fmla="*/ 669 h 696"/>
                <a:gd name="connsiteX76-24959" fmla="*/ 384 w 384"/>
                <a:gd name="connsiteY76-24960" fmla="*/ 675 h 696"/>
                <a:gd name="connsiteX77-24961" fmla="*/ 384 w 384"/>
                <a:gd name="connsiteY77-24962" fmla="*/ 680 h 696"/>
                <a:gd name="connsiteX78-24963" fmla="*/ 384 w 384"/>
                <a:gd name="connsiteY78-24964" fmla="*/ 685 h 696"/>
                <a:gd name="connsiteX79-24965" fmla="*/ 379 w 384"/>
                <a:gd name="connsiteY79-24966" fmla="*/ 690 h 696"/>
                <a:gd name="connsiteX80-24967" fmla="*/ 374 w 384"/>
                <a:gd name="connsiteY80-24968" fmla="*/ 696 h 696"/>
                <a:gd name="connsiteX81-24969" fmla="*/ 363 w 384"/>
                <a:gd name="connsiteY81-24970" fmla="*/ 696 h 696"/>
                <a:gd name="connsiteX82-24971" fmla="*/ 353 w 384"/>
                <a:gd name="connsiteY82-24972" fmla="*/ 696 h 696"/>
                <a:gd name="connsiteX83-24973" fmla="*/ 337 w 384"/>
                <a:gd name="connsiteY83-24974" fmla="*/ 696 h 696"/>
                <a:gd name="connsiteX84-24975" fmla="*/ 321 w 384"/>
                <a:gd name="connsiteY84-24976" fmla="*/ 690 h 696"/>
                <a:gd name="connsiteX85-24977" fmla="*/ 300 w 384"/>
                <a:gd name="connsiteY85-24978" fmla="*/ 690 h 696"/>
                <a:gd name="connsiteX86-24979" fmla="*/ 279 w 384"/>
                <a:gd name="connsiteY86-24980" fmla="*/ 685 h 696"/>
                <a:gd name="connsiteX87-24981" fmla="*/ 258 w 384"/>
                <a:gd name="connsiteY87-24982" fmla="*/ 680 h 696"/>
                <a:gd name="connsiteX88-24983" fmla="*/ 248 w 384"/>
                <a:gd name="connsiteY88-24984" fmla="*/ 675 h 696"/>
                <a:gd name="connsiteX89-24985" fmla="*/ 237 w 384"/>
                <a:gd name="connsiteY89-24986" fmla="*/ 669 h 696"/>
                <a:gd name="connsiteX90-24987" fmla="*/ 221 w 384"/>
                <a:gd name="connsiteY90-24988" fmla="*/ 664 h 696"/>
                <a:gd name="connsiteX91-24989" fmla="*/ 211 w 384"/>
                <a:gd name="connsiteY91-24990" fmla="*/ 659 h 696"/>
                <a:gd name="connsiteX92-24991" fmla="*/ 195 w 384"/>
                <a:gd name="connsiteY92-24992" fmla="*/ 654 h 696"/>
                <a:gd name="connsiteX93-24993" fmla="*/ 179 w 384"/>
                <a:gd name="connsiteY93-24994" fmla="*/ 643 h 696"/>
                <a:gd name="connsiteX94-24995" fmla="*/ 169 w 384"/>
                <a:gd name="connsiteY94-24996" fmla="*/ 633 h 696"/>
                <a:gd name="connsiteX95-24997" fmla="*/ 153 w 384"/>
                <a:gd name="connsiteY95-24998" fmla="*/ 622 h 696"/>
                <a:gd name="connsiteX96-24999" fmla="*/ 121 w 384"/>
                <a:gd name="connsiteY96-25000" fmla="*/ 596 h 696"/>
                <a:gd name="connsiteX97-25001" fmla="*/ 95 w 384"/>
                <a:gd name="connsiteY97-25002" fmla="*/ 569 h 696"/>
                <a:gd name="connsiteX98-25003" fmla="*/ 84 w 384"/>
                <a:gd name="connsiteY98-25004" fmla="*/ 559 h 696"/>
                <a:gd name="connsiteX99-25005" fmla="*/ 74 w 384"/>
                <a:gd name="connsiteY99-25006" fmla="*/ 543 h 696"/>
                <a:gd name="connsiteX100-25007" fmla="*/ 63 w 384"/>
                <a:gd name="connsiteY100-25008" fmla="*/ 527 h 696"/>
                <a:gd name="connsiteX101-25009" fmla="*/ 53 w 384"/>
                <a:gd name="connsiteY101-25010" fmla="*/ 511 h 696"/>
                <a:gd name="connsiteX102-25011" fmla="*/ 47 w 384"/>
                <a:gd name="connsiteY102-25012" fmla="*/ 496 h 696"/>
                <a:gd name="connsiteX103-25013" fmla="*/ 37 w 384"/>
                <a:gd name="connsiteY103-25014" fmla="*/ 480 h 696"/>
                <a:gd name="connsiteX104-25015" fmla="*/ 32 w 384"/>
                <a:gd name="connsiteY104-25016" fmla="*/ 464 h 696"/>
                <a:gd name="connsiteX105-25017" fmla="*/ 21 w 384"/>
                <a:gd name="connsiteY105-25018" fmla="*/ 448 h 696"/>
                <a:gd name="connsiteX106-25019" fmla="*/ 16 w 384"/>
                <a:gd name="connsiteY106-25020" fmla="*/ 438 h 696"/>
                <a:gd name="connsiteX107-25021" fmla="*/ 16 w 384"/>
                <a:gd name="connsiteY107-25022" fmla="*/ 422 h 696"/>
                <a:gd name="connsiteX108-25023" fmla="*/ 11 w 384"/>
                <a:gd name="connsiteY108-25024" fmla="*/ 406 h 696"/>
                <a:gd name="connsiteX109-25025" fmla="*/ 11 w 384"/>
                <a:gd name="connsiteY109-25026" fmla="*/ 390 h 696"/>
                <a:gd name="connsiteX110-25027" fmla="*/ 5 w 384"/>
                <a:gd name="connsiteY110-25028" fmla="*/ 359 h 696"/>
                <a:gd name="connsiteX111-25029" fmla="*/ 0 w 384"/>
                <a:gd name="connsiteY111-25030" fmla="*/ 322 h 696"/>
                <a:gd name="connsiteX112-25031" fmla="*/ 0 w 384"/>
                <a:gd name="connsiteY112-25032" fmla="*/ 290 h 696"/>
                <a:gd name="connsiteX113-25033" fmla="*/ 0 w 384"/>
                <a:gd name="connsiteY113-25034" fmla="*/ 253 h 696"/>
                <a:gd name="connsiteX114-25035" fmla="*/ 0 w 384"/>
                <a:gd name="connsiteY114-25036" fmla="*/ 216 h 696"/>
                <a:gd name="connsiteX115-25037" fmla="*/ 0 w 384"/>
                <a:gd name="connsiteY115-25038" fmla="*/ 180 h 696"/>
                <a:gd name="connsiteX116-25039" fmla="*/ 5 w 384"/>
                <a:gd name="connsiteY116-25040" fmla="*/ 137 h 696"/>
                <a:gd name="connsiteX0-25041" fmla="*/ 105 w 384"/>
                <a:gd name="connsiteY0-25042" fmla="*/ 0 h 696"/>
                <a:gd name="connsiteX1-25043" fmla="*/ 95 w 384"/>
                <a:gd name="connsiteY1-25044" fmla="*/ 6 h 696"/>
                <a:gd name="connsiteX2-25045" fmla="*/ 90 w 384"/>
                <a:gd name="connsiteY2-25046" fmla="*/ 11 h 696"/>
                <a:gd name="connsiteX3-25047" fmla="*/ 84 w 384"/>
                <a:gd name="connsiteY3-25048" fmla="*/ 16 h 696"/>
                <a:gd name="connsiteX4-25049" fmla="*/ 84 w 384"/>
                <a:gd name="connsiteY4-25050" fmla="*/ 27 h 696"/>
                <a:gd name="connsiteX5-25051" fmla="*/ 74 w 384"/>
                <a:gd name="connsiteY5-25052" fmla="*/ 53 h 696"/>
                <a:gd name="connsiteX6-25053" fmla="*/ 68 w 384"/>
                <a:gd name="connsiteY6-25054" fmla="*/ 74 h 696"/>
                <a:gd name="connsiteX7-25055" fmla="*/ 63 w 384"/>
                <a:gd name="connsiteY7-25056" fmla="*/ 95 h 696"/>
                <a:gd name="connsiteX8-25057" fmla="*/ 63 w 384"/>
                <a:gd name="connsiteY8-25058" fmla="*/ 116 h 696"/>
                <a:gd name="connsiteX9-25059" fmla="*/ 58 w 384"/>
                <a:gd name="connsiteY9-25060" fmla="*/ 143 h 696"/>
                <a:gd name="connsiteX10-25061" fmla="*/ 53 w 384"/>
                <a:gd name="connsiteY10-25062" fmla="*/ 164 h 696"/>
                <a:gd name="connsiteX11-25063" fmla="*/ 53 w 384"/>
                <a:gd name="connsiteY11-25064" fmla="*/ 185 h 696"/>
                <a:gd name="connsiteX12-25065" fmla="*/ 47 w 384"/>
                <a:gd name="connsiteY12-25066" fmla="*/ 201 h 696"/>
                <a:gd name="connsiteX13-25067" fmla="*/ 47 w 384"/>
                <a:gd name="connsiteY13-25068" fmla="*/ 222 h 696"/>
                <a:gd name="connsiteX14-25069" fmla="*/ 42 w 384"/>
                <a:gd name="connsiteY14-25070" fmla="*/ 237 h 696"/>
                <a:gd name="connsiteX15-25071" fmla="*/ 42 w 384"/>
                <a:gd name="connsiteY15-25072" fmla="*/ 248 h 696"/>
                <a:gd name="connsiteX16-25073" fmla="*/ 42 w 384"/>
                <a:gd name="connsiteY16-25074" fmla="*/ 259 h 696"/>
                <a:gd name="connsiteX17-25075" fmla="*/ 42 w 384"/>
                <a:gd name="connsiteY17-25076" fmla="*/ 280 h 696"/>
                <a:gd name="connsiteX18-25077" fmla="*/ 47 w 384"/>
                <a:gd name="connsiteY18-25078" fmla="*/ 306 h 696"/>
                <a:gd name="connsiteX19-25079" fmla="*/ 53 w 384"/>
                <a:gd name="connsiteY19-25080" fmla="*/ 348 h 696"/>
                <a:gd name="connsiteX20-25081" fmla="*/ 53 w 384"/>
                <a:gd name="connsiteY20-25082" fmla="*/ 374 h 696"/>
                <a:gd name="connsiteX21-25083" fmla="*/ 58 w 384"/>
                <a:gd name="connsiteY21-25084" fmla="*/ 401 h 696"/>
                <a:gd name="connsiteX22-25085" fmla="*/ 68 w 384"/>
                <a:gd name="connsiteY22-25086" fmla="*/ 427 h 696"/>
                <a:gd name="connsiteX23-25087" fmla="*/ 74 w 384"/>
                <a:gd name="connsiteY23-25088" fmla="*/ 443 h 696"/>
                <a:gd name="connsiteX24-25089" fmla="*/ 79 w 384"/>
                <a:gd name="connsiteY24-25090" fmla="*/ 453 h 696"/>
                <a:gd name="connsiteX25-25091" fmla="*/ 95 w 384"/>
                <a:gd name="connsiteY25-25092" fmla="*/ 480 h 696"/>
                <a:gd name="connsiteX26-25093" fmla="*/ 111 w 384"/>
                <a:gd name="connsiteY26-25094" fmla="*/ 501 h 696"/>
                <a:gd name="connsiteX27-25095" fmla="*/ 126 w 384"/>
                <a:gd name="connsiteY27-25096" fmla="*/ 522 h 696"/>
                <a:gd name="connsiteX28-25097" fmla="*/ 137 w 384"/>
                <a:gd name="connsiteY28-25098" fmla="*/ 532 h 696"/>
                <a:gd name="connsiteX29-25099" fmla="*/ 147 w 384"/>
                <a:gd name="connsiteY29-25100" fmla="*/ 538 h 696"/>
                <a:gd name="connsiteX30-25101" fmla="*/ 169 w 384"/>
                <a:gd name="connsiteY30-25102" fmla="*/ 559 h 696"/>
                <a:gd name="connsiteX31-25103" fmla="*/ 190 w 384"/>
                <a:gd name="connsiteY31-25104" fmla="*/ 569 h 696"/>
                <a:gd name="connsiteX32-25105" fmla="*/ 211 w 384"/>
                <a:gd name="connsiteY32-25106" fmla="*/ 585 h 696"/>
                <a:gd name="connsiteX33-25107" fmla="*/ 237 w 384"/>
                <a:gd name="connsiteY33-25108" fmla="*/ 596 h 696"/>
                <a:gd name="connsiteX34-25109" fmla="*/ 248 w 384"/>
                <a:gd name="connsiteY34-25110" fmla="*/ 601 h 696"/>
                <a:gd name="connsiteX35-25111" fmla="*/ 258 w 384"/>
                <a:gd name="connsiteY35-25112" fmla="*/ 606 h 696"/>
                <a:gd name="connsiteX36-25113" fmla="*/ 269 w 384"/>
                <a:gd name="connsiteY36-25114" fmla="*/ 606 h 696"/>
                <a:gd name="connsiteX37-25115" fmla="*/ 279 w 384"/>
                <a:gd name="connsiteY37-25116" fmla="*/ 611 h 696"/>
                <a:gd name="connsiteX38-25117" fmla="*/ 284 w 384"/>
                <a:gd name="connsiteY38-25118" fmla="*/ 611 h 696"/>
                <a:gd name="connsiteX39-25119" fmla="*/ 290 w 384"/>
                <a:gd name="connsiteY39-25120" fmla="*/ 611 h 696"/>
                <a:gd name="connsiteX40-25121" fmla="*/ 300 w 384"/>
                <a:gd name="connsiteY40-25122" fmla="*/ 611 h 696"/>
                <a:gd name="connsiteX41-25123" fmla="*/ 305 w 384"/>
                <a:gd name="connsiteY41-25124" fmla="*/ 606 h 696"/>
                <a:gd name="connsiteX42-25125" fmla="*/ 305 w 384"/>
                <a:gd name="connsiteY42-25126" fmla="*/ 601 h 696"/>
                <a:gd name="connsiteX43-25127" fmla="*/ 311 w 384"/>
                <a:gd name="connsiteY43-25128" fmla="*/ 596 h 696"/>
                <a:gd name="connsiteX44-25129" fmla="*/ 316 w 384"/>
                <a:gd name="connsiteY44-25130" fmla="*/ 590 h 696"/>
                <a:gd name="connsiteX45-25131" fmla="*/ 316 w 384"/>
                <a:gd name="connsiteY45-25132" fmla="*/ 580 h 696"/>
                <a:gd name="connsiteX46-25133" fmla="*/ 321 w 384"/>
                <a:gd name="connsiteY46-25134" fmla="*/ 564 h 696"/>
                <a:gd name="connsiteX47-25135" fmla="*/ 327 w 384"/>
                <a:gd name="connsiteY47-25136" fmla="*/ 548 h 696"/>
                <a:gd name="connsiteX48-25137" fmla="*/ 332 w 384"/>
                <a:gd name="connsiteY48-25138" fmla="*/ 532 h 696"/>
                <a:gd name="connsiteX49-25139" fmla="*/ 332 w 384"/>
                <a:gd name="connsiteY49-25140" fmla="*/ 517 h 696"/>
                <a:gd name="connsiteX50-25141" fmla="*/ 337 w 384"/>
                <a:gd name="connsiteY50-25142" fmla="*/ 501 h 696"/>
                <a:gd name="connsiteX51-25143" fmla="*/ 342 w 384"/>
                <a:gd name="connsiteY51-25144" fmla="*/ 490 h 696"/>
                <a:gd name="connsiteX52-25145" fmla="*/ 348 w 384"/>
                <a:gd name="connsiteY52-25146" fmla="*/ 480 h 696"/>
                <a:gd name="connsiteX53-25147" fmla="*/ 348 w 384"/>
                <a:gd name="connsiteY53-25148" fmla="*/ 475 h 696"/>
                <a:gd name="connsiteX54-25149" fmla="*/ 353 w 384"/>
                <a:gd name="connsiteY54-25150" fmla="*/ 464 h 696"/>
                <a:gd name="connsiteX55-25151" fmla="*/ 353 w 384"/>
                <a:gd name="connsiteY55-25152" fmla="*/ 464 h 696"/>
                <a:gd name="connsiteX56-25153" fmla="*/ 358 w 384"/>
                <a:gd name="connsiteY56-25154" fmla="*/ 464 h 696"/>
                <a:gd name="connsiteX57-25155" fmla="*/ 358 w 384"/>
                <a:gd name="connsiteY57-25156" fmla="*/ 464 h 696"/>
                <a:gd name="connsiteX58-25157" fmla="*/ 358 w 384"/>
                <a:gd name="connsiteY58-25158" fmla="*/ 469 h 696"/>
                <a:gd name="connsiteX59-25159" fmla="*/ 358 w 384"/>
                <a:gd name="connsiteY59-25160" fmla="*/ 475 h 696"/>
                <a:gd name="connsiteX60-25161" fmla="*/ 363 w 384"/>
                <a:gd name="connsiteY60-25162" fmla="*/ 480 h 696"/>
                <a:gd name="connsiteX61-25163" fmla="*/ 363 w 384"/>
                <a:gd name="connsiteY61-25164" fmla="*/ 496 h 696"/>
                <a:gd name="connsiteX62-25165" fmla="*/ 363 w 384"/>
                <a:gd name="connsiteY62-25166" fmla="*/ 506 h 696"/>
                <a:gd name="connsiteX63-25167" fmla="*/ 363 w 384"/>
                <a:gd name="connsiteY63-25168" fmla="*/ 522 h 696"/>
                <a:gd name="connsiteX64-25169" fmla="*/ 363 w 384"/>
                <a:gd name="connsiteY64-25170" fmla="*/ 538 h 696"/>
                <a:gd name="connsiteX65-25171" fmla="*/ 363 w 384"/>
                <a:gd name="connsiteY65-25172" fmla="*/ 559 h 696"/>
                <a:gd name="connsiteX66-25173" fmla="*/ 363 w 384"/>
                <a:gd name="connsiteY66-25174" fmla="*/ 575 h 696"/>
                <a:gd name="connsiteX67-25175" fmla="*/ 363 w 384"/>
                <a:gd name="connsiteY67-25176" fmla="*/ 590 h 696"/>
                <a:gd name="connsiteX68-25177" fmla="*/ 369 w 384"/>
                <a:gd name="connsiteY68-25178" fmla="*/ 606 h 696"/>
                <a:gd name="connsiteX69-25179" fmla="*/ 369 w 384"/>
                <a:gd name="connsiteY69-25180" fmla="*/ 622 h 696"/>
                <a:gd name="connsiteX70-25181" fmla="*/ 374 w 384"/>
                <a:gd name="connsiteY70-25182" fmla="*/ 633 h 696"/>
                <a:gd name="connsiteX71-25183" fmla="*/ 374 w 384"/>
                <a:gd name="connsiteY71-25184" fmla="*/ 643 h 696"/>
                <a:gd name="connsiteX72-25185" fmla="*/ 379 w 384"/>
                <a:gd name="connsiteY72-25186" fmla="*/ 654 h 696"/>
                <a:gd name="connsiteX73-25187" fmla="*/ 379 w 384"/>
                <a:gd name="connsiteY73-25188" fmla="*/ 659 h 696"/>
                <a:gd name="connsiteX74-25189" fmla="*/ 384 w 384"/>
                <a:gd name="connsiteY74-25190" fmla="*/ 669 h 696"/>
                <a:gd name="connsiteX75-25191" fmla="*/ 384 w 384"/>
                <a:gd name="connsiteY75-25192" fmla="*/ 675 h 696"/>
                <a:gd name="connsiteX76-25193" fmla="*/ 384 w 384"/>
                <a:gd name="connsiteY76-25194" fmla="*/ 680 h 696"/>
                <a:gd name="connsiteX77-25195" fmla="*/ 384 w 384"/>
                <a:gd name="connsiteY77-25196" fmla="*/ 685 h 696"/>
                <a:gd name="connsiteX78-25197" fmla="*/ 379 w 384"/>
                <a:gd name="connsiteY78-25198" fmla="*/ 690 h 696"/>
                <a:gd name="connsiteX79-25199" fmla="*/ 374 w 384"/>
                <a:gd name="connsiteY79-25200" fmla="*/ 696 h 696"/>
                <a:gd name="connsiteX80-25201" fmla="*/ 363 w 384"/>
                <a:gd name="connsiteY80-25202" fmla="*/ 696 h 696"/>
                <a:gd name="connsiteX81-25203" fmla="*/ 353 w 384"/>
                <a:gd name="connsiteY81-25204" fmla="*/ 696 h 696"/>
                <a:gd name="connsiteX82-25205" fmla="*/ 337 w 384"/>
                <a:gd name="connsiteY82-25206" fmla="*/ 696 h 696"/>
                <a:gd name="connsiteX83-25207" fmla="*/ 321 w 384"/>
                <a:gd name="connsiteY83-25208" fmla="*/ 690 h 696"/>
                <a:gd name="connsiteX84-25209" fmla="*/ 300 w 384"/>
                <a:gd name="connsiteY84-25210" fmla="*/ 690 h 696"/>
                <a:gd name="connsiteX85-25211" fmla="*/ 279 w 384"/>
                <a:gd name="connsiteY85-25212" fmla="*/ 685 h 696"/>
                <a:gd name="connsiteX86-25213" fmla="*/ 258 w 384"/>
                <a:gd name="connsiteY86-25214" fmla="*/ 680 h 696"/>
                <a:gd name="connsiteX87-25215" fmla="*/ 248 w 384"/>
                <a:gd name="connsiteY87-25216" fmla="*/ 675 h 696"/>
                <a:gd name="connsiteX88-25217" fmla="*/ 237 w 384"/>
                <a:gd name="connsiteY88-25218" fmla="*/ 669 h 696"/>
                <a:gd name="connsiteX89-25219" fmla="*/ 221 w 384"/>
                <a:gd name="connsiteY89-25220" fmla="*/ 664 h 696"/>
                <a:gd name="connsiteX90-25221" fmla="*/ 211 w 384"/>
                <a:gd name="connsiteY90-25222" fmla="*/ 659 h 696"/>
                <a:gd name="connsiteX91-25223" fmla="*/ 195 w 384"/>
                <a:gd name="connsiteY91-25224" fmla="*/ 654 h 696"/>
                <a:gd name="connsiteX92-25225" fmla="*/ 179 w 384"/>
                <a:gd name="connsiteY92-25226" fmla="*/ 643 h 696"/>
                <a:gd name="connsiteX93-25227" fmla="*/ 169 w 384"/>
                <a:gd name="connsiteY93-25228" fmla="*/ 633 h 696"/>
                <a:gd name="connsiteX94-25229" fmla="*/ 153 w 384"/>
                <a:gd name="connsiteY94-25230" fmla="*/ 622 h 696"/>
                <a:gd name="connsiteX95-25231" fmla="*/ 121 w 384"/>
                <a:gd name="connsiteY95-25232" fmla="*/ 596 h 696"/>
                <a:gd name="connsiteX96-25233" fmla="*/ 95 w 384"/>
                <a:gd name="connsiteY96-25234" fmla="*/ 569 h 696"/>
                <a:gd name="connsiteX97-25235" fmla="*/ 84 w 384"/>
                <a:gd name="connsiteY97-25236" fmla="*/ 559 h 696"/>
                <a:gd name="connsiteX98-25237" fmla="*/ 74 w 384"/>
                <a:gd name="connsiteY98-25238" fmla="*/ 543 h 696"/>
                <a:gd name="connsiteX99-25239" fmla="*/ 63 w 384"/>
                <a:gd name="connsiteY99-25240" fmla="*/ 527 h 696"/>
                <a:gd name="connsiteX100-25241" fmla="*/ 53 w 384"/>
                <a:gd name="connsiteY100-25242" fmla="*/ 511 h 696"/>
                <a:gd name="connsiteX101-25243" fmla="*/ 47 w 384"/>
                <a:gd name="connsiteY101-25244" fmla="*/ 496 h 696"/>
                <a:gd name="connsiteX102-25245" fmla="*/ 37 w 384"/>
                <a:gd name="connsiteY102-25246" fmla="*/ 480 h 696"/>
                <a:gd name="connsiteX103-25247" fmla="*/ 32 w 384"/>
                <a:gd name="connsiteY103-25248" fmla="*/ 464 h 696"/>
                <a:gd name="connsiteX104-25249" fmla="*/ 21 w 384"/>
                <a:gd name="connsiteY104-25250" fmla="*/ 448 h 696"/>
                <a:gd name="connsiteX105-25251" fmla="*/ 16 w 384"/>
                <a:gd name="connsiteY105-25252" fmla="*/ 438 h 696"/>
                <a:gd name="connsiteX106-25253" fmla="*/ 16 w 384"/>
                <a:gd name="connsiteY106-25254" fmla="*/ 422 h 696"/>
                <a:gd name="connsiteX107-25255" fmla="*/ 11 w 384"/>
                <a:gd name="connsiteY107-25256" fmla="*/ 406 h 696"/>
                <a:gd name="connsiteX108-25257" fmla="*/ 11 w 384"/>
                <a:gd name="connsiteY108-25258" fmla="*/ 390 h 696"/>
                <a:gd name="connsiteX109-25259" fmla="*/ 5 w 384"/>
                <a:gd name="connsiteY109-25260" fmla="*/ 359 h 696"/>
                <a:gd name="connsiteX110-25261" fmla="*/ 0 w 384"/>
                <a:gd name="connsiteY110-25262" fmla="*/ 322 h 696"/>
                <a:gd name="connsiteX111-25263" fmla="*/ 0 w 384"/>
                <a:gd name="connsiteY111-25264" fmla="*/ 290 h 696"/>
                <a:gd name="connsiteX112-25265" fmla="*/ 0 w 384"/>
                <a:gd name="connsiteY112-25266" fmla="*/ 253 h 696"/>
                <a:gd name="connsiteX113-25267" fmla="*/ 0 w 384"/>
                <a:gd name="connsiteY113-25268" fmla="*/ 216 h 696"/>
                <a:gd name="connsiteX114-25269" fmla="*/ 0 w 384"/>
                <a:gd name="connsiteY114-25270" fmla="*/ 180 h 696"/>
                <a:gd name="connsiteX115-25271" fmla="*/ 5 w 384"/>
                <a:gd name="connsiteY115-25272" fmla="*/ 137 h 696"/>
                <a:gd name="connsiteX0-25273" fmla="*/ 105 w 384"/>
                <a:gd name="connsiteY0-25274" fmla="*/ 0 h 696"/>
                <a:gd name="connsiteX1-25275" fmla="*/ 95 w 384"/>
                <a:gd name="connsiteY1-25276" fmla="*/ 6 h 696"/>
                <a:gd name="connsiteX2-25277" fmla="*/ 90 w 384"/>
                <a:gd name="connsiteY2-25278" fmla="*/ 11 h 696"/>
                <a:gd name="connsiteX3-25279" fmla="*/ 84 w 384"/>
                <a:gd name="connsiteY3-25280" fmla="*/ 16 h 696"/>
                <a:gd name="connsiteX4-25281" fmla="*/ 74 w 384"/>
                <a:gd name="connsiteY4-25282" fmla="*/ 53 h 696"/>
                <a:gd name="connsiteX5-25283" fmla="*/ 68 w 384"/>
                <a:gd name="connsiteY5-25284" fmla="*/ 74 h 696"/>
                <a:gd name="connsiteX6-25285" fmla="*/ 63 w 384"/>
                <a:gd name="connsiteY6-25286" fmla="*/ 95 h 696"/>
                <a:gd name="connsiteX7-25287" fmla="*/ 63 w 384"/>
                <a:gd name="connsiteY7-25288" fmla="*/ 116 h 696"/>
                <a:gd name="connsiteX8-25289" fmla="*/ 58 w 384"/>
                <a:gd name="connsiteY8-25290" fmla="*/ 143 h 696"/>
                <a:gd name="connsiteX9-25291" fmla="*/ 53 w 384"/>
                <a:gd name="connsiteY9-25292" fmla="*/ 164 h 696"/>
                <a:gd name="connsiteX10-25293" fmla="*/ 53 w 384"/>
                <a:gd name="connsiteY10-25294" fmla="*/ 185 h 696"/>
                <a:gd name="connsiteX11-25295" fmla="*/ 47 w 384"/>
                <a:gd name="connsiteY11-25296" fmla="*/ 201 h 696"/>
                <a:gd name="connsiteX12-25297" fmla="*/ 47 w 384"/>
                <a:gd name="connsiteY12-25298" fmla="*/ 222 h 696"/>
                <a:gd name="connsiteX13-25299" fmla="*/ 42 w 384"/>
                <a:gd name="connsiteY13-25300" fmla="*/ 237 h 696"/>
                <a:gd name="connsiteX14-25301" fmla="*/ 42 w 384"/>
                <a:gd name="connsiteY14-25302" fmla="*/ 248 h 696"/>
                <a:gd name="connsiteX15-25303" fmla="*/ 42 w 384"/>
                <a:gd name="connsiteY15-25304" fmla="*/ 259 h 696"/>
                <a:gd name="connsiteX16-25305" fmla="*/ 42 w 384"/>
                <a:gd name="connsiteY16-25306" fmla="*/ 280 h 696"/>
                <a:gd name="connsiteX17-25307" fmla="*/ 47 w 384"/>
                <a:gd name="connsiteY17-25308" fmla="*/ 306 h 696"/>
                <a:gd name="connsiteX18-25309" fmla="*/ 53 w 384"/>
                <a:gd name="connsiteY18-25310" fmla="*/ 348 h 696"/>
                <a:gd name="connsiteX19-25311" fmla="*/ 53 w 384"/>
                <a:gd name="connsiteY19-25312" fmla="*/ 374 h 696"/>
                <a:gd name="connsiteX20-25313" fmla="*/ 58 w 384"/>
                <a:gd name="connsiteY20-25314" fmla="*/ 401 h 696"/>
                <a:gd name="connsiteX21-25315" fmla="*/ 68 w 384"/>
                <a:gd name="connsiteY21-25316" fmla="*/ 427 h 696"/>
                <a:gd name="connsiteX22-25317" fmla="*/ 74 w 384"/>
                <a:gd name="connsiteY22-25318" fmla="*/ 443 h 696"/>
                <a:gd name="connsiteX23-25319" fmla="*/ 79 w 384"/>
                <a:gd name="connsiteY23-25320" fmla="*/ 453 h 696"/>
                <a:gd name="connsiteX24-25321" fmla="*/ 95 w 384"/>
                <a:gd name="connsiteY24-25322" fmla="*/ 480 h 696"/>
                <a:gd name="connsiteX25-25323" fmla="*/ 111 w 384"/>
                <a:gd name="connsiteY25-25324" fmla="*/ 501 h 696"/>
                <a:gd name="connsiteX26-25325" fmla="*/ 126 w 384"/>
                <a:gd name="connsiteY26-25326" fmla="*/ 522 h 696"/>
                <a:gd name="connsiteX27-25327" fmla="*/ 137 w 384"/>
                <a:gd name="connsiteY27-25328" fmla="*/ 532 h 696"/>
                <a:gd name="connsiteX28-25329" fmla="*/ 147 w 384"/>
                <a:gd name="connsiteY28-25330" fmla="*/ 538 h 696"/>
                <a:gd name="connsiteX29-25331" fmla="*/ 169 w 384"/>
                <a:gd name="connsiteY29-25332" fmla="*/ 559 h 696"/>
                <a:gd name="connsiteX30-25333" fmla="*/ 190 w 384"/>
                <a:gd name="connsiteY30-25334" fmla="*/ 569 h 696"/>
                <a:gd name="connsiteX31-25335" fmla="*/ 211 w 384"/>
                <a:gd name="connsiteY31-25336" fmla="*/ 585 h 696"/>
                <a:gd name="connsiteX32-25337" fmla="*/ 237 w 384"/>
                <a:gd name="connsiteY32-25338" fmla="*/ 596 h 696"/>
                <a:gd name="connsiteX33-25339" fmla="*/ 248 w 384"/>
                <a:gd name="connsiteY33-25340" fmla="*/ 601 h 696"/>
                <a:gd name="connsiteX34-25341" fmla="*/ 258 w 384"/>
                <a:gd name="connsiteY34-25342" fmla="*/ 606 h 696"/>
                <a:gd name="connsiteX35-25343" fmla="*/ 269 w 384"/>
                <a:gd name="connsiteY35-25344" fmla="*/ 606 h 696"/>
                <a:gd name="connsiteX36-25345" fmla="*/ 279 w 384"/>
                <a:gd name="connsiteY36-25346" fmla="*/ 611 h 696"/>
                <a:gd name="connsiteX37-25347" fmla="*/ 284 w 384"/>
                <a:gd name="connsiteY37-25348" fmla="*/ 611 h 696"/>
                <a:gd name="connsiteX38-25349" fmla="*/ 290 w 384"/>
                <a:gd name="connsiteY38-25350" fmla="*/ 611 h 696"/>
                <a:gd name="connsiteX39-25351" fmla="*/ 300 w 384"/>
                <a:gd name="connsiteY39-25352" fmla="*/ 611 h 696"/>
                <a:gd name="connsiteX40-25353" fmla="*/ 305 w 384"/>
                <a:gd name="connsiteY40-25354" fmla="*/ 606 h 696"/>
                <a:gd name="connsiteX41-25355" fmla="*/ 305 w 384"/>
                <a:gd name="connsiteY41-25356" fmla="*/ 601 h 696"/>
                <a:gd name="connsiteX42-25357" fmla="*/ 311 w 384"/>
                <a:gd name="connsiteY42-25358" fmla="*/ 596 h 696"/>
                <a:gd name="connsiteX43-25359" fmla="*/ 316 w 384"/>
                <a:gd name="connsiteY43-25360" fmla="*/ 590 h 696"/>
                <a:gd name="connsiteX44-25361" fmla="*/ 316 w 384"/>
                <a:gd name="connsiteY44-25362" fmla="*/ 580 h 696"/>
                <a:gd name="connsiteX45-25363" fmla="*/ 321 w 384"/>
                <a:gd name="connsiteY45-25364" fmla="*/ 564 h 696"/>
                <a:gd name="connsiteX46-25365" fmla="*/ 327 w 384"/>
                <a:gd name="connsiteY46-25366" fmla="*/ 548 h 696"/>
                <a:gd name="connsiteX47-25367" fmla="*/ 332 w 384"/>
                <a:gd name="connsiteY47-25368" fmla="*/ 532 h 696"/>
                <a:gd name="connsiteX48-25369" fmla="*/ 332 w 384"/>
                <a:gd name="connsiteY48-25370" fmla="*/ 517 h 696"/>
                <a:gd name="connsiteX49-25371" fmla="*/ 337 w 384"/>
                <a:gd name="connsiteY49-25372" fmla="*/ 501 h 696"/>
                <a:gd name="connsiteX50-25373" fmla="*/ 342 w 384"/>
                <a:gd name="connsiteY50-25374" fmla="*/ 490 h 696"/>
                <a:gd name="connsiteX51-25375" fmla="*/ 348 w 384"/>
                <a:gd name="connsiteY51-25376" fmla="*/ 480 h 696"/>
                <a:gd name="connsiteX52-25377" fmla="*/ 348 w 384"/>
                <a:gd name="connsiteY52-25378" fmla="*/ 475 h 696"/>
                <a:gd name="connsiteX53-25379" fmla="*/ 353 w 384"/>
                <a:gd name="connsiteY53-25380" fmla="*/ 464 h 696"/>
                <a:gd name="connsiteX54-25381" fmla="*/ 353 w 384"/>
                <a:gd name="connsiteY54-25382" fmla="*/ 464 h 696"/>
                <a:gd name="connsiteX55-25383" fmla="*/ 358 w 384"/>
                <a:gd name="connsiteY55-25384" fmla="*/ 464 h 696"/>
                <a:gd name="connsiteX56-25385" fmla="*/ 358 w 384"/>
                <a:gd name="connsiteY56-25386" fmla="*/ 464 h 696"/>
                <a:gd name="connsiteX57-25387" fmla="*/ 358 w 384"/>
                <a:gd name="connsiteY57-25388" fmla="*/ 469 h 696"/>
                <a:gd name="connsiteX58-25389" fmla="*/ 358 w 384"/>
                <a:gd name="connsiteY58-25390" fmla="*/ 475 h 696"/>
                <a:gd name="connsiteX59-25391" fmla="*/ 363 w 384"/>
                <a:gd name="connsiteY59-25392" fmla="*/ 480 h 696"/>
                <a:gd name="connsiteX60-25393" fmla="*/ 363 w 384"/>
                <a:gd name="connsiteY60-25394" fmla="*/ 496 h 696"/>
                <a:gd name="connsiteX61-25395" fmla="*/ 363 w 384"/>
                <a:gd name="connsiteY61-25396" fmla="*/ 506 h 696"/>
                <a:gd name="connsiteX62-25397" fmla="*/ 363 w 384"/>
                <a:gd name="connsiteY62-25398" fmla="*/ 522 h 696"/>
                <a:gd name="connsiteX63-25399" fmla="*/ 363 w 384"/>
                <a:gd name="connsiteY63-25400" fmla="*/ 538 h 696"/>
                <a:gd name="connsiteX64-25401" fmla="*/ 363 w 384"/>
                <a:gd name="connsiteY64-25402" fmla="*/ 559 h 696"/>
                <a:gd name="connsiteX65-25403" fmla="*/ 363 w 384"/>
                <a:gd name="connsiteY65-25404" fmla="*/ 575 h 696"/>
                <a:gd name="connsiteX66-25405" fmla="*/ 363 w 384"/>
                <a:gd name="connsiteY66-25406" fmla="*/ 590 h 696"/>
                <a:gd name="connsiteX67-25407" fmla="*/ 369 w 384"/>
                <a:gd name="connsiteY67-25408" fmla="*/ 606 h 696"/>
                <a:gd name="connsiteX68-25409" fmla="*/ 369 w 384"/>
                <a:gd name="connsiteY68-25410" fmla="*/ 622 h 696"/>
                <a:gd name="connsiteX69-25411" fmla="*/ 374 w 384"/>
                <a:gd name="connsiteY69-25412" fmla="*/ 633 h 696"/>
                <a:gd name="connsiteX70-25413" fmla="*/ 374 w 384"/>
                <a:gd name="connsiteY70-25414" fmla="*/ 643 h 696"/>
                <a:gd name="connsiteX71-25415" fmla="*/ 379 w 384"/>
                <a:gd name="connsiteY71-25416" fmla="*/ 654 h 696"/>
                <a:gd name="connsiteX72-25417" fmla="*/ 379 w 384"/>
                <a:gd name="connsiteY72-25418" fmla="*/ 659 h 696"/>
                <a:gd name="connsiteX73-25419" fmla="*/ 384 w 384"/>
                <a:gd name="connsiteY73-25420" fmla="*/ 669 h 696"/>
                <a:gd name="connsiteX74-25421" fmla="*/ 384 w 384"/>
                <a:gd name="connsiteY74-25422" fmla="*/ 675 h 696"/>
                <a:gd name="connsiteX75-25423" fmla="*/ 384 w 384"/>
                <a:gd name="connsiteY75-25424" fmla="*/ 680 h 696"/>
                <a:gd name="connsiteX76-25425" fmla="*/ 384 w 384"/>
                <a:gd name="connsiteY76-25426" fmla="*/ 685 h 696"/>
                <a:gd name="connsiteX77-25427" fmla="*/ 379 w 384"/>
                <a:gd name="connsiteY77-25428" fmla="*/ 690 h 696"/>
                <a:gd name="connsiteX78-25429" fmla="*/ 374 w 384"/>
                <a:gd name="connsiteY78-25430" fmla="*/ 696 h 696"/>
                <a:gd name="connsiteX79-25431" fmla="*/ 363 w 384"/>
                <a:gd name="connsiteY79-25432" fmla="*/ 696 h 696"/>
                <a:gd name="connsiteX80-25433" fmla="*/ 353 w 384"/>
                <a:gd name="connsiteY80-25434" fmla="*/ 696 h 696"/>
                <a:gd name="connsiteX81-25435" fmla="*/ 337 w 384"/>
                <a:gd name="connsiteY81-25436" fmla="*/ 696 h 696"/>
                <a:gd name="connsiteX82-25437" fmla="*/ 321 w 384"/>
                <a:gd name="connsiteY82-25438" fmla="*/ 690 h 696"/>
                <a:gd name="connsiteX83-25439" fmla="*/ 300 w 384"/>
                <a:gd name="connsiteY83-25440" fmla="*/ 690 h 696"/>
                <a:gd name="connsiteX84-25441" fmla="*/ 279 w 384"/>
                <a:gd name="connsiteY84-25442" fmla="*/ 685 h 696"/>
                <a:gd name="connsiteX85-25443" fmla="*/ 258 w 384"/>
                <a:gd name="connsiteY85-25444" fmla="*/ 680 h 696"/>
                <a:gd name="connsiteX86-25445" fmla="*/ 248 w 384"/>
                <a:gd name="connsiteY86-25446" fmla="*/ 675 h 696"/>
                <a:gd name="connsiteX87-25447" fmla="*/ 237 w 384"/>
                <a:gd name="connsiteY87-25448" fmla="*/ 669 h 696"/>
                <a:gd name="connsiteX88-25449" fmla="*/ 221 w 384"/>
                <a:gd name="connsiteY88-25450" fmla="*/ 664 h 696"/>
                <a:gd name="connsiteX89-25451" fmla="*/ 211 w 384"/>
                <a:gd name="connsiteY89-25452" fmla="*/ 659 h 696"/>
                <a:gd name="connsiteX90-25453" fmla="*/ 195 w 384"/>
                <a:gd name="connsiteY90-25454" fmla="*/ 654 h 696"/>
                <a:gd name="connsiteX91-25455" fmla="*/ 179 w 384"/>
                <a:gd name="connsiteY91-25456" fmla="*/ 643 h 696"/>
                <a:gd name="connsiteX92-25457" fmla="*/ 169 w 384"/>
                <a:gd name="connsiteY92-25458" fmla="*/ 633 h 696"/>
                <a:gd name="connsiteX93-25459" fmla="*/ 153 w 384"/>
                <a:gd name="connsiteY93-25460" fmla="*/ 622 h 696"/>
                <a:gd name="connsiteX94-25461" fmla="*/ 121 w 384"/>
                <a:gd name="connsiteY94-25462" fmla="*/ 596 h 696"/>
                <a:gd name="connsiteX95-25463" fmla="*/ 95 w 384"/>
                <a:gd name="connsiteY95-25464" fmla="*/ 569 h 696"/>
                <a:gd name="connsiteX96-25465" fmla="*/ 84 w 384"/>
                <a:gd name="connsiteY96-25466" fmla="*/ 559 h 696"/>
                <a:gd name="connsiteX97-25467" fmla="*/ 74 w 384"/>
                <a:gd name="connsiteY97-25468" fmla="*/ 543 h 696"/>
                <a:gd name="connsiteX98-25469" fmla="*/ 63 w 384"/>
                <a:gd name="connsiteY98-25470" fmla="*/ 527 h 696"/>
                <a:gd name="connsiteX99-25471" fmla="*/ 53 w 384"/>
                <a:gd name="connsiteY99-25472" fmla="*/ 511 h 696"/>
                <a:gd name="connsiteX100-25473" fmla="*/ 47 w 384"/>
                <a:gd name="connsiteY100-25474" fmla="*/ 496 h 696"/>
                <a:gd name="connsiteX101-25475" fmla="*/ 37 w 384"/>
                <a:gd name="connsiteY101-25476" fmla="*/ 480 h 696"/>
                <a:gd name="connsiteX102-25477" fmla="*/ 32 w 384"/>
                <a:gd name="connsiteY102-25478" fmla="*/ 464 h 696"/>
                <a:gd name="connsiteX103-25479" fmla="*/ 21 w 384"/>
                <a:gd name="connsiteY103-25480" fmla="*/ 448 h 696"/>
                <a:gd name="connsiteX104-25481" fmla="*/ 16 w 384"/>
                <a:gd name="connsiteY104-25482" fmla="*/ 438 h 696"/>
                <a:gd name="connsiteX105-25483" fmla="*/ 16 w 384"/>
                <a:gd name="connsiteY105-25484" fmla="*/ 422 h 696"/>
                <a:gd name="connsiteX106-25485" fmla="*/ 11 w 384"/>
                <a:gd name="connsiteY106-25486" fmla="*/ 406 h 696"/>
                <a:gd name="connsiteX107-25487" fmla="*/ 11 w 384"/>
                <a:gd name="connsiteY107-25488" fmla="*/ 390 h 696"/>
                <a:gd name="connsiteX108-25489" fmla="*/ 5 w 384"/>
                <a:gd name="connsiteY108-25490" fmla="*/ 359 h 696"/>
                <a:gd name="connsiteX109-25491" fmla="*/ 0 w 384"/>
                <a:gd name="connsiteY109-25492" fmla="*/ 322 h 696"/>
                <a:gd name="connsiteX110-25493" fmla="*/ 0 w 384"/>
                <a:gd name="connsiteY110-25494" fmla="*/ 290 h 696"/>
                <a:gd name="connsiteX111-25495" fmla="*/ 0 w 384"/>
                <a:gd name="connsiteY111-25496" fmla="*/ 253 h 696"/>
                <a:gd name="connsiteX112-25497" fmla="*/ 0 w 384"/>
                <a:gd name="connsiteY112-25498" fmla="*/ 216 h 696"/>
                <a:gd name="connsiteX113-25499" fmla="*/ 0 w 384"/>
                <a:gd name="connsiteY113-25500" fmla="*/ 180 h 696"/>
                <a:gd name="connsiteX114-25501" fmla="*/ 5 w 384"/>
                <a:gd name="connsiteY114-25502" fmla="*/ 137 h 696"/>
                <a:gd name="connsiteX0-25503" fmla="*/ 105 w 384"/>
                <a:gd name="connsiteY0-25504" fmla="*/ 0 h 696"/>
                <a:gd name="connsiteX1-25505" fmla="*/ 95 w 384"/>
                <a:gd name="connsiteY1-25506" fmla="*/ 6 h 696"/>
                <a:gd name="connsiteX2-25507" fmla="*/ 84 w 384"/>
                <a:gd name="connsiteY2-25508" fmla="*/ 16 h 696"/>
                <a:gd name="connsiteX3-25509" fmla="*/ 74 w 384"/>
                <a:gd name="connsiteY3-25510" fmla="*/ 53 h 696"/>
                <a:gd name="connsiteX4-25511" fmla="*/ 68 w 384"/>
                <a:gd name="connsiteY4-25512" fmla="*/ 74 h 696"/>
                <a:gd name="connsiteX5-25513" fmla="*/ 63 w 384"/>
                <a:gd name="connsiteY5-25514" fmla="*/ 95 h 696"/>
                <a:gd name="connsiteX6-25515" fmla="*/ 63 w 384"/>
                <a:gd name="connsiteY6-25516" fmla="*/ 116 h 696"/>
                <a:gd name="connsiteX7-25517" fmla="*/ 58 w 384"/>
                <a:gd name="connsiteY7-25518" fmla="*/ 143 h 696"/>
                <a:gd name="connsiteX8-25519" fmla="*/ 53 w 384"/>
                <a:gd name="connsiteY8-25520" fmla="*/ 164 h 696"/>
                <a:gd name="connsiteX9-25521" fmla="*/ 53 w 384"/>
                <a:gd name="connsiteY9-25522" fmla="*/ 185 h 696"/>
                <a:gd name="connsiteX10-25523" fmla="*/ 47 w 384"/>
                <a:gd name="connsiteY10-25524" fmla="*/ 201 h 696"/>
                <a:gd name="connsiteX11-25525" fmla="*/ 47 w 384"/>
                <a:gd name="connsiteY11-25526" fmla="*/ 222 h 696"/>
                <a:gd name="connsiteX12-25527" fmla="*/ 42 w 384"/>
                <a:gd name="connsiteY12-25528" fmla="*/ 237 h 696"/>
                <a:gd name="connsiteX13-25529" fmla="*/ 42 w 384"/>
                <a:gd name="connsiteY13-25530" fmla="*/ 248 h 696"/>
                <a:gd name="connsiteX14-25531" fmla="*/ 42 w 384"/>
                <a:gd name="connsiteY14-25532" fmla="*/ 259 h 696"/>
                <a:gd name="connsiteX15-25533" fmla="*/ 42 w 384"/>
                <a:gd name="connsiteY15-25534" fmla="*/ 280 h 696"/>
                <a:gd name="connsiteX16-25535" fmla="*/ 47 w 384"/>
                <a:gd name="connsiteY16-25536" fmla="*/ 306 h 696"/>
                <a:gd name="connsiteX17-25537" fmla="*/ 53 w 384"/>
                <a:gd name="connsiteY17-25538" fmla="*/ 348 h 696"/>
                <a:gd name="connsiteX18-25539" fmla="*/ 53 w 384"/>
                <a:gd name="connsiteY18-25540" fmla="*/ 374 h 696"/>
                <a:gd name="connsiteX19-25541" fmla="*/ 58 w 384"/>
                <a:gd name="connsiteY19-25542" fmla="*/ 401 h 696"/>
                <a:gd name="connsiteX20-25543" fmla="*/ 68 w 384"/>
                <a:gd name="connsiteY20-25544" fmla="*/ 427 h 696"/>
                <a:gd name="connsiteX21-25545" fmla="*/ 74 w 384"/>
                <a:gd name="connsiteY21-25546" fmla="*/ 443 h 696"/>
                <a:gd name="connsiteX22-25547" fmla="*/ 79 w 384"/>
                <a:gd name="connsiteY22-25548" fmla="*/ 453 h 696"/>
                <a:gd name="connsiteX23-25549" fmla="*/ 95 w 384"/>
                <a:gd name="connsiteY23-25550" fmla="*/ 480 h 696"/>
                <a:gd name="connsiteX24-25551" fmla="*/ 111 w 384"/>
                <a:gd name="connsiteY24-25552" fmla="*/ 501 h 696"/>
                <a:gd name="connsiteX25-25553" fmla="*/ 126 w 384"/>
                <a:gd name="connsiteY25-25554" fmla="*/ 522 h 696"/>
                <a:gd name="connsiteX26-25555" fmla="*/ 137 w 384"/>
                <a:gd name="connsiteY26-25556" fmla="*/ 532 h 696"/>
                <a:gd name="connsiteX27-25557" fmla="*/ 147 w 384"/>
                <a:gd name="connsiteY27-25558" fmla="*/ 538 h 696"/>
                <a:gd name="connsiteX28-25559" fmla="*/ 169 w 384"/>
                <a:gd name="connsiteY28-25560" fmla="*/ 559 h 696"/>
                <a:gd name="connsiteX29-25561" fmla="*/ 190 w 384"/>
                <a:gd name="connsiteY29-25562" fmla="*/ 569 h 696"/>
                <a:gd name="connsiteX30-25563" fmla="*/ 211 w 384"/>
                <a:gd name="connsiteY30-25564" fmla="*/ 585 h 696"/>
                <a:gd name="connsiteX31-25565" fmla="*/ 237 w 384"/>
                <a:gd name="connsiteY31-25566" fmla="*/ 596 h 696"/>
                <a:gd name="connsiteX32-25567" fmla="*/ 248 w 384"/>
                <a:gd name="connsiteY32-25568" fmla="*/ 601 h 696"/>
                <a:gd name="connsiteX33-25569" fmla="*/ 258 w 384"/>
                <a:gd name="connsiteY33-25570" fmla="*/ 606 h 696"/>
                <a:gd name="connsiteX34-25571" fmla="*/ 269 w 384"/>
                <a:gd name="connsiteY34-25572" fmla="*/ 606 h 696"/>
                <a:gd name="connsiteX35-25573" fmla="*/ 279 w 384"/>
                <a:gd name="connsiteY35-25574" fmla="*/ 611 h 696"/>
                <a:gd name="connsiteX36-25575" fmla="*/ 284 w 384"/>
                <a:gd name="connsiteY36-25576" fmla="*/ 611 h 696"/>
                <a:gd name="connsiteX37-25577" fmla="*/ 290 w 384"/>
                <a:gd name="connsiteY37-25578" fmla="*/ 611 h 696"/>
                <a:gd name="connsiteX38-25579" fmla="*/ 300 w 384"/>
                <a:gd name="connsiteY38-25580" fmla="*/ 611 h 696"/>
                <a:gd name="connsiteX39-25581" fmla="*/ 305 w 384"/>
                <a:gd name="connsiteY39-25582" fmla="*/ 606 h 696"/>
                <a:gd name="connsiteX40-25583" fmla="*/ 305 w 384"/>
                <a:gd name="connsiteY40-25584" fmla="*/ 601 h 696"/>
                <a:gd name="connsiteX41-25585" fmla="*/ 311 w 384"/>
                <a:gd name="connsiteY41-25586" fmla="*/ 596 h 696"/>
                <a:gd name="connsiteX42-25587" fmla="*/ 316 w 384"/>
                <a:gd name="connsiteY42-25588" fmla="*/ 590 h 696"/>
                <a:gd name="connsiteX43-25589" fmla="*/ 316 w 384"/>
                <a:gd name="connsiteY43-25590" fmla="*/ 580 h 696"/>
                <a:gd name="connsiteX44-25591" fmla="*/ 321 w 384"/>
                <a:gd name="connsiteY44-25592" fmla="*/ 564 h 696"/>
                <a:gd name="connsiteX45-25593" fmla="*/ 327 w 384"/>
                <a:gd name="connsiteY45-25594" fmla="*/ 548 h 696"/>
                <a:gd name="connsiteX46-25595" fmla="*/ 332 w 384"/>
                <a:gd name="connsiteY46-25596" fmla="*/ 532 h 696"/>
                <a:gd name="connsiteX47-25597" fmla="*/ 332 w 384"/>
                <a:gd name="connsiteY47-25598" fmla="*/ 517 h 696"/>
                <a:gd name="connsiteX48-25599" fmla="*/ 337 w 384"/>
                <a:gd name="connsiteY48-25600" fmla="*/ 501 h 696"/>
                <a:gd name="connsiteX49-25601" fmla="*/ 342 w 384"/>
                <a:gd name="connsiteY49-25602" fmla="*/ 490 h 696"/>
                <a:gd name="connsiteX50-25603" fmla="*/ 348 w 384"/>
                <a:gd name="connsiteY50-25604" fmla="*/ 480 h 696"/>
                <a:gd name="connsiteX51-25605" fmla="*/ 348 w 384"/>
                <a:gd name="connsiteY51-25606" fmla="*/ 475 h 696"/>
                <a:gd name="connsiteX52-25607" fmla="*/ 353 w 384"/>
                <a:gd name="connsiteY52-25608" fmla="*/ 464 h 696"/>
                <a:gd name="connsiteX53-25609" fmla="*/ 353 w 384"/>
                <a:gd name="connsiteY53-25610" fmla="*/ 464 h 696"/>
                <a:gd name="connsiteX54-25611" fmla="*/ 358 w 384"/>
                <a:gd name="connsiteY54-25612" fmla="*/ 464 h 696"/>
                <a:gd name="connsiteX55-25613" fmla="*/ 358 w 384"/>
                <a:gd name="connsiteY55-25614" fmla="*/ 464 h 696"/>
                <a:gd name="connsiteX56-25615" fmla="*/ 358 w 384"/>
                <a:gd name="connsiteY56-25616" fmla="*/ 469 h 696"/>
                <a:gd name="connsiteX57-25617" fmla="*/ 358 w 384"/>
                <a:gd name="connsiteY57-25618" fmla="*/ 475 h 696"/>
                <a:gd name="connsiteX58-25619" fmla="*/ 363 w 384"/>
                <a:gd name="connsiteY58-25620" fmla="*/ 480 h 696"/>
                <a:gd name="connsiteX59-25621" fmla="*/ 363 w 384"/>
                <a:gd name="connsiteY59-25622" fmla="*/ 496 h 696"/>
                <a:gd name="connsiteX60-25623" fmla="*/ 363 w 384"/>
                <a:gd name="connsiteY60-25624" fmla="*/ 506 h 696"/>
                <a:gd name="connsiteX61-25625" fmla="*/ 363 w 384"/>
                <a:gd name="connsiteY61-25626" fmla="*/ 522 h 696"/>
                <a:gd name="connsiteX62-25627" fmla="*/ 363 w 384"/>
                <a:gd name="connsiteY62-25628" fmla="*/ 538 h 696"/>
                <a:gd name="connsiteX63-25629" fmla="*/ 363 w 384"/>
                <a:gd name="connsiteY63-25630" fmla="*/ 559 h 696"/>
                <a:gd name="connsiteX64-25631" fmla="*/ 363 w 384"/>
                <a:gd name="connsiteY64-25632" fmla="*/ 575 h 696"/>
                <a:gd name="connsiteX65-25633" fmla="*/ 363 w 384"/>
                <a:gd name="connsiteY65-25634" fmla="*/ 590 h 696"/>
                <a:gd name="connsiteX66-25635" fmla="*/ 369 w 384"/>
                <a:gd name="connsiteY66-25636" fmla="*/ 606 h 696"/>
                <a:gd name="connsiteX67-25637" fmla="*/ 369 w 384"/>
                <a:gd name="connsiteY67-25638" fmla="*/ 622 h 696"/>
                <a:gd name="connsiteX68-25639" fmla="*/ 374 w 384"/>
                <a:gd name="connsiteY68-25640" fmla="*/ 633 h 696"/>
                <a:gd name="connsiteX69-25641" fmla="*/ 374 w 384"/>
                <a:gd name="connsiteY69-25642" fmla="*/ 643 h 696"/>
                <a:gd name="connsiteX70-25643" fmla="*/ 379 w 384"/>
                <a:gd name="connsiteY70-25644" fmla="*/ 654 h 696"/>
                <a:gd name="connsiteX71-25645" fmla="*/ 379 w 384"/>
                <a:gd name="connsiteY71-25646" fmla="*/ 659 h 696"/>
                <a:gd name="connsiteX72-25647" fmla="*/ 384 w 384"/>
                <a:gd name="connsiteY72-25648" fmla="*/ 669 h 696"/>
                <a:gd name="connsiteX73-25649" fmla="*/ 384 w 384"/>
                <a:gd name="connsiteY73-25650" fmla="*/ 675 h 696"/>
                <a:gd name="connsiteX74-25651" fmla="*/ 384 w 384"/>
                <a:gd name="connsiteY74-25652" fmla="*/ 680 h 696"/>
                <a:gd name="connsiteX75-25653" fmla="*/ 384 w 384"/>
                <a:gd name="connsiteY75-25654" fmla="*/ 685 h 696"/>
                <a:gd name="connsiteX76-25655" fmla="*/ 379 w 384"/>
                <a:gd name="connsiteY76-25656" fmla="*/ 690 h 696"/>
                <a:gd name="connsiteX77-25657" fmla="*/ 374 w 384"/>
                <a:gd name="connsiteY77-25658" fmla="*/ 696 h 696"/>
                <a:gd name="connsiteX78-25659" fmla="*/ 363 w 384"/>
                <a:gd name="connsiteY78-25660" fmla="*/ 696 h 696"/>
                <a:gd name="connsiteX79-25661" fmla="*/ 353 w 384"/>
                <a:gd name="connsiteY79-25662" fmla="*/ 696 h 696"/>
                <a:gd name="connsiteX80-25663" fmla="*/ 337 w 384"/>
                <a:gd name="connsiteY80-25664" fmla="*/ 696 h 696"/>
                <a:gd name="connsiteX81-25665" fmla="*/ 321 w 384"/>
                <a:gd name="connsiteY81-25666" fmla="*/ 690 h 696"/>
                <a:gd name="connsiteX82-25667" fmla="*/ 300 w 384"/>
                <a:gd name="connsiteY82-25668" fmla="*/ 690 h 696"/>
                <a:gd name="connsiteX83-25669" fmla="*/ 279 w 384"/>
                <a:gd name="connsiteY83-25670" fmla="*/ 685 h 696"/>
                <a:gd name="connsiteX84-25671" fmla="*/ 258 w 384"/>
                <a:gd name="connsiteY84-25672" fmla="*/ 680 h 696"/>
                <a:gd name="connsiteX85-25673" fmla="*/ 248 w 384"/>
                <a:gd name="connsiteY85-25674" fmla="*/ 675 h 696"/>
                <a:gd name="connsiteX86-25675" fmla="*/ 237 w 384"/>
                <a:gd name="connsiteY86-25676" fmla="*/ 669 h 696"/>
                <a:gd name="connsiteX87-25677" fmla="*/ 221 w 384"/>
                <a:gd name="connsiteY87-25678" fmla="*/ 664 h 696"/>
                <a:gd name="connsiteX88-25679" fmla="*/ 211 w 384"/>
                <a:gd name="connsiteY88-25680" fmla="*/ 659 h 696"/>
                <a:gd name="connsiteX89-25681" fmla="*/ 195 w 384"/>
                <a:gd name="connsiteY89-25682" fmla="*/ 654 h 696"/>
                <a:gd name="connsiteX90-25683" fmla="*/ 179 w 384"/>
                <a:gd name="connsiteY90-25684" fmla="*/ 643 h 696"/>
                <a:gd name="connsiteX91-25685" fmla="*/ 169 w 384"/>
                <a:gd name="connsiteY91-25686" fmla="*/ 633 h 696"/>
                <a:gd name="connsiteX92-25687" fmla="*/ 153 w 384"/>
                <a:gd name="connsiteY92-25688" fmla="*/ 622 h 696"/>
                <a:gd name="connsiteX93-25689" fmla="*/ 121 w 384"/>
                <a:gd name="connsiteY93-25690" fmla="*/ 596 h 696"/>
                <a:gd name="connsiteX94-25691" fmla="*/ 95 w 384"/>
                <a:gd name="connsiteY94-25692" fmla="*/ 569 h 696"/>
                <a:gd name="connsiteX95-25693" fmla="*/ 84 w 384"/>
                <a:gd name="connsiteY95-25694" fmla="*/ 559 h 696"/>
                <a:gd name="connsiteX96-25695" fmla="*/ 74 w 384"/>
                <a:gd name="connsiteY96-25696" fmla="*/ 543 h 696"/>
                <a:gd name="connsiteX97-25697" fmla="*/ 63 w 384"/>
                <a:gd name="connsiteY97-25698" fmla="*/ 527 h 696"/>
                <a:gd name="connsiteX98-25699" fmla="*/ 53 w 384"/>
                <a:gd name="connsiteY98-25700" fmla="*/ 511 h 696"/>
                <a:gd name="connsiteX99-25701" fmla="*/ 47 w 384"/>
                <a:gd name="connsiteY99-25702" fmla="*/ 496 h 696"/>
                <a:gd name="connsiteX100-25703" fmla="*/ 37 w 384"/>
                <a:gd name="connsiteY100-25704" fmla="*/ 480 h 696"/>
                <a:gd name="connsiteX101-25705" fmla="*/ 32 w 384"/>
                <a:gd name="connsiteY101-25706" fmla="*/ 464 h 696"/>
                <a:gd name="connsiteX102-25707" fmla="*/ 21 w 384"/>
                <a:gd name="connsiteY102-25708" fmla="*/ 448 h 696"/>
                <a:gd name="connsiteX103-25709" fmla="*/ 16 w 384"/>
                <a:gd name="connsiteY103-25710" fmla="*/ 438 h 696"/>
                <a:gd name="connsiteX104-25711" fmla="*/ 16 w 384"/>
                <a:gd name="connsiteY104-25712" fmla="*/ 422 h 696"/>
                <a:gd name="connsiteX105-25713" fmla="*/ 11 w 384"/>
                <a:gd name="connsiteY105-25714" fmla="*/ 406 h 696"/>
                <a:gd name="connsiteX106-25715" fmla="*/ 11 w 384"/>
                <a:gd name="connsiteY106-25716" fmla="*/ 390 h 696"/>
                <a:gd name="connsiteX107-25717" fmla="*/ 5 w 384"/>
                <a:gd name="connsiteY107-25718" fmla="*/ 359 h 696"/>
                <a:gd name="connsiteX108-25719" fmla="*/ 0 w 384"/>
                <a:gd name="connsiteY108-25720" fmla="*/ 322 h 696"/>
                <a:gd name="connsiteX109-25721" fmla="*/ 0 w 384"/>
                <a:gd name="connsiteY109-25722" fmla="*/ 290 h 696"/>
                <a:gd name="connsiteX110-25723" fmla="*/ 0 w 384"/>
                <a:gd name="connsiteY110-25724" fmla="*/ 253 h 696"/>
                <a:gd name="connsiteX111-25725" fmla="*/ 0 w 384"/>
                <a:gd name="connsiteY111-25726" fmla="*/ 216 h 696"/>
                <a:gd name="connsiteX112-25727" fmla="*/ 0 w 384"/>
                <a:gd name="connsiteY112-25728" fmla="*/ 180 h 696"/>
                <a:gd name="connsiteX113-25729" fmla="*/ 5 w 384"/>
                <a:gd name="connsiteY113-25730" fmla="*/ 137 h 696"/>
                <a:gd name="connsiteX0-25731" fmla="*/ 105 w 384"/>
                <a:gd name="connsiteY0-25732" fmla="*/ 0 h 696"/>
                <a:gd name="connsiteX1-25733" fmla="*/ 84 w 384"/>
                <a:gd name="connsiteY1-25734" fmla="*/ 16 h 696"/>
                <a:gd name="connsiteX2-25735" fmla="*/ 74 w 384"/>
                <a:gd name="connsiteY2-25736" fmla="*/ 53 h 696"/>
                <a:gd name="connsiteX3-25737" fmla="*/ 68 w 384"/>
                <a:gd name="connsiteY3-25738" fmla="*/ 74 h 696"/>
                <a:gd name="connsiteX4-25739" fmla="*/ 63 w 384"/>
                <a:gd name="connsiteY4-25740" fmla="*/ 95 h 696"/>
                <a:gd name="connsiteX5-25741" fmla="*/ 63 w 384"/>
                <a:gd name="connsiteY5-25742" fmla="*/ 116 h 696"/>
                <a:gd name="connsiteX6-25743" fmla="*/ 58 w 384"/>
                <a:gd name="connsiteY6-25744" fmla="*/ 143 h 696"/>
                <a:gd name="connsiteX7-25745" fmla="*/ 53 w 384"/>
                <a:gd name="connsiteY7-25746" fmla="*/ 164 h 696"/>
                <a:gd name="connsiteX8-25747" fmla="*/ 53 w 384"/>
                <a:gd name="connsiteY8-25748" fmla="*/ 185 h 696"/>
                <a:gd name="connsiteX9-25749" fmla="*/ 47 w 384"/>
                <a:gd name="connsiteY9-25750" fmla="*/ 201 h 696"/>
                <a:gd name="connsiteX10-25751" fmla="*/ 47 w 384"/>
                <a:gd name="connsiteY10-25752" fmla="*/ 222 h 696"/>
                <a:gd name="connsiteX11-25753" fmla="*/ 42 w 384"/>
                <a:gd name="connsiteY11-25754" fmla="*/ 237 h 696"/>
                <a:gd name="connsiteX12-25755" fmla="*/ 42 w 384"/>
                <a:gd name="connsiteY12-25756" fmla="*/ 248 h 696"/>
                <a:gd name="connsiteX13-25757" fmla="*/ 42 w 384"/>
                <a:gd name="connsiteY13-25758" fmla="*/ 259 h 696"/>
                <a:gd name="connsiteX14-25759" fmla="*/ 42 w 384"/>
                <a:gd name="connsiteY14-25760" fmla="*/ 280 h 696"/>
                <a:gd name="connsiteX15-25761" fmla="*/ 47 w 384"/>
                <a:gd name="connsiteY15-25762" fmla="*/ 306 h 696"/>
                <a:gd name="connsiteX16-25763" fmla="*/ 53 w 384"/>
                <a:gd name="connsiteY16-25764" fmla="*/ 348 h 696"/>
                <a:gd name="connsiteX17-25765" fmla="*/ 53 w 384"/>
                <a:gd name="connsiteY17-25766" fmla="*/ 374 h 696"/>
                <a:gd name="connsiteX18-25767" fmla="*/ 58 w 384"/>
                <a:gd name="connsiteY18-25768" fmla="*/ 401 h 696"/>
                <a:gd name="connsiteX19-25769" fmla="*/ 68 w 384"/>
                <a:gd name="connsiteY19-25770" fmla="*/ 427 h 696"/>
                <a:gd name="connsiteX20-25771" fmla="*/ 74 w 384"/>
                <a:gd name="connsiteY20-25772" fmla="*/ 443 h 696"/>
                <a:gd name="connsiteX21-25773" fmla="*/ 79 w 384"/>
                <a:gd name="connsiteY21-25774" fmla="*/ 453 h 696"/>
                <a:gd name="connsiteX22-25775" fmla="*/ 95 w 384"/>
                <a:gd name="connsiteY22-25776" fmla="*/ 480 h 696"/>
                <a:gd name="connsiteX23-25777" fmla="*/ 111 w 384"/>
                <a:gd name="connsiteY23-25778" fmla="*/ 501 h 696"/>
                <a:gd name="connsiteX24-25779" fmla="*/ 126 w 384"/>
                <a:gd name="connsiteY24-25780" fmla="*/ 522 h 696"/>
                <a:gd name="connsiteX25-25781" fmla="*/ 137 w 384"/>
                <a:gd name="connsiteY25-25782" fmla="*/ 532 h 696"/>
                <a:gd name="connsiteX26-25783" fmla="*/ 147 w 384"/>
                <a:gd name="connsiteY26-25784" fmla="*/ 538 h 696"/>
                <a:gd name="connsiteX27-25785" fmla="*/ 169 w 384"/>
                <a:gd name="connsiteY27-25786" fmla="*/ 559 h 696"/>
                <a:gd name="connsiteX28-25787" fmla="*/ 190 w 384"/>
                <a:gd name="connsiteY28-25788" fmla="*/ 569 h 696"/>
                <a:gd name="connsiteX29-25789" fmla="*/ 211 w 384"/>
                <a:gd name="connsiteY29-25790" fmla="*/ 585 h 696"/>
                <a:gd name="connsiteX30-25791" fmla="*/ 237 w 384"/>
                <a:gd name="connsiteY30-25792" fmla="*/ 596 h 696"/>
                <a:gd name="connsiteX31-25793" fmla="*/ 248 w 384"/>
                <a:gd name="connsiteY31-25794" fmla="*/ 601 h 696"/>
                <a:gd name="connsiteX32-25795" fmla="*/ 258 w 384"/>
                <a:gd name="connsiteY32-25796" fmla="*/ 606 h 696"/>
                <a:gd name="connsiteX33-25797" fmla="*/ 269 w 384"/>
                <a:gd name="connsiteY33-25798" fmla="*/ 606 h 696"/>
                <a:gd name="connsiteX34-25799" fmla="*/ 279 w 384"/>
                <a:gd name="connsiteY34-25800" fmla="*/ 611 h 696"/>
                <a:gd name="connsiteX35-25801" fmla="*/ 284 w 384"/>
                <a:gd name="connsiteY35-25802" fmla="*/ 611 h 696"/>
                <a:gd name="connsiteX36-25803" fmla="*/ 290 w 384"/>
                <a:gd name="connsiteY36-25804" fmla="*/ 611 h 696"/>
                <a:gd name="connsiteX37-25805" fmla="*/ 300 w 384"/>
                <a:gd name="connsiteY37-25806" fmla="*/ 611 h 696"/>
                <a:gd name="connsiteX38-25807" fmla="*/ 305 w 384"/>
                <a:gd name="connsiteY38-25808" fmla="*/ 606 h 696"/>
                <a:gd name="connsiteX39-25809" fmla="*/ 305 w 384"/>
                <a:gd name="connsiteY39-25810" fmla="*/ 601 h 696"/>
                <a:gd name="connsiteX40-25811" fmla="*/ 311 w 384"/>
                <a:gd name="connsiteY40-25812" fmla="*/ 596 h 696"/>
                <a:gd name="connsiteX41-25813" fmla="*/ 316 w 384"/>
                <a:gd name="connsiteY41-25814" fmla="*/ 590 h 696"/>
                <a:gd name="connsiteX42-25815" fmla="*/ 316 w 384"/>
                <a:gd name="connsiteY42-25816" fmla="*/ 580 h 696"/>
                <a:gd name="connsiteX43-25817" fmla="*/ 321 w 384"/>
                <a:gd name="connsiteY43-25818" fmla="*/ 564 h 696"/>
                <a:gd name="connsiteX44-25819" fmla="*/ 327 w 384"/>
                <a:gd name="connsiteY44-25820" fmla="*/ 548 h 696"/>
                <a:gd name="connsiteX45-25821" fmla="*/ 332 w 384"/>
                <a:gd name="connsiteY45-25822" fmla="*/ 532 h 696"/>
                <a:gd name="connsiteX46-25823" fmla="*/ 332 w 384"/>
                <a:gd name="connsiteY46-25824" fmla="*/ 517 h 696"/>
                <a:gd name="connsiteX47-25825" fmla="*/ 337 w 384"/>
                <a:gd name="connsiteY47-25826" fmla="*/ 501 h 696"/>
                <a:gd name="connsiteX48-25827" fmla="*/ 342 w 384"/>
                <a:gd name="connsiteY48-25828" fmla="*/ 490 h 696"/>
                <a:gd name="connsiteX49-25829" fmla="*/ 348 w 384"/>
                <a:gd name="connsiteY49-25830" fmla="*/ 480 h 696"/>
                <a:gd name="connsiteX50-25831" fmla="*/ 348 w 384"/>
                <a:gd name="connsiteY50-25832" fmla="*/ 475 h 696"/>
                <a:gd name="connsiteX51-25833" fmla="*/ 353 w 384"/>
                <a:gd name="connsiteY51-25834" fmla="*/ 464 h 696"/>
                <a:gd name="connsiteX52-25835" fmla="*/ 353 w 384"/>
                <a:gd name="connsiteY52-25836" fmla="*/ 464 h 696"/>
                <a:gd name="connsiteX53-25837" fmla="*/ 358 w 384"/>
                <a:gd name="connsiteY53-25838" fmla="*/ 464 h 696"/>
                <a:gd name="connsiteX54-25839" fmla="*/ 358 w 384"/>
                <a:gd name="connsiteY54-25840" fmla="*/ 464 h 696"/>
                <a:gd name="connsiteX55-25841" fmla="*/ 358 w 384"/>
                <a:gd name="connsiteY55-25842" fmla="*/ 469 h 696"/>
                <a:gd name="connsiteX56-25843" fmla="*/ 358 w 384"/>
                <a:gd name="connsiteY56-25844" fmla="*/ 475 h 696"/>
                <a:gd name="connsiteX57-25845" fmla="*/ 363 w 384"/>
                <a:gd name="connsiteY57-25846" fmla="*/ 480 h 696"/>
                <a:gd name="connsiteX58-25847" fmla="*/ 363 w 384"/>
                <a:gd name="connsiteY58-25848" fmla="*/ 496 h 696"/>
                <a:gd name="connsiteX59-25849" fmla="*/ 363 w 384"/>
                <a:gd name="connsiteY59-25850" fmla="*/ 506 h 696"/>
                <a:gd name="connsiteX60-25851" fmla="*/ 363 w 384"/>
                <a:gd name="connsiteY60-25852" fmla="*/ 522 h 696"/>
                <a:gd name="connsiteX61-25853" fmla="*/ 363 w 384"/>
                <a:gd name="connsiteY61-25854" fmla="*/ 538 h 696"/>
                <a:gd name="connsiteX62-25855" fmla="*/ 363 w 384"/>
                <a:gd name="connsiteY62-25856" fmla="*/ 559 h 696"/>
                <a:gd name="connsiteX63-25857" fmla="*/ 363 w 384"/>
                <a:gd name="connsiteY63-25858" fmla="*/ 575 h 696"/>
                <a:gd name="connsiteX64-25859" fmla="*/ 363 w 384"/>
                <a:gd name="connsiteY64-25860" fmla="*/ 590 h 696"/>
                <a:gd name="connsiteX65-25861" fmla="*/ 369 w 384"/>
                <a:gd name="connsiteY65-25862" fmla="*/ 606 h 696"/>
                <a:gd name="connsiteX66-25863" fmla="*/ 369 w 384"/>
                <a:gd name="connsiteY66-25864" fmla="*/ 622 h 696"/>
                <a:gd name="connsiteX67-25865" fmla="*/ 374 w 384"/>
                <a:gd name="connsiteY67-25866" fmla="*/ 633 h 696"/>
                <a:gd name="connsiteX68-25867" fmla="*/ 374 w 384"/>
                <a:gd name="connsiteY68-25868" fmla="*/ 643 h 696"/>
                <a:gd name="connsiteX69-25869" fmla="*/ 379 w 384"/>
                <a:gd name="connsiteY69-25870" fmla="*/ 654 h 696"/>
                <a:gd name="connsiteX70-25871" fmla="*/ 379 w 384"/>
                <a:gd name="connsiteY70-25872" fmla="*/ 659 h 696"/>
                <a:gd name="connsiteX71-25873" fmla="*/ 384 w 384"/>
                <a:gd name="connsiteY71-25874" fmla="*/ 669 h 696"/>
                <a:gd name="connsiteX72-25875" fmla="*/ 384 w 384"/>
                <a:gd name="connsiteY72-25876" fmla="*/ 675 h 696"/>
                <a:gd name="connsiteX73-25877" fmla="*/ 384 w 384"/>
                <a:gd name="connsiteY73-25878" fmla="*/ 680 h 696"/>
                <a:gd name="connsiteX74-25879" fmla="*/ 384 w 384"/>
                <a:gd name="connsiteY74-25880" fmla="*/ 685 h 696"/>
                <a:gd name="connsiteX75-25881" fmla="*/ 379 w 384"/>
                <a:gd name="connsiteY75-25882" fmla="*/ 690 h 696"/>
                <a:gd name="connsiteX76-25883" fmla="*/ 374 w 384"/>
                <a:gd name="connsiteY76-25884" fmla="*/ 696 h 696"/>
                <a:gd name="connsiteX77-25885" fmla="*/ 363 w 384"/>
                <a:gd name="connsiteY77-25886" fmla="*/ 696 h 696"/>
                <a:gd name="connsiteX78-25887" fmla="*/ 353 w 384"/>
                <a:gd name="connsiteY78-25888" fmla="*/ 696 h 696"/>
                <a:gd name="connsiteX79-25889" fmla="*/ 337 w 384"/>
                <a:gd name="connsiteY79-25890" fmla="*/ 696 h 696"/>
                <a:gd name="connsiteX80-25891" fmla="*/ 321 w 384"/>
                <a:gd name="connsiteY80-25892" fmla="*/ 690 h 696"/>
                <a:gd name="connsiteX81-25893" fmla="*/ 300 w 384"/>
                <a:gd name="connsiteY81-25894" fmla="*/ 690 h 696"/>
                <a:gd name="connsiteX82-25895" fmla="*/ 279 w 384"/>
                <a:gd name="connsiteY82-25896" fmla="*/ 685 h 696"/>
                <a:gd name="connsiteX83-25897" fmla="*/ 258 w 384"/>
                <a:gd name="connsiteY83-25898" fmla="*/ 680 h 696"/>
                <a:gd name="connsiteX84-25899" fmla="*/ 248 w 384"/>
                <a:gd name="connsiteY84-25900" fmla="*/ 675 h 696"/>
                <a:gd name="connsiteX85-25901" fmla="*/ 237 w 384"/>
                <a:gd name="connsiteY85-25902" fmla="*/ 669 h 696"/>
                <a:gd name="connsiteX86-25903" fmla="*/ 221 w 384"/>
                <a:gd name="connsiteY86-25904" fmla="*/ 664 h 696"/>
                <a:gd name="connsiteX87-25905" fmla="*/ 211 w 384"/>
                <a:gd name="connsiteY87-25906" fmla="*/ 659 h 696"/>
                <a:gd name="connsiteX88-25907" fmla="*/ 195 w 384"/>
                <a:gd name="connsiteY88-25908" fmla="*/ 654 h 696"/>
                <a:gd name="connsiteX89-25909" fmla="*/ 179 w 384"/>
                <a:gd name="connsiteY89-25910" fmla="*/ 643 h 696"/>
                <a:gd name="connsiteX90-25911" fmla="*/ 169 w 384"/>
                <a:gd name="connsiteY90-25912" fmla="*/ 633 h 696"/>
                <a:gd name="connsiteX91-25913" fmla="*/ 153 w 384"/>
                <a:gd name="connsiteY91-25914" fmla="*/ 622 h 696"/>
                <a:gd name="connsiteX92-25915" fmla="*/ 121 w 384"/>
                <a:gd name="connsiteY92-25916" fmla="*/ 596 h 696"/>
                <a:gd name="connsiteX93-25917" fmla="*/ 95 w 384"/>
                <a:gd name="connsiteY93-25918" fmla="*/ 569 h 696"/>
                <a:gd name="connsiteX94-25919" fmla="*/ 84 w 384"/>
                <a:gd name="connsiteY94-25920" fmla="*/ 559 h 696"/>
                <a:gd name="connsiteX95-25921" fmla="*/ 74 w 384"/>
                <a:gd name="connsiteY95-25922" fmla="*/ 543 h 696"/>
                <a:gd name="connsiteX96-25923" fmla="*/ 63 w 384"/>
                <a:gd name="connsiteY96-25924" fmla="*/ 527 h 696"/>
                <a:gd name="connsiteX97-25925" fmla="*/ 53 w 384"/>
                <a:gd name="connsiteY97-25926" fmla="*/ 511 h 696"/>
                <a:gd name="connsiteX98-25927" fmla="*/ 47 w 384"/>
                <a:gd name="connsiteY98-25928" fmla="*/ 496 h 696"/>
                <a:gd name="connsiteX99-25929" fmla="*/ 37 w 384"/>
                <a:gd name="connsiteY99-25930" fmla="*/ 480 h 696"/>
                <a:gd name="connsiteX100-25931" fmla="*/ 32 w 384"/>
                <a:gd name="connsiteY100-25932" fmla="*/ 464 h 696"/>
                <a:gd name="connsiteX101-25933" fmla="*/ 21 w 384"/>
                <a:gd name="connsiteY101-25934" fmla="*/ 448 h 696"/>
                <a:gd name="connsiteX102-25935" fmla="*/ 16 w 384"/>
                <a:gd name="connsiteY102-25936" fmla="*/ 438 h 696"/>
                <a:gd name="connsiteX103-25937" fmla="*/ 16 w 384"/>
                <a:gd name="connsiteY103-25938" fmla="*/ 422 h 696"/>
                <a:gd name="connsiteX104-25939" fmla="*/ 11 w 384"/>
                <a:gd name="connsiteY104-25940" fmla="*/ 406 h 696"/>
                <a:gd name="connsiteX105-25941" fmla="*/ 11 w 384"/>
                <a:gd name="connsiteY105-25942" fmla="*/ 390 h 696"/>
                <a:gd name="connsiteX106-25943" fmla="*/ 5 w 384"/>
                <a:gd name="connsiteY106-25944" fmla="*/ 359 h 696"/>
                <a:gd name="connsiteX107-25945" fmla="*/ 0 w 384"/>
                <a:gd name="connsiteY107-25946" fmla="*/ 322 h 696"/>
                <a:gd name="connsiteX108-25947" fmla="*/ 0 w 384"/>
                <a:gd name="connsiteY108-25948" fmla="*/ 290 h 696"/>
                <a:gd name="connsiteX109-25949" fmla="*/ 0 w 384"/>
                <a:gd name="connsiteY109-25950" fmla="*/ 253 h 696"/>
                <a:gd name="connsiteX110-25951" fmla="*/ 0 w 384"/>
                <a:gd name="connsiteY110-25952" fmla="*/ 216 h 696"/>
                <a:gd name="connsiteX111-25953" fmla="*/ 0 w 384"/>
                <a:gd name="connsiteY111-25954" fmla="*/ 180 h 696"/>
                <a:gd name="connsiteX112-25955" fmla="*/ 5 w 384"/>
                <a:gd name="connsiteY112-25956" fmla="*/ 137 h 696"/>
                <a:gd name="connsiteX0-25957" fmla="*/ 84 w 384"/>
                <a:gd name="connsiteY0-25958" fmla="*/ 0 h 680"/>
                <a:gd name="connsiteX1-25959" fmla="*/ 74 w 384"/>
                <a:gd name="connsiteY1-25960" fmla="*/ 37 h 680"/>
                <a:gd name="connsiteX2-25961" fmla="*/ 68 w 384"/>
                <a:gd name="connsiteY2-25962" fmla="*/ 58 h 680"/>
                <a:gd name="connsiteX3-25963" fmla="*/ 63 w 384"/>
                <a:gd name="connsiteY3-25964" fmla="*/ 79 h 680"/>
                <a:gd name="connsiteX4-25965" fmla="*/ 63 w 384"/>
                <a:gd name="connsiteY4-25966" fmla="*/ 100 h 680"/>
                <a:gd name="connsiteX5-25967" fmla="*/ 58 w 384"/>
                <a:gd name="connsiteY5-25968" fmla="*/ 127 h 680"/>
                <a:gd name="connsiteX6-25969" fmla="*/ 53 w 384"/>
                <a:gd name="connsiteY6-25970" fmla="*/ 148 h 680"/>
                <a:gd name="connsiteX7-25971" fmla="*/ 53 w 384"/>
                <a:gd name="connsiteY7-25972" fmla="*/ 169 h 680"/>
                <a:gd name="connsiteX8-25973" fmla="*/ 47 w 384"/>
                <a:gd name="connsiteY8-25974" fmla="*/ 185 h 680"/>
                <a:gd name="connsiteX9-25975" fmla="*/ 47 w 384"/>
                <a:gd name="connsiteY9-25976" fmla="*/ 206 h 680"/>
                <a:gd name="connsiteX10-25977" fmla="*/ 42 w 384"/>
                <a:gd name="connsiteY10-25978" fmla="*/ 221 h 680"/>
                <a:gd name="connsiteX11-25979" fmla="*/ 42 w 384"/>
                <a:gd name="connsiteY11-25980" fmla="*/ 232 h 680"/>
                <a:gd name="connsiteX12-25981" fmla="*/ 42 w 384"/>
                <a:gd name="connsiteY12-25982" fmla="*/ 243 h 680"/>
                <a:gd name="connsiteX13-25983" fmla="*/ 42 w 384"/>
                <a:gd name="connsiteY13-25984" fmla="*/ 264 h 680"/>
                <a:gd name="connsiteX14-25985" fmla="*/ 47 w 384"/>
                <a:gd name="connsiteY14-25986" fmla="*/ 290 h 680"/>
                <a:gd name="connsiteX15-25987" fmla="*/ 53 w 384"/>
                <a:gd name="connsiteY15-25988" fmla="*/ 332 h 680"/>
                <a:gd name="connsiteX16-25989" fmla="*/ 53 w 384"/>
                <a:gd name="connsiteY16-25990" fmla="*/ 358 h 680"/>
                <a:gd name="connsiteX17-25991" fmla="*/ 58 w 384"/>
                <a:gd name="connsiteY17-25992" fmla="*/ 385 h 680"/>
                <a:gd name="connsiteX18-25993" fmla="*/ 68 w 384"/>
                <a:gd name="connsiteY18-25994" fmla="*/ 411 h 680"/>
                <a:gd name="connsiteX19-25995" fmla="*/ 74 w 384"/>
                <a:gd name="connsiteY19-25996" fmla="*/ 427 h 680"/>
                <a:gd name="connsiteX20-25997" fmla="*/ 79 w 384"/>
                <a:gd name="connsiteY20-25998" fmla="*/ 437 h 680"/>
                <a:gd name="connsiteX21-25999" fmla="*/ 95 w 384"/>
                <a:gd name="connsiteY21-26000" fmla="*/ 464 h 680"/>
                <a:gd name="connsiteX22-26001" fmla="*/ 111 w 384"/>
                <a:gd name="connsiteY22-26002" fmla="*/ 485 h 680"/>
                <a:gd name="connsiteX23-26003" fmla="*/ 126 w 384"/>
                <a:gd name="connsiteY23-26004" fmla="*/ 506 h 680"/>
                <a:gd name="connsiteX24-26005" fmla="*/ 137 w 384"/>
                <a:gd name="connsiteY24-26006" fmla="*/ 516 h 680"/>
                <a:gd name="connsiteX25-26007" fmla="*/ 147 w 384"/>
                <a:gd name="connsiteY25-26008" fmla="*/ 522 h 680"/>
                <a:gd name="connsiteX26-26009" fmla="*/ 169 w 384"/>
                <a:gd name="connsiteY26-26010" fmla="*/ 543 h 680"/>
                <a:gd name="connsiteX27-26011" fmla="*/ 190 w 384"/>
                <a:gd name="connsiteY27-26012" fmla="*/ 553 h 680"/>
                <a:gd name="connsiteX28-26013" fmla="*/ 211 w 384"/>
                <a:gd name="connsiteY28-26014" fmla="*/ 569 h 680"/>
                <a:gd name="connsiteX29-26015" fmla="*/ 237 w 384"/>
                <a:gd name="connsiteY29-26016" fmla="*/ 580 h 680"/>
                <a:gd name="connsiteX30-26017" fmla="*/ 248 w 384"/>
                <a:gd name="connsiteY30-26018" fmla="*/ 585 h 680"/>
                <a:gd name="connsiteX31-26019" fmla="*/ 258 w 384"/>
                <a:gd name="connsiteY31-26020" fmla="*/ 590 h 680"/>
                <a:gd name="connsiteX32-26021" fmla="*/ 269 w 384"/>
                <a:gd name="connsiteY32-26022" fmla="*/ 590 h 680"/>
                <a:gd name="connsiteX33-26023" fmla="*/ 279 w 384"/>
                <a:gd name="connsiteY33-26024" fmla="*/ 595 h 680"/>
                <a:gd name="connsiteX34-26025" fmla="*/ 284 w 384"/>
                <a:gd name="connsiteY34-26026" fmla="*/ 595 h 680"/>
                <a:gd name="connsiteX35-26027" fmla="*/ 290 w 384"/>
                <a:gd name="connsiteY35-26028" fmla="*/ 595 h 680"/>
                <a:gd name="connsiteX36-26029" fmla="*/ 300 w 384"/>
                <a:gd name="connsiteY36-26030" fmla="*/ 595 h 680"/>
                <a:gd name="connsiteX37-26031" fmla="*/ 305 w 384"/>
                <a:gd name="connsiteY37-26032" fmla="*/ 590 h 680"/>
                <a:gd name="connsiteX38-26033" fmla="*/ 305 w 384"/>
                <a:gd name="connsiteY38-26034" fmla="*/ 585 h 680"/>
                <a:gd name="connsiteX39-26035" fmla="*/ 311 w 384"/>
                <a:gd name="connsiteY39-26036" fmla="*/ 580 h 680"/>
                <a:gd name="connsiteX40-26037" fmla="*/ 316 w 384"/>
                <a:gd name="connsiteY40-26038" fmla="*/ 574 h 680"/>
                <a:gd name="connsiteX41-26039" fmla="*/ 316 w 384"/>
                <a:gd name="connsiteY41-26040" fmla="*/ 564 h 680"/>
                <a:gd name="connsiteX42-26041" fmla="*/ 321 w 384"/>
                <a:gd name="connsiteY42-26042" fmla="*/ 548 h 680"/>
                <a:gd name="connsiteX43-26043" fmla="*/ 327 w 384"/>
                <a:gd name="connsiteY43-26044" fmla="*/ 532 h 680"/>
                <a:gd name="connsiteX44-26045" fmla="*/ 332 w 384"/>
                <a:gd name="connsiteY44-26046" fmla="*/ 516 h 680"/>
                <a:gd name="connsiteX45-26047" fmla="*/ 332 w 384"/>
                <a:gd name="connsiteY45-26048" fmla="*/ 501 h 680"/>
                <a:gd name="connsiteX46-26049" fmla="*/ 337 w 384"/>
                <a:gd name="connsiteY46-26050" fmla="*/ 485 h 680"/>
                <a:gd name="connsiteX47-26051" fmla="*/ 342 w 384"/>
                <a:gd name="connsiteY47-26052" fmla="*/ 474 h 680"/>
                <a:gd name="connsiteX48-26053" fmla="*/ 348 w 384"/>
                <a:gd name="connsiteY48-26054" fmla="*/ 464 h 680"/>
                <a:gd name="connsiteX49-26055" fmla="*/ 348 w 384"/>
                <a:gd name="connsiteY49-26056" fmla="*/ 459 h 680"/>
                <a:gd name="connsiteX50-26057" fmla="*/ 353 w 384"/>
                <a:gd name="connsiteY50-26058" fmla="*/ 448 h 680"/>
                <a:gd name="connsiteX51-26059" fmla="*/ 353 w 384"/>
                <a:gd name="connsiteY51-26060" fmla="*/ 448 h 680"/>
                <a:gd name="connsiteX52-26061" fmla="*/ 358 w 384"/>
                <a:gd name="connsiteY52-26062" fmla="*/ 448 h 680"/>
                <a:gd name="connsiteX53-26063" fmla="*/ 358 w 384"/>
                <a:gd name="connsiteY53-26064" fmla="*/ 448 h 680"/>
                <a:gd name="connsiteX54-26065" fmla="*/ 358 w 384"/>
                <a:gd name="connsiteY54-26066" fmla="*/ 453 h 680"/>
                <a:gd name="connsiteX55-26067" fmla="*/ 358 w 384"/>
                <a:gd name="connsiteY55-26068" fmla="*/ 459 h 680"/>
                <a:gd name="connsiteX56-26069" fmla="*/ 363 w 384"/>
                <a:gd name="connsiteY56-26070" fmla="*/ 464 h 680"/>
                <a:gd name="connsiteX57-26071" fmla="*/ 363 w 384"/>
                <a:gd name="connsiteY57-26072" fmla="*/ 480 h 680"/>
                <a:gd name="connsiteX58-26073" fmla="*/ 363 w 384"/>
                <a:gd name="connsiteY58-26074" fmla="*/ 490 h 680"/>
                <a:gd name="connsiteX59-26075" fmla="*/ 363 w 384"/>
                <a:gd name="connsiteY59-26076" fmla="*/ 506 h 680"/>
                <a:gd name="connsiteX60-26077" fmla="*/ 363 w 384"/>
                <a:gd name="connsiteY60-26078" fmla="*/ 522 h 680"/>
                <a:gd name="connsiteX61-26079" fmla="*/ 363 w 384"/>
                <a:gd name="connsiteY61-26080" fmla="*/ 543 h 680"/>
                <a:gd name="connsiteX62-26081" fmla="*/ 363 w 384"/>
                <a:gd name="connsiteY62-26082" fmla="*/ 559 h 680"/>
                <a:gd name="connsiteX63-26083" fmla="*/ 363 w 384"/>
                <a:gd name="connsiteY63-26084" fmla="*/ 574 h 680"/>
                <a:gd name="connsiteX64-26085" fmla="*/ 369 w 384"/>
                <a:gd name="connsiteY64-26086" fmla="*/ 590 h 680"/>
                <a:gd name="connsiteX65-26087" fmla="*/ 369 w 384"/>
                <a:gd name="connsiteY65-26088" fmla="*/ 606 h 680"/>
                <a:gd name="connsiteX66-26089" fmla="*/ 374 w 384"/>
                <a:gd name="connsiteY66-26090" fmla="*/ 617 h 680"/>
                <a:gd name="connsiteX67-26091" fmla="*/ 374 w 384"/>
                <a:gd name="connsiteY67-26092" fmla="*/ 627 h 680"/>
                <a:gd name="connsiteX68-26093" fmla="*/ 379 w 384"/>
                <a:gd name="connsiteY68-26094" fmla="*/ 638 h 680"/>
                <a:gd name="connsiteX69-26095" fmla="*/ 379 w 384"/>
                <a:gd name="connsiteY69-26096" fmla="*/ 643 h 680"/>
                <a:gd name="connsiteX70-26097" fmla="*/ 384 w 384"/>
                <a:gd name="connsiteY70-26098" fmla="*/ 653 h 680"/>
                <a:gd name="connsiteX71-26099" fmla="*/ 384 w 384"/>
                <a:gd name="connsiteY71-26100" fmla="*/ 659 h 680"/>
                <a:gd name="connsiteX72-26101" fmla="*/ 384 w 384"/>
                <a:gd name="connsiteY72-26102" fmla="*/ 664 h 680"/>
                <a:gd name="connsiteX73-26103" fmla="*/ 384 w 384"/>
                <a:gd name="connsiteY73-26104" fmla="*/ 669 h 680"/>
                <a:gd name="connsiteX74-26105" fmla="*/ 379 w 384"/>
                <a:gd name="connsiteY74-26106" fmla="*/ 674 h 680"/>
                <a:gd name="connsiteX75-26107" fmla="*/ 374 w 384"/>
                <a:gd name="connsiteY75-26108" fmla="*/ 680 h 680"/>
                <a:gd name="connsiteX76-26109" fmla="*/ 363 w 384"/>
                <a:gd name="connsiteY76-26110" fmla="*/ 680 h 680"/>
                <a:gd name="connsiteX77-26111" fmla="*/ 353 w 384"/>
                <a:gd name="connsiteY77-26112" fmla="*/ 680 h 680"/>
                <a:gd name="connsiteX78-26113" fmla="*/ 337 w 384"/>
                <a:gd name="connsiteY78-26114" fmla="*/ 680 h 680"/>
                <a:gd name="connsiteX79-26115" fmla="*/ 321 w 384"/>
                <a:gd name="connsiteY79-26116" fmla="*/ 674 h 680"/>
                <a:gd name="connsiteX80-26117" fmla="*/ 300 w 384"/>
                <a:gd name="connsiteY80-26118" fmla="*/ 674 h 680"/>
                <a:gd name="connsiteX81-26119" fmla="*/ 279 w 384"/>
                <a:gd name="connsiteY81-26120" fmla="*/ 669 h 680"/>
                <a:gd name="connsiteX82-26121" fmla="*/ 258 w 384"/>
                <a:gd name="connsiteY82-26122" fmla="*/ 664 h 680"/>
                <a:gd name="connsiteX83-26123" fmla="*/ 248 w 384"/>
                <a:gd name="connsiteY83-26124" fmla="*/ 659 h 680"/>
                <a:gd name="connsiteX84-26125" fmla="*/ 237 w 384"/>
                <a:gd name="connsiteY84-26126" fmla="*/ 653 h 680"/>
                <a:gd name="connsiteX85-26127" fmla="*/ 221 w 384"/>
                <a:gd name="connsiteY85-26128" fmla="*/ 648 h 680"/>
                <a:gd name="connsiteX86-26129" fmla="*/ 211 w 384"/>
                <a:gd name="connsiteY86-26130" fmla="*/ 643 h 680"/>
                <a:gd name="connsiteX87-26131" fmla="*/ 195 w 384"/>
                <a:gd name="connsiteY87-26132" fmla="*/ 638 h 680"/>
                <a:gd name="connsiteX88-26133" fmla="*/ 179 w 384"/>
                <a:gd name="connsiteY88-26134" fmla="*/ 627 h 680"/>
                <a:gd name="connsiteX89-26135" fmla="*/ 169 w 384"/>
                <a:gd name="connsiteY89-26136" fmla="*/ 617 h 680"/>
                <a:gd name="connsiteX90-26137" fmla="*/ 153 w 384"/>
                <a:gd name="connsiteY90-26138" fmla="*/ 606 h 680"/>
                <a:gd name="connsiteX91-26139" fmla="*/ 121 w 384"/>
                <a:gd name="connsiteY91-26140" fmla="*/ 580 h 680"/>
                <a:gd name="connsiteX92-26141" fmla="*/ 95 w 384"/>
                <a:gd name="connsiteY92-26142" fmla="*/ 553 h 680"/>
                <a:gd name="connsiteX93-26143" fmla="*/ 84 w 384"/>
                <a:gd name="connsiteY93-26144" fmla="*/ 543 h 680"/>
                <a:gd name="connsiteX94-26145" fmla="*/ 74 w 384"/>
                <a:gd name="connsiteY94-26146" fmla="*/ 527 h 680"/>
                <a:gd name="connsiteX95-26147" fmla="*/ 63 w 384"/>
                <a:gd name="connsiteY95-26148" fmla="*/ 511 h 680"/>
                <a:gd name="connsiteX96-26149" fmla="*/ 53 w 384"/>
                <a:gd name="connsiteY96-26150" fmla="*/ 495 h 680"/>
                <a:gd name="connsiteX97-26151" fmla="*/ 47 w 384"/>
                <a:gd name="connsiteY97-26152" fmla="*/ 480 h 680"/>
                <a:gd name="connsiteX98-26153" fmla="*/ 37 w 384"/>
                <a:gd name="connsiteY98-26154" fmla="*/ 464 h 680"/>
                <a:gd name="connsiteX99-26155" fmla="*/ 32 w 384"/>
                <a:gd name="connsiteY99-26156" fmla="*/ 448 h 680"/>
                <a:gd name="connsiteX100-26157" fmla="*/ 21 w 384"/>
                <a:gd name="connsiteY100-26158" fmla="*/ 432 h 680"/>
                <a:gd name="connsiteX101-26159" fmla="*/ 16 w 384"/>
                <a:gd name="connsiteY101-26160" fmla="*/ 422 h 680"/>
                <a:gd name="connsiteX102-26161" fmla="*/ 16 w 384"/>
                <a:gd name="connsiteY102-26162" fmla="*/ 406 h 680"/>
                <a:gd name="connsiteX103-26163" fmla="*/ 11 w 384"/>
                <a:gd name="connsiteY103-26164" fmla="*/ 390 h 680"/>
                <a:gd name="connsiteX104-26165" fmla="*/ 11 w 384"/>
                <a:gd name="connsiteY104-26166" fmla="*/ 374 h 680"/>
                <a:gd name="connsiteX105-26167" fmla="*/ 5 w 384"/>
                <a:gd name="connsiteY105-26168" fmla="*/ 343 h 680"/>
                <a:gd name="connsiteX106-26169" fmla="*/ 0 w 384"/>
                <a:gd name="connsiteY106-26170" fmla="*/ 306 h 680"/>
                <a:gd name="connsiteX107-26171" fmla="*/ 0 w 384"/>
                <a:gd name="connsiteY107-26172" fmla="*/ 274 h 680"/>
                <a:gd name="connsiteX108-26173" fmla="*/ 0 w 384"/>
                <a:gd name="connsiteY108-26174" fmla="*/ 237 h 680"/>
                <a:gd name="connsiteX109-26175" fmla="*/ 0 w 384"/>
                <a:gd name="connsiteY109-26176" fmla="*/ 200 h 680"/>
                <a:gd name="connsiteX110-26177" fmla="*/ 0 w 384"/>
                <a:gd name="connsiteY110-26178" fmla="*/ 164 h 680"/>
                <a:gd name="connsiteX111-26179" fmla="*/ 5 w 384"/>
                <a:gd name="connsiteY111-26180" fmla="*/ 121 h 680"/>
                <a:gd name="connsiteX0-26181" fmla="*/ 74 w 384"/>
                <a:gd name="connsiteY0-26182" fmla="*/ 0 h 643"/>
                <a:gd name="connsiteX1-26183" fmla="*/ 68 w 384"/>
                <a:gd name="connsiteY1-26184" fmla="*/ 21 h 643"/>
                <a:gd name="connsiteX2-26185" fmla="*/ 63 w 384"/>
                <a:gd name="connsiteY2-26186" fmla="*/ 42 h 643"/>
                <a:gd name="connsiteX3-26187" fmla="*/ 63 w 384"/>
                <a:gd name="connsiteY3-26188" fmla="*/ 63 h 643"/>
                <a:gd name="connsiteX4-26189" fmla="*/ 58 w 384"/>
                <a:gd name="connsiteY4-26190" fmla="*/ 90 h 643"/>
                <a:gd name="connsiteX5-26191" fmla="*/ 53 w 384"/>
                <a:gd name="connsiteY5-26192" fmla="*/ 111 h 643"/>
                <a:gd name="connsiteX6-26193" fmla="*/ 53 w 384"/>
                <a:gd name="connsiteY6-26194" fmla="*/ 132 h 643"/>
                <a:gd name="connsiteX7-26195" fmla="*/ 47 w 384"/>
                <a:gd name="connsiteY7-26196" fmla="*/ 148 h 643"/>
                <a:gd name="connsiteX8-26197" fmla="*/ 47 w 384"/>
                <a:gd name="connsiteY8-26198" fmla="*/ 169 h 643"/>
                <a:gd name="connsiteX9-26199" fmla="*/ 42 w 384"/>
                <a:gd name="connsiteY9-26200" fmla="*/ 184 h 643"/>
                <a:gd name="connsiteX10-26201" fmla="*/ 42 w 384"/>
                <a:gd name="connsiteY10-26202" fmla="*/ 195 h 643"/>
                <a:gd name="connsiteX11-26203" fmla="*/ 42 w 384"/>
                <a:gd name="connsiteY11-26204" fmla="*/ 206 h 643"/>
                <a:gd name="connsiteX12-26205" fmla="*/ 42 w 384"/>
                <a:gd name="connsiteY12-26206" fmla="*/ 227 h 643"/>
                <a:gd name="connsiteX13-26207" fmla="*/ 47 w 384"/>
                <a:gd name="connsiteY13-26208" fmla="*/ 253 h 643"/>
                <a:gd name="connsiteX14-26209" fmla="*/ 53 w 384"/>
                <a:gd name="connsiteY14-26210" fmla="*/ 295 h 643"/>
                <a:gd name="connsiteX15-26211" fmla="*/ 53 w 384"/>
                <a:gd name="connsiteY15-26212" fmla="*/ 321 h 643"/>
                <a:gd name="connsiteX16-26213" fmla="*/ 58 w 384"/>
                <a:gd name="connsiteY16-26214" fmla="*/ 348 h 643"/>
                <a:gd name="connsiteX17-26215" fmla="*/ 68 w 384"/>
                <a:gd name="connsiteY17-26216" fmla="*/ 374 h 643"/>
                <a:gd name="connsiteX18-26217" fmla="*/ 74 w 384"/>
                <a:gd name="connsiteY18-26218" fmla="*/ 390 h 643"/>
                <a:gd name="connsiteX19-26219" fmla="*/ 79 w 384"/>
                <a:gd name="connsiteY19-26220" fmla="*/ 400 h 643"/>
                <a:gd name="connsiteX20-26221" fmla="*/ 95 w 384"/>
                <a:gd name="connsiteY20-26222" fmla="*/ 427 h 643"/>
                <a:gd name="connsiteX21-26223" fmla="*/ 111 w 384"/>
                <a:gd name="connsiteY21-26224" fmla="*/ 448 h 643"/>
                <a:gd name="connsiteX22-26225" fmla="*/ 126 w 384"/>
                <a:gd name="connsiteY22-26226" fmla="*/ 469 h 643"/>
                <a:gd name="connsiteX23-26227" fmla="*/ 137 w 384"/>
                <a:gd name="connsiteY23-26228" fmla="*/ 479 h 643"/>
                <a:gd name="connsiteX24-26229" fmla="*/ 147 w 384"/>
                <a:gd name="connsiteY24-26230" fmla="*/ 485 h 643"/>
                <a:gd name="connsiteX25-26231" fmla="*/ 169 w 384"/>
                <a:gd name="connsiteY25-26232" fmla="*/ 506 h 643"/>
                <a:gd name="connsiteX26-26233" fmla="*/ 190 w 384"/>
                <a:gd name="connsiteY26-26234" fmla="*/ 516 h 643"/>
                <a:gd name="connsiteX27-26235" fmla="*/ 211 w 384"/>
                <a:gd name="connsiteY27-26236" fmla="*/ 532 h 643"/>
                <a:gd name="connsiteX28-26237" fmla="*/ 237 w 384"/>
                <a:gd name="connsiteY28-26238" fmla="*/ 543 h 643"/>
                <a:gd name="connsiteX29-26239" fmla="*/ 248 w 384"/>
                <a:gd name="connsiteY29-26240" fmla="*/ 548 h 643"/>
                <a:gd name="connsiteX30-26241" fmla="*/ 258 w 384"/>
                <a:gd name="connsiteY30-26242" fmla="*/ 553 h 643"/>
                <a:gd name="connsiteX31-26243" fmla="*/ 269 w 384"/>
                <a:gd name="connsiteY31-26244" fmla="*/ 553 h 643"/>
                <a:gd name="connsiteX32-26245" fmla="*/ 279 w 384"/>
                <a:gd name="connsiteY32-26246" fmla="*/ 558 h 643"/>
                <a:gd name="connsiteX33-26247" fmla="*/ 284 w 384"/>
                <a:gd name="connsiteY33-26248" fmla="*/ 558 h 643"/>
                <a:gd name="connsiteX34-26249" fmla="*/ 290 w 384"/>
                <a:gd name="connsiteY34-26250" fmla="*/ 558 h 643"/>
                <a:gd name="connsiteX35-26251" fmla="*/ 300 w 384"/>
                <a:gd name="connsiteY35-26252" fmla="*/ 558 h 643"/>
                <a:gd name="connsiteX36-26253" fmla="*/ 305 w 384"/>
                <a:gd name="connsiteY36-26254" fmla="*/ 553 h 643"/>
                <a:gd name="connsiteX37-26255" fmla="*/ 305 w 384"/>
                <a:gd name="connsiteY37-26256" fmla="*/ 548 h 643"/>
                <a:gd name="connsiteX38-26257" fmla="*/ 311 w 384"/>
                <a:gd name="connsiteY38-26258" fmla="*/ 543 h 643"/>
                <a:gd name="connsiteX39-26259" fmla="*/ 316 w 384"/>
                <a:gd name="connsiteY39-26260" fmla="*/ 537 h 643"/>
                <a:gd name="connsiteX40-26261" fmla="*/ 316 w 384"/>
                <a:gd name="connsiteY40-26262" fmla="*/ 527 h 643"/>
                <a:gd name="connsiteX41-26263" fmla="*/ 321 w 384"/>
                <a:gd name="connsiteY41-26264" fmla="*/ 511 h 643"/>
                <a:gd name="connsiteX42-26265" fmla="*/ 327 w 384"/>
                <a:gd name="connsiteY42-26266" fmla="*/ 495 h 643"/>
                <a:gd name="connsiteX43-26267" fmla="*/ 332 w 384"/>
                <a:gd name="connsiteY43-26268" fmla="*/ 479 h 643"/>
                <a:gd name="connsiteX44-26269" fmla="*/ 332 w 384"/>
                <a:gd name="connsiteY44-26270" fmla="*/ 464 h 643"/>
                <a:gd name="connsiteX45-26271" fmla="*/ 337 w 384"/>
                <a:gd name="connsiteY45-26272" fmla="*/ 448 h 643"/>
                <a:gd name="connsiteX46-26273" fmla="*/ 342 w 384"/>
                <a:gd name="connsiteY46-26274" fmla="*/ 437 h 643"/>
                <a:gd name="connsiteX47-26275" fmla="*/ 348 w 384"/>
                <a:gd name="connsiteY47-26276" fmla="*/ 427 h 643"/>
                <a:gd name="connsiteX48-26277" fmla="*/ 348 w 384"/>
                <a:gd name="connsiteY48-26278" fmla="*/ 422 h 643"/>
                <a:gd name="connsiteX49-26279" fmla="*/ 353 w 384"/>
                <a:gd name="connsiteY49-26280" fmla="*/ 411 h 643"/>
                <a:gd name="connsiteX50-26281" fmla="*/ 353 w 384"/>
                <a:gd name="connsiteY50-26282" fmla="*/ 411 h 643"/>
                <a:gd name="connsiteX51-26283" fmla="*/ 358 w 384"/>
                <a:gd name="connsiteY51-26284" fmla="*/ 411 h 643"/>
                <a:gd name="connsiteX52-26285" fmla="*/ 358 w 384"/>
                <a:gd name="connsiteY52-26286" fmla="*/ 411 h 643"/>
                <a:gd name="connsiteX53-26287" fmla="*/ 358 w 384"/>
                <a:gd name="connsiteY53-26288" fmla="*/ 416 h 643"/>
                <a:gd name="connsiteX54-26289" fmla="*/ 358 w 384"/>
                <a:gd name="connsiteY54-26290" fmla="*/ 422 h 643"/>
                <a:gd name="connsiteX55-26291" fmla="*/ 363 w 384"/>
                <a:gd name="connsiteY55-26292" fmla="*/ 427 h 643"/>
                <a:gd name="connsiteX56-26293" fmla="*/ 363 w 384"/>
                <a:gd name="connsiteY56-26294" fmla="*/ 443 h 643"/>
                <a:gd name="connsiteX57-26295" fmla="*/ 363 w 384"/>
                <a:gd name="connsiteY57-26296" fmla="*/ 453 h 643"/>
                <a:gd name="connsiteX58-26297" fmla="*/ 363 w 384"/>
                <a:gd name="connsiteY58-26298" fmla="*/ 469 h 643"/>
                <a:gd name="connsiteX59-26299" fmla="*/ 363 w 384"/>
                <a:gd name="connsiteY59-26300" fmla="*/ 485 h 643"/>
                <a:gd name="connsiteX60-26301" fmla="*/ 363 w 384"/>
                <a:gd name="connsiteY60-26302" fmla="*/ 506 h 643"/>
                <a:gd name="connsiteX61-26303" fmla="*/ 363 w 384"/>
                <a:gd name="connsiteY61-26304" fmla="*/ 522 h 643"/>
                <a:gd name="connsiteX62-26305" fmla="*/ 363 w 384"/>
                <a:gd name="connsiteY62-26306" fmla="*/ 537 h 643"/>
                <a:gd name="connsiteX63-26307" fmla="*/ 369 w 384"/>
                <a:gd name="connsiteY63-26308" fmla="*/ 553 h 643"/>
                <a:gd name="connsiteX64-26309" fmla="*/ 369 w 384"/>
                <a:gd name="connsiteY64-26310" fmla="*/ 569 h 643"/>
                <a:gd name="connsiteX65-26311" fmla="*/ 374 w 384"/>
                <a:gd name="connsiteY65-26312" fmla="*/ 580 h 643"/>
                <a:gd name="connsiteX66-26313" fmla="*/ 374 w 384"/>
                <a:gd name="connsiteY66-26314" fmla="*/ 590 h 643"/>
                <a:gd name="connsiteX67-26315" fmla="*/ 379 w 384"/>
                <a:gd name="connsiteY67-26316" fmla="*/ 601 h 643"/>
                <a:gd name="connsiteX68-26317" fmla="*/ 379 w 384"/>
                <a:gd name="connsiteY68-26318" fmla="*/ 606 h 643"/>
                <a:gd name="connsiteX69-26319" fmla="*/ 384 w 384"/>
                <a:gd name="connsiteY69-26320" fmla="*/ 616 h 643"/>
                <a:gd name="connsiteX70-26321" fmla="*/ 384 w 384"/>
                <a:gd name="connsiteY70-26322" fmla="*/ 622 h 643"/>
                <a:gd name="connsiteX71-26323" fmla="*/ 384 w 384"/>
                <a:gd name="connsiteY71-26324" fmla="*/ 627 h 643"/>
                <a:gd name="connsiteX72-26325" fmla="*/ 384 w 384"/>
                <a:gd name="connsiteY72-26326" fmla="*/ 632 h 643"/>
                <a:gd name="connsiteX73-26327" fmla="*/ 379 w 384"/>
                <a:gd name="connsiteY73-26328" fmla="*/ 637 h 643"/>
                <a:gd name="connsiteX74-26329" fmla="*/ 374 w 384"/>
                <a:gd name="connsiteY74-26330" fmla="*/ 643 h 643"/>
                <a:gd name="connsiteX75-26331" fmla="*/ 363 w 384"/>
                <a:gd name="connsiteY75-26332" fmla="*/ 643 h 643"/>
                <a:gd name="connsiteX76-26333" fmla="*/ 353 w 384"/>
                <a:gd name="connsiteY76-26334" fmla="*/ 643 h 643"/>
                <a:gd name="connsiteX77-26335" fmla="*/ 337 w 384"/>
                <a:gd name="connsiteY77-26336" fmla="*/ 643 h 643"/>
                <a:gd name="connsiteX78-26337" fmla="*/ 321 w 384"/>
                <a:gd name="connsiteY78-26338" fmla="*/ 637 h 643"/>
                <a:gd name="connsiteX79-26339" fmla="*/ 300 w 384"/>
                <a:gd name="connsiteY79-26340" fmla="*/ 637 h 643"/>
                <a:gd name="connsiteX80-26341" fmla="*/ 279 w 384"/>
                <a:gd name="connsiteY80-26342" fmla="*/ 632 h 643"/>
                <a:gd name="connsiteX81-26343" fmla="*/ 258 w 384"/>
                <a:gd name="connsiteY81-26344" fmla="*/ 627 h 643"/>
                <a:gd name="connsiteX82-26345" fmla="*/ 248 w 384"/>
                <a:gd name="connsiteY82-26346" fmla="*/ 622 h 643"/>
                <a:gd name="connsiteX83-26347" fmla="*/ 237 w 384"/>
                <a:gd name="connsiteY83-26348" fmla="*/ 616 h 643"/>
                <a:gd name="connsiteX84-26349" fmla="*/ 221 w 384"/>
                <a:gd name="connsiteY84-26350" fmla="*/ 611 h 643"/>
                <a:gd name="connsiteX85-26351" fmla="*/ 211 w 384"/>
                <a:gd name="connsiteY85-26352" fmla="*/ 606 h 643"/>
                <a:gd name="connsiteX86-26353" fmla="*/ 195 w 384"/>
                <a:gd name="connsiteY86-26354" fmla="*/ 601 h 643"/>
                <a:gd name="connsiteX87-26355" fmla="*/ 179 w 384"/>
                <a:gd name="connsiteY87-26356" fmla="*/ 590 h 643"/>
                <a:gd name="connsiteX88-26357" fmla="*/ 169 w 384"/>
                <a:gd name="connsiteY88-26358" fmla="*/ 580 h 643"/>
                <a:gd name="connsiteX89-26359" fmla="*/ 153 w 384"/>
                <a:gd name="connsiteY89-26360" fmla="*/ 569 h 643"/>
                <a:gd name="connsiteX90-26361" fmla="*/ 121 w 384"/>
                <a:gd name="connsiteY90-26362" fmla="*/ 543 h 643"/>
                <a:gd name="connsiteX91-26363" fmla="*/ 95 w 384"/>
                <a:gd name="connsiteY91-26364" fmla="*/ 516 h 643"/>
                <a:gd name="connsiteX92-26365" fmla="*/ 84 w 384"/>
                <a:gd name="connsiteY92-26366" fmla="*/ 506 h 643"/>
                <a:gd name="connsiteX93-26367" fmla="*/ 74 w 384"/>
                <a:gd name="connsiteY93-26368" fmla="*/ 490 h 643"/>
                <a:gd name="connsiteX94-26369" fmla="*/ 63 w 384"/>
                <a:gd name="connsiteY94-26370" fmla="*/ 474 h 643"/>
                <a:gd name="connsiteX95-26371" fmla="*/ 53 w 384"/>
                <a:gd name="connsiteY95-26372" fmla="*/ 458 h 643"/>
                <a:gd name="connsiteX96-26373" fmla="*/ 47 w 384"/>
                <a:gd name="connsiteY96-26374" fmla="*/ 443 h 643"/>
                <a:gd name="connsiteX97-26375" fmla="*/ 37 w 384"/>
                <a:gd name="connsiteY97-26376" fmla="*/ 427 h 643"/>
                <a:gd name="connsiteX98-26377" fmla="*/ 32 w 384"/>
                <a:gd name="connsiteY98-26378" fmla="*/ 411 h 643"/>
                <a:gd name="connsiteX99-26379" fmla="*/ 21 w 384"/>
                <a:gd name="connsiteY99-26380" fmla="*/ 395 h 643"/>
                <a:gd name="connsiteX100-26381" fmla="*/ 16 w 384"/>
                <a:gd name="connsiteY100-26382" fmla="*/ 385 h 643"/>
                <a:gd name="connsiteX101-26383" fmla="*/ 16 w 384"/>
                <a:gd name="connsiteY101-26384" fmla="*/ 369 h 643"/>
                <a:gd name="connsiteX102-26385" fmla="*/ 11 w 384"/>
                <a:gd name="connsiteY102-26386" fmla="*/ 353 h 643"/>
                <a:gd name="connsiteX103-26387" fmla="*/ 11 w 384"/>
                <a:gd name="connsiteY103-26388" fmla="*/ 337 h 643"/>
                <a:gd name="connsiteX104-26389" fmla="*/ 5 w 384"/>
                <a:gd name="connsiteY104-26390" fmla="*/ 306 h 643"/>
                <a:gd name="connsiteX105-26391" fmla="*/ 0 w 384"/>
                <a:gd name="connsiteY105-26392" fmla="*/ 269 h 643"/>
                <a:gd name="connsiteX106-26393" fmla="*/ 0 w 384"/>
                <a:gd name="connsiteY106-26394" fmla="*/ 237 h 643"/>
                <a:gd name="connsiteX107-26395" fmla="*/ 0 w 384"/>
                <a:gd name="connsiteY107-26396" fmla="*/ 200 h 643"/>
                <a:gd name="connsiteX108-26397" fmla="*/ 0 w 384"/>
                <a:gd name="connsiteY108-26398" fmla="*/ 163 h 643"/>
                <a:gd name="connsiteX109-26399" fmla="*/ 0 w 384"/>
                <a:gd name="connsiteY109-26400" fmla="*/ 127 h 643"/>
                <a:gd name="connsiteX110-26401" fmla="*/ 5 w 384"/>
                <a:gd name="connsiteY110-26402" fmla="*/ 84 h 643"/>
                <a:gd name="connsiteX0-26403" fmla="*/ 74 w 384"/>
                <a:gd name="connsiteY0-26404" fmla="*/ 0 h 643"/>
                <a:gd name="connsiteX1-26405" fmla="*/ 63 w 384"/>
                <a:gd name="connsiteY1-26406" fmla="*/ 42 h 643"/>
                <a:gd name="connsiteX2-26407" fmla="*/ 63 w 384"/>
                <a:gd name="connsiteY2-26408" fmla="*/ 63 h 643"/>
                <a:gd name="connsiteX3-26409" fmla="*/ 58 w 384"/>
                <a:gd name="connsiteY3-26410" fmla="*/ 90 h 643"/>
                <a:gd name="connsiteX4-26411" fmla="*/ 53 w 384"/>
                <a:gd name="connsiteY4-26412" fmla="*/ 111 h 643"/>
                <a:gd name="connsiteX5-26413" fmla="*/ 53 w 384"/>
                <a:gd name="connsiteY5-26414" fmla="*/ 132 h 643"/>
                <a:gd name="connsiteX6-26415" fmla="*/ 47 w 384"/>
                <a:gd name="connsiteY6-26416" fmla="*/ 148 h 643"/>
                <a:gd name="connsiteX7-26417" fmla="*/ 47 w 384"/>
                <a:gd name="connsiteY7-26418" fmla="*/ 169 h 643"/>
                <a:gd name="connsiteX8-26419" fmla="*/ 42 w 384"/>
                <a:gd name="connsiteY8-26420" fmla="*/ 184 h 643"/>
                <a:gd name="connsiteX9-26421" fmla="*/ 42 w 384"/>
                <a:gd name="connsiteY9-26422" fmla="*/ 195 h 643"/>
                <a:gd name="connsiteX10-26423" fmla="*/ 42 w 384"/>
                <a:gd name="connsiteY10-26424" fmla="*/ 206 h 643"/>
                <a:gd name="connsiteX11-26425" fmla="*/ 42 w 384"/>
                <a:gd name="connsiteY11-26426" fmla="*/ 227 h 643"/>
                <a:gd name="connsiteX12-26427" fmla="*/ 47 w 384"/>
                <a:gd name="connsiteY12-26428" fmla="*/ 253 h 643"/>
                <a:gd name="connsiteX13-26429" fmla="*/ 53 w 384"/>
                <a:gd name="connsiteY13-26430" fmla="*/ 295 h 643"/>
                <a:gd name="connsiteX14-26431" fmla="*/ 53 w 384"/>
                <a:gd name="connsiteY14-26432" fmla="*/ 321 h 643"/>
                <a:gd name="connsiteX15-26433" fmla="*/ 58 w 384"/>
                <a:gd name="connsiteY15-26434" fmla="*/ 348 h 643"/>
                <a:gd name="connsiteX16-26435" fmla="*/ 68 w 384"/>
                <a:gd name="connsiteY16-26436" fmla="*/ 374 h 643"/>
                <a:gd name="connsiteX17-26437" fmla="*/ 74 w 384"/>
                <a:gd name="connsiteY17-26438" fmla="*/ 390 h 643"/>
                <a:gd name="connsiteX18-26439" fmla="*/ 79 w 384"/>
                <a:gd name="connsiteY18-26440" fmla="*/ 400 h 643"/>
                <a:gd name="connsiteX19-26441" fmla="*/ 95 w 384"/>
                <a:gd name="connsiteY19-26442" fmla="*/ 427 h 643"/>
                <a:gd name="connsiteX20-26443" fmla="*/ 111 w 384"/>
                <a:gd name="connsiteY20-26444" fmla="*/ 448 h 643"/>
                <a:gd name="connsiteX21-26445" fmla="*/ 126 w 384"/>
                <a:gd name="connsiteY21-26446" fmla="*/ 469 h 643"/>
                <a:gd name="connsiteX22-26447" fmla="*/ 137 w 384"/>
                <a:gd name="connsiteY22-26448" fmla="*/ 479 h 643"/>
                <a:gd name="connsiteX23-26449" fmla="*/ 147 w 384"/>
                <a:gd name="connsiteY23-26450" fmla="*/ 485 h 643"/>
                <a:gd name="connsiteX24-26451" fmla="*/ 169 w 384"/>
                <a:gd name="connsiteY24-26452" fmla="*/ 506 h 643"/>
                <a:gd name="connsiteX25-26453" fmla="*/ 190 w 384"/>
                <a:gd name="connsiteY25-26454" fmla="*/ 516 h 643"/>
                <a:gd name="connsiteX26-26455" fmla="*/ 211 w 384"/>
                <a:gd name="connsiteY26-26456" fmla="*/ 532 h 643"/>
                <a:gd name="connsiteX27-26457" fmla="*/ 237 w 384"/>
                <a:gd name="connsiteY27-26458" fmla="*/ 543 h 643"/>
                <a:gd name="connsiteX28-26459" fmla="*/ 248 w 384"/>
                <a:gd name="connsiteY28-26460" fmla="*/ 548 h 643"/>
                <a:gd name="connsiteX29-26461" fmla="*/ 258 w 384"/>
                <a:gd name="connsiteY29-26462" fmla="*/ 553 h 643"/>
                <a:gd name="connsiteX30-26463" fmla="*/ 269 w 384"/>
                <a:gd name="connsiteY30-26464" fmla="*/ 553 h 643"/>
                <a:gd name="connsiteX31-26465" fmla="*/ 279 w 384"/>
                <a:gd name="connsiteY31-26466" fmla="*/ 558 h 643"/>
                <a:gd name="connsiteX32-26467" fmla="*/ 284 w 384"/>
                <a:gd name="connsiteY32-26468" fmla="*/ 558 h 643"/>
                <a:gd name="connsiteX33-26469" fmla="*/ 290 w 384"/>
                <a:gd name="connsiteY33-26470" fmla="*/ 558 h 643"/>
                <a:gd name="connsiteX34-26471" fmla="*/ 300 w 384"/>
                <a:gd name="connsiteY34-26472" fmla="*/ 558 h 643"/>
                <a:gd name="connsiteX35-26473" fmla="*/ 305 w 384"/>
                <a:gd name="connsiteY35-26474" fmla="*/ 553 h 643"/>
                <a:gd name="connsiteX36-26475" fmla="*/ 305 w 384"/>
                <a:gd name="connsiteY36-26476" fmla="*/ 548 h 643"/>
                <a:gd name="connsiteX37-26477" fmla="*/ 311 w 384"/>
                <a:gd name="connsiteY37-26478" fmla="*/ 543 h 643"/>
                <a:gd name="connsiteX38-26479" fmla="*/ 316 w 384"/>
                <a:gd name="connsiteY38-26480" fmla="*/ 537 h 643"/>
                <a:gd name="connsiteX39-26481" fmla="*/ 316 w 384"/>
                <a:gd name="connsiteY39-26482" fmla="*/ 527 h 643"/>
                <a:gd name="connsiteX40-26483" fmla="*/ 321 w 384"/>
                <a:gd name="connsiteY40-26484" fmla="*/ 511 h 643"/>
                <a:gd name="connsiteX41-26485" fmla="*/ 327 w 384"/>
                <a:gd name="connsiteY41-26486" fmla="*/ 495 h 643"/>
                <a:gd name="connsiteX42-26487" fmla="*/ 332 w 384"/>
                <a:gd name="connsiteY42-26488" fmla="*/ 479 h 643"/>
                <a:gd name="connsiteX43-26489" fmla="*/ 332 w 384"/>
                <a:gd name="connsiteY43-26490" fmla="*/ 464 h 643"/>
                <a:gd name="connsiteX44-26491" fmla="*/ 337 w 384"/>
                <a:gd name="connsiteY44-26492" fmla="*/ 448 h 643"/>
                <a:gd name="connsiteX45-26493" fmla="*/ 342 w 384"/>
                <a:gd name="connsiteY45-26494" fmla="*/ 437 h 643"/>
                <a:gd name="connsiteX46-26495" fmla="*/ 348 w 384"/>
                <a:gd name="connsiteY46-26496" fmla="*/ 427 h 643"/>
                <a:gd name="connsiteX47-26497" fmla="*/ 348 w 384"/>
                <a:gd name="connsiteY47-26498" fmla="*/ 422 h 643"/>
                <a:gd name="connsiteX48-26499" fmla="*/ 353 w 384"/>
                <a:gd name="connsiteY48-26500" fmla="*/ 411 h 643"/>
                <a:gd name="connsiteX49-26501" fmla="*/ 353 w 384"/>
                <a:gd name="connsiteY49-26502" fmla="*/ 411 h 643"/>
                <a:gd name="connsiteX50-26503" fmla="*/ 358 w 384"/>
                <a:gd name="connsiteY50-26504" fmla="*/ 411 h 643"/>
                <a:gd name="connsiteX51-26505" fmla="*/ 358 w 384"/>
                <a:gd name="connsiteY51-26506" fmla="*/ 411 h 643"/>
                <a:gd name="connsiteX52-26507" fmla="*/ 358 w 384"/>
                <a:gd name="connsiteY52-26508" fmla="*/ 416 h 643"/>
                <a:gd name="connsiteX53-26509" fmla="*/ 358 w 384"/>
                <a:gd name="connsiteY53-26510" fmla="*/ 422 h 643"/>
                <a:gd name="connsiteX54-26511" fmla="*/ 363 w 384"/>
                <a:gd name="connsiteY54-26512" fmla="*/ 427 h 643"/>
                <a:gd name="connsiteX55-26513" fmla="*/ 363 w 384"/>
                <a:gd name="connsiteY55-26514" fmla="*/ 443 h 643"/>
                <a:gd name="connsiteX56-26515" fmla="*/ 363 w 384"/>
                <a:gd name="connsiteY56-26516" fmla="*/ 453 h 643"/>
                <a:gd name="connsiteX57-26517" fmla="*/ 363 w 384"/>
                <a:gd name="connsiteY57-26518" fmla="*/ 469 h 643"/>
                <a:gd name="connsiteX58-26519" fmla="*/ 363 w 384"/>
                <a:gd name="connsiteY58-26520" fmla="*/ 485 h 643"/>
                <a:gd name="connsiteX59-26521" fmla="*/ 363 w 384"/>
                <a:gd name="connsiteY59-26522" fmla="*/ 506 h 643"/>
                <a:gd name="connsiteX60-26523" fmla="*/ 363 w 384"/>
                <a:gd name="connsiteY60-26524" fmla="*/ 522 h 643"/>
                <a:gd name="connsiteX61-26525" fmla="*/ 363 w 384"/>
                <a:gd name="connsiteY61-26526" fmla="*/ 537 h 643"/>
                <a:gd name="connsiteX62-26527" fmla="*/ 369 w 384"/>
                <a:gd name="connsiteY62-26528" fmla="*/ 553 h 643"/>
                <a:gd name="connsiteX63-26529" fmla="*/ 369 w 384"/>
                <a:gd name="connsiteY63-26530" fmla="*/ 569 h 643"/>
                <a:gd name="connsiteX64-26531" fmla="*/ 374 w 384"/>
                <a:gd name="connsiteY64-26532" fmla="*/ 580 h 643"/>
                <a:gd name="connsiteX65-26533" fmla="*/ 374 w 384"/>
                <a:gd name="connsiteY65-26534" fmla="*/ 590 h 643"/>
                <a:gd name="connsiteX66-26535" fmla="*/ 379 w 384"/>
                <a:gd name="connsiteY66-26536" fmla="*/ 601 h 643"/>
                <a:gd name="connsiteX67-26537" fmla="*/ 379 w 384"/>
                <a:gd name="connsiteY67-26538" fmla="*/ 606 h 643"/>
                <a:gd name="connsiteX68-26539" fmla="*/ 384 w 384"/>
                <a:gd name="connsiteY68-26540" fmla="*/ 616 h 643"/>
                <a:gd name="connsiteX69-26541" fmla="*/ 384 w 384"/>
                <a:gd name="connsiteY69-26542" fmla="*/ 622 h 643"/>
                <a:gd name="connsiteX70-26543" fmla="*/ 384 w 384"/>
                <a:gd name="connsiteY70-26544" fmla="*/ 627 h 643"/>
                <a:gd name="connsiteX71-26545" fmla="*/ 384 w 384"/>
                <a:gd name="connsiteY71-26546" fmla="*/ 632 h 643"/>
                <a:gd name="connsiteX72-26547" fmla="*/ 379 w 384"/>
                <a:gd name="connsiteY72-26548" fmla="*/ 637 h 643"/>
                <a:gd name="connsiteX73-26549" fmla="*/ 374 w 384"/>
                <a:gd name="connsiteY73-26550" fmla="*/ 643 h 643"/>
                <a:gd name="connsiteX74-26551" fmla="*/ 363 w 384"/>
                <a:gd name="connsiteY74-26552" fmla="*/ 643 h 643"/>
                <a:gd name="connsiteX75-26553" fmla="*/ 353 w 384"/>
                <a:gd name="connsiteY75-26554" fmla="*/ 643 h 643"/>
                <a:gd name="connsiteX76-26555" fmla="*/ 337 w 384"/>
                <a:gd name="connsiteY76-26556" fmla="*/ 643 h 643"/>
                <a:gd name="connsiteX77-26557" fmla="*/ 321 w 384"/>
                <a:gd name="connsiteY77-26558" fmla="*/ 637 h 643"/>
                <a:gd name="connsiteX78-26559" fmla="*/ 300 w 384"/>
                <a:gd name="connsiteY78-26560" fmla="*/ 637 h 643"/>
                <a:gd name="connsiteX79-26561" fmla="*/ 279 w 384"/>
                <a:gd name="connsiteY79-26562" fmla="*/ 632 h 643"/>
                <a:gd name="connsiteX80-26563" fmla="*/ 258 w 384"/>
                <a:gd name="connsiteY80-26564" fmla="*/ 627 h 643"/>
                <a:gd name="connsiteX81-26565" fmla="*/ 248 w 384"/>
                <a:gd name="connsiteY81-26566" fmla="*/ 622 h 643"/>
                <a:gd name="connsiteX82-26567" fmla="*/ 237 w 384"/>
                <a:gd name="connsiteY82-26568" fmla="*/ 616 h 643"/>
                <a:gd name="connsiteX83-26569" fmla="*/ 221 w 384"/>
                <a:gd name="connsiteY83-26570" fmla="*/ 611 h 643"/>
                <a:gd name="connsiteX84-26571" fmla="*/ 211 w 384"/>
                <a:gd name="connsiteY84-26572" fmla="*/ 606 h 643"/>
                <a:gd name="connsiteX85-26573" fmla="*/ 195 w 384"/>
                <a:gd name="connsiteY85-26574" fmla="*/ 601 h 643"/>
                <a:gd name="connsiteX86-26575" fmla="*/ 179 w 384"/>
                <a:gd name="connsiteY86-26576" fmla="*/ 590 h 643"/>
                <a:gd name="connsiteX87-26577" fmla="*/ 169 w 384"/>
                <a:gd name="connsiteY87-26578" fmla="*/ 580 h 643"/>
                <a:gd name="connsiteX88-26579" fmla="*/ 153 w 384"/>
                <a:gd name="connsiteY88-26580" fmla="*/ 569 h 643"/>
                <a:gd name="connsiteX89-26581" fmla="*/ 121 w 384"/>
                <a:gd name="connsiteY89-26582" fmla="*/ 543 h 643"/>
                <a:gd name="connsiteX90-26583" fmla="*/ 95 w 384"/>
                <a:gd name="connsiteY90-26584" fmla="*/ 516 h 643"/>
                <a:gd name="connsiteX91-26585" fmla="*/ 84 w 384"/>
                <a:gd name="connsiteY91-26586" fmla="*/ 506 h 643"/>
                <a:gd name="connsiteX92-26587" fmla="*/ 74 w 384"/>
                <a:gd name="connsiteY92-26588" fmla="*/ 490 h 643"/>
                <a:gd name="connsiteX93-26589" fmla="*/ 63 w 384"/>
                <a:gd name="connsiteY93-26590" fmla="*/ 474 h 643"/>
                <a:gd name="connsiteX94-26591" fmla="*/ 53 w 384"/>
                <a:gd name="connsiteY94-26592" fmla="*/ 458 h 643"/>
                <a:gd name="connsiteX95-26593" fmla="*/ 47 w 384"/>
                <a:gd name="connsiteY95-26594" fmla="*/ 443 h 643"/>
                <a:gd name="connsiteX96-26595" fmla="*/ 37 w 384"/>
                <a:gd name="connsiteY96-26596" fmla="*/ 427 h 643"/>
                <a:gd name="connsiteX97-26597" fmla="*/ 32 w 384"/>
                <a:gd name="connsiteY97-26598" fmla="*/ 411 h 643"/>
                <a:gd name="connsiteX98-26599" fmla="*/ 21 w 384"/>
                <a:gd name="connsiteY98-26600" fmla="*/ 395 h 643"/>
                <a:gd name="connsiteX99-26601" fmla="*/ 16 w 384"/>
                <a:gd name="connsiteY99-26602" fmla="*/ 385 h 643"/>
                <a:gd name="connsiteX100-26603" fmla="*/ 16 w 384"/>
                <a:gd name="connsiteY100-26604" fmla="*/ 369 h 643"/>
                <a:gd name="connsiteX101-26605" fmla="*/ 11 w 384"/>
                <a:gd name="connsiteY101-26606" fmla="*/ 353 h 643"/>
                <a:gd name="connsiteX102-26607" fmla="*/ 11 w 384"/>
                <a:gd name="connsiteY102-26608" fmla="*/ 337 h 643"/>
                <a:gd name="connsiteX103-26609" fmla="*/ 5 w 384"/>
                <a:gd name="connsiteY103-26610" fmla="*/ 306 h 643"/>
                <a:gd name="connsiteX104-26611" fmla="*/ 0 w 384"/>
                <a:gd name="connsiteY104-26612" fmla="*/ 269 h 643"/>
                <a:gd name="connsiteX105-26613" fmla="*/ 0 w 384"/>
                <a:gd name="connsiteY105-26614" fmla="*/ 237 h 643"/>
                <a:gd name="connsiteX106-26615" fmla="*/ 0 w 384"/>
                <a:gd name="connsiteY106-26616" fmla="*/ 200 h 643"/>
                <a:gd name="connsiteX107-26617" fmla="*/ 0 w 384"/>
                <a:gd name="connsiteY107-26618" fmla="*/ 163 h 643"/>
                <a:gd name="connsiteX108-26619" fmla="*/ 0 w 384"/>
                <a:gd name="connsiteY108-26620" fmla="*/ 127 h 643"/>
                <a:gd name="connsiteX109-26621" fmla="*/ 5 w 384"/>
                <a:gd name="connsiteY109-26622" fmla="*/ 84 h 643"/>
                <a:gd name="connsiteX0-26623" fmla="*/ 63 w 384"/>
                <a:gd name="connsiteY0-26624" fmla="*/ 0 h 601"/>
                <a:gd name="connsiteX1-26625" fmla="*/ 63 w 384"/>
                <a:gd name="connsiteY1-26626" fmla="*/ 21 h 601"/>
                <a:gd name="connsiteX2-26627" fmla="*/ 58 w 384"/>
                <a:gd name="connsiteY2-26628" fmla="*/ 48 h 601"/>
                <a:gd name="connsiteX3-26629" fmla="*/ 53 w 384"/>
                <a:gd name="connsiteY3-26630" fmla="*/ 69 h 601"/>
                <a:gd name="connsiteX4-26631" fmla="*/ 53 w 384"/>
                <a:gd name="connsiteY4-26632" fmla="*/ 90 h 601"/>
                <a:gd name="connsiteX5-26633" fmla="*/ 47 w 384"/>
                <a:gd name="connsiteY5-26634" fmla="*/ 106 h 601"/>
                <a:gd name="connsiteX6-26635" fmla="*/ 47 w 384"/>
                <a:gd name="connsiteY6-26636" fmla="*/ 127 h 601"/>
                <a:gd name="connsiteX7-26637" fmla="*/ 42 w 384"/>
                <a:gd name="connsiteY7-26638" fmla="*/ 142 h 601"/>
                <a:gd name="connsiteX8-26639" fmla="*/ 42 w 384"/>
                <a:gd name="connsiteY8-26640" fmla="*/ 153 h 601"/>
                <a:gd name="connsiteX9-26641" fmla="*/ 42 w 384"/>
                <a:gd name="connsiteY9-26642" fmla="*/ 164 h 601"/>
                <a:gd name="connsiteX10-26643" fmla="*/ 42 w 384"/>
                <a:gd name="connsiteY10-26644" fmla="*/ 185 h 601"/>
                <a:gd name="connsiteX11-26645" fmla="*/ 47 w 384"/>
                <a:gd name="connsiteY11-26646" fmla="*/ 211 h 601"/>
                <a:gd name="connsiteX12-26647" fmla="*/ 53 w 384"/>
                <a:gd name="connsiteY12-26648" fmla="*/ 253 h 601"/>
                <a:gd name="connsiteX13-26649" fmla="*/ 53 w 384"/>
                <a:gd name="connsiteY13-26650" fmla="*/ 279 h 601"/>
                <a:gd name="connsiteX14-26651" fmla="*/ 58 w 384"/>
                <a:gd name="connsiteY14-26652" fmla="*/ 306 h 601"/>
                <a:gd name="connsiteX15-26653" fmla="*/ 68 w 384"/>
                <a:gd name="connsiteY15-26654" fmla="*/ 332 h 601"/>
                <a:gd name="connsiteX16-26655" fmla="*/ 74 w 384"/>
                <a:gd name="connsiteY16-26656" fmla="*/ 348 h 601"/>
                <a:gd name="connsiteX17-26657" fmla="*/ 79 w 384"/>
                <a:gd name="connsiteY17-26658" fmla="*/ 358 h 601"/>
                <a:gd name="connsiteX18-26659" fmla="*/ 95 w 384"/>
                <a:gd name="connsiteY18-26660" fmla="*/ 385 h 601"/>
                <a:gd name="connsiteX19-26661" fmla="*/ 111 w 384"/>
                <a:gd name="connsiteY19-26662" fmla="*/ 406 h 601"/>
                <a:gd name="connsiteX20-26663" fmla="*/ 126 w 384"/>
                <a:gd name="connsiteY20-26664" fmla="*/ 427 h 601"/>
                <a:gd name="connsiteX21-26665" fmla="*/ 137 w 384"/>
                <a:gd name="connsiteY21-26666" fmla="*/ 437 h 601"/>
                <a:gd name="connsiteX22-26667" fmla="*/ 147 w 384"/>
                <a:gd name="connsiteY22-26668" fmla="*/ 443 h 601"/>
                <a:gd name="connsiteX23-26669" fmla="*/ 169 w 384"/>
                <a:gd name="connsiteY23-26670" fmla="*/ 464 h 601"/>
                <a:gd name="connsiteX24-26671" fmla="*/ 190 w 384"/>
                <a:gd name="connsiteY24-26672" fmla="*/ 474 h 601"/>
                <a:gd name="connsiteX25-26673" fmla="*/ 211 w 384"/>
                <a:gd name="connsiteY25-26674" fmla="*/ 490 h 601"/>
                <a:gd name="connsiteX26-26675" fmla="*/ 237 w 384"/>
                <a:gd name="connsiteY26-26676" fmla="*/ 501 h 601"/>
                <a:gd name="connsiteX27-26677" fmla="*/ 248 w 384"/>
                <a:gd name="connsiteY27-26678" fmla="*/ 506 h 601"/>
                <a:gd name="connsiteX28-26679" fmla="*/ 258 w 384"/>
                <a:gd name="connsiteY28-26680" fmla="*/ 511 h 601"/>
                <a:gd name="connsiteX29-26681" fmla="*/ 269 w 384"/>
                <a:gd name="connsiteY29-26682" fmla="*/ 511 h 601"/>
                <a:gd name="connsiteX30-26683" fmla="*/ 279 w 384"/>
                <a:gd name="connsiteY30-26684" fmla="*/ 516 h 601"/>
                <a:gd name="connsiteX31-26685" fmla="*/ 284 w 384"/>
                <a:gd name="connsiteY31-26686" fmla="*/ 516 h 601"/>
                <a:gd name="connsiteX32-26687" fmla="*/ 290 w 384"/>
                <a:gd name="connsiteY32-26688" fmla="*/ 516 h 601"/>
                <a:gd name="connsiteX33-26689" fmla="*/ 300 w 384"/>
                <a:gd name="connsiteY33-26690" fmla="*/ 516 h 601"/>
                <a:gd name="connsiteX34-26691" fmla="*/ 305 w 384"/>
                <a:gd name="connsiteY34-26692" fmla="*/ 511 h 601"/>
                <a:gd name="connsiteX35-26693" fmla="*/ 305 w 384"/>
                <a:gd name="connsiteY35-26694" fmla="*/ 506 h 601"/>
                <a:gd name="connsiteX36-26695" fmla="*/ 311 w 384"/>
                <a:gd name="connsiteY36-26696" fmla="*/ 501 h 601"/>
                <a:gd name="connsiteX37-26697" fmla="*/ 316 w 384"/>
                <a:gd name="connsiteY37-26698" fmla="*/ 495 h 601"/>
                <a:gd name="connsiteX38-26699" fmla="*/ 316 w 384"/>
                <a:gd name="connsiteY38-26700" fmla="*/ 485 h 601"/>
                <a:gd name="connsiteX39-26701" fmla="*/ 321 w 384"/>
                <a:gd name="connsiteY39-26702" fmla="*/ 469 h 601"/>
                <a:gd name="connsiteX40-26703" fmla="*/ 327 w 384"/>
                <a:gd name="connsiteY40-26704" fmla="*/ 453 h 601"/>
                <a:gd name="connsiteX41-26705" fmla="*/ 332 w 384"/>
                <a:gd name="connsiteY41-26706" fmla="*/ 437 h 601"/>
                <a:gd name="connsiteX42-26707" fmla="*/ 332 w 384"/>
                <a:gd name="connsiteY42-26708" fmla="*/ 422 h 601"/>
                <a:gd name="connsiteX43-26709" fmla="*/ 337 w 384"/>
                <a:gd name="connsiteY43-26710" fmla="*/ 406 h 601"/>
                <a:gd name="connsiteX44-26711" fmla="*/ 342 w 384"/>
                <a:gd name="connsiteY44-26712" fmla="*/ 395 h 601"/>
                <a:gd name="connsiteX45-26713" fmla="*/ 348 w 384"/>
                <a:gd name="connsiteY45-26714" fmla="*/ 385 h 601"/>
                <a:gd name="connsiteX46-26715" fmla="*/ 348 w 384"/>
                <a:gd name="connsiteY46-26716" fmla="*/ 380 h 601"/>
                <a:gd name="connsiteX47-26717" fmla="*/ 353 w 384"/>
                <a:gd name="connsiteY47-26718" fmla="*/ 369 h 601"/>
                <a:gd name="connsiteX48-26719" fmla="*/ 353 w 384"/>
                <a:gd name="connsiteY48-26720" fmla="*/ 369 h 601"/>
                <a:gd name="connsiteX49-26721" fmla="*/ 358 w 384"/>
                <a:gd name="connsiteY49-26722" fmla="*/ 369 h 601"/>
                <a:gd name="connsiteX50-26723" fmla="*/ 358 w 384"/>
                <a:gd name="connsiteY50-26724" fmla="*/ 369 h 601"/>
                <a:gd name="connsiteX51-26725" fmla="*/ 358 w 384"/>
                <a:gd name="connsiteY51-26726" fmla="*/ 374 h 601"/>
                <a:gd name="connsiteX52-26727" fmla="*/ 358 w 384"/>
                <a:gd name="connsiteY52-26728" fmla="*/ 380 h 601"/>
                <a:gd name="connsiteX53-26729" fmla="*/ 363 w 384"/>
                <a:gd name="connsiteY53-26730" fmla="*/ 385 h 601"/>
                <a:gd name="connsiteX54-26731" fmla="*/ 363 w 384"/>
                <a:gd name="connsiteY54-26732" fmla="*/ 401 h 601"/>
                <a:gd name="connsiteX55-26733" fmla="*/ 363 w 384"/>
                <a:gd name="connsiteY55-26734" fmla="*/ 411 h 601"/>
                <a:gd name="connsiteX56-26735" fmla="*/ 363 w 384"/>
                <a:gd name="connsiteY56-26736" fmla="*/ 427 h 601"/>
                <a:gd name="connsiteX57-26737" fmla="*/ 363 w 384"/>
                <a:gd name="connsiteY57-26738" fmla="*/ 443 h 601"/>
                <a:gd name="connsiteX58-26739" fmla="*/ 363 w 384"/>
                <a:gd name="connsiteY58-26740" fmla="*/ 464 h 601"/>
                <a:gd name="connsiteX59-26741" fmla="*/ 363 w 384"/>
                <a:gd name="connsiteY59-26742" fmla="*/ 480 h 601"/>
                <a:gd name="connsiteX60-26743" fmla="*/ 363 w 384"/>
                <a:gd name="connsiteY60-26744" fmla="*/ 495 h 601"/>
                <a:gd name="connsiteX61-26745" fmla="*/ 369 w 384"/>
                <a:gd name="connsiteY61-26746" fmla="*/ 511 h 601"/>
                <a:gd name="connsiteX62-26747" fmla="*/ 369 w 384"/>
                <a:gd name="connsiteY62-26748" fmla="*/ 527 h 601"/>
                <a:gd name="connsiteX63-26749" fmla="*/ 374 w 384"/>
                <a:gd name="connsiteY63-26750" fmla="*/ 538 h 601"/>
                <a:gd name="connsiteX64-26751" fmla="*/ 374 w 384"/>
                <a:gd name="connsiteY64-26752" fmla="*/ 548 h 601"/>
                <a:gd name="connsiteX65-26753" fmla="*/ 379 w 384"/>
                <a:gd name="connsiteY65-26754" fmla="*/ 559 h 601"/>
                <a:gd name="connsiteX66-26755" fmla="*/ 379 w 384"/>
                <a:gd name="connsiteY66-26756" fmla="*/ 564 h 601"/>
                <a:gd name="connsiteX67-26757" fmla="*/ 384 w 384"/>
                <a:gd name="connsiteY67-26758" fmla="*/ 574 h 601"/>
                <a:gd name="connsiteX68-26759" fmla="*/ 384 w 384"/>
                <a:gd name="connsiteY68-26760" fmla="*/ 580 h 601"/>
                <a:gd name="connsiteX69-26761" fmla="*/ 384 w 384"/>
                <a:gd name="connsiteY69-26762" fmla="*/ 585 h 601"/>
                <a:gd name="connsiteX70-26763" fmla="*/ 384 w 384"/>
                <a:gd name="connsiteY70-26764" fmla="*/ 590 h 601"/>
                <a:gd name="connsiteX71-26765" fmla="*/ 379 w 384"/>
                <a:gd name="connsiteY71-26766" fmla="*/ 595 h 601"/>
                <a:gd name="connsiteX72-26767" fmla="*/ 374 w 384"/>
                <a:gd name="connsiteY72-26768" fmla="*/ 601 h 601"/>
                <a:gd name="connsiteX73-26769" fmla="*/ 363 w 384"/>
                <a:gd name="connsiteY73-26770" fmla="*/ 601 h 601"/>
                <a:gd name="connsiteX74-26771" fmla="*/ 353 w 384"/>
                <a:gd name="connsiteY74-26772" fmla="*/ 601 h 601"/>
                <a:gd name="connsiteX75-26773" fmla="*/ 337 w 384"/>
                <a:gd name="connsiteY75-26774" fmla="*/ 601 h 601"/>
                <a:gd name="connsiteX76-26775" fmla="*/ 321 w 384"/>
                <a:gd name="connsiteY76-26776" fmla="*/ 595 h 601"/>
                <a:gd name="connsiteX77-26777" fmla="*/ 300 w 384"/>
                <a:gd name="connsiteY77-26778" fmla="*/ 595 h 601"/>
                <a:gd name="connsiteX78-26779" fmla="*/ 279 w 384"/>
                <a:gd name="connsiteY78-26780" fmla="*/ 590 h 601"/>
                <a:gd name="connsiteX79-26781" fmla="*/ 258 w 384"/>
                <a:gd name="connsiteY79-26782" fmla="*/ 585 h 601"/>
                <a:gd name="connsiteX80-26783" fmla="*/ 248 w 384"/>
                <a:gd name="connsiteY80-26784" fmla="*/ 580 h 601"/>
                <a:gd name="connsiteX81-26785" fmla="*/ 237 w 384"/>
                <a:gd name="connsiteY81-26786" fmla="*/ 574 h 601"/>
                <a:gd name="connsiteX82-26787" fmla="*/ 221 w 384"/>
                <a:gd name="connsiteY82-26788" fmla="*/ 569 h 601"/>
                <a:gd name="connsiteX83-26789" fmla="*/ 211 w 384"/>
                <a:gd name="connsiteY83-26790" fmla="*/ 564 h 601"/>
                <a:gd name="connsiteX84-26791" fmla="*/ 195 w 384"/>
                <a:gd name="connsiteY84-26792" fmla="*/ 559 h 601"/>
                <a:gd name="connsiteX85-26793" fmla="*/ 179 w 384"/>
                <a:gd name="connsiteY85-26794" fmla="*/ 548 h 601"/>
                <a:gd name="connsiteX86-26795" fmla="*/ 169 w 384"/>
                <a:gd name="connsiteY86-26796" fmla="*/ 538 h 601"/>
                <a:gd name="connsiteX87-26797" fmla="*/ 153 w 384"/>
                <a:gd name="connsiteY87-26798" fmla="*/ 527 h 601"/>
                <a:gd name="connsiteX88-26799" fmla="*/ 121 w 384"/>
                <a:gd name="connsiteY88-26800" fmla="*/ 501 h 601"/>
                <a:gd name="connsiteX89-26801" fmla="*/ 95 w 384"/>
                <a:gd name="connsiteY89-26802" fmla="*/ 474 h 601"/>
                <a:gd name="connsiteX90-26803" fmla="*/ 84 w 384"/>
                <a:gd name="connsiteY90-26804" fmla="*/ 464 h 601"/>
                <a:gd name="connsiteX91-26805" fmla="*/ 74 w 384"/>
                <a:gd name="connsiteY91-26806" fmla="*/ 448 h 601"/>
                <a:gd name="connsiteX92-26807" fmla="*/ 63 w 384"/>
                <a:gd name="connsiteY92-26808" fmla="*/ 432 h 601"/>
                <a:gd name="connsiteX93-26809" fmla="*/ 53 w 384"/>
                <a:gd name="connsiteY93-26810" fmla="*/ 416 h 601"/>
                <a:gd name="connsiteX94-26811" fmla="*/ 47 w 384"/>
                <a:gd name="connsiteY94-26812" fmla="*/ 401 h 601"/>
                <a:gd name="connsiteX95-26813" fmla="*/ 37 w 384"/>
                <a:gd name="connsiteY95-26814" fmla="*/ 385 h 601"/>
                <a:gd name="connsiteX96-26815" fmla="*/ 32 w 384"/>
                <a:gd name="connsiteY96-26816" fmla="*/ 369 h 601"/>
                <a:gd name="connsiteX97-26817" fmla="*/ 21 w 384"/>
                <a:gd name="connsiteY97-26818" fmla="*/ 353 h 601"/>
                <a:gd name="connsiteX98-26819" fmla="*/ 16 w 384"/>
                <a:gd name="connsiteY98-26820" fmla="*/ 343 h 601"/>
                <a:gd name="connsiteX99-26821" fmla="*/ 16 w 384"/>
                <a:gd name="connsiteY99-26822" fmla="*/ 327 h 601"/>
                <a:gd name="connsiteX100-26823" fmla="*/ 11 w 384"/>
                <a:gd name="connsiteY100-26824" fmla="*/ 311 h 601"/>
                <a:gd name="connsiteX101-26825" fmla="*/ 11 w 384"/>
                <a:gd name="connsiteY101-26826" fmla="*/ 295 h 601"/>
                <a:gd name="connsiteX102-26827" fmla="*/ 5 w 384"/>
                <a:gd name="connsiteY102-26828" fmla="*/ 264 h 601"/>
                <a:gd name="connsiteX103-26829" fmla="*/ 0 w 384"/>
                <a:gd name="connsiteY103-26830" fmla="*/ 227 h 601"/>
                <a:gd name="connsiteX104-26831" fmla="*/ 0 w 384"/>
                <a:gd name="connsiteY104-26832" fmla="*/ 195 h 601"/>
                <a:gd name="connsiteX105-26833" fmla="*/ 0 w 384"/>
                <a:gd name="connsiteY105-26834" fmla="*/ 158 h 601"/>
                <a:gd name="connsiteX106-26835" fmla="*/ 0 w 384"/>
                <a:gd name="connsiteY106-26836" fmla="*/ 121 h 601"/>
                <a:gd name="connsiteX107-26837" fmla="*/ 0 w 384"/>
                <a:gd name="connsiteY107-26838" fmla="*/ 85 h 601"/>
                <a:gd name="connsiteX108-26839" fmla="*/ 5 w 384"/>
                <a:gd name="connsiteY108-26840" fmla="*/ 42 h 601"/>
                <a:gd name="connsiteX0-26841" fmla="*/ 63 w 384"/>
                <a:gd name="connsiteY0-26842" fmla="*/ 0 h 580"/>
                <a:gd name="connsiteX1-26843" fmla="*/ 58 w 384"/>
                <a:gd name="connsiteY1-26844" fmla="*/ 27 h 580"/>
                <a:gd name="connsiteX2-26845" fmla="*/ 53 w 384"/>
                <a:gd name="connsiteY2-26846" fmla="*/ 48 h 580"/>
                <a:gd name="connsiteX3-26847" fmla="*/ 53 w 384"/>
                <a:gd name="connsiteY3-26848" fmla="*/ 69 h 580"/>
                <a:gd name="connsiteX4-26849" fmla="*/ 47 w 384"/>
                <a:gd name="connsiteY4-26850" fmla="*/ 85 h 580"/>
                <a:gd name="connsiteX5-26851" fmla="*/ 47 w 384"/>
                <a:gd name="connsiteY5-26852" fmla="*/ 106 h 580"/>
                <a:gd name="connsiteX6-26853" fmla="*/ 42 w 384"/>
                <a:gd name="connsiteY6-26854" fmla="*/ 121 h 580"/>
                <a:gd name="connsiteX7-26855" fmla="*/ 42 w 384"/>
                <a:gd name="connsiteY7-26856" fmla="*/ 132 h 580"/>
                <a:gd name="connsiteX8-26857" fmla="*/ 42 w 384"/>
                <a:gd name="connsiteY8-26858" fmla="*/ 143 h 580"/>
                <a:gd name="connsiteX9-26859" fmla="*/ 42 w 384"/>
                <a:gd name="connsiteY9-26860" fmla="*/ 164 h 580"/>
                <a:gd name="connsiteX10-26861" fmla="*/ 47 w 384"/>
                <a:gd name="connsiteY10-26862" fmla="*/ 190 h 580"/>
                <a:gd name="connsiteX11-26863" fmla="*/ 53 w 384"/>
                <a:gd name="connsiteY11-26864" fmla="*/ 232 h 580"/>
                <a:gd name="connsiteX12-26865" fmla="*/ 53 w 384"/>
                <a:gd name="connsiteY12-26866" fmla="*/ 258 h 580"/>
                <a:gd name="connsiteX13-26867" fmla="*/ 58 w 384"/>
                <a:gd name="connsiteY13-26868" fmla="*/ 285 h 580"/>
                <a:gd name="connsiteX14-26869" fmla="*/ 68 w 384"/>
                <a:gd name="connsiteY14-26870" fmla="*/ 311 h 580"/>
                <a:gd name="connsiteX15-26871" fmla="*/ 74 w 384"/>
                <a:gd name="connsiteY15-26872" fmla="*/ 327 h 580"/>
                <a:gd name="connsiteX16-26873" fmla="*/ 79 w 384"/>
                <a:gd name="connsiteY16-26874" fmla="*/ 337 h 580"/>
                <a:gd name="connsiteX17-26875" fmla="*/ 95 w 384"/>
                <a:gd name="connsiteY17-26876" fmla="*/ 364 h 580"/>
                <a:gd name="connsiteX18-26877" fmla="*/ 111 w 384"/>
                <a:gd name="connsiteY18-26878" fmla="*/ 385 h 580"/>
                <a:gd name="connsiteX19-26879" fmla="*/ 126 w 384"/>
                <a:gd name="connsiteY19-26880" fmla="*/ 406 h 580"/>
                <a:gd name="connsiteX20-26881" fmla="*/ 137 w 384"/>
                <a:gd name="connsiteY20-26882" fmla="*/ 416 h 580"/>
                <a:gd name="connsiteX21-26883" fmla="*/ 147 w 384"/>
                <a:gd name="connsiteY21-26884" fmla="*/ 422 h 580"/>
                <a:gd name="connsiteX22-26885" fmla="*/ 169 w 384"/>
                <a:gd name="connsiteY22-26886" fmla="*/ 443 h 580"/>
                <a:gd name="connsiteX23-26887" fmla="*/ 190 w 384"/>
                <a:gd name="connsiteY23-26888" fmla="*/ 453 h 580"/>
                <a:gd name="connsiteX24-26889" fmla="*/ 211 w 384"/>
                <a:gd name="connsiteY24-26890" fmla="*/ 469 h 580"/>
                <a:gd name="connsiteX25-26891" fmla="*/ 237 w 384"/>
                <a:gd name="connsiteY25-26892" fmla="*/ 480 h 580"/>
                <a:gd name="connsiteX26-26893" fmla="*/ 248 w 384"/>
                <a:gd name="connsiteY26-26894" fmla="*/ 485 h 580"/>
                <a:gd name="connsiteX27-26895" fmla="*/ 258 w 384"/>
                <a:gd name="connsiteY27-26896" fmla="*/ 490 h 580"/>
                <a:gd name="connsiteX28-26897" fmla="*/ 269 w 384"/>
                <a:gd name="connsiteY28-26898" fmla="*/ 490 h 580"/>
                <a:gd name="connsiteX29-26899" fmla="*/ 279 w 384"/>
                <a:gd name="connsiteY29-26900" fmla="*/ 495 h 580"/>
                <a:gd name="connsiteX30-26901" fmla="*/ 284 w 384"/>
                <a:gd name="connsiteY30-26902" fmla="*/ 495 h 580"/>
                <a:gd name="connsiteX31-26903" fmla="*/ 290 w 384"/>
                <a:gd name="connsiteY31-26904" fmla="*/ 495 h 580"/>
                <a:gd name="connsiteX32-26905" fmla="*/ 300 w 384"/>
                <a:gd name="connsiteY32-26906" fmla="*/ 495 h 580"/>
                <a:gd name="connsiteX33-26907" fmla="*/ 305 w 384"/>
                <a:gd name="connsiteY33-26908" fmla="*/ 490 h 580"/>
                <a:gd name="connsiteX34-26909" fmla="*/ 305 w 384"/>
                <a:gd name="connsiteY34-26910" fmla="*/ 485 h 580"/>
                <a:gd name="connsiteX35-26911" fmla="*/ 311 w 384"/>
                <a:gd name="connsiteY35-26912" fmla="*/ 480 h 580"/>
                <a:gd name="connsiteX36-26913" fmla="*/ 316 w 384"/>
                <a:gd name="connsiteY36-26914" fmla="*/ 474 h 580"/>
                <a:gd name="connsiteX37-26915" fmla="*/ 316 w 384"/>
                <a:gd name="connsiteY37-26916" fmla="*/ 464 h 580"/>
                <a:gd name="connsiteX38-26917" fmla="*/ 321 w 384"/>
                <a:gd name="connsiteY38-26918" fmla="*/ 448 h 580"/>
                <a:gd name="connsiteX39-26919" fmla="*/ 327 w 384"/>
                <a:gd name="connsiteY39-26920" fmla="*/ 432 h 580"/>
                <a:gd name="connsiteX40-26921" fmla="*/ 332 w 384"/>
                <a:gd name="connsiteY40-26922" fmla="*/ 416 h 580"/>
                <a:gd name="connsiteX41-26923" fmla="*/ 332 w 384"/>
                <a:gd name="connsiteY41-26924" fmla="*/ 401 h 580"/>
                <a:gd name="connsiteX42-26925" fmla="*/ 337 w 384"/>
                <a:gd name="connsiteY42-26926" fmla="*/ 385 h 580"/>
                <a:gd name="connsiteX43-26927" fmla="*/ 342 w 384"/>
                <a:gd name="connsiteY43-26928" fmla="*/ 374 h 580"/>
                <a:gd name="connsiteX44-26929" fmla="*/ 348 w 384"/>
                <a:gd name="connsiteY44-26930" fmla="*/ 364 h 580"/>
                <a:gd name="connsiteX45-26931" fmla="*/ 348 w 384"/>
                <a:gd name="connsiteY45-26932" fmla="*/ 359 h 580"/>
                <a:gd name="connsiteX46-26933" fmla="*/ 353 w 384"/>
                <a:gd name="connsiteY46-26934" fmla="*/ 348 h 580"/>
                <a:gd name="connsiteX47-26935" fmla="*/ 353 w 384"/>
                <a:gd name="connsiteY47-26936" fmla="*/ 348 h 580"/>
                <a:gd name="connsiteX48-26937" fmla="*/ 358 w 384"/>
                <a:gd name="connsiteY48-26938" fmla="*/ 348 h 580"/>
                <a:gd name="connsiteX49-26939" fmla="*/ 358 w 384"/>
                <a:gd name="connsiteY49-26940" fmla="*/ 348 h 580"/>
                <a:gd name="connsiteX50-26941" fmla="*/ 358 w 384"/>
                <a:gd name="connsiteY50-26942" fmla="*/ 353 h 580"/>
                <a:gd name="connsiteX51-26943" fmla="*/ 358 w 384"/>
                <a:gd name="connsiteY51-26944" fmla="*/ 359 h 580"/>
                <a:gd name="connsiteX52-26945" fmla="*/ 363 w 384"/>
                <a:gd name="connsiteY52-26946" fmla="*/ 364 h 580"/>
                <a:gd name="connsiteX53-26947" fmla="*/ 363 w 384"/>
                <a:gd name="connsiteY53-26948" fmla="*/ 380 h 580"/>
                <a:gd name="connsiteX54-26949" fmla="*/ 363 w 384"/>
                <a:gd name="connsiteY54-26950" fmla="*/ 390 h 580"/>
                <a:gd name="connsiteX55-26951" fmla="*/ 363 w 384"/>
                <a:gd name="connsiteY55-26952" fmla="*/ 406 h 580"/>
                <a:gd name="connsiteX56-26953" fmla="*/ 363 w 384"/>
                <a:gd name="connsiteY56-26954" fmla="*/ 422 h 580"/>
                <a:gd name="connsiteX57-26955" fmla="*/ 363 w 384"/>
                <a:gd name="connsiteY57-26956" fmla="*/ 443 h 580"/>
                <a:gd name="connsiteX58-26957" fmla="*/ 363 w 384"/>
                <a:gd name="connsiteY58-26958" fmla="*/ 459 h 580"/>
                <a:gd name="connsiteX59-26959" fmla="*/ 363 w 384"/>
                <a:gd name="connsiteY59-26960" fmla="*/ 474 h 580"/>
                <a:gd name="connsiteX60-26961" fmla="*/ 369 w 384"/>
                <a:gd name="connsiteY60-26962" fmla="*/ 490 h 580"/>
                <a:gd name="connsiteX61-26963" fmla="*/ 369 w 384"/>
                <a:gd name="connsiteY61-26964" fmla="*/ 506 h 580"/>
                <a:gd name="connsiteX62-26965" fmla="*/ 374 w 384"/>
                <a:gd name="connsiteY62-26966" fmla="*/ 517 h 580"/>
                <a:gd name="connsiteX63-26967" fmla="*/ 374 w 384"/>
                <a:gd name="connsiteY63-26968" fmla="*/ 527 h 580"/>
                <a:gd name="connsiteX64-26969" fmla="*/ 379 w 384"/>
                <a:gd name="connsiteY64-26970" fmla="*/ 538 h 580"/>
                <a:gd name="connsiteX65-26971" fmla="*/ 379 w 384"/>
                <a:gd name="connsiteY65-26972" fmla="*/ 543 h 580"/>
                <a:gd name="connsiteX66-26973" fmla="*/ 384 w 384"/>
                <a:gd name="connsiteY66-26974" fmla="*/ 553 h 580"/>
                <a:gd name="connsiteX67-26975" fmla="*/ 384 w 384"/>
                <a:gd name="connsiteY67-26976" fmla="*/ 559 h 580"/>
                <a:gd name="connsiteX68-26977" fmla="*/ 384 w 384"/>
                <a:gd name="connsiteY68-26978" fmla="*/ 564 h 580"/>
                <a:gd name="connsiteX69-26979" fmla="*/ 384 w 384"/>
                <a:gd name="connsiteY69-26980" fmla="*/ 569 h 580"/>
                <a:gd name="connsiteX70-26981" fmla="*/ 379 w 384"/>
                <a:gd name="connsiteY70-26982" fmla="*/ 574 h 580"/>
                <a:gd name="connsiteX71-26983" fmla="*/ 374 w 384"/>
                <a:gd name="connsiteY71-26984" fmla="*/ 580 h 580"/>
                <a:gd name="connsiteX72-26985" fmla="*/ 363 w 384"/>
                <a:gd name="connsiteY72-26986" fmla="*/ 580 h 580"/>
                <a:gd name="connsiteX73-26987" fmla="*/ 353 w 384"/>
                <a:gd name="connsiteY73-26988" fmla="*/ 580 h 580"/>
                <a:gd name="connsiteX74-26989" fmla="*/ 337 w 384"/>
                <a:gd name="connsiteY74-26990" fmla="*/ 580 h 580"/>
                <a:gd name="connsiteX75-26991" fmla="*/ 321 w 384"/>
                <a:gd name="connsiteY75-26992" fmla="*/ 574 h 580"/>
                <a:gd name="connsiteX76-26993" fmla="*/ 300 w 384"/>
                <a:gd name="connsiteY76-26994" fmla="*/ 574 h 580"/>
                <a:gd name="connsiteX77-26995" fmla="*/ 279 w 384"/>
                <a:gd name="connsiteY77-26996" fmla="*/ 569 h 580"/>
                <a:gd name="connsiteX78-26997" fmla="*/ 258 w 384"/>
                <a:gd name="connsiteY78-26998" fmla="*/ 564 h 580"/>
                <a:gd name="connsiteX79-26999" fmla="*/ 248 w 384"/>
                <a:gd name="connsiteY79-27000" fmla="*/ 559 h 580"/>
                <a:gd name="connsiteX80-27001" fmla="*/ 237 w 384"/>
                <a:gd name="connsiteY80-27002" fmla="*/ 553 h 580"/>
                <a:gd name="connsiteX81-27003" fmla="*/ 221 w 384"/>
                <a:gd name="connsiteY81-27004" fmla="*/ 548 h 580"/>
                <a:gd name="connsiteX82-27005" fmla="*/ 211 w 384"/>
                <a:gd name="connsiteY82-27006" fmla="*/ 543 h 580"/>
                <a:gd name="connsiteX83-27007" fmla="*/ 195 w 384"/>
                <a:gd name="connsiteY83-27008" fmla="*/ 538 h 580"/>
                <a:gd name="connsiteX84-27009" fmla="*/ 179 w 384"/>
                <a:gd name="connsiteY84-27010" fmla="*/ 527 h 580"/>
                <a:gd name="connsiteX85-27011" fmla="*/ 169 w 384"/>
                <a:gd name="connsiteY85-27012" fmla="*/ 517 h 580"/>
                <a:gd name="connsiteX86-27013" fmla="*/ 153 w 384"/>
                <a:gd name="connsiteY86-27014" fmla="*/ 506 h 580"/>
                <a:gd name="connsiteX87-27015" fmla="*/ 121 w 384"/>
                <a:gd name="connsiteY87-27016" fmla="*/ 480 h 580"/>
                <a:gd name="connsiteX88-27017" fmla="*/ 95 w 384"/>
                <a:gd name="connsiteY88-27018" fmla="*/ 453 h 580"/>
                <a:gd name="connsiteX89-27019" fmla="*/ 84 w 384"/>
                <a:gd name="connsiteY89-27020" fmla="*/ 443 h 580"/>
                <a:gd name="connsiteX90-27021" fmla="*/ 74 w 384"/>
                <a:gd name="connsiteY90-27022" fmla="*/ 427 h 580"/>
                <a:gd name="connsiteX91-27023" fmla="*/ 63 w 384"/>
                <a:gd name="connsiteY91-27024" fmla="*/ 411 h 580"/>
                <a:gd name="connsiteX92-27025" fmla="*/ 53 w 384"/>
                <a:gd name="connsiteY92-27026" fmla="*/ 395 h 580"/>
                <a:gd name="connsiteX93-27027" fmla="*/ 47 w 384"/>
                <a:gd name="connsiteY93-27028" fmla="*/ 380 h 580"/>
                <a:gd name="connsiteX94-27029" fmla="*/ 37 w 384"/>
                <a:gd name="connsiteY94-27030" fmla="*/ 364 h 580"/>
                <a:gd name="connsiteX95-27031" fmla="*/ 32 w 384"/>
                <a:gd name="connsiteY95-27032" fmla="*/ 348 h 580"/>
                <a:gd name="connsiteX96-27033" fmla="*/ 21 w 384"/>
                <a:gd name="connsiteY96-27034" fmla="*/ 332 h 580"/>
                <a:gd name="connsiteX97-27035" fmla="*/ 16 w 384"/>
                <a:gd name="connsiteY97-27036" fmla="*/ 322 h 580"/>
                <a:gd name="connsiteX98-27037" fmla="*/ 16 w 384"/>
                <a:gd name="connsiteY98-27038" fmla="*/ 306 h 580"/>
                <a:gd name="connsiteX99-27039" fmla="*/ 11 w 384"/>
                <a:gd name="connsiteY99-27040" fmla="*/ 290 h 580"/>
                <a:gd name="connsiteX100-27041" fmla="*/ 11 w 384"/>
                <a:gd name="connsiteY100-27042" fmla="*/ 274 h 580"/>
                <a:gd name="connsiteX101-27043" fmla="*/ 5 w 384"/>
                <a:gd name="connsiteY101-27044" fmla="*/ 243 h 580"/>
                <a:gd name="connsiteX102-27045" fmla="*/ 0 w 384"/>
                <a:gd name="connsiteY102-27046" fmla="*/ 206 h 580"/>
                <a:gd name="connsiteX103-27047" fmla="*/ 0 w 384"/>
                <a:gd name="connsiteY103-27048" fmla="*/ 174 h 580"/>
                <a:gd name="connsiteX104-27049" fmla="*/ 0 w 384"/>
                <a:gd name="connsiteY104-27050" fmla="*/ 137 h 580"/>
                <a:gd name="connsiteX105-27051" fmla="*/ 0 w 384"/>
                <a:gd name="connsiteY105-27052" fmla="*/ 100 h 580"/>
                <a:gd name="connsiteX106-27053" fmla="*/ 0 w 384"/>
                <a:gd name="connsiteY106-27054" fmla="*/ 64 h 580"/>
                <a:gd name="connsiteX107-27055" fmla="*/ 5 w 384"/>
                <a:gd name="connsiteY107-27056" fmla="*/ 21 h 580"/>
                <a:gd name="connsiteX0-27057" fmla="*/ 58 w 384"/>
                <a:gd name="connsiteY0-27058" fmla="*/ 6 h 559"/>
                <a:gd name="connsiteX1-27059" fmla="*/ 53 w 384"/>
                <a:gd name="connsiteY1-27060" fmla="*/ 27 h 559"/>
                <a:gd name="connsiteX2-27061" fmla="*/ 53 w 384"/>
                <a:gd name="connsiteY2-27062" fmla="*/ 48 h 559"/>
                <a:gd name="connsiteX3-27063" fmla="*/ 47 w 384"/>
                <a:gd name="connsiteY3-27064" fmla="*/ 64 h 559"/>
                <a:gd name="connsiteX4-27065" fmla="*/ 47 w 384"/>
                <a:gd name="connsiteY4-27066" fmla="*/ 85 h 559"/>
                <a:gd name="connsiteX5-27067" fmla="*/ 42 w 384"/>
                <a:gd name="connsiteY5-27068" fmla="*/ 100 h 559"/>
                <a:gd name="connsiteX6-27069" fmla="*/ 42 w 384"/>
                <a:gd name="connsiteY6-27070" fmla="*/ 111 h 559"/>
                <a:gd name="connsiteX7-27071" fmla="*/ 42 w 384"/>
                <a:gd name="connsiteY7-27072" fmla="*/ 122 h 559"/>
                <a:gd name="connsiteX8-27073" fmla="*/ 42 w 384"/>
                <a:gd name="connsiteY8-27074" fmla="*/ 143 h 559"/>
                <a:gd name="connsiteX9-27075" fmla="*/ 47 w 384"/>
                <a:gd name="connsiteY9-27076" fmla="*/ 169 h 559"/>
                <a:gd name="connsiteX10-27077" fmla="*/ 53 w 384"/>
                <a:gd name="connsiteY10-27078" fmla="*/ 211 h 559"/>
                <a:gd name="connsiteX11-27079" fmla="*/ 53 w 384"/>
                <a:gd name="connsiteY11-27080" fmla="*/ 237 h 559"/>
                <a:gd name="connsiteX12-27081" fmla="*/ 58 w 384"/>
                <a:gd name="connsiteY12-27082" fmla="*/ 264 h 559"/>
                <a:gd name="connsiteX13-27083" fmla="*/ 68 w 384"/>
                <a:gd name="connsiteY13-27084" fmla="*/ 290 h 559"/>
                <a:gd name="connsiteX14-27085" fmla="*/ 74 w 384"/>
                <a:gd name="connsiteY14-27086" fmla="*/ 306 h 559"/>
                <a:gd name="connsiteX15-27087" fmla="*/ 79 w 384"/>
                <a:gd name="connsiteY15-27088" fmla="*/ 316 h 559"/>
                <a:gd name="connsiteX16-27089" fmla="*/ 95 w 384"/>
                <a:gd name="connsiteY16-27090" fmla="*/ 343 h 559"/>
                <a:gd name="connsiteX17-27091" fmla="*/ 111 w 384"/>
                <a:gd name="connsiteY17-27092" fmla="*/ 364 h 559"/>
                <a:gd name="connsiteX18-27093" fmla="*/ 126 w 384"/>
                <a:gd name="connsiteY18-27094" fmla="*/ 385 h 559"/>
                <a:gd name="connsiteX19-27095" fmla="*/ 137 w 384"/>
                <a:gd name="connsiteY19-27096" fmla="*/ 395 h 559"/>
                <a:gd name="connsiteX20-27097" fmla="*/ 147 w 384"/>
                <a:gd name="connsiteY20-27098" fmla="*/ 401 h 559"/>
                <a:gd name="connsiteX21-27099" fmla="*/ 169 w 384"/>
                <a:gd name="connsiteY21-27100" fmla="*/ 422 h 559"/>
                <a:gd name="connsiteX22-27101" fmla="*/ 190 w 384"/>
                <a:gd name="connsiteY22-27102" fmla="*/ 432 h 559"/>
                <a:gd name="connsiteX23-27103" fmla="*/ 211 w 384"/>
                <a:gd name="connsiteY23-27104" fmla="*/ 448 h 559"/>
                <a:gd name="connsiteX24-27105" fmla="*/ 237 w 384"/>
                <a:gd name="connsiteY24-27106" fmla="*/ 459 h 559"/>
                <a:gd name="connsiteX25-27107" fmla="*/ 248 w 384"/>
                <a:gd name="connsiteY25-27108" fmla="*/ 464 h 559"/>
                <a:gd name="connsiteX26-27109" fmla="*/ 258 w 384"/>
                <a:gd name="connsiteY26-27110" fmla="*/ 469 h 559"/>
                <a:gd name="connsiteX27-27111" fmla="*/ 269 w 384"/>
                <a:gd name="connsiteY27-27112" fmla="*/ 469 h 559"/>
                <a:gd name="connsiteX28-27113" fmla="*/ 279 w 384"/>
                <a:gd name="connsiteY28-27114" fmla="*/ 474 h 559"/>
                <a:gd name="connsiteX29-27115" fmla="*/ 284 w 384"/>
                <a:gd name="connsiteY29-27116" fmla="*/ 474 h 559"/>
                <a:gd name="connsiteX30-27117" fmla="*/ 290 w 384"/>
                <a:gd name="connsiteY30-27118" fmla="*/ 474 h 559"/>
                <a:gd name="connsiteX31-27119" fmla="*/ 300 w 384"/>
                <a:gd name="connsiteY31-27120" fmla="*/ 474 h 559"/>
                <a:gd name="connsiteX32-27121" fmla="*/ 305 w 384"/>
                <a:gd name="connsiteY32-27122" fmla="*/ 469 h 559"/>
                <a:gd name="connsiteX33-27123" fmla="*/ 305 w 384"/>
                <a:gd name="connsiteY33-27124" fmla="*/ 464 h 559"/>
                <a:gd name="connsiteX34-27125" fmla="*/ 311 w 384"/>
                <a:gd name="connsiteY34-27126" fmla="*/ 459 h 559"/>
                <a:gd name="connsiteX35-27127" fmla="*/ 316 w 384"/>
                <a:gd name="connsiteY35-27128" fmla="*/ 453 h 559"/>
                <a:gd name="connsiteX36-27129" fmla="*/ 316 w 384"/>
                <a:gd name="connsiteY36-27130" fmla="*/ 443 h 559"/>
                <a:gd name="connsiteX37-27131" fmla="*/ 321 w 384"/>
                <a:gd name="connsiteY37-27132" fmla="*/ 427 h 559"/>
                <a:gd name="connsiteX38-27133" fmla="*/ 327 w 384"/>
                <a:gd name="connsiteY38-27134" fmla="*/ 411 h 559"/>
                <a:gd name="connsiteX39-27135" fmla="*/ 332 w 384"/>
                <a:gd name="connsiteY39-27136" fmla="*/ 395 h 559"/>
                <a:gd name="connsiteX40-27137" fmla="*/ 332 w 384"/>
                <a:gd name="connsiteY40-27138" fmla="*/ 380 h 559"/>
                <a:gd name="connsiteX41-27139" fmla="*/ 337 w 384"/>
                <a:gd name="connsiteY41-27140" fmla="*/ 364 h 559"/>
                <a:gd name="connsiteX42-27141" fmla="*/ 342 w 384"/>
                <a:gd name="connsiteY42-27142" fmla="*/ 353 h 559"/>
                <a:gd name="connsiteX43-27143" fmla="*/ 348 w 384"/>
                <a:gd name="connsiteY43-27144" fmla="*/ 343 h 559"/>
                <a:gd name="connsiteX44-27145" fmla="*/ 348 w 384"/>
                <a:gd name="connsiteY44-27146" fmla="*/ 338 h 559"/>
                <a:gd name="connsiteX45-27147" fmla="*/ 353 w 384"/>
                <a:gd name="connsiteY45-27148" fmla="*/ 327 h 559"/>
                <a:gd name="connsiteX46-27149" fmla="*/ 353 w 384"/>
                <a:gd name="connsiteY46-27150" fmla="*/ 327 h 559"/>
                <a:gd name="connsiteX47-27151" fmla="*/ 358 w 384"/>
                <a:gd name="connsiteY47-27152" fmla="*/ 327 h 559"/>
                <a:gd name="connsiteX48-27153" fmla="*/ 358 w 384"/>
                <a:gd name="connsiteY48-27154" fmla="*/ 327 h 559"/>
                <a:gd name="connsiteX49-27155" fmla="*/ 358 w 384"/>
                <a:gd name="connsiteY49-27156" fmla="*/ 332 h 559"/>
                <a:gd name="connsiteX50-27157" fmla="*/ 358 w 384"/>
                <a:gd name="connsiteY50-27158" fmla="*/ 338 h 559"/>
                <a:gd name="connsiteX51-27159" fmla="*/ 363 w 384"/>
                <a:gd name="connsiteY51-27160" fmla="*/ 343 h 559"/>
                <a:gd name="connsiteX52-27161" fmla="*/ 363 w 384"/>
                <a:gd name="connsiteY52-27162" fmla="*/ 359 h 559"/>
                <a:gd name="connsiteX53-27163" fmla="*/ 363 w 384"/>
                <a:gd name="connsiteY53-27164" fmla="*/ 369 h 559"/>
                <a:gd name="connsiteX54-27165" fmla="*/ 363 w 384"/>
                <a:gd name="connsiteY54-27166" fmla="*/ 385 h 559"/>
                <a:gd name="connsiteX55-27167" fmla="*/ 363 w 384"/>
                <a:gd name="connsiteY55-27168" fmla="*/ 401 h 559"/>
                <a:gd name="connsiteX56-27169" fmla="*/ 363 w 384"/>
                <a:gd name="connsiteY56-27170" fmla="*/ 422 h 559"/>
                <a:gd name="connsiteX57-27171" fmla="*/ 363 w 384"/>
                <a:gd name="connsiteY57-27172" fmla="*/ 438 h 559"/>
                <a:gd name="connsiteX58-27173" fmla="*/ 363 w 384"/>
                <a:gd name="connsiteY58-27174" fmla="*/ 453 h 559"/>
                <a:gd name="connsiteX59-27175" fmla="*/ 369 w 384"/>
                <a:gd name="connsiteY59-27176" fmla="*/ 469 h 559"/>
                <a:gd name="connsiteX60-27177" fmla="*/ 369 w 384"/>
                <a:gd name="connsiteY60-27178" fmla="*/ 485 h 559"/>
                <a:gd name="connsiteX61-27179" fmla="*/ 374 w 384"/>
                <a:gd name="connsiteY61-27180" fmla="*/ 496 h 559"/>
                <a:gd name="connsiteX62-27181" fmla="*/ 374 w 384"/>
                <a:gd name="connsiteY62-27182" fmla="*/ 506 h 559"/>
                <a:gd name="connsiteX63-27183" fmla="*/ 379 w 384"/>
                <a:gd name="connsiteY63-27184" fmla="*/ 517 h 559"/>
                <a:gd name="connsiteX64-27185" fmla="*/ 379 w 384"/>
                <a:gd name="connsiteY64-27186" fmla="*/ 522 h 559"/>
                <a:gd name="connsiteX65-27187" fmla="*/ 384 w 384"/>
                <a:gd name="connsiteY65-27188" fmla="*/ 532 h 559"/>
                <a:gd name="connsiteX66-27189" fmla="*/ 384 w 384"/>
                <a:gd name="connsiteY66-27190" fmla="*/ 538 h 559"/>
                <a:gd name="connsiteX67-27191" fmla="*/ 384 w 384"/>
                <a:gd name="connsiteY67-27192" fmla="*/ 543 h 559"/>
                <a:gd name="connsiteX68-27193" fmla="*/ 384 w 384"/>
                <a:gd name="connsiteY68-27194" fmla="*/ 548 h 559"/>
                <a:gd name="connsiteX69-27195" fmla="*/ 379 w 384"/>
                <a:gd name="connsiteY69-27196" fmla="*/ 553 h 559"/>
                <a:gd name="connsiteX70-27197" fmla="*/ 374 w 384"/>
                <a:gd name="connsiteY70-27198" fmla="*/ 559 h 559"/>
                <a:gd name="connsiteX71-27199" fmla="*/ 363 w 384"/>
                <a:gd name="connsiteY71-27200" fmla="*/ 559 h 559"/>
                <a:gd name="connsiteX72-27201" fmla="*/ 353 w 384"/>
                <a:gd name="connsiteY72-27202" fmla="*/ 559 h 559"/>
                <a:gd name="connsiteX73-27203" fmla="*/ 337 w 384"/>
                <a:gd name="connsiteY73-27204" fmla="*/ 559 h 559"/>
                <a:gd name="connsiteX74-27205" fmla="*/ 321 w 384"/>
                <a:gd name="connsiteY74-27206" fmla="*/ 553 h 559"/>
                <a:gd name="connsiteX75-27207" fmla="*/ 300 w 384"/>
                <a:gd name="connsiteY75-27208" fmla="*/ 553 h 559"/>
                <a:gd name="connsiteX76-27209" fmla="*/ 279 w 384"/>
                <a:gd name="connsiteY76-27210" fmla="*/ 548 h 559"/>
                <a:gd name="connsiteX77-27211" fmla="*/ 258 w 384"/>
                <a:gd name="connsiteY77-27212" fmla="*/ 543 h 559"/>
                <a:gd name="connsiteX78-27213" fmla="*/ 248 w 384"/>
                <a:gd name="connsiteY78-27214" fmla="*/ 538 h 559"/>
                <a:gd name="connsiteX79-27215" fmla="*/ 237 w 384"/>
                <a:gd name="connsiteY79-27216" fmla="*/ 532 h 559"/>
                <a:gd name="connsiteX80-27217" fmla="*/ 221 w 384"/>
                <a:gd name="connsiteY80-27218" fmla="*/ 527 h 559"/>
                <a:gd name="connsiteX81-27219" fmla="*/ 211 w 384"/>
                <a:gd name="connsiteY81-27220" fmla="*/ 522 h 559"/>
                <a:gd name="connsiteX82-27221" fmla="*/ 195 w 384"/>
                <a:gd name="connsiteY82-27222" fmla="*/ 517 h 559"/>
                <a:gd name="connsiteX83-27223" fmla="*/ 179 w 384"/>
                <a:gd name="connsiteY83-27224" fmla="*/ 506 h 559"/>
                <a:gd name="connsiteX84-27225" fmla="*/ 169 w 384"/>
                <a:gd name="connsiteY84-27226" fmla="*/ 496 h 559"/>
                <a:gd name="connsiteX85-27227" fmla="*/ 153 w 384"/>
                <a:gd name="connsiteY85-27228" fmla="*/ 485 h 559"/>
                <a:gd name="connsiteX86-27229" fmla="*/ 121 w 384"/>
                <a:gd name="connsiteY86-27230" fmla="*/ 459 h 559"/>
                <a:gd name="connsiteX87-27231" fmla="*/ 95 w 384"/>
                <a:gd name="connsiteY87-27232" fmla="*/ 432 h 559"/>
                <a:gd name="connsiteX88-27233" fmla="*/ 84 w 384"/>
                <a:gd name="connsiteY88-27234" fmla="*/ 422 h 559"/>
                <a:gd name="connsiteX89-27235" fmla="*/ 74 w 384"/>
                <a:gd name="connsiteY89-27236" fmla="*/ 406 h 559"/>
                <a:gd name="connsiteX90-27237" fmla="*/ 63 w 384"/>
                <a:gd name="connsiteY90-27238" fmla="*/ 390 h 559"/>
                <a:gd name="connsiteX91-27239" fmla="*/ 53 w 384"/>
                <a:gd name="connsiteY91-27240" fmla="*/ 374 h 559"/>
                <a:gd name="connsiteX92-27241" fmla="*/ 47 w 384"/>
                <a:gd name="connsiteY92-27242" fmla="*/ 359 h 559"/>
                <a:gd name="connsiteX93-27243" fmla="*/ 37 w 384"/>
                <a:gd name="connsiteY93-27244" fmla="*/ 343 h 559"/>
                <a:gd name="connsiteX94-27245" fmla="*/ 32 w 384"/>
                <a:gd name="connsiteY94-27246" fmla="*/ 327 h 559"/>
                <a:gd name="connsiteX95-27247" fmla="*/ 21 w 384"/>
                <a:gd name="connsiteY95-27248" fmla="*/ 311 h 559"/>
                <a:gd name="connsiteX96-27249" fmla="*/ 16 w 384"/>
                <a:gd name="connsiteY96-27250" fmla="*/ 301 h 559"/>
                <a:gd name="connsiteX97-27251" fmla="*/ 16 w 384"/>
                <a:gd name="connsiteY97-27252" fmla="*/ 285 h 559"/>
                <a:gd name="connsiteX98-27253" fmla="*/ 11 w 384"/>
                <a:gd name="connsiteY98-27254" fmla="*/ 269 h 559"/>
                <a:gd name="connsiteX99-27255" fmla="*/ 11 w 384"/>
                <a:gd name="connsiteY99-27256" fmla="*/ 253 h 559"/>
                <a:gd name="connsiteX100-27257" fmla="*/ 5 w 384"/>
                <a:gd name="connsiteY100-27258" fmla="*/ 222 h 559"/>
                <a:gd name="connsiteX101-27259" fmla="*/ 0 w 384"/>
                <a:gd name="connsiteY101-27260" fmla="*/ 185 h 559"/>
                <a:gd name="connsiteX102-27261" fmla="*/ 0 w 384"/>
                <a:gd name="connsiteY102-27262" fmla="*/ 153 h 559"/>
                <a:gd name="connsiteX103-27263" fmla="*/ 0 w 384"/>
                <a:gd name="connsiteY103-27264" fmla="*/ 116 h 559"/>
                <a:gd name="connsiteX104-27265" fmla="*/ 0 w 384"/>
                <a:gd name="connsiteY104-27266" fmla="*/ 79 h 559"/>
                <a:gd name="connsiteX105-27267" fmla="*/ 0 w 384"/>
                <a:gd name="connsiteY105-27268" fmla="*/ 43 h 559"/>
                <a:gd name="connsiteX106-27269" fmla="*/ 5 w 384"/>
                <a:gd name="connsiteY106-27270" fmla="*/ 0 h 559"/>
                <a:gd name="connsiteX0-27271" fmla="*/ 53 w 384"/>
                <a:gd name="connsiteY0-27272" fmla="*/ 27 h 559"/>
                <a:gd name="connsiteX1-27273" fmla="*/ 53 w 384"/>
                <a:gd name="connsiteY1-27274" fmla="*/ 48 h 559"/>
                <a:gd name="connsiteX2-27275" fmla="*/ 47 w 384"/>
                <a:gd name="connsiteY2-27276" fmla="*/ 64 h 559"/>
                <a:gd name="connsiteX3-27277" fmla="*/ 47 w 384"/>
                <a:gd name="connsiteY3-27278" fmla="*/ 85 h 559"/>
                <a:gd name="connsiteX4-27279" fmla="*/ 42 w 384"/>
                <a:gd name="connsiteY4-27280" fmla="*/ 100 h 559"/>
                <a:gd name="connsiteX5-27281" fmla="*/ 42 w 384"/>
                <a:gd name="connsiteY5-27282" fmla="*/ 111 h 559"/>
                <a:gd name="connsiteX6-27283" fmla="*/ 42 w 384"/>
                <a:gd name="connsiteY6-27284" fmla="*/ 122 h 559"/>
                <a:gd name="connsiteX7-27285" fmla="*/ 42 w 384"/>
                <a:gd name="connsiteY7-27286" fmla="*/ 143 h 559"/>
                <a:gd name="connsiteX8-27287" fmla="*/ 47 w 384"/>
                <a:gd name="connsiteY8-27288" fmla="*/ 169 h 559"/>
                <a:gd name="connsiteX9-27289" fmla="*/ 53 w 384"/>
                <a:gd name="connsiteY9-27290" fmla="*/ 211 h 559"/>
                <a:gd name="connsiteX10-27291" fmla="*/ 53 w 384"/>
                <a:gd name="connsiteY10-27292" fmla="*/ 237 h 559"/>
                <a:gd name="connsiteX11-27293" fmla="*/ 58 w 384"/>
                <a:gd name="connsiteY11-27294" fmla="*/ 264 h 559"/>
                <a:gd name="connsiteX12-27295" fmla="*/ 68 w 384"/>
                <a:gd name="connsiteY12-27296" fmla="*/ 290 h 559"/>
                <a:gd name="connsiteX13-27297" fmla="*/ 74 w 384"/>
                <a:gd name="connsiteY13-27298" fmla="*/ 306 h 559"/>
                <a:gd name="connsiteX14-27299" fmla="*/ 79 w 384"/>
                <a:gd name="connsiteY14-27300" fmla="*/ 316 h 559"/>
                <a:gd name="connsiteX15-27301" fmla="*/ 95 w 384"/>
                <a:gd name="connsiteY15-27302" fmla="*/ 343 h 559"/>
                <a:gd name="connsiteX16-27303" fmla="*/ 111 w 384"/>
                <a:gd name="connsiteY16-27304" fmla="*/ 364 h 559"/>
                <a:gd name="connsiteX17-27305" fmla="*/ 126 w 384"/>
                <a:gd name="connsiteY17-27306" fmla="*/ 385 h 559"/>
                <a:gd name="connsiteX18-27307" fmla="*/ 137 w 384"/>
                <a:gd name="connsiteY18-27308" fmla="*/ 395 h 559"/>
                <a:gd name="connsiteX19-27309" fmla="*/ 147 w 384"/>
                <a:gd name="connsiteY19-27310" fmla="*/ 401 h 559"/>
                <a:gd name="connsiteX20-27311" fmla="*/ 169 w 384"/>
                <a:gd name="connsiteY20-27312" fmla="*/ 422 h 559"/>
                <a:gd name="connsiteX21-27313" fmla="*/ 190 w 384"/>
                <a:gd name="connsiteY21-27314" fmla="*/ 432 h 559"/>
                <a:gd name="connsiteX22-27315" fmla="*/ 211 w 384"/>
                <a:gd name="connsiteY22-27316" fmla="*/ 448 h 559"/>
                <a:gd name="connsiteX23-27317" fmla="*/ 237 w 384"/>
                <a:gd name="connsiteY23-27318" fmla="*/ 459 h 559"/>
                <a:gd name="connsiteX24-27319" fmla="*/ 248 w 384"/>
                <a:gd name="connsiteY24-27320" fmla="*/ 464 h 559"/>
                <a:gd name="connsiteX25-27321" fmla="*/ 258 w 384"/>
                <a:gd name="connsiteY25-27322" fmla="*/ 469 h 559"/>
                <a:gd name="connsiteX26-27323" fmla="*/ 269 w 384"/>
                <a:gd name="connsiteY26-27324" fmla="*/ 469 h 559"/>
                <a:gd name="connsiteX27-27325" fmla="*/ 279 w 384"/>
                <a:gd name="connsiteY27-27326" fmla="*/ 474 h 559"/>
                <a:gd name="connsiteX28-27327" fmla="*/ 284 w 384"/>
                <a:gd name="connsiteY28-27328" fmla="*/ 474 h 559"/>
                <a:gd name="connsiteX29-27329" fmla="*/ 290 w 384"/>
                <a:gd name="connsiteY29-27330" fmla="*/ 474 h 559"/>
                <a:gd name="connsiteX30-27331" fmla="*/ 300 w 384"/>
                <a:gd name="connsiteY30-27332" fmla="*/ 474 h 559"/>
                <a:gd name="connsiteX31-27333" fmla="*/ 305 w 384"/>
                <a:gd name="connsiteY31-27334" fmla="*/ 469 h 559"/>
                <a:gd name="connsiteX32-27335" fmla="*/ 305 w 384"/>
                <a:gd name="connsiteY32-27336" fmla="*/ 464 h 559"/>
                <a:gd name="connsiteX33-27337" fmla="*/ 311 w 384"/>
                <a:gd name="connsiteY33-27338" fmla="*/ 459 h 559"/>
                <a:gd name="connsiteX34-27339" fmla="*/ 316 w 384"/>
                <a:gd name="connsiteY34-27340" fmla="*/ 453 h 559"/>
                <a:gd name="connsiteX35-27341" fmla="*/ 316 w 384"/>
                <a:gd name="connsiteY35-27342" fmla="*/ 443 h 559"/>
                <a:gd name="connsiteX36-27343" fmla="*/ 321 w 384"/>
                <a:gd name="connsiteY36-27344" fmla="*/ 427 h 559"/>
                <a:gd name="connsiteX37-27345" fmla="*/ 327 w 384"/>
                <a:gd name="connsiteY37-27346" fmla="*/ 411 h 559"/>
                <a:gd name="connsiteX38-27347" fmla="*/ 332 w 384"/>
                <a:gd name="connsiteY38-27348" fmla="*/ 395 h 559"/>
                <a:gd name="connsiteX39-27349" fmla="*/ 332 w 384"/>
                <a:gd name="connsiteY39-27350" fmla="*/ 380 h 559"/>
                <a:gd name="connsiteX40-27351" fmla="*/ 337 w 384"/>
                <a:gd name="connsiteY40-27352" fmla="*/ 364 h 559"/>
                <a:gd name="connsiteX41-27353" fmla="*/ 342 w 384"/>
                <a:gd name="connsiteY41-27354" fmla="*/ 353 h 559"/>
                <a:gd name="connsiteX42-27355" fmla="*/ 348 w 384"/>
                <a:gd name="connsiteY42-27356" fmla="*/ 343 h 559"/>
                <a:gd name="connsiteX43-27357" fmla="*/ 348 w 384"/>
                <a:gd name="connsiteY43-27358" fmla="*/ 338 h 559"/>
                <a:gd name="connsiteX44-27359" fmla="*/ 353 w 384"/>
                <a:gd name="connsiteY44-27360" fmla="*/ 327 h 559"/>
                <a:gd name="connsiteX45-27361" fmla="*/ 353 w 384"/>
                <a:gd name="connsiteY45-27362" fmla="*/ 327 h 559"/>
                <a:gd name="connsiteX46-27363" fmla="*/ 358 w 384"/>
                <a:gd name="connsiteY46-27364" fmla="*/ 327 h 559"/>
                <a:gd name="connsiteX47-27365" fmla="*/ 358 w 384"/>
                <a:gd name="connsiteY47-27366" fmla="*/ 327 h 559"/>
                <a:gd name="connsiteX48-27367" fmla="*/ 358 w 384"/>
                <a:gd name="connsiteY48-27368" fmla="*/ 332 h 559"/>
                <a:gd name="connsiteX49-27369" fmla="*/ 358 w 384"/>
                <a:gd name="connsiteY49-27370" fmla="*/ 338 h 559"/>
                <a:gd name="connsiteX50-27371" fmla="*/ 363 w 384"/>
                <a:gd name="connsiteY50-27372" fmla="*/ 343 h 559"/>
                <a:gd name="connsiteX51-27373" fmla="*/ 363 w 384"/>
                <a:gd name="connsiteY51-27374" fmla="*/ 359 h 559"/>
                <a:gd name="connsiteX52-27375" fmla="*/ 363 w 384"/>
                <a:gd name="connsiteY52-27376" fmla="*/ 369 h 559"/>
                <a:gd name="connsiteX53-27377" fmla="*/ 363 w 384"/>
                <a:gd name="connsiteY53-27378" fmla="*/ 385 h 559"/>
                <a:gd name="connsiteX54-27379" fmla="*/ 363 w 384"/>
                <a:gd name="connsiteY54-27380" fmla="*/ 401 h 559"/>
                <a:gd name="connsiteX55-27381" fmla="*/ 363 w 384"/>
                <a:gd name="connsiteY55-27382" fmla="*/ 422 h 559"/>
                <a:gd name="connsiteX56-27383" fmla="*/ 363 w 384"/>
                <a:gd name="connsiteY56-27384" fmla="*/ 438 h 559"/>
                <a:gd name="connsiteX57-27385" fmla="*/ 363 w 384"/>
                <a:gd name="connsiteY57-27386" fmla="*/ 453 h 559"/>
                <a:gd name="connsiteX58-27387" fmla="*/ 369 w 384"/>
                <a:gd name="connsiteY58-27388" fmla="*/ 469 h 559"/>
                <a:gd name="connsiteX59-27389" fmla="*/ 369 w 384"/>
                <a:gd name="connsiteY59-27390" fmla="*/ 485 h 559"/>
                <a:gd name="connsiteX60-27391" fmla="*/ 374 w 384"/>
                <a:gd name="connsiteY60-27392" fmla="*/ 496 h 559"/>
                <a:gd name="connsiteX61-27393" fmla="*/ 374 w 384"/>
                <a:gd name="connsiteY61-27394" fmla="*/ 506 h 559"/>
                <a:gd name="connsiteX62-27395" fmla="*/ 379 w 384"/>
                <a:gd name="connsiteY62-27396" fmla="*/ 517 h 559"/>
                <a:gd name="connsiteX63-27397" fmla="*/ 379 w 384"/>
                <a:gd name="connsiteY63-27398" fmla="*/ 522 h 559"/>
                <a:gd name="connsiteX64-27399" fmla="*/ 384 w 384"/>
                <a:gd name="connsiteY64-27400" fmla="*/ 532 h 559"/>
                <a:gd name="connsiteX65-27401" fmla="*/ 384 w 384"/>
                <a:gd name="connsiteY65-27402" fmla="*/ 538 h 559"/>
                <a:gd name="connsiteX66-27403" fmla="*/ 384 w 384"/>
                <a:gd name="connsiteY66-27404" fmla="*/ 543 h 559"/>
                <a:gd name="connsiteX67-27405" fmla="*/ 384 w 384"/>
                <a:gd name="connsiteY67-27406" fmla="*/ 548 h 559"/>
                <a:gd name="connsiteX68-27407" fmla="*/ 379 w 384"/>
                <a:gd name="connsiteY68-27408" fmla="*/ 553 h 559"/>
                <a:gd name="connsiteX69-27409" fmla="*/ 374 w 384"/>
                <a:gd name="connsiteY69-27410" fmla="*/ 559 h 559"/>
                <a:gd name="connsiteX70-27411" fmla="*/ 363 w 384"/>
                <a:gd name="connsiteY70-27412" fmla="*/ 559 h 559"/>
                <a:gd name="connsiteX71-27413" fmla="*/ 353 w 384"/>
                <a:gd name="connsiteY71-27414" fmla="*/ 559 h 559"/>
                <a:gd name="connsiteX72-27415" fmla="*/ 337 w 384"/>
                <a:gd name="connsiteY72-27416" fmla="*/ 559 h 559"/>
                <a:gd name="connsiteX73-27417" fmla="*/ 321 w 384"/>
                <a:gd name="connsiteY73-27418" fmla="*/ 553 h 559"/>
                <a:gd name="connsiteX74-27419" fmla="*/ 300 w 384"/>
                <a:gd name="connsiteY74-27420" fmla="*/ 553 h 559"/>
                <a:gd name="connsiteX75-27421" fmla="*/ 279 w 384"/>
                <a:gd name="connsiteY75-27422" fmla="*/ 548 h 559"/>
                <a:gd name="connsiteX76-27423" fmla="*/ 258 w 384"/>
                <a:gd name="connsiteY76-27424" fmla="*/ 543 h 559"/>
                <a:gd name="connsiteX77-27425" fmla="*/ 248 w 384"/>
                <a:gd name="connsiteY77-27426" fmla="*/ 538 h 559"/>
                <a:gd name="connsiteX78-27427" fmla="*/ 237 w 384"/>
                <a:gd name="connsiteY78-27428" fmla="*/ 532 h 559"/>
                <a:gd name="connsiteX79-27429" fmla="*/ 221 w 384"/>
                <a:gd name="connsiteY79-27430" fmla="*/ 527 h 559"/>
                <a:gd name="connsiteX80-27431" fmla="*/ 211 w 384"/>
                <a:gd name="connsiteY80-27432" fmla="*/ 522 h 559"/>
                <a:gd name="connsiteX81-27433" fmla="*/ 195 w 384"/>
                <a:gd name="connsiteY81-27434" fmla="*/ 517 h 559"/>
                <a:gd name="connsiteX82-27435" fmla="*/ 179 w 384"/>
                <a:gd name="connsiteY82-27436" fmla="*/ 506 h 559"/>
                <a:gd name="connsiteX83-27437" fmla="*/ 169 w 384"/>
                <a:gd name="connsiteY83-27438" fmla="*/ 496 h 559"/>
                <a:gd name="connsiteX84-27439" fmla="*/ 153 w 384"/>
                <a:gd name="connsiteY84-27440" fmla="*/ 485 h 559"/>
                <a:gd name="connsiteX85-27441" fmla="*/ 121 w 384"/>
                <a:gd name="connsiteY85-27442" fmla="*/ 459 h 559"/>
                <a:gd name="connsiteX86-27443" fmla="*/ 95 w 384"/>
                <a:gd name="connsiteY86-27444" fmla="*/ 432 h 559"/>
                <a:gd name="connsiteX87-27445" fmla="*/ 84 w 384"/>
                <a:gd name="connsiteY87-27446" fmla="*/ 422 h 559"/>
                <a:gd name="connsiteX88-27447" fmla="*/ 74 w 384"/>
                <a:gd name="connsiteY88-27448" fmla="*/ 406 h 559"/>
                <a:gd name="connsiteX89-27449" fmla="*/ 63 w 384"/>
                <a:gd name="connsiteY89-27450" fmla="*/ 390 h 559"/>
                <a:gd name="connsiteX90-27451" fmla="*/ 53 w 384"/>
                <a:gd name="connsiteY90-27452" fmla="*/ 374 h 559"/>
                <a:gd name="connsiteX91-27453" fmla="*/ 47 w 384"/>
                <a:gd name="connsiteY91-27454" fmla="*/ 359 h 559"/>
                <a:gd name="connsiteX92-27455" fmla="*/ 37 w 384"/>
                <a:gd name="connsiteY92-27456" fmla="*/ 343 h 559"/>
                <a:gd name="connsiteX93-27457" fmla="*/ 32 w 384"/>
                <a:gd name="connsiteY93-27458" fmla="*/ 327 h 559"/>
                <a:gd name="connsiteX94-27459" fmla="*/ 21 w 384"/>
                <a:gd name="connsiteY94-27460" fmla="*/ 311 h 559"/>
                <a:gd name="connsiteX95-27461" fmla="*/ 16 w 384"/>
                <a:gd name="connsiteY95-27462" fmla="*/ 301 h 559"/>
                <a:gd name="connsiteX96-27463" fmla="*/ 16 w 384"/>
                <a:gd name="connsiteY96-27464" fmla="*/ 285 h 559"/>
                <a:gd name="connsiteX97-27465" fmla="*/ 11 w 384"/>
                <a:gd name="connsiteY97-27466" fmla="*/ 269 h 559"/>
                <a:gd name="connsiteX98-27467" fmla="*/ 11 w 384"/>
                <a:gd name="connsiteY98-27468" fmla="*/ 253 h 559"/>
                <a:gd name="connsiteX99-27469" fmla="*/ 5 w 384"/>
                <a:gd name="connsiteY99-27470" fmla="*/ 222 h 559"/>
                <a:gd name="connsiteX100-27471" fmla="*/ 0 w 384"/>
                <a:gd name="connsiteY100-27472" fmla="*/ 185 h 559"/>
                <a:gd name="connsiteX101-27473" fmla="*/ 0 w 384"/>
                <a:gd name="connsiteY101-27474" fmla="*/ 153 h 559"/>
                <a:gd name="connsiteX102-27475" fmla="*/ 0 w 384"/>
                <a:gd name="connsiteY102-27476" fmla="*/ 116 h 559"/>
                <a:gd name="connsiteX103-27477" fmla="*/ 0 w 384"/>
                <a:gd name="connsiteY103-27478" fmla="*/ 79 h 559"/>
                <a:gd name="connsiteX104-27479" fmla="*/ 0 w 384"/>
                <a:gd name="connsiteY104-27480" fmla="*/ 43 h 559"/>
                <a:gd name="connsiteX105-27481" fmla="*/ 5 w 384"/>
                <a:gd name="connsiteY105-27482" fmla="*/ 0 h 559"/>
                <a:gd name="connsiteX0-27483" fmla="*/ 53 w 384"/>
                <a:gd name="connsiteY0-27484" fmla="*/ 0 h 532"/>
                <a:gd name="connsiteX1-27485" fmla="*/ 53 w 384"/>
                <a:gd name="connsiteY1-27486" fmla="*/ 21 h 532"/>
                <a:gd name="connsiteX2-27487" fmla="*/ 47 w 384"/>
                <a:gd name="connsiteY2-27488" fmla="*/ 37 h 532"/>
                <a:gd name="connsiteX3-27489" fmla="*/ 47 w 384"/>
                <a:gd name="connsiteY3-27490" fmla="*/ 58 h 532"/>
                <a:gd name="connsiteX4-27491" fmla="*/ 42 w 384"/>
                <a:gd name="connsiteY4-27492" fmla="*/ 73 h 532"/>
                <a:gd name="connsiteX5-27493" fmla="*/ 42 w 384"/>
                <a:gd name="connsiteY5-27494" fmla="*/ 84 h 532"/>
                <a:gd name="connsiteX6-27495" fmla="*/ 42 w 384"/>
                <a:gd name="connsiteY6-27496" fmla="*/ 95 h 532"/>
                <a:gd name="connsiteX7-27497" fmla="*/ 42 w 384"/>
                <a:gd name="connsiteY7-27498" fmla="*/ 116 h 532"/>
                <a:gd name="connsiteX8-27499" fmla="*/ 47 w 384"/>
                <a:gd name="connsiteY8-27500" fmla="*/ 142 h 532"/>
                <a:gd name="connsiteX9-27501" fmla="*/ 53 w 384"/>
                <a:gd name="connsiteY9-27502" fmla="*/ 184 h 532"/>
                <a:gd name="connsiteX10-27503" fmla="*/ 53 w 384"/>
                <a:gd name="connsiteY10-27504" fmla="*/ 210 h 532"/>
                <a:gd name="connsiteX11-27505" fmla="*/ 58 w 384"/>
                <a:gd name="connsiteY11-27506" fmla="*/ 237 h 532"/>
                <a:gd name="connsiteX12-27507" fmla="*/ 68 w 384"/>
                <a:gd name="connsiteY12-27508" fmla="*/ 263 h 532"/>
                <a:gd name="connsiteX13-27509" fmla="*/ 74 w 384"/>
                <a:gd name="connsiteY13-27510" fmla="*/ 279 h 532"/>
                <a:gd name="connsiteX14-27511" fmla="*/ 79 w 384"/>
                <a:gd name="connsiteY14-27512" fmla="*/ 289 h 532"/>
                <a:gd name="connsiteX15-27513" fmla="*/ 95 w 384"/>
                <a:gd name="connsiteY15-27514" fmla="*/ 316 h 532"/>
                <a:gd name="connsiteX16-27515" fmla="*/ 111 w 384"/>
                <a:gd name="connsiteY16-27516" fmla="*/ 337 h 532"/>
                <a:gd name="connsiteX17-27517" fmla="*/ 126 w 384"/>
                <a:gd name="connsiteY17-27518" fmla="*/ 358 h 532"/>
                <a:gd name="connsiteX18-27519" fmla="*/ 137 w 384"/>
                <a:gd name="connsiteY18-27520" fmla="*/ 368 h 532"/>
                <a:gd name="connsiteX19-27521" fmla="*/ 147 w 384"/>
                <a:gd name="connsiteY19-27522" fmla="*/ 374 h 532"/>
                <a:gd name="connsiteX20-27523" fmla="*/ 169 w 384"/>
                <a:gd name="connsiteY20-27524" fmla="*/ 395 h 532"/>
                <a:gd name="connsiteX21-27525" fmla="*/ 190 w 384"/>
                <a:gd name="connsiteY21-27526" fmla="*/ 405 h 532"/>
                <a:gd name="connsiteX22-27527" fmla="*/ 211 w 384"/>
                <a:gd name="connsiteY22-27528" fmla="*/ 421 h 532"/>
                <a:gd name="connsiteX23-27529" fmla="*/ 237 w 384"/>
                <a:gd name="connsiteY23-27530" fmla="*/ 432 h 532"/>
                <a:gd name="connsiteX24-27531" fmla="*/ 248 w 384"/>
                <a:gd name="connsiteY24-27532" fmla="*/ 437 h 532"/>
                <a:gd name="connsiteX25-27533" fmla="*/ 258 w 384"/>
                <a:gd name="connsiteY25-27534" fmla="*/ 442 h 532"/>
                <a:gd name="connsiteX26-27535" fmla="*/ 269 w 384"/>
                <a:gd name="connsiteY26-27536" fmla="*/ 442 h 532"/>
                <a:gd name="connsiteX27-27537" fmla="*/ 279 w 384"/>
                <a:gd name="connsiteY27-27538" fmla="*/ 447 h 532"/>
                <a:gd name="connsiteX28-27539" fmla="*/ 284 w 384"/>
                <a:gd name="connsiteY28-27540" fmla="*/ 447 h 532"/>
                <a:gd name="connsiteX29-27541" fmla="*/ 290 w 384"/>
                <a:gd name="connsiteY29-27542" fmla="*/ 447 h 532"/>
                <a:gd name="connsiteX30-27543" fmla="*/ 300 w 384"/>
                <a:gd name="connsiteY30-27544" fmla="*/ 447 h 532"/>
                <a:gd name="connsiteX31-27545" fmla="*/ 305 w 384"/>
                <a:gd name="connsiteY31-27546" fmla="*/ 442 h 532"/>
                <a:gd name="connsiteX32-27547" fmla="*/ 305 w 384"/>
                <a:gd name="connsiteY32-27548" fmla="*/ 437 h 532"/>
                <a:gd name="connsiteX33-27549" fmla="*/ 311 w 384"/>
                <a:gd name="connsiteY33-27550" fmla="*/ 432 h 532"/>
                <a:gd name="connsiteX34-27551" fmla="*/ 316 w 384"/>
                <a:gd name="connsiteY34-27552" fmla="*/ 426 h 532"/>
                <a:gd name="connsiteX35-27553" fmla="*/ 316 w 384"/>
                <a:gd name="connsiteY35-27554" fmla="*/ 416 h 532"/>
                <a:gd name="connsiteX36-27555" fmla="*/ 321 w 384"/>
                <a:gd name="connsiteY36-27556" fmla="*/ 400 h 532"/>
                <a:gd name="connsiteX37-27557" fmla="*/ 327 w 384"/>
                <a:gd name="connsiteY37-27558" fmla="*/ 384 h 532"/>
                <a:gd name="connsiteX38-27559" fmla="*/ 332 w 384"/>
                <a:gd name="connsiteY38-27560" fmla="*/ 368 h 532"/>
                <a:gd name="connsiteX39-27561" fmla="*/ 332 w 384"/>
                <a:gd name="connsiteY39-27562" fmla="*/ 353 h 532"/>
                <a:gd name="connsiteX40-27563" fmla="*/ 337 w 384"/>
                <a:gd name="connsiteY40-27564" fmla="*/ 337 h 532"/>
                <a:gd name="connsiteX41-27565" fmla="*/ 342 w 384"/>
                <a:gd name="connsiteY41-27566" fmla="*/ 326 h 532"/>
                <a:gd name="connsiteX42-27567" fmla="*/ 348 w 384"/>
                <a:gd name="connsiteY42-27568" fmla="*/ 316 h 532"/>
                <a:gd name="connsiteX43-27569" fmla="*/ 348 w 384"/>
                <a:gd name="connsiteY43-27570" fmla="*/ 311 h 532"/>
                <a:gd name="connsiteX44-27571" fmla="*/ 353 w 384"/>
                <a:gd name="connsiteY44-27572" fmla="*/ 300 h 532"/>
                <a:gd name="connsiteX45-27573" fmla="*/ 353 w 384"/>
                <a:gd name="connsiteY45-27574" fmla="*/ 300 h 532"/>
                <a:gd name="connsiteX46-27575" fmla="*/ 358 w 384"/>
                <a:gd name="connsiteY46-27576" fmla="*/ 300 h 532"/>
                <a:gd name="connsiteX47-27577" fmla="*/ 358 w 384"/>
                <a:gd name="connsiteY47-27578" fmla="*/ 300 h 532"/>
                <a:gd name="connsiteX48-27579" fmla="*/ 358 w 384"/>
                <a:gd name="connsiteY48-27580" fmla="*/ 305 h 532"/>
                <a:gd name="connsiteX49-27581" fmla="*/ 358 w 384"/>
                <a:gd name="connsiteY49-27582" fmla="*/ 311 h 532"/>
                <a:gd name="connsiteX50-27583" fmla="*/ 363 w 384"/>
                <a:gd name="connsiteY50-27584" fmla="*/ 316 h 532"/>
                <a:gd name="connsiteX51-27585" fmla="*/ 363 w 384"/>
                <a:gd name="connsiteY51-27586" fmla="*/ 332 h 532"/>
                <a:gd name="connsiteX52-27587" fmla="*/ 363 w 384"/>
                <a:gd name="connsiteY52-27588" fmla="*/ 342 h 532"/>
                <a:gd name="connsiteX53-27589" fmla="*/ 363 w 384"/>
                <a:gd name="connsiteY53-27590" fmla="*/ 358 h 532"/>
                <a:gd name="connsiteX54-27591" fmla="*/ 363 w 384"/>
                <a:gd name="connsiteY54-27592" fmla="*/ 374 h 532"/>
                <a:gd name="connsiteX55-27593" fmla="*/ 363 w 384"/>
                <a:gd name="connsiteY55-27594" fmla="*/ 395 h 532"/>
                <a:gd name="connsiteX56-27595" fmla="*/ 363 w 384"/>
                <a:gd name="connsiteY56-27596" fmla="*/ 411 h 532"/>
                <a:gd name="connsiteX57-27597" fmla="*/ 363 w 384"/>
                <a:gd name="connsiteY57-27598" fmla="*/ 426 h 532"/>
                <a:gd name="connsiteX58-27599" fmla="*/ 369 w 384"/>
                <a:gd name="connsiteY58-27600" fmla="*/ 442 h 532"/>
                <a:gd name="connsiteX59-27601" fmla="*/ 369 w 384"/>
                <a:gd name="connsiteY59-27602" fmla="*/ 458 h 532"/>
                <a:gd name="connsiteX60-27603" fmla="*/ 374 w 384"/>
                <a:gd name="connsiteY60-27604" fmla="*/ 469 h 532"/>
                <a:gd name="connsiteX61-27605" fmla="*/ 374 w 384"/>
                <a:gd name="connsiteY61-27606" fmla="*/ 479 h 532"/>
                <a:gd name="connsiteX62-27607" fmla="*/ 379 w 384"/>
                <a:gd name="connsiteY62-27608" fmla="*/ 490 h 532"/>
                <a:gd name="connsiteX63-27609" fmla="*/ 379 w 384"/>
                <a:gd name="connsiteY63-27610" fmla="*/ 495 h 532"/>
                <a:gd name="connsiteX64-27611" fmla="*/ 384 w 384"/>
                <a:gd name="connsiteY64-27612" fmla="*/ 505 h 532"/>
                <a:gd name="connsiteX65-27613" fmla="*/ 384 w 384"/>
                <a:gd name="connsiteY65-27614" fmla="*/ 511 h 532"/>
                <a:gd name="connsiteX66-27615" fmla="*/ 384 w 384"/>
                <a:gd name="connsiteY66-27616" fmla="*/ 516 h 532"/>
                <a:gd name="connsiteX67-27617" fmla="*/ 384 w 384"/>
                <a:gd name="connsiteY67-27618" fmla="*/ 521 h 532"/>
                <a:gd name="connsiteX68-27619" fmla="*/ 379 w 384"/>
                <a:gd name="connsiteY68-27620" fmla="*/ 526 h 532"/>
                <a:gd name="connsiteX69-27621" fmla="*/ 374 w 384"/>
                <a:gd name="connsiteY69-27622" fmla="*/ 532 h 532"/>
                <a:gd name="connsiteX70-27623" fmla="*/ 363 w 384"/>
                <a:gd name="connsiteY70-27624" fmla="*/ 532 h 532"/>
                <a:gd name="connsiteX71-27625" fmla="*/ 353 w 384"/>
                <a:gd name="connsiteY71-27626" fmla="*/ 532 h 532"/>
                <a:gd name="connsiteX72-27627" fmla="*/ 337 w 384"/>
                <a:gd name="connsiteY72-27628" fmla="*/ 532 h 532"/>
                <a:gd name="connsiteX73-27629" fmla="*/ 321 w 384"/>
                <a:gd name="connsiteY73-27630" fmla="*/ 526 h 532"/>
                <a:gd name="connsiteX74-27631" fmla="*/ 300 w 384"/>
                <a:gd name="connsiteY74-27632" fmla="*/ 526 h 532"/>
                <a:gd name="connsiteX75-27633" fmla="*/ 279 w 384"/>
                <a:gd name="connsiteY75-27634" fmla="*/ 521 h 532"/>
                <a:gd name="connsiteX76-27635" fmla="*/ 258 w 384"/>
                <a:gd name="connsiteY76-27636" fmla="*/ 516 h 532"/>
                <a:gd name="connsiteX77-27637" fmla="*/ 248 w 384"/>
                <a:gd name="connsiteY77-27638" fmla="*/ 511 h 532"/>
                <a:gd name="connsiteX78-27639" fmla="*/ 237 w 384"/>
                <a:gd name="connsiteY78-27640" fmla="*/ 505 h 532"/>
                <a:gd name="connsiteX79-27641" fmla="*/ 221 w 384"/>
                <a:gd name="connsiteY79-27642" fmla="*/ 500 h 532"/>
                <a:gd name="connsiteX80-27643" fmla="*/ 211 w 384"/>
                <a:gd name="connsiteY80-27644" fmla="*/ 495 h 532"/>
                <a:gd name="connsiteX81-27645" fmla="*/ 195 w 384"/>
                <a:gd name="connsiteY81-27646" fmla="*/ 490 h 532"/>
                <a:gd name="connsiteX82-27647" fmla="*/ 179 w 384"/>
                <a:gd name="connsiteY82-27648" fmla="*/ 479 h 532"/>
                <a:gd name="connsiteX83-27649" fmla="*/ 169 w 384"/>
                <a:gd name="connsiteY83-27650" fmla="*/ 469 h 532"/>
                <a:gd name="connsiteX84-27651" fmla="*/ 153 w 384"/>
                <a:gd name="connsiteY84-27652" fmla="*/ 458 h 532"/>
                <a:gd name="connsiteX85-27653" fmla="*/ 121 w 384"/>
                <a:gd name="connsiteY85-27654" fmla="*/ 432 h 532"/>
                <a:gd name="connsiteX86-27655" fmla="*/ 95 w 384"/>
                <a:gd name="connsiteY86-27656" fmla="*/ 405 h 532"/>
                <a:gd name="connsiteX87-27657" fmla="*/ 84 w 384"/>
                <a:gd name="connsiteY87-27658" fmla="*/ 395 h 532"/>
                <a:gd name="connsiteX88-27659" fmla="*/ 74 w 384"/>
                <a:gd name="connsiteY88-27660" fmla="*/ 379 h 532"/>
                <a:gd name="connsiteX89-27661" fmla="*/ 63 w 384"/>
                <a:gd name="connsiteY89-27662" fmla="*/ 363 h 532"/>
                <a:gd name="connsiteX90-27663" fmla="*/ 53 w 384"/>
                <a:gd name="connsiteY90-27664" fmla="*/ 347 h 532"/>
                <a:gd name="connsiteX91-27665" fmla="*/ 47 w 384"/>
                <a:gd name="connsiteY91-27666" fmla="*/ 332 h 532"/>
                <a:gd name="connsiteX92-27667" fmla="*/ 37 w 384"/>
                <a:gd name="connsiteY92-27668" fmla="*/ 316 h 532"/>
                <a:gd name="connsiteX93-27669" fmla="*/ 32 w 384"/>
                <a:gd name="connsiteY93-27670" fmla="*/ 300 h 532"/>
                <a:gd name="connsiteX94-27671" fmla="*/ 21 w 384"/>
                <a:gd name="connsiteY94-27672" fmla="*/ 284 h 532"/>
                <a:gd name="connsiteX95-27673" fmla="*/ 16 w 384"/>
                <a:gd name="connsiteY95-27674" fmla="*/ 274 h 532"/>
                <a:gd name="connsiteX96-27675" fmla="*/ 16 w 384"/>
                <a:gd name="connsiteY96-27676" fmla="*/ 258 h 532"/>
                <a:gd name="connsiteX97-27677" fmla="*/ 11 w 384"/>
                <a:gd name="connsiteY97-27678" fmla="*/ 242 h 532"/>
                <a:gd name="connsiteX98-27679" fmla="*/ 11 w 384"/>
                <a:gd name="connsiteY98-27680" fmla="*/ 226 h 532"/>
                <a:gd name="connsiteX99-27681" fmla="*/ 5 w 384"/>
                <a:gd name="connsiteY99-27682" fmla="*/ 195 h 532"/>
                <a:gd name="connsiteX100-27683" fmla="*/ 0 w 384"/>
                <a:gd name="connsiteY100-27684" fmla="*/ 158 h 532"/>
                <a:gd name="connsiteX101-27685" fmla="*/ 0 w 384"/>
                <a:gd name="connsiteY101-27686" fmla="*/ 126 h 532"/>
                <a:gd name="connsiteX102-27687" fmla="*/ 0 w 384"/>
                <a:gd name="connsiteY102-27688" fmla="*/ 89 h 532"/>
                <a:gd name="connsiteX103-27689" fmla="*/ 0 w 384"/>
                <a:gd name="connsiteY103-27690" fmla="*/ 52 h 532"/>
                <a:gd name="connsiteX104-27691" fmla="*/ 0 w 384"/>
                <a:gd name="connsiteY104-27692" fmla="*/ 16 h 532"/>
                <a:gd name="connsiteX0-27693" fmla="*/ 53 w 384"/>
                <a:gd name="connsiteY0-27694" fmla="*/ 0 h 532"/>
                <a:gd name="connsiteX1-27695" fmla="*/ 53 w 384"/>
                <a:gd name="connsiteY1-27696" fmla="*/ 21 h 532"/>
                <a:gd name="connsiteX2-27697" fmla="*/ 47 w 384"/>
                <a:gd name="connsiteY2-27698" fmla="*/ 37 h 532"/>
                <a:gd name="connsiteX3-27699" fmla="*/ 47 w 384"/>
                <a:gd name="connsiteY3-27700" fmla="*/ 58 h 532"/>
                <a:gd name="connsiteX4-27701" fmla="*/ 42 w 384"/>
                <a:gd name="connsiteY4-27702" fmla="*/ 73 h 532"/>
                <a:gd name="connsiteX5-27703" fmla="*/ 42 w 384"/>
                <a:gd name="connsiteY5-27704" fmla="*/ 84 h 532"/>
                <a:gd name="connsiteX6-27705" fmla="*/ 42 w 384"/>
                <a:gd name="connsiteY6-27706" fmla="*/ 95 h 532"/>
                <a:gd name="connsiteX7-27707" fmla="*/ 42 w 384"/>
                <a:gd name="connsiteY7-27708" fmla="*/ 116 h 532"/>
                <a:gd name="connsiteX8-27709" fmla="*/ 47 w 384"/>
                <a:gd name="connsiteY8-27710" fmla="*/ 142 h 532"/>
                <a:gd name="connsiteX9-27711" fmla="*/ 53 w 384"/>
                <a:gd name="connsiteY9-27712" fmla="*/ 184 h 532"/>
                <a:gd name="connsiteX10-27713" fmla="*/ 53 w 384"/>
                <a:gd name="connsiteY10-27714" fmla="*/ 210 h 532"/>
                <a:gd name="connsiteX11-27715" fmla="*/ 58 w 384"/>
                <a:gd name="connsiteY11-27716" fmla="*/ 237 h 532"/>
                <a:gd name="connsiteX12-27717" fmla="*/ 68 w 384"/>
                <a:gd name="connsiteY12-27718" fmla="*/ 263 h 532"/>
                <a:gd name="connsiteX13-27719" fmla="*/ 74 w 384"/>
                <a:gd name="connsiteY13-27720" fmla="*/ 279 h 532"/>
                <a:gd name="connsiteX14-27721" fmla="*/ 79 w 384"/>
                <a:gd name="connsiteY14-27722" fmla="*/ 289 h 532"/>
                <a:gd name="connsiteX15-27723" fmla="*/ 95 w 384"/>
                <a:gd name="connsiteY15-27724" fmla="*/ 316 h 532"/>
                <a:gd name="connsiteX16-27725" fmla="*/ 111 w 384"/>
                <a:gd name="connsiteY16-27726" fmla="*/ 337 h 532"/>
                <a:gd name="connsiteX17-27727" fmla="*/ 126 w 384"/>
                <a:gd name="connsiteY17-27728" fmla="*/ 358 h 532"/>
                <a:gd name="connsiteX18-27729" fmla="*/ 137 w 384"/>
                <a:gd name="connsiteY18-27730" fmla="*/ 368 h 532"/>
                <a:gd name="connsiteX19-27731" fmla="*/ 147 w 384"/>
                <a:gd name="connsiteY19-27732" fmla="*/ 374 h 532"/>
                <a:gd name="connsiteX20-27733" fmla="*/ 169 w 384"/>
                <a:gd name="connsiteY20-27734" fmla="*/ 395 h 532"/>
                <a:gd name="connsiteX21-27735" fmla="*/ 190 w 384"/>
                <a:gd name="connsiteY21-27736" fmla="*/ 405 h 532"/>
                <a:gd name="connsiteX22-27737" fmla="*/ 211 w 384"/>
                <a:gd name="connsiteY22-27738" fmla="*/ 421 h 532"/>
                <a:gd name="connsiteX23-27739" fmla="*/ 237 w 384"/>
                <a:gd name="connsiteY23-27740" fmla="*/ 432 h 532"/>
                <a:gd name="connsiteX24-27741" fmla="*/ 248 w 384"/>
                <a:gd name="connsiteY24-27742" fmla="*/ 437 h 532"/>
                <a:gd name="connsiteX25-27743" fmla="*/ 258 w 384"/>
                <a:gd name="connsiteY25-27744" fmla="*/ 442 h 532"/>
                <a:gd name="connsiteX26-27745" fmla="*/ 269 w 384"/>
                <a:gd name="connsiteY26-27746" fmla="*/ 442 h 532"/>
                <a:gd name="connsiteX27-27747" fmla="*/ 279 w 384"/>
                <a:gd name="connsiteY27-27748" fmla="*/ 447 h 532"/>
                <a:gd name="connsiteX28-27749" fmla="*/ 284 w 384"/>
                <a:gd name="connsiteY28-27750" fmla="*/ 447 h 532"/>
                <a:gd name="connsiteX29-27751" fmla="*/ 290 w 384"/>
                <a:gd name="connsiteY29-27752" fmla="*/ 447 h 532"/>
                <a:gd name="connsiteX30-27753" fmla="*/ 300 w 384"/>
                <a:gd name="connsiteY30-27754" fmla="*/ 447 h 532"/>
                <a:gd name="connsiteX31-27755" fmla="*/ 305 w 384"/>
                <a:gd name="connsiteY31-27756" fmla="*/ 442 h 532"/>
                <a:gd name="connsiteX32-27757" fmla="*/ 305 w 384"/>
                <a:gd name="connsiteY32-27758" fmla="*/ 437 h 532"/>
                <a:gd name="connsiteX33-27759" fmla="*/ 311 w 384"/>
                <a:gd name="connsiteY33-27760" fmla="*/ 432 h 532"/>
                <a:gd name="connsiteX34-27761" fmla="*/ 316 w 384"/>
                <a:gd name="connsiteY34-27762" fmla="*/ 426 h 532"/>
                <a:gd name="connsiteX35-27763" fmla="*/ 316 w 384"/>
                <a:gd name="connsiteY35-27764" fmla="*/ 416 h 532"/>
                <a:gd name="connsiteX36-27765" fmla="*/ 321 w 384"/>
                <a:gd name="connsiteY36-27766" fmla="*/ 400 h 532"/>
                <a:gd name="connsiteX37-27767" fmla="*/ 327 w 384"/>
                <a:gd name="connsiteY37-27768" fmla="*/ 384 h 532"/>
                <a:gd name="connsiteX38-27769" fmla="*/ 332 w 384"/>
                <a:gd name="connsiteY38-27770" fmla="*/ 368 h 532"/>
                <a:gd name="connsiteX39-27771" fmla="*/ 332 w 384"/>
                <a:gd name="connsiteY39-27772" fmla="*/ 353 h 532"/>
                <a:gd name="connsiteX40-27773" fmla="*/ 337 w 384"/>
                <a:gd name="connsiteY40-27774" fmla="*/ 337 h 532"/>
                <a:gd name="connsiteX41-27775" fmla="*/ 342 w 384"/>
                <a:gd name="connsiteY41-27776" fmla="*/ 326 h 532"/>
                <a:gd name="connsiteX42-27777" fmla="*/ 348 w 384"/>
                <a:gd name="connsiteY42-27778" fmla="*/ 316 h 532"/>
                <a:gd name="connsiteX43-27779" fmla="*/ 348 w 384"/>
                <a:gd name="connsiteY43-27780" fmla="*/ 311 h 532"/>
                <a:gd name="connsiteX44-27781" fmla="*/ 353 w 384"/>
                <a:gd name="connsiteY44-27782" fmla="*/ 300 h 532"/>
                <a:gd name="connsiteX45-27783" fmla="*/ 353 w 384"/>
                <a:gd name="connsiteY45-27784" fmla="*/ 300 h 532"/>
                <a:gd name="connsiteX46-27785" fmla="*/ 358 w 384"/>
                <a:gd name="connsiteY46-27786" fmla="*/ 300 h 532"/>
                <a:gd name="connsiteX47-27787" fmla="*/ 358 w 384"/>
                <a:gd name="connsiteY47-27788" fmla="*/ 300 h 532"/>
                <a:gd name="connsiteX48-27789" fmla="*/ 358 w 384"/>
                <a:gd name="connsiteY48-27790" fmla="*/ 305 h 532"/>
                <a:gd name="connsiteX49-27791" fmla="*/ 358 w 384"/>
                <a:gd name="connsiteY49-27792" fmla="*/ 311 h 532"/>
                <a:gd name="connsiteX50-27793" fmla="*/ 363 w 384"/>
                <a:gd name="connsiteY50-27794" fmla="*/ 316 h 532"/>
                <a:gd name="connsiteX51-27795" fmla="*/ 363 w 384"/>
                <a:gd name="connsiteY51-27796" fmla="*/ 332 h 532"/>
                <a:gd name="connsiteX52-27797" fmla="*/ 363 w 384"/>
                <a:gd name="connsiteY52-27798" fmla="*/ 342 h 532"/>
                <a:gd name="connsiteX53-27799" fmla="*/ 363 w 384"/>
                <a:gd name="connsiteY53-27800" fmla="*/ 358 h 532"/>
                <a:gd name="connsiteX54-27801" fmla="*/ 363 w 384"/>
                <a:gd name="connsiteY54-27802" fmla="*/ 374 h 532"/>
                <a:gd name="connsiteX55-27803" fmla="*/ 363 w 384"/>
                <a:gd name="connsiteY55-27804" fmla="*/ 395 h 532"/>
                <a:gd name="connsiteX56-27805" fmla="*/ 363 w 384"/>
                <a:gd name="connsiteY56-27806" fmla="*/ 411 h 532"/>
                <a:gd name="connsiteX57-27807" fmla="*/ 363 w 384"/>
                <a:gd name="connsiteY57-27808" fmla="*/ 426 h 532"/>
                <a:gd name="connsiteX58-27809" fmla="*/ 369 w 384"/>
                <a:gd name="connsiteY58-27810" fmla="*/ 442 h 532"/>
                <a:gd name="connsiteX59-27811" fmla="*/ 369 w 384"/>
                <a:gd name="connsiteY59-27812" fmla="*/ 458 h 532"/>
                <a:gd name="connsiteX60-27813" fmla="*/ 374 w 384"/>
                <a:gd name="connsiteY60-27814" fmla="*/ 469 h 532"/>
                <a:gd name="connsiteX61-27815" fmla="*/ 374 w 384"/>
                <a:gd name="connsiteY61-27816" fmla="*/ 479 h 532"/>
                <a:gd name="connsiteX62-27817" fmla="*/ 379 w 384"/>
                <a:gd name="connsiteY62-27818" fmla="*/ 490 h 532"/>
                <a:gd name="connsiteX63-27819" fmla="*/ 379 w 384"/>
                <a:gd name="connsiteY63-27820" fmla="*/ 495 h 532"/>
                <a:gd name="connsiteX64-27821" fmla="*/ 384 w 384"/>
                <a:gd name="connsiteY64-27822" fmla="*/ 505 h 532"/>
                <a:gd name="connsiteX65-27823" fmla="*/ 384 w 384"/>
                <a:gd name="connsiteY65-27824" fmla="*/ 511 h 532"/>
                <a:gd name="connsiteX66-27825" fmla="*/ 384 w 384"/>
                <a:gd name="connsiteY66-27826" fmla="*/ 516 h 532"/>
                <a:gd name="connsiteX67-27827" fmla="*/ 384 w 384"/>
                <a:gd name="connsiteY67-27828" fmla="*/ 521 h 532"/>
                <a:gd name="connsiteX68-27829" fmla="*/ 379 w 384"/>
                <a:gd name="connsiteY68-27830" fmla="*/ 526 h 532"/>
                <a:gd name="connsiteX69-27831" fmla="*/ 374 w 384"/>
                <a:gd name="connsiteY69-27832" fmla="*/ 532 h 532"/>
                <a:gd name="connsiteX70-27833" fmla="*/ 363 w 384"/>
                <a:gd name="connsiteY70-27834" fmla="*/ 532 h 532"/>
                <a:gd name="connsiteX71-27835" fmla="*/ 353 w 384"/>
                <a:gd name="connsiteY71-27836" fmla="*/ 532 h 532"/>
                <a:gd name="connsiteX72-27837" fmla="*/ 337 w 384"/>
                <a:gd name="connsiteY72-27838" fmla="*/ 532 h 532"/>
                <a:gd name="connsiteX73-27839" fmla="*/ 321 w 384"/>
                <a:gd name="connsiteY73-27840" fmla="*/ 526 h 532"/>
                <a:gd name="connsiteX74-27841" fmla="*/ 300 w 384"/>
                <a:gd name="connsiteY74-27842" fmla="*/ 526 h 532"/>
                <a:gd name="connsiteX75-27843" fmla="*/ 279 w 384"/>
                <a:gd name="connsiteY75-27844" fmla="*/ 521 h 532"/>
                <a:gd name="connsiteX76-27845" fmla="*/ 258 w 384"/>
                <a:gd name="connsiteY76-27846" fmla="*/ 516 h 532"/>
                <a:gd name="connsiteX77-27847" fmla="*/ 248 w 384"/>
                <a:gd name="connsiteY77-27848" fmla="*/ 511 h 532"/>
                <a:gd name="connsiteX78-27849" fmla="*/ 237 w 384"/>
                <a:gd name="connsiteY78-27850" fmla="*/ 505 h 532"/>
                <a:gd name="connsiteX79-27851" fmla="*/ 221 w 384"/>
                <a:gd name="connsiteY79-27852" fmla="*/ 500 h 532"/>
                <a:gd name="connsiteX80-27853" fmla="*/ 211 w 384"/>
                <a:gd name="connsiteY80-27854" fmla="*/ 495 h 532"/>
                <a:gd name="connsiteX81-27855" fmla="*/ 195 w 384"/>
                <a:gd name="connsiteY81-27856" fmla="*/ 490 h 532"/>
                <a:gd name="connsiteX82-27857" fmla="*/ 179 w 384"/>
                <a:gd name="connsiteY82-27858" fmla="*/ 479 h 532"/>
                <a:gd name="connsiteX83-27859" fmla="*/ 169 w 384"/>
                <a:gd name="connsiteY83-27860" fmla="*/ 469 h 532"/>
                <a:gd name="connsiteX84-27861" fmla="*/ 153 w 384"/>
                <a:gd name="connsiteY84-27862" fmla="*/ 458 h 532"/>
                <a:gd name="connsiteX85-27863" fmla="*/ 121 w 384"/>
                <a:gd name="connsiteY85-27864" fmla="*/ 432 h 532"/>
                <a:gd name="connsiteX86-27865" fmla="*/ 95 w 384"/>
                <a:gd name="connsiteY86-27866" fmla="*/ 405 h 532"/>
                <a:gd name="connsiteX87-27867" fmla="*/ 84 w 384"/>
                <a:gd name="connsiteY87-27868" fmla="*/ 395 h 532"/>
                <a:gd name="connsiteX88-27869" fmla="*/ 74 w 384"/>
                <a:gd name="connsiteY88-27870" fmla="*/ 379 h 532"/>
                <a:gd name="connsiteX89-27871" fmla="*/ 63 w 384"/>
                <a:gd name="connsiteY89-27872" fmla="*/ 363 h 532"/>
                <a:gd name="connsiteX90-27873" fmla="*/ 53 w 384"/>
                <a:gd name="connsiteY90-27874" fmla="*/ 347 h 532"/>
                <a:gd name="connsiteX91-27875" fmla="*/ 47 w 384"/>
                <a:gd name="connsiteY91-27876" fmla="*/ 332 h 532"/>
                <a:gd name="connsiteX92-27877" fmla="*/ 37 w 384"/>
                <a:gd name="connsiteY92-27878" fmla="*/ 316 h 532"/>
                <a:gd name="connsiteX93-27879" fmla="*/ 32 w 384"/>
                <a:gd name="connsiteY93-27880" fmla="*/ 300 h 532"/>
                <a:gd name="connsiteX94-27881" fmla="*/ 21 w 384"/>
                <a:gd name="connsiteY94-27882" fmla="*/ 284 h 532"/>
                <a:gd name="connsiteX95-27883" fmla="*/ 16 w 384"/>
                <a:gd name="connsiteY95-27884" fmla="*/ 274 h 532"/>
                <a:gd name="connsiteX96-27885" fmla="*/ 16 w 384"/>
                <a:gd name="connsiteY96-27886" fmla="*/ 258 h 532"/>
                <a:gd name="connsiteX97-27887" fmla="*/ 11 w 384"/>
                <a:gd name="connsiteY97-27888" fmla="*/ 242 h 532"/>
                <a:gd name="connsiteX98-27889" fmla="*/ 11 w 384"/>
                <a:gd name="connsiteY98-27890" fmla="*/ 226 h 532"/>
                <a:gd name="connsiteX99-27891" fmla="*/ 5 w 384"/>
                <a:gd name="connsiteY99-27892" fmla="*/ 195 h 532"/>
                <a:gd name="connsiteX100-27893" fmla="*/ 0 w 384"/>
                <a:gd name="connsiteY100-27894" fmla="*/ 158 h 532"/>
                <a:gd name="connsiteX101-27895" fmla="*/ 0 w 384"/>
                <a:gd name="connsiteY101-27896" fmla="*/ 126 h 532"/>
                <a:gd name="connsiteX102-27897" fmla="*/ 0 w 384"/>
                <a:gd name="connsiteY102-27898" fmla="*/ 89 h 532"/>
                <a:gd name="connsiteX103-27899" fmla="*/ 0 w 384"/>
                <a:gd name="connsiteY103-27900" fmla="*/ 52 h 532"/>
                <a:gd name="connsiteX0-27901" fmla="*/ 53 w 384"/>
                <a:gd name="connsiteY0-27902" fmla="*/ 0 h 532"/>
                <a:gd name="connsiteX1-27903" fmla="*/ 53 w 384"/>
                <a:gd name="connsiteY1-27904" fmla="*/ 21 h 532"/>
                <a:gd name="connsiteX2-27905" fmla="*/ 47 w 384"/>
                <a:gd name="connsiteY2-27906" fmla="*/ 37 h 532"/>
                <a:gd name="connsiteX3-27907" fmla="*/ 47 w 384"/>
                <a:gd name="connsiteY3-27908" fmla="*/ 58 h 532"/>
                <a:gd name="connsiteX4-27909" fmla="*/ 42 w 384"/>
                <a:gd name="connsiteY4-27910" fmla="*/ 73 h 532"/>
                <a:gd name="connsiteX5-27911" fmla="*/ 42 w 384"/>
                <a:gd name="connsiteY5-27912" fmla="*/ 84 h 532"/>
                <a:gd name="connsiteX6-27913" fmla="*/ 42 w 384"/>
                <a:gd name="connsiteY6-27914" fmla="*/ 95 h 532"/>
                <a:gd name="connsiteX7-27915" fmla="*/ 42 w 384"/>
                <a:gd name="connsiteY7-27916" fmla="*/ 116 h 532"/>
                <a:gd name="connsiteX8-27917" fmla="*/ 47 w 384"/>
                <a:gd name="connsiteY8-27918" fmla="*/ 142 h 532"/>
                <a:gd name="connsiteX9-27919" fmla="*/ 53 w 384"/>
                <a:gd name="connsiteY9-27920" fmla="*/ 184 h 532"/>
                <a:gd name="connsiteX10-27921" fmla="*/ 53 w 384"/>
                <a:gd name="connsiteY10-27922" fmla="*/ 210 h 532"/>
                <a:gd name="connsiteX11-27923" fmla="*/ 58 w 384"/>
                <a:gd name="connsiteY11-27924" fmla="*/ 237 h 532"/>
                <a:gd name="connsiteX12-27925" fmla="*/ 68 w 384"/>
                <a:gd name="connsiteY12-27926" fmla="*/ 263 h 532"/>
                <a:gd name="connsiteX13-27927" fmla="*/ 74 w 384"/>
                <a:gd name="connsiteY13-27928" fmla="*/ 279 h 532"/>
                <a:gd name="connsiteX14-27929" fmla="*/ 79 w 384"/>
                <a:gd name="connsiteY14-27930" fmla="*/ 289 h 532"/>
                <a:gd name="connsiteX15-27931" fmla="*/ 95 w 384"/>
                <a:gd name="connsiteY15-27932" fmla="*/ 316 h 532"/>
                <a:gd name="connsiteX16-27933" fmla="*/ 111 w 384"/>
                <a:gd name="connsiteY16-27934" fmla="*/ 337 h 532"/>
                <a:gd name="connsiteX17-27935" fmla="*/ 126 w 384"/>
                <a:gd name="connsiteY17-27936" fmla="*/ 358 h 532"/>
                <a:gd name="connsiteX18-27937" fmla="*/ 137 w 384"/>
                <a:gd name="connsiteY18-27938" fmla="*/ 368 h 532"/>
                <a:gd name="connsiteX19-27939" fmla="*/ 147 w 384"/>
                <a:gd name="connsiteY19-27940" fmla="*/ 374 h 532"/>
                <a:gd name="connsiteX20-27941" fmla="*/ 169 w 384"/>
                <a:gd name="connsiteY20-27942" fmla="*/ 395 h 532"/>
                <a:gd name="connsiteX21-27943" fmla="*/ 190 w 384"/>
                <a:gd name="connsiteY21-27944" fmla="*/ 405 h 532"/>
                <a:gd name="connsiteX22-27945" fmla="*/ 211 w 384"/>
                <a:gd name="connsiteY22-27946" fmla="*/ 421 h 532"/>
                <a:gd name="connsiteX23-27947" fmla="*/ 237 w 384"/>
                <a:gd name="connsiteY23-27948" fmla="*/ 432 h 532"/>
                <a:gd name="connsiteX24-27949" fmla="*/ 248 w 384"/>
                <a:gd name="connsiteY24-27950" fmla="*/ 437 h 532"/>
                <a:gd name="connsiteX25-27951" fmla="*/ 258 w 384"/>
                <a:gd name="connsiteY25-27952" fmla="*/ 442 h 532"/>
                <a:gd name="connsiteX26-27953" fmla="*/ 269 w 384"/>
                <a:gd name="connsiteY26-27954" fmla="*/ 442 h 532"/>
                <a:gd name="connsiteX27-27955" fmla="*/ 279 w 384"/>
                <a:gd name="connsiteY27-27956" fmla="*/ 447 h 532"/>
                <a:gd name="connsiteX28-27957" fmla="*/ 284 w 384"/>
                <a:gd name="connsiteY28-27958" fmla="*/ 447 h 532"/>
                <a:gd name="connsiteX29-27959" fmla="*/ 290 w 384"/>
                <a:gd name="connsiteY29-27960" fmla="*/ 447 h 532"/>
                <a:gd name="connsiteX30-27961" fmla="*/ 300 w 384"/>
                <a:gd name="connsiteY30-27962" fmla="*/ 447 h 532"/>
                <a:gd name="connsiteX31-27963" fmla="*/ 305 w 384"/>
                <a:gd name="connsiteY31-27964" fmla="*/ 442 h 532"/>
                <a:gd name="connsiteX32-27965" fmla="*/ 305 w 384"/>
                <a:gd name="connsiteY32-27966" fmla="*/ 437 h 532"/>
                <a:gd name="connsiteX33-27967" fmla="*/ 311 w 384"/>
                <a:gd name="connsiteY33-27968" fmla="*/ 432 h 532"/>
                <a:gd name="connsiteX34-27969" fmla="*/ 316 w 384"/>
                <a:gd name="connsiteY34-27970" fmla="*/ 426 h 532"/>
                <a:gd name="connsiteX35-27971" fmla="*/ 316 w 384"/>
                <a:gd name="connsiteY35-27972" fmla="*/ 416 h 532"/>
                <a:gd name="connsiteX36-27973" fmla="*/ 321 w 384"/>
                <a:gd name="connsiteY36-27974" fmla="*/ 400 h 532"/>
                <a:gd name="connsiteX37-27975" fmla="*/ 327 w 384"/>
                <a:gd name="connsiteY37-27976" fmla="*/ 384 h 532"/>
                <a:gd name="connsiteX38-27977" fmla="*/ 332 w 384"/>
                <a:gd name="connsiteY38-27978" fmla="*/ 368 h 532"/>
                <a:gd name="connsiteX39-27979" fmla="*/ 332 w 384"/>
                <a:gd name="connsiteY39-27980" fmla="*/ 353 h 532"/>
                <a:gd name="connsiteX40-27981" fmla="*/ 337 w 384"/>
                <a:gd name="connsiteY40-27982" fmla="*/ 337 h 532"/>
                <a:gd name="connsiteX41-27983" fmla="*/ 342 w 384"/>
                <a:gd name="connsiteY41-27984" fmla="*/ 326 h 532"/>
                <a:gd name="connsiteX42-27985" fmla="*/ 348 w 384"/>
                <a:gd name="connsiteY42-27986" fmla="*/ 316 h 532"/>
                <a:gd name="connsiteX43-27987" fmla="*/ 348 w 384"/>
                <a:gd name="connsiteY43-27988" fmla="*/ 311 h 532"/>
                <a:gd name="connsiteX44-27989" fmla="*/ 353 w 384"/>
                <a:gd name="connsiteY44-27990" fmla="*/ 300 h 532"/>
                <a:gd name="connsiteX45-27991" fmla="*/ 353 w 384"/>
                <a:gd name="connsiteY45-27992" fmla="*/ 300 h 532"/>
                <a:gd name="connsiteX46-27993" fmla="*/ 358 w 384"/>
                <a:gd name="connsiteY46-27994" fmla="*/ 300 h 532"/>
                <a:gd name="connsiteX47-27995" fmla="*/ 358 w 384"/>
                <a:gd name="connsiteY47-27996" fmla="*/ 300 h 532"/>
                <a:gd name="connsiteX48-27997" fmla="*/ 358 w 384"/>
                <a:gd name="connsiteY48-27998" fmla="*/ 305 h 532"/>
                <a:gd name="connsiteX49-27999" fmla="*/ 358 w 384"/>
                <a:gd name="connsiteY49-28000" fmla="*/ 311 h 532"/>
                <a:gd name="connsiteX50-28001" fmla="*/ 363 w 384"/>
                <a:gd name="connsiteY50-28002" fmla="*/ 316 h 532"/>
                <a:gd name="connsiteX51-28003" fmla="*/ 363 w 384"/>
                <a:gd name="connsiteY51-28004" fmla="*/ 332 h 532"/>
                <a:gd name="connsiteX52-28005" fmla="*/ 363 w 384"/>
                <a:gd name="connsiteY52-28006" fmla="*/ 342 h 532"/>
                <a:gd name="connsiteX53-28007" fmla="*/ 363 w 384"/>
                <a:gd name="connsiteY53-28008" fmla="*/ 358 h 532"/>
                <a:gd name="connsiteX54-28009" fmla="*/ 363 w 384"/>
                <a:gd name="connsiteY54-28010" fmla="*/ 374 h 532"/>
                <a:gd name="connsiteX55-28011" fmla="*/ 363 w 384"/>
                <a:gd name="connsiteY55-28012" fmla="*/ 395 h 532"/>
                <a:gd name="connsiteX56-28013" fmla="*/ 363 w 384"/>
                <a:gd name="connsiteY56-28014" fmla="*/ 411 h 532"/>
                <a:gd name="connsiteX57-28015" fmla="*/ 363 w 384"/>
                <a:gd name="connsiteY57-28016" fmla="*/ 426 h 532"/>
                <a:gd name="connsiteX58-28017" fmla="*/ 369 w 384"/>
                <a:gd name="connsiteY58-28018" fmla="*/ 442 h 532"/>
                <a:gd name="connsiteX59-28019" fmla="*/ 369 w 384"/>
                <a:gd name="connsiteY59-28020" fmla="*/ 458 h 532"/>
                <a:gd name="connsiteX60-28021" fmla="*/ 374 w 384"/>
                <a:gd name="connsiteY60-28022" fmla="*/ 469 h 532"/>
                <a:gd name="connsiteX61-28023" fmla="*/ 374 w 384"/>
                <a:gd name="connsiteY61-28024" fmla="*/ 479 h 532"/>
                <a:gd name="connsiteX62-28025" fmla="*/ 379 w 384"/>
                <a:gd name="connsiteY62-28026" fmla="*/ 490 h 532"/>
                <a:gd name="connsiteX63-28027" fmla="*/ 379 w 384"/>
                <a:gd name="connsiteY63-28028" fmla="*/ 495 h 532"/>
                <a:gd name="connsiteX64-28029" fmla="*/ 384 w 384"/>
                <a:gd name="connsiteY64-28030" fmla="*/ 505 h 532"/>
                <a:gd name="connsiteX65-28031" fmla="*/ 384 w 384"/>
                <a:gd name="connsiteY65-28032" fmla="*/ 511 h 532"/>
                <a:gd name="connsiteX66-28033" fmla="*/ 384 w 384"/>
                <a:gd name="connsiteY66-28034" fmla="*/ 516 h 532"/>
                <a:gd name="connsiteX67-28035" fmla="*/ 384 w 384"/>
                <a:gd name="connsiteY67-28036" fmla="*/ 521 h 532"/>
                <a:gd name="connsiteX68-28037" fmla="*/ 379 w 384"/>
                <a:gd name="connsiteY68-28038" fmla="*/ 526 h 532"/>
                <a:gd name="connsiteX69-28039" fmla="*/ 374 w 384"/>
                <a:gd name="connsiteY69-28040" fmla="*/ 532 h 532"/>
                <a:gd name="connsiteX70-28041" fmla="*/ 363 w 384"/>
                <a:gd name="connsiteY70-28042" fmla="*/ 532 h 532"/>
                <a:gd name="connsiteX71-28043" fmla="*/ 353 w 384"/>
                <a:gd name="connsiteY71-28044" fmla="*/ 532 h 532"/>
                <a:gd name="connsiteX72-28045" fmla="*/ 337 w 384"/>
                <a:gd name="connsiteY72-28046" fmla="*/ 532 h 532"/>
                <a:gd name="connsiteX73-28047" fmla="*/ 321 w 384"/>
                <a:gd name="connsiteY73-28048" fmla="*/ 526 h 532"/>
                <a:gd name="connsiteX74-28049" fmla="*/ 300 w 384"/>
                <a:gd name="connsiteY74-28050" fmla="*/ 526 h 532"/>
                <a:gd name="connsiteX75-28051" fmla="*/ 279 w 384"/>
                <a:gd name="connsiteY75-28052" fmla="*/ 521 h 532"/>
                <a:gd name="connsiteX76-28053" fmla="*/ 258 w 384"/>
                <a:gd name="connsiteY76-28054" fmla="*/ 516 h 532"/>
                <a:gd name="connsiteX77-28055" fmla="*/ 248 w 384"/>
                <a:gd name="connsiteY77-28056" fmla="*/ 511 h 532"/>
                <a:gd name="connsiteX78-28057" fmla="*/ 237 w 384"/>
                <a:gd name="connsiteY78-28058" fmla="*/ 505 h 532"/>
                <a:gd name="connsiteX79-28059" fmla="*/ 221 w 384"/>
                <a:gd name="connsiteY79-28060" fmla="*/ 500 h 532"/>
                <a:gd name="connsiteX80-28061" fmla="*/ 211 w 384"/>
                <a:gd name="connsiteY80-28062" fmla="*/ 495 h 532"/>
                <a:gd name="connsiteX81-28063" fmla="*/ 195 w 384"/>
                <a:gd name="connsiteY81-28064" fmla="*/ 490 h 532"/>
                <a:gd name="connsiteX82-28065" fmla="*/ 179 w 384"/>
                <a:gd name="connsiteY82-28066" fmla="*/ 479 h 532"/>
                <a:gd name="connsiteX83-28067" fmla="*/ 169 w 384"/>
                <a:gd name="connsiteY83-28068" fmla="*/ 469 h 532"/>
                <a:gd name="connsiteX84-28069" fmla="*/ 153 w 384"/>
                <a:gd name="connsiteY84-28070" fmla="*/ 458 h 532"/>
                <a:gd name="connsiteX85-28071" fmla="*/ 121 w 384"/>
                <a:gd name="connsiteY85-28072" fmla="*/ 432 h 532"/>
                <a:gd name="connsiteX86-28073" fmla="*/ 95 w 384"/>
                <a:gd name="connsiteY86-28074" fmla="*/ 405 h 532"/>
                <a:gd name="connsiteX87-28075" fmla="*/ 84 w 384"/>
                <a:gd name="connsiteY87-28076" fmla="*/ 395 h 532"/>
                <a:gd name="connsiteX88-28077" fmla="*/ 74 w 384"/>
                <a:gd name="connsiteY88-28078" fmla="*/ 379 h 532"/>
                <a:gd name="connsiteX89-28079" fmla="*/ 63 w 384"/>
                <a:gd name="connsiteY89-28080" fmla="*/ 363 h 532"/>
                <a:gd name="connsiteX90-28081" fmla="*/ 53 w 384"/>
                <a:gd name="connsiteY90-28082" fmla="*/ 347 h 532"/>
                <a:gd name="connsiteX91-28083" fmla="*/ 47 w 384"/>
                <a:gd name="connsiteY91-28084" fmla="*/ 332 h 532"/>
                <a:gd name="connsiteX92-28085" fmla="*/ 37 w 384"/>
                <a:gd name="connsiteY92-28086" fmla="*/ 316 h 532"/>
                <a:gd name="connsiteX93-28087" fmla="*/ 32 w 384"/>
                <a:gd name="connsiteY93-28088" fmla="*/ 300 h 532"/>
                <a:gd name="connsiteX94-28089" fmla="*/ 21 w 384"/>
                <a:gd name="connsiteY94-28090" fmla="*/ 284 h 532"/>
                <a:gd name="connsiteX95-28091" fmla="*/ 16 w 384"/>
                <a:gd name="connsiteY95-28092" fmla="*/ 274 h 532"/>
                <a:gd name="connsiteX96-28093" fmla="*/ 16 w 384"/>
                <a:gd name="connsiteY96-28094" fmla="*/ 258 h 532"/>
                <a:gd name="connsiteX97-28095" fmla="*/ 11 w 384"/>
                <a:gd name="connsiteY97-28096" fmla="*/ 242 h 532"/>
                <a:gd name="connsiteX98-28097" fmla="*/ 11 w 384"/>
                <a:gd name="connsiteY98-28098" fmla="*/ 226 h 532"/>
                <a:gd name="connsiteX99-28099" fmla="*/ 5 w 384"/>
                <a:gd name="connsiteY99-28100" fmla="*/ 195 h 532"/>
                <a:gd name="connsiteX100-28101" fmla="*/ 0 w 384"/>
                <a:gd name="connsiteY100-28102" fmla="*/ 158 h 532"/>
                <a:gd name="connsiteX101-28103" fmla="*/ 0 w 384"/>
                <a:gd name="connsiteY101-28104" fmla="*/ 126 h 532"/>
                <a:gd name="connsiteX102-28105" fmla="*/ 0 w 384"/>
                <a:gd name="connsiteY102-28106" fmla="*/ 89 h 532"/>
                <a:gd name="connsiteX0-28107" fmla="*/ 53 w 384"/>
                <a:gd name="connsiteY0-28108" fmla="*/ 0 h 511"/>
                <a:gd name="connsiteX1-28109" fmla="*/ 47 w 384"/>
                <a:gd name="connsiteY1-28110" fmla="*/ 16 h 511"/>
                <a:gd name="connsiteX2-28111" fmla="*/ 47 w 384"/>
                <a:gd name="connsiteY2-28112" fmla="*/ 37 h 511"/>
                <a:gd name="connsiteX3-28113" fmla="*/ 42 w 384"/>
                <a:gd name="connsiteY3-28114" fmla="*/ 52 h 511"/>
                <a:gd name="connsiteX4-28115" fmla="*/ 42 w 384"/>
                <a:gd name="connsiteY4-28116" fmla="*/ 63 h 511"/>
                <a:gd name="connsiteX5-28117" fmla="*/ 42 w 384"/>
                <a:gd name="connsiteY5-28118" fmla="*/ 74 h 511"/>
                <a:gd name="connsiteX6-28119" fmla="*/ 42 w 384"/>
                <a:gd name="connsiteY6-28120" fmla="*/ 95 h 511"/>
                <a:gd name="connsiteX7-28121" fmla="*/ 47 w 384"/>
                <a:gd name="connsiteY7-28122" fmla="*/ 121 h 511"/>
                <a:gd name="connsiteX8-28123" fmla="*/ 53 w 384"/>
                <a:gd name="connsiteY8-28124" fmla="*/ 163 h 511"/>
                <a:gd name="connsiteX9-28125" fmla="*/ 53 w 384"/>
                <a:gd name="connsiteY9-28126" fmla="*/ 189 h 511"/>
                <a:gd name="connsiteX10-28127" fmla="*/ 58 w 384"/>
                <a:gd name="connsiteY10-28128" fmla="*/ 216 h 511"/>
                <a:gd name="connsiteX11-28129" fmla="*/ 68 w 384"/>
                <a:gd name="connsiteY11-28130" fmla="*/ 242 h 511"/>
                <a:gd name="connsiteX12-28131" fmla="*/ 74 w 384"/>
                <a:gd name="connsiteY12-28132" fmla="*/ 258 h 511"/>
                <a:gd name="connsiteX13-28133" fmla="*/ 79 w 384"/>
                <a:gd name="connsiteY13-28134" fmla="*/ 268 h 511"/>
                <a:gd name="connsiteX14-28135" fmla="*/ 95 w 384"/>
                <a:gd name="connsiteY14-28136" fmla="*/ 295 h 511"/>
                <a:gd name="connsiteX15-28137" fmla="*/ 111 w 384"/>
                <a:gd name="connsiteY15-28138" fmla="*/ 316 h 511"/>
                <a:gd name="connsiteX16-28139" fmla="*/ 126 w 384"/>
                <a:gd name="connsiteY16-28140" fmla="*/ 337 h 511"/>
                <a:gd name="connsiteX17-28141" fmla="*/ 137 w 384"/>
                <a:gd name="connsiteY17-28142" fmla="*/ 347 h 511"/>
                <a:gd name="connsiteX18-28143" fmla="*/ 147 w 384"/>
                <a:gd name="connsiteY18-28144" fmla="*/ 353 h 511"/>
                <a:gd name="connsiteX19-28145" fmla="*/ 169 w 384"/>
                <a:gd name="connsiteY19-28146" fmla="*/ 374 h 511"/>
                <a:gd name="connsiteX20-28147" fmla="*/ 190 w 384"/>
                <a:gd name="connsiteY20-28148" fmla="*/ 384 h 511"/>
                <a:gd name="connsiteX21-28149" fmla="*/ 211 w 384"/>
                <a:gd name="connsiteY21-28150" fmla="*/ 400 h 511"/>
                <a:gd name="connsiteX22-28151" fmla="*/ 237 w 384"/>
                <a:gd name="connsiteY22-28152" fmla="*/ 411 h 511"/>
                <a:gd name="connsiteX23-28153" fmla="*/ 248 w 384"/>
                <a:gd name="connsiteY23-28154" fmla="*/ 416 h 511"/>
                <a:gd name="connsiteX24-28155" fmla="*/ 258 w 384"/>
                <a:gd name="connsiteY24-28156" fmla="*/ 421 h 511"/>
                <a:gd name="connsiteX25-28157" fmla="*/ 269 w 384"/>
                <a:gd name="connsiteY25-28158" fmla="*/ 421 h 511"/>
                <a:gd name="connsiteX26-28159" fmla="*/ 279 w 384"/>
                <a:gd name="connsiteY26-28160" fmla="*/ 426 h 511"/>
                <a:gd name="connsiteX27-28161" fmla="*/ 284 w 384"/>
                <a:gd name="connsiteY27-28162" fmla="*/ 426 h 511"/>
                <a:gd name="connsiteX28-28163" fmla="*/ 290 w 384"/>
                <a:gd name="connsiteY28-28164" fmla="*/ 426 h 511"/>
                <a:gd name="connsiteX29-28165" fmla="*/ 300 w 384"/>
                <a:gd name="connsiteY29-28166" fmla="*/ 426 h 511"/>
                <a:gd name="connsiteX30-28167" fmla="*/ 305 w 384"/>
                <a:gd name="connsiteY30-28168" fmla="*/ 421 h 511"/>
                <a:gd name="connsiteX31-28169" fmla="*/ 305 w 384"/>
                <a:gd name="connsiteY31-28170" fmla="*/ 416 h 511"/>
                <a:gd name="connsiteX32-28171" fmla="*/ 311 w 384"/>
                <a:gd name="connsiteY32-28172" fmla="*/ 411 h 511"/>
                <a:gd name="connsiteX33-28173" fmla="*/ 316 w 384"/>
                <a:gd name="connsiteY33-28174" fmla="*/ 405 h 511"/>
                <a:gd name="connsiteX34-28175" fmla="*/ 316 w 384"/>
                <a:gd name="connsiteY34-28176" fmla="*/ 395 h 511"/>
                <a:gd name="connsiteX35-28177" fmla="*/ 321 w 384"/>
                <a:gd name="connsiteY35-28178" fmla="*/ 379 h 511"/>
                <a:gd name="connsiteX36-28179" fmla="*/ 327 w 384"/>
                <a:gd name="connsiteY36-28180" fmla="*/ 363 h 511"/>
                <a:gd name="connsiteX37-28181" fmla="*/ 332 w 384"/>
                <a:gd name="connsiteY37-28182" fmla="*/ 347 h 511"/>
                <a:gd name="connsiteX38-28183" fmla="*/ 332 w 384"/>
                <a:gd name="connsiteY38-28184" fmla="*/ 332 h 511"/>
                <a:gd name="connsiteX39-28185" fmla="*/ 337 w 384"/>
                <a:gd name="connsiteY39-28186" fmla="*/ 316 h 511"/>
                <a:gd name="connsiteX40-28187" fmla="*/ 342 w 384"/>
                <a:gd name="connsiteY40-28188" fmla="*/ 305 h 511"/>
                <a:gd name="connsiteX41-28189" fmla="*/ 348 w 384"/>
                <a:gd name="connsiteY41-28190" fmla="*/ 295 h 511"/>
                <a:gd name="connsiteX42-28191" fmla="*/ 348 w 384"/>
                <a:gd name="connsiteY42-28192" fmla="*/ 290 h 511"/>
                <a:gd name="connsiteX43-28193" fmla="*/ 353 w 384"/>
                <a:gd name="connsiteY43-28194" fmla="*/ 279 h 511"/>
                <a:gd name="connsiteX44-28195" fmla="*/ 353 w 384"/>
                <a:gd name="connsiteY44-28196" fmla="*/ 279 h 511"/>
                <a:gd name="connsiteX45-28197" fmla="*/ 358 w 384"/>
                <a:gd name="connsiteY45-28198" fmla="*/ 279 h 511"/>
                <a:gd name="connsiteX46-28199" fmla="*/ 358 w 384"/>
                <a:gd name="connsiteY46-28200" fmla="*/ 279 h 511"/>
                <a:gd name="connsiteX47-28201" fmla="*/ 358 w 384"/>
                <a:gd name="connsiteY47-28202" fmla="*/ 284 h 511"/>
                <a:gd name="connsiteX48-28203" fmla="*/ 358 w 384"/>
                <a:gd name="connsiteY48-28204" fmla="*/ 290 h 511"/>
                <a:gd name="connsiteX49-28205" fmla="*/ 363 w 384"/>
                <a:gd name="connsiteY49-28206" fmla="*/ 295 h 511"/>
                <a:gd name="connsiteX50-28207" fmla="*/ 363 w 384"/>
                <a:gd name="connsiteY50-28208" fmla="*/ 311 h 511"/>
                <a:gd name="connsiteX51-28209" fmla="*/ 363 w 384"/>
                <a:gd name="connsiteY51-28210" fmla="*/ 321 h 511"/>
                <a:gd name="connsiteX52-28211" fmla="*/ 363 w 384"/>
                <a:gd name="connsiteY52-28212" fmla="*/ 337 h 511"/>
                <a:gd name="connsiteX53-28213" fmla="*/ 363 w 384"/>
                <a:gd name="connsiteY53-28214" fmla="*/ 353 h 511"/>
                <a:gd name="connsiteX54-28215" fmla="*/ 363 w 384"/>
                <a:gd name="connsiteY54-28216" fmla="*/ 374 h 511"/>
                <a:gd name="connsiteX55-28217" fmla="*/ 363 w 384"/>
                <a:gd name="connsiteY55-28218" fmla="*/ 390 h 511"/>
                <a:gd name="connsiteX56-28219" fmla="*/ 363 w 384"/>
                <a:gd name="connsiteY56-28220" fmla="*/ 405 h 511"/>
                <a:gd name="connsiteX57-28221" fmla="*/ 369 w 384"/>
                <a:gd name="connsiteY57-28222" fmla="*/ 421 h 511"/>
                <a:gd name="connsiteX58-28223" fmla="*/ 369 w 384"/>
                <a:gd name="connsiteY58-28224" fmla="*/ 437 h 511"/>
                <a:gd name="connsiteX59-28225" fmla="*/ 374 w 384"/>
                <a:gd name="connsiteY59-28226" fmla="*/ 448 h 511"/>
                <a:gd name="connsiteX60-28227" fmla="*/ 374 w 384"/>
                <a:gd name="connsiteY60-28228" fmla="*/ 458 h 511"/>
                <a:gd name="connsiteX61-28229" fmla="*/ 379 w 384"/>
                <a:gd name="connsiteY61-28230" fmla="*/ 469 h 511"/>
                <a:gd name="connsiteX62-28231" fmla="*/ 379 w 384"/>
                <a:gd name="connsiteY62-28232" fmla="*/ 474 h 511"/>
                <a:gd name="connsiteX63-28233" fmla="*/ 384 w 384"/>
                <a:gd name="connsiteY63-28234" fmla="*/ 484 h 511"/>
                <a:gd name="connsiteX64-28235" fmla="*/ 384 w 384"/>
                <a:gd name="connsiteY64-28236" fmla="*/ 490 h 511"/>
                <a:gd name="connsiteX65-28237" fmla="*/ 384 w 384"/>
                <a:gd name="connsiteY65-28238" fmla="*/ 495 h 511"/>
                <a:gd name="connsiteX66-28239" fmla="*/ 384 w 384"/>
                <a:gd name="connsiteY66-28240" fmla="*/ 500 h 511"/>
                <a:gd name="connsiteX67-28241" fmla="*/ 379 w 384"/>
                <a:gd name="connsiteY67-28242" fmla="*/ 505 h 511"/>
                <a:gd name="connsiteX68-28243" fmla="*/ 374 w 384"/>
                <a:gd name="connsiteY68-28244" fmla="*/ 511 h 511"/>
                <a:gd name="connsiteX69-28245" fmla="*/ 363 w 384"/>
                <a:gd name="connsiteY69-28246" fmla="*/ 511 h 511"/>
                <a:gd name="connsiteX70-28247" fmla="*/ 353 w 384"/>
                <a:gd name="connsiteY70-28248" fmla="*/ 511 h 511"/>
                <a:gd name="connsiteX71-28249" fmla="*/ 337 w 384"/>
                <a:gd name="connsiteY71-28250" fmla="*/ 511 h 511"/>
                <a:gd name="connsiteX72-28251" fmla="*/ 321 w 384"/>
                <a:gd name="connsiteY72-28252" fmla="*/ 505 h 511"/>
                <a:gd name="connsiteX73-28253" fmla="*/ 300 w 384"/>
                <a:gd name="connsiteY73-28254" fmla="*/ 505 h 511"/>
                <a:gd name="connsiteX74-28255" fmla="*/ 279 w 384"/>
                <a:gd name="connsiteY74-28256" fmla="*/ 500 h 511"/>
                <a:gd name="connsiteX75-28257" fmla="*/ 258 w 384"/>
                <a:gd name="connsiteY75-28258" fmla="*/ 495 h 511"/>
                <a:gd name="connsiteX76-28259" fmla="*/ 248 w 384"/>
                <a:gd name="connsiteY76-28260" fmla="*/ 490 h 511"/>
                <a:gd name="connsiteX77-28261" fmla="*/ 237 w 384"/>
                <a:gd name="connsiteY77-28262" fmla="*/ 484 h 511"/>
                <a:gd name="connsiteX78-28263" fmla="*/ 221 w 384"/>
                <a:gd name="connsiteY78-28264" fmla="*/ 479 h 511"/>
                <a:gd name="connsiteX79-28265" fmla="*/ 211 w 384"/>
                <a:gd name="connsiteY79-28266" fmla="*/ 474 h 511"/>
                <a:gd name="connsiteX80-28267" fmla="*/ 195 w 384"/>
                <a:gd name="connsiteY80-28268" fmla="*/ 469 h 511"/>
                <a:gd name="connsiteX81-28269" fmla="*/ 179 w 384"/>
                <a:gd name="connsiteY81-28270" fmla="*/ 458 h 511"/>
                <a:gd name="connsiteX82-28271" fmla="*/ 169 w 384"/>
                <a:gd name="connsiteY82-28272" fmla="*/ 448 h 511"/>
                <a:gd name="connsiteX83-28273" fmla="*/ 153 w 384"/>
                <a:gd name="connsiteY83-28274" fmla="*/ 437 h 511"/>
                <a:gd name="connsiteX84-28275" fmla="*/ 121 w 384"/>
                <a:gd name="connsiteY84-28276" fmla="*/ 411 h 511"/>
                <a:gd name="connsiteX85-28277" fmla="*/ 95 w 384"/>
                <a:gd name="connsiteY85-28278" fmla="*/ 384 h 511"/>
                <a:gd name="connsiteX86-28279" fmla="*/ 84 w 384"/>
                <a:gd name="connsiteY86-28280" fmla="*/ 374 h 511"/>
                <a:gd name="connsiteX87-28281" fmla="*/ 74 w 384"/>
                <a:gd name="connsiteY87-28282" fmla="*/ 358 h 511"/>
                <a:gd name="connsiteX88-28283" fmla="*/ 63 w 384"/>
                <a:gd name="connsiteY88-28284" fmla="*/ 342 h 511"/>
                <a:gd name="connsiteX89-28285" fmla="*/ 53 w 384"/>
                <a:gd name="connsiteY89-28286" fmla="*/ 326 h 511"/>
                <a:gd name="connsiteX90-28287" fmla="*/ 47 w 384"/>
                <a:gd name="connsiteY90-28288" fmla="*/ 311 h 511"/>
                <a:gd name="connsiteX91-28289" fmla="*/ 37 w 384"/>
                <a:gd name="connsiteY91-28290" fmla="*/ 295 h 511"/>
                <a:gd name="connsiteX92-28291" fmla="*/ 32 w 384"/>
                <a:gd name="connsiteY92-28292" fmla="*/ 279 h 511"/>
                <a:gd name="connsiteX93-28293" fmla="*/ 21 w 384"/>
                <a:gd name="connsiteY93-28294" fmla="*/ 263 h 511"/>
                <a:gd name="connsiteX94-28295" fmla="*/ 16 w 384"/>
                <a:gd name="connsiteY94-28296" fmla="*/ 253 h 511"/>
                <a:gd name="connsiteX95-28297" fmla="*/ 16 w 384"/>
                <a:gd name="connsiteY95-28298" fmla="*/ 237 h 511"/>
                <a:gd name="connsiteX96-28299" fmla="*/ 11 w 384"/>
                <a:gd name="connsiteY96-28300" fmla="*/ 221 h 511"/>
                <a:gd name="connsiteX97-28301" fmla="*/ 11 w 384"/>
                <a:gd name="connsiteY97-28302" fmla="*/ 205 h 511"/>
                <a:gd name="connsiteX98-28303" fmla="*/ 5 w 384"/>
                <a:gd name="connsiteY98-28304" fmla="*/ 174 h 511"/>
                <a:gd name="connsiteX99-28305" fmla="*/ 0 w 384"/>
                <a:gd name="connsiteY99-28306" fmla="*/ 137 h 511"/>
                <a:gd name="connsiteX100-28307" fmla="*/ 0 w 384"/>
                <a:gd name="connsiteY100-28308" fmla="*/ 105 h 511"/>
                <a:gd name="connsiteX101-28309" fmla="*/ 0 w 384"/>
                <a:gd name="connsiteY101-28310" fmla="*/ 68 h 511"/>
                <a:gd name="connsiteX0-28311" fmla="*/ 53 w 384"/>
                <a:gd name="connsiteY0-28312" fmla="*/ 0 h 511"/>
                <a:gd name="connsiteX1-28313" fmla="*/ 47 w 384"/>
                <a:gd name="connsiteY1-28314" fmla="*/ 37 h 511"/>
                <a:gd name="connsiteX2-28315" fmla="*/ 42 w 384"/>
                <a:gd name="connsiteY2-28316" fmla="*/ 52 h 511"/>
                <a:gd name="connsiteX3-28317" fmla="*/ 42 w 384"/>
                <a:gd name="connsiteY3-28318" fmla="*/ 63 h 511"/>
                <a:gd name="connsiteX4-28319" fmla="*/ 42 w 384"/>
                <a:gd name="connsiteY4-28320" fmla="*/ 74 h 511"/>
                <a:gd name="connsiteX5-28321" fmla="*/ 42 w 384"/>
                <a:gd name="connsiteY5-28322" fmla="*/ 95 h 511"/>
                <a:gd name="connsiteX6-28323" fmla="*/ 47 w 384"/>
                <a:gd name="connsiteY6-28324" fmla="*/ 121 h 511"/>
                <a:gd name="connsiteX7-28325" fmla="*/ 53 w 384"/>
                <a:gd name="connsiteY7-28326" fmla="*/ 163 h 511"/>
                <a:gd name="connsiteX8-28327" fmla="*/ 53 w 384"/>
                <a:gd name="connsiteY8-28328" fmla="*/ 189 h 511"/>
                <a:gd name="connsiteX9-28329" fmla="*/ 58 w 384"/>
                <a:gd name="connsiteY9-28330" fmla="*/ 216 h 511"/>
                <a:gd name="connsiteX10-28331" fmla="*/ 68 w 384"/>
                <a:gd name="connsiteY10-28332" fmla="*/ 242 h 511"/>
                <a:gd name="connsiteX11-28333" fmla="*/ 74 w 384"/>
                <a:gd name="connsiteY11-28334" fmla="*/ 258 h 511"/>
                <a:gd name="connsiteX12-28335" fmla="*/ 79 w 384"/>
                <a:gd name="connsiteY12-28336" fmla="*/ 268 h 511"/>
                <a:gd name="connsiteX13-28337" fmla="*/ 95 w 384"/>
                <a:gd name="connsiteY13-28338" fmla="*/ 295 h 511"/>
                <a:gd name="connsiteX14-28339" fmla="*/ 111 w 384"/>
                <a:gd name="connsiteY14-28340" fmla="*/ 316 h 511"/>
                <a:gd name="connsiteX15-28341" fmla="*/ 126 w 384"/>
                <a:gd name="connsiteY15-28342" fmla="*/ 337 h 511"/>
                <a:gd name="connsiteX16-28343" fmla="*/ 137 w 384"/>
                <a:gd name="connsiteY16-28344" fmla="*/ 347 h 511"/>
                <a:gd name="connsiteX17-28345" fmla="*/ 147 w 384"/>
                <a:gd name="connsiteY17-28346" fmla="*/ 353 h 511"/>
                <a:gd name="connsiteX18-28347" fmla="*/ 169 w 384"/>
                <a:gd name="connsiteY18-28348" fmla="*/ 374 h 511"/>
                <a:gd name="connsiteX19-28349" fmla="*/ 190 w 384"/>
                <a:gd name="connsiteY19-28350" fmla="*/ 384 h 511"/>
                <a:gd name="connsiteX20-28351" fmla="*/ 211 w 384"/>
                <a:gd name="connsiteY20-28352" fmla="*/ 400 h 511"/>
                <a:gd name="connsiteX21-28353" fmla="*/ 237 w 384"/>
                <a:gd name="connsiteY21-28354" fmla="*/ 411 h 511"/>
                <a:gd name="connsiteX22-28355" fmla="*/ 248 w 384"/>
                <a:gd name="connsiteY22-28356" fmla="*/ 416 h 511"/>
                <a:gd name="connsiteX23-28357" fmla="*/ 258 w 384"/>
                <a:gd name="connsiteY23-28358" fmla="*/ 421 h 511"/>
                <a:gd name="connsiteX24-28359" fmla="*/ 269 w 384"/>
                <a:gd name="connsiteY24-28360" fmla="*/ 421 h 511"/>
                <a:gd name="connsiteX25-28361" fmla="*/ 279 w 384"/>
                <a:gd name="connsiteY25-28362" fmla="*/ 426 h 511"/>
                <a:gd name="connsiteX26-28363" fmla="*/ 284 w 384"/>
                <a:gd name="connsiteY26-28364" fmla="*/ 426 h 511"/>
                <a:gd name="connsiteX27-28365" fmla="*/ 290 w 384"/>
                <a:gd name="connsiteY27-28366" fmla="*/ 426 h 511"/>
                <a:gd name="connsiteX28-28367" fmla="*/ 300 w 384"/>
                <a:gd name="connsiteY28-28368" fmla="*/ 426 h 511"/>
                <a:gd name="connsiteX29-28369" fmla="*/ 305 w 384"/>
                <a:gd name="connsiteY29-28370" fmla="*/ 421 h 511"/>
                <a:gd name="connsiteX30-28371" fmla="*/ 305 w 384"/>
                <a:gd name="connsiteY30-28372" fmla="*/ 416 h 511"/>
                <a:gd name="connsiteX31-28373" fmla="*/ 311 w 384"/>
                <a:gd name="connsiteY31-28374" fmla="*/ 411 h 511"/>
                <a:gd name="connsiteX32-28375" fmla="*/ 316 w 384"/>
                <a:gd name="connsiteY32-28376" fmla="*/ 405 h 511"/>
                <a:gd name="connsiteX33-28377" fmla="*/ 316 w 384"/>
                <a:gd name="connsiteY33-28378" fmla="*/ 395 h 511"/>
                <a:gd name="connsiteX34-28379" fmla="*/ 321 w 384"/>
                <a:gd name="connsiteY34-28380" fmla="*/ 379 h 511"/>
                <a:gd name="connsiteX35-28381" fmla="*/ 327 w 384"/>
                <a:gd name="connsiteY35-28382" fmla="*/ 363 h 511"/>
                <a:gd name="connsiteX36-28383" fmla="*/ 332 w 384"/>
                <a:gd name="connsiteY36-28384" fmla="*/ 347 h 511"/>
                <a:gd name="connsiteX37-28385" fmla="*/ 332 w 384"/>
                <a:gd name="connsiteY37-28386" fmla="*/ 332 h 511"/>
                <a:gd name="connsiteX38-28387" fmla="*/ 337 w 384"/>
                <a:gd name="connsiteY38-28388" fmla="*/ 316 h 511"/>
                <a:gd name="connsiteX39-28389" fmla="*/ 342 w 384"/>
                <a:gd name="connsiteY39-28390" fmla="*/ 305 h 511"/>
                <a:gd name="connsiteX40-28391" fmla="*/ 348 w 384"/>
                <a:gd name="connsiteY40-28392" fmla="*/ 295 h 511"/>
                <a:gd name="connsiteX41-28393" fmla="*/ 348 w 384"/>
                <a:gd name="connsiteY41-28394" fmla="*/ 290 h 511"/>
                <a:gd name="connsiteX42-28395" fmla="*/ 353 w 384"/>
                <a:gd name="connsiteY42-28396" fmla="*/ 279 h 511"/>
                <a:gd name="connsiteX43-28397" fmla="*/ 353 w 384"/>
                <a:gd name="connsiteY43-28398" fmla="*/ 279 h 511"/>
                <a:gd name="connsiteX44-28399" fmla="*/ 358 w 384"/>
                <a:gd name="connsiteY44-28400" fmla="*/ 279 h 511"/>
                <a:gd name="connsiteX45-28401" fmla="*/ 358 w 384"/>
                <a:gd name="connsiteY45-28402" fmla="*/ 279 h 511"/>
                <a:gd name="connsiteX46-28403" fmla="*/ 358 w 384"/>
                <a:gd name="connsiteY46-28404" fmla="*/ 284 h 511"/>
                <a:gd name="connsiteX47-28405" fmla="*/ 358 w 384"/>
                <a:gd name="connsiteY47-28406" fmla="*/ 290 h 511"/>
                <a:gd name="connsiteX48-28407" fmla="*/ 363 w 384"/>
                <a:gd name="connsiteY48-28408" fmla="*/ 295 h 511"/>
                <a:gd name="connsiteX49-28409" fmla="*/ 363 w 384"/>
                <a:gd name="connsiteY49-28410" fmla="*/ 311 h 511"/>
                <a:gd name="connsiteX50-28411" fmla="*/ 363 w 384"/>
                <a:gd name="connsiteY50-28412" fmla="*/ 321 h 511"/>
                <a:gd name="connsiteX51-28413" fmla="*/ 363 w 384"/>
                <a:gd name="connsiteY51-28414" fmla="*/ 337 h 511"/>
                <a:gd name="connsiteX52-28415" fmla="*/ 363 w 384"/>
                <a:gd name="connsiteY52-28416" fmla="*/ 353 h 511"/>
                <a:gd name="connsiteX53-28417" fmla="*/ 363 w 384"/>
                <a:gd name="connsiteY53-28418" fmla="*/ 374 h 511"/>
                <a:gd name="connsiteX54-28419" fmla="*/ 363 w 384"/>
                <a:gd name="connsiteY54-28420" fmla="*/ 390 h 511"/>
                <a:gd name="connsiteX55-28421" fmla="*/ 363 w 384"/>
                <a:gd name="connsiteY55-28422" fmla="*/ 405 h 511"/>
                <a:gd name="connsiteX56-28423" fmla="*/ 369 w 384"/>
                <a:gd name="connsiteY56-28424" fmla="*/ 421 h 511"/>
                <a:gd name="connsiteX57-28425" fmla="*/ 369 w 384"/>
                <a:gd name="connsiteY57-28426" fmla="*/ 437 h 511"/>
                <a:gd name="connsiteX58-28427" fmla="*/ 374 w 384"/>
                <a:gd name="connsiteY58-28428" fmla="*/ 448 h 511"/>
                <a:gd name="connsiteX59-28429" fmla="*/ 374 w 384"/>
                <a:gd name="connsiteY59-28430" fmla="*/ 458 h 511"/>
                <a:gd name="connsiteX60-28431" fmla="*/ 379 w 384"/>
                <a:gd name="connsiteY60-28432" fmla="*/ 469 h 511"/>
                <a:gd name="connsiteX61-28433" fmla="*/ 379 w 384"/>
                <a:gd name="connsiteY61-28434" fmla="*/ 474 h 511"/>
                <a:gd name="connsiteX62-28435" fmla="*/ 384 w 384"/>
                <a:gd name="connsiteY62-28436" fmla="*/ 484 h 511"/>
                <a:gd name="connsiteX63-28437" fmla="*/ 384 w 384"/>
                <a:gd name="connsiteY63-28438" fmla="*/ 490 h 511"/>
                <a:gd name="connsiteX64-28439" fmla="*/ 384 w 384"/>
                <a:gd name="connsiteY64-28440" fmla="*/ 495 h 511"/>
                <a:gd name="connsiteX65-28441" fmla="*/ 384 w 384"/>
                <a:gd name="connsiteY65-28442" fmla="*/ 500 h 511"/>
                <a:gd name="connsiteX66-28443" fmla="*/ 379 w 384"/>
                <a:gd name="connsiteY66-28444" fmla="*/ 505 h 511"/>
                <a:gd name="connsiteX67-28445" fmla="*/ 374 w 384"/>
                <a:gd name="connsiteY67-28446" fmla="*/ 511 h 511"/>
                <a:gd name="connsiteX68-28447" fmla="*/ 363 w 384"/>
                <a:gd name="connsiteY68-28448" fmla="*/ 511 h 511"/>
                <a:gd name="connsiteX69-28449" fmla="*/ 353 w 384"/>
                <a:gd name="connsiteY69-28450" fmla="*/ 511 h 511"/>
                <a:gd name="connsiteX70-28451" fmla="*/ 337 w 384"/>
                <a:gd name="connsiteY70-28452" fmla="*/ 511 h 511"/>
                <a:gd name="connsiteX71-28453" fmla="*/ 321 w 384"/>
                <a:gd name="connsiteY71-28454" fmla="*/ 505 h 511"/>
                <a:gd name="connsiteX72-28455" fmla="*/ 300 w 384"/>
                <a:gd name="connsiteY72-28456" fmla="*/ 505 h 511"/>
                <a:gd name="connsiteX73-28457" fmla="*/ 279 w 384"/>
                <a:gd name="connsiteY73-28458" fmla="*/ 500 h 511"/>
                <a:gd name="connsiteX74-28459" fmla="*/ 258 w 384"/>
                <a:gd name="connsiteY74-28460" fmla="*/ 495 h 511"/>
                <a:gd name="connsiteX75-28461" fmla="*/ 248 w 384"/>
                <a:gd name="connsiteY75-28462" fmla="*/ 490 h 511"/>
                <a:gd name="connsiteX76-28463" fmla="*/ 237 w 384"/>
                <a:gd name="connsiteY76-28464" fmla="*/ 484 h 511"/>
                <a:gd name="connsiteX77-28465" fmla="*/ 221 w 384"/>
                <a:gd name="connsiteY77-28466" fmla="*/ 479 h 511"/>
                <a:gd name="connsiteX78-28467" fmla="*/ 211 w 384"/>
                <a:gd name="connsiteY78-28468" fmla="*/ 474 h 511"/>
                <a:gd name="connsiteX79-28469" fmla="*/ 195 w 384"/>
                <a:gd name="connsiteY79-28470" fmla="*/ 469 h 511"/>
                <a:gd name="connsiteX80-28471" fmla="*/ 179 w 384"/>
                <a:gd name="connsiteY80-28472" fmla="*/ 458 h 511"/>
                <a:gd name="connsiteX81-28473" fmla="*/ 169 w 384"/>
                <a:gd name="connsiteY81-28474" fmla="*/ 448 h 511"/>
                <a:gd name="connsiteX82-28475" fmla="*/ 153 w 384"/>
                <a:gd name="connsiteY82-28476" fmla="*/ 437 h 511"/>
                <a:gd name="connsiteX83-28477" fmla="*/ 121 w 384"/>
                <a:gd name="connsiteY83-28478" fmla="*/ 411 h 511"/>
                <a:gd name="connsiteX84-28479" fmla="*/ 95 w 384"/>
                <a:gd name="connsiteY84-28480" fmla="*/ 384 h 511"/>
                <a:gd name="connsiteX85-28481" fmla="*/ 84 w 384"/>
                <a:gd name="connsiteY85-28482" fmla="*/ 374 h 511"/>
                <a:gd name="connsiteX86-28483" fmla="*/ 74 w 384"/>
                <a:gd name="connsiteY86-28484" fmla="*/ 358 h 511"/>
                <a:gd name="connsiteX87-28485" fmla="*/ 63 w 384"/>
                <a:gd name="connsiteY87-28486" fmla="*/ 342 h 511"/>
                <a:gd name="connsiteX88-28487" fmla="*/ 53 w 384"/>
                <a:gd name="connsiteY88-28488" fmla="*/ 326 h 511"/>
                <a:gd name="connsiteX89-28489" fmla="*/ 47 w 384"/>
                <a:gd name="connsiteY89-28490" fmla="*/ 311 h 511"/>
                <a:gd name="connsiteX90-28491" fmla="*/ 37 w 384"/>
                <a:gd name="connsiteY90-28492" fmla="*/ 295 h 511"/>
                <a:gd name="connsiteX91-28493" fmla="*/ 32 w 384"/>
                <a:gd name="connsiteY91-28494" fmla="*/ 279 h 511"/>
                <a:gd name="connsiteX92-28495" fmla="*/ 21 w 384"/>
                <a:gd name="connsiteY92-28496" fmla="*/ 263 h 511"/>
                <a:gd name="connsiteX93-28497" fmla="*/ 16 w 384"/>
                <a:gd name="connsiteY93-28498" fmla="*/ 253 h 511"/>
                <a:gd name="connsiteX94-28499" fmla="*/ 16 w 384"/>
                <a:gd name="connsiteY94-28500" fmla="*/ 237 h 511"/>
                <a:gd name="connsiteX95-28501" fmla="*/ 11 w 384"/>
                <a:gd name="connsiteY95-28502" fmla="*/ 221 h 511"/>
                <a:gd name="connsiteX96-28503" fmla="*/ 11 w 384"/>
                <a:gd name="connsiteY96-28504" fmla="*/ 205 h 511"/>
                <a:gd name="connsiteX97-28505" fmla="*/ 5 w 384"/>
                <a:gd name="connsiteY97-28506" fmla="*/ 174 h 511"/>
                <a:gd name="connsiteX98-28507" fmla="*/ 0 w 384"/>
                <a:gd name="connsiteY98-28508" fmla="*/ 137 h 511"/>
                <a:gd name="connsiteX99-28509" fmla="*/ 0 w 384"/>
                <a:gd name="connsiteY99-28510" fmla="*/ 105 h 511"/>
                <a:gd name="connsiteX100-28511" fmla="*/ 0 w 384"/>
                <a:gd name="connsiteY100-28512" fmla="*/ 68 h 511"/>
                <a:gd name="connsiteX0-28513" fmla="*/ 47 w 384"/>
                <a:gd name="connsiteY0-28514" fmla="*/ 0 h 474"/>
                <a:gd name="connsiteX1-28515" fmla="*/ 42 w 384"/>
                <a:gd name="connsiteY1-28516" fmla="*/ 15 h 474"/>
                <a:gd name="connsiteX2-28517" fmla="*/ 42 w 384"/>
                <a:gd name="connsiteY2-28518" fmla="*/ 26 h 474"/>
                <a:gd name="connsiteX3-28519" fmla="*/ 42 w 384"/>
                <a:gd name="connsiteY3-28520" fmla="*/ 37 h 474"/>
                <a:gd name="connsiteX4-28521" fmla="*/ 42 w 384"/>
                <a:gd name="connsiteY4-28522" fmla="*/ 58 h 474"/>
                <a:gd name="connsiteX5-28523" fmla="*/ 47 w 384"/>
                <a:gd name="connsiteY5-28524" fmla="*/ 84 h 474"/>
                <a:gd name="connsiteX6-28525" fmla="*/ 53 w 384"/>
                <a:gd name="connsiteY6-28526" fmla="*/ 126 h 474"/>
                <a:gd name="connsiteX7-28527" fmla="*/ 53 w 384"/>
                <a:gd name="connsiteY7-28528" fmla="*/ 152 h 474"/>
                <a:gd name="connsiteX8-28529" fmla="*/ 58 w 384"/>
                <a:gd name="connsiteY8-28530" fmla="*/ 179 h 474"/>
                <a:gd name="connsiteX9-28531" fmla="*/ 68 w 384"/>
                <a:gd name="connsiteY9-28532" fmla="*/ 205 h 474"/>
                <a:gd name="connsiteX10-28533" fmla="*/ 74 w 384"/>
                <a:gd name="connsiteY10-28534" fmla="*/ 221 h 474"/>
                <a:gd name="connsiteX11-28535" fmla="*/ 79 w 384"/>
                <a:gd name="connsiteY11-28536" fmla="*/ 231 h 474"/>
                <a:gd name="connsiteX12-28537" fmla="*/ 95 w 384"/>
                <a:gd name="connsiteY12-28538" fmla="*/ 258 h 474"/>
                <a:gd name="connsiteX13-28539" fmla="*/ 111 w 384"/>
                <a:gd name="connsiteY13-28540" fmla="*/ 279 h 474"/>
                <a:gd name="connsiteX14-28541" fmla="*/ 126 w 384"/>
                <a:gd name="connsiteY14-28542" fmla="*/ 300 h 474"/>
                <a:gd name="connsiteX15-28543" fmla="*/ 137 w 384"/>
                <a:gd name="connsiteY15-28544" fmla="*/ 310 h 474"/>
                <a:gd name="connsiteX16-28545" fmla="*/ 147 w 384"/>
                <a:gd name="connsiteY16-28546" fmla="*/ 316 h 474"/>
                <a:gd name="connsiteX17-28547" fmla="*/ 169 w 384"/>
                <a:gd name="connsiteY17-28548" fmla="*/ 337 h 474"/>
                <a:gd name="connsiteX18-28549" fmla="*/ 190 w 384"/>
                <a:gd name="connsiteY18-28550" fmla="*/ 347 h 474"/>
                <a:gd name="connsiteX19-28551" fmla="*/ 211 w 384"/>
                <a:gd name="connsiteY19-28552" fmla="*/ 363 h 474"/>
                <a:gd name="connsiteX20-28553" fmla="*/ 237 w 384"/>
                <a:gd name="connsiteY20-28554" fmla="*/ 374 h 474"/>
                <a:gd name="connsiteX21-28555" fmla="*/ 248 w 384"/>
                <a:gd name="connsiteY21-28556" fmla="*/ 379 h 474"/>
                <a:gd name="connsiteX22-28557" fmla="*/ 258 w 384"/>
                <a:gd name="connsiteY22-28558" fmla="*/ 384 h 474"/>
                <a:gd name="connsiteX23-28559" fmla="*/ 269 w 384"/>
                <a:gd name="connsiteY23-28560" fmla="*/ 384 h 474"/>
                <a:gd name="connsiteX24-28561" fmla="*/ 279 w 384"/>
                <a:gd name="connsiteY24-28562" fmla="*/ 389 h 474"/>
                <a:gd name="connsiteX25-28563" fmla="*/ 284 w 384"/>
                <a:gd name="connsiteY25-28564" fmla="*/ 389 h 474"/>
                <a:gd name="connsiteX26-28565" fmla="*/ 290 w 384"/>
                <a:gd name="connsiteY26-28566" fmla="*/ 389 h 474"/>
                <a:gd name="connsiteX27-28567" fmla="*/ 300 w 384"/>
                <a:gd name="connsiteY27-28568" fmla="*/ 389 h 474"/>
                <a:gd name="connsiteX28-28569" fmla="*/ 305 w 384"/>
                <a:gd name="connsiteY28-28570" fmla="*/ 384 h 474"/>
                <a:gd name="connsiteX29-28571" fmla="*/ 305 w 384"/>
                <a:gd name="connsiteY29-28572" fmla="*/ 379 h 474"/>
                <a:gd name="connsiteX30-28573" fmla="*/ 311 w 384"/>
                <a:gd name="connsiteY30-28574" fmla="*/ 374 h 474"/>
                <a:gd name="connsiteX31-28575" fmla="*/ 316 w 384"/>
                <a:gd name="connsiteY31-28576" fmla="*/ 368 h 474"/>
                <a:gd name="connsiteX32-28577" fmla="*/ 316 w 384"/>
                <a:gd name="connsiteY32-28578" fmla="*/ 358 h 474"/>
                <a:gd name="connsiteX33-28579" fmla="*/ 321 w 384"/>
                <a:gd name="connsiteY33-28580" fmla="*/ 342 h 474"/>
                <a:gd name="connsiteX34-28581" fmla="*/ 327 w 384"/>
                <a:gd name="connsiteY34-28582" fmla="*/ 326 h 474"/>
                <a:gd name="connsiteX35-28583" fmla="*/ 332 w 384"/>
                <a:gd name="connsiteY35-28584" fmla="*/ 310 h 474"/>
                <a:gd name="connsiteX36-28585" fmla="*/ 332 w 384"/>
                <a:gd name="connsiteY36-28586" fmla="*/ 295 h 474"/>
                <a:gd name="connsiteX37-28587" fmla="*/ 337 w 384"/>
                <a:gd name="connsiteY37-28588" fmla="*/ 279 h 474"/>
                <a:gd name="connsiteX38-28589" fmla="*/ 342 w 384"/>
                <a:gd name="connsiteY38-28590" fmla="*/ 268 h 474"/>
                <a:gd name="connsiteX39-28591" fmla="*/ 348 w 384"/>
                <a:gd name="connsiteY39-28592" fmla="*/ 258 h 474"/>
                <a:gd name="connsiteX40-28593" fmla="*/ 348 w 384"/>
                <a:gd name="connsiteY40-28594" fmla="*/ 253 h 474"/>
                <a:gd name="connsiteX41-28595" fmla="*/ 353 w 384"/>
                <a:gd name="connsiteY41-28596" fmla="*/ 242 h 474"/>
                <a:gd name="connsiteX42-28597" fmla="*/ 353 w 384"/>
                <a:gd name="connsiteY42-28598" fmla="*/ 242 h 474"/>
                <a:gd name="connsiteX43-28599" fmla="*/ 358 w 384"/>
                <a:gd name="connsiteY43-28600" fmla="*/ 242 h 474"/>
                <a:gd name="connsiteX44-28601" fmla="*/ 358 w 384"/>
                <a:gd name="connsiteY44-28602" fmla="*/ 242 h 474"/>
                <a:gd name="connsiteX45-28603" fmla="*/ 358 w 384"/>
                <a:gd name="connsiteY45-28604" fmla="*/ 247 h 474"/>
                <a:gd name="connsiteX46-28605" fmla="*/ 358 w 384"/>
                <a:gd name="connsiteY46-28606" fmla="*/ 253 h 474"/>
                <a:gd name="connsiteX47-28607" fmla="*/ 363 w 384"/>
                <a:gd name="connsiteY47-28608" fmla="*/ 258 h 474"/>
                <a:gd name="connsiteX48-28609" fmla="*/ 363 w 384"/>
                <a:gd name="connsiteY48-28610" fmla="*/ 274 h 474"/>
                <a:gd name="connsiteX49-28611" fmla="*/ 363 w 384"/>
                <a:gd name="connsiteY49-28612" fmla="*/ 284 h 474"/>
                <a:gd name="connsiteX50-28613" fmla="*/ 363 w 384"/>
                <a:gd name="connsiteY50-28614" fmla="*/ 300 h 474"/>
                <a:gd name="connsiteX51-28615" fmla="*/ 363 w 384"/>
                <a:gd name="connsiteY51-28616" fmla="*/ 316 h 474"/>
                <a:gd name="connsiteX52-28617" fmla="*/ 363 w 384"/>
                <a:gd name="connsiteY52-28618" fmla="*/ 337 h 474"/>
                <a:gd name="connsiteX53-28619" fmla="*/ 363 w 384"/>
                <a:gd name="connsiteY53-28620" fmla="*/ 353 h 474"/>
                <a:gd name="connsiteX54-28621" fmla="*/ 363 w 384"/>
                <a:gd name="connsiteY54-28622" fmla="*/ 368 h 474"/>
                <a:gd name="connsiteX55-28623" fmla="*/ 369 w 384"/>
                <a:gd name="connsiteY55-28624" fmla="*/ 384 h 474"/>
                <a:gd name="connsiteX56-28625" fmla="*/ 369 w 384"/>
                <a:gd name="connsiteY56-28626" fmla="*/ 400 h 474"/>
                <a:gd name="connsiteX57-28627" fmla="*/ 374 w 384"/>
                <a:gd name="connsiteY57-28628" fmla="*/ 411 h 474"/>
                <a:gd name="connsiteX58-28629" fmla="*/ 374 w 384"/>
                <a:gd name="connsiteY58-28630" fmla="*/ 421 h 474"/>
                <a:gd name="connsiteX59-28631" fmla="*/ 379 w 384"/>
                <a:gd name="connsiteY59-28632" fmla="*/ 432 h 474"/>
                <a:gd name="connsiteX60-28633" fmla="*/ 379 w 384"/>
                <a:gd name="connsiteY60-28634" fmla="*/ 437 h 474"/>
                <a:gd name="connsiteX61-28635" fmla="*/ 384 w 384"/>
                <a:gd name="connsiteY61-28636" fmla="*/ 447 h 474"/>
                <a:gd name="connsiteX62-28637" fmla="*/ 384 w 384"/>
                <a:gd name="connsiteY62-28638" fmla="*/ 453 h 474"/>
                <a:gd name="connsiteX63-28639" fmla="*/ 384 w 384"/>
                <a:gd name="connsiteY63-28640" fmla="*/ 458 h 474"/>
                <a:gd name="connsiteX64-28641" fmla="*/ 384 w 384"/>
                <a:gd name="connsiteY64-28642" fmla="*/ 463 h 474"/>
                <a:gd name="connsiteX65-28643" fmla="*/ 379 w 384"/>
                <a:gd name="connsiteY65-28644" fmla="*/ 468 h 474"/>
                <a:gd name="connsiteX66-28645" fmla="*/ 374 w 384"/>
                <a:gd name="connsiteY66-28646" fmla="*/ 474 h 474"/>
                <a:gd name="connsiteX67-28647" fmla="*/ 363 w 384"/>
                <a:gd name="connsiteY67-28648" fmla="*/ 474 h 474"/>
                <a:gd name="connsiteX68-28649" fmla="*/ 353 w 384"/>
                <a:gd name="connsiteY68-28650" fmla="*/ 474 h 474"/>
                <a:gd name="connsiteX69-28651" fmla="*/ 337 w 384"/>
                <a:gd name="connsiteY69-28652" fmla="*/ 474 h 474"/>
                <a:gd name="connsiteX70-28653" fmla="*/ 321 w 384"/>
                <a:gd name="connsiteY70-28654" fmla="*/ 468 h 474"/>
                <a:gd name="connsiteX71-28655" fmla="*/ 300 w 384"/>
                <a:gd name="connsiteY71-28656" fmla="*/ 468 h 474"/>
                <a:gd name="connsiteX72-28657" fmla="*/ 279 w 384"/>
                <a:gd name="connsiteY72-28658" fmla="*/ 463 h 474"/>
                <a:gd name="connsiteX73-28659" fmla="*/ 258 w 384"/>
                <a:gd name="connsiteY73-28660" fmla="*/ 458 h 474"/>
                <a:gd name="connsiteX74-28661" fmla="*/ 248 w 384"/>
                <a:gd name="connsiteY74-28662" fmla="*/ 453 h 474"/>
                <a:gd name="connsiteX75-28663" fmla="*/ 237 w 384"/>
                <a:gd name="connsiteY75-28664" fmla="*/ 447 h 474"/>
                <a:gd name="connsiteX76-28665" fmla="*/ 221 w 384"/>
                <a:gd name="connsiteY76-28666" fmla="*/ 442 h 474"/>
                <a:gd name="connsiteX77-28667" fmla="*/ 211 w 384"/>
                <a:gd name="connsiteY77-28668" fmla="*/ 437 h 474"/>
                <a:gd name="connsiteX78-28669" fmla="*/ 195 w 384"/>
                <a:gd name="connsiteY78-28670" fmla="*/ 432 h 474"/>
                <a:gd name="connsiteX79-28671" fmla="*/ 179 w 384"/>
                <a:gd name="connsiteY79-28672" fmla="*/ 421 h 474"/>
                <a:gd name="connsiteX80-28673" fmla="*/ 169 w 384"/>
                <a:gd name="connsiteY80-28674" fmla="*/ 411 h 474"/>
                <a:gd name="connsiteX81-28675" fmla="*/ 153 w 384"/>
                <a:gd name="connsiteY81-28676" fmla="*/ 400 h 474"/>
                <a:gd name="connsiteX82-28677" fmla="*/ 121 w 384"/>
                <a:gd name="connsiteY82-28678" fmla="*/ 374 h 474"/>
                <a:gd name="connsiteX83-28679" fmla="*/ 95 w 384"/>
                <a:gd name="connsiteY83-28680" fmla="*/ 347 h 474"/>
                <a:gd name="connsiteX84-28681" fmla="*/ 84 w 384"/>
                <a:gd name="connsiteY84-28682" fmla="*/ 337 h 474"/>
                <a:gd name="connsiteX85-28683" fmla="*/ 74 w 384"/>
                <a:gd name="connsiteY85-28684" fmla="*/ 321 h 474"/>
                <a:gd name="connsiteX86-28685" fmla="*/ 63 w 384"/>
                <a:gd name="connsiteY86-28686" fmla="*/ 305 h 474"/>
                <a:gd name="connsiteX87-28687" fmla="*/ 53 w 384"/>
                <a:gd name="connsiteY87-28688" fmla="*/ 289 h 474"/>
                <a:gd name="connsiteX88-28689" fmla="*/ 47 w 384"/>
                <a:gd name="connsiteY88-28690" fmla="*/ 274 h 474"/>
                <a:gd name="connsiteX89-28691" fmla="*/ 37 w 384"/>
                <a:gd name="connsiteY89-28692" fmla="*/ 258 h 474"/>
                <a:gd name="connsiteX90-28693" fmla="*/ 32 w 384"/>
                <a:gd name="connsiteY90-28694" fmla="*/ 242 h 474"/>
                <a:gd name="connsiteX91-28695" fmla="*/ 21 w 384"/>
                <a:gd name="connsiteY91-28696" fmla="*/ 226 h 474"/>
                <a:gd name="connsiteX92-28697" fmla="*/ 16 w 384"/>
                <a:gd name="connsiteY92-28698" fmla="*/ 216 h 474"/>
                <a:gd name="connsiteX93-28699" fmla="*/ 16 w 384"/>
                <a:gd name="connsiteY93-28700" fmla="*/ 200 h 474"/>
                <a:gd name="connsiteX94-28701" fmla="*/ 11 w 384"/>
                <a:gd name="connsiteY94-28702" fmla="*/ 184 h 474"/>
                <a:gd name="connsiteX95-28703" fmla="*/ 11 w 384"/>
                <a:gd name="connsiteY95-28704" fmla="*/ 168 h 474"/>
                <a:gd name="connsiteX96-28705" fmla="*/ 5 w 384"/>
                <a:gd name="connsiteY96-28706" fmla="*/ 137 h 474"/>
                <a:gd name="connsiteX97-28707" fmla="*/ 0 w 384"/>
                <a:gd name="connsiteY97-28708" fmla="*/ 100 h 474"/>
                <a:gd name="connsiteX98-28709" fmla="*/ 0 w 384"/>
                <a:gd name="connsiteY98-28710" fmla="*/ 68 h 474"/>
                <a:gd name="connsiteX99-28711" fmla="*/ 0 w 384"/>
                <a:gd name="connsiteY99-28712" fmla="*/ 31 h 474"/>
                <a:gd name="connsiteX0-28713" fmla="*/ 47 w 384"/>
                <a:gd name="connsiteY0-28714" fmla="*/ 0 h 474"/>
                <a:gd name="connsiteX1-28715" fmla="*/ 42 w 384"/>
                <a:gd name="connsiteY1-28716" fmla="*/ 15 h 474"/>
                <a:gd name="connsiteX2-28717" fmla="*/ 42 w 384"/>
                <a:gd name="connsiteY2-28718" fmla="*/ 37 h 474"/>
                <a:gd name="connsiteX3-28719" fmla="*/ 42 w 384"/>
                <a:gd name="connsiteY3-28720" fmla="*/ 58 h 474"/>
                <a:gd name="connsiteX4-28721" fmla="*/ 47 w 384"/>
                <a:gd name="connsiteY4-28722" fmla="*/ 84 h 474"/>
                <a:gd name="connsiteX5-28723" fmla="*/ 53 w 384"/>
                <a:gd name="connsiteY5-28724" fmla="*/ 126 h 474"/>
                <a:gd name="connsiteX6-28725" fmla="*/ 53 w 384"/>
                <a:gd name="connsiteY6-28726" fmla="*/ 152 h 474"/>
                <a:gd name="connsiteX7-28727" fmla="*/ 58 w 384"/>
                <a:gd name="connsiteY7-28728" fmla="*/ 179 h 474"/>
                <a:gd name="connsiteX8-28729" fmla="*/ 68 w 384"/>
                <a:gd name="connsiteY8-28730" fmla="*/ 205 h 474"/>
                <a:gd name="connsiteX9-28731" fmla="*/ 74 w 384"/>
                <a:gd name="connsiteY9-28732" fmla="*/ 221 h 474"/>
                <a:gd name="connsiteX10-28733" fmla="*/ 79 w 384"/>
                <a:gd name="connsiteY10-28734" fmla="*/ 231 h 474"/>
                <a:gd name="connsiteX11-28735" fmla="*/ 95 w 384"/>
                <a:gd name="connsiteY11-28736" fmla="*/ 258 h 474"/>
                <a:gd name="connsiteX12-28737" fmla="*/ 111 w 384"/>
                <a:gd name="connsiteY12-28738" fmla="*/ 279 h 474"/>
                <a:gd name="connsiteX13-28739" fmla="*/ 126 w 384"/>
                <a:gd name="connsiteY13-28740" fmla="*/ 300 h 474"/>
                <a:gd name="connsiteX14-28741" fmla="*/ 137 w 384"/>
                <a:gd name="connsiteY14-28742" fmla="*/ 310 h 474"/>
                <a:gd name="connsiteX15-28743" fmla="*/ 147 w 384"/>
                <a:gd name="connsiteY15-28744" fmla="*/ 316 h 474"/>
                <a:gd name="connsiteX16-28745" fmla="*/ 169 w 384"/>
                <a:gd name="connsiteY16-28746" fmla="*/ 337 h 474"/>
                <a:gd name="connsiteX17-28747" fmla="*/ 190 w 384"/>
                <a:gd name="connsiteY17-28748" fmla="*/ 347 h 474"/>
                <a:gd name="connsiteX18-28749" fmla="*/ 211 w 384"/>
                <a:gd name="connsiteY18-28750" fmla="*/ 363 h 474"/>
                <a:gd name="connsiteX19-28751" fmla="*/ 237 w 384"/>
                <a:gd name="connsiteY19-28752" fmla="*/ 374 h 474"/>
                <a:gd name="connsiteX20-28753" fmla="*/ 248 w 384"/>
                <a:gd name="connsiteY20-28754" fmla="*/ 379 h 474"/>
                <a:gd name="connsiteX21-28755" fmla="*/ 258 w 384"/>
                <a:gd name="connsiteY21-28756" fmla="*/ 384 h 474"/>
                <a:gd name="connsiteX22-28757" fmla="*/ 269 w 384"/>
                <a:gd name="connsiteY22-28758" fmla="*/ 384 h 474"/>
                <a:gd name="connsiteX23-28759" fmla="*/ 279 w 384"/>
                <a:gd name="connsiteY23-28760" fmla="*/ 389 h 474"/>
                <a:gd name="connsiteX24-28761" fmla="*/ 284 w 384"/>
                <a:gd name="connsiteY24-28762" fmla="*/ 389 h 474"/>
                <a:gd name="connsiteX25-28763" fmla="*/ 290 w 384"/>
                <a:gd name="connsiteY25-28764" fmla="*/ 389 h 474"/>
                <a:gd name="connsiteX26-28765" fmla="*/ 300 w 384"/>
                <a:gd name="connsiteY26-28766" fmla="*/ 389 h 474"/>
                <a:gd name="connsiteX27-28767" fmla="*/ 305 w 384"/>
                <a:gd name="connsiteY27-28768" fmla="*/ 384 h 474"/>
                <a:gd name="connsiteX28-28769" fmla="*/ 305 w 384"/>
                <a:gd name="connsiteY28-28770" fmla="*/ 379 h 474"/>
                <a:gd name="connsiteX29-28771" fmla="*/ 311 w 384"/>
                <a:gd name="connsiteY29-28772" fmla="*/ 374 h 474"/>
                <a:gd name="connsiteX30-28773" fmla="*/ 316 w 384"/>
                <a:gd name="connsiteY30-28774" fmla="*/ 368 h 474"/>
                <a:gd name="connsiteX31-28775" fmla="*/ 316 w 384"/>
                <a:gd name="connsiteY31-28776" fmla="*/ 358 h 474"/>
                <a:gd name="connsiteX32-28777" fmla="*/ 321 w 384"/>
                <a:gd name="connsiteY32-28778" fmla="*/ 342 h 474"/>
                <a:gd name="connsiteX33-28779" fmla="*/ 327 w 384"/>
                <a:gd name="connsiteY33-28780" fmla="*/ 326 h 474"/>
                <a:gd name="connsiteX34-28781" fmla="*/ 332 w 384"/>
                <a:gd name="connsiteY34-28782" fmla="*/ 310 h 474"/>
                <a:gd name="connsiteX35-28783" fmla="*/ 332 w 384"/>
                <a:gd name="connsiteY35-28784" fmla="*/ 295 h 474"/>
                <a:gd name="connsiteX36-28785" fmla="*/ 337 w 384"/>
                <a:gd name="connsiteY36-28786" fmla="*/ 279 h 474"/>
                <a:gd name="connsiteX37-28787" fmla="*/ 342 w 384"/>
                <a:gd name="connsiteY37-28788" fmla="*/ 268 h 474"/>
                <a:gd name="connsiteX38-28789" fmla="*/ 348 w 384"/>
                <a:gd name="connsiteY38-28790" fmla="*/ 258 h 474"/>
                <a:gd name="connsiteX39-28791" fmla="*/ 348 w 384"/>
                <a:gd name="connsiteY39-28792" fmla="*/ 253 h 474"/>
                <a:gd name="connsiteX40-28793" fmla="*/ 353 w 384"/>
                <a:gd name="connsiteY40-28794" fmla="*/ 242 h 474"/>
                <a:gd name="connsiteX41-28795" fmla="*/ 353 w 384"/>
                <a:gd name="connsiteY41-28796" fmla="*/ 242 h 474"/>
                <a:gd name="connsiteX42-28797" fmla="*/ 358 w 384"/>
                <a:gd name="connsiteY42-28798" fmla="*/ 242 h 474"/>
                <a:gd name="connsiteX43-28799" fmla="*/ 358 w 384"/>
                <a:gd name="connsiteY43-28800" fmla="*/ 242 h 474"/>
                <a:gd name="connsiteX44-28801" fmla="*/ 358 w 384"/>
                <a:gd name="connsiteY44-28802" fmla="*/ 247 h 474"/>
                <a:gd name="connsiteX45-28803" fmla="*/ 358 w 384"/>
                <a:gd name="connsiteY45-28804" fmla="*/ 253 h 474"/>
                <a:gd name="connsiteX46-28805" fmla="*/ 363 w 384"/>
                <a:gd name="connsiteY46-28806" fmla="*/ 258 h 474"/>
                <a:gd name="connsiteX47-28807" fmla="*/ 363 w 384"/>
                <a:gd name="connsiteY47-28808" fmla="*/ 274 h 474"/>
                <a:gd name="connsiteX48-28809" fmla="*/ 363 w 384"/>
                <a:gd name="connsiteY48-28810" fmla="*/ 284 h 474"/>
                <a:gd name="connsiteX49-28811" fmla="*/ 363 w 384"/>
                <a:gd name="connsiteY49-28812" fmla="*/ 300 h 474"/>
                <a:gd name="connsiteX50-28813" fmla="*/ 363 w 384"/>
                <a:gd name="connsiteY50-28814" fmla="*/ 316 h 474"/>
                <a:gd name="connsiteX51-28815" fmla="*/ 363 w 384"/>
                <a:gd name="connsiteY51-28816" fmla="*/ 337 h 474"/>
                <a:gd name="connsiteX52-28817" fmla="*/ 363 w 384"/>
                <a:gd name="connsiteY52-28818" fmla="*/ 353 h 474"/>
                <a:gd name="connsiteX53-28819" fmla="*/ 363 w 384"/>
                <a:gd name="connsiteY53-28820" fmla="*/ 368 h 474"/>
                <a:gd name="connsiteX54-28821" fmla="*/ 369 w 384"/>
                <a:gd name="connsiteY54-28822" fmla="*/ 384 h 474"/>
                <a:gd name="connsiteX55-28823" fmla="*/ 369 w 384"/>
                <a:gd name="connsiteY55-28824" fmla="*/ 400 h 474"/>
                <a:gd name="connsiteX56-28825" fmla="*/ 374 w 384"/>
                <a:gd name="connsiteY56-28826" fmla="*/ 411 h 474"/>
                <a:gd name="connsiteX57-28827" fmla="*/ 374 w 384"/>
                <a:gd name="connsiteY57-28828" fmla="*/ 421 h 474"/>
                <a:gd name="connsiteX58-28829" fmla="*/ 379 w 384"/>
                <a:gd name="connsiteY58-28830" fmla="*/ 432 h 474"/>
                <a:gd name="connsiteX59-28831" fmla="*/ 379 w 384"/>
                <a:gd name="connsiteY59-28832" fmla="*/ 437 h 474"/>
                <a:gd name="connsiteX60-28833" fmla="*/ 384 w 384"/>
                <a:gd name="connsiteY60-28834" fmla="*/ 447 h 474"/>
                <a:gd name="connsiteX61-28835" fmla="*/ 384 w 384"/>
                <a:gd name="connsiteY61-28836" fmla="*/ 453 h 474"/>
                <a:gd name="connsiteX62-28837" fmla="*/ 384 w 384"/>
                <a:gd name="connsiteY62-28838" fmla="*/ 458 h 474"/>
                <a:gd name="connsiteX63-28839" fmla="*/ 384 w 384"/>
                <a:gd name="connsiteY63-28840" fmla="*/ 463 h 474"/>
                <a:gd name="connsiteX64-28841" fmla="*/ 379 w 384"/>
                <a:gd name="connsiteY64-28842" fmla="*/ 468 h 474"/>
                <a:gd name="connsiteX65-28843" fmla="*/ 374 w 384"/>
                <a:gd name="connsiteY65-28844" fmla="*/ 474 h 474"/>
                <a:gd name="connsiteX66-28845" fmla="*/ 363 w 384"/>
                <a:gd name="connsiteY66-28846" fmla="*/ 474 h 474"/>
                <a:gd name="connsiteX67-28847" fmla="*/ 353 w 384"/>
                <a:gd name="connsiteY67-28848" fmla="*/ 474 h 474"/>
                <a:gd name="connsiteX68-28849" fmla="*/ 337 w 384"/>
                <a:gd name="connsiteY68-28850" fmla="*/ 474 h 474"/>
                <a:gd name="connsiteX69-28851" fmla="*/ 321 w 384"/>
                <a:gd name="connsiteY69-28852" fmla="*/ 468 h 474"/>
                <a:gd name="connsiteX70-28853" fmla="*/ 300 w 384"/>
                <a:gd name="connsiteY70-28854" fmla="*/ 468 h 474"/>
                <a:gd name="connsiteX71-28855" fmla="*/ 279 w 384"/>
                <a:gd name="connsiteY71-28856" fmla="*/ 463 h 474"/>
                <a:gd name="connsiteX72-28857" fmla="*/ 258 w 384"/>
                <a:gd name="connsiteY72-28858" fmla="*/ 458 h 474"/>
                <a:gd name="connsiteX73-28859" fmla="*/ 248 w 384"/>
                <a:gd name="connsiteY73-28860" fmla="*/ 453 h 474"/>
                <a:gd name="connsiteX74-28861" fmla="*/ 237 w 384"/>
                <a:gd name="connsiteY74-28862" fmla="*/ 447 h 474"/>
                <a:gd name="connsiteX75-28863" fmla="*/ 221 w 384"/>
                <a:gd name="connsiteY75-28864" fmla="*/ 442 h 474"/>
                <a:gd name="connsiteX76-28865" fmla="*/ 211 w 384"/>
                <a:gd name="connsiteY76-28866" fmla="*/ 437 h 474"/>
                <a:gd name="connsiteX77-28867" fmla="*/ 195 w 384"/>
                <a:gd name="connsiteY77-28868" fmla="*/ 432 h 474"/>
                <a:gd name="connsiteX78-28869" fmla="*/ 179 w 384"/>
                <a:gd name="connsiteY78-28870" fmla="*/ 421 h 474"/>
                <a:gd name="connsiteX79-28871" fmla="*/ 169 w 384"/>
                <a:gd name="connsiteY79-28872" fmla="*/ 411 h 474"/>
                <a:gd name="connsiteX80-28873" fmla="*/ 153 w 384"/>
                <a:gd name="connsiteY80-28874" fmla="*/ 400 h 474"/>
                <a:gd name="connsiteX81-28875" fmla="*/ 121 w 384"/>
                <a:gd name="connsiteY81-28876" fmla="*/ 374 h 474"/>
                <a:gd name="connsiteX82-28877" fmla="*/ 95 w 384"/>
                <a:gd name="connsiteY82-28878" fmla="*/ 347 h 474"/>
                <a:gd name="connsiteX83-28879" fmla="*/ 84 w 384"/>
                <a:gd name="connsiteY83-28880" fmla="*/ 337 h 474"/>
                <a:gd name="connsiteX84-28881" fmla="*/ 74 w 384"/>
                <a:gd name="connsiteY84-28882" fmla="*/ 321 h 474"/>
                <a:gd name="connsiteX85-28883" fmla="*/ 63 w 384"/>
                <a:gd name="connsiteY85-28884" fmla="*/ 305 h 474"/>
                <a:gd name="connsiteX86-28885" fmla="*/ 53 w 384"/>
                <a:gd name="connsiteY86-28886" fmla="*/ 289 h 474"/>
                <a:gd name="connsiteX87-28887" fmla="*/ 47 w 384"/>
                <a:gd name="connsiteY87-28888" fmla="*/ 274 h 474"/>
                <a:gd name="connsiteX88-28889" fmla="*/ 37 w 384"/>
                <a:gd name="connsiteY88-28890" fmla="*/ 258 h 474"/>
                <a:gd name="connsiteX89-28891" fmla="*/ 32 w 384"/>
                <a:gd name="connsiteY89-28892" fmla="*/ 242 h 474"/>
                <a:gd name="connsiteX90-28893" fmla="*/ 21 w 384"/>
                <a:gd name="connsiteY90-28894" fmla="*/ 226 h 474"/>
                <a:gd name="connsiteX91-28895" fmla="*/ 16 w 384"/>
                <a:gd name="connsiteY91-28896" fmla="*/ 216 h 474"/>
                <a:gd name="connsiteX92-28897" fmla="*/ 16 w 384"/>
                <a:gd name="connsiteY92-28898" fmla="*/ 200 h 474"/>
                <a:gd name="connsiteX93-28899" fmla="*/ 11 w 384"/>
                <a:gd name="connsiteY93-28900" fmla="*/ 184 h 474"/>
                <a:gd name="connsiteX94-28901" fmla="*/ 11 w 384"/>
                <a:gd name="connsiteY94-28902" fmla="*/ 168 h 474"/>
                <a:gd name="connsiteX95-28903" fmla="*/ 5 w 384"/>
                <a:gd name="connsiteY95-28904" fmla="*/ 137 h 474"/>
                <a:gd name="connsiteX96-28905" fmla="*/ 0 w 384"/>
                <a:gd name="connsiteY96-28906" fmla="*/ 100 h 474"/>
                <a:gd name="connsiteX97-28907" fmla="*/ 0 w 384"/>
                <a:gd name="connsiteY97-28908" fmla="*/ 68 h 474"/>
                <a:gd name="connsiteX98-28909" fmla="*/ 0 w 384"/>
                <a:gd name="connsiteY98-28910" fmla="*/ 31 h 474"/>
                <a:gd name="connsiteX0-28911" fmla="*/ 42 w 384"/>
                <a:gd name="connsiteY0-28912" fmla="*/ 0 h 459"/>
                <a:gd name="connsiteX1-28913" fmla="*/ 42 w 384"/>
                <a:gd name="connsiteY1-28914" fmla="*/ 22 h 459"/>
                <a:gd name="connsiteX2-28915" fmla="*/ 42 w 384"/>
                <a:gd name="connsiteY2-28916" fmla="*/ 43 h 459"/>
                <a:gd name="connsiteX3-28917" fmla="*/ 47 w 384"/>
                <a:gd name="connsiteY3-28918" fmla="*/ 69 h 459"/>
                <a:gd name="connsiteX4-28919" fmla="*/ 53 w 384"/>
                <a:gd name="connsiteY4-28920" fmla="*/ 111 h 459"/>
                <a:gd name="connsiteX5-28921" fmla="*/ 53 w 384"/>
                <a:gd name="connsiteY5-28922" fmla="*/ 137 h 459"/>
                <a:gd name="connsiteX6-28923" fmla="*/ 58 w 384"/>
                <a:gd name="connsiteY6-28924" fmla="*/ 164 h 459"/>
                <a:gd name="connsiteX7-28925" fmla="*/ 68 w 384"/>
                <a:gd name="connsiteY7-28926" fmla="*/ 190 h 459"/>
                <a:gd name="connsiteX8-28927" fmla="*/ 74 w 384"/>
                <a:gd name="connsiteY8-28928" fmla="*/ 206 h 459"/>
                <a:gd name="connsiteX9-28929" fmla="*/ 79 w 384"/>
                <a:gd name="connsiteY9-28930" fmla="*/ 216 h 459"/>
                <a:gd name="connsiteX10-28931" fmla="*/ 95 w 384"/>
                <a:gd name="connsiteY10-28932" fmla="*/ 243 h 459"/>
                <a:gd name="connsiteX11-28933" fmla="*/ 111 w 384"/>
                <a:gd name="connsiteY11-28934" fmla="*/ 264 h 459"/>
                <a:gd name="connsiteX12-28935" fmla="*/ 126 w 384"/>
                <a:gd name="connsiteY12-28936" fmla="*/ 285 h 459"/>
                <a:gd name="connsiteX13-28937" fmla="*/ 137 w 384"/>
                <a:gd name="connsiteY13-28938" fmla="*/ 295 h 459"/>
                <a:gd name="connsiteX14-28939" fmla="*/ 147 w 384"/>
                <a:gd name="connsiteY14-28940" fmla="*/ 301 h 459"/>
                <a:gd name="connsiteX15-28941" fmla="*/ 169 w 384"/>
                <a:gd name="connsiteY15-28942" fmla="*/ 322 h 459"/>
                <a:gd name="connsiteX16-28943" fmla="*/ 190 w 384"/>
                <a:gd name="connsiteY16-28944" fmla="*/ 332 h 459"/>
                <a:gd name="connsiteX17-28945" fmla="*/ 211 w 384"/>
                <a:gd name="connsiteY17-28946" fmla="*/ 348 h 459"/>
                <a:gd name="connsiteX18-28947" fmla="*/ 237 w 384"/>
                <a:gd name="connsiteY18-28948" fmla="*/ 359 h 459"/>
                <a:gd name="connsiteX19-28949" fmla="*/ 248 w 384"/>
                <a:gd name="connsiteY19-28950" fmla="*/ 364 h 459"/>
                <a:gd name="connsiteX20-28951" fmla="*/ 258 w 384"/>
                <a:gd name="connsiteY20-28952" fmla="*/ 369 h 459"/>
                <a:gd name="connsiteX21-28953" fmla="*/ 269 w 384"/>
                <a:gd name="connsiteY21-28954" fmla="*/ 369 h 459"/>
                <a:gd name="connsiteX22-28955" fmla="*/ 279 w 384"/>
                <a:gd name="connsiteY22-28956" fmla="*/ 374 h 459"/>
                <a:gd name="connsiteX23-28957" fmla="*/ 284 w 384"/>
                <a:gd name="connsiteY23-28958" fmla="*/ 374 h 459"/>
                <a:gd name="connsiteX24-28959" fmla="*/ 290 w 384"/>
                <a:gd name="connsiteY24-28960" fmla="*/ 374 h 459"/>
                <a:gd name="connsiteX25-28961" fmla="*/ 300 w 384"/>
                <a:gd name="connsiteY25-28962" fmla="*/ 374 h 459"/>
                <a:gd name="connsiteX26-28963" fmla="*/ 305 w 384"/>
                <a:gd name="connsiteY26-28964" fmla="*/ 369 h 459"/>
                <a:gd name="connsiteX27-28965" fmla="*/ 305 w 384"/>
                <a:gd name="connsiteY27-28966" fmla="*/ 364 h 459"/>
                <a:gd name="connsiteX28-28967" fmla="*/ 311 w 384"/>
                <a:gd name="connsiteY28-28968" fmla="*/ 359 h 459"/>
                <a:gd name="connsiteX29-28969" fmla="*/ 316 w 384"/>
                <a:gd name="connsiteY29-28970" fmla="*/ 353 h 459"/>
                <a:gd name="connsiteX30-28971" fmla="*/ 316 w 384"/>
                <a:gd name="connsiteY30-28972" fmla="*/ 343 h 459"/>
                <a:gd name="connsiteX31-28973" fmla="*/ 321 w 384"/>
                <a:gd name="connsiteY31-28974" fmla="*/ 327 h 459"/>
                <a:gd name="connsiteX32-28975" fmla="*/ 327 w 384"/>
                <a:gd name="connsiteY32-28976" fmla="*/ 311 h 459"/>
                <a:gd name="connsiteX33-28977" fmla="*/ 332 w 384"/>
                <a:gd name="connsiteY33-28978" fmla="*/ 295 h 459"/>
                <a:gd name="connsiteX34-28979" fmla="*/ 332 w 384"/>
                <a:gd name="connsiteY34-28980" fmla="*/ 280 h 459"/>
                <a:gd name="connsiteX35-28981" fmla="*/ 337 w 384"/>
                <a:gd name="connsiteY35-28982" fmla="*/ 264 h 459"/>
                <a:gd name="connsiteX36-28983" fmla="*/ 342 w 384"/>
                <a:gd name="connsiteY36-28984" fmla="*/ 253 h 459"/>
                <a:gd name="connsiteX37-28985" fmla="*/ 348 w 384"/>
                <a:gd name="connsiteY37-28986" fmla="*/ 243 h 459"/>
                <a:gd name="connsiteX38-28987" fmla="*/ 348 w 384"/>
                <a:gd name="connsiteY38-28988" fmla="*/ 238 h 459"/>
                <a:gd name="connsiteX39-28989" fmla="*/ 353 w 384"/>
                <a:gd name="connsiteY39-28990" fmla="*/ 227 h 459"/>
                <a:gd name="connsiteX40-28991" fmla="*/ 353 w 384"/>
                <a:gd name="connsiteY40-28992" fmla="*/ 227 h 459"/>
                <a:gd name="connsiteX41-28993" fmla="*/ 358 w 384"/>
                <a:gd name="connsiteY41-28994" fmla="*/ 227 h 459"/>
                <a:gd name="connsiteX42-28995" fmla="*/ 358 w 384"/>
                <a:gd name="connsiteY42-28996" fmla="*/ 227 h 459"/>
                <a:gd name="connsiteX43-28997" fmla="*/ 358 w 384"/>
                <a:gd name="connsiteY43-28998" fmla="*/ 232 h 459"/>
                <a:gd name="connsiteX44-28999" fmla="*/ 358 w 384"/>
                <a:gd name="connsiteY44-29000" fmla="*/ 238 h 459"/>
                <a:gd name="connsiteX45-29001" fmla="*/ 363 w 384"/>
                <a:gd name="connsiteY45-29002" fmla="*/ 243 h 459"/>
                <a:gd name="connsiteX46-29003" fmla="*/ 363 w 384"/>
                <a:gd name="connsiteY46-29004" fmla="*/ 259 h 459"/>
                <a:gd name="connsiteX47-29005" fmla="*/ 363 w 384"/>
                <a:gd name="connsiteY47-29006" fmla="*/ 269 h 459"/>
                <a:gd name="connsiteX48-29007" fmla="*/ 363 w 384"/>
                <a:gd name="connsiteY48-29008" fmla="*/ 285 h 459"/>
                <a:gd name="connsiteX49-29009" fmla="*/ 363 w 384"/>
                <a:gd name="connsiteY49-29010" fmla="*/ 301 h 459"/>
                <a:gd name="connsiteX50-29011" fmla="*/ 363 w 384"/>
                <a:gd name="connsiteY50-29012" fmla="*/ 322 h 459"/>
                <a:gd name="connsiteX51-29013" fmla="*/ 363 w 384"/>
                <a:gd name="connsiteY51-29014" fmla="*/ 338 h 459"/>
                <a:gd name="connsiteX52-29015" fmla="*/ 363 w 384"/>
                <a:gd name="connsiteY52-29016" fmla="*/ 353 h 459"/>
                <a:gd name="connsiteX53-29017" fmla="*/ 369 w 384"/>
                <a:gd name="connsiteY53-29018" fmla="*/ 369 h 459"/>
                <a:gd name="connsiteX54-29019" fmla="*/ 369 w 384"/>
                <a:gd name="connsiteY54-29020" fmla="*/ 385 h 459"/>
                <a:gd name="connsiteX55-29021" fmla="*/ 374 w 384"/>
                <a:gd name="connsiteY55-29022" fmla="*/ 396 h 459"/>
                <a:gd name="connsiteX56-29023" fmla="*/ 374 w 384"/>
                <a:gd name="connsiteY56-29024" fmla="*/ 406 h 459"/>
                <a:gd name="connsiteX57-29025" fmla="*/ 379 w 384"/>
                <a:gd name="connsiteY57-29026" fmla="*/ 417 h 459"/>
                <a:gd name="connsiteX58-29027" fmla="*/ 379 w 384"/>
                <a:gd name="connsiteY58-29028" fmla="*/ 422 h 459"/>
                <a:gd name="connsiteX59-29029" fmla="*/ 384 w 384"/>
                <a:gd name="connsiteY59-29030" fmla="*/ 432 h 459"/>
                <a:gd name="connsiteX60-29031" fmla="*/ 384 w 384"/>
                <a:gd name="connsiteY60-29032" fmla="*/ 438 h 459"/>
                <a:gd name="connsiteX61-29033" fmla="*/ 384 w 384"/>
                <a:gd name="connsiteY61-29034" fmla="*/ 443 h 459"/>
                <a:gd name="connsiteX62-29035" fmla="*/ 384 w 384"/>
                <a:gd name="connsiteY62-29036" fmla="*/ 448 h 459"/>
                <a:gd name="connsiteX63-29037" fmla="*/ 379 w 384"/>
                <a:gd name="connsiteY63-29038" fmla="*/ 453 h 459"/>
                <a:gd name="connsiteX64-29039" fmla="*/ 374 w 384"/>
                <a:gd name="connsiteY64-29040" fmla="*/ 459 h 459"/>
                <a:gd name="connsiteX65-29041" fmla="*/ 363 w 384"/>
                <a:gd name="connsiteY65-29042" fmla="*/ 459 h 459"/>
                <a:gd name="connsiteX66-29043" fmla="*/ 353 w 384"/>
                <a:gd name="connsiteY66-29044" fmla="*/ 459 h 459"/>
                <a:gd name="connsiteX67-29045" fmla="*/ 337 w 384"/>
                <a:gd name="connsiteY67-29046" fmla="*/ 459 h 459"/>
                <a:gd name="connsiteX68-29047" fmla="*/ 321 w 384"/>
                <a:gd name="connsiteY68-29048" fmla="*/ 453 h 459"/>
                <a:gd name="connsiteX69-29049" fmla="*/ 300 w 384"/>
                <a:gd name="connsiteY69-29050" fmla="*/ 453 h 459"/>
                <a:gd name="connsiteX70-29051" fmla="*/ 279 w 384"/>
                <a:gd name="connsiteY70-29052" fmla="*/ 448 h 459"/>
                <a:gd name="connsiteX71-29053" fmla="*/ 258 w 384"/>
                <a:gd name="connsiteY71-29054" fmla="*/ 443 h 459"/>
                <a:gd name="connsiteX72-29055" fmla="*/ 248 w 384"/>
                <a:gd name="connsiteY72-29056" fmla="*/ 438 h 459"/>
                <a:gd name="connsiteX73-29057" fmla="*/ 237 w 384"/>
                <a:gd name="connsiteY73-29058" fmla="*/ 432 h 459"/>
                <a:gd name="connsiteX74-29059" fmla="*/ 221 w 384"/>
                <a:gd name="connsiteY74-29060" fmla="*/ 427 h 459"/>
                <a:gd name="connsiteX75-29061" fmla="*/ 211 w 384"/>
                <a:gd name="connsiteY75-29062" fmla="*/ 422 h 459"/>
                <a:gd name="connsiteX76-29063" fmla="*/ 195 w 384"/>
                <a:gd name="connsiteY76-29064" fmla="*/ 417 h 459"/>
                <a:gd name="connsiteX77-29065" fmla="*/ 179 w 384"/>
                <a:gd name="connsiteY77-29066" fmla="*/ 406 h 459"/>
                <a:gd name="connsiteX78-29067" fmla="*/ 169 w 384"/>
                <a:gd name="connsiteY78-29068" fmla="*/ 396 h 459"/>
                <a:gd name="connsiteX79-29069" fmla="*/ 153 w 384"/>
                <a:gd name="connsiteY79-29070" fmla="*/ 385 h 459"/>
                <a:gd name="connsiteX80-29071" fmla="*/ 121 w 384"/>
                <a:gd name="connsiteY80-29072" fmla="*/ 359 h 459"/>
                <a:gd name="connsiteX81-29073" fmla="*/ 95 w 384"/>
                <a:gd name="connsiteY81-29074" fmla="*/ 332 h 459"/>
                <a:gd name="connsiteX82-29075" fmla="*/ 84 w 384"/>
                <a:gd name="connsiteY82-29076" fmla="*/ 322 h 459"/>
                <a:gd name="connsiteX83-29077" fmla="*/ 74 w 384"/>
                <a:gd name="connsiteY83-29078" fmla="*/ 306 h 459"/>
                <a:gd name="connsiteX84-29079" fmla="*/ 63 w 384"/>
                <a:gd name="connsiteY84-29080" fmla="*/ 290 h 459"/>
                <a:gd name="connsiteX85-29081" fmla="*/ 53 w 384"/>
                <a:gd name="connsiteY85-29082" fmla="*/ 274 h 459"/>
                <a:gd name="connsiteX86-29083" fmla="*/ 47 w 384"/>
                <a:gd name="connsiteY86-29084" fmla="*/ 259 h 459"/>
                <a:gd name="connsiteX87-29085" fmla="*/ 37 w 384"/>
                <a:gd name="connsiteY87-29086" fmla="*/ 243 h 459"/>
                <a:gd name="connsiteX88-29087" fmla="*/ 32 w 384"/>
                <a:gd name="connsiteY88-29088" fmla="*/ 227 h 459"/>
                <a:gd name="connsiteX89-29089" fmla="*/ 21 w 384"/>
                <a:gd name="connsiteY89-29090" fmla="*/ 211 h 459"/>
                <a:gd name="connsiteX90-29091" fmla="*/ 16 w 384"/>
                <a:gd name="connsiteY90-29092" fmla="*/ 201 h 459"/>
                <a:gd name="connsiteX91-29093" fmla="*/ 16 w 384"/>
                <a:gd name="connsiteY91-29094" fmla="*/ 185 h 459"/>
                <a:gd name="connsiteX92-29095" fmla="*/ 11 w 384"/>
                <a:gd name="connsiteY92-29096" fmla="*/ 169 h 459"/>
                <a:gd name="connsiteX93-29097" fmla="*/ 11 w 384"/>
                <a:gd name="connsiteY93-29098" fmla="*/ 153 h 459"/>
                <a:gd name="connsiteX94-29099" fmla="*/ 5 w 384"/>
                <a:gd name="connsiteY94-29100" fmla="*/ 122 h 459"/>
                <a:gd name="connsiteX95-29101" fmla="*/ 0 w 384"/>
                <a:gd name="connsiteY95-29102" fmla="*/ 85 h 459"/>
                <a:gd name="connsiteX96-29103" fmla="*/ 0 w 384"/>
                <a:gd name="connsiteY96-29104" fmla="*/ 53 h 459"/>
                <a:gd name="connsiteX97-29105" fmla="*/ 0 w 384"/>
                <a:gd name="connsiteY97-29106" fmla="*/ 16 h 459"/>
                <a:gd name="connsiteX0-29107" fmla="*/ 42 w 384"/>
                <a:gd name="connsiteY0-29108" fmla="*/ 6 h 443"/>
                <a:gd name="connsiteX1-29109" fmla="*/ 42 w 384"/>
                <a:gd name="connsiteY1-29110" fmla="*/ 27 h 443"/>
                <a:gd name="connsiteX2-29111" fmla="*/ 47 w 384"/>
                <a:gd name="connsiteY2-29112" fmla="*/ 53 h 443"/>
                <a:gd name="connsiteX3-29113" fmla="*/ 53 w 384"/>
                <a:gd name="connsiteY3-29114" fmla="*/ 95 h 443"/>
                <a:gd name="connsiteX4-29115" fmla="*/ 53 w 384"/>
                <a:gd name="connsiteY4-29116" fmla="*/ 121 h 443"/>
                <a:gd name="connsiteX5-29117" fmla="*/ 58 w 384"/>
                <a:gd name="connsiteY5-29118" fmla="*/ 148 h 443"/>
                <a:gd name="connsiteX6-29119" fmla="*/ 68 w 384"/>
                <a:gd name="connsiteY6-29120" fmla="*/ 174 h 443"/>
                <a:gd name="connsiteX7-29121" fmla="*/ 74 w 384"/>
                <a:gd name="connsiteY7-29122" fmla="*/ 190 h 443"/>
                <a:gd name="connsiteX8-29123" fmla="*/ 79 w 384"/>
                <a:gd name="connsiteY8-29124" fmla="*/ 200 h 443"/>
                <a:gd name="connsiteX9-29125" fmla="*/ 95 w 384"/>
                <a:gd name="connsiteY9-29126" fmla="*/ 227 h 443"/>
                <a:gd name="connsiteX10-29127" fmla="*/ 111 w 384"/>
                <a:gd name="connsiteY10-29128" fmla="*/ 248 h 443"/>
                <a:gd name="connsiteX11-29129" fmla="*/ 126 w 384"/>
                <a:gd name="connsiteY11-29130" fmla="*/ 269 h 443"/>
                <a:gd name="connsiteX12-29131" fmla="*/ 137 w 384"/>
                <a:gd name="connsiteY12-29132" fmla="*/ 279 h 443"/>
                <a:gd name="connsiteX13-29133" fmla="*/ 147 w 384"/>
                <a:gd name="connsiteY13-29134" fmla="*/ 285 h 443"/>
                <a:gd name="connsiteX14-29135" fmla="*/ 169 w 384"/>
                <a:gd name="connsiteY14-29136" fmla="*/ 306 h 443"/>
                <a:gd name="connsiteX15-29137" fmla="*/ 190 w 384"/>
                <a:gd name="connsiteY15-29138" fmla="*/ 316 h 443"/>
                <a:gd name="connsiteX16-29139" fmla="*/ 211 w 384"/>
                <a:gd name="connsiteY16-29140" fmla="*/ 332 h 443"/>
                <a:gd name="connsiteX17-29141" fmla="*/ 237 w 384"/>
                <a:gd name="connsiteY17-29142" fmla="*/ 343 h 443"/>
                <a:gd name="connsiteX18-29143" fmla="*/ 248 w 384"/>
                <a:gd name="connsiteY18-29144" fmla="*/ 348 h 443"/>
                <a:gd name="connsiteX19-29145" fmla="*/ 258 w 384"/>
                <a:gd name="connsiteY19-29146" fmla="*/ 353 h 443"/>
                <a:gd name="connsiteX20-29147" fmla="*/ 269 w 384"/>
                <a:gd name="connsiteY20-29148" fmla="*/ 353 h 443"/>
                <a:gd name="connsiteX21-29149" fmla="*/ 279 w 384"/>
                <a:gd name="connsiteY21-29150" fmla="*/ 358 h 443"/>
                <a:gd name="connsiteX22-29151" fmla="*/ 284 w 384"/>
                <a:gd name="connsiteY22-29152" fmla="*/ 358 h 443"/>
                <a:gd name="connsiteX23-29153" fmla="*/ 290 w 384"/>
                <a:gd name="connsiteY23-29154" fmla="*/ 358 h 443"/>
                <a:gd name="connsiteX24-29155" fmla="*/ 300 w 384"/>
                <a:gd name="connsiteY24-29156" fmla="*/ 358 h 443"/>
                <a:gd name="connsiteX25-29157" fmla="*/ 305 w 384"/>
                <a:gd name="connsiteY25-29158" fmla="*/ 353 h 443"/>
                <a:gd name="connsiteX26-29159" fmla="*/ 305 w 384"/>
                <a:gd name="connsiteY26-29160" fmla="*/ 348 h 443"/>
                <a:gd name="connsiteX27-29161" fmla="*/ 311 w 384"/>
                <a:gd name="connsiteY27-29162" fmla="*/ 343 h 443"/>
                <a:gd name="connsiteX28-29163" fmla="*/ 316 w 384"/>
                <a:gd name="connsiteY28-29164" fmla="*/ 337 h 443"/>
                <a:gd name="connsiteX29-29165" fmla="*/ 316 w 384"/>
                <a:gd name="connsiteY29-29166" fmla="*/ 327 h 443"/>
                <a:gd name="connsiteX30-29167" fmla="*/ 321 w 384"/>
                <a:gd name="connsiteY30-29168" fmla="*/ 311 h 443"/>
                <a:gd name="connsiteX31-29169" fmla="*/ 327 w 384"/>
                <a:gd name="connsiteY31-29170" fmla="*/ 295 h 443"/>
                <a:gd name="connsiteX32-29171" fmla="*/ 332 w 384"/>
                <a:gd name="connsiteY32-29172" fmla="*/ 279 h 443"/>
                <a:gd name="connsiteX33-29173" fmla="*/ 332 w 384"/>
                <a:gd name="connsiteY33-29174" fmla="*/ 264 h 443"/>
                <a:gd name="connsiteX34-29175" fmla="*/ 337 w 384"/>
                <a:gd name="connsiteY34-29176" fmla="*/ 248 h 443"/>
                <a:gd name="connsiteX35-29177" fmla="*/ 342 w 384"/>
                <a:gd name="connsiteY35-29178" fmla="*/ 237 h 443"/>
                <a:gd name="connsiteX36-29179" fmla="*/ 348 w 384"/>
                <a:gd name="connsiteY36-29180" fmla="*/ 227 h 443"/>
                <a:gd name="connsiteX37-29181" fmla="*/ 348 w 384"/>
                <a:gd name="connsiteY37-29182" fmla="*/ 222 h 443"/>
                <a:gd name="connsiteX38-29183" fmla="*/ 353 w 384"/>
                <a:gd name="connsiteY38-29184" fmla="*/ 211 h 443"/>
                <a:gd name="connsiteX39-29185" fmla="*/ 353 w 384"/>
                <a:gd name="connsiteY39-29186" fmla="*/ 211 h 443"/>
                <a:gd name="connsiteX40-29187" fmla="*/ 358 w 384"/>
                <a:gd name="connsiteY40-29188" fmla="*/ 211 h 443"/>
                <a:gd name="connsiteX41-29189" fmla="*/ 358 w 384"/>
                <a:gd name="connsiteY41-29190" fmla="*/ 211 h 443"/>
                <a:gd name="connsiteX42-29191" fmla="*/ 358 w 384"/>
                <a:gd name="connsiteY42-29192" fmla="*/ 216 h 443"/>
                <a:gd name="connsiteX43-29193" fmla="*/ 358 w 384"/>
                <a:gd name="connsiteY43-29194" fmla="*/ 222 h 443"/>
                <a:gd name="connsiteX44-29195" fmla="*/ 363 w 384"/>
                <a:gd name="connsiteY44-29196" fmla="*/ 227 h 443"/>
                <a:gd name="connsiteX45-29197" fmla="*/ 363 w 384"/>
                <a:gd name="connsiteY45-29198" fmla="*/ 243 h 443"/>
                <a:gd name="connsiteX46-29199" fmla="*/ 363 w 384"/>
                <a:gd name="connsiteY46-29200" fmla="*/ 253 h 443"/>
                <a:gd name="connsiteX47-29201" fmla="*/ 363 w 384"/>
                <a:gd name="connsiteY47-29202" fmla="*/ 269 h 443"/>
                <a:gd name="connsiteX48-29203" fmla="*/ 363 w 384"/>
                <a:gd name="connsiteY48-29204" fmla="*/ 285 h 443"/>
                <a:gd name="connsiteX49-29205" fmla="*/ 363 w 384"/>
                <a:gd name="connsiteY49-29206" fmla="*/ 306 h 443"/>
                <a:gd name="connsiteX50-29207" fmla="*/ 363 w 384"/>
                <a:gd name="connsiteY50-29208" fmla="*/ 322 h 443"/>
                <a:gd name="connsiteX51-29209" fmla="*/ 363 w 384"/>
                <a:gd name="connsiteY51-29210" fmla="*/ 337 h 443"/>
                <a:gd name="connsiteX52-29211" fmla="*/ 369 w 384"/>
                <a:gd name="connsiteY52-29212" fmla="*/ 353 h 443"/>
                <a:gd name="connsiteX53-29213" fmla="*/ 369 w 384"/>
                <a:gd name="connsiteY53-29214" fmla="*/ 369 h 443"/>
                <a:gd name="connsiteX54-29215" fmla="*/ 374 w 384"/>
                <a:gd name="connsiteY54-29216" fmla="*/ 380 h 443"/>
                <a:gd name="connsiteX55-29217" fmla="*/ 374 w 384"/>
                <a:gd name="connsiteY55-29218" fmla="*/ 390 h 443"/>
                <a:gd name="connsiteX56-29219" fmla="*/ 379 w 384"/>
                <a:gd name="connsiteY56-29220" fmla="*/ 401 h 443"/>
                <a:gd name="connsiteX57-29221" fmla="*/ 379 w 384"/>
                <a:gd name="connsiteY57-29222" fmla="*/ 406 h 443"/>
                <a:gd name="connsiteX58-29223" fmla="*/ 384 w 384"/>
                <a:gd name="connsiteY58-29224" fmla="*/ 416 h 443"/>
                <a:gd name="connsiteX59-29225" fmla="*/ 384 w 384"/>
                <a:gd name="connsiteY59-29226" fmla="*/ 422 h 443"/>
                <a:gd name="connsiteX60-29227" fmla="*/ 384 w 384"/>
                <a:gd name="connsiteY60-29228" fmla="*/ 427 h 443"/>
                <a:gd name="connsiteX61-29229" fmla="*/ 384 w 384"/>
                <a:gd name="connsiteY61-29230" fmla="*/ 432 h 443"/>
                <a:gd name="connsiteX62-29231" fmla="*/ 379 w 384"/>
                <a:gd name="connsiteY62-29232" fmla="*/ 437 h 443"/>
                <a:gd name="connsiteX63-29233" fmla="*/ 374 w 384"/>
                <a:gd name="connsiteY63-29234" fmla="*/ 443 h 443"/>
                <a:gd name="connsiteX64-29235" fmla="*/ 363 w 384"/>
                <a:gd name="connsiteY64-29236" fmla="*/ 443 h 443"/>
                <a:gd name="connsiteX65-29237" fmla="*/ 353 w 384"/>
                <a:gd name="connsiteY65-29238" fmla="*/ 443 h 443"/>
                <a:gd name="connsiteX66-29239" fmla="*/ 337 w 384"/>
                <a:gd name="connsiteY66-29240" fmla="*/ 443 h 443"/>
                <a:gd name="connsiteX67-29241" fmla="*/ 321 w 384"/>
                <a:gd name="connsiteY67-29242" fmla="*/ 437 h 443"/>
                <a:gd name="connsiteX68-29243" fmla="*/ 300 w 384"/>
                <a:gd name="connsiteY68-29244" fmla="*/ 437 h 443"/>
                <a:gd name="connsiteX69-29245" fmla="*/ 279 w 384"/>
                <a:gd name="connsiteY69-29246" fmla="*/ 432 h 443"/>
                <a:gd name="connsiteX70-29247" fmla="*/ 258 w 384"/>
                <a:gd name="connsiteY70-29248" fmla="*/ 427 h 443"/>
                <a:gd name="connsiteX71-29249" fmla="*/ 248 w 384"/>
                <a:gd name="connsiteY71-29250" fmla="*/ 422 h 443"/>
                <a:gd name="connsiteX72-29251" fmla="*/ 237 w 384"/>
                <a:gd name="connsiteY72-29252" fmla="*/ 416 h 443"/>
                <a:gd name="connsiteX73-29253" fmla="*/ 221 w 384"/>
                <a:gd name="connsiteY73-29254" fmla="*/ 411 h 443"/>
                <a:gd name="connsiteX74-29255" fmla="*/ 211 w 384"/>
                <a:gd name="connsiteY74-29256" fmla="*/ 406 h 443"/>
                <a:gd name="connsiteX75-29257" fmla="*/ 195 w 384"/>
                <a:gd name="connsiteY75-29258" fmla="*/ 401 h 443"/>
                <a:gd name="connsiteX76-29259" fmla="*/ 179 w 384"/>
                <a:gd name="connsiteY76-29260" fmla="*/ 390 h 443"/>
                <a:gd name="connsiteX77-29261" fmla="*/ 169 w 384"/>
                <a:gd name="connsiteY77-29262" fmla="*/ 380 h 443"/>
                <a:gd name="connsiteX78-29263" fmla="*/ 153 w 384"/>
                <a:gd name="connsiteY78-29264" fmla="*/ 369 h 443"/>
                <a:gd name="connsiteX79-29265" fmla="*/ 121 w 384"/>
                <a:gd name="connsiteY79-29266" fmla="*/ 343 h 443"/>
                <a:gd name="connsiteX80-29267" fmla="*/ 95 w 384"/>
                <a:gd name="connsiteY80-29268" fmla="*/ 316 h 443"/>
                <a:gd name="connsiteX81-29269" fmla="*/ 84 w 384"/>
                <a:gd name="connsiteY81-29270" fmla="*/ 306 h 443"/>
                <a:gd name="connsiteX82-29271" fmla="*/ 74 w 384"/>
                <a:gd name="connsiteY82-29272" fmla="*/ 290 h 443"/>
                <a:gd name="connsiteX83-29273" fmla="*/ 63 w 384"/>
                <a:gd name="connsiteY83-29274" fmla="*/ 274 h 443"/>
                <a:gd name="connsiteX84-29275" fmla="*/ 53 w 384"/>
                <a:gd name="connsiteY84-29276" fmla="*/ 258 h 443"/>
                <a:gd name="connsiteX85-29277" fmla="*/ 47 w 384"/>
                <a:gd name="connsiteY85-29278" fmla="*/ 243 h 443"/>
                <a:gd name="connsiteX86-29279" fmla="*/ 37 w 384"/>
                <a:gd name="connsiteY86-29280" fmla="*/ 227 h 443"/>
                <a:gd name="connsiteX87-29281" fmla="*/ 32 w 384"/>
                <a:gd name="connsiteY87-29282" fmla="*/ 211 h 443"/>
                <a:gd name="connsiteX88-29283" fmla="*/ 21 w 384"/>
                <a:gd name="connsiteY88-29284" fmla="*/ 195 h 443"/>
                <a:gd name="connsiteX89-29285" fmla="*/ 16 w 384"/>
                <a:gd name="connsiteY89-29286" fmla="*/ 185 h 443"/>
                <a:gd name="connsiteX90-29287" fmla="*/ 16 w 384"/>
                <a:gd name="connsiteY90-29288" fmla="*/ 169 h 443"/>
                <a:gd name="connsiteX91-29289" fmla="*/ 11 w 384"/>
                <a:gd name="connsiteY91-29290" fmla="*/ 153 h 443"/>
                <a:gd name="connsiteX92-29291" fmla="*/ 11 w 384"/>
                <a:gd name="connsiteY92-29292" fmla="*/ 137 h 443"/>
                <a:gd name="connsiteX93-29293" fmla="*/ 5 w 384"/>
                <a:gd name="connsiteY93-29294" fmla="*/ 106 h 443"/>
                <a:gd name="connsiteX94-29295" fmla="*/ 0 w 384"/>
                <a:gd name="connsiteY94-29296" fmla="*/ 69 h 443"/>
                <a:gd name="connsiteX95-29297" fmla="*/ 0 w 384"/>
                <a:gd name="connsiteY95-29298" fmla="*/ 37 h 443"/>
                <a:gd name="connsiteX96-29299" fmla="*/ 0 w 384"/>
                <a:gd name="connsiteY96-29300" fmla="*/ 0 h 443"/>
                <a:gd name="connsiteX0-29301" fmla="*/ 42 w 384"/>
                <a:gd name="connsiteY0-29302" fmla="*/ 6 h 443"/>
                <a:gd name="connsiteX1-29303" fmla="*/ 47 w 384"/>
                <a:gd name="connsiteY1-29304" fmla="*/ 53 h 443"/>
                <a:gd name="connsiteX2-29305" fmla="*/ 53 w 384"/>
                <a:gd name="connsiteY2-29306" fmla="*/ 95 h 443"/>
                <a:gd name="connsiteX3-29307" fmla="*/ 53 w 384"/>
                <a:gd name="connsiteY3-29308" fmla="*/ 121 h 443"/>
                <a:gd name="connsiteX4-29309" fmla="*/ 58 w 384"/>
                <a:gd name="connsiteY4-29310" fmla="*/ 148 h 443"/>
                <a:gd name="connsiteX5-29311" fmla="*/ 68 w 384"/>
                <a:gd name="connsiteY5-29312" fmla="*/ 174 h 443"/>
                <a:gd name="connsiteX6-29313" fmla="*/ 74 w 384"/>
                <a:gd name="connsiteY6-29314" fmla="*/ 190 h 443"/>
                <a:gd name="connsiteX7-29315" fmla="*/ 79 w 384"/>
                <a:gd name="connsiteY7-29316" fmla="*/ 200 h 443"/>
                <a:gd name="connsiteX8-29317" fmla="*/ 95 w 384"/>
                <a:gd name="connsiteY8-29318" fmla="*/ 227 h 443"/>
                <a:gd name="connsiteX9-29319" fmla="*/ 111 w 384"/>
                <a:gd name="connsiteY9-29320" fmla="*/ 248 h 443"/>
                <a:gd name="connsiteX10-29321" fmla="*/ 126 w 384"/>
                <a:gd name="connsiteY10-29322" fmla="*/ 269 h 443"/>
                <a:gd name="connsiteX11-29323" fmla="*/ 137 w 384"/>
                <a:gd name="connsiteY11-29324" fmla="*/ 279 h 443"/>
                <a:gd name="connsiteX12-29325" fmla="*/ 147 w 384"/>
                <a:gd name="connsiteY12-29326" fmla="*/ 285 h 443"/>
                <a:gd name="connsiteX13-29327" fmla="*/ 169 w 384"/>
                <a:gd name="connsiteY13-29328" fmla="*/ 306 h 443"/>
                <a:gd name="connsiteX14-29329" fmla="*/ 190 w 384"/>
                <a:gd name="connsiteY14-29330" fmla="*/ 316 h 443"/>
                <a:gd name="connsiteX15-29331" fmla="*/ 211 w 384"/>
                <a:gd name="connsiteY15-29332" fmla="*/ 332 h 443"/>
                <a:gd name="connsiteX16-29333" fmla="*/ 237 w 384"/>
                <a:gd name="connsiteY16-29334" fmla="*/ 343 h 443"/>
                <a:gd name="connsiteX17-29335" fmla="*/ 248 w 384"/>
                <a:gd name="connsiteY17-29336" fmla="*/ 348 h 443"/>
                <a:gd name="connsiteX18-29337" fmla="*/ 258 w 384"/>
                <a:gd name="connsiteY18-29338" fmla="*/ 353 h 443"/>
                <a:gd name="connsiteX19-29339" fmla="*/ 269 w 384"/>
                <a:gd name="connsiteY19-29340" fmla="*/ 353 h 443"/>
                <a:gd name="connsiteX20-29341" fmla="*/ 279 w 384"/>
                <a:gd name="connsiteY20-29342" fmla="*/ 358 h 443"/>
                <a:gd name="connsiteX21-29343" fmla="*/ 284 w 384"/>
                <a:gd name="connsiteY21-29344" fmla="*/ 358 h 443"/>
                <a:gd name="connsiteX22-29345" fmla="*/ 290 w 384"/>
                <a:gd name="connsiteY22-29346" fmla="*/ 358 h 443"/>
                <a:gd name="connsiteX23-29347" fmla="*/ 300 w 384"/>
                <a:gd name="connsiteY23-29348" fmla="*/ 358 h 443"/>
                <a:gd name="connsiteX24-29349" fmla="*/ 305 w 384"/>
                <a:gd name="connsiteY24-29350" fmla="*/ 353 h 443"/>
                <a:gd name="connsiteX25-29351" fmla="*/ 305 w 384"/>
                <a:gd name="connsiteY25-29352" fmla="*/ 348 h 443"/>
                <a:gd name="connsiteX26-29353" fmla="*/ 311 w 384"/>
                <a:gd name="connsiteY26-29354" fmla="*/ 343 h 443"/>
                <a:gd name="connsiteX27-29355" fmla="*/ 316 w 384"/>
                <a:gd name="connsiteY27-29356" fmla="*/ 337 h 443"/>
                <a:gd name="connsiteX28-29357" fmla="*/ 316 w 384"/>
                <a:gd name="connsiteY28-29358" fmla="*/ 327 h 443"/>
                <a:gd name="connsiteX29-29359" fmla="*/ 321 w 384"/>
                <a:gd name="connsiteY29-29360" fmla="*/ 311 h 443"/>
                <a:gd name="connsiteX30-29361" fmla="*/ 327 w 384"/>
                <a:gd name="connsiteY30-29362" fmla="*/ 295 h 443"/>
                <a:gd name="connsiteX31-29363" fmla="*/ 332 w 384"/>
                <a:gd name="connsiteY31-29364" fmla="*/ 279 h 443"/>
                <a:gd name="connsiteX32-29365" fmla="*/ 332 w 384"/>
                <a:gd name="connsiteY32-29366" fmla="*/ 264 h 443"/>
                <a:gd name="connsiteX33-29367" fmla="*/ 337 w 384"/>
                <a:gd name="connsiteY33-29368" fmla="*/ 248 h 443"/>
                <a:gd name="connsiteX34-29369" fmla="*/ 342 w 384"/>
                <a:gd name="connsiteY34-29370" fmla="*/ 237 h 443"/>
                <a:gd name="connsiteX35-29371" fmla="*/ 348 w 384"/>
                <a:gd name="connsiteY35-29372" fmla="*/ 227 h 443"/>
                <a:gd name="connsiteX36-29373" fmla="*/ 348 w 384"/>
                <a:gd name="connsiteY36-29374" fmla="*/ 222 h 443"/>
                <a:gd name="connsiteX37-29375" fmla="*/ 353 w 384"/>
                <a:gd name="connsiteY37-29376" fmla="*/ 211 h 443"/>
                <a:gd name="connsiteX38-29377" fmla="*/ 353 w 384"/>
                <a:gd name="connsiteY38-29378" fmla="*/ 211 h 443"/>
                <a:gd name="connsiteX39-29379" fmla="*/ 358 w 384"/>
                <a:gd name="connsiteY39-29380" fmla="*/ 211 h 443"/>
                <a:gd name="connsiteX40-29381" fmla="*/ 358 w 384"/>
                <a:gd name="connsiteY40-29382" fmla="*/ 211 h 443"/>
                <a:gd name="connsiteX41-29383" fmla="*/ 358 w 384"/>
                <a:gd name="connsiteY41-29384" fmla="*/ 216 h 443"/>
                <a:gd name="connsiteX42-29385" fmla="*/ 358 w 384"/>
                <a:gd name="connsiteY42-29386" fmla="*/ 222 h 443"/>
                <a:gd name="connsiteX43-29387" fmla="*/ 363 w 384"/>
                <a:gd name="connsiteY43-29388" fmla="*/ 227 h 443"/>
                <a:gd name="connsiteX44-29389" fmla="*/ 363 w 384"/>
                <a:gd name="connsiteY44-29390" fmla="*/ 243 h 443"/>
                <a:gd name="connsiteX45-29391" fmla="*/ 363 w 384"/>
                <a:gd name="connsiteY45-29392" fmla="*/ 253 h 443"/>
                <a:gd name="connsiteX46-29393" fmla="*/ 363 w 384"/>
                <a:gd name="connsiteY46-29394" fmla="*/ 269 h 443"/>
                <a:gd name="connsiteX47-29395" fmla="*/ 363 w 384"/>
                <a:gd name="connsiteY47-29396" fmla="*/ 285 h 443"/>
                <a:gd name="connsiteX48-29397" fmla="*/ 363 w 384"/>
                <a:gd name="connsiteY48-29398" fmla="*/ 306 h 443"/>
                <a:gd name="connsiteX49-29399" fmla="*/ 363 w 384"/>
                <a:gd name="connsiteY49-29400" fmla="*/ 322 h 443"/>
                <a:gd name="connsiteX50-29401" fmla="*/ 363 w 384"/>
                <a:gd name="connsiteY50-29402" fmla="*/ 337 h 443"/>
                <a:gd name="connsiteX51-29403" fmla="*/ 369 w 384"/>
                <a:gd name="connsiteY51-29404" fmla="*/ 353 h 443"/>
                <a:gd name="connsiteX52-29405" fmla="*/ 369 w 384"/>
                <a:gd name="connsiteY52-29406" fmla="*/ 369 h 443"/>
                <a:gd name="connsiteX53-29407" fmla="*/ 374 w 384"/>
                <a:gd name="connsiteY53-29408" fmla="*/ 380 h 443"/>
                <a:gd name="connsiteX54-29409" fmla="*/ 374 w 384"/>
                <a:gd name="connsiteY54-29410" fmla="*/ 390 h 443"/>
                <a:gd name="connsiteX55-29411" fmla="*/ 379 w 384"/>
                <a:gd name="connsiteY55-29412" fmla="*/ 401 h 443"/>
                <a:gd name="connsiteX56-29413" fmla="*/ 379 w 384"/>
                <a:gd name="connsiteY56-29414" fmla="*/ 406 h 443"/>
                <a:gd name="connsiteX57-29415" fmla="*/ 384 w 384"/>
                <a:gd name="connsiteY57-29416" fmla="*/ 416 h 443"/>
                <a:gd name="connsiteX58-29417" fmla="*/ 384 w 384"/>
                <a:gd name="connsiteY58-29418" fmla="*/ 422 h 443"/>
                <a:gd name="connsiteX59-29419" fmla="*/ 384 w 384"/>
                <a:gd name="connsiteY59-29420" fmla="*/ 427 h 443"/>
                <a:gd name="connsiteX60-29421" fmla="*/ 384 w 384"/>
                <a:gd name="connsiteY60-29422" fmla="*/ 432 h 443"/>
                <a:gd name="connsiteX61-29423" fmla="*/ 379 w 384"/>
                <a:gd name="connsiteY61-29424" fmla="*/ 437 h 443"/>
                <a:gd name="connsiteX62-29425" fmla="*/ 374 w 384"/>
                <a:gd name="connsiteY62-29426" fmla="*/ 443 h 443"/>
                <a:gd name="connsiteX63-29427" fmla="*/ 363 w 384"/>
                <a:gd name="connsiteY63-29428" fmla="*/ 443 h 443"/>
                <a:gd name="connsiteX64-29429" fmla="*/ 353 w 384"/>
                <a:gd name="connsiteY64-29430" fmla="*/ 443 h 443"/>
                <a:gd name="connsiteX65-29431" fmla="*/ 337 w 384"/>
                <a:gd name="connsiteY65-29432" fmla="*/ 443 h 443"/>
                <a:gd name="connsiteX66-29433" fmla="*/ 321 w 384"/>
                <a:gd name="connsiteY66-29434" fmla="*/ 437 h 443"/>
                <a:gd name="connsiteX67-29435" fmla="*/ 300 w 384"/>
                <a:gd name="connsiteY67-29436" fmla="*/ 437 h 443"/>
                <a:gd name="connsiteX68-29437" fmla="*/ 279 w 384"/>
                <a:gd name="connsiteY68-29438" fmla="*/ 432 h 443"/>
                <a:gd name="connsiteX69-29439" fmla="*/ 258 w 384"/>
                <a:gd name="connsiteY69-29440" fmla="*/ 427 h 443"/>
                <a:gd name="connsiteX70-29441" fmla="*/ 248 w 384"/>
                <a:gd name="connsiteY70-29442" fmla="*/ 422 h 443"/>
                <a:gd name="connsiteX71-29443" fmla="*/ 237 w 384"/>
                <a:gd name="connsiteY71-29444" fmla="*/ 416 h 443"/>
                <a:gd name="connsiteX72-29445" fmla="*/ 221 w 384"/>
                <a:gd name="connsiteY72-29446" fmla="*/ 411 h 443"/>
                <a:gd name="connsiteX73-29447" fmla="*/ 211 w 384"/>
                <a:gd name="connsiteY73-29448" fmla="*/ 406 h 443"/>
                <a:gd name="connsiteX74-29449" fmla="*/ 195 w 384"/>
                <a:gd name="connsiteY74-29450" fmla="*/ 401 h 443"/>
                <a:gd name="connsiteX75-29451" fmla="*/ 179 w 384"/>
                <a:gd name="connsiteY75-29452" fmla="*/ 390 h 443"/>
                <a:gd name="connsiteX76-29453" fmla="*/ 169 w 384"/>
                <a:gd name="connsiteY76-29454" fmla="*/ 380 h 443"/>
                <a:gd name="connsiteX77-29455" fmla="*/ 153 w 384"/>
                <a:gd name="connsiteY77-29456" fmla="*/ 369 h 443"/>
                <a:gd name="connsiteX78-29457" fmla="*/ 121 w 384"/>
                <a:gd name="connsiteY78-29458" fmla="*/ 343 h 443"/>
                <a:gd name="connsiteX79-29459" fmla="*/ 95 w 384"/>
                <a:gd name="connsiteY79-29460" fmla="*/ 316 h 443"/>
                <a:gd name="connsiteX80-29461" fmla="*/ 84 w 384"/>
                <a:gd name="connsiteY80-29462" fmla="*/ 306 h 443"/>
                <a:gd name="connsiteX81-29463" fmla="*/ 74 w 384"/>
                <a:gd name="connsiteY81-29464" fmla="*/ 290 h 443"/>
                <a:gd name="connsiteX82-29465" fmla="*/ 63 w 384"/>
                <a:gd name="connsiteY82-29466" fmla="*/ 274 h 443"/>
                <a:gd name="connsiteX83-29467" fmla="*/ 53 w 384"/>
                <a:gd name="connsiteY83-29468" fmla="*/ 258 h 443"/>
                <a:gd name="connsiteX84-29469" fmla="*/ 47 w 384"/>
                <a:gd name="connsiteY84-29470" fmla="*/ 243 h 443"/>
                <a:gd name="connsiteX85-29471" fmla="*/ 37 w 384"/>
                <a:gd name="connsiteY85-29472" fmla="*/ 227 h 443"/>
                <a:gd name="connsiteX86-29473" fmla="*/ 32 w 384"/>
                <a:gd name="connsiteY86-29474" fmla="*/ 211 h 443"/>
                <a:gd name="connsiteX87-29475" fmla="*/ 21 w 384"/>
                <a:gd name="connsiteY87-29476" fmla="*/ 195 h 443"/>
                <a:gd name="connsiteX88-29477" fmla="*/ 16 w 384"/>
                <a:gd name="connsiteY88-29478" fmla="*/ 185 h 443"/>
                <a:gd name="connsiteX89-29479" fmla="*/ 16 w 384"/>
                <a:gd name="connsiteY89-29480" fmla="*/ 169 h 443"/>
                <a:gd name="connsiteX90-29481" fmla="*/ 11 w 384"/>
                <a:gd name="connsiteY90-29482" fmla="*/ 153 h 443"/>
                <a:gd name="connsiteX91-29483" fmla="*/ 11 w 384"/>
                <a:gd name="connsiteY91-29484" fmla="*/ 137 h 443"/>
                <a:gd name="connsiteX92-29485" fmla="*/ 5 w 384"/>
                <a:gd name="connsiteY92-29486" fmla="*/ 106 h 443"/>
                <a:gd name="connsiteX93-29487" fmla="*/ 0 w 384"/>
                <a:gd name="connsiteY93-29488" fmla="*/ 69 h 443"/>
                <a:gd name="connsiteX94-29489" fmla="*/ 0 w 384"/>
                <a:gd name="connsiteY94-29490" fmla="*/ 37 h 443"/>
                <a:gd name="connsiteX95-29491" fmla="*/ 0 w 384"/>
                <a:gd name="connsiteY95-29492" fmla="*/ 0 h 443"/>
                <a:gd name="connsiteX0-29493" fmla="*/ 47 w 384"/>
                <a:gd name="connsiteY0-29494" fmla="*/ 53 h 443"/>
                <a:gd name="connsiteX1-29495" fmla="*/ 53 w 384"/>
                <a:gd name="connsiteY1-29496" fmla="*/ 95 h 443"/>
                <a:gd name="connsiteX2-29497" fmla="*/ 53 w 384"/>
                <a:gd name="connsiteY2-29498" fmla="*/ 121 h 443"/>
                <a:gd name="connsiteX3-29499" fmla="*/ 58 w 384"/>
                <a:gd name="connsiteY3-29500" fmla="*/ 148 h 443"/>
                <a:gd name="connsiteX4-29501" fmla="*/ 68 w 384"/>
                <a:gd name="connsiteY4-29502" fmla="*/ 174 h 443"/>
                <a:gd name="connsiteX5-29503" fmla="*/ 74 w 384"/>
                <a:gd name="connsiteY5-29504" fmla="*/ 190 h 443"/>
                <a:gd name="connsiteX6-29505" fmla="*/ 79 w 384"/>
                <a:gd name="connsiteY6-29506" fmla="*/ 200 h 443"/>
                <a:gd name="connsiteX7-29507" fmla="*/ 95 w 384"/>
                <a:gd name="connsiteY7-29508" fmla="*/ 227 h 443"/>
                <a:gd name="connsiteX8-29509" fmla="*/ 111 w 384"/>
                <a:gd name="connsiteY8-29510" fmla="*/ 248 h 443"/>
                <a:gd name="connsiteX9-29511" fmla="*/ 126 w 384"/>
                <a:gd name="connsiteY9-29512" fmla="*/ 269 h 443"/>
                <a:gd name="connsiteX10-29513" fmla="*/ 137 w 384"/>
                <a:gd name="connsiteY10-29514" fmla="*/ 279 h 443"/>
                <a:gd name="connsiteX11-29515" fmla="*/ 147 w 384"/>
                <a:gd name="connsiteY11-29516" fmla="*/ 285 h 443"/>
                <a:gd name="connsiteX12-29517" fmla="*/ 169 w 384"/>
                <a:gd name="connsiteY12-29518" fmla="*/ 306 h 443"/>
                <a:gd name="connsiteX13-29519" fmla="*/ 190 w 384"/>
                <a:gd name="connsiteY13-29520" fmla="*/ 316 h 443"/>
                <a:gd name="connsiteX14-29521" fmla="*/ 211 w 384"/>
                <a:gd name="connsiteY14-29522" fmla="*/ 332 h 443"/>
                <a:gd name="connsiteX15-29523" fmla="*/ 237 w 384"/>
                <a:gd name="connsiteY15-29524" fmla="*/ 343 h 443"/>
                <a:gd name="connsiteX16-29525" fmla="*/ 248 w 384"/>
                <a:gd name="connsiteY16-29526" fmla="*/ 348 h 443"/>
                <a:gd name="connsiteX17-29527" fmla="*/ 258 w 384"/>
                <a:gd name="connsiteY17-29528" fmla="*/ 353 h 443"/>
                <a:gd name="connsiteX18-29529" fmla="*/ 269 w 384"/>
                <a:gd name="connsiteY18-29530" fmla="*/ 353 h 443"/>
                <a:gd name="connsiteX19-29531" fmla="*/ 279 w 384"/>
                <a:gd name="connsiteY19-29532" fmla="*/ 358 h 443"/>
                <a:gd name="connsiteX20-29533" fmla="*/ 284 w 384"/>
                <a:gd name="connsiteY20-29534" fmla="*/ 358 h 443"/>
                <a:gd name="connsiteX21-29535" fmla="*/ 290 w 384"/>
                <a:gd name="connsiteY21-29536" fmla="*/ 358 h 443"/>
                <a:gd name="connsiteX22-29537" fmla="*/ 300 w 384"/>
                <a:gd name="connsiteY22-29538" fmla="*/ 358 h 443"/>
                <a:gd name="connsiteX23-29539" fmla="*/ 305 w 384"/>
                <a:gd name="connsiteY23-29540" fmla="*/ 353 h 443"/>
                <a:gd name="connsiteX24-29541" fmla="*/ 305 w 384"/>
                <a:gd name="connsiteY24-29542" fmla="*/ 348 h 443"/>
                <a:gd name="connsiteX25-29543" fmla="*/ 311 w 384"/>
                <a:gd name="connsiteY25-29544" fmla="*/ 343 h 443"/>
                <a:gd name="connsiteX26-29545" fmla="*/ 316 w 384"/>
                <a:gd name="connsiteY26-29546" fmla="*/ 337 h 443"/>
                <a:gd name="connsiteX27-29547" fmla="*/ 316 w 384"/>
                <a:gd name="connsiteY27-29548" fmla="*/ 327 h 443"/>
                <a:gd name="connsiteX28-29549" fmla="*/ 321 w 384"/>
                <a:gd name="connsiteY28-29550" fmla="*/ 311 h 443"/>
                <a:gd name="connsiteX29-29551" fmla="*/ 327 w 384"/>
                <a:gd name="connsiteY29-29552" fmla="*/ 295 h 443"/>
                <a:gd name="connsiteX30-29553" fmla="*/ 332 w 384"/>
                <a:gd name="connsiteY30-29554" fmla="*/ 279 h 443"/>
                <a:gd name="connsiteX31-29555" fmla="*/ 332 w 384"/>
                <a:gd name="connsiteY31-29556" fmla="*/ 264 h 443"/>
                <a:gd name="connsiteX32-29557" fmla="*/ 337 w 384"/>
                <a:gd name="connsiteY32-29558" fmla="*/ 248 h 443"/>
                <a:gd name="connsiteX33-29559" fmla="*/ 342 w 384"/>
                <a:gd name="connsiteY33-29560" fmla="*/ 237 h 443"/>
                <a:gd name="connsiteX34-29561" fmla="*/ 348 w 384"/>
                <a:gd name="connsiteY34-29562" fmla="*/ 227 h 443"/>
                <a:gd name="connsiteX35-29563" fmla="*/ 348 w 384"/>
                <a:gd name="connsiteY35-29564" fmla="*/ 222 h 443"/>
                <a:gd name="connsiteX36-29565" fmla="*/ 353 w 384"/>
                <a:gd name="connsiteY36-29566" fmla="*/ 211 h 443"/>
                <a:gd name="connsiteX37-29567" fmla="*/ 353 w 384"/>
                <a:gd name="connsiteY37-29568" fmla="*/ 211 h 443"/>
                <a:gd name="connsiteX38-29569" fmla="*/ 358 w 384"/>
                <a:gd name="connsiteY38-29570" fmla="*/ 211 h 443"/>
                <a:gd name="connsiteX39-29571" fmla="*/ 358 w 384"/>
                <a:gd name="connsiteY39-29572" fmla="*/ 211 h 443"/>
                <a:gd name="connsiteX40-29573" fmla="*/ 358 w 384"/>
                <a:gd name="connsiteY40-29574" fmla="*/ 216 h 443"/>
                <a:gd name="connsiteX41-29575" fmla="*/ 358 w 384"/>
                <a:gd name="connsiteY41-29576" fmla="*/ 222 h 443"/>
                <a:gd name="connsiteX42-29577" fmla="*/ 363 w 384"/>
                <a:gd name="connsiteY42-29578" fmla="*/ 227 h 443"/>
                <a:gd name="connsiteX43-29579" fmla="*/ 363 w 384"/>
                <a:gd name="connsiteY43-29580" fmla="*/ 243 h 443"/>
                <a:gd name="connsiteX44-29581" fmla="*/ 363 w 384"/>
                <a:gd name="connsiteY44-29582" fmla="*/ 253 h 443"/>
                <a:gd name="connsiteX45-29583" fmla="*/ 363 w 384"/>
                <a:gd name="connsiteY45-29584" fmla="*/ 269 h 443"/>
                <a:gd name="connsiteX46-29585" fmla="*/ 363 w 384"/>
                <a:gd name="connsiteY46-29586" fmla="*/ 285 h 443"/>
                <a:gd name="connsiteX47-29587" fmla="*/ 363 w 384"/>
                <a:gd name="connsiteY47-29588" fmla="*/ 306 h 443"/>
                <a:gd name="connsiteX48-29589" fmla="*/ 363 w 384"/>
                <a:gd name="connsiteY48-29590" fmla="*/ 322 h 443"/>
                <a:gd name="connsiteX49-29591" fmla="*/ 363 w 384"/>
                <a:gd name="connsiteY49-29592" fmla="*/ 337 h 443"/>
                <a:gd name="connsiteX50-29593" fmla="*/ 369 w 384"/>
                <a:gd name="connsiteY50-29594" fmla="*/ 353 h 443"/>
                <a:gd name="connsiteX51-29595" fmla="*/ 369 w 384"/>
                <a:gd name="connsiteY51-29596" fmla="*/ 369 h 443"/>
                <a:gd name="connsiteX52-29597" fmla="*/ 374 w 384"/>
                <a:gd name="connsiteY52-29598" fmla="*/ 380 h 443"/>
                <a:gd name="connsiteX53-29599" fmla="*/ 374 w 384"/>
                <a:gd name="connsiteY53-29600" fmla="*/ 390 h 443"/>
                <a:gd name="connsiteX54-29601" fmla="*/ 379 w 384"/>
                <a:gd name="connsiteY54-29602" fmla="*/ 401 h 443"/>
                <a:gd name="connsiteX55-29603" fmla="*/ 379 w 384"/>
                <a:gd name="connsiteY55-29604" fmla="*/ 406 h 443"/>
                <a:gd name="connsiteX56-29605" fmla="*/ 384 w 384"/>
                <a:gd name="connsiteY56-29606" fmla="*/ 416 h 443"/>
                <a:gd name="connsiteX57-29607" fmla="*/ 384 w 384"/>
                <a:gd name="connsiteY57-29608" fmla="*/ 422 h 443"/>
                <a:gd name="connsiteX58-29609" fmla="*/ 384 w 384"/>
                <a:gd name="connsiteY58-29610" fmla="*/ 427 h 443"/>
                <a:gd name="connsiteX59-29611" fmla="*/ 384 w 384"/>
                <a:gd name="connsiteY59-29612" fmla="*/ 432 h 443"/>
                <a:gd name="connsiteX60-29613" fmla="*/ 379 w 384"/>
                <a:gd name="connsiteY60-29614" fmla="*/ 437 h 443"/>
                <a:gd name="connsiteX61-29615" fmla="*/ 374 w 384"/>
                <a:gd name="connsiteY61-29616" fmla="*/ 443 h 443"/>
                <a:gd name="connsiteX62-29617" fmla="*/ 363 w 384"/>
                <a:gd name="connsiteY62-29618" fmla="*/ 443 h 443"/>
                <a:gd name="connsiteX63-29619" fmla="*/ 353 w 384"/>
                <a:gd name="connsiteY63-29620" fmla="*/ 443 h 443"/>
                <a:gd name="connsiteX64-29621" fmla="*/ 337 w 384"/>
                <a:gd name="connsiteY64-29622" fmla="*/ 443 h 443"/>
                <a:gd name="connsiteX65-29623" fmla="*/ 321 w 384"/>
                <a:gd name="connsiteY65-29624" fmla="*/ 437 h 443"/>
                <a:gd name="connsiteX66-29625" fmla="*/ 300 w 384"/>
                <a:gd name="connsiteY66-29626" fmla="*/ 437 h 443"/>
                <a:gd name="connsiteX67-29627" fmla="*/ 279 w 384"/>
                <a:gd name="connsiteY67-29628" fmla="*/ 432 h 443"/>
                <a:gd name="connsiteX68-29629" fmla="*/ 258 w 384"/>
                <a:gd name="connsiteY68-29630" fmla="*/ 427 h 443"/>
                <a:gd name="connsiteX69-29631" fmla="*/ 248 w 384"/>
                <a:gd name="connsiteY69-29632" fmla="*/ 422 h 443"/>
                <a:gd name="connsiteX70-29633" fmla="*/ 237 w 384"/>
                <a:gd name="connsiteY70-29634" fmla="*/ 416 h 443"/>
                <a:gd name="connsiteX71-29635" fmla="*/ 221 w 384"/>
                <a:gd name="connsiteY71-29636" fmla="*/ 411 h 443"/>
                <a:gd name="connsiteX72-29637" fmla="*/ 211 w 384"/>
                <a:gd name="connsiteY72-29638" fmla="*/ 406 h 443"/>
                <a:gd name="connsiteX73-29639" fmla="*/ 195 w 384"/>
                <a:gd name="connsiteY73-29640" fmla="*/ 401 h 443"/>
                <a:gd name="connsiteX74-29641" fmla="*/ 179 w 384"/>
                <a:gd name="connsiteY74-29642" fmla="*/ 390 h 443"/>
                <a:gd name="connsiteX75-29643" fmla="*/ 169 w 384"/>
                <a:gd name="connsiteY75-29644" fmla="*/ 380 h 443"/>
                <a:gd name="connsiteX76-29645" fmla="*/ 153 w 384"/>
                <a:gd name="connsiteY76-29646" fmla="*/ 369 h 443"/>
                <a:gd name="connsiteX77-29647" fmla="*/ 121 w 384"/>
                <a:gd name="connsiteY77-29648" fmla="*/ 343 h 443"/>
                <a:gd name="connsiteX78-29649" fmla="*/ 95 w 384"/>
                <a:gd name="connsiteY78-29650" fmla="*/ 316 h 443"/>
                <a:gd name="connsiteX79-29651" fmla="*/ 84 w 384"/>
                <a:gd name="connsiteY79-29652" fmla="*/ 306 h 443"/>
                <a:gd name="connsiteX80-29653" fmla="*/ 74 w 384"/>
                <a:gd name="connsiteY80-29654" fmla="*/ 290 h 443"/>
                <a:gd name="connsiteX81-29655" fmla="*/ 63 w 384"/>
                <a:gd name="connsiteY81-29656" fmla="*/ 274 h 443"/>
                <a:gd name="connsiteX82-29657" fmla="*/ 53 w 384"/>
                <a:gd name="connsiteY82-29658" fmla="*/ 258 h 443"/>
                <a:gd name="connsiteX83-29659" fmla="*/ 47 w 384"/>
                <a:gd name="connsiteY83-29660" fmla="*/ 243 h 443"/>
                <a:gd name="connsiteX84-29661" fmla="*/ 37 w 384"/>
                <a:gd name="connsiteY84-29662" fmla="*/ 227 h 443"/>
                <a:gd name="connsiteX85-29663" fmla="*/ 32 w 384"/>
                <a:gd name="connsiteY85-29664" fmla="*/ 211 h 443"/>
                <a:gd name="connsiteX86-29665" fmla="*/ 21 w 384"/>
                <a:gd name="connsiteY86-29666" fmla="*/ 195 h 443"/>
                <a:gd name="connsiteX87-29667" fmla="*/ 16 w 384"/>
                <a:gd name="connsiteY87-29668" fmla="*/ 185 h 443"/>
                <a:gd name="connsiteX88-29669" fmla="*/ 16 w 384"/>
                <a:gd name="connsiteY88-29670" fmla="*/ 169 h 443"/>
                <a:gd name="connsiteX89-29671" fmla="*/ 11 w 384"/>
                <a:gd name="connsiteY89-29672" fmla="*/ 153 h 443"/>
                <a:gd name="connsiteX90-29673" fmla="*/ 11 w 384"/>
                <a:gd name="connsiteY90-29674" fmla="*/ 137 h 443"/>
                <a:gd name="connsiteX91-29675" fmla="*/ 5 w 384"/>
                <a:gd name="connsiteY91-29676" fmla="*/ 106 h 443"/>
                <a:gd name="connsiteX92-29677" fmla="*/ 0 w 384"/>
                <a:gd name="connsiteY92-29678" fmla="*/ 69 h 443"/>
                <a:gd name="connsiteX93-29679" fmla="*/ 0 w 384"/>
                <a:gd name="connsiteY93-29680" fmla="*/ 37 h 443"/>
                <a:gd name="connsiteX94-29681" fmla="*/ 0 w 384"/>
                <a:gd name="connsiteY94-29682" fmla="*/ 0 h 443"/>
                <a:gd name="connsiteX0-29683" fmla="*/ 47 w 384"/>
                <a:gd name="connsiteY0-29684" fmla="*/ 16 h 406"/>
                <a:gd name="connsiteX1-29685" fmla="*/ 53 w 384"/>
                <a:gd name="connsiteY1-29686" fmla="*/ 58 h 406"/>
                <a:gd name="connsiteX2-29687" fmla="*/ 53 w 384"/>
                <a:gd name="connsiteY2-29688" fmla="*/ 84 h 406"/>
                <a:gd name="connsiteX3-29689" fmla="*/ 58 w 384"/>
                <a:gd name="connsiteY3-29690" fmla="*/ 111 h 406"/>
                <a:gd name="connsiteX4-29691" fmla="*/ 68 w 384"/>
                <a:gd name="connsiteY4-29692" fmla="*/ 137 h 406"/>
                <a:gd name="connsiteX5-29693" fmla="*/ 74 w 384"/>
                <a:gd name="connsiteY5-29694" fmla="*/ 153 h 406"/>
                <a:gd name="connsiteX6-29695" fmla="*/ 79 w 384"/>
                <a:gd name="connsiteY6-29696" fmla="*/ 163 h 406"/>
                <a:gd name="connsiteX7-29697" fmla="*/ 95 w 384"/>
                <a:gd name="connsiteY7-29698" fmla="*/ 190 h 406"/>
                <a:gd name="connsiteX8-29699" fmla="*/ 111 w 384"/>
                <a:gd name="connsiteY8-29700" fmla="*/ 211 h 406"/>
                <a:gd name="connsiteX9-29701" fmla="*/ 126 w 384"/>
                <a:gd name="connsiteY9-29702" fmla="*/ 232 h 406"/>
                <a:gd name="connsiteX10-29703" fmla="*/ 137 w 384"/>
                <a:gd name="connsiteY10-29704" fmla="*/ 242 h 406"/>
                <a:gd name="connsiteX11-29705" fmla="*/ 147 w 384"/>
                <a:gd name="connsiteY11-29706" fmla="*/ 248 h 406"/>
                <a:gd name="connsiteX12-29707" fmla="*/ 169 w 384"/>
                <a:gd name="connsiteY12-29708" fmla="*/ 269 h 406"/>
                <a:gd name="connsiteX13-29709" fmla="*/ 190 w 384"/>
                <a:gd name="connsiteY13-29710" fmla="*/ 279 h 406"/>
                <a:gd name="connsiteX14-29711" fmla="*/ 211 w 384"/>
                <a:gd name="connsiteY14-29712" fmla="*/ 295 h 406"/>
                <a:gd name="connsiteX15-29713" fmla="*/ 237 w 384"/>
                <a:gd name="connsiteY15-29714" fmla="*/ 306 h 406"/>
                <a:gd name="connsiteX16-29715" fmla="*/ 248 w 384"/>
                <a:gd name="connsiteY16-29716" fmla="*/ 311 h 406"/>
                <a:gd name="connsiteX17-29717" fmla="*/ 258 w 384"/>
                <a:gd name="connsiteY17-29718" fmla="*/ 316 h 406"/>
                <a:gd name="connsiteX18-29719" fmla="*/ 269 w 384"/>
                <a:gd name="connsiteY18-29720" fmla="*/ 316 h 406"/>
                <a:gd name="connsiteX19-29721" fmla="*/ 279 w 384"/>
                <a:gd name="connsiteY19-29722" fmla="*/ 321 h 406"/>
                <a:gd name="connsiteX20-29723" fmla="*/ 284 w 384"/>
                <a:gd name="connsiteY20-29724" fmla="*/ 321 h 406"/>
                <a:gd name="connsiteX21-29725" fmla="*/ 290 w 384"/>
                <a:gd name="connsiteY21-29726" fmla="*/ 321 h 406"/>
                <a:gd name="connsiteX22-29727" fmla="*/ 300 w 384"/>
                <a:gd name="connsiteY22-29728" fmla="*/ 321 h 406"/>
                <a:gd name="connsiteX23-29729" fmla="*/ 305 w 384"/>
                <a:gd name="connsiteY23-29730" fmla="*/ 316 h 406"/>
                <a:gd name="connsiteX24-29731" fmla="*/ 305 w 384"/>
                <a:gd name="connsiteY24-29732" fmla="*/ 311 h 406"/>
                <a:gd name="connsiteX25-29733" fmla="*/ 311 w 384"/>
                <a:gd name="connsiteY25-29734" fmla="*/ 306 h 406"/>
                <a:gd name="connsiteX26-29735" fmla="*/ 316 w 384"/>
                <a:gd name="connsiteY26-29736" fmla="*/ 300 h 406"/>
                <a:gd name="connsiteX27-29737" fmla="*/ 316 w 384"/>
                <a:gd name="connsiteY27-29738" fmla="*/ 290 h 406"/>
                <a:gd name="connsiteX28-29739" fmla="*/ 321 w 384"/>
                <a:gd name="connsiteY28-29740" fmla="*/ 274 h 406"/>
                <a:gd name="connsiteX29-29741" fmla="*/ 327 w 384"/>
                <a:gd name="connsiteY29-29742" fmla="*/ 258 h 406"/>
                <a:gd name="connsiteX30-29743" fmla="*/ 332 w 384"/>
                <a:gd name="connsiteY30-29744" fmla="*/ 242 h 406"/>
                <a:gd name="connsiteX31-29745" fmla="*/ 332 w 384"/>
                <a:gd name="connsiteY31-29746" fmla="*/ 227 h 406"/>
                <a:gd name="connsiteX32-29747" fmla="*/ 337 w 384"/>
                <a:gd name="connsiteY32-29748" fmla="*/ 211 h 406"/>
                <a:gd name="connsiteX33-29749" fmla="*/ 342 w 384"/>
                <a:gd name="connsiteY33-29750" fmla="*/ 200 h 406"/>
                <a:gd name="connsiteX34-29751" fmla="*/ 348 w 384"/>
                <a:gd name="connsiteY34-29752" fmla="*/ 190 h 406"/>
                <a:gd name="connsiteX35-29753" fmla="*/ 348 w 384"/>
                <a:gd name="connsiteY35-29754" fmla="*/ 185 h 406"/>
                <a:gd name="connsiteX36-29755" fmla="*/ 353 w 384"/>
                <a:gd name="connsiteY36-29756" fmla="*/ 174 h 406"/>
                <a:gd name="connsiteX37-29757" fmla="*/ 353 w 384"/>
                <a:gd name="connsiteY37-29758" fmla="*/ 174 h 406"/>
                <a:gd name="connsiteX38-29759" fmla="*/ 358 w 384"/>
                <a:gd name="connsiteY38-29760" fmla="*/ 174 h 406"/>
                <a:gd name="connsiteX39-29761" fmla="*/ 358 w 384"/>
                <a:gd name="connsiteY39-29762" fmla="*/ 174 h 406"/>
                <a:gd name="connsiteX40-29763" fmla="*/ 358 w 384"/>
                <a:gd name="connsiteY40-29764" fmla="*/ 179 h 406"/>
                <a:gd name="connsiteX41-29765" fmla="*/ 358 w 384"/>
                <a:gd name="connsiteY41-29766" fmla="*/ 185 h 406"/>
                <a:gd name="connsiteX42-29767" fmla="*/ 363 w 384"/>
                <a:gd name="connsiteY42-29768" fmla="*/ 190 h 406"/>
                <a:gd name="connsiteX43-29769" fmla="*/ 363 w 384"/>
                <a:gd name="connsiteY43-29770" fmla="*/ 206 h 406"/>
                <a:gd name="connsiteX44-29771" fmla="*/ 363 w 384"/>
                <a:gd name="connsiteY44-29772" fmla="*/ 216 h 406"/>
                <a:gd name="connsiteX45-29773" fmla="*/ 363 w 384"/>
                <a:gd name="connsiteY45-29774" fmla="*/ 232 h 406"/>
                <a:gd name="connsiteX46-29775" fmla="*/ 363 w 384"/>
                <a:gd name="connsiteY46-29776" fmla="*/ 248 h 406"/>
                <a:gd name="connsiteX47-29777" fmla="*/ 363 w 384"/>
                <a:gd name="connsiteY47-29778" fmla="*/ 269 h 406"/>
                <a:gd name="connsiteX48-29779" fmla="*/ 363 w 384"/>
                <a:gd name="connsiteY48-29780" fmla="*/ 285 h 406"/>
                <a:gd name="connsiteX49-29781" fmla="*/ 363 w 384"/>
                <a:gd name="connsiteY49-29782" fmla="*/ 300 h 406"/>
                <a:gd name="connsiteX50-29783" fmla="*/ 369 w 384"/>
                <a:gd name="connsiteY50-29784" fmla="*/ 316 h 406"/>
                <a:gd name="connsiteX51-29785" fmla="*/ 369 w 384"/>
                <a:gd name="connsiteY51-29786" fmla="*/ 332 h 406"/>
                <a:gd name="connsiteX52-29787" fmla="*/ 374 w 384"/>
                <a:gd name="connsiteY52-29788" fmla="*/ 343 h 406"/>
                <a:gd name="connsiteX53-29789" fmla="*/ 374 w 384"/>
                <a:gd name="connsiteY53-29790" fmla="*/ 353 h 406"/>
                <a:gd name="connsiteX54-29791" fmla="*/ 379 w 384"/>
                <a:gd name="connsiteY54-29792" fmla="*/ 364 h 406"/>
                <a:gd name="connsiteX55-29793" fmla="*/ 379 w 384"/>
                <a:gd name="connsiteY55-29794" fmla="*/ 369 h 406"/>
                <a:gd name="connsiteX56-29795" fmla="*/ 384 w 384"/>
                <a:gd name="connsiteY56-29796" fmla="*/ 379 h 406"/>
                <a:gd name="connsiteX57-29797" fmla="*/ 384 w 384"/>
                <a:gd name="connsiteY57-29798" fmla="*/ 385 h 406"/>
                <a:gd name="connsiteX58-29799" fmla="*/ 384 w 384"/>
                <a:gd name="connsiteY58-29800" fmla="*/ 390 h 406"/>
                <a:gd name="connsiteX59-29801" fmla="*/ 384 w 384"/>
                <a:gd name="connsiteY59-29802" fmla="*/ 395 h 406"/>
                <a:gd name="connsiteX60-29803" fmla="*/ 379 w 384"/>
                <a:gd name="connsiteY60-29804" fmla="*/ 400 h 406"/>
                <a:gd name="connsiteX61-29805" fmla="*/ 374 w 384"/>
                <a:gd name="connsiteY61-29806" fmla="*/ 406 h 406"/>
                <a:gd name="connsiteX62-29807" fmla="*/ 363 w 384"/>
                <a:gd name="connsiteY62-29808" fmla="*/ 406 h 406"/>
                <a:gd name="connsiteX63-29809" fmla="*/ 353 w 384"/>
                <a:gd name="connsiteY63-29810" fmla="*/ 406 h 406"/>
                <a:gd name="connsiteX64-29811" fmla="*/ 337 w 384"/>
                <a:gd name="connsiteY64-29812" fmla="*/ 406 h 406"/>
                <a:gd name="connsiteX65-29813" fmla="*/ 321 w 384"/>
                <a:gd name="connsiteY65-29814" fmla="*/ 400 h 406"/>
                <a:gd name="connsiteX66-29815" fmla="*/ 300 w 384"/>
                <a:gd name="connsiteY66-29816" fmla="*/ 400 h 406"/>
                <a:gd name="connsiteX67-29817" fmla="*/ 279 w 384"/>
                <a:gd name="connsiteY67-29818" fmla="*/ 395 h 406"/>
                <a:gd name="connsiteX68-29819" fmla="*/ 258 w 384"/>
                <a:gd name="connsiteY68-29820" fmla="*/ 390 h 406"/>
                <a:gd name="connsiteX69-29821" fmla="*/ 248 w 384"/>
                <a:gd name="connsiteY69-29822" fmla="*/ 385 h 406"/>
                <a:gd name="connsiteX70-29823" fmla="*/ 237 w 384"/>
                <a:gd name="connsiteY70-29824" fmla="*/ 379 h 406"/>
                <a:gd name="connsiteX71-29825" fmla="*/ 221 w 384"/>
                <a:gd name="connsiteY71-29826" fmla="*/ 374 h 406"/>
                <a:gd name="connsiteX72-29827" fmla="*/ 211 w 384"/>
                <a:gd name="connsiteY72-29828" fmla="*/ 369 h 406"/>
                <a:gd name="connsiteX73-29829" fmla="*/ 195 w 384"/>
                <a:gd name="connsiteY73-29830" fmla="*/ 364 h 406"/>
                <a:gd name="connsiteX74-29831" fmla="*/ 179 w 384"/>
                <a:gd name="connsiteY74-29832" fmla="*/ 353 h 406"/>
                <a:gd name="connsiteX75-29833" fmla="*/ 169 w 384"/>
                <a:gd name="connsiteY75-29834" fmla="*/ 343 h 406"/>
                <a:gd name="connsiteX76-29835" fmla="*/ 153 w 384"/>
                <a:gd name="connsiteY76-29836" fmla="*/ 332 h 406"/>
                <a:gd name="connsiteX77-29837" fmla="*/ 121 w 384"/>
                <a:gd name="connsiteY77-29838" fmla="*/ 306 h 406"/>
                <a:gd name="connsiteX78-29839" fmla="*/ 95 w 384"/>
                <a:gd name="connsiteY78-29840" fmla="*/ 279 h 406"/>
                <a:gd name="connsiteX79-29841" fmla="*/ 84 w 384"/>
                <a:gd name="connsiteY79-29842" fmla="*/ 269 h 406"/>
                <a:gd name="connsiteX80-29843" fmla="*/ 74 w 384"/>
                <a:gd name="connsiteY80-29844" fmla="*/ 253 h 406"/>
                <a:gd name="connsiteX81-29845" fmla="*/ 63 w 384"/>
                <a:gd name="connsiteY81-29846" fmla="*/ 237 h 406"/>
                <a:gd name="connsiteX82-29847" fmla="*/ 53 w 384"/>
                <a:gd name="connsiteY82-29848" fmla="*/ 221 h 406"/>
                <a:gd name="connsiteX83-29849" fmla="*/ 47 w 384"/>
                <a:gd name="connsiteY83-29850" fmla="*/ 206 h 406"/>
                <a:gd name="connsiteX84-29851" fmla="*/ 37 w 384"/>
                <a:gd name="connsiteY84-29852" fmla="*/ 190 h 406"/>
                <a:gd name="connsiteX85-29853" fmla="*/ 32 w 384"/>
                <a:gd name="connsiteY85-29854" fmla="*/ 174 h 406"/>
                <a:gd name="connsiteX86-29855" fmla="*/ 21 w 384"/>
                <a:gd name="connsiteY86-29856" fmla="*/ 158 h 406"/>
                <a:gd name="connsiteX87-29857" fmla="*/ 16 w 384"/>
                <a:gd name="connsiteY87-29858" fmla="*/ 148 h 406"/>
                <a:gd name="connsiteX88-29859" fmla="*/ 16 w 384"/>
                <a:gd name="connsiteY88-29860" fmla="*/ 132 h 406"/>
                <a:gd name="connsiteX89-29861" fmla="*/ 11 w 384"/>
                <a:gd name="connsiteY89-29862" fmla="*/ 116 h 406"/>
                <a:gd name="connsiteX90-29863" fmla="*/ 11 w 384"/>
                <a:gd name="connsiteY90-29864" fmla="*/ 100 h 406"/>
                <a:gd name="connsiteX91-29865" fmla="*/ 5 w 384"/>
                <a:gd name="connsiteY91-29866" fmla="*/ 69 h 406"/>
                <a:gd name="connsiteX92-29867" fmla="*/ 0 w 384"/>
                <a:gd name="connsiteY92-29868" fmla="*/ 32 h 406"/>
                <a:gd name="connsiteX93-29869" fmla="*/ 0 w 384"/>
                <a:gd name="connsiteY93-29870" fmla="*/ 0 h 406"/>
                <a:gd name="connsiteX0-29871" fmla="*/ 47 w 384"/>
                <a:gd name="connsiteY0-29872" fmla="*/ 0 h 390"/>
                <a:gd name="connsiteX1-29873" fmla="*/ 53 w 384"/>
                <a:gd name="connsiteY1-29874" fmla="*/ 42 h 390"/>
                <a:gd name="connsiteX2-29875" fmla="*/ 53 w 384"/>
                <a:gd name="connsiteY2-29876" fmla="*/ 68 h 390"/>
                <a:gd name="connsiteX3-29877" fmla="*/ 58 w 384"/>
                <a:gd name="connsiteY3-29878" fmla="*/ 95 h 390"/>
                <a:gd name="connsiteX4-29879" fmla="*/ 68 w 384"/>
                <a:gd name="connsiteY4-29880" fmla="*/ 121 h 390"/>
                <a:gd name="connsiteX5-29881" fmla="*/ 74 w 384"/>
                <a:gd name="connsiteY5-29882" fmla="*/ 137 h 390"/>
                <a:gd name="connsiteX6-29883" fmla="*/ 79 w 384"/>
                <a:gd name="connsiteY6-29884" fmla="*/ 147 h 390"/>
                <a:gd name="connsiteX7-29885" fmla="*/ 95 w 384"/>
                <a:gd name="connsiteY7-29886" fmla="*/ 174 h 390"/>
                <a:gd name="connsiteX8-29887" fmla="*/ 111 w 384"/>
                <a:gd name="connsiteY8-29888" fmla="*/ 195 h 390"/>
                <a:gd name="connsiteX9-29889" fmla="*/ 126 w 384"/>
                <a:gd name="connsiteY9-29890" fmla="*/ 216 h 390"/>
                <a:gd name="connsiteX10-29891" fmla="*/ 137 w 384"/>
                <a:gd name="connsiteY10-29892" fmla="*/ 226 h 390"/>
                <a:gd name="connsiteX11-29893" fmla="*/ 147 w 384"/>
                <a:gd name="connsiteY11-29894" fmla="*/ 232 h 390"/>
                <a:gd name="connsiteX12-29895" fmla="*/ 169 w 384"/>
                <a:gd name="connsiteY12-29896" fmla="*/ 253 h 390"/>
                <a:gd name="connsiteX13-29897" fmla="*/ 190 w 384"/>
                <a:gd name="connsiteY13-29898" fmla="*/ 263 h 390"/>
                <a:gd name="connsiteX14-29899" fmla="*/ 211 w 384"/>
                <a:gd name="connsiteY14-29900" fmla="*/ 279 h 390"/>
                <a:gd name="connsiteX15-29901" fmla="*/ 237 w 384"/>
                <a:gd name="connsiteY15-29902" fmla="*/ 290 h 390"/>
                <a:gd name="connsiteX16-29903" fmla="*/ 248 w 384"/>
                <a:gd name="connsiteY16-29904" fmla="*/ 295 h 390"/>
                <a:gd name="connsiteX17-29905" fmla="*/ 258 w 384"/>
                <a:gd name="connsiteY17-29906" fmla="*/ 300 h 390"/>
                <a:gd name="connsiteX18-29907" fmla="*/ 269 w 384"/>
                <a:gd name="connsiteY18-29908" fmla="*/ 300 h 390"/>
                <a:gd name="connsiteX19-29909" fmla="*/ 279 w 384"/>
                <a:gd name="connsiteY19-29910" fmla="*/ 305 h 390"/>
                <a:gd name="connsiteX20-29911" fmla="*/ 284 w 384"/>
                <a:gd name="connsiteY20-29912" fmla="*/ 305 h 390"/>
                <a:gd name="connsiteX21-29913" fmla="*/ 290 w 384"/>
                <a:gd name="connsiteY21-29914" fmla="*/ 305 h 390"/>
                <a:gd name="connsiteX22-29915" fmla="*/ 300 w 384"/>
                <a:gd name="connsiteY22-29916" fmla="*/ 305 h 390"/>
                <a:gd name="connsiteX23-29917" fmla="*/ 305 w 384"/>
                <a:gd name="connsiteY23-29918" fmla="*/ 300 h 390"/>
                <a:gd name="connsiteX24-29919" fmla="*/ 305 w 384"/>
                <a:gd name="connsiteY24-29920" fmla="*/ 295 h 390"/>
                <a:gd name="connsiteX25-29921" fmla="*/ 311 w 384"/>
                <a:gd name="connsiteY25-29922" fmla="*/ 290 h 390"/>
                <a:gd name="connsiteX26-29923" fmla="*/ 316 w 384"/>
                <a:gd name="connsiteY26-29924" fmla="*/ 284 h 390"/>
                <a:gd name="connsiteX27-29925" fmla="*/ 316 w 384"/>
                <a:gd name="connsiteY27-29926" fmla="*/ 274 h 390"/>
                <a:gd name="connsiteX28-29927" fmla="*/ 321 w 384"/>
                <a:gd name="connsiteY28-29928" fmla="*/ 258 h 390"/>
                <a:gd name="connsiteX29-29929" fmla="*/ 327 w 384"/>
                <a:gd name="connsiteY29-29930" fmla="*/ 242 h 390"/>
                <a:gd name="connsiteX30-29931" fmla="*/ 332 w 384"/>
                <a:gd name="connsiteY30-29932" fmla="*/ 226 h 390"/>
                <a:gd name="connsiteX31-29933" fmla="*/ 332 w 384"/>
                <a:gd name="connsiteY31-29934" fmla="*/ 211 h 390"/>
                <a:gd name="connsiteX32-29935" fmla="*/ 337 w 384"/>
                <a:gd name="connsiteY32-29936" fmla="*/ 195 h 390"/>
                <a:gd name="connsiteX33-29937" fmla="*/ 342 w 384"/>
                <a:gd name="connsiteY33-29938" fmla="*/ 184 h 390"/>
                <a:gd name="connsiteX34-29939" fmla="*/ 348 w 384"/>
                <a:gd name="connsiteY34-29940" fmla="*/ 174 h 390"/>
                <a:gd name="connsiteX35-29941" fmla="*/ 348 w 384"/>
                <a:gd name="connsiteY35-29942" fmla="*/ 169 h 390"/>
                <a:gd name="connsiteX36-29943" fmla="*/ 353 w 384"/>
                <a:gd name="connsiteY36-29944" fmla="*/ 158 h 390"/>
                <a:gd name="connsiteX37-29945" fmla="*/ 353 w 384"/>
                <a:gd name="connsiteY37-29946" fmla="*/ 158 h 390"/>
                <a:gd name="connsiteX38-29947" fmla="*/ 358 w 384"/>
                <a:gd name="connsiteY38-29948" fmla="*/ 158 h 390"/>
                <a:gd name="connsiteX39-29949" fmla="*/ 358 w 384"/>
                <a:gd name="connsiteY39-29950" fmla="*/ 158 h 390"/>
                <a:gd name="connsiteX40-29951" fmla="*/ 358 w 384"/>
                <a:gd name="connsiteY40-29952" fmla="*/ 163 h 390"/>
                <a:gd name="connsiteX41-29953" fmla="*/ 358 w 384"/>
                <a:gd name="connsiteY41-29954" fmla="*/ 169 h 390"/>
                <a:gd name="connsiteX42-29955" fmla="*/ 363 w 384"/>
                <a:gd name="connsiteY42-29956" fmla="*/ 174 h 390"/>
                <a:gd name="connsiteX43-29957" fmla="*/ 363 w 384"/>
                <a:gd name="connsiteY43-29958" fmla="*/ 190 h 390"/>
                <a:gd name="connsiteX44-29959" fmla="*/ 363 w 384"/>
                <a:gd name="connsiteY44-29960" fmla="*/ 200 h 390"/>
                <a:gd name="connsiteX45-29961" fmla="*/ 363 w 384"/>
                <a:gd name="connsiteY45-29962" fmla="*/ 216 h 390"/>
                <a:gd name="connsiteX46-29963" fmla="*/ 363 w 384"/>
                <a:gd name="connsiteY46-29964" fmla="*/ 232 h 390"/>
                <a:gd name="connsiteX47-29965" fmla="*/ 363 w 384"/>
                <a:gd name="connsiteY47-29966" fmla="*/ 253 h 390"/>
                <a:gd name="connsiteX48-29967" fmla="*/ 363 w 384"/>
                <a:gd name="connsiteY48-29968" fmla="*/ 269 h 390"/>
                <a:gd name="connsiteX49-29969" fmla="*/ 363 w 384"/>
                <a:gd name="connsiteY49-29970" fmla="*/ 284 h 390"/>
                <a:gd name="connsiteX50-29971" fmla="*/ 369 w 384"/>
                <a:gd name="connsiteY50-29972" fmla="*/ 300 h 390"/>
                <a:gd name="connsiteX51-29973" fmla="*/ 369 w 384"/>
                <a:gd name="connsiteY51-29974" fmla="*/ 316 h 390"/>
                <a:gd name="connsiteX52-29975" fmla="*/ 374 w 384"/>
                <a:gd name="connsiteY52-29976" fmla="*/ 327 h 390"/>
                <a:gd name="connsiteX53-29977" fmla="*/ 374 w 384"/>
                <a:gd name="connsiteY53-29978" fmla="*/ 337 h 390"/>
                <a:gd name="connsiteX54-29979" fmla="*/ 379 w 384"/>
                <a:gd name="connsiteY54-29980" fmla="*/ 348 h 390"/>
                <a:gd name="connsiteX55-29981" fmla="*/ 379 w 384"/>
                <a:gd name="connsiteY55-29982" fmla="*/ 353 h 390"/>
                <a:gd name="connsiteX56-29983" fmla="*/ 384 w 384"/>
                <a:gd name="connsiteY56-29984" fmla="*/ 363 h 390"/>
                <a:gd name="connsiteX57-29985" fmla="*/ 384 w 384"/>
                <a:gd name="connsiteY57-29986" fmla="*/ 369 h 390"/>
                <a:gd name="connsiteX58-29987" fmla="*/ 384 w 384"/>
                <a:gd name="connsiteY58-29988" fmla="*/ 374 h 390"/>
                <a:gd name="connsiteX59-29989" fmla="*/ 384 w 384"/>
                <a:gd name="connsiteY59-29990" fmla="*/ 379 h 390"/>
                <a:gd name="connsiteX60-29991" fmla="*/ 379 w 384"/>
                <a:gd name="connsiteY60-29992" fmla="*/ 384 h 390"/>
                <a:gd name="connsiteX61-29993" fmla="*/ 374 w 384"/>
                <a:gd name="connsiteY61-29994" fmla="*/ 390 h 390"/>
                <a:gd name="connsiteX62-29995" fmla="*/ 363 w 384"/>
                <a:gd name="connsiteY62-29996" fmla="*/ 390 h 390"/>
                <a:gd name="connsiteX63-29997" fmla="*/ 353 w 384"/>
                <a:gd name="connsiteY63-29998" fmla="*/ 390 h 390"/>
                <a:gd name="connsiteX64-29999" fmla="*/ 337 w 384"/>
                <a:gd name="connsiteY64-30000" fmla="*/ 390 h 390"/>
                <a:gd name="connsiteX65-30001" fmla="*/ 321 w 384"/>
                <a:gd name="connsiteY65-30002" fmla="*/ 384 h 390"/>
                <a:gd name="connsiteX66-30003" fmla="*/ 300 w 384"/>
                <a:gd name="connsiteY66-30004" fmla="*/ 384 h 390"/>
                <a:gd name="connsiteX67-30005" fmla="*/ 279 w 384"/>
                <a:gd name="connsiteY67-30006" fmla="*/ 379 h 390"/>
                <a:gd name="connsiteX68-30007" fmla="*/ 258 w 384"/>
                <a:gd name="connsiteY68-30008" fmla="*/ 374 h 390"/>
                <a:gd name="connsiteX69-30009" fmla="*/ 248 w 384"/>
                <a:gd name="connsiteY69-30010" fmla="*/ 369 h 390"/>
                <a:gd name="connsiteX70-30011" fmla="*/ 237 w 384"/>
                <a:gd name="connsiteY70-30012" fmla="*/ 363 h 390"/>
                <a:gd name="connsiteX71-30013" fmla="*/ 221 w 384"/>
                <a:gd name="connsiteY71-30014" fmla="*/ 358 h 390"/>
                <a:gd name="connsiteX72-30015" fmla="*/ 211 w 384"/>
                <a:gd name="connsiteY72-30016" fmla="*/ 353 h 390"/>
                <a:gd name="connsiteX73-30017" fmla="*/ 195 w 384"/>
                <a:gd name="connsiteY73-30018" fmla="*/ 348 h 390"/>
                <a:gd name="connsiteX74-30019" fmla="*/ 179 w 384"/>
                <a:gd name="connsiteY74-30020" fmla="*/ 337 h 390"/>
                <a:gd name="connsiteX75-30021" fmla="*/ 169 w 384"/>
                <a:gd name="connsiteY75-30022" fmla="*/ 327 h 390"/>
                <a:gd name="connsiteX76-30023" fmla="*/ 153 w 384"/>
                <a:gd name="connsiteY76-30024" fmla="*/ 316 h 390"/>
                <a:gd name="connsiteX77-30025" fmla="*/ 121 w 384"/>
                <a:gd name="connsiteY77-30026" fmla="*/ 290 h 390"/>
                <a:gd name="connsiteX78-30027" fmla="*/ 95 w 384"/>
                <a:gd name="connsiteY78-30028" fmla="*/ 263 h 390"/>
                <a:gd name="connsiteX79-30029" fmla="*/ 84 w 384"/>
                <a:gd name="connsiteY79-30030" fmla="*/ 253 h 390"/>
                <a:gd name="connsiteX80-30031" fmla="*/ 74 w 384"/>
                <a:gd name="connsiteY80-30032" fmla="*/ 237 h 390"/>
                <a:gd name="connsiteX81-30033" fmla="*/ 63 w 384"/>
                <a:gd name="connsiteY81-30034" fmla="*/ 221 h 390"/>
                <a:gd name="connsiteX82-30035" fmla="*/ 53 w 384"/>
                <a:gd name="connsiteY82-30036" fmla="*/ 205 h 390"/>
                <a:gd name="connsiteX83-30037" fmla="*/ 47 w 384"/>
                <a:gd name="connsiteY83-30038" fmla="*/ 190 h 390"/>
                <a:gd name="connsiteX84-30039" fmla="*/ 37 w 384"/>
                <a:gd name="connsiteY84-30040" fmla="*/ 174 h 390"/>
                <a:gd name="connsiteX85-30041" fmla="*/ 32 w 384"/>
                <a:gd name="connsiteY85-30042" fmla="*/ 158 h 390"/>
                <a:gd name="connsiteX86-30043" fmla="*/ 21 w 384"/>
                <a:gd name="connsiteY86-30044" fmla="*/ 142 h 390"/>
                <a:gd name="connsiteX87-30045" fmla="*/ 16 w 384"/>
                <a:gd name="connsiteY87-30046" fmla="*/ 132 h 390"/>
                <a:gd name="connsiteX88-30047" fmla="*/ 16 w 384"/>
                <a:gd name="connsiteY88-30048" fmla="*/ 116 h 390"/>
                <a:gd name="connsiteX89-30049" fmla="*/ 11 w 384"/>
                <a:gd name="connsiteY89-30050" fmla="*/ 100 h 390"/>
                <a:gd name="connsiteX90-30051" fmla="*/ 11 w 384"/>
                <a:gd name="connsiteY90-30052" fmla="*/ 84 h 390"/>
                <a:gd name="connsiteX91-30053" fmla="*/ 5 w 384"/>
                <a:gd name="connsiteY91-30054" fmla="*/ 53 h 390"/>
                <a:gd name="connsiteX92-30055" fmla="*/ 0 w 384"/>
                <a:gd name="connsiteY92-30056" fmla="*/ 16 h 390"/>
                <a:gd name="connsiteX0-30057" fmla="*/ 42 w 379"/>
                <a:gd name="connsiteY0-30058" fmla="*/ 0 h 390"/>
                <a:gd name="connsiteX1-30059" fmla="*/ 48 w 379"/>
                <a:gd name="connsiteY1-30060" fmla="*/ 42 h 390"/>
                <a:gd name="connsiteX2-30061" fmla="*/ 48 w 379"/>
                <a:gd name="connsiteY2-30062" fmla="*/ 68 h 390"/>
                <a:gd name="connsiteX3-30063" fmla="*/ 53 w 379"/>
                <a:gd name="connsiteY3-30064" fmla="*/ 95 h 390"/>
                <a:gd name="connsiteX4-30065" fmla="*/ 63 w 379"/>
                <a:gd name="connsiteY4-30066" fmla="*/ 121 h 390"/>
                <a:gd name="connsiteX5-30067" fmla="*/ 69 w 379"/>
                <a:gd name="connsiteY5-30068" fmla="*/ 137 h 390"/>
                <a:gd name="connsiteX6-30069" fmla="*/ 74 w 379"/>
                <a:gd name="connsiteY6-30070" fmla="*/ 147 h 390"/>
                <a:gd name="connsiteX7-30071" fmla="*/ 90 w 379"/>
                <a:gd name="connsiteY7-30072" fmla="*/ 174 h 390"/>
                <a:gd name="connsiteX8-30073" fmla="*/ 106 w 379"/>
                <a:gd name="connsiteY8-30074" fmla="*/ 195 h 390"/>
                <a:gd name="connsiteX9-30075" fmla="*/ 121 w 379"/>
                <a:gd name="connsiteY9-30076" fmla="*/ 216 h 390"/>
                <a:gd name="connsiteX10-30077" fmla="*/ 132 w 379"/>
                <a:gd name="connsiteY10-30078" fmla="*/ 226 h 390"/>
                <a:gd name="connsiteX11-30079" fmla="*/ 142 w 379"/>
                <a:gd name="connsiteY11-30080" fmla="*/ 232 h 390"/>
                <a:gd name="connsiteX12-30081" fmla="*/ 164 w 379"/>
                <a:gd name="connsiteY12-30082" fmla="*/ 253 h 390"/>
                <a:gd name="connsiteX13-30083" fmla="*/ 185 w 379"/>
                <a:gd name="connsiteY13-30084" fmla="*/ 263 h 390"/>
                <a:gd name="connsiteX14-30085" fmla="*/ 206 w 379"/>
                <a:gd name="connsiteY14-30086" fmla="*/ 279 h 390"/>
                <a:gd name="connsiteX15-30087" fmla="*/ 232 w 379"/>
                <a:gd name="connsiteY15-30088" fmla="*/ 290 h 390"/>
                <a:gd name="connsiteX16-30089" fmla="*/ 243 w 379"/>
                <a:gd name="connsiteY16-30090" fmla="*/ 295 h 390"/>
                <a:gd name="connsiteX17-30091" fmla="*/ 253 w 379"/>
                <a:gd name="connsiteY17-30092" fmla="*/ 300 h 390"/>
                <a:gd name="connsiteX18-30093" fmla="*/ 264 w 379"/>
                <a:gd name="connsiteY18-30094" fmla="*/ 300 h 390"/>
                <a:gd name="connsiteX19-30095" fmla="*/ 274 w 379"/>
                <a:gd name="connsiteY19-30096" fmla="*/ 305 h 390"/>
                <a:gd name="connsiteX20-30097" fmla="*/ 279 w 379"/>
                <a:gd name="connsiteY20-30098" fmla="*/ 305 h 390"/>
                <a:gd name="connsiteX21-30099" fmla="*/ 285 w 379"/>
                <a:gd name="connsiteY21-30100" fmla="*/ 305 h 390"/>
                <a:gd name="connsiteX22-30101" fmla="*/ 295 w 379"/>
                <a:gd name="connsiteY22-30102" fmla="*/ 305 h 390"/>
                <a:gd name="connsiteX23-30103" fmla="*/ 300 w 379"/>
                <a:gd name="connsiteY23-30104" fmla="*/ 300 h 390"/>
                <a:gd name="connsiteX24-30105" fmla="*/ 300 w 379"/>
                <a:gd name="connsiteY24-30106" fmla="*/ 295 h 390"/>
                <a:gd name="connsiteX25-30107" fmla="*/ 306 w 379"/>
                <a:gd name="connsiteY25-30108" fmla="*/ 290 h 390"/>
                <a:gd name="connsiteX26-30109" fmla="*/ 311 w 379"/>
                <a:gd name="connsiteY26-30110" fmla="*/ 284 h 390"/>
                <a:gd name="connsiteX27-30111" fmla="*/ 311 w 379"/>
                <a:gd name="connsiteY27-30112" fmla="*/ 274 h 390"/>
                <a:gd name="connsiteX28-30113" fmla="*/ 316 w 379"/>
                <a:gd name="connsiteY28-30114" fmla="*/ 258 h 390"/>
                <a:gd name="connsiteX29-30115" fmla="*/ 322 w 379"/>
                <a:gd name="connsiteY29-30116" fmla="*/ 242 h 390"/>
                <a:gd name="connsiteX30-30117" fmla="*/ 327 w 379"/>
                <a:gd name="connsiteY30-30118" fmla="*/ 226 h 390"/>
                <a:gd name="connsiteX31-30119" fmla="*/ 327 w 379"/>
                <a:gd name="connsiteY31-30120" fmla="*/ 211 h 390"/>
                <a:gd name="connsiteX32-30121" fmla="*/ 332 w 379"/>
                <a:gd name="connsiteY32-30122" fmla="*/ 195 h 390"/>
                <a:gd name="connsiteX33-30123" fmla="*/ 337 w 379"/>
                <a:gd name="connsiteY33-30124" fmla="*/ 184 h 390"/>
                <a:gd name="connsiteX34-30125" fmla="*/ 343 w 379"/>
                <a:gd name="connsiteY34-30126" fmla="*/ 174 h 390"/>
                <a:gd name="connsiteX35-30127" fmla="*/ 343 w 379"/>
                <a:gd name="connsiteY35-30128" fmla="*/ 169 h 390"/>
                <a:gd name="connsiteX36-30129" fmla="*/ 348 w 379"/>
                <a:gd name="connsiteY36-30130" fmla="*/ 158 h 390"/>
                <a:gd name="connsiteX37-30131" fmla="*/ 348 w 379"/>
                <a:gd name="connsiteY37-30132" fmla="*/ 158 h 390"/>
                <a:gd name="connsiteX38-30133" fmla="*/ 353 w 379"/>
                <a:gd name="connsiteY38-30134" fmla="*/ 158 h 390"/>
                <a:gd name="connsiteX39-30135" fmla="*/ 353 w 379"/>
                <a:gd name="connsiteY39-30136" fmla="*/ 158 h 390"/>
                <a:gd name="connsiteX40-30137" fmla="*/ 353 w 379"/>
                <a:gd name="connsiteY40-30138" fmla="*/ 163 h 390"/>
                <a:gd name="connsiteX41-30139" fmla="*/ 353 w 379"/>
                <a:gd name="connsiteY41-30140" fmla="*/ 169 h 390"/>
                <a:gd name="connsiteX42-30141" fmla="*/ 358 w 379"/>
                <a:gd name="connsiteY42-30142" fmla="*/ 174 h 390"/>
                <a:gd name="connsiteX43-30143" fmla="*/ 358 w 379"/>
                <a:gd name="connsiteY43-30144" fmla="*/ 190 h 390"/>
                <a:gd name="connsiteX44-30145" fmla="*/ 358 w 379"/>
                <a:gd name="connsiteY44-30146" fmla="*/ 200 h 390"/>
                <a:gd name="connsiteX45-30147" fmla="*/ 358 w 379"/>
                <a:gd name="connsiteY45-30148" fmla="*/ 216 h 390"/>
                <a:gd name="connsiteX46-30149" fmla="*/ 358 w 379"/>
                <a:gd name="connsiteY46-30150" fmla="*/ 232 h 390"/>
                <a:gd name="connsiteX47-30151" fmla="*/ 358 w 379"/>
                <a:gd name="connsiteY47-30152" fmla="*/ 253 h 390"/>
                <a:gd name="connsiteX48-30153" fmla="*/ 358 w 379"/>
                <a:gd name="connsiteY48-30154" fmla="*/ 269 h 390"/>
                <a:gd name="connsiteX49-30155" fmla="*/ 358 w 379"/>
                <a:gd name="connsiteY49-30156" fmla="*/ 284 h 390"/>
                <a:gd name="connsiteX50-30157" fmla="*/ 364 w 379"/>
                <a:gd name="connsiteY50-30158" fmla="*/ 300 h 390"/>
                <a:gd name="connsiteX51-30159" fmla="*/ 364 w 379"/>
                <a:gd name="connsiteY51-30160" fmla="*/ 316 h 390"/>
                <a:gd name="connsiteX52-30161" fmla="*/ 369 w 379"/>
                <a:gd name="connsiteY52-30162" fmla="*/ 327 h 390"/>
                <a:gd name="connsiteX53-30163" fmla="*/ 369 w 379"/>
                <a:gd name="connsiteY53-30164" fmla="*/ 337 h 390"/>
                <a:gd name="connsiteX54-30165" fmla="*/ 374 w 379"/>
                <a:gd name="connsiteY54-30166" fmla="*/ 348 h 390"/>
                <a:gd name="connsiteX55-30167" fmla="*/ 374 w 379"/>
                <a:gd name="connsiteY55-30168" fmla="*/ 353 h 390"/>
                <a:gd name="connsiteX56-30169" fmla="*/ 379 w 379"/>
                <a:gd name="connsiteY56-30170" fmla="*/ 363 h 390"/>
                <a:gd name="connsiteX57-30171" fmla="*/ 379 w 379"/>
                <a:gd name="connsiteY57-30172" fmla="*/ 369 h 390"/>
                <a:gd name="connsiteX58-30173" fmla="*/ 379 w 379"/>
                <a:gd name="connsiteY58-30174" fmla="*/ 374 h 390"/>
                <a:gd name="connsiteX59-30175" fmla="*/ 379 w 379"/>
                <a:gd name="connsiteY59-30176" fmla="*/ 379 h 390"/>
                <a:gd name="connsiteX60-30177" fmla="*/ 374 w 379"/>
                <a:gd name="connsiteY60-30178" fmla="*/ 384 h 390"/>
                <a:gd name="connsiteX61-30179" fmla="*/ 369 w 379"/>
                <a:gd name="connsiteY61-30180" fmla="*/ 390 h 390"/>
                <a:gd name="connsiteX62-30181" fmla="*/ 358 w 379"/>
                <a:gd name="connsiteY62-30182" fmla="*/ 390 h 390"/>
                <a:gd name="connsiteX63-30183" fmla="*/ 348 w 379"/>
                <a:gd name="connsiteY63-30184" fmla="*/ 390 h 390"/>
                <a:gd name="connsiteX64-30185" fmla="*/ 332 w 379"/>
                <a:gd name="connsiteY64-30186" fmla="*/ 390 h 390"/>
                <a:gd name="connsiteX65-30187" fmla="*/ 316 w 379"/>
                <a:gd name="connsiteY65-30188" fmla="*/ 384 h 390"/>
                <a:gd name="connsiteX66-30189" fmla="*/ 295 w 379"/>
                <a:gd name="connsiteY66-30190" fmla="*/ 384 h 390"/>
                <a:gd name="connsiteX67-30191" fmla="*/ 274 w 379"/>
                <a:gd name="connsiteY67-30192" fmla="*/ 379 h 390"/>
                <a:gd name="connsiteX68-30193" fmla="*/ 253 w 379"/>
                <a:gd name="connsiteY68-30194" fmla="*/ 374 h 390"/>
                <a:gd name="connsiteX69-30195" fmla="*/ 243 w 379"/>
                <a:gd name="connsiteY69-30196" fmla="*/ 369 h 390"/>
                <a:gd name="connsiteX70-30197" fmla="*/ 232 w 379"/>
                <a:gd name="connsiteY70-30198" fmla="*/ 363 h 390"/>
                <a:gd name="connsiteX71-30199" fmla="*/ 216 w 379"/>
                <a:gd name="connsiteY71-30200" fmla="*/ 358 h 390"/>
                <a:gd name="connsiteX72-30201" fmla="*/ 206 w 379"/>
                <a:gd name="connsiteY72-30202" fmla="*/ 353 h 390"/>
                <a:gd name="connsiteX73-30203" fmla="*/ 190 w 379"/>
                <a:gd name="connsiteY73-30204" fmla="*/ 348 h 390"/>
                <a:gd name="connsiteX74-30205" fmla="*/ 174 w 379"/>
                <a:gd name="connsiteY74-30206" fmla="*/ 337 h 390"/>
                <a:gd name="connsiteX75-30207" fmla="*/ 164 w 379"/>
                <a:gd name="connsiteY75-30208" fmla="*/ 327 h 390"/>
                <a:gd name="connsiteX76-30209" fmla="*/ 148 w 379"/>
                <a:gd name="connsiteY76-30210" fmla="*/ 316 h 390"/>
                <a:gd name="connsiteX77-30211" fmla="*/ 116 w 379"/>
                <a:gd name="connsiteY77-30212" fmla="*/ 290 h 390"/>
                <a:gd name="connsiteX78-30213" fmla="*/ 90 w 379"/>
                <a:gd name="connsiteY78-30214" fmla="*/ 263 h 390"/>
                <a:gd name="connsiteX79-30215" fmla="*/ 79 w 379"/>
                <a:gd name="connsiteY79-30216" fmla="*/ 253 h 390"/>
                <a:gd name="connsiteX80-30217" fmla="*/ 69 w 379"/>
                <a:gd name="connsiteY80-30218" fmla="*/ 237 h 390"/>
                <a:gd name="connsiteX81-30219" fmla="*/ 58 w 379"/>
                <a:gd name="connsiteY81-30220" fmla="*/ 221 h 390"/>
                <a:gd name="connsiteX82-30221" fmla="*/ 48 w 379"/>
                <a:gd name="connsiteY82-30222" fmla="*/ 205 h 390"/>
                <a:gd name="connsiteX83-30223" fmla="*/ 42 w 379"/>
                <a:gd name="connsiteY83-30224" fmla="*/ 190 h 390"/>
                <a:gd name="connsiteX84-30225" fmla="*/ 32 w 379"/>
                <a:gd name="connsiteY84-30226" fmla="*/ 174 h 390"/>
                <a:gd name="connsiteX85-30227" fmla="*/ 27 w 379"/>
                <a:gd name="connsiteY85-30228" fmla="*/ 158 h 390"/>
                <a:gd name="connsiteX86-30229" fmla="*/ 16 w 379"/>
                <a:gd name="connsiteY86-30230" fmla="*/ 142 h 390"/>
                <a:gd name="connsiteX87-30231" fmla="*/ 11 w 379"/>
                <a:gd name="connsiteY87-30232" fmla="*/ 132 h 390"/>
                <a:gd name="connsiteX88-30233" fmla="*/ 11 w 379"/>
                <a:gd name="connsiteY88-30234" fmla="*/ 116 h 390"/>
                <a:gd name="connsiteX89-30235" fmla="*/ 6 w 379"/>
                <a:gd name="connsiteY89-30236" fmla="*/ 100 h 390"/>
                <a:gd name="connsiteX90-30237" fmla="*/ 6 w 379"/>
                <a:gd name="connsiteY90-30238" fmla="*/ 84 h 390"/>
                <a:gd name="connsiteX91-30239" fmla="*/ 0 w 379"/>
                <a:gd name="connsiteY91-30240" fmla="*/ 53 h 390"/>
                <a:gd name="connsiteX0-30241" fmla="*/ 48 w 379"/>
                <a:gd name="connsiteY0-30242" fmla="*/ 0 h 348"/>
                <a:gd name="connsiteX1-30243" fmla="*/ 48 w 379"/>
                <a:gd name="connsiteY1-30244" fmla="*/ 26 h 348"/>
                <a:gd name="connsiteX2-30245" fmla="*/ 53 w 379"/>
                <a:gd name="connsiteY2-30246" fmla="*/ 53 h 348"/>
                <a:gd name="connsiteX3-30247" fmla="*/ 63 w 379"/>
                <a:gd name="connsiteY3-30248" fmla="*/ 79 h 348"/>
                <a:gd name="connsiteX4-30249" fmla="*/ 69 w 379"/>
                <a:gd name="connsiteY4-30250" fmla="*/ 95 h 348"/>
                <a:gd name="connsiteX5-30251" fmla="*/ 74 w 379"/>
                <a:gd name="connsiteY5-30252" fmla="*/ 105 h 348"/>
                <a:gd name="connsiteX6-30253" fmla="*/ 90 w 379"/>
                <a:gd name="connsiteY6-30254" fmla="*/ 132 h 348"/>
                <a:gd name="connsiteX7-30255" fmla="*/ 106 w 379"/>
                <a:gd name="connsiteY7-30256" fmla="*/ 153 h 348"/>
                <a:gd name="connsiteX8-30257" fmla="*/ 121 w 379"/>
                <a:gd name="connsiteY8-30258" fmla="*/ 174 h 348"/>
                <a:gd name="connsiteX9-30259" fmla="*/ 132 w 379"/>
                <a:gd name="connsiteY9-30260" fmla="*/ 184 h 348"/>
                <a:gd name="connsiteX10-30261" fmla="*/ 142 w 379"/>
                <a:gd name="connsiteY10-30262" fmla="*/ 190 h 348"/>
                <a:gd name="connsiteX11-30263" fmla="*/ 164 w 379"/>
                <a:gd name="connsiteY11-30264" fmla="*/ 211 h 348"/>
                <a:gd name="connsiteX12-30265" fmla="*/ 185 w 379"/>
                <a:gd name="connsiteY12-30266" fmla="*/ 221 h 348"/>
                <a:gd name="connsiteX13-30267" fmla="*/ 206 w 379"/>
                <a:gd name="connsiteY13-30268" fmla="*/ 237 h 348"/>
                <a:gd name="connsiteX14-30269" fmla="*/ 232 w 379"/>
                <a:gd name="connsiteY14-30270" fmla="*/ 248 h 348"/>
                <a:gd name="connsiteX15-30271" fmla="*/ 243 w 379"/>
                <a:gd name="connsiteY15-30272" fmla="*/ 253 h 348"/>
                <a:gd name="connsiteX16-30273" fmla="*/ 253 w 379"/>
                <a:gd name="connsiteY16-30274" fmla="*/ 258 h 348"/>
                <a:gd name="connsiteX17-30275" fmla="*/ 264 w 379"/>
                <a:gd name="connsiteY17-30276" fmla="*/ 258 h 348"/>
                <a:gd name="connsiteX18-30277" fmla="*/ 274 w 379"/>
                <a:gd name="connsiteY18-30278" fmla="*/ 263 h 348"/>
                <a:gd name="connsiteX19-30279" fmla="*/ 279 w 379"/>
                <a:gd name="connsiteY19-30280" fmla="*/ 263 h 348"/>
                <a:gd name="connsiteX20-30281" fmla="*/ 285 w 379"/>
                <a:gd name="connsiteY20-30282" fmla="*/ 263 h 348"/>
                <a:gd name="connsiteX21-30283" fmla="*/ 295 w 379"/>
                <a:gd name="connsiteY21-30284" fmla="*/ 263 h 348"/>
                <a:gd name="connsiteX22-30285" fmla="*/ 300 w 379"/>
                <a:gd name="connsiteY22-30286" fmla="*/ 258 h 348"/>
                <a:gd name="connsiteX23-30287" fmla="*/ 300 w 379"/>
                <a:gd name="connsiteY23-30288" fmla="*/ 253 h 348"/>
                <a:gd name="connsiteX24-30289" fmla="*/ 306 w 379"/>
                <a:gd name="connsiteY24-30290" fmla="*/ 248 h 348"/>
                <a:gd name="connsiteX25-30291" fmla="*/ 311 w 379"/>
                <a:gd name="connsiteY25-30292" fmla="*/ 242 h 348"/>
                <a:gd name="connsiteX26-30293" fmla="*/ 311 w 379"/>
                <a:gd name="connsiteY26-30294" fmla="*/ 232 h 348"/>
                <a:gd name="connsiteX27-30295" fmla="*/ 316 w 379"/>
                <a:gd name="connsiteY27-30296" fmla="*/ 216 h 348"/>
                <a:gd name="connsiteX28-30297" fmla="*/ 322 w 379"/>
                <a:gd name="connsiteY28-30298" fmla="*/ 200 h 348"/>
                <a:gd name="connsiteX29-30299" fmla="*/ 327 w 379"/>
                <a:gd name="connsiteY29-30300" fmla="*/ 184 h 348"/>
                <a:gd name="connsiteX30-30301" fmla="*/ 327 w 379"/>
                <a:gd name="connsiteY30-30302" fmla="*/ 169 h 348"/>
                <a:gd name="connsiteX31-30303" fmla="*/ 332 w 379"/>
                <a:gd name="connsiteY31-30304" fmla="*/ 153 h 348"/>
                <a:gd name="connsiteX32-30305" fmla="*/ 337 w 379"/>
                <a:gd name="connsiteY32-30306" fmla="*/ 142 h 348"/>
                <a:gd name="connsiteX33-30307" fmla="*/ 343 w 379"/>
                <a:gd name="connsiteY33-30308" fmla="*/ 132 h 348"/>
                <a:gd name="connsiteX34-30309" fmla="*/ 343 w 379"/>
                <a:gd name="connsiteY34-30310" fmla="*/ 127 h 348"/>
                <a:gd name="connsiteX35-30311" fmla="*/ 348 w 379"/>
                <a:gd name="connsiteY35-30312" fmla="*/ 116 h 348"/>
                <a:gd name="connsiteX36-30313" fmla="*/ 348 w 379"/>
                <a:gd name="connsiteY36-30314" fmla="*/ 116 h 348"/>
                <a:gd name="connsiteX37-30315" fmla="*/ 353 w 379"/>
                <a:gd name="connsiteY37-30316" fmla="*/ 116 h 348"/>
                <a:gd name="connsiteX38-30317" fmla="*/ 353 w 379"/>
                <a:gd name="connsiteY38-30318" fmla="*/ 116 h 348"/>
                <a:gd name="connsiteX39-30319" fmla="*/ 353 w 379"/>
                <a:gd name="connsiteY39-30320" fmla="*/ 121 h 348"/>
                <a:gd name="connsiteX40-30321" fmla="*/ 353 w 379"/>
                <a:gd name="connsiteY40-30322" fmla="*/ 127 h 348"/>
                <a:gd name="connsiteX41-30323" fmla="*/ 358 w 379"/>
                <a:gd name="connsiteY41-30324" fmla="*/ 132 h 348"/>
                <a:gd name="connsiteX42-30325" fmla="*/ 358 w 379"/>
                <a:gd name="connsiteY42-30326" fmla="*/ 148 h 348"/>
                <a:gd name="connsiteX43-30327" fmla="*/ 358 w 379"/>
                <a:gd name="connsiteY43-30328" fmla="*/ 158 h 348"/>
                <a:gd name="connsiteX44-30329" fmla="*/ 358 w 379"/>
                <a:gd name="connsiteY44-30330" fmla="*/ 174 h 348"/>
                <a:gd name="connsiteX45-30331" fmla="*/ 358 w 379"/>
                <a:gd name="connsiteY45-30332" fmla="*/ 190 h 348"/>
                <a:gd name="connsiteX46-30333" fmla="*/ 358 w 379"/>
                <a:gd name="connsiteY46-30334" fmla="*/ 211 h 348"/>
                <a:gd name="connsiteX47-30335" fmla="*/ 358 w 379"/>
                <a:gd name="connsiteY47-30336" fmla="*/ 227 h 348"/>
                <a:gd name="connsiteX48-30337" fmla="*/ 358 w 379"/>
                <a:gd name="connsiteY48-30338" fmla="*/ 242 h 348"/>
                <a:gd name="connsiteX49-30339" fmla="*/ 364 w 379"/>
                <a:gd name="connsiteY49-30340" fmla="*/ 258 h 348"/>
                <a:gd name="connsiteX50-30341" fmla="*/ 364 w 379"/>
                <a:gd name="connsiteY50-30342" fmla="*/ 274 h 348"/>
                <a:gd name="connsiteX51-30343" fmla="*/ 369 w 379"/>
                <a:gd name="connsiteY51-30344" fmla="*/ 285 h 348"/>
                <a:gd name="connsiteX52-30345" fmla="*/ 369 w 379"/>
                <a:gd name="connsiteY52-30346" fmla="*/ 295 h 348"/>
                <a:gd name="connsiteX53-30347" fmla="*/ 374 w 379"/>
                <a:gd name="connsiteY53-30348" fmla="*/ 306 h 348"/>
                <a:gd name="connsiteX54-30349" fmla="*/ 374 w 379"/>
                <a:gd name="connsiteY54-30350" fmla="*/ 311 h 348"/>
                <a:gd name="connsiteX55-30351" fmla="*/ 379 w 379"/>
                <a:gd name="connsiteY55-30352" fmla="*/ 321 h 348"/>
                <a:gd name="connsiteX56-30353" fmla="*/ 379 w 379"/>
                <a:gd name="connsiteY56-30354" fmla="*/ 327 h 348"/>
                <a:gd name="connsiteX57-30355" fmla="*/ 379 w 379"/>
                <a:gd name="connsiteY57-30356" fmla="*/ 332 h 348"/>
                <a:gd name="connsiteX58-30357" fmla="*/ 379 w 379"/>
                <a:gd name="connsiteY58-30358" fmla="*/ 337 h 348"/>
                <a:gd name="connsiteX59-30359" fmla="*/ 374 w 379"/>
                <a:gd name="connsiteY59-30360" fmla="*/ 342 h 348"/>
                <a:gd name="connsiteX60-30361" fmla="*/ 369 w 379"/>
                <a:gd name="connsiteY60-30362" fmla="*/ 348 h 348"/>
                <a:gd name="connsiteX61-30363" fmla="*/ 358 w 379"/>
                <a:gd name="connsiteY61-30364" fmla="*/ 348 h 348"/>
                <a:gd name="connsiteX62-30365" fmla="*/ 348 w 379"/>
                <a:gd name="connsiteY62-30366" fmla="*/ 348 h 348"/>
                <a:gd name="connsiteX63-30367" fmla="*/ 332 w 379"/>
                <a:gd name="connsiteY63-30368" fmla="*/ 348 h 348"/>
                <a:gd name="connsiteX64-30369" fmla="*/ 316 w 379"/>
                <a:gd name="connsiteY64-30370" fmla="*/ 342 h 348"/>
                <a:gd name="connsiteX65-30371" fmla="*/ 295 w 379"/>
                <a:gd name="connsiteY65-30372" fmla="*/ 342 h 348"/>
                <a:gd name="connsiteX66-30373" fmla="*/ 274 w 379"/>
                <a:gd name="connsiteY66-30374" fmla="*/ 337 h 348"/>
                <a:gd name="connsiteX67-30375" fmla="*/ 253 w 379"/>
                <a:gd name="connsiteY67-30376" fmla="*/ 332 h 348"/>
                <a:gd name="connsiteX68-30377" fmla="*/ 243 w 379"/>
                <a:gd name="connsiteY68-30378" fmla="*/ 327 h 348"/>
                <a:gd name="connsiteX69-30379" fmla="*/ 232 w 379"/>
                <a:gd name="connsiteY69-30380" fmla="*/ 321 h 348"/>
                <a:gd name="connsiteX70-30381" fmla="*/ 216 w 379"/>
                <a:gd name="connsiteY70-30382" fmla="*/ 316 h 348"/>
                <a:gd name="connsiteX71-30383" fmla="*/ 206 w 379"/>
                <a:gd name="connsiteY71-30384" fmla="*/ 311 h 348"/>
                <a:gd name="connsiteX72-30385" fmla="*/ 190 w 379"/>
                <a:gd name="connsiteY72-30386" fmla="*/ 306 h 348"/>
                <a:gd name="connsiteX73-30387" fmla="*/ 174 w 379"/>
                <a:gd name="connsiteY73-30388" fmla="*/ 295 h 348"/>
                <a:gd name="connsiteX74-30389" fmla="*/ 164 w 379"/>
                <a:gd name="connsiteY74-30390" fmla="*/ 285 h 348"/>
                <a:gd name="connsiteX75-30391" fmla="*/ 148 w 379"/>
                <a:gd name="connsiteY75-30392" fmla="*/ 274 h 348"/>
                <a:gd name="connsiteX76-30393" fmla="*/ 116 w 379"/>
                <a:gd name="connsiteY76-30394" fmla="*/ 248 h 348"/>
                <a:gd name="connsiteX77-30395" fmla="*/ 90 w 379"/>
                <a:gd name="connsiteY77-30396" fmla="*/ 221 h 348"/>
                <a:gd name="connsiteX78-30397" fmla="*/ 79 w 379"/>
                <a:gd name="connsiteY78-30398" fmla="*/ 211 h 348"/>
                <a:gd name="connsiteX79-30399" fmla="*/ 69 w 379"/>
                <a:gd name="connsiteY79-30400" fmla="*/ 195 h 348"/>
                <a:gd name="connsiteX80-30401" fmla="*/ 58 w 379"/>
                <a:gd name="connsiteY80-30402" fmla="*/ 179 h 348"/>
                <a:gd name="connsiteX81-30403" fmla="*/ 48 w 379"/>
                <a:gd name="connsiteY81-30404" fmla="*/ 163 h 348"/>
                <a:gd name="connsiteX82-30405" fmla="*/ 42 w 379"/>
                <a:gd name="connsiteY82-30406" fmla="*/ 148 h 348"/>
                <a:gd name="connsiteX83-30407" fmla="*/ 32 w 379"/>
                <a:gd name="connsiteY83-30408" fmla="*/ 132 h 348"/>
                <a:gd name="connsiteX84-30409" fmla="*/ 27 w 379"/>
                <a:gd name="connsiteY84-30410" fmla="*/ 116 h 348"/>
                <a:gd name="connsiteX85-30411" fmla="*/ 16 w 379"/>
                <a:gd name="connsiteY85-30412" fmla="*/ 100 h 348"/>
                <a:gd name="connsiteX86-30413" fmla="*/ 11 w 379"/>
                <a:gd name="connsiteY86-30414" fmla="*/ 90 h 348"/>
                <a:gd name="connsiteX87-30415" fmla="*/ 11 w 379"/>
                <a:gd name="connsiteY87-30416" fmla="*/ 74 h 348"/>
                <a:gd name="connsiteX88-30417" fmla="*/ 6 w 379"/>
                <a:gd name="connsiteY88-30418" fmla="*/ 58 h 348"/>
                <a:gd name="connsiteX89-30419" fmla="*/ 6 w 379"/>
                <a:gd name="connsiteY89-30420" fmla="*/ 42 h 348"/>
                <a:gd name="connsiteX90-30421" fmla="*/ 0 w 379"/>
                <a:gd name="connsiteY90-30422" fmla="*/ 11 h 348"/>
                <a:gd name="connsiteX0-30423" fmla="*/ 48 w 379"/>
                <a:gd name="connsiteY0-30424" fmla="*/ 15 h 337"/>
                <a:gd name="connsiteX1-30425" fmla="*/ 53 w 379"/>
                <a:gd name="connsiteY1-30426" fmla="*/ 42 h 337"/>
                <a:gd name="connsiteX2-30427" fmla="*/ 63 w 379"/>
                <a:gd name="connsiteY2-30428" fmla="*/ 68 h 337"/>
                <a:gd name="connsiteX3-30429" fmla="*/ 69 w 379"/>
                <a:gd name="connsiteY3-30430" fmla="*/ 84 h 337"/>
                <a:gd name="connsiteX4-30431" fmla="*/ 74 w 379"/>
                <a:gd name="connsiteY4-30432" fmla="*/ 94 h 337"/>
                <a:gd name="connsiteX5-30433" fmla="*/ 90 w 379"/>
                <a:gd name="connsiteY5-30434" fmla="*/ 121 h 337"/>
                <a:gd name="connsiteX6-30435" fmla="*/ 106 w 379"/>
                <a:gd name="connsiteY6-30436" fmla="*/ 142 h 337"/>
                <a:gd name="connsiteX7-30437" fmla="*/ 121 w 379"/>
                <a:gd name="connsiteY7-30438" fmla="*/ 163 h 337"/>
                <a:gd name="connsiteX8-30439" fmla="*/ 132 w 379"/>
                <a:gd name="connsiteY8-30440" fmla="*/ 173 h 337"/>
                <a:gd name="connsiteX9-30441" fmla="*/ 142 w 379"/>
                <a:gd name="connsiteY9-30442" fmla="*/ 179 h 337"/>
                <a:gd name="connsiteX10-30443" fmla="*/ 164 w 379"/>
                <a:gd name="connsiteY10-30444" fmla="*/ 200 h 337"/>
                <a:gd name="connsiteX11-30445" fmla="*/ 185 w 379"/>
                <a:gd name="connsiteY11-30446" fmla="*/ 210 h 337"/>
                <a:gd name="connsiteX12-30447" fmla="*/ 206 w 379"/>
                <a:gd name="connsiteY12-30448" fmla="*/ 226 h 337"/>
                <a:gd name="connsiteX13-30449" fmla="*/ 232 w 379"/>
                <a:gd name="connsiteY13-30450" fmla="*/ 237 h 337"/>
                <a:gd name="connsiteX14-30451" fmla="*/ 243 w 379"/>
                <a:gd name="connsiteY14-30452" fmla="*/ 242 h 337"/>
                <a:gd name="connsiteX15-30453" fmla="*/ 253 w 379"/>
                <a:gd name="connsiteY15-30454" fmla="*/ 247 h 337"/>
                <a:gd name="connsiteX16-30455" fmla="*/ 264 w 379"/>
                <a:gd name="connsiteY16-30456" fmla="*/ 247 h 337"/>
                <a:gd name="connsiteX17-30457" fmla="*/ 274 w 379"/>
                <a:gd name="connsiteY17-30458" fmla="*/ 252 h 337"/>
                <a:gd name="connsiteX18-30459" fmla="*/ 279 w 379"/>
                <a:gd name="connsiteY18-30460" fmla="*/ 252 h 337"/>
                <a:gd name="connsiteX19-30461" fmla="*/ 285 w 379"/>
                <a:gd name="connsiteY19-30462" fmla="*/ 252 h 337"/>
                <a:gd name="connsiteX20-30463" fmla="*/ 295 w 379"/>
                <a:gd name="connsiteY20-30464" fmla="*/ 252 h 337"/>
                <a:gd name="connsiteX21-30465" fmla="*/ 300 w 379"/>
                <a:gd name="connsiteY21-30466" fmla="*/ 247 h 337"/>
                <a:gd name="connsiteX22-30467" fmla="*/ 300 w 379"/>
                <a:gd name="connsiteY22-30468" fmla="*/ 242 h 337"/>
                <a:gd name="connsiteX23-30469" fmla="*/ 306 w 379"/>
                <a:gd name="connsiteY23-30470" fmla="*/ 237 h 337"/>
                <a:gd name="connsiteX24-30471" fmla="*/ 311 w 379"/>
                <a:gd name="connsiteY24-30472" fmla="*/ 231 h 337"/>
                <a:gd name="connsiteX25-30473" fmla="*/ 311 w 379"/>
                <a:gd name="connsiteY25-30474" fmla="*/ 221 h 337"/>
                <a:gd name="connsiteX26-30475" fmla="*/ 316 w 379"/>
                <a:gd name="connsiteY26-30476" fmla="*/ 205 h 337"/>
                <a:gd name="connsiteX27-30477" fmla="*/ 322 w 379"/>
                <a:gd name="connsiteY27-30478" fmla="*/ 189 h 337"/>
                <a:gd name="connsiteX28-30479" fmla="*/ 327 w 379"/>
                <a:gd name="connsiteY28-30480" fmla="*/ 173 h 337"/>
                <a:gd name="connsiteX29-30481" fmla="*/ 327 w 379"/>
                <a:gd name="connsiteY29-30482" fmla="*/ 158 h 337"/>
                <a:gd name="connsiteX30-30483" fmla="*/ 332 w 379"/>
                <a:gd name="connsiteY30-30484" fmla="*/ 142 h 337"/>
                <a:gd name="connsiteX31-30485" fmla="*/ 337 w 379"/>
                <a:gd name="connsiteY31-30486" fmla="*/ 131 h 337"/>
                <a:gd name="connsiteX32-30487" fmla="*/ 343 w 379"/>
                <a:gd name="connsiteY32-30488" fmla="*/ 121 h 337"/>
                <a:gd name="connsiteX33-30489" fmla="*/ 343 w 379"/>
                <a:gd name="connsiteY33-30490" fmla="*/ 116 h 337"/>
                <a:gd name="connsiteX34-30491" fmla="*/ 348 w 379"/>
                <a:gd name="connsiteY34-30492" fmla="*/ 105 h 337"/>
                <a:gd name="connsiteX35-30493" fmla="*/ 348 w 379"/>
                <a:gd name="connsiteY35-30494" fmla="*/ 105 h 337"/>
                <a:gd name="connsiteX36-30495" fmla="*/ 353 w 379"/>
                <a:gd name="connsiteY36-30496" fmla="*/ 105 h 337"/>
                <a:gd name="connsiteX37-30497" fmla="*/ 353 w 379"/>
                <a:gd name="connsiteY37-30498" fmla="*/ 105 h 337"/>
                <a:gd name="connsiteX38-30499" fmla="*/ 353 w 379"/>
                <a:gd name="connsiteY38-30500" fmla="*/ 110 h 337"/>
                <a:gd name="connsiteX39-30501" fmla="*/ 353 w 379"/>
                <a:gd name="connsiteY39-30502" fmla="*/ 116 h 337"/>
                <a:gd name="connsiteX40-30503" fmla="*/ 358 w 379"/>
                <a:gd name="connsiteY40-30504" fmla="*/ 121 h 337"/>
                <a:gd name="connsiteX41-30505" fmla="*/ 358 w 379"/>
                <a:gd name="connsiteY41-30506" fmla="*/ 137 h 337"/>
                <a:gd name="connsiteX42-30507" fmla="*/ 358 w 379"/>
                <a:gd name="connsiteY42-30508" fmla="*/ 147 h 337"/>
                <a:gd name="connsiteX43-30509" fmla="*/ 358 w 379"/>
                <a:gd name="connsiteY43-30510" fmla="*/ 163 h 337"/>
                <a:gd name="connsiteX44-30511" fmla="*/ 358 w 379"/>
                <a:gd name="connsiteY44-30512" fmla="*/ 179 h 337"/>
                <a:gd name="connsiteX45-30513" fmla="*/ 358 w 379"/>
                <a:gd name="connsiteY45-30514" fmla="*/ 200 h 337"/>
                <a:gd name="connsiteX46-30515" fmla="*/ 358 w 379"/>
                <a:gd name="connsiteY46-30516" fmla="*/ 216 h 337"/>
                <a:gd name="connsiteX47-30517" fmla="*/ 358 w 379"/>
                <a:gd name="connsiteY47-30518" fmla="*/ 231 h 337"/>
                <a:gd name="connsiteX48-30519" fmla="*/ 364 w 379"/>
                <a:gd name="connsiteY48-30520" fmla="*/ 247 h 337"/>
                <a:gd name="connsiteX49-30521" fmla="*/ 364 w 379"/>
                <a:gd name="connsiteY49-30522" fmla="*/ 263 h 337"/>
                <a:gd name="connsiteX50-30523" fmla="*/ 369 w 379"/>
                <a:gd name="connsiteY50-30524" fmla="*/ 274 h 337"/>
                <a:gd name="connsiteX51-30525" fmla="*/ 369 w 379"/>
                <a:gd name="connsiteY51-30526" fmla="*/ 284 h 337"/>
                <a:gd name="connsiteX52-30527" fmla="*/ 374 w 379"/>
                <a:gd name="connsiteY52-30528" fmla="*/ 295 h 337"/>
                <a:gd name="connsiteX53-30529" fmla="*/ 374 w 379"/>
                <a:gd name="connsiteY53-30530" fmla="*/ 300 h 337"/>
                <a:gd name="connsiteX54-30531" fmla="*/ 379 w 379"/>
                <a:gd name="connsiteY54-30532" fmla="*/ 310 h 337"/>
                <a:gd name="connsiteX55-30533" fmla="*/ 379 w 379"/>
                <a:gd name="connsiteY55-30534" fmla="*/ 316 h 337"/>
                <a:gd name="connsiteX56-30535" fmla="*/ 379 w 379"/>
                <a:gd name="connsiteY56-30536" fmla="*/ 321 h 337"/>
                <a:gd name="connsiteX57-30537" fmla="*/ 379 w 379"/>
                <a:gd name="connsiteY57-30538" fmla="*/ 326 h 337"/>
                <a:gd name="connsiteX58-30539" fmla="*/ 374 w 379"/>
                <a:gd name="connsiteY58-30540" fmla="*/ 331 h 337"/>
                <a:gd name="connsiteX59-30541" fmla="*/ 369 w 379"/>
                <a:gd name="connsiteY59-30542" fmla="*/ 337 h 337"/>
                <a:gd name="connsiteX60-30543" fmla="*/ 358 w 379"/>
                <a:gd name="connsiteY60-30544" fmla="*/ 337 h 337"/>
                <a:gd name="connsiteX61-30545" fmla="*/ 348 w 379"/>
                <a:gd name="connsiteY61-30546" fmla="*/ 337 h 337"/>
                <a:gd name="connsiteX62-30547" fmla="*/ 332 w 379"/>
                <a:gd name="connsiteY62-30548" fmla="*/ 337 h 337"/>
                <a:gd name="connsiteX63-30549" fmla="*/ 316 w 379"/>
                <a:gd name="connsiteY63-30550" fmla="*/ 331 h 337"/>
                <a:gd name="connsiteX64-30551" fmla="*/ 295 w 379"/>
                <a:gd name="connsiteY64-30552" fmla="*/ 331 h 337"/>
                <a:gd name="connsiteX65-30553" fmla="*/ 274 w 379"/>
                <a:gd name="connsiteY65-30554" fmla="*/ 326 h 337"/>
                <a:gd name="connsiteX66-30555" fmla="*/ 253 w 379"/>
                <a:gd name="connsiteY66-30556" fmla="*/ 321 h 337"/>
                <a:gd name="connsiteX67-30557" fmla="*/ 243 w 379"/>
                <a:gd name="connsiteY67-30558" fmla="*/ 316 h 337"/>
                <a:gd name="connsiteX68-30559" fmla="*/ 232 w 379"/>
                <a:gd name="connsiteY68-30560" fmla="*/ 310 h 337"/>
                <a:gd name="connsiteX69-30561" fmla="*/ 216 w 379"/>
                <a:gd name="connsiteY69-30562" fmla="*/ 305 h 337"/>
                <a:gd name="connsiteX70-30563" fmla="*/ 206 w 379"/>
                <a:gd name="connsiteY70-30564" fmla="*/ 300 h 337"/>
                <a:gd name="connsiteX71-30565" fmla="*/ 190 w 379"/>
                <a:gd name="connsiteY71-30566" fmla="*/ 295 h 337"/>
                <a:gd name="connsiteX72-30567" fmla="*/ 174 w 379"/>
                <a:gd name="connsiteY72-30568" fmla="*/ 284 h 337"/>
                <a:gd name="connsiteX73-30569" fmla="*/ 164 w 379"/>
                <a:gd name="connsiteY73-30570" fmla="*/ 274 h 337"/>
                <a:gd name="connsiteX74-30571" fmla="*/ 148 w 379"/>
                <a:gd name="connsiteY74-30572" fmla="*/ 263 h 337"/>
                <a:gd name="connsiteX75-30573" fmla="*/ 116 w 379"/>
                <a:gd name="connsiteY75-30574" fmla="*/ 237 h 337"/>
                <a:gd name="connsiteX76-30575" fmla="*/ 90 w 379"/>
                <a:gd name="connsiteY76-30576" fmla="*/ 210 h 337"/>
                <a:gd name="connsiteX77-30577" fmla="*/ 79 w 379"/>
                <a:gd name="connsiteY77-30578" fmla="*/ 200 h 337"/>
                <a:gd name="connsiteX78-30579" fmla="*/ 69 w 379"/>
                <a:gd name="connsiteY78-30580" fmla="*/ 184 h 337"/>
                <a:gd name="connsiteX79-30581" fmla="*/ 58 w 379"/>
                <a:gd name="connsiteY79-30582" fmla="*/ 168 h 337"/>
                <a:gd name="connsiteX80-30583" fmla="*/ 48 w 379"/>
                <a:gd name="connsiteY80-30584" fmla="*/ 152 h 337"/>
                <a:gd name="connsiteX81-30585" fmla="*/ 42 w 379"/>
                <a:gd name="connsiteY81-30586" fmla="*/ 137 h 337"/>
                <a:gd name="connsiteX82-30587" fmla="*/ 32 w 379"/>
                <a:gd name="connsiteY82-30588" fmla="*/ 121 h 337"/>
                <a:gd name="connsiteX83-30589" fmla="*/ 27 w 379"/>
                <a:gd name="connsiteY83-30590" fmla="*/ 105 h 337"/>
                <a:gd name="connsiteX84-30591" fmla="*/ 16 w 379"/>
                <a:gd name="connsiteY84-30592" fmla="*/ 89 h 337"/>
                <a:gd name="connsiteX85-30593" fmla="*/ 11 w 379"/>
                <a:gd name="connsiteY85-30594" fmla="*/ 79 h 337"/>
                <a:gd name="connsiteX86-30595" fmla="*/ 11 w 379"/>
                <a:gd name="connsiteY86-30596" fmla="*/ 63 h 337"/>
                <a:gd name="connsiteX87-30597" fmla="*/ 6 w 379"/>
                <a:gd name="connsiteY87-30598" fmla="*/ 47 h 337"/>
                <a:gd name="connsiteX88-30599" fmla="*/ 6 w 379"/>
                <a:gd name="connsiteY88-30600" fmla="*/ 31 h 337"/>
                <a:gd name="connsiteX89-30601" fmla="*/ 0 w 379"/>
                <a:gd name="connsiteY89-30602" fmla="*/ 0 h 337"/>
                <a:gd name="connsiteX0-30603" fmla="*/ 53 w 379"/>
                <a:gd name="connsiteY0-30604" fmla="*/ 42 h 337"/>
                <a:gd name="connsiteX1-30605" fmla="*/ 63 w 379"/>
                <a:gd name="connsiteY1-30606" fmla="*/ 68 h 337"/>
                <a:gd name="connsiteX2-30607" fmla="*/ 69 w 379"/>
                <a:gd name="connsiteY2-30608" fmla="*/ 84 h 337"/>
                <a:gd name="connsiteX3-30609" fmla="*/ 74 w 379"/>
                <a:gd name="connsiteY3-30610" fmla="*/ 94 h 337"/>
                <a:gd name="connsiteX4-30611" fmla="*/ 90 w 379"/>
                <a:gd name="connsiteY4-30612" fmla="*/ 121 h 337"/>
                <a:gd name="connsiteX5-30613" fmla="*/ 106 w 379"/>
                <a:gd name="connsiteY5-30614" fmla="*/ 142 h 337"/>
                <a:gd name="connsiteX6-30615" fmla="*/ 121 w 379"/>
                <a:gd name="connsiteY6-30616" fmla="*/ 163 h 337"/>
                <a:gd name="connsiteX7-30617" fmla="*/ 132 w 379"/>
                <a:gd name="connsiteY7-30618" fmla="*/ 173 h 337"/>
                <a:gd name="connsiteX8-30619" fmla="*/ 142 w 379"/>
                <a:gd name="connsiteY8-30620" fmla="*/ 179 h 337"/>
                <a:gd name="connsiteX9-30621" fmla="*/ 164 w 379"/>
                <a:gd name="connsiteY9-30622" fmla="*/ 200 h 337"/>
                <a:gd name="connsiteX10-30623" fmla="*/ 185 w 379"/>
                <a:gd name="connsiteY10-30624" fmla="*/ 210 h 337"/>
                <a:gd name="connsiteX11-30625" fmla="*/ 206 w 379"/>
                <a:gd name="connsiteY11-30626" fmla="*/ 226 h 337"/>
                <a:gd name="connsiteX12-30627" fmla="*/ 232 w 379"/>
                <a:gd name="connsiteY12-30628" fmla="*/ 237 h 337"/>
                <a:gd name="connsiteX13-30629" fmla="*/ 243 w 379"/>
                <a:gd name="connsiteY13-30630" fmla="*/ 242 h 337"/>
                <a:gd name="connsiteX14-30631" fmla="*/ 253 w 379"/>
                <a:gd name="connsiteY14-30632" fmla="*/ 247 h 337"/>
                <a:gd name="connsiteX15-30633" fmla="*/ 264 w 379"/>
                <a:gd name="connsiteY15-30634" fmla="*/ 247 h 337"/>
                <a:gd name="connsiteX16-30635" fmla="*/ 274 w 379"/>
                <a:gd name="connsiteY16-30636" fmla="*/ 252 h 337"/>
                <a:gd name="connsiteX17-30637" fmla="*/ 279 w 379"/>
                <a:gd name="connsiteY17-30638" fmla="*/ 252 h 337"/>
                <a:gd name="connsiteX18-30639" fmla="*/ 285 w 379"/>
                <a:gd name="connsiteY18-30640" fmla="*/ 252 h 337"/>
                <a:gd name="connsiteX19-30641" fmla="*/ 295 w 379"/>
                <a:gd name="connsiteY19-30642" fmla="*/ 252 h 337"/>
                <a:gd name="connsiteX20-30643" fmla="*/ 300 w 379"/>
                <a:gd name="connsiteY20-30644" fmla="*/ 247 h 337"/>
                <a:gd name="connsiteX21-30645" fmla="*/ 300 w 379"/>
                <a:gd name="connsiteY21-30646" fmla="*/ 242 h 337"/>
                <a:gd name="connsiteX22-30647" fmla="*/ 306 w 379"/>
                <a:gd name="connsiteY22-30648" fmla="*/ 237 h 337"/>
                <a:gd name="connsiteX23-30649" fmla="*/ 311 w 379"/>
                <a:gd name="connsiteY23-30650" fmla="*/ 231 h 337"/>
                <a:gd name="connsiteX24-30651" fmla="*/ 311 w 379"/>
                <a:gd name="connsiteY24-30652" fmla="*/ 221 h 337"/>
                <a:gd name="connsiteX25-30653" fmla="*/ 316 w 379"/>
                <a:gd name="connsiteY25-30654" fmla="*/ 205 h 337"/>
                <a:gd name="connsiteX26-30655" fmla="*/ 322 w 379"/>
                <a:gd name="connsiteY26-30656" fmla="*/ 189 h 337"/>
                <a:gd name="connsiteX27-30657" fmla="*/ 327 w 379"/>
                <a:gd name="connsiteY27-30658" fmla="*/ 173 h 337"/>
                <a:gd name="connsiteX28-30659" fmla="*/ 327 w 379"/>
                <a:gd name="connsiteY28-30660" fmla="*/ 158 h 337"/>
                <a:gd name="connsiteX29-30661" fmla="*/ 332 w 379"/>
                <a:gd name="connsiteY29-30662" fmla="*/ 142 h 337"/>
                <a:gd name="connsiteX30-30663" fmla="*/ 337 w 379"/>
                <a:gd name="connsiteY30-30664" fmla="*/ 131 h 337"/>
                <a:gd name="connsiteX31-30665" fmla="*/ 343 w 379"/>
                <a:gd name="connsiteY31-30666" fmla="*/ 121 h 337"/>
                <a:gd name="connsiteX32-30667" fmla="*/ 343 w 379"/>
                <a:gd name="connsiteY32-30668" fmla="*/ 116 h 337"/>
                <a:gd name="connsiteX33-30669" fmla="*/ 348 w 379"/>
                <a:gd name="connsiteY33-30670" fmla="*/ 105 h 337"/>
                <a:gd name="connsiteX34-30671" fmla="*/ 348 w 379"/>
                <a:gd name="connsiteY34-30672" fmla="*/ 105 h 337"/>
                <a:gd name="connsiteX35-30673" fmla="*/ 353 w 379"/>
                <a:gd name="connsiteY35-30674" fmla="*/ 105 h 337"/>
                <a:gd name="connsiteX36-30675" fmla="*/ 353 w 379"/>
                <a:gd name="connsiteY36-30676" fmla="*/ 105 h 337"/>
                <a:gd name="connsiteX37-30677" fmla="*/ 353 w 379"/>
                <a:gd name="connsiteY37-30678" fmla="*/ 110 h 337"/>
                <a:gd name="connsiteX38-30679" fmla="*/ 353 w 379"/>
                <a:gd name="connsiteY38-30680" fmla="*/ 116 h 337"/>
                <a:gd name="connsiteX39-30681" fmla="*/ 358 w 379"/>
                <a:gd name="connsiteY39-30682" fmla="*/ 121 h 337"/>
                <a:gd name="connsiteX40-30683" fmla="*/ 358 w 379"/>
                <a:gd name="connsiteY40-30684" fmla="*/ 137 h 337"/>
                <a:gd name="connsiteX41-30685" fmla="*/ 358 w 379"/>
                <a:gd name="connsiteY41-30686" fmla="*/ 147 h 337"/>
                <a:gd name="connsiteX42-30687" fmla="*/ 358 w 379"/>
                <a:gd name="connsiteY42-30688" fmla="*/ 163 h 337"/>
                <a:gd name="connsiteX43-30689" fmla="*/ 358 w 379"/>
                <a:gd name="connsiteY43-30690" fmla="*/ 179 h 337"/>
                <a:gd name="connsiteX44-30691" fmla="*/ 358 w 379"/>
                <a:gd name="connsiteY44-30692" fmla="*/ 200 h 337"/>
                <a:gd name="connsiteX45-30693" fmla="*/ 358 w 379"/>
                <a:gd name="connsiteY45-30694" fmla="*/ 216 h 337"/>
                <a:gd name="connsiteX46-30695" fmla="*/ 358 w 379"/>
                <a:gd name="connsiteY46-30696" fmla="*/ 231 h 337"/>
                <a:gd name="connsiteX47-30697" fmla="*/ 364 w 379"/>
                <a:gd name="connsiteY47-30698" fmla="*/ 247 h 337"/>
                <a:gd name="connsiteX48-30699" fmla="*/ 364 w 379"/>
                <a:gd name="connsiteY48-30700" fmla="*/ 263 h 337"/>
                <a:gd name="connsiteX49-30701" fmla="*/ 369 w 379"/>
                <a:gd name="connsiteY49-30702" fmla="*/ 274 h 337"/>
                <a:gd name="connsiteX50-30703" fmla="*/ 369 w 379"/>
                <a:gd name="connsiteY50-30704" fmla="*/ 284 h 337"/>
                <a:gd name="connsiteX51-30705" fmla="*/ 374 w 379"/>
                <a:gd name="connsiteY51-30706" fmla="*/ 295 h 337"/>
                <a:gd name="connsiteX52-30707" fmla="*/ 374 w 379"/>
                <a:gd name="connsiteY52-30708" fmla="*/ 300 h 337"/>
                <a:gd name="connsiteX53-30709" fmla="*/ 379 w 379"/>
                <a:gd name="connsiteY53-30710" fmla="*/ 310 h 337"/>
                <a:gd name="connsiteX54-30711" fmla="*/ 379 w 379"/>
                <a:gd name="connsiteY54-30712" fmla="*/ 316 h 337"/>
                <a:gd name="connsiteX55-30713" fmla="*/ 379 w 379"/>
                <a:gd name="connsiteY55-30714" fmla="*/ 321 h 337"/>
                <a:gd name="connsiteX56-30715" fmla="*/ 379 w 379"/>
                <a:gd name="connsiteY56-30716" fmla="*/ 326 h 337"/>
                <a:gd name="connsiteX57-30717" fmla="*/ 374 w 379"/>
                <a:gd name="connsiteY57-30718" fmla="*/ 331 h 337"/>
                <a:gd name="connsiteX58-30719" fmla="*/ 369 w 379"/>
                <a:gd name="connsiteY58-30720" fmla="*/ 337 h 337"/>
                <a:gd name="connsiteX59-30721" fmla="*/ 358 w 379"/>
                <a:gd name="connsiteY59-30722" fmla="*/ 337 h 337"/>
                <a:gd name="connsiteX60-30723" fmla="*/ 348 w 379"/>
                <a:gd name="connsiteY60-30724" fmla="*/ 337 h 337"/>
                <a:gd name="connsiteX61-30725" fmla="*/ 332 w 379"/>
                <a:gd name="connsiteY61-30726" fmla="*/ 337 h 337"/>
                <a:gd name="connsiteX62-30727" fmla="*/ 316 w 379"/>
                <a:gd name="connsiteY62-30728" fmla="*/ 331 h 337"/>
                <a:gd name="connsiteX63-30729" fmla="*/ 295 w 379"/>
                <a:gd name="connsiteY63-30730" fmla="*/ 331 h 337"/>
                <a:gd name="connsiteX64-30731" fmla="*/ 274 w 379"/>
                <a:gd name="connsiteY64-30732" fmla="*/ 326 h 337"/>
                <a:gd name="connsiteX65-30733" fmla="*/ 253 w 379"/>
                <a:gd name="connsiteY65-30734" fmla="*/ 321 h 337"/>
                <a:gd name="connsiteX66-30735" fmla="*/ 243 w 379"/>
                <a:gd name="connsiteY66-30736" fmla="*/ 316 h 337"/>
                <a:gd name="connsiteX67-30737" fmla="*/ 232 w 379"/>
                <a:gd name="connsiteY67-30738" fmla="*/ 310 h 337"/>
                <a:gd name="connsiteX68-30739" fmla="*/ 216 w 379"/>
                <a:gd name="connsiteY68-30740" fmla="*/ 305 h 337"/>
                <a:gd name="connsiteX69-30741" fmla="*/ 206 w 379"/>
                <a:gd name="connsiteY69-30742" fmla="*/ 300 h 337"/>
                <a:gd name="connsiteX70-30743" fmla="*/ 190 w 379"/>
                <a:gd name="connsiteY70-30744" fmla="*/ 295 h 337"/>
                <a:gd name="connsiteX71-30745" fmla="*/ 174 w 379"/>
                <a:gd name="connsiteY71-30746" fmla="*/ 284 h 337"/>
                <a:gd name="connsiteX72-30747" fmla="*/ 164 w 379"/>
                <a:gd name="connsiteY72-30748" fmla="*/ 274 h 337"/>
                <a:gd name="connsiteX73-30749" fmla="*/ 148 w 379"/>
                <a:gd name="connsiteY73-30750" fmla="*/ 263 h 337"/>
                <a:gd name="connsiteX74-30751" fmla="*/ 116 w 379"/>
                <a:gd name="connsiteY74-30752" fmla="*/ 237 h 337"/>
                <a:gd name="connsiteX75-30753" fmla="*/ 90 w 379"/>
                <a:gd name="connsiteY75-30754" fmla="*/ 210 h 337"/>
                <a:gd name="connsiteX76-30755" fmla="*/ 79 w 379"/>
                <a:gd name="connsiteY76-30756" fmla="*/ 200 h 337"/>
                <a:gd name="connsiteX77-30757" fmla="*/ 69 w 379"/>
                <a:gd name="connsiteY77-30758" fmla="*/ 184 h 337"/>
                <a:gd name="connsiteX78-30759" fmla="*/ 58 w 379"/>
                <a:gd name="connsiteY78-30760" fmla="*/ 168 h 337"/>
                <a:gd name="connsiteX79-30761" fmla="*/ 48 w 379"/>
                <a:gd name="connsiteY79-30762" fmla="*/ 152 h 337"/>
                <a:gd name="connsiteX80-30763" fmla="*/ 42 w 379"/>
                <a:gd name="connsiteY80-30764" fmla="*/ 137 h 337"/>
                <a:gd name="connsiteX81-30765" fmla="*/ 32 w 379"/>
                <a:gd name="connsiteY81-30766" fmla="*/ 121 h 337"/>
                <a:gd name="connsiteX82-30767" fmla="*/ 27 w 379"/>
                <a:gd name="connsiteY82-30768" fmla="*/ 105 h 337"/>
                <a:gd name="connsiteX83-30769" fmla="*/ 16 w 379"/>
                <a:gd name="connsiteY83-30770" fmla="*/ 89 h 337"/>
                <a:gd name="connsiteX84-30771" fmla="*/ 11 w 379"/>
                <a:gd name="connsiteY84-30772" fmla="*/ 79 h 337"/>
                <a:gd name="connsiteX85-30773" fmla="*/ 11 w 379"/>
                <a:gd name="connsiteY85-30774" fmla="*/ 63 h 337"/>
                <a:gd name="connsiteX86-30775" fmla="*/ 6 w 379"/>
                <a:gd name="connsiteY86-30776" fmla="*/ 47 h 337"/>
                <a:gd name="connsiteX87-30777" fmla="*/ 6 w 379"/>
                <a:gd name="connsiteY87-30778" fmla="*/ 31 h 337"/>
                <a:gd name="connsiteX88-30779" fmla="*/ 0 w 379"/>
                <a:gd name="connsiteY88-30780" fmla="*/ 0 h 337"/>
                <a:gd name="connsiteX0-30781" fmla="*/ 47 w 373"/>
                <a:gd name="connsiteY0-30782" fmla="*/ 11 h 306"/>
                <a:gd name="connsiteX1-30783" fmla="*/ 57 w 373"/>
                <a:gd name="connsiteY1-30784" fmla="*/ 37 h 306"/>
                <a:gd name="connsiteX2-30785" fmla="*/ 63 w 373"/>
                <a:gd name="connsiteY2-30786" fmla="*/ 53 h 306"/>
                <a:gd name="connsiteX3-30787" fmla="*/ 68 w 373"/>
                <a:gd name="connsiteY3-30788" fmla="*/ 63 h 306"/>
                <a:gd name="connsiteX4-30789" fmla="*/ 84 w 373"/>
                <a:gd name="connsiteY4-30790" fmla="*/ 90 h 306"/>
                <a:gd name="connsiteX5-30791" fmla="*/ 100 w 373"/>
                <a:gd name="connsiteY5-30792" fmla="*/ 111 h 306"/>
                <a:gd name="connsiteX6-30793" fmla="*/ 115 w 373"/>
                <a:gd name="connsiteY6-30794" fmla="*/ 132 h 306"/>
                <a:gd name="connsiteX7-30795" fmla="*/ 126 w 373"/>
                <a:gd name="connsiteY7-30796" fmla="*/ 142 h 306"/>
                <a:gd name="connsiteX8-30797" fmla="*/ 136 w 373"/>
                <a:gd name="connsiteY8-30798" fmla="*/ 148 h 306"/>
                <a:gd name="connsiteX9-30799" fmla="*/ 158 w 373"/>
                <a:gd name="connsiteY9-30800" fmla="*/ 169 h 306"/>
                <a:gd name="connsiteX10-30801" fmla="*/ 179 w 373"/>
                <a:gd name="connsiteY10-30802" fmla="*/ 179 h 306"/>
                <a:gd name="connsiteX11-30803" fmla="*/ 200 w 373"/>
                <a:gd name="connsiteY11-30804" fmla="*/ 195 h 306"/>
                <a:gd name="connsiteX12-30805" fmla="*/ 226 w 373"/>
                <a:gd name="connsiteY12-30806" fmla="*/ 206 h 306"/>
                <a:gd name="connsiteX13-30807" fmla="*/ 237 w 373"/>
                <a:gd name="connsiteY13-30808" fmla="*/ 211 h 306"/>
                <a:gd name="connsiteX14-30809" fmla="*/ 247 w 373"/>
                <a:gd name="connsiteY14-30810" fmla="*/ 216 h 306"/>
                <a:gd name="connsiteX15-30811" fmla="*/ 258 w 373"/>
                <a:gd name="connsiteY15-30812" fmla="*/ 216 h 306"/>
                <a:gd name="connsiteX16-30813" fmla="*/ 268 w 373"/>
                <a:gd name="connsiteY16-30814" fmla="*/ 221 h 306"/>
                <a:gd name="connsiteX17-30815" fmla="*/ 273 w 373"/>
                <a:gd name="connsiteY17-30816" fmla="*/ 221 h 306"/>
                <a:gd name="connsiteX18-30817" fmla="*/ 279 w 373"/>
                <a:gd name="connsiteY18-30818" fmla="*/ 221 h 306"/>
                <a:gd name="connsiteX19-30819" fmla="*/ 289 w 373"/>
                <a:gd name="connsiteY19-30820" fmla="*/ 221 h 306"/>
                <a:gd name="connsiteX20-30821" fmla="*/ 294 w 373"/>
                <a:gd name="connsiteY20-30822" fmla="*/ 216 h 306"/>
                <a:gd name="connsiteX21-30823" fmla="*/ 294 w 373"/>
                <a:gd name="connsiteY21-30824" fmla="*/ 211 h 306"/>
                <a:gd name="connsiteX22-30825" fmla="*/ 300 w 373"/>
                <a:gd name="connsiteY22-30826" fmla="*/ 206 h 306"/>
                <a:gd name="connsiteX23-30827" fmla="*/ 305 w 373"/>
                <a:gd name="connsiteY23-30828" fmla="*/ 200 h 306"/>
                <a:gd name="connsiteX24-30829" fmla="*/ 305 w 373"/>
                <a:gd name="connsiteY24-30830" fmla="*/ 190 h 306"/>
                <a:gd name="connsiteX25-30831" fmla="*/ 310 w 373"/>
                <a:gd name="connsiteY25-30832" fmla="*/ 174 h 306"/>
                <a:gd name="connsiteX26-30833" fmla="*/ 316 w 373"/>
                <a:gd name="connsiteY26-30834" fmla="*/ 158 h 306"/>
                <a:gd name="connsiteX27-30835" fmla="*/ 321 w 373"/>
                <a:gd name="connsiteY27-30836" fmla="*/ 142 h 306"/>
                <a:gd name="connsiteX28-30837" fmla="*/ 321 w 373"/>
                <a:gd name="connsiteY28-30838" fmla="*/ 127 h 306"/>
                <a:gd name="connsiteX29-30839" fmla="*/ 326 w 373"/>
                <a:gd name="connsiteY29-30840" fmla="*/ 111 h 306"/>
                <a:gd name="connsiteX30-30841" fmla="*/ 331 w 373"/>
                <a:gd name="connsiteY30-30842" fmla="*/ 100 h 306"/>
                <a:gd name="connsiteX31-30843" fmla="*/ 337 w 373"/>
                <a:gd name="connsiteY31-30844" fmla="*/ 90 h 306"/>
                <a:gd name="connsiteX32-30845" fmla="*/ 337 w 373"/>
                <a:gd name="connsiteY32-30846" fmla="*/ 85 h 306"/>
                <a:gd name="connsiteX33-30847" fmla="*/ 342 w 373"/>
                <a:gd name="connsiteY33-30848" fmla="*/ 74 h 306"/>
                <a:gd name="connsiteX34-30849" fmla="*/ 342 w 373"/>
                <a:gd name="connsiteY34-30850" fmla="*/ 74 h 306"/>
                <a:gd name="connsiteX35-30851" fmla="*/ 347 w 373"/>
                <a:gd name="connsiteY35-30852" fmla="*/ 74 h 306"/>
                <a:gd name="connsiteX36-30853" fmla="*/ 347 w 373"/>
                <a:gd name="connsiteY36-30854" fmla="*/ 74 h 306"/>
                <a:gd name="connsiteX37-30855" fmla="*/ 347 w 373"/>
                <a:gd name="connsiteY37-30856" fmla="*/ 79 h 306"/>
                <a:gd name="connsiteX38-30857" fmla="*/ 347 w 373"/>
                <a:gd name="connsiteY38-30858" fmla="*/ 85 h 306"/>
                <a:gd name="connsiteX39-30859" fmla="*/ 352 w 373"/>
                <a:gd name="connsiteY39-30860" fmla="*/ 90 h 306"/>
                <a:gd name="connsiteX40-30861" fmla="*/ 352 w 373"/>
                <a:gd name="connsiteY40-30862" fmla="*/ 106 h 306"/>
                <a:gd name="connsiteX41-30863" fmla="*/ 352 w 373"/>
                <a:gd name="connsiteY41-30864" fmla="*/ 116 h 306"/>
                <a:gd name="connsiteX42-30865" fmla="*/ 352 w 373"/>
                <a:gd name="connsiteY42-30866" fmla="*/ 132 h 306"/>
                <a:gd name="connsiteX43-30867" fmla="*/ 352 w 373"/>
                <a:gd name="connsiteY43-30868" fmla="*/ 148 h 306"/>
                <a:gd name="connsiteX44-30869" fmla="*/ 352 w 373"/>
                <a:gd name="connsiteY44-30870" fmla="*/ 169 h 306"/>
                <a:gd name="connsiteX45-30871" fmla="*/ 352 w 373"/>
                <a:gd name="connsiteY45-30872" fmla="*/ 185 h 306"/>
                <a:gd name="connsiteX46-30873" fmla="*/ 352 w 373"/>
                <a:gd name="connsiteY46-30874" fmla="*/ 200 h 306"/>
                <a:gd name="connsiteX47-30875" fmla="*/ 358 w 373"/>
                <a:gd name="connsiteY47-30876" fmla="*/ 216 h 306"/>
                <a:gd name="connsiteX48-30877" fmla="*/ 358 w 373"/>
                <a:gd name="connsiteY48-30878" fmla="*/ 232 h 306"/>
                <a:gd name="connsiteX49-30879" fmla="*/ 363 w 373"/>
                <a:gd name="connsiteY49-30880" fmla="*/ 243 h 306"/>
                <a:gd name="connsiteX50-30881" fmla="*/ 363 w 373"/>
                <a:gd name="connsiteY50-30882" fmla="*/ 253 h 306"/>
                <a:gd name="connsiteX51-30883" fmla="*/ 368 w 373"/>
                <a:gd name="connsiteY51-30884" fmla="*/ 264 h 306"/>
                <a:gd name="connsiteX52-30885" fmla="*/ 368 w 373"/>
                <a:gd name="connsiteY52-30886" fmla="*/ 269 h 306"/>
                <a:gd name="connsiteX53-30887" fmla="*/ 373 w 373"/>
                <a:gd name="connsiteY53-30888" fmla="*/ 279 h 306"/>
                <a:gd name="connsiteX54-30889" fmla="*/ 373 w 373"/>
                <a:gd name="connsiteY54-30890" fmla="*/ 285 h 306"/>
                <a:gd name="connsiteX55-30891" fmla="*/ 373 w 373"/>
                <a:gd name="connsiteY55-30892" fmla="*/ 290 h 306"/>
                <a:gd name="connsiteX56-30893" fmla="*/ 373 w 373"/>
                <a:gd name="connsiteY56-30894" fmla="*/ 295 h 306"/>
                <a:gd name="connsiteX57-30895" fmla="*/ 368 w 373"/>
                <a:gd name="connsiteY57-30896" fmla="*/ 300 h 306"/>
                <a:gd name="connsiteX58-30897" fmla="*/ 363 w 373"/>
                <a:gd name="connsiteY58-30898" fmla="*/ 306 h 306"/>
                <a:gd name="connsiteX59-30899" fmla="*/ 352 w 373"/>
                <a:gd name="connsiteY59-30900" fmla="*/ 306 h 306"/>
                <a:gd name="connsiteX60-30901" fmla="*/ 342 w 373"/>
                <a:gd name="connsiteY60-30902" fmla="*/ 306 h 306"/>
                <a:gd name="connsiteX61-30903" fmla="*/ 326 w 373"/>
                <a:gd name="connsiteY61-30904" fmla="*/ 306 h 306"/>
                <a:gd name="connsiteX62-30905" fmla="*/ 310 w 373"/>
                <a:gd name="connsiteY62-30906" fmla="*/ 300 h 306"/>
                <a:gd name="connsiteX63-30907" fmla="*/ 289 w 373"/>
                <a:gd name="connsiteY63-30908" fmla="*/ 300 h 306"/>
                <a:gd name="connsiteX64-30909" fmla="*/ 268 w 373"/>
                <a:gd name="connsiteY64-30910" fmla="*/ 295 h 306"/>
                <a:gd name="connsiteX65-30911" fmla="*/ 247 w 373"/>
                <a:gd name="connsiteY65-30912" fmla="*/ 290 h 306"/>
                <a:gd name="connsiteX66-30913" fmla="*/ 237 w 373"/>
                <a:gd name="connsiteY66-30914" fmla="*/ 285 h 306"/>
                <a:gd name="connsiteX67-30915" fmla="*/ 226 w 373"/>
                <a:gd name="connsiteY67-30916" fmla="*/ 279 h 306"/>
                <a:gd name="connsiteX68-30917" fmla="*/ 210 w 373"/>
                <a:gd name="connsiteY68-30918" fmla="*/ 274 h 306"/>
                <a:gd name="connsiteX69-30919" fmla="*/ 200 w 373"/>
                <a:gd name="connsiteY69-30920" fmla="*/ 269 h 306"/>
                <a:gd name="connsiteX70-30921" fmla="*/ 184 w 373"/>
                <a:gd name="connsiteY70-30922" fmla="*/ 264 h 306"/>
                <a:gd name="connsiteX71-30923" fmla="*/ 168 w 373"/>
                <a:gd name="connsiteY71-30924" fmla="*/ 253 h 306"/>
                <a:gd name="connsiteX72-30925" fmla="*/ 158 w 373"/>
                <a:gd name="connsiteY72-30926" fmla="*/ 243 h 306"/>
                <a:gd name="connsiteX73-30927" fmla="*/ 142 w 373"/>
                <a:gd name="connsiteY73-30928" fmla="*/ 232 h 306"/>
                <a:gd name="connsiteX74-30929" fmla="*/ 110 w 373"/>
                <a:gd name="connsiteY74-30930" fmla="*/ 206 h 306"/>
                <a:gd name="connsiteX75-30931" fmla="*/ 84 w 373"/>
                <a:gd name="connsiteY75-30932" fmla="*/ 179 h 306"/>
                <a:gd name="connsiteX76-30933" fmla="*/ 73 w 373"/>
                <a:gd name="connsiteY76-30934" fmla="*/ 169 h 306"/>
                <a:gd name="connsiteX77-30935" fmla="*/ 63 w 373"/>
                <a:gd name="connsiteY77-30936" fmla="*/ 153 h 306"/>
                <a:gd name="connsiteX78-30937" fmla="*/ 52 w 373"/>
                <a:gd name="connsiteY78-30938" fmla="*/ 137 h 306"/>
                <a:gd name="connsiteX79-30939" fmla="*/ 42 w 373"/>
                <a:gd name="connsiteY79-30940" fmla="*/ 121 h 306"/>
                <a:gd name="connsiteX80-30941" fmla="*/ 36 w 373"/>
                <a:gd name="connsiteY80-30942" fmla="*/ 106 h 306"/>
                <a:gd name="connsiteX81-30943" fmla="*/ 26 w 373"/>
                <a:gd name="connsiteY81-30944" fmla="*/ 90 h 306"/>
                <a:gd name="connsiteX82-30945" fmla="*/ 21 w 373"/>
                <a:gd name="connsiteY82-30946" fmla="*/ 74 h 306"/>
                <a:gd name="connsiteX83-30947" fmla="*/ 10 w 373"/>
                <a:gd name="connsiteY83-30948" fmla="*/ 58 h 306"/>
                <a:gd name="connsiteX84-30949" fmla="*/ 5 w 373"/>
                <a:gd name="connsiteY84-30950" fmla="*/ 48 h 306"/>
                <a:gd name="connsiteX85-30951" fmla="*/ 5 w 373"/>
                <a:gd name="connsiteY85-30952" fmla="*/ 32 h 306"/>
                <a:gd name="connsiteX86-30953" fmla="*/ 0 w 373"/>
                <a:gd name="connsiteY86-30954" fmla="*/ 16 h 306"/>
                <a:gd name="connsiteX87-30955" fmla="*/ 0 w 373"/>
                <a:gd name="connsiteY87-30956" fmla="*/ 0 h 306"/>
                <a:gd name="connsiteX0-30957" fmla="*/ 47 w 373"/>
                <a:gd name="connsiteY0-30958" fmla="*/ 0 h 295"/>
                <a:gd name="connsiteX1-30959" fmla="*/ 57 w 373"/>
                <a:gd name="connsiteY1-30960" fmla="*/ 26 h 295"/>
                <a:gd name="connsiteX2-30961" fmla="*/ 63 w 373"/>
                <a:gd name="connsiteY2-30962" fmla="*/ 42 h 295"/>
                <a:gd name="connsiteX3-30963" fmla="*/ 68 w 373"/>
                <a:gd name="connsiteY3-30964" fmla="*/ 52 h 295"/>
                <a:gd name="connsiteX4-30965" fmla="*/ 84 w 373"/>
                <a:gd name="connsiteY4-30966" fmla="*/ 79 h 295"/>
                <a:gd name="connsiteX5-30967" fmla="*/ 100 w 373"/>
                <a:gd name="connsiteY5-30968" fmla="*/ 100 h 295"/>
                <a:gd name="connsiteX6-30969" fmla="*/ 115 w 373"/>
                <a:gd name="connsiteY6-30970" fmla="*/ 121 h 295"/>
                <a:gd name="connsiteX7-30971" fmla="*/ 126 w 373"/>
                <a:gd name="connsiteY7-30972" fmla="*/ 131 h 295"/>
                <a:gd name="connsiteX8-30973" fmla="*/ 136 w 373"/>
                <a:gd name="connsiteY8-30974" fmla="*/ 137 h 295"/>
                <a:gd name="connsiteX9-30975" fmla="*/ 158 w 373"/>
                <a:gd name="connsiteY9-30976" fmla="*/ 158 h 295"/>
                <a:gd name="connsiteX10-30977" fmla="*/ 179 w 373"/>
                <a:gd name="connsiteY10-30978" fmla="*/ 168 h 295"/>
                <a:gd name="connsiteX11-30979" fmla="*/ 200 w 373"/>
                <a:gd name="connsiteY11-30980" fmla="*/ 184 h 295"/>
                <a:gd name="connsiteX12-30981" fmla="*/ 226 w 373"/>
                <a:gd name="connsiteY12-30982" fmla="*/ 195 h 295"/>
                <a:gd name="connsiteX13-30983" fmla="*/ 237 w 373"/>
                <a:gd name="connsiteY13-30984" fmla="*/ 200 h 295"/>
                <a:gd name="connsiteX14-30985" fmla="*/ 247 w 373"/>
                <a:gd name="connsiteY14-30986" fmla="*/ 205 h 295"/>
                <a:gd name="connsiteX15-30987" fmla="*/ 258 w 373"/>
                <a:gd name="connsiteY15-30988" fmla="*/ 205 h 295"/>
                <a:gd name="connsiteX16-30989" fmla="*/ 268 w 373"/>
                <a:gd name="connsiteY16-30990" fmla="*/ 210 h 295"/>
                <a:gd name="connsiteX17-30991" fmla="*/ 273 w 373"/>
                <a:gd name="connsiteY17-30992" fmla="*/ 210 h 295"/>
                <a:gd name="connsiteX18-30993" fmla="*/ 279 w 373"/>
                <a:gd name="connsiteY18-30994" fmla="*/ 210 h 295"/>
                <a:gd name="connsiteX19-30995" fmla="*/ 289 w 373"/>
                <a:gd name="connsiteY19-30996" fmla="*/ 210 h 295"/>
                <a:gd name="connsiteX20-30997" fmla="*/ 294 w 373"/>
                <a:gd name="connsiteY20-30998" fmla="*/ 205 h 295"/>
                <a:gd name="connsiteX21-30999" fmla="*/ 294 w 373"/>
                <a:gd name="connsiteY21-31000" fmla="*/ 200 h 295"/>
                <a:gd name="connsiteX22-31001" fmla="*/ 300 w 373"/>
                <a:gd name="connsiteY22-31002" fmla="*/ 195 h 295"/>
                <a:gd name="connsiteX23-31003" fmla="*/ 305 w 373"/>
                <a:gd name="connsiteY23-31004" fmla="*/ 189 h 295"/>
                <a:gd name="connsiteX24-31005" fmla="*/ 305 w 373"/>
                <a:gd name="connsiteY24-31006" fmla="*/ 179 h 295"/>
                <a:gd name="connsiteX25-31007" fmla="*/ 310 w 373"/>
                <a:gd name="connsiteY25-31008" fmla="*/ 163 h 295"/>
                <a:gd name="connsiteX26-31009" fmla="*/ 316 w 373"/>
                <a:gd name="connsiteY26-31010" fmla="*/ 147 h 295"/>
                <a:gd name="connsiteX27-31011" fmla="*/ 321 w 373"/>
                <a:gd name="connsiteY27-31012" fmla="*/ 131 h 295"/>
                <a:gd name="connsiteX28-31013" fmla="*/ 321 w 373"/>
                <a:gd name="connsiteY28-31014" fmla="*/ 116 h 295"/>
                <a:gd name="connsiteX29-31015" fmla="*/ 326 w 373"/>
                <a:gd name="connsiteY29-31016" fmla="*/ 100 h 295"/>
                <a:gd name="connsiteX30-31017" fmla="*/ 331 w 373"/>
                <a:gd name="connsiteY30-31018" fmla="*/ 89 h 295"/>
                <a:gd name="connsiteX31-31019" fmla="*/ 337 w 373"/>
                <a:gd name="connsiteY31-31020" fmla="*/ 79 h 295"/>
                <a:gd name="connsiteX32-31021" fmla="*/ 337 w 373"/>
                <a:gd name="connsiteY32-31022" fmla="*/ 74 h 295"/>
                <a:gd name="connsiteX33-31023" fmla="*/ 342 w 373"/>
                <a:gd name="connsiteY33-31024" fmla="*/ 63 h 295"/>
                <a:gd name="connsiteX34-31025" fmla="*/ 342 w 373"/>
                <a:gd name="connsiteY34-31026" fmla="*/ 63 h 295"/>
                <a:gd name="connsiteX35-31027" fmla="*/ 347 w 373"/>
                <a:gd name="connsiteY35-31028" fmla="*/ 63 h 295"/>
                <a:gd name="connsiteX36-31029" fmla="*/ 347 w 373"/>
                <a:gd name="connsiteY36-31030" fmla="*/ 63 h 295"/>
                <a:gd name="connsiteX37-31031" fmla="*/ 347 w 373"/>
                <a:gd name="connsiteY37-31032" fmla="*/ 68 h 295"/>
                <a:gd name="connsiteX38-31033" fmla="*/ 347 w 373"/>
                <a:gd name="connsiteY38-31034" fmla="*/ 74 h 295"/>
                <a:gd name="connsiteX39-31035" fmla="*/ 352 w 373"/>
                <a:gd name="connsiteY39-31036" fmla="*/ 79 h 295"/>
                <a:gd name="connsiteX40-31037" fmla="*/ 352 w 373"/>
                <a:gd name="connsiteY40-31038" fmla="*/ 95 h 295"/>
                <a:gd name="connsiteX41-31039" fmla="*/ 352 w 373"/>
                <a:gd name="connsiteY41-31040" fmla="*/ 105 h 295"/>
                <a:gd name="connsiteX42-31041" fmla="*/ 352 w 373"/>
                <a:gd name="connsiteY42-31042" fmla="*/ 121 h 295"/>
                <a:gd name="connsiteX43-31043" fmla="*/ 352 w 373"/>
                <a:gd name="connsiteY43-31044" fmla="*/ 137 h 295"/>
                <a:gd name="connsiteX44-31045" fmla="*/ 352 w 373"/>
                <a:gd name="connsiteY44-31046" fmla="*/ 158 h 295"/>
                <a:gd name="connsiteX45-31047" fmla="*/ 352 w 373"/>
                <a:gd name="connsiteY45-31048" fmla="*/ 174 h 295"/>
                <a:gd name="connsiteX46-31049" fmla="*/ 352 w 373"/>
                <a:gd name="connsiteY46-31050" fmla="*/ 189 h 295"/>
                <a:gd name="connsiteX47-31051" fmla="*/ 358 w 373"/>
                <a:gd name="connsiteY47-31052" fmla="*/ 205 h 295"/>
                <a:gd name="connsiteX48-31053" fmla="*/ 358 w 373"/>
                <a:gd name="connsiteY48-31054" fmla="*/ 221 h 295"/>
                <a:gd name="connsiteX49-31055" fmla="*/ 363 w 373"/>
                <a:gd name="connsiteY49-31056" fmla="*/ 232 h 295"/>
                <a:gd name="connsiteX50-31057" fmla="*/ 363 w 373"/>
                <a:gd name="connsiteY50-31058" fmla="*/ 242 h 295"/>
                <a:gd name="connsiteX51-31059" fmla="*/ 368 w 373"/>
                <a:gd name="connsiteY51-31060" fmla="*/ 253 h 295"/>
                <a:gd name="connsiteX52-31061" fmla="*/ 368 w 373"/>
                <a:gd name="connsiteY52-31062" fmla="*/ 258 h 295"/>
                <a:gd name="connsiteX53-31063" fmla="*/ 373 w 373"/>
                <a:gd name="connsiteY53-31064" fmla="*/ 268 h 295"/>
                <a:gd name="connsiteX54-31065" fmla="*/ 373 w 373"/>
                <a:gd name="connsiteY54-31066" fmla="*/ 274 h 295"/>
                <a:gd name="connsiteX55-31067" fmla="*/ 373 w 373"/>
                <a:gd name="connsiteY55-31068" fmla="*/ 279 h 295"/>
                <a:gd name="connsiteX56-31069" fmla="*/ 373 w 373"/>
                <a:gd name="connsiteY56-31070" fmla="*/ 284 h 295"/>
                <a:gd name="connsiteX57-31071" fmla="*/ 368 w 373"/>
                <a:gd name="connsiteY57-31072" fmla="*/ 289 h 295"/>
                <a:gd name="connsiteX58-31073" fmla="*/ 363 w 373"/>
                <a:gd name="connsiteY58-31074" fmla="*/ 295 h 295"/>
                <a:gd name="connsiteX59-31075" fmla="*/ 352 w 373"/>
                <a:gd name="connsiteY59-31076" fmla="*/ 295 h 295"/>
                <a:gd name="connsiteX60-31077" fmla="*/ 342 w 373"/>
                <a:gd name="connsiteY60-31078" fmla="*/ 295 h 295"/>
                <a:gd name="connsiteX61-31079" fmla="*/ 326 w 373"/>
                <a:gd name="connsiteY61-31080" fmla="*/ 295 h 295"/>
                <a:gd name="connsiteX62-31081" fmla="*/ 310 w 373"/>
                <a:gd name="connsiteY62-31082" fmla="*/ 289 h 295"/>
                <a:gd name="connsiteX63-31083" fmla="*/ 289 w 373"/>
                <a:gd name="connsiteY63-31084" fmla="*/ 289 h 295"/>
                <a:gd name="connsiteX64-31085" fmla="*/ 268 w 373"/>
                <a:gd name="connsiteY64-31086" fmla="*/ 284 h 295"/>
                <a:gd name="connsiteX65-31087" fmla="*/ 247 w 373"/>
                <a:gd name="connsiteY65-31088" fmla="*/ 279 h 295"/>
                <a:gd name="connsiteX66-31089" fmla="*/ 237 w 373"/>
                <a:gd name="connsiteY66-31090" fmla="*/ 274 h 295"/>
                <a:gd name="connsiteX67-31091" fmla="*/ 226 w 373"/>
                <a:gd name="connsiteY67-31092" fmla="*/ 268 h 295"/>
                <a:gd name="connsiteX68-31093" fmla="*/ 210 w 373"/>
                <a:gd name="connsiteY68-31094" fmla="*/ 263 h 295"/>
                <a:gd name="connsiteX69-31095" fmla="*/ 200 w 373"/>
                <a:gd name="connsiteY69-31096" fmla="*/ 258 h 295"/>
                <a:gd name="connsiteX70-31097" fmla="*/ 184 w 373"/>
                <a:gd name="connsiteY70-31098" fmla="*/ 253 h 295"/>
                <a:gd name="connsiteX71-31099" fmla="*/ 168 w 373"/>
                <a:gd name="connsiteY71-31100" fmla="*/ 242 h 295"/>
                <a:gd name="connsiteX72-31101" fmla="*/ 158 w 373"/>
                <a:gd name="connsiteY72-31102" fmla="*/ 232 h 295"/>
                <a:gd name="connsiteX73-31103" fmla="*/ 142 w 373"/>
                <a:gd name="connsiteY73-31104" fmla="*/ 221 h 295"/>
                <a:gd name="connsiteX74-31105" fmla="*/ 110 w 373"/>
                <a:gd name="connsiteY74-31106" fmla="*/ 195 h 295"/>
                <a:gd name="connsiteX75-31107" fmla="*/ 84 w 373"/>
                <a:gd name="connsiteY75-31108" fmla="*/ 168 h 295"/>
                <a:gd name="connsiteX76-31109" fmla="*/ 73 w 373"/>
                <a:gd name="connsiteY76-31110" fmla="*/ 158 h 295"/>
                <a:gd name="connsiteX77-31111" fmla="*/ 63 w 373"/>
                <a:gd name="connsiteY77-31112" fmla="*/ 142 h 295"/>
                <a:gd name="connsiteX78-31113" fmla="*/ 52 w 373"/>
                <a:gd name="connsiteY78-31114" fmla="*/ 126 h 295"/>
                <a:gd name="connsiteX79-31115" fmla="*/ 42 w 373"/>
                <a:gd name="connsiteY79-31116" fmla="*/ 110 h 295"/>
                <a:gd name="connsiteX80-31117" fmla="*/ 36 w 373"/>
                <a:gd name="connsiteY80-31118" fmla="*/ 95 h 295"/>
                <a:gd name="connsiteX81-31119" fmla="*/ 26 w 373"/>
                <a:gd name="connsiteY81-31120" fmla="*/ 79 h 295"/>
                <a:gd name="connsiteX82-31121" fmla="*/ 21 w 373"/>
                <a:gd name="connsiteY82-31122" fmla="*/ 63 h 295"/>
                <a:gd name="connsiteX83-31123" fmla="*/ 10 w 373"/>
                <a:gd name="connsiteY83-31124" fmla="*/ 47 h 295"/>
                <a:gd name="connsiteX84-31125" fmla="*/ 5 w 373"/>
                <a:gd name="connsiteY84-31126" fmla="*/ 37 h 295"/>
                <a:gd name="connsiteX85-31127" fmla="*/ 5 w 373"/>
                <a:gd name="connsiteY85-31128" fmla="*/ 21 h 295"/>
                <a:gd name="connsiteX86-31129" fmla="*/ 0 w 373"/>
                <a:gd name="connsiteY86-31130" fmla="*/ 5 h 295"/>
                <a:gd name="connsiteX0-31131" fmla="*/ 42 w 368"/>
                <a:gd name="connsiteY0-31132" fmla="*/ 0 h 295"/>
                <a:gd name="connsiteX1-31133" fmla="*/ 52 w 368"/>
                <a:gd name="connsiteY1-31134" fmla="*/ 26 h 295"/>
                <a:gd name="connsiteX2-31135" fmla="*/ 58 w 368"/>
                <a:gd name="connsiteY2-31136" fmla="*/ 42 h 295"/>
                <a:gd name="connsiteX3-31137" fmla="*/ 63 w 368"/>
                <a:gd name="connsiteY3-31138" fmla="*/ 52 h 295"/>
                <a:gd name="connsiteX4-31139" fmla="*/ 79 w 368"/>
                <a:gd name="connsiteY4-31140" fmla="*/ 79 h 295"/>
                <a:gd name="connsiteX5-31141" fmla="*/ 95 w 368"/>
                <a:gd name="connsiteY5-31142" fmla="*/ 100 h 295"/>
                <a:gd name="connsiteX6-31143" fmla="*/ 110 w 368"/>
                <a:gd name="connsiteY6-31144" fmla="*/ 121 h 295"/>
                <a:gd name="connsiteX7-31145" fmla="*/ 121 w 368"/>
                <a:gd name="connsiteY7-31146" fmla="*/ 131 h 295"/>
                <a:gd name="connsiteX8-31147" fmla="*/ 131 w 368"/>
                <a:gd name="connsiteY8-31148" fmla="*/ 137 h 295"/>
                <a:gd name="connsiteX9-31149" fmla="*/ 153 w 368"/>
                <a:gd name="connsiteY9-31150" fmla="*/ 158 h 295"/>
                <a:gd name="connsiteX10-31151" fmla="*/ 174 w 368"/>
                <a:gd name="connsiteY10-31152" fmla="*/ 168 h 295"/>
                <a:gd name="connsiteX11-31153" fmla="*/ 195 w 368"/>
                <a:gd name="connsiteY11-31154" fmla="*/ 184 h 295"/>
                <a:gd name="connsiteX12-31155" fmla="*/ 221 w 368"/>
                <a:gd name="connsiteY12-31156" fmla="*/ 195 h 295"/>
                <a:gd name="connsiteX13-31157" fmla="*/ 232 w 368"/>
                <a:gd name="connsiteY13-31158" fmla="*/ 200 h 295"/>
                <a:gd name="connsiteX14-31159" fmla="*/ 242 w 368"/>
                <a:gd name="connsiteY14-31160" fmla="*/ 205 h 295"/>
                <a:gd name="connsiteX15-31161" fmla="*/ 253 w 368"/>
                <a:gd name="connsiteY15-31162" fmla="*/ 205 h 295"/>
                <a:gd name="connsiteX16-31163" fmla="*/ 263 w 368"/>
                <a:gd name="connsiteY16-31164" fmla="*/ 210 h 295"/>
                <a:gd name="connsiteX17-31165" fmla="*/ 268 w 368"/>
                <a:gd name="connsiteY17-31166" fmla="*/ 210 h 295"/>
                <a:gd name="connsiteX18-31167" fmla="*/ 274 w 368"/>
                <a:gd name="connsiteY18-31168" fmla="*/ 210 h 295"/>
                <a:gd name="connsiteX19-31169" fmla="*/ 284 w 368"/>
                <a:gd name="connsiteY19-31170" fmla="*/ 210 h 295"/>
                <a:gd name="connsiteX20-31171" fmla="*/ 289 w 368"/>
                <a:gd name="connsiteY20-31172" fmla="*/ 205 h 295"/>
                <a:gd name="connsiteX21-31173" fmla="*/ 289 w 368"/>
                <a:gd name="connsiteY21-31174" fmla="*/ 200 h 295"/>
                <a:gd name="connsiteX22-31175" fmla="*/ 295 w 368"/>
                <a:gd name="connsiteY22-31176" fmla="*/ 195 h 295"/>
                <a:gd name="connsiteX23-31177" fmla="*/ 300 w 368"/>
                <a:gd name="connsiteY23-31178" fmla="*/ 189 h 295"/>
                <a:gd name="connsiteX24-31179" fmla="*/ 300 w 368"/>
                <a:gd name="connsiteY24-31180" fmla="*/ 179 h 295"/>
                <a:gd name="connsiteX25-31181" fmla="*/ 305 w 368"/>
                <a:gd name="connsiteY25-31182" fmla="*/ 163 h 295"/>
                <a:gd name="connsiteX26-31183" fmla="*/ 311 w 368"/>
                <a:gd name="connsiteY26-31184" fmla="*/ 147 h 295"/>
                <a:gd name="connsiteX27-31185" fmla="*/ 316 w 368"/>
                <a:gd name="connsiteY27-31186" fmla="*/ 131 h 295"/>
                <a:gd name="connsiteX28-31187" fmla="*/ 316 w 368"/>
                <a:gd name="connsiteY28-31188" fmla="*/ 116 h 295"/>
                <a:gd name="connsiteX29-31189" fmla="*/ 321 w 368"/>
                <a:gd name="connsiteY29-31190" fmla="*/ 100 h 295"/>
                <a:gd name="connsiteX30-31191" fmla="*/ 326 w 368"/>
                <a:gd name="connsiteY30-31192" fmla="*/ 89 h 295"/>
                <a:gd name="connsiteX31-31193" fmla="*/ 332 w 368"/>
                <a:gd name="connsiteY31-31194" fmla="*/ 79 h 295"/>
                <a:gd name="connsiteX32-31195" fmla="*/ 332 w 368"/>
                <a:gd name="connsiteY32-31196" fmla="*/ 74 h 295"/>
                <a:gd name="connsiteX33-31197" fmla="*/ 337 w 368"/>
                <a:gd name="connsiteY33-31198" fmla="*/ 63 h 295"/>
                <a:gd name="connsiteX34-31199" fmla="*/ 337 w 368"/>
                <a:gd name="connsiteY34-31200" fmla="*/ 63 h 295"/>
                <a:gd name="connsiteX35-31201" fmla="*/ 342 w 368"/>
                <a:gd name="connsiteY35-31202" fmla="*/ 63 h 295"/>
                <a:gd name="connsiteX36-31203" fmla="*/ 342 w 368"/>
                <a:gd name="connsiteY36-31204" fmla="*/ 63 h 295"/>
                <a:gd name="connsiteX37-31205" fmla="*/ 342 w 368"/>
                <a:gd name="connsiteY37-31206" fmla="*/ 68 h 295"/>
                <a:gd name="connsiteX38-31207" fmla="*/ 342 w 368"/>
                <a:gd name="connsiteY38-31208" fmla="*/ 74 h 295"/>
                <a:gd name="connsiteX39-31209" fmla="*/ 347 w 368"/>
                <a:gd name="connsiteY39-31210" fmla="*/ 79 h 295"/>
                <a:gd name="connsiteX40-31211" fmla="*/ 347 w 368"/>
                <a:gd name="connsiteY40-31212" fmla="*/ 95 h 295"/>
                <a:gd name="connsiteX41-31213" fmla="*/ 347 w 368"/>
                <a:gd name="connsiteY41-31214" fmla="*/ 105 h 295"/>
                <a:gd name="connsiteX42-31215" fmla="*/ 347 w 368"/>
                <a:gd name="connsiteY42-31216" fmla="*/ 121 h 295"/>
                <a:gd name="connsiteX43-31217" fmla="*/ 347 w 368"/>
                <a:gd name="connsiteY43-31218" fmla="*/ 137 h 295"/>
                <a:gd name="connsiteX44-31219" fmla="*/ 347 w 368"/>
                <a:gd name="connsiteY44-31220" fmla="*/ 158 h 295"/>
                <a:gd name="connsiteX45-31221" fmla="*/ 347 w 368"/>
                <a:gd name="connsiteY45-31222" fmla="*/ 174 h 295"/>
                <a:gd name="connsiteX46-31223" fmla="*/ 347 w 368"/>
                <a:gd name="connsiteY46-31224" fmla="*/ 189 h 295"/>
                <a:gd name="connsiteX47-31225" fmla="*/ 353 w 368"/>
                <a:gd name="connsiteY47-31226" fmla="*/ 205 h 295"/>
                <a:gd name="connsiteX48-31227" fmla="*/ 353 w 368"/>
                <a:gd name="connsiteY48-31228" fmla="*/ 221 h 295"/>
                <a:gd name="connsiteX49-31229" fmla="*/ 358 w 368"/>
                <a:gd name="connsiteY49-31230" fmla="*/ 232 h 295"/>
                <a:gd name="connsiteX50-31231" fmla="*/ 358 w 368"/>
                <a:gd name="connsiteY50-31232" fmla="*/ 242 h 295"/>
                <a:gd name="connsiteX51-31233" fmla="*/ 363 w 368"/>
                <a:gd name="connsiteY51-31234" fmla="*/ 253 h 295"/>
                <a:gd name="connsiteX52-31235" fmla="*/ 363 w 368"/>
                <a:gd name="connsiteY52-31236" fmla="*/ 258 h 295"/>
                <a:gd name="connsiteX53-31237" fmla="*/ 368 w 368"/>
                <a:gd name="connsiteY53-31238" fmla="*/ 268 h 295"/>
                <a:gd name="connsiteX54-31239" fmla="*/ 368 w 368"/>
                <a:gd name="connsiteY54-31240" fmla="*/ 274 h 295"/>
                <a:gd name="connsiteX55-31241" fmla="*/ 368 w 368"/>
                <a:gd name="connsiteY55-31242" fmla="*/ 279 h 295"/>
                <a:gd name="connsiteX56-31243" fmla="*/ 368 w 368"/>
                <a:gd name="connsiteY56-31244" fmla="*/ 284 h 295"/>
                <a:gd name="connsiteX57-31245" fmla="*/ 363 w 368"/>
                <a:gd name="connsiteY57-31246" fmla="*/ 289 h 295"/>
                <a:gd name="connsiteX58-31247" fmla="*/ 358 w 368"/>
                <a:gd name="connsiteY58-31248" fmla="*/ 295 h 295"/>
                <a:gd name="connsiteX59-31249" fmla="*/ 347 w 368"/>
                <a:gd name="connsiteY59-31250" fmla="*/ 295 h 295"/>
                <a:gd name="connsiteX60-31251" fmla="*/ 337 w 368"/>
                <a:gd name="connsiteY60-31252" fmla="*/ 295 h 295"/>
                <a:gd name="connsiteX61-31253" fmla="*/ 321 w 368"/>
                <a:gd name="connsiteY61-31254" fmla="*/ 295 h 295"/>
                <a:gd name="connsiteX62-31255" fmla="*/ 305 w 368"/>
                <a:gd name="connsiteY62-31256" fmla="*/ 289 h 295"/>
                <a:gd name="connsiteX63-31257" fmla="*/ 284 w 368"/>
                <a:gd name="connsiteY63-31258" fmla="*/ 289 h 295"/>
                <a:gd name="connsiteX64-31259" fmla="*/ 263 w 368"/>
                <a:gd name="connsiteY64-31260" fmla="*/ 284 h 295"/>
                <a:gd name="connsiteX65-31261" fmla="*/ 242 w 368"/>
                <a:gd name="connsiteY65-31262" fmla="*/ 279 h 295"/>
                <a:gd name="connsiteX66-31263" fmla="*/ 232 w 368"/>
                <a:gd name="connsiteY66-31264" fmla="*/ 274 h 295"/>
                <a:gd name="connsiteX67-31265" fmla="*/ 221 w 368"/>
                <a:gd name="connsiteY67-31266" fmla="*/ 268 h 295"/>
                <a:gd name="connsiteX68-31267" fmla="*/ 205 w 368"/>
                <a:gd name="connsiteY68-31268" fmla="*/ 263 h 295"/>
                <a:gd name="connsiteX69-31269" fmla="*/ 195 w 368"/>
                <a:gd name="connsiteY69-31270" fmla="*/ 258 h 295"/>
                <a:gd name="connsiteX70-31271" fmla="*/ 179 w 368"/>
                <a:gd name="connsiteY70-31272" fmla="*/ 253 h 295"/>
                <a:gd name="connsiteX71-31273" fmla="*/ 163 w 368"/>
                <a:gd name="connsiteY71-31274" fmla="*/ 242 h 295"/>
                <a:gd name="connsiteX72-31275" fmla="*/ 153 w 368"/>
                <a:gd name="connsiteY72-31276" fmla="*/ 232 h 295"/>
                <a:gd name="connsiteX73-31277" fmla="*/ 137 w 368"/>
                <a:gd name="connsiteY73-31278" fmla="*/ 221 h 295"/>
                <a:gd name="connsiteX74-31279" fmla="*/ 105 w 368"/>
                <a:gd name="connsiteY74-31280" fmla="*/ 195 h 295"/>
                <a:gd name="connsiteX75-31281" fmla="*/ 79 w 368"/>
                <a:gd name="connsiteY75-31282" fmla="*/ 168 h 295"/>
                <a:gd name="connsiteX76-31283" fmla="*/ 68 w 368"/>
                <a:gd name="connsiteY76-31284" fmla="*/ 158 h 295"/>
                <a:gd name="connsiteX77-31285" fmla="*/ 58 w 368"/>
                <a:gd name="connsiteY77-31286" fmla="*/ 142 h 295"/>
                <a:gd name="connsiteX78-31287" fmla="*/ 47 w 368"/>
                <a:gd name="connsiteY78-31288" fmla="*/ 126 h 295"/>
                <a:gd name="connsiteX79-31289" fmla="*/ 37 w 368"/>
                <a:gd name="connsiteY79-31290" fmla="*/ 110 h 295"/>
                <a:gd name="connsiteX80-31291" fmla="*/ 31 w 368"/>
                <a:gd name="connsiteY80-31292" fmla="*/ 95 h 295"/>
                <a:gd name="connsiteX81-31293" fmla="*/ 21 w 368"/>
                <a:gd name="connsiteY81-31294" fmla="*/ 79 h 295"/>
                <a:gd name="connsiteX82-31295" fmla="*/ 16 w 368"/>
                <a:gd name="connsiteY82-31296" fmla="*/ 63 h 295"/>
                <a:gd name="connsiteX83-31297" fmla="*/ 5 w 368"/>
                <a:gd name="connsiteY83-31298" fmla="*/ 47 h 295"/>
                <a:gd name="connsiteX84-31299" fmla="*/ 0 w 368"/>
                <a:gd name="connsiteY84-31300" fmla="*/ 37 h 295"/>
                <a:gd name="connsiteX85-31301" fmla="*/ 0 w 368"/>
                <a:gd name="connsiteY85-31302" fmla="*/ 21 h 295"/>
                <a:gd name="connsiteX0-31303" fmla="*/ 42 w 368"/>
                <a:gd name="connsiteY0-31304" fmla="*/ 0 h 295"/>
                <a:gd name="connsiteX1-31305" fmla="*/ 52 w 368"/>
                <a:gd name="connsiteY1-31306" fmla="*/ 26 h 295"/>
                <a:gd name="connsiteX2-31307" fmla="*/ 58 w 368"/>
                <a:gd name="connsiteY2-31308" fmla="*/ 42 h 295"/>
                <a:gd name="connsiteX3-31309" fmla="*/ 63 w 368"/>
                <a:gd name="connsiteY3-31310" fmla="*/ 52 h 295"/>
                <a:gd name="connsiteX4-31311" fmla="*/ 79 w 368"/>
                <a:gd name="connsiteY4-31312" fmla="*/ 79 h 295"/>
                <a:gd name="connsiteX5-31313" fmla="*/ 95 w 368"/>
                <a:gd name="connsiteY5-31314" fmla="*/ 100 h 295"/>
                <a:gd name="connsiteX6-31315" fmla="*/ 110 w 368"/>
                <a:gd name="connsiteY6-31316" fmla="*/ 121 h 295"/>
                <a:gd name="connsiteX7-31317" fmla="*/ 121 w 368"/>
                <a:gd name="connsiteY7-31318" fmla="*/ 131 h 295"/>
                <a:gd name="connsiteX8-31319" fmla="*/ 131 w 368"/>
                <a:gd name="connsiteY8-31320" fmla="*/ 137 h 295"/>
                <a:gd name="connsiteX9-31321" fmla="*/ 153 w 368"/>
                <a:gd name="connsiteY9-31322" fmla="*/ 158 h 295"/>
                <a:gd name="connsiteX10-31323" fmla="*/ 174 w 368"/>
                <a:gd name="connsiteY10-31324" fmla="*/ 168 h 295"/>
                <a:gd name="connsiteX11-31325" fmla="*/ 195 w 368"/>
                <a:gd name="connsiteY11-31326" fmla="*/ 184 h 295"/>
                <a:gd name="connsiteX12-31327" fmla="*/ 221 w 368"/>
                <a:gd name="connsiteY12-31328" fmla="*/ 195 h 295"/>
                <a:gd name="connsiteX13-31329" fmla="*/ 232 w 368"/>
                <a:gd name="connsiteY13-31330" fmla="*/ 200 h 295"/>
                <a:gd name="connsiteX14-31331" fmla="*/ 242 w 368"/>
                <a:gd name="connsiteY14-31332" fmla="*/ 205 h 295"/>
                <a:gd name="connsiteX15-31333" fmla="*/ 253 w 368"/>
                <a:gd name="connsiteY15-31334" fmla="*/ 205 h 295"/>
                <a:gd name="connsiteX16-31335" fmla="*/ 263 w 368"/>
                <a:gd name="connsiteY16-31336" fmla="*/ 210 h 295"/>
                <a:gd name="connsiteX17-31337" fmla="*/ 268 w 368"/>
                <a:gd name="connsiteY17-31338" fmla="*/ 210 h 295"/>
                <a:gd name="connsiteX18-31339" fmla="*/ 274 w 368"/>
                <a:gd name="connsiteY18-31340" fmla="*/ 210 h 295"/>
                <a:gd name="connsiteX19-31341" fmla="*/ 284 w 368"/>
                <a:gd name="connsiteY19-31342" fmla="*/ 210 h 295"/>
                <a:gd name="connsiteX20-31343" fmla="*/ 289 w 368"/>
                <a:gd name="connsiteY20-31344" fmla="*/ 205 h 295"/>
                <a:gd name="connsiteX21-31345" fmla="*/ 289 w 368"/>
                <a:gd name="connsiteY21-31346" fmla="*/ 200 h 295"/>
                <a:gd name="connsiteX22-31347" fmla="*/ 295 w 368"/>
                <a:gd name="connsiteY22-31348" fmla="*/ 195 h 295"/>
                <a:gd name="connsiteX23-31349" fmla="*/ 300 w 368"/>
                <a:gd name="connsiteY23-31350" fmla="*/ 189 h 295"/>
                <a:gd name="connsiteX24-31351" fmla="*/ 300 w 368"/>
                <a:gd name="connsiteY24-31352" fmla="*/ 179 h 295"/>
                <a:gd name="connsiteX25-31353" fmla="*/ 305 w 368"/>
                <a:gd name="connsiteY25-31354" fmla="*/ 163 h 295"/>
                <a:gd name="connsiteX26-31355" fmla="*/ 311 w 368"/>
                <a:gd name="connsiteY26-31356" fmla="*/ 147 h 295"/>
                <a:gd name="connsiteX27-31357" fmla="*/ 316 w 368"/>
                <a:gd name="connsiteY27-31358" fmla="*/ 131 h 295"/>
                <a:gd name="connsiteX28-31359" fmla="*/ 316 w 368"/>
                <a:gd name="connsiteY28-31360" fmla="*/ 116 h 295"/>
                <a:gd name="connsiteX29-31361" fmla="*/ 321 w 368"/>
                <a:gd name="connsiteY29-31362" fmla="*/ 100 h 295"/>
                <a:gd name="connsiteX30-31363" fmla="*/ 326 w 368"/>
                <a:gd name="connsiteY30-31364" fmla="*/ 89 h 295"/>
                <a:gd name="connsiteX31-31365" fmla="*/ 332 w 368"/>
                <a:gd name="connsiteY31-31366" fmla="*/ 79 h 295"/>
                <a:gd name="connsiteX32-31367" fmla="*/ 332 w 368"/>
                <a:gd name="connsiteY32-31368" fmla="*/ 74 h 295"/>
                <a:gd name="connsiteX33-31369" fmla="*/ 337 w 368"/>
                <a:gd name="connsiteY33-31370" fmla="*/ 63 h 295"/>
                <a:gd name="connsiteX34-31371" fmla="*/ 337 w 368"/>
                <a:gd name="connsiteY34-31372" fmla="*/ 63 h 295"/>
                <a:gd name="connsiteX35-31373" fmla="*/ 342 w 368"/>
                <a:gd name="connsiteY35-31374" fmla="*/ 63 h 295"/>
                <a:gd name="connsiteX36-31375" fmla="*/ 342 w 368"/>
                <a:gd name="connsiteY36-31376" fmla="*/ 63 h 295"/>
                <a:gd name="connsiteX37-31377" fmla="*/ 342 w 368"/>
                <a:gd name="connsiteY37-31378" fmla="*/ 68 h 295"/>
                <a:gd name="connsiteX38-31379" fmla="*/ 342 w 368"/>
                <a:gd name="connsiteY38-31380" fmla="*/ 74 h 295"/>
                <a:gd name="connsiteX39-31381" fmla="*/ 347 w 368"/>
                <a:gd name="connsiteY39-31382" fmla="*/ 79 h 295"/>
                <a:gd name="connsiteX40-31383" fmla="*/ 347 w 368"/>
                <a:gd name="connsiteY40-31384" fmla="*/ 95 h 295"/>
                <a:gd name="connsiteX41-31385" fmla="*/ 347 w 368"/>
                <a:gd name="connsiteY41-31386" fmla="*/ 105 h 295"/>
                <a:gd name="connsiteX42-31387" fmla="*/ 347 w 368"/>
                <a:gd name="connsiteY42-31388" fmla="*/ 121 h 295"/>
                <a:gd name="connsiteX43-31389" fmla="*/ 347 w 368"/>
                <a:gd name="connsiteY43-31390" fmla="*/ 137 h 295"/>
                <a:gd name="connsiteX44-31391" fmla="*/ 347 w 368"/>
                <a:gd name="connsiteY44-31392" fmla="*/ 158 h 295"/>
                <a:gd name="connsiteX45-31393" fmla="*/ 347 w 368"/>
                <a:gd name="connsiteY45-31394" fmla="*/ 174 h 295"/>
                <a:gd name="connsiteX46-31395" fmla="*/ 347 w 368"/>
                <a:gd name="connsiteY46-31396" fmla="*/ 189 h 295"/>
                <a:gd name="connsiteX47-31397" fmla="*/ 353 w 368"/>
                <a:gd name="connsiteY47-31398" fmla="*/ 205 h 295"/>
                <a:gd name="connsiteX48-31399" fmla="*/ 353 w 368"/>
                <a:gd name="connsiteY48-31400" fmla="*/ 221 h 295"/>
                <a:gd name="connsiteX49-31401" fmla="*/ 358 w 368"/>
                <a:gd name="connsiteY49-31402" fmla="*/ 232 h 295"/>
                <a:gd name="connsiteX50-31403" fmla="*/ 358 w 368"/>
                <a:gd name="connsiteY50-31404" fmla="*/ 242 h 295"/>
                <a:gd name="connsiteX51-31405" fmla="*/ 363 w 368"/>
                <a:gd name="connsiteY51-31406" fmla="*/ 253 h 295"/>
                <a:gd name="connsiteX52-31407" fmla="*/ 363 w 368"/>
                <a:gd name="connsiteY52-31408" fmla="*/ 258 h 295"/>
                <a:gd name="connsiteX53-31409" fmla="*/ 368 w 368"/>
                <a:gd name="connsiteY53-31410" fmla="*/ 268 h 295"/>
                <a:gd name="connsiteX54-31411" fmla="*/ 368 w 368"/>
                <a:gd name="connsiteY54-31412" fmla="*/ 274 h 295"/>
                <a:gd name="connsiteX55-31413" fmla="*/ 368 w 368"/>
                <a:gd name="connsiteY55-31414" fmla="*/ 279 h 295"/>
                <a:gd name="connsiteX56-31415" fmla="*/ 368 w 368"/>
                <a:gd name="connsiteY56-31416" fmla="*/ 284 h 295"/>
                <a:gd name="connsiteX57-31417" fmla="*/ 363 w 368"/>
                <a:gd name="connsiteY57-31418" fmla="*/ 289 h 295"/>
                <a:gd name="connsiteX58-31419" fmla="*/ 358 w 368"/>
                <a:gd name="connsiteY58-31420" fmla="*/ 295 h 295"/>
                <a:gd name="connsiteX59-31421" fmla="*/ 347 w 368"/>
                <a:gd name="connsiteY59-31422" fmla="*/ 295 h 295"/>
                <a:gd name="connsiteX60-31423" fmla="*/ 337 w 368"/>
                <a:gd name="connsiteY60-31424" fmla="*/ 295 h 295"/>
                <a:gd name="connsiteX61-31425" fmla="*/ 321 w 368"/>
                <a:gd name="connsiteY61-31426" fmla="*/ 295 h 295"/>
                <a:gd name="connsiteX62-31427" fmla="*/ 305 w 368"/>
                <a:gd name="connsiteY62-31428" fmla="*/ 289 h 295"/>
                <a:gd name="connsiteX63-31429" fmla="*/ 284 w 368"/>
                <a:gd name="connsiteY63-31430" fmla="*/ 289 h 295"/>
                <a:gd name="connsiteX64-31431" fmla="*/ 263 w 368"/>
                <a:gd name="connsiteY64-31432" fmla="*/ 284 h 295"/>
                <a:gd name="connsiteX65-31433" fmla="*/ 242 w 368"/>
                <a:gd name="connsiteY65-31434" fmla="*/ 279 h 295"/>
                <a:gd name="connsiteX66-31435" fmla="*/ 232 w 368"/>
                <a:gd name="connsiteY66-31436" fmla="*/ 274 h 295"/>
                <a:gd name="connsiteX67-31437" fmla="*/ 221 w 368"/>
                <a:gd name="connsiteY67-31438" fmla="*/ 268 h 295"/>
                <a:gd name="connsiteX68-31439" fmla="*/ 205 w 368"/>
                <a:gd name="connsiteY68-31440" fmla="*/ 263 h 295"/>
                <a:gd name="connsiteX69-31441" fmla="*/ 195 w 368"/>
                <a:gd name="connsiteY69-31442" fmla="*/ 258 h 295"/>
                <a:gd name="connsiteX70-31443" fmla="*/ 179 w 368"/>
                <a:gd name="connsiteY70-31444" fmla="*/ 253 h 295"/>
                <a:gd name="connsiteX71-31445" fmla="*/ 163 w 368"/>
                <a:gd name="connsiteY71-31446" fmla="*/ 242 h 295"/>
                <a:gd name="connsiteX72-31447" fmla="*/ 153 w 368"/>
                <a:gd name="connsiteY72-31448" fmla="*/ 232 h 295"/>
                <a:gd name="connsiteX73-31449" fmla="*/ 137 w 368"/>
                <a:gd name="connsiteY73-31450" fmla="*/ 221 h 295"/>
                <a:gd name="connsiteX74-31451" fmla="*/ 105 w 368"/>
                <a:gd name="connsiteY74-31452" fmla="*/ 195 h 295"/>
                <a:gd name="connsiteX75-31453" fmla="*/ 79 w 368"/>
                <a:gd name="connsiteY75-31454" fmla="*/ 168 h 295"/>
                <a:gd name="connsiteX76-31455" fmla="*/ 68 w 368"/>
                <a:gd name="connsiteY76-31456" fmla="*/ 158 h 295"/>
                <a:gd name="connsiteX77-31457" fmla="*/ 58 w 368"/>
                <a:gd name="connsiteY77-31458" fmla="*/ 142 h 295"/>
                <a:gd name="connsiteX78-31459" fmla="*/ 47 w 368"/>
                <a:gd name="connsiteY78-31460" fmla="*/ 126 h 295"/>
                <a:gd name="connsiteX79-31461" fmla="*/ 37 w 368"/>
                <a:gd name="connsiteY79-31462" fmla="*/ 110 h 295"/>
                <a:gd name="connsiteX80-31463" fmla="*/ 31 w 368"/>
                <a:gd name="connsiteY80-31464" fmla="*/ 95 h 295"/>
                <a:gd name="connsiteX81-31465" fmla="*/ 21 w 368"/>
                <a:gd name="connsiteY81-31466" fmla="*/ 79 h 295"/>
                <a:gd name="connsiteX82-31467" fmla="*/ 16 w 368"/>
                <a:gd name="connsiteY82-31468" fmla="*/ 63 h 295"/>
                <a:gd name="connsiteX83-31469" fmla="*/ 5 w 368"/>
                <a:gd name="connsiteY83-31470" fmla="*/ 47 h 295"/>
                <a:gd name="connsiteX84-31471" fmla="*/ 0 w 368"/>
                <a:gd name="connsiteY84-31472" fmla="*/ 37 h 295"/>
                <a:gd name="connsiteX0-31473" fmla="*/ 37 w 363"/>
                <a:gd name="connsiteY0-31474" fmla="*/ 0 h 295"/>
                <a:gd name="connsiteX1-31475" fmla="*/ 47 w 363"/>
                <a:gd name="connsiteY1-31476" fmla="*/ 26 h 295"/>
                <a:gd name="connsiteX2-31477" fmla="*/ 53 w 363"/>
                <a:gd name="connsiteY2-31478" fmla="*/ 42 h 295"/>
                <a:gd name="connsiteX3-31479" fmla="*/ 58 w 363"/>
                <a:gd name="connsiteY3-31480" fmla="*/ 52 h 295"/>
                <a:gd name="connsiteX4-31481" fmla="*/ 74 w 363"/>
                <a:gd name="connsiteY4-31482" fmla="*/ 79 h 295"/>
                <a:gd name="connsiteX5-31483" fmla="*/ 90 w 363"/>
                <a:gd name="connsiteY5-31484" fmla="*/ 100 h 295"/>
                <a:gd name="connsiteX6-31485" fmla="*/ 105 w 363"/>
                <a:gd name="connsiteY6-31486" fmla="*/ 121 h 295"/>
                <a:gd name="connsiteX7-31487" fmla="*/ 116 w 363"/>
                <a:gd name="connsiteY7-31488" fmla="*/ 131 h 295"/>
                <a:gd name="connsiteX8-31489" fmla="*/ 126 w 363"/>
                <a:gd name="connsiteY8-31490" fmla="*/ 137 h 295"/>
                <a:gd name="connsiteX9-31491" fmla="*/ 148 w 363"/>
                <a:gd name="connsiteY9-31492" fmla="*/ 158 h 295"/>
                <a:gd name="connsiteX10-31493" fmla="*/ 169 w 363"/>
                <a:gd name="connsiteY10-31494" fmla="*/ 168 h 295"/>
                <a:gd name="connsiteX11-31495" fmla="*/ 190 w 363"/>
                <a:gd name="connsiteY11-31496" fmla="*/ 184 h 295"/>
                <a:gd name="connsiteX12-31497" fmla="*/ 216 w 363"/>
                <a:gd name="connsiteY12-31498" fmla="*/ 195 h 295"/>
                <a:gd name="connsiteX13-31499" fmla="*/ 227 w 363"/>
                <a:gd name="connsiteY13-31500" fmla="*/ 200 h 295"/>
                <a:gd name="connsiteX14-31501" fmla="*/ 237 w 363"/>
                <a:gd name="connsiteY14-31502" fmla="*/ 205 h 295"/>
                <a:gd name="connsiteX15-31503" fmla="*/ 248 w 363"/>
                <a:gd name="connsiteY15-31504" fmla="*/ 205 h 295"/>
                <a:gd name="connsiteX16-31505" fmla="*/ 258 w 363"/>
                <a:gd name="connsiteY16-31506" fmla="*/ 210 h 295"/>
                <a:gd name="connsiteX17-31507" fmla="*/ 263 w 363"/>
                <a:gd name="connsiteY17-31508" fmla="*/ 210 h 295"/>
                <a:gd name="connsiteX18-31509" fmla="*/ 269 w 363"/>
                <a:gd name="connsiteY18-31510" fmla="*/ 210 h 295"/>
                <a:gd name="connsiteX19-31511" fmla="*/ 279 w 363"/>
                <a:gd name="connsiteY19-31512" fmla="*/ 210 h 295"/>
                <a:gd name="connsiteX20-31513" fmla="*/ 284 w 363"/>
                <a:gd name="connsiteY20-31514" fmla="*/ 205 h 295"/>
                <a:gd name="connsiteX21-31515" fmla="*/ 284 w 363"/>
                <a:gd name="connsiteY21-31516" fmla="*/ 200 h 295"/>
                <a:gd name="connsiteX22-31517" fmla="*/ 290 w 363"/>
                <a:gd name="connsiteY22-31518" fmla="*/ 195 h 295"/>
                <a:gd name="connsiteX23-31519" fmla="*/ 295 w 363"/>
                <a:gd name="connsiteY23-31520" fmla="*/ 189 h 295"/>
                <a:gd name="connsiteX24-31521" fmla="*/ 295 w 363"/>
                <a:gd name="connsiteY24-31522" fmla="*/ 179 h 295"/>
                <a:gd name="connsiteX25-31523" fmla="*/ 300 w 363"/>
                <a:gd name="connsiteY25-31524" fmla="*/ 163 h 295"/>
                <a:gd name="connsiteX26-31525" fmla="*/ 306 w 363"/>
                <a:gd name="connsiteY26-31526" fmla="*/ 147 h 295"/>
                <a:gd name="connsiteX27-31527" fmla="*/ 311 w 363"/>
                <a:gd name="connsiteY27-31528" fmla="*/ 131 h 295"/>
                <a:gd name="connsiteX28-31529" fmla="*/ 311 w 363"/>
                <a:gd name="connsiteY28-31530" fmla="*/ 116 h 295"/>
                <a:gd name="connsiteX29-31531" fmla="*/ 316 w 363"/>
                <a:gd name="connsiteY29-31532" fmla="*/ 100 h 295"/>
                <a:gd name="connsiteX30-31533" fmla="*/ 321 w 363"/>
                <a:gd name="connsiteY30-31534" fmla="*/ 89 h 295"/>
                <a:gd name="connsiteX31-31535" fmla="*/ 327 w 363"/>
                <a:gd name="connsiteY31-31536" fmla="*/ 79 h 295"/>
                <a:gd name="connsiteX32-31537" fmla="*/ 327 w 363"/>
                <a:gd name="connsiteY32-31538" fmla="*/ 74 h 295"/>
                <a:gd name="connsiteX33-31539" fmla="*/ 332 w 363"/>
                <a:gd name="connsiteY33-31540" fmla="*/ 63 h 295"/>
                <a:gd name="connsiteX34-31541" fmla="*/ 332 w 363"/>
                <a:gd name="connsiteY34-31542" fmla="*/ 63 h 295"/>
                <a:gd name="connsiteX35-31543" fmla="*/ 337 w 363"/>
                <a:gd name="connsiteY35-31544" fmla="*/ 63 h 295"/>
                <a:gd name="connsiteX36-31545" fmla="*/ 337 w 363"/>
                <a:gd name="connsiteY36-31546" fmla="*/ 63 h 295"/>
                <a:gd name="connsiteX37-31547" fmla="*/ 337 w 363"/>
                <a:gd name="connsiteY37-31548" fmla="*/ 68 h 295"/>
                <a:gd name="connsiteX38-31549" fmla="*/ 337 w 363"/>
                <a:gd name="connsiteY38-31550" fmla="*/ 74 h 295"/>
                <a:gd name="connsiteX39-31551" fmla="*/ 342 w 363"/>
                <a:gd name="connsiteY39-31552" fmla="*/ 79 h 295"/>
                <a:gd name="connsiteX40-31553" fmla="*/ 342 w 363"/>
                <a:gd name="connsiteY40-31554" fmla="*/ 95 h 295"/>
                <a:gd name="connsiteX41-31555" fmla="*/ 342 w 363"/>
                <a:gd name="connsiteY41-31556" fmla="*/ 105 h 295"/>
                <a:gd name="connsiteX42-31557" fmla="*/ 342 w 363"/>
                <a:gd name="connsiteY42-31558" fmla="*/ 121 h 295"/>
                <a:gd name="connsiteX43-31559" fmla="*/ 342 w 363"/>
                <a:gd name="connsiteY43-31560" fmla="*/ 137 h 295"/>
                <a:gd name="connsiteX44-31561" fmla="*/ 342 w 363"/>
                <a:gd name="connsiteY44-31562" fmla="*/ 158 h 295"/>
                <a:gd name="connsiteX45-31563" fmla="*/ 342 w 363"/>
                <a:gd name="connsiteY45-31564" fmla="*/ 174 h 295"/>
                <a:gd name="connsiteX46-31565" fmla="*/ 342 w 363"/>
                <a:gd name="connsiteY46-31566" fmla="*/ 189 h 295"/>
                <a:gd name="connsiteX47-31567" fmla="*/ 348 w 363"/>
                <a:gd name="connsiteY47-31568" fmla="*/ 205 h 295"/>
                <a:gd name="connsiteX48-31569" fmla="*/ 348 w 363"/>
                <a:gd name="connsiteY48-31570" fmla="*/ 221 h 295"/>
                <a:gd name="connsiteX49-31571" fmla="*/ 353 w 363"/>
                <a:gd name="connsiteY49-31572" fmla="*/ 232 h 295"/>
                <a:gd name="connsiteX50-31573" fmla="*/ 353 w 363"/>
                <a:gd name="connsiteY50-31574" fmla="*/ 242 h 295"/>
                <a:gd name="connsiteX51-31575" fmla="*/ 358 w 363"/>
                <a:gd name="connsiteY51-31576" fmla="*/ 253 h 295"/>
                <a:gd name="connsiteX52-31577" fmla="*/ 358 w 363"/>
                <a:gd name="connsiteY52-31578" fmla="*/ 258 h 295"/>
                <a:gd name="connsiteX53-31579" fmla="*/ 363 w 363"/>
                <a:gd name="connsiteY53-31580" fmla="*/ 268 h 295"/>
                <a:gd name="connsiteX54-31581" fmla="*/ 363 w 363"/>
                <a:gd name="connsiteY54-31582" fmla="*/ 274 h 295"/>
                <a:gd name="connsiteX55-31583" fmla="*/ 363 w 363"/>
                <a:gd name="connsiteY55-31584" fmla="*/ 279 h 295"/>
                <a:gd name="connsiteX56-31585" fmla="*/ 363 w 363"/>
                <a:gd name="connsiteY56-31586" fmla="*/ 284 h 295"/>
                <a:gd name="connsiteX57-31587" fmla="*/ 358 w 363"/>
                <a:gd name="connsiteY57-31588" fmla="*/ 289 h 295"/>
                <a:gd name="connsiteX58-31589" fmla="*/ 353 w 363"/>
                <a:gd name="connsiteY58-31590" fmla="*/ 295 h 295"/>
                <a:gd name="connsiteX59-31591" fmla="*/ 342 w 363"/>
                <a:gd name="connsiteY59-31592" fmla="*/ 295 h 295"/>
                <a:gd name="connsiteX60-31593" fmla="*/ 332 w 363"/>
                <a:gd name="connsiteY60-31594" fmla="*/ 295 h 295"/>
                <a:gd name="connsiteX61-31595" fmla="*/ 316 w 363"/>
                <a:gd name="connsiteY61-31596" fmla="*/ 295 h 295"/>
                <a:gd name="connsiteX62-31597" fmla="*/ 300 w 363"/>
                <a:gd name="connsiteY62-31598" fmla="*/ 289 h 295"/>
                <a:gd name="connsiteX63-31599" fmla="*/ 279 w 363"/>
                <a:gd name="connsiteY63-31600" fmla="*/ 289 h 295"/>
                <a:gd name="connsiteX64-31601" fmla="*/ 258 w 363"/>
                <a:gd name="connsiteY64-31602" fmla="*/ 284 h 295"/>
                <a:gd name="connsiteX65-31603" fmla="*/ 237 w 363"/>
                <a:gd name="connsiteY65-31604" fmla="*/ 279 h 295"/>
                <a:gd name="connsiteX66-31605" fmla="*/ 227 w 363"/>
                <a:gd name="connsiteY66-31606" fmla="*/ 274 h 295"/>
                <a:gd name="connsiteX67-31607" fmla="*/ 216 w 363"/>
                <a:gd name="connsiteY67-31608" fmla="*/ 268 h 295"/>
                <a:gd name="connsiteX68-31609" fmla="*/ 200 w 363"/>
                <a:gd name="connsiteY68-31610" fmla="*/ 263 h 295"/>
                <a:gd name="connsiteX69-31611" fmla="*/ 190 w 363"/>
                <a:gd name="connsiteY69-31612" fmla="*/ 258 h 295"/>
                <a:gd name="connsiteX70-31613" fmla="*/ 174 w 363"/>
                <a:gd name="connsiteY70-31614" fmla="*/ 253 h 295"/>
                <a:gd name="connsiteX71-31615" fmla="*/ 158 w 363"/>
                <a:gd name="connsiteY71-31616" fmla="*/ 242 h 295"/>
                <a:gd name="connsiteX72-31617" fmla="*/ 148 w 363"/>
                <a:gd name="connsiteY72-31618" fmla="*/ 232 h 295"/>
                <a:gd name="connsiteX73-31619" fmla="*/ 132 w 363"/>
                <a:gd name="connsiteY73-31620" fmla="*/ 221 h 295"/>
                <a:gd name="connsiteX74-31621" fmla="*/ 100 w 363"/>
                <a:gd name="connsiteY74-31622" fmla="*/ 195 h 295"/>
                <a:gd name="connsiteX75-31623" fmla="*/ 74 w 363"/>
                <a:gd name="connsiteY75-31624" fmla="*/ 168 h 295"/>
                <a:gd name="connsiteX76-31625" fmla="*/ 63 w 363"/>
                <a:gd name="connsiteY76-31626" fmla="*/ 158 h 295"/>
                <a:gd name="connsiteX77-31627" fmla="*/ 53 w 363"/>
                <a:gd name="connsiteY77-31628" fmla="*/ 142 h 295"/>
                <a:gd name="connsiteX78-31629" fmla="*/ 42 w 363"/>
                <a:gd name="connsiteY78-31630" fmla="*/ 126 h 295"/>
                <a:gd name="connsiteX79-31631" fmla="*/ 32 w 363"/>
                <a:gd name="connsiteY79-31632" fmla="*/ 110 h 295"/>
                <a:gd name="connsiteX80-31633" fmla="*/ 26 w 363"/>
                <a:gd name="connsiteY80-31634" fmla="*/ 95 h 295"/>
                <a:gd name="connsiteX81-31635" fmla="*/ 16 w 363"/>
                <a:gd name="connsiteY81-31636" fmla="*/ 79 h 295"/>
                <a:gd name="connsiteX82-31637" fmla="*/ 11 w 363"/>
                <a:gd name="connsiteY82-31638" fmla="*/ 63 h 295"/>
                <a:gd name="connsiteX83-31639" fmla="*/ 0 w 363"/>
                <a:gd name="connsiteY83-31640" fmla="*/ 47 h 295"/>
                <a:gd name="connsiteX0-31641" fmla="*/ 26 w 352"/>
                <a:gd name="connsiteY0-31642" fmla="*/ 0 h 295"/>
                <a:gd name="connsiteX1-31643" fmla="*/ 36 w 352"/>
                <a:gd name="connsiteY1-31644" fmla="*/ 26 h 295"/>
                <a:gd name="connsiteX2-31645" fmla="*/ 42 w 352"/>
                <a:gd name="connsiteY2-31646" fmla="*/ 42 h 295"/>
                <a:gd name="connsiteX3-31647" fmla="*/ 47 w 352"/>
                <a:gd name="connsiteY3-31648" fmla="*/ 52 h 295"/>
                <a:gd name="connsiteX4-31649" fmla="*/ 63 w 352"/>
                <a:gd name="connsiteY4-31650" fmla="*/ 79 h 295"/>
                <a:gd name="connsiteX5-31651" fmla="*/ 79 w 352"/>
                <a:gd name="connsiteY5-31652" fmla="*/ 100 h 295"/>
                <a:gd name="connsiteX6-31653" fmla="*/ 94 w 352"/>
                <a:gd name="connsiteY6-31654" fmla="*/ 121 h 295"/>
                <a:gd name="connsiteX7-31655" fmla="*/ 105 w 352"/>
                <a:gd name="connsiteY7-31656" fmla="*/ 131 h 295"/>
                <a:gd name="connsiteX8-31657" fmla="*/ 115 w 352"/>
                <a:gd name="connsiteY8-31658" fmla="*/ 137 h 295"/>
                <a:gd name="connsiteX9-31659" fmla="*/ 137 w 352"/>
                <a:gd name="connsiteY9-31660" fmla="*/ 158 h 295"/>
                <a:gd name="connsiteX10-31661" fmla="*/ 158 w 352"/>
                <a:gd name="connsiteY10-31662" fmla="*/ 168 h 295"/>
                <a:gd name="connsiteX11-31663" fmla="*/ 179 w 352"/>
                <a:gd name="connsiteY11-31664" fmla="*/ 184 h 295"/>
                <a:gd name="connsiteX12-31665" fmla="*/ 205 w 352"/>
                <a:gd name="connsiteY12-31666" fmla="*/ 195 h 295"/>
                <a:gd name="connsiteX13-31667" fmla="*/ 216 w 352"/>
                <a:gd name="connsiteY13-31668" fmla="*/ 200 h 295"/>
                <a:gd name="connsiteX14-31669" fmla="*/ 226 w 352"/>
                <a:gd name="connsiteY14-31670" fmla="*/ 205 h 295"/>
                <a:gd name="connsiteX15-31671" fmla="*/ 237 w 352"/>
                <a:gd name="connsiteY15-31672" fmla="*/ 205 h 295"/>
                <a:gd name="connsiteX16-31673" fmla="*/ 247 w 352"/>
                <a:gd name="connsiteY16-31674" fmla="*/ 210 h 295"/>
                <a:gd name="connsiteX17-31675" fmla="*/ 252 w 352"/>
                <a:gd name="connsiteY17-31676" fmla="*/ 210 h 295"/>
                <a:gd name="connsiteX18-31677" fmla="*/ 258 w 352"/>
                <a:gd name="connsiteY18-31678" fmla="*/ 210 h 295"/>
                <a:gd name="connsiteX19-31679" fmla="*/ 268 w 352"/>
                <a:gd name="connsiteY19-31680" fmla="*/ 210 h 295"/>
                <a:gd name="connsiteX20-31681" fmla="*/ 273 w 352"/>
                <a:gd name="connsiteY20-31682" fmla="*/ 205 h 295"/>
                <a:gd name="connsiteX21-31683" fmla="*/ 273 w 352"/>
                <a:gd name="connsiteY21-31684" fmla="*/ 200 h 295"/>
                <a:gd name="connsiteX22-31685" fmla="*/ 279 w 352"/>
                <a:gd name="connsiteY22-31686" fmla="*/ 195 h 295"/>
                <a:gd name="connsiteX23-31687" fmla="*/ 284 w 352"/>
                <a:gd name="connsiteY23-31688" fmla="*/ 189 h 295"/>
                <a:gd name="connsiteX24-31689" fmla="*/ 284 w 352"/>
                <a:gd name="connsiteY24-31690" fmla="*/ 179 h 295"/>
                <a:gd name="connsiteX25-31691" fmla="*/ 289 w 352"/>
                <a:gd name="connsiteY25-31692" fmla="*/ 163 h 295"/>
                <a:gd name="connsiteX26-31693" fmla="*/ 295 w 352"/>
                <a:gd name="connsiteY26-31694" fmla="*/ 147 h 295"/>
                <a:gd name="connsiteX27-31695" fmla="*/ 300 w 352"/>
                <a:gd name="connsiteY27-31696" fmla="*/ 131 h 295"/>
                <a:gd name="connsiteX28-31697" fmla="*/ 300 w 352"/>
                <a:gd name="connsiteY28-31698" fmla="*/ 116 h 295"/>
                <a:gd name="connsiteX29-31699" fmla="*/ 305 w 352"/>
                <a:gd name="connsiteY29-31700" fmla="*/ 100 h 295"/>
                <a:gd name="connsiteX30-31701" fmla="*/ 310 w 352"/>
                <a:gd name="connsiteY30-31702" fmla="*/ 89 h 295"/>
                <a:gd name="connsiteX31-31703" fmla="*/ 316 w 352"/>
                <a:gd name="connsiteY31-31704" fmla="*/ 79 h 295"/>
                <a:gd name="connsiteX32-31705" fmla="*/ 316 w 352"/>
                <a:gd name="connsiteY32-31706" fmla="*/ 74 h 295"/>
                <a:gd name="connsiteX33-31707" fmla="*/ 321 w 352"/>
                <a:gd name="connsiteY33-31708" fmla="*/ 63 h 295"/>
                <a:gd name="connsiteX34-31709" fmla="*/ 321 w 352"/>
                <a:gd name="connsiteY34-31710" fmla="*/ 63 h 295"/>
                <a:gd name="connsiteX35-31711" fmla="*/ 326 w 352"/>
                <a:gd name="connsiteY35-31712" fmla="*/ 63 h 295"/>
                <a:gd name="connsiteX36-31713" fmla="*/ 326 w 352"/>
                <a:gd name="connsiteY36-31714" fmla="*/ 63 h 295"/>
                <a:gd name="connsiteX37-31715" fmla="*/ 326 w 352"/>
                <a:gd name="connsiteY37-31716" fmla="*/ 68 h 295"/>
                <a:gd name="connsiteX38-31717" fmla="*/ 326 w 352"/>
                <a:gd name="connsiteY38-31718" fmla="*/ 74 h 295"/>
                <a:gd name="connsiteX39-31719" fmla="*/ 331 w 352"/>
                <a:gd name="connsiteY39-31720" fmla="*/ 79 h 295"/>
                <a:gd name="connsiteX40-31721" fmla="*/ 331 w 352"/>
                <a:gd name="connsiteY40-31722" fmla="*/ 95 h 295"/>
                <a:gd name="connsiteX41-31723" fmla="*/ 331 w 352"/>
                <a:gd name="connsiteY41-31724" fmla="*/ 105 h 295"/>
                <a:gd name="connsiteX42-31725" fmla="*/ 331 w 352"/>
                <a:gd name="connsiteY42-31726" fmla="*/ 121 h 295"/>
                <a:gd name="connsiteX43-31727" fmla="*/ 331 w 352"/>
                <a:gd name="connsiteY43-31728" fmla="*/ 137 h 295"/>
                <a:gd name="connsiteX44-31729" fmla="*/ 331 w 352"/>
                <a:gd name="connsiteY44-31730" fmla="*/ 158 h 295"/>
                <a:gd name="connsiteX45-31731" fmla="*/ 331 w 352"/>
                <a:gd name="connsiteY45-31732" fmla="*/ 174 h 295"/>
                <a:gd name="connsiteX46-31733" fmla="*/ 331 w 352"/>
                <a:gd name="connsiteY46-31734" fmla="*/ 189 h 295"/>
                <a:gd name="connsiteX47-31735" fmla="*/ 337 w 352"/>
                <a:gd name="connsiteY47-31736" fmla="*/ 205 h 295"/>
                <a:gd name="connsiteX48-31737" fmla="*/ 337 w 352"/>
                <a:gd name="connsiteY48-31738" fmla="*/ 221 h 295"/>
                <a:gd name="connsiteX49-31739" fmla="*/ 342 w 352"/>
                <a:gd name="connsiteY49-31740" fmla="*/ 232 h 295"/>
                <a:gd name="connsiteX50-31741" fmla="*/ 342 w 352"/>
                <a:gd name="connsiteY50-31742" fmla="*/ 242 h 295"/>
                <a:gd name="connsiteX51-31743" fmla="*/ 347 w 352"/>
                <a:gd name="connsiteY51-31744" fmla="*/ 253 h 295"/>
                <a:gd name="connsiteX52-31745" fmla="*/ 347 w 352"/>
                <a:gd name="connsiteY52-31746" fmla="*/ 258 h 295"/>
                <a:gd name="connsiteX53-31747" fmla="*/ 352 w 352"/>
                <a:gd name="connsiteY53-31748" fmla="*/ 268 h 295"/>
                <a:gd name="connsiteX54-31749" fmla="*/ 352 w 352"/>
                <a:gd name="connsiteY54-31750" fmla="*/ 274 h 295"/>
                <a:gd name="connsiteX55-31751" fmla="*/ 352 w 352"/>
                <a:gd name="connsiteY55-31752" fmla="*/ 279 h 295"/>
                <a:gd name="connsiteX56-31753" fmla="*/ 352 w 352"/>
                <a:gd name="connsiteY56-31754" fmla="*/ 284 h 295"/>
                <a:gd name="connsiteX57-31755" fmla="*/ 347 w 352"/>
                <a:gd name="connsiteY57-31756" fmla="*/ 289 h 295"/>
                <a:gd name="connsiteX58-31757" fmla="*/ 342 w 352"/>
                <a:gd name="connsiteY58-31758" fmla="*/ 295 h 295"/>
                <a:gd name="connsiteX59-31759" fmla="*/ 331 w 352"/>
                <a:gd name="connsiteY59-31760" fmla="*/ 295 h 295"/>
                <a:gd name="connsiteX60-31761" fmla="*/ 321 w 352"/>
                <a:gd name="connsiteY60-31762" fmla="*/ 295 h 295"/>
                <a:gd name="connsiteX61-31763" fmla="*/ 305 w 352"/>
                <a:gd name="connsiteY61-31764" fmla="*/ 295 h 295"/>
                <a:gd name="connsiteX62-31765" fmla="*/ 289 w 352"/>
                <a:gd name="connsiteY62-31766" fmla="*/ 289 h 295"/>
                <a:gd name="connsiteX63-31767" fmla="*/ 268 w 352"/>
                <a:gd name="connsiteY63-31768" fmla="*/ 289 h 295"/>
                <a:gd name="connsiteX64-31769" fmla="*/ 247 w 352"/>
                <a:gd name="connsiteY64-31770" fmla="*/ 284 h 295"/>
                <a:gd name="connsiteX65-31771" fmla="*/ 226 w 352"/>
                <a:gd name="connsiteY65-31772" fmla="*/ 279 h 295"/>
                <a:gd name="connsiteX66-31773" fmla="*/ 216 w 352"/>
                <a:gd name="connsiteY66-31774" fmla="*/ 274 h 295"/>
                <a:gd name="connsiteX67-31775" fmla="*/ 205 w 352"/>
                <a:gd name="connsiteY67-31776" fmla="*/ 268 h 295"/>
                <a:gd name="connsiteX68-31777" fmla="*/ 189 w 352"/>
                <a:gd name="connsiteY68-31778" fmla="*/ 263 h 295"/>
                <a:gd name="connsiteX69-31779" fmla="*/ 179 w 352"/>
                <a:gd name="connsiteY69-31780" fmla="*/ 258 h 295"/>
                <a:gd name="connsiteX70-31781" fmla="*/ 163 w 352"/>
                <a:gd name="connsiteY70-31782" fmla="*/ 253 h 295"/>
                <a:gd name="connsiteX71-31783" fmla="*/ 147 w 352"/>
                <a:gd name="connsiteY71-31784" fmla="*/ 242 h 295"/>
                <a:gd name="connsiteX72-31785" fmla="*/ 137 w 352"/>
                <a:gd name="connsiteY72-31786" fmla="*/ 232 h 295"/>
                <a:gd name="connsiteX73-31787" fmla="*/ 121 w 352"/>
                <a:gd name="connsiteY73-31788" fmla="*/ 221 h 295"/>
                <a:gd name="connsiteX74-31789" fmla="*/ 89 w 352"/>
                <a:gd name="connsiteY74-31790" fmla="*/ 195 h 295"/>
                <a:gd name="connsiteX75-31791" fmla="*/ 63 w 352"/>
                <a:gd name="connsiteY75-31792" fmla="*/ 168 h 295"/>
                <a:gd name="connsiteX76-31793" fmla="*/ 52 w 352"/>
                <a:gd name="connsiteY76-31794" fmla="*/ 158 h 295"/>
                <a:gd name="connsiteX77-31795" fmla="*/ 42 w 352"/>
                <a:gd name="connsiteY77-31796" fmla="*/ 142 h 295"/>
                <a:gd name="connsiteX78-31797" fmla="*/ 31 w 352"/>
                <a:gd name="connsiteY78-31798" fmla="*/ 126 h 295"/>
                <a:gd name="connsiteX79-31799" fmla="*/ 21 w 352"/>
                <a:gd name="connsiteY79-31800" fmla="*/ 110 h 295"/>
                <a:gd name="connsiteX80-31801" fmla="*/ 15 w 352"/>
                <a:gd name="connsiteY80-31802" fmla="*/ 95 h 295"/>
                <a:gd name="connsiteX81-31803" fmla="*/ 5 w 352"/>
                <a:gd name="connsiteY81-31804" fmla="*/ 79 h 295"/>
                <a:gd name="connsiteX82-31805" fmla="*/ 0 w 352"/>
                <a:gd name="connsiteY82-31806" fmla="*/ 63 h 295"/>
                <a:gd name="connsiteX0-31807" fmla="*/ 36 w 352"/>
                <a:gd name="connsiteY0-31808" fmla="*/ 0 h 269"/>
                <a:gd name="connsiteX1-31809" fmla="*/ 42 w 352"/>
                <a:gd name="connsiteY1-31810" fmla="*/ 16 h 269"/>
                <a:gd name="connsiteX2-31811" fmla="*/ 47 w 352"/>
                <a:gd name="connsiteY2-31812" fmla="*/ 26 h 269"/>
                <a:gd name="connsiteX3-31813" fmla="*/ 63 w 352"/>
                <a:gd name="connsiteY3-31814" fmla="*/ 53 h 269"/>
                <a:gd name="connsiteX4-31815" fmla="*/ 79 w 352"/>
                <a:gd name="connsiteY4-31816" fmla="*/ 74 h 269"/>
                <a:gd name="connsiteX5-31817" fmla="*/ 94 w 352"/>
                <a:gd name="connsiteY5-31818" fmla="*/ 95 h 269"/>
                <a:gd name="connsiteX6-31819" fmla="*/ 105 w 352"/>
                <a:gd name="connsiteY6-31820" fmla="*/ 105 h 269"/>
                <a:gd name="connsiteX7-31821" fmla="*/ 115 w 352"/>
                <a:gd name="connsiteY7-31822" fmla="*/ 111 h 269"/>
                <a:gd name="connsiteX8-31823" fmla="*/ 137 w 352"/>
                <a:gd name="connsiteY8-31824" fmla="*/ 132 h 269"/>
                <a:gd name="connsiteX9-31825" fmla="*/ 158 w 352"/>
                <a:gd name="connsiteY9-31826" fmla="*/ 142 h 269"/>
                <a:gd name="connsiteX10-31827" fmla="*/ 179 w 352"/>
                <a:gd name="connsiteY10-31828" fmla="*/ 158 h 269"/>
                <a:gd name="connsiteX11-31829" fmla="*/ 205 w 352"/>
                <a:gd name="connsiteY11-31830" fmla="*/ 169 h 269"/>
                <a:gd name="connsiteX12-31831" fmla="*/ 216 w 352"/>
                <a:gd name="connsiteY12-31832" fmla="*/ 174 h 269"/>
                <a:gd name="connsiteX13-31833" fmla="*/ 226 w 352"/>
                <a:gd name="connsiteY13-31834" fmla="*/ 179 h 269"/>
                <a:gd name="connsiteX14-31835" fmla="*/ 237 w 352"/>
                <a:gd name="connsiteY14-31836" fmla="*/ 179 h 269"/>
                <a:gd name="connsiteX15-31837" fmla="*/ 247 w 352"/>
                <a:gd name="connsiteY15-31838" fmla="*/ 184 h 269"/>
                <a:gd name="connsiteX16-31839" fmla="*/ 252 w 352"/>
                <a:gd name="connsiteY16-31840" fmla="*/ 184 h 269"/>
                <a:gd name="connsiteX17-31841" fmla="*/ 258 w 352"/>
                <a:gd name="connsiteY17-31842" fmla="*/ 184 h 269"/>
                <a:gd name="connsiteX18-31843" fmla="*/ 268 w 352"/>
                <a:gd name="connsiteY18-31844" fmla="*/ 184 h 269"/>
                <a:gd name="connsiteX19-31845" fmla="*/ 273 w 352"/>
                <a:gd name="connsiteY19-31846" fmla="*/ 179 h 269"/>
                <a:gd name="connsiteX20-31847" fmla="*/ 273 w 352"/>
                <a:gd name="connsiteY20-31848" fmla="*/ 174 h 269"/>
                <a:gd name="connsiteX21-31849" fmla="*/ 279 w 352"/>
                <a:gd name="connsiteY21-31850" fmla="*/ 169 h 269"/>
                <a:gd name="connsiteX22-31851" fmla="*/ 284 w 352"/>
                <a:gd name="connsiteY22-31852" fmla="*/ 163 h 269"/>
                <a:gd name="connsiteX23-31853" fmla="*/ 284 w 352"/>
                <a:gd name="connsiteY23-31854" fmla="*/ 153 h 269"/>
                <a:gd name="connsiteX24-31855" fmla="*/ 289 w 352"/>
                <a:gd name="connsiteY24-31856" fmla="*/ 137 h 269"/>
                <a:gd name="connsiteX25-31857" fmla="*/ 295 w 352"/>
                <a:gd name="connsiteY25-31858" fmla="*/ 121 h 269"/>
                <a:gd name="connsiteX26-31859" fmla="*/ 300 w 352"/>
                <a:gd name="connsiteY26-31860" fmla="*/ 105 h 269"/>
                <a:gd name="connsiteX27-31861" fmla="*/ 300 w 352"/>
                <a:gd name="connsiteY27-31862" fmla="*/ 90 h 269"/>
                <a:gd name="connsiteX28-31863" fmla="*/ 305 w 352"/>
                <a:gd name="connsiteY28-31864" fmla="*/ 74 h 269"/>
                <a:gd name="connsiteX29-31865" fmla="*/ 310 w 352"/>
                <a:gd name="connsiteY29-31866" fmla="*/ 63 h 269"/>
                <a:gd name="connsiteX30-31867" fmla="*/ 316 w 352"/>
                <a:gd name="connsiteY30-31868" fmla="*/ 53 h 269"/>
                <a:gd name="connsiteX31-31869" fmla="*/ 316 w 352"/>
                <a:gd name="connsiteY31-31870" fmla="*/ 48 h 269"/>
                <a:gd name="connsiteX32-31871" fmla="*/ 321 w 352"/>
                <a:gd name="connsiteY32-31872" fmla="*/ 37 h 269"/>
                <a:gd name="connsiteX33-31873" fmla="*/ 321 w 352"/>
                <a:gd name="connsiteY33-31874" fmla="*/ 37 h 269"/>
                <a:gd name="connsiteX34-31875" fmla="*/ 326 w 352"/>
                <a:gd name="connsiteY34-31876" fmla="*/ 37 h 269"/>
                <a:gd name="connsiteX35-31877" fmla="*/ 326 w 352"/>
                <a:gd name="connsiteY35-31878" fmla="*/ 37 h 269"/>
                <a:gd name="connsiteX36-31879" fmla="*/ 326 w 352"/>
                <a:gd name="connsiteY36-31880" fmla="*/ 42 h 269"/>
                <a:gd name="connsiteX37-31881" fmla="*/ 326 w 352"/>
                <a:gd name="connsiteY37-31882" fmla="*/ 48 h 269"/>
                <a:gd name="connsiteX38-31883" fmla="*/ 331 w 352"/>
                <a:gd name="connsiteY38-31884" fmla="*/ 53 h 269"/>
                <a:gd name="connsiteX39-31885" fmla="*/ 331 w 352"/>
                <a:gd name="connsiteY39-31886" fmla="*/ 69 h 269"/>
                <a:gd name="connsiteX40-31887" fmla="*/ 331 w 352"/>
                <a:gd name="connsiteY40-31888" fmla="*/ 79 h 269"/>
                <a:gd name="connsiteX41-31889" fmla="*/ 331 w 352"/>
                <a:gd name="connsiteY41-31890" fmla="*/ 95 h 269"/>
                <a:gd name="connsiteX42-31891" fmla="*/ 331 w 352"/>
                <a:gd name="connsiteY42-31892" fmla="*/ 111 h 269"/>
                <a:gd name="connsiteX43-31893" fmla="*/ 331 w 352"/>
                <a:gd name="connsiteY43-31894" fmla="*/ 132 h 269"/>
                <a:gd name="connsiteX44-31895" fmla="*/ 331 w 352"/>
                <a:gd name="connsiteY44-31896" fmla="*/ 148 h 269"/>
                <a:gd name="connsiteX45-31897" fmla="*/ 331 w 352"/>
                <a:gd name="connsiteY45-31898" fmla="*/ 163 h 269"/>
                <a:gd name="connsiteX46-31899" fmla="*/ 337 w 352"/>
                <a:gd name="connsiteY46-31900" fmla="*/ 179 h 269"/>
                <a:gd name="connsiteX47-31901" fmla="*/ 337 w 352"/>
                <a:gd name="connsiteY47-31902" fmla="*/ 195 h 269"/>
                <a:gd name="connsiteX48-31903" fmla="*/ 342 w 352"/>
                <a:gd name="connsiteY48-31904" fmla="*/ 206 h 269"/>
                <a:gd name="connsiteX49-31905" fmla="*/ 342 w 352"/>
                <a:gd name="connsiteY49-31906" fmla="*/ 216 h 269"/>
                <a:gd name="connsiteX50-31907" fmla="*/ 347 w 352"/>
                <a:gd name="connsiteY50-31908" fmla="*/ 227 h 269"/>
                <a:gd name="connsiteX51-31909" fmla="*/ 347 w 352"/>
                <a:gd name="connsiteY51-31910" fmla="*/ 232 h 269"/>
                <a:gd name="connsiteX52-31911" fmla="*/ 352 w 352"/>
                <a:gd name="connsiteY52-31912" fmla="*/ 242 h 269"/>
                <a:gd name="connsiteX53-31913" fmla="*/ 352 w 352"/>
                <a:gd name="connsiteY53-31914" fmla="*/ 248 h 269"/>
                <a:gd name="connsiteX54-31915" fmla="*/ 352 w 352"/>
                <a:gd name="connsiteY54-31916" fmla="*/ 253 h 269"/>
                <a:gd name="connsiteX55-31917" fmla="*/ 352 w 352"/>
                <a:gd name="connsiteY55-31918" fmla="*/ 258 h 269"/>
                <a:gd name="connsiteX56-31919" fmla="*/ 347 w 352"/>
                <a:gd name="connsiteY56-31920" fmla="*/ 263 h 269"/>
                <a:gd name="connsiteX57-31921" fmla="*/ 342 w 352"/>
                <a:gd name="connsiteY57-31922" fmla="*/ 269 h 269"/>
                <a:gd name="connsiteX58-31923" fmla="*/ 331 w 352"/>
                <a:gd name="connsiteY58-31924" fmla="*/ 269 h 269"/>
                <a:gd name="connsiteX59-31925" fmla="*/ 321 w 352"/>
                <a:gd name="connsiteY59-31926" fmla="*/ 269 h 269"/>
                <a:gd name="connsiteX60-31927" fmla="*/ 305 w 352"/>
                <a:gd name="connsiteY60-31928" fmla="*/ 269 h 269"/>
                <a:gd name="connsiteX61-31929" fmla="*/ 289 w 352"/>
                <a:gd name="connsiteY61-31930" fmla="*/ 263 h 269"/>
                <a:gd name="connsiteX62-31931" fmla="*/ 268 w 352"/>
                <a:gd name="connsiteY62-31932" fmla="*/ 263 h 269"/>
                <a:gd name="connsiteX63-31933" fmla="*/ 247 w 352"/>
                <a:gd name="connsiteY63-31934" fmla="*/ 258 h 269"/>
                <a:gd name="connsiteX64-31935" fmla="*/ 226 w 352"/>
                <a:gd name="connsiteY64-31936" fmla="*/ 253 h 269"/>
                <a:gd name="connsiteX65-31937" fmla="*/ 216 w 352"/>
                <a:gd name="connsiteY65-31938" fmla="*/ 248 h 269"/>
                <a:gd name="connsiteX66-31939" fmla="*/ 205 w 352"/>
                <a:gd name="connsiteY66-31940" fmla="*/ 242 h 269"/>
                <a:gd name="connsiteX67-31941" fmla="*/ 189 w 352"/>
                <a:gd name="connsiteY67-31942" fmla="*/ 237 h 269"/>
                <a:gd name="connsiteX68-31943" fmla="*/ 179 w 352"/>
                <a:gd name="connsiteY68-31944" fmla="*/ 232 h 269"/>
                <a:gd name="connsiteX69-31945" fmla="*/ 163 w 352"/>
                <a:gd name="connsiteY69-31946" fmla="*/ 227 h 269"/>
                <a:gd name="connsiteX70-31947" fmla="*/ 147 w 352"/>
                <a:gd name="connsiteY70-31948" fmla="*/ 216 h 269"/>
                <a:gd name="connsiteX71-31949" fmla="*/ 137 w 352"/>
                <a:gd name="connsiteY71-31950" fmla="*/ 206 h 269"/>
                <a:gd name="connsiteX72-31951" fmla="*/ 121 w 352"/>
                <a:gd name="connsiteY72-31952" fmla="*/ 195 h 269"/>
                <a:gd name="connsiteX73-31953" fmla="*/ 89 w 352"/>
                <a:gd name="connsiteY73-31954" fmla="*/ 169 h 269"/>
                <a:gd name="connsiteX74-31955" fmla="*/ 63 w 352"/>
                <a:gd name="connsiteY74-31956" fmla="*/ 142 h 269"/>
                <a:gd name="connsiteX75-31957" fmla="*/ 52 w 352"/>
                <a:gd name="connsiteY75-31958" fmla="*/ 132 h 269"/>
                <a:gd name="connsiteX76-31959" fmla="*/ 42 w 352"/>
                <a:gd name="connsiteY76-31960" fmla="*/ 116 h 269"/>
                <a:gd name="connsiteX77-31961" fmla="*/ 31 w 352"/>
                <a:gd name="connsiteY77-31962" fmla="*/ 100 h 269"/>
                <a:gd name="connsiteX78-31963" fmla="*/ 21 w 352"/>
                <a:gd name="connsiteY78-31964" fmla="*/ 84 h 269"/>
                <a:gd name="connsiteX79-31965" fmla="*/ 15 w 352"/>
                <a:gd name="connsiteY79-31966" fmla="*/ 69 h 269"/>
                <a:gd name="connsiteX80-31967" fmla="*/ 5 w 352"/>
                <a:gd name="connsiteY80-31968" fmla="*/ 53 h 269"/>
                <a:gd name="connsiteX81-31969" fmla="*/ 0 w 352"/>
                <a:gd name="connsiteY81-31970" fmla="*/ 37 h 269"/>
                <a:gd name="connsiteX0-31971" fmla="*/ 42 w 352"/>
                <a:gd name="connsiteY0-31972" fmla="*/ 0 h 253"/>
                <a:gd name="connsiteX1-31973" fmla="*/ 47 w 352"/>
                <a:gd name="connsiteY1-31974" fmla="*/ 10 h 253"/>
                <a:gd name="connsiteX2-31975" fmla="*/ 63 w 352"/>
                <a:gd name="connsiteY2-31976" fmla="*/ 37 h 253"/>
                <a:gd name="connsiteX3-31977" fmla="*/ 79 w 352"/>
                <a:gd name="connsiteY3-31978" fmla="*/ 58 h 253"/>
                <a:gd name="connsiteX4-31979" fmla="*/ 94 w 352"/>
                <a:gd name="connsiteY4-31980" fmla="*/ 79 h 253"/>
                <a:gd name="connsiteX5-31981" fmla="*/ 105 w 352"/>
                <a:gd name="connsiteY5-31982" fmla="*/ 89 h 253"/>
                <a:gd name="connsiteX6-31983" fmla="*/ 115 w 352"/>
                <a:gd name="connsiteY6-31984" fmla="*/ 95 h 253"/>
                <a:gd name="connsiteX7-31985" fmla="*/ 137 w 352"/>
                <a:gd name="connsiteY7-31986" fmla="*/ 116 h 253"/>
                <a:gd name="connsiteX8-31987" fmla="*/ 158 w 352"/>
                <a:gd name="connsiteY8-31988" fmla="*/ 126 h 253"/>
                <a:gd name="connsiteX9-31989" fmla="*/ 179 w 352"/>
                <a:gd name="connsiteY9-31990" fmla="*/ 142 h 253"/>
                <a:gd name="connsiteX10-31991" fmla="*/ 205 w 352"/>
                <a:gd name="connsiteY10-31992" fmla="*/ 153 h 253"/>
                <a:gd name="connsiteX11-31993" fmla="*/ 216 w 352"/>
                <a:gd name="connsiteY11-31994" fmla="*/ 158 h 253"/>
                <a:gd name="connsiteX12-31995" fmla="*/ 226 w 352"/>
                <a:gd name="connsiteY12-31996" fmla="*/ 163 h 253"/>
                <a:gd name="connsiteX13-31997" fmla="*/ 237 w 352"/>
                <a:gd name="connsiteY13-31998" fmla="*/ 163 h 253"/>
                <a:gd name="connsiteX14-31999" fmla="*/ 247 w 352"/>
                <a:gd name="connsiteY14-32000" fmla="*/ 168 h 253"/>
                <a:gd name="connsiteX15-32001" fmla="*/ 252 w 352"/>
                <a:gd name="connsiteY15-32002" fmla="*/ 168 h 253"/>
                <a:gd name="connsiteX16-32003" fmla="*/ 258 w 352"/>
                <a:gd name="connsiteY16-32004" fmla="*/ 168 h 253"/>
                <a:gd name="connsiteX17-32005" fmla="*/ 268 w 352"/>
                <a:gd name="connsiteY17-32006" fmla="*/ 168 h 253"/>
                <a:gd name="connsiteX18-32007" fmla="*/ 273 w 352"/>
                <a:gd name="connsiteY18-32008" fmla="*/ 163 h 253"/>
                <a:gd name="connsiteX19-32009" fmla="*/ 273 w 352"/>
                <a:gd name="connsiteY19-32010" fmla="*/ 158 h 253"/>
                <a:gd name="connsiteX20-32011" fmla="*/ 279 w 352"/>
                <a:gd name="connsiteY20-32012" fmla="*/ 153 h 253"/>
                <a:gd name="connsiteX21-32013" fmla="*/ 284 w 352"/>
                <a:gd name="connsiteY21-32014" fmla="*/ 147 h 253"/>
                <a:gd name="connsiteX22-32015" fmla="*/ 284 w 352"/>
                <a:gd name="connsiteY22-32016" fmla="*/ 137 h 253"/>
                <a:gd name="connsiteX23-32017" fmla="*/ 289 w 352"/>
                <a:gd name="connsiteY23-32018" fmla="*/ 121 h 253"/>
                <a:gd name="connsiteX24-32019" fmla="*/ 295 w 352"/>
                <a:gd name="connsiteY24-32020" fmla="*/ 105 h 253"/>
                <a:gd name="connsiteX25-32021" fmla="*/ 300 w 352"/>
                <a:gd name="connsiteY25-32022" fmla="*/ 89 h 253"/>
                <a:gd name="connsiteX26-32023" fmla="*/ 300 w 352"/>
                <a:gd name="connsiteY26-32024" fmla="*/ 74 h 253"/>
                <a:gd name="connsiteX27-32025" fmla="*/ 305 w 352"/>
                <a:gd name="connsiteY27-32026" fmla="*/ 58 h 253"/>
                <a:gd name="connsiteX28-32027" fmla="*/ 310 w 352"/>
                <a:gd name="connsiteY28-32028" fmla="*/ 47 h 253"/>
                <a:gd name="connsiteX29-32029" fmla="*/ 316 w 352"/>
                <a:gd name="connsiteY29-32030" fmla="*/ 37 h 253"/>
                <a:gd name="connsiteX30-32031" fmla="*/ 316 w 352"/>
                <a:gd name="connsiteY30-32032" fmla="*/ 32 h 253"/>
                <a:gd name="connsiteX31-32033" fmla="*/ 321 w 352"/>
                <a:gd name="connsiteY31-32034" fmla="*/ 21 h 253"/>
                <a:gd name="connsiteX32-32035" fmla="*/ 321 w 352"/>
                <a:gd name="connsiteY32-32036" fmla="*/ 21 h 253"/>
                <a:gd name="connsiteX33-32037" fmla="*/ 326 w 352"/>
                <a:gd name="connsiteY33-32038" fmla="*/ 21 h 253"/>
                <a:gd name="connsiteX34-32039" fmla="*/ 326 w 352"/>
                <a:gd name="connsiteY34-32040" fmla="*/ 21 h 253"/>
                <a:gd name="connsiteX35-32041" fmla="*/ 326 w 352"/>
                <a:gd name="connsiteY35-32042" fmla="*/ 26 h 253"/>
                <a:gd name="connsiteX36-32043" fmla="*/ 326 w 352"/>
                <a:gd name="connsiteY36-32044" fmla="*/ 32 h 253"/>
                <a:gd name="connsiteX37-32045" fmla="*/ 331 w 352"/>
                <a:gd name="connsiteY37-32046" fmla="*/ 37 h 253"/>
                <a:gd name="connsiteX38-32047" fmla="*/ 331 w 352"/>
                <a:gd name="connsiteY38-32048" fmla="*/ 53 h 253"/>
                <a:gd name="connsiteX39-32049" fmla="*/ 331 w 352"/>
                <a:gd name="connsiteY39-32050" fmla="*/ 63 h 253"/>
                <a:gd name="connsiteX40-32051" fmla="*/ 331 w 352"/>
                <a:gd name="connsiteY40-32052" fmla="*/ 79 h 253"/>
                <a:gd name="connsiteX41-32053" fmla="*/ 331 w 352"/>
                <a:gd name="connsiteY41-32054" fmla="*/ 95 h 253"/>
                <a:gd name="connsiteX42-32055" fmla="*/ 331 w 352"/>
                <a:gd name="connsiteY42-32056" fmla="*/ 116 h 253"/>
                <a:gd name="connsiteX43-32057" fmla="*/ 331 w 352"/>
                <a:gd name="connsiteY43-32058" fmla="*/ 132 h 253"/>
                <a:gd name="connsiteX44-32059" fmla="*/ 331 w 352"/>
                <a:gd name="connsiteY44-32060" fmla="*/ 147 h 253"/>
                <a:gd name="connsiteX45-32061" fmla="*/ 337 w 352"/>
                <a:gd name="connsiteY45-32062" fmla="*/ 163 h 253"/>
                <a:gd name="connsiteX46-32063" fmla="*/ 337 w 352"/>
                <a:gd name="connsiteY46-32064" fmla="*/ 179 h 253"/>
                <a:gd name="connsiteX47-32065" fmla="*/ 342 w 352"/>
                <a:gd name="connsiteY47-32066" fmla="*/ 190 h 253"/>
                <a:gd name="connsiteX48-32067" fmla="*/ 342 w 352"/>
                <a:gd name="connsiteY48-32068" fmla="*/ 200 h 253"/>
                <a:gd name="connsiteX49-32069" fmla="*/ 347 w 352"/>
                <a:gd name="connsiteY49-32070" fmla="*/ 211 h 253"/>
                <a:gd name="connsiteX50-32071" fmla="*/ 347 w 352"/>
                <a:gd name="connsiteY50-32072" fmla="*/ 216 h 253"/>
                <a:gd name="connsiteX51-32073" fmla="*/ 352 w 352"/>
                <a:gd name="connsiteY51-32074" fmla="*/ 226 h 253"/>
                <a:gd name="connsiteX52-32075" fmla="*/ 352 w 352"/>
                <a:gd name="connsiteY52-32076" fmla="*/ 232 h 253"/>
                <a:gd name="connsiteX53-32077" fmla="*/ 352 w 352"/>
                <a:gd name="connsiteY53-32078" fmla="*/ 237 h 253"/>
                <a:gd name="connsiteX54-32079" fmla="*/ 352 w 352"/>
                <a:gd name="connsiteY54-32080" fmla="*/ 242 h 253"/>
                <a:gd name="connsiteX55-32081" fmla="*/ 347 w 352"/>
                <a:gd name="connsiteY55-32082" fmla="*/ 247 h 253"/>
                <a:gd name="connsiteX56-32083" fmla="*/ 342 w 352"/>
                <a:gd name="connsiteY56-32084" fmla="*/ 253 h 253"/>
                <a:gd name="connsiteX57-32085" fmla="*/ 331 w 352"/>
                <a:gd name="connsiteY57-32086" fmla="*/ 253 h 253"/>
                <a:gd name="connsiteX58-32087" fmla="*/ 321 w 352"/>
                <a:gd name="connsiteY58-32088" fmla="*/ 253 h 253"/>
                <a:gd name="connsiteX59-32089" fmla="*/ 305 w 352"/>
                <a:gd name="connsiteY59-32090" fmla="*/ 253 h 253"/>
                <a:gd name="connsiteX60-32091" fmla="*/ 289 w 352"/>
                <a:gd name="connsiteY60-32092" fmla="*/ 247 h 253"/>
                <a:gd name="connsiteX61-32093" fmla="*/ 268 w 352"/>
                <a:gd name="connsiteY61-32094" fmla="*/ 247 h 253"/>
                <a:gd name="connsiteX62-32095" fmla="*/ 247 w 352"/>
                <a:gd name="connsiteY62-32096" fmla="*/ 242 h 253"/>
                <a:gd name="connsiteX63-32097" fmla="*/ 226 w 352"/>
                <a:gd name="connsiteY63-32098" fmla="*/ 237 h 253"/>
                <a:gd name="connsiteX64-32099" fmla="*/ 216 w 352"/>
                <a:gd name="connsiteY64-32100" fmla="*/ 232 h 253"/>
                <a:gd name="connsiteX65-32101" fmla="*/ 205 w 352"/>
                <a:gd name="connsiteY65-32102" fmla="*/ 226 h 253"/>
                <a:gd name="connsiteX66-32103" fmla="*/ 189 w 352"/>
                <a:gd name="connsiteY66-32104" fmla="*/ 221 h 253"/>
                <a:gd name="connsiteX67-32105" fmla="*/ 179 w 352"/>
                <a:gd name="connsiteY67-32106" fmla="*/ 216 h 253"/>
                <a:gd name="connsiteX68-32107" fmla="*/ 163 w 352"/>
                <a:gd name="connsiteY68-32108" fmla="*/ 211 h 253"/>
                <a:gd name="connsiteX69-32109" fmla="*/ 147 w 352"/>
                <a:gd name="connsiteY69-32110" fmla="*/ 200 h 253"/>
                <a:gd name="connsiteX70-32111" fmla="*/ 137 w 352"/>
                <a:gd name="connsiteY70-32112" fmla="*/ 190 h 253"/>
                <a:gd name="connsiteX71-32113" fmla="*/ 121 w 352"/>
                <a:gd name="connsiteY71-32114" fmla="*/ 179 h 253"/>
                <a:gd name="connsiteX72-32115" fmla="*/ 89 w 352"/>
                <a:gd name="connsiteY72-32116" fmla="*/ 153 h 253"/>
                <a:gd name="connsiteX73-32117" fmla="*/ 63 w 352"/>
                <a:gd name="connsiteY73-32118" fmla="*/ 126 h 253"/>
                <a:gd name="connsiteX74-32119" fmla="*/ 52 w 352"/>
                <a:gd name="connsiteY74-32120" fmla="*/ 116 h 253"/>
                <a:gd name="connsiteX75-32121" fmla="*/ 42 w 352"/>
                <a:gd name="connsiteY75-32122" fmla="*/ 100 h 253"/>
                <a:gd name="connsiteX76-32123" fmla="*/ 31 w 352"/>
                <a:gd name="connsiteY76-32124" fmla="*/ 84 h 253"/>
                <a:gd name="connsiteX77-32125" fmla="*/ 21 w 352"/>
                <a:gd name="connsiteY77-32126" fmla="*/ 68 h 253"/>
                <a:gd name="connsiteX78-32127" fmla="*/ 15 w 352"/>
                <a:gd name="connsiteY78-32128" fmla="*/ 53 h 253"/>
                <a:gd name="connsiteX79-32129" fmla="*/ 5 w 352"/>
                <a:gd name="connsiteY79-32130" fmla="*/ 37 h 253"/>
                <a:gd name="connsiteX80-32131" fmla="*/ 0 w 352"/>
                <a:gd name="connsiteY80-32132" fmla="*/ 21 h 253"/>
                <a:gd name="connsiteX0-32133" fmla="*/ 47 w 352"/>
                <a:gd name="connsiteY0-32134" fmla="*/ 0 h 243"/>
                <a:gd name="connsiteX1-32135" fmla="*/ 63 w 352"/>
                <a:gd name="connsiteY1-32136" fmla="*/ 27 h 243"/>
                <a:gd name="connsiteX2-32137" fmla="*/ 79 w 352"/>
                <a:gd name="connsiteY2-32138" fmla="*/ 48 h 243"/>
                <a:gd name="connsiteX3-32139" fmla="*/ 94 w 352"/>
                <a:gd name="connsiteY3-32140" fmla="*/ 69 h 243"/>
                <a:gd name="connsiteX4-32141" fmla="*/ 105 w 352"/>
                <a:gd name="connsiteY4-32142" fmla="*/ 79 h 243"/>
                <a:gd name="connsiteX5-32143" fmla="*/ 115 w 352"/>
                <a:gd name="connsiteY5-32144" fmla="*/ 85 h 243"/>
                <a:gd name="connsiteX6-32145" fmla="*/ 137 w 352"/>
                <a:gd name="connsiteY6-32146" fmla="*/ 106 h 243"/>
                <a:gd name="connsiteX7-32147" fmla="*/ 158 w 352"/>
                <a:gd name="connsiteY7-32148" fmla="*/ 116 h 243"/>
                <a:gd name="connsiteX8-32149" fmla="*/ 179 w 352"/>
                <a:gd name="connsiteY8-32150" fmla="*/ 132 h 243"/>
                <a:gd name="connsiteX9-32151" fmla="*/ 205 w 352"/>
                <a:gd name="connsiteY9-32152" fmla="*/ 143 h 243"/>
                <a:gd name="connsiteX10-32153" fmla="*/ 216 w 352"/>
                <a:gd name="connsiteY10-32154" fmla="*/ 148 h 243"/>
                <a:gd name="connsiteX11-32155" fmla="*/ 226 w 352"/>
                <a:gd name="connsiteY11-32156" fmla="*/ 153 h 243"/>
                <a:gd name="connsiteX12-32157" fmla="*/ 237 w 352"/>
                <a:gd name="connsiteY12-32158" fmla="*/ 153 h 243"/>
                <a:gd name="connsiteX13-32159" fmla="*/ 247 w 352"/>
                <a:gd name="connsiteY13-32160" fmla="*/ 158 h 243"/>
                <a:gd name="connsiteX14-32161" fmla="*/ 252 w 352"/>
                <a:gd name="connsiteY14-32162" fmla="*/ 158 h 243"/>
                <a:gd name="connsiteX15-32163" fmla="*/ 258 w 352"/>
                <a:gd name="connsiteY15-32164" fmla="*/ 158 h 243"/>
                <a:gd name="connsiteX16-32165" fmla="*/ 268 w 352"/>
                <a:gd name="connsiteY16-32166" fmla="*/ 158 h 243"/>
                <a:gd name="connsiteX17-32167" fmla="*/ 273 w 352"/>
                <a:gd name="connsiteY17-32168" fmla="*/ 153 h 243"/>
                <a:gd name="connsiteX18-32169" fmla="*/ 273 w 352"/>
                <a:gd name="connsiteY18-32170" fmla="*/ 148 h 243"/>
                <a:gd name="connsiteX19-32171" fmla="*/ 279 w 352"/>
                <a:gd name="connsiteY19-32172" fmla="*/ 143 h 243"/>
                <a:gd name="connsiteX20-32173" fmla="*/ 284 w 352"/>
                <a:gd name="connsiteY20-32174" fmla="*/ 137 h 243"/>
                <a:gd name="connsiteX21-32175" fmla="*/ 284 w 352"/>
                <a:gd name="connsiteY21-32176" fmla="*/ 127 h 243"/>
                <a:gd name="connsiteX22-32177" fmla="*/ 289 w 352"/>
                <a:gd name="connsiteY22-32178" fmla="*/ 111 h 243"/>
                <a:gd name="connsiteX23-32179" fmla="*/ 295 w 352"/>
                <a:gd name="connsiteY23-32180" fmla="*/ 95 h 243"/>
                <a:gd name="connsiteX24-32181" fmla="*/ 300 w 352"/>
                <a:gd name="connsiteY24-32182" fmla="*/ 79 h 243"/>
                <a:gd name="connsiteX25-32183" fmla="*/ 300 w 352"/>
                <a:gd name="connsiteY25-32184" fmla="*/ 64 h 243"/>
                <a:gd name="connsiteX26-32185" fmla="*/ 305 w 352"/>
                <a:gd name="connsiteY26-32186" fmla="*/ 48 h 243"/>
                <a:gd name="connsiteX27-32187" fmla="*/ 310 w 352"/>
                <a:gd name="connsiteY27-32188" fmla="*/ 37 h 243"/>
                <a:gd name="connsiteX28-32189" fmla="*/ 316 w 352"/>
                <a:gd name="connsiteY28-32190" fmla="*/ 27 h 243"/>
                <a:gd name="connsiteX29-32191" fmla="*/ 316 w 352"/>
                <a:gd name="connsiteY29-32192" fmla="*/ 22 h 243"/>
                <a:gd name="connsiteX30-32193" fmla="*/ 321 w 352"/>
                <a:gd name="connsiteY30-32194" fmla="*/ 11 h 243"/>
                <a:gd name="connsiteX31-32195" fmla="*/ 321 w 352"/>
                <a:gd name="connsiteY31-32196" fmla="*/ 11 h 243"/>
                <a:gd name="connsiteX32-32197" fmla="*/ 326 w 352"/>
                <a:gd name="connsiteY32-32198" fmla="*/ 11 h 243"/>
                <a:gd name="connsiteX33-32199" fmla="*/ 326 w 352"/>
                <a:gd name="connsiteY33-32200" fmla="*/ 11 h 243"/>
                <a:gd name="connsiteX34-32201" fmla="*/ 326 w 352"/>
                <a:gd name="connsiteY34-32202" fmla="*/ 16 h 243"/>
                <a:gd name="connsiteX35-32203" fmla="*/ 326 w 352"/>
                <a:gd name="connsiteY35-32204" fmla="*/ 22 h 243"/>
                <a:gd name="connsiteX36-32205" fmla="*/ 331 w 352"/>
                <a:gd name="connsiteY36-32206" fmla="*/ 27 h 243"/>
                <a:gd name="connsiteX37-32207" fmla="*/ 331 w 352"/>
                <a:gd name="connsiteY37-32208" fmla="*/ 43 h 243"/>
                <a:gd name="connsiteX38-32209" fmla="*/ 331 w 352"/>
                <a:gd name="connsiteY38-32210" fmla="*/ 53 h 243"/>
                <a:gd name="connsiteX39-32211" fmla="*/ 331 w 352"/>
                <a:gd name="connsiteY39-32212" fmla="*/ 69 h 243"/>
                <a:gd name="connsiteX40-32213" fmla="*/ 331 w 352"/>
                <a:gd name="connsiteY40-32214" fmla="*/ 85 h 243"/>
                <a:gd name="connsiteX41-32215" fmla="*/ 331 w 352"/>
                <a:gd name="connsiteY41-32216" fmla="*/ 106 h 243"/>
                <a:gd name="connsiteX42-32217" fmla="*/ 331 w 352"/>
                <a:gd name="connsiteY42-32218" fmla="*/ 122 h 243"/>
                <a:gd name="connsiteX43-32219" fmla="*/ 331 w 352"/>
                <a:gd name="connsiteY43-32220" fmla="*/ 137 h 243"/>
                <a:gd name="connsiteX44-32221" fmla="*/ 337 w 352"/>
                <a:gd name="connsiteY44-32222" fmla="*/ 153 h 243"/>
                <a:gd name="connsiteX45-32223" fmla="*/ 337 w 352"/>
                <a:gd name="connsiteY45-32224" fmla="*/ 169 h 243"/>
                <a:gd name="connsiteX46-32225" fmla="*/ 342 w 352"/>
                <a:gd name="connsiteY46-32226" fmla="*/ 180 h 243"/>
                <a:gd name="connsiteX47-32227" fmla="*/ 342 w 352"/>
                <a:gd name="connsiteY47-32228" fmla="*/ 190 h 243"/>
                <a:gd name="connsiteX48-32229" fmla="*/ 347 w 352"/>
                <a:gd name="connsiteY48-32230" fmla="*/ 201 h 243"/>
                <a:gd name="connsiteX49-32231" fmla="*/ 347 w 352"/>
                <a:gd name="connsiteY49-32232" fmla="*/ 206 h 243"/>
                <a:gd name="connsiteX50-32233" fmla="*/ 352 w 352"/>
                <a:gd name="connsiteY50-32234" fmla="*/ 216 h 243"/>
                <a:gd name="connsiteX51-32235" fmla="*/ 352 w 352"/>
                <a:gd name="connsiteY51-32236" fmla="*/ 222 h 243"/>
                <a:gd name="connsiteX52-32237" fmla="*/ 352 w 352"/>
                <a:gd name="connsiteY52-32238" fmla="*/ 227 h 243"/>
                <a:gd name="connsiteX53-32239" fmla="*/ 352 w 352"/>
                <a:gd name="connsiteY53-32240" fmla="*/ 232 h 243"/>
                <a:gd name="connsiteX54-32241" fmla="*/ 347 w 352"/>
                <a:gd name="connsiteY54-32242" fmla="*/ 237 h 243"/>
                <a:gd name="connsiteX55-32243" fmla="*/ 342 w 352"/>
                <a:gd name="connsiteY55-32244" fmla="*/ 243 h 243"/>
                <a:gd name="connsiteX56-32245" fmla="*/ 331 w 352"/>
                <a:gd name="connsiteY56-32246" fmla="*/ 243 h 243"/>
                <a:gd name="connsiteX57-32247" fmla="*/ 321 w 352"/>
                <a:gd name="connsiteY57-32248" fmla="*/ 243 h 243"/>
                <a:gd name="connsiteX58-32249" fmla="*/ 305 w 352"/>
                <a:gd name="connsiteY58-32250" fmla="*/ 243 h 243"/>
                <a:gd name="connsiteX59-32251" fmla="*/ 289 w 352"/>
                <a:gd name="connsiteY59-32252" fmla="*/ 237 h 243"/>
                <a:gd name="connsiteX60-32253" fmla="*/ 268 w 352"/>
                <a:gd name="connsiteY60-32254" fmla="*/ 237 h 243"/>
                <a:gd name="connsiteX61-32255" fmla="*/ 247 w 352"/>
                <a:gd name="connsiteY61-32256" fmla="*/ 232 h 243"/>
                <a:gd name="connsiteX62-32257" fmla="*/ 226 w 352"/>
                <a:gd name="connsiteY62-32258" fmla="*/ 227 h 243"/>
                <a:gd name="connsiteX63-32259" fmla="*/ 216 w 352"/>
                <a:gd name="connsiteY63-32260" fmla="*/ 222 h 243"/>
                <a:gd name="connsiteX64-32261" fmla="*/ 205 w 352"/>
                <a:gd name="connsiteY64-32262" fmla="*/ 216 h 243"/>
                <a:gd name="connsiteX65-32263" fmla="*/ 189 w 352"/>
                <a:gd name="connsiteY65-32264" fmla="*/ 211 h 243"/>
                <a:gd name="connsiteX66-32265" fmla="*/ 179 w 352"/>
                <a:gd name="connsiteY66-32266" fmla="*/ 206 h 243"/>
                <a:gd name="connsiteX67-32267" fmla="*/ 163 w 352"/>
                <a:gd name="connsiteY67-32268" fmla="*/ 201 h 243"/>
                <a:gd name="connsiteX68-32269" fmla="*/ 147 w 352"/>
                <a:gd name="connsiteY68-32270" fmla="*/ 190 h 243"/>
                <a:gd name="connsiteX69-32271" fmla="*/ 137 w 352"/>
                <a:gd name="connsiteY69-32272" fmla="*/ 180 h 243"/>
                <a:gd name="connsiteX70-32273" fmla="*/ 121 w 352"/>
                <a:gd name="connsiteY70-32274" fmla="*/ 169 h 243"/>
                <a:gd name="connsiteX71-32275" fmla="*/ 89 w 352"/>
                <a:gd name="connsiteY71-32276" fmla="*/ 143 h 243"/>
                <a:gd name="connsiteX72-32277" fmla="*/ 63 w 352"/>
                <a:gd name="connsiteY72-32278" fmla="*/ 116 h 243"/>
                <a:gd name="connsiteX73-32279" fmla="*/ 52 w 352"/>
                <a:gd name="connsiteY73-32280" fmla="*/ 106 h 243"/>
                <a:gd name="connsiteX74-32281" fmla="*/ 42 w 352"/>
                <a:gd name="connsiteY74-32282" fmla="*/ 90 h 243"/>
                <a:gd name="connsiteX75-32283" fmla="*/ 31 w 352"/>
                <a:gd name="connsiteY75-32284" fmla="*/ 74 h 243"/>
                <a:gd name="connsiteX76-32285" fmla="*/ 21 w 352"/>
                <a:gd name="connsiteY76-32286" fmla="*/ 58 h 243"/>
                <a:gd name="connsiteX77-32287" fmla="*/ 15 w 352"/>
                <a:gd name="connsiteY77-32288" fmla="*/ 43 h 243"/>
                <a:gd name="connsiteX78-32289" fmla="*/ 5 w 352"/>
                <a:gd name="connsiteY78-32290" fmla="*/ 27 h 243"/>
                <a:gd name="connsiteX79-32291" fmla="*/ 0 w 352"/>
                <a:gd name="connsiteY79-32292" fmla="*/ 11 h 243"/>
                <a:gd name="connsiteX0-32293" fmla="*/ 42 w 347"/>
                <a:gd name="connsiteY0-32294" fmla="*/ 0 h 243"/>
                <a:gd name="connsiteX1-32295" fmla="*/ 58 w 347"/>
                <a:gd name="connsiteY1-32296" fmla="*/ 27 h 243"/>
                <a:gd name="connsiteX2-32297" fmla="*/ 74 w 347"/>
                <a:gd name="connsiteY2-32298" fmla="*/ 48 h 243"/>
                <a:gd name="connsiteX3-32299" fmla="*/ 89 w 347"/>
                <a:gd name="connsiteY3-32300" fmla="*/ 69 h 243"/>
                <a:gd name="connsiteX4-32301" fmla="*/ 100 w 347"/>
                <a:gd name="connsiteY4-32302" fmla="*/ 79 h 243"/>
                <a:gd name="connsiteX5-32303" fmla="*/ 110 w 347"/>
                <a:gd name="connsiteY5-32304" fmla="*/ 85 h 243"/>
                <a:gd name="connsiteX6-32305" fmla="*/ 132 w 347"/>
                <a:gd name="connsiteY6-32306" fmla="*/ 106 h 243"/>
                <a:gd name="connsiteX7-32307" fmla="*/ 153 w 347"/>
                <a:gd name="connsiteY7-32308" fmla="*/ 116 h 243"/>
                <a:gd name="connsiteX8-32309" fmla="*/ 174 w 347"/>
                <a:gd name="connsiteY8-32310" fmla="*/ 132 h 243"/>
                <a:gd name="connsiteX9-32311" fmla="*/ 200 w 347"/>
                <a:gd name="connsiteY9-32312" fmla="*/ 143 h 243"/>
                <a:gd name="connsiteX10-32313" fmla="*/ 211 w 347"/>
                <a:gd name="connsiteY10-32314" fmla="*/ 148 h 243"/>
                <a:gd name="connsiteX11-32315" fmla="*/ 221 w 347"/>
                <a:gd name="connsiteY11-32316" fmla="*/ 153 h 243"/>
                <a:gd name="connsiteX12-32317" fmla="*/ 232 w 347"/>
                <a:gd name="connsiteY12-32318" fmla="*/ 153 h 243"/>
                <a:gd name="connsiteX13-32319" fmla="*/ 242 w 347"/>
                <a:gd name="connsiteY13-32320" fmla="*/ 158 h 243"/>
                <a:gd name="connsiteX14-32321" fmla="*/ 247 w 347"/>
                <a:gd name="connsiteY14-32322" fmla="*/ 158 h 243"/>
                <a:gd name="connsiteX15-32323" fmla="*/ 253 w 347"/>
                <a:gd name="connsiteY15-32324" fmla="*/ 158 h 243"/>
                <a:gd name="connsiteX16-32325" fmla="*/ 263 w 347"/>
                <a:gd name="connsiteY16-32326" fmla="*/ 158 h 243"/>
                <a:gd name="connsiteX17-32327" fmla="*/ 268 w 347"/>
                <a:gd name="connsiteY17-32328" fmla="*/ 153 h 243"/>
                <a:gd name="connsiteX18-32329" fmla="*/ 268 w 347"/>
                <a:gd name="connsiteY18-32330" fmla="*/ 148 h 243"/>
                <a:gd name="connsiteX19-32331" fmla="*/ 274 w 347"/>
                <a:gd name="connsiteY19-32332" fmla="*/ 143 h 243"/>
                <a:gd name="connsiteX20-32333" fmla="*/ 279 w 347"/>
                <a:gd name="connsiteY20-32334" fmla="*/ 137 h 243"/>
                <a:gd name="connsiteX21-32335" fmla="*/ 279 w 347"/>
                <a:gd name="connsiteY21-32336" fmla="*/ 127 h 243"/>
                <a:gd name="connsiteX22-32337" fmla="*/ 284 w 347"/>
                <a:gd name="connsiteY22-32338" fmla="*/ 111 h 243"/>
                <a:gd name="connsiteX23-32339" fmla="*/ 290 w 347"/>
                <a:gd name="connsiteY23-32340" fmla="*/ 95 h 243"/>
                <a:gd name="connsiteX24-32341" fmla="*/ 295 w 347"/>
                <a:gd name="connsiteY24-32342" fmla="*/ 79 h 243"/>
                <a:gd name="connsiteX25-32343" fmla="*/ 295 w 347"/>
                <a:gd name="connsiteY25-32344" fmla="*/ 64 h 243"/>
                <a:gd name="connsiteX26-32345" fmla="*/ 300 w 347"/>
                <a:gd name="connsiteY26-32346" fmla="*/ 48 h 243"/>
                <a:gd name="connsiteX27-32347" fmla="*/ 305 w 347"/>
                <a:gd name="connsiteY27-32348" fmla="*/ 37 h 243"/>
                <a:gd name="connsiteX28-32349" fmla="*/ 311 w 347"/>
                <a:gd name="connsiteY28-32350" fmla="*/ 27 h 243"/>
                <a:gd name="connsiteX29-32351" fmla="*/ 311 w 347"/>
                <a:gd name="connsiteY29-32352" fmla="*/ 22 h 243"/>
                <a:gd name="connsiteX30-32353" fmla="*/ 316 w 347"/>
                <a:gd name="connsiteY30-32354" fmla="*/ 11 h 243"/>
                <a:gd name="connsiteX31-32355" fmla="*/ 316 w 347"/>
                <a:gd name="connsiteY31-32356" fmla="*/ 11 h 243"/>
                <a:gd name="connsiteX32-32357" fmla="*/ 321 w 347"/>
                <a:gd name="connsiteY32-32358" fmla="*/ 11 h 243"/>
                <a:gd name="connsiteX33-32359" fmla="*/ 321 w 347"/>
                <a:gd name="connsiteY33-32360" fmla="*/ 11 h 243"/>
                <a:gd name="connsiteX34-32361" fmla="*/ 321 w 347"/>
                <a:gd name="connsiteY34-32362" fmla="*/ 16 h 243"/>
                <a:gd name="connsiteX35-32363" fmla="*/ 321 w 347"/>
                <a:gd name="connsiteY35-32364" fmla="*/ 22 h 243"/>
                <a:gd name="connsiteX36-32365" fmla="*/ 326 w 347"/>
                <a:gd name="connsiteY36-32366" fmla="*/ 27 h 243"/>
                <a:gd name="connsiteX37-32367" fmla="*/ 326 w 347"/>
                <a:gd name="connsiteY37-32368" fmla="*/ 43 h 243"/>
                <a:gd name="connsiteX38-32369" fmla="*/ 326 w 347"/>
                <a:gd name="connsiteY38-32370" fmla="*/ 53 h 243"/>
                <a:gd name="connsiteX39-32371" fmla="*/ 326 w 347"/>
                <a:gd name="connsiteY39-32372" fmla="*/ 69 h 243"/>
                <a:gd name="connsiteX40-32373" fmla="*/ 326 w 347"/>
                <a:gd name="connsiteY40-32374" fmla="*/ 85 h 243"/>
                <a:gd name="connsiteX41-32375" fmla="*/ 326 w 347"/>
                <a:gd name="connsiteY41-32376" fmla="*/ 106 h 243"/>
                <a:gd name="connsiteX42-32377" fmla="*/ 326 w 347"/>
                <a:gd name="connsiteY42-32378" fmla="*/ 122 h 243"/>
                <a:gd name="connsiteX43-32379" fmla="*/ 326 w 347"/>
                <a:gd name="connsiteY43-32380" fmla="*/ 137 h 243"/>
                <a:gd name="connsiteX44-32381" fmla="*/ 332 w 347"/>
                <a:gd name="connsiteY44-32382" fmla="*/ 153 h 243"/>
                <a:gd name="connsiteX45-32383" fmla="*/ 332 w 347"/>
                <a:gd name="connsiteY45-32384" fmla="*/ 169 h 243"/>
                <a:gd name="connsiteX46-32385" fmla="*/ 337 w 347"/>
                <a:gd name="connsiteY46-32386" fmla="*/ 180 h 243"/>
                <a:gd name="connsiteX47-32387" fmla="*/ 337 w 347"/>
                <a:gd name="connsiteY47-32388" fmla="*/ 190 h 243"/>
                <a:gd name="connsiteX48-32389" fmla="*/ 342 w 347"/>
                <a:gd name="connsiteY48-32390" fmla="*/ 201 h 243"/>
                <a:gd name="connsiteX49-32391" fmla="*/ 342 w 347"/>
                <a:gd name="connsiteY49-32392" fmla="*/ 206 h 243"/>
                <a:gd name="connsiteX50-32393" fmla="*/ 347 w 347"/>
                <a:gd name="connsiteY50-32394" fmla="*/ 216 h 243"/>
                <a:gd name="connsiteX51-32395" fmla="*/ 347 w 347"/>
                <a:gd name="connsiteY51-32396" fmla="*/ 222 h 243"/>
                <a:gd name="connsiteX52-32397" fmla="*/ 347 w 347"/>
                <a:gd name="connsiteY52-32398" fmla="*/ 227 h 243"/>
                <a:gd name="connsiteX53-32399" fmla="*/ 347 w 347"/>
                <a:gd name="connsiteY53-32400" fmla="*/ 232 h 243"/>
                <a:gd name="connsiteX54-32401" fmla="*/ 342 w 347"/>
                <a:gd name="connsiteY54-32402" fmla="*/ 237 h 243"/>
                <a:gd name="connsiteX55-32403" fmla="*/ 337 w 347"/>
                <a:gd name="connsiteY55-32404" fmla="*/ 243 h 243"/>
                <a:gd name="connsiteX56-32405" fmla="*/ 326 w 347"/>
                <a:gd name="connsiteY56-32406" fmla="*/ 243 h 243"/>
                <a:gd name="connsiteX57-32407" fmla="*/ 316 w 347"/>
                <a:gd name="connsiteY57-32408" fmla="*/ 243 h 243"/>
                <a:gd name="connsiteX58-32409" fmla="*/ 300 w 347"/>
                <a:gd name="connsiteY58-32410" fmla="*/ 243 h 243"/>
                <a:gd name="connsiteX59-32411" fmla="*/ 284 w 347"/>
                <a:gd name="connsiteY59-32412" fmla="*/ 237 h 243"/>
                <a:gd name="connsiteX60-32413" fmla="*/ 263 w 347"/>
                <a:gd name="connsiteY60-32414" fmla="*/ 237 h 243"/>
                <a:gd name="connsiteX61-32415" fmla="*/ 242 w 347"/>
                <a:gd name="connsiteY61-32416" fmla="*/ 232 h 243"/>
                <a:gd name="connsiteX62-32417" fmla="*/ 221 w 347"/>
                <a:gd name="connsiteY62-32418" fmla="*/ 227 h 243"/>
                <a:gd name="connsiteX63-32419" fmla="*/ 211 w 347"/>
                <a:gd name="connsiteY63-32420" fmla="*/ 222 h 243"/>
                <a:gd name="connsiteX64-32421" fmla="*/ 200 w 347"/>
                <a:gd name="connsiteY64-32422" fmla="*/ 216 h 243"/>
                <a:gd name="connsiteX65-32423" fmla="*/ 184 w 347"/>
                <a:gd name="connsiteY65-32424" fmla="*/ 211 h 243"/>
                <a:gd name="connsiteX66-32425" fmla="*/ 174 w 347"/>
                <a:gd name="connsiteY66-32426" fmla="*/ 206 h 243"/>
                <a:gd name="connsiteX67-32427" fmla="*/ 158 w 347"/>
                <a:gd name="connsiteY67-32428" fmla="*/ 201 h 243"/>
                <a:gd name="connsiteX68-32429" fmla="*/ 142 w 347"/>
                <a:gd name="connsiteY68-32430" fmla="*/ 190 h 243"/>
                <a:gd name="connsiteX69-32431" fmla="*/ 132 w 347"/>
                <a:gd name="connsiteY69-32432" fmla="*/ 180 h 243"/>
                <a:gd name="connsiteX70-32433" fmla="*/ 116 w 347"/>
                <a:gd name="connsiteY70-32434" fmla="*/ 169 h 243"/>
                <a:gd name="connsiteX71-32435" fmla="*/ 84 w 347"/>
                <a:gd name="connsiteY71-32436" fmla="*/ 143 h 243"/>
                <a:gd name="connsiteX72-32437" fmla="*/ 58 w 347"/>
                <a:gd name="connsiteY72-32438" fmla="*/ 116 h 243"/>
                <a:gd name="connsiteX73-32439" fmla="*/ 47 w 347"/>
                <a:gd name="connsiteY73-32440" fmla="*/ 106 h 243"/>
                <a:gd name="connsiteX74-32441" fmla="*/ 37 w 347"/>
                <a:gd name="connsiteY74-32442" fmla="*/ 90 h 243"/>
                <a:gd name="connsiteX75-32443" fmla="*/ 26 w 347"/>
                <a:gd name="connsiteY75-32444" fmla="*/ 74 h 243"/>
                <a:gd name="connsiteX76-32445" fmla="*/ 16 w 347"/>
                <a:gd name="connsiteY76-32446" fmla="*/ 58 h 243"/>
                <a:gd name="connsiteX77-32447" fmla="*/ 10 w 347"/>
                <a:gd name="connsiteY77-32448" fmla="*/ 43 h 243"/>
                <a:gd name="connsiteX78-32449" fmla="*/ 0 w 347"/>
                <a:gd name="connsiteY78-32450" fmla="*/ 27 h 243"/>
                <a:gd name="connsiteX0-32451" fmla="*/ 32 w 337"/>
                <a:gd name="connsiteY0-32452" fmla="*/ 0 h 243"/>
                <a:gd name="connsiteX1-32453" fmla="*/ 48 w 337"/>
                <a:gd name="connsiteY1-32454" fmla="*/ 27 h 243"/>
                <a:gd name="connsiteX2-32455" fmla="*/ 64 w 337"/>
                <a:gd name="connsiteY2-32456" fmla="*/ 48 h 243"/>
                <a:gd name="connsiteX3-32457" fmla="*/ 79 w 337"/>
                <a:gd name="connsiteY3-32458" fmla="*/ 69 h 243"/>
                <a:gd name="connsiteX4-32459" fmla="*/ 90 w 337"/>
                <a:gd name="connsiteY4-32460" fmla="*/ 79 h 243"/>
                <a:gd name="connsiteX5-32461" fmla="*/ 100 w 337"/>
                <a:gd name="connsiteY5-32462" fmla="*/ 85 h 243"/>
                <a:gd name="connsiteX6-32463" fmla="*/ 122 w 337"/>
                <a:gd name="connsiteY6-32464" fmla="*/ 106 h 243"/>
                <a:gd name="connsiteX7-32465" fmla="*/ 143 w 337"/>
                <a:gd name="connsiteY7-32466" fmla="*/ 116 h 243"/>
                <a:gd name="connsiteX8-32467" fmla="*/ 164 w 337"/>
                <a:gd name="connsiteY8-32468" fmla="*/ 132 h 243"/>
                <a:gd name="connsiteX9-32469" fmla="*/ 190 w 337"/>
                <a:gd name="connsiteY9-32470" fmla="*/ 143 h 243"/>
                <a:gd name="connsiteX10-32471" fmla="*/ 201 w 337"/>
                <a:gd name="connsiteY10-32472" fmla="*/ 148 h 243"/>
                <a:gd name="connsiteX11-32473" fmla="*/ 211 w 337"/>
                <a:gd name="connsiteY11-32474" fmla="*/ 153 h 243"/>
                <a:gd name="connsiteX12-32475" fmla="*/ 222 w 337"/>
                <a:gd name="connsiteY12-32476" fmla="*/ 153 h 243"/>
                <a:gd name="connsiteX13-32477" fmla="*/ 232 w 337"/>
                <a:gd name="connsiteY13-32478" fmla="*/ 158 h 243"/>
                <a:gd name="connsiteX14-32479" fmla="*/ 237 w 337"/>
                <a:gd name="connsiteY14-32480" fmla="*/ 158 h 243"/>
                <a:gd name="connsiteX15-32481" fmla="*/ 243 w 337"/>
                <a:gd name="connsiteY15-32482" fmla="*/ 158 h 243"/>
                <a:gd name="connsiteX16-32483" fmla="*/ 253 w 337"/>
                <a:gd name="connsiteY16-32484" fmla="*/ 158 h 243"/>
                <a:gd name="connsiteX17-32485" fmla="*/ 258 w 337"/>
                <a:gd name="connsiteY17-32486" fmla="*/ 153 h 243"/>
                <a:gd name="connsiteX18-32487" fmla="*/ 258 w 337"/>
                <a:gd name="connsiteY18-32488" fmla="*/ 148 h 243"/>
                <a:gd name="connsiteX19-32489" fmla="*/ 264 w 337"/>
                <a:gd name="connsiteY19-32490" fmla="*/ 143 h 243"/>
                <a:gd name="connsiteX20-32491" fmla="*/ 269 w 337"/>
                <a:gd name="connsiteY20-32492" fmla="*/ 137 h 243"/>
                <a:gd name="connsiteX21-32493" fmla="*/ 269 w 337"/>
                <a:gd name="connsiteY21-32494" fmla="*/ 127 h 243"/>
                <a:gd name="connsiteX22-32495" fmla="*/ 274 w 337"/>
                <a:gd name="connsiteY22-32496" fmla="*/ 111 h 243"/>
                <a:gd name="connsiteX23-32497" fmla="*/ 280 w 337"/>
                <a:gd name="connsiteY23-32498" fmla="*/ 95 h 243"/>
                <a:gd name="connsiteX24-32499" fmla="*/ 285 w 337"/>
                <a:gd name="connsiteY24-32500" fmla="*/ 79 h 243"/>
                <a:gd name="connsiteX25-32501" fmla="*/ 285 w 337"/>
                <a:gd name="connsiteY25-32502" fmla="*/ 64 h 243"/>
                <a:gd name="connsiteX26-32503" fmla="*/ 290 w 337"/>
                <a:gd name="connsiteY26-32504" fmla="*/ 48 h 243"/>
                <a:gd name="connsiteX27-32505" fmla="*/ 295 w 337"/>
                <a:gd name="connsiteY27-32506" fmla="*/ 37 h 243"/>
                <a:gd name="connsiteX28-32507" fmla="*/ 301 w 337"/>
                <a:gd name="connsiteY28-32508" fmla="*/ 27 h 243"/>
                <a:gd name="connsiteX29-32509" fmla="*/ 301 w 337"/>
                <a:gd name="connsiteY29-32510" fmla="*/ 22 h 243"/>
                <a:gd name="connsiteX30-32511" fmla="*/ 306 w 337"/>
                <a:gd name="connsiteY30-32512" fmla="*/ 11 h 243"/>
                <a:gd name="connsiteX31-32513" fmla="*/ 306 w 337"/>
                <a:gd name="connsiteY31-32514" fmla="*/ 11 h 243"/>
                <a:gd name="connsiteX32-32515" fmla="*/ 311 w 337"/>
                <a:gd name="connsiteY32-32516" fmla="*/ 11 h 243"/>
                <a:gd name="connsiteX33-32517" fmla="*/ 311 w 337"/>
                <a:gd name="connsiteY33-32518" fmla="*/ 11 h 243"/>
                <a:gd name="connsiteX34-32519" fmla="*/ 311 w 337"/>
                <a:gd name="connsiteY34-32520" fmla="*/ 16 h 243"/>
                <a:gd name="connsiteX35-32521" fmla="*/ 311 w 337"/>
                <a:gd name="connsiteY35-32522" fmla="*/ 22 h 243"/>
                <a:gd name="connsiteX36-32523" fmla="*/ 316 w 337"/>
                <a:gd name="connsiteY36-32524" fmla="*/ 27 h 243"/>
                <a:gd name="connsiteX37-32525" fmla="*/ 316 w 337"/>
                <a:gd name="connsiteY37-32526" fmla="*/ 43 h 243"/>
                <a:gd name="connsiteX38-32527" fmla="*/ 316 w 337"/>
                <a:gd name="connsiteY38-32528" fmla="*/ 53 h 243"/>
                <a:gd name="connsiteX39-32529" fmla="*/ 316 w 337"/>
                <a:gd name="connsiteY39-32530" fmla="*/ 69 h 243"/>
                <a:gd name="connsiteX40-32531" fmla="*/ 316 w 337"/>
                <a:gd name="connsiteY40-32532" fmla="*/ 85 h 243"/>
                <a:gd name="connsiteX41-32533" fmla="*/ 316 w 337"/>
                <a:gd name="connsiteY41-32534" fmla="*/ 106 h 243"/>
                <a:gd name="connsiteX42-32535" fmla="*/ 316 w 337"/>
                <a:gd name="connsiteY42-32536" fmla="*/ 122 h 243"/>
                <a:gd name="connsiteX43-32537" fmla="*/ 316 w 337"/>
                <a:gd name="connsiteY43-32538" fmla="*/ 137 h 243"/>
                <a:gd name="connsiteX44-32539" fmla="*/ 322 w 337"/>
                <a:gd name="connsiteY44-32540" fmla="*/ 153 h 243"/>
                <a:gd name="connsiteX45-32541" fmla="*/ 322 w 337"/>
                <a:gd name="connsiteY45-32542" fmla="*/ 169 h 243"/>
                <a:gd name="connsiteX46-32543" fmla="*/ 327 w 337"/>
                <a:gd name="connsiteY46-32544" fmla="*/ 180 h 243"/>
                <a:gd name="connsiteX47-32545" fmla="*/ 327 w 337"/>
                <a:gd name="connsiteY47-32546" fmla="*/ 190 h 243"/>
                <a:gd name="connsiteX48-32547" fmla="*/ 332 w 337"/>
                <a:gd name="connsiteY48-32548" fmla="*/ 201 h 243"/>
                <a:gd name="connsiteX49-32549" fmla="*/ 332 w 337"/>
                <a:gd name="connsiteY49-32550" fmla="*/ 206 h 243"/>
                <a:gd name="connsiteX50-32551" fmla="*/ 337 w 337"/>
                <a:gd name="connsiteY50-32552" fmla="*/ 216 h 243"/>
                <a:gd name="connsiteX51-32553" fmla="*/ 337 w 337"/>
                <a:gd name="connsiteY51-32554" fmla="*/ 222 h 243"/>
                <a:gd name="connsiteX52-32555" fmla="*/ 337 w 337"/>
                <a:gd name="connsiteY52-32556" fmla="*/ 227 h 243"/>
                <a:gd name="connsiteX53-32557" fmla="*/ 337 w 337"/>
                <a:gd name="connsiteY53-32558" fmla="*/ 232 h 243"/>
                <a:gd name="connsiteX54-32559" fmla="*/ 332 w 337"/>
                <a:gd name="connsiteY54-32560" fmla="*/ 237 h 243"/>
                <a:gd name="connsiteX55-32561" fmla="*/ 327 w 337"/>
                <a:gd name="connsiteY55-32562" fmla="*/ 243 h 243"/>
                <a:gd name="connsiteX56-32563" fmla="*/ 316 w 337"/>
                <a:gd name="connsiteY56-32564" fmla="*/ 243 h 243"/>
                <a:gd name="connsiteX57-32565" fmla="*/ 306 w 337"/>
                <a:gd name="connsiteY57-32566" fmla="*/ 243 h 243"/>
                <a:gd name="connsiteX58-32567" fmla="*/ 290 w 337"/>
                <a:gd name="connsiteY58-32568" fmla="*/ 243 h 243"/>
                <a:gd name="connsiteX59-32569" fmla="*/ 274 w 337"/>
                <a:gd name="connsiteY59-32570" fmla="*/ 237 h 243"/>
                <a:gd name="connsiteX60-32571" fmla="*/ 253 w 337"/>
                <a:gd name="connsiteY60-32572" fmla="*/ 237 h 243"/>
                <a:gd name="connsiteX61-32573" fmla="*/ 232 w 337"/>
                <a:gd name="connsiteY61-32574" fmla="*/ 232 h 243"/>
                <a:gd name="connsiteX62-32575" fmla="*/ 211 w 337"/>
                <a:gd name="connsiteY62-32576" fmla="*/ 227 h 243"/>
                <a:gd name="connsiteX63-32577" fmla="*/ 201 w 337"/>
                <a:gd name="connsiteY63-32578" fmla="*/ 222 h 243"/>
                <a:gd name="connsiteX64-32579" fmla="*/ 190 w 337"/>
                <a:gd name="connsiteY64-32580" fmla="*/ 216 h 243"/>
                <a:gd name="connsiteX65-32581" fmla="*/ 174 w 337"/>
                <a:gd name="connsiteY65-32582" fmla="*/ 211 h 243"/>
                <a:gd name="connsiteX66-32583" fmla="*/ 164 w 337"/>
                <a:gd name="connsiteY66-32584" fmla="*/ 206 h 243"/>
                <a:gd name="connsiteX67-32585" fmla="*/ 148 w 337"/>
                <a:gd name="connsiteY67-32586" fmla="*/ 201 h 243"/>
                <a:gd name="connsiteX68-32587" fmla="*/ 132 w 337"/>
                <a:gd name="connsiteY68-32588" fmla="*/ 190 h 243"/>
                <a:gd name="connsiteX69-32589" fmla="*/ 122 w 337"/>
                <a:gd name="connsiteY69-32590" fmla="*/ 180 h 243"/>
                <a:gd name="connsiteX70-32591" fmla="*/ 106 w 337"/>
                <a:gd name="connsiteY70-32592" fmla="*/ 169 h 243"/>
                <a:gd name="connsiteX71-32593" fmla="*/ 74 w 337"/>
                <a:gd name="connsiteY71-32594" fmla="*/ 143 h 243"/>
                <a:gd name="connsiteX72-32595" fmla="*/ 48 w 337"/>
                <a:gd name="connsiteY72-32596" fmla="*/ 116 h 243"/>
                <a:gd name="connsiteX73-32597" fmla="*/ 37 w 337"/>
                <a:gd name="connsiteY73-32598" fmla="*/ 106 h 243"/>
                <a:gd name="connsiteX74-32599" fmla="*/ 27 w 337"/>
                <a:gd name="connsiteY74-32600" fmla="*/ 90 h 243"/>
                <a:gd name="connsiteX75-32601" fmla="*/ 16 w 337"/>
                <a:gd name="connsiteY75-32602" fmla="*/ 74 h 243"/>
                <a:gd name="connsiteX76-32603" fmla="*/ 6 w 337"/>
                <a:gd name="connsiteY76-32604" fmla="*/ 58 h 243"/>
                <a:gd name="connsiteX77-32605" fmla="*/ 0 w 337"/>
                <a:gd name="connsiteY77-32606" fmla="*/ 43 h 243"/>
                <a:gd name="connsiteX0-32607" fmla="*/ 48 w 337"/>
                <a:gd name="connsiteY0-32608" fmla="*/ 16 h 232"/>
                <a:gd name="connsiteX1-32609" fmla="*/ 64 w 337"/>
                <a:gd name="connsiteY1-32610" fmla="*/ 37 h 232"/>
                <a:gd name="connsiteX2-32611" fmla="*/ 79 w 337"/>
                <a:gd name="connsiteY2-32612" fmla="*/ 58 h 232"/>
                <a:gd name="connsiteX3-32613" fmla="*/ 90 w 337"/>
                <a:gd name="connsiteY3-32614" fmla="*/ 68 h 232"/>
                <a:gd name="connsiteX4-32615" fmla="*/ 100 w 337"/>
                <a:gd name="connsiteY4-32616" fmla="*/ 74 h 232"/>
                <a:gd name="connsiteX5-32617" fmla="*/ 122 w 337"/>
                <a:gd name="connsiteY5-32618" fmla="*/ 95 h 232"/>
                <a:gd name="connsiteX6-32619" fmla="*/ 143 w 337"/>
                <a:gd name="connsiteY6-32620" fmla="*/ 105 h 232"/>
                <a:gd name="connsiteX7-32621" fmla="*/ 164 w 337"/>
                <a:gd name="connsiteY7-32622" fmla="*/ 121 h 232"/>
                <a:gd name="connsiteX8-32623" fmla="*/ 190 w 337"/>
                <a:gd name="connsiteY8-32624" fmla="*/ 132 h 232"/>
                <a:gd name="connsiteX9-32625" fmla="*/ 201 w 337"/>
                <a:gd name="connsiteY9-32626" fmla="*/ 137 h 232"/>
                <a:gd name="connsiteX10-32627" fmla="*/ 211 w 337"/>
                <a:gd name="connsiteY10-32628" fmla="*/ 142 h 232"/>
                <a:gd name="connsiteX11-32629" fmla="*/ 222 w 337"/>
                <a:gd name="connsiteY11-32630" fmla="*/ 142 h 232"/>
                <a:gd name="connsiteX12-32631" fmla="*/ 232 w 337"/>
                <a:gd name="connsiteY12-32632" fmla="*/ 147 h 232"/>
                <a:gd name="connsiteX13-32633" fmla="*/ 237 w 337"/>
                <a:gd name="connsiteY13-32634" fmla="*/ 147 h 232"/>
                <a:gd name="connsiteX14-32635" fmla="*/ 243 w 337"/>
                <a:gd name="connsiteY14-32636" fmla="*/ 147 h 232"/>
                <a:gd name="connsiteX15-32637" fmla="*/ 253 w 337"/>
                <a:gd name="connsiteY15-32638" fmla="*/ 147 h 232"/>
                <a:gd name="connsiteX16-32639" fmla="*/ 258 w 337"/>
                <a:gd name="connsiteY16-32640" fmla="*/ 142 h 232"/>
                <a:gd name="connsiteX17-32641" fmla="*/ 258 w 337"/>
                <a:gd name="connsiteY17-32642" fmla="*/ 137 h 232"/>
                <a:gd name="connsiteX18-32643" fmla="*/ 264 w 337"/>
                <a:gd name="connsiteY18-32644" fmla="*/ 132 h 232"/>
                <a:gd name="connsiteX19-32645" fmla="*/ 269 w 337"/>
                <a:gd name="connsiteY19-32646" fmla="*/ 126 h 232"/>
                <a:gd name="connsiteX20-32647" fmla="*/ 269 w 337"/>
                <a:gd name="connsiteY20-32648" fmla="*/ 116 h 232"/>
                <a:gd name="connsiteX21-32649" fmla="*/ 274 w 337"/>
                <a:gd name="connsiteY21-32650" fmla="*/ 100 h 232"/>
                <a:gd name="connsiteX22-32651" fmla="*/ 280 w 337"/>
                <a:gd name="connsiteY22-32652" fmla="*/ 84 h 232"/>
                <a:gd name="connsiteX23-32653" fmla="*/ 285 w 337"/>
                <a:gd name="connsiteY23-32654" fmla="*/ 68 h 232"/>
                <a:gd name="connsiteX24-32655" fmla="*/ 285 w 337"/>
                <a:gd name="connsiteY24-32656" fmla="*/ 53 h 232"/>
                <a:gd name="connsiteX25-32657" fmla="*/ 290 w 337"/>
                <a:gd name="connsiteY25-32658" fmla="*/ 37 h 232"/>
                <a:gd name="connsiteX26-32659" fmla="*/ 295 w 337"/>
                <a:gd name="connsiteY26-32660" fmla="*/ 26 h 232"/>
                <a:gd name="connsiteX27-32661" fmla="*/ 301 w 337"/>
                <a:gd name="connsiteY27-32662" fmla="*/ 16 h 232"/>
                <a:gd name="connsiteX28-32663" fmla="*/ 301 w 337"/>
                <a:gd name="connsiteY28-32664" fmla="*/ 11 h 232"/>
                <a:gd name="connsiteX29-32665" fmla="*/ 306 w 337"/>
                <a:gd name="connsiteY29-32666" fmla="*/ 0 h 232"/>
                <a:gd name="connsiteX30-32667" fmla="*/ 306 w 337"/>
                <a:gd name="connsiteY30-32668" fmla="*/ 0 h 232"/>
                <a:gd name="connsiteX31-32669" fmla="*/ 311 w 337"/>
                <a:gd name="connsiteY31-32670" fmla="*/ 0 h 232"/>
                <a:gd name="connsiteX32-32671" fmla="*/ 311 w 337"/>
                <a:gd name="connsiteY32-32672" fmla="*/ 0 h 232"/>
                <a:gd name="connsiteX33-32673" fmla="*/ 311 w 337"/>
                <a:gd name="connsiteY33-32674" fmla="*/ 5 h 232"/>
                <a:gd name="connsiteX34-32675" fmla="*/ 311 w 337"/>
                <a:gd name="connsiteY34-32676" fmla="*/ 11 h 232"/>
                <a:gd name="connsiteX35-32677" fmla="*/ 316 w 337"/>
                <a:gd name="connsiteY35-32678" fmla="*/ 16 h 232"/>
                <a:gd name="connsiteX36-32679" fmla="*/ 316 w 337"/>
                <a:gd name="connsiteY36-32680" fmla="*/ 32 h 232"/>
                <a:gd name="connsiteX37-32681" fmla="*/ 316 w 337"/>
                <a:gd name="connsiteY37-32682" fmla="*/ 42 h 232"/>
                <a:gd name="connsiteX38-32683" fmla="*/ 316 w 337"/>
                <a:gd name="connsiteY38-32684" fmla="*/ 58 h 232"/>
                <a:gd name="connsiteX39-32685" fmla="*/ 316 w 337"/>
                <a:gd name="connsiteY39-32686" fmla="*/ 74 h 232"/>
                <a:gd name="connsiteX40-32687" fmla="*/ 316 w 337"/>
                <a:gd name="connsiteY40-32688" fmla="*/ 95 h 232"/>
                <a:gd name="connsiteX41-32689" fmla="*/ 316 w 337"/>
                <a:gd name="connsiteY41-32690" fmla="*/ 111 h 232"/>
                <a:gd name="connsiteX42-32691" fmla="*/ 316 w 337"/>
                <a:gd name="connsiteY42-32692" fmla="*/ 126 h 232"/>
                <a:gd name="connsiteX43-32693" fmla="*/ 322 w 337"/>
                <a:gd name="connsiteY43-32694" fmla="*/ 142 h 232"/>
                <a:gd name="connsiteX44-32695" fmla="*/ 322 w 337"/>
                <a:gd name="connsiteY44-32696" fmla="*/ 158 h 232"/>
                <a:gd name="connsiteX45-32697" fmla="*/ 327 w 337"/>
                <a:gd name="connsiteY45-32698" fmla="*/ 169 h 232"/>
                <a:gd name="connsiteX46-32699" fmla="*/ 327 w 337"/>
                <a:gd name="connsiteY46-32700" fmla="*/ 179 h 232"/>
                <a:gd name="connsiteX47-32701" fmla="*/ 332 w 337"/>
                <a:gd name="connsiteY47-32702" fmla="*/ 190 h 232"/>
                <a:gd name="connsiteX48-32703" fmla="*/ 332 w 337"/>
                <a:gd name="connsiteY48-32704" fmla="*/ 195 h 232"/>
                <a:gd name="connsiteX49-32705" fmla="*/ 337 w 337"/>
                <a:gd name="connsiteY49-32706" fmla="*/ 205 h 232"/>
                <a:gd name="connsiteX50-32707" fmla="*/ 337 w 337"/>
                <a:gd name="connsiteY50-32708" fmla="*/ 211 h 232"/>
                <a:gd name="connsiteX51-32709" fmla="*/ 337 w 337"/>
                <a:gd name="connsiteY51-32710" fmla="*/ 216 h 232"/>
                <a:gd name="connsiteX52-32711" fmla="*/ 337 w 337"/>
                <a:gd name="connsiteY52-32712" fmla="*/ 221 h 232"/>
                <a:gd name="connsiteX53-32713" fmla="*/ 332 w 337"/>
                <a:gd name="connsiteY53-32714" fmla="*/ 226 h 232"/>
                <a:gd name="connsiteX54-32715" fmla="*/ 327 w 337"/>
                <a:gd name="connsiteY54-32716" fmla="*/ 232 h 232"/>
                <a:gd name="connsiteX55-32717" fmla="*/ 316 w 337"/>
                <a:gd name="connsiteY55-32718" fmla="*/ 232 h 232"/>
                <a:gd name="connsiteX56-32719" fmla="*/ 306 w 337"/>
                <a:gd name="connsiteY56-32720" fmla="*/ 232 h 232"/>
                <a:gd name="connsiteX57-32721" fmla="*/ 290 w 337"/>
                <a:gd name="connsiteY57-32722" fmla="*/ 232 h 232"/>
                <a:gd name="connsiteX58-32723" fmla="*/ 274 w 337"/>
                <a:gd name="connsiteY58-32724" fmla="*/ 226 h 232"/>
                <a:gd name="connsiteX59-32725" fmla="*/ 253 w 337"/>
                <a:gd name="connsiteY59-32726" fmla="*/ 226 h 232"/>
                <a:gd name="connsiteX60-32727" fmla="*/ 232 w 337"/>
                <a:gd name="connsiteY60-32728" fmla="*/ 221 h 232"/>
                <a:gd name="connsiteX61-32729" fmla="*/ 211 w 337"/>
                <a:gd name="connsiteY61-32730" fmla="*/ 216 h 232"/>
                <a:gd name="connsiteX62-32731" fmla="*/ 201 w 337"/>
                <a:gd name="connsiteY62-32732" fmla="*/ 211 h 232"/>
                <a:gd name="connsiteX63-32733" fmla="*/ 190 w 337"/>
                <a:gd name="connsiteY63-32734" fmla="*/ 205 h 232"/>
                <a:gd name="connsiteX64-32735" fmla="*/ 174 w 337"/>
                <a:gd name="connsiteY64-32736" fmla="*/ 200 h 232"/>
                <a:gd name="connsiteX65-32737" fmla="*/ 164 w 337"/>
                <a:gd name="connsiteY65-32738" fmla="*/ 195 h 232"/>
                <a:gd name="connsiteX66-32739" fmla="*/ 148 w 337"/>
                <a:gd name="connsiteY66-32740" fmla="*/ 190 h 232"/>
                <a:gd name="connsiteX67-32741" fmla="*/ 132 w 337"/>
                <a:gd name="connsiteY67-32742" fmla="*/ 179 h 232"/>
                <a:gd name="connsiteX68-32743" fmla="*/ 122 w 337"/>
                <a:gd name="connsiteY68-32744" fmla="*/ 169 h 232"/>
                <a:gd name="connsiteX69-32745" fmla="*/ 106 w 337"/>
                <a:gd name="connsiteY69-32746" fmla="*/ 158 h 232"/>
                <a:gd name="connsiteX70-32747" fmla="*/ 74 w 337"/>
                <a:gd name="connsiteY70-32748" fmla="*/ 132 h 232"/>
                <a:gd name="connsiteX71-32749" fmla="*/ 48 w 337"/>
                <a:gd name="connsiteY71-32750" fmla="*/ 105 h 232"/>
                <a:gd name="connsiteX72-32751" fmla="*/ 37 w 337"/>
                <a:gd name="connsiteY72-32752" fmla="*/ 95 h 232"/>
                <a:gd name="connsiteX73-32753" fmla="*/ 27 w 337"/>
                <a:gd name="connsiteY73-32754" fmla="*/ 79 h 232"/>
                <a:gd name="connsiteX74-32755" fmla="*/ 16 w 337"/>
                <a:gd name="connsiteY74-32756" fmla="*/ 63 h 232"/>
                <a:gd name="connsiteX75-32757" fmla="*/ 6 w 337"/>
                <a:gd name="connsiteY75-32758" fmla="*/ 47 h 232"/>
                <a:gd name="connsiteX76-32759" fmla="*/ 0 w 337"/>
                <a:gd name="connsiteY76-32760" fmla="*/ 32 h 232"/>
                <a:gd name="connsiteX0-32761" fmla="*/ 48 w 337"/>
                <a:gd name="connsiteY0-32762" fmla="*/ 16 h 232"/>
                <a:gd name="connsiteX1-32763" fmla="*/ 64 w 337"/>
                <a:gd name="connsiteY1-32764" fmla="*/ 37 h 232"/>
                <a:gd name="connsiteX2-32765" fmla="*/ 79 w 337"/>
                <a:gd name="connsiteY2-32766" fmla="*/ 58 h 232"/>
                <a:gd name="connsiteX3-32767" fmla="*/ 90 w 337"/>
                <a:gd name="connsiteY3-32768" fmla="*/ 68 h 232"/>
                <a:gd name="connsiteX4-32769" fmla="*/ 100 w 337"/>
                <a:gd name="connsiteY4-32770" fmla="*/ 74 h 232"/>
                <a:gd name="connsiteX5-32771" fmla="*/ 122 w 337"/>
                <a:gd name="connsiteY5-32772" fmla="*/ 95 h 232"/>
                <a:gd name="connsiteX6-32773" fmla="*/ 143 w 337"/>
                <a:gd name="connsiteY6-32774" fmla="*/ 105 h 232"/>
                <a:gd name="connsiteX7-32775" fmla="*/ 164 w 337"/>
                <a:gd name="connsiteY7-32776" fmla="*/ 121 h 232"/>
                <a:gd name="connsiteX8-32777" fmla="*/ 190 w 337"/>
                <a:gd name="connsiteY8-32778" fmla="*/ 132 h 232"/>
                <a:gd name="connsiteX9-32779" fmla="*/ 201 w 337"/>
                <a:gd name="connsiteY9-32780" fmla="*/ 137 h 232"/>
                <a:gd name="connsiteX10-32781" fmla="*/ 211 w 337"/>
                <a:gd name="connsiteY10-32782" fmla="*/ 142 h 232"/>
                <a:gd name="connsiteX11-32783" fmla="*/ 222 w 337"/>
                <a:gd name="connsiteY11-32784" fmla="*/ 142 h 232"/>
                <a:gd name="connsiteX12-32785" fmla="*/ 237 w 337"/>
                <a:gd name="connsiteY12-32786" fmla="*/ 147 h 232"/>
                <a:gd name="connsiteX13-32787" fmla="*/ 243 w 337"/>
                <a:gd name="connsiteY13-32788" fmla="*/ 147 h 232"/>
                <a:gd name="connsiteX14-32789" fmla="*/ 253 w 337"/>
                <a:gd name="connsiteY14-32790" fmla="*/ 147 h 232"/>
                <a:gd name="connsiteX15-32791" fmla="*/ 258 w 337"/>
                <a:gd name="connsiteY15-32792" fmla="*/ 142 h 232"/>
                <a:gd name="connsiteX16-32793" fmla="*/ 258 w 337"/>
                <a:gd name="connsiteY16-32794" fmla="*/ 137 h 232"/>
                <a:gd name="connsiteX17-32795" fmla="*/ 264 w 337"/>
                <a:gd name="connsiteY17-32796" fmla="*/ 132 h 232"/>
                <a:gd name="connsiteX18-32797" fmla="*/ 269 w 337"/>
                <a:gd name="connsiteY18-32798" fmla="*/ 126 h 232"/>
                <a:gd name="connsiteX19-32799" fmla="*/ 269 w 337"/>
                <a:gd name="connsiteY19-32800" fmla="*/ 116 h 232"/>
                <a:gd name="connsiteX20-32801" fmla="*/ 274 w 337"/>
                <a:gd name="connsiteY20-32802" fmla="*/ 100 h 232"/>
                <a:gd name="connsiteX21-32803" fmla="*/ 280 w 337"/>
                <a:gd name="connsiteY21-32804" fmla="*/ 84 h 232"/>
                <a:gd name="connsiteX22-32805" fmla="*/ 285 w 337"/>
                <a:gd name="connsiteY22-32806" fmla="*/ 68 h 232"/>
                <a:gd name="connsiteX23-32807" fmla="*/ 285 w 337"/>
                <a:gd name="connsiteY23-32808" fmla="*/ 53 h 232"/>
                <a:gd name="connsiteX24-32809" fmla="*/ 290 w 337"/>
                <a:gd name="connsiteY24-32810" fmla="*/ 37 h 232"/>
                <a:gd name="connsiteX25-32811" fmla="*/ 295 w 337"/>
                <a:gd name="connsiteY25-32812" fmla="*/ 26 h 232"/>
                <a:gd name="connsiteX26-32813" fmla="*/ 301 w 337"/>
                <a:gd name="connsiteY26-32814" fmla="*/ 16 h 232"/>
                <a:gd name="connsiteX27-32815" fmla="*/ 301 w 337"/>
                <a:gd name="connsiteY27-32816" fmla="*/ 11 h 232"/>
                <a:gd name="connsiteX28-32817" fmla="*/ 306 w 337"/>
                <a:gd name="connsiteY28-32818" fmla="*/ 0 h 232"/>
                <a:gd name="connsiteX29-32819" fmla="*/ 306 w 337"/>
                <a:gd name="connsiteY29-32820" fmla="*/ 0 h 232"/>
                <a:gd name="connsiteX30-32821" fmla="*/ 311 w 337"/>
                <a:gd name="connsiteY30-32822" fmla="*/ 0 h 232"/>
                <a:gd name="connsiteX31-32823" fmla="*/ 311 w 337"/>
                <a:gd name="connsiteY31-32824" fmla="*/ 0 h 232"/>
                <a:gd name="connsiteX32-32825" fmla="*/ 311 w 337"/>
                <a:gd name="connsiteY32-32826" fmla="*/ 5 h 232"/>
                <a:gd name="connsiteX33-32827" fmla="*/ 311 w 337"/>
                <a:gd name="connsiteY33-32828" fmla="*/ 11 h 232"/>
                <a:gd name="connsiteX34-32829" fmla="*/ 316 w 337"/>
                <a:gd name="connsiteY34-32830" fmla="*/ 16 h 232"/>
                <a:gd name="connsiteX35-32831" fmla="*/ 316 w 337"/>
                <a:gd name="connsiteY35-32832" fmla="*/ 32 h 232"/>
                <a:gd name="connsiteX36-32833" fmla="*/ 316 w 337"/>
                <a:gd name="connsiteY36-32834" fmla="*/ 42 h 232"/>
                <a:gd name="connsiteX37-32835" fmla="*/ 316 w 337"/>
                <a:gd name="connsiteY37-32836" fmla="*/ 58 h 232"/>
                <a:gd name="connsiteX38-32837" fmla="*/ 316 w 337"/>
                <a:gd name="connsiteY38-32838" fmla="*/ 74 h 232"/>
                <a:gd name="connsiteX39-32839" fmla="*/ 316 w 337"/>
                <a:gd name="connsiteY39-32840" fmla="*/ 95 h 232"/>
                <a:gd name="connsiteX40-32841" fmla="*/ 316 w 337"/>
                <a:gd name="connsiteY40-32842" fmla="*/ 111 h 232"/>
                <a:gd name="connsiteX41-32843" fmla="*/ 316 w 337"/>
                <a:gd name="connsiteY41-32844" fmla="*/ 126 h 232"/>
                <a:gd name="connsiteX42-32845" fmla="*/ 322 w 337"/>
                <a:gd name="connsiteY42-32846" fmla="*/ 142 h 232"/>
                <a:gd name="connsiteX43-32847" fmla="*/ 322 w 337"/>
                <a:gd name="connsiteY43-32848" fmla="*/ 158 h 232"/>
                <a:gd name="connsiteX44-32849" fmla="*/ 327 w 337"/>
                <a:gd name="connsiteY44-32850" fmla="*/ 169 h 232"/>
                <a:gd name="connsiteX45-32851" fmla="*/ 327 w 337"/>
                <a:gd name="connsiteY45-32852" fmla="*/ 179 h 232"/>
                <a:gd name="connsiteX46-32853" fmla="*/ 332 w 337"/>
                <a:gd name="connsiteY46-32854" fmla="*/ 190 h 232"/>
                <a:gd name="connsiteX47-32855" fmla="*/ 332 w 337"/>
                <a:gd name="connsiteY47-32856" fmla="*/ 195 h 232"/>
                <a:gd name="connsiteX48-32857" fmla="*/ 337 w 337"/>
                <a:gd name="connsiteY48-32858" fmla="*/ 205 h 232"/>
                <a:gd name="connsiteX49-32859" fmla="*/ 337 w 337"/>
                <a:gd name="connsiteY49-32860" fmla="*/ 211 h 232"/>
                <a:gd name="connsiteX50-32861" fmla="*/ 337 w 337"/>
                <a:gd name="connsiteY50-32862" fmla="*/ 216 h 232"/>
                <a:gd name="connsiteX51-32863" fmla="*/ 337 w 337"/>
                <a:gd name="connsiteY51-32864" fmla="*/ 221 h 232"/>
                <a:gd name="connsiteX52-32865" fmla="*/ 332 w 337"/>
                <a:gd name="connsiteY52-32866" fmla="*/ 226 h 232"/>
                <a:gd name="connsiteX53-32867" fmla="*/ 327 w 337"/>
                <a:gd name="connsiteY53-32868" fmla="*/ 232 h 232"/>
                <a:gd name="connsiteX54-32869" fmla="*/ 316 w 337"/>
                <a:gd name="connsiteY54-32870" fmla="*/ 232 h 232"/>
                <a:gd name="connsiteX55-32871" fmla="*/ 306 w 337"/>
                <a:gd name="connsiteY55-32872" fmla="*/ 232 h 232"/>
                <a:gd name="connsiteX56-32873" fmla="*/ 290 w 337"/>
                <a:gd name="connsiteY56-32874" fmla="*/ 232 h 232"/>
                <a:gd name="connsiteX57-32875" fmla="*/ 274 w 337"/>
                <a:gd name="connsiteY57-32876" fmla="*/ 226 h 232"/>
                <a:gd name="connsiteX58-32877" fmla="*/ 253 w 337"/>
                <a:gd name="connsiteY58-32878" fmla="*/ 226 h 232"/>
                <a:gd name="connsiteX59-32879" fmla="*/ 232 w 337"/>
                <a:gd name="connsiteY59-32880" fmla="*/ 221 h 232"/>
                <a:gd name="connsiteX60-32881" fmla="*/ 211 w 337"/>
                <a:gd name="connsiteY60-32882" fmla="*/ 216 h 232"/>
                <a:gd name="connsiteX61-32883" fmla="*/ 201 w 337"/>
                <a:gd name="connsiteY61-32884" fmla="*/ 211 h 232"/>
                <a:gd name="connsiteX62-32885" fmla="*/ 190 w 337"/>
                <a:gd name="connsiteY62-32886" fmla="*/ 205 h 232"/>
                <a:gd name="connsiteX63-32887" fmla="*/ 174 w 337"/>
                <a:gd name="connsiteY63-32888" fmla="*/ 200 h 232"/>
                <a:gd name="connsiteX64-32889" fmla="*/ 164 w 337"/>
                <a:gd name="connsiteY64-32890" fmla="*/ 195 h 232"/>
                <a:gd name="connsiteX65-32891" fmla="*/ 148 w 337"/>
                <a:gd name="connsiteY65-32892" fmla="*/ 190 h 232"/>
                <a:gd name="connsiteX66-32893" fmla="*/ 132 w 337"/>
                <a:gd name="connsiteY66-32894" fmla="*/ 179 h 232"/>
                <a:gd name="connsiteX67-32895" fmla="*/ 122 w 337"/>
                <a:gd name="connsiteY67-32896" fmla="*/ 169 h 232"/>
                <a:gd name="connsiteX68-32897" fmla="*/ 106 w 337"/>
                <a:gd name="connsiteY68-32898" fmla="*/ 158 h 232"/>
                <a:gd name="connsiteX69-32899" fmla="*/ 74 w 337"/>
                <a:gd name="connsiteY69-32900" fmla="*/ 132 h 232"/>
                <a:gd name="connsiteX70-32901" fmla="*/ 48 w 337"/>
                <a:gd name="connsiteY70-32902" fmla="*/ 105 h 232"/>
                <a:gd name="connsiteX71-32903" fmla="*/ 37 w 337"/>
                <a:gd name="connsiteY71-32904" fmla="*/ 95 h 232"/>
                <a:gd name="connsiteX72-32905" fmla="*/ 27 w 337"/>
                <a:gd name="connsiteY72-32906" fmla="*/ 79 h 232"/>
                <a:gd name="connsiteX73-32907" fmla="*/ 16 w 337"/>
                <a:gd name="connsiteY73-32908" fmla="*/ 63 h 232"/>
                <a:gd name="connsiteX74-32909" fmla="*/ 6 w 337"/>
                <a:gd name="connsiteY74-32910" fmla="*/ 47 h 232"/>
                <a:gd name="connsiteX75-32911" fmla="*/ 0 w 337"/>
                <a:gd name="connsiteY75-32912" fmla="*/ 32 h 232"/>
                <a:gd name="connsiteX0-32913" fmla="*/ 48 w 337"/>
                <a:gd name="connsiteY0-32914" fmla="*/ 16 h 232"/>
                <a:gd name="connsiteX1-32915" fmla="*/ 64 w 337"/>
                <a:gd name="connsiteY1-32916" fmla="*/ 37 h 232"/>
                <a:gd name="connsiteX2-32917" fmla="*/ 79 w 337"/>
                <a:gd name="connsiteY2-32918" fmla="*/ 58 h 232"/>
                <a:gd name="connsiteX3-32919" fmla="*/ 90 w 337"/>
                <a:gd name="connsiteY3-32920" fmla="*/ 68 h 232"/>
                <a:gd name="connsiteX4-32921" fmla="*/ 100 w 337"/>
                <a:gd name="connsiteY4-32922" fmla="*/ 74 h 232"/>
                <a:gd name="connsiteX5-32923" fmla="*/ 122 w 337"/>
                <a:gd name="connsiteY5-32924" fmla="*/ 95 h 232"/>
                <a:gd name="connsiteX6-32925" fmla="*/ 143 w 337"/>
                <a:gd name="connsiteY6-32926" fmla="*/ 105 h 232"/>
                <a:gd name="connsiteX7-32927" fmla="*/ 164 w 337"/>
                <a:gd name="connsiteY7-32928" fmla="*/ 121 h 232"/>
                <a:gd name="connsiteX8-32929" fmla="*/ 190 w 337"/>
                <a:gd name="connsiteY8-32930" fmla="*/ 132 h 232"/>
                <a:gd name="connsiteX9-32931" fmla="*/ 201 w 337"/>
                <a:gd name="connsiteY9-32932" fmla="*/ 137 h 232"/>
                <a:gd name="connsiteX10-32933" fmla="*/ 211 w 337"/>
                <a:gd name="connsiteY10-32934" fmla="*/ 142 h 232"/>
                <a:gd name="connsiteX11-32935" fmla="*/ 237 w 337"/>
                <a:gd name="connsiteY11-32936" fmla="*/ 147 h 232"/>
                <a:gd name="connsiteX12-32937" fmla="*/ 243 w 337"/>
                <a:gd name="connsiteY12-32938" fmla="*/ 147 h 232"/>
                <a:gd name="connsiteX13-32939" fmla="*/ 253 w 337"/>
                <a:gd name="connsiteY13-32940" fmla="*/ 147 h 232"/>
                <a:gd name="connsiteX14-32941" fmla="*/ 258 w 337"/>
                <a:gd name="connsiteY14-32942" fmla="*/ 142 h 232"/>
                <a:gd name="connsiteX15-32943" fmla="*/ 258 w 337"/>
                <a:gd name="connsiteY15-32944" fmla="*/ 137 h 232"/>
                <a:gd name="connsiteX16-32945" fmla="*/ 264 w 337"/>
                <a:gd name="connsiteY16-32946" fmla="*/ 132 h 232"/>
                <a:gd name="connsiteX17-32947" fmla="*/ 269 w 337"/>
                <a:gd name="connsiteY17-32948" fmla="*/ 126 h 232"/>
                <a:gd name="connsiteX18-32949" fmla="*/ 269 w 337"/>
                <a:gd name="connsiteY18-32950" fmla="*/ 116 h 232"/>
                <a:gd name="connsiteX19-32951" fmla="*/ 274 w 337"/>
                <a:gd name="connsiteY19-32952" fmla="*/ 100 h 232"/>
                <a:gd name="connsiteX20-32953" fmla="*/ 280 w 337"/>
                <a:gd name="connsiteY20-32954" fmla="*/ 84 h 232"/>
                <a:gd name="connsiteX21-32955" fmla="*/ 285 w 337"/>
                <a:gd name="connsiteY21-32956" fmla="*/ 68 h 232"/>
                <a:gd name="connsiteX22-32957" fmla="*/ 285 w 337"/>
                <a:gd name="connsiteY22-32958" fmla="*/ 53 h 232"/>
                <a:gd name="connsiteX23-32959" fmla="*/ 290 w 337"/>
                <a:gd name="connsiteY23-32960" fmla="*/ 37 h 232"/>
                <a:gd name="connsiteX24-32961" fmla="*/ 295 w 337"/>
                <a:gd name="connsiteY24-32962" fmla="*/ 26 h 232"/>
                <a:gd name="connsiteX25-32963" fmla="*/ 301 w 337"/>
                <a:gd name="connsiteY25-32964" fmla="*/ 16 h 232"/>
                <a:gd name="connsiteX26-32965" fmla="*/ 301 w 337"/>
                <a:gd name="connsiteY26-32966" fmla="*/ 11 h 232"/>
                <a:gd name="connsiteX27-32967" fmla="*/ 306 w 337"/>
                <a:gd name="connsiteY27-32968" fmla="*/ 0 h 232"/>
                <a:gd name="connsiteX28-32969" fmla="*/ 306 w 337"/>
                <a:gd name="connsiteY28-32970" fmla="*/ 0 h 232"/>
                <a:gd name="connsiteX29-32971" fmla="*/ 311 w 337"/>
                <a:gd name="connsiteY29-32972" fmla="*/ 0 h 232"/>
                <a:gd name="connsiteX30-32973" fmla="*/ 311 w 337"/>
                <a:gd name="connsiteY30-32974" fmla="*/ 0 h 232"/>
                <a:gd name="connsiteX31-32975" fmla="*/ 311 w 337"/>
                <a:gd name="connsiteY31-32976" fmla="*/ 5 h 232"/>
                <a:gd name="connsiteX32-32977" fmla="*/ 311 w 337"/>
                <a:gd name="connsiteY32-32978" fmla="*/ 11 h 232"/>
                <a:gd name="connsiteX33-32979" fmla="*/ 316 w 337"/>
                <a:gd name="connsiteY33-32980" fmla="*/ 16 h 232"/>
                <a:gd name="connsiteX34-32981" fmla="*/ 316 w 337"/>
                <a:gd name="connsiteY34-32982" fmla="*/ 32 h 232"/>
                <a:gd name="connsiteX35-32983" fmla="*/ 316 w 337"/>
                <a:gd name="connsiteY35-32984" fmla="*/ 42 h 232"/>
                <a:gd name="connsiteX36-32985" fmla="*/ 316 w 337"/>
                <a:gd name="connsiteY36-32986" fmla="*/ 58 h 232"/>
                <a:gd name="connsiteX37-32987" fmla="*/ 316 w 337"/>
                <a:gd name="connsiteY37-32988" fmla="*/ 74 h 232"/>
                <a:gd name="connsiteX38-32989" fmla="*/ 316 w 337"/>
                <a:gd name="connsiteY38-32990" fmla="*/ 95 h 232"/>
                <a:gd name="connsiteX39-32991" fmla="*/ 316 w 337"/>
                <a:gd name="connsiteY39-32992" fmla="*/ 111 h 232"/>
                <a:gd name="connsiteX40-32993" fmla="*/ 316 w 337"/>
                <a:gd name="connsiteY40-32994" fmla="*/ 126 h 232"/>
                <a:gd name="connsiteX41-32995" fmla="*/ 322 w 337"/>
                <a:gd name="connsiteY41-32996" fmla="*/ 142 h 232"/>
                <a:gd name="connsiteX42-32997" fmla="*/ 322 w 337"/>
                <a:gd name="connsiteY42-32998" fmla="*/ 158 h 232"/>
                <a:gd name="connsiteX43-32999" fmla="*/ 327 w 337"/>
                <a:gd name="connsiteY43-33000" fmla="*/ 169 h 232"/>
                <a:gd name="connsiteX44-33001" fmla="*/ 327 w 337"/>
                <a:gd name="connsiteY44-33002" fmla="*/ 179 h 232"/>
                <a:gd name="connsiteX45-33003" fmla="*/ 332 w 337"/>
                <a:gd name="connsiteY45-33004" fmla="*/ 190 h 232"/>
                <a:gd name="connsiteX46-33005" fmla="*/ 332 w 337"/>
                <a:gd name="connsiteY46-33006" fmla="*/ 195 h 232"/>
                <a:gd name="connsiteX47-33007" fmla="*/ 337 w 337"/>
                <a:gd name="connsiteY47-33008" fmla="*/ 205 h 232"/>
                <a:gd name="connsiteX48-33009" fmla="*/ 337 w 337"/>
                <a:gd name="connsiteY48-33010" fmla="*/ 211 h 232"/>
                <a:gd name="connsiteX49-33011" fmla="*/ 337 w 337"/>
                <a:gd name="connsiteY49-33012" fmla="*/ 216 h 232"/>
                <a:gd name="connsiteX50-33013" fmla="*/ 337 w 337"/>
                <a:gd name="connsiteY50-33014" fmla="*/ 221 h 232"/>
                <a:gd name="connsiteX51-33015" fmla="*/ 332 w 337"/>
                <a:gd name="connsiteY51-33016" fmla="*/ 226 h 232"/>
                <a:gd name="connsiteX52-33017" fmla="*/ 327 w 337"/>
                <a:gd name="connsiteY52-33018" fmla="*/ 232 h 232"/>
                <a:gd name="connsiteX53-33019" fmla="*/ 316 w 337"/>
                <a:gd name="connsiteY53-33020" fmla="*/ 232 h 232"/>
                <a:gd name="connsiteX54-33021" fmla="*/ 306 w 337"/>
                <a:gd name="connsiteY54-33022" fmla="*/ 232 h 232"/>
                <a:gd name="connsiteX55-33023" fmla="*/ 290 w 337"/>
                <a:gd name="connsiteY55-33024" fmla="*/ 232 h 232"/>
                <a:gd name="connsiteX56-33025" fmla="*/ 274 w 337"/>
                <a:gd name="connsiteY56-33026" fmla="*/ 226 h 232"/>
                <a:gd name="connsiteX57-33027" fmla="*/ 253 w 337"/>
                <a:gd name="connsiteY57-33028" fmla="*/ 226 h 232"/>
                <a:gd name="connsiteX58-33029" fmla="*/ 232 w 337"/>
                <a:gd name="connsiteY58-33030" fmla="*/ 221 h 232"/>
                <a:gd name="connsiteX59-33031" fmla="*/ 211 w 337"/>
                <a:gd name="connsiteY59-33032" fmla="*/ 216 h 232"/>
                <a:gd name="connsiteX60-33033" fmla="*/ 201 w 337"/>
                <a:gd name="connsiteY60-33034" fmla="*/ 211 h 232"/>
                <a:gd name="connsiteX61-33035" fmla="*/ 190 w 337"/>
                <a:gd name="connsiteY61-33036" fmla="*/ 205 h 232"/>
                <a:gd name="connsiteX62-33037" fmla="*/ 174 w 337"/>
                <a:gd name="connsiteY62-33038" fmla="*/ 200 h 232"/>
                <a:gd name="connsiteX63-33039" fmla="*/ 164 w 337"/>
                <a:gd name="connsiteY63-33040" fmla="*/ 195 h 232"/>
                <a:gd name="connsiteX64-33041" fmla="*/ 148 w 337"/>
                <a:gd name="connsiteY64-33042" fmla="*/ 190 h 232"/>
                <a:gd name="connsiteX65-33043" fmla="*/ 132 w 337"/>
                <a:gd name="connsiteY65-33044" fmla="*/ 179 h 232"/>
                <a:gd name="connsiteX66-33045" fmla="*/ 122 w 337"/>
                <a:gd name="connsiteY66-33046" fmla="*/ 169 h 232"/>
                <a:gd name="connsiteX67-33047" fmla="*/ 106 w 337"/>
                <a:gd name="connsiteY67-33048" fmla="*/ 158 h 232"/>
                <a:gd name="connsiteX68-33049" fmla="*/ 74 w 337"/>
                <a:gd name="connsiteY68-33050" fmla="*/ 132 h 232"/>
                <a:gd name="connsiteX69-33051" fmla="*/ 48 w 337"/>
                <a:gd name="connsiteY69-33052" fmla="*/ 105 h 232"/>
                <a:gd name="connsiteX70-33053" fmla="*/ 37 w 337"/>
                <a:gd name="connsiteY70-33054" fmla="*/ 95 h 232"/>
                <a:gd name="connsiteX71-33055" fmla="*/ 27 w 337"/>
                <a:gd name="connsiteY71-33056" fmla="*/ 79 h 232"/>
                <a:gd name="connsiteX72-33057" fmla="*/ 16 w 337"/>
                <a:gd name="connsiteY72-33058" fmla="*/ 63 h 232"/>
                <a:gd name="connsiteX73-33059" fmla="*/ 6 w 337"/>
                <a:gd name="connsiteY73-33060" fmla="*/ 47 h 232"/>
                <a:gd name="connsiteX74-33061" fmla="*/ 0 w 337"/>
                <a:gd name="connsiteY74-33062" fmla="*/ 32 h 232"/>
                <a:gd name="connsiteX0-33063" fmla="*/ 48 w 337"/>
                <a:gd name="connsiteY0-33064" fmla="*/ 16 h 232"/>
                <a:gd name="connsiteX1-33065" fmla="*/ 64 w 337"/>
                <a:gd name="connsiteY1-33066" fmla="*/ 37 h 232"/>
                <a:gd name="connsiteX2-33067" fmla="*/ 79 w 337"/>
                <a:gd name="connsiteY2-33068" fmla="*/ 58 h 232"/>
                <a:gd name="connsiteX3-33069" fmla="*/ 90 w 337"/>
                <a:gd name="connsiteY3-33070" fmla="*/ 68 h 232"/>
                <a:gd name="connsiteX4-33071" fmla="*/ 100 w 337"/>
                <a:gd name="connsiteY4-33072" fmla="*/ 74 h 232"/>
                <a:gd name="connsiteX5-33073" fmla="*/ 122 w 337"/>
                <a:gd name="connsiteY5-33074" fmla="*/ 95 h 232"/>
                <a:gd name="connsiteX6-33075" fmla="*/ 143 w 337"/>
                <a:gd name="connsiteY6-33076" fmla="*/ 105 h 232"/>
                <a:gd name="connsiteX7-33077" fmla="*/ 164 w 337"/>
                <a:gd name="connsiteY7-33078" fmla="*/ 121 h 232"/>
                <a:gd name="connsiteX8-33079" fmla="*/ 190 w 337"/>
                <a:gd name="connsiteY8-33080" fmla="*/ 132 h 232"/>
                <a:gd name="connsiteX9-33081" fmla="*/ 201 w 337"/>
                <a:gd name="connsiteY9-33082" fmla="*/ 137 h 232"/>
                <a:gd name="connsiteX10-33083" fmla="*/ 237 w 337"/>
                <a:gd name="connsiteY10-33084" fmla="*/ 147 h 232"/>
                <a:gd name="connsiteX11-33085" fmla="*/ 243 w 337"/>
                <a:gd name="connsiteY11-33086" fmla="*/ 147 h 232"/>
                <a:gd name="connsiteX12-33087" fmla="*/ 253 w 337"/>
                <a:gd name="connsiteY12-33088" fmla="*/ 147 h 232"/>
                <a:gd name="connsiteX13-33089" fmla="*/ 258 w 337"/>
                <a:gd name="connsiteY13-33090" fmla="*/ 142 h 232"/>
                <a:gd name="connsiteX14-33091" fmla="*/ 258 w 337"/>
                <a:gd name="connsiteY14-33092" fmla="*/ 137 h 232"/>
                <a:gd name="connsiteX15-33093" fmla="*/ 264 w 337"/>
                <a:gd name="connsiteY15-33094" fmla="*/ 132 h 232"/>
                <a:gd name="connsiteX16-33095" fmla="*/ 269 w 337"/>
                <a:gd name="connsiteY16-33096" fmla="*/ 126 h 232"/>
                <a:gd name="connsiteX17-33097" fmla="*/ 269 w 337"/>
                <a:gd name="connsiteY17-33098" fmla="*/ 116 h 232"/>
                <a:gd name="connsiteX18-33099" fmla="*/ 274 w 337"/>
                <a:gd name="connsiteY18-33100" fmla="*/ 100 h 232"/>
                <a:gd name="connsiteX19-33101" fmla="*/ 280 w 337"/>
                <a:gd name="connsiteY19-33102" fmla="*/ 84 h 232"/>
                <a:gd name="connsiteX20-33103" fmla="*/ 285 w 337"/>
                <a:gd name="connsiteY20-33104" fmla="*/ 68 h 232"/>
                <a:gd name="connsiteX21-33105" fmla="*/ 285 w 337"/>
                <a:gd name="connsiteY21-33106" fmla="*/ 53 h 232"/>
                <a:gd name="connsiteX22-33107" fmla="*/ 290 w 337"/>
                <a:gd name="connsiteY22-33108" fmla="*/ 37 h 232"/>
                <a:gd name="connsiteX23-33109" fmla="*/ 295 w 337"/>
                <a:gd name="connsiteY23-33110" fmla="*/ 26 h 232"/>
                <a:gd name="connsiteX24-33111" fmla="*/ 301 w 337"/>
                <a:gd name="connsiteY24-33112" fmla="*/ 16 h 232"/>
                <a:gd name="connsiteX25-33113" fmla="*/ 301 w 337"/>
                <a:gd name="connsiteY25-33114" fmla="*/ 11 h 232"/>
                <a:gd name="connsiteX26-33115" fmla="*/ 306 w 337"/>
                <a:gd name="connsiteY26-33116" fmla="*/ 0 h 232"/>
                <a:gd name="connsiteX27-33117" fmla="*/ 306 w 337"/>
                <a:gd name="connsiteY27-33118" fmla="*/ 0 h 232"/>
                <a:gd name="connsiteX28-33119" fmla="*/ 311 w 337"/>
                <a:gd name="connsiteY28-33120" fmla="*/ 0 h 232"/>
                <a:gd name="connsiteX29-33121" fmla="*/ 311 w 337"/>
                <a:gd name="connsiteY29-33122" fmla="*/ 0 h 232"/>
                <a:gd name="connsiteX30-33123" fmla="*/ 311 w 337"/>
                <a:gd name="connsiteY30-33124" fmla="*/ 5 h 232"/>
                <a:gd name="connsiteX31-33125" fmla="*/ 311 w 337"/>
                <a:gd name="connsiteY31-33126" fmla="*/ 11 h 232"/>
                <a:gd name="connsiteX32-33127" fmla="*/ 316 w 337"/>
                <a:gd name="connsiteY32-33128" fmla="*/ 16 h 232"/>
                <a:gd name="connsiteX33-33129" fmla="*/ 316 w 337"/>
                <a:gd name="connsiteY33-33130" fmla="*/ 32 h 232"/>
                <a:gd name="connsiteX34-33131" fmla="*/ 316 w 337"/>
                <a:gd name="connsiteY34-33132" fmla="*/ 42 h 232"/>
                <a:gd name="connsiteX35-33133" fmla="*/ 316 w 337"/>
                <a:gd name="connsiteY35-33134" fmla="*/ 58 h 232"/>
                <a:gd name="connsiteX36-33135" fmla="*/ 316 w 337"/>
                <a:gd name="connsiteY36-33136" fmla="*/ 74 h 232"/>
                <a:gd name="connsiteX37-33137" fmla="*/ 316 w 337"/>
                <a:gd name="connsiteY37-33138" fmla="*/ 95 h 232"/>
                <a:gd name="connsiteX38-33139" fmla="*/ 316 w 337"/>
                <a:gd name="connsiteY38-33140" fmla="*/ 111 h 232"/>
                <a:gd name="connsiteX39-33141" fmla="*/ 316 w 337"/>
                <a:gd name="connsiteY39-33142" fmla="*/ 126 h 232"/>
                <a:gd name="connsiteX40-33143" fmla="*/ 322 w 337"/>
                <a:gd name="connsiteY40-33144" fmla="*/ 142 h 232"/>
                <a:gd name="connsiteX41-33145" fmla="*/ 322 w 337"/>
                <a:gd name="connsiteY41-33146" fmla="*/ 158 h 232"/>
                <a:gd name="connsiteX42-33147" fmla="*/ 327 w 337"/>
                <a:gd name="connsiteY42-33148" fmla="*/ 169 h 232"/>
                <a:gd name="connsiteX43-33149" fmla="*/ 327 w 337"/>
                <a:gd name="connsiteY43-33150" fmla="*/ 179 h 232"/>
                <a:gd name="connsiteX44-33151" fmla="*/ 332 w 337"/>
                <a:gd name="connsiteY44-33152" fmla="*/ 190 h 232"/>
                <a:gd name="connsiteX45-33153" fmla="*/ 332 w 337"/>
                <a:gd name="connsiteY45-33154" fmla="*/ 195 h 232"/>
                <a:gd name="connsiteX46-33155" fmla="*/ 337 w 337"/>
                <a:gd name="connsiteY46-33156" fmla="*/ 205 h 232"/>
                <a:gd name="connsiteX47-33157" fmla="*/ 337 w 337"/>
                <a:gd name="connsiteY47-33158" fmla="*/ 211 h 232"/>
                <a:gd name="connsiteX48-33159" fmla="*/ 337 w 337"/>
                <a:gd name="connsiteY48-33160" fmla="*/ 216 h 232"/>
                <a:gd name="connsiteX49-33161" fmla="*/ 337 w 337"/>
                <a:gd name="connsiteY49-33162" fmla="*/ 221 h 232"/>
                <a:gd name="connsiteX50-33163" fmla="*/ 332 w 337"/>
                <a:gd name="connsiteY50-33164" fmla="*/ 226 h 232"/>
                <a:gd name="connsiteX51-33165" fmla="*/ 327 w 337"/>
                <a:gd name="connsiteY51-33166" fmla="*/ 232 h 232"/>
                <a:gd name="connsiteX52-33167" fmla="*/ 316 w 337"/>
                <a:gd name="connsiteY52-33168" fmla="*/ 232 h 232"/>
                <a:gd name="connsiteX53-33169" fmla="*/ 306 w 337"/>
                <a:gd name="connsiteY53-33170" fmla="*/ 232 h 232"/>
                <a:gd name="connsiteX54-33171" fmla="*/ 290 w 337"/>
                <a:gd name="connsiteY54-33172" fmla="*/ 232 h 232"/>
                <a:gd name="connsiteX55-33173" fmla="*/ 274 w 337"/>
                <a:gd name="connsiteY55-33174" fmla="*/ 226 h 232"/>
                <a:gd name="connsiteX56-33175" fmla="*/ 253 w 337"/>
                <a:gd name="connsiteY56-33176" fmla="*/ 226 h 232"/>
                <a:gd name="connsiteX57-33177" fmla="*/ 232 w 337"/>
                <a:gd name="connsiteY57-33178" fmla="*/ 221 h 232"/>
                <a:gd name="connsiteX58-33179" fmla="*/ 211 w 337"/>
                <a:gd name="connsiteY58-33180" fmla="*/ 216 h 232"/>
                <a:gd name="connsiteX59-33181" fmla="*/ 201 w 337"/>
                <a:gd name="connsiteY59-33182" fmla="*/ 211 h 232"/>
                <a:gd name="connsiteX60-33183" fmla="*/ 190 w 337"/>
                <a:gd name="connsiteY60-33184" fmla="*/ 205 h 232"/>
                <a:gd name="connsiteX61-33185" fmla="*/ 174 w 337"/>
                <a:gd name="connsiteY61-33186" fmla="*/ 200 h 232"/>
                <a:gd name="connsiteX62-33187" fmla="*/ 164 w 337"/>
                <a:gd name="connsiteY62-33188" fmla="*/ 195 h 232"/>
                <a:gd name="connsiteX63-33189" fmla="*/ 148 w 337"/>
                <a:gd name="connsiteY63-33190" fmla="*/ 190 h 232"/>
                <a:gd name="connsiteX64-33191" fmla="*/ 132 w 337"/>
                <a:gd name="connsiteY64-33192" fmla="*/ 179 h 232"/>
                <a:gd name="connsiteX65-33193" fmla="*/ 122 w 337"/>
                <a:gd name="connsiteY65-33194" fmla="*/ 169 h 232"/>
                <a:gd name="connsiteX66-33195" fmla="*/ 106 w 337"/>
                <a:gd name="connsiteY66-33196" fmla="*/ 158 h 232"/>
                <a:gd name="connsiteX67-33197" fmla="*/ 74 w 337"/>
                <a:gd name="connsiteY67-33198" fmla="*/ 132 h 232"/>
                <a:gd name="connsiteX68-33199" fmla="*/ 48 w 337"/>
                <a:gd name="connsiteY68-33200" fmla="*/ 105 h 232"/>
                <a:gd name="connsiteX69-33201" fmla="*/ 37 w 337"/>
                <a:gd name="connsiteY69-33202" fmla="*/ 95 h 232"/>
                <a:gd name="connsiteX70-33203" fmla="*/ 27 w 337"/>
                <a:gd name="connsiteY70-33204" fmla="*/ 79 h 232"/>
                <a:gd name="connsiteX71-33205" fmla="*/ 16 w 337"/>
                <a:gd name="connsiteY71-33206" fmla="*/ 63 h 232"/>
                <a:gd name="connsiteX72-33207" fmla="*/ 6 w 337"/>
                <a:gd name="connsiteY72-33208" fmla="*/ 47 h 232"/>
                <a:gd name="connsiteX73-33209" fmla="*/ 0 w 337"/>
                <a:gd name="connsiteY73-33210" fmla="*/ 32 h 232"/>
                <a:gd name="connsiteX0-33211" fmla="*/ 48 w 337"/>
                <a:gd name="connsiteY0-33212" fmla="*/ 16 h 232"/>
                <a:gd name="connsiteX1-33213" fmla="*/ 64 w 337"/>
                <a:gd name="connsiteY1-33214" fmla="*/ 37 h 232"/>
                <a:gd name="connsiteX2-33215" fmla="*/ 79 w 337"/>
                <a:gd name="connsiteY2-33216" fmla="*/ 58 h 232"/>
                <a:gd name="connsiteX3-33217" fmla="*/ 90 w 337"/>
                <a:gd name="connsiteY3-33218" fmla="*/ 68 h 232"/>
                <a:gd name="connsiteX4-33219" fmla="*/ 100 w 337"/>
                <a:gd name="connsiteY4-33220" fmla="*/ 74 h 232"/>
                <a:gd name="connsiteX5-33221" fmla="*/ 122 w 337"/>
                <a:gd name="connsiteY5-33222" fmla="*/ 95 h 232"/>
                <a:gd name="connsiteX6-33223" fmla="*/ 143 w 337"/>
                <a:gd name="connsiteY6-33224" fmla="*/ 105 h 232"/>
                <a:gd name="connsiteX7-33225" fmla="*/ 164 w 337"/>
                <a:gd name="connsiteY7-33226" fmla="*/ 121 h 232"/>
                <a:gd name="connsiteX8-33227" fmla="*/ 190 w 337"/>
                <a:gd name="connsiteY8-33228" fmla="*/ 132 h 232"/>
                <a:gd name="connsiteX9-33229" fmla="*/ 237 w 337"/>
                <a:gd name="connsiteY9-33230" fmla="*/ 147 h 232"/>
                <a:gd name="connsiteX10-33231" fmla="*/ 243 w 337"/>
                <a:gd name="connsiteY10-33232" fmla="*/ 147 h 232"/>
                <a:gd name="connsiteX11-33233" fmla="*/ 253 w 337"/>
                <a:gd name="connsiteY11-33234" fmla="*/ 147 h 232"/>
                <a:gd name="connsiteX12-33235" fmla="*/ 258 w 337"/>
                <a:gd name="connsiteY12-33236" fmla="*/ 142 h 232"/>
                <a:gd name="connsiteX13-33237" fmla="*/ 258 w 337"/>
                <a:gd name="connsiteY13-33238" fmla="*/ 137 h 232"/>
                <a:gd name="connsiteX14-33239" fmla="*/ 264 w 337"/>
                <a:gd name="connsiteY14-33240" fmla="*/ 132 h 232"/>
                <a:gd name="connsiteX15-33241" fmla="*/ 269 w 337"/>
                <a:gd name="connsiteY15-33242" fmla="*/ 126 h 232"/>
                <a:gd name="connsiteX16-33243" fmla="*/ 269 w 337"/>
                <a:gd name="connsiteY16-33244" fmla="*/ 116 h 232"/>
                <a:gd name="connsiteX17-33245" fmla="*/ 274 w 337"/>
                <a:gd name="connsiteY17-33246" fmla="*/ 100 h 232"/>
                <a:gd name="connsiteX18-33247" fmla="*/ 280 w 337"/>
                <a:gd name="connsiteY18-33248" fmla="*/ 84 h 232"/>
                <a:gd name="connsiteX19-33249" fmla="*/ 285 w 337"/>
                <a:gd name="connsiteY19-33250" fmla="*/ 68 h 232"/>
                <a:gd name="connsiteX20-33251" fmla="*/ 285 w 337"/>
                <a:gd name="connsiteY20-33252" fmla="*/ 53 h 232"/>
                <a:gd name="connsiteX21-33253" fmla="*/ 290 w 337"/>
                <a:gd name="connsiteY21-33254" fmla="*/ 37 h 232"/>
                <a:gd name="connsiteX22-33255" fmla="*/ 295 w 337"/>
                <a:gd name="connsiteY22-33256" fmla="*/ 26 h 232"/>
                <a:gd name="connsiteX23-33257" fmla="*/ 301 w 337"/>
                <a:gd name="connsiteY23-33258" fmla="*/ 16 h 232"/>
                <a:gd name="connsiteX24-33259" fmla="*/ 301 w 337"/>
                <a:gd name="connsiteY24-33260" fmla="*/ 11 h 232"/>
                <a:gd name="connsiteX25-33261" fmla="*/ 306 w 337"/>
                <a:gd name="connsiteY25-33262" fmla="*/ 0 h 232"/>
                <a:gd name="connsiteX26-33263" fmla="*/ 306 w 337"/>
                <a:gd name="connsiteY26-33264" fmla="*/ 0 h 232"/>
                <a:gd name="connsiteX27-33265" fmla="*/ 311 w 337"/>
                <a:gd name="connsiteY27-33266" fmla="*/ 0 h 232"/>
                <a:gd name="connsiteX28-33267" fmla="*/ 311 w 337"/>
                <a:gd name="connsiteY28-33268" fmla="*/ 0 h 232"/>
                <a:gd name="connsiteX29-33269" fmla="*/ 311 w 337"/>
                <a:gd name="connsiteY29-33270" fmla="*/ 5 h 232"/>
                <a:gd name="connsiteX30-33271" fmla="*/ 311 w 337"/>
                <a:gd name="connsiteY30-33272" fmla="*/ 11 h 232"/>
                <a:gd name="connsiteX31-33273" fmla="*/ 316 w 337"/>
                <a:gd name="connsiteY31-33274" fmla="*/ 16 h 232"/>
                <a:gd name="connsiteX32-33275" fmla="*/ 316 w 337"/>
                <a:gd name="connsiteY32-33276" fmla="*/ 32 h 232"/>
                <a:gd name="connsiteX33-33277" fmla="*/ 316 w 337"/>
                <a:gd name="connsiteY33-33278" fmla="*/ 42 h 232"/>
                <a:gd name="connsiteX34-33279" fmla="*/ 316 w 337"/>
                <a:gd name="connsiteY34-33280" fmla="*/ 58 h 232"/>
                <a:gd name="connsiteX35-33281" fmla="*/ 316 w 337"/>
                <a:gd name="connsiteY35-33282" fmla="*/ 74 h 232"/>
                <a:gd name="connsiteX36-33283" fmla="*/ 316 w 337"/>
                <a:gd name="connsiteY36-33284" fmla="*/ 95 h 232"/>
                <a:gd name="connsiteX37-33285" fmla="*/ 316 w 337"/>
                <a:gd name="connsiteY37-33286" fmla="*/ 111 h 232"/>
                <a:gd name="connsiteX38-33287" fmla="*/ 316 w 337"/>
                <a:gd name="connsiteY38-33288" fmla="*/ 126 h 232"/>
                <a:gd name="connsiteX39-33289" fmla="*/ 322 w 337"/>
                <a:gd name="connsiteY39-33290" fmla="*/ 142 h 232"/>
                <a:gd name="connsiteX40-33291" fmla="*/ 322 w 337"/>
                <a:gd name="connsiteY40-33292" fmla="*/ 158 h 232"/>
                <a:gd name="connsiteX41-33293" fmla="*/ 327 w 337"/>
                <a:gd name="connsiteY41-33294" fmla="*/ 169 h 232"/>
                <a:gd name="connsiteX42-33295" fmla="*/ 327 w 337"/>
                <a:gd name="connsiteY42-33296" fmla="*/ 179 h 232"/>
                <a:gd name="connsiteX43-33297" fmla="*/ 332 w 337"/>
                <a:gd name="connsiteY43-33298" fmla="*/ 190 h 232"/>
                <a:gd name="connsiteX44-33299" fmla="*/ 332 w 337"/>
                <a:gd name="connsiteY44-33300" fmla="*/ 195 h 232"/>
                <a:gd name="connsiteX45-33301" fmla="*/ 337 w 337"/>
                <a:gd name="connsiteY45-33302" fmla="*/ 205 h 232"/>
                <a:gd name="connsiteX46-33303" fmla="*/ 337 w 337"/>
                <a:gd name="connsiteY46-33304" fmla="*/ 211 h 232"/>
                <a:gd name="connsiteX47-33305" fmla="*/ 337 w 337"/>
                <a:gd name="connsiteY47-33306" fmla="*/ 216 h 232"/>
                <a:gd name="connsiteX48-33307" fmla="*/ 337 w 337"/>
                <a:gd name="connsiteY48-33308" fmla="*/ 221 h 232"/>
                <a:gd name="connsiteX49-33309" fmla="*/ 332 w 337"/>
                <a:gd name="connsiteY49-33310" fmla="*/ 226 h 232"/>
                <a:gd name="connsiteX50-33311" fmla="*/ 327 w 337"/>
                <a:gd name="connsiteY50-33312" fmla="*/ 232 h 232"/>
                <a:gd name="connsiteX51-33313" fmla="*/ 316 w 337"/>
                <a:gd name="connsiteY51-33314" fmla="*/ 232 h 232"/>
                <a:gd name="connsiteX52-33315" fmla="*/ 306 w 337"/>
                <a:gd name="connsiteY52-33316" fmla="*/ 232 h 232"/>
                <a:gd name="connsiteX53-33317" fmla="*/ 290 w 337"/>
                <a:gd name="connsiteY53-33318" fmla="*/ 232 h 232"/>
                <a:gd name="connsiteX54-33319" fmla="*/ 274 w 337"/>
                <a:gd name="connsiteY54-33320" fmla="*/ 226 h 232"/>
                <a:gd name="connsiteX55-33321" fmla="*/ 253 w 337"/>
                <a:gd name="connsiteY55-33322" fmla="*/ 226 h 232"/>
                <a:gd name="connsiteX56-33323" fmla="*/ 232 w 337"/>
                <a:gd name="connsiteY56-33324" fmla="*/ 221 h 232"/>
                <a:gd name="connsiteX57-33325" fmla="*/ 211 w 337"/>
                <a:gd name="connsiteY57-33326" fmla="*/ 216 h 232"/>
                <a:gd name="connsiteX58-33327" fmla="*/ 201 w 337"/>
                <a:gd name="connsiteY58-33328" fmla="*/ 211 h 232"/>
                <a:gd name="connsiteX59-33329" fmla="*/ 190 w 337"/>
                <a:gd name="connsiteY59-33330" fmla="*/ 205 h 232"/>
                <a:gd name="connsiteX60-33331" fmla="*/ 174 w 337"/>
                <a:gd name="connsiteY60-33332" fmla="*/ 200 h 232"/>
                <a:gd name="connsiteX61-33333" fmla="*/ 164 w 337"/>
                <a:gd name="connsiteY61-33334" fmla="*/ 195 h 232"/>
                <a:gd name="connsiteX62-33335" fmla="*/ 148 w 337"/>
                <a:gd name="connsiteY62-33336" fmla="*/ 190 h 232"/>
                <a:gd name="connsiteX63-33337" fmla="*/ 132 w 337"/>
                <a:gd name="connsiteY63-33338" fmla="*/ 179 h 232"/>
                <a:gd name="connsiteX64-33339" fmla="*/ 122 w 337"/>
                <a:gd name="connsiteY64-33340" fmla="*/ 169 h 232"/>
                <a:gd name="connsiteX65-33341" fmla="*/ 106 w 337"/>
                <a:gd name="connsiteY65-33342" fmla="*/ 158 h 232"/>
                <a:gd name="connsiteX66-33343" fmla="*/ 74 w 337"/>
                <a:gd name="connsiteY66-33344" fmla="*/ 132 h 232"/>
                <a:gd name="connsiteX67-33345" fmla="*/ 48 w 337"/>
                <a:gd name="connsiteY67-33346" fmla="*/ 105 h 232"/>
                <a:gd name="connsiteX68-33347" fmla="*/ 37 w 337"/>
                <a:gd name="connsiteY68-33348" fmla="*/ 95 h 232"/>
                <a:gd name="connsiteX69-33349" fmla="*/ 27 w 337"/>
                <a:gd name="connsiteY69-33350" fmla="*/ 79 h 232"/>
                <a:gd name="connsiteX70-33351" fmla="*/ 16 w 337"/>
                <a:gd name="connsiteY70-33352" fmla="*/ 63 h 232"/>
                <a:gd name="connsiteX71-33353" fmla="*/ 6 w 337"/>
                <a:gd name="connsiteY71-33354" fmla="*/ 47 h 232"/>
                <a:gd name="connsiteX72-33355" fmla="*/ 0 w 337"/>
                <a:gd name="connsiteY72-33356" fmla="*/ 32 h 232"/>
                <a:gd name="connsiteX0-33357" fmla="*/ 48 w 337"/>
                <a:gd name="connsiteY0-33358" fmla="*/ 16 h 232"/>
                <a:gd name="connsiteX1-33359" fmla="*/ 64 w 337"/>
                <a:gd name="connsiteY1-33360" fmla="*/ 37 h 232"/>
                <a:gd name="connsiteX2-33361" fmla="*/ 79 w 337"/>
                <a:gd name="connsiteY2-33362" fmla="*/ 58 h 232"/>
                <a:gd name="connsiteX3-33363" fmla="*/ 90 w 337"/>
                <a:gd name="connsiteY3-33364" fmla="*/ 68 h 232"/>
                <a:gd name="connsiteX4-33365" fmla="*/ 100 w 337"/>
                <a:gd name="connsiteY4-33366" fmla="*/ 74 h 232"/>
                <a:gd name="connsiteX5-33367" fmla="*/ 122 w 337"/>
                <a:gd name="connsiteY5-33368" fmla="*/ 95 h 232"/>
                <a:gd name="connsiteX6-33369" fmla="*/ 143 w 337"/>
                <a:gd name="connsiteY6-33370" fmla="*/ 105 h 232"/>
                <a:gd name="connsiteX7-33371" fmla="*/ 164 w 337"/>
                <a:gd name="connsiteY7-33372" fmla="*/ 121 h 232"/>
                <a:gd name="connsiteX8-33373" fmla="*/ 237 w 337"/>
                <a:gd name="connsiteY8-33374" fmla="*/ 147 h 232"/>
                <a:gd name="connsiteX9-33375" fmla="*/ 243 w 337"/>
                <a:gd name="connsiteY9-33376" fmla="*/ 147 h 232"/>
                <a:gd name="connsiteX10-33377" fmla="*/ 253 w 337"/>
                <a:gd name="connsiteY10-33378" fmla="*/ 147 h 232"/>
                <a:gd name="connsiteX11-33379" fmla="*/ 258 w 337"/>
                <a:gd name="connsiteY11-33380" fmla="*/ 142 h 232"/>
                <a:gd name="connsiteX12-33381" fmla="*/ 258 w 337"/>
                <a:gd name="connsiteY12-33382" fmla="*/ 137 h 232"/>
                <a:gd name="connsiteX13-33383" fmla="*/ 264 w 337"/>
                <a:gd name="connsiteY13-33384" fmla="*/ 132 h 232"/>
                <a:gd name="connsiteX14-33385" fmla="*/ 269 w 337"/>
                <a:gd name="connsiteY14-33386" fmla="*/ 126 h 232"/>
                <a:gd name="connsiteX15-33387" fmla="*/ 269 w 337"/>
                <a:gd name="connsiteY15-33388" fmla="*/ 116 h 232"/>
                <a:gd name="connsiteX16-33389" fmla="*/ 274 w 337"/>
                <a:gd name="connsiteY16-33390" fmla="*/ 100 h 232"/>
                <a:gd name="connsiteX17-33391" fmla="*/ 280 w 337"/>
                <a:gd name="connsiteY17-33392" fmla="*/ 84 h 232"/>
                <a:gd name="connsiteX18-33393" fmla="*/ 285 w 337"/>
                <a:gd name="connsiteY18-33394" fmla="*/ 68 h 232"/>
                <a:gd name="connsiteX19-33395" fmla="*/ 285 w 337"/>
                <a:gd name="connsiteY19-33396" fmla="*/ 53 h 232"/>
                <a:gd name="connsiteX20-33397" fmla="*/ 290 w 337"/>
                <a:gd name="connsiteY20-33398" fmla="*/ 37 h 232"/>
                <a:gd name="connsiteX21-33399" fmla="*/ 295 w 337"/>
                <a:gd name="connsiteY21-33400" fmla="*/ 26 h 232"/>
                <a:gd name="connsiteX22-33401" fmla="*/ 301 w 337"/>
                <a:gd name="connsiteY22-33402" fmla="*/ 16 h 232"/>
                <a:gd name="connsiteX23-33403" fmla="*/ 301 w 337"/>
                <a:gd name="connsiteY23-33404" fmla="*/ 11 h 232"/>
                <a:gd name="connsiteX24-33405" fmla="*/ 306 w 337"/>
                <a:gd name="connsiteY24-33406" fmla="*/ 0 h 232"/>
                <a:gd name="connsiteX25-33407" fmla="*/ 306 w 337"/>
                <a:gd name="connsiteY25-33408" fmla="*/ 0 h 232"/>
                <a:gd name="connsiteX26-33409" fmla="*/ 311 w 337"/>
                <a:gd name="connsiteY26-33410" fmla="*/ 0 h 232"/>
                <a:gd name="connsiteX27-33411" fmla="*/ 311 w 337"/>
                <a:gd name="connsiteY27-33412" fmla="*/ 0 h 232"/>
                <a:gd name="connsiteX28-33413" fmla="*/ 311 w 337"/>
                <a:gd name="connsiteY28-33414" fmla="*/ 5 h 232"/>
                <a:gd name="connsiteX29-33415" fmla="*/ 311 w 337"/>
                <a:gd name="connsiteY29-33416" fmla="*/ 11 h 232"/>
                <a:gd name="connsiteX30-33417" fmla="*/ 316 w 337"/>
                <a:gd name="connsiteY30-33418" fmla="*/ 16 h 232"/>
                <a:gd name="connsiteX31-33419" fmla="*/ 316 w 337"/>
                <a:gd name="connsiteY31-33420" fmla="*/ 32 h 232"/>
                <a:gd name="connsiteX32-33421" fmla="*/ 316 w 337"/>
                <a:gd name="connsiteY32-33422" fmla="*/ 42 h 232"/>
                <a:gd name="connsiteX33-33423" fmla="*/ 316 w 337"/>
                <a:gd name="connsiteY33-33424" fmla="*/ 58 h 232"/>
                <a:gd name="connsiteX34-33425" fmla="*/ 316 w 337"/>
                <a:gd name="connsiteY34-33426" fmla="*/ 74 h 232"/>
                <a:gd name="connsiteX35-33427" fmla="*/ 316 w 337"/>
                <a:gd name="connsiteY35-33428" fmla="*/ 95 h 232"/>
                <a:gd name="connsiteX36-33429" fmla="*/ 316 w 337"/>
                <a:gd name="connsiteY36-33430" fmla="*/ 111 h 232"/>
                <a:gd name="connsiteX37-33431" fmla="*/ 316 w 337"/>
                <a:gd name="connsiteY37-33432" fmla="*/ 126 h 232"/>
                <a:gd name="connsiteX38-33433" fmla="*/ 322 w 337"/>
                <a:gd name="connsiteY38-33434" fmla="*/ 142 h 232"/>
                <a:gd name="connsiteX39-33435" fmla="*/ 322 w 337"/>
                <a:gd name="connsiteY39-33436" fmla="*/ 158 h 232"/>
                <a:gd name="connsiteX40-33437" fmla="*/ 327 w 337"/>
                <a:gd name="connsiteY40-33438" fmla="*/ 169 h 232"/>
                <a:gd name="connsiteX41-33439" fmla="*/ 327 w 337"/>
                <a:gd name="connsiteY41-33440" fmla="*/ 179 h 232"/>
                <a:gd name="connsiteX42-33441" fmla="*/ 332 w 337"/>
                <a:gd name="connsiteY42-33442" fmla="*/ 190 h 232"/>
                <a:gd name="connsiteX43-33443" fmla="*/ 332 w 337"/>
                <a:gd name="connsiteY43-33444" fmla="*/ 195 h 232"/>
                <a:gd name="connsiteX44-33445" fmla="*/ 337 w 337"/>
                <a:gd name="connsiteY44-33446" fmla="*/ 205 h 232"/>
                <a:gd name="connsiteX45-33447" fmla="*/ 337 w 337"/>
                <a:gd name="connsiteY45-33448" fmla="*/ 211 h 232"/>
                <a:gd name="connsiteX46-33449" fmla="*/ 337 w 337"/>
                <a:gd name="connsiteY46-33450" fmla="*/ 216 h 232"/>
                <a:gd name="connsiteX47-33451" fmla="*/ 337 w 337"/>
                <a:gd name="connsiteY47-33452" fmla="*/ 221 h 232"/>
                <a:gd name="connsiteX48-33453" fmla="*/ 332 w 337"/>
                <a:gd name="connsiteY48-33454" fmla="*/ 226 h 232"/>
                <a:gd name="connsiteX49-33455" fmla="*/ 327 w 337"/>
                <a:gd name="connsiteY49-33456" fmla="*/ 232 h 232"/>
                <a:gd name="connsiteX50-33457" fmla="*/ 316 w 337"/>
                <a:gd name="connsiteY50-33458" fmla="*/ 232 h 232"/>
                <a:gd name="connsiteX51-33459" fmla="*/ 306 w 337"/>
                <a:gd name="connsiteY51-33460" fmla="*/ 232 h 232"/>
                <a:gd name="connsiteX52-33461" fmla="*/ 290 w 337"/>
                <a:gd name="connsiteY52-33462" fmla="*/ 232 h 232"/>
                <a:gd name="connsiteX53-33463" fmla="*/ 274 w 337"/>
                <a:gd name="connsiteY53-33464" fmla="*/ 226 h 232"/>
                <a:gd name="connsiteX54-33465" fmla="*/ 253 w 337"/>
                <a:gd name="connsiteY54-33466" fmla="*/ 226 h 232"/>
                <a:gd name="connsiteX55-33467" fmla="*/ 232 w 337"/>
                <a:gd name="connsiteY55-33468" fmla="*/ 221 h 232"/>
                <a:gd name="connsiteX56-33469" fmla="*/ 211 w 337"/>
                <a:gd name="connsiteY56-33470" fmla="*/ 216 h 232"/>
                <a:gd name="connsiteX57-33471" fmla="*/ 201 w 337"/>
                <a:gd name="connsiteY57-33472" fmla="*/ 211 h 232"/>
                <a:gd name="connsiteX58-33473" fmla="*/ 190 w 337"/>
                <a:gd name="connsiteY58-33474" fmla="*/ 205 h 232"/>
                <a:gd name="connsiteX59-33475" fmla="*/ 174 w 337"/>
                <a:gd name="connsiteY59-33476" fmla="*/ 200 h 232"/>
                <a:gd name="connsiteX60-33477" fmla="*/ 164 w 337"/>
                <a:gd name="connsiteY60-33478" fmla="*/ 195 h 232"/>
                <a:gd name="connsiteX61-33479" fmla="*/ 148 w 337"/>
                <a:gd name="connsiteY61-33480" fmla="*/ 190 h 232"/>
                <a:gd name="connsiteX62-33481" fmla="*/ 132 w 337"/>
                <a:gd name="connsiteY62-33482" fmla="*/ 179 h 232"/>
                <a:gd name="connsiteX63-33483" fmla="*/ 122 w 337"/>
                <a:gd name="connsiteY63-33484" fmla="*/ 169 h 232"/>
                <a:gd name="connsiteX64-33485" fmla="*/ 106 w 337"/>
                <a:gd name="connsiteY64-33486" fmla="*/ 158 h 232"/>
                <a:gd name="connsiteX65-33487" fmla="*/ 74 w 337"/>
                <a:gd name="connsiteY65-33488" fmla="*/ 132 h 232"/>
                <a:gd name="connsiteX66-33489" fmla="*/ 48 w 337"/>
                <a:gd name="connsiteY66-33490" fmla="*/ 105 h 232"/>
                <a:gd name="connsiteX67-33491" fmla="*/ 37 w 337"/>
                <a:gd name="connsiteY67-33492" fmla="*/ 95 h 232"/>
                <a:gd name="connsiteX68-33493" fmla="*/ 27 w 337"/>
                <a:gd name="connsiteY68-33494" fmla="*/ 79 h 232"/>
                <a:gd name="connsiteX69-33495" fmla="*/ 16 w 337"/>
                <a:gd name="connsiteY69-33496" fmla="*/ 63 h 232"/>
                <a:gd name="connsiteX70-33497" fmla="*/ 6 w 337"/>
                <a:gd name="connsiteY70-33498" fmla="*/ 47 h 232"/>
                <a:gd name="connsiteX71-33499" fmla="*/ 0 w 337"/>
                <a:gd name="connsiteY71-33500" fmla="*/ 32 h 232"/>
                <a:gd name="connsiteX0-33501" fmla="*/ 48 w 337"/>
                <a:gd name="connsiteY0-33502" fmla="*/ 16 h 232"/>
                <a:gd name="connsiteX1-33503" fmla="*/ 64 w 337"/>
                <a:gd name="connsiteY1-33504" fmla="*/ 37 h 232"/>
                <a:gd name="connsiteX2-33505" fmla="*/ 79 w 337"/>
                <a:gd name="connsiteY2-33506" fmla="*/ 58 h 232"/>
                <a:gd name="connsiteX3-33507" fmla="*/ 90 w 337"/>
                <a:gd name="connsiteY3-33508" fmla="*/ 68 h 232"/>
                <a:gd name="connsiteX4-33509" fmla="*/ 100 w 337"/>
                <a:gd name="connsiteY4-33510" fmla="*/ 74 h 232"/>
                <a:gd name="connsiteX5-33511" fmla="*/ 122 w 337"/>
                <a:gd name="connsiteY5-33512" fmla="*/ 95 h 232"/>
                <a:gd name="connsiteX6-33513" fmla="*/ 143 w 337"/>
                <a:gd name="connsiteY6-33514" fmla="*/ 105 h 232"/>
                <a:gd name="connsiteX7-33515" fmla="*/ 164 w 337"/>
                <a:gd name="connsiteY7-33516" fmla="*/ 121 h 232"/>
                <a:gd name="connsiteX8-33517" fmla="*/ 237 w 337"/>
                <a:gd name="connsiteY8-33518" fmla="*/ 147 h 232"/>
                <a:gd name="connsiteX9-33519" fmla="*/ 243 w 337"/>
                <a:gd name="connsiteY9-33520" fmla="*/ 147 h 232"/>
                <a:gd name="connsiteX10-33521" fmla="*/ 253 w 337"/>
                <a:gd name="connsiteY10-33522" fmla="*/ 147 h 232"/>
                <a:gd name="connsiteX11-33523" fmla="*/ 258 w 337"/>
                <a:gd name="connsiteY11-33524" fmla="*/ 142 h 232"/>
                <a:gd name="connsiteX12-33525" fmla="*/ 258 w 337"/>
                <a:gd name="connsiteY12-33526" fmla="*/ 137 h 232"/>
                <a:gd name="connsiteX13-33527" fmla="*/ 264 w 337"/>
                <a:gd name="connsiteY13-33528" fmla="*/ 132 h 232"/>
                <a:gd name="connsiteX14-33529" fmla="*/ 269 w 337"/>
                <a:gd name="connsiteY14-33530" fmla="*/ 126 h 232"/>
                <a:gd name="connsiteX15-33531" fmla="*/ 269 w 337"/>
                <a:gd name="connsiteY15-33532" fmla="*/ 116 h 232"/>
                <a:gd name="connsiteX16-33533" fmla="*/ 274 w 337"/>
                <a:gd name="connsiteY16-33534" fmla="*/ 100 h 232"/>
                <a:gd name="connsiteX17-33535" fmla="*/ 280 w 337"/>
                <a:gd name="connsiteY17-33536" fmla="*/ 84 h 232"/>
                <a:gd name="connsiteX18-33537" fmla="*/ 285 w 337"/>
                <a:gd name="connsiteY18-33538" fmla="*/ 68 h 232"/>
                <a:gd name="connsiteX19-33539" fmla="*/ 285 w 337"/>
                <a:gd name="connsiteY19-33540" fmla="*/ 53 h 232"/>
                <a:gd name="connsiteX20-33541" fmla="*/ 290 w 337"/>
                <a:gd name="connsiteY20-33542" fmla="*/ 37 h 232"/>
                <a:gd name="connsiteX21-33543" fmla="*/ 295 w 337"/>
                <a:gd name="connsiteY21-33544" fmla="*/ 26 h 232"/>
                <a:gd name="connsiteX22-33545" fmla="*/ 301 w 337"/>
                <a:gd name="connsiteY22-33546" fmla="*/ 16 h 232"/>
                <a:gd name="connsiteX23-33547" fmla="*/ 301 w 337"/>
                <a:gd name="connsiteY23-33548" fmla="*/ 11 h 232"/>
                <a:gd name="connsiteX24-33549" fmla="*/ 306 w 337"/>
                <a:gd name="connsiteY24-33550" fmla="*/ 0 h 232"/>
                <a:gd name="connsiteX25-33551" fmla="*/ 306 w 337"/>
                <a:gd name="connsiteY25-33552" fmla="*/ 0 h 232"/>
                <a:gd name="connsiteX26-33553" fmla="*/ 311 w 337"/>
                <a:gd name="connsiteY26-33554" fmla="*/ 0 h 232"/>
                <a:gd name="connsiteX27-33555" fmla="*/ 311 w 337"/>
                <a:gd name="connsiteY27-33556" fmla="*/ 0 h 232"/>
                <a:gd name="connsiteX28-33557" fmla="*/ 311 w 337"/>
                <a:gd name="connsiteY28-33558" fmla="*/ 5 h 232"/>
                <a:gd name="connsiteX29-33559" fmla="*/ 311 w 337"/>
                <a:gd name="connsiteY29-33560" fmla="*/ 11 h 232"/>
                <a:gd name="connsiteX30-33561" fmla="*/ 316 w 337"/>
                <a:gd name="connsiteY30-33562" fmla="*/ 16 h 232"/>
                <a:gd name="connsiteX31-33563" fmla="*/ 316 w 337"/>
                <a:gd name="connsiteY31-33564" fmla="*/ 32 h 232"/>
                <a:gd name="connsiteX32-33565" fmla="*/ 316 w 337"/>
                <a:gd name="connsiteY32-33566" fmla="*/ 42 h 232"/>
                <a:gd name="connsiteX33-33567" fmla="*/ 316 w 337"/>
                <a:gd name="connsiteY33-33568" fmla="*/ 58 h 232"/>
                <a:gd name="connsiteX34-33569" fmla="*/ 316 w 337"/>
                <a:gd name="connsiteY34-33570" fmla="*/ 74 h 232"/>
                <a:gd name="connsiteX35-33571" fmla="*/ 316 w 337"/>
                <a:gd name="connsiteY35-33572" fmla="*/ 95 h 232"/>
                <a:gd name="connsiteX36-33573" fmla="*/ 316 w 337"/>
                <a:gd name="connsiteY36-33574" fmla="*/ 111 h 232"/>
                <a:gd name="connsiteX37-33575" fmla="*/ 316 w 337"/>
                <a:gd name="connsiteY37-33576" fmla="*/ 126 h 232"/>
                <a:gd name="connsiteX38-33577" fmla="*/ 322 w 337"/>
                <a:gd name="connsiteY38-33578" fmla="*/ 142 h 232"/>
                <a:gd name="connsiteX39-33579" fmla="*/ 322 w 337"/>
                <a:gd name="connsiteY39-33580" fmla="*/ 158 h 232"/>
                <a:gd name="connsiteX40-33581" fmla="*/ 327 w 337"/>
                <a:gd name="connsiteY40-33582" fmla="*/ 169 h 232"/>
                <a:gd name="connsiteX41-33583" fmla="*/ 327 w 337"/>
                <a:gd name="connsiteY41-33584" fmla="*/ 179 h 232"/>
                <a:gd name="connsiteX42-33585" fmla="*/ 332 w 337"/>
                <a:gd name="connsiteY42-33586" fmla="*/ 190 h 232"/>
                <a:gd name="connsiteX43-33587" fmla="*/ 332 w 337"/>
                <a:gd name="connsiteY43-33588" fmla="*/ 195 h 232"/>
                <a:gd name="connsiteX44-33589" fmla="*/ 337 w 337"/>
                <a:gd name="connsiteY44-33590" fmla="*/ 205 h 232"/>
                <a:gd name="connsiteX45-33591" fmla="*/ 337 w 337"/>
                <a:gd name="connsiteY45-33592" fmla="*/ 211 h 232"/>
                <a:gd name="connsiteX46-33593" fmla="*/ 337 w 337"/>
                <a:gd name="connsiteY46-33594" fmla="*/ 216 h 232"/>
                <a:gd name="connsiteX47-33595" fmla="*/ 337 w 337"/>
                <a:gd name="connsiteY47-33596" fmla="*/ 221 h 232"/>
                <a:gd name="connsiteX48-33597" fmla="*/ 332 w 337"/>
                <a:gd name="connsiteY48-33598" fmla="*/ 226 h 232"/>
                <a:gd name="connsiteX49-33599" fmla="*/ 327 w 337"/>
                <a:gd name="connsiteY49-33600" fmla="*/ 232 h 232"/>
                <a:gd name="connsiteX50-33601" fmla="*/ 316 w 337"/>
                <a:gd name="connsiteY50-33602" fmla="*/ 232 h 232"/>
                <a:gd name="connsiteX51-33603" fmla="*/ 306 w 337"/>
                <a:gd name="connsiteY51-33604" fmla="*/ 232 h 232"/>
                <a:gd name="connsiteX52-33605" fmla="*/ 290 w 337"/>
                <a:gd name="connsiteY52-33606" fmla="*/ 232 h 232"/>
                <a:gd name="connsiteX53-33607" fmla="*/ 253 w 337"/>
                <a:gd name="connsiteY53-33608" fmla="*/ 226 h 232"/>
                <a:gd name="connsiteX54-33609" fmla="*/ 232 w 337"/>
                <a:gd name="connsiteY54-33610" fmla="*/ 221 h 232"/>
                <a:gd name="connsiteX55-33611" fmla="*/ 211 w 337"/>
                <a:gd name="connsiteY55-33612" fmla="*/ 216 h 232"/>
                <a:gd name="connsiteX56-33613" fmla="*/ 201 w 337"/>
                <a:gd name="connsiteY56-33614" fmla="*/ 211 h 232"/>
                <a:gd name="connsiteX57-33615" fmla="*/ 190 w 337"/>
                <a:gd name="connsiteY57-33616" fmla="*/ 205 h 232"/>
                <a:gd name="connsiteX58-33617" fmla="*/ 174 w 337"/>
                <a:gd name="connsiteY58-33618" fmla="*/ 200 h 232"/>
                <a:gd name="connsiteX59-33619" fmla="*/ 164 w 337"/>
                <a:gd name="connsiteY59-33620" fmla="*/ 195 h 232"/>
                <a:gd name="connsiteX60-33621" fmla="*/ 148 w 337"/>
                <a:gd name="connsiteY60-33622" fmla="*/ 190 h 232"/>
                <a:gd name="connsiteX61-33623" fmla="*/ 132 w 337"/>
                <a:gd name="connsiteY61-33624" fmla="*/ 179 h 232"/>
                <a:gd name="connsiteX62-33625" fmla="*/ 122 w 337"/>
                <a:gd name="connsiteY62-33626" fmla="*/ 169 h 232"/>
                <a:gd name="connsiteX63-33627" fmla="*/ 106 w 337"/>
                <a:gd name="connsiteY63-33628" fmla="*/ 158 h 232"/>
                <a:gd name="connsiteX64-33629" fmla="*/ 74 w 337"/>
                <a:gd name="connsiteY64-33630" fmla="*/ 132 h 232"/>
                <a:gd name="connsiteX65-33631" fmla="*/ 48 w 337"/>
                <a:gd name="connsiteY65-33632" fmla="*/ 105 h 232"/>
                <a:gd name="connsiteX66-33633" fmla="*/ 37 w 337"/>
                <a:gd name="connsiteY66-33634" fmla="*/ 95 h 232"/>
                <a:gd name="connsiteX67-33635" fmla="*/ 27 w 337"/>
                <a:gd name="connsiteY67-33636" fmla="*/ 79 h 232"/>
                <a:gd name="connsiteX68-33637" fmla="*/ 16 w 337"/>
                <a:gd name="connsiteY68-33638" fmla="*/ 63 h 232"/>
                <a:gd name="connsiteX69-33639" fmla="*/ 6 w 337"/>
                <a:gd name="connsiteY69-33640" fmla="*/ 47 h 232"/>
                <a:gd name="connsiteX70-33641" fmla="*/ 0 w 337"/>
                <a:gd name="connsiteY70-33642" fmla="*/ 32 h 232"/>
                <a:gd name="connsiteX0-33643" fmla="*/ 48 w 337"/>
                <a:gd name="connsiteY0-33644" fmla="*/ 16 h 232"/>
                <a:gd name="connsiteX1-33645" fmla="*/ 64 w 337"/>
                <a:gd name="connsiteY1-33646" fmla="*/ 37 h 232"/>
                <a:gd name="connsiteX2-33647" fmla="*/ 79 w 337"/>
                <a:gd name="connsiteY2-33648" fmla="*/ 58 h 232"/>
                <a:gd name="connsiteX3-33649" fmla="*/ 90 w 337"/>
                <a:gd name="connsiteY3-33650" fmla="*/ 68 h 232"/>
                <a:gd name="connsiteX4-33651" fmla="*/ 100 w 337"/>
                <a:gd name="connsiteY4-33652" fmla="*/ 74 h 232"/>
                <a:gd name="connsiteX5-33653" fmla="*/ 122 w 337"/>
                <a:gd name="connsiteY5-33654" fmla="*/ 95 h 232"/>
                <a:gd name="connsiteX6-33655" fmla="*/ 143 w 337"/>
                <a:gd name="connsiteY6-33656" fmla="*/ 105 h 232"/>
                <a:gd name="connsiteX7-33657" fmla="*/ 164 w 337"/>
                <a:gd name="connsiteY7-33658" fmla="*/ 121 h 232"/>
                <a:gd name="connsiteX8-33659" fmla="*/ 237 w 337"/>
                <a:gd name="connsiteY8-33660" fmla="*/ 147 h 232"/>
                <a:gd name="connsiteX9-33661" fmla="*/ 243 w 337"/>
                <a:gd name="connsiteY9-33662" fmla="*/ 147 h 232"/>
                <a:gd name="connsiteX10-33663" fmla="*/ 253 w 337"/>
                <a:gd name="connsiteY10-33664" fmla="*/ 147 h 232"/>
                <a:gd name="connsiteX11-33665" fmla="*/ 258 w 337"/>
                <a:gd name="connsiteY11-33666" fmla="*/ 142 h 232"/>
                <a:gd name="connsiteX12-33667" fmla="*/ 258 w 337"/>
                <a:gd name="connsiteY12-33668" fmla="*/ 137 h 232"/>
                <a:gd name="connsiteX13-33669" fmla="*/ 264 w 337"/>
                <a:gd name="connsiteY13-33670" fmla="*/ 132 h 232"/>
                <a:gd name="connsiteX14-33671" fmla="*/ 269 w 337"/>
                <a:gd name="connsiteY14-33672" fmla="*/ 126 h 232"/>
                <a:gd name="connsiteX15-33673" fmla="*/ 269 w 337"/>
                <a:gd name="connsiteY15-33674" fmla="*/ 116 h 232"/>
                <a:gd name="connsiteX16-33675" fmla="*/ 274 w 337"/>
                <a:gd name="connsiteY16-33676" fmla="*/ 100 h 232"/>
                <a:gd name="connsiteX17-33677" fmla="*/ 280 w 337"/>
                <a:gd name="connsiteY17-33678" fmla="*/ 84 h 232"/>
                <a:gd name="connsiteX18-33679" fmla="*/ 285 w 337"/>
                <a:gd name="connsiteY18-33680" fmla="*/ 68 h 232"/>
                <a:gd name="connsiteX19-33681" fmla="*/ 285 w 337"/>
                <a:gd name="connsiteY19-33682" fmla="*/ 53 h 232"/>
                <a:gd name="connsiteX20-33683" fmla="*/ 290 w 337"/>
                <a:gd name="connsiteY20-33684" fmla="*/ 37 h 232"/>
                <a:gd name="connsiteX21-33685" fmla="*/ 295 w 337"/>
                <a:gd name="connsiteY21-33686" fmla="*/ 26 h 232"/>
                <a:gd name="connsiteX22-33687" fmla="*/ 301 w 337"/>
                <a:gd name="connsiteY22-33688" fmla="*/ 16 h 232"/>
                <a:gd name="connsiteX23-33689" fmla="*/ 301 w 337"/>
                <a:gd name="connsiteY23-33690" fmla="*/ 11 h 232"/>
                <a:gd name="connsiteX24-33691" fmla="*/ 306 w 337"/>
                <a:gd name="connsiteY24-33692" fmla="*/ 0 h 232"/>
                <a:gd name="connsiteX25-33693" fmla="*/ 306 w 337"/>
                <a:gd name="connsiteY25-33694" fmla="*/ 0 h 232"/>
                <a:gd name="connsiteX26-33695" fmla="*/ 311 w 337"/>
                <a:gd name="connsiteY26-33696" fmla="*/ 0 h 232"/>
                <a:gd name="connsiteX27-33697" fmla="*/ 311 w 337"/>
                <a:gd name="connsiteY27-33698" fmla="*/ 0 h 232"/>
                <a:gd name="connsiteX28-33699" fmla="*/ 311 w 337"/>
                <a:gd name="connsiteY28-33700" fmla="*/ 5 h 232"/>
                <a:gd name="connsiteX29-33701" fmla="*/ 311 w 337"/>
                <a:gd name="connsiteY29-33702" fmla="*/ 11 h 232"/>
                <a:gd name="connsiteX30-33703" fmla="*/ 316 w 337"/>
                <a:gd name="connsiteY30-33704" fmla="*/ 16 h 232"/>
                <a:gd name="connsiteX31-33705" fmla="*/ 316 w 337"/>
                <a:gd name="connsiteY31-33706" fmla="*/ 32 h 232"/>
                <a:gd name="connsiteX32-33707" fmla="*/ 316 w 337"/>
                <a:gd name="connsiteY32-33708" fmla="*/ 42 h 232"/>
                <a:gd name="connsiteX33-33709" fmla="*/ 316 w 337"/>
                <a:gd name="connsiteY33-33710" fmla="*/ 58 h 232"/>
                <a:gd name="connsiteX34-33711" fmla="*/ 316 w 337"/>
                <a:gd name="connsiteY34-33712" fmla="*/ 74 h 232"/>
                <a:gd name="connsiteX35-33713" fmla="*/ 316 w 337"/>
                <a:gd name="connsiteY35-33714" fmla="*/ 95 h 232"/>
                <a:gd name="connsiteX36-33715" fmla="*/ 316 w 337"/>
                <a:gd name="connsiteY36-33716" fmla="*/ 111 h 232"/>
                <a:gd name="connsiteX37-33717" fmla="*/ 316 w 337"/>
                <a:gd name="connsiteY37-33718" fmla="*/ 126 h 232"/>
                <a:gd name="connsiteX38-33719" fmla="*/ 322 w 337"/>
                <a:gd name="connsiteY38-33720" fmla="*/ 142 h 232"/>
                <a:gd name="connsiteX39-33721" fmla="*/ 322 w 337"/>
                <a:gd name="connsiteY39-33722" fmla="*/ 158 h 232"/>
                <a:gd name="connsiteX40-33723" fmla="*/ 327 w 337"/>
                <a:gd name="connsiteY40-33724" fmla="*/ 169 h 232"/>
                <a:gd name="connsiteX41-33725" fmla="*/ 327 w 337"/>
                <a:gd name="connsiteY41-33726" fmla="*/ 179 h 232"/>
                <a:gd name="connsiteX42-33727" fmla="*/ 332 w 337"/>
                <a:gd name="connsiteY42-33728" fmla="*/ 190 h 232"/>
                <a:gd name="connsiteX43-33729" fmla="*/ 332 w 337"/>
                <a:gd name="connsiteY43-33730" fmla="*/ 195 h 232"/>
                <a:gd name="connsiteX44-33731" fmla="*/ 337 w 337"/>
                <a:gd name="connsiteY44-33732" fmla="*/ 205 h 232"/>
                <a:gd name="connsiteX45-33733" fmla="*/ 337 w 337"/>
                <a:gd name="connsiteY45-33734" fmla="*/ 211 h 232"/>
                <a:gd name="connsiteX46-33735" fmla="*/ 337 w 337"/>
                <a:gd name="connsiteY46-33736" fmla="*/ 216 h 232"/>
                <a:gd name="connsiteX47-33737" fmla="*/ 337 w 337"/>
                <a:gd name="connsiteY47-33738" fmla="*/ 221 h 232"/>
                <a:gd name="connsiteX48-33739" fmla="*/ 332 w 337"/>
                <a:gd name="connsiteY48-33740" fmla="*/ 226 h 232"/>
                <a:gd name="connsiteX49-33741" fmla="*/ 327 w 337"/>
                <a:gd name="connsiteY49-33742" fmla="*/ 232 h 232"/>
                <a:gd name="connsiteX50-33743" fmla="*/ 316 w 337"/>
                <a:gd name="connsiteY50-33744" fmla="*/ 232 h 232"/>
                <a:gd name="connsiteX51-33745" fmla="*/ 306 w 337"/>
                <a:gd name="connsiteY51-33746" fmla="*/ 232 h 232"/>
                <a:gd name="connsiteX52-33747" fmla="*/ 253 w 337"/>
                <a:gd name="connsiteY52-33748" fmla="*/ 226 h 232"/>
                <a:gd name="connsiteX53-33749" fmla="*/ 232 w 337"/>
                <a:gd name="connsiteY53-33750" fmla="*/ 221 h 232"/>
                <a:gd name="connsiteX54-33751" fmla="*/ 211 w 337"/>
                <a:gd name="connsiteY54-33752" fmla="*/ 216 h 232"/>
                <a:gd name="connsiteX55-33753" fmla="*/ 201 w 337"/>
                <a:gd name="connsiteY55-33754" fmla="*/ 211 h 232"/>
                <a:gd name="connsiteX56-33755" fmla="*/ 190 w 337"/>
                <a:gd name="connsiteY56-33756" fmla="*/ 205 h 232"/>
                <a:gd name="connsiteX57-33757" fmla="*/ 174 w 337"/>
                <a:gd name="connsiteY57-33758" fmla="*/ 200 h 232"/>
                <a:gd name="connsiteX58-33759" fmla="*/ 164 w 337"/>
                <a:gd name="connsiteY58-33760" fmla="*/ 195 h 232"/>
                <a:gd name="connsiteX59-33761" fmla="*/ 148 w 337"/>
                <a:gd name="connsiteY59-33762" fmla="*/ 190 h 232"/>
                <a:gd name="connsiteX60-33763" fmla="*/ 132 w 337"/>
                <a:gd name="connsiteY60-33764" fmla="*/ 179 h 232"/>
                <a:gd name="connsiteX61-33765" fmla="*/ 122 w 337"/>
                <a:gd name="connsiteY61-33766" fmla="*/ 169 h 232"/>
                <a:gd name="connsiteX62-33767" fmla="*/ 106 w 337"/>
                <a:gd name="connsiteY62-33768" fmla="*/ 158 h 232"/>
                <a:gd name="connsiteX63-33769" fmla="*/ 74 w 337"/>
                <a:gd name="connsiteY63-33770" fmla="*/ 132 h 232"/>
                <a:gd name="connsiteX64-33771" fmla="*/ 48 w 337"/>
                <a:gd name="connsiteY64-33772" fmla="*/ 105 h 232"/>
                <a:gd name="connsiteX65-33773" fmla="*/ 37 w 337"/>
                <a:gd name="connsiteY65-33774" fmla="*/ 95 h 232"/>
                <a:gd name="connsiteX66-33775" fmla="*/ 27 w 337"/>
                <a:gd name="connsiteY66-33776" fmla="*/ 79 h 232"/>
                <a:gd name="connsiteX67-33777" fmla="*/ 16 w 337"/>
                <a:gd name="connsiteY67-33778" fmla="*/ 63 h 232"/>
                <a:gd name="connsiteX68-33779" fmla="*/ 6 w 337"/>
                <a:gd name="connsiteY68-33780" fmla="*/ 47 h 232"/>
                <a:gd name="connsiteX69-33781" fmla="*/ 0 w 337"/>
                <a:gd name="connsiteY69-33782" fmla="*/ 32 h 232"/>
                <a:gd name="connsiteX0-33783" fmla="*/ 48 w 337"/>
                <a:gd name="connsiteY0-33784" fmla="*/ 16 h 232"/>
                <a:gd name="connsiteX1-33785" fmla="*/ 64 w 337"/>
                <a:gd name="connsiteY1-33786" fmla="*/ 37 h 232"/>
                <a:gd name="connsiteX2-33787" fmla="*/ 79 w 337"/>
                <a:gd name="connsiteY2-33788" fmla="*/ 58 h 232"/>
                <a:gd name="connsiteX3-33789" fmla="*/ 90 w 337"/>
                <a:gd name="connsiteY3-33790" fmla="*/ 68 h 232"/>
                <a:gd name="connsiteX4-33791" fmla="*/ 100 w 337"/>
                <a:gd name="connsiteY4-33792" fmla="*/ 74 h 232"/>
                <a:gd name="connsiteX5-33793" fmla="*/ 122 w 337"/>
                <a:gd name="connsiteY5-33794" fmla="*/ 95 h 232"/>
                <a:gd name="connsiteX6-33795" fmla="*/ 143 w 337"/>
                <a:gd name="connsiteY6-33796" fmla="*/ 105 h 232"/>
                <a:gd name="connsiteX7-33797" fmla="*/ 164 w 337"/>
                <a:gd name="connsiteY7-33798" fmla="*/ 121 h 232"/>
                <a:gd name="connsiteX8-33799" fmla="*/ 237 w 337"/>
                <a:gd name="connsiteY8-33800" fmla="*/ 147 h 232"/>
                <a:gd name="connsiteX9-33801" fmla="*/ 243 w 337"/>
                <a:gd name="connsiteY9-33802" fmla="*/ 147 h 232"/>
                <a:gd name="connsiteX10-33803" fmla="*/ 253 w 337"/>
                <a:gd name="connsiteY10-33804" fmla="*/ 147 h 232"/>
                <a:gd name="connsiteX11-33805" fmla="*/ 258 w 337"/>
                <a:gd name="connsiteY11-33806" fmla="*/ 142 h 232"/>
                <a:gd name="connsiteX12-33807" fmla="*/ 258 w 337"/>
                <a:gd name="connsiteY12-33808" fmla="*/ 137 h 232"/>
                <a:gd name="connsiteX13-33809" fmla="*/ 264 w 337"/>
                <a:gd name="connsiteY13-33810" fmla="*/ 132 h 232"/>
                <a:gd name="connsiteX14-33811" fmla="*/ 269 w 337"/>
                <a:gd name="connsiteY14-33812" fmla="*/ 126 h 232"/>
                <a:gd name="connsiteX15-33813" fmla="*/ 269 w 337"/>
                <a:gd name="connsiteY15-33814" fmla="*/ 116 h 232"/>
                <a:gd name="connsiteX16-33815" fmla="*/ 274 w 337"/>
                <a:gd name="connsiteY16-33816" fmla="*/ 100 h 232"/>
                <a:gd name="connsiteX17-33817" fmla="*/ 280 w 337"/>
                <a:gd name="connsiteY17-33818" fmla="*/ 84 h 232"/>
                <a:gd name="connsiteX18-33819" fmla="*/ 285 w 337"/>
                <a:gd name="connsiteY18-33820" fmla="*/ 68 h 232"/>
                <a:gd name="connsiteX19-33821" fmla="*/ 285 w 337"/>
                <a:gd name="connsiteY19-33822" fmla="*/ 53 h 232"/>
                <a:gd name="connsiteX20-33823" fmla="*/ 290 w 337"/>
                <a:gd name="connsiteY20-33824" fmla="*/ 37 h 232"/>
                <a:gd name="connsiteX21-33825" fmla="*/ 295 w 337"/>
                <a:gd name="connsiteY21-33826" fmla="*/ 26 h 232"/>
                <a:gd name="connsiteX22-33827" fmla="*/ 301 w 337"/>
                <a:gd name="connsiteY22-33828" fmla="*/ 16 h 232"/>
                <a:gd name="connsiteX23-33829" fmla="*/ 301 w 337"/>
                <a:gd name="connsiteY23-33830" fmla="*/ 11 h 232"/>
                <a:gd name="connsiteX24-33831" fmla="*/ 306 w 337"/>
                <a:gd name="connsiteY24-33832" fmla="*/ 0 h 232"/>
                <a:gd name="connsiteX25-33833" fmla="*/ 306 w 337"/>
                <a:gd name="connsiteY25-33834" fmla="*/ 0 h 232"/>
                <a:gd name="connsiteX26-33835" fmla="*/ 311 w 337"/>
                <a:gd name="connsiteY26-33836" fmla="*/ 0 h 232"/>
                <a:gd name="connsiteX27-33837" fmla="*/ 311 w 337"/>
                <a:gd name="connsiteY27-33838" fmla="*/ 0 h 232"/>
                <a:gd name="connsiteX28-33839" fmla="*/ 311 w 337"/>
                <a:gd name="connsiteY28-33840" fmla="*/ 5 h 232"/>
                <a:gd name="connsiteX29-33841" fmla="*/ 311 w 337"/>
                <a:gd name="connsiteY29-33842" fmla="*/ 11 h 232"/>
                <a:gd name="connsiteX30-33843" fmla="*/ 316 w 337"/>
                <a:gd name="connsiteY30-33844" fmla="*/ 16 h 232"/>
                <a:gd name="connsiteX31-33845" fmla="*/ 316 w 337"/>
                <a:gd name="connsiteY31-33846" fmla="*/ 32 h 232"/>
                <a:gd name="connsiteX32-33847" fmla="*/ 316 w 337"/>
                <a:gd name="connsiteY32-33848" fmla="*/ 42 h 232"/>
                <a:gd name="connsiteX33-33849" fmla="*/ 316 w 337"/>
                <a:gd name="connsiteY33-33850" fmla="*/ 58 h 232"/>
                <a:gd name="connsiteX34-33851" fmla="*/ 316 w 337"/>
                <a:gd name="connsiteY34-33852" fmla="*/ 74 h 232"/>
                <a:gd name="connsiteX35-33853" fmla="*/ 316 w 337"/>
                <a:gd name="connsiteY35-33854" fmla="*/ 95 h 232"/>
                <a:gd name="connsiteX36-33855" fmla="*/ 316 w 337"/>
                <a:gd name="connsiteY36-33856" fmla="*/ 111 h 232"/>
                <a:gd name="connsiteX37-33857" fmla="*/ 316 w 337"/>
                <a:gd name="connsiteY37-33858" fmla="*/ 126 h 232"/>
                <a:gd name="connsiteX38-33859" fmla="*/ 322 w 337"/>
                <a:gd name="connsiteY38-33860" fmla="*/ 142 h 232"/>
                <a:gd name="connsiteX39-33861" fmla="*/ 322 w 337"/>
                <a:gd name="connsiteY39-33862" fmla="*/ 158 h 232"/>
                <a:gd name="connsiteX40-33863" fmla="*/ 327 w 337"/>
                <a:gd name="connsiteY40-33864" fmla="*/ 169 h 232"/>
                <a:gd name="connsiteX41-33865" fmla="*/ 327 w 337"/>
                <a:gd name="connsiteY41-33866" fmla="*/ 179 h 232"/>
                <a:gd name="connsiteX42-33867" fmla="*/ 332 w 337"/>
                <a:gd name="connsiteY42-33868" fmla="*/ 190 h 232"/>
                <a:gd name="connsiteX43-33869" fmla="*/ 332 w 337"/>
                <a:gd name="connsiteY43-33870" fmla="*/ 195 h 232"/>
                <a:gd name="connsiteX44-33871" fmla="*/ 337 w 337"/>
                <a:gd name="connsiteY44-33872" fmla="*/ 205 h 232"/>
                <a:gd name="connsiteX45-33873" fmla="*/ 337 w 337"/>
                <a:gd name="connsiteY45-33874" fmla="*/ 211 h 232"/>
                <a:gd name="connsiteX46-33875" fmla="*/ 337 w 337"/>
                <a:gd name="connsiteY46-33876" fmla="*/ 216 h 232"/>
                <a:gd name="connsiteX47-33877" fmla="*/ 337 w 337"/>
                <a:gd name="connsiteY47-33878" fmla="*/ 221 h 232"/>
                <a:gd name="connsiteX48-33879" fmla="*/ 332 w 337"/>
                <a:gd name="connsiteY48-33880" fmla="*/ 226 h 232"/>
                <a:gd name="connsiteX49-33881" fmla="*/ 327 w 337"/>
                <a:gd name="connsiteY49-33882" fmla="*/ 232 h 232"/>
                <a:gd name="connsiteX50-33883" fmla="*/ 316 w 337"/>
                <a:gd name="connsiteY50-33884" fmla="*/ 232 h 232"/>
                <a:gd name="connsiteX51-33885" fmla="*/ 306 w 337"/>
                <a:gd name="connsiteY51-33886" fmla="*/ 232 h 232"/>
                <a:gd name="connsiteX52-33887" fmla="*/ 253 w 337"/>
                <a:gd name="connsiteY52-33888" fmla="*/ 226 h 232"/>
                <a:gd name="connsiteX53-33889" fmla="*/ 211 w 337"/>
                <a:gd name="connsiteY53-33890" fmla="*/ 216 h 232"/>
                <a:gd name="connsiteX54-33891" fmla="*/ 201 w 337"/>
                <a:gd name="connsiteY54-33892" fmla="*/ 211 h 232"/>
                <a:gd name="connsiteX55-33893" fmla="*/ 190 w 337"/>
                <a:gd name="connsiteY55-33894" fmla="*/ 205 h 232"/>
                <a:gd name="connsiteX56-33895" fmla="*/ 174 w 337"/>
                <a:gd name="connsiteY56-33896" fmla="*/ 200 h 232"/>
                <a:gd name="connsiteX57-33897" fmla="*/ 164 w 337"/>
                <a:gd name="connsiteY57-33898" fmla="*/ 195 h 232"/>
                <a:gd name="connsiteX58-33899" fmla="*/ 148 w 337"/>
                <a:gd name="connsiteY58-33900" fmla="*/ 190 h 232"/>
                <a:gd name="connsiteX59-33901" fmla="*/ 132 w 337"/>
                <a:gd name="connsiteY59-33902" fmla="*/ 179 h 232"/>
                <a:gd name="connsiteX60-33903" fmla="*/ 122 w 337"/>
                <a:gd name="connsiteY60-33904" fmla="*/ 169 h 232"/>
                <a:gd name="connsiteX61-33905" fmla="*/ 106 w 337"/>
                <a:gd name="connsiteY61-33906" fmla="*/ 158 h 232"/>
                <a:gd name="connsiteX62-33907" fmla="*/ 74 w 337"/>
                <a:gd name="connsiteY62-33908" fmla="*/ 132 h 232"/>
                <a:gd name="connsiteX63-33909" fmla="*/ 48 w 337"/>
                <a:gd name="connsiteY63-33910" fmla="*/ 105 h 232"/>
                <a:gd name="connsiteX64-33911" fmla="*/ 37 w 337"/>
                <a:gd name="connsiteY64-33912" fmla="*/ 95 h 232"/>
                <a:gd name="connsiteX65-33913" fmla="*/ 27 w 337"/>
                <a:gd name="connsiteY65-33914" fmla="*/ 79 h 232"/>
                <a:gd name="connsiteX66-33915" fmla="*/ 16 w 337"/>
                <a:gd name="connsiteY66-33916" fmla="*/ 63 h 232"/>
                <a:gd name="connsiteX67-33917" fmla="*/ 6 w 337"/>
                <a:gd name="connsiteY67-33918" fmla="*/ 47 h 232"/>
                <a:gd name="connsiteX68-33919" fmla="*/ 0 w 337"/>
                <a:gd name="connsiteY68-33920" fmla="*/ 32 h 232"/>
                <a:gd name="connsiteX0-33921" fmla="*/ 48 w 337"/>
                <a:gd name="connsiteY0-33922" fmla="*/ 16 h 232"/>
                <a:gd name="connsiteX1-33923" fmla="*/ 64 w 337"/>
                <a:gd name="connsiteY1-33924" fmla="*/ 37 h 232"/>
                <a:gd name="connsiteX2-33925" fmla="*/ 79 w 337"/>
                <a:gd name="connsiteY2-33926" fmla="*/ 58 h 232"/>
                <a:gd name="connsiteX3-33927" fmla="*/ 90 w 337"/>
                <a:gd name="connsiteY3-33928" fmla="*/ 68 h 232"/>
                <a:gd name="connsiteX4-33929" fmla="*/ 100 w 337"/>
                <a:gd name="connsiteY4-33930" fmla="*/ 74 h 232"/>
                <a:gd name="connsiteX5-33931" fmla="*/ 122 w 337"/>
                <a:gd name="connsiteY5-33932" fmla="*/ 95 h 232"/>
                <a:gd name="connsiteX6-33933" fmla="*/ 143 w 337"/>
                <a:gd name="connsiteY6-33934" fmla="*/ 105 h 232"/>
                <a:gd name="connsiteX7-33935" fmla="*/ 164 w 337"/>
                <a:gd name="connsiteY7-33936" fmla="*/ 121 h 232"/>
                <a:gd name="connsiteX8-33937" fmla="*/ 237 w 337"/>
                <a:gd name="connsiteY8-33938" fmla="*/ 147 h 232"/>
                <a:gd name="connsiteX9-33939" fmla="*/ 243 w 337"/>
                <a:gd name="connsiteY9-33940" fmla="*/ 147 h 232"/>
                <a:gd name="connsiteX10-33941" fmla="*/ 253 w 337"/>
                <a:gd name="connsiteY10-33942" fmla="*/ 147 h 232"/>
                <a:gd name="connsiteX11-33943" fmla="*/ 258 w 337"/>
                <a:gd name="connsiteY11-33944" fmla="*/ 142 h 232"/>
                <a:gd name="connsiteX12-33945" fmla="*/ 258 w 337"/>
                <a:gd name="connsiteY12-33946" fmla="*/ 137 h 232"/>
                <a:gd name="connsiteX13-33947" fmla="*/ 264 w 337"/>
                <a:gd name="connsiteY13-33948" fmla="*/ 132 h 232"/>
                <a:gd name="connsiteX14-33949" fmla="*/ 269 w 337"/>
                <a:gd name="connsiteY14-33950" fmla="*/ 126 h 232"/>
                <a:gd name="connsiteX15-33951" fmla="*/ 269 w 337"/>
                <a:gd name="connsiteY15-33952" fmla="*/ 116 h 232"/>
                <a:gd name="connsiteX16-33953" fmla="*/ 274 w 337"/>
                <a:gd name="connsiteY16-33954" fmla="*/ 100 h 232"/>
                <a:gd name="connsiteX17-33955" fmla="*/ 280 w 337"/>
                <a:gd name="connsiteY17-33956" fmla="*/ 84 h 232"/>
                <a:gd name="connsiteX18-33957" fmla="*/ 285 w 337"/>
                <a:gd name="connsiteY18-33958" fmla="*/ 68 h 232"/>
                <a:gd name="connsiteX19-33959" fmla="*/ 285 w 337"/>
                <a:gd name="connsiteY19-33960" fmla="*/ 53 h 232"/>
                <a:gd name="connsiteX20-33961" fmla="*/ 290 w 337"/>
                <a:gd name="connsiteY20-33962" fmla="*/ 37 h 232"/>
                <a:gd name="connsiteX21-33963" fmla="*/ 295 w 337"/>
                <a:gd name="connsiteY21-33964" fmla="*/ 26 h 232"/>
                <a:gd name="connsiteX22-33965" fmla="*/ 301 w 337"/>
                <a:gd name="connsiteY22-33966" fmla="*/ 16 h 232"/>
                <a:gd name="connsiteX23-33967" fmla="*/ 301 w 337"/>
                <a:gd name="connsiteY23-33968" fmla="*/ 11 h 232"/>
                <a:gd name="connsiteX24-33969" fmla="*/ 306 w 337"/>
                <a:gd name="connsiteY24-33970" fmla="*/ 0 h 232"/>
                <a:gd name="connsiteX25-33971" fmla="*/ 306 w 337"/>
                <a:gd name="connsiteY25-33972" fmla="*/ 0 h 232"/>
                <a:gd name="connsiteX26-33973" fmla="*/ 311 w 337"/>
                <a:gd name="connsiteY26-33974" fmla="*/ 0 h 232"/>
                <a:gd name="connsiteX27-33975" fmla="*/ 311 w 337"/>
                <a:gd name="connsiteY27-33976" fmla="*/ 0 h 232"/>
                <a:gd name="connsiteX28-33977" fmla="*/ 311 w 337"/>
                <a:gd name="connsiteY28-33978" fmla="*/ 5 h 232"/>
                <a:gd name="connsiteX29-33979" fmla="*/ 311 w 337"/>
                <a:gd name="connsiteY29-33980" fmla="*/ 11 h 232"/>
                <a:gd name="connsiteX30-33981" fmla="*/ 316 w 337"/>
                <a:gd name="connsiteY30-33982" fmla="*/ 16 h 232"/>
                <a:gd name="connsiteX31-33983" fmla="*/ 316 w 337"/>
                <a:gd name="connsiteY31-33984" fmla="*/ 32 h 232"/>
                <a:gd name="connsiteX32-33985" fmla="*/ 316 w 337"/>
                <a:gd name="connsiteY32-33986" fmla="*/ 42 h 232"/>
                <a:gd name="connsiteX33-33987" fmla="*/ 316 w 337"/>
                <a:gd name="connsiteY33-33988" fmla="*/ 58 h 232"/>
                <a:gd name="connsiteX34-33989" fmla="*/ 316 w 337"/>
                <a:gd name="connsiteY34-33990" fmla="*/ 74 h 232"/>
                <a:gd name="connsiteX35-33991" fmla="*/ 316 w 337"/>
                <a:gd name="connsiteY35-33992" fmla="*/ 95 h 232"/>
                <a:gd name="connsiteX36-33993" fmla="*/ 316 w 337"/>
                <a:gd name="connsiteY36-33994" fmla="*/ 111 h 232"/>
                <a:gd name="connsiteX37-33995" fmla="*/ 316 w 337"/>
                <a:gd name="connsiteY37-33996" fmla="*/ 126 h 232"/>
                <a:gd name="connsiteX38-33997" fmla="*/ 322 w 337"/>
                <a:gd name="connsiteY38-33998" fmla="*/ 142 h 232"/>
                <a:gd name="connsiteX39-33999" fmla="*/ 322 w 337"/>
                <a:gd name="connsiteY39-34000" fmla="*/ 158 h 232"/>
                <a:gd name="connsiteX40-34001" fmla="*/ 327 w 337"/>
                <a:gd name="connsiteY40-34002" fmla="*/ 169 h 232"/>
                <a:gd name="connsiteX41-34003" fmla="*/ 327 w 337"/>
                <a:gd name="connsiteY41-34004" fmla="*/ 179 h 232"/>
                <a:gd name="connsiteX42-34005" fmla="*/ 332 w 337"/>
                <a:gd name="connsiteY42-34006" fmla="*/ 190 h 232"/>
                <a:gd name="connsiteX43-34007" fmla="*/ 332 w 337"/>
                <a:gd name="connsiteY43-34008" fmla="*/ 195 h 232"/>
                <a:gd name="connsiteX44-34009" fmla="*/ 337 w 337"/>
                <a:gd name="connsiteY44-34010" fmla="*/ 205 h 232"/>
                <a:gd name="connsiteX45-34011" fmla="*/ 337 w 337"/>
                <a:gd name="connsiteY45-34012" fmla="*/ 211 h 232"/>
                <a:gd name="connsiteX46-34013" fmla="*/ 337 w 337"/>
                <a:gd name="connsiteY46-34014" fmla="*/ 216 h 232"/>
                <a:gd name="connsiteX47-34015" fmla="*/ 337 w 337"/>
                <a:gd name="connsiteY47-34016" fmla="*/ 221 h 232"/>
                <a:gd name="connsiteX48-34017" fmla="*/ 332 w 337"/>
                <a:gd name="connsiteY48-34018" fmla="*/ 226 h 232"/>
                <a:gd name="connsiteX49-34019" fmla="*/ 327 w 337"/>
                <a:gd name="connsiteY49-34020" fmla="*/ 232 h 232"/>
                <a:gd name="connsiteX50-34021" fmla="*/ 316 w 337"/>
                <a:gd name="connsiteY50-34022" fmla="*/ 232 h 232"/>
                <a:gd name="connsiteX51-34023" fmla="*/ 306 w 337"/>
                <a:gd name="connsiteY51-34024" fmla="*/ 232 h 232"/>
                <a:gd name="connsiteX52-34025" fmla="*/ 211 w 337"/>
                <a:gd name="connsiteY52-34026" fmla="*/ 216 h 232"/>
                <a:gd name="connsiteX53-34027" fmla="*/ 201 w 337"/>
                <a:gd name="connsiteY53-34028" fmla="*/ 211 h 232"/>
                <a:gd name="connsiteX54-34029" fmla="*/ 190 w 337"/>
                <a:gd name="connsiteY54-34030" fmla="*/ 205 h 232"/>
                <a:gd name="connsiteX55-34031" fmla="*/ 174 w 337"/>
                <a:gd name="connsiteY55-34032" fmla="*/ 200 h 232"/>
                <a:gd name="connsiteX56-34033" fmla="*/ 164 w 337"/>
                <a:gd name="connsiteY56-34034" fmla="*/ 195 h 232"/>
                <a:gd name="connsiteX57-34035" fmla="*/ 148 w 337"/>
                <a:gd name="connsiteY57-34036" fmla="*/ 190 h 232"/>
                <a:gd name="connsiteX58-34037" fmla="*/ 132 w 337"/>
                <a:gd name="connsiteY58-34038" fmla="*/ 179 h 232"/>
                <a:gd name="connsiteX59-34039" fmla="*/ 122 w 337"/>
                <a:gd name="connsiteY59-34040" fmla="*/ 169 h 232"/>
                <a:gd name="connsiteX60-34041" fmla="*/ 106 w 337"/>
                <a:gd name="connsiteY60-34042" fmla="*/ 158 h 232"/>
                <a:gd name="connsiteX61-34043" fmla="*/ 74 w 337"/>
                <a:gd name="connsiteY61-34044" fmla="*/ 132 h 232"/>
                <a:gd name="connsiteX62-34045" fmla="*/ 48 w 337"/>
                <a:gd name="connsiteY62-34046" fmla="*/ 105 h 232"/>
                <a:gd name="connsiteX63-34047" fmla="*/ 37 w 337"/>
                <a:gd name="connsiteY63-34048" fmla="*/ 95 h 232"/>
                <a:gd name="connsiteX64-34049" fmla="*/ 27 w 337"/>
                <a:gd name="connsiteY64-34050" fmla="*/ 79 h 232"/>
                <a:gd name="connsiteX65-34051" fmla="*/ 16 w 337"/>
                <a:gd name="connsiteY65-34052" fmla="*/ 63 h 232"/>
                <a:gd name="connsiteX66-34053" fmla="*/ 6 w 337"/>
                <a:gd name="connsiteY66-34054" fmla="*/ 47 h 232"/>
                <a:gd name="connsiteX67-34055" fmla="*/ 0 w 337"/>
                <a:gd name="connsiteY67-34056" fmla="*/ 32 h 232"/>
                <a:gd name="connsiteX0-34057" fmla="*/ 48 w 337"/>
                <a:gd name="connsiteY0-34058" fmla="*/ 16 h 232"/>
                <a:gd name="connsiteX1-34059" fmla="*/ 64 w 337"/>
                <a:gd name="connsiteY1-34060" fmla="*/ 37 h 232"/>
                <a:gd name="connsiteX2-34061" fmla="*/ 79 w 337"/>
                <a:gd name="connsiteY2-34062" fmla="*/ 58 h 232"/>
                <a:gd name="connsiteX3-34063" fmla="*/ 90 w 337"/>
                <a:gd name="connsiteY3-34064" fmla="*/ 68 h 232"/>
                <a:gd name="connsiteX4-34065" fmla="*/ 100 w 337"/>
                <a:gd name="connsiteY4-34066" fmla="*/ 74 h 232"/>
                <a:gd name="connsiteX5-34067" fmla="*/ 122 w 337"/>
                <a:gd name="connsiteY5-34068" fmla="*/ 95 h 232"/>
                <a:gd name="connsiteX6-34069" fmla="*/ 143 w 337"/>
                <a:gd name="connsiteY6-34070" fmla="*/ 105 h 232"/>
                <a:gd name="connsiteX7-34071" fmla="*/ 164 w 337"/>
                <a:gd name="connsiteY7-34072" fmla="*/ 121 h 232"/>
                <a:gd name="connsiteX8-34073" fmla="*/ 237 w 337"/>
                <a:gd name="connsiteY8-34074" fmla="*/ 147 h 232"/>
                <a:gd name="connsiteX9-34075" fmla="*/ 253 w 337"/>
                <a:gd name="connsiteY9-34076" fmla="*/ 147 h 232"/>
                <a:gd name="connsiteX10-34077" fmla="*/ 258 w 337"/>
                <a:gd name="connsiteY10-34078" fmla="*/ 142 h 232"/>
                <a:gd name="connsiteX11-34079" fmla="*/ 258 w 337"/>
                <a:gd name="connsiteY11-34080" fmla="*/ 137 h 232"/>
                <a:gd name="connsiteX12-34081" fmla="*/ 264 w 337"/>
                <a:gd name="connsiteY12-34082" fmla="*/ 132 h 232"/>
                <a:gd name="connsiteX13-34083" fmla="*/ 269 w 337"/>
                <a:gd name="connsiteY13-34084" fmla="*/ 126 h 232"/>
                <a:gd name="connsiteX14-34085" fmla="*/ 269 w 337"/>
                <a:gd name="connsiteY14-34086" fmla="*/ 116 h 232"/>
                <a:gd name="connsiteX15-34087" fmla="*/ 274 w 337"/>
                <a:gd name="connsiteY15-34088" fmla="*/ 100 h 232"/>
                <a:gd name="connsiteX16-34089" fmla="*/ 280 w 337"/>
                <a:gd name="connsiteY16-34090" fmla="*/ 84 h 232"/>
                <a:gd name="connsiteX17-34091" fmla="*/ 285 w 337"/>
                <a:gd name="connsiteY17-34092" fmla="*/ 68 h 232"/>
                <a:gd name="connsiteX18-34093" fmla="*/ 285 w 337"/>
                <a:gd name="connsiteY18-34094" fmla="*/ 53 h 232"/>
                <a:gd name="connsiteX19-34095" fmla="*/ 290 w 337"/>
                <a:gd name="connsiteY19-34096" fmla="*/ 37 h 232"/>
                <a:gd name="connsiteX20-34097" fmla="*/ 295 w 337"/>
                <a:gd name="connsiteY20-34098" fmla="*/ 26 h 232"/>
                <a:gd name="connsiteX21-34099" fmla="*/ 301 w 337"/>
                <a:gd name="connsiteY21-34100" fmla="*/ 16 h 232"/>
                <a:gd name="connsiteX22-34101" fmla="*/ 301 w 337"/>
                <a:gd name="connsiteY22-34102" fmla="*/ 11 h 232"/>
                <a:gd name="connsiteX23-34103" fmla="*/ 306 w 337"/>
                <a:gd name="connsiteY23-34104" fmla="*/ 0 h 232"/>
                <a:gd name="connsiteX24-34105" fmla="*/ 306 w 337"/>
                <a:gd name="connsiteY24-34106" fmla="*/ 0 h 232"/>
                <a:gd name="connsiteX25-34107" fmla="*/ 311 w 337"/>
                <a:gd name="connsiteY25-34108" fmla="*/ 0 h 232"/>
                <a:gd name="connsiteX26-34109" fmla="*/ 311 w 337"/>
                <a:gd name="connsiteY26-34110" fmla="*/ 0 h 232"/>
                <a:gd name="connsiteX27-34111" fmla="*/ 311 w 337"/>
                <a:gd name="connsiteY27-34112" fmla="*/ 5 h 232"/>
                <a:gd name="connsiteX28-34113" fmla="*/ 311 w 337"/>
                <a:gd name="connsiteY28-34114" fmla="*/ 11 h 232"/>
                <a:gd name="connsiteX29-34115" fmla="*/ 316 w 337"/>
                <a:gd name="connsiteY29-34116" fmla="*/ 16 h 232"/>
                <a:gd name="connsiteX30-34117" fmla="*/ 316 w 337"/>
                <a:gd name="connsiteY30-34118" fmla="*/ 32 h 232"/>
                <a:gd name="connsiteX31-34119" fmla="*/ 316 w 337"/>
                <a:gd name="connsiteY31-34120" fmla="*/ 42 h 232"/>
                <a:gd name="connsiteX32-34121" fmla="*/ 316 w 337"/>
                <a:gd name="connsiteY32-34122" fmla="*/ 58 h 232"/>
                <a:gd name="connsiteX33-34123" fmla="*/ 316 w 337"/>
                <a:gd name="connsiteY33-34124" fmla="*/ 74 h 232"/>
                <a:gd name="connsiteX34-34125" fmla="*/ 316 w 337"/>
                <a:gd name="connsiteY34-34126" fmla="*/ 95 h 232"/>
                <a:gd name="connsiteX35-34127" fmla="*/ 316 w 337"/>
                <a:gd name="connsiteY35-34128" fmla="*/ 111 h 232"/>
                <a:gd name="connsiteX36-34129" fmla="*/ 316 w 337"/>
                <a:gd name="connsiteY36-34130" fmla="*/ 126 h 232"/>
                <a:gd name="connsiteX37-34131" fmla="*/ 322 w 337"/>
                <a:gd name="connsiteY37-34132" fmla="*/ 142 h 232"/>
                <a:gd name="connsiteX38-34133" fmla="*/ 322 w 337"/>
                <a:gd name="connsiteY38-34134" fmla="*/ 158 h 232"/>
                <a:gd name="connsiteX39-34135" fmla="*/ 327 w 337"/>
                <a:gd name="connsiteY39-34136" fmla="*/ 169 h 232"/>
                <a:gd name="connsiteX40-34137" fmla="*/ 327 w 337"/>
                <a:gd name="connsiteY40-34138" fmla="*/ 179 h 232"/>
                <a:gd name="connsiteX41-34139" fmla="*/ 332 w 337"/>
                <a:gd name="connsiteY41-34140" fmla="*/ 190 h 232"/>
                <a:gd name="connsiteX42-34141" fmla="*/ 332 w 337"/>
                <a:gd name="connsiteY42-34142" fmla="*/ 195 h 232"/>
                <a:gd name="connsiteX43-34143" fmla="*/ 337 w 337"/>
                <a:gd name="connsiteY43-34144" fmla="*/ 205 h 232"/>
                <a:gd name="connsiteX44-34145" fmla="*/ 337 w 337"/>
                <a:gd name="connsiteY44-34146" fmla="*/ 211 h 232"/>
                <a:gd name="connsiteX45-34147" fmla="*/ 337 w 337"/>
                <a:gd name="connsiteY45-34148" fmla="*/ 216 h 232"/>
                <a:gd name="connsiteX46-34149" fmla="*/ 337 w 337"/>
                <a:gd name="connsiteY46-34150" fmla="*/ 221 h 232"/>
                <a:gd name="connsiteX47-34151" fmla="*/ 332 w 337"/>
                <a:gd name="connsiteY47-34152" fmla="*/ 226 h 232"/>
                <a:gd name="connsiteX48-34153" fmla="*/ 327 w 337"/>
                <a:gd name="connsiteY48-34154" fmla="*/ 232 h 232"/>
                <a:gd name="connsiteX49-34155" fmla="*/ 316 w 337"/>
                <a:gd name="connsiteY49-34156" fmla="*/ 232 h 232"/>
                <a:gd name="connsiteX50-34157" fmla="*/ 306 w 337"/>
                <a:gd name="connsiteY50-34158" fmla="*/ 232 h 232"/>
                <a:gd name="connsiteX51-34159" fmla="*/ 211 w 337"/>
                <a:gd name="connsiteY51-34160" fmla="*/ 216 h 232"/>
                <a:gd name="connsiteX52-34161" fmla="*/ 201 w 337"/>
                <a:gd name="connsiteY52-34162" fmla="*/ 211 h 232"/>
                <a:gd name="connsiteX53-34163" fmla="*/ 190 w 337"/>
                <a:gd name="connsiteY53-34164" fmla="*/ 205 h 232"/>
                <a:gd name="connsiteX54-34165" fmla="*/ 174 w 337"/>
                <a:gd name="connsiteY54-34166" fmla="*/ 200 h 232"/>
                <a:gd name="connsiteX55-34167" fmla="*/ 164 w 337"/>
                <a:gd name="connsiteY55-34168" fmla="*/ 195 h 232"/>
                <a:gd name="connsiteX56-34169" fmla="*/ 148 w 337"/>
                <a:gd name="connsiteY56-34170" fmla="*/ 190 h 232"/>
                <a:gd name="connsiteX57-34171" fmla="*/ 132 w 337"/>
                <a:gd name="connsiteY57-34172" fmla="*/ 179 h 232"/>
                <a:gd name="connsiteX58-34173" fmla="*/ 122 w 337"/>
                <a:gd name="connsiteY58-34174" fmla="*/ 169 h 232"/>
                <a:gd name="connsiteX59-34175" fmla="*/ 106 w 337"/>
                <a:gd name="connsiteY59-34176" fmla="*/ 158 h 232"/>
                <a:gd name="connsiteX60-34177" fmla="*/ 74 w 337"/>
                <a:gd name="connsiteY60-34178" fmla="*/ 132 h 232"/>
                <a:gd name="connsiteX61-34179" fmla="*/ 48 w 337"/>
                <a:gd name="connsiteY61-34180" fmla="*/ 105 h 232"/>
                <a:gd name="connsiteX62-34181" fmla="*/ 37 w 337"/>
                <a:gd name="connsiteY62-34182" fmla="*/ 95 h 232"/>
                <a:gd name="connsiteX63-34183" fmla="*/ 27 w 337"/>
                <a:gd name="connsiteY63-34184" fmla="*/ 79 h 232"/>
                <a:gd name="connsiteX64-34185" fmla="*/ 16 w 337"/>
                <a:gd name="connsiteY64-34186" fmla="*/ 63 h 232"/>
                <a:gd name="connsiteX65-34187" fmla="*/ 6 w 337"/>
                <a:gd name="connsiteY65-34188" fmla="*/ 47 h 232"/>
                <a:gd name="connsiteX66-34189" fmla="*/ 0 w 337"/>
                <a:gd name="connsiteY66-34190" fmla="*/ 32 h 232"/>
                <a:gd name="connsiteX0-34191" fmla="*/ 48 w 337"/>
                <a:gd name="connsiteY0-34192" fmla="*/ 16 h 232"/>
                <a:gd name="connsiteX1-34193" fmla="*/ 64 w 337"/>
                <a:gd name="connsiteY1-34194" fmla="*/ 37 h 232"/>
                <a:gd name="connsiteX2-34195" fmla="*/ 79 w 337"/>
                <a:gd name="connsiteY2-34196" fmla="*/ 58 h 232"/>
                <a:gd name="connsiteX3-34197" fmla="*/ 90 w 337"/>
                <a:gd name="connsiteY3-34198" fmla="*/ 68 h 232"/>
                <a:gd name="connsiteX4-34199" fmla="*/ 100 w 337"/>
                <a:gd name="connsiteY4-34200" fmla="*/ 74 h 232"/>
                <a:gd name="connsiteX5-34201" fmla="*/ 122 w 337"/>
                <a:gd name="connsiteY5-34202" fmla="*/ 95 h 232"/>
                <a:gd name="connsiteX6-34203" fmla="*/ 143 w 337"/>
                <a:gd name="connsiteY6-34204" fmla="*/ 105 h 232"/>
                <a:gd name="connsiteX7-34205" fmla="*/ 164 w 337"/>
                <a:gd name="connsiteY7-34206" fmla="*/ 121 h 232"/>
                <a:gd name="connsiteX8-34207" fmla="*/ 253 w 337"/>
                <a:gd name="connsiteY8-34208" fmla="*/ 147 h 232"/>
                <a:gd name="connsiteX9-34209" fmla="*/ 258 w 337"/>
                <a:gd name="connsiteY9-34210" fmla="*/ 142 h 232"/>
                <a:gd name="connsiteX10-34211" fmla="*/ 258 w 337"/>
                <a:gd name="connsiteY10-34212" fmla="*/ 137 h 232"/>
                <a:gd name="connsiteX11-34213" fmla="*/ 264 w 337"/>
                <a:gd name="connsiteY11-34214" fmla="*/ 132 h 232"/>
                <a:gd name="connsiteX12-34215" fmla="*/ 269 w 337"/>
                <a:gd name="connsiteY12-34216" fmla="*/ 126 h 232"/>
                <a:gd name="connsiteX13-34217" fmla="*/ 269 w 337"/>
                <a:gd name="connsiteY13-34218" fmla="*/ 116 h 232"/>
                <a:gd name="connsiteX14-34219" fmla="*/ 274 w 337"/>
                <a:gd name="connsiteY14-34220" fmla="*/ 100 h 232"/>
                <a:gd name="connsiteX15-34221" fmla="*/ 280 w 337"/>
                <a:gd name="connsiteY15-34222" fmla="*/ 84 h 232"/>
                <a:gd name="connsiteX16-34223" fmla="*/ 285 w 337"/>
                <a:gd name="connsiteY16-34224" fmla="*/ 68 h 232"/>
                <a:gd name="connsiteX17-34225" fmla="*/ 285 w 337"/>
                <a:gd name="connsiteY17-34226" fmla="*/ 53 h 232"/>
                <a:gd name="connsiteX18-34227" fmla="*/ 290 w 337"/>
                <a:gd name="connsiteY18-34228" fmla="*/ 37 h 232"/>
                <a:gd name="connsiteX19-34229" fmla="*/ 295 w 337"/>
                <a:gd name="connsiteY19-34230" fmla="*/ 26 h 232"/>
                <a:gd name="connsiteX20-34231" fmla="*/ 301 w 337"/>
                <a:gd name="connsiteY20-34232" fmla="*/ 16 h 232"/>
                <a:gd name="connsiteX21-34233" fmla="*/ 301 w 337"/>
                <a:gd name="connsiteY21-34234" fmla="*/ 11 h 232"/>
                <a:gd name="connsiteX22-34235" fmla="*/ 306 w 337"/>
                <a:gd name="connsiteY22-34236" fmla="*/ 0 h 232"/>
                <a:gd name="connsiteX23-34237" fmla="*/ 306 w 337"/>
                <a:gd name="connsiteY23-34238" fmla="*/ 0 h 232"/>
                <a:gd name="connsiteX24-34239" fmla="*/ 311 w 337"/>
                <a:gd name="connsiteY24-34240" fmla="*/ 0 h 232"/>
                <a:gd name="connsiteX25-34241" fmla="*/ 311 w 337"/>
                <a:gd name="connsiteY25-34242" fmla="*/ 0 h 232"/>
                <a:gd name="connsiteX26-34243" fmla="*/ 311 w 337"/>
                <a:gd name="connsiteY26-34244" fmla="*/ 5 h 232"/>
                <a:gd name="connsiteX27-34245" fmla="*/ 311 w 337"/>
                <a:gd name="connsiteY27-34246" fmla="*/ 11 h 232"/>
                <a:gd name="connsiteX28-34247" fmla="*/ 316 w 337"/>
                <a:gd name="connsiteY28-34248" fmla="*/ 16 h 232"/>
                <a:gd name="connsiteX29-34249" fmla="*/ 316 w 337"/>
                <a:gd name="connsiteY29-34250" fmla="*/ 32 h 232"/>
                <a:gd name="connsiteX30-34251" fmla="*/ 316 w 337"/>
                <a:gd name="connsiteY30-34252" fmla="*/ 42 h 232"/>
                <a:gd name="connsiteX31-34253" fmla="*/ 316 w 337"/>
                <a:gd name="connsiteY31-34254" fmla="*/ 58 h 232"/>
                <a:gd name="connsiteX32-34255" fmla="*/ 316 w 337"/>
                <a:gd name="connsiteY32-34256" fmla="*/ 74 h 232"/>
                <a:gd name="connsiteX33-34257" fmla="*/ 316 w 337"/>
                <a:gd name="connsiteY33-34258" fmla="*/ 95 h 232"/>
                <a:gd name="connsiteX34-34259" fmla="*/ 316 w 337"/>
                <a:gd name="connsiteY34-34260" fmla="*/ 111 h 232"/>
                <a:gd name="connsiteX35-34261" fmla="*/ 316 w 337"/>
                <a:gd name="connsiteY35-34262" fmla="*/ 126 h 232"/>
                <a:gd name="connsiteX36-34263" fmla="*/ 322 w 337"/>
                <a:gd name="connsiteY36-34264" fmla="*/ 142 h 232"/>
                <a:gd name="connsiteX37-34265" fmla="*/ 322 w 337"/>
                <a:gd name="connsiteY37-34266" fmla="*/ 158 h 232"/>
                <a:gd name="connsiteX38-34267" fmla="*/ 327 w 337"/>
                <a:gd name="connsiteY38-34268" fmla="*/ 169 h 232"/>
                <a:gd name="connsiteX39-34269" fmla="*/ 327 w 337"/>
                <a:gd name="connsiteY39-34270" fmla="*/ 179 h 232"/>
                <a:gd name="connsiteX40-34271" fmla="*/ 332 w 337"/>
                <a:gd name="connsiteY40-34272" fmla="*/ 190 h 232"/>
                <a:gd name="connsiteX41-34273" fmla="*/ 332 w 337"/>
                <a:gd name="connsiteY41-34274" fmla="*/ 195 h 232"/>
                <a:gd name="connsiteX42-34275" fmla="*/ 337 w 337"/>
                <a:gd name="connsiteY42-34276" fmla="*/ 205 h 232"/>
                <a:gd name="connsiteX43-34277" fmla="*/ 337 w 337"/>
                <a:gd name="connsiteY43-34278" fmla="*/ 211 h 232"/>
                <a:gd name="connsiteX44-34279" fmla="*/ 337 w 337"/>
                <a:gd name="connsiteY44-34280" fmla="*/ 216 h 232"/>
                <a:gd name="connsiteX45-34281" fmla="*/ 337 w 337"/>
                <a:gd name="connsiteY45-34282" fmla="*/ 221 h 232"/>
                <a:gd name="connsiteX46-34283" fmla="*/ 332 w 337"/>
                <a:gd name="connsiteY46-34284" fmla="*/ 226 h 232"/>
                <a:gd name="connsiteX47-34285" fmla="*/ 327 w 337"/>
                <a:gd name="connsiteY47-34286" fmla="*/ 232 h 232"/>
                <a:gd name="connsiteX48-34287" fmla="*/ 316 w 337"/>
                <a:gd name="connsiteY48-34288" fmla="*/ 232 h 232"/>
                <a:gd name="connsiteX49-34289" fmla="*/ 306 w 337"/>
                <a:gd name="connsiteY49-34290" fmla="*/ 232 h 232"/>
                <a:gd name="connsiteX50-34291" fmla="*/ 211 w 337"/>
                <a:gd name="connsiteY50-34292" fmla="*/ 216 h 232"/>
                <a:gd name="connsiteX51-34293" fmla="*/ 201 w 337"/>
                <a:gd name="connsiteY51-34294" fmla="*/ 211 h 232"/>
                <a:gd name="connsiteX52-34295" fmla="*/ 190 w 337"/>
                <a:gd name="connsiteY52-34296" fmla="*/ 205 h 232"/>
                <a:gd name="connsiteX53-34297" fmla="*/ 174 w 337"/>
                <a:gd name="connsiteY53-34298" fmla="*/ 200 h 232"/>
                <a:gd name="connsiteX54-34299" fmla="*/ 164 w 337"/>
                <a:gd name="connsiteY54-34300" fmla="*/ 195 h 232"/>
                <a:gd name="connsiteX55-34301" fmla="*/ 148 w 337"/>
                <a:gd name="connsiteY55-34302" fmla="*/ 190 h 232"/>
                <a:gd name="connsiteX56-34303" fmla="*/ 132 w 337"/>
                <a:gd name="connsiteY56-34304" fmla="*/ 179 h 232"/>
                <a:gd name="connsiteX57-34305" fmla="*/ 122 w 337"/>
                <a:gd name="connsiteY57-34306" fmla="*/ 169 h 232"/>
                <a:gd name="connsiteX58-34307" fmla="*/ 106 w 337"/>
                <a:gd name="connsiteY58-34308" fmla="*/ 158 h 232"/>
                <a:gd name="connsiteX59-34309" fmla="*/ 74 w 337"/>
                <a:gd name="connsiteY59-34310" fmla="*/ 132 h 232"/>
                <a:gd name="connsiteX60-34311" fmla="*/ 48 w 337"/>
                <a:gd name="connsiteY60-34312" fmla="*/ 105 h 232"/>
                <a:gd name="connsiteX61-34313" fmla="*/ 37 w 337"/>
                <a:gd name="connsiteY61-34314" fmla="*/ 95 h 232"/>
                <a:gd name="connsiteX62-34315" fmla="*/ 27 w 337"/>
                <a:gd name="connsiteY62-34316" fmla="*/ 79 h 232"/>
                <a:gd name="connsiteX63-34317" fmla="*/ 16 w 337"/>
                <a:gd name="connsiteY63-34318" fmla="*/ 63 h 232"/>
                <a:gd name="connsiteX64-34319" fmla="*/ 6 w 337"/>
                <a:gd name="connsiteY64-34320" fmla="*/ 47 h 232"/>
                <a:gd name="connsiteX65-34321" fmla="*/ 0 w 337"/>
                <a:gd name="connsiteY65-34322" fmla="*/ 32 h 232"/>
                <a:gd name="connsiteX0-34323" fmla="*/ 48 w 337"/>
                <a:gd name="connsiteY0-34324" fmla="*/ 16 h 232"/>
                <a:gd name="connsiteX1-34325" fmla="*/ 64 w 337"/>
                <a:gd name="connsiteY1-34326" fmla="*/ 37 h 232"/>
                <a:gd name="connsiteX2-34327" fmla="*/ 79 w 337"/>
                <a:gd name="connsiteY2-34328" fmla="*/ 58 h 232"/>
                <a:gd name="connsiteX3-34329" fmla="*/ 90 w 337"/>
                <a:gd name="connsiteY3-34330" fmla="*/ 68 h 232"/>
                <a:gd name="connsiteX4-34331" fmla="*/ 100 w 337"/>
                <a:gd name="connsiteY4-34332" fmla="*/ 74 h 232"/>
                <a:gd name="connsiteX5-34333" fmla="*/ 122 w 337"/>
                <a:gd name="connsiteY5-34334" fmla="*/ 95 h 232"/>
                <a:gd name="connsiteX6-34335" fmla="*/ 143 w 337"/>
                <a:gd name="connsiteY6-34336" fmla="*/ 105 h 232"/>
                <a:gd name="connsiteX7-34337" fmla="*/ 253 w 337"/>
                <a:gd name="connsiteY7-34338" fmla="*/ 147 h 232"/>
                <a:gd name="connsiteX8-34339" fmla="*/ 258 w 337"/>
                <a:gd name="connsiteY8-34340" fmla="*/ 142 h 232"/>
                <a:gd name="connsiteX9-34341" fmla="*/ 258 w 337"/>
                <a:gd name="connsiteY9-34342" fmla="*/ 137 h 232"/>
                <a:gd name="connsiteX10-34343" fmla="*/ 264 w 337"/>
                <a:gd name="connsiteY10-34344" fmla="*/ 132 h 232"/>
                <a:gd name="connsiteX11-34345" fmla="*/ 269 w 337"/>
                <a:gd name="connsiteY11-34346" fmla="*/ 126 h 232"/>
                <a:gd name="connsiteX12-34347" fmla="*/ 269 w 337"/>
                <a:gd name="connsiteY12-34348" fmla="*/ 116 h 232"/>
                <a:gd name="connsiteX13-34349" fmla="*/ 274 w 337"/>
                <a:gd name="connsiteY13-34350" fmla="*/ 100 h 232"/>
                <a:gd name="connsiteX14-34351" fmla="*/ 280 w 337"/>
                <a:gd name="connsiteY14-34352" fmla="*/ 84 h 232"/>
                <a:gd name="connsiteX15-34353" fmla="*/ 285 w 337"/>
                <a:gd name="connsiteY15-34354" fmla="*/ 68 h 232"/>
                <a:gd name="connsiteX16-34355" fmla="*/ 285 w 337"/>
                <a:gd name="connsiteY16-34356" fmla="*/ 53 h 232"/>
                <a:gd name="connsiteX17-34357" fmla="*/ 290 w 337"/>
                <a:gd name="connsiteY17-34358" fmla="*/ 37 h 232"/>
                <a:gd name="connsiteX18-34359" fmla="*/ 295 w 337"/>
                <a:gd name="connsiteY18-34360" fmla="*/ 26 h 232"/>
                <a:gd name="connsiteX19-34361" fmla="*/ 301 w 337"/>
                <a:gd name="connsiteY19-34362" fmla="*/ 16 h 232"/>
                <a:gd name="connsiteX20-34363" fmla="*/ 301 w 337"/>
                <a:gd name="connsiteY20-34364" fmla="*/ 11 h 232"/>
                <a:gd name="connsiteX21-34365" fmla="*/ 306 w 337"/>
                <a:gd name="connsiteY21-34366" fmla="*/ 0 h 232"/>
                <a:gd name="connsiteX22-34367" fmla="*/ 306 w 337"/>
                <a:gd name="connsiteY22-34368" fmla="*/ 0 h 232"/>
                <a:gd name="connsiteX23-34369" fmla="*/ 311 w 337"/>
                <a:gd name="connsiteY23-34370" fmla="*/ 0 h 232"/>
                <a:gd name="connsiteX24-34371" fmla="*/ 311 w 337"/>
                <a:gd name="connsiteY24-34372" fmla="*/ 0 h 232"/>
                <a:gd name="connsiteX25-34373" fmla="*/ 311 w 337"/>
                <a:gd name="connsiteY25-34374" fmla="*/ 5 h 232"/>
                <a:gd name="connsiteX26-34375" fmla="*/ 311 w 337"/>
                <a:gd name="connsiteY26-34376" fmla="*/ 11 h 232"/>
                <a:gd name="connsiteX27-34377" fmla="*/ 316 w 337"/>
                <a:gd name="connsiteY27-34378" fmla="*/ 16 h 232"/>
                <a:gd name="connsiteX28-34379" fmla="*/ 316 w 337"/>
                <a:gd name="connsiteY28-34380" fmla="*/ 32 h 232"/>
                <a:gd name="connsiteX29-34381" fmla="*/ 316 w 337"/>
                <a:gd name="connsiteY29-34382" fmla="*/ 42 h 232"/>
                <a:gd name="connsiteX30-34383" fmla="*/ 316 w 337"/>
                <a:gd name="connsiteY30-34384" fmla="*/ 58 h 232"/>
                <a:gd name="connsiteX31-34385" fmla="*/ 316 w 337"/>
                <a:gd name="connsiteY31-34386" fmla="*/ 74 h 232"/>
                <a:gd name="connsiteX32-34387" fmla="*/ 316 w 337"/>
                <a:gd name="connsiteY32-34388" fmla="*/ 95 h 232"/>
                <a:gd name="connsiteX33-34389" fmla="*/ 316 w 337"/>
                <a:gd name="connsiteY33-34390" fmla="*/ 111 h 232"/>
                <a:gd name="connsiteX34-34391" fmla="*/ 316 w 337"/>
                <a:gd name="connsiteY34-34392" fmla="*/ 126 h 232"/>
                <a:gd name="connsiteX35-34393" fmla="*/ 322 w 337"/>
                <a:gd name="connsiteY35-34394" fmla="*/ 142 h 232"/>
                <a:gd name="connsiteX36-34395" fmla="*/ 322 w 337"/>
                <a:gd name="connsiteY36-34396" fmla="*/ 158 h 232"/>
                <a:gd name="connsiteX37-34397" fmla="*/ 327 w 337"/>
                <a:gd name="connsiteY37-34398" fmla="*/ 169 h 232"/>
                <a:gd name="connsiteX38-34399" fmla="*/ 327 w 337"/>
                <a:gd name="connsiteY38-34400" fmla="*/ 179 h 232"/>
                <a:gd name="connsiteX39-34401" fmla="*/ 332 w 337"/>
                <a:gd name="connsiteY39-34402" fmla="*/ 190 h 232"/>
                <a:gd name="connsiteX40-34403" fmla="*/ 332 w 337"/>
                <a:gd name="connsiteY40-34404" fmla="*/ 195 h 232"/>
                <a:gd name="connsiteX41-34405" fmla="*/ 337 w 337"/>
                <a:gd name="connsiteY41-34406" fmla="*/ 205 h 232"/>
                <a:gd name="connsiteX42-34407" fmla="*/ 337 w 337"/>
                <a:gd name="connsiteY42-34408" fmla="*/ 211 h 232"/>
                <a:gd name="connsiteX43-34409" fmla="*/ 337 w 337"/>
                <a:gd name="connsiteY43-34410" fmla="*/ 216 h 232"/>
                <a:gd name="connsiteX44-34411" fmla="*/ 337 w 337"/>
                <a:gd name="connsiteY44-34412" fmla="*/ 221 h 232"/>
                <a:gd name="connsiteX45-34413" fmla="*/ 332 w 337"/>
                <a:gd name="connsiteY45-34414" fmla="*/ 226 h 232"/>
                <a:gd name="connsiteX46-34415" fmla="*/ 327 w 337"/>
                <a:gd name="connsiteY46-34416" fmla="*/ 232 h 232"/>
                <a:gd name="connsiteX47-34417" fmla="*/ 316 w 337"/>
                <a:gd name="connsiteY47-34418" fmla="*/ 232 h 232"/>
                <a:gd name="connsiteX48-34419" fmla="*/ 306 w 337"/>
                <a:gd name="connsiteY48-34420" fmla="*/ 232 h 232"/>
                <a:gd name="connsiteX49-34421" fmla="*/ 211 w 337"/>
                <a:gd name="connsiteY49-34422" fmla="*/ 216 h 232"/>
                <a:gd name="connsiteX50-34423" fmla="*/ 201 w 337"/>
                <a:gd name="connsiteY50-34424" fmla="*/ 211 h 232"/>
                <a:gd name="connsiteX51-34425" fmla="*/ 190 w 337"/>
                <a:gd name="connsiteY51-34426" fmla="*/ 205 h 232"/>
                <a:gd name="connsiteX52-34427" fmla="*/ 174 w 337"/>
                <a:gd name="connsiteY52-34428" fmla="*/ 200 h 232"/>
                <a:gd name="connsiteX53-34429" fmla="*/ 164 w 337"/>
                <a:gd name="connsiteY53-34430" fmla="*/ 195 h 232"/>
                <a:gd name="connsiteX54-34431" fmla="*/ 148 w 337"/>
                <a:gd name="connsiteY54-34432" fmla="*/ 190 h 232"/>
                <a:gd name="connsiteX55-34433" fmla="*/ 132 w 337"/>
                <a:gd name="connsiteY55-34434" fmla="*/ 179 h 232"/>
                <a:gd name="connsiteX56-34435" fmla="*/ 122 w 337"/>
                <a:gd name="connsiteY56-34436" fmla="*/ 169 h 232"/>
                <a:gd name="connsiteX57-34437" fmla="*/ 106 w 337"/>
                <a:gd name="connsiteY57-34438" fmla="*/ 158 h 232"/>
                <a:gd name="connsiteX58-34439" fmla="*/ 74 w 337"/>
                <a:gd name="connsiteY58-34440" fmla="*/ 132 h 232"/>
                <a:gd name="connsiteX59-34441" fmla="*/ 48 w 337"/>
                <a:gd name="connsiteY59-34442" fmla="*/ 105 h 232"/>
                <a:gd name="connsiteX60-34443" fmla="*/ 37 w 337"/>
                <a:gd name="connsiteY60-34444" fmla="*/ 95 h 232"/>
                <a:gd name="connsiteX61-34445" fmla="*/ 27 w 337"/>
                <a:gd name="connsiteY61-34446" fmla="*/ 79 h 232"/>
                <a:gd name="connsiteX62-34447" fmla="*/ 16 w 337"/>
                <a:gd name="connsiteY62-34448" fmla="*/ 63 h 232"/>
                <a:gd name="connsiteX63-34449" fmla="*/ 6 w 337"/>
                <a:gd name="connsiteY63-34450" fmla="*/ 47 h 232"/>
                <a:gd name="connsiteX64-34451" fmla="*/ 0 w 337"/>
                <a:gd name="connsiteY64-34452" fmla="*/ 32 h 232"/>
                <a:gd name="connsiteX0-34453" fmla="*/ 48 w 337"/>
                <a:gd name="connsiteY0-34454" fmla="*/ 16 h 232"/>
                <a:gd name="connsiteX1-34455" fmla="*/ 64 w 337"/>
                <a:gd name="connsiteY1-34456" fmla="*/ 37 h 232"/>
                <a:gd name="connsiteX2-34457" fmla="*/ 79 w 337"/>
                <a:gd name="connsiteY2-34458" fmla="*/ 58 h 232"/>
                <a:gd name="connsiteX3-34459" fmla="*/ 90 w 337"/>
                <a:gd name="connsiteY3-34460" fmla="*/ 68 h 232"/>
                <a:gd name="connsiteX4-34461" fmla="*/ 100 w 337"/>
                <a:gd name="connsiteY4-34462" fmla="*/ 74 h 232"/>
                <a:gd name="connsiteX5-34463" fmla="*/ 122 w 337"/>
                <a:gd name="connsiteY5-34464" fmla="*/ 95 h 232"/>
                <a:gd name="connsiteX6-34465" fmla="*/ 253 w 337"/>
                <a:gd name="connsiteY6-34466" fmla="*/ 147 h 232"/>
                <a:gd name="connsiteX7-34467" fmla="*/ 258 w 337"/>
                <a:gd name="connsiteY7-34468" fmla="*/ 142 h 232"/>
                <a:gd name="connsiteX8-34469" fmla="*/ 258 w 337"/>
                <a:gd name="connsiteY8-34470" fmla="*/ 137 h 232"/>
                <a:gd name="connsiteX9-34471" fmla="*/ 264 w 337"/>
                <a:gd name="connsiteY9-34472" fmla="*/ 132 h 232"/>
                <a:gd name="connsiteX10-34473" fmla="*/ 269 w 337"/>
                <a:gd name="connsiteY10-34474" fmla="*/ 126 h 232"/>
                <a:gd name="connsiteX11-34475" fmla="*/ 269 w 337"/>
                <a:gd name="connsiteY11-34476" fmla="*/ 116 h 232"/>
                <a:gd name="connsiteX12-34477" fmla="*/ 274 w 337"/>
                <a:gd name="connsiteY12-34478" fmla="*/ 100 h 232"/>
                <a:gd name="connsiteX13-34479" fmla="*/ 280 w 337"/>
                <a:gd name="connsiteY13-34480" fmla="*/ 84 h 232"/>
                <a:gd name="connsiteX14-34481" fmla="*/ 285 w 337"/>
                <a:gd name="connsiteY14-34482" fmla="*/ 68 h 232"/>
                <a:gd name="connsiteX15-34483" fmla="*/ 285 w 337"/>
                <a:gd name="connsiteY15-34484" fmla="*/ 53 h 232"/>
                <a:gd name="connsiteX16-34485" fmla="*/ 290 w 337"/>
                <a:gd name="connsiteY16-34486" fmla="*/ 37 h 232"/>
                <a:gd name="connsiteX17-34487" fmla="*/ 295 w 337"/>
                <a:gd name="connsiteY17-34488" fmla="*/ 26 h 232"/>
                <a:gd name="connsiteX18-34489" fmla="*/ 301 w 337"/>
                <a:gd name="connsiteY18-34490" fmla="*/ 16 h 232"/>
                <a:gd name="connsiteX19-34491" fmla="*/ 301 w 337"/>
                <a:gd name="connsiteY19-34492" fmla="*/ 11 h 232"/>
                <a:gd name="connsiteX20-34493" fmla="*/ 306 w 337"/>
                <a:gd name="connsiteY20-34494" fmla="*/ 0 h 232"/>
                <a:gd name="connsiteX21-34495" fmla="*/ 306 w 337"/>
                <a:gd name="connsiteY21-34496" fmla="*/ 0 h 232"/>
                <a:gd name="connsiteX22-34497" fmla="*/ 311 w 337"/>
                <a:gd name="connsiteY22-34498" fmla="*/ 0 h 232"/>
                <a:gd name="connsiteX23-34499" fmla="*/ 311 w 337"/>
                <a:gd name="connsiteY23-34500" fmla="*/ 0 h 232"/>
                <a:gd name="connsiteX24-34501" fmla="*/ 311 w 337"/>
                <a:gd name="connsiteY24-34502" fmla="*/ 5 h 232"/>
                <a:gd name="connsiteX25-34503" fmla="*/ 311 w 337"/>
                <a:gd name="connsiteY25-34504" fmla="*/ 11 h 232"/>
                <a:gd name="connsiteX26-34505" fmla="*/ 316 w 337"/>
                <a:gd name="connsiteY26-34506" fmla="*/ 16 h 232"/>
                <a:gd name="connsiteX27-34507" fmla="*/ 316 w 337"/>
                <a:gd name="connsiteY27-34508" fmla="*/ 32 h 232"/>
                <a:gd name="connsiteX28-34509" fmla="*/ 316 w 337"/>
                <a:gd name="connsiteY28-34510" fmla="*/ 42 h 232"/>
                <a:gd name="connsiteX29-34511" fmla="*/ 316 w 337"/>
                <a:gd name="connsiteY29-34512" fmla="*/ 58 h 232"/>
                <a:gd name="connsiteX30-34513" fmla="*/ 316 w 337"/>
                <a:gd name="connsiteY30-34514" fmla="*/ 74 h 232"/>
                <a:gd name="connsiteX31-34515" fmla="*/ 316 w 337"/>
                <a:gd name="connsiteY31-34516" fmla="*/ 95 h 232"/>
                <a:gd name="connsiteX32-34517" fmla="*/ 316 w 337"/>
                <a:gd name="connsiteY32-34518" fmla="*/ 111 h 232"/>
                <a:gd name="connsiteX33-34519" fmla="*/ 316 w 337"/>
                <a:gd name="connsiteY33-34520" fmla="*/ 126 h 232"/>
                <a:gd name="connsiteX34-34521" fmla="*/ 322 w 337"/>
                <a:gd name="connsiteY34-34522" fmla="*/ 142 h 232"/>
                <a:gd name="connsiteX35-34523" fmla="*/ 322 w 337"/>
                <a:gd name="connsiteY35-34524" fmla="*/ 158 h 232"/>
                <a:gd name="connsiteX36-34525" fmla="*/ 327 w 337"/>
                <a:gd name="connsiteY36-34526" fmla="*/ 169 h 232"/>
                <a:gd name="connsiteX37-34527" fmla="*/ 327 w 337"/>
                <a:gd name="connsiteY37-34528" fmla="*/ 179 h 232"/>
                <a:gd name="connsiteX38-34529" fmla="*/ 332 w 337"/>
                <a:gd name="connsiteY38-34530" fmla="*/ 190 h 232"/>
                <a:gd name="connsiteX39-34531" fmla="*/ 332 w 337"/>
                <a:gd name="connsiteY39-34532" fmla="*/ 195 h 232"/>
                <a:gd name="connsiteX40-34533" fmla="*/ 337 w 337"/>
                <a:gd name="connsiteY40-34534" fmla="*/ 205 h 232"/>
                <a:gd name="connsiteX41-34535" fmla="*/ 337 w 337"/>
                <a:gd name="connsiteY41-34536" fmla="*/ 211 h 232"/>
                <a:gd name="connsiteX42-34537" fmla="*/ 337 w 337"/>
                <a:gd name="connsiteY42-34538" fmla="*/ 216 h 232"/>
                <a:gd name="connsiteX43-34539" fmla="*/ 337 w 337"/>
                <a:gd name="connsiteY43-34540" fmla="*/ 221 h 232"/>
                <a:gd name="connsiteX44-34541" fmla="*/ 332 w 337"/>
                <a:gd name="connsiteY44-34542" fmla="*/ 226 h 232"/>
                <a:gd name="connsiteX45-34543" fmla="*/ 327 w 337"/>
                <a:gd name="connsiteY45-34544" fmla="*/ 232 h 232"/>
                <a:gd name="connsiteX46-34545" fmla="*/ 316 w 337"/>
                <a:gd name="connsiteY46-34546" fmla="*/ 232 h 232"/>
                <a:gd name="connsiteX47-34547" fmla="*/ 306 w 337"/>
                <a:gd name="connsiteY47-34548" fmla="*/ 232 h 232"/>
                <a:gd name="connsiteX48-34549" fmla="*/ 211 w 337"/>
                <a:gd name="connsiteY48-34550" fmla="*/ 216 h 232"/>
                <a:gd name="connsiteX49-34551" fmla="*/ 201 w 337"/>
                <a:gd name="connsiteY49-34552" fmla="*/ 211 h 232"/>
                <a:gd name="connsiteX50-34553" fmla="*/ 190 w 337"/>
                <a:gd name="connsiteY50-34554" fmla="*/ 205 h 232"/>
                <a:gd name="connsiteX51-34555" fmla="*/ 174 w 337"/>
                <a:gd name="connsiteY51-34556" fmla="*/ 200 h 232"/>
                <a:gd name="connsiteX52-34557" fmla="*/ 164 w 337"/>
                <a:gd name="connsiteY52-34558" fmla="*/ 195 h 232"/>
                <a:gd name="connsiteX53-34559" fmla="*/ 148 w 337"/>
                <a:gd name="connsiteY53-34560" fmla="*/ 190 h 232"/>
                <a:gd name="connsiteX54-34561" fmla="*/ 132 w 337"/>
                <a:gd name="connsiteY54-34562" fmla="*/ 179 h 232"/>
                <a:gd name="connsiteX55-34563" fmla="*/ 122 w 337"/>
                <a:gd name="connsiteY55-34564" fmla="*/ 169 h 232"/>
                <a:gd name="connsiteX56-34565" fmla="*/ 106 w 337"/>
                <a:gd name="connsiteY56-34566" fmla="*/ 158 h 232"/>
                <a:gd name="connsiteX57-34567" fmla="*/ 74 w 337"/>
                <a:gd name="connsiteY57-34568" fmla="*/ 132 h 232"/>
                <a:gd name="connsiteX58-34569" fmla="*/ 48 w 337"/>
                <a:gd name="connsiteY58-34570" fmla="*/ 105 h 232"/>
                <a:gd name="connsiteX59-34571" fmla="*/ 37 w 337"/>
                <a:gd name="connsiteY59-34572" fmla="*/ 95 h 232"/>
                <a:gd name="connsiteX60-34573" fmla="*/ 27 w 337"/>
                <a:gd name="connsiteY60-34574" fmla="*/ 79 h 232"/>
                <a:gd name="connsiteX61-34575" fmla="*/ 16 w 337"/>
                <a:gd name="connsiteY61-34576" fmla="*/ 63 h 232"/>
                <a:gd name="connsiteX62-34577" fmla="*/ 6 w 337"/>
                <a:gd name="connsiteY62-34578" fmla="*/ 47 h 232"/>
                <a:gd name="connsiteX63-34579" fmla="*/ 0 w 337"/>
                <a:gd name="connsiteY63-34580" fmla="*/ 32 h 232"/>
                <a:gd name="connsiteX0-34581" fmla="*/ 48 w 337"/>
                <a:gd name="connsiteY0-34582" fmla="*/ 16 h 232"/>
                <a:gd name="connsiteX1-34583" fmla="*/ 64 w 337"/>
                <a:gd name="connsiteY1-34584" fmla="*/ 37 h 232"/>
                <a:gd name="connsiteX2-34585" fmla="*/ 79 w 337"/>
                <a:gd name="connsiteY2-34586" fmla="*/ 58 h 232"/>
                <a:gd name="connsiteX3-34587" fmla="*/ 90 w 337"/>
                <a:gd name="connsiteY3-34588" fmla="*/ 68 h 232"/>
                <a:gd name="connsiteX4-34589" fmla="*/ 122 w 337"/>
                <a:gd name="connsiteY4-34590" fmla="*/ 95 h 232"/>
                <a:gd name="connsiteX5-34591" fmla="*/ 253 w 337"/>
                <a:gd name="connsiteY5-34592" fmla="*/ 147 h 232"/>
                <a:gd name="connsiteX6-34593" fmla="*/ 258 w 337"/>
                <a:gd name="connsiteY6-34594" fmla="*/ 142 h 232"/>
                <a:gd name="connsiteX7-34595" fmla="*/ 258 w 337"/>
                <a:gd name="connsiteY7-34596" fmla="*/ 137 h 232"/>
                <a:gd name="connsiteX8-34597" fmla="*/ 264 w 337"/>
                <a:gd name="connsiteY8-34598" fmla="*/ 132 h 232"/>
                <a:gd name="connsiteX9-34599" fmla="*/ 269 w 337"/>
                <a:gd name="connsiteY9-34600" fmla="*/ 126 h 232"/>
                <a:gd name="connsiteX10-34601" fmla="*/ 269 w 337"/>
                <a:gd name="connsiteY10-34602" fmla="*/ 116 h 232"/>
                <a:gd name="connsiteX11-34603" fmla="*/ 274 w 337"/>
                <a:gd name="connsiteY11-34604" fmla="*/ 100 h 232"/>
                <a:gd name="connsiteX12-34605" fmla="*/ 280 w 337"/>
                <a:gd name="connsiteY12-34606" fmla="*/ 84 h 232"/>
                <a:gd name="connsiteX13-34607" fmla="*/ 285 w 337"/>
                <a:gd name="connsiteY13-34608" fmla="*/ 68 h 232"/>
                <a:gd name="connsiteX14-34609" fmla="*/ 285 w 337"/>
                <a:gd name="connsiteY14-34610" fmla="*/ 53 h 232"/>
                <a:gd name="connsiteX15-34611" fmla="*/ 290 w 337"/>
                <a:gd name="connsiteY15-34612" fmla="*/ 37 h 232"/>
                <a:gd name="connsiteX16-34613" fmla="*/ 295 w 337"/>
                <a:gd name="connsiteY16-34614" fmla="*/ 26 h 232"/>
                <a:gd name="connsiteX17-34615" fmla="*/ 301 w 337"/>
                <a:gd name="connsiteY17-34616" fmla="*/ 16 h 232"/>
                <a:gd name="connsiteX18-34617" fmla="*/ 301 w 337"/>
                <a:gd name="connsiteY18-34618" fmla="*/ 11 h 232"/>
                <a:gd name="connsiteX19-34619" fmla="*/ 306 w 337"/>
                <a:gd name="connsiteY19-34620" fmla="*/ 0 h 232"/>
                <a:gd name="connsiteX20-34621" fmla="*/ 306 w 337"/>
                <a:gd name="connsiteY20-34622" fmla="*/ 0 h 232"/>
                <a:gd name="connsiteX21-34623" fmla="*/ 311 w 337"/>
                <a:gd name="connsiteY21-34624" fmla="*/ 0 h 232"/>
                <a:gd name="connsiteX22-34625" fmla="*/ 311 w 337"/>
                <a:gd name="connsiteY22-34626" fmla="*/ 0 h 232"/>
                <a:gd name="connsiteX23-34627" fmla="*/ 311 w 337"/>
                <a:gd name="connsiteY23-34628" fmla="*/ 5 h 232"/>
                <a:gd name="connsiteX24-34629" fmla="*/ 311 w 337"/>
                <a:gd name="connsiteY24-34630" fmla="*/ 11 h 232"/>
                <a:gd name="connsiteX25-34631" fmla="*/ 316 w 337"/>
                <a:gd name="connsiteY25-34632" fmla="*/ 16 h 232"/>
                <a:gd name="connsiteX26-34633" fmla="*/ 316 w 337"/>
                <a:gd name="connsiteY26-34634" fmla="*/ 32 h 232"/>
                <a:gd name="connsiteX27-34635" fmla="*/ 316 w 337"/>
                <a:gd name="connsiteY27-34636" fmla="*/ 42 h 232"/>
                <a:gd name="connsiteX28-34637" fmla="*/ 316 w 337"/>
                <a:gd name="connsiteY28-34638" fmla="*/ 58 h 232"/>
                <a:gd name="connsiteX29-34639" fmla="*/ 316 w 337"/>
                <a:gd name="connsiteY29-34640" fmla="*/ 74 h 232"/>
                <a:gd name="connsiteX30-34641" fmla="*/ 316 w 337"/>
                <a:gd name="connsiteY30-34642" fmla="*/ 95 h 232"/>
                <a:gd name="connsiteX31-34643" fmla="*/ 316 w 337"/>
                <a:gd name="connsiteY31-34644" fmla="*/ 111 h 232"/>
                <a:gd name="connsiteX32-34645" fmla="*/ 316 w 337"/>
                <a:gd name="connsiteY32-34646" fmla="*/ 126 h 232"/>
                <a:gd name="connsiteX33-34647" fmla="*/ 322 w 337"/>
                <a:gd name="connsiteY33-34648" fmla="*/ 142 h 232"/>
                <a:gd name="connsiteX34-34649" fmla="*/ 322 w 337"/>
                <a:gd name="connsiteY34-34650" fmla="*/ 158 h 232"/>
                <a:gd name="connsiteX35-34651" fmla="*/ 327 w 337"/>
                <a:gd name="connsiteY35-34652" fmla="*/ 169 h 232"/>
                <a:gd name="connsiteX36-34653" fmla="*/ 327 w 337"/>
                <a:gd name="connsiteY36-34654" fmla="*/ 179 h 232"/>
                <a:gd name="connsiteX37-34655" fmla="*/ 332 w 337"/>
                <a:gd name="connsiteY37-34656" fmla="*/ 190 h 232"/>
                <a:gd name="connsiteX38-34657" fmla="*/ 332 w 337"/>
                <a:gd name="connsiteY38-34658" fmla="*/ 195 h 232"/>
                <a:gd name="connsiteX39-34659" fmla="*/ 337 w 337"/>
                <a:gd name="connsiteY39-34660" fmla="*/ 205 h 232"/>
                <a:gd name="connsiteX40-34661" fmla="*/ 337 w 337"/>
                <a:gd name="connsiteY40-34662" fmla="*/ 211 h 232"/>
                <a:gd name="connsiteX41-34663" fmla="*/ 337 w 337"/>
                <a:gd name="connsiteY41-34664" fmla="*/ 216 h 232"/>
                <a:gd name="connsiteX42-34665" fmla="*/ 337 w 337"/>
                <a:gd name="connsiteY42-34666" fmla="*/ 221 h 232"/>
                <a:gd name="connsiteX43-34667" fmla="*/ 332 w 337"/>
                <a:gd name="connsiteY43-34668" fmla="*/ 226 h 232"/>
                <a:gd name="connsiteX44-34669" fmla="*/ 327 w 337"/>
                <a:gd name="connsiteY44-34670" fmla="*/ 232 h 232"/>
                <a:gd name="connsiteX45-34671" fmla="*/ 316 w 337"/>
                <a:gd name="connsiteY45-34672" fmla="*/ 232 h 232"/>
                <a:gd name="connsiteX46-34673" fmla="*/ 306 w 337"/>
                <a:gd name="connsiteY46-34674" fmla="*/ 232 h 232"/>
                <a:gd name="connsiteX47-34675" fmla="*/ 211 w 337"/>
                <a:gd name="connsiteY47-34676" fmla="*/ 216 h 232"/>
                <a:gd name="connsiteX48-34677" fmla="*/ 201 w 337"/>
                <a:gd name="connsiteY48-34678" fmla="*/ 211 h 232"/>
                <a:gd name="connsiteX49-34679" fmla="*/ 190 w 337"/>
                <a:gd name="connsiteY49-34680" fmla="*/ 205 h 232"/>
                <a:gd name="connsiteX50-34681" fmla="*/ 174 w 337"/>
                <a:gd name="connsiteY50-34682" fmla="*/ 200 h 232"/>
                <a:gd name="connsiteX51-34683" fmla="*/ 164 w 337"/>
                <a:gd name="connsiteY51-34684" fmla="*/ 195 h 232"/>
                <a:gd name="connsiteX52-34685" fmla="*/ 148 w 337"/>
                <a:gd name="connsiteY52-34686" fmla="*/ 190 h 232"/>
                <a:gd name="connsiteX53-34687" fmla="*/ 132 w 337"/>
                <a:gd name="connsiteY53-34688" fmla="*/ 179 h 232"/>
                <a:gd name="connsiteX54-34689" fmla="*/ 122 w 337"/>
                <a:gd name="connsiteY54-34690" fmla="*/ 169 h 232"/>
                <a:gd name="connsiteX55-34691" fmla="*/ 106 w 337"/>
                <a:gd name="connsiteY55-34692" fmla="*/ 158 h 232"/>
                <a:gd name="connsiteX56-34693" fmla="*/ 74 w 337"/>
                <a:gd name="connsiteY56-34694" fmla="*/ 132 h 232"/>
                <a:gd name="connsiteX57-34695" fmla="*/ 48 w 337"/>
                <a:gd name="connsiteY57-34696" fmla="*/ 105 h 232"/>
                <a:gd name="connsiteX58-34697" fmla="*/ 37 w 337"/>
                <a:gd name="connsiteY58-34698" fmla="*/ 95 h 232"/>
                <a:gd name="connsiteX59-34699" fmla="*/ 27 w 337"/>
                <a:gd name="connsiteY59-34700" fmla="*/ 79 h 232"/>
                <a:gd name="connsiteX60-34701" fmla="*/ 16 w 337"/>
                <a:gd name="connsiteY60-34702" fmla="*/ 63 h 232"/>
                <a:gd name="connsiteX61-34703" fmla="*/ 6 w 337"/>
                <a:gd name="connsiteY61-34704" fmla="*/ 47 h 232"/>
                <a:gd name="connsiteX62-34705" fmla="*/ 0 w 337"/>
                <a:gd name="connsiteY62-34706" fmla="*/ 32 h 232"/>
                <a:gd name="connsiteX0-34707" fmla="*/ 48 w 337"/>
                <a:gd name="connsiteY0-34708" fmla="*/ 16 h 232"/>
                <a:gd name="connsiteX1-34709" fmla="*/ 64 w 337"/>
                <a:gd name="connsiteY1-34710" fmla="*/ 37 h 232"/>
                <a:gd name="connsiteX2-34711" fmla="*/ 79 w 337"/>
                <a:gd name="connsiteY2-34712" fmla="*/ 58 h 232"/>
                <a:gd name="connsiteX3-34713" fmla="*/ 122 w 337"/>
                <a:gd name="connsiteY3-34714" fmla="*/ 95 h 232"/>
                <a:gd name="connsiteX4-34715" fmla="*/ 253 w 337"/>
                <a:gd name="connsiteY4-34716" fmla="*/ 147 h 232"/>
                <a:gd name="connsiteX5-34717" fmla="*/ 258 w 337"/>
                <a:gd name="connsiteY5-34718" fmla="*/ 142 h 232"/>
                <a:gd name="connsiteX6-34719" fmla="*/ 258 w 337"/>
                <a:gd name="connsiteY6-34720" fmla="*/ 137 h 232"/>
                <a:gd name="connsiteX7-34721" fmla="*/ 264 w 337"/>
                <a:gd name="connsiteY7-34722" fmla="*/ 132 h 232"/>
                <a:gd name="connsiteX8-34723" fmla="*/ 269 w 337"/>
                <a:gd name="connsiteY8-34724" fmla="*/ 126 h 232"/>
                <a:gd name="connsiteX9-34725" fmla="*/ 269 w 337"/>
                <a:gd name="connsiteY9-34726" fmla="*/ 116 h 232"/>
                <a:gd name="connsiteX10-34727" fmla="*/ 274 w 337"/>
                <a:gd name="connsiteY10-34728" fmla="*/ 100 h 232"/>
                <a:gd name="connsiteX11-34729" fmla="*/ 280 w 337"/>
                <a:gd name="connsiteY11-34730" fmla="*/ 84 h 232"/>
                <a:gd name="connsiteX12-34731" fmla="*/ 285 w 337"/>
                <a:gd name="connsiteY12-34732" fmla="*/ 68 h 232"/>
                <a:gd name="connsiteX13-34733" fmla="*/ 285 w 337"/>
                <a:gd name="connsiteY13-34734" fmla="*/ 53 h 232"/>
                <a:gd name="connsiteX14-34735" fmla="*/ 290 w 337"/>
                <a:gd name="connsiteY14-34736" fmla="*/ 37 h 232"/>
                <a:gd name="connsiteX15-34737" fmla="*/ 295 w 337"/>
                <a:gd name="connsiteY15-34738" fmla="*/ 26 h 232"/>
                <a:gd name="connsiteX16-34739" fmla="*/ 301 w 337"/>
                <a:gd name="connsiteY16-34740" fmla="*/ 16 h 232"/>
                <a:gd name="connsiteX17-34741" fmla="*/ 301 w 337"/>
                <a:gd name="connsiteY17-34742" fmla="*/ 11 h 232"/>
                <a:gd name="connsiteX18-34743" fmla="*/ 306 w 337"/>
                <a:gd name="connsiteY18-34744" fmla="*/ 0 h 232"/>
                <a:gd name="connsiteX19-34745" fmla="*/ 306 w 337"/>
                <a:gd name="connsiteY19-34746" fmla="*/ 0 h 232"/>
                <a:gd name="connsiteX20-34747" fmla="*/ 311 w 337"/>
                <a:gd name="connsiteY20-34748" fmla="*/ 0 h 232"/>
                <a:gd name="connsiteX21-34749" fmla="*/ 311 w 337"/>
                <a:gd name="connsiteY21-34750" fmla="*/ 0 h 232"/>
                <a:gd name="connsiteX22-34751" fmla="*/ 311 w 337"/>
                <a:gd name="connsiteY22-34752" fmla="*/ 5 h 232"/>
                <a:gd name="connsiteX23-34753" fmla="*/ 311 w 337"/>
                <a:gd name="connsiteY23-34754" fmla="*/ 11 h 232"/>
                <a:gd name="connsiteX24-34755" fmla="*/ 316 w 337"/>
                <a:gd name="connsiteY24-34756" fmla="*/ 16 h 232"/>
                <a:gd name="connsiteX25-34757" fmla="*/ 316 w 337"/>
                <a:gd name="connsiteY25-34758" fmla="*/ 32 h 232"/>
                <a:gd name="connsiteX26-34759" fmla="*/ 316 w 337"/>
                <a:gd name="connsiteY26-34760" fmla="*/ 42 h 232"/>
                <a:gd name="connsiteX27-34761" fmla="*/ 316 w 337"/>
                <a:gd name="connsiteY27-34762" fmla="*/ 58 h 232"/>
                <a:gd name="connsiteX28-34763" fmla="*/ 316 w 337"/>
                <a:gd name="connsiteY28-34764" fmla="*/ 74 h 232"/>
                <a:gd name="connsiteX29-34765" fmla="*/ 316 w 337"/>
                <a:gd name="connsiteY29-34766" fmla="*/ 95 h 232"/>
                <a:gd name="connsiteX30-34767" fmla="*/ 316 w 337"/>
                <a:gd name="connsiteY30-34768" fmla="*/ 111 h 232"/>
                <a:gd name="connsiteX31-34769" fmla="*/ 316 w 337"/>
                <a:gd name="connsiteY31-34770" fmla="*/ 126 h 232"/>
                <a:gd name="connsiteX32-34771" fmla="*/ 322 w 337"/>
                <a:gd name="connsiteY32-34772" fmla="*/ 142 h 232"/>
                <a:gd name="connsiteX33-34773" fmla="*/ 322 w 337"/>
                <a:gd name="connsiteY33-34774" fmla="*/ 158 h 232"/>
                <a:gd name="connsiteX34-34775" fmla="*/ 327 w 337"/>
                <a:gd name="connsiteY34-34776" fmla="*/ 169 h 232"/>
                <a:gd name="connsiteX35-34777" fmla="*/ 327 w 337"/>
                <a:gd name="connsiteY35-34778" fmla="*/ 179 h 232"/>
                <a:gd name="connsiteX36-34779" fmla="*/ 332 w 337"/>
                <a:gd name="connsiteY36-34780" fmla="*/ 190 h 232"/>
                <a:gd name="connsiteX37-34781" fmla="*/ 332 w 337"/>
                <a:gd name="connsiteY37-34782" fmla="*/ 195 h 232"/>
                <a:gd name="connsiteX38-34783" fmla="*/ 337 w 337"/>
                <a:gd name="connsiteY38-34784" fmla="*/ 205 h 232"/>
                <a:gd name="connsiteX39-34785" fmla="*/ 337 w 337"/>
                <a:gd name="connsiteY39-34786" fmla="*/ 211 h 232"/>
                <a:gd name="connsiteX40-34787" fmla="*/ 337 w 337"/>
                <a:gd name="connsiteY40-34788" fmla="*/ 216 h 232"/>
                <a:gd name="connsiteX41-34789" fmla="*/ 337 w 337"/>
                <a:gd name="connsiteY41-34790" fmla="*/ 221 h 232"/>
                <a:gd name="connsiteX42-34791" fmla="*/ 332 w 337"/>
                <a:gd name="connsiteY42-34792" fmla="*/ 226 h 232"/>
                <a:gd name="connsiteX43-34793" fmla="*/ 327 w 337"/>
                <a:gd name="connsiteY43-34794" fmla="*/ 232 h 232"/>
                <a:gd name="connsiteX44-34795" fmla="*/ 316 w 337"/>
                <a:gd name="connsiteY44-34796" fmla="*/ 232 h 232"/>
                <a:gd name="connsiteX45-34797" fmla="*/ 306 w 337"/>
                <a:gd name="connsiteY45-34798" fmla="*/ 232 h 232"/>
                <a:gd name="connsiteX46-34799" fmla="*/ 211 w 337"/>
                <a:gd name="connsiteY46-34800" fmla="*/ 216 h 232"/>
                <a:gd name="connsiteX47-34801" fmla="*/ 201 w 337"/>
                <a:gd name="connsiteY47-34802" fmla="*/ 211 h 232"/>
                <a:gd name="connsiteX48-34803" fmla="*/ 190 w 337"/>
                <a:gd name="connsiteY48-34804" fmla="*/ 205 h 232"/>
                <a:gd name="connsiteX49-34805" fmla="*/ 174 w 337"/>
                <a:gd name="connsiteY49-34806" fmla="*/ 200 h 232"/>
                <a:gd name="connsiteX50-34807" fmla="*/ 164 w 337"/>
                <a:gd name="connsiteY50-34808" fmla="*/ 195 h 232"/>
                <a:gd name="connsiteX51-34809" fmla="*/ 148 w 337"/>
                <a:gd name="connsiteY51-34810" fmla="*/ 190 h 232"/>
                <a:gd name="connsiteX52-34811" fmla="*/ 132 w 337"/>
                <a:gd name="connsiteY52-34812" fmla="*/ 179 h 232"/>
                <a:gd name="connsiteX53-34813" fmla="*/ 122 w 337"/>
                <a:gd name="connsiteY53-34814" fmla="*/ 169 h 232"/>
                <a:gd name="connsiteX54-34815" fmla="*/ 106 w 337"/>
                <a:gd name="connsiteY54-34816" fmla="*/ 158 h 232"/>
                <a:gd name="connsiteX55-34817" fmla="*/ 74 w 337"/>
                <a:gd name="connsiteY55-34818" fmla="*/ 132 h 232"/>
                <a:gd name="connsiteX56-34819" fmla="*/ 48 w 337"/>
                <a:gd name="connsiteY56-34820" fmla="*/ 105 h 232"/>
                <a:gd name="connsiteX57-34821" fmla="*/ 37 w 337"/>
                <a:gd name="connsiteY57-34822" fmla="*/ 95 h 232"/>
                <a:gd name="connsiteX58-34823" fmla="*/ 27 w 337"/>
                <a:gd name="connsiteY58-34824" fmla="*/ 79 h 232"/>
                <a:gd name="connsiteX59-34825" fmla="*/ 16 w 337"/>
                <a:gd name="connsiteY59-34826" fmla="*/ 63 h 232"/>
                <a:gd name="connsiteX60-34827" fmla="*/ 6 w 337"/>
                <a:gd name="connsiteY60-34828" fmla="*/ 47 h 232"/>
                <a:gd name="connsiteX61-34829" fmla="*/ 0 w 337"/>
                <a:gd name="connsiteY61-34830" fmla="*/ 32 h 232"/>
                <a:gd name="connsiteX0-34831" fmla="*/ 48 w 337"/>
                <a:gd name="connsiteY0-34832" fmla="*/ 16 h 232"/>
                <a:gd name="connsiteX1-34833" fmla="*/ 79 w 337"/>
                <a:gd name="connsiteY1-34834" fmla="*/ 58 h 232"/>
                <a:gd name="connsiteX2-34835" fmla="*/ 122 w 337"/>
                <a:gd name="connsiteY2-34836" fmla="*/ 95 h 232"/>
                <a:gd name="connsiteX3-34837" fmla="*/ 253 w 337"/>
                <a:gd name="connsiteY3-34838" fmla="*/ 147 h 232"/>
                <a:gd name="connsiteX4-34839" fmla="*/ 258 w 337"/>
                <a:gd name="connsiteY4-34840" fmla="*/ 142 h 232"/>
                <a:gd name="connsiteX5-34841" fmla="*/ 258 w 337"/>
                <a:gd name="connsiteY5-34842" fmla="*/ 137 h 232"/>
                <a:gd name="connsiteX6-34843" fmla="*/ 264 w 337"/>
                <a:gd name="connsiteY6-34844" fmla="*/ 132 h 232"/>
                <a:gd name="connsiteX7-34845" fmla="*/ 269 w 337"/>
                <a:gd name="connsiteY7-34846" fmla="*/ 126 h 232"/>
                <a:gd name="connsiteX8-34847" fmla="*/ 269 w 337"/>
                <a:gd name="connsiteY8-34848" fmla="*/ 116 h 232"/>
                <a:gd name="connsiteX9-34849" fmla="*/ 274 w 337"/>
                <a:gd name="connsiteY9-34850" fmla="*/ 100 h 232"/>
                <a:gd name="connsiteX10-34851" fmla="*/ 280 w 337"/>
                <a:gd name="connsiteY10-34852" fmla="*/ 84 h 232"/>
                <a:gd name="connsiteX11-34853" fmla="*/ 285 w 337"/>
                <a:gd name="connsiteY11-34854" fmla="*/ 68 h 232"/>
                <a:gd name="connsiteX12-34855" fmla="*/ 285 w 337"/>
                <a:gd name="connsiteY12-34856" fmla="*/ 53 h 232"/>
                <a:gd name="connsiteX13-34857" fmla="*/ 290 w 337"/>
                <a:gd name="connsiteY13-34858" fmla="*/ 37 h 232"/>
                <a:gd name="connsiteX14-34859" fmla="*/ 295 w 337"/>
                <a:gd name="connsiteY14-34860" fmla="*/ 26 h 232"/>
                <a:gd name="connsiteX15-34861" fmla="*/ 301 w 337"/>
                <a:gd name="connsiteY15-34862" fmla="*/ 16 h 232"/>
                <a:gd name="connsiteX16-34863" fmla="*/ 301 w 337"/>
                <a:gd name="connsiteY16-34864" fmla="*/ 11 h 232"/>
                <a:gd name="connsiteX17-34865" fmla="*/ 306 w 337"/>
                <a:gd name="connsiteY17-34866" fmla="*/ 0 h 232"/>
                <a:gd name="connsiteX18-34867" fmla="*/ 306 w 337"/>
                <a:gd name="connsiteY18-34868" fmla="*/ 0 h 232"/>
                <a:gd name="connsiteX19-34869" fmla="*/ 311 w 337"/>
                <a:gd name="connsiteY19-34870" fmla="*/ 0 h 232"/>
                <a:gd name="connsiteX20-34871" fmla="*/ 311 w 337"/>
                <a:gd name="connsiteY20-34872" fmla="*/ 0 h 232"/>
                <a:gd name="connsiteX21-34873" fmla="*/ 311 w 337"/>
                <a:gd name="connsiteY21-34874" fmla="*/ 5 h 232"/>
                <a:gd name="connsiteX22-34875" fmla="*/ 311 w 337"/>
                <a:gd name="connsiteY22-34876" fmla="*/ 11 h 232"/>
                <a:gd name="connsiteX23-34877" fmla="*/ 316 w 337"/>
                <a:gd name="connsiteY23-34878" fmla="*/ 16 h 232"/>
                <a:gd name="connsiteX24-34879" fmla="*/ 316 w 337"/>
                <a:gd name="connsiteY24-34880" fmla="*/ 32 h 232"/>
                <a:gd name="connsiteX25-34881" fmla="*/ 316 w 337"/>
                <a:gd name="connsiteY25-34882" fmla="*/ 42 h 232"/>
                <a:gd name="connsiteX26-34883" fmla="*/ 316 w 337"/>
                <a:gd name="connsiteY26-34884" fmla="*/ 58 h 232"/>
                <a:gd name="connsiteX27-34885" fmla="*/ 316 w 337"/>
                <a:gd name="connsiteY27-34886" fmla="*/ 74 h 232"/>
                <a:gd name="connsiteX28-34887" fmla="*/ 316 w 337"/>
                <a:gd name="connsiteY28-34888" fmla="*/ 95 h 232"/>
                <a:gd name="connsiteX29-34889" fmla="*/ 316 w 337"/>
                <a:gd name="connsiteY29-34890" fmla="*/ 111 h 232"/>
                <a:gd name="connsiteX30-34891" fmla="*/ 316 w 337"/>
                <a:gd name="connsiteY30-34892" fmla="*/ 126 h 232"/>
                <a:gd name="connsiteX31-34893" fmla="*/ 322 w 337"/>
                <a:gd name="connsiteY31-34894" fmla="*/ 142 h 232"/>
                <a:gd name="connsiteX32-34895" fmla="*/ 322 w 337"/>
                <a:gd name="connsiteY32-34896" fmla="*/ 158 h 232"/>
                <a:gd name="connsiteX33-34897" fmla="*/ 327 w 337"/>
                <a:gd name="connsiteY33-34898" fmla="*/ 169 h 232"/>
                <a:gd name="connsiteX34-34899" fmla="*/ 327 w 337"/>
                <a:gd name="connsiteY34-34900" fmla="*/ 179 h 232"/>
                <a:gd name="connsiteX35-34901" fmla="*/ 332 w 337"/>
                <a:gd name="connsiteY35-34902" fmla="*/ 190 h 232"/>
                <a:gd name="connsiteX36-34903" fmla="*/ 332 w 337"/>
                <a:gd name="connsiteY36-34904" fmla="*/ 195 h 232"/>
                <a:gd name="connsiteX37-34905" fmla="*/ 337 w 337"/>
                <a:gd name="connsiteY37-34906" fmla="*/ 205 h 232"/>
                <a:gd name="connsiteX38-34907" fmla="*/ 337 w 337"/>
                <a:gd name="connsiteY38-34908" fmla="*/ 211 h 232"/>
                <a:gd name="connsiteX39-34909" fmla="*/ 337 w 337"/>
                <a:gd name="connsiteY39-34910" fmla="*/ 216 h 232"/>
                <a:gd name="connsiteX40-34911" fmla="*/ 337 w 337"/>
                <a:gd name="connsiteY40-34912" fmla="*/ 221 h 232"/>
                <a:gd name="connsiteX41-34913" fmla="*/ 332 w 337"/>
                <a:gd name="connsiteY41-34914" fmla="*/ 226 h 232"/>
                <a:gd name="connsiteX42-34915" fmla="*/ 327 w 337"/>
                <a:gd name="connsiteY42-34916" fmla="*/ 232 h 232"/>
                <a:gd name="connsiteX43-34917" fmla="*/ 316 w 337"/>
                <a:gd name="connsiteY43-34918" fmla="*/ 232 h 232"/>
                <a:gd name="connsiteX44-34919" fmla="*/ 306 w 337"/>
                <a:gd name="connsiteY44-34920" fmla="*/ 232 h 232"/>
                <a:gd name="connsiteX45-34921" fmla="*/ 211 w 337"/>
                <a:gd name="connsiteY45-34922" fmla="*/ 216 h 232"/>
                <a:gd name="connsiteX46-34923" fmla="*/ 201 w 337"/>
                <a:gd name="connsiteY46-34924" fmla="*/ 211 h 232"/>
                <a:gd name="connsiteX47-34925" fmla="*/ 190 w 337"/>
                <a:gd name="connsiteY47-34926" fmla="*/ 205 h 232"/>
                <a:gd name="connsiteX48-34927" fmla="*/ 174 w 337"/>
                <a:gd name="connsiteY48-34928" fmla="*/ 200 h 232"/>
                <a:gd name="connsiteX49-34929" fmla="*/ 164 w 337"/>
                <a:gd name="connsiteY49-34930" fmla="*/ 195 h 232"/>
                <a:gd name="connsiteX50-34931" fmla="*/ 148 w 337"/>
                <a:gd name="connsiteY50-34932" fmla="*/ 190 h 232"/>
                <a:gd name="connsiteX51-34933" fmla="*/ 132 w 337"/>
                <a:gd name="connsiteY51-34934" fmla="*/ 179 h 232"/>
                <a:gd name="connsiteX52-34935" fmla="*/ 122 w 337"/>
                <a:gd name="connsiteY52-34936" fmla="*/ 169 h 232"/>
                <a:gd name="connsiteX53-34937" fmla="*/ 106 w 337"/>
                <a:gd name="connsiteY53-34938" fmla="*/ 158 h 232"/>
                <a:gd name="connsiteX54-34939" fmla="*/ 74 w 337"/>
                <a:gd name="connsiteY54-34940" fmla="*/ 132 h 232"/>
                <a:gd name="connsiteX55-34941" fmla="*/ 48 w 337"/>
                <a:gd name="connsiteY55-34942" fmla="*/ 105 h 232"/>
                <a:gd name="connsiteX56-34943" fmla="*/ 37 w 337"/>
                <a:gd name="connsiteY56-34944" fmla="*/ 95 h 232"/>
                <a:gd name="connsiteX57-34945" fmla="*/ 27 w 337"/>
                <a:gd name="connsiteY57-34946" fmla="*/ 79 h 232"/>
                <a:gd name="connsiteX58-34947" fmla="*/ 16 w 337"/>
                <a:gd name="connsiteY58-34948" fmla="*/ 63 h 232"/>
                <a:gd name="connsiteX59-34949" fmla="*/ 6 w 337"/>
                <a:gd name="connsiteY59-34950" fmla="*/ 47 h 232"/>
                <a:gd name="connsiteX60-34951" fmla="*/ 0 w 337"/>
                <a:gd name="connsiteY60-34952" fmla="*/ 32 h 232"/>
                <a:gd name="connsiteX0-34953" fmla="*/ 48 w 337"/>
                <a:gd name="connsiteY0-34954" fmla="*/ 16 h 232"/>
                <a:gd name="connsiteX1-34955" fmla="*/ 79 w 337"/>
                <a:gd name="connsiteY1-34956" fmla="*/ 58 h 232"/>
                <a:gd name="connsiteX2-34957" fmla="*/ 122 w 337"/>
                <a:gd name="connsiteY2-34958" fmla="*/ 95 h 232"/>
                <a:gd name="connsiteX3-34959" fmla="*/ 253 w 337"/>
                <a:gd name="connsiteY3-34960" fmla="*/ 147 h 232"/>
                <a:gd name="connsiteX4-34961" fmla="*/ 258 w 337"/>
                <a:gd name="connsiteY4-34962" fmla="*/ 142 h 232"/>
                <a:gd name="connsiteX5-34963" fmla="*/ 258 w 337"/>
                <a:gd name="connsiteY5-34964" fmla="*/ 137 h 232"/>
                <a:gd name="connsiteX6-34965" fmla="*/ 264 w 337"/>
                <a:gd name="connsiteY6-34966" fmla="*/ 132 h 232"/>
                <a:gd name="connsiteX7-34967" fmla="*/ 269 w 337"/>
                <a:gd name="connsiteY7-34968" fmla="*/ 126 h 232"/>
                <a:gd name="connsiteX8-34969" fmla="*/ 269 w 337"/>
                <a:gd name="connsiteY8-34970" fmla="*/ 116 h 232"/>
                <a:gd name="connsiteX9-34971" fmla="*/ 274 w 337"/>
                <a:gd name="connsiteY9-34972" fmla="*/ 100 h 232"/>
                <a:gd name="connsiteX10-34973" fmla="*/ 280 w 337"/>
                <a:gd name="connsiteY10-34974" fmla="*/ 84 h 232"/>
                <a:gd name="connsiteX11-34975" fmla="*/ 285 w 337"/>
                <a:gd name="connsiteY11-34976" fmla="*/ 68 h 232"/>
                <a:gd name="connsiteX12-34977" fmla="*/ 285 w 337"/>
                <a:gd name="connsiteY12-34978" fmla="*/ 53 h 232"/>
                <a:gd name="connsiteX13-34979" fmla="*/ 290 w 337"/>
                <a:gd name="connsiteY13-34980" fmla="*/ 37 h 232"/>
                <a:gd name="connsiteX14-34981" fmla="*/ 295 w 337"/>
                <a:gd name="connsiteY14-34982" fmla="*/ 26 h 232"/>
                <a:gd name="connsiteX15-34983" fmla="*/ 301 w 337"/>
                <a:gd name="connsiteY15-34984" fmla="*/ 16 h 232"/>
                <a:gd name="connsiteX16-34985" fmla="*/ 301 w 337"/>
                <a:gd name="connsiteY16-34986" fmla="*/ 11 h 232"/>
                <a:gd name="connsiteX17-34987" fmla="*/ 306 w 337"/>
                <a:gd name="connsiteY17-34988" fmla="*/ 0 h 232"/>
                <a:gd name="connsiteX18-34989" fmla="*/ 306 w 337"/>
                <a:gd name="connsiteY18-34990" fmla="*/ 0 h 232"/>
                <a:gd name="connsiteX19-34991" fmla="*/ 311 w 337"/>
                <a:gd name="connsiteY19-34992" fmla="*/ 0 h 232"/>
                <a:gd name="connsiteX20-34993" fmla="*/ 311 w 337"/>
                <a:gd name="connsiteY20-34994" fmla="*/ 0 h 232"/>
                <a:gd name="connsiteX21-34995" fmla="*/ 311 w 337"/>
                <a:gd name="connsiteY21-34996" fmla="*/ 5 h 232"/>
                <a:gd name="connsiteX22-34997" fmla="*/ 311 w 337"/>
                <a:gd name="connsiteY22-34998" fmla="*/ 11 h 232"/>
                <a:gd name="connsiteX23-34999" fmla="*/ 316 w 337"/>
                <a:gd name="connsiteY23-35000" fmla="*/ 16 h 232"/>
                <a:gd name="connsiteX24-35001" fmla="*/ 316 w 337"/>
                <a:gd name="connsiteY24-35002" fmla="*/ 32 h 232"/>
                <a:gd name="connsiteX25-35003" fmla="*/ 316 w 337"/>
                <a:gd name="connsiteY25-35004" fmla="*/ 42 h 232"/>
                <a:gd name="connsiteX26-35005" fmla="*/ 316 w 337"/>
                <a:gd name="connsiteY26-35006" fmla="*/ 58 h 232"/>
                <a:gd name="connsiteX27-35007" fmla="*/ 316 w 337"/>
                <a:gd name="connsiteY27-35008" fmla="*/ 74 h 232"/>
                <a:gd name="connsiteX28-35009" fmla="*/ 316 w 337"/>
                <a:gd name="connsiteY28-35010" fmla="*/ 95 h 232"/>
                <a:gd name="connsiteX29-35011" fmla="*/ 316 w 337"/>
                <a:gd name="connsiteY29-35012" fmla="*/ 111 h 232"/>
                <a:gd name="connsiteX30-35013" fmla="*/ 316 w 337"/>
                <a:gd name="connsiteY30-35014" fmla="*/ 126 h 232"/>
                <a:gd name="connsiteX31-35015" fmla="*/ 322 w 337"/>
                <a:gd name="connsiteY31-35016" fmla="*/ 142 h 232"/>
                <a:gd name="connsiteX32-35017" fmla="*/ 322 w 337"/>
                <a:gd name="connsiteY32-35018" fmla="*/ 158 h 232"/>
                <a:gd name="connsiteX33-35019" fmla="*/ 327 w 337"/>
                <a:gd name="connsiteY33-35020" fmla="*/ 169 h 232"/>
                <a:gd name="connsiteX34-35021" fmla="*/ 327 w 337"/>
                <a:gd name="connsiteY34-35022" fmla="*/ 179 h 232"/>
                <a:gd name="connsiteX35-35023" fmla="*/ 332 w 337"/>
                <a:gd name="connsiteY35-35024" fmla="*/ 190 h 232"/>
                <a:gd name="connsiteX36-35025" fmla="*/ 332 w 337"/>
                <a:gd name="connsiteY36-35026" fmla="*/ 195 h 232"/>
                <a:gd name="connsiteX37-35027" fmla="*/ 337 w 337"/>
                <a:gd name="connsiteY37-35028" fmla="*/ 205 h 232"/>
                <a:gd name="connsiteX38-35029" fmla="*/ 337 w 337"/>
                <a:gd name="connsiteY38-35030" fmla="*/ 211 h 232"/>
                <a:gd name="connsiteX39-35031" fmla="*/ 337 w 337"/>
                <a:gd name="connsiteY39-35032" fmla="*/ 216 h 232"/>
                <a:gd name="connsiteX40-35033" fmla="*/ 337 w 337"/>
                <a:gd name="connsiteY40-35034" fmla="*/ 221 h 232"/>
                <a:gd name="connsiteX41-35035" fmla="*/ 332 w 337"/>
                <a:gd name="connsiteY41-35036" fmla="*/ 226 h 232"/>
                <a:gd name="connsiteX42-35037" fmla="*/ 327 w 337"/>
                <a:gd name="connsiteY42-35038" fmla="*/ 232 h 232"/>
                <a:gd name="connsiteX43-35039" fmla="*/ 316 w 337"/>
                <a:gd name="connsiteY43-35040" fmla="*/ 232 h 232"/>
                <a:gd name="connsiteX44-35041" fmla="*/ 306 w 337"/>
                <a:gd name="connsiteY44-35042" fmla="*/ 232 h 232"/>
                <a:gd name="connsiteX45-35043" fmla="*/ 211 w 337"/>
                <a:gd name="connsiteY45-35044" fmla="*/ 216 h 232"/>
                <a:gd name="connsiteX46-35045" fmla="*/ 201 w 337"/>
                <a:gd name="connsiteY46-35046" fmla="*/ 211 h 232"/>
                <a:gd name="connsiteX47-35047" fmla="*/ 190 w 337"/>
                <a:gd name="connsiteY47-35048" fmla="*/ 205 h 232"/>
                <a:gd name="connsiteX48-35049" fmla="*/ 174 w 337"/>
                <a:gd name="connsiteY48-35050" fmla="*/ 200 h 232"/>
                <a:gd name="connsiteX49-35051" fmla="*/ 164 w 337"/>
                <a:gd name="connsiteY49-35052" fmla="*/ 195 h 232"/>
                <a:gd name="connsiteX50-35053" fmla="*/ 148 w 337"/>
                <a:gd name="connsiteY50-35054" fmla="*/ 190 h 232"/>
                <a:gd name="connsiteX51-35055" fmla="*/ 132 w 337"/>
                <a:gd name="connsiteY51-35056" fmla="*/ 179 h 232"/>
                <a:gd name="connsiteX52-35057" fmla="*/ 122 w 337"/>
                <a:gd name="connsiteY52-35058" fmla="*/ 169 h 232"/>
                <a:gd name="connsiteX53-35059" fmla="*/ 106 w 337"/>
                <a:gd name="connsiteY53-35060" fmla="*/ 158 h 232"/>
                <a:gd name="connsiteX54-35061" fmla="*/ 74 w 337"/>
                <a:gd name="connsiteY54-35062" fmla="*/ 132 h 232"/>
                <a:gd name="connsiteX55-35063" fmla="*/ 48 w 337"/>
                <a:gd name="connsiteY55-35064" fmla="*/ 105 h 232"/>
                <a:gd name="connsiteX56-35065" fmla="*/ 27 w 337"/>
                <a:gd name="connsiteY56-35066" fmla="*/ 79 h 232"/>
                <a:gd name="connsiteX57-35067" fmla="*/ 16 w 337"/>
                <a:gd name="connsiteY57-35068" fmla="*/ 63 h 232"/>
                <a:gd name="connsiteX58-35069" fmla="*/ 6 w 337"/>
                <a:gd name="connsiteY58-35070" fmla="*/ 47 h 232"/>
                <a:gd name="connsiteX59-35071" fmla="*/ 0 w 337"/>
                <a:gd name="connsiteY59-35072" fmla="*/ 32 h 232"/>
                <a:gd name="connsiteX0-35073" fmla="*/ 48 w 337"/>
                <a:gd name="connsiteY0-35074" fmla="*/ 16 h 232"/>
                <a:gd name="connsiteX1-35075" fmla="*/ 79 w 337"/>
                <a:gd name="connsiteY1-35076" fmla="*/ 58 h 232"/>
                <a:gd name="connsiteX2-35077" fmla="*/ 122 w 337"/>
                <a:gd name="connsiteY2-35078" fmla="*/ 95 h 232"/>
                <a:gd name="connsiteX3-35079" fmla="*/ 253 w 337"/>
                <a:gd name="connsiteY3-35080" fmla="*/ 147 h 232"/>
                <a:gd name="connsiteX4-35081" fmla="*/ 258 w 337"/>
                <a:gd name="connsiteY4-35082" fmla="*/ 142 h 232"/>
                <a:gd name="connsiteX5-35083" fmla="*/ 258 w 337"/>
                <a:gd name="connsiteY5-35084" fmla="*/ 137 h 232"/>
                <a:gd name="connsiteX6-35085" fmla="*/ 264 w 337"/>
                <a:gd name="connsiteY6-35086" fmla="*/ 132 h 232"/>
                <a:gd name="connsiteX7-35087" fmla="*/ 269 w 337"/>
                <a:gd name="connsiteY7-35088" fmla="*/ 126 h 232"/>
                <a:gd name="connsiteX8-35089" fmla="*/ 269 w 337"/>
                <a:gd name="connsiteY8-35090" fmla="*/ 116 h 232"/>
                <a:gd name="connsiteX9-35091" fmla="*/ 274 w 337"/>
                <a:gd name="connsiteY9-35092" fmla="*/ 100 h 232"/>
                <a:gd name="connsiteX10-35093" fmla="*/ 280 w 337"/>
                <a:gd name="connsiteY10-35094" fmla="*/ 84 h 232"/>
                <a:gd name="connsiteX11-35095" fmla="*/ 285 w 337"/>
                <a:gd name="connsiteY11-35096" fmla="*/ 68 h 232"/>
                <a:gd name="connsiteX12-35097" fmla="*/ 285 w 337"/>
                <a:gd name="connsiteY12-35098" fmla="*/ 53 h 232"/>
                <a:gd name="connsiteX13-35099" fmla="*/ 290 w 337"/>
                <a:gd name="connsiteY13-35100" fmla="*/ 37 h 232"/>
                <a:gd name="connsiteX14-35101" fmla="*/ 295 w 337"/>
                <a:gd name="connsiteY14-35102" fmla="*/ 26 h 232"/>
                <a:gd name="connsiteX15-35103" fmla="*/ 301 w 337"/>
                <a:gd name="connsiteY15-35104" fmla="*/ 16 h 232"/>
                <a:gd name="connsiteX16-35105" fmla="*/ 301 w 337"/>
                <a:gd name="connsiteY16-35106" fmla="*/ 11 h 232"/>
                <a:gd name="connsiteX17-35107" fmla="*/ 306 w 337"/>
                <a:gd name="connsiteY17-35108" fmla="*/ 0 h 232"/>
                <a:gd name="connsiteX18-35109" fmla="*/ 306 w 337"/>
                <a:gd name="connsiteY18-35110" fmla="*/ 0 h 232"/>
                <a:gd name="connsiteX19-35111" fmla="*/ 311 w 337"/>
                <a:gd name="connsiteY19-35112" fmla="*/ 0 h 232"/>
                <a:gd name="connsiteX20-35113" fmla="*/ 311 w 337"/>
                <a:gd name="connsiteY20-35114" fmla="*/ 0 h 232"/>
                <a:gd name="connsiteX21-35115" fmla="*/ 311 w 337"/>
                <a:gd name="connsiteY21-35116" fmla="*/ 5 h 232"/>
                <a:gd name="connsiteX22-35117" fmla="*/ 311 w 337"/>
                <a:gd name="connsiteY22-35118" fmla="*/ 11 h 232"/>
                <a:gd name="connsiteX23-35119" fmla="*/ 316 w 337"/>
                <a:gd name="connsiteY23-35120" fmla="*/ 16 h 232"/>
                <a:gd name="connsiteX24-35121" fmla="*/ 316 w 337"/>
                <a:gd name="connsiteY24-35122" fmla="*/ 32 h 232"/>
                <a:gd name="connsiteX25-35123" fmla="*/ 316 w 337"/>
                <a:gd name="connsiteY25-35124" fmla="*/ 42 h 232"/>
                <a:gd name="connsiteX26-35125" fmla="*/ 316 w 337"/>
                <a:gd name="connsiteY26-35126" fmla="*/ 58 h 232"/>
                <a:gd name="connsiteX27-35127" fmla="*/ 316 w 337"/>
                <a:gd name="connsiteY27-35128" fmla="*/ 74 h 232"/>
                <a:gd name="connsiteX28-35129" fmla="*/ 316 w 337"/>
                <a:gd name="connsiteY28-35130" fmla="*/ 95 h 232"/>
                <a:gd name="connsiteX29-35131" fmla="*/ 316 w 337"/>
                <a:gd name="connsiteY29-35132" fmla="*/ 111 h 232"/>
                <a:gd name="connsiteX30-35133" fmla="*/ 316 w 337"/>
                <a:gd name="connsiteY30-35134" fmla="*/ 126 h 232"/>
                <a:gd name="connsiteX31-35135" fmla="*/ 322 w 337"/>
                <a:gd name="connsiteY31-35136" fmla="*/ 142 h 232"/>
                <a:gd name="connsiteX32-35137" fmla="*/ 322 w 337"/>
                <a:gd name="connsiteY32-35138" fmla="*/ 158 h 232"/>
                <a:gd name="connsiteX33-35139" fmla="*/ 327 w 337"/>
                <a:gd name="connsiteY33-35140" fmla="*/ 169 h 232"/>
                <a:gd name="connsiteX34-35141" fmla="*/ 327 w 337"/>
                <a:gd name="connsiteY34-35142" fmla="*/ 179 h 232"/>
                <a:gd name="connsiteX35-35143" fmla="*/ 332 w 337"/>
                <a:gd name="connsiteY35-35144" fmla="*/ 190 h 232"/>
                <a:gd name="connsiteX36-35145" fmla="*/ 332 w 337"/>
                <a:gd name="connsiteY36-35146" fmla="*/ 195 h 232"/>
                <a:gd name="connsiteX37-35147" fmla="*/ 337 w 337"/>
                <a:gd name="connsiteY37-35148" fmla="*/ 205 h 232"/>
                <a:gd name="connsiteX38-35149" fmla="*/ 337 w 337"/>
                <a:gd name="connsiteY38-35150" fmla="*/ 211 h 232"/>
                <a:gd name="connsiteX39-35151" fmla="*/ 337 w 337"/>
                <a:gd name="connsiteY39-35152" fmla="*/ 216 h 232"/>
                <a:gd name="connsiteX40-35153" fmla="*/ 337 w 337"/>
                <a:gd name="connsiteY40-35154" fmla="*/ 221 h 232"/>
                <a:gd name="connsiteX41-35155" fmla="*/ 332 w 337"/>
                <a:gd name="connsiteY41-35156" fmla="*/ 226 h 232"/>
                <a:gd name="connsiteX42-35157" fmla="*/ 327 w 337"/>
                <a:gd name="connsiteY42-35158" fmla="*/ 232 h 232"/>
                <a:gd name="connsiteX43-35159" fmla="*/ 316 w 337"/>
                <a:gd name="connsiteY43-35160" fmla="*/ 232 h 232"/>
                <a:gd name="connsiteX44-35161" fmla="*/ 306 w 337"/>
                <a:gd name="connsiteY44-35162" fmla="*/ 232 h 232"/>
                <a:gd name="connsiteX45-35163" fmla="*/ 211 w 337"/>
                <a:gd name="connsiteY45-35164" fmla="*/ 216 h 232"/>
                <a:gd name="connsiteX46-35165" fmla="*/ 201 w 337"/>
                <a:gd name="connsiteY46-35166" fmla="*/ 211 h 232"/>
                <a:gd name="connsiteX47-35167" fmla="*/ 190 w 337"/>
                <a:gd name="connsiteY47-35168" fmla="*/ 205 h 232"/>
                <a:gd name="connsiteX48-35169" fmla="*/ 174 w 337"/>
                <a:gd name="connsiteY48-35170" fmla="*/ 200 h 232"/>
                <a:gd name="connsiteX49-35171" fmla="*/ 164 w 337"/>
                <a:gd name="connsiteY49-35172" fmla="*/ 195 h 232"/>
                <a:gd name="connsiteX50-35173" fmla="*/ 148 w 337"/>
                <a:gd name="connsiteY50-35174" fmla="*/ 190 h 232"/>
                <a:gd name="connsiteX51-35175" fmla="*/ 132 w 337"/>
                <a:gd name="connsiteY51-35176" fmla="*/ 179 h 232"/>
                <a:gd name="connsiteX52-35177" fmla="*/ 122 w 337"/>
                <a:gd name="connsiteY52-35178" fmla="*/ 169 h 232"/>
                <a:gd name="connsiteX53-35179" fmla="*/ 106 w 337"/>
                <a:gd name="connsiteY53-35180" fmla="*/ 158 h 232"/>
                <a:gd name="connsiteX54-35181" fmla="*/ 74 w 337"/>
                <a:gd name="connsiteY54-35182" fmla="*/ 132 h 232"/>
                <a:gd name="connsiteX55-35183" fmla="*/ 48 w 337"/>
                <a:gd name="connsiteY55-35184" fmla="*/ 105 h 232"/>
                <a:gd name="connsiteX56-35185" fmla="*/ 16 w 337"/>
                <a:gd name="connsiteY56-35186" fmla="*/ 63 h 232"/>
                <a:gd name="connsiteX57-35187" fmla="*/ 6 w 337"/>
                <a:gd name="connsiteY57-35188" fmla="*/ 47 h 232"/>
                <a:gd name="connsiteX58-35189" fmla="*/ 0 w 337"/>
                <a:gd name="connsiteY58-35190" fmla="*/ 32 h 232"/>
                <a:gd name="connsiteX0-35191" fmla="*/ 48 w 337"/>
                <a:gd name="connsiteY0-35192" fmla="*/ 16 h 232"/>
                <a:gd name="connsiteX1-35193" fmla="*/ 79 w 337"/>
                <a:gd name="connsiteY1-35194" fmla="*/ 58 h 232"/>
                <a:gd name="connsiteX2-35195" fmla="*/ 122 w 337"/>
                <a:gd name="connsiteY2-35196" fmla="*/ 95 h 232"/>
                <a:gd name="connsiteX3-35197" fmla="*/ 253 w 337"/>
                <a:gd name="connsiteY3-35198" fmla="*/ 147 h 232"/>
                <a:gd name="connsiteX4-35199" fmla="*/ 258 w 337"/>
                <a:gd name="connsiteY4-35200" fmla="*/ 142 h 232"/>
                <a:gd name="connsiteX5-35201" fmla="*/ 258 w 337"/>
                <a:gd name="connsiteY5-35202" fmla="*/ 137 h 232"/>
                <a:gd name="connsiteX6-35203" fmla="*/ 264 w 337"/>
                <a:gd name="connsiteY6-35204" fmla="*/ 132 h 232"/>
                <a:gd name="connsiteX7-35205" fmla="*/ 269 w 337"/>
                <a:gd name="connsiteY7-35206" fmla="*/ 126 h 232"/>
                <a:gd name="connsiteX8-35207" fmla="*/ 269 w 337"/>
                <a:gd name="connsiteY8-35208" fmla="*/ 116 h 232"/>
                <a:gd name="connsiteX9-35209" fmla="*/ 274 w 337"/>
                <a:gd name="connsiteY9-35210" fmla="*/ 100 h 232"/>
                <a:gd name="connsiteX10-35211" fmla="*/ 280 w 337"/>
                <a:gd name="connsiteY10-35212" fmla="*/ 84 h 232"/>
                <a:gd name="connsiteX11-35213" fmla="*/ 285 w 337"/>
                <a:gd name="connsiteY11-35214" fmla="*/ 68 h 232"/>
                <a:gd name="connsiteX12-35215" fmla="*/ 285 w 337"/>
                <a:gd name="connsiteY12-35216" fmla="*/ 53 h 232"/>
                <a:gd name="connsiteX13-35217" fmla="*/ 290 w 337"/>
                <a:gd name="connsiteY13-35218" fmla="*/ 37 h 232"/>
                <a:gd name="connsiteX14-35219" fmla="*/ 295 w 337"/>
                <a:gd name="connsiteY14-35220" fmla="*/ 26 h 232"/>
                <a:gd name="connsiteX15-35221" fmla="*/ 301 w 337"/>
                <a:gd name="connsiteY15-35222" fmla="*/ 16 h 232"/>
                <a:gd name="connsiteX16-35223" fmla="*/ 301 w 337"/>
                <a:gd name="connsiteY16-35224" fmla="*/ 11 h 232"/>
                <a:gd name="connsiteX17-35225" fmla="*/ 306 w 337"/>
                <a:gd name="connsiteY17-35226" fmla="*/ 0 h 232"/>
                <a:gd name="connsiteX18-35227" fmla="*/ 306 w 337"/>
                <a:gd name="connsiteY18-35228" fmla="*/ 0 h 232"/>
                <a:gd name="connsiteX19-35229" fmla="*/ 311 w 337"/>
                <a:gd name="connsiteY19-35230" fmla="*/ 0 h 232"/>
                <a:gd name="connsiteX20-35231" fmla="*/ 311 w 337"/>
                <a:gd name="connsiteY20-35232" fmla="*/ 0 h 232"/>
                <a:gd name="connsiteX21-35233" fmla="*/ 311 w 337"/>
                <a:gd name="connsiteY21-35234" fmla="*/ 5 h 232"/>
                <a:gd name="connsiteX22-35235" fmla="*/ 311 w 337"/>
                <a:gd name="connsiteY22-35236" fmla="*/ 11 h 232"/>
                <a:gd name="connsiteX23-35237" fmla="*/ 316 w 337"/>
                <a:gd name="connsiteY23-35238" fmla="*/ 16 h 232"/>
                <a:gd name="connsiteX24-35239" fmla="*/ 316 w 337"/>
                <a:gd name="connsiteY24-35240" fmla="*/ 32 h 232"/>
                <a:gd name="connsiteX25-35241" fmla="*/ 316 w 337"/>
                <a:gd name="connsiteY25-35242" fmla="*/ 42 h 232"/>
                <a:gd name="connsiteX26-35243" fmla="*/ 316 w 337"/>
                <a:gd name="connsiteY26-35244" fmla="*/ 58 h 232"/>
                <a:gd name="connsiteX27-35245" fmla="*/ 316 w 337"/>
                <a:gd name="connsiteY27-35246" fmla="*/ 74 h 232"/>
                <a:gd name="connsiteX28-35247" fmla="*/ 316 w 337"/>
                <a:gd name="connsiteY28-35248" fmla="*/ 95 h 232"/>
                <a:gd name="connsiteX29-35249" fmla="*/ 316 w 337"/>
                <a:gd name="connsiteY29-35250" fmla="*/ 111 h 232"/>
                <a:gd name="connsiteX30-35251" fmla="*/ 316 w 337"/>
                <a:gd name="connsiteY30-35252" fmla="*/ 126 h 232"/>
                <a:gd name="connsiteX31-35253" fmla="*/ 322 w 337"/>
                <a:gd name="connsiteY31-35254" fmla="*/ 142 h 232"/>
                <a:gd name="connsiteX32-35255" fmla="*/ 322 w 337"/>
                <a:gd name="connsiteY32-35256" fmla="*/ 158 h 232"/>
                <a:gd name="connsiteX33-35257" fmla="*/ 327 w 337"/>
                <a:gd name="connsiteY33-35258" fmla="*/ 169 h 232"/>
                <a:gd name="connsiteX34-35259" fmla="*/ 327 w 337"/>
                <a:gd name="connsiteY34-35260" fmla="*/ 179 h 232"/>
                <a:gd name="connsiteX35-35261" fmla="*/ 332 w 337"/>
                <a:gd name="connsiteY35-35262" fmla="*/ 190 h 232"/>
                <a:gd name="connsiteX36-35263" fmla="*/ 332 w 337"/>
                <a:gd name="connsiteY36-35264" fmla="*/ 195 h 232"/>
                <a:gd name="connsiteX37-35265" fmla="*/ 337 w 337"/>
                <a:gd name="connsiteY37-35266" fmla="*/ 205 h 232"/>
                <a:gd name="connsiteX38-35267" fmla="*/ 337 w 337"/>
                <a:gd name="connsiteY38-35268" fmla="*/ 211 h 232"/>
                <a:gd name="connsiteX39-35269" fmla="*/ 337 w 337"/>
                <a:gd name="connsiteY39-35270" fmla="*/ 216 h 232"/>
                <a:gd name="connsiteX40-35271" fmla="*/ 337 w 337"/>
                <a:gd name="connsiteY40-35272" fmla="*/ 221 h 232"/>
                <a:gd name="connsiteX41-35273" fmla="*/ 332 w 337"/>
                <a:gd name="connsiteY41-35274" fmla="*/ 226 h 232"/>
                <a:gd name="connsiteX42-35275" fmla="*/ 327 w 337"/>
                <a:gd name="connsiteY42-35276" fmla="*/ 232 h 232"/>
                <a:gd name="connsiteX43-35277" fmla="*/ 316 w 337"/>
                <a:gd name="connsiteY43-35278" fmla="*/ 232 h 232"/>
                <a:gd name="connsiteX44-35279" fmla="*/ 306 w 337"/>
                <a:gd name="connsiteY44-35280" fmla="*/ 232 h 232"/>
                <a:gd name="connsiteX45-35281" fmla="*/ 211 w 337"/>
                <a:gd name="connsiteY45-35282" fmla="*/ 216 h 232"/>
                <a:gd name="connsiteX46-35283" fmla="*/ 201 w 337"/>
                <a:gd name="connsiteY46-35284" fmla="*/ 211 h 232"/>
                <a:gd name="connsiteX47-35285" fmla="*/ 190 w 337"/>
                <a:gd name="connsiteY47-35286" fmla="*/ 205 h 232"/>
                <a:gd name="connsiteX48-35287" fmla="*/ 174 w 337"/>
                <a:gd name="connsiteY48-35288" fmla="*/ 200 h 232"/>
                <a:gd name="connsiteX49-35289" fmla="*/ 164 w 337"/>
                <a:gd name="connsiteY49-35290" fmla="*/ 195 h 232"/>
                <a:gd name="connsiteX50-35291" fmla="*/ 148 w 337"/>
                <a:gd name="connsiteY50-35292" fmla="*/ 190 h 232"/>
                <a:gd name="connsiteX51-35293" fmla="*/ 132 w 337"/>
                <a:gd name="connsiteY51-35294" fmla="*/ 179 h 232"/>
                <a:gd name="connsiteX52-35295" fmla="*/ 122 w 337"/>
                <a:gd name="connsiteY52-35296" fmla="*/ 169 h 232"/>
                <a:gd name="connsiteX53-35297" fmla="*/ 106 w 337"/>
                <a:gd name="connsiteY53-35298" fmla="*/ 158 h 232"/>
                <a:gd name="connsiteX54-35299" fmla="*/ 74 w 337"/>
                <a:gd name="connsiteY54-35300" fmla="*/ 132 h 232"/>
                <a:gd name="connsiteX55-35301" fmla="*/ 48 w 337"/>
                <a:gd name="connsiteY55-35302" fmla="*/ 105 h 232"/>
                <a:gd name="connsiteX56-35303" fmla="*/ 6 w 337"/>
                <a:gd name="connsiteY56-35304" fmla="*/ 47 h 232"/>
                <a:gd name="connsiteX57-35305" fmla="*/ 0 w 337"/>
                <a:gd name="connsiteY57-35306" fmla="*/ 32 h 232"/>
                <a:gd name="connsiteX0-35307" fmla="*/ 48 w 337"/>
                <a:gd name="connsiteY0-35308" fmla="*/ 16 h 232"/>
                <a:gd name="connsiteX1-35309" fmla="*/ 79 w 337"/>
                <a:gd name="connsiteY1-35310" fmla="*/ 58 h 232"/>
                <a:gd name="connsiteX2-35311" fmla="*/ 122 w 337"/>
                <a:gd name="connsiteY2-35312" fmla="*/ 95 h 232"/>
                <a:gd name="connsiteX3-35313" fmla="*/ 253 w 337"/>
                <a:gd name="connsiteY3-35314" fmla="*/ 147 h 232"/>
                <a:gd name="connsiteX4-35315" fmla="*/ 258 w 337"/>
                <a:gd name="connsiteY4-35316" fmla="*/ 142 h 232"/>
                <a:gd name="connsiteX5-35317" fmla="*/ 258 w 337"/>
                <a:gd name="connsiteY5-35318" fmla="*/ 137 h 232"/>
                <a:gd name="connsiteX6-35319" fmla="*/ 264 w 337"/>
                <a:gd name="connsiteY6-35320" fmla="*/ 132 h 232"/>
                <a:gd name="connsiteX7-35321" fmla="*/ 269 w 337"/>
                <a:gd name="connsiteY7-35322" fmla="*/ 126 h 232"/>
                <a:gd name="connsiteX8-35323" fmla="*/ 269 w 337"/>
                <a:gd name="connsiteY8-35324" fmla="*/ 116 h 232"/>
                <a:gd name="connsiteX9-35325" fmla="*/ 274 w 337"/>
                <a:gd name="connsiteY9-35326" fmla="*/ 100 h 232"/>
                <a:gd name="connsiteX10-35327" fmla="*/ 280 w 337"/>
                <a:gd name="connsiteY10-35328" fmla="*/ 84 h 232"/>
                <a:gd name="connsiteX11-35329" fmla="*/ 285 w 337"/>
                <a:gd name="connsiteY11-35330" fmla="*/ 68 h 232"/>
                <a:gd name="connsiteX12-35331" fmla="*/ 285 w 337"/>
                <a:gd name="connsiteY12-35332" fmla="*/ 53 h 232"/>
                <a:gd name="connsiteX13-35333" fmla="*/ 290 w 337"/>
                <a:gd name="connsiteY13-35334" fmla="*/ 37 h 232"/>
                <a:gd name="connsiteX14-35335" fmla="*/ 295 w 337"/>
                <a:gd name="connsiteY14-35336" fmla="*/ 26 h 232"/>
                <a:gd name="connsiteX15-35337" fmla="*/ 301 w 337"/>
                <a:gd name="connsiteY15-35338" fmla="*/ 16 h 232"/>
                <a:gd name="connsiteX16-35339" fmla="*/ 301 w 337"/>
                <a:gd name="connsiteY16-35340" fmla="*/ 11 h 232"/>
                <a:gd name="connsiteX17-35341" fmla="*/ 306 w 337"/>
                <a:gd name="connsiteY17-35342" fmla="*/ 0 h 232"/>
                <a:gd name="connsiteX18-35343" fmla="*/ 306 w 337"/>
                <a:gd name="connsiteY18-35344" fmla="*/ 0 h 232"/>
                <a:gd name="connsiteX19-35345" fmla="*/ 311 w 337"/>
                <a:gd name="connsiteY19-35346" fmla="*/ 0 h 232"/>
                <a:gd name="connsiteX20-35347" fmla="*/ 311 w 337"/>
                <a:gd name="connsiteY20-35348" fmla="*/ 0 h 232"/>
                <a:gd name="connsiteX21-35349" fmla="*/ 311 w 337"/>
                <a:gd name="connsiteY21-35350" fmla="*/ 5 h 232"/>
                <a:gd name="connsiteX22-35351" fmla="*/ 311 w 337"/>
                <a:gd name="connsiteY22-35352" fmla="*/ 11 h 232"/>
                <a:gd name="connsiteX23-35353" fmla="*/ 316 w 337"/>
                <a:gd name="connsiteY23-35354" fmla="*/ 16 h 232"/>
                <a:gd name="connsiteX24-35355" fmla="*/ 316 w 337"/>
                <a:gd name="connsiteY24-35356" fmla="*/ 32 h 232"/>
                <a:gd name="connsiteX25-35357" fmla="*/ 316 w 337"/>
                <a:gd name="connsiteY25-35358" fmla="*/ 42 h 232"/>
                <a:gd name="connsiteX26-35359" fmla="*/ 316 w 337"/>
                <a:gd name="connsiteY26-35360" fmla="*/ 58 h 232"/>
                <a:gd name="connsiteX27-35361" fmla="*/ 316 w 337"/>
                <a:gd name="connsiteY27-35362" fmla="*/ 74 h 232"/>
                <a:gd name="connsiteX28-35363" fmla="*/ 316 w 337"/>
                <a:gd name="connsiteY28-35364" fmla="*/ 95 h 232"/>
                <a:gd name="connsiteX29-35365" fmla="*/ 316 w 337"/>
                <a:gd name="connsiteY29-35366" fmla="*/ 111 h 232"/>
                <a:gd name="connsiteX30-35367" fmla="*/ 316 w 337"/>
                <a:gd name="connsiteY30-35368" fmla="*/ 126 h 232"/>
                <a:gd name="connsiteX31-35369" fmla="*/ 322 w 337"/>
                <a:gd name="connsiteY31-35370" fmla="*/ 142 h 232"/>
                <a:gd name="connsiteX32-35371" fmla="*/ 322 w 337"/>
                <a:gd name="connsiteY32-35372" fmla="*/ 158 h 232"/>
                <a:gd name="connsiteX33-35373" fmla="*/ 327 w 337"/>
                <a:gd name="connsiteY33-35374" fmla="*/ 169 h 232"/>
                <a:gd name="connsiteX34-35375" fmla="*/ 327 w 337"/>
                <a:gd name="connsiteY34-35376" fmla="*/ 179 h 232"/>
                <a:gd name="connsiteX35-35377" fmla="*/ 332 w 337"/>
                <a:gd name="connsiteY35-35378" fmla="*/ 190 h 232"/>
                <a:gd name="connsiteX36-35379" fmla="*/ 332 w 337"/>
                <a:gd name="connsiteY36-35380" fmla="*/ 195 h 232"/>
                <a:gd name="connsiteX37-35381" fmla="*/ 337 w 337"/>
                <a:gd name="connsiteY37-35382" fmla="*/ 205 h 232"/>
                <a:gd name="connsiteX38-35383" fmla="*/ 337 w 337"/>
                <a:gd name="connsiteY38-35384" fmla="*/ 211 h 232"/>
                <a:gd name="connsiteX39-35385" fmla="*/ 337 w 337"/>
                <a:gd name="connsiteY39-35386" fmla="*/ 216 h 232"/>
                <a:gd name="connsiteX40-35387" fmla="*/ 337 w 337"/>
                <a:gd name="connsiteY40-35388" fmla="*/ 221 h 232"/>
                <a:gd name="connsiteX41-35389" fmla="*/ 332 w 337"/>
                <a:gd name="connsiteY41-35390" fmla="*/ 226 h 232"/>
                <a:gd name="connsiteX42-35391" fmla="*/ 327 w 337"/>
                <a:gd name="connsiteY42-35392" fmla="*/ 232 h 232"/>
                <a:gd name="connsiteX43-35393" fmla="*/ 316 w 337"/>
                <a:gd name="connsiteY43-35394" fmla="*/ 232 h 232"/>
                <a:gd name="connsiteX44-35395" fmla="*/ 306 w 337"/>
                <a:gd name="connsiteY44-35396" fmla="*/ 232 h 232"/>
                <a:gd name="connsiteX45-35397" fmla="*/ 211 w 337"/>
                <a:gd name="connsiteY45-35398" fmla="*/ 216 h 232"/>
                <a:gd name="connsiteX46-35399" fmla="*/ 201 w 337"/>
                <a:gd name="connsiteY46-35400" fmla="*/ 211 h 232"/>
                <a:gd name="connsiteX47-35401" fmla="*/ 190 w 337"/>
                <a:gd name="connsiteY47-35402" fmla="*/ 205 h 232"/>
                <a:gd name="connsiteX48-35403" fmla="*/ 174 w 337"/>
                <a:gd name="connsiteY48-35404" fmla="*/ 200 h 232"/>
                <a:gd name="connsiteX49-35405" fmla="*/ 164 w 337"/>
                <a:gd name="connsiteY49-35406" fmla="*/ 195 h 232"/>
                <a:gd name="connsiteX50-35407" fmla="*/ 148 w 337"/>
                <a:gd name="connsiteY50-35408" fmla="*/ 190 h 232"/>
                <a:gd name="connsiteX51-35409" fmla="*/ 122 w 337"/>
                <a:gd name="connsiteY51-35410" fmla="*/ 169 h 232"/>
                <a:gd name="connsiteX52-35411" fmla="*/ 106 w 337"/>
                <a:gd name="connsiteY52-35412" fmla="*/ 158 h 232"/>
                <a:gd name="connsiteX53-35413" fmla="*/ 74 w 337"/>
                <a:gd name="connsiteY53-35414" fmla="*/ 132 h 232"/>
                <a:gd name="connsiteX54-35415" fmla="*/ 48 w 337"/>
                <a:gd name="connsiteY54-35416" fmla="*/ 105 h 232"/>
                <a:gd name="connsiteX55-35417" fmla="*/ 6 w 337"/>
                <a:gd name="connsiteY55-35418" fmla="*/ 47 h 232"/>
                <a:gd name="connsiteX56-35419" fmla="*/ 0 w 337"/>
                <a:gd name="connsiteY56-35420" fmla="*/ 32 h 232"/>
                <a:gd name="connsiteX0-35421" fmla="*/ 48 w 337"/>
                <a:gd name="connsiteY0-35422" fmla="*/ 16 h 232"/>
                <a:gd name="connsiteX1-35423" fmla="*/ 79 w 337"/>
                <a:gd name="connsiteY1-35424" fmla="*/ 58 h 232"/>
                <a:gd name="connsiteX2-35425" fmla="*/ 122 w 337"/>
                <a:gd name="connsiteY2-35426" fmla="*/ 95 h 232"/>
                <a:gd name="connsiteX3-35427" fmla="*/ 253 w 337"/>
                <a:gd name="connsiteY3-35428" fmla="*/ 147 h 232"/>
                <a:gd name="connsiteX4-35429" fmla="*/ 258 w 337"/>
                <a:gd name="connsiteY4-35430" fmla="*/ 142 h 232"/>
                <a:gd name="connsiteX5-35431" fmla="*/ 258 w 337"/>
                <a:gd name="connsiteY5-35432" fmla="*/ 137 h 232"/>
                <a:gd name="connsiteX6-35433" fmla="*/ 264 w 337"/>
                <a:gd name="connsiteY6-35434" fmla="*/ 132 h 232"/>
                <a:gd name="connsiteX7-35435" fmla="*/ 269 w 337"/>
                <a:gd name="connsiteY7-35436" fmla="*/ 126 h 232"/>
                <a:gd name="connsiteX8-35437" fmla="*/ 269 w 337"/>
                <a:gd name="connsiteY8-35438" fmla="*/ 116 h 232"/>
                <a:gd name="connsiteX9-35439" fmla="*/ 274 w 337"/>
                <a:gd name="connsiteY9-35440" fmla="*/ 100 h 232"/>
                <a:gd name="connsiteX10-35441" fmla="*/ 280 w 337"/>
                <a:gd name="connsiteY10-35442" fmla="*/ 84 h 232"/>
                <a:gd name="connsiteX11-35443" fmla="*/ 285 w 337"/>
                <a:gd name="connsiteY11-35444" fmla="*/ 68 h 232"/>
                <a:gd name="connsiteX12-35445" fmla="*/ 285 w 337"/>
                <a:gd name="connsiteY12-35446" fmla="*/ 53 h 232"/>
                <a:gd name="connsiteX13-35447" fmla="*/ 290 w 337"/>
                <a:gd name="connsiteY13-35448" fmla="*/ 37 h 232"/>
                <a:gd name="connsiteX14-35449" fmla="*/ 295 w 337"/>
                <a:gd name="connsiteY14-35450" fmla="*/ 26 h 232"/>
                <a:gd name="connsiteX15-35451" fmla="*/ 301 w 337"/>
                <a:gd name="connsiteY15-35452" fmla="*/ 16 h 232"/>
                <a:gd name="connsiteX16-35453" fmla="*/ 301 w 337"/>
                <a:gd name="connsiteY16-35454" fmla="*/ 11 h 232"/>
                <a:gd name="connsiteX17-35455" fmla="*/ 306 w 337"/>
                <a:gd name="connsiteY17-35456" fmla="*/ 0 h 232"/>
                <a:gd name="connsiteX18-35457" fmla="*/ 306 w 337"/>
                <a:gd name="connsiteY18-35458" fmla="*/ 0 h 232"/>
                <a:gd name="connsiteX19-35459" fmla="*/ 311 w 337"/>
                <a:gd name="connsiteY19-35460" fmla="*/ 0 h 232"/>
                <a:gd name="connsiteX20-35461" fmla="*/ 311 w 337"/>
                <a:gd name="connsiteY20-35462" fmla="*/ 0 h 232"/>
                <a:gd name="connsiteX21-35463" fmla="*/ 311 w 337"/>
                <a:gd name="connsiteY21-35464" fmla="*/ 5 h 232"/>
                <a:gd name="connsiteX22-35465" fmla="*/ 311 w 337"/>
                <a:gd name="connsiteY22-35466" fmla="*/ 11 h 232"/>
                <a:gd name="connsiteX23-35467" fmla="*/ 316 w 337"/>
                <a:gd name="connsiteY23-35468" fmla="*/ 16 h 232"/>
                <a:gd name="connsiteX24-35469" fmla="*/ 316 w 337"/>
                <a:gd name="connsiteY24-35470" fmla="*/ 32 h 232"/>
                <a:gd name="connsiteX25-35471" fmla="*/ 316 w 337"/>
                <a:gd name="connsiteY25-35472" fmla="*/ 42 h 232"/>
                <a:gd name="connsiteX26-35473" fmla="*/ 316 w 337"/>
                <a:gd name="connsiteY26-35474" fmla="*/ 58 h 232"/>
                <a:gd name="connsiteX27-35475" fmla="*/ 316 w 337"/>
                <a:gd name="connsiteY27-35476" fmla="*/ 74 h 232"/>
                <a:gd name="connsiteX28-35477" fmla="*/ 316 w 337"/>
                <a:gd name="connsiteY28-35478" fmla="*/ 95 h 232"/>
                <a:gd name="connsiteX29-35479" fmla="*/ 316 w 337"/>
                <a:gd name="connsiteY29-35480" fmla="*/ 111 h 232"/>
                <a:gd name="connsiteX30-35481" fmla="*/ 316 w 337"/>
                <a:gd name="connsiteY30-35482" fmla="*/ 126 h 232"/>
                <a:gd name="connsiteX31-35483" fmla="*/ 322 w 337"/>
                <a:gd name="connsiteY31-35484" fmla="*/ 142 h 232"/>
                <a:gd name="connsiteX32-35485" fmla="*/ 322 w 337"/>
                <a:gd name="connsiteY32-35486" fmla="*/ 158 h 232"/>
                <a:gd name="connsiteX33-35487" fmla="*/ 327 w 337"/>
                <a:gd name="connsiteY33-35488" fmla="*/ 169 h 232"/>
                <a:gd name="connsiteX34-35489" fmla="*/ 327 w 337"/>
                <a:gd name="connsiteY34-35490" fmla="*/ 179 h 232"/>
                <a:gd name="connsiteX35-35491" fmla="*/ 332 w 337"/>
                <a:gd name="connsiteY35-35492" fmla="*/ 190 h 232"/>
                <a:gd name="connsiteX36-35493" fmla="*/ 332 w 337"/>
                <a:gd name="connsiteY36-35494" fmla="*/ 195 h 232"/>
                <a:gd name="connsiteX37-35495" fmla="*/ 337 w 337"/>
                <a:gd name="connsiteY37-35496" fmla="*/ 205 h 232"/>
                <a:gd name="connsiteX38-35497" fmla="*/ 337 w 337"/>
                <a:gd name="connsiteY38-35498" fmla="*/ 211 h 232"/>
                <a:gd name="connsiteX39-35499" fmla="*/ 337 w 337"/>
                <a:gd name="connsiteY39-35500" fmla="*/ 216 h 232"/>
                <a:gd name="connsiteX40-35501" fmla="*/ 337 w 337"/>
                <a:gd name="connsiteY40-35502" fmla="*/ 221 h 232"/>
                <a:gd name="connsiteX41-35503" fmla="*/ 332 w 337"/>
                <a:gd name="connsiteY41-35504" fmla="*/ 226 h 232"/>
                <a:gd name="connsiteX42-35505" fmla="*/ 327 w 337"/>
                <a:gd name="connsiteY42-35506" fmla="*/ 232 h 232"/>
                <a:gd name="connsiteX43-35507" fmla="*/ 316 w 337"/>
                <a:gd name="connsiteY43-35508" fmla="*/ 232 h 232"/>
                <a:gd name="connsiteX44-35509" fmla="*/ 306 w 337"/>
                <a:gd name="connsiteY44-35510" fmla="*/ 232 h 232"/>
                <a:gd name="connsiteX45-35511" fmla="*/ 211 w 337"/>
                <a:gd name="connsiteY45-35512" fmla="*/ 216 h 232"/>
                <a:gd name="connsiteX46-35513" fmla="*/ 201 w 337"/>
                <a:gd name="connsiteY46-35514" fmla="*/ 211 h 232"/>
                <a:gd name="connsiteX47-35515" fmla="*/ 190 w 337"/>
                <a:gd name="connsiteY47-35516" fmla="*/ 205 h 232"/>
                <a:gd name="connsiteX48-35517" fmla="*/ 174 w 337"/>
                <a:gd name="connsiteY48-35518" fmla="*/ 200 h 232"/>
                <a:gd name="connsiteX49-35519" fmla="*/ 164 w 337"/>
                <a:gd name="connsiteY49-35520" fmla="*/ 195 h 232"/>
                <a:gd name="connsiteX50-35521" fmla="*/ 122 w 337"/>
                <a:gd name="connsiteY50-35522" fmla="*/ 169 h 232"/>
                <a:gd name="connsiteX51-35523" fmla="*/ 106 w 337"/>
                <a:gd name="connsiteY51-35524" fmla="*/ 158 h 232"/>
                <a:gd name="connsiteX52-35525" fmla="*/ 74 w 337"/>
                <a:gd name="connsiteY52-35526" fmla="*/ 132 h 232"/>
                <a:gd name="connsiteX53-35527" fmla="*/ 48 w 337"/>
                <a:gd name="connsiteY53-35528" fmla="*/ 105 h 232"/>
                <a:gd name="connsiteX54-35529" fmla="*/ 6 w 337"/>
                <a:gd name="connsiteY54-35530" fmla="*/ 47 h 232"/>
                <a:gd name="connsiteX55-35531" fmla="*/ 0 w 337"/>
                <a:gd name="connsiteY55-35532" fmla="*/ 32 h 232"/>
                <a:gd name="connsiteX0-35533" fmla="*/ 48 w 337"/>
                <a:gd name="connsiteY0-35534" fmla="*/ 16 h 232"/>
                <a:gd name="connsiteX1-35535" fmla="*/ 79 w 337"/>
                <a:gd name="connsiteY1-35536" fmla="*/ 58 h 232"/>
                <a:gd name="connsiteX2-35537" fmla="*/ 122 w 337"/>
                <a:gd name="connsiteY2-35538" fmla="*/ 95 h 232"/>
                <a:gd name="connsiteX3-35539" fmla="*/ 253 w 337"/>
                <a:gd name="connsiteY3-35540" fmla="*/ 147 h 232"/>
                <a:gd name="connsiteX4-35541" fmla="*/ 258 w 337"/>
                <a:gd name="connsiteY4-35542" fmla="*/ 142 h 232"/>
                <a:gd name="connsiteX5-35543" fmla="*/ 258 w 337"/>
                <a:gd name="connsiteY5-35544" fmla="*/ 137 h 232"/>
                <a:gd name="connsiteX6-35545" fmla="*/ 264 w 337"/>
                <a:gd name="connsiteY6-35546" fmla="*/ 132 h 232"/>
                <a:gd name="connsiteX7-35547" fmla="*/ 269 w 337"/>
                <a:gd name="connsiteY7-35548" fmla="*/ 126 h 232"/>
                <a:gd name="connsiteX8-35549" fmla="*/ 269 w 337"/>
                <a:gd name="connsiteY8-35550" fmla="*/ 116 h 232"/>
                <a:gd name="connsiteX9-35551" fmla="*/ 274 w 337"/>
                <a:gd name="connsiteY9-35552" fmla="*/ 100 h 232"/>
                <a:gd name="connsiteX10-35553" fmla="*/ 280 w 337"/>
                <a:gd name="connsiteY10-35554" fmla="*/ 84 h 232"/>
                <a:gd name="connsiteX11-35555" fmla="*/ 285 w 337"/>
                <a:gd name="connsiteY11-35556" fmla="*/ 68 h 232"/>
                <a:gd name="connsiteX12-35557" fmla="*/ 285 w 337"/>
                <a:gd name="connsiteY12-35558" fmla="*/ 53 h 232"/>
                <a:gd name="connsiteX13-35559" fmla="*/ 290 w 337"/>
                <a:gd name="connsiteY13-35560" fmla="*/ 37 h 232"/>
                <a:gd name="connsiteX14-35561" fmla="*/ 295 w 337"/>
                <a:gd name="connsiteY14-35562" fmla="*/ 26 h 232"/>
                <a:gd name="connsiteX15-35563" fmla="*/ 301 w 337"/>
                <a:gd name="connsiteY15-35564" fmla="*/ 16 h 232"/>
                <a:gd name="connsiteX16-35565" fmla="*/ 301 w 337"/>
                <a:gd name="connsiteY16-35566" fmla="*/ 11 h 232"/>
                <a:gd name="connsiteX17-35567" fmla="*/ 306 w 337"/>
                <a:gd name="connsiteY17-35568" fmla="*/ 0 h 232"/>
                <a:gd name="connsiteX18-35569" fmla="*/ 306 w 337"/>
                <a:gd name="connsiteY18-35570" fmla="*/ 0 h 232"/>
                <a:gd name="connsiteX19-35571" fmla="*/ 311 w 337"/>
                <a:gd name="connsiteY19-35572" fmla="*/ 0 h 232"/>
                <a:gd name="connsiteX20-35573" fmla="*/ 311 w 337"/>
                <a:gd name="connsiteY20-35574" fmla="*/ 0 h 232"/>
                <a:gd name="connsiteX21-35575" fmla="*/ 311 w 337"/>
                <a:gd name="connsiteY21-35576" fmla="*/ 5 h 232"/>
                <a:gd name="connsiteX22-35577" fmla="*/ 311 w 337"/>
                <a:gd name="connsiteY22-35578" fmla="*/ 11 h 232"/>
                <a:gd name="connsiteX23-35579" fmla="*/ 316 w 337"/>
                <a:gd name="connsiteY23-35580" fmla="*/ 16 h 232"/>
                <a:gd name="connsiteX24-35581" fmla="*/ 316 w 337"/>
                <a:gd name="connsiteY24-35582" fmla="*/ 32 h 232"/>
                <a:gd name="connsiteX25-35583" fmla="*/ 316 w 337"/>
                <a:gd name="connsiteY25-35584" fmla="*/ 42 h 232"/>
                <a:gd name="connsiteX26-35585" fmla="*/ 316 w 337"/>
                <a:gd name="connsiteY26-35586" fmla="*/ 58 h 232"/>
                <a:gd name="connsiteX27-35587" fmla="*/ 316 w 337"/>
                <a:gd name="connsiteY27-35588" fmla="*/ 74 h 232"/>
                <a:gd name="connsiteX28-35589" fmla="*/ 316 w 337"/>
                <a:gd name="connsiteY28-35590" fmla="*/ 95 h 232"/>
                <a:gd name="connsiteX29-35591" fmla="*/ 316 w 337"/>
                <a:gd name="connsiteY29-35592" fmla="*/ 111 h 232"/>
                <a:gd name="connsiteX30-35593" fmla="*/ 316 w 337"/>
                <a:gd name="connsiteY30-35594" fmla="*/ 126 h 232"/>
                <a:gd name="connsiteX31-35595" fmla="*/ 322 w 337"/>
                <a:gd name="connsiteY31-35596" fmla="*/ 142 h 232"/>
                <a:gd name="connsiteX32-35597" fmla="*/ 322 w 337"/>
                <a:gd name="connsiteY32-35598" fmla="*/ 158 h 232"/>
                <a:gd name="connsiteX33-35599" fmla="*/ 327 w 337"/>
                <a:gd name="connsiteY33-35600" fmla="*/ 169 h 232"/>
                <a:gd name="connsiteX34-35601" fmla="*/ 327 w 337"/>
                <a:gd name="connsiteY34-35602" fmla="*/ 179 h 232"/>
                <a:gd name="connsiteX35-35603" fmla="*/ 332 w 337"/>
                <a:gd name="connsiteY35-35604" fmla="*/ 190 h 232"/>
                <a:gd name="connsiteX36-35605" fmla="*/ 332 w 337"/>
                <a:gd name="connsiteY36-35606" fmla="*/ 195 h 232"/>
                <a:gd name="connsiteX37-35607" fmla="*/ 337 w 337"/>
                <a:gd name="connsiteY37-35608" fmla="*/ 205 h 232"/>
                <a:gd name="connsiteX38-35609" fmla="*/ 337 w 337"/>
                <a:gd name="connsiteY38-35610" fmla="*/ 211 h 232"/>
                <a:gd name="connsiteX39-35611" fmla="*/ 337 w 337"/>
                <a:gd name="connsiteY39-35612" fmla="*/ 216 h 232"/>
                <a:gd name="connsiteX40-35613" fmla="*/ 337 w 337"/>
                <a:gd name="connsiteY40-35614" fmla="*/ 221 h 232"/>
                <a:gd name="connsiteX41-35615" fmla="*/ 332 w 337"/>
                <a:gd name="connsiteY41-35616" fmla="*/ 226 h 232"/>
                <a:gd name="connsiteX42-35617" fmla="*/ 327 w 337"/>
                <a:gd name="connsiteY42-35618" fmla="*/ 232 h 232"/>
                <a:gd name="connsiteX43-35619" fmla="*/ 316 w 337"/>
                <a:gd name="connsiteY43-35620" fmla="*/ 232 h 232"/>
                <a:gd name="connsiteX44-35621" fmla="*/ 306 w 337"/>
                <a:gd name="connsiteY44-35622" fmla="*/ 232 h 232"/>
                <a:gd name="connsiteX45-35623" fmla="*/ 211 w 337"/>
                <a:gd name="connsiteY45-35624" fmla="*/ 216 h 232"/>
                <a:gd name="connsiteX46-35625" fmla="*/ 201 w 337"/>
                <a:gd name="connsiteY46-35626" fmla="*/ 211 h 232"/>
                <a:gd name="connsiteX47-35627" fmla="*/ 190 w 337"/>
                <a:gd name="connsiteY47-35628" fmla="*/ 205 h 232"/>
                <a:gd name="connsiteX48-35629" fmla="*/ 174 w 337"/>
                <a:gd name="connsiteY48-35630" fmla="*/ 200 h 232"/>
                <a:gd name="connsiteX49-35631" fmla="*/ 122 w 337"/>
                <a:gd name="connsiteY49-35632" fmla="*/ 169 h 232"/>
                <a:gd name="connsiteX50-35633" fmla="*/ 106 w 337"/>
                <a:gd name="connsiteY50-35634" fmla="*/ 158 h 232"/>
                <a:gd name="connsiteX51-35635" fmla="*/ 74 w 337"/>
                <a:gd name="connsiteY51-35636" fmla="*/ 132 h 232"/>
                <a:gd name="connsiteX52-35637" fmla="*/ 48 w 337"/>
                <a:gd name="connsiteY52-35638" fmla="*/ 105 h 232"/>
                <a:gd name="connsiteX53-35639" fmla="*/ 6 w 337"/>
                <a:gd name="connsiteY53-35640" fmla="*/ 47 h 232"/>
                <a:gd name="connsiteX54-35641" fmla="*/ 0 w 337"/>
                <a:gd name="connsiteY54-35642" fmla="*/ 32 h 232"/>
                <a:gd name="connsiteX0-35643" fmla="*/ 48 w 337"/>
                <a:gd name="connsiteY0-35644" fmla="*/ 16 h 232"/>
                <a:gd name="connsiteX1-35645" fmla="*/ 79 w 337"/>
                <a:gd name="connsiteY1-35646" fmla="*/ 58 h 232"/>
                <a:gd name="connsiteX2-35647" fmla="*/ 122 w 337"/>
                <a:gd name="connsiteY2-35648" fmla="*/ 95 h 232"/>
                <a:gd name="connsiteX3-35649" fmla="*/ 253 w 337"/>
                <a:gd name="connsiteY3-35650" fmla="*/ 147 h 232"/>
                <a:gd name="connsiteX4-35651" fmla="*/ 258 w 337"/>
                <a:gd name="connsiteY4-35652" fmla="*/ 142 h 232"/>
                <a:gd name="connsiteX5-35653" fmla="*/ 258 w 337"/>
                <a:gd name="connsiteY5-35654" fmla="*/ 137 h 232"/>
                <a:gd name="connsiteX6-35655" fmla="*/ 264 w 337"/>
                <a:gd name="connsiteY6-35656" fmla="*/ 132 h 232"/>
                <a:gd name="connsiteX7-35657" fmla="*/ 269 w 337"/>
                <a:gd name="connsiteY7-35658" fmla="*/ 126 h 232"/>
                <a:gd name="connsiteX8-35659" fmla="*/ 269 w 337"/>
                <a:gd name="connsiteY8-35660" fmla="*/ 116 h 232"/>
                <a:gd name="connsiteX9-35661" fmla="*/ 274 w 337"/>
                <a:gd name="connsiteY9-35662" fmla="*/ 100 h 232"/>
                <a:gd name="connsiteX10-35663" fmla="*/ 280 w 337"/>
                <a:gd name="connsiteY10-35664" fmla="*/ 84 h 232"/>
                <a:gd name="connsiteX11-35665" fmla="*/ 285 w 337"/>
                <a:gd name="connsiteY11-35666" fmla="*/ 68 h 232"/>
                <a:gd name="connsiteX12-35667" fmla="*/ 285 w 337"/>
                <a:gd name="connsiteY12-35668" fmla="*/ 53 h 232"/>
                <a:gd name="connsiteX13-35669" fmla="*/ 290 w 337"/>
                <a:gd name="connsiteY13-35670" fmla="*/ 37 h 232"/>
                <a:gd name="connsiteX14-35671" fmla="*/ 295 w 337"/>
                <a:gd name="connsiteY14-35672" fmla="*/ 26 h 232"/>
                <a:gd name="connsiteX15-35673" fmla="*/ 301 w 337"/>
                <a:gd name="connsiteY15-35674" fmla="*/ 16 h 232"/>
                <a:gd name="connsiteX16-35675" fmla="*/ 301 w 337"/>
                <a:gd name="connsiteY16-35676" fmla="*/ 11 h 232"/>
                <a:gd name="connsiteX17-35677" fmla="*/ 306 w 337"/>
                <a:gd name="connsiteY17-35678" fmla="*/ 0 h 232"/>
                <a:gd name="connsiteX18-35679" fmla="*/ 306 w 337"/>
                <a:gd name="connsiteY18-35680" fmla="*/ 0 h 232"/>
                <a:gd name="connsiteX19-35681" fmla="*/ 311 w 337"/>
                <a:gd name="connsiteY19-35682" fmla="*/ 0 h 232"/>
                <a:gd name="connsiteX20-35683" fmla="*/ 311 w 337"/>
                <a:gd name="connsiteY20-35684" fmla="*/ 0 h 232"/>
                <a:gd name="connsiteX21-35685" fmla="*/ 311 w 337"/>
                <a:gd name="connsiteY21-35686" fmla="*/ 5 h 232"/>
                <a:gd name="connsiteX22-35687" fmla="*/ 311 w 337"/>
                <a:gd name="connsiteY22-35688" fmla="*/ 11 h 232"/>
                <a:gd name="connsiteX23-35689" fmla="*/ 316 w 337"/>
                <a:gd name="connsiteY23-35690" fmla="*/ 16 h 232"/>
                <a:gd name="connsiteX24-35691" fmla="*/ 316 w 337"/>
                <a:gd name="connsiteY24-35692" fmla="*/ 32 h 232"/>
                <a:gd name="connsiteX25-35693" fmla="*/ 316 w 337"/>
                <a:gd name="connsiteY25-35694" fmla="*/ 42 h 232"/>
                <a:gd name="connsiteX26-35695" fmla="*/ 316 w 337"/>
                <a:gd name="connsiteY26-35696" fmla="*/ 58 h 232"/>
                <a:gd name="connsiteX27-35697" fmla="*/ 316 w 337"/>
                <a:gd name="connsiteY27-35698" fmla="*/ 74 h 232"/>
                <a:gd name="connsiteX28-35699" fmla="*/ 316 w 337"/>
                <a:gd name="connsiteY28-35700" fmla="*/ 95 h 232"/>
                <a:gd name="connsiteX29-35701" fmla="*/ 316 w 337"/>
                <a:gd name="connsiteY29-35702" fmla="*/ 111 h 232"/>
                <a:gd name="connsiteX30-35703" fmla="*/ 316 w 337"/>
                <a:gd name="connsiteY30-35704" fmla="*/ 126 h 232"/>
                <a:gd name="connsiteX31-35705" fmla="*/ 322 w 337"/>
                <a:gd name="connsiteY31-35706" fmla="*/ 142 h 232"/>
                <a:gd name="connsiteX32-35707" fmla="*/ 322 w 337"/>
                <a:gd name="connsiteY32-35708" fmla="*/ 158 h 232"/>
                <a:gd name="connsiteX33-35709" fmla="*/ 327 w 337"/>
                <a:gd name="connsiteY33-35710" fmla="*/ 169 h 232"/>
                <a:gd name="connsiteX34-35711" fmla="*/ 327 w 337"/>
                <a:gd name="connsiteY34-35712" fmla="*/ 179 h 232"/>
                <a:gd name="connsiteX35-35713" fmla="*/ 332 w 337"/>
                <a:gd name="connsiteY35-35714" fmla="*/ 190 h 232"/>
                <a:gd name="connsiteX36-35715" fmla="*/ 332 w 337"/>
                <a:gd name="connsiteY36-35716" fmla="*/ 195 h 232"/>
                <a:gd name="connsiteX37-35717" fmla="*/ 337 w 337"/>
                <a:gd name="connsiteY37-35718" fmla="*/ 205 h 232"/>
                <a:gd name="connsiteX38-35719" fmla="*/ 337 w 337"/>
                <a:gd name="connsiteY38-35720" fmla="*/ 211 h 232"/>
                <a:gd name="connsiteX39-35721" fmla="*/ 337 w 337"/>
                <a:gd name="connsiteY39-35722" fmla="*/ 216 h 232"/>
                <a:gd name="connsiteX40-35723" fmla="*/ 337 w 337"/>
                <a:gd name="connsiteY40-35724" fmla="*/ 221 h 232"/>
                <a:gd name="connsiteX41-35725" fmla="*/ 332 w 337"/>
                <a:gd name="connsiteY41-35726" fmla="*/ 226 h 232"/>
                <a:gd name="connsiteX42-35727" fmla="*/ 327 w 337"/>
                <a:gd name="connsiteY42-35728" fmla="*/ 232 h 232"/>
                <a:gd name="connsiteX43-35729" fmla="*/ 316 w 337"/>
                <a:gd name="connsiteY43-35730" fmla="*/ 232 h 232"/>
                <a:gd name="connsiteX44-35731" fmla="*/ 306 w 337"/>
                <a:gd name="connsiteY44-35732" fmla="*/ 232 h 232"/>
                <a:gd name="connsiteX45-35733" fmla="*/ 211 w 337"/>
                <a:gd name="connsiteY45-35734" fmla="*/ 216 h 232"/>
                <a:gd name="connsiteX46-35735" fmla="*/ 201 w 337"/>
                <a:gd name="connsiteY46-35736" fmla="*/ 211 h 232"/>
                <a:gd name="connsiteX47-35737" fmla="*/ 190 w 337"/>
                <a:gd name="connsiteY47-35738" fmla="*/ 205 h 232"/>
                <a:gd name="connsiteX48-35739" fmla="*/ 122 w 337"/>
                <a:gd name="connsiteY48-35740" fmla="*/ 169 h 232"/>
                <a:gd name="connsiteX49-35741" fmla="*/ 106 w 337"/>
                <a:gd name="connsiteY49-35742" fmla="*/ 158 h 232"/>
                <a:gd name="connsiteX50-35743" fmla="*/ 74 w 337"/>
                <a:gd name="connsiteY50-35744" fmla="*/ 132 h 232"/>
                <a:gd name="connsiteX51-35745" fmla="*/ 48 w 337"/>
                <a:gd name="connsiteY51-35746" fmla="*/ 105 h 232"/>
                <a:gd name="connsiteX52-35747" fmla="*/ 6 w 337"/>
                <a:gd name="connsiteY52-35748" fmla="*/ 47 h 232"/>
                <a:gd name="connsiteX53-35749" fmla="*/ 0 w 337"/>
                <a:gd name="connsiteY53-35750" fmla="*/ 32 h 232"/>
                <a:gd name="connsiteX0-35751" fmla="*/ 48 w 337"/>
                <a:gd name="connsiteY0-35752" fmla="*/ 16 h 232"/>
                <a:gd name="connsiteX1-35753" fmla="*/ 79 w 337"/>
                <a:gd name="connsiteY1-35754" fmla="*/ 58 h 232"/>
                <a:gd name="connsiteX2-35755" fmla="*/ 122 w 337"/>
                <a:gd name="connsiteY2-35756" fmla="*/ 95 h 232"/>
                <a:gd name="connsiteX3-35757" fmla="*/ 253 w 337"/>
                <a:gd name="connsiteY3-35758" fmla="*/ 147 h 232"/>
                <a:gd name="connsiteX4-35759" fmla="*/ 258 w 337"/>
                <a:gd name="connsiteY4-35760" fmla="*/ 142 h 232"/>
                <a:gd name="connsiteX5-35761" fmla="*/ 258 w 337"/>
                <a:gd name="connsiteY5-35762" fmla="*/ 137 h 232"/>
                <a:gd name="connsiteX6-35763" fmla="*/ 264 w 337"/>
                <a:gd name="connsiteY6-35764" fmla="*/ 132 h 232"/>
                <a:gd name="connsiteX7-35765" fmla="*/ 269 w 337"/>
                <a:gd name="connsiteY7-35766" fmla="*/ 126 h 232"/>
                <a:gd name="connsiteX8-35767" fmla="*/ 269 w 337"/>
                <a:gd name="connsiteY8-35768" fmla="*/ 116 h 232"/>
                <a:gd name="connsiteX9-35769" fmla="*/ 274 w 337"/>
                <a:gd name="connsiteY9-35770" fmla="*/ 100 h 232"/>
                <a:gd name="connsiteX10-35771" fmla="*/ 280 w 337"/>
                <a:gd name="connsiteY10-35772" fmla="*/ 84 h 232"/>
                <a:gd name="connsiteX11-35773" fmla="*/ 285 w 337"/>
                <a:gd name="connsiteY11-35774" fmla="*/ 68 h 232"/>
                <a:gd name="connsiteX12-35775" fmla="*/ 285 w 337"/>
                <a:gd name="connsiteY12-35776" fmla="*/ 53 h 232"/>
                <a:gd name="connsiteX13-35777" fmla="*/ 290 w 337"/>
                <a:gd name="connsiteY13-35778" fmla="*/ 37 h 232"/>
                <a:gd name="connsiteX14-35779" fmla="*/ 295 w 337"/>
                <a:gd name="connsiteY14-35780" fmla="*/ 26 h 232"/>
                <a:gd name="connsiteX15-35781" fmla="*/ 301 w 337"/>
                <a:gd name="connsiteY15-35782" fmla="*/ 16 h 232"/>
                <a:gd name="connsiteX16-35783" fmla="*/ 301 w 337"/>
                <a:gd name="connsiteY16-35784" fmla="*/ 11 h 232"/>
                <a:gd name="connsiteX17-35785" fmla="*/ 306 w 337"/>
                <a:gd name="connsiteY17-35786" fmla="*/ 0 h 232"/>
                <a:gd name="connsiteX18-35787" fmla="*/ 306 w 337"/>
                <a:gd name="connsiteY18-35788" fmla="*/ 0 h 232"/>
                <a:gd name="connsiteX19-35789" fmla="*/ 311 w 337"/>
                <a:gd name="connsiteY19-35790" fmla="*/ 0 h 232"/>
                <a:gd name="connsiteX20-35791" fmla="*/ 311 w 337"/>
                <a:gd name="connsiteY20-35792" fmla="*/ 0 h 232"/>
                <a:gd name="connsiteX21-35793" fmla="*/ 311 w 337"/>
                <a:gd name="connsiteY21-35794" fmla="*/ 5 h 232"/>
                <a:gd name="connsiteX22-35795" fmla="*/ 311 w 337"/>
                <a:gd name="connsiteY22-35796" fmla="*/ 11 h 232"/>
                <a:gd name="connsiteX23-35797" fmla="*/ 316 w 337"/>
                <a:gd name="connsiteY23-35798" fmla="*/ 16 h 232"/>
                <a:gd name="connsiteX24-35799" fmla="*/ 316 w 337"/>
                <a:gd name="connsiteY24-35800" fmla="*/ 32 h 232"/>
                <a:gd name="connsiteX25-35801" fmla="*/ 316 w 337"/>
                <a:gd name="connsiteY25-35802" fmla="*/ 42 h 232"/>
                <a:gd name="connsiteX26-35803" fmla="*/ 316 w 337"/>
                <a:gd name="connsiteY26-35804" fmla="*/ 58 h 232"/>
                <a:gd name="connsiteX27-35805" fmla="*/ 316 w 337"/>
                <a:gd name="connsiteY27-35806" fmla="*/ 74 h 232"/>
                <a:gd name="connsiteX28-35807" fmla="*/ 316 w 337"/>
                <a:gd name="connsiteY28-35808" fmla="*/ 95 h 232"/>
                <a:gd name="connsiteX29-35809" fmla="*/ 316 w 337"/>
                <a:gd name="connsiteY29-35810" fmla="*/ 111 h 232"/>
                <a:gd name="connsiteX30-35811" fmla="*/ 316 w 337"/>
                <a:gd name="connsiteY30-35812" fmla="*/ 126 h 232"/>
                <a:gd name="connsiteX31-35813" fmla="*/ 322 w 337"/>
                <a:gd name="connsiteY31-35814" fmla="*/ 142 h 232"/>
                <a:gd name="connsiteX32-35815" fmla="*/ 322 w 337"/>
                <a:gd name="connsiteY32-35816" fmla="*/ 158 h 232"/>
                <a:gd name="connsiteX33-35817" fmla="*/ 327 w 337"/>
                <a:gd name="connsiteY33-35818" fmla="*/ 169 h 232"/>
                <a:gd name="connsiteX34-35819" fmla="*/ 327 w 337"/>
                <a:gd name="connsiteY34-35820" fmla="*/ 179 h 232"/>
                <a:gd name="connsiteX35-35821" fmla="*/ 332 w 337"/>
                <a:gd name="connsiteY35-35822" fmla="*/ 190 h 232"/>
                <a:gd name="connsiteX36-35823" fmla="*/ 332 w 337"/>
                <a:gd name="connsiteY36-35824" fmla="*/ 195 h 232"/>
                <a:gd name="connsiteX37-35825" fmla="*/ 337 w 337"/>
                <a:gd name="connsiteY37-35826" fmla="*/ 205 h 232"/>
                <a:gd name="connsiteX38-35827" fmla="*/ 337 w 337"/>
                <a:gd name="connsiteY38-35828" fmla="*/ 211 h 232"/>
                <a:gd name="connsiteX39-35829" fmla="*/ 337 w 337"/>
                <a:gd name="connsiteY39-35830" fmla="*/ 216 h 232"/>
                <a:gd name="connsiteX40-35831" fmla="*/ 337 w 337"/>
                <a:gd name="connsiteY40-35832" fmla="*/ 221 h 232"/>
                <a:gd name="connsiteX41-35833" fmla="*/ 332 w 337"/>
                <a:gd name="connsiteY41-35834" fmla="*/ 226 h 232"/>
                <a:gd name="connsiteX42-35835" fmla="*/ 327 w 337"/>
                <a:gd name="connsiteY42-35836" fmla="*/ 232 h 232"/>
                <a:gd name="connsiteX43-35837" fmla="*/ 316 w 337"/>
                <a:gd name="connsiteY43-35838" fmla="*/ 232 h 232"/>
                <a:gd name="connsiteX44-35839" fmla="*/ 306 w 337"/>
                <a:gd name="connsiteY44-35840" fmla="*/ 232 h 232"/>
                <a:gd name="connsiteX45-35841" fmla="*/ 211 w 337"/>
                <a:gd name="connsiteY45-35842" fmla="*/ 216 h 232"/>
                <a:gd name="connsiteX46-35843" fmla="*/ 201 w 337"/>
                <a:gd name="connsiteY46-35844" fmla="*/ 211 h 232"/>
                <a:gd name="connsiteX47-35845" fmla="*/ 122 w 337"/>
                <a:gd name="connsiteY47-35846" fmla="*/ 169 h 232"/>
                <a:gd name="connsiteX48-35847" fmla="*/ 106 w 337"/>
                <a:gd name="connsiteY48-35848" fmla="*/ 158 h 232"/>
                <a:gd name="connsiteX49-35849" fmla="*/ 74 w 337"/>
                <a:gd name="connsiteY49-35850" fmla="*/ 132 h 232"/>
                <a:gd name="connsiteX50-35851" fmla="*/ 48 w 337"/>
                <a:gd name="connsiteY50-35852" fmla="*/ 105 h 232"/>
                <a:gd name="connsiteX51-35853" fmla="*/ 6 w 337"/>
                <a:gd name="connsiteY51-35854" fmla="*/ 47 h 232"/>
                <a:gd name="connsiteX52-35855" fmla="*/ 0 w 337"/>
                <a:gd name="connsiteY52-35856" fmla="*/ 32 h 232"/>
                <a:gd name="connsiteX0-35857" fmla="*/ 48 w 337"/>
                <a:gd name="connsiteY0-35858" fmla="*/ 16 h 232"/>
                <a:gd name="connsiteX1-35859" fmla="*/ 79 w 337"/>
                <a:gd name="connsiteY1-35860" fmla="*/ 58 h 232"/>
                <a:gd name="connsiteX2-35861" fmla="*/ 122 w 337"/>
                <a:gd name="connsiteY2-35862" fmla="*/ 95 h 232"/>
                <a:gd name="connsiteX3-35863" fmla="*/ 253 w 337"/>
                <a:gd name="connsiteY3-35864" fmla="*/ 147 h 232"/>
                <a:gd name="connsiteX4-35865" fmla="*/ 258 w 337"/>
                <a:gd name="connsiteY4-35866" fmla="*/ 142 h 232"/>
                <a:gd name="connsiteX5-35867" fmla="*/ 258 w 337"/>
                <a:gd name="connsiteY5-35868" fmla="*/ 137 h 232"/>
                <a:gd name="connsiteX6-35869" fmla="*/ 264 w 337"/>
                <a:gd name="connsiteY6-35870" fmla="*/ 132 h 232"/>
                <a:gd name="connsiteX7-35871" fmla="*/ 269 w 337"/>
                <a:gd name="connsiteY7-35872" fmla="*/ 126 h 232"/>
                <a:gd name="connsiteX8-35873" fmla="*/ 269 w 337"/>
                <a:gd name="connsiteY8-35874" fmla="*/ 116 h 232"/>
                <a:gd name="connsiteX9-35875" fmla="*/ 274 w 337"/>
                <a:gd name="connsiteY9-35876" fmla="*/ 100 h 232"/>
                <a:gd name="connsiteX10-35877" fmla="*/ 280 w 337"/>
                <a:gd name="connsiteY10-35878" fmla="*/ 84 h 232"/>
                <a:gd name="connsiteX11-35879" fmla="*/ 285 w 337"/>
                <a:gd name="connsiteY11-35880" fmla="*/ 68 h 232"/>
                <a:gd name="connsiteX12-35881" fmla="*/ 285 w 337"/>
                <a:gd name="connsiteY12-35882" fmla="*/ 53 h 232"/>
                <a:gd name="connsiteX13-35883" fmla="*/ 290 w 337"/>
                <a:gd name="connsiteY13-35884" fmla="*/ 37 h 232"/>
                <a:gd name="connsiteX14-35885" fmla="*/ 295 w 337"/>
                <a:gd name="connsiteY14-35886" fmla="*/ 26 h 232"/>
                <a:gd name="connsiteX15-35887" fmla="*/ 301 w 337"/>
                <a:gd name="connsiteY15-35888" fmla="*/ 16 h 232"/>
                <a:gd name="connsiteX16-35889" fmla="*/ 301 w 337"/>
                <a:gd name="connsiteY16-35890" fmla="*/ 11 h 232"/>
                <a:gd name="connsiteX17-35891" fmla="*/ 306 w 337"/>
                <a:gd name="connsiteY17-35892" fmla="*/ 0 h 232"/>
                <a:gd name="connsiteX18-35893" fmla="*/ 306 w 337"/>
                <a:gd name="connsiteY18-35894" fmla="*/ 0 h 232"/>
                <a:gd name="connsiteX19-35895" fmla="*/ 311 w 337"/>
                <a:gd name="connsiteY19-35896" fmla="*/ 0 h 232"/>
                <a:gd name="connsiteX20-35897" fmla="*/ 311 w 337"/>
                <a:gd name="connsiteY20-35898" fmla="*/ 0 h 232"/>
                <a:gd name="connsiteX21-35899" fmla="*/ 311 w 337"/>
                <a:gd name="connsiteY21-35900" fmla="*/ 5 h 232"/>
                <a:gd name="connsiteX22-35901" fmla="*/ 311 w 337"/>
                <a:gd name="connsiteY22-35902" fmla="*/ 11 h 232"/>
                <a:gd name="connsiteX23-35903" fmla="*/ 316 w 337"/>
                <a:gd name="connsiteY23-35904" fmla="*/ 16 h 232"/>
                <a:gd name="connsiteX24-35905" fmla="*/ 316 w 337"/>
                <a:gd name="connsiteY24-35906" fmla="*/ 32 h 232"/>
                <a:gd name="connsiteX25-35907" fmla="*/ 316 w 337"/>
                <a:gd name="connsiteY25-35908" fmla="*/ 42 h 232"/>
                <a:gd name="connsiteX26-35909" fmla="*/ 316 w 337"/>
                <a:gd name="connsiteY26-35910" fmla="*/ 58 h 232"/>
                <a:gd name="connsiteX27-35911" fmla="*/ 316 w 337"/>
                <a:gd name="connsiteY27-35912" fmla="*/ 74 h 232"/>
                <a:gd name="connsiteX28-35913" fmla="*/ 316 w 337"/>
                <a:gd name="connsiteY28-35914" fmla="*/ 95 h 232"/>
                <a:gd name="connsiteX29-35915" fmla="*/ 316 w 337"/>
                <a:gd name="connsiteY29-35916" fmla="*/ 111 h 232"/>
                <a:gd name="connsiteX30-35917" fmla="*/ 316 w 337"/>
                <a:gd name="connsiteY30-35918" fmla="*/ 126 h 232"/>
                <a:gd name="connsiteX31-35919" fmla="*/ 322 w 337"/>
                <a:gd name="connsiteY31-35920" fmla="*/ 142 h 232"/>
                <a:gd name="connsiteX32-35921" fmla="*/ 322 w 337"/>
                <a:gd name="connsiteY32-35922" fmla="*/ 158 h 232"/>
                <a:gd name="connsiteX33-35923" fmla="*/ 327 w 337"/>
                <a:gd name="connsiteY33-35924" fmla="*/ 169 h 232"/>
                <a:gd name="connsiteX34-35925" fmla="*/ 327 w 337"/>
                <a:gd name="connsiteY34-35926" fmla="*/ 179 h 232"/>
                <a:gd name="connsiteX35-35927" fmla="*/ 332 w 337"/>
                <a:gd name="connsiteY35-35928" fmla="*/ 190 h 232"/>
                <a:gd name="connsiteX36-35929" fmla="*/ 332 w 337"/>
                <a:gd name="connsiteY36-35930" fmla="*/ 195 h 232"/>
                <a:gd name="connsiteX37-35931" fmla="*/ 337 w 337"/>
                <a:gd name="connsiteY37-35932" fmla="*/ 205 h 232"/>
                <a:gd name="connsiteX38-35933" fmla="*/ 337 w 337"/>
                <a:gd name="connsiteY38-35934" fmla="*/ 211 h 232"/>
                <a:gd name="connsiteX39-35935" fmla="*/ 337 w 337"/>
                <a:gd name="connsiteY39-35936" fmla="*/ 216 h 232"/>
                <a:gd name="connsiteX40-35937" fmla="*/ 337 w 337"/>
                <a:gd name="connsiteY40-35938" fmla="*/ 221 h 232"/>
                <a:gd name="connsiteX41-35939" fmla="*/ 332 w 337"/>
                <a:gd name="connsiteY41-35940" fmla="*/ 226 h 232"/>
                <a:gd name="connsiteX42-35941" fmla="*/ 327 w 337"/>
                <a:gd name="connsiteY42-35942" fmla="*/ 232 h 232"/>
                <a:gd name="connsiteX43-35943" fmla="*/ 316 w 337"/>
                <a:gd name="connsiteY43-35944" fmla="*/ 232 h 232"/>
                <a:gd name="connsiteX44-35945" fmla="*/ 306 w 337"/>
                <a:gd name="connsiteY44-35946" fmla="*/ 232 h 232"/>
                <a:gd name="connsiteX45-35947" fmla="*/ 211 w 337"/>
                <a:gd name="connsiteY45-35948" fmla="*/ 216 h 232"/>
                <a:gd name="connsiteX46-35949" fmla="*/ 122 w 337"/>
                <a:gd name="connsiteY46-35950" fmla="*/ 169 h 232"/>
                <a:gd name="connsiteX47-35951" fmla="*/ 106 w 337"/>
                <a:gd name="connsiteY47-35952" fmla="*/ 158 h 232"/>
                <a:gd name="connsiteX48-35953" fmla="*/ 74 w 337"/>
                <a:gd name="connsiteY48-35954" fmla="*/ 132 h 232"/>
                <a:gd name="connsiteX49-35955" fmla="*/ 48 w 337"/>
                <a:gd name="connsiteY49-35956" fmla="*/ 105 h 232"/>
                <a:gd name="connsiteX50-35957" fmla="*/ 6 w 337"/>
                <a:gd name="connsiteY50-35958" fmla="*/ 47 h 232"/>
                <a:gd name="connsiteX51-35959" fmla="*/ 0 w 337"/>
                <a:gd name="connsiteY51-35960" fmla="*/ 32 h 232"/>
                <a:gd name="connsiteX0-35961" fmla="*/ 48 w 337"/>
                <a:gd name="connsiteY0-35962" fmla="*/ 16 h 232"/>
                <a:gd name="connsiteX1-35963" fmla="*/ 79 w 337"/>
                <a:gd name="connsiteY1-35964" fmla="*/ 58 h 232"/>
                <a:gd name="connsiteX2-35965" fmla="*/ 122 w 337"/>
                <a:gd name="connsiteY2-35966" fmla="*/ 95 h 232"/>
                <a:gd name="connsiteX3-35967" fmla="*/ 253 w 337"/>
                <a:gd name="connsiteY3-35968" fmla="*/ 147 h 232"/>
                <a:gd name="connsiteX4-35969" fmla="*/ 258 w 337"/>
                <a:gd name="connsiteY4-35970" fmla="*/ 142 h 232"/>
                <a:gd name="connsiteX5-35971" fmla="*/ 258 w 337"/>
                <a:gd name="connsiteY5-35972" fmla="*/ 137 h 232"/>
                <a:gd name="connsiteX6-35973" fmla="*/ 264 w 337"/>
                <a:gd name="connsiteY6-35974" fmla="*/ 132 h 232"/>
                <a:gd name="connsiteX7-35975" fmla="*/ 269 w 337"/>
                <a:gd name="connsiteY7-35976" fmla="*/ 126 h 232"/>
                <a:gd name="connsiteX8-35977" fmla="*/ 269 w 337"/>
                <a:gd name="connsiteY8-35978" fmla="*/ 116 h 232"/>
                <a:gd name="connsiteX9-35979" fmla="*/ 274 w 337"/>
                <a:gd name="connsiteY9-35980" fmla="*/ 100 h 232"/>
                <a:gd name="connsiteX10-35981" fmla="*/ 280 w 337"/>
                <a:gd name="connsiteY10-35982" fmla="*/ 84 h 232"/>
                <a:gd name="connsiteX11-35983" fmla="*/ 285 w 337"/>
                <a:gd name="connsiteY11-35984" fmla="*/ 68 h 232"/>
                <a:gd name="connsiteX12-35985" fmla="*/ 285 w 337"/>
                <a:gd name="connsiteY12-35986" fmla="*/ 53 h 232"/>
                <a:gd name="connsiteX13-35987" fmla="*/ 290 w 337"/>
                <a:gd name="connsiteY13-35988" fmla="*/ 37 h 232"/>
                <a:gd name="connsiteX14-35989" fmla="*/ 295 w 337"/>
                <a:gd name="connsiteY14-35990" fmla="*/ 26 h 232"/>
                <a:gd name="connsiteX15-35991" fmla="*/ 301 w 337"/>
                <a:gd name="connsiteY15-35992" fmla="*/ 16 h 232"/>
                <a:gd name="connsiteX16-35993" fmla="*/ 301 w 337"/>
                <a:gd name="connsiteY16-35994" fmla="*/ 11 h 232"/>
                <a:gd name="connsiteX17-35995" fmla="*/ 306 w 337"/>
                <a:gd name="connsiteY17-35996" fmla="*/ 0 h 232"/>
                <a:gd name="connsiteX18-35997" fmla="*/ 306 w 337"/>
                <a:gd name="connsiteY18-35998" fmla="*/ 0 h 232"/>
                <a:gd name="connsiteX19-35999" fmla="*/ 311 w 337"/>
                <a:gd name="connsiteY19-36000" fmla="*/ 0 h 232"/>
                <a:gd name="connsiteX20-36001" fmla="*/ 311 w 337"/>
                <a:gd name="connsiteY20-36002" fmla="*/ 0 h 232"/>
                <a:gd name="connsiteX21-36003" fmla="*/ 311 w 337"/>
                <a:gd name="connsiteY21-36004" fmla="*/ 5 h 232"/>
                <a:gd name="connsiteX22-36005" fmla="*/ 311 w 337"/>
                <a:gd name="connsiteY22-36006" fmla="*/ 11 h 232"/>
                <a:gd name="connsiteX23-36007" fmla="*/ 316 w 337"/>
                <a:gd name="connsiteY23-36008" fmla="*/ 16 h 232"/>
                <a:gd name="connsiteX24-36009" fmla="*/ 316 w 337"/>
                <a:gd name="connsiteY24-36010" fmla="*/ 32 h 232"/>
                <a:gd name="connsiteX25-36011" fmla="*/ 316 w 337"/>
                <a:gd name="connsiteY25-36012" fmla="*/ 42 h 232"/>
                <a:gd name="connsiteX26-36013" fmla="*/ 316 w 337"/>
                <a:gd name="connsiteY26-36014" fmla="*/ 58 h 232"/>
                <a:gd name="connsiteX27-36015" fmla="*/ 316 w 337"/>
                <a:gd name="connsiteY27-36016" fmla="*/ 74 h 232"/>
                <a:gd name="connsiteX28-36017" fmla="*/ 316 w 337"/>
                <a:gd name="connsiteY28-36018" fmla="*/ 95 h 232"/>
                <a:gd name="connsiteX29-36019" fmla="*/ 316 w 337"/>
                <a:gd name="connsiteY29-36020" fmla="*/ 111 h 232"/>
                <a:gd name="connsiteX30-36021" fmla="*/ 316 w 337"/>
                <a:gd name="connsiteY30-36022" fmla="*/ 126 h 232"/>
                <a:gd name="connsiteX31-36023" fmla="*/ 322 w 337"/>
                <a:gd name="connsiteY31-36024" fmla="*/ 142 h 232"/>
                <a:gd name="connsiteX32-36025" fmla="*/ 322 w 337"/>
                <a:gd name="connsiteY32-36026" fmla="*/ 158 h 232"/>
                <a:gd name="connsiteX33-36027" fmla="*/ 327 w 337"/>
                <a:gd name="connsiteY33-36028" fmla="*/ 169 h 232"/>
                <a:gd name="connsiteX34-36029" fmla="*/ 327 w 337"/>
                <a:gd name="connsiteY34-36030" fmla="*/ 179 h 232"/>
                <a:gd name="connsiteX35-36031" fmla="*/ 332 w 337"/>
                <a:gd name="connsiteY35-36032" fmla="*/ 190 h 232"/>
                <a:gd name="connsiteX36-36033" fmla="*/ 332 w 337"/>
                <a:gd name="connsiteY36-36034" fmla="*/ 195 h 232"/>
                <a:gd name="connsiteX37-36035" fmla="*/ 337 w 337"/>
                <a:gd name="connsiteY37-36036" fmla="*/ 205 h 232"/>
                <a:gd name="connsiteX38-36037" fmla="*/ 337 w 337"/>
                <a:gd name="connsiteY38-36038" fmla="*/ 211 h 232"/>
                <a:gd name="connsiteX39-36039" fmla="*/ 337 w 337"/>
                <a:gd name="connsiteY39-36040" fmla="*/ 216 h 232"/>
                <a:gd name="connsiteX40-36041" fmla="*/ 337 w 337"/>
                <a:gd name="connsiteY40-36042" fmla="*/ 221 h 232"/>
                <a:gd name="connsiteX41-36043" fmla="*/ 332 w 337"/>
                <a:gd name="connsiteY41-36044" fmla="*/ 226 h 232"/>
                <a:gd name="connsiteX42-36045" fmla="*/ 327 w 337"/>
                <a:gd name="connsiteY42-36046" fmla="*/ 232 h 232"/>
                <a:gd name="connsiteX43-36047" fmla="*/ 316 w 337"/>
                <a:gd name="connsiteY43-36048" fmla="*/ 232 h 232"/>
                <a:gd name="connsiteX44-36049" fmla="*/ 306 w 337"/>
                <a:gd name="connsiteY44-36050" fmla="*/ 232 h 232"/>
                <a:gd name="connsiteX45-36051" fmla="*/ 122 w 337"/>
                <a:gd name="connsiteY45-36052" fmla="*/ 169 h 232"/>
                <a:gd name="connsiteX46-36053" fmla="*/ 106 w 337"/>
                <a:gd name="connsiteY46-36054" fmla="*/ 158 h 232"/>
                <a:gd name="connsiteX47-36055" fmla="*/ 74 w 337"/>
                <a:gd name="connsiteY47-36056" fmla="*/ 132 h 232"/>
                <a:gd name="connsiteX48-36057" fmla="*/ 48 w 337"/>
                <a:gd name="connsiteY48-36058" fmla="*/ 105 h 232"/>
                <a:gd name="connsiteX49-36059" fmla="*/ 6 w 337"/>
                <a:gd name="connsiteY49-36060" fmla="*/ 47 h 232"/>
                <a:gd name="connsiteX50-36061" fmla="*/ 0 w 337"/>
                <a:gd name="connsiteY50-36062" fmla="*/ 32 h 232"/>
                <a:gd name="connsiteX0-36063" fmla="*/ 48 w 337"/>
                <a:gd name="connsiteY0-36064" fmla="*/ 16 h 232"/>
                <a:gd name="connsiteX1-36065" fmla="*/ 79 w 337"/>
                <a:gd name="connsiteY1-36066" fmla="*/ 58 h 232"/>
                <a:gd name="connsiteX2-36067" fmla="*/ 122 w 337"/>
                <a:gd name="connsiteY2-36068" fmla="*/ 95 h 232"/>
                <a:gd name="connsiteX3-36069" fmla="*/ 253 w 337"/>
                <a:gd name="connsiteY3-36070" fmla="*/ 147 h 232"/>
                <a:gd name="connsiteX4-36071" fmla="*/ 258 w 337"/>
                <a:gd name="connsiteY4-36072" fmla="*/ 142 h 232"/>
                <a:gd name="connsiteX5-36073" fmla="*/ 258 w 337"/>
                <a:gd name="connsiteY5-36074" fmla="*/ 137 h 232"/>
                <a:gd name="connsiteX6-36075" fmla="*/ 264 w 337"/>
                <a:gd name="connsiteY6-36076" fmla="*/ 132 h 232"/>
                <a:gd name="connsiteX7-36077" fmla="*/ 269 w 337"/>
                <a:gd name="connsiteY7-36078" fmla="*/ 126 h 232"/>
                <a:gd name="connsiteX8-36079" fmla="*/ 269 w 337"/>
                <a:gd name="connsiteY8-36080" fmla="*/ 116 h 232"/>
                <a:gd name="connsiteX9-36081" fmla="*/ 274 w 337"/>
                <a:gd name="connsiteY9-36082" fmla="*/ 100 h 232"/>
                <a:gd name="connsiteX10-36083" fmla="*/ 280 w 337"/>
                <a:gd name="connsiteY10-36084" fmla="*/ 84 h 232"/>
                <a:gd name="connsiteX11-36085" fmla="*/ 285 w 337"/>
                <a:gd name="connsiteY11-36086" fmla="*/ 68 h 232"/>
                <a:gd name="connsiteX12-36087" fmla="*/ 285 w 337"/>
                <a:gd name="connsiteY12-36088" fmla="*/ 53 h 232"/>
                <a:gd name="connsiteX13-36089" fmla="*/ 290 w 337"/>
                <a:gd name="connsiteY13-36090" fmla="*/ 37 h 232"/>
                <a:gd name="connsiteX14-36091" fmla="*/ 295 w 337"/>
                <a:gd name="connsiteY14-36092" fmla="*/ 26 h 232"/>
                <a:gd name="connsiteX15-36093" fmla="*/ 301 w 337"/>
                <a:gd name="connsiteY15-36094" fmla="*/ 16 h 232"/>
                <a:gd name="connsiteX16-36095" fmla="*/ 301 w 337"/>
                <a:gd name="connsiteY16-36096" fmla="*/ 11 h 232"/>
                <a:gd name="connsiteX17-36097" fmla="*/ 306 w 337"/>
                <a:gd name="connsiteY17-36098" fmla="*/ 0 h 232"/>
                <a:gd name="connsiteX18-36099" fmla="*/ 306 w 337"/>
                <a:gd name="connsiteY18-36100" fmla="*/ 0 h 232"/>
                <a:gd name="connsiteX19-36101" fmla="*/ 311 w 337"/>
                <a:gd name="connsiteY19-36102" fmla="*/ 0 h 232"/>
                <a:gd name="connsiteX20-36103" fmla="*/ 311 w 337"/>
                <a:gd name="connsiteY20-36104" fmla="*/ 0 h 232"/>
                <a:gd name="connsiteX21-36105" fmla="*/ 311 w 337"/>
                <a:gd name="connsiteY21-36106" fmla="*/ 5 h 232"/>
                <a:gd name="connsiteX22-36107" fmla="*/ 311 w 337"/>
                <a:gd name="connsiteY22-36108" fmla="*/ 11 h 232"/>
                <a:gd name="connsiteX23-36109" fmla="*/ 316 w 337"/>
                <a:gd name="connsiteY23-36110" fmla="*/ 16 h 232"/>
                <a:gd name="connsiteX24-36111" fmla="*/ 316 w 337"/>
                <a:gd name="connsiteY24-36112" fmla="*/ 32 h 232"/>
                <a:gd name="connsiteX25-36113" fmla="*/ 316 w 337"/>
                <a:gd name="connsiteY25-36114" fmla="*/ 42 h 232"/>
                <a:gd name="connsiteX26-36115" fmla="*/ 316 w 337"/>
                <a:gd name="connsiteY26-36116" fmla="*/ 58 h 232"/>
                <a:gd name="connsiteX27-36117" fmla="*/ 316 w 337"/>
                <a:gd name="connsiteY27-36118" fmla="*/ 74 h 232"/>
                <a:gd name="connsiteX28-36119" fmla="*/ 316 w 337"/>
                <a:gd name="connsiteY28-36120" fmla="*/ 95 h 232"/>
                <a:gd name="connsiteX29-36121" fmla="*/ 316 w 337"/>
                <a:gd name="connsiteY29-36122" fmla="*/ 111 h 232"/>
                <a:gd name="connsiteX30-36123" fmla="*/ 316 w 337"/>
                <a:gd name="connsiteY30-36124" fmla="*/ 126 h 232"/>
                <a:gd name="connsiteX31-36125" fmla="*/ 322 w 337"/>
                <a:gd name="connsiteY31-36126" fmla="*/ 142 h 232"/>
                <a:gd name="connsiteX32-36127" fmla="*/ 322 w 337"/>
                <a:gd name="connsiteY32-36128" fmla="*/ 158 h 232"/>
                <a:gd name="connsiteX33-36129" fmla="*/ 327 w 337"/>
                <a:gd name="connsiteY33-36130" fmla="*/ 169 h 232"/>
                <a:gd name="connsiteX34-36131" fmla="*/ 327 w 337"/>
                <a:gd name="connsiteY34-36132" fmla="*/ 179 h 232"/>
                <a:gd name="connsiteX35-36133" fmla="*/ 332 w 337"/>
                <a:gd name="connsiteY35-36134" fmla="*/ 190 h 232"/>
                <a:gd name="connsiteX36-36135" fmla="*/ 332 w 337"/>
                <a:gd name="connsiteY36-36136" fmla="*/ 195 h 232"/>
                <a:gd name="connsiteX37-36137" fmla="*/ 337 w 337"/>
                <a:gd name="connsiteY37-36138" fmla="*/ 205 h 232"/>
                <a:gd name="connsiteX38-36139" fmla="*/ 337 w 337"/>
                <a:gd name="connsiteY38-36140" fmla="*/ 211 h 232"/>
                <a:gd name="connsiteX39-36141" fmla="*/ 337 w 337"/>
                <a:gd name="connsiteY39-36142" fmla="*/ 216 h 232"/>
                <a:gd name="connsiteX40-36143" fmla="*/ 337 w 337"/>
                <a:gd name="connsiteY40-36144" fmla="*/ 221 h 232"/>
                <a:gd name="connsiteX41-36145" fmla="*/ 332 w 337"/>
                <a:gd name="connsiteY41-36146" fmla="*/ 226 h 232"/>
                <a:gd name="connsiteX42-36147" fmla="*/ 327 w 337"/>
                <a:gd name="connsiteY42-36148" fmla="*/ 232 h 232"/>
                <a:gd name="connsiteX43-36149" fmla="*/ 316 w 337"/>
                <a:gd name="connsiteY43-36150" fmla="*/ 232 h 232"/>
                <a:gd name="connsiteX44-36151" fmla="*/ 306 w 337"/>
                <a:gd name="connsiteY44-36152" fmla="*/ 232 h 232"/>
                <a:gd name="connsiteX45-36153" fmla="*/ 106 w 337"/>
                <a:gd name="connsiteY45-36154" fmla="*/ 158 h 232"/>
                <a:gd name="connsiteX46-36155" fmla="*/ 74 w 337"/>
                <a:gd name="connsiteY46-36156" fmla="*/ 132 h 232"/>
                <a:gd name="connsiteX47-36157" fmla="*/ 48 w 337"/>
                <a:gd name="connsiteY47-36158" fmla="*/ 105 h 232"/>
                <a:gd name="connsiteX48-36159" fmla="*/ 6 w 337"/>
                <a:gd name="connsiteY48-36160" fmla="*/ 47 h 232"/>
                <a:gd name="connsiteX49-36161" fmla="*/ 0 w 337"/>
                <a:gd name="connsiteY49-36162" fmla="*/ 32 h 232"/>
                <a:gd name="connsiteX0-36163" fmla="*/ 48 w 337"/>
                <a:gd name="connsiteY0-36164" fmla="*/ 16 h 232"/>
                <a:gd name="connsiteX1-36165" fmla="*/ 79 w 337"/>
                <a:gd name="connsiteY1-36166" fmla="*/ 58 h 232"/>
                <a:gd name="connsiteX2-36167" fmla="*/ 122 w 337"/>
                <a:gd name="connsiteY2-36168" fmla="*/ 95 h 232"/>
                <a:gd name="connsiteX3-36169" fmla="*/ 253 w 337"/>
                <a:gd name="connsiteY3-36170" fmla="*/ 147 h 232"/>
                <a:gd name="connsiteX4-36171" fmla="*/ 258 w 337"/>
                <a:gd name="connsiteY4-36172" fmla="*/ 142 h 232"/>
                <a:gd name="connsiteX5-36173" fmla="*/ 258 w 337"/>
                <a:gd name="connsiteY5-36174" fmla="*/ 137 h 232"/>
                <a:gd name="connsiteX6-36175" fmla="*/ 264 w 337"/>
                <a:gd name="connsiteY6-36176" fmla="*/ 132 h 232"/>
                <a:gd name="connsiteX7-36177" fmla="*/ 269 w 337"/>
                <a:gd name="connsiteY7-36178" fmla="*/ 126 h 232"/>
                <a:gd name="connsiteX8-36179" fmla="*/ 269 w 337"/>
                <a:gd name="connsiteY8-36180" fmla="*/ 116 h 232"/>
                <a:gd name="connsiteX9-36181" fmla="*/ 274 w 337"/>
                <a:gd name="connsiteY9-36182" fmla="*/ 100 h 232"/>
                <a:gd name="connsiteX10-36183" fmla="*/ 280 w 337"/>
                <a:gd name="connsiteY10-36184" fmla="*/ 84 h 232"/>
                <a:gd name="connsiteX11-36185" fmla="*/ 285 w 337"/>
                <a:gd name="connsiteY11-36186" fmla="*/ 68 h 232"/>
                <a:gd name="connsiteX12-36187" fmla="*/ 285 w 337"/>
                <a:gd name="connsiteY12-36188" fmla="*/ 53 h 232"/>
                <a:gd name="connsiteX13-36189" fmla="*/ 290 w 337"/>
                <a:gd name="connsiteY13-36190" fmla="*/ 37 h 232"/>
                <a:gd name="connsiteX14-36191" fmla="*/ 295 w 337"/>
                <a:gd name="connsiteY14-36192" fmla="*/ 26 h 232"/>
                <a:gd name="connsiteX15-36193" fmla="*/ 301 w 337"/>
                <a:gd name="connsiteY15-36194" fmla="*/ 16 h 232"/>
                <a:gd name="connsiteX16-36195" fmla="*/ 301 w 337"/>
                <a:gd name="connsiteY16-36196" fmla="*/ 11 h 232"/>
                <a:gd name="connsiteX17-36197" fmla="*/ 306 w 337"/>
                <a:gd name="connsiteY17-36198" fmla="*/ 0 h 232"/>
                <a:gd name="connsiteX18-36199" fmla="*/ 306 w 337"/>
                <a:gd name="connsiteY18-36200" fmla="*/ 0 h 232"/>
                <a:gd name="connsiteX19-36201" fmla="*/ 311 w 337"/>
                <a:gd name="connsiteY19-36202" fmla="*/ 0 h 232"/>
                <a:gd name="connsiteX20-36203" fmla="*/ 311 w 337"/>
                <a:gd name="connsiteY20-36204" fmla="*/ 0 h 232"/>
                <a:gd name="connsiteX21-36205" fmla="*/ 311 w 337"/>
                <a:gd name="connsiteY21-36206" fmla="*/ 5 h 232"/>
                <a:gd name="connsiteX22-36207" fmla="*/ 311 w 337"/>
                <a:gd name="connsiteY22-36208" fmla="*/ 11 h 232"/>
                <a:gd name="connsiteX23-36209" fmla="*/ 316 w 337"/>
                <a:gd name="connsiteY23-36210" fmla="*/ 16 h 232"/>
                <a:gd name="connsiteX24-36211" fmla="*/ 316 w 337"/>
                <a:gd name="connsiteY24-36212" fmla="*/ 32 h 232"/>
                <a:gd name="connsiteX25-36213" fmla="*/ 316 w 337"/>
                <a:gd name="connsiteY25-36214" fmla="*/ 42 h 232"/>
                <a:gd name="connsiteX26-36215" fmla="*/ 316 w 337"/>
                <a:gd name="connsiteY26-36216" fmla="*/ 58 h 232"/>
                <a:gd name="connsiteX27-36217" fmla="*/ 316 w 337"/>
                <a:gd name="connsiteY27-36218" fmla="*/ 74 h 232"/>
                <a:gd name="connsiteX28-36219" fmla="*/ 316 w 337"/>
                <a:gd name="connsiteY28-36220" fmla="*/ 95 h 232"/>
                <a:gd name="connsiteX29-36221" fmla="*/ 316 w 337"/>
                <a:gd name="connsiteY29-36222" fmla="*/ 111 h 232"/>
                <a:gd name="connsiteX30-36223" fmla="*/ 316 w 337"/>
                <a:gd name="connsiteY30-36224" fmla="*/ 126 h 232"/>
                <a:gd name="connsiteX31-36225" fmla="*/ 322 w 337"/>
                <a:gd name="connsiteY31-36226" fmla="*/ 142 h 232"/>
                <a:gd name="connsiteX32-36227" fmla="*/ 322 w 337"/>
                <a:gd name="connsiteY32-36228" fmla="*/ 158 h 232"/>
                <a:gd name="connsiteX33-36229" fmla="*/ 327 w 337"/>
                <a:gd name="connsiteY33-36230" fmla="*/ 169 h 232"/>
                <a:gd name="connsiteX34-36231" fmla="*/ 327 w 337"/>
                <a:gd name="connsiteY34-36232" fmla="*/ 179 h 232"/>
                <a:gd name="connsiteX35-36233" fmla="*/ 332 w 337"/>
                <a:gd name="connsiteY35-36234" fmla="*/ 190 h 232"/>
                <a:gd name="connsiteX36-36235" fmla="*/ 332 w 337"/>
                <a:gd name="connsiteY36-36236" fmla="*/ 195 h 232"/>
                <a:gd name="connsiteX37-36237" fmla="*/ 337 w 337"/>
                <a:gd name="connsiteY37-36238" fmla="*/ 205 h 232"/>
                <a:gd name="connsiteX38-36239" fmla="*/ 337 w 337"/>
                <a:gd name="connsiteY38-36240" fmla="*/ 211 h 232"/>
                <a:gd name="connsiteX39-36241" fmla="*/ 337 w 337"/>
                <a:gd name="connsiteY39-36242" fmla="*/ 216 h 232"/>
                <a:gd name="connsiteX40-36243" fmla="*/ 337 w 337"/>
                <a:gd name="connsiteY40-36244" fmla="*/ 221 h 232"/>
                <a:gd name="connsiteX41-36245" fmla="*/ 332 w 337"/>
                <a:gd name="connsiteY41-36246" fmla="*/ 226 h 232"/>
                <a:gd name="connsiteX42-36247" fmla="*/ 327 w 337"/>
                <a:gd name="connsiteY42-36248" fmla="*/ 232 h 232"/>
                <a:gd name="connsiteX43-36249" fmla="*/ 316 w 337"/>
                <a:gd name="connsiteY43-36250" fmla="*/ 232 h 232"/>
                <a:gd name="connsiteX44-36251" fmla="*/ 306 w 337"/>
                <a:gd name="connsiteY44-36252" fmla="*/ 232 h 232"/>
                <a:gd name="connsiteX45-36253" fmla="*/ 74 w 337"/>
                <a:gd name="connsiteY45-36254" fmla="*/ 132 h 232"/>
                <a:gd name="connsiteX46-36255" fmla="*/ 48 w 337"/>
                <a:gd name="connsiteY46-36256" fmla="*/ 105 h 232"/>
                <a:gd name="connsiteX47-36257" fmla="*/ 6 w 337"/>
                <a:gd name="connsiteY47-36258" fmla="*/ 47 h 232"/>
                <a:gd name="connsiteX48-36259" fmla="*/ 0 w 337"/>
                <a:gd name="connsiteY48-36260" fmla="*/ 32 h 232"/>
                <a:gd name="connsiteX0-36261" fmla="*/ 48 w 337"/>
                <a:gd name="connsiteY0-36262" fmla="*/ 16 h 232"/>
                <a:gd name="connsiteX1-36263" fmla="*/ 79 w 337"/>
                <a:gd name="connsiteY1-36264" fmla="*/ 58 h 232"/>
                <a:gd name="connsiteX2-36265" fmla="*/ 122 w 337"/>
                <a:gd name="connsiteY2-36266" fmla="*/ 95 h 232"/>
                <a:gd name="connsiteX3-36267" fmla="*/ 253 w 337"/>
                <a:gd name="connsiteY3-36268" fmla="*/ 147 h 232"/>
                <a:gd name="connsiteX4-36269" fmla="*/ 258 w 337"/>
                <a:gd name="connsiteY4-36270" fmla="*/ 142 h 232"/>
                <a:gd name="connsiteX5-36271" fmla="*/ 258 w 337"/>
                <a:gd name="connsiteY5-36272" fmla="*/ 137 h 232"/>
                <a:gd name="connsiteX6-36273" fmla="*/ 264 w 337"/>
                <a:gd name="connsiteY6-36274" fmla="*/ 132 h 232"/>
                <a:gd name="connsiteX7-36275" fmla="*/ 269 w 337"/>
                <a:gd name="connsiteY7-36276" fmla="*/ 126 h 232"/>
                <a:gd name="connsiteX8-36277" fmla="*/ 269 w 337"/>
                <a:gd name="connsiteY8-36278" fmla="*/ 116 h 232"/>
                <a:gd name="connsiteX9-36279" fmla="*/ 274 w 337"/>
                <a:gd name="connsiteY9-36280" fmla="*/ 100 h 232"/>
                <a:gd name="connsiteX10-36281" fmla="*/ 280 w 337"/>
                <a:gd name="connsiteY10-36282" fmla="*/ 84 h 232"/>
                <a:gd name="connsiteX11-36283" fmla="*/ 285 w 337"/>
                <a:gd name="connsiteY11-36284" fmla="*/ 68 h 232"/>
                <a:gd name="connsiteX12-36285" fmla="*/ 285 w 337"/>
                <a:gd name="connsiteY12-36286" fmla="*/ 53 h 232"/>
                <a:gd name="connsiteX13-36287" fmla="*/ 290 w 337"/>
                <a:gd name="connsiteY13-36288" fmla="*/ 37 h 232"/>
                <a:gd name="connsiteX14-36289" fmla="*/ 295 w 337"/>
                <a:gd name="connsiteY14-36290" fmla="*/ 26 h 232"/>
                <a:gd name="connsiteX15-36291" fmla="*/ 301 w 337"/>
                <a:gd name="connsiteY15-36292" fmla="*/ 16 h 232"/>
                <a:gd name="connsiteX16-36293" fmla="*/ 301 w 337"/>
                <a:gd name="connsiteY16-36294" fmla="*/ 11 h 232"/>
                <a:gd name="connsiteX17-36295" fmla="*/ 306 w 337"/>
                <a:gd name="connsiteY17-36296" fmla="*/ 0 h 232"/>
                <a:gd name="connsiteX18-36297" fmla="*/ 306 w 337"/>
                <a:gd name="connsiteY18-36298" fmla="*/ 0 h 232"/>
                <a:gd name="connsiteX19-36299" fmla="*/ 311 w 337"/>
                <a:gd name="connsiteY19-36300" fmla="*/ 0 h 232"/>
                <a:gd name="connsiteX20-36301" fmla="*/ 311 w 337"/>
                <a:gd name="connsiteY20-36302" fmla="*/ 0 h 232"/>
                <a:gd name="connsiteX21-36303" fmla="*/ 311 w 337"/>
                <a:gd name="connsiteY21-36304" fmla="*/ 5 h 232"/>
                <a:gd name="connsiteX22-36305" fmla="*/ 311 w 337"/>
                <a:gd name="connsiteY22-36306" fmla="*/ 11 h 232"/>
                <a:gd name="connsiteX23-36307" fmla="*/ 316 w 337"/>
                <a:gd name="connsiteY23-36308" fmla="*/ 16 h 232"/>
                <a:gd name="connsiteX24-36309" fmla="*/ 316 w 337"/>
                <a:gd name="connsiteY24-36310" fmla="*/ 32 h 232"/>
                <a:gd name="connsiteX25-36311" fmla="*/ 316 w 337"/>
                <a:gd name="connsiteY25-36312" fmla="*/ 42 h 232"/>
                <a:gd name="connsiteX26-36313" fmla="*/ 316 w 337"/>
                <a:gd name="connsiteY26-36314" fmla="*/ 58 h 232"/>
                <a:gd name="connsiteX27-36315" fmla="*/ 316 w 337"/>
                <a:gd name="connsiteY27-36316" fmla="*/ 74 h 232"/>
                <a:gd name="connsiteX28-36317" fmla="*/ 316 w 337"/>
                <a:gd name="connsiteY28-36318" fmla="*/ 95 h 232"/>
                <a:gd name="connsiteX29-36319" fmla="*/ 316 w 337"/>
                <a:gd name="connsiteY29-36320" fmla="*/ 111 h 232"/>
                <a:gd name="connsiteX30-36321" fmla="*/ 316 w 337"/>
                <a:gd name="connsiteY30-36322" fmla="*/ 126 h 232"/>
                <a:gd name="connsiteX31-36323" fmla="*/ 322 w 337"/>
                <a:gd name="connsiteY31-36324" fmla="*/ 142 h 232"/>
                <a:gd name="connsiteX32-36325" fmla="*/ 322 w 337"/>
                <a:gd name="connsiteY32-36326" fmla="*/ 158 h 232"/>
                <a:gd name="connsiteX33-36327" fmla="*/ 327 w 337"/>
                <a:gd name="connsiteY33-36328" fmla="*/ 169 h 232"/>
                <a:gd name="connsiteX34-36329" fmla="*/ 327 w 337"/>
                <a:gd name="connsiteY34-36330" fmla="*/ 179 h 232"/>
                <a:gd name="connsiteX35-36331" fmla="*/ 332 w 337"/>
                <a:gd name="connsiteY35-36332" fmla="*/ 190 h 232"/>
                <a:gd name="connsiteX36-36333" fmla="*/ 332 w 337"/>
                <a:gd name="connsiteY36-36334" fmla="*/ 195 h 232"/>
                <a:gd name="connsiteX37-36335" fmla="*/ 337 w 337"/>
                <a:gd name="connsiteY37-36336" fmla="*/ 205 h 232"/>
                <a:gd name="connsiteX38-36337" fmla="*/ 337 w 337"/>
                <a:gd name="connsiteY38-36338" fmla="*/ 211 h 232"/>
                <a:gd name="connsiteX39-36339" fmla="*/ 337 w 337"/>
                <a:gd name="connsiteY39-36340" fmla="*/ 216 h 232"/>
                <a:gd name="connsiteX40-36341" fmla="*/ 337 w 337"/>
                <a:gd name="connsiteY40-36342" fmla="*/ 221 h 232"/>
                <a:gd name="connsiteX41-36343" fmla="*/ 332 w 337"/>
                <a:gd name="connsiteY41-36344" fmla="*/ 226 h 232"/>
                <a:gd name="connsiteX42-36345" fmla="*/ 327 w 337"/>
                <a:gd name="connsiteY42-36346" fmla="*/ 232 h 232"/>
                <a:gd name="connsiteX43-36347" fmla="*/ 316 w 337"/>
                <a:gd name="connsiteY43-36348" fmla="*/ 232 h 232"/>
                <a:gd name="connsiteX44-36349" fmla="*/ 306 w 337"/>
                <a:gd name="connsiteY44-36350" fmla="*/ 232 h 232"/>
                <a:gd name="connsiteX45-36351" fmla="*/ 48 w 337"/>
                <a:gd name="connsiteY45-36352" fmla="*/ 105 h 232"/>
                <a:gd name="connsiteX46-36353" fmla="*/ 6 w 337"/>
                <a:gd name="connsiteY46-36354" fmla="*/ 47 h 232"/>
                <a:gd name="connsiteX47-36355" fmla="*/ 0 w 337"/>
                <a:gd name="connsiteY47-36356" fmla="*/ 32 h 232"/>
                <a:gd name="connsiteX0-36357" fmla="*/ 48 w 337"/>
                <a:gd name="connsiteY0-36358" fmla="*/ 16 h 232"/>
                <a:gd name="connsiteX1-36359" fmla="*/ 79 w 337"/>
                <a:gd name="connsiteY1-36360" fmla="*/ 58 h 232"/>
                <a:gd name="connsiteX2-36361" fmla="*/ 122 w 337"/>
                <a:gd name="connsiteY2-36362" fmla="*/ 95 h 232"/>
                <a:gd name="connsiteX3-36363" fmla="*/ 253 w 337"/>
                <a:gd name="connsiteY3-36364" fmla="*/ 147 h 232"/>
                <a:gd name="connsiteX4-36365" fmla="*/ 258 w 337"/>
                <a:gd name="connsiteY4-36366" fmla="*/ 142 h 232"/>
                <a:gd name="connsiteX5-36367" fmla="*/ 258 w 337"/>
                <a:gd name="connsiteY5-36368" fmla="*/ 137 h 232"/>
                <a:gd name="connsiteX6-36369" fmla="*/ 264 w 337"/>
                <a:gd name="connsiteY6-36370" fmla="*/ 132 h 232"/>
                <a:gd name="connsiteX7-36371" fmla="*/ 269 w 337"/>
                <a:gd name="connsiteY7-36372" fmla="*/ 126 h 232"/>
                <a:gd name="connsiteX8-36373" fmla="*/ 269 w 337"/>
                <a:gd name="connsiteY8-36374" fmla="*/ 116 h 232"/>
                <a:gd name="connsiteX9-36375" fmla="*/ 274 w 337"/>
                <a:gd name="connsiteY9-36376" fmla="*/ 100 h 232"/>
                <a:gd name="connsiteX10-36377" fmla="*/ 280 w 337"/>
                <a:gd name="connsiteY10-36378" fmla="*/ 84 h 232"/>
                <a:gd name="connsiteX11-36379" fmla="*/ 285 w 337"/>
                <a:gd name="connsiteY11-36380" fmla="*/ 68 h 232"/>
                <a:gd name="connsiteX12-36381" fmla="*/ 285 w 337"/>
                <a:gd name="connsiteY12-36382" fmla="*/ 53 h 232"/>
                <a:gd name="connsiteX13-36383" fmla="*/ 290 w 337"/>
                <a:gd name="connsiteY13-36384" fmla="*/ 37 h 232"/>
                <a:gd name="connsiteX14-36385" fmla="*/ 295 w 337"/>
                <a:gd name="connsiteY14-36386" fmla="*/ 26 h 232"/>
                <a:gd name="connsiteX15-36387" fmla="*/ 301 w 337"/>
                <a:gd name="connsiteY15-36388" fmla="*/ 16 h 232"/>
                <a:gd name="connsiteX16-36389" fmla="*/ 301 w 337"/>
                <a:gd name="connsiteY16-36390" fmla="*/ 11 h 232"/>
                <a:gd name="connsiteX17-36391" fmla="*/ 306 w 337"/>
                <a:gd name="connsiteY17-36392" fmla="*/ 0 h 232"/>
                <a:gd name="connsiteX18-36393" fmla="*/ 306 w 337"/>
                <a:gd name="connsiteY18-36394" fmla="*/ 0 h 232"/>
                <a:gd name="connsiteX19-36395" fmla="*/ 311 w 337"/>
                <a:gd name="connsiteY19-36396" fmla="*/ 0 h 232"/>
                <a:gd name="connsiteX20-36397" fmla="*/ 311 w 337"/>
                <a:gd name="connsiteY20-36398" fmla="*/ 0 h 232"/>
                <a:gd name="connsiteX21-36399" fmla="*/ 311 w 337"/>
                <a:gd name="connsiteY21-36400" fmla="*/ 5 h 232"/>
                <a:gd name="connsiteX22-36401" fmla="*/ 311 w 337"/>
                <a:gd name="connsiteY22-36402" fmla="*/ 11 h 232"/>
                <a:gd name="connsiteX23-36403" fmla="*/ 316 w 337"/>
                <a:gd name="connsiteY23-36404" fmla="*/ 16 h 232"/>
                <a:gd name="connsiteX24-36405" fmla="*/ 316 w 337"/>
                <a:gd name="connsiteY24-36406" fmla="*/ 32 h 232"/>
                <a:gd name="connsiteX25-36407" fmla="*/ 316 w 337"/>
                <a:gd name="connsiteY25-36408" fmla="*/ 42 h 232"/>
                <a:gd name="connsiteX26-36409" fmla="*/ 316 w 337"/>
                <a:gd name="connsiteY26-36410" fmla="*/ 58 h 232"/>
                <a:gd name="connsiteX27-36411" fmla="*/ 316 w 337"/>
                <a:gd name="connsiteY27-36412" fmla="*/ 74 h 232"/>
                <a:gd name="connsiteX28-36413" fmla="*/ 316 w 337"/>
                <a:gd name="connsiteY28-36414" fmla="*/ 95 h 232"/>
                <a:gd name="connsiteX29-36415" fmla="*/ 316 w 337"/>
                <a:gd name="connsiteY29-36416" fmla="*/ 111 h 232"/>
                <a:gd name="connsiteX30-36417" fmla="*/ 316 w 337"/>
                <a:gd name="connsiteY30-36418" fmla="*/ 126 h 232"/>
                <a:gd name="connsiteX31-36419" fmla="*/ 322 w 337"/>
                <a:gd name="connsiteY31-36420" fmla="*/ 142 h 232"/>
                <a:gd name="connsiteX32-36421" fmla="*/ 322 w 337"/>
                <a:gd name="connsiteY32-36422" fmla="*/ 158 h 232"/>
                <a:gd name="connsiteX33-36423" fmla="*/ 327 w 337"/>
                <a:gd name="connsiteY33-36424" fmla="*/ 169 h 232"/>
                <a:gd name="connsiteX34-36425" fmla="*/ 327 w 337"/>
                <a:gd name="connsiteY34-36426" fmla="*/ 179 h 232"/>
                <a:gd name="connsiteX35-36427" fmla="*/ 332 w 337"/>
                <a:gd name="connsiteY35-36428" fmla="*/ 190 h 232"/>
                <a:gd name="connsiteX36-36429" fmla="*/ 332 w 337"/>
                <a:gd name="connsiteY36-36430" fmla="*/ 195 h 232"/>
                <a:gd name="connsiteX37-36431" fmla="*/ 337 w 337"/>
                <a:gd name="connsiteY37-36432" fmla="*/ 205 h 232"/>
                <a:gd name="connsiteX38-36433" fmla="*/ 337 w 337"/>
                <a:gd name="connsiteY38-36434" fmla="*/ 211 h 232"/>
                <a:gd name="connsiteX39-36435" fmla="*/ 337 w 337"/>
                <a:gd name="connsiteY39-36436" fmla="*/ 216 h 232"/>
                <a:gd name="connsiteX40-36437" fmla="*/ 337 w 337"/>
                <a:gd name="connsiteY40-36438" fmla="*/ 221 h 232"/>
                <a:gd name="connsiteX41-36439" fmla="*/ 332 w 337"/>
                <a:gd name="connsiteY41-36440" fmla="*/ 226 h 232"/>
                <a:gd name="connsiteX42-36441" fmla="*/ 327 w 337"/>
                <a:gd name="connsiteY42-36442" fmla="*/ 232 h 232"/>
                <a:gd name="connsiteX43-36443" fmla="*/ 316 w 337"/>
                <a:gd name="connsiteY43-36444" fmla="*/ 232 h 232"/>
                <a:gd name="connsiteX44-36445" fmla="*/ 306 w 337"/>
                <a:gd name="connsiteY44-36446" fmla="*/ 232 h 232"/>
                <a:gd name="connsiteX45-36447" fmla="*/ 6 w 337"/>
                <a:gd name="connsiteY45-36448" fmla="*/ 47 h 232"/>
                <a:gd name="connsiteX46-36449" fmla="*/ 0 w 337"/>
                <a:gd name="connsiteY46-36450" fmla="*/ 32 h 232"/>
                <a:gd name="connsiteX0-36451" fmla="*/ 48 w 337"/>
                <a:gd name="connsiteY0-36452" fmla="*/ 16 h 232"/>
                <a:gd name="connsiteX1-36453" fmla="*/ 79 w 337"/>
                <a:gd name="connsiteY1-36454" fmla="*/ 58 h 232"/>
                <a:gd name="connsiteX2-36455" fmla="*/ 122 w 337"/>
                <a:gd name="connsiteY2-36456" fmla="*/ 95 h 232"/>
                <a:gd name="connsiteX3-36457" fmla="*/ 253 w 337"/>
                <a:gd name="connsiteY3-36458" fmla="*/ 147 h 232"/>
                <a:gd name="connsiteX4-36459" fmla="*/ 258 w 337"/>
                <a:gd name="connsiteY4-36460" fmla="*/ 142 h 232"/>
                <a:gd name="connsiteX5-36461" fmla="*/ 258 w 337"/>
                <a:gd name="connsiteY5-36462" fmla="*/ 137 h 232"/>
                <a:gd name="connsiteX6-36463" fmla="*/ 264 w 337"/>
                <a:gd name="connsiteY6-36464" fmla="*/ 132 h 232"/>
                <a:gd name="connsiteX7-36465" fmla="*/ 269 w 337"/>
                <a:gd name="connsiteY7-36466" fmla="*/ 126 h 232"/>
                <a:gd name="connsiteX8-36467" fmla="*/ 269 w 337"/>
                <a:gd name="connsiteY8-36468" fmla="*/ 116 h 232"/>
                <a:gd name="connsiteX9-36469" fmla="*/ 274 w 337"/>
                <a:gd name="connsiteY9-36470" fmla="*/ 100 h 232"/>
                <a:gd name="connsiteX10-36471" fmla="*/ 280 w 337"/>
                <a:gd name="connsiteY10-36472" fmla="*/ 84 h 232"/>
                <a:gd name="connsiteX11-36473" fmla="*/ 285 w 337"/>
                <a:gd name="connsiteY11-36474" fmla="*/ 68 h 232"/>
                <a:gd name="connsiteX12-36475" fmla="*/ 285 w 337"/>
                <a:gd name="connsiteY12-36476" fmla="*/ 53 h 232"/>
                <a:gd name="connsiteX13-36477" fmla="*/ 290 w 337"/>
                <a:gd name="connsiteY13-36478" fmla="*/ 37 h 232"/>
                <a:gd name="connsiteX14-36479" fmla="*/ 295 w 337"/>
                <a:gd name="connsiteY14-36480" fmla="*/ 26 h 232"/>
                <a:gd name="connsiteX15-36481" fmla="*/ 301 w 337"/>
                <a:gd name="connsiteY15-36482" fmla="*/ 16 h 232"/>
                <a:gd name="connsiteX16-36483" fmla="*/ 301 w 337"/>
                <a:gd name="connsiteY16-36484" fmla="*/ 11 h 232"/>
                <a:gd name="connsiteX17-36485" fmla="*/ 306 w 337"/>
                <a:gd name="connsiteY17-36486" fmla="*/ 0 h 232"/>
                <a:gd name="connsiteX18-36487" fmla="*/ 306 w 337"/>
                <a:gd name="connsiteY18-36488" fmla="*/ 0 h 232"/>
                <a:gd name="connsiteX19-36489" fmla="*/ 311 w 337"/>
                <a:gd name="connsiteY19-36490" fmla="*/ 0 h 232"/>
                <a:gd name="connsiteX20-36491" fmla="*/ 311 w 337"/>
                <a:gd name="connsiteY20-36492" fmla="*/ 0 h 232"/>
                <a:gd name="connsiteX21-36493" fmla="*/ 311 w 337"/>
                <a:gd name="connsiteY21-36494" fmla="*/ 5 h 232"/>
                <a:gd name="connsiteX22-36495" fmla="*/ 311 w 337"/>
                <a:gd name="connsiteY22-36496" fmla="*/ 11 h 232"/>
                <a:gd name="connsiteX23-36497" fmla="*/ 316 w 337"/>
                <a:gd name="connsiteY23-36498" fmla="*/ 16 h 232"/>
                <a:gd name="connsiteX24-36499" fmla="*/ 316 w 337"/>
                <a:gd name="connsiteY24-36500" fmla="*/ 32 h 232"/>
                <a:gd name="connsiteX25-36501" fmla="*/ 316 w 337"/>
                <a:gd name="connsiteY25-36502" fmla="*/ 42 h 232"/>
                <a:gd name="connsiteX26-36503" fmla="*/ 316 w 337"/>
                <a:gd name="connsiteY26-36504" fmla="*/ 58 h 232"/>
                <a:gd name="connsiteX27-36505" fmla="*/ 316 w 337"/>
                <a:gd name="connsiteY27-36506" fmla="*/ 74 h 232"/>
                <a:gd name="connsiteX28-36507" fmla="*/ 316 w 337"/>
                <a:gd name="connsiteY28-36508" fmla="*/ 95 h 232"/>
                <a:gd name="connsiteX29-36509" fmla="*/ 316 w 337"/>
                <a:gd name="connsiteY29-36510" fmla="*/ 111 h 232"/>
                <a:gd name="connsiteX30-36511" fmla="*/ 316 w 337"/>
                <a:gd name="connsiteY30-36512" fmla="*/ 126 h 232"/>
                <a:gd name="connsiteX31-36513" fmla="*/ 322 w 337"/>
                <a:gd name="connsiteY31-36514" fmla="*/ 142 h 232"/>
                <a:gd name="connsiteX32-36515" fmla="*/ 322 w 337"/>
                <a:gd name="connsiteY32-36516" fmla="*/ 158 h 232"/>
                <a:gd name="connsiteX33-36517" fmla="*/ 327 w 337"/>
                <a:gd name="connsiteY33-36518" fmla="*/ 169 h 232"/>
                <a:gd name="connsiteX34-36519" fmla="*/ 327 w 337"/>
                <a:gd name="connsiteY34-36520" fmla="*/ 179 h 232"/>
                <a:gd name="connsiteX35-36521" fmla="*/ 332 w 337"/>
                <a:gd name="connsiteY35-36522" fmla="*/ 190 h 232"/>
                <a:gd name="connsiteX36-36523" fmla="*/ 332 w 337"/>
                <a:gd name="connsiteY36-36524" fmla="*/ 195 h 232"/>
                <a:gd name="connsiteX37-36525" fmla="*/ 337 w 337"/>
                <a:gd name="connsiteY37-36526" fmla="*/ 205 h 232"/>
                <a:gd name="connsiteX38-36527" fmla="*/ 337 w 337"/>
                <a:gd name="connsiteY38-36528" fmla="*/ 211 h 232"/>
                <a:gd name="connsiteX39-36529" fmla="*/ 337 w 337"/>
                <a:gd name="connsiteY39-36530" fmla="*/ 216 h 232"/>
                <a:gd name="connsiteX40-36531" fmla="*/ 337 w 337"/>
                <a:gd name="connsiteY40-36532" fmla="*/ 221 h 232"/>
                <a:gd name="connsiteX41-36533" fmla="*/ 332 w 337"/>
                <a:gd name="connsiteY41-36534" fmla="*/ 226 h 232"/>
                <a:gd name="connsiteX42-36535" fmla="*/ 327 w 337"/>
                <a:gd name="connsiteY42-36536" fmla="*/ 232 h 232"/>
                <a:gd name="connsiteX43-36537" fmla="*/ 316 w 337"/>
                <a:gd name="connsiteY43-36538" fmla="*/ 232 h 232"/>
                <a:gd name="connsiteX44-36539" fmla="*/ 306 w 337"/>
                <a:gd name="connsiteY44-36540" fmla="*/ 232 h 232"/>
                <a:gd name="connsiteX45-36541" fmla="*/ 0 w 337"/>
                <a:gd name="connsiteY45-36542" fmla="*/ 32 h 232"/>
                <a:gd name="connsiteX0-36543" fmla="*/ 0 w 289"/>
                <a:gd name="connsiteY0-36544" fmla="*/ 16 h 232"/>
                <a:gd name="connsiteX1-36545" fmla="*/ 31 w 289"/>
                <a:gd name="connsiteY1-36546" fmla="*/ 58 h 232"/>
                <a:gd name="connsiteX2-36547" fmla="*/ 74 w 289"/>
                <a:gd name="connsiteY2-36548" fmla="*/ 95 h 232"/>
                <a:gd name="connsiteX3-36549" fmla="*/ 205 w 289"/>
                <a:gd name="connsiteY3-36550" fmla="*/ 147 h 232"/>
                <a:gd name="connsiteX4-36551" fmla="*/ 210 w 289"/>
                <a:gd name="connsiteY4-36552" fmla="*/ 142 h 232"/>
                <a:gd name="connsiteX5-36553" fmla="*/ 210 w 289"/>
                <a:gd name="connsiteY5-36554" fmla="*/ 137 h 232"/>
                <a:gd name="connsiteX6-36555" fmla="*/ 216 w 289"/>
                <a:gd name="connsiteY6-36556" fmla="*/ 132 h 232"/>
                <a:gd name="connsiteX7-36557" fmla="*/ 221 w 289"/>
                <a:gd name="connsiteY7-36558" fmla="*/ 126 h 232"/>
                <a:gd name="connsiteX8-36559" fmla="*/ 221 w 289"/>
                <a:gd name="connsiteY8-36560" fmla="*/ 116 h 232"/>
                <a:gd name="connsiteX9-36561" fmla="*/ 226 w 289"/>
                <a:gd name="connsiteY9-36562" fmla="*/ 100 h 232"/>
                <a:gd name="connsiteX10-36563" fmla="*/ 232 w 289"/>
                <a:gd name="connsiteY10-36564" fmla="*/ 84 h 232"/>
                <a:gd name="connsiteX11-36565" fmla="*/ 237 w 289"/>
                <a:gd name="connsiteY11-36566" fmla="*/ 68 h 232"/>
                <a:gd name="connsiteX12-36567" fmla="*/ 237 w 289"/>
                <a:gd name="connsiteY12-36568" fmla="*/ 53 h 232"/>
                <a:gd name="connsiteX13-36569" fmla="*/ 242 w 289"/>
                <a:gd name="connsiteY13-36570" fmla="*/ 37 h 232"/>
                <a:gd name="connsiteX14-36571" fmla="*/ 247 w 289"/>
                <a:gd name="connsiteY14-36572" fmla="*/ 26 h 232"/>
                <a:gd name="connsiteX15-36573" fmla="*/ 253 w 289"/>
                <a:gd name="connsiteY15-36574" fmla="*/ 16 h 232"/>
                <a:gd name="connsiteX16-36575" fmla="*/ 253 w 289"/>
                <a:gd name="connsiteY16-36576" fmla="*/ 11 h 232"/>
                <a:gd name="connsiteX17-36577" fmla="*/ 258 w 289"/>
                <a:gd name="connsiteY17-36578" fmla="*/ 0 h 232"/>
                <a:gd name="connsiteX18-36579" fmla="*/ 258 w 289"/>
                <a:gd name="connsiteY18-36580" fmla="*/ 0 h 232"/>
                <a:gd name="connsiteX19-36581" fmla="*/ 263 w 289"/>
                <a:gd name="connsiteY19-36582" fmla="*/ 0 h 232"/>
                <a:gd name="connsiteX20-36583" fmla="*/ 263 w 289"/>
                <a:gd name="connsiteY20-36584" fmla="*/ 0 h 232"/>
                <a:gd name="connsiteX21-36585" fmla="*/ 263 w 289"/>
                <a:gd name="connsiteY21-36586" fmla="*/ 5 h 232"/>
                <a:gd name="connsiteX22-36587" fmla="*/ 263 w 289"/>
                <a:gd name="connsiteY22-36588" fmla="*/ 11 h 232"/>
                <a:gd name="connsiteX23-36589" fmla="*/ 268 w 289"/>
                <a:gd name="connsiteY23-36590" fmla="*/ 16 h 232"/>
                <a:gd name="connsiteX24-36591" fmla="*/ 268 w 289"/>
                <a:gd name="connsiteY24-36592" fmla="*/ 32 h 232"/>
                <a:gd name="connsiteX25-36593" fmla="*/ 268 w 289"/>
                <a:gd name="connsiteY25-36594" fmla="*/ 42 h 232"/>
                <a:gd name="connsiteX26-36595" fmla="*/ 268 w 289"/>
                <a:gd name="connsiteY26-36596" fmla="*/ 58 h 232"/>
                <a:gd name="connsiteX27-36597" fmla="*/ 268 w 289"/>
                <a:gd name="connsiteY27-36598" fmla="*/ 74 h 232"/>
                <a:gd name="connsiteX28-36599" fmla="*/ 268 w 289"/>
                <a:gd name="connsiteY28-36600" fmla="*/ 95 h 232"/>
                <a:gd name="connsiteX29-36601" fmla="*/ 268 w 289"/>
                <a:gd name="connsiteY29-36602" fmla="*/ 111 h 232"/>
                <a:gd name="connsiteX30-36603" fmla="*/ 268 w 289"/>
                <a:gd name="connsiteY30-36604" fmla="*/ 126 h 232"/>
                <a:gd name="connsiteX31-36605" fmla="*/ 274 w 289"/>
                <a:gd name="connsiteY31-36606" fmla="*/ 142 h 232"/>
                <a:gd name="connsiteX32-36607" fmla="*/ 274 w 289"/>
                <a:gd name="connsiteY32-36608" fmla="*/ 158 h 232"/>
                <a:gd name="connsiteX33-36609" fmla="*/ 279 w 289"/>
                <a:gd name="connsiteY33-36610" fmla="*/ 169 h 232"/>
                <a:gd name="connsiteX34-36611" fmla="*/ 279 w 289"/>
                <a:gd name="connsiteY34-36612" fmla="*/ 179 h 232"/>
                <a:gd name="connsiteX35-36613" fmla="*/ 284 w 289"/>
                <a:gd name="connsiteY35-36614" fmla="*/ 190 h 232"/>
                <a:gd name="connsiteX36-36615" fmla="*/ 284 w 289"/>
                <a:gd name="connsiteY36-36616" fmla="*/ 195 h 232"/>
                <a:gd name="connsiteX37-36617" fmla="*/ 289 w 289"/>
                <a:gd name="connsiteY37-36618" fmla="*/ 205 h 232"/>
                <a:gd name="connsiteX38-36619" fmla="*/ 289 w 289"/>
                <a:gd name="connsiteY38-36620" fmla="*/ 211 h 232"/>
                <a:gd name="connsiteX39-36621" fmla="*/ 289 w 289"/>
                <a:gd name="connsiteY39-36622" fmla="*/ 216 h 232"/>
                <a:gd name="connsiteX40-36623" fmla="*/ 289 w 289"/>
                <a:gd name="connsiteY40-36624" fmla="*/ 221 h 232"/>
                <a:gd name="connsiteX41-36625" fmla="*/ 284 w 289"/>
                <a:gd name="connsiteY41-36626" fmla="*/ 226 h 232"/>
                <a:gd name="connsiteX42-36627" fmla="*/ 279 w 289"/>
                <a:gd name="connsiteY42-36628" fmla="*/ 232 h 232"/>
                <a:gd name="connsiteX43-36629" fmla="*/ 268 w 289"/>
                <a:gd name="connsiteY43-36630" fmla="*/ 232 h 232"/>
                <a:gd name="connsiteX44-36631" fmla="*/ 258 w 289"/>
                <a:gd name="connsiteY44-36632" fmla="*/ 232 h 232"/>
                <a:gd name="connsiteX0-36633" fmla="*/ 0 w 289"/>
                <a:gd name="connsiteY0-36634" fmla="*/ 16 h 232"/>
                <a:gd name="connsiteX1-36635" fmla="*/ 31 w 289"/>
                <a:gd name="connsiteY1-36636" fmla="*/ 58 h 232"/>
                <a:gd name="connsiteX2-36637" fmla="*/ 205 w 289"/>
                <a:gd name="connsiteY2-36638" fmla="*/ 147 h 232"/>
                <a:gd name="connsiteX3-36639" fmla="*/ 210 w 289"/>
                <a:gd name="connsiteY3-36640" fmla="*/ 142 h 232"/>
                <a:gd name="connsiteX4-36641" fmla="*/ 210 w 289"/>
                <a:gd name="connsiteY4-36642" fmla="*/ 137 h 232"/>
                <a:gd name="connsiteX5-36643" fmla="*/ 216 w 289"/>
                <a:gd name="connsiteY5-36644" fmla="*/ 132 h 232"/>
                <a:gd name="connsiteX6-36645" fmla="*/ 221 w 289"/>
                <a:gd name="connsiteY6-36646" fmla="*/ 126 h 232"/>
                <a:gd name="connsiteX7-36647" fmla="*/ 221 w 289"/>
                <a:gd name="connsiteY7-36648" fmla="*/ 116 h 232"/>
                <a:gd name="connsiteX8-36649" fmla="*/ 226 w 289"/>
                <a:gd name="connsiteY8-36650" fmla="*/ 100 h 232"/>
                <a:gd name="connsiteX9-36651" fmla="*/ 232 w 289"/>
                <a:gd name="connsiteY9-36652" fmla="*/ 84 h 232"/>
                <a:gd name="connsiteX10-36653" fmla="*/ 237 w 289"/>
                <a:gd name="connsiteY10-36654" fmla="*/ 68 h 232"/>
                <a:gd name="connsiteX11-36655" fmla="*/ 237 w 289"/>
                <a:gd name="connsiteY11-36656" fmla="*/ 53 h 232"/>
                <a:gd name="connsiteX12-36657" fmla="*/ 242 w 289"/>
                <a:gd name="connsiteY12-36658" fmla="*/ 37 h 232"/>
                <a:gd name="connsiteX13-36659" fmla="*/ 247 w 289"/>
                <a:gd name="connsiteY13-36660" fmla="*/ 26 h 232"/>
                <a:gd name="connsiteX14-36661" fmla="*/ 253 w 289"/>
                <a:gd name="connsiteY14-36662" fmla="*/ 16 h 232"/>
                <a:gd name="connsiteX15-36663" fmla="*/ 253 w 289"/>
                <a:gd name="connsiteY15-36664" fmla="*/ 11 h 232"/>
                <a:gd name="connsiteX16-36665" fmla="*/ 258 w 289"/>
                <a:gd name="connsiteY16-36666" fmla="*/ 0 h 232"/>
                <a:gd name="connsiteX17-36667" fmla="*/ 258 w 289"/>
                <a:gd name="connsiteY17-36668" fmla="*/ 0 h 232"/>
                <a:gd name="connsiteX18-36669" fmla="*/ 263 w 289"/>
                <a:gd name="connsiteY18-36670" fmla="*/ 0 h 232"/>
                <a:gd name="connsiteX19-36671" fmla="*/ 263 w 289"/>
                <a:gd name="connsiteY19-36672" fmla="*/ 0 h 232"/>
                <a:gd name="connsiteX20-36673" fmla="*/ 263 w 289"/>
                <a:gd name="connsiteY20-36674" fmla="*/ 5 h 232"/>
                <a:gd name="connsiteX21-36675" fmla="*/ 263 w 289"/>
                <a:gd name="connsiteY21-36676" fmla="*/ 11 h 232"/>
                <a:gd name="connsiteX22-36677" fmla="*/ 268 w 289"/>
                <a:gd name="connsiteY22-36678" fmla="*/ 16 h 232"/>
                <a:gd name="connsiteX23-36679" fmla="*/ 268 w 289"/>
                <a:gd name="connsiteY23-36680" fmla="*/ 32 h 232"/>
                <a:gd name="connsiteX24-36681" fmla="*/ 268 w 289"/>
                <a:gd name="connsiteY24-36682" fmla="*/ 42 h 232"/>
                <a:gd name="connsiteX25-36683" fmla="*/ 268 w 289"/>
                <a:gd name="connsiteY25-36684" fmla="*/ 58 h 232"/>
                <a:gd name="connsiteX26-36685" fmla="*/ 268 w 289"/>
                <a:gd name="connsiteY26-36686" fmla="*/ 74 h 232"/>
                <a:gd name="connsiteX27-36687" fmla="*/ 268 w 289"/>
                <a:gd name="connsiteY27-36688" fmla="*/ 95 h 232"/>
                <a:gd name="connsiteX28-36689" fmla="*/ 268 w 289"/>
                <a:gd name="connsiteY28-36690" fmla="*/ 111 h 232"/>
                <a:gd name="connsiteX29-36691" fmla="*/ 268 w 289"/>
                <a:gd name="connsiteY29-36692" fmla="*/ 126 h 232"/>
                <a:gd name="connsiteX30-36693" fmla="*/ 274 w 289"/>
                <a:gd name="connsiteY30-36694" fmla="*/ 142 h 232"/>
                <a:gd name="connsiteX31-36695" fmla="*/ 274 w 289"/>
                <a:gd name="connsiteY31-36696" fmla="*/ 158 h 232"/>
                <a:gd name="connsiteX32-36697" fmla="*/ 279 w 289"/>
                <a:gd name="connsiteY32-36698" fmla="*/ 169 h 232"/>
                <a:gd name="connsiteX33-36699" fmla="*/ 279 w 289"/>
                <a:gd name="connsiteY33-36700" fmla="*/ 179 h 232"/>
                <a:gd name="connsiteX34-36701" fmla="*/ 284 w 289"/>
                <a:gd name="connsiteY34-36702" fmla="*/ 190 h 232"/>
                <a:gd name="connsiteX35-36703" fmla="*/ 284 w 289"/>
                <a:gd name="connsiteY35-36704" fmla="*/ 195 h 232"/>
                <a:gd name="connsiteX36-36705" fmla="*/ 289 w 289"/>
                <a:gd name="connsiteY36-36706" fmla="*/ 205 h 232"/>
                <a:gd name="connsiteX37-36707" fmla="*/ 289 w 289"/>
                <a:gd name="connsiteY37-36708" fmla="*/ 211 h 232"/>
                <a:gd name="connsiteX38-36709" fmla="*/ 289 w 289"/>
                <a:gd name="connsiteY38-36710" fmla="*/ 216 h 232"/>
                <a:gd name="connsiteX39-36711" fmla="*/ 289 w 289"/>
                <a:gd name="connsiteY39-36712" fmla="*/ 221 h 232"/>
                <a:gd name="connsiteX40-36713" fmla="*/ 284 w 289"/>
                <a:gd name="connsiteY40-36714" fmla="*/ 226 h 232"/>
                <a:gd name="connsiteX41-36715" fmla="*/ 279 w 289"/>
                <a:gd name="connsiteY41-36716" fmla="*/ 232 h 232"/>
                <a:gd name="connsiteX42-36717" fmla="*/ 268 w 289"/>
                <a:gd name="connsiteY42-36718" fmla="*/ 232 h 232"/>
                <a:gd name="connsiteX43-36719" fmla="*/ 258 w 289"/>
                <a:gd name="connsiteY43-36720" fmla="*/ 232 h 232"/>
                <a:gd name="connsiteX0-36721" fmla="*/ 0 w 289"/>
                <a:gd name="connsiteY0-36722" fmla="*/ 16 h 232"/>
                <a:gd name="connsiteX1-36723" fmla="*/ 205 w 289"/>
                <a:gd name="connsiteY1-36724" fmla="*/ 147 h 232"/>
                <a:gd name="connsiteX2-36725" fmla="*/ 210 w 289"/>
                <a:gd name="connsiteY2-36726" fmla="*/ 142 h 232"/>
                <a:gd name="connsiteX3-36727" fmla="*/ 210 w 289"/>
                <a:gd name="connsiteY3-36728" fmla="*/ 137 h 232"/>
                <a:gd name="connsiteX4-36729" fmla="*/ 216 w 289"/>
                <a:gd name="connsiteY4-36730" fmla="*/ 132 h 232"/>
                <a:gd name="connsiteX5-36731" fmla="*/ 221 w 289"/>
                <a:gd name="connsiteY5-36732" fmla="*/ 126 h 232"/>
                <a:gd name="connsiteX6-36733" fmla="*/ 221 w 289"/>
                <a:gd name="connsiteY6-36734" fmla="*/ 116 h 232"/>
                <a:gd name="connsiteX7-36735" fmla="*/ 226 w 289"/>
                <a:gd name="connsiteY7-36736" fmla="*/ 100 h 232"/>
                <a:gd name="connsiteX8-36737" fmla="*/ 232 w 289"/>
                <a:gd name="connsiteY8-36738" fmla="*/ 84 h 232"/>
                <a:gd name="connsiteX9-36739" fmla="*/ 237 w 289"/>
                <a:gd name="connsiteY9-36740" fmla="*/ 68 h 232"/>
                <a:gd name="connsiteX10-36741" fmla="*/ 237 w 289"/>
                <a:gd name="connsiteY10-36742" fmla="*/ 53 h 232"/>
                <a:gd name="connsiteX11-36743" fmla="*/ 242 w 289"/>
                <a:gd name="connsiteY11-36744" fmla="*/ 37 h 232"/>
                <a:gd name="connsiteX12-36745" fmla="*/ 247 w 289"/>
                <a:gd name="connsiteY12-36746" fmla="*/ 26 h 232"/>
                <a:gd name="connsiteX13-36747" fmla="*/ 253 w 289"/>
                <a:gd name="connsiteY13-36748" fmla="*/ 16 h 232"/>
                <a:gd name="connsiteX14-36749" fmla="*/ 253 w 289"/>
                <a:gd name="connsiteY14-36750" fmla="*/ 11 h 232"/>
                <a:gd name="connsiteX15-36751" fmla="*/ 258 w 289"/>
                <a:gd name="connsiteY15-36752" fmla="*/ 0 h 232"/>
                <a:gd name="connsiteX16-36753" fmla="*/ 258 w 289"/>
                <a:gd name="connsiteY16-36754" fmla="*/ 0 h 232"/>
                <a:gd name="connsiteX17-36755" fmla="*/ 263 w 289"/>
                <a:gd name="connsiteY17-36756" fmla="*/ 0 h 232"/>
                <a:gd name="connsiteX18-36757" fmla="*/ 263 w 289"/>
                <a:gd name="connsiteY18-36758" fmla="*/ 0 h 232"/>
                <a:gd name="connsiteX19-36759" fmla="*/ 263 w 289"/>
                <a:gd name="connsiteY19-36760" fmla="*/ 5 h 232"/>
                <a:gd name="connsiteX20-36761" fmla="*/ 263 w 289"/>
                <a:gd name="connsiteY20-36762" fmla="*/ 11 h 232"/>
                <a:gd name="connsiteX21-36763" fmla="*/ 268 w 289"/>
                <a:gd name="connsiteY21-36764" fmla="*/ 16 h 232"/>
                <a:gd name="connsiteX22-36765" fmla="*/ 268 w 289"/>
                <a:gd name="connsiteY22-36766" fmla="*/ 32 h 232"/>
                <a:gd name="connsiteX23-36767" fmla="*/ 268 w 289"/>
                <a:gd name="connsiteY23-36768" fmla="*/ 42 h 232"/>
                <a:gd name="connsiteX24-36769" fmla="*/ 268 w 289"/>
                <a:gd name="connsiteY24-36770" fmla="*/ 58 h 232"/>
                <a:gd name="connsiteX25-36771" fmla="*/ 268 w 289"/>
                <a:gd name="connsiteY25-36772" fmla="*/ 74 h 232"/>
                <a:gd name="connsiteX26-36773" fmla="*/ 268 w 289"/>
                <a:gd name="connsiteY26-36774" fmla="*/ 95 h 232"/>
                <a:gd name="connsiteX27-36775" fmla="*/ 268 w 289"/>
                <a:gd name="connsiteY27-36776" fmla="*/ 111 h 232"/>
                <a:gd name="connsiteX28-36777" fmla="*/ 268 w 289"/>
                <a:gd name="connsiteY28-36778" fmla="*/ 126 h 232"/>
                <a:gd name="connsiteX29-36779" fmla="*/ 274 w 289"/>
                <a:gd name="connsiteY29-36780" fmla="*/ 142 h 232"/>
                <a:gd name="connsiteX30-36781" fmla="*/ 274 w 289"/>
                <a:gd name="connsiteY30-36782" fmla="*/ 158 h 232"/>
                <a:gd name="connsiteX31-36783" fmla="*/ 279 w 289"/>
                <a:gd name="connsiteY31-36784" fmla="*/ 169 h 232"/>
                <a:gd name="connsiteX32-36785" fmla="*/ 279 w 289"/>
                <a:gd name="connsiteY32-36786" fmla="*/ 179 h 232"/>
                <a:gd name="connsiteX33-36787" fmla="*/ 284 w 289"/>
                <a:gd name="connsiteY33-36788" fmla="*/ 190 h 232"/>
                <a:gd name="connsiteX34-36789" fmla="*/ 284 w 289"/>
                <a:gd name="connsiteY34-36790" fmla="*/ 195 h 232"/>
                <a:gd name="connsiteX35-36791" fmla="*/ 289 w 289"/>
                <a:gd name="connsiteY35-36792" fmla="*/ 205 h 232"/>
                <a:gd name="connsiteX36-36793" fmla="*/ 289 w 289"/>
                <a:gd name="connsiteY36-36794" fmla="*/ 211 h 232"/>
                <a:gd name="connsiteX37-36795" fmla="*/ 289 w 289"/>
                <a:gd name="connsiteY37-36796" fmla="*/ 216 h 232"/>
                <a:gd name="connsiteX38-36797" fmla="*/ 289 w 289"/>
                <a:gd name="connsiteY38-36798" fmla="*/ 221 h 232"/>
                <a:gd name="connsiteX39-36799" fmla="*/ 284 w 289"/>
                <a:gd name="connsiteY39-36800" fmla="*/ 226 h 232"/>
                <a:gd name="connsiteX40-36801" fmla="*/ 279 w 289"/>
                <a:gd name="connsiteY40-36802" fmla="*/ 232 h 232"/>
                <a:gd name="connsiteX41-36803" fmla="*/ 268 w 289"/>
                <a:gd name="connsiteY41-36804" fmla="*/ 232 h 232"/>
                <a:gd name="connsiteX42-36805" fmla="*/ 258 w 289"/>
                <a:gd name="connsiteY42-36806" fmla="*/ 232 h 232"/>
                <a:gd name="connsiteX0-36807" fmla="*/ 0 w 84"/>
                <a:gd name="connsiteY0-36808" fmla="*/ 147 h 232"/>
                <a:gd name="connsiteX1-36809" fmla="*/ 5 w 84"/>
                <a:gd name="connsiteY1-36810" fmla="*/ 142 h 232"/>
                <a:gd name="connsiteX2-36811" fmla="*/ 5 w 84"/>
                <a:gd name="connsiteY2-36812" fmla="*/ 137 h 232"/>
                <a:gd name="connsiteX3-36813" fmla="*/ 11 w 84"/>
                <a:gd name="connsiteY3-36814" fmla="*/ 132 h 232"/>
                <a:gd name="connsiteX4-36815" fmla="*/ 16 w 84"/>
                <a:gd name="connsiteY4-36816" fmla="*/ 126 h 232"/>
                <a:gd name="connsiteX5-36817" fmla="*/ 16 w 84"/>
                <a:gd name="connsiteY5-36818" fmla="*/ 116 h 232"/>
                <a:gd name="connsiteX6-36819" fmla="*/ 21 w 84"/>
                <a:gd name="connsiteY6-36820" fmla="*/ 100 h 232"/>
                <a:gd name="connsiteX7-36821" fmla="*/ 27 w 84"/>
                <a:gd name="connsiteY7-36822" fmla="*/ 84 h 232"/>
                <a:gd name="connsiteX8-36823" fmla="*/ 32 w 84"/>
                <a:gd name="connsiteY8-36824" fmla="*/ 68 h 232"/>
                <a:gd name="connsiteX9-36825" fmla="*/ 32 w 84"/>
                <a:gd name="connsiteY9-36826" fmla="*/ 53 h 232"/>
                <a:gd name="connsiteX10-36827" fmla="*/ 37 w 84"/>
                <a:gd name="connsiteY10-36828" fmla="*/ 37 h 232"/>
                <a:gd name="connsiteX11-36829" fmla="*/ 42 w 84"/>
                <a:gd name="connsiteY11-36830" fmla="*/ 26 h 232"/>
                <a:gd name="connsiteX12-36831" fmla="*/ 48 w 84"/>
                <a:gd name="connsiteY12-36832" fmla="*/ 16 h 232"/>
                <a:gd name="connsiteX13-36833" fmla="*/ 48 w 84"/>
                <a:gd name="connsiteY13-36834" fmla="*/ 11 h 232"/>
                <a:gd name="connsiteX14-36835" fmla="*/ 53 w 84"/>
                <a:gd name="connsiteY14-36836" fmla="*/ 0 h 232"/>
                <a:gd name="connsiteX15-36837" fmla="*/ 53 w 84"/>
                <a:gd name="connsiteY15-36838" fmla="*/ 0 h 232"/>
                <a:gd name="connsiteX16-36839" fmla="*/ 58 w 84"/>
                <a:gd name="connsiteY16-36840" fmla="*/ 0 h 232"/>
                <a:gd name="connsiteX17-36841" fmla="*/ 58 w 84"/>
                <a:gd name="connsiteY17-36842" fmla="*/ 0 h 232"/>
                <a:gd name="connsiteX18-36843" fmla="*/ 58 w 84"/>
                <a:gd name="connsiteY18-36844" fmla="*/ 5 h 232"/>
                <a:gd name="connsiteX19-36845" fmla="*/ 58 w 84"/>
                <a:gd name="connsiteY19-36846" fmla="*/ 11 h 232"/>
                <a:gd name="connsiteX20-36847" fmla="*/ 63 w 84"/>
                <a:gd name="connsiteY20-36848" fmla="*/ 16 h 232"/>
                <a:gd name="connsiteX21-36849" fmla="*/ 63 w 84"/>
                <a:gd name="connsiteY21-36850" fmla="*/ 32 h 232"/>
                <a:gd name="connsiteX22-36851" fmla="*/ 63 w 84"/>
                <a:gd name="connsiteY22-36852" fmla="*/ 42 h 232"/>
                <a:gd name="connsiteX23-36853" fmla="*/ 63 w 84"/>
                <a:gd name="connsiteY23-36854" fmla="*/ 58 h 232"/>
                <a:gd name="connsiteX24-36855" fmla="*/ 63 w 84"/>
                <a:gd name="connsiteY24-36856" fmla="*/ 74 h 232"/>
                <a:gd name="connsiteX25-36857" fmla="*/ 63 w 84"/>
                <a:gd name="connsiteY25-36858" fmla="*/ 95 h 232"/>
                <a:gd name="connsiteX26-36859" fmla="*/ 63 w 84"/>
                <a:gd name="connsiteY26-36860" fmla="*/ 111 h 232"/>
                <a:gd name="connsiteX27-36861" fmla="*/ 63 w 84"/>
                <a:gd name="connsiteY27-36862" fmla="*/ 126 h 232"/>
                <a:gd name="connsiteX28-36863" fmla="*/ 69 w 84"/>
                <a:gd name="connsiteY28-36864" fmla="*/ 142 h 232"/>
                <a:gd name="connsiteX29-36865" fmla="*/ 69 w 84"/>
                <a:gd name="connsiteY29-36866" fmla="*/ 158 h 232"/>
                <a:gd name="connsiteX30-36867" fmla="*/ 74 w 84"/>
                <a:gd name="connsiteY30-36868" fmla="*/ 169 h 232"/>
                <a:gd name="connsiteX31-36869" fmla="*/ 74 w 84"/>
                <a:gd name="connsiteY31-36870" fmla="*/ 179 h 232"/>
                <a:gd name="connsiteX32-36871" fmla="*/ 79 w 84"/>
                <a:gd name="connsiteY32-36872" fmla="*/ 190 h 232"/>
                <a:gd name="connsiteX33-36873" fmla="*/ 79 w 84"/>
                <a:gd name="connsiteY33-36874" fmla="*/ 195 h 232"/>
                <a:gd name="connsiteX34-36875" fmla="*/ 84 w 84"/>
                <a:gd name="connsiteY34-36876" fmla="*/ 205 h 232"/>
                <a:gd name="connsiteX35-36877" fmla="*/ 84 w 84"/>
                <a:gd name="connsiteY35-36878" fmla="*/ 211 h 232"/>
                <a:gd name="connsiteX36-36879" fmla="*/ 84 w 84"/>
                <a:gd name="connsiteY36-36880" fmla="*/ 216 h 232"/>
                <a:gd name="connsiteX37-36881" fmla="*/ 84 w 84"/>
                <a:gd name="connsiteY37-36882" fmla="*/ 221 h 232"/>
                <a:gd name="connsiteX38-36883" fmla="*/ 79 w 84"/>
                <a:gd name="connsiteY38-36884" fmla="*/ 226 h 232"/>
                <a:gd name="connsiteX39-36885" fmla="*/ 74 w 84"/>
                <a:gd name="connsiteY39-36886" fmla="*/ 232 h 232"/>
                <a:gd name="connsiteX40-36887" fmla="*/ 63 w 84"/>
                <a:gd name="connsiteY40-36888" fmla="*/ 232 h 232"/>
                <a:gd name="connsiteX41-36889" fmla="*/ 53 w 84"/>
                <a:gd name="connsiteY41-36890" fmla="*/ 232 h 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4" h="232">
                  <a:moveTo>
                    <a:pt x="0" y="147"/>
                  </a:moveTo>
                  <a:lnTo>
                    <a:pt x="5" y="142"/>
                  </a:lnTo>
                  <a:lnTo>
                    <a:pt x="5" y="137"/>
                  </a:lnTo>
                  <a:cubicBezTo>
                    <a:pt x="7" y="135"/>
                    <a:pt x="9" y="134"/>
                    <a:pt x="11" y="132"/>
                  </a:cubicBezTo>
                  <a:cubicBezTo>
                    <a:pt x="13" y="130"/>
                    <a:pt x="14" y="128"/>
                    <a:pt x="16" y="126"/>
                  </a:cubicBezTo>
                  <a:lnTo>
                    <a:pt x="16" y="116"/>
                  </a:lnTo>
                  <a:cubicBezTo>
                    <a:pt x="18" y="111"/>
                    <a:pt x="19" y="105"/>
                    <a:pt x="21" y="100"/>
                  </a:cubicBezTo>
                  <a:cubicBezTo>
                    <a:pt x="23" y="95"/>
                    <a:pt x="25" y="89"/>
                    <a:pt x="27" y="84"/>
                  </a:cubicBezTo>
                  <a:cubicBezTo>
                    <a:pt x="29" y="79"/>
                    <a:pt x="30" y="73"/>
                    <a:pt x="32" y="68"/>
                  </a:cubicBezTo>
                  <a:lnTo>
                    <a:pt x="32" y="53"/>
                  </a:lnTo>
                  <a:cubicBezTo>
                    <a:pt x="34" y="48"/>
                    <a:pt x="35" y="42"/>
                    <a:pt x="37" y="37"/>
                  </a:cubicBezTo>
                  <a:cubicBezTo>
                    <a:pt x="39" y="33"/>
                    <a:pt x="40" y="30"/>
                    <a:pt x="42" y="26"/>
                  </a:cubicBezTo>
                  <a:cubicBezTo>
                    <a:pt x="44" y="23"/>
                    <a:pt x="46" y="19"/>
                    <a:pt x="48" y="16"/>
                  </a:cubicBezTo>
                  <a:lnTo>
                    <a:pt x="48" y="11"/>
                  </a:lnTo>
                  <a:cubicBezTo>
                    <a:pt x="50" y="7"/>
                    <a:pt x="51" y="4"/>
                    <a:pt x="53" y="0"/>
                  </a:cubicBezTo>
                  <a:lnTo>
                    <a:pt x="53" y="0"/>
                  </a:lnTo>
                  <a:lnTo>
                    <a:pt x="58" y="0"/>
                  </a:lnTo>
                  <a:lnTo>
                    <a:pt x="58" y="0"/>
                  </a:lnTo>
                  <a:lnTo>
                    <a:pt x="58" y="5"/>
                  </a:lnTo>
                  <a:lnTo>
                    <a:pt x="58" y="11"/>
                  </a:lnTo>
                  <a:lnTo>
                    <a:pt x="63" y="16"/>
                  </a:lnTo>
                  <a:lnTo>
                    <a:pt x="63" y="32"/>
                  </a:lnTo>
                  <a:lnTo>
                    <a:pt x="63" y="42"/>
                  </a:lnTo>
                  <a:lnTo>
                    <a:pt x="63" y="58"/>
                  </a:lnTo>
                  <a:lnTo>
                    <a:pt x="63" y="74"/>
                  </a:lnTo>
                  <a:lnTo>
                    <a:pt x="63" y="95"/>
                  </a:lnTo>
                  <a:lnTo>
                    <a:pt x="63" y="111"/>
                  </a:lnTo>
                  <a:lnTo>
                    <a:pt x="63" y="126"/>
                  </a:lnTo>
                  <a:cubicBezTo>
                    <a:pt x="65" y="131"/>
                    <a:pt x="67" y="137"/>
                    <a:pt x="69" y="142"/>
                  </a:cubicBezTo>
                  <a:lnTo>
                    <a:pt x="69" y="158"/>
                  </a:lnTo>
                  <a:cubicBezTo>
                    <a:pt x="71" y="162"/>
                    <a:pt x="72" y="165"/>
                    <a:pt x="74" y="169"/>
                  </a:cubicBezTo>
                  <a:lnTo>
                    <a:pt x="74" y="179"/>
                  </a:lnTo>
                  <a:cubicBezTo>
                    <a:pt x="76" y="183"/>
                    <a:pt x="77" y="186"/>
                    <a:pt x="79" y="190"/>
                  </a:cubicBezTo>
                  <a:lnTo>
                    <a:pt x="79" y="195"/>
                  </a:lnTo>
                  <a:cubicBezTo>
                    <a:pt x="81" y="198"/>
                    <a:pt x="82" y="202"/>
                    <a:pt x="84" y="205"/>
                  </a:cubicBezTo>
                  <a:lnTo>
                    <a:pt x="84" y="211"/>
                  </a:lnTo>
                  <a:lnTo>
                    <a:pt x="84" y="216"/>
                  </a:lnTo>
                  <a:lnTo>
                    <a:pt x="84" y="221"/>
                  </a:lnTo>
                  <a:lnTo>
                    <a:pt x="79" y="226"/>
                  </a:lnTo>
                  <a:cubicBezTo>
                    <a:pt x="77" y="228"/>
                    <a:pt x="76" y="230"/>
                    <a:pt x="74" y="232"/>
                  </a:cubicBezTo>
                  <a:lnTo>
                    <a:pt x="63" y="232"/>
                  </a:lnTo>
                  <a:lnTo>
                    <a:pt x="53" y="232"/>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42"/>
            <p:cNvSpPr/>
            <p:nvPr/>
          </p:nvSpPr>
          <p:spPr bwMode="auto">
            <a:xfrm>
              <a:off x="1423" y="2423"/>
              <a:ext cx="948" cy="1845"/>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16 w 758"/>
                <a:gd name="connsiteY31" fmla="*/ 343 h 759"/>
                <a:gd name="connsiteX32" fmla="*/ 421 w 758"/>
                <a:gd name="connsiteY32" fmla="*/ 369 h 759"/>
                <a:gd name="connsiteX33" fmla="*/ 427 w 758"/>
                <a:gd name="connsiteY33" fmla="*/ 411 h 759"/>
                <a:gd name="connsiteX34" fmla="*/ 427 w 758"/>
                <a:gd name="connsiteY34" fmla="*/ 437 h 759"/>
                <a:gd name="connsiteX35" fmla="*/ 432 w 758"/>
                <a:gd name="connsiteY35" fmla="*/ 464 h 759"/>
                <a:gd name="connsiteX36" fmla="*/ 442 w 758"/>
                <a:gd name="connsiteY36" fmla="*/ 490 h 759"/>
                <a:gd name="connsiteX37" fmla="*/ 448 w 758"/>
                <a:gd name="connsiteY37" fmla="*/ 506 h 759"/>
                <a:gd name="connsiteX38" fmla="*/ 453 w 758"/>
                <a:gd name="connsiteY38" fmla="*/ 516 h 759"/>
                <a:gd name="connsiteX39" fmla="*/ 469 w 758"/>
                <a:gd name="connsiteY39" fmla="*/ 543 h 759"/>
                <a:gd name="connsiteX40" fmla="*/ 485 w 758"/>
                <a:gd name="connsiteY40" fmla="*/ 564 h 759"/>
                <a:gd name="connsiteX41" fmla="*/ 500 w 758"/>
                <a:gd name="connsiteY41" fmla="*/ 585 h 759"/>
                <a:gd name="connsiteX42" fmla="*/ 511 w 758"/>
                <a:gd name="connsiteY42" fmla="*/ 595 h 759"/>
                <a:gd name="connsiteX43" fmla="*/ 521 w 758"/>
                <a:gd name="connsiteY43" fmla="*/ 601 h 759"/>
                <a:gd name="connsiteX44" fmla="*/ 543 w 758"/>
                <a:gd name="connsiteY44" fmla="*/ 622 h 759"/>
                <a:gd name="connsiteX45" fmla="*/ 564 w 758"/>
                <a:gd name="connsiteY45" fmla="*/ 632 h 759"/>
                <a:gd name="connsiteX46" fmla="*/ 585 w 758"/>
                <a:gd name="connsiteY46" fmla="*/ 648 h 759"/>
                <a:gd name="connsiteX47" fmla="*/ 611 w 758"/>
                <a:gd name="connsiteY47" fmla="*/ 659 h 759"/>
                <a:gd name="connsiteX48" fmla="*/ 622 w 758"/>
                <a:gd name="connsiteY48" fmla="*/ 664 h 759"/>
                <a:gd name="connsiteX49" fmla="*/ 632 w 758"/>
                <a:gd name="connsiteY49" fmla="*/ 669 h 759"/>
                <a:gd name="connsiteX50" fmla="*/ 643 w 758"/>
                <a:gd name="connsiteY50" fmla="*/ 669 h 759"/>
                <a:gd name="connsiteX51" fmla="*/ 653 w 758"/>
                <a:gd name="connsiteY51" fmla="*/ 674 h 759"/>
                <a:gd name="connsiteX52" fmla="*/ 658 w 758"/>
                <a:gd name="connsiteY52" fmla="*/ 674 h 759"/>
                <a:gd name="connsiteX53" fmla="*/ 664 w 758"/>
                <a:gd name="connsiteY53" fmla="*/ 674 h 759"/>
                <a:gd name="connsiteX54" fmla="*/ 674 w 758"/>
                <a:gd name="connsiteY54" fmla="*/ 674 h 759"/>
                <a:gd name="connsiteX55" fmla="*/ 679 w 758"/>
                <a:gd name="connsiteY55" fmla="*/ 669 h 759"/>
                <a:gd name="connsiteX56" fmla="*/ 679 w 758"/>
                <a:gd name="connsiteY56" fmla="*/ 664 h 759"/>
                <a:gd name="connsiteX57" fmla="*/ 685 w 758"/>
                <a:gd name="connsiteY57" fmla="*/ 659 h 759"/>
                <a:gd name="connsiteX58" fmla="*/ 690 w 758"/>
                <a:gd name="connsiteY58" fmla="*/ 653 h 759"/>
                <a:gd name="connsiteX59" fmla="*/ 690 w 758"/>
                <a:gd name="connsiteY59" fmla="*/ 643 h 759"/>
                <a:gd name="connsiteX60" fmla="*/ 695 w 758"/>
                <a:gd name="connsiteY60" fmla="*/ 627 h 759"/>
                <a:gd name="connsiteX61" fmla="*/ 701 w 758"/>
                <a:gd name="connsiteY61" fmla="*/ 611 h 759"/>
                <a:gd name="connsiteX62" fmla="*/ 706 w 758"/>
                <a:gd name="connsiteY62" fmla="*/ 595 h 759"/>
                <a:gd name="connsiteX63" fmla="*/ 706 w 758"/>
                <a:gd name="connsiteY63" fmla="*/ 580 h 759"/>
                <a:gd name="connsiteX64" fmla="*/ 711 w 758"/>
                <a:gd name="connsiteY64" fmla="*/ 564 h 759"/>
                <a:gd name="connsiteX65" fmla="*/ 716 w 758"/>
                <a:gd name="connsiteY65" fmla="*/ 553 h 759"/>
                <a:gd name="connsiteX66" fmla="*/ 722 w 758"/>
                <a:gd name="connsiteY66" fmla="*/ 543 h 759"/>
                <a:gd name="connsiteX67" fmla="*/ 722 w 758"/>
                <a:gd name="connsiteY67" fmla="*/ 538 h 759"/>
                <a:gd name="connsiteX68" fmla="*/ 727 w 758"/>
                <a:gd name="connsiteY68" fmla="*/ 527 h 759"/>
                <a:gd name="connsiteX69" fmla="*/ 727 w 758"/>
                <a:gd name="connsiteY69" fmla="*/ 527 h 759"/>
                <a:gd name="connsiteX70" fmla="*/ 732 w 758"/>
                <a:gd name="connsiteY70" fmla="*/ 527 h 759"/>
                <a:gd name="connsiteX71" fmla="*/ 732 w 758"/>
                <a:gd name="connsiteY71" fmla="*/ 527 h 759"/>
                <a:gd name="connsiteX72" fmla="*/ 732 w 758"/>
                <a:gd name="connsiteY72" fmla="*/ 532 h 759"/>
                <a:gd name="connsiteX73" fmla="*/ 732 w 758"/>
                <a:gd name="connsiteY73" fmla="*/ 538 h 759"/>
                <a:gd name="connsiteX74" fmla="*/ 737 w 758"/>
                <a:gd name="connsiteY74" fmla="*/ 543 h 759"/>
                <a:gd name="connsiteX75" fmla="*/ 737 w 758"/>
                <a:gd name="connsiteY75" fmla="*/ 559 h 759"/>
                <a:gd name="connsiteX76" fmla="*/ 737 w 758"/>
                <a:gd name="connsiteY76" fmla="*/ 569 h 759"/>
                <a:gd name="connsiteX77" fmla="*/ 737 w 758"/>
                <a:gd name="connsiteY77" fmla="*/ 585 h 759"/>
                <a:gd name="connsiteX78" fmla="*/ 737 w 758"/>
                <a:gd name="connsiteY78" fmla="*/ 601 h 759"/>
                <a:gd name="connsiteX79" fmla="*/ 737 w 758"/>
                <a:gd name="connsiteY79" fmla="*/ 622 h 759"/>
                <a:gd name="connsiteX80" fmla="*/ 737 w 758"/>
                <a:gd name="connsiteY80" fmla="*/ 638 h 759"/>
                <a:gd name="connsiteX81" fmla="*/ 737 w 758"/>
                <a:gd name="connsiteY81" fmla="*/ 653 h 759"/>
                <a:gd name="connsiteX82" fmla="*/ 743 w 758"/>
                <a:gd name="connsiteY82" fmla="*/ 669 h 759"/>
                <a:gd name="connsiteX83" fmla="*/ 743 w 758"/>
                <a:gd name="connsiteY83" fmla="*/ 685 h 759"/>
                <a:gd name="connsiteX84" fmla="*/ 748 w 758"/>
                <a:gd name="connsiteY84" fmla="*/ 696 h 759"/>
                <a:gd name="connsiteX85" fmla="*/ 748 w 758"/>
                <a:gd name="connsiteY85" fmla="*/ 706 h 759"/>
                <a:gd name="connsiteX86" fmla="*/ 753 w 758"/>
                <a:gd name="connsiteY86" fmla="*/ 717 h 759"/>
                <a:gd name="connsiteX87" fmla="*/ 753 w 758"/>
                <a:gd name="connsiteY87" fmla="*/ 722 h 759"/>
                <a:gd name="connsiteX88" fmla="*/ 758 w 758"/>
                <a:gd name="connsiteY88" fmla="*/ 732 h 759"/>
                <a:gd name="connsiteX89" fmla="*/ 758 w 758"/>
                <a:gd name="connsiteY89" fmla="*/ 738 h 759"/>
                <a:gd name="connsiteX90" fmla="*/ 758 w 758"/>
                <a:gd name="connsiteY90" fmla="*/ 743 h 759"/>
                <a:gd name="connsiteX91" fmla="*/ 758 w 758"/>
                <a:gd name="connsiteY91" fmla="*/ 748 h 759"/>
                <a:gd name="connsiteX92" fmla="*/ 753 w 758"/>
                <a:gd name="connsiteY92" fmla="*/ 753 h 759"/>
                <a:gd name="connsiteX93" fmla="*/ 748 w 758"/>
                <a:gd name="connsiteY93" fmla="*/ 759 h 759"/>
                <a:gd name="connsiteX94" fmla="*/ 737 w 758"/>
                <a:gd name="connsiteY94" fmla="*/ 759 h 759"/>
                <a:gd name="connsiteX95" fmla="*/ 727 w 758"/>
                <a:gd name="connsiteY95" fmla="*/ 759 h 759"/>
                <a:gd name="connsiteX96" fmla="*/ 711 w 758"/>
                <a:gd name="connsiteY96" fmla="*/ 759 h 759"/>
                <a:gd name="connsiteX97" fmla="*/ 695 w 758"/>
                <a:gd name="connsiteY97" fmla="*/ 753 h 759"/>
                <a:gd name="connsiteX98" fmla="*/ 674 w 758"/>
                <a:gd name="connsiteY98" fmla="*/ 753 h 759"/>
                <a:gd name="connsiteX99" fmla="*/ 653 w 758"/>
                <a:gd name="connsiteY99" fmla="*/ 748 h 759"/>
                <a:gd name="connsiteX100" fmla="*/ 632 w 758"/>
                <a:gd name="connsiteY100" fmla="*/ 743 h 759"/>
                <a:gd name="connsiteX101" fmla="*/ 622 w 758"/>
                <a:gd name="connsiteY101" fmla="*/ 738 h 759"/>
                <a:gd name="connsiteX102" fmla="*/ 611 w 758"/>
                <a:gd name="connsiteY102" fmla="*/ 732 h 759"/>
                <a:gd name="connsiteX103" fmla="*/ 595 w 758"/>
                <a:gd name="connsiteY103" fmla="*/ 727 h 759"/>
                <a:gd name="connsiteX104" fmla="*/ 585 w 758"/>
                <a:gd name="connsiteY104" fmla="*/ 722 h 759"/>
                <a:gd name="connsiteX105" fmla="*/ 569 w 758"/>
                <a:gd name="connsiteY105" fmla="*/ 717 h 759"/>
                <a:gd name="connsiteX106" fmla="*/ 553 w 758"/>
                <a:gd name="connsiteY106" fmla="*/ 706 h 759"/>
                <a:gd name="connsiteX107" fmla="*/ 543 w 758"/>
                <a:gd name="connsiteY107" fmla="*/ 696 h 759"/>
                <a:gd name="connsiteX108" fmla="*/ 527 w 758"/>
                <a:gd name="connsiteY108" fmla="*/ 685 h 759"/>
                <a:gd name="connsiteX109" fmla="*/ 495 w 758"/>
                <a:gd name="connsiteY109" fmla="*/ 659 h 759"/>
                <a:gd name="connsiteX110" fmla="*/ 469 w 758"/>
                <a:gd name="connsiteY110" fmla="*/ 632 h 759"/>
                <a:gd name="connsiteX111" fmla="*/ 458 w 758"/>
                <a:gd name="connsiteY111" fmla="*/ 622 h 759"/>
                <a:gd name="connsiteX112" fmla="*/ 448 w 758"/>
                <a:gd name="connsiteY112" fmla="*/ 606 h 759"/>
                <a:gd name="connsiteX113" fmla="*/ 437 w 758"/>
                <a:gd name="connsiteY113" fmla="*/ 590 h 759"/>
                <a:gd name="connsiteX114" fmla="*/ 427 w 758"/>
                <a:gd name="connsiteY114" fmla="*/ 574 h 759"/>
                <a:gd name="connsiteX115" fmla="*/ 421 w 758"/>
                <a:gd name="connsiteY115" fmla="*/ 559 h 759"/>
                <a:gd name="connsiteX116" fmla="*/ 411 w 758"/>
                <a:gd name="connsiteY116" fmla="*/ 543 h 759"/>
                <a:gd name="connsiteX117" fmla="*/ 406 w 758"/>
                <a:gd name="connsiteY117" fmla="*/ 527 h 759"/>
                <a:gd name="connsiteX118" fmla="*/ 395 w 758"/>
                <a:gd name="connsiteY118" fmla="*/ 511 h 759"/>
                <a:gd name="connsiteX119" fmla="*/ 390 w 758"/>
                <a:gd name="connsiteY119" fmla="*/ 501 h 759"/>
                <a:gd name="connsiteX120" fmla="*/ 390 w 758"/>
                <a:gd name="connsiteY120" fmla="*/ 485 h 759"/>
                <a:gd name="connsiteX121" fmla="*/ 385 w 758"/>
                <a:gd name="connsiteY121" fmla="*/ 469 h 759"/>
                <a:gd name="connsiteX122" fmla="*/ 385 w 758"/>
                <a:gd name="connsiteY122" fmla="*/ 453 h 759"/>
                <a:gd name="connsiteX123" fmla="*/ 379 w 758"/>
                <a:gd name="connsiteY123" fmla="*/ 422 h 759"/>
                <a:gd name="connsiteX124" fmla="*/ 374 w 758"/>
                <a:gd name="connsiteY124" fmla="*/ 385 h 759"/>
                <a:gd name="connsiteX125" fmla="*/ 374 w 758"/>
                <a:gd name="connsiteY125" fmla="*/ 353 h 759"/>
                <a:gd name="connsiteX126" fmla="*/ 374 w 758"/>
                <a:gd name="connsiteY126" fmla="*/ 316 h 759"/>
                <a:gd name="connsiteX127" fmla="*/ 374 w 758"/>
                <a:gd name="connsiteY127" fmla="*/ 279 h 759"/>
                <a:gd name="connsiteX128" fmla="*/ 374 w 758"/>
                <a:gd name="connsiteY128" fmla="*/ 243 h 759"/>
                <a:gd name="connsiteX129" fmla="*/ 379 w 758"/>
                <a:gd name="connsiteY129" fmla="*/ 200 h 759"/>
                <a:gd name="connsiteX130" fmla="*/ 385 w 758"/>
                <a:gd name="connsiteY130" fmla="*/ 158 h 759"/>
                <a:gd name="connsiteX131" fmla="*/ 385 w 758"/>
                <a:gd name="connsiteY131" fmla="*/ 142 h 759"/>
                <a:gd name="connsiteX132" fmla="*/ 385 w 758"/>
                <a:gd name="connsiteY132" fmla="*/ 127 h 759"/>
                <a:gd name="connsiteX133" fmla="*/ 385 w 758"/>
                <a:gd name="connsiteY133" fmla="*/ 111 h 759"/>
                <a:gd name="connsiteX134" fmla="*/ 390 w 758"/>
                <a:gd name="connsiteY134" fmla="*/ 100 h 759"/>
                <a:gd name="connsiteX135" fmla="*/ 390 w 758"/>
                <a:gd name="connsiteY135" fmla="*/ 90 h 759"/>
                <a:gd name="connsiteX136" fmla="*/ 390 w 758"/>
                <a:gd name="connsiteY136" fmla="*/ 85 h 759"/>
                <a:gd name="connsiteX137" fmla="*/ 390 w 758"/>
                <a:gd name="connsiteY137" fmla="*/ 79 h 759"/>
                <a:gd name="connsiteX138" fmla="*/ 385 w 758"/>
                <a:gd name="connsiteY138" fmla="*/ 74 h 759"/>
                <a:gd name="connsiteX139" fmla="*/ 385 w 758"/>
                <a:gd name="connsiteY139" fmla="*/ 74 h 759"/>
                <a:gd name="connsiteX140" fmla="*/ 379 w 758"/>
                <a:gd name="connsiteY140" fmla="*/ 74 h 759"/>
                <a:gd name="connsiteX141" fmla="*/ 374 w 758"/>
                <a:gd name="connsiteY141" fmla="*/ 74 h 759"/>
                <a:gd name="connsiteX142" fmla="*/ 363 w 758"/>
                <a:gd name="connsiteY142" fmla="*/ 79 h 759"/>
                <a:gd name="connsiteX143" fmla="*/ 353 w 758"/>
                <a:gd name="connsiteY143" fmla="*/ 79 h 759"/>
                <a:gd name="connsiteX144" fmla="*/ 337 w 758"/>
                <a:gd name="connsiteY144" fmla="*/ 85 h 759"/>
                <a:gd name="connsiteX145" fmla="*/ 321 w 758"/>
                <a:gd name="connsiteY145" fmla="*/ 90 h 759"/>
                <a:gd name="connsiteX146" fmla="*/ 305 w 758"/>
                <a:gd name="connsiteY146" fmla="*/ 95 h 759"/>
                <a:gd name="connsiteX147" fmla="*/ 269 w 758"/>
                <a:gd name="connsiteY147" fmla="*/ 106 h 759"/>
                <a:gd name="connsiteX148" fmla="*/ 232 w 758"/>
                <a:gd name="connsiteY148" fmla="*/ 116 h 759"/>
                <a:gd name="connsiteX149" fmla="*/ 195 w 758"/>
                <a:gd name="connsiteY149" fmla="*/ 127 h 759"/>
                <a:gd name="connsiteX150" fmla="*/ 158 w 758"/>
                <a:gd name="connsiteY150" fmla="*/ 137 h 759"/>
                <a:gd name="connsiteX151" fmla="*/ 137 w 758"/>
                <a:gd name="connsiteY151" fmla="*/ 142 h 759"/>
                <a:gd name="connsiteX152" fmla="*/ 121 w 758"/>
                <a:gd name="connsiteY152" fmla="*/ 142 h 759"/>
                <a:gd name="connsiteX153" fmla="*/ 105 w 758"/>
                <a:gd name="connsiteY153" fmla="*/ 148 h 759"/>
                <a:gd name="connsiteX154" fmla="*/ 95 w 758"/>
                <a:gd name="connsiteY154" fmla="*/ 148 h 759"/>
                <a:gd name="connsiteX155" fmla="*/ 84 w 758"/>
                <a:gd name="connsiteY155" fmla="*/ 153 h 759"/>
                <a:gd name="connsiteX156" fmla="*/ 74 w 758"/>
                <a:gd name="connsiteY156" fmla="*/ 153 h 759"/>
                <a:gd name="connsiteX157" fmla="*/ 68 w 758"/>
                <a:gd name="connsiteY157" fmla="*/ 153 h 759"/>
                <a:gd name="connsiteX158" fmla="*/ 63 w 758"/>
                <a:gd name="connsiteY158" fmla="*/ 153 h 759"/>
                <a:gd name="connsiteX159" fmla="*/ 53 w 758"/>
                <a:gd name="connsiteY159" fmla="*/ 153 h 759"/>
                <a:gd name="connsiteX160" fmla="*/ 42 w 758"/>
                <a:gd name="connsiteY160" fmla="*/ 148 h 759"/>
                <a:gd name="connsiteX161" fmla="*/ 32 w 758"/>
                <a:gd name="connsiteY161" fmla="*/ 142 h 759"/>
                <a:gd name="connsiteX162" fmla="*/ 26 w 758"/>
                <a:gd name="connsiteY162" fmla="*/ 137 h 759"/>
                <a:gd name="connsiteX163" fmla="*/ 16 w 758"/>
                <a:gd name="connsiteY163" fmla="*/ 127 h 759"/>
                <a:gd name="connsiteX164" fmla="*/ 11 w 758"/>
                <a:gd name="connsiteY164" fmla="*/ 121 h 759"/>
                <a:gd name="connsiteX165" fmla="*/ 5 w 758"/>
                <a:gd name="connsiteY165" fmla="*/ 116 h 759"/>
                <a:gd name="connsiteX166" fmla="*/ 0 w 758"/>
                <a:gd name="connsiteY166" fmla="*/ 116 h 759"/>
                <a:gd name="connsiteX167" fmla="*/ 5 w 758"/>
                <a:gd name="connsiteY167" fmla="*/ 111 h 759"/>
                <a:gd name="connsiteX168" fmla="*/ 5 w 758"/>
                <a:gd name="connsiteY168" fmla="*/ 111 h 759"/>
                <a:gd name="connsiteX169" fmla="*/ 11 w 758"/>
                <a:gd name="connsiteY169" fmla="*/ 111 h 759"/>
                <a:gd name="connsiteX170" fmla="*/ 16 w 758"/>
                <a:gd name="connsiteY170" fmla="*/ 106 h 759"/>
                <a:gd name="connsiteX171" fmla="*/ 21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16 w 758"/>
                <a:gd name="connsiteY30-62" fmla="*/ 322 h 759"/>
                <a:gd name="connsiteX31-63" fmla="*/ 416 w 758"/>
                <a:gd name="connsiteY31-64" fmla="*/ 343 h 759"/>
                <a:gd name="connsiteX32-65" fmla="*/ 421 w 758"/>
                <a:gd name="connsiteY32-66" fmla="*/ 369 h 759"/>
                <a:gd name="connsiteX33-67" fmla="*/ 427 w 758"/>
                <a:gd name="connsiteY33-68" fmla="*/ 411 h 759"/>
                <a:gd name="connsiteX34-69" fmla="*/ 427 w 758"/>
                <a:gd name="connsiteY34-70" fmla="*/ 437 h 759"/>
                <a:gd name="connsiteX35-71" fmla="*/ 432 w 758"/>
                <a:gd name="connsiteY35-72" fmla="*/ 464 h 759"/>
                <a:gd name="connsiteX36-73" fmla="*/ 442 w 758"/>
                <a:gd name="connsiteY36-74" fmla="*/ 490 h 759"/>
                <a:gd name="connsiteX37-75" fmla="*/ 448 w 758"/>
                <a:gd name="connsiteY37-76" fmla="*/ 506 h 759"/>
                <a:gd name="connsiteX38-77" fmla="*/ 453 w 758"/>
                <a:gd name="connsiteY38-78" fmla="*/ 516 h 759"/>
                <a:gd name="connsiteX39-79" fmla="*/ 469 w 758"/>
                <a:gd name="connsiteY39-80" fmla="*/ 543 h 759"/>
                <a:gd name="connsiteX40-81" fmla="*/ 485 w 758"/>
                <a:gd name="connsiteY40-82" fmla="*/ 564 h 759"/>
                <a:gd name="connsiteX41-83" fmla="*/ 500 w 758"/>
                <a:gd name="connsiteY41-84" fmla="*/ 585 h 759"/>
                <a:gd name="connsiteX42-85" fmla="*/ 511 w 758"/>
                <a:gd name="connsiteY42-86" fmla="*/ 595 h 759"/>
                <a:gd name="connsiteX43-87" fmla="*/ 521 w 758"/>
                <a:gd name="connsiteY43-88" fmla="*/ 601 h 759"/>
                <a:gd name="connsiteX44-89" fmla="*/ 543 w 758"/>
                <a:gd name="connsiteY44-90" fmla="*/ 622 h 759"/>
                <a:gd name="connsiteX45-91" fmla="*/ 564 w 758"/>
                <a:gd name="connsiteY45-92" fmla="*/ 632 h 759"/>
                <a:gd name="connsiteX46-93" fmla="*/ 585 w 758"/>
                <a:gd name="connsiteY46-94" fmla="*/ 648 h 759"/>
                <a:gd name="connsiteX47-95" fmla="*/ 611 w 758"/>
                <a:gd name="connsiteY47-96" fmla="*/ 659 h 759"/>
                <a:gd name="connsiteX48-97" fmla="*/ 622 w 758"/>
                <a:gd name="connsiteY48-98" fmla="*/ 664 h 759"/>
                <a:gd name="connsiteX49-99" fmla="*/ 632 w 758"/>
                <a:gd name="connsiteY49-100" fmla="*/ 669 h 759"/>
                <a:gd name="connsiteX50-101" fmla="*/ 643 w 758"/>
                <a:gd name="connsiteY50-102" fmla="*/ 669 h 759"/>
                <a:gd name="connsiteX51-103" fmla="*/ 653 w 758"/>
                <a:gd name="connsiteY51-104" fmla="*/ 674 h 759"/>
                <a:gd name="connsiteX52-105" fmla="*/ 658 w 758"/>
                <a:gd name="connsiteY52-106" fmla="*/ 674 h 759"/>
                <a:gd name="connsiteX53-107" fmla="*/ 664 w 758"/>
                <a:gd name="connsiteY53-108" fmla="*/ 674 h 759"/>
                <a:gd name="connsiteX54-109" fmla="*/ 674 w 758"/>
                <a:gd name="connsiteY54-110" fmla="*/ 674 h 759"/>
                <a:gd name="connsiteX55-111" fmla="*/ 679 w 758"/>
                <a:gd name="connsiteY55-112" fmla="*/ 669 h 759"/>
                <a:gd name="connsiteX56-113" fmla="*/ 679 w 758"/>
                <a:gd name="connsiteY56-114" fmla="*/ 664 h 759"/>
                <a:gd name="connsiteX57-115" fmla="*/ 685 w 758"/>
                <a:gd name="connsiteY57-116" fmla="*/ 659 h 759"/>
                <a:gd name="connsiteX58-117" fmla="*/ 690 w 758"/>
                <a:gd name="connsiteY58-118" fmla="*/ 653 h 759"/>
                <a:gd name="connsiteX59-119" fmla="*/ 690 w 758"/>
                <a:gd name="connsiteY59-120" fmla="*/ 643 h 759"/>
                <a:gd name="connsiteX60-121" fmla="*/ 695 w 758"/>
                <a:gd name="connsiteY60-122" fmla="*/ 627 h 759"/>
                <a:gd name="connsiteX61-123" fmla="*/ 701 w 758"/>
                <a:gd name="connsiteY61-124" fmla="*/ 611 h 759"/>
                <a:gd name="connsiteX62-125" fmla="*/ 706 w 758"/>
                <a:gd name="connsiteY62-126" fmla="*/ 595 h 759"/>
                <a:gd name="connsiteX63-127" fmla="*/ 706 w 758"/>
                <a:gd name="connsiteY63-128" fmla="*/ 580 h 759"/>
                <a:gd name="connsiteX64-129" fmla="*/ 711 w 758"/>
                <a:gd name="connsiteY64-130" fmla="*/ 564 h 759"/>
                <a:gd name="connsiteX65-131" fmla="*/ 716 w 758"/>
                <a:gd name="connsiteY65-132" fmla="*/ 553 h 759"/>
                <a:gd name="connsiteX66-133" fmla="*/ 722 w 758"/>
                <a:gd name="connsiteY66-134" fmla="*/ 543 h 759"/>
                <a:gd name="connsiteX67-135" fmla="*/ 722 w 758"/>
                <a:gd name="connsiteY67-136" fmla="*/ 538 h 759"/>
                <a:gd name="connsiteX68-137" fmla="*/ 727 w 758"/>
                <a:gd name="connsiteY68-138" fmla="*/ 527 h 759"/>
                <a:gd name="connsiteX69-139" fmla="*/ 727 w 758"/>
                <a:gd name="connsiteY69-140" fmla="*/ 527 h 759"/>
                <a:gd name="connsiteX70-141" fmla="*/ 732 w 758"/>
                <a:gd name="connsiteY70-142" fmla="*/ 527 h 759"/>
                <a:gd name="connsiteX71-143" fmla="*/ 732 w 758"/>
                <a:gd name="connsiteY71-144" fmla="*/ 527 h 759"/>
                <a:gd name="connsiteX72-145" fmla="*/ 732 w 758"/>
                <a:gd name="connsiteY72-146" fmla="*/ 532 h 759"/>
                <a:gd name="connsiteX73-147" fmla="*/ 732 w 758"/>
                <a:gd name="connsiteY73-148" fmla="*/ 538 h 759"/>
                <a:gd name="connsiteX74-149" fmla="*/ 737 w 758"/>
                <a:gd name="connsiteY74-150" fmla="*/ 543 h 759"/>
                <a:gd name="connsiteX75-151" fmla="*/ 737 w 758"/>
                <a:gd name="connsiteY75-152" fmla="*/ 559 h 759"/>
                <a:gd name="connsiteX76-153" fmla="*/ 737 w 758"/>
                <a:gd name="connsiteY76-154" fmla="*/ 569 h 759"/>
                <a:gd name="connsiteX77-155" fmla="*/ 737 w 758"/>
                <a:gd name="connsiteY77-156" fmla="*/ 585 h 759"/>
                <a:gd name="connsiteX78-157" fmla="*/ 737 w 758"/>
                <a:gd name="connsiteY78-158" fmla="*/ 601 h 759"/>
                <a:gd name="connsiteX79-159" fmla="*/ 737 w 758"/>
                <a:gd name="connsiteY79-160" fmla="*/ 622 h 759"/>
                <a:gd name="connsiteX80-161" fmla="*/ 737 w 758"/>
                <a:gd name="connsiteY80-162" fmla="*/ 638 h 759"/>
                <a:gd name="connsiteX81-163" fmla="*/ 737 w 758"/>
                <a:gd name="connsiteY81-164" fmla="*/ 653 h 759"/>
                <a:gd name="connsiteX82-165" fmla="*/ 743 w 758"/>
                <a:gd name="connsiteY82-166" fmla="*/ 669 h 759"/>
                <a:gd name="connsiteX83-167" fmla="*/ 743 w 758"/>
                <a:gd name="connsiteY83-168" fmla="*/ 685 h 759"/>
                <a:gd name="connsiteX84-169" fmla="*/ 748 w 758"/>
                <a:gd name="connsiteY84-170" fmla="*/ 696 h 759"/>
                <a:gd name="connsiteX85-171" fmla="*/ 748 w 758"/>
                <a:gd name="connsiteY85-172" fmla="*/ 706 h 759"/>
                <a:gd name="connsiteX86-173" fmla="*/ 753 w 758"/>
                <a:gd name="connsiteY86-174" fmla="*/ 717 h 759"/>
                <a:gd name="connsiteX87-175" fmla="*/ 753 w 758"/>
                <a:gd name="connsiteY87-176" fmla="*/ 722 h 759"/>
                <a:gd name="connsiteX88-177" fmla="*/ 758 w 758"/>
                <a:gd name="connsiteY88-178" fmla="*/ 732 h 759"/>
                <a:gd name="connsiteX89-179" fmla="*/ 758 w 758"/>
                <a:gd name="connsiteY89-180" fmla="*/ 738 h 759"/>
                <a:gd name="connsiteX90-181" fmla="*/ 758 w 758"/>
                <a:gd name="connsiteY90-182" fmla="*/ 743 h 759"/>
                <a:gd name="connsiteX91-183" fmla="*/ 758 w 758"/>
                <a:gd name="connsiteY91-184" fmla="*/ 748 h 759"/>
                <a:gd name="connsiteX92-185" fmla="*/ 753 w 758"/>
                <a:gd name="connsiteY92-186" fmla="*/ 753 h 759"/>
                <a:gd name="connsiteX93-187" fmla="*/ 748 w 758"/>
                <a:gd name="connsiteY93-188" fmla="*/ 759 h 759"/>
                <a:gd name="connsiteX94-189" fmla="*/ 737 w 758"/>
                <a:gd name="connsiteY94-190" fmla="*/ 759 h 759"/>
                <a:gd name="connsiteX95-191" fmla="*/ 727 w 758"/>
                <a:gd name="connsiteY95-192" fmla="*/ 759 h 759"/>
                <a:gd name="connsiteX96-193" fmla="*/ 711 w 758"/>
                <a:gd name="connsiteY96-194" fmla="*/ 759 h 759"/>
                <a:gd name="connsiteX97-195" fmla="*/ 695 w 758"/>
                <a:gd name="connsiteY97-196" fmla="*/ 753 h 759"/>
                <a:gd name="connsiteX98-197" fmla="*/ 674 w 758"/>
                <a:gd name="connsiteY98-198" fmla="*/ 753 h 759"/>
                <a:gd name="connsiteX99-199" fmla="*/ 653 w 758"/>
                <a:gd name="connsiteY99-200" fmla="*/ 748 h 759"/>
                <a:gd name="connsiteX100-201" fmla="*/ 632 w 758"/>
                <a:gd name="connsiteY100-202" fmla="*/ 743 h 759"/>
                <a:gd name="connsiteX101-203" fmla="*/ 622 w 758"/>
                <a:gd name="connsiteY101-204" fmla="*/ 738 h 759"/>
                <a:gd name="connsiteX102-205" fmla="*/ 611 w 758"/>
                <a:gd name="connsiteY102-206" fmla="*/ 732 h 759"/>
                <a:gd name="connsiteX103-207" fmla="*/ 595 w 758"/>
                <a:gd name="connsiteY103-208" fmla="*/ 727 h 759"/>
                <a:gd name="connsiteX104-209" fmla="*/ 585 w 758"/>
                <a:gd name="connsiteY104-210" fmla="*/ 722 h 759"/>
                <a:gd name="connsiteX105-211" fmla="*/ 569 w 758"/>
                <a:gd name="connsiteY105-212" fmla="*/ 717 h 759"/>
                <a:gd name="connsiteX106-213" fmla="*/ 553 w 758"/>
                <a:gd name="connsiteY106-214" fmla="*/ 706 h 759"/>
                <a:gd name="connsiteX107-215" fmla="*/ 543 w 758"/>
                <a:gd name="connsiteY107-216" fmla="*/ 696 h 759"/>
                <a:gd name="connsiteX108-217" fmla="*/ 527 w 758"/>
                <a:gd name="connsiteY108-218" fmla="*/ 685 h 759"/>
                <a:gd name="connsiteX109-219" fmla="*/ 495 w 758"/>
                <a:gd name="connsiteY109-220" fmla="*/ 659 h 759"/>
                <a:gd name="connsiteX110-221" fmla="*/ 469 w 758"/>
                <a:gd name="connsiteY110-222" fmla="*/ 632 h 759"/>
                <a:gd name="connsiteX111-223" fmla="*/ 458 w 758"/>
                <a:gd name="connsiteY111-224" fmla="*/ 622 h 759"/>
                <a:gd name="connsiteX112-225" fmla="*/ 448 w 758"/>
                <a:gd name="connsiteY112-226" fmla="*/ 606 h 759"/>
                <a:gd name="connsiteX113-227" fmla="*/ 437 w 758"/>
                <a:gd name="connsiteY113-228" fmla="*/ 590 h 759"/>
                <a:gd name="connsiteX114-229" fmla="*/ 427 w 758"/>
                <a:gd name="connsiteY114-230" fmla="*/ 574 h 759"/>
                <a:gd name="connsiteX115-231" fmla="*/ 421 w 758"/>
                <a:gd name="connsiteY115-232" fmla="*/ 559 h 759"/>
                <a:gd name="connsiteX116-233" fmla="*/ 411 w 758"/>
                <a:gd name="connsiteY116-234" fmla="*/ 543 h 759"/>
                <a:gd name="connsiteX117-235" fmla="*/ 406 w 758"/>
                <a:gd name="connsiteY117-236" fmla="*/ 527 h 759"/>
                <a:gd name="connsiteX118-237" fmla="*/ 395 w 758"/>
                <a:gd name="connsiteY118-238" fmla="*/ 511 h 759"/>
                <a:gd name="connsiteX119-239" fmla="*/ 390 w 758"/>
                <a:gd name="connsiteY119-240" fmla="*/ 501 h 759"/>
                <a:gd name="connsiteX120-241" fmla="*/ 390 w 758"/>
                <a:gd name="connsiteY120-242" fmla="*/ 485 h 759"/>
                <a:gd name="connsiteX121-243" fmla="*/ 385 w 758"/>
                <a:gd name="connsiteY121-244" fmla="*/ 469 h 759"/>
                <a:gd name="connsiteX122-245" fmla="*/ 385 w 758"/>
                <a:gd name="connsiteY122-246" fmla="*/ 453 h 759"/>
                <a:gd name="connsiteX123-247" fmla="*/ 379 w 758"/>
                <a:gd name="connsiteY123-248" fmla="*/ 422 h 759"/>
                <a:gd name="connsiteX124-249" fmla="*/ 374 w 758"/>
                <a:gd name="connsiteY124-250" fmla="*/ 385 h 759"/>
                <a:gd name="connsiteX125-251" fmla="*/ 374 w 758"/>
                <a:gd name="connsiteY125-252" fmla="*/ 353 h 759"/>
                <a:gd name="connsiteX126-253" fmla="*/ 374 w 758"/>
                <a:gd name="connsiteY126-254" fmla="*/ 316 h 759"/>
                <a:gd name="connsiteX127-255" fmla="*/ 374 w 758"/>
                <a:gd name="connsiteY127-256" fmla="*/ 279 h 759"/>
                <a:gd name="connsiteX128-257" fmla="*/ 374 w 758"/>
                <a:gd name="connsiteY128-258" fmla="*/ 243 h 759"/>
                <a:gd name="connsiteX129-259" fmla="*/ 379 w 758"/>
                <a:gd name="connsiteY129-260" fmla="*/ 200 h 759"/>
                <a:gd name="connsiteX130-261" fmla="*/ 385 w 758"/>
                <a:gd name="connsiteY130-262" fmla="*/ 158 h 759"/>
                <a:gd name="connsiteX131-263" fmla="*/ 385 w 758"/>
                <a:gd name="connsiteY131-264" fmla="*/ 142 h 759"/>
                <a:gd name="connsiteX132-265" fmla="*/ 385 w 758"/>
                <a:gd name="connsiteY132-266" fmla="*/ 127 h 759"/>
                <a:gd name="connsiteX133-267" fmla="*/ 385 w 758"/>
                <a:gd name="connsiteY133-268" fmla="*/ 111 h 759"/>
                <a:gd name="connsiteX134-269" fmla="*/ 390 w 758"/>
                <a:gd name="connsiteY134-270" fmla="*/ 100 h 759"/>
                <a:gd name="connsiteX135-271" fmla="*/ 390 w 758"/>
                <a:gd name="connsiteY135-272" fmla="*/ 90 h 759"/>
                <a:gd name="connsiteX136-273" fmla="*/ 390 w 758"/>
                <a:gd name="connsiteY136-274" fmla="*/ 85 h 759"/>
                <a:gd name="connsiteX137-275" fmla="*/ 390 w 758"/>
                <a:gd name="connsiteY137-276" fmla="*/ 79 h 759"/>
                <a:gd name="connsiteX138-277" fmla="*/ 385 w 758"/>
                <a:gd name="connsiteY138-278" fmla="*/ 74 h 759"/>
                <a:gd name="connsiteX139-279" fmla="*/ 385 w 758"/>
                <a:gd name="connsiteY139-280" fmla="*/ 74 h 759"/>
                <a:gd name="connsiteX140-281" fmla="*/ 379 w 758"/>
                <a:gd name="connsiteY140-282" fmla="*/ 74 h 759"/>
                <a:gd name="connsiteX141-283" fmla="*/ 374 w 758"/>
                <a:gd name="connsiteY141-284" fmla="*/ 74 h 759"/>
                <a:gd name="connsiteX142-285" fmla="*/ 363 w 758"/>
                <a:gd name="connsiteY142-286" fmla="*/ 79 h 759"/>
                <a:gd name="connsiteX143-287" fmla="*/ 353 w 758"/>
                <a:gd name="connsiteY143-288" fmla="*/ 79 h 759"/>
                <a:gd name="connsiteX144-289" fmla="*/ 337 w 758"/>
                <a:gd name="connsiteY144-290" fmla="*/ 85 h 759"/>
                <a:gd name="connsiteX145-291" fmla="*/ 321 w 758"/>
                <a:gd name="connsiteY145-292" fmla="*/ 90 h 759"/>
                <a:gd name="connsiteX146-293" fmla="*/ 305 w 758"/>
                <a:gd name="connsiteY146-294" fmla="*/ 95 h 759"/>
                <a:gd name="connsiteX147-295" fmla="*/ 269 w 758"/>
                <a:gd name="connsiteY147-296" fmla="*/ 106 h 759"/>
                <a:gd name="connsiteX148-297" fmla="*/ 232 w 758"/>
                <a:gd name="connsiteY148-298" fmla="*/ 116 h 759"/>
                <a:gd name="connsiteX149-299" fmla="*/ 195 w 758"/>
                <a:gd name="connsiteY149-300" fmla="*/ 127 h 759"/>
                <a:gd name="connsiteX150-301" fmla="*/ 158 w 758"/>
                <a:gd name="connsiteY150-302" fmla="*/ 137 h 759"/>
                <a:gd name="connsiteX151-303" fmla="*/ 137 w 758"/>
                <a:gd name="connsiteY151-304" fmla="*/ 142 h 759"/>
                <a:gd name="connsiteX152-305" fmla="*/ 121 w 758"/>
                <a:gd name="connsiteY152-306" fmla="*/ 142 h 759"/>
                <a:gd name="connsiteX153-307" fmla="*/ 105 w 758"/>
                <a:gd name="connsiteY153-308" fmla="*/ 148 h 759"/>
                <a:gd name="connsiteX154-309" fmla="*/ 95 w 758"/>
                <a:gd name="connsiteY154-310" fmla="*/ 148 h 759"/>
                <a:gd name="connsiteX155-311" fmla="*/ 84 w 758"/>
                <a:gd name="connsiteY155-312" fmla="*/ 153 h 759"/>
                <a:gd name="connsiteX156-313" fmla="*/ 74 w 758"/>
                <a:gd name="connsiteY156-314" fmla="*/ 153 h 759"/>
                <a:gd name="connsiteX157-315" fmla="*/ 68 w 758"/>
                <a:gd name="connsiteY157-316" fmla="*/ 153 h 759"/>
                <a:gd name="connsiteX158-317" fmla="*/ 63 w 758"/>
                <a:gd name="connsiteY158-318" fmla="*/ 153 h 759"/>
                <a:gd name="connsiteX159-319" fmla="*/ 53 w 758"/>
                <a:gd name="connsiteY159-320" fmla="*/ 153 h 759"/>
                <a:gd name="connsiteX160-321" fmla="*/ 42 w 758"/>
                <a:gd name="connsiteY160-322" fmla="*/ 148 h 759"/>
                <a:gd name="connsiteX161-323" fmla="*/ 32 w 758"/>
                <a:gd name="connsiteY161-324" fmla="*/ 142 h 759"/>
                <a:gd name="connsiteX162-325" fmla="*/ 26 w 758"/>
                <a:gd name="connsiteY162-326" fmla="*/ 137 h 759"/>
                <a:gd name="connsiteX163-327" fmla="*/ 16 w 758"/>
                <a:gd name="connsiteY163-328" fmla="*/ 127 h 759"/>
                <a:gd name="connsiteX164-329" fmla="*/ 11 w 758"/>
                <a:gd name="connsiteY164-330" fmla="*/ 121 h 759"/>
                <a:gd name="connsiteX165-331" fmla="*/ 5 w 758"/>
                <a:gd name="connsiteY165-332" fmla="*/ 116 h 759"/>
                <a:gd name="connsiteX166-333" fmla="*/ 0 w 758"/>
                <a:gd name="connsiteY166-334" fmla="*/ 116 h 759"/>
                <a:gd name="connsiteX167-335" fmla="*/ 5 w 758"/>
                <a:gd name="connsiteY167-336" fmla="*/ 111 h 759"/>
                <a:gd name="connsiteX168-337" fmla="*/ 5 w 758"/>
                <a:gd name="connsiteY168-338" fmla="*/ 111 h 759"/>
                <a:gd name="connsiteX169-339" fmla="*/ 11 w 758"/>
                <a:gd name="connsiteY169-340" fmla="*/ 111 h 759"/>
                <a:gd name="connsiteX170-341" fmla="*/ 16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16 w 758"/>
                <a:gd name="connsiteY29-452" fmla="*/ 311 h 759"/>
                <a:gd name="connsiteX30-453" fmla="*/ 416 w 758"/>
                <a:gd name="connsiteY30-454" fmla="*/ 322 h 759"/>
                <a:gd name="connsiteX31-455" fmla="*/ 416 w 758"/>
                <a:gd name="connsiteY31-456" fmla="*/ 343 h 759"/>
                <a:gd name="connsiteX32-457" fmla="*/ 421 w 758"/>
                <a:gd name="connsiteY32-458" fmla="*/ 369 h 759"/>
                <a:gd name="connsiteX33-459" fmla="*/ 427 w 758"/>
                <a:gd name="connsiteY33-460" fmla="*/ 411 h 759"/>
                <a:gd name="connsiteX34-461" fmla="*/ 427 w 758"/>
                <a:gd name="connsiteY34-462" fmla="*/ 437 h 759"/>
                <a:gd name="connsiteX35-463" fmla="*/ 432 w 758"/>
                <a:gd name="connsiteY35-464" fmla="*/ 464 h 759"/>
                <a:gd name="connsiteX36-465" fmla="*/ 442 w 758"/>
                <a:gd name="connsiteY36-466" fmla="*/ 490 h 759"/>
                <a:gd name="connsiteX37-467" fmla="*/ 448 w 758"/>
                <a:gd name="connsiteY37-468" fmla="*/ 506 h 759"/>
                <a:gd name="connsiteX38-469" fmla="*/ 453 w 758"/>
                <a:gd name="connsiteY38-470" fmla="*/ 516 h 759"/>
                <a:gd name="connsiteX39-471" fmla="*/ 469 w 758"/>
                <a:gd name="connsiteY39-472" fmla="*/ 543 h 759"/>
                <a:gd name="connsiteX40-473" fmla="*/ 485 w 758"/>
                <a:gd name="connsiteY40-474" fmla="*/ 564 h 759"/>
                <a:gd name="connsiteX41-475" fmla="*/ 500 w 758"/>
                <a:gd name="connsiteY41-476" fmla="*/ 585 h 759"/>
                <a:gd name="connsiteX42-477" fmla="*/ 511 w 758"/>
                <a:gd name="connsiteY42-478" fmla="*/ 595 h 759"/>
                <a:gd name="connsiteX43-479" fmla="*/ 521 w 758"/>
                <a:gd name="connsiteY43-480" fmla="*/ 601 h 759"/>
                <a:gd name="connsiteX44-481" fmla="*/ 543 w 758"/>
                <a:gd name="connsiteY44-482" fmla="*/ 622 h 759"/>
                <a:gd name="connsiteX45-483" fmla="*/ 564 w 758"/>
                <a:gd name="connsiteY45-484" fmla="*/ 632 h 759"/>
                <a:gd name="connsiteX46-485" fmla="*/ 585 w 758"/>
                <a:gd name="connsiteY46-486" fmla="*/ 648 h 759"/>
                <a:gd name="connsiteX47-487" fmla="*/ 611 w 758"/>
                <a:gd name="connsiteY47-488" fmla="*/ 659 h 759"/>
                <a:gd name="connsiteX48-489" fmla="*/ 622 w 758"/>
                <a:gd name="connsiteY48-490" fmla="*/ 664 h 759"/>
                <a:gd name="connsiteX49-491" fmla="*/ 632 w 758"/>
                <a:gd name="connsiteY49-492" fmla="*/ 669 h 759"/>
                <a:gd name="connsiteX50-493" fmla="*/ 643 w 758"/>
                <a:gd name="connsiteY50-494" fmla="*/ 669 h 759"/>
                <a:gd name="connsiteX51-495" fmla="*/ 653 w 758"/>
                <a:gd name="connsiteY51-496" fmla="*/ 674 h 759"/>
                <a:gd name="connsiteX52-497" fmla="*/ 658 w 758"/>
                <a:gd name="connsiteY52-498" fmla="*/ 674 h 759"/>
                <a:gd name="connsiteX53-499" fmla="*/ 664 w 758"/>
                <a:gd name="connsiteY53-500" fmla="*/ 674 h 759"/>
                <a:gd name="connsiteX54-501" fmla="*/ 674 w 758"/>
                <a:gd name="connsiteY54-502" fmla="*/ 674 h 759"/>
                <a:gd name="connsiteX55-503" fmla="*/ 679 w 758"/>
                <a:gd name="connsiteY55-504" fmla="*/ 669 h 759"/>
                <a:gd name="connsiteX56-505" fmla="*/ 679 w 758"/>
                <a:gd name="connsiteY56-506" fmla="*/ 664 h 759"/>
                <a:gd name="connsiteX57-507" fmla="*/ 685 w 758"/>
                <a:gd name="connsiteY57-508" fmla="*/ 659 h 759"/>
                <a:gd name="connsiteX58-509" fmla="*/ 690 w 758"/>
                <a:gd name="connsiteY58-510" fmla="*/ 653 h 759"/>
                <a:gd name="connsiteX59-511" fmla="*/ 690 w 758"/>
                <a:gd name="connsiteY59-512" fmla="*/ 643 h 759"/>
                <a:gd name="connsiteX60-513" fmla="*/ 695 w 758"/>
                <a:gd name="connsiteY60-514" fmla="*/ 627 h 759"/>
                <a:gd name="connsiteX61-515" fmla="*/ 701 w 758"/>
                <a:gd name="connsiteY61-516" fmla="*/ 611 h 759"/>
                <a:gd name="connsiteX62-517" fmla="*/ 706 w 758"/>
                <a:gd name="connsiteY62-518" fmla="*/ 595 h 759"/>
                <a:gd name="connsiteX63-519" fmla="*/ 706 w 758"/>
                <a:gd name="connsiteY63-520" fmla="*/ 580 h 759"/>
                <a:gd name="connsiteX64-521" fmla="*/ 711 w 758"/>
                <a:gd name="connsiteY64-522" fmla="*/ 564 h 759"/>
                <a:gd name="connsiteX65-523" fmla="*/ 716 w 758"/>
                <a:gd name="connsiteY65-524" fmla="*/ 553 h 759"/>
                <a:gd name="connsiteX66-525" fmla="*/ 722 w 758"/>
                <a:gd name="connsiteY66-526" fmla="*/ 543 h 759"/>
                <a:gd name="connsiteX67-527" fmla="*/ 722 w 758"/>
                <a:gd name="connsiteY67-528" fmla="*/ 538 h 759"/>
                <a:gd name="connsiteX68-529" fmla="*/ 727 w 758"/>
                <a:gd name="connsiteY68-530" fmla="*/ 527 h 759"/>
                <a:gd name="connsiteX69-531" fmla="*/ 727 w 758"/>
                <a:gd name="connsiteY69-532" fmla="*/ 527 h 759"/>
                <a:gd name="connsiteX70-533" fmla="*/ 732 w 758"/>
                <a:gd name="connsiteY70-534" fmla="*/ 527 h 759"/>
                <a:gd name="connsiteX71-535" fmla="*/ 732 w 758"/>
                <a:gd name="connsiteY71-536" fmla="*/ 527 h 759"/>
                <a:gd name="connsiteX72-537" fmla="*/ 732 w 758"/>
                <a:gd name="connsiteY72-538" fmla="*/ 532 h 759"/>
                <a:gd name="connsiteX73-539" fmla="*/ 732 w 758"/>
                <a:gd name="connsiteY73-540" fmla="*/ 538 h 759"/>
                <a:gd name="connsiteX74-541" fmla="*/ 737 w 758"/>
                <a:gd name="connsiteY74-542" fmla="*/ 543 h 759"/>
                <a:gd name="connsiteX75-543" fmla="*/ 737 w 758"/>
                <a:gd name="connsiteY75-544" fmla="*/ 559 h 759"/>
                <a:gd name="connsiteX76-545" fmla="*/ 737 w 758"/>
                <a:gd name="connsiteY76-546" fmla="*/ 569 h 759"/>
                <a:gd name="connsiteX77-547" fmla="*/ 737 w 758"/>
                <a:gd name="connsiteY77-548" fmla="*/ 585 h 759"/>
                <a:gd name="connsiteX78-549" fmla="*/ 737 w 758"/>
                <a:gd name="connsiteY78-550" fmla="*/ 601 h 759"/>
                <a:gd name="connsiteX79-551" fmla="*/ 737 w 758"/>
                <a:gd name="connsiteY79-552" fmla="*/ 622 h 759"/>
                <a:gd name="connsiteX80-553" fmla="*/ 737 w 758"/>
                <a:gd name="connsiteY80-554" fmla="*/ 638 h 759"/>
                <a:gd name="connsiteX81-555" fmla="*/ 737 w 758"/>
                <a:gd name="connsiteY81-556" fmla="*/ 653 h 759"/>
                <a:gd name="connsiteX82-557" fmla="*/ 743 w 758"/>
                <a:gd name="connsiteY82-558" fmla="*/ 669 h 759"/>
                <a:gd name="connsiteX83-559" fmla="*/ 743 w 758"/>
                <a:gd name="connsiteY83-560" fmla="*/ 685 h 759"/>
                <a:gd name="connsiteX84-561" fmla="*/ 748 w 758"/>
                <a:gd name="connsiteY84-562" fmla="*/ 696 h 759"/>
                <a:gd name="connsiteX85-563" fmla="*/ 748 w 758"/>
                <a:gd name="connsiteY85-564" fmla="*/ 706 h 759"/>
                <a:gd name="connsiteX86-565" fmla="*/ 753 w 758"/>
                <a:gd name="connsiteY86-566" fmla="*/ 717 h 759"/>
                <a:gd name="connsiteX87-567" fmla="*/ 753 w 758"/>
                <a:gd name="connsiteY87-568" fmla="*/ 722 h 759"/>
                <a:gd name="connsiteX88-569" fmla="*/ 758 w 758"/>
                <a:gd name="connsiteY88-570" fmla="*/ 732 h 759"/>
                <a:gd name="connsiteX89-571" fmla="*/ 758 w 758"/>
                <a:gd name="connsiteY89-572" fmla="*/ 738 h 759"/>
                <a:gd name="connsiteX90-573" fmla="*/ 758 w 758"/>
                <a:gd name="connsiteY90-574" fmla="*/ 743 h 759"/>
                <a:gd name="connsiteX91-575" fmla="*/ 758 w 758"/>
                <a:gd name="connsiteY91-576" fmla="*/ 748 h 759"/>
                <a:gd name="connsiteX92-577" fmla="*/ 753 w 758"/>
                <a:gd name="connsiteY92-578" fmla="*/ 753 h 759"/>
                <a:gd name="connsiteX93-579" fmla="*/ 748 w 758"/>
                <a:gd name="connsiteY93-580" fmla="*/ 759 h 759"/>
                <a:gd name="connsiteX94-581" fmla="*/ 737 w 758"/>
                <a:gd name="connsiteY94-582" fmla="*/ 759 h 759"/>
                <a:gd name="connsiteX95-583" fmla="*/ 727 w 758"/>
                <a:gd name="connsiteY95-584" fmla="*/ 759 h 759"/>
                <a:gd name="connsiteX96-585" fmla="*/ 711 w 758"/>
                <a:gd name="connsiteY96-586" fmla="*/ 759 h 759"/>
                <a:gd name="connsiteX97-587" fmla="*/ 695 w 758"/>
                <a:gd name="connsiteY97-588" fmla="*/ 753 h 759"/>
                <a:gd name="connsiteX98-589" fmla="*/ 674 w 758"/>
                <a:gd name="connsiteY98-590" fmla="*/ 753 h 759"/>
                <a:gd name="connsiteX99-591" fmla="*/ 653 w 758"/>
                <a:gd name="connsiteY99-592" fmla="*/ 748 h 759"/>
                <a:gd name="connsiteX100-593" fmla="*/ 632 w 758"/>
                <a:gd name="connsiteY100-594" fmla="*/ 743 h 759"/>
                <a:gd name="connsiteX101-595" fmla="*/ 622 w 758"/>
                <a:gd name="connsiteY101-596" fmla="*/ 738 h 759"/>
                <a:gd name="connsiteX102-597" fmla="*/ 611 w 758"/>
                <a:gd name="connsiteY102-598" fmla="*/ 732 h 759"/>
                <a:gd name="connsiteX103-599" fmla="*/ 595 w 758"/>
                <a:gd name="connsiteY103-600" fmla="*/ 727 h 759"/>
                <a:gd name="connsiteX104-601" fmla="*/ 585 w 758"/>
                <a:gd name="connsiteY104-602" fmla="*/ 722 h 759"/>
                <a:gd name="connsiteX105-603" fmla="*/ 569 w 758"/>
                <a:gd name="connsiteY105-604" fmla="*/ 717 h 759"/>
                <a:gd name="connsiteX106-605" fmla="*/ 553 w 758"/>
                <a:gd name="connsiteY106-606" fmla="*/ 706 h 759"/>
                <a:gd name="connsiteX107-607" fmla="*/ 543 w 758"/>
                <a:gd name="connsiteY107-608" fmla="*/ 696 h 759"/>
                <a:gd name="connsiteX108-609" fmla="*/ 527 w 758"/>
                <a:gd name="connsiteY108-610" fmla="*/ 685 h 759"/>
                <a:gd name="connsiteX109-611" fmla="*/ 495 w 758"/>
                <a:gd name="connsiteY109-612" fmla="*/ 659 h 759"/>
                <a:gd name="connsiteX110-613" fmla="*/ 469 w 758"/>
                <a:gd name="connsiteY110-614" fmla="*/ 632 h 759"/>
                <a:gd name="connsiteX111-615" fmla="*/ 458 w 758"/>
                <a:gd name="connsiteY111-616" fmla="*/ 622 h 759"/>
                <a:gd name="connsiteX112-617" fmla="*/ 448 w 758"/>
                <a:gd name="connsiteY112-618" fmla="*/ 606 h 759"/>
                <a:gd name="connsiteX113-619" fmla="*/ 437 w 758"/>
                <a:gd name="connsiteY113-620" fmla="*/ 590 h 759"/>
                <a:gd name="connsiteX114-621" fmla="*/ 427 w 758"/>
                <a:gd name="connsiteY114-622" fmla="*/ 574 h 759"/>
                <a:gd name="connsiteX115-623" fmla="*/ 421 w 758"/>
                <a:gd name="connsiteY115-624" fmla="*/ 559 h 759"/>
                <a:gd name="connsiteX116-625" fmla="*/ 411 w 758"/>
                <a:gd name="connsiteY116-626" fmla="*/ 543 h 759"/>
                <a:gd name="connsiteX117-627" fmla="*/ 406 w 758"/>
                <a:gd name="connsiteY117-628" fmla="*/ 527 h 759"/>
                <a:gd name="connsiteX118-629" fmla="*/ 395 w 758"/>
                <a:gd name="connsiteY118-630" fmla="*/ 511 h 759"/>
                <a:gd name="connsiteX119-631" fmla="*/ 390 w 758"/>
                <a:gd name="connsiteY119-632" fmla="*/ 501 h 759"/>
                <a:gd name="connsiteX120-633" fmla="*/ 390 w 758"/>
                <a:gd name="connsiteY120-634" fmla="*/ 485 h 759"/>
                <a:gd name="connsiteX121-635" fmla="*/ 385 w 758"/>
                <a:gd name="connsiteY121-636" fmla="*/ 469 h 759"/>
                <a:gd name="connsiteX122-637" fmla="*/ 385 w 758"/>
                <a:gd name="connsiteY122-638" fmla="*/ 453 h 759"/>
                <a:gd name="connsiteX123-639" fmla="*/ 379 w 758"/>
                <a:gd name="connsiteY123-640" fmla="*/ 422 h 759"/>
                <a:gd name="connsiteX124-641" fmla="*/ 374 w 758"/>
                <a:gd name="connsiteY124-642" fmla="*/ 385 h 759"/>
                <a:gd name="connsiteX125-643" fmla="*/ 374 w 758"/>
                <a:gd name="connsiteY125-644" fmla="*/ 353 h 759"/>
                <a:gd name="connsiteX126-645" fmla="*/ 374 w 758"/>
                <a:gd name="connsiteY126-646" fmla="*/ 316 h 759"/>
                <a:gd name="connsiteX127-647" fmla="*/ 374 w 758"/>
                <a:gd name="connsiteY127-648" fmla="*/ 279 h 759"/>
                <a:gd name="connsiteX128-649" fmla="*/ 374 w 758"/>
                <a:gd name="connsiteY128-650" fmla="*/ 243 h 759"/>
                <a:gd name="connsiteX129-651" fmla="*/ 379 w 758"/>
                <a:gd name="connsiteY129-652" fmla="*/ 200 h 759"/>
                <a:gd name="connsiteX130-653" fmla="*/ 385 w 758"/>
                <a:gd name="connsiteY130-654" fmla="*/ 158 h 759"/>
                <a:gd name="connsiteX131-655" fmla="*/ 385 w 758"/>
                <a:gd name="connsiteY131-656" fmla="*/ 142 h 759"/>
                <a:gd name="connsiteX132-657" fmla="*/ 385 w 758"/>
                <a:gd name="connsiteY132-658" fmla="*/ 127 h 759"/>
                <a:gd name="connsiteX133-659" fmla="*/ 385 w 758"/>
                <a:gd name="connsiteY133-660" fmla="*/ 111 h 759"/>
                <a:gd name="connsiteX134-661" fmla="*/ 390 w 758"/>
                <a:gd name="connsiteY134-662" fmla="*/ 100 h 759"/>
                <a:gd name="connsiteX135-663" fmla="*/ 390 w 758"/>
                <a:gd name="connsiteY135-664" fmla="*/ 90 h 759"/>
                <a:gd name="connsiteX136-665" fmla="*/ 390 w 758"/>
                <a:gd name="connsiteY136-666" fmla="*/ 85 h 759"/>
                <a:gd name="connsiteX137-667" fmla="*/ 390 w 758"/>
                <a:gd name="connsiteY137-668" fmla="*/ 79 h 759"/>
                <a:gd name="connsiteX138-669" fmla="*/ 385 w 758"/>
                <a:gd name="connsiteY138-670" fmla="*/ 74 h 759"/>
                <a:gd name="connsiteX139-671" fmla="*/ 385 w 758"/>
                <a:gd name="connsiteY139-672" fmla="*/ 74 h 759"/>
                <a:gd name="connsiteX140-673" fmla="*/ 379 w 758"/>
                <a:gd name="connsiteY140-674" fmla="*/ 74 h 759"/>
                <a:gd name="connsiteX141-675" fmla="*/ 374 w 758"/>
                <a:gd name="connsiteY141-676" fmla="*/ 74 h 759"/>
                <a:gd name="connsiteX142-677" fmla="*/ 363 w 758"/>
                <a:gd name="connsiteY142-678" fmla="*/ 79 h 759"/>
                <a:gd name="connsiteX143-679" fmla="*/ 353 w 758"/>
                <a:gd name="connsiteY143-680" fmla="*/ 79 h 759"/>
                <a:gd name="connsiteX144-681" fmla="*/ 337 w 758"/>
                <a:gd name="connsiteY144-682" fmla="*/ 85 h 759"/>
                <a:gd name="connsiteX145-683" fmla="*/ 321 w 758"/>
                <a:gd name="connsiteY145-684" fmla="*/ 90 h 759"/>
                <a:gd name="connsiteX146-685" fmla="*/ 305 w 758"/>
                <a:gd name="connsiteY146-686" fmla="*/ 95 h 759"/>
                <a:gd name="connsiteX147-687" fmla="*/ 269 w 758"/>
                <a:gd name="connsiteY147-688" fmla="*/ 106 h 759"/>
                <a:gd name="connsiteX148-689" fmla="*/ 232 w 758"/>
                <a:gd name="connsiteY148-690" fmla="*/ 116 h 759"/>
                <a:gd name="connsiteX149-691" fmla="*/ 195 w 758"/>
                <a:gd name="connsiteY149-692" fmla="*/ 127 h 759"/>
                <a:gd name="connsiteX150-693" fmla="*/ 158 w 758"/>
                <a:gd name="connsiteY150-694" fmla="*/ 137 h 759"/>
                <a:gd name="connsiteX151-695" fmla="*/ 137 w 758"/>
                <a:gd name="connsiteY151-696" fmla="*/ 142 h 759"/>
                <a:gd name="connsiteX152-697" fmla="*/ 121 w 758"/>
                <a:gd name="connsiteY152-698" fmla="*/ 142 h 759"/>
                <a:gd name="connsiteX153-699" fmla="*/ 105 w 758"/>
                <a:gd name="connsiteY153-700" fmla="*/ 148 h 759"/>
                <a:gd name="connsiteX154-701" fmla="*/ 95 w 758"/>
                <a:gd name="connsiteY154-702" fmla="*/ 148 h 759"/>
                <a:gd name="connsiteX155-703" fmla="*/ 84 w 758"/>
                <a:gd name="connsiteY155-704" fmla="*/ 153 h 759"/>
                <a:gd name="connsiteX156-705" fmla="*/ 74 w 758"/>
                <a:gd name="connsiteY156-706" fmla="*/ 153 h 759"/>
                <a:gd name="connsiteX157-707" fmla="*/ 68 w 758"/>
                <a:gd name="connsiteY157-708" fmla="*/ 153 h 759"/>
                <a:gd name="connsiteX158-709" fmla="*/ 63 w 758"/>
                <a:gd name="connsiteY158-710" fmla="*/ 153 h 759"/>
                <a:gd name="connsiteX159-711" fmla="*/ 53 w 758"/>
                <a:gd name="connsiteY159-712" fmla="*/ 153 h 759"/>
                <a:gd name="connsiteX160-713" fmla="*/ 42 w 758"/>
                <a:gd name="connsiteY160-714" fmla="*/ 148 h 759"/>
                <a:gd name="connsiteX161-715" fmla="*/ 32 w 758"/>
                <a:gd name="connsiteY161-716" fmla="*/ 142 h 759"/>
                <a:gd name="connsiteX162-717" fmla="*/ 26 w 758"/>
                <a:gd name="connsiteY162-718" fmla="*/ 137 h 759"/>
                <a:gd name="connsiteX163-719" fmla="*/ 16 w 758"/>
                <a:gd name="connsiteY163-720" fmla="*/ 127 h 759"/>
                <a:gd name="connsiteX164-721" fmla="*/ 11 w 758"/>
                <a:gd name="connsiteY164-722" fmla="*/ 121 h 759"/>
                <a:gd name="connsiteX165-723" fmla="*/ 5 w 758"/>
                <a:gd name="connsiteY165-724" fmla="*/ 116 h 759"/>
                <a:gd name="connsiteX166-725" fmla="*/ 0 w 758"/>
                <a:gd name="connsiteY166-726" fmla="*/ 116 h 759"/>
                <a:gd name="connsiteX167-727" fmla="*/ 5 w 758"/>
                <a:gd name="connsiteY167-728" fmla="*/ 111 h 759"/>
                <a:gd name="connsiteX168-729" fmla="*/ 5 w 758"/>
                <a:gd name="connsiteY168-730" fmla="*/ 111 h 759"/>
                <a:gd name="connsiteX169-731" fmla="*/ 16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16 w 758"/>
                <a:gd name="connsiteY28-840" fmla="*/ 300 h 759"/>
                <a:gd name="connsiteX29-841" fmla="*/ 416 w 758"/>
                <a:gd name="connsiteY29-842" fmla="*/ 311 h 759"/>
                <a:gd name="connsiteX30-843" fmla="*/ 416 w 758"/>
                <a:gd name="connsiteY30-844" fmla="*/ 322 h 759"/>
                <a:gd name="connsiteX31-845" fmla="*/ 416 w 758"/>
                <a:gd name="connsiteY31-846" fmla="*/ 343 h 759"/>
                <a:gd name="connsiteX32-847" fmla="*/ 421 w 758"/>
                <a:gd name="connsiteY32-848" fmla="*/ 369 h 759"/>
                <a:gd name="connsiteX33-849" fmla="*/ 427 w 758"/>
                <a:gd name="connsiteY33-850" fmla="*/ 411 h 759"/>
                <a:gd name="connsiteX34-851" fmla="*/ 427 w 758"/>
                <a:gd name="connsiteY34-852" fmla="*/ 437 h 759"/>
                <a:gd name="connsiteX35-853" fmla="*/ 432 w 758"/>
                <a:gd name="connsiteY35-854" fmla="*/ 464 h 759"/>
                <a:gd name="connsiteX36-855" fmla="*/ 442 w 758"/>
                <a:gd name="connsiteY36-856" fmla="*/ 490 h 759"/>
                <a:gd name="connsiteX37-857" fmla="*/ 448 w 758"/>
                <a:gd name="connsiteY37-858" fmla="*/ 506 h 759"/>
                <a:gd name="connsiteX38-859" fmla="*/ 453 w 758"/>
                <a:gd name="connsiteY38-860" fmla="*/ 516 h 759"/>
                <a:gd name="connsiteX39-861" fmla="*/ 469 w 758"/>
                <a:gd name="connsiteY39-862" fmla="*/ 543 h 759"/>
                <a:gd name="connsiteX40-863" fmla="*/ 485 w 758"/>
                <a:gd name="connsiteY40-864" fmla="*/ 564 h 759"/>
                <a:gd name="connsiteX41-865" fmla="*/ 500 w 758"/>
                <a:gd name="connsiteY41-866" fmla="*/ 585 h 759"/>
                <a:gd name="connsiteX42-867" fmla="*/ 511 w 758"/>
                <a:gd name="connsiteY42-868" fmla="*/ 595 h 759"/>
                <a:gd name="connsiteX43-869" fmla="*/ 521 w 758"/>
                <a:gd name="connsiteY43-870" fmla="*/ 601 h 759"/>
                <a:gd name="connsiteX44-871" fmla="*/ 543 w 758"/>
                <a:gd name="connsiteY44-872" fmla="*/ 622 h 759"/>
                <a:gd name="connsiteX45-873" fmla="*/ 564 w 758"/>
                <a:gd name="connsiteY45-874" fmla="*/ 632 h 759"/>
                <a:gd name="connsiteX46-875" fmla="*/ 585 w 758"/>
                <a:gd name="connsiteY46-876" fmla="*/ 648 h 759"/>
                <a:gd name="connsiteX47-877" fmla="*/ 611 w 758"/>
                <a:gd name="connsiteY47-878" fmla="*/ 659 h 759"/>
                <a:gd name="connsiteX48-879" fmla="*/ 622 w 758"/>
                <a:gd name="connsiteY48-880" fmla="*/ 664 h 759"/>
                <a:gd name="connsiteX49-881" fmla="*/ 632 w 758"/>
                <a:gd name="connsiteY49-882" fmla="*/ 669 h 759"/>
                <a:gd name="connsiteX50-883" fmla="*/ 643 w 758"/>
                <a:gd name="connsiteY50-884" fmla="*/ 669 h 759"/>
                <a:gd name="connsiteX51-885" fmla="*/ 653 w 758"/>
                <a:gd name="connsiteY51-886" fmla="*/ 674 h 759"/>
                <a:gd name="connsiteX52-887" fmla="*/ 658 w 758"/>
                <a:gd name="connsiteY52-888" fmla="*/ 674 h 759"/>
                <a:gd name="connsiteX53-889" fmla="*/ 664 w 758"/>
                <a:gd name="connsiteY53-890" fmla="*/ 674 h 759"/>
                <a:gd name="connsiteX54-891" fmla="*/ 674 w 758"/>
                <a:gd name="connsiteY54-892" fmla="*/ 674 h 759"/>
                <a:gd name="connsiteX55-893" fmla="*/ 679 w 758"/>
                <a:gd name="connsiteY55-894" fmla="*/ 669 h 759"/>
                <a:gd name="connsiteX56-895" fmla="*/ 679 w 758"/>
                <a:gd name="connsiteY56-896" fmla="*/ 664 h 759"/>
                <a:gd name="connsiteX57-897" fmla="*/ 685 w 758"/>
                <a:gd name="connsiteY57-898" fmla="*/ 659 h 759"/>
                <a:gd name="connsiteX58-899" fmla="*/ 690 w 758"/>
                <a:gd name="connsiteY58-900" fmla="*/ 653 h 759"/>
                <a:gd name="connsiteX59-901" fmla="*/ 690 w 758"/>
                <a:gd name="connsiteY59-902" fmla="*/ 643 h 759"/>
                <a:gd name="connsiteX60-903" fmla="*/ 695 w 758"/>
                <a:gd name="connsiteY60-904" fmla="*/ 627 h 759"/>
                <a:gd name="connsiteX61-905" fmla="*/ 701 w 758"/>
                <a:gd name="connsiteY61-906" fmla="*/ 611 h 759"/>
                <a:gd name="connsiteX62-907" fmla="*/ 706 w 758"/>
                <a:gd name="connsiteY62-908" fmla="*/ 595 h 759"/>
                <a:gd name="connsiteX63-909" fmla="*/ 706 w 758"/>
                <a:gd name="connsiteY63-910" fmla="*/ 580 h 759"/>
                <a:gd name="connsiteX64-911" fmla="*/ 711 w 758"/>
                <a:gd name="connsiteY64-912" fmla="*/ 564 h 759"/>
                <a:gd name="connsiteX65-913" fmla="*/ 716 w 758"/>
                <a:gd name="connsiteY65-914" fmla="*/ 553 h 759"/>
                <a:gd name="connsiteX66-915" fmla="*/ 722 w 758"/>
                <a:gd name="connsiteY66-916" fmla="*/ 543 h 759"/>
                <a:gd name="connsiteX67-917" fmla="*/ 722 w 758"/>
                <a:gd name="connsiteY67-918" fmla="*/ 538 h 759"/>
                <a:gd name="connsiteX68-919" fmla="*/ 727 w 758"/>
                <a:gd name="connsiteY68-920" fmla="*/ 527 h 759"/>
                <a:gd name="connsiteX69-921" fmla="*/ 727 w 758"/>
                <a:gd name="connsiteY69-922" fmla="*/ 527 h 759"/>
                <a:gd name="connsiteX70-923" fmla="*/ 732 w 758"/>
                <a:gd name="connsiteY70-924" fmla="*/ 527 h 759"/>
                <a:gd name="connsiteX71-925" fmla="*/ 732 w 758"/>
                <a:gd name="connsiteY71-926" fmla="*/ 527 h 759"/>
                <a:gd name="connsiteX72-927" fmla="*/ 732 w 758"/>
                <a:gd name="connsiteY72-928" fmla="*/ 532 h 759"/>
                <a:gd name="connsiteX73-929" fmla="*/ 732 w 758"/>
                <a:gd name="connsiteY73-930" fmla="*/ 538 h 759"/>
                <a:gd name="connsiteX74-931" fmla="*/ 737 w 758"/>
                <a:gd name="connsiteY74-932" fmla="*/ 543 h 759"/>
                <a:gd name="connsiteX75-933" fmla="*/ 737 w 758"/>
                <a:gd name="connsiteY75-934" fmla="*/ 559 h 759"/>
                <a:gd name="connsiteX76-935" fmla="*/ 737 w 758"/>
                <a:gd name="connsiteY76-936" fmla="*/ 569 h 759"/>
                <a:gd name="connsiteX77-937" fmla="*/ 737 w 758"/>
                <a:gd name="connsiteY77-938" fmla="*/ 585 h 759"/>
                <a:gd name="connsiteX78-939" fmla="*/ 737 w 758"/>
                <a:gd name="connsiteY78-940" fmla="*/ 601 h 759"/>
                <a:gd name="connsiteX79-941" fmla="*/ 737 w 758"/>
                <a:gd name="connsiteY79-942" fmla="*/ 622 h 759"/>
                <a:gd name="connsiteX80-943" fmla="*/ 737 w 758"/>
                <a:gd name="connsiteY80-944" fmla="*/ 638 h 759"/>
                <a:gd name="connsiteX81-945" fmla="*/ 737 w 758"/>
                <a:gd name="connsiteY81-946" fmla="*/ 653 h 759"/>
                <a:gd name="connsiteX82-947" fmla="*/ 743 w 758"/>
                <a:gd name="connsiteY82-948" fmla="*/ 669 h 759"/>
                <a:gd name="connsiteX83-949" fmla="*/ 743 w 758"/>
                <a:gd name="connsiteY83-950" fmla="*/ 685 h 759"/>
                <a:gd name="connsiteX84-951" fmla="*/ 748 w 758"/>
                <a:gd name="connsiteY84-952" fmla="*/ 696 h 759"/>
                <a:gd name="connsiteX85-953" fmla="*/ 748 w 758"/>
                <a:gd name="connsiteY85-954" fmla="*/ 706 h 759"/>
                <a:gd name="connsiteX86-955" fmla="*/ 753 w 758"/>
                <a:gd name="connsiteY86-956" fmla="*/ 717 h 759"/>
                <a:gd name="connsiteX87-957" fmla="*/ 753 w 758"/>
                <a:gd name="connsiteY87-958" fmla="*/ 722 h 759"/>
                <a:gd name="connsiteX88-959" fmla="*/ 758 w 758"/>
                <a:gd name="connsiteY88-960" fmla="*/ 732 h 759"/>
                <a:gd name="connsiteX89-961" fmla="*/ 758 w 758"/>
                <a:gd name="connsiteY89-962" fmla="*/ 738 h 759"/>
                <a:gd name="connsiteX90-963" fmla="*/ 758 w 758"/>
                <a:gd name="connsiteY90-964" fmla="*/ 743 h 759"/>
                <a:gd name="connsiteX91-965" fmla="*/ 758 w 758"/>
                <a:gd name="connsiteY91-966" fmla="*/ 748 h 759"/>
                <a:gd name="connsiteX92-967" fmla="*/ 753 w 758"/>
                <a:gd name="connsiteY92-968" fmla="*/ 753 h 759"/>
                <a:gd name="connsiteX93-969" fmla="*/ 748 w 758"/>
                <a:gd name="connsiteY93-970" fmla="*/ 759 h 759"/>
                <a:gd name="connsiteX94-971" fmla="*/ 737 w 758"/>
                <a:gd name="connsiteY94-972" fmla="*/ 759 h 759"/>
                <a:gd name="connsiteX95-973" fmla="*/ 727 w 758"/>
                <a:gd name="connsiteY95-974" fmla="*/ 759 h 759"/>
                <a:gd name="connsiteX96-975" fmla="*/ 711 w 758"/>
                <a:gd name="connsiteY96-976" fmla="*/ 759 h 759"/>
                <a:gd name="connsiteX97-977" fmla="*/ 695 w 758"/>
                <a:gd name="connsiteY97-978" fmla="*/ 753 h 759"/>
                <a:gd name="connsiteX98-979" fmla="*/ 674 w 758"/>
                <a:gd name="connsiteY98-980" fmla="*/ 753 h 759"/>
                <a:gd name="connsiteX99-981" fmla="*/ 653 w 758"/>
                <a:gd name="connsiteY99-982" fmla="*/ 748 h 759"/>
                <a:gd name="connsiteX100-983" fmla="*/ 632 w 758"/>
                <a:gd name="connsiteY100-984" fmla="*/ 743 h 759"/>
                <a:gd name="connsiteX101-985" fmla="*/ 622 w 758"/>
                <a:gd name="connsiteY101-986" fmla="*/ 738 h 759"/>
                <a:gd name="connsiteX102-987" fmla="*/ 611 w 758"/>
                <a:gd name="connsiteY102-988" fmla="*/ 732 h 759"/>
                <a:gd name="connsiteX103-989" fmla="*/ 595 w 758"/>
                <a:gd name="connsiteY103-990" fmla="*/ 727 h 759"/>
                <a:gd name="connsiteX104-991" fmla="*/ 585 w 758"/>
                <a:gd name="connsiteY104-992" fmla="*/ 722 h 759"/>
                <a:gd name="connsiteX105-993" fmla="*/ 569 w 758"/>
                <a:gd name="connsiteY105-994" fmla="*/ 717 h 759"/>
                <a:gd name="connsiteX106-995" fmla="*/ 553 w 758"/>
                <a:gd name="connsiteY106-996" fmla="*/ 706 h 759"/>
                <a:gd name="connsiteX107-997" fmla="*/ 543 w 758"/>
                <a:gd name="connsiteY107-998" fmla="*/ 696 h 759"/>
                <a:gd name="connsiteX108-999" fmla="*/ 527 w 758"/>
                <a:gd name="connsiteY108-1000" fmla="*/ 685 h 759"/>
                <a:gd name="connsiteX109-1001" fmla="*/ 495 w 758"/>
                <a:gd name="connsiteY109-1002" fmla="*/ 659 h 759"/>
                <a:gd name="connsiteX110-1003" fmla="*/ 469 w 758"/>
                <a:gd name="connsiteY110-1004" fmla="*/ 632 h 759"/>
                <a:gd name="connsiteX111-1005" fmla="*/ 458 w 758"/>
                <a:gd name="connsiteY111-1006" fmla="*/ 622 h 759"/>
                <a:gd name="connsiteX112-1007" fmla="*/ 448 w 758"/>
                <a:gd name="connsiteY112-1008" fmla="*/ 606 h 759"/>
                <a:gd name="connsiteX113-1009" fmla="*/ 437 w 758"/>
                <a:gd name="connsiteY113-1010" fmla="*/ 590 h 759"/>
                <a:gd name="connsiteX114-1011" fmla="*/ 427 w 758"/>
                <a:gd name="connsiteY114-1012" fmla="*/ 574 h 759"/>
                <a:gd name="connsiteX115-1013" fmla="*/ 421 w 758"/>
                <a:gd name="connsiteY115-1014" fmla="*/ 559 h 759"/>
                <a:gd name="connsiteX116-1015" fmla="*/ 411 w 758"/>
                <a:gd name="connsiteY116-1016" fmla="*/ 543 h 759"/>
                <a:gd name="connsiteX117-1017" fmla="*/ 406 w 758"/>
                <a:gd name="connsiteY117-1018" fmla="*/ 527 h 759"/>
                <a:gd name="connsiteX118-1019" fmla="*/ 395 w 758"/>
                <a:gd name="connsiteY118-1020" fmla="*/ 511 h 759"/>
                <a:gd name="connsiteX119-1021" fmla="*/ 390 w 758"/>
                <a:gd name="connsiteY119-1022" fmla="*/ 501 h 759"/>
                <a:gd name="connsiteX120-1023" fmla="*/ 390 w 758"/>
                <a:gd name="connsiteY120-1024" fmla="*/ 485 h 759"/>
                <a:gd name="connsiteX121-1025" fmla="*/ 385 w 758"/>
                <a:gd name="connsiteY121-1026" fmla="*/ 469 h 759"/>
                <a:gd name="connsiteX122-1027" fmla="*/ 385 w 758"/>
                <a:gd name="connsiteY122-1028" fmla="*/ 453 h 759"/>
                <a:gd name="connsiteX123-1029" fmla="*/ 379 w 758"/>
                <a:gd name="connsiteY123-1030" fmla="*/ 422 h 759"/>
                <a:gd name="connsiteX124-1031" fmla="*/ 374 w 758"/>
                <a:gd name="connsiteY124-1032" fmla="*/ 385 h 759"/>
                <a:gd name="connsiteX125-1033" fmla="*/ 374 w 758"/>
                <a:gd name="connsiteY125-1034" fmla="*/ 353 h 759"/>
                <a:gd name="connsiteX126-1035" fmla="*/ 374 w 758"/>
                <a:gd name="connsiteY126-1036" fmla="*/ 316 h 759"/>
                <a:gd name="connsiteX127-1037" fmla="*/ 374 w 758"/>
                <a:gd name="connsiteY127-1038" fmla="*/ 279 h 759"/>
                <a:gd name="connsiteX128-1039" fmla="*/ 374 w 758"/>
                <a:gd name="connsiteY128-1040" fmla="*/ 243 h 759"/>
                <a:gd name="connsiteX129-1041" fmla="*/ 379 w 758"/>
                <a:gd name="connsiteY129-1042" fmla="*/ 200 h 759"/>
                <a:gd name="connsiteX130-1043" fmla="*/ 385 w 758"/>
                <a:gd name="connsiteY130-1044" fmla="*/ 158 h 759"/>
                <a:gd name="connsiteX131-1045" fmla="*/ 385 w 758"/>
                <a:gd name="connsiteY131-1046" fmla="*/ 142 h 759"/>
                <a:gd name="connsiteX132-1047" fmla="*/ 385 w 758"/>
                <a:gd name="connsiteY132-1048" fmla="*/ 127 h 759"/>
                <a:gd name="connsiteX133-1049" fmla="*/ 385 w 758"/>
                <a:gd name="connsiteY133-1050" fmla="*/ 111 h 759"/>
                <a:gd name="connsiteX134-1051" fmla="*/ 390 w 758"/>
                <a:gd name="connsiteY134-1052" fmla="*/ 100 h 759"/>
                <a:gd name="connsiteX135-1053" fmla="*/ 390 w 758"/>
                <a:gd name="connsiteY135-1054" fmla="*/ 90 h 759"/>
                <a:gd name="connsiteX136-1055" fmla="*/ 390 w 758"/>
                <a:gd name="connsiteY136-1056" fmla="*/ 85 h 759"/>
                <a:gd name="connsiteX137-1057" fmla="*/ 390 w 758"/>
                <a:gd name="connsiteY137-1058" fmla="*/ 79 h 759"/>
                <a:gd name="connsiteX138-1059" fmla="*/ 385 w 758"/>
                <a:gd name="connsiteY138-1060" fmla="*/ 74 h 759"/>
                <a:gd name="connsiteX139-1061" fmla="*/ 385 w 758"/>
                <a:gd name="connsiteY139-1062" fmla="*/ 74 h 759"/>
                <a:gd name="connsiteX140-1063" fmla="*/ 379 w 758"/>
                <a:gd name="connsiteY140-1064" fmla="*/ 74 h 759"/>
                <a:gd name="connsiteX141-1065" fmla="*/ 374 w 758"/>
                <a:gd name="connsiteY141-1066" fmla="*/ 74 h 759"/>
                <a:gd name="connsiteX142-1067" fmla="*/ 363 w 758"/>
                <a:gd name="connsiteY142-1068" fmla="*/ 79 h 759"/>
                <a:gd name="connsiteX143-1069" fmla="*/ 353 w 758"/>
                <a:gd name="connsiteY143-1070" fmla="*/ 79 h 759"/>
                <a:gd name="connsiteX144-1071" fmla="*/ 337 w 758"/>
                <a:gd name="connsiteY144-1072" fmla="*/ 85 h 759"/>
                <a:gd name="connsiteX145-1073" fmla="*/ 321 w 758"/>
                <a:gd name="connsiteY145-1074" fmla="*/ 90 h 759"/>
                <a:gd name="connsiteX146-1075" fmla="*/ 305 w 758"/>
                <a:gd name="connsiteY146-1076" fmla="*/ 95 h 759"/>
                <a:gd name="connsiteX147-1077" fmla="*/ 269 w 758"/>
                <a:gd name="connsiteY147-1078" fmla="*/ 106 h 759"/>
                <a:gd name="connsiteX148-1079" fmla="*/ 232 w 758"/>
                <a:gd name="connsiteY148-1080" fmla="*/ 116 h 759"/>
                <a:gd name="connsiteX149-1081" fmla="*/ 195 w 758"/>
                <a:gd name="connsiteY149-1082" fmla="*/ 127 h 759"/>
                <a:gd name="connsiteX150-1083" fmla="*/ 158 w 758"/>
                <a:gd name="connsiteY150-1084" fmla="*/ 137 h 759"/>
                <a:gd name="connsiteX151-1085" fmla="*/ 137 w 758"/>
                <a:gd name="connsiteY151-1086" fmla="*/ 142 h 759"/>
                <a:gd name="connsiteX152-1087" fmla="*/ 121 w 758"/>
                <a:gd name="connsiteY152-1088" fmla="*/ 142 h 759"/>
                <a:gd name="connsiteX153-1089" fmla="*/ 105 w 758"/>
                <a:gd name="connsiteY153-1090" fmla="*/ 148 h 759"/>
                <a:gd name="connsiteX154-1091" fmla="*/ 95 w 758"/>
                <a:gd name="connsiteY154-1092" fmla="*/ 148 h 759"/>
                <a:gd name="connsiteX155-1093" fmla="*/ 84 w 758"/>
                <a:gd name="connsiteY155-1094" fmla="*/ 153 h 759"/>
                <a:gd name="connsiteX156-1095" fmla="*/ 74 w 758"/>
                <a:gd name="connsiteY156-1096" fmla="*/ 153 h 759"/>
                <a:gd name="connsiteX157-1097" fmla="*/ 68 w 758"/>
                <a:gd name="connsiteY157-1098" fmla="*/ 153 h 759"/>
                <a:gd name="connsiteX158-1099" fmla="*/ 63 w 758"/>
                <a:gd name="connsiteY158-1100" fmla="*/ 153 h 759"/>
                <a:gd name="connsiteX159-1101" fmla="*/ 53 w 758"/>
                <a:gd name="connsiteY159-1102" fmla="*/ 153 h 759"/>
                <a:gd name="connsiteX160-1103" fmla="*/ 42 w 758"/>
                <a:gd name="connsiteY160-1104" fmla="*/ 148 h 759"/>
                <a:gd name="connsiteX161-1105" fmla="*/ 32 w 758"/>
                <a:gd name="connsiteY161-1106" fmla="*/ 142 h 759"/>
                <a:gd name="connsiteX162-1107" fmla="*/ 26 w 758"/>
                <a:gd name="connsiteY162-1108" fmla="*/ 137 h 759"/>
                <a:gd name="connsiteX163-1109" fmla="*/ 16 w 758"/>
                <a:gd name="connsiteY163-1110" fmla="*/ 127 h 759"/>
                <a:gd name="connsiteX164-1111" fmla="*/ 11 w 758"/>
                <a:gd name="connsiteY164-1112" fmla="*/ 121 h 759"/>
                <a:gd name="connsiteX165-1113" fmla="*/ 5 w 758"/>
                <a:gd name="connsiteY165-1114" fmla="*/ 116 h 759"/>
                <a:gd name="connsiteX166-1115" fmla="*/ 0 w 758"/>
                <a:gd name="connsiteY166-1116" fmla="*/ 116 h 759"/>
                <a:gd name="connsiteX167-1117" fmla="*/ 5 w 758"/>
                <a:gd name="connsiteY167-1118" fmla="*/ 111 h 759"/>
                <a:gd name="connsiteX168-1119" fmla="*/ 16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64 h 759"/>
                <a:gd name="connsiteX27-1225" fmla="*/ 421 w 758"/>
                <a:gd name="connsiteY27-1226" fmla="*/ 285 h 759"/>
                <a:gd name="connsiteX28-1227" fmla="*/ 416 w 758"/>
                <a:gd name="connsiteY28-1228" fmla="*/ 300 h 759"/>
                <a:gd name="connsiteX29-1229" fmla="*/ 416 w 758"/>
                <a:gd name="connsiteY29-1230" fmla="*/ 311 h 759"/>
                <a:gd name="connsiteX30-1231" fmla="*/ 416 w 758"/>
                <a:gd name="connsiteY30-1232" fmla="*/ 322 h 759"/>
                <a:gd name="connsiteX31-1233" fmla="*/ 416 w 758"/>
                <a:gd name="connsiteY31-1234" fmla="*/ 343 h 759"/>
                <a:gd name="connsiteX32-1235" fmla="*/ 421 w 758"/>
                <a:gd name="connsiteY32-1236" fmla="*/ 369 h 759"/>
                <a:gd name="connsiteX33-1237" fmla="*/ 427 w 758"/>
                <a:gd name="connsiteY33-1238" fmla="*/ 411 h 759"/>
                <a:gd name="connsiteX34-1239" fmla="*/ 427 w 758"/>
                <a:gd name="connsiteY34-1240" fmla="*/ 437 h 759"/>
                <a:gd name="connsiteX35-1241" fmla="*/ 432 w 758"/>
                <a:gd name="connsiteY35-1242" fmla="*/ 464 h 759"/>
                <a:gd name="connsiteX36-1243" fmla="*/ 442 w 758"/>
                <a:gd name="connsiteY36-1244" fmla="*/ 490 h 759"/>
                <a:gd name="connsiteX37-1245" fmla="*/ 448 w 758"/>
                <a:gd name="connsiteY37-1246" fmla="*/ 506 h 759"/>
                <a:gd name="connsiteX38-1247" fmla="*/ 453 w 758"/>
                <a:gd name="connsiteY38-1248" fmla="*/ 516 h 759"/>
                <a:gd name="connsiteX39-1249" fmla="*/ 469 w 758"/>
                <a:gd name="connsiteY39-1250" fmla="*/ 543 h 759"/>
                <a:gd name="connsiteX40-1251" fmla="*/ 485 w 758"/>
                <a:gd name="connsiteY40-1252" fmla="*/ 564 h 759"/>
                <a:gd name="connsiteX41-1253" fmla="*/ 500 w 758"/>
                <a:gd name="connsiteY41-1254" fmla="*/ 585 h 759"/>
                <a:gd name="connsiteX42-1255" fmla="*/ 511 w 758"/>
                <a:gd name="connsiteY42-1256" fmla="*/ 595 h 759"/>
                <a:gd name="connsiteX43-1257" fmla="*/ 521 w 758"/>
                <a:gd name="connsiteY43-1258" fmla="*/ 601 h 759"/>
                <a:gd name="connsiteX44-1259" fmla="*/ 543 w 758"/>
                <a:gd name="connsiteY44-1260" fmla="*/ 622 h 759"/>
                <a:gd name="connsiteX45-1261" fmla="*/ 564 w 758"/>
                <a:gd name="connsiteY45-1262" fmla="*/ 632 h 759"/>
                <a:gd name="connsiteX46-1263" fmla="*/ 585 w 758"/>
                <a:gd name="connsiteY46-1264" fmla="*/ 648 h 759"/>
                <a:gd name="connsiteX47-1265" fmla="*/ 611 w 758"/>
                <a:gd name="connsiteY47-1266" fmla="*/ 659 h 759"/>
                <a:gd name="connsiteX48-1267" fmla="*/ 622 w 758"/>
                <a:gd name="connsiteY48-1268" fmla="*/ 664 h 759"/>
                <a:gd name="connsiteX49-1269" fmla="*/ 632 w 758"/>
                <a:gd name="connsiteY49-1270" fmla="*/ 669 h 759"/>
                <a:gd name="connsiteX50-1271" fmla="*/ 643 w 758"/>
                <a:gd name="connsiteY50-1272" fmla="*/ 669 h 759"/>
                <a:gd name="connsiteX51-1273" fmla="*/ 653 w 758"/>
                <a:gd name="connsiteY51-1274" fmla="*/ 674 h 759"/>
                <a:gd name="connsiteX52-1275" fmla="*/ 658 w 758"/>
                <a:gd name="connsiteY52-1276" fmla="*/ 674 h 759"/>
                <a:gd name="connsiteX53-1277" fmla="*/ 664 w 758"/>
                <a:gd name="connsiteY53-1278" fmla="*/ 674 h 759"/>
                <a:gd name="connsiteX54-1279" fmla="*/ 674 w 758"/>
                <a:gd name="connsiteY54-1280" fmla="*/ 674 h 759"/>
                <a:gd name="connsiteX55-1281" fmla="*/ 679 w 758"/>
                <a:gd name="connsiteY55-1282" fmla="*/ 669 h 759"/>
                <a:gd name="connsiteX56-1283" fmla="*/ 679 w 758"/>
                <a:gd name="connsiteY56-1284" fmla="*/ 664 h 759"/>
                <a:gd name="connsiteX57-1285" fmla="*/ 685 w 758"/>
                <a:gd name="connsiteY57-1286" fmla="*/ 659 h 759"/>
                <a:gd name="connsiteX58-1287" fmla="*/ 690 w 758"/>
                <a:gd name="connsiteY58-1288" fmla="*/ 653 h 759"/>
                <a:gd name="connsiteX59-1289" fmla="*/ 690 w 758"/>
                <a:gd name="connsiteY59-1290" fmla="*/ 643 h 759"/>
                <a:gd name="connsiteX60-1291" fmla="*/ 695 w 758"/>
                <a:gd name="connsiteY60-1292" fmla="*/ 627 h 759"/>
                <a:gd name="connsiteX61-1293" fmla="*/ 701 w 758"/>
                <a:gd name="connsiteY61-1294" fmla="*/ 611 h 759"/>
                <a:gd name="connsiteX62-1295" fmla="*/ 706 w 758"/>
                <a:gd name="connsiteY62-1296" fmla="*/ 595 h 759"/>
                <a:gd name="connsiteX63-1297" fmla="*/ 706 w 758"/>
                <a:gd name="connsiteY63-1298" fmla="*/ 580 h 759"/>
                <a:gd name="connsiteX64-1299" fmla="*/ 711 w 758"/>
                <a:gd name="connsiteY64-1300" fmla="*/ 564 h 759"/>
                <a:gd name="connsiteX65-1301" fmla="*/ 716 w 758"/>
                <a:gd name="connsiteY65-1302" fmla="*/ 553 h 759"/>
                <a:gd name="connsiteX66-1303" fmla="*/ 722 w 758"/>
                <a:gd name="connsiteY66-1304" fmla="*/ 543 h 759"/>
                <a:gd name="connsiteX67-1305" fmla="*/ 722 w 758"/>
                <a:gd name="connsiteY67-1306" fmla="*/ 538 h 759"/>
                <a:gd name="connsiteX68-1307" fmla="*/ 727 w 758"/>
                <a:gd name="connsiteY68-1308" fmla="*/ 527 h 759"/>
                <a:gd name="connsiteX69-1309" fmla="*/ 727 w 758"/>
                <a:gd name="connsiteY69-1310" fmla="*/ 527 h 759"/>
                <a:gd name="connsiteX70-1311" fmla="*/ 732 w 758"/>
                <a:gd name="connsiteY70-1312" fmla="*/ 527 h 759"/>
                <a:gd name="connsiteX71-1313" fmla="*/ 732 w 758"/>
                <a:gd name="connsiteY71-1314" fmla="*/ 527 h 759"/>
                <a:gd name="connsiteX72-1315" fmla="*/ 732 w 758"/>
                <a:gd name="connsiteY72-1316" fmla="*/ 532 h 759"/>
                <a:gd name="connsiteX73-1317" fmla="*/ 732 w 758"/>
                <a:gd name="connsiteY73-1318" fmla="*/ 538 h 759"/>
                <a:gd name="connsiteX74-1319" fmla="*/ 737 w 758"/>
                <a:gd name="connsiteY74-1320" fmla="*/ 543 h 759"/>
                <a:gd name="connsiteX75-1321" fmla="*/ 737 w 758"/>
                <a:gd name="connsiteY75-1322" fmla="*/ 559 h 759"/>
                <a:gd name="connsiteX76-1323" fmla="*/ 737 w 758"/>
                <a:gd name="connsiteY76-1324" fmla="*/ 569 h 759"/>
                <a:gd name="connsiteX77-1325" fmla="*/ 737 w 758"/>
                <a:gd name="connsiteY77-1326" fmla="*/ 585 h 759"/>
                <a:gd name="connsiteX78-1327" fmla="*/ 737 w 758"/>
                <a:gd name="connsiteY78-1328" fmla="*/ 601 h 759"/>
                <a:gd name="connsiteX79-1329" fmla="*/ 737 w 758"/>
                <a:gd name="connsiteY79-1330" fmla="*/ 622 h 759"/>
                <a:gd name="connsiteX80-1331" fmla="*/ 737 w 758"/>
                <a:gd name="connsiteY80-1332" fmla="*/ 638 h 759"/>
                <a:gd name="connsiteX81-1333" fmla="*/ 737 w 758"/>
                <a:gd name="connsiteY81-1334" fmla="*/ 653 h 759"/>
                <a:gd name="connsiteX82-1335" fmla="*/ 743 w 758"/>
                <a:gd name="connsiteY82-1336" fmla="*/ 669 h 759"/>
                <a:gd name="connsiteX83-1337" fmla="*/ 743 w 758"/>
                <a:gd name="connsiteY83-1338" fmla="*/ 685 h 759"/>
                <a:gd name="connsiteX84-1339" fmla="*/ 748 w 758"/>
                <a:gd name="connsiteY84-1340" fmla="*/ 696 h 759"/>
                <a:gd name="connsiteX85-1341" fmla="*/ 748 w 758"/>
                <a:gd name="connsiteY85-1342" fmla="*/ 706 h 759"/>
                <a:gd name="connsiteX86-1343" fmla="*/ 753 w 758"/>
                <a:gd name="connsiteY86-1344" fmla="*/ 717 h 759"/>
                <a:gd name="connsiteX87-1345" fmla="*/ 753 w 758"/>
                <a:gd name="connsiteY87-1346" fmla="*/ 722 h 759"/>
                <a:gd name="connsiteX88-1347" fmla="*/ 758 w 758"/>
                <a:gd name="connsiteY88-1348" fmla="*/ 732 h 759"/>
                <a:gd name="connsiteX89-1349" fmla="*/ 758 w 758"/>
                <a:gd name="connsiteY89-1350" fmla="*/ 738 h 759"/>
                <a:gd name="connsiteX90-1351" fmla="*/ 758 w 758"/>
                <a:gd name="connsiteY90-1352" fmla="*/ 743 h 759"/>
                <a:gd name="connsiteX91-1353" fmla="*/ 758 w 758"/>
                <a:gd name="connsiteY91-1354" fmla="*/ 748 h 759"/>
                <a:gd name="connsiteX92-1355" fmla="*/ 753 w 758"/>
                <a:gd name="connsiteY92-1356" fmla="*/ 753 h 759"/>
                <a:gd name="connsiteX93-1357" fmla="*/ 748 w 758"/>
                <a:gd name="connsiteY93-1358" fmla="*/ 759 h 759"/>
                <a:gd name="connsiteX94-1359" fmla="*/ 737 w 758"/>
                <a:gd name="connsiteY94-1360" fmla="*/ 759 h 759"/>
                <a:gd name="connsiteX95-1361" fmla="*/ 727 w 758"/>
                <a:gd name="connsiteY95-1362" fmla="*/ 759 h 759"/>
                <a:gd name="connsiteX96-1363" fmla="*/ 711 w 758"/>
                <a:gd name="connsiteY96-1364" fmla="*/ 759 h 759"/>
                <a:gd name="connsiteX97-1365" fmla="*/ 695 w 758"/>
                <a:gd name="connsiteY97-1366" fmla="*/ 753 h 759"/>
                <a:gd name="connsiteX98-1367" fmla="*/ 674 w 758"/>
                <a:gd name="connsiteY98-1368" fmla="*/ 753 h 759"/>
                <a:gd name="connsiteX99-1369" fmla="*/ 653 w 758"/>
                <a:gd name="connsiteY99-1370" fmla="*/ 748 h 759"/>
                <a:gd name="connsiteX100-1371" fmla="*/ 632 w 758"/>
                <a:gd name="connsiteY100-1372" fmla="*/ 743 h 759"/>
                <a:gd name="connsiteX101-1373" fmla="*/ 622 w 758"/>
                <a:gd name="connsiteY101-1374" fmla="*/ 738 h 759"/>
                <a:gd name="connsiteX102-1375" fmla="*/ 611 w 758"/>
                <a:gd name="connsiteY102-1376" fmla="*/ 732 h 759"/>
                <a:gd name="connsiteX103-1377" fmla="*/ 595 w 758"/>
                <a:gd name="connsiteY103-1378" fmla="*/ 727 h 759"/>
                <a:gd name="connsiteX104-1379" fmla="*/ 585 w 758"/>
                <a:gd name="connsiteY104-1380" fmla="*/ 722 h 759"/>
                <a:gd name="connsiteX105-1381" fmla="*/ 569 w 758"/>
                <a:gd name="connsiteY105-1382" fmla="*/ 717 h 759"/>
                <a:gd name="connsiteX106-1383" fmla="*/ 553 w 758"/>
                <a:gd name="connsiteY106-1384" fmla="*/ 706 h 759"/>
                <a:gd name="connsiteX107-1385" fmla="*/ 543 w 758"/>
                <a:gd name="connsiteY107-1386" fmla="*/ 696 h 759"/>
                <a:gd name="connsiteX108-1387" fmla="*/ 527 w 758"/>
                <a:gd name="connsiteY108-1388" fmla="*/ 685 h 759"/>
                <a:gd name="connsiteX109-1389" fmla="*/ 495 w 758"/>
                <a:gd name="connsiteY109-1390" fmla="*/ 659 h 759"/>
                <a:gd name="connsiteX110-1391" fmla="*/ 469 w 758"/>
                <a:gd name="connsiteY110-1392" fmla="*/ 632 h 759"/>
                <a:gd name="connsiteX111-1393" fmla="*/ 458 w 758"/>
                <a:gd name="connsiteY111-1394" fmla="*/ 622 h 759"/>
                <a:gd name="connsiteX112-1395" fmla="*/ 448 w 758"/>
                <a:gd name="connsiteY112-1396" fmla="*/ 606 h 759"/>
                <a:gd name="connsiteX113-1397" fmla="*/ 437 w 758"/>
                <a:gd name="connsiteY113-1398" fmla="*/ 590 h 759"/>
                <a:gd name="connsiteX114-1399" fmla="*/ 427 w 758"/>
                <a:gd name="connsiteY114-1400" fmla="*/ 574 h 759"/>
                <a:gd name="connsiteX115-1401" fmla="*/ 421 w 758"/>
                <a:gd name="connsiteY115-1402" fmla="*/ 559 h 759"/>
                <a:gd name="connsiteX116-1403" fmla="*/ 411 w 758"/>
                <a:gd name="connsiteY116-1404" fmla="*/ 543 h 759"/>
                <a:gd name="connsiteX117-1405" fmla="*/ 406 w 758"/>
                <a:gd name="connsiteY117-1406" fmla="*/ 527 h 759"/>
                <a:gd name="connsiteX118-1407" fmla="*/ 395 w 758"/>
                <a:gd name="connsiteY118-1408" fmla="*/ 511 h 759"/>
                <a:gd name="connsiteX119-1409" fmla="*/ 390 w 758"/>
                <a:gd name="connsiteY119-1410" fmla="*/ 501 h 759"/>
                <a:gd name="connsiteX120-1411" fmla="*/ 390 w 758"/>
                <a:gd name="connsiteY120-1412" fmla="*/ 485 h 759"/>
                <a:gd name="connsiteX121-1413" fmla="*/ 385 w 758"/>
                <a:gd name="connsiteY121-1414" fmla="*/ 469 h 759"/>
                <a:gd name="connsiteX122-1415" fmla="*/ 385 w 758"/>
                <a:gd name="connsiteY122-1416" fmla="*/ 453 h 759"/>
                <a:gd name="connsiteX123-1417" fmla="*/ 379 w 758"/>
                <a:gd name="connsiteY123-1418" fmla="*/ 422 h 759"/>
                <a:gd name="connsiteX124-1419" fmla="*/ 374 w 758"/>
                <a:gd name="connsiteY124-1420" fmla="*/ 385 h 759"/>
                <a:gd name="connsiteX125-1421" fmla="*/ 374 w 758"/>
                <a:gd name="connsiteY125-1422" fmla="*/ 353 h 759"/>
                <a:gd name="connsiteX126-1423" fmla="*/ 374 w 758"/>
                <a:gd name="connsiteY126-1424" fmla="*/ 316 h 759"/>
                <a:gd name="connsiteX127-1425" fmla="*/ 374 w 758"/>
                <a:gd name="connsiteY127-1426" fmla="*/ 279 h 759"/>
                <a:gd name="connsiteX128-1427" fmla="*/ 374 w 758"/>
                <a:gd name="connsiteY128-1428" fmla="*/ 243 h 759"/>
                <a:gd name="connsiteX129-1429" fmla="*/ 379 w 758"/>
                <a:gd name="connsiteY129-1430" fmla="*/ 200 h 759"/>
                <a:gd name="connsiteX130-1431" fmla="*/ 385 w 758"/>
                <a:gd name="connsiteY130-1432" fmla="*/ 158 h 759"/>
                <a:gd name="connsiteX131-1433" fmla="*/ 385 w 758"/>
                <a:gd name="connsiteY131-1434" fmla="*/ 142 h 759"/>
                <a:gd name="connsiteX132-1435" fmla="*/ 385 w 758"/>
                <a:gd name="connsiteY132-1436" fmla="*/ 127 h 759"/>
                <a:gd name="connsiteX133-1437" fmla="*/ 385 w 758"/>
                <a:gd name="connsiteY133-1438" fmla="*/ 111 h 759"/>
                <a:gd name="connsiteX134-1439" fmla="*/ 390 w 758"/>
                <a:gd name="connsiteY134-1440" fmla="*/ 100 h 759"/>
                <a:gd name="connsiteX135-1441" fmla="*/ 390 w 758"/>
                <a:gd name="connsiteY135-1442" fmla="*/ 90 h 759"/>
                <a:gd name="connsiteX136-1443" fmla="*/ 390 w 758"/>
                <a:gd name="connsiteY136-1444" fmla="*/ 85 h 759"/>
                <a:gd name="connsiteX137-1445" fmla="*/ 390 w 758"/>
                <a:gd name="connsiteY137-1446" fmla="*/ 79 h 759"/>
                <a:gd name="connsiteX138-1447" fmla="*/ 385 w 758"/>
                <a:gd name="connsiteY138-1448" fmla="*/ 74 h 759"/>
                <a:gd name="connsiteX139-1449" fmla="*/ 385 w 758"/>
                <a:gd name="connsiteY139-1450" fmla="*/ 74 h 759"/>
                <a:gd name="connsiteX140-1451" fmla="*/ 379 w 758"/>
                <a:gd name="connsiteY140-1452" fmla="*/ 74 h 759"/>
                <a:gd name="connsiteX141-1453" fmla="*/ 374 w 758"/>
                <a:gd name="connsiteY141-1454" fmla="*/ 74 h 759"/>
                <a:gd name="connsiteX142-1455" fmla="*/ 363 w 758"/>
                <a:gd name="connsiteY142-1456" fmla="*/ 79 h 759"/>
                <a:gd name="connsiteX143-1457" fmla="*/ 353 w 758"/>
                <a:gd name="connsiteY143-1458" fmla="*/ 79 h 759"/>
                <a:gd name="connsiteX144-1459" fmla="*/ 337 w 758"/>
                <a:gd name="connsiteY144-1460" fmla="*/ 85 h 759"/>
                <a:gd name="connsiteX145-1461" fmla="*/ 321 w 758"/>
                <a:gd name="connsiteY145-1462" fmla="*/ 90 h 759"/>
                <a:gd name="connsiteX146-1463" fmla="*/ 305 w 758"/>
                <a:gd name="connsiteY146-1464" fmla="*/ 95 h 759"/>
                <a:gd name="connsiteX147-1465" fmla="*/ 269 w 758"/>
                <a:gd name="connsiteY147-1466" fmla="*/ 106 h 759"/>
                <a:gd name="connsiteX148-1467" fmla="*/ 232 w 758"/>
                <a:gd name="connsiteY148-1468" fmla="*/ 116 h 759"/>
                <a:gd name="connsiteX149-1469" fmla="*/ 195 w 758"/>
                <a:gd name="connsiteY149-1470" fmla="*/ 127 h 759"/>
                <a:gd name="connsiteX150-1471" fmla="*/ 158 w 758"/>
                <a:gd name="connsiteY150-1472" fmla="*/ 137 h 759"/>
                <a:gd name="connsiteX151-1473" fmla="*/ 137 w 758"/>
                <a:gd name="connsiteY151-1474" fmla="*/ 142 h 759"/>
                <a:gd name="connsiteX152-1475" fmla="*/ 121 w 758"/>
                <a:gd name="connsiteY152-1476" fmla="*/ 142 h 759"/>
                <a:gd name="connsiteX153-1477" fmla="*/ 105 w 758"/>
                <a:gd name="connsiteY153-1478" fmla="*/ 148 h 759"/>
                <a:gd name="connsiteX154-1479" fmla="*/ 95 w 758"/>
                <a:gd name="connsiteY154-1480" fmla="*/ 148 h 759"/>
                <a:gd name="connsiteX155-1481" fmla="*/ 84 w 758"/>
                <a:gd name="connsiteY155-1482" fmla="*/ 153 h 759"/>
                <a:gd name="connsiteX156-1483" fmla="*/ 74 w 758"/>
                <a:gd name="connsiteY156-1484" fmla="*/ 153 h 759"/>
                <a:gd name="connsiteX157-1485" fmla="*/ 68 w 758"/>
                <a:gd name="connsiteY157-1486" fmla="*/ 153 h 759"/>
                <a:gd name="connsiteX158-1487" fmla="*/ 63 w 758"/>
                <a:gd name="connsiteY158-1488" fmla="*/ 153 h 759"/>
                <a:gd name="connsiteX159-1489" fmla="*/ 53 w 758"/>
                <a:gd name="connsiteY159-1490" fmla="*/ 153 h 759"/>
                <a:gd name="connsiteX160-1491" fmla="*/ 42 w 758"/>
                <a:gd name="connsiteY160-1492" fmla="*/ 148 h 759"/>
                <a:gd name="connsiteX161-1493" fmla="*/ 32 w 758"/>
                <a:gd name="connsiteY161-1494" fmla="*/ 142 h 759"/>
                <a:gd name="connsiteX162-1495" fmla="*/ 26 w 758"/>
                <a:gd name="connsiteY162-1496" fmla="*/ 137 h 759"/>
                <a:gd name="connsiteX163-1497" fmla="*/ 16 w 758"/>
                <a:gd name="connsiteY163-1498" fmla="*/ 127 h 759"/>
                <a:gd name="connsiteX164-1499" fmla="*/ 5 w 758"/>
                <a:gd name="connsiteY164-1500" fmla="*/ 116 h 759"/>
                <a:gd name="connsiteX165-1501" fmla="*/ 0 w 758"/>
                <a:gd name="connsiteY165-1502" fmla="*/ 116 h 759"/>
                <a:gd name="connsiteX166-1503" fmla="*/ 5 w 758"/>
                <a:gd name="connsiteY166-1504" fmla="*/ 111 h 759"/>
                <a:gd name="connsiteX167-1505" fmla="*/ 16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7 w 758"/>
                <a:gd name="connsiteY25-1608" fmla="*/ 248 h 759"/>
                <a:gd name="connsiteX26-1609" fmla="*/ 421 w 758"/>
                <a:gd name="connsiteY26-1610" fmla="*/ 264 h 759"/>
                <a:gd name="connsiteX27-1611" fmla="*/ 421 w 758"/>
                <a:gd name="connsiteY27-1612" fmla="*/ 285 h 759"/>
                <a:gd name="connsiteX28-1613" fmla="*/ 416 w 758"/>
                <a:gd name="connsiteY28-1614" fmla="*/ 300 h 759"/>
                <a:gd name="connsiteX29-1615" fmla="*/ 416 w 758"/>
                <a:gd name="connsiteY29-1616" fmla="*/ 311 h 759"/>
                <a:gd name="connsiteX30-1617" fmla="*/ 416 w 758"/>
                <a:gd name="connsiteY30-1618" fmla="*/ 322 h 759"/>
                <a:gd name="connsiteX31-1619" fmla="*/ 416 w 758"/>
                <a:gd name="connsiteY31-1620" fmla="*/ 343 h 759"/>
                <a:gd name="connsiteX32-1621" fmla="*/ 421 w 758"/>
                <a:gd name="connsiteY32-1622" fmla="*/ 369 h 759"/>
                <a:gd name="connsiteX33-1623" fmla="*/ 427 w 758"/>
                <a:gd name="connsiteY33-1624" fmla="*/ 411 h 759"/>
                <a:gd name="connsiteX34-1625" fmla="*/ 427 w 758"/>
                <a:gd name="connsiteY34-1626" fmla="*/ 437 h 759"/>
                <a:gd name="connsiteX35-1627" fmla="*/ 432 w 758"/>
                <a:gd name="connsiteY35-1628" fmla="*/ 464 h 759"/>
                <a:gd name="connsiteX36-1629" fmla="*/ 442 w 758"/>
                <a:gd name="connsiteY36-1630" fmla="*/ 490 h 759"/>
                <a:gd name="connsiteX37-1631" fmla="*/ 448 w 758"/>
                <a:gd name="connsiteY37-1632" fmla="*/ 506 h 759"/>
                <a:gd name="connsiteX38-1633" fmla="*/ 453 w 758"/>
                <a:gd name="connsiteY38-1634" fmla="*/ 516 h 759"/>
                <a:gd name="connsiteX39-1635" fmla="*/ 469 w 758"/>
                <a:gd name="connsiteY39-1636" fmla="*/ 543 h 759"/>
                <a:gd name="connsiteX40-1637" fmla="*/ 485 w 758"/>
                <a:gd name="connsiteY40-1638" fmla="*/ 564 h 759"/>
                <a:gd name="connsiteX41-1639" fmla="*/ 500 w 758"/>
                <a:gd name="connsiteY41-1640" fmla="*/ 585 h 759"/>
                <a:gd name="connsiteX42-1641" fmla="*/ 511 w 758"/>
                <a:gd name="connsiteY42-1642" fmla="*/ 595 h 759"/>
                <a:gd name="connsiteX43-1643" fmla="*/ 521 w 758"/>
                <a:gd name="connsiteY43-1644" fmla="*/ 601 h 759"/>
                <a:gd name="connsiteX44-1645" fmla="*/ 543 w 758"/>
                <a:gd name="connsiteY44-1646" fmla="*/ 622 h 759"/>
                <a:gd name="connsiteX45-1647" fmla="*/ 564 w 758"/>
                <a:gd name="connsiteY45-1648" fmla="*/ 632 h 759"/>
                <a:gd name="connsiteX46-1649" fmla="*/ 585 w 758"/>
                <a:gd name="connsiteY46-1650" fmla="*/ 648 h 759"/>
                <a:gd name="connsiteX47-1651" fmla="*/ 611 w 758"/>
                <a:gd name="connsiteY47-1652" fmla="*/ 659 h 759"/>
                <a:gd name="connsiteX48-1653" fmla="*/ 622 w 758"/>
                <a:gd name="connsiteY48-1654" fmla="*/ 664 h 759"/>
                <a:gd name="connsiteX49-1655" fmla="*/ 632 w 758"/>
                <a:gd name="connsiteY49-1656" fmla="*/ 669 h 759"/>
                <a:gd name="connsiteX50-1657" fmla="*/ 643 w 758"/>
                <a:gd name="connsiteY50-1658" fmla="*/ 669 h 759"/>
                <a:gd name="connsiteX51-1659" fmla="*/ 653 w 758"/>
                <a:gd name="connsiteY51-1660" fmla="*/ 674 h 759"/>
                <a:gd name="connsiteX52-1661" fmla="*/ 658 w 758"/>
                <a:gd name="connsiteY52-1662" fmla="*/ 674 h 759"/>
                <a:gd name="connsiteX53-1663" fmla="*/ 664 w 758"/>
                <a:gd name="connsiteY53-1664" fmla="*/ 674 h 759"/>
                <a:gd name="connsiteX54-1665" fmla="*/ 674 w 758"/>
                <a:gd name="connsiteY54-1666" fmla="*/ 674 h 759"/>
                <a:gd name="connsiteX55-1667" fmla="*/ 679 w 758"/>
                <a:gd name="connsiteY55-1668" fmla="*/ 669 h 759"/>
                <a:gd name="connsiteX56-1669" fmla="*/ 679 w 758"/>
                <a:gd name="connsiteY56-1670" fmla="*/ 664 h 759"/>
                <a:gd name="connsiteX57-1671" fmla="*/ 685 w 758"/>
                <a:gd name="connsiteY57-1672" fmla="*/ 659 h 759"/>
                <a:gd name="connsiteX58-1673" fmla="*/ 690 w 758"/>
                <a:gd name="connsiteY58-1674" fmla="*/ 653 h 759"/>
                <a:gd name="connsiteX59-1675" fmla="*/ 690 w 758"/>
                <a:gd name="connsiteY59-1676" fmla="*/ 643 h 759"/>
                <a:gd name="connsiteX60-1677" fmla="*/ 695 w 758"/>
                <a:gd name="connsiteY60-1678" fmla="*/ 627 h 759"/>
                <a:gd name="connsiteX61-1679" fmla="*/ 701 w 758"/>
                <a:gd name="connsiteY61-1680" fmla="*/ 611 h 759"/>
                <a:gd name="connsiteX62-1681" fmla="*/ 706 w 758"/>
                <a:gd name="connsiteY62-1682" fmla="*/ 595 h 759"/>
                <a:gd name="connsiteX63-1683" fmla="*/ 706 w 758"/>
                <a:gd name="connsiteY63-1684" fmla="*/ 580 h 759"/>
                <a:gd name="connsiteX64-1685" fmla="*/ 711 w 758"/>
                <a:gd name="connsiteY64-1686" fmla="*/ 564 h 759"/>
                <a:gd name="connsiteX65-1687" fmla="*/ 716 w 758"/>
                <a:gd name="connsiteY65-1688" fmla="*/ 553 h 759"/>
                <a:gd name="connsiteX66-1689" fmla="*/ 722 w 758"/>
                <a:gd name="connsiteY66-1690" fmla="*/ 543 h 759"/>
                <a:gd name="connsiteX67-1691" fmla="*/ 722 w 758"/>
                <a:gd name="connsiteY67-1692" fmla="*/ 538 h 759"/>
                <a:gd name="connsiteX68-1693" fmla="*/ 727 w 758"/>
                <a:gd name="connsiteY68-1694" fmla="*/ 527 h 759"/>
                <a:gd name="connsiteX69-1695" fmla="*/ 727 w 758"/>
                <a:gd name="connsiteY69-1696" fmla="*/ 527 h 759"/>
                <a:gd name="connsiteX70-1697" fmla="*/ 732 w 758"/>
                <a:gd name="connsiteY70-1698" fmla="*/ 527 h 759"/>
                <a:gd name="connsiteX71-1699" fmla="*/ 732 w 758"/>
                <a:gd name="connsiteY71-1700" fmla="*/ 527 h 759"/>
                <a:gd name="connsiteX72-1701" fmla="*/ 732 w 758"/>
                <a:gd name="connsiteY72-1702" fmla="*/ 532 h 759"/>
                <a:gd name="connsiteX73-1703" fmla="*/ 732 w 758"/>
                <a:gd name="connsiteY73-1704" fmla="*/ 538 h 759"/>
                <a:gd name="connsiteX74-1705" fmla="*/ 737 w 758"/>
                <a:gd name="connsiteY74-1706" fmla="*/ 543 h 759"/>
                <a:gd name="connsiteX75-1707" fmla="*/ 737 w 758"/>
                <a:gd name="connsiteY75-1708" fmla="*/ 559 h 759"/>
                <a:gd name="connsiteX76-1709" fmla="*/ 737 w 758"/>
                <a:gd name="connsiteY76-1710" fmla="*/ 569 h 759"/>
                <a:gd name="connsiteX77-1711" fmla="*/ 737 w 758"/>
                <a:gd name="connsiteY77-1712" fmla="*/ 585 h 759"/>
                <a:gd name="connsiteX78-1713" fmla="*/ 737 w 758"/>
                <a:gd name="connsiteY78-1714" fmla="*/ 601 h 759"/>
                <a:gd name="connsiteX79-1715" fmla="*/ 737 w 758"/>
                <a:gd name="connsiteY79-1716" fmla="*/ 622 h 759"/>
                <a:gd name="connsiteX80-1717" fmla="*/ 737 w 758"/>
                <a:gd name="connsiteY80-1718" fmla="*/ 638 h 759"/>
                <a:gd name="connsiteX81-1719" fmla="*/ 737 w 758"/>
                <a:gd name="connsiteY81-1720" fmla="*/ 653 h 759"/>
                <a:gd name="connsiteX82-1721" fmla="*/ 743 w 758"/>
                <a:gd name="connsiteY82-1722" fmla="*/ 669 h 759"/>
                <a:gd name="connsiteX83-1723" fmla="*/ 743 w 758"/>
                <a:gd name="connsiteY83-1724" fmla="*/ 685 h 759"/>
                <a:gd name="connsiteX84-1725" fmla="*/ 748 w 758"/>
                <a:gd name="connsiteY84-1726" fmla="*/ 696 h 759"/>
                <a:gd name="connsiteX85-1727" fmla="*/ 748 w 758"/>
                <a:gd name="connsiteY85-1728" fmla="*/ 706 h 759"/>
                <a:gd name="connsiteX86-1729" fmla="*/ 753 w 758"/>
                <a:gd name="connsiteY86-1730" fmla="*/ 717 h 759"/>
                <a:gd name="connsiteX87-1731" fmla="*/ 753 w 758"/>
                <a:gd name="connsiteY87-1732" fmla="*/ 722 h 759"/>
                <a:gd name="connsiteX88-1733" fmla="*/ 758 w 758"/>
                <a:gd name="connsiteY88-1734" fmla="*/ 732 h 759"/>
                <a:gd name="connsiteX89-1735" fmla="*/ 758 w 758"/>
                <a:gd name="connsiteY89-1736" fmla="*/ 738 h 759"/>
                <a:gd name="connsiteX90-1737" fmla="*/ 758 w 758"/>
                <a:gd name="connsiteY90-1738" fmla="*/ 743 h 759"/>
                <a:gd name="connsiteX91-1739" fmla="*/ 758 w 758"/>
                <a:gd name="connsiteY91-1740" fmla="*/ 748 h 759"/>
                <a:gd name="connsiteX92-1741" fmla="*/ 753 w 758"/>
                <a:gd name="connsiteY92-1742" fmla="*/ 753 h 759"/>
                <a:gd name="connsiteX93-1743" fmla="*/ 748 w 758"/>
                <a:gd name="connsiteY93-1744" fmla="*/ 759 h 759"/>
                <a:gd name="connsiteX94-1745" fmla="*/ 737 w 758"/>
                <a:gd name="connsiteY94-1746" fmla="*/ 759 h 759"/>
                <a:gd name="connsiteX95-1747" fmla="*/ 727 w 758"/>
                <a:gd name="connsiteY95-1748" fmla="*/ 759 h 759"/>
                <a:gd name="connsiteX96-1749" fmla="*/ 711 w 758"/>
                <a:gd name="connsiteY96-1750" fmla="*/ 759 h 759"/>
                <a:gd name="connsiteX97-1751" fmla="*/ 695 w 758"/>
                <a:gd name="connsiteY97-1752" fmla="*/ 753 h 759"/>
                <a:gd name="connsiteX98-1753" fmla="*/ 674 w 758"/>
                <a:gd name="connsiteY98-1754" fmla="*/ 753 h 759"/>
                <a:gd name="connsiteX99-1755" fmla="*/ 653 w 758"/>
                <a:gd name="connsiteY99-1756" fmla="*/ 748 h 759"/>
                <a:gd name="connsiteX100-1757" fmla="*/ 632 w 758"/>
                <a:gd name="connsiteY100-1758" fmla="*/ 743 h 759"/>
                <a:gd name="connsiteX101-1759" fmla="*/ 622 w 758"/>
                <a:gd name="connsiteY101-1760" fmla="*/ 738 h 759"/>
                <a:gd name="connsiteX102-1761" fmla="*/ 611 w 758"/>
                <a:gd name="connsiteY102-1762" fmla="*/ 732 h 759"/>
                <a:gd name="connsiteX103-1763" fmla="*/ 595 w 758"/>
                <a:gd name="connsiteY103-1764" fmla="*/ 727 h 759"/>
                <a:gd name="connsiteX104-1765" fmla="*/ 585 w 758"/>
                <a:gd name="connsiteY104-1766" fmla="*/ 722 h 759"/>
                <a:gd name="connsiteX105-1767" fmla="*/ 569 w 758"/>
                <a:gd name="connsiteY105-1768" fmla="*/ 717 h 759"/>
                <a:gd name="connsiteX106-1769" fmla="*/ 553 w 758"/>
                <a:gd name="connsiteY106-1770" fmla="*/ 706 h 759"/>
                <a:gd name="connsiteX107-1771" fmla="*/ 543 w 758"/>
                <a:gd name="connsiteY107-1772" fmla="*/ 696 h 759"/>
                <a:gd name="connsiteX108-1773" fmla="*/ 527 w 758"/>
                <a:gd name="connsiteY108-1774" fmla="*/ 685 h 759"/>
                <a:gd name="connsiteX109-1775" fmla="*/ 495 w 758"/>
                <a:gd name="connsiteY109-1776" fmla="*/ 659 h 759"/>
                <a:gd name="connsiteX110-1777" fmla="*/ 469 w 758"/>
                <a:gd name="connsiteY110-1778" fmla="*/ 632 h 759"/>
                <a:gd name="connsiteX111-1779" fmla="*/ 458 w 758"/>
                <a:gd name="connsiteY111-1780" fmla="*/ 622 h 759"/>
                <a:gd name="connsiteX112-1781" fmla="*/ 448 w 758"/>
                <a:gd name="connsiteY112-1782" fmla="*/ 606 h 759"/>
                <a:gd name="connsiteX113-1783" fmla="*/ 437 w 758"/>
                <a:gd name="connsiteY113-1784" fmla="*/ 590 h 759"/>
                <a:gd name="connsiteX114-1785" fmla="*/ 427 w 758"/>
                <a:gd name="connsiteY114-1786" fmla="*/ 574 h 759"/>
                <a:gd name="connsiteX115-1787" fmla="*/ 421 w 758"/>
                <a:gd name="connsiteY115-1788" fmla="*/ 559 h 759"/>
                <a:gd name="connsiteX116-1789" fmla="*/ 411 w 758"/>
                <a:gd name="connsiteY116-1790" fmla="*/ 543 h 759"/>
                <a:gd name="connsiteX117-1791" fmla="*/ 406 w 758"/>
                <a:gd name="connsiteY117-1792" fmla="*/ 527 h 759"/>
                <a:gd name="connsiteX118-1793" fmla="*/ 395 w 758"/>
                <a:gd name="connsiteY118-1794" fmla="*/ 511 h 759"/>
                <a:gd name="connsiteX119-1795" fmla="*/ 390 w 758"/>
                <a:gd name="connsiteY119-1796" fmla="*/ 501 h 759"/>
                <a:gd name="connsiteX120-1797" fmla="*/ 390 w 758"/>
                <a:gd name="connsiteY120-1798" fmla="*/ 485 h 759"/>
                <a:gd name="connsiteX121-1799" fmla="*/ 385 w 758"/>
                <a:gd name="connsiteY121-1800" fmla="*/ 469 h 759"/>
                <a:gd name="connsiteX122-1801" fmla="*/ 385 w 758"/>
                <a:gd name="connsiteY122-1802" fmla="*/ 453 h 759"/>
                <a:gd name="connsiteX123-1803" fmla="*/ 379 w 758"/>
                <a:gd name="connsiteY123-1804" fmla="*/ 422 h 759"/>
                <a:gd name="connsiteX124-1805" fmla="*/ 374 w 758"/>
                <a:gd name="connsiteY124-1806" fmla="*/ 385 h 759"/>
                <a:gd name="connsiteX125-1807" fmla="*/ 374 w 758"/>
                <a:gd name="connsiteY125-1808" fmla="*/ 353 h 759"/>
                <a:gd name="connsiteX126-1809" fmla="*/ 374 w 758"/>
                <a:gd name="connsiteY126-1810" fmla="*/ 316 h 759"/>
                <a:gd name="connsiteX127-1811" fmla="*/ 374 w 758"/>
                <a:gd name="connsiteY127-1812" fmla="*/ 279 h 759"/>
                <a:gd name="connsiteX128-1813" fmla="*/ 374 w 758"/>
                <a:gd name="connsiteY128-1814" fmla="*/ 243 h 759"/>
                <a:gd name="connsiteX129-1815" fmla="*/ 379 w 758"/>
                <a:gd name="connsiteY129-1816" fmla="*/ 200 h 759"/>
                <a:gd name="connsiteX130-1817" fmla="*/ 385 w 758"/>
                <a:gd name="connsiteY130-1818" fmla="*/ 158 h 759"/>
                <a:gd name="connsiteX131-1819" fmla="*/ 385 w 758"/>
                <a:gd name="connsiteY131-1820" fmla="*/ 142 h 759"/>
                <a:gd name="connsiteX132-1821" fmla="*/ 385 w 758"/>
                <a:gd name="connsiteY132-1822" fmla="*/ 127 h 759"/>
                <a:gd name="connsiteX133-1823" fmla="*/ 385 w 758"/>
                <a:gd name="connsiteY133-1824" fmla="*/ 111 h 759"/>
                <a:gd name="connsiteX134-1825" fmla="*/ 390 w 758"/>
                <a:gd name="connsiteY134-1826" fmla="*/ 100 h 759"/>
                <a:gd name="connsiteX135-1827" fmla="*/ 390 w 758"/>
                <a:gd name="connsiteY135-1828" fmla="*/ 90 h 759"/>
                <a:gd name="connsiteX136-1829" fmla="*/ 390 w 758"/>
                <a:gd name="connsiteY136-1830" fmla="*/ 85 h 759"/>
                <a:gd name="connsiteX137-1831" fmla="*/ 390 w 758"/>
                <a:gd name="connsiteY137-1832" fmla="*/ 79 h 759"/>
                <a:gd name="connsiteX138-1833" fmla="*/ 385 w 758"/>
                <a:gd name="connsiteY138-1834" fmla="*/ 74 h 759"/>
                <a:gd name="connsiteX139-1835" fmla="*/ 385 w 758"/>
                <a:gd name="connsiteY139-1836" fmla="*/ 74 h 759"/>
                <a:gd name="connsiteX140-1837" fmla="*/ 379 w 758"/>
                <a:gd name="connsiteY140-1838" fmla="*/ 74 h 759"/>
                <a:gd name="connsiteX141-1839" fmla="*/ 374 w 758"/>
                <a:gd name="connsiteY141-1840" fmla="*/ 74 h 759"/>
                <a:gd name="connsiteX142-1841" fmla="*/ 363 w 758"/>
                <a:gd name="connsiteY142-1842" fmla="*/ 79 h 759"/>
                <a:gd name="connsiteX143-1843" fmla="*/ 353 w 758"/>
                <a:gd name="connsiteY143-1844" fmla="*/ 79 h 759"/>
                <a:gd name="connsiteX144-1845" fmla="*/ 337 w 758"/>
                <a:gd name="connsiteY144-1846" fmla="*/ 85 h 759"/>
                <a:gd name="connsiteX145-1847" fmla="*/ 321 w 758"/>
                <a:gd name="connsiteY145-1848" fmla="*/ 90 h 759"/>
                <a:gd name="connsiteX146-1849" fmla="*/ 305 w 758"/>
                <a:gd name="connsiteY146-1850" fmla="*/ 95 h 759"/>
                <a:gd name="connsiteX147-1851" fmla="*/ 269 w 758"/>
                <a:gd name="connsiteY147-1852" fmla="*/ 106 h 759"/>
                <a:gd name="connsiteX148-1853" fmla="*/ 232 w 758"/>
                <a:gd name="connsiteY148-1854" fmla="*/ 116 h 759"/>
                <a:gd name="connsiteX149-1855" fmla="*/ 195 w 758"/>
                <a:gd name="connsiteY149-1856" fmla="*/ 127 h 759"/>
                <a:gd name="connsiteX150-1857" fmla="*/ 158 w 758"/>
                <a:gd name="connsiteY150-1858" fmla="*/ 137 h 759"/>
                <a:gd name="connsiteX151-1859" fmla="*/ 137 w 758"/>
                <a:gd name="connsiteY151-1860" fmla="*/ 142 h 759"/>
                <a:gd name="connsiteX152-1861" fmla="*/ 121 w 758"/>
                <a:gd name="connsiteY152-1862" fmla="*/ 142 h 759"/>
                <a:gd name="connsiteX153-1863" fmla="*/ 105 w 758"/>
                <a:gd name="connsiteY153-1864" fmla="*/ 148 h 759"/>
                <a:gd name="connsiteX154-1865" fmla="*/ 95 w 758"/>
                <a:gd name="connsiteY154-1866" fmla="*/ 148 h 759"/>
                <a:gd name="connsiteX155-1867" fmla="*/ 84 w 758"/>
                <a:gd name="connsiteY155-1868" fmla="*/ 153 h 759"/>
                <a:gd name="connsiteX156-1869" fmla="*/ 74 w 758"/>
                <a:gd name="connsiteY156-1870" fmla="*/ 153 h 759"/>
                <a:gd name="connsiteX157-1871" fmla="*/ 68 w 758"/>
                <a:gd name="connsiteY157-1872" fmla="*/ 153 h 759"/>
                <a:gd name="connsiteX158-1873" fmla="*/ 63 w 758"/>
                <a:gd name="connsiteY158-1874" fmla="*/ 153 h 759"/>
                <a:gd name="connsiteX159-1875" fmla="*/ 53 w 758"/>
                <a:gd name="connsiteY159-1876" fmla="*/ 153 h 759"/>
                <a:gd name="connsiteX160-1877" fmla="*/ 42 w 758"/>
                <a:gd name="connsiteY160-1878" fmla="*/ 148 h 759"/>
                <a:gd name="connsiteX161-1879" fmla="*/ 32 w 758"/>
                <a:gd name="connsiteY161-1880" fmla="*/ 142 h 759"/>
                <a:gd name="connsiteX162-1881" fmla="*/ 26 w 758"/>
                <a:gd name="connsiteY162-1882" fmla="*/ 137 h 759"/>
                <a:gd name="connsiteX163-1883" fmla="*/ 16 w 758"/>
                <a:gd name="connsiteY163-1884" fmla="*/ 127 h 759"/>
                <a:gd name="connsiteX164-1885" fmla="*/ 5 w 758"/>
                <a:gd name="connsiteY164-1886" fmla="*/ 116 h 759"/>
                <a:gd name="connsiteX165-1887" fmla="*/ 0 w 758"/>
                <a:gd name="connsiteY165-1888" fmla="*/ 116 h 759"/>
                <a:gd name="connsiteX166-1889" fmla="*/ 16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7 w 758"/>
                <a:gd name="connsiteY25-1992" fmla="*/ 248 h 759"/>
                <a:gd name="connsiteX26-1993" fmla="*/ 421 w 758"/>
                <a:gd name="connsiteY26-1994" fmla="*/ 264 h 759"/>
                <a:gd name="connsiteX27-1995" fmla="*/ 421 w 758"/>
                <a:gd name="connsiteY27-1996" fmla="*/ 285 h 759"/>
                <a:gd name="connsiteX28-1997" fmla="*/ 416 w 758"/>
                <a:gd name="connsiteY28-1998" fmla="*/ 300 h 759"/>
                <a:gd name="connsiteX29-1999" fmla="*/ 416 w 758"/>
                <a:gd name="connsiteY29-2000" fmla="*/ 311 h 759"/>
                <a:gd name="connsiteX30-2001" fmla="*/ 416 w 758"/>
                <a:gd name="connsiteY30-2002" fmla="*/ 322 h 759"/>
                <a:gd name="connsiteX31-2003" fmla="*/ 416 w 758"/>
                <a:gd name="connsiteY31-2004" fmla="*/ 343 h 759"/>
                <a:gd name="connsiteX32-2005" fmla="*/ 421 w 758"/>
                <a:gd name="connsiteY32-2006" fmla="*/ 369 h 759"/>
                <a:gd name="connsiteX33-2007" fmla="*/ 427 w 758"/>
                <a:gd name="connsiteY33-2008" fmla="*/ 411 h 759"/>
                <a:gd name="connsiteX34-2009" fmla="*/ 427 w 758"/>
                <a:gd name="connsiteY34-2010" fmla="*/ 437 h 759"/>
                <a:gd name="connsiteX35-2011" fmla="*/ 432 w 758"/>
                <a:gd name="connsiteY35-2012" fmla="*/ 464 h 759"/>
                <a:gd name="connsiteX36-2013" fmla="*/ 442 w 758"/>
                <a:gd name="connsiteY36-2014" fmla="*/ 490 h 759"/>
                <a:gd name="connsiteX37-2015" fmla="*/ 448 w 758"/>
                <a:gd name="connsiteY37-2016" fmla="*/ 506 h 759"/>
                <a:gd name="connsiteX38-2017" fmla="*/ 453 w 758"/>
                <a:gd name="connsiteY38-2018" fmla="*/ 516 h 759"/>
                <a:gd name="connsiteX39-2019" fmla="*/ 469 w 758"/>
                <a:gd name="connsiteY39-2020" fmla="*/ 543 h 759"/>
                <a:gd name="connsiteX40-2021" fmla="*/ 485 w 758"/>
                <a:gd name="connsiteY40-2022" fmla="*/ 564 h 759"/>
                <a:gd name="connsiteX41-2023" fmla="*/ 500 w 758"/>
                <a:gd name="connsiteY41-2024" fmla="*/ 585 h 759"/>
                <a:gd name="connsiteX42-2025" fmla="*/ 511 w 758"/>
                <a:gd name="connsiteY42-2026" fmla="*/ 595 h 759"/>
                <a:gd name="connsiteX43-2027" fmla="*/ 521 w 758"/>
                <a:gd name="connsiteY43-2028" fmla="*/ 601 h 759"/>
                <a:gd name="connsiteX44-2029" fmla="*/ 543 w 758"/>
                <a:gd name="connsiteY44-2030" fmla="*/ 622 h 759"/>
                <a:gd name="connsiteX45-2031" fmla="*/ 564 w 758"/>
                <a:gd name="connsiteY45-2032" fmla="*/ 632 h 759"/>
                <a:gd name="connsiteX46-2033" fmla="*/ 585 w 758"/>
                <a:gd name="connsiteY46-2034" fmla="*/ 648 h 759"/>
                <a:gd name="connsiteX47-2035" fmla="*/ 611 w 758"/>
                <a:gd name="connsiteY47-2036" fmla="*/ 659 h 759"/>
                <a:gd name="connsiteX48-2037" fmla="*/ 622 w 758"/>
                <a:gd name="connsiteY48-2038" fmla="*/ 664 h 759"/>
                <a:gd name="connsiteX49-2039" fmla="*/ 632 w 758"/>
                <a:gd name="connsiteY49-2040" fmla="*/ 669 h 759"/>
                <a:gd name="connsiteX50-2041" fmla="*/ 643 w 758"/>
                <a:gd name="connsiteY50-2042" fmla="*/ 669 h 759"/>
                <a:gd name="connsiteX51-2043" fmla="*/ 653 w 758"/>
                <a:gd name="connsiteY51-2044" fmla="*/ 674 h 759"/>
                <a:gd name="connsiteX52-2045" fmla="*/ 658 w 758"/>
                <a:gd name="connsiteY52-2046" fmla="*/ 674 h 759"/>
                <a:gd name="connsiteX53-2047" fmla="*/ 664 w 758"/>
                <a:gd name="connsiteY53-2048" fmla="*/ 674 h 759"/>
                <a:gd name="connsiteX54-2049" fmla="*/ 674 w 758"/>
                <a:gd name="connsiteY54-2050" fmla="*/ 674 h 759"/>
                <a:gd name="connsiteX55-2051" fmla="*/ 679 w 758"/>
                <a:gd name="connsiteY55-2052" fmla="*/ 669 h 759"/>
                <a:gd name="connsiteX56-2053" fmla="*/ 679 w 758"/>
                <a:gd name="connsiteY56-2054" fmla="*/ 664 h 759"/>
                <a:gd name="connsiteX57-2055" fmla="*/ 685 w 758"/>
                <a:gd name="connsiteY57-2056" fmla="*/ 659 h 759"/>
                <a:gd name="connsiteX58-2057" fmla="*/ 690 w 758"/>
                <a:gd name="connsiteY58-2058" fmla="*/ 653 h 759"/>
                <a:gd name="connsiteX59-2059" fmla="*/ 690 w 758"/>
                <a:gd name="connsiteY59-2060" fmla="*/ 643 h 759"/>
                <a:gd name="connsiteX60-2061" fmla="*/ 695 w 758"/>
                <a:gd name="connsiteY60-2062" fmla="*/ 627 h 759"/>
                <a:gd name="connsiteX61-2063" fmla="*/ 701 w 758"/>
                <a:gd name="connsiteY61-2064" fmla="*/ 611 h 759"/>
                <a:gd name="connsiteX62-2065" fmla="*/ 706 w 758"/>
                <a:gd name="connsiteY62-2066" fmla="*/ 595 h 759"/>
                <a:gd name="connsiteX63-2067" fmla="*/ 706 w 758"/>
                <a:gd name="connsiteY63-2068" fmla="*/ 580 h 759"/>
                <a:gd name="connsiteX64-2069" fmla="*/ 711 w 758"/>
                <a:gd name="connsiteY64-2070" fmla="*/ 564 h 759"/>
                <a:gd name="connsiteX65-2071" fmla="*/ 716 w 758"/>
                <a:gd name="connsiteY65-2072" fmla="*/ 553 h 759"/>
                <a:gd name="connsiteX66-2073" fmla="*/ 722 w 758"/>
                <a:gd name="connsiteY66-2074" fmla="*/ 543 h 759"/>
                <a:gd name="connsiteX67-2075" fmla="*/ 722 w 758"/>
                <a:gd name="connsiteY67-2076" fmla="*/ 538 h 759"/>
                <a:gd name="connsiteX68-2077" fmla="*/ 727 w 758"/>
                <a:gd name="connsiteY68-2078" fmla="*/ 527 h 759"/>
                <a:gd name="connsiteX69-2079" fmla="*/ 727 w 758"/>
                <a:gd name="connsiteY69-2080" fmla="*/ 527 h 759"/>
                <a:gd name="connsiteX70-2081" fmla="*/ 732 w 758"/>
                <a:gd name="connsiteY70-2082" fmla="*/ 527 h 759"/>
                <a:gd name="connsiteX71-2083" fmla="*/ 732 w 758"/>
                <a:gd name="connsiteY71-2084" fmla="*/ 527 h 759"/>
                <a:gd name="connsiteX72-2085" fmla="*/ 732 w 758"/>
                <a:gd name="connsiteY72-2086" fmla="*/ 532 h 759"/>
                <a:gd name="connsiteX73-2087" fmla="*/ 732 w 758"/>
                <a:gd name="connsiteY73-2088" fmla="*/ 538 h 759"/>
                <a:gd name="connsiteX74-2089" fmla="*/ 737 w 758"/>
                <a:gd name="connsiteY74-2090" fmla="*/ 543 h 759"/>
                <a:gd name="connsiteX75-2091" fmla="*/ 737 w 758"/>
                <a:gd name="connsiteY75-2092" fmla="*/ 559 h 759"/>
                <a:gd name="connsiteX76-2093" fmla="*/ 737 w 758"/>
                <a:gd name="connsiteY76-2094" fmla="*/ 569 h 759"/>
                <a:gd name="connsiteX77-2095" fmla="*/ 737 w 758"/>
                <a:gd name="connsiteY77-2096" fmla="*/ 585 h 759"/>
                <a:gd name="connsiteX78-2097" fmla="*/ 737 w 758"/>
                <a:gd name="connsiteY78-2098" fmla="*/ 601 h 759"/>
                <a:gd name="connsiteX79-2099" fmla="*/ 737 w 758"/>
                <a:gd name="connsiteY79-2100" fmla="*/ 622 h 759"/>
                <a:gd name="connsiteX80-2101" fmla="*/ 737 w 758"/>
                <a:gd name="connsiteY80-2102" fmla="*/ 638 h 759"/>
                <a:gd name="connsiteX81-2103" fmla="*/ 737 w 758"/>
                <a:gd name="connsiteY81-2104" fmla="*/ 653 h 759"/>
                <a:gd name="connsiteX82-2105" fmla="*/ 743 w 758"/>
                <a:gd name="connsiteY82-2106" fmla="*/ 669 h 759"/>
                <a:gd name="connsiteX83-2107" fmla="*/ 743 w 758"/>
                <a:gd name="connsiteY83-2108" fmla="*/ 685 h 759"/>
                <a:gd name="connsiteX84-2109" fmla="*/ 748 w 758"/>
                <a:gd name="connsiteY84-2110" fmla="*/ 696 h 759"/>
                <a:gd name="connsiteX85-2111" fmla="*/ 748 w 758"/>
                <a:gd name="connsiteY85-2112" fmla="*/ 706 h 759"/>
                <a:gd name="connsiteX86-2113" fmla="*/ 753 w 758"/>
                <a:gd name="connsiteY86-2114" fmla="*/ 717 h 759"/>
                <a:gd name="connsiteX87-2115" fmla="*/ 753 w 758"/>
                <a:gd name="connsiteY87-2116" fmla="*/ 722 h 759"/>
                <a:gd name="connsiteX88-2117" fmla="*/ 758 w 758"/>
                <a:gd name="connsiteY88-2118" fmla="*/ 732 h 759"/>
                <a:gd name="connsiteX89-2119" fmla="*/ 758 w 758"/>
                <a:gd name="connsiteY89-2120" fmla="*/ 738 h 759"/>
                <a:gd name="connsiteX90-2121" fmla="*/ 758 w 758"/>
                <a:gd name="connsiteY90-2122" fmla="*/ 743 h 759"/>
                <a:gd name="connsiteX91-2123" fmla="*/ 758 w 758"/>
                <a:gd name="connsiteY91-2124" fmla="*/ 748 h 759"/>
                <a:gd name="connsiteX92-2125" fmla="*/ 753 w 758"/>
                <a:gd name="connsiteY92-2126" fmla="*/ 753 h 759"/>
                <a:gd name="connsiteX93-2127" fmla="*/ 748 w 758"/>
                <a:gd name="connsiteY93-2128" fmla="*/ 759 h 759"/>
                <a:gd name="connsiteX94-2129" fmla="*/ 737 w 758"/>
                <a:gd name="connsiteY94-2130" fmla="*/ 759 h 759"/>
                <a:gd name="connsiteX95-2131" fmla="*/ 727 w 758"/>
                <a:gd name="connsiteY95-2132" fmla="*/ 759 h 759"/>
                <a:gd name="connsiteX96-2133" fmla="*/ 711 w 758"/>
                <a:gd name="connsiteY96-2134" fmla="*/ 759 h 759"/>
                <a:gd name="connsiteX97-2135" fmla="*/ 695 w 758"/>
                <a:gd name="connsiteY97-2136" fmla="*/ 753 h 759"/>
                <a:gd name="connsiteX98-2137" fmla="*/ 674 w 758"/>
                <a:gd name="connsiteY98-2138" fmla="*/ 753 h 759"/>
                <a:gd name="connsiteX99-2139" fmla="*/ 653 w 758"/>
                <a:gd name="connsiteY99-2140" fmla="*/ 748 h 759"/>
                <a:gd name="connsiteX100-2141" fmla="*/ 632 w 758"/>
                <a:gd name="connsiteY100-2142" fmla="*/ 743 h 759"/>
                <a:gd name="connsiteX101-2143" fmla="*/ 622 w 758"/>
                <a:gd name="connsiteY101-2144" fmla="*/ 738 h 759"/>
                <a:gd name="connsiteX102-2145" fmla="*/ 611 w 758"/>
                <a:gd name="connsiteY102-2146" fmla="*/ 732 h 759"/>
                <a:gd name="connsiteX103-2147" fmla="*/ 595 w 758"/>
                <a:gd name="connsiteY103-2148" fmla="*/ 727 h 759"/>
                <a:gd name="connsiteX104-2149" fmla="*/ 585 w 758"/>
                <a:gd name="connsiteY104-2150" fmla="*/ 722 h 759"/>
                <a:gd name="connsiteX105-2151" fmla="*/ 569 w 758"/>
                <a:gd name="connsiteY105-2152" fmla="*/ 717 h 759"/>
                <a:gd name="connsiteX106-2153" fmla="*/ 553 w 758"/>
                <a:gd name="connsiteY106-2154" fmla="*/ 706 h 759"/>
                <a:gd name="connsiteX107-2155" fmla="*/ 543 w 758"/>
                <a:gd name="connsiteY107-2156" fmla="*/ 696 h 759"/>
                <a:gd name="connsiteX108-2157" fmla="*/ 527 w 758"/>
                <a:gd name="connsiteY108-2158" fmla="*/ 685 h 759"/>
                <a:gd name="connsiteX109-2159" fmla="*/ 495 w 758"/>
                <a:gd name="connsiteY109-2160" fmla="*/ 659 h 759"/>
                <a:gd name="connsiteX110-2161" fmla="*/ 469 w 758"/>
                <a:gd name="connsiteY110-2162" fmla="*/ 632 h 759"/>
                <a:gd name="connsiteX111-2163" fmla="*/ 458 w 758"/>
                <a:gd name="connsiteY111-2164" fmla="*/ 622 h 759"/>
                <a:gd name="connsiteX112-2165" fmla="*/ 448 w 758"/>
                <a:gd name="connsiteY112-2166" fmla="*/ 606 h 759"/>
                <a:gd name="connsiteX113-2167" fmla="*/ 437 w 758"/>
                <a:gd name="connsiteY113-2168" fmla="*/ 590 h 759"/>
                <a:gd name="connsiteX114-2169" fmla="*/ 427 w 758"/>
                <a:gd name="connsiteY114-2170" fmla="*/ 574 h 759"/>
                <a:gd name="connsiteX115-2171" fmla="*/ 421 w 758"/>
                <a:gd name="connsiteY115-2172" fmla="*/ 559 h 759"/>
                <a:gd name="connsiteX116-2173" fmla="*/ 411 w 758"/>
                <a:gd name="connsiteY116-2174" fmla="*/ 543 h 759"/>
                <a:gd name="connsiteX117-2175" fmla="*/ 406 w 758"/>
                <a:gd name="connsiteY117-2176" fmla="*/ 527 h 759"/>
                <a:gd name="connsiteX118-2177" fmla="*/ 395 w 758"/>
                <a:gd name="connsiteY118-2178" fmla="*/ 511 h 759"/>
                <a:gd name="connsiteX119-2179" fmla="*/ 390 w 758"/>
                <a:gd name="connsiteY119-2180" fmla="*/ 501 h 759"/>
                <a:gd name="connsiteX120-2181" fmla="*/ 390 w 758"/>
                <a:gd name="connsiteY120-2182" fmla="*/ 485 h 759"/>
                <a:gd name="connsiteX121-2183" fmla="*/ 385 w 758"/>
                <a:gd name="connsiteY121-2184" fmla="*/ 469 h 759"/>
                <a:gd name="connsiteX122-2185" fmla="*/ 385 w 758"/>
                <a:gd name="connsiteY122-2186" fmla="*/ 453 h 759"/>
                <a:gd name="connsiteX123-2187" fmla="*/ 379 w 758"/>
                <a:gd name="connsiteY123-2188" fmla="*/ 422 h 759"/>
                <a:gd name="connsiteX124-2189" fmla="*/ 374 w 758"/>
                <a:gd name="connsiteY124-2190" fmla="*/ 385 h 759"/>
                <a:gd name="connsiteX125-2191" fmla="*/ 374 w 758"/>
                <a:gd name="connsiteY125-2192" fmla="*/ 353 h 759"/>
                <a:gd name="connsiteX126-2193" fmla="*/ 374 w 758"/>
                <a:gd name="connsiteY126-2194" fmla="*/ 316 h 759"/>
                <a:gd name="connsiteX127-2195" fmla="*/ 374 w 758"/>
                <a:gd name="connsiteY127-2196" fmla="*/ 279 h 759"/>
                <a:gd name="connsiteX128-2197" fmla="*/ 374 w 758"/>
                <a:gd name="connsiteY128-2198" fmla="*/ 243 h 759"/>
                <a:gd name="connsiteX129-2199" fmla="*/ 379 w 758"/>
                <a:gd name="connsiteY129-2200" fmla="*/ 200 h 759"/>
                <a:gd name="connsiteX130-2201" fmla="*/ 385 w 758"/>
                <a:gd name="connsiteY130-2202" fmla="*/ 158 h 759"/>
                <a:gd name="connsiteX131-2203" fmla="*/ 385 w 758"/>
                <a:gd name="connsiteY131-2204" fmla="*/ 142 h 759"/>
                <a:gd name="connsiteX132-2205" fmla="*/ 385 w 758"/>
                <a:gd name="connsiteY132-2206" fmla="*/ 127 h 759"/>
                <a:gd name="connsiteX133-2207" fmla="*/ 385 w 758"/>
                <a:gd name="connsiteY133-2208" fmla="*/ 111 h 759"/>
                <a:gd name="connsiteX134-2209" fmla="*/ 390 w 758"/>
                <a:gd name="connsiteY134-2210" fmla="*/ 100 h 759"/>
                <a:gd name="connsiteX135-2211" fmla="*/ 390 w 758"/>
                <a:gd name="connsiteY135-2212" fmla="*/ 90 h 759"/>
                <a:gd name="connsiteX136-2213" fmla="*/ 390 w 758"/>
                <a:gd name="connsiteY136-2214" fmla="*/ 85 h 759"/>
                <a:gd name="connsiteX137-2215" fmla="*/ 390 w 758"/>
                <a:gd name="connsiteY137-2216" fmla="*/ 79 h 759"/>
                <a:gd name="connsiteX138-2217" fmla="*/ 385 w 758"/>
                <a:gd name="connsiteY138-2218" fmla="*/ 74 h 759"/>
                <a:gd name="connsiteX139-2219" fmla="*/ 385 w 758"/>
                <a:gd name="connsiteY139-2220" fmla="*/ 74 h 759"/>
                <a:gd name="connsiteX140-2221" fmla="*/ 379 w 758"/>
                <a:gd name="connsiteY140-2222" fmla="*/ 74 h 759"/>
                <a:gd name="connsiteX141-2223" fmla="*/ 374 w 758"/>
                <a:gd name="connsiteY141-2224" fmla="*/ 74 h 759"/>
                <a:gd name="connsiteX142-2225" fmla="*/ 363 w 758"/>
                <a:gd name="connsiteY142-2226" fmla="*/ 79 h 759"/>
                <a:gd name="connsiteX143-2227" fmla="*/ 353 w 758"/>
                <a:gd name="connsiteY143-2228" fmla="*/ 79 h 759"/>
                <a:gd name="connsiteX144-2229" fmla="*/ 337 w 758"/>
                <a:gd name="connsiteY144-2230" fmla="*/ 85 h 759"/>
                <a:gd name="connsiteX145-2231" fmla="*/ 321 w 758"/>
                <a:gd name="connsiteY145-2232" fmla="*/ 90 h 759"/>
                <a:gd name="connsiteX146-2233" fmla="*/ 305 w 758"/>
                <a:gd name="connsiteY146-2234" fmla="*/ 95 h 759"/>
                <a:gd name="connsiteX147-2235" fmla="*/ 269 w 758"/>
                <a:gd name="connsiteY147-2236" fmla="*/ 106 h 759"/>
                <a:gd name="connsiteX148-2237" fmla="*/ 232 w 758"/>
                <a:gd name="connsiteY148-2238" fmla="*/ 116 h 759"/>
                <a:gd name="connsiteX149-2239" fmla="*/ 195 w 758"/>
                <a:gd name="connsiteY149-2240" fmla="*/ 127 h 759"/>
                <a:gd name="connsiteX150-2241" fmla="*/ 158 w 758"/>
                <a:gd name="connsiteY150-2242" fmla="*/ 137 h 759"/>
                <a:gd name="connsiteX151-2243" fmla="*/ 137 w 758"/>
                <a:gd name="connsiteY151-2244" fmla="*/ 142 h 759"/>
                <a:gd name="connsiteX152-2245" fmla="*/ 121 w 758"/>
                <a:gd name="connsiteY152-2246" fmla="*/ 142 h 759"/>
                <a:gd name="connsiteX153-2247" fmla="*/ 105 w 758"/>
                <a:gd name="connsiteY153-2248" fmla="*/ 148 h 759"/>
                <a:gd name="connsiteX154-2249" fmla="*/ 95 w 758"/>
                <a:gd name="connsiteY154-2250" fmla="*/ 148 h 759"/>
                <a:gd name="connsiteX155-2251" fmla="*/ 84 w 758"/>
                <a:gd name="connsiteY155-2252" fmla="*/ 153 h 759"/>
                <a:gd name="connsiteX156-2253" fmla="*/ 74 w 758"/>
                <a:gd name="connsiteY156-2254" fmla="*/ 153 h 759"/>
                <a:gd name="connsiteX157-2255" fmla="*/ 68 w 758"/>
                <a:gd name="connsiteY157-2256" fmla="*/ 153 h 759"/>
                <a:gd name="connsiteX158-2257" fmla="*/ 63 w 758"/>
                <a:gd name="connsiteY158-2258" fmla="*/ 153 h 759"/>
                <a:gd name="connsiteX159-2259" fmla="*/ 53 w 758"/>
                <a:gd name="connsiteY159-2260" fmla="*/ 153 h 759"/>
                <a:gd name="connsiteX160-2261" fmla="*/ 42 w 758"/>
                <a:gd name="connsiteY160-2262" fmla="*/ 148 h 759"/>
                <a:gd name="connsiteX161-2263" fmla="*/ 32 w 758"/>
                <a:gd name="connsiteY161-2264" fmla="*/ 142 h 759"/>
                <a:gd name="connsiteX162-2265" fmla="*/ 26 w 758"/>
                <a:gd name="connsiteY162-2266" fmla="*/ 137 h 759"/>
                <a:gd name="connsiteX163-2267" fmla="*/ 16 w 758"/>
                <a:gd name="connsiteY163-2268" fmla="*/ 127 h 759"/>
                <a:gd name="connsiteX164-2269" fmla="*/ 5 w 758"/>
                <a:gd name="connsiteY164-2270" fmla="*/ 116 h 759"/>
                <a:gd name="connsiteX165-2271" fmla="*/ 0 w 758"/>
                <a:gd name="connsiteY165-2272" fmla="*/ 11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5 w 757"/>
                <a:gd name="connsiteY0-2324" fmla="*/ 0 h 759"/>
                <a:gd name="connsiteX1-2325" fmla="*/ 426 w 757"/>
                <a:gd name="connsiteY1-2326" fmla="*/ 0 h 759"/>
                <a:gd name="connsiteX2-2327" fmla="*/ 436 w 757"/>
                <a:gd name="connsiteY2-2328" fmla="*/ 6 h 759"/>
                <a:gd name="connsiteX3-2329" fmla="*/ 447 w 757"/>
                <a:gd name="connsiteY3-2330" fmla="*/ 11 h 759"/>
                <a:gd name="connsiteX4-2331" fmla="*/ 463 w 757"/>
                <a:gd name="connsiteY4-2332" fmla="*/ 21 h 759"/>
                <a:gd name="connsiteX5-2333" fmla="*/ 473 w 757"/>
                <a:gd name="connsiteY5-2334" fmla="*/ 32 h 759"/>
                <a:gd name="connsiteX6-2335" fmla="*/ 484 w 757"/>
                <a:gd name="connsiteY6-2336" fmla="*/ 37 h 759"/>
                <a:gd name="connsiteX7-2337" fmla="*/ 484 w 757"/>
                <a:gd name="connsiteY7-2338" fmla="*/ 42 h 759"/>
                <a:gd name="connsiteX8-2339" fmla="*/ 489 w 757"/>
                <a:gd name="connsiteY8-2340" fmla="*/ 42 h 759"/>
                <a:gd name="connsiteX9-2341" fmla="*/ 489 w 757"/>
                <a:gd name="connsiteY9-2342" fmla="*/ 48 h 759"/>
                <a:gd name="connsiteX10-2343" fmla="*/ 489 w 757"/>
                <a:gd name="connsiteY10-2344" fmla="*/ 48 h 759"/>
                <a:gd name="connsiteX11-2345" fmla="*/ 489 w 757"/>
                <a:gd name="connsiteY11-2346" fmla="*/ 53 h 759"/>
                <a:gd name="connsiteX12-2347" fmla="*/ 484 w 757"/>
                <a:gd name="connsiteY12-2348" fmla="*/ 58 h 759"/>
                <a:gd name="connsiteX13-2349" fmla="*/ 478 w 757"/>
                <a:gd name="connsiteY13-2350" fmla="*/ 63 h 759"/>
                <a:gd name="connsiteX14-2351" fmla="*/ 468 w 757"/>
                <a:gd name="connsiteY14-2352" fmla="*/ 69 h 759"/>
                <a:gd name="connsiteX15-2353" fmla="*/ 463 w 757"/>
                <a:gd name="connsiteY15-2354" fmla="*/ 74 h 759"/>
                <a:gd name="connsiteX16-2355" fmla="*/ 457 w 757"/>
                <a:gd name="connsiteY16-2356" fmla="*/ 79 h 759"/>
                <a:gd name="connsiteX17-2357" fmla="*/ 457 w 757"/>
                <a:gd name="connsiteY17-2358" fmla="*/ 90 h 759"/>
                <a:gd name="connsiteX18-2359" fmla="*/ 452 w 757"/>
                <a:gd name="connsiteY18-2360" fmla="*/ 100 h 759"/>
                <a:gd name="connsiteX19-2361" fmla="*/ 447 w 757"/>
                <a:gd name="connsiteY19-2362" fmla="*/ 116 h 759"/>
                <a:gd name="connsiteX20-2363" fmla="*/ 441 w 757"/>
                <a:gd name="connsiteY20-2364" fmla="*/ 137 h 759"/>
                <a:gd name="connsiteX21-2365" fmla="*/ 436 w 757"/>
                <a:gd name="connsiteY21-2366" fmla="*/ 158 h 759"/>
                <a:gd name="connsiteX22-2367" fmla="*/ 436 w 757"/>
                <a:gd name="connsiteY22-2368" fmla="*/ 179 h 759"/>
                <a:gd name="connsiteX23-2369" fmla="*/ 431 w 757"/>
                <a:gd name="connsiteY23-2370" fmla="*/ 206 h 759"/>
                <a:gd name="connsiteX24-2371" fmla="*/ 426 w 757"/>
                <a:gd name="connsiteY24-2372" fmla="*/ 227 h 759"/>
                <a:gd name="connsiteX25-2373" fmla="*/ 426 w 757"/>
                <a:gd name="connsiteY25-2374" fmla="*/ 248 h 759"/>
                <a:gd name="connsiteX26-2375" fmla="*/ 420 w 757"/>
                <a:gd name="connsiteY26-2376" fmla="*/ 264 h 759"/>
                <a:gd name="connsiteX27-2377" fmla="*/ 420 w 757"/>
                <a:gd name="connsiteY27-2378" fmla="*/ 285 h 759"/>
                <a:gd name="connsiteX28-2379" fmla="*/ 415 w 757"/>
                <a:gd name="connsiteY28-2380" fmla="*/ 300 h 759"/>
                <a:gd name="connsiteX29-2381" fmla="*/ 415 w 757"/>
                <a:gd name="connsiteY29-2382" fmla="*/ 311 h 759"/>
                <a:gd name="connsiteX30-2383" fmla="*/ 415 w 757"/>
                <a:gd name="connsiteY30-2384" fmla="*/ 322 h 759"/>
                <a:gd name="connsiteX31-2385" fmla="*/ 415 w 757"/>
                <a:gd name="connsiteY31-2386" fmla="*/ 343 h 759"/>
                <a:gd name="connsiteX32-2387" fmla="*/ 420 w 757"/>
                <a:gd name="connsiteY32-2388" fmla="*/ 369 h 759"/>
                <a:gd name="connsiteX33-2389" fmla="*/ 426 w 757"/>
                <a:gd name="connsiteY33-2390" fmla="*/ 411 h 759"/>
                <a:gd name="connsiteX34-2391" fmla="*/ 426 w 757"/>
                <a:gd name="connsiteY34-2392" fmla="*/ 437 h 759"/>
                <a:gd name="connsiteX35-2393" fmla="*/ 431 w 757"/>
                <a:gd name="connsiteY35-2394" fmla="*/ 464 h 759"/>
                <a:gd name="connsiteX36-2395" fmla="*/ 441 w 757"/>
                <a:gd name="connsiteY36-2396" fmla="*/ 490 h 759"/>
                <a:gd name="connsiteX37-2397" fmla="*/ 447 w 757"/>
                <a:gd name="connsiteY37-2398" fmla="*/ 506 h 759"/>
                <a:gd name="connsiteX38-2399" fmla="*/ 452 w 757"/>
                <a:gd name="connsiteY38-2400" fmla="*/ 516 h 759"/>
                <a:gd name="connsiteX39-2401" fmla="*/ 468 w 757"/>
                <a:gd name="connsiteY39-2402" fmla="*/ 543 h 759"/>
                <a:gd name="connsiteX40-2403" fmla="*/ 484 w 757"/>
                <a:gd name="connsiteY40-2404" fmla="*/ 564 h 759"/>
                <a:gd name="connsiteX41-2405" fmla="*/ 499 w 757"/>
                <a:gd name="connsiteY41-2406" fmla="*/ 585 h 759"/>
                <a:gd name="connsiteX42-2407" fmla="*/ 510 w 757"/>
                <a:gd name="connsiteY42-2408" fmla="*/ 595 h 759"/>
                <a:gd name="connsiteX43-2409" fmla="*/ 520 w 757"/>
                <a:gd name="connsiteY43-2410" fmla="*/ 601 h 759"/>
                <a:gd name="connsiteX44-2411" fmla="*/ 542 w 757"/>
                <a:gd name="connsiteY44-2412" fmla="*/ 622 h 759"/>
                <a:gd name="connsiteX45-2413" fmla="*/ 563 w 757"/>
                <a:gd name="connsiteY45-2414" fmla="*/ 632 h 759"/>
                <a:gd name="connsiteX46-2415" fmla="*/ 584 w 757"/>
                <a:gd name="connsiteY46-2416" fmla="*/ 648 h 759"/>
                <a:gd name="connsiteX47-2417" fmla="*/ 610 w 757"/>
                <a:gd name="connsiteY47-2418" fmla="*/ 659 h 759"/>
                <a:gd name="connsiteX48-2419" fmla="*/ 621 w 757"/>
                <a:gd name="connsiteY48-2420" fmla="*/ 664 h 759"/>
                <a:gd name="connsiteX49-2421" fmla="*/ 631 w 757"/>
                <a:gd name="connsiteY49-2422" fmla="*/ 669 h 759"/>
                <a:gd name="connsiteX50-2423" fmla="*/ 642 w 757"/>
                <a:gd name="connsiteY50-2424" fmla="*/ 669 h 759"/>
                <a:gd name="connsiteX51-2425" fmla="*/ 652 w 757"/>
                <a:gd name="connsiteY51-2426" fmla="*/ 674 h 759"/>
                <a:gd name="connsiteX52-2427" fmla="*/ 657 w 757"/>
                <a:gd name="connsiteY52-2428" fmla="*/ 674 h 759"/>
                <a:gd name="connsiteX53-2429" fmla="*/ 663 w 757"/>
                <a:gd name="connsiteY53-2430" fmla="*/ 674 h 759"/>
                <a:gd name="connsiteX54-2431" fmla="*/ 673 w 757"/>
                <a:gd name="connsiteY54-2432" fmla="*/ 674 h 759"/>
                <a:gd name="connsiteX55-2433" fmla="*/ 678 w 757"/>
                <a:gd name="connsiteY55-2434" fmla="*/ 669 h 759"/>
                <a:gd name="connsiteX56-2435" fmla="*/ 678 w 757"/>
                <a:gd name="connsiteY56-2436" fmla="*/ 664 h 759"/>
                <a:gd name="connsiteX57-2437" fmla="*/ 684 w 757"/>
                <a:gd name="connsiteY57-2438" fmla="*/ 659 h 759"/>
                <a:gd name="connsiteX58-2439" fmla="*/ 689 w 757"/>
                <a:gd name="connsiteY58-2440" fmla="*/ 653 h 759"/>
                <a:gd name="connsiteX59-2441" fmla="*/ 689 w 757"/>
                <a:gd name="connsiteY59-2442" fmla="*/ 643 h 759"/>
                <a:gd name="connsiteX60-2443" fmla="*/ 694 w 757"/>
                <a:gd name="connsiteY60-2444" fmla="*/ 627 h 759"/>
                <a:gd name="connsiteX61-2445" fmla="*/ 700 w 757"/>
                <a:gd name="connsiteY61-2446" fmla="*/ 611 h 759"/>
                <a:gd name="connsiteX62-2447" fmla="*/ 705 w 757"/>
                <a:gd name="connsiteY62-2448" fmla="*/ 595 h 759"/>
                <a:gd name="connsiteX63-2449" fmla="*/ 705 w 757"/>
                <a:gd name="connsiteY63-2450" fmla="*/ 580 h 759"/>
                <a:gd name="connsiteX64-2451" fmla="*/ 710 w 757"/>
                <a:gd name="connsiteY64-2452" fmla="*/ 564 h 759"/>
                <a:gd name="connsiteX65-2453" fmla="*/ 715 w 757"/>
                <a:gd name="connsiteY65-2454" fmla="*/ 553 h 759"/>
                <a:gd name="connsiteX66-2455" fmla="*/ 721 w 757"/>
                <a:gd name="connsiteY66-2456" fmla="*/ 543 h 759"/>
                <a:gd name="connsiteX67-2457" fmla="*/ 721 w 757"/>
                <a:gd name="connsiteY67-2458" fmla="*/ 538 h 759"/>
                <a:gd name="connsiteX68-2459" fmla="*/ 726 w 757"/>
                <a:gd name="connsiteY68-2460" fmla="*/ 527 h 759"/>
                <a:gd name="connsiteX69-2461" fmla="*/ 726 w 757"/>
                <a:gd name="connsiteY69-2462" fmla="*/ 527 h 759"/>
                <a:gd name="connsiteX70-2463" fmla="*/ 731 w 757"/>
                <a:gd name="connsiteY70-2464" fmla="*/ 527 h 759"/>
                <a:gd name="connsiteX71-2465" fmla="*/ 731 w 757"/>
                <a:gd name="connsiteY71-2466" fmla="*/ 527 h 759"/>
                <a:gd name="connsiteX72-2467" fmla="*/ 731 w 757"/>
                <a:gd name="connsiteY72-2468" fmla="*/ 532 h 759"/>
                <a:gd name="connsiteX73-2469" fmla="*/ 731 w 757"/>
                <a:gd name="connsiteY73-2470" fmla="*/ 538 h 759"/>
                <a:gd name="connsiteX74-2471" fmla="*/ 736 w 757"/>
                <a:gd name="connsiteY74-2472" fmla="*/ 543 h 759"/>
                <a:gd name="connsiteX75-2473" fmla="*/ 736 w 757"/>
                <a:gd name="connsiteY75-2474" fmla="*/ 559 h 759"/>
                <a:gd name="connsiteX76-2475" fmla="*/ 736 w 757"/>
                <a:gd name="connsiteY76-2476" fmla="*/ 569 h 759"/>
                <a:gd name="connsiteX77-2477" fmla="*/ 736 w 757"/>
                <a:gd name="connsiteY77-2478" fmla="*/ 585 h 759"/>
                <a:gd name="connsiteX78-2479" fmla="*/ 736 w 757"/>
                <a:gd name="connsiteY78-2480" fmla="*/ 601 h 759"/>
                <a:gd name="connsiteX79-2481" fmla="*/ 736 w 757"/>
                <a:gd name="connsiteY79-2482" fmla="*/ 622 h 759"/>
                <a:gd name="connsiteX80-2483" fmla="*/ 736 w 757"/>
                <a:gd name="connsiteY80-2484" fmla="*/ 638 h 759"/>
                <a:gd name="connsiteX81-2485" fmla="*/ 736 w 757"/>
                <a:gd name="connsiteY81-2486" fmla="*/ 653 h 759"/>
                <a:gd name="connsiteX82-2487" fmla="*/ 742 w 757"/>
                <a:gd name="connsiteY82-2488" fmla="*/ 669 h 759"/>
                <a:gd name="connsiteX83-2489" fmla="*/ 742 w 757"/>
                <a:gd name="connsiteY83-2490" fmla="*/ 685 h 759"/>
                <a:gd name="connsiteX84-2491" fmla="*/ 747 w 757"/>
                <a:gd name="connsiteY84-2492" fmla="*/ 696 h 759"/>
                <a:gd name="connsiteX85-2493" fmla="*/ 747 w 757"/>
                <a:gd name="connsiteY85-2494" fmla="*/ 706 h 759"/>
                <a:gd name="connsiteX86-2495" fmla="*/ 752 w 757"/>
                <a:gd name="connsiteY86-2496" fmla="*/ 717 h 759"/>
                <a:gd name="connsiteX87-2497" fmla="*/ 752 w 757"/>
                <a:gd name="connsiteY87-2498" fmla="*/ 722 h 759"/>
                <a:gd name="connsiteX88-2499" fmla="*/ 757 w 757"/>
                <a:gd name="connsiteY88-2500" fmla="*/ 732 h 759"/>
                <a:gd name="connsiteX89-2501" fmla="*/ 757 w 757"/>
                <a:gd name="connsiteY89-2502" fmla="*/ 738 h 759"/>
                <a:gd name="connsiteX90-2503" fmla="*/ 757 w 757"/>
                <a:gd name="connsiteY90-2504" fmla="*/ 743 h 759"/>
                <a:gd name="connsiteX91-2505" fmla="*/ 757 w 757"/>
                <a:gd name="connsiteY91-2506" fmla="*/ 748 h 759"/>
                <a:gd name="connsiteX92-2507" fmla="*/ 752 w 757"/>
                <a:gd name="connsiteY92-2508" fmla="*/ 753 h 759"/>
                <a:gd name="connsiteX93-2509" fmla="*/ 747 w 757"/>
                <a:gd name="connsiteY93-2510" fmla="*/ 759 h 759"/>
                <a:gd name="connsiteX94-2511" fmla="*/ 736 w 757"/>
                <a:gd name="connsiteY94-2512" fmla="*/ 759 h 759"/>
                <a:gd name="connsiteX95-2513" fmla="*/ 726 w 757"/>
                <a:gd name="connsiteY95-2514" fmla="*/ 759 h 759"/>
                <a:gd name="connsiteX96-2515" fmla="*/ 710 w 757"/>
                <a:gd name="connsiteY96-2516" fmla="*/ 759 h 759"/>
                <a:gd name="connsiteX97-2517" fmla="*/ 694 w 757"/>
                <a:gd name="connsiteY97-2518" fmla="*/ 753 h 759"/>
                <a:gd name="connsiteX98-2519" fmla="*/ 673 w 757"/>
                <a:gd name="connsiteY98-2520" fmla="*/ 753 h 759"/>
                <a:gd name="connsiteX99-2521" fmla="*/ 652 w 757"/>
                <a:gd name="connsiteY99-2522" fmla="*/ 748 h 759"/>
                <a:gd name="connsiteX100-2523" fmla="*/ 631 w 757"/>
                <a:gd name="connsiteY100-2524" fmla="*/ 743 h 759"/>
                <a:gd name="connsiteX101-2525" fmla="*/ 621 w 757"/>
                <a:gd name="connsiteY101-2526" fmla="*/ 738 h 759"/>
                <a:gd name="connsiteX102-2527" fmla="*/ 610 w 757"/>
                <a:gd name="connsiteY102-2528" fmla="*/ 732 h 759"/>
                <a:gd name="connsiteX103-2529" fmla="*/ 594 w 757"/>
                <a:gd name="connsiteY103-2530" fmla="*/ 727 h 759"/>
                <a:gd name="connsiteX104-2531" fmla="*/ 584 w 757"/>
                <a:gd name="connsiteY104-2532" fmla="*/ 722 h 759"/>
                <a:gd name="connsiteX105-2533" fmla="*/ 568 w 757"/>
                <a:gd name="connsiteY105-2534" fmla="*/ 717 h 759"/>
                <a:gd name="connsiteX106-2535" fmla="*/ 552 w 757"/>
                <a:gd name="connsiteY106-2536" fmla="*/ 706 h 759"/>
                <a:gd name="connsiteX107-2537" fmla="*/ 542 w 757"/>
                <a:gd name="connsiteY107-2538" fmla="*/ 696 h 759"/>
                <a:gd name="connsiteX108-2539" fmla="*/ 526 w 757"/>
                <a:gd name="connsiteY108-2540" fmla="*/ 685 h 759"/>
                <a:gd name="connsiteX109-2541" fmla="*/ 494 w 757"/>
                <a:gd name="connsiteY109-2542" fmla="*/ 659 h 759"/>
                <a:gd name="connsiteX110-2543" fmla="*/ 468 w 757"/>
                <a:gd name="connsiteY110-2544" fmla="*/ 632 h 759"/>
                <a:gd name="connsiteX111-2545" fmla="*/ 457 w 757"/>
                <a:gd name="connsiteY111-2546" fmla="*/ 622 h 759"/>
                <a:gd name="connsiteX112-2547" fmla="*/ 447 w 757"/>
                <a:gd name="connsiteY112-2548" fmla="*/ 606 h 759"/>
                <a:gd name="connsiteX113-2549" fmla="*/ 436 w 757"/>
                <a:gd name="connsiteY113-2550" fmla="*/ 590 h 759"/>
                <a:gd name="connsiteX114-2551" fmla="*/ 426 w 757"/>
                <a:gd name="connsiteY114-2552" fmla="*/ 574 h 759"/>
                <a:gd name="connsiteX115-2553" fmla="*/ 420 w 757"/>
                <a:gd name="connsiteY115-2554" fmla="*/ 559 h 759"/>
                <a:gd name="connsiteX116-2555" fmla="*/ 410 w 757"/>
                <a:gd name="connsiteY116-2556" fmla="*/ 543 h 759"/>
                <a:gd name="connsiteX117-2557" fmla="*/ 405 w 757"/>
                <a:gd name="connsiteY117-2558" fmla="*/ 527 h 759"/>
                <a:gd name="connsiteX118-2559" fmla="*/ 394 w 757"/>
                <a:gd name="connsiteY118-2560" fmla="*/ 511 h 759"/>
                <a:gd name="connsiteX119-2561" fmla="*/ 389 w 757"/>
                <a:gd name="connsiteY119-2562" fmla="*/ 501 h 759"/>
                <a:gd name="connsiteX120-2563" fmla="*/ 389 w 757"/>
                <a:gd name="connsiteY120-2564" fmla="*/ 485 h 759"/>
                <a:gd name="connsiteX121-2565" fmla="*/ 384 w 757"/>
                <a:gd name="connsiteY121-2566" fmla="*/ 469 h 759"/>
                <a:gd name="connsiteX122-2567" fmla="*/ 384 w 757"/>
                <a:gd name="connsiteY122-2568" fmla="*/ 453 h 759"/>
                <a:gd name="connsiteX123-2569" fmla="*/ 378 w 757"/>
                <a:gd name="connsiteY123-2570" fmla="*/ 422 h 759"/>
                <a:gd name="connsiteX124-2571" fmla="*/ 373 w 757"/>
                <a:gd name="connsiteY124-2572" fmla="*/ 385 h 759"/>
                <a:gd name="connsiteX125-2573" fmla="*/ 373 w 757"/>
                <a:gd name="connsiteY125-2574" fmla="*/ 353 h 759"/>
                <a:gd name="connsiteX126-2575" fmla="*/ 373 w 757"/>
                <a:gd name="connsiteY126-2576" fmla="*/ 316 h 759"/>
                <a:gd name="connsiteX127-2577" fmla="*/ 373 w 757"/>
                <a:gd name="connsiteY127-2578" fmla="*/ 279 h 759"/>
                <a:gd name="connsiteX128-2579" fmla="*/ 373 w 757"/>
                <a:gd name="connsiteY128-2580" fmla="*/ 243 h 759"/>
                <a:gd name="connsiteX129-2581" fmla="*/ 378 w 757"/>
                <a:gd name="connsiteY129-2582" fmla="*/ 200 h 759"/>
                <a:gd name="connsiteX130-2583" fmla="*/ 384 w 757"/>
                <a:gd name="connsiteY130-2584" fmla="*/ 158 h 759"/>
                <a:gd name="connsiteX131-2585" fmla="*/ 384 w 757"/>
                <a:gd name="connsiteY131-2586" fmla="*/ 142 h 759"/>
                <a:gd name="connsiteX132-2587" fmla="*/ 384 w 757"/>
                <a:gd name="connsiteY132-2588" fmla="*/ 127 h 759"/>
                <a:gd name="connsiteX133-2589" fmla="*/ 384 w 757"/>
                <a:gd name="connsiteY133-2590" fmla="*/ 111 h 759"/>
                <a:gd name="connsiteX134-2591" fmla="*/ 389 w 757"/>
                <a:gd name="connsiteY134-2592" fmla="*/ 100 h 759"/>
                <a:gd name="connsiteX135-2593" fmla="*/ 389 w 757"/>
                <a:gd name="connsiteY135-2594" fmla="*/ 90 h 759"/>
                <a:gd name="connsiteX136-2595" fmla="*/ 389 w 757"/>
                <a:gd name="connsiteY136-2596" fmla="*/ 85 h 759"/>
                <a:gd name="connsiteX137-2597" fmla="*/ 389 w 757"/>
                <a:gd name="connsiteY137-2598" fmla="*/ 79 h 759"/>
                <a:gd name="connsiteX138-2599" fmla="*/ 384 w 757"/>
                <a:gd name="connsiteY138-2600" fmla="*/ 74 h 759"/>
                <a:gd name="connsiteX139-2601" fmla="*/ 384 w 757"/>
                <a:gd name="connsiteY139-2602" fmla="*/ 74 h 759"/>
                <a:gd name="connsiteX140-2603" fmla="*/ 378 w 757"/>
                <a:gd name="connsiteY140-2604" fmla="*/ 74 h 759"/>
                <a:gd name="connsiteX141-2605" fmla="*/ 373 w 757"/>
                <a:gd name="connsiteY141-2606" fmla="*/ 74 h 759"/>
                <a:gd name="connsiteX142-2607" fmla="*/ 362 w 757"/>
                <a:gd name="connsiteY142-2608" fmla="*/ 79 h 759"/>
                <a:gd name="connsiteX143-2609" fmla="*/ 352 w 757"/>
                <a:gd name="connsiteY143-2610" fmla="*/ 79 h 759"/>
                <a:gd name="connsiteX144-2611" fmla="*/ 336 w 757"/>
                <a:gd name="connsiteY144-2612" fmla="*/ 85 h 759"/>
                <a:gd name="connsiteX145-2613" fmla="*/ 320 w 757"/>
                <a:gd name="connsiteY145-2614" fmla="*/ 90 h 759"/>
                <a:gd name="connsiteX146-2615" fmla="*/ 304 w 757"/>
                <a:gd name="connsiteY146-2616" fmla="*/ 95 h 759"/>
                <a:gd name="connsiteX147-2617" fmla="*/ 268 w 757"/>
                <a:gd name="connsiteY147-2618" fmla="*/ 106 h 759"/>
                <a:gd name="connsiteX148-2619" fmla="*/ 231 w 757"/>
                <a:gd name="connsiteY148-2620" fmla="*/ 116 h 759"/>
                <a:gd name="connsiteX149-2621" fmla="*/ 194 w 757"/>
                <a:gd name="connsiteY149-2622" fmla="*/ 127 h 759"/>
                <a:gd name="connsiteX150-2623" fmla="*/ 157 w 757"/>
                <a:gd name="connsiteY150-2624" fmla="*/ 137 h 759"/>
                <a:gd name="connsiteX151-2625" fmla="*/ 136 w 757"/>
                <a:gd name="connsiteY151-2626" fmla="*/ 142 h 759"/>
                <a:gd name="connsiteX152-2627" fmla="*/ 120 w 757"/>
                <a:gd name="connsiteY152-2628" fmla="*/ 142 h 759"/>
                <a:gd name="connsiteX153-2629" fmla="*/ 104 w 757"/>
                <a:gd name="connsiteY153-2630" fmla="*/ 148 h 759"/>
                <a:gd name="connsiteX154-2631" fmla="*/ 94 w 757"/>
                <a:gd name="connsiteY154-2632" fmla="*/ 148 h 759"/>
                <a:gd name="connsiteX155-2633" fmla="*/ 83 w 757"/>
                <a:gd name="connsiteY155-2634" fmla="*/ 153 h 759"/>
                <a:gd name="connsiteX156-2635" fmla="*/ 73 w 757"/>
                <a:gd name="connsiteY156-2636" fmla="*/ 153 h 759"/>
                <a:gd name="connsiteX157-2637" fmla="*/ 67 w 757"/>
                <a:gd name="connsiteY157-2638" fmla="*/ 153 h 759"/>
                <a:gd name="connsiteX158-2639" fmla="*/ 62 w 757"/>
                <a:gd name="connsiteY158-2640" fmla="*/ 153 h 759"/>
                <a:gd name="connsiteX159-2641" fmla="*/ 52 w 757"/>
                <a:gd name="connsiteY159-2642" fmla="*/ 153 h 759"/>
                <a:gd name="connsiteX160-2643" fmla="*/ 41 w 757"/>
                <a:gd name="connsiteY160-2644" fmla="*/ 148 h 759"/>
                <a:gd name="connsiteX161-2645" fmla="*/ 31 w 757"/>
                <a:gd name="connsiteY161-2646" fmla="*/ 142 h 759"/>
                <a:gd name="connsiteX162-2647" fmla="*/ 25 w 757"/>
                <a:gd name="connsiteY162-2648" fmla="*/ 137 h 759"/>
                <a:gd name="connsiteX163-2649" fmla="*/ 15 w 757"/>
                <a:gd name="connsiteY163-2650" fmla="*/ 127 h 759"/>
                <a:gd name="connsiteX164-2651" fmla="*/ 4 w 757"/>
                <a:gd name="connsiteY164-2652" fmla="*/ 116 h 759"/>
                <a:gd name="connsiteX165-2653" fmla="*/ 41 w 757"/>
                <a:gd name="connsiteY165-2654" fmla="*/ 106 h 759"/>
                <a:gd name="connsiteX166-2655" fmla="*/ 52 w 757"/>
                <a:gd name="connsiteY166-2656" fmla="*/ 100 h 759"/>
                <a:gd name="connsiteX167-2657" fmla="*/ 78 w 757"/>
                <a:gd name="connsiteY167-2658" fmla="*/ 100 h 759"/>
                <a:gd name="connsiteX168-2659" fmla="*/ 110 w 757"/>
                <a:gd name="connsiteY168-2660" fmla="*/ 95 h 759"/>
                <a:gd name="connsiteX169-2661" fmla="*/ 125 w 757"/>
                <a:gd name="connsiteY169-2662" fmla="*/ 95 h 759"/>
                <a:gd name="connsiteX170-2663" fmla="*/ 141 w 757"/>
                <a:gd name="connsiteY170-2664" fmla="*/ 90 h 759"/>
                <a:gd name="connsiteX171-2665" fmla="*/ 162 w 757"/>
                <a:gd name="connsiteY171-2666" fmla="*/ 85 h 759"/>
                <a:gd name="connsiteX172-2667" fmla="*/ 183 w 757"/>
                <a:gd name="connsiteY172-2668" fmla="*/ 85 h 759"/>
                <a:gd name="connsiteX173-2669" fmla="*/ 220 w 757"/>
                <a:gd name="connsiteY173-2670" fmla="*/ 74 h 759"/>
                <a:gd name="connsiteX174-2671" fmla="*/ 257 w 757"/>
                <a:gd name="connsiteY174-2672" fmla="*/ 69 h 759"/>
                <a:gd name="connsiteX175-2673" fmla="*/ 289 w 757"/>
                <a:gd name="connsiteY175-2674" fmla="*/ 58 h 759"/>
                <a:gd name="connsiteX176-2675" fmla="*/ 320 w 757"/>
                <a:gd name="connsiteY176-2676" fmla="*/ 48 h 759"/>
                <a:gd name="connsiteX177-2677" fmla="*/ 336 w 757"/>
                <a:gd name="connsiteY177-2678" fmla="*/ 42 h 759"/>
                <a:gd name="connsiteX178-2679" fmla="*/ 352 w 757"/>
                <a:gd name="connsiteY178-2680" fmla="*/ 37 h 759"/>
                <a:gd name="connsiteX179-2681" fmla="*/ 362 w 757"/>
                <a:gd name="connsiteY179-2682" fmla="*/ 37 h 759"/>
                <a:gd name="connsiteX180-2683" fmla="*/ 373 w 757"/>
                <a:gd name="connsiteY180-2684" fmla="*/ 32 h 759"/>
                <a:gd name="connsiteX181-2685" fmla="*/ 378 w 757"/>
                <a:gd name="connsiteY181-2686" fmla="*/ 27 h 759"/>
                <a:gd name="connsiteX182-2687" fmla="*/ 384 w 757"/>
                <a:gd name="connsiteY182-2688" fmla="*/ 21 h 759"/>
                <a:gd name="connsiteX183-2689" fmla="*/ 389 w 757"/>
                <a:gd name="connsiteY183-2690" fmla="*/ 16 h 759"/>
                <a:gd name="connsiteX184-2691" fmla="*/ 394 w 757"/>
                <a:gd name="connsiteY184-2692" fmla="*/ 11 h 759"/>
                <a:gd name="connsiteX185-2693" fmla="*/ 399 w 757"/>
                <a:gd name="connsiteY185-2694" fmla="*/ 6 h 759"/>
                <a:gd name="connsiteX186-2695" fmla="*/ 405 w 757"/>
                <a:gd name="connsiteY186-2696" fmla="*/ 0 h 759"/>
                <a:gd name="connsiteX187-2697" fmla="*/ 410 w 757"/>
                <a:gd name="connsiteY187-2698" fmla="*/ 0 h 759"/>
                <a:gd name="connsiteX188-2699" fmla="*/ 415 w 757"/>
                <a:gd name="connsiteY188-2700" fmla="*/ 0 h 759"/>
                <a:gd name="connsiteX189-2701" fmla="*/ 415 w 757"/>
                <a:gd name="connsiteY189-2702" fmla="*/ 0 h 759"/>
                <a:gd name="connsiteX0-2703" fmla="*/ 411 w 753"/>
                <a:gd name="connsiteY0-2704" fmla="*/ 0 h 759"/>
                <a:gd name="connsiteX1-2705" fmla="*/ 422 w 753"/>
                <a:gd name="connsiteY1-2706" fmla="*/ 0 h 759"/>
                <a:gd name="connsiteX2-2707" fmla="*/ 432 w 753"/>
                <a:gd name="connsiteY2-2708" fmla="*/ 6 h 759"/>
                <a:gd name="connsiteX3-2709" fmla="*/ 443 w 753"/>
                <a:gd name="connsiteY3-2710" fmla="*/ 11 h 759"/>
                <a:gd name="connsiteX4-2711" fmla="*/ 459 w 753"/>
                <a:gd name="connsiteY4-2712" fmla="*/ 21 h 759"/>
                <a:gd name="connsiteX5-2713" fmla="*/ 469 w 753"/>
                <a:gd name="connsiteY5-2714" fmla="*/ 32 h 759"/>
                <a:gd name="connsiteX6-2715" fmla="*/ 480 w 753"/>
                <a:gd name="connsiteY6-2716" fmla="*/ 37 h 759"/>
                <a:gd name="connsiteX7-2717" fmla="*/ 480 w 753"/>
                <a:gd name="connsiteY7-2718" fmla="*/ 42 h 759"/>
                <a:gd name="connsiteX8-2719" fmla="*/ 485 w 753"/>
                <a:gd name="connsiteY8-2720" fmla="*/ 42 h 759"/>
                <a:gd name="connsiteX9-2721" fmla="*/ 485 w 753"/>
                <a:gd name="connsiteY9-2722" fmla="*/ 48 h 759"/>
                <a:gd name="connsiteX10-2723" fmla="*/ 485 w 753"/>
                <a:gd name="connsiteY10-2724" fmla="*/ 48 h 759"/>
                <a:gd name="connsiteX11-2725" fmla="*/ 485 w 753"/>
                <a:gd name="connsiteY11-2726" fmla="*/ 53 h 759"/>
                <a:gd name="connsiteX12-2727" fmla="*/ 480 w 753"/>
                <a:gd name="connsiteY12-2728" fmla="*/ 58 h 759"/>
                <a:gd name="connsiteX13-2729" fmla="*/ 474 w 753"/>
                <a:gd name="connsiteY13-2730" fmla="*/ 63 h 759"/>
                <a:gd name="connsiteX14-2731" fmla="*/ 464 w 753"/>
                <a:gd name="connsiteY14-2732" fmla="*/ 69 h 759"/>
                <a:gd name="connsiteX15-2733" fmla="*/ 459 w 753"/>
                <a:gd name="connsiteY15-2734" fmla="*/ 74 h 759"/>
                <a:gd name="connsiteX16-2735" fmla="*/ 453 w 753"/>
                <a:gd name="connsiteY16-2736" fmla="*/ 79 h 759"/>
                <a:gd name="connsiteX17-2737" fmla="*/ 453 w 753"/>
                <a:gd name="connsiteY17-2738" fmla="*/ 90 h 759"/>
                <a:gd name="connsiteX18-2739" fmla="*/ 448 w 753"/>
                <a:gd name="connsiteY18-2740" fmla="*/ 100 h 759"/>
                <a:gd name="connsiteX19-2741" fmla="*/ 443 w 753"/>
                <a:gd name="connsiteY19-2742" fmla="*/ 116 h 759"/>
                <a:gd name="connsiteX20-2743" fmla="*/ 437 w 753"/>
                <a:gd name="connsiteY20-2744" fmla="*/ 137 h 759"/>
                <a:gd name="connsiteX21-2745" fmla="*/ 432 w 753"/>
                <a:gd name="connsiteY21-2746" fmla="*/ 158 h 759"/>
                <a:gd name="connsiteX22-2747" fmla="*/ 432 w 753"/>
                <a:gd name="connsiteY22-2748" fmla="*/ 179 h 759"/>
                <a:gd name="connsiteX23-2749" fmla="*/ 427 w 753"/>
                <a:gd name="connsiteY23-2750" fmla="*/ 206 h 759"/>
                <a:gd name="connsiteX24-2751" fmla="*/ 422 w 753"/>
                <a:gd name="connsiteY24-2752" fmla="*/ 227 h 759"/>
                <a:gd name="connsiteX25-2753" fmla="*/ 422 w 753"/>
                <a:gd name="connsiteY25-2754" fmla="*/ 248 h 759"/>
                <a:gd name="connsiteX26-2755" fmla="*/ 416 w 753"/>
                <a:gd name="connsiteY26-2756" fmla="*/ 264 h 759"/>
                <a:gd name="connsiteX27-2757" fmla="*/ 416 w 753"/>
                <a:gd name="connsiteY27-2758" fmla="*/ 285 h 759"/>
                <a:gd name="connsiteX28-2759" fmla="*/ 411 w 753"/>
                <a:gd name="connsiteY28-2760" fmla="*/ 300 h 759"/>
                <a:gd name="connsiteX29-2761" fmla="*/ 411 w 753"/>
                <a:gd name="connsiteY29-2762" fmla="*/ 311 h 759"/>
                <a:gd name="connsiteX30-2763" fmla="*/ 411 w 753"/>
                <a:gd name="connsiteY30-2764" fmla="*/ 322 h 759"/>
                <a:gd name="connsiteX31-2765" fmla="*/ 411 w 753"/>
                <a:gd name="connsiteY31-2766" fmla="*/ 343 h 759"/>
                <a:gd name="connsiteX32-2767" fmla="*/ 416 w 753"/>
                <a:gd name="connsiteY32-2768" fmla="*/ 369 h 759"/>
                <a:gd name="connsiteX33-2769" fmla="*/ 422 w 753"/>
                <a:gd name="connsiteY33-2770" fmla="*/ 411 h 759"/>
                <a:gd name="connsiteX34-2771" fmla="*/ 422 w 753"/>
                <a:gd name="connsiteY34-2772" fmla="*/ 437 h 759"/>
                <a:gd name="connsiteX35-2773" fmla="*/ 427 w 753"/>
                <a:gd name="connsiteY35-2774" fmla="*/ 464 h 759"/>
                <a:gd name="connsiteX36-2775" fmla="*/ 437 w 753"/>
                <a:gd name="connsiteY36-2776" fmla="*/ 490 h 759"/>
                <a:gd name="connsiteX37-2777" fmla="*/ 443 w 753"/>
                <a:gd name="connsiteY37-2778" fmla="*/ 506 h 759"/>
                <a:gd name="connsiteX38-2779" fmla="*/ 448 w 753"/>
                <a:gd name="connsiteY38-2780" fmla="*/ 516 h 759"/>
                <a:gd name="connsiteX39-2781" fmla="*/ 464 w 753"/>
                <a:gd name="connsiteY39-2782" fmla="*/ 543 h 759"/>
                <a:gd name="connsiteX40-2783" fmla="*/ 480 w 753"/>
                <a:gd name="connsiteY40-2784" fmla="*/ 564 h 759"/>
                <a:gd name="connsiteX41-2785" fmla="*/ 495 w 753"/>
                <a:gd name="connsiteY41-2786" fmla="*/ 585 h 759"/>
                <a:gd name="connsiteX42-2787" fmla="*/ 506 w 753"/>
                <a:gd name="connsiteY42-2788" fmla="*/ 595 h 759"/>
                <a:gd name="connsiteX43-2789" fmla="*/ 516 w 753"/>
                <a:gd name="connsiteY43-2790" fmla="*/ 601 h 759"/>
                <a:gd name="connsiteX44-2791" fmla="*/ 538 w 753"/>
                <a:gd name="connsiteY44-2792" fmla="*/ 622 h 759"/>
                <a:gd name="connsiteX45-2793" fmla="*/ 559 w 753"/>
                <a:gd name="connsiteY45-2794" fmla="*/ 632 h 759"/>
                <a:gd name="connsiteX46-2795" fmla="*/ 580 w 753"/>
                <a:gd name="connsiteY46-2796" fmla="*/ 648 h 759"/>
                <a:gd name="connsiteX47-2797" fmla="*/ 606 w 753"/>
                <a:gd name="connsiteY47-2798" fmla="*/ 659 h 759"/>
                <a:gd name="connsiteX48-2799" fmla="*/ 617 w 753"/>
                <a:gd name="connsiteY48-2800" fmla="*/ 664 h 759"/>
                <a:gd name="connsiteX49-2801" fmla="*/ 627 w 753"/>
                <a:gd name="connsiteY49-2802" fmla="*/ 669 h 759"/>
                <a:gd name="connsiteX50-2803" fmla="*/ 638 w 753"/>
                <a:gd name="connsiteY50-2804" fmla="*/ 669 h 759"/>
                <a:gd name="connsiteX51-2805" fmla="*/ 648 w 753"/>
                <a:gd name="connsiteY51-2806" fmla="*/ 674 h 759"/>
                <a:gd name="connsiteX52-2807" fmla="*/ 653 w 753"/>
                <a:gd name="connsiteY52-2808" fmla="*/ 674 h 759"/>
                <a:gd name="connsiteX53-2809" fmla="*/ 659 w 753"/>
                <a:gd name="connsiteY53-2810" fmla="*/ 674 h 759"/>
                <a:gd name="connsiteX54-2811" fmla="*/ 669 w 753"/>
                <a:gd name="connsiteY54-2812" fmla="*/ 674 h 759"/>
                <a:gd name="connsiteX55-2813" fmla="*/ 674 w 753"/>
                <a:gd name="connsiteY55-2814" fmla="*/ 669 h 759"/>
                <a:gd name="connsiteX56-2815" fmla="*/ 674 w 753"/>
                <a:gd name="connsiteY56-2816" fmla="*/ 664 h 759"/>
                <a:gd name="connsiteX57-2817" fmla="*/ 680 w 753"/>
                <a:gd name="connsiteY57-2818" fmla="*/ 659 h 759"/>
                <a:gd name="connsiteX58-2819" fmla="*/ 685 w 753"/>
                <a:gd name="connsiteY58-2820" fmla="*/ 653 h 759"/>
                <a:gd name="connsiteX59-2821" fmla="*/ 685 w 753"/>
                <a:gd name="connsiteY59-2822" fmla="*/ 643 h 759"/>
                <a:gd name="connsiteX60-2823" fmla="*/ 690 w 753"/>
                <a:gd name="connsiteY60-2824" fmla="*/ 627 h 759"/>
                <a:gd name="connsiteX61-2825" fmla="*/ 696 w 753"/>
                <a:gd name="connsiteY61-2826" fmla="*/ 611 h 759"/>
                <a:gd name="connsiteX62-2827" fmla="*/ 701 w 753"/>
                <a:gd name="connsiteY62-2828" fmla="*/ 595 h 759"/>
                <a:gd name="connsiteX63-2829" fmla="*/ 701 w 753"/>
                <a:gd name="connsiteY63-2830" fmla="*/ 580 h 759"/>
                <a:gd name="connsiteX64-2831" fmla="*/ 706 w 753"/>
                <a:gd name="connsiteY64-2832" fmla="*/ 564 h 759"/>
                <a:gd name="connsiteX65-2833" fmla="*/ 711 w 753"/>
                <a:gd name="connsiteY65-2834" fmla="*/ 553 h 759"/>
                <a:gd name="connsiteX66-2835" fmla="*/ 717 w 753"/>
                <a:gd name="connsiteY66-2836" fmla="*/ 543 h 759"/>
                <a:gd name="connsiteX67-2837" fmla="*/ 717 w 753"/>
                <a:gd name="connsiteY67-2838" fmla="*/ 538 h 759"/>
                <a:gd name="connsiteX68-2839" fmla="*/ 722 w 753"/>
                <a:gd name="connsiteY68-2840" fmla="*/ 527 h 759"/>
                <a:gd name="connsiteX69-2841" fmla="*/ 722 w 753"/>
                <a:gd name="connsiteY69-2842" fmla="*/ 527 h 759"/>
                <a:gd name="connsiteX70-2843" fmla="*/ 727 w 753"/>
                <a:gd name="connsiteY70-2844" fmla="*/ 527 h 759"/>
                <a:gd name="connsiteX71-2845" fmla="*/ 727 w 753"/>
                <a:gd name="connsiteY71-2846" fmla="*/ 527 h 759"/>
                <a:gd name="connsiteX72-2847" fmla="*/ 727 w 753"/>
                <a:gd name="connsiteY72-2848" fmla="*/ 532 h 759"/>
                <a:gd name="connsiteX73-2849" fmla="*/ 727 w 753"/>
                <a:gd name="connsiteY73-2850" fmla="*/ 538 h 759"/>
                <a:gd name="connsiteX74-2851" fmla="*/ 732 w 753"/>
                <a:gd name="connsiteY74-2852" fmla="*/ 543 h 759"/>
                <a:gd name="connsiteX75-2853" fmla="*/ 732 w 753"/>
                <a:gd name="connsiteY75-2854" fmla="*/ 559 h 759"/>
                <a:gd name="connsiteX76-2855" fmla="*/ 732 w 753"/>
                <a:gd name="connsiteY76-2856" fmla="*/ 569 h 759"/>
                <a:gd name="connsiteX77-2857" fmla="*/ 732 w 753"/>
                <a:gd name="connsiteY77-2858" fmla="*/ 585 h 759"/>
                <a:gd name="connsiteX78-2859" fmla="*/ 732 w 753"/>
                <a:gd name="connsiteY78-2860" fmla="*/ 601 h 759"/>
                <a:gd name="connsiteX79-2861" fmla="*/ 732 w 753"/>
                <a:gd name="connsiteY79-2862" fmla="*/ 622 h 759"/>
                <a:gd name="connsiteX80-2863" fmla="*/ 732 w 753"/>
                <a:gd name="connsiteY80-2864" fmla="*/ 638 h 759"/>
                <a:gd name="connsiteX81-2865" fmla="*/ 732 w 753"/>
                <a:gd name="connsiteY81-2866" fmla="*/ 653 h 759"/>
                <a:gd name="connsiteX82-2867" fmla="*/ 738 w 753"/>
                <a:gd name="connsiteY82-2868" fmla="*/ 669 h 759"/>
                <a:gd name="connsiteX83-2869" fmla="*/ 738 w 753"/>
                <a:gd name="connsiteY83-2870" fmla="*/ 685 h 759"/>
                <a:gd name="connsiteX84-2871" fmla="*/ 743 w 753"/>
                <a:gd name="connsiteY84-2872" fmla="*/ 696 h 759"/>
                <a:gd name="connsiteX85-2873" fmla="*/ 743 w 753"/>
                <a:gd name="connsiteY85-2874" fmla="*/ 706 h 759"/>
                <a:gd name="connsiteX86-2875" fmla="*/ 748 w 753"/>
                <a:gd name="connsiteY86-2876" fmla="*/ 717 h 759"/>
                <a:gd name="connsiteX87-2877" fmla="*/ 748 w 753"/>
                <a:gd name="connsiteY87-2878" fmla="*/ 722 h 759"/>
                <a:gd name="connsiteX88-2879" fmla="*/ 753 w 753"/>
                <a:gd name="connsiteY88-2880" fmla="*/ 732 h 759"/>
                <a:gd name="connsiteX89-2881" fmla="*/ 753 w 753"/>
                <a:gd name="connsiteY89-2882" fmla="*/ 738 h 759"/>
                <a:gd name="connsiteX90-2883" fmla="*/ 753 w 753"/>
                <a:gd name="connsiteY90-2884" fmla="*/ 743 h 759"/>
                <a:gd name="connsiteX91-2885" fmla="*/ 753 w 753"/>
                <a:gd name="connsiteY91-2886" fmla="*/ 748 h 759"/>
                <a:gd name="connsiteX92-2887" fmla="*/ 748 w 753"/>
                <a:gd name="connsiteY92-2888" fmla="*/ 753 h 759"/>
                <a:gd name="connsiteX93-2889" fmla="*/ 743 w 753"/>
                <a:gd name="connsiteY93-2890" fmla="*/ 759 h 759"/>
                <a:gd name="connsiteX94-2891" fmla="*/ 732 w 753"/>
                <a:gd name="connsiteY94-2892" fmla="*/ 759 h 759"/>
                <a:gd name="connsiteX95-2893" fmla="*/ 722 w 753"/>
                <a:gd name="connsiteY95-2894" fmla="*/ 759 h 759"/>
                <a:gd name="connsiteX96-2895" fmla="*/ 706 w 753"/>
                <a:gd name="connsiteY96-2896" fmla="*/ 759 h 759"/>
                <a:gd name="connsiteX97-2897" fmla="*/ 690 w 753"/>
                <a:gd name="connsiteY97-2898" fmla="*/ 753 h 759"/>
                <a:gd name="connsiteX98-2899" fmla="*/ 669 w 753"/>
                <a:gd name="connsiteY98-2900" fmla="*/ 753 h 759"/>
                <a:gd name="connsiteX99-2901" fmla="*/ 648 w 753"/>
                <a:gd name="connsiteY99-2902" fmla="*/ 748 h 759"/>
                <a:gd name="connsiteX100-2903" fmla="*/ 627 w 753"/>
                <a:gd name="connsiteY100-2904" fmla="*/ 743 h 759"/>
                <a:gd name="connsiteX101-2905" fmla="*/ 617 w 753"/>
                <a:gd name="connsiteY101-2906" fmla="*/ 738 h 759"/>
                <a:gd name="connsiteX102-2907" fmla="*/ 606 w 753"/>
                <a:gd name="connsiteY102-2908" fmla="*/ 732 h 759"/>
                <a:gd name="connsiteX103-2909" fmla="*/ 590 w 753"/>
                <a:gd name="connsiteY103-2910" fmla="*/ 727 h 759"/>
                <a:gd name="connsiteX104-2911" fmla="*/ 580 w 753"/>
                <a:gd name="connsiteY104-2912" fmla="*/ 722 h 759"/>
                <a:gd name="connsiteX105-2913" fmla="*/ 564 w 753"/>
                <a:gd name="connsiteY105-2914" fmla="*/ 717 h 759"/>
                <a:gd name="connsiteX106-2915" fmla="*/ 548 w 753"/>
                <a:gd name="connsiteY106-2916" fmla="*/ 706 h 759"/>
                <a:gd name="connsiteX107-2917" fmla="*/ 538 w 753"/>
                <a:gd name="connsiteY107-2918" fmla="*/ 696 h 759"/>
                <a:gd name="connsiteX108-2919" fmla="*/ 522 w 753"/>
                <a:gd name="connsiteY108-2920" fmla="*/ 685 h 759"/>
                <a:gd name="connsiteX109-2921" fmla="*/ 490 w 753"/>
                <a:gd name="connsiteY109-2922" fmla="*/ 659 h 759"/>
                <a:gd name="connsiteX110-2923" fmla="*/ 464 w 753"/>
                <a:gd name="connsiteY110-2924" fmla="*/ 632 h 759"/>
                <a:gd name="connsiteX111-2925" fmla="*/ 453 w 753"/>
                <a:gd name="connsiteY111-2926" fmla="*/ 622 h 759"/>
                <a:gd name="connsiteX112-2927" fmla="*/ 443 w 753"/>
                <a:gd name="connsiteY112-2928" fmla="*/ 606 h 759"/>
                <a:gd name="connsiteX113-2929" fmla="*/ 432 w 753"/>
                <a:gd name="connsiteY113-2930" fmla="*/ 590 h 759"/>
                <a:gd name="connsiteX114-2931" fmla="*/ 422 w 753"/>
                <a:gd name="connsiteY114-2932" fmla="*/ 574 h 759"/>
                <a:gd name="connsiteX115-2933" fmla="*/ 416 w 753"/>
                <a:gd name="connsiteY115-2934" fmla="*/ 559 h 759"/>
                <a:gd name="connsiteX116-2935" fmla="*/ 406 w 753"/>
                <a:gd name="connsiteY116-2936" fmla="*/ 543 h 759"/>
                <a:gd name="connsiteX117-2937" fmla="*/ 401 w 753"/>
                <a:gd name="connsiteY117-2938" fmla="*/ 527 h 759"/>
                <a:gd name="connsiteX118-2939" fmla="*/ 390 w 753"/>
                <a:gd name="connsiteY118-2940" fmla="*/ 511 h 759"/>
                <a:gd name="connsiteX119-2941" fmla="*/ 385 w 753"/>
                <a:gd name="connsiteY119-2942" fmla="*/ 501 h 759"/>
                <a:gd name="connsiteX120-2943" fmla="*/ 385 w 753"/>
                <a:gd name="connsiteY120-2944" fmla="*/ 485 h 759"/>
                <a:gd name="connsiteX121-2945" fmla="*/ 380 w 753"/>
                <a:gd name="connsiteY121-2946" fmla="*/ 469 h 759"/>
                <a:gd name="connsiteX122-2947" fmla="*/ 380 w 753"/>
                <a:gd name="connsiteY122-2948" fmla="*/ 453 h 759"/>
                <a:gd name="connsiteX123-2949" fmla="*/ 374 w 753"/>
                <a:gd name="connsiteY123-2950" fmla="*/ 422 h 759"/>
                <a:gd name="connsiteX124-2951" fmla="*/ 369 w 753"/>
                <a:gd name="connsiteY124-2952" fmla="*/ 385 h 759"/>
                <a:gd name="connsiteX125-2953" fmla="*/ 369 w 753"/>
                <a:gd name="connsiteY125-2954" fmla="*/ 353 h 759"/>
                <a:gd name="connsiteX126-2955" fmla="*/ 369 w 753"/>
                <a:gd name="connsiteY126-2956" fmla="*/ 316 h 759"/>
                <a:gd name="connsiteX127-2957" fmla="*/ 369 w 753"/>
                <a:gd name="connsiteY127-2958" fmla="*/ 279 h 759"/>
                <a:gd name="connsiteX128-2959" fmla="*/ 369 w 753"/>
                <a:gd name="connsiteY128-2960" fmla="*/ 243 h 759"/>
                <a:gd name="connsiteX129-2961" fmla="*/ 374 w 753"/>
                <a:gd name="connsiteY129-2962" fmla="*/ 200 h 759"/>
                <a:gd name="connsiteX130-2963" fmla="*/ 380 w 753"/>
                <a:gd name="connsiteY130-2964" fmla="*/ 158 h 759"/>
                <a:gd name="connsiteX131-2965" fmla="*/ 380 w 753"/>
                <a:gd name="connsiteY131-2966" fmla="*/ 142 h 759"/>
                <a:gd name="connsiteX132-2967" fmla="*/ 380 w 753"/>
                <a:gd name="connsiteY132-2968" fmla="*/ 127 h 759"/>
                <a:gd name="connsiteX133-2969" fmla="*/ 380 w 753"/>
                <a:gd name="connsiteY133-2970" fmla="*/ 111 h 759"/>
                <a:gd name="connsiteX134-2971" fmla="*/ 385 w 753"/>
                <a:gd name="connsiteY134-2972" fmla="*/ 100 h 759"/>
                <a:gd name="connsiteX135-2973" fmla="*/ 385 w 753"/>
                <a:gd name="connsiteY135-2974" fmla="*/ 90 h 759"/>
                <a:gd name="connsiteX136-2975" fmla="*/ 385 w 753"/>
                <a:gd name="connsiteY136-2976" fmla="*/ 85 h 759"/>
                <a:gd name="connsiteX137-2977" fmla="*/ 385 w 753"/>
                <a:gd name="connsiteY137-2978" fmla="*/ 79 h 759"/>
                <a:gd name="connsiteX138-2979" fmla="*/ 380 w 753"/>
                <a:gd name="connsiteY138-2980" fmla="*/ 74 h 759"/>
                <a:gd name="connsiteX139-2981" fmla="*/ 380 w 753"/>
                <a:gd name="connsiteY139-2982" fmla="*/ 74 h 759"/>
                <a:gd name="connsiteX140-2983" fmla="*/ 374 w 753"/>
                <a:gd name="connsiteY140-2984" fmla="*/ 74 h 759"/>
                <a:gd name="connsiteX141-2985" fmla="*/ 369 w 753"/>
                <a:gd name="connsiteY141-2986" fmla="*/ 74 h 759"/>
                <a:gd name="connsiteX142-2987" fmla="*/ 358 w 753"/>
                <a:gd name="connsiteY142-2988" fmla="*/ 79 h 759"/>
                <a:gd name="connsiteX143-2989" fmla="*/ 348 w 753"/>
                <a:gd name="connsiteY143-2990" fmla="*/ 79 h 759"/>
                <a:gd name="connsiteX144-2991" fmla="*/ 332 w 753"/>
                <a:gd name="connsiteY144-2992" fmla="*/ 85 h 759"/>
                <a:gd name="connsiteX145-2993" fmla="*/ 316 w 753"/>
                <a:gd name="connsiteY145-2994" fmla="*/ 90 h 759"/>
                <a:gd name="connsiteX146-2995" fmla="*/ 300 w 753"/>
                <a:gd name="connsiteY146-2996" fmla="*/ 95 h 759"/>
                <a:gd name="connsiteX147-2997" fmla="*/ 264 w 753"/>
                <a:gd name="connsiteY147-2998" fmla="*/ 106 h 759"/>
                <a:gd name="connsiteX148-2999" fmla="*/ 227 w 753"/>
                <a:gd name="connsiteY148-3000" fmla="*/ 116 h 759"/>
                <a:gd name="connsiteX149-3001" fmla="*/ 190 w 753"/>
                <a:gd name="connsiteY149-3002" fmla="*/ 127 h 759"/>
                <a:gd name="connsiteX150-3003" fmla="*/ 153 w 753"/>
                <a:gd name="connsiteY150-3004" fmla="*/ 137 h 759"/>
                <a:gd name="connsiteX151-3005" fmla="*/ 132 w 753"/>
                <a:gd name="connsiteY151-3006" fmla="*/ 142 h 759"/>
                <a:gd name="connsiteX152-3007" fmla="*/ 116 w 753"/>
                <a:gd name="connsiteY152-3008" fmla="*/ 142 h 759"/>
                <a:gd name="connsiteX153-3009" fmla="*/ 100 w 753"/>
                <a:gd name="connsiteY153-3010" fmla="*/ 148 h 759"/>
                <a:gd name="connsiteX154-3011" fmla="*/ 90 w 753"/>
                <a:gd name="connsiteY154-3012" fmla="*/ 148 h 759"/>
                <a:gd name="connsiteX155-3013" fmla="*/ 79 w 753"/>
                <a:gd name="connsiteY155-3014" fmla="*/ 153 h 759"/>
                <a:gd name="connsiteX156-3015" fmla="*/ 69 w 753"/>
                <a:gd name="connsiteY156-3016" fmla="*/ 153 h 759"/>
                <a:gd name="connsiteX157-3017" fmla="*/ 63 w 753"/>
                <a:gd name="connsiteY157-3018" fmla="*/ 153 h 759"/>
                <a:gd name="connsiteX158-3019" fmla="*/ 58 w 753"/>
                <a:gd name="connsiteY158-3020" fmla="*/ 153 h 759"/>
                <a:gd name="connsiteX159-3021" fmla="*/ 48 w 753"/>
                <a:gd name="connsiteY159-3022" fmla="*/ 153 h 759"/>
                <a:gd name="connsiteX160-3023" fmla="*/ 37 w 753"/>
                <a:gd name="connsiteY160-3024" fmla="*/ 148 h 759"/>
                <a:gd name="connsiteX161-3025" fmla="*/ 27 w 753"/>
                <a:gd name="connsiteY161-3026" fmla="*/ 142 h 759"/>
                <a:gd name="connsiteX162-3027" fmla="*/ 21 w 753"/>
                <a:gd name="connsiteY162-3028" fmla="*/ 137 h 759"/>
                <a:gd name="connsiteX163-3029" fmla="*/ 0 w 753"/>
                <a:gd name="connsiteY163-3030" fmla="*/ 116 h 759"/>
                <a:gd name="connsiteX164-3031" fmla="*/ 37 w 753"/>
                <a:gd name="connsiteY164-3032" fmla="*/ 106 h 759"/>
                <a:gd name="connsiteX165-3033" fmla="*/ 48 w 753"/>
                <a:gd name="connsiteY165-3034" fmla="*/ 100 h 759"/>
                <a:gd name="connsiteX166-3035" fmla="*/ 74 w 753"/>
                <a:gd name="connsiteY166-3036" fmla="*/ 100 h 759"/>
                <a:gd name="connsiteX167-3037" fmla="*/ 106 w 753"/>
                <a:gd name="connsiteY167-3038" fmla="*/ 95 h 759"/>
                <a:gd name="connsiteX168-3039" fmla="*/ 121 w 753"/>
                <a:gd name="connsiteY168-3040" fmla="*/ 95 h 759"/>
                <a:gd name="connsiteX169-3041" fmla="*/ 137 w 753"/>
                <a:gd name="connsiteY169-3042" fmla="*/ 90 h 759"/>
                <a:gd name="connsiteX170-3043" fmla="*/ 158 w 753"/>
                <a:gd name="connsiteY170-3044" fmla="*/ 85 h 759"/>
                <a:gd name="connsiteX171-3045" fmla="*/ 179 w 753"/>
                <a:gd name="connsiteY171-3046" fmla="*/ 85 h 759"/>
                <a:gd name="connsiteX172-3047" fmla="*/ 216 w 753"/>
                <a:gd name="connsiteY172-3048" fmla="*/ 74 h 759"/>
                <a:gd name="connsiteX173-3049" fmla="*/ 253 w 753"/>
                <a:gd name="connsiteY173-3050" fmla="*/ 69 h 759"/>
                <a:gd name="connsiteX174-3051" fmla="*/ 285 w 753"/>
                <a:gd name="connsiteY174-3052" fmla="*/ 58 h 759"/>
                <a:gd name="connsiteX175-3053" fmla="*/ 316 w 753"/>
                <a:gd name="connsiteY175-3054" fmla="*/ 48 h 759"/>
                <a:gd name="connsiteX176-3055" fmla="*/ 332 w 753"/>
                <a:gd name="connsiteY176-3056" fmla="*/ 42 h 759"/>
                <a:gd name="connsiteX177-3057" fmla="*/ 348 w 753"/>
                <a:gd name="connsiteY177-3058" fmla="*/ 37 h 759"/>
                <a:gd name="connsiteX178-3059" fmla="*/ 358 w 753"/>
                <a:gd name="connsiteY178-3060" fmla="*/ 37 h 759"/>
                <a:gd name="connsiteX179-3061" fmla="*/ 369 w 753"/>
                <a:gd name="connsiteY179-3062" fmla="*/ 32 h 759"/>
                <a:gd name="connsiteX180-3063" fmla="*/ 374 w 753"/>
                <a:gd name="connsiteY180-3064" fmla="*/ 27 h 759"/>
                <a:gd name="connsiteX181-3065" fmla="*/ 380 w 753"/>
                <a:gd name="connsiteY181-3066" fmla="*/ 21 h 759"/>
                <a:gd name="connsiteX182-3067" fmla="*/ 385 w 753"/>
                <a:gd name="connsiteY182-3068" fmla="*/ 16 h 759"/>
                <a:gd name="connsiteX183-3069" fmla="*/ 390 w 753"/>
                <a:gd name="connsiteY183-3070" fmla="*/ 11 h 759"/>
                <a:gd name="connsiteX184-3071" fmla="*/ 395 w 753"/>
                <a:gd name="connsiteY184-3072" fmla="*/ 6 h 759"/>
                <a:gd name="connsiteX185-3073" fmla="*/ 401 w 753"/>
                <a:gd name="connsiteY185-3074" fmla="*/ 0 h 759"/>
                <a:gd name="connsiteX186-3075" fmla="*/ 406 w 753"/>
                <a:gd name="connsiteY186-3076" fmla="*/ 0 h 759"/>
                <a:gd name="connsiteX187-3077" fmla="*/ 411 w 753"/>
                <a:gd name="connsiteY187-3078" fmla="*/ 0 h 759"/>
                <a:gd name="connsiteX188-3079" fmla="*/ 411 w 753"/>
                <a:gd name="connsiteY188-3080" fmla="*/ 0 h 759"/>
                <a:gd name="connsiteX0-3081" fmla="*/ 390 w 732"/>
                <a:gd name="connsiteY0-3082" fmla="*/ 0 h 759"/>
                <a:gd name="connsiteX1-3083" fmla="*/ 401 w 732"/>
                <a:gd name="connsiteY1-3084" fmla="*/ 0 h 759"/>
                <a:gd name="connsiteX2-3085" fmla="*/ 411 w 732"/>
                <a:gd name="connsiteY2-3086" fmla="*/ 6 h 759"/>
                <a:gd name="connsiteX3-3087" fmla="*/ 422 w 732"/>
                <a:gd name="connsiteY3-3088" fmla="*/ 11 h 759"/>
                <a:gd name="connsiteX4-3089" fmla="*/ 438 w 732"/>
                <a:gd name="connsiteY4-3090" fmla="*/ 21 h 759"/>
                <a:gd name="connsiteX5-3091" fmla="*/ 448 w 732"/>
                <a:gd name="connsiteY5-3092" fmla="*/ 32 h 759"/>
                <a:gd name="connsiteX6-3093" fmla="*/ 459 w 732"/>
                <a:gd name="connsiteY6-3094" fmla="*/ 37 h 759"/>
                <a:gd name="connsiteX7-3095" fmla="*/ 459 w 732"/>
                <a:gd name="connsiteY7-3096" fmla="*/ 42 h 759"/>
                <a:gd name="connsiteX8-3097" fmla="*/ 464 w 732"/>
                <a:gd name="connsiteY8-3098" fmla="*/ 42 h 759"/>
                <a:gd name="connsiteX9-3099" fmla="*/ 464 w 732"/>
                <a:gd name="connsiteY9-3100" fmla="*/ 48 h 759"/>
                <a:gd name="connsiteX10-3101" fmla="*/ 464 w 732"/>
                <a:gd name="connsiteY10-3102" fmla="*/ 48 h 759"/>
                <a:gd name="connsiteX11-3103" fmla="*/ 464 w 732"/>
                <a:gd name="connsiteY11-3104" fmla="*/ 53 h 759"/>
                <a:gd name="connsiteX12-3105" fmla="*/ 459 w 732"/>
                <a:gd name="connsiteY12-3106" fmla="*/ 58 h 759"/>
                <a:gd name="connsiteX13-3107" fmla="*/ 453 w 732"/>
                <a:gd name="connsiteY13-3108" fmla="*/ 63 h 759"/>
                <a:gd name="connsiteX14-3109" fmla="*/ 443 w 732"/>
                <a:gd name="connsiteY14-3110" fmla="*/ 69 h 759"/>
                <a:gd name="connsiteX15-3111" fmla="*/ 438 w 732"/>
                <a:gd name="connsiteY15-3112" fmla="*/ 74 h 759"/>
                <a:gd name="connsiteX16-3113" fmla="*/ 432 w 732"/>
                <a:gd name="connsiteY16-3114" fmla="*/ 79 h 759"/>
                <a:gd name="connsiteX17-3115" fmla="*/ 432 w 732"/>
                <a:gd name="connsiteY17-3116" fmla="*/ 90 h 759"/>
                <a:gd name="connsiteX18-3117" fmla="*/ 427 w 732"/>
                <a:gd name="connsiteY18-3118" fmla="*/ 100 h 759"/>
                <a:gd name="connsiteX19-3119" fmla="*/ 422 w 732"/>
                <a:gd name="connsiteY19-3120" fmla="*/ 116 h 759"/>
                <a:gd name="connsiteX20-3121" fmla="*/ 416 w 732"/>
                <a:gd name="connsiteY20-3122" fmla="*/ 137 h 759"/>
                <a:gd name="connsiteX21-3123" fmla="*/ 411 w 732"/>
                <a:gd name="connsiteY21-3124" fmla="*/ 158 h 759"/>
                <a:gd name="connsiteX22-3125" fmla="*/ 411 w 732"/>
                <a:gd name="connsiteY22-3126" fmla="*/ 179 h 759"/>
                <a:gd name="connsiteX23-3127" fmla="*/ 406 w 732"/>
                <a:gd name="connsiteY23-3128" fmla="*/ 206 h 759"/>
                <a:gd name="connsiteX24-3129" fmla="*/ 401 w 732"/>
                <a:gd name="connsiteY24-3130" fmla="*/ 227 h 759"/>
                <a:gd name="connsiteX25-3131" fmla="*/ 401 w 732"/>
                <a:gd name="connsiteY25-3132" fmla="*/ 248 h 759"/>
                <a:gd name="connsiteX26-3133" fmla="*/ 395 w 732"/>
                <a:gd name="connsiteY26-3134" fmla="*/ 264 h 759"/>
                <a:gd name="connsiteX27-3135" fmla="*/ 395 w 732"/>
                <a:gd name="connsiteY27-3136" fmla="*/ 285 h 759"/>
                <a:gd name="connsiteX28-3137" fmla="*/ 390 w 732"/>
                <a:gd name="connsiteY28-3138" fmla="*/ 300 h 759"/>
                <a:gd name="connsiteX29-3139" fmla="*/ 390 w 732"/>
                <a:gd name="connsiteY29-3140" fmla="*/ 311 h 759"/>
                <a:gd name="connsiteX30-3141" fmla="*/ 390 w 732"/>
                <a:gd name="connsiteY30-3142" fmla="*/ 322 h 759"/>
                <a:gd name="connsiteX31-3143" fmla="*/ 390 w 732"/>
                <a:gd name="connsiteY31-3144" fmla="*/ 343 h 759"/>
                <a:gd name="connsiteX32-3145" fmla="*/ 395 w 732"/>
                <a:gd name="connsiteY32-3146" fmla="*/ 369 h 759"/>
                <a:gd name="connsiteX33-3147" fmla="*/ 401 w 732"/>
                <a:gd name="connsiteY33-3148" fmla="*/ 411 h 759"/>
                <a:gd name="connsiteX34-3149" fmla="*/ 401 w 732"/>
                <a:gd name="connsiteY34-3150" fmla="*/ 437 h 759"/>
                <a:gd name="connsiteX35-3151" fmla="*/ 406 w 732"/>
                <a:gd name="connsiteY35-3152" fmla="*/ 464 h 759"/>
                <a:gd name="connsiteX36-3153" fmla="*/ 416 w 732"/>
                <a:gd name="connsiteY36-3154" fmla="*/ 490 h 759"/>
                <a:gd name="connsiteX37-3155" fmla="*/ 422 w 732"/>
                <a:gd name="connsiteY37-3156" fmla="*/ 506 h 759"/>
                <a:gd name="connsiteX38-3157" fmla="*/ 427 w 732"/>
                <a:gd name="connsiteY38-3158" fmla="*/ 516 h 759"/>
                <a:gd name="connsiteX39-3159" fmla="*/ 443 w 732"/>
                <a:gd name="connsiteY39-3160" fmla="*/ 543 h 759"/>
                <a:gd name="connsiteX40-3161" fmla="*/ 459 w 732"/>
                <a:gd name="connsiteY40-3162" fmla="*/ 564 h 759"/>
                <a:gd name="connsiteX41-3163" fmla="*/ 474 w 732"/>
                <a:gd name="connsiteY41-3164" fmla="*/ 585 h 759"/>
                <a:gd name="connsiteX42-3165" fmla="*/ 485 w 732"/>
                <a:gd name="connsiteY42-3166" fmla="*/ 595 h 759"/>
                <a:gd name="connsiteX43-3167" fmla="*/ 495 w 732"/>
                <a:gd name="connsiteY43-3168" fmla="*/ 601 h 759"/>
                <a:gd name="connsiteX44-3169" fmla="*/ 517 w 732"/>
                <a:gd name="connsiteY44-3170" fmla="*/ 622 h 759"/>
                <a:gd name="connsiteX45-3171" fmla="*/ 538 w 732"/>
                <a:gd name="connsiteY45-3172" fmla="*/ 632 h 759"/>
                <a:gd name="connsiteX46-3173" fmla="*/ 559 w 732"/>
                <a:gd name="connsiteY46-3174" fmla="*/ 648 h 759"/>
                <a:gd name="connsiteX47-3175" fmla="*/ 585 w 732"/>
                <a:gd name="connsiteY47-3176" fmla="*/ 659 h 759"/>
                <a:gd name="connsiteX48-3177" fmla="*/ 596 w 732"/>
                <a:gd name="connsiteY48-3178" fmla="*/ 664 h 759"/>
                <a:gd name="connsiteX49-3179" fmla="*/ 606 w 732"/>
                <a:gd name="connsiteY49-3180" fmla="*/ 669 h 759"/>
                <a:gd name="connsiteX50-3181" fmla="*/ 617 w 732"/>
                <a:gd name="connsiteY50-3182" fmla="*/ 669 h 759"/>
                <a:gd name="connsiteX51-3183" fmla="*/ 627 w 732"/>
                <a:gd name="connsiteY51-3184" fmla="*/ 674 h 759"/>
                <a:gd name="connsiteX52-3185" fmla="*/ 632 w 732"/>
                <a:gd name="connsiteY52-3186" fmla="*/ 674 h 759"/>
                <a:gd name="connsiteX53-3187" fmla="*/ 638 w 732"/>
                <a:gd name="connsiteY53-3188" fmla="*/ 674 h 759"/>
                <a:gd name="connsiteX54-3189" fmla="*/ 648 w 732"/>
                <a:gd name="connsiteY54-3190" fmla="*/ 674 h 759"/>
                <a:gd name="connsiteX55-3191" fmla="*/ 653 w 732"/>
                <a:gd name="connsiteY55-3192" fmla="*/ 669 h 759"/>
                <a:gd name="connsiteX56-3193" fmla="*/ 653 w 732"/>
                <a:gd name="connsiteY56-3194" fmla="*/ 664 h 759"/>
                <a:gd name="connsiteX57-3195" fmla="*/ 659 w 732"/>
                <a:gd name="connsiteY57-3196" fmla="*/ 659 h 759"/>
                <a:gd name="connsiteX58-3197" fmla="*/ 664 w 732"/>
                <a:gd name="connsiteY58-3198" fmla="*/ 653 h 759"/>
                <a:gd name="connsiteX59-3199" fmla="*/ 664 w 732"/>
                <a:gd name="connsiteY59-3200" fmla="*/ 643 h 759"/>
                <a:gd name="connsiteX60-3201" fmla="*/ 669 w 732"/>
                <a:gd name="connsiteY60-3202" fmla="*/ 627 h 759"/>
                <a:gd name="connsiteX61-3203" fmla="*/ 675 w 732"/>
                <a:gd name="connsiteY61-3204" fmla="*/ 611 h 759"/>
                <a:gd name="connsiteX62-3205" fmla="*/ 680 w 732"/>
                <a:gd name="connsiteY62-3206" fmla="*/ 595 h 759"/>
                <a:gd name="connsiteX63-3207" fmla="*/ 680 w 732"/>
                <a:gd name="connsiteY63-3208" fmla="*/ 580 h 759"/>
                <a:gd name="connsiteX64-3209" fmla="*/ 685 w 732"/>
                <a:gd name="connsiteY64-3210" fmla="*/ 564 h 759"/>
                <a:gd name="connsiteX65-3211" fmla="*/ 690 w 732"/>
                <a:gd name="connsiteY65-3212" fmla="*/ 553 h 759"/>
                <a:gd name="connsiteX66-3213" fmla="*/ 696 w 732"/>
                <a:gd name="connsiteY66-3214" fmla="*/ 543 h 759"/>
                <a:gd name="connsiteX67-3215" fmla="*/ 696 w 732"/>
                <a:gd name="connsiteY67-3216" fmla="*/ 538 h 759"/>
                <a:gd name="connsiteX68-3217" fmla="*/ 701 w 732"/>
                <a:gd name="connsiteY68-3218" fmla="*/ 527 h 759"/>
                <a:gd name="connsiteX69-3219" fmla="*/ 701 w 732"/>
                <a:gd name="connsiteY69-3220" fmla="*/ 527 h 759"/>
                <a:gd name="connsiteX70-3221" fmla="*/ 706 w 732"/>
                <a:gd name="connsiteY70-3222" fmla="*/ 527 h 759"/>
                <a:gd name="connsiteX71-3223" fmla="*/ 706 w 732"/>
                <a:gd name="connsiteY71-3224" fmla="*/ 527 h 759"/>
                <a:gd name="connsiteX72-3225" fmla="*/ 706 w 732"/>
                <a:gd name="connsiteY72-3226" fmla="*/ 532 h 759"/>
                <a:gd name="connsiteX73-3227" fmla="*/ 706 w 732"/>
                <a:gd name="connsiteY73-3228" fmla="*/ 538 h 759"/>
                <a:gd name="connsiteX74-3229" fmla="*/ 711 w 732"/>
                <a:gd name="connsiteY74-3230" fmla="*/ 543 h 759"/>
                <a:gd name="connsiteX75-3231" fmla="*/ 711 w 732"/>
                <a:gd name="connsiteY75-3232" fmla="*/ 559 h 759"/>
                <a:gd name="connsiteX76-3233" fmla="*/ 711 w 732"/>
                <a:gd name="connsiteY76-3234" fmla="*/ 569 h 759"/>
                <a:gd name="connsiteX77-3235" fmla="*/ 711 w 732"/>
                <a:gd name="connsiteY77-3236" fmla="*/ 585 h 759"/>
                <a:gd name="connsiteX78-3237" fmla="*/ 711 w 732"/>
                <a:gd name="connsiteY78-3238" fmla="*/ 601 h 759"/>
                <a:gd name="connsiteX79-3239" fmla="*/ 711 w 732"/>
                <a:gd name="connsiteY79-3240" fmla="*/ 622 h 759"/>
                <a:gd name="connsiteX80-3241" fmla="*/ 711 w 732"/>
                <a:gd name="connsiteY80-3242" fmla="*/ 638 h 759"/>
                <a:gd name="connsiteX81-3243" fmla="*/ 711 w 732"/>
                <a:gd name="connsiteY81-3244" fmla="*/ 653 h 759"/>
                <a:gd name="connsiteX82-3245" fmla="*/ 717 w 732"/>
                <a:gd name="connsiteY82-3246" fmla="*/ 669 h 759"/>
                <a:gd name="connsiteX83-3247" fmla="*/ 717 w 732"/>
                <a:gd name="connsiteY83-3248" fmla="*/ 685 h 759"/>
                <a:gd name="connsiteX84-3249" fmla="*/ 722 w 732"/>
                <a:gd name="connsiteY84-3250" fmla="*/ 696 h 759"/>
                <a:gd name="connsiteX85-3251" fmla="*/ 722 w 732"/>
                <a:gd name="connsiteY85-3252" fmla="*/ 706 h 759"/>
                <a:gd name="connsiteX86-3253" fmla="*/ 727 w 732"/>
                <a:gd name="connsiteY86-3254" fmla="*/ 717 h 759"/>
                <a:gd name="connsiteX87-3255" fmla="*/ 727 w 732"/>
                <a:gd name="connsiteY87-3256" fmla="*/ 722 h 759"/>
                <a:gd name="connsiteX88-3257" fmla="*/ 732 w 732"/>
                <a:gd name="connsiteY88-3258" fmla="*/ 732 h 759"/>
                <a:gd name="connsiteX89-3259" fmla="*/ 732 w 732"/>
                <a:gd name="connsiteY89-3260" fmla="*/ 738 h 759"/>
                <a:gd name="connsiteX90-3261" fmla="*/ 732 w 732"/>
                <a:gd name="connsiteY90-3262" fmla="*/ 743 h 759"/>
                <a:gd name="connsiteX91-3263" fmla="*/ 732 w 732"/>
                <a:gd name="connsiteY91-3264" fmla="*/ 748 h 759"/>
                <a:gd name="connsiteX92-3265" fmla="*/ 727 w 732"/>
                <a:gd name="connsiteY92-3266" fmla="*/ 753 h 759"/>
                <a:gd name="connsiteX93-3267" fmla="*/ 722 w 732"/>
                <a:gd name="connsiteY93-3268" fmla="*/ 759 h 759"/>
                <a:gd name="connsiteX94-3269" fmla="*/ 711 w 732"/>
                <a:gd name="connsiteY94-3270" fmla="*/ 759 h 759"/>
                <a:gd name="connsiteX95-3271" fmla="*/ 701 w 732"/>
                <a:gd name="connsiteY95-3272" fmla="*/ 759 h 759"/>
                <a:gd name="connsiteX96-3273" fmla="*/ 685 w 732"/>
                <a:gd name="connsiteY96-3274" fmla="*/ 759 h 759"/>
                <a:gd name="connsiteX97-3275" fmla="*/ 669 w 732"/>
                <a:gd name="connsiteY97-3276" fmla="*/ 753 h 759"/>
                <a:gd name="connsiteX98-3277" fmla="*/ 648 w 732"/>
                <a:gd name="connsiteY98-3278" fmla="*/ 753 h 759"/>
                <a:gd name="connsiteX99-3279" fmla="*/ 627 w 732"/>
                <a:gd name="connsiteY99-3280" fmla="*/ 748 h 759"/>
                <a:gd name="connsiteX100-3281" fmla="*/ 606 w 732"/>
                <a:gd name="connsiteY100-3282" fmla="*/ 743 h 759"/>
                <a:gd name="connsiteX101-3283" fmla="*/ 596 w 732"/>
                <a:gd name="connsiteY101-3284" fmla="*/ 738 h 759"/>
                <a:gd name="connsiteX102-3285" fmla="*/ 585 w 732"/>
                <a:gd name="connsiteY102-3286" fmla="*/ 732 h 759"/>
                <a:gd name="connsiteX103-3287" fmla="*/ 569 w 732"/>
                <a:gd name="connsiteY103-3288" fmla="*/ 727 h 759"/>
                <a:gd name="connsiteX104-3289" fmla="*/ 559 w 732"/>
                <a:gd name="connsiteY104-3290" fmla="*/ 722 h 759"/>
                <a:gd name="connsiteX105-3291" fmla="*/ 543 w 732"/>
                <a:gd name="connsiteY105-3292" fmla="*/ 717 h 759"/>
                <a:gd name="connsiteX106-3293" fmla="*/ 527 w 732"/>
                <a:gd name="connsiteY106-3294" fmla="*/ 706 h 759"/>
                <a:gd name="connsiteX107-3295" fmla="*/ 517 w 732"/>
                <a:gd name="connsiteY107-3296" fmla="*/ 696 h 759"/>
                <a:gd name="connsiteX108-3297" fmla="*/ 501 w 732"/>
                <a:gd name="connsiteY108-3298" fmla="*/ 685 h 759"/>
                <a:gd name="connsiteX109-3299" fmla="*/ 469 w 732"/>
                <a:gd name="connsiteY109-3300" fmla="*/ 659 h 759"/>
                <a:gd name="connsiteX110-3301" fmla="*/ 443 w 732"/>
                <a:gd name="connsiteY110-3302" fmla="*/ 632 h 759"/>
                <a:gd name="connsiteX111-3303" fmla="*/ 432 w 732"/>
                <a:gd name="connsiteY111-3304" fmla="*/ 622 h 759"/>
                <a:gd name="connsiteX112-3305" fmla="*/ 422 w 732"/>
                <a:gd name="connsiteY112-3306" fmla="*/ 606 h 759"/>
                <a:gd name="connsiteX113-3307" fmla="*/ 411 w 732"/>
                <a:gd name="connsiteY113-3308" fmla="*/ 590 h 759"/>
                <a:gd name="connsiteX114-3309" fmla="*/ 401 w 732"/>
                <a:gd name="connsiteY114-3310" fmla="*/ 574 h 759"/>
                <a:gd name="connsiteX115-3311" fmla="*/ 395 w 732"/>
                <a:gd name="connsiteY115-3312" fmla="*/ 559 h 759"/>
                <a:gd name="connsiteX116-3313" fmla="*/ 385 w 732"/>
                <a:gd name="connsiteY116-3314" fmla="*/ 543 h 759"/>
                <a:gd name="connsiteX117-3315" fmla="*/ 380 w 732"/>
                <a:gd name="connsiteY117-3316" fmla="*/ 527 h 759"/>
                <a:gd name="connsiteX118-3317" fmla="*/ 369 w 732"/>
                <a:gd name="connsiteY118-3318" fmla="*/ 511 h 759"/>
                <a:gd name="connsiteX119-3319" fmla="*/ 364 w 732"/>
                <a:gd name="connsiteY119-3320" fmla="*/ 501 h 759"/>
                <a:gd name="connsiteX120-3321" fmla="*/ 364 w 732"/>
                <a:gd name="connsiteY120-3322" fmla="*/ 485 h 759"/>
                <a:gd name="connsiteX121-3323" fmla="*/ 359 w 732"/>
                <a:gd name="connsiteY121-3324" fmla="*/ 469 h 759"/>
                <a:gd name="connsiteX122-3325" fmla="*/ 359 w 732"/>
                <a:gd name="connsiteY122-3326" fmla="*/ 453 h 759"/>
                <a:gd name="connsiteX123-3327" fmla="*/ 353 w 732"/>
                <a:gd name="connsiteY123-3328" fmla="*/ 422 h 759"/>
                <a:gd name="connsiteX124-3329" fmla="*/ 348 w 732"/>
                <a:gd name="connsiteY124-3330" fmla="*/ 385 h 759"/>
                <a:gd name="connsiteX125-3331" fmla="*/ 348 w 732"/>
                <a:gd name="connsiteY125-3332" fmla="*/ 353 h 759"/>
                <a:gd name="connsiteX126-3333" fmla="*/ 348 w 732"/>
                <a:gd name="connsiteY126-3334" fmla="*/ 316 h 759"/>
                <a:gd name="connsiteX127-3335" fmla="*/ 348 w 732"/>
                <a:gd name="connsiteY127-3336" fmla="*/ 279 h 759"/>
                <a:gd name="connsiteX128-3337" fmla="*/ 348 w 732"/>
                <a:gd name="connsiteY128-3338" fmla="*/ 243 h 759"/>
                <a:gd name="connsiteX129-3339" fmla="*/ 353 w 732"/>
                <a:gd name="connsiteY129-3340" fmla="*/ 200 h 759"/>
                <a:gd name="connsiteX130-3341" fmla="*/ 359 w 732"/>
                <a:gd name="connsiteY130-3342" fmla="*/ 158 h 759"/>
                <a:gd name="connsiteX131-3343" fmla="*/ 359 w 732"/>
                <a:gd name="connsiteY131-3344" fmla="*/ 142 h 759"/>
                <a:gd name="connsiteX132-3345" fmla="*/ 359 w 732"/>
                <a:gd name="connsiteY132-3346" fmla="*/ 127 h 759"/>
                <a:gd name="connsiteX133-3347" fmla="*/ 359 w 732"/>
                <a:gd name="connsiteY133-3348" fmla="*/ 111 h 759"/>
                <a:gd name="connsiteX134-3349" fmla="*/ 364 w 732"/>
                <a:gd name="connsiteY134-3350" fmla="*/ 100 h 759"/>
                <a:gd name="connsiteX135-3351" fmla="*/ 364 w 732"/>
                <a:gd name="connsiteY135-3352" fmla="*/ 90 h 759"/>
                <a:gd name="connsiteX136-3353" fmla="*/ 364 w 732"/>
                <a:gd name="connsiteY136-3354" fmla="*/ 85 h 759"/>
                <a:gd name="connsiteX137-3355" fmla="*/ 364 w 732"/>
                <a:gd name="connsiteY137-3356" fmla="*/ 79 h 759"/>
                <a:gd name="connsiteX138-3357" fmla="*/ 359 w 732"/>
                <a:gd name="connsiteY138-3358" fmla="*/ 74 h 759"/>
                <a:gd name="connsiteX139-3359" fmla="*/ 359 w 732"/>
                <a:gd name="connsiteY139-3360" fmla="*/ 74 h 759"/>
                <a:gd name="connsiteX140-3361" fmla="*/ 353 w 732"/>
                <a:gd name="connsiteY140-3362" fmla="*/ 74 h 759"/>
                <a:gd name="connsiteX141-3363" fmla="*/ 348 w 732"/>
                <a:gd name="connsiteY141-3364" fmla="*/ 74 h 759"/>
                <a:gd name="connsiteX142-3365" fmla="*/ 337 w 732"/>
                <a:gd name="connsiteY142-3366" fmla="*/ 79 h 759"/>
                <a:gd name="connsiteX143-3367" fmla="*/ 327 w 732"/>
                <a:gd name="connsiteY143-3368" fmla="*/ 79 h 759"/>
                <a:gd name="connsiteX144-3369" fmla="*/ 311 w 732"/>
                <a:gd name="connsiteY144-3370" fmla="*/ 85 h 759"/>
                <a:gd name="connsiteX145-3371" fmla="*/ 295 w 732"/>
                <a:gd name="connsiteY145-3372" fmla="*/ 90 h 759"/>
                <a:gd name="connsiteX146-3373" fmla="*/ 279 w 732"/>
                <a:gd name="connsiteY146-3374" fmla="*/ 95 h 759"/>
                <a:gd name="connsiteX147-3375" fmla="*/ 243 w 732"/>
                <a:gd name="connsiteY147-3376" fmla="*/ 106 h 759"/>
                <a:gd name="connsiteX148-3377" fmla="*/ 206 w 732"/>
                <a:gd name="connsiteY148-3378" fmla="*/ 116 h 759"/>
                <a:gd name="connsiteX149-3379" fmla="*/ 169 w 732"/>
                <a:gd name="connsiteY149-3380" fmla="*/ 127 h 759"/>
                <a:gd name="connsiteX150-3381" fmla="*/ 132 w 732"/>
                <a:gd name="connsiteY150-3382" fmla="*/ 137 h 759"/>
                <a:gd name="connsiteX151-3383" fmla="*/ 111 w 732"/>
                <a:gd name="connsiteY151-3384" fmla="*/ 142 h 759"/>
                <a:gd name="connsiteX152-3385" fmla="*/ 95 w 732"/>
                <a:gd name="connsiteY152-3386" fmla="*/ 142 h 759"/>
                <a:gd name="connsiteX153-3387" fmla="*/ 79 w 732"/>
                <a:gd name="connsiteY153-3388" fmla="*/ 148 h 759"/>
                <a:gd name="connsiteX154-3389" fmla="*/ 69 w 732"/>
                <a:gd name="connsiteY154-3390" fmla="*/ 148 h 759"/>
                <a:gd name="connsiteX155-3391" fmla="*/ 58 w 732"/>
                <a:gd name="connsiteY155-3392" fmla="*/ 153 h 759"/>
                <a:gd name="connsiteX156-3393" fmla="*/ 48 w 732"/>
                <a:gd name="connsiteY156-3394" fmla="*/ 153 h 759"/>
                <a:gd name="connsiteX157-3395" fmla="*/ 42 w 732"/>
                <a:gd name="connsiteY157-3396" fmla="*/ 153 h 759"/>
                <a:gd name="connsiteX158-3397" fmla="*/ 37 w 732"/>
                <a:gd name="connsiteY158-3398" fmla="*/ 153 h 759"/>
                <a:gd name="connsiteX159-3399" fmla="*/ 27 w 732"/>
                <a:gd name="connsiteY159-3400" fmla="*/ 153 h 759"/>
                <a:gd name="connsiteX160-3401" fmla="*/ 16 w 732"/>
                <a:gd name="connsiteY160-3402" fmla="*/ 148 h 759"/>
                <a:gd name="connsiteX161-3403" fmla="*/ 6 w 732"/>
                <a:gd name="connsiteY161-3404" fmla="*/ 142 h 759"/>
                <a:gd name="connsiteX162-3405" fmla="*/ 0 w 732"/>
                <a:gd name="connsiteY162-3406" fmla="*/ 137 h 759"/>
                <a:gd name="connsiteX163-3407" fmla="*/ 16 w 732"/>
                <a:gd name="connsiteY163-3408" fmla="*/ 106 h 759"/>
                <a:gd name="connsiteX164-3409" fmla="*/ 27 w 732"/>
                <a:gd name="connsiteY164-3410" fmla="*/ 100 h 759"/>
                <a:gd name="connsiteX165-3411" fmla="*/ 53 w 732"/>
                <a:gd name="connsiteY165-3412" fmla="*/ 100 h 759"/>
                <a:gd name="connsiteX166-3413" fmla="*/ 85 w 732"/>
                <a:gd name="connsiteY166-3414" fmla="*/ 95 h 759"/>
                <a:gd name="connsiteX167-3415" fmla="*/ 100 w 732"/>
                <a:gd name="connsiteY167-3416" fmla="*/ 95 h 759"/>
                <a:gd name="connsiteX168-3417" fmla="*/ 116 w 732"/>
                <a:gd name="connsiteY168-3418" fmla="*/ 90 h 759"/>
                <a:gd name="connsiteX169-3419" fmla="*/ 137 w 732"/>
                <a:gd name="connsiteY169-3420" fmla="*/ 85 h 759"/>
                <a:gd name="connsiteX170-3421" fmla="*/ 158 w 732"/>
                <a:gd name="connsiteY170-3422" fmla="*/ 85 h 759"/>
                <a:gd name="connsiteX171-3423" fmla="*/ 195 w 732"/>
                <a:gd name="connsiteY171-3424" fmla="*/ 74 h 759"/>
                <a:gd name="connsiteX172-3425" fmla="*/ 232 w 732"/>
                <a:gd name="connsiteY172-3426" fmla="*/ 69 h 759"/>
                <a:gd name="connsiteX173-3427" fmla="*/ 264 w 732"/>
                <a:gd name="connsiteY173-3428" fmla="*/ 58 h 759"/>
                <a:gd name="connsiteX174-3429" fmla="*/ 295 w 732"/>
                <a:gd name="connsiteY174-3430" fmla="*/ 48 h 759"/>
                <a:gd name="connsiteX175-3431" fmla="*/ 311 w 732"/>
                <a:gd name="connsiteY175-3432" fmla="*/ 42 h 759"/>
                <a:gd name="connsiteX176-3433" fmla="*/ 327 w 732"/>
                <a:gd name="connsiteY176-3434" fmla="*/ 37 h 759"/>
                <a:gd name="connsiteX177-3435" fmla="*/ 337 w 732"/>
                <a:gd name="connsiteY177-3436" fmla="*/ 37 h 759"/>
                <a:gd name="connsiteX178-3437" fmla="*/ 348 w 732"/>
                <a:gd name="connsiteY178-3438" fmla="*/ 32 h 759"/>
                <a:gd name="connsiteX179-3439" fmla="*/ 353 w 732"/>
                <a:gd name="connsiteY179-3440" fmla="*/ 27 h 759"/>
                <a:gd name="connsiteX180-3441" fmla="*/ 359 w 732"/>
                <a:gd name="connsiteY180-3442" fmla="*/ 21 h 759"/>
                <a:gd name="connsiteX181-3443" fmla="*/ 364 w 732"/>
                <a:gd name="connsiteY181-3444" fmla="*/ 16 h 759"/>
                <a:gd name="connsiteX182-3445" fmla="*/ 369 w 732"/>
                <a:gd name="connsiteY182-3446" fmla="*/ 11 h 759"/>
                <a:gd name="connsiteX183-3447" fmla="*/ 374 w 732"/>
                <a:gd name="connsiteY183-3448" fmla="*/ 6 h 759"/>
                <a:gd name="connsiteX184-3449" fmla="*/ 380 w 732"/>
                <a:gd name="connsiteY184-3450" fmla="*/ 0 h 759"/>
                <a:gd name="connsiteX185-3451" fmla="*/ 385 w 732"/>
                <a:gd name="connsiteY185-3452" fmla="*/ 0 h 759"/>
                <a:gd name="connsiteX186-3453" fmla="*/ 390 w 732"/>
                <a:gd name="connsiteY186-3454" fmla="*/ 0 h 759"/>
                <a:gd name="connsiteX187-3455" fmla="*/ 390 w 732"/>
                <a:gd name="connsiteY187-3456" fmla="*/ 0 h 759"/>
                <a:gd name="connsiteX0-3457" fmla="*/ 390 w 732"/>
                <a:gd name="connsiteY0-3458" fmla="*/ 0 h 759"/>
                <a:gd name="connsiteX1-3459" fmla="*/ 401 w 732"/>
                <a:gd name="connsiteY1-3460" fmla="*/ 0 h 759"/>
                <a:gd name="connsiteX2-3461" fmla="*/ 411 w 732"/>
                <a:gd name="connsiteY2-3462" fmla="*/ 6 h 759"/>
                <a:gd name="connsiteX3-3463" fmla="*/ 422 w 732"/>
                <a:gd name="connsiteY3-3464" fmla="*/ 11 h 759"/>
                <a:gd name="connsiteX4-3465" fmla="*/ 438 w 732"/>
                <a:gd name="connsiteY4-3466" fmla="*/ 21 h 759"/>
                <a:gd name="connsiteX5-3467" fmla="*/ 448 w 732"/>
                <a:gd name="connsiteY5-3468" fmla="*/ 32 h 759"/>
                <a:gd name="connsiteX6-3469" fmla="*/ 459 w 732"/>
                <a:gd name="connsiteY6-3470" fmla="*/ 37 h 759"/>
                <a:gd name="connsiteX7-3471" fmla="*/ 459 w 732"/>
                <a:gd name="connsiteY7-3472" fmla="*/ 42 h 759"/>
                <a:gd name="connsiteX8-3473" fmla="*/ 464 w 732"/>
                <a:gd name="connsiteY8-3474" fmla="*/ 42 h 759"/>
                <a:gd name="connsiteX9-3475" fmla="*/ 464 w 732"/>
                <a:gd name="connsiteY9-3476" fmla="*/ 48 h 759"/>
                <a:gd name="connsiteX10-3477" fmla="*/ 464 w 732"/>
                <a:gd name="connsiteY10-3478" fmla="*/ 48 h 759"/>
                <a:gd name="connsiteX11-3479" fmla="*/ 464 w 732"/>
                <a:gd name="connsiteY11-3480" fmla="*/ 53 h 759"/>
                <a:gd name="connsiteX12-3481" fmla="*/ 459 w 732"/>
                <a:gd name="connsiteY12-3482" fmla="*/ 58 h 759"/>
                <a:gd name="connsiteX13-3483" fmla="*/ 453 w 732"/>
                <a:gd name="connsiteY13-3484" fmla="*/ 63 h 759"/>
                <a:gd name="connsiteX14-3485" fmla="*/ 443 w 732"/>
                <a:gd name="connsiteY14-3486" fmla="*/ 69 h 759"/>
                <a:gd name="connsiteX15-3487" fmla="*/ 438 w 732"/>
                <a:gd name="connsiteY15-3488" fmla="*/ 74 h 759"/>
                <a:gd name="connsiteX16-3489" fmla="*/ 432 w 732"/>
                <a:gd name="connsiteY16-3490" fmla="*/ 79 h 759"/>
                <a:gd name="connsiteX17-3491" fmla="*/ 432 w 732"/>
                <a:gd name="connsiteY17-3492" fmla="*/ 90 h 759"/>
                <a:gd name="connsiteX18-3493" fmla="*/ 427 w 732"/>
                <a:gd name="connsiteY18-3494" fmla="*/ 100 h 759"/>
                <a:gd name="connsiteX19-3495" fmla="*/ 422 w 732"/>
                <a:gd name="connsiteY19-3496" fmla="*/ 116 h 759"/>
                <a:gd name="connsiteX20-3497" fmla="*/ 416 w 732"/>
                <a:gd name="connsiteY20-3498" fmla="*/ 137 h 759"/>
                <a:gd name="connsiteX21-3499" fmla="*/ 411 w 732"/>
                <a:gd name="connsiteY21-3500" fmla="*/ 158 h 759"/>
                <a:gd name="connsiteX22-3501" fmla="*/ 411 w 732"/>
                <a:gd name="connsiteY22-3502" fmla="*/ 179 h 759"/>
                <a:gd name="connsiteX23-3503" fmla="*/ 406 w 732"/>
                <a:gd name="connsiteY23-3504" fmla="*/ 206 h 759"/>
                <a:gd name="connsiteX24-3505" fmla="*/ 401 w 732"/>
                <a:gd name="connsiteY24-3506" fmla="*/ 227 h 759"/>
                <a:gd name="connsiteX25-3507" fmla="*/ 401 w 732"/>
                <a:gd name="connsiteY25-3508" fmla="*/ 248 h 759"/>
                <a:gd name="connsiteX26-3509" fmla="*/ 395 w 732"/>
                <a:gd name="connsiteY26-3510" fmla="*/ 264 h 759"/>
                <a:gd name="connsiteX27-3511" fmla="*/ 395 w 732"/>
                <a:gd name="connsiteY27-3512" fmla="*/ 285 h 759"/>
                <a:gd name="connsiteX28-3513" fmla="*/ 390 w 732"/>
                <a:gd name="connsiteY28-3514" fmla="*/ 300 h 759"/>
                <a:gd name="connsiteX29-3515" fmla="*/ 390 w 732"/>
                <a:gd name="connsiteY29-3516" fmla="*/ 311 h 759"/>
                <a:gd name="connsiteX30-3517" fmla="*/ 390 w 732"/>
                <a:gd name="connsiteY30-3518" fmla="*/ 322 h 759"/>
                <a:gd name="connsiteX31-3519" fmla="*/ 390 w 732"/>
                <a:gd name="connsiteY31-3520" fmla="*/ 343 h 759"/>
                <a:gd name="connsiteX32-3521" fmla="*/ 395 w 732"/>
                <a:gd name="connsiteY32-3522" fmla="*/ 369 h 759"/>
                <a:gd name="connsiteX33-3523" fmla="*/ 401 w 732"/>
                <a:gd name="connsiteY33-3524" fmla="*/ 411 h 759"/>
                <a:gd name="connsiteX34-3525" fmla="*/ 401 w 732"/>
                <a:gd name="connsiteY34-3526" fmla="*/ 437 h 759"/>
                <a:gd name="connsiteX35-3527" fmla="*/ 406 w 732"/>
                <a:gd name="connsiteY35-3528" fmla="*/ 464 h 759"/>
                <a:gd name="connsiteX36-3529" fmla="*/ 416 w 732"/>
                <a:gd name="connsiteY36-3530" fmla="*/ 490 h 759"/>
                <a:gd name="connsiteX37-3531" fmla="*/ 422 w 732"/>
                <a:gd name="connsiteY37-3532" fmla="*/ 506 h 759"/>
                <a:gd name="connsiteX38-3533" fmla="*/ 427 w 732"/>
                <a:gd name="connsiteY38-3534" fmla="*/ 516 h 759"/>
                <a:gd name="connsiteX39-3535" fmla="*/ 443 w 732"/>
                <a:gd name="connsiteY39-3536" fmla="*/ 543 h 759"/>
                <a:gd name="connsiteX40-3537" fmla="*/ 459 w 732"/>
                <a:gd name="connsiteY40-3538" fmla="*/ 564 h 759"/>
                <a:gd name="connsiteX41-3539" fmla="*/ 474 w 732"/>
                <a:gd name="connsiteY41-3540" fmla="*/ 585 h 759"/>
                <a:gd name="connsiteX42-3541" fmla="*/ 485 w 732"/>
                <a:gd name="connsiteY42-3542" fmla="*/ 595 h 759"/>
                <a:gd name="connsiteX43-3543" fmla="*/ 495 w 732"/>
                <a:gd name="connsiteY43-3544" fmla="*/ 601 h 759"/>
                <a:gd name="connsiteX44-3545" fmla="*/ 517 w 732"/>
                <a:gd name="connsiteY44-3546" fmla="*/ 622 h 759"/>
                <a:gd name="connsiteX45-3547" fmla="*/ 538 w 732"/>
                <a:gd name="connsiteY45-3548" fmla="*/ 632 h 759"/>
                <a:gd name="connsiteX46-3549" fmla="*/ 559 w 732"/>
                <a:gd name="connsiteY46-3550" fmla="*/ 648 h 759"/>
                <a:gd name="connsiteX47-3551" fmla="*/ 585 w 732"/>
                <a:gd name="connsiteY47-3552" fmla="*/ 659 h 759"/>
                <a:gd name="connsiteX48-3553" fmla="*/ 596 w 732"/>
                <a:gd name="connsiteY48-3554" fmla="*/ 664 h 759"/>
                <a:gd name="connsiteX49-3555" fmla="*/ 606 w 732"/>
                <a:gd name="connsiteY49-3556" fmla="*/ 669 h 759"/>
                <a:gd name="connsiteX50-3557" fmla="*/ 617 w 732"/>
                <a:gd name="connsiteY50-3558" fmla="*/ 669 h 759"/>
                <a:gd name="connsiteX51-3559" fmla="*/ 627 w 732"/>
                <a:gd name="connsiteY51-3560" fmla="*/ 674 h 759"/>
                <a:gd name="connsiteX52-3561" fmla="*/ 632 w 732"/>
                <a:gd name="connsiteY52-3562" fmla="*/ 674 h 759"/>
                <a:gd name="connsiteX53-3563" fmla="*/ 638 w 732"/>
                <a:gd name="connsiteY53-3564" fmla="*/ 674 h 759"/>
                <a:gd name="connsiteX54-3565" fmla="*/ 648 w 732"/>
                <a:gd name="connsiteY54-3566" fmla="*/ 674 h 759"/>
                <a:gd name="connsiteX55-3567" fmla="*/ 653 w 732"/>
                <a:gd name="connsiteY55-3568" fmla="*/ 669 h 759"/>
                <a:gd name="connsiteX56-3569" fmla="*/ 653 w 732"/>
                <a:gd name="connsiteY56-3570" fmla="*/ 664 h 759"/>
                <a:gd name="connsiteX57-3571" fmla="*/ 659 w 732"/>
                <a:gd name="connsiteY57-3572" fmla="*/ 659 h 759"/>
                <a:gd name="connsiteX58-3573" fmla="*/ 664 w 732"/>
                <a:gd name="connsiteY58-3574" fmla="*/ 653 h 759"/>
                <a:gd name="connsiteX59-3575" fmla="*/ 664 w 732"/>
                <a:gd name="connsiteY59-3576" fmla="*/ 643 h 759"/>
                <a:gd name="connsiteX60-3577" fmla="*/ 669 w 732"/>
                <a:gd name="connsiteY60-3578" fmla="*/ 627 h 759"/>
                <a:gd name="connsiteX61-3579" fmla="*/ 675 w 732"/>
                <a:gd name="connsiteY61-3580" fmla="*/ 611 h 759"/>
                <a:gd name="connsiteX62-3581" fmla="*/ 680 w 732"/>
                <a:gd name="connsiteY62-3582" fmla="*/ 595 h 759"/>
                <a:gd name="connsiteX63-3583" fmla="*/ 680 w 732"/>
                <a:gd name="connsiteY63-3584" fmla="*/ 580 h 759"/>
                <a:gd name="connsiteX64-3585" fmla="*/ 685 w 732"/>
                <a:gd name="connsiteY64-3586" fmla="*/ 564 h 759"/>
                <a:gd name="connsiteX65-3587" fmla="*/ 690 w 732"/>
                <a:gd name="connsiteY65-3588" fmla="*/ 553 h 759"/>
                <a:gd name="connsiteX66-3589" fmla="*/ 696 w 732"/>
                <a:gd name="connsiteY66-3590" fmla="*/ 543 h 759"/>
                <a:gd name="connsiteX67-3591" fmla="*/ 696 w 732"/>
                <a:gd name="connsiteY67-3592" fmla="*/ 538 h 759"/>
                <a:gd name="connsiteX68-3593" fmla="*/ 701 w 732"/>
                <a:gd name="connsiteY68-3594" fmla="*/ 527 h 759"/>
                <a:gd name="connsiteX69-3595" fmla="*/ 701 w 732"/>
                <a:gd name="connsiteY69-3596" fmla="*/ 527 h 759"/>
                <a:gd name="connsiteX70-3597" fmla="*/ 706 w 732"/>
                <a:gd name="connsiteY70-3598" fmla="*/ 527 h 759"/>
                <a:gd name="connsiteX71-3599" fmla="*/ 706 w 732"/>
                <a:gd name="connsiteY71-3600" fmla="*/ 527 h 759"/>
                <a:gd name="connsiteX72-3601" fmla="*/ 706 w 732"/>
                <a:gd name="connsiteY72-3602" fmla="*/ 532 h 759"/>
                <a:gd name="connsiteX73-3603" fmla="*/ 706 w 732"/>
                <a:gd name="connsiteY73-3604" fmla="*/ 538 h 759"/>
                <a:gd name="connsiteX74-3605" fmla="*/ 711 w 732"/>
                <a:gd name="connsiteY74-3606" fmla="*/ 543 h 759"/>
                <a:gd name="connsiteX75-3607" fmla="*/ 711 w 732"/>
                <a:gd name="connsiteY75-3608" fmla="*/ 559 h 759"/>
                <a:gd name="connsiteX76-3609" fmla="*/ 711 w 732"/>
                <a:gd name="connsiteY76-3610" fmla="*/ 569 h 759"/>
                <a:gd name="connsiteX77-3611" fmla="*/ 711 w 732"/>
                <a:gd name="connsiteY77-3612" fmla="*/ 585 h 759"/>
                <a:gd name="connsiteX78-3613" fmla="*/ 711 w 732"/>
                <a:gd name="connsiteY78-3614" fmla="*/ 601 h 759"/>
                <a:gd name="connsiteX79-3615" fmla="*/ 711 w 732"/>
                <a:gd name="connsiteY79-3616" fmla="*/ 622 h 759"/>
                <a:gd name="connsiteX80-3617" fmla="*/ 711 w 732"/>
                <a:gd name="connsiteY80-3618" fmla="*/ 638 h 759"/>
                <a:gd name="connsiteX81-3619" fmla="*/ 711 w 732"/>
                <a:gd name="connsiteY81-3620" fmla="*/ 653 h 759"/>
                <a:gd name="connsiteX82-3621" fmla="*/ 717 w 732"/>
                <a:gd name="connsiteY82-3622" fmla="*/ 669 h 759"/>
                <a:gd name="connsiteX83-3623" fmla="*/ 717 w 732"/>
                <a:gd name="connsiteY83-3624" fmla="*/ 685 h 759"/>
                <a:gd name="connsiteX84-3625" fmla="*/ 722 w 732"/>
                <a:gd name="connsiteY84-3626" fmla="*/ 696 h 759"/>
                <a:gd name="connsiteX85-3627" fmla="*/ 722 w 732"/>
                <a:gd name="connsiteY85-3628" fmla="*/ 706 h 759"/>
                <a:gd name="connsiteX86-3629" fmla="*/ 727 w 732"/>
                <a:gd name="connsiteY86-3630" fmla="*/ 717 h 759"/>
                <a:gd name="connsiteX87-3631" fmla="*/ 727 w 732"/>
                <a:gd name="connsiteY87-3632" fmla="*/ 722 h 759"/>
                <a:gd name="connsiteX88-3633" fmla="*/ 732 w 732"/>
                <a:gd name="connsiteY88-3634" fmla="*/ 732 h 759"/>
                <a:gd name="connsiteX89-3635" fmla="*/ 732 w 732"/>
                <a:gd name="connsiteY89-3636" fmla="*/ 738 h 759"/>
                <a:gd name="connsiteX90-3637" fmla="*/ 732 w 732"/>
                <a:gd name="connsiteY90-3638" fmla="*/ 743 h 759"/>
                <a:gd name="connsiteX91-3639" fmla="*/ 732 w 732"/>
                <a:gd name="connsiteY91-3640" fmla="*/ 748 h 759"/>
                <a:gd name="connsiteX92-3641" fmla="*/ 727 w 732"/>
                <a:gd name="connsiteY92-3642" fmla="*/ 753 h 759"/>
                <a:gd name="connsiteX93-3643" fmla="*/ 722 w 732"/>
                <a:gd name="connsiteY93-3644" fmla="*/ 759 h 759"/>
                <a:gd name="connsiteX94-3645" fmla="*/ 711 w 732"/>
                <a:gd name="connsiteY94-3646" fmla="*/ 759 h 759"/>
                <a:gd name="connsiteX95-3647" fmla="*/ 701 w 732"/>
                <a:gd name="connsiteY95-3648" fmla="*/ 759 h 759"/>
                <a:gd name="connsiteX96-3649" fmla="*/ 685 w 732"/>
                <a:gd name="connsiteY96-3650" fmla="*/ 759 h 759"/>
                <a:gd name="connsiteX97-3651" fmla="*/ 669 w 732"/>
                <a:gd name="connsiteY97-3652" fmla="*/ 753 h 759"/>
                <a:gd name="connsiteX98-3653" fmla="*/ 648 w 732"/>
                <a:gd name="connsiteY98-3654" fmla="*/ 753 h 759"/>
                <a:gd name="connsiteX99-3655" fmla="*/ 627 w 732"/>
                <a:gd name="connsiteY99-3656" fmla="*/ 748 h 759"/>
                <a:gd name="connsiteX100-3657" fmla="*/ 606 w 732"/>
                <a:gd name="connsiteY100-3658" fmla="*/ 743 h 759"/>
                <a:gd name="connsiteX101-3659" fmla="*/ 596 w 732"/>
                <a:gd name="connsiteY101-3660" fmla="*/ 738 h 759"/>
                <a:gd name="connsiteX102-3661" fmla="*/ 585 w 732"/>
                <a:gd name="connsiteY102-3662" fmla="*/ 732 h 759"/>
                <a:gd name="connsiteX103-3663" fmla="*/ 569 w 732"/>
                <a:gd name="connsiteY103-3664" fmla="*/ 727 h 759"/>
                <a:gd name="connsiteX104-3665" fmla="*/ 559 w 732"/>
                <a:gd name="connsiteY104-3666" fmla="*/ 722 h 759"/>
                <a:gd name="connsiteX105-3667" fmla="*/ 543 w 732"/>
                <a:gd name="connsiteY105-3668" fmla="*/ 717 h 759"/>
                <a:gd name="connsiteX106-3669" fmla="*/ 527 w 732"/>
                <a:gd name="connsiteY106-3670" fmla="*/ 706 h 759"/>
                <a:gd name="connsiteX107-3671" fmla="*/ 517 w 732"/>
                <a:gd name="connsiteY107-3672" fmla="*/ 696 h 759"/>
                <a:gd name="connsiteX108-3673" fmla="*/ 501 w 732"/>
                <a:gd name="connsiteY108-3674" fmla="*/ 685 h 759"/>
                <a:gd name="connsiteX109-3675" fmla="*/ 469 w 732"/>
                <a:gd name="connsiteY109-3676" fmla="*/ 659 h 759"/>
                <a:gd name="connsiteX110-3677" fmla="*/ 443 w 732"/>
                <a:gd name="connsiteY110-3678" fmla="*/ 632 h 759"/>
                <a:gd name="connsiteX111-3679" fmla="*/ 432 w 732"/>
                <a:gd name="connsiteY111-3680" fmla="*/ 622 h 759"/>
                <a:gd name="connsiteX112-3681" fmla="*/ 422 w 732"/>
                <a:gd name="connsiteY112-3682" fmla="*/ 606 h 759"/>
                <a:gd name="connsiteX113-3683" fmla="*/ 411 w 732"/>
                <a:gd name="connsiteY113-3684" fmla="*/ 590 h 759"/>
                <a:gd name="connsiteX114-3685" fmla="*/ 401 w 732"/>
                <a:gd name="connsiteY114-3686" fmla="*/ 574 h 759"/>
                <a:gd name="connsiteX115-3687" fmla="*/ 395 w 732"/>
                <a:gd name="connsiteY115-3688" fmla="*/ 559 h 759"/>
                <a:gd name="connsiteX116-3689" fmla="*/ 385 w 732"/>
                <a:gd name="connsiteY116-3690" fmla="*/ 543 h 759"/>
                <a:gd name="connsiteX117-3691" fmla="*/ 380 w 732"/>
                <a:gd name="connsiteY117-3692" fmla="*/ 527 h 759"/>
                <a:gd name="connsiteX118-3693" fmla="*/ 369 w 732"/>
                <a:gd name="connsiteY118-3694" fmla="*/ 511 h 759"/>
                <a:gd name="connsiteX119-3695" fmla="*/ 364 w 732"/>
                <a:gd name="connsiteY119-3696" fmla="*/ 501 h 759"/>
                <a:gd name="connsiteX120-3697" fmla="*/ 364 w 732"/>
                <a:gd name="connsiteY120-3698" fmla="*/ 485 h 759"/>
                <a:gd name="connsiteX121-3699" fmla="*/ 359 w 732"/>
                <a:gd name="connsiteY121-3700" fmla="*/ 469 h 759"/>
                <a:gd name="connsiteX122-3701" fmla="*/ 359 w 732"/>
                <a:gd name="connsiteY122-3702" fmla="*/ 453 h 759"/>
                <a:gd name="connsiteX123-3703" fmla="*/ 353 w 732"/>
                <a:gd name="connsiteY123-3704" fmla="*/ 422 h 759"/>
                <a:gd name="connsiteX124-3705" fmla="*/ 348 w 732"/>
                <a:gd name="connsiteY124-3706" fmla="*/ 385 h 759"/>
                <a:gd name="connsiteX125-3707" fmla="*/ 348 w 732"/>
                <a:gd name="connsiteY125-3708" fmla="*/ 353 h 759"/>
                <a:gd name="connsiteX126-3709" fmla="*/ 348 w 732"/>
                <a:gd name="connsiteY126-3710" fmla="*/ 316 h 759"/>
                <a:gd name="connsiteX127-3711" fmla="*/ 348 w 732"/>
                <a:gd name="connsiteY127-3712" fmla="*/ 279 h 759"/>
                <a:gd name="connsiteX128-3713" fmla="*/ 348 w 732"/>
                <a:gd name="connsiteY128-3714" fmla="*/ 243 h 759"/>
                <a:gd name="connsiteX129-3715" fmla="*/ 353 w 732"/>
                <a:gd name="connsiteY129-3716" fmla="*/ 200 h 759"/>
                <a:gd name="connsiteX130-3717" fmla="*/ 359 w 732"/>
                <a:gd name="connsiteY130-3718" fmla="*/ 158 h 759"/>
                <a:gd name="connsiteX131-3719" fmla="*/ 359 w 732"/>
                <a:gd name="connsiteY131-3720" fmla="*/ 142 h 759"/>
                <a:gd name="connsiteX132-3721" fmla="*/ 359 w 732"/>
                <a:gd name="connsiteY132-3722" fmla="*/ 127 h 759"/>
                <a:gd name="connsiteX133-3723" fmla="*/ 359 w 732"/>
                <a:gd name="connsiteY133-3724" fmla="*/ 111 h 759"/>
                <a:gd name="connsiteX134-3725" fmla="*/ 364 w 732"/>
                <a:gd name="connsiteY134-3726" fmla="*/ 100 h 759"/>
                <a:gd name="connsiteX135-3727" fmla="*/ 364 w 732"/>
                <a:gd name="connsiteY135-3728" fmla="*/ 90 h 759"/>
                <a:gd name="connsiteX136-3729" fmla="*/ 364 w 732"/>
                <a:gd name="connsiteY136-3730" fmla="*/ 85 h 759"/>
                <a:gd name="connsiteX137-3731" fmla="*/ 364 w 732"/>
                <a:gd name="connsiteY137-3732" fmla="*/ 79 h 759"/>
                <a:gd name="connsiteX138-3733" fmla="*/ 359 w 732"/>
                <a:gd name="connsiteY138-3734" fmla="*/ 74 h 759"/>
                <a:gd name="connsiteX139-3735" fmla="*/ 359 w 732"/>
                <a:gd name="connsiteY139-3736" fmla="*/ 74 h 759"/>
                <a:gd name="connsiteX140-3737" fmla="*/ 353 w 732"/>
                <a:gd name="connsiteY140-3738" fmla="*/ 74 h 759"/>
                <a:gd name="connsiteX141-3739" fmla="*/ 348 w 732"/>
                <a:gd name="connsiteY141-3740" fmla="*/ 74 h 759"/>
                <a:gd name="connsiteX142-3741" fmla="*/ 337 w 732"/>
                <a:gd name="connsiteY142-3742" fmla="*/ 79 h 759"/>
                <a:gd name="connsiteX143-3743" fmla="*/ 327 w 732"/>
                <a:gd name="connsiteY143-3744" fmla="*/ 79 h 759"/>
                <a:gd name="connsiteX144-3745" fmla="*/ 311 w 732"/>
                <a:gd name="connsiteY144-3746" fmla="*/ 85 h 759"/>
                <a:gd name="connsiteX145-3747" fmla="*/ 295 w 732"/>
                <a:gd name="connsiteY145-3748" fmla="*/ 90 h 759"/>
                <a:gd name="connsiteX146-3749" fmla="*/ 279 w 732"/>
                <a:gd name="connsiteY146-3750" fmla="*/ 95 h 759"/>
                <a:gd name="connsiteX147-3751" fmla="*/ 243 w 732"/>
                <a:gd name="connsiteY147-3752" fmla="*/ 106 h 759"/>
                <a:gd name="connsiteX148-3753" fmla="*/ 206 w 732"/>
                <a:gd name="connsiteY148-3754" fmla="*/ 116 h 759"/>
                <a:gd name="connsiteX149-3755" fmla="*/ 169 w 732"/>
                <a:gd name="connsiteY149-3756" fmla="*/ 127 h 759"/>
                <a:gd name="connsiteX150-3757" fmla="*/ 132 w 732"/>
                <a:gd name="connsiteY150-3758" fmla="*/ 137 h 759"/>
                <a:gd name="connsiteX151-3759" fmla="*/ 111 w 732"/>
                <a:gd name="connsiteY151-3760" fmla="*/ 142 h 759"/>
                <a:gd name="connsiteX152-3761" fmla="*/ 95 w 732"/>
                <a:gd name="connsiteY152-3762" fmla="*/ 142 h 759"/>
                <a:gd name="connsiteX153-3763" fmla="*/ 79 w 732"/>
                <a:gd name="connsiteY153-3764" fmla="*/ 148 h 759"/>
                <a:gd name="connsiteX154-3765" fmla="*/ 69 w 732"/>
                <a:gd name="connsiteY154-3766" fmla="*/ 148 h 759"/>
                <a:gd name="connsiteX155-3767" fmla="*/ 58 w 732"/>
                <a:gd name="connsiteY155-3768" fmla="*/ 153 h 759"/>
                <a:gd name="connsiteX156-3769" fmla="*/ 48 w 732"/>
                <a:gd name="connsiteY156-3770" fmla="*/ 153 h 759"/>
                <a:gd name="connsiteX157-3771" fmla="*/ 42 w 732"/>
                <a:gd name="connsiteY157-3772" fmla="*/ 153 h 759"/>
                <a:gd name="connsiteX158-3773" fmla="*/ 37 w 732"/>
                <a:gd name="connsiteY158-3774" fmla="*/ 153 h 759"/>
                <a:gd name="connsiteX159-3775" fmla="*/ 16 w 732"/>
                <a:gd name="connsiteY159-3776" fmla="*/ 148 h 759"/>
                <a:gd name="connsiteX160-3777" fmla="*/ 6 w 732"/>
                <a:gd name="connsiteY160-3778" fmla="*/ 142 h 759"/>
                <a:gd name="connsiteX161-3779" fmla="*/ 0 w 732"/>
                <a:gd name="connsiteY161-3780" fmla="*/ 137 h 759"/>
                <a:gd name="connsiteX162-3781" fmla="*/ 16 w 732"/>
                <a:gd name="connsiteY162-3782" fmla="*/ 106 h 759"/>
                <a:gd name="connsiteX163-3783" fmla="*/ 27 w 732"/>
                <a:gd name="connsiteY163-3784" fmla="*/ 100 h 759"/>
                <a:gd name="connsiteX164-3785" fmla="*/ 53 w 732"/>
                <a:gd name="connsiteY164-3786" fmla="*/ 100 h 759"/>
                <a:gd name="connsiteX165-3787" fmla="*/ 85 w 732"/>
                <a:gd name="connsiteY165-3788" fmla="*/ 95 h 759"/>
                <a:gd name="connsiteX166-3789" fmla="*/ 100 w 732"/>
                <a:gd name="connsiteY166-3790" fmla="*/ 95 h 759"/>
                <a:gd name="connsiteX167-3791" fmla="*/ 116 w 732"/>
                <a:gd name="connsiteY167-3792" fmla="*/ 90 h 759"/>
                <a:gd name="connsiteX168-3793" fmla="*/ 137 w 732"/>
                <a:gd name="connsiteY168-3794" fmla="*/ 85 h 759"/>
                <a:gd name="connsiteX169-3795" fmla="*/ 158 w 732"/>
                <a:gd name="connsiteY169-3796" fmla="*/ 85 h 759"/>
                <a:gd name="connsiteX170-3797" fmla="*/ 195 w 732"/>
                <a:gd name="connsiteY170-3798" fmla="*/ 74 h 759"/>
                <a:gd name="connsiteX171-3799" fmla="*/ 232 w 732"/>
                <a:gd name="connsiteY171-3800" fmla="*/ 69 h 759"/>
                <a:gd name="connsiteX172-3801" fmla="*/ 264 w 732"/>
                <a:gd name="connsiteY172-3802" fmla="*/ 58 h 759"/>
                <a:gd name="connsiteX173-3803" fmla="*/ 295 w 732"/>
                <a:gd name="connsiteY173-3804" fmla="*/ 48 h 759"/>
                <a:gd name="connsiteX174-3805" fmla="*/ 311 w 732"/>
                <a:gd name="connsiteY174-3806" fmla="*/ 42 h 759"/>
                <a:gd name="connsiteX175-3807" fmla="*/ 327 w 732"/>
                <a:gd name="connsiteY175-3808" fmla="*/ 37 h 759"/>
                <a:gd name="connsiteX176-3809" fmla="*/ 337 w 732"/>
                <a:gd name="connsiteY176-3810" fmla="*/ 37 h 759"/>
                <a:gd name="connsiteX177-3811" fmla="*/ 348 w 732"/>
                <a:gd name="connsiteY177-3812" fmla="*/ 32 h 759"/>
                <a:gd name="connsiteX178-3813" fmla="*/ 353 w 732"/>
                <a:gd name="connsiteY178-3814" fmla="*/ 27 h 759"/>
                <a:gd name="connsiteX179-3815" fmla="*/ 359 w 732"/>
                <a:gd name="connsiteY179-3816" fmla="*/ 21 h 759"/>
                <a:gd name="connsiteX180-3817" fmla="*/ 364 w 732"/>
                <a:gd name="connsiteY180-3818" fmla="*/ 16 h 759"/>
                <a:gd name="connsiteX181-3819" fmla="*/ 369 w 732"/>
                <a:gd name="connsiteY181-3820" fmla="*/ 11 h 759"/>
                <a:gd name="connsiteX182-3821" fmla="*/ 374 w 732"/>
                <a:gd name="connsiteY182-3822" fmla="*/ 6 h 759"/>
                <a:gd name="connsiteX183-3823" fmla="*/ 380 w 732"/>
                <a:gd name="connsiteY183-3824" fmla="*/ 0 h 759"/>
                <a:gd name="connsiteX184-3825" fmla="*/ 385 w 732"/>
                <a:gd name="connsiteY184-3826" fmla="*/ 0 h 759"/>
                <a:gd name="connsiteX185-3827" fmla="*/ 390 w 732"/>
                <a:gd name="connsiteY185-3828" fmla="*/ 0 h 759"/>
                <a:gd name="connsiteX186-3829" fmla="*/ 390 w 732"/>
                <a:gd name="connsiteY186-3830" fmla="*/ 0 h 759"/>
                <a:gd name="connsiteX0-3831" fmla="*/ 390 w 732"/>
                <a:gd name="connsiteY0-3832" fmla="*/ 0 h 759"/>
                <a:gd name="connsiteX1-3833" fmla="*/ 401 w 732"/>
                <a:gd name="connsiteY1-3834" fmla="*/ 0 h 759"/>
                <a:gd name="connsiteX2-3835" fmla="*/ 411 w 732"/>
                <a:gd name="connsiteY2-3836" fmla="*/ 6 h 759"/>
                <a:gd name="connsiteX3-3837" fmla="*/ 422 w 732"/>
                <a:gd name="connsiteY3-3838" fmla="*/ 11 h 759"/>
                <a:gd name="connsiteX4-3839" fmla="*/ 438 w 732"/>
                <a:gd name="connsiteY4-3840" fmla="*/ 21 h 759"/>
                <a:gd name="connsiteX5-3841" fmla="*/ 448 w 732"/>
                <a:gd name="connsiteY5-3842" fmla="*/ 32 h 759"/>
                <a:gd name="connsiteX6-3843" fmla="*/ 459 w 732"/>
                <a:gd name="connsiteY6-3844" fmla="*/ 37 h 759"/>
                <a:gd name="connsiteX7-3845" fmla="*/ 459 w 732"/>
                <a:gd name="connsiteY7-3846" fmla="*/ 42 h 759"/>
                <a:gd name="connsiteX8-3847" fmla="*/ 464 w 732"/>
                <a:gd name="connsiteY8-3848" fmla="*/ 42 h 759"/>
                <a:gd name="connsiteX9-3849" fmla="*/ 464 w 732"/>
                <a:gd name="connsiteY9-3850" fmla="*/ 48 h 759"/>
                <a:gd name="connsiteX10-3851" fmla="*/ 464 w 732"/>
                <a:gd name="connsiteY10-3852" fmla="*/ 48 h 759"/>
                <a:gd name="connsiteX11-3853" fmla="*/ 464 w 732"/>
                <a:gd name="connsiteY11-3854" fmla="*/ 53 h 759"/>
                <a:gd name="connsiteX12-3855" fmla="*/ 459 w 732"/>
                <a:gd name="connsiteY12-3856" fmla="*/ 58 h 759"/>
                <a:gd name="connsiteX13-3857" fmla="*/ 453 w 732"/>
                <a:gd name="connsiteY13-3858" fmla="*/ 63 h 759"/>
                <a:gd name="connsiteX14-3859" fmla="*/ 443 w 732"/>
                <a:gd name="connsiteY14-3860" fmla="*/ 69 h 759"/>
                <a:gd name="connsiteX15-3861" fmla="*/ 438 w 732"/>
                <a:gd name="connsiteY15-3862" fmla="*/ 74 h 759"/>
                <a:gd name="connsiteX16-3863" fmla="*/ 432 w 732"/>
                <a:gd name="connsiteY16-3864" fmla="*/ 79 h 759"/>
                <a:gd name="connsiteX17-3865" fmla="*/ 432 w 732"/>
                <a:gd name="connsiteY17-3866" fmla="*/ 90 h 759"/>
                <a:gd name="connsiteX18-3867" fmla="*/ 427 w 732"/>
                <a:gd name="connsiteY18-3868" fmla="*/ 100 h 759"/>
                <a:gd name="connsiteX19-3869" fmla="*/ 422 w 732"/>
                <a:gd name="connsiteY19-3870" fmla="*/ 116 h 759"/>
                <a:gd name="connsiteX20-3871" fmla="*/ 416 w 732"/>
                <a:gd name="connsiteY20-3872" fmla="*/ 137 h 759"/>
                <a:gd name="connsiteX21-3873" fmla="*/ 411 w 732"/>
                <a:gd name="connsiteY21-3874" fmla="*/ 158 h 759"/>
                <a:gd name="connsiteX22-3875" fmla="*/ 411 w 732"/>
                <a:gd name="connsiteY22-3876" fmla="*/ 179 h 759"/>
                <a:gd name="connsiteX23-3877" fmla="*/ 406 w 732"/>
                <a:gd name="connsiteY23-3878" fmla="*/ 206 h 759"/>
                <a:gd name="connsiteX24-3879" fmla="*/ 401 w 732"/>
                <a:gd name="connsiteY24-3880" fmla="*/ 227 h 759"/>
                <a:gd name="connsiteX25-3881" fmla="*/ 401 w 732"/>
                <a:gd name="connsiteY25-3882" fmla="*/ 248 h 759"/>
                <a:gd name="connsiteX26-3883" fmla="*/ 395 w 732"/>
                <a:gd name="connsiteY26-3884" fmla="*/ 264 h 759"/>
                <a:gd name="connsiteX27-3885" fmla="*/ 395 w 732"/>
                <a:gd name="connsiteY27-3886" fmla="*/ 285 h 759"/>
                <a:gd name="connsiteX28-3887" fmla="*/ 390 w 732"/>
                <a:gd name="connsiteY28-3888" fmla="*/ 300 h 759"/>
                <a:gd name="connsiteX29-3889" fmla="*/ 390 w 732"/>
                <a:gd name="connsiteY29-3890" fmla="*/ 311 h 759"/>
                <a:gd name="connsiteX30-3891" fmla="*/ 390 w 732"/>
                <a:gd name="connsiteY30-3892" fmla="*/ 322 h 759"/>
                <a:gd name="connsiteX31-3893" fmla="*/ 390 w 732"/>
                <a:gd name="connsiteY31-3894" fmla="*/ 343 h 759"/>
                <a:gd name="connsiteX32-3895" fmla="*/ 395 w 732"/>
                <a:gd name="connsiteY32-3896" fmla="*/ 369 h 759"/>
                <a:gd name="connsiteX33-3897" fmla="*/ 401 w 732"/>
                <a:gd name="connsiteY33-3898" fmla="*/ 411 h 759"/>
                <a:gd name="connsiteX34-3899" fmla="*/ 401 w 732"/>
                <a:gd name="connsiteY34-3900" fmla="*/ 437 h 759"/>
                <a:gd name="connsiteX35-3901" fmla="*/ 406 w 732"/>
                <a:gd name="connsiteY35-3902" fmla="*/ 464 h 759"/>
                <a:gd name="connsiteX36-3903" fmla="*/ 416 w 732"/>
                <a:gd name="connsiteY36-3904" fmla="*/ 490 h 759"/>
                <a:gd name="connsiteX37-3905" fmla="*/ 422 w 732"/>
                <a:gd name="connsiteY37-3906" fmla="*/ 506 h 759"/>
                <a:gd name="connsiteX38-3907" fmla="*/ 427 w 732"/>
                <a:gd name="connsiteY38-3908" fmla="*/ 516 h 759"/>
                <a:gd name="connsiteX39-3909" fmla="*/ 443 w 732"/>
                <a:gd name="connsiteY39-3910" fmla="*/ 543 h 759"/>
                <a:gd name="connsiteX40-3911" fmla="*/ 459 w 732"/>
                <a:gd name="connsiteY40-3912" fmla="*/ 564 h 759"/>
                <a:gd name="connsiteX41-3913" fmla="*/ 474 w 732"/>
                <a:gd name="connsiteY41-3914" fmla="*/ 585 h 759"/>
                <a:gd name="connsiteX42-3915" fmla="*/ 485 w 732"/>
                <a:gd name="connsiteY42-3916" fmla="*/ 595 h 759"/>
                <a:gd name="connsiteX43-3917" fmla="*/ 495 w 732"/>
                <a:gd name="connsiteY43-3918" fmla="*/ 601 h 759"/>
                <a:gd name="connsiteX44-3919" fmla="*/ 517 w 732"/>
                <a:gd name="connsiteY44-3920" fmla="*/ 622 h 759"/>
                <a:gd name="connsiteX45-3921" fmla="*/ 538 w 732"/>
                <a:gd name="connsiteY45-3922" fmla="*/ 632 h 759"/>
                <a:gd name="connsiteX46-3923" fmla="*/ 559 w 732"/>
                <a:gd name="connsiteY46-3924" fmla="*/ 648 h 759"/>
                <a:gd name="connsiteX47-3925" fmla="*/ 585 w 732"/>
                <a:gd name="connsiteY47-3926" fmla="*/ 659 h 759"/>
                <a:gd name="connsiteX48-3927" fmla="*/ 596 w 732"/>
                <a:gd name="connsiteY48-3928" fmla="*/ 664 h 759"/>
                <a:gd name="connsiteX49-3929" fmla="*/ 606 w 732"/>
                <a:gd name="connsiteY49-3930" fmla="*/ 669 h 759"/>
                <a:gd name="connsiteX50-3931" fmla="*/ 617 w 732"/>
                <a:gd name="connsiteY50-3932" fmla="*/ 669 h 759"/>
                <a:gd name="connsiteX51-3933" fmla="*/ 627 w 732"/>
                <a:gd name="connsiteY51-3934" fmla="*/ 674 h 759"/>
                <a:gd name="connsiteX52-3935" fmla="*/ 632 w 732"/>
                <a:gd name="connsiteY52-3936" fmla="*/ 674 h 759"/>
                <a:gd name="connsiteX53-3937" fmla="*/ 638 w 732"/>
                <a:gd name="connsiteY53-3938" fmla="*/ 674 h 759"/>
                <a:gd name="connsiteX54-3939" fmla="*/ 648 w 732"/>
                <a:gd name="connsiteY54-3940" fmla="*/ 674 h 759"/>
                <a:gd name="connsiteX55-3941" fmla="*/ 653 w 732"/>
                <a:gd name="connsiteY55-3942" fmla="*/ 669 h 759"/>
                <a:gd name="connsiteX56-3943" fmla="*/ 653 w 732"/>
                <a:gd name="connsiteY56-3944" fmla="*/ 664 h 759"/>
                <a:gd name="connsiteX57-3945" fmla="*/ 659 w 732"/>
                <a:gd name="connsiteY57-3946" fmla="*/ 659 h 759"/>
                <a:gd name="connsiteX58-3947" fmla="*/ 664 w 732"/>
                <a:gd name="connsiteY58-3948" fmla="*/ 653 h 759"/>
                <a:gd name="connsiteX59-3949" fmla="*/ 664 w 732"/>
                <a:gd name="connsiteY59-3950" fmla="*/ 643 h 759"/>
                <a:gd name="connsiteX60-3951" fmla="*/ 669 w 732"/>
                <a:gd name="connsiteY60-3952" fmla="*/ 627 h 759"/>
                <a:gd name="connsiteX61-3953" fmla="*/ 675 w 732"/>
                <a:gd name="connsiteY61-3954" fmla="*/ 611 h 759"/>
                <a:gd name="connsiteX62-3955" fmla="*/ 680 w 732"/>
                <a:gd name="connsiteY62-3956" fmla="*/ 595 h 759"/>
                <a:gd name="connsiteX63-3957" fmla="*/ 680 w 732"/>
                <a:gd name="connsiteY63-3958" fmla="*/ 580 h 759"/>
                <a:gd name="connsiteX64-3959" fmla="*/ 685 w 732"/>
                <a:gd name="connsiteY64-3960" fmla="*/ 564 h 759"/>
                <a:gd name="connsiteX65-3961" fmla="*/ 690 w 732"/>
                <a:gd name="connsiteY65-3962" fmla="*/ 553 h 759"/>
                <a:gd name="connsiteX66-3963" fmla="*/ 696 w 732"/>
                <a:gd name="connsiteY66-3964" fmla="*/ 543 h 759"/>
                <a:gd name="connsiteX67-3965" fmla="*/ 696 w 732"/>
                <a:gd name="connsiteY67-3966" fmla="*/ 538 h 759"/>
                <a:gd name="connsiteX68-3967" fmla="*/ 701 w 732"/>
                <a:gd name="connsiteY68-3968" fmla="*/ 527 h 759"/>
                <a:gd name="connsiteX69-3969" fmla="*/ 701 w 732"/>
                <a:gd name="connsiteY69-3970" fmla="*/ 527 h 759"/>
                <a:gd name="connsiteX70-3971" fmla="*/ 706 w 732"/>
                <a:gd name="connsiteY70-3972" fmla="*/ 527 h 759"/>
                <a:gd name="connsiteX71-3973" fmla="*/ 706 w 732"/>
                <a:gd name="connsiteY71-3974" fmla="*/ 527 h 759"/>
                <a:gd name="connsiteX72-3975" fmla="*/ 706 w 732"/>
                <a:gd name="connsiteY72-3976" fmla="*/ 532 h 759"/>
                <a:gd name="connsiteX73-3977" fmla="*/ 706 w 732"/>
                <a:gd name="connsiteY73-3978" fmla="*/ 538 h 759"/>
                <a:gd name="connsiteX74-3979" fmla="*/ 711 w 732"/>
                <a:gd name="connsiteY74-3980" fmla="*/ 543 h 759"/>
                <a:gd name="connsiteX75-3981" fmla="*/ 711 w 732"/>
                <a:gd name="connsiteY75-3982" fmla="*/ 559 h 759"/>
                <a:gd name="connsiteX76-3983" fmla="*/ 711 w 732"/>
                <a:gd name="connsiteY76-3984" fmla="*/ 569 h 759"/>
                <a:gd name="connsiteX77-3985" fmla="*/ 711 w 732"/>
                <a:gd name="connsiteY77-3986" fmla="*/ 585 h 759"/>
                <a:gd name="connsiteX78-3987" fmla="*/ 711 w 732"/>
                <a:gd name="connsiteY78-3988" fmla="*/ 601 h 759"/>
                <a:gd name="connsiteX79-3989" fmla="*/ 711 w 732"/>
                <a:gd name="connsiteY79-3990" fmla="*/ 622 h 759"/>
                <a:gd name="connsiteX80-3991" fmla="*/ 711 w 732"/>
                <a:gd name="connsiteY80-3992" fmla="*/ 638 h 759"/>
                <a:gd name="connsiteX81-3993" fmla="*/ 711 w 732"/>
                <a:gd name="connsiteY81-3994" fmla="*/ 653 h 759"/>
                <a:gd name="connsiteX82-3995" fmla="*/ 717 w 732"/>
                <a:gd name="connsiteY82-3996" fmla="*/ 669 h 759"/>
                <a:gd name="connsiteX83-3997" fmla="*/ 717 w 732"/>
                <a:gd name="connsiteY83-3998" fmla="*/ 685 h 759"/>
                <a:gd name="connsiteX84-3999" fmla="*/ 722 w 732"/>
                <a:gd name="connsiteY84-4000" fmla="*/ 696 h 759"/>
                <a:gd name="connsiteX85-4001" fmla="*/ 722 w 732"/>
                <a:gd name="connsiteY85-4002" fmla="*/ 706 h 759"/>
                <a:gd name="connsiteX86-4003" fmla="*/ 727 w 732"/>
                <a:gd name="connsiteY86-4004" fmla="*/ 717 h 759"/>
                <a:gd name="connsiteX87-4005" fmla="*/ 727 w 732"/>
                <a:gd name="connsiteY87-4006" fmla="*/ 722 h 759"/>
                <a:gd name="connsiteX88-4007" fmla="*/ 732 w 732"/>
                <a:gd name="connsiteY88-4008" fmla="*/ 732 h 759"/>
                <a:gd name="connsiteX89-4009" fmla="*/ 732 w 732"/>
                <a:gd name="connsiteY89-4010" fmla="*/ 738 h 759"/>
                <a:gd name="connsiteX90-4011" fmla="*/ 732 w 732"/>
                <a:gd name="connsiteY90-4012" fmla="*/ 743 h 759"/>
                <a:gd name="connsiteX91-4013" fmla="*/ 732 w 732"/>
                <a:gd name="connsiteY91-4014" fmla="*/ 748 h 759"/>
                <a:gd name="connsiteX92-4015" fmla="*/ 727 w 732"/>
                <a:gd name="connsiteY92-4016" fmla="*/ 753 h 759"/>
                <a:gd name="connsiteX93-4017" fmla="*/ 722 w 732"/>
                <a:gd name="connsiteY93-4018" fmla="*/ 759 h 759"/>
                <a:gd name="connsiteX94-4019" fmla="*/ 711 w 732"/>
                <a:gd name="connsiteY94-4020" fmla="*/ 759 h 759"/>
                <a:gd name="connsiteX95-4021" fmla="*/ 701 w 732"/>
                <a:gd name="connsiteY95-4022" fmla="*/ 759 h 759"/>
                <a:gd name="connsiteX96-4023" fmla="*/ 685 w 732"/>
                <a:gd name="connsiteY96-4024" fmla="*/ 759 h 759"/>
                <a:gd name="connsiteX97-4025" fmla="*/ 669 w 732"/>
                <a:gd name="connsiteY97-4026" fmla="*/ 753 h 759"/>
                <a:gd name="connsiteX98-4027" fmla="*/ 648 w 732"/>
                <a:gd name="connsiteY98-4028" fmla="*/ 753 h 759"/>
                <a:gd name="connsiteX99-4029" fmla="*/ 627 w 732"/>
                <a:gd name="connsiteY99-4030" fmla="*/ 748 h 759"/>
                <a:gd name="connsiteX100-4031" fmla="*/ 606 w 732"/>
                <a:gd name="connsiteY100-4032" fmla="*/ 743 h 759"/>
                <a:gd name="connsiteX101-4033" fmla="*/ 596 w 732"/>
                <a:gd name="connsiteY101-4034" fmla="*/ 738 h 759"/>
                <a:gd name="connsiteX102-4035" fmla="*/ 585 w 732"/>
                <a:gd name="connsiteY102-4036" fmla="*/ 732 h 759"/>
                <a:gd name="connsiteX103-4037" fmla="*/ 569 w 732"/>
                <a:gd name="connsiteY103-4038" fmla="*/ 727 h 759"/>
                <a:gd name="connsiteX104-4039" fmla="*/ 559 w 732"/>
                <a:gd name="connsiteY104-4040" fmla="*/ 722 h 759"/>
                <a:gd name="connsiteX105-4041" fmla="*/ 543 w 732"/>
                <a:gd name="connsiteY105-4042" fmla="*/ 717 h 759"/>
                <a:gd name="connsiteX106-4043" fmla="*/ 527 w 732"/>
                <a:gd name="connsiteY106-4044" fmla="*/ 706 h 759"/>
                <a:gd name="connsiteX107-4045" fmla="*/ 517 w 732"/>
                <a:gd name="connsiteY107-4046" fmla="*/ 696 h 759"/>
                <a:gd name="connsiteX108-4047" fmla="*/ 501 w 732"/>
                <a:gd name="connsiteY108-4048" fmla="*/ 685 h 759"/>
                <a:gd name="connsiteX109-4049" fmla="*/ 469 w 732"/>
                <a:gd name="connsiteY109-4050" fmla="*/ 659 h 759"/>
                <a:gd name="connsiteX110-4051" fmla="*/ 443 w 732"/>
                <a:gd name="connsiteY110-4052" fmla="*/ 632 h 759"/>
                <a:gd name="connsiteX111-4053" fmla="*/ 432 w 732"/>
                <a:gd name="connsiteY111-4054" fmla="*/ 622 h 759"/>
                <a:gd name="connsiteX112-4055" fmla="*/ 422 w 732"/>
                <a:gd name="connsiteY112-4056" fmla="*/ 606 h 759"/>
                <a:gd name="connsiteX113-4057" fmla="*/ 411 w 732"/>
                <a:gd name="connsiteY113-4058" fmla="*/ 590 h 759"/>
                <a:gd name="connsiteX114-4059" fmla="*/ 401 w 732"/>
                <a:gd name="connsiteY114-4060" fmla="*/ 574 h 759"/>
                <a:gd name="connsiteX115-4061" fmla="*/ 395 w 732"/>
                <a:gd name="connsiteY115-4062" fmla="*/ 559 h 759"/>
                <a:gd name="connsiteX116-4063" fmla="*/ 385 w 732"/>
                <a:gd name="connsiteY116-4064" fmla="*/ 543 h 759"/>
                <a:gd name="connsiteX117-4065" fmla="*/ 380 w 732"/>
                <a:gd name="connsiteY117-4066" fmla="*/ 527 h 759"/>
                <a:gd name="connsiteX118-4067" fmla="*/ 369 w 732"/>
                <a:gd name="connsiteY118-4068" fmla="*/ 511 h 759"/>
                <a:gd name="connsiteX119-4069" fmla="*/ 364 w 732"/>
                <a:gd name="connsiteY119-4070" fmla="*/ 501 h 759"/>
                <a:gd name="connsiteX120-4071" fmla="*/ 364 w 732"/>
                <a:gd name="connsiteY120-4072" fmla="*/ 485 h 759"/>
                <a:gd name="connsiteX121-4073" fmla="*/ 359 w 732"/>
                <a:gd name="connsiteY121-4074" fmla="*/ 469 h 759"/>
                <a:gd name="connsiteX122-4075" fmla="*/ 359 w 732"/>
                <a:gd name="connsiteY122-4076" fmla="*/ 453 h 759"/>
                <a:gd name="connsiteX123-4077" fmla="*/ 353 w 732"/>
                <a:gd name="connsiteY123-4078" fmla="*/ 422 h 759"/>
                <a:gd name="connsiteX124-4079" fmla="*/ 348 w 732"/>
                <a:gd name="connsiteY124-4080" fmla="*/ 385 h 759"/>
                <a:gd name="connsiteX125-4081" fmla="*/ 348 w 732"/>
                <a:gd name="connsiteY125-4082" fmla="*/ 353 h 759"/>
                <a:gd name="connsiteX126-4083" fmla="*/ 348 w 732"/>
                <a:gd name="connsiteY126-4084" fmla="*/ 316 h 759"/>
                <a:gd name="connsiteX127-4085" fmla="*/ 348 w 732"/>
                <a:gd name="connsiteY127-4086" fmla="*/ 279 h 759"/>
                <a:gd name="connsiteX128-4087" fmla="*/ 348 w 732"/>
                <a:gd name="connsiteY128-4088" fmla="*/ 243 h 759"/>
                <a:gd name="connsiteX129-4089" fmla="*/ 353 w 732"/>
                <a:gd name="connsiteY129-4090" fmla="*/ 200 h 759"/>
                <a:gd name="connsiteX130-4091" fmla="*/ 359 w 732"/>
                <a:gd name="connsiteY130-4092" fmla="*/ 158 h 759"/>
                <a:gd name="connsiteX131-4093" fmla="*/ 359 w 732"/>
                <a:gd name="connsiteY131-4094" fmla="*/ 142 h 759"/>
                <a:gd name="connsiteX132-4095" fmla="*/ 359 w 732"/>
                <a:gd name="connsiteY132-4096" fmla="*/ 127 h 759"/>
                <a:gd name="connsiteX133-4097" fmla="*/ 359 w 732"/>
                <a:gd name="connsiteY133-4098" fmla="*/ 111 h 759"/>
                <a:gd name="connsiteX134-4099" fmla="*/ 364 w 732"/>
                <a:gd name="connsiteY134-4100" fmla="*/ 100 h 759"/>
                <a:gd name="connsiteX135-4101" fmla="*/ 364 w 732"/>
                <a:gd name="connsiteY135-4102" fmla="*/ 90 h 759"/>
                <a:gd name="connsiteX136-4103" fmla="*/ 364 w 732"/>
                <a:gd name="connsiteY136-4104" fmla="*/ 85 h 759"/>
                <a:gd name="connsiteX137-4105" fmla="*/ 364 w 732"/>
                <a:gd name="connsiteY137-4106" fmla="*/ 79 h 759"/>
                <a:gd name="connsiteX138-4107" fmla="*/ 359 w 732"/>
                <a:gd name="connsiteY138-4108" fmla="*/ 74 h 759"/>
                <a:gd name="connsiteX139-4109" fmla="*/ 359 w 732"/>
                <a:gd name="connsiteY139-4110" fmla="*/ 74 h 759"/>
                <a:gd name="connsiteX140-4111" fmla="*/ 353 w 732"/>
                <a:gd name="connsiteY140-4112" fmla="*/ 74 h 759"/>
                <a:gd name="connsiteX141-4113" fmla="*/ 348 w 732"/>
                <a:gd name="connsiteY141-4114" fmla="*/ 74 h 759"/>
                <a:gd name="connsiteX142-4115" fmla="*/ 337 w 732"/>
                <a:gd name="connsiteY142-4116" fmla="*/ 79 h 759"/>
                <a:gd name="connsiteX143-4117" fmla="*/ 327 w 732"/>
                <a:gd name="connsiteY143-4118" fmla="*/ 79 h 759"/>
                <a:gd name="connsiteX144-4119" fmla="*/ 311 w 732"/>
                <a:gd name="connsiteY144-4120" fmla="*/ 85 h 759"/>
                <a:gd name="connsiteX145-4121" fmla="*/ 295 w 732"/>
                <a:gd name="connsiteY145-4122" fmla="*/ 90 h 759"/>
                <a:gd name="connsiteX146-4123" fmla="*/ 279 w 732"/>
                <a:gd name="connsiteY146-4124" fmla="*/ 95 h 759"/>
                <a:gd name="connsiteX147-4125" fmla="*/ 243 w 732"/>
                <a:gd name="connsiteY147-4126" fmla="*/ 106 h 759"/>
                <a:gd name="connsiteX148-4127" fmla="*/ 206 w 732"/>
                <a:gd name="connsiteY148-4128" fmla="*/ 116 h 759"/>
                <a:gd name="connsiteX149-4129" fmla="*/ 169 w 732"/>
                <a:gd name="connsiteY149-4130" fmla="*/ 127 h 759"/>
                <a:gd name="connsiteX150-4131" fmla="*/ 132 w 732"/>
                <a:gd name="connsiteY150-4132" fmla="*/ 137 h 759"/>
                <a:gd name="connsiteX151-4133" fmla="*/ 111 w 732"/>
                <a:gd name="connsiteY151-4134" fmla="*/ 142 h 759"/>
                <a:gd name="connsiteX152-4135" fmla="*/ 95 w 732"/>
                <a:gd name="connsiteY152-4136" fmla="*/ 142 h 759"/>
                <a:gd name="connsiteX153-4137" fmla="*/ 79 w 732"/>
                <a:gd name="connsiteY153-4138" fmla="*/ 148 h 759"/>
                <a:gd name="connsiteX154-4139" fmla="*/ 69 w 732"/>
                <a:gd name="connsiteY154-4140" fmla="*/ 148 h 759"/>
                <a:gd name="connsiteX155-4141" fmla="*/ 58 w 732"/>
                <a:gd name="connsiteY155-4142" fmla="*/ 153 h 759"/>
                <a:gd name="connsiteX156-4143" fmla="*/ 48 w 732"/>
                <a:gd name="connsiteY156-4144" fmla="*/ 153 h 759"/>
                <a:gd name="connsiteX157-4145" fmla="*/ 42 w 732"/>
                <a:gd name="connsiteY157-4146" fmla="*/ 153 h 759"/>
                <a:gd name="connsiteX158-4147" fmla="*/ 37 w 732"/>
                <a:gd name="connsiteY158-4148" fmla="*/ 153 h 759"/>
                <a:gd name="connsiteX159-4149" fmla="*/ 6 w 732"/>
                <a:gd name="connsiteY159-4150" fmla="*/ 142 h 759"/>
                <a:gd name="connsiteX160-4151" fmla="*/ 0 w 732"/>
                <a:gd name="connsiteY160-4152" fmla="*/ 137 h 759"/>
                <a:gd name="connsiteX161-4153" fmla="*/ 16 w 732"/>
                <a:gd name="connsiteY161-4154" fmla="*/ 106 h 759"/>
                <a:gd name="connsiteX162-4155" fmla="*/ 27 w 732"/>
                <a:gd name="connsiteY162-4156" fmla="*/ 100 h 759"/>
                <a:gd name="connsiteX163-4157" fmla="*/ 53 w 732"/>
                <a:gd name="connsiteY163-4158" fmla="*/ 100 h 759"/>
                <a:gd name="connsiteX164-4159" fmla="*/ 85 w 732"/>
                <a:gd name="connsiteY164-4160" fmla="*/ 95 h 759"/>
                <a:gd name="connsiteX165-4161" fmla="*/ 100 w 732"/>
                <a:gd name="connsiteY165-4162" fmla="*/ 95 h 759"/>
                <a:gd name="connsiteX166-4163" fmla="*/ 116 w 732"/>
                <a:gd name="connsiteY166-4164" fmla="*/ 90 h 759"/>
                <a:gd name="connsiteX167-4165" fmla="*/ 137 w 732"/>
                <a:gd name="connsiteY167-4166" fmla="*/ 85 h 759"/>
                <a:gd name="connsiteX168-4167" fmla="*/ 158 w 732"/>
                <a:gd name="connsiteY168-4168" fmla="*/ 85 h 759"/>
                <a:gd name="connsiteX169-4169" fmla="*/ 195 w 732"/>
                <a:gd name="connsiteY169-4170" fmla="*/ 74 h 759"/>
                <a:gd name="connsiteX170-4171" fmla="*/ 232 w 732"/>
                <a:gd name="connsiteY170-4172" fmla="*/ 69 h 759"/>
                <a:gd name="connsiteX171-4173" fmla="*/ 264 w 732"/>
                <a:gd name="connsiteY171-4174" fmla="*/ 58 h 759"/>
                <a:gd name="connsiteX172-4175" fmla="*/ 295 w 732"/>
                <a:gd name="connsiteY172-4176" fmla="*/ 48 h 759"/>
                <a:gd name="connsiteX173-4177" fmla="*/ 311 w 732"/>
                <a:gd name="connsiteY173-4178" fmla="*/ 42 h 759"/>
                <a:gd name="connsiteX174-4179" fmla="*/ 327 w 732"/>
                <a:gd name="connsiteY174-4180" fmla="*/ 37 h 759"/>
                <a:gd name="connsiteX175-4181" fmla="*/ 337 w 732"/>
                <a:gd name="connsiteY175-4182" fmla="*/ 37 h 759"/>
                <a:gd name="connsiteX176-4183" fmla="*/ 348 w 732"/>
                <a:gd name="connsiteY176-4184" fmla="*/ 32 h 759"/>
                <a:gd name="connsiteX177-4185" fmla="*/ 353 w 732"/>
                <a:gd name="connsiteY177-4186" fmla="*/ 27 h 759"/>
                <a:gd name="connsiteX178-4187" fmla="*/ 359 w 732"/>
                <a:gd name="connsiteY178-4188" fmla="*/ 21 h 759"/>
                <a:gd name="connsiteX179-4189" fmla="*/ 364 w 732"/>
                <a:gd name="connsiteY179-4190" fmla="*/ 16 h 759"/>
                <a:gd name="connsiteX180-4191" fmla="*/ 369 w 732"/>
                <a:gd name="connsiteY180-4192" fmla="*/ 11 h 759"/>
                <a:gd name="connsiteX181-4193" fmla="*/ 374 w 732"/>
                <a:gd name="connsiteY181-4194" fmla="*/ 6 h 759"/>
                <a:gd name="connsiteX182-4195" fmla="*/ 380 w 732"/>
                <a:gd name="connsiteY182-4196" fmla="*/ 0 h 759"/>
                <a:gd name="connsiteX183-4197" fmla="*/ 385 w 732"/>
                <a:gd name="connsiteY183-4198" fmla="*/ 0 h 759"/>
                <a:gd name="connsiteX184-4199" fmla="*/ 390 w 732"/>
                <a:gd name="connsiteY184-4200" fmla="*/ 0 h 759"/>
                <a:gd name="connsiteX185-4201" fmla="*/ 390 w 732"/>
                <a:gd name="connsiteY185-4202" fmla="*/ 0 h 759"/>
                <a:gd name="connsiteX0-4203" fmla="*/ 387 w 729"/>
                <a:gd name="connsiteY0-4204" fmla="*/ 0 h 759"/>
                <a:gd name="connsiteX1-4205" fmla="*/ 398 w 729"/>
                <a:gd name="connsiteY1-4206" fmla="*/ 0 h 759"/>
                <a:gd name="connsiteX2-4207" fmla="*/ 408 w 729"/>
                <a:gd name="connsiteY2-4208" fmla="*/ 6 h 759"/>
                <a:gd name="connsiteX3-4209" fmla="*/ 419 w 729"/>
                <a:gd name="connsiteY3-4210" fmla="*/ 11 h 759"/>
                <a:gd name="connsiteX4-4211" fmla="*/ 435 w 729"/>
                <a:gd name="connsiteY4-4212" fmla="*/ 21 h 759"/>
                <a:gd name="connsiteX5-4213" fmla="*/ 445 w 729"/>
                <a:gd name="connsiteY5-4214" fmla="*/ 32 h 759"/>
                <a:gd name="connsiteX6-4215" fmla="*/ 456 w 729"/>
                <a:gd name="connsiteY6-4216" fmla="*/ 37 h 759"/>
                <a:gd name="connsiteX7-4217" fmla="*/ 456 w 729"/>
                <a:gd name="connsiteY7-4218" fmla="*/ 42 h 759"/>
                <a:gd name="connsiteX8-4219" fmla="*/ 461 w 729"/>
                <a:gd name="connsiteY8-4220" fmla="*/ 42 h 759"/>
                <a:gd name="connsiteX9-4221" fmla="*/ 461 w 729"/>
                <a:gd name="connsiteY9-4222" fmla="*/ 48 h 759"/>
                <a:gd name="connsiteX10-4223" fmla="*/ 461 w 729"/>
                <a:gd name="connsiteY10-4224" fmla="*/ 48 h 759"/>
                <a:gd name="connsiteX11-4225" fmla="*/ 461 w 729"/>
                <a:gd name="connsiteY11-4226" fmla="*/ 53 h 759"/>
                <a:gd name="connsiteX12-4227" fmla="*/ 456 w 729"/>
                <a:gd name="connsiteY12-4228" fmla="*/ 58 h 759"/>
                <a:gd name="connsiteX13-4229" fmla="*/ 450 w 729"/>
                <a:gd name="connsiteY13-4230" fmla="*/ 63 h 759"/>
                <a:gd name="connsiteX14-4231" fmla="*/ 440 w 729"/>
                <a:gd name="connsiteY14-4232" fmla="*/ 69 h 759"/>
                <a:gd name="connsiteX15-4233" fmla="*/ 435 w 729"/>
                <a:gd name="connsiteY15-4234" fmla="*/ 74 h 759"/>
                <a:gd name="connsiteX16-4235" fmla="*/ 429 w 729"/>
                <a:gd name="connsiteY16-4236" fmla="*/ 79 h 759"/>
                <a:gd name="connsiteX17-4237" fmla="*/ 429 w 729"/>
                <a:gd name="connsiteY17-4238" fmla="*/ 90 h 759"/>
                <a:gd name="connsiteX18-4239" fmla="*/ 424 w 729"/>
                <a:gd name="connsiteY18-4240" fmla="*/ 100 h 759"/>
                <a:gd name="connsiteX19-4241" fmla="*/ 419 w 729"/>
                <a:gd name="connsiteY19-4242" fmla="*/ 116 h 759"/>
                <a:gd name="connsiteX20-4243" fmla="*/ 413 w 729"/>
                <a:gd name="connsiteY20-4244" fmla="*/ 137 h 759"/>
                <a:gd name="connsiteX21-4245" fmla="*/ 408 w 729"/>
                <a:gd name="connsiteY21-4246" fmla="*/ 158 h 759"/>
                <a:gd name="connsiteX22-4247" fmla="*/ 408 w 729"/>
                <a:gd name="connsiteY22-4248" fmla="*/ 179 h 759"/>
                <a:gd name="connsiteX23-4249" fmla="*/ 403 w 729"/>
                <a:gd name="connsiteY23-4250" fmla="*/ 206 h 759"/>
                <a:gd name="connsiteX24-4251" fmla="*/ 398 w 729"/>
                <a:gd name="connsiteY24-4252" fmla="*/ 227 h 759"/>
                <a:gd name="connsiteX25-4253" fmla="*/ 398 w 729"/>
                <a:gd name="connsiteY25-4254" fmla="*/ 248 h 759"/>
                <a:gd name="connsiteX26-4255" fmla="*/ 392 w 729"/>
                <a:gd name="connsiteY26-4256" fmla="*/ 264 h 759"/>
                <a:gd name="connsiteX27-4257" fmla="*/ 392 w 729"/>
                <a:gd name="connsiteY27-4258" fmla="*/ 285 h 759"/>
                <a:gd name="connsiteX28-4259" fmla="*/ 387 w 729"/>
                <a:gd name="connsiteY28-4260" fmla="*/ 300 h 759"/>
                <a:gd name="connsiteX29-4261" fmla="*/ 387 w 729"/>
                <a:gd name="connsiteY29-4262" fmla="*/ 311 h 759"/>
                <a:gd name="connsiteX30-4263" fmla="*/ 387 w 729"/>
                <a:gd name="connsiteY30-4264" fmla="*/ 322 h 759"/>
                <a:gd name="connsiteX31-4265" fmla="*/ 387 w 729"/>
                <a:gd name="connsiteY31-4266" fmla="*/ 343 h 759"/>
                <a:gd name="connsiteX32-4267" fmla="*/ 392 w 729"/>
                <a:gd name="connsiteY32-4268" fmla="*/ 369 h 759"/>
                <a:gd name="connsiteX33-4269" fmla="*/ 398 w 729"/>
                <a:gd name="connsiteY33-4270" fmla="*/ 411 h 759"/>
                <a:gd name="connsiteX34-4271" fmla="*/ 398 w 729"/>
                <a:gd name="connsiteY34-4272" fmla="*/ 437 h 759"/>
                <a:gd name="connsiteX35-4273" fmla="*/ 403 w 729"/>
                <a:gd name="connsiteY35-4274" fmla="*/ 464 h 759"/>
                <a:gd name="connsiteX36-4275" fmla="*/ 413 w 729"/>
                <a:gd name="connsiteY36-4276" fmla="*/ 490 h 759"/>
                <a:gd name="connsiteX37-4277" fmla="*/ 419 w 729"/>
                <a:gd name="connsiteY37-4278" fmla="*/ 506 h 759"/>
                <a:gd name="connsiteX38-4279" fmla="*/ 424 w 729"/>
                <a:gd name="connsiteY38-4280" fmla="*/ 516 h 759"/>
                <a:gd name="connsiteX39-4281" fmla="*/ 440 w 729"/>
                <a:gd name="connsiteY39-4282" fmla="*/ 543 h 759"/>
                <a:gd name="connsiteX40-4283" fmla="*/ 456 w 729"/>
                <a:gd name="connsiteY40-4284" fmla="*/ 564 h 759"/>
                <a:gd name="connsiteX41-4285" fmla="*/ 471 w 729"/>
                <a:gd name="connsiteY41-4286" fmla="*/ 585 h 759"/>
                <a:gd name="connsiteX42-4287" fmla="*/ 482 w 729"/>
                <a:gd name="connsiteY42-4288" fmla="*/ 595 h 759"/>
                <a:gd name="connsiteX43-4289" fmla="*/ 492 w 729"/>
                <a:gd name="connsiteY43-4290" fmla="*/ 601 h 759"/>
                <a:gd name="connsiteX44-4291" fmla="*/ 514 w 729"/>
                <a:gd name="connsiteY44-4292" fmla="*/ 622 h 759"/>
                <a:gd name="connsiteX45-4293" fmla="*/ 535 w 729"/>
                <a:gd name="connsiteY45-4294" fmla="*/ 632 h 759"/>
                <a:gd name="connsiteX46-4295" fmla="*/ 556 w 729"/>
                <a:gd name="connsiteY46-4296" fmla="*/ 648 h 759"/>
                <a:gd name="connsiteX47-4297" fmla="*/ 582 w 729"/>
                <a:gd name="connsiteY47-4298" fmla="*/ 659 h 759"/>
                <a:gd name="connsiteX48-4299" fmla="*/ 593 w 729"/>
                <a:gd name="connsiteY48-4300" fmla="*/ 664 h 759"/>
                <a:gd name="connsiteX49-4301" fmla="*/ 603 w 729"/>
                <a:gd name="connsiteY49-4302" fmla="*/ 669 h 759"/>
                <a:gd name="connsiteX50-4303" fmla="*/ 614 w 729"/>
                <a:gd name="connsiteY50-4304" fmla="*/ 669 h 759"/>
                <a:gd name="connsiteX51-4305" fmla="*/ 624 w 729"/>
                <a:gd name="connsiteY51-4306" fmla="*/ 674 h 759"/>
                <a:gd name="connsiteX52-4307" fmla="*/ 629 w 729"/>
                <a:gd name="connsiteY52-4308" fmla="*/ 674 h 759"/>
                <a:gd name="connsiteX53-4309" fmla="*/ 635 w 729"/>
                <a:gd name="connsiteY53-4310" fmla="*/ 674 h 759"/>
                <a:gd name="connsiteX54-4311" fmla="*/ 645 w 729"/>
                <a:gd name="connsiteY54-4312" fmla="*/ 674 h 759"/>
                <a:gd name="connsiteX55-4313" fmla="*/ 650 w 729"/>
                <a:gd name="connsiteY55-4314" fmla="*/ 669 h 759"/>
                <a:gd name="connsiteX56-4315" fmla="*/ 650 w 729"/>
                <a:gd name="connsiteY56-4316" fmla="*/ 664 h 759"/>
                <a:gd name="connsiteX57-4317" fmla="*/ 656 w 729"/>
                <a:gd name="connsiteY57-4318" fmla="*/ 659 h 759"/>
                <a:gd name="connsiteX58-4319" fmla="*/ 661 w 729"/>
                <a:gd name="connsiteY58-4320" fmla="*/ 653 h 759"/>
                <a:gd name="connsiteX59-4321" fmla="*/ 661 w 729"/>
                <a:gd name="connsiteY59-4322" fmla="*/ 643 h 759"/>
                <a:gd name="connsiteX60-4323" fmla="*/ 666 w 729"/>
                <a:gd name="connsiteY60-4324" fmla="*/ 627 h 759"/>
                <a:gd name="connsiteX61-4325" fmla="*/ 672 w 729"/>
                <a:gd name="connsiteY61-4326" fmla="*/ 611 h 759"/>
                <a:gd name="connsiteX62-4327" fmla="*/ 677 w 729"/>
                <a:gd name="connsiteY62-4328" fmla="*/ 595 h 759"/>
                <a:gd name="connsiteX63-4329" fmla="*/ 677 w 729"/>
                <a:gd name="connsiteY63-4330" fmla="*/ 580 h 759"/>
                <a:gd name="connsiteX64-4331" fmla="*/ 682 w 729"/>
                <a:gd name="connsiteY64-4332" fmla="*/ 564 h 759"/>
                <a:gd name="connsiteX65-4333" fmla="*/ 687 w 729"/>
                <a:gd name="connsiteY65-4334" fmla="*/ 553 h 759"/>
                <a:gd name="connsiteX66-4335" fmla="*/ 693 w 729"/>
                <a:gd name="connsiteY66-4336" fmla="*/ 543 h 759"/>
                <a:gd name="connsiteX67-4337" fmla="*/ 693 w 729"/>
                <a:gd name="connsiteY67-4338" fmla="*/ 538 h 759"/>
                <a:gd name="connsiteX68-4339" fmla="*/ 698 w 729"/>
                <a:gd name="connsiteY68-4340" fmla="*/ 527 h 759"/>
                <a:gd name="connsiteX69-4341" fmla="*/ 698 w 729"/>
                <a:gd name="connsiteY69-4342" fmla="*/ 527 h 759"/>
                <a:gd name="connsiteX70-4343" fmla="*/ 703 w 729"/>
                <a:gd name="connsiteY70-4344" fmla="*/ 527 h 759"/>
                <a:gd name="connsiteX71-4345" fmla="*/ 703 w 729"/>
                <a:gd name="connsiteY71-4346" fmla="*/ 527 h 759"/>
                <a:gd name="connsiteX72-4347" fmla="*/ 703 w 729"/>
                <a:gd name="connsiteY72-4348" fmla="*/ 532 h 759"/>
                <a:gd name="connsiteX73-4349" fmla="*/ 703 w 729"/>
                <a:gd name="connsiteY73-4350" fmla="*/ 538 h 759"/>
                <a:gd name="connsiteX74-4351" fmla="*/ 708 w 729"/>
                <a:gd name="connsiteY74-4352" fmla="*/ 543 h 759"/>
                <a:gd name="connsiteX75-4353" fmla="*/ 708 w 729"/>
                <a:gd name="connsiteY75-4354" fmla="*/ 559 h 759"/>
                <a:gd name="connsiteX76-4355" fmla="*/ 708 w 729"/>
                <a:gd name="connsiteY76-4356" fmla="*/ 569 h 759"/>
                <a:gd name="connsiteX77-4357" fmla="*/ 708 w 729"/>
                <a:gd name="connsiteY77-4358" fmla="*/ 585 h 759"/>
                <a:gd name="connsiteX78-4359" fmla="*/ 708 w 729"/>
                <a:gd name="connsiteY78-4360" fmla="*/ 601 h 759"/>
                <a:gd name="connsiteX79-4361" fmla="*/ 708 w 729"/>
                <a:gd name="connsiteY79-4362" fmla="*/ 622 h 759"/>
                <a:gd name="connsiteX80-4363" fmla="*/ 708 w 729"/>
                <a:gd name="connsiteY80-4364" fmla="*/ 638 h 759"/>
                <a:gd name="connsiteX81-4365" fmla="*/ 708 w 729"/>
                <a:gd name="connsiteY81-4366" fmla="*/ 653 h 759"/>
                <a:gd name="connsiteX82-4367" fmla="*/ 714 w 729"/>
                <a:gd name="connsiteY82-4368" fmla="*/ 669 h 759"/>
                <a:gd name="connsiteX83-4369" fmla="*/ 714 w 729"/>
                <a:gd name="connsiteY83-4370" fmla="*/ 685 h 759"/>
                <a:gd name="connsiteX84-4371" fmla="*/ 719 w 729"/>
                <a:gd name="connsiteY84-4372" fmla="*/ 696 h 759"/>
                <a:gd name="connsiteX85-4373" fmla="*/ 719 w 729"/>
                <a:gd name="connsiteY85-4374" fmla="*/ 706 h 759"/>
                <a:gd name="connsiteX86-4375" fmla="*/ 724 w 729"/>
                <a:gd name="connsiteY86-4376" fmla="*/ 717 h 759"/>
                <a:gd name="connsiteX87-4377" fmla="*/ 724 w 729"/>
                <a:gd name="connsiteY87-4378" fmla="*/ 722 h 759"/>
                <a:gd name="connsiteX88-4379" fmla="*/ 729 w 729"/>
                <a:gd name="connsiteY88-4380" fmla="*/ 732 h 759"/>
                <a:gd name="connsiteX89-4381" fmla="*/ 729 w 729"/>
                <a:gd name="connsiteY89-4382" fmla="*/ 738 h 759"/>
                <a:gd name="connsiteX90-4383" fmla="*/ 729 w 729"/>
                <a:gd name="connsiteY90-4384" fmla="*/ 743 h 759"/>
                <a:gd name="connsiteX91-4385" fmla="*/ 729 w 729"/>
                <a:gd name="connsiteY91-4386" fmla="*/ 748 h 759"/>
                <a:gd name="connsiteX92-4387" fmla="*/ 724 w 729"/>
                <a:gd name="connsiteY92-4388" fmla="*/ 753 h 759"/>
                <a:gd name="connsiteX93-4389" fmla="*/ 719 w 729"/>
                <a:gd name="connsiteY93-4390" fmla="*/ 759 h 759"/>
                <a:gd name="connsiteX94-4391" fmla="*/ 708 w 729"/>
                <a:gd name="connsiteY94-4392" fmla="*/ 759 h 759"/>
                <a:gd name="connsiteX95-4393" fmla="*/ 698 w 729"/>
                <a:gd name="connsiteY95-4394" fmla="*/ 759 h 759"/>
                <a:gd name="connsiteX96-4395" fmla="*/ 682 w 729"/>
                <a:gd name="connsiteY96-4396" fmla="*/ 759 h 759"/>
                <a:gd name="connsiteX97-4397" fmla="*/ 666 w 729"/>
                <a:gd name="connsiteY97-4398" fmla="*/ 753 h 759"/>
                <a:gd name="connsiteX98-4399" fmla="*/ 645 w 729"/>
                <a:gd name="connsiteY98-4400" fmla="*/ 753 h 759"/>
                <a:gd name="connsiteX99-4401" fmla="*/ 624 w 729"/>
                <a:gd name="connsiteY99-4402" fmla="*/ 748 h 759"/>
                <a:gd name="connsiteX100-4403" fmla="*/ 603 w 729"/>
                <a:gd name="connsiteY100-4404" fmla="*/ 743 h 759"/>
                <a:gd name="connsiteX101-4405" fmla="*/ 593 w 729"/>
                <a:gd name="connsiteY101-4406" fmla="*/ 738 h 759"/>
                <a:gd name="connsiteX102-4407" fmla="*/ 582 w 729"/>
                <a:gd name="connsiteY102-4408" fmla="*/ 732 h 759"/>
                <a:gd name="connsiteX103-4409" fmla="*/ 566 w 729"/>
                <a:gd name="connsiteY103-4410" fmla="*/ 727 h 759"/>
                <a:gd name="connsiteX104-4411" fmla="*/ 556 w 729"/>
                <a:gd name="connsiteY104-4412" fmla="*/ 722 h 759"/>
                <a:gd name="connsiteX105-4413" fmla="*/ 540 w 729"/>
                <a:gd name="connsiteY105-4414" fmla="*/ 717 h 759"/>
                <a:gd name="connsiteX106-4415" fmla="*/ 524 w 729"/>
                <a:gd name="connsiteY106-4416" fmla="*/ 706 h 759"/>
                <a:gd name="connsiteX107-4417" fmla="*/ 514 w 729"/>
                <a:gd name="connsiteY107-4418" fmla="*/ 696 h 759"/>
                <a:gd name="connsiteX108-4419" fmla="*/ 498 w 729"/>
                <a:gd name="connsiteY108-4420" fmla="*/ 685 h 759"/>
                <a:gd name="connsiteX109-4421" fmla="*/ 466 w 729"/>
                <a:gd name="connsiteY109-4422" fmla="*/ 659 h 759"/>
                <a:gd name="connsiteX110-4423" fmla="*/ 440 w 729"/>
                <a:gd name="connsiteY110-4424" fmla="*/ 632 h 759"/>
                <a:gd name="connsiteX111-4425" fmla="*/ 429 w 729"/>
                <a:gd name="connsiteY111-4426" fmla="*/ 622 h 759"/>
                <a:gd name="connsiteX112-4427" fmla="*/ 419 w 729"/>
                <a:gd name="connsiteY112-4428" fmla="*/ 606 h 759"/>
                <a:gd name="connsiteX113-4429" fmla="*/ 408 w 729"/>
                <a:gd name="connsiteY113-4430" fmla="*/ 590 h 759"/>
                <a:gd name="connsiteX114-4431" fmla="*/ 398 w 729"/>
                <a:gd name="connsiteY114-4432" fmla="*/ 574 h 759"/>
                <a:gd name="connsiteX115-4433" fmla="*/ 392 w 729"/>
                <a:gd name="connsiteY115-4434" fmla="*/ 559 h 759"/>
                <a:gd name="connsiteX116-4435" fmla="*/ 382 w 729"/>
                <a:gd name="connsiteY116-4436" fmla="*/ 543 h 759"/>
                <a:gd name="connsiteX117-4437" fmla="*/ 377 w 729"/>
                <a:gd name="connsiteY117-4438" fmla="*/ 527 h 759"/>
                <a:gd name="connsiteX118-4439" fmla="*/ 366 w 729"/>
                <a:gd name="connsiteY118-4440" fmla="*/ 511 h 759"/>
                <a:gd name="connsiteX119-4441" fmla="*/ 361 w 729"/>
                <a:gd name="connsiteY119-4442" fmla="*/ 501 h 759"/>
                <a:gd name="connsiteX120-4443" fmla="*/ 361 w 729"/>
                <a:gd name="connsiteY120-4444" fmla="*/ 485 h 759"/>
                <a:gd name="connsiteX121-4445" fmla="*/ 356 w 729"/>
                <a:gd name="connsiteY121-4446" fmla="*/ 469 h 759"/>
                <a:gd name="connsiteX122-4447" fmla="*/ 356 w 729"/>
                <a:gd name="connsiteY122-4448" fmla="*/ 453 h 759"/>
                <a:gd name="connsiteX123-4449" fmla="*/ 350 w 729"/>
                <a:gd name="connsiteY123-4450" fmla="*/ 422 h 759"/>
                <a:gd name="connsiteX124-4451" fmla="*/ 345 w 729"/>
                <a:gd name="connsiteY124-4452" fmla="*/ 385 h 759"/>
                <a:gd name="connsiteX125-4453" fmla="*/ 345 w 729"/>
                <a:gd name="connsiteY125-4454" fmla="*/ 353 h 759"/>
                <a:gd name="connsiteX126-4455" fmla="*/ 345 w 729"/>
                <a:gd name="connsiteY126-4456" fmla="*/ 316 h 759"/>
                <a:gd name="connsiteX127-4457" fmla="*/ 345 w 729"/>
                <a:gd name="connsiteY127-4458" fmla="*/ 279 h 759"/>
                <a:gd name="connsiteX128-4459" fmla="*/ 345 w 729"/>
                <a:gd name="connsiteY128-4460" fmla="*/ 243 h 759"/>
                <a:gd name="connsiteX129-4461" fmla="*/ 350 w 729"/>
                <a:gd name="connsiteY129-4462" fmla="*/ 200 h 759"/>
                <a:gd name="connsiteX130-4463" fmla="*/ 356 w 729"/>
                <a:gd name="connsiteY130-4464" fmla="*/ 158 h 759"/>
                <a:gd name="connsiteX131-4465" fmla="*/ 356 w 729"/>
                <a:gd name="connsiteY131-4466" fmla="*/ 142 h 759"/>
                <a:gd name="connsiteX132-4467" fmla="*/ 356 w 729"/>
                <a:gd name="connsiteY132-4468" fmla="*/ 127 h 759"/>
                <a:gd name="connsiteX133-4469" fmla="*/ 356 w 729"/>
                <a:gd name="connsiteY133-4470" fmla="*/ 111 h 759"/>
                <a:gd name="connsiteX134-4471" fmla="*/ 361 w 729"/>
                <a:gd name="connsiteY134-4472" fmla="*/ 100 h 759"/>
                <a:gd name="connsiteX135-4473" fmla="*/ 361 w 729"/>
                <a:gd name="connsiteY135-4474" fmla="*/ 90 h 759"/>
                <a:gd name="connsiteX136-4475" fmla="*/ 361 w 729"/>
                <a:gd name="connsiteY136-4476" fmla="*/ 85 h 759"/>
                <a:gd name="connsiteX137-4477" fmla="*/ 361 w 729"/>
                <a:gd name="connsiteY137-4478" fmla="*/ 79 h 759"/>
                <a:gd name="connsiteX138-4479" fmla="*/ 356 w 729"/>
                <a:gd name="connsiteY138-4480" fmla="*/ 74 h 759"/>
                <a:gd name="connsiteX139-4481" fmla="*/ 356 w 729"/>
                <a:gd name="connsiteY139-4482" fmla="*/ 74 h 759"/>
                <a:gd name="connsiteX140-4483" fmla="*/ 350 w 729"/>
                <a:gd name="connsiteY140-4484" fmla="*/ 74 h 759"/>
                <a:gd name="connsiteX141-4485" fmla="*/ 345 w 729"/>
                <a:gd name="connsiteY141-4486" fmla="*/ 74 h 759"/>
                <a:gd name="connsiteX142-4487" fmla="*/ 334 w 729"/>
                <a:gd name="connsiteY142-4488" fmla="*/ 79 h 759"/>
                <a:gd name="connsiteX143-4489" fmla="*/ 324 w 729"/>
                <a:gd name="connsiteY143-4490" fmla="*/ 79 h 759"/>
                <a:gd name="connsiteX144-4491" fmla="*/ 308 w 729"/>
                <a:gd name="connsiteY144-4492" fmla="*/ 85 h 759"/>
                <a:gd name="connsiteX145-4493" fmla="*/ 292 w 729"/>
                <a:gd name="connsiteY145-4494" fmla="*/ 90 h 759"/>
                <a:gd name="connsiteX146-4495" fmla="*/ 276 w 729"/>
                <a:gd name="connsiteY146-4496" fmla="*/ 95 h 759"/>
                <a:gd name="connsiteX147-4497" fmla="*/ 240 w 729"/>
                <a:gd name="connsiteY147-4498" fmla="*/ 106 h 759"/>
                <a:gd name="connsiteX148-4499" fmla="*/ 203 w 729"/>
                <a:gd name="connsiteY148-4500" fmla="*/ 116 h 759"/>
                <a:gd name="connsiteX149-4501" fmla="*/ 166 w 729"/>
                <a:gd name="connsiteY149-4502" fmla="*/ 127 h 759"/>
                <a:gd name="connsiteX150-4503" fmla="*/ 129 w 729"/>
                <a:gd name="connsiteY150-4504" fmla="*/ 137 h 759"/>
                <a:gd name="connsiteX151-4505" fmla="*/ 108 w 729"/>
                <a:gd name="connsiteY151-4506" fmla="*/ 142 h 759"/>
                <a:gd name="connsiteX152-4507" fmla="*/ 92 w 729"/>
                <a:gd name="connsiteY152-4508" fmla="*/ 142 h 759"/>
                <a:gd name="connsiteX153-4509" fmla="*/ 76 w 729"/>
                <a:gd name="connsiteY153-4510" fmla="*/ 148 h 759"/>
                <a:gd name="connsiteX154-4511" fmla="*/ 66 w 729"/>
                <a:gd name="connsiteY154-4512" fmla="*/ 148 h 759"/>
                <a:gd name="connsiteX155-4513" fmla="*/ 55 w 729"/>
                <a:gd name="connsiteY155-4514" fmla="*/ 153 h 759"/>
                <a:gd name="connsiteX156-4515" fmla="*/ 45 w 729"/>
                <a:gd name="connsiteY156-4516" fmla="*/ 153 h 759"/>
                <a:gd name="connsiteX157-4517" fmla="*/ 39 w 729"/>
                <a:gd name="connsiteY157-4518" fmla="*/ 153 h 759"/>
                <a:gd name="connsiteX158-4519" fmla="*/ 34 w 729"/>
                <a:gd name="connsiteY158-4520" fmla="*/ 153 h 759"/>
                <a:gd name="connsiteX159-4521" fmla="*/ 3 w 729"/>
                <a:gd name="connsiteY159-4522" fmla="*/ 142 h 759"/>
                <a:gd name="connsiteX160-4523" fmla="*/ 13 w 729"/>
                <a:gd name="connsiteY160-4524" fmla="*/ 106 h 759"/>
                <a:gd name="connsiteX161-4525" fmla="*/ 24 w 729"/>
                <a:gd name="connsiteY161-4526" fmla="*/ 100 h 759"/>
                <a:gd name="connsiteX162-4527" fmla="*/ 50 w 729"/>
                <a:gd name="connsiteY162-4528" fmla="*/ 100 h 759"/>
                <a:gd name="connsiteX163-4529" fmla="*/ 82 w 729"/>
                <a:gd name="connsiteY163-4530" fmla="*/ 95 h 759"/>
                <a:gd name="connsiteX164-4531" fmla="*/ 97 w 729"/>
                <a:gd name="connsiteY164-4532" fmla="*/ 95 h 759"/>
                <a:gd name="connsiteX165-4533" fmla="*/ 113 w 729"/>
                <a:gd name="connsiteY165-4534" fmla="*/ 90 h 759"/>
                <a:gd name="connsiteX166-4535" fmla="*/ 134 w 729"/>
                <a:gd name="connsiteY166-4536" fmla="*/ 85 h 759"/>
                <a:gd name="connsiteX167-4537" fmla="*/ 155 w 729"/>
                <a:gd name="connsiteY167-4538" fmla="*/ 85 h 759"/>
                <a:gd name="connsiteX168-4539" fmla="*/ 192 w 729"/>
                <a:gd name="connsiteY168-4540" fmla="*/ 74 h 759"/>
                <a:gd name="connsiteX169-4541" fmla="*/ 229 w 729"/>
                <a:gd name="connsiteY169-4542" fmla="*/ 69 h 759"/>
                <a:gd name="connsiteX170-4543" fmla="*/ 261 w 729"/>
                <a:gd name="connsiteY170-4544" fmla="*/ 58 h 759"/>
                <a:gd name="connsiteX171-4545" fmla="*/ 292 w 729"/>
                <a:gd name="connsiteY171-4546" fmla="*/ 48 h 759"/>
                <a:gd name="connsiteX172-4547" fmla="*/ 308 w 729"/>
                <a:gd name="connsiteY172-4548" fmla="*/ 42 h 759"/>
                <a:gd name="connsiteX173-4549" fmla="*/ 324 w 729"/>
                <a:gd name="connsiteY173-4550" fmla="*/ 37 h 759"/>
                <a:gd name="connsiteX174-4551" fmla="*/ 334 w 729"/>
                <a:gd name="connsiteY174-4552" fmla="*/ 37 h 759"/>
                <a:gd name="connsiteX175-4553" fmla="*/ 345 w 729"/>
                <a:gd name="connsiteY175-4554" fmla="*/ 32 h 759"/>
                <a:gd name="connsiteX176-4555" fmla="*/ 350 w 729"/>
                <a:gd name="connsiteY176-4556" fmla="*/ 27 h 759"/>
                <a:gd name="connsiteX177-4557" fmla="*/ 356 w 729"/>
                <a:gd name="connsiteY177-4558" fmla="*/ 21 h 759"/>
                <a:gd name="connsiteX178-4559" fmla="*/ 361 w 729"/>
                <a:gd name="connsiteY178-4560" fmla="*/ 16 h 759"/>
                <a:gd name="connsiteX179-4561" fmla="*/ 366 w 729"/>
                <a:gd name="connsiteY179-4562" fmla="*/ 11 h 759"/>
                <a:gd name="connsiteX180-4563" fmla="*/ 371 w 729"/>
                <a:gd name="connsiteY180-4564" fmla="*/ 6 h 759"/>
                <a:gd name="connsiteX181-4565" fmla="*/ 377 w 729"/>
                <a:gd name="connsiteY181-4566" fmla="*/ 0 h 759"/>
                <a:gd name="connsiteX182-4567" fmla="*/ 382 w 729"/>
                <a:gd name="connsiteY182-4568" fmla="*/ 0 h 759"/>
                <a:gd name="connsiteX183-4569" fmla="*/ 387 w 729"/>
                <a:gd name="connsiteY183-4570" fmla="*/ 0 h 759"/>
                <a:gd name="connsiteX184-4571" fmla="*/ 387 w 729"/>
                <a:gd name="connsiteY184-4572" fmla="*/ 0 h 759"/>
                <a:gd name="connsiteX0-4573" fmla="*/ 374 w 716"/>
                <a:gd name="connsiteY0-4574" fmla="*/ 0 h 759"/>
                <a:gd name="connsiteX1-4575" fmla="*/ 385 w 716"/>
                <a:gd name="connsiteY1-4576" fmla="*/ 0 h 759"/>
                <a:gd name="connsiteX2-4577" fmla="*/ 395 w 716"/>
                <a:gd name="connsiteY2-4578" fmla="*/ 6 h 759"/>
                <a:gd name="connsiteX3-4579" fmla="*/ 406 w 716"/>
                <a:gd name="connsiteY3-4580" fmla="*/ 11 h 759"/>
                <a:gd name="connsiteX4-4581" fmla="*/ 422 w 716"/>
                <a:gd name="connsiteY4-4582" fmla="*/ 21 h 759"/>
                <a:gd name="connsiteX5-4583" fmla="*/ 432 w 716"/>
                <a:gd name="connsiteY5-4584" fmla="*/ 32 h 759"/>
                <a:gd name="connsiteX6-4585" fmla="*/ 443 w 716"/>
                <a:gd name="connsiteY6-4586" fmla="*/ 37 h 759"/>
                <a:gd name="connsiteX7-4587" fmla="*/ 443 w 716"/>
                <a:gd name="connsiteY7-4588" fmla="*/ 42 h 759"/>
                <a:gd name="connsiteX8-4589" fmla="*/ 448 w 716"/>
                <a:gd name="connsiteY8-4590" fmla="*/ 42 h 759"/>
                <a:gd name="connsiteX9-4591" fmla="*/ 448 w 716"/>
                <a:gd name="connsiteY9-4592" fmla="*/ 48 h 759"/>
                <a:gd name="connsiteX10-4593" fmla="*/ 448 w 716"/>
                <a:gd name="connsiteY10-4594" fmla="*/ 48 h 759"/>
                <a:gd name="connsiteX11-4595" fmla="*/ 448 w 716"/>
                <a:gd name="connsiteY11-4596" fmla="*/ 53 h 759"/>
                <a:gd name="connsiteX12-4597" fmla="*/ 443 w 716"/>
                <a:gd name="connsiteY12-4598" fmla="*/ 58 h 759"/>
                <a:gd name="connsiteX13-4599" fmla="*/ 437 w 716"/>
                <a:gd name="connsiteY13-4600" fmla="*/ 63 h 759"/>
                <a:gd name="connsiteX14-4601" fmla="*/ 427 w 716"/>
                <a:gd name="connsiteY14-4602" fmla="*/ 69 h 759"/>
                <a:gd name="connsiteX15-4603" fmla="*/ 422 w 716"/>
                <a:gd name="connsiteY15-4604" fmla="*/ 74 h 759"/>
                <a:gd name="connsiteX16-4605" fmla="*/ 416 w 716"/>
                <a:gd name="connsiteY16-4606" fmla="*/ 79 h 759"/>
                <a:gd name="connsiteX17-4607" fmla="*/ 416 w 716"/>
                <a:gd name="connsiteY17-4608" fmla="*/ 90 h 759"/>
                <a:gd name="connsiteX18-4609" fmla="*/ 411 w 716"/>
                <a:gd name="connsiteY18-4610" fmla="*/ 100 h 759"/>
                <a:gd name="connsiteX19-4611" fmla="*/ 406 w 716"/>
                <a:gd name="connsiteY19-4612" fmla="*/ 116 h 759"/>
                <a:gd name="connsiteX20-4613" fmla="*/ 400 w 716"/>
                <a:gd name="connsiteY20-4614" fmla="*/ 137 h 759"/>
                <a:gd name="connsiteX21-4615" fmla="*/ 395 w 716"/>
                <a:gd name="connsiteY21-4616" fmla="*/ 158 h 759"/>
                <a:gd name="connsiteX22-4617" fmla="*/ 395 w 716"/>
                <a:gd name="connsiteY22-4618" fmla="*/ 179 h 759"/>
                <a:gd name="connsiteX23-4619" fmla="*/ 390 w 716"/>
                <a:gd name="connsiteY23-4620" fmla="*/ 206 h 759"/>
                <a:gd name="connsiteX24-4621" fmla="*/ 385 w 716"/>
                <a:gd name="connsiteY24-4622" fmla="*/ 227 h 759"/>
                <a:gd name="connsiteX25-4623" fmla="*/ 385 w 716"/>
                <a:gd name="connsiteY25-4624" fmla="*/ 248 h 759"/>
                <a:gd name="connsiteX26-4625" fmla="*/ 379 w 716"/>
                <a:gd name="connsiteY26-4626" fmla="*/ 264 h 759"/>
                <a:gd name="connsiteX27-4627" fmla="*/ 379 w 716"/>
                <a:gd name="connsiteY27-4628" fmla="*/ 285 h 759"/>
                <a:gd name="connsiteX28-4629" fmla="*/ 374 w 716"/>
                <a:gd name="connsiteY28-4630" fmla="*/ 300 h 759"/>
                <a:gd name="connsiteX29-4631" fmla="*/ 374 w 716"/>
                <a:gd name="connsiteY29-4632" fmla="*/ 311 h 759"/>
                <a:gd name="connsiteX30-4633" fmla="*/ 374 w 716"/>
                <a:gd name="connsiteY30-4634" fmla="*/ 322 h 759"/>
                <a:gd name="connsiteX31-4635" fmla="*/ 374 w 716"/>
                <a:gd name="connsiteY31-4636" fmla="*/ 343 h 759"/>
                <a:gd name="connsiteX32-4637" fmla="*/ 379 w 716"/>
                <a:gd name="connsiteY32-4638" fmla="*/ 369 h 759"/>
                <a:gd name="connsiteX33-4639" fmla="*/ 385 w 716"/>
                <a:gd name="connsiteY33-4640" fmla="*/ 411 h 759"/>
                <a:gd name="connsiteX34-4641" fmla="*/ 385 w 716"/>
                <a:gd name="connsiteY34-4642" fmla="*/ 437 h 759"/>
                <a:gd name="connsiteX35-4643" fmla="*/ 390 w 716"/>
                <a:gd name="connsiteY35-4644" fmla="*/ 464 h 759"/>
                <a:gd name="connsiteX36-4645" fmla="*/ 400 w 716"/>
                <a:gd name="connsiteY36-4646" fmla="*/ 490 h 759"/>
                <a:gd name="connsiteX37-4647" fmla="*/ 406 w 716"/>
                <a:gd name="connsiteY37-4648" fmla="*/ 506 h 759"/>
                <a:gd name="connsiteX38-4649" fmla="*/ 411 w 716"/>
                <a:gd name="connsiteY38-4650" fmla="*/ 516 h 759"/>
                <a:gd name="connsiteX39-4651" fmla="*/ 427 w 716"/>
                <a:gd name="connsiteY39-4652" fmla="*/ 543 h 759"/>
                <a:gd name="connsiteX40-4653" fmla="*/ 443 w 716"/>
                <a:gd name="connsiteY40-4654" fmla="*/ 564 h 759"/>
                <a:gd name="connsiteX41-4655" fmla="*/ 458 w 716"/>
                <a:gd name="connsiteY41-4656" fmla="*/ 585 h 759"/>
                <a:gd name="connsiteX42-4657" fmla="*/ 469 w 716"/>
                <a:gd name="connsiteY42-4658" fmla="*/ 595 h 759"/>
                <a:gd name="connsiteX43-4659" fmla="*/ 479 w 716"/>
                <a:gd name="connsiteY43-4660" fmla="*/ 601 h 759"/>
                <a:gd name="connsiteX44-4661" fmla="*/ 501 w 716"/>
                <a:gd name="connsiteY44-4662" fmla="*/ 622 h 759"/>
                <a:gd name="connsiteX45-4663" fmla="*/ 522 w 716"/>
                <a:gd name="connsiteY45-4664" fmla="*/ 632 h 759"/>
                <a:gd name="connsiteX46-4665" fmla="*/ 543 w 716"/>
                <a:gd name="connsiteY46-4666" fmla="*/ 648 h 759"/>
                <a:gd name="connsiteX47-4667" fmla="*/ 569 w 716"/>
                <a:gd name="connsiteY47-4668" fmla="*/ 659 h 759"/>
                <a:gd name="connsiteX48-4669" fmla="*/ 580 w 716"/>
                <a:gd name="connsiteY48-4670" fmla="*/ 664 h 759"/>
                <a:gd name="connsiteX49-4671" fmla="*/ 590 w 716"/>
                <a:gd name="connsiteY49-4672" fmla="*/ 669 h 759"/>
                <a:gd name="connsiteX50-4673" fmla="*/ 601 w 716"/>
                <a:gd name="connsiteY50-4674" fmla="*/ 669 h 759"/>
                <a:gd name="connsiteX51-4675" fmla="*/ 611 w 716"/>
                <a:gd name="connsiteY51-4676" fmla="*/ 674 h 759"/>
                <a:gd name="connsiteX52-4677" fmla="*/ 616 w 716"/>
                <a:gd name="connsiteY52-4678" fmla="*/ 674 h 759"/>
                <a:gd name="connsiteX53-4679" fmla="*/ 622 w 716"/>
                <a:gd name="connsiteY53-4680" fmla="*/ 674 h 759"/>
                <a:gd name="connsiteX54-4681" fmla="*/ 632 w 716"/>
                <a:gd name="connsiteY54-4682" fmla="*/ 674 h 759"/>
                <a:gd name="connsiteX55-4683" fmla="*/ 637 w 716"/>
                <a:gd name="connsiteY55-4684" fmla="*/ 669 h 759"/>
                <a:gd name="connsiteX56-4685" fmla="*/ 637 w 716"/>
                <a:gd name="connsiteY56-4686" fmla="*/ 664 h 759"/>
                <a:gd name="connsiteX57-4687" fmla="*/ 643 w 716"/>
                <a:gd name="connsiteY57-4688" fmla="*/ 659 h 759"/>
                <a:gd name="connsiteX58-4689" fmla="*/ 648 w 716"/>
                <a:gd name="connsiteY58-4690" fmla="*/ 653 h 759"/>
                <a:gd name="connsiteX59-4691" fmla="*/ 648 w 716"/>
                <a:gd name="connsiteY59-4692" fmla="*/ 643 h 759"/>
                <a:gd name="connsiteX60-4693" fmla="*/ 653 w 716"/>
                <a:gd name="connsiteY60-4694" fmla="*/ 627 h 759"/>
                <a:gd name="connsiteX61-4695" fmla="*/ 659 w 716"/>
                <a:gd name="connsiteY61-4696" fmla="*/ 611 h 759"/>
                <a:gd name="connsiteX62-4697" fmla="*/ 664 w 716"/>
                <a:gd name="connsiteY62-4698" fmla="*/ 595 h 759"/>
                <a:gd name="connsiteX63-4699" fmla="*/ 664 w 716"/>
                <a:gd name="connsiteY63-4700" fmla="*/ 580 h 759"/>
                <a:gd name="connsiteX64-4701" fmla="*/ 669 w 716"/>
                <a:gd name="connsiteY64-4702" fmla="*/ 564 h 759"/>
                <a:gd name="connsiteX65-4703" fmla="*/ 674 w 716"/>
                <a:gd name="connsiteY65-4704" fmla="*/ 553 h 759"/>
                <a:gd name="connsiteX66-4705" fmla="*/ 680 w 716"/>
                <a:gd name="connsiteY66-4706" fmla="*/ 543 h 759"/>
                <a:gd name="connsiteX67-4707" fmla="*/ 680 w 716"/>
                <a:gd name="connsiteY67-4708" fmla="*/ 538 h 759"/>
                <a:gd name="connsiteX68-4709" fmla="*/ 685 w 716"/>
                <a:gd name="connsiteY68-4710" fmla="*/ 527 h 759"/>
                <a:gd name="connsiteX69-4711" fmla="*/ 685 w 716"/>
                <a:gd name="connsiteY69-4712" fmla="*/ 527 h 759"/>
                <a:gd name="connsiteX70-4713" fmla="*/ 690 w 716"/>
                <a:gd name="connsiteY70-4714" fmla="*/ 527 h 759"/>
                <a:gd name="connsiteX71-4715" fmla="*/ 690 w 716"/>
                <a:gd name="connsiteY71-4716" fmla="*/ 527 h 759"/>
                <a:gd name="connsiteX72-4717" fmla="*/ 690 w 716"/>
                <a:gd name="connsiteY72-4718" fmla="*/ 532 h 759"/>
                <a:gd name="connsiteX73-4719" fmla="*/ 690 w 716"/>
                <a:gd name="connsiteY73-4720" fmla="*/ 538 h 759"/>
                <a:gd name="connsiteX74-4721" fmla="*/ 695 w 716"/>
                <a:gd name="connsiteY74-4722" fmla="*/ 543 h 759"/>
                <a:gd name="connsiteX75-4723" fmla="*/ 695 w 716"/>
                <a:gd name="connsiteY75-4724" fmla="*/ 559 h 759"/>
                <a:gd name="connsiteX76-4725" fmla="*/ 695 w 716"/>
                <a:gd name="connsiteY76-4726" fmla="*/ 569 h 759"/>
                <a:gd name="connsiteX77-4727" fmla="*/ 695 w 716"/>
                <a:gd name="connsiteY77-4728" fmla="*/ 585 h 759"/>
                <a:gd name="connsiteX78-4729" fmla="*/ 695 w 716"/>
                <a:gd name="connsiteY78-4730" fmla="*/ 601 h 759"/>
                <a:gd name="connsiteX79-4731" fmla="*/ 695 w 716"/>
                <a:gd name="connsiteY79-4732" fmla="*/ 622 h 759"/>
                <a:gd name="connsiteX80-4733" fmla="*/ 695 w 716"/>
                <a:gd name="connsiteY80-4734" fmla="*/ 638 h 759"/>
                <a:gd name="connsiteX81-4735" fmla="*/ 695 w 716"/>
                <a:gd name="connsiteY81-4736" fmla="*/ 653 h 759"/>
                <a:gd name="connsiteX82-4737" fmla="*/ 701 w 716"/>
                <a:gd name="connsiteY82-4738" fmla="*/ 669 h 759"/>
                <a:gd name="connsiteX83-4739" fmla="*/ 701 w 716"/>
                <a:gd name="connsiteY83-4740" fmla="*/ 685 h 759"/>
                <a:gd name="connsiteX84-4741" fmla="*/ 706 w 716"/>
                <a:gd name="connsiteY84-4742" fmla="*/ 696 h 759"/>
                <a:gd name="connsiteX85-4743" fmla="*/ 706 w 716"/>
                <a:gd name="connsiteY85-4744" fmla="*/ 706 h 759"/>
                <a:gd name="connsiteX86-4745" fmla="*/ 711 w 716"/>
                <a:gd name="connsiteY86-4746" fmla="*/ 717 h 759"/>
                <a:gd name="connsiteX87-4747" fmla="*/ 711 w 716"/>
                <a:gd name="connsiteY87-4748" fmla="*/ 722 h 759"/>
                <a:gd name="connsiteX88-4749" fmla="*/ 716 w 716"/>
                <a:gd name="connsiteY88-4750" fmla="*/ 732 h 759"/>
                <a:gd name="connsiteX89-4751" fmla="*/ 716 w 716"/>
                <a:gd name="connsiteY89-4752" fmla="*/ 738 h 759"/>
                <a:gd name="connsiteX90-4753" fmla="*/ 716 w 716"/>
                <a:gd name="connsiteY90-4754" fmla="*/ 743 h 759"/>
                <a:gd name="connsiteX91-4755" fmla="*/ 716 w 716"/>
                <a:gd name="connsiteY91-4756" fmla="*/ 748 h 759"/>
                <a:gd name="connsiteX92-4757" fmla="*/ 711 w 716"/>
                <a:gd name="connsiteY92-4758" fmla="*/ 753 h 759"/>
                <a:gd name="connsiteX93-4759" fmla="*/ 706 w 716"/>
                <a:gd name="connsiteY93-4760" fmla="*/ 759 h 759"/>
                <a:gd name="connsiteX94-4761" fmla="*/ 695 w 716"/>
                <a:gd name="connsiteY94-4762" fmla="*/ 759 h 759"/>
                <a:gd name="connsiteX95-4763" fmla="*/ 685 w 716"/>
                <a:gd name="connsiteY95-4764" fmla="*/ 759 h 759"/>
                <a:gd name="connsiteX96-4765" fmla="*/ 669 w 716"/>
                <a:gd name="connsiteY96-4766" fmla="*/ 759 h 759"/>
                <a:gd name="connsiteX97-4767" fmla="*/ 653 w 716"/>
                <a:gd name="connsiteY97-4768" fmla="*/ 753 h 759"/>
                <a:gd name="connsiteX98-4769" fmla="*/ 632 w 716"/>
                <a:gd name="connsiteY98-4770" fmla="*/ 753 h 759"/>
                <a:gd name="connsiteX99-4771" fmla="*/ 611 w 716"/>
                <a:gd name="connsiteY99-4772" fmla="*/ 748 h 759"/>
                <a:gd name="connsiteX100-4773" fmla="*/ 590 w 716"/>
                <a:gd name="connsiteY100-4774" fmla="*/ 743 h 759"/>
                <a:gd name="connsiteX101-4775" fmla="*/ 580 w 716"/>
                <a:gd name="connsiteY101-4776" fmla="*/ 738 h 759"/>
                <a:gd name="connsiteX102-4777" fmla="*/ 569 w 716"/>
                <a:gd name="connsiteY102-4778" fmla="*/ 732 h 759"/>
                <a:gd name="connsiteX103-4779" fmla="*/ 553 w 716"/>
                <a:gd name="connsiteY103-4780" fmla="*/ 727 h 759"/>
                <a:gd name="connsiteX104-4781" fmla="*/ 543 w 716"/>
                <a:gd name="connsiteY104-4782" fmla="*/ 722 h 759"/>
                <a:gd name="connsiteX105-4783" fmla="*/ 527 w 716"/>
                <a:gd name="connsiteY105-4784" fmla="*/ 717 h 759"/>
                <a:gd name="connsiteX106-4785" fmla="*/ 511 w 716"/>
                <a:gd name="connsiteY106-4786" fmla="*/ 706 h 759"/>
                <a:gd name="connsiteX107-4787" fmla="*/ 501 w 716"/>
                <a:gd name="connsiteY107-4788" fmla="*/ 696 h 759"/>
                <a:gd name="connsiteX108-4789" fmla="*/ 485 w 716"/>
                <a:gd name="connsiteY108-4790" fmla="*/ 685 h 759"/>
                <a:gd name="connsiteX109-4791" fmla="*/ 453 w 716"/>
                <a:gd name="connsiteY109-4792" fmla="*/ 659 h 759"/>
                <a:gd name="connsiteX110-4793" fmla="*/ 427 w 716"/>
                <a:gd name="connsiteY110-4794" fmla="*/ 632 h 759"/>
                <a:gd name="connsiteX111-4795" fmla="*/ 416 w 716"/>
                <a:gd name="connsiteY111-4796" fmla="*/ 622 h 759"/>
                <a:gd name="connsiteX112-4797" fmla="*/ 406 w 716"/>
                <a:gd name="connsiteY112-4798" fmla="*/ 606 h 759"/>
                <a:gd name="connsiteX113-4799" fmla="*/ 395 w 716"/>
                <a:gd name="connsiteY113-4800" fmla="*/ 590 h 759"/>
                <a:gd name="connsiteX114-4801" fmla="*/ 385 w 716"/>
                <a:gd name="connsiteY114-4802" fmla="*/ 574 h 759"/>
                <a:gd name="connsiteX115-4803" fmla="*/ 379 w 716"/>
                <a:gd name="connsiteY115-4804" fmla="*/ 559 h 759"/>
                <a:gd name="connsiteX116-4805" fmla="*/ 369 w 716"/>
                <a:gd name="connsiteY116-4806" fmla="*/ 543 h 759"/>
                <a:gd name="connsiteX117-4807" fmla="*/ 364 w 716"/>
                <a:gd name="connsiteY117-4808" fmla="*/ 527 h 759"/>
                <a:gd name="connsiteX118-4809" fmla="*/ 353 w 716"/>
                <a:gd name="connsiteY118-4810" fmla="*/ 511 h 759"/>
                <a:gd name="connsiteX119-4811" fmla="*/ 348 w 716"/>
                <a:gd name="connsiteY119-4812" fmla="*/ 501 h 759"/>
                <a:gd name="connsiteX120-4813" fmla="*/ 348 w 716"/>
                <a:gd name="connsiteY120-4814" fmla="*/ 485 h 759"/>
                <a:gd name="connsiteX121-4815" fmla="*/ 343 w 716"/>
                <a:gd name="connsiteY121-4816" fmla="*/ 469 h 759"/>
                <a:gd name="connsiteX122-4817" fmla="*/ 343 w 716"/>
                <a:gd name="connsiteY122-4818" fmla="*/ 453 h 759"/>
                <a:gd name="connsiteX123-4819" fmla="*/ 337 w 716"/>
                <a:gd name="connsiteY123-4820" fmla="*/ 422 h 759"/>
                <a:gd name="connsiteX124-4821" fmla="*/ 332 w 716"/>
                <a:gd name="connsiteY124-4822" fmla="*/ 385 h 759"/>
                <a:gd name="connsiteX125-4823" fmla="*/ 332 w 716"/>
                <a:gd name="connsiteY125-4824" fmla="*/ 353 h 759"/>
                <a:gd name="connsiteX126-4825" fmla="*/ 332 w 716"/>
                <a:gd name="connsiteY126-4826" fmla="*/ 316 h 759"/>
                <a:gd name="connsiteX127-4827" fmla="*/ 332 w 716"/>
                <a:gd name="connsiteY127-4828" fmla="*/ 279 h 759"/>
                <a:gd name="connsiteX128-4829" fmla="*/ 332 w 716"/>
                <a:gd name="connsiteY128-4830" fmla="*/ 243 h 759"/>
                <a:gd name="connsiteX129-4831" fmla="*/ 337 w 716"/>
                <a:gd name="connsiteY129-4832" fmla="*/ 200 h 759"/>
                <a:gd name="connsiteX130-4833" fmla="*/ 343 w 716"/>
                <a:gd name="connsiteY130-4834" fmla="*/ 158 h 759"/>
                <a:gd name="connsiteX131-4835" fmla="*/ 343 w 716"/>
                <a:gd name="connsiteY131-4836" fmla="*/ 142 h 759"/>
                <a:gd name="connsiteX132-4837" fmla="*/ 343 w 716"/>
                <a:gd name="connsiteY132-4838" fmla="*/ 127 h 759"/>
                <a:gd name="connsiteX133-4839" fmla="*/ 343 w 716"/>
                <a:gd name="connsiteY133-4840" fmla="*/ 111 h 759"/>
                <a:gd name="connsiteX134-4841" fmla="*/ 348 w 716"/>
                <a:gd name="connsiteY134-4842" fmla="*/ 100 h 759"/>
                <a:gd name="connsiteX135-4843" fmla="*/ 348 w 716"/>
                <a:gd name="connsiteY135-4844" fmla="*/ 90 h 759"/>
                <a:gd name="connsiteX136-4845" fmla="*/ 348 w 716"/>
                <a:gd name="connsiteY136-4846" fmla="*/ 85 h 759"/>
                <a:gd name="connsiteX137-4847" fmla="*/ 348 w 716"/>
                <a:gd name="connsiteY137-4848" fmla="*/ 79 h 759"/>
                <a:gd name="connsiteX138-4849" fmla="*/ 343 w 716"/>
                <a:gd name="connsiteY138-4850" fmla="*/ 74 h 759"/>
                <a:gd name="connsiteX139-4851" fmla="*/ 343 w 716"/>
                <a:gd name="connsiteY139-4852" fmla="*/ 74 h 759"/>
                <a:gd name="connsiteX140-4853" fmla="*/ 337 w 716"/>
                <a:gd name="connsiteY140-4854" fmla="*/ 74 h 759"/>
                <a:gd name="connsiteX141-4855" fmla="*/ 332 w 716"/>
                <a:gd name="connsiteY141-4856" fmla="*/ 74 h 759"/>
                <a:gd name="connsiteX142-4857" fmla="*/ 321 w 716"/>
                <a:gd name="connsiteY142-4858" fmla="*/ 79 h 759"/>
                <a:gd name="connsiteX143-4859" fmla="*/ 311 w 716"/>
                <a:gd name="connsiteY143-4860" fmla="*/ 79 h 759"/>
                <a:gd name="connsiteX144-4861" fmla="*/ 295 w 716"/>
                <a:gd name="connsiteY144-4862" fmla="*/ 85 h 759"/>
                <a:gd name="connsiteX145-4863" fmla="*/ 279 w 716"/>
                <a:gd name="connsiteY145-4864" fmla="*/ 90 h 759"/>
                <a:gd name="connsiteX146-4865" fmla="*/ 263 w 716"/>
                <a:gd name="connsiteY146-4866" fmla="*/ 95 h 759"/>
                <a:gd name="connsiteX147-4867" fmla="*/ 227 w 716"/>
                <a:gd name="connsiteY147-4868" fmla="*/ 106 h 759"/>
                <a:gd name="connsiteX148-4869" fmla="*/ 190 w 716"/>
                <a:gd name="connsiteY148-4870" fmla="*/ 116 h 759"/>
                <a:gd name="connsiteX149-4871" fmla="*/ 153 w 716"/>
                <a:gd name="connsiteY149-4872" fmla="*/ 127 h 759"/>
                <a:gd name="connsiteX150-4873" fmla="*/ 116 w 716"/>
                <a:gd name="connsiteY150-4874" fmla="*/ 137 h 759"/>
                <a:gd name="connsiteX151-4875" fmla="*/ 95 w 716"/>
                <a:gd name="connsiteY151-4876" fmla="*/ 142 h 759"/>
                <a:gd name="connsiteX152-4877" fmla="*/ 79 w 716"/>
                <a:gd name="connsiteY152-4878" fmla="*/ 142 h 759"/>
                <a:gd name="connsiteX153-4879" fmla="*/ 63 w 716"/>
                <a:gd name="connsiteY153-4880" fmla="*/ 148 h 759"/>
                <a:gd name="connsiteX154-4881" fmla="*/ 53 w 716"/>
                <a:gd name="connsiteY154-4882" fmla="*/ 148 h 759"/>
                <a:gd name="connsiteX155-4883" fmla="*/ 42 w 716"/>
                <a:gd name="connsiteY155-4884" fmla="*/ 153 h 759"/>
                <a:gd name="connsiteX156-4885" fmla="*/ 32 w 716"/>
                <a:gd name="connsiteY156-4886" fmla="*/ 153 h 759"/>
                <a:gd name="connsiteX157-4887" fmla="*/ 26 w 716"/>
                <a:gd name="connsiteY157-4888" fmla="*/ 153 h 759"/>
                <a:gd name="connsiteX158-4889" fmla="*/ 21 w 716"/>
                <a:gd name="connsiteY158-4890" fmla="*/ 153 h 759"/>
                <a:gd name="connsiteX159-4891" fmla="*/ 0 w 716"/>
                <a:gd name="connsiteY159-4892" fmla="*/ 106 h 759"/>
                <a:gd name="connsiteX160-4893" fmla="*/ 11 w 716"/>
                <a:gd name="connsiteY160-4894" fmla="*/ 100 h 759"/>
                <a:gd name="connsiteX161-4895" fmla="*/ 37 w 716"/>
                <a:gd name="connsiteY161-4896" fmla="*/ 100 h 759"/>
                <a:gd name="connsiteX162-4897" fmla="*/ 69 w 716"/>
                <a:gd name="connsiteY162-4898" fmla="*/ 95 h 759"/>
                <a:gd name="connsiteX163-4899" fmla="*/ 84 w 716"/>
                <a:gd name="connsiteY163-4900" fmla="*/ 95 h 759"/>
                <a:gd name="connsiteX164-4901" fmla="*/ 100 w 716"/>
                <a:gd name="connsiteY164-4902" fmla="*/ 90 h 759"/>
                <a:gd name="connsiteX165-4903" fmla="*/ 121 w 716"/>
                <a:gd name="connsiteY165-4904" fmla="*/ 85 h 759"/>
                <a:gd name="connsiteX166-4905" fmla="*/ 142 w 716"/>
                <a:gd name="connsiteY166-4906" fmla="*/ 85 h 759"/>
                <a:gd name="connsiteX167-4907" fmla="*/ 179 w 716"/>
                <a:gd name="connsiteY167-4908" fmla="*/ 74 h 759"/>
                <a:gd name="connsiteX168-4909" fmla="*/ 216 w 716"/>
                <a:gd name="connsiteY168-4910" fmla="*/ 69 h 759"/>
                <a:gd name="connsiteX169-4911" fmla="*/ 248 w 716"/>
                <a:gd name="connsiteY169-4912" fmla="*/ 58 h 759"/>
                <a:gd name="connsiteX170-4913" fmla="*/ 279 w 716"/>
                <a:gd name="connsiteY170-4914" fmla="*/ 48 h 759"/>
                <a:gd name="connsiteX171-4915" fmla="*/ 295 w 716"/>
                <a:gd name="connsiteY171-4916" fmla="*/ 42 h 759"/>
                <a:gd name="connsiteX172-4917" fmla="*/ 311 w 716"/>
                <a:gd name="connsiteY172-4918" fmla="*/ 37 h 759"/>
                <a:gd name="connsiteX173-4919" fmla="*/ 321 w 716"/>
                <a:gd name="connsiteY173-4920" fmla="*/ 37 h 759"/>
                <a:gd name="connsiteX174-4921" fmla="*/ 332 w 716"/>
                <a:gd name="connsiteY174-4922" fmla="*/ 32 h 759"/>
                <a:gd name="connsiteX175-4923" fmla="*/ 337 w 716"/>
                <a:gd name="connsiteY175-4924" fmla="*/ 27 h 759"/>
                <a:gd name="connsiteX176-4925" fmla="*/ 343 w 716"/>
                <a:gd name="connsiteY176-4926" fmla="*/ 21 h 759"/>
                <a:gd name="connsiteX177-4927" fmla="*/ 348 w 716"/>
                <a:gd name="connsiteY177-4928" fmla="*/ 16 h 759"/>
                <a:gd name="connsiteX178-4929" fmla="*/ 353 w 716"/>
                <a:gd name="connsiteY178-4930" fmla="*/ 11 h 759"/>
                <a:gd name="connsiteX179-4931" fmla="*/ 358 w 716"/>
                <a:gd name="connsiteY179-4932" fmla="*/ 6 h 759"/>
                <a:gd name="connsiteX180-4933" fmla="*/ 364 w 716"/>
                <a:gd name="connsiteY180-4934" fmla="*/ 0 h 759"/>
                <a:gd name="connsiteX181-4935" fmla="*/ 369 w 716"/>
                <a:gd name="connsiteY181-4936" fmla="*/ 0 h 759"/>
                <a:gd name="connsiteX182-4937" fmla="*/ 374 w 716"/>
                <a:gd name="connsiteY182-4938" fmla="*/ 0 h 759"/>
                <a:gd name="connsiteX183-4939" fmla="*/ 374 w 716"/>
                <a:gd name="connsiteY183-4940" fmla="*/ 0 h 759"/>
                <a:gd name="connsiteX0-4941" fmla="*/ 374 w 716"/>
                <a:gd name="connsiteY0-4942" fmla="*/ 0 h 759"/>
                <a:gd name="connsiteX1-4943" fmla="*/ 385 w 716"/>
                <a:gd name="connsiteY1-4944" fmla="*/ 0 h 759"/>
                <a:gd name="connsiteX2-4945" fmla="*/ 395 w 716"/>
                <a:gd name="connsiteY2-4946" fmla="*/ 6 h 759"/>
                <a:gd name="connsiteX3-4947" fmla="*/ 406 w 716"/>
                <a:gd name="connsiteY3-4948" fmla="*/ 11 h 759"/>
                <a:gd name="connsiteX4-4949" fmla="*/ 422 w 716"/>
                <a:gd name="connsiteY4-4950" fmla="*/ 21 h 759"/>
                <a:gd name="connsiteX5-4951" fmla="*/ 432 w 716"/>
                <a:gd name="connsiteY5-4952" fmla="*/ 32 h 759"/>
                <a:gd name="connsiteX6-4953" fmla="*/ 443 w 716"/>
                <a:gd name="connsiteY6-4954" fmla="*/ 37 h 759"/>
                <a:gd name="connsiteX7-4955" fmla="*/ 443 w 716"/>
                <a:gd name="connsiteY7-4956" fmla="*/ 42 h 759"/>
                <a:gd name="connsiteX8-4957" fmla="*/ 448 w 716"/>
                <a:gd name="connsiteY8-4958" fmla="*/ 42 h 759"/>
                <a:gd name="connsiteX9-4959" fmla="*/ 448 w 716"/>
                <a:gd name="connsiteY9-4960" fmla="*/ 48 h 759"/>
                <a:gd name="connsiteX10-4961" fmla="*/ 448 w 716"/>
                <a:gd name="connsiteY10-4962" fmla="*/ 48 h 759"/>
                <a:gd name="connsiteX11-4963" fmla="*/ 448 w 716"/>
                <a:gd name="connsiteY11-4964" fmla="*/ 53 h 759"/>
                <a:gd name="connsiteX12-4965" fmla="*/ 443 w 716"/>
                <a:gd name="connsiteY12-4966" fmla="*/ 58 h 759"/>
                <a:gd name="connsiteX13-4967" fmla="*/ 437 w 716"/>
                <a:gd name="connsiteY13-4968" fmla="*/ 63 h 759"/>
                <a:gd name="connsiteX14-4969" fmla="*/ 427 w 716"/>
                <a:gd name="connsiteY14-4970" fmla="*/ 69 h 759"/>
                <a:gd name="connsiteX15-4971" fmla="*/ 422 w 716"/>
                <a:gd name="connsiteY15-4972" fmla="*/ 74 h 759"/>
                <a:gd name="connsiteX16-4973" fmla="*/ 416 w 716"/>
                <a:gd name="connsiteY16-4974" fmla="*/ 79 h 759"/>
                <a:gd name="connsiteX17-4975" fmla="*/ 416 w 716"/>
                <a:gd name="connsiteY17-4976" fmla="*/ 90 h 759"/>
                <a:gd name="connsiteX18-4977" fmla="*/ 411 w 716"/>
                <a:gd name="connsiteY18-4978" fmla="*/ 100 h 759"/>
                <a:gd name="connsiteX19-4979" fmla="*/ 406 w 716"/>
                <a:gd name="connsiteY19-4980" fmla="*/ 116 h 759"/>
                <a:gd name="connsiteX20-4981" fmla="*/ 400 w 716"/>
                <a:gd name="connsiteY20-4982" fmla="*/ 137 h 759"/>
                <a:gd name="connsiteX21-4983" fmla="*/ 395 w 716"/>
                <a:gd name="connsiteY21-4984" fmla="*/ 158 h 759"/>
                <a:gd name="connsiteX22-4985" fmla="*/ 395 w 716"/>
                <a:gd name="connsiteY22-4986" fmla="*/ 179 h 759"/>
                <a:gd name="connsiteX23-4987" fmla="*/ 390 w 716"/>
                <a:gd name="connsiteY23-4988" fmla="*/ 206 h 759"/>
                <a:gd name="connsiteX24-4989" fmla="*/ 385 w 716"/>
                <a:gd name="connsiteY24-4990" fmla="*/ 227 h 759"/>
                <a:gd name="connsiteX25-4991" fmla="*/ 385 w 716"/>
                <a:gd name="connsiteY25-4992" fmla="*/ 248 h 759"/>
                <a:gd name="connsiteX26-4993" fmla="*/ 379 w 716"/>
                <a:gd name="connsiteY26-4994" fmla="*/ 264 h 759"/>
                <a:gd name="connsiteX27-4995" fmla="*/ 379 w 716"/>
                <a:gd name="connsiteY27-4996" fmla="*/ 285 h 759"/>
                <a:gd name="connsiteX28-4997" fmla="*/ 374 w 716"/>
                <a:gd name="connsiteY28-4998" fmla="*/ 300 h 759"/>
                <a:gd name="connsiteX29-4999" fmla="*/ 374 w 716"/>
                <a:gd name="connsiteY29-5000" fmla="*/ 311 h 759"/>
                <a:gd name="connsiteX30-5001" fmla="*/ 374 w 716"/>
                <a:gd name="connsiteY30-5002" fmla="*/ 322 h 759"/>
                <a:gd name="connsiteX31-5003" fmla="*/ 374 w 716"/>
                <a:gd name="connsiteY31-5004" fmla="*/ 343 h 759"/>
                <a:gd name="connsiteX32-5005" fmla="*/ 379 w 716"/>
                <a:gd name="connsiteY32-5006" fmla="*/ 369 h 759"/>
                <a:gd name="connsiteX33-5007" fmla="*/ 385 w 716"/>
                <a:gd name="connsiteY33-5008" fmla="*/ 411 h 759"/>
                <a:gd name="connsiteX34-5009" fmla="*/ 385 w 716"/>
                <a:gd name="connsiteY34-5010" fmla="*/ 437 h 759"/>
                <a:gd name="connsiteX35-5011" fmla="*/ 390 w 716"/>
                <a:gd name="connsiteY35-5012" fmla="*/ 464 h 759"/>
                <a:gd name="connsiteX36-5013" fmla="*/ 400 w 716"/>
                <a:gd name="connsiteY36-5014" fmla="*/ 490 h 759"/>
                <a:gd name="connsiteX37-5015" fmla="*/ 406 w 716"/>
                <a:gd name="connsiteY37-5016" fmla="*/ 506 h 759"/>
                <a:gd name="connsiteX38-5017" fmla="*/ 411 w 716"/>
                <a:gd name="connsiteY38-5018" fmla="*/ 516 h 759"/>
                <a:gd name="connsiteX39-5019" fmla="*/ 427 w 716"/>
                <a:gd name="connsiteY39-5020" fmla="*/ 543 h 759"/>
                <a:gd name="connsiteX40-5021" fmla="*/ 443 w 716"/>
                <a:gd name="connsiteY40-5022" fmla="*/ 564 h 759"/>
                <a:gd name="connsiteX41-5023" fmla="*/ 458 w 716"/>
                <a:gd name="connsiteY41-5024" fmla="*/ 585 h 759"/>
                <a:gd name="connsiteX42-5025" fmla="*/ 469 w 716"/>
                <a:gd name="connsiteY42-5026" fmla="*/ 595 h 759"/>
                <a:gd name="connsiteX43-5027" fmla="*/ 479 w 716"/>
                <a:gd name="connsiteY43-5028" fmla="*/ 601 h 759"/>
                <a:gd name="connsiteX44-5029" fmla="*/ 501 w 716"/>
                <a:gd name="connsiteY44-5030" fmla="*/ 622 h 759"/>
                <a:gd name="connsiteX45-5031" fmla="*/ 522 w 716"/>
                <a:gd name="connsiteY45-5032" fmla="*/ 632 h 759"/>
                <a:gd name="connsiteX46-5033" fmla="*/ 543 w 716"/>
                <a:gd name="connsiteY46-5034" fmla="*/ 648 h 759"/>
                <a:gd name="connsiteX47-5035" fmla="*/ 569 w 716"/>
                <a:gd name="connsiteY47-5036" fmla="*/ 659 h 759"/>
                <a:gd name="connsiteX48-5037" fmla="*/ 580 w 716"/>
                <a:gd name="connsiteY48-5038" fmla="*/ 664 h 759"/>
                <a:gd name="connsiteX49-5039" fmla="*/ 590 w 716"/>
                <a:gd name="connsiteY49-5040" fmla="*/ 669 h 759"/>
                <a:gd name="connsiteX50-5041" fmla="*/ 601 w 716"/>
                <a:gd name="connsiteY50-5042" fmla="*/ 669 h 759"/>
                <a:gd name="connsiteX51-5043" fmla="*/ 611 w 716"/>
                <a:gd name="connsiteY51-5044" fmla="*/ 674 h 759"/>
                <a:gd name="connsiteX52-5045" fmla="*/ 616 w 716"/>
                <a:gd name="connsiteY52-5046" fmla="*/ 674 h 759"/>
                <a:gd name="connsiteX53-5047" fmla="*/ 622 w 716"/>
                <a:gd name="connsiteY53-5048" fmla="*/ 674 h 759"/>
                <a:gd name="connsiteX54-5049" fmla="*/ 632 w 716"/>
                <a:gd name="connsiteY54-5050" fmla="*/ 674 h 759"/>
                <a:gd name="connsiteX55-5051" fmla="*/ 637 w 716"/>
                <a:gd name="connsiteY55-5052" fmla="*/ 669 h 759"/>
                <a:gd name="connsiteX56-5053" fmla="*/ 637 w 716"/>
                <a:gd name="connsiteY56-5054" fmla="*/ 664 h 759"/>
                <a:gd name="connsiteX57-5055" fmla="*/ 643 w 716"/>
                <a:gd name="connsiteY57-5056" fmla="*/ 659 h 759"/>
                <a:gd name="connsiteX58-5057" fmla="*/ 648 w 716"/>
                <a:gd name="connsiteY58-5058" fmla="*/ 653 h 759"/>
                <a:gd name="connsiteX59-5059" fmla="*/ 648 w 716"/>
                <a:gd name="connsiteY59-5060" fmla="*/ 643 h 759"/>
                <a:gd name="connsiteX60-5061" fmla="*/ 653 w 716"/>
                <a:gd name="connsiteY60-5062" fmla="*/ 627 h 759"/>
                <a:gd name="connsiteX61-5063" fmla="*/ 659 w 716"/>
                <a:gd name="connsiteY61-5064" fmla="*/ 611 h 759"/>
                <a:gd name="connsiteX62-5065" fmla="*/ 664 w 716"/>
                <a:gd name="connsiteY62-5066" fmla="*/ 595 h 759"/>
                <a:gd name="connsiteX63-5067" fmla="*/ 664 w 716"/>
                <a:gd name="connsiteY63-5068" fmla="*/ 580 h 759"/>
                <a:gd name="connsiteX64-5069" fmla="*/ 669 w 716"/>
                <a:gd name="connsiteY64-5070" fmla="*/ 564 h 759"/>
                <a:gd name="connsiteX65-5071" fmla="*/ 674 w 716"/>
                <a:gd name="connsiteY65-5072" fmla="*/ 553 h 759"/>
                <a:gd name="connsiteX66-5073" fmla="*/ 680 w 716"/>
                <a:gd name="connsiteY66-5074" fmla="*/ 543 h 759"/>
                <a:gd name="connsiteX67-5075" fmla="*/ 680 w 716"/>
                <a:gd name="connsiteY67-5076" fmla="*/ 538 h 759"/>
                <a:gd name="connsiteX68-5077" fmla="*/ 685 w 716"/>
                <a:gd name="connsiteY68-5078" fmla="*/ 527 h 759"/>
                <a:gd name="connsiteX69-5079" fmla="*/ 685 w 716"/>
                <a:gd name="connsiteY69-5080" fmla="*/ 527 h 759"/>
                <a:gd name="connsiteX70-5081" fmla="*/ 690 w 716"/>
                <a:gd name="connsiteY70-5082" fmla="*/ 527 h 759"/>
                <a:gd name="connsiteX71-5083" fmla="*/ 690 w 716"/>
                <a:gd name="connsiteY71-5084" fmla="*/ 527 h 759"/>
                <a:gd name="connsiteX72-5085" fmla="*/ 690 w 716"/>
                <a:gd name="connsiteY72-5086" fmla="*/ 532 h 759"/>
                <a:gd name="connsiteX73-5087" fmla="*/ 690 w 716"/>
                <a:gd name="connsiteY73-5088" fmla="*/ 538 h 759"/>
                <a:gd name="connsiteX74-5089" fmla="*/ 695 w 716"/>
                <a:gd name="connsiteY74-5090" fmla="*/ 543 h 759"/>
                <a:gd name="connsiteX75-5091" fmla="*/ 695 w 716"/>
                <a:gd name="connsiteY75-5092" fmla="*/ 559 h 759"/>
                <a:gd name="connsiteX76-5093" fmla="*/ 695 w 716"/>
                <a:gd name="connsiteY76-5094" fmla="*/ 569 h 759"/>
                <a:gd name="connsiteX77-5095" fmla="*/ 695 w 716"/>
                <a:gd name="connsiteY77-5096" fmla="*/ 585 h 759"/>
                <a:gd name="connsiteX78-5097" fmla="*/ 695 w 716"/>
                <a:gd name="connsiteY78-5098" fmla="*/ 601 h 759"/>
                <a:gd name="connsiteX79-5099" fmla="*/ 695 w 716"/>
                <a:gd name="connsiteY79-5100" fmla="*/ 622 h 759"/>
                <a:gd name="connsiteX80-5101" fmla="*/ 695 w 716"/>
                <a:gd name="connsiteY80-5102" fmla="*/ 638 h 759"/>
                <a:gd name="connsiteX81-5103" fmla="*/ 695 w 716"/>
                <a:gd name="connsiteY81-5104" fmla="*/ 653 h 759"/>
                <a:gd name="connsiteX82-5105" fmla="*/ 701 w 716"/>
                <a:gd name="connsiteY82-5106" fmla="*/ 669 h 759"/>
                <a:gd name="connsiteX83-5107" fmla="*/ 701 w 716"/>
                <a:gd name="connsiteY83-5108" fmla="*/ 685 h 759"/>
                <a:gd name="connsiteX84-5109" fmla="*/ 706 w 716"/>
                <a:gd name="connsiteY84-5110" fmla="*/ 696 h 759"/>
                <a:gd name="connsiteX85-5111" fmla="*/ 706 w 716"/>
                <a:gd name="connsiteY85-5112" fmla="*/ 706 h 759"/>
                <a:gd name="connsiteX86-5113" fmla="*/ 711 w 716"/>
                <a:gd name="connsiteY86-5114" fmla="*/ 717 h 759"/>
                <a:gd name="connsiteX87-5115" fmla="*/ 711 w 716"/>
                <a:gd name="connsiteY87-5116" fmla="*/ 722 h 759"/>
                <a:gd name="connsiteX88-5117" fmla="*/ 716 w 716"/>
                <a:gd name="connsiteY88-5118" fmla="*/ 732 h 759"/>
                <a:gd name="connsiteX89-5119" fmla="*/ 716 w 716"/>
                <a:gd name="connsiteY89-5120" fmla="*/ 738 h 759"/>
                <a:gd name="connsiteX90-5121" fmla="*/ 716 w 716"/>
                <a:gd name="connsiteY90-5122" fmla="*/ 743 h 759"/>
                <a:gd name="connsiteX91-5123" fmla="*/ 716 w 716"/>
                <a:gd name="connsiteY91-5124" fmla="*/ 748 h 759"/>
                <a:gd name="connsiteX92-5125" fmla="*/ 711 w 716"/>
                <a:gd name="connsiteY92-5126" fmla="*/ 753 h 759"/>
                <a:gd name="connsiteX93-5127" fmla="*/ 706 w 716"/>
                <a:gd name="connsiteY93-5128" fmla="*/ 759 h 759"/>
                <a:gd name="connsiteX94-5129" fmla="*/ 695 w 716"/>
                <a:gd name="connsiteY94-5130" fmla="*/ 759 h 759"/>
                <a:gd name="connsiteX95-5131" fmla="*/ 685 w 716"/>
                <a:gd name="connsiteY95-5132" fmla="*/ 759 h 759"/>
                <a:gd name="connsiteX96-5133" fmla="*/ 669 w 716"/>
                <a:gd name="connsiteY96-5134" fmla="*/ 759 h 759"/>
                <a:gd name="connsiteX97-5135" fmla="*/ 653 w 716"/>
                <a:gd name="connsiteY97-5136" fmla="*/ 753 h 759"/>
                <a:gd name="connsiteX98-5137" fmla="*/ 632 w 716"/>
                <a:gd name="connsiteY98-5138" fmla="*/ 753 h 759"/>
                <a:gd name="connsiteX99-5139" fmla="*/ 611 w 716"/>
                <a:gd name="connsiteY99-5140" fmla="*/ 748 h 759"/>
                <a:gd name="connsiteX100-5141" fmla="*/ 590 w 716"/>
                <a:gd name="connsiteY100-5142" fmla="*/ 743 h 759"/>
                <a:gd name="connsiteX101-5143" fmla="*/ 580 w 716"/>
                <a:gd name="connsiteY101-5144" fmla="*/ 738 h 759"/>
                <a:gd name="connsiteX102-5145" fmla="*/ 569 w 716"/>
                <a:gd name="connsiteY102-5146" fmla="*/ 732 h 759"/>
                <a:gd name="connsiteX103-5147" fmla="*/ 553 w 716"/>
                <a:gd name="connsiteY103-5148" fmla="*/ 727 h 759"/>
                <a:gd name="connsiteX104-5149" fmla="*/ 543 w 716"/>
                <a:gd name="connsiteY104-5150" fmla="*/ 722 h 759"/>
                <a:gd name="connsiteX105-5151" fmla="*/ 527 w 716"/>
                <a:gd name="connsiteY105-5152" fmla="*/ 717 h 759"/>
                <a:gd name="connsiteX106-5153" fmla="*/ 511 w 716"/>
                <a:gd name="connsiteY106-5154" fmla="*/ 706 h 759"/>
                <a:gd name="connsiteX107-5155" fmla="*/ 501 w 716"/>
                <a:gd name="connsiteY107-5156" fmla="*/ 696 h 759"/>
                <a:gd name="connsiteX108-5157" fmla="*/ 485 w 716"/>
                <a:gd name="connsiteY108-5158" fmla="*/ 685 h 759"/>
                <a:gd name="connsiteX109-5159" fmla="*/ 453 w 716"/>
                <a:gd name="connsiteY109-5160" fmla="*/ 659 h 759"/>
                <a:gd name="connsiteX110-5161" fmla="*/ 427 w 716"/>
                <a:gd name="connsiteY110-5162" fmla="*/ 632 h 759"/>
                <a:gd name="connsiteX111-5163" fmla="*/ 416 w 716"/>
                <a:gd name="connsiteY111-5164" fmla="*/ 622 h 759"/>
                <a:gd name="connsiteX112-5165" fmla="*/ 406 w 716"/>
                <a:gd name="connsiteY112-5166" fmla="*/ 606 h 759"/>
                <a:gd name="connsiteX113-5167" fmla="*/ 395 w 716"/>
                <a:gd name="connsiteY113-5168" fmla="*/ 590 h 759"/>
                <a:gd name="connsiteX114-5169" fmla="*/ 385 w 716"/>
                <a:gd name="connsiteY114-5170" fmla="*/ 574 h 759"/>
                <a:gd name="connsiteX115-5171" fmla="*/ 379 w 716"/>
                <a:gd name="connsiteY115-5172" fmla="*/ 559 h 759"/>
                <a:gd name="connsiteX116-5173" fmla="*/ 369 w 716"/>
                <a:gd name="connsiteY116-5174" fmla="*/ 543 h 759"/>
                <a:gd name="connsiteX117-5175" fmla="*/ 364 w 716"/>
                <a:gd name="connsiteY117-5176" fmla="*/ 527 h 759"/>
                <a:gd name="connsiteX118-5177" fmla="*/ 353 w 716"/>
                <a:gd name="connsiteY118-5178" fmla="*/ 511 h 759"/>
                <a:gd name="connsiteX119-5179" fmla="*/ 348 w 716"/>
                <a:gd name="connsiteY119-5180" fmla="*/ 501 h 759"/>
                <a:gd name="connsiteX120-5181" fmla="*/ 348 w 716"/>
                <a:gd name="connsiteY120-5182" fmla="*/ 485 h 759"/>
                <a:gd name="connsiteX121-5183" fmla="*/ 343 w 716"/>
                <a:gd name="connsiteY121-5184" fmla="*/ 469 h 759"/>
                <a:gd name="connsiteX122-5185" fmla="*/ 343 w 716"/>
                <a:gd name="connsiteY122-5186" fmla="*/ 453 h 759"/>
                <a:gd name="connsiteX123-5187" fmla="*/ 337 w 716"/>
                <a:gd name="connsiteY123-5188" fmla="*/ 422 h 759"/>
                <a:gd name="connsiteX124-5189" fmla="*/ 332 w 716"/>
                <a:gd name="connsiteY124-5190" fmla="*/ 385 h 759"/>
                <a:gd name="connsiteX125-5191" fmla="*/ 332 w 716"/>
                <a:gd name="connsiteY125-5192" fmla="*/ 353 h 759"/>
                <a:gd name="connsiteX126-5193" fmla="*/ 332 w 716"/>
                <a:gd name="connsiteY126-5194" fmla="*/ 316 h 759"/>
                <a:gd name="connsiteX127-5195" fmla="*/ 332 w 716"/>
                <a:gd name="connsiteY127-5196" fmla="*/ 279 h 759"/>
                <a:gd name="connsiteX128-5197" fmla="*/ 332 w 716"/>
                <a:gd name="connsiteY128-5198" fmla="*/ 243 h 759"/>
                <a:gd name="connsiteX129-5199" fmla="*/ 337 w 716"/>
                <a:gd name="connsiteY129-5200" fmla="*/ 200 h 759"/>
                <a:gd name="connsiteX130-5201" fmla="*/ 343 w 716"/>
                <a:gd name="connsiteY130-5202" fmla="*/ 158 h 759"/>
                <a:gd name="connsiteX131-5203" fmla="*/ 343 w 716"/>
                <a:gd name="connsiteY131-5204" fmla="*/ 142 h 759"/>
                <a:gd name="connsiteX132-5205" fmla="*/ 343 w 716"/>
                <a:gd name="connsiteY132-5206" fmla="*/ 127 h 759"/>
                <a:gd name="connsiteX133-5207" fmla="*/ 343 w 716"/>
                <a:gd name="connsiteY133-5208" fmla="*/ 111 h 759"/>
                <a:gd name="connsiteX134-5209" fmla="*/ 348 w 716"/>
                <a:gd name="connsiteY134-5210" fmla="*/ 100 h 759"/>
                <a:gd name="connsiteX135-5211" fmla="*/ 348 w 716"/>
                <a:gd name="connsiteY135-5212" fmla="*/ 90 h 759"/>
                <a:gd name="connsiteX136-5213" fmla="*/ 348 w 716"/>
                <a:gd name="connsiteY136-5214" fmla="*/ 85 h 759"/>
                <a:gd name="connsiteX137-5215" fmla="*/ 348 w 716"/>
                <a:gd name="connsiteY137-5216" fmla="*/ 79 h 759"/>
                <a:gd name="connsiteX138-5217" fmla="*/ 343 w 716"/>
                <a:gd name="connsiteY138-5218" fmla="*/ 74 h 759"/>
                <a:gd name="connsiteX139-5219" fmla="*/ 343 w 716"/>
                <a:gd name="connsiteY139-5220" fmla="*/ 74 h 759"/>
                <a:gd name="connsiteX140-5221" fmla="*/ 337 w 716"/>
                <a:gd name="connsiteY140-5222" fmla="*/ 74 h 759"/>
                <a:gd name="connsiteX141-5223" fmla="*/ 332 w 716"/>
                <a:gd name="connsiteY141-5224" fmla="*/ 74 h 759"/>
                <a:gd name="connsiteX142-5225" fmla="*/ 321 w 716"/>
                <a:gd name="connsiteY142-5226" fmla="*/ 79 h 759"/>
                <a:gd name="connsiteX143-5227" fmla="*/ 311 w 716"/>
                <a:gd name="connsiteY143-5228" fmla="*/ 79 h 759"/>
                <a:gd name="connsiteX144-5229" fmla="*/ 295 w 716"/>
                <a:gd name="connsiteY144-5230" fmla="*/ 85 h 759"/>
                <a:gd name="connsiteX145-5231" fmla="*/ 279 w 716"/>
                <a:gd name="connsiteY145-5232" fmla="*/ 90 h 759"/>
                <a:gd name="connsiteX146-5233" fmla="*/ 263 w 716"/>
                <a:gd name="connsiteY146-5234" fmla="*/ 95 h 759"/>
                <a:gd name="connsiteX147-5235" fmla="*/ 227 w 716"/>
                <a:gd name="connsiteY147-5236" fmla="*/ 106 h 759"/>
                <a:gd name="connsiteX148-5237" fmla="*/ 190 w 716"/>
                <a:gd name="connsiteY148-5238" fmla="*/ 116 h 759"/>
                <a:gd name="connsiteX149-5239" fmla="*/ 153 w 716"/>
                <a:gd name="connsiteY149-5240" fmla="*/ 127 h 759"/>
                <a:gd name="connsiteX150-5241" fmla="*/ 116 w 716"/>
                <a:gd name="connsiteY150-5242" fmla="*/ 137 h 759"/>
                <a:gd name="connsiteX151-5243" fmla="*/ 95 w 716"/>
                <a:gd name="connsiteY151-5244" fmla="*/ 142 h 759"/>
                <a:gd name="connsiteX152-5245" fmla="*/ 79 w 716"/>
                <a:gd name="connsiteY152-5246" fmla="*/ 142 h 759"/>
                <a:gd name="connsiteX153-5247" fmla="*/ 63 w 716"/>
                <a:gd name="connsiteY153-5248" fmla="*/ 148 h 759"/>
                <a:gd name="connsiteX154-5249" fmla="*/ 53 w 716"/>
                <a:gd name="connsiteY154-5250" fmla="*/ 148 h 759"/>
                <a:gd name="connsiteX155-5251" fmla="*/ 42 w 716"/>
                <a:gd name="connsiteY155-5252" fmla="*/ 153 h 759"/>
                <a:gd name="connsiteX156-5253" fmla="*/ 32 w 716"/>
                <a:gd name="connsiteY156-5254" fmla="*/ 153 h 759"/>
                <a:gd name="connsiteX157-5255" fmla="*/ 26 w 716"/>
                <a:gd name="connsiteY157-5256" fmla="*/ 153 h 759"/>
                <a:gd name="connsiteX158-5257" fmla="*/ 21 w 716"/>
                <a:gd name="connsiteY158-5258" fmla="*/ 153 h 759"/>
                <a:gd name="connsiteX159-5259" fmla="*/ 0 w 716"/>
                <a:gd name="connsiteY159-5260" fmla="*/ 106 h 759"/>
                <a:gd name="connsiteX160-5261" fmla="*/ 37 w 716"/>
                <a:gd name="connsiteY160-5262" fmla="*/ 100 h 759"/>
                <a:gd name="connsiteX161-5263" fmla="*/ 69 w 716"/>
                <a:gd name="connsiteY161-5264" fmla="*/ 95 h 759"/>
                <a:gd name="connsiteX162-5265" fmla="*/ 84 w 716"/>
                <a:gd name="connsiteY162-5266" fmla="*/ 95 h 759"/>
                <a:gd name="connsiteX163-5267" fmla="*/ 100 w 716"/>
                <a:gd name="connsiteY163-5268" fmla="*/ 90 h 759"/>
                <a:gd name="connsiteX164-5269" fmla="*/ 121 w 716"/>
                <a:gd name="connsiteY164-5270" fmla="*/ 85 h 759"/>
                <a:gd name="connsiteX165-5271" fmla="*/ 142 w 716"/>
                <a:gd name="connsiteY165-5272" fmla="*/ 85 h 759"/>
                <a:gd name="connsiteX166-5273" fmla="*/ 179 w 716"/>
                <a:gd name="connsiteY166-5274" fmla="*/ 74 h 759"/>
                <a:gd name="connsiteX167-5275" fmla="*/ 216 w 716"/>
                <a:gd name="connsiteY167-5276" fmla="*/ 69 h 759"/>
                <a:gd name="connsiteX168-5277" fmla="*/ 248 w 716"/>
                <a:gd name="connsiteY168-5278" fmla="*/ 58 h 759"/>
                <a:gd name="connsiteX169-5279" fmla="*/ 279 w 716"/>
                <a:gd name="connsiteY169-5280" fmla="*/ 48 h 759"/>
                <a:gd name="connsiteX170-5281" fmla="*/ 295 w 716"/>
                <a:gd name="connsiteY170-5282" fmla="*/ 42 h 759"/>
                <a:gd name="connsiteX171-5283" fmla="*/ 311 w 716"/>
                <a:gd name="connsiteY171-5284" fmla="*/ 37 h 759"/>
                <a:gd name="connsiteX172-5285" fmla="*/ 321 w 716"/>
                <a:gd name="connsiteY172-5286" fmla="*/ 37 h 759"/>
                <a:gd name="connsiteX173-5287" fmla="*/ 332 w 716"/>
                <a:gd name="connsiteY173-5288" fmla="*/ 32 h 759"/>
                <a:gd name="connsiteX174-5289" fmla="*/ 337 w 716"/>
                <a:gd name="connsiteY174-5290" fmla="*/ 27 h 759"/>
                <a:gd name="connsiteX175-5291" fmla="*/ 343 w 716"/>
                <a:gd name="connsiteY175-5292" fmla="*/ 21 h 759"/>
                <a:gd name="connsiteX176-5293" fmla="*/ 348 w 716"/>
                <a:gd name="connsiteY176-5294" fmla="*/ 16 h 759"/>
                <a:gd name="connsiteX177-5295" fmla="*/ 353 w 716"/>
                <a:gd name="connsiteY177-5296" fmla="*/ 11 h 759"/>
                <a:gd name="connsiteX178-5297" fmla="*/ 358 w 716"/>
                <a:gd name="connsiteY178-5298" fmla="*/ 6 h 759"/>
                <a:gd name="connsiteX179-5299" fmla="*/ 364 w 716"/>
                <a:gd name="connsiteY179-5300" fmla="*/ 0 h 759"/>
                <a:gd name="connsiteX180-5301" fmla="*/ 369 w 716"/>
                <a:gd name="connsiteY180-5302" fmla="*/ 0 h 759"/>
                <a:gd name="connsiteX181-5303" fmla="*/ 374 w 716"/>
                <a:gd name="connsiteY181-5304" fmla="*/ 0 h 759"/>
                <a:gd name="connsiteX182-5305" fmla="*/ 374 w 716"/>
                <a:gd name="connsiteY182-5306" fmla="*/ 0 h 759"/>
                <a:gd name="connsiteX0-5307" fmla="*/ 353 w 695"/>
                <a:gd name="connsiteY0-5308" fmla="*/ 0 h 759"/>
                <a:gd name="connsiteX1-5309" fmla="*/ 364 w 695"/>
                <a:gd name="connsiteY1-5310" fmla="*/ 0 h 759"/>
                <a:gd name="connsiteX2-5311" fmla="*/ 374 w 695"/>
                <a:gd name="connsiteY2-5312" fmla="*/ 6 h 759"/>
                <a:gd name="connsiteX3-5313" fmla="*/ 385 w 695"/>
                <a:gd name="connsiteY3-5314" fmla="*/ 11 h 759"/>
                <a:gd name="connsiteX4-5315" fmla="*/ 401 w 695"/>
                <a:gd name="connsiteY4-5316" fmla="*/ 21 h 759"/>
                <a:gd name="connsiteX5-5317" fmla="*/ 411 w 695"/>
                <a:gd name="connsiteY5-5318" fmla="*/ 32 h 759"/>
                <a:gd name="connsiteX6-5319" fmla="*/ 422 w 695"/>
                <a:gd name="connsiteY6-5320" fmla="*/ 37 h 759"/>
                <a:gd name="connsiteX7-5321" fmla="*/ 422 w 695"/>
                <a:gd name="connsiteY7-5322" fmla="*/ 42 h 759"/>
                <a:gd name="connsiteX8-5323" fmla="*/ 427 w 695"/>
                <a:gd name="connsiteY8-5324" fmla="*/ 42 h 759"/>
                <a:gd name="connsiteX9-5325" fmla="*/ 427 w 695"/>
                <a:gd name="connsiteY9-5326" fmla="*/ 48 h 759"/>
                <a:gd name="connsiteX10-5327" fmla="*/ 427 w 695"/>
                <a:gd name="connsiteY10-5328" fmla="*/ 48 h 759"/>
                <a:gd name="connsiteX11-5329" fmla="*/ 427 w 695"/>
                <a:gd name="connsiteY11-5330" fmla="*/ 53 h 759"/>
                <a:gd name="connsiteX12-5331" fmla="*/ 422 w 695"/>
                <a:gd name="connsiteY12-5332" fmla="*/ 58 h 759"/>
                <a:gd name="connsiteX13-5333" fmla="*/ 416 w 695"/>
                <a:gd name="connsiteY13-5334" fmla="*/ 63 h 759"/>
                <a:gd name="connsiteX14-5335" fmla="*/ 406 w 695"/>
                <a:gd name="connsiteY14-5336" fmla="*/ 69 h 759"/>
                <a:gd name="connsiteX15-5337" fmla="*/ 401 w 695"/>
                <a:gd name="connsiteY15-5338" fmla="*/ 74 h 759"/>
                <a:gd name="connsiteX16-5339" fmla="*/ 395 w 695"/>
                <a:gd name="connsiteY16-5340" fmla="*/ 79 h 759"/>
                <a:gd name="connsiteX17-5341" fmla="*/ 395 w 695"/>
                <a:gd name="connsiteY17-5342" fmla="*/ 90 h 759"/>
                <a:gd name="connsiteX18-5343" fmla="*/ 390 w 695"/>
                <a:gd name="connsiteY18-5344" fmla="*/ 100 h 759"/>
                <a:gd name="connsiteX19-5345" fmla="*/ 385 w 695"/>
                <a:gd name="connsiteY19-5346" fmla="*/ 116 h 759"/>
                <a:gd name="connsiteX20-5347" fmla="*/ 379 w 695"/>
                <a:gd name="connsiteY20-5348" fmla="*/ 137 h 759"/>
                <a:gd name="connsiteX21-5349" fmla="*/ 374 w 695"/>
                <a:gd name="connsiteY21-5350" fmla="*/ 158 h 759"/>
                <a:gd name="connsiteX22-5351" fmla="*/ 374 w 695"/>
                <a:gd name="connsiteY22-5352" fmla="*/ 179 h 759"/>
                <a:gd name="connsiteX23-5353" fmla="*/ 369 w 695"/>
                <a:gd name="connsiteY23-5354" fmla="*/ 206 h 759"/>
                <a:gd name="connsiteX24-5355" fmla="*/ 364 w 695"/>
                <a:gd name="connsiteY24-5356" fmla="*/ 227 h 759"/>
                <a:gd name="connsiteX25-5357" fmla="*/ 364 w 695"/>
                <a:gd name="connsiteY25-5358" fmla="*/ 248 h 759"/>
                <a:gd name="connsiteX26-5359" fmla="*/ 358 w 695"/>
                <a:gd name="connsiteY26-5360" fmla="*/ 264 h 759"/>
                <a:gd name="connsiteX27-5361" fmla="*/ 358 w 695"/>
                <a:gd name="connsiteY27-5362" fmla="*/ 285 h 759"/>
                <a:gd name="connsiteX28-5363" fmla="*/ 353 w 695"/>
                <a:gd name="connsiteY28-5364" fmla="*/ 300 h 759"/>
                <a:gd name="connsiteX29-5365" fmla="*/ 353 w 695"/>
                <a:gd name="connsiteY29-5366" fmla="*/ 311 h 759"/>
                <a:gd name="connsiteX30-5367" fmla="*/ 353 w 695"/>
                <a:gd name="connsiteY30-5368" fmla="*/ 322 h 759"/>
                <a:gd name="connsiteX31-5369" fmla="*/ 353 w 695"/>
                <a:gd name="connsiteY31-5370" fmla="*/ 343 h 759"/>
                <a:gd name="connsiteX32-5371" fmla="*/ 358 w 695"/>
                <a:gd name="connsiteY32-5372" fmla="*/ 369 h 759"/>
                <a:gd name="connsiteX33-5373" fmla="*/ 364 w 695"/>
                <a:gd name="connsiteY33-5374" fmla="*/ 411 h 759"/>
                <a:gd name="connsiteX34-5375" fmla="*/ 364 w 695"/>
                <a:gd name="connsiteY34-5376" fmla="*/ 437 h 759"/>
                <a:gd name="connsiteX35-5377" fmla="*/ 369 w 695"/>
                <a:gd name="connsiteY35-5378" fmla="*/ 464 h 759"/>
                <a:gd name="connsiteX36-5379" fmla="*/ 379 w 695"/>
                <a:gd name="connsiteY36-5380" fmla="*/ 490 h 759"/>
                <a:gd name="connsiteX37-5381" fmla="*/ 385 w 695"/>
                <a:gd name="connsiteY37-5382" fmla="*/ 506 h 759"/>
                <a:gd name="connsiteX38-5383" fmla="*/ 390 w 695"/>
                <a:gd name="connsiteY38-5384" fmla="*/ 516 h 759"/>
                <a:gd name="connsiteX39-5385" fmla="*/ 406 w 695"/>
                <a:gd name="connsiteY39-5386" fmla="*/ 543 h 759"/>
                <a:gd name="connsiteX40-5387" fmla="*/ 422 w 695"/>
                <a:gd name="connsiteY40-5388" fmla="*/ 564 h 759"/>
                <a:gd name="connsiteX41-5389" fmla="*/ 437 w 695"/>
                <a:gd name="connsiteY41-5390" fmla="*/ 585 h 759"/>
                <a:gd name="connsiteX42-5391" fmla="*/ 448 w 695"/>
                <a:gd name="connsiteY42-5392" fmla="*/ 595 h 759"/>
                <a:gd name="connsiteX43-5393" fmla="*/ 458 w 695"/>
                <a:gd name="connsiteY43-5394" fmla="*/ 601 h 759"/>
                <a:gd name="connsiteX44-5395" fmla="*/ 480 w 695"/>
                <a:gd name="connsiteY44-5396" fmla="*/ 622 h 759"/>
                <a:gd name="connsiteX45-5397" fmla="*/ 501 w 695"/>
                <a:gd name="connsiteY45-5398" fmla="*/ 632 h 759"/>
                <a:gd name="connsiteX46-5399" fmla="*/ 522 w 695"/>
                <a:gd name="connsiteY46-5400" fmla="*/ 648 h 759"/>
                <a:gd name="connsiteX47-5401" fmla="*/ 548 w 695"/>
                <a:gd name="connsiteY47-5402" fmla="*/ 659 h 759"/>
                <a:gd name="connsiteX48-5403" fmla="*/ 559 w 695"/>
                <a:gd name="connsiteY48-5404" fmla="*/ 664 h 759"/>
                <a:gd name="connsiteX49-5405" fmla="*/ 569 w 695"/>
                <a:gd name="connsiteY49-5406" fmla="*/ 669 h 759"/>
                <a:gd name="connsiteX50-5407" fmla="*/ 580 w 695"/>
                <a:gd name="connsiteY50-5408" fmla="*/ 669 h 759"/>
                <a:gd name="connsiteX51-5409" fmla="*/ 590 w 695"/>
                <a:gd name="connsiteY51-5410" fmla="*/ 674 h 759"/>
                <a:gd name="connsiteX52-5411" fmla="*/ 595 w 695"/>
                <a:gd name="connsiteY52-5412" fmla="*/ 674 h 759"/>
                <a:gd name="connsiteX53-5413" fmla="*/ 601 w 695"/>
                <a:gd name="connsiteY53-5414" fmla="*/ 674 h 759"/>
                <a:gd name="connsiteX54-5415" fmla="*/ 611 w 695"/>
                <a:gd name="connsiteY54-5416" fmla="*/ 674 h 759"/>
                <a:gd name="connsiteX55-5417" fmla="*/ 616 w 695"/>
                <a:gd name="connsiteY55-5418" fmla="*/ 669 h 759"/>
                <a:gd name="connsiteX56-5419" fmla="*/ 616 w 695"/>
                <a:gd name="connsiteY56-5420" fmla="*/ 664 h 759"/>
                <a:gd name="connsiteX57-5421" fmla="*/ 622 w 695"/>
                <a:gd name="connsiteY57-5422" fmla="*/ 659 h 759"/>
                <a:gd name="connsiteX58-5423" fmla="*/ 627 w 695"/>
                <a:gd name="connsiteY58-5424" fmla="*/ 653 h 759"/>
                <a:gd name="connsiteX59-5425" fmla="*/ 627 w 695"/>
                <a:gd name="connsiteY59-5426" fmla="*/ 643 h 759"/>
                <a:gd name="connsiteX60-5427" fmla="*/ 632 w 695"/>
                <a:gd name="connsiteY60-5428" fmla="*/ 627 h 759"/>
                <a:gd name="connsiteX61-5429" fmla="*/ 638 w 695"/>
                <a:gd name="connsiteY61-5430" fmla="*/ 611 h 759"/>
                <a:gd name="connsiteX62-5431" fmla="*/ 643 w 695"/>
                <a:gd name="connsiteY62-5432" fmla="*/ 595 h 759"/>
                <a:gd name="connsiteX63-5433" fmla="*/ 643 w 695"/>
                <a:gd name="connsiteY63-5434" fmla="*/ 580 h 759"/>
                <a:gd name="connsiteX64-5435" fmla="*/ 648 w 695"/>
                <a:gd name="connsiteY64-5436" fmla="*/ 564 h 759"/>
                <a:gd name="connsiteX65-5437" fmla="*/ 653 w 695"/>
                <a:gd name="connsiteY65-5438" fmla="*/ 553 h 759"/>
                <a:gd name="connsiteX66-5439" fmla="*/ 659 w 695"/>
                <a:gd name="connsiteY66-5440" fmla="*/ 543 h 759"/>
                <a:gd name="connsiteX67-5441" fmla="*/ 659 w 695"/>
                <a:gd name="connsiteY67-5442" fmla="*/ 538 h 759"/>
                <a:gd name="connsiteX68-5443" fmla="*/ 664 w 695"/>
                <a:gd name="connsiteY68-5444" fmla="*/ 527 h 759"/>
                <a:gd name="connsiteX69-5445" fmla="*/ 664 w 695"/>
                <a:gd name="connsiteY69-5446" fmla="*/ 527 h 759"/>
                <a:gd name="connsiteX70-5447" fmla="*/ 669 w 695"/>
                <a:gd name="connsiteY70-5448" fmla="*/ 527 h 759"/>
                <a:gd name="connsiteX71-5449" fmla="*/ 669 w 695"/>
                <a:gd name="connsiteY71-5450" fmla="*/ 527 h 759"/>
                <a:gd name="connsiteX72-5451" fmla="*/ 669 w 695"/>
                <a:gd name="connsiteY72-5452" fmla="*/ 532 h 759"/>
                <a:gd name="connsiteX73-5453" fmla="*/ 669 w 695"/>
                <a:gd name="connsiteY73-5454" fmla="*/ 538 h 759"/>
                <a:gd name="connsiteX74-5455" fmla="*/ 674 w 695"/>
                <a:gd name="connsiteY74-5456" fmla="*/ 543 h 759"/>
                <a:gd name="connsiteX75-5457" fmla="*/ 674 w 695"/>
                <a:gd name="connsiteY75-5458" fmla="*/ 559 h 759"/>
                <a:gd name="connsiteX76-5459" fmla="*/ 674 w 695"/>
                <a:gd name="connsiteY76-5460" fmla="*/ 569 h 759"/>
                <a:gd name="connsiteX77-5461" fmla="*/ 674 w 695"/>
                <a:gd name="connsiteY77-5462" fmla="*/ 585 h 759"/>
                <a:gd name="connsiteX78-5463" fmla="*/ 674 w 695"/>
                <a:gd name="connsiteY78-5464" fmla="*/ 601 h 759"/>
                <a:gd name="connsiteX79-5465" fmla="*/ 674 w 695"/>
                <a:gd name="connsiteY79-5466" fmla="*/ 622 h 759"/>
                <a:gd name="connsiteX80-5467" fmla="*/ 674 w 695"/>
                <a:gd name="connsiteY80-5468" fmla="*/ 638 h 759"/>
                <a:gd name="connsiteX81-5469" fmla="*/ 674 w 695"/>
                <a:gd name="connsiteY81-5470" fmla="*/ 653 h 759"/>
                <a:gd name="connsiteX82-5471" fmla="*/ 680 w 695"/>
                <a:gd name="connsiteY82-5472" fmla="*/ 669 h 759"/>
                <a:gd name="connsiteX83-5473" fmla="*/ 680 w 695"/>
                <a:gd name="connsiteY83-5474" fmla="*/ 685 h 759"/>
                <a:gd name="connsiteX84-5475" fmla="*/ 685 w 695"/>
                <a:gd name="connsiteY84-5476" fmla="*/ 696 h 759"/>
                <a:gd name="connsiteX85-5477" fmla="*/ 685 w 695"/>
                <a:gd name="connsiteY85-5478" fmla="*/ 706 h 759"/>
                <a:gd name="connsiteX86-5479" fmla="*/ 690 w 695"/>
                <a:gd name="connsiteY86-5480" fmla="*/ 717 h 759"/>
                <a:gd name="connsiteX87-5481" fmla="*/ 690 w 695"/>
                <a:gd name="connsiteY87-5482" fmla="*/ 722 h 759"/>
                <a:gd name="connsiteX88-5483" fmla="*/ 695 w 695"/>
                <a:gd name="connsiteY88-5484" fmla="*/ 732 h 759"/>
                <a:gd name="connsiteX89-5485" fmla="*/ 695 w 695"/>
                <a:gd name="connsiteY89-5486" fmla="*/ 738 h 759"/>
                <a:gd name="connsiteX90-5487" fmla="*/ 695 w 695"/>
                <a:gd name="connsiteY90-5488" fmla="*/ 743 h 759"/>
                <a:gd name="connsiteX91-5489" fmla="*/ 695 w 695"/>
                <a:gd name="connsiteY91-5490" fmla="*/ 748 h 759"/>
                <a:gd name="connsiteX92-5491" fmla="*/ 690 w 695"/>
                <a:gd name="connsiteY92-5492" fmla="*/ 753 h 759"/>
                <a:gd name="connsiteX93-5493" fmla="*/ 685 w 695"/>
                <a:gd name="connsiteY93-5494" fmla="*/ 759 h 759"/>
                <a:gd name="connsiteX94-5495" fmla="*/ 674 w 695"/>
                <a:gd name="connsiteY94-5496" fmla="*/ 759 h 759"/>
                <a:gd name="connsiteX95-5497" fmla="*/ 664 w 695"/>
                <a:gd name="connsiteY95-5498" fmla="*/ 759 h 759"/>
                <a:gd name="connsiteX96-5499" fmla="*/ 648 w 695"/>
                <a:gd name="connsiteY96-5500" fmla="*/ 759 h 759"/>
                <a:gd name="connsiteX97-5501" fmla="*/ 632 w 695"/>
                <a:gd name="connsiteY97-5502" fmla="*/ 753 h 759"/>
                <a:gd name="connsiteX98-5503" fmla="*/ 611 w 695"/>
                <a:gd name="connsiteY98-5504" fmla="*/ 753 h 759"/>
                <a:gd name="connsiteX99-5505" fmla="*/ 590 w 695"/>
                <a:gd name="connsiteY99-5506" fmla="*/ 748 h 759"/>
                <a:gd name="connsiteX100-5507" fmla="*/ 569 w 695"/>
                <a:gd name="connsiteY100-5508" fmla="*/ 743 h 759"/>
                <a:gd name="connsiteX101-5509" fmla="*/ 559 w 695"/>
                <a:gd name="connsiteY101-5510" fmla="*/ 738 h 759"/>
                <a:gd name="connsiteX102-5511" fmla="*/ 548 w 695"/>
                <a:gd name="connsiteY102-5512" fmla="*/ 732 h 759"/>
                <a:gd name="connsiteX103-5513" fmla="*/ 532 w 695"/>
                <a:gd name="connsiteY103-5514" fmla="*/ 727 h 759"/>
                <a:gd name="connsiteX104-5515" fmla="*/ 522 w 695"/>
                <a:gd name="connsiteY104-5516" fmla="*/ 722 h 759"/>
                <a:gd name="connsiteX105-5517" fmla="*/ 506 w 695"/>
                <a:gd name="connsiteY105-5518" fmla="*/ 717 h 759"/>
                <a:gd name="connsiteX106-5519" fmla="*/ 490 w 695"/>
                <a:gd name="connsiteY106-5520" fmla="*/ 706 h 759"/>
                <a:gd name="connsiteX107-5521" fmla="*/ 480 w 695"/>
                <a:gd name="connsiteY107-5522" fmla="*/ 696 h 759"/>
                <a:gd name="connsiteX108-5523" fmla="*/ 464 w 695"/>
                <a:gd name="connsiteY108-5524" fmla="*/ 685 h 759"/>
                <a:gd name="connsiteX109-5525" fmla="*/ 432 w 695"/>
                <a:gd name="connsiteY109-5526" fmla="*/ 659 h 759"/>
                <a:gd name="connsiteX110-5527" fmla="*/ 406 w 695"/>
                <a:gd name="connsiteY110-5528" fmla="*/ 632 h 759"/>
                <a:gd name="connsiteX111-5529" fmla="*/ 395 w 695"/>
                <a:gd name="connsiteY111-5530" fmla="*/ 622 h 759"/>
                <a:gd name="connsiteX112-5531" fmla="*/ 385 w 695"/>
                <a:gd name="connsiteY112-5532" fmla="*/ 606 h 759"/>
                <a:gd name="connsiteX113-5533" fmla="*/ 374 w 695"/>
                <a:gd name="connsiteY113-5534" fmla="*/ 590 h 759"/>
                <a:gd name="connsiteX114-5535" fmla="*/ 364 w 695"/>
                <a:gd name="connsiteY114-5536" fmla="*/ 574 h 759"/>
                <a:gd name="connsiteX115-5537" fmla="*/ 358 w 695"/>
                <a:gd name="connsiteY115-5538" fmla="*/ 559 h 759"/>
                <a:gd name="connsiteX116-5539" fmla="*/ 348 w 695"/>
                <a:gd name="connsiteY116-5540" fmla="*/ 543 h 759"/>
                <a:gd name="connsiteX117-5541" fmla="*/ 343 w 695"/>
                <a:gd name="connsiteY117-5542" fmla="*/ 527 h 759"/>
                <a:gd name="connsiteX118-5543" fmla="*/ 332 w 695"/>
                <a:gd name="connsiteY118-5544" fmla="*/ 511 h 759"/>
                <a:gd name="connsiteX119-5545" fmla="*/ 327 w 695"/>
                <a:gd name="connsiteY119-5546" fmla="*/ 501 h 759"/>
                <a:gd name="connsiteX120-5547" fmla="*/ 327 w 695"/>
                <a:gd name="connsiteY120-5548" fmla="*/ 485 h 759"/>
                <a:gd name="connsiteX121-5549" fmla="*/ 322 w 695"/>
                <a:gd name="connsiteY121-5550" fmla="*/ 469 h 759"/>
                <a:gd name="connsiteX122-5551" fmla="*/ 322 w 695"/>
                <a:gd name="connsiteY122-5552" fmla="*/ 453 h 759"/>
                <a:gd name="connsiteX123-5553" fmla="*/ 316 w 695"/>
                <a:gd name="connsiteY123-5554" fmla="*/ 422 h 759"/>
                <a:gd name="connsiteX124-5555" fmla="*/ 311 w 695"/>
                <a:gd name="connsiteY124-5556" fmla="*/ 385 h 759"/>
                <a:gd name="connsiteX125-5557" fmla="*/ 311 w 695"/>
                <a:gd name="connsiteY125-5558" fmla="*/ 353 h 759"/>
                <a:gd name="connsiteX126-5559" fmla="*/ 311 w 695"/>
                <a:gd name="connsiteY126-5560" fmla="*/ 316 h 759"/>
                <a:gd name="connsiteX127-5561" fmla="*/ 311 w 695"/>
                <a:gd name="connsiteY127-5562" fmla="*/ 279 h 759"/>
                <a:gd name="connsiteX128-5563" fmla="*/ 311 w 695"/>
                <a:gd name="connsiteY128-5564" fmla="*/ 243 h 759"/>
                <a:gd name="connsiteX129-5565" fmla="*/ 316 w 695"/>
                <a:gd name="connsiteY129-5566" fmla="*/ 200 h 759"/>
                <a:gd name="connsiteX130-5567" fmla="*/ 322 w 695"/>
                <a:gd name="connsiteY130-5568" fmla="*/ 158 h 759"/>
                <a:gd name="connsiteX131-5569" fmla="*/ 322 w 695"/>
                <a:gd name="connsiteY131-5570" fmla="*/ 142 h 759"/>
                <a:gd name="connsiteX132-5571" fmla="*/ 322 w 695"/>
                <a:gd name="connsiteY132-5572" fmla="*/ 127 h 759"/>
                <a:gd name="connsiteX133-5573" fmla="*/ 322 w 695"/>
                <a:gd name="connsiteY133-5574" fmla="*/ 111 h 759"/>
                <a:gd name="connsiteX134-5575" fmla="*/ 327 w 695"/>
                <a:gd name="connsiteY134-5576" fmla="*/ 100 h 759"/>
                <a:gd name="connsiteX135-5577" fmla="*/ 327 w 695"/>
                <a:gd name="connsiteY135-5578" fmla="*/ 90 h 759"/>
                <a:gd name="connsiteX136-5579" fmla="*/ 327 w 695"/>
                <a:gd name="connsiteY136-5580" fmla="*/ 85 h 759"/>
                <a:gd name="connsiteX137-5581" fmla="*/ 327 w 695"/>
                <a:gd name="connsiteY137-5582" fmla="*/ 79 h 759"/>
                <a:gd name="connsiteX138-5583" fmla="*/ 322 w 695"/>
                <a:gd name="connsiteY138-5584" fmla="*/ 74 h 759"/>
                <a:gd name="connsiteX139-5585" fmla="*/ 322 w 695"/>
                <a:gd name="connsiteY139-5586" fmla="*/ 74 h 759"/>
                <a:gd name="connsiteX140-5587" fmla="*/ 316 w 695"/>
                <a:gd name="connsiteY140-5588" fmla="*/ 74 h 759"/>
                <a:gd name="connsiteX141-5589" fmla="*/ 311 w 695"/>
                <a:gd name="connsiteY141-5590" fmla="*/ 74 h 759"/>
                <a:gd name="connsiteX142-5591" fmla="*/ 300 w 695"/>
                <a:gd name="connsiteY142-5592" fmla="*/ 79 h 759"/>
                <a:gd name="connsiteX143-5593" fmla="*/ 290 w 695"/>
                <a:gd name="connsiteY143-5594" fmla="*/ 79 h 759"/>
                <a:gd name="connsiteX144-5595" fmla="*/ 274 w 695"/>
                <a:gd name="connsiteY144-5596" fmla="*/ 85 h 759"/>
                <a:gd name="connsiteX145-5597" fmla="*/ 258 w 695"/>
                <a:gd name="connsiteY145-5598" fmla="*/ 90 h 759"/>
                <a:gd name="connsiteX146-5599" fmla="*/ 242 w 695"/>
                <a:gd name="connsiteY146-5600" fmla="*/ 95 h 759"/>
                <a:gd name="connsiteX147-5601" fmla="*/ 206 w 695"/>
                <a:gd name="connsiteY147-5602" fmla="*/ 106 h 759"/>
                <a:gd name="connsiteX148-5603" fmla="*/ 169 w 695"/>
                <a:gd name="connsiteY148-5604" fmla="*/ 116 h 759"/>
                <a:gd name="connsiteX149-5605" fmla="*/ 132 w 695"/>
                <a:gd name="connsiteY149-5606" fmla="*/ 127 h 759"/>
                <a:gd name="connsiteX150-5607" fmla="*/ 95 w 695"/>
                <a:gd name="connsiteY150-5608" fmla="*/ 137 h 759"/>
                <a:gd name="connsiteX151-5609" fmla="*/ 74 w 695"/>
                <a:gd name="connsiteY151-5610" fmla="*/ 142 h 759"/>
                <a:gd name="connsiteX152-5611" fmla="*/ 58 w 695"/>
                <a:gd name="connsiteY152-5612" fmla="*/ 142 h 759"/>
                <a:gd name="connsiteX153-5613" fmla="*/ 42 w 695"/>
                <a:gd name="connsiteY153-5614" fmla="*/ 148 h 759"/>
                <a:gd name="connsiteX154-5615" fmla="*/ 32 w 695"/>
                <a:gd name="connsiteY154-5616" fmla="*/ 148 h 759"/>
                <a:gd name="connsiteX155-5617" fmla="*/ 21 w 695"/>
                <a:gd name="connsiteY155-5618" fmla="*/ 153 h 759"/>
                <a:gd name="connsiteX156-5619" fmla="*/ 11 w 695"/>
                <a:gd name="connsiteY156-5620" fmla="*/ 153 h 759"/>
                <a:gd name="connsiteX157-5621" fmla="*/ 5 w 695"/>
                <a:gd name="connsiteY157-5622" fmla="*/ 153 h 759"/>
                <a:gd name="connsiteX158-5623" fmla="*/ 0 w 695"/>
                <a:gd name="connsiteY158-5624" fmla="*/ 153 h 759"/>
                <a:gd name="connsiteX159-5625" fmla="*/ 16 w 695"/>
                <a:gd name="connsiteY159-5626" fmla="*/ 100 h 759"/>
                <a:gd name="connsiteX160-5627" fmla="*/ 48 w 695"/>
                <a:gd name="connsiteY160-5628" fmla="*/ 95 h 759"/>
                <a:gd name="connsiteX161-5629" fmla="*/ 63 w 695"/>
                <a:gd name="connsiteY161-5630" fmla="*/ 95 h 759"/>
                <a:gd name="connsiteX162-5631" fmla="*/ 79 w 695"/>
                <a:gd name="connsiteY162-5632" fmla="*/ 90 h 759"/>
                <a:gd name="connsiteX163-5633" fmla="*/ 100 w 695"/>
                <a:gd name="connsiteY163-5634" fmla="*/ 85 h 759"/>
                <a:gd name="connsiteX164-5635" fmla="*/ 121 w 695"/>
                <a:gd name="connsiteY164-5636" fmla="*/ 85 h 759"/>
                <a:gd name="connsiteX165-5637" fmla="*/ 158 w 695"/>
                <a:gd name="connsiteY165-5638" fmla="*/ 74 h 759"/>
                <a:gd name="connsiteX166-5639" fmla="*/ 195 w 695"/>
                <a:gd name="connsiteY166-5640" fmla="*/ 69 h 759"/>
                <a:gd name="connsiteX167-5641" fmla="*/ 227 w 695"/>
                <a:gd name="connsiteY167-5642" fmla="*/ 58 h 759"/>
                <a:gd name="connsiteX168-5643" fmla="*/ 258 w 695"/>
                <a:gd name="connsiteY168-5644" fmla="*/ 48 h 759"/>
                <a:gd name="connsiteX169-5645" fmla="*/ 274 w 695"/>
                <a:gd name="connsiteY169-5646" fmla="*/ 42 h 759"/>
                <a:gd name="connsiteX170-5647" fmla="*/ 290 w 695"/>
                <a:gd name="connsiteY170-5648" fmla="*/ 37 h 759"/>
                <a:gd name="connsiteX171-5649" fmla="*/ 300 w 695"/>
                <a:gd name="connsiteY171-5650" fmla="*/ 37 h 759"/>
                <a:gd name="connsiteX172-5651" fmla="*/ 311 w 695"/>
                <a:gd name="connsiteY172-5652" fmla="*/ 32 h 759"/>
                <a:gd name="connsiteX173-5653" fmla="*/ 316 w 695"/>
                <a:gd name="connsiteY173-5654" fmla="*/ 27 h 759"/>
                <a:gd name="connsiteX174-5655" fmla="*/ 322 w 695"/>
                <a:gd name="connsiteY174-5656" fmla="*/ 21 h 759"/>
                <a:gd name="connsiteX175-5657" fmla="*/ 327 w 695"/>
                <a:gd name="connsiteY175-5658" fmla="*/ 16 h 759"/>
                <a:gd name="connsiteX176-5659" fmla="*/ 332 w 695"/>
                <a:gd name="connsiteY176-5660" fmla="*/ 11 h 759"/>
                <a:gd name="connsiteX177-5661" fmla="*/ 337 w 695"/>
                <a:gd name="connsiteY177-5662" fmla="*/ 6 h 759"/>
                <a:gd name="connsiteX178-5663" fmla="*/ 343 w 695"/>
                <a:gd name="connsiteY178-5664" fmla="*/ 0 h 759"/>
                <a:gd name="connsiteX179-5665" fmla="*/ 348 w 695"/>
                <a:gd name="connsiteY179-5666" fmla="*/ 0 h 759"/>
                <a:gd name="connsiteX180-5667" fmla="*/ 353 w 695"/>
                <a:gd name="connsiteY180-5668" fmla="*/ 0 h 759"/>
                <a:gd name="connsiteX181-5669" fmla="*/ 353 w 695"/>
                <a:gd name="connsiteY181-5670" fmla="*/ 0 h 759"/>
                <a:gd name="connsiteX0-5671" fmla="*/ 353 w 695"/>
                <a:gd name="connsiteY0-5672" fmla="*/ 0 h 759"/>
                <a:gd name="connsiteX1-5673" fmla="*/ 364 w 695"/>
                <a:gd name="connsiteY1-5674" fmla="*/ 0 h 759"/>
                <a:gd name="connsiteX2-5675" fmla="*/ 374 w 695"/>
                <a:gd name="connsiteY2-5676" fmla="*/ 6 h 759"/>
                <a:gd name="connsiteX3-5677" fmla="*/ 385 w 695"/>
                <a:gd name="connsiteY3-5678" fmla="*/ 11 h 759"/>
                <a:gd name="connsiteX4-5679" fmla="*/ 401 w 695"/>
                <a:gd name="connsiteY4-5680" fmla="*/ 21 h 759"/>
                <a:gd name="connsiteX5-5681" fmla="*/ 411 w 695"/>
                <a:gd name="connsiteY5-5682" fmla="*/ 32 h 759"/>
                <a:gd name="connsiteX6-5683" fmla="*/ 422 w 695"/>
                <a:gd name="connsiteY6-5684" fmla="*/ 37 h 759"/>
                <a:gd name="connsiteX7-5685" fmla="*/ 422 w 695"/>
                <a:gd name="connsiteY7-5686" fmla="*/ 42 h 759"/>
                <a:gd name="connsiteX8-5687" fmla="*/ 427 w 695"/>
                <a:gd name="connsiteY8-5688" fmla="*/ 42 h 759"/>
                <a:gd name="connsiteX9-5689" fmla="*/ 427 w 695"/>
                <a:gd name="connsiteY9-5690" fmla="*/ 48 h 759"/>
                <a:gd name="connsiteX10-5691" fmla="*/ 427 w 695"/>
                <a:gd name="connsiteY10-5692" fmla="*/ 48 h 759"/>
                <a:gd name="connsiteX11-5693" fmla="*/ 427 w 695"/>
                <a:gd name="connsiteY11-5694" fmla="*/ 53 h 759"/>
                <a:gd name="connsiteX12-5695" fmla="*/ 422 w 695"/>
                <a:gd name="connsiteY12-5696" fmla="*/ 58 h 759"/>
                <a:gd name="connsiteX13-5697" fmla="*/ 416 w 695"/>
                <a:gd name="connsiteY13-5698" fmla="*/ 63 h 759"/>
                <a:gd name="connsiteX14-5699" fmla="*/ 406 w 695"/>
                <a:gd name="connsiteY14-5700" fmla="*/ 69 h 759"/>
                <a:gd name="connsiteX15-5701" fmla="*/ 401 w 695"/>
                <a:gd name="connsiteY15-5702" fmla="*/ 74 h 759"/>
                <a:gd name="connsiteX16-5703" fmla="*/ 395 w 695"/>
                <a:gd name="connsiteY16-5704" fmla="*/ 79 h 759"/>
                <a:gd name="connsiteX17-5705" fmla="*/ 395 w 695"/>
                <a:gd name="connsiteY17-5706" fmla="*/ 90 h 759"/>
                <a:gd name="connsiteX18-5707" fmla="*/ 390 w 695"/>
                <a:gd name="connsiteY18-5708" fmla="*/ 100 h 759"/>
                <a:gd name="connsiteX19-5709" fmla="*/ 385 w 695"/>
                <a:gd name="connsiteY19-5710" fmla="*/ 116 h 759"/>
                <a:gd name="connsiteX20-5711" fmla="*/ 379 w 695"/>
                <a:gd name="connsiteY20-5712" fmla="*/ 137 h 759"/>
                <a:gd name="connsiteX21-5713" fmla="*/ 374 w 695"/>
                <a:gd name="connsiteY21-5714" fmla="*/ 158 h 759"/>
                <a:gd name="connsiteX22-5715" fmla="*/ 374 w 695"/>
                <a:gd name="connsiteY22-5716" fmla="*/ 179 h 759"/>
                <a:gd name="connsiteX23-5717" fmla="*/ 369 w 695"/>
                <a:gd name="connsiteY23-5718" fmla="*/ 206 h 759"/>
                <a:gd name="connsiteX24-5719" fmla="*/ 364 w 695"/>
                <a:gd name="connsiteY24-5720" fmla="*/ 227 h 759"/>
                <a:gd name="connsiteX25-5721" fmla="*/ 364 w 695"/>
                <a:gd name="connsiteY25-5722" fmla="*/ 248 h 759"/>
                <a:gd name="connsiteX26-5723" fmla="*/ 358 w 695"/>
                <a:gd name="connsiteY26-5724" fmla="*/ 264 h 759"/>
                <a:gd name="connsiteX27-5725" fmla="*/ 358 w 695"/>
                <a:gd name="connsiteY27-5726" fmla="*/ 285 h 759"/>
                <a:gd name="connsiteX28-5727" fmla="*/ 353 w 695"/>
                <a:gd name="connsiteY28-5728" fmla="*/ 300 h 759"/>
                <a:gd name="connsiteX29-5729" fmla="*/ 353 w 695"/>
                <a:gd name="connsiteY29-5730" fmla="*/ 311 h 759"/>
                <a:gd name="connsiteX30-5731" fmla="*/ 353 w 695"/>
                <a:gd name="connsiteY30-5732" fmla="*/ 322 h 759"/>
                <a:gd name="connsiteX31-5733" fmla="*/ 353 w 695"/>
                <a:gd name="connsiteY31-5734" fmla="*/ 343 h 759"/>
                <a:gd name="connsiteX32-5735" fmla="*/ 358 w 695"/>
                <a:gd name="connsiteY32-5736" fmla="*/ 369 h 759"/>
                <a:gd name="connsiteX33-5737" fmla="*/ 364 w 695"/>
                <a:gd name="connsiteY33-5738" fmla="*/ 411 h 759"/>
                <a:gd name="connsiteX34-5739" fmla="*/ 364 w 695"/>
                <a:gd name="connsiteY34-5740" fmla="*/ 437 h 759"/>
                <a:gd name="connsiteX35-5741" fmla="*/ 369 w 695"/>
                <a:gd name="connsiteY35-5742" fmla="*/ 464 h 759"/>
                <a:gd name="connsiteX36-5743" fmla="*/ 379 w 695"/>
                <a:gd name="connsiteY36-5744" fmla="*/ 490 h 759"/>
                <a:gd name="connsiteX37-5745" fmla="*/ 385 w 695"/>
                <a:gd name="connsiteY37-5746" fmla="*/ 506 h 759"/>
                <a:gd name="connsiteX38-5747" fmla="*/ 390 w 695"/>
                <a:gd name="connsiteY38-5748" fmla="*/ 516 h 759"/>
                <a:gd name="connsiteX39-5749" fmla="*/ 406 w 695"/>
                <a:gd name="connsiteY39-5750" fmla="*/ 543 h 759"/>
                <a:gd name="connsiteX40-5751" fmla="*/ 422 w 695"/>
                <a:gd name="connsiteY40-5752" fmla="*/ 564 h 759"/>
                <a:gd name="connsiteX41-5753" fmla="*/ 437 w 695"/>
                <a:gd name="connsiteY41-5754" fmla="*/ 585 h 759"/>
                <a:gd name="connsiteX42-5755" fmla="*/ 448 w 695"/>
                <a:gd name="connsiteY42-5756" fmla="*/ 595 h 759"/>
                <a:gd name="connsiteX43-5757" fmla="*/ 458 w 695"/>
                <a:gd name="connsiteY43-5758" fmla="*/ 601 h 759"/>
                <a:gd name="connsiteX44-5759" fmla="*/ 480 w 695"/>
                <a:gd name="connsiteY44-5760" fmla="*/ 622 h 759"/>
                <a:gd name="connsiteX45-5761" fmla="*/ 501 w 695"/>
                <a:gd name="connsiteY45-5762" fmla="*/ 632 h 759"/>
                <a:gd name="connsiteX46-5763" fmla="*/ 522 w 695"/>
                <a:gd name="connsiteY46-5764" fmla="*/ 648 h 759"/>
                <a:gd name="connsiteX47-5765" fmla="*/ 548 w 695"/>
                <a:gd name="connsiteY47-5766" fmla="*/ 659 h 759"/>
                <a:gd name="connsiteX48-5767" fmla="*/ 559 w 695"/>
                <a:gd name="connsiteY48-5768" fmla="*/ 664 h 759"/>
                <a:gd name="connsiteX49-5769" fmla="*/ 569 w 695"/>
                <a:gd name="connsiteY49-5770" fmla="*/ 669 h 759"/>
                <a:gd name="connsiteX50-5771" fmla="*/ 580 w 695"/>
                <a:gd name="connsiteY50-5772" fmla="*/ 669 h 759"/>
                <a:gd name="connsiteX51-5773" fmla="*/ 590 w 695"/>
                <a:gd name="connsiteY51-5774" fmla="*/ 674 h 759"/>
                <a:gd name="connsiteX52-5775" fmla="*/ 595 w 695"/>
                <a:gd name="connsiteY52-5776" fmla="*/ 674 h 759"/>
                <a:gd name="connsiteX53-5777" fmla="*/ 601 w 695"/>
                <a:gd name="connsiteY53-5778" fmla="*/ 674 h 759"/>
                <a:gd name="connsiteX54-5779" fmla="*/ 611 w 695"/>
                <a:gd name="connsiteY54-5780" fmla="*/ 674 h 759"/>
                <a:gd name="connsiteX55-5781" fmla="*/ 616 w 695"/>
                <a:gd name="connsiteY55-5782" fmla="*/ 669 h 759"/>
                <a:gd name="connsiteX56-5783" fmla="*/ 616 w 695"/>
                <a:gd name="connsiteY56-5784" fmla="*/ 664 h 759"/>
                <a:gd name="connsiteX57-5785" fmla="*/ 622 w 695"/>
                <a:gd name="connsiteY57-5786" fmla="*/ 659 h 759"/>
                <a:gd name="connsiteX58-5787" fmla="*/ 627 w 695"/>
                <a:gd name="connsiteY58-5788" fmla="*/ 653 h 759"/>
                <a:gd name="connsiteX59-5789" fmla="*/ 627 w 695"/>
                <a:gd name="connsiteY59-5790" fmla="*/ 643 h 759"/>
                <a:gd name="connsiteX60-5791" fmla="*/ 632 w 695"/>
                <a:gd name="connsiteY60-5792" fmla="*/ 627 h 759"/>
                <a:gd name="connsiteX61-5793" fmla="*/ 638 w 695"/>
                <a:gd name="connsiteY61-5794" fmla="*/ 611 h 759"/>
                <a:gd name="connsiteX62-5795" fmla="*/ 643 w 695"/>
                <a:gd name="connsiteY62-5796" fmla="*/ 595 h 759"/>
                <a:gd name="connsiteX63-5797" fmla="*/ 643 w 695"/>
                <a:gd name="connsiteY63-5798" fmla="*/ 580 h 759"/>
                <a:gd name="connsiteX64-5799" fmla="*/ 648 w 695"/>
                <a:gd name="connsiteY64-5800" fmla="*/ 564 h 759"/>
                <a:gd name="connsiteX65-5801" fmla="*/ 653 w 695"/>
                <a:gd name="connsiteY65-5802" fmla="*/ 553 h 759"/>
                <a:gd name="connsiteX66-5803" fmla="*/ 659 w 695"/>
                <a:gd name="connsiteY66-5804" fmla="*/ 543 h 759"/>
                <a:gd name="connsiteX67-5805" fmla="*/ 659 w 695"/>
                <a:gd name="connsiteY67-5806" fmla="*/ 538 h 759"/>
                <a:gd name="connsiteX68-5807" fmla="*/ 664 w 695"/>
                <a:gd name="connsiteY68-5808" fmla="*/ 527 h 759"/>
                <a:gd name="connsiteX69-5809" fmla="*/ 664 w 695"/>
                <a:gd name="connsiteY69-5810" fmla="*/ 527 h 759"/>
                <a:gd name="connsiteX70-5811" fmla="*/ 669 w 695"/>
                <a:gd name="connsiteY70-5812" fmla="*/ 527 h 759"/>
                <a:gd name="connsiteX71-5813" fmla="*/ 669 w 695"/>
                <a:gd name="connsiteY71-5814" fmla="*/ 527 h 759"/>
                <a:gd name="connsiteX72-5815" fmla="*/ 669 w 695"/>
                <a:gd name="connsiteY72-5816" fmla="*/ 532 h 759"/>
                <a:gd name="connsiteX73-5817" fmla="*/ 669 w 695"/>
                <a:gd name="connsiteY73-5818" fmla="*/ 538 h 759"/>
                <a:gd name="connsiteX74-5819" fmla="*/ 674 w 695"/>
                <a:gd name="connsiteY74-5820" fmla="*/ 543 h 759"/>
                <a:gd name="connsiteX75-5821" fmla="*/ 674 w 695"/>
                <a:gd name="connsiteY75-5822" fmla="*/ 559 h 759"/>
                <a:gd name="connsiteX76-5823" fmla="*/ 674 w 695"/>
                <a:gd name="connsiteY76-5824" fmla="*/ 569 h 759"/>
                <a:gd name="connsiteX77-5825" fmla="*/ 674 w 695"/>
                <a:gd name="connsiteY77-5826" fmla="*/ 585 h 759"/>
                <a:gd name="connsiteX78-5827" fmla="*/ 674 w 695"/>
                <a:gd name="connsiteY78-5828" fmla="*/ 601 h 759"/>
                <a:gd name="connsiteX79-5829" fmla="*/ 674 w 695"/>
                <a:gd name="connsiteY79-5830" fmla="*/ 622 h 759"/>
                <a:gd name="connsiteX80-5831" fmla="*/ 674 w 695"/>
                <a:gd name="connsiteY80-5832" fmla="*/ 638 h 759"/>
                <a:gd name="connsiteX81-5833" fmla="*/ 674 w 695"/>
                <a:gd name="connsiteY81-5834" fmla="*/ 653 h 759"/>
                <a:gd name="connsiteX82-5835" fmla="*/ 680 w 695"/>
                <a:gd name="connsiteY82-5836" fmla="*/ 669 h 759"/>
                <a:gd name="connsiteX83-5837" fmla="*/ 680 w 695"/>
                <a:gd name="connsiteY83-5838" fmla="*/ 685 h 759"/>
                <a:gd name="connsiteX84-5839" fmla="*/ 685 w 695"/>
                <a:gd name="connsiteY84-5840" fmla="*/ 696 h 759"/>
                <a:gd name="connsiteX85-5841" fmla="*/ 685 w 695"/>
                <a:gd name="connsiteY85-5842" fmla="*/ 706 h 759"/>
                <a:gd name="connsiteX86-5843" fmla="*/ 690 w 695"/>
                <a:gd name="connsiteY86-5844" fmla="*/ 717 h 759"/>
                <a:gd name="connsiteX87-5845" fmla="*/ 690 w 695"/>
                <a:gd name="connsiteY87-5846" fmla="*/ 722 h 759"/>
                <a:gd name="connsiteX88-5847" fmla="*/ 695 w 695"/>
                <a:gd name="connsiteY88-5848" fmla="*/ 732 h 759"/>
                <a:gd name="connsiteX89-5849" fmla="*/ 695 w 695"/>
                <a:gd name="connsiteY89-5850" fmla="*/ 738 h 759"/>
                <a:gd name="connsiteX90-5851" fmla="*/ 695 w 695"/>
                <a:gd name="connsiteY90-5852" fmla="*/ 743 h 759"/>
                <a:gd name="connsiteX91-5853" fmla="*/ 695 w 695"/>
                <a:gd name="connsiteY91-5854" fmla="*/ 748 h 759"/>
                <a:gd name="connsiteX92-5855" fmla="*/ 690 w 695"/>
                <a:gd name="connsiteY92-5856" fmla="*/ 753 h 759"/>
                <a:gd name="connsiteX93-5857" fmla="*/ 685 w 695"/>
                <a:gd name="connsiteY93-5858" fmla="*/ 759 h 759"/>
                <a:gd name="connsiteX94-5859" fmla="*/ 674 w 695"/>
                <a:gd name="connsiteY94-5860" fmla="*/ 759 h 759"/>
                <a:gd name="connsiteX95-5861" fmla="*/ 664 w 695"/>
                <a:gd name="connsiteY95-5862" fmla="*/ 759 h 759"/>
                <a:gd name="connsiteX96-5863" fmla="*/ 648 w 695"/>
                <a:gd name="connsiteY96-5864" fmla="*/ 759 h 759"/>
                <a:gd name="connsiteX97-5865" fmla="*/ 632 w 695"/>
                <a:gd name="connsiteY97-5866" fmla="*/ 753 h 759"/>
                <a:gd name="connsiteX98-5867" fmla="*/ 611 w 695"/>
                <a:gd name="connsiteY98-5868" fmla="*/ 753 h 759"/>
                <a:gd name="connsiteX99-5869" fmla="*/ 590 w 695"/>
                <a:gd name="connsiteY99-5870" fmla="*/ 748 h 759"/>
                <a:gd name="connsiteX100-5871" fmla="*/ 569 w 695"/>
                <a:gd name="connsiteY100-5872" fmla="*/ 743 h 759"/>
                <a:gd name="connsiteX101-5873" fmla="*/ 559 w 695"/>
                <a:gd name="connsiteY101-5874" fmla="*/ 738 h 759"/>
                <a:gd name="connsiteX102-5875" fmla="*/ 548 w 695"/>
                <a:gd name="connsiteY102-5876" fmla="*/ 732 h 759"/>
                <a:gd name="connsiteX103-5877" fmla="*/ 532 w 695"/>
                <a:gd name="connsiteY103-5878" fmla="*/ 727 h 759"/>
                <a:gd name="connsiteX104-5879" fmla="*/ 522 w 695"/>
                <a:gd name="connsiteY104-5880" fmla="*/ 722 h 759"/>
                <a:gd name="connsiteX105-5881" fmla="*/ 506 w 695"/>
                <a:gd name="connsiteY105-5882" fmla="*/ 717 h 759"/>
                <a:gd name="connsiteX106-5883" fmla="*/ 490 w 695"/>
                <a:gd name="connsiteY106-5884" fmla="*/ 706 h 759"/>
                <a:gd name="connsiteX107-5885" fmla="*/ 480 w 695"/>
                <a:gd name="connsiteY107-5886" fmla="*/ 696 h 759"/>
                <a:gd name="connsiteX108-5887" fmla="*/ 464 w 695"/>
                <a:gd name="connsiteY108-5888" fmla="*/ 685 h 759"/>
                <a:gd name="connsiteX109-5889" fmla="*/ 432 w 695"/>
                <a:gd name="connsiteY109-5890" fmla="*/ 659 h 759"/>
                <a:gd name="connsiteX110-5891" fmla="*/ 406 w 695"/>
                <a:gd name="connsiteY110-5892" fmla="*/ 632 h 759"/>
                <a:gd name="connsiteX111-5893" fmla="*/ 395 w 695"/>
                <a:gd name="connsiteY111-5894" fmla="*/ 622 h 759"/>
                <a:gd name="connsiteX112-5895" fmla="*/ 385 w 695"/>
                <a:gd name="connsiteY112-5896" fmla="*/ 606 h 759"/>
                <a:gd name="connsiteX113-5897" fmla="*/ 374 w 695"/>
                <a:gd name="connsiteY113-5898" fmla="*/ 590 h 759"/>
                <a:gd name="connsiteX114-5899" fmla="*/ 364 w 695"/>
                <a:gd name="connsiteY114-5900" fmla="*/ 574 h 759"/>
                <a:gd name="connsiteX115-5901" fmla="*/ 358 w 695"/>
                <a:gd name="connsiteY115-5902" fmla="*/ 559 h 759"/>
                <a:gd name="connsiteX116-5903" fmla="*/ 348 w 695"/>
                <a:gd name="connsiteY116-5904" fmla="*/ 543 h 759"/>
                <a:gd name="connsiteX117-5905" fmla="*/ 343 w 695"/>
                <a:gd name="connsiteY117-5906" fmla="*/ 527 h 759"/>
                <a:gd name="connsiteX118-5907" fmla="*/ 332 w 695"/>
                <a:gd name="connsiteY118-5908" fmla="*/ 511 h 759"/>
                <a:gd name="connsiteX119-5909" fmla="*/ 327 w 695"/>
                <a:gd name="connsiteY119-5910" fmla="*/ 501 h 759"/>
                <a:gd name="connsiteX120-5911" fmla="*/ 327 w 695"/>
                <a:gd name="connsiteY120-5912" fmla="*/ 485 h 759"/>
                <a:gd name="connsiteX121-5913" fmla="*/ 322 w 695"/>
                <a:gd name="connsiteY121-5914" fmla="*/ 469 h 759"/>
                <a:gd name="connsiteX122-5915" fmla="*/ 322 w 695"/>
                <a:gd name="connsiteY122-5916" fmla="*/ 453 h 759"/>
                <a:gd name="connsiteX123-5917" fmla="*/ 316 w 695"/>
                <a:gd name="connsiteY123-5918" fmla="*/ 422 h 759"/>
                <a:gd name="connsiteX124-5919" fmla="*/ 311 w 695"/>
                <a:gd name="connsiteY124-5920" fmla="*/ 385 h 759"/>
                <a:gd name="connsiteX125-5921" fmla="*/ 311 w 695"/>
                <a:gd name="connsiteY125-5922" fmla="*/ 353 h 759"/>
                <a:gd name="connsiteX126-5923" fmla="*/ 311 w 695"/>
                <a:gd name="connsiteY126-5924" fmla="*/ 316 h 759"/>
                <a:gd name="connsiteX127-5925" fmla="*/ 311 w 695"/>
                <a:gd name="connsiteY127-5926" fmla="*/ 279 h 759"/>
                <a:gd name="connsiteX128-5927" fmla="*/ 311 w 695"/>
                <a:gd name="connsiteY128-5928" fmla="*/ 243 h 759"/>
                <a:gd name="connsiteX129-5929" fmla="*/ 316 w 695"/>
                <a:gd name="connsiteY129-5930" fmla="*/ 200 h 759"/>
                <a:gd name="connsiteX130-5931" fmla="*/ 322 w 695"/>
                <a:gd name="connsiteY130-5932" fmla="*/ 158 h 759"/>
                <a:gd name="connsiteX131-5933" fmla="*/ 322 w 695"/>
                <a:gd name="connsiteY131-5934" fmla="*/ 142 h 759"/>
                <a:gd name="connsiteX132-5935" fmla="*/ 322 w 695"/>
                <a:gd name="connsiteY132-5936" fmla="*/ 127 h 759"/>
                <a:gd name="connsiteX133-5937" fmla="*/ 322 w 695"/>
                <a:gd name="connsiteY133-5938" fmla="*/ 111 h 759"/>
                <a:gd name="connsiteX134-5939" fmla="*/ 327 w 695"/>
                <a:gd name="connsiteY134-5940" fmla="*/ 100 h 759"/>
                <a:gd name="connsiteX135-5941" fmla="*/ 327 w 695"/>
                <a:gd name="connsiteY135-5942" fmla="*/ 90 h 759"/>
                <a:gd name="connsiteX136-5943" fmla="*/ 327 w 695"/>
                <a:gd name="connsiteY136-5944" fmla="*/ 85 h 759"/>
                <a:gd name="connsiteX137-5945" fmla="*/ 327 w 695"/>
                <a:gd name="connsiteY137-5946" fmla="*/ 79 h 759"/>
                <a:gd name="connsiteX138-5947" fmla="*/ 322 w 695"/>
                <a:gd name="connsiteY138-5948" fmla="*/ 74 h 759"/>
                <a:gd name="connsiteX139-5949" fmla="*/ 322 w 695"/>
                <a:gd name="connsiteY139-5950" fmla="*/ 74 h 759"/>
                <a:gd name="connsiteX140-5951" fmla="*/ 316 w 695"/>
                <a:gd name="connsiteY140-5952" fmla="*/ 74 h 759"/>
                <a:gd name="connsiteX141-5953" fmla="*/ 311 w 695"/>
                <a:gd name="connsiteY141-5954" fmla="*/ 74 h 759"/>
                <a:gd name="connsiteX142-5955" fmla="*/ 300 w 695"/>
                <a:gd name="connsiteY142-5956" fmla="*/ 79 h 759"/>
                <a:gd name="connsiteX143-5957" fmla="*/ 290 w 695"/>
                <a:gd name="connsiteY143-5958" fmla="*/ 79 h 759"/>
                <a:gd name="connsiteX144-5959" fmla="*/ 274 w 695"/>
                <a:gd name="connsiteY144-5960" fmla="*/ 85 h 759"/>
                <a:gd name="connsiteX145-5961" fmla="*/ 258 w 695"/>
                <a:gd name="connsiteY145-5962" fmla="*/ 90 h 759"/>
                <a:gd name="connsiteX146-5963" fmla="*/ 242 w 695"/>
                <a:gd name="connsiteY146-5964" fmla="*/ 95 h 759"/>
                <a:gd name="connsiteX147-5965" fmla="*/ 206 w 695"/>
                <a:gd name="connsiteY147-5966" fmla="*/ 106 h 759"/>
                <a:gd name="connsiteX148-5967" fmla="*/ 169 w 695"/>
                <a:gd name="connsiteY148-5968" fmla="*/ 116 h 759"/>
                <a:gd name="connsiteX149-5969" fmla="*/ 132 w 695"/>
                <a:gd name="connsiteY149-5970" fmla="*/ 127 h 759"/>
                <a:gd name="connsiteX150-5971" fmla="*/ 95 w 695"/>
                <a:gd name="connsiteY150-5972" fmla="*/ 137 h 759"/>
                <a:gd name="connsiteX151-5973" fmla="*/ 74 w 695"/>
                <a:gd name="connsiteY151-5974" fmla="*/ 142 h 759"/>
                <a:gd name="connsiteX152-5975" fmla="*/ 58 w 695"/>
                <a:gd name="connsiteY152-5976" fmla="*/ 142 h 759"/>
                <a:gd name="connsiteX153-5977" fmla="*/ 42 w 695"/>
                <a:gd name="connsiteY153-5978" fmla="*/ 148 h 759"/>
                <a:gd name="connsiteX154-5979" fmla="*/ 32 w 695"/>
                <a:gd name="connsiteY154-5980" fmla="*/ 148 h 759"/>
                <a:gd name="connsiteX155-5981" fmla="*/ 21 w 695"/>
                <a:gd name="connsiteY155-5982" fmla="*/ 153 h 759"/>
                <a:gd name="connsiteX156-5983" fmla="*/ 11 w 695"/>
                <a:gd name="connsiteY156-5984" fmla="*/ 153 h 759"/>
                <a:gd name="connsiteX157-5985" fmla="*/ 5 w 695"/>
                <a:gd name="connsiteY157-5986" fmla="*/ 153 h 759"/>
                <a:gd name="connsiteX158-5987" fmla="*/ 0 w 695"/>
                <a:gd name="connsiteY158-5988" fmla="*/ 153 h 759"/>
                <a:gd name="connsiteX159-5989" fmla="*/ 48 w 695"/>
                <a:gd name="connsiteY159-5990" fmla="*/ 95 h 759"/>
                <a:gd name="connsiteX160-5991" fmla="*/ 63 w 695"/>
                <a:gd name="connsiteY160-5992" fmla="*/ 95 h 759"/>
                <a:gd name="connsiteX161-5993" fmla="*/ 79 w 695"/>
                <a:gd name="connsiteY161-5994" fmla="*/ 90 h 759"/>
                <a:gd name="connsiteX162-5995" fmla="*/ 100 w 695"/>
                <a:gd name="connsiteY162-5996" fmla="*/ 85 h 759"/>
                <a:gd name="connsiteX163-5997" fmla="*/ 121 w 695"/>
                <a:gd name="connsiteY163-5998" fmla="*/ 85 h 759"/>
                <a:gd name="connsiteX164-5999" fmla="*/ 158 w 695"/>
                <a:gd name="connsiteY164-6000" fmla="*/ 74 h 759"/>
                <a:gd name="connsiteX165-6001" fmla="*/ 195 w 695"/>
                <a:gd name="connsiteY165-6002" fmla="*/ 69 h 759"/>
                <a:gd name="connsiteX166-6003" fmla="*/ 227 w 695"/>
                <a:gd name="connsiteY166-6004" fmla="*/ 58 h 759"/>
                <a:gd name="connsiteX167-6005" fmla="*/ 258 w 695"/>
                <a:gd name="connsiteY167-6006" fmla="*/ 48 h 759"/>
                <a:gd name="connsiteX168-6007" fmla="*/ 274 w 695"/>
                <a:gd name="connsiteY168-6008" fmla="*/ 42 h 759"/>
                <a:gd name="connsiteX169-6009" fmla="*/ 290 w 695"/>
                <a:gd name="connsiteY169-6010" fmla="*/ 37 h 759"/>
                <a:gd name="connsiteX170-6011" fmla="*/ 300 w 695"/>
                <a:gd name="connsiteY170-6012" fmla="*/ 37 h 759"/>
                <a:gd name="connsiteX171-6013" fmla="*/ 311 w 695"/>
                <a:gd name="connsiteY171-6014" fmla="*/ 32 h 759"/>
                <a:gd name="connsiteX172-6015" fmla="*/ 316 w 695"/>
                <a:gd name="connsiteY172-6016" fmla="*/ 27 h 759"/>
                <a:gd name="connsiteX173-6017" fmla="*/ 322 w 695"/>
                <a:gd name="connsiteY173-6018" fmla="*/ 21 h 759"/>
                <a:gd name="connsiteX174-6019" fmla="*/ 327 w 695"/>
                <a:gd name="connsiteY174-6020" fmla="*/ 16 h 759"/>
                <a:gd name="connsiteX175-6021" fmla="*/ 332 w 695"/>
                <a:gd name="connsiteY175-6022" fmla="*/ 11 h 759"/>
                <a:gd name="connsiteX176-6023" fmla="*/ 337 w 695"/>
                <a:gd name="connsiteY176-6024" fmla="*/ 6 h 759"/>
                <a:gd name="connsiteX177-6025" fmla="*/ 343 w 695"/>
                <a:gd name="connsiteY177-6026" fmla="*/ 0 h 759"/>
                <a:gd name="connsiteX178-6027" fmla="*/ 348 w 695"/>
                <a:gd name="connsiteY178-6028" fmla="*/ 0 h 759"/>
                <a:gd name="connsiteX179-6029" fmla="*/ 353 w 695"/>
                <a:gd name="connsiteY179-6030" fmla="*/ 0 h 759"/>
                <a:gd name="connsiteX180-6031" fmla="*/ 353 w 695"/>
                <a:gd name="connsiteY180-6032" fmla="*/ 0 h 759"/>
                <a:gd name="connsiteX0-6033" fmla="*/ 353 w 695"/>
                <a:gd name="connsiteY0-6034" fmla="*/ 0 h 759"/>
                <a:gd name="connsiteX1-6035" fmla="*/ 364 w 695"/>
                <a:gd name="connsiteY1-6036" fmla="*/ 0 h 759"/>
                <a:gd name="connsiteX2-6037" fmla="*/ 374 w 695"/>
                <a:gd name="connsiteY2-6038" fmla="*/ 6 h 759"/>
                <a:gd name="connsiteX3-6039" fmla="*/ 385 w 695"/>
                <a:gd name="connsiteY3-6040" fmla="*/ 11 h 759"/>
                <a:gd name="connsiteX4-6041" fmla="*/ 401 w 695"/>
                <a:gd name="connsiteY4-6042" fmla="*/ 21 h 759"/>
                <a:gd name="connsiteX5-6043" fmla="*/ 411 w 695"/>
                <a:gd name="connsiteY5-6044" fmla="*/ 32 h 759"/>
                <a:gd name="connsiteX6-6045" fmla="*/ 422 w 695"/>
                <a:gd name="connsiteY6-6046" fmla="*/ 37 h 759"/>
                <a:gd name="connsiteX7-6047" fmla="*/ 422 w 695"/>
                <a:gd name="connsiteY7-6048" fmla="*/ 42 h 759"/>
                <a:gd name="connsiteX8-6049" fmla="*/ 427 w 695"/>
                <a:gd name="connsiteY8-6050" fmla="*/ 42 h 759"/>
                <a:gd name="connsiteX9-6051" fmla="*/ 427 w 695"/>
                <a:gd name="connsiteY9-6052" fmla="*/ 48 h 759"/>
                <a:gd name="connsiteX10-6053" fmla="*/ 427 w 695"/>
                <a:gd name="connsiteY10-6054" fmla="*/ 48 h 759"/>
                <a:gd name="connsiteX11-6055" fmla="*/ 427 w 695"/>
                <a:gd name="connsiteY11-6056" fmla="*/ 53 h 759"/>
                <a:gd name="connsiteX12-6057" fmla="*/ 422 w 695"/>
                <a:gd name="connsiteY12-6058" fmla="*/ 58 h 759"/>
                <a:gd name="connsiteX13-6059" fmla="*/ 416 w 695"/>
                <a:gd name="connsiteY13-6060" fmla="*/ 63 h 759"/>
                <a:gd name="connsiteX14-6061" fmla="*/ 406 w 695"/>
                <a:gd name="connsiteY14-6062" fmla="*/ 69 h 759"/>
                <a:gd name="connsiteX15-6063" fmla="*/ 401 w 695"/>
                <a:gd name="connsiteY15-6064" fmla="*/ 74 h 759"/>
                <a:gd name="connsiteX16-6065" fmla="*/ 395 w 695"/>
                <a:gd name="connsiteY16-6066" fmla="*/ 79 h 759"/>
                <a:gd name="connsiteX17-6067" fmla="*/ 395 w 695"/>
                <a:gd name="connsiteY17-6068" fmla="*/ 90 h 759"/>
                <a:gd name="connsiteX18-6069" fmla="*/ 390 w 695"/>
                <a:gd name="connsiteY18-6070" fmla="*/ 100 h 759"/>
                <a:gd name="connsiteX19-6071" fmla="*/ 385 w 695"/>
                <a:gd name="connsiteY19-6072" fmla="*/ 116 h 759"/>
                <a:gd name="connsiteX20-6073" fmla="*/ 379 w 695"/>
                <a:gd name="connsiteY20-6074" fmla="*/ 137 h 759"/>
                <a:gd name="connsiteX21-6075" fmla="*/ 374 w 695"/>
                <a:gd name="connsiteY21-6076" fmla="*/ 158 h 759"/>
                <a:gd name="connsiteX22-6077" fmla="*/ 374 w 695"/>
                <a:gd name="connsiteY22-6078" fmla="*/ 179 h 759"/>
                <a:gd name="connsiteX23-6079" fmla="*/ 369 w 695"/>
                <a:gd name="connsiteY23-6080" fmla="*/ 206 h 759"/>
                <a:gd name="connsiteX24-6081" fmla="*/ 364 w 695"/>
                <a:gd name="connsiteY24-6082" fmla="*/ 227 h 759"/>
                <a:gd name="connsiteX25-6083" fmla="*/ 364 w 695"/>
                <a:gd name="connsiteY25-6084" fmla="*/ 248 h 759"/>
                <a:gd name="connsiteX26-6085" fmla="*/ 358 w 695"/>
                <a:gd name="connsiteY26-6086" fmla="*/ 264 h 759"/>
                <a:gd name="connsiteX27-6087" fmla="*/ 358 w 695"/>
                <a:gd name="connsiteY27-6088" fmla="*/ 285 h 759"/>
                <a:gd name="connsiteX28-6089" fmla="*/ 353 w 695"/>
                <a:gd name="connsiteY28-6090" fmla="*/ 300 h 759"/>
                <a:gd name="connsiteX29-6091" fmla="*/ 353 w 695"/>
                <a:gd name="connsiteY29-6092" fmla="*/ 311 h 759"/>
                <a:gd name="connsiteX30-6093" fmla="*/ 353 w 695"/>
                <a:gd name="connsiteY30-6094" fmla="*/ 322 h 759"/>
                <a:gd name="connsiteX31-6095" fmla="*/ 353 w 695"/>
                <a:gd name="connsiteY31-6096" fmla="*/ 343 h 759"/>
                <a:gd name="connsiteX32-6097" fmla="*/ 358 w 695"/>
                <a:gd name="connsiteY32-6098" fmla="*/ 369 h 759"/>
                <a:gd name="connsiteX33-6099" fmla="*/ 364 w 695"/>
                <a:gd name="connsiteY33-6100" fmla="*/ 411 h 759"/>
                <a:gd name="connsiteX34-6101" fmla="*/ 364 w 695"/>
                <a:gd name="connsiteY34-6102" fmla="*/ 437 h 759"/>
                <a:gd name="connsiteX35-6103" fmla="*/ 369 w 695"/>
                <a:gd name="connsiteY35-6104" fmla="*/ 464 h 759"/>
                <a:gd name="connsiteX36-6105" fmla="*/ 379 w 695"/>
                <a:gd name="connsiteY36-6106" fmla="*/ 490 h 759"/>
                <a:gd name="connsiteX37-6107" fmla="*/ 385 w 695"/>
                <a:gd name="connsiteY37-6108" fmla="*/ 506 h 759"/>
                <a:gd name="connsiteX38-6109" fmla="*/ 390 w 695"/>
                <a:gd name="connsiteY38-6110" fmla="*/ 516 h 759"/>
                <a:gd name="connsiteX39-6111" fmla="*/ 406 w 695"/>
                <a:gd name="connsiteY39-6112" fmla="*/ 543 h 759"/>
                <a:gd name="connsiteX40-6113" fmla="*/ 422 w 695"/>
                <a:gd name="connsiteY40-6114" fmla="*/ 564 h 759"/>
                <a:gd name="connsiteX41-6115" fmla="*/ 437 w 695"/>
                <a:gd name="connsiteY41-6116" fmla="*/ 585 h 759"/>
                <a:gd name="connsiteX42-6117" fmla="*/ 448 w 695"/>
                <a:gd name="connsiteY42-6118" fmla="*/ 595 h 759"/>
                <a:gd name="connsiteX43-6119" fmla="*/ 458 w 695"/>
                <a:gd name="connsiteY43-6120" fmla="*/ 601 h 759"/>
                <a:gd name="connsiteX44-6121" fmla="*/ 480 w 695"/>
                <a:gd name="connsiteY44-6122" fmla="*/ 622 h 759"/>
                <a:gd name="connsiteX45-6123" fmla="*/ 501 w 695"/>
                <a:gd name="connsiteY45-6124" fmla="*/ 632 h 759"/>
                <a:gd name="connsiteX46-6125" fmla="*/ 522 w 695"/>
                <a:gd name="connsiteY46-6126" fmla="*/ 648 h 759"/>
                <a:gd name="connsiteX47-6127" fmla="*/ 548 w 695"/>
                <a:gd name="connsiteY47-6128" fmla="*/ 659 h 759"/>
                <a:gd name="connsiteX48-6129" fmla="*/ 559 w 695"/>
                <a:gd name="connsiteY48-6130" fmla="*/ 664 h 759"/>
                <a:gd name="connsiteX49-6131" fmla="*/ 569 w 695"/>
                <a:gd name="connsiteY49-6132" fmla="*/ 669 h 759"/>
                <a:gd name="connsiteX50-6133" fmla="*/ 580 w 695"/>
                <a:gd name="connsiteY50-6134" fmla="*/ 669 h 759"/>
                <a:gd name="connsiteX51-6135" fmla="*/ 590 w 695"/>
                <a:gd name="connsiteY51-6136" fmla="*/ 674 h 759"/>
                <a:gd name="connsiteX52-6137" fmla="*/ 595 w 695"/>
                <a:gd name="connsiteY52-6138" fmla="*/ 674 h 759"/>
                <a:gd name="connsiteX53-6139" fmla="*/ 601 w 695"/>
                <a:gd name="connsiteY53-6140" fmla="*/ 674 h 759"/>
                <a:gd name="connsiteX54-6141" fmla="*/ 611 w 695"/>
                <a:gd name="connsiteY54-6142" fmla="*/ 674 h 759"/>
                <a:gd name="connsiteX55-6143" fmla="*/ 616 w 695"/>
                <a:gd name="connsiteY55-6144" fmla="*/ 669 h 759"/>
                <a:gd name="connsiteX56-6145" fmla="*/ 616 w 695"/>
                <a:gd name="connsiteY56-6146" fmla="*/ 664 h 759"/>
                <a:gd name="connsiteX57-6147" fmla="*/ 622 w 695"/>
                <a:gd name="connsiteY57-6148" fmla="*/ 659 h 759"/>
                <a:gd name="connsiteX58-6149" fmla="*/ 627 w 695"/>
                <a:gd name="connsiteY58-6150" fmla="*/ 653 h 759"/>
                <a:gd name="connsiteX59-6151" fmla="*/ 627 w 695"/>
                <a:gd name="connsiteY59-6152" fmla="*/ 643 h 759"/>
                <a:gd name="connsiteX60-6153" fmla="*/ 632 w 695"/>
                <a:gd name="connsiteY60-6154" fmla="*/ 627 h 759"/>
                <a:gd name="connsiteX61-6155" fmla="*/ 638 w 695"/>
                <a:gd name="connsiteY61-6156" fmla="*/ 611 h 759"/>
                <a:gd name="connsiteX62-6157" fmla="*/ 643 w 695"/>
                <a:gd name="connsiteY62-6158" fmla="*/ 595 h 759"/>
                <a:gd name="connsiteX63-6159" fmla="*/ 643 w 695"/>
                <a:gd name="connsiteY63-6160" fmla="*/ 580 h 759"/>
                <a:gd name="connsiteX64-6161" fmla="*/ 648 w 695"/>
                <a:gd name="connsiteY64-6162" fmla="*/ 564 h 759"/>
                <a:gd name="connsiteX65-6163" fmla="*/ 653 w 695"/>
                <a:gd name="connsiteY65-6164" fmla="*/ 553 h 759"/>
                <a:gd name="connsiteX66-6165" fmla="*/ 659 w 695"/>
                <a:gd name="connsiteY66-6166" fmla="*/ 543 h 759"/>
                <a:gd name="connsiteX67-6167" fmla="*/ 659 w 695"/>
                <a:gd name="connsiteY67-6168" fmla="*/ 538 h 759"/>
                <a:gd name="connsiteX68-6169" fmla="*/ 664 w 695"/>
                <a:gd name="connsiteY68-6170" fmla="*/ 527 h 759"/>
                <a:gd name="connsiteX69-6171" fmla="*/ 664 w 695"/>
                <a:gd name="connsiteY69-6172" fmla="*/ 527 h 759"/>
                <a:gd name="connsiteX70-6173" fmla="*/ 669 w 695"/>
                <a:gd name="connsiteY70-6174" fmla="*/ 527 h 759"/>
                <a:gd name="connsiteX71-6175" fmla="*/ 669 w 695"/>
                <a:gd name="connsiteY71-6176" fmla="*/ 527 h 759"/>
                <a:gd name="connsiteX72-6177" fmla="*/ 669 w 695"/>
                <a:gd name="connsiteY72-6178" fmla="*/ 532 h 759"/>
                <a:gd name="connsiteX73-6179" fmla="*/ 669 w 695"/>
                <a:gd name="connsiteY73-6180" fmla="*/ 538 h 759"/>
                <a:gd name="connsiteX74-6181" fmla="*/ 674 w 695"/>
                <a:gd name="connsiteY74-6182" fmla="*/ 543 h 759"/>
                <a:gd name="connsiteX75-6183" fmla="*/ 674 w 695"/>
                <a:gd name="connsiteY75-6184" fmla="*/ 559 h 759"/>
                <a:gd name="connsiteX76-6185" fmla="*/ 674 w 695"/>
                <a:gd name="connsiteY76-6186" fmla="*/ 569 h 759"/>
                <a:gd name="connsiteX77-6187" fmla="*/ 674 w 695"/>
                <a:gd name="connsiteY77-6188" fmla="*/ 585 h 759"/>
                <a:gd name="connsiteX78-6189" fmla="*/ 674 w 695"/>
                <a:gd name="connsiteY78-6190" fmla="*/ 601 h 759"/>
                <a:gd name="connsiteX79-6191" fmla="*/ 674 w 695"/>
                <a:gd name="connsiteY79-6192" fmla="*/ 622 h 759"/>
                <a:gd name="connsiteX80-6193" fmla="*/ 674 w 695"/>
                <a:gd name="connsiteY80-6194" fmla="*/ 638 h 759"/>
                <a:gd name="connsiteX81-6195" fmla="*/ 674 w 695"/>
                <a:gd name="connsiteY81-6196" fmla="*/ 653 h 759"/>
                <a:gd name="connsiteX82-6197" fmla="*/ 680 w 695"/>
                <a:gd name="connsiteY82-6198" fmla="*/ 669 h 759"/>
                <a:gd name="connsiteX83-6199" fmla="*/ 680 w 695"/>
                <a:gd name="connsiteY83-6200" fmla="*/ 685 h 759"/>
                <a:gd name="connsiteX84-6201" fmla="*/ 685 w 695"/>
                <a:gd name="connsiteY84-6202" fmla="*/ 696 h 759"/>
                <a:gd name="connsiteX85-6203" fmla="*/ 685 w 695"/>
                <a:gd name="connsiteY85-6204" fmla="*/ 706 h 759"/>
                <a:gd name="connsiteX86-6205" fmla="*/ 690 w 695"/>
                <a:gd name="connsiteY86-6206" fmla="*/ 717 h 759"/>
                <a:gd name="connsiteX87-6207" fmla="*/ 690 w 695"/>
                <a:gd name="connsiteY87-6208" fmla="*/ 722 h 759"/>
                <a:gd name="connsiteX88-6209" fmla="*/ 695 w 695"/>
                <a:gd name="connsiteY88-6210" fmla="*/ 732 h 759"/>
                <a:gd name="connsiteX89-6211" fmla="*/ 695 w 695"/>
                <a:gd name="connsiteY89-6212" fmla="*/ 738 h 759"/>
                <a:gd name="connsiteX90-6213" fmla="*/ 695 w 695"/>
                <a:gd name="connsiteY90-6214" fmla="*/ 743 h 759"/>
                <a:gd name="connsiteX91-6215" fmla="*/ 695 w 695"/>
                <a:gd name="connsiteY91-6216" fmla="*/ 748 h 759"/>
                <a:gd name="connsiteX92-6217" fmla="*/ 690 w 695"/>
                <a:gd name="connsiteY92-6218" fmla="*/ 753 h 759"/>
                <a:gd name="connsiteX93-6219" fmla="*/ 685 w 695"/>
                <a:gd name="connsiteY93-6220" fmla="*/ 759 h 759"/>
                <a:gd name="connsiteX94-6221" fmla="*/ 674 w 695"/>
                <a:gd name="connsiteY94-6222" fmla="*/ 759 h 759"/>
                <a:gd name="connsiteX95-6223" fmla="*/ 664 w 695"/>
                <a:gd name="connsiteY95-6224" fmla="*/ 759 h 759"/>
                <a:gd name="connsiteX96-6225" fmla="*/ 648 w 695"/>
                <a:gd name="connsiteY96-6226" fmla="*/ 759 h 759"/>
                <a:gd name="connsiteX97-6227" fmla="*/ 632 w 695"/>
                <a:gd name="connsiteY97-6228" fmla="*/ 753 h 759"/>
                <a:gd name="connsiteX98-6229" fmla="*/ 611 w 695"/>
                <a:gd name="connsiteY98-6230" fmla="*/ 753 h 759"/>
                <a:gd name="connsiteX99-6231" fmla="*/ 590 w 695"/>
                <a:gd name="connsiteY99-6232" fmla="*/ 748 h 759"/>
                <a:gd name="connsiteX100-6233" fmla="*/ 569 w 695"/>
                <a:gd name="connsiteY100-6234" fmla="*/ 743 h 759"/>
                <a:gd name="connsiteX101-6235" fmla="*/ 559 w 695"/>
                <a:gd name="connsiteY101-6236" fmla="*/ 738 h 759"/>
                <a:gd name="connsiteX102-6237" fmla="*/ 548 w 695"/>
                <a:gd name="connsiteY102-6238" fmla="*/ 732 h 759"/>
                <a:gd name="connsiteX103-6239" fmla="*/ 532 w 695"/>
                <a:gd name="connsiteY103-6240" fmla="*/ 727 h 759"/>
                <a:gd name="connsiteX104-6241" fmla="*/ 522 w 695"/>
                <a:gd name="connsiteY104-6242" fmla="*/ 722 h 759"/>
                <a:gd name="connsiteX105-6243" fmla="*/ 506 w 695"/>
                <a:gd name="connsiteY105-6244" fmla="*/ 717 h 759"/>
                <a:gd name="connsiteX106-6245" fmla="*/ 490 w 695"/>
                <a:gd name="connsiteY106-6246" fmla="*/ 706 h 759"/>
                <a:gd name="connsiteX107-6247" fmla="*/ 480 w 695"/>
                <a:gd name="connsiteY107-6248" fmla="*/ 696 h 759"/>
                <a:gd name="connsiteX108-6249" fmla="*/ 464 w 695"/>
                <a:gd name="connsiteY108-6250" fmla="*/ 685 h 759"/>
                <a:gd name="connsiteX109-6251" fmla="*/ 432 w 695"/>
                <a:gd name="connsiteY109-6252" fmla="*/ 659 h 759"/>
                <a:gd name="connsiteX110-6253" fmla="*/ 406 w 695"/>
                <a:gd name="connsiteY110-6254" fmla="*/ 632 h 759"/>
                <a:gd name="connsiteX111-6255" fmla="*/ 395 w 695"/>
                <a:gd name="connsiteY111-6256" fmla="*/ 622 h 759"/>
                <a:gd name="connsiteX112-6257" fmla="*/ 385 w 695"/>
                <a:gd name="connsiteY112-6258" fmla="*/ 606 h 759"/>
                <a:gd name="connsiteX113-6259" fmla="*/ 374 w 695"/>
                <a:gd name="connsiteY113-6260" fmla="*/ 590 h 759"/>
                <a:gd name="connsiteX114-6261" fmla="*/ 364 w 695"/>
                <a:gd name="connsiteY114-6262" fmla="*/ 574 h 759"/>
                <a:gd name="connsiteX115-6263" fmla="*/ 358 w 695"/>
                <a:gd name="connsiteY115-6264" fmla="*/ 559 h 759"/>
                <a:gd name="connsiteX116-6265" fmla="*/ 348 w 695"/>
                <a:gd name="connsiteY116-6266" fmla="*/ 543 h 759"/>
                <a:gd name="connsiteX117-6267" fmla="*/ 343 w 695"/>
                <a:gd name="connsiteY117-6268" fmla="*/ 527 h 759"/>
                <a:gd name="connsiteX118-6269" fmla="*/ 332 w 695"/>
                <a:gd name="connsiteY118-6270" fmla="*/ 511 h 759"/>
                <a:gd name="connsiteX119-6271" fmla="*/ 327 w 695"/>
                <a:gd name="connsiteY119-6272" fmla="*/ 501 h 759"/>
                <a:gd name="connsiteX120-6273" fmla="*/ 327 w 695"/>
                <a:gd name="connsiteY120-6274" fmla="*/ 485 h 759"/>
                <a:gd name="connsiteX121-6275" fmla="*/ 322 w 695"/>
                <a:gd name="connsiteY121-6276" fmla="*/ 469 h 759"/>
                <a:gd name="connsiteX122-6277" fmla="*/ 322 w 695"/>
                <a:gd name="connsiteY122-6278" fmla="*/ 453 h 759"/>
                <a:gd name="connsiteX123-6279" fmla="*/ 316 w 695"/>
                <a:gd name="connsiteY123-6280" fmla="*/ 422 h 759"/>
                <a:gd name="connsiteX124-6281" fmla="*/ 311 w 695"/>
                <a:gd name="connsiteY124-6282" fmla="*/ 385 h 759"/>
                <a:gd name="connsiteX125-6283" fmla="*/ 311 w 695"/>
                <a:gd name="connsiteY125-6284" fmla="*/ 353 h 759"/>
                <a:gd name="connsiteX126-6285" fmla="*/ 311 w 695"/>
                <a:gd name="connsiteY126-6286" fmla="*/ 316 h 759"/>
                <a:gd name="connsiteX127-6287" fmla="*/ 311 w 695"/>
                <a:gd name="connsiteY127-6288" fmla="*/ 279 h 759"/>
                <a:gd name="connsiteX128-6289" fmla="*/ 311 w 695"/>
                <a:gd name="connsiteY128-6290" fmla="*/ 243 h 759"/>
                <a:gd name="connsiteX129-6291" fmla="*/ 316 w 695"/>
                <a:gd name="connsiteY129-6292" fmla="*/ 200 h 759"/>
                <a:gd name="connsiteX130-6293" fmla="*/ 322 w 695"/>
                <a:gd name="connsiteY130-6294" fmla="*/ 158 h 759"/>
                <a:gd name="connsiteX131-6295" fmla="*/ 322 w 695"/>
                <a:gd name="connsiteY131-6296" fmla="*/ 142 h 759"/>
                <a:gd name="connsiteX132-6297" fmla="*/ 322 w 695"/>
                <a:gd name="connsiteY132-6298" fmla="*/ 127 h 759"/>
                <a:gd name="connsiteX133-6299" fmla="*/ 322 w 695"/>
                <a:gd name="connsiteY133-6300" fmla="*/ 111 h 759"/>
                <a:gd name="connsiteX134-6301" fmla="*/ 327 w 695"/>
                <a:gd name="connsiteY134-6302" fmla="*/ 100 h 759"/>
                <a:gd name="connsiteX135-6303" fmla="*/ 327 w 695"/>
                <a:gd name="connsiteY135-6304" fmla="*/ 90 h 759"/>
                <a:gd name="connsiteX136-6305" fmla="*/ 327 w 695"/>
                <a:gd name="connsiteY136-6306" fmla="*/ 85 h 759"/>
                <a:gd name="connsiteX137-6307" fmla="*/ 327 w 695"/>
                <a:gd name="connsiteY137-6308" fmla="*/ 79 h 759"/>
                <a:gd name="connsiteX138-6309" fmla="*/ 322 w 695"/>
                <a:gd name="connsiteY138-6310" fmla="*/ 74 h 759"/>
                <a:gd name="connsiteX139-6311" fmla="*/ 322 w 695"/>
                <a:gd name="connsiteY139-6312" fmla="*/ 74 h 759"/>
                <a:gd name="connsiteX140-6313" fmla="*/ 316 w 695"/>
                <a:gd name="connsiteY140-6314" fmla="*/ 74 h 759"/>
                <a:gd name="connsiteX141-6315" fmla="*/ 311 w 695"/>
                <a:gd name="connsiteY141-6316" fmla="*/ 74 h 759"/>
                <a:gd name="connsiteX142-6317" fmla="*/ 300 w 695"/>
                <a:gd name="connsiteY142-6318" fmla="*/ 79 h 759"/>
                <a:gd name="connsiteX143-6319" fmla="*/ 290 w 695"/>
                <a:gd name="connsiteY143-6320" fmla="*/ 79 h 759"/>
                <a:gd name="connsiteX144-6321" fmla="*/ 274 w 695"/>
                <a:gd name="connsiteY144-6322" fmla="*/ 85 h 759"/>
                <a:gd name="connsiteX145-6323" fmla="*/ 258 w 695"/>
                <a:gd name="connsiteY145-6324" fmla="*/ 90 h 759"/>
                <a:gd name="connsiteX146-6325" fmla="*/ 242 w 695"/>
                <a:gd name="connsiteY146-6326" fmla="*/ 95 h 759"/>
                <a:gd name="connsiteX147-6327" fmla="*/ 206 w 695"/>
                <a:gd name="connsiteY147-6328" fmla="*/ 106 h 759"/>
                <a:gd name="connsiteX148-6329" fmla="*/ 169 w 695"/>
                <a:gd name="connsiteY148-6330" fmla="*/ 116 h 759"/>
                <a:gd name="connsiteX149-6331" fmla="*/ 132 w 695"/>
                <a:gd name="connsiteY149-6332" fmla="*/ 127 h 759"/>
                <a:gd name="connsiteX150-6333" fmla="*/ 95 w 695"/>
                <a:gd name="connsiteY150-6334" fmla="*/ 137 h 759"/>
                <a:gd name="connsiteX151-6335" fmla="*/ 74 w 695"/>
                <a:gd name="connsiteY151-6336" fmla="*/ 142 h 759"/>
                <a:gd name="connsiteX152-6337" fmla="*/ 58 w 695"/>
                <a:gd name="connsiteY152-6338" fmla="*/ 142 h 759"/>
                <a:gd name="connsiteX153-6339" fmla="*/ 42 w 695"/>
                <a:gd name="connsiteY153-6340" fmla="*/ 148 h 759"/>
                <a:gd name="connsiteX154-6341" fmla="*/ 32 w 695"/>
                <a:gd name="connsiteY154-6342" fmla="*/ 148 h 759"/>
                <a:gd name="connsiteX155-6343" fmla="*/ 21 w 695"/>
                <a:gd name="connsiteY155-6344" fmla="*/ 153 h 759"/>
                <a:gd name="connsiteX156-6345" fmla="*/ 11 w 695"/>
                <a:gd name="connsiteY156-6346" fmla="*/ 153 h 759"/>
                <a:gd name="connsiteX157-6347" fmla="*/ 5 w 695"/>
                <a:gd name="connsiteY157-6348" fmla="*/ 153 h 759"/>
                <a:gd name="connsiteX158-6349" fmla="*/ 0 w 695"/>
                <a:gd name="connsiteY158-6350" fmla="*/ 153 h 759"/>
                <a:gd name="connsiteX159-6351" fmla="*/ 63 w 695"/>
                <a:gd name="connsiteY159-6352" fmla="*/ 95 h 759"/>
                <a:gd name="connsiteX160-6353" fmla="*/ 79 w 695"/>
                <a:gd name="connsiteY160-6354" fmla="*/ 90 h 759"/>
                <a:gd name="connsiteX161-6355" fmla="*/ 100 w 695"/>
                <a:gd name="connsiteY161-6356" fmla="*/ 85 h 759"/>
                <a:gd name="connsiteX162-6357" fmla="*/ 121 w 695"/>
                <a:gd name="connsiteY162-6358" fmla="*/ 85 h 759"/>
                <a:gd name="connsiteX163-6359" fmla="*/ 158 w 695"/>
                <a:gd name="connsiteY163-6360" fmla="*/ 74 h 759"/>
                <a:gd name="connsiteX164-6361" fmla="*/ 195 w 695"/>
                <a:gd name="connsiteY164-6362" fmla="*/ 69 h 759"/>
                <a:gd name="connsiteX165-6363" fmla="*/ 227 w 695"/>
                <a:gd name="connsiteY165-6364" fmla="*/ 58 h 759"/>
                <a:gd name="connsiteX166-6365" fmla="*/ 258 w 695"/>
                <a:gd name="connsiteY166-6366" fmla="*/ 48 h 759"/>
                <a:gd name="connsiteX167-6367" fmla="*/ 274 w 695"/>
                <a:gd name="connsiteY167-6368" fmla="*/ 42 h 759"/>
                <a:gd name="connsiteX168-6369" fmla="*/ 290 w 695"/>
                <a:gd name="connsiteY168-6370" fmla="*/ 37 h 759"/>
                <a:gd name="connsiteX169-6371" fmla="*/ 300 w 695"/>
                <a:gd name="connsiteY169-6372" fmla="*/ 37 h 759"/>
                <a:gd name="connsiteX170-6373" fmla="*/ 311 w 695"/>
                <a:gd name="connsiteY170-6374" fmla="*/ 32 h 759"/>
                <a:gd name="connsiteX171-6375" fmla="*/ 316 w 695"/>
                <a:gd name="connsiteY171-6376" fmla="*/ 27 h 759"/>
                <a:gd name="connsiteX172-6377" fmla="*/ 322 w 695"/>
                <a:gd name="connsiteY172-6378" fmla="*/ 21 h 759"/>
                <a:gd name="connsiteX173-6379" fmla="*/ 327 w 695"/>
                <a:gd name="connsiteY173-6380" fmla="*/ 16 h 759"/>
                <a:gd name="connsiteX174-6381" fmla="*/ 332 w 695"/>
                <a:gd name="connsiteY174-6382" fmla="*/ 11 h 759"/>
                <a:gd name="connsiteX175-6383" fmla="*/ 337 w 695"/>
                <a:gd name="connsiteY175-6384" fmla="*/ 6 h 759"/>
                <a:gd name="connsiteX176-6385" fmla="*/ 343 w 695"/>
                <a:gd name="connsiteY176-6386" fmla="*/ 0 h 759"/>
                <a:gd name="connsiteX177-6387" fmla="*/ 348 w 695"/>
                <a:gd name="connsiteY177-6388" fmla="*/ 0 h 759"/>
                <a:gd name="connsiteX178-6389" fmla="*/ 353 w 695"/>
                <a:gd name="connsiteY178-6390" fmla="*/ 0 h 759"/>
                <a:gd name="connsiteX179-6391" fmla="*/ 353 w 695"/>
                <a:gd name="connsiteY179-6392" fmla="*/ 0 h 759"/>
                <a:gd name="connsiteX0-6393" fmla="*/ 353 w 695"/>
                <a:gd name="connsiteY0-6394" fmla="*/ 0 h 759"/>
                <a:gd name="connsiteX1-6395" fmla="*/ 364 w 695"/>
                <a:gd name="connsiteY1-6396" fmla="*/ 0 h 759"/>
                <a:gd name="connsiteX2-6397" fmla="*/ 374 w 695"/>
                <a:gd name="connsiteY2-6398" fmla="*/ 6 h 759"/>
                <a:gd name="connsiteX3-6399" fmla="*/ 385 w 695"/>
                <a:gd name="connsiteY3-6400" fmla="*/ 11 h 759"/>
                <a:gd name="connsiteX4-6401" fmla="*/ 401 w 695"/>
                <a:gd name="connsiteY4-6402" fmla="*/ 21 h 759"/>
                <a:gd name="connsiteX5-6403" fmla="*/ 411 w 695"/>
                <a:gd name="connsiteY5-6404" fmla="*/ 32 h 759"/>
                <a:gd name="connsiteX6-6405" fmla="*/ 422 w 695"/>
                <a:gd name="connsiteY6-6406" fmla="*/ 37 h 759"/>
                <a:gd name="connsiteX7-6407" fmla="*/ 422 w 695"/>
                <a:gd name="connsiteY7-6408" fmla="*/ 42 h 759"/>
                <a:gd name="connsiteX8-6409" fmla="*/ 427 w 695"/>
                <a:gd name="connsiteY8-6410" fmla="*/ 42 h 759"/>
                <a:gd name="connsiteX9-6411" fmla="*/ 427 w 695"/>
                <a:gd name="connsiteY9-6412" fmla="*/ 48 h 759"/>
                <a:gd name="connsiteX10-6413" fmla="*/ 427 w 695"/>
                <a:gd name="connsiteY10-6414" fmla="*/ 48 h 759"/>
                <a:gd name="connsiteX11-6415" fmla="*/ 427 w 695"/>
                <a:gd name="connsiteY11-6416" fmla="*/ 53 h 759"/>
                <a:gd name="connsiteX12-6417" fmla="*/ 422 w 695"/>
                <a:gd name="connsiteY12-6418" fmla="*/ 58 h 759"/>
                <a:gd name="connsiteX13-6419" fmla="*/ 416 w 695"/>
                <a:gd name="connsiteY13-6420" fmla="*/ 63 h 759"/>
                <a:gd name="connsiteX14-6421" fmla="*/ 406 w 695"/>
                <a:gd name="connsiteY14-6422" fmla="*/ 69 h 759"/>
                <a:gd name="connsiteX15-6423" fmla="*/ 401 w 695"/>
                <a:gd name="connsiteY15-6424" fmla="*/ 74 h 759"/>
                <a:gd name="connsiteX16-6425" fmla="*/ 395 w 695"/>
                <a:gd name="connsiteY16-6426" fmla="*/ 79 h 759"/>
                <a:gd name="connsiteX17-6427" fmla="*/ 395 w 695"/>
                <a:gd name="connsiteY17-6428" fmla="*/ 90 h 759"/>
                <a:gd name="connsiteX18-6429" fmla="*/ 390 w 695"/>
                <a:gd name="connsiteY18-6430" fmla="*/ 100 h 759"/>
                <a:gd name="connsiteX19-6431" fmla="*/ 385 w 695"/>
                <a:gd name="connsiteY19-6432" fmla="*/ 116 h 759"/>
                <a:gd name="connsiteX20-6433" fmla="*/ 379 w 695"/>
                <a:gd name="connsiteY20-6434" fmla="*/ 137 h 759"/>
                <a:gd name="connsiteX21-6435" fmla="*/ 374 w 695"/>
                <a:gd name="connsiteY21-6436" fmla="*/ 158 h 759"/>
                <a:gd name="connsiteX22-6437" fmla="*/ 374 w 695"/>
                <a:gd name="connsiteY22-6438" fmla="*/ 179 h 759"/>
                <a:gd name="connsiteX23-6439" fmla="*/ 369 w 695"/>
                <a:gd name="connsiteY23-6440" fmla="*/ 206 h 759"/>
                <a:gd name="connsiteX24-6441" fmla="*/ 364 w 695"/>
                <a:gd name="connsiteY24-6442" fmla="*/ 227 h 759"/>
                <a:gd name="connsiteX25-6443" fmla="*/ 364 w 695"/>
                <a:gd name="connsiteY25-6444" fmla="*/ 248 h 759"/>
                <a:gd name="connsiteX26-6445" fmla="*/ 358 w 695"/>
                <a:gd name="connsiteY26-6446" fmla="*/ 264 h 759"/>
                <a:gd name="connsiteX27-6447" fmla="*/ 358 w 695"/>
                <a:gd name="connsiteY27-6448" fmla="*/ 285 h 759"/>
                <a:gd name="connsiteX28-6449" fmla="*/ 353 w 695"/>
                <a:gd name="connsiteY28-6450" fmla="*/ 300 h 759"/>
                <a:gd name="connsiteX29-6451" fmla="*/ 353 w 695"/>
                <a:gd name="connsiteY29-6452" fmla="*/ 311 h 759"/>
                <a:gd name="connsiteX30-6453" fmla="*/ 353 w 695"/>
                <a:gd name="connsiteY30-6454" fmla="*/ 322 h 759"/>
                <a:gd name="connsiteX31-6455" fmla="*/ 353 w 695"/>
                <a:gd name="connsiteY31-6456" fmla="*/ 343 h 759"/>
                <a:gd name="connsiteX32-6457" fmla="*/ 358 w 695"/>
                <a:gd name="connsiteY32-6458" fmla="*/ 369 h 759"/>
                <a:gd name="connsiteX33-6459" fmla="*/ 364 w 695"/>
                <a:gd name="connsiteY33-6460" fmla="*/ 411 h 759"/>
                <a:gd name="connsiteX34-6461" fmla="*/ 364 w 695"/>
                <a:gd name="connsiteY34-6462" fmla="*/ 437 h 759"/>
                <a:gd name="connsiteX35-6463" fmla="*/ 369 w 695"/>
                <a:gd name="connsiteY35-6464" fmla="*/ 464 h 759"/>
                <a:gd name="connsiteX36-6465" fmla="*/ 379 w 695"/>
                <a:gd name="connsiteY36-6466" fmla="*/ 490 h 759"/>
                <a:gd name="connsiteX37-6467" fmla="*/ 385 w 695"/>
                <a:gd name="connsiteY37-6468" fmla="*/ 506 h 759"/>
                <a:gd name="connsiteX38-6469" fmla="*/ 390 w 695"/>
                <a:gd name="connsiteY38-6470" fmla="*/ 516 h 759"/>
                <a:gd name="connsiteX39-6471" fmla="*/ 406 w 695"/>
                <a:gd name="connsiteY39-6472" fmla="*/ 543 h 759"/>
                <a:gd name="connsiteX40-6473" fmla="*/ 422 w 695"/>
                <a:gd name="connsiteY40-6474" fmla="*/ 564 h 759"/>
                <a:gd name="connsiteX41-6475" fmla="*/ 437 w 695"/>
                <a:gd name="connsiteY41-6476" fmla="*/ 585 h 759"/>
                <a:gd name="connsiteX42-6477" fmla="*/ 448 w 695"/>
                <a:gd name="connsiteY42-6478" fmla="*/ 595 h 759"/>
                <a:gd name="connsiteX43-6479" fmla="*/ 458 w 695"/>
                <a:gd name="connsiteY43-6480" fmla="*/ 601 h 759"/>
                <a:gd name="connsiteX44-6481" fmla="*/ 480 w 695"/>
                <a:gd name="connsiteY44-6482" fmla="*/ 622 h 759"/>
                <a:gd name="connsiteX45-6483" fmla="*/ 501 w 695"/>
                <a:gd name="connsiteY45-6484" fmla="*/ 632 h 759"/>
                <a:gd name="connsiteX46-6485" fmla="*/ 522 w 695"/>
                <a:gd name="connsiteY46-6486" fmla="*/ 648 h 759"/>
                <a:gd name="connsiteX47-6487" fmla="*/ 548 w 695"/>
                <a:gd name="connsiteY47-6488" fmla="*/ 659 h 759"/>
                <a:gd name="connsiteX48-6489" fmla="*/ 559 w 695"/>
                <a:gd name="connsiteY48-6490" fmla="*/ 664 h 759"/>
                <a:gd name="connsiteX49-6491" fmla="*/ 569 w 695"/>
                <a:gd name="connsiteY49-6492" fmla="*/ 669 h 759"/>
                <a:gd name="connsiteX50-6493" fmla="*/ 580 w 695"/>
                <a:gd name="connsiteY50-6494" fmla="*/ 669 h 759"/>
                <a:gd name="connsiteX51-6495" fmla="*/ 590 w 695"/>
                <a:gd name="connsiteY51-6496" fmla="*/ 674 h 759"/>
                <a:gd name="connsiteX52-6497" fmla="*/ 595 w 695"/>
                <a:gd name="connsiteY52-6498" fmla="*/ 674 h 759"/>
                <a:gd name="connsiteX53-6499" fmla="*/ 601 w 695"/>
                <a:gd name="connsiteY53-6500" fmla="*/ 674 h 759"/>
                <a:gd name="connsiteX54-6501" fmla="*/ 611 w 695"/>
                <a:gd name="connsiteY54-6502" fmla="*/ 674 h 759"/>
                <a:gd name="connsiteX55-6503" fmla="*/ 616 w 695"/>
                <a:gd name="connsiteY55-6504" fmla="*/ 669 h 759"/>
                <a:gd name="connsiteX56-6505" fmla="*/ 616 w 695"/>
                <a:gd name="connsiteY56-6506" fmla="*/ 664 h 759"/>
                <a:gd name="connsiteX57-6507" fmla="*/ 622 w 695"/>
                <a:gd name="connsiteY57-6508" fmla="*/ 659 h 759"/>
                <a:gd name="connsiteX58-6509" fmla="*/ 627 w 695"/>
                <a:gd name="connsiteY58-6510" fmla="*/ 653 h 759"/>
                <a:gd name="connsiteX59-6511" fmla="*/ 627 w 695"/>
                <a:gd name="connsiteY59-6512" fmla="*/ 643 h 759"/>
                <a:gd name="connsiteX60-6513" fmla="*/ 632 w 695"/>
                <a:gd name="connsiteY60-6514" fmla="*/ 627 h 759"/>
                <a:gd name="connsiteX61-6515" fmla="*/ 638 w 695"/>
                <a:gd name="connsiteY61-6516" fmla="*/ 611 h 759"/>
                <a:gd name="connsiteX62-6517" fmla="*/ 643 w 695"/>
                <a:gd name="connsiteY62-6518" fmla="*/ 595 h 759"/>
                <a:gd name="connsiteX63-6519" fmla="*/ 643 w 695"/>
                <a:gd name="connsiteY63-6520" fmla="*/ 580 h 759"/>
                <a:gd name="connsiteX64-6521" fmla="*/ 648 w 695"/>
                <a:gd name="connsiteY64-6522" fmla="*/ 564 h 759"/>
                <a:gd name="connsiteX65-6523" fmla="*/ 653 w 695"/>
                <a:gd name="connsiteY65-6524" fmla="*/ 553 h 759"/>
                <a:gd name="connsiteX66-6525" fmla="*/ 659 w 695"/>
                <a:gd name="connsiteY66-6526" fmla="*/ 543 h 759"/>
                <a:gd name="connsiteX67-6527" fmla="*/ 659 w 695"/>
                <a:gd name="connsiteY67-6528" fmla="*/ 538 h 759"/>
                <a:gd name="connsiteX68-6529" fmla="*/ 664 w 695"/>
                <a:gd name="connsiteY68-6530" fmla="*/ 527 h 759"/>
                <a:gd name="connsiteX69-6531" fmla="*/ 664 w 695"/>
                <a:gd name="connsiteY69-6532" fmla="*/ 527 h 759"/>
                <a:gd name="connsiteX70-6533" fmla="*/ 669 w 695"/>
                <a:gd name="connsiteY70-6534" fmla="*/ 527 h 759"/>
                <a:gd name="connsiteX71-6535" fmla="*/ 669 w 695"/>
                <a:gd name="connsiteY71-6536" fmla="*/ 527 h 759"/>
                <a:gd name="connsiteX72-6537" fmla="*/ 669 w 695"/>
                <a:gd name="connsiteY72-6538" fmla="*/ 532 h 759"/>
                <a:gd name="connsiteX73-6539" fmla="*/ 669 w 695"/>
                <a:gd name="connsiteY73-6540" fmla="*/ 538 h 759"/>
                <a:gd name="connsiteX74-6541" fmla="*/ 674 w 695"/>
                <a:gd name="connsiteY74-6542" fmla="*/ 543 h 759"/>
                <a:gd name="connsiteX75-6543" fmla="*/ 674 w 695"/>
                <a:gd name="connsiteY75-6544" fmla="*/ 559 h 759"/>
                <a:gd name="connsiteX76-6545" fmla="*/ 674 w 695"/>
                <a:gd name="connsiteY76-6546" fmla="*/ 569 h 759"/>
                <a:gd name="connsiteX77-6547" fmla="*/ 674 w 695"/>
                <a:gd name="connsiteY77-6548" fmla="*/ 585 h 759"/>
                <a:gd name="connsiteX78-6549" fmla="*/ 674 w 695"/>
                <a:gd name="connsiteY78-6550" fmla="*/ 601 h 759"/>
                <a:gd name="connsiteX79-6551" fmla="*/ 674 w 695"/>
                <a:gd name="connsiteY79-6552" fmla="*/ 622 h 759"/>
                <a:gd name="connsiteX80-6553" fmla="*/ 674 w 695"/>
                <a:gd name="connsiteY80-6554" fmla="*/ 638 h 759"/>
                <a:gd name="connsiteX81-6555" fmla="*/ 674 w 695"/>
                <a:gd name="connsiteY81-6556" fmla="*/ 653 h 759"/>
                <a:gd name="connsiteX82-6557" fmla="*/ 680 w 695"/>
                <a:gd name="connsiteY82-6558" fmla="*/ 669 h 759"/>
                <a:gd name="connsiteX83-6559" fmla="*/ 680 w 695"/>
                <a:gd name="connsiteY83-6560" fmla="*/ 685 h 759"/>
                <a:gd name="connsiteX84-6561" fmla="*/ 685 w 695"/>
                <a:gd name="connsiteY84-6562" fmla="*/ 696 h 759"/>
                <a:gd name="connsiteX85-6563" fmla="*/ 685 w 695"/>
                <a:gd name="connsiteY85-6564" fmla="*/ 706 h 759"/>
                <a:gd name="connsiteX86-6565" fmla="*/ 690 w 695"/>
                <a:gd name="connsiteY86-6566" fmla="*/ 717 h 759"/>
                <a:gd name="connsiteX87-6567" fmla="*/ 690 w 695"/>
                <a:gd name="connsiteY87-6568" fmla="*/ 722 h 759"/>
                <a:gd name="connsiteX88-6569" fmla="*/ 695 w 695"/>
                <a:gd name="connsiteY88-6570" fmla="*/ 732 h 759"/>
                <a:gd name="connsiteX89-6571" fmla="*/ 695 w 695"/>
                <a:gd name="connsiteY89-6572" fmla="*/ 738 h 759"/>
                <a:gd name="connsiteX90-6573" fmla="*/ 695 w 695"/>
                <a:gd name="connsiteY90-6574" fmla="*/ 743 h 759"/>
                <a:gd name="connsiteX91-6575" fmla="*/ 695 w 695"/>
                <a:gd name="connsiteY91-6576" fmla="*/ 748 h 759"/>
                <a:gd name="connsiteX92-6577" fmla="*/ 690 w 695"/>
                <a:gd name="connsiteY92-6578" fmla="*/ 753 h 759"/>
                <a:gd name="connsiteX93-6579" fmla="*/ 685 w 695"/>
                <a:gd name="connsiteY93-6580" fmla="*/ 759 h 759"/>
                <a:gd name="connsiteX94-6581" fmla="*/ 674 w 695"/>
                <a:gd name="connsiteY94-6582" fmla="*/ 759 h 759"/>
                <a:gd name="connsiteX95-6583" fmla="*/ 664 w 695"/>
                <a:gd name="connsiteY95-6584" fmla="*/ 759 h 759"/>
                <a:gd name="connsiteX96-6585" fmla="*/ 648 w 695"/>
                <a:gd name="connsiteY96-6586" fmla="*/ 759 h 759"/>
                <a:gd name="connsiteX97-6587" fmla="*/ 632 w 695"/>
                <a:gd name="connsiteY97-6588" fmla="*/ 753 h 759"/>
                <a:gd name="connsiteX98-6589" fmla="*/ 611 w 695"/>
                <a:gd name="connsiteY98-6590" fmla="*/ 753 h 759"/>
                <a:gd name="connsiteX99-6591" fmla="*/ 590 w 695"/>
                <a:gd name="connsiteY99-6592" fmla="*/ 748 h 759"/>
                <a:gd name="connsiteX100-6593" fmla="*/ 569 w 695"/>
                <a:gd name="connsiteY100-6594" fmla="*/ 743 h 759"/>
                <a:gd name="connsiteX101-6595" fmla="*/ 559 w 695"/>
                <a:gd name="connsiteY101-6596" fmla="*/ 738 h 759"/>
                <a:gd name="connsiteX102-6597" fmla="*/ 548 w 695"/>
                <a:gd name="connsiteY102-6598" fmla="*/ 732 h 759"/>
                <a:gd name="connsiteX103-6599" fmla="*/ 532 w 695"/>
                <a:gd name="connsiteY103-6600" fmla="*/ 727 h 759"/>
                <a:gd name="connsiteX104-6601" fmla="*/ 522 w 695"/>
                <a:gd name="connsiteY104-6602" fmla="*/ 722 h 759"/>
                <a:gd name="connsiteX105-6603" fmla="*/ 506 w 695"/>
                <a:gd name="connsiteY105-6604" fmla="*/ 717 h 759"/>
                <a:gd name="connsiteX106-6605" fmla="*/ 490 w 695"/>
                <a:gd name="connsiteY106-6606" fmla="*/ 706 h 759"/>
                <a:gd name="connsiteX107-6607" fmla="*/ 480 w 695"/>
                <a:gd name="connsiteY107-6608" fmla="*/ 696 h 759"/>
                <a:gd name="connsiteX108-6609" fmla="*/ 464 w 695"/>
                <a:gd name="connsiteY108-6610" fmla="*/ 685 h 759"/>
                <a:gd name="connsiteX109-6611" fmla="*/ 432 w 695"/>
                <a:gd name="connsiteY109-6612" fmla="*/ 659 h 759"/>
                <a:gd name="connsiteX110-6613" fmla="*/ 406 w 695"/>
                <a:gd name="connsiteY110-6614" fmla="*/ 632 h 759"/>
                <a:gd name="connsiteX111-6615" fmla="*/ 395 w 695"/>
                <a:gd name="connsiteY111-6616" fmla="*/ 622 h 759"/>
                <a:gd name="connsiteX112-6617" fmla="*/ 385 w 695"/>
                <a:gd name="connsiteY112-6618" fmla="*/ 606 h 759"/>
                <a:gd name="connsiteX113-6619" fmla="*/ 374 w 695"/>
                <a:gd name="connsiteY113-6620" fmla="*/ 590 h 759"/>
                <a:gd name="connsiteX114-6621" fmla="*/ 364 w 695"/>
                <a:gd name="connsiteY114-6622" fmla="*/ 574 h 759"/>
                <a:gd name="connsiteX115-6623" fmla="*/ 358 w 695"/>
                <a:gd name="connsiteY115-6624" fmla="*/ 559 h 759"/>
                <a:gd name="connsiteX116-6625" fmla="*/ 348 w 695"/>
                <a:gd name="connsiteY116-6626" fmla="*/ 543 h 759"/>
                <a:gd name="connsiteX117-6627" fmla="*/ 343 w 695"/>
                <a:gd name="connsiteY117-6628" fmla="*/ 527 h 759"/>
                <a:gd name="connsiteX118-6629" fmla="*/ 332 w 695"/>
                <a:gd name="connsiteY118-6630" fmla="*/ 511 h 759"/>
                <a:gd name="connsiteX119-6631" fmla="*/ 327 w 695"/>
                <a:gd name="connsiteY119-6632" fmla="*/ 501 h 759"/>
                <a:gd name="connsiteX120-6633" fmla="*/ 327 w 695"/>
                <a:gd name="connsiteY120-6634" fmla="*/ 485 h 759"/>
                <a:gd name="connsiteX121-6635" fmla="*/ 322 w 695"/>
                <a:gd name="connsiteY121-6636" fmla="*/ 469 h 759"/>
                <a:gd name="connsiteX122-6637" fmla="*/ 322 w 695"/>
                <a:gd name="connsiteY122-6638" fmla="*/ 453 h 759"/>
                <a:gd name="connsiteX123-6639" fmla="*/ 316 w 695"/>
                <a:gd name="connsiteY123-6640" fmla="*/ 422 h 759"/>
                <a:gd name="connsiteX124-6641" fmla="*/ 311 w 695"/>
                <a:gd name="connsiteY124-6642" fmla="*/ 385 h 759"/>
                <a:gd name="connsiteX125-6643" fmla="*/ 311 w 695"/>
                <a:gd name="connsiteY125-6644" fmla="*/ 353 h 759"/>
                <a:gd name="connsiteX126-6645" fmla="*/ 311 w 695"/>
                <a:gd name="connsiteY126-6646" fmla="*/ 316 h 759"/>
                <a:gd name="connsiteX127-6647" fmla="*/ 311 w 695"/>
                <a:gd name="connsiteY127-6648" fmla="*/ 279 h 759"/>
                <a:gd name="connsiteX128-6649" fmla="*/ 311 w 695"/>
                <a:gd name="connsiteY128-6650" fmla="*/ 243 h 759"/>
                <a:gd name="connsiteX129-6651" fmla="*/ 316 w 695"/>
                <a:gd name="connsiteY129-6652" fmla="*/ 200 h 759"/>
                <a:gd name="connsiteX130-6653" fmla="*/ 322 w 695"/>
                <a:gd name="connsiteY130-6654" fmla="*/ 158 h 759"/>
                <a:gd name="connsiteX131-6655" fmla="*/ 322 w 695"/>
                <a:gd name="connsiteY131-6656" fmla="*/ 142 h 759"/>
                <a:gd name="connsiteX132-6657" fmla="*/ 322 w 695"/>
                <a:gd name="connsiteY132-6658" fmla="*/ 127 h 759"/>
                <a:gd name="connsiteX133-6659" fmla="*/ 322 w 695"/>
                <a:gd name="connsiteY133-6660" fmla="*/ 111 h 759"/>
                <a:gd name="connsiteX134-6661" fmla="*/ 327 w 695"/>
                <a:gd name="connsiteY134-6662" fmla="*/ 100 h 759"/>
                <a:gd name="connsiteX135-6663" fmla="*/ 327 w 695"/>
                <a:gd name="connsiteY135-6664" fmla="*/ 90 h 759"/>
                <a:gd name="connsiteX136-6665" fmla="*/ 327 w 695"/>
                <a:gd name="connsiteY136-6666" fmla="*/ 85 h 759"/>
                <a:gd name="connsiteX137-6667" fmla="*/ 327 w 695"/>
                <a:gd name="connsiteY137-6668" fmla="*/ 79 h 759"/>
                <a:gd name="connsiteX138-6669" fmla="*/ 322 w 695"/>
                <a:gd name="connsiteY138-6670" fmla="*/ 74 h 759"/>
                <a:gd name="connsiteX139-6671" fmla="*/ 322 w 695"/>
                <a:gd name="connsiteY139-6672" fmla="*/ 74 h 759"/>
                <a:gd name="connsiteX140-6673" fmla="*/ 316 w 695"/>
                <a:gd name="connsiteY140-6674" fmla="*/ 74 h 759"/>
                <a:gd name="connsiteX141-6675" fmla="*/ 311 w 695"/>
                <a:gd name="connsiteY141-6676" fmla="*/ 74 h 759"/>
                <a:gd name="connsiteX142-6677" fmla="*/ 300 w 695"/>
                <a:gd name="connsiteY142-6678" fmla="*/ 79 h 759"/>
                <a:gd name="connsiteX143-6679" fmla="*/ 290 w 695"/>
                <a:gd name="connsiteY143-6680" fmla="*/ 79 h 759"/>
                <a:gd name="connsiteX144-6681" fmla="*/ 274 w 695"/>
                <a:gd name="connsiteY144-6682" fmla="*/ 85 h 759"/>
                <a:gd name="connsiteX145-6683" fmla="*/ 258 w 695"/>
                <a:gd name="connsiteY145-6684" fmla="*/ 90 h 759"/>
                <a:gd name="connsiteX146-6685" fmla="*/ 242 w 695"/>
                <a:gd name="connsiteY146-6686" fmla="*/ 95 h 759"/>
                <a:gd name="connsiteX147-6687" fmla="*/ 206 w 695"/>
                <a:gd name="connsiteY147-6688" fmla="*/ 106 h 759"/>
                <a:gd name="connsiteX148-6689" fmla="*/ 169 w 695"/>
                <a:gd name="connsiteY148-6690" fmla="*/ 116 h 759"/>
                <a:gd name="connsiteX149-6691" fmla="*/ 132 w 695"/>
                <a:gd name="connsiteY149-6692" fmla="*/ 127 h 759"/>
                <a:gd name="connsiteX150-6693" fmla="*/ 95 w 695"/>
                <a:gd name="connsiteY150-6694" fmla="*/ 137 h 759"/>
                <a:gd name="connsiteX151-6695" fmla="*/ 74 w 695"/>
                <a:gd name="connsiteY151-6696" fmla="*/ 142 h 759"/>
                <a:gd name="connsiteX152-6697" fmla="*/ 58 w 695"/>
                <a:gd name="connsiteY152-6698" fmla="*/ 142 h 759"/>
                <a:gd name="connsiteX153-6699" fmla="*/ 42 w 695"/>
                <a:gd name="connsiteY153-6700" fmla="*/ 148 h 759"/>
                <a:gd name="connsiteX154-6701" fmla="*/ 32 w 695"/>
                <a:gd name="connsiteY154-6702" fmla="*/ 148 h 759"/>
                <a:gd name="connsiteX155-6703" fmla="*/ 21 w 695"/>
                <a:gd name="connsiteY155-6704" fmla="*/ 153 h 759"/>
                <a:gd name="connsiteX156-6705" fmla="*/ 11 w 695"/>
                <a:gd name="connsiteY156-6706" fmla="*/ 153 h 759"/>
                <a:gd name="connsiteX157-6707" fmla="*/ 5 w 695"/>
                <a:gd name="connsiteY157-6708" fmla="*/ 153 h 759"/>
                <a:gd name="connsiteX158-6709" fmla="*/ 0 w 695"/>
                <a:gd name="connsiteY158-6710" fmla="*/ 153 h 759"/>
                <a:gd name="connsiteX159-6711" fmla="*/ 63 w 695"/>
                <a:gd name="connsiteY159-6712" fmla="*/ 95 h 759"/>
                <a:gd name="connsiteX160-6713" fmla="*/ 100 w 695"/>
                <a:gd name="connsiteY160-6714" fmla="*/ 85 h 759"/>
                <a:gd name="connsiteX161-6715" fmla="*/ 121 w 695"/>
                <a:gd name="connsiteY161-6716" fmla="*/ 85 h 759"/>
                <a:gd name="connsiteX162-6717" fmla="*/ 158 w 695"/>
                <a:gd name="connsiteY162-6718" fmla="*/ 74 h 759"/>
                <a:gd name="connsiteX163-6719" fmla="*/ 195 w 695"/>
                <a:gd name="connsiteY163-6720" fmla="*/ 69 h 759"/>
                <a:gd name="connsiteX164-6721" fmla="*/ 227 w 695"/>
                <a:gd name="connsiteY164-6722" fmla="*/ 58 h 759"/>
                <a:gd name="connsiteX165-6723" fmla="*/ 258 w 695"/>
                <a:gd name="connsiteY165-6724" fmla="*/ 48 h 759"/>
                <a:gd name="connsiteX166-6725" fmla="*/ 274 w 695"/>
                <a:gd name="connsiteY166-6726" fmla="*/ 42 h 759"/>
                <a:gd name="connsiteX167-6727" fmla="*/ 290 w 695"/>
                <a:gd name="connsiteY167-6728" fmla="*/ 37 h 759"/>
                <a:gd name="connsiteX168-6729" fmla="*/ 300 w 695"/>
                <a:gd name="connsiteY168-6730" fmla="*/ 37 h 759"/>
                <a:gd name="connsiteX169-6731" fmla="*/ 311 w 695"/>
                <a:gd name="connsiteY169-6732" fmla="*/ 32 h 759"/>
                <a:gd name="connsiteX170-6733" fmla="*/ 316 w 695"/>
                <a:gd name="connsiteY170-6734" fmla="*/ 27 h 759"/>
                <a:gd name="connsiteX171-6735" fmla="*/ 322 w 695"/>
                <a:gd name="connsiteY171-6736" fmla="*/ 21 h 759"/>
                <a:gd name="connsiteX172-6737" fmla="*/ 327 w 695"/>
                <a:gd name="connsiteY172-6738" fmla="*/ 16 h 759"/>
                <a:gd name="connsiteX173-6739" fmla="*/ 332 w 695"/>
                <a:gd name="connsiteY173-6740" fmla="*/ 11 h 759"/>
                <a:gd name="connsiteX174-6741" fmla="*/ 337 w 695"/>
                <a:gd name="connsiteY174-6742" fmla="*/ 6 h 759"/>
                <a:gd name="connsiteX175-6743" fmla="*/ 343 w 695"/>
                <a:gd name="connsiteY175-6744" fmla="*/ 0 h 759"/>
                <a:gd name="connsiteX176-6745" fmla="*/ 348 w 695"/>
                <a:gd name="connsiteY176-6746" fmla="*/ 0 h 759"/>
                <a:gd name="connsiteX177-6747" fmla="*/ 353 w 695"/>
                <a:gd name="connsiteY177-6748" fmla="*/ 0 h 759"/>
                <a:gd name="connsiteX178-6749" fmla="*/ 353 w 695"/>
                <a:gd name="connsiteY178-6750" fmla="*/ 0 h 759"/>
                <a:gd name="connsiteX0-6751" fmla="*/ 353 w 695"/>
                <a:gd name="connsiteY0-6752" fmla="*/ 0 h 759"/>
                <a:gd name="connsiteX1-6753" fmla="*/ 364 w 695"/>
                <a:gd name="connsiteY1-6754" fmla="*/ 0 h 759"/>
                <a:gd name="connsiteX2-6755" fmla="*/ 374 w 695"/>
                <a:gd name="connsiteY2-6756" fmla="*/ 6 h 759"/>
                <a:gd name="connsiteX3-6757" fmla="*/ 385 w 695"/>
                <a:gd name="connsiteY3-6758" fmla="*/ 11 h 759"/>
                <a:gd name="connsiteX4-6759" fmla="*/ 401 w 695"/>
                <a:gd name="connsiteY4-6760" fmla="*/ 21 h 759"/>
                <a:gd name="connsiteX5-6761" fmla="*/ 411 w 695"/>
                <a:gd name="connsiteY5-6762" fmla="*/ 32 h 759"/>
                <a:gd name="connsiteX6-6763" fmla="*/ 422 w 695"/>
                <a:gd name="connsiteY6-6764" fmla="*/ 37 h 759"/>
                <a:gd name="connsiteX7-6765" fmla="*/ 422 w 695"/>
                <a:gd name="connsiteY7-6766" fmla="*/ 42 h 759"/>
                <a:gd name="connsiteX8-6767" fmla="*/ 427 w 695"/>
                <a:gd name="connsiteY8-6768" fmla="*/ 42 h 759"/>
                <a:gd name="connsiteX9-6769" fmla="*/ 427 w 695"/>
                <a:gd name="connsiteY9-6770" fmla="*/ 48 h 759"/>
                <a:gd name="connsiteX10-6771" fmla="*/ 427 w 695"/>
                <a:gd name="connsiteY10-6772" fmla="*/ 48 h 759"/>
                <a:gd name="connsiteX11-6773" fmla="*/ 427 w 695"/>
                <a:gd name="connsiteY11-6774" fmla="*/ 53 h 759"/>
                <a:gd name="connsiteX12-6775" fmla="*/ 422 w 695"/>
                <a:gd name="connsiteY12-6776" fmla="*/ 58 h 759"/>
                <a:gd name="connsiteX13-6777" fmla="*/ 416 w 695"/>
                <a:gd name="connsiteY13-6778" fmla="*/ 63 h 759"/>
                <a:gd name="connsiteX14-6779" fmla="*/ 406 w 695"/>
                <a:gd name="connsiteY14-6780" fmla="*/ 69 h 759"/>
                <a:gd name="connsiteX15-6781" fmla="*/ 401 w 695"/>
                <a:gd name="connsiteY15-6782" fmla="*/ 74 h 759"/>
                <a:gd name="connsiteX16-6783" fmla="*/ 395 w 695"/>
                <a:gd name="connsiteY16-6784" fmla="*/ 79 h 759"/>
                <a:gd name="connsiteX17-6785" fmla="*/ 395 w 695"/>
                <a:gd name="connsiteY17-6786" fmla="*/ 90 h 759"/>
                <a:gd name="connsiteX18-6787" fmla="*/ 390 w 695"/>
                <a:gd name="connsiteY18-6788" fmla="*/ 100 h 759"/>
                <a:gd name="connsiteX19-6789" fmla="*/ 385 w 695"/>
                <a:gd name="connsiteY19-6790" fmla="*/ 116 h 759"/>
                <a:gd name="connsiteX20-6791" fmla="*/ 379 w 695"/>
                <a:gd name="connsiteY20-6792" fmla="*/ 137 h 759"/>
                <a:gd name="connsiteX21-6793" fmla="*/ 374 w 695"/>
                <a:gd name="connsiteY21-6794" fmla="*/ 158 h 759"/>
                <a:gd name="connsiteX22-6795" fmla="*/ 374 w 695"/>
                <a:gd name="connsiteY22-6796" fmla="*/ 179 h 759"/>
                <a:gd name="connsiteX23-6797" fmla="*/ 369 w 695"/>
                <a:gd name="connsiteY23-6798" fmla="*/ 206 h 759"/>
                <a:gd name="connsiteX24-6799" fmla="*/ 364 w 695"/>
                <a:gd name="connsiteY24-6800" fmla="*/ 227 h 759"/>
                <a:gd name="connsiteX25-6801" fmla="*/ 364 w 695"/>
                <a:gd name="connsiteY25-6802" fmla="*/ 248 h 759"/>
                <a:gd name="connsiteX26-6803" fmla="*/ 358 w 695"/>
                <a:gd name="connsiteY26-6804" fmla="*/ 264 h 759"/>
                <a:gd name="connsiteX27-6805" fmla="*/ 358 w 695"/>
                <a:gd name="connsiteY27-6806" fmla="*/ 285 h 759"/>
                <a:gd name="connsiteX28-6807" fmla="*/ 353 w 695"/>
                <a:gd name="connsiteY28-6808" fmla="*/ 300 h 759"/>
                <a:gd name="connsiteX29-6809" fmla="*/ 353 w 695"/>
                <a:gd name="connsiteY29-6810" fmla="*/ 311 h 759"/>
                <a:gd name="connsiteX30-6811" fmla="*/ 353 w 695"/>
                <a:gd name="connsiteY30-6812" fmla="*/ 322 h 759"/>
                <a:gd name="connsiteX31-6813" fmla="*/ 353 w 695"/>
                <a:gd name="connsiteY31-6814" fmla="*/ 343 h 759"/>
                <a:gd name="connsiteX32-6815" fmla="*/ 358 w 695"/>
                <a:gd name="connsiteY32-6816" fmla="*/ 369 h 759"/>
                <a:gd name="connsiteX33-6817" fmla="*/ 364 w 695"/>
                <a:gd name="connsiteY33-6818" fmla="*/ 411 h 759"/>
                <a:gd name="connsiteX34-6819" fmla="*/ 364 w 695"/>
                <a:gd name="connsiteY34-6820" fmla="*/ 437 h 759"/>
                <a:gd name="connsiteX35-6821" fmla="*/ 369 w 695"/>
                <a:gd name="connsiteY35-6822" fmla="*/ 464 h 759"/>
                <a:gd name="connsiteX36-6823" fmla="*/ 379 w 695"/>
                <a:gd name="connsiteY36-6824" fmla="*/ 490 h 759"/>
                <a:gd name="connsiteX37-6825" fmla="*/ 385 w 695"/>
                <a:gd name="connsiteY37-6826" fmla="*/ 506 h 759"/>
                <a:gd name="connsiteX38-6827" fmla="*/ 390 w 695"/>
                <a:gd name="connsiteY38-6828" fmla="*/ 516 h 759"/>
                <a:gd name="connsiteX39-6829" fmla="*/ 406 w 695"/>
                <a:gd name="connsiteY39-6830" fmla="*/ 543 h 759"/>
                <a:gd name="connsiteX40-6831" fmla="*/ 422 w 695"/>
                <a:gd name="connsiteY40-6832" fmla="*/ 564 h 759"/>
                <a:gd name="connsiteX41-6833" fmla="*/ 437 w 695"/>
                <a:gd name="connsiteY41-6834" fmla="*/ 585 h 759"/>
                <a:gd name="connsiteX42-6835" fmla="*/ 448 w 695"/>
                <a:gd name="connsiteY42-6836" fmla="*/ 595 h 759"/>
                <a:gd name="connsiteX43-6837" fmla="*/ 458 w 695"/>
                <a:gd name="connsiteY43-6838" fmla="*/ 601 h 759"/>
                <a:gd name="connsiteX44-6839" fmla="*/ 480 w 695"/>
                <a:gd name="connsiteY44-6840" fmla="*/ 622 h 759"/>
                <a:gd name="connsiteX45-6841" fmla="*/ 501 w 695"/>
                <a:gd name="connsiteY45-6842" fmla="*/ 632 h 759"/>
                <a:gd name="connsiteX46-6843" fmla="*/ 522 w 695"/>
                <a:gd name="connsiteY46-6844" fmla="*/ 648 h 759"/>
                <a:gd name="connsiteX47-6845" fmla="*/ 548 w 695"/>
                <a:gd name="connsiteY47-6846" fmla="*/ 659 h 759"/>
                <a:gd name="connsiteX48-6847" fmla="*/ 559 w 695"/>
                <a:gd name="connsiteY48-6848" fmla="*/ 664 h 759"/>
                <a:gd name="connsiteX49-6849" fmla="*/ 569 w 695"/>
                <a:gd name="connsiteY49-6850" fmla="*/ 669 h 759"/>
                <a:gd name="connsiteX50-6851" fmla="*/ 580 w 695"/>
                <a:gd name="connsiteY50-6852" fmla="*/ 669 h 759"/>
                <a:gd name="connsiteX51-6853" fmla="*/ 590 w 695"/>
                <a:gd name="connsiteY51-6854" fmla="*/ 674 h 759"/>
                <a:gd name="connsiteX52-6855" fmla="*/ 595 w 695"/>
                <a:gd name="connsiteY52-6856" fmla="*/ 674 h 759"/>
                <a:gd name="connsiteX53-6857" fmla="*/ 601 w 695"/>
                <a:gd name="connsiteY53-6858" fmla="*/ 674 h 759"/>
                <a:gd name="connsiteX54-6859" fmla="*/ 611 w 695"/>
                <a:gd name="connsiteY54-6860" fmla="*/ 674 h 759"/>
                <a:gd name="connsiteX55-6861" fmla="*/ 616 w 695"/>
                <a:gd name="connsiteY55-6862" fmla="*/ 669 h 759"/>
                <a:gd name="connsiteX56-6863" fmla="*/ 616 w 695"/>
                <a:gd name="connsiteY56-6864" fmla="*/ 664 h 759"/>
                <a:gd name="connsiteX57-6865" fmla="*/ 622 w 695"/>
                <a:gd name="connsiteY57-6866" fmla="*/ 659 h 759"/>
                <a:gd name="connsiteX58-6867" fmla="*/ 627 w 695"/>
                <a:gd name="connsiteY58-6868" fmla="*/ 653 h 759"/>
                <a:gd name="connsiteX59-6869" fmla="*/ 627 w 695"/>
                <a:gd name="connsiteY59-6870" fmla="*/ 643 h 759"/>
                <a:gd name="connsiteX60-6871" fmla="*/ 632 w 695"/>
                <a:gd name="connsiteY60-6872" fmla="*/ 627 h 759"/>
                <a:gd name="connsiteX61-6873" fmla="*/ 638 w 695"/>
                <a:gd name="connsiteY61-6874" fmla="*/ 611 h 759"/>
                <a:gd name="connsiteX62-6875" fmla="*/ 643 w 695"/>
                <a:gd name="connsiteY62-6876" fmla="*/ 595 h 759"/>
                <a:gd name="connsiteX63-6877" fmla="*/ 643 w 695"/>
                <a:gd name="connsiteY63-6878" fmla="*/ 580 h 759"/>
                <a:gd name="connsiteX64-6879" fmla="*/ 648 w 695"/>
                <a:gd name="connsiteY64-6880" fmla="*/ 564 h 759"/>
                <a:gd name="connsiteX65-6881" fmla="*/ 653 w 695"/>
                <a:gd name="connsiteY65-6882" fmla="*/ 553 h 759"/>
                <a:gd name="connsiteX66-6883" fmla="*/ 659 w 695"/>
                <a:gd name="connsiteY66-6884" fmla="*/ 543 h 759"/>
                <a:gd name="connsiteX67-6885" fmla="*/ 659 w 695"/>
                <a:gd name="connsiteY67-6886" fmla="*/ 538 h 759"/>
                <a:gd name="connsiteX68-6887" fmla="*/ 664 w 695"/>
                <a:gd name="connsiteY68-6888" fmla="*/ 527 h 759"/>
                <a:gd name="connsiteX69-6889" fmla="*/ 664 w 695"/>
                <a:gd name="connsiteY69-6890" fmla="*/ 527 h 759"/>
                <a:gd name="connsiteX70-6891" fmla="*/ 669 w 695"/>
                <a:gd name="connsiteY70-6892" fmla="*/ 527 h 759"/>
                <a:gd name="connsiteX71-6893" fmla="*/ 669 w 695"/>
                <a:gd name="connsiteY71-6894" fmla="*/ 527 h 759"/>
                <a:gd name="connsiteX72-6895" fmla="*/ 669 w 695"/>
                <a:gd name="connsiteY72-6896" fmla="*/ 532 h 759"/>
                <a:gd name="connsiteX73-6897" fmla="*/ 669 w 695"/>
                <a:gd name="connsiteY73-6898" fmla="*/ 538 h 759"/>
                <a:gd name="connsiteX74-6899" fmla="*/ 674 w 695"/>
                <a:gd name="connsiteY74-6900" fmla="*/ 543 h 759"/>
                <a:gd name="connsiteX75-6901" fmla="*/ 674 w 695"/>
                <a:gd name="connsiteY75-6902" fmla="*/ 559 h 759"/>
                <a:gd name="connsiteX76-6903" fmla="*/ 674 w 695"/>
                <a:gd name="connsiteY76-6904" fmla="*/ 569 h 759"/>
                <a:gd name="connsiteX77-6905" fmla="*/ 674 w 695"/>
                <a:gd name="connsiteY77-6906" fmla="*/ 585 h 759"/>
                <a:gd name="connsiteX78-6907" fmla="*/ 674 w 695"/>
                <a:gd name="connsiteY78-6908" fmla="*/ 601 h 759"/>
                <a:gd name="connsiteX79-6909" fmla="*/ 674 w 695"/>
                <a:gd name="connsiteY79-6910" fmla="*/ 622 h 759"/>
                <a:gd name="connsiteX80-6911" fmla="*/ 674 w 695"/>
                <a:gd name="connsiteY80-6912" fmla="*/ 638 h 759"/>
                <a:gd name="connsiteX81-6913" fmla="*/ 674 w 695"/>
                <a:gd name="connsiteY81-6914" fmla="*/ 653 h 759"/>
                <a:gd name="connsiteX82-6915" fmla="*/ 680 w 695"/>
                <a:gd name="connsiteY82-6916" fmla="*/ 669 h 759"/>
                <a:gd name="connsiteX83-6917" fmla="*/ 680 w 695"/>
                <a:gd name="connsiteY83-6918" fmla="*/ 685 h 759"/>
                <a:gd name="connsiteX84-6919" fmla="*/ 685 w 695"/>
                <a:gd name="connsiteY84-6920" fmla="*/ 696 h 759"/>
                <a:gd name="connsiteX85-6921" fmla="*/ 685 w 695"/>
                <a:gd name="connsiteY85-6922" fmla="*/ 706 h 759"/>
                <a:gd name="connsiteX86-6923" fmla="*/ 690 w 695"/>
                <a:gd name="connsiteY86-6924" fmla="*/ 717 h 759"/>
                <a:gd name="connsiteX87-6925" fmla="*/ 690 w 695"/>
                <a:gd name="connsiteY87-6926" fmla="*/ 722 h 759"/>
                <a:gd name="connsiteX88-6927" fmla="*/ 695 w 695"/>
                <a:gd name="connsiteY88-6928" fmla="*/ 732 h 759"/>
                <a:gd name="connsiteX89-6929" fmla="*/ 695 w 695"/>
                <a:gd name="connsiteY89-6930" fmla="*/ 738 h 759"/>
                <a:gd name="connsiteX90-6931" fmla="*/ 695 w 695"/>
                <a:gd name="connsiteY90-6932" fmla="*/ 743 h 759"/>
                <a:gd name="connsiteX91-6933" fmla="*/ 695 w 695"/>
                <a:gd name="connsiteY91-6934" fmla="*/ 748 h 759"/>
                <a:gd name="connsiteX92-6935" fmla="*/ 690 w 695"/>
                <a:gd name="connsiteY92-6936" fmla="*/ 753 h 759"/>
                <a:gd name="connsiteX93-6937" fmla="*/ 685 w 695"/>
                <a:gd name="connsiteY93-6938" fmla="*/ 759 h 759"/>
                <a:gd name="connsiteX94-6939" fmla="*/ 674 w 695"/>
                <a:gd name="connsiteY94-6940" fmla="*/ 759 h 759"/>
                <a:gd name="connsiteX95-6941" fmla="*/ 664 w 695"/>
                <a:gd name="connsiteY95-6942" fmla="*/ 759 h 759"/>
                <a:gd name="connsiteX96-6943" fmla="*/ 648 w 695"/>
                <a:gd name="connsiteY96-6944" fmla="*/ 759 h 759"/>
                <a:gd name="connsiteX97-6945" fmla="*/ 632 w 695"/>
                <a:gd name="connsiteY97-6946" fmla="*/ 753 h 759"/>
                <a:gd name="connsiteX98-6947" fmla="*/ 611 w 695"/>
                <a:gd name="connsiteY98-6948" fmla="*/ 753 h 759"/>
                <a:gd name="connsiteX99-6949" fmla="*/ 590 w 695"/>
                <a:gd name="connsiteY99-6950" fmla="*/ 748 h 759"/>
                <a:gd name="connsiteX100-6951" fmla="*/ 569 w 695"/>
                <a:gd name="connsiteY100-6952" fmla="*/ 743 h 759"/>
                <a:gd name="connsiteX101-6953" fmla="*/ 559 w 695"/>
                <a:gd name="connsiteY101-6954" fmla="*/ 738 h 759"/>
                <a:gd name="connsiteX102-6955" fmla="*/ 548 w 695"/>
                <a:gd name="connsiteY102-6956" fmla="*/ 732 h 759"/>
                <a:gd name="connsiteX103-6957" fmla="*/ 532 w 695"/>
                <a:gd name="connsiteY103-6958" fmla="*/ 727 h 759"/>
                <a:gd name="connsiteX104-6959" fmla="*/ 522 w 695"/>
                <a:gd name="connsiteY104-6960" fmla="*/ 722 h 759"/>
                <a:gd name="connsiteX105-6961" fmla="*/ 506 w 695"/>
                <a:gd name="connsiteY105-6962" fmla="*/ 717 h 759"/>
                <a:gd name="connsiteX106-6963" fmla="*/ 490 w 695"/>
                <a:gd name="connsiteY106-6964" fmla="*/ 706 h 759"/>
                <a:gd name="connsiteX107-6965" fmla="*/ 480 w 695"/>
                <a:gd name="connsiteY107-6966" fmla="*/ 696 h 759"/>
                <a:gd name="connsiteX108-6967" fmla="*/ 464 w 695"/>
                <a:gd name="connsiteY108-6968" fmla="*/ 685 h 759"/>
                <a:gd name="connsiteX109-6969" fmla="*/ 432 w 695"/>
                <a:gd name="connsiteY109-6970" fmla="*/ 659 h 759"/>
                <a:gd name="connsiteX110-6971" fmla="*/ 406 w 695"/>
                <a:gd name="connsiteY110-6972" fmla="*/ 632 h 759"/>
                <a:gd name="connsiteX111-6973" fmla="*/ 395 w 695"/>
                <a:gd name="connsiteY111-6974" fmla="*/ 622 h 759"/>
                <a:gd name="connsiteX112-6975" fmla="*/ 385 w 695"/>
                <a:gd name="connsiteY112-6976" fmla="*/ 606 h 759"/>
                <a:gd name="connsiteX113-6977" fmla="*/ 374 w 695"/>
                <a:gd name="connsiteY113-6978" fmla="*/ 590 h 759"/>
                <a:gd name="connsiteX114-6979" fmla="*/ 364 w 695"/>
                <a:gd name="connsiteY114-6980" fmla="*/ 574 h 759"/>
                <a:gd name="connsiteX115-6981" fmla="*/ 358 w 695"/>
                <a:gd name="connsiteY115-6982" fmla="*/ 559 h 759"/>
                <a:gd name="connsiteX116-6983" fmla="*/ 348 w 695"/>
                <a:gd name="connsiteY116-6984" fmla="*/ 543 h 759"/>
                <a:gd name="connsiteX117-6985" fmla="*/ 343 w 695"/>
                <a:gd name="connsiteY117-6986" fmla="*/ 527 h 759"/>
                <a:gd name="connsiteX118-6987" fmla="*/ 332 w 695"/>
                <a:gd name="connsiteY118-6988" fmla="*/ 511 h 759"/>
                <a:gd name="connsiteX119-6989" fmla="*/ 327 w 695"/>
                <a:gd name="connsiteY119-6990" fmla="*/ 501 h 759"/>
                <a:gd name="connsiteX120-6991" fmla="*/ 327 w 695"/>
                <a:gd name="connsiteY120-6992" fmla="*/ 485 h 759"/>
                <a:gd name="connsiteX121-6993" fmla="*/ 322 w 695"/>
                <a:gd name="connsiteY121-6994" fmla="*/ 469 h 759"/>
                <a:gd name="connsiteX122-6995" fmla="*/ 322 w 695"/>
                <a:gd name="connsiteY122-6996" fmla="*/ 453 h 759"/>
                <a:gd name="connsiteX123-6997" fmla="*/ 316 w 695"/>
                <a:gd name="connsiteY123-6998" fmla="*/ 422 h 759"/>
                <a:gd name="connsiteX124-6999" fmla="*/ 311 w 695"/>
                <a:gd name="connsiteY124-7000" fmla="*/ 385 h 759"/>
                <a:gd name="connsiteX125-7001" fmla="*/ 311 w 695"/>
                <a:gd name="connsiteY125-7002" fmla="*/ 353 h 759"/>
                <a:gd name="connsiteX126-7003" fmla="*/ 311 w 695"/>
                <a:gd name="connsiteY126-7004" fmla="*/ 316 h 759"/>
                <a:gd name="connsiteX127-7005" fmla="*/ 311 w 695"/>
                <a:gd name="connsiteY127-7006" fmla="*/ 279 h 759"/>
                <a:gd name="connsiteX128-7007" fmla="*/ 311 w 695"/>
                <a:gd name="connsiteY128-7008" fmla="*/ 243 h 759"/>
                <a:gd name="connsiteX129-7009" fmla="*/ 316 w 695"/>
                <a:gd name="connsiteY129-7010" fmla="*/ 200 h 759"/>
                <a:gd name="connsiteX130-7011" fmla="*/ 322 w 695"/>
                <a:gd name="connsiteY130-7012" fmla="*/ 158 h 759"/>
                <a:gd name="connsiteX131-7013" fmla="*/ 322 w 695"/>
                <a:gd name="connsiteY131-7014" fmla="*/ 142 h 759"/>
                <a:gd name="connsiteX132-7015" fmla="*/ 322 w 695"/>
                <a:gd name="connsiteY132-7016" fmla="*/ 127 h 759"/>
                <a:gd name="connsiteX133-7017" fmla="*/ 322 w 695"/>
                <a:gd name="connsiteY133-7018" fmla="*/ 111 h 759"/>
                <a:gd name="connsiteX134-7019" fmla="*/ 327 w 695"/>
                <a:gd name="connsiteY134-7020" fmla="*/ 100 h 759"/>
                <a:gd name="connsiteX135-7021" fmla="*/ 327 w 695"/>
                <a:gd name="connsiteY135-7022" fmla="*/ 90 h 759"/>
                <a:gd name="connsiteX136-7023" fmla="*/ 327 w 695"/>
                <a:gd name="connsiteY136-7024" fmla="*/ 85 h 759"/>
                <a:gd name="connsiteX137-7025" fmla="*/ 327 w 695"/>
                <a:gd name="connsiteY137-7026" fmla="*/ 79 h 759"/>
                <a:gd name="connsiteX138-7027" fmla="*/ 322 w 695"/>
                <a:gd name="connsiteY138-7028" fmla="*/ 74 h 759"/>
                <a:gd name="connsiteX139-7029" fmla="*/ 322 w 695"/>
                <a:gd name="connsiteY139-7030" fmla="*/ 74 h 759"/>
                <a:gd name="connsiteX140-7031" fmla="*/ 316 w 695"/>
                <a:gd name="connsiteY140-7032" fmla="*/ 74 h 759"/>
                <a:gd name="connsiteX141-7033" fmla="*/ 311 w 695"/>
                <a:gd name="connsiteY141-7034" fmla="*/ 74 h 759"/>
                <a:gd name="connsiteX142-7035" fmla="*/ 300 w 695"/>
                <a:gd name="connsiteY142-7036" fmla="*/ 79 h 759"/>
                <a:gd name="connsiteX143-7037" fmla="*/ 290 w 695"/>
                <a:gd name="connsiteY143-7038" fmla="*/ 79 h 759"/>
                <a:gd name="connsiteX144-7039" fmla="*/ 274 w 695"/>
                <a:gd name="connsiteY144-7040" fmla="*/ 85 h 759"/>
                <a:gd name="connsiteX145-7041" fmla="*/ 258 w 695"/>
                <a:gd name="connsiteY145-7042" fmla="*/ 90 h 759"/>
                <a:gd name="connsiteX146-7043" fmla="*/ 242 w 695"/>
                <a:gd name="connsiteY146-7044" fmla="*/ 95 h 759"/>
                <a:gd name="connsiteX147-7045" fmla="*/ 206 w 695"/>
                <a:gd name="connsiteY147-7046" fmla="*/ 106 h 759"/>
                <a:gd name="connsiteX148-7047" fmla="*/ 169 w 695"/>
                <a:gd name="connsiteY148-7048" fmla="*/ 116 h 759"/>
                <a:gd name="connsiteX149-7049" fmla="*/ 132 w 695"/>
                <a:gd name="connsiteY149-7050" fmla="*/ 127 h 759"/>
                <a:gd name="connsiteX150-7051" fmla="*/ 95 w 695"/>
                <a:gd name="connsiteY150-7052" fmla="*/ 137 h 759"/>
                <a:gd name="connsiteX151-7053" fmla="*/ 74 w 695"/>
                <a:gd name="connsiteY151-7054" fmla="*/ 142 h 759"/>
                <a:gd name="connsiteX152-7055" fmla="*/ 58 w 695"/>
                <a:gd name="connsiteY152-7056" fmla="*/ 142 h 759"/>
                <a:gd name="connsiteX153-7057" fmla="*/ 42 w 695"/>
                <a:gd name="connsiteY153-7058" fmla="*/ 148 h 759"/>
                <a:gd name="connsiteX154-7059" fmla="*/ 32 w 695"/>
                <a:gd name="connsiteY154-7060" fmla="*/ 148 h 759"/>
                <a:gd name="connsiteX155-7061" fmla="*/ 21 w 695"/>
                <a:gd name="connsiteY155-7062" fmla="*/ 153 h 759"/>
                <a:gd name="connsiteX156-7063" fmla="*/ 11 w 695"/>
                <a:gd name="connsiteY156-7064" fmla="*/ 153 h 759"/>
                <a:gd name="connsiteX157-7065" fmla="*/ 5 w 695"/>
                <a:gd name="connsiteY157-7066" fmla="*/ 153 h 759"/>
                <a:gd name="connsiteX158-7067" fmla="*/ 0 w 695"/>
                <a:gd name="connsiteY158-7068" fmla="*/ 153 h 759"/>
                <a:gd name="connsiteX159-7069" fmla="*/ 100 w 695"/>
                <a:gd name="connsiteY159-7070" fmla="*/ 85 h 759"/>
                <a:gd name="connsiteX160-7071" fmla="*/ 121 w 695"/>
                <a:gd name="connsiteY160-7072" fmla="*/ 85 h 759"/>
                <a:gd name="connsiteX161-7073" fmla="*/ 158 w 695"/>
                <a:gd name="connsiteY161-7074" fmla="*/ 74 h 759"/>
                <a:gd name="connsiteX162-7075" fmla="*/ 195 w 695"/>
                <a:gd name="connsiteY162-7076" fmla="*/ 69 h 759"/>
                <a:gd name="connsiteX163-7077" fmla="*/ 227 w 695"/>
                <a:gd name="connsiteY163-7078" fmla="*/ 58 h 759"/>
                <a:gd name="connsiteX164-7079" fmla="*/ 258 w 695"/>
                <a:gd name="connsiteY164-7080" fmla="*/ 48 h 759"/>
                <a:gd name="connsiteX165-7081" fmla="*/ 274 w 695"/>
                <a:gd name="connsiteY165-7082" fmla="*/ 42 h 759"/>
                <a:gd name="connsiteX166-7083" fmla="*/ 290 w 695"/>
                <a:gd name="connsiteY166-7084" fmla="*/ 37 h 759"/>
                <a:gd name="connsiteX167-7085" fmla="*/ 300 w 695"/>
                <a:gd name="connsiteY167-7086" fmla="*/ 37 h 759"/>
                <a:gd name="connsiteX168-7087" fmla="*/ 311 w 695"/>
                <a:gd name="connsiteY168-7088" fmla="*/ 32 h 759"/>
                <a:gd name="connsiteX169-7089" fmla="*/ 316 w 695"/>
                <a:gd name="connsiteY169-7090" fmla="*/ 27 h 759"/>
                <a:gd name="connsiteX170-7091" fmla="*/ 322 w 695"/>
                <a:gd name="connsiteY170-7092" fmla="*/ 21 h 759"/>
                <a:gd name="connsiteX171-7093" fmla="*/ 327 w 695"/>
                <a:gd name="connsiteY171-7094" fmla="*/ 16 h 759"/>
                <a:gd name="connsiteX172-7095" fmla="*/ 332 w 695"/>
                <a:gd name="connsiteY172-7096" fmla="*/ 11 h 759"/>
                <a:gd name="connsiteX173-7097" fmla="*/ 337 w 695"/>
                <a:gd name="connsiteY173-7098" fmla="*/ 6 h 759"/>
                <a:gd name="connsiteX174-7099" fmla="*/ 343 w 695"/>
                <a:gd name="connsiteY174-7100" fmla="*/ 0 h 759"/>
                <a:gd name="connsiteX175-7101" fmla="*/ 348 w 695"/>
                <a:gd name="connsiteY175-7102" fmla="*/ 0 h 759"/>
                <a:gd name="connsiteX176-7103" fmla="*/ 353 w 695"/>
                <a:gd name="connsiteY176-7104" fmla="*/ 0 h 759"/>
                <a:gd name="connsiteX177-7105" fmla="*/ 353 w 695"/>
                <a:gd name="connsiteY177-7106" fmla="*/ 0 h 759"/>
                <a:gd name="connsiteX0-7107" fmla="*/ 353 w 695"/>
                <a:gd name="connsiteY0-7108" fmla="*/ 0 h 759"/>
                <a:gd name="connsiteX1-7109" fmla="*/ 364 w 695"/>
                <a:gd name="connsiteY1-7110" fmla="*/ 0 h 759"/>
                <a:gd name="connsiteX2-7111" fmla="*/ 374 w 695"/>
                <a:gd name="connsiteY2-7112" fmla="*/ 6 h 759"/>
                <a:gd name="connsiteX3-7113" fmla="*/ 385 w 695"/>
                <a:gd name="connsiteY3-7114" fmla="*/ 11 h 759"/>
                <a:gd name="connsiteX4-7115" fmla="*/ 401 w 695"/>
                <a:gd name="connsiteY4-7116" fmla="*/ 21 h 759"/>
                <a:gd name="connsiteX5-7117" fmla="*/ 411 w 695"/>
                <a:gd name="connsiteY5-7118" fmla="*/ 32 h 759"/>
                <a:gd name="connsiteX6-7119" fmla="*/ 422 w 695"/>
                <a:gd name="connsiteY6-7120" fmla="*/ 37 h 759"/>
                <a:gd name="connsiteX7-7121" fmla="*/ 422 w 695"/>
                <a:gd name="connsiteY7-7122" fmla="*/ 42 h 759"/>
                <a:gd name="connsiteX8-7123" fmla="*/ 427 w 695"/>
                <a:gd name="connsiteY8-7124" fmla="*/ 42 h 759"/>
                <a:gd name="connsiteX9-7125" fmla="*/ 427 w 695"/>
                <a:gd name="connsiteY9-7126" fmla="*/ 48 h 759"/>
                <a:gd name="connsiteX10-7127" fmla="*/ 427 w 695"/>
                <a:gd name="connsiteY10-7128" fmla="*/ 48 h 759"/>
                <a:gd name="connsiteX11-7129" fmla="*/ 427 w 695"/>
                <a:gd name="connsiteY11-7130" fmla="*/ 53 h 759"/>
                <a:gd name="connsiteX12-7131" fmla="*/ 422 w 695"/>
                <a:gd name="connsiteY12-7132" fmla="*/ 58 h 759"/>
                <a:gd name="connsiteX13-7133" fmla="*/ 416 w 695"/>
                <a:gd name="connsiteY13-7134" fmla="*/ 63 h 759"/>
                <a:gd name="connsiteX14-7135" fmla="*/ 406 w 695"/>
                <a:gd name="connsiteY14-7136" fmla="*/ 69 h 759"/>
                <a:gd name="connsiteX15-7137" fmla="*/ 401 w 695"/>
                <a:gd name="connsiteY15-7138" fmla="*/ 74 h 759"/>
                <a:gd name="connsiteX16-7139" fmla="*/ 395 w 695"/>
                <a:gd name="connsiteY16-7140" fmla="*/ 79 h 759"/>
                <a:gd name="connsiteX17-7141" fmla="*/ 395 w 695"/>
                <a:gd name="connsiteY17-7142" fmla="*/ 90 h 759"/>
                <a:gd name="connsiteX18-7143" fmla="*/ 390 w 695"/>
                <a:gd name="connsiteY18-7144" fmla="*/ 100 h 759"/>
                <a:gd name="connsiteX19-7145" fmla="*/ 385 w 695"/>
                <a:gd name="connsiteY19-7146" fmla="*/ 116 h 759"/>
                <a:gd name="connsiteX20-7147" fmla="*/ 379 w 695"/>
                <a:gd name="connsiteY20-7148" fmla="*/ 137 h 759"/>
                <a:gd name="connsiteX21-7149" fmla="*/ 374 w 695"/>
                <a:gd name="connsiteY21-7150" fmla="*/ 158 h 759"/>
                <a:gd name="connsiteX22-7151" fmla="*/ 374 w 695"/>
                <a:gd name="connsiteY22-7152" fmla="*/ 179 h 759"/>
                <a:gd name="connsiteX23-7153" fmla="*/ 369 w 695"/>
                <a:gd name="connsiteY23-7154" fmla="*/ 206 h 759"/>
                <a:gd name="connsiteX24-7155" fmla="*/ 364 w 695"/>
                <a:gd name="connsiteY24-7156" fmla="*/ 227 h 759"/>
                <a:gd name="connsiteX25-7157" fmla="*/ 364 w 695"/>
                <a:gd name="connsiteY25-7158" fmla="*/ 248 h 759"/>
                <a:gd name="connsiteX26-7159" fmla="*/ 358 w 695"/>
                <a:gd name="connsiteY26-7160" fmla="*/ 264 h 759"/>
                <a:gd name="connsiteX27-7161" fmla="*/ 358 w 695"/>
                <a:gd name="connsiteY27-7162" fmla="*/ 285 h 759"/>
                <a:gd name="connsiteX28-7163" fmla="*/ 353 w 695"/>
                <a:gd name="connsiteY28-7164" fmla="*/ 300 h 759"/>
                <a:gd name="connsiteX29-7165" fmla="*/ 353 w 695"/>
                <a:gd name="connsiteY29-7166" fmla="*/ 311 h 759"/>
                <a:gd name="connsiteX30-7167" fmla="*/ 353 w 695"/>
                <a:gd name="connsiteY30-7168" fmla="*/ 322 h 759"/>
                <a:gd name="connsiteX31-7169" fmla="*/ 353 w 695"/>
                <a:gd name="connsiteY31-7170" fmla="*/ 343 h 759"/>
                <a:gd name="connsiteX32-7171" fmla="*/ 358 w 695"/>
                <a:gd name="connsiteY32-7172" fmla="*/ 369 h 759"/>
                <a:gd name="connsiteX33-7173" fmla="*/ 364 w 695"/>
                <a:gd name="connsiteY33-7174" fmla="*/ 411 h 759"/>
                <a:gd name="connsiteX34-7175" fmla="*/ 364 w 695"/>
                <a:gd name="connsiteY34-7176" fmla="*/ 437 h 759"/>
                <a:gd name="connsiteX35-7177" fmla="*/ 369 w 695"/>
                <a:gd name="connsiteY35-7178" fmla="*/ 464 h 759"/>
                <a:gd name="connsiteX36-7179" fmla="*/ 379 w 695"/>
                <a:gd name="connsiteY36-7180" fmla="*/ 490 h 759"/>
                <a:gd name="connsiteX37-7181" fmla="*/ 385 w 695"/>
                <a:gd name="connsiteY37-7182" fmla="*/ 506 h 759"/>
                <a:gd name="connsiteX38-7183" fmla="*/ 390 w 695"/>
                <a:gd name="connsiteY38-7184" fmla="*/ 516 h 759"/>
                <a:gd name="connsiteX39-7185" fmla="*/ 406 w 695"/>
                <a:gd name="connsiteY39-7186" fmla="*/ 543 h 759"/>
                <a:gd name="connsiteX40-7187" fmla="*/ 422 w 695"/>
                <a:gd name="connsiteY40-7188" fmla="*/ 564 h 759"/>
                <a:gd name="connsiteX41-7189" fmla="*/ 437 w 695"/>
                <a:gd name="connsiteY41-7190" fmla="*/ 585 h 759"/>
                <a:gd name="connsiteX42-7191" fmla="*/ 448 w 695"/>
                <a:gd name="connsiteY42-7192" fmla="*/ 595 h 759"/>
                <a:gd name="connsiteX43-7193" fmla="*/ 458 w 695"/>
                <a:gd name="connsiteY43-7194" fmla="*/ 601 h 759"/>
                <a:gd name="connsiteX44-7195" fmla="*/ 480 w 695"/>
                <a:gd name="connsiteY44-7196" fmla="*/ 622 h 759"/>
                <a:gd name="connsiteX45-7197" fmla="*/ 501 w 695"/>
                <a:gd name="connsiteY45-7198" fmla="*/ 632 h 759"/>
                <a:gd name="connsiteX46-7199" fmla="*/ 522 w 695"/>
                <a:gd name="connsiteY46-7200" fmla="*/ 648 h 759"/>
                <a:gd name="connsiteX47-7201" fmla="*/ 548 w 695"/>
                <a:gd name="connsiteY47-7202" fmla="*/ 659 h 759"/>
                <a:gd name="connsiteX48-7203" fmla="*/ 559 w 695"/>
                <a:gd name="connsiteY48-7204" fmla="*/ 664 h 759"/>
                <a:gd name="connsiteX49-7205" fmla="*/ 569 w 695"/>
                <a:gd name="connsiteY49-7206" fmla="*/ 669 h 759"/>
                <a:gd name="connsiteX50-7207" fmla="*/ 580 w 695"/>
                <a:gd name="connsiteY50-7208" fmla="*/ 669 h 759"/>
                <a:gd name="connsiteX51-7209" fmla="*/ 590 w 695"/>
                <a:gd name="connsiteY51-7210" fmla="*/ 674 h 759"/>
                <a:gd name="connsiteX52-7211" fmla="*/ 595 w 695"/>
                <a:gd name="connsiteY52-7212" fmla="*/ 674 h 759"/>
                <a:gd name="connsiteX53-7213" fmla="*/ 601 w 695"/>
                <a:gd name="connsiteY53-7214" fmla="*/ 674 h 759"/>
                <a:gd name="connsiteX54-7215" fmla="*/ 611 w 695"/>
                <a:gd name="connsiteY54-7216" fmla="*/ 674 h 759"/>
                <a:gd name="connsiteX55-7217" fmla="*/ 616 w 695"/>
                <a:gd name="connsiteY55-7218" fmla="*/ 669 h 759"/>
                <a:gd name="connsiteX56-7219" fmla="*/ 616 w 695"/>
                <a:gd name="connsiteY56-7220" fmla="*/ 664 h 759"/>
                <a:gd name="connsiteX57-7221" fmla="*/ 622 w 695"/>
                <a:gd name="connsiteY57-7222" fmla="*/ 659 h 759"/>
                <a:gd name="connsiteX58-7223" fmla="*/ 627 w 695"/>
                <a:gd name="connsiteY58-7224" fmla="*/ 653 h 759"/>
                <a:gd name="connsiteX59-7225" fmla="*/ 627 w 695"/>
                <a:gd name="connsiteY59-7226" fmla="*/ 643 h 759"/>
                <a:gd name="connsiteX60-7227" fmla="*/ 632 w 695"/>
                <a:gd name="connsiteY60-7228" fmla="*/ 627 h 759"/>
                <a:gd name="connsiteX61-7229" fmla="*/ 638 w 695"/>
                <a:gd name="connsiteY61-7230" fmla="*/ 611 h 759"/>
                <a:gd name="connsiteX62-7231" fmla="*/ 643 w 695"/>
                <a:gd name="connsiteY62-7232" fmla="*/ 595 h 759"/>
                <a:gd name="connsiteX63-7233" fmla="*/ 643 w 695"/>
                <a:gd name="connsiteY63-7234" fmla="*/ 580 h 759"/>
                <a:gd name="connsiteX64-7235" fmla="*/ 648 w 695"/>
                <a:gd name="connsiteY64-7236" fmla="*/ 564 h 759"/>
                <a:gd name="connsiteX65-7237" fmla="*/ 653 w 695"/>
                <a:gd name="connsiteY65-7238" fmla="*/ 553 h 759"/>
                <a:gd name="connsiteX66-7239" fmla="*/ 659 w 695"/>
                <a:gd name="connsiteY66-7240" fmla="*/ 543 h 759"/>
                <a:gd name="connsiteX67-7241" fmla="*/ 659 w 695"/>
                <a:gd name="connsiteY67-7242" fmla="*/ 538 h 759"/>
                <a:gd name="connsiteX68-7243" fmla="*/ 664 w 695"/>
                <a:gd name="connsiteY68-7244" fmla="*/ 527 h 759"/>
                <a:gd name="connsiteX69-7245" fmla="*/ 664 w 695"/>
                <a:gd name="connsiteY69-7246" fmla="*/ 527 h 759"/>
                <a:gd name="connsiteX70-7247" fmla="*/ 669 w 695"/>
                <a:gd name="connsiteY70-7248" fmla="*/ 527 h 759"/>
                <a:gd name="connsiteX71-7249" fmla="*/ 669 w 695"/>
                <a:gd name="connsiteY71-7250" fmla="*/ 527 h 759"/>
                <a:gd name="connsiteX72-7251" fmla="*/ 669 w 695"/>
                <a:gd name="connsiteY72-7252" fmla="*/ 532 h 759"/>
                <a:gd name="connsiteX73-7253" fmla="*/ 669 w 695"/>
                <a:gd name="connsiteY73-7254" fmla="*/ 538 h 759"/>
                <a:gd name="connsiteX74-7255" fmla="*/ 674 w 695"/>
                <a:gd name="connsiteY74-7256" fmla="*/ 543 h 759"/>
                <a:gd name="connsiteX75-7257" fmla="*/ 674 w 695"/>
                <a:gd name="connsiteY75-7258" fmla="*/ 559 h 759"/>
                <a:gd name="connsiteX76-7259" fmla="*/ 674 w 695"/>
                <a:gd name="connsiteY76-7260" fmla="*/ 569 h 759"/>
                <a:gd name="connsiteX77-7261" fmla="*/ 674 w 695"/>
                <a:gd name="connsiteY77-7262" fmla="*/ 585 h 759"/>
                <a:gd name="connsiteX78-7263" fmla="*/ 674 w 695"/>
                <a:gd name="connsiteY78-7264" fmla="*/ 601 h 759"/>
                <a:gd name="connsiteX79-7265" fmla="*/ 674 w 695"/>
                <a:gd name="connsiteY79-7266" fmla="*/ 622 h 759"/>
                <a:gd name="connsiteX80-7267" fmla="*/ 674 w 695"/>
                <a:gd name="connsiteY80-7268" fmla="*/ 638 h 759"/>
                <a:gd name="connsiteX81-7269" fmla="*/ 674 w 695"/>
                <a:gd name="connsiteY81-7270" fmla="*/ 653 h 759"/>
                <a:gd name="connsiteX82-7271" fmla="*/ 680 w 695"/>
                <a:gd name="connsiteY82-7272" fmla="*/ 669 h 759"/>
                <a:gd name="connsiteX83-7273" fmla="*/ 680 w 695"/>
                <a:gd name="connsiteY83-7274" fmla="*/ 685 h 759"/>
                <a:gd name="connsiteX84-7275" fmla="*/ 685 w 695"/>
                <a:gd name="connsiteY84-7276" fmla="*/ 696 h 759"/>
                <a:gd name="connsiteX85-7277" fmla="*/ 685 w 695"/>
                <a:gd name="connsiteY85-7278" fmla="*/ 706 h 759"/>
                <a:gd name="connsiteX86-7279" fmla="*/ 690 w 695"/>
                <a:gd name="connsiteY86-7280" fmla="*/ 717 h 759"/>
                <a:gd name="connsiteX87-7281" fmla="*/ 690 w 695"/>
                <a:gd name="connsiteY87-7282" fmla="*/ 722 h 759"/>
                <a:gd name="connsiteX88-7283" fmla="*/ 695 w 695"/>
                <a:gd name="connsiteY88-7284" fmla="*/ 732 h 759"/>
                <a:gd name="connsiteX89-7285" fmla="*/ 695 w 695"/>
                <a:gd name="connsiteY89-7286" fmla="*/ 738 h 759"/>
                <a:gd name="connsiteX90-7287" fmla="*/ 695 w 695"/>
                <a:gd name="connsiteY90-7288" fmla="*/ 743 h 759"/>
                <a:gd name="connsiteX91-7289" fmla="*/ 695 w 695"/>
                <a:gd name="connsiteY91-7290" fmla="*/ 748 h 759"/>
                <a:gd name="connsiteX92-7291" fmla="*/ 690 w 695"/>
                <a:gd name="connsiteY92-7292" fmla="*/ 753 h 759"/>
                <a:gd name="connsiteX93-7293" fmla="*/ 685 w 695"/>
                <a:gd name="connsiteY93-7294" fmla="*/ 759 h 759"/>
                <a:gd name="connsiteX94-7295" fmla="*/ 674 w 695"/>
                <a:gd name="connsiteY94-7296" fmla="*/ 759 h 759"/>
                <a:gd name="connsiteX95-7297" fmla="*/ 664 w 695"/>
                <a:gd name="connsiteY95-7298" fmla="*/ 759 h 759"/>
                <a:gd name="connsiteX96-7299" fmla="*/ 648 w 695"/>
                <a:gd name="connsiteY96-7300" fmla="*/ 759 h 759"/>
                <a:gd name="connsiteX97-7301" fmla="*/ 632 w 695"/>
                <a:gd name="connsiteY97-7302" fmla="*/ 753 h 759"/>
                <a:gd name="connsiteX98-7303" fmla="*/ 611 w 695"/>
                <a:gd name="connsiteY98-7304" fmla="*/ 753 h 759"/>
                <a:gd name="connsiteX99-7305" fmla="*/ 590 w 695"/>
                <a:gd name="connsiteY99-7306" fmla="*/ 748 h 759"/>
                <a:gd name="connsiteX100-7307" fmla="*/ 569 w 695"/>
                <a:gd name="connsiteY100-7308" fmla="*/ 743 h 759"/>
                <a:gd name="connsiteX101-7309" fmla="*/ 559 w 695"/>
                <a:gd name="connsiteY101-7310" fmla="*/ 738 h 759"/>
                <a:gd name="connsiteX102-7311" fmla="*/ 548 w 695"/>
                <a:gd name="connsiteY102-7312" fmla="*/ 732 h 759"/>
                <a:gd name="connsiteX103-7313" fmla="*/ 532 w 695"/>
                <a:gd name="connsiteY103-7314" fmla="*/ 727 h 759"/>
                <a:gd name="connsiteX104-7315" fmla="*/ 522 w 695"/>
                <a:gd name="connsiteY104-7316" fmla="*/ 722 h 759"/>
                <a:gd name="connsiteX105-7317" fmla="*/ 506 w 695"/>
                <a:gd name="connsiteY105-7318" fmla="*/ 717 h 759"/>
                <a:gd name="connsiteX106-7319" fmla="*/ 490 w 695"/>
                <a:gd name="connsiteY106-7320" fmla="*/ 706 h 759"/>
                <a:gd name="connsiteX107-7321" fmla="*/ 480 w 695"/>
                <a:gd name="connsiteY107-7322" fmla="*/ 696 h 759"/>
                <a:gd name="connsiteX108-7323" fmla="*/ 464 w 695"/>
                <a:gd name="connsiteY108-7324" fmla="*/ 685 h 759"/>
                <a:gd name="connsiteX109-7325" fmla="*/ 432 w 695"/>
                <a:gd name="connsiteY109-7326" fmla="*/ 659 h 759"/>
                <a:gd name="connsiteX110-7327" fmla="*/ 406 w 695"/>
                <a:gd name="connsiteY110-7328" fmla="*/ 632 h 759"/>
                <a:gd name="connsiteX111-7329" fmla="*/ 395 w 695"/>
                <a:gd name="connsiteY111-7330" fmla="*/ 622 h 759"/>
                <a:gd name="connsiteX112-7331" fmla="*/ 385 w 695"/>
                <a:gd name="connsiteY112-7332" fmla="*/ 606 h 759"/>
                <a:gd name="connsiteX113-7333" fmla="*/ 374 w 695"/>
                <a:gd name="connsiteY113-7334" fmla="*/ 590 h 759"/>
                <a:gd name="connsiteX114-7335" fmla="*/ 364 w 695"/>
                <a:gd name="connsiteY114-7336" fmla="*/ 574 h 759"/>
                <a:gd name="connsiteX115-7337" fmla="*/ 358 w 695"/>
                <a:gd name="connsiteY115-7338" fmla="*/ 559 h 759"/>
                <a:gd name="connsiteX116-7339" fmla="*/ 348 w 695"/>
                <a:gd name="connsiteY116-7340" fmla="*/ 543 h 759"/>
                <a:gd name="connsiteX117-7341" fmla="*/ 343 w 695"/>
                <a:gd name="connsiteY117-7342" fmla="*/ 527 h 759"/>
                <a:gd name="connsiteX118-7343" fmla="*/ 332 w 695"/>
                <a:gd name="connsiteY118-7344" fmla="*/ 511 h 759"/>
                <a:gd name="connsiteX119-7345" fmla="*/ 327 w 695"/>
                <a:gd name="connsiteY119-7346" fmla="*/ 501 h 759"/>
                <a:gd name="connsiteX120-7347" fmla="*/ 327 w 695"/>
                <a:gd name="connsiteY120-7348" fmla="*/ 485 h 759"/>
                <a:gd name="connsiteX121-7349" fmla="*/ 322 w 695"/>
                <a:gd name="connsiteY121-7350" fmla="*/ 469 h 759"/>
                <a:gd name="connsiteX122-7351" fmla="*/ 322 w 695"/>
                <a:gd name="connsiteY122-7352" fmla="*/ 453 h 759"/>
                <a:gd name="connsiteX123-7353" fmla="*/ 316 w 695"/>
                <a:gd name="connsiteY123-7354" fmla="*/ 422 h 759"/>
                <a:gd name="connsiteX124-7355" fmla="*/ 311 w 695"/>
                <a:gd name="connsiteY124-7356" fmla="*/ 385 h 759"/>
                <a:gd name="connsiteX125-7357" fmla="*/ 311 w 695"/>
                <a:gd name="connsiteY125-7358" fmla="*/ 353 h 759"/>
                <a:gd name="connsiteX126-7359" fmla="*/ 311 w 695"/>
                <a:gd name="connsiteY126-7360" fmla="*/ 316 h 759"/>
                <a:gd name="connsiteX127-7361" fmla="*/ 311 w 695"/>
                <a:gd name="connsiteY127-7362" fmla="*/ 279 h 759"/>
                <a:gd name="connsiteX128-7363" fmla="*/ 311 w 695"/>
                <a:gd name="connsiteY128-7364" fmla="*/ 243 h 759"/>
                <a:gd name="connsiteX129-7365" fmla="*/ 316 w 695"/>
                <a:gd name="connsiteY129-7366" fmla="*/ 200 h 759"/>
                <a:gd name="connsiteX130-7367" fmla="*/ 322 w 695"/>
                <a:gd name="connsiteY130-7368" fmla="*/ 158 h 759"/>
                <a:gd name="connsiteX131-7369" fmla="*/ 322 w 695"/>
                <a:gd name="connsiteY131-7370" fmla="*/ 142 h 759"/>
                <a:gd name="connsiteX132-7371" fmla="*/ 322 w 695"/>
                <a:gd name="connsiteY132-7372" fmla="*/ 127 h 759"/>
                <a:gd name="connsiteX133-7373" fmla="*/ 322 w 695"/>
                <a:gd name="connsiteY133-7374" fmla="*/ 111 h 759"/>
                <a:gd name="connsiteX134-7375" fmla="*/ 327 w 695"/>
                <a:gd name="connsiteY134-7376" fmla="*/ 100 h 759"/>
                <a:gd name="connsiteX135-7377" fmla="*/ 327 w 695"/>
                <a:gd name="connsiteY135-7378" fmla="*/ 90 h 759"/>
                <a:gd name="connsiteX136-7379" fmla="*/ 327 w 695"/>
                <a:gd name="connsiteY136-7380" fmla="*/ 85 h 759"/>
                <a:gd name="connsiteX137-7381" fmla="*/ 327 w 695"/>
                <a:gd name="connsiteY137-7382" fmla="*/ 79 h 759"/>
                <a:gd name="connsiteX138-7383" fmla="*/ 322 w 695"/>
                <a:gd name="connsiteY138-7384" fmla="*/ 74 h 759"/>
                <a:gd name="connsiteX139-7385" fmla="*/ 322 w 695"/>
                <a:gd name="connsiteY139-7386" fmla="*/ 74 h 759"/>
                <a:gd name="connsiteX140-7387" fmla="*/ 316 w 695"/>
                <a:gd name="connsiteY140-7388" fmla="*/ 74 h 759"/>
                <a:gd name="connsiteX141-7389" fmla="*/ 311 w 695"/>
                <a:gd name="connsiteY141-7390" fmla="*/ 74 h 759"/>
                <a:gd name="connsiteX142-7391" fmla="*/ 300 w 695"/>
                <a:gd name="connsiteY142-7392" fmla="*/ 79 h 759"/>
                <a:gd name="connsiteX143-7393" fmla="*/ 290 w 695"/>
                <a:gd name="connsiteY143-7394" fmla="*/ 79 h 759"/>
                <a:gd name="connsiteX144-7395" fmla="*/ 274 w 695"/>
                <a:gd name="connsiteY144-7396" fmla="*/ 85 h 759"/>
                <a:gd name="connsiteX145-7397" fmla="*/ 258 w 695"/>
                <a:gd name="connsiteY145-7398" fmla="*/ 90 h 759"/>
                <a:gd name="connsiteX146-7399" fmla="*/ 242 w 695"/>
                <a:gd name="connsiteY146-7400" fmla="*/ 95 h 759"/>
                <a:gd name="connsiteX147-7401" fmla="*/ 206 w 695"/>
                <a:gd name="connsiteY147-7402" fmla="*/ 106 h 759"/>
                <a:gd name="connsiteX148-7403" fmla="*/ 169 w 695"/>
                <a:gd name="connsiteY148-7404" fmla="*/ 116 h 759"/>
                <a:gd name="connsiteX149-7405" fmla="*/ 132 w 695"/>
                <a:gd name="connsiteY149-7406" fmla="*/ 127 h 759"/>
                <a:gd name="connsiteX150-7407" fmla="*/ 95 w 695"/>
                <a:gd name="connsiteY150-7408" fmla="*/ 137 h 759"/>
                <a:gd name="connsiteX151-7409" fmla="*/ 74 w 695"/>
                <a:gd name="connsiteY151-7410" fmla="*/ 142 h 759"/>
                <a:gd name="connsiteX152-7411" fmla="*/ 42 w 695"/>
                <a:gd name="connsiteY152-7412" fmla="*/ 148 h 759"/>
                <a:gd name="connsiteX153-7413" fmla="*/ 32 w 695"/>
                <a:gd name="connsiteY153-7414" fmla="*/ 148 h 759"/>
                <a:gd name="connsiteX154-7415" fmla="*/ 21 w 695"/>
                <a:gd name="connsiteY154-7416" fmla="*/ 153 h 759"/>
                <a:gd name="connsiteX155-7417" fmla="*/ 11 w 695"/>
                <a:gd name="connsiteY155-7418" fmla="*/ 153 h 759"/>
                <a:gd name="connsiteX156-7419" fmla="*/ 5 w 695"/>
                <a:gd name="connsiteY156-7420" fmla="*/ 153 h 759"/>
                <a:gd name="connsiteX157-7421" fmla="*/ 0 w 695"/>
                <a:gd name="connsiteY157-7422" fmla="*/ 153 h 759"/>
                <a:gd name="connsiteX158-7423" fmla="*/ 100 w 695"/>
                <a:gd name="connsiteY158-7424" fmla="*/ 85 h 759"/>
                <a:gd name="connsiteX159-7425" fmla="*/ 121 w 695"/>
                <a:gd name="connsiteY159-7426" fmla="*/ 85 h 759"/>
                <a:gd name="connsiteX160-7427" fmla="*/ 158 w 695"/>
                <a:gd name="connsiteY160-7428" fmla="*/ 74 h 759"/>
                <a:gd name="connsiteX161-7429" fmla="*/ 195 w 695"/>
                <a:gd name="connsiteY161-7430" fmla="*/ 69 h 759"/>
                <a:gd name="connsiteX162-7431" fmla="*/ 227 w 695"/>
                <a:gd name="connsiteY162-7432" fmla="*/ 58 h 759"/>
                <a:gd name="connsiteX163-7433" fmla="*/ 258 w 695"/>
                <a:gd name="connsiteY163-7434" fmla="*/ 48 h 759"/>
                <a:gd name="connsiteX164-7435" fmla="*/ 274 w 695"/>
                <a:gd name="connsiteY164-7436" fmla="*/ 42 h 759"/>
                <a:gd name="connsiteX165-7437" fmla="*/ 290 w 695"/>
                <a:gd name="connsiteY165-7438" fmla="*/ 37 h 759"/>
                <a:gd name="connsiteX166-7439" fmla="*/ 300 w 695"/>
                <a:gd name="connsiteY166-7440" fmla="*/ 37 h 759"/>
                <a:gd name="connsiteX167-7441" fmla="*/ 311 w 695"/>
                <a:gd name="connsiteY167-7442" fmla="*/ 32 h 759"/>
                <a:gd name="connsiteX168-7443" fmla="*/ 316 w 695"/>
                <a:gd name="connsiteY168-7444" fmla="*/ 27 h 759"/>
                <a:gd name="connsiteX169-7445" fmla="*/ 322 w 695"/>
                <a:gd name="connsiteY169-7446" fmla="*/ 21 h 759"/>
                <a:gd name="connsiteX170-7447" fmla="*/ 327 w 695"/>
                <a:gd name="connsiteY170-7448" fmla="*/ 16 h 759"/>
                <a:gd name="connsiteX171-7449" fmla="*/ 332 w 695"/>
                <a:gd name="connsiteY171-7450" fmla="*/ 11 h 759"/>
                <a:gd name="connsiteX172-7451" fmla="*/ 337 w 695"/>
                <a:gd name="connsiteY172-7452" fmla="*/ 6 h 759"/>
                <a:gd name="connsiteX173-7453" fmla="*/ 343 w 695"/>
                <a:gd name="connsiteY173-7454" fmla="*/ 0 h 759"/>
                <a:gd name="connsiteX174-7455" fmla="*/ 348 w 695"/>
                <a:gd name="connsiteY174-7456" fmla="*/ 0 h 759"/>
                <a:gd name="connsiteX175-7457" fmla="*/ 353 w 695"/>
                <a:gd name="connsiteY175-7458" fmla="*/ 0 h 759"/>
                <a:gd name="connsiteX176-7459" fmla="*/ 353 w 695"/>
                <a:gd name="connsiteY176-7460" fmla="*/ 0 h 759"/>
                <a:gd name="connsiteX0-7461" fmla="*/ 353 w 695"/>
                <a:gd name="connsiteY0-7462" fmla="*/ 0 h 759"/>
                <a:gd name="connsiteX1-7463" fmla="*/ 364 w 695"/>
                <a:gd name="connsiteY1-7464" fmla="*/ 0 h 759"/>
                <a:gd name="connsiteX2-7465" fmla="*/ 374 w 695"/>
                <a:gd name="connsiteY2-7466" fmla="*/ 6 h 759"/>
                <a:gd name="connsiteX3-7467" fmla="*/ 385 w 695"/>
                <a:gd name="connsiteY3-7468" fmla="*/ 11 h 759"/>
                <a:gd name="connsiteX4-7469" fmla="*/ 401 w 695"/>
                <a:gd name="connsiteY4-7470" fmla="*/ 21 h 759"/>
                <a:gd name="connsiteX5-7471" fmla="*/ 411 w 695"/>
                <a:gd name="connsiteY5-7472" fmla="*/ 32 h 759"/>
                <a:gd name="connsiteX6-7473" fmla="*/ 422 w 695"/>
                <a:gd name="connsiteY6-7474" fmla="*/ 37 h 759"/>
                <a:gd name="connsiteX7-7475" fmla="*/ 422 w 695"/>
                <a:gd name="connsiteY7-7476" fmla="*/ 42 h 759"/>
                <a:gd name="connsiteX8-7477" fmla="*/ 427 w 695"/>
                <a:gd name="connsiteY8-7478" fmla="*/ 42 h 759"/>
                <a:gd name="connsiteX9-7479" fmla="*/ 427 w 695"/>
                <a:gd name="connsiteY9-7480" fmla="*/ 48 h 759"/>
                <a:gd name="connsiteX10-7481" fmla="*/ 427 w 695"/>
                <a:gd name="connsiteY10-7482" fmla="*/ 48 h 759"/>
                <a:gd name="connsiteX11-7483" fmla="*/ 427 w 695"/>
                <a:gd name="connsiteY11-7484" fmla="*/ 53 h 759"/>
                <a:gd name="connsiteX12-7485" fmla="*/ 422 w 695"/>
                <a:gd name="connsiteY12-7486" fmla="*/ 58 h 759"/>
                <a:gd name="connsiteX13-7487" fmla="*/ 416 w 695"/>
                <a:gd name="connsiteY13-7488" fmla="*/ 63 h 759"/>
                <a:gd name="connsiteX14-7489" fmla="*/ 406 w 695"/>
                <a:gd name="connsiteY14-7490" fmla="*/ 69 h 759"/>
                <a:gd name="connsiteX15-7491" fmla="*/ 401 w 695"/>
                <a:gd name="connsiteY15-7492" fmla="*/ 74 h 759"/>
                <a:gd name="connsiteX16-7493" fmla="*/ 395 w 695"/>
                <a:gd name="connsiteY16-7494" fmla="*/ 79 h 759"/>
                <a:gd name="connsiteX17-7495" fmla="*/ 395 w 695"/>
                <a:gd name="connsiteY17-7496" fmla="*/ 90 h 759"/>
                <a:gd name="connsiteX18-7497" fmla="*/ 390 w 695"/>
                <a:gd name="connsiteY18-7498" fmla="*/ 100 h 759"/>
                <a:gd name="connsiteX19-7499" fmla="*/ 385 w 695"/>
                <a:gd name="connsiteY19-7500" fmla="*/ 116 h 759"/>
                <a:gd name="connsiteX20-7501" fmla="*/ 379 w 695"/>
                <a:gd name="connsiteY20-7502" fmla="*/ 137 h 759"/>
                <a:gd name="connsiteX21-7503" fmla="*/ 374 w 695"/>
                <a:gd name="connsiteY21-7504" fmla="*/ 158 h 759"/>
                <a:gd name="connsiteX22-7505" fmla="*/ 374 w 695"/>
                <a:gd name="connsiteY22-7506" fmla="*/ 179 h 759"/>
                <a:gd name="connsiteX23-7507" fmla="*/ 369 w 695"/>
                <a:gd name="connsiteY23-7508" fmla="*/ 206 h 759"/>
                <a:gd name="connsiteX24-7509" fmla="*/ 364 w 695"/>
                <a:gd name="connsiteY24-7510" fmla="*/ 227 h 759"/>
                <a:gd name="connsiteX25-7511" fmla="*/ 364 w 695"/>
                <a:gd name="connsiteY25-7512" fmla="*/ 248 h 759"/>
                <a:gd name="connsiteX26-7513" fmla="*/ 358 w 695"/>
                <a:gd name="connsiteY26-7514" fmla="*/ 264 h 759"/>
                <a:gd name="connsiteX27-7515" fmla="*/ 358 w 695"/>
                <a:gd name="connsiteY27-7516" fmla="*/ 285 h 759"/>
                <a:gd name="connsiteX28-7517" fmla="*/ 353 w 695"/>
                <a:gd name="connsiteY28-7518" fmla="*/ 300 h 759"/>
                <a:gd name="connsiteX29-7519" fmla="*/ 353 w 695"/>
                <a:gd name="connsiteY29-7520" fmla="*/ 311 h 759"/>
                <a:gd name="connsiteX30-7521" fmla="*/ 353 w 695"/>
                <a:gd name="connsiteY30-7522" fmla="*/ 322 h 759"/>
                <a:gd name="connsiteX31-7523" fmla="*/ 353 w 695"/>
                <a:gd name="connsiteY31-7524" fmla="*/ 343 h 759"/>
                <a:gd name="connsiteX32-7525" fmla="*/ 358 w 695"/>
                <a:gd name="connsiteY32-7526" fmla="*/ 369 h 759"/>
                <a:gd name="connsiteX33-7527" fmla="*/ 364 w 695"/>
                <a:gd name="connsiteY33-7528" fmla="*/ 411 h 759"/>
                <a:gd name="connsiteX34-7529" fmla="*/ 364 w 695"/>
                <a:gd name="connsiteY34-7530" fmla="*/ 437 h 759"/>
                <a:gd name="connsiteX35-7531" fmla="*/ 369 w 695"/>
                <a:gd name="connsiteY35-7532" fmla="*/ 464 h 759"/>
                <a:gd name="connsiteX36-7533" fmla="*/ 379 w 695"/>
                <a:gd name="connsiteY36-7534" fmla="*/ 490 h 759"/>
                <a:gd name="connsiteX37-7535" fmla="*/ 385 w 695"/>
                <a:gd name="connsiteY37-7536" fmla="*/ 506 h 759"/>
                <a:gd name="connsiteX38-7537" fmla="*/ 390 w 695"/>
                <a:gd name="connsiteY38-7538" fmla="*/ 516 h 759"/>
                <a:gd name="connsiteX39-7539" fmla="*/ 406 w 695"/>
                <a:gd name="connsiteY39-7540" fmla="*/ 543 h 759"/>
                <a:gd name="connsiteX40-7541" fmla="*/ 422 w 695"/>
                <a:gd name="connsiteY40-7542" fmla="*/ 564 h 759"/>
                <a:gd name="connsiteX41-7543" fmla="*/ 437 w 695"/>
                <a:gd name="connsiteY41-7544" fmla="*/ 585 h 759"/>
                <a:gd name="connsiteX42-7545" fmla="*/ 448 w 695"/>
                <a:gd name="connsiteY42-7546" fmla="*/ 595 h 759"/>
                <a:gd name="connsiteX43-7547" fmla="*/ 458 w 695"/>
                <a:gd name="connsiteY43-7548" fmla="*/ 601 h 759"/>
                <a:gd name="connsiteX44-7549" fmla="*/ 480 w 695"/>
                <a:gd name="connsiteY44-7550" fmla="*/ 622 h 759"/>
                <a:gd name="connsiteX45-7551" fmla="*/ 501 w 695"/>
                <a:gd name="connsiteY45-7552" fmla="*/ 632 h 759"/>
                <a:gd name="connsiteX46-7553" fmla="*/ 522 w 695"/>
                <a:gd name="connsiteY46-7554" fmla="*/ 648 h 759"/>
                <a:gd name="connsiteX47-7555" fmla="*/ 548 w 695"/>
                <a:gd name="connsiteY47-7556" fmla="*/ 659 h 759"/>
                <a:gd name="connsiteX48-7557" fmla="*/ 559 w 695"/>
                <a:gd name="connsiteY48-7558" fmla="*/ 664 h 759"/>
                <a:gd name="connsiteX49-7559" fmla="*/ 569 w 695"/>
                <a:gd name="connsiteY49-7560" fmla="*/ 669 h 759"/>
                <a:gd name="connsiteX50-7561" fmla="*/ 580 w 695"/>
                <a:gd name="connsiteY50-7562" fmla="*/ 669 h 759"/>
                <a:gd name="connsiteX51-7563" fmla="*/ 590 w 695"/>
                <a:gd name="connsiteY51-7564" fmla="*/ 674 h 759"/>
                <a:gd name="connsiteX52-7565" fmla="*/ 595 w 695"/>
                <a:gd name="connsiteY52-7566" fmla="*/ 674 h 759"/>
                <a:gd name="connsiteX53-7567" fmla="*/ 601 w 695"/>
                <a:gd name="connsiteY53-7568" fmla="*/ 674 h 759"/>
                <a:gd name="connsiteX54-7569" fmla="*/ 611 w 695"/>
                <a:gd name="connsiteY54-7570" fmla="*/ 674 h 759"/>
                <a:gd name="connsiteX55-7571" fmla="*/ 616 w 695"/>
                <a:gd name="connsiteY55-7572" fmla="*/ 669 h 759"/>
                <a:gd name="connsiteX56-7573" fmla="*/ 616 w 695"/>
                <a:gd name="connsiteY56-7574" fmla="*/ 664 h 759"/>
                <a:gd name="connsiteX57-7575" fmla="*/ 622 w 695"/>
                <a:gd name="connsiteY57-7576" fmla="*/ 659 h 759"/>
                <a:gd name="connsiteX58-7577" fmla="*/ 627 w 695"/>
                <a:gd name="connsiteY58-7578" fmla="*/ 653 h 759"/>
                <a:gd name="connsiteX59-7579" fmla="*/ 627 w 695"/>
                <a:gd name="connsiteY59-7580" fmla="*/ 643 h 759"/>
                <a:gd name="connsiteX60-7581" fmla="*/ 632 w 695"/>
                <a:gd name="connsiteY60-7582" fmla="*/ 627 h 759"/>
                <a:gd name="connsiteX61-7583" fmla="*/ 638 w 695"/>
                <a:gd name="connsiteY61-7584" fmla="*/ 611 h 759"/>
                <a:gd name="connsiteX62-7585" fmla="*/ 643 w 695"/>
                <a:gd name="connsiteY62-7586" fmla="*/ 595 h 759"/>
                <a:gd name="connsiteX63-7587" fmla="*/ 643 w 695"/>
                <a:gd name="connsiteY63-7588" fmla="*/ 580 h 759"/>
                <a:gd name="connsiteX64-7589" fmla="*/ 648 w 695"/>
                <a:gd name="connsiteY64-7590" fmla="*/ 564 h 759"/>
                <a:gd name="connsiteX65-7591" fmla="*/ 653 w 695"/>
                <a:gd name="connsiteY65-7592" fmla="*/ 553 h 759"/>
                <a:gd name="connsiteX66-7593" fmla="*/ 659 w 695"/>
                <a:gd name="connsiteY66-7594" fmla="*/ 543 h 759"/>
                <a:gd name="connsiteX67-7595" fmla="*/ 659 w 695"/>
                <a:gd name="connsiteY67-7596" fmla="*/ 538 h 759"/>
                <a:gd name="connsiteX68-7597" fmla="*/ 664 w 695"/>
                <a:gd name="connsiteY68-7598" fmla="*/ 527 h 759"/>
                <a:gd name="connsiteX69-7599" fmla="*/ 664 w 695"/>
                <a:gd name="connsiteY69-7600" fmla="*/ 527 h 759"/>
                <a:gd name="connsiteX70-7601" fmla="*/ 669 w 695"/>
                <a:gd name="connsiteY70-7602" fmla="*/ 527 h 759"/>
                <a:gd name="connsiteX71-7603" fmla="*/ 669 w 695"/>
                <a:gd name="connsiteY71-7604" fmla="*/ 527 h 759"/>
                <a:gd name="connsiteX72-7605" fmla="*/ 669 w 695"/>
                <a:gd name="connsiteY72-7606" fmla="*/ 532 h 759"/>
                <a:gd name="connsiteX73-7607" fmla="*/ 669 w 695"/>
                <a:gd name="connsiteY73-7608" fmla="*/ 538 h 759"/>
                <a:gd name="connsiteX74-7609" fmla="*/ 674 w 695"/>
                <a:gd name="connsiteY74-7610" fmla="*/ 543 h 759"/>
                <a:gd name="connsiteX75-7611" fmla="*/ 674 w 695"/>
                <a:gd name="connsiteY75-7612" fmla="*/ 559 h 759"/>
                <a:gd name="connsiteX76-7613" fmla="*/ 674 w 695"/>
                <a:gd name="connsiteY76-7614" fmla="*/ 569 h 759"/>
                <a:gd name="connsiteX77-7615" fmla="*/ 674 w 695"/>
                <a:gd name="connsiteY77-7616" fmla="*/ 585 h 759"/>
                <a:gd name="connsiteX78-7617" fmla="*/ 674 w 695"/>
                <a:gd name="connsiteY78-7618" fmla="*/ 601 h 759"/>
                <a:gd name="connsiteX79-7619" fmla="*/ 674 w 695"/>
                <a:gd name="connsiteY79-7620" fmla="*/ 622 h 759"/>
                <a:gd name="connsiteX80-7621" fmla="*/ 674 w 695"/>
                <a:gd name="connsiteY80-7622" fmla="*/ 638 h 759"/>
                <a:gd name="connsiteX81-7623" fmla="*/ 674 w 695"/>
                <a:gd name="connsiteY81-7624" fmla="*/ 653 h 759"/>
                <a:gd name="connsiteX82-7625" fmla="*/ 680 w 695"/>
                <a:gd name="connsiteY82-7626" fmla="*/ 669 h 759"/>
                <a:gd name="connsiteX83-7627" fmla="*/ 680 w 695"/>
                <a:gd name="connsiteY83-7628" fmla="*/ 685 h 759"/>
                <a:gd name="connsiteX84-7629" fmla="*/ 685 w 695"/>
                <a:gd name="connsiteY84-7630" fmla="*/ 696 h 759"/>
                <a:gd name="connsiteX85-7631" fmla="*/ 685 w 695"/>
                <a:gd name="connsiteY85-7632" fmla="*/ 706 h 759"/>
                <a:gd name="connsiteX86-7633" fmla="*/ 690 w 695"/>
                <a:gd name="connsiteY86-7634" fmla="*/ 717 h 759"/>
                <a:gd name="connsiteX87-7635" fmla="*/ 690 w 695"/>
                <a:gd name="connsiteY87-7636" fmla="*/ 722 h 759"/>
                <a:gd name="connsiteX88-7637" fmla="*/ 695 w 695"/>
                <a:gd name="connsiteY88-7638" fmla="*/ 732 h 759"/>
                <a:gd name="connsiteX89-7639" fmla="*/ 695 w 695"/>
                <a:gd name="connsiteY89-7640" fmla="*/ 738 h 759"/>
                <a:gd name="connsiteX90-7641" fmla="*/ 695 w 695"/>
                <a:gd name="connsiteY90-7642" fmla="*/ 743 h 759"/>
                <a:gd name="connsiteX91-7643" fmla="*/ 695 w 695"/>
                <a:gd name="connsiteY91-7644" fmla="*/ 748 h 759"/>
                <a:gd name="connsiteX92-7645" fmla="*/ 690 w 695"/>
                <a:gd name="connsiteY92-7646" fmla="*/ 753 h 759"/>
                <a:gd name="connsiteX93-7647" fmla="*/ 685 w 695"/>
                <a:gd name="connsiteY93-7648" fmla="*/ 759 h 759"/>
                <a:gd name="connsiteX94-7649" fmla="*/ 674 w 695"/>
                <a:gd name="connsiteY94-7650" fmla="*/ 759 h 759"/>
                <a:gd name="connsiteX95-7651" fmla="*/ 664 w 695"/>
                <a:gd name="connsiteY95-7652" fmla="*/ 759 h 759"/>
                <a:gd name="connsiteX96-7653" fmla="*/ 648 w 695"/>
                <a:gd name="connsiteY96-7654" fmla="*/ 759 h 759"/>
                <a:gd name="connsiteX97-7655" fmla="*/ 632 w 695"/>
                <a:gd name="connsiteY97-7656" fmla="*/ 753 h 759"/>
                <a:gd name="connsiteX98-7657" fmla="*/ 611 w 695"/>
                <a:gd name="connsiteY98-7658" fmla="*/ 753 h 759"/>
                <a:gd name="connsiteX99-7659" fmla="*/ 590 w 695"/>
                <a:gd name="connsiteY99-7660" fmla="*/ 748 h 759"/>
                <a:gd name="connsiteX100-7661" fmla="*/ 569 w 695"/>
                <a:gd name="connsiteY100-7662" fmla="*/ 743 h 759"/>
                <a:gd name="connsiteX101-7663" fmla="*/ 559 w 695"/>
                <a:gd name="connsiteY101-7664" fmla="*/ 738 h 759"/>
                <a:gd name="connsiteX102-7665" fmla="*/ 548 w 695"/>
                <a:gd name="connsiteY102-7666" fmla="*/ 732 h 759"/>
                <a:gd name="connsiteX103-7667" fmla="*/ 532 w 695"/>
                <a:gd name="connsiteY103-7668" fmla="*/ 727 h 759"/>
                <a:gd name="connsiteX104-7669" fmla="*/ 522 w 695"/>
                <a:gd name="connsiteY104-7670" fmla="*/ 722 h 759"/>
                <a:gd name="connsiteX105-7671" fmla="*/ 506 w 695"/>
                <a:gd name="connsiteY105-7672" fmla="*/ 717 h 759"/>
                <a:gd name="connsiteX106-7673" fmla="*/ 490 w 695"/>
                <a:gd name="connsiteY106-7674" fmla="*/ 706 h 759"/>
                <a:gd name="connsiteX107-7675" fmla="*/ 480 w 695"/>
                <a:gd name="connsiteY107-7676" fmla="*/ 696 h 759"/>
                <a:gd name="connsiteX108-7677" fmla="*/ 464 w 695"/>
                <a:gd name="connsiteY108-7678" fmla="*/ 685 h 759"/>
                <a:gd name="connsiteX109-7679" fmla="*/ 432 w 695"/>
                <a:gd name="connsiteY109-7680" fmla="*/ 659 h 759"/>
                <a:gd name="connsiteX110-7681" fmla="*/ 406 w 695"/>
                <a:gd name="connsiteY110-7682" fmla="*/ 632 h 759"/>
                <a:gd name="connsiteX111-7683" fmla="*/ 395 w 695"/>
                <a:gd name="connsiteY111-7684" fmla="*/ 622 h 759"/>
                <a:gd name="connsiteX112-7685" fmla="*/ 385 w 695"/>
                <a:gd name="connsiteY112-7686" fmla="*/ 606 h 759"/>
                <a:gd name="connsiteX113-7687" fmla="*/ 374 w 695"/>
                <a:gd name="connsiteY113-7688" fmla="*/ 590 h 759"/>
                <a:gd name="connsiteX114-7689" fmla="*/ 364 w 695"/>
                <a:gd name="connsiteY114-7690" fmla="*/ 574 h 759"/>
                <a:gd name="connsiteX115-7691" fmla="*/ 358 w 695"/>
                <a:gd name="connsiteY115-7692" fmla="*/ 559 h 759"/>
                <a:gd name="connsiteX116-7693" fmla="*/ 348 w 695"/>
                <a:gd name="connsiteY116-7694" fmla="*/ 543 h 759"/>
                <a:gd name="connsiteX117-7695" fmla="*/ 343 w 695"/>
                <a:gd name="connsiteY117-7696" fmla="*/ 527 h 759"/>
                <a:gd name="connsiteX118-7697" fmla="*/ 332 w 695"/>
                <a:gd name="connsiteY118-7698" fmla="*/ 511 h 759"/>
                <a:gd name="connsiteX119-7699" fmla="*/ 327 w 695"/>
                <a:gd name="connsiteY119-7700" fmla="*/ 501 h 759"/>
                <a:gd name="connsiteX120-7701" fmla="*/ 327 w 695"/>
                <a:gd name="connsiteY120-7702" fmla="*/ 485 h 759"/>
                <a:gd name="connsiteX121-7703" fmla="*/ 322 w 695"/>
                <a:gd name="connsiteY121-7704" fmla="*/ 469 h 759"/>
                <a:gd name="connsiteX122-7705" fmla="*/ 322 w 695"/>
                <a:gd name="connsiteY122-7706" fmla="*/ 453 h 759"/>
                <a:gd name="connsiteX123-7707" fmla="*/ 316 w 695"/>
                <a:gd name="connsiteY123-7708" fmla="*/ 422 h 759"/>
                <a:gd name="connsiteX124-7709" fmla="*/ 311 w 695"/>
                <a:gd name="connsiteY124-7710" fmla="*/ 385 h 759"/>
                <a:gd name="connsiteX125-7711" fmla="*/ 311 w 695"/>
                <a:gd name="connsiteY125-7712" fmla="*/ 353 h 759"/>
                <a:gd name="connsiteX126-7713" fmla="*/ 311 w 695"/>
                <a:gd name="connsiteY126-7714" fmla="*/ 316 h 759"/>
                <a:gd name="connsiteX127-7715" fmla="*/ 311 w 695"/>
                <a:gd name="connsiteY127-7716" fmla="*/ 279 h 759"/>
                <a:gd name="connsiteX128-7717" fmla="*/ 311 w 695"/>
                <a:gd name="connsiteY128-7718" fmla="*/ 243 h 759"/>
                <a:gd name="connsiteX129-7719" fmla="*/ 316 w 695"/>
                <a:gd name="connsiteY129-7720" fmla="*/ 200 h 759"/>
                <a:gd name="connsiteX130-7721" fmla="*/ 322 w 695"/>
                <a:gd name="connsiteY130-7722" fmla="*/ 158 h 759"/>
                <a:gd name="connsiteX131-7723" fmla="*/ 322 w 695"/>
                <a:gd name="connsiteY131-7724" fmla="*/ 142 h 759"/>
                <a:gd name="connsiteX132-7725" fmla="*/ 322 w 695"/>
                <a:gd name="connsiteY132-7726" fmla="*/ 127 h 759"/>
                <a:gd name="connsiteX133-7727" fmla="*/ 322 w 695"/>
                <a:gd name="connsiteY133-7728" fmla="*/ 111 h 759"/>
                <a:gd name="connsiteX134-7729" fmla="*/ 327 w 695"/>
                <a:gd name="connsiteY134-7730" fmla="*/ 100 h 759"/>
                <a:gd name="connsiteX135-7731" fmla="*/ 327 w 695"/>
                <a:gd name="connsiteY135-7732" fmla="*/ 90 h 759"/>
                <a:gd name="connsiteX136-7733" fmla="*/ 327 w 695"/>
                <a:gd name="connsiteY136-7734" fmla="*/ 85 h 759"/>
                <a:gd name="connsiteX137-7735" fmla="*/ 327 w 695"/>
                <a:gd name="connsiteY137-7736" fmla="*/ 79 h 759"/>
                <a:gd name="connsiteX138-7737" fmla="*/ 322 w 695"/>
                <a:gd name="connsiteY138-7738" fmla="*/ 74 h 759"/>
                <a:gd name="connsiteX139-7739" fmla="*/ 322 w 695"/>
                <a:gd name="connsiteY139-7740" fmla="*/ 74 h 759"/>
                <a:gd name="connsiteX140-7741" fmla="*/ 316 w 695"/>
                <a:gd name="connsiteY140-7742" fmla="*/ 74 h 759"/>
                <a:gd name="connsiteX141-7743" fmla="*/ 311 w 695"/>
                <a:gd name="connsiteY141-7744" fmla="*/ 74 h 759"/>
                <a:gd name="connsiteX142-7745" fmla="*/ 300 w 695"/>
                <a:gd name="connsiteY142-7746" fmla="*/ 79 h 759"/>
                <a:gd name="connsiteX143-7747" fmla="*/ 290 w 695"/>
                <a:gd name="connsiteY143-7748" fmla="*/ 79 h 759"/>
                <a:gd name="connsiteX144-7749" fmla="*/ 274 w 695"/>
                <a:gd name="connsiteY144-7750" fmla="*/ 85 h 759"/>
                <a:gd name="connsiteX145-7751" fmla="*/ 258 w 695"/>
                <a:gd name="connsiteY145-7752" fmla="*/ 90 h 759"/>
                <a:gd name="connsiteX146-7753" fmla="*/ 242 w 695"/>
                <a:gd name="connsiteY146-7754" fmla="*/ 95 h 759"/>
                <a:gd name="connsiteX147-7755" fmla="*/ 206 w 695"/>
                <a:gd name="connsiteY147-7756" fmla="*/ 106 h 759"/>
                <a:gd name="connsiteX148-7757" fmla="*/ 169 w 695"/>
                <a:gd name="connsiteY148-7758" fmla="*/ 116 h 759"/>
                <a:gd name="connsiteX149-7759" fmla="*/ 132 w 695"/>
                <a:gd name="connsiteY149-7760" fmla="*/ 127 h 759"/>
                <a:gd name="connsiteX150-7761" fmla="*/ 95 w 695"/>
                <a:gd name="connsiteY150-7762" fmla="*/ 137 h 759"/>
                <a:gd name="connsiteX151-7763" fmla="*/ 74 w 695"/>
                <a:gd name="connsiteY151-7764" fmla="*/ 142 h 759"/>
                <a:gd name="connsiteX152-7765" fmla="*/ 32 w 695"/>
                <a:gd name="connsiteY152-7766" fmla="*/ 148 h 759"/>
                <a:gd name="connsiteX153-7767" fmla="*/ 21 w 695"/>
                <a:gd name="connsiteY153-7768" fmla="*/ 153 h 759"/>
                <a:gd name="connsiteX154-7769" fmla="*/ 11 w 695"/>
                <a:gd name="connsiteY154-7770" fmla="*/ 153 h 759"/>
                <a:gd name="connsiteX155-7771" fmla="*/ 5 w 695"/>
                <a:gd name="connsiteY155-7772" fmla="*/ 153 h 759"/>
                <a:gd name="connsiteX156-7773" fmla="*/ 0 w 695"/>
                <a:gd name="connsiteY156-7774" fmla="*/ 153 h 759"/>
                <a:gd name="connsiteX157-7775" fmla="*/ 100 w 695"/>
                <a:gd name="connsiteY157-7776" fmla="*/ 85 h 759"/>
                <a:gd name="connsiteX158-7777" fmla="*/ 121 w 695"/>
                <a:gd name="connsiteY158-7778" fmla="*/ 85 h 759"/>
                <a:gd name="connsiteX159-7779" fmla="*/ 158 w 695"/>
                <a:gd name="connsiteY159-7780" fmla="*/ 74 h 759"/>
                <a:gd name="connsiteX160-7781" fmla="*/ 195 w 695"/>
                <a:gd name="connsiteY160-7782" fmla="*/ 69 h 759"/>
                <a:gd name="connsiteX161-7783" fmla="*/ 227 w 695"/>
                <a:gd name="connsiteY161-7784" fmla="*/ 58 h 759"/>
                <a:gd name="connsiteX162-7785" fmla="*/ 258 w 695"/>
                <a:gd name="connsiteY162-7786" fmla="*/ 48 h 759"/>
                <a:gd name="connsiteX163-7787" fmla="*/ 274 w 695"/>
                <a:gd name="connsiteY163-7788" fmla="*/ 42 h 759"/>
                <a:gd name="connsiteX164-7789" fmla="*/ 290 w 695"/>
                <a:gd name="connsiteY164-7790" fmla="*/ 37 h 759"/>
                <a:gd name="connsiteX165-7791" fmla="*/ 300 w 695"/>
                <a:gd name="connsiteY165-7792" fmla="*/ 37 h 759"/>
                <a:gd name="connsiteX166-7793" fmla="*/ 311 w 695"/>
                <a:gd name="connsiteY166-7794" fmla="*/ 32 h 759"/>
                <a:gd name="connsiteX167-7795" fmla="*/ 316 w 695"/>
                <a:gd name="connsiteY167-7796" fmla="*/ 27 h 759"/>
                <a:gd name="connsiteX168-7797" fmla="*/ 322 w 695"/>
                <a:gd name="connsiteY168-7798" fmla="*/ 21 h 759"/>
                <a:gd name="connsiteX169-7799" fmla="*/ 327 w 695"/>
                <a:gd name="connsiteY169-7800" fmla="*/ 16 h 759"/>
                <a:gd name="connsiteX170-7801" fmla="*/ 332 w 695"/>
                <a:gd name="connsiteY170-7802" fmla="*/ 11 h 759"/>
                <a:gd name="connsiteX171-7803" fmla="*/ 337 w 695"/>
                <a:gd name="connsiteY171-7804" fmla="*/ 6 h 759"/>
                <a:gd name="connsiteX172-7805" fmla="*/ 343 w 695"/>
                <a:gd name="connsiteY172-7806" fmla="*/ 0 h 759"/>
                <a:gd name="connsiteX173-7807" fmla="*/ 348 w 695"/>
                <a:gd name="connsiteY173-7808" fmla="*/ 0 h 759"/>
                <a:gd name="connsiteX174-7809" fmla="*/ 353 w 695"/>
                <a:gd name="connsiteY174-7810" fmla="*/ 0 h 759"/>
                <a:gd name="connsiteX175-7811" fmla="*/ 353 w 695"/>
                <a:gd name="connsiteY175-7812" fmla="*/ 0 h 759"/>
                <a:gd name="connsiteX0-7813" fmla="*/ 353 w 695"/>
                <a:gd name="connsiteY0-7814" fmla="*/ 0 h 759"/>
                <a:gd name="connsiteX1-7815" fmla="*/ 364 w 695"/>
                <a:gd name="connsiteY1-7816" fmla="*/ 0 h 759"/>
                <a:gd name="connsiteX2-7817" fmla="*/ 374 w 695"/>
                <a:gd name="connsiteY2-7818" fmla="*/ 6 h 759"/>
                <a:gd name="connsiteX3-7819" fmla="*/ 385 w 695"/>
                <a:gd name="connsiteY3-7820" fmla="*/ 11 h 759"/>
                <a:gd name="connsiteX4-7821" fmla="*/ 401 w 695"/>
                <a:gd name="connsiteY4-7822" fmla="*/ 21 h 759"/>
                <a:gd name="connsiteX5-7823" fmla="*/ 411 w 695"/>
                <a:gd name="connsiteY5-7824" fmla="*/ 32 h 759"/>
                <a:gd name="connsiteX6-7825" fmla="*/ 422 w 695"/>
                <a:gd name="connsiteY6-7826" fmla="*/ 37 h 759"/>
                <a:gd name="connsiteX7-7827" fmla="*/ 422 w 695"/>
                <a:gd name="connsiteY7-7828" fmla="*/ 42 h 759"/>
                <a:gd name="connsiteX8-7829" fmla="*/ 427 w 695"/>
                <a:gd name="connsiteY8-7830" fmla="*/ 42 h 759"/>
                <a:gd name="connsiteX9-7831" fmla="*/ 427 w 695"/>
                <a:gd name="connsiteY9-7832" fmla="*/ 48 h 759"/>
                <a:gd name="connsiteX10-7833" fmla="*/ 427 w 695"/>
                <a:gd name="connsiteY10-7834" fmla="*/ 48 h 759"/>
                <a:gd name="connsiteX11-7835" fmla="*/ 427 w 695"/>
                <a:gd name="connsiteY11-7836" fmla="*/ 53 h 759"/>
                <a:gd name="connsiteX12-7837" fmla="*/ 422 w 695"/>
                <a:gd name="connsiteY12-7838" fmla="*/ 58 h 759"/>
                <a:gd name="connsiteX13-7839" fmla="*/ 416 w 695"/>
                <a:gd name="connsiteY13-7840" fmla="*/ 63 h 759"/>
                <a:gd name="connsiteX14-7841" fmla="*/ 406 w 695"/>
                <a:gd name="connsiteY14-7842" fmla="*/ 69 h 759"/>
                <a:gd name="connsiteX15-7843" fmla="*/ 401 w 695"/>
                <a:gd name="connsiteY15-7844" fmla="*/ 74 h 759"/>
                <a:gd name="connsiteX16-7845" fmla="*/ 395 w 695"/>
                <a:gd name="connsiteY16-7846" fmla="*/ 79 h 759"/>
                <a:gd name="connsiteX17-7847" fmla="*/ 395 w 695"/>
                <a:gd name="connsiteY17-7848" fmla="*/ 90 h 759"/>
                <a:gd name="connsiteX18-7849" fmla="*/ 390 w 695"/>
                <a:gd name="connsiteY18-7850" fmla="*/ 100 h 759"/>
                <a:gd name="connsiteX19-7851" fmla="*/ 385 w 695"/>
                <a:gd name="connsiteY19-7852" fmla="*/ 116 h 759"/>
                <a:gd name="connsiteX20-7853" fmla="*/ 379 w 695"/>
                <a:gd name="connsiteY20-7854" fmla="*/ 137 h 759"/>
                <a:gd name="connsiteX21-7855" fmla="*/ 374 w 695"/>
                <a:gd name="connsiteY21-7856" fmla="*/ 158 h 759"/>
                <a:gd name="connsiteX22-7857" fmla="*/ 374 w 695"/>
                <a:gd name="connsiteY22-7858" fmla="*/ 179 h 759"/>
                <a:gd name="connsiteX23-7859" fmla="*/ 369 w 695"/>
                <a:gd name="connsiteY23-7860" fmla="*/ 206 h 759"/>
                <a:gd name="connsiteX24-7861" fmla="*/ 364 w 695"/>
                <a:gd name="connsiteY24-7862" fmla="*/ 227 h 759"/>
                <a:gd name="connsiteX25-7863" fmla="*/ 364 w 695"/>
                <a:gd name="connsiteY25-7864" fmla="*/ 248 h 759"/>
                <a:gd name="connsiteX26-7865" fmla="*/ 358 w 695"/>
                <a:gd name="connsiteY26-7866" fmla="*/ 264 h 759"/>
                <a:gd name="connsiteX27-7867" fmla="*/ 358 w 695"/>
                <a:gd name="connsiteY27-7868" fmla="*/ 285 h 759"/>
                <a:gd name="connsiteX28-7869" fmla="*/ 353 w 695"/>
                <a:gd name="connsiteY28-7870" fmla="*/ 300 h 759"/>
                <a:gd name="connsiteX29-7871" fmla="*/ 353 w 695"/>
                <a:gd name="connsiteY29-7872" fmla="*/ 311 h 759"/>
                <a:gd name="connsiteX30-7873" fmla="*/ 353 w 695"/>
                <a:gd name="connsiteY30-7874" fmla="*/ 322 h 759"/>
                <a:gd name="connsiteX31-7875" fmla="*/ 353 w 695"/>
                <a:gd name="connsiteY31-7876" fmla="*/ 343 h 759"/>
                <a:gd name="connsiteX32-7877" fmla="*/ 358 w 695"/>
                <a:gd name="connsiteY32-7878" fmla="*/ 369 h 759"/>
                <a:gd name="connsiteX33-7879" fmla="*/ 364 w 695"/>
                <a:gd name="connsiteY33-7880" fmla="*/ 411 h 759"/>
                <a:gd name="connsiteX34-7881" fmla="*/ 364 w 695"/>
                <a:gd name="connsiteY34-7882" fmla="*/ 437 h 759"/>
                <a:gd name="connsiteX35-7883" fmla="*/ 369 w 695"/>
                <a:gd name="connsiteY35-7884" fmla="*/ 464 h 759"/>
                <a:gd name="connsiteX36-7885" fmla="*/ 379 w 695"/>
                <a:gd name="connsiteY36-7886" fmla="*/ 490 h 759"/>
                <a:gd name="connsiteX37-7887" fmla="*/ 385 w 695"/>
                <a:gd name="connsiteY37-7888" fmla="*/ 506 h 759"/>
                <a:gd name="connsiteX38-7889" fmla="*/ 390 w 695"/>
                <a:gd name="connsiteY38-7890" fmla="*/ 516 h 759"/>
                <a:gd name="connsiteX39-7891" fmla="*/ 406 w 695"/>
                <a:gd name="connsiteY39-7892" fmla="*/ 543 h 759"/>
                <a:gd name="connsiteX40-7893" fmla="*/ 422 w 695"/>
                <a:gd name="connsiteY40-7894" fmla="*/ 564 h 759"/>
                <a:gd name="connsiteX41-7895" fmla="*/ 437 w 695"/>
                <a:gd name="connsiteY41-7896" fmla="*/ 585 h 759"/>
                <a:gd name="connsiteX42-7897" fmla="*/ 448 w 695"/>
                <a:gd name="connsiteY42-7898" fmla="*/ 595 h 759"/>
                <a:gd name="connsiteX43-7899" fmla="*/ 458 w 695"/>
                <a:gd name="connsiteY43-7900" fmla="*/ 601 h 759"/>
                <a:gd name="connsiteX44-7901" fmla="*/ 480 w 695"/>
                <a:gd name="connsiteY44-7902" fmla="*/ 622 h 759"/>
                <a:gd name="connsiteX45-7903" fmla="*/ 501 w 695"/>
                <a:gd name="connsiteY45-7904" fmla="*/ 632 h 759"/>
                <a:gd name="connsiteX46-7905" fmla="*/ 522 w 695"/>
                <a:gd name="connsiteY46-7906" fmla="*/ 648 h 759"/>
                <a:gd name="connsiteX47-7907" fmla="*/ 548 w 695"/>
                <a:gd name="connsiteY47-7908" fmla="*/ 659 h 759"/>
                <a:gd name="connsiteX48-7909" fmla="*/ 559 w 695"/>
                <a:gd name="connsiteY48-7910" fmla="*/ 664 h 759"/>
                <a:gd name="connsiteX49-7911" fmla="*/ 569 w 695"/>
                <a:gd name="connsiteY49-7912" fmla="*/ 669 h 759"/>
                <a:gd name="connsiteX50-7913" fmla="*/ 580 w 695"/>
                <a:gd name="connsiteY50-7914" fmla="*/ 669 h 759"/>
                <a:gd name="connsiteX51-7915" fmla="*/ 590 w 695"/>
                <a:gd name="connsiteY51-7916" fmla="*/ 674 h 759"/>
                <a:gd name="connsiteX52-7917" fmla="*/ 595 w 695"/>
                <a:gd name="connsiteY52-7918" fmla="*/ 674 h 759"/>
                <a:gd name="connsiteX53-7919" fmla="*/ 601 w 695"/>
                <a:gd name="connsiteY53-7920" fmla="*/ 674 h 759"/>
                <a:gd name="connsiteX54-7921" fmla="*/ 611 w 695"/>
                <a:gd name="connsiteY54-7922" fmla="*/ 674 h 759"/>
                <a:gd name="connsiteX55-7923" fmla="*/ 616 w 695"/>
                <a:gd name="connsiteY55-7924" fmla="*/ 669 h 759"/>
                <a:gd name="connsiteX56-7925" fmla="*/ 616 w 695"/>
                <a:gd name="connsiteY56-7926" fmla="*/ 664 h 759"/>
                <a:gd name="connsiteX57-7927" fmla="*/ 622 w 695"/>
                <a:gd name="connsiteY57-7928" fmla="*/ 659 h 759"/>
                <a:gd name="connsiteX58-7929" fmla="*/ 627 w 695"/>
                <a:gd name="connsiteY58-7930" fmla="*/ 653 h 759"/>
                <a:gd name="connsiteX59-7931" fmla="*/ 627 w 695"/>
                <a:gd name="connsiteY59-7932" fmla="*/ 643 h 759"/>
                <a:gd name="connsiteX60-7933" fmla="*/ 632 w 695"/>
                <a:gd name="connsiteY60-7934" fmla="*/ 627 h 759"/>
                <a:gd name="connsiteX61-7935" fmla="*/ 638 w 695"/>
                <a:gd name="connsiteY61-7936" fmla="*/ 611 h 759"/>
                <a:gd name="connsiteX62-7937" fmla="*/ 643 w 695"/>
                <a:gd name="connsiteY62-7938" fmla="*/ 595 h 759"/>
                <a:gd name="connsiteX63-7939" fmla="*/ 643 w 695"/>
                <a:gd name="connsiteY63-7940" fmla="*/ 580 h 759"/>
                <a:gd name="connsiteX64-7941" fmla="*/ 648 w 695"/>
                <a:gd name="connsiteY64-7942" fmla="*/ 564 h 759"/>
                <a:gd name="connsiteX65-7943" fmla="*/ 653 w 695"/>
                <a:gd name="connsiteY65-7944" fmla="*/ 553 h 759"/>
                <a:gd name="connsiteX66-7945" fmla="*/ 659 w 695"/>
                <a:gd name="connsiteY66-7946" fmla="*/ 543 h 759"/>
                <a:gd name="connsiteX67-7947" fmla="*/ 659 w 695"/>
                <a:gd name="connsiteY67-7948" fmla="*/ 538 h 759"/>
                <a:gd name="connsiteX68-7949" fmla="*/ 664 w 695"/>
                <a:gd name="connsiteY68-7950" fmla="*/ 527 h 759"/>
                <a:gd name="connsiteX69-7951" fmla="*/ 664 w 695"/>
                <a:gd name="connsiteY69-7952" fmla="*/ 527 h 759"/>
                <a:gd name="connsiteX70-7953" fmla="*/ 669 w 695"/>
                <a:gd name="connsiteY70-7954" fmla="*/ 527 h 759"/>
                <a:gd name="connsiteX71-7955" fmla="*/ 669 w 695"/>
                <a:gd name="connsiteY71-7956" fmla="*/ 527 h 759"/>
                <a:gd name="connsiteX72-7957" fmla="*/ 669 w 695"/>
                <a:gd name="connsiteY72-7958" fmla="*/ 532 h 759"/>
                <a:gd name="connsiteX73-7959" fmla="*/ 669 w 695"/>
                <a:gd name="connsiteY73-7960" fmla="*/ 538 h 759"/>
                <a:gd name="connsiteX74-7961" fmla="*/ 674 w 695"/>
                <a:gd name="connsiteY74-7962" fmla="*/ 543 h 759"/>
                <a:gd name="connsiteX75-7963" fmla="*/ 674 w 695"/>
                <a:gd name="connsiteY75-7964" fmla="*/ 559 h 759"/>
                <a:gd name="connsiteX76-7965" fmla="*/ 674 w 695"/>
                <a:gd name="connsiteY76-7966" fmla="*/ 569 h 759"/>
                <a:gd name="connsiteX77-7967" fmla="*/ 674 w 695"/>
                <a:gd name="connsiteY77-7968" fmla="*/ 585 h 759"/>
                <a:gd name="connsiteX78-7969" fmla="*/ 674 w 695"/>
                <a:gd name="connsiteY78-7970" fmla="*/ 601 h 759"/>
                <a:gd name="connsiteX79-7971" fmla="*/ 674 w 695"/>
                <a:gd name="connsiteY79-7972" fmla="*/ 622 h 759"/>
                <a:gd name="connsiteX80-7973" fmla="*/ 674 w 695"/>
                <a:gd name="connsiteY80-7974" fmla="*/ 638 h 759"/>
                <a:gd name="connsiteX81-7975" fmla="*/ 674 w 695"/>
                <a:gd name="connsiteY81-7976" fmla="*/ 653 h 759"/>
                <a:gd name="connsiteX82-7977" fmla="*/ 680 w 695"/>
                <a:gd name="connsiteY82-7978" fmla="*/ 669 h 759"/>
                <a:gd name="connsiteX83-7979" fmla="*/ 680 w 695"/>
                <a:gd name="connsiteY83-7980" fmla="*/ 685 h 759"/>
                <a:gd name="connsiteX84-7981" fmla="*/ 685 w 695"/>
                <a:gd name="connsiteY84-7982" fmla="*/ 696 h 759"/>
                <a:gd name="connsiteX85-7983" fmla="*/ 685 w 695"/>
                <a:gd name="connsiteY85-7984" fmla="*/ 706 h 759"/>
                <a:gd name="connsiteX86-7985" fmla="*/ 690 w 695"/>
                <a:gd name="connsiteY86-7986" fmla="*/ 717 h 759"/>
                <a:gd name="connsiteX87-7987" fmla="*/ 690 w 695"/>
                <a:gd name="connsiteY87-7988" fmla="*/ 722 h 759"/>
                <a:gd name="connsiteX88-7989" fmla="*/ 695 w 695"/>
                <a:gd name="connsiteY88-7990" fmla="*/ 732 h 759"/>
                <a:gd name="connsiteX89-7991" fmla="*/ 695 w 695"/>
                <a:gd name="connsiteY89-7992" fmla="*/ 738 h 759"/>
                <a:gd name="connsiteX90-7993" fmla="*/ 695 w 695"/>
                <a:gd name="connsiteY90-7994" fmla="*/ 743 h 759"/>
                <a:gd name="connsiteX91-7995" fmla="*/ 695 w 695"/>
                <a:gd name="connsiteY91-7996" fmla="*/ 748 h 759"/>
                <a:gd name="connsiteX92-7997" fmla="*/ 690 w 695"/>
                <a:gd name="connsiteY92-7998" fmla="*/ 753 h 759"/>
                <a:gd name="connsiteX93-7999" fmla="*/ 685 w 695"/>
                <a:gd name="connsiteY93-8000" fmla="*/ 759 h 759"/>
                <a:gd name="connsiteX94-8001" fmla="*/ 674 w 695"/>
                <a:gd name="connsiteY94-8002" fmla="*/ 759 h 759"/>
                <a:gd name="connsiteX95-8003" fmla="*/ 664 w 695"/>
                <a:gd name="connsiteY95-8004" fmla="*/ 759 h 759"/>
                <a:gd name="connsiteX96-8005" fmla="*/ 648 w 695"/>
                <a:gd name="connsiteY96-8006" fmla="*/ 759 h 759"/>
                <a:gd name="connsiteX97-8007" fmla="*/ 632 w 695"/>
                <a:gd name="connsiteY97-8008" fmla="*/ 753 h 759"/>
                <a:gd name="connsiteX98-8009" fmla="*/ 611 w 695"/>
                <a:gd name="connsiteY98-8010" fmla="*/ 753 h 759"/>
                <a:gd name="connsiteX99-8011" fmla="*/ 590 w 695"/>
                <a:gd name="connsiteY99-8012" fmla="*/ 748 h 759"/>
                <a:gd name="connsiteX100-8013" fmla="*/ 569 w 695"/>
                <a:gd name="connsiteY100-8014" fmla="*/ 743 h 759"/>
                <a:gd name="connsiteX101-8015" fmla="*/ 559 w 695"/>
                <a:gd name="connsiteY101-8016" fmla="*/ 738 h 759"/>
                <a:gd name="connsiteX102-8017" fmla="*/ 548 w 695"/>
                <a:gd name="connsiteY102-8018" fmla="*/ 732 h 759"/>
                <a:gd name="connsiteX103-8019" fmla="*/ 532 w 695"/>
                <a:gd name="connsiteY103-8020" fmla="*/ 727 h 759"/>
                <a:gd name="connsiteX104-8021" fmla="*/ 522 w 695"/>
                <a:gd name="connsiteY104-8022" fmla="*/ 722 h 759"/>
                <a:gd name="connsiteX105-8023" fmla="*/ 506 w 695"/>
                <a:gd name="connsiteY105-8024" fmla="*/ 717 h 759"/>
                <a:gd name="connsiteX106-8025" fmla="*/ 490 w 695"/>
                <a:gd name="connsiteY106-8026" fmla="*/ 706 h 759"/>
                <a:gd name="connsiteX107-8027" fmla="*/ 480 w 695"/>
                <a:gd name="connsiteY107-8028" fmla="*/ 696 h 759"/>
                <a:gd name="connsiteX108-8029" fmla="*/ 464 w 695"/>
                <a:gd name="connsiteY108-8030" fmla="*/ 685 h 759"/>
                <a:gd name="connsiteX109-8031" fmla="*/ 432 w 695"/>
                <a:gd name="connsiteY109-8032" fmla="*/ 659 h 759"/>
                <a:gd name="connsiteX110-8033" fmla="*/ 406 w 695"/>
                <a:gd name="connsiteY110-8034" fmla="*/ 632 h 759"/>
                <a:gd name="connsiteX111-8035" fmla="*/ 395 w 695"/>
                <a:gd name="connsiteY111-8036" fmla="*/ 622 h 759"/>
                <a:gd name="connsiteX112-8037" fmla="*/ 385 w 695"/>
                <a:gd name="connsiteY112-8038" fmla="*/ 606 h 759"/>
                <a:gd name="connsiteX113-8039" fmla="*/ 374 w 695"/>
                <a:gd name="connsiteY113-8040" fmla="*/ 590 h 759"/>
                <a:gd name="connsiteX114-8041" fmla="*/ 364 w 695"/>
                <a:gd name="connsiteY114-8042" fmla="*/ 574 h 759"/>
                <a:gd name="connsiteX115-8043" fmla="*/ 358 w 695"/>
                <a:gd name="connsiteY115-8044" fmla="*/ 559 h 759"/>
                <a:gd name="connsiteX116-8045" fmla="*/ 348 w 695"/>
                <a:gd name="connsiteY116-8046" fmla="*/ 543 h 759"/>
                <a:gd name="connsiteX117-8047" fmla="*/ 343 w 695"/>
                <a:gd name="connsiteY117-8048" fmla="*/ 527 h 759"/>
                <a:gd name="connsiteX118-8049" fmla="*/ 332 w 695"/>
                <a:gd name="connsiteY118-8050" fmla="*/ 511 h 759"/>
                <a:gd name="connsiteX119-8051" fmla="*/ 327 w 695"/>
                <a:gd name="connsiteY119-8052" fmla="*/ 501 h 759"/>
                <a:gd name="connsiteX120-8053" fmla="*/ 327 w 695"/>
                <a:gd name="connsiteY120-8054" fmla="*/ 485 h 759"/>
                <a:gd name="connsiteX121-8055" fmla="*/ 322 w 695"/>
                <a:gd name="connsiteY121-8056" fmla="*/ 469 h 759"/>
                <a:gd name="connsiteX122-8057" fmla="*/ 322 w 695"/>
                <a:gd name="connsiteY122-8058" fmla="*/ 453 h 759"/>
                <a:gd name="connsiteX123-8059" fmla="*/ 316 w 695"/>
                <a:gd name="connsiteY123-8060" fmla="*/ 422 h 759"/>
                <a:gd name="connsiteX124-8061" fmla="*/ 311 w 695"/>
                <a:gd name="connsiteY124-8062" fmla="*/ 385 h 759"/>
                <a:gd name="connsiteX125-8063" fmla="*/ 311 w 695"/>
                <a:gd name="connsiteY125-8064" fmla="*/ 353 h 759"/>
                <a:gd name="connsiteX126-8065" fmla="*/ 311 w 695"/>
                <a:gd name="connsiteY126-8066" fmla="*/ 316 h 759"/>
                <a:gd name="connsiteX127-8067" fmla="*/ 311 w 695"/>
                <a:gd name="connsiteY127-8068" fmla="*/ 279 h 759"/>
                <a:gd name="connsiteX128-8069" fmla="*/ 311 w 695"/>
                <a:gd name="connsiteY128-8070" fmla="*/ 243 h 759"/>
                <a:gd name="connsiteX129-8071" fmla="*/ 316 w 695"/>
                <a:gd name="connsiteY129-8072" fmla="*/ 200 h 759"/>
                <a:gd name="connsiteX130-8073" fmla="*/ 322 w 695"/>
                <a:gd name="connsiteY130-8074" fmla="*/ 158 h 759"/>
                <a:gd name="connsiteX131-8075" fmla="*/ 322 w 695"/>
                <a:gd name="connsiteY131-8076" fmla="*/ 142 h 759"/>
                <a:gd name="connsiteX132-8077" fmla="*/ 322 w 695"/>
                <a:gd name="connsiteY132-8078" fmla="*/ 127 h 759"/>
                <a:gd name="connsiteX133-8079" fmla="*/ 322 w 695"/>
                <a:gd name="connsiteY133-8080" fmla="*/ 111 h 759"/>
                <a:gd name="connsiteX134-8081" fmla="*/ 327 w 695"/>
                <a:gd name="connsiteY134-8082" fmla="*/ 100 h 759"/>
                <a:gd name="connsiteX135-8083" fmla="*/ 327 w 695"/>
                <a:gd name="connsiteY135-8084" fmla="*/ 90 h 759"/>
                <a:gd name="connsiteX136-8085" fmla="*/ 327 w 695"/>
                <a:gd name="connsiteY136-8086" fmla="*/ 85 h 759"/>
                <a:gd name="connsiteX137-8087" fmla="*/ 327 w 695"/>
                <a:gd name="connsiteY137-8088" fmla="*/ 79 h 759"/>
                <a:gd name="connsiteX138-8089" fmla="*/ 322 w 695"/>
                <a:gd name="connsiteY138-8090" fmla="*/ 74 h 759"/>
                <a:gd name="connsiteX139-8091" fmla="*/ 322 w 695"/>
                <a:gd name="connsiteY139-8092" fmla="*/ 74 h 759"/>
                <a:gd name="connsiteX140-8093" fmla="*/ 316 w 695"/>
                <a:gd name="connsiteY140-8094" fmla="*/ 74 h 759"/>
                <a:gd name="connsiteX141-8095" fmla="*/ 311 w 695"/>
                <a:gd name="connsiteY141-8096" fmla="*/ 74 h 759"/>
                <a:gd name="connsiteX142-8097" fmla="*/ 300 w 695"/>
                <a:gd name="connsiteY142-8098" fmla="*/ 79 h 759"/>
                <a:gd name="connsiteX143-8099" fmla="*/ 290 w 695"/>
                <a:gd name="connsiteY143-8100" fmla="*/ 79 h 759"/>
                <a:gd name="connsiteX144-8101" fmla="*/ 274 w 695"/>
                <a:gd name="connsiteY144-8102" fmla="*/ 85 h 759"/>
                <a:gd name="connsiteX145-8103" fmla="*/ 258 w 695"/>
                <a:gd name="connsiteY145-8104" fmla="*/ 90 h 759"/>
                <a:gd name="connsiteX146-8105" fmla="*/ 242 w 695"/>
                <a:gd name="connsiteY146-8106" fmla="*/ 95 h 759"/>
                <a:gd name="connsiteX147-8107" fmla="*/ 206 w 695"/>
                <a:gd name="connsiteY147-8108" fmla="*/ 106 h 759"/>
                <a:gd name="connsiteX148-8109" fmla="*/ 169 w 695"/>
                <a:gd name="connsiteY148-8110" fmla="*/ 116 h 759"/>
                <a:gd name="connsiteX149-8111" fmla="*/ 132 w 695"/>
                <a:gd name="connsiteY149-8112" fmla="*/ 127 h 759"/>
                <a:gd name="connsiteX150-8113" fmla="*/ 95 w 695"/>
                <a:gd name="connsiteY150-8114" fmla="*/ 137 h 759"/>
                <a:gd name="connsiteX151-8115" fmla="*/ 74 w 695"/>
                <a:gd name="connsiteY151-8116" fmla="*/ 142 h 759"/>
                <a:gd name="connsiteX152-8117" fmla="*/ 32 w 695"/>
                <a:gd name="connsiteY152-8118" fmla="*/ 148 h 759"/>
                <a:gd name="connsiteX153-8119" fmla="*/ 11 w 695"/>
                <a:gd name="connsiteY153-8120" fmla="*/ 153 h 759"/>
                <a:gd name="connsiteX154-8121" fmla="*/ 5 w 695"/>
                <a:gd name="connsiteY154-8122" fmla="*/ 153 h 759"/>
                <a:gd name="connsiteX155-8123" fmla="*/ 0 w 695"/>
                <a:gd name="connsiteY155-8124" fmla="*/ 153 h 759"/>
                <a:gd name="connsiteX156-8125" fmla="*/ 100 w 695"/>
                <a:gd name="connsiteY156-8126" fmla="*/ 85 h 759"/>
                <a:gd name="connsiteX157-8127" fmla="*/ 121 w 695"/>
                <a:gd name="connsiteY157-8128" fmla="*/ 85 h 759"/>
                <a:gd name="connsiteX158-8129" fmla="*/ 158 w 695"/>
                <a:gd name="connsiteY158-8130" fmla="*/ 74 h 759"/>
                <a:gd name="connsiteX159-8131" fmla="*/ 195 w 695"/>
                <a:gd name="connsiteY159-8132" fmla="*/ 69 h 759"/>
                <a:gd name="connsiteX160-8133" fmla="*/ 227 w 695"/>
                <a:gd name="connsiteY160-8134" fmla="*/ 58 h 759"/>
                <a:gd name="connsiteX161-8135" fmla="*/ 258 w 695"/>
                <a:gd name="connsiteY161-8136" fmla="*/ 48 h 759"/>
                <a:gd name="connsiteX162-8137" fmla="*/ 274 w 695"/>
                <a:gd name="connsiteY162-8138" fmla="*/ 42 h 759"/>
                <a:gd name="connsiteX163-8139" fmla="*/ 290 w 695"/>
                <a:gd name="connsiteY163-8140" fmla="*/ 37 h 759"/>
                <a:gd name="connsiteX164-8141" fmla="*/ 300 w 695"/>
                <a:gd name="connsiteY164-8142" fmla="*/ 37 h 759"/>
                <a:gd name="connsiteX165-8143" fmla="*/ 311 w 695"/>
                <a:gd name="connsiteY165-8144" fmla="*/ 32 h 759"/>
                <a:gd name="connsiteX166-8145" fmla="*/ 316 w 695"/>
                <a:gd name="connsiteY166-8146" fmla="*/ 27 h 759"/>
                <a:gd name="connsiteX167-8147" fmla="*/ 322 w 695"/>
                <a:gd name="connsiteY167-8148" fmla="*/ 21 h 759"/>
                <a:gd name="connsiteX168-8149" fmla="*/ 327 w 695"/>
                <a:gd name="connsiteY168-8150" fmla="*/ 16 h 759"/>
                <a:gd name="connsiteX169-8151" fmla="*/ 332 w 695"/>
                <a:gd name="connsiteY169-8152" fmla="*/ 11 h 759"/>
                <a:gd name="connsiteX170-8153" fmla="*/ 337 w 695"/>
                <a:gd name="connsiteY170-8154" fmla="*/ 6 h 759"/>
                <a:gd name="connsiteX171-8155" fmla="*/ 343 w 695"/>
                <a:gd name="connsiteY171-8156" fmla="*/ 0 h 759"/>
                <a:gd name="connsiteX172-8157" fmla="*/ 348 w 695"/>
                <a:gd name="connsiteY172-8158" fmla="*/ 0 h 759"/>
                <a:gd name="connsiteX173-8159" fmla="*/ 353 w 695"/>
                <a:gd name="connsiteY173-8160" fmla="*/ 0 h 759"/>
                <a:gd name="connsiteX174-8161" fmla="*/ 353 w 695"/>
                <a:gd name="connsiteY174-8162" fmla="*/ 0 h 759"/>
                <a:gd name="connsiteX0-8163" fmla="*/ 368 w 710"/>
                <a:gd name="connsiteY0-8164" fmla="*/ 0 h 759"/>
                <a:gd name="connsiteX1-8165" fmla="*/ 379 w 710"/>
                <a:gd name="connsiteY1-8166" fmla="*/ 0 h 759"/>
                <a:gd name="connsiteX2-8167" fmla="*/ 389 w 710"/>
                <a:gd name="connsiteY2-8168" fmla="*/ 6 h 759"/>
                <a:gd name="connsiteX3-8169" fmla="*/ 400 w 710"/>
                <a:gd name="connsiteY3-8170" fmla="*/ 11 h 759"/>
                <a:gd name="connsiteX4-8171" fmla="*/ 416 w 710"/>
                <a:gd name="connsiteY4-8172" fmla="*/ 21 h 759"/>
                <a:gd name="connsiteX5-8173" fmla="*/ 426 w 710"/>
                <a:gd name="connsiteY5-8174" fmla="*/ 32 h 759"/>
                <a:gd name="connsiteX6-8175" fmla="*/ 437 w 710"/>
                <a:gd name="connsiteY6-8176" fmla="*/ 37 h 759"/>
                <a:gd name="connsiteX7-8177" fmla="*/ 437 w 710"/>
                <a:gd name="connsiteY7-8178" fmla="*/ 42 h 759"/>
                <a:gd name="connsiteX8-8179" fmla="*/ 442 w 710"/>
                <a:gd name="connsiteY8-8180" fmla="*/ 42 h 759"/>
                <a:gd name="connsiteX9-8181" fmla="*/ 442 w 710"/>
                <a:gd name="connsiteY9-8182" fmla="*/ 48 h 759"/>
                <a:gd name="connsiteX10-8183" fmla="*/ 442 w 710"/>
                <a:gd name="connsiteY10-8184" fmla="*/ 48 h 759"/>
                <a:gd name="connsiteX11-8185" fmla="*/ 442 w 710"/>
                <a:gd name="connsiteY11-8186" fmla="*/ 53 h 759"/>
                <a:gd name="connsiteX12-8187" fmla="*/ 437 w 710"/>
                <a:gd name="connsiteY12-8188" fmla="*/ 58 h 759"/>
                <a:gd name="connsiteX13-8189" fmla="*/ 431 w 710"/>
                <a:gd name="connsiteY13-8190" fmla="*/ 63 h 759"/>
                <a:gd name="connsiteX14-8191" fmla="*/ 421 w 710"/>
                <a:gd name="connsiteY14-8192" fmla="*/ 69 h 759"/>
                <a:gd name="connsiteX15-8193" fmla="*/ 416 w 710"/>
                <a:gd name="connsiteY15-8194" fmla="*/ 74 h 759"/>
                <a:gd name="connsiteX16-8195" fmla="*/ 410 w 710"/>
                <a:gd name="connsiteY16-8196" fmla="*/ 79 h 759"/>
                <a:gd name="connsiteX17-8197" fmla="*/ 410 w 710"/>
                <a:gd name="connsiteY17-8198" fmla="*/ 90 h 759"/>
                <a:gd name="connsiteX18-8199" fmla="*/ 405 w 710"/>
                <a:gd name="connsiteY18-8200" fmla="*/ 100 h 759"/>
                <a:gd name="connsiteX19-8201" fmla="*/ 400 w 710"/>
                <a:gd name="connsiteY19-8202" fmla="*/ 116 h 759"/>
                <a:gd name="connsiteX20-8203" fmla="*/ 394 w 710"/>
                <a:gd name="connsiteY20-8204" fmla="*/ 137 h 759"/>
                <a:gd name="connsiteX21-8205" fmla="*/ 389 w 710"/>
                <a:gd name="connsiteY21-8206" fmla="*/ 158 h 759"/>
                <a:gd name="connsiteX22-8207" fmla="*/ 389 w 710"/>
                <a:gd name="connsiteY22-8208" fmla="*/ 179 h 759"/>
                <a:gd name="connsiteX23-8209" fmla="*/ 384 w 710"/>
                <a:gd name="connsiteY23-8210" fmla="*/ 206 h 759"/>
                <a:gd name="connsiteX24-8211" fmla="*/ 379 w 710"/>
                <a:gd name="connsiteY24-8212" fmla="*/ 227 h 759"/>
                <a:gd name="connsiteX25-8213" fmla="*/ 379 w 710"/>
                <a:gd name="connsiteY25-8214" fmla="*/ 248 h 759"/>
                <a:gd name="connsiteX26-8215" fmla="*/ 373 w 710"/>
                <a:gd name="connsiteY26-8216" fmla="*/ 264 h 759"/>
                <a:gd name="connsiteX27-8217" fmla="*/ 373 w 710"/>
                <a:gd name="connsiteY27-8218" fmla="*/ 285 h 759"/>
                <a:gd name="connsiteX28-8219" fmla="*/ 368 w 710"/>
                <a:gd name="connsiteY28-8220" fmla="*/ 300 h 759"/>
                <a:gd name="connsiteX29-8221" fmla="*/ 368 w 710"/>
                <a:gd name="connsiteY29-8222" fmla="*/ 311 h 759"/>
                <a:gd name="connsiteX30-8223" fmla="*/ 368 w 710"/>
                <a:gd name="connsiteY30-8224" fmla="*/ 322 h 759"/>
                <a:gd name="connsiteX31-8225" fmla="*/ 368 w 710"/>
                <a:gd name="connsiteY31-8226" fmla="*/ 343 h 759"/>
                <a:gd name="connsiteX32-8227" fmla="*/ 373 w 710"/>
                <a:gd name="connsiteY32-8228" fmla="*/ 369 h 759"/>
                <a:gd name="connsiteX33-8229" fmla="*/ 379 w 710"/>
                <a:gd name="connsiteY33-8230" fmla="*/ 411 h 759"/>
                <a:gd name="connsiteX34-8231" fmla="*/ 379 w 710"/>
                <a:gd name="connsiteY34-8232" fmla="*/ 437 h 759"/>
                <a:gd name="connsiteX35-8233" fmla="*/ 384 w 710"/>
                <a:gd name="connsiteY35-8234" fmla="*/ 464 h 759"/>
                <a:gd name="connsiteX36-8235" fmla="*/ 394 w 710"/>
                <a:gd name="connsiteY36-8236" fmla="*/ 490 h 759"/>
                <a:gd name="connsiteX37-8237" fmla="*/ 400 w 710"/>
                <a:gd name="connsiteY37-8238" fmla="*/ 506 h 759"/>
                <a:gd name="connsiteX38-8239" fmla="*/ 405 w 710"/>
                <a:gd name="connsiteY38-8240" fmla="*/ 516 h 759"/>
                <a:gd name="connsiteX39-8241" fmla="*/ 421 w 710"/>
                <a:gd name="connsiteY39-8242" fmla="*/ 543 h 759"/>
                <a:gd name="connsiteX40-8243" fmla="*/ 437 w 710"/>
                <a:gd name="connsiteY40-8244" fmla="*/ 564 h 759"/>
                <a:gd name="connsiteX41-8245" fmla="*/ 452 w 710"/>
                <a:gd name="connsiteY41-8246" fmla="*/ 585 h 759"/>
                <a:gd name="connsiteX42-8247" fmla="*/ 463 w 710"/>
                <a:gd name="connsiteY42-8248" fmla="*/ 595 h 759"/>
                <a:gd name="connsiteX43-8249" fmla="*/ 473 w 710"/>
                <a:gd name="connsiteY43-8250" fmla="*/ 601 h 759"/>
                <a:gd name="connsiteX44-8251" fmla="*/ 495 w 710"/>
                <a:gd name="connsiteY44-8252" fmla="*/ 622 h 759"/>
                <a:gd name="connsiteX45-8253" fmla="*/ 516 w 710"/>
                <a:gd name="connsiteY45-8254" fmla="*/ 632 h 759"/>
                <a:gd name="connsiteX46-8255" fmla="*/ 537 w 710"/>
                <a:gd name="connsiteY46-8256" fmla="*/ 648 h 759"/>
                <a:gd name="connsiteX47-8257" fmla="*/ 563 w 710"/>
                <a:gd name="connsiteY47-8258" fmla="*/ 659 h 759"/>
                <a:gd name="connsiteX48-8259" fmla="*/ 574 w 710"/>
                <a:gd name="connsiteY48-8260" fmla="*/ 664 h 759"/>
                <a:gd name="connsiteX49-8261" fmla="*/ 584 w 710"/>
                <a:gd name="connsiteY49-8262" fmla="*/ 669 h 759"/>
                <a:gd name="connsiteX50-8263" fmla="*/ 595 w 710"/>
                <a:gd name="connsiteY50-8264" fmla="*/ 669 h 759"/>
                <a:gd name="connsiteX51-8265" fmla="*/ 605 w 710"/>
                <a:gd name="connsiteY51-8266" fmla="*/ 674 h 759"/>
                <a:gd name="connsiteX52-8267" fmla="*/ 610 w 710"/>
                <a:gd name="connsiteY52-8268" fmla="*/ 674 h 759"/>
                <a:gd name="connsiteX53-8269" fmla="*/ 616 w 710"/>
                <a:gd name="connsiteY53-8270" fmla="*/ 674 h 759"/>
                <a:gd name="connsiteX54-8271" fmla="*/ 626 w 710"/>
                <a:gd name="connsiteY54-8272" fmla="*/ 674 h 759"/>
                <a:gd name="connsiteX55-8273" fmla="*/ 631 w 710"/>
                <a:gd name="connsiteY55-8274" fmla="*/ 669 h 759"/>
                <a:gd name="connsiteX56-8275" fmla="*/ 631 w 710"/>
                <a:gd name="connsiteY56-8276" fmla="*/ 664 h 759"/>
                <a:gd name="connsiteX57-8277" fmla="*/ 637 w 710"/>
                <a:gd name="connsiteY57-8278" fmla="*/ 659 h 759"/>
                <a:gd name="connsiteX58-8279" fmla="*/ 642 w 710"/>
                <a:gd name="connsiteY58-8280" fmla="*/ 653 h 759"/>
                <a:gd name="connsiteX59-8281" fmla="*/ 642 w 710"/>
                <a:gd name="connsiteY59-8282" fmla="*/ 643 h 759"/>
                <a:gd name="connsiteX60-8283" fmla="*/ 647 w 710"/>
                <a:gd name="connsiteY60-8284" fmla="*/ 627 h 759"/>
                <a:gd name="connsiteX61-8285" fmla="*/ 653 w 710"/>
                <a:gd name="connsiteY61-8286" fmla="*/ 611 h 759"/>
                <a:gd name="connsiteX62-8287" fmla="*/ 658 w 710"/>
                <a:gd name="connsiteY62-8288" fmla="*/ 595 h 759"/>
                <a:gd name="connsiteX63-8289" fmla="*/ 658 w 710"/>
                <a:gd name="connsiteY63-8290" fmla="*/ 580 h 759"/>
                <a:gd name="connsiteX64-8291" fmla="*/ 663 w 710"/>
                <a:gd name="connsiteY64-8292" fmla="*/ 564 h 759"/>
                <a:gd name="connsiteX65-8293" fmla="*/ 668 w 710"/>
                <a:gd name="connsiteY65-8294" fmla="*/ 553 h 759"/>
                <a:gd name="connsiteX66-8295" fmla="*/ 674 w 710"/>
                <a:gd name="connsiteY66-8296" fmla="*/ 543 h 759"/>
                <a:gd name="connsiteX67-8297" fmla="*/ 674 w 710"/>
                <a:gd name="connsiteY67-8298" fmla="*/ 538 h 759"/>
                <a:gd name="connsiteX68-8299" fmla="*/ 679 w 710"/>
                <a:gd name="connsiteY68-8300" fmla="*/ 527 h 759"/>
                <a:gd name="connsiteX69-8301" fmla="*/ 679 w 710"/>
                <a:gd name="connsiteY69-8302" fmla="*/ 527 h 759"/>
                <a:gd name="connsiteX70-8303" fmla="*/ 684 w 710"/>
                <a:gd name="connsiteY70-8304" fmla="*/ 527 h 759"/>
                <a:gd name="connsiteX71-8305" fmla="*/ 684 w 710"/>
                <a:gd name="connsiteY71-8306" fmla="*/ 527 h 759"/>
                <a:gd name="connsiteX72-8307" fmla="*/ 684 w 710"/>
                <a:gd name="connsiteY72-8308" fmla="*/ 532 h 759"/>
                <a:gd name="connsiteX73-8309" fmla="*/ 684 w 710"/>
                <a:gd name="connsiteY73-8310" fmla="*/ 538 h 759"/>
                <a:gd name="connsiteX74-8311" fmla="*/ 689 w 710"/>
                <a:gd name="connsiteY74-8312" fmla="*/ 543 h 759"/>
                <a:gd name="connsiteX75-8313" fmla="*/ 689 w 710"/>
                <a:gd name="connsiteY75-8314" fmla="*/ 559 h 759"/>
                <a:gd name="connsiteX76-8315" fmla="*/ 689 w 710"/>
                <a:gd name="connsiteY76-8316" fmla="*/ 569 h 759"/>
                <a:gd name="connsiteX77-8317" fmla="*/ 689 w 710"/>
                <a:gd name="connsiteY77-8318" fmla="*/ 585 h 759"/>
                <a:gd name="connsiteX78-8319" fmla="*/ 689 w 710"/>
                <a:gd name="connsiteY78-8320" fmla="*/ 601 h 759"/>
                <a:gd name="connsiteX79-8321" fmla="*/ 689 w 710"/>
                <a:gd name="connsiteY79-8322" fmla="*/ 622 h 759"/>
                <a:gd name="connsiteX80-8323" fmla="*/ 689 w 710"/>
                <a:gd name="connsiteY80-8324" fmla="*/ 638 h 759"/>
                <a:gd name="connsiteX81-8325" fmla="*/ 689 w 710"/>
                <a:gd name="connsiteY81-8326" fmla="*/ 653 h 759"/>
                <a:gd name="connsiteX82-8327" fmla="*/ 695 w 710"/>
                <a:gd name="connsiteY82-8328" fmla="*/ 669 h 759"/>
                <a:gd name="connsiteX83-8329" fmla="*/ 695 w 710"/>
                <a:gd name="connsiteY83-8330" fmla="*/ 685 h 759"/>
                <a:gd name="connsiteX84-8331" fmla="*/ 700 w 710"/>
                <a:gd name="connsiteY84-8332" fmla="*/ 696 h 759"/>
                <a:gd name="connsiteX85-8333" fmla="*/ 700 w 710"/>
                <a:gd name="connsiteY85-8334" fmla="*/ 706 h 759"/>
                <a:gd name="connsiteX86-8335" fmla="*/ 705 w 710"/>
                <a:gd name="connsiteY86-8336" fmla="*/ 717 h 759"/>
                <a:gd name="connsiteX87-8337" fmla="*/ 705 w 710"/>
                <a:gd name="connsiteY87-8338" fmla="*/ 722 h 759"/>
                <a:gd name="connsiteX88-8339" fmla="*/ 710 w 710"/>
                <a:gd name="connsiteY88-8340" fmla="*/ 732 h 759"/>
                <a:gd name="connsiteX89-8341" fmla="*/ 710 w 710"/>
                <a:gd name="connsiteY89-8342" fmla="*/ 738 h 759"/>
                <a:gd name="connsiteX90-8343" fmla="*/ 710 w 710"/>
                <a:gd name="connsiteY90-8344" fmla="*/ 743 h 759"/>
                <a:gd name="connsiteX91-8345" fmla="*/ 710 w 710"/>
                <a:gd name="connsiteY91-8346" fmla="*/ 748 h 759"/>
                <a:gd name="connsiteX92-8347" fmla="*/ 705 w 710"/>
                <a:gd name="connsiteY92-8348" fmla="*/ 753 h 759"/>
                <a:gd name="connsiteX93-8349" fmla="*/ 700 w 710"/>
                <a:gd name="connsiteY93-8350" fmla="*/ 759 h 759"/>
                <a:gd name="connsiteX94-8351" fmla="*/ 689 w 710"/>
                <a:gd name="connsiteY94-8352" fmla="*/ 759 h 759"/>
                <a:gd name="connsiteX95-8353" fmla="*/ 679 w 710"/>
                <a:gd name="connsiteY95-8354" fmla="*/ 759 h 759"/>
                <a:gd name="connsiteX96-8355" fmla="*/ 663 w 710"/>
                <a:gd name="connsiteY96-8356" fmla="*/ 759 h 759"/>
                <a:gd name="connsiteX97-8357" fmla="*/ 647 w 710"/>
                <a:gd name="connsiteY97-8358" fmla="*/ 753 h 759"/>
                <a:gd name="connsiteX98-8359" fmla="*/ 626 w 710"/>
                <a:gd name="connsiteY98-8360" fmla="*/ 753 h 759"/>
                <a:gd name="connsiteX99-8361" fmla="*/ 605 w 710"/>
                <a:gd name="connsiteY99-8362" fmla="*/ 748 h 759"/>
                <a:gd name="connsiteX100-8363" fmla="*/ 584 w 710"/>
                <a:gd name="connsiteY100-8364" fmla="*/ 743 h 759"/>
                <a:gd name="connsiteX101-8365" fmla="*/ 574 w 710"/>
                <a:gd name="connsiteY101-8366" fmla="*/ 738 h 759"/>
                <a:gd name="connsiteX102-8367" fmla="*/ 563 w 710"/>
                <a:gd name="connsiteY102-8368" fmla="*/ 732 h 759"/>
                <a:gd name="connsiteX103-8369" fmla="*/ 547 w 710"/>
                <a:gd name="connsiteY103-8370" fmla="*/ 727 h 759"/>
                <a:gd name="connsiteX104-8371" fmla="*/ 537 w 710"/>
                <a:gd name="connsiteY104-8372" fmla="*/ 722 h 759"/>
                <a:gd name="connsiteX105-8373" fmla="*/ 521 w 710"/>
                <a:gd name="connsiteY105-8374" fmla="*/ 717 h 759"/>
                <a:gd name="connsiteX106-8375" fmla="*/ 505 w 710"/>
                <a:gd name="connsiteY106-8376" fmla="*/ 706 h 759"/>
                <a:gd name="connsiteX107-8377" fmla="*/ 495 w 710"/>
                <a:gd name="connsiteY107-8378" fmla="*/ 696 h 759"/>
                <a:gd name="connsiteX108-8379" fmla="*/ 479 w 710"/>
                <a:gd name="connsiteY108-8380" fmla="*/ 685 h 759"/>
                <a:gd name="connsiteX109-8381" fmla="*/ 447 w 710"/>
                <a:gd name="connsiteY109-8382" fmla="*/ 659 h 759"/>
                <a:gd name="connsiteX110-8383" fmla="*/ 421 w 710"/>
                <a:gd name="connsiteY110-8384" fmla="*/ 632 h 759"/>
                <a:gd name="connsiteX111-8385" fmla="*/ 410 w 710"/>
                <a:gd name="connsiteY111-8386" fmla="*/ 622 h 759"/>
                <a:gd name="connsiteX112-8387" fmla="*/ 400 w 710"/>
                <a:gd name="connsiteY112-8388" fmla="*/ 606 h 759"/>
                <a:gd name="connsiteX113-8389" fmla="*/ 389 w 710"/>
                <a:gd name="connsiteY113-8390" fmla="*/ 590 h 759"/>
                <a:gd name="connsiteX114-8391" fmla="*/ 379 w 710"/>
                <a:gd name="connsiteY114-8392" fmla="*/ 574 h 759"/>
                <a:gd name="connsiteX115-8393" fmla="*/ 373 w 710"/>
                <a:gd name="connsiteY115-8394" fmla="*/ 559 h 759"/>
                <a:gd name="connsiteX116-8395" fmla="*/ 363 w 710"/>
                <a:gd name="connsiteY116-8396" fmla="*/ 543 h 759"/>
                <a:gd name="connsiteX117-8397" fmla="*/ 358 w 710"/>
                <a:gd name="connsiteY117-8398" fmla="*/ 527 h 759"/>
                <a:gd name="connsiteX118-8399" fmla="*/ 347 w 710"/>
                <a:gd name="connsiteY118-8400" fmla="*/ 511 h 759"/>
                <a:gd name="connsiteX119-8401" fmla="*/ 342 w 710"/>
                <a:gd name="connsiteY119-8402" fmla="*/ 501 h 759"/>
                <a:gd name="connsiteX120-8403" fmla="*/ 342 w 710"/>
                <a:gd name="connsiteY120-8404" fmla="*/ 485 h 759"/>
                <a:gd name="connsiteX121-8405" fmla="*/ 337 w 710"/>
                <a:gd name="connsiteY121-8406" fmla="*/ 469 h 759"/>
                <a:gd name="connsiteX122-8407" fmla="*/ 337 w 710"/>
                <a:gd name="connsiteY122-8408" fmla="*/ 453 h 759"/>
                <a:gd name="connsiteX123-8409" fmla="*/ 331 w 710"/>
                <a:gd name="connsiteY123-8410" fmla="*/ 422 h 759"/>
                <a:gd name="connsiteX124-8411" fmla="*/ 326 w 710"/>
                <a:gd name="connsiteY124-8412" fmla="*/ 385 h 759"/>
                <a:gd name="connsiteX125-8413" fmla="*/ 326 w 710"/>
                <a:gd name="connsiteY125-8414" fmla="*/ 353 h 759"/>
                <a:gd name="connsiteX126-8415" fmla="*/ 326 w 710"/>
                <a:gd name="connsiteY126-8416" fmla="*/ 316 h 759"/>
                <a:gd name="connsiteX127-8417" fmla="*/ 326 w 710"/>
                <a:gd name="connsiteY127-8418" fmla="*/ 279 h 759"/>
                <a:gd name="connsiteX128-8419" fmla="*/ 326 w 710"/>
                <a:gd name="connsiteY128-8420" fmla="*/ 243 h 759"/>
                <a:gd name="connsiteX129-8421" fmla="*/ 331 w 710"/>
                <a:gd name="connsiteY129-8422" fmla="*/ 200 h 759"/>
                <a:gd name="connsiteX130-8423" fmla="*/ 337 w 710"/>
                <a:gd name="connsiteY130-8424" fmla="*/ 158 h 759"/>
                <a:gd name="connsiteX131-8425" fmla="*/ 337 w 710"/>
                <a:gd name="connsiteY131-8426" fmla="*/ 142 h 759"/>
                <a:gd name="connsiteX132-8427" fmla="*/ 337 w 710"/>
                <a:gd name="connsiteY132-8428" fmla="*/ 127 h 759"/>
                <a:gd name="connsiteX133-8429" fmla="*/ 337 w 710"/>
                <a:gd name="connsiteY133-8430" fmla="*/ 111 h 759"/>
                <a:gd name="connsiteX134-8431" fmla="*/ 342 w 710"/>
                <a:gd name="connsiteY134-8432" fmla="*/ 100 h 759"/>
                <a:gd name="connsiteX135-8433" fmla="*/ 342 w 710"/>
                <a:gd name="connsiteY135-8434" fmla="*/ 90 h 759"/>
                <a:gd name="connsiteX136-8435" fmla="*/ 342 w 710"/>
                <a:gd name="connsiteY136-8436" fmla="*/ 85 h 759"/>
                <a:gd name="connsiteX137-8437" fmla="*/ 342 w 710"/>
                <a:gd name="connsiteY137-8438" fmla="*/ 79 h 759"/>
                <a:gd name="connsiteX138-8439" fmla="*/ 337 w 710"/>
                <a:gd name="connsiteY138-8440" fmla="*/ 74 h 759"/>
                <a:gd name="connsiteX139-8441" fmla="*/ 337 w 710"/>
                <a:gd name="connsiteY139-8442" fmla="*/ 74 h 759"/>
                <a:gd name="connsiteX140-8443" fmla="*/ 331 w 710"/>
                <a:gd name="connsiteY140-8444" fmla="*/ 74 h 759"/>
                <a:gd name="connsiteX141-8445" fmla="*/ 326 w 710"/>
                <a:gd name="connsiteY141-8446" fmla="*/ 74 h 759"/>
                <a:gd name="connsiteX142-8447" fmla="*/ 315 w 710"/>
                <a:gd name="connsiteY142-8448" fmla="*/ 79 h 759"/>
                <a:gd name="connsiteX143-8449" fmla="*/ 305 w 710"/>
                <a:gd name="connsiteY143-8450" fmla="*/ 79 h 759"/>
                <a:gd name="connsiteX144-8451" fmla="*/ 289 w 710"/>
                <a:gd name="connsiteY144-8452" fmla="*/ 85 h 759"/>
                <a:gd name="connsiteX145-8453" fmla="*/ 273 w 710"/>
                <a:gd name="connsiteY145-8454" fmla="*/ 90 h 759"/>
                <a:gd name="connsiteX146-8455" fmla="*/ 257 w 710"/>
                <a:gd name="connsiteY146-8456" fmla="*/ 95 h 759"/>
                <a:gd name="connsiteX147-8457" fmla="*/ 221 w 710"/>
                <a:gd name="connsiteY147-8458" fmla="*/ 106 h 759"/>
                <a:gd name="connsiteX148-8459" fmla="*/ 184 w 710"/>
                <a:gd name="connsiteY148-8460" fmla="*/ 116 h 759"/>
                <a:gd name="connsiteX149-8461" fmla="*/ 147 w 710"/>
                <a:gd name="connsiteY149-8462" fmla="*/ 127 h 759"/>
                <a:gd name="connsiteX150-8463" fmla="*/ 110 w 710"/>
                <a:gd name="connsiteY150-8464" fmla="*/ 137 h 759"/>
                <a:gd name="connsiteX151-8465" fmla="*/ 89 w 710"/>
                <a:gd name="connsiteY151-8466" fmla="*/ 142 h 759"/>
                <a:gd name="connsiteX152-8467" fmla="*/ 47 w 710"/>
                <a:gd name="connsiteY152-8468" fmla="*/ 148 h 759"/>
                <a:gd name="connsiteX153-8469" fmla="*/ 26 w 710"/>
                <a:gd name="connsiteY153-8470" fmla="*/ 153 h 759"/>
                <a:gd name="connsiteX154-8471" fmla="*/ 15 w 710"/>
                <a:gd name="connsiteY154-8472" fmla="*/ 153 h 759"/>
                <a:gd name="connsiteX155-8473" fmla="*/ 115 w 710"/>
                <a:gd name="connsiteY155-8474" fmla="*/ 85 h 759"/>
                <a:gd name="connsiteX156-8475" fmla="*/ 136 w 710"/>
                <a:gd name="connsiteY156-8476" fmla="*/ 85 h 759"/>
                <a:gd name="connsiteX157-8477" fmla="*/ 173 w 710"/>
                <a:gd name="connsiteY157-8478" fmla="*/ 74 h 759"/>
                <a:gd name="connsiteX158-8479" fmla="*/ 210 w 710"/>
                <a:gd name="connsiteY158-8480" fmla="*/ 69 h 759"/>
                <a:gd name="connsiteX159-8481" fmla="*/ 242 w 710"/>
                <a:gd name="connsiteY159-8482" fmla="*/ 58 h 759"/>
                <a:gd name="connsiteX160-8483" fmla="*/ 273 w 710"/>
                <a:gd name="connsiteY160-8484" fmla="*/ 48 h 759"/>
                <a:gd name="connsiteX161-8485" fmla="*/ 289 w 710"/>
                <a:gd name="connsiteY161-8486" fmla="*/ 42 h 759"/>
                <a:gd name="connsiteX162-8487" fmla="*/ 305 w 710"/>
                <a:gd name="connsiteY162-8488" fmla="*/ 37 h 759"/>
                <a:gd name="connsiteX163-8489" fmla="*/ 315 w 710"/>
                <a:gd name="connsiteY163-8490" fmla="*/ 37 h 759"/>
                <a:gd name="connsiteX164-8491" fmla="*/ 326 w 710"/>
                <a:gd name="connsiteY164-8492" fmla="*/ 32 h 759"/>
                <a:gd name="connsiteX165-8493" fmla="*/ 331 w 710"/>
                <a:gd name="connsiteY165-8494" fmla="*/ 27 h 759"/>
                <a:gd name="connsiteX166-8495" fmla="*/ 337 w 710"/>
                <a:gd name="connsiteY166-8496" fmla="*/ 21 h 759"/>
                <a:gd name="connsiteX167-8497" fmla="*/ 342 w 710"/>
                <a:gd name="connsiteY167-8498" fmla="*/ 16 h 759"/>
                <a:gd name="connsiteX168-8499" fmla="*/ 347 w 710"/>
                <a:gd name="connsiteY168-8500" fmla="*/ 11 h 759"/>
                <a:gd name="connsiteX169-8501" fmla="*/ 352 w 710"/>
                <a:gd name="connsiteY169-8502" fmla="*/ 6 h 759"/>
                <a:gd name="connsiteX170-8503" fmla="*/ 358 w 710"/>
                <a:gd name="connsiteY170-8504" fmla="*/ 0 h 759"/>
                <a:gd name="connsiteX171-8505" fmla="*/ 363 w 710"/>
                <a:gd name="connsiteY171-8506" fmla="*/ 0 h 759"/>
                <a:gd name="connsiteX172-8507" fmla="*/ 368 w 710"/>
                <a:gd name="connsiteY172-8508" fmla="*/ 0 h 759"/>
                <a:gd name="connsiteX173-8509" fmla="*/ 368 w 710"/>
                <a:gd name="connsiteY173-8510" fmla="*/ 0 h 759"/>
                <a:gd name="connsiteX0-8511" fmla="*/ 353 w 695"/>
                <a:gd name="connsiteY0-8512" fmla="*/ 0 h 759"/>
                <a:gd name="connsiteX1-8513" fmla="*/ 364 w 695"/>
                <a:gd name="connsiteY1-8514" fmla="*/ 0 h 759"/>
                <a:gd name="connsiteX2-8515" fmla="*/ 374 w 695"/>
                <a:gd name="connsiteY2-8516" fmla="*/ 6 h 759"/>
                <a:gd name="connsiteX3-8517" fmla="*/ 385 w 695"/>
                <a:gd name="connsiteY3-8518" fmla="*/ 11 h 759"/>
                <a:gd name="connsiteX4-8519" fmla="*/ 401 w 695"/>
                <a:gd name="connsiteY4-8520" fmla="*/ 21 h 759"/>
                <a:gd name="connsiteX5-8521" fmla="*/ 411 w 695"/>
                <a:gd name="connsiteY5-8522" fmla="*/ 32 h 759"/>
                <a:gd name="connsiteX6-8523" fmla="*/ 422 w 695"/>
                <a:gd name="connsiteY6-8524" fmla="*/ 37 h 759"/>
                <a:gd name="connsiteX7-8525" fmla="*/ 422 w 695"/>
                <a:gd name="connsiteY7-8526" fmla="*/ 42 h 759"/>
                <a:gd name="connsiteX8-8527" fmla="*/ 427 w 695"/>
                <a:gd name="connsiteY8-8528" fmla="*/ 42 h 759"/>
                <a:gd name="connsiteX9-8529" fmla="*/ 427 w 695"/>
                <a:gd name="connsiteY9-8530" fmla="*/ 48 h 759"/>
                <a:gd name="connsiteX10-8531" fmla="*/ 427 w 695"/>
                <a:gd name="connsiteY10-8532" fmla="*/ 48 h 759"/>
                <a:gd name="connsiteX11-8533" fmla="*/ 427 w 695"/>
                <a:gd name="connsiteY11-8534" fmla="*/ 53 h 759"/>
                <a:gd name="connsiteX12-8535" fmla="*/ 422 w 695"/>
                <a:gd name="connsiteY12-8536" fmla="*/ 58 h 759"/>
                <a:gd name="connsiteX13-8537" fmla="*/ 416 w 695"/>
                <a:gd name="connsiteY13-8538" fmla="*/ 63 h 759"/>
                <a:gd name="connsiteX14-8539" fmla="*/ 406 w 695"/>
                <a:gd name="connsiteY14-8540" fmla="*/ 69 h 759"/>
                <a:gd name="connsiteX15-8541" fmla="*/ 401 w 695"/>
                <a:gd name="connsiteY15-8542" fmla="*/ 74 h 759"/>
                <a:gd name="connsiteX16-8543" fmla="*/ 395 w 695"/>
                <a:gd name="connsiteY16-8544" fmla="*/ 79 h 759"/>
                <a:gd name="connsiteX17-8545" fmla="*/ 395 w 695"/>
                <a:gd name="connsiteY17-8546" fmla="*/ 90 h 759"/>
                <a:gd name="connsiteX18-8547" fmla="*/ 390 w 695"/>
                <a:gd name="connsiteY18-8548" fmla="*/ 100 h 759"/>
                <a:gd name="connsiteX19-8549" fmla="*/ 385 w 695"/>
                <a:gd name="connsiteY19-8550" fmla="*/ 116 h 759"/>
                <a:gd name="connsiteX20-8551" fmla="*/ 379 w 695"/>
                <a:gd name="connsiteY20-8552" fmla="*/ 137 h 759"/>
                <a:gd name="connsiteX21-8553" fmla="*/ 374 w 695"/>
                <a:gd name="connsiteY21-8554" fmla="*/ 158 h 759"/>
                <a:gd name="connsiteX22-8555" fmla="*/ 374 w 695"/>
                <a:gd name="connsiteY22-8556" fmla="*/ 179 h 759"/>
                <a:gd name="connsiteX23-8557" fmla="*/ 369 w 695"/>
                <a:gd name="connsiteY23-8558" fmla="*/ 206 h 759"/>
                <a:gd name="connsiteX24-8559" fmla="*/ 364 w 695"/>
                <a:gd name="connsiteY24-8560" fmla="*/ 227 h 759"/>
                <a:gd name="connsiteX25-8561" fmla="*/ 364 w 695"/>
                <a:gd name="connsiteY25-8562" fmla="*/ 248 h 759"/>
                <a:gd name="connsiteX26-8563" fmla="*/ 358 w 695"/>
                <a:gd name="connsiteY26-8564" fmla="*/ 264 h 759"/>
                <a:gd name="connsiteX27-8565" fmla="*/ 358 w 695"/>
                <a:gd name="connsiteY27-8566" fmla="*/ 285 h 759"/>
                <a:gd name="connsiteX28-8567" fmla="*/ 353 w 695"/>
                <a:gd name="connsiteY28-8568" fmla="*/ 300 h 759"/>
                <a:gd name="connsiteX29-8569" fmla="*/ 353 w 695"/>
                <a:gd name="connsiteY29-8570" fmla="*/ 311 h 759"/>
                <a:gd name="connsiteX30-8571" fmla="*/ 353 w 695"/>
                <a:gd name="connsiteY30-8572" fmla="*/ 322 h 759"/>
                <a:gd name="connsiteX31-8573" fmla="*/ 353 w 695"/>
                <a:gd name="connsiteY31-8574" fmla="*/ 343 h 759"/>
                <a:gd name="connsiteX32-8575" fmla="*/ 358 w 695"/>
                <a:gd name="connsiteY32-8576" fmla="*/ 369 h 759"/>
                <a:gd name="connsiteX33-8577" fmla="*/ 364 w 695"/>
                <a:gd name="connsiteY33-8578" fmla="*/ 411 h 759"/>
                <a:gd name="connsiteX34-8579" fmla="*/ 364 w 695"/>
                <a:gd name="connsiteY34-8580" fmla="*/ 437 h 759"/>
                <a:gd name="connsiteX35-8581" fmla="*/ 369 w 695"/>
                <a:gd name="connsiteY35-8582" fmla="*/ 464 h 759"/>
                <a:gd name="connsiteX36-8583" fmla="*/ 379 w 695"/>
                <a:gd name="connsiteY36-8584" fmla="*/ 490 h 759"/>
                <a:gd name="connsiteX37-8585" fmla="*/ 385 w 695"/>
                <a:gd name="connsiteY37-8586" fmla="*/ 506 h 759"/>
                <a:gd name="connsiteX38-8587" fmla="*/ 390 w 695"/>
                <a:gd name="connsiteY38-8588" fmla="*/ 516 h 759"/>
                <a:gd name="connsiteX39-8589" fmla="*/ 406 w 695"/>
                <a:gd name="connsiteY39-8590" fmla="*/ 543 h 759"/>
                <a:gd name="connsiteX40-8591" fmla="*/ 422 w 695"/>
                <a:gd name="connsiteY40-8592" fmla="*/ 564 h 759"/>
                <a:gd name="connsiteX41-8593" fmla="*/ 437 w 695"/>
                <a:gd name="connsiteY41-8594" fmla="*/ 585 h 759"/>
                <a:gd name="connsiteX42-8595" fmla="*/ 448 w 695"/>
                <a:gd name="connsiteY42-8596" fmla="*/ 595 h 759"/>
                <a:gd name="connsiteX43-8597" fmla="*/ 458 w 695"/>
                <a:gd name="connsiteY43-8598" fmla="*/ 601 h 759"/>
                <a:gd name="connsiteX44-8599" fmla="*/ 480 w 695"/>
                <a:gd name="connsiteY44-8600" fmla="*/ 622 h 759"/>
                <a:gd name="connsiteX45-8601" fmla="*/ 501 w 695"/>
                <a:gd name="connsiteY45-8602" fmla="*/ 632 h 759"/>
                <a:gd name="connsiteX46-8603" fmla="*/ 522 w 695"/>
                <a:gd name="connsiteY46-8604" fmla="*/ 648 h 759"/>
                <a:gd name="connsiteX47-8605" fmla="*/ 548 w 695"/>
                <a:gd name="connsiteY47-8606" fmla="*/ 659 h 759"/>
                <a:gd name="connsiteX48-8607" fmla="*/ 559 w 695"/>
                <a:gd name="connsiteY48-8608" fmla="*/ 664 h 759"/>
                <a:gd name="connsiteX49-8609" fmla="*/ 569 w 695"/>
                <a:gd name="connsiteY49-8610" fmla="*/ 669 h 759"/>
                <a:gd name="connsiteX50-8611" fmla="*/ 580 w 695"/>
                <a:gd name="connsiteY50-8612" fmla="*/ 669 h 759"/>
                <a:gd name="connsiteX51-8613" fmla="*/ 590 w 695"/>
                <a:gd name="connsiteY51-8614" fmla="*/ 674 h 759"/>
                <a:gd name="connsiteX52-8615" fmla="*/ 595 w 695"/>
                <a:gd name="connsiteY52-8616" fmla="*/ 674 h 759"/>
                <a:gd name="connsiteX53-8617" fmla="*/ 601 w 695"/>
                <a:gd name="connsiteY53-8618" fmla="*/ 674 h 759"/>
                <a:gd name="connsiteX54-8619" fmla="*/ 611 w 695"/>
                <a:gd name="connsiteY54-8620" fmla="*/ 674 h 759"/>
                <a:gd name="connsiteX55-8621" fmla="*/ 616 w 695"/>
                <a:gd name="connsiteY55-8622" fmla="*/ 669 h 759"/>
                <a:gd name="connsiteX56-8623" fmla="*/ 616 w 695"/>
                <a:gd name="connsiteY56-8624" fmla="*/ 664 h 759"/>
                <a:gd name="connsiteX57-8625" fmla="*/ 622 w 695"/>
                <a:gd name="connsiteY57-8626" fmla="*/ 659 h 759"/>
                <a:gd name="connsiteX58-8627" fmla="*/ 627 w 695"/>
                <a:gd name="connsiteY58-8628" fmla="*/ 653 h 759"/>
                <a:gd name="connsiteX59-8629" fmla="*/ 627 w 695"/>
                <a:gd name="connsiteY59-8630" fmla="*/ 643 h 759"/>
                <a:gd name="connsiteX60-8631" fmla="*/ 632 w 695"/>
                <a:gd name="connsiteY60-8632" fmla="*/ 627 h 759"/>
                <a:gd name="connsiteX61-8633" fmla="*/ 638 w 695"/>
                <a:gd name="connsiteY61-8634" fmla="*/ 611 h 759"/>
                <a:gd name="connsiteX62-8635" fmla="*/ 643 w 695"/>
                <a:gd name="connsiteY62-8636" fmla="*/ 595 h 759"/>
                <a:gd name="connsiteX63-8637" fmla="*/ 643 w 695"/>
                <a:gd name="connsiteY63-8638" fmla="*/ 580 h 759"/>
                <a:gd name="connsiteX64-8639" fmla="*/ 648 w 695"/>
                <a:gd name="connsiteY64-8640" fmla="*/ 564 h 759"/>
                <a:gd name="connsiteX65-8641" fmla="*/ 653 w 695"/>
                <a:gd name="connsiteY65-8642" fmla="*/ 553 h 759"/>
                <a:gd name="connsiteX66-8643" fmla="*/ 659 w 695"/>
                <a:gd name="connsiteY66-8644" fmla="*/ 543 h 759"/>
                <a:gd name="connsiteX67-8645" fmla="*/ 659 w 695"/>
                <a:gd name="connsiteY67-8646" fmla="*/ 538 h 759"/>
                <a:gd name="connsiteX68-8647" fmla="*/ 664 w 695"/>
                <a:gd name="connsiteY68-8648" fmla="*/ 527 h 759"/>
                <a:gd name="connsiteX69-8649" fmla="*/ 664 w 695"/>
                <a:gd name="connsiteY69-8650" fmla="*/ 527 h 759"/>
                <a:gd name="connsiteX70-8651" fmla="*/ 669 w 695"/>
                <a:gd name="connsiteY70-8652" fmla="*/ 527 h 759"/>
                <a:gd name="connsiteX71-8653" fmla="*/ 669 w 695"/>
                <a:gd name="connsiteY71-8654" fmla="*/ 527 h 759"/>
                <a:gd name="connsiteX72-8655" fmla="*/ 669 w 695"/>
                <a:gd name="connsiteY72-8656" fmla="*/ 532 h 759"/>
                <a:gd name="connsiteX73-8657" fmla="*/ 669 w 695"/>
                <a:gd name="connsiteY73-8658" fmla="*/ 538 h 759"/>
                <a:gd name="connsiteX74-8659" fmla="*/ 674 w 695"/>
                <a:gd name="connsiteY74-8660" fmla="*/ 543 h 759"/>
                <a:gd name="connsiteX75-8661" fmla="*/ 674 w 695"/>
                <a:gd name="connsiteY75-8662" fmla="*/ 559 h 759"/>
                <a:gd name="connsiteX76-8663" fmla="*/ 674 w 695"/>
                <a:gd name="connsiteY76-8664" fmla="*/ 569 h 759"/>
                <a:gd name="connsiteX77-8665" fmla="*/ 674 w 695"/>
                <a:gd name="connsiteY77-8666" fmla="*/ 585 h 759"/>
                <a:gd name="connsiteX78-8667" fmla="*/ 674 w 695"/>
                <a:gd name="connsiteY78-8668" fmla="*/ 601 h 759"/>
                <a:gd name="connsiteX79-8669" fmla="*/ 674 w 695"/>
                <a:gd name="connsiteY79-8670" fmla="*/ 622 h 759"/>
                <a:gd name="connsiteX80-8671" fmla="*/ 674 w 695"/>
                <a:gd name="connsiteY80-8672" fmla="*/ 638 h 759"/>
                <a:gd name="connsiteX81-8673" fmla="*/ 674 w 695"/>
                <a:gd name="connsiteY81-8674" fmla="*/ 653 h 759"/>
                <a:gd name="connsiteX82-8675" fmla="*/ 680 w 695"/>
                <a:gd name="connsiteY82-8676" fmla="*/ 669 h 759"/>
                <a:gd name="connsiteX83-8677" fmla="*/ 680 w 695"/>
                <a:gd name="connsiteY83-8678" fmla="*/ 685 h 759"/>
                <a:gd name="connsiteX84-8679" fmla="*/ 685 w 695"/>
                <a:gd name="connsiteY84-8680" fmla="*/ 696 h 759"/>
                <a:gd name="connsiteX85-8681" fmla="*/ 685 w 695"/>
                <a:gd name="connsiteY85-8682" fmla="*/ 706 h 759"/>
                <a:gd name="connsiteX86-8683" fmla="*/ 690 w 695"/>
                <a:gd name="connsiteY86-8684" fmla="*/ 717 h 759"/>
                <a:gd name="connsiteX87-8685" fmla="*/ 690 w 695"/>
                <a:gd name="connsiteY87-8686" fmla="*/ 722 h 759"/>
                <a:gd name="connsiteX88-8687" fmla="*/ 695 w 695"/>
                <a:gd name="connsiteY88-8688" fmla="*/ 732 h 759"/>
                <a:gd name="connsiteX89-8689" fmla="*/ 695 w 695"/>
                <a:gd name="connsiteY89-8690" fmla="*/ 738 h 759"/>
                <a:gd name="connsiteX90-8691" fmla="*/ 695 w 695"/>
                <a:gd name="connsiteY90-8692" fmla="*/ 743 h 759"/>
                <a:gd name="connsiteX91-8693" fmla="*/ 695 w 695"/>
                <a:gd name="connsiteY91-8694" fmla="*/ 748 h 759"/>
                <a:gd name="connsiteX92-8695" fmla="*/ 690 w 695"/>
                <a:gd name="connsiteY92-8696" fmla="*/ 753 h 759"/>
                <a:gd name="connsiteX93-8697" fmla="*/ 685 w 695"/>
                <a:gd name="connsiteY93-8698" fmla="*/ 759 h 759"/>
                <a:gd name="connsiteX94-8699" fmla="*/ 674 w 695"/>
                <a:gd name="connsiteY94-8700" fmla="*/ 759 h 759"/>
                <a:gd name="connsiteX95-8701" fmla="*/ 664 w 695"/>
                <a:gd name="connsiteY95-8702" fmla="*/ 759 h 759"/>
                <a:gd name="connsiteX96-8703" fmla="*/ 648 w 695"/>
                <a:gd name="connsiteY96-8704" fmla="*/ 759 h 759"/>
                <a:gd name="connsiteX97-8705" fmla="*/ 632 w 695"/>
                <a:gd name="connsiteY97-8706" fmla="*/ 753 h 759"/>
                <a:gd name="connsiteX98-8707" fmla="*/ 611 w 695"/>
                <a:gd name="connsiteY98-8708" fmla="*/ 753 h 759"/>
                <a:gd name="connsiteX99-8709" fmla="*/ 590 w 695"/>
                <a:gd name="connsiteY99-8710" fmla="*/ 748 h 759"/>
                <a:gd name="connsiteX100-8711" fmla="*/ 569 w 695"/>
                <a:gd name="connsiteY100-8712" fmla="*/ 743 h 759"/>
                <a:gd name="connsiteX101-8713" fmla="*/ 559 w 695"/>
                <a:gd name="connsiteY101-8714" fmla="*/ 738 h 759"/>
                <a:gd name="connsiteX102-8715" fmla="*/ 548 w 695"/>
                <a:gd name="connsiteY102-8716" fmla="*/ 732 h 759"/>
                <a:gd name="connsiteX103-8717" fmla="*/ 532 w 695"/>
                <a:gd name="connsiteY103-8718" fmla="*/ 727 h 759"/>
                <a:gd name="connsiteX104-8719" fmla="*/ 522 w 695"/>
                <a:gd name="connsiteY104-8720" fmla="*/ 722 h 759"/>
                <a:gd name="connsiteX105-8721" fmla="*/ 506 w 695"/>
                <a:gd name="connsiteY105-8722" fmla="*/ 717 h 759"/>
                <a:gd name="connsiteX106-8723" fmla="*/ 490 w 695"/>
                <a:gd name="connsiteY106-8724" fmla="*/ 706 h 759"/>
                <a:gd name="connsiteX107-8725" fmla="*/ 480 w 695"/>
                <a:gd name="connsiteY107-8726" fmla="*/ 696 h 759"/>
                <a:gd name="connsiteX108-8727" fmla="*/ 464 w 695"/>
                <a:gd name="connsiteY108-8728" fmla="*/ 685 h 759"/>
                <a:gd name="connsiteX109-8729" fmla="*/ 432 w 695"/>
                <a:gd name="connsiteY109-8730" fmla="*/ 659 h 759"/>
                <a:gd name="connsiteX110-8731" fmla="*/ 406 w 695"/>
                <a:gd name="connsiteY110-8732" fmla="*/ 632 h 759"/>
                <a:gd name="connsiteX111-8733" fmla="*/ 395 w 695"/>
                <a:gd name="connsiteY111-8734" fmla="*/ 622 h 759"/>
                <a:gd name="connsiteX112-8735" fmla="*/ 385 w 695"/>
                <a:gd name="connsiteY112-8736" fmla="*/ 606 h 759"/>
                <a:gd name="connsiteX113-8737" fmla="*/ 374 w 695"/>
                <a:gd name="connsiteY113-8738" fmla="*/ 590 h 759"/>
                <a:gd name="connsiteX114-8739" fmla="*/ 364 w 695"/>
                <a:gd name="connsiteY114-8740" fmla="*/ 574 h 759"/>
                <a:gd name="connsiteX115-8741" fmla="*/ 358 w 695"/>
                <a:gd name="connsiteY115-8742" fmla="*/ 559 h 759"/>
                <a:gd name="connsiteX116-8743" fmla="*/ 348 w 695"/>
                <a:gd name="connsiteY116-8744" fmla="*/ 543 h 759"/>
                <a:gd name="connsiteX117-8745" fmla="*/ 343 w 695"/>
                <a:gd name="connsiteY117-8746" fmla="*/ 527 h 759"/>
                <a:gd name="connsiteX118-8747" fmla="*/ 332 w 695"/>
                <a:gd name="connsiteY118-8748" fmla="*/ 511 h 759"/>
                <a:gd name="connsiteX119-8749" fmla="*/ 327 w 695"/>
                <a:gd name="connsiteY119-8750" fmla="*/ 501 h 759"/>
                <a:gd name="connsiteX120-8751" fmla="*/ 327 w 695"/>
                <a:gd name="connsiteY120-8752" fmla="*/ 485 h 759"/>
                <a:gd name="connsiteX121-8753" fmla="*/ 322 w 695"/>
                <a:gd name="connsiteY121-8754" fmla="*/ 469 h 759"/>
                <a:gd name="connsiteX122-8755" fmla="*/ 322 w 695"/>
                <a:gd name="connsiteY122-8756" fmla="*/ 453 h 759"/>
                <a:gd name="connsiteX123-8757" fmla="*/ 316 w 695"/>
                <a:gd name="connsiteY123-8758" fmla="*/ 422 h 759"/>
                <a:gd name="connsiteX124-8759" fmla="*/ 311 w 695"/>
                <a:gd name="connsiteY124-8760" fmla="*/ 385 h 759"/>
                <a:gd name="connsiteX125-8761" fmla="*/ 311 w 695"/>
                <a:gd name="connsiteY125-8762" fmla="*/ 353 h 759"/>
                <a:gd name="connsiteX126-8763" fmla="*/ 311 w 695"/>
                <a:gd name="connsiteY126-8764" fmla="*/ 316 h 759"/>
                <a:gd name="connsiteX127-8765" fmla="*/ 311 w 695"/>
                <a:gd name="connsiteY127-8766" fmla="*/ 279 h 759"/>
                <a:gd name="connsiteX128-8767" fmla="*/ 311 w 695"/>
                <a:gd name="connsiteY128-8768" fmla="*/ 243 h 759"/>
                <a:gd name="connsiteX129-8769" fmla="*/ 316 w 695"/>
                <a:gd name="connsiteY129-8770" fmla="*/ 200 h 759"/>
                <a:gd name="connsiteX130-8771" fmla="*/ 322 w 695"/>
                <a:gd name="connsiteY130-8772" fmla="*/ 158 h 759"/>
                <a:gd name="connsiteX131-8773" fmla="*/ 322 w 695"/>
                <a:gd name="connsiteY131-8774" fmla="*/ 142 h 759"/>
                <a:gd name="connsiteX132-8775" fmla="*/ 322 w 695"/>
                <a:gd name="connsiteY132-8776" fmla="*/ 127 h 759"/>
                <a:gd name="connsiteX133-8777" fmla="*/ 322 w 695"/>
                <a:gd name="connsiteY133-8778" fmla="*/ 111 h 759"/>
                <a:gd name="connsiteX134-8779" fmla="*/ 327 w 695"/>
                <a:gd name="connsiteY134-8780" fmla="*/ 100 h 759"/>
                <a:gd name="connsiteX135-8781" fmla="*/ 327 w 695"/>
                <a:gd name="connsiteY135-8782" fmla="*/ 90 h 759"/>
                <a:gd name="connsiteX136-8783" fmla="*/ 327 w 695"/>
                <a:gd name="connsiteY136-8784" fmla="*/ 85 h 759"/>
                <a:gd name="connsiteX137-8785" fmla="*/ 327 w 695"/>
                <a:gd name="connsiteY137-8786" fmla="*/ 79 h 759"/>
                <a:gd name="connsiteX138-8787" fmla="*/ 322 w 695"/>
                <a:gd name="connsiteY138-8788" fmla="*/ 74 h 759"/>
                <a:gd name="connsiteX139-8789" fmla="*/ 322 w 695"/>
                <a:gd name="connsiteY139-8790" fmla="*/ 74 h 759"/>
                <a:gd name="connsiteX140-8791" fmla="*/ 316 w 695"/>
                <a:gd name="connsiteY140-8792" fmla="*/ 74 h 759"/>
                <a:gd name="connsiteX141-8793" fmla="*/ 311 w 695"/>
                <a:gd name="connsiteY141-8794" fmla="*/ 74 h 759"/>
                <a:gd name="connsiteX142-8795" fmla="*/ 300 w 695"/>
                <a:gd name="connsiteY142-8796" fmla="*/ 79 h 759"/>
                <a:gd name="connsiteX143-8797" fmla="*/ 290 w 695"/>
                <a:gd name="connsiteY143-8798" fmla="*/ 79 h 759"/>
                <a:gd name="connsiteX144-8799" fmla="*/ 274 w 695"/>
                <a:gd name="connsiteY144-8800" fmla="*/ 85 h 759"/>
                <a:gd name="connsiteX145-8801" fmla="*/ 258 w 695"/>
                <a:gd name="connsiteY145-8802" fmla="*/ 90 h 759"/>
                <a:gd name="connsiteX146-8803" fmla="*/ 242 w 695"/>
                <a:gd name="connsiteY146-8804" fmla="*/ 95 h 759"/>
                <a:gd name="connsiteX147-8805" fmla="*/ 206 w 695"/>
                <a:gd name="connsiteY147-8806" fmla="*/ 106 h 759"/>
                <a:gd name="connsiteX148-8807" fmla="*/ 169 w 695"/>
                <a:gd name="connsiteY148-8808" fmla="*/ 116 h 759"/>
                <a:gd name="connsiteX149-8809" fmla="*/ 132 w 695"/>
                <a:gd name="connsiteY149-8810" fmla="*/ 127 h 759"/>
                <a:gd name="connsiteX150-8811" fmla="*/ 95 w 695"/>
                <a:gd name="connsiteY150-8812" fmla="*/ 137 h 759"/>
                <a:gd name="connsiteX151-8813" fmla="*/ 74 w 695"/>
                <a:gd name="connsiteY151-8814" fmla="*/ 142 h 759"/>
                <a:gd name="connsiteX152-8815" fmla="*/ 32 w 695"/>
                <a:gd name="connsiteY152-8816" fmla="*/ 148 h 759"/>
                <a:gd name="connsiteX153-8817" fmla="*/ 11 w 695"/>
                <a:gd name="connsiteY153-8818" fmla="*/ 153 h 759"/>
                <a:gd name="connsiteX154-8819" fmla="*/ 100 w 695"/>
                <a:gd name="connsiteY154-8820" fmla="*/ 85 h 759"/>
                <a:gd name="connsiteX155-8821" fmla="*/ 121 w 695"/>
                <a:gd name="connsiteY155-8822" fmla="*/ 85 h 759"/>
                <a:gd name="connsiteX156-8823" fmla="*/ 158 w 695"/>
                <a:gd name="connsiteY156-8824" fmla="*/ 74 h 759"/>
                <a:gd name="connsiteX157-8825" fmla="*/ 195 w 695"/>
                <a:gd name="connsiteY157-8826" fmla="*/ 69 h 759"/>
                <a:gd name="connsiteX158-8827" fmla="*/ 227 w 695"/>
                <a:gd name="connsiteY158-8828" fmla="*/ 58 h 759"/>
                <a:gd name="connsiteX159-8829" fmla="*/ 258 w 695"/>
                <a:gd name="connsiteY159-8830" fmla="*/ 48 h 759"/>
                <a:gd name="connsiteX160-8831" fmla="*/ 274 w 695"/>
                <a:gd name="connsiteY160-8832" fmla="*/ 42 h 759"/>
                <a:gd name="connsiteX161-8833" fmla="*/ 290 w 695"/>
                <a:gd name="connsiteY161-8834" fmla="*/ 37 h 759"/>
                <a:gd name="connsiteX162-8835" fmla="*/ 300 w 695"/>
                <a:gd name="connsiteY162-8836" fmla="*/ 37 h 759"/>
                <a:gd name="connsiteX163-8837" fmla="*/ 311 w 695"/>
                <a:gd name="connsiteY163-8838" fmla="*/ 32 h 759"/>
                <a:gd name="connsiteX164-8839" fmla="*/ 316 w 695"/>
                <a:gd name="connsiteY164-8840" fmla="*/ 27 h 759"/>
                <a:gd name="connsiteX165-8841" fmla="*/ 322 w 695"/>
                <a:gd name="connsiteY165-8842" fmla="*/ 21 h 759"/>
                <a:gd name="connsiteX166-8843" fmla="*/ 327 w 695"/>
                <a:gd name="connsiteY166-8844" fmla="*/ 16 h 759"/>
                <a:gd name="connsiteX167-8845" fmla="*/ 332 w 695"/>
                <a:gd name="connsiteY167-8846" fmla="*/ 11 h 759"/>
                <a:gd name="connsiteX168-8847" fmla="*/ 337 w 695"/>
                <a:gd name="connsiteY168-8848" fmla="*/ 6 h 759"/>
                <a:gd name="connsiteX169-8849" fmla="*/ 343 w 695"/>
                <a:gd name="connsiteY169-8850" fmla="*/ 0 h 759"/>
                <a:gd name="connsiteX170-8851" fmla="*/ 348 w 695"/>
                <a:gd name="connsiteY170-8852" fmla="*/ 0 h 759"/>
                <a:gd name="connsiteX171-8853" fmla="*/ 353 w 695"/>
                <a:gd name="connsiteY171-8854" fmla="*/ 0 h 759"/>
                <a:gd name="connsiteX172-8855" fmla="*/ 353 w 695"/>
                <a:gd name="connsiteY172-8856" fmla="*/ 0 h 759"/>
                <a:gd name="connsiteX0-8857" fmla="*/ 321 w 663"/>
                <a:gd name="connsiteY0-8858" fmla="*/ 0 h 759"/>
                <a:gd name="connsiteX1-8859" fmla="*/ 332 w 663"/>
                <a:gd name="connsiteY1-8860" fmla="*/ 0 h 759"/>
                <a:gd name="connsiteX2-8861" fmla="*/ 342 w 663"/>
                <a:gd name="connsiteY2-8862" fmla="*/ 6 h 759"/>
                <a:gd name="connsiteX3-8863" fmla="*/ 353 w 663"/>
                <a:gd name="connsiteY3-8864" fmla="*/ 11 h 759"/>
                <a:gd name="connsiteX4-8865" fmla="*/ 369 w 663"/>
                <a:gd name="connsiteY4-8866" fmla="*/ 21 h 759"/>
                <a:gd name="connsiteX5-8867" fmla="*/ 379 w 663"/>
                <a:gd name="connsiteY5-8868" fmla="*/ 32 h 759"/>
                <a:gd name="connsiteX6-8869" fmla="*/ 390 w 663"/>
                <a:gd name="connsiteY6-8870" fmla="*/ 37 h 759"/>
                <a:gd name="connsiteX7-8871" fmla="*/ 390 w 663"/>
                <a:gd name="connsiteY7-8872" fmla="*/ 42 h 759"/>
                <a:gd name="connsiteX8-8873" fmla="*/ 395 w 663"/>
                <a:gd name="connsiteY8-8874" fmla="*/ 42 h 759"/>
                <a:gd name="connsiteX9-8875" fmla="*/ 395 w 663"/>
                <a:gd name="connsiteY9-8876" fmla="*/ 48 h 759"/>
                <a:gd name="connsiteX10-8877" fmla="*/ 395 w 663"/>
                <a:gd name="connsiteY10-8878" fmla="*/ 48 h 759"/>
                <a:gd name="connsiteX11-8879" fmla="*/ 395 w 663"/>
                <a:gd name="connsiteY11-8880" fmla="*/ 53 h 759"/>
                <a:gd name="connsiteX12-8881" fmla="*/ 390 w 663"/>
                <a:gd name="connsiteY12-8882" fmla="*/ 58 h 759"/>
                <a:gd name="connsiteX13-8883" fmla="*/ 384 w 663"/>
                <a:gd name="connsiteY13-8884" fmla="*/ 63 h 759"/>
                <a:gd name="connsiteX14-8885" fmla="*/ 374 w 663"/>
                <a:gd name="connsiteY14-8886" fmla="*/ 69 h 759"/>
                <a:gd name="connsiteX15-8887" fmla="*/ 369 w 663"/>
                <a:gd name="connsiteY15-8888" fmla="*/ 74 h 759"/>
                <a:gd name="connsiteX16-8889" fmla="*/ 363 w 663"/>
                <a:gd name="connsiteY16-8890" fmla="*/ 79 h 759"/>
                <a:gd name="connsiteX17-8891" fmla="*/ 363 w 663"/>
                <a:gd name="connsiteY17-8892" fmla="*/ 90 h 759"/>
                <a:gd name="connsiteX18-8893" fmla="*/ 358 w 663"/>
                <a:gd name="connsiteY18-8894" fmla="*/ 100 h 759"/>
                <a:gd name="connsiteX19-8895" fmla="*/ 353 w 663"/>
                <a:gd name="connsiteY19-8896" fmla="*/ 116 h 759"/>
                <a:gd name="connsiteX20-8897" fmla="*/ 347 w 663"/>
                <a:gd name="connsiteY20-8898" fmla="*/ 137 h 759"/>
                <a:gd name="connsiteX21-8899" fmla="*/ 342 w 663"/>
                <a:gd name="connsiteY21-8900" fmla="*/ 158 h 759"/>
                <a:gd name="connsiteX22-8901" fmla="*/ 342 w 663"/>
                <a:gd name="connsiteY22-8902" fmla="*/ 179 h 759"/>
                <a:gd name="connsiteX23-8903" fmla="*/ 337 w 663"/>
                <a:gd name="connsiteY23-8904" fmla="*/ 206 h 759"/>
                <a:gd name="connsiteX24-8905" fmla="*/ 332 w 663"/>
                <a:gd name="connsiteY24-8906" fmla="*/ 227 h 759"/>
                <a:gd name="connsiteX25-8907" fmla="*/ 332 w 663"/>
                <a:gd name="connsiteY25-8908" fmla="*/ 248 h 759"/>
                <a:gd name="connsiteX26-8909" fmla="*/ 326 w 663"/>
                <a:gd name="connsiteY26-8910" fmla="*/ 264 h 759"/>
                <a:gd name="connsiteX27-8911" fmla="*/ 326 w 663"/>
                <a:gd name="connsiteY27-8912" fmla="*/ 285 h 759"/>
                <a:gd name="connsiteX28-8913" fmla="*/ 321 w 663"/>
                <a:gd name="connsiteY28-8914" fmla="*/ 300 h 759"/>
                <a:gd name="connsiteX29-8915" fmla="*/ 321 w 663"/>
                <a:gd name="connsiteY29-8916" fmla="*/ 311 h 759"/>
                <a:gd name="connsiteX30-8917" fmla="*/ 321 w 663"/>
                <a:gd name="connsiteY30-8918" fmla="*/ 322 h 759"/>
                <a:gd name="connsiteX31-8919" fmla="*/ 321 w 663"/>
                <a:gd name="connsiteY31-8920" fmla="*/ 343 h 759"/>
                <a:gd name="connsiteX32-8921" fmla="*/ 326 w 663"/>
                <a:gd name="connsiteY32-8922" fmla="*/ 369 h 759"/>
                <a:gd name="connsiteX33-8923" fmla="*/ 332 w 663"/>
                <a:gd name="connsiteY33-8924" fmla="*/ 411 h 759"/>
                <a:gd name="connsiteX34-8925" fmla="*/ 332 w 663"/>
                <a:gd name="connsiteY34-8926" fmla="*/ 437 h 759"/>
                <a:gd name="connsiteX35-8927" fmla="*/ 337 w 663"/>
                <a:gd name="connsiteY35-8928" fmla="*/ 464 h 759"/>
                <a:gd name="connsiteX36-8929" fmla="*/ 347 w 663"/>
                <a:gd name="connsiteY36-8930" fmla="*/ 490 h 759"/>
                <a:gd name="connsiteX37-8931" fmla="*/ 353 w 663"/>
                <a:gd name="connsiteY37-8932" fmla="*/ 506 h 759"/>
                <a:gd name="connsiteX38-8933" fmla="*/ 358 w 663"/>
                <a:gd name="connsiteY38-8934" fmla="*/ 516 h 759"/>
                <a:gd name="connsiteX39-8935" fmla="*/ 374 w 663"/>
                <a:gd name="connsiteY39-8936" fmla="*/ 543 h 759"/>
                <a:gd name="connsiteX40-8937" fmla="*/ 390 w 663"/>
                <a:gd name="connsiteY40-8938" fmla="*/ 564 h 759"/>
                <a:gd name="connsiteX41-8939" fmla="*/ 405 w 663"/>
                <a:gd name="connsiteY41-8940" fmla="*/ 585 h 759"/>
                <a:gd name="connsiteX42-8941" fmla="*/ 416 w 663"/>
                <a:gd name="connsiteY42-8942" fmla="*/ 595 h 759"/>
                <a:gd name="connsiteX43-8943" fmla="*/ 426 w 663"/>
                <a:gd name="connsiteY43-8944" fmla="*/ 601 h 759"/>
                <a:gd name="connsiteX44-8945" fmla="*/ 448 w 663"/>
                <a:gd name="connsiteY44-8946" fmla="*/ 622 h 759"/>
                <a:gd name="connsiteX45-8947" fmla="*/ 469 w 663"/>
                <a:gd name="connsiteY45-8948" fmla="*/ 632 h 759"/>
                <a:gd name="connsiteX46-8949" fmla="*/ 490 w 663"/>
                <a:gd name="connsiteY46-8950" fmla="*/ 648 h 759"/>
                <a:gd name="connsiteX47-8951" fmla="*/ 516 w 663"/>
                <a:gd name="connsiteY47-8952" fmla="*/ 659 h 759"/>
                <a:gd name="connsiteX48-8953" fmla="*/ 527 w 663"/>
                <a:gd name="connsiteY48-8954" fmla="*/ 664 h 759"/>
                <a:gd name="connsiteX49-8955" fmla="*/ 537 w 663"/>
                <a:gd name="connsiteY49-8956" fmla="*/ 669 h 759"/>
                <a:gd name="connsiteX50-8957" fmla="*/ 548 w 663"/>
                <a:gd name="connsiteY50-8958" fmla="*/ 669 h 759"/>
                <a:gd name="connsiteX51-8959" fmla="*/ 558 w 663"/>
                <a:gd name="connsiteY51-8960" fmla="*/ 674 h 759"/>
                <a:gd name="connsiteX52-8961" fmla="*/ 563 w 663"/>
                <a:gd name="connsiteY52-8962" fmla="*/ 674 h 759"/>
                <a:gd name="connsiteX53-8963" fmla="*/ 569 w 663"/>
                <a:gd name="connsiteY53-8964" fmla="*/ 674 h 759"/>
                <a:gd name="connsiteX54-8965" fmla="*/ 579 w 663"/>
                <a:gd name="connsiteY54-8966" fmla="*/ 674 h 759"/>
                <a:gd name="connsiteX55-8967" fmla="*/ 584 w 663"/>
                <a:gd name="connsiteY55-8968" fmla="*/ 669 h 759"/>
                <a:gd name="connsiteX56-8969" fmla="*/ 584 w 663"/>
                <a:gd name="connsiteY56-8970" fmla="*/ 664 h 759"/>
                <a:gd name="connsiteX57-8971" fmla="*/ 590 w 663"/>
                <a:gd name="connsiteY57-8972" fmla="*/ 659 h 759"/>
                <a:gd name="connsiteX58-8973" fmla="*/ 595 w 663"/>
                <a:gd name="connsiteY58-8974" fmla="*/ 653 h 759"/>
                <a:gd name="connsiteX59-8975" fmla="*/ 595 w 663"/>
                <a:gd name="connsiteY59-8976" fmla="*/ 643 h 759"/>
                <a:gd name="connsiteX60-8977" fmla="*/ 600 w 663"/>
                <a:gd name="connsiteY60-8978" fmla="*/ 627 h 759"/>
                <a:gd name="connsiteX61-8979" fmla="*/ 606 w 663"/>
                <a:gd name="connsiteY61-8980" fmla="*/ 611 h 759"/>
                <a:gd name="connsiteX62-8981" fmla="*/ 611 w 663"/>
                <a:gd name="connsiteY62-8982" fmla="*/ 595 h 759"/>
                <a:gd name="connsiteX63-8983" fmla="*/ 611 w 663"/>
                <a:gd name="connsiteY63-8984" fmla="*/ 580 h 759"/>
                <a:gd name="connsiteX64-8985" fmla="*/ 616 w 663"/>
                <a:gd name="connsiteY64-8986" fmla="*/ 564 h 759"/>
                <a:gd name="connsiteX65-8987" fmla="*/ 621 w 663"/>
                <a:gd name="connsiteY65-8988" fmla="*/ 553 h 759"/>
                <a:gd name="connsiteX66-8989" fmla="*/ 627 w 663"/>
                <a:gd name="connsiteY66-8990" fmla="*/ 543 h 759"/>
                <a:gd name="connsiteX67-8991" fmla="*/ 627 w 663"/>
                <a:gd name="connsiteY67-8992" fmla="*/ 538 h 759"/>
                <a:gd name="connsiteX68-8993" fmla="*/ 632 w 663"/>
                <a:gd name="connsiteY68-8994" fmla="*/ 527 h 759"/>
                <a:gd name="connsiteX69-8995" fmla="*/ 632 w 663"/>
                <a:gd name="connsiteY69-8996" fmla="*/ 527 h 759"/>
                <a:gd name="connsiteX70-8997" fmla="*/ 637 w 663"/>
                <a:gd name="connsiteY70-8998" fmla="*/ 527 h 759"/>
                <a:gd name="connsiteX71-8999" fmla="*/ 637 w 663"/>
                <a:gd name="connsiteY71-9000" fmla="*/ 527 h 759"/>
                <a:gd name="connsiteX72-9001" fmla="*/ 637 w 663"/>
                <a:gd name="connsiteY72-9002" fmla="*/ 532 h 759"/>
                <a:gd name="connsiteX73-9003" fmla="*/ 637 w 663"/>
                <a:gd name="connsiteY73-9004" fmla="*/ 538 h 759"/>
                <a:gd name="connsiteX74-9005" fmla="*/ 642 w 663"/>
                <a:gd name="connsiteY74-9006" fmla="*/ 543 h 759"/>
                <a:gd name="connsiteX75-9007" fmla="*/ 642 w 663"/>
                <a:gd name="connsiteY75-9008" fmla="*/ 559 h 759"/>
                <a:gd name="connsiteX76-9009" fmla="*/ 642 w 663"/>
                <a:gd name="connsiteY76-9010" fmla="*/ 569 h 759"/>
                <a:gd name="connsiteX77-9011" fmla="*/ 642 w 663"/>
                <a:gd name="connsiteY77-9012" fmla="*/ 585 h 759"/>
                <a:gd name="connsiteX78-9013" fmla="*/ 642 w 663"/>
                <a:gd name="connsiteY78-9014" fmla="*/ 601 h 759"/>
                <a:gd name="connsiteX79-9015" fmla="*/ 642 w 663"/>
                <a:gd name="connsiteY79-9016" fmla="*/ 622 h 759"/>
                <a:gd name="connsiteX80-9017" fmla="*/ 642 w 663"/>
                <a:gd name="connsiteY80-9018" fmla="*/ 638 h 759"/>
                <a:gd name="connsiteX81-9019" fmla="*/ 642 w 663"/>
                <a:gd name="connsiteY81-9020" fmla="*/ 653 h 759"/>
                <a:gd name="connsiteX82-9021" fmla="*/ 648 w 663"/>
                <a:gd name="connsiteY82-9022" fmla="*/ 669 h 759"/>
                <a:gd name="connsiteX83-9023" fmla="*/ 648 w 663"/>
                <a:gd name="connsiteY83-9024" fmla="*/ 685 h 759"/>
                <a:gd name="connsiteX84-9025" fmla="*/ 653 w 663"/>
                <a:gd name="connsiteY84-9026" fmla="*/ 696 h 759"/>
                <a:gd name="connsiteX85-9027" fmla="*/ 653 w 663"/>
                <a:gd name="connsiteY85-9028" fmla="*/ 706 h 759"/>
                <a:gd name="connsiteX86-9029" fmla="*/ 658 w 663"/>
                <a:gd name="connsiteY86-9030" fmla="*/ 717 h 759"/>
                <a:gd name="connsiteX87-9031" fmla="*/ 658 w 663"/>
                <a:gd name="connsiteY87-9032" fmla="*/ 722 h 759"/>
                <a:gd name="connsiteX88-9033" fmla="*/ 663 w 663"/>
                <a:gd name="connsiteY88-9034" fmla="*/ 732 h 759"/>
                <a:gd name="connsiteX89-9035" fmla="*/ 663 w 663"/>
                <a:gd name="connsiteY89-9036" fmla="*/ 738 h 759"/>
                <a:gd name="connsiteX90-9037" fmla="*/ 663 w 663"/>
                <a:gd name="connsiteY90-9038" fmla="*/ 743 h 759"/>
                <a:gd name="connsiteX91-9039" fmla="*/ 663 w 663"/>
                <a:gd name="connsiteY91-9040" fmla="*/ 748 h 759"/>
                <a:gd name="connsiteX92-9041" fmla="*/ 658 w 663"/>
                <a:gd name="connsiteY92-9042" fmla="*/ 753 h 759"/>
                <a:gd name="connsiteX93-9043" fmla="*/ 653 w 663"/>
                <a:gd name="connsiteY93-9044" fmla="*/ 759 h 759"/>
                <a:gd name="connsiteX94-9045" fmla="*/ 642 w 663"/>
                <a:gd name="connsiteY94-9046" fmla="*/ 759 h 759"/>
                <a:gd name="connsiteX95-9047" fmla="*/ 632 w 663"/>
                <a:gd name="connsiteY95-9048" fmla="*/ 759 h 759"/>
                <a:gd name="connsiteX96-9049" fmla="*/ 616 w 663"/>
                <a:gd name="connsiteY96-9050" fmla="*/ 759 h 759"/>
                <a:gd name="connsiteX97-9051" fmla="*/ 600 w 663"/>
                <a:gd name="connsiteY97-9052" fmla="*/ 753 h 759"/>
                <a:gd name="connsiteX98-9053" fmla="*/ 579 w 663"/>
                <a:gd name="connsiteY98-9054" fmla="*/ 753 h 759"/>
                <a:gd name="connsiteX99-9055" fmla="*/ 558 w 663"/>
                <a:gd name="connsiteY99-9056" fmla="*/ 748 h 759"/>
                <a:gd name="connsiteX100-9057" fmla="*/ 537 w 663"/>
                <a:gd name="connsiteY100-9058" fmla="*/ 743 h 759"/>
                <a:gd name="connsiteX101-9059" fmla="*/ 527 w 663"/>
                <a:gd name="connsiteY101-9060" fmla="*/ 738 h 759"/>
                <a:gd name="connsiteX102-9061" fmla="*/ 516 w 663"/>
                <a:gd name="connsiteY102-9062" fmla="*/ 732 h 759"/>
                <a:gd name="connsiteX103-9063" fmla="*/ 500 w 663"/>
                <a:gd name="connsiteY103-9064" fmla="*/ 727 h 759"/>
                <a:gd name="connsiteX104-9065" fmla="*/ 490 w 663"/>
                <a:gd name="connsiteY104-9066" fmla="*/ 722 h 759"/>
                <a:gd name="connsiteX105-9067" fmla="*/ 474 w 663"/>
                <a:gd name="connsiteY105-9068" fmla="*/ 717 h 759"/>
                <a:gd name="connsiteX106-9069" fmla="*/ 458 w 663"/>
                <a:gd name="connsiteY106-9070" fmla="*/ 706 h 759"/>
                <a:gd name="connsiteX107-9071" fmla="*/ 448 w 663"/>
                <a:gd name="connsiteY107-9072" fmla="*/ 696 h 759"/>
                <a:gd name="connsiteX108-9073" fmla="*/ 432 w 663"/>
                <a:gd name="connsiteY108-9074" fmla="*/ 685 h 759"/>
                <a:gd name="connsiteX109-9075" fmla="*/ 400 w 663"/>
                <a:gd name="connsiteY109-9076" fmla="*/ 659 h 759"/>
                <a:gd name="connsiteX110-9077" fmla="*/ 374 w 663"/>
                <a:gd name="connsiteY110-9078" fmla="*/ 632 h 759"/>
                <a:gd name="connsiteX111-9079" fmla="*/ 363 w 663"/>
                <a:gd name="connsiteY111-9080" fmla="*/ 622 h 759"/>
                <a:gd name="connsiteX112-9081" fmla="*/ 353 w 663"/>
                <a:gd name="connsiteY112-9082" fmla="*/ 606 h 759"/>
                <a:gd name="connsiteX113-9083" fmla="*/ 342 w 663"/>
                <a:gd name="connsiteY113-9084" fmla="*/ 590 h 759"/>
                <a:gd name="connsiteX114-9085" fmla="*/ 332 w 663"/>
                <a:gd name="connsiteY114-9086" fmla="*/ 574 h 759"/>
                <a:gd name="connsiteX115-9087" fmla="*/ 326 w 663"/>
                <a:gd name="connsiteY115-9088" fmla="*/ 559 h 759"/>
                <a:gd name="connsiteX116-9089" fmla="*/ 316 w 663"/>
                <a:gd name="connsiteY116-9090" fmla="*/ 543 h 759"/>
                <a:gd name="connsiteX117-9091" fmla="*/ 311 w 663"/>
                <a:gd name="connsiteY117-9092" fmla="*/ 527 h 759"/>
                <a:gd name="connsiteX118-9093" fmla="*/ 300 w 663"/>
                <a:gd name="connsiteY118-9094" fmla="*/ 511 h 759"/>
                <a:gd name="connsiteX119-9095" fmla="*/ 295 w 663"/>
                <a:gd name="connsiteY119-9096" fmla="*/ 501 h 759"/>
                <a:gd name="connsiteX120-9097" fmla="*/ 295 w 663"/>
                <a:gd name="connsiteY120-9098" fmla="*/ 485 h 759"/>
                <a:gd name="connsiteX121-9099" fmla="*/ 290 w 663"/>
                <a:gd name="connsiteY121-9100" fmla="*/ 469 h 759"/>
                <a:gd name="connsiteX122-9101" fmla="*/ 290 w 663"/>
                <a:gd name="connsiteY122-9102" fmla="*/ 453 h 759"/>
                <a:gd name="connsiteX123-9103" fmla="*/ 284 w 663"/>
                <a:gd name="connsiteY123-9104" fmla="*/ 422 h 759"/>
                <a:gd name="connsiteX124-9105" fmla="*/ 279 w 663"/>
                <a:gd name="connsiteY124-9106" fmla="*/ 385 h 759"/>
                <a:gd name="connsiteX125-9107" fmla="*/ 279 w 663"/>
                <a:gd name="connsiteY125-9108" fmla="*/ 353 h 759"/>
                <a:gd name="connsiteX126-9109" fmla="*/ 279 w 663"/>
                <a:gd name="connsiteY126-9110" fmla="*/ 316 h 759"/>
                <a:gd name="connsiteX127-9111" fmla="*/ 279 w 663"/>
                <a:gd name="connsiteY127-9112" fmla="*/ 279 h 759"/>
                <a:gd name="connsiteX128-9113" fmla="*/ 279 w 663"/>
                <a:gd name="connsiteY128-9114" fmla="*/ 243 h 759"/>
                <a:gd name="connsiteX129-9115" fmla="*/ 284 w 663"/>
                <a:gd name="connsiteY129-9116" fmla="*/ 200 h 759"/>
                <a:gd name="connsiteX130-9117" fmla="*/ 290 w 663"/>
                <a:gd name="connsiteY130-9118" fmla="*/ 158 h 759"/>
                <a:gd name="connsiteX131-9119" fmla="*/ 290 w 663"/>
                <a:gd name="connsiteY131-9120" fmla="*/ 142 h 759"/>
                <a:gd name="connsiteX132-9121" fmla="*/ 290 w 663"/>
                <a:gd name="connsiteY132-9122" fmla="*/ 127 h 759"/>
                <a:gd name="connsiteX133-9123" fmla="*/ 290 w 663"/>
                <a:gd name="connsiteY133-9124" fmla="*/ 111 h 759"/>
                <a:gd name="connsiteX134-9125" fmla="*/ 295 w 663"/>
                <a:gd name="connsiteY134-9126" fmla="*/ 100 h 759"/>
                <a:gd name="connsiteX135-9127" fmla="*/ 295 w 663"/>
                <a:gd name="connsiteY135-9128" fmla="*/ 90 h 759"/>
                <a:gd name="connsiteX136-9129" fmla="*/ 295 w 663"/>
                <a:gd name="connsiteY136-9130" fmla="*/ 85 h 759"/>
                <a:gd name="connsiteX137-9131" fmla="*/ 295 w 663"/>
                <a:gd name="connsiteY137-9132" fmla="*/ 79 h 759"/>
                <a:gd name="connsiteX138-9133" fmla="*/ 290 w 663"/>
                <a:gd name="connsiteY138-9134" fmla="*/ 74 h 759"/>
                <a:gd name="connsiteX139-9135" fmla="*/ 290 w 663"/>
                <a:gd name="connsiteY139-9136" fmla="*/ 74 h 759"/>
                <a:gd name="connsiteX140-9137" fmla="*/ 284 w 663"/>
                <a:gd name="connsiteY140-9138" fmla="*/ 74 h 759"/>
                <a:gd name="connsiteX141-9139" fmla="*/ 279 w 663"/>
                <a:gd name="connsiteY141-9140" fmla="*/ 74 h 759"/>
                <a:gd name="connsiteX142-9141" fmla="*/ 268 w 663"/>
                <a:gd name="connsiteY142-9142" fmla="*/ 79 h 759"/>
                <a:gd name="connsiteX143-9143" fmla="*/ 258 w 663"/>
                <a:gd name="connsiteY143-9144" fmla="*/ 79 h 759"/>
                <a:gd name="connsiteX144-9145" fmla="*/ 242 w 663"/>
                <a:gd name="connsiteY144-9146" fmla="*/ 85 h 759"/>
                <a:gd name="connsiteX145-9147" fmla="*/ 226 w 663"/>
                <a:gd name="connsiteY145-9148" fmla="*/ 90 h 759"/>
                <a:gd name="connsiteX146-9149" fmla="*/ 210 w 663"/>
                <a:gd name="connsiteY146-9150" fmla="*/ 95 h 759"/>
                <a:gd name="connsiteX147-9151" fmla="*/ 174 w 663"/>
                <a:gd name="connsiteY147-9152" fmla="*/ 106 h 759"/>
                <a:gd name="connsiteX148-9153" fmla="*/ 137 w 663"/>
                <a:gd name="connsiteY148-9154" fmla="*/ 116 h 759"/>
                <a:gd name="connsiteX149-9155" fmla="*/ 100 w 663"/>
                <a:gd name="connsiteY149-9156" fmla="*/ 127 h 759"/>
                <a:gd name="connsiteX150-9157" fmla="*/ 63 w 663"/>
                <a:gd name="connsiteY150-9158" fmla="*/ 137 h 759"/>
                <a:gd name="connsiteX151-9159" fmla="*/ 42 w 663"/>
                <a:gd name="connsiteY151-9160" fmla="*/ 142 h 759"/>
                <a:gd name="connsiteX152-9161" fmla="*/ 0 w 663"/>
                <a:gd name="connsiteY152-9162" fmla="*/ 148 h 759"/>
                <a:gd name="connsiteX153-9163" fmla="*/ 68 w 663"/>
                <a:gd name="connsiteY153-9164" fmla="*/ 85 h 759"/>
                <a:gd name="connsiteX154-9165" fmla="*/ 89 w 663"/>
                <a:gd name="connsiteY154-9166" fmla="*/ 85 h 759"/>
                <a:gd name="connsiteX155-9167" fmla="*/ 126 w 663"/>
                <a:gd name="connsiteY155-9168" fmla="*/ 74 h 759"/>
                <a:gd name="connsiteX156-9169" fmla="*/ 163 w 663"/>
                <a:gd name="connsiteY156-9170" fmla="*/ 69 h 759"/>
                <a:gd name="connsiteX157-9171" fmla="*/ 195 w 663"/>
                <a:gd name="connsiteY157-9172" fmla="*/ 58 h 759"/>
                <a:gd name="connsiteX158-9173" fmla="*/ 226 w 663"/>
                <a:gd name="connsiteY158-9174" fmla="*/ 48 h 759"/>
                <a:gd name="connsiteX159-9175" fmla="*/ 242 w 663"/>
                <a:gd name="connsiteY159-9176" fmla="*/ 42 h 759"/>
                <a:gd name="connsiteX160-9177" fmla="*/ 258 w 663"/>
                <a:gd name="connsiteY160-9178" fmla="*/ 37 h 759"/>
                <a:gd name="connsiteX161-9179" fmla="*/ 268 w 663"/>
                <a:gd name="connsiteY161-9180" fmla="*/ 37 h 759"/>
                <a:gd name="connsiteX162-9181" fmla="*/ 279 w 663"/>
                <a:gd name="connsiteY162-9182" fmla="*/ 32 h 759"/>
                <a:gd name="connsiteX163-9183" fmla="*/ 284 w 663"/>
                <a:gd name="connsiteY163-9184" fmla="*/ 27 h 759"/>
                <a:gd name="connsiteX164-9185" fmla="*/ 290 w 663"/>
                <a:gd name="connsiteY164-9186" fmla="*/ 21 h 759"/>
                <a:gd name="connsiteX165-9187" fmla="*/ 295 w 663"/>
                <a:gd name="connsiteY165-9188" fmla="*/ 16 h 759"/>
                <a:gd name="connsiteX166-9189" fmla="*/ 300 w 663"/>
                <a:gd name="connsiteY166-9190" fmla="*/ 11 h 759"/>
                <a:gd name="connsiteX167-9191" fmla="*/ 305 w 663"/>
                <a:gd name="connsiteY167-9192" fmla="*/ 6 h 759"/>
                <a:gd name="connsiteX168-9193" fmla="*/ 311 w 663"/>
                <a:gd name="connsiteY168-9194" fmla="*/ 0 h 759"/>
                <a:gd name="connsiteX169-9195" fmla="*/ 316 w 663"/>
                <a:gd name="connsiteY169-9196" fmla="*/ 0 h 759"/>
                <a:gd name="connsiteX170-9197" fmla="*/ 321 w 663"/>
                <a:gd name="connsiteY170-9198" fmla="*/ 0 h 759"/>
                <a:gd name="connsiteX171-9199" fmla="*/ 321 w 663"/>
                <a:gd name="connsiteY171-9200" fmla="*/ 0 h 759"/>
                <a:gd name="connsiteX0-9201" fmla="*/ 279 w 621"/>
                <a:gd name="connsiteY0-9202" fmla="*/ 0 h 759"/>
                <a:gd name="connsiteX1-9203" fmla="*/ 290 w 621"/>
                <a:gd name="connsiteY1-9204" fmla="*/ 0 h 759"/>
                <a:gd name="connsiteX2-9205" fmla="*/ 300 w 621"/>
                <a:gd name="connsiteY2-9206" fmla="*/ 6 h 759"/>
                <a:gd name="connsiteX3-9207" fmla="*/ 311 w 621"/>
                <a:gd name="connsiteY3-9208" fmla="*/ 11 h 759"/>
                <a:gd name="connsiteX4-9209" fmla="*/ 327 w 621"/>
                <a:gd name="connsiteY4-9210" fmla="*/ 21 h 759"/>
                <a:gd name="connsiteX5-9211" fmla="*/ 337 w 621"/>
                <a:gd name="connsiteY5-9212" fmla="*/ 32 h 759"/>
                <a:gd name="connsiteX6-9213" fmla="*/ 348 w 621"/>
                <a:gd name="connsiteY6-9214" fmla="*/ 37 h 759"/>
                <a:gd name="connsiteX7-9215" fmla="*/ 348 w 621"/>
                <a:gd name="connsiteY7-9216" fmla="*/ 42 h 759"/>
                <a:gd name="connsiteX8-9217" fmla="*/ 353 w 621"/>
                <a:gd name="connsiteY8-9218" fmla="*/ 42 h 759"/>
                <a:gd name="connsiteX9-9219" fmla="*/ 353 w 621"/>
                <a:gd name="connsiteY9-9220" fmla="*/ 48 h 759"/>
                <a:gd name="connsiteX10-9221" fmla="*/ 353 w 621"/>
                <a:gd name="connsiteY10-9222" fmla="*/ 48 h 759"/>
                <a:gd name="connsiteX11-9223" fmla="*/ 353 w 621"/>
                <a:gd name="connsiteY11-9224" fmla="*/ 53 h 759"/>
                <a:gd name="connsiteX12-9225" fmla="*/ 348 w 621"/>
                <a:gd name="connsiteY12-9226" fmla="*/ 58 h 759"/>
                <a:gd name="connsiteX13-9227" fmla="*/ 342 w 621"/>
                <a:gd name="connsiteY13-9228" fmla="*/ 63 h 759"/>
                <a:gd name="connsiteX14-9229" fmla="*/ 332 w 621"/>
                <a:gd name="connsiteY14-9230" fmla="*/ 69 h 759"/>
                <a:gd name="connsiteX15-9231" fmla="*/ 327 w 621"/>
                <a:gd name="connsiteY15-9232" fmla="*/ 74 h 759"/>
                <a:gd name="connsiteX16-9233" fmla="*/ 321 w 621"/>
                <a:gd name="connsiteY16-9234" fmla="*/ 79 h 759"/>
                <a:gd name="connsiteX17-9235" fmla="*/ 321 w 621"/>
                <a:gd name="connsiteY17-9236" fmla="*/ 90 h 759"/>
                <a:gd name="connsiteX18-9237" fmla="*/ 316 w 621"/>
                <a:gd name="connsiteY18-9238" fmla="*/ 100 h 759"/>
                <a:gd name="connsiteX19-9239" fmla="*/ 311 w 621"/>
                <a:gd name="connsiteY19-9240" fmla="*/ 116 h 759"/>
                <a:gd name="connsiteX20-9241" fmla="*/ 305 w 621"/>
                <a:gd name="connsiteY20-9242" fmla="*/ 137 h 759"/>
                <a:gd name="connsiteX21-9243" fmla="*/ 300 w 621"/>
                <a:gd name="connsiteY21-9244" fmla="*/ 158 h 759"/>
                <a:gd name="connsiteX22-9245" fmla="*/ 300 w 621"/>
                <a:gd name="connsiteY22-9246" fmla="*/ 179 h 759"/>
                <a:gd name="connsiteX23-9247" fmla="*/ 295 w 621"/>
                <a:gd name="connsiteY23-9248" fmla="*/ 206 h 759"/>
                <a:gd name="connsiteX24-9249" fmla="*/ 290 w 621"/>
                <a:gd name="connsiteY24-9250" fmla="*/ 227 h 759"/>
                <a:gd name="connsiteX25-9251" fmla="*/ 290 w 621"/>
                <a:gd name="connsiteY25-9252" fmla="*/ 248 h 759"/>
                <a:gd name="connsiteX26-9253" fmla="*/ 284 w 621"/>
                <a:gd name="connsiteY26-9254" fmla="*/ 264 h 759"/>
                <a:gd name="connsiteX27-9255" fmla="*/ 284 w 621"/>
                <a:gd name="connsiteY27-9256" fmla="*/ 285 h 759"/>
                <a:gd name="connsiteX28-9257" fmla="*/ 279 w 621"/>
                <a:gd name="connsiteY28-9258" fmla="*/ 300 h 759"/>
                <a:gd name="connsiteX29-9259" fmla="*/ 279 w 621"/>
                <a:gd name="connsiteY29-9260" fmla="*/ 311 h 759"/>
                <a:gd name="connsiteX30-9261" fmla="*/ 279 w 621"/>
                <a:gd name="connsiteY30-9262" fmla="*/ 322 h 759"/>
                <a:gd name="connsiteX31-9263" fmla="*/ 279 w 621"/>
                <a:gd name="connsiteY31-9264" fmla="*/ 343 h 759"/>
                <a:gd name="connsiteX32-9265" fmla="*/ 284 w 621"/>
                <a:gd name="connsiteY32-9266" fmla="*/ 369 h 759"/>
                <a:gd name="connsiteX33-9267" fmla="*/ 290 w 621"/>
                <a:gd name="connsiteY33-9268" fmla="*/ 411 h 759"/>
                <a:gd name="connsiteX34-9269" fmla="*/ 290 w 621"/>
                <a:gd name="connsiteY34-9270" fmla="*/ 437 h 759"/>
                <a:gd name="connsiteX35-9271" fmla="*/ 295 w 621"/>
                <a:gd name="connsiteY35-9272" fmla="*/ 464 h 759"/>
                <a:gd name="connsiteX36-9273" fmla="*/ 305 w 621"/>
                <a:gd name="connsiteY36-9274" fmla="*/ 490 h 759"/>
                <a:gd name="connsiteX37-9275" fmla="*/ 311 w 621"/>
                <a:gd name="connsiteY37-9276" fmla="*/ 506 h 759"/>
                <a:gd name="connsiteX38-9277" fmla="*/ 316 w 621"/>
                <a:gd name="connsiteY38-9278" fmla="*/ 516 h 759"/>
                <a:gd name="connsiteX39-9279" fmla="*/ 332 w 621"/>
                <a:gd name="connsiteY39-9280" fmla="*/ 543 h 759"/>
                <a:gd name="connsiteX40-9281" fmla="*/ 348 w 621"/>
                <a:gd name="connsiteY40-9282" fmla="*/ 564 h 759"/>
                <a:gd name="connsiteX41-9283" fmla="*/ 363 w 621"/>
                <a:gd name="connsiteY41-9284" fmla="*/ 585 h 759"/>
                <a:gd name="connsiteX42-9285" fmla="*/ 374 w 621"/>
                <a:gd name="connsiteY42-9286" fmla="*/ 595 h 759"/>
                <a:gd name="connsiteX43-9287" fmla="*/ 384 w 621"/>
                <a:gd name="connsiteY43-9288" fmla="*/ 601 h 759"/>
                <a:gd name="connsiteX44-9289" fmla="*/ 406 w 621"/>
                <a:gd name="connsiteY44-9290" fmla="*/ 622 h 759"/>
                <a:gd name="connsiteX45-9291" fmla="*/ 427 w 621"/>
                <a:gd name="connsiteY45-9292" fmla="*/ 632 h 759"/>
                <a:gd name="connsiteX46-9293" fmla="*/ 448 w 621"/>
                <a:gd name="connsiteY46-9294" fmla="*/ 648 h 759"/>
                <a:gd name="connsiteX47-9295" fmla="*/ 474 w 621"/>
                <a:gd name="connsiteY47-9296" fmla="*/ 659 h 759"/>
                <a:gd name="connsiteX48-9297" fmla="*/ 485 w 621"/>
                <a:gd name="connsiteY48-9298" fmla="*/ 664 h 759"/>
                <a:gd name="connsiteX49-9299" fmla="*/ 495 w 621"/>
                <a:gd name="connsiteY49-9300" fmla="*/ 669 h 759"/>
                <a:gd name="connsiteX50-9301" fmla="*/ 506 w 621"/>
                <a:gd name="connsiteY50-9302" fmla="*/ 669 h 759"/>
                <a:gd name="connsiteX51-9303" fmla="*/ 516 w 621"/>
                <a:gd name="connsiteY51-9304" fmla="*/ 674 h 759"/>
                <a:gd name="connsiteX52-9305" fmla="*/ 521 w 621"/>
                <a:gd name="connsiteY52-9306" fmla="*/ 674 h 759"/>
                <a:gd name="connsiteX53-9307" fmla="*/ 527 w 621"/>
                <a:gd name="connsiteY53-9308" fmla="*/ 674 h 759"/>
                <a:gd name="connsiteX54-9309" fmla="*/ 537 w 621"/>
                <a:gd name="connsiteY54-9310" fmla="*/ 674 h 759"/>
                <a:gd name="connsiteX55-9311" fmla="*/ 542 w 621"/>
                <a:gd name="connsiteY55-9312" fmla="*/ 669 h 759"/>
                <a:gd name="connsiteX56-9313" fmla="*/ 542 w 621"/>
                <a:gd name="connsiteY56-9314" fmla="*/ 664 h 759"/>
                <a:gd name="connsiteX57-9315" fmla="*/ 548 w 621"/>
                <a:gd name="connsiteY57-9316" fmla="*/ 659 h 759"/>
                <a:gd name="connsiteX58-9317" fmla="*/ 553 w 621"/>
                <a:gd name="connsiteY58-9318" fmla="*/ 653 h 759"/>
                <a:gd name="connsiteX59-9319" fmla="*/ 553 w 621"/>
                <a:gd name="connsiteY59-9320" fmla="*/ 643 h 759"/>
                <a:gd name="connsiteX60-9321" fmla="*/ 558 w 621"/>
                <a:gd name="connsiteY60-9322" fmla="*/ 627 h 759"/>
                <a:gd name="connsiteX61-9323" fmla="*/ 564 w 621"/>
                <a:gd name="connsiteY61-9324" fmla="*/ 611 h 759"/>
                <a:gd name="connsiteX62-9325" fmla="*/ 569 w 621"/>
                <a:gd name="connsiteY62-9326" fmla="*/ 595 h 759"/>
                <a:gd name="connsiteX63-9327" fmla="*/ 569 w 621"/>
                <a:gd name="connsiteY63-9328" fmla="*/ 580 h 759"/>
                <a:gd name="connsiteX64-9329" fmla="*/ 574 w 621"/>
                <a:gd name="connsiteY64-9330" fmla="*/ 564 h 759"/>
                <a:gd name="connsiteX65-9331" fmla="*/ 579 w 621"/>
                <a:gd name="connsiteY65-9332" fmla="*/ 553 h 759"/>
                <a:gd name="connsiteX66-9333" fmla="*/ 585 w 621"/>
                <a:gd name="connsiteY66-9334" fmla="*/ 543 h 759"/>
                <a:gd name="connsiteX67-9335" fmla="*/ 585 w 621"/>
                <a:gd name="connsiteY67-9336" fmla="*/ 538 h 759"/>
                <a:gd name="connsiteX68-9337" fmla="*/ 590 w 621"/>
                <a:gd name="connsiteY68-9338" fmla="*/ 527 h 759"/>
                <a:gd name="connsiteX69-9339" fmla="*/ 590 w 621"/>
                <a:gd name="connsiteY69-9340" fmla="*/ 527 h 759"/>
                <a:gd name="connsiteX70-9341" fmla="*/ 595 w 621"/>
                <a:gd name="connsiteY70-9342" fmla="*/ 527 h 759"/>
                <a:gd name="connsiteX71-9343" fmla="*/ 595 w 621"/>
                <a:gd name="connsiteY71-9344" fmla="*/ 527 h 759"/>
                <a:gd name="connsiteX72-9345" fmla="*/ 595 w 621"/>
                <a:gd name="connsiteY72-9346" fmla="*/ 532 h 759"/>
                <a:gd name="connsiteX73-9347" fmla="*/ 595 w 621"/>
                <a:gd name="connsiteY73-9348" fmla="*/ 538 h 759"/>
                <a:gd name="connsiteX74-9349" fmla="*/ 600 w 621"/>
                <a:gd name="connsiteY74-9350" fmla="*/ 543 h 759"/>
                <a:gd name="connsiteX75-9351" fmla="*/ 600 w 621"/>
                <a:gd name="connsiteY75-9352" fmla="*/ 559 h 759"/>
                <a:gd name="connsiteX76-9353" fmla="*/ 600 w 621"/>
                <a:gd name="connsiteY76-9354" fmla="*/ 569 h 759"/>
                <a:gd name="connsiteX77-9355" fmla="*/ 600 w 621"/>
                <a:gd name="connsiteY77-9356" fmla="*/ 585 h 759"/>
                <a:gd name="connsiteX78-9357" fmla="*/ 600 w 621"/>
                <a:gd name="connsiteY78-9358" fmla="*/ 601 h 759"/>
                <a:gd name="connsiteX79-9359" fmla="*/ 600 w 621"/>
                <a:gd name="connsiteY79-9360" fmla="*/ 622 h 759"/>
                <a:gd name="connsiteX80-9361" fmla="*/ 600 w 621"/>
                <a:gd name="connsiteY80-9362" fmla="*/ 638 h 759"/>
                <a:gd name="connsiteX81-9363" fmla="*/ 600 w 621"/>
                <a:gd name="connsiteY81-9364" fmla="*/ 653 h 759"/>
                <a:gd name="connsiteX82-9365" fmla="*/ 606 w 621"/>
                <a:gd name="connsiteY82-9366" fmla="*/ 669 h 759"/>
                <a:gd name="connsiteX83-9367" fmla="*/ 606 w 621"/>
                <a:gd name="connsiteY83-9368" fmla="*/ 685 h 759"/>
                <a:gd name="connsiteX84-9369" fmla="*/ 611 w 621"/>
                <a:gd name="connsiteY84-9370" fmla="*/ 696 h 759"/>
                <a:gd name="connsiteX85-9371" fmla="*/ 611 w 621"/>
                <a:gd name="connsiteY85-9372" fmla="*/ 706 h 759"/>
                <a:gd name="connsiteX86-9373" fmla="*/ 616 w 621"/>
                <a:gd name="connsiteY86-9374" fmla="*/ 717 h 759"/>
                <a:gd name="connsiteX87-9375" fmla="*/ 616 w 621"/>
                <a:gd name="connsiteY87-9376" fmla="*/ 722 h 759"/>
                <a:gd name="connsiteX88-9377" fmla="*/ 621 w 621"/>
                <a:gd name="connsiteY88-9378" fmla="*/ 732 h 759"/>
                <a:gd name="connsiteX89-9379" fmla="*/ 621 w 621"/>
                <a:gd name="connsiteY89-9380" fmla="*/ 738 h 759"/>
                <a:gd name="connsiteX90-9381" fmla="*/ 621 w 621"/>
                <a:gd name="connsiteY90-9382" fmla="*/ 743 h 759"/>
                <a:gd name="connsiteX91-9383" fmla="*/ 621 w 621"/>
                <a:gd name="connsiteY91-9384" fmla="*/ 748 h 759"/>
                <a:gd name="connsiteX92-9385" fmla="*/ 616 w 621"/>
                <a:gd name="connsiteY92-9386" fmla="*/ 753 h 759"/>
                <a:gd name="connsiteX93-9387" fmla="*/ 611 w 621"/>
                <a:gd name="connsiteY93-9388" fmla="*/ 759 h 759"/>
                <a:gd name="connsiteX94-9389" fmla="*/ 600 w 621"/>
                <a:gd name="connsiteY94-9390" fmla="*/ 759 h 759"/>
                <a:gd name="connsiteX95-9391" fmla="*/ 590 w 621"/>
                <a:gd name="connsiteY95-9392" fmla="*/ 759 h 759"/>
                <a:gd name="connsiteX96-9393" fmla="*/ 574 w 621"/>
                <a:gd name="connsiteY96-9394" fmla="*/ 759 h 759"/>
                <a:gd name="connsiteX97-9395" fmla="*/ 558 w 621"/>
                <a:gd name="connsiteY97-9396" fmla="*/ 753 h 759"/>
                <a:gd name="connsiteX98-9397" fmla="*/ 537 w 621"/>
                <a:gd name="connsiteY98-9398" fmla="*/ 753 h 759"/>
                <a:gd name="connsiteX99-9399" fmla="*/ 516 w 621"/>
                <a:gd name="connsiteY99-9400" fmla="*/ 748 h 759"/>
                <a:gd name="connsiteX100-9401" fmla="*/ 495 w 621"/>
                <a:gd name="connsiteY100-9402" fmla="*/ 743 h 759"/>
                <a:gd name="connsiteX101-9403" fmla="*/ 485 w 621"/>
                <a:gd name="connsiteY101-9404" fmla="*/ 738 h 759"/>
                <a:gd name="connsiteX102-9405" fmla="*/ 474 w 621"/>
                <a:gd name="connsiteY102-9406" fmla="*/ 732 h 759"/>
                <a:gd name="connsiteX103-9407" fmla="*/ 458 w 621"/>
                <a:gd name="connsiteY103-9408" fmla="*/ 727 h 759"/>
                <a:gd name="connsiteX104-9409" fmla="*/ 448 w 621"/>
                <a:gd name="connsiteY104-9410" fmla="*/ 722 h 759"/>
                <a:gd name="connsiteX105-9411" fmla="*/ 432 w 621"/>
                <a:gd name="connsiteY105-9412" fmla="*/ 717 h 759"/>
                <a:gd name="connsiteX106-9413" fmla="*/ 416 w 621"/>
                <a:gd name="connsiteY106-9414" fmla="*/ 706 h 759"/>
                <a:gd name="connsiteX107-9415" fmla="*/ 406 w 621"/>
                <a:gd name="connsiteY107-9416" fmla="*/ 696 h 759"/>
                <a:gd name="connsiteX108-9417" fmla="*/ 390 w 621"/>
                <a:gd name="connsiteY108-9418" fmla="*/ 685 h 759"/>
                <a:gd name="connsiteX109-9419" fmla="*/ 358 w 621"/>
                <a:gd name="connsiteY109-9420" fmla="*/ 659 h 759"/>
                <a:gd name="connsiteX110-9421" fmla="*/ 332 w 621"/>
                <a:gd name="connsiteY110-9422" fmla="*/ 632 h 759"/>
                <a:gd name="connsiteX111-9423" fmla="*/ 321 w 621"/>
                <a:gd name="connsiteY111-9424" fmla="*/ 622 h 759"/>
                <a:gd name="connsiteX112-9425" fmla="*/ 311 w 621"/>
                <a:gd name="connsiteY112-9426" fmla="*/ 606 h 759"/>
                <a:gd name="connsiteX113-9427" fmla="*/ 300 w 621"/>
                <a:gd name="connsiteY113-9428" fmla="*/ 590 h 759"/>
                <a:gd name="connsiteX114-9429" fmla="*/ 290 w 621"/>
                <a:gd name="connsiteY114-9430" fmla="*/ 574 h 759"/>
                <a:gd name="connsiteX115-9431" fmla="*/ 284 w 621"/>
                <a:gd name="connsiteY115-9432" fmla="*/ 559 h 759"/>
                <a:gd name="connsiteX116-9433" fmla="*/ 274 w 621"/>
                <a:gd name="connsiteY116-9434" fmla="*/ 543 h 759"/>
                <a:gd name="connsiteX117-9435" fmla="*/ 269 w 621"/>
                <a:gd name="connsiteY117-9436" fmla="*/ 527 h 759"/>
                <a:gd name="connsiteX118-9437" fmla="*/ 258 w 621"/>
                <a:gd name="connsiteY118-9438" fmla="*/ 511 h 759"/>
                <a:gd name="connsiteX119-9439" fmla="*/ 253 w 621"/>
                <a:gd name="connsiteY119-9440" fmla="*/ 501 h 759"/>
                <a:gd name="connsiteX120-9441" fmla="*/ 253 w 621"/>
                <a:gd name="connsiteY120-9442" fmla="*/ 485 h 759"/>
                <a:gd name="connsiteX121-9443" fmla="*/ 248 w 621"/>
                <a:gd name="connsiteY121-9444" fmla="*/ 469 h 759"/>
                <a:gd name="connsiteX122-9445" fmla="*/ 248 w 621"/>
                <a:gd name="connsiteY122-9446" fmla="*/ 453 h 759"/>
                <a:gd name="connsiteX123-9447" fmla="*/ 242 w 621"/>
                <a:gd name="connsiteY123-9448" fmla="*/ 422 h 759"/>
                <a:gd name="connsiteX124-9449" fmla="*/ 237 w 621"/>
                <a:gd name="connsiteY124-9450" fmla="*/ 385 h 759"/>
                <a:gd name="connsiteX125-9451" fmla="*/ 237 w 621"/>
                <a:gd name="connsiteY125-9452" fmla="*/ 353 h 759"/>
                <a:gd name="connsiteX126-9453" fmla="*/ 237 w 621"/>
                <a:gd name="connsiteY126-9454" fmla="*/ 316 h 759"/>
                <a:gd name="connsiteX127-9455" fmla="*/ 237 w 621"/>
                <a:gd name="connsiteY127-9456" fmla="*/ 279 h 759"/>
                <a:gd name="connsiteX128-9457" fmla="*/ 237 w 621"/>
                <a:gd name="connsiteY128-9458" fmla="*/ 243 h 759"/>
                <a:gd name="connsiteX129-9459" fmla="*/ 242 w 621"/>
                <a:gd name="connsiteY129-9460" fmla="*/ 200 h 759"/>
                <a:gd name="connsiteX130-9461" fmla="*/ 248 w 621"/>
                <a:gd name="connsiteY130-9462" fmla="*/ 158 h 759"/>
                <a:gd name="connsiteX131-9463" fmla="*/ 248 w 621"/>
                <a:gd name="connsiteY131-9464" fmla="*/ 142 h 759"/>
                <a:gd name="connsiteX132-9465" fmla="*/ 248 w 621"/>
                <a:gd name="connsiteY132-9466" fmla="*/ 127 h 759"/>
                <a:gd name="connsiteX133-9467" fmla="*/ 248 w 621"/>
                <a:gd name="connsiteY133-9468" fmla="*/ 111 h 759"/>
                <a:gd name="connsiteX134-9469" fmla="*/ 253 w 621"/>
                <a:gd name="connsiteY134-9470" fmla="*/ 100 h 759"/>
                <a:gd name="connsiteX135-9471" fmla="*/ 253 w 621"/>
                <a:gd name="connsiteY135-9472" fmla="*/ 90 h 759"/>
                <a:gd name="connsiteX136-9473" fmla="*/ 253 w 621"/>
                <a:gd name="connsiteY136-9474" fmla="*/ 85 h 759"/>
                <a:gd name="connsiteX137-9475" fmla="*/ 253 w 621"/>
                <a:gd name="connsiteY137-9476" fmla="*/ 79 h 759"/>
                <a:gd name="connsiteX138-9477" fmla="*/ 248 w 621"/>
                <a:gd name="connsiteY138-9478" fmla="*/ 74 h 759"/>
                <a:gd name="connsiteX139-9479" fmla="*/ 248 w 621"/>
                <a:gd name="connsiteY139-9480" fmla="*/ 74 h 759"/>
                <a:gd name="connsiteX140-9481" fmla="*/ 242 w 621"/>
                <a:gd name="connsiteY140-9482" fmla="*/ 74 h 759"/>
                <a:gd name="connsiteX141-9483" fmla="*/ 237 w 621"/>
                <a:gd name="connsiteY141-9484" fmla="*/ 74 h 759"/>
                <a:gd name="connsiteX142-9485" fmla="*/ 226 w 621"/>
                <a:gd name="connsiteY142-9486" fmla="*/ 79 h 759"/>
                <a:gd name="connsiteX143-9487" fmla="*/ 216 w 621"/>
                <a:gd name="connsiteY143-9488" fmla="*/ 79 h 759"/>
                <a:gd name="connsiteX144-9489" fmla="*/ 200 w 621"/>
                <a:gd name="connsiteY144-9490" fmla="*/ 85 h 759"/>
                <a:gd name="connsiteX145-9491" fmla="*/ 184 w 621"/>
                <a:gd name="connsiteY145-9492" fmla="*/ 90 h 759"/>
                <a:gd name="connsiteX146-9493" fmla="*/ 168 w 621"/>
                <a:gd name="connsiteY146-9494" fmla="*/ 95 h 759"/>
                <a:gd name="connsiteX147-9495" fmla="*/ 132 w 621"/>
                <a:gd name="connsiteY147-9496" fmla="*/ 106 h 759"/>
                <a:gd name="connsiteX148-9497" fmla="*/ 95 w 621"/>
                <a:gd name="connsiteY148-9498" fmla="*/ 116 h 759"/>
                <a:gd name="connsiteX149-9499" fmla="*/ 58 w 621"/>
                <a:gd name="connsiteY149-9500" fmla="*/ 127 h 759"/>
                <a:gd name="connsiteX150-9501" fmla="*/ 21 w 621"/>
                <a:gd name="connsiteY150-9502" fmla="*/ 137 h 759"/>
                <a:gd name="connsiteX151-9503" fmla="*/ 0 w 621"/>
                <a:gd name="connsiteY151-9504" fmla="*/ 142 h 759"/>
                <a:gd name="connsiteX152-9505" fmla="*/ 26 w 621"/>
                <a:gd name="connsiteY152-9506" fmla="*/ 85 h 759"/>
                <a:gd name="connsiteX153-9507" fmla="*/ 47 w 621"/>
                <a:gd name="connsiteY153-9508" fmla="*/ 85 h 759"/>
                <a:gd name="connsiteX154-9509" fmla="*/ 84 w 621"/>
                <a:gd name="connsiteY154-9510" fmla="*/ 74 h 759"/>
                <a:gd name="connsiteX155-9511" fmla="*/ 121 w 621"/>
                <a:gd name="connsiteY155-9512" fmla="*/ 69 h 759"/>
                <a:gd name="connsiteX156-9513" fmla="*/ 153 w 621"/>
                <a:gd name="connsiteY156-9514" fmla="*/ 58 h 759"/>
                <a:gd name="connsiteX157-9515" fmla="*/ 184 w 621"/>
                <a:gd name="connsiteY157-9516" fmla="*/ 48 h 759"/>
                <a:gd name="connsiteX158-9517" fmla="*/ 200 w 621"/>
                <a:gd name="connsiteY158-9518" fmla="*/ 42 h 759"/>
                <a:gd name="connsiteX159-9519" fmla="*/ 216 w 621"/>
                <a:gd name="connsiteY159-9520" fmla="*/ 37 h 759"/>
                <a:gd name="connsiteX160-9521" fmla="*/ 226 w 621"/>
                <a:gd name="connsiteY160-9522" fmla="*/ 37 h 759"/>
                <a:gd name="connsiteX161-9523" fmla="*/ 237 w 621"/>
                <a:gd name="connsiteY161-9524" fmla="*/ 32 h 759"/>
                <a:gd name="connsiteX162-9525" fmla="*/ 242 w 621"/>
                <a:gd name="connsiteY162-9526" fmla="*/ 27 h 759"/>
                <a:gd name="connsiteX163-9527" fmla="*/ 248 w 621"/>
                <a:gd name="connsiteY163-9528" fmla="*/ 21 h 759"/>
                <a:gd name="connsiteX164-9529" fmla="*/ 253 w 621"/>
                <a:gd name="connsiteY164-9530" fmla="*/ 16 h 759"/>
                <a:gd name="connsiteX165-9531" fmla="*/ 258 w 621"/>
                <a:gd name="connsiteY165-9532" fmla="*/ 11 h 759"/>
                <a:gd name="connsiteX166-9533" fmla="*/ 263 w 621"/>
                <a:gd name="connsiteY166-9534" fmla="*/ 6 h 759"/>
                <a:gd name="connsiteX167-9535" fmla="*/ 269 w 621"/>
                <a:gd name="connsiteY167-9536" fmla="*/ 0 h 759"/>
                <a:gd name="connsiteX168-9537" fmla="*/ 274 w 621"/>
                <a:gd name="connsiteY168-9538" fmla="*/ 0 h 759"/>
                <a:gd name="connsiteX169-9539" fmla="*/ 279 w 621"/>
                <a:gd name="connsiteY169-9540" fmla="*/ 0 h 759"/>
                <a:gd name="connsiteX170-9541" fmla="*/ 279 w 621"/>
                <a:gd name="connsiteY170-9542" fmla="*/ 0 h 759"/>
                <a:gd name="connsiteX0-9543" fmla="*/ 263 w 605"/>
                <a:gd name="connsiteY0-9544" fmla="*/ 0 h 759"/>
                <a:gd name="connsiteX1-9545" fmla="*/ 274 w 605"/>
                <a:gd name="connsiteY1-9546" fmla="*/ 0 h 759"/>
                <a:gd name="connsiteX2-9547" fmla="*/ 284 w 605"/>
                <a:gd name="connsiteY2-9548" fmla="*/ 6 h 759"/>
                <a:gd name="connsiteX3-9549" fmla="*/ 295 w 605"/>
                <a:gd name="connsiteY3-9550" fmla="*/ 11 h 759"/>
                <a:gd name="connsiteX4-9551" fmla="*/ 311 w 605"/>
                <a:gd name="connsiteY4-9552" fmla="*/ 21 h 759"/>
                <a:gd name="connsiteX5-9553" fmla="*/ 321 w 605"/>
                <a:gd name="connsiteY5-9554" fmla="*/ 32 h 759"/>
                <a:gd name="connsiteX6-9555" fmla="*/ 332 w 605"/>
                <a:gd name="connsiteY6-9556" fmla="*/ 37 h 759"/>
                <a:gd name="connsiteX7-9557" fmla="*/ 332 w 605"/>
                <a:gd name="connsiteY7-9558" fmla="*/ 42 h 759"/>
                <a:gd name="connsiteX8-9559" fmla="*/ 337 w 605"/>
                <a:gd name="connsiteY8-9560" fmla="*/ 42 h 759"/>
                <a:gd name="connsiteX9-9561" fmla="*/ 337 w 605"/>
                <a:gd name="connsiteY9-9562" fmla="*/ 48 h 759"/>
                <a:gd name="connsiteX10-9563" fmla="*/ 337 w 605"/>
                <a:gd name="connsiteY10-9564" fmla="*/ 48 h 759"/>
                <a:gd name="connsiteX11-9565" fmla="*/ 337 w 605"/>
                <a:gd name="connsiteY11-9566" fmla="*/ 53 h 759"/>
                <a:gd name="connsiteX12-9567" fmla="*/ 332 w 605"/>
                <a:gd name="connsiteY12-9568" fmla="*/ 58 h 759"/>
                <a:gd name="connsiteX13-9569" fmla="*/ 326 w 605"/>
                <a:gd name="connsiteY13-9570" fmla="*/ 63 h 759"/>
                <a:gd name="connsiteX14-9571" fmla="*/ 316 w 605"/>
                <a:gd name="connsiteY14-9572" fmla="*/ 69 h 759"/>
                <a:gd name="connsiteX15-9573" fmla="*/ 311 w 605"/>
                <a:gd name="connsiteY15-9574" fmla="*/ 74 h 759"/>
                <a:gd name="connsiteX16-9575" fmla="*/ 305 w 605"/>
                <a:gd name="connsiteY16-9576" fmla="*/ 79 h 759"/>
                <a:gd name="connsiteX17-9577" fmla="*/ 305 w 605"/>
                <a:gd name="connsiteY17-9578" fmla="*/ 90 h 759"/>
                <a:gd name="connsiteX18-9579" fmla="*/ 300 w 605"/>
                <a:gd name="connsiteY18-9580" fmla="*/ 100 h 759"/>
                <a:gd name="connsiteX19-9581" fmla="*/ 295 w 605"/>
                <a:gd name="connsiteY19-9582" fmla="*/ 116 h 759"/>
                <a:gd name="connsiteX20-9583" fmla="*/ 289 w 605"/>
                <a:gd name="connsiteY20-9584" fmla="*/ 137 h 759"/>
                <a:gd name="connsiteX21-9585" fmla="*/ 284 w 605"/>
                <a:gd name="connsiteY21-9586" fmla="*/ 158 h 759"/>
                <a:gd name="connsiteX22-9587" fmla="*/ 284 w 605"/>
                <a:gd name="connsiteY22-9588" fmla="*/ 179 h 759"/>
                <a:gd name="connsiteX23-9589" fmla="*/ 279 w 605"/>
                <a:gd name="connsiteY23-9590" fmla="*/ 206 h 759"/>
                <a:gd name="connsiteX24-9591" fmla="*/ 274 w 605"/>
                <a:gd name="connsiteY24-9592" fmla="*/ 227 h 759"/>
                <a:gd name="connsiteX25-9593" fmla="*/ 274 w 605"/>
                <a:gd name="connsiteY25-9594" fmla="*/ 248 h 759"/>
                <a:gd name="connsiteX26-9595" fmla="*/ 268 w 605"/>
                <a:gd name="connsiteY26-9596" fmla="*/ 264 h 759"/>
                <a:gd name="connsiteX27-9597" fmla="*/ 268 w 605"/>
                <a:gd name="connsiteY27-9598" fmla="*/ 285 h 759"/>
                <a:gd name="connsiteX28-9599" fmla="*/ 263 w 605"/>
                <a:gd name="connsiteY28-9600" fmla="*/ 300 h 759"/>
                <a:gd name="connsiteX29-9601" fmla="*/ 263 w 605"/>
                <a:gd name="connsiteY29-9602" fmla="*/ 311 h 759"/>
                <a:gd name="connsiteX30-9603" fmla="*/ 263 w 605"/>
                <a:gd name="connsiteY30-9604" fmla="*/ 322 h 759"/>
                <a:gd name="connsiteX31-9605" fmla="*/ 263 w 605"/>
                <a:gd name="connsiteY31-9606" fmla="*/ 343 h 759"/>
                <a:gd name="connsiteX32-9607" fmla="*/ 268 w 605"/>
                <a:gd name="connsiteY32-9608" fmla="*/ 369 h 759"/>
                <a:gd name="connsiteX33-9609" fmla="*/ 274 w 605"/>
                <a:gd name="connsiteY33-9610" fmla="*/ 411 h 759"/>
                <a:gd name="connsiteX34-9611" fmla="*/ 274 w 605"/>
                <a:gd name="connsiteY34-9612" fmla="*/ 437 h 759"/>
                <a:gd name="connsiteX35-9613" fmla="*/ 279 w 605"/>
                <a:gd name="connsiteY35-9614" fmla="*/ 464 h 759"/>
                <a:gd name="connsiteX36-9615" fmla="*/ 289 w 605"/>
                <a:gd name="connsiteY36-9616" fmla="*/ 490 h 759"/>
                <a:gd name="connsiteX37-9617" fmla="*/ 295 w 605"/>
                <a:gd name="connsiteY37-9618" fmla="*/ 506 h 759"/>
                <a:gd name="connsiteX38-9619" fmla="*/ 300 w 605"/>
                <a:gd name="connsiteY38-9620" fmla="*/ 516 h 759"/>
                <a:gd name="connsiteX39-9621" fmla="*/ 316 w 605"/>
                <a:gd name="connsiteY39-9622" fmla="*/ 543 h 759"/>
                <a:gd name="connsiteX40-9623" fmla="*/ 332 w 605"/>
                <a:gd name="connsiteY40-9624" fmla="*/ 564 h 759"/>
                <a:gd name="connsiteX41-9625" fmla="*/ 347 w 605"/>
                <a:gd name="connsiteY41-9626" fmla="*/ 585 h 759"/>
                <a:gd name="connsiteX42-9627" fmla="*/ 358 w 605"/>
                <a:gd name="connsiteY42-9628" fmla="*/ 595 h 759"/>
                <a:gd name="connsiteX43-9629" fmla="*/ 368 w 605"/>
                <a:gd name="connsiteY43-9630" fmla="*/ 601 h 759"/>
                <a:gd name="connsiteX44-9631" fmla="*/ 390 w 605"/>
                <a:gd name="connsiteY44-9632" fmla="*/ 622 h 759"/>
                <a:gd name="connsiteX45-9633" fmla="*/ 411 w 605"/>
                <a:gd name="connsiteY45-9634" fmla="*/ 632 h 759"/>
                <a:gd name="connsiteX46-9635" fmla="*/ 432 w 605"/>
                <a:gd name="connsiteY46-9636" fmla="*/ 648 h 759"/>
                <a:gd name="connsiteX47-9637" fmla="*/ 458 w 605"/>
                <a:gd name="connsiteY47-9638" fmla="*/ 659 h 759"/>
                <a:gd name="connsiteX48-9639" fmla="*/ 469 w 605"/>
                <a:gd name="connsiteY48-9640" fmla="*/ 664 h 759"/>
                <a:gd name="connsiteX49-9641" fmla="*/ 479 w 605"/>
                <a:gd name="connsiteY49-9642" fmla="*/ 669 h 759"/>
                <a:gd name="connsiteX50-9643" fmla="*/ 490 w 605"/>
                <a:gd name="connsiteY50-9644" fmla="*/ 669 h 759"/>
                <a:gd name="connsiteX51-9645" fmla="*/ 500 w 605"/>
                <a:gd name="connsiteY51-9646" fmla="*/ 674 h 759"/>
                <a:gd name="connsiteX52-9647" fmla="*/ 505 w 605"/>
                <a:gd name="connsiteY52-9648" fmla="*/ 674 h 759"/>
                <a:gd name="connsiteX53-9649" fmla="*/ 511 w 605"/>
                <a:gd name="connsiteY53-9650" fmla="*/ 674 h 759"/>
                <a:gd name="connsiteX54-9651" fmla="*/ 521 w 605"/>
                <a:gd name="connsiteY54-9652" fmla="*/ 674 h 759"/>
                <a:gd name="connsiteX55-9653" fmla="*/ 526 w 605"/>
                <a:gd name="connsiteY55-9654" fmla="*/ 669 h 759"/>
                <a:gd name="connsiteX56-9655" fmla="*/ 526 w 605"/>
                <a:gd name="connsiteY56-9656" fmla="*/ 664 h 759"/>
                <a:gd name="connsiteX57-9657" fmla="*/ 532 w 605"/>
                <a:gd name="connsiteY57-9658" fmla="*/ 659 h 759"/>
                <a:gd name="connsiteX58-9659" fmla="*/ 537 w 605"/>
                <a:gd name="connsiteY58-9660" fmla="*/ 653 h 759"/>
                <a:gd name="connsiteX59-9661" fmla="*/ 537 w 605"/>
                <a:gd name="connsiteY59-9662" fmla="*/ 643 h 759"/>
                <a:gd name="connsiteX60-9663" fmla="*/ 542 w 605"/>
                <a:gd name="connsiteY60-9664" fmla="*/ 627 h 759"/>
                <a:gd name="connsiteX61-9665" fmla="*/ 548 w 605"/>
                <a:gd name="connsiteY61-9666" fmla="*/ 611 h 759"/>
                <a:gd name="connsiteX62-9667" fmla="*/ 553 w 605"/>
                <a:gd name="connsiteY62-9668" fmla="*/ 595 h 759"/>
                <a:gd name="connsiteX63-9669" fmla="*/ 553 w 605"/>
                <a:gd name="connsiteY63-9670" fmla="*/ 580 h 759"/>
                <a:gd name="connsiteX64-9671" fmla="*/ 558 w 605"/>
                <a:gd name="connsiteY64-9672" fmla="*/ 564 h 759"/>
                <a:gd name="connsiteX65-9673" fmla="*/ 563 w 605"/>
                <a:gd name="connsiteY65-9674" fmla="*/ 553 h 759"/>
                <a:gd name="connsiteX66-9675" fmla="*/ 569 w 605"/>
                <a:gd name="connsiteY66-9676" fmla="*/ 543 h 759"/>
                <a:gd name="connsiteX67-9677" fmla="*/ 569 w 605"/>
                <a:gd name="connsiteY67-9678" fmla="*/ 538 h 759"/>
                <a:gd name="connsiteX68-9679" fmla="*/ 574 w 605"/>
                <a:gd name="connsiteY68-9680" fmla="*/ 527 h 759"/>
                <a:gd name="connsiteX69-9681" fmla="*/ 574 w 605"/>
                <a:gd name="connsiteY69-9682" fmla="*/ 527 h 759"/>
                <a:gd name="connsiteX70-9683" fmla="*/ 579 w 605"/>
                <a:gd name="connsiteY70-9684" fmla="*/ 527 h 759"/>
                <a:gd name="connsiteX71-9685" fmla="*/ 579 w 605"/>
                <a:gd name="connsiteY71-9686" fmla="*/ 527 h 759"/>
                <a:gd name="connsiteX72-9687" fmla="*/ 579 w 605"/>
                <a:gd name="connsiteY72-9688" fmla="*/ 532 h 759"/>
                <a:gd name="connsiteX73-9689" fmla="*/ 579 w 605"/>
                <a:gd name="connsiteY73-9690" fmla="*/ 538 h 759"/>
                <a:gd name="connsiteX74-9691" fmla="*/ 584 w 605"/>
                <a:gd name="connsiteY74-9692" fmla="*/ 543 h 759"/>
                <a:gd name="connsiteX75-9693" fmla="*/ 584 w 605"/>
                <a:gd name="connsiteY75-9694" fmla="*/ 559 h 759"/>
                <a:gd name="connsiteX76-9695" fmla="*/ 584 w 605"/>
                <a:gd name="connsiteY76-9696" fmla="*/ 569 h 759"/>
                <a:gd name="connsiteX77-9697" fmla="*/ 584 w 605"/>
                <a:gd name="connsiteY77-9698" fmla="*/ 585 h 759"/>
                <a:gd name="connsiteX78-9699" fmla="*/ 584 w 605"/>
                <a:gd name="connsiteY78-9700" fmla="*/ 601 h 759"/>
                <a:gd name="connsiteX79-9701" fmla="*/ 584 w 605"/>
                <a:gd name="connsiteY79-9702" fmla="*/ 622 h 759"/>
                <a:gd name="connsiteX80-9703" fmla="*/ 584 w 605"/>
                <a:gd name="connsiteY80-9704" fmla="*/ 638 h 759"/>
                <a:gd name="connsiteX81-9705" fmla="*/ 584 w 605"/>
                <a:gd name="connsiteY81-9706" fmla="*/ 653 h 759"/>
                <a:gd name="connsiteX82-9707" fmla="*/ 590 w 605"/>
                <a:gd name="connsiteY82-9708" fmla="*/ 669 h 759"/>
                <a:gd name="connsiteX83-9709" fmla="*/ 590 w 605"/>
                <a:gd name="connsiteY83-9710" fmla="*/ 685 h 759"/>
                <a:gd name="connsiteX84-9711" fmla="*/ 595 w 605"/>
                <a:gd name="connsiteY84-9712" fmla="*/ 696 h 759"/>
                <a:gd name="connsiteX85-9713" fmla="*/ 595 w 605"/>
                <a:gd name="connsiteY85-9714" fmla="*/ 706 h 759"/>
                <a:gd name="connsiteX86-9715" fmla="*/ 600 w 605"/>
                <a:gd name="connsiteY86-9716" fmla="*/ 717 h 759"/>
                <a:gd name="connsiteX87-9717" fmla="*/ 600 w 605"/>
                <a:gd name="connsiteY87-9718" fmla="*/ 722 h 759"/>
                <a:gd name="connsiteX88-9719" fmla="*/ 605 w 605"/>
                <a:gd name="connsiteY88-9720" fmla="*/ 732 h 759"/>
                <a:gd name="connsiteX89-9721" fmla="*/ 605 w 605"/>
                <a:gd name="connsiteY89-9722" fmla="*/ 738 h 759"/>
                <a:gd name="connsiteX90-9723" fmla="*/ 605 w 605"/>
                <a:gd name="connsiteY90-9724" fmla="*/ 743 h 759"/>
                <a:gd name="connsiteX91-9725" fmla="*/ 605 w 605"/>
                <a:gd name="connsiteY91-9726" fmla="*/ 748 h 759"/>
                <a:gd name="connsiteX92-9727" fmla="*/ 600 w 605"/>
                <a:gd name="connsiteY92-9728" fmla="*/ 753 h 759"/>
                <a:gd name="connsiteX93-9729" fmla="*/ 595 w 605"/>
                <a:gd name="connsiteY93-9730" fmla="*/ 759 h 759"/>
                <a:gd name="connsiteX94-9731" fmla="*/ 584 w 605"/>
                <a:gd name="connsiteY94-9732" fmla="*/ 759 h 759"/>
                <a:gd name="connsiteX95-9733" fmla="*/ 574 w 605"/>
                <a:gd name="connsiteY95-9734" fmla="*/ 759 h 759"/>
                <a:gd name="connsiteX96-9735" fmla="*/ 558 w 605"/>
                <a:gd name="connsiteY96-9736" fmla="*/ 759 h 759"/>
                <a:gd name="connsiteX97-9737" fmla="*/ 542 w 605"/>
                <a:gd name="connsiteY97-9738" fmla="*/ 753 h 759"/>
                <a:gd name="connsiteX98-9739" fmla="*/ 521 w 605"/>
                <a:gd name="connsiteY98-9740" fmla="*/ 753 h 759"/>
                <a:gd name="connsiteX99-9741" fmla="*/ 500 w 605"/>
                <a:gd name="connsiteY99-9742" fmla="*/ 748 h 759"/>
                <a:gd name="connsiteX100-9743" fmla="*/ 479 w 605"/>
                <a:gd name="connsiteY100-9744" fmla="*/ 743 h 759"/>
                <a:gd name="connsiteX101-9745" fmla="*/ 469 w 605"/>
                <a:gd name="connsiteY101-9746" fmla="*/ 738 h 759"/>
                <a:gd name="connsiteX102-9747" fmla="*/ 458 w 605"/>
                <a:gd name="connsiteY102-9748" fmla="*/ 732 h 759"/>
                <a:gd name="connsiteX103-9749" fmla="*/ 442 w 605"/>
                <a:gd name="connsiteY103-9750" fmla="*/ 727 h 759"/>
                <a:gd name="connsiteX104-9751" fmla="*/ 432 w 605"/>
                <a:gd name="connsiteY104-9752" fmla="*/ 722 h 759"/>
                <a:gd name="connsiteX105-9753" fmla="*/ 416 w 605"/>
                <a:gd name="connsiteY105-9754" fmla="*/ 717 h 759"/>
                <a:gd name="connsiteX106-9755" fmla="*/ 400 w 605"/>
                <a:gd name="connsiteY106-9756" fmla="*/ 706 h 759"/>
                <a:gd name="connsiteX107-9757" fmla="*/ 390 w 605"/>
                <a:gd name="connsiteY107-9758" fmla="*/ 696 h 759"/>
                <a:gd name="connsiteX108-9759" fmla="*/ 374 w 605"/>
                <a:gd name="connsiteY108-9760" fmla="*/ 685 h 759"/>
                <a:gd name="connsiteX109-9761" fmla="*/ 342 w 605"/>
                <a:gd name="connsiteY109-9762" fmla="*/ 659 h 759"/>
                <a:gd name="connsiteX110-9763" fmla="*/ 316 w 605"/>
                <a:gd name="connsiteY110-9764" fmla="*/ 632 h 759"/>
                <a:gd name="connsiteX111-9765" fmla="*/ 305 w 605"/>
                <a:gd name="connsiteY111-9766" fmla="*/ 622 h 759"/>
                <a:gd name="connsiteX112-9767" fmla="*/ 295 w 605"/>
                <a:gd name="connsiteY112-9768" fmla="*/ 606 h 759"/>
                <a:gd name="connsiteX113-9769" fmla="*/ 284 w 605"/>
                <a:gd name="connsiteY113-9770" fmla="*/ 590 h 759"/>
                <a:gd name="connsiteX114-9771" fmla="*/ 274 w 605"/>
                <a:gd name="connsiteY114-9772" fmla="*/ 574 h 759"/>
                <a:gd name="connsiteX115-9773" fmla="*/ 268 w 605"/>
                <a:gd name="connsiteY115-9774" fmla="*/ 559 h 759"/>
                <a:gd name="connsiteX116-9775" fmla="*/ 258 w 605"/>
                <a:gd name="connsiteY116-9776" fmla="*/ 543 h 759"/>
                <a:gd name="connsiteX117-9777" fmla="*/ 253 w 605"/>
                <a:gd name="connsiteY117-9778" fmla="*/ 527 h 759"/>
                <a:gd name="connsiteX118-9779" fmla="*/ 242 w 605"/>
                <a:gd name="connsiteY118-9780" fmla="*/ 511 h 759"/>
                <a:gd name="connsiteX119-9781" fmla="*/ 237 w 605"/>
                <a:gd name="connsiteY119-9782" fmla="*/ 501 h 759"/>
                <a:gd name="connsiteX120-9783" fmla="*/ 237 w 605"/>
                <a:gd name="connsiteY120-9784" fmla="*/ 485 h 759"/>
                <a:gd name="connsiteX121-9785" fmla="*/ 232 w 605"/>
                <a:gd name="connsiteY121-9786" fmla="*/ 469 h 759"/>
                <a:gd name="connsiteX122-9787" fmla="*/ 232 w 605"/>
                <a:gd name="connsiteY122-9788" fmla="*/ 453 h 759"/>
                <a:gd name="connsiteX123-9789" fmla="*/ 226 w 605"/>
                <a:gd name="connsiteY123-9790" fmla="*/ 422 h 759"/>
                <a:gd name="connsiteX124-9791" fmla="*/ 221 w 605"/>
                <a:gd name="connsiteY124-9792" fmla="*/ 385 h 759"/>
                <a:gd name="connsiteX125-9793" fmla="*/ 221 w 605"/>
                <a:gd name="connsiteY125-9794" fmla="*/ 353 h 759"/>
                <a:gd name="connsiteX126-9795" fmla="*/ 221 w 605"/>
                <a:gd name="connsiteY126-9796" fmla="*/ 316 h 759"/>
                <a:gd name="connsiteX127-9797" fmla="*/ 221 w 605"/>
                <a:gd name="connsiteY127-9798" fmla="*/ 279 h 759"/>
                <a:gd name="connsiteX128-9799" fmla="*/ 221 w 605"/>
                <a:gd name="connsiteY128-9800" fmla="*/ 243 h 759"/>
                <a:gd name="connsiteX129-9801" fmla="*/ 226 w 605"/>
                <a:gd name="connsiteY129-9802" fmla="*/ 200 h 759"/>
                <a:gd name="connsiteX130-9803" fmla="*/ 232 w 605"/>
                <a:gd name="connsiteY130-9804" fmla="*/ 158 h 759"/>
                <a:gd name="connsiteX131-9805" fmla="*/ 232 w 605"/>
                <a:gd name="connsiteY131-9806" fmla="*/ 142 h 759"/>
                <a:gd name="connsiteX132-9807" fmla="*/ 232 w 605"/>
                <a:gd name="connsiteY132-9808" fmla="*/ 127 h 759"/>
                <a:gd name="connsiteX133-9809" fmla="*/ 232 w 605"/>
                <a:gd name="connsiteY133-9810" fmla="*/ 111 h 759"/>
                <a:gd name="connsiteX134-9811" fmla="*/ 237 w 605"/>
                <a:gd name="connsiteY134-9812" fmla="*/ 100 h 759"/>
                <a:gd name="connsiteX135-9813" fmla="*/ 237 w 605"/>
                <a:gd name="connsiteY135-9814" fmla="*/ 90 h 759"/>
                <a:gd name="connsiteX136-9815" fmla="*/ 237 w 605"/>
                <a:gd name="connsiteY136-9816" fmla="*/ 85 h 759"/>
                <a:gd name="connsiteX137-9817" fmla="*/ 237 w 605"/>
                <a:gd name="connsiteY137-9818" fmla="*/ 79 h 759"/>
                <a:gd name="connsiteX138-9819" fmla="*/ 232 w 605"/>
                <a:gd name="connsiteY138-9820" fmla="*/ 74 h 759"/>
                <a:gd name="connsiteX139-9821" fmla="*/ 232 w 605"/>
                <a:gd name="connsiteY139-9822" fmla="*/ 74 h 759"/>
                <a:gd name="connsiteX140-9823" fmla="*/ 226 w 605"/>
                <a:gd name="connsiteY140-9824" fmla="*/ 74 h 759"/>
                <a:gd name="connsiteX141-9825" fmla="*/ 221 w 605"/>
                <a:gd name="connsiteY141-9826" fmla="*/ 74 h 759"/>
                <a:gd name="connsiteX142-9827" fmla="*/ 210 w 605"/>
                <a:gd name="connsiteY142-9828" fmla="*/ 79 h 759"/>
                <a:gd name="connsiteX143-9829" fmla="*/ 200 w 605"/>
                <a:gd name="connsiteY143-9830" fmla="*/ 79 h 759"/>
                <a:gd name="connsiteX144-9831" fmla="*/ 184 w 605"/>
                <a:gd name="connsiteY144-9832" fmla="*/ 85 h 759"/>
                <a:gd name="connsiteX145-9833" fmla="*/ 168 w 605"/>
                <a:gd name="connsiteY145-9834" fmla="*/ 90 h 759"/>
                <a:gd name="connsiteX146-9835" fmla="*/ 152 w 605"/>
                <a:gd name="connsiteY146-9836" fmla="*/ 95 h 759"/>
                <a:gd name="connsiteX147-9837" fmla="*/ 116 w 605"/>
                <a:gd name="connsiteY147-9838" fmla="*/ 106 h 759"/>
                <a:gd name="connsiteX148-9839" fmla="*/ 79 w 605"/>
                <a:gd name="connsiteY148-9840" fmla="*/ 116 h 759"/>
                <a:gd name="connsiteX149-9841" fmla="*/ 42 w 605"/>
                <a:gd name="connsiteY149-9842" fmla="*/ 127 h 759"/>
                <a:gd name="connsiteX150-9843" fmla="*/ 5 w 605"/>
                <a:gd name="connsiteY150-9844" fmla="*/ 137 h 759"/>
                <a:gd name="connsiteX151-9845" fmla="*/ 10 w 605"/>
                <a:gd name="connsiteY151-9846" fmla="*/ 85 h 759"/>
                <a:gd name="connsiteX152-9847" fmla="*/ 31 w 605"/>
                <a:gd name="connsiteY152-9848" fmla="*/ 85 h 759"/>
                <a:gd name="connsiteX153-9849" fmla="*/ 68 w 605"/>
                <a:gd name="connsiteY153-9850" fmla="*/ 74 h 759"/>
                <a:gd name="connsiteX154-9851" fmla="*/ 105 w 605"/>
                <a:gd name="connsiteY154-9852" fmla="*/ 69 h 759"/>
                <a:gd name="connsiteX155-9853" fmla="*/ 137 w 605"/>
                <a:gd name="connsiteY155-9854" fmla="*/ 58 h 759"/>
                <a:gd name="connsiteX156-9855" fmla="*/ 168 w 605"/>
                <a:gd name="connsiteY156-9856" fmla="*/ 48 h 759"/>
                <a:gd name="connsiteX157-9857" fmla="*/ 184 w 605"/>
                <a:gd name="connsiteY157-9858" fmla="*/ 42 h 759"/>
                <a:gd name="connsiteX158-9859" fmla="*/ 200 w 605"/>
                <a:gd name="connsiteY158-9860" fmla="*/ 37 h 759"/>
                <a:gd name="connsiteX159-9861" fmla="*/ 210 w 605"/>
                <a:gd name="connsiteY159-9862" fmla="*/ 37 h 759"/>
                <a:gd name="connsiteX160-9863" fmla="*/ 221 w 605"/>
                <a:gd name="connsiteY160-9864" fmla="*/ 32 h 759"/>
                <a:gd name="connsiteX161-9865" fmla="*/ 226 w 605"/>
                <a:gd name="connsiteY161-9866" fmla="*/ 27 h 759"/>
                <a:gd name="connsiteX162-9867" fmla="*/ 232 w 605"/>
                <a:gd name="connsiteY162-9868" fmla="*/ 21 h 759"/>
                <a:gd name="connsiteX163-9869" fmla="*/ 237 w 605"/>
                <a:gd name="connsiteY163-9870" fmla="*/ 16 h 759"/>
                <a:gd name="connsiteX164-9871" fmla="*/ 242 w 605"/>
                <a:gd name="connsiteY164-9872" fmla="*/ 11 h 759"/>
                <a:gd name="connsiteX165-9873" fmla="*/ 247 w 605"/>
                <a:gd name="connsiteY165-9874" fmla="*/ 6 h 759"/>
                <a:gd name="connsiteX166-9875" fmla="*/ 253 w 605"/>
                <a:gd name="connsiteY166-9876" fmla="*/ 0 h 759"/>
                <a:gd name="connsiteX167-9877" fmla="*/ 258 w 605"/>
                <a:gd name="connsiteY167-9878" fmla="*/ 0 h 759"/>
                <a:gd name="connsiteX168-9879" fmla="*/ 263 w 605"/>
                <a:gd name="connsiteY168-9880" fmla="*/ 0 h 759"/>
                <a:gd name="connsiteX169-9881" fmla="*/ 263 w 605"/>
                <a:gd name="connsiteY169-9882" fmla="*/ 0 h 759"/>
                <a:gd name="connsiteX0-9883" fmla="*/ 253 w 595"/>
                <a:gd name="connsiteY0-9884" fmla="*/ 0 h 759"/>
                <a:gd name="connsiteX1-9885" fmla="*/ 264 w 595"/>
                <a:gd name="connsiteY1-9886" fmla="*/ 0 h 759"/>
                <a:gd name="connsiteX2-9887" fmla="*/ 274 w 595"/>
                <a:gd name="connsiteY2-9888" fmla="*/ 6 h 759"/>
                <a:gd name="connsiteX3-9889" fmla="*/ 285 w 595"/>
                <a:gd name="connsiteY3-9890" fmla="*/ 11 h 759"/>
                <a:gd name="connsiteX4-9891" fmla="*/ 301 w 595"/>
                <a:gd name="connsiteY4-9892" fmla="*/ 21 h 759"/>
                <a:gd name="connsiteX5-9893" fmla="*/ 311 w 595"/>
                <a:gd name="connsiteY5-9894" fmla="*/ 32 h 759"/>
                <a:gd name="connsiteX6-9895" fmla="*/ 322 w 595"/>
                <a:gd name="connsiteY6-9896" fmla="*/ 37 h 759"/>
                <a:gd name="connsiteX7-9897" fmla="*/ 322 w 595"/>
                <a:gd name="connsiteY7-9898" fmla="*/ 42 h 759"/>
                <a:gd name="connsiteX8-9899" fmla="*/ 327 w 595"/>
                <a:gd name="connsiteY8-9900" fmla="*/ 42 h 759"/>
                <a:gd name="connsiteX9-9901" fmla="*/ 327 w 595"/>
                <a:gd name="connsiteY9-9902" fmla="*/ 48 h 759"/>
                <a:gd name="connsiteX10-9903" fmla="*/ 327 w 595"/>
                <a:gd name="connsiteY10-9904" fmla="*/ 48 h 759"/>
                <a:gd name="connsiteX11-9905" fmla="*/ 327 w 595"/>
                <a:gd name="connsiteY11-9906" fmla="*/ 53 h 759"/>
                <a:gd name="connsiteX12-9907" fmla="*/ 322 w 595"/>
                <a:gd name="connsiteY12-9908" fmla="*/ 58 h 759"/>
                <a:gd name="connsiteX13-9909" fmla="*/ 316 w 595"/>
                <a:gd name="connsiteY13-9910" fmla="*/ 63 h 759"/>
                <a:gd name="connsiteX14-9911" fmla="*/ 306 w 595"/>
                <a:gd name="connsiteY14-9912" fmla="*/ 69 h 759"/>
                <a:gd name="connsiteX15-9913" fmla="*/ 301 w 595"/>
                <a:gd name="connsiteY15-9914" fmla="*/ 74 h 759"/>
                <a:gd name="connsiteX16-9915" fmla="*/ 295 w 595"/>
                <a:gd name="connsiteY16-9916" fmla="*/ 79 h 759"/>
                <a:gd name="connsiteX17-9917" fmla="*/ 295 w 595"/>
                <a:gd name="connsiteY17-9918" fmla="*/ 90 h 759"/>
                <a:gd name="connsiteX18-9919" fmla="*/ 290 w 595"/>
                <a:gd name="connsiteY18-9920" fmla="*/ 100 h 759"/>
                <a:gd name="connsiteX19-9921" fmla="*/ 285 w 595"/>
                <a:gd name="connsiteY19-9922" fmla="*/ 116 h 759"/>
                <a:gd name="connsiteX20-9923" fmla="*/ 279 w 595"/>
                <a:gd name="connsiteY20-9924" fmla="*/ 137 h 759"/>
                <a:gd name="connsiteX21-9925" fmla="*/ 274 w 595"/>
                <a:gd name="connsiteY21-9926" fmla="*/ 158 h 759"/>
                <a:gd name="connsiteX22-9927" fmla="*/ 274 w 595"/>
                <a:gd name="connsiteY22-9928" fmla="*/ 179 h 759"/>
                <a:gd name="connsiteX23-9929" fmla="*/ 269 w 595"/>
                <a:gd name="connsiteY23-9930" fmla="*/ 206 h 759"/>
                <a:gd name="connsiteX24-9931" fmla="*/ 264 w 595"/>
                <a:gd name="connsiteY24-9932" fmla="*/ 227 h 759"/>
                <a:gd name="connsiteX25-9933" fmla="*/ 264 w 595"/>
                <a:gd name="connsiteY25-9934" fmla="*/ 248 h 759"/>
                <a:gd name="connsiteX26-9935" fmla="*/ 258 w 595"/>
                <a:gd name="connsiteY26-9936" fmla="*/ 264 h 759"/>
                <a:gd name="connsiteX27-9937" fmla="*/ 258 w 595"/>
                <a:gd name="connsiteY27-9938" fmla="*/ 285 h 759"/>
                <a:gd name="connsiteX28-9939" fmla="*/ 253 w 595"/>
                <a:gd name="connsiteY28-9940" fmla="*/ 300 h 759"/>
                <a:gd name="connsiteX29-9941" fmla="*/ 253 w 595"/>
                <a:gd name="connsiteY29-9942" fmla="*/ 311 h 759"/>
                <a:gd name="connsiteX30-9943" fmla="*/ 253 w 595"/>
                <a:gd name="connsiteY30-9944" fmla="*/ 322 h 759"/>
                <a:gd name="connsiteX31-9945" fmla="*/ 253 w 595"/>
                <a:gd name="connsiteY31-9946" fmla="*/ 343 h 759"/>
                <a:gd name="connsiteX32-9947" fmla="*/ 258 w 595"/>
                <a:gd name="connsiteY32-9948" fmla="*/ 369 h 759"/>
                <a:gd name="connsiteX33-9949" fmla="*/ 264 w 595"/>
                <a:gd name="connsiteY33-9950" fmla="*/ 411 h 759"/>
                <a:gd name="connsiteX34-9951" fmla="*/ 264 w 595"/>
                <a:gd name="connsiteY34-9952" fmla="*/ 437 h 759"/>
                <a:gd name="connsiteX35-9953" fmla="*/ 269 w 595"/>
                <a:gd name="connsiteY35-9954" fmla="*/ 464 h 759"/>
                <a:gd name="connsiteX36-9955" fmla="*/ 279 w 595"/>
                <a:gd name="connsiteY36-9956" fmla="*/ 490 h 759"/>
                <a:gd name="connsiteX37-9957" fmla="*/ 285 w 595"/>
                <a:gd name="connsiteY37-9958" fmla="*/ 506 h 759"/>
                <a:gd name="connsiteX38-9959" fmla="*/ 290 w 595"/>
                <a:gd name="connsiteY38-9960" fmla="*/ 516 h 759"/>
                <a:gd name="connsiteX39-9961" fmla="*/ 306 w 595"/>
                <a:gd name="connsiteY39-9962" fmla="*/ 543 h 759"/>
                <a:gd name="connsiteX40-9963" fmla="*/ 322 w 595"/>
                <a:gd name="connsiteY40-9964" fmla="*/ 564 h 759"/>
                <a:gd name="connsiteX41-9965" fmla="*/ 337 w 595"/>
                <a:gd name="connsiteY41-9966" fmla="*/ 585 h 759"/>
                <a:gd name="connsiteX42-9967" fmla="*/ 348 w 595"/>
                <a:gd name="connsiteY42-9968" fmla="*/ 595 h 759"/>
                <a:gd name="connsiteX43-9969" fmla="*/ 358 w 595"/>
                <a:gd name="connsiteY43-9970" fmla="*/ 601 h 759"/>
                <a:gd name="connsiteX44-9971" fmla="*/ 380 w 595"/>
                <a:gd name="connsiteY44-9972" fmla="*/ 622 h 759"/>
                <a:gd name="connsiteX45-9973" fmla="*/ 401 w 595"/>
                <a:gd name="connsiteY45-9974" fmla="*/ 632 h 759"/>
                <a:gd name="connsiteX46-9975" fmla="*/ 422 w 595"/>
                <a:gd name="connsiteY46-9976" fmla="*/ 648 h 759"/>
                <a:gd name="connsiteX47-9977" fmla="*/ 448 w 595"/>
                <a:gd name="connsiteY47-9978" fmla="*/ 659 h 759"/>
                <a:gd name="connsiteX48-9979" fmla="*/ 459 w 595"/>
                <a:gd name="connsiteY48-9980" fmla="*/ 664 h 759"/>
                <a:gd name="connsiteX49-9981" fmla="*/ 469 w 595"/>
                <a:gd name="connsiteY49-9982" fmla="*/ 669 h 759"/>
                <a:gd name="connsiteX50-9983" fmla="*/ 480 w 595"/>
                <a:gd name="connsiteY50-9984" fmla="*/ 669 h 759"/>
                <a:gd name="connsiteX51-9985" fmla="*/ 490 w 595"/>
                <a:gd name="connsiteY51-9986" fmla="*/ 674 h 759"/>
                <a:gd name="connsiteX52-9987" fmla="*/ 495 w 595"/>
                <a:gd name="connsiteY52-9988" fmla="*/ 674 h 759"/>
                <a:gd name="connsiteX53-9989" fmla="*/ 501 w 595"/>
                <a:gd name="connsiteY53-9990" fmla="*/ 674 h 759"/>
                <a:gd name="connsiteX54-9991" fmla="*/ 511 w 595"/>
                <a:gd name="connsiteY54-9992" fmla="*/ 674 h 759"/>
                <a:gd name="connsiteX55-9993" fmla="*/ 516 w 595"/>
                <a:gd name="connsiteY55-9994" fmla="*/ 669 h 759"/>
                <a:gd name="connsiteX56-9995" fmla="*/ 516 w 595"/>
                <a:gd name="connsiteY56-9996" fmla="*/ 664 h 759"/>
                <a:gd name="connsiteX57-9997" fmla="*/ 522 w 595"/>
                <a:gd name="connsiteY57-9998" fmla="*/ 659 h 759"/>
                <a:gd name="connsiteX58-9999" fmla="*/ 527 w 595"/>
                <a:gd name="connsiteY58-10000" fmla="*/ 653 h 759"/>
                <a:gd name="connsiteX59-10001" fmla="*/ 527 w 595"/>
                <a:gd name="connsiteY59-10002" fmla="*/ 643 h 759"/>
                <a:gd name="connsiteX60-10003" fmla="*/ 532 w 595"/>
                <a:gd name="connsiteY60-10004" fmla="*/ 627 h 759"/>
                <a:gd name="connsiteX61-10005" fmla="*/ 538 w 595"/>
                <a:gd name="connsiteY61-10006" fmla="*/ 611 h 759"/>
                <a:gd name="connsiteX62-10007" fmla="*/ 543 w 595"/>
                <a:gd name="connsiteY62-10008" fmla="*/ 595 h 759"/>
                <a:gd name="connsiteX63-10009" fmla="*/ 543 w 595"/>
                <a:gd name="connsiteY63-10010" fmla="*/ 580 h 759"/>
                <a:gd name="connsiteX64-10011" fmla="*/ 548 w 595"/>
                <a:gd name="connsiteY64-10012" fmla="*/ 564 h 759"/>
                <a:gd name="connsiteX65-10013" fmla="*/ 553 w 595"/>
                <a:gd name="connsiteY65-10014" fmla="*/ 553 h 759"/>
                <a:gd name="connsiteX66-10015" fmla="*/ 559 w 595"/>
                <a:gd name="connsiteY66-10016" fmla="*/ 543 h 759"/>
                <a:gd name="connsiteX67-10017" fmla="*/ 559 w 595"/>
                <a:gd name="connsiteY67-10018" fmla="*/ 538 h 759"/>
                <a:gd name="connsiteX68-10019" fmla="*/ 564 w 595"/>
                <a:gd name="connsiteY68-10020" fmla="*/ 527 h 759"/>
                <a:gd name="connsiteX69-10021" fmla="*/ 564 w 595"/>
                <a:gd name="connsiteY69-10022" fmla="*/ 527 h 759"/>
                <a:gd name="connsiteX70-10023" fmla="*/ 569 w 595"/>
                <a:gd name="connsiteY70-10024" fmla="*/ 527 h 759"/>
                <a:gd name="connsiteX71-10025" fmla="*/ 569 w 595"/>
                <a:gd name="connsiteY71-10026" fmla="*/ 527 h 759"/>
                <a:gd name="connsiteX72-10027" fmla="*/ 569 w 595"/>
                <a:gd name="connsiteY72-10028" fmla="*/ 532 h 759"/>
                <a:gd name="connsiteX73-10029" fmla="*/ 569 w 595"/>
                <a:gd name="connsiteY73-10030" fmla="*/ 538 h 759"/>
                <a:gd name="connsiteX74-10031" fmla="*/ 574 w 595"/>
                <a:gd name="connsiteY74-10032" fmla="*/ 543 h 759"/>
                <a:gd name="connsiteX75-10033" fmla="*/ 574 w 595"/>
                <a:gd name="connsiteY75-10034" fmla="*/ 559 h 759"/>
                <a:gd name="connsiteX76-10035" fmla="*/ 574 w 595"/>
                <a:gd name="connsiteY76-10036" fmla="*/ 569 h 759"/>
                <a:gd name="connsiteX77-10037" fmla="*/ 574 w 595"/>
                <a:gd name="connsiteY77-10038" fmla="*/ 585 h 759"/>
                <a:gd name="connsiteX78-10039" fmla="*/ 574 w 595"/>
                <a:gd name="connsiteY78-10040" fmla="*/ 601 h 759"/>
                <a:gd name="connsiteX79-10041" fmla="*/ 574 w 595"/>
                <a:gd name="connsiteY79-10042" fmla="*/ 622 h 759"/>
                <a:gd name="connsiteX80-10043" fmla="*/ 574 w 595"/>
                <a:gd name="connsiteY80-10044" fmla="*/ 638 h 759"/>
                <a:gd name="connsiteX81-10045" fmla="*/ 574 w 595"/>
                <a:gd name="connsiteY81-10046" fmla="*/ 653 h 759"/>
                <a:gd name="connsiteX82-10047" fmla="*/ 580 w 595"/>
                <a:gd name="connsiteY82-10048" fmla="*/ 669 h 759"/>
                <a:gd name="connsiteX83-10049" fmla="*/ 580 w 595"/>
                <a:gd name="connsiteY83-10050" fmla="*/ 685 h 759"/>
                <a:gd name="connsiteX84-10051" fmla="*/ 585 w 595"/>
                <a:gd name="connsiteY84-10052" fmla="*/ 696 h 759"/>
                <a:gd name="connsiteX85-10053" fmla="*/ 585 w 595"/>
                <a:gd name="connsiteY85-10054" fmla="*/ 706 h 759"/>
                <a:gd name="connsiteX86-10055" fmla="*/ 590 w 595"/>
                <a:gd name="connsiteY86-10056" fmla="*/ 717 h 759"/>
                <a:gd name="connsiteX87-10057" fmla="*/ 590 w 595"/>
                <a:gd name="connsiteY87-10058" fmla="*/ 722 h 759"/>
                <a:gd name="connsiteX88-10059" fmla="*/ 595 w 595"/>
                <a:gd name="connsiteY88-10060" fmla="*/ 732 h 759"/>
                <a:gd name="connsiteX89-10061" fmla="*/ 595 w 595"/>
                <a:gd name="connsiteY89-10062" fmla="*/ 738 h 759"/>
                <a:gd name="connsiteX90-10063" fmla="*/ 595 w 595"/>
                <a:gd name="connsiteY90-10064" fmla="*/ 743 h 759"/>
                <a:gd name="connsiteX91-10065" fmla="*/ 595 w 595"/>
                <a:gd name="connsiteY91-10066" fmla="*/ 748 h 759"/>
                <a:gd name="connsiteX92-10067" fmla="*/ 590 w 595"/>
                <a:gd name="connsiteY92-10068" fmla="*/ 753 h 759"/>
                <a:gd name="connsiteX93-10069" fmla="*/ 585 w 595"/>
                <a:gd name="connsiteY93-10070" fmla="*/ 759 h 759"/>
                <a:gd name="connsiteX94-10071" fmla="*/ 574 w 595"/>
                <a:gd name="connsiteY94-10072" fmla="*/ 759 h 759"/>
                <a:gd name="connsiteX95-10073" fmla="*/ 564 w 595"/>
                <a:gd name="connsiteY95-10074" fmla="*/ 759 h 759"/>
                <a:gd name="connsiteX96-10075" fmla="*/ 548 w 595"/>
                <a:gd name="connsiteY96-10076" fmla="*/ 759 h 759"/>
                <a:gd name="connsiteX97-10077" fmla="*/ 532 w 595"/>
                <a:gd name="connsiteY97-10078" fmla="*/ 753 h 759"/>
                <a:gd name="connsiteX98-10079" fmla="*/ 511 w 595"/>
                <a:gd name="connsiteY98-10080" fmla="*/ 753 h 759"/>
                <a:gd name="connsiteX99-10081" fmla="*/ 490 w 595"/>
                <a:gd name="connsiteY99-10082" fmla="*/ 748 h 759"/>
                <a:gd name="connsiteX100-10083" fmla="*/ 469 w 595"/>
                <a:gd name="connsiteY100-10084" fmla="*/ 743 h 759"/>
                <a:gd name="connsiteX101-10085" fmla="*/ 459 w 595"/>
                <a:gd name="connsiteY101-10086" fmla="*/ 738 h 759"/>
                <a:gd name="connsiteX102-10087" fmla="*/ 448 w 595"/>
                <a:gd name="connsiteY102-10088" fmla="*/ 732 h 759"/>
                <a:gd name="connsiteX103-10089" fmla="*/ 432 w 595"/>
                <a:gd name="connsiteY103-10090" fmla="*/ 727 h 759"/>
                <a:gd name="connsiteX104-10091" fmla="*/ 422 w 595"/>
                <a:gd name="connsiteY104-10092" fmla="*/ 722 h 759"/>
                <a:gd name="connsiteX105-10093" fmla="*/ 406 w 595"/>
                <a:gd name="connsiteY105-10094" fmla="*/ 717 h 759"/>
                <a:gd name="connsiteX106-10095" fmla="*/ 390 w 595"/>
                <a:gd name="connsiteY106-10096" fmla="*/ 706 h 759"/>
                <a:gd name="connsiteX107-10097" fmla="*/ 380 w 595"/>
                <a:gd name="connsiteY107-10098" fmla="*/ 696 h 759"/>
                <a:gd name="connsiteX108-10099" fmla="*/ 364 w 595"/>
                <a:gd name="connsiteY108-10100" fmla="*/ 685 h 759"/>
                <a:gd name="connsiteX109-10101" fmla="*/ 332 w 595"/>
                <a:gd name="connsiteY109-10102" fmla="*/ 659 h 759"/>
                <a:gd name="connsiteX110-10103" fmla="*/ 306 w 595"/>
                <a:gd name="connsiteY110-10104" fmla="*/ 632 h 759"/>
                <a:gd name="connsiteX111-10105" fmla="*/ 295 w 595"/>
                <a:gd name="connsiteY111-10106" fmla="*/ 622 h 759"/>
                <a:gd name="connsiteX112-10107" fmla="*/ 285 w 595"/>
                <a:gd name="connsiteY112-10108" fmla="*/ 606 h 759"/>
                <a:gd name="connsiteX113-10109" fmla="*/ 274 w 595"/>
                <a:gd name="connsiteY113-10110" fmla="*/ 590 h 759"/>
                <a:gd name="connsiteX114-10111" fmla="*/ 264 w 595"/>
                <a:gd name="connsiteY114-10112" fmla="*/ 574 h 759"/>
                <a:gd name="connsiteX115-10113" fmla="*/ 258 w 595"/>
                <a:gd name="connsiteY115-10114" fmla="*/ 559 h 759"/>
                <a:gd name="connsiteX116-10115" fmla="*/ 248 w 595"/>
                <a:gd name="connsiteY116-10116" fmla="*/ 543 h 759"/>
                <a:gd name="connsiteX117-10117" fmla="*/ 243 w 595"/>
                <a:gd name="connsiteY117-10118" fmla="*/ 527 h 759"/>
                <a:gd name="connsiteX118-10119" fmla="*/ 232 w 595"/>
                <a:gd name="connsiteY118-10120" fmla="*/ 511 h 759"/>
                <a:gd name="connsiteX119-10121" fmla="*/ 227 w 595"/>
                <a:gd name="connsiteY119-10122" fmla="*/ 501 h 759"/>
                <a:gd name="connsiteX120-10123" fmla="*/ 227 w 595"/>
                <a:gd name="connsiteY120-10124" fmla="*/ 485 h 759"/>
                <a:gd name="connsiteX121-10125" fmla="*/ 222 w 595"/>
                <a:gd name="connsiteY121-10126" fmla="*/ 469 h 759"/>
                <a:gd name="connsiteX122-10127" fmla="*/ 222 w 595"/>
                <a:gd name="connsiteY122-10128" fmla="*/ 453 h 759"/>
                <a:gd name="connsiteX123-10129" fmla="*/ 216 w 595"/>
                <a:gd name="connsiteY123-10130" fmla="*/ 422 h 759"/>
                <a:gd name="connsiteX124-10131" fmla="*/ 211 w 595"/>
                <a:gd name="connsiteY124-10132" fmla="*/ 385 h 759"/>
                <a:gd name="connsiteX125-10133" fmla="*/ 211 w 595"/>
                <a:gd name="connsiteY125-10134" fmla="*/ 353 h 759"/>
                <a:gd name="connsiteX126-10135" fmla="*/ 211 w 595"/>
                <a:gd name="connsiteY126-10136" fmla="*/ 316 h 759"/>
                <a:gd name="connsiteX127-10137" fmla="*/ 211 w 595"/>
                <a:gd name="connsiteY127-10138" fmla="*/ 279 h 759"/>
                <a:gd name="connsiteX128-10139" fmla="*/ 211 w 595"/>
                <a:gd name="connsiteY128-10140" fmla="*/ 243 h 759"/>
                <a:gd name="connsiteX129-10141" fmla="*/ 216 w 595"/>
                <a:gd name="connsiteY129-10142" fmla="*/ 200 h 759"/>
                <a:gd name="connsiteX130-10143" fmla="*/ 222 w 595"/>
                <a:gd name="connsiteY130-10144" fmla="*/ 158 h 759"/>
                <a:gd name="connsiteX131-10145" fmla="*/ 222 w 595"/>
                <a:gd name="connsiteY131-10146" fmla="*/ 142 h 759"/>
                <a:gd name="connsiteX132-10147" fmla="*/ 222 w 595"/>
                <a:gd name="connsiteY132-10148" fmla="*/ 127 h 759"/>
                <a:gd name="connsiteX133-10149" fmla="*/ 222 w 595"/>
                <a:gd name="connsiteY133-10150" fmla="*/ 111 h 759"/>
                <a:gd name="connsiteX134-10151" fmla="*/ 227 w 595"/>
                <a:gd name="connsiteY134-10152" fmla="*/ 100 h 759"/>
                <a:gd name="connsiteX135-10153" fmla="*/ 227 w 595"/>
                <a:gd name="connsiteY135-10154" fmla="*/ 90 h 759"/>
                <a:gd name="connsiteX136-10155" fmla="*/ 227 w 595"/>
                <a:gd name="connsiteY136-10156" fmla="*/ 85 h 759"/>
                <a:gd name="connsiteX137-10157" fmla="*/ 227 w 595"/>
                <a:gd name="connsiteY137-10158" fmla="*/ 79 h 759"/>
                <a:gd name="connsiteX138-10159" fmla="*/ 222 w 595"/>
                <a:gd name="connsiteY138-10160" fmla="*/ 74 h 759"/>
                <a:gd name="connsiteX139-10161" fmla="*/ 222 w 595"/>
                <a:gd name="connsiteY139-10162" fmla="*/ 74 h 759"/>
                <a:gd name="connsiteX140-10163" fmla="*/ 216 w 595"/>
                <a:gd name="connsiteY140-10164" fmla="*/ 74 h 759"/>
                <a:gd name="connsiteX141-10165" fmla="*/ 211 w 595"/>
                <a:gd name="connsiteY141-10166" fmla="*/ 74 h 759"/>
                <a:gd name="connsiteX142-10167" fmla="*/ 200 w 595"/>
                <a:gd name="connsiteY142-10168" fmla="*/ 79 h 759"/>
                <a:gd name="connsiteX143-10169" fmla="*/ 190 w 595"/>
                <a:gd name="connsiteY143-10170" fmla="*/ 79 h 759"/>
                <a:gd name="connsiteX144-10171" fmla="*/ 174 w 595"/>
                <a:gd name="connsiteY144-10172" fmla="*/ 85 h 759"/>
                <a:gd name="connsiteX145-10173" fmla="*/ 158 w 595"/>
                <a:gd name="connsiteY145-10174" fmla="*/ 90 h 759"/>
                <a:gd name="connsiteX146-10175" fmla="*/ 142 w 595"/>
                <a:gd name="connsiteY146-10176" fmla="*/ 95 h 759"/>
                <a:gd name="connsiteX147-10177" fmla="*/ 106 w 595"/>
                <a:gd name="connsiteY147-10178" fmla="*/ 106 h 759"/>
                <a:gd name="connsiteX148-10179" fmla="*/ 69 w 595"/>
                <a:gd name="connsiteY148-10180" fmla="*/ 116 h 759"/>
                <a:gd name="connsiteX149-10181" fmla="*/ 32 w 595"/>
                <a:gd name="connsiteY149-10182" fmla="*/ 127 h 759"/>
                <a:gd name="connsiteX150-10183" fmla="*/ 0 w 595"/>
                <a:gd name="connsiteY150-10184" fmla="*/ 85 h 759"/>
                <a:gd name="connsiteX151-10185" fmla="*/ 21 w 595"/>
                <a:gd name="connsiteY151-10186" fmla="*/ 85 h 759"/>
                <a:gd name="connsiteX152-10187" fmla="*/ 58 w 595"/>
                <a:gd name="connsiteY152-10188" fmla="*/ 74 h 759"/>
                <a:gd name="connsiteX153-10189" fmla="*/ 95 w 595"/>
                <a:gd name="connsiteY153-10190" fmla="*/ 69 h 759"/>
                <a:gd name="connsiteX154-10191" fmla="*/ 127 w 595"/>
                <a:gd name="connsiteY154-10192" fmla="*/ 58 h 759"/>
                <a:gd name="connsiteX155-10193" fmla="*/ 158 w 595"/>
                <a:gd name="connsiteY155-10194" fmla="*/ 48 h 759"/>
                <a:gd name="connsiteX156-10195" fmla="*/ 174 w 595"/>
                <a:gd name="connsiteY156-10196" fmla="*/ 42 h 759"/>
                <a:gd name="connsiteX157-10197" fmla="*/ 190 w 595"/>
                <a:gd name="connsiteY157-10198" fmla="*/ 37 h 759"/>
                <a:gd name="connsiteX158-10199" fmla="*/ 200 w 595"/>
                <a:gd name="connsiteY158-10200" fmla="*/ 37 h 759"/>
                <a:gd name="connsiteX159-10201" fmla="*/ 211 w 595"/>
                <a:gd name="connsiteY159-10202" fmla="*/ 32 h 759"/>
                <a:gd name="connsiteX160-10203" fmla="*/ 216 w 595"/>
                <a:gd name="connsiteY160-10204" fmla="*/ 27 h 759"/>
                <a:gd name="connsiteX161-10205" fmla="*/ 222 w 595"/>
                <a:gd name="connsiteY161-10206" fmla="*/ 21 h 759"/>
                <a:gd name="connsiteX162-10207" fmla="*/ 227 w 595"/>
                <a:gd name="connsiteY162-10208" fmla="*/ 16 h 759"/>
                <a:gd name="connsiteX163-10209" fmla="*/ 232 w 595"/>
                <a:gd name="connsiteY163-10210" fmla="*/ 11 h 759"/>
                <a:gd name="connsiteX164-10211" fmla="*/ 237 w 595"/>
                <a:gd name="connsiteY164-10212" fmla="*/ 6 h 759"/>
                <a:gd name="connsiteX165-10213" fmla="*/ 243 w 595"/>
                <a:gd name="connsiteY165-10214" fmla="*/ 0 h 759"/>
                <a:gd name="connsiteX166-10215" fmla="*/ 248 w 595"/>
                <a:gd name="connsiteY166-10216" fmla="*/ 0 h 759"/>
                <a:gd name="connsiteX167-10217" fmla="*/ 253 w 595"/>
                <a:gd name="connsiteY167-10218" fmla="*/ 0 h 759"/>
                <a:gd name="connsiteX168-10219" fmla="*/ 253 w 595"/>
                <a:gd name="connsiteY168-10220" fmla="*/ 0 h 759"/>
                <a:gd name="connsiteX0-10221" fmla="*/ 253 w 595"/>
                <a:gd name="connsiteY0-10222" fmla="*/ 0 h 759"/>
                <a:gd name="connsiteX1-10223" fmla="*/ 264 w 595"/>
                <a:gd name="connsiteY1-10224" fmla="*/ 0 h 759"/>
                <a:gd name="connsiteX2-10225" fmla="*/ 274 w 595"/>
                <a:gd name="connsiteY2-10226" fmla="*/ 6 h 759"/>
                <a:gd name="connsiteX3-10227" fmla="*/ 285 w 595"/>
                <a:gd name="connsiteY3-10228" fmla="*/ 11 h 759"/>
                <a:gd name="connsiteX4-10229" fmla="*/ 301 w 595"/>
                <a:gd name="connsiteY4-10230" fmla="*/ 21 h 759"/>
                <a:gd name="connsiteX5-10231" fmla="*/ 311 w 595"/>
                <a:gd name="connsiteY5-10232" fmla="*/ 32 h 759"/>
                <a:gd name="connsiteX6-10233" fmla="*/ 322 w 595"/>
                <a:gd name="connsiteY6-10234" fmla="*/ 37 h 759"/>
                <a:gd name="connsiteX7-10235" fmla="*/ 322 w 595"/>
                <a:gd name="connsiteY7-10236" fmla="*/ 42 h 759"/>
                <a:gd name="connsiteX8-10237" fmla="*/ 327 w 595"/>
                <a:gd name="connsiteY8-10238" fmla="*/ 42 h 759"/>
                <a:gd name="connsiteX9-10239" fmla="*/ 327 w 595"/>
                <a:gd name="connsiteY9-10240" fmla="*/ 48 h 759"/>
                <a:gd name="connsiteX10-10241" fmla="*/ 327 w 595"/>
                <a:gd name="connsiteY10-10242" fmla="*/ 48 h 759"/>
                <a:gd name="connsiteX11-10243" fmla="*/ 327 w 595"/>
                <a:gd name="connsiteY11-10244" fmla="*/ 53 h 759"/>
                <a:gd name="connsiteX12-10245" fmla="*/ 322 w 595"/>
                <a:gd name="connsiteY12-10246" fmla="*/ 58 h 759"/>
                <a:gd name="connsiteX13-10247" fmla="*/ 316 w 595"/>
                <a:gd name="connsiteY13-10248" fmla="*/ 63 h 759"/>
                <a:gd name="connsiteX14-10249" fmla="*/ 306 w 595"/>
                <a:gd name="connsiteY14-10250" fmla="*/ 69 h 759"/>
                <a:gd name="connsiteX15-10251" fmla="*/ 301 w 595"/>
                <a:gd name="connsiteY15-10252" fmla="*/ 74 h 759"/>
                <a:gd name="connsiteX16-10253" fmla="*/ 295 w 595"/>
                <a:gd name="connsiteY16-10254" fmla="*/ 79 h 759"/>
                <a:gd name="connsiteX17-10255" fmla="*/ 295 w 595"/>
                <a:gd name="connsiteY17-10256" fmla="*/ 90 h 759"/>
                <a:gd name="connsiteX18-10257" fmla="*/ 290 w 595"/>
                <a:gd name="connsiteY18-10258" fmla="*/ 100 h 759"/>
                <a:gd name="connsiteX19-10259" fmla="*/ 285 w 595"/>
                <a:gd name="connsiteY19-10260" fmla="*/ 116 h 759"/>
                <a:gd name="connsiteX20-10261" fmla="*/ 279 w 595"/>
                <a:gd name="connsiteY20-10262" fmla="*/ 137 h 759"/>
                <a:gd name="connsiteX21-10263" fmla="*/ 274 w 595"/>
                <a:gd name="connsiteY21-10264" fmla="*/ 158 h 759"/>
                <a:gd name="connsiteX22-10265" fmla="*/ 274 w 595"/>
                <a:gd name="connsiteY22-10266" fmla="*/ 179 h 759"/>
                <a:gd name="connsiteX23-10267" fmla="*/ 269 w 595"/>
                <a:gd name="connsiteY23-10268" fmla="*/ 206 h 759"/>
                <a:gd name="connsiteX24-10269" fmla="*/ 264 w 595"/>
                <a:gd name="connsiteY24-10270" fmla="*/ 227 h 759"/>
                <a:gd name="connsiteX25-10271" fmla="*/ 264 w 595"/>
                <a:gd name="connsiteY25-10272" fmla="*/ 248 h 759"/>
                <a:gd name="connsiteX26-10273" fmla="*/ 258 w 595"/>
                <a:gd name="connsiteY26-10274" fmla="*/ 264 h 759"/>
                <a:gd name="connsiteX27-10275" fmla="*/ 258 w 595"/>
                <a:gd name="connsiteY27-10276" fmla="*/ 285 h 759"/>
                <a:gd name="connsiteX28-10277" fmla="*/ 253 w 595"/>
                <a:gd name="connsiteY28-10278" fmla="*/ 300 h 759"/>
                <a:gd name="connsiteX29-10279" fmla="*/ 253 w 595"/>
                <a:gd name="connsiteY29-10280" fmla="*/ 311 h 759"/>
                <a:gd name="connsiteX30-10281" fmla="*/ 253 w 595"/>
                <a:gd name="connsiteY30-10282" fmla="*/ 322 h 759"/>
                <a:gd name="connsiteX31-10283" fmla="*/ 253 w 595"/>
                <a:gd name="connsiteY31-10284" fmla="*/ 343 h 759"/>
                <a:gd name="connsiteX32-10285" fmla="*/ 258 w 595"/>
                <a:gd name="connsiteY32-10286" fmla="*/ 369 h 759"/>
                <a:gd name="connsiteX33-10287" fmla="*/ 264 w 595"/>
                <a:gd name="connsiteY33-10288" fmla="*/ 411 h 759"/>
                <a:gd name="connsiteX34-10289" fmla="*/ 264 w 595"/>
                <a:gd name="connsiteY34-10290" fmla="*/ 437 h 759"/>
                <a:gd name="connsiteX35-10291" fmla="*/ 269 w 595"/>
                <a:gd name="connsiteY35-10292" fmla="*/ 464 h 759"/>
                <a:gd name="connsiteX36-10293" fmla="*/ 279 w 595"/>
                <a:gd name="connsiteY36-10294" fmla="*/ 490 h 759"/>
                <a:gd name="connsiteX37-10295" fmla="*/ 285 w 595"/>
                <a:gd name="connsiteY37-10296" fmla="*/ 506 h 759"/>
                <a:gd name="connsiteX38-10297" fmla="*/ 290 w 595"/>
                <a:gd name="connsiteY38-10298" fmla="*/ 516 h 759"/>
                <a:gd name="connsiteX39-10299" fmla="*/ 306 w 595"/>
                <a:gd name="connsiteY39-10300" fmla="*/ 543 h 759"/>
                <a:gd name="connsiteX40-10301" fmla="*/ 322 w 595"/>
                <a:gd name="connsiteY40-10302" fmla="*/ 564 h 759"/>
                <a:gd name="connsiteX41-10303" fmla="*/ 337 w 595"/>
                <a:gd name="connsiteY41-10304" fmla="*/ 585 h 759"/>
                <a:gd name="connsiteX42-10305" fmla="*/ 348 w 595"/>
                <a:gd name="connsiteY42-10306" fmla="*/ 595 h 759"/>
                <a:gd name="connsiteX43-10307" fmla="*/ 358 w 595"/>
                <a:gd name="connsiteY43-10308" fmla="*/ 601 h 759"/>
                <a:gd name="connsiteX44-10309" fmla="*/ 380 w 595"/>
                <a:gd name="connsiteY44-10310" fmla="*/ 622 h 759"/>
                <a:gd name="connsiteX45-10311" fmla="*/ 401 w 595"/>
                <a:gd name="connsiteY45-10312" fmla="*/ 632 h 759"/>
                <a:gd name="connsiteX46-10313" fmla="*/ 422 w 595"/>
                <a:gd name="connsiteY46-10314" fmla="*/ 648 h 759"/>
                <a:gd name="connsiteX47-10315" fmla="*/ 448 w 595"/>
                <a:gd name="connsiteY47-10316" fmla="*/ 659 h 759"/>
                <a:gd name="connsiteX48-10317" fmla="*/ 459 w 595"/>
                <a:gd name="connsiteY48-10318" fmla="*/ 664 h 759"/>
                <a:gd name="connsiteX49-10319" fmla="*/ 469 w 595"/>
                <a:gd name="connsiteY49-10320" fmla="*/ 669 h 759"/>
                <a:gd name="connsiteX50-10321" fmla="*/ 480 w 595"/>
                <a:gd name="connsiteY50-10322" fmla="*/ 669 h 759"/>
                <a:gd name="connsiteX51-10323" fmla="*/ 490 w 595"/>
                <a:gd name="connsiteY51-10324" fmla="*/ 674 h 759"/>
                <a:gd name="connsiteX52-10325" fmla="*/ 495 w 595"/>
                <a:gd name="connsiteY52-10326" fmla="*/ 674 h 759"/>
                <a:gd name="connsiteX53-10327" fmla="*/ 501 w 595"/>
                <a:gd name="connsiteY53-10328" fmla="*/ 674 h 759"/>
                <a:gd name="connsiteX54-10329" fmla="*/ 511 w 595"/>
                <a:gd name="connsiteY54-10330" fmla="*/ 674 h 759"/>
                <a:gd name="connsiteX55-10331" fmla="*/ 516 w 595"/>
                <a:gd name="connsiteY55-10332" fmla="*/ 669 h 759"/>
                <a:gd name="connsiteX56-10333" fmla="*/ 516 w 595"/>
                <a:gd name="connsiteY56-10334" fmla="*/ 664 h 759"/>
                <a:gd name="connsiteX57-10335" fmla="*/ 522 w 595"/>
                <a:gd name="connsiteY57-10336" fmla="*/ 659 h 759"/>
                <a:gd name="connsiteX58-10337" fmla="*/ 527 w 595"/>
                <a:gd name="connsiteY58-10338" fmla="*/ 653 h 759"/>
                <a:gd name="connsiteX59-10339" fmla="*/ 527 w 595"/>
                <a:gd name="connsiteY59-10340" fmla="*/ 643 h 759"/>
                <a:gd name="connsiteX60-10341" fmla="*/ 532 w 595"/>
                <a:gd name="connsiteY60-10342" fmla="*/ 627 h 759"/>
                <a:gd name="connsiteX61-10343" fmla="*/ 538 w 595"/>
                <a:gd name="connsiteY61-10344" fmla="*/ 611 h 759"/>
                <a:gd name="connsiteX62-10345" fmla="*/ 543 w 595"/>
                <a:gd name="connsiteY62-10346" fmla="*/ 595 h 759"/>
                <a:gd name="connsiteX63-10347" fmla="*/ 543 w 595"/>
                <a:gd name="connsiteY63-10348" fmla="*/ 580 h 759"/>
                <a:gd name="connsiteX64-10349" fmla="*/ 548 w 595"/>
                <a:gd name="connsiteY64-10350" fmla="*/ 564 h 759"/>
                <a:gd name="connsiteX65-10351" fmla="*/ 553 w 595"/>
                <a:gd name="connsiteY65-10352" fmla="*/ 553 h 759"/>
                <a:gd name="connsiteX66-10353" fmla="*/ 559 w 595"/>
                <a:gd name="connsiteY66-10354" fmla="*/ 543 h 759"/>
                <a:gd name="connsiteX67-10355" fmla="*/ 559 w 595"/>
                <a:gd name="connsiteY67-10356" fmla="*/ 538 h 759"/>
                <a:gd name="connsiteX68-10357" fmla="*/ 564 w 595"/>
                <a:gd name="connsiteY68-10358" fmla="*/ 527 h 759"/>
                <a:gd name="connsiteX69-10359" fmla="*/ 564 w 595"/>
                <a:gd name="connsiteY69-10360" fmla="*/ 527 h 759"/>
                <a:gd name="connsiteX70-10361" fmla="*/ 569 w 595"/>
                <a:gd name="connsiteY70-10362" fmla="*/ 527 h 759"/>
                <a:gd name="connsiteX71-10363" fmla="*/ 569 w 595"/>
                <a:gd name="connsiteY71-10364" fmla="*/ 527 h 759"/>
                <a:gd name="connsiteX72-10365" fmla="*/ 569 w 595"/>
                <a:gd name="connsiteY72-10366" fmla="*/ 532 h 759"/>
                <a:gd name="connsiteX73-10367" fmla="*/ 569 w 595"/>
                <a:gd name="connsiteY73-10368" fmla="*/ 538 h 759"/>
                <a:gd name="connsiteX74-10369" fmla="*/ 574 w 595"/>
                <a:gd name="connsiteY74-10370" fmla="*/ 543 h 759"/>
                <a:gd name="connsiteX75-10371" fmla="*/ 574 w 595"/>
                <a:gd name="connsiteY75-10372" fmla="*/ 559 h 759"/>
                <a:gd name="connsiteX76-10373" fmla="*/ 574 w 595"/>
                <a:gd name="connsiteY76-10374" fmla="*/ 569 h 759"/>
                <a:gd name="connsiteX77-10375" fmla="*/ 574 w 595"/>
                <a:gd name="connsiteY77-10376" fmla="*/ 585 h 759"/>
                <a:gd name="connsiteX78-10377" fmla="*/ 574 w 595"/>
                <a:gd name="connsiteY78-10378" fmla="*/ 601 h 759"/>
                <a:gd name="connsiteX79-10379" fmla="*/ 574 w 595"/>
                <a:gd name="connsiteY79-10380" fmla="*/ 622 h 759"/>
                <a:gd name="connsiteX80-10381" fmla="*/ 574 w 595"/>
                <a:gd name="connsiteY80-10382" fmla="*/ 638 h 759"/>
                <a:gd name="connsiteX81-10383" fmla="*/ 574 w 595"/>
                <a:gd name="connsiteY81-10384" fmla="*/ 653 h 759"/>
                <a:gd name="connsiteX82-10385" fmla="*/ 580 w 595"/>
                <a:gd name="connsiteY82-10386" fmla="*/ 669 h 759"/>
                <a:gd name="connsiteX83-10387" fmla="*/ 580 w 595"/>
                <a:gd name="connsiteY83-10388" fmla="*/ 685 h 759"/>
                <a:gd name="connsiteX84-10389" fmla="*/ 585 w 595"/>
                <a:gd name="connsiteY84-10390" fmla="*/ 696 h 759"/>
                <a:gd name="connsiteX85-10391" fmla="*/ 585 w 595"/>
                <a:gd name="connsiteY85-10392" fmla="*/ 706 h 759"/>
                <a:gd name="connsiteX86-10393" fmla="*/ 590 w 595"/>
                <a:gd name="connsiteY86-10394" fmla="*/ 717 h 759"/>
                <a:gd name="connsiteX87-10395" fmla="*/ 590 w 595"/>
                <a:gd name="connsiteY87-10396" fmla="*/ 722 h 759"/>
                <a:gd name="connsiteX88-10397" fmla="*/ 595 w 595"/>
                <a:gd name="connsiteY88-10398" fmla="*/ 732 h 759"/>
                <a:gd name="connsiteX89-10399" fmla="*/ 595 w 595"/>
                <a:gd name="connsiteY89-10400" fmla="*/ 738 h 759"/>
                <a:gd name="connsiteX90-10401" fmla="*/ 595 w 595"/>
                <a:gd name="connsiteY90-10402" fmla="*/ 743 h 759"/>
                <a:gd name="connsiteX91-10403" fmla="*/ 595 w 595"/>
                <a:gd name="connsiteY91-10404" fmla="*/ 748 h 759"/>
                <a:gd name="connsiteX92-10405" fmla="*/ 590 w 595"/>
                <a:gd name="connsiteY92-10406" fmla="*/ 753 h 759"/>
                <a:gd name="connsiteX93-10407" fmla="*/ 585 w 595"/>
                <a:gd name="connsiteY93-10408" fmla="*/ 759 h 759"/>
                <a:gd name="connsiteX94-10409" fmla="*/ 574 w 595"/>
                <a:gd name="connsiteY94-10410" fmla="*/ 759 h 759"/>
                <a:gd name="connsiteX95-10411" fmla="*/ 564 w 595"/>
                <a:gd name="connsiteY95-10412" fmla="*/ 759 h 759"/>
                <a:gd name="connsiteX96-10413" fmla="*/ 548 w 595"/>
                <a:gd name="connsiteY96-10414" fmla="*/ 759 h 759"/>
                <a:gd name="connsiteX97-10415" fmla="*/ 532 w 595"/>
                <a:gd name="connsiteY97-10416" fmla="*/ 753 h 759"/>
                <a:gd name="connsiteX98-10417" fmla="*/ 511 w 595"/>
                <a:gd name="connsiteY98-10418" fmla="*/ 753 h 759"/>
                <a:gd name="connsiteX99-10419" fmla="*/ 490 w 595"/>
                <a:gd name="connsiteY99-10420" fmla="*/ 748 h 759"/>
                <a:gd name="connsiteX100-10421" fmla="*/ 469 w 595"/>
                <a:gd name="connsiteY100-10422" fmla="*/ 743 h 759"/>
                <a:gd name="connsiteX101-10423" fmla="*/ 459 w 595"/>
                <a:gd name="connsiteY101-10424" fmla="*/ 738 h 759"/>
                <a:gd name="connsiteX102-10425" fmla="*/ 448 w 595"/>
                <a:gd name="connsiteY102-10426" fmla="*/ 732 h 759"/>
                <a:gd name="connsiteX103-10427" fmla="*/ 432 w 595"/>
                <a:gd name="connsiteY103-10428" fmla="*/ 727 h 759"/>
                <a:gd name="connsiteX104-10429" fmla="*/ 422 w 595"/>
                <a:gd name="connsiteY104-10430" fmla="*/ 722 h 759"/>
                <a:gd name="connsiteX105-10431" fmla="*/ 406 w 595"/>
                <a:gd name="connsiteY105-10432" fmla="*/ 717 h 759"/>
                <a:gd name="connsiteX106-10433" fmla="*/ 390 w 595"/>
                <a:gd name="connsiteY106-10434" fmla="*/ 706 h 759"/>
                <a:gd name="connsiteX107-10435" fmla="*/ 380 w 595"/>
                <a:gd name="connsiteY107-10436" fmla="*/ 696 h 759"/>
                <a:gd name="connsiteX108-10437" fmla="*/ 364 w 595"/>
                <a:gd name="connsiteY108-10438" fmla="*/ 685 h 759"/>
                <a:gd name="connsiteX109-10439" fmla="*/ 332 w 595"/>
                <a:gd name="connsiteY109-10440" fmla="*/ 659 h 759"/>
                <a:gd name="connsiteX110-10441" fmla="*/ 306 w 595"/>
                <a:gd name="connsiteY110-10442" fmla="*/ 632 h 759"/>
                <a:gd name="connsiteX111-10443" fmla="*/ 295 w 595"/>
                <a:gd name="connsiteY111-10444" fmla="*/ 622 h 759"/>
                <a:gd name="connsiteX112-10445" fmla="*/ 285 w 595"/>
                <a:gd name="connsiteY112-10446" fmla="*/ 606 h 759"/>
                <a:gd name="connsiteX113-10447" fmla="*/ 274 w 595"/>
                <a:gd name="connsiteY113-10448" fmla="*/ 590 h 759"/>
                <a:gd name="connsiteX114-10449" fmla="*/ 264 w 595"/>
                <a:gd name="connsiteY114-10450" fmla="*/ 574 h 759"/>
                <a:gd name="connsiteX115-10451" fmla="*/ 258 w 595"/>
                <a:gd name="connsiteY115-10452" fmla="*/ 559 h 759"/>
                <a:gd name="connsiteX116-10453" fmla="*/ 248 w 595"/>
                <a:gd name="connsiteY116-10454" fmla="*/ 543 h 759"/>
                <a:gd name="connsiteX117-10455" fmla="*/ 243 w 595"/>
                <a:gd name="connsiteY117-10456" fmla="*/ 527 h 759"/>
                <a:gd name="connsiteX118-10457" fmla="*/ 232 w 595"/>
                <a:gd name="connsiteY118-10458" fmla="*/ 511 h 759"/>
                <a:gd name="connsiteX119-10459" fmla="*/ 227 w 595"/>
                <a:gd name="connsiteY119-10460" fmla="*/ 501 h 759"/>
                <a:gd name="connsiteX120-10461" fmla="*/ 227 w 595"/>
                <a:gd name="connsiteY120-10462" fmla="*/ 485 h 759"/>
                <a:gd name="connsiteX121-10463" fmla="*/ 222 w 595"/>
                <a:gd name="connsiteY121-10464" fmla="*/ 469 h 759"/>
                <a:gd name="connsiteX122-10465" fmla="*/ 222 w 595"/>
                <a:gd name="connsiteY122-10466" fmla="*/ 453 h 759"/>
                <a:gd name="connsiteX123-10467" fmla="*/ 216 w 595"/>
                <a:gd name="connsiteY123-10468" fmla="*/ 422 h 759"/>
                <a:gd name="connsiteX124-10469" fmla="*/ 211 w 595"/>
                <a:gd name="connsiteY124-10470" fmla="*/ 385 h 759"/>
                <a:gd name="connsiteX125-10471" fmla="*/ 211 w 595"/>
                <a:gd name="connsiteY125-10472" fmla="*/ 353 h 759"/>
                <a:gd name="connsiteX126-10473" fmla="*/ 211 w 595"/>
                <a:gd name="connsiteY126-10474" fmla="*/ 316 h 759"/>
                <a:gd name="connsiteX127-10475" fmla="*/ 211 w 595"/>
                <a:gd name="connsiteY127-10476" fmla="*/ 279 h 759"/>
                <a:gd name="connsiteX128-10477" fmla="*/ 211 w 595"/>
                <a:gd name="connsiteY128-10478" fmla="*/ 243 h 759"/>
                <a:gd name="connsiteX129-10479" fmla="*/ 216 w 595"/>
                <a:gd name="connsiteY129-10480" fmla="*/ 200 h 759"/>
                <a:gd name="connsiteX130-10481" fmla="*/ 222 w 595"/>
                <a:gd name="connsiteY130-10482" fmla="*/ 158 h 759"/>
                <a:gd name="connsiteX131-10483" fmla="*/ 222 w 595"/>
                <a:gd name="connsiteY131-10484" fmla="*/ 142 h 759"/>
                <a:gd name="connsiteX132-10485" fmla="*/ 222 w 595"/>
                <a:gd name="connsiteY132-10486" fmla="*/ 127 h 759"/>
                <a:gd name="connsiteX133-10487" fmla="*/ 222 w 595"/>
                <a:gd name="connsiteY133-10488" fmla="*/ 111 h 759"/>
                <a:gd name="connsiteX134-10489" fmla="*/ 227 w 595"/>
                <a:gd name="connsiteY134-10490" fmla="*/ 100 h 759"/>
                <a:gd name="connsiteX135-10491" fmla="*/ 227 w 595"/>
                <a:gd name="connsiteY135-10492" fmla="*/ 90 h 759"/>
                <a:gd name="connsiteX136-10493" fmla="*/ 227 w 595"/>
                <a:gd name="connsiteY136-10494" fmla="*/ 85 h 759"/>
                <a:gd name="connsiteX137-10495" fmla="*/ 227 w 595"/>
                <a:gd name="connsiteY137-10496" fmla="*/ 79 h 759"/>
                <a:gd name="connsiteX138-10497" fmla="*/ 222 w 595"/>
                <a:gd name="connsiteY138-10498" fmla="*/ 74 h 759"/>
                <a:gd name="connsiteX139-10499" fmla="*/ 222 w 595"/>
                <a:gd name="connsiteY139-10500" fmla="*/ 74 h 759"/>
                <a:gd name="connsiteX140-10501" fmla="*/ 216 w 595"/>
                <a:gd name="connsiteY140-10502" fmla="*/ 74 h 759"/>
                <a:gd name="connsiteX141-10503" fmla="*/ 211 w 595"/>
                <a:gd name="connsiteY141-10504" fmla="*/ 74 h 759"/>
                <a:gd name="connsiteX142-10505" fmla="*/ 200 w 595"/>
                <a:gd name="connsiteY142-10506" fmla="*/ 79 h 759"/>
                <a:gd name="connsiteX143-10507" fmla="*/ 190 w 595"/>
                <a:gd name="connsiteY143-10508" fmla="*/ 79 h 759"/>
                <a:gd name="connsiteX144-10509" fmla="*/ 174 w 595"/>
                <a:gd name="connsiteY144-10510" fmla="*/ 85 h 759"/>
                <a:gd name="connsiteX145-10511" fmla="*/ 158 w 595"/>
                <a:gd name="connsiteY145-10512" fmla="*/ 90 h 759"/>
                <a:gd name="connsiteX146-10513" fmla="*/ 142 w 595"/>
                <a:gd name="connsiteY146-10514" fmla="*/ 95 h 759"/>
                <a:gd name="connsiteX147-10515" fmla="*/ 106 w 595"/>
                <a:gd name="connsiteY147-10516" fmla="*/ 106 h 759"/>
                <a:gd name="connsiteX148-10517" fmla="*/ 69 w 595"/>
                <a:gd name="connsiteY148-10518" fmla="*/ 116 h 759"/>
                <a:gd name="connsiteX149-10519" fmla="*/ 0 w 595"/>
                <a:gd name="connsiteY149-10520" fmla="*/ 85 h 759"/>
                <a:gd name="connsiteX150-10521" fmla="*/ 21 w 595"/>
                <a:gd name="connsiteY150-10522" fmla="*/ 85 h 759"/>
                <a:gd name="connsiteX151-10523" fmla="*/ 58 w 595"/>
                <a:gd name="connsiteY151-10524" fmla="*/ 74 h 759"/>
                <a:gd name="connsiteX152-10525" fmla="*/ 95 w 595"/>
                <a:gd name="connsiteY152-10526" fmla="*/ 69 h 759"/>
                <a:gd name="connsiteX153-10527" fmla="*/ 127 w 595"/>
                <a:gd name="connsiteY153-10528" fmla="*/ 58 h 759"/>
                <a:gd name="connsiteX154-10529" fmla="*/ 158 w 595"/>
                <a:gd name="connsiteY154-10530" fmla="*/ 48 h 759"/>
                <a:gd name="connsiteX155-10531" fmla="*/ 174 w 595"/>
                <a:gd name="connsiteY155-10532" fmla="*/ 42 h 759"/>
                <a:gd name="connsiteX156-10533" fmla="*/ 190 w 595"/>
                <a:gd name="connsiteY156-10534" fmla="*/ 37 h 759"/>
                <a:gd name="connsiteX157-10535" fmla="*/ 200 w 595"/>
                <a:gd name="connsiteY157-10536" fmla="*/ 37 h 759"/>
                <a:gd name="connsiteX158-10537" fmla="*/ 211 w 595"/>
                <a:gd name="connsiteY158-10538" fmla="*/ 32 h 759"/>
                <a:gd name="connsiteX159-10539" fmla="*/ 216 w 595"/>
                <a:gd name="connsiteY159-10540" fmla="*/ 27 h 759"/>
                <a:gd name="connsiteX160-10541" fmla="*/ 222 w 595"/>
                <a:gd name="connsiteY160-10542" fmla="*/ 21 h 759"/>
                <a:gd name="connsiteX161-10543" fmla="*/ 227 w 595"/>
                <a:gd name="connsiteY161-10544" fmla="*/ 16 h 759"/>
                <a:gd name="connsiteX162-10545" fmla="*/ 232 w 595"/>
                <a:gd name="connsiteY162-10546" fmla="*/ 11 h 759"/>
                <a:gd name="connsiteX163-10547" fmla="*/ 237 w 595"/>
                <a:gd name="connsiteY163-10548" fmla="*/ 6 h 759"/>
                <a:gd name="connsiteX164-10549" fmla="*/ 243 w 595"/>
                <a:gd name="connsiteY164-10550" fmla="*/ 0 h 759"/>
                <a:gd name="connsiteX165-10551" fmla="*/ 248 w 595"/>
                <a:gd name="connsiteY165-10552" fmla="*/ 0 h 759"/>
                <a:gd name="connsiteX166-10553" fmla="*/ 253 w 595"/>
                <a:gd name="connsiteY166-10554" fmla="*/ 0 h 759"/>
                <a:gd name="connsiteX167-10555" fmla="*/ 253 w 595"/>
                <a:gd name="connsiteY167-10556" fmla="*/ 0 h 759"/>
                <a:gd name="connsiteX0-10557" fmla="*/ 253 w 595"/>
                <a:gd name="connsiteY0-10558" fmla="*/ 0 h 759"/>
                <a:gd name="connsiteX1-10559" fmla="*/ 264 w 595"/>
                <a:gd name="connsiteY1-10560" fmla="*/ 0 h 759"/>
                <a:gd name="connsiteX2-10561" fmla="*/ 274 w 595"/>
                <a:gd name="connsiteY2-10562" fmla="*/ 6 h 759"/>
                <a:gd name="connsiteX3-10563" fmla="*/ 285 w 595"/>
                <a:gd name="connsiteY3-10564" fmla="*/ 11 h 759"/>
                <a:gd name="connsiteX4-10565" fmla="*/ 301 w 595"/>
                <a:gd name="connsiteY4-10566" fmla="*/ 21 h 759"/>
                <a:gd name="connsiteX5-10567" fmla="*/ 311 w 595"/>
                <a:gd name="connsiteY5-10568" fmla="*/ 32 h 759"/>
                <a:gd name="connsiteX6-10569" fmla="*/ 322 w 595"/>
                <a:gd name="connsiteY6-10570" fmla="*/ 37 h 759"/>
                <a:gd name="connsiteX7-10571" fmla="*/ 322 w 595"/>
                <a:gd name="connsiteY7-10572" fmla="*/ 42 h 759"/>
                <a:gd name="connsiteX8-10573" fmla="*/ 327 w 595"/>
                <a:gd name="connsiteY8-10574" fmla="*/ 42 h 759"/>
                <a:gd name="connsiteX9-10575" fmla="*/ 327 w 595"/>
                <a:gd name="connsiteY9-10576" fmla="*/ 48 h 759"/>
                <a:gd name="connsiteX10-10577" fmla="*/ 327 w 595"/>
                <a:gd name="connsiteY10-10578" fmla="*/ 48 h 759"/>
                <a:gd name="connsiteX11-10579" fmla="*/ 327 w 595"/>
                <a:gd name="connsiteY11-10580" fmla="*/ 53 h 759"/>
                <a:gd name="connsiteX12-10581" fmla="*/ 322 w 595"/>
                <a:gd name="connsiteY12-10582" fmla="*/ 58 h 759"/>
                <a:gd name="connsiteX13-10583" fmla="*/ 316 w 595"/>
                <a:gd name="connsiteY13-10584" fmla="*/ 63 h 759"/>
                <a:gd name="connsiteX14-10585" fmla="*/ 306 w 595"/>
                <a:gd name="connsiteY14-10586" fmla="*/ 69 h 759"/>
                <a:gd name="connsiteX15-10587" fmla="*/ 301 w 595"/>
                <a:gd name="connsiteY15-10588" fmla="*/ 74 h 759"/>
                <a:gd name="connsiteX16-10589" fmla="*/ 295 w 595"/>
                <a:gd name="connsiteY16-10590" fmla="*/ 79 h 759"/>
                <a:gd name="connsiteX17-10591" fmla="*/ 295 w 595"/>
                <a:gd name="connsiteY17-10592" fmla="*/ 90 h 759"/>
                <a:gd name="connsiteX18-10593" fmla="*/ 290 w 595"/>
                <a:gd name="connsiteY18-10594" fmla="*/ 100 h 759"/>
                <a:gd name="connsiteX19-10595" fmla="*/ 285 w 595"/>
                <a:gd name="connsiteY19-10596" fmla="*/ 116 h 759"/>
                <a:gd name="connsiteX20-10597" fmla="*/ 279 w 595"/>
                <a:gd name="connsiteY20-10598" fmla="*/ 137 h 759"/>
                <a:gd name="connsiteX21-10599" fmla="*/ 274 w 595"/>
                <a:gd name="connsiteY21-10600" fmla="*/ 158 h 759"/>
                <a:gd name="connsiteX22-10601" fmla="*/ 274 w 595"/>
                <a:gd name="connsiteY22-10602" fmla="*/ 179 h 759"/>
                <a:gd name="connsiteX23-10603" fmla="*/ 269 w 595"/>
                <a:gd name="connsiteY23-10604" fmla="*/ 206 h 759"/>
                <a:gd name="connsiteX24-10605" fmla="*/ 264 w 595"/>
                <a:gd name="connsiteY24-10606" fmla="*/ 227 h 759"/>
                <a:gd name="connsiteX25-10607" fmla="*/ 264 w 595"/>
                <a:gd name="connsiteY25-10608" fmla="*/ 248 h 759"/>
                <a:gd name="connsiteX26-10609" fmla="*/ 258 w 595"/>
                <a:gd name="connsiteY26-10610" fmla="*/ 264 h 759"/>
                <a:gd name="connsiteX27-10611" fmla="*/ 258 w 595"/>
                <a:gd name="connsiteY27-10612" fmla="*/ 285 h 759"/>
                <a:gd name="connsiteX28-10613" fmla="*/ 253 w 595"/>
                <a:gd name="connsiteY28-10614" fmla="*/ 300 h 759"/>
                <a:gd name="connsiteX29-10615" fmla="*/ 253 w 595"/>
                <a:gd name="connsiteY29-10616" fmla="*/ 311 h 759"/>
                <a:gd name="connsiteX30-10617" fmla="*/ 253 w 595"/>
                <a:gd name="connsiteY30-10618" fmla="*/ 322 h 759"/>
                <a:gd name="connsiteX31-10619" fmla="*/ 253 w 595"/>
                <a:gd name="connsiteY31-10620" fmla="*/ 343 h 759"/>
                <a:gd name="connsiteX32-10621" fmla="*/ 258 w 595"/>
                <a:gd name="connsiteY32-10622" fmla="*/ 369 h 759"/>
                <a:gd name="connsiteX33-10623" fmla="*/ 264 w 595"/>
                <a:gd name="connsiteY33-10624" fmla="*/ 411 h 759"/>
                <a:gd name="connsiteX34-10625" fmla="*/ 264 w 595"/>
                <a:gd name="connsiteY34-10626" fmla="*/ 437 h 759"/>
                <a:gd name="connsiteX35-10627" fmla="*/ 269 w 595"/>
                <a:gd name="connsiteY35-10628" fmla="*/ 464 h 759"/>
                <a:gd name="connsiteX36-10629" fmla="*/ 279 w 595"/>
                <a:gd name="connsiteY36-10630" fmla="*/ 490 h 759"/>
                <a:gd name="connsiteX37-10631" fmla="*/ 285 w 595"/>
                <a:gd name="connsiteY37-10632" fmla="*/ 506 h 759"/>
                <a:gd name="connsiteX38-10633" fmla="*/ 290 w 595"/>
                <a:gd name="connsiteY38-10634" fmla="*/ 516 h 759"/>
                <a:gd name="connsiteX39-10635" fmla="*/ 306 w 595"/>
                <a:gd name="connsiteY39-10636" fmla="*/ 543 h 759"/>
                <a:gd name="connsiteX40-10637" fmla="*/ 322 w 595"/>
                <a:gd name="connsiteY40-10638" fmla="*/ 564 h 759"/>
                <a:gd name="connsiteX41-10639" fmla="*/ 337 w 595"/>
                <a:gd name="connsiteY41-10640" fmla="*/ 585 h 759"/>
                <a:gd name="connsiteX42-10641" fmla="*/ 348 w 595"/>
                <a:gd name="connsiteY42-10642" fmla="*/ 595 h 759"/>
                <a:gd name="connsiteX43-10643" fmla="*/ 358 w 595"/>
                <a:gd name="connsiteY43-10644" fmla="*/ 601 h 759"/>
                <a:gd name="connsiteX44-10645" fmla="*/ 380 w 595"/>
                <a:gd name="connsiteY44-10646" fmla="*/ 622 h 759"/>
                <a:gd name="connsiteX45-10647" fmla="*/ 401 w 595"/>
                <a:gd name="connsiteY45-10648" fmla="*/ 632 h 759"/>
                <a:gd name="connsiteX46-10649" fmla="*/ 422 w 595"/>
                <a:gd name="connsiteY46-10650" fmla="*/ 648 h 759"/>
                <a:gd name="connsiteX47-10651" fmla="*/ 448 w 595"/>
                <a:gd name="connsiteY47-10652" fmla="*/ 659 h 759"/>
                <a:gd name="connsiteX48-10653" fmla="*/ 459 w 595"/>
                <a:gd name="connsiteY48-10654" fmla="*/ 664 h 759"/>
                <a:gd name="connsiteX49-10655" fmla="*/ 469 w 595"/>
                <a:gd name="connsiteY49-10656" fmla="*/ 669 h 759"/>
                <a:gd name="connsiteX50-10657" fmla="*/ 480 w 595"/>
                <a:gd name="connsiteY50-10658" fmla="*/ 669 h 759"/>
                <a:gd name="connsiteX51-10659" fmla="*/ 490 w 595"/>
                <a:gd name="connsiteY51-10660" fmla="*/ 674 h 759"/>
                <a:gd name="connsiteX52-10661" fmla="*/ 495 w 595"/>
                <a:gd name="connsiteY52-10662" fmla="*/ 674 h 759"/>
                <a:gd name="connsiteX53-10663" fmla="*/ 501 w 595"/>
                <a:gd name="connsiteY53-10664" fmla="*/ 674 h 759"/>
                <a:gd name="connsiteX54-10665" fmla="*/ 511 w 595"/>
                <a:gd name="connsiteY54-10666" fmla="*/ 674 h 759"/>
                <a:gd name="connsiteX55-10667" fmla="*/ 516 w 595"/>
                <a:gd name="connsiteY55-10668" fmla="*/ 669 h 759"/>
                <a:gd name="connsiteX56-10669" fmla="*/ 516 w 595"/>
                <a:gd name="connsiteY56-10670" fmla="*/ 664 h 759"/>
                <a:gd name="connsiteX57-10671" fmla="*/ 522 w 595"/>
                <a:gd name="connsiteY57-10672" fmla="*/ 659 h 759"/>
                <a:gd name="connsiteX58-10673" fmla="*/ 527 w 595"/>
                <a:gd name="connsiteY58-10674" fmla="*/ 653 h 759"/>
                <a:gd name="connsiteX59-10675" fmla="*/ 527 w 595"/>
                <a:gd name="connsiteY59-10676" fmla="*/ 643 h 759"/>
                <a:gd name="connsiteX60-10677" fmla="*/ 532 w 595"/>
                <a:gd name="connsiteY60-10678" fmla="*/ 627 h 759"/>
                <a:gd name="connsiteX61-10679" fmla="*/ 538 w 595"/>
                <a:gd name="connsiteY61-10680" fmla="*/ 611 h 759"/>
                <a:gd name="connsiteX62-10681" fmla="*/ 543 w 595"/>
                <a:gd name="connsiteY62-10682" fmla="*/ 595 h 759"/>
                <a:gd name="connsiteX63-10683" fmla="*/ 543 w 595"/>
                <a:gd name="connsiteY63-10684" fmla="*/ 580 h 759"/>
                <a:gd name="connsiteX64-10685" fmla="*/ 548 w 595"/>
                <a:gd name="connsiteY64-10686" fmla="*/ 564 h 759"/>
                <a:gd name="connsiteX65-10687" fmla="*/ 553 w 595"/>
                <a:gd name="connsiteY65-10688" fmla="*/ 553 h 759"/>
                <a:gd name="connsiteX66-10689" fmla="*/ 559 w 595"/>
                <a:gd name="connsiteY66-10690" fmla="*/ 543 h 759"/>
                <a:gd name="connsiteX67-10691" fmla="*/ 559 w 595"/>
                <a:gd name="connsiteY67-10692" fmla="*/ 538 h 759"/>
                <a:gd name="connsiteX68-10693" fmla="*/ 564 w 595"/>
                <a:gd name="connsiteY68-10694" fmla="*/ 527 h 759"/>
                <a:gd name="connsiteX69-10695" fmla="*/ 564 w 595"/>
                <a:gd name="connsiteY69-10696" fmla="*/ 527 h 759"/>
                <a:gd name="connsiteX70-10697" fmla="*/ 569 w 595"/>
                <a:gd name="connsiteY70-10698" fmla="*/ 527 h 759"/>
                <a:gd name="connsiteX71-10699" fmla="*/ 569 w 595"/>
                <a:gd name="connsiteY71-10700" fmla="*/ 527 h 759"/>
                <a:gd name="connsiteX72-10701" fmla="*/ 569 w 595"/>
                <a:gd name="connsiteY72-10702" fmla="*/ 532 h 759"/>
                <a:gd name="connsiteX73-10703" fmla="*/ 569 w 595"/>
                <a:gd name="connsiteY73-10704" fmla="*/ 538 h 759"/>
                <a:gd name="connsiteX74-10705" fmla="*/ 574 w 595"/>
                <a:gd name="connsiteY74-10706" fmla="*/ 543 h 759"/>
                <a:gd name="connsiteX75-10707" fmla="*/ 574 w 595"/>
                <a:gd name="connsiteY75-10708" fmla="*/ 559 h 759"/>
                <a:gd name="connsiteX76-10709" fmla="*/ 574 w 595"/>
                <a:gd name="connsiteY76-10710" fmla="*/ 569 h 759"/>
                <a:gd name="connsiteX77-10711" fmla="*/ 574 w 595"/>
                <a:gd name="connsiteY77-10712" fmla="*/ 585 h 759"/>
                <a:gd name="connsiteX78-10713" fmla="*/ 574 w 595"/>
                <a:gd name="connsiteY78-10714" fmla="*/ 601 h 759"/>
                <a:gd name="connsiteX79-10715" fmla="*/ 574 w 595"/>
                <a:gd name="connsiteY79-10716" fmla="*/ 622 h 759"/>
                <a:gd name="connsiteX80-10717" fmla="*/ 574 w 595"/>
                <a:gd name="connsiteY80-10718" fmla="*/ 638 h 759"/>
                <a:gd name="connsiteX81-10719" fmla="*/ 574 w 595"/>
                <a:gd name="connsiteY81-10720" fmla="*/ 653 h 759"/>
                <a:gd name="connsiteX82-10721" fmla="*/ 580 w 595"/>
                <a:gd name="connsiteY82-10722" fmla="*/ 669 h 759"/>
                <a:gd name="connsiteX83-10723" fmla="*/ 580 w 595"/>
                <a:gd name="connsiteY83-10724" fmla="*/ 685 h 759"/>
                <a:gd name="connsiteX84-10725" fmla="*/ 585 w 595"/>
                <a:gd name="connsiteY84-10726" fmla="*/ 696 h 759"/>
                <a:gd name="connsiteX85-10727" fmla="*/ 585 w 595"/>
                <a:gd name="connsiteY85-10728" fmla="*/ 706 h 759"/>
                <a:gd name="connsiteX86-10729" fmla="*/ 590 w 595"/>
                <a:gd name="connsiteY86-10730" fmla="*/ 717 h 759"/>
                <a:gd name="connsiteX87-10731" fmla="*/ 590 w 595"/>
                <a:gd name="connsiteY87-10732" fmla="*/ 722 h 759"/>
                <a:gd name="connsiteX88-10733" fmla="*/ 595 w 595"/>
                <a:gd name="connsiteY88-10734" fmla="*/ 732 h 759"/>
                <a:gd name="connsiteX89-10735" fmla="*/ 595 w 595"/>
                <a:gd name="connsiteY89-10736" fmla="*/ 738 h 759"/>
                <a:gd name="connsiteX90-10737" fmla="*/ 595 w 595"/>
                <a:gd name="connsiteY90-10738" fmla="*/ 743 h 759"/>
                <a:gd name="connsiteX91-10739" fmla="*/ 595 w 595"/>
                <a:gd name="connsiteY91-10740" fmla="*/ 748 h 759"/>
                <a:gd name="connsiteX92-10741" fmla="*/ 590 w 595"/>
                <a:gd name="connsiteY92-10742" fmla="*/ 753 h 759"/>
                <a:gd name="connsiteX93-10743" fmla="*/ 585 w 595"/>
                <a:gd name="connsiteY93-10744" fmla="*/ 759 h 759"/>
                <a:gd name="connsiteX94-10745" fmla="*/ 574 w 595"/>
                <a:gd name="connsiteY94-10746" fmla="*/ 759 h 759"/>
                <a:gd name="connsiteX95-10747" fmla="*/ 564 w 595"/>
                <a:gd name="connsiteY95-10748" fmla="*/ 759 h 759"/>
                <a:gd name="connsiteX96-10749" fmla="*/ 548 w 595"/>
                <a:gd name="connsiteY96-10750" fmla="*/ 759 h 759"/>
                <a:gd name="connsiteX97-10751" fmla="*/ 532 w 595"/>
                <a:gd name="connsiteY97-10752" fmla="*/ 753 h 759"/>
                <a:gd name="connsiteX98-10753" fmla="*/ 511 w 595"/>
                <a:gd name="connsiteY98-10754" fmla="*/ 753 h 759"/>
                <a:gd name="connsiteX99-10755" fmla="*/ 490 w 595"/>
                <a:gd name="connsiteY99-10756" fmla="*/ 748 h 759"/>
                <a:gd name="connsiteX100-10757" fmla="*/ 469 w 595"/>
                <a:gd name="connsiteY100-10758" fmla="*/ 743 h 759"/>
                <a:gd name="connsiteX101-10759" fmla="*/ 459 w 595"/>
                <a:gd name="connsiteY101-10760" fmla="*/ 738 h 759"/>
                <a:gd name="connsiteX102-10761" fmla="*/ 448 w 595"/>
                <a:gd name="connsiteY102-10762" fmla="*/ 732 h 759"/>
                <a:gd name="connsiteX103-10763" fmla="*/ 432 w 595"/>
                <a:gd name="connsiteY103-10764" fmla="*/ 727 h 759"/>
                <a:gd name="connsiteX104-10765" fmla="*/ 422 w 595"/>
                <a:gd name="connsiteY104-10766" fmla="*/ 722 h 759"/>
                <a:gd name="connsiteX105-10767" fmla="*/ 406 w 595"/>
                <a:gd name="connsiteY105-10768" fmla="*/ 717 h 759"/>
                <a:gd name="connsiteX106-10769" fmla="*/ 390 w 595"/>
                <a:gd name="connsiteY106-10770" fmla="*/ 706 h 759"/>
                <a:gd name="connsiteX107-10771" fmla="*/ 380 w 595"/>
                <a:gd name="connsiteY107-10772" fmla="*/ 696 h 759"/>
                <a:gd name="connsiteX108-10773" fmla="*/ 364 w 595"/>
                <a:gd name="connsiteY108-10774" fmla="*/ 685 h 759"/>
                <a:gd name="connsiteX109-10775" fmla="*/ 332 w 595"/>
                <a:gd name="connsiteY109-10776" fmla="*/ 659 h 759"/>
                <a:gd name="connsiteX110-10777" fmla="*/ 306 w 595"/>
                <a:gd name="connsiteY110-10778" fmla="*/ 632 h 759"/>
                <a:gd name="connsiteX111-10779" fmla="*/ 295 w 595"/>
                <a:gd name="connsiteY111-10780" fmla="*/ 622 h 759"/>
                <a:gd name="connsiteX112-10781" fmla="*/ 285 w 595"/>
                <a:gd name="connsiteY112-10782" fmla="*/ 606 h 759"/>
                <a:gd name="connsiteX113-10783" fmla="*/ 274 w 595"/>
                <a:gd name="connsiteY113-10784" fmla="*/ 590 h 759"/>
                <a:gd name="connsiteX114-10785" fmla="*/ 264 w 595"/>
                <a:gd name="connsiteY114-10786" fmla="*/ 574 h 759"/>
                <a:gd name="connsiteX115-10787" fmla="*/ 258 w 595"/>
                <a:gd name="connsiteY115-10788" fmla="*/ 559 h 759"/>
                <a:gd name="connsiteX116-10789" fmla="*/ 248 w 595"/>
                <a:gd name="connsiteY116-10790" fmla="*/ 543 h 759"/>
                <a:gd name="connsiteX117-10791" fmla="*/ 243 w 595"/>
                <a:gd name="connsiteY117-10792" fmla="*/ 527 h 759"/>
                <a:gd name="connsiteX118-10793" fmla="*/ 232 w 595"/>
                <a:gd name="connsiteY118-10794" fmla="*/ 511 h 759"/>
                <a:gd name="connsiteX119-10795" fmla="*/ 227 w 595"/>
                <a:gd name="connsiteY119-10796" fmla="*/ 501 h 759"/>
                <a:gd name="connsiteX120-10797" fmla="*/ 227 w 595"/>
                <a:gd name="connsiteY120-10798" fmla="*/ 485 h 759"/>
                <a:gd name="connsiteX121-10799" fmla="*/ 222 w 595"/>
                <a:gd name="connsiteY121-10800" fmla="*/ 469 h 759"/>
                <a:gd name="connsiteX122-10801" fmla="*/ 222 w 595"/>
                <a:gd name="connsiteY122-10802" fmla="*/ 453 h 759"/>
                <a:gd name="connsiteX123-10803" fmla="*/ 216 w 595"/>
                <a:gd name="connsiteY123-10804" fmla="*/ 422 h 759"/>
                <a:gd name="connsiteX124-10805" fmla="*/ 211 w 595"/>
                <a:gd name="connsiteY124-10806" fmla="*/ 385 h 759"/>
                <a:gd name="connsiteX125-10807" fmla="*/ 211 w 595"/>
                <a:gd name="connsiteY125-10808" fmla="*/ 353 h 759"/>
                <a:gd name="connsiteX126-10809" fmla="*/ 211 w 595"/>
                <a:gd name="connsiteY126-10810" fmla="*/ 316 h 759"/>
                <a:gd name="connsiteX127-10811" fmla="*/ 211 w 595"/>
                <a:gd name="connsiteY127-10812" fmla="*/ 279 h 759"/>
                <a:gd name="connsiteX128-10813" fmla="*/ 211 w 595"/>
                <a:gd name="connsiteY128-10814" fmla="*/ 243 h 759"/>
                <a:gd name="connsiteX129-10815" fmla="*/ 216 w 595"/>
                <a:gd name="connsiteY129-10816" fmla="*/ 200 h 759"/>
                <a:gd name="connsiteX130-10817" fmla="*/ 222 w 595"/>
                <a:gd name="connsiteY130-10818" fmla="*/ 158 h 759"/>
                <a:gd name="connsiteX131-10819" fmla="*/ 222 w 595"/>
                <a:gd name="connsiteY131-10820" fmla="*/ 142 h 759"/>
                <a:gd name="connsiteX132-10821" fmla="*/ 222 w 595"/>
                <a:gd name="connsiteY132-10822" fmla="*/ 127 h 759"/>
                <a:gd name="connsiteX133-10823" fmla="*/ 222 w 595"/>
                <a:gd name="connsiteY133-10824" fmla="*/ 111 h 759"/>
                <a:gd name="connsiteX134-10825" fmla="*/ 227 w 595"/>
                <a:gd name="connsiteY134-10826" fmla="*/ 100 h 759"/>
                <a:gd name="connsiteX135-10827" fmla="*/ 227 w 595"/>
                <a:gd name="connsiteY135-10828" fmla="*/ 90 h 759"/>
                <a:gd name="connsiteX136-10829" fmla="*/ 227 w 595"/>
                <a:gd name="connsiteY136-10830" fmla="*/ 85 h 759"/>
                <a:gd name="connsiteX137-10831" fmla="*/ 227 w 595"/>
                <a:gd name="connsiteY137-10832" fmla="*/ 79 h 759"/>
                <a:gd name="connsiteX138-10833" fmla="*/ 222 w 595"/>
                <a:gd name="connsiteY138-10834" fmla="*/ 74 h 759"/>
                <a:gd name="connsiteX139-10835" fmla="*/ 222 w 595"/>
                <a:gd name="connsiteY139-10836" fmla="*/ 74 h 759"/>
                <a:gd name="connsiteX140-10837" fmla="*/ 216 w 595"/>
                <a:gd name="connsiteY140-10838" fmla="*/ 74 h 759"/>
                <a:gd name="connsiteX141-10839" fmla="*/ 211 w 595"/>
                <a:gd name="connsiteY141-10840" fmla="*/ 74 h 759"/>
                <a:gd name="connsiteX142-10841" fmla="*/ 200 w 595"/>
                <a:gd name="connsiteY142-10842" fmla="*/ 79 h 759"/>
                <a:gd name="connsiteX143-10843" fmla="*/ 190 w 595"/>
                <a:gd name="connsiteY143-10844" fmla="*/ 79 h 759"/>
                <a:gd name="connsiteX144-10845" fmla="*/ 174 w 595"/>
                <a:gd name="connsiteY144-10846" fmla="*/ 85 h 759"/>
                <a:gd name="connsiteX145-10847" fmla="*/ 158 w 595"/>
                <a:gd name="connsiteY145-10848" fmla="*/ 90 h 759"/>
                <a:gd name="connsiteX146-10849" fmla="*/ 142 w 595"/>
                <a:gd name="connsiteY146-10850" fmla="*/ 95 h 759"/>
                <a:gd name="connsiteX147-10851" fmla="*/ 106 w 595"/>
                <a:gd name="connsiteY147-10852" fmla="*/ 106 h 759"/>
                <a:gd name="connsiteX148-10853" fmla="*/ 69 w 595"/>
                <a:gd name="connsiteY148-10854" fmla="*/ 116 h 759"/>
                <a:gd name="connsiteX149-10855" fmla="*/ 0 w 595"/>
                <a:gd name="connsiteY149-10856" fmla="*/ 85 h 759"/>
                <a:gd name="connsiteX150-10857" fmla="*/ 58 w 595"/>
                <a:gd name="connsiteY150-10858" fmla="*/ 74 h 759"/>
                <a:gd name="connsiteX151-10859" fmla="*/ 95 w 595"/>
                <a:gd name="connsiteY151-10860" fmla="*/ 69 h 759"/>
                <a:gd name="connsiteX152-10861" fmla="*/ 127 w 595"/>
                <a:gd name="connsiteY152-10862" fmla="*/ 58 h 759"/>
                <a:gd name="connsiteX153-10863" fmla="*/ 158 w 595"/>
                <a:gd name="connsiteY153-10864" fmla="*/ 48 h 759"/>
                <a:gd name="connsiteX154-10865" fmla="*/ 174 w 595"/>
                <a:gd name="connsiteY154-10866" fmla="*/ 42 h 759"/>
                <a:gd name="connsiteX155-10867" fmla="*/ 190 w 595"/>
                <a:gd name="connsiteY155-10868" fmla="*/ 37 h 759"/>
                <a:gd name="connsiteX156-10869" fmla="*/ 200 w 595"/>
                <a:gd name="connsiteY156-10870" fmla="*/ 37 h 759"/>
                <a:gd name="connsiteX157-10871" fmla="*/ 211 w 595"/>
                <a:gd name="connsiteY157-10872" fmla="*/ 32 h 759"/>
                <a:gd name="connsiteX158-10873" fmla="*/ 216 w 595"/>
                <a:gd name="connsiteY158-10874" fmla="*/ 27 h 759"/>
                <a:gd name="connsiteX159-10875" fmla="*/ 222 w 595"/>
                <a:gd name="connsiteY159-10876" fmla="*/ 21 h 759"/>
                <a:gd name="connsiteX160-10877" fmla="*/ 227 w 595"/>
                <a:gd name="connsiteY160-10878" fmla="*/ 16 h 759"/>
                <a:gd name="connsiteX161-10879" fmla="*/ 232 w 595"/>
                <a:gd name="connsiteY161-10880" fmla="*/ 11 h 759"/>
                <a:gd name="connsiteX162-10881" fmla="*/ 237 w 595"/>
                <a:gd name="connsiteY162-10882" fmla="*/ 6 h 759"/>
                <a:gd name="connsiteX163-10883" fmla="*/ 243 w 595"/>
                <a:gd name="connsiteY163-10884" fmla="*/ 0 h 759"/>
                <a:gd name="connsiteX164-10885" fmla="*/ 248 w 595"/>
                <a:gd name="connsiteY164-10886" fmla="*/ 0 h 759"/>
                <a:gd name="connsiteX165-10887" fmla="*/ 253 w 595"/>
                <a:gd name="connsiteY165-10888" fmla="*/ 0 h 759"/>
                <a:gd name="connsiteX166-10889" fmla="*/ 253 w 595"/>
                <a:gd name="connsiteY166-10890" fmla="*/ 0 h 759"/>
                <a:gd name="connsiteX0-10891" fmla="*/ 199 w 541"/>
                <a:gd name="connsiteY0-10892" fmla="*/ 0 h 759"/>
                <a:gd name="connsiteX1-10893" fmla="*/ 210 w 541"/>
                <a:gd name="connsiteY1-10894" fmla="*/ 0 h 759"/>
                <a:gd name="connsiteX2-10895" fmla="*/ 220 w 541"/>
                <a:gd name="connsiteY2-10896" fmla="*/ 6 h 759"/>
                <a:gd name="connsiteX3-10897" fmla="*/ 231 w 541"/>
                <a:gd name="connsiteY3-10898" fmla="*/ 11 h 759"/>
                <a:gd name="connsiteX4-10899" fmla="*/ 247 w 541"/>
                <a:gd name="connsiteY4-10900" fmla="*/ 21 h 759"/>
                <a:gd name="connsiteX5-10901" fmla="*/ 257 w 541"/>
                <a:gd name="connsiteY5-10902" fmla="*/ 32 h 759"/>
                <a:gd name="connsiteX6-10903" fmla="*/ 268 w 541"/>
                <a:gd name="connsiteY6-10904" fmla="*/ 37 h 759"/>
                <a:gd name="connsiteX7-10905" fmla="*/ 268 w 541"/>
                <a:gd name="connsiteY7-10906" fmla="*/ 42 h 759"/>
                <a:gd name="connsiteX8-10907" fmla="*/ 273 w 541"/>
                <a:gd name="connsiteY8-10908" fmla="*/ 42 h 759"/>
                <a:gd name="connsiteX9-10909" fmla="*/ 273 w 541"/>
                <a:gd name="connsiteY9-10910" fmla="*/ 48 h 759"/>
                <a:gd name="connsiteX10-10911" fmla="*/ 273 w 541"/>
                <a:gd name="connsiteY10-10912" fmla="*/ 48 h 759"/>
                <a:gd name="connsiteX11-10913" fmla="*/ 273 w 541"/>
                <a:gd name="connsiteY11-10914" fmla="*/ 53 h 759"/>
                <a:gd name="connsiteX12-10915" fmla="*/ 268 w 541"/>
                <a:gd name="connsiteY12-10916" fmla="*/ 58 h 759"/>
                <a:gd name="connsiteX13-10917" fmla="*/ 262 w 541"/>
                <a:gd name="connsiteY13-10918" fmla="*/ 63 h 759"/>
                <a:gd name="connsiteX14-10919" fmla="*/ 252 w 541"/>
                <a:gd name="connsiteY14-10920" fmla="*/ 69 h 759"/>
                <a:gd name="connsiteX15-10921" fmla="*/ 247 w 541"/>
                <a:gd name="connsiteY15-10922" fmla="*/ 74 h 759"/>
                <a:gd name="connsiteX16-10923" fmla="*/ 241 w 541"/>
                <a:gd name="connsiteY16-10924" fmla="*/ 79 h 759"/>
                <a:gd name="connsiteX17-10925" fmla="*/ 241 w 541"/>
                <a:gd name="connsiteY17-10926" fmla="*/ 90 h 759"/>
                <a:gd name="connsiteX18-10927" fmla="*/ 236 w 541"/>
                <a:gd name="connsiteY18-10928" fmla="*/ 100 h 759"/>
                <a:gd name="connsiteX19-10929" fmla="*/ 231 w 541"/>
                <a:gd name="connsiteY19-10930" fmla="*/ 116 h 759"/>
                <a:gd name="connsiteX20-10931" fmla="*/ 225 w 541"/>
                <a:gd name="connsiteY20-10932" fmla="*/ 137 h 759"/>
                <a:gd name="connsiteX21-10933" fmla="*/ 220 w 541"/>
                <a:gd name="connsiteY21-10934" fmla="*/ 158 h 759"/>
                <a:gd name="connsiteX22-10935" fmla="*/ 220 w 541"/>
                <a:gd name="connsiteY22-10936" fmla="*/ 179 h 759"/>
                <a:gd name="connsiteX23-10937" fmla="*/ 215 w 541"/>
                <a:gd name="connsiteY23-10938" fmla="*/ 206 h 759"/>
                <a:gd name="connsiteX24-10939" fmla="*/ 210 w 541"/>
                <a:gd name="connsiteY24-10940" fmla="*/ 227 h 759"/>
                <a:gd name="connsiteX25-10941" fmla="*/ 210 w 541"/>
                <a:gd name="connsiteY25-10942" fmla="*/ 248 h 759"/>
                <a:gd name="connsiteX26-10943" fmla="*/ 204 w 541"/>
                <a:gd name="connsiteY26-10944" fmla="*/ 264 h 759"/>
                <a:gd name="connsiteX27-10945" fmla="*/ 204 w 541"/>
                <a:gd name="connsiteY27-10946" fmla="*/ 285 h 759"/>
                <a:gd name="connsiteX28-10947" fmla="*/ 199 w 541"/>
                <a:gd name="connsiteY28-10948" fmla="*/ 300 h 759"/>
                <a:gd name="connsiteX29-10949" fmla="*/ 199 w 541"/>
                <a:gd name="connsiteY29-10950" fmla="*/ 311 h 759"/>
                <a:gd name="connsiteX30-10951" fmla="*/ 199 w 541"/>
                <a:gd name="connsiteY30-10952" fmla="*/ 322 h 759"/>
                <a:gd name="connsiteX31-10953" fmla="*/ 199 w 541"/>
                <a:gd name="connsiteY31-10954" fmla="*/ 343 h 759"/>
                <a:gd name="connsiteX32-10955" fmla="*/ 204 w 541"/>
                <a:gd name="connsiteY32-10956" fmla="*/ 369 h 759"/>
                <a:gd name="connsiteX33-10957" fmla="*/ 210 w 541"/>
                <a:gd name="connsiteY33-10958" fmla="*/ 411 h 759"/>
                <a:gd name="connsiteX34-10959" fmla="*/ 210 w 541"/>
                <a:gd name="connsiteY34-10960" fmla="*/ 437 h 759"/>
                <a:gd name="connsiteX35-10961" fmla="*/ 215 w 541"/>
                <a:gd name="connsiteY35-10962" fmla="*/ 464 h 759"/>
                <a:gd name="connsiteX36-10963" fmla="*/ 225 w 541"/>
                <a:gd name="connsiteY36-10964" fmla="*/ 490 h 759"/>
                <a:gd name="connsiteX37-10965" fmla="*/ 231 w 541"/>
                <a:gd name="connsiteY37-10966" fmla="*/ 506 h 759"/>
                <a:gd name="connsiteX38-10967" fmla="*/ 236 w 541"/>
                <a:gd name="connsiteY38-10968" fmla="*/ 516 h 759"/>
                <a:gd name="connsiteX39-10969" fmla="*/ 252 w 541"/>
                <a:gd name="connsiteY39-10970" fmla="*/ 543 h 759"/>
                <a:gd name="connsiteX40-10971" fmla="*/ 268 w 541"/>
                <a:gd name="connsiteY40-10972" fmla="*/ 564 h 759"/>
                <a:gd name="connsiteX41-10973" fmla="*/ 283 w 541"/>
                <a:gd name="connsiteY41-10974" fmla="*/ 585 h 759"/>
                <a:gd name="connsiteX42-10975" fmla="*/ 294 w 541"/>
                <a:gd name="connsiteY42-10976" fmla="*/ 595 h 759"/>
                <a:gd name="connsiteX43-10977" fmla="*/ 304 w 541"/>
                <a:gd name="connsiteY43-10978" fmla="*/ 601 h 759"/>
                <a:gd name="connsiteX44-10979" fmla="*/ 326 w 541"/>
                <a:gd name="connsiteY44-10980" fmla="*/ 622 h 759"/>
                <a:gd name="connsiteX45-10981" fmla="*/ 347 w 541"/>
                <a:gd name="connsiteY45-10982" fmla="*/ 632 h 759"/>
                <a:gd name="connsiteX46-10983" fmla="*/ 368 w 541"/>
                <a:gd name="connsiteY46-10984" fmla="*/ 648 h 759"/>
                <a:gd name="connsiteX47-10985" fmla="*/ 394 w 541"/>
                <a:gd name="connsiteY47-10986" fmla="*/ 659 h 759"/>
                <a:gd name="connsiteX48-10987" fmla="*/ 405 w 541"/>
                <a:gd name="connsiteY48-10988" fmla="*/ 664 h 759"/>
                <a:gd name="connsiteX49-10989" fmla="*/ 415 w 541"/>
                <a:gd name="connsiteY49-10990" fmla="*/ 669 h 759"/>
                <a:gd name="connsiteX50-10991" fmla="*/ 426 w 541"/>
                <a:gd name="connsiteY50-10992" fmla="*/ 669 h 759"/>
                <a:gd name="connsiteX51-10993" fmla="*/ 436 w 541"/>
                <a:gd name="connsiteY51-10994" fmla="*/ 674 h 759"/>
                <a:gd name="connsiteX52-10995" fmla="*/ 441 w 541"/>
                <a:gd name="connsiteY52-10996" fmla="*/ 674 h 759"/>
                <a:gd name="connsiteX53-10997" fmla="*/ 447 w 541"/>
                <a:gd name="connsiteY53-10998" fmla="*/ 674 h 759"/>
                <a:gd name="connsiteX54-10999" fmla="*/ 457 w 541"/>
                <a:gd name="connsiteY54-11000" fmla="*/ 674 h 759"/>
                <a:gd name="connsiteX55-11001" fmla="*/ 462 w 541"/>
                <a:gd name="connsiteY55-11002" fmla="*/ 669 h 759"/>
                <a:gd name="connsiteX56-11003" fmla="*/ 462 w 541"/>
                <a:gd name="connsiteY56-11004" fmla="*/ 664 h 759"/>
                <a:gd name="connsiteX57-11005" fmla="*/ 468 w 541"/>
                <a:gd name="connsiteY57-11006" fmla="*/ 659 h 759"/>
                <a:gd name="connsiteX58-11007" fmla="*/ 473 w 541"/>
                <a:gd name="connsiteY58-11008" fmla="*/ 653 h 759"/>
                <a:gd name="connsiteX59-11009" fmla="*/ 473 w 541"/>
                <a:gd name="connsiteY59-11010" fmla="*/ 643 h 759"/>
                <a:gd name="connsiteX60-11011" fmla="*/ 478 w 541"/>
                <a:gd name="connsiteY60-11012" fmla="*/ 627 h 759"/>
                <a:gd name="connsiteX61-11013" fmla="*/ 484 w 541"/>
                <a:gd name="connsiteY61-11014" fmla="*/ 611 h 759"/>
                <a:gd name="connsiteX62-11015" fmla="*/ 489 w 541"/>
                <a:gd name="connsiteY62-11016" fmla="*/ 595 h 759"/>
                <a:gd name="connsiteX63-11017" fmla="*/ 489 w 541"/>
                <a:gd name="connsiteY63-11018" fmla="*/ 580 h 759"/>
                <a:gd name="connsiteX64-11019" fmla="*/ 494 w 541"/>
                <a:gd name="connsiteY64-11020" fmla="*/ 564 h 759"/>
                <a:gd name="connsiteX65-11021" fmla="*/ 499 w 541"/>
                <a:gd name="connsiteY65-11022" fmla="*/ 553 h 759"/>
                <a:gd name="connsiteX66-11023" fmla="*/ 505 w 541"/>
                <a:gd name="connsiteY66-11024" fmla="*/ 543 h 759"/>
                <a:gd name="connsiteX67-11025" fmla="*/ 505 w 541"/>
                <a:gd name="connsiteY67-11026" fmla="*/ 538 h 759"/>
                <a:gd name="connsiteX68-11027" fmla="*/ 510 w 541"/>
                <a:gd name="connsiteY68-11028" fmla="*/ 527 h 759"/>
                <a:gd name="connsiteX69-11029" fmla="*/ 510 w 541"/>
                <a:gd name="connsiteY69-11030" fmla="*/ 527 h 759"/>
                <a:gd name="connsiteX70-11031" fmla="*/ 515 w 541"/>
                <a:gd name="connsiteY70-11032" fmla="*/ 527 h 759"/>
                <a:gd name="connsiteX71-11033" fmla="*/ 515 w 541"/>
                <a:gd name="connsiteY71-11034" fmla="*/ 527 h 759"/>
                <a:gd name="connsiteX72-11035" fmla="*/ 515 w 541"/>
                <a:gd name="connsiteY72-11036" fmla="*/ 532 h 759"/>
                <a:gd name="connsiteX73-11037" fmla="*/ 515 w 541"/>
                <a:gd name="connsiteY73-11038" fmla="*/ 538 h 759"/>
                <a:gd name="connsiteX74-11039" fmla="*/ 520 w 541"/>
                <a:gd name="connsiteY74-11040" fmla="*/ 543 h 759"/>
                <a:gd name="connsiteX75-11041" fmla="*/ 520 w 541"/>
                <a:gd name="connsiteY75-11042" fmla="*/ 559 h 759"/>
                <a:gd name="connsiteX76-11043" fmla="*/ 520 w 541"/>
                <a:gd name="connsiteY76-11044" fmla="*/ 569 h 759"/>
                <a:gd name="connsiteX77-11045" fmla="*/ 520 w 541"/>
                <a:gd name="connsiteY77-11046" fmla="*/ 585 h 759"/>
                <a:gd name="connsiteX78-11047" fmla="*/ 520 w 541"/>
                <a:gd name="connsiteY78-11048" fmla="*/ 601 h 759"/>
                <a:gd name="connsiteX79-11049" fmla="*/ 520 w 541"/>
                <a:gd name="connsiteY79-11050" fmla="*/ 622 h 759"/>
                <a:gd name="connsiteX80-11051" fmla="*/ 520 w 541"/>
                <a:gd name="connsiteY80-11052" fmla="*/ 638 h 759"/>
                <a:gd name="connsiteX81-11053" fmla="*/ 520 w 541"/>
                <a:gd name="connsiteY81-11054" fmla="*/ 653 h 759"/>
                <a:gd name="connsiteX82-11055" fmla="*/ 526 w 541"/>
                <a:gd name="connsiteY82-11056" fmla="*/ 669 h 759"/>
                <a:gd name="connsiteX83-11057" fmla="*/ 526 w 541"/>
                <a:gd name="connsiteY83-11058" fmla="*/ 685 h 759"/>
                <a:gd name="connsiteX84-11059" fmla="*/ 531 w 541"/>
                <a:gd name="connsiteY84-11060" fmla="*/ 696 h 759"/>
                <a:gd name="connsiteX85-11061" fmla="*/ 531 w 541"/>
                <a:gd name="connsiteY85-11062" fmla="*/ 706 h 759"/>
                <a:gd name="connsiteX86-11063" fmla="*/ 536 w 541"/>
                <a:gd name="connsiteY86-11064" fmla="*/ 717 h 759"/>
                <a:gd name="connsiteX87-11065" fmla="*/ 536 w 541"/>
                <a:gd name="connsiteY87-11066" fmla="*/ 722 h 759"/>
                <a:gd name="connsiteX88-11067" fmla="*/ 541 w 541"/>
                <a:gd name="connsiteY88-11068" fmla="*/ 732 h 759"/>
                <a:gd name="connsiteX89-11069" fmla="*/ 541 w 541"/>
                <a:gd name="connsiteY89-11070" fmla="*/ 738 h 759"/>
                <a:gd name="connsiteX90-11071" fmla="*/ 541 w 541"/>
                <a:gd name="connsiteY90-11072" fmla="*/ 743 h 759"/>
                <a:gd name="connsiteX91-11073" fmla="*/ 541 w 541"/>
                <a:gd name="connsiteY91-11074" fmla="*/ 748 h 759"/>
                <a:gd name="connsiteX92-11075" fmla="*/ 536 w 541"/>
                <a:gd name="connsiteY92-11076" fmla="*/ 753 h 759"/>
                <a:gd name="connsiteX93-11077" fmla="*/ 531 w 541"/>
                <a:gd name="connsiteY93-11078" fmla="*/ 759 h 759"/>
                <a:gd name="connsiteX94-11079" fmla="*/ 520 w 541"/>
                <a:gd name="connsiteY94-11080" fmla="*/ 759 h 759"/>
                <a:gd name="connsiteX95-11081" fmla="*/ 510 w 541"/>
                <a:gd name="connsiteY95-11082" fmla="*/ 759 h 759"/>
                <a:gd name="connsiteX96-11083" fmla="*/ 494 w 541"/>
                <a:gd name="connsiteY96-11084" fmla="*/ 759 h 759"/>
                <a:gd name="connsiteX97-11085" fmla="*/ 478 w 541"/>
                <a:gd name="connsiteY97-11086" fmla="*/ 753 h 759"/>
                <a:gd name="connsiteX98-11087" fmla="*/ 457 w 541"/>
                <a:gd name="connsiteY98-11088" fmla="*/ 753 h 759"/>
                <a:gd name="connsiteX99-11089" fmla="*/ 436 w 541"/>
                <a:gd name="connsiteY99-11090" fmla="*/ 748 h 759"/>
                <a:gd name="connsiteX100-11091" fmla="*/ 415 w 541"/>
                <a:gd name="connsiteY100-11092" fmla="*/ 743 h 759"/>
                <a:gd name="connsiteX101-11093" fmla="*/ 405 w 541"/>
                <a:gd name="connsiteY101-11094" fmla="*/ 738 h 759"/>
                <a:gd name="connsiteX102-11095" fmla="*/ 394 w 541"/>
                <a:gd name="connsiteY102-11096" fmla="*/ 732 h 759"/>
                <a:gd name="connsiteX103-11097" fmla="*/ 378 w 541"/>
                <a:gd name="connsiteY103-11098" fmla="*/ 727 h 759"/>
                <a:gd name="connsiteX104-11099" fmla="*/ 368 w 541"/>
                <a:gd name="connsiteY104-11100" fmla="*/ 722 h 759"/>
                <a:gd name="connsiteX105-11101" fmla="*/ 352 w 541"/>
                <a:gd name="connsiteY105-11102" fmla="*/ 717 h 759"/>
                <a:gd name="connsiteX106-11103" fmla="*/ 336 w 541"/>
                <a:gd name="connsiteY106-11104" fmla="*/ 706 h 759"/>
                <a:gd name="connsiteX107-11105" fmla="*/ 326 w 541"/>
                <a:gd name="connsiteY107-11106" fmla="*/ 696 h 759"/>
                <a:gd name="connsiteX108-11107" fmla="*/ 310 w 541"/>
                <a:gd name="connsiteY108-11108" fmla="*/ 685 h 759"/>
                <a:gd name="connsiteX109-11109" fmla="*/ 278 w 541"/>
                <a:gd name="connsiteY109-11110" fmla="*/ 659 h 759"/>
                <a:gd name="connsiteX110-11111" fmla="*/ 252 w 541"/>
                <a:gd name="connsiteY110-11112" fmla="*/ 632 h 759"/>
                <a:gd name="connsiteX111-11113" fmla="*/ 241 w 541"/>
                <a:gd name="connsiteY111-11114" fmla="*/ 622 h 759"/>
                <a:gd name="connsiteX112-11115" fmla="*/ 231 w 541"/>
                <a:gd name="connsiteY112-11116" fmla="*/ 606 h 759"/>
                <a:gd name="connsiteX113-11117" fmla="*/ 220 w 541"/>
                <a:gd name="connsiteY113-11118" fmla="*/ 590 h 759"/>
                <a:gd name="connsiteX114-11119" fmla="*/ 210 w 541"/>
                <a:gd name="connsiteY114-11120" fmla="*/ 574 h 759"/>
                <a:gd name="connsiteX115-11121" fmla="*/ 204 w 541"/>
                <a:gd name="connsiteY115-11122" fmla="*/ 559 h 759"/>
                <a:gd name="connsiteX116-11123" fmla="*/ 194 w 541"/>
                <a:gd name="connsiteY116-11124" fmla="*/ 543 h 759"/>
                <a:gd name="connsiteX117-11125" fmla="*/ 189 w 541"/>
                <a:gd name="connsiteY117-11126" fmla="*/ 527 h 759"/>
                <a:gd name="connsiteX118-11127" fmla="*/ 178 w 541"/>
                <a:gd name="connsiteY118-11128" fmla="*/ 511 h 759"/>
                <a:gd name="connsiteX119-11129" fmla="*/ 173 w 541"/>
                <a:gd name="connsiteY119-11130" fmla="*/ 501 h 759"/>
                <a:gd name="connsiteX120-11131" fmla="*/ 173 w 541"/>
                <a:gd name="connsiteY120-11132" fmla="*/ 485 h 759"/>
                <a:gd name="connsiteX121-11133" fmla="*/ 168 w 541"/>
                <a:gd name="connsiteY121-11134" fmla="*/ 469 h 759"/>
                <a:gd name="connsiteX122-11135" fmla="*/ 168 w 541"/>
                <a:gd name="connsiteY122-11136" fmla="*/ 453 h 759"/>
                <a:gd name="connsiteX123-11137" fmla="*/ 162 w 541"/>
                <a:gd name="connsiteY123-11138" fmla="*/ 422 h 759"/>
                <a:gd name="connsiteX124-11139" fmla="*/ 157 w 541"/>
                <a:gd name="connsiteY124-11140" fmla="*/ 385 h 759"/>
                <a:gd name="connsiteX125-11141" fmla="*/ 157 w 541"/>
                <a:gd name="connsiteY125-11142" fmla="*/ 353 h 759"/>
                <a:gd name="connsiteX126-11143" fmla="*/ 157 w 541"/>
                <a:gd name="connsiteY126-11144" fmla="*/ 316 h 759"/>
                <a:gd name="connsiteX127-11145" fmla="*/ 157 w 541"/>
                <a:gd name="connsiteY127-11146" fmla="*/ 279 h 759"/>
                <a:gd name="connsiteX128-11147" fmla="*/ 157 w 541"/>
                <a:gd name="connsiteY128-11148" fmla="*/ 243 h 759"/>
                <a:gd name="connsiteX129-11149" fmla="*/ 162 w 541"/>
                <a:gd name="connsiteY129-11150" fmla="*/ 200 h 759"/>
                <a:gd name="connsiteX130-11151" fmla="*/ 168 w 541"/>
                <a:gd name="connsiteY130-11152" fmla="*/ 158 h 759"/>
                <a:gd name="connsiteX131-11153" fmla="*/ 168 w 541"/>
                <a:gd name="connsiteY131-11154" fmla="*/ 142 h 759"/>
                <a:gd name="connsiteX132-11155" fmla="*/ 168 w 541"/>
                <a:gd name="connsiteY132-11156" fmla="*/ 127 h 759"/>
                <a:gd name="connsiteX133-11157" fmla="*/ 168 w 541"/>
                <a:gd name="connsiteY133-11158" fmla="*/ 111 h 759"/>
                <a:gd name="connsiteX134-11159" fmla="*/ 173 w 541"/>
                <a:gd name="connsiteY134-11160" fmla="*/ 100 h 759"/>
                <a:gd name="connsiteX135-11161" fmla="*/ 173 w 541"/>
                <a:gd name="connsiteY135-11162" fmla="*/ 90 h 759"/>
                <a:gd name="connsiteX136-11163" fmla="*/ 173 w 541"/>
                <a:gd name="connsiteY136-11164" fmla="*/ 85 h 759"/>
                <a:gd name="connsiteX137-11165" fmla="*/ 173 w 541"/>
                <a:gd name="connsiteY137-11166" fmla="*/ 79 h 759"/>
                <a:gd name="connsiteX138-11167" fmla="*/ 168 w 541"/>
                <a:gd name="connsiteY138-11168" fmla="*/ 74 h 759"/>
                <a:gd name="connsiteX139-11169" fmla="*/ 168 w 541"/>
                <a:gd name="connsiteY139-11170" fmla="*/ 74 h 759"/>
                <a:gd name="connsiteX140-11171" fmla="*/ 162 w 541"/>
                <a:gd name="connsiteY140-11172" fmla="*/ 74 h 759"/>
                <a:gd name="connsiteX141-11173" fmla="*/ 157 w 541"/>
                <a:gd name="connsiteY141-11174" fmla="*/ 74 h 759"/>
                <a:gd name="connsiteX142-11175" fmla="*/ 146 w 541"/>
                <a:gd name="connsiteY142-11176" fmla="*/ 79 h 759"/>
                <a:gd name="connsiteX143-11177" fmla="*/ 136 w 541"/>
                <a:gd name="connsiteY143-11178" fmla="*/ 79 h 759"/>
                <a:gd name="connsiteX144-11179" fmla="*/ 120 w 541"/>
                <a:gd name="connsiteY144-11180" fmla="*/ 85 h 759"/>
                <a:gd name="connsiteX145-11181" fmla="*/ 104 w 541"/>
                <a:gd name="connsiteY145-11182" fmla="*/ 90 h 759"/>
                <a:gd name="connsiteX146-11183" fmla="*/ 88 w 541"/>
                <a:gd name="connsiteY146-11184" fmla="*/ 95 h 759"/>
                <a:gd name="connsiteX147-11185" fmla="*/ 52 w 541"/>
                <a:gd name="connsiteY147-11186" fmla="*/ 106 h 759"/>
                <a:gd name="connsiteX148-11187" fmla="*/ 15 w 541"/>
                <a:gd name="connsiteY148-11188" fmla="*/ 116 h 759"/>
                <a:gd name="connsiteX149-11189" fmla="*/ 4 w 541"/>
                <a:gd name="connsiteY149-11190" fmla="*/ 74 h 759"/>
                <a:gd name="connsiteX150-11191" fmla="*/ 41 w 541"/>
                <a:gd name="connsiteY150-11192" fmla="*/ 69 h 759"/>
                <a:gd name="connsiteX151-11193" fmla="*/ 73 w 541"/>
                <a:gd name="connsiteY151-11194" fmla="*/ 58 h 759"/>
                <a:gd name="connsiteX152-11195" fmla="*/ 104 w 541"/>
                <a:gd name="connsiteY152-11196" fmla="*/ 48 h 759"/>
                <a:gd name="connsiteX153-11197" fmla="*/ 120 w 541"/>
                <a:gd name="connsiteY153-11198" fmla="*/ 42 h 759"/>
                <a:gd name="connsiteX154-11199" fmla="*/ 136 w 541"/>
                <a:gd name="connsiteY154-11200" fmla="*/ 37 h 759"/>
                <a:gd name="connsiteX155-11201" fmla="*/ 146 w 541"/>
                <a:gd name="connsiteY155-11202" fmla="*/ 37 h 759"/>
                <a:gd name="connsiteX156-11203" fmla="*/ 157 w 541"/>
                <a:gd name="connsiteY156-11204" fmla="*/ 32 h 759"/>
                <a:gd name="connsiteX157-11205" fmla="*/ 162 w 541"/>
                <a:gd name="connsiteY157-11206" fmla="*/ 27 h 759"/>
                <a:gd name="connsiteX158-11207" fmla="*/ 168 w 541"/>
                <a:gd name="connsiteY158-11208" fmla="*/ 21 h 759"/>
                <a:gd name="connsiteX159-11209" fmla="*/ 173 w 541"/>
                <a:gd name="connsiteY159-11210" fmla="*/ 16 h 759"/>
                <a:gd name="connsiteX160-11211" fmla="*/ 178 w 541"/>
                <a:gd name="connsiteY160-11212" fmla="*/ 11 h 759"/>
                <a:gd name="connsiteX161-11213" fmla="*/ 183 w 541"/>
                <a:gd name="connsiteY161-11214" fmla="*/ 6 h 759"/>
                <a:gd name="connsiteX162-11215" fmla="*/ 189 w 541"/>
                <a:gd name="connsiteY162-11216" fmla="*/ 0 h 759"/>
                <a:gd name="connsiteX163-11217" fmla="*/ 194 w 541"/>
                <a:gd name="connsiteY163-11218" fmla="*/ 0 h 759"/>
                <a:gd name="connsiteX164-11219" fmla="*/ 199 w 541"/>
                <a:gd name="connsiteY164-11220" fmla="*/ 0 h 759"/>
                <a:gd name="connsiteX165-11221" fmla="*/ 199 w 541"/>
                <a:gd name="connsiteY165-11222" fmla="*/ 0 h 759"/>
                <a:gd name="connsiteX0-11223" fmla="*/ 195 w 537"/>
                <a:gd name="connsiteY0-11224" fmla="*/ 0 h 759"/>
                <a:gd name="connsiteX1-11225" fmla="*/ 206 w 537"/>
                <a:gd name="connsiteY1-11226" fmla="*/ 0 h 759"/>
                <a:gd name="connsiteX2-11227" fmla="*/ 216 w 537"/>
                <a:gd name="connsiteY2-11228" fmla="*/ 6 h 759"/>
                <a:gd name="connsiteX3-11229" fmla="*/ 227 w 537"/>
                <a:gd name="connsiteY3-11230" fmla="*/ 11 h 759"/>
                <a:gd name="connsiteX4-11231" fmla="*/ 243 w 537"/>
                <a:gd name="connsiteY4-11232" fmla="*/ 21 h 759"/>
                <a:gd name="connsiteX5-11233" fmla="*/ 253 w 537"/>
                <a:gd name="connsiteY5-11234" fmla="*/ 32 h 759"/>
                <a:gd name="connsiteX6-11235" fmla="*/ 264 w 537"/>
                <a:gd name="connsiteY6-11236" fmla="*/ 37 h 759"/>
                <a:gd name="connsiteX7-11237" fmla="*/ 264 w 537"/>
                <a:gd name="connsiteY7-11238" fmla="*/ 42 h 759"/>
                <a:gd name="connsiteX8-11239" fmla="*/ 269 w 537"/>
                <a:gd name="connsiteY8-11240" fmla="*/ 42 h 759"/>
                <a:gd name="connsiteX9-11241" fmla="*/ 269 w 537"/>
                <a:gd name="connsiteY9-11242" fmla="*/ 48 h 759"/>
                <a:gd name="connsiteX10-11243" fmla="*/ 269 w 537"/>
                <a:gd name="connsiteY10-11244" fmla="*/ 48 h 759"/>
                <a:gd name="connsiteX11-11245" fmla="*/ 269 w 537"/>
                <a:gd name="connsiteY11-11246" fmla="*/ 53 h 759"/>
                <a:gd name="connsiteX12-11247" fmla="*/ 264 w 537"/>
                <a:gd name="connsiteY12-11248" fmla="*/ 58 h 759"/>
                <a:gd name="connsiteX13-11249" fmla="*/ 258 w 537"/>
                <a:gd name="connsiteY13-11250" fmla="*/ 63 h 759"/>
                <a:gd name="connsiteX14-11251" fmla="*/ 248 w 537"/>
                <a:gd name="connsiteY14-11252" fmla="*/ 69 h 759"/>
                <a:gd name="connsiteX15-11253" fmla="*/ 243 w 537"/>
                <a:gd name="connsiteY15-11254" fmla="*/ 74 h 759"/>
                <a:gd name="connsiteX16-11255" fmla="*/ 237 w 537"/>
                <a:gd name="connsiteY16-11256" fmla="*/ 79 h 759"/>
                <a:gd name="connsiteX17-11257" fmla="*/ 237 w 537"/>
                <a:gd name="connsiteY17-11258" fmla="*/ 90 h 759"/>
                <a:gd name="connsiteX18-11259" fmla="*/ 232 w 537"/>
                <a:gd name="connsiteY18-11260" fmla="*/ 100 h 759"/>
                <a:gd name="connsiteX19-11261" fmla="*/ 227 w 537"/>
                <a:gd name="connsiteY19-11262" fmla="*/ 116 h 759"/>
                <a:gd name="connsiteX20-11263" fmla="*/ 221 w 537"/>
                <a:gd name="connsiteY20-11264" fmla="*/ 137 h 759"/>
                <a:gd name="connsiteX21-11265" fmla="*/ 216 w 537"/>
                <a:gd name="connsiteY21-11266" fmla="*/ 158 h 759"/>
                <a:gd name="connsiteX22-11267" fmla="*/ 216 w 537"/>
                <a:gd name="connsiteY22-11268" fmla="*/ 179 h 759"/>
                <a:gd name="connsiteX23-11269" fmla="*/ 211 w 537"/>
                <a:gd name="connsiteY23-11270" fmla="*/ 206 h 759"/>
                <a:gd name="connsiteX24-11271" fmla="*/ 206 w 537"/>
                <a:gd name="connsiteY24-11272" fmla="*/ 227 h 759"/>
                <a:gd name="connsiteX25-11273" fmla="*/ 206 w 537"/>
                <a:gd name="connsiteY25-11274" fmla="*/ 248 h 759"/>
                <a:gd name="connsiteX26-11275" fmla="*/ 200 w 537"/>
                <a:gd name="connsiteY26-11276" fmla="*/ 264 h 759"/>
                <a:gd name="connsiteX27-11277" fmla="*/ 200 w 537"/>
                <a:gd name="connsiteY27-11278" fmla="*/ 285 h 759"/>
                <a:gd name="connsiteX28-11279" fmla="*/ 195 w 537"/>
                <a:gd name="connsiteY28-11280" fmla="*/ 300 h 759"/>
                <a:gd name="connsiteX29-11281" fmla="*/ 195 w 537"/>
                <a:gd name="connsiteY29-11282" fmla="*/ 311 h 759"/>
                <a:gd name="connsiteX30-11283" fmla="*/ 195 w 537"/>
                <a:gd name="connsiteY30-11284" fmla="*/ 322 h 759"/>
                <a:gd name="connsiteX31-11285" fmla="*/ 195 w 537"/>
                <a:gd name="connsiteY31-11286" fmla="*/ 343 h 759"/>
                <a:gd name="connsiteX32-11287" fmla="*/ 200 w 537"/>
                <a:gd name="connsiteY32-11288" fmla="*/ 369 h 759"/>
                <a:gd name="connsiteX33-11289" fmla="*/ 206 w 537"/>
                <a:gd name="connsiteY33-11290" fmla="*/ 411 h 759"/>
                <a:gd name="connsiteX34-11291" fmla="*/ 206 w 537"/>
                <a:gd name="connsiteY34-11292" fmla="*/ 437 h 759"/>
                <a:gd name="connsiteX35-11293" fmla="*/ 211 w 537"/>
                <a:gd name="connsiteY35-11294" fmla="*/ 464 h 759"/>
                <a:gd name="connsiteX36-11295" fmla="*/ 221 w 537"/>
                <a:gd name="connsiteY36-11296" fmla="*/ 490 h 759"/>
                <a:gd name="connsiteX37-11297" fmla="*/ 227 w 537"/>
                <a:gd name="connsiteY37-11298" fmla="*/ 506 h 759"/>
                <a:gd name="connsiteX38-11299" fmla="*/ 232 w 537"/>
                <a:gd name="connsiteY38-11300" fmla="*/ 516 h 759"/>
                <a:gd name="connsiteX39-11301" fmla="*/ 248 w 537"/>
                <a:gd name="connsiteY39-11302" fmla="*/ 543 h 759"/>
                <a:gd name="connsiteX40-11303" fmla="*/ 264 w 537"/>
                <a:gd name="connsiteY40-11304" fmla="*/ 564 h 759"/>
                <a:gd name="connsiteX41-11305" fmla="*/ 279 w 537"/>
                <a:gd name="connsiteY41-11306" fmla="*/ 585 h 759"/>
                <a:gd name="connsiteX42-11307" fmla="*/ 290 w 537"/>
                <a:gd name="connsiteY42-11308" fmla="*/ 595 h 759"/>
                <a:gd name="connsiteX43-11309" fmla="*/ 300 w 537"/>
                <a:gd name="connsiteY43-11310" fmla="*/ 601 h 759"/>
                <a:gd name="connsiteX44-11311" fmla="*/ 322 w 537"/>
                <a:gd name="connsiteY44-11312" fmla="*/ 622 h 759"/>
                <a:gd name="connsiteX45-11313" fmla="*/ 343 w 537"/>
                <a:gd name="connsiteY45-11314" fmla="*/ 632 h 759"/>
                <a:gd name="connsiteX46-11315" fmla="*/ 364 w 537"/>
                <a:gd name="connsiteY46-11316" fmla="*/ 648 h 759"/>
                <a:gd name="connsiteX47-11317" fmla="*/ 390 w 537"/>
                <a:gd name="connsiteY47-11318" fmla="*/ 659 h 759"/>
                <a:gd name="connsiteX48-11319" fmla="*/ 401 w 537"/>
                <a:gd name="connsiteY48-11320" fmla="*/ 664 h 759"/>
                <a:gd name="connsiteX49-11321" fmla="*/ 411 w 537"/>
                <a:gd name="connsiteY49-11322" fmla="*/ 669 h 759"/>
                <a:gd name="connsiteX50-11323" fmla="*/ 422 w 537"/>
                <a:gd name="connsiteY50-11324" fmla="*/ 669 h 759"/>
                <a:gd name="connsiteX51-11325" fmla="*/ 432 w 537"/>
                <a:gd name="connsiteY51-11326" fmla="*/ 674 h 759"/>
                <a:gd name="connsiteX52-11327" fmla="*/ 437 w 537"/>
                <a:gd name="connsiteY52-11328" fmla="*/ 674 h 759"/>
                <a:gd name="connsiteX53-11329" fmla="*/ 443 w 537"/>
                <a:gd name="connsiteY53-11330" fmla="*/ 674 h 759"/>
                <a:gd name="connsiteX54-11331" fmla="*/ 453 w 537"/>
                <a:gd name="connsiteY54-11332" fmla="*/ 674 h 759"/>
                <a:gd name="connsiteX55-11333" fmla="*/ 458 w 537"/>
                <a:gd name="connsiteY55-11334" fmla="*/ 669 h 759"/>
                <a:gd name="connsiteX56-11335" fmla="*/ 458 w 537"/>
                <a:gd name="connsiteY56-11336" fmla="*/ 664 h 759"/>
                <a:gd name="connsiteX57-11337" fmla="*/ 464 w 537"/>
                <a:gd name="connsiteY57-11338" fmla="*/ 659 h 759"/>
                <a:gd name="connsiteX58-11339" fmla="*/ 469 w 537"/>
                <a:gd name="connsiteY58-11340" fmla="*/ 653 h 759"/>
                <a:gd name="connsiteX59-11341" fmla="*/ 469 w 537"/>
                <a:gd name="connsiteY59-11342" fmla="*/ 643 h 759"/>
                <a:gd name="connsiteX60-11343" fmla="*/ 474 w 537"/>
                <a:gd name="connsiteY60-11344" fmla="*/ 627 h 759"/>
                <a:gd name="connsiteX61-11345" fmla="*/ 480 w 537"/>
                <a:gd name="connsiteY61-11346" fmla="*/ 611 h 759"/>
                <a:gd name="connsiteX62-11347" fmla="*/ 485 w 537"/>
                <a:gd name="connsiteY62-11348" fmla="*/ 595 h 759"/>
                <a:gd name="connsiteX63-11349" fmla="*/ 485 w 537"/>
                <a:gd name="connsiteY63-11350" fmla="*/ 580 h 759"/>
                <a:gd name="connsiteX64-11351" fmla="*/ 490 w 537"/>
                <a:gd name="connsiteY64-11352" fmla="*/ 564 h 759"/>
                <a:gd name="connsiteX65-11353" fmla="*/ 495 w 537"/>
                <a:gd name="connsiteY65-11354" fmla="*/ 553 h 759"/>
                <a:gd name="connsiteX66-11355" fmla="*/ 501 w 537"/>
                <a:gd name="connsiteY66-11356" fmla="*/ 543 h 759"/>
                <a:gd name="connsiteX67-11357" fmla="*/ 501 w 537"/>
                <a:gd name="connsiteY67-11358" fmla="*/ 538 h 759"/>
                <a:gd name="connsiteX68-11359" fmla="*/ 506 w 537"/>
                <a:gd name="connsiteY68-11360" fmla="*/ 527 h 759"/>
                <a:gd name="connsiteX69-11361" fmla="*/ 506 w 537"/>
                <a:gd name="connsiteY69-11362" fmla="*/ 527 h 759"/>
                <a:gd name="connsiteX70-11363" fmla="*/ 511 w 537"/>
                <a:gd name="connsiteY70-11364" fmla="*/ 527 h 759"/>
                <a:gd name="connsiteX71-11365" fmla="*/ 511 w 537"/>
                <a:gd name="connsiteY71-11366" fmla="*/ 527 h 759"/>
                <a:gd name="connsiteX72-11367" fmla="*/ 511 w 537"/>
                <a:gd name="connsiteY72-11368" fmla="*/ 532 h 759"/>
                <a:gd name="connsiteX73-11369" fmla="*/ 511 w 537"/>
                <a:gd name="connsiteY73-11370" fmla="*/ 538 h 759"/>
                <a:gd name="connsiteX74-11371" fmla="*/ 516 w 537"/>
                <a:gd name="connsiteY74-11372" fmla="*/ 543 h 759"/>
                <a:gd name="connsiteX75-11373" fmla="*/ 516 w 537"/>
                <a:gd name="connsiteY75-11374" fmla="*/ 559 h 759"/>
                <a:gd name="connsiteX76-11375" fmla="*/ 516 w 537"/>
                <a:gd name="connsiteY76-11376" fmla="*/ 569 h 759"/>
                <a:gd name="connsiteX77-11377" fmla="*/ 516 w 537"/>
                <a:gd name="connsiteY77-11378" fmla="*/ 585 h 759"/>
                <a:gd name="connsiteX78-11379" fmla="*/ 516 w 537"/>
                <a:gd name="connsiteY78-11380" fmla="*/ 601 h 759"/>
                <a:gd name="connsiteX79-11381" fmla="*/ 516 w 537"/>
                <a:gd name="connsiteY79-11382" fmla="*/ 622 h 759"/>
                <a:gd name="connsiteX80-11383" fmla="*/ 516 w 537"/>
                <a:gd name="connsiteY80-11384" fmla="*/ 638 h 759"/>
                <a:gd name="connsiteX81-11385" fmla="*/ 516 w 537"/>
                <a:gd name="connsiteY81-11386" fmla="*/ 653 h 759"/>
                <a:gd name="connsiteX82-11387" fmla="*/ 522 w 537"/>
                <a:gd name="connsiteY82-11388" fmla="*/ 669 h 759"/>
                <a:gd name="connsiteX83-11389" fmla="*/ 522 w 537"/>
                <a:gd name="connsiteY83-11390" fmla="*/ 685 h 759"/>
                <a:gd name="connsiteX84-11391" fmla="*/ 527 w 537"/>
                <a:gd name="connsiteY84-11392" fmla="*/ 696 h 759"/>
                <a:gd name="connsiteX85-11393" fmla="*/ 527 w 537"/>
                <a:gd name="connsiteY85-11394" fmla="*/ 706 h 759"/>
                <a:gd name="connsiteX86-11395" fmla="*/ 532 w 537"/>
                <a:gd name="connsiteY86-11396" fmla="*/ 717 h 759"/>
                <a:gd name="connsiteX87-11397" fmla="*/ 532 w 537"/>
                <a:gd name="connsiteY87-11398" fmla="*/ 722 h 759"/>
                <a:gd name="connsiteX88-11399" fmla="*/ 537 w 537"/>
                <a:gd name="connsiteY88-11400" fmla="*/ 732 h 759"/>
                <a:gd name="connsiteX89-11401" fmla="*/ 537 w 537"/>
                <a:gd name="connsiteY89-11402" fmla="*/ 738 h 759"/>
                <a:gd name="connsiteX90-11403" fmla="*/ 537 w 537"/>
                <a:gd name="connsiteY90-11404" fmla="*/ 743 h 759"/>
                <a:gd name="connsiteX91-11405" fmla="*/ 537 w 537"/>
                <a:gd name="connsiteY91-11406" fmla="*/ 748 h 759"/>
                <a:gd name="connsiteX92-11407" fmla="*/ 532 w 537"/>
                <a:gd name="connsiteY92-11408" fmla="*/ 753 h 759"/>
                <a:gd name="connsiteX93-11409" fmla="*/ 527 w 537"/>
                <a:gd name="connsiteY93-11410" fmla="*/ 759 h 759"/>
                <a:gd name="connsiteX94-11411" fmla="*/ 516 w 537"/>
                <a:gd name="connsiteY94-11412" fmla="*/ 759 h 759"/>
                <a:gd name="connsiteX95-11413" fmla="*/ 506 w 537"/>
                <a:gd name="connsiteY95-11414" fmla="*/ 759 h 759"/>
                <a:gd name="connsiteX96-11415" fmla="*/ 490 w 537"/>
                <a:gd name="connsiteY96-11416" fmla="*/ 759 h 759"/>
                <a:gd name="connsiteX97-11417" fmla="*/ 474 w 537"/>
                <a:gd name="connsiteY97-11418" fmla="*/ 753 h 759"/>
                <a:gd name="connsiteX98-11419" fmla="*/ 453 w 537"/>
                <a:gd name="connsiteY98-11420" fmla="*/ 753 h 759"/>
                <a:gd name="connsiteX99-11421" fmla="*/ 432 w 537"/>
                <a:gd name="connsiteY99-11422" fmla="*/ 748 h 759"/>
                <a:gd name="connsiteX100-11423" fmla="*/ 411 w 537"/>
                <a:gd name="connsiteY100-11424" fmla="*/ 743 h 759"/>
                <a:gd name="connsiteX101-11425" fmla="*/ 401 w 537"/>
                <a:gd name="connsiteY101-11426" fmla="*/ 738 h 759"/>
                <a:gd name="connsiteX102-11427" fmla="*/ 390 w 537"/>
                <a:gd name="connsiteY102-11428" fmla="*/ 732 h 759"/>
                <a:gd name="connsiteX103-11429" fmla="*/ 374 w 537"/>
                <a:gd name="connsiteY103-11430" fmla="*/ 727 h 759"/>
                <a:gd name="connsiteX104-11431" fmla="*/ 364 w 537"/>
                <a:gd name="connsiteY104-11432" fmla="*/ 722 h 759"/>
                <a:gd name="connsiteX105-11433" fmla="*/ 348 w 537"/>
                <a:gd name="connsiteY105-11434" fmla="*/ 717 h 759"/>
                <a:gd name="connsiteX106-11435" fmla="*/ 332 w 537"/>
                <a:gd name="connsiteY106-11436" fmla="*/ 706 h 759"/>
                <a:gd name="connsiteX107-11437" fmla="*/ 322 w 537"/>
                <a:gd name="connsiteY107-11438" fmla="*/ 696 h 759"/>
                <a:gd name="connsiteX108-11439" fmla="*/ 306 w 537"/>
                <a:gd name="connsiteY108-11440" fmla="*/ 685 h 759"/>
                <a:gd name="connsiteX109-11441" fmla="*/ 274 w 537"/>
                <a:gd name="connsiteY109-11442" fmla="*/ 659 h 759"/>
                <a:gd name="connsiteX110-11443" fmla="*/ 248 w 537"/>
                <a:gd name="connsiteY110-11444" fmla="*/ 632 h 759"/>
                <a:gd name="connsiteX111-11445" fmla="*/ 237 w 537"/>
                <a:gd name="connsiteY111-11446" fmla="*/ 622 h 759"/>
                <a:gd name="connsiteX112-11447" fmla="*/ 227 w 537"/>
                <a:gd name="connsiteY112-11448" fmla="*/ 606 h 759"/>
                <a:gd name="connsiteX113-11449" fmla="*/ 216 w 537"/>
                <a:gd name="connsiteY113-11450" fmla="*/ 590 h 759"/>
                <a:gd name="connsiteX114-11451" fmla="*/ 206 w 537"/>
                <a:gd name="connsiteY114-11452" fmla="*/ 574 h 759"/>
                <a:gd name="connsiteX115-11453" fmla="*/ 200 w 537"/>
                <a:gd name="connsiteY115-11454" fmla="*/ 559 h 759"/>
                <a:gd name="connsiteX116-11455" fmla="*/ 190 w 537"/>
                <a:gd name="connsiteY116-11456" fmla="*/ 543 h 759"/>
                <a:gd name="connsiteX117-11457" fmla="*/ 185 w 537"/>
                <a:gd name="connsiteY117-11458" fmla="*/ 527 h 759"/>
                <a:gd name="connsiteX118-11459" fmla="*/ 174 w 537"/>
                <a:gd name="connsiteY118-11460" fmla="*/ 511 h 759"/>
                <a:gd name="connsiteX119-11461" fmla="*/ 169 w 537"/>
                <a:gd name="connsiteY119-11462" fmla="*/ 501 h 759"/>
                <a:gd name="connsiteX120-11463" fmla="*/ 169 w 537"/>
                <a:gd name="connsiteY120-11464" fmla="*/ 485 h 759"/>
                <a:gd name="connsiteX121-11465" fmla="*/ 164 w 537"/>
                <a:gd name="connsiteY121-11466" fmla="*/ 469 h 759"/>
                <a:gd name="connsiteX122-11467" fmla="*/ 164 w 537"/>
                <a:gd name="connsiteY122-11468" fmla="*/ 453 h 759"/>
                <a:gd name="connsiteX123-11469" fmla="*/ 158 w 537"/>
                <a:gd name="connsiteY123-11470" fmla="*/ 422 h 759"/>
                <a:gd name="connsiteX124-11471" fmla="*/ 153 w 537"/>
                <a:gd name="connsiteY124-11472" fmla="*/ 385 h 759"/>
                <a:gd name="connsiteX125-11473" fmla="*/ 153 w 537"/>
                <a:gd name="connsiteY125-11474" fmla="*/ 353 h 759"/>
                <a:gd name="connsiteX126-11475" fmla="*/ 153 w 537"/>
                <a:gd name="connsiteY126-11476" fmla="*/ 316 h 759"/>
                <a:gd name="connsiteX127-11477" fmla="*/ 153 w 537"/>
                <a:gd name="connsiteY127-11478" fmla="*/ 279 h 759"/>
                <a:gd name="connsiteX128-11479" fmla="*/ 153 w 537"/>
                <a:gd name="connsiteY128-11480" fmla="*/ 243 h 759"/>
                <a:gd name="connsiteX129-11481" fmla="*/ 158 w 537"/>
                <a:gd name="connsiteY129-11482" fmla="*/ 200 h 759"/>
                <a:gd name="connsiteX130-11483" fmla="*/ 164 w 537"/>
                <a:gd name="connsiteY130-11484" fmla="*/ 158 h 759"/>
                <a:gd name="connsiteX131-11485" fmla="*/ 164 w 537"/>
                <a:gd name="connsiteY131-11486" fmla="*/ 142 h 759"/>
                <a:gd name="connsiteX132-11487" fmla="*/ 164 w 537"/>
                <a:gd name="connsiteY132-11488" fmla="*/ 127 h 759"/>
                <a:gd name="connsiteX133-11489" fmla="*/ 164 w 537"/>
                <a:gd name="connsiteY133-11490" fmla="*/ 111 h 759"/>
                <a:gd name="connsiteX134-11491" fmla="*/ 169 w 537"/>
                <a:gd name="connsiteY134-11492" fmla="*/ 100 h 759"/>
                <a:gd name="connsiteX135-11493" fmla="*/ 169 w 537"/>
                <a:gd name="connsiteY135-11494" fmla="*/ 90 h 759"/>
                <a:gd name="connsiteX136-11495" fmla="*/ 169 w 537"/>
                <a:gd name="connsiteY136-11496" fmla="*/ 85 h 759"/>
                <a:gd name="connsiteX137-11497" fmla="*/ 169 w 537"/>
                <a:gd name="connsiteY137-11498" fmla="*/ 79 h 759"/>
                <a:gd name="connsiteX138-11499" fmla="*/ 164 w 537"/>
                <a:gd name="connsiteY138-11500" fmla="*/ 74 h 759"/>
                <a:gd name="connsiteX139-11501" fmla="*/ 164 w 537"/>
                <a:gd name="connsiteY139-11502" fmla="*/ 74 h 759"/>
                <a:gd name="connsiteX140-11503" fmla="*/ 158 w 537"/>
                <a:gd name="connsiteY140-11504" fmla="*/ 74 h 759"/>
                <a:gd name="connsiteX141-11505" fmla="*/ 153 w 537"/>
                <a:gd name="connsiteY141-11506" fmla="*/ 74 h 759"/>
                <a:gd name="connsiteX142-11507" fmla="*/ 142 w 537"/>
                <a:gd name="connsiteY142-11508" fmla="*/ 79 h 759"/>
                <a:gd name="connsiteX143-11509" fmla="*/ 132 w 537"/>
                <a:gd name="connsiteY143-11510" fmla="*/ 79 h 759"/>
                <a:gd name="connsiteX144-11511" fmla="*/ 116 w 537"/>
                <a:gd name="connsiteY144-11512" fmla="*/ 85 h 759"/>
                <a:gd name="connsiteX145-11513" fmla="*/ 100 w 537"/>
                <a:gd name="connsiteY145-11514" fmla="*/ 90 h 759"/>
                <a:gd name="connsiteX146-11515" fmla="*/ 84 w 537"/>
                <a:gd name="connsiteY146-11516" fmla="*/ 95 h 759"/>
                <a:gd name="connsiteX147-11517" fmla="*/ 48 w 537"/>
                <a:gd name="connsiteY147-11518" fmla="*/ 106 h 759"/>
                <a:gd name="connsiteX148-11519" fmla="*/ 0 w 537"/>
                <a:gd name="connsiteY148-11520" fmla="*/ 74 h 759"/>
                <a:gd name="connsiteX149-11521" fmla="*/ 37 w 537"/>
                <a:gd name="connsiteY149-11522" fmla="*/ 69 h 759"/>
                <a:gd name="connsiteX150-11523" fmla="*/ 69 w 537"/>
                <a:gd name="connsiteY150-11524" fmla="*/ 58 h 759"/>
                <a:gd name="connsiteX151-11525" fmla="*/ 100 w 537"/>
                <a:gd name="connsiteY151-11526" fmla="*/ 48 h 759"/>
                <a:gd name="connsiteX152-11527" fmla="*/ 116 w 537"/>
                <a:gd name="connsiteY152-11528" fmla="*/ 42 h 759"/>
                <a:gd name="connsiteX153-11529" fmla="*/ 132 w 537"/>
                <a:gd name="connsiteY153-11530" fmla="*/ 37 h 759"/>
                <a:gd name="connsiteX154-11531" fmla="*/ 142 w 537"/>
                <a:gd name="connsiteY154-11532" fmla="*/ 37 h 759"/>
                <a:gd name="connsiteX155-11533" fmla="*/ 153 w 537"/>
                <a:gd name="connsiteY155-11534" fmla="*/ 32 h 759"/>
                <a:gd name="connsiteX156-11535" fmla="*/ 158 w 537"/>
                <a:gd name="connsiteY156-11536" fmla="*/ 27 h 759"/>
                <a:gd name="connsiteX157-11537" fmla="*/ 164 w 537"/>
                <a:gd name="connsiteY157-11538" fmla="*/ 21 h 759"/>
                <a:gd name="connsiteX158-11539" fmla="*/ 169 w 537"/>
                <a:gd name="connsiteY158-11540" fmla="*/ 16 h 759"/>
                <a:gd name="connsiteX159-11541" fmla="*/ 174 w 537"/>
                <a:gd name="connsiteY159-11542" fmla="*/ 11 h 759"/>
                <a:gd name="connsiteX160-11543" fmla="*/ 179 w 537"/>
                <a:gd name="connsiteY160-11544" fmla="*/ 6 h 759"/>
                <a:gd name="connsiteX161-11545" fmla="*/ 185 w 537"/>
                <a:gd name="connsiteY161-11546" fmla="*/ 0 h 759"/>
                <a:gd name="connsiteX162-11547" fmla="*/ 190 w 537"/>
                <a:gd name="connsiteY162-11548" fmla="*/ 0 h 759"/>
                <a:gd name="connsiteX163-11549" fmla="*/ 195 w 537"/>
                <a:gd name="connsiteY163-11550" fmla="*/ 0 h 759"/>
                <a:gd name="connsiteX164-11551" fmla="*/ 195 w 537"/>
                <a:gd name="connsiteY164-11552" fmla="*/ 0 h 759"/>
                <a:gd name="connsiteX0-11553" fmla="*/ 161 w 503"/>
                <a:gd name="connsiteY0-11554" fmla="*/ 0 h 759"/>
                <a:gd name="connsiteX1-11555" fmla="*/ 172 w 503"/>
                <a:gd name="connsiteY1-11556" fmla="*/ 0 h 759"/>
                <a:gd name="connsiteX2-11557" fmla="*/ 182 w 503"/>
                <a:gd name="connsiteY2-11558" fmla="*/ 6 h 759"/>
                <a:gd name="connsiteX3-11559" fmla="*/ 193 w 503"/>
                <a:gd name="connsiteY3-11560" fmla="*/ 11 h 759"/>
                <a:gd name="connsiteX4-11561" fmla="*/ 209 w 503"/>
                <a:gd name="connsiteY4-11562" fmla="*/ 21 h 759"/>
                <a:gd name="connsiteX5-11563" fmla="*/ 219 w 503"/>
                <a:gd name="connsiteY5-11564" fmla="*/ 32 h 759"/>
                <a:gd name="connsiteX6-11565" fmla="*/ 230 w 503"/>
                <a:gd name="connsiteY6-11566" fmla="*/ 37 h 759"/>
                <a:gd name="connsiteX7-11567" fmla="*/ 230 w 503"/>
                <a:gd name="connsiteY7-11568" fmla="*/ 42 h 759"/>
                <a:gd name="connsiteX8-11569" fmla="*/ 235 w 503"/>
                <a:gd name="connsiteY8-11570" fmla="*/ 42 h 759"/>
                <a:gd name="connsiteX9-11571" fmla="*/ 235 w 503"/>
                <a:gd name="connsiteY9-11572" fmla="*/ 48 h 759"/>
                <a:gd name="connsiteX10-11573" fmla="*/ 235 w 503"/>
                <a:gd name="connsiteY10-11574" fmla="*/ 48 h 759"/>
                <a:gd name="connsiteX11-11575" fmla="*/ 235 w 503"/>
                <a:gd name="connsiteY11-11576" fmla="*/ 53 h 759"/>
                <a:gd name="connsiteX12-11577" fmla="*/ 230 w 503"/>
                <a:gd name="connsiteY12-11578" fmla="*/ 58 h 759"/>
                <a:gd name="connsiteX13-11579" fmla="*/ 224 w 503"/>
                <a:gd name="connsiteY13-11580" fmla="*/ 63 h 759"/>
                <a:gd name="connsiteX14-11581" fmla="*/ 214 w 503"/>
                <a:gd name="connsiteY14-11582" fmla="*/ 69 h 759"/>
                <a:gd name="connsiteX15-11583" fmla="*/ 209 w 503"/>
                <a:gd name="connsiteY15-11584" fmla="*/ 74 h 759"/>
                <a:gd name="connsiteX16-11585" fmla="*/ 203 w 503"/>
                <a:gd name="connsiteY16-11586" fmla="*/ 79 h 759"/>
                <a:gd name="connsiteX17-11587" fmla="*/ 203 w 503"/>
                <a:gd name="connsiteY17-11588" fmla="*/ 90 h 759"/>
                <a:gd name="connsiteX18-11589" fmla="*/ 198 w 503"/>
                <a:gd name="connsiteY18-11590" fmla="*/ 100 h 759"/>
                <a:gd name="connsiteX19-11591" fmla="*/ 193 w 503"/>
                <a:gd name="connsiteY19-11592" fmla="*/ 116 h 759"/>
                <a:gd name="connsiteX20-11593" fmla="*/ 187 w 503"/>
                <a:gd name="connsiteY20-11594" fmla="*/ 137 h 759"/>
                <a:gd name="connsiteX21-11595" fmla="*/ 182 w 503"/>
                <a:gd name="connsiteY21-11596" fmla="*/ 158 h 759"/>
                <a:gd name="connsiteX22-11597" fmla="*/ 182 w 503"/>
                <a:gd name="connsiteY22-11598" fmla="*/ 179 h 759"/>
                <a:gd name="connsiteX23-11599" fmla="*/ 177 w 503"/>
                <a:gd name="connsiteY23-11600" fmla="*/ 206 h 759"/>
                <a:gd name="connsiteX24-11601" fmla="*/ 172 w 503"/>
                <a:gd name="connsiteY24-11602" fmla="*/ 227 h 759"/>
                <a:gd name="connsiteX25-11603" fmla="*/ 172 w 503"/>
                <a:gd name="connsiteY25-11604" fmla="*/ 248 h 759"/>
                <a:gd name="connsiteX26-11605" fmla="*/ 166 w 503"/>
                <a:gd name="connsiteY26-11606" fmla="*/ 264 h 759"/>
                <a:gd name="connsiteX27-11607" fmla="*/ 166 w 503"/>
                <a:gd name="connsiteY27-11608" fmla="*/ 285 h 759"/>
                <a:gd name="connsiteX28-11609" fmla="*/ 161 w 503"/>
                <a:gd name="connsiteY28-11610" fmla="*/ 300 h 759"/>
                <a:gd name="connsiteX29-11611" fmla="*/ 161 w 503"/>
                <a:gd name="connsiteY29-11612" fmla="*/ 311 h 759"/>
                <a:gd name="connsiteX30-11613" fmla="*/ 161 w 503"/>
                <a:gd name="connsiteY30-11614" fmla="*/ 322 h 759"/>
                <a:gd name="connsiteX31-11615" fmla="*/ 161 w 503"/>
                <a:gd name="connsiteY31-11616" fmla="*/ 343 h 759"/>
                <a:gd name="connsiteX32-11617" fmla="*/ 166 w 503"/>
                <a:gd name="connsiteY32-11618" fmla="*/ 369 h 759"/>
                <a:gd name="connsiteX33-11619" fmla="*/ 172 w 503"/>
                <a:gd name="connsiteY33-11620" fmla="*/ 411 h 759"/>
                <a:gd name="connsiteX34-11621" fmla="*/ 172 w 503"/>
                <a:gd name="connsiteY34-11622" fmla="*/ 437 h 759"/>
                <a:gd name="connsiteX35-11623" fmla="*/ 177 w 503"/>
                <a:gd name="connsiteY35-11624" fmla="*/ 464 h 759"/>
                <a:gd name="connsiteX36-11625" fmla="*/ 187 w 503"/>
                <a:gd name="connsiteY36-11626" fmla="*/ 490 h 759"/>
                <a:gd name="connsiteX37-11627" fmla="*/ 193 w 503"/>
                <a:gd name="connsiteY37-11628" fmla="*/ 506 h 759"/>
                <a:gd name="connsiteX38-11629" fmla="*/ 198 w 503"/>
                <a:gd name="connsiteY38-11630" fmla="*/ 516 h 759"/>
                <a:gd name="connsiteX39-11631" fmla="*/ 214 w 503"/>
                <a:gd name="connsiteY39-11632" fmla="*/ 543 h 759"/>
                <a:gd name="connsiteX40-11633" fmla="*/ 230 w 503"/>
                <a:gd name="connsiteY40-11634" fmla="*/ 564 h 759"/>
                <a:gd name="connsiteX41-11635" fmla="*/ 245 w 503"/>
                <a:gd name="connsiteY41-11636" fmla="*/ 585 h 759"/>
                <a:gd name="connsiteX42-11637" fmla="*/ 256 w 503"/>
                <a:gd name="connsiteY42-11638" fmla="*/ 595 h 759"/>
                <a:gd name="connsiteX43-11639" fmla="*/ 266 w 503"/>
                <a:gd name="connsiteY43-11640" fmla="*/ 601 h 759"/>
                <a:gd name="connsiteX44-11641" fmla="*/ 288 w 503"/>
                <a:gd name="connsiteY44-11642" fmla="*/ 622 h 759"/>
                <a:gd name="connsiteX45-11643" fmla="*/ 309 w 503"/>
                <a:gd name="connsiteY45-11644" fmla="*/ 632 h 759"/>
                <a:gd name="connsiteX46-11645" fmla="*/ 330 w 503"/>
                <a:gd name="connsiteY46-11646" fmla="*/ 648 h 759"/>
                <a:gd name="connsiteX47-11647" fmla="*/ 356 w 503"/>
                <a:gd name="connsiteY47-11648" fmla="*/ 659 h 759"/>
                <a:gd name="connsiteX48-11649" fmla="*/ 367 w 503"/>
                <a:gd name="connsiteY48-11650" fmla="*/ 664 h 759"/>
                <a:gd name="connsiteX49-11651" fmla="*/ 377 w 503"/>
                <a:gd name="connsiteY49-11652" fmla="*/ 669 h 759"/>
                <a:gd name="connsiteX50-11653" fmla="*/ 388 w 503"/>
                <a:gd name="connsiteY50-11654" fmla="*/ 669 h 759"/>
                <a:gd name="connsiteX51-11655" fmla="*/ 398 w 503"/>
                <a:gd name="connsiteY51-11656" fmla="*/ 674 h 759"/>
                <a:gd name="connsiteX52-11657" fmla="*/ 403 w 503"/>
                <a:gd name="connsiteY52-11658" fmla="*/ 674 h 759"/>
                <a:gd name="connsiteX53-11659" fmla="*/ 409 w 503"/>
                <a:gd name="connsiteY53-11660" fmla="*/ 674 h 759"/>
                <a:gd name="connsiteX54-11661" fmla="*/ 419 w 503"/>
                <a:gd name="connsiteY54-11662" fmla="*/ 674 h 759"/>
                <a:gd name="connsiteX55-11663" fmla="*/ 424 w 503"/>
                <a:gd name="connsiteY55-11664" fmla="*/ 669 h 759"/>
                <a:gd name="connsiteX56-11665" fmla="*/ 424 w 503"/>
                <a:gd name="connsiteY56-11666" fmla="*/ 664 h 759"/>
                <a:gd name="connsiteX57-11667" fmla="*/ 430 w 503"/>
                <a:gd name="connsiteY57-11668" fmla="*/ 659 h 759"/>
                <a:gd name="connsiteX58-11669" fmla="*/ 435 w 503"/>
                <a:gd name="connsiteY58-11670" fmla="*/ 653 h 759"/>
                <a:gd name="connsiteX59-11671" fmla="*/ 435 w 503"/>
                <a:gd name="connsiteY59-11672" fmla="*/ 643 h 759"/>
                <a:gd name="connsiteX60-11673" fmla="*/ 440 w 503"/>
                <a:gd name="connsiteY60-11674" fmla="*/ 627 h 759"/>
                <a:gd name="connsiteX61-11675" fmla="*/ 446 w 503"/>
                <a:gd name="connsiteY61-11676" fmla="*/ 611 h 759"/>
                <a:gd name="connsiteX62-11677" fmla="*/ 451 w 503"/>
                <a:gd name="connsiteY62-11678" fmla="*/ 595 h 759"/>
                <a:gd name="connsiteX63-11679" fmla="*/ 451 w 503"/>
                <a:gd name="connsiteY63-11680" fmla="*/ 580 h 759"/>
                <a:gd name="connsiteX64-11681" fmla="*/ 456 w 503"/>
                <a:gd name="connsiteY64-11682" fmla="*/ 564 h 759"/>
                <a:gd name="connsiteX65-11683" fmla="*/ 461 w 503"/>
                <a:gd name="connsiteY65-11684" fmla="*/ 553 h 759"/>
                <a:gd name="connsiteX66-11685" fmla="*/ 467 w 503"/>
                <a:gd name="connsiteY66-11686" fmla="*/ 543 h 759"/>
                <a:gd name="connsiteX67-11687" fmla="*/ 467 w 503"/>
                <a:gd name="connsiteY67-11688" fmla="*/ 538 h 759"/>
                <a:gd name="connsiteX68-11689" fmla="*/ 472 w 503"/>
                <a:gd name="connsiteY68-11690" fmla="*/ 527 h 759"/>
                <a:gd name="connsiteX69-11691" fmla="*/ 472 w 503"/>
                <a:gd name="connsiteY69-11692" fmla="*/ 527 h 759"/>
                <a:gd name="connsiteX70-11693" fmla="*/ 477 w 503"/>
                <a:gd name="connsiteY70-11694" fmla="*/ 527 h 759"/>
                <a:gd name="connsiteX71-11695" fmla="*/ 477 w 503"/>
                <a:gd name="connsiteY71-11696" fmla="*/ 527 h 759"/>
                <a:gd name="connsiteX72-11697" fmla="*/ 477 w 503"/>
                <a:gd name="connsiteY72-11698" fmla="*/ 532 h 759"/>
                <a:gd name="connsiteX73-11699" fmla="*/ 477 w 503"/>
                <a:gd name="connsiteY73-11700" fmla="*/ 538 h 759"/>
                <a:gd name="connsiteX74-11701" fmla="*/ 482 w 503"/>
                <a:gd name="connsiteY74-11702" fmla="*/ 543 h 759"/>
                <a:gd name="connsiteX75-11703" fmla="*/ 482 w 503"/>
                <a:gd name="connsiteY75-11704" fmla="*/ 559 h 759"/>
                <a:gd name="connsiteX76-11705" fmla="*/ 482 w 503"/>
                <a:gd name="connsiteY76-11706" fmla="*/ 569 h 759"/>
                <a:gd name="connsiteX77-11707" fmla="*/ 482 w 503"/>
                <a:gd name="connsiteY77-11708" fmla="*/ 585 h 759"/>
                <a:gd name="connsiteX78-11709" fmla="*/ 482 w 503"/>
                <a:gd name="connsiteY78-11710" fmla="*/ 601 h 759"/>
                <a:gd name="connsiteX79-11711" fmla="*/ 482 w 503"/>
                <a:gd name="connsiteY79-11712" fmla="*/ 622 h 759"/>
                <a:gd name="connsiteX80-11713" fmla="*/ 482 w 503"/>
                <a:gd name="connsiteY80-11714" fmla="*/ 638 h 759"/>
                <a:gd name="connsiteX81-11715" fmla="*/ 482 w 503"/>
                <a:gd name="connsiteY81-11716" fmla="*/ 653 h 759"/>
                <a:gd name="connsiteX82-11717" fmla="*/ 488 w 503"/>
                <a:gd name="connsiteY82-11718" fmla="*/ 669 h 759"/>
                <a:gd name="connsiteX83-11719" fmla="*/ 488 w 503"/>
                <a:gd name="connsiteY83-11720" fmla="*/ 685 h 759"/>
                <a:gd name="connsiteX84-11721" fmla="*/ 493 w 503"/>
                <a:gd name="connsiteY84-11722" fmla="*/ 696 h 759"/>
                <a:gd name="connsiteX85-11723" fmla="*/ 493 w 503"/>
                <a:gd name="connsiteY85-11724" fmla="*/ 706 h 759"/>
                <a:gd name="connsiteX86-11725" fmla="*/ 498 w 503"/>
                <a:gd name="connsiteY86-11726" fmla="*/ 717 h 759"/>
                <a:gd name="connsiteX87-11727" fmla="*/ 498 w 503"/>
                <a:gd name="connsiteY87-11728" fmla="*/ 722 h 759"/>
                <a:gd name="connsiteX88-11729" fmla="*/ 503 w 503"/>
                <a:gd name="connsiteY88-11730" fmla="*/ 732 h 759"/>
                <a:gd name="connsiteX89-11731" fmla="*/ 503 w 503"/>
                <a:gd name="connsiteY89-11732" fmla="*/ 738 h 759"/>
                <a:gd name="connsiteX90-11733" fmla="*/ 503 w 503"/>
                <a:gd name="connsiteY90-11734" fmla="*/ 743 h 759"/>
                <a:gd name="connsiteX91-11735" fmla="*/ 503 w 503"/>
                <a:gd name="connsiteY91-11736" fmla="*/ 748 h 759"/>
                <a:gd name="connsiteX92-11737" fmla="*/ 498 w 503"/>
                <a:gd name="connsiteY92-11738" fmla="*/ 753 h 759"/>
                <a:gd name="connsiteX93-11739" fmla="*/ 493 w 503"/>
                <a:gd name="connsiteY93-11740" fmla="*/ 759 h 759"/>
                <a:gd name="connsiteX94-11741" fmla="*/ 482 w 503"/>
                <a:gd name="connsiteY94-11742" fmla="*/ 759 h 759"/>
                <a:gd name="connsiteX95-11743" fmla="*/ 472 w 503"/>
                <a:gd name="connsiteY95-11744" fmla="*/ 759 h 759"/>
                <a:gd name="connsiteX96-11745" fmla="*/ 456 w 503"/>
                <a:gd name="connsiteY96-11746" fmla="*/ 759 h 759"/>
                <a:gd name="connsiteX97-11747" fmla="*/ 440 w 503"/>
                <a:gd name="connsiteY97-11748" fmla="*/ 753 h 759"/>
                <a:gd name="connsiteX98-11749" fmla="*/ 419 w 503"/>
                <a:gd name="connsiteY98-11750" fmla="*/ 753 h 759"/>
                <a:gd name="connsiteX99-11751" fmla="*/ 398 w 503"/>
                <a:gd name="connsiteY99-11752" fmla="*/ 748 h 759"/>
                <a:gd name="connsiteX100-11753" fmla="*/ 377 w 503"/>
                <a:gd name="connsiteY100-11754" fmla="*/ 743 h 759"/>
                <a:gd name="connsiteX101-11755" fmla="*/ 367 w 503"/>
                <a:gd name="connsiteY101-11756" fmla="*/ 738 h 759"/>
                <a:gd name="connsiteX102-11757" fmla="*/ 356 w 503"/>
                <a:gd name="connsiteY102-11758" fmla="*/ 732 h 759"/>
                <a:gd name="connsiteX103-11759" fmla="*/ 340 w 503"/>
                <a:gd name="connsiteY103-11760" fmla="*/ 727 h 759"/>
                <a:gd name="connsiteX104-11761" fmla="*/ 330 w 503"/>
                <a:gd name="connsiteY104-11762" fmla="*/ 722 h 759"/>
                <a:gd name="connsiteX105-11763" fmla="*/ 314 w 503"/>
                <a:gd name="connsiteY105-11764" fmla="*/ 717 h 759"/>
                <a:gd name="connsiteX106-11765" fmla="*/ 298 w 503"/>
                <a:gd name="connsiteY106-11766" fmla="*/ 706 h 759"/>
                <a:gd name="connsiteX107-11767" fmla="*/ 288 w 503"/>
                <a:gd name="connsiteY107-11768" fmla="*/ 696 h 759"/>
                <a:gd name="connsiteX108-11769" fmla="*/ 272 w 503"/>
                <a:gd name="connsiteY108-11770" fmla="*/ 685 h 759"/>
                <a:gd name="connsiteX109-11771" fmla="*/ 240 w 503"/>
                <a:gd name="connsiteY109-11772" fmla="*/ 659 h 759"/>
                <a:gd name="connsiteX110-11773" fmla="*/ 214 w 503"/>
                <a:gd name="connsiteY110-11774" fmla="*/ 632 h 759"/>
                <a:gd name="connsiteX111-11775" fmla="*/ 203 w 503"/>
                <a:gd name="connsiteY111-11776" fmla="*/ 622 h 759"/>
                <a:gd name="connsiteX112-11777" fmla="*/ 193 w 503"/>
                <a:gd name="connsiteY112-11778" fmla="*/ 606 h 759"/>
                <a:gd name="connsiteX113-11779" fmla="*/ 182 w 503"/>
                <a:gd name="connsiteY113-11780" fmla="*/ 590 h 759"/>
                <a:gd name="connsiteX114-11781" fmla="*/ 172 w 503"/>
                <a:gd name="connsiteY114-11782" fmla="*/ 574 h 759"/>
                <a:gd name="connsiteX115-11783" fmla="*/ 166 w 503"/>
                <a:gd name="connsiteY115-11784" fmla="*/ 559 h 759"/>
                <a:gd name="connsiteX116-11785" fmla="*/ 156 w 503"/>
                <a:gd name="connsiteY116-11786" fmla="*/ 543 h 759"/>
                <a:gd name="connsiteX117-11787" fmla="*/ 151 w 503"/>
                <a:gd name="connsiteY117-11788" fmla="*/ 527 h 759"/>
                <a:gd name="connsiteX118-11789" fmla="*/ 140 w 503"/>
                <a:gd name="connsiteY118-11790" fmla="*/ 511 h 759"/>
                <a:gd name="connsiteX119-11791" fmla="*/ 135 w 503"/>
                <a:gd name="connsiteY119-11792" fmla="*/ 501 h 759"/>
                <a:gd name="connsiteX120-11793" fmla="*/ 135 w 503"/>
                <a:gd name="connsiteY120-11794" fmla="*/ 485 h 759"/>
                <a:gd name="connsiteX121-11795" fmla="*/ 130 w 503"/>
                <a:gd name="connsiteY121-11796" fmla="*/ 469 h 759"/>
                <a:gd name="connsiteX122-11797" fmla="*/ 130 w 503"/>
                <a:gd name="connsiteY122-11798" fmla="*/ 453 h 759"/>
                <a:gd name="connsiteX123-11799" fmla="*/ 124 w 503"/>
                <a:gd name="connsiteY123-11800" fmla="*/ 422 h 759"/>
                <a:gd name="connsiteX124-11801" fmla="*/ 119 w 503"/>
                <a:gd name="connsiteY124-11802" fmla="*/ 385 h 759"/>
                <a:gd name="connsiteX125-11803" fmla="*/ 119 w 503"/>
                <a:gd name="connsiteY125-11804" fmla="*/ 353 h 759"/>
                <a:gd name="connsiteX126-11805" fmla="*/ 119 w 503"/>
                <a:gd name="connsiteY126-11806" fmla="*/ 316 h 759"/>
                <a:gd name="connsiteX127-11807" fmla="*/ 119 w 503"/>
                <a:gd name="connsiteY127-11808" fmla="*/ 279 h 759"/>
                <a:gd name="connsiteX128-11809" fmla="*/ 119 w 503"/>
                <a:gd name="connsiteY128-11810" fmla="*/ 243 h 759"/>
                <a:gd name="connsiteX129-11811" fmla="*/ 124 w 503"/>
                <a:gd name="connsiteY129-11812" fmla="*/ 200 h 759"/>
                <a:gd name="connsiteX130-11813" fmla="*/ 130 w 503"/>
                <a:gd name="connsiteY130-11814" fmla="*/ 158 h 759"/>
                <a:gd name="connsiteX131-11815" fmla="*/ 130 w 503"/>
                <a:gd name="connsiteY131-11816" fmla="*/ 142 h 759"/>
                <a:gd name="connsiteX132-11817" fmla="*/ 130 w 503"/>
                <a:gd name="connsiteY132-11818" fmla="*/ 127 h 759"/>
                <a:gd name="connsiteX133-11819" fmla="*/ 130 w 503"/>
                <a:gd name="connsiteY133-11820" fmla="*/ 111 h 759"/>
                <a:gd name="connsiteX134-11821" fmla="*/ 135 w 503"/>
                <a:gd name="connsiteY134-11822" fmla="*/ 100 h 759"/>
                <a:gd name="connsiteX135-11823" fmla="*/ 135 w 503"/>
                <a:gd name="connsiteY135-11824" fmla="*/ 90 h 759"/>
                <a:gd name="connsiteX136-11825" fmla="*/ 135 w 503"/>
                <a:gd name="connsiteY136-11826" fmla="*/ 85 h 759"/>
                <a:gd name="connsiteX137-11827" fmla="*/ 135 w 503"/>
                <a:gd name="connsiteY137-11828" fmla="*/ 79 h 759"/>
                <a:gd name="connsiteX138-11829" fmla="*/ 130 w 503"/>
                <a:gd name="connsiteY138-11830" fmla="*/ 74 h 759"/>
                <a:gd name="connsiteX139-11831" fmla="*/ 130 w 503"/>
                <a:gd name="connsiteY139-11832" fmla="*/ 74 h 759"/>
                <a:gd name="connsiteX140-11833" fmla="*/ 124 w 503"/>
                <a:gd name="connsiteY140-11834" fmla="*/ 74 h 759"/>
                <a:gd name="connsiteX141-11835" fmla="*/ 119 w 503"/>
                <a:gd name="connsiteY141-11836" fmla="*/ 74 h 759"/>
                <a:gd name="connsiteX142-11837" fmla="*/ 108 w 503"/>
                <a:gd name="connsiteY142-11838" fmla="*/ 79 h 759"/>
                <a:gd name="connsiteX143-11839" fmla="*/ 98 w 503"/>
                <a:gd name="connsiteY143-11840" fmla="*/ 79 h 759"/>
                <a:gd name="connsiteX144-11841" fmla="*/ 82 w 503"/>
                <a:gd name="connsiteY144-11842" fmla="*/ 85 h 759"/>
                <a:gd name="connsiteX145-11843" fmla="*/ 66 w 503"/>
                <a:gd name="connsiteY145-11844" fmla="*/ 90 h 759"/>
                <a:gd name="connsiteX146-11845" fmla="*/ 50 w 503"/>
                <a:gd name="connsiteY146-11846" fmla="*/ 95 h 759"/>
                <a:gd name="connsiteX147-11847" fmla="*/ 14 w 503"/>
                <a:gd name="connsiteY147-11848" fmla="*/ 106 h 759"/>
                <a:gd name="connsiteX148-11849" fmla="*/ 3 w 503"/>
                <a:gd name="connsiteY148-11850" fmla="*/ 69 h 759"/>
                <a:gd name="connsiteX149-11851" fmla="*/ 35 w 503"/>
                <a:gd name="connsiteY149-11852" fmla="*/ 58 h 759"/>
                <a:gd name="connsiteX150-11853" fmla="*/ 66 w 503"/>
                <a:gd name="connsiteY150-11854" fmla="*/ 48 h 759"/>
                <a:gd name="connsiteX151-11855" fmla="*/ 82 w 503"/>
                <a:gd name="connsiteY151-11856" fmla="*/ 42 h 759"/>
                <a:gd name="connsiteX152-11857" fmla="*/ 98 w 503"/>
                <a:gd name="connsiteY152-11858" fmla="*/ 37 h 759"/>
                <a:gd name="connsiteX153-11859" fmla="*/ 108 w 503"/>
                <a:gd name="connsiteY153-11860" fmla="*/ 37 h 759"/>
                <a:gd name="connsiteX154-11861" fmla="*/ 119 w 503"/>
                <a:gd name="connsiteY154-11862" fmla="*/ 32 h 759"/>
                <a:gd name="connsiteX155-11863" fmla="*/ 124 w 503"/>
                <a:gd name="connsiteY155-11864" fmla="*/ 27 h 759"/>
                <a:gd name="connsiteX156-11865" fmla="*/ 130 w 503"/>
                <a:gd name="connsiteY156-11866" fmla="*/ 21 h 759"/>
                <a:gd name="connsiteX157-11867" fmla="*/ 135 w 503"/>
                <a:gd name="connsiteY157-11868" fmla="*/ 16 h 759"/>
                <a:gd name="connsiteX158-11869" fmla="*/ 140 w 503"/>
                <a:gd name="connsiteY158-11870" fmla="*/ 11 h 759"/>
                <a:gd name="connsiteX159-11871" fmla="*/ 145 w 503"/>
                <a:gd name="connsiteY159-11872" fmla="*/ 6 h 759"/>
                <a:gd name="connsiteX160-11873" fmla="*/ 151 w 503"/>
                <a:gd name="connsiteY160-11874" fmla="*/ 0 h 759"/>
                <a:gd name="connsiteX161-11875" fmla="*/ 156 w 503"/>
                <a:gd name="connsiteY161-11876" fmla="*/ 0 h 759"/>
                <a:gd name="connsiteX162-11877" fmla="*/ 161 w 503"/>
                <a:gd name="connsiteY162-11878" fmla="*/ 0 h 759"/>
                <a:gd name="connsiteX163-11879" fmla="*/ 161 w 503"/>
                <a:gd name="connsiteY163-11880" fmla="*/ 0 h 759"/>
                <a:gd name="connsiteX0-11881" fmla="*/ 149 w 491"/>
                <a:gd name="connsiteY0-11882" fmla="*/ 0 h 759"/>
                <a:gd name="connsiteX1-11883" fmla="*/ 160 w 491"/>
                <a:gd name="connsiteY1-11884" fmla="*/ 0 h 759"/>
                <a:gd name="connsiteX2-11885" fmla="*/ 170 w 491"/>
                <a:gd name="connsiteY2-11886" fmla="*/ 6 h 759"/>
                <a:gd name="connsiteX3-11887" fmla="*/ 181 w 491"/>
                <a:gd name="connsiteY3-11888" fmla="*/ 11 h 759"/>
                <a:gd name="connsiteX4-11889" fmla="*/ 197 w 491"/>
                <a:gd name="connsiteY4-11890" fmla="*/ 21 h 759"/>
                <a:gd name="connsiteX5-11891" fmla="*/ 207 w 491"/>
                <a:gd name="connsiteY5-11892" fmla="*/ 32 h 759"/>
                <a:gd name="connsiteX6-11893" fmla="*/ 218 w 491"/>
                <a:gd name="connsiteY6-11894" fmla="*/ 37 h 759"/>
                <a:gd name="connsiteX7-11895" fmla="*/ 218 w 491"/>
                <a:gd name="connsiteY7-11896" fmla="*/ 42 h 759"/>
                <a:gd name="connsiteX8-11897" fmla="*/ 223 w 491"/>
                <a:gd name="connsiteY8-11898" fmla="*/ 42 h 759"/>
                <a:gd name="connsiteX9-11899" fmla="*/ 223 w 491"/>
                <a:gd name="connsiteY9-11900" fmla="*/ 48 h 759"/>
                <a:gd name="connsiteX10-11901" fmla="*/ 223 w 491"/>
                <a:gd name="connsiteY10-11902" fmla="*/ 48 h 759"/>
                <a:gd name="connsiteX11-11903" fmla="*/ 223 w 491"/>
                <a:gd name="connsiteY11-11904" fmla="*/ 53 h 759"/>
                <a:gd name="connsiteX12-11905" fmla="*/ 218 w 491"/>
                <a:gd name="connsiteY12-11906" fmla="*/ 58 h 759"/>
                <a:gd name="connsiteX13-11907" fmla="*/ 212 w 491"/>
                <a:gd name="connsiteY13-11908" fmla="*/ 63 h 759"/>
                <a:gd name="connsiteX14-11909" fmla="*/ 202 w 491"/>
                <a:gd name="connsiteY14-11910" fmla="*/ 69 h 759"/>
                <a:gd name="connsiteX15-11911" fmla="*/ 197 w 491"/>
                <a:gd name="connsiteY15-11912" fmla="*/ 74 h 759"/>
                <a:gd name="connsiteX16-11913" fmla="*/ 191 w 491"/>
                <a:gd name="connsiteY16-11914" fmla="*/ 79 h 759"/>
                <a:gd name="connsiteX17-11915" fmla="*/ 191 w 491"/>
                <a:gd name="connsiteY17-11916" fmla="*/ 90 h 759"/>
                <a:gd name="connsiteX18-11917" fmla="*/ 186 w 491"/>
                <a:gd name="connsiteY18-11918" fmla="*/ 100 h 759"/>
                <a:gd name="connsiteX19-11919" fmla="*/ 181 w 491"/>
                <a:gd name="connsiteY19-11920" fmla="*/ 116 h 759"/>
                <a:gd name="connsiteX20-11921" fmla="*/ 175 w 491"/>
                <a:gd name="connsiteY20-11922" fmla="*/ 137 h 759"/>
                <a:gd name="connsiteX21-11923" fmla="*/ 170 w 491"/>
                <a:gd name="connsiteY21-11924" fmla="*/ 158 h 759"/>
                <a:gd name="connsiteX22-11925" fmla="*/ 170 w 491"/>
                <a:gd name="connsiteY22-11926" fmla="*/ 179 h 759"/>
                <a:gd name="connsiteX23-11927" fmla="*/ 165 w 491"/>
                <a:gd name="connsiteY23-11928" fmla="*/ 206 h 759"/>
                <a:gd name="connsiteX24-11929" fmla="*/ 160 w 491"/>
                <a:gd name="connsiteY24-11930" fmla="*/ 227 h 759"/>
                <a:gd name="connsiteX25-11931" fmla="*/ 160 w 491"/>
                <a:gd name="connsiteY25-11932" fmla="*/ 248 h 759"/>
                <a:gd name="connsiteX26-11933" fmla="*/ 154 w 491"/>
                <a:gd name="connsiteY26-11934" fmla="*/ 264 h 759"/>
                <a:gd name="connsiteX27-11935" fmla="*/ 154 w 491"/>
                <a:gd name="connsiteY27-11936" fmla="*/ 285 h 759"/>
                <a:gd name="connsiteX28-11937" fmla="*/ 149 w 491"/>
                <a:gd name="connsiteY28-11938" fmla="*/ 300 h 759"/>
                <a:gd name="connsiteX29-11939" fmla="*/ 149 w 491"/>
                <a:gd name="connsiteY29-11940" fmla="*/ 311 h 759"/>
                <a:gd name="connsiteX30-11941" fmla="*/ 149 w 491"/>
                <a:gd name="connsiteY30-11942" fmla="*/ 322 h 759"/>
                <a:gd name="connsiteX31-11943" fmla="*/ 149 w 491"/>
                <a:gd name="connsiteY31-11944" fmla="*/ 343 h 759"/>
                <a:gd name="connsiteX32-11945" fmla="*/ 154 w 491"/>
                <a:gd name="connsiteY32-11946" fmla="*/ 369 h 759"/>
                <a:gd name="connsiteX33-11947" fmla="*/ 160 w 491"/>
                <a:gd name="connsiteY33-11948" fmla="*/ 411 h 759"/>
                <a:gd name="connsiteX34-11949" fmla="*/ 160 w 491"/>
                <a:gd name="connsiteY34-11950" fmla="*/ 437 h 759"/>
                <a:gd name="connsiteX35-11951" fmla="*/ 165 w 491"/>
                <a:gd name="connsiteY35-11952" fmla="*/ 464 h 759"/>
                <a:gd name="connsiteX36-11953" fmla="*/ 175 w 491"/>
                <a:gd name="connsiteY36-11954" fmla="*/ 490 h 759"/>
                <a:gd name="connsiteX37-11955" fmla="*/ 181 w 491"/>
                <a:gd name="connsiteY37-11956" fmla="*/ 506 h 759"/>
                <a:gd name="connsiteX38-11957" fmla="*/ 186 w 491"/>
                <a:gd name="connsiteY38-11958" fmla="*/ 516 h 759"/>
                <a:gd name="connsiteX39-11959" fmla="*/ 202 w 491"/>
                <a:gd name="connsiteY39-11960" fmla="*/ 543 h 759"/>
                <a:gd name="connsiteX40-11961" fmla="*/ 218 w 491"/>
                <a:gd name="connsiteY40-11962" fmla="*/ 564 h 759"/>
                <a:gd name="connsiteX41-11963" fmla="*/ 233 w 491"/>
                <a:gd name="connsiteY41-11964" fmla="*/ 585 h 759"/>
                <a:gd name="connsiteX42-11965" fmla="*/ 244 w 491"/>
                <a:gd name="connsiteY42-11966" fmla="*/ 595 h 759"/>
                <a:gd name="connsiteX43-11967" fmla="*/ 254 w 491"/>
                <a:gd name="connsiteY43-11968" fmla="*/ 601 h 759"/>
                <a:gd name="connsiteX44-11969" fmla="*/ 276 w 491"/>
                <a:gd name="connsiteY44-11970" fmla="*/ 622 h 759"/>
                <a:gd name="connsiteX45-11971" fmla="*/ 297 w 491"/>
                <a:gd name="connsiteY45-11972" fmla="*/ 632 h 759"/>
                <a:gd name="connsiteX46-11973" fmla="*/ 318 w 491"/>
                <a:gd name="connsiteY46-11974" fmla="*/ 648 h 759"/>
                <a:gd name="connsiteX47-11975" fmla="*/ 344 w 491"/>
                <a:gd name="connsiteY47-11976" fmla="*/ 659 h 759"/>
                <a:gd name="connsiteX48-11977" fmla="*/ 355 w 491"/>
                <a:gd name="connsiteY48-11978" fmla="*/ 664 h 759"/>
                <a:gd name="connsiteX49-11979" fmla="*/ 365 w 491"/>
                <a:gd name="connsiteY49-11980" fmla="*/ 669 h 759"/>
                <a:gd name="connsiteX50-11981" fmla="*/ 376 w 491"/>
                <a:gd name="connsiteY50-11982" fmla="*/ 669 h 759"/>
                <a:gd name="connsiteX51-11983" fmla="*/ 386 w 491"/>
                <a:gd name="connsiteY51-11984" fmla="*/ 674 h 759"/>
                <a:gd name="connsiteX52-11985" fmla="*/ 391 w 491"/>
                <a:gd name="connsiteY52-11986" fmla="*/ 674 h 759"/>
                <a:gd name="connsiteX53-11987" fmla="*/ 397 w 491"/>
                <a:gd name="connsiteY53-11988" fmla="*/ 674 h 759"/>
                <a:gd name="connsiteX54-11989" fmla="*/ 407 w 491"/>
                <a:gd name="connsiteY54-11990" fmla="*/ 674 h 759"/>
                <a:gd name="connsiteX55-11991" fmla="*/ 412 w 491"/>
                <a:gd name="connsiteY55-11992" fmla="*/ 669 h 759"/>
                <a:gd name="connsiteX56-11993" fmla="*/ 412 w 491"/>
                <a:gd name="connsiteY56-11994" fmla="*/ 664 h 759"/>
                <a:gd name="connsiteX57-11995" fmla="*/ 418 w 491"/>
                <a:gd name="connsiteY57-11996" fmla="*/ 659 h 759"/>
                <a:gd name="connsiteX58-11997" fmla="*/ 423 w 491"/>
                <a:gd name="connsiteY58-11998" fmla="*/ 653 h 759"/>
                <a:gd name="connsiteX59-11999" fmla="*/ 423 w 491"/>
                <a:gd name="connsiteY59-12000" fmla="*/ 643 h 759"/>
                <a:gd name="connsiteX60-12001" fmla="*/ 428 w 491"/>
                <a:gd name="connsiteY60-12002" fmla="*/ 627 h 759"/>
                <a:gd name="connsiteX61-12003" fmla="*/ 434 w 491"/>
                <a:gd name="connsiteY61-12004" fmla="*/ 611 h 759"/>
                <a:gd name="connsiteX62-12005" fmla="*/ 439 w 491"/>
                <a:gd name="connsiteY62-12006" fmla="*/ 595 h 759"/>
                <a:gd name="connsiteX63-12007" fmla="*/ 439 w 491"/>
                <a:gd name="connsiteY63-12008" fmla="*/ 580 h 759"/>
                <a:gd name="connsiteX64-12009" fmla="*/ 444 w 491"/>
                <a:gd name="connsiteY64-12010" fmla="*/ 564 h 759"/>
                <a:gd name="connsiteX65-12011" fmla="*/ 449 w 491"/>
                <a:gd name="connsiteY65-12012" fmla="*/ 553 h 759"/>
                <a:gd name="connsiteX66-12013" fmla="*/ 455 w 491"/>
                <a:gd name="connsiteY66-12014" fmla="*/ 543 h 759"/>
                <a:gd name="connsiteX67-12015" fmla="*/ 455 w 491"/>
                <a:gd name="connsiteY67-12016" fmla="*/ 538 h 759"/>
                <a:gd name="connsiteX68-12017" fmla="*/ 460 w 491"/>
                <a:gd name="connsiteY68-12018" fmla="*/ 527 h 759"/>
                <a:gd name="connsiteX69-12019" fmla="*/ 460 w 491"/>
                <a:gd name="connsiteY69-12020" fmla="*/ 527 h 759"/>
                <a:gd name="connsiteX70-12021" fmla="*/ 465 w 491"/>
                <a:gd name="connsiteY70-12022" fmla="*/ 527 h 759"/>
                <a:gd name="connsiteX71-12023" fmla="*/ 465 w 491"/>
                <a:gd name="connsiteY71-12024" fmla="*/ 527 h 759"/>
                <a:gd name="connsiteX72-12025" fmla="*/ 465 w 491"/>
                <a:gd name="connsiteY72-12026" fmla="*/ 532 h 759"/>
                <a:gd name="connsiteX73-12027" fmla="*/ 465 w 491"/>
                <a:gd name="connsiteY73-12028" fmla="*/ 538 h 759"/>
                <a:gd name="connsiteX74-12029" fmla="*/ 470 w 491"/>
                <a:gd name="connsiteY74-12030" fmla="*/ 543 h 759"/>
                <a:gd name="connsiteX75-12031" fmla="*/ 470 w 491"/>
                <a:gd name="connsiteY75-12032" fmla="*/ 559 h 759"/>
                <a:gd name="connsiteX76-12033" fmla="*/ 470 w 491"/>
                <a:gd name="connsiteY76-12034" fmla="*/ 569 h 759"/>
                <a:gd name="connsiteX77-12035" fmla="*/ 470 w 491"/>
                <a:gd name="connsiteY77-12036" fmla="*/ 585 h 759"/>
                <a:gd name="connsiteX78-12037" fmla="*/ 470 w 491"/>
                <a:gd name="connsiteY78-12038" fmla="*/ 601 h 759"/>
                <a:gd name="connsiteX79-12039" fmla="*/ 470 w 491"/>
                <a:gd name="connsiteY79-12040" fmla="*/ 622 h 759"/>
                <a:gd name="connsiteX80-12041" fmla="*/ 470 w 491"/>
                <a:gd name="connsiteY80-12042" fmla="*/ 638 h 759"/>
                <a:gd name="connsiteX81-12043" fmla="*/ 470 w 491"/>
                <a:gd name="connsiteY81-12044" fmla="*/ 653 h 759"/>
                <a:gd name="connsiteX82-12045" fmla="*/ 476 w 491"/>
                <a:gd name="connsiteY82-12046" fmla="*/ 669 h 759"/>
                <a:gd name="connsiteX83-12047" fmla="*/ 476 w 491"/>
                <a:gd name="connsiteY83-12048" fmla="*/ 685 h 759"/>
                <a:gd name="connsiteX84-12049" fmla="*/ 481 w 491"/>
                <a:gd name="connsiteY84-12050" fmla="*/ 696 h 759"/>
                <a:gd name="connsiteX85-12051" fmla="*/ 481 w 491"/>
                <a:gd name="connsiteY85-12052" fmla="*/ 706 h 759"/>
                <a:gd name="connsiteX86-12053" fmla="*/ 486 w 491"/>
                <a:gd name="connsiteY86-12054" fmla="*/ 717 h 759"/>
                <a:gd name="connsiteX87-12055" fmla="*/ 486 w 491"/>
                <a:gd name="connsiteY87-12056" fmla="*/ 722 h 759"/>
                <a:gd name="connsiteX88-12057" fmla="*/ 491 w 491"/>
                <a:gd name="connsiteY88-12058" fmla="*/ 732 h 759"/>
                <a:gd name="connsiteX89-12059" fmla="*/ 491 w 491"/>
                <a:gd name="connsiteY89-12060" fmla="*/ 738 h 759"/>
                <a:gd name="connsiteX90-12061" fmla="*/ 491 w 491"/>
                <a:gd name="connsiteY90-12062" fmla="*/ 743 h 759"/>
                <a:gd name="connsiteX91-12063" fmla="*/ 491 w 491"/>
                <a:gd name="connsiteY91-12064" fmla="*/ 748 h 759"/>
                <a:gd name="connsiteX92-12065" fmla="*/ 486 w 491"/>
                <a:gd name="connsiteY92-12066" fmla="*/ 753 h 759"/>
                <a:gd name="connsiteX93-12067" fmla="*/ 481 w 491"/>
                <a:gd name="connsiteY93-12068" fmla="*/ 759 h 759"/>
                <a:gd name="connsiteX94-12069" fmla="*/ 470 w 491"/>
                <a:gd name="connsiteY94-12070" fmla="*/ 759 h 759"/>
                <a:gd name="connsiteX95-12071" fmla="*/ 460 w 491"/>
                <a:gd name="connsiteY95-12072" fmla="*/ 759 h 759"/>
                <a:gd name="connsiteX96-12073" fmla="*/ 444 w 491"/>
                <a:gd name="connsiteY96-12074" fmla="*/ 759 h 759"/>
                <a:gd name="connsiteX97-12075" fmla="*/ 428 w 491"/>
                <a:gd name="connsiteY97-12076" fmla="*/ 753 h 759"/>
                <a:gd name="connsiteX98-12077" fmla="*/ 407 w 491"/>
                <a:gd name="connsiteY98-12078" fmla="*/ 753 h 759"/>
                <a:gd name="connsiteX99-12079" fmla="*/ 386 w 491"/>
                <a:gd name="connsiteY99-12080" fmla="*/ 748 h 759"/>
                <a:gd name="connsiteX100-12081" fmla="*/ 365 w 491"/>
                <a:gd name="connsiteY100-12082" fmla="*/ 743 h 759"/>
                <a:gd name="connsiteX101-12083" fmla="*/ 355 w 491"/>
                <a:gd name="connsiteY101-12084" fmla="*/ 738 h 759"/>
                <a:gd name="connsiteX102-12085" fmla="*/ 344 w 491"/>
                <a:gd name="connsiteY102-12086" fmla="*/ 732 h 759"/>
                <a:gd name="connsiteX103-12087" fmla="*/ 328 w 491"/>
                <a:gd name="connsiteY103-12088" fmla="*/ 727 h 759"/>
                <a:gd name="connsiteX104-12089" fmla="*/ 318 w 491"/>
                <a:gd name="connsiteY104-12090" fmla="*/ 722 h 759"/>
                <a:gd name="connsiteX105-12091" fmla="*/ 302 w 491"/>
                <a:gd name="connsiteY105-12092" fmla="*/ 717 h 759"/>
                <a:gd name="connsiteX106-12093" fmla="*/ 286 w 491"/>
                <a:gd name="connsiteY106-12094" fmla="*/ 706 h 759"/>
                <a:gd name="connsiteX107-12095" fmla="*/ 276 w 491"/>
                <a:gd name="connsiteY107-12096" fmla="*/ 696 h 759"/>
                <a:gd name="connsiteX108-12097" fmla="*/ 260 w 491"/>
                <a:gd name="connsiteY108-12098" fmla="*/ 685 h 759"/>
                <a:gd name="connsiteX109-12099" fmla="*/ 228 w 491"/>
                <a:gd name="connsiteY109-12100" fmla="*/ 659 h 759"/>
                <a:gd name="connsiteX110-12101" fmla="*/ 202 w 491"/>
                <a:gd name="connsiteY110-12102" fmla="*/ 632 h 759"/>
                <a:gd name="connsiteX111-12103" fmla="*/ 191 w 491"/>
                <a:gd name="connsiteY111-12104" fmla="*/ 622 h 759"/>
                <a:gd name="connsiteX112-12105" fmla="*/ 181 w 491"/>
                <a:gd name="connsiteY112-12106" fmla="*/ 606 h 759"/>
                <a:gd name="connsiteX113-12107" fmla="*/ 170 w 491"/>
                <a:gd name="connsiteY113-12108" fmla="*/ 590 h 759"/>
                <a:gd name="connsiteX114-12109" fmla="*/ 160 w 491"/>
                <a:gd name="connsiteY114-12110" fmla="*/ 574 h 759"/>
                <a:gd name="connsiteX115-12111" fmla="*/ 154 w 491"/>
                <a:gd name="connsiteY115-12112" fmla="*/ 559 h 759"/>
                <a:gd name="connsiteX116-12113" fmla="*/ 144 w 491"/>
                <a:gd name="connsiteY116-12114" fmla="*/ 543 h 759"/>
                <a:gd name="connsiteX117-12115" fmla="*/ 139 w 491"/>
                <a:gd name="connsiteY117-12116" fmla="*/ 527 h 759"/>
                <a:gd name="connsiteX118-12117" fmla="*/ 128 w 491"/>
                <a:gd name="connsiteY118-12118" fmla="*/ 511 h 759"/>
                <a:gd name="connsiteX119-12119" fmla="*/ 123 w 491"/>
                <a:gd name="connsiteY119-12120" fmla="*/ 501 h 759"/>
                <a:gd name="connsiteX120-12121" fmla="*/ 123 w 491"/>
                <a:gd name="connsiteY120-12122" fmla="*/ 485 h 759"/>
                <a:gd name="connsiteX121-12123" fmla="*/ 118 w 491"/>
                <a:gd name="connsiteY121-12124" fmla="*/ 469 h 759"/>
                <a:gd name="connsiteX122-12125" fmla="*/ 118 w 491"/>
                <a:gd name="connsiteY122-12126" fmla="*/ 453 h 759"/>
                <a:gd name="connsiteX123-12127" fmla="*/ 112 w 491"/>
                <a:gd name="connsiteY123-12128" fmla="*/ 422 h 759"/>
                <a:gd name="connsiteX124-12129" fmla="*/ 107 w 491"/>
                <a:gd name="connsiteY124-12130" fmla="*/ 385 h 759"/>
                <a:gd name="connsiteX125-12131" fmla="*/ 107 w 491"/>
                <a:gd name="connsiteY125-12132" fmla="*/ 353 h 759"/>
                <a:gd name="connsiteX126-12133" fmla="*/ 107 w 491"/>
                <a:gd name="connsiteY126-12134" fmla="*/ 316 h 759"/>
                <a:gd name="connsiteX127-12135" fmla="*/ 107 w 491"/>
                <a:gd name="connsiteY127-12136" fmla="*/ 279 h 759"/>
                <a:gd name="connsiteX128-12137" fmla="*/ 107 w 491"/>
                <a:gd name="connsiteY128-12138" fmla="*/ 243 h 759"/>
                <a:gd name="connsiteX129-12139" fmla="*/ 112 w 491"/>
                <a:gd name="connsiteY129-12140" fmla="*/ 200 h 759"/>
                <a:gd name="connsiteX130-12141" fmla="*/ 118 w 491"/>
                <a:gd name="connsiteY130-12142" fmla="*/ 158 h 759"/>
                <a:gd name="connsiteX131-12143" fmla="*/ 118 w 491"/>
                <a:gd name="connsiteY131-12144" fmla="*/ 142 h 759"/>
                <a:gd name="connsiteX132-12145" fmla="*/ 118 w 491"/>
                <a:gd name="connsiteY132-12146" fmla="*/ 127 h 759"/>
                <a:gd name="connsiteX133-12147" fmla="*/ 118 w 491"/>
                <a:gd name="connsiteY133-12148" fmla="*/ 111 h 759"/>
                <a:gd name="connsiteX134-12149" fmla="*/ 123 w 491"/>
                <a:gd name="connsiteY134-12150" fmla="*/ 100 h 759"/>
                <a:gd name="connsiteX135-12151" fmla="*/ 123 w 491"/>
                <a:gd name="connsiteY135-12152" fmla="*/ 90 h 759"/>
                <a:gd name="connsiteX136-12153" fmla="*/ 123 w 491"/>
                <a:gd name="connsiteY136-12154" fmla="*/ 85 h 759"/>
                <a:gd name="connsiteX137-12155" fmla="*/ 123 w 491"/>
                <a:gd name="connsiteY137-12156" fmla="*/ 79 h 759"/>
                <a:gd name="connsiteX138-12157" fmla="*/ 118 w 491"/>
                <a:gd name="connsiteY138-12158" fmla="*/ 74 h 759"/>
                <a:gd name="connsiteX139-12159" fmla="*/ 118 w 491"/>
                <a:gd name="connsiteY139-12160" fmla="*/ 74 h 759"/>
                <a:gd name="connsiteX140-12161" fmla="*/ 112 w 491"/>
                <a:gd name="connsiteY140-12162" fmla="*/ 74 h 759"/>
                <a:gd name="connsiteX141-12163" fmla="*/ 107 w 491"/>
                <a:gd name="connsiteY141-12164" fmla="*/ 74 h 759"/>
                <a:gd name="connsiteX142-12165" fmla="*/ 96 w 491"/>
                <a:gd name="connsiteY142-12166" fmla="*/ 79 h 759"/>
                <a:gd name="connsiteX143-12167" fmla="*/ 86 w 491"/>
                <a:gd name="connsiteY143-12168" fmla="*/ 79 h 759"/>
                <a:gd name="connsiteX144-12169" fmla="*/ 70 w 491"/>
                <a:gd name="connsiteY144-12170" fmla="*/ 85 h 759"/>
                <a:gd name="connsiteX145-12171" fmla="*/ 54 w 491"/>
                <a:gd name="connsiteY145-12172" fmla="*/ 90 h 759"/>
                <a:gd name="connsiteX146-12173" fmla="*/ 38 w 491"/>
                <a:gd name="connsiteY146-12174" fmla="*/ 95 h 759"/>
                <a:gd name="connsiteX147-12175" fmla="*/ 2 w 491"/>
                <a:gd name="connsiteY147-12176" fmla="*/ 106 h 759"/>
                <a:gd name="connsiteX148-12177" fmla="*/ 23 w 491"/>
                <a:gd name="connsiteY148-12178" fmla="*/ 58 h 759"/>
                <a:gd name="connsiteX149-12179" fmla="*/ 54 w 491"/>
                <a:gd name="connsiteY149-12180" fmla="*/ 48 h 759"/>
                <a:gd name="connsiteX150-12181" fmla="*/ 70 w 491"/>
                <a:gd name="connsiteY150-12182" fmla="*/ 42 h 759"/>
                <a:gd name="connsiteX151-12183" fmla="*/ 86 w 491"/>
                <a:gd name="connsiteY151-12184" fmla="*/ 37 h 759"/>
                <a:gd name="connsiteX152-12185" fmla="*/ 96 w 491"/>
                <a:gd name="connsiteY152-12186" fmla="*/ 37 h 759"/>
                <a:gd name="connsiteX153-12187" fmla="*/ 107 w 491"/>
                <a:gd name="connsiteY153-12188" fmla="*/ 32 h 759"/>
                <a:gd name="connsiteX154-12189" fmla="*/ 112 w 491"/>
                <a:gd name="connsiteY154-12190" fmla="*/ 27 h 759"/>
                <a:gd name="connsiteX155-12191" fmla="*/ 118 w 491"/>
                <a:gd name="connsiteY155-12192" fmla="*/ 21 h 759"/>
                <a:gd name="connsiteX156-12193" fmla="*/ 123 w 491"/>
                <a:gd name="connsiteY156-12194" fmla="*/ 16 h 759"/>
                <a:gd name="connsiteX157-12195" fmla="*/ 128 w 491"/>
                <a:gd name="connsiteY157-12196" fmla="*/ 11 h 759"/>
                <a:gd name="connsiteX158-12197" fmla="*/ 133 w 491"/>
                <a:gd name="connsiteY158-12198" fmla="*/ 6 h 759"/>
                <a:gd name="connsiteX159-12199" fmla="*/ 139 w 491"/>
                <a:gd name="connsiteY159-12200" fmla="*/ 0 h 759"/>
                <a:gd name="connsiteX160-12201" fmla="*/ 144 w 491"/>
                <a:gd name="connsiteY160-12202" fmla="*/ 0 h 759"/>
                <a:gd name="connsiteX161-12203" fmla="*/ 149 w 491"/>
                <a:gd name="connsiteY161-12204" fmla="*/ 0 h 759"/>
                <a:gd name="connsiteX162-12205" fmla="*/ 149 w 491"/>
                <a:gd name="connsiteY162-12206" fmla="*/ 0 h 759"/>
                <a:gd name="connsiteX0-12207" fmla="*/ 129 w 471"/>
                <a:gd name="connsiteY0-12208" fmla="*/ 0 h 759"/>
                <a:gd name="connsiteX1-12209" fmla="*/ 140 w 471"/>
                <a:gd name="connsiteY1-12210" fmla="*/ 0 h 759"/>
                <a:gd name="connsiteX2-12211" fmla="*/ 150 w 471"/>
                <a:gd name="connsiteY2-12212" fmla="*/ 6 h 759"/>
                <a:gd name="connsiteX3-12213" fmla="*/ 161 w 471"/>
                <a:gd name="connsiteY3-12214" fmla="*/ 11 h 759"/>
                <a:gd name="connsiteX4-12215" fmla="*/ 177 w 471"/>
                <a:gd name="connsiteY4-12216" fmla="*/ 21 h 759"/>
                <a:gd name="connsiteX5-12217" fmla="*/ 187 w 471"/>
                <a:gd name="connsiteY5-12218" fmla="*/ 32 h 759"/>
                <a:gd name="connsiteX6-12219" fmla="*/ 198 w 471"/>
                <a:gd name="connsiteY6-12220" fmla="*/ 37 h 759"/>
                <a:gd name="connsiteX7-12221" fmla="*/ 198 w 471"/>
                <a:gd name="connsiteY7-12222" fmla="*/ 42 h 759"/>
                <a:gd name="connsiteX8-12223" fmla="*/ 203 w 471"/>
                <a:gd name="connsiteY8-12224" fmla="*/ 42 h 759"/>
                <a:gd name="connsiteX9-12225" fmla="*/ 203 w 471"/>
                <a:gd name="connsiteY9-12226" fmla="*/ 48 h 759"/>
                <a:gd name="connsiteX10-12227" fmla="*/ 203 w 471"/>
                <a:gd name="connsiteY10-12228" fmla="*/ 48 h 759"/>
                <a:gd name="connsiteX11-12229" fmla="*/ 203 w 471"/>
                <a:gd name="connsiteY11-12230" fmla="*/ 53 h 759"/>
                <a:gd name="connsiteX12-12231" fmla="*/ 198 w 471"/>
                <a:gd name="connsiteY12-12232" fmla="*/ 58 h 759"/>
                <a:gd name="connsiteX13-12233" fmla="*/ 192 w 471"/>
                <a:gd name="connsiteY13-12234" fmla="*/ 63 h 759"/>
                <a:gd name="connsiteX14-12235" fmla="*/ 182 w 471"/>
                <a:gd name="connsiteY14-12236" fmla="*/ 69 h 759"/>
                <a:gd name="connsiteX15-12237" fmla="*/ 177 w 471"/>
                <a:gd name="connsiteY15-12238" fmla="*/ 74 h 759"/>
                <a:gd name="connsiteX16-12239" fmla="*/ 171 w 471"/>
                <a:gd name="connsiteY16-12240" fmla="*/ 79 h 759"/>
                <a:gd name="connsiteX17-12241" fmla="*/ 171 w 471"/>
                <a:gd name="connsiteY17-12242" fmla="*/ 90 h 759"/>
                <a:gd name="connsiteX18-12243" fmla="*/ 166 w 471"/>
                <a:gd name="connsiteY18-12244" fmla="*/ 100 h 759"/>
                <a:gd name="connsiteX19-12245" fmla="*/ 161 w 471"/>
                <a:gd name="connsiteY19-12246" fmla="*/ 116 h 759"/>
                <a:gd name="connsiteX20-12247" fmla="*/ 155 w 471"/>
                <a:gd name="connsiteY20-12248" fmla="*/ 137 h 759"/>
                <a:gd name="connsiteX21-12249" fmla="*/ 150 w 471"/>
                <a:gd name="connsiteY21-12250" fmla="*/ 158 h 759"/>
                <a:gd name="connsiteX22-12251" fmla="*/ 150 w 471"/>
                <a:gd name="connsiteY22-12252" fmla="*/ 179 h 759"/>
                <a:gd name="connsiteX23-12253" fmla="*/ 145 w 471"/>
                <a:gd name="connsiteY23-12254" fmla="*/ 206 h 759"/>
                <a:gd name="connsiteX24-12255" fmla="*/ 140 w 471"/>
                <a:gd name="connsiteY24-12256" fmla="*/ 227 h 759"/>
                <a:gd name="connsiteX25-12257" fmla="*/ 140 w 471"/>
                <a:gd name="connsiteY25-12258" fmla="*/ 248 h 759"/>
                <a:gd name="connsiteX26-12259" fmla="*/ 134 w 471"/>
                <a:gd name="connsiteY26-12260" fmla="*/ 264 h 759"/>
                <a:gd name="connsiteX27-12261" fmla="*/ 134 w 471"/>
                <a:gd name="connsiteY27-12262" fmla="*/ 285 h 759"/>
                <a:gd name="connsiteX28-12263" fmla="*/ 129 w 471"/>
                <a:gd name="connsiteY28-12264" fmla="*/ 300 h 759"/>
                <a:gd name="connsiteX29-12265" fmla="*/ 129 w 471"/>
                <a:gd name="connsiteY29-12266" fmla="*/ 311 h 759"/>
                <a:gd name="connsiteX30-12267" fmla="*/ 129 w 471"/>
                <a:gd name="connsiteY30-12268" fmla="*/ 322 h 759"/>
                <a:gd name="connsiteX31-12269" fmla="*/ 129 w 471"/>
                <a:gd name="connsiteY31-12270" fmla="*/ 343 h 759"/>
                <a:gd name="connsiteX32-12271" fmla="*/ 134 w 471"/>
                <a:gd name="connsiteY32-12272" fmla="*/ 369 h 759"/>
                <a:gd name="connsiteX33-12273" fmla="*/ 140 w 471"/>
                <a:gd name="connsiteY33-12274" fmla="*/ 411 h 759"/>
                <a:gd name="connsiteX34-12275" fmla="*/ 140 w 471"/>
                <a:gd name="connsiteY34-12276" fmla="*/ 437 h 759"/>
                <a:gd name="connsiteX35-12277" fmla="*/ 145 w 471"/>
                <a:gd name="connsiteY35-12278" fmla="*/ 464 h 759"/>
                <a:gd name="connsiteX36-12279" fmla="*/ 155 w 471"/>
                <a:gd name="connsiteY36-12280" fmla="*/ 490 h 759"/>
                <a:gd name="connsiteX37-12281" fmla="*/ 161 w 471"/>
                <a:gd name="connsiteY37-12282" fmla="*/ 506 h 759"/>
                <a:gd name="connsiteX38-12283" fmla="*/ 166 w 471"/>
                <a:gd name="connsiteY38-12284" fmla="*/ 516 h 759"/>
                <a:gd name="connsiteX39-12285" fmla="*/ 182 w 471"/>
                <a:gd name="connsiteY39-12286" fmla="*/ 543 h 759"/>
                <a:gd name="connsiteX40-12287" fmla="*/ 198 w 471"/>
                <a:gd name="connsiteY40-12288" fmla="*/ 564 h 759"/>
                <a:gd name="connsiteX41-12289" fmla="*/ 213 w 471"/>
                <a:gd name="connsiteY41-12290" fmla="*/ 585 h 759"/>
                <a:gd name="connsiteX42-12291" fmla="*/ 224 w 471"/>
                <a:gd name="connsiteY42-12292" fmla="*/ 595 h 759"/>
                <a:gd name="connsiteX43-12293" fmla="*/ 234 w 471"/>
                <a:gd name="connsiteY43-12294" fmla="*/ 601 h 759"/>
                <a:gd name="connsiteX44-12295" fmla="*/ 256 w 471"/>
                <a:gd name="connsiteY44-12296" fmla="*/ 622 h 759"/>
                <a:gd name="connsiteX45-12297" fmla="*/ 277 w 471"/>
                <a:gd name="connsiteY45-12298" fmla="*/ 632 h 759"/>
                <a:gd name="connsiteX46-12299" fmla="*/ 298 w 471"/>
                <a:gd name="connsiteY46-12300" fmla="*/ 648 h 759"/>
                <a:gd name="connsiteX47-12301" fmla="*/ 324 w 471"/>
                <a:gd name="connsiteY47-12302" fmla="*/ 659 h 759"/>
                <a:gd name="connsiteX48-12303" fmla="*/ 335 w 471"/>
                <a:gd name="connsiteY48-12304" fmla="*/ 664 h 759"/>
                <a:gd name="connsiteX49-12305" fmla="*/ 345 w 471"/>
                <a:gd name="connsiteY49-12306" fmla="*/ 669 h 759"/>
                <a:gd name="connsiteX50-12307" fmla="*/ 356 w 471"/>
                <a:gd name="connsiteY50-12308" fmla="*/ 669 h 759"/>
                <a:gd name="connsiteX51-12309" fmla="*/ 366 w 471"/>
                <a:gd name="connsiteY51-12310" fmla="*/ 674 h 759"/>
                <a:gd name="connsiteX52-12311" fmla="*/ 371 w 471"/>
                <a:gd name="connsiteY52-12312" fmla="*/ 674 h 759"/>
                <a:gd name="connsiteX53-12313" fmla="*/ 377 w 471"/>
                <a:gd name="connsiteY53-12314" fmla="*/ 674 h 759"/>
                <a:gd name="connsiteX54-12315" fmla="*/ 387 w 471"/>
                <a:gd name="connsiteY54-12316" fmla="*/ 674 h 759"/>
                <a:gd name="connsiteX55-12317" fmla="*/ 392 w 471"/>
                <a:gd name="connsiteY55-12318" fmla="*/ 669 h 759"/>
                <a:gd name="connsiteX56-12319" fmla="*/ 392 w 471"/>
                <a:gd name="connsiteY56-12320" fmla="*/ 664 h 759"/>
                <a:gd name="connsiteX57-12321" fmla="*/ 398 w 471"/>
                <a:gd name="connsiteY57-12322" fmla="*/ 659 h 759"/>
                <a:gd name="connsiteX58-12323" fmla="*/ 403 w 471"/>
                <a:gd name="connsiteY58-12324" fmla="*/ 653 h 759"/>
                <a:gd name="connsiteX59-12325" fmla="*/ 403 w 471"/>
                <a:gd name="connsiteY59-12326" fmla="*/ 643 h 759"/>
                <a:gd name="connsiteX60-12327" fmla="*/ 408 w 471"/>
                <a:gd name="connsiteY60-12328" fmla="*/ 627 h 759"/>
                <a:gd name="connsiteX61-12329" fmla="*/ 414 w 471"/>
                <a:gd name="connsiteY61-12330" fmla="*/ 611 h 759"/>
                <a:gd name="connsiteX62-12331" fmla="*/ 419 w 471"/>
                <a:gd name="connsiteY62-12332" fmla="*/ 595 h 759"/>
                <a:gd name="connsiteX63-12333" fmla="*/ 419 w 471"/>
                <a:gd name="connsiteY63-12334" fmla="*/ 580 h 759"/>
                <a:gd name="connsiteX64-12335" fmla="*/ 424 w 471"/>
                <a:gd name="connsiteY64-12336" fmla="*/ 564 h 759"/>
                <a:gd name="connsiteX65-12337" fmla="*/ 429 w 471"/>
                <a:gd name="connsiteY65-12338" fmla="*/ 553 h 759"/>
                <a:gd name="connsiteX66-12339" fmla="*/ 435 w 471"/>
                <a:gd name="connsiteY66-12340" fmla="*/ 543 h 759"/>
                <a:gd name="connsiteX67-12341" fmla="*/ 435 w 471"/>
                <a:gd name="connsiteY67-12342" fmla="*/ 538 h 759"/>
                <a:gd name="connsiteX68-12343" fmla="*/ 440 w 471"/>
                <a:gd name="connsiteY68-12344" fmla="*/ 527 h 759"/>
                <a:gd name="connsiteX69-12345" fmla="*/ 440 w 471"/>
                <a:gd name="connsiteY69-12346" fmla="*/ 527 h 759"/>
                <a:gd name="connsiteX70-12347" fmla="*/ 445 w 471"/>
                <a:gd name="connsiteY70-12348" fmla="*/ 527 h 759"/>
                <a:gd name="connsiteX71-12349" fmla="*/ 445 w 471"/>
                <a:gd name="connsiteY71-12350" fmla="*/ 527 h 759"/>
                <a:gd name="connsiteX72-12351" fmla="*/ 445 w 471"/>
                <a:gd name="connsiteY72-12352" fmla="*/ 532 h 759"/>
                <a:gd name="connsiteX73-12353" fmla="*/ 445 w 471"/>
                <a:gd name="connsiteY73-12354" fmla="*/ 538 h 759"/>
                <a:gd name="connsiteX74-12355" fmla="*/ 450 w 471"/>
                <a:gd name="connsiteY74-12356" fmla="*/ 543 h 759"/>
                <a:gd name="connsiteX75-12357" fmla="*/ 450 w 471"/>
                <a:gd name="connsiteY75-12358" fmla="*/ 559 h 759"/>
                <a:gd name="connsiteX76-12359" fmla="*/ 450 w 471"/>
                <a:gd name="connsiteY76-12360" fmla="*/ 569 h 759"/>
                <a:gd name="connsiteX77-12361" fmla="*/ 450 w 471"/>
                <a:gd name="connsiteY77-12362" fmla="*/ 585 h 759"/>
                <a:gd name="connsiteX78-12363" fmla="*/ 450 w 471"/>
                <a:gd name="connsiteY78-12364" fmla="*/ 601 h 759"/>
                <a:gd name="connsiteX79-12365" fmla="*/ 450 w 471"/>
                <a:gd name="connsiteY79-12366" fmla="*/ 622 h 759"/>
                <a:gd name="connsiteX80-12367" fmla="*/ 450 w 471"/>
                <a:gd name="connsiteY80-12368" fmla="*/ 638 h 759"/>
                <a:gd name="connsiteX81-12369" fmla="*/ 450 w 471"/>
                <a:gd name="connsiteY81-12370" fmla="*/ 653 h 759"/>
                <a:gd name="connsiteX82-12371" fmla="*/ 456 w 471"/>
                <a:gd name="connsiteY82-12372" fmla="*/ 669 h 759"/>
                <a:gd name="connsiteX83-12373" fmla="*/ 456 w 471"/>
                <a:gd name="connsiteY83-12374" fmla="*/ 685 h 759"/>
                <a:gd name="connsiteX84-12375" fmla="*/ 461 w 471"/>
                <a:gd name="connsiteY84-12376" fmla="*/ 696 h 759"/>
                <a:gd name="connsiteX85-12377" fmla="*/ 461 w 471"/>
                <a:gd name="connsiteY85-12378" fmla="*/ 706 h 759"/>
                <a:gd name="connsiteX86-12379" fmla="*/ 466 w 471"/>
                <a:gd name="connsiteY86-12380" fmla="*/ 717 h 759"/>
                <a:gd name="connsiteX87-12381" fmla="*/ 466 w 471"/>
                <a:gd name="connsiteY87-12382" fmla="*/ 722 h 759"/>
                <a:gd name="connsiteX88-12383" fmla="*/ 471 w 471"/>
                <a:gd name="connsiteY88-12384" fmla="*/ 732 h 759"/>
                <a:gd name="connsiteX89-12385" fmla="*/ 471 w 471"/>
                <a:gd name="connsiteY89-12386" fmla="*/ 738 h 759"/>
                <a:gd name="connsiteX90-12387" fmla="*/ 471 w 471"/>
                <a:gd name="connsiteY90-12388" fmla="*/ 743 h 759"/>
                <a:gd name="connsiteX91-12389" fmla="*/ 471 w 471"/>
                <a:gd name="connsiteY91-12390" fmla="*/ 748 h 759"/>
                <a:gd name="connsiteX92-12391" fmla="*/ 466 w 471"/>
                <a:gd name="connsiteY92-12392" fmla="*/ 753 h 759"/>
                <a:gd name="connsiteX93-12393" fmla="*/ 461 w 471"/>
                <a:gd name="connsiteY93-12394" fmla="*/ 759 h 759"/>
                <a:gd name="connsiteX94-12395" fmla="*/ 450 w 471"/>
                <a:gd name="connsiteY94-12396" fmla="*/ 759 h 759"/>
                <a:gd name="connsiteX95-12397" fmla="*/ 440 w 471"/>
                <a:gd name="connsiteY95-12398" fmla="*/ 759 h 759"/>
                <a:gd name="connsiteX96-12399" fmla="*/ 424 w 471"/>
                <a:gd name="connsiteY96-12400" fmla="*/ 759 h 759"/>
                <a:gd name="connsiteX97-12401" fmla="*/ 408 w 471"/>
                <a:gd name="connsiteY97-12402" fmla="*/ 753 h 759"/>
                <a:gd name="connsiteX98-12403" fmla="*/ 387 w 471"/>
                <a:gd name="connsiteY98-12404" fmla="*/ 753 h 759"/>
                <a:gd name="connsiteX99-12405" fmla="*/ 366 w 471"/>
                <a:gd name="connsiteY99-12406" fmla="*/ 748 h 759"/>
                <a:gd name="connsiteX100-12407" fmla="*/ 345 w 471"/>
                <a:gd name="connsiteY100-12408" fmla="*/ 743 h 759"/>
                <a:gd name="connsiteX101-12409" fmla="*/ 335 w 471"/>
                <a:gd name="connsiteY101-12410" fmla="*/ 738 h 759"/>
                <a:gd name="connsiteX102-12411" fmla="*/ 324 w 471"/>
                <a:gd name="connsiteY102-12412" fmla="*/ 732 h 759"/>
                <a:gd name="connsiteX103-12413" fmla="*/ 308 w 471"/>
                <a:gd name="connsiteY103-12414" fmla="*/ 727 h 759"/>
                <a:gd name="connsiteX104-12415" fmla="*/ 298 w 471"/>
                <a:gd name="connsiteY104-12416" fmla="*/ 722 h 759"/>
                <a:gd name="connsiteX105-12417" fmla="*/ 282 w 471"/>
                <a:gd name="connsiteY105-12418" fmla="*/ 717 h 759"/>
                <a:gd name="connsiteX106-12419" fmla="*/ 266 w 471"/>
                <a:gd name="connsiteY106-12420" fmla="*/ 706 h 759"/>
                <a:gd name="connsiteX107-12421" fmla="*/ 256 w 471"/>
                <a:gd name="connsiteY107-12422" fmla="*/ 696 h 759"/>
                <a:gd name="connsiteX108-12423" fmla="*/ 240 w 471"/>
                <a:gd name="connsiteY108-12424" fmla="*/ 685 h 759"/>
                <a:gd name="connsiteX109-12425" fmla="*/ 208 w 471"/>
                <a:gd name="connsiteY109-12426" fmla="*/ 659 h 759"/>
                <a:gd name="connsiteX110-12427" fmla="*/ 182 w 471"/>
                <a:gd name="connsiteY110-12428" fmla="*/ 632 h 759"/>
                <a:gd name="connsiteX111-12429" fmla="*/ 171 w 471"/>
                <a:gd name="connsiteY111-12430" fmla="*/ 622 h 759"/>
                <a:gd name="connsiteX112-12431" fmla="*/ 161 w 471"/>
                <a:gd name="connsiteY112-12432" fmla="*/ 606 h 759"/>
                <a:gd name="connsiteX113-12433" fmla="*/ 150 w 471"/>
                <a:gd name="connsiteY113-12434" fmla="*/ 590 h 759"/>
                <a:gd name="connsiteX114-12435" fmla="*/ 140 w 471"/>
                <a:gd name="connsiteY114-12436" fmla="*/ 574 h 759"/>
                <a:gd name="connsiteX115-12437" fmla="*/ 134 w 471"/>
                <a:gd name="connsiteY115-12438" fmla="*/ 559 h 759"/>
                <a:gd name="connsiteX116-12439" fmla="*/ 124 w 471"/>
                <a:gd name="connsiteY116-12440" fmla="*/ 543 h 759"/>
                <a:gd name="connsiteX117-12441" fmla="*/ 119 w 471"/>
                <a:gd name="connsiteY117-12442" fmla="*/ 527 h 759"/>
                <a:gd name="connsiteX118-12443" fmla="*/ 108 w 471"/>
                <a:gd name="connsiteY118-12444" fmla="*/ 511 h 759"/>
                <a:gd name="connsiteX119-12445" fmla="*/ 103 w 471"/>
                <a:gd name="connsiteY119-12446" fmla="*/ 501 h 759"/>
                <a:gd name="connsiteX120-12447" fmla="*/ 103 w 471"/>
                <a:gd name="connsiteY120-12448" fmla="*/ 485 h 759"/>
                <a:gd name="connsiteX121-12449" fmla="*/ 98 w 471"/>
                <a:gd name="connsiteY121-12450" fmla="*/ 469 h 759"/>
                <a:gd name="connsiteX122-12451" fmla="*/ 98 w 471"/>
                <a:gd name="connsiteY122-12452" fmla="*/ 453 h 759"/>
                <a:gd name="connsiteX123-12453" fmla="*/ 92 w 471"/>
                <a:gd name="connsiteY123-12454" fmla="*/ 422 h 759"/>
                <a:gd name="connsiteX124-12455" fmla="*/ 87 w 471"/>
                <a:gd name="connsiteY124-12456" fmla="*/ 385 h 759"/>
                <a:gd name="connsiteX125-12457" fmla="*/ 87 w 471"/>
                <a:gd name="connsiteY125-12458" fmla="*/ 353 h 759"/>
                <a:gd name="connsiteX126-12459" fmla="*/ 87 w 471"/>
                <a:gd name="connsiteY126-12460" fmla="*/ 316 h 759"/>
                <a:gd name="connsiteX127-12461" fmla="*/ 87 w 471"/>
                <a:gd name="connsiteY127-12462" fmla="*/ 279 h 759"/>
                <a:gd name="connsiteX128-12463" fmla="*/ 87 w 471"/>
                <a:gd name="connsiteY128-12464" fmla="*/ 243 h 759"/>
                <a:gd name="connsiteX129-12465" fmla="*/ 92 w 471"/>
                <a:gd name="connsiteY129-12466" fmla="*/ 200 h 759"/>
                <a:gd name="connsiteX130-12467" fmla="*/ 98 w 471"/>
                <a:gd name="connsiteY130-12468" fmla="*/ 158 h 759"/>
                <a:gd name="connsiteX131-12469" fmla="*/ 98 w 471"/>
                <a:gd name="connsiteY131-12470" fmla="*/ 142 h 759"/>
                <a:gd name="connsiteX132-12471" fmla="*/ 98 w 471"/>
                <a:gd name="connsiteY132-12472" fmla="*/ 127 h 759"/>
                <a:gd name="connsiteX133-12473" fmla="*/ 98 w 471"/>
                <a:gd name="connsiteY133-12474" fmla="*/ 111 h 759"/>
                <a:gd name="connsiteX134-12475" fmla="*/ 103 w 471"/>
                <a:gd name="connsiteY134-12476" fmla="*/ 100 h 759"/>
                <a:gd name="connsiteX135-12477" fmla="*/ 103 w 471"/>
                <a:gd name="connsiteY135-12478" fmla="*/ 90 h 759"/>
                <a:gd name="connsiteX136-12479" fmla="*/ 103 w 471"/>
                <a:gd name="connsiteY136-12480" fmla="*/ 85 h 759"/>
                <a:gd name="connsiteX137-12481" fmla="*/ 103 w 471"/>
                <a:gd name="connsiteY137-12482" fmla="*/ 79 h 759"/>
                <a:gd name="connsiteX138-12483" fmla="*/ 98 w 471"/>
                <a:gd name="connsiteY138-12484" fmla="*/ 74 h 759"/>
                <a:gd name="connsiteX139-12485" fmla="*/ 98 w 471"/>
                <a:gd name="connsiteY139-12486" fmla="*/ 74 h 759"/>
                <a:gd name="connsiteX140-12487" fmla="*/ 92 w 471"/>
                <a:gd name="connsiteY140-12488" fmla="*/ 74 h 759"/>
                <a:gd name="connsiteX141-12489" fmla="*/ 87 w 471"/>
                <a:gd name="connsiteY141-12490" fmla="*/ 74 h 759"/>
                <a:gd name="connsiteX142-12491" fmla="*/ 76 w 471"/>
                <a:gd name="connsiteY142-12492" fmla="*/ 79 h 759"/>
                <a:gd name="connsiteX143-12493" fmla="*/ 66 w 471"/>
                <a:gd name="connsiteY143-12494" fmla="*/ 79 h 759"/>
                <a:gd name="connsiteX144-12495" fmla="*/ 50 w 471"/>
                <a:gd name="connsiteY144-12496" fmla="*/ 85 h 759"/>
                <a:gd name="connsiteX145-12497" fmla="*/ 34 w 471"/>
                <a:gd name="connsiteY145-12498" fmla="*/ 90 h 759"/>
                <a:gd name="connsiteX146-12499" fmla="*/ 18 w 471"/>
                <a:gd name="connsiteY146-12500" fmla="*/ 95 h 759"/>
                <a:gd name="connsiteX147-12501" fmla="*/ 3 w 471"/>
                <a:gd name="connsiteY147-12502" fmla="*/ 58 h 759"/>
                <a:gd name="connsiteX148-12503" fmla="*/ 34 w 471"/>
                <a:gd name="connsiteY148-12504" fmla="*/ 48 h 759"/>
                <a:gd name="connsiteX149-12505" fmla="*/ 50 w 471"/>
                <a:gd name="connsiteY149-12506" fmla="*/ 42 h 759"/>
                <a:gd name="connsiteX150-12507" fmla="*/ 66 w 471"/>
                <a:gd name="connsiteY150-12508" fmla="*/ 37 h 759"/>
                <a:gd name="connsiteX151-12509" fmla="*/ 76 w 471"/>
                <a:gd name="connsiteY151-12510" fmla="*/ 37 h 759"/>
                <a:gd name="connsiteX152-12511" fmla="*/ 87 w 471"/>
                <a:gd name="connsiteY152-12512" fmla="*/ 32 h 759"/>
                <a:gd name="connsiteX153-12513" fmla="*/ 92 w 471"/>
                <a:gd name="connsiteY153-12514" fmla="*/ 27 h 759"/>
                <a:gd name="connsiteX154-12515" fmla="*/ 98 w 471"/>
                <a:gd name="connsiteY154-12516" fmla="*/ 21 h 759"/>
                <a:gd name="connsiteX155-12517" fmla="*/ 103 w 471"/>
                <a:gd name="connsiteY155-12518" fmla="*/ 16 h 759"/>
                <a:gd name="connsiteX156-12519" fmla="*/ 108 w 471"/>
                <a:gd name="connsiteY156-12520" fmla="*/ 11 h 759"/>
                <a:gd name="connsiteX157-12521" fmla="*/ 113 w 471"/>
                <a:gd name="connsiteY157-12522" fmla="*/ 6 h 759"/>
                <a:gd name="connsiteX158-12523" fmla="*/ 119 w 471"/>
                <a:gd name="connsiteY158-12524" fmla="*/ 0 h 759"/>
                <a:gd name="connsiteX159-12525" fmla="*/ 124 w 471"/>
                <a:gd name="connsiteY159-12526" fmla="*/ 0 h 759"/>
                <a:gd name="connsiteX160-12527" fmla="*/ 129 w 471"/>
                <a:gd name="connsiteY160-12528" fmla="*/ 0 h 759"/>
                <a:gd name="connsiteX161-12529" fmla="*/ 129 w 471"/>
                <a:gd name="connsiteY161-12530" fmla="*/ 0 h 759"/>
                <a:gd name="connsiteX0-12531" fmla="*/ 126 w 468"/>
                <a:gd name="connsiteY0-12532" fmla="*/ 0 h 759"/>
                <a:gd name="connsiteX1-12533" fmla="*/ 137 w 468"/>
                <a:gd name="connsiteY1-12534" fmla="*/ 0 h 759"/>
                <a:gd name="connsiteX2-12535" fmla="*/ 147 w 468"/>
                <a:gd name="connsiteY2-12536" fmla="*/ 6 h 759"/>
                <a:gd name="connsiteX3-12537" fmla="*/ 158 w 468"/>
                <a:gd name="connsiteY3-12538" fmla="*/ 11 h 759"/>
                <a:gd name="connsiteX4-12539" fmla="*/ 174 w 468"/>
                <a:gd name="connsiteY4-12540" fmla="*/ 21 h 759"/>
                <a:gd name="connsiteX5-12541" fmla="*/ 184 w 468"/>
                <a:gd name="connsiteY5-12542" fmla="*/ 32 h 759"/>
                <a:gd name="connsiteX6-12543" fmla="*/ 195 w 468"/>
                <a:gd name="connsiteY6-12544" fmla="*/ 37 h 759"/>
                <a:gd name="connsiteX7-12545" fmla="*/ 195 w 468"/>
                <a:gd name="connsiteY7-12546" fmla="*/ 42 h 759"/>
                <a:gd name="connsiteX8-12547" fmla="*/ 200 w 468"/>
                <a:gd name="connsiteY8-12548" fmla="*/ 42 h 759"/>
                <a:gd name="connsiteX9-12549" fmla="*/ 200 w 468"/>
                <a:gd name="connsiteY9-12550" fmla="*/ 48 h 759"/>
                <a:gd name="connsiteX10-12551" fmla="*/ 200 w 468"/>
                <a:gd name="connsiteY10-12552" fmla="*/ 48 h 759"/>
                <a:gd name="connsiteX11-12553" fmla="*/ 200 w 468"/>
                <a:gd name="connsiteY11-12554" fmla="*/ 53 h 759"/>
                <a:gd name="connsiteX12-12555" fmla="*/ 195 w 468"/>
                <a:gd name="connsiteY12-12556" fmla="*/ 58 h 759"/>
                <a:gd name="connsiteX13-12557" fmla="*/ 189 w 468"/>
                <a:gd name="connsiteY13-12558" fmla="*/ 63 h 759"/>
                <a:gd name="connsiteX14-12559" fmla="*/ 179 w 468"/>
                <a:gd name="connsiteY14-12560" fmla="*/ 69 h 759"/>
                <a:gd name="connsiteX15-12561" fmla="*/ 174 w 468"/>
                <a:gd name="connsiteY15-12562" fmla="*/ 74 h 759"/>
                <a:gd name="connsiteX16-12563" fmla="*/ 168 w 468"/>
                <a:gd name="connsiteY16-12564" fmla="*/ 79 h 759"/>
                <a:gd name="connsiteX17-12565" fmla="*/ 168 w 468"/>
                <a:gd name="connsiteY17-12566" fmla="*/ 90 h 759"/>
                <a:gd name="connsiteX18-12567" fmla="*/ 163 w 468"/>
                <a:gd name="connsiteY18-12568" fmla="*/ 100 h 759"/>
                <a:gd name="connsiteX19-12569" fmla="*/ 158 w 468"/>
                <a:gd name="connsiteY19-12570" fmla="*/ 116 h 759"/>
                <a:gd name="connsiteX20-12571" fmla="*/ 152 w 468"/>
                <a:gd name="connsiteY20-12572" fmla="*/ 137 h 759"/>
                <a:gd name="connsiteX21-12573" fmla="*/ 147 w 468"/>
                <a:gd name="connsiteY21-12574" fmla="*/ 158 h 759"/>
                <a:gd name="connsiteX22-12575" fmla="*/ 147 w 468"/>
                <a:gd name="connsiteY22-12576" fmla="*/ 179 h 759"/>
                <a:gd name="connsiteX23-12577" fmla="*/ 142 w 468"/>
                <a:gd name="connsiteY23-12578" fmla="*/ 206 h 759"/>
                <a:gd name="connsiteX24-12579" fmla="*/ 137 w 468"/>
                <a:gd name="connsiteY24-12580" fmla="*/ 227 h 759"/>
                <a:gd name="connsiteX25-12581" fmla="*/ 137 w 468"/>
                <a:gd name="connsiteY25-12582" fmla="*/ 248 h 759"/>
                <a:gd name="connsiteX26-12583" fmla="*/ 131 w 468"/>
                <a:gd name="connsiteY26-12584" fmla="*/ 264 h 759"/>
                <a:gd name="connsiteX27-12585" fmla="*/ 131 w 468"/>
                <a:gd name="connsiteY27-12586" fmla="*/ 285 h 759"/>
                <a:gd name="connsiteX28-12587" fmla="*/ 126 w 468"/>
                <a:gd name="connsiteY28-12588" fmla="*/ 300 h 759"/>
                <a:gd name="connsiteX29-12589" fmla="*/ 126 w 468"/>
                <a:gd name="connsiteY29-12590" fmla="*/ 311 h 759"/>
                <a:gd name="connsiteX30-12591" fmla="*/ 126 w 468"/>
                <a:gd name="connsiteY30-12592" fmla="*/ 322 h 759"/>
                <a:gd name="connsiteX31-12593" fmla="*/ 126 w 468"/>
                <a:gd name="connsiteY31-12594" fmla="*/ 343 h 759"/>
                <a:gd name="connsiteX32-12595" fmla="*/ 131 w 468"/>
                <a:gd name="connsiteY32-12596" fmla="*/ 369 h 759"/>
                <a:gd name="connsiteX33-12597" fmla="*/ 137 w 468"/>
                <a:gd name="connsiteY33-12598" fmla="*/ 411 h 759"/>
                <a:gd name="connsiteX34-12599" fmla="*/ 137 w 468"/>
                <a:gd name="connsiteY34-12600" fmla="*/ 437 h 759"/>
                <a:gd name="connsiteX35-12601" fmla="*/ 142 w 468"/>
                <a:gd name="connsiteY35-12602" fmla="*/ 464 h 759"/>
                <a:gd name="connsiteX36-12603" fmla="*/ 152 w 468"/>
                <a:gd name="connsiteY36-12604" fmla="*/ 490 h 759"/>
                <a:gd name="connsiteX37-12605" fmla="*/ 158 w 468"/>
                <a:gd name="connsiteY37-12606" fmla="*/ 506 h 759"/>
                <a:gd name="connsiteX38-12607" fmla="*/ 163 w 468"/>
                <a:gd name="connsiteY38-12608" fmla="*/ 516 h 759"/>
                <a:gd name="connsiteX39-12609" fmla="*/ 179 w 468"/>
                <a:gd name="connsiteY39-12610" fmla="*/ 543 h 759"/>
                <a:gd name="connsiteX40-12611" fmla="*/ 195 w 468"/>
                <a:gd name="connsiteY40-12612" fmla="*/ 564 h 759"/>
                <a:gd name="connsiteX41-12613" fmla="*/ 210 w 468"/>
                <a:gd name="connsiteY41-12614" fmla="*/ 585 h 759"/>
                <a:gd name="connsiteX42-12615" fmla="*/ 221 w 468"/>
                <a:gd name="connsiteY42-12616" fmla="*/ 595 h 759"/>
                <a:gd name="connsiteX43-12617" fmla="*/ 231 w 468"/>
                <a:gd name="connsiteY43-12618" fmla="*/ 601 h 759"/>
                <a:gd name="connsiteX44-12619" fmla="*/ 253 w 468"/>
                <a:gd name="connsiteY44-12620" fmla="*/ 622 h 759"/>
                <a:gd name="connsiteX45-12621" fmla="*/ 274 w 468"/>
                <a:gd name="connsiteY45-12622" fmla="*/ 632 h 759"/>
                <a:gd name="connsiteX46-12623" fmla="*/ 295 w 468"/>
                <a:gd name="connsiteY46-12624" fmla="*/ 648 h 759"/>
                <a:gd name="connsiteX47-12625" fmla="*/ 321 w 468"/>
                <a:gd name="connsiteY47-12626" fmla="*/ 659 h 759"/>
                <a:gd name="connsiteX48-12627" fmla="*/ 332 w 468"/>
                <a:gd name="connsiteY48-12628" fmla="*/ 664 h 759"/>
                <a:gd name="connsiteX49-12629" fmla="*/ 342 w 468"/>
                <a:gd name="connsiteY49-12630" fmla="*/ 669 h 759"/>
                <a:gd name="connsiteX50-12631" fmla="*/ 353 w 468"/>
                <a:gd name="connsiteY50-12632" fmla="*/ 669 h 759"/>
                <a:gd name="connsiteX51-12633" fmla="*/ 363 w 468"/>
                <a:gd name="connsiteY51-12634" fmla="*/ 674 h 759"/>
                <a:gd name="connsiteX52-12635" fmla="*/ 368 w 468"/>
                <a:gd name="connsiteY52-12636" fmla="*/ 674 h 759"/>
                <a:gd name="connsiteX53-12637" fmla="*/ 374 w 468"/>
                <a:gd name="connsiteY53-12638" fmla="*/ 674 h 759"/>
                <a:gd name="connsiteX54-12639" fmla="*/ 384 w 468"/>
                <a:gd name="connsiteY54-12640" fmla="*/ 674 h 759"/>
                <a:gd name="connsiteX55-12641" fmla="*/ 389 w 468"/>
                <a:gd name="connsiteY55-12642" fmla="*/ 669 h 759"/>
                <a:gd name="connsiteX56-12643" fmla="*/ 389 w 468"/>
                <a:gd name="connsiteY56-12644" fmla="*/ 664 h 759"/>
                <a:gd name="connsiteX57-12645" fmla="*/ 395 w 468"/>
                <a:gd name="connsiteY57-12646" fmla="*/ 659 h 759"/>
                <a:gd name="connsiteX58-12647" fmla="*/ 400 w 468"/>
                <a:gd name="connsiteY58-12648" fmla="*/ 653 h 759"/>
                <a:gd name="connsiteX59-12649" fmla="*/ 400 w 468"/>
                <a:gd name="connsiteY59-12650" fmla="*/ 643 h 759"/>
                <a:gd name="connsiteX60-12651" fmla="*/ 405 w 468"/>
                <a:gd name="connsiteY60-12652" fmla="*/ 627 h 759"/>
                <a:gd name="connsiteX61-12653" fmla="*/ 411 w 468"/>
                <a:gd name="connsiteY61-12654" fmla="*/ 611 h 759"/>
                <a:gd name="connsiteX62-12655" fmla="*/ 416 w 468"/>
                <a:gd name="connsiteY62-12656" fmla="*/ 595 h 759"/>
                <a:gd name="connsiteX63-12657" fmla="*/ 416 w 468"/>
                <a:gd name="connsiteY63-12658" fmla="*/ 580 h 759"/>
                <a:gd name="connsiteX64-12659" fmla="*/ 421 w 468"/>
                <a:gd name="connsiteY64-12660" fmla="*/ 564 h 759"/>
                <a:gd name="connsiteX65-12661" fmla="*/ 426 w 468"/>
                <a:gd name="connsiteY65-12662" fmla="*/ 553 h 759"/>
                <a:gd name="connsiteX66-12663" fmla="*/ 432 w 468"/>
                <a:gd name="connsiteY66-12664" fmla="*/ 543 h 759"/>
                <a:gd name="connsiteX67-12665" fmla="*/ 432 w 468"/>
                <a:gd name="connsiteY67-12666" fmla="*/ 538 h 759"/>
                <a:gd name="connsiteX68-12667" fmla="*/ 437 w 468"/>
                <a:gd name="connsiteY68-12668" fmla="*/ 527 h 759"/>
                <a:gd name="connsiteX69-12669" fmla="*/ 437 w 468"/>
                <a:gd name="connsiteY69-12670" fmla="*/ 527 h 759"/>
                <a:gd name="connsiteX70-12671" fmla="*/ 442 w 468"/>
                <a:gd name="connsiteY70-12672" fmla="*/ 527 h 759"/>
                <a:gd name="connsiteX71-12673" fmla="*/ 442 w 468"/>
                <a:gd name="connsiteY71-12674" fmla="*/ 527 h 759"/>
                <a:gd name="connsiteX72-12675" fmla="*/ 442 w 468"/>
                <a:gd name="connsiteY72-12676" fmla="*/ 532 h 759"/>
                <a:gd name="connsiteX73-12677" fmla="*/ 442 w 468"/>
                <a:gd name="connsiteY73-12678" fmla="*/ 538 h 759"/>
                <a:gd name="connsiteX74-12679" fmla="*/ 447 w 468"/>
                <a:gd name="connsiteY74-12680" fmla="*/ 543 h 759"/>
                <a:gd name="connsiteX75-12681" fmla="*/ 447 w 468"/>
                <a:gd name="connsiteY75-12682" fmla="*/ 559 h 759"/>
                <a:gd name="connsiteX76-12683" fmla="*/ 447 w 468"/>
                <a:gd name="connsiteY76-12684" fmla="*/ 569 h 759"/>
                <a:gd name="connsiteX77-12685" fmla="*/ 447 w 468"/>
                <a:gd name="connsiteY77-12686" fmla="*/ 585 h 759"/>
                <a:gd name="connsiteX78-12687" fmla="*/ 447 w 468"/>
                <a:gd name="connsiteY78-12688" fmla="*/ 601 h 759"/>
                <a:gd name="connsiteX79-12689" fmla="*/ 447 w 468"/>
                <a:gd name="connsiteY79-12690" fmla="*/ 622 h 759"/>
                <a:gd name="connsiteX80-12691" fmla="*/ 447 w 468"/>
                <a:gd name="connsiteY80-12692" fmla="*/ 638 h 759"/>
                <a:gd name="connsiteX81-12693" fmla="*/ 447 w 468"/>
                <a:gd name="connsiteY81-12694" fmla="*/ 653 h 759"/>
                <a:gd name="connsiteX82-12695" fmla="*/ 453 w 468"/>
                <a:gd name="connsiteY82-12696" fmla="*/ 669 h 759"/>
                <a:gd name="connsiteX83-12697" fmla="*/ 453 w 468"/>
                <a:gd name="connsiteY83-12698" fmla="*/ 685 h 759"/>
                <a:gd name="connsiteX84-12699" fmla="*/ 458 w 468"/>
                <a:gd name="connsiteY84-12700" fmla="*/ 696 h 759"/>
                <a:gd name="connsiteX85-12701" fmla="*/ 458 w 468"/>
                <a:gd name="connsiteY85-12702" fmla="*/ 706 h 759"/>
                <a:gd name="connsiteX86-12703" fmla="*/ 463 w 468"/>
                <a:gd name="connsiteY86-12704" fmla="*/ 717 h 759"/>
                <a:gd name="connsiteX87-12705" fmla="*/ 463 w 468"/>
                <a:gd name="connsiteY87-12706" fmla="*/ 722 h 759"/>
                <a:gd name="connsiteX88-12707" fmla="*/ 468 w 468"/>
                <a:gd name="connsiteY88-12708" fmla="*/ 732 h 759"/>
                <a:gd name="connsiteX89-12709" fmla="*/ 468 w 468"/>
                <a:gd name="connsiteY89-12710" fmla="*/ 738 h 759"/>
                <a:gd name="connsiteX90-12711" fmla="*/ 468 w 468"/>
                <a:gd name="connsiteY90-12712" fmla="*/ 743 h 759"/>
                <a:gd name="connsiteX91-12713" fmla="*/ 468 w 468"/>
                <a:gd name="connsiteY91-12714" fmla="*/ 748 h 759"/>
                <a:gd name="connsiteX92-12715" fmla="*/ 463 w 468"/>
                <a:gd name="connsiteY92-12716" fmla="*/ 753 h 759"/>
                <a:gd name="connsiteX93-12717" fmla="*/ 458 w 468"/>
                <a:gd name="connsiteY93-12718" fmla="*/ 759 h 759"/>
                <a:gd name="connsiteX94-12719" fmla="*/ 447 w 468"/>
                <a:gd name="connsiteY94-12720" fmla="*/ 759 h 759"/>
                <a:gd name="connsiteX95-12721" fmla="*/ 437 w 468"/>
                <a:gd name="connsiteY95-12722" fmla="*/ 759 h 759"/>
                <a:gd name="connsiteX96-12723" fmla="*/ 421 w 468"/>
                <a:gd name="connsiteY96-12724" fmla="*/ 759 h 759"/>
                <a:gd name="connsiteX97-12725" fmla="*/ 405 w 468"/>
                <a:gd name="connsiteY97-12726" fmla="*/ 753 h 759"/>
                <a:gd name="connsiteX98-12727" fmla="*/ 384 w 468"/>
                <a:gd name="connsiteY98-12728" fmla="*/ 753 h 759"/>
                <a:gd name="connsiteX99-12729" fmla="*/ 363 w 468"/>
                <a:gd name="connsiteY99-12730" fmla="*/ 748 h 759"/>
                <a:gd name="connsiteX100-12731" fmla="*/ 342 w 468"/>
                <a:gd name="connsiteY100-12732" fmla="*/ 743 h 759"/>
                <a:gd name="connsiteX101-12733" fmla="*/ 332 w 468"/>
                <a:gd name="connsiteY101-12734" fmla="*/ 738 h 759"/>
                <a:gd name="connsiteX102-12735" fmla="*/ 321 w 468"/>
                <a:gd name="connsiteY102-12736" fmla="*/ 732 h 759"/>
                <a:gd name="connsiteX103-12737" fmla="*/ 305 w 468"/>
                <a:gd name="connsiteY103-12738" fmla="*/ 727 h 759"/>
                <a:gd name="connsiteX104-12739" fmla="*/ 295 w 468"/>
                <a:gd name="connsiteY104-12740" fmla="*/ 722 h 759"/>
                <a:gd name="connsiteX105-12741" fmla="*/ 279 w 468"/>
                <a:gd name="connsiteY105-12742" fmla="*/ 717 h 759"/>
                <a:gd name="connsiteX106-12743" fmla="*/ 263 w 468"/>
                <a:gd name="connsiteY106-12744" fmla="*/ 706 h 759"/>
                <a:gd name="connsiteX107-12745" fmla="*/ 253 w 468"/>
                <a:gd name="connsiteY107-12746" fmla="*/ 696 h 759"/>
                <a:gd name="connsiteX108-12747" fmla="*/ 237 w 468"/>
                <a:gd name="connsiteY108-12748" fmla="*/ 685 h 759"/>
                <a:gd name="connsiteX109-12749" fmla="*/ 205 w 468"/>
                <a:gd name="connsiteY109-12750" fmla="*/ 659 h 759"/>
                <a:gd name="connsiteX110-12751" fmla="*/ 179 w 468"/>
                <a:gd name="connsiteY110-12752" fmla="*/ 632 h 759"/>
                <a:gd name="connsiteX111-12753" fmla="*/ 168 w 468"/>
                <a:gd name="connsiteY111-12754" fmla="*/ 622 h 759"/>
                <a:gd name="connsiteX112-12755" fmla="*/ 158 w 468"/>
                <a:gd name="connsiteY112-12756" fmla="*/ 606 h 759"/>
                <a:gd name="connsiteX113-12757" fmla="*/ 147 w 468"/>
                <a:gd name="connsiteY113-12758" fmla="*/ 590 h 759"/>
                <a:gd name="connsiteX114-12759" fmla="*/ 137 w 468"/>
                <a:gd name="connsiteY114-12760" fmla="*/ 574 h 759"/>
                <a:gd name="connsiteX115-12761" fmla="*/ 131 w 468"/>
                <a:gd name="connsiteY115-12762" fmla="*/ 559 h 759"/>
                <a:gd name="connsiteX116-12763" fmla="*/ 121 w 468"/>
                <a:gd name="connsiteY116-12764" fmla="*/ 543 h 759"/>
                <a:gd name="connsiteX117-12765" fmla="*/ 116 w 468"/>
                <a:gd name="connsiteY117-12766" fmla="*/ 527 h 759"/>
                <a:gd name="connsiteX118-12767" fmla="*/ 105 w 468"/>
                <a:gd name="connsiteY118-12768" fmla="*/ 511 h 759"/>
                <a:gd name="connsiteX119-12769" fmla="*/ 100 w 468"/>
                <a:gd name="connsiteY119-12770" fmla="*/ 501 h 759"/>
                <a:gd name="connsiteX120-12771" fmla="*/ 100 w 468"/>
                <a:gd name="connsiteY120-12772" fmla="*/ 485 h 759"/>
                <a:gd name="connsiteX121-12773" fmla="*/ 95 w 468"/>
                <a:gd name="connsiteY121-12774" fmla="*/ 469 h 759"/>
                <a:gd name="connsiteX122-12775" fmla="*/ 95 w 468"/>
                <a:gd name="connsiteY122-12776" fmla="*/ 453 h 759"/>
                <a:gd name="connsiteX123-12777" fmla="*/ 89 w 468"/>
                <a:gd name="connsiteY123-12778" fmla="*/ 422 h 759"/>
                <a:gd name="connsiteX124-12779" fmla="*/ 84 w 468"/>
                <a:gd name="connsiteY124-12780" fmla="*/ 385 h 759"/>
                <a:gd name="connsiteX125-12781" fmla="*/ 84 w 468"/>
                <a:gd name="connsiteY125-12782" fmla="*/ 353 h 759"/>
                <a:gd name="connsiteX126-12783" fmla="*/ 84 w 468"/>
                <a:gd name="connsiteY126-12784" fmla="*/ 316 h 759"/>
                <a:gd name="connsiteX127-12785" fmla="*/ 84 w 468"/>
                <a:gd name="connsiteY127-12786" fmla="*/ 279 h 759"/>
                <a:gd name="connsiteX128-12787" fmla="*/ 84 w 468"/>
                <a:gd name="connsiteY128-12788" fmla="*/ 243 h 759"/>
                <a:gd name="connsiteX129-12789" fmla="*/ 89 w 468"/>
                <a:gd name="connsiteY129-12790" fmla="*/ 200 h 759"/>
                <a:gd name="connsiteX130-12791" fmla="*/ 95 w 468"/>
                <a:gd name="connsiteY130-12792" fmla="*/ 158 h 759"/>
                <a:gd name="connsiteX131-12793" fmla="*/ 95 w 468"/>
                <a:gd name="connsiteY131-12794" fmla="*/ 142 h 759"/>
                <a:gd name="connsiteX132-12795" fmla="*/ 95 w 468"/>
                <a:gd name="connsiteY132-12796" fmla="*/ 127 h 759"/>
                <a:gd name="connsiteX133-12797" fmla="*/ 95 w 468"/>
                <a:gd name="connsiteY133-12798" fmla="*/ 111 h 759"/>
                <a:gd name="connsiteX134-12799" fmla="*/ 100 w 468"/>
                <a:gd name="connsiteY134-12800" fmla="*/ 100 h 759"/>
                <a:gd name="connsiteX135-12801" fmla="*/ 100 w 468"/>
                <a:gd name="connsiteY135-12802" fmla="*/ 90 h 759"/>
                <a:gd name="connsiteX136-12803" fmla="*/ 100 w 468"/>
                <a:gd name="connsiteY136-12804" fmla="*/ 85 h 759"/>
                <a:gd name="connsiteX137-12805" fmla="*/ 100 w 468"/>
                <a:gd name="connsiteY137-12806" fmla="*/ 79 h 759"/>
                <a:gd name="connsiteX138-12807" fmla="*/ 95 w 468"/>
                <a:gd name="connsiteY138-12808" fmla="*/ 74 h 759"/>
                <a:gd name="connsiteX139-12809" fmla="*/ 95 w 468"/>
                <a:gd name="connsiteY139-12810" fmla="*/ 74 h 759"/>
                <a:gd name="connsiteX140-12811" fmla="*/ 89 w 468"/>
                <a:gd name="connsiteY140-12812" fmla="*/ 74 h 759"/>
                <a:gd name="connsiteX141-12813" fmla="*/ 84 w 468"/>
                <a:gd name="connsiteY141-12814" fmla="*/ 74 h 759"/>
                <a:gd name="connsiteX142-12815" fmla="*/ 73 w 468"/>
                <a:gd name="connsiteY142-12816" fmla="*/ 79 h 759"/>
                <a:gd name="connsiteX143-12817" fmla="*/ 63 w 468"/>
                <a:gd name="connsiteY143-12818" fmla="*/ 79 h 759"/>
                <a:gd name="connsiteX144-12819" fmla="*/ 47 w 468"/>
                <a:gd name="connsiteY144-12820" fmla="*/ 85 h 759"/>
                <a:gd name="connsiteX145-12821" fmla="*/ 31 w 468"/>
                <a:gd name="connsiteY145-12822" fmla="*/ 90 h 759"/>
                <a:gd name="connsiteX146-12823" fmla="*/ 0 w 468"/>
                <a:gd name="connsiteY146-12824" fmla="*/ 58 h 759"/>
                <a:gd name="connsiteX147-12825" fmla="*/ 31 w 468"/>
                <a:gd name="connsiteY147-12826" fmla="*/ 48 h 759"/>
                <a:gd name="connsiteX148-12827" fmla="*/ 47 w 468"/>
                <a:gd name="connsiteY148-12828" fmla="*/ 42 h 759"/>
                <a:gd name="connsiteX149-12829" fmla="*/ 63 w 468"/>
                <a:gd name="connsiteY149-12830" fmla="*/ 37 h 759"/>
                <a:gd name="connsiteX150-12831" fmla="*/ 73 w 468"/>
                <a:gd name="connsiteY150-12832" fmla="*/ 37 h 759"/>
                <a:gd name="connsiteX151-12833" fmla="*/ 84 w 468"/>
                <a:gd name="connsiteY151-12834" fmla="*/ 32 h 759"/>
                <a:gd name="connsiteX152-12835" fmla="*/ 89 w 468"/>
                <a:gd name="connsiteY152-12836" fmla="*/ 27 h 759"/>
                <a:gd name="connsiteX153-12837" fmla="*/ 95 w 468"/>
                <a:gd name="connsiteY153-12838" fmla="*/ 21 h 759"/>
                <a:gd name="connsiteX154-12839" fmla="*/ 100 w 468"/>
                <a:gd name="connsiteY154-12840" fmla="*/ 16 h 759"/>
                <a:gd name="connsiteX155-12841" fmla="*/ 105 w 468"/>
                <a:gd name="connsiteY155-12842" fmla="*/ 11 h 759"/>
                <a:gd name="connsiteX156-12843" fmla="*/ 110 w 468"/>
                <a:gd name="connsiteY156-12844" fmla="*/ 6 h 759"/>
                <a:gd name="connsiteX157-12845" fmla="*/ 116 w 468"/>
                <a:gd name="connsiteY157-12846" fmla="*/ 0 h 759"/>
                <a:gd name="connsiteX158-12847" fmla="*/ 121 w 468"/>
                <a:gd name="connsiteY158-12848" fmla="*/ 0 h 759"/>
                <a:gd name="connsiteX159-12849" fmla="*/ 126 w 468"/>
                <a:gd name="connsiteY159-12850" fmla="*/ 0 h 759"/>
                <a:gd name="connsiteX160-12851" fmla="*/ 126 w 468"/>
                <a:gd name="connsiteY160-12852" fmla="*/ 0 h 759"/>
                <a:gd name="connsiteX0-12853" fmla="*/ 98 w 440"/>
                <a:gd name="connsiteY0-12854" fmla="*/ 0 h 759"/>
                <a:gd name="connsiteX1-12855" fmla="*/ 109 w 440"/>
                <a:gd name="connsiteY1-12856" fmla="*/ 0 h 759"/>
                <a:gd name="connsiteX2-12857" fmla="*/ 119 w 440"/>
                <a:gd name="connsiteY2-12858" fmla="*/ 6 h 759"/>
                <a:gd name="connsiteX3-12859" fmla="*/ 130 w 440"/>
                <a:gd name="connsiteY3-12860" fmla="*/ 11 h 759"/>
                <a:gd name="connsiteX4-12861" fmla="*/ 146 w 440"/>
                <a:gd name="connsiteY4-12862" fmla="*/ 21 h 759"/>
                <a:gd name="connsiteX5-12863" fmla="*/ 156 w 440"/>
                <a:gd name="connsiteY5-12864" fmla="*/ 32 h 759"/>
                <a:gd name="connsiteX6-12865" fmla="*/ 167 w 440"/>
                <a:gd name="connsiteY6-12866" fmla="*/ 37 h 759"/>
                <a:gd name="connsiteX7-12867" fmla="*/ 167 w 440"/>
                <a:gd name="connsiteY7-12868" fmla="*/ 42 h 759"/>
                <a:gd name="connsiteX8-12869" fmla="*/ 172 w 440"/>
                <a:gd name="connsiteY8-12870" fmla="*/ 42 h 759"/>
                <a:gd name="connsiteX9-12871" fmla="*/ 172 w 440"/>
                <a:gd name="connsiteY9-12872" fmla="*/ 48 h 759"/>
                <a:gd name="connsiteX10-12873" fmla="*/ 172 w 440"/>
                <a:gd name="connsiteY10-12874" fmla="*/ 48 h 759"/>
                <a:gd name="connsiteX11-12875" fmla="*/ 172 w 440"/>
                <a:gd name="connsiteY11-12876" fmla="*/ 53 h 759"/>
                <a:gd name="connsiteX12-12877" fmla="*/ 167 w 440"/>
                <a:gd name="connsiteY12-12878" fmla="*/ 58 h 759"/>
                <a:gd name="connsiteX13-12879" fmla="*/ 161 w 440"/>
                <a:gd name="connsiteY13-12880" fmla="*/ 63 h 759"/>
                <a:gd name="connsiteX14-12881" fmla="*/ 151 w 440"/>
                <a:gd name="connsiteY14-12882" fmla="*/ 69 h 759"/>
                <a:gd name="connsiteX15-12883" fmla="*/ 146 w 440"/>
                <a:gd name="connsiteY15-12884" fmla="*/ 74 h 759"/>
                <a:gd name="connsiteX16-12885" fmla="*/ 140 w 440"/>
                <a:gd name="connsiteY16-12886" fmla="*/ 79 h 759"/>
                <a:gd name="connsiteX17-12887" fmla="*/ 140 w 440"/>
                <a:gd name="connsiteY17-12888" fmla="*/ 90 h 759"/>
                <a:gd name="connsiteX18-12889" fmla="*/ 135 w 440"/>
                <a:gd name="connsiteY18-12890" fmla="*/ 100 h 759"/>
                <a:gd name="connsiteX19-12891" fmla="*/ 130 w 440"/>
                <a:gd name="connsiteY19-12892" fmla="*/ 116 h 759"/>
                <a:gd name="connsiteX20-12893" fmla="*/ 124 w 440"/>
                <a:gd name="connsiteY20-12894" fmla="*/ 137 h 759"/>
                <a:gd name="connsiteX21-12895" fmla="*/ 119 w 440"/>
                <a:gd name="connsiteY21-12896" fmla="*/ 158 h 759"/>
                <a:gd name="connsiteX22-12897" fmla="*/ 119 w 440"/>
                <a:gd name="connsiteY22-12898" fmla="*/ 179 h 759"/>
                <a:gd name="connsiteX23-12899" fmla="*/ 114 w 440"/>
                <a:gd name="connsiteY23-12900" fmla="*/ 206 h 759"/>
                <a:gd name="connsiteX24-12901" fmla="*/ 109 w 440"/>
                <a:gd name="connsiteY24-12902" fmla="*/ 227 h 759"/>
                <a:gd name="connsiteX25-12903" fmla="*/ 109 w 440"/>
                <a:gd name="connsiteY25-12904" fmla="*/ 248 h 759"/>
                <a:gd name="connsiteX26-12905" fmla="*/ 103 w 440"/>
                <a:gd name="connsiteY26-12906" fmla="*/ 264 h 759"/>
                <a:gd name="connsiteX27-12907" fmla="*/ 103 w 440"/>
                <a:gd name="connsiteY27-12908" fmla="*/ 285 h 759"/>
                <a:gd name="connsiteX28-12909" fmla="*/ 98 w 440"/>
                <a:gd name="connsiteY28-12910" fmla="*/ 300 h 759"/>
                <a:gd name="connsiteX29-12911" fmla="*/ 98 w 440"/>
                <a:gd name="connsiteY29-12912" fmla="*/ 311 h 759"/>
                <a:gd name="connsiteX30-12913" fmla="*/ 98 w 440"/>
                <a:gd name="connsiteY30-12914" fmla="*/ 322 h 759"/>
                <a:gd name="connsiteX31-12915" fmla="*/ 98 w 440"/>
                <a:gd name="connsiteY31-12916" fmla="*/ 343 h 759"/>
                <a:gd name="connsiteX32-12917" fmla="*/ 103 w 440"/>
                <a:gd name="connsiteY32-12918" fmla="*/ 369 h 759"/>
                <a:gd name="connsiteX33-12919" fmla="*/ 109 w 440"/>
                <a:gd name="connsiteY33-12920" fmla="*/ 411 h 759"/>
                <a:gd name="connsiteX34-12921" fmla="*/ 109 w 440"/>
                <a:gd name="connsiteY34-12922" fmla="*/ 437 h 759"/>
                <a:gd name="connsiteX35-12923" fmla="*/ 114 w 440"/>
                <a:gd name="connsiteY35-12924" fmla="*/ 464 h 759"/>
                <a:gd name="connsiteX36-12925" fmla="*/ 124 w 440"/>
                <a:gd name="connsiteY36-12926" fmla="*/ 490 h 759"/>
                <a:gd name="connsiteX37-12927" fmla="*/ 130 w 440"/>
                <a:gd name="connsiteY37-12928" fmla="*/ 506 h 759"/>
                <a:gd name="connsiteX38-12929" fmla="*/ 135 w 440"/>
                <a:gd name="connsiteY38-12930" fmla="*/ 516 h 759"/>
                <a:gd name="connsiteX39-12931" fmla="*/ 151 w 440"/>
                <a:gd name="connsiteY39-12932" fmla="*/ 543 h 759"/>
                <a:gd name="connsiteX40-12933" fmla="*/ 167 w 440"/>
                <a:gd name="connsiteY40-12934" fmla="*/ 564 h 759"/>
                <a:gd name="connsiteX41-12935" fmla="*/ 182 w 440"/>
                <a:gd name="connsiteY41-12936" fmla="*/ 585 h 759"/>
                <a:gd name="connsiteX42-12937" fmla="*/ 193 w 440"/>
                <a:gd name="connsiteY42-12938" fmla="*/ 595 h 759"/>
                <a:gd name="connsiteX43-12939" fmla="*/ 203 w 440"/>
                <a:gd name="connsiteY43-12940" fmla="*/ 601 h 759"/>
                <a:gd name="connsiteX44-12941" fmla="*/ 225 w 440"/>
                <a:gd name="connsiteY44-12942" fmla="*/ 622 h 759"/>
                <a:gd name="connsiteX45-12943" fmla="*/ 246 w 440"/>
                <a:gd name="connsiteY45-12944" fmla="*/ 632 h 759"/>
                <a:gd name="connsiteX46-12945" fmla="*/ 267 w 440"/>
                <a:gd name="connsiteY46-12946" fmla="*/ 648 h 759"/>
                <a:gd name="connsiteX47-12947" fmla="*/ 293 w 440"/>
                <a:gd name="connsiteY47-12948" fmla="*/ 659 h 759"/>
                <a:gd name="connsiteX48-12949" fmla="*/ 304 w 440"/>
                <a:gd name="connsiteY48-12950" fmla="*/ 664 h 759"/>
                <a:gd name="connsiteX49-12951" fmla="*/ 314 w 440"/>
                <a:gd name="connsiteY49-12952" fmla="*/ 669 h 759"/>
                <a:gd name="connsiteX50-12953" fmla="*/ 325 w 440"/>
                <a:gd name="connsiteY50-12954" fmla="*/ 669 h 759"/>
                <a:gd name="connsiteX51-12955" fmla="*/ 335 w 440"/>
                <a:gd name="connsiteY51-12956" fmla="*/ 674 h 759"/>
                <a:gd name="connsiteX52-12957" fmla="*/ 340 w 440"/>
                <a:gd name="connsiteY52-12958" fmla="*/ 674 h 759"/>
                <a:gd name="connsiteX53-12959" fmla="*/ 346 w 440"/>
                <a:gd name="connsiteY53-12960" fmla="*/ 674 h 759"/>
                <a:gd name="connsiteX54-12961" fmla="*/ 356 w 440"/>
                <a:gd name="connsiteY54-12962" fmla="*/ 674 h 759"/>
                <a:gd name="connsiteX55-12963" fmla="*/ 361 w 440"/>
                <a:gd name="connsiteY55-12964" fmla="*/ 669 h 759"/>
                <a:gd name="connsiteX56-12965" fmla="*/ 361 w 440"/>
                <a:gd name="connsiteY56-12966" fmla="*/ 664 h 759"/>
                <a:gd name="connsiteX57-12967" fmla="*/ 367 w 440"/>
                <a:gd name="connsiteY57-12968" fmla="*/ 659 h 759"/>
                <a:gd name="connsiteX58-12969" fmla="*/ 372 w 440"/>
                <a:gd name="connsiteY58-12970" fmla="*/ 653 h 759"/>
                <a:gd name="connsiteX59-12971" fmla="*/ 372 w 440"/>
                <a:gd name="connsiteY59-12972" fmla="*/ 643 h 759"/>
                <a:gd name="connsiteX60-12973" fmla="*/ 377 w 440"/>
                <a:gd name="connsiteY60-12974" fmla="*/ 627 h 759"/>
                <a:gd name="connsiteX61-12975" fmla="*/ 383 w 440"/>
                <a:gd name="connsiteY61-12976" fmla="*/ 611 h 759"/>
                <a:gd name="connsiteX62-12977" fmla="*/ 388 w 440"/>
                <a:gd name="connsiteY62-12978" fmla="*/ 595 h 759"/>
                <a:gd name="connsiteX63-12979" fmla="*/ 388 w 440"/>
                <a:gd name="connsiteY63-12980" fmla="*/ 580 h 759"/>
                <a:gd name="connsiteX64-12981" fmla="*/ 393 w 440"/>
                <a:gd name="connsiteY64-12982" fmla="*/ 564 h 759"/>
                <a:gd name="connsiteX65-12983" fmla="*/ 398 w 440"/>
                <a:gd name="connsiteY65-12984" fmla="*/ 553 h 759"/>
                <a:gd name="connsiteX66-12985" fmla="*/ 404 w 440"/>
                <a:gd name="connsiteY66-12986" fmla="*/ 543 h 759"/>
                <a:gd name="connsiteX67-12987" fmla="*/ 404 w 440"/>
                <a:gd name="connsiteY67-12988" fmla="*/ 538 h 759"/>
                <a:gd name="connsiteX68-12989" fmla="*/ 409 w 440"/>
                <a:gd name="connsiteY68-12990" fmla="*/ 527 h 759"/>
                <a:gd name="connsiteX69-12991" fmla="*/ 409 w 440"/>
                <a:gd name="connsiteY69-12992" fmla="*/ 527 h 759"/>
                <a:gd name="connsiteX70-12993" fmla="*/ 414 w 440"/>
                <a:gd name="connsiteY70-12994" fmla="*/ 527 h 759"/>
                <a:gd name="connsiteX71-12995" fmla="*/ 414 w 440"/>
                <a:gd name="connsiteY71-12996" fmla="*/ 527 h 759"/>
                <a:gd name="connsiteX72-12997" fmla="*/ 414 w 440"/>
                <a:gd name="connsiteY72-12998" fmla="*/ 532 h 759"/>
                <a:gd name="connsiteX73-12999" fmla="*/ 414 w 440"/>
                <a:gd name="connsiteY73-13000" fmla="*/ 538 h 759"/>
                <a:gd name="connsiteX74-13001" fmla="*/ 419 w 440"/>
                <a:gd name="connsiteY74-13002" fmla="*/ 543 h 759"/>
                <a:gd name="connsiteX75-13003" fmla="*/ 419 w 440"/>
                <a:gd name="connsiteY75-13004" fmla="*/ 559 h 759"/>
                <a:gd name="connsiteX76-13005" fmla="*/ 419 w 440"/>
                <a:gd name="connsiteY76-13006" fmla="*/ 569 h 759"/>
                <a:gd name="connsiteX77-13007" fmla="*/ 419 w 440"/>
                <a:gd name="connsiteY77-13008" fmla="*/ 585 h 759"/>
                <a:gd name="connsiteX78-13009" fmla="*/ 419 w 440"/>
                <a:gd name="connsiteY78-13010" fmla="*/ 601 h 759"/>
                <a:gd name="connsiteX79-13011" fmla="*/ 419 w 440"/>
                <a:gd name="connsiteY79-13012" fmla="*/ 622 h 759"/>
                <a:gd name="connsiteX80-13013" fmla="*/ 419 w 440"/>
                <a:gd name="connsiteY80-13014" fmla="*/ 638 h 759"/>
                <a:gd name="connsiteX81-13015" fmla="*/ 419 w 440"/>
                <a:gd name="connsiteY81-13016" fmla="*/ 653 h 759"/>
                <a:gd name="connsiteX82-13017" fmla="*/ 425 w 440"/>
                <a:gd name="connsiteY82-13018" fmla="*/ 669 h 759"/>
                <a:gd name="connsiteX83-13019" fmla="*/ 425 w 440"/>
                <a:gd name="connsiteY83-13020" fmla="*/ 685 h 759"/>
                <a:gd name="connsiteX84-13021" fmla="*/ 430 w 440"/>
                <a:gd name="connsiteY84-13022" fmla="*/ 696 h 759"/>
                <a:gd name="connsiteX85-13023" fmla="*/ 430 w 440"/>
                <a:gd name="connsiteY85-13024" fmla="*/ 706 h 759"/>
                <a:gd name="connsiteX86-13025" fmla="*/ 435 w 440"/>
                <a:gd name="connsiteY86-13026" fmla="*/ 717 h 759"/>
                <a:gd name="connsiteX87-13027" fmla="*/ 435 w 440"/>
                <a:gd name="connsiteY87-13028" fmla="*/ 722 h 759"/>
                <a:gd name="connsiteX88-13029" fmla="*/ 440 w 440"/>
                <a:gd name="connsiteY88-13030" fmla="*/ 732 h 759"/>
                <a:gd name="connsiteX89-13031" fmla="*/ 440 w 440"/>
                <a:gd name="connsiteY89-13032" fmla="*/ 738 h 759"/>
                <a:gd name="connsiteX90-13033" fmla="*/ 440 w 440"/>
                <a:gd name="connsiteY90-13034" fmla="*/ 743 h 759"/>
                <a:gd name="connsiteX91-13035" fmla="*/ 440 w 440"/>
                <a:gd name="connsiteY91-13036" fmla="*/ 748 h 759"/>
                <a:gd name="connsiteX92-13037" fmla="*/ 435 w 440"/>
                <a:gd name="connsiteY92-13038" fmla="*/ 753 h 759"/>
                <a:gd name="connsiteX93-13039" fmla="*/ 430 w 440"/>
                <a:gd name="connsiteY93-13040" fmla="*/ 759 h 759"/>
                <a:gd name="connsiteX94-13041" fmla="*/ 419 w 440"/>
                <a:gd name="connsiteY94-13042" fmla="*/ 759 h 759"/>
                <a:gd name="connsiteX95-13043" fmla="*/ 409 w 440"/>
                <a:gd name="connsiteY95-13044" fmla="*/ 759 h 759"/>
                <a:gd name="connsiteX96-13045" fmla="*/ 393 w 440"/>
                <a:gd name="connsiteY96-13046" fmla="*/ 759 h 759"/>
                <a:gd name="connsiteX97-13047" fmla="*/ 377 w 440"/>
                <a:gd name="connsiteY97-13048" fmla="*/ 753 h 759"/>
                <a:gd name="connsiteX98-13049" fmla="*/ 356 w 440"/>
                <a:gd name="connsiteY98-13050" fmla="*/ 753 h 759"/>
                <a:gd name="connsiteX99-13051" fmla="*/ 335 w 440"/>
                <a:gd name="connsiteY99-13052" fmla="*/ 748 h 759"/>
                <a:gd name="connsiteX100-13053" fmla="*/ 314 w 440"/>
                <a:gd name="connsiteY100-13054" fmla="*/ 743 h 759"/>
                <a:gd name="connsiteX101-13055" fmla="*/ 304 w 440"/>
                <a:gd name="connsiteY101-13056" fmla="*/ 738 h 759"/>
                <a:gd name="connsiteX102-13057" fmla="*/ 293 w 440"/>
                <a:gd name="connsiteY102-13058" fmla="*/ 732 h 759"/>
                <a:gd name="connsiteX103-13059" fmla="*/ 277 w 440"/>
                <a:gd name="connsiteY103-13060" fmla="*/ 727 h 759"/>
                <a:gd name="connsiteX104-13061" fmla="*/ 267 w 440"/>
                <a:gd name="connsiteY104-13062" fmla="*/ 722 h 759"/>
                <a:gd name="connsiteX105-13063" fmla="*/ 251 w 440"/>
                <a:gd name="connsiteY105-13064" fmla="*/ 717 h 759"/>
                <a:gd name="connsiteX106-13065" fmla="*/ 235 w 440"/>
                <a:gd name="connsiteY106-13066" fmla="*/ 706 h 759"/>
                <a:gd name="connsiteX107-13067" fmla="*/ 225 w 440"/>
                <a:gd name="connsiteY107-13068" fmla="*/ 696 h 759"/>
                <a:gd name="connsiteX108-13069" fmla="*/ 209 w 440"/>
                <a:gd name="connsiteY108-13070" fmla="*/ 685 h 759"/>
                <a:gd name="connsiteX109-13071" fmla="*/ 177 w 440"/>
                <a:gd name="connsiteY109-13072" fmla="*/ 659 h 759"/>
                <a:gd name="connsiteX110-13073" fmla="*/ 151 w 440"/>
                <a:gd name="connsiteY110-13074" fmla="*/ 632 h 759"/>
                <a:gd name="connsiteX111-13075" fmla="*/ 140 w 440"/>
                <a:gd name="connsiteY111-13076" fmla="*/ 622 h 759"/>
                <a:gd name="connsiteX112-13077" fmla="*/ 130 w 440"/>
                <a:gd name="connsiteY112-13078" fmla="*/ 606 h 759"/>
                <a:gd name="connsiteX113-13079" fmla="*/ 119 w 440"/>
                <a:gd name="connsiteY113-13080" fmla="*/ 590 h 759"/>
                <a:gd name="connsiteX114-13081" fmla="*/ 109 w 440"/>
                <a:gd name="connsiteY114-13082" fmla="*/ 574 h 759"/>
                <a:gd name="connsiteX115-13083" fmla="*/ 103 w 440"/>
                <a:gd name="connsiteY115-13084" fmla="*/ 559 h 759"/>
                <a:gd name="connsiteX116-13085" fmla="*/ 93 w 440"/>
                <a:gd name="connsiteY116-13086" fmla="*/ 543 h 759"/>
                <a:gd name="connsiteX117-13087" fmla="*/ 88 w 440"/>
                <a:gd name="connsiteY117-13088" fmla="*/ 527 h 759"/>
                <a:gd name="connsiteX118-13089" fmla="*/ 77 w 440"/>
                <a:gd name="connsiteY118-13090" fmla="*/ 511 h 759"/>
                <a:gd name="connsiteX119-13091" fmla="*/ 72 w 440"/>
                <a:gd name="connsiteY119-13092" fmla="*/ 501 h 759"/>
                <a:gd name="connsiteX120-13093" fmla="*/ 72 w 440"/>
                <a:gd name="connsiteY120-13094" fmla="*/ 485 h 759"/>
                <a:gd name="connsiteX121-13095" fmla="*/ 67 w 440"/>
                <a:gd name="connsiteY121-13096" fmla="*/ 469 h 759"/>
                <a:gd name="connsiteX122-13097" fmla="*/ 67 w 440"/>
                <a:gd name="connsiteY122-13098" fmla="*/ 453 h 759"/>
                <a:gd name="connsiteX123-13099" fmla="*/ 61 w 440"/>
                <a:gd name="connsiteY123-13100" fmla="*/ 422 h 759"/>
                <a:gd name="connsiteX124-13101" fmla="*/ 56 w 440"/>
                <a:gd name="connsiteY124-13102" fmla="*/ 385 h 759"/>
                <a:gd name="connsiteX125-13103" fmla="*/ 56 w 440"/>
                <a:gd name="connsiteY125-13104" fmla="*/ 353 h 759"/>
                <a:gd name="connsiteX126-13105" fmla="*/ 56 w 440"/>
                <a:gd name="connsiteY126-13106" fmla="*/ 316 h 759"/>
                <a:gd name="connsiteX127-13107" fmla="*/ 56 w 440"/>
                <a:gd name="connsiteY127-13108" fmla="*/ 279 h 759"/>
                <a:gd name="connsiteX128-13109" fmla="*/ 56 w 440"/>
                <a:gd name="connsiteY128-13110" fmla="*/ 243 h 759"/>
                <a:gd name="connsiteX129-13111" fmla="*/ 61 w 440"/>
                <a:gd name="connsiteY129-13112" fmla="*/ 200 h 759"/>
                <a:gd name="connsiteX130-13113" fmla="*/ 67 w 440"/>
                <a:gd name="connsiteY130-13114" fmla="*/ 158 h 759"/>
                <a:gd name="connsiteX131-13115" fmla="*/ 67 w 440"/>
                <a:gd name="connsiteY131-13116" fmla="*/ 142 h 759"/>
                <a:gd name="connsiteX132-13117" fmla="*/ 67 w 440"/>
                <a:gd name="connsiteY132-13118" fmla="*/ 127 h 759"/>
                <a:gd name="connsiteX133-13119" fmla="*/ 67 w 440"/>
                <a:gd name="connsiteY133-13120" fmla="*/ 111 h 759"/>
                <a:gd name="connsiteX134-13121" fmla="*/ 72 w 440"/>
                <a:gd name="connsiteY134-13122" fmla="*/ 100 h 759"/>
                <a:gd name="connsiteX135-13123" fmla="*/ 72 w 440"/>
                <a:gd name="connsiteY135-13124" fmla="*/ 90 h 759"/>
                <a:gd name="connsiteX136-13125" fmla="*/ 72 w 440"/>
                <a:gd name="connsiteY136-13126" fmla="*/ 85 h 759"/>
                <a:gd name="connsiteX137-13127" fmla="*/ 72 w 440"/>
                <a:gd name="connsiteY137-13128" fmla="*/ 79 h 759"/>
                <a:gd name="connsiteX138-13129" fmla="*/ 67 w 440"/>
                <a:gd name="connsiteY138-13130" fmla="*/ 74 h 759"/>
                <a:gd name="connsiteX139-13131" fmla="*/ 67 w 440"/>
                <a:gd name="connsiteY139-13132" fmla="*/ 74 h 759"/>
                <a:gd name="connsiteX140-13133" fmla="*/ 61 w 440"/>
                <a:gd name="connsiteY140-13134" fmla="*/ 74 h 759"/>
                <a:gd name="connsiteX141-13135" fmla="*/ 56 w 440"/>
                <a:gd name="connsiteY141-13136" fmla="*/ 74 h 759"/>
                <a:gd name="connsiteX142-13137" fmla="*/ 45 w 440"/>
                <a:gd name="connsiteY142-13138" fmla="*/ 79 h 759"/>
                <a:gd name="connsiteX143-13139" fmla="*/ 35 w 440"/>
                <a:gd name="connsiteY143-13140" fmla="*/ 79 h 759"/>
                <a:gd name="connsiteX144-13141" fmla="*/ 19 w 440"/>
                <a:gd name="connsiteY144-13142" fmla="*/ 85 h 759"/>
                <a:gd name="connsiteX145-13143" fmla="*/ 3 w 440"/>
                <a:gd name="connsiteY145-13144" fmla="*/ 90 h 759"/>
                <a:gd name="connsiteX146-13145" fmla="*/ 3 w 440"/>
                <a:gd name="connsiteY146-13146" fmla="*/ 48 h 759"/>
                <a:gd name="connsiteX147-13147" fmla="*/ 19 w 440"/>
                <a:gd name="connsiteY147-13148" fmla="*/ 42 h 759"/>
                <a:gd name="connsiteX148-13149" fmla="*/ 35 w 440"/>
                <a:gd name="connsiteY148-13150" fmla="*/ 37 h 759"/>
                <a:gd name="connsiteX149-13151" fmla="*/ 45 w 440"/>
                <a:gd name="connsiteY149-13152" fmla="*/ 37 h 759"/>
                <a:gd name="connsiteX150-13153" fmla="*/ 56 w 440"/>
                <a:gd name="connsiteY150-13154" fmla="*/ 32 h 759"/>
                <a:gd name="connsiteX151-13155" fmla="*/ 61 w 440"/>
                <a:gd name="connsiteY151-13156" fmla="*/ 27 h 759"/>
                <a:gd name="connsiteX152-13157" fmla="*/ 67 w 440"/>
                <a:gd name="connsiteY152-13158" fmla="*/ 21 h 759"/>
                <a:gd name="connsiteX153-13159" fmla="*/ 72 w 440"/>
                <a:gd name="connsiteY153-13160" fmla="*/ 16 h 759"/>
                <a:gd name="connsiteX154-13161" fmla="*/ 77 w 440"/>
                <a:gd name="connsiteY154-13162" fmla="*/ 11 h 759"/>
                <a:gd name="connsiteX155-13163" fmla="*/ 82 w 440"/>
                <a:gd name="connsiteY155-13164" fmla="*/ 6 h 759"/>
                <a:gd name="connsiteX156-13165" fmla="*/ 88 w 440"/>
                <a:gd name="connsiteY156-13166" fmla="*/ 0 h 759"/>
                <a:gd name="connsiteX157-13167" fmla="*/ 93 w 440"/>
                <a:gd name="connsiteY157-13168" fmla="*/ 0 h 759"/>
                <a:gd name="connsiteX158-13169" fmla="*/ 98 w 440"/>
                <a:gd name="connsiteY158-13170" fmla="*/ 0 h 759"/>
                <a:gd name="connsiteX159-13171" fmla="*/ 98 w 440"/>
                <a:gd name="connsiteY159-13172" fmla="*/ 0 h 759"/>
                <a:gd name="connsiteX0-13173" fmla="*/ 95 w 437"/>
                <a:gd name="connsiteY0-13174" fmla="*/ 0 h 759"/>
                <a:gd name="connsiteX1-13175" fmla="*/ 106 w 437"/>
                <a:gd name="connsiteY1-13176" fmla="*/ 0 h 759"/>
                <a:gd name="connsiteX2-13177" fmla="*/ 116 w 437"/>
                <a:gd name="connsiteY2-13178" fmla="*/ 6 h 759"/>
                <a:gd name="connsiteX3-13179" fmla="*/ 127 w 437"/>
                <a:gd name="connsiteY3-13180" fmla="*/ 11 h 759"/>
                <a:gd name="connsiteX4-13181" fmla="*/ 143 w 437"/>
                <a:gd name="connsiteY4-13182" fmla="*/ 21 h 759"/>
                <a:gd name="connsiteX5-13183" fmla="*/ 153 w 437"/>
                <a:gd name="connsiteY5-13184" fmla="*/ 32 h 759"/>
                <a:gd name="connsiteX6-13185" fmla="*/ 164 w 437"/>
                <a:gd name="connsiteY6-13186" fmla="*/ 37 h 759"/>
                <a:gd name="connsiteX7-13187" fmla="*/ 164 w 437"/>
                <a:gd name="connsiteY7-13188" fmla="*/ 42 h 759"/>
                <a:gd name="connsiteX8-13189" fmla="*/ 169 w 437"/>
                <a:gd name="connsiteY8-13190" fmla="*/ 42 h 759"/>
                <a:gd name="connsiteX9-13191" fmla="*/ 169 w 437"/>
                <a:gd name="connsiteY9-13192" fmla="*/ 48 h 759"/>
                <a:gd name="connsiteX10-13193" fmla="*/ 169 w 437"/>
                <a:gd name="connsiteY10-13194" fmla="*/ 48 h 759"/>
                <a:gd name="connsiteX11-13195" fmla="*/ 169 w 437"/>
                <a:gd name="connsiteY11-13196" fmla="*/ 53 h 759"/>
                <a:gd name="connsiteX12-13197" fmla="*/ 164 w 437"/>
                <a:gd name="connsiteY12-13198" fmla="*/ 58 h 759"/>
                <a:gd name="connsiteX13-13199" fmla="*/ 158 w 437"/>
                <a:gd name="connsiteY13-13200" fmla="*/ 63 h 759"/>
                <a:gd name="connsiteX14-13201" fmla="*/ 148 w 437"/>
                <a:gd name="connsiteY14-13202" fmla="*/ 69 h 759"/>
                <a:gd name="connsiteX15-13203" fmla="*/ 143 w 437"/>
                <a:gd name="connsiteY15-13204" fmla="*/ 74 h 759"/>
                <a:gd name="connsiteX16-13205" fmla="*/ 137 w 437"/>
                <a:gd name="connsiteY16-13206" fmla="*/ 79 h 759"/>
                <a:gd name="connsiteX17-13207" fmla="*/ 137 w 437"/>
                <a:gd name="connsiteY17-13208" fmla="*/ 90 h 759"/>
                <a:gd name="connsiteX18-13209" fmla="*/ 132 w 437"/>
                <a:gd name="connsiteY18-13210" fmla="*/ 100 h 759"/>
                <a:gd name="connsiteX19-13211" fmla="*/ 127 w 437"/>
                <a:gd name="connsiteY19-13212" fmla="*/ 116 h 759"/>
                <a:gd name="connsiteX20-13213" fmla="*/ 121 w 437"/>
                <a:gd name="connsiteY20-13214" fmla="*/ 137 h 759"/>
                <a:gd name="connsiteX21-13215" fmla="*/ 116 w 437"/>
                <a:gd name="connsiteY21-13216" fmla="*/ 158 h 759"/>
                <a:gd name="connsiteX22-13217" fmla="*/ 116 w 437"/>
                <a:gd name="connsiteY22-13218" fmla="*/ 179 h 759"/>
                <a:gd name="connsiteX23-13219" fmla="*/ 111 w 437"/>
                <a:gd name="connsiteY23-13220" fmla="*/ 206 h 759"/>
                <a:gd name="connsiteX24-13221" fmla="*/ 106 w 437"/>
                <a:gd name="connsiteY24-13222" fmla="*/ 227 h 759"/>
                <a:gd name="connsiteX25-13223" fmla="*/ 106 w 437"/>
                <a:gd name="connsiteY25-13224" fmla="*/ 248 h 759"/>
                <a:gd name="connsiteX26-13225" fmla="*/ 100 w 437"/>
                <a:gd name="connsiteY26-13226" fmla="*/ 264 h 759"/>
                <a:gd name="connsiteX27-13227" fmla="*/ 100 w 437"/>
                <a:gd name="connsiteY27-13228" fmla="*/ 285 h 759"/>
                <a:gd name="connsiteX28-13229" fmla="*/ 95 w 437"/>
                <a:gd name="connsiteY28-13230" fmla="*/ 300 h 759"/>
                <a:gd name="connsiteX29-13231" fmla="*/ 95 w 437"/>
                <a:gd name="connsiteY29-13232" fmla="*/ 311 h 759"/>
                <a:gd name="connsiteX30-13233" fmla="*/ 95 w 437"/>
                <a:gd name="connsiteY30-13234" fmla="*/ 322 h 759"/>
                <a:gd name="connsiteX31-13235" fmla="*/ 95 w 437"/>
                <a:gd name="connsiteY31-13236" fmla="*/ 343 h 759"/>
                <a:gd name="connsiteX32-13237" fmla="*/ 100 w 437"/>
                <a:gd name="connsiteY32-13238" fmla="*/ 369 h 759"/>
                <a:gd name="connsiteX33-13239" fmla="*/ 106 w 437"/>
                <a:gd name="connsiteY33-13240" fmla="*/ 411 h 759"/>
                <a:gd name="connsiteX34-13241" fmla="*/ 106 w 437"/>
                <a:gd name="connsiteY34-13242" fmla="*/ 437 h 759"/>
                <a:gd name="connsiteX35-13243" fmla="*/ 111 w 437"/>
                <a:gd name="connsiteY35-13244" fmla="*/ 464 h 759"/>
                <a:gd name="connsiteX36-13245" fmla="*/ 121 w 437"/>
                <a:gd name="connsiteY36-13246" fmla="*/ 490 h 759"/>
                <a:gd name="connsiteX37-13247" fmla="*/ 127 w 437"/>
                <a:gd name="connsiteY37-13248" fmla="*/ 506 h 759"/>
                <a:gd name="connsiteX38-13249" fmla="*/ 132 w 437"/>
                <a:gd name="connsiteY38-13250" fmla="*/ 516 h 759"/>
                <a:gd name="connsiteX39-13251" fmla="*/ 148 w 437"/>
                <a:gd name="connsiteY39-13252" fmla="*/ 543 h 759"/>
                <a:gd name="connsiteX40-13253" fmla="*/ 164 w 437"/>
                <a:gd name="connsiteY40-13254" fmla="*/ 564 h 759"/>
                <a:gd name="connsiteX41-13255" fmla="*/ 179 w 437"/>
                <a:gd name="connsiteY41-13256" fmla="*/ 585 h 759"/>
                <a:gd name="connsiteX42-13257" fmla="*/ 190 w 437"/>
                <a:gd name="connsiteY42-13258" fmla="*/ 595 h 759"/>
                <a:gd name="connsiteX43-13259" fmla="*/ 200 w 437"/>
                <a:gd name="connsiteY43-13260" fmla="*/ 601 h 759"/>
                <a:gd name="connsiteX44-13261" fmla="*/ 222 w 437"/>
                <a:gd name="connsiteY44-13262" fmla="*/ 622 h 759"/>
                <a:gd name="connsiteX45-13263" fmla="*/ 243 w 437"/>
                <a:gd name="connsiteY45-13264" fmla="*/ 632 h 759"/>
                <a:gd name="connsiteX46-13265" fmla="*/ 264 w 437"/>
                <a:gd name="connsiteY46-13266" fmla="*/ 648 h 759"/>
                <a:gd name="connsiteX47-13267" fmla="*/ 290 w 437"/>
                <a:gd name="connsiteY47-13268" fmla="*/ 659 h 759"/>
                <a:gd name="connsiteX48-13269" fmla="*/ 301 w 437"/>
                <a:gd name="connsiteY48-13270" fmla="*/ 664 h 759"/>
                <a:gd name="connsiteX49-13271" fmla="*/ 311 w 437"/>
                <a:gd name="connsiteY49-13272" fmla="*/ 669 h 759"/>
                <a:gd name="connsiteX50-13273" fmla="*/ 322 w 437"/>
                <a:gd name="connsiteY50-13274" fmla="*/ 669 h 759"/>
                <a:gd name="connsiteX51-13275" fmla="*/ 332 w 437"/>
                <a:gd name="connsiteY51-13276" fmla="*/ 674 h 759"/>
                <a:gd name="connsiteX52-13277" fmla="*/ 337 w 437"/>
                <a:gd name="connsiteY52-13278" fmla="*/ 674 h 759"/>
                <a:gd name="connsiteX53-13279" fmla="*/ 343 w 437"/>
                <a:gd name="connsiteY53-13280" fmla="*/ 674 h 759"/>
                <a:gd name="connsiteX54-13281" fmla="*/ 353 w 437"/>
                <a:gd name="connsiteY54-13282" fmla="*/ 674 h 759"/>
                <a:gd name="connsiteX55-13283" fmla="*/ 358 w 437"/>
                <a:gd name="connsiteY55-13284" fmla="*/ 669 h 759"/>
                <a:gd name="connsiteX56-13285" fmla="*/ 358 w 437"/>
                <a:gd name="connsiteY56-13286" fmla="*/ 664 h 759"/>
                <a:gd name="connsiteX57-13287" fmla="*/ 364 w 437"/>
                <a:gd name="connsiteY57-13288" fmla="*/ 659 h 759"/>
                <a:gd name="connsiteX58-13289" fmla="*/ 369 w 437"/>
                <a:gd name="connsiteY58-13290" fmla="*/ 653 h 759"/>
                <a:gd name="connsiteX59-13291" fmla="*/ 369 w 437"/>
                <a:gd name="connsiteY59-13292" fmla="*/ 643 h 759"/>
                <a:gd name="connsiteX60-13293" fmla="*/ 374 w 437"/>
                <a:gd name="connsiteY60-13294" fmla="*/ 627 h 759"/>
                <a:gd name="connsiteX61-13295" fmla="*/ 380 w 437"/>
                <a:gd name="connsiteY61-13296" fmla="*/ 611 h 759"/>
                <a:gd name="connsiteX62-13297" fmla="*/ 385 w 437"/>
                <a:gd name="connsiteY62-13298" fmla="*/ 595 h 759"/>
                <a:gd name="connsiteX63-13299" fmla="*/ 385 w 437"/>
                <a:gd name="connsiteY63-13300" fmla="*/ 580 h 759"/>
                <a:gd name="connsiteX64-13301" fmla="*/ 390 w 437"/>
                <a:gd name="connsiteY64-13302" fmla="*/ 564 h 759"/>
                <a:gd name="connsiteX65-13303" fmla="*/ 395 w 437"/>
                <a:gd name="connsiteY65-13304" fmla="*/ 553 h 759"/>
                <a:gd name="connsiteX66-13305" fmla="*/ 401 w 437"/>
                <a:gd name="connsiteY66-13306" fmla="*/ 543 h 759"/>
                <a:gd name="connsiteX67-13307" fmla="*/ 401 w 437"/>
                <a:gd name="connsiteY67-13308" fmla="*/ 538 h 759"/>
                <a:gd name="connsiteX68-13309" fmla="*/ 406 w 437"/>
                <a:gd name="connsiteY68-13310" fmla="*/ 527 h 759"/>
                <a:gd name="connsiteX69-13311" fmla="*/ 406 w 437"/>
                <a:gd name="connsiteY69-13312" fmla="*/ 527 h 759"/>
                <a:gd name="connsiteX70-13313" fmla="*/ 411 w 437"/>
                <a:gd name="connsiteY70-13314" fmla="*/ 527 h 759"/>
                <a:gd name="connsiteX71-13315" fmla="*/ 411 w 437"/>
                <a:gd name="connsiteY71-13316" fmla="*/ 527 h 759"/>
                <a:gd name="connsiteX72-13317" fmla="*/ 411 w 437"/>
                <a:gd name="connsiteY72-13318" fmla="*/ 532 h 759"/>
                <a:gd name="connsiteX73-13319" fmla="*/ 411 w 437"/>
                <a:gd name="connsiteY73-13320" fmla="*/ 538 h 759"/>
                <a:gd name="connsiteX74-13321" fmla="*/ 416 w 437"/>
                <a:gd name="connsiteY74-13322" fmla="*/ 543 h 759"/>
                <a:gd name="connsiteX75-13323" fmla="*/ 416 w 437"/>
                <a:gd name="connsiteY75-13324" fmla="*/ 559 h 759"/>
                <a:gd name="connsiteX76-13325" fmla="*/ 416 w 437"/>
                <a:gd name="connsiteY76-13326" fmla="*/ 569 h 759"/>
                <a:gd name="connsiteX77-13327" fmla="*/ 416 w 437"/>
                <a:gd name="connsiteY77-13328" fmla="*/ 585 h 759"/>
                <a:gd name="connsiteX78-13329" fmla="*/ 416 w 437"/>
                <a:gd name="connsiteY78-13330" fmla="*/ 601 h 759"/>
                <a:gd name="connsiteX79-13331" fmla="*/ 416 w 437"/>
                <a:gd name="connsiteY79-13332" fmla="*/ 622 h 759"/>
                <a:gd name="connsiteX80-13333" fmla="*/ 416 w 437"/>
                <a:gd name="connsiteY80-13334" fmla="*/ 638 h 759"/>
                <a:gd name="connsiteX81-13335" fmla="*/ 416 w 437"/>
                <a:gd name="connsiteY81-13336" fmla="*/ 653 h 759"/>
                <a:gd name="connsiteX82-13337" fmla="*/ 422 w 437"/>
                <a:gd name="connsiteY82-13338" fmla="*/ 669 h 759"/>
                <a:gd name="connsiteX83-13339" fmla="*/ 422 w 437"/>
                <a:gd name="connsiteY83-13340" fmla="*/ 685 h 759"/>
                <a:gd name="connsiteX84-13341" fmla="*/ 427 w 437"/>
                <a:gd name="connsiteY84-13342" fmla="*/ 696 h 759"/>
                <a:gd name="connsiteX85-13343" fmla="*/ 427 w 437"/>
                <a:gd name="connsiteY85-13344" fmla="*/ 706 h 759"/>
                <a:gd name="connsiteX86-13345" fmla="*/ 432 w 437"/>
                <a:gd name="connsiteY86-13346" fmla="*/ 717 h 759"/>
                <a:gd name="connsiteX87-13347" fmla="*/ 432 w 437"/>
                <a:gd name="connsiteY87-13348" fmla="*/ 722 h 759"/>
                <a:gd name="connsiteX88-13349" fmla="*/ 437 w 437"/>
                <a:gd name="connsiteY88-13350" fmla="*/ 732 h 759"/>
                <a:gd name="connsiteX89-13351" fmla="*/ 437 w 437"/>
                <a:gd name="connsiteY89-13352" fmla="*/ 738 h 759"/>
                <a:gd name="connsiteX90-13353" fmla="*/ 437 w 437"/>
                <a:gd name="connsiteY90-13354" fmla="*/ 743 h 759"/>
                <a:gd name="connsiteX91-13355" fmla="*/ 437 w 437"/>
                <a:gd name="connsiteY91-13356" fmla="*/ 748 h 759"/>
                <a:gd name="connsiteX92-13357" fmla="*/ 432 w 437"/>
                <a:gd name="connsiteY92-13358" fmla="*/ 753 h 759"/>
                <a:gd name="connsiteX93-13359" fmla="*/ 427 w 437"/>
                <a:gd name="connsiteY93-13360" fmla="*/ 759 h 759"/>
                <a:gd name="connsiteX94-13361" fmla="*/ 416 w 437"/>
                <a:gd name="connsiteY94-13362" fmla="*/ 759 h 759"/>
                <a:gd name="connsiteX95-13363" fmla="*/ 406 w 437"/>
                <a:gd name="connsiteY95-13364" fmla="*/ 759 h 759"/>
                <a:gd name="connsiteX96-13365" fmla="*/ 390 w 437"/>
                <a:gd name="connsiteY96-13366" fmla="*/ 759 h 759"/>
                <a:gd name="connsiteX97-13367" fmla="*/ 374 w 437"/>
                <a:gd name="connsiteY97-13368" fmla="*/ 753 h 759"/>
                <a:gd name="connsiteX98-13369" fmla="*/ 353 w 437"/>
                <a:gd name="connsiteY98-13370" fmla="*/ 753 h 759"/>
                <a:gd name="connsiteX99-13371" fmla="*/ 332 w 437"/>
                <a:gd name="connsiteY99-13372" fmla="*/ 748 h 759"/>
                <a:gd name="connsiteX100-13373" fmla="*/ 311 w 437"/>
                <a:gd name="connsiteY100-13374" fmla="*/ 743 h 759"/>
                <a:gd name="connsiteX101-13375" fmla="*/ 301 w 437"/>
                <a:gd name="connsiteY101-13376" fmla="*/ 738 h 759"/>
                <a:gd name="connsiteX102-13377" fmla="*/ 290 w 437"/>
                <a:gd name="connsiteY102-13378" fmla="*/ 732 h 759"/>
                <a:gd name="connsiteX103-13379" fmla="*/ 274 w 437"/>
                <a:gd name="connsiteY103-13380" fmla="*/ 727 h 759"/>
                <a:gd name="connsiteX104-13381" fmla="*/ 264 w 437"/>
                <a:gd name="connsiteY104-13382" fmla="*/ 722 h 759"/>
                <a:gd name="connsiteX105-13383" fmla="*/ 248 w 437"/>
                <a:gd name="connsiteY105-13384" fmla="*/ 717 h 759"/>
                <a:gd name="connsiteX106-13385" fmla="*/ 232 w 437"/>
                <a:gd name="connsiteY106-13386" fmla="*/ 706 h 759"/>
                <a:gd name="connsiteX107-13387" fmla="*/ 222 w 437"/>
                <a:gd name="connsiteY107-13388" fmla="*/ 696 h 759"/>
                <a:gd name="connsiteX108-13389" fmla="*/ 206 w 437"/>
                <a:gd name="connsiteY108-13390" fmla="*/ 685 h 759"/>
                <a:gd name="connsiteX109-13391" fmla="*/ 174 w 437"/>
                <a:gd name="connsiteY109-13392" fmla="*/ 659 h 759"/>
                <a:gd name="connsiteX110-13393" fmla="*/ 148 w 437"/>
                <a:gd name="connsiteY110-13394" fmla="*/ 632 h 759"/>
                <a:gd name="connsiteX111-13395" fmla="*/ 137 w 437"/>
                <a:gd name="connsiteY111-13396" fmla="*/ 622 h 759"/>
                <a:gd name="connsiteX112-13397" fmla="*/ 127 w 437"/>
                <a:gd name="connsiteY112-13398" fmla="*/ 606 h 759"/>
                <a:gd name="connsiteX113-13399" fmla="*/ 116 w 437"/>
                <a:gd name="connsiteY113-13400" fmla="*/ 590 h 759"/>
                <a:gd name="connsiteX114-13401" fmla="*/ 106 w 437"/>
                <a:gd name="connsiteY114-13402" fmla="*/ 574 h 759"/>
                <a:gd name="connsiteX115-13403" fmla="*/ 100 w 437"/>
                <a:gd name="connsiteY115-13404" fmla="*/ 559 h 759"/>
                <a:gd name="connsiteX116-13405" fmla="*/ 90 w 437"/>
                <a:gd name="connsiteY116-13406" fmla="*/ 543 h 759"/>
                <a:gd name="connsiteX117-13407" fmla="*/ 85 w 437"/>
                <a:gd name="connsiteY117-13408" fmla="*/ 527 h 759"/>
                <a:gd name="connsiteX118-13409" fmla="*/ 74 w 437"/>
                <a:gd name="connsiteY118-13410" fmla="*/ 511 h 759"/>
                <a:gd name="connsiteX119-13411" fmla="*/ 69 w 437"/>
                <a:gd name="connsiteY119-13412" fmla="*/ 501 h 759"/>
                <a:gd name="connsiteX120-13413" fmla="*/ 69 w 437"/>
                <a:gd name="connsiteY120-13414" fmla="*/ 485 h 759"/>
                <a:gd name="connsiteX121-13415" fmla="*/ 64 w 437"/>
                <a:gd name="connsiteY121-13416" fmla="*/ 469 h 759"/>
                <a:gd name="connsiteX122-13417" fmla="*/ 64 w 437"/>
                <a:gd name="connsiteY122-13418" fmla="*/ 453 h 759"/>
                <a:gd name="connsiteX123-13419" fmla="*/ 58 w 437"/>
                <a:gd name="connsiteY123-13420" fmla="*/ 422 h 759"/>
                <a:gd name="connsiteX124-13421" fmla="*/ 53 w 437"/>
                <a:gd name="connsiteY124-13422" fmla="*/ 385 h 759"/>
                <a:gd name="connsiteX125-13423" fmla="*/ 53 w 437"/>
                <a:gd name="connsiteY125-13424" fmla="*/ 353 h 759"/>
                <a:gd name="connsiteX126-13425" fmla="*/ 53 w 437"/>
                <a:gd name="connsiteY126-13426" fmla="*/ 316 h 759"/>
                <a:gd name="connsiteX127-13427" fmla="*/ 53 w 437"/>
                <a:gd name="connsiteY127-13428" fmla="*/ 279 h 759"/>
                <a:gd name="connsiteX128-13429" fmla="*/ 53 w 437"/>
                <a:gd name="connsiteY128-13430" fmla="*/ 243 h 759"/>
                <a:gd name="connsiteX129-13431" fmla="*/ 58 w 437"/>
                <a:gd name="connsiteY129-13432" fmla="*/ 200 h 759"/>
                <a:gd name="connsiteX130-13433" fmla="*/ 64 w 437"/>
                <a:gd name="connsiteY130-13434" fmla="*/ 158 h 759"/>
                <a:gd name="connsiteX131-13435" fmla="*/ 64 w 437"/>
                <a:gd name="connsiteY131-13436" fmla="*/ 142 h 759"/>
                <a:gd name="connsiteX132-13437" fmla="*/ 64 w 437"/>
                <a:gd name="connsiteY132-13438" fmla="*/ 127 h 759"/>
                <a:gd name="connsiteX133-13439" fmla="*/ 64 w 437"/>
                <a:gd name="connsiteY133-13440" fmla="*/ 111 h 759"/>
                <a:gd name="connsiteX134-13441" fmla="*/ 69 w 437"/>
                <a:gd name="connsiteY134-13442" fmla="*/ 100 h 759"/>
                <a:gd name="connsiteX135-13443" fmla="*/ 69 w 437"/>
                <a:gd name="connsiteY135-13444" fmla="*/ 90 h 759"/>
                <a:gd name="connsiteX136-13445" fmla="*/ 69 w 437"/>
                <a:gd name="connsiteY136-13446" fmla="*/ 85 h 759"/>
                <a:gd name="connsiteX137-13447" fmla="*/ 69 w 437"/>
                <a:gd name="connsiteY137-13448" fmla="*/ 79 h 759"/>
                <a:gd name="connsiteX138-13449" fmla="*/ 64 w 437"/>
                <a:gd name="connsiteY138-13450" fmla="*/ 74 h 759"/>
                <a:gd name="connsiteX139-13451" fmla="*/ 64 w 437"/>
                <a:gd name="connsiteY139-13452" fmla="*/ 74 h 759"/>
                <a:gd name="connsiteX140-13453" fmla="*/ 58 w 437"/>
                <a:gd name="connsiteY140-13454" fmla="*/ 74 h 759"/>
                <a:gd name="connsiteX141-13455" fmla="*/ 53 w 437"/>
                <a:gd name="connsiteY141-13456" fmla="*/ 74 h 759"/>
                <a:gd name="connsiteX142-13457" fmla="*/ 42 w 437"/>
                <a:gd name="connsiteY142-13458" fmla="*/ 79 h 759"/>
                <a:gd name="connsiteX143-13459" fmla="*/ 32 w 437"/>
                <a:gd name="connsiteY143-13460" fmla="*/ 79 h 759"/>
                <a:gd name="connsiteX144-13461" fmla="*/ 16 w 437"/>
                <a:gd name="connsiteY144-13462" fmla="*/ 85 h 759"/>
                <a:gd name="connsiteX145-13463" fmla="*/ 0 w 437"/>
                <a:gd name="connsiteY145-13464" fmla="*/ 48 h 759"/>
                <a:gd name="connsiteX146-13465" fmla="*/ 16 w 437"/>
                <a:gd name="connsiteY146-13466" fmla="*/ 42 h 759"/>
                <a:gd name="connsiteX147-13467" fmla="*/ 32 w 437"/>
                <a:gd name="connsiteY147-13468" fmla="*/ 37 h 759"/>
                <a:gd name="connsiteX148-13469" fmla="*/ 42 w 437"/>
                <a:gd name="connsiteY148-13470" fmla="*/ 37 h 759"/>
                <a:gd name="connsiteX149-13471" fmla="*/ 53 w 437"/>
                <a:gd name="connsiteY149-13472" fmla="*/ 32 h 759"/>
                <a:gd name="connsiteX150-13473" fmla="*/ 58 w 437"/>
                <a:gd name="connsiteY150-13474" fmla="*/ 27 h 759"/>
                <a:gd name="connsiteX151-13475" fmla="*/ 64 w 437"/>
                <a:gd name="connsiteY151-13476" fmla="*/ 21 h 759"/>
                <a:gd name="connsiteX152-13477" fmla="*/ 69 w 437"/>
                <a:gd name="connsiteY152-13478" fmla="*/ 16 h 759"/>
                <a:gd name="connsiteX153-13479" fmla="*/ 74 w 437"/>
                <a:gd name="connsiteY153-13480" fmla="*/ 11 h 759"/>
                <a:gd name="connsiteX154-13481" fmla="*/ 79 w 437"/>
                <a:gd name="connsiteY154-13482" fmla="*/ 6 h 759"/>
                <a:gd name="connsiteX155-13483" fmla="*/ 85 w 437"/>
                <a:gd name="connsiteY155-13484" fmla="*/ 0 h 759"/>
                <a:gd name="connsiteX156-13485" fmla="*/ 90 w 437"/>
                <a:gd name="connsiteY156-13486" fmla="*/ 0 h 759"/>
                <a:gd name="connsiteX157-13487" fmla="*/ 95 w 437"/>
                <a:gd name="connsiteY157-13488" fmla="*/ 0 h 759"/>
                <a:gd name="connsiteX158-13489" fmla="*/ 95 w 437"/>
                <a:gd name="connsiteY158-13490" fmla="*/ 0 h 759"/>
                <a:gd name="connsiteX0-13491" fmla="*/ 98 w 440"/>
                <a:gd name="connsiteY0-13492" fmla="*/ 0 h 759"/>
                <a:gd name="connsiteX1-13493" fmla="*/ 109 w 440"/>
                <a:gd name="connsiteY1-13494" fmla="*/ 0 h 759"/>
                <a:gd name="connsiteX2-13495" fmla="*/ 119 w 440"/>
                <a:gd name="connsiteY2-13496" fmla="*/ 6 h 759"/>
                <a:gd name="connsiteX3-13497" fmla="*/ 130 w 440"/>
                <a:gd name="connsiteY3-13498" fmla="*/ 11 h 759"/>
                <a:gd name="connsiteX4-13499" fmla="*/ 146 w 440"/>
                <a:gd name="connsiteY4-13500" fmla="*/ 21 h 759"/>
                <a:gd name="connsiteX5-13501" fmla="*/ 156 w 440"/>
                <a:gd name="connsiteY5-13502" fmla="*/ 32 h 759"/>
                <a:gd name="connsiteX6-13503" fmla="*/ 167 w 440"/>
                <a:gd name="connsiteY6-13504" fmla="*/ 37 h 759"/>
                <a:gd name="connsiteX7-13505" fmla="*/ 167 w 440"/>
                <a:gd name="connsiteY7-13506" fmla="*/ 42 h 759"/>
                <a:gd name="connsiteX8-13507" fmla="*/ 172 w 440"/>
                <a:gd name="connsiteY8-13508" fmla="*/ 42 h 759"/>
                <a:gd name="connsiteX9-13509" fmla="*/ 172 w 440"/>
                <a:gd name="connsiteY9-13510" fmla="*/ 48 h 759"/>
                <a:gd name="connsiteX10-13511" fmla="*/ 172 w 440"/>
                <a:gd name="connsiteY10-13512" fmla="*/ 48 h 759"/>
                <a:gd name="connsiteX11-13513" fmla="*/ 172 w 440"/>
                <a:gd name="connsiteY11-13514" fmla="*/ 53 h 759"/>
                <a:gd name="connsiteX12-13515" fmla="*/ 167 w 440"/>
                <a:gd name="connsiteY12-13516" fmla="*/ 58 h 759"/>
                <a:gd name="connsiteX13-13517" fmla="*/ 161 w 440"/>
                <a:gd name="connsiteY13-13518" fmla="*/ 63 h 759"/>
                <a:gd name="connsiteX14-13519" fmla="*/ 151 w 440"/>
                <a:gd name="connsiteY14-13520" fmla="*/ 69 h 759"/>
                <a:gd name="connsiteX15-13521" fmla="*/ 146 w 440"/>
                <a:gd name="connsiteY15-13522" fmla="*/ 74 h 759"/>
                <a:gd name="connsiteX16-13523" fmla="*/ 140 w 440"/>
                <a:gd name="connsiteY16-13524" fmla="*/ 79 h 759"/>
                <a:gd name="connsiteX17-13525" fmla="*/ 140 w 440"/>
                <a:gd name="connsiteY17-13526" fmla="*/ 90 h 759"/>
                <a:gd name="connsiteX18-13527" fmla="*/ 135 w 440"/>
                <a:gd name="connsiteY18-13528" fmla="*/ 100 h 759"/>
                <a:gd name="connsiteX19-13529" fmla="*/ 130 w 440"/>
                <a:gd name="connsiteY19-13530" fmla="*/ 116 h 759"/>
                <a:gd name="connsiteX20-13531" fmla="*/ 124 w 440"/>
                <a:gd name="connsiteY20-13532" fmla="*/ 137 h 759"/>
                <a:gd name="connsiteX21-13533" fmla="*/ 119 w 440"/>
                <a:gd name="connsiteY21-13534" fmla="*/ 158 h 759"/>
                <a:gd name="connsiteX22-13535" fmla="*/ 119 w 440"/>
                <a:gd name="connsiteY22-13536" fmla="*/ 179 h 759"/>
                <a:gd name="connsiteX23-13537" fmla="*/ 114 w 440"/>
                <a:gd name="connsiteY23-13538" fmla="*/ 206 h 759"/>
                <a:gd name="connsiteX24-13539" fmla="*/ 109 w 440"/>
                <a:gd name="connsiteY24-13540" fmla="*/ 227 h 759"/>
                <a:gd name="connsiteX25-13541" fmla="*/ 109 w 440"/>
                <a:gd name="connsiteY25-13542" fmla="*/ 248 h 759"/>
                <a:gd name="connsiteX26-13543" fmla="*/ 103 w 440"/>
                <a:gd name="connsiteY26-13544" fmla="*/ 264 h 759"/>
                <a:gd name="connsiteX27-13545" fmla="*/ 103 w 440"/>
                <a:gd name="connsiteY27-13546" fmla="*/ 285 h 759"/>
                <a:gd name="connsiteX28-13547" fmla="*/ 98 w 440"/>
                <a:gd name="connsiteY28-13548" fmla="*/ 300 h 759"/>
                <a:gd name="connsiteX29-13549" fmla="*/ 98 w 440"/>
                <a:gd name="connsiteY29-13550" fmla="*/ 311 h 759"/>
                <a:gd name="connsiteX30-13551" fmla="*/ 98 w 440"/>
                <a:gd name="connsiteY30-13552" fmla="*/ 322 h 759"/>
                <a:gd name="connsiteX31-13553" fmla="*/ 98 w 440"/>
                <a:gd name="connsiteY31-13554" fmla="*/ 343 h 759"/>
                <a:gd name="connsiteX32-13555" fmla="*/ 103 w 440"/>
                <a:gd name="connsiteY32-13556" fmla="*/ 369 h 759"/>
                <a:gd name="connsiteX33-13557" fmla="*/ 109 w 440"/>
                <a:gd name="connsiteY33-13558" fmla="*/ 411 h 759"/>
                <a:gd name="connsiteX34-13559" fmla="*/ 109 w 440"/>
                <a:gd name="connsiteY34-13560" fmla="*/ 437 h 759"/>
                <a:gd name="connsiteX35-13561" fmla="*/ 114 w 440"/>
                <a:gd name="connsiteY35-13562" fmla="*/ 464 h 759"/>
                <a:gd name="connsiteX36-13563" fmla="*/ 124 w 440"/>
                <a:gd name="connsiteY36-13564" fmla="*/ 490 h 759"/>
                <a:gd name="connsiteX37-13565" fmla="*/ 130 w 440"/>
                <a:gd name="connsiteY37-13566" fmla="*/ 506 h 759"/>
                <a:gd name="connsiteX38-13567" fmla="*/ 135 w 440"/>
                <a:gd name="connsiteY38-13568" fmla="*/ 516 h 759"/>
                <a:gd name="connsiteX39-13569" fmla="*/ 151 w 440"/>
                <a:gd name="connsiteY39-13570" fmla="*/ 543 h 759"/>
                <a:gd name="connsiteX40-13571" fmla="*/ 167 w 440"/>
                <a:gd name="connsiteY40-13572" fmla="*/ 564 h 759"/>
                <a:gd name="connsiteX41-13573" fmla="*/ 182 w 440"/>
                <a:gd name="connsiteY41-13574" fmla="*/ 585 h 759"/>
                <a:gd name="connsiteX42-13575" fmla="*/ 193 w 440"/>
                <a:gd name="connsiteY42-13576" fmla="*/ 595 h 759"/>
                <a:gd name="connsiteX43-13577" fmla="*/ 203 w 440"/>
                <a:gd name="connsiteY43-13578" fmla="*/ 601 h 759"/>
                <a:gd name="connsiteX44-13579" fmla="*/ 225 w 440"/>
                <a:gd name="connsiteY44-13580" fmla="*/ 622 h 759"/>
                <a:gd name="connsiteX45-13581" fmla="*/ 246 w 440"/>
                <a:gd name="connsiteY45-13582" fmla="*/ 632 h 759"/>
                <a:gd name="connsiteX46-13583" fmla="*/ 267 w 440"/>
                <a:gd name="connsiteY46-13584" fmla="*/ 648 h 759"/>
                <a:gd name="connsiteX47-13585" fmla="*/ 293 w 440"/>
                <a:gd name="connsiteY47-13586" fmla="*/ 659 h 759"/>
                <a:gd name="connsiteX48-13587" fmla="*/ 304 w 440"/>
                <a:gd name="connsiteY48-13588" fmla="*/ 664 h 759"/>
                <a:gd name="connsiteX49-13589" fmla="*/ 314 w 440"/>
                <a:gd name="connsiteY49-13590" fmla="*/ 669 h 759"/>
                <a:gd name="connsiteX50-13591" fmla="*/ 325 w 440"/>
                <a:gd name="connsiteY50-13592" fmla="*/ 669 h 759"/>
                <a:gd name="connsiteX51-13593" fmla="*/ 335 w 440"/>
                <a:gd name="connsiteY51-13594" fmla="*/ 674 h 759"/>
                <a:gd name="connsiteX52-13595" fmla="*/ 340 w 440"/>
                <a:gd name="connsiteY52-13596" fmla="*/ 674 h 759"/>
                <a:gd name="connsiteX53-13597" fmla="*/ 346 w 440"/>
                <a:gd name="connsiteY53-13598" fmla="*/ 674 h 759"/>
                <a:gd name="connsiteX54-13599" fmla="*/ 356 w 440"/>
                <a:gd name="connsiteY54-13600" fmla="*/ 674 h 759"/>
                <a:gd name="connsiteX55-13601" fmla="*/ 361 w 440"/>
                <a:gd name="connsiteY55-13602" fmla="*/ 669 h 759"/>
                <a:gd name="connsiteX56-13603" fmla="*/ 361 w 440"/>
                <a:gd name="connsiteY56-13604" fmla="*/ 664 h 759"/>
                <a:gd name="connsiteX57-13605" fmla="*/ 367 w 440"/>
                <a:gd name="connsiteY57-13606" fmla="*/ 659 h 759"/>
                <a:gd name="connsiteX58-13607" fmla="*/ 372 w 440"/>
                <a:gd name="connsiteY58-13608" fmla="*/ 653 h 759"/>
                <a:gd name="connsiteX59-13609" fmla="*/ 372 w 440"/>
                <a:gd name="connsiteY59-13610" fmla="*/ 643 h 759"/>
                <a:gd name="connsiteX60-13611" fmla="*/ 377 w 440"/>
                <a:gd name="connsiteY60-13612" fmla="*/ 627 h 759"/>
                <a:gd name="connsiteX61-13613" fmla="*/ 383 w 440"/>
                <a:gd name="connsiteY61-13614" fmla="*/ 611 h 759"/>
                <a:gd name="connsiteX62-13615" fmla="*/ 388 w 440"/>
                <a:gd name="connsiteY62-13616" fmla="*/ 595 h 759"/>
                <a:gd name="connsiteX63-13617" fmla="*/ 388 w 440"/>
                <a:gd name="connsiteY63-13618" fmla="*/ 580 h 759"/>
                <a:gd name="connsiteX64-13619" fmla="*/ 393 w 440"/>
                <a:gd name="connsiteY64-13620" fmla="*/ 564 h 759"/>
                <a:gd name="connsiteX65-13621" fmla="*/ 398 w 440"/>
                <a:gd name="connsiteY65-13622" fmla="*/ 553 h 759"/>
                <a:gd name="connsiteX66-13623" fmla="*/ 404 w 440"/>
                <a:gd name="connsiteY66-13624" fmla="*/ 543 h 759"/>
                <a:gd name="connsiteX67-13625" fmla="*/ 404 w 440"/>
                <a:gd name="connsiteY67-13626" fmla="*/ 538 h 759"/>
                <a:gd name="connsiteX68-13627" fmla="*/ 409 w 440"/>
                <a:gd name="connsiteY68-13628" fmla="*/ 527 h 759"/>
                <a:gd name="connsiteX69-13629" fmla="*/ 409 w 440"/>
                <a:gd name="connsiteY69-13630" fmla="*/ 527 h 759"/>
                <a:gd name="connsiteX70-13631" fmla="*/ 414 w 440"/>
                <a:gd name="connsiteY70-13632" fmla="*/ 527 h 759"/>
                <a:gd name="connsiteX71-13633" fmla="*/ 414 w 440"/>
                <a:gd name="connsiteY71-13634" fmla="*/ 527 h 759"/>
                <a:gd name="connsiteX72-13635" fmla="*/ 414 w 440"/>
                <a:gd name="connsiteY72-13636" fmla="*/ 532 h 759"/>
                <a:gd name="connsiteX73-13637" fmla="*/ 414 w 440"/>
                <a:gd name="connsiteY73-13638" fmla="*/ 538 h 759"/>
                <a:gd name="connsiteX74-13639" fmla="*/ 419 w 440"/>
                <a:gd name="connsiteY74-13640" fmla="*/ 543 h 759"/>
                <a:gd name="connsiteX75-13641" fmla="*/ 419 w 440"/>
                <a:gd name="connsiteY75-13642" fmla="*/ 559 h 759"/>
                <a:gd name="connsiteX76-13643" fmla="*/ 419 w 440"/>
                <a:gd name="connsiteY76-13644" fmla="*/ 569 h 759"/>
                <a:gd name="connsiteX77-13645" fmla="*/ 419 w 440"/>
                <a:gd name="connsiteY77-13646" fmla="*/ 585 h 759"/>
                <a:gd name="connsiteX78-13647" fmla="*/ 419 w 440"/>
                <a:gd name="connsiteY78-13648" fmla="*/ 601 h 759"/>
                <a:gd name="connsiteX79-13649" fmla="*/ 419 w 440"/>
                <a:gd name="connsiteY79-13650" fmla="*/ 622 h 759"/>
                <a:gd name="connsiteX80-13651" fmla="*/ 419 w 440"/>
                <a:gd name="connsiteY80-13652" fmla="*/ 638 h 759"/>
                <a:gd name="connsiteX81-13653" fmla="*/ 419 w 440"/>
                <a:gd name="connsiteY81-13654" fmla="*/ 653 h 759"/>
                <a:gd name="connsiteX82-13655" fmla="*/ 425 w 440"/>
                <a:gd name="connsiteY82-13656" fmla="*/ 669 h 759"/>
                <a:gd name="connsiteX83-13657" fmla="*/ 425 w 440"/>
                <a:gd name="connsiteY83-13658" fmla="*/ 685 h 759"/>
                <a:gd name="connsiteX84-13659" fmla="*/ 430 w 440"/>
                <a:gd name="connsiteY84-13660" fmla="*/ 696 h 759"/>
                <a:gd name="connsiteX85-13661" fmla="*/ 430 w 440"/>
                <a:gd name="connsiteY85-13662" fmla="*/ 706 h 759"/>
                <a:gd name="connsiteX86-13663" fmla="*/ 435 w 440"/>
                <a:gd name="connsiteY86-13664" fmla="*/ 717 h 759"/>
                <a:gd name="connsiteX87-13665" fmla="*/ 435 w 440"/>
                <a:gd name="connsiteY87-13666" fmla="*/ 722 h 759"/>
                <a:gd name="connsiteX88-13667" fmla="*/ 440 w 440"/>
                <a:gd name="connsiteY88-13668" fmla="*/ 732 h 759"/>
                <a:gd name="connsiteX89-13669" fmla="*/ 440 w 440"/>
                <a:gd name="connsiteY89-13670" fmla="*/ 738 h 759"/>
                <a:gd name="connsiteX90-13671" fmla="*/ 440 w 440"/>
                <a:gd name="connsiteY90-13672" fmla="*/ 743 h 759"/>
                <a:gd name="connsiteX91-13673" fmla="*/ 440 w 440"/>
                <a:gd name="connsiteY91-13674" fmla="*/ 748 h 759"/>
                <a:gd name="connsiteX92-13675" fmla="*/ 435 w 440"/>
                <a:gd name="connsiteY92-13676" fmla="*/ 753 h 759"/>
                <a:gd name="connsiteX93-13677" fmla="*/ 430 w 440"/>
                <a:gd name="connsiteY93-13678" fmla="*/ 759 h 759"/>
                <a:gd name="connsiteX94-13679" fmla="*/ 419 w 440"/>
                <a:gd name="connsiteY94-13680" fmla="*/ 759 h 759"/>
                <a:gd name="connsiteX95-13681" fmla="*/ 409 w 440"/>
                <a:gd name="connsiteY95-13682" fmla="*/ 759 h 759"/>
                <a:gd name="connsiteX96-13683" fmla="*/ 393 w 440"/>
                <a:gd name="connsiteY96-13684" fmla="*/ 759 h 759"/>
                <a:gd name="connsiteX97-13685" fmla="*/ 377 w 440"/>
                <a:gd name="connsiteY97-13686" fmla="*/ 753 h 759"/>
                <a:gd name="connsiteX98-13687" fmla="*/ 356 w 440"/>
                <a:gd name="connsiteY98-13688" fmla="*/ 753 h 759"/>
                <a:gd name="connsiteX99-13689" fmla="*/ 335 w 440"/>
                <a:gd name="connsiteY99-13690" fmla="*/ 748 h 759"/>
                <a:gd name="connsiteX100-13691" fmla="*/ 314 w 440"/>
                <a:gd name="connsiteY100-13692" fmla="*/ 743 h 759"/>
                <a:gd name="connsiteX101-13693" fmla="*/ 304 w 440"/>
                <a:gd name="connsiteY101-13694" fmla="*/ 738 h 759"/>
                <a:gd name="connsiteX102-13695" fmla="*/ 293 w 440"/>
                <a:gd name="connsiteY102-13696" fmla="*/ 732 h 759"/>
                <a:gd name="connsiteX103-13697" fmla="*/ 277 w 440"/>
                <a:gd name="connsiteY103-13698" fmla="*/ 727 h 759"/>
                <a:gd name="connsiteX104-13699" fmla="*/ 267 w 440"/>
                <a:gd name="connsiteY104-13700" fmla="*/ 722 h 759"/>
                <a:gd name="connsiteX105-13701" fmla="*/ 251 w 440"/>
                <a:gd name="connsiteY105-13702" fmla="*/ 717 h 759"/>
                <a:gd name="connsiteX106-13703" fmla="*/ 235 w 440"/>
                <a:gd name="connsiteY106-13704" fmla="*/ 706 h 759"/>
                <a:gd name="connsiteX107-13705" fmla="*/ 225 w 440"/>
                <a:gd name="connsiteY107-13706" fmla="*/ 696 h 759"/>
                <a:gd name="connsiteX108-13707" fmla="*/ 209 w 440"/>
                <a:gd name="connsiteY108-13708" fmla="*/ 685 h 759"/>
                <a:gd name="connsiteX109-13709" fmla="*/ 177 w 440"/>
                <a:gd name="connsiteY109-13710" fmla="*/ 659 h 759"/>
                <a:gd name="connsiteX110-13711" fmla="*/ 151 w 440"/>
                <a:gd name="connsiteY110-13712" fmla="*/ 632 h 759"/>
                <a:gd name="connsiteX111-13713" fmla="*/ 140 w 440"/>
                <a:gd name="connsiteY111-13714" fmla="*/ 622 h 759"/>
                <a:gd name="connsiteX112-13715" fmla="*/ 130 w 440"/>
                <a:gd name="connsiteY112-13716" fmla="*/ 606 h 759"/>
                <a:gd name="connsiteX113-13717" fmla="*/ 119 w 440"/>
                <a:gd name="connsiteY113-13718" fmla="*/ 590 h 759"/>
                <a:gd name="connsiteX114-13719" fmla="*/ 109 w 440"/>
                <a:gd name="connsiteY114-13720" fmla="*/ 574 h 759"/>
                <a:gd name="connsiteX115-13721" fmla="*/ 103 w 440"/>
                <a:gd name="connsiteY115-13722" fmla="*/ 559 h 759"/>
                <a:gd name="connsiteX116-13723" fmla="*/ 93 w 440"/>
                <a:gd name="connsiteY116-13724" fmla="*/ 543 h 759"/>
                <a:gd name="connsiteX117-13725" fmla="*/ 88 w 440"/>
                <a:gd name="connsiteY117-13726" fmla="*/ 527 h 759"/>
                <a:gd name="connsiteX118-13727" fmla="*/ 77 w 440"/>
                <a:gd name="connsiteY118-13728" fmla="*/ 511 h 759"/>
                <a:gd name="connsiteX119-13729" fmla="*/ 72 w 440"/>
                <a:gd name="connsiteY119-13730" fmla="*/ 501 h 759"/>
                <a:gd name="connsiteX120-13731" fmla="*/ 72 w 440"/>
                <a:gd name="connsiteY120-13732" fmla="*/ 485 h 759"/>
                <a:gd name="connsiteX121-13733" fmla="*/ 67 w 440"/>
                <a:gd name="connsiteY121-13734" fmla="*/ 469 h 759"/>
                <a:gd name="connsiteX122-13735" fmla="*/ 67 w 440"/>
                <a:gd name="connsiteY122-13736" fmla="*/ 453 h 759"/>
                <a:gd name="connsiteX123-13737" fmla="*/ 61 w 440"/>
                <a:gd name="connsiteY123-13738" fmla="*/ 422 h 759"/>
                <a:gd name="connsiteX124-13739" fmla="*/ 56 w 440"/>
                <a:gd name="connsiteY124-13740" fmla="*/ 385 h 759"/>
                <a:gd name="connsiteX125-13741" fmla="*/ 56 w 440"/>
                <a:gd name="connsiteY125-13742" fmla="*/ 353 h 759"/>
                <a:gd name="connsiteX126-13743" fmla="*/ 56 w 440"/>
                <a:gd name="connsiteY126-13744" fmla="*/ 316 h 759"/>
                <a:gd name="connsiteX127-13745" fmla="*/ 56 w 440"/>
                <a:gd name="connsiteY127-13746" fmla="*/ 279 h 759"/>
                <a:gd name="connsiteX128-13747" fmla="*/ 56 w 440"/>
                <a:gd name="connsiteY128-13748" fmla="*/ 243 h 759"/>
                <a:gd name="connsiteX129-13749" fmla="*/ 61 w 440"/>
                <a:gd name="connsiteY129-13750" fmla="*/ 200 h 759"/>
                <a:gd name="connsiteX130-13751" fmla="*/ 67 w 440"/>
                <a:gd name="connsiteY130-13752" fmla="*/ 158 h 759"/>
                <a:gd name="connsiteX131-13753" fmla="*/ 67 w 440"/>
                <a:gd name="connsiteY131-13754" fmla="*/ 142 h 759"/>
                <a:gd name="connsiteX132-13755" fmla="*/ 67 w 440"/>
                <a:gd name="connsiteY132-13756" fmla="*/ 127 h 759"/>
                <a:gd name="connsiteX133-13757" fmla="*/ 67 w 440"/>
                <a:gd name="connsiteY133-13758" fmla="*/ 111 h 759"/>
                <a:gd name="connsiteX134-13759" fmla="*/ 72 w 440"/>
                <a:gd name="connsiteY134-13760" fmla="*/ 100 h 759"/>
                <a:gd name="connsiteX135-13761" fmla="*/ 72 w 440"/>
                <a:gd name="connsiteY135-13762" fmla="*/ 90 h 759"/>
                <a:gd name="connsiteX136-13763" fmla="*/ 72 w 440"/>
                <a:gd name="connsiteY136-13764" fmla="*/ 85 h 759"/>
                <a:gd name="connsiteX137-13765" fmla="*/ 72 w 440"/>
                <a:gd name="connsiteY137-13766" fmla="*/ 79 h 759"/>
                <a:gd name="connsiteX138-13767" fmla="*/ 67 w 440"/>
                <a:gd name="connsiteY138-13768" fmla="*/ 74 h 759"/>
                <a:gd name="connsiteX139-13769" fmla="*/ 67 w 440"/>
                <a:gd name="connsiteY139-13770" fmla="*/ 74 h 759"/>
                <a:gd name="connsiteX140-13771" fmla="*/ 61 w 440"/>
                <a:gd name="connsiteY140-13772" fmla="*/ 74 h 759"/>
                <a:gd name="connsiteX141-13773" fmla="*/ 56 w 440"/>
                <a:gd name="connsiteY141-13774" fmla="*/ 74 h 759"/>
                <a:gd name="connsiteX142-13775" fmla="*/ 45 w 440"/>
                <a:gd name="connsiteY142-13776" fmla="*/ 79 h 759"/>
                <a:gd name="connsiteX143-13777" fmla="*/ 35 w 440"/>
                <a:gd name="connsiteY143-13778" fmla="*/ 79 h 759"/>
                <a:gd name="connsiteX144-13779" fmla="*/ 3 w 440"/>
                <a:gd name="connsiteY144-13780" fmla="*/ 48 h 759"/>
                <a:gd name="connsiteX145-13781" fmla="*/ 19 w 440"/>
                <a:gd name="connsiteY145-13782" fmla="*/ 42 h 759"/>
                <a:gd name="connsiteX146-13783" fmla="*/ 35 w 440"/>
                <a:gd name="connsiteY146-13784" fmla="*/ 37 h 759"/>
                <a:gd name="connsiteX147-13785" fmla="*/ 45 w 440"/>
                <a:gd name="connsiteY147-13786" fmla="*/ 37 h 759"/>
                <a:gd name="connsiteX148-13787" fmla="*/ 56 w 440"/>
                <a:gd name="connsiteY148-13788" fmla="*/ 32 h 759"/>
                <a:gd name="connsiteX149-13789" fmla="*/ 61 w 440"/>
                <a:gd name="connsiteY149-13790" fmla="*/ 27 h 759"/>
                <a:gd name="connsiteX150-13791" fmla="*/ 67 w 440"/>
                <a:gd name="connsiteY150-13792" fmla="*/ 21 h 759"/>
                <a:gd name="connsiteX151-13793" fmla="*/ 72 w 440"/>
                <a:gd name="connsiteY151-13794" fmla="*/ 16 h 759"/>
                <a:gd name="connsiteX152-13795" fmla="*/ 77 w 440"/>
                <a:gd name="connsiteY152-13796" fmla="*/ 11 h 759"/>
                <a:gd name="connsiteX153-13797" fmla="*/ 82 w 440"/>
                <a:gd name="connsiteY153-13798" fmla="*/ 6 h 759"/>
                <a:gd name="connsiteX154-13799" fmla="*/ 88 w 440"/>
                <a:gd name="connsiteY154-13800" fmla="*/ 0 h 759"/>
                <a:gd name="connsiteX155-13801" fmla="*/ 93 w 440"/>
                <a:gd name="connsiteY155-13802" fmla="*/ 0 h 759"/>
                <a:gd name="connsiteX156-13803" fmla="*/ 98 w 440"/>
                <a:gd name="connsiteY156-13804" fmla="*/ 0 h 759"/>
                <a:gd name="connsiteX157-13805" fmla="*/ 98 w 440"/>
                <a:gd name="connsiteY157-13806" fmla="*/ 0 h 759"/>
                <a:gd name="connsiteX0-13807" fmla="*/ 98 w 440"/>
                <a:gd name="connsiteY0-13808" fmla="*/ 0 h 759"/>
                <a:gd name="connsiteX1-13809" fmla="*/ 109 w 440"/>
                <a:gd name="connsiteY1-13810" fmla="*/ 0 h 759"/>
                <a:gd name="connsiteX2-13811" fmla="*/ 119 w 440"/>
                <a:gd name="connsiteY2-13812" fmla="*/ 6 h 759"/>
                <a:gd name="connsiteX3-13813" fmla="*/ 130 w 440"/>
                <a:gd name="connsiteY3-13814" fmla="*/ 11 h 759"/>
                <a:gd name="connsiteX4-13815" fmla="*/ 146 w 440"/>
                <a:gd name="connsiteY4-13816" fmla="*/ 21 h 759"/>
                <a:gd name="connsiteX5-13817" fmla="*/ 156 w 440"/>
                <a:gd name="connsiteY5-13818" fmla="*/ 32 h 759"/>
                <a:gd name="connsiteX6-13819" fmla="*/ 167 w 440"/>
                <a:gd name="connsiteY6-13820" fmla="*/ 37 h 759"/>
                <a:gd name="connsiteX7-13821" fmla="*/ 167 w 440"/>
                <a:gd name="connsiteY7-13822" fmla="*/ 42 h 759"/>
                <a:gd name="connsiteX8-13823" fmla="*/ 172 w 440"/>
                <a:gd name="connsiteY8-13824" fmla="*/ 42 h 759"/>
                <a:gd name="connsiteX9-13825" fmla="*/ 172 w 440"/>
                <a:gd name="connsiteY9-13826" fmla="*/ 48 h 759"/>
                <a:gd name="connsiteX10-13827" fmla="*/ 172 w 440"/>
                <a:gd name="connsiteY10-13828" fmla="*/ 48 h 759"/>
                <a:gd name="connsiteX11-13829" fmla="*/ 172 w 440"/>
                <a:gd name="connsiteY11-13830" fmla="*/ 53 h 759"/>
                <a:gd name="connsiteX12-13831" fmla="*/ 167 w 440"/>
                <a:gd name="connsiteY12-13832" fmla="*/ 58 h 759"/>
                <a:gd name="connsiteX13-13833" fmla="*/ 161 w 440"/>
                <a:gd name="connsiteY13-13834" fmla="*/ 63 h 759"/>
                <a:gd name="connsiteX14-13835" fmla="*/ 151 w 440"/>
                <a:gd name="connsiteY14-13836" fmla="*/ 69 h 759"/>
                <a:gd name="connsiteX15-13837" fmla="*/ 146 w 440"/>
                <a:gd name="connsiteY15-13838" fmla="*/ 74 h 759"/>
                <a:gd name="connsiteX16-13839" fmla="*/ 140 w 440"/>
                <a:gd name="connsiteY16-13840" fmla="*/ 79 h 759"/>
                <a:gd name="connsiteX17-13841" fmla="*/ 140 w 440"/>
                <a:gd name="connsiteY17-13842" fmla="*/ 90 h 759"/>
                <a:gd name="connsiteX18-13843" fmla="*/ 135 w 440"/>
                <a:gd name="connsiteY18-13844" fmla="*/ 100 h 759"/>
                <a:gd name="connsiteX19-13845" fmla="*/ 130 w 440"/>
                <a:gd name="connsiteY19-13846" fmla="*/ 116 h 759"/>
                <a:gd name="connsiteX20-13847" fmla="*/ 124 w 440"/>
                <a:gd name="connsiteY20-13848" fmla="*/ 137 h 759"/>
                <a:gd name="connsiteX21-13849" fmla="*/ 119 w 440"/>
                <a:gd name="connsiteY21-13850" fmla="*/ 158 h 759"/>
                <a:gd name="connsiteX22-13851" fmla="*/ 119 w 440"/>
                <a:gd name="connsiteY22-13852" fmla="*/ 179 h 759"/>
                <a:gd name="connsiteX23-13853" fmla="*/ 114 w 440"/>
                <a:gd name="connsiteY23-13854" fmla="*/ 206 h 759"/>
                <a:gd name="connsiteX24-13855" fmla="*/ 109 w 440"/>
                <a:gd name="connsiteY24-13856" fmla="*/ 227 h 759"/>
                <a:gd name="connsiteX25-13857" fmla="*/ 109 w 440"/>
                <a:gd name="connsiteY25-13858" fmla="*/ 248 h 759"/>
                <a:gd name="connsiteX26-13859" fmla="*/ 103 w 440"/>
                <a:gd name="connsiteY26-13860" fmla="*/ 264 h 759"/>
                <a:gd name="connsiteX27-13861" fmla="*/ 103 w 440"/>
                <a:gd name="connsiteY27-13862" fmla="*/ 285 h 759"/>
                <a:gd name="connsiteX28-13863" fmla="*/ 98 w 440"/>
                <a:gd name="connsiteY28-13864" fmla="*/ 300 h 759"/>
                <a:gd name="connsiteX29-13865" fmla="*/ 98 w 440"/>
                <a:gd name="connsiteY29-13866" fmla="*/ 311 h 759"/>
                <a:gd name="connsiteX30-13867" fmla="*/ 98 w 440"/>
                <a:gd name="connsiteY30-13868" fmla="*/ 322 h 759"/>
                <a:gd name="connsiteX31-13869" fmla="*/ 98 w 440"/>
                <a:gd name="connsiteY31-13870" fmla="*/ 343 h 759"/>
                <a:gd name="connsiteX32-13871" fmla="*/ 103 w 440"/>
                <a:gd name="connsiteY32-13872" fmla="*/ 369 h 759"/>
                <a:gd name="connsiteX33-13873" fmla="*/ 109 w 440"/>
                <a:gd name="connsiteY33-13874" fmla="*/ 411 h 759"/>
                <a:gd name="connsiteX34-13875" fmla="*/ 109 w 440"/>
                <a:gd name="connsiteY34-13876" fmla="*/ 437 h 759"/>
                <a:gd name="connsiteX35-13877" fmla="*/ 114 w 440"/>
                <a:gd name="connsiteY35-13878" fmla="*/ 464 h 759"/>
                <a:gd name="connsiteX36-13879" fmla="*/ 124 w 440"/>
                <a:gd name="connsiteY36-13880" fmla="*/ 490 h 759"/>
                <a:gd name="connsiteX37-13881" fmla="*/ 130 w 440"/>
                <a:gd name="connsiteY37-13882" fmla="*/ 506 h 759"/>
                <a:gd name="connsiteX38-13883" fmla="*/ 135 w 440"/>
                <a:gd name="connsiteY38-13884" fmla="*/ 516 h 759"/>
                <a:gd name="connsiteX39-13885" fmla="*/ 151 w 440"/>
                <a:gd name="connsiteY39-13886" fmla="*/ 543 h 759"/>
                <a:gd name="connsiteX40-13887" fmla="*/ 167 w 440"/>
                <a:gd name="connsiteY40-13888" fmla="*/ 564 h 759"/>
                <a:gd name="connsiteX41-13889" fmla="*/ 182 w 440"/>
                <a:gd name="connsiteY41-13890" fmla="*/ 585 h 759"/>
                <a:gd name="connsiteX42-13891" fmla="*/ 193 w 440"/>
                <a:gd name="connsiteY42-13892" fmla="*/ 595 h 759"/>
                <a:gd name="connsiteX43-13893" fmla="*/ 203 w 440"/>
                <a:gd name="connsiteY43-13894" fmla="*/ 601 h 759"/>
                <a:gd name="connsiteX44-13895" fmla="*/ 225 w 440"/>
                <a:gd name="connsiteY44-13896" fmla="*/ 622 h 759"/>
                <a:gd name="connsiteX45-13897" fmla="*/ 246 w 440"/>
                <a:gd name="connsiteY45-13898" fmla="*/ 632 h 759"/>
                <a:gd name="connsiteX46-13899" fmla="*/ 267 w 440"/>
                <a:gd name="connsiteY46-13900" fmla="*/ 648 h 759"/>
                <a:gd name="connsiteX47-13901" fmla="*/ 293 w 440"/>
                <a:gd name="connsiteY47-13902" fmla="*/ 659 h 759"/>
                <a:gd name="connsiteX48-13903" fmla="*/ 304 w 440"/>
                <a:gd name="connsiteY48-13904" fmla="*/ 664 h 759"/>
                <a:gd name="connsiteX49-13905" fmla="*/ 314 w 440"/>
                <a:gd name="connsiteY49-13906" fmla="*/ 669 h 759"/>
                <a:gd name="connsiteX50-13907" fmla="*/ 325 w 440"/>
                <a:gd name="connsiteY50-13908" fmla="*/ 669 h 759"/>
                <a:gd name="connsiteX51-13909" fmla="*/ 335 w 440"/>
                <a:gd name="connsiteY51-13910" fmla="*/ 674 h 759"/>
                <a:gd name="connsiteX52-13911" fmla="*/ 340 w 440"/>
                <a:gd name="connsiteY52-13912" fmla="*/ 674 h 759"/>
                <a:gd name="connsiteX53-13913" fmla="*/ 346 w 440"/>
                <a:gd name="connsiteY53-13914" fmla="*/ 674 h 759"/>
                <a:gd name="connsiteX54-13915" fmla="*/ 356 w 440"/>
                <a:gd name="connsiteY54-13916" fmla="*/ 674 h 759"/>
                <a:gd name="connsiteX55-13917" fmla="*/ 361 w 440"/>
                <a:gd name="connsiteY55-13918" fmla="*/ 669 h 759"/>
                <a:gd name="connsiteX56-13919" fmla="*/ 361 w 440"/>
                <a:gd name="connsiteY56-13920" fmla="*/ 664 h 759"/>
                <a:gd name="connsiteX57-13921" fmla="*/ 367 w 440"/>
                <a:gd name="connsiteY57-13922" fmla="*/ 659 h 759"/>
                <a:gd name="connsiteX58-13923" fmla="*/ 372 w 440"/>
                <a:gd name="connsiteY58-13924" fmla="*/ 653 h 759"/>
                <a:gd name="connsiteX59-13925" fmla="*/ 372 w 440"/>
                <a:gd name="connsiteY59-13926" fmla="*/ 643 h 759"/>
                <a:gd name="connsiteX60-13927" fmla="*/ 377 w 440"/>
                <a:gd name="connsiteY60-13928" fmla="*/ 627 h 759"/>
                <a:gd name="connsiteX61-13929" fmla="*/ 383 w 440"/>
                <a:gd name="connsiteY61-13930" fmla="*/ 611 h 759"/>
                <a:gd name="connsiteX62-13931" fmla="*/ 388 w 440"/>
                <a:gd name="connsiteY62-13932" fmla="*/ 595 h 759"/>
                <a:gd name="connsiteX63-13933" fmla="*/ 388 w 440"/>
                <a:gd name="connsiteY63-13934" fmla="*/ 580 h 759"/>
                <a:gd name="connsiteX64-13935" fmla="*/ 393 w 440"/>
                <a:gd name="connsiteY64-13936" fmla="*/ 564 h 759"/>
                <a:gd name="connsiteX65-13937" fmla="*/ 398 w 440"/>
                <a:gd name="connsiteY65-13938" fmla="*/ 553 h 759"/>
                <a:gd name="connsiteX66-13939" fmla="*/ 404 w 440"/>
                <a:gd name="connsiteY66-13940" fmla="*/ 543 h 759"/>
                <a:gd name="connsiteX67-13941" fmla="*/ 404 w 440"/>
                <a:gd name="connsiteY67-13942" fmla="*/ 538 h 759"/>
                <a:gd name="connsiteX68-13943" fmla="*/ 409 w 440"/>
                <a:gd name="connsiteY68-13944" fmla="*/ 527 h 759"/>
                <a:gd name="connsiteX69-13945" fmla="*/ 409 w 440"/>
                <a:gd name="connsiteY69-13946" fmla="*/ 527 h 759"/>
                <a:gd name="connsiteX70-13947" fmla="*/ 414 w 440"/>
                <a:gd name="connsiteY70-13948" fmla="*/ 527 h 759"/>
                <a:gd name="connsiteX71-13949" fmla="*/ 414 w 440"/>
                <a:gd name="connsiteY71-13950" fmla="*/ 527 h 759"/>
                <a:gd name="connsiteX72-13951" fmla="*/ 414 w 440"/>
                <a:gd name="connsiteY72-13952" fmla="*/ 532 h 759"/>
                <a:gd name="connsiteX73-13953" fmla="*/ 414 w 440"/>
                <a:gd name="connsiteY73-13954" fmla="*/ 538 h 759"/>
                <a:gd name="connsiteX74-13955" fmla="*/ 419 w 440"/>
                <a:gd name="connsiteY74-13956" fmla="*/ 543 h 759"/>
                <a:gd name="connsiteX75-13957" fmla="*/ 419 w 440"/>
                <a:gd name="connsiteY75-13958" fmla="*/ 559 h 759"/>
                <a:gd name="connsiteX76-13959" fmla="*/ 419 w 440"/>
                <a:gd name="connsiteY76-13960" fmla="*/ 569 h 759"/>
                <a:gd name="connsiteX77-13961" fmla="*/ 419 w 440"/>
                <a:gd name="connsiteY77-13962" fmla="*/ 585 h 759"/>
                <a:gd name="connsiteX78-13963" fmla="*/ 419 w 440"/>
                <a:gd name="connsiteY78-13964" fmla="*/ 601 h 759"/>
                <a:gd name="connsiteX79-13965" fmla="*/ 419 w 440"/>
                <a:gd name="connsiteY79-13966" fmla="*/ 622 h 759"/>
                <a:gd name="connsiteX80-13967" fmla="*/ 419 w 440"/>
                <a:gd name="connsiteY80-13968" fmla="*/ 638 h 759"/>
                <a:gd name="connsiteX81-13969" fmla="*/ 419 w 440"/>
                <a:gd name="connsiteY81-13970" fmla="*/ 653 h 759"/>
                <a:gd name="connsiteX82-13971" fmla="*/ 425 w 440"/>
                <a:gd name="connsiteY82-13972" fmla="*/ 669 h 759"/>
                <a:gd name="connsiteX83-13973" fmla="*/ 425 w 440"/>
                <a:gd name="connsiteY83-13974" fmla="*/ 685 h 759"/>
                <a:gd name="connsiteX84-13975" fmla="*/ 430 w 440"/>
                <a:gd name="connsiteY84-13976" fmla="*/ 696 h 759"/>
                <a:gd name="connsiteX85-13977" fmla="*/ 430 w 440"/>
                <a:gd name="connsiteY85-13978" fmla="*/ 706 h 759"/>
                <a:gd name="connsiteX86-13979" fmla="*/ 435 w 440"/>
                <a:gd name="connsiteY86-13980" fmla="*/ 717 h 759"/>
                <a:gd name="connsiteX87-13981" fmla="*/ 435 w 440"/>
                <a:gd name="connsiteY87-13982" fmla="*/ 722 h 759"/>
                <a:gd name="connsiteX88-13983" fmla="*/ 440 w 440"/>
                <a:gd name="connsiteY88-13984" fmla="*/ 732 h 759"/>
                <a:gd name="connsiteX89-13985" fmla="*/ 440 w 440"/>
                <a:gd name="connsiteY89-13986" fmla="*/ 738 h 759"/>
                <a:gd name="connsiteX90-13987" fmla="*/ 440 w 440"/>
                <a:gd name="connsiteY90-13988" fmla="*/ 743 h 759"/>
                <a:gd name="connsiteX91-13989" fmla="*/ 440 w 440"/>
                <a:gd name="connsiteY91-13990" fmla="*/ 748 h 759"/>
                <a:gd name="connsiteX92-13991" fmla="*/ 435 w 440"/>
                <a:gd name="connsiteY92-13992" fmla="*/ 753 h 759"/>
                <a:gd name="connsiteX93-13993" fmla="*/ 430 w 440"/>
                <a:gd name="connsiteY93-13994" fmla="*/ 759 h 759"/>
                <a:gd name="connsiteX94-13995" fmla="*/ 419 w 440"/>
                <a:gd name="connsiteY94-13996" fmla="*/ 759 h 759"/>
                <a:gd name="connsiteX95-13997" fmla="*/ 409 w 440"/>
                <a:gd name="connsiteY95-13998" fmla="*/ 759 h 759"/>
                <a:gd name="connsiteX96-13999" fmla="*/ 393 w 440"/>
                <a:gd name="connsiteY96-14000" fmla="*/ 759 h 759"/>
                <a:gd name="connsiteX97-14001" fmla="*/ 377 w 440"/>
                <a:gd name="connsiteY97-14002" fmla="*/ 753 h 759"/>
                <a:gd name="connsiteX98-14003" fmla="*/ 356 w 440"/>
                <a:gd name="connsiteY98-14004" fmla="*/ 753 h 759"/>
                <a:gd name="connsiteX99-14005" fmla="*/ 335 w 440"/>
                <a:gd name="connsiteY99-14006" fmla="*/ 748 h 759"/>
                <a:gd name="connsiteX100-14007" fmla="*/ 314 w 440"/>
                <a:gd name="connsiteY100-14008" fmla="*/ 743 h 759"/>
                <a:gd name="connsiteX101-14009" fmla="*/ 304 w 440"/>
                <a:gd name="connsiteY101-14010" fmla="*/ 738 h 759"/>
                <a:gd name="connsiteX102-14011" fmla="*/ 293 w 440"/>
                <a:gd name="connsiteY102-14012" fmla="*/ 732 h 759"/>
                <a:gd name="connsiteX103-14013" fmla="*/ 277 w 440"/>
                <a:gd name="connsiteY103-14014" fmla="*/ 727 h 759"/>
                <a:gd name="connsiteX104-14015" fmla="*/ 267 w 440"/>
                <a:gd name="connsiteY104-14016" fmla="*/ 722 h 759"/>
                <a:gd name="connsiteX105-14017" fmla="*/ 251 w 440"/>
                <a:gd name="connsiteY105-14018" fmla="*/ 717 h 759"/>
                <a:gd name="connsiteX106-14019" fmla="*/ 235 w 440"/>
                <a:gd name="connsiteY106-14020" fmla="*/ 706 h 759"/>
                <a:gd name="connsiteX107-14021" fmla="*/ 225 w 440"/>
                <a:gd name="connsiteY107-14022" fmla="*/ 696 h 759"/>
                <a:gd name="connsiteX108-14023" fmla="*/ 209 w 440"/>
                <a:gd name="connsiteY108-14024" fmla="*/ 685 h 759"/>
                <a:gd name="connsiteX109-14025" fmla="*/ 177 w 440"/>
                <a:gd name="connsiteY109-14026" fmla="*/ 659 h 759"/>
                <a:gd name="connsiteX110-14027" fmla="*/ 151 w 440"/>
                <a:gd name="connsiteY110-14028" fmla="*/ 632 h 759"/>
                <a:gd name="connsiteX111-14029" fmla="*/ 140 w 440"/>
                <a:gd name="connsiteY111-14030" fmla="*/ 622 h 759"/>
                <a:gd name="connsiteX112-14031" fmla="*/ 130 w 440"/>
                <a:gd name="connsiteY112-14032" fmla="*/ 606 h 759"/>
                <a:gd name="connsiteX113-14033" fmla="*/ 119 w 440"/>
                <a:gd name="connsiteY113-14034" fmla="*/ 590 h 759"/>
                <a:gd name="connsiteX114-14035" fmla="*/ 109 w 440"/>
                <a:gd name="connsiteY114-14036" fmla="*/ 574 h 759"/>
                <a:gd name="connsiteX115-14037" fmla="*/ 103 w 440"/>
                <a:gd name="connsiteY115-14038" fmla="*/ 559 h 759"/>
                <a:gd name="connsiteX116-14039" fmla="*/ 93 w 440"/>
                <a:gd name="connsiteY116-14040" fmla="*/ 543 h 759"/>
                <a:gd name="connsiteX117-14041" fmla="*/ 88 w 440"/>
                <a:gd name="connsiteY117-14042" fmla="*/ 527 h 759"/>
                <a:gd name="connsiteX118-14043" fmla="*/ 77 w 440"/>
                <a:gd name="connsiteY118-14044" fmla="*/ 511 h 759"/>
                <a:gd name="connsiteX119-14045" fmla="*/ 72 w 440"/>
                <a:gd name="connsiteY119-14046" fmla="*/ 501 h 759"/>
                <a:gd name="connsiteX120-14047" fmla="*/ 72 w 440"/>
                <a:gd name="connsiteY120-14048" fmla="*/ 485 h 759"/>
                <a:gd name="connsiteX121-14049" fmla="*/ 67 w 440"/>
                <a:gd name="connsiteY121-14050" fmla="*/ 469 h 759"/>
                <a:gd name="connsiteX122-14051" fmla="*/ 67 w 440"/>
                <a:gd name="connsiteY122-14052" fmla="*/ 453 h 759"/>
                <a:gd name="connsiteX123-14053" fmla="*/ 61 w 440"/>
                <a:gd name="connsiteY123-14054" fmla="*/ 422 h 759"/>
                <a:gd name="connsiteX124-14055" fmla="*/ 56 w 440"/>
                <a:gd name="connsiteY124-14056" fmla="*/ 385 h 759"/>
                <a:gd name="connsiteX125-14057" fmla="*/ 56 w 440"/>
                <a:gd name="connsiteY125-14058" fmla="*/ 353 h 759"/>
                <a:gd name="connsiteX126-14059" fmla="*/ 56 w 440"/>
                <a:gd name="connsiteY126-14060" fmla="*/ 316 h 759"/>
                <a:gd name="connsiteX127-14061" fmla="*/ 56 w 440"/>
                <a:gd name="connsiteY127-14062" fmla="*/ 279 h 759"/>
                <a:gd name="connsiteX128-14063" fmla="*/ 56 w 440"/>
                <a:gd name="connsiteY128-14064" fmla="*/ 243 h 759"/>
                <a:gd name="connsiteX129-14065" fmla="*/ 61 w 440"/>
                <a:gd name="connsiteY129-14066" fmla="*/ 200 h 759"/>
                <a:gd name="connsiteX130-14067" fmla="*/ 67 w 440"/>
                <a:gd name="connsiteY130-14068" fmla="*/ 158 h 759"/>
                <a:gd name="connsiteX131-14069" fmla="*/ 67 w 440"/>
                <a:gd name="connsiteY131-14070" fmla="*/ 142 h 759"/>
                <a:gd name="connsiteX132-14071" fmla="*/ 67 w 440"/>
                <a:gd name="connsiteY132-14072" fmla="*/ 127 h 759"/>
                <a:gd name="connsiteX133-14073" fmla="*/ 67 w 440"/>
                <a:gd name="connsiteY133-14074" fmla="*/ 111 h 759"/>
                <a:gd name="connsiteX134-14075" fmla="*/ 72 w 440"/>
                <a:gd name="connsiteY134-14076" fmla="*/ 100 h 759"/>
                <a:gd name="connsiteX135-14077" fmla="*/ 72 w 440"/>
                <a:gd name="connsiteY135-14078" fmla="*/ 90 h 759"/>
                <a:gd name="connsiteX136-14079" fmla="*/ 72 w 440"/>
                <a:gd name="connsiteY136-14080" fmla="*/ 85 h 759"/>
                <a:gd name="connsiteX137-14081" fmla="*/ 72 w 440"/>
                <a:gd name="connsiteY137-14082" fmla="*/ 79 h 759"/>
                <a:gd name="connsiteX138-14083" fmla="*/ 67 w 440"/>
                <a:gd name="connsiteY138-14084" fmla="*/ 74 h 759"/>
                <a:gd name="connsiteX139-14085" fmla="*/ 67 w 440"/>
                <a:gd name="connsiteY139-14086" fmla="*/ 74 h 759"/>
                <a:gd name="connsiteX140-14087" fmla="*/ 61 w 440"/>
                <a:gd name="connsiteY140-14088" fmla="*/ 74 h 759"/>
                <a:gd name="connsiteX141-14089" fmla="*/ 56 w 440"/>
                <a:gd name="connsiteY141-14090" fmla="*/ 74 h 759"/>
                <a:gd name="connsiteX142-14091" fmla="*/ 45 w 440"/>
                <a:gd name="connsiteY142-14092" fmla="*/ 79 h 759"/>
                <a:gd name="connsiteX143-14093" fmla="*/ 3 w 440"/>
                <a:gd name="connsiteY143-14094" fmla="*/ 48 h 759"/>
                <a:gd name="connsiteX144-14095" fmla="*/ 19 w 440"/>
                <a:gd name="connsiteY144-14096" fmla="*/ 42 h 759"/>
                <a:gd name="connsiteX145-14097" fmla="*/ 35 w 440"/>
                <a:gd name="connsiteY145-14098" fmla="*/ 37 h 759"/>
                <a:gd name="connsiteX146-14099" fmla="*/ 45 w 440"/>
                <a:gd name="connsiteY146-14100" fmla="*/ 37 h 759"/>
                <a:gd name="connsiteX147-14101" fmla="*/ 56 w 440"/>
                <a:gd name="connsiteY147-14102" fmla="*/ 32 h 759"/>
                <a:gd name="connsiteX148-14103" fmla="*/ 61 w 440"/>
                <a:gd name="connsiteY148-14104" fmla="*/ 27 h 759"/>
                <a:gd name="connsiteX149-14105" fmla="*/ 67 w 440"/>
                <a:gd name="connsiteY149-14106" fmla="*/ 21 h 759"/>
                <a:gd name="connsiteX150-14107" fmla="*/ 72 w 440"/>
                <a:gd name="connsiteY150-14108" fmla="*/ 16 h 759"/>
                <a:gd name="connsiteX151-14109" fmla="*/ 77 w 440"/>
                <a:gd name="connsiteY151-14110" fmla="*/ 11 h 759"/>
                <a:gd name="connsiteX152-14111" fmla="*/ 82 w 440"/>
                <a:gd name="connsiteY152-14112" fmla="*/ 6 h 759"/>
                <a:gd name="connsiteX153-14113" fmla="*/ 88 w 440"/>
                <a:gd name="connsiteY153-14114" fmla="*/ 0 h 759"/>
                <a:gd name="connsiteX154-14115" fmla="*/ 93 w 440"/>
                <a:gd name="connsiteY154-14116" fmla="*/ 0 h 759"/>
                <a:gd name="connsiteX155-14117" fmla="*/ 98 w 440"/>
                <a:gd name="connsiteY155-14118" fmla="*/ 0 h 759"/>
                <a:gd name="connsiteX156-14119" fmla="*/ 98 w 440"/>
                <a:gd name="connsiteY156-14120" fmla="*/ 0 h 759"/>
                <a:gd name="connsiteX0-14121" fmla="*/ 101 w 443"/>
                <a:gd name="connsiteY0-14122" fmla="*/ 0 h 759"/>
                <a:gd name="connsiteX1-14123" fmla="*/ 112 w 443"/>
                <a:gd name="connsiteY1-14124" fmla="*/ 0 h 759"/>
                <a:gd name="connsiteX2-14125" fmla="*/ 122 w 443"/>
                <a:gd name="connsiteY2-14126" fmla="*/ 6 h 759"/>
                <a:gd name="connsiteX3-14127" fmla="*/ 133 w 443"/>
                <a:gd name="connsiteY3-14128" fmla="*/ 11 h 759"/>
                <a:gd name="connsiteX4-14129" fmla="*/ 149 w 443"/>
                <a:gd name="connsiteY4-14130" fmla="*/ 21 h 759"/>
                <a:gd name="connsiteX5-14131" fmla="*/ 159 w 443"/>
                <a:gd name="connsiteY5-14132" fmla="*/ 32 h 759"/>
                <a:gd name="connsiteX6-14133" fmla="*/ 170 w 443"/>
                <a:gd name="connsiteY6-14134" fmla="*/ 37 h 759"/>
                <a:gd name="connsiteX7-14135" fmla="*/ 170 w 443"/>
                <a:gd name="connsiteY7-14136" fmla="*/ 42 h 759"/>
                <a:gd name="connsiteX8-14137" fmla="*/ 175 w 443"/>
                <a:gd name="connsiteY8-14138" fmla="*/ 42 h 759"/>
                <a:gd name="connsiteX9-14139" fmla="*/ 175 w 443"/>
                <a:gd name="connsiteY9-14140" fmla="*/ 48 h 759"/>
                <a:gd name="connsiteX10-14141" fmla="*/ 175 w 443"/>
                <a:gd name="connsiteY10-14142" fmla="*/ 48 h 759"/>
                <a:gd name="connsiteX11-14143" fmla="*/ 175 w 443"/>
                <a:gd name="connsiteY11-14144" fmla="*/ 53 h 759"/>
                <a:gd name="connsiteX12-14145" fmla="*/ 170 w 443"/>
                <a:gd name="connsiteY12-14146" fmla="*/ 58 h 759"/>
                <a:gd name="connsiteX13-14147" fmla="*/ 164 w 443"/>
                <a:gd name="connsiteY13-14148" fmla="*/ 63 h 759"/>
                <a:gd name="connsiteX14-14149" fmla="*/ 154 w 443"/>
                <a:gd name="connsiteY14-14150" fmla="*/ 69 h 759"/>
                <a:gd name="connsiteX15-14151" fmla="*/ 149 w 443"/>
                <a:gd name="connsiteY15-14152" fmla="*/ 74 h 759"/>
                <a:gd name="connsiteX16-14153" fmla="*/ 143 w 443"/>
                <a:gd name="connsiteY16-14154" fmla="*/ 79 h 759"/>
                <a:gd name="connsiteX17-14155" fmla="*/ 143 w 443"/>
                <a:gd name="connsiteY17-14156" fmla="*/ 90 h 759"/>
                <a:gd name="connsiteX18-14157" fmla="*/ 138 w 443"/>
                <a:gd name="connsiteY18-14158" fmla="*/ 100 h 759"/>
                <a:gd name="connsiteX19-14159" fmla="*/ 133 w 443"/>
                <a:gd name="connsiteY19-14160" fmla="*/ 116 h 759"/>
                <a:gd name="connsiteX20-14161" fmla="*/ 127 w 443"/>
                <a:gd name="connsiteY20-14162" fmla="*/ 137 h 759"/>
                <a:gd name="connsiteX21-14163" fmla="*/ 122 w 443"/>
                <a:gd name="connsiteY21-14164" fmla="*/ 158 h 759"/>
                <a:gd name="connsiteX22-14165" fmla="*/ 122 w 443"/>
                <a:gd name="connsiteY22-14166" fmla="*/ 179 h 759"/>
                <a:gd name="connsiteX23-14167" fmla="*/ 117 w 443"/>
                <a:gd name="connsiteY23-14168" fmla="*/ 206 h 759"/>
                <a:gd name="connsiteX24-14169" fmla="*/ 112 w 443"/>
                <a:gd name="connsiteY24-14170" fmla="*/ 227 h 759"/>
                <a:gd name="connsiteX25-14171" fmla="*/ 112 w 443"/>
                <a:gd name="connsiteY25-14172" fmla="*/ 248 h 759"/>
                <a:gd name="connsiteX26-14173" fmla="*/ 106 w 443"/>
                <a:gd name="connsiteY26-14174" fmla="*/ 264 h 759"/>
                <a:gd name="connsiteX27-14175" fmla="*/ 106 w 443"/>
                <a:gd name="connsiteY27-14176" fmla="*/ 285 h 759"/>
                <a:gd name="connsiteX28-14177" fmla="*/ 101 w 443"/>
                <a:gd name="connsiteY28-14178" fmla="*/ 300 h 759"/>
                <a:gd name="connsiteX29-14179" fmla="*/ 101 w 443"/>
                <a:gd name="connsiteY29-14180" fmla="*/ 311 h 759"/>
                <a:gd name="connsiteX30-14181" fmla="*/ 101 w 443"/>
                <a:gd name="connsiteY30-14182" fmla="*/ 322 h 759"/>
                <a:gd name="connsiteX31-14183" fmla="*/ 101 w 443"/>
                <a:gd name="connsiteY31-14184" fmla="*/ 343 h 759"/>
                <a:gd name="connsiteX32-14185" fmla="*/ 106 w 443"/>
                <a:gd name="connsiteY32-14186" fmla="*/ 369 h 759"/>
                <a:gd name="connsiteX33-14187" fmla="*/ 112 w 443"/>
                <a:gd name="connsiteY33-14188" fmla="*/ 411 h 759"/>
                <a:gd name="connsiteX34-14189" fmla="*/ 112 w 443"/>
                <a:gd name="connsiteY34-14190" fmla="*/ 437 h 759"/>
                <a:gd name="connsiteX35-14191" fmla="*/ 117 w 443"/>
                <a:gd name="connsiteY35-14192" fmla="*/ 464 h 759"/>
                <a:gd name="connsiteX36-14193" fmla="*/ 127 w 443"/>
                <a:gd name="connsiteY36-14194" fmla="*/ 490 h 759"/>
                <a:gd name="connsiteX37-14195" fmla="*/ 133 w 443"/>
                <a:gd name="connsiteY37-14196" fmla="*/ 506 h 759"/>
                <a:gd name="connsiteX38-14197" fmla="*/ 138 w 443"/>
                <a:gd name="connsiteY38-14198" fmla="*/ 516 h 759"/>
                <a:gd name="connsiteX39-14199" fmla="*/ 154 w 443"/>
                <a:gd name="connsiteY39-14200" fmla="*/ 543 h 759"/>
                <a:gd name="connsiteX40-14201" fmla="*/ 170 w 443"/>
                <a:gd name="connsiteY40-14202" fmla="*/ 564 h 759"/>
                <a:gd name="connsiteX41-14203" fmla="*/ 185 w 443"/>
                <a:gd name="connsiteY41-14204" fmla="*/ 585 h 759"/>
                <a:gd name="connsiteX42-14205" fmla="*/ 196 w 443"/>
                <a:gd name="connsiteY42-14206" fmla="*/ 595 h 759"/>
                <a:gd name="connsiteX43-14207" fmla="*/ 206 w 443"/>
                <a:gd name="connsiteY43-14208" fmla="*/ 601 h 759"/>
                <a:gd name="connsiteX44-14209" fmla="*/ 228 w 443"/>
                <a:gd name="connsiteY44-14210" fmla="*/ 622 h 759"/>
                <a:gd name="connsiteX45-14211" fmla="*/ 249 w 443"/>
                <a:gd name="connsiteY45-14212" fmla="*/ 632 h 759"/>
                <a:gd name="connsiteX46-14213" fmla="*/ 270 w 443"/>
                <a:gd name="connsiteY46-14214" fmla="*/ 648 h 759"/>
                <a:gd name="connsiteX47-14215" fmla="*/ 296 w 443"/>
                <a:gd name="connsiteY47-14216" fmla="*/ 659 h 759"/>
                <a:gd name="connsiteX48-14217" fmla="*/ 307 w 443"/>
                <a:gd name="connsiteY48-14218" fmla="*/ 664 h 759"/>
                <a:gd name="connsiteX49-14219" fmla="*/ 317 w 443"/>
                <a:gd name="connsiteY49-14220" fmla="*/ 669 h 759"/>
                <a:gd name="connsiteX50-14221" fmla="*/ 328 w 443"/>
                <a:gd name="connsiteY50-14222" fmla="*/ 669 h 759"/>
                <a:gd name="connsiteX51-14223" fmla="*/ 338 w 443"/>
                <a:gd name="connsiteY51-14224" fmla="*/ 674 h 759"/>
                <a:gd name="connsiteX52-14225" fmla="*/ 343 w 443"/>
                <a:gd name="connsiteY52-14226" fmla="*/ 674 h 759"/>
                <a:gd name="connsiteX53-14227" fmla="*/ 349 w 443"/>
                <a:gd name="connsiteY53-14228" fmla="*/ 674 h 759"/>
                <a:gd name="connsiteX54-14229" fmla="*/ 359 w 443"/>
                <a:gd name="connsiteY54-14230" fmla="*/ 674 h 759"/>
                <a:gd name="connsiteX55-14231" fmla="*/ 364 w 443"/>
                <a:gd name="connsiteY55-14232" fmla="*/ 669 h 759"/>
                <a:gd name="connsiteX56-14233" fmla="*/ 364 w 443"/>
                <a:gd name="connsiteY56-14234" fmla="*/ 664 h 759"/>
                <a:gd name="connsiteX57-14235" fmla="*/ 370 w 443"/>
                <a:gd name="connsiteY57-14236" fmla="*/ 659 h 759"/>
                <a:gd name="connsiteX58-14237" fmla="*/ 375 w 443"/>
                <a:gd name="connsiteY58-14238" fmla="*/ 653 h 759"/>
                <a:gd name="connsiteX59-14239" fmla="*/ 375 w 443"/>
                <a:gd name="connsiteY59-14240" fmla="*/ 643 h 759"/>
                <a:gd name="connsiteX60-14241" fmla="*/ 380 w 443"/>
                <a:gd name="connsiteY60-14242" fmla="*/ 627 h 759"/>
                <a:gd name="connsiteX61-14243" fmla="*/ 386 w 443"/>
                <a:gd name="connsiteY61-14244" fmla="*/ 611 h 759"/>
                <a:gd name="connsiteX62-14245" fmla="*/ 391 w 443"/>
                <a:gd name="connsiteY62-14246" fmla="*/ 595 h 759"/>
                <a:gd name="connsiteX63-14247" fmla="*/ 391 w 443"/>
                <a:gd name="connsiteY63-14248" fmla="*/ 580 h 759"/>
                <a:gd name="connsiteX64-14249" fmla="*/ 396 w 443"/>
                <a:gd name="connsiteY64-14250" fmla="*/ 564 h 759"/>
                <a:gd name="connsiteX65-14251" fmla="*/ 401 w 443"/>
                <a:gd name="connsiteY65-14252" fmla="*/ 553 h 759"/>
                <a:gd name="connsiteX66-14253" fmla="*/ 407 w 443"/>
                <a:gd name="connsiteY66-14254" fmla="*/ 543 h 759"/>
                <a:gd name="connsiteX67-14255" fmla="*/ 407 w 443"/>
                <a:gd name="connsiteY67-14256" fmla="*/ 538 h 759"/>
                <a:gd name="connsiteX68-14257" fmla="*/ 412 w 443"/>
                <a:gd name="connsiteY68-14258" fmla="*/ 527 h 759"/>
                <a:gd name="connsiteX69-14259" fmla="*/ 412 w 443"/>
                <a:gd name="connsiteY69-14260" fmla="*/ 527 h 759"/>
                <a:gd name="connsiteX70-14261" fmla="*/ 417 w 443"/>
                <a:gd name="connsiteY70-14262" fmla="*/ 527 h 759"/>
                <a:gd name="connsiteX71-14263" fmla="*/ 417 w 443"/>
                <a:gd name="connsiteY71-14264" fmla="*/ 527 h 759"/>
                <a:gd name="connsiteX72-14265" fmla="*/ 417 w 443"/>
                <a:gd name="connsiteY72-14266" fmla="*/ 532 h 759"/>
                <a:gd name="connsiteX73-14267" fmla="*/ 417 w 443"/>
                <a:gd name="connsiteY73-14268" fmla="*/ 538 h 759"/>
                <a:gd name="connsiteX74-14269" fmla="*/ 422 w 443"/>
                <a:gd name="connsiteY74-14270" fmla="*/ 543 h 759"/>
                <a:gd name="connsiteX75-14271" fmla="*/ 422 w 443"/>
                <a:gd name="connsiteY75-14272" fmla="*/ 559 h 759"/>
                <a:gd name="connsiteX76-14273" fmla="*/ 422 w 443"/>
                <a:gd name="connsiteY76-14274" fmla="*/ 569 h 759"/>
                <a:gd name="connsiteX77-14275" fmla="*/ 422 w 443"/>
                <a:gd name="connsiteY77-14276" fmla="*/ 585 h 759"/>
                <a:gd name="connsiteX78-14277" fmla="*/ 422 w 443"/>
                <a:gd name="connsiteY78-14278" fmla="*/ 601 h 759"/>
                <a:gd name="connsiteX79-14279" fmla="*/ 422 w 443"/>
                <a:gd name="connsiteY79-14280" fmla="*/ 622 h 759"/>
                <a:gd name="connsiteX80-14281" fmla="*/ 422 w 443"/>
                <a:gd name="connsiteY80-14282" fmla="*/ 638 h 759"/>
                <a:gd name="connsiteX81-14283" fmla="*/ 422 w 443"/>
                <a:gd name="connsiteY81-14284" fmla="*/ 653 h 759"/>
                <a:gd name="connsiteX82-14285" fmla="*/ 428 w 443"/>
                <a:gd name="connsiteY82-14286" fmla="*/ 669 h 759"/>
                <a:gd name="connsiteX83-14287" fmla="*/ 428 w 443"/>
                <a:gd name="connsiteY83-14288" fmla="*/ 685 h 759"/>
                <a:gd name="connsiteX84-14289" fmla="*/ 433 w 443"/>
                <a:gd name="connsiteY84-14290" fmla="*/ 696 h 759"/>
                <a:gd name="connsiteX85-14291" fmla="*/ 433 w 443"/>
                <a:gd name="connsiteY85-14292" fmla="*/ 706 h 759"/>
                <a:gd name="connsiteX86-14293" fmla="*/ 438 w 443"/>
                <a:gd name="connsiteY86-14294" fmla="*/ 717 h 759"/>
                <a:gd name="connsiteX87-14295" fmla="*/ 438 w 443"/>
                <a:gd name="connsiteY87-14296" fmla="*/ 722 h 759"/>
                <a:gd name="connsiteX88-14297" fmla="*/ 443 w 443"/>
                <a:gd name="connsiteY88-14298" fmla="*/ 732 h 759"/>
                <a:gd name="connsiteX89-14299" fmla="*/ 443 w 443"/>
                <a:gd name="connsiteY89-14300" fmla="*/ 738 h 759"/>
                <a:gd name="connsiteX90-14301" fmla="*/ 443 w 443"/>
                <a:gd name="connsiteY90-14302" fmla="*/ 743 h 759"/>
                <a:gd name="connsiteX91-14303" fmla="*/ 443 w 443"/>
                <a:gd name="connsiteY91-14304" fmla="*/ 748 h 759"/>
                <a:gd name="connsiteX92-14305" fmla="*/ 438 w 443"/>
                <a:gd name="connsiteY92-14306" fmla="*/ 753 h 759"/>
                <a:gd name="connsiteX93-14307" fmla="*/ 433 w 443"/>
                <a:gd name="connsiteY93-14308" fmla="*/ 759 h 759"/>
                <a:gd name="connsiteX94-14309" fmla="*/ 422 w 443"/>
                <a:gd name="connsiteY94-14310" fmla="*/ 759 h 759"/>
                <a:gd name="connsiteX95-14311" fmla="*/ 412 w 443"/>
                <a:gd name="connsiteY95-14312" fmla="*/ 759 h 759"/>
                <a:gd name="connsiteX96-14313" fmla="*/ 396 w 443"/>
                <a:gd name="connsiteY96-14314" fmla="*/ 759 h 759"/>
                <a:gd name="connsiteX97-14315" fmla="*/ 380 w 443"/>
                <a:gd name="connsiteY97-14316" fmla="*/ 753 h 759"/>
                <a:gd name="connsiteX98-14317" fmla="*/ 359 w 443"/>
                <a:gd name="connsiteY98-14318" fmla="*/ 753 h 759"/>
                <a:gd name="connsiteX99-14319" fmla="*/ 338 w 443"/>
                <a:gd name="connsiteY99-14320" fmla="*/ 748 h 759"/>
                <a:gd name="connsiteX100-14321" fmla="*/ 317 w 443"/>
                <a:gd name="connsiteY100-14322" fmla="*/ 743 h 759"/>
                <a:gd name="connsiteX101-14323" fmla="*/ 307 w 443"/>
                <a:gd name="connsiteY101-14324" fmla="*/ 738 h 759"/>
                <a:gd name="connsiteX102-14325" fmla="*/ 296 w 443"/>
                <a:gd name="connsiteY102-14326" fmla="*/ 732 h 759"/>
                <a:gd name="connsiteX103-14327" fmla="*/ 280 w 443"/>
                <a:gd name="connsiteY103-14328" fmla="*/ 727 h 759"/>
                <a:gd name="connsiteX104-14329" fmla="*/ 270 w 443"/>
                <a:gd name="connsiteY104-14330" fmla="*/ 722 h 759"/>
                <a:gd name="connsiteX105-14331" fmla="*/ 254 w 443"/>
                <a:gd name="connsiteY105-14332" fmla="*/ 717 h 759"/>
                <a:gd name="connsiteX106-14333" fmla="*/ 238 w 443"/>
                <a:gd name="connsiteY106-14334" fmla="*/ 706 h 759"/>
                <a:gd name="connsiteX107-14335" fmla="*/ 228 w 443"/>
                <a:gd name="connsiteY107-14336" fmla="*/ 696 h 759"/>
                <a:gd name="connsiteX108-14337" fmla="*/ 212 w 443"/>
                <a:gd name="connsiteY108-14338" fmla="*/ 685 h 759"/>
                <a:gd name="connsiteX109-14339" fmla="*/ 180 w 443"/>
                <a:gd name="connsiteY109-14340" fmla="*/ 659 h 759"/>
                <a:gd name="connsiteX110-14341" fmla="*/ 154 w 443"/>
                <a:gd name="connsiteY110-14342" fmla="*/ 632 h 759"/>
                <a:gd name="connsiteX111-14343" fmla="*/ 143 w 443"/>
                <a:gd name="connsiteY111-14344" fmla="*/ 622 h 759"/>
                <a:gd name="connsiteX112-14345" fmla="*/ 133 w 443"/>
                <a:gd name="connsiteY112-14346" fmla="*/ 606 h 759"/>
                <a:gd name="connsiteX113-14347" fmla="*/ 122 w 443"/>
                <a:gd name="connsiteY113-14348" fmla="*/ 590 h 759"/>
                <a:gd name="connsiteX114-14349" fmla="*/ 112 w 443"/>
                <a:gd name="connsiteY114-14350" fmla="*/ 574 h 759"/>
                <a:gd name="connsiteX115-14351" fmla="*/ 106 w 443"/>
                <a:gd name="connsiteY115-14352" fmla="*/ 559 h 759"/>
                <a:gd name="connsiteX116-14353" fmla="*/ 96 w 443"/>
                <a:gd name="connsiteY116-14354" fmla="*/ 543 h 759"/>
                <a:gd name="connsiteX117-14355" fmla="*/ 91 w 443"/>
                <a:gd name="connsiteY117-14356" fmla="*/ 527 h 759"/>
                <a:gd name="connsiteX118-14357" fmla="*/ 80 w 443"/>
                <a:gd name="connsiteY118-14358" fmla="*/ 511 h 759"/>
                <a:gd name="connsiteX119-14359" fmla="*/ 75 w 443"/>
                <a:gd name="connsiteY119-14360" fmla="*/ 501 h 759"/>
                <a:gd name="connsiteX120-14361" fmla="*/ 75 w 443"/>
                <a:gd name="connsiteY120-14362" fmla="*/ 485 h 759"/>
                <a:gd name="connsiteX121-14363" fmla="*/ 70 w 443"/>
                <a:gd name="connsiteY121-14364" fmla="*/ 469 h 759"/>
                <a:gd name="connsiteX122-14365" fmla="*/ 70 w 443"/>
                <a:gd name="connsiteY122-14366" fmla="*/ 453 h 759"/>
                <a:gd name="connsiteX123-14367" fmla="*/ 64 w 443"/>
                <a:gd name="connsiteY123-14368" fmla="*/ 422 h 759"/>
                <a:gd name="connsiteX124-14369" fmla="*/ 59 w 443"/>
                <a:gd name="connsiteY124-14370" fmla="*/ 385 h 759"/>
                <a:gd name="connsiteX125-14371" fmla="*/ 59 w 443"/>
                <a:gd name="connsiteY125-14372" fmla="*/ 353 h 759"/>
                <a:gd name="connsiteX126-14373" fmla="*/ 59 w 443"/>
                <a:gd name="connsiteY126-14374" fmla="*/ 316 h 759"/>
                <a:gd name="connsiteX127-14375" fmla="*/ 59 w 443"/>
                <a:gd name="connsiteY127-14376" fmla="*/ 279 h 759"/>
                <a:gd name="connsiteX128-14377" fmla="*/ 59 w 443"/>
                <a:gd name="connsiteY128-14378" fmla="*/ 243 h 759"/>
                <a:gd name="connsiteX129-14379" fmla="*/ 64 w 443"/>
                <a:gd name="connsiteY129-14380" fmla="*/ 200 h 759"/>
                <a:gd name="connsiteX130-14381" fmla="*/ 70 w 443"/>
                <a:gd name="connsiteY130-14382" fmla="*/ 158 h 759"/>
                <a:gd name="connsiteX131-14383" fmla="*/ 70 w 443"/>
                <a:gd name="connsiteY131-14384" fmla="*/ 142 h 759"/>
                <a:gd name="connsiteX132-14385" fmla="*/ 70 w 443"/>
                <a:gd name="connsiteY132-14386" fmla="*/ 127 h 759"/>
                <a:gd name="connsiteX133-14387" fmla="*/ 70 w 443"/>
                <a:gd name="connsiteY133-14388" fmla="*/ 111 h 759"/>
                <a:gd name="connsiteX134-14389" fmla="*/ 75 w 443"/>
                <a:gd name="connsiteY134-14390" fmla="*/ 100 h 759"/>
                <a:gd name="connsiteX135-14391" fmla="*/ 75 w 443"/>
                <a:gd name="connsiteY135-14392" fmla="*/ 90 h 759"/>
                <a:gd name="connsiteX136-14393" fmla="*/ 75 w 443"/>
                <a:gd name="connsiteY136-14394" fmla="*/ 85 h 759"/>
                <a:gd name="connsiteX137-14395" fmla="*/ 75 w 443"/>
                <a:gd name="connsiteY137-14396" fmla="*/ 79 h 759"/>
                <a:gd name="connsiteX138-14397" fmla="*/ 70 w 443"/>
                <a:gd name="connsiteY138-14398" fmla="*/ 74 h 759"/>
                <a:gd name="connsiteX139-14399" fmla="*/ 70 w 443"/>
                <a:gd name="connsiteY139-14400" fmla="*/ 74 h 759"/>
                <a:gd name="connsiteX140-14401" fmla="*/ 64 w 443"/>
                <a:gd name="connsiteY140-14402" fmla="*/ 74 h 759"/>
                <a:gd name="connsiteX141-14403" fmla="*/ 59 w 443"/>
                <a:gd name="connsiteY141-14404" fmla="*/ 74 h 759"/>
                <a:gd name="connsiteX142-14405" fmla="*/ 6 w 443"/>
                <a:gd name="connsiteY142-14406" fmla="*/ 48 h 759"/>
                <a:gd name="connsiteX143-14407" fmla="*/ 22 w 443"/>
                <a:gd name="connsiteY143-14408" fmla="*/ 42 h 759"/>
                <a:gd name="connsiteX144-14409" fmla="*/ 38 w 443"/>
                <a:gd name="connsiteY144-14410" fmla="*/ 37 h 759"/>
                <a:gd name="connsiteX145-14411" fmla="*/ 48 w 443"/>
                <a:gd name="connsiteY145-14412" fmla="*/ 37 h 759"/>
                <a:gd name="connsiteX146-14413" fmla="*/ 59 w 443"/>
                <a:gd name="connsiteY146-14414" fmla="*/ 32 h 759"/>
                <a:gd name="connsiteX147-14415" fmla="*/ 64 w 443"/>
                <a:gd name="connsiteY147-14416" fmla="*/ 27 h 759"/>
                <a:gd name="connsiteX148-14417" fmla="*/ 70 w 443"/>
                <a:gd name="connsiteY148-14418" fmla="*/ 21 h 759"/>
                <a:gd name="connsiteX149-14419" fmla="*/ 75 w 443"/>
                <a:gd name="connsiteY149-14420" fmla="*/ 16 h 759"/>
                <a:gd name="connsiteX150-14421" fmla="*/ 80 w 443"/>
                <a:gd name="connsiteY150-14422" fmla="*/ 11 h 759"/>
                <a:gd name="connsiteX151-14423" fmla="*/ 85 w 443"/>
                <a:gd name="connsiteY151-14424" fmla="*/ 6 h 759"/>
                <a:gd name="connsiteX152-14425" fmla="*/ 91 w 443"/>
                <a:gd name="connsiteY152-14426" fmla="*/ 0 h 759"/>
                <a:gd name="connsiteX153-14427" fmla="*/ 96 w 443"/>
                <a:gd name="connsiteY153-14428" fmla="*/ 0 h 759"/>
                <a:gd name="connsiteX154-14429" fmla="*/ 101 w 443"/>
                <a:gd name="connsiteY154-14430" fmla="*/ 0 h 759"/>
                <a:gd name="connsiteX155-14431" fmla="*/ 101 w 443"/>
                <a:gd name="connsiteY155-14432" fmla="*/ 0 h 759"/>
                <a:gd name="connsiteX0-14433" fmla="*/ 98 w 440"/>
                <a:gd name="connsiteY0-14434" fmla="*/ 0 h 759"/>
                <a:gd name="connsiteX1-14435" fmla="*/ 109 w 440"/>
                <a:gd name="connsiteY1-14436" fmla="*/ 0 h 759"/>
                <a:gd name="connsiteX2-14437" fmla="*/ 119 w 440"/>
                <a:gd name="connsiteY2-14438" fmla="*/ 6 h 759"/>
                <a:gd name="connsiteX3-14439" fmla="*/ 130 w 440"/>
                <a:gd name="connsiteY3-14440" fmla="*/ 11 h 759"/>
                <a:gd name="connsiteX4-14441" fmla="*/ 146 w 440"/>
                <a:gd name="connsiteY4-14442" fmla="*/ 21 h 759"/>
                <a:gd name="connsiteX5-14443" fmla="*/ 156 w 440"/>
                <a:gd name="connsiteY5-14444" fmla="*/ 32 h 759"/>
                <a:gd name="connsiteX6-14445" fmla="*/ 167 w 440"/>
                <a:gd name="connsiteY6-14446" fmla="*/ 37 h 759"/>
                <a:gd name="connsiteX7-14447" fmla="*/ 167 w 440"/>
                <a:gd name="connsiteY7-14448" fmla="*/ 42 h 759"/>
                <a:gd name="connsiteX8-14449" fmla="*/ 172 w 440"/>
                <a:gd name="connsiteY8-14450" fmla="*/ 42 h 759"/>
                <a:gd name="connsiteX9-14451" fmla="*/ 172 w 440"/>
                <a:gd name="connsiteY9-14452" fmla="*/ 48 h 759"/>
                <a:gd name="connsiteX10-14453" fmla="*/ 172 w 440"/>
                <a:gd name="connsiteY10-14454" fmla="*/ 48 h 759"/>
                <a:gd name="connsiteX11-14455" fmla="*/ 172 w 440"/>
                <a:gd name="connsiteY11-14456" fmla="*/ 53 h 759"/>
                <a:gd name="connsiteX12-14457" fmla="*/ 167 w 440"/>
                <a:gd name="connsiteY12-14458" fmla="*/ 58 h 759"/>
                <a:gd name="connsiteX13-14459" fmla="*/ 161 w 440"/>
                <a:gd name="connsiteY13-14460" fmla="*/ 63 h 759"/>
                <a:gd name="connsiteX14-14461" fmla="*/ 151 w 440"/>
                <a:gd name="connsiteY14-14462" fmla="*/ 69 h 759"/>
                <a:gd name="connsiteX15-14463" fmla="*/ 146 w 440"/>
                <a:gd name="connsiteY15-14464" fmla="*/ 74 h 759"/>
                <a:gd name="connsiteX16-14465" fmla="*/ 140 w 440"/>
                <a:gd name="connsiteY16-14466" fmla="*/ 79 h 759"/>
                <a:gd name="connsiteX17-14467" fmla="*/ 140 w 440"/>
                <a:gd name="connsiteY17-14468" fmla="*/ 90 h 759"/>
                <a:gd name="connsiteX18-14469" fmla="*/ 135 w 440"/>
                <a:gd name="connsiteY18-14470" fmla="*/ 100 h 759"/>
                <a:gd name="connsiteX19-14471" fmla="*/ 130 w 440"/>
                <a:gd name="connsiteY19-14472" fmla="*/ 116 h 759"/>
                <a:gd name="connsiteX20-14473" fmla="*/ 124 w 440"/>
                <a:gd name="connsiteY20-14474" fmla="*/ 137 h 759"/>
                <a:gd name="connsiteX21-14475" fmla="*/ 119 w 440"/>
                <a:gd name="connsiteY21-14476" fmla="*/ 158 h 759"/>
                <a:gd name="connsiteX22-14477" fmla="*/ 119 w 440"/>
                <a:gd name="connsiteY22-14478" fmla="*/ 179 h 759"/>
                <a:gd name="connsiteX23-14479" fmla="*/ 114 w 440"/>
                <a:gd name="connsiteY23-14480" fmla="*/ 206 h 759"/>
                <a:gd name="connsiteX24-14481" fmla="*/ 109 w 440"/>
                <a:gd name="connsiteY24-14482" fmla="*/ 227 h 759"/>
                <a:gd name="connsiteX25-14483" fmla="*/ 109 w 440"/>
                <a:gd name="connsiteY25-14484" fmla="*/ 248 h 759"/>
                <a:gd name="connsiteX26-14485" fmla="*/ 103 w 440"/>
                <a:gd name="connsiteY26-14486" fmla="*/ 264 h 759"/>
                <a:gd name="connsiteX27-14487" fmla="*/ 103 w 440"/>
                <a:gd name="connsiteY27-14488" fmla="*/ 285 h 759"/>
                <a:gd name="connsiteX28-14489" fmla="*/ 98 w 440"/>
                <a:gd name="connsiteY28-14490" fmla="*/ 300 h 759"/>
                <a:gd name="connsiteX29-14491" fmla="*/ 98 w 440"/>
                <a:gd name="connsiteY29-14492" fmla="*/ 311 h 759"/>
                <a:gd name="connsiteX30-14493" fmla="*/ 98 w 440"/>
                <a:gd name="connsiteY30-14494" fmla="*/ 322 h 759"/>
                <a:gd name="connsiteX31-14495" fmla="*/ 98 w 440"/>
                <a:gd name="connsiteY31-14496" fmla="*/ 343 h 759"/>
                <a:gd name="connsiteX32-14497" fmla="*/ 103 w 440"/>
                <a:gd name="connsiteY32-14498" fmla="*/ 369 h 759"/>
                <a:gd name="connsiteX33-14499" fmla="*/ 109 w 440"/>
                <a:gd name="connsiteY33-14500" fmla="*/ 411 h 759"/>
                <a:gd name="connsiteX34-14501" fmla="*/ 109 w 440"/>
                <a:gd name="connsiteY34-14502" fmla="*/ 437 h 759"/>
                <a:gd name="connsiteX35-14503" fmla="*/ 114 w 440"/>
                <a:gd name="connsiteY35-14504" fmla="*/ 464 h 759"/>
                <a:gd name="connsiteX36-14505" fmla="*/ 124 w 440"/>
                <a:gd name="connsiteY36-14506" fmla="*/ 490 h 759"/>
                <a:gd name="connsiteX37-14507" fmla="*/ 130 w 440"/>
                <a:gd name="connsiteY37-14508" fmla="*/ 506 h 759"/>
                <a:gd name="connsiteX38-14509" fmla="*/ 135 w 440"/>
                <a:gd name="connsiteY38-14510" fmla="*/ 516 h 759"/>
                <a:gd name="connsiteX39-14511" fmla="*/ 151 w 440"/>
                <a:gd name="connsiteY39-14512" fmla="*/ 543 h 759"/>
                <a:gd name="connsiteX40-14513" fmla="*/ 167 w 440"/>
                <a:gd name="connsiteY40-14514" fmla="*/ 564 h 759"/>
                <a:gd name="connsiteX41-14515" fmla="*/ 182 w 440"/>
                <a:gd name="connsiteY41-14516" fmla="*/ 585 h 759"/>
                <a:gd name="connsiteX42-14517" fmla="*/ 193 w 440"/>
                <a:gd name="connsiteY42-14518" fmla="*/ 595 h 759"/>
                <a:gd name="connsiteX43-14519" fmla="*/ 203 w 440"/>
                <a:gd name="connsiteY43-14520" fmla="*/ 601 h 759"/>
                <a:gd name="connsiteX44-14521" fmla="*/ 225 w 440"/>
                <a:gd name="connsiteY44-14522" fmla="*/ 622 h 759"/>
                <a:gd name="connsiteX45-14523" fmla="*/ 246 w 440"/>
                <a:gd name="connsiteY45-14524" fmla="*/ 632 h 759"/>
                <a:gd name="connsiteX46-14525" fmla="*/ 267 w 440"/>
                <a:gd name="connsiteY46-14526" fmla="*/ 648 h 759"/>
                <a:gd name="connsiteX47-14527" fmla="*/ 293 w 440"/>
                <a:gd name="connsiteY47-14528" fmla="*/ 659 h 759"/>
                <a:gd name="connsiteX48-14529" fmla="*/ 304 w 440"/>
                <a:gd name="connsiteY48-14530" fmla="*/ 664 h 759"/>
                <a:gd name="connsiteX49-14531" fmla="*/ 314 w 440"/>
                <a:gd name="connsiteY49-14532" fmla="*/ 669 h 759"/>
                <a:gd name="connsiteX50-14533" fmla="*/ 325 w 440"/>
                <a:gd name="connsiteY50-14534" fmla="*/ 669 h 759"/>
                <a:gd name="connsiteX51-14535" fmla="*/ 335 w 440"/>
                <a:gd name="connsiteY51-14536" fmla="*/ 674 h 759"/>
                <a:gd name="connsiteX52-14537" fmla="*/ 340 w 440"/>
                <a:gd name="connsiteY52-14538" fmla="*/ 674 h 759"/>
                <a:gd name="connsiteX53-14539" fmla="*/ 346 w 440"/>
                <a:gd name="connsiteY53-14540" fmla="*/ 674 h 759"/>
                <a:gd name="connsiteX54-14541" fmla="*/ 356 w 440"/>
                <a:gd name="connsiteY54-14542" fmla="*/ 674 h 759"/>
                <a:gd name="connsiteX55-14543" fmla="*/ 361 w 440"/>
                <a:gd name="connsiteY55-14544" fmla="*/ 669 h 759"/>
                <a:gd name="connsiteX56-14545" fmla="*/ 361 w 440"/>
                <a:gd name="connsiteY56-14546" fmla="*/ 664 h 759"/>
                <a:gd name="connsiteX57-14547" fmla="*/ 367 w 440"/>
                <a:gd name="connsiteY57-14548" fmla="*/ 659 h 759"/>
                <a:gd name="connsiteX58-14549" fmla="*/ 372 w 440"/>
                <a:gd name="connsiteY58-14550" fmla="*/ 653 h 759"/>
                <a:gd name="connsiteX59-14551" fmla="*/ 372 w 440"/>
                <a:gd name="connsiteY59-14552" fmla="*/ 643 h 759"/>
                <a:gd name="connsiteX60-14553" fmla="*/ 377 w 440"/>
                <a:gd name="connsiteY60-14554" fmla="*/ 627 h 759"/>
                <a:gd name="connsiteX61-14555" fmla="*/ 383 w 440"/>
                <a:gd name="connsiteY61-14556" fmla="*/ 611 h 759"/>
                <a:gd name="connsiteX62-14557" fmla="*/ 388 w 440"/>
                <a:gd name="connsiteY62-14558" fmla="*/ 595 h 759"/>
                <a:gd name="connsiteX63-14559" fmla="*/ 388 w 440"/>
                <a:gd name="connsiteY63-14560" fmla="*/ 580 h 759"/>
                <a:gd name="connsiteX64-14561" fmla="*/ 393 w 440"/>
                <a:gd name="connsiteY64-14562" fmla="*/ 564 h 759"/>
                <a:gd name="connsiteX65-14563" fmla="*/ 398 w 440"/>
                <a:gd name="connsiteY65-14564" fmla="*/ 553 h 759"/>
                <a:gd name="connsiteX66-14565" fmla="*/ 404 w 440"/>
                <a:gd name="connsiteY66-14566" fmla="*/ 543 h 759"/>
                <a:gd name="connsiteX67-14567" fmla="*/ 404 w 440"/>
                <a:gd name="connsiteY67-14568" fmla="*/ 538 h 759"/>
                <a:gd name="connsiteX68-14569" fmla="*/ 409 w 440"/>
                <a:gd name="connsiteY68-14570" fmla="*/ 527 h 759"/>
                <a:gd name="connsiteX69-14571" fmla="*/ 409 w 440"/>
                <a:gd name="connsiteY69-14572" fmla="*/ 527 h 759"/>
                <a:gd name="connsiteX70-14573" fmla="*/ 414 w 440"/>
                <a:gd name="connsiteY70-14574" fmla="*/ 527 h 759"/>
                <a:gd name="connsiteX71-14575" fmla="*/ 414 w 440"/>
                <a:gd name="connsiteY71-14576" fmla="*/ 527 h 759"/>
                <a:gd name="connsiteX72-14577" fmla="*/ 414 w 440"/>
                <a:gd name="connsiteY72-14578" fmla="*/ 532 h 759"/>
                <a:gd name="connsiteX73-14579" fmla="*/ 414 w 440"/>
                <a:gd name="connsiteY73-14580" fmla="*/ 538 h 759"/>
                <a:gd name="connsiteX74-14581" fmla="*/ 419 w 440"/>
                <a:gd name="connsiteY74-14582" fmla="*/ 543 h 759"/>
                <a:gd name="connsiteX75-14583" fmla="*/ 419 w 440"/>
                <a:gd name="connsiteY75-14584" fmla="*/ 559 h 759"/>
                <a:gd name="connsiteX76-14585" fmla="*/ 419 w 440"/>
                <a:gd name="connsiteY76-14586" fmla="*/ 569 h 759"/>
                <a:gd name="connsiteX77-14587" fmla="*/ 419 w 440"/>
                <a:gd name="connsiteY77-14588" fmla="*/ 585 h 759"/>
                <a:gd name="connsiteX78-14589" fmla="*/ 419 w 440"/>
                <a:gd name="connsiteY78-14590" fmla="*/ 601 h 759"/>
                <a:gd name="connsiteX79-14591" fmla="*/ 419 w 440"/>
                <a:gd name="connsiteY79-14592" fmla="*/ 622 h 759"/>
                <a:gd name="connsiteX80-14593" fmla="*/ 419 w 440"/>
                <a:gd name="connsiteY80-14594" fmla="*/ 638 h 759"/>
                <a:gd name="connsiteX81-14595" fmla="*/ 419 w 440"/>
                <a:gd name="connsiteY81-14596" fmla="*/ 653 h 759"/>
                <a:gd name="connsiteX82-14597" fmla="*/ 425 w 440"/>
                <a:gd name="connsiteY82-14598" fmla="*/ 669 h 759"/>
                <a:gd name="connsiteX83-14599" fmla="*/ 425 w 440"/>
                <a:gd name="connsiteY83-14600" fmla="*/ 685 h 759"/>
                <a:gd name="connsiteX84-14601" fmla="*/ 430 w 440"/>
                <a:gd name="connsiteY84-14602" fmla="*/ 696 h 759"/>
                <a:gd name="connsiteX85-14603" fmla="*/ 430 w 440"/>
                <a:gd name="connsiteY85-14604" fmla="*/ 706 h 759"/>
                <a:gd name="connsiteX86-14605" fmla="*/ 435 w 440"/>
                <a:gd name="connsiteY86-14606" fmla="*/ 717 h 759"/>
                <a:gd name="connsiteX87-14607" fmla="*/ 435 w 440"/>
                <a:gd name="connsiteY87-14608" fmla="*/ 722 h 759"/>
                <a:gd name="connsiteX88-14609" fmla="*/ 440 w 440"/>
                <a:gd name="connsiteY88-14610" fmla="*/ 732 h 759"/>
                <a:gd name="connsiteX89-14611" fmla="*/ 440 w 440"/>
                <a:gd name="connsiteY89-14612" fmla="*/ 738 h 759"/>
                <a:gd name="connsiteX90-14613" fmla="*/ 440 w 440"/>
                <a:gd name="connsiteY90-14614" fmla="*/ 743 h 759"/>
                <a:gd name="connsiteX91-14615" fmla="*/ 440 w 440"/>
                <a:gd name="connsiteY91-14616" fmla="*/ 748 h 759"/>
                <a:gd name="connsiteX92-14617" fmla="*/ 435 w 440"/>
                <a:gd name="connsiteY92-14618" fmla="*/ 753 h 759"/>
                <a:gd name="connsiteX93-14619" fmla="*/ 430 w 440"/>
                <a:gd name="connsiteY93-14620" fmla="*/ 759 h 759"/>
                <a:gd name="connsiteX94-14621" fmla="*/ 419 w 440"/>
                <a:gd name="connsiteY94-14622" fmla="*/ 759 h 759"/>
                <a:gd name="connsiteX95-14623" fmla="*/ 409 w 440"/>
                <a:gd name="connsiteY95-14624" fmla="*/ 759 h 759"/>
                <a:gd name="connsiteX96-14625" fmla="*/ 393 w 440"/>
                <a:gd name="connsiteY96-14626" fmla="*/ 759 h 759"/>
                <a:gd name="connsiteX97-14627" fmla="*/ 377 w 440"/>
                <a:gd name="connsiteY97-14628" fmla="*/ 753 h 759"/>
                <a:gd name="connsiteX98-14629" fmla="*/ 356 w 440"/>
                <a:gd name="connsiteY98-14630" fmla="*/ 753 h 759"/>
                <a:gd name="connsiteX99-14631" fmla="*/ 335 w 440"/>
                <a:gd name="connsiteY99-14632" fmla="*/ 748 h 759"/>
                <a:gd name="connsiteX100-14633" fmla="*/ 314 w 440"/>
                <a:gd name="connsiteY100-14634" fmla="*/ 743 h 759"/>
                <a:gd name="connsiteX101-14635" fmla="*/ 304 w 440"/>
                <a:gd name="connsiteY101-14636" fmla="*/ 738 h 759"/>
                <a:gd name="connsiteX102-14637" fmla="*/ 293 w 440"/>
                <a:gd name="connsiteY102-14638" fmla="*/ 732 h 759"/>
                <a:gd name="connsiteX103-14639" fmla="*/ 277 w 440"/>
                <a:gd name="connsiteY103-14640" fmla="*/ 727 h 759"/>
                <a:gd name="connsiteX104-14641" fmla="*/ 267 w 440"/>
                <a:gd name="connsiteY104-14642" fmla="*/ 722 h 759"/>
                <a:gd name="connsiteX105-14643" fmla="*/ 251 w 440"/>
                <a:gd name="connsiteY105-14644" fmla="*/ 717 h 759"/>
                <a:gd name="connsiteX106-14645" fmla="*/ 235 w 440"/>
                <a:gd name="connsiteY106-14646" fmla="*/ 706 h 759"/>
                <a:gd name="connsiteX107-14647" fmla="*/ 225 w 440"/>
                <a:gd name="connsiteY107-14648" fmla="*/ 696 h 759"/>
                <a:gd name="connsiteX108-14649" fmla="*/ 209 w 440"/>
                <a:gd name="connsiteY108-14650" fmla="*/ 685 h 759"/>
                <a:gd name="connsiteX109-14651" fmla="*/ 177 w 440"/>
                <a:gd name="connsiteY109-14652" fmla="*/ 659 h 759"/>
                <a:gd name="connsiteX110-14653" fmla="*/ 151 w 440"/>
                <a:gd name="connsiteY110-14654" fmla="*/ 632 h 759"/>
                <a:gd name="connsiteX111-14655" fmla="*/ 140 w 440"/>
                <a:gd name="connsiteY111-14656" fmla="*/ 622 h 759"/>
                <a:gd name="connsiteX112-14657" fmla="*/ 130 w 440"/>
                <a:gd name="connsiteY112-14658" fmla="*/ 606 h 759"/>
                <a:gd name="connsiteX113-14659" fmla="*/ 119 w 440"/>
                <a:gd name="connsiteY113-14660" fmla="*/ 590 h 759"/>
                <a:gd name="connsiteX114-14661" fmla="*/ 109 w 440"/>
                <a:gd name="connsiteY114-14662" fmla="*/ 574 h 759"/>
                <a:gd name="connsiteX115-14663" fmla="*/ 103 w 440"/>
                <a:gd name="connsiteY115-14664" fmla="*/ 559 h 759"/>
                <a:gd name="connsiteX116-14665" fmla="*/ 93 w 440"/>
                <a:gd name="connsiteY116-14666" fmla="*/ 543 h 759"/>
                <a:gd name="connsiteX117-14667" fmla="*/ 88 w 440"/>
                <a:gd name="connsiteY117-14668" fmla="*/ 527 h 759"/>
                <a:gd name="connsiteX118-14669" fmla="*/ 77 w 440"/>
                <a:gd name="connsiteY118-14670" fmla="*/ 511 h 759"/>
                <a:gd name="connsiteX119-14671" fmla="*/ 72 w 440"/>
                <a:gd name="connsiteY119-14672" fmla="*/ 501 h 759"/>
                <a:gd name="connsiteX120-14673" fmla="*/ 72 w 440"/>
                <a:gd name="connsiteY120-14674" fmla="*/ 485 h 759"/>
                <a:gd name="connsiteX121-14675" fmla="*/ 67 w 440"/>
                <a:gd name="connsiteY121-14676" fmla="*/ 469 h 759"/>
                <a:gd name="connsiteX122-14677" fmla="*/ 67 w 440"/>
                <a:gd name="connsiteY122-14678" fmla="*/ 453 h 759"/>
                <a:gd name="connsiteX123-14679" fmla="*/ 61 w 440"/>
                <a:gd name="connsiteY123-14680" fmla="*/ 422 h 759"/>
                <a:gd name="connsiteX124-14681" fmla="*/ 56 w 440"/>
                <a:gd name="connsiteY124-14682" fmla="*/ 385 h 759"/>
                <a:gd name="connsiteX125-14683" fmla="*/ 56 w 440"/>
                <a:gd name="connsiteY125-14684" fmla="*/ 353 h 759"/>
                <a:gd name="connsiteX126-14685" fmla="*/ 56 w 440"/>
                <a:gd name="connsiteY126-14686" fmla="*/ 316 h 759"/>
                <a:gd name="connsiteX127-14687" fmla="*/ 56 w 440"/>
                <a:gd name="connsiteY127-14688" fmla="*/ 279 h 759"/>
                <a:gd name="connsiteX128-14689" fmla="*/ 56 w 440"/>
                <a:gd name="connsiteY128-14690" fmla="*/ 243 h 759"/>
                <a:gd name="connsiteX129-14691" fmla="*/ 61 w 440"/>
                <a:gd name="connsiteY129-14692" fmla="*/ 200 h 759"/>
                <a:gd name="connsiteX130-14693" fmla="*/ 67 w 440"/>
                <a:gd name="connsiteY130-14694" fmla="*/ 158 h 759"/>
                <a:gd name="connsiteX131-14695" fmla="*/ 67 w 440"/>
                <a:gd name="connsiteY131-14696" fmla="*/ 142 h 759"/>
                <a:gd name="connsiteX132-14697" fmla="*/ 67 w 440"/>
                <a:gd name="connsiteY132-14698" fmla="*/ 127 h 759"/>
                <a:gd name="connsiteX133-14699" fmla="*/ 67 w 440"/>
                <a:gd name="connsiteY133-14700" fmla="*/ 111 h 759"/>
                <a:gd name="connsiteX134-14701" fmla="*/ 72 w 440"/>
                <a:gd name="connsiteY134-14702" fmla="*/ 100 h 759"/>
                <a:gd name="connsiteX135-14703" fmla="*/ 72 w 440"/>
                <a:gd name="connsiteY135-14704" fmla="*/ 90 h 759"/>
                <a:gd name="connsiteX136-14705" fmla="*/ 72 w 440"/>
                <a:gd name="connsiteY136-14706" fmla="*/ 85 h 759"/>
                <a:gd name="connsiteX137-14707" fmla="*/ 72 w 440"/>
                <a:gd name="connsiteY137-14708" fmla="*/ 79 h 759"/>
                <a:gd name="connsiteX138-14709" fmla="*/ 67 w 440"/>
                <a:gd name="connsiteY138-14710" fmla="*/ 74 h 759"/>
                <a:gd name="connsiteX139-14711" fmla="*/ 67 w 440"/>
                <a:gd name="connsiteY139-14712" fmla="*/ 74 h 759"/>
                <a:gd name="connsiteX140-14713" fmla="*/ 61 w 440"/>
                <a:gd name="connsiteY140-14714" fmla="*/ 74 h 759"/>
                <a:gd name="connsiteX141-14715" fmla="*/ 56 w 440"/>
                <a:gd name="connsiteY141-14716" fmla="*/ 74 h 759"/>
                <a:gd name="connsiteX142-14717" fmla="*/ 3 w 440"/>
                <a:gd name="connsiteY142-14718" fmla="*/ 48 h 759"/>
                <a:gd name="connsiteX143-14719" fmla="*/ 35 w 440"/>
                <a:gd name="connsiteY143-14720" fmla="*/ 37 h 759"/>
                <a:gd name="connsiteX144-14721" fmla="*/ 45 w 440"/>
                <a:gd name="connsiteY144-14722" fmla="*/ 37 h 759"/>
                <a:gd name="connsiteX145-14723" fmla="*/ 56 w 440"/>
                <a:gd name="connsiteY145-14724" fmla="*/ 32 h 759"/>
                <a:gd name="connsiteX146-14725" fmla="*/ 61 w 440"/>
                <a:gd name="connsiteY146-14726" fmla="*/ 27 h 759"/>
                <a:gd name="connsiteX147-14727" fmla="*/ 67 w 440"/>
                <a:gd name="connsiteY147-14728" fmla="*/ 21 h 759"/>
                <a:gd name="connsiteX148-14729" fmla="*/ 72 w 440"/>
                <a:gd name="connsiteY148-14730" fmla="*/ 16 h 759"/>
                <a:gd name="connsiteX149-14731" fmla="*/ 77 w 440"/>
                <a:gd name="connsiteY149-14732" fmla="*/ 11 h 759"/>
                <a:gd name="connsiteX150-14733" fmla="*/ 82 w 440"/>
                <a:gd name="connsiteY150-14734" fmla="*/ 6 h 759"/>
                <a:gd name="connsiteX151-14735" fmla="*/ 88 w 440"/>
                <a:gd name="connsiteY151-14736" fmla="*/ 0 h 759"/>
                <a:gd name="connsiteX152-14737" fmla="*/ 93 w 440"/>
                <a:gd name="connsiteY152-14738" fmla="*/ 0 h 759"/>
                <a:gd name="connsiteX153-14739" fmla="*/ 98 w 440"/>
                <a:gd name="connsiteY153-14740" fmla="*/ 0 h 759"/>
                <a:gd name="connsiteX154-14741" fmla="*/ 98 w 440"/>
                <a:gd name="connsiteY154-14742" fmla="*/ 0 h 759"/>
                <a:gd name="connsiteX0-14743" fmla="*/ 63 w 405"/>
                <a:gd name="connsiteY0-14744" fmla="*/ 0 h 759"/>
                <a:gd name="connsiteX1-14745" fmla="*/ 74 w 405"/>
                <a:gd name="connsiteY1-14746" fmla="*/ 0 h 759"/>
                <a:gd name="connsiteX2-14747" fmla="*/ 84 w 405"/>
                <a:gd name="connsiteY2-14748" fmla="*/ 6 h 759"/>
                <a:gd name="connsiteX3-14749" fmla="*/ 95 w 405"/>
                <a:gd name="connsiteY3-14750" fmla="*/ 11 h 759"/>
                <a:gd name="connsiteX4-14751" fmla="*/ 111 w 405"/>
                <a:gd name="connsiteY4-14752" fmla="*/ 21 h 759"/>
                <a:gd name="connsiteX5-14753" fmla="*/ 121 w 405"/>
                <a:gd name="connsiteY5-14754" fmla="*/ 32 h 759"/>
                <a:gd name="connsiteX6-14755" fmla="*/ 132 w 405"/>
                <a:gd name="connsiteY6-14756" fmla="*/ 37 h 759"/>
                <a:gd name="connsiteX7-14757" fmla="*/ 132 w 405"/>
                <a:gd name="connsiteY7-14758" fmla="*/ 42 h 759"/>
                <a:gd name="connsiteX8-14759" fmla="*/ 137 w 405"/>
                <a:gd name="connsiteY8-14760" fmla="*/ 42 h 759"/>
                <a:gd name="connsiteX9-14761" fmla="*/ 137 w 405"/>
                <a:gd name="connsiteY9-14762" fmla="*/ 48 h 759"/>
                <a:gd name="connsiteX10-14763" fmla="*/ 137 w 405"/>
                <a:gd name="connsiteY10-14764" fmla="*/ 48 h 759"/>
                <a:gd name="connsiteX11-14765" fmla="*/ 137 w 405"/>
                <a:gd name="connsiteY11-14766" fmla="*/ 53 h 759"/>
                <a:gd name="connsiteX12-14767" fmla="*/ 132 w 405"/>
                <a:gd name="connsiteY12-14768" fmla="*/ 58 h 759"/>
                <a:gd name="connsiteX13-14769" fmla="*/ 126 w 405"/>
                <a:gd name="connsiteY13-14770" fmla="*/ 63 h 759"/>
                <a:gd name="connsiteX14-14771" fmla="*/ 116 w 405"/>
                <a:gd name="connsiteY14-14772" fmla="*/ 69 h 759"/>
                <a:gd name="connsiteX15-14773" fmla="*/ 111 w 405"/>
                <a:gd name="connsiteY15-14774" fmla="*/ 74 h 759"/>
                <a:gd name="connsiteX16-14775" fmla="*/ 105 w 405"/>
                <a:gd name="connsiteY16-14776" fmla="*/ 79 h 759"/>
                <a:gd name="connsiteX17-14777" fmla="*/ 105 w 405"/>
                <a:gd name="connsiteY17-14778" fmla="*/ 90 h 759"/>
                <a:gd name="connsiteX18-14779" fmla="*/ 100 w 405"/>
                <a:gd name="connsiteY18-14780" fmla="*/ 100 h 759"/>
                <a:gd name="connsiteX19-14781" fmla="*/ 95 w 405"/>
                <a:gd name="connsiteY19-14782" fmla="*/ 116 h 759"/>
                <a:gd name="connsiteX20-14783" fmla="*/ 89 w 405"/>
                <a:gd name="connsiteY20-14784" fmla="*/ 137 h 759"/>
                <a:gd name="connsiteX21-14785" fmla="*/ 84 w 405"/>
                <a:gd name="connsiteY21-14786" fmla="*/ 158 h 759"/>
                <a:gd name="connsiteX22-14787" fmla="*/ 84 w 405"/>
                <a:gd name="connsiteY22-14788" fmla="*/ 179 h 759"/>
                <a:gd name="connsiteX23-14789" fmla="*/ 79 w 405"/>
                <a:gd name="connsiteY23-14790" fmla="*/ 206 h 759"/>
                <a:gd name="connsiteX24-14791" fmla="*/ 74 w 405"/>
                <a:gd name="connsiteY24-14792" fmla="*/ 227 h 759"/>
                <a:gd name="connsiteX25-14793" fmla="*/ 74 w 405"/>
                <a:gd name="connsiteY25-14794" fmla="*/ 248 h 759"/>
                <a:gd name="connsiteX26-14795" fmla="*/ 68 w 405"/>
                <a:gd name="connsiteY26-14796" fmla="*/ 264 h 759"/>
                <a:gd name="connsiteX27-14797" fmla="*/ 68 w 405"/>
                <a:gd name="connsiteY27-14798" fmla="*/ 285 h 759"/>
                <a:gd name="connsiteX28-14799" fmla="*/ 63 w 405"/>
                <a:gd name="connsiteY28-14800" fmla="*/ 300 h 759"/>
                <a:gd name="connsiteX29-14801" fmla="*/ 63 w 405"/>
                <a:gd name="connsiteY29-14802" fmla="*/ 311 h 759"/>
                <a:gd name="connsiteX30-14803" fmla="*/ 63 w 405"/>
                <a:gd name="connsiteY30-14804" fmla="*/ 322 h 759"/>
                <a:gd name="connsiteX31-14805" fmla="*/ 63 w 405"/>
                <a:gd name="connsiteY31-14806" fmla="*/ 343 h 759"/>
                <a:gd name="connsiteX32-14807" fmla="*/ 68 w 405"/>
                <a:gd name="connsiteY32-14808" fmla="*/ 369 h 759"/>
                <a:gd name="connsiteX33-14809" fmla="*/ 74 w 405"/>
                <a:gd name="connsiteY33-14810" fmla="*/ 411 h 759"/>
                <a:gd name="connsiteX34-14811" fmla="*/ 74 w 405"/>
                <a:gd name="connsiteY34-14812" fmla="*/ 437 h 759"/>
                <a:gd name="connsiteX35-14813" fmla="*/ 79 w 405"/>
                <a:gd name="connsiteY35-14814" fmla="*/ 464 h 759"/>
                <a:gd name="connsiteX36-14815" fmla="*/ 89 w 405"/>
                <a:gd name="connsiteY36-14816" fmla="*/ 490 h 759"/>
                <a:gd name="connsiteX37-14817" fmla="*/ 95 w 405"/>
                <a:gd name="connsiteY37-14818" fmla="*/ 506 h 759"/>
                <a:gd name="connsiteX38-14819" fmla="*/ 100 w 405"/>
                <a:gd name="connsiteY38-14820" fmla="*/ 516 h 759"/>
                <a:gd name="connsiteX39-14821" fmla="*/ 116 w 405"/>
                <a:gd name="connsiteY39-14822" fmla="*/ 543 h 759"/>
                <a:gd name="connsiteX40-14823" fmla="*/ 132 w 405"/>
                <a:gd name="connsiteY40-14824" fmla="*/ 564 h 759"/>
                <a:gd name="connsiteX41-14825" fmla="*/ 147 w 405"/>
                <a:gd name="connsiteY41-14826" fmla="*/ 585 h 759"/>
                <a:gd name="connsiteX42-14827" fmla="*/ 158 w 405"/>
                <a:gd name="connsiteY42-14828" fmla="*/ 595 h 759"/>
                <a:gd name="connsiteX43-14829" fmla="*/ 168 w 405"/>
                <a:gd name="connsiteY43-14830" fmla="*/ 601 h 759"/>
                <a:gd name="connsiteX44-14831" fmla="*/ 190 w 405"/>
                <a:gd name="connsiteY44-14832" fmla="*/ 622 h 759"/>
                <a:gd name="connsiteX45-14833" fmla="*/ 211 w 405"/>
                <a:gd name="connsiteY45-14834" fmla="*/ 632 h 759"/>
                <a:gd name="connsiteX46-14835" fmla="*/ 232 w 405"/>
                <a:gd name="connsiteY46-14836" fmla="*/ 648 h 759"/>
                <a:gd name="connsiteX47-14837" fmla="*/ 258 w 405"/>
                <a:gd name="connsiteY47-14838" fmla="*/ 659 h 759"/>
                <a:gd name="connsiteX48-14839" fmla="*/ 269 w 405"/>
                <a:gd name="connsiteY48-14840" fmla="*/ 664 h 759"/>
                <a:gd name="connsiteX49-14841" fmla="*/ 279 w 405"/>
                <a:gd name="connsiteY49-14842" fmla="*/ 669 h 759"/>
                <a:gd name="connsiteX50-14843" fmla="*/ 290 w 405"/>
                <a:gd name="connsiteY50-14844" fmla="*/ 669 h 759"/>
                <a:gd name="connsiteX51-14845" fmla="*/ 300 w 405"/>
                <a:gd name="connsiteY51-14846" fmla="*/ 674 h 759"/>
                <a:gd name="connsiteX52-14847" fmla="*/ 305 w 405"/>
                <a:gd name="connsiteY52-14848" fmla="*/ 674 h 759"/>
                <a:gd name="connsiteX53-14849" fmla="*/ 311 w 405"/>
                <a:gd name="connsiteY53-14850" fmla="*/ 674 h 759"/>
                <a:gd name="connsiteX54-14851" fmla="*/ 321 w 405"/>
                <a:gd name="connsiteY54-14852" fmla="*/ 674 h 759"/>
                <a:gd name="connsiteX55-14853" fmla="*/ 326 w 405"/>
                <a:gd name="connsiteY55-14854" fmla="*/ 669 h 759"/>
                <a:gd name="connsiteX56-14855" fmla="*/ 326 w 405"/>
                <a:gd name="connsiteY56-14856" fmla="*/ 664 h 759"/>
                <a:gd name="connsiteX57-14857" fmla="*/ 332 w 405"/>
                <a:gd name="connsiteY57-14858" fmla="*/ 659 h 759"/>
                <a:gd name="connsiteX58-14859" fmla="*/ 337 w 405"/>
                <a:gd name="connsiteY58-14860" fmla="*/ 653 h 759"/>
                <a:gd name="connsiteX59-14861" fmla="*/ 337 w 405"/>
                <a:gd name="connsiteY59-14862" fmla="*/ 643 h 759"/>
                <a:gd name="connsiteX60-14863" fmla="*/ 342 w 405"/>
                <a:gd name="connsiteY60-14864" fmla="*/ 627 h 759"/>
                <a:gd name="connsiteX61-14865" fmla="*/ 348 w 405"/>
                <a:gd name="connsiteY61-14866" fmla="*/ 611 h 759"/>
                <a:gd name="connsiteX62-14867" fmla="*/ 353 w 405"/>
                <a:gd name="connsiteY62-14868" fmla="*/ 595 h 759"/>
                <a:gd name="connsiteX63-14869" fmla="*/ 353 w 405"/>
                <a:gd name="connsiteY63-14870" fmla="*/ 580 h 759"/>
                <a:gd name="connsiteX64-14871" fmla="*/ 358 w 405"/>
                <a:gd name="connsiteY64-14872" fmla="*/ 564 h 759"/>
                <a:gd name="connsiteX65-14873" fmla="*/ 363 w 405"/>
                <a:gd name="connsiteY65-14874" fmla="*/ 553 h 759"/>
                <a:gd name="connsiteX66-14875" fmla="*/ 369 w 405"/>
                <a:gd name="connsiteY66-14876" fmla="*/ 543 h 759"/>
                <a:gd name="connsiteX67-14877" fmla="*/ 369 w 405"/>
                <a:gd name="connsiteY67-14878" fmla="*/ 538 h 759"/>
                <a:gd name="connsiteX68-14879" fmla="*/ 374 w 405"/>
                <a:gd name="connsiteY68-14880" fmla="*/ 527 h 759"/>
                <a:gd name="connsiteX69-14881" fmla="*/ 374 w 405"/>
                <a:gd name="connsiteY69-14882" fmla="*/ 527 h 759"/>
                <a:gd name="connsiteX70-14883" fmla="*/ 379 w 405"/>
                <a:gd name="connsiteY70-14884" fmla="*/ 527 h 759"/>
                <a:gd name="connsiteX71-14885" fmla="*/ 379 w 405"/>
                <a:gd name="connsiteY71-14886" fmla="*/ 527 h 759"/>
                <a:gd name="connsiteX72-14887" fmla="*/ 379 w 405"/>
                <a:gd name="connsiteY72-14888" fmla="*/ 532 h 759"/>
                <a:gd name="connsiteX73-14889" fmla="*/ 379 w 405"/>
                <a:gd name="connsiteY73-14890" fmla="*/ 538 h 759"/>
                <a:gd name="connsiteX74-14891" fmla="*/ 384 w 405"/>
                <a:gd name="connsiteY74-14892" fmla="*/ 543 h 759"/>
                <a:gd name="connsiteX75-14893" fmla="*/ 384 w 405"/>
                <a:gd name="connsiteY75-14894" fmla="*/ 559 h 759"/>
                <a:gd name="connsiteX76-14895" fmla="*/ 384 w 405"/>
                <a:gd name="connsiteY76-14896" fmla="*/ 569 h 759"/>
                <a:gd name="connsiteX77-14897" fmla="*/ 384 w 405"/>
                <a:gd name="connsiteY77-14898" fmla="*/ 585 h 759"/>
                <a:gd name="connsiteX78-14899" fmla="*/ 384 w 405"/>
                <a:gd name="connsiteY78-14900" fmla="*/ 601 h 759"/>
                <a:gd name="connsiteX79-14901" fmla="*/ 384 w 405"/>
                <a:gd name="connsiteY79-14902" fmla="*/ 622 h 759"/>
                <a:gd name="connsiteX80-14903" fmla="*/ 384 w 405"/>
                <a:gd name="connsiteY80-14904" fmla="*/ 638 h 759"/>
                <a:gd name="connsiteX81-14905" fmla="*/ 384 w 405"/>
                <a:gd name="connsiteY81-14906" fmla="*/ 653 h 759"/>
                <a:gd name="connsiteX82-14907" fmla="*/ 390 w 405"/>
                <a:gd name="connsiteY82-14908" fmla="*/ 669 h 759"/>
                <a:gd name="connsiteX83-14909" fmla="*/ 390 w 405"/>
                <a:gd name="connsiteY83-14910" fmla="*/ 685 h 759"/>
                <a:gd name="connsiteX84-14911" fmla="*/ 395 w 405"/>
                <a:gd name="connsiteY84-14912" fmla="*/ 696 h 759"/>
                <a:gd name="connsiteX85-14913" fmla="*/ 395 w 405"/>
                <a:gd name="connsiteY85-14914" fmla="*/ 706 h 759"/>
                <a:gd name="connsiteX86-14915" fmla="*/ 400 w 405"/>
                <a:gd name="connsiteY86-14916" fmla="*/ 717 h 759"/>
                <a:gd name="connsiteX87-14917" fmla="*/ 400 w 405"/>
                <a:gd name="connsiteY87-14918" fmla="*/ 722 h 759"/>
                <a:gd name="connsiteX88-14919" fmla="*/ 405 w 405"/>
                <a:gd name="connsiteY88-14920" fmla="*/ 732 h 759"/>
                <a:gd name="connsiteX89-14921" fmla="*/ 405 w 405"/>
                <a:gd name="connsiteY89-14922" fmla="*/ 738 h 759"/>
                <a:gd name="connsiteX90-14923" fmla="*/ 405 w 405"/>
                <a:gd name="connsiteY90-14924" fmla="*/ 743 h 759"/>
                <a:gd name="connsiteX91-14925" fmla="*/ 405 w 405"/>
                <a:gd name="connsiteY91-14926" fmla="*/ 748 h 759"/>
                <a:gd name="connsiteX92-14927" fmla="*/ 400 w 405"/>
                <a:gd name="connsiteY92-14928" fmla="*/ 753 h 759"/>
                <a:gd name="connsiteX93-14929" fmla="*/ 395 w 405"/>
                <a:gd name="connsiteY93-14930" fmla="*/ 759 h 759"/>
                <a:gd name="connsiteX94-14931" fmla="*/ 384 w 405"/>
                <a:gd name="connsiteY94-14932" fmla="*/ 759 h 759"/>
                <a:gd name="connsiteX95-14933" fmla="*/ 374 w 405"/>
                <a:gd name="connsiteY95-14934" fmla="*/ 759 h 759"/>
                <a:gd name="connsiteX96-14935" fmla="*/ 358 w 405"/>
                <a:gd name="connsiteY96-14936" fmla="*/ 759 h 759"/>
                <a:gd name="connsiteX97-14937" fmla="*/ 342 w 405"/>
                <a:gd name="connsiteY97-14938" fmla="*/ 753 h 759"/>
                <a:gd name="connsiteX98-14939" fmla="*/ 321 w 405"/>
                <a:gd name="connsiteY98-14940" fmla="*/ 753 h 759"/>
                <a:gd name="connsiteX99-14941" fmla="*/ 300 w 405"/>
                <a:gd name="connsiteY99-14942" fmla="*/ 748 h 759"/>
                <a:gd name="connsiteX100-14943" fmla="*/ 279 w 405"/>
                <a:gd name="connsiteY100-14944" fmla="*/ 743 h 759"/>
                <a:gd name="connsiteX101-14945" fmla="*/ 269 w 405"/>
                <a:gd name="connsiteY101-14946" fmla="*/ 738 h 759"/>
                <a:gd name="connsiteX102-14947" fmla="*/ 258 w 405"/>
                <a:gd name="connsiteY102-14948" fmla="*/ 732 h 759"/>
                <a:gd name="connsiteX103-14949" fmla="*/ 242 w 405"/>
                <a:gd name="connsiteY103-14950" fmla="*/ 727 h 759"/>
                <a:gd name="connsiteX104-14951" fmla="*/ 232 w 405"/>
                <a:gd name="connsiteY104-14952" fmla="*/ 722 h 759"/>
                <a:gd name="connsiteX105-14953" fmla="*/ 216 w 405"/>
                <a:gd name="connsiteY105-14954" fmla="*/ 717 h 759"/>
                <a:gd name="connsiteX106-14955" fmla="*/ 200 w 405"/>
                <a:gd name="connsiteY106-14956" fmla="*/ 706 h 759"/>
                <a:gd name="connsiteX107-14957" fmla="*/ 190 w 405"/>
                <a:gd name="connsiteY107-14958" fmla="*/ 696 h 759"/>
                <a:gd name="connsiteX108-14959" fmla="*/ 174 w 405"/>
                <a:gd name="connsiteY108-14960" fmla="*/ 685 h 759"/>
                <a:gd name="connsiteX109-14961" fmla="*/ 142 w 405"/>
                <a:gd name="connsiteY109-14962" fmla="*/ 659 h 759"/>
                <a:gd name="connsiteX110-14963" fmla="*/ 116 w 405"/>
                <a:gd name="connsiteY110-14964" fmla="*/ 632 h 759"/>
                <a:gd name="connsiteX111-14965" fmla="*/ 105 w 405"/>
                <a:gd name="connsiteY111-14966" fmla="*/ 622 h 759"/>
                <a:gd name="connsiteX112-14967" fmla="*/ 95 w 405"/>
                <a:gd name="connsiteY112-14968" fmla="*/ 606 h 759"/>
                <a:gd name="connsiteX113-14969" fmla="*/ 84 w 405"/>
                <a:gd name="connsiteY113-14970" fmla="*/ 590 h 759"/>
                <a:gd name="connsiteX114-14971" fmla="*/ 74 w 405"/>
                <a:gd name="connsiteY114-14972" fmla="*/ 574 h 759"/>
                <a:gd name="connsiteX115-14973" fmla="*/ 68 w 405"/>
                <a:gd name="connsiteY115-14974" fmla="*/ 559 h 759"/>
                <a:gd name="connsiteX116-14975" fmla="*/ 58 w 405"/>
                <a:gd name="connsiteY116-14976" fmla="*/ 543 h 759"/>
                <a:gd name="connsiteX117-14977" fmla="*/ 53 w 405"/>
                <a:gd name="connsiteY117-14978" fmla="*/ 527 h 759"/>
                <a:gd name="connsiteX118-14979" fmla="*/ 42 w 405"/>
                <a:gd name="connsiteY118-14980" fmla="*/ 511 h 759"/>
                <a:gd name="connsiteX119-14981" fmla="*/ 37 w 405"/>
                <a:gd name="connsiteY119-14982" fmla="*/ 501 h 759"/>
                <a:gd name="connsiteX120-14983" fmla="*/ 37 w 405"/>
                <a:gd name="connsiteY120-14984" fmla="*/ 485 h 759"/>
                <a:gd name="connsiteX121-14985" fmla="*/ 32 w 405"/>
                <a:gd name="connsiteY121-14986" fmla="*/ 469 h 759"/>
                <a:gd name="connsiteX122-14987" fmla="*/ 32 w 405"/>
                <a:gd name="connsiteY122-14988" fmla="*/ 453 h 759"/>
                <a:gd name="connsiteX123-14989" fmla="*/ 26 w 405"/>
                <a:gd name="connsiteY123-14990" fmla="*/ 422 h 759"/>
                <a:gd name="connsiteX124-14991" fmla="*/ 21 w 405"/>
                <a:gd name="connsiteY124-14992" fmla="*/ 385 h 759"/>
                <a:gd name="connsiteX125-14993" fmla="*/ 21 w 405"/>
                <a:gd name="connsiteY125-14994" fmla="*/ 353 h 759"/>
                <a:gd name="connsiteX126-14995" fmla="*/ 21 w 405"/>
                <a:gd name="connsiteY126-14996" fmla="*/ 316 h 759"/>
                <a:gd name="connsiteX127-14997" fmla="*/ 21 w 405"/>
                <a:gd name="connsiteY127-14998" fmla="*/ 279 h 759"/>
                <a:gd name="connsiteX128-14999" fmla="*/ 21 w 405"/>
                <a:gd name="connsiteY128-15000" fmla="*/ 243 h 759"/>
                <a:gd name="connsiteX129-15001" fmla="*/ 26 w 405"/>
                <a:gd name="connsiteY129-15002" fmla="*/ 200 h 759"/>
                <a:gd name="connsiteX130-15003" fmla="*/ 32 w 405"/>
                <a:gd name="connsiteY130-15004" fmla="*/ 158 h 759"/>
                <a:gd name="connsiteX131-15005" fmla="*/ 32 w 405"/>
                <a:gd name="connsiteY131-15006" fmla="*/ 142 h 759"/>
                <a:gd name="connsiteX132-15007" fmla="*/ 32 w 405"/>
                <a:gd name="connsiteY132-15008" fmla="*/ 127 h 759"/>
                <a:gd name="connsiteX133-15009" fmla="*/ 32 w 405"/>
                <a:gd name="connsiteY133-15010" fmla="*/ 111 h 759"/>
                <a:gd name="connsiteX134-15011" fmla="*/ 37 w 405"/>
                <a:gd name="connsiteY134-15012" fmla="*/ 100 h 759"/>
                <a:gd name="connsiteX135-15013" fmla="*/ 37 w 405"/>
                <a:gd name="connsiteY135-15014" fmla="*/ 90 h 759"/>
                <a:gd name="connsiteX136-15015" fmla="*/ 37 w 405"/>
                <a:gd name="connsiteY136-15016" fmla="*/ 85 h 759"/>
                <a:gd name="connsiteX137-15017" fmla="*/ 37 w 405"/>
                <a:gd name="connsiteY137-15018" fmla="*/ 79 h 759"/>
                <a:gd name="connsiteX138-15019" fmla="*/ 32 w 405"/>
                <a:gd name="connsiteY138-15020" fmla="*/ 74 h 759"/>
                <a:gd name="connsiteX139-15021" fmla="*/ 32 w 405"/>
                <a:gd name="connsiteY139-15022" fmla="*/ 74 h 759"/>
                <a:gd name="connsiteX140-15023" fmla="*/ 26 w 405"/>
                <a:gd name="connsiteY140-15024" fmla="*/ 74 h 759"/>
                <a:gd name="connsiteX141-15025" fmla="*/ 21 w 405"/>
                <a:gd name="connsiteY141-15026" fmla="*/ 74 h 759"/>
                <a:gd name="connsiteX142-15027" fmla="*/ 0 w 405"/>
                <a:gd name="connsiteY142-15028" fmla="*/ 37 h 759"/>
                <a:gd name="connsiteX143-15029" fmla="*/ 10 w 405"/>
                <a:gd name="connsiteY143-15030" fmla="*/ 37 h 759"/>
                <a:gd name="connsiteX144-15031" fmla="*/ 21 w 405"/>
                <a:gd name="connsiteY144-15032" fmla="*/ 32 h 759"/>
                <a:gd name="connsiteX145-15033" fmla="*/ 26 w 405"/>
                <a:gd name="connsiteY145-15034" fmla="*/ 27 h 759"/>
                <a:gd name="connsiteX146-15035" fmla="*/ 32 w 405"/>
                <a:gd name="connsiteY146-15036" fmla="*/ 21 h 759"/>
                <a:gd name="connsiteX147-15037" fmla="*/ 37 w 405"/>
                <a:gd name="connsiteY147-15038" fmla="*/ 16 h 759"/>
                <a:gd name="connsiteX148-15039" fmla="*/ 42 w 405"/>
                <a:gd name="connsiteY148-15040" fmla="*/ 11 h 759"/>
                <a:gd name="connsiteX149-15041" fmla="*/ 47 w 405"/>
                <a:gd name="connsiteY149-15042" fmla="*/ 6 h 759"/>
                <a:gd name="connsiteX150-15043" fmla="*/ 53 w 405"/>
                <a:gd name="connsiteY150-15044" fmla="*/ 0 h 759"/>
                <a:gd name="connsiteX151-15045" fmla="*/ 58 w 405"/>
                <a:gd name="connsiteY151-15046" fmla="*/ 0 h 759"/>
                <a:gd name="connsiteX152-15047" fmla="*/ 63 w 405"/>
                <a:gd name="connsiteY152-15048" fmla="*/ 0 h 759"/>
                <a:gd name="connsiteX153-15049" fmla="*/ 63 w 405"/>
                <a:gd name="connsiteY153-15050" fmla="*/ 0 h 759"/>
                <a:gd name="connsiteX0-15051" fmla="*/ 53 w 395"/>
                <a:gd name="connsiteY0-15052" fmla="*/ 0 h 759"/>
                <a:gd name="connsiteX1-15053" fmla="*/ 64 w 395"/>
                <a:gd name="connsiteY1-15054" fmla="*/ 0 h 759"/>
                <a:gd name="connsiteX2-15055" fmla="*/ 74 w 395"/>
                <a:gd name="connsiteY2-15056" fmla="*/ 6 h 759"/>
                <a:gd name="connsiteX3-15057" fmla="*/ 85 w 395"/>
                <a:gd name="connsiteY3-15058" fmla="*/ 11 h 759"/>
                <a:gd name="connsiteX4-15059" fmla="*/ 101 w 395"/>
                <a:gd name="connsiteY4-15060" fmla="*/ 21 h 759"/>
                <a:gd name="connsiteX5-15061" fmla="*/ 111 w 395"/>
                <a:gd name="connsiteY5-15062" fmla="*/ 32 h 759"/>
                <a:gd name="connsiteX6-15063" fmla="*/ 122 w 395"/>
                <a:gd name="connsiteY6-15064" fmla="*/ 37 h 759"/>
                <a:gd name="connsiteX7-15065" fmla="*/ 122 w 395"/>
                <a:gd name="connsiteY7-15066" fmla="*/ 42 h 759"/>
                <a:gd name="connsiteX8-15067" fmla="*/ 127 w 395"/>
                <a:gd name="connsiteY8-15068" fmla="*/ 42 h 759"/>
                <a:gd name="connsiteX9-15069" fmla="*/ 127 w 395"/>
                <a:gd name="connsiteY9-15070" fmla="*/ 48 h 759"/>
                <a:gd name="connsiteX10-15071" fmla="*/ 127 w 395"/>
                <a:gd name="connsiteY10-15072" fmla="*/ 48 h 759"/>
                <a:gd name="connsiteX11-15073" fmla="*/ 127 w 395"/>
                <a:gd name="connsiteY11-15074" fmla="*/ 53 h 759"/>
                <a:gd name="connsiteX12-15075" fmla="*/ 122 w 395"/>
                <a:gd name="connsiteY12-15076" fmla="*/ 58 h 759"/>
                <a:gd name="connsiteX13-15077" fmla="*/ 116 w 395"/>
                <a:gd name="connsiteY13-15078" fmla="*/ 63 h 759"/>
                <a:gd name="connsiteX14-15079" fmla="*/ 106 w 395"/>
                <a:gd name="connsiteY14-15080" fmla="*/ 69 h 759"/>
                <a:gd name="connsiteX15-15081" fmla="*/ 101 w 395"/>
                <a:gd name="connsiteY15-15082" fmla="*/ 74 h 759"/>
                <a:gd name="connsiteX16-15083" fmla="*/ 95 w 395"/>
                <a:gd name="connsiteY16-15084" fmla="*/ 79 h 759"/>
                <a:gd name="connsiteX17-15085" fmla="*/ 95 w 395"/>
                <a:gd name="connsiteY17-15086" fmla="*/ 90 h 759"/>
                <a:gd name="connsiteX18-15087" fmla="*/ 90 w 395"/>
                <a:gd name="connsiteY18-15088" fmla="*/ 100 h 759"/>
                <a:gd name="connsiteX19-15089" fmla="*/ 85 w 395"/>
                <a:gd name="connsiteY19-15090" fmla="*/ 116 h 759"/>
                <a:gd name="connsiteX20-15091" fmla="*/ 79 w 395"/>
                <a:gd name="connsiteY20-15092" fmla="*/ 137 h 759"/>
                <a:gd name="connsiteX21-15093" fmla="*/ 74 w 395"/>
                <a:gd name="connsiteY21-15094" fmla="*/ 158 h 759"/>
                <a:gd name="connsiteX22-15095" fmla="*/ 74 w 395"/>
                <a:gd name="connsiteY22-15096" fmla="*/ 179 h 759"/>
                <a:gd name="connsiteX23-15097" fmla="*/ 69 w 395"/>
                <a:gd name="connsiteY23-15098" fmla="*/ 206 h 759"/>
                <a:gd name="connsiteX24-15099" fmla="*/ 64 w 395"/>
                <a:gd name="connsiteY24-15100" fmla="*/ 227 h 759"/>
                <a:gd name="connsiteX25-15101" fmla="*/ 64 w 395"/>
                <a:gd name="connsiteY25-15102" fmla="*/ 248 h 759"/>
                <a:gd name="connsiteX26-15103" fmla="*/ 58 w 395"/>
                <a:gd name="connsiteY26-15104" fmla="*/ 264 h 759"/>
                <a:gd name="connsiteX27-15105" fmla="*/ 58 w 395"/>
                <a:gd name="connsiteY27-15106" fmla="*/ 285 h 759"/>
                <a:gd name="connsiteX28-15107" fmla="*/ 53 w 395"/>
                <a:gd name="connsiteY28-15108" fmla="*/ 300 h 759"/>
                <a:gd name="connsiteX29-15109" fmla="*/ 53 w 395"/>
                <a:gd name="connsiteY29-15110" fmla="*/ 311 h 759"/>
                <a:gd name="connsiteX30-15111" fmla="*/ 53 w 395"/>
                <a:gd name="connsiteY30-15112" fmla="*/ 322 h 759"/>
                <a:gd name="connsiteX31-15113" fmla="*/ 53 w 395"/>
                <a:gd name="connsiteY31-15114" fmla="*/ 343 h 759"/>
                <a:gd name="connsiteX32-15115" fmla="*/ 58 w 395"/>
                <a:gd name="connsiteY32-15116" fmla="*/ 369 h 759"/>
                <a:gd name="connsiteX33-15117" fmla="*/ 64 w 395"/>
                <a:gd name="connsiteY33-15118" fmla="*/ 411 h 759"/>
                <a:gd name="connsiteX34-15119" fmla="*/ 64 w 395"/>
                <a:gd name="connsiteY34-15120" fmla="*/ 437 h 759"/>
                <a:gd name="connsiteX35-15121" fmla="*/ 69 w 395"/>
                <a:gd name="connsiteY35-15122" fmla="*/ 464 h 759"/>
                <a:gd name="connsiteX36-15123" fmla="*/ 79 w 395"/>
                <a:gd name="connsiteY36-15124" fmla="*/ 490 h 759"/>
                <a:gd name="connsiteX37-15125" fmla="*/ 85 w 395"/>
                <a:gd name="connsiteY37-15126" fmla="*/ 506 h 759"/>
                <a:gd name="connsiteX38-15127" fmla="*/ 90 w 395"/>
                <a:gd name="connsiteY38-15128" fmla="*/ 516 h 759"/>
                <a:gd name="connsiteX39-15129" fmla="*/ 106 w 395"/>
                <a:gd name="connsiteY39-15130" fmla="*/ 543 h 759"/>
                <a:gd name="connsiteX40-15131" fmla="*/ 122 w 395"/>
                <a:gd name="connsiteY40-15132" fmla="*/ 564 h 759"/>
                <a:gd name="connsiteX41-15133" fmla="*/ 137 w 395"/>
                <a:gd name="connsiteY41-15134" fmla="*/ 585 h 759"/>
                <a:gd name="connsiteX42-15135" fmla="*/ 148 w 395"/>
                <a:gd name="connsiteY42-15136" fmla="*/ 595 h 759"/>
                <a:gd name="connsiteX43-15137" fmla="*/ 158 w 395"/>
                <a:gd name="connsiteY43-15138" fmla="*/ 601 h 759"/>
                <a:gd name="connsiteX44-15139" fmla="*/ 180 w 395"/>
                <a:gd name="connsiteY44-15140" fmla="*/ 622 h 759"/>
                <a:gd name="connsiteX45-15141" fmla="*/ 201 w 395"/>
                <a:gd name="connsiteY45-15142" fmla="*/ 632 h 759"/>
                <a:gd name="connsiteX46-15143" fmla="*/ 222 w 395"/>
                <a:gd name="connsiteY46-15144" fmla="*/ 648 h 759"/>
                <a:gd name="connsiteX47-15145" fmla="*/ 248 w 395"/>
                <a:gd name="connsiteY47-15146" fmla="*/ 659 h 759"/>
                <a:gd name="connsiteX48-15147" fmla="*/ 259 w 395"/>
                <a:gd name="connsiteY48-15148" fmla="*/ 664 h 759"/>
                <a:gd name="connsiteX49-15149" fmla="*/ 269 w 395"/>
                <a:gd name="connsiteY49-15150" fmla="*/ 669 h 759"/>
                <a:gd name="connsiteX50-15151" fmla="*/ 280 w 395"/>
                <a:gd name="connsiteY50-15152" fmla="*/ 669 h 759"/>
                <a:gd name="connsiteX51-15153" fmla="*/ 290 w 395"/>
                <a:gd name="connsiteY51-15154" fmla="*/ 674 h 759"/>
                <a:gd name="connsiteX52-15155" fmla="*/ 295 w 395"/>
                <a:gd name="connsiteY52-15156" fmla="*/ 674 h 759"/>
                <a:gd name="connsiteX53-15157" fmla="*/ 301 w 395"/>
                <a:gd name="connsiteY53-15158" fmla="*/ 674 h 759"/>
                <a:gd name="connsiteX54-15159" fmla="*/ 311 w 395"/>
                <a:gd name="connsiteY54-15160" fmla="*/ 674 h 759"/>
                <a:gd name="connsiteX55-15161" fmla="*/ 316 w 395"/>
                <a:gd name="connsiteY55-15162" fmla="*/ 669 h 759"/>
                <a:gd name="connsiteX56-15163" fmla="*/ 316 w 395"/>
                <a:gd name="connsiteY56-15164" fmla="*/ 664 h 759"/>
                <a:gd name="connsiteX57-15165" fmla="*/ 322 w 395"/>
                <a:gd name="connsiteY57-15166" fmla="*/ 659 h 759"/>
                <a:gd name="connsiteX58-15167" fmla="*/ 327 w 395"/>
                <a:gd name="connsiteY58-15168" fmla="*/ 653 h 759"/>
                <a:gd name="connsiteX59-15169" fmla="*/ 327 w 395"/>
                <a:gd name="connsiteY59-15170" fmla="*/ 643 h 759"/>
                <a:gd name="connsiteX60-15171" fmla="*/ 332 w 395"/>
                <a:gd name="connsiteY60-15172" fmla="*/ 627 h 759"/>
                <a:gd name="connsiteX61-15173" fmla="*/ 338 w 395"/>
                <a:gd name="connsiteY61-15174" fmla="*/ 611 h 759"/>
                <a:gd name="connsiteX62-15175" fmla="*/ 343 w 395"/>
                <a:gd name="connsiteY62-15176" fmla="*/ 595 h 759"/>
                <a:gd name="connsiteX63-15177" fmla="*/ 343 w 395"/>
                <a:gd name="connsiteY63-15178" fmla="*/ 580 h 759"/>
                <a:gd name="connsiteX64-15179" fmla="*/ 348 w 395"/>
                <a:gd name="connsiteY64-15180" fmla="*/ 564 h 759"/>
                <a:gd name="connsiteX65-15181" fmla="*/ 353 w 395"/>
                <a:gd name="connsiteY65-15182" fmla="*/ 553 h 759"/>
                <a:gd name="connsiteX66-15183" fmla="*/ 359 w 395"/>
                <a:gd name="connsiteY66-15184" fmla="*/ 543 h 759"/>
                <a:gd name="connsiteX67-15185" fmla="*/ 359 w 395"/>
                <a:gd name="connsiteY67-15186" fmla="*/ 538 h 759"/>
                <a:gd name="connsiteX68-15187" fmla="*/ 364 w 395"/>
                <a:gd name="connsiteY68-15188" fmla="*/ 527 h 759"/>
                <a:gd name="connsiteX69-15189" fmla="*/ 364 w 395"/>
                <a:gd name="connsiteY69-15190" fmla="*/ 527 h 759"/>
                <a:gd name="connsiteX70-15191" fmla="*/ 369 w 395"/>
                <a:gd name="connsiteY70-15192" fmla="*/ 527 h 759"/>
                <a:gd name="connsiteX71-15193" fmla="*/ 369 w 395"/>
                <a:gd name="connsiteY71-15194" fmla="*/ 527 h 759"/>
                <a:gd name="connsiteX72-15195" fmla="*/ 369 w 395"/>
                <a:gd name="connsiteY72-15196" fmla="*/ 532 h 759"/>
                <a:gd name="connsiteX73-15197" fmla="*/ 369 w 395"/>
                <a:gd name="connsiteY73-15198" fmla="*/ 538 h 759"/>
                <a:gd name="connsiteX74-15199" fmla="*/ 374 w 395"/>
                <a:gd name="connsiteY74-15200" fmla="*/ 543 h 759"/>
                <a:gd name="connsiteX75-15201" fmla="*/ 374 w 395"/>
                <a:gd name="connsiteY75-15202" fmla="*/ 559 h 759"/>
                <a:gd name="connsiteX76-15203" fmla="*/ 374 w 395"/>
                <a:gd name="connsiteY76-15204" fmla="*/ 569 h 759"/>
                <a:gd name="connsiteX77-15205" fmla="*/ 374 w 395"/>
                <a:gd name="connsiteY77-15206" fmla="*/ 585 h 759"/>
                <a:gd name="connsiteX78-15207" fmla="*/ 374 w 395"/>
                <a:gd name="connsiteY78-15208" fmla="*/ 601 h 759"/>
                <a:gd name="connsiteX79-15209" fmla="*/ 374 w 395"/>
                <a:gd name="connsiteY79-15210" fmla="*/ 622 h 759"/>
                <a:gd name="connsiteX80-15211" fmla="*/ 374 w 395"/>
                <a:gd name="connsiteY80-15212" fmla="*/ 638 h 759"/>
                <a:gd name="connsiteX81-15213" fmla="*/ 374 w 395"/>
                <a:gd name="connsiteY81-15214" fmla="*/ 653 h 759"/>
                <a:gd name="connsiteX82-15215" fmla="*/ 380 w 395"/>
                <a:gd name="connsiteY82-15216" fmla="*/ 669 h 759"/>
                <a:gd name="connsiteX83-15217" fmla="*/ 380 w 395"/>
                <a:gd name="connsiteY83-15218" fmla="*/ 685 h 759"/>
                <a:gd name="connsiteX84-15219" fmla="*/ 385 w 395"/>
                <a:gd name="connsiteY84-15220" fmla="*/ 696 h 759"/>
                <a:gd name="connsiteX85-15221" fmla="*/ 385 w 395"/>
                <a:gd name="connsiteY85-15222" fmla="*/ 706 h 759"/>
                <a:gd name="connsiteX86-15223" fmla="*/ 390 w 395"/>
                <a:gd name="connsiteY86-15224" fmla="*/ 717 h 759"/>
                <a:gd name="connsiteX87-15225" fmla="*/ 390 w 395"/>
                <a:gd name="connsiteY87-15226" fmla="*/ 722 h 759"/>
                <a:gd name="connsiteX88-15227" fmla="*/ 395 w 395"/>
                <a:gd name="connsiteY88-15228" fmla="*/ 732 h 759"/>
                <a:gd name="connsiteX89-15229" fmla="*/ 395 w 395"/>
                <a:gd name="connsiteY89-15230" fmla="*/ 738 h 759"/>
                <a:gd name="connsiteX90-15231" fmla="*/ 395 w 395"/>
                <a:gd name="connsiteY90-15232" fmla="*/ 743 h 759"/>
                <a:gd name="connsiteX91-15233" fmla="*/ 395 w 395"/>
                <a:gd name="connsiteY91-15234" fmla="*/ 748 h 759"/>
                <a:gd name="connsiteX92-15235" fmla="*/ 390 w 395"/>
                <a:gd name="connsiteY92-15236" fmla="*/ 753 h 759"/>
                <a:gd name="connsiteX93-15237" fmla="*/ 385 w 395"/>
                <a:gd name="connsiteY93-15238" fmla="*/ 759 h 759"/>
                <a:gd name="connsiteX94-15239" fmla="*/ 374 w 395"/>
                <a:gd name="connsiteY94-15240" fmla="*/ 759 h 759"/>
                <a:gd name="connsiteX95-15241" fmla="*/ 364 w 395"/>
                <a:gd name="connsiteY95-15242" fmla="*/ 759 h 759"/>
                <a:gd name="connsiteX96-15243" fmla="*/ 348 w 395"/>
                <a:gd name="connsiteY96-15244" fmla="*/ 759 h 759"/>
                <a:gd name="connsiteX97-15245" fmla="*/ 332 w 395"/>
                <a:gd name="connsiteY97-15246" fmla="*/ 753 h 759"/>
                <a:gd name="connsiteX98-15247" fmla="*/ 311 w 395"/>
                <a:gd name="connsiteY98-15248" fmla="*/ 753 h 759"/>
                <a:gd name="connsiteX99-15249" fmla="*/ 290 w 395"/>
                <a:gd name="connsiteY99-15250" fmla="*/ 748 h 759"/>
                <a:gd name="connsiteX100-15251" fmla="*/ 269 w 395"/>
                <a:gd name="connsiteY100-15252" fmla="*/ 743 h 759"/>
                <a:gd name="connsiteX101-15253" fmla="*/ 259 w 395"/>
                <a:gd name="connsiteY101-15254" fmla="*/ 738 h 759"/>
                <a:gd name="connsiteX102-15255" fmla="*/ 248 w 395"/>
                <a:gd name="connsiteY102-15256" fmla="*/ 732 h 759"/>
                <a:gd name="connsiteX103-15257" fmla="*/ 232 w 395"/>
                <a:gd name="connsiteY103-15258" fmla="*/ 727 h 759"/>
                <a:gd name="connsiteX104-15259" fmla="*/ 222 w 395"/>
                <a:gd name="connsiteY104-15260" fmla="*/ 722 h 759"/>
                <a:gd name="connsiteX105-15261" fmla="*/ 206 w 395"/>
                <a:gd name="connsiteY105-15262" fmla="*/ 717 h 759"/>
                <a:gd name="connsiteX106-15263" fmla="*/ 190 w 395"/>
                <a:gd name="connsiteY106-15264" fmla="*/ 706 h 759"/>
                <a:gd name="connsiteX107-15265" fmla="*/ 180 w 395"/>
                <a:gd name="connsiteY107-15266" fmla="*/ 696 h 759"/>
                <a:gd name="connsiteX108-15267" fmla="*/ 164 w 395"/>
                <a:gd name="connsiteY108-15268" fmla="*/ 685 h 759"/>
                <a:gd name="connsiteX109-15269" fmla="*/ 132 w 395"/>
                <a:gd name="connsiteY109-15270" fmla="*/ 659 h 759"/>
                <a:gd name="connsiteX110-15271" fmla="*/ 106 w 395"/>
                <a:gd name="connsiteY110-15272" fmla="*/ 632 h 759"/>
                <a:gd name="connsiteX111-15273" fmla="*/ 95 w 395"/>
                <a:gd name="connsiteY111-15274" fmla="*/ 622 h 759"/>
                <a:gd name="connsiteX112-15275" fmla="*/ 85 w 395"/>
                <a:gd name="connsiteY112-15276" fmla="*/ 606 h 759"/>
                <a:gd name="connsiteX113-15277" fmla="*/ 74 w 395"/>
                <a:gd name="connsiteY113-15278" fmla="*/ 590 h 759"/>
                <a:gd name="connsiteX114-15279" fmla="*/ 64 w 395"/>
                <a:gd name="connsiteY114-15280" fmla="*/ 574 h 759"/>
                <a:gd name="connsiteX115-15281" fmla="*/ 58 w 395"/>
                <a:gd name="connsiteY115-15282" fmla="*/ 559 h 759"/>
                <a:gd name="connsiteX116-15283" fmla="*/ 48 w 395"/>
                <a:gd name="connsiteY116-15284" fmla="*/ 543 h 759"/>
                <a:gd name="connsiteX117-15285" fmla="*/ 43 w 395"/>
                <a:gd name="connsiteY117-15286" fmla="*/ 527 h 759"/>
                <a:gd name="connsiteX118-15287" fmla="*/ 32 w 395"/>
                <a:gd name="connsiteY118-15288" fmla="*/ 511 h 759"/>
                <a:gd name="connsiteX119-15289" fmla="*/ 27 w 395"/>
                <a:gd name="connsiteY119-15290" fmla="*/ 501 h 759"/>
                <a:gd name="connsiteX120-15291" fmla="*/ 27 w 395"/>
                <a:gd name="connsiteY120-15292" fmla="*/ 485 h 759"/>
                <a:gd name="connsiteX121-15293" fmla="*/ 22 w 395"/>
                <a:gd name="connsiteY121-15294" fmla="*/ 469 h 759"/>
                <a:gd name="connsiteX122-15295" fmla="*/ 22 w 395"/>
                <a:gd name="connsiteY122-15296" fmla="*/ 453 h 759"/>
                <a:gd name="connsiteX123-15297" fmla="*/ 16 w 395"/>
                <a:gd name="connsiteY123-15298" fmla="*/ 422 h 759"/>
                <a:gd name="connsiteX124-15299" fmla="*/ 11 w 395"/>
                <a:gd name="connsiteY124-15300" fmla="*/ 385 h 759"/>
                <a:gd name="connsiteX125-15301" fmla="*/ 11 w 395"/>
                <a:gd name="connsiteY125-15302" fmla="*/ 353 h 759"/>
                <a:gd name="connsiteX126-15303" fmla="*/ 11 w 395"/>
                <a:gd name="connsiteY126-15304" fmla="*/ 316 h 759"/>
                <a:gd name="connsiteX127-15305" fmla="*/ 11 w 395"/>
                <a:gd name="connsiteY127-15306" fmla="*/ 279 h 759"/>
                <a:gd name="connsiteX128-15307" fmla="*/ 11 w 395"/>
                <a:gd name="connsiteY128-15308" fmla="*/ 243 h 759"/>
                <a:gd name="connsiteX129-15309" fmla="*/ 16 w 395"/>
                <a:gd name="connsiteY129-15310" fmla="*/ 200 h 759"/>
                <a:gd name="connsiteX130-15311" fmla="*/ 22 w 395"/>
                <a:gd name="connsiteY130-15312" fmla="*/ 158 h 759"/>
                <a:gd name="connsiteX131-15313" fmla="*/ 22 w 395"/>
                <a:gd name="connsiteY131-15314" fmla="*/ 142 h 759"/>
                <a:gd name="connsiteX132-15315" fmla="*/ 22 w 395"/>
                <a:gd name="connsiteY132-15316" fmla="*/ 127 h 759"/>
                <a:gd name="connsiteX133-15317" fmla="*/ 22 w 395"/>
                <a:gd name="connsiteY133-15318" fmla="*/ 111 h 759"/>
                <a:gd name="connsiteX134-15319" fmla="*/ 27 w 395"/>
                <a:gd name="connsiteY134-15320" fmla="*/ 100 h 759"/>
                <a:gd name="connsiteX135-15321" fmla="*/ 27 w 395"/>
                <a:gd name="connsiteY135-15322" fmla="*/ 90 h 759"/>
                <a:gd name="connsiteX136-15323" fmla="*/ 27 w 395"/>
                <a:gd name="connsiteY136-15324" fmla="*/ 85 h 759"/>
                <a:gd name="connsiteX137-15325" fmla="*/ 27 w 395"/>
                <a:gd name="connsiteY137-15326" fmla="*/ 79 h 759"/>
                <a:gd name="connsiteX138-15327" fmla="*/ 22 w 395"/>
                <a:gd name="connsiteY138-15328" fmla="*/ 74 h 759"/>
                <a:gd name="connsiteX139-15329" fmla="*/ 22 w 395"/>
                <a:gd name="connsiteY139-15330" fmla="*/ 74 h 759"/>
                <a:gd name="connsiteX140-15331" fmla="*/ 16 w 395"/>
                <a:gd name="connsiteY140-15332" fmla="*/ 74 h 759"/>
                <a:gd name="connsiteX141-15333" fmla="*/ 11 w 395"/>
                <a:gd name="connsiteY141-15334" fmla="*/ 74 h 759"/>
                <a:gd name="connsiteX142-15335" fmla="*/ 0 w 395"/>
                <a:gd name="connsiteY142-15336" fmla="*/ 37 h 759"/>
                <a:gd name="connsiteX143-15337" fmla="*/ 11 w 395"/>
                <a:gd name="connsiteY143-15338" fmla="*/ 32 h 759"/>
                <a:gd name="connsiteX144-15339" fmla="*/ 16 w 395"/>
                <a:gd name="connsiteY144-15340" fmla="*/ 27 h 759"/>
                <a:gd name="connsiteX145-15341" fmla="*/ 22 w 395"/>
                <a:gd name="connsiteY145-15342" fmla="*/ 21 h 759"/>
                <a:gd name="connsiteX146-15343" fmla="*/ 27 w 395"/>
                <a:gd name="connsiteY146-15344" fmla="*/ 16 h 759"/>
                <a:gd name="connsiteX147-15345" fmla="*/ 32 w 395"/>
                <a:gd name="connsiteY147-15346" fmla="*/ 11 h 759"/>
                <a:gd name="connsiteX148-15347" fmla="*/ 37 w 395"/>
                <a:gd name="connsiteY148-15348" fmla="*/ 6 h 759"/>
                <a:gd name="connsiteX149-15349" fmla="*/ 43 w 395"/>
                <a:gd name="connsiteY149-15350" fmla="*/ 0 h 759"/>
                <a:gd name="connsiteX150-15351" fmla="*/ 48 w 395"/>
                <a:gd name="connsiteY150-15352" fmla="*/ 0 h 759"/>
                <a:gd name="connsiteX151-15353" fmla="*/ 53 w 395"/>
                <a:gd name="connsiteY151-15354" fmla="*/ 0 h 759"/>
                <a:gd name="connsiteX152-15355" fmla="*/ 53 w 395"/>
                <a:gd name="connsiteY152-15356" fmla="*/ 0 h 759"/>
                <a:gd name="connsiteX0-15357" fmla="*/ 43 w 385"/>
                <a:gd name="connsiteY0-15358" fmla="*/ 0 h 759"/>
                <a:gd name="connsiteX1-15359" fmla="*/ 54 w 385"/>
                <a:gd name="connsiteY1-15360" fmla="*/ 0 h 759"/>
                <a:gd name="connsiteX2-15361" fmla="*/ 64 w 385"/>
                <a:gd name="connsiteY2-15362" fmla="*/ 6 h 759"/>
                <a:gd name="connsiteX3-15363" fmla="*/ 75 w 385"/>
                <a:gd name="connsiteY3-15364" fmla="*/ 11 h 759"/>
                <a:gd name="connsiteX4-15365" fmla="*/ 91 w 385"/>
                <a:gd name="connsiteY4-15366" fmla="*/ 21 h 759"/>
                <a:gd name="connsiteX5-15367" fmla="*/ 101 w 385"/>
                <a:gd name="connsiteY5-15368" fmla="*/ 32 h 759"/>
                <a:gd name="connsiteX6-15369" fmla="*/ 112 w 385"/>
                <a:gd name="connsiteY6-15370" fmla="*/ 37 h 759"/>
                <a:gd name="connsiteX7-15371" fmla="*/ 112 w 385"/>
                <a:gd name="connsiteY7-15372" fmla="*/ 42 h 759"/>
                <a:gd name="connsiteX8-15373" fmla="*/ 117 w 385"/>
                <a:gd name="connsiteY8-15374" fmla="*/ 42 h 759"/>
                <a:gd name="connsiteX9-15375" fmla="*/ 117 w 385"/>
                <a:gd name="connsiteY9-15376" fmla="*/ 48 h 759"/>
                <a:gd name="connsiteX10-15377" fmla="*/ 117 w 385"/>
                <a:gd name="connsiteY10-15378" fmla="*/ 48 h 759"/>
                <a:gd name="connsiteX11-15379" fmla="*/ 117 w 385"/>
                <a:gd name="connsiteY11-15380" fmla="*/ 53 h 759"/>
                <a:gd name="connsiteX12-15381" fmla="*/ 112 w 385"/>
                <a:gd name="connsiteY12-15382" fmla="*/ 58 h 759"/>
                <a:gd name="connsiteX13-15383" fmla="*/ 106 w 385"/>
                <a:gd name="connsiteY13-15384" fmla="*/ 63 h 759"/>
                <a:gd name="connsiteX14-15385" fmla="*/ 96 w 385"/>
                <a:gd name="connsiteY14-15386" fmla="*/ 69 h 759"/>
                <a:gd name="connsiteX15-15387" fmla="*/ 91 w 385"/>
                <a:gd name="connsiteY15-15388" fmla="*/ 74 h 759"/>
                <a:gd name="connsiteX16-15389" fmla="*/ 85 w 385"/>
                <a:gd name="connsiteY16-15390" fmla="*/ 79 h 759"/>
                <a:gd name="connsiteX17-15391" fmla="*/ 85 w 385"/>
                <a:gd name="connsiteY17-15392" fmla="*/ 90 h 759"/>
                <a:gd name="connsiteX18-15393" fmla="*/ 80 w 385"/>
                <a:gd name="connsiteY18-15394" fmla="*/ 100 h 759"/>
                <a:gd name="connsiteX19-15395" fmla="*/ 75 w 385"/>
                <a:gd name="connsiteY19-15396" fmla="*/ 116 h 759"/>
                <a:gd name="connsiteX20-15397" fmla="*/ 69 w 385"/>
                <a:gd name="connsiteY20-15398" fmla="*/ 137 h 759"/>
                <a:gd name="connsiteX21-15399" fmla="*/ 64 w 385"/>
                <a:gd name="connsiteY21-15400" fmla="*/ 158 h 759"/>
                <a:gd name="connsiteX22-15401" fmla="*/ 64 w 385"/>
                <a:gd name="connsiteY22-15402" fmla="*/ 179 h 759"/>
                <a:gd name="connsiteX23-15403" fmla="*/ 59 w 385"/>
                <a:gd name="connsiteY23-15404" fmla="*/ 206 h 759"/>
                <a:gd name="connsiteX24-15405" fmla="*/ 54 w 385"/>
                <a:gd name="connsiteY24-15406" fmla="*/ 227 h 759"/>
                <a:gd name="connsiteX25-15407" fmla="*/ 54 w 385"/>
                <a:gd name="connsiteY25-15408" fmla="*/ 248 h 759"/>
                <a:gd name="connsiteX26-15409" fmla="*/ 48 w 385"/>
                <a:gd name="connsiteY26-15410" fmla="*/ 264 h 759"/>
                <a:gd name="connsiteX27-15411" fmla="*/ 48 w 385"/>
                <a:gd name="connsiteY27-15412" fmla="*/ 285 h 759"/>
                <a:gd name="connsiteX28-15413" fmla="*/ 43 w 385"/>
                <a:gd name="connsiteY28-15414" fmla="*/ 300 h 759"/>
                <a:gd name="connsiteX29-15415" fmla="*/ 43 w 385"/>
                <a:gd name="connsiteY29-15416" fmla="*/ 311 h 759"/>
                <a:gd name="connsiteX30-15417" fmla="*/ 43 w 385"/>
                <a:gd name="connsiteY30-15418" fmla="*/ 322 h 759"/>
                <a:gd name="connsiteX31-15419" fmla="*/ 43 w 385"/>
                <a:gd name="connsiteY31-15420" fmla="*/ 343 h 759"/>
                <a:gd name="connsiteX32-15421" fmla="*/ 48 w 385"/>
                <a:gd name="connsiteY32-15422" fmla="*/ 369 h 759"/>
                <a:gd name="connsiteX33-15423" fmla="*/ 54 w 385"/>
                <a:gd name="connsiteY33-15424" fmla="*/ 411 h 759"/>
                <a:gd name="connsiteX34-15425" fmla="*/ 54 w 385"/>
                <a:gd name="connsiteY34-15426" fmla="*/ 437 h 759"/>
                <a:gd name="connsiteX35-15427" fmla="*/ 59 w 385"/>
                <a:gd name="connsiteY35-15428" fmla="*/ 464 h 759"/>
                <a:gd name="connsiteX36-15429" fmla="*/ 69 w 385"/>
                <a:gd name="connsiteY36-15430" fmla="*/ 490 h 759"/>
                <a:gd name="connsiteX37-15431" fmla="*/ 75 w 385"/>
                <a:gd name="connsiteY37-15432" fmla="*/ 506 h 759"/>
                <a:gd name="connsiteX38-15433" fmla="*/ 80 w 385"/>
                <a:gd name="connsiteY38-15434" fmla="*/ 516 h 759"/>
                <a:gd name="connsiteX39-15435" fmla="*/ 96 w 385"/>
                <a:gd name="connsiteY39-15436" fmla="*/ 543 h 759"/>
                <a:gd name="connsiteX40-15437" fmla="*/ 112 w 385"/>
                <a:gd name="connsiteY40-15438" fmla="*/ 564 h 759"/>
                <a:gd name="connsiteX41-15439" fmla="*/ 127 w 385"/>
                <a:gd name="connsiteY41-15440" fmla="*/ 585 h 759"/>
                <a:gd name="connsiteX42-15441" fmla="*/ 138 w 385"/>
                <a:gd name="connsiteY42-15442" fmla="*/ 595 h 759"/>
                <a:gd name="connsiteX43-15443" fmla="*/ 148 w 385"/>
                <a:gd name="connsiteY43-15444" fmla="*/ 601 h 759"/>
                <a:gd name="connsiteX44-15445" fmla="*/ 170 w 385"/>
                <a:gd name="connsiteY44-15446" fmla="*/ 622 h 759"/>
                <a:gd name="connsiteX45-15447" fmla="*/ 191 w 385"/>
                <a:gd name="connsiteY45-15448" fmla="*/ 632 h 759"/>
                <a:gd name="connsiteX46-15449" fmla="*/ 212 w 385"/>
                <a:gd name="connsiteY46-15450" fmla="*/ 648 h 759"/>
                <a:gd name="connsiteX47-15451" fmla="*/ 238 w 385"/>
                <a:gd name="connsiteY47-15452" fmla="*/ 659 h 759"/>
                <a:gd name="connsiteX48-15453" fmla="*/ 249 w 385"/>
                <a:gd name="connsiteY48-15454" fmla="*/ 664 h 759"/>
                <a:gd name="connsiteX49-15455" fmla="*/ 259 w 385"/>
                <a:gd name="connsiteY49-15456" fmla="*/ 669 h 759"/>
                <a:gd name="connsiteX50-15457" fmla="*/ 270 w 385"/>
                <a:gd name="connsiteY50-15458" fmla="*/ 669 h 759"/>
                <a:gd name="connsiteX51-15459" fmla="*/ 280 w 385"/>
                <a:gd name="connsiteY51-15460" fmla="*/ 674 h 759"/>
                <a:gd name="connsiteX52-15461" fmla="*/ 285 w 385"/>
                <a:gd name="connsiteY52-15462" fmla="*/ 674 h 759"/>
                <a:gd name="connsiteX53-15463" fmla="*/ 291 w 385"/>
                <a:gd name="connsiteY53-15464" fmla="*/ 674 h 759"/>
                <a:gd name="connsiteX54-15465" fmla="*/ 301 w 385"/>
                <a:gd name="connsiteY54-15466" fmla="*/ 674 h 759"/>
                <a:gd name="connsiteX55-15467" fmla="*/ 306 w 385"/>
                <a:gd name="connsiteY55-15468" fmla="*/ 669 h 759"/>
                <a:gd name="connsiteX56-15469" fmla="*/ 306 w 385"/>
                <a:gd name="connsiteY56-15470" fmla="*/ 664 h 759"/>
                <a:gd name="connsiteX57-15471" fmla="*/ 312 w 385"/>
                <a:gd name="connsiteY57-15472" fmla="*/ 659 h 759"/>
                <a:gd name="connsiteX58-15473" fmla="*/ 317 w 385"/>
                <a:gd name="connsiteY58-15474" fmla="*/ 653 h 759"/>
                <a:gd name="connsiteX59-15475" fmla="*/ 317 w 385"/>
                <a:gd name="connsiteY59-15476" fmla="*/ 643 h 759"/>
                <a:gd name="connsiteX60-15477" fmla="*/ 322 w 385"/>
                <a:gd name="connsiteY60-15478" fmla="*/ 627 h 759"/>
                <a:gd name="connsiteX61-15479" fmla="*/ 328 w 385"/>
                <a:gd name="connsiteY61-15480" fmla="*/ 611 h 759"/>
                <a:gd name="connsiteX62-15481" fmla="*/ 333 w 385"/>
                <a:gd name="connsiteY62-15482" fmla="*/ 595 h 759"/>
                <a:gd name="connsiteX63-15483" fmla="*/ 333 w 385"/>
                <a:gd name="connsiteY63-15484" fmla="*/ 580 h 759"/>
                <a:gd name="connsiteX64-15485" fmla="*/ 338 w 385"/>
                <a:gd name="connsiteY64-15486" fmla="*/ 564 h 759"/>
                <a:gd name="connsiteX65-15487" fmla="*/ 343 w 385"/>
                <a:gd name="connsiteY65-15488" fmla="*/ 553 h 759"/>
                <a:gd name="connsiteX66-15489" fmla="*/ 349 w 385"/>
                <a:gd name="connsiteY66-15490" fmla="*/ 543 h 759"/>
                <a:gd name="connsiteX67-15491" fmla="*/ 349 w 385"/>
                <a:gd name="connsiteY67-15492" fmla="*/ 538 h 759"/>
                <a:gd name="connsiteX68-15493" fmla="*/ 354 w 385"/>
                <a:gd name="connsiteY68-15494" fmla="*/ 527 h 759"/>
                <a:gd name="connsiteX69-15495" fmla="*/ 354 w 385"/>
                <a:gd name="connsiteY69-15496" fmla="*/ 527 h 759"/>
                <a:gd name="connsiteX70-15497" fmla="*/ 359 w 385"/>
                <a:gd name="connsiteY70-15498" fmla="*/ 527 h 759"/>
                <a:gd name="connsiteX71-15499" fmla="*/ 359 w 385"/>
                <a:gd name="connsiteY71-15500" fmla="*/ 527 h 759"/>
                <a:gd name="connsiteX72-15501" fmla="*/ 359 w 385"/>
                <a:gd name="connsiteY72-15502" fmla="*/ 532 h 759"/>
                <a:gd name="connsiteX73-15503" fmla="*/ 359 w 385"/>
                <a:gd name="connsiteY73-15504" fmla="*/ 538 h 759"/>
                <a:gd name="connsiteX74-15505" fmla="*/ 364 w 385"/>
                <a:gd name="connsiteY74-15506" fmla="*/ 543 h 759"/>
                <a:gd name="connsiteX75-15507" fmla="*/ 364 w 385"/>
                <a:gd name="connsiteY75-15508" fmla="*/ 559 h 759"/>
                <a:gd name="connsiteX76-15509" fmla="*/ 364 w 385"/>
                <a:gd name="connsiteY76-15510" fmla="*/ 569 h 759"/>
                <a:gd name="connsiteX77-15511" fmla="*/ 364 w 385"/>
                <a:gd name="connsiteY77-15512" fmla="*/ 585 h 759"/>
                <a:gd name="connsiteX78-15513" fmla="*/ 364 w 385"/>
                <a:gd name="connsiteY78-15514" fmla="*/ 601 h 759"/>
                <a:gd name="connsiteX79-15515" fmla="*/ 364 w 385"/>
                <a:gd name="connsiteY79-15516" fmla="*/ 622 h 759"/>
                <a:gd name="connsiteX80-15517" fmla="*/ 364 w 385"/>
                <a:gd name="connsiteY80-15518" fmla="*/ 638 h 759"/>
                <a:gd name="connsiteX81-15519" fmla="*/ 364 w 385"/>
                <a:gd name="connsiteY81-15520" fmla="*/ 653 h 759"/>
                <a:gd name="connsiteX82-15521" fmla="*/ 370 w 385"/>
                <a:gd name="connsiteY82-15522" fmla="*/ 669 h 759"/>
                <a:gd name="connsiteX83-15523" fmla="*/ 370 w 385"/>
                <a:gd name="connsiteY83-15524" fmla="*/ 685 h 759"/>
                <a:gd name="connsiteX84-15525" fmla="*/ 375 w 385"/>
                <a:gd name="connsiteY84-15526" fmla="*/ 696 h 759"/>
                <a:gd name="connsiteX85-15527" fmla="*/ 375 w 385"/>
                <a:gd name="connsiteY85-15528" fmla="*/ 706 h 759"/>
                <a:gd name="connsiteX86-15529" fmla="*/ 380 w 385"/>
                <a:gd name="connsiteY86-15530" fmla="*/ 717 h 759"/>
                <a:gd name="connsiteX87-15531" fmla="*/ 380 w 385"/>
                <a:gd name="connsiteY87-15532" fmla="*/ 722 h 759"/>
                <a:gd name="connsiteX88-15533" fmla="*/ 385 w 385"/>
                <a:gd name="connsiteY88-15534" fmla="*/ 732 h 759"/>
                <a:gd name="connsiteX89-15535" fmla="*/ 385 w 385"/>
                <a:gd name="connsiteY89-15536" fmla="*/ 738 h 759"/>
                <a:gd name="connsiteX90-15537" fmla="*/ 385 w 385"/>
                <a:gd name="connsiteY90-15538" fmla="*/ 743 h 759"/>
                <a:gd name="connsiteX91-15539" fmla="*/ 385 w 385"/>
                <a:gd name="connsiteY91-15540" fmla="*/ 748 h 759"/>
                <a:gd name="connsiteX92-15541" fmla="*/ 380 w 385"/>
                <a:gd name="connsiteY92-15542" fmla="*/ 753 h 759"/>
                <a:gd name="connsiteX93-15543" fmla="*/ 375 w 385"/>
                <a:gd name="connsiteY93-15544" fmla="*/ 759 h 759"/>
                <a:gd name="connsiteX94-15545" fmla="*/ 364 w 385"/>
                <a:gd name="connsiteY94-15546" fmla="*/ 759 h 759"/>
                <a:gd name="connsiteX95-15547" fmla="*/ 354 w 385"/>
                <a:gd name="connsiteY95-15548" fmla="*/ 759 h 759"/>
                <a:gd name="connsiteX96-15549" fmla="*/ 338 w 385"/>
                <a:gd name="connsiteY96-15550" fmla="*/ 759 h 759"/>
                <a:gd name="connsiteX97-15551" fmla="*/ 322 w 385"/>
                <a:gd name="connsiteY97-15552" fmla="*/ 753 h 759"/>
                <a:gd name="connsiteX98-15553" fmla="*/ 301 w 385"/>
                <a:gd name="connsiteY98-15554" fmla="*/ 753 h 759"/>
                <a:gd name="connsiteX99-15555" fmla="*/ 280 w 385"/>
                <a:gd name="connsiteY99-15556" fmla="*/ 748 h 759"/>
                <a:gd name="connsiteX100-15557" fmla="*/ 259 w 385"/>
                <a:gd name="connsiteY100-15558" fmla="*/ 743 h 759"/>
                <a:gd name="connsiteX101-15559" fmla="*/ 249 w 385"/>
                <a:gd name="connsiteY101-15560" fmla="*/ 738 h 759"/>
                <a:gd name="connsiteX102-15561" fmla="*/ 238 w 385"/>
                <a:gd name="connsiteY102-15562" fmla="*/ 732 h 759"/>
                <a:gd name="connsiteX103-15563" fmla="*/ 222 w 385"/>
                <a:gd name="connsiteY103-15564" fmla="*/ 727 h 759"/>
                <a:gd name="connsiteX104-15565" fmla="*/ 212 w 385"/>
                <a:gd name="connsiteY104-15566" fmla="*/ 722 h 759"/>
                <a:gd name="connsiteX105-15567" fmla="*/ 196 w 385"/>
                <a:gd name="connsiteY105-15568" fmla="*/ 717 h 759"/>
                <a:gd name="connsiteX106-15569" fmla="*/ 180 w 385"/>
                <a:gd name="connsiteY106-15570" fmla="*/ 706 h 759"/>
                <a:gd name="connsiteX107-15571" fmla="*/ 170 w 385"/>
                <a:gd name="connsiteY107-15572" fmla="*/ 696 h 759"/>
                <a:gd name="connsiteX108-15573" fmla="*/ 154 w 385"/>
                <a:gd name="connsiteY108-15574" fmla="*/ 685 h 759"/>
                <a:gd name="connsiteX109-15575" fmla="*/ 122 w 385"/>
                <a:gd name="connsiteY109-15576" fmla="*/ 659 h 759"/>
                <a:gd name="connsiteX110-15577" fmla="*/ 96 w 385"/>
                <a:gd name="connsiteY110-15578" fmla="*/ 632 h 759"/>
                <a:gd name="connsiteX111-15579" fmla="*/ 85 w 385"/>
                <a:gd name="connsiteY111-15580" fmla="*/ 622 h 759"/>
                <a:gd name="connsiteX112-15581" fmla="*/ 75 w 385"/>
                <a:gd name="connsiteY112-15582" fmla="*/ 606 h 759"/>
                <a:gd name="connsiteX113-15583" fmla="*/ 64 w 385"/>
                <a:gd name="connsiteY113-15584" fmla="*/ 590 h 759"/>
                <a:gd name="connsiteX114-15585" fmla="*/ 54 w 385"/>
                <a:gd name="connsiteY114-15586" fmla="*/ 574 h 759"/>
                <a:gd name="connsiteX115-15587" fmla="*/ 48 w 385"/>
                <a:gd name="connsiteY115-15588" fmla="*/ 559 h 759"/>
                <a:gd name="connsiteX116-15589" fmla="*/ 38 w 385"/>
                <a:gd name="connsiteY116-15590" fmla="*/ 543 h 759"/>
                <a:gd name="connsiteX117-15591" fmla="*/ 33 w 385"/>
                <a:gd name="connsiteY117-15592" fmla="*/ 527 h 759"/>
                <a:gd name="connsiteX118-15593" fmla="*/ 22 w 385"/>
                <a:gd name="connsiteY118-15594" fmla="*/ 511 h 759"/>
                <a:gd name="connsiteX119-15595" fmla="*/ 17 w 385"/>
                <a:gd name="connsiteY119-15596" fmla="*/ 501 h 759"/>
                <a:gd name="connsiteX120-15597" fmla="*/ 17 w 385"/>
                <a:gd name="connsiteY120-15598" fmla="*/ 485 h 759"/>
                <a:gd name="connsiteX121-15599" fmla="*/ 12 w 385"/>
                <a:gd name="connsiteY121-15600" fmla="*/ 469 h 759"/>
                <a:gd name="connsiteX122-15601" fmla="*/ 12 w 385"/>
                <a:gd name="connsiteY122-15602" fmla="*/ 453 h 759"/>
                <a:gd name="connsiteX123-15603" fmla="*/ 6 w 385"/>
                <a:gd name="connsiteY123-15604" fmla="*/ 422 h 759"/>
                <a:gd name="connsiteX124-15605" fmla="*/ 1 w 385"/>
                <a:gd name="connsiteY124-15606" fmla="*/ 385 h 759"/>
                <a:gd name="connsiteX125-15607" fmla="*/ 1 w 385"/>
                <a:gd name="connsiteY125-15608" fmla="*/ 353 h 759"/>
                <a:gd name="connsiteX126-15609" fmla="*/ 1 w 385"/>
                <a:gd name="connsiteY126-15610" fmla="*/ 316 h 759"/>
                <a:gd name="connsiteX127-15611" fmla="*/ 1 w 385"/>
                <a:gd name="connsiteY127-15612" fmla="*/ 279 h 759"/>
                <a:gd name="connsiteX128-15613" fmla="*/ 1 w 385"/>
                <a:gd name="connsiteY128-15614" fmla="*/ 243 h 759"/>
                <a:gd name="connsiteX129-15615" fmla="*/ 6 w 385"/>
                <a:gd name="connsiteY129-15616" fmla="*/ 200 h 759"/>
                <a:gd name="connsiteX130-15617" fmla="*/ 12 w 385"/>
                <a:gd name="connsiteY130-15618" fmla="*/ 158 h 759"/>
                <a:gd name="connsiteX131-15619" fmla="*/ 12 w 385"/>
                <a:gd name="connsiteY131-15620" fmla="*/ 142 h 759"/>
                <a:gd name="connsiteX132-15621" fmla="*/ 12 w 385"/>
                <a:gd name="connsiteY132-15622" fmla="*/ 127 h 759"/>
                <a:gd name="connsiteX133-15623" fmla="*/ 12 w 385"/>
                <a:gd name="connsiteY133-15624" fmla="*/ 111 h 759"/>
                <a:gd name="connsiteX134-15625" fmla="*/ 17 w 385"/>
                <a:gd name="connsiteY134-15626" fmla="*/ 100 h 759"/>
                <a:gd name="connsiteX135-15627" fmla="*/ 17 w 385"/>
                <a:gd name="connsiteY135-15628" fmla="*/ 90 h 759"/>
                <a:gd name="connsiteX136-15629" fmla="*/ 17 w 385"/>
                <a:gd name="connsiteY136-15630" fmla="*/ 85 h 759"/>
                <a:gd name="connsiteX137-15631" fmla="*/ 17 w 385"/>
                <a:gd name="connsiteY137-15632" fmla="*/ 79 h 759"/>
                <a:gd name="connsiteX138-15633" fmla="*/ 12 w 385"/>
                <a:gd name="connsiteY138-15634" fmla="*/ 74 h 759"/>
                <a:gd name="connsiteX139-15635" fmla="*/ 12 w 385"/>
                <a:gd name="connsiteY139-15636" fmla="*/ 74 h 759"/>
                <a:gd name="connsiteX140-15637" fmla="*/ 6 w 385"/>
                <a:gd name="connsiteY140-15638" fmla="*/ 74 h 759"/>
                <a:gd name="connsiteX141-15639" fmla="*/ 1 w 385"/>
                <a:gd name="connsiteY141-15640" fmla="*/ 74 h 759"/>
                <a:gd name="connsiteX142-15641" fmla="*/ 1 w 385"/>
                <a:gd name="connsiteY142-15642" fmla="*/ 32 h 759"/>
                <a:gd name="connsiteX143-15643" fmla="*/ 6 w 385"/>
                <a:gd name="connsiteY143-15644" fmla="*/ 27 h 759"/>
                <a:gd name="connsiteX144-15645" fmla="*/ 12 w 385"/>
                <a:gd name="connsiteY144-15646" fmla="*/ 21 h 759"/>
                <a:gd name="connsiteX145-15647" fmla="*/ 17 w 385"/>
                <a:gd name="connsiteY145-15648" fmla="*/ 16 h 759"/>
                <a:gd name="connsiteX146-15649" fmla="*/ 22 w 385"/>
                <a:gd name="connsiteY146-15650" fmla="*/ 11 h 759"/>
                <a:gd name="connsiteX147-15651" fmla="*/ 27 w 385"/>
                <a:gd name="connsiteY147-15652" fmla="*/ 6 h 759"/>
                <a:gd name="connsiteX148-15653" fmla="*/ 33 w 385"/>
                <a:gd name="connsiteY148-15654" fmla="*/ 0 h 759"/>
                <a:gd name="connsiteX149-15655" fmla="*/ 38 w 385"/>
                <a:gd name="connsiteY149-15656" fmla="*/ 0 h 759"/>
                <a:gd name="connsiteX150-15657" fmla="*/ 43 w 385"/>
                <a:gd name="connsiteY150-15658" fmla="*/ 0 h 759"/>
                <a:gd name="connsiteX151-15659" fmla="*/ 43 w 385"/>
                <a:gd name="connsiteY151-15660" fmla="*/ 0 h 759"/>
                <a:gd name="connsiteX0-15661" fmla="*/ 42 w 384"/>
                <a:gd name="connsiteY0-15662" fmla="*/ 0 h 759"/>
                <a:gd name="connsiteX1-15663" fmla="*/ 53 w 384"/>
                <a:gd name="connsiteY1-15664" fmla="*/ 0 h 759"/>
                <a:gd name="connsiteX2-15665" fmla="*/ 63 w 384"/>
                <a:gd name="connsiteY2-15666" fmla="*/ 6 h 759"/>
                <a:gd name="connsiteX3-15667" fmla="*/ 74 w 384"/>
                <a:gd name="connsiteY3-15668" fmla="*/ 11 h 759"/>
                <a:gd name="connsiteX4-15669" fmla="*/ 90 w 384"/>
                <a:gd name="connsiteY4-15670" fmla="*/ 21 h 759"/>
                <a:gd name="connsiteX5-15671" fmla="*/ 100 w 384"/>
                <a:gd name="connsiteY5-15672" fmla="*/ 32 h 759"/>
                <a:gd name="connsiteX6-15673" fmla="*/ 111 w 384"/>
                <a:gd name="connsiteY6-15674" fmla="*/ 37 h 759"/>
                <a:gd name="connsiteX7-15675" fmla="*/ 111 w 384"/>
                <a:gd name="connsiteY7-15676" fmla="*/ 42 h 759"/>
                <a:gd name="connsiteX8-15677" fmla="*/ 116 w 384"/>
                <a:gd name="connsiteY8-15678" fmla="*/ 42 h 759"/>
                <a:gd name="connsiteX9-15679" fmla="*/ 116 w 384"/>
                <a:gd name="connsiteY9-15680" fmla="*/ 48 h 759"/>
                <a:gd name="connsiteX10-15681" fmla="*/ 116 w 384"/>
                <a:gd name="connsiteY10-15682" fmla="*/ 48 h 759"/>
                <a:gd name="connsiteX11-15683" fmla="*/ 116 w 384"/>
                <a:gd name="connsiteY11-15684" fmla="*/ 53 h 759"/>
                <a:gd name="connsiteX12-15685" fmla="*/ 111 w 384"/>
                <a:gd name="connsiteY12-15686" fmla="*/ 58 h 759"/>
                <a:gd name="connsiteX13-15687" fmla="*/ 105 w 384"/>
                <a:gd name="connsiteY13-15688" fmla="*/ 63 h 759"/>
                <a:gd name="connsiteX14-15689" fmla="*/ 95 w 384"/>
                <a:gd name="connsiteY14-15690" fmla="*/ 69 h 759"/>
                <a:gd name="connsiteX15-15691" fmla="*/ 90 w 384"/>
                <a:gd name="connsiteY15-15692" fmla="*/ 74 h 759"/>
                <a:gd name="connsiteX16-15693" fmla="*/ 84 w 384"/>
                <a:gd name="connsiteY16-15694" fmla="*/ 79 h 759"/>
                <a:gd name="connsiteX17-15695" fmla="*/ 84 w 384"/>
                <a:gd name="connsiteY17-15696" fmla="*/ 90 h 759"/>
                <a:gd name="connsiteX18-15697" fmla="*/ 79 w 384"/>
                <a:gd name="connsiteY18-15698" fmla="*/ 100 h 759"/>
                <a:gd name="connsiteX19-15699" fmla="*/ 74 w 384"/>
                <a:gd name="connsiteY19-15700" fmla="*/ 116 h 759"/>
                <a:gd name="connsiteX20-15701" fmla="*/ 68 w 384"/>
                <a:gd name="connsiteY20-15702" fmla="*/ 137 h 759"/>
                <a:gd name="connsiteX21-15703" fmla="*/ 63 w 384"/>
                <a:gd name="connsiteY21-15704" fmla="*/ 158 h 759"/>
                <a:gd name="connsiteX22-15705" fmla="*/ 63 w 384"/>
                <a:gd name="connsiteY22-15706" fmla="*/ 179 h 759"/>
                <a:gd name="connsiteX23-15707" fmla="*/ 58 w 384"/>
                <a:gd name="connsiteY23-15708" fmla="*/ 206 h 759"/>
                <a:gd name="connsiteX24-15709" fmla="*/ 53 w 384"/>
                <a:gd name="connsiteY24-15710" fmla="*/ 227 h 759"/>
                <a:gd name="connsiteX25-15711" fmla="*/ 53 w 384"/>
                <a:gd name="connsiteY25-15712" fmla="*/ 248 h 759"/>
                <a:gd name="connsiteX26-15713" fmla="*/ 47 w 384"/>
                <a:gd name="connsiteY26-15714" fmla="*/ 264 h 759"/>
                <a:gd name="connsiteX27-15715" fmla="*/ 47 w 384"/>
                <a:gd name="connsiteY27-15716" fmla="*/ 285 h 759"/>
                <a:gd name="connsiteX28-15717" fmla="*/ 42 w 384"/>
                <a:gd name="connsiteY28-15718" fmla="*/ 300 h 759"/>
                <a:gd name="connsiteX29-15719" fmla="*/ 42 w 384"/>
                <a:gd name="connsiteY29-15720" fmla="*/ 311 h 759"/>
                <a:gd name="connsiteX30-15721" fmla="*/ 42 w 384"/>
                <a:gd name="connsiteY30-15722" fmla="*/ 322 h 759"/>
                <a:gd name="connsiteX31-15723" fmla="*/ 42 w 384"/>
                <a:gd name="connsiteY31-15724" fmla="*/ 343 h 759"/>
                <a:gd name="connsiteX32-15725" fmla="*/ 47 w 384"/>
                <a:gd name="connsiteY32-15726" fmla="*/ 369 h 759"/>
                <a:gd name="connsiteX33-15727" fmla="*/ 53 w 384"/>
                <a:gd name="connsiteY33-15728" fmla="*/ 411 h 759"/>
                <a:gd name="connsiteX34-15729" fmla="*/ 53 w 384"/>
                <a:gd name="connsiteY34-15730" fmla="*/ 437 h 759"/>
                <a:gd name="connsiteX35-15731" fmla="*/ 58 w 384"/>
                <a:gd name="connsiteY35-15732" fmla="*/ 464 h 759"/>
                <a:gd name="connsiteX36-15733" fmla="*/ 68 w 384"/>
                <a:gd name="connsiteY36-15734" fmla="*/ 490 h 759"/>
                <a:gd name="connsiteX37-15735" fmla="*/ 74 w 384"/>
                <a:gd name="connsiteY37-15736" fmla="*/ 506 h 759"/>
                <a:gd name="connsiteX38-15737" fmla="*/ 79 w 384"/>
                <a:gd name="connsiteY38-15738" fmla="*/ 516 h 759"/>
                <a:gd name="connsiteX39-15739" fmla="*/ 95 w 384"/>
                <a:gd name="connsiteY39-15740" fmla="*/ 543 h 759"/>
                <a:gd name="connsiteX40-15741" fmla="*/ 111 w 384"/>
                <a:gd name="connsiteY40-15742" fmla="*/ 564 h 759"/>
                <a:gd name="connsiteX41-15743" fmla="*/ 126 w 384"/>
                <a:gd name="connsiteY41-15744" fmla="*/ 585 h 759"/>
                <a:gd name="connsiteX42-15745" fmla="*/ 137 w 384"/>
                <a:gd name="connsiteY42-15746" fmla="*/ 595 h 759"/>
                <a:gd name="connsiteX43-15747" fmla="*/ 147 w 384"/>
                <a:gd name="connsiteY43-15748" fmla="*/ 601 h 759"/>
                <a:gd name="connsiteX44-15749" fmla="*/ 169 w 384"/>
                <a:gd name="connsiteY44-15750" fmla="*/ 622 h 759"/>
                <a:gd name="connsiteX45-15751" fmla="*/ 190 w 384"/>
                <a:gd name="connsiteY45-15752" fmla="*/ 632 h 759"/>
                <a:gd name="connsiteX46-15753" fmla="*/ 211 w 384"/>
                <a:gd name="connsiteY46-15754" fmla="*/ 648 h 759"/>
                <a:gd name="connsiteX47-15755" fmla="*/ 237 w 384"/>
                <a:gd name="connsiteY47-15756" fmla="*/ 659 h 759"/>
                <a:gd name="connsiteX48-15757" fmla="*/ 248 w 384"/>
                <a:gd name="connsiteY48-15758" fmla="*/ 664 h 759"/>
                <a:gd name="connsiteX49-15759" fmla="*/ 258 w 384"/>
                <a:gd name="connsiteY49-15760" fmla="*/ 669 h 759"/>
                <a:gd name="connsiteX50-15761" fmla="*/ 269 w 384"/>
                <a:gd name="connsiteY50-15762" fmla="*/ 669 h 759"/>
                <a:gd name="connsiteX51-15763" fmla="*/ 279 w 384"/>
                <a:gd name="connsiteY51-15764" fmla="*/ 674 h 759"/>
                <a:gd name="connsiteX52-15765" fmla="*/ 284 w 384"/>
                <a:gd name="connsiteY52-15766" fmla="*/ 674 h 759"/>
                <a:gd name="connsiteX53-15767" fmla="*/ 290 w 384"/>
                <a:gd name="connsiteY53-15768" fmla="*/ 674 h 759"/>
                <a:gd name="connsiteX54-15769" fmla="*/ 300 w 384"/>
                <a:gd name="connsiteY54-15770" fmla="*/ 674 h 759"/>
                <a:gd name="connsiteX55-15771" fmla="*/ 305 w 384"/>
                <a:gd name="connsiteY55-15772" fmla="*/ 669 h 759"/>
                <a:gd name="connsiteX56-15773" fmla="*/ 305 w 384"/>
                <a:gd name="connsiteY56-15774" fmla="*/ 664 h 759"/>
                <a:gd name="connsiteX57-15775" fmla="*/ 311 w 384"/>
                <a:gd name="connsiteY57-15776" fmla="*/ 659 h 759"/>
                <a:gd name="connsiteX58-15777" fmla="*/ 316 w 384"/>
                <a:gd name="connsiteY58-15778" fmla="*/ 653 h 759"/>
                <a:gd name="connsiteX59-15779" fmla="*/ 316 w 384"/>
                <a:gd name="connsiteY59-15780" fmla="*/ 643 h 759"/>
                <a:gd name="connsiteX60-15781" fmla="*/ 321 w 384"/>
                <a:gd name="connsiteY60-15782" fmla="*/ 627 h 759"/>
                <a:gd name="connsiteX61-15783" fmla="*/ 327 w 384"/>
                <a:gd name="connsiteY61-15784" fmla="*/ 611 h 759"/>
                <a:gd name="connsiteX62-15785" fmla="*/ 332 w 384"/>
                <a:gd name="connsiteY62-15786" fmla="*/ 595 h 759"/>
                <a:gd name="connsiteX63-15787" fmla="*/ 332 w 384"/>
                <a:gd name="connsiteY63-15788" fmla="*/ 580 h 759"/>
                <a:gd name="connsiteX64-15789" fmla="*/ 337 w 384"/>
                <a:gd name="connsiteY64-15790" fmla="*/ 564 h 759"/>
                <a:gd name="connsiteX65-15791" fmla="*/ 342 w 384"/>
                <a:gd name="connsiteY65-15792" fmla="*/ 553 h 759"/>
                <a:gd name="connsiteX66-15793" fmla="*/ 348 w 384"/>
                <a:gd name="connsiteY66-15794" fmla="*/ 543 h 759"/>
                <a:gd name="connsiteX67-15795" fmla="*/ 348 w 384"/>
                <a:gd name="connsiteY67-15796" fmla="*/ 538 h 759"/>
                <a:gd name="connsiteX68-15797" fmla="*/ 353 w 384"/>
                <a:gd name="connsiteY68-15798" fmla="*/ 527 h 759"/>
                <a:gd name="connsiteX69-15799" fmla="*/ 353 w 384"/>
                <a:gd name="connsiteY69-15800" fmla="*/ 527 h 759"/>
                <a:gd name="connsiteX70-15801" fmla="*/ 358 w 384"/>
                <a:gd name="connsiteY70-15802" fmla="*/ 527 h 759"/>
                <a:gd name="connsiteX71-15803" fmla="*/ 358 w 384"/>
                <a:gd name="connsiteY71-15804" fmla="*/ 527 h 759"/>
                <a:gd name="connsiteX72-15805" fmla="*/ 358 w 384"/>
                <a:gd name="connsiteY72-15806" fmla="*/ 532 h 759"/>
                <a:gd name="connsiteX73-15807" fmla="*/ 358 w 384"/>
                <a:gd name="connsiteY73-15808" fmla="*/ 538 h 759"/>
                <a:gd name="connsiteX74-15809" fmla="*/ 363 w 384"/>
                <a:gd name="connsiteY74-15810" fmla="*/ 543 h 759"/>
                <a:gd name="connsiteX75-15811" fmla="*/ 363 w 384"/>
                <a:gd name="connsiteY75-15812" fmla="*/ 559 h 759"/>
                <a:gd name="connsiteX76-15813" fmla="*/ 363 w 384"/>
                <a:gd name="connsiteY76-15814" fmla="*/ 569 h 759"/>
                <a:gd name="connsiteX77-15815" fmla="*/ 363 w 384"/>
                <a:gd name="connsiteY77-15816" fmla="*/ 585 h 759"/>
                <a:gd name="connsiteX78-15817" fmla="*/ 363 w 384"/>
                <a:gd name="connsiteY78-15818" fmla="*/ 601 h 759"/>
                <a:gd name="connsiteX79-15819" fmla="*/ 363 w 384"/>
                <a:gd name="connsiteY79-15820" fmla="*/ 622 h 759"/>
                <a:gd name="connsiteX80-15821" fmla="*/ 363 w 384"/>
                <a:gd name="connsiteY80-15822" fmla="*/ 638 h 759"/>
                <a:gd name="connsiteX81-15823" fmla="*/ 363 w 384"/>
                <a:gd name="connsiteY81-15824" fmla="*/ 653 h 759"/>
                <a:gd name="connsiteX82-15825" fmla="*/ 369 w 384"/>
                <a:gd name="connsiteY82-15826" fmla="*/ 669 h 759"/>
                <a:gd name="connsiteX83-15827" fmla="*/ 369 w 384"/>
                <a:gd name="connsiteY83-15828" fmla="*/ 685 h 759"/>
                <a:gd name="connsiteX84-15829" fmla="*/ 374 w 384"/>
                <a:gd name="connsiteY84-15830" fmla="*/ 696 h 759"/>
                <a:gd name="connsiteX85-15831" fmla="*/ 374 w 384"/>
                <a:gd name="connsiteY85-15832" fmla="*/ 706 h 759"/>
                <a:gd name="connsiteX86-15833" fmla="*/ 379 w 384"/>
                <a:gd name="connsiteY86-15834" fmla="*/ 717 h 759"/>
                <a:gd name="connsiteX87-15835" fmla="*/ 379 w 384"/>
                <a:gd name="connsiteY87-15836" fmla="*/ 722 h 759"/>
                <a:gd name="connsiteX88-15837" fmla="*/ 384 w 384"/>
                <a:gd name="connsiteY88-15838" fmla="*/ 732 h 759"/>
                <a:gd name="connsiteX89-15839" fmla="*/ 384 w 384"/>
                <a:gd name="connsiteY89-15840" fmla="*/ 738 h 759"/>
                <a:gd name="connsiteX90-15841" fmla="*/ 384 w 384"/>
                <a:gd name="connsiteY90-15842" fmla="*/ 743 h 759"/>
                <a:gd name="connsiteX91-15843" fmla="*/ 384 w 384"/>
                <a:gd name="connsiteY91-15844" fmla="*/ 748 h 759"/>
                <a:gd name="connsiteX92-15845" fmla="*/ 379 w 384"/>
                <a:gd name="connsiteY92-15846" fmla="*/ 753 h 759"/>
                <a:gd name="connsiteX93-15847" fmla="*/ 374 w 384"/>
                <a:gd name="connsiteY93-15848" fmla="*/ 759 h 759"/>
                <a:gd name="connsiteX94-15849" fmla="*/ 363 w 384"/>
                <a:gd name="connsiteY94-15850" fmla="*/ 759 h 759"/>
                <a:gd name="connsiteX95-15851" fmla="*/ 353 w 384"/>
                <a:gd name="connsiteY95-15852" fmla="*/ 759 h 759"/>
                <a:gd name="connsiteX96-15853" fmla="*/ 337 w 384"/>
                <a:gd name="connsiteY96-15854" fmla="*/ 759 h 759"/>
                <a:gd name="connsiteX97-15855" fmla="*/ 321 w 384"/>
                <a:gd name="connsiteY97-15856" fmla="*/ 753 h 759"/>
                <a:gd name="connsiteX98-15857" fmla="*/ 300 w 384"/>
                <a:gd name="connsiteY98-15858" fmla="*/ 753 h 759"/>
                <a:gd name="connsiteX99-15859" fmla="*/ 279 w 384"/>
                <a:gd name="connsiteY99-15860" fmla="*/ 748 h 759"/>
                <a:gd name="connsiteX100-15861" fmla="*/ 258 w 384"/>
                <a:gd name="connsiteY100-15862" fmla="*/ 743 h 759"/>
                <a:gd name="connsiteX101-15863" fmla="*/ 248 w 384"/>
                <a:gd name="connsiteY101-15864" fmla="*/ 738 h 759"/>
                <a:gd name="connsiteX102-15865" fmla="*/ 237 w 384"/>
                <a:gd name="connsiteY102-15866" fmla="*/ 732 h 759"/>
                <a:gd name="connsiteX103-15867" fmla="*/ 221 w 384"/>
                <a:gd name="connsiteY103-15868" fmla="*/ 727 h 759"/>
                <a:gd name="connsiteX104-15869" fmla="*/ 211 w 384"/>
                <a:gd name="connsiteY104-15870" fmla="*/ 722 h 759"/>
                <a:gd name="connsiteX105-15871" fmla="*/ 195 w 384"/>
                <a:gd name="connsiteY105-15872" fmla="*/ 717 h 759"/>
                <a:gd name="connsiteX106-15873" fmla="*/ 179 w 384"/>
                <a:gd name="connsiteY106-15874" fmla="*/ 706 h 759"/>
                <a:gd name="connsiteX107-15875" fmla="*/ 169 w 384"/>
                <a:gd name="connsiteY107-15876" fmla="*/ 696 h 759"/>
                <a:gd name="connsiteX108-15877" fmla="*/ 153 w 384"/>
                <a:gd name="connsiteY108-15878" fmla="*/ 685 h 759"/>
                <a:gd name="connsiteX109-15879" fmla="*/ 121 w 384"/>
                <a:gd name="connsiteY109-15880" fmla="*/ 659 h 759"/>
                <a:gd name="connsiteX110-15881" fmla="*/ 95 w 384"/>
                <a:gd name="connsiteY110-15882" fmla="*/ 632 h 759"/>
                <a:gd name="connsiteX111-15883" fmla="*/ 84 w 384"/>
                <a:gd name="connsiteY111-15884" fmla="*/ 622 h 759"/>
                <a:gd name="connsiteX112-15885" fmla="*/ 74 w 384"/>
                <a:gd name="connsiteY112-15886" fmla="*/ 606 h 759"/>
                <a:gd name="connsiteX113-15887" fmla="*/ 63 w 384"/>
                <a:gd name="connsiteY113-15888" fmla="*/ 590 h 759"/>
                <a:gd name="connsiteX114-15889" fmla="*/ 53 w 384"/>
                <a:gd name="connsiteY114-15890" fmla="*/ 574 h 759"/>
                <a:gd name="connsiteX115-15891" fmla="*/ 47 w 384"/>
                <a:gd name="connsiteY115-15892" fmla="*/ 559 h 759"/>
                <a:gd name="connsiteX116-15893" fmla="*/ 37 w 384"/>
                <a:gd name="connsiteY116-15894" fmla="*/ 543 h 759"/>
                <a:gd name="connsiteX117-15895" fmla="*/ 32 w 384"/>
                <a:gd name="connsiteY117-15896" fmla="*/ 527 h 759"/>
                <a:gd name="connsiteX118-15897" fmla="*/ 21 w 384"/>
                <a:gd name="connsiteY118-15898" fmla="*/ 511 h 759"/>
                <a:gd name="connsiteX119-15899" fmla="*/ 16 w 384"/>
                <a:gd name="connsiteY119-15900" fmla="*/ 501 h 759"/>
                <a:gd name="connsiteX120-15901" fmla="*/ 16 w 384"/>
                <a:gd name="connsiteY120-15902" fmla="*/ 485 h 759"/>
                <a:gd name="connsiteX121-15903" fmla="*/ 11 w 384"/>
                <a:gd name="connsiteY121-15904" fmla="*/ 469 h 759"/>
                <a:gd name="connsiteX122-15905" fmla="*/ 11 w 384"/>
                <a:gd name="connsiteY122-15906" fmla="*/ 453 h 759"/>
                <a:gd name="connsiteX123-15907" fmla="*/ 5 w 384"/>
                <a:gd name="connsiteY123-15908" fmla="*/ 422 h 759"/>
                <a:gd name="connsiteX124-15909" fmla="*/ 0 w 384"/>
                <a:gd name="connsiteY124-15910" fmla="*/ 385 h 759"/>
                <a:gd name="connsiteX125-15911" fmla="*/ 0 w 384"/>
                <a:gd name="connsiteY125-15912" fmla="*/ 353 h 759"/>
                <a:gd name="connsiteX126-15913" fmla="*/ 0 w 384"/>
                <a:gd name="connsiteY126-15914" fmla="*/ 316 h 759"/>
                <a:gd name="connsiteX127-15915" fmla="*/ 0 w 384"/>
                <a:gd name="connsiteY127-15916" fmla="*/ 279 h 759"/>
                <a:gd name="connsiteX128-15917" fmla="*/ 0 w 384"/>
                <a:gd name="connsiteY128-15918" fmla="*/ 243 h 759"/>
                <a:gd name="connsiteX129-15919" fmla="*/ 5 w 384"/>
                <a:gd name="connsiteY129-15920" fmla="*/ 200 h 759"/>
                <a:gd name="connsiteX130-15921" fmla="*/ 11 w 384"/>
                <a:gd name="connsiteY130-15922" fmla="*/ 158 h 759"/>
                <a:gd name="connsiteX131-15923" fmla="*/ 11 w 384"/>
                <a:gd name="connsiteY131-15924" fmla="*/ 142 h 759"/>
                <a:gd name="connsiteX132-15925" fmla="*/ 11 w 384"/>
                <a:gd name="connsiteY132-15926" fmla="*/ 127 h 759"/>
                <a:gd name="connsiteX133-15927" fmla="*/ 11 w 384"/>
                <a:gd name="connsiteY133-15928" fmla="*/ 111 h 759"/>
                <a:gd name="connsiteX134-15929" fmla="*/ 16 w 384"/>
                <a:gd name="connsiteY134-15930" fmla="*/ 100 h 759"/>
                <a:gd name="connsiteX135-15931" fmla="*/ 16 w 384"/>
                <a:gd name="connsiteY135-15932" fmla="*/ 90 h 759"/>
                <a:gd name="connsiteX136-15933" fmla="*/ 16 w 384"/>
                <a:gd name="connsiteY136-15934" fmla="*/ 85 h 759"/>
                <a:gd name="connsiteX137-15935" fmla="*/ 16 w 384"/>
                <a:gd name="connsiteY137-15936" fmla="*/ 79 h 759"/>
                <a:gd name="connsiteX138-15937" fmla="*/ 11 w 384"/>
                <a:gd name="connsiteY138-15938" fmla="*/ 74 h 759"/>
                <a:gd name="connsiteX139-15939" fmla="*/ 11 w 384"/>
                <a:gd name="connsiteY139-15940" fmla="*/ 74 h 759"/>
                <a:gd name="connsiteX140-15941" fmla="*/ 5 w 384"/>
                <a:gd name="connsiteY140-15942" fmla="*/ 74 h 759"/>
                <a:gd name="connsiteX141-15943" fmla="*/ 0 w 384"/>
                <a:gd name="connsiteY141-15944" fmla="*/ 32 h 759"/>
                <a:gd name="connsiteX142-15945" fmla="*/ 5 w 384"/>
                <a:gd name="connsiteY142-15946" fmla="*/ 27 h 759"/>
                <a:gd name="connsiteX143-15947" fmla="*/ 11 w 384"/>
                <a:gd name="connsiteY143-15948" fmla="*/ 21 h 759"/>
                <a:gd name="connsiteX144-15949" fmla="*/ 16 w 384"/>
                <a:gd name="connsiteY144-15950" fmla="*/ 16 h 759"/>
                <a:gd name="connsiteX145-15951" fmla="*/ 21 w 384"/>
                <a:gd name="connsiteY145-15952" fmla="*/ 11 h 759"/>
                <a:gd name="connsiteX146-15953" fmla="*/ 26 w 384"/>
                <a:gd name="connsiteY146-15954" fmla="*/ 6 h 759"/>
                <a:gd name="connsiteX147-15955" fmla="*/ 32 w 384"/>
                <a:gd name="connsiteY147-15956" fmla="*/ 0 h 759"/>
                <a:gd name="connsiteX148-15957" fmla="*/ 37 w 384"/>
                <a:gd name="connsiteY148-15958" fmla="*/ 0 h 759"/>
                <a:gd name="connsiteX149-15959" fmla="*/ 42 w 384"/>
                <a:gd name="connsiteY149-15960" fmla="*/ 0 h 759"/>
                <a:gd name="connsiteX150-15961" fmla="*/ 42 w 384"/>
                <a:gd name="connsiteY150-15962" fmla="*/ 0 h 759"/>
                <a:gd name="connsiteX0-15963" fmla="*/ 42 w 384"/>
                <a:gd name="connsiteY0-15964" fmla="*/ 0 h 759"/>
                <a:gd name="connsiteX1-15965" fmla="*/ 53 w 384"/>
                <a:gd name="connsiteY1-15966" fmla="*/ 0 h 759"/>
                <a:gd name="connsiteX2-15967" fmla="*/ 63 w 384"/>
                <a:gd name="connsiteY2-15968" fmla="*/ 6 h 759"/>
                <a:gd name="connsiteX3-15969" fmla="*/ 74 w 384"/>
                <a:gd name="connsiteY3-15970" fmla="*/ 11 h 759"/>
                <a:gd name="connsiteX4-15971" fmla="*/ 90 w 384"/>
                <a:gd name="connsiteY4-15972" fmla="*/ 21 h 759"/>
                <a:gd name="connsiteX5-15973" fmla="*/ 100 w 384"/>
                <a:gd name="connsiteY5-15974" fmla="*/ 32 h 759"/>
                <a:gd name="connsiteX6-15975" fmla="*/ 111 w 384"/>
                <a:gd name="connsiteY6-15976" fmla="*/ 37 h 759"/>
                <a:gd name="connsiteX7-15977" fmla="*/ 111 w 384"/>
                <a:gd name="connsiteY7-15978" fmla="*/ 42 h 759"/>
                <a:gd name="connsiteX8-15979" fmla="*/ 116 w 384"/>
                <a:gd name="connsiteY8-15980" fmla="*/ 42 h 759"/>
                <a:gd name="connsiteX9-15981" fmla="*/ 116 w 384"/>
                <a:gd name="connsiteY9-15982" fmla="*/ 48 h 759"/>
                <a:gd name="connsiteX10-15983" fmla="*/ 116 w 384"/>
                <a:gd name="connsiteY10-15984" fmla="*/ 48 h 759"/>
                <a:gd name="connsiteX11-15985" fmla="*/ 116 w 384"/>
                <a:gd name="connsiteY11-15986" fmla="*/ 53 h 759"/>
                <a:gd name="connsiteX12-15987" fmla="*/ 111 w 384"/>
                <a:gd name="connsiteY12-15988" fmla="*/ 58 h 759"/>
                <a:gd name="connsiteX13-15989" fmla="*/ 105 w 384"/>
                <a:gd name="connsiteY13-15990" fmla="*/ 63 h 759"/>
                <a:gd name="connsiteX14-15991" fmla="*/ 95 w 384"/>
                <a:gd name="connsiteY14-15992" fmla="*/ 69 h 759"/>
                <a:gd name="connsiteX15-15993" fmla="*/ 90 w 384"/>
                <a:gd name="connsiteY15-15994" fmla="*/ 74 h 759"/>
                <a:gd name="connsiteX16-15995" fmla="*/ 84 w 384"/>
                <a:gd name="connsiteY16-15996" fmla="*/ 79 h 759"/>
                <a:gd name="connsiteX17-15997" fmla="*/ 84 w 384"/>
                <a:gd name="connsiteY17-15998" fmla="*/ 90 h 759"/>
                <a:gd name="connsiteX18-15999" fmla="*/ 79 w 384"/>
                <a:gd name="connsiteY18-16000" fmla="*/ 100 h 759"/>
                <a:gd name="connsiteX19-16001" fmla="*/ 74 w 384"/>
                <a:gd name="connsiteY19-16002" fmla="*/ 116 h 759"/>
                <a:gd name="connsiteX20-16003" fmla="*/ 68 w 384"/>
                <a:gd name="connsiteY20-16004" fmla="*/ 137 h 759"/>
                <a:gd name="connsiteX21-16005" fmla="*/ 63 w 384"/>
                <a:gd name="connsiteY21-16006" fmla="*/ 158 h 759"/>
                <a:gd name="connsiteX22-16007" fmla="*/ 63 w 384"/>
                <a:gd name="connsiteY22-16008" fmla="*/ 179 h 759"/>
                <a:gd name="connsiteX23-16009" fmla="*/ 58 w 384"/>
                <a:gd name="connsiteY23-16010" fmla="*/ 206 h 759"/>
                <a:gd name="connsiteX24-16011" fmla="*/ 53 w 384"/>
                <a:gd name="connsiteY24-16012" fmla="*/ 227 h 759"/>
                <a:gd name="connsiteX25-16013" fmla="*/ 53 w 384"/>
                <a:gd name="connsiteY25-16014" fmla="*/ 248 h 759"/>
                <a:gd name="connsiteX26-16015" fmla="*/ 47 w 384"/>
                <a:gd name="connsiteY26-16016" fmla="*/ 264 h 759"/>
                <a:gd name="connsiteX27-16017" fmla="*/ 47 w 384"/>
                <a:gd name="connsiteY27-16018" fmla="*/ 285 h 759"/>
                <a:gd name="connsiteX28-16019" fmla="*/ 42 w 384"/>
                <a:gd name="connsiteY28-16020" fmla="*/ 300 h 759"/>
                <a:gd name="connsiteX29-16021" fmla="*/ 42 w 384"/>
                <a:gd name="connsiteY29-16022" fmla="*/ 311 h 759"/>
                <a:gd name="connsiteX30-16023" fmla="*/ 42 w 384"/>
                <a:gd name="connsiteY30-16024" fmla="*/ 322 h 759"/>
                <a:gd name="connsiteX31-16025" fmla="*/ 42 w 384"/>
                <a:gd name="connsiteY31-16026" fmla="*/ 343 h 759"/>
                <a:gd name="connsiteX32-16027" fmla="*/ 47 w 384"/>
                <a:gd name="connsiteY32-16028" fmla="*/ 369 h 759"/>
                <a:gd name="connsiteX33-16029" fmla="*/ 53 w 384"/>
                <a:gd name="connsiteY33-16030" fmla="*/ 411 h 759"/>
                <a:gd name="connsiteX34-16031" fmla="*/ 53 w 384"/>
                <a:gd name="connsiteY34-16032" fmla="*/ 437 h 759"/>
                <a:gd name="connsiteX35-16033" fmla="*/ 58 w 384"/>
                <a:gd name="connsiteY35-16034" fmla="*/ 464 h 759"/>
                <a:gd name="connsiteX36-16035" fmla="*/ 68 w 384"/>
                <a:gd name="connsiteY36-16036" fmla="*/ 490 h 759"/>
                <a:gd name="connsiteX37-16037" fmla="*/ 74 w 384"/>
                <a:gd name="connsiteY37-16038" fmla="*/ 506 h 759"/>
                <a:gd name="connsiteX38-16039" fmla="*/ 79 w 384"/>
                <a:gd name="connsiteY38-16040" fmla="*/ 516 h 759"/>
                <a:gd name="connsiteX39-16041" fmla="*/ 95 w 384"/>
                <a:gd name="connsiteY39-16042" fmla="*/ 543 h 759"/>
                <a:gd name="connsiteX40-16043" fmla="*/ 111 w 384"/>
                <a:gd name="connsiteY40-16044" fmla="*/ 564 h 759"/>
                <a:gd name="connsiteX41-16045" fmla="*/ 126 w 384"/>
                <a:gd name="connsiteY41-16046" fmla="*/ 585 h 759"/>
                <a:gd name="connsiteX42-16047" fmla="*/ 137 w 384"/>
                <a:gd name="connsiteY42-16048" fmla="*/ 595 h 759"/>
                <a:gd name="connsiteX43-16049" fmla="*/ 147 w 384"/>
                <a:gd name="connsiteY43-16050" fmla="*/ 601 h 759"/>
                <a:gd name="connsiteX44-16051" fmla="*/ 169 w 384"/>
                <a:gd name="connsiteY44-16052" fmla="*/ 622 h 759"/>
                <a:gd name="connsiteX45-16053" fmla="*/ 190 w 384"/>
                <a:gd name="connsiteY45-16054" fmla="*/ 632 h 759"/>
                <a:gd name="connsiteX46-16055" fmla="*/ 211 w 384"/>
                <a:gd name="connsiteY46-16056" fmla="*/ 648 h 759"/>
                <a:gd name="connsiteX47-16057" fmla="*/ 237 w 384"/>
                <a:gd name="connsiteY47-16058" fmla="*/ 659 h 759"/>
                <a:gd name="connsiteX48-16059" fmla="*/ 248 w 384"/>
                <a:gd name="connsiteY48-16060" fmla="*/ 664 h 759"/>
                <a:gd name="connsiteX49-16061" fmla="*/ 258 w 384"/>
                <a:gd name="connsiteY49-16062" fmla="*/ 669 h 759"/>
                <a:gd name="connsiteX50-16063" fmla="*/ 269 w 384"/>
                <a:gd name="connsiteY50-16064" fmla="*/ 669 h 759"/>
                <a:gd name="connsiteX51-16065" fmla="*/ 279 w 384"/>
                <a:gd name="connsiteY51-16066" fmla="*/ 674 h 759"/>
                <a:gd name="connsiteX52-16067" fmla="*/ 284 w 384"/>
                <a:gd name="connsiteY52-16068" fmla="*/ 674 h 759"/>
                <a:gd name="connsiteX53-16069" fmla="*/ 290 w 384"/>
                <a:gd name="connsiteY53-16070" fmla="*/ 674 h 759"/>
                <a:gd name="connsiteX54-16071" fmla="*/ 300 w 384"/>
                <a:gd name="connsiteY54-16072" fmla="*/ 674 h 759"/>
                <a:gd name="connsiteX55-16073" fmla="*/ 305 w 384"/>
                <a:gd name="connsiteY55-16074" fmla="*/ 669 h 759"/>
                <a:gd name="connsiteX56-16075" fmla="*/ 305 w 384"/>
                <a:gd name="connsiteY56-16076" fmla="*/ 664 h 759"/>
                <a:gd name="connsiteX57-16077" fmla="*/ 311 w 384"/>
                <a:gd name="connsiteY57-16078" fmla="*/ 659 h 759"/>
                <a:gd name="connsiteX58-16079" fmla="*/ 316 w 384"/>
                <a:gd name="connsiteY58-16080" fmla="*/ 653 h 759"/>
                <a:gd name="connsiteX59-16081" fmla="*/ 316 w 384"/>
                <a:gd name="connsiteY59-16082" fmla="*/ 643 h 759"/>
                <a:gd name="connsiteX60-16083" fmla="*/ 321 w 384"/>
                <a:gd name="connsiteY60-16084" fmla="*/ 627 h 759"/>
                <a:gd name="connsiteX61-16085" fmla="*/ 327 w 384"/>
                <a:gd name="connsiteY61-16086" fmla="*/ 611 h 759"/>
                <a:gd name="connsiteX62-16087" fmla="*/ 332 w 384"/>
                <a:gd name="connsiteY62-16088" fmla="*/ 595 h 759"/>
                <a:gd name="connsiteX63-16089" fmla="*/ 332 w 384"/>
                <a:gd name="connsiteY63-16090" fmla="*/ 580 h 759"/>
                <a:gd name="connsiteX64-16091" fmla="*/ 337 w 384"/>
                <a:gd name="connsiteY64-16092" fmla="*/ 564 h 759"/>
                <a:gd name="connsiteX65-16093" fmla="*/ 342 w 384"/>
                <a:gd name="connsiteY65-16094" fmla="*/ 553 h 759"/>
                <a:gd name="connsiteX66-16095" fmla="*/ 348 w 384"/>
                <a:gd name="connsiteY66-16096" fmla="*/ 543 h 759"/>
                <a:gd name="connsiteX67-16097" fmla="*/ 348 w 384"/>
                <a:gd name="connsiteY67-16098" fmla="*/ 538 h 759"/>
                <a:gd name="connsiteX68-16099" fmla="*/ 353 w 384"/>
                <a:gd name="connsiteY68-16100" fmla="*/ 527 h 759"/>
                <a:gd name="connsiteX69-16101" fmla="*/ 353 w 384"/>
                <a:gd name="connsiteY69-16102" fmla="*/ 527 h 759"/>
                <a:gd name="connsiteX70-16103" fmla="*/ 358 w 384"/>
                <a:gd name="connsiteY70-16104" fmla="*/ 527 h 759"/>
                <a:gd name="connsiteX71-16105" fmla="*/ 358 w 384"/>
                <a:gd name="connsiteY71-16106" fmla="*/ 527 h 759"/>
                <a:gd name="connsiteX72-16107" fmla="*/ 358 w 384"/>
                <a:gd name="connsiteY72-16108" fmla="*/ 532 h 759"/>
                <a:gd name="connsiteX73-16109" fmla="*/ 358 w 384"/>
                <a:gd name="connsiteY73-16110" fmla="*/ 538 h 759"/>
                <a:gd name="connsiteX74-16111" fmla="*/ 363 w 384"/>
                <a:gd name="connsiteY74-16112" fmla="*/ 543 h 759"/>
                <a:gd name="connsiteX75-16113" fmla="*/ 363 w 384"/>
                <a:gd name="connsiteY75-16114" fmla="*/ 559 h 759"/>
                <a:gd name="connsiteX76-16115" fmla="*/ 363 w 384"/>
                <a:gd name="connsiteY76-16116" fmla="*/ 569 h 759"/>
                <a:gd name="connsiteX77-16117" fmla="*/ 363 w 384"/>
                <a:gd name="connsiteY77-16118" fmla="*/ 585 h 759"/>
                <a:gd name="connsiteX78-16119" fmla="*/ 363 w 384"/>
                <a:gd name="connsiteY78-16120" fmla="*/ 601 h 759"/>
                <a:gd name="connsiteX79-16121" fmla="*/ 363 w 384"/>
                <a:gd name="connsiteY79-16122" fmla="*/ 622 h 759"/>
                <a:gd name="connsiteX80-16123" fmla="*/ 363 w 384"/>
                <a:gd name="connsiteY80-16124" fmla="*/ 638 h 759"/>
                <a:gd name="connsiteX81-16125" fmla="*/ 363 w 384"/>
                <a:gd name="connsiteY81-16126" fmla="*/ 653 h 759"/>
                <a:gd name="connsiteX82-16127" fmla="*/ 369 w 384"/>
                <a:gd name="connsiteY82-16128" fmla="*/ 669 h 759"/>
                <a:gd name="connsiteX83-16129" fmla="*/ 369 w 384"/>
                <a:gd name="connsiteY83-16130" fmla="*/ 685 h 759"/>
                <a:gd name="connsiteX84-16131" fmla="*/ 374 w 384"/>
                <a:gd name="connsiteY84-16132" fmla="*/ 696 h 759"/>
                <a:gd name="connsiteX85-16133" fmla="*/ 374 w 384"/>
                <a:gd name="connsiteY85-16134" fmla="*/ 706 h 759"/>
                <a:gd name="connsiteX86-16135" fmla="*/ 379 w 384"/>
                <a:gd name="connsiteY86-16136" fmla="*/ 717 h 759"/>
                <a:gd name="connsiteX87-16137" fmla="*/ 379 w 384"/>
                <a:gd name="connsiteY87-16138" fmla="*/ 722 h 759"/>
                <a:gd name="connsiteX88-16139" fmla="*/ 384 w 384"/>
                <a:gd name="connsiteY88-16140" fmla="*/ 732 h 759"/>
                <a:gd name="connsiteX89-16141" fmla="*/ 384 w 384"/>
                <a:gd name="connsiteY89-16142" fmla="*/ 738 h 759"/>
                <a:gd name="connsiteX90-16143" fmla="*/ 384 w 384"/>
                <a:gd name="connsiteY90-16144" fmla="*/ 743 h 759"/>
                <a:gd name="connsiteX91-16145" fmla="*/ 384 w 384"/>
                <a:gd name="connsiteY91-16146" fmla="*/ 748 h 759"/>
                <a:gd name="connsiteX92-16147" fmla="*/ 379 w 384"/>
                <a:gd name="connsiteY92-16148" fmla="*/ 753 h 759"/>
                <a:gd name="connsiteX93-16149" fmla="*/ 374 w 384"/>
                <a:gd name="connsiteY93-16150" fmla="*/ 759 h 759"/>
                <a:gd name="connsiteX94-16151" fmla="*/ 363 w 384"/>
                <a:gd name="connsiteY94-16152" fmla="*/ 759 h 759"/>
                <a:gd name="connsiteX95-16153" fmla="*/ 353 w 384"/>
                <a:gd name="connsiteY95-16154" fmla="*/ 759 h 759"/>
                <a:gd name="connsiteX96-16155" fmla="*/ 337 w 384"/>
                <a:gd name="connsiteY96-16156" fmla="*/ 759 h 759"/>
                <a:gd name="connsiteX97-16157" fmla="*/ 321 w 384"/>
                <a:gd name="connsiteY97-16158" fmla="*/ 753 h 759"/>
                <a:gd name="connsiteX98-16159" fmla="*/ 300 w 384"/>
                <a:gd name="connsiteY98-16160" fmla="*/ 753 h 759"/>
                <a:gd name="connsiteX99-16161" fmla="*/ 279 w 384"/>
                <a:gd name="connsiteY99-16162" fmla="*/ 748 h 759"/>
                <a:gd name="connsiteX100-16163" fmla="*/ 258 w 384"/>
                <a:gd name="connsiteY100-16164" fmla="*/ 743 h 759"/>
                <a:gd name="connsiteX101-16165" fmla="*/ 248 w 384"/>
                <a:gd name="connsiteY101-16166" fmla="*/ 738 h 759"/>
                <a:gd name="connsiteX102-16167" fmla="*/ 237 w 384"/>
                <a:gd name="connsiteY102-16168" fmla="*/ 732 h 759"/>
                <a:gd name="connsiteX103-16169" fmla="*/ 221 w 384"/>
                <a:gd name="connsiteY103-16170" fmla="*/ 727 h 759"/>
                <a:gd name="connsiteX104-16171" fmla="*/ 211 w 384"/>
                <a:gd name="connsiteY104-16172" fmla="*/ 722 h 759"/>
                <a:gd name="connsiteX105-16173" fmla="*/ 195 w 384"/>
                <a:gd name="connsiteY105-16174" fmla="*/ 717 h 759"/>
                <a:gd name="connsiteX106-16175" fmla="*/ 179 w 384"/>
                <a:gd name="connsiteY106-16176" fmla="*/ 706 h 759"/>
                <a:gd name="connsiteX107-16177" fmla="*/ 169 w 384"/>
                <a:gd name="connsiteY107-16178" fmla="*/ 696 h 759"/>
                <a:gd name="connsiteX108-16179" fmla="*/ 153 w 384"/>
                <a:gd name="connsiteY108-16180" fmla="*/ 685 h 759"/>
                <a:gd name="connsiteX109-16181" fmla="*/ 121 w 384"/>
                <a:gd name="connsiteY109-16182" fmla="*/ 659 h 759"/>
                <a:gd name="connsiteX110-16183" fmla="*/ 95 w 384"/>
                <a:gd name="connsiteY110-16184" fmla="*/ 632 h 759"/>
                <a:gd name="connsiteX111-16185" fmla="*/ 84 w 384"/>
                <a:gd name="connsiteY111-16186" fmla="*/ 622 h 759"/>
                <a:gd name="connsiteX112-16187" fmla="*/ 74 w 384"/>
                <a:gd name="connsiteY112-16188" fmla="*/ 606 h 759"/>
                <a:gd name="connsiteX113-16189" fmla="*/ 63 w 384"/>
                <a:gd name="connsiteY113-16190" fmla="*/ 590 h 759"/>
                <a:gd name="connsiteX114-16191" fmla="*/ 53 w 384"/>
                <a:gd name="connsiteY114-16192" fmla="*/ 574 h 759"/>
                <a:gd name="connsiteX115-16193" fmla="*/ 47 w 384"/>
                <a:gd name="connsiteY115-16194" fmla="*/ 559 h 759"/>
                <a:gd name="connsiteX116-16195" fmla="*/ 37 w 384"/>
                <a:gd name="connsiteY116-16196" fmla="*/ 543 h 759"/>
                <a:gd name="connsiteX117-16197" fmla="*/ 32 w 384"/>
                <a:gd name="connsiteY117-16198" fmla="*/ 527 h 759"/>
                <a:gd name="connsiteX118-16199" fmla="*/ 21 w 384"/>
                <a:gd name="connsiteY118-16200" fmla="*/ 511 h 759"/>
                <a:gd name="connsiteX119-16201" fmla="*/ 16 w 384"/>
                <a:gd name="connsiteY119-16202" fmla="*/ 501 h 759"/>
                <a:gd name="connsiteX120-16203" fmla="*/ 16 w 384"/>
                <a:gd name="connsiteY120-16204" fmla="*/ 485 h 759"/>
                <a:gd name="connsiteX121-16205" fmla="*/ 11 w 384"/>
                <a:gd name="connsiteY121-16206" fmla="*/ 469 h 759"/>
                <a:gd name="connsiteX122-16207" fmla="*/ 11 w 384"/>
                <a:gd name="connsiteY122-16208" fmla="*/ 453 h 759"/>
                <a:gd name="connsiteX123-16209" fmla="*/ 5 w 384"/>
                <a:gd name="connsiteY123-16210" fmla="*/ 422 h 759"/>
                <a:gd name="connsiteX124-16211" fmla="*/ 0 w 384"/>
                <a:gd name="connsiteY124-16212" fmla="*/ 385 h 759"/>
                <a:gd name="connsiteX125-16213" fmla="*/ 0 w 384"/>
                <a:gd name="connsiteY125-16214" fmla="*/ 353 h 759"/>
                <a:gd name="connsiteX126-16215" fmla="*/ 0 w 384"/>
                <a:gd name="connsiteY126-16216" fmla="*/ 316 h 759"/>
                <a:gd name="connsiteX127-16217" fmla="*/ 0 w 384"/>
                <a:gd name="connsiteY127-16218" fmla="*/ 279 h 759"/>
                <a:gd name="connsiteX128-16219" fmla="*/ 0 w 384"/>
                <a:gd name="connsiteY128-16220" fmla="*/ 243 h 759"/>
                <a:gd name="connsiteX129-16221" fmla="*/ 5 w 384"/>
                <a:gd name="connsiteY129-16222" fmla="*/ 200 h 759"/>
                <a:gd name="connsiteX130-16223" fmla="*/ 11 w 384"/>
                <a:gd name="connsiteY130-16224" fmla="*/ 158 h 759"/>
                <a:gd name="connsiteX131-16225" fmla="*/ 11 w 384"/>
                <a:gd name="connsiteY131-16226" fmla="*/ 142 h 759"/>
                <a:gd name="connsiteX132-16227" fmla="*/ 11 w 384"/>
                <a:gd name="connsiteY132-16228" fmla="*/ 127 h 759"/>
                <a:gd name="connsiteX133-16229" fmla="*/ 11 w 384"/>
                <a:gd name="connsiteY133-16230" fmla="*/ 111 h 759"/>
                <a:gd name="connsiteX134-16231" fmla="*/ 16 w 384"/>
                <a:gd name="connsiteY134-16232" fmla="*/ 100 h 759"/>
                <a:gd name="connsiteX135-16233" fmla="*/ 16 w 384"/>
                <a:gd name="connsiteY135-16234" fmla="*/ 90 h 759"/>
                <a:gd name="connsiteX136-16235" fmla="*/ 16 w 384"/>
                <a:gd name="connsiteY136-16236" fmla="*/ 85 h 759"/>
                <a:gd name="connsiteX137-16237" fmla="*/ 16 w 384"/>
                <a:gd name="connsiteY137-16238" fmla="*/ 79 h 759"/>
                <a:gd name="connsiteX138-16239" fmla="*/ 11 w 384"/>
                <a:gd name="connsiteY138-16240" fmla="*/ 74 h 759"/>
                <a:gd name="connsiteX139-16241" fmla="*/ 11 w 384"/>
                <a:gd name="connsiteY139-16242" fmla="*/ 74 h 759"/>
                <a:gd name="connsiteX140-16243" fmla="*/ 5 w 384"/>
                <a:gd name="connsiteY140-16244" fmla="*/ 74 h 759"/>
                <a:gd name="connsiteX141-16245" fmla="*/ 5 w 384"/>
                <a:gd name="connsiteY141-16246" fmla="*/ 27 h 759"/>
                <a:gd name="connsiteX142-16247" fmla="*/ 11 w 384"/>
                <a:gd name="connsiteY142-16248" fmla="*/ 21 h 759"/>
                <a:gd name="connsiteX143-16249" fmla="*/ 16 w 384"/>
                <a:gd name="connsiteY143-16250" fmla="*/ 16 h 759"/>
                <a:gd name="connsiteX144-16251" fmla="*/ 21 w 384"/>
                <a:gd name="connsiteY144-16252" fmla="*/ 11 h 759"/>
                <a:gd name="connsiteX145-16253" fmla="*/ 26 w 384"/>
                <a:gd name="connsiteY145-16254" fmla="*/ 6 h 759"/>
                <a:gd name="connsiteX146-16255" fmla="*/ 32 w 384"/>
                <a:gd name="connsiteY146-16256" fmla="*/ 0 h 759"/>
                <a:gd name="connsiteX147-16257" fmla="*/ 37 w 384"/>
                <a:gd name="connsiteY147-16258" fmla="*/ 0 h 759"/>
                <a:gd name="connsiteX148-16259" fmla="*/ 42 w 384"/>
                <a:gd name="connsiteY148-16260" fmla="*/ 0 h 759"/>
                <a:gd name="connsiteX149-16261" fmla="*/ 42 w 384"/>
                <a:gd name="connsiteY149-16262" fmla="*/ 0 h 759"/>
                <a:gd name="connsiteX0-16263" fmla="*/ 42 w 384"/>
                <a:gd name="connsiteY0-16264" fmla="*/ 0 h 759"/>
                <a:gd name="connsiteX1-16265" fmla="*/ 53 w 384"/>
                <a:gd name="connsiteY1-16266" fmla="*/ 0 h 759"/>
                <a:gd name="connsiteX2-16267" fmla="*/ 63 w 384"/>
                <a:gd name="connsiteY2-16268" fmla="*/ 6 h 759"/>
                <a:gd name="connsiteX3-16269" fmla="*/ 74 w 384"/>
                <a:gd name="connsiteY3-16270" fmla="*/ 11 h 759"/>
                <a:gd name="connsiteX4-16271" fmla="*/ 90 w 384"/>
                <a:gd name="connsiteY4-16272" fmla="*/ 21 h 759"/>
                <a:gd name="connsiteX5-16273" fmla="*/ 100 w 384"/>
                <a:gd name="connsiteY5-16274" fmla="*/ 32 h 759"/>
                <a:gd name="connsiteX6-16275" fmla="*/ 111 w 384"/>
                <a:gd name="connsiteY6-16276" fmla="*/ 37 h 759"/>
                <a:gd name="connsiteX7-16277" fmla="*/ 111 w 384"/>
                <a:gd name="connsiteY7-16278" fmla="*/ 42 h 759"/>
                <a:gd name="connsiteX8-16279" fmla="*/ 116 w 384"/>
                <a:gd name="connsiteY8-16280" fmla="*/ 42 h 759"/>
                <a:gd name="connsiteX9-16281" fmla="*/ 116 w 384"/>
                <a:gd name="connsiteY9-16282" fmla="*/ 48 h 759"/>
                <a:gd name="connsiteX10-16283" fmla="*/ 116 w 384"/>
                <a:gd name="connsiteY10-16284" fmla="*/ 48 h 759"/>
                <a:gd name="connsiteX11-16285" fmla="*/ 116 w 384"/>
                <a:gd name="connsiteY11-16286" fmla="*/ 53 h 759"/>
                <a:gd name="connsiteX12-16287" fmla="*/ 111 w 384"/>
                <a:gd name="connsiteY12-16288" fmla="*/ 58 h 759"/>
                <a:gd name="connsiteX13-16289" fmla="*/ 105 w 384"/>
                <a:gd name="connsiteY13-16290" fmla="*/ 63 h 759"/>
                <a:gd name="connsiteX14-16291" fmla="*/ 95 w 384"/>
                <a:gd name="connsiteY14-16292" fmla="*/ 69 h 759"/>
                <a:gd name="connsiteX15-16293" fmla="*/ 90 w 384"/>
                <a:gd name="connsiteY15-16294" fmla="*/ 74 h 759"/>
                <a:gd name="connsiteX16-16295" fmla="*/ 84 w 384"/>
                <a:gd name="connsiteY16-16296" fmla="*/ 79 h 759"/>
                <a:gd name="connsiteX17-16297" fmla="*/ 84 w 384"/>
                <a:gd name="connsiteY17-16298" fmla="*/ 90 h 759"/>
                <a:gd name="connsiteX18-16299" fmla="*/ 79 w 384"/>
                <a:gd name="connsiteY18-16300" fmla="*/ 100 h 759"/>
                <a:gd name="connsiteX19-16301" fmla="*/ 74 w 384"/>
                <a:gd name="connsiteY19-16302" fmla="*/ 116 h 759"/>
                <a:gd name="connsiteX20-16303" fmla="*/ 68 w 384"/>
                <a:gd name="connsiteY20-16304" fmla="*/ 137 h 759"/>
                <a:gd name="connsiteX21-16305" fmla="*/ 63 w 384"/>
                <a:gd name="connsiteY21-16306" fmla="*/ 158 h 759"/>
                <a:gd name="connsiteX22-16307" fmla="*/ 63 w 384"/>
                <a:gd name="connsiteY22-16308" fmla="*/ 179 h 759"/>
                <a:gd name="connsiteX23-16309" fmla="*/ 58 w 384"/>
                <a:gd name="connsiteY23-16310" fmla="*/ 206 h 759"/>
                <a:gd name="connsiteX24-16311" fmla="*/ 53 w 384"/>
                <a:gd name="connsiteY24-16312" fmla="*/ 227 h 759"/>
                <a:gd name="connsiteX25-16313" fmla="*/ 53 w 384"/>
                <a:gd name="connsiteY25-16314" fmla="*/ 248 h 759"/>
                <a:gd name="connsiteX26-16315" fmla="*/ 47 w 384"/>
                <a:gd name="connsiteY26-16316" fmla="*/ 264 h 759"/>
                <a:gd name="connsiteX27-16317" fmla="*/ 47 w 384"/>
                <a:gd name="connsiteY27-16318" fmla="*/ 285 h 759"/>
                <a:gd name="connsiteX28-16319" fmla="*/ 42 w 384"/>
                <a:gd name="connsiteY28-16320" fmla="*/ 300 h 759"/>
                <a:gd name="connsiteX29-16321" fmla="*/ 42 w 384"/>
                <a:gd name="connsiteY29-16322" fmla="*/ 311 h 759"/>
                <a:gd name="connsiteX30-16323" fmla="*/ 42 w 384"/>
                <a:gd name="connsiteY30-16324" fmla="*/ 322 h 759"/>
                <a:gd name="connsiteX31-16325" fmla="*/ 42 w 384"/>
                <a:gd name="connsiteY31-16326" fmla="*/ 343 h 759"/>
                <a:gd name="connsiteX32-16327" fmla="*/ 47 w 384"/>
                <a:gd name="connsiteY32-16328" fmla="*/ 369 h 759"/>
                <a:gd name="connsiteX33-16329" fmla="*/ 53 w 384"/>
                <a:gd name="connsiteY33-16330" fmla="*/ 411 h 759"/>
                <a:gd name="connsiteX34-16331" fmla="*/ 53 w 384"/>
                <a:gd name="connsiteY34-16332" fmla="*/ 437 h 759"/>
                <a:gd name="connsiteX35-16333" fmla="*/ 58 w 384"/>
                <a:gd name="connsiteY35-16334" fmla="*/ 464 h 759"/>
                <a:gd name="connsiteX36-16335" fmla="*/ 68 w 384"/>
                <a:gd name="connsiteY36-16336" fmla="*/ 490 h 759"/>
                <a:gd name="connsiteX37-16337" fmla="*/ 74 w 384"/>
                <a:gd name="connsiteY37-16338" fmla="*/ 506 h 759"/>
                <a:gd name="connsiteX38-16339" fmla="*/ 79 w 384"/>
                <a:gd name="connsiteY38-16340" fmla="*/ 516 h 759"/>
                <a:gd name="connsiteX39-16341" fmla="*/ 95 w 384"/>
                <a:gd name="connsiteY39-16342" fmla="*/ 543 h 759"/>
                <a:gd name="connsiteX40-16343" fmla="*/ 111 w 384"/>
                <a:gd name="connsiteY40-16344" fmla="*/ 564 h 759"/>
                <a:gd name="connsiteX41-16345" fmla="*/ 126 w 384"/>
                <a:gd name="connsiteY41-16346" fmla="*/ 585 h 759"/>
                <a:gd name="connsiteX42-16347" fmla="*/ 137 w 384"/>
                <a:gd name="connsiteY42-16348" fmla="*/ 595 h 759"/>
                <a:gd name="connsiteX43-16349" fmla="*/ 147 w 384"/>
                <a:gd name="connsiteY43-16350" fmla="*/ 601 h 759"/>
                <a:gd name="connsiteX44-16351" fmla="*/ 169 w 384"/>
                <a:gd name="connsiteY44-16352" fmla="*/ 622 h 759"/>
                <a:gd name="connsiteX45-16353" fmla="*/ 190 w 384"/>
                <a:gd name="connsiteY45-16354" fmla="*/ 632 h 759"/>
                <a:gd name="connsiteX46-16355" fmla="*/ 211 w 384"/>
                <a:gd name="connsiteY46-16356" fmla="*/ 648 h 759"/>
                <a:gd name="connsiteX47-16357" fmla="*/ 237 w 384"/>
                <a:gd name="connsiteY47-16358" fmla="*/ 659 h 759"/>
                <a:gd name="connsiteX48-16359" fmla="*/ 248 w 384"/>
                <a:gd name="connsiteY48-16360" fmla="*/ 664 h 759"/>
                <a:gd name="connsiteX49-16361" fmla="*/ 258 w 384"/>
                <a:gd name="connsiteY49-16362" fmla="*/ 669 h 759"/>
                <a:gd name="connsiteX50-16363" fmla="*/ 269 w 384"/>
                <a:gd name="connsiteY50-16364" fmla="*/ 669 h 759"/>
                <a:gd name="connsiteX51-16365" fmla="*/ 279 w 384"/>
                <a:gd name="connsiteY51-16366" fmla="*/ 674 h 759"/>
                <a:gd name="connsiteX52-16367" fmla="*/ 284 w 384"/>
                <a:gd name="connsiteY52-16368" fmla="*/ 674 h 759"/>
                <a:gd name="connsiteX53-16369" fmla="*/ 290 w 384"/>
                <a:gd name="connsiteY53-16370" fmla="*/ 674 h 759"/>
                <a:gd name="connsiteX54-16371" fmla="*/ 300 w 384"/>
                <a:gd name="connsiteY54-16372" fmla="*/ 674 h 759"/>
                <a:gd name="connsiteX55-16373" fmla="*/ 305 w 384"/>
                <a:gd name="connsiteY55-16374" fmla="*/ 669 h 759"/>
                <a:gd name="connsiteX56-16375" fmla="*/ 305 w 384"/>
                <a:gd name="connsiteY56-16376" fmla="*/ 664 h 759"/>
                <a:gd name="connsiteX57-16377" fmla="*/ 311 w 384"/>
                <a:gd name="connsiteY57-16378" fmla="*/ 659 h 759"/>
                <a:gd name="connsiteX58-16379" fmla="*/ 316 w 384"/>
                <a:gd name="connsiteY58-16380" fmla="*/ 653 h 759"/>
                <a:gd name="connsiteX59-16381" fmla="*/ 316 w 384"/>
                <a:gd name="connsiteY59-16382" fmla="*/ 643 h 759"/>
                <a:gd name="connsiteX60-16383" fmla="*/ 321 w 384"/>
                <a:gd name="connsiteY60-16384" fmla="*/ 627 h 759"/>
                <a:gd name="connsiteX61-16385" fmla="*/ 327 w 384"/>
                <a:gd name="connsiteY61-16386" fmla="*/ 611 h 759"/>
                <a:gd name="connsiteX62-16387" fmla="*/ 332 w 384"/>
                <a:gd name="connsiteY62-16388" fmla="*/ 595 h 759"/>
                <a:gd name="connsiteX63-16389" fmla="*/ 332 w 384"/>
                <a:gd name="connsiteY63-16390" fmla="*/ 580 h 759"/>
                <a:gd name="connsiteX64-16391" fmla="*/ 337 w 384"/>
                <a:gd name="connsiteY64-16392" fmla="*/ 564 h 759"/>
                <a:gd name="connsiteX65-16393" fmla="*/ 342 w 384"/>
                <a:gd name="connsiteY65-16394" fmla="*/ 553 h 759"/>
                <a:gd name="connsiteX66-16395" fmla="*/ 348 w 384"/>
                <a:gd name="connsiteY66-16396" fmla="*/ 543 h 759"/>
                <a:gd name="connsiteX67-16397" fmla="*/ 348 w 384"/>
                <a:gd name="connsiteY67-16398" fmla="*/ 538 h 759"/>
                <a:gd name="connsiteX68-16399" fmla="*/ 353 w 384"/>
                <a:gd name="connsiteY68-16400" fmla="*/ 527 h 759"/>
                <a:gd name="connsiteX69-16401" fmla="*/ 353 w 384"/>
                <a:gd name="connsiteY69-16402" fmla="*/ 527 h 759"/>
                <a:gd name="connsiteX70-16403" fmla="*/ 358 w 384"/>
                <a:gd name="connsiteY70-16404" fmla="*/ 527 h 759"/>
                <a:gd name="connsiteX71-16405" fmla="*/ 358 w 384"/>
                <a:gd name="connsiteY71-16406" fmla="*/ 527 h 759"/>
                <a:gd name="connsiteX72-16407" fmla="*/ 358 w 384"/>
                <a:gd name="connsiteY72-16408" fmla="*/ 532 h 759"/>
                <a:gd name="connsiteX73-16409" fmla="*/ 358 w 384"/>
                <a:gd name="connsiteY73-16410" fmla="*/ 538 h 759"/>
                <a:gd name="connsiteX74-16411" fmla="*/ 363 w 384"/>
                <a:gd name="connsiteY74-16412" fmla="*/ 543 h 759"/>
                <a:gd name="connsiteX75-16413" fmla="*/ 363 w 384"/>
                <a:gd name="connsiteY75-16414" fmla="*/ 559 h 759"/>
                <a:gd name="connsiteX76-16415" fmla="*/ 363 w 384"/>
                <a:gd name="connsiteY76-16416" fmla="*/ 569 h 759"/>
                <a:gd name="connsiteX77-16417" fmla="*/ 363 w 384"/>
                <a:gd name="connsiteY77-16418" fmla="*/ 585 h 759"/>
                <a:gd name="connsiteX78-16419" fmla="*/ 363 w 384"/>
                <a:gd name="connsiteY78-16420" fmla="*/ 601 h 759"/>
                <a:gd name="connsiteX79-16421" fmla="*/ 363 w 384"/>
                <a:gd name="connsiteY79-16422" fmla="*/ 622 h 759"/>
                <a:gd name="connsiteX80-16423" fmla="*/ 363 w 384"/>
                <a:gd name="connsiteY80-16424" fmla="*/ 638 h 759"/>
                <a:gd name="connsiteX81-16425" fmla="*/ 363 w 384"/>
                <a:gd name="connsiteY81-16426" fmla="*/ 653 h 759"/>
                <a:gd name="connsiteX82-16427" fmla="*/ 369 w 384"/>
                <a:gd name="connsiteY82-16428" fmla="*/ 669 h 759"/>
                <a:gd name="connsiteX83-16429" fmla="*/ 369 w 384"/>
                <a:gd name="connsiteY83-16430" fmla="*/ 685 h 759"/>
                <a:gd name="connsiteX84-16431" fmla="*/ 374 w 384"/>
                <a:gd name="connsiteY84-16432" fmla="*/ 696 h 759"/>
                <a:gd name="connsiteX85-16433" fmla="*/ 374 w 384"/>
                <a:gd name="connsiteY85-16434" fmla="*/ 706 h 759"/>
                <a:gd name="connsiteX86-16435" fmla="*/ 379 w 384"/>
                <a:gd name="connsiteY86-16436" fmla="*/ 717 h 759"/>
                <a:gd name="connsiteX87-16437" fmla="*/ 379 w 384"/>
                <a:gd name="connsiteY87-16438" fmla="*/ 722 h 759"/>
                <a:gd name="connsiteX88-16439" fmla="*/ 384 w 384"/>
                <a:gd name="connsiteY88-16440" fmla="*/ 732 h 759"/>
                <a:gd name="connsiteX89-16441" fmla="*/ 384 w 384"/>
                <a:gd name="connsiteY89-16442" fmla="*/ 738 h 759"/>
                <a:gd name="connsiteX90-16443" fmla="*/ 384 w 384"/>
                <a:gd name="connsiteY90-16444" fmla="*/ 743 h 759"/>
                <a:gd name="connsiteX91-16445" fmla="*/ 384 w 384"/>
                <a:gd name="connsiteY91-16446" fmla="*/ 748 h 759"/>
                <a:gd name="connsiteX92-16447" fmla="*/ 379 w 384"/>
                <a:gd name="connsiteY92-16448" fmla="*/ 753 h 759"/>
                <a:gd name="connsiteX93-16449" fmla="*/ 374 w 384"/>
                <a:gd name="connsiteY93-16450" fmla="*/ 759 h 759"/>
                <a:gd name="connsiteX94-16451" fmla="*/ 363 w 384"/>
                <a:gd name="connsiteY94-16452" fmla="*/ 759 h 759"/>
                <a:gd name="connsiteX95-16453" fmla="*/ 353 w 384"/>
                <a:gd name="connsiteY95-16454" fmla="*/ 759 h 759"/>
                <a:gd name="connsiteX96-16455" fmla="*/ 337 w 384"/>
                <a:gd name="connsiteY96-16456" fmla="*/ 759 h 759"/>
                <a:gd name="connsiteX97-16457" fmla="*/ 321 w 384"/>
                <a:gd name="connsiteY97-16458" fmla="*/ 753 h 759"/>
                <a:gd name="connsiteX98-16459" fmla="*/ 300 w 384"/>
                <a:gd name="connsiteY98-16460" fmla="*/ 753 h 759"/>
                <a:gd name="connsiteX99-16461" fmla="*/ 279 w 384"/>
                <a:gd name="connsiteY99-16462" fmla="*/ 748 h 759"/>
                <a:gd name="connsiteX100-16463" fmla="*/ 258 w 384"/>
                <a:gd name="connsiteY100-16464" fmla="*/ 743 h 759"/>
                <a:gd name="connsiteX101-16465" fmla="*/ 248 w 384"/>
                <a:gd name="connsiteY101-16466" fmla="*/ 738 h 759"/>
                <a:gd name="connsiteX102-16467" fmla="*/ 237 w 384"/>
                <a:gd name="connsiteY102-16468" fmla="*/ 732 h 759"/>
                <a:gd name="connsiteX103-16469" fmla="*/ 221 w 384"/>
                <a:gd name="connsiteY103-16470" fmla="*/ 727 h 759"/>
                <a:gd name="connsiteX104-16471" fmla="*/ 211 w 384"/>
                <a:gd name="connsiteY104-16472" fmla="*/ 722 h 759"/>
                <a:gd name="connsiteX105-16473" fmla="*/ 195 w 384"/>
                <a:gd name="connsiteY105-16474" fmla="*/ 717 h 759"/>
                <a:gd name="connsiteX106-16475" fmla="*/ 179 w 384"/>
                <a:gd name="connsiteY106-16476" fmla="*/ 706 h 759"/>
                <a:gd name="connsiteX107-16477" fmla="*/ 169 w 384"/>
                <a:gd name="connsiteY107-16478" fmla="*/ 696 h 759"/>
                <a:gd name="connsiteX108-16479" fmla="*/ 153 w 384"/>
                <a:gd name="connsiteY108-16480" fmla="*/ 685 h 759"/>
                <a:gd name="connsiteX109-16481" fmla="*/ 121 w 384"/>
                <a:gd name="connsiteY109-16482" fmla="*/ 659 h 759"/>
                <a:gd name="connsiteX110-16483" fmla="*/ 95 w 384"/>
                <a:gd name="connsiteY110-16484" fmla="*/ 632 h 759"/>
                <a:gd name="connsiteX111-16485" fmla="*/ 84 w 384"/>
                <a:gd name="connsiteY111-16486" fmla="*/ 622 h 759"/>
                <a:gd name="connsiteX112-16487" fmla="*/ 74 w 384"/>
                <a:gd name="connsiteY112-16488" fmla="*/ 606 h 759"/>
                <a:gd name="connsiteX113-16489" fmla="*/ 63 w 384"/>
                <a:gd name="connsiteY113-16490" fmla="*/ 590 h 759"/>
                <a:gd name="connsiteX114-16491" fmla="*/ 53 w 384"/>
                <a:gd name="connsiteY114-16492" fmla="*/ 574 h 759"/>
                <a:gd name="connsiteX115-16493" fmla="*/ 47 w 384"/>
                <a:gd name="connsiteY115-16494" fmla="*/ 559 h 759"/>
                <a:gd name="connsiteX116-16495" fmla="*/ 37 w 384"/>
                <a:gd name="connsiteY116-16496" fmla="*/ 543 h 759"/>
                <a:gd name="connsiteX117-16497" fmla="*/ 32 w 384"/>
                <a:gd name="connsiteY117-16498" fmla="*/ 527 h 759"/>
                <a:gd name="connsiteX118-16499" fmla="*/ 21 w 384"/>
                <a:gd name="connsiteY118-16500" fmla="*/ 511 h 759"/>
                <a:gd name="connsiteX119-16501" fmla="*/ 16 w 384"/>
                <a:gd name="connsiteY119-16502" fmla="*/ 501 h 759"/>
                <a:gd name="connsiteX120-16503" fmla="*/ 16 w 384"/>
                <a:gd name="connsiteY120-16504" fmla="*/ 485 h 759"/>
                <a:gd name="connsiteX121-16505" fmla="*/ 11 w 384"/>
                <a:gd name="connsiteY121-16506" fmla="*/ 469 h 759"/>
                <a:gd name="connsiteX122-16507" fmla="*/ 11 w 384"/>
                <a:gd name="connsiteY122-16508" fmla="*/ 453 h 759"/>
                <a:gd name="connsiteX123-16509" fmla="*/ 5 w 384"/>
                <a:gd name="connsiteY123-16510" fmla="*/ 422 h 759"/>
                <a:gd name="connsiteX124-16511" fmla="*/ 0 w 384"/>
                <a:gd name="connsiteY124-16512" fmla="*/ 385 h 759"/>
                <a:gd name="connsiteX125-16513" fmla="*/ 0 w 384"/>
                <a:gd name="connsiteY125-16514" fmla="*/ 353 h 759"/>
                <a:gd name="connsiteX126-16515" fmla="*/ 0 w 384"/>
                <a:gd name="connsiteY126-16516" fmla="*/ 316 h 759"/>
                <a:gd name="connsiteX127-16517" fmla="*/ 0 w 384"/>
                <a:gd name="connsiteY127-16518" fmla="*/ 279 h 759"/>
                <a:gd name="connsiteX128-16519" fmla="*/ 0 w 384"/>
                <a:gd name="connsiteY128-16520" fmla="*/ 243 h 759"/>
                <a:gd name="connsiteX129-16521" fmla="*/ 5 w 384"/>
                <a:gd name="connsiteY129-16522" fmla="*/ 200 h 759"/>
                <a:gd name="connsiteX130-16523" fmla="*/ 11 w 384"/>
                <a:gd name="connsiteY130-16524" fmla="*/ 158 h 759"/>
                <a:gd name="connsiteX131-16525" fmla="*/ 11 w 384"/>
                <a:gd name="connsiteY131-16526" fmla="*/ 142 h 759"/>
                <a:gd name="connsiteX132-16527" fmla="*/ 11 w 384"/>
                <a:gd name="connsiteY132-16528" fmla="*/ 127 h 759"/>
                <a:gd name="connsiteX133-16529" fmla="*/ 11 w 384"/>
                <a:gd name="connsiteY133-16530" fmla="*/ 111 h 759"/>
                <a:gd name="connsiteX134-16531" fmla="*/ 16 w 384"/>
                <a:gd name="connsiteY134-16532" fmla="*/ 100 h 759"/>
                <a:gd name="connsiteX135-16533" fmla="*/ 16 w 384"/>
                <a:gd name="connsiteY135-16534" fmla="*/ 90 h 759"/>
                <a:gd name="connsiteX136-16535" fmla="*/ 16 w 384"/>
                <a:gd name="connsiteY136-16536" fmla="*/ 85 h 759"/>
                <a:gd name="connsiteX137-16537" fmla="*/ 16 w 384"/>
                <a:gd name="connsiteY137-16538" fmla="*/ 79 h 759"/>
                <a:gd name="connsiteX138-16539" fmla="*/ 11 w 384"/>
                <a:gd name="connsiteY138-16540" fmla="*/ 74 h 759"/>
                <a:gd name="connsiteX139-16541" fmla="*/ 11 w 384"/>
                <a:gd name="connsiteY139-16542" fmla="*/ 74 h 759"/>
                <a:gd name="connsiteX140-16543" fmla="*/ 5 w 384"/>
                <a:gd name="connsiteY140-16544" fmla="*/ 74 h 759"/>
                <a:gd name="connsiteX141-16545" fmla="*/ 5 w 384"/>
                <a:gd name="connsiteY141-16546" fmla="*/ 27 h 759"/>
                <a:gd name="connsiteX142-16547" fmla="*/ 16 w 384"/>
                <a:gd name="connsiteY142-16548" fmla="*/ 16 h 759"/>
                <a:gd name="connsiteX143-16549" fmla="*/ 21 w 384"/>
                <a:gd name="connsiteY143-16550" fmla="*/ 11 h 759"/>
                <a:gd name="connsiteX144-16551" fmla="*/ 26 w 384"/>
                <a:gd name="connsiteY144-16552" fmla="*/ 6 h 759"/>
                <a:gd name="connsiteX145-16553" fmla="*/ 32 w 384"/>
                <a:gd name="connsiteY145-16554" fmla="*/ 0 h 759"/>
                <a:gd name="connsiteX146-16555" fmla="*/ 37 w 384"/>
                <a:gd name="connsiteY146-16556" fmla="*/ 0 h 759"/>
                <a:gd name="connsiteX147-16557" fmla="*/ 42 w 384"/>
                <a:gd name="connsiteY147-16558" fmla="*/ 0 h 759"/>
                <a:gd name="connsiteX148-16559" fmla="*/ 42 w 384"/>
                <a:gd name="connsiteY148-16560" fmla="*/ 0 h 759"/>
                <a:gd name="connsiteX0-16561" fmla="*/ 42 w 384"/>
                <a:gd name="connsiteY0-16562" fmla="*/ 0 h 759"/>
                <a:gd name="connsiteX1-16563" fmla="*/ 53 w 384"/>
                <a:gd name="connsiteY1-16564" fmla="*/ 0 h 759"/>
                <a:gd name="connsiteX2-16565" fmla="*/ 63 w 384"/>
                <a:gd name="connsiteY2-16566" fmla="*/ 6 h 759"/>
                <a:gd name="connsiteX3-16567" fmla="*/ 74 w 384"/>
                <a:gd name="connsiteY3-16568" fmla="*/ 11 h 759"/>
                <a:gd name="connsiteX4-16569" fmla="*/ 90 w 384"/>
                <a:gd name="connsiteY4-16570" fmla="*/ 21 h 759"/>
                <a:gd name="connsiteX5-16571" fmla="*/ 100 w 384"/>
                <a:gd name="connsiteY5-16572" fmla="*/ 32 h 759"/>
                <a:gd name="connsiteX6-16573" fmla="*/ 111 w 384"/>
                <a:gd name="connsiteY6-16574" fmla="*/ 37 h 759"/>
                <a:gd name="connsiteX7-16575" fmla="*/ 111 w 384"/>
                <a:gd name="connsiteY7-16576" fmla="*/ 42 h 759"/>
                <a:gd name="connsiteX8-16577" fmla="*/ 116 w 384"/>
                <a:gd name="connsiteY8-16578" fmla="*/ 42 h 759"/>
                <a:gd name="connsiteX9-16579" fmla="*/ 116 w 384"/>
                <a:gd name="connsiteY9-16580" fmla="*/ 48 h 759"/>
                <a:gd name="connsiteX10-16581" fmla="*/ 116 w 384"/>
                <a:gd name="connsiteY10-16582" fmla="*/ 48 h 759"/>
                <a:gd name="connsiteX11-16583" fmla="*/ 116 w 384"/>
                <a:gd name="connsiteY11-16584" fmla="*/ 53 h 759"/>
                <a:gd name="connsiteX12-16585" fmla="*/ 111 w 384"/>
                <a:gd name="connsiteY12-16586" fmla="*/ 58 h 759"/>
                <a:gd name="connsiteX13-16587" fmla="*/ 105 w 384"/>
                <a:gd name="connsiteY13-16588" fmla="*/ 63 h 759"/>
                <a:gd name="connsiteX14-16589" fmla="*/ 95 w 384"/>
                <a:gd name="connsiteY14-16590" fmla="*/ 69 h 759"/>
                <a:gd name="connsiteX15-16591" fmla="*/ 90 w 384"/>
                <a:gd name="connsiteY15-16592" fmla="*/ 74 h 759"/>
                <a:gd name="connsiteX16-16593" fmla="*/ 84 w 384"/>
                <a:gd name="connsiteY16-16594" fmla="*/ 79 h 759"/>
                <a:gd name="connsiteX17-16595" fmla="*/ 84 w 384"/>
                <a:gd name="connsiteY17-16596" fmla="*/ 90 h 759"/>
                <a:gd name="connsiteX18-16597" fmla="*/ 79 w 384"/>
                <a:gd name="connsiteY18-16598" fmla="*/ 100 h 759"/>
                <a:gd name="connsiteX19-16599" fmla="*/ 74 w 384"/>
                <a:gd name="connsiteY19-16600" fmla="*/ 116 h 759"/>
                <a:gd name="connsiteX20-16601" fmla="*/ 68 w 384"/>
                <a:gd name="connsiteY20-16602" fmla="*/ 137 h 759"/>
                <a:gd name="connsiteX21-16603" fmla="*/ 63 w 384"/>
                <a:gd name="connsiteY21-16604" fmla="*/ 158 h 759"/>
                <a:gd name="connsiteX22-16605" fmla="*/ 63 w 384"/>
                <a:gd name="connsiteY22-16606" fmla="*/ 179 h 759"/>
                <a:gd name="connsiteX23-16607" fmla="*/ 58 w 384"/>
                <a:gd name="connsiteY23-16608" fmla="*/ 206 h 759"/>
                <a:gd name="connsiteX24-16609" fmla="*/ 53 w 384"/>
                <a:gd name="connsiteY24-16610" fmla="*/ 227 h 759"/>
                <a:gd name="connsiteX25-16611" fmla="*/ 53 w 384"/>
                <a:gd name="connsiteY25-16612" fmla="*/ 248 h 759"/>
                <a:gd name="connsiteX26-16613" fmla="*/ 47 w 384"/>
                <a:gd name="connsiteY26-16614" fmla="*/ 264 h 759"/>
                <a:gd name="connsiteX27-16615" fmla="*/ 47 w 384"/>
                <a:gd name="connsiteY27-16616" fmla="*/ 285 h 759"/>
                <a:gd name="connsiteX28-16617" fmla="*/ 42 w 384"/>
                <a:gd name="connsiteY28-16618" fmla="*/ 300 h 759"/>
                <a:gd name="connsiteX29-16619" fmla="*/ 42 w 384"/>
                <a:gd name="connsiteY29-16620" fmla="*/ 311 h 759"/>
                <a:gd name="connsiteX30-16621" fmla="*/ 42 w 384"/>
                <a:gd name="connsiteY30-16622" fmla="*/ 322 h 759"/>
                <a:gd name="connsiteX31-16623" fmla="*/ 42 w 384"/>
                <a:gd name="connsiteY31-16624" fmla="*/ 343 h 759"/>
                <a:gd name="connsiteX32-16625" fmla="*/ 47 w 384"/>
                <a:gd name="connsiteY32-16626" fmla="*/ 369 h 759"/>
                <a:gd name="connsiteX33-16627" fmla="*/ 53 w 384"/>
                <a:gd name="connsiteY33-16628" fmla="*/ 411 h 759"/>
                <a:gd name="connsiteX34-16629" fmla="*/ 53 w 384"/>
                <a:gd name="connsiteY34-16630" fmla="*/ 437 h 759"/>
                <a:gd name="connsiteX35-16631" fmla="*/ 58 w 384"/>
                <a:gd name="connsiteY35-16632" fmla="*/ 464 h 759"/>
                <a:gd name="connsiteX36-16633" fmla="*/ 68 w 384"/>
                <a:gd name="connsiteY36-16634" fmla="*/ 490 h 759"/>
                <a:gd name="connsiteX37-16635" fmla="*/ 74 w 384"/>
                <a:gd name="connsiteY37-16636" fmla="*/ 506 h 759"/>
                <a:gd name="connsiteX38-16637" fmla="*/ 79 w 384"/>
                <a:gd name="connsiteY38-16638" fmla="*/ 516 h 759"/>
                <a:gd name="connsiteX39-16639" fmla="*/ 95 w 384"/>
                <a:gd name="connsiteY39-16640" fmla="*/ 543 h 759"/>
                <a:gd name="connsiteX40-16641" fmla="*/ 111 w 384"/>
                <a:gd name="connsiteY40-16642" fmla="*/ 564 h 759"/>
                <a:gd name="connsiteX41-16643" fmla="*/ 126 w 384"/>
                <a:gd name="connsiteY41-16644" fmla="*/ 585 h 759"/>
                <a:gd name="connsiteX42-16645" fmla="*/ 137 w 384"/>
                <a:gd name="connsiteY42-16646" fmla="*/ 595 h 759"/>
                <a:gd name="connsiteX43-16647" fmla="*/ 147 w 384"/>
                <a:gd name="connsiteY43-16648" fmla="*/ 601 h 759"/>
                <a:gd name="connsiteX44-16649" fmla="*/ 169 w 384"/>
                <a:gd name="connsiteY44-16650" fmla="*/ 622 h 759"/>
                <a:gd name="connsiteX45-16651" fmla="*/ 190 w 384"/>
                <a:gd name="connsiteY45-16652" fmla="*/ 632 h 759"/>
                <a:gd name="connsiteX46-16653" fmla="*/ 211 w 384"/>
                <a:gd name="connsiteY46-16654" fmla="*/ 648 h 759"/>
                <a:gd name="connsiteX47-16655" fmla="*/ 237 w 384"/>
                <a:gd name="connsiteY47-16656" fmla="*/ 659 h 759"/>
                <a:gd name="connsiteX48-16657" fmla="*/ 248 w 384"/>
                <a:gd name="connsiteY48-16658" fmla="*/ 664 h 759"/>
                <a:gd name="connsiteX49-16659" fmla="*/ 258 w 384"/>
                <a:gd name="connsiteY49-16660" fmla="*/ 669 h 759"/>
                <a:gd name="connsiteX50-16661" fmla="*/ 269 w 384"/>
                <a:gd name="connsiteY50-16662" fmla="*/ 669 h 759"/>
                <a:gd name="connsiteX51-16663" fmla="*/ 279 w 384"/>
                <a:gd name="connsiteY51-16664" fmla="*/ 674 h 759"/>
                <a:gd name="connsiteX52-16665" fmla="*/ 284 w 384"/>
                <a:gd name="connsiteY52-16666" fmla="*/ 674 h 759"/>
                <a:gd name="connsiteX53-16667" fmla="*/ 290 w 384"/>
                <a:gd name="connsiteY53-16668" fmla="*/ 674 h 759"/>
                <a:gd name="connsiteX54-16669" fmla="*/ 300 w 384"/>
                <a:gd name="connsiteY54-16670" fmla="*/ 674 h 759"/>
                <a:gd name="connsiteX55-16671" fmla="*/ 305 w 384"/>
                <a:gd name="connsiteY55-16672" fmla="*/ 669 h 759"/>
                <a:gd name="connsiteX56-16673" fmla="*/ 305 w 384"/>
                <a:gd name="connsiteY56-16674" fmla="*/ 664 h 759"/>
                <a:gd name="connsiteX57-16675" fmla="*/ 311 w 384"/>
                <a:gd name="connsiteY57-16676" fmla="*/ 659 h 759"/>
                <a:gd name="connsiteX58-16677" fmla="*/ 316 w 384"/>
                <a:gd name="connsiteY58-16678" fmla="*/ 653 h 759"/>
                <a:gd name="connsiteX59-16679" fmla="*/ 316 w 384"/>
                <a:gd name="connsiteY59-16680" fmla="*/ 643 h 759"/>
                <a:gd name="connsiteX60-16681" fmla="*/ 321 w 384"/>
                <a:gd name="connsiteY60-16682" fmla="*/ 627 h 759"/>
                <a:gd name="connsiteX61-16683" fmla="*/ 327 w 384"/>
                <a:gd name="connsiteY61-16684" fmla="*/ 611 h 759"/>
                <a:gd name="connsiteX62-16685" fmla="*/ 332 w 384"/>
                <a:gd name="connsiteY62-16686" fmla="*/ 595 h 759"/>
                <a:gd name="connsiteX63-16687" fmla="*/ 332 w 384"/>
                <a:gd name="connsiteY63-16688" fmla="*/ 580 h 759"/>
                <a:gd name="connsiteX64-16689" fmla="*/ 337 w 384"/>
                <a:gd name="connsiteY64-16690" fmla="*/ 564 h 759"/>
                <a:gd name="connsiteX65-16691" fmla="*/ 342 w 384"/>
                <a:gd name="connsiteY65-16692" fmla="*/ 553 h 759"/>
                <a:gd name="connsiteX66-16693" fmla="*/ 348 w 384"/>
                <a:gd name="connsiteY66-16694" fmla="*/ 543 h 759"/>
                <a:gd name="connsiteX67-16695" fmla="*/ 348 w 384"/>
                <a:gd name="connsiteY67-16696" fmla="*/ 538 h 759"/>
                <a:gd name="connsiteX68-16697" fmla="*/ 353 w 384"/>
                <a:gd name="connsiteY68-16698" fmla="*/ 527 h 759"/>
                <a:gd name="connsiteX69-16699" fmla="*/ 353 w 384"/>
                <a:gd name="connsiteY69-16700" fmla="*/ 527 h 759"/>
                <a:gd name="connsiteX70-16701" fmla="*/ 358 w 384"/>
                <a:gd name="connsiteY70-16702" fmla="*/ 527 h 759"/>
                <a:gd name="connsiteX71-16703" fmla="*/ 358 w 384"/>
                <a:gd name="connsiteY71-16704" fmla="*/ 527 h 759"/>
                <a:gd name="connsiteX72-16705" fmla="*/ 358 w 384"/>
                <a:gd name="connsiteY72-16706" fmla="*/ 532 h 759"/>
                <a:gd name="connsiteX73-16707" fmla="*/ 358 w 384"/>
                <a:gd name="connsiteY73-16708" fmla="*/ 538 h 759"/>
                <a:gd name="connsiteX74-16709" fmla="*/ 363 w 384"/>
                <a:gd name="connsiteY74-16710" fmla="*/ 543 h 759"/>
                <a:gd name="connsiteX75-16711" fmla="*/ 363 w 384"/>
                <a:gd name="connsiteY75-16712" fmla="*/ 559 h 759"/>
                <a:gd name="connsiteX76-16713" fmla="*/ 363 w 384"/>
                <a:gd name="connsiteY76-16714" fmla="*/ 569 h 759"/>
                <a:gd name="connsiteX77-16715" fmla="*/ 363 w 384"/>
                <a:gd name="connsiteY77-16716" fmla="*/ 585 h 759"/>
                <a:gd name="connsiteX78-16717" fmla="*/ 363 w 384"/>
                <a:gd name="connsiteY78-16718" fmla="*/ 601 h 759"/>
                <a:gd name="connsiteX79-16719" fmla="*/ 363 w 384"/>
                <a:gd name="connsiteY79-16720" fmla="*/ 622 h 759"/>
                <a:gd name="connsiteX80-16721" fmla="*/ 363 w 384"/>
                <a:gd name="connsiteY80-16722" fmla="*/ 638 h 759"/>
                <a:gd name="connsiteX81-16723" fmla="*/ 363 w 384"/>
                <a:gd name="connsiteY81-16724" fmla="*/ 653 h 759"/>
                <a:gd name="connsiteX82-16725" fmla="*/ 369 w 384"/>
                <a:gd name="connsiteY82-16726" fmla="*/ 669 h 759"/>
                <a:gd name="connsiteX83-16727" fmla="*/ 369 w 384"/>
                <a:gd name="connsiteY83-16728" fmla="*/ 685 h 759"/>
                <a:gd name="connsiteX84-16729" fmla="*/ 374 w 384"/>
                <a:gd name="connsiteY84-16730" fmla="*/ 696 h 759"/>
                <a:gd name="connsiteX85-16731" fmla="*/ 374 w 384"/>
                <a:gd name="connsiteY85-16732" fmla="*/ 706 h 759"/>
                <a:gd name="connsiteX86-16733" fmla="*/ 379 w 384"/>
                <a:gd name="connsiteY86-16734" fmla="*/ 717 h 759"/>
                <a:gd name="connsiteX87-16735" fmla="*/ 379 w 384"/>
                <a:gd name="connsiteY87-16736" fmla="*/ 722 h 759"/>
                <a:gd name="connsiteX88-16737" fmla="*/ 384 w 384"/>
                <a:gd name="connsiteY88-16738" fmla="*/ 732 h 759"/>
                <a:gd name="connsiteX89-16739" fmla="*/ 384 w 384"/>
                <a:gd name="connsiteY89-16740" fmla="*/ 738 h 759"/>
                <a:gd name="connsiteX90-16741" fmla="*/ 384 w 384"/>
                <a:gd name="connsiteY90-16742" fmla="*/ 743 h 759"/>
                <a:gd name="connsiteX91-16743" fmla="*/ 384 w 384"/>
                <a:gd name="connsiteY91-16744" fmla="*/ 748 h 759"/>
                <a:gd name="connsiteX92-16745" fmla="*/ 379 w 384"/>
                <a:gd name="connsiteY92-16746" fmla="*/ 753 h 759"/>
                <a:gd name="connsiteX93-16747" fmla="*/ 374 w 384"/>
                <a:gd name="connsiteY93-16748" fmla="*/ 759 h 759"/>
                <a:gd name="connsiteX94-16749" fmla="*/ 363 w 384"/>
                <a:gd name="connsiteY94-16750" fmla="*/ 759 h 759"/>
                <a:gd name="connsiteX95-16751" fmla="*/ 353 w 384"/>
                <a:gd name="connsiteY95-16752" fmla="*/ 759 h 759"/>
                <a:gd name="connsiteX96-16753" fmla="*/ 337 w 384"/>
                <a:gd name="connsiteY96-16754" fmla="*/ 759 h 759"/>
                <a:gd name="connsiteX97-16755" fmla="*/ 321 w 384"/>
                <a:gd name="connsiteY97-16756" fmla="*/ 753 h 759"/>
                <a:gd name="connsiteX98-16757" fmla="*/ 300 w 384"/>
                <a:gd name="connsiteY98-16758" fmla="*/ 753 h 759"/>
                <a:gd name="connsiteX99-16759" fmla="*/ 279 w 384"/>
                <a:gd name="connsiteY99-16760" fmla="*/ 748 h 759"/>
                <a:gd name="connsiteX100-16761" fmla="*/ 258 w 384"/>
                <a:gd name="connsiteY100-16762" fmla="*/ 743 h 759"/>
                <a:gd name="connsiteX101-16763" fmla="*/ 248 w 384"/>
                <a:gd name="connsiteY101-16764" fmla="*/ 738 h 759"/>
                <a:gd name="connsiteX102-16765" fmla="*/ 237 w 384"/>
                <a:gd name="connsiteY102-16766" fmla="*/ 732 h 759"/>
                <a:gd name="connsiteX103-16767" fmla="*/ 221 w 384"/>
                <a:gd name="connsiteY103-16768" fmla="*/ 727 h 759"/>
                <a:gd name="connsiteX104-16769" fmla="*/ 211 w 384"/>
                <a:gd name="connsiteY104-16770" fmla="*/ 722 h 759"/>
                <a:gd name="connsiteX105-16771" fmla="*/ 195 w 384"/>
                <a:gd name="connsiteY105-16772" fmla="*/ 717 h 759"/>
                <a:gd name="connsiteX106-16773" fmla="*/ 179 w 384"/>
                <a:gd name="connsiteY106-16774" fmla="*/ 706 h 759"/>
                <a:gd name="connsiteX107-16775" fmla="*/ 169 w 384"/>
                <a:gd name="connsiteY107-16776" fmla="*/ 696 h 759"/>
                <a:gd name="connsiteX108-16777" fmla="*/ 153 w 384"/>
                <a:gd name="connsiteY108-16778" fmla="*/ 685 h 759"/>
                <a:gd name="connsiteX109-16779" fmla="*/ 121 w 384"/>
                <a:gd name="connsiteY109-16780" fmla="*/ 659 h 759"/>
                <a:gd name="connsiteX110-16781" fmla="*/ 95 w 384"/>
                <a:gd name="connsiteY110-16782" fmla="*/ 632 h 759"/>
                <a:gd name="connsiteX111-16783" fmla="*/ 84 w 384"/>
                <a:gd name="connsiteY111-16784" fmla="*/ 622 h 759"/>
                <a:gd name="connsiteX112-16785" fmla="*/ 74 w 384"/>
                <a:gd name="connsiteY112-16786" fmla="*/ 606 h 759"/>
                <a:gd name="connsiteX113-16787" fmla="*/ 63 w 384"/>
                <a:gd name="connsiteY113-16788" fmla="*/ 590 h 759"/>
                <a:gd name="connsiteX114-16789" fmla="*/ 53 w 384"/>
                <a:gd name="connsiteY114-16790" fmla="*/ 574 h 759"/>
                <a:gd name="connsiteX115-16791" fmla="*/ 47 w 384"/>
                <a:gd name="connsiteY115-16792" fmla="*/ 559 h 759"/>
                <a:gd name="connsiteX116-16793" fmla="*/ 37 w 384"/>
                <a:gd name="connsiteY116-16794" fmla="*/ 543 h 759"/>
                <a:gd name="connsiteX117-16795" fmla="*/ 32 w 384"/>
                <a:gd name="connsiteY117-16796" fmla="*/ 527 h 759"/>
                <a:gd name="connsiteX118-16797" fmla="*/ 21 w 384"/>
                <a:gd name="connsiteY118-16798" fmla="*/ 511 h 759"/>
                <a:gd name="connsiteX119-16799" fmla="*/ 16 w 384"/>
                <a:gd name="connsiteY119-16800" fmla="*/ 501 h 759"/>
                <a:gd name="connsiteX120-16801" fmla="*/ 16 w 384"/>
                <a:gd name="connsiteY120-16802" fmla="*/ 485 h 759"/>
                <a:gd name="connsiteX121-16803" fmla="*/ 11 w 384"/>
                <a:gd name="connsiteY121-16804" fmla="*/ 469 h 759"/>
                <a:gd name="connsiteX122-16805" fmla="*/ 11 w 384"/>
                <a:gd name="connsiteY122-16806" fmla="*/ 453 h 759"/>
                <a:gd name="connsiteX123-16807" fmla="*/ 5 w 384"/>
                <a:gd name="connsiteY123-16808" fmla="*/ 422 h 759"/>
                <a:gd name="connsiteX124-16809" fmla="*/ 0 w 384"/>
                <a:gd name="connsiteY124-16810" fmla="*/ 385 h 759"/>
                <a:gd name="connsiteX125-16811" fmla="*/ 0 w 384"/>
                <a:gd name="connsiteY125-16812" fmla="*/ 353 h 759"/>
                <a:gd name="connsiteX126-16813" fmla="*/ 0 w 384"/>
                <a:gd name="connsiteY126-16814" fmla="*/ 316 h 759"/>
                <a:gd name="connsiteX127-16815" fmla="*/ 0 w 384"/>
                <a:gd name="connsiteY127-16816" fmla="*/ 279 h 759"/>
                <a:gd name="connsiteX128-16817" fmla="*/ 0 w 384"/>
                <a:gd name="connsiteY128-16818" fmla="*/ 243 h 759"/>
                <a:gd name="connsiteX129-16819" fmla="*/ 5 w 384"/>
                <a:gd name="connsiteY129-16820" fmla="*/ 200 h 759"/>
                <a:gd name="connsiteX130-16821" fmla="*/ 11 w 384"/>
                <a:gd name="connsiteY130-16822" fmla="*/ 158 h 759"/>
                <a:gd name="connsiteX131-16823" fmla="*/ 11 w 384"/>
                <a:gd name="connsiteY131-16824" fmla="*/ 142 h 759"/>
                <a:gd name="connsiteX132-16825" fmla="*/ 11 w 384"/>
                <a:gd name="connsiteY132-16826" fmla="*/ 127 h 759"/>
                <a:gd name="connsiteX133-16827" fmla="*/ 11 w 384"/>
                <a:gd name="connsiteY133-16828" fmla="*/ 111 h 759"/>
                <a:gd name="connsiteX134-16829" fmla="*/ 16 w 384"/>
                <a:gd name="connsiteY134-16830" fmla="*/ 100 h 759"/>
                <a:gd name="connsiteX135-16831" fmla="*/ 16 w 384"/>
                <a:gd name="connsiteY135-16832" fmla="*/ 90 h 759"/>
                <a:gd name="connsiteX136-16833" fmla="*/ 16 w 384"/>
                <a:gd name="connsiteY136-16834" fmla="*/ 85 h 759"/>
                <a:gd name="connsiteX137-16835" fmla="*/ 16 w 384"/>
                <a:gd name="connsiteY137-16836" fmla="*/ 79 h 759"/>
                <a:gd name="connsiteX138-16837" fmla="*/ 11 w 384"/>
                <a:gd name="connsiteY138-16838" fmla="*/ 74 h 759"/>
                <a:gd name="connsiteX139-16839" fmla="*/ 11 w 384"/>
                <a:gd name="connsiteY139-16840" fmla="*/ 74 h 759"/>
                <a:gd name="connsiteX140-16841" fmla="*/ 5 w 384"/>
                <a:gd name="connsiteY140-16842" fmla="*/ 74 h 759"/>
                <a:gd name="connsiteX141-16843" fmla="*/ 5 w 384"/>
                <a:gd name="connsiteY141-16844" fmla="*/ 27 h 759"/>
                <a:gd name="connsiteX142-16845" fmla="*/ 16 w 384"/>
                <a:gd name="connsiteY142-16846" fmla="*/ 16 h 759"/>
                <a:gd name="connsiteX143-16847" fmla="*/ 26 w 384"/>
                <a:gd name="connsiteY143-16848" fmla="*/ 6 h 759"/>
                <a:gd name="connsiteX144-16849" fmla="*/ 32 w 384"/>
                <a:gd name="connsiteY144-16850" fmla="*/ 0 h 759"/>
                <a:gd name="connsiteX145-16851" fmla="*/ 37 w 384"/>
                <a:gd name="connsiteY145-16852" fmla="*/ 0 h 759"/>
                <a:gd name="connsiteX146-16853" fmla="*/ 42 w 384"/>
                <a:gd name="connsiteY146-16854" fmla="*/ 0 h 759"/>
                <a:gd name="connsiteX147-16855" fmla="*/ 42 w 384"/>
                <a:gd name="connsiteY147-16856" fmla="*/ 0 h 759"/>
                <a:gd name="connsiteX0-16857" fmla="*/ 42 w 384"/>
                <a:gd name="connsiteY0-16858" fmla="*/ 0 h 759"/>
                <a:gd name="connsiteX1-16859" fmla="*/ 53 w 384"/>
                <a:gd name="connsiteY1-16860" fmla="*/ 0 h 759"/>
                <a:gd name="connsiteX2-16861" fmla="*/ 63 w 384"/>
                <a:gd name="connsiteY2-16862" fmla="*/ 6 h 759"/>
                <a:gd name="connsiteX3-16863" fmla="*/ 74 w 384"/>
                <a:gd name="connsiteY3-16864" fmla="*/ 11 h 759"/>
                <a:gd name="connsiteX4-16865" fmla="*/ 90 w 384"/>
                <a:gd name="connsiteY4-16866" fmla="*/ 21 h 759"/>
                <a:gd name="connsiteX5-16867" fmla="*/ 100 w 384"/>
                <a:gd name="connsiteY5-16868" fmla="*/ 32 h 759"/>
                <a:gd name="connsiteX6-16869" fmla="*/ 111 w 384"/>
                <a:gd name="connsiteY6-16870" fmla="*/ 37 h 759"/>
                <a:gd name="connsiteX7-16871" fmla="*/ 111 w 384"/>
                <a:gd name="connsiteY7-16872" fmla="*/ 42 h 759"/>
                <a:gd name="connsiteX8-16873" fmla="*/ 116 w 384"/>
                <a:gd name="connsiteY8-16874" fmla="*/ 42 h 759"/>
                <a:gd name="connsiteX9-16875" fmla="*/ 116 w 384"/>
                <a:gd name="connsiteY9-16876" fmla="*/ 48 h 759"/>
                <a:gd name="connsiteX10-16877" fmla="*/ 116 w 384"/>
                <a:gd name="connsiteY10-16878" fmla="*/ 48 h 759"/>
                <a:gd name="connsiteX11-16879" fmla="*/ 116 w 384"/>
                <a:gd name="connsiteY11-16880" fmla="*/ 53 h 759"/>
                <a:gd name="connsiteX12-16881" fmla="*/ 111 w 384"/>
                <a:gd name="connsiteY12-16882" fmla="*/ 58 h 759"/>
                <a:gd name="connsiteX13-16883" fmla="*/ 105 w 384"/>
                <a:gd name="connsiteY13-16884" fmla="*/ 63 h 759"/>
                <a:gd name="connsiteX14-16885" fmla="*/ 95 w 384"/>
                <a:gd name="connsiteY14-16886" fmla="*/ 69 h 759"/>
                <a:gd name="connsiteX15-16887" fmla="*/ 90 w 384"/>
                <a:gd name="connsiteY15-16888" fmla="*/ 74 h 759"/>
                <a:gd name="connsiteX16-16889" fmla="*/ 84 w 384"/>
                <a:gd name="connsiteY16-16890" fmla="*/ 79 h 759"/>
                <a:gd name="connsiteX17-16891" fmla="*/ 84 w 384"/>
                <a:gd name="connsiteY17-16892" fmla="*/ 90 h 759"/>
                <a:gd name="connsiteX18-16893" fmla="*/ 79 w 384"/>
                <a:gd name="connsiteY18-16894" fmla="*/ 100 h 759"/>
                <a:gd name="connsiteX19-16895" fmla="*/ 74 w 384"/>
                <a:gd name="connsiteY19-16896" fmla="*/ 116 h 759"/>
                <a:gd name="connsiteX20-16897" fmla="*/ 68 w 384"/>
                <a:gd name="connsiteY20-16898" fmla="*/ 137 h 759"/>
                <a:gd name="connsiteX21-16899" fmla="*/ 63 w 384"/>
                <a:gd name="connsiteY21-16900" fmla="*/ 158 h 759"/>
                <a:gd name="connsiteX22-16901" fmla="*/ 63 w 384"/>
                <a:gd name="connsiteY22-16902" fmla="*/ 179 h 759"/>
                <a:gd name="connsiteX23-16903" fmla="*/ 58 w 384"/>
                <a:gd name="connsiteY23-16904" fmla="*/ 206 h 759"/>
                <a:gd name="connsiteX24-16905" fmla="*/ 53 w 384"/>
                <a:gd name="connsiteY24-16906" fmla="*/ 227 h 759"/>
                <a:gd name="connsiteX25-16907" fmla="*/ 53 w 384"/>
                <a:gd name="connsiteY25-16908" fmla="*/ 248 h 759"/>
                <a:gd name="connsiteX26-16909" fmla="*/ 47 w 384"/>
                <a:gd name="connsiteY26-16910" fmla="*/ 264 h 759"/>
                <a:gd name="connsiteX27-16911" fmla="*/ 47 w 384"/>
                <a:gd name="connsiteY27-16912" fmla="*/ 285 h 759"/>
                <a:gd name="connsiteX28-16913" fmla="*/ 42 w 384"/>
                <a:gd name="connsiteY28-16914" fmla="*/ 300 h 759"/>
                <a:gd name="connsiteX29-16915" fmla="*/ 42 w 384"/>
                <a:gd name="connsiteY29-16916" fmla="*/ 311 h 759"/>
                <a:gd name="connsiteX30-16917" fmla="*/ 42 w 384"/>
                <a:gd name="connsiteY30-16918" fmla="*/ 322 h 759"/>
                <a:gd name="connsiteX31-16919" fmla="*/ 42 w 384"/>
                <a:gd name="connsiteY31-16920" fmla="*/ 343 h 759"/>
                <a:gd name="connsiteX32-16921" fmla="*/ 47 w 384"/>
                <a:gd name="connsiteY32-16922" fmla="*/ 369 h 759"/>
                <a:gd name="connsiteX33-16923" fmla="*/ 53 w 384"/>
                <a:gd name="connsiteY33-16924" fmla="*/ 411 h 759"/>
                <a:gd name="connsiteX34-16925" fmla="*/ 53 w 384"/>
                <a:gd name="connsiteY34-16926" fmla="*/ 437 h 759"/>
                <a:gd name="connsiteX35-16927" fmla="*/ 58 w 384"/>
                <a:gd name="connsiteY35-16928" fmla="*/ 464 h 759"/>
                <a:gd name="connsiteX36-16929" fmla="*/ 68 w 384"/>
                <a:gd name="connsiteY36-16930" fmla="*/ 490 h 759"/>
                <a:gd name="connsiteX37-16931" fmla="*/ 74 w 384"/>
                <a:gd name="connsiteY37-16932" fmla="*/ 506 h 759"/>
                <a:gd name="connsiteX38-16933" fmla="*/ 79 w 384"/>
                <a:gd name="connsiteY38-16934" fmla="*/ 516 h 759"/>
                <a:gd name="connsiteX39-16935" fmla="*/ 95 w 384"/>
                <a:gd name="connsiteY39-16936" fmla="*/ 543 h 759"/>
                <a:gd name="connsiteX40-16937" fmla="*/ 111 w 384"/>
                <a:gd name="connsiteY40-16938" fmla="*/ 564 h 759"/>
                <a:gd name="connsiteX41-16939" fmla="*/ 126 w 384"/>
                <a:gd name="connsiteY41-16940" fmla="*/ 585 h 759"/>
                <a:gd name="connsiteX42-16941" fmla="*/ 137 w 384"/>
                <a:gd name="connsiteY42-16942" fmla="*/ 595 h 759"/>
                <a:gd name="connsiteX43-16943" fmla="*/ 147 w 384"/>
                <a:gd name="connsiteY43-16944" fmla="*/ 601 h 759"/>
                <a:gd name="connsiteX44-16945" fmla="*/ 169 w 384"/>
                <a:gd name="connsiteY44-16946" fmla="*/ 622 h 759"/>
                <a:gd name="connsiteX45-16947" fmla="*/ 190 w 384"/>
                <a:gd name="connsiteY45-16948" fmla="*/ 632 h 759"/>
                <a:gd name="connsiteX46-16949" fmla="*/ 211 w 384"/>
                <a:gd name="connsiteY46-16950" fmla="*/ 648 h 759"/>
                <a:gd name="connsiteX47-16951" fmla="*/ 237 w 384"/>
                <a:gd name="connsiteY47-16952" fmla="*/ 659 h 759"/>
                <a:gd name="connsiteX48-16953" fmla="*/ 248 w 384"/>
                <a:gd name="connsiteY48-16954" fmla="*/ 664 h 759"/>
                <a:gd name="connsiteX49-16955" fmla="*/ 258 w 384"/>
                <a:gd name="connsiteY49-16956" fmla="*/ 669 h 759"/>
                <a:gd name="connsiteX50-16957" fmla="*/ 269 w 384"/>
                <a:gd name="connsiteY50-16958" fmla="*/ 669 h 759"/>
                <a:gd name="connsiteX51-16959" fmla="*/ 279 w 384"/>
                <a:gd name="connsiteY51-16960" fmla="*/ 674 h 759"/>
                <a:gd name="connsiteX52-16961" fmla="*/ 284 w 384"/>
                <a:gd name="connsiteY52-16962" fmla="*/ 674 h 759"/>
                <a:gd name="connsiteX53-16963" fmla="*/ 290 w 384"/>
                <a:gd name="connsiteY53-16964" fmla="*/ 674 h 759"/>
                <a:gd name="connsiteX54-16965" fmla="*/ 300 w 384"/>
                <a:gd name="connsiteY54-16966" fmla="*/ 674 h 759"/>
                <a:gd name="connsiteX55-16967" fmla="*/ 305 w 384"/>
                <a:gd name="connsiteY55-16968" fmla="*/ 669 h 759"/>
                <a:gd name="connsiteX56-16969" fmla="*/ 305 w 384"/>
                <a:gd name="connsiteY56-16970" fmla="*/ 664 h 759"/>
                <a:gd name="connsiteX57-16971" fmla="*/ 311 w 384"/>
                <a:gd name="connsiteY57-16972" fmla="*/ 659 h 759"/>
                <a:gd name="connsiteX58-16973" fmla="*/ 316 w 384"/>
                <a:gd name="connsiteY58-16974" fmla="*/ 653 h 759"/>
                <a:gd name="connsiteX59-16975" fmla="*/ 316 w 384"/>
                <a:gd name="connsiteY59-16976" fmla="*/ 643 h 759"/>
                <a:gd name="connsiteX60-16977" fmla="*/ 321 w 384"/>
                <a:gd name="connsiteY60-16978" fmla="*/ 627 h 759"/>
                <a:gd name="connsiteX61-16979" fmla="*/ 327 w 384"/>
                <a:gd name="connsiteY61-16980" fmla="*/ 611 h 759"/>
                <a:gd name="connsiteX62-16981" fmla="*/ 332 w 384"/>
                <a:gd name="connsiteY62-16982" fmla="*/ 595 h 759"/>
                <a:gd name="connsiteX63-16983" fmla="*/ 332 w 384"/>
                <a:gd name="connsiteY63-16984" fmla="*/ 580 h 759"/>
                <a:gd name="connsiteX64-16985" fmla="*/ 337 w 384"/>
                <a:gd name="connsiteY64-16986" fmla="*/ 564 h 759"/>
                <a:gd name="connsiteX65-16987" fmla="*/ 342 w 384"/>
                <a:gd name="connsiteY65-16988" fmla="*/ 553 h 759"/>
                <a:gd name="connsiteX66-16989" fmla="*/ 348 w 384"/>
                <a:gd name="connsiteY66-16990" fmla="*/ 543 h 759"/>
                <a:gd name="connsiteX67-16991" fmla="*/ 348 w 384"/>
                <a:gd name="connsiteY67-16992" fmla="*/ 538 h 759"/>
                <a:gd name="connsiteX68-16993" fmla="*/ 353 w 384"/>
                <a:gd name="connsiteY68-16994" fmla="*/ 527 h 759"/>
                <a:gd name="connsiteX69-16995" fmla="*/ 353 w 384"/>
                <a:gd name="connsiteY69-16996" fmla="*/ 527 h 759"/>
                <a:gd name="connsiteX70-16997" fmla="*/ 358 w 384"/>
                <a:gd name="connsiteY70-16998" fmla="*/ 527 h 759"/>
                <a:gd name="connsiteX71-16999" fmla="*/ 358 w 384"/>
                <a:gd name="connsiteY71-17000" fmla="*/ 527 h 759"/>
                <a:gd name="connsiteX72-17001" fmla="*/ 358 w 384"/>
                <a:gd name="connsiteY72-17002" fmla="*/ 532 h 759"/>
                <a:gd name="connsiteX73-17003" fmla="*/ 358 w 384"/>
                <a:gd name="connsiteY73-17004" fmla="*/ 538 h 759"/>
                <a:gd name="connsiteX74-17005" fmla="*/ 363 w 384"/>
                <a:gd name="connsiteY74-17006" fmla="*/ 543 h 759"/>
                <a:gd name="connsiteX75-17007" fmla="*/ 363 w 384"/>
                <a:gd name="connsiteY75-17008" fmla="*/ 559 h 759"/>
                <a:gd name="connsiteX76-17009" fmla="*/ 363 w 384"/>
                <a:gd name="connsiteY76-17010" fmla="*/ 569 h 759"/>
                <a:gd name="connsiteX77-17011" fmla="*/ 363 w 384"/>
                <a:gd name="connsiteY77-17012" fmla="*/ 585 h 759"/>
                <a:gd name="connsiteX78-17013" fmla="*/ 363 w 384"/>
                <a:gd name="connsiteY78-17014" fmla="*/ 601 h 759"/>
                <a:gd name="connsiteX79-17015" fmla="*/ 363 w 384"/>
                <a:gd name="connsiteY79-17016" fmla="*/ 622 h 759"/>
                <a:gd name="connsiteX80-17017" fmla="*/ 363 w 384"/>
                <a:gd name="connsiteY80-17018" fmla="*/ 638 h 759"/>
                <a:gd name="connsiteX81-17019" fmla="*/ 363 w 384"/>
                <a:gd name="connsiteY81-17020" fmla="*/ 653 h 759"/>
                <a:gd name="connsiteX82-17021" fmla="*/ 369 w 384"/>
                <a:gd name="connsiteY82-17022" fmla="*/ 669 h 759"/>
                <a:gd name="connsiteX83-17023" fmla="*/ 369 w 384"/>
                <a:gd name="connsiteY83-17024" fmla="*/ 685 h 759"/>
                <a:gd name="connsiteX84-17025" fmla="*/ 374 w 384"/>
                <a:gd name="connsiteY84-17026" fmla="*/ 696 h 759"/>
                <a:gd name="connsiteX85-17027" fmla="*/ 374 w 384"/>
                <a:gd name="connsiteY85-17028" fmla="*/ 706 h 759"/>
                <a:gd name="connsiteX86-17029" fmla="*/ 379 w 384"/>
                <a:gd name="connsiteY86-17030" fmla="*/ 717 h 759"/>
                <a:gd name="connsiteX87-17031" fmla="*/ 379 w 384"/>
                <a:gd name="connsiteY87-17032" fmla="*/ 722 h 759"/>
                <a:gd name="connsiteX88-17033" fmla="*/ 384 w 384"/>
                <a:gd name="connsiteY88-17034" fmla="*/ 732 h 759"/>
                <a:gd name="connsiteX89-17035" fmla="*/ 384 w 384"/>
                <a:gd name="connsiteY89-17036" fmla="*/ 738 h 759"/>
                <a:gd name="connsiteX90-17037" fmla="*/ 384 w 384"/>
                <a:gd name="connsiteY90-17038" fmla="*/ 743 h 759"/>
                <a:gd name="connsiteX91-17039" fmla="*/ 384 w 384"/>
                <a:gd name="connsiteY91-17040" fmla="*/ 748 h 759"/>
                <a:gd name="connsiteX92-17041" fmla="*/ 379 w 384"/>
                <a:gd name="connsiteY92-17042" fmla="*/ 753 h 759"/>
                <a:gd name="connsiteX93-17043" fmla="*/ 374 w 384"/>
                <a:gd name="connsiteY93-17044" fmla="*/ 759 h 759"/>
                <a:gd name="connsiteX94-17045" fmla="*/ 363 w 384"/>
                <a:gd name="connsiteY94-17046" fmla="*/ 759 h 759"/>
                <a:gd name="connsiteX95-17047" fmla="*/ 353 w 384"/>
                <a:gd name="connsiteY95-17048" fmla="*/ 759 h 759"/>
                <a:gd name="connsiteX96-17049" fmla="*/ 337 w 384"/>
                <a:gd name="connsiteY96-17050" fmla="*/ 759 h 759"/>
                <a:gd name="connsiteX97-17051" fmla="*/ 321 w 384"/>
                <a:gd name="connsiteY97-17052" fmla="*/ 753 h 759"/>
                <a:gd name="connsiteX98-17053" fmla="*/ 300 w 384"/>
                <a:gd name="connsiteY98-17054" fmla="*/ 753 h 759"/>
                <a:gd name="connsiteX99-17055" fmla="*/ 279 w 384"/>
                <a:gd name="connsiteY99-17056" fmla="*/ 748 h 759"/>
                <a:gd name="connsiteX100-17057" fmla="*/ 258 w 384"/>
                <a:gd name="connsiteY100-17058" fmla="*/ 743 h 759"/>
                <a:gd name="connsiteX101-17059" fmla="*/ 248 w 384"/>
                <a:gd name="connsiteY101-17060" fmla="*/ 738 h 759"/>
                <a:gd name="connsiteX102-17061" fmla="*/ 237 w 384"/>
                <a:gd name="connsiteY102-17062" fmla="*/ 732 h 759"/>
                <a:gd name="connsiteX103-17063" fmla="*/ 221 w 384"/>
                <a:gd name="connsiteY103-17064" fmla="*/ 727 h 759"/>
                <a:gd name="connsiteX104-17065" fmla="*/ 211 w 384"/>
                <a:gd name="connsiteY104-17066" fmla="*/ 722 h 759"/>
                <a:gd name="connsiteX105-17067" fmla="*/ 195 w 384"/>
                <a:gd name="connsiteY105-17068" fmla="*/ 717 h 759"/>
                <a:gd name="connsiteX106-17069" fmla="*/ 179 w 384"/>
                <a:gd name="connsiteY106-17070" fmla="*/ 706 h 759"/>
                <a:gd name="connsiteX107-17071" fmla="*/ 169 w 384"/>
                <a:gd name="connsiteY107-17072" fmla="*/ 696 h 759"/>
                <a:gd name="connsiteX108-17073" fmla="*/ 153 w 384"/>
                <a:gd name="connsiteY108-17074" fmla="*/ 685 h 759"/>
                <a:gd name="connsiteX109-17075" fmla="*/ 121 w 384"/>
                <a:gd name="connsiteY109-17076" fmla="*/ 659 h 759"/>
                <a:gd name="connsiteX110-17077" fmla="*/ 95 w 384"/>
                <a:gd name="connsiteY110-17078" fmla="*/ 632 h 759"/>
                <a:gd name="connsiteX111-17079" fmla="*/ 84 w 384"/>
                <a:gd name="connsiteY111-17080" fmla="*/ 622 h 759"/>
                <a:gd name="connsiteX112-17081" fmla="*/ 74 w 384"/>
                <a:gd name="connsiteY112-17082" fmla="*/ 606 h 759"/>
                <a:gd name="connsiteX113-17083" fmla="*/ 63 w 384"/>
                <a:gd name="connsiteY113-17084" fmla="*/ 590 h 759"/>
                <a:gd name="connsiteX114-17085" fmla="*/ 53 w 384"/>
                <a:gd name="connsiteY114-17086" fmla="*/ 574 h 759"/>
                <a:gd name="connsiteX115-17087" fmla="*/ 47 w 384"/>
                <a:gd name="connsiteY115-17088" fmla="*/ 559 h 759"/>
                <a:gd name="connsiteX116-17089" fmla="*/ 37 w 384"/>
                <a:gd name="connsiteY116-17090" fmla="*/ 543 h 759"/>
                <a:gd name="connsiteX117-17091" fmla="*/ 32 w 384"/>
                <a:gd name="connsiteY117-17092" fmla="*/ 527 h 759"/>
                <a:gd name="connsiteX118-17093" fmla="*/ 21 w 384"/>
                <a:gd name="connsiteY118-17094" fmla="*/ 511 h 759"/>
                <a:gd name="connsiteX119-17095" fmla="*/ 16 w 384"/>
                <a:gd name="connsiteY119-17096" fmla="*/ 501 h 759"/>
                <a:gd name="connsiteX120-17097" fmla="*/ 16 w 384"/>
                <a:gd name="connsiteY120-17098" fmla="*/ 485 h 759"/>
                <a:gd name="connsiteX121-17099" fmla="*/ 11 w 384"/>
                <a:gd name="connsiteY121-17100" fmla="*/ 469 h 759"/>
                <a:gd name="connsiteX122-17101" fmla="*/ 11 w 384"/>
                <a:gd name="connsiteY122-17102" fmla="*/ 453 h 759"/>
                <a:gd name="connsiteX123-17103" fmla="*/ 5 w 384"/>
                <a:gd name="connsiteY123-17104" fmla="*/ 422 h 759"/>
                <a:gd name="connsiteX124-17105" fmla="*/ 0 w 384"/>
                <a:gd name="connsiteY124-17106" fmla="*/ 385 h 759"/>
                <a:gd name="connsiteX125-17107" fmla="*/ 0 w 384"/>
                <a:gd name="connsiteY125-17108" fmla="*/ 353 h 759"/>
                <a:gd name="connsiteX126-17109" fmla="*/ 0 w 384"/>
                <a:gd name="connsiteY126-17110" fmla="*/ 316 h 759"/>
                <a:gd name="connsiteX127-17111" fmla="*/ 0 w 384"/>
                <a:gd name="connsiteY127-17112" fmla="*/ 279 h 759"/>
                <a:gd name="connsiteX128-17113" fmla="*/ 0 w 384"/>
                <a:gd name="connsiteY128-17114" fmla="*/ 243 h 759"/>
                <a:gd name="connsiteX129-17115" fmla="*/ 5 w 384"/>
                <a:gd name="connsiteY129-17116" fmla="*/ 200 h 759"/>
                <a:gd name="connsiteX130-17117" fmla="*/ 11 w 384"/>
                <a:gd name="connsiteY130-17118" fmla="*/ 158 h 759"/>
                <a:gd name="connsiteX131-17119" fmla="*/ 11 w 384"/>
                <a:gd name="connsiteY131-17120" fmla="*/ 142 h 759"/>
                <a:gd name="connsiteX132-17121" fmla="*/ 11 w 384"/>
                <a:gd name="connsiteY132-17122" fmla="*/ 127 h 759"/>
                <a:gd name="connsiteX133-17123" fmla="*/ 11 w 384"/>
                <a:gd name="connsiteY133-17124" fmla="*/ 111 h 759"/>
                <a:gd name="connsiteX134-17125" fmla="*/ 16 w 384"/>
                <a:gd name="connsiteY134-17126" fmla="*/ 100 h 759"/>
                <a:gd name="connsiteX135-17127" fmla="*/ 16 w 384"/>
                <a:gd name="connsiteY135-17128" fmla="*/ 90 h 759"/>
                <a:gd name="connsiteX136-17129" fmla="*/ 16 w 384"/>
                <a:gd name="connsiteY136-17130" fmla="*/ 85 h 759"/>
                <a:gd name="connsiteX137-17131" fmla="*/ 16 w 384"/>
                <a:gd name="connsiteY137-17132" fmla="*/ 79 h 759"/>
                <a:gd name="connsiteX138-17133" fmla="*/ 11 w 384"/>
                <a:gd name="connsiteY138-17134" fmla="*/ 74 h 759"/>
                <a:gd name="connsiteX139-17135" fmla="*/ 11 w 384"/>
                <a:gd name="connsiteY139-17136" fmla="*/ 74 h 759"/>
                <a:gd name="connsiteX140-17137" fmla="*/ 5 w 384"/>
                <a:gd name="connsiteY140-17138" fmla="*/ 74 h 759"/>
                <a:gd name="connsiteX141-17139" fmla="*/ 16 w 384"/>
                <a:gd name="connsiteY141-17140" fmla="*/ 16 h 759"/>
                <a:gd name="connsiteX142-17141" fmla="*/ 26 w 384"/>
                <a:gd name="connsiteY142-17142" fmla="*/ 6 h 759"/>
                <a:gd name="connsiteX143-17143" fmla="*/ 32 w 384"/>
                <a:gd name="connsiteY143-17144" fmla="*/ 0 h 759"/>
                <a:gd name="connsiteX144-17145" fmla="*/ 37 w 384"/>
                <a:gd name="connsiteY144-17146" fmla="*/ 0 h 759"/>
                <a:gd name="connsiteX145-17147" fmla="*/ 42 w 384"/>
                <a:gd name="connsiteY145-17148" fmla="*/ 0 h 759"/>
                <a:gd name="connsiteX146-17149" fmla="*/ 42 w 384"/>
                <a:gd name="connsiteY146-17150" fmla="*/ 0 h 759"/>
                <a:gd name="connsiteX0-17151" fmla="*/ 42 w 384"/>
                <a:gd name="connsiteY0-17152" fmla="*/ 0 h 759"/>
                <a:gd name="connsiteX1-17153" fmla="*/ 53 w 384"/>
                <a:gd name="connsiteY1-17154" fmla="*/ 0 h 759"/>
                <a:gd name="connsiteX2-17155" fmla="*/ 63 w 384"/>
                <a:gd name="connsiteY2-17156" fmla="*/ 6 h 759"/>
                <a:gd name="connsiteX3-17157" fmla="*/ 74 w 384"/>
                <a:gd name="connsiteY3-17158" fmla="*/ 11 h 759"/>
                <a:gd name="connsiteX4-17159" fmla="*/ 90 w 384"/>
                <a:gd name="connsiteY4-17160" fmla="*/ 21 h 759"/>
                <a:gd name="connsiteX5-17161" fmla="*/ 100 w 384"/>
                <a:gd name="connsiteY5-17162" fmla="*/ 32 h 759"/>
                <a:gd name="connsiteX6-17163" fmla="*/ 111 w 384"/>
                <a:gd name="connsiteY6-17164" fmla="*/ 37 h 759"/>
                <a:gd name="connsiteX7-17165" fmla="*/ 111 w 384"/>
                <a:gd name="connsiteY7-17166" fmla="*/ 42 h 759"/>
                <a:gd name="connsiteX8-17167" fmla="*/ 116 w 384"/>
                <a:gd name="connsiteY8-17168" fmla="*/ 42 h 759"/>
                <a:gd name="connsiteX9-17169" fmla="*/ 116 w 384"/>
                <a:gd name="connsiteY9-17170" fmla="*/ 48 h 759"/>
                <a:gd name="connsiteX10-17171" fmla="*/ 116 w 384"/>
                <a:gd name="connsiteY10-17172" fmla="*/ 48 h 759"/>
                <a:gd name="connsiteX11-17173" fmla="*/ 116 w 384"/>
                <a:gd name="connsiteY11-17174" fmla="*/ 53 h 759"/>
                <a:gd name="connsiteX12-17175" fmla="*/ 111 w 384"/>
                <a:gd name="connsiteY12-17176" fmla="*/ 58 h 759"/>
                <a:gd name="connsiteX13-17177" fmla="*/ 105 w 384"/>
                <a:gd name="connsiteY13-17178" fmla="*/ 63 h 759"/>
                <a:gd name="connsiteX14-17179" fmla="*/ 95 w 384"/>
                <a:gd name="connsiteY14-17180" fmla="*/ 69 h 759"/>
                <a:gd name="connsiteX15-17181" fmla="*/ 90 w 384"/>
                <a:gd name="connsiteY15-17182" fmla="*/ 74 h 759"/>
                <a:gd name="connsiteX16-17183" fmla="*/ 84 w 384"/>
                <a:gd name="connsiteY16-17184" fmla="*/ 79 h 759"/>
                <a:gd name="connsiteX17-17185" fmla="*/ 84 w 384"/>
                <a:gd name="connsiteY17-17186" fmla="*/ 90 h 759"/>
                <a:gd name="connsiteX18-17187" fmla="*/ 79 w 384"/>
                <a:gd name="connsiteY18-17188" fmla="*/ 100 h 759"/>
                <a:gd name="connsiteX19-17189" fmla="*/ 74 w 384"/>
                <a:gd name="connsiteY19-17190" fmla="*/ 116 h 759"/>
                <a:gd name="connsiteX20-17191" fmla="*/ 68 w 384"/>
                <a:gd name="connsiteY20-17192" fmla="*/ 137 h 759"/>
                <a:gd name="connsiteX21-17193" fmla="*/ 63 w 384"/>
                <a:gd name="connsiteY21-17194" fmla="*/ 158 h 759"/>
                <a:gd name="connsiteX22-17195" fmla="*/ 63 w 384"/>
                <a:gd name="connsiteY22-17196" fmla="*/ 179 h 759"/>
                <a:gd name="connsiteX23-17197" fmla="*/ 58 w 384"/>
                <a:gd name="connsiteY23-17198" fmla="*/ 206 h 759"/>
                <a:gd name="connsiteX24-17199" fmla="*/ 53 w 384"/>
                <a:gd name="connsiteY24-17200" fmla="*/ 227 h 759"/>
                <a:gd name="connsiteX25-17201" fmla="*/ 53 w 384"/>
                <a:gd name="connsiteY25-17202" fmla="*/ 248 h 759"/>
                <a:gd name="connsiteX26-17203" fmla="*/ 47 w 384"/>
                <a:gd name="connsiteY26-17204" fmla="*/ 264 h 759"/>
                <a:gd name="connsiteX27-17205" fmla="*/ 47 w 384"/>
                <a:gd name="connsiteY27-17206" fmla="*/ 285 h 759"/>
                <a:gd name="connsiteX28-17207" fmla="*/ 42 w 384"/>
                <a:gd name="connsiteY28-17208" fmla="*/ 300 h 759"/>
                <a:gd name="connsiteX29-17209" fmla="*/ 42 w 384"/>
                <a:gd name="connsiteY29-17210" fmla="*/ 311 h 759"/>
                <a:gd name="connsiteX30-17211" fmla="*/ 42 w 384"/>
                <a:gd name="connsiteY30-17212" fmla="*/ 322 h 759"/>
                <a:gd name="connsiteX31-17213" fmla="*/ 42 w 384"/>
                <a:gd name="connsiteY31-17214" fmla="*/ 343 h 759"/>
                <a:gd name="connsiteX32-17215" fmla="*/ 47 w 384"/>
                <a:gd name="connsiteY32-17216" fmla="*/ 369 h 759"/>
                <a:gd name="connsiteX33-17217" fmla="*/ 53 w 384"/>
                <a:gd name="connsiteY33-17218" fmla="*/ 411 h 759"/>
                <a:gd name="connsiteX34-17219" fmla="*/ 53 w 384"/>
                <a:gd name="connsiteY34-17220" fmla="*/ 437 h 759"/>
                <a:gd name="connsiteX35-17221" fmla="*/ 58 w 384"/>
                <a:gd name="connsiteY35-17222" fmla="*/ 464 h 759"/>
                <a:gd name="connsiteX36-17223" fmla="*/ 68 w 384"/>
                <a:gd name="connsiteY36-17224" fmla="*/ 490 h 759"/>
                <a:gd name="connsiteX37-17225" fmla="*/ 74 w 384"/>
                <a:gd name="connsiteY37-17226" fmla="*/ 506 h 759"/>
                <a:gd name="connsiteX38-17227" fmla="*/ 79 w 384"/>
                <a:gd name="connsiteY38-17228" fmla="*/ 516 h 759"/>
                <a:gd name="connsiteX39-17229" fmla="*/ 95 w 384"/>
                <a:gd name="connsiteY39-17230" fmla="*/ 543 h 759"/>
                <a:gd name="connsiteX40-17231" fmla="*/ 111 w 384"/>
                <a:gd name="connsiteY40-17232" fmla="*/ 564 h 759"/>
                <a:gd name="connsiteX41-17233" fmla="*/ 126 w 384"/>
                <a:gd name="connsiteY41-17234" fmla="*/ 585 h 759"/>
                <a:gd name="connsiteX42-17235" fmla="*/ 137 w 384"/>
                <a:gd name="connsiteY42-17236" fmla="*/ 595 h 759"/>
                <a:gd name="connsiteX43-17237" fmla="*/ 147 w 384"/>
                <a:gd name="connsiteY43-17238" fmla="*/ 601 h 759"/>
                <a:gd name="connsiteX44-17239" fmla="*/ 169 w 384"/>
                <a:gd name="connsiteY44-17240" fmla="*/ 622 h 759"/>
                <a:gd name="connsiteX45-17241" fmla="*/ 190 w 384"/>
                <a:gd name="connsiteY45-17242" fmla="*/ 632 h 759"/>
                <a:gd name="connsiteX46-17243" fmla="*/ 211 w 384"/>
                <a:gd name="connsiteY46-17244" fmla="*/ 648 h 759"/>
                <a:gd name="connsiteX47-17245" fmla="*/ 237 w 384"/>
                <a:gd name="connsiteY47-17246" fmla="*/ 659 h 759"/>
                <a:gd name="connsiteX48-17247" fmla="*/ 248 w 384"/>
                <a:gd name="connsiteY48-17248" fmla="*/ 664 h 759"/>
                <a:gd name="connsiteX49-17249" fmla="*/ 258 w 384"/>
                <a:gd name="connsiteY49-17250" fmla="*/ 669 h 759"/>
                <a:gd name="connsiteX50-17251" fmla="*/ 269 w 384"/>
                <a:gd name="connsiteY50-17252" fmla="*/ 669 h 759"/>
                <a:gd name="connsiteX51-17253" fmla="*/ 279 w 384"/>
                <a:gd name="connsiteY51-17254" fmla="*/ 674 h 759"/>
                <a:gd name="connsiteX52-17255" fmla="*/ 284 w 384"/>
                <a:gd name="connsiteY52-17256" fmla="*/ 674 h 759"/>
                <a:gd name="connsiteX53-17257" fmla="*/ 290 w 384"/>
                <a:gd name="connsiteY53-17258" fmla="*/ 674 h 759"/>
                <a:gd name="connsiteX54-17259" fmla="*/ 300 w 384"/>
                <a:gd name="connsiteY54-17260" fmla="*/ 674 h 759"/>
                <a:gd name="connsiteX55-17261" fmla="*/ 305 w 384"/>
                <a:gd name="connsiteY55-17262" fmla="*/ 669 h 759"/>
                <a:gd name="connsiteX56-17263" fmla="*/ 305 w 384"/>
                <a:gd name="connsiteY56-17264" fmla="*/ 664 h 759"/>
                <a:gd name="connsiteX57-17265" fmla="*/ 311 w 384"/>
                <a:gd name="connsiteY57-17266" fmla="*/ 659 h 759"/>
                <a:gd name="connsiteX58-17267" fmla="*/ 316 w 384"/>
                <a:gd name="connsiteY58-17268" fmla="*/ 653 h 759"/>
                <a:gd name="connsiteX59-17269" fmla="*/ 316 w 384"/>
                <a:gd name="connsiteY59-17270" fmla="*/ 643 h 759"/>
                <a:gd name="connsiteX60-17271" fmla="*/ 321 w 384"/>
                <a:gd name="connsiteY60-17272" fmla="*/ 627 h 759"/>
                <a:gd name="connsiteX61-17273" fmla="*/ 327 w 384"/>
                <a:gd name="connsiteY61-17274" fmla="*/ 611 h 759"/>
                <a:gd name="connsiteX62-17275" fmla="*/ 332 w 384"/>
                <a:gd name="connsiteY62-17276" fmla="*/ 595 h 759"/>
                <a:gd name="connsiteX63-17277" fmla="*/ 332 w 384"/>
                <a:gd name="connsiteY63-17278" fmla="*/ 580 h 759"/>
                <a:gd name="connsiteX64-17279" fmla="*/ 337 w 384"/>
                <a:gd name="connsiteY64-17280" fmla="*/ 564 h 759"/>
                <a:gd name="connsiteX65-17281" fmla="*/ 342 w 384"/>
                <a:gd name="connsiteY65-17282" fmla="*/ 553 h 759"/>
                <a:gd name="connsiteX66-17283" fmla="*/ 348 w 384"/>
                <a:gd name="connsiteY66-17284" fmla="*/ 543 h 759"/>
                <a:gd name="connsiteX67-17285" fmla="*/ 348 w 384"/>
                <a:gd name="connsiteY67-17286" fmla="*/ 538 h 759"/>
                <a:gd name="connsiteX68-17287" fmla="*/ 353 w 384"/>
                <a:gd name="connsiteY68-17288" fmla="*/ 527 h 759"/>
                <a:gd name="connsiteX69-17289" fmla="*/ 353 w 384"/>
                <a:gd name="connsiteY69-17290" fmla="*/ 527 h 759"/>
                <a:gd name="connsiteX70-17291" fmla="*/ 358 w 384"/>
                <a:gd name="connsiteY70-17292" fmla="*/ 527 h 759"/>
                <a:gd name="connsiteX71-17293" fmla="*/ 358 w 384"/>
                <a:gd name="connsiteY71-17294" fmla="*/ 527 h 759"/>
                <a:gd name="connsiteX72-17295" fmla="*/ 358 w 384"/>
                <a:gd name="connsiteY72-17296" fmla="*/ 532 h 759"/>
                <a:gd name="connsiteX73-17297" fmla="*/ 358 w 384"/>
                <a:gd name="connsiteY73-17298" fmla="*/ 538 h 759"/>
                <a:gd name="connsiteX74-17299" fmla="*/ 363 w 384"/>
                <a:gd name="connsiteY74-17300" fmla="*/ 543 h 759"/>
                <a:gd name="connsiteX75-17301" fmla="*/ 363 w 384"/>
                <a:gd name="connsiteY75-17302" fmla="*/ 559 h 759"/>
                <a:gd name="connsiteX76-17303" fmla="*/ 363 w 384"/>
                <a:gd name="connsiteY76-17304" fmla="*/ 569 h 759"/>
                <a:gd name="connsiteX77-17305" fmla="*/ 363 w 384"/>
                <a:gd name="connsiteY77-17306" fmla="*/ 585 h 759"/>
                <a:gd name="connsiteX78-17307" fmla="*/ 363 w 384"/>
                <a:gd name="connsiteY78-17308" fmla="*/ 601 h 759"/>
                <a:gd name="connsiteX79-17309" fmla="*/ 363 w 384"/>
                <a:gd name="connsiteY79-17310" fmla="*/ 622 h 759"/>
                <a:gd name="connsiteX80-17311" fmla="*/ 363 w 384"/>
                <a:gd name="connsiteY80-17312" fmla="*/ 638 h 759"/>
                <a:gd name="connsiteX81-17313" fmla="*/ 363 w 384"/>
                <a:gd name="connsiteY81-17314" fmla="*/ 653 h 759"/>
                <a:gd name="connsiteX82-17315" fmla="*/ 369 w 384"/>
                <a:gd name="connsiteY82-17316" fmla="*/ 669 h 759"/>
                <a:gd name="connsiteX83-17317" fmla="*/ 369 w 384"/>
                <a:gd name="connsiteY83-17318" fmla="*/ 685 h 759"/>
                <a:gd name="connsiteX84-17319" fmla="*/ 374 w 384"/>
                <a:gd name="connsiteY84-17320" fmla="*/ 696 h 759"/>
                <a:gd name="connsiteX85-17321" fmla="*/ 374 w 384"/>
                <a:gd name="connsiteY85-17322" fmla="*/ 706 h 759"/>
                <a:gd name="connsiteX86-17323" fmla="*/ 379 w 384"/>
                <a:gd name="connsiteY86-17324" fmla="*/ 717 h 759"/>
                <a:gd name="connsiteX87-17325" fmla="*/ 379 w 384"/>
                <a:gd name="connsiteY87-17326" fmla="*/ 722 h 759"/>
                <a:gd name="connsiteX88-17327" fmla="*/ 384 w 384"/>
                <a:gd name="connsiteY88-17328" fmla="*/ 732 h 759"/>
                <a:gd name="connsiteX89-17329" fmla="*/ 384 w 384"/>
                <a:gd name="connsiteY89-17330" fmla="*/ 738 h 759"/>
                <a:gd name="connsiteX90-17331" fmla="*/ 384 w 384"/>
                <a:gd name="connsiteY90-17332" fmla="*/ 743 h 759"/>
                <a:gd name="connsiteX91-17333" fmla="*/ 384 w 384"/>
                <a:gd name="connsiteY91-17334" fmla="*/ 748 h 759"/>
                <a:gd name="connsiteX92-17335" fmla="*/ 379 w 384"/>
                <a:gd name="connsiteY92-17336" fmla="*/ 753 h 759"/>
                <a:gd name="connsiteX93-17337" fmla="*/ 374 w 384"/>
                <a:gd name="connsiteY93-17338" fmla="*/ 759 h 759"/>
                <a:gd name="connsiteX94-17339" fmla="*/ 363 w 384"/>
                <a:gd name="connsiteY94-17340" fmla="*/ 759 h 759"/>
                <a:gd name="connsiteX95-17341" fmla="*/ 353 w 384"/>
                <a:gd name="connsiteY95-17342" fmla="*/ 759 h 759"/>
                <a:gd name="connsiteX96-17343" fmla="*/ 337 w 384"/>
                <a:gd name="connsiteY96-17344" fmla="*/ 759 h 759"/>
                <a:gd name="connsiteX97-17345" fmla="*/ 321 w 384"/>
                <a:gd name="connsiteY97-17346" fmla="*/ 753 h 759"/>
                <a:gd name="connsiteX98-17347" fmla="*/ 300 w 384"/>
                <a:gd name="connsiteY98-17348" fmla="*/ 753 h 759"/>
                <a:gd name="connsiteX99-17349" fmla="*/ 279 w 384"/>
                <a:gd name="connsiteY99-17350" fmla="*/ 748 h 759"/>
                <a:gd name="connsiteX100-17351" fmla="*/ 258 w 384"/>
                <a:gd name="connsiteY100-17352" fmla="*/ 743 h 759"/>
                <a:gd name="connsiteX101-17353" fmla="*/ 248 w 384"/>
                <a:gd name="connsiteY101-17354" fmla="*/ 738 h 759"/>
                <a:gd name="connsiteX102-17355" fmla="*/ 237 w 384"/>
                <a:gd name="connsiteY102-17356" fmla="*/ 732 h 759"/>
                <a:gd name="connsiteX103-17357" fmla="*/ 221 w 384"/>
                <a:gd name="connsiteY103-17358" fmla="*/ 727 h 759"/>
                <a:gd name="connsiteX104-17359" fmla="*/ 211 w 384"/>
                <a:gd name="connsiteY104-17360" fmla="*/ 722 h 759"/>
                <a:gd name="connsiteX105-17361" fmla="*/ 195 w 384"/>
                <a:gd name="connsiteY105-17362" fmla="*/ 717 h 759"/>
                <a:gd name="connsiteX106-17363" fmla="*/ 179 w 384"/>
                <a:gd name="connsiteY106-17364" fmla="*/ 706 h 759"/>
                <a:gd name="connsiteX107-17365" fmla="*/ 169 w 384"/>
                <a:gd name="connsiteY107-17366" fmla="*/ 696 h 759"/>
                <a:gd name="connsiteX108-17367" fmla="*/ 153 w 384"/>
                <a:gd name="connsiteY108-17368" fmla="*/ 685 h 759"/>
                <a:gd name="connsiteX109-17369" fmla="*/ 121 w 384"/>
                <a:gd name="connsiteY109-17370" fmla="*/ 659 h 759"/>
                <a:gd name="connsiteX110-17371" fmla="*/ 95 w 384"/>
                <a:gd name="connsiteY110-17372" fmla="*/ 632 h 759"/>
                <a:gd name="connsiteX111-17373" fmla="*/ 84 w 384"/>
                <a:gd name="connsiteY111-17374" fmla="*/ 622 h 759"/>
                <a:gd name="connsiteX112-17375" fmla="*/ 74 w 384"/>
                <a:gd name="connsiteY112-17376" fmla="*/ 606 h 759"/>
                <a:gd name="connsiteX113-17377" fmla="*/ 63 w 384"/>
                <a:gd name="connsiteY113-17378" fmla="*/ 590 h 759"/>
                <a:gd name="connsiteX114-17379" fmla="*/ 53 w 384"/>
                <a:gd name="connsiteY114-17380" fmla="*/ 574 h 759"/>
                <a:gd name="connsiteX115-17381" fmla="*/ 47 w 384"/>
                <a:gd name="connsiteY115-17382" fmla="*/ 559 h 759"/>
                <a:gd name="connsiteX116-17383" fmla="*/ 37 w 384"/>
                <a:gd name="connsiteY116-17384" fmla="*/ 543 h 759"/>
                <a:gd name="connsiteX117-17385" fmla="*/ 32 w 384"/>
                <a:gd name="connsiteY117-17386" fmla="*/ 527 h 759"/>
                <a:gd name="connsiteX118-17387" fmla="*/ 21 w 384"/>
                <a:gd name="connsiteY118-17388" fmla="*/ 511 h 759"/>
                <a:gd name="connsiteX119-17389" fmla="*/ 16 w 384"/>
                <a:gd name="connsiteY119-17390" fmla="*/ 501 h 759"/>
                <a:gd name="connsiteX120-17391" fmla="*/ 16 w 384"/>
                <a:gd name="connsiteY120-17392" fmla="*/ 485 h 759"/>
                <a:gd name="connsiteX121-17393" fmla="*/ 11 w 384"/>
                <a:gd name="connsiteY121-17394" fmla="*/ 469 h 759"/>
                <a:gd name="connsiteX122-17395" fmla="*/ 11 w 384"/>
                <a:gd name="connsiteY122-17396" fmla="*/ 453 h 759"/>
                <a:gd name="connsiteX123-17397" fmla="*/ 5 w 384"/>
                <a:gd name="connsiteY123-17398" fmla="*/ 422 h 759"/>
                <a:gd name="connsiteX124-17399" fmla="*/ 0 w 384"/>
                <a:gd name="connsiteY124-17400" fmla="*/ 385 h 759"/>
                <a:gd name="connsiteX125-17401" fmla="*/ 0 w 384"/>
                <a:gd name="connsiteY125-17402" fmla="*/ 353 h 759"/>
                <a:gd name="connsiteX126-17403" fmla="*/ 0 w 384"/>
                <a:gd name="connsiteY126-17404" fmla="*/ 316 h 759"/>
                <a:gd name="connsiteX127-17405" fmla="*/ 0 w 384"/>
                <a:gd name="connsiteY127-17406" fmla="*/ 279 h 759"/>
                <a:gd name="connsiteX128-17407" fmla="*/ 0 w 384"/>
                <a:gd name="connsiteY128-17408" fmla="*/ 243 h 759"/>
                <a:gd name="connsiteX129-17409" fmla="*/ 5 w 384"/>
                <a:gd name="connsiteY129-17410" fmla="*/ 200 h 759"/>
                <a:gd name="connsiteX130-17411" fmla="*/ 11 w 384"/>
                <a:gd name="connsiteY130-17412" fmla="*/ 158 h 759"/>
                <a:gd name="connsiteX131-17413" fmla="*/ 11 w 384"/>
                <a:gd name="connsiteY131-17414" fmla="*/ 142 h 759"/>
                <a:gd name="connsiteX132-17415" fmla="*/ 11 w 384"/>
                <a:gd name="connsiteY132-17416" fmla="*/ 127 h 759"/>
                <a:gd name="connsiteX133-17417" fmla="*/ 11 w 384"/>
                <a:gd name="connsiteY133-17418" fmla="*/ 111 h 759"/>
                <a:gd name="connsiteX134-17419" fmla="*/ 16 w 384"/>
                <a:gd name="connsiteY134-17420" fmla="*/ 100 h 759"/>
                <a:gd name="connsiteX135-17421" fmla="*/ 16 w 384"/>
                <a:gd name="connsiteY135-17422" fmla="*/ 90 h 759"/>
                <a:gd name="connsiteX136-17423" fmla="*/ 16 w 384"/>
                <a:gd name="connsiteY136-17424" fmla="*/ 85 h 759"/>
                <a:gd name="connsiteX137-17425" fmla="*/ 16 w 384"/>
                <a:gd name="connsiteY137-17426" fmla="*/ 79 h 759"/>
                <a:gd name="connsiteX138-17427" fmla="*/ 11 w 384"/>
                <a:gd name="connsiteY138-17428" fmla="*/ 74 h 759"/>
                <a:gd name="connsiteX139-17429" fmla="*/ 11 w 384"/>
                <a:gd name="connsiteY139-17430" fmla="*/ 74 h 759"/>
                <a:gd name="connsiteX140-17431" fmla="*/ 5 w 384"/>
                <a:gd name="connsiteY140-17432" fmla="*/ 74 h 759"/>
                <a:gd name="connsiteX141-17433" fmla="*/ 26 w 384"/>
                <a:gd name="connsiteY141-17434" fmla="*/ 6 h 759"/>
                <a:gd name="connsiteX142-17435" fmla="*/ 32 w 384"/>
                <a:gd name="connsiteY142-17436" fmla="*/ 0 h 759"/>
                <a:gd name="connsiteX143-17437" fmla="*/ 37 w 384"/>
                <a:gd name="connsiteY143-17438" fmla="*/ 0 h 759"/>
                <a:gd name="connsiteX144-17439" fmla="*/ 42 w 384"/>
                <a:gd name="connsiteY144-17440" fmla="*/ 0 h 759"/>
                <a:gd name="connsiteX145-17441" fmla="*/ 42 w 384"/>
                <a:gd name="connsiteY145-17442" fmla="*/ 0 h 759"/>
                <a:gd name="connsiteX0-17443" fmla="*/ 42 w 384"/>
                <a:gd name="connsiteY0-17444" fmla="*/ 0 h 759"/>
                <a:gd name="connsiteX1-17445" fmla="*/ 53 w 384"/>
                <a:gd name="connsiteY1-17446" fmla="*/ 0 h 759"/>
                <a:gd name="connsiteX2-17447" fmla="*/ 63 w 384"/>
                <a:gd name="connsiteY2-17448" fmla="*/ 6 h 759"/>
                <a:gd name="connsiteX3-17449" fmla="*/ 74 w 384"/>
                <a:gd name="connsiteY3-17450" fmla="*/ 11 h 759"/>
                <a:gd name="connsiteX4-17451" fmla="*/ 90 w 384"/>
                <a:gd name="connsiteY4-17452" fmla="*/ 21 h 759"/>
                <a:gd name="connsiteX5-17453" fmla="*/ 100 w 384"/>
                <a:gd name="connsiteY5-17454" fmla="*/ 32 h 759"/>
                <a:gd name="connsiteX6-17455" fmla="*/ 111 w 384"/>
                <a:gd name="connsiteY6-17456" fmla="*/ 37 h 759"/>
                <a:gd name="connsiteX7-17457" fmla="*/ 111 w 384"/>
                <a:gd name="connsiteY7-17458" fmla="*/ 42 h 759"/>
                <a:gd name="connsiteX8-17459" fmla="*/ 116 w 384"/>
                <a:gd name="connsiteY8-17460" fmla="*/ 42 h 759"/>
                <a:gd name="connsiteX9-17461" fmla="*/ 116 w 384"/>
                <a:gd name="connsiteY9-17462" fmla="*/ 48 h 759"/>
                <a:gd name="connsiteX10-17463" fmla="*/ 116 w 384"/>
                <a:gd name="connsiteY10-17464" fmla="*/ 48 h 759"/>
                <a:gd name="connsiteX11-17465" fmla="*/ 116 w 384"/>
                <a:gd name="connsiteY11-17466" fmla="*/ 53 h 759"/>
                <a:gd name="connsiteX12-17467" fmla="*/ 111 w 384"/>
                <a:gd name="connsiteY12-17468" fmla="*/ 58 h 759"/>
                <a:gd name="connsiteX13-17469" fmla="*/ 105 w 384"/>
                <a:gd name="connsiteY13-17470" fmla="*/ 63 h 759"/>
                <a:gd name="connsiteX14-17471" fmla="*/ 95 w 384"/>
                <a:gd name="connsiteY14-17472" fmla="*/ 69 h 759"/>
                <a:gd name="connsiteX15-17473" fmla="*/ 90 w 384"/>
                <a:gd name="connsiteY15-17474" fmla="*/ 74 h 759"/>
                <a:gd name="connsiteX16-17475" fmla="*/ 84 w 384"/>
                <a:gd name="connsiteY16-17476" fmla="*/ 79 h 759"/>
                <a:gd name="connsiteX17-17477" fmla="*/ 84 w 384"/>
                <a:gd name="connsiteY17-17478" fmla="*/ 90 h 759"/>
                <a:gd name="connsiteX18-17479" fmla="*/ 79 w 384"/>
                <a:gd name="connsiteY18-17480" fmla="*/ 100 h 759"/>
                <a:gd name="connsiteX19-17481" fmla="*/ 74 w 384"/>
                <a:gd name="connsiteY19-17482" fmla="*/ 116 h 759"/>
                <a:gd name="connsiteX20-17483" fmla="*/ 68 w 384"/>
                <a:gd name="connsiteY20-17484" fmla="*/ 137 h 759"/>
                <a:gd name="connsiteX21-17485" fmla="*/ 63 w 384"/>
                <a:gd name="connsiteY21-17486" fmla="*/ 158 h 759"/>
                <a:gd name="connsiteX22-17487" fmla="*/ 63 w 384"/>
                <a:gd name="connsiteY22-17488" fmla="*/ 179 h 759"/>
                <a:gd name="connsiteX23-17489" fmla="*/ 58 w 384"/>
                <a:gd name="connsiteY23-17490" fmla="*/ 206 h 759"/>
                <a:gd name="connsiteX24-17491" fmla="*/ 53 w 384"/>
                <a:gd name="connsiteY24-17492" fmla="*/ 227 h 759"/>
                <a:gd name="connsiteX25-17493" fmla="*/ 53 w 384"/>
                <a:gd name="connsiteY25-17494" fmla="*/ 248 h 759"/>
                <a:gd name="connsiteX26-17495" fmla="*/ 47 w 384"/>
                <a:gd name="connsiteY26-17496" fmla="*/ 264 h 759"/>
                <a:gd name="connsiteX27-17497" fmla="*/ 47 w 384"/>
                <a:gd name="connsiteY27-17498" fmla="*/ 285 h 759"/>
                <a:gd name="connsiteX28-17499" fmla="*/ 42 w 384"/>
                <a:gd name="connsiteY28-17500" fmla="*/ 300 h 759"/>
                <a:gd name="connsiteX29-17501" fmla="*/ 42 w 384"/>
                <a:gd name="connsiteY29-17502" fmla="*/ 311 h 759"/>
                <a:gd name="connsiteX30-17503" fmla="*/ 42 w 384"/>
                <a:gd name="connsiteY30-17504" fmla="*/ 322 h 759"/>
                <a:gd name="connsiteX31-17505" fmla="*/ 42 w 384"/>
                <a:gd name="connsiteY31-17506" fmla="*/ 343 h 759"/>
                <a:gd name="connsiteX32-17507" fmla="*/ 47 w 384"/>
                <a:gd name="connsiteY32-17508" fmla="*/ 369 h 759"/>
                <a:gd name="connsiteX33-17509" fmla="*/ 53 w 384"/>
                <a:gd name="connsiteY33-17510" fmla="*/ 411 h 759"/>
                <a:gd name="connsiteX34-17511" fmla="*/ 53 w 384"/>
                <a:gd name="connsiteY34-17512" fmla="*/ 437 h 759"/>
                <a:gd name="connsiteX35-17513" fmla="*/ 58 w 384"/>
                <a:gd name="connsiteY35-17514" fmla="*/ 464 h 759"/>
                <a:gd name="connsiteX36-17515" fmla="*/ 68 w 384"/>
                <a:gd name="connsiteY36-17516" fmla="*/ 490 h 759"/>
                <a:gd name="connsiteX37-17517" fmla="*/ 74 w 384"/>
                <a:gd name="connsiteY37-17518" fmla="*/ 506 h 759"/>
                <a:gd name="connsiteX38-17519" fmla="*/ 79 w 384"/>
                <a:gd name="connsiteY38-17520" fmla="*/ 516 h 759"/>
                <a:gd name="connsiteX39-17521" fmla="*/ 95 w 384"/>
                <a:gd name="connsiteY39-17522" fmla="*/ 543 h 759"/>
                <a:gd name="connsiteX40-17523" fmla="*/ 111 w 384"/>
                <a:gd name="connsiteY40-17524" fmla="*/ 564 h 759"/>
                <a:gd name="connsiteX41-17525" fmla="*/ 126 w 384"/>
                <a:gd name="connsiteY41-17526" fmla="*/ 585 h 759"/>
                <a:gd name="connsiteX42-17527" fmla="*/ 137 w 384"/>
                <a:gd name="connsiteY42-17528" fmla="*/ 595 h 759"/>
                <a:gd name="connsiteX43-17529" fmla="*/ 147 w 384"/>
                <a:gd name="connsiteY43-17530" fmla="*/ 601 h 759"/>
                <a:gd name="connsiteX44-17531" fmla="*/ 169 w 384"/>
                <a:gd name="connsiteY44-17532" fmla="*/ 622 h 759"/>
                <a:gd name="connsiteX45-17533" fmla="*/ 190 w 384"/>
                <a:gd name="connsiteY45-17534" fmla="*/ 632 h 759"/>
                <a:gd name="connsiteX46-17535" fmla="*/ 211 w 384"/>
                <a:gd name="connsiteY46-17536" fmla="*/ 648 h 759"/>
                <a:gd name="connsiteX47-17537" fmla="*/ 237 w 384"/>
                <a:gd name="connsiteY47-17538" fmla="*/ 659 h 759"/>
                <a:gd name="connsiteX48-17539" fmla="*/ 248 w 384"/>
                <a:gd name="connsiteY48-17540" fmla="*/ 664 h 759"/>
                <a:gd name="connsiteX49-17541" fmla="*/ 258 w 384"/>
                <a:gd name="connsiteY49-17542" fmla="*/ 669 h 759"/>
                <a:gd name="connsiteX50-17543" fmla="*/ 269 w 384"/>
                <a:gd name="connsiteY50-17544" fmla="*/ 669 h 759"/>
                <a:gd name="connsiteX51-17545" fmla="*/ 279 w 384"/>
                <a:gd name="connsiteY51-17546" fmla="*/ 674 h 759"/>
                <a:gd name="connsiteX52-17547" fmla="*/ 284 w 384"/>
                <a:gd name="connsiteY52-17548" fmla="*/ 674 h 759"/>
                <a:gd name="connsiteX53-17549" fmla="*/ 290 w 384"/>
                <a:gd name="connsiteY53-17550" fmla="*/ 674 h 759"/>
                <a:gd name="connsiteX54-17551" fmla="*/ 300 w 384"/>
                <a:gd name="connsiteY54-17552" fmla="*/ 674 h 759"/>
                <a:gd name="connsiteX55-17553" fmla="*/ 305 w 384"/>
                <a:gd name="connsiteY55-17554" fmla="*/ 669 h 759"/>
                <a:gd name="connsiteX56-17555" fmla="*/ 305 w 384"/>
                <a:gd name="connsiteY56-17556" fmla="*/ 664 h 759"/>
                <a:gd name="connsiteX57-17557" fmla="*/ 311 w 384"/>
                <a:gd name="connsiteY57-17558" fmla="*/ 659 h 759"/>
                <a:gd name="connsiteX58-17559" fmla="*/ 316 w 384"/>
                <a:gd name="connsiteY58-17560" fmla="*/ 653 h 759"/>
                <a:gd name="connsiteX59-17561" fmla="*/ 316 w 384"/>
                <a:gd name="connsiteY59-17562" fmla="*/ 643 h 759"/>
                <a:gd name="connsiteX60-17563" fmla="*/ 321 w 384"/>
                <a:gd name="connsiteY60-17564" fmla="*/ 627 h 759"/>
                <a:gd name="connsiteX61-17565" fmla="*/ 327 w 384"/>
                <a:gd name="connsiteY61-17566" fmla="*/ 611 h 759"/>
                <a:gd name="connsiteX62-17567" fmla="*/ 332 w 384"/>
                <a:gd name="connsiteY62-17568" fmla="*/ 595 h 759"/>
                <a:gd name="connsiteX63-17569" fmla="*/ 332 w 384"/>
                <a:gd name="connsiteY63-17570" fmla="*/ 580 h 759"/>
                <a:gd name="connsiteX64-17571" fmla="*/ 337 w 384"/>
                <a:gd name="connsiteY64-17572" fmla="*/ 564 h 759"/>
                <a:gd name="connsiteX65-17573" fmla="*/ 342 w 384"/>
                <a:gd name="connsiteY65-17574" fmla="*/ 553 h 759"/>
                <a:gd name="connsiteX66-17575" fmla="*/ 348 w 384"/>
                <a:gd name="connsiteY66-17576" fmla="*/ 543 h 759"/>
                <a:gd name="connsiteX67-17577" fmla="*/ 348 w 384"/>
                <a:gd name="connsiteY67-17578" fmla="*/ 538 h 759"/>
                <a:gd name="connsiteX68-17579" fmla="*/ 353 w 384"/>
                <a:gd name="connsiteY68-17580" fmla="*/ 527 h 759"/>
                <a:gd name="connsiteX69-17581" fmla="*/ 353 w 384"/>
                <a:gd name="connsiteY69-17582" fmla="*/ 527 h 759"/>
                <a:gd name="connsiteX70-17583" fmla="*/ 358 w 384"/>
                <a:gd name="connsiteY70-17584" fmla="*/ 527 h 759"/>
                <a:gd name="connsiteX71-17585" fmla="*/ 358 w 384"/>
                <a:gd name="connsiteY71-17586" fmla="*/ 527 h 759"/>
                <a:gd name="connsiteX72-17587" fmla="*/ 358 w 384"/>
                <a:gd name="connsiteY72-17588" fmla="*/ 532 h 759"/>
                <a:gd name="connsiteX73-17589" fmla="*/ 358 w 384"/>
                <a:gd name="connsiteY73-17590" fmla="*/ 538 h 759"/>
                <a:gd name="connsiteX74-17591" fmla="*/ 363 w 384"/>
                <a:gd name="connsiteY74-17592" fmla="*/ 543 h 759"/>
                <a:gd name="connsiteX75-17593" fmla="*/ 363 w 384"/>
                <a:gd name="connsiteY75-17594" fmla="*/ 559 h 759"/>
                <a:gd name="connsiteX76-17595" fmla="*/ 363 w 384"/>
                <a:gd name="connsiteY76-17596" fmla="*/ 569 h 759"/>
                <a:gd name="connsiteX77-17597" fmla="*/ 363 w 384"/>
                <a:gd name="connsiteY77-17598" fmla="*/ 585 h 759"/>
                <a:gd name="connsiteX78-17599" fmla="*/ 363 w 384"/>
                <a:gd name="connsiteY78-17600" fmla="*/ 601 h 759"/>
                <a:gd name="connsiteX79-17601" fmla="*/ 363 w 384"/>
                <a:gd name="connsiteY79-17602" fmla="*/ 622 h 759"/>
                <a:gd name="connsiteX80-17603" fmla="*/ 363 w 384"/>
                <a:gd name="connsiteY80-17604" fmla="*/ 638 h 759"/>
                <a:gd name="connsiteX81-17605" fmla="*/ 363 w 384"/>
                <a:gd name="connsiteY81-17606" fmla="*/ 653 h 759"/>
                <a:gd name="connsiteX82-17607" fmla="*/ 369 w 384"/>
                <a:gd name="connsiteY82-17608" fmla="*/ 669 h 759"/>
                <a:gd name="connsiteX83-17609" fmla="*/ 369 w 384"/>
                <a:gd name="connsiteY83-17610" fmla="*/ 685 h 759"/>
                <a:gd name="connsiteX84-17611" fmla="*/ 374 w 384"/>
                <a:gd name="connsiteY84-17612" fmla="*/ 696 h 759"/>
                <a:gd name="connsiteX85-17613" fmla="*/ 374 w 384"/>
                <a:gd name="connsiteY85-17614" fmla="*/ 706 h 759"/>
                <a:gd name="connsiteX86-17615" fmla="*/ 379 w 384"/>
                <a:gd name="connsiteY86-17616" fmla="*/ 717 h 759"/>
                <a:gd name="connsiteX87-17617" fmla="*/ 379 w 384"/>
                <a:gd name="connsiteY87-17618" fmla="*/ 722 h 759"/>
                <a:gd name="connsiteX88-17619" fmla="*/ 384 w 384"/>
                <a:gd name="connsiteY88-17620" fmla="*/ 732 h 759"/>
                <a:gd name="connsiteX89-17621" fmla="*/ 384 w 384"/>
                <a:gd name="connsiteY89-17622" fmla="*/ 738 h 759"/>
                <a:gd name="connsiteX90-17623" fmla="*/ 384 w 384"/>
                <a:gd name="connsiteY90-17624" fmla="*/ 743 h 759"/>
                <a:gd name="connsiteX91-17625" fmla="*/ 384 w 384"/>
                <a:gd name="connsiteY91-17626" fmla="*/ 748 h 759"/>
                <a:gd name="connsiteX92-17627" fmla="*/ 379 w 384"/>
                <a:gd name="connsiteY92-17628" fmla="*/ 753 h 759"/>
                <a:gd name="connsiteX93-17629" fmla="*/ 374 w 384"/>
                <a:gd name="connsiteY93-17630" fmla="*/ 759 h 759"/>
                <a:gd name="connsiteX94-17631" fmla="*/ 363 w 384"/>
                <a:gd name="connsiteY94-17632" fmla="*/ 759 h 759"/>
                <a:gd name="connsiteX95-17633" fmla="*/ 353 w 384"/>
                <a:gd name="connsiteY95-17634" fmla="*/ 759 h 759"/>
                <a:gd name="connsiteX96-17635" fmla="*/ 337 w 384"/>
                <a:gd name="connsiteY96-17636" fmla="*/ 759 h 759"/>
                <a:gd name="connsiteX97-17637" fmla="*/ 321 w 384"/>
                <a:gd name="connsiteY97-17638" fmla="*/ 753 h 759"/>
                <a:gd name="connsiteX98-17639" fmla="*/ 300 w 384"/>
                <a:gd name="connsiteY98-17640" fmla="*/ 753 h 759"/>
                <a:gd name="connsiteX99-17641" fmla="*/ 279 w 384"/>
                <a:gd name="connsiteY99-17642" fmla="*/ 748 h 759"/>
                <a:gd name="connsiteX100-17643" fmla="*/ 258 w 384"/>
                <a:gd name="connsiteY100-17644" fmla="*/ 743 h 759"/>
                <a:gd name="connsiteX101-17645" fmla="*/ 248 w 384"/>
                <a:gd name="connsiteY101-17646" fmla="*/ 738 h 759"/>
                <a:gd name="connsiteX102-17647" fmla="*/ 237 w 384"/>
                <a:gd name="connsiteY102-17648" fmla="*/ 732 h 759"/>
                <a:gd name="connsiteX103-17649" fmla="*/ 221 w 384"/>
                <a:gd name="connsiteY103-17650" fmla="*/ 727 h 759"/>
                <a:gd name="connsiteX104-17651" fmla="*/ 211 w 384"/>
                <a:gd name="connsiteY104-17652" fmla="*/ 722 h 759"/>
                <a:gd name="connsiteX105-17653" fmla="*/ 195 w 384"/>
                <a:gd name="connsiteY105-17654" fmla="*/ 717 h 759"/>
                <a:gd name="connsiteX106-17655" fmla="*/ 179 w 384"/>
                <a:gd name="connsiteY106-17656" fmla="*/ 706 h 759"/>
                <a:gd name="connsiteX107-17657" fmla="*/ 169 w 384"/>
                <a:gd name="connsiteY107-17658" fmla="*/ 696 h 759"/>
                <a:gd name="connsiteX108-17659" fmla="*/ 153 w 384"/>
                <a:gd name="connsiteY108-17660" fmla="*/ 685 h 759"/>
                <a:gd name="connsiteX109-17661" fmla="*/ 121 w 384"/>
                <a:gd name="connsiteY109-17662" fmla="*/ 659 h 759"/>
                <a:gd name="connsiteX110-17663" fmla="*/ 95 w 384"/>
                <a:gd name="connsiteY110-17664" fmla="*/ 632 h 759"/>
                <a:gd name="connsiteX111-17665" fmla="*/ 84 w 384"/>
                <a:gd name="connsiteY111-17666" fmla="*/ 622 h 759"/>
                <a:gd name="connsiteX112-17667" fmla="*/ 74 w 384"/>
                <a:gd name="connsiteY112-17668" fmla="*/ 606 h 759"/>
                <a:gd name="connsiteX113-17669" fmla="*/ 63 w 384"/>
                <a:gd name="connsiteY113-17670" fmla="*/ 590 h 759"/>
                <a:gd name="connsiteX114-17671" fmla="*/ 53 w 384"/>
                <a:gd name="connsiteY114-17672" fmla="*/ 574 h 759"/>
                <a:gd name="connsiteX115-17673" fmla="*/ 47 w 384"/>
                <a:gd name="connsiteY115-17674" fmla="*/ 559 h 759"/>
                <a:gd name="connsiteX116-17675" fmla="*/ 37 w 384"/>
                <a:gd name="connsiteY116-17676" fmla="*/ 543 h 759"/>
                <a:gd name="connsiteX117-17677" fmla="*/ 32 w 384"/>
                <a:gd name="connsiteY117-17678" fmla="*/ 527 h 759"/>
                <a:gd name="connsiteX118-17679" fmla="*/ 21 w 384"/>
                <a:gd name="connsiteY118-17680" fmla="*/ 511 h 759"/>
                <a:gd name="connsiteX119-17681" fmla="*/ 16 w 384"/>
                <a:gd name="connsiteY119-17682" fmla="*/ 501 h 759"/>
                <a:gd name="connsiteX120-17683" fmla="*/ 16 w 384"/>
                <a:gd name="connsiteY120-17684" fmla="*/ 485 h 759"/>
                <a:gd name="connsiteX121-17685" fmla="*/ 11 w 384"/>
                <a:gd name="connsiteY121-17686" fmla="*/ 469 h 759"/>
                <a:gd name="connsiteX122-17687" fmla="*/ 11 w 384"/>
                <a:gd name="connsiteY122-17688" fmla="*/ 453 h 759"/>
                <a:gd name="connsiteX123-17689" fmla="*/ 5 w 384"/>
                <a:gd name="connsiteY123-17690" fmla="*/ 422 h 759"/>
                <a:gd name="connsiteX124-17691" fmla="*/ 0 w 384"/>
                <a:gd name="connsiteY124-17692" fmla="*/ 385 h 759"/>
                <a:gd name="connsiteX125-17693" fmla="*/ 0 w 384"/>
                <a:gd name="connsiteY125-17694" fmla="*/ 353 h 759"/>
                <a:gd name="connsiteX126-17695" fmla="*/ 0 w 384"/>
                <a:gd name="connsiteY126-17696" fmla="*/ 316 h 759"/>
                <a:gd name="connsiteX127-17697" fmla="*/ 0 w 384"/>
                <a:gd name="connsiteY127-17698" fmla="*/ 279 h 759"/>
                <a:gd name="connsiteX128-17699" fmla="*/ 0 w 384"/>
                <a:gd name="connsiteY128-17700" fmla="*/ 243 h 759"/>
                <a:gd name="connsiteX129-17701" fmla="*/ 5 w 384"/>
                <a:gd name="connsiteY129-17702" fmla="*/ 200 h 759"/>
                <a:gd name="connsiteX130-17703" fmla="*/ 11 w 384"/>
                <a:gd name="connsiteY130-17704" fmla="*/ 158 h 759"/>
                <a:gd name="connsiteX131-17705" fmla="*/ 11 w 384"/>
                <a:gd name="connsiteY131-17706" fmla="*/ 142 h 759"/>
                <a:gd name="connsiteX132-17707" fmla="*/ 11 w 384"/>
                <a:gd name="connsiteY132-17708" fmla="*/ 127 h 759"/>
                <a:gd name="connsiteX133-17709" fmla="*/ 11 w 384"/>
                <a:gd name="connsiteY133-17710" fmla="*/ 111 h 759"/>
                <a:gd name="connsiteX134-17711" fmla="*/ 16 w 384"/>
                <a:gd name="connsiteY134-17712" fmla="*/ 100 h 759"/>
                <a:gd name="connsiteX135-17713" fmla="*/ 16 w 384"/>
                <a:gd name="connsiteY135-17714" fmla="*/ 90 h 759"/>
                <a:gd name="connsiteX136-17715" fmla="*/ 16 w 384"/>
                <a:gd name="connsiteY136-17716" fmla="*/ 85 h 759"/>
                <a:gd name="connsiteX137-17717" fmla="*/ 16 w 384"/>
                <a:gd name="connsiteY137-17718" fmla="*/ 79 h 759"/>
                <a:gd name="connsiteX138-17719" fmla="*/ 11 w 384"/>
                <a:gd name="connsiteY138-17720" fmla="*/ 74 h 759"/>
                <a:gd name="connsiteX139-17721" fmla="*/ 11 w 384"/>
                <a:gd name="connsiteY139-17722" fmla="*/ 74 h 759"/>
                <a:gd name="connsiteX140-17723" fmla="*/ 5 w 384"/>
                <a:gd name="connsiteY140-17724" fmla="*/ 74 h 759"/>
                <a:gd name="connsiteX141-17725" fmla="*/ 26 w 384"/>
                <a:gd name="connsiteY141-17726" fmla="*/ 6 h 759"/>
                <a:gd name="connsiteX142-17727" fmla="*/ 32 w 384"/>
                <a:gd name="connsiteY142-17728" fmla="*/ 0 h 759"/>
                <a:gd name="connsiteX143-17729" fmla="*/ 37 w 384"/>
                <a:gd name="connsiteY143-17730" fmla="*/ 0 h 759"/>
                <a:gd name="connsiteX144-17731" fmla="*/ 42 w 384"/>
                <a:gd name="connsiteY144-17732" fmla="*/ 0 h 759"/>
                <a:gd name="connsiteX0-17733" fmla="*/ 42 w 384"/>
                <a:gd name="connsiteY0-17734" fmla="*/ 0 h 759"/>
                <a:gd name="connsiteX1-17735" fmla="*/ 53 w 384"/>
                <a:gd name="connsiteY1-17736" fmla="*/ 0 h 759"/>
                <a:gd name="connsiteX2-17737" fmla="*/ 63 w 384"/>
                <a:gd name="connsiteY2-17738" fmla="*/ 6 h 759"/>
                <a:gd name="connsiteX3-17739" fmla="*/ 74 w 384"/>
                <a:gd name="connsiteY3-17740" fmla="*/ 11 h 759"/>
                <a:gd name="connsiteX4-17741" fmla="*/ 90 w 384"/>
                <a:gd name="connsiteY4-17742" fmla="*/ 21 h 759"/>
                <a:gd name="connsiteX5-17743" fmla="*/ 100 w 384"/>
                <a:gd name="connsiteY5-17744" fmla="*/ 32 h 759"/>
                <a:gd name="connsiteX6-17745" fmla="*/ 111 w 384"/>
                <a:gd name="connsiteY6-17746" fmla="*/ 37 h 759"/>
                <a:gd name="connsiteX7-17747" fmla="*/ 111 w 384"/>
                <a:gd name="connsiteY7-17748" fmla="*/ 42 h 759"/>
                <a:gd name="connsiteX8-17749" fmla="*/ 116 w 384"/>
                <a:gd name="connsiteY8-17750" fmla="*/ 42 h 759"/>
                <a:gd name="connsiteX9-17751" fmla="*/ 116 w 384"/>
                <a:gd name="connsiteY9-17752" fmla="*/ 48 h 759"/>
                <a:gd name="connsiteX10-17753" fmla="*/ 116 w 384"/>
                <a:gd name="connsiteY10-17754" fmla="*/ 48 h 759"/>
                <a:gd name="connsiteX11-17755" fmla="*/ 116 w 384"/>
                <a:gd name="connsiteY11-17756" fmla="*/ 53 h 759"/>
                <a:gd name="connsiteX12-17757" fmla="*/ 111 w 384"/>
                <a:gd name="connsiteY12-17758" fmla="*/ 58 h 759"/>
                <a:gd name="connsiteX13-17759" fmla="*/ 105 w 384"/>
                <a:gd name="connsiteY13-17760" fmla="*/ 63 h 759"/>
                <a:gd name="connsiteX14-17761" fmla="*/ 95 w 384"/>
                <a:gd name="connsiteY14-17762" fmla="*/ 69 h 759"/>
                <a:gd name="connsiteX15-17763" fmla="*/ 90 w 384"/>
                <a:gd name="connsiteY15-17764" fmla="*/ 74 h 759"/>
                <a:gd name="connsiteX16-17765" fmla="*/ 84 w 384"/>
                <a:gd name="connsiteY16-17766" fmla="*/ 79 h 759"/>
                <a:gd name="connsiteX17-17767" fmla="*/ 84 w 384"/>
                <a:gd name="connsiteY17-17768" fmla="*/ 90 h 759"/>
                <a:gd name="connsiteX18-17769" fmla="*/ 79 w 384"/>
                <a:gd name="connsiteY18-17770" fmla="*/ 100 h 759"/>
                <a:gd name="connsiteX19-17771" fmla="*/ 74 w 384"/>
                <a:gd name="connsiteY19-17772" fmla="*/ 116 h 759"/>
                <a:gd name="connsiteX20-17773" fmla="*/ 68 w 384"/>
                <a:gd name="connsiteY20-17774" fmla="*/ 137 h 759"/>
                <a:gd name="connsiteX21-17775" fmla="*/ 63 w 384"/>
                <a:gd name="connsiteY21-17776" fmla="*/ 158 h 759"/>
                <a:gd name="connsiteX22-17777" fmla="*/ 63 w 384"/>
                <a:gd name="connsiteY22-17778" fmla="*/ 179 h 759"/>
                <a:gd name="connsiteX23-17779" fmla="*/ 58 w 384"/>
                <a:gd name="connsiteY23-17780" fmla="*/ 206 h 759"/>
                <a:gd name="connsiteX24-17781" fmla="*/ 53 w 384"/>
                <a:gd name="connsiteY24-17782" fmla="*/ 227 h 759"/>
                <a:gd name="connsiteX25-17783" fmla="*/ 53 w 384"/>
                <a:gd name="connsiteY25-17784" fmla="*/ 248 h 759"/>
                <a:gd name="connsiteX26-17785" fmla="*/ 47 w 384"/>
                <a:gd name="connsiteY26-17786" fmla="*/ 264 h 759"/>
                <a:gd name="connsiteX27-17787" fmla="*/ 47 w 384"/>
                <a:gd name="connsiteY27-17788" fmla="*/ 285 h 759"/>
                <a:gd name="connsiteX28-17789" fmla="*/ 42 w 384"/>
                <a:gd name="connsiteY28-17790" fmla="*/ 300 h 759"/>
                <a:gd name="connsiteX29-17791" fmla="*/ 42 w 384"/>
                <a:gd name="connsiteY29-17792" fmla="*/ 311 h 759"/>
                <a:gd name="connsiteX30-17793" fmla="*/ 42 w 384"/>
                <a:gd name="connsiteY30-17794" fmla="*/ 322 h 759"/>
                <a:gd name="connsiteX31-17795" fmla="*/ 42 w 384"/>
                <a:gd name="connsiteY31-17796" fmla="*/ 343 h 759"/>
                <a:gd name="connsiteX32-17797" fmla="*/ 47 w 384"/>
                <a:gd name="connsiteY32-17798" fmla="*/ 369 h 759"/>
                <a:gd name="connsiteX33-17799" fmla="*/ 53 w 384"/>
                <a:gd name="connsiteY33-17800" fmla="*/ 411 h 759"/>
                <a:gd name="connsiteX34-17801" fmla="*/ 53 w 384"/>
                <a:gd name="connsiteY34-17802" fmla="*/ 437 h 759"/>
                <a:gd name="connsiteX35-17803" fmla="*/ 58 w 384"/>
                <a:gd name="connsiteY35-17804" fmla="*/ 464 h 759"/>
                <a:gd name="connsiteX36-17805" fmla="*/ 68 w 384"/>
                <a:gd name="connsiteY36-17806" fmla="*/ 490 h 759"/>
                <a:gd name="connsiteX37-17807" fmla="*/ 74 w 384"/>
                <a:gd name="connsiteY37-17808" fmla="*/ 506 h 759"/>
                <a:gd name="connsiteX38-17809" fmla="*/ 79 w 384"/>
                <a:gd name="connsiteY38-17810" fmla="*/ 516 h 759"/>
                <a:gd name="connsiteX39-17811" fmla="*/ 95 w 384"/>
                <a:gd name="connsiteY39-17812" fmla="*/ 543 h 759"/>
                <a:gd name="connsiteX40-17813" fmla="*/ 111 w 384"/>
                <a:gd name="connsiteY40-17814" fmla="*/ 564 h 759"/>
                <a:gd name="connsiteX41-17815" fmla="*/ 126 w 384"/>
                <a:gd name="connsiteY41-17816" fmla="*/ 585 h 759"/>
                <a:gd name="connsiteX42-17817" fmla="*/ 137 w 384"/>
                <a:gd name="connsiteY42-17818" fmla="*/ 595 h 759"/>
                <a:gd name="connsiteX43-17819" fmla="*/ 147 w 384"/>
                <a:gd name="connsiteY43-17820" fmla="*/ 601 h 759"/>
                <a:gd name="connsiteX44-17821" fmla="*/ 169 w 384"/>
                <a:gd name="connsiteY44-17822" fmla="*/ 622 h 759"/>
                <a:gd name="connsiteX45-17823" fmla="*/ 190 w 384"/>
                <a:gd name="connsiteY45-17824" fmla="*/ 632 h 759"/>
                <a:gd name="connsiteX46-17825" fmla="*/ 211 w 384"/>
                <a:gd name="connsiteY46-17826" fmla="*/ 648 h 759"/>
                <a:gd name="connsiteX47-17827" fmla="*/ 237 w 384"/>
                <a:gd name="connsiteY47-17828" fmla="*/ 659 h 759"/>
                <a:gd name="connsiteX48-17829" fmla="*/ 248 w 384"/>
                <a:gd name="connsiteY48-17830" fmla="*/ 664 h 759"/>
                <a:gd name="connsiteX49-17831" fmla="*/ 258 w 384"/>
                <a:gd name="connsiteY49-17832" fmla="*/ 669 h 759"/>
                <a:gd name="connsiteX50-17833" fmla="*/ 269 w 384"/>
                <a:gd name="connsiteY50-17834" fmla="*/ 669 h 759"/>
                <a:gd name="connsiteX51-17835" fmla="*/ 279 w 384"/>
                <a:gd name="connsiteY51-17836" fmla="*/ 674 h 759"/>
                <a:gd name="connsiteX52-17837" fmla="*/ 284 w 384"/>
                <a:gd name="connsiteY52-17838" fmla="*/ 674 h 759"/>
                <a:gd name="connsiteX53-17839" fmla="*/ 290 w 384"/>
                <a:gd name="connsiteY53-17840" fmla="*/ 674 h 759"/>
                <a:gd name="connsiteX54-17841" fmla="*/ 300 w 384"/>
                <a:gd name="connsiteY54-17842" fmla="*/ 674 h 759"/>
                <a:gd name="connsiteX55-17843" fmla="*/ 305 w 384"/>
                <a:gd name="connsiteY55-17844" fmla="*/ 669 h 759"/>
                <a:gd name="connsiteX56-17845" fmla="*/ 305 w 384"/>
                <a:gd name="connsiteY56-17846" fmla="*/ 664 h 759"/>
                <a:gd name="connsiteX57-17847" fmla="*/ 311 w 384"/>
                <a:gd name="connsiteY57-17848" fmla="*/ 659 h 759"/>
                <a:gd name="connsiteX58-17849" fmla="*/ 316 w 384"/>
                <a:gd name="connsiteY58-17850" fmla="*/ 653 h 759"/>
                <a:gd name="connsiteX59-17851" fmla="*/ 316 w 384"/>
                <a:gd name="connsiteY59-17852" fmla="*/ 643 h 759"/>
                <a:gd name="connsiteX60-17853" fmla="*/ 321 w 384"/>
                <a:gd name="connsiteY60-17854" fmla="*/ 627 h 759"/>
                <a:gd name="connsiteX61-17855" fmla="*/ 327 w 384"/>
                <a:gd name="connsiteY61-17856" fmla="*/ 611 h 759"/>
                <a:gd name="connsiteX62-17857" fmla="*/ 332 w 384"/>
                <a:gd name="connsiteY62-17858" fmla="*/ 595 h 759"/>
                <a:gd name="connsiteX63-17859" fmla="*/ 332 w 384"/>
                <a:gd name="connsiteY63-17860" fmla="*/ 580 h 759"/>
                <a:gd name="connsiteX64-17861" fmla="*/ 337 w 384"/>
                <a:gd name="connsiteY64-17862" fmla="*/ 564 h 759"/>
                <a:gd name="connsiteX65-17863" fmla="*/ 342 w 384"/>
                <a:gd name="connsiteY65-17864" fmla="*/ 553 h 759"/>
                <a:gd name="connsiteX66-17865" fmla="*/ 348 w 384"/>
                <a:gd name="connsiteY66-17866" fmla="*/ 543 h 759"/>
                <a:gd name="connsiteX67-17867" fmla="*/ 348 w 384"/>
                <a:gd name="connsiteY67-17868" fmla="*/ 538 h 759"/>
                <a:gd name="connsiteX68-17869" fmla="*/ 353 w 384"/>
                <a:gd name="connsiteY68-17870" fmla="*/ 527 h 759"/>
                <a:gd name="connsiteX69-17871" fmla="*/ 353 w 384"/>
                <a:gd name="connsiteY69-17872" fmla="*/ 527 h 759"/>
                <a:gd name="connsiteX70-17873" fmla="*/ 358 w 384"/>
                <a:gd name="connsiteY70-17874" fmla="*/ 527 h 759"/>
                <a:gd name="connsiteX71-17875" fmla="*/ 358 w 384"/>
                <a:gd name="connsiteY71-17876" fmla="*/ 527 h 759"/>
                <a:gd name="connsiteX72-17877" fmla="*/ 358 w 384"/>
                <a:gd name="connsiteY72-17878" fmla="*/ 532 h 759"/>
                <a:gd name="connsiteX73-17879" fmla="*/ 358 w 384"/>
                <a:gd name="connsiteY73-17880" fmla="*/ 538 h 759"/>
                <a:gd name="connsiteX74-17881" fmla="*/ 363 w 384"/>
                <a:gd name="connsiteY74-17882" fmla="*/ 543 h 759"/>
                <a:gd name="connsiteX75-17883" fmla="*/ 363 w 384"/>
                <a:gd name="connsiteY75-17884" fmla="*/ 559 h 759"/>
                <a:gd name="connsiteX76-17885" fmla="*/ 363 w 384"/>
                <a:gd name="connsiteY76-17886" fmla="*/ 569 h 759"/>
                <a:gd name="connsiteX77-17887" fmla="*/ 363 w 384"/>
                <a:gd name="connsiteY77-17888" fmla="*/ 585 h 759"/>
                <a:gd name="connsiteX78-17889" fmla="*/ 363 w 384"/>
                <a:gd name="connsiteY78-17890" fmla="*/ 601 h 759"/>
                <a:gd name="connsiteX79-17891" fmla="*/ 363 w 384"/>
                <a:gd name="connsiteY79-17892" fmla="*/ 622 h 759"/>
                <a:gd name="connsiteX80-17893" fmla="*/ 363 w 384"/>
                <a:gd name="connsiteY80-17894" fmla="*/ 638 h 759"/>
                <a:gd name="connsiteX81-17895" fmla="*/ 363 w 384"/>
                <a:gd name="connsiteY81-17896" fmla="*/ 653 h 759"/>
                <a:gd name="connsiteX82-17897" fmla="*/ 369 w 384"/>
                <a:gd name="connsiteY82-17898" fmla="*/ 669 h 759"/>
                <a:gd name="connsiteX83-17899" fmla="*/ 369 w 384"/>
                <a:gd name="connsiteY83-17900" fmla="*/ 685 h 759"/>
                <a:gd name="connsiteX84-17901" fmla="*/ 374 w 384"/>
                <a:gd name="connsiteY84-17902" fmla="*/ 696 h 759"/>
                <a:gd name="connsiteX85-17903" fmla="*/ 374 w 384"/>
                <a:gd name="connsiteY85-17904" fmla="*/ 706 h 759"/>
                <a:gd name="connsiteX86-17905" fmla="*/ 379 w 384"/>
                <a:gd name="connsiteY86-17906" fmla="*/ 717 h 759"/>
                <a:gd name="connsiteX87-17907" fmla="*/ 379 w 384"/>
                <a:gd name="connsiteY87-17908" fmla="*/ 722 h 759"/>
                <a:gd name="connsiteX88-17909" fmla="*/ 384 w 384"/>
                <a:gd name="connsiteY88-17910" fmla="*/ 732 h 759"/>
                <a:gd name="connsiteX89-17911" fmla="*/ 384 w 384"/>
                <a:gd name="connsiteY89-17912" fmla="*/ 738 h 759"/>
                <a:gd name="connsiteX90-17913" fmla="*/ 384 w 384"/>
                <a:gd name="connsiteY90-17914" fmla="*/ 743 h 759"/>
                <a:gd name="connsiteX91-17915" fmla="*/ 384 w 384"/>
                <a:gd name="connsiteY91-17916" fmla="*/ 748 h 759"/>
                <a:gd name="connsiteX92-17917" fmla="*/ 379 w 384"/>
                <a:gd name="connsiteY92-17918" fmla="*/ 753 h 759"/>
                <a:gd name="connsiteX93-17919" fmla="*/ 374 w 384"/>
                <a:gd name="connsiteY93-17920" fmla="*/ 759 h 759"/>
                <a:gd name="connsiteX94-17921" fmla="*/ 363 w 384"/>
                <a:gd name="connsiteY94-17922" fmla="*/ 759 h 759"/>
                <a:gd name="connsiteX95-17923" fmla="*/ 353 w 384"/>
                <a:gd name="connsiteY95-17924" fmla="*/ 759 h 759"/>
                <a:gd name="connsiteX96-17925" fmla="*/ 337 w 384"/>
                <a:gd name="connsiteY96-17926" fmla="*/ 759 h 759"/>
                <a:gd name="connsiteX97-17927" fmla="*/ 321 w 384"/>
                <a:gd name="connsiteY97-17928" fmla="*/ 753 h 759"/>
                <a:gd name="connsiteX98-17929" fmla="*/ 300 w 384"/>
                <a:gd name="connsiteY98-17930" fmla="*/ 753 h 759"/>
                <a:gd name="connsiteX99-17931" fmla="*/ 279 w 384"/>
                <a:gd name="connsiteY99-17932" fmla="*/ 748 h 759"/>
                <a:gd name="connsiteX100-17933" fmla="*/ 258 w 384"/>
                <a:gd name="connsiteY100-17934" fmla="*/ 743 h 759"/>
                <a:gd name="connsiteX101-17935" fmla="*/ 248 w 384"/>
                <a:gd name="connsiteY101-17936" fmla="*/ 738 h 759"/>
                <a:gd name="connsiteX102-17937" fmla="*/ 237 w 384"/>
                <a:gd name="connsiteY102-17938" fmla="*/ 732 h 759"/>
                <a:gd name="connsiteX103-17939" fmla="*/ 221 w 384"/>
                <a:gd name="connsiteY103-17940" fmla="*/ 727 h 759"/>
                <a:gd name="connsiteX104-17941" fmla="*/ 211 w 384"/>
                <a:gd name="connsiteY104-17942" fmla="*/ 722 h 759"/>
                <a:gd name="connsiteX105-17943" fmla="*/ 195 w 384"/>
                <a:gd name="connsiteY105-17944" fmla="*/ 717 h 759"/>
                <a:gd name="connsiteX106-17945" fmla="*/ 179 w 384"/>
                <a:gd name="connsiteY106-17946" fmla="*/ 706 h 759"/>
                <a:gd name="connsiteX107-17947" fmla="*/ 169 w 384"/>
                <a:gd name="connsiteY107-17948" fmla="*/ 696 h 759"/>
                <a:gd name="connsiteX108-17949" fmla="*/ 153 w 384"/>
                <a:gd name="connsiteY108-17950" fmla="*/ 685 h 759"/>
                <a:gd name="connsiteX109-17951" fmla="*/ 121 w 384"/>
                <a:gd name="connsiteY109-17952" fmla="*/ 659 h 759"/>
                <a:gd name="connsiteX110-17953" fmla="*/ 95 w 384"/>
                <a:gd name="connsiteY110-17954" fmla="*/ 632 h 759"/>
                <a:gd name="connsiteX111-17955" fmla="*/ 84 w 384"/>
                <a:gd name="connsiteY111-17956" fmla="*/ 622 h 759"/>
                <a:gd name="connsiteX112-17957" fmla="*/ 74 w 384"/>
                <a:gd name="connsiteY112-17958" fmla="*/ 606 h 759"/>
                <a:gd name="connsiteX113-17959" fmla="*/ 63 w 384"/>
                <a:gd name="connsiteY113-17960" fmla="*/ 590 h 759"/>
                <a:gd name="connsiteX114-17961" fmla="*/ 53 w 384"/>
                <a:gd name="connsiteY114-17962" fmla="*/ 574 h 759"/>
                <a:gd name="connsiteX115-17963" fmla="*/ 47 w 384"/>
                <a:gd name="connsiteY115-17964" fmla="*/ 559 h 759"/>
                <a:gd name="connsiteX116-17965" fmla="*/ 37 w 384"/>
                <a:gd name="connsiteY116-17966" fmla="*/ 543 h 759"/>
                <a:gd name="connsiteX117-17967" fmla="*/ 32 w 384"/>
                <a:gd name="connsiteY117-17968" fmla="*/ 527 h 759"/>
                <a:gd name="connsiteX118-17969" fmla="*/ 21 w 384"/>
                <a:gd name="connsiteY118-17970" fmla="*/ 511 h 759"/>
                <a:gd name="connsiteX119-17971" fmla="*/ 16 w 384"/>
                <a:gd name="connsiteY119-17972" fmla="*/ 501 h 759"/>
                <a:gd name="connsiteX120-17973" fmla="*/ 16 w 384"/>
                <a:gd name="connsiteY120-17974" fmla="*/ 485 h 759"/>
                <a:gd name="connsiteX121-17975" fmla="*/ 11 w 384"/>
                <a:gd name="connsiteY121-17976" fmla="*/ 469 h 759"/>
                <a:gd name="connsiteX122-17977" fmla="*/ 11 w 384"/>
                <a:gd name="connsiteY122-17978" fmla="*/ 453 h 759"/>
                <a:gd name="connsiteX123-17979" fmla="*/ 5 w 384"/>
                <a:gd name="connsiteY123-17980" fmla="*/ 422 h 759"/>
                <a:gd name="connsiteX124-17981" fmla="*/ 0 w 384"/>
                <a:gd name="connsiteY124-17982" fmla="*/ 385 h 759"/>
                <a:gd name="connsiteX125-17983" fmla="*/ 0 w 384"/>
                <a:gd name="connsiteY125-17984" fmla="*/ 353 h 759"/>
                <a:gd name="connsiteX126-17985" fmla="*/ 0 w 384"/>
                <a:gd name="connsiteY126-17986" fmla="*/ 316 h 759"/>
                <a:gd name="connsiteX127-17987" fmla="*/ 0 w 384"/>
                <a:gd name="connsiteY127-17988" fmla="*/ 279 h 759"/>
                <a:gd name="connsiteX128-17989" fmla="*/ 0 w 384"/>
                <a:gd name="connsiteY128-17990" fmla="*/ 243 h 759"/>
                <a:gd name="connsiteX129-17991" fmla="*/ 5 w 384"/>
                <a:gd name="connsiteY129-17992" fmla="*/ 200 h 759"/>
                <a:gd name="connsiteX130-17993" fmla="*/ 11 w 384"/>
                <a:gd name="connsiteY130-17994" fmla="*/ 158 h 759"/>
                <a:gd name="connsiteX131-17995" fmla="*/ 11 w 384"/>
                <a:gd name="connsiteY131-17996" fmla="*/ 142 h 759"/>
                <a:gd name="connsiteX132-17997" fmla="*/ 11 w 384"/>
                <a:gd name="connsiteY132-17998" fmla="*/ 127 h 759"/>
                <a:gd name="connsiteX133-17999" fmla="*/ 11 w 384"/>
                <a:gd name="connsiteY133-18000" fmla="*/ 111 h 759"/>
                <a:gd name="connsiteX134-18001" fmla="*/ 16 w 384"/>
                <a:gd name="connsiteY134-18002" fmla="*/ 100 h 759"/>
                <a:gd name="connsiteX135-18003" fmla="*/ 16 w 384"/>
                <a:gd name="connsiteY135-18004" fmla="*/ 90 h 759"/>
                <a:gd name="connsiteX136-18005" fmla="*/ 16 w 384"/>
                <a:gd name="connsiteY136-18006" fmla="*/ 85 h 759"/>
                <a:gd name="connsiteX137-18007" fmla="*/ 16 w 384"/>
                <a:gd name="connsiteY137-18008" fmla="*/ 79 h 759"/>
                <a:gd name="connsiteX138-18009" fmla="*/ 11 w 384"/>
                <a:gd name="connsiteY138-18010" fmla="*/ 74 h 759"/>
                <a:gd name="connsiteX139-18011" fmla="*/ 11 w 384"/>
                <a:gd name="connsiteY139-18012" fmla="*/ 74 h 759"/>
                <a:gd name="connsiteX140-18013" fmla="*/ 5 w 384"/>
                <a:gd name="connsiteY140-18014" fmla="*/ 74 h 759"/>
                <a:gd name="connsiteX141-18015" fmla="*/ 26 w 384"/>
                <a:gd name="connsiteY141-18016" fmla="*/ 6 h 759"/>
                <a:gd name="connsiteX142-18017" fmla="*/ 32 w 384"/>
                <a:gd name="connsiteY142-18018" fmla="*/ 0 h 759"/>
                <a:gd name="connsiteX143-18019" fmla="*/ 37 w 384"/>
                <a:gd name="connsiteY143-18020" fmla="*/ 0 h 759"/>
                <a:gd name="connsiteX0-18021" fmla="*/ 42 w 384"/>
                <a:gd name="connsiteY0-18022" fmla="*/ 0 h 759"/>
                <a:gd name="connsiteX1-18023" fmla="*/ 53 w 384"/>
                <a:gd name="connsiteY1-18024" fmla="*/ 0 h 759"/>
                <a:gd name="connsiteX2-18025" fmla="*/ 63 w 384"/>
                <a:gd name="connsiteY2-18026" fmla="*/ 6 h 759"/>
                <a:gd name="connsiteX3-18027" fmla="*/ 74 w 384"/>
                <a:gd name="connsiteY3-18028" fmla="*/ 11 h 759"/>
                <a:gd name="connsiteX4-18029" fmla="*/ 90 w 384"/>
                <a:gd name="connsiteY4-18030" fmla="*/ 21 h 759"/>
                <a:gd name="connsiteX5-18031" fmla="*/ 100 w 384"/>
                <a:gd name="connsiteY5-18032" fmla="*/ 32 h 759"/>
                <a:gd name="connsiteX6-18033" fmla="*/ 111 w 384"/>
                <a:gd name="connsiteY6-18034" fmla="*/ 37 h 759"/>
                <a:gd name="connsiteX7-18035" fmla="*/ 111 w 384"/>
                <a:gd name="connsiteY7-18036" fmla="*/ 42 h 759"/>
                <a:gd name="connsiteX8-18037" fmla="*/ 116 w 384"/>
                <a:gd name="connsiteY8-18038" fmla="*/ 42 h 759"/>
                <a:gd name="connsiteX9-18039" fmla="*/ 116 w 384"/>
                <a:gd name="connsiteY9-18040" fmla="*/ 48 h 759"/>
                <a:gd name="connsiteX10-18041" fmla="*/ 116 w 384"/>
                <a:gd name="connsiteY10-18042" fmla="*/ 48 h 759"/>
                <a:gd name="connsiteX11-18043" fmla="*/ 116 w 384"/>
                <a:gd name="connsiteY11-18044" fmla="*/ 53 h 759"/>
                <a:gd name="connsiteX12-18045" fmla="*/ 111 w 384"/>
                <a:gd name="connsiteY12-18046" fmla="*/ 58 h 759"/>
                <a:gd name="connsiteX13-18047" fmla="*/ 105 w 384"/>
                <a:gd name="connsiteY13-18048" fmla="*/ 63 h 759"/>
                <a:gd name="connsiteX14-18049" fmla="*/ 95 w 384"/>
                <a:gd name="connsiteY14-18050" fmla="*/ 69 h 759"/>
                <a:gd name="connsiteX15-18051" fmla="*/ 90 w 384"/>
                <a:gd name="connsiteY15-18052" fmla="*/ 74 h 759"/>
                <a:gd name="connsiteX16-18053" fmla="*/ 84 w 384"/>
                <a:gd name="connsiteY16-18054" fmla="*/ 79 h 759"/>
                <a:gd name="connsiteX17-18055" fmla="*/ 84 w 384"/>
                <a:gd name="connsiteY17-18056" fmla="*/ 90 h 759"/>
                <a:gd name="connsiteX18-18057" fmla="*/ 79 w 384"/>
                <a:gd name="connsiteY18-18058" fmla="*/ 100 h 759"/>
                <a:gd name="connsiteX19-18059" fmla="*/ 74 w 384"/>
                <a:gd name="connsiteY19-18060" fmla="*/ 116 h 759"/>
                <a:gd name="connsiteX20-18061" fmla="*/ 68 w 384"/>
                <a:gd name="connsiteY20-18062" fmla="*/ 137 h 759"/>
                <a:gd name="connsiteX21-18063" fmla="*/ 63 w 384"/>
                <a:gd name="connsiteY21-18064" fmla="*/ 158 h 759"/>
                <a:gd name="connsiteX22-18065" fmla="*/ 63 w 384"/>
                <a:gd name="connsiteY22-18066" fmla="*/ 179 h 759"/>
                <a:gd name="connsiteX23-18067" fmla="*/ 58 w 384"/>
                <a:gd name="connsiteY23-18068" fmla="*/ 206 h 759"/>
                <a:gd name="connsiteX24-18069" fmla="*/ 53 w 384"/>
                <a:gd name="connsiteY24-18070" fmla="*/ 227 h 759"/>
                <a:gd name="connsiteX25-18071" fmla="*/ 53 w 384"/>
                <a:gd name="connsiteY25-18072" fmla="*/ 248 h 759"/>
                <a:gd name="connsiteX26-18073" fmla="*/ 47 w 384"/>
                <a:gd name="connsiteY26-18074" fmla="*/ 264 h 759"/>
                <a:gd name="connsiteX27-18075" fmla="*/ 47 w 384"/>
                <a:gd name="connsiteY27-18076" fmla="*/ 285 h 759"/>
                <a:gd name="connsiteX28-18077" fmla="*/ 42 w 384"/>
                <a:gd name="connsiteY28-18078" fmla="*/ 300 h 759"/>
                <a:gd name="connsiteX29-18079" fmla="*/ 42 w 384"/>
                <a:gd name="connsiteY29-18080" fmla="*/ 311 h 759"/>
                <a:gd name="connsiteX30-18081" fmla="*/ 42 w 384"/>
                <a:gd name="connsiteY30-18082" fmla="*/ 322 h 759"/>
                <a:gd name="connsiteX31-18083" fmla="*/ 42 w 384"/>
                <a:gd name="connsiteY31-18084" fmla="*/ 343 h 759"/>
                <a:gd name="connsiteX32-18085" fmla="*/ 47 w 384"/>
                <a:gd name="connsiteY32-18086" fmla="*/ 369 h 759"/>
                <a:gd name="connsiteX33-18087" fmla="*/ 53 w 384"/>
                <a:gd name="connsiteY33-18088" fmla="*/ 411 h 759"/>
                <a:gd name="connsiteX34-18089" fmla="*/ 53 w 384"/>
                <a:gd name="connsiteY34-18090" fmla="*/ 437 h 759"/>
                <a:gd name="connsiteX35-18091" fmla="*/ 58 w 384"/>
                <a:gd name="connsiteY35-18092" fmla="*/ 464 h 759"/>
                <a:gd name="connsiteX36-18093" fmla="*/ 68 w 384"/>
                <a:gd name="connsiteY36-18094" fmla="*/ 490 h 759"/>
                <a:gd name="connsiteX37-18095" fmla="*/ 74 w 384"/>
                <a:gd name="connsiteY37-18096" fmla="*/ 506 h 759"/>
                <a:gd name="connsiteX38-18097" fmla="*/ 79 w 384"/>
                <a:gd name="connsiteY38-18098" fmla="*/ 516 h 759"/>
                <a:gd name="connsiteX39-18099" fmla="*/ 95 w 384"/>
                <a:gd name="connsiteY39-18100" fmla="*/ 543 h 759"/>
                <a:gd name="connsiteX40-18101" fmla="*/ 111 w 384"/>
                <a:gd name="connsiteY40-18102" fmla="*/ 564 h 759"/>
                <a:gd name="connsiteX41-18103" fmla="*/ 126 w 384"/>
                <a:gd name="connsiteY41-18104" fmla="*/ 585 h 759"/>
                <a:gd name="connsiteX42-18105" fmla="*/ 137 w 384"/>
                <a:gd name="connsiteY42-18106" fmla="*/ 595 h 759"/>
                <a:gd name="connsiteX43-18107" fmla="*/ 147 w 384"/>
                <a:gd name="connsiteY43-18108" fmla="*/ 601 h 759"/>
                <a:gd name="connsiteX44-18109" fmla="*/ 169 w 384"/>
                <a:gd name="connsiteY44-18110" fmla="*/ 622 h 759"/>
                <a:gd name="connsiteX45-18111" fmla="*/ 190 w 384"/>
                <a:gd name="connsiteY45-18112" fmla="*/ 632 h 759"/>
                <a:gd name="connsiteX46-18113" fmla="*/ 211 w 384"/>
                <a:gd name="connsiteY46-18114" fmla="*/ 648 h 759"/>
                <a:gd name="connsiteX47-18115" fmla="*/ 237 w 384"/>
                <a:gd name="connsiteY47-18116" fmla="*/ 659 h 759"/>
                <a:gd name="connsiteX48-18117" fmla="*/ 248 w 384"/>
                <a:gd name="connsiteY48-18118" fmla="*/ 664 h 759"/>
                <a:gd name="connsiteX49-18119" fmla="*/ 258 w 384"/>
                <a:gd name="connsiteY49-18120" fmla="*/ 669 h 759"/>
                <a:gd name="connsiteX50-18121" fmla="*/ 269 w 384"/>
                <a:gd name="connsiteY50-18122" fmla="*/ 669 h 759"/>
                <a:gd name="connsiteX51-18123" fmla="*/ 279 w 384"/>
                <a:gd name="connsiteY51-18124" fmla="*/ 674 h 759"/>
                <a:gd name="connsiteX52-18125" fmla="*/ 284 w 384"/>
                <a:gd name="connsiteY52-18126" fmla="*/ 674 h 759"/>
                <a:gd name="connsiteX53-18127" fmla="*/ 290 w 384"/>
                <a:gd name="connsiteY53-18128" fmla="*/ 674 h 759"/>
                <a:gd name="connsiteX54-18129" fmla="*/ 300 w 384"/>
                <a:gd name="connsiteY54-18130" fmla="*/ 674 h 759"/>
                <a:gd name="connsiteX55-18131" fmla="*/ 305 w 384"/>
                <a:gd name="connsiteY55-18132" fmla="*/ 669 h 759"/>
                <a:gd name="connsiteX56-18133" fmla="*/ 305 w 384"/>
                <a:gd name="connsiteY56-18134" fmla="*/ 664 h 759"/>
                <a:gd name="connsiteX57-18135" fmla="*/ 311 w 384"/>
                <a:gd name="connsiteY57-18136" fmla="*/ 659 h 759"/>
                <a:gd name="connsiteX58-18137" fmla="*/ 316 w 384"/>
                <a:gd name="connsiteY58-18138" fmla="*/ 653 h 759"/>
                <a:gd name="connsiteX59-18139" fmla="*/ 316 w 384"/>
                <a:gd name="connsiteY59-18140" fmla="*/ 643 h 759"/>
                <a:gd name="connsiteX60-18141" fmla="*/ 321 w 384"/>
                <a:gd name="connsiteY60-18142" fmla="*/ 627 h 759"/>
                <a:gd name="connsiteX61-18143" fmla="*/ 327 w 384"/>
                <a:gd name="connsiteY61-18144" fmla="*/ 611 h 759"/>
                <a:gd name="connsiteX62-18145" fmla="*/ 332 w 384"/>
                <a:gd name="connsiteY62-18146" fmla="*/ 595 h 759"/>
                <a:gd name="connsiteX63-18147" fmla="*/ 332 w 384"/>
                <a:gd name="connsiteY63-18148" fmla="*/ 580 h 759"/>
                <a:gd name="connsiteX64-18149" fmla="*/ 337 w 384"/>
                <a:gd name="connsiteY64-18150" fmla="*/ 564 h 759"/>
                <a:gd name="connsiteX65-18151" fmla="*/ 342 w 384"/>
                <a:gd name="connsiteY65-18152" fmla="*/ 553 h 759"/>
                <a:gd name="connsiteX66-18153" fmla="*/ 348 w 384"/>
                <a:gd name="connsiteY66-18154" fmla="*/ 543 h 759"/>
                <a:gd name="connsiteX67-18155" fmla="*/ 348 w 384"/>
                <a:gd name="connsiteY67-18156" fmla="*/ 538 h 759"/>
                <a:gd name="connsiteX68-18157" fmla="*/ 353 w 384"/>
                <a:gd name="connsiteY68-18158" fmla="*/ 527 h 759"/>
                <a:gd name="connsiteX69-18159" fmla="*/ 353 w 384"/>
                <a:gd name="connsiteY69-18160" fmla="*/ 527 h 759"/>
                <a:gd name="connsiteX70-18161" fmla="*/ 358 w 384"/>
                <a:gd name="connsiteY70-18162" fmla="*/ 527 h 759"/>
                <a:gd name="connsiteX71-18163" fmla="*/ 358 w 384"/>
                <a:gd name="connsiteY71-18164" fmla="*/ 527 h 759"/>
                <a:gd name="connsiteX72-18165" fmla="*/ 358 w 384"/>
                <a:gd name="connsiteY72-18166" fmla="*/ 532 h 759"/>
                <a:gd name="connsiteX73-18167" fmla="*/ 358 w 384"/>
                <a:gd name="connsiteY73-18168" fmla="*/ 538 h 759"/>
                <a:gd name="connsiteX74-18169" fmla="*/ 363 w 384"/>
                <a:gd name="connsiteY74-18170" fmla="*/ 543 h 759"/>
                <a:gd name="connsiteX75-18171" fmla="*/ 363 w 384"/>
                <a:gd name="connsiteY75-18172" fmla="*/ 559 h 759"/>
                <a:gd name="connsiteX76-18173" fmla="*/ 363 w 384"/>
                <a:gd name="connsiteY76-18174" fmla="*/ 569 h 759"/>
                <a:gd name="connsiteX77-18175" fmla="*/ 363 w 384"/>
                <a:gd name="connsiteY77-18176" fmla="*/ 585 h 759"/>
                <a:gd name="connsiteX78-18177" fmla="*/ 363 w 384"/>
                <a:gd name="connsiteY78-18178" fmla="*/ 601 h 759"/>
                <a:gd name="connsiteX79-18179" fmla="*/ 363 w 384"/>
                <a:gd name="connsiteY79-18180" fmla="*/ 622 h 759"/>
                <a:gd name="connsiteX80-18181" fmla="*/ 363 w 384"/>
                <a:gd name="connsiteY80-18182" fmla="*/ 638 h 759"/>
                <a:gd name="connsiteX81-18183" fmla="*/ 363 w 384"/>
                <a:gd name="connsiteY81-18184" fmla="*/ 653 h 759"/>
                <a:gd name="connsiteX82-18185" fmla="*/ 369 w 384"/>
                <a:gd name="connsiteY82-18186" fmla="*/ 669 h 759"/>
                <a:gd name="connsiteX83-18187" fmla="*/ 369 w 384"/>
                <a:gd name="connsiteY83-18188" fmla="*/ 685 h 759"/>
                <a:gd name="connsiteX84-18189" fmla="*/ 374 w 384"/>
                <a:gd name="connsiteY84-18190" fmla="*/ 696 h 759"/>
                <a:gd name="connsiteX85-18191" fmla="*/ 374 w 384"/>
                <a:gd name="connsiteY85-18192" fmla="*/ 706 h 759"/>
                <a:gd name="connsiteX86-18193" fmla="*/ 379 w 384"/>
                <a:gd name="connsiteY86-18194" fmla="*/ 717 h 759"/>
                <a:gd name="connsiteX87-18195" fmla="*/ 379 w 384"/>
                <a:gd name="connsiteY87-18196" fmla="*/ 722 h 759"/>
                <a:gd name="connsiteX88-18197" fmla="*/ 384 w 384"/>
                <a:gd name="connsiteY88-18198" fmla="*/ 732 h 759"/>
                <a:gd name="connsiteX89-18199" fmla="*/ 384 w 384"/>
                <a:gd name="connsiteY89-18200" fmla="*/ 738 h 759"/>
                <a:gd name="connsiteX90-18201" fmla="*/ 384 w 384"/>
                <a:gd name="connsiteY90-18202" fmla="*/ 743 h 759"/>
                <a:gd name="connsiteX91-18203" fmla="*/ 384 w 384"/>
                <a:gd name="connsiteY91-18204" fmla="*/ 748 h 759"/>
                <a:gd name="connsiteX92-18205" fmla="*/ 379 w 384"/>
                <a:gd name="connsiteY92-18206" fmla="*/ 753 h 759"/>
                <a:gd name="connsiteX93-18207" fmla="*/ 374 w 384"/>
                <a:gd name="connsiteY93-18208" fmla="*/ 759 h 759"/>
                <a:gd name="connsiteX94-18209" fmla="*/ 363 w 384"/>
                <a:gd name="connsiteY94-18210" fmla="*/ 759 h 759"/>
                <a:gd name="connsiteX95-18211" fmla="*/ 353 w 384"/>
                <a:gd name="connsiteY95-18212" fmla="*/ 759 h 759"/>
                <a:gd name="connsiteX96-18213" fmla="*/ 337 w 384"/>
                <a:gd name="connsiteY96-18214" fmla="*/ 759 h 759"/>
                <a:gd name="connsiteX97-18215" fmla="*/ 321 w 384"/>
                <a:gd name="connsiteY97-18216" fmla="*/ 753 h 759"/>
                <a:gd name="connsiteX98-18217" fmla="*/ 300 w 384"/>
                <a:gd name="connsiteY98-18218" fmla="*/ 753 h 759"/>
                <a:gd name="connsiteX99-18219" fmla="*/ 279 w 384"/>
                <a:gd name="connsiteY99-18220" fmla="*/ 748 h 759"/>
                <a:gd name="connsiteX100-18221" fmla="*/ 258 w 384"/>
                <a:gd name="connsiteY100-18222" fmla="*/ 743 h 759"/>
                <a:gd name="connsiteX101-18223" fmla="*/ 248 w 384"/>
                <a:gd name="connsiteY101-18224" fmla="*/ 738 h 759"/>
                <a:gd name="connsiteX102-18225" fmla="*/ 237 w 384"/>
                <a:gd name="connsiteY102-18226" fmla="*/ 732 h 759"/>
                <a:gd name="connsiteX103-18227" fmla="*/ 221 w 384"/>
                <a:gd name="connsiteY103-18228" fmla="*/ 727 h 759"/>
                <a:gd name="connsiteX104-18229" fmla="*/ 211 w 384"/>
                <a:gd name="connsiteY104-18230" fmla="*/ 722 h 759"/>
                <a:gd name="connsiteX105-18231" fmla="*/ 195 w 384"/>
                <a:gd name="connsiteY105-18232" fmla="*/ 717 h 759"/>
                <a:gd name="connsiteX106-18233" fmla="*/ 179 w 384"/>
                <a:gd name="connsiteY106-18234" fmla="*/ 706 h 759"/>
                <a:gd name="connsiteX107-18235" fmla="*/ 169 w 384"/>
                <a:gd name="connsiteY107-18236" fmla="*/ 696 h 759"/>
                <a:gd name="connsiteX108-18237" fmla="*/ 153 w 384"/>
                <a:gd name="connsiteY108-18238" fmla="*/ 685 h 759"/>
                <a:gd name="connsiteX109-18239" fmla="*/ 121 w 384"/>
                <a:gd name="connsiteY109-18240" fmla="*/ 659 h 759"/>
                <a:gd name="connsiteX110-18241" fmla="*/ 95 w 384"/>
                <a:gd name="connsiteY110-18242" fmla="*/ 632 h 759"/>
                <a:gd name="connsiteX111-18243" fmla="*/ 84 w 384"/>
                <a:gd name="connsiteY111-18244" fmla="*/ 622 h 759"/>
                <a:gd name="connsiteX112-18245" fmla="*/ 74 w 384"/>
                <a:gd name="connsiteY112-18246" fmla="*/ 606 h 759"/>
                <a:gd name="connsiteX113-18247" fmla="*/ 63 w 384"/>
                <a:gd name="connsiteY113-18248" fmla="*/ 590 h 759"/>
                <a:gd name="connsiteX114-18249" fmla="*/ 53 w 384"/>
                <a:gd name="connsiteY114-18250" fmla="*/ 574 h 759"/>
                <a:gd name="connsiteX115-18251" fmla="*/ 47 w 384"/>
                <a:gd name="connsiteY115-18252" fmla="*/ 559 h 759"/>
                <a:gd name="connsiteX116-18253" fmla="*/ 37 w 384"/>
                <a:gd name="connsiteY116-18254" fmla="*/ 543 h 759"/>
                <a:gd name="connsiteX117-18255" fmla="*/ 32 w 384"/>
                <a:gd name="connsiteY117-18256" fmla="*/ 527 h 759"/>
                <a:gd name="connsiteX118-18257" fmla="*/ 21 w 384"/>
                <a:gd name="connsiteY118-18258" fmla="*/ 511 h 759"/>
                <a:gd name="connsiteX119-18259" fmla="*/ 16 w 384"/>
                <a:gd name="connsiteY119-18260" fmla="*/ 501 h 759"/>
                <a:gd name="connsiteX120-18261" fmla="*/ 16 w 384"/>
                <a:gd name="connsiteY120-18262" fmla="*/ 485 h 759"/>
                <a:gd name="connsiteX121-18263" fmla="*/ 11 w 384"/>
                <a:gd name="connsiteY121-18264" fmla="*/ 469 h 759"/>
                <a:gd name="connsiteX122-18265" fmla="*/ 11 w 384"/>
                <a:gd name="connsiteY122-18266" fmla="*/ 453 h 759"/>
                <a:gd name="connsiteX123-18267" fmla="*/ 5 w 384"/>
                <a:gd name="connsiteY123-18268" fmla="*/ 422 h 759"/>
                <a:gd name="connsiteX124-18269" fmla="*/ 0 w 384"/>
                <a:gd name="connsiteY124-18270" fmla="*/ 385 h 759"/>
                <a:gd name="connsiteX125-18271" fmla="*/ 0 w 384"/>
                <a:gd name="connsiteY125-18272" fmla="*/ 353 h 759"/>
                <a:gd name="connsiteX126-18273" fmla="*/ 0 w 384"/>
                <a:gd name="connsiteY126-18274" fmla="*/ 316 h 759"/>
                <a:gd name="connsiteX127-18275" fmla="*/ 0 w 384"/>
                <a:gd name="connsiteY127-18276" fmla="*/ 279 h 759"/>
                <a:gd name="connsiteX128-18277" fmla="*/ 0 w 384"/>
                <a:gd name="connsiteY128-18278" fmla="*/ 243 h 759"/>
                <a:gd name="connsiteX129-18279" fmla="*/ 5 w 384"/>
                <a:gd name="connsiteY129-18280" fmla="*/ 200 h 759"/>
                <a:gd name="connsiteX130-18281" fmla="*/ 11 w 384"/>
                <a:gd name="connsiteY130-18282" fmla="*/ 158 h 759"/>
                <a:gd name="connsiteX131-18283" fmla="*/ 11 w 384"/>
                <a:gd name="connsiteY131-18284" fmla="*/ 142 h 759"/>
                <a:gd name="connsiteX132-18285" fmla="*/ 11 w 384"/>
                <a:gd name="connsiteY132-18286" fmla="*/ 127 h 759"/>
                <a:gd name="connsiteX133-18287" fmla="*/ 11 w 384"/>
                <a:gd name="connsiteY133-18288" fmla="*/ 111 h 759"/>
                <a:gd name="connsiteX134-18289" fmla="*/ 16 w 384"/>
                <a:gd name="connsiteY134-18290" fmla="*/ 100 h 759"/>
                <a:gd name="connsiteX135-18291" fmla="*/ 16 w 384"/>
                <a:gd name="connsiteY135-18292" fmla="*/ 90 h 759"/>
                <a:gd name="connsiteX136-18293" fmla="*/ 16 w 384"/>
                <a:gd name="connsiteY136-18294" fmla="*/ 85 h 759"/>
                <a:gd name="connsiteX137-18295" fmla="*/ 16 w 384"/>
                <a:gd name="connsiteY137-18296" fmla="*/ 79 h 759"/>
                <a:gd name="connsiteX138-18297" fmla="*/ 11 w 384"/>
                <a:gd name="connsiteY138-18298" fmla="*/ 74 h 759"/>
                <a:gd name="connsiteX139-18299" fmla="*/ 11 w 384"/>
                <a:gd name="connsiteY139-18300" fmla="*/ 74 h 759"/>
                <a:gd name="connsiteX140-18301" fmla="*/ 5 w 384"/>
                <a:gd name="connsiteY140-18302" fmla="*/ 74 h 759"/>
                <a:gd name="connsiteX141-18303" fmla="*/ 26 w 384"/>
                <a:gd name="connsiteY141-18304" fmla="*/ 6 h 759"/>
                <a:gd name="connsiteX142-18305" fmla="*/ 32 w 384"/>
                <a:gd name="connsiteY142-18306" fmla="*/ 0 h 759"/>
                <a:gd name="connsiteX0-18307" fmla="*/ 42 w 384"/>
                <a:gd name="connsiteY0-18308" fmla="*/ 0 h 759"/>
                <a:gd name="connsiteX1-18309" fmla="*/ 63 w 384"/>
                <a:gd name="connsiteY1-18310" fmla="*/ 6 h 759"/>
                <a:gd name="connsiteX2-18311" fmla="*/ 74 w 384"/>
                <a:gd name="connsiteY2-18312" fmla="*/ 11 h 759"/>
                <a:gd name="connsiteX3-18313" fmla="*/ 90 w 384"/>
                <a:gd name="connsiteY3-18314" fmla="*/ 21 h 759"/>
                <a:gd name="connsiteX4-18315" fmla="*/ 100 w 384"/>
                <a:gd name="connsiteY4-18316" fmla="*/ 32 h 759"/>
                <a:gd name="connsiteX5-18317" fmla="*/ 111 w 384"/>
                <a:gd name="connsiteY5-18318" fmla="*/ 37 h 759"/>
                <a:gd name="connsiteX6-18319" fmla="*/ 111 w 384"/>
                <a:gd name="connsiteY6-18320" fmla="*/ 42 h 759"/>
                <a:gd name="connsiteX7-18321" fmla="*/ 116 w 384"/>
                <a:gd name="connsiteY7-18322" fmla="*/ 42 h 759"/>
                <a:gd name="connsiteX8-18323" fmla="*/ 116 w 384"/>
                <a:gd name="connsiteY8-18324" fmla="*/ 48 h 759"/>
                <a:gd name="connsiteX9-18325" fmla="*/ 116 w 384"/>
                <a:gd name="connsiteY9-18326" fmla="*/ 48 h 759"/>
                <a:gd name="connsiteX10-18327" fmla="*/ 116 w 384"/>
                <a:gd name="connsiteY10-18328" fmla="*/ 53 h 759"/>
                <a:gd name="connsiteX11-18329" fmla="*/ 111 w 384"/>
                <a:gd name="connsiteY11-18330" fmla="*/ 58 h 759"/>
                <a:gd name="connsiteX12-18331" fmla="*/ 105 w 384"/>
                <a:gd name="connsiteY12-18332" fmla="*/ 63 h 759"/>
                <a:gd name="connsiteX13-18333" fmla="*/ 95 w 384"/>
                <a:gd name="connsiteY13-18334" fmla="*/ 69 h 759"/>
                <a:gd name="connsiteX14-18335" fmla="*/ 90 w 384"/>
                <a:gd name="connsiteY14-18336" fmla="*/ 74 h 759"/>
                <a:gd name="connsiteX15-18337" fmla="*/ 84 w 384"/>
                <a:gd name="connsiteY15-18338" fmla="*/ 79 h 759"/>
                <a:gd name="connsiteX16-18339" fmla="*/ 84 w 384"/>
                <a:gd name="connsiteY16-18340" fmla="*/ 90 h 759"/>
                <a:gd name="connsiteX17-18341" fmla="*/ 79 w 384"/>
                <a:gd name="connsiteY17-18342" fmla="*/ 100 h 759"/>
                <a:gd name="connsiteX18-18343" fmla="*/ 74 w 384"/>
                <a:gd name="connsiteY18-18344" fmla="*/ 116 h 759"/>
                <a:gd name="connsiteX19-18345" fmla="*/ 68 w 384"/>
                <a:gd name="connsiteY19-18346" fmla="*/ 137 h 759"/>
                <a:gd name="connsiteX20-18347" fmla="*/ 63 w 384"/>
                <a:gd name="connsiteY20-18348" fmla="*/ 158 h 759"/>
                <a:gd name="connsiteX21-18349" fmla="*/ 63 w 384"/>
                <a:gd name="connsiteY21-18350" fmla="*/ 179 h 759"/>
                <a:gd name="connsiteX22-18351" fmla="*/ 58 w 384"/>
                <a:gd name="connsiteY22-18352" fmla="*/ 206 h 759"/>
                <a:gd name="connsiteX23-18353" fmla="*/ 53 w 384"/>
                <a:gd name="connsiteY23-18354" fmla="*/ 227 h 759"/>
                <a:gd name="connsiteX24-18355" fmla="*/ 53 w 384"/>
                <a:gd name="connsiteY24-18356" fmla="*/ 248 h 759"/>
                <a:gd name="connsiteX25-18357" fmla="*/ 47 w 384"/>
                <a:gd name="connsiteY25-18358" fmla="*/ 264 h 759"/>
                <a:gd name="connsiteX26-18359" fmla="*/ 47 w 384"/>
                <a:gd name="connsiteY26-18360" fmla="*/ 285 h 759"/>
                <a:gd name="connsiteX27-18361" fmla="*/ 42 w 384"/>
                <a:gd name="connsiteY27-18362" fmla="*/ 300 h 759"/>
                <a:gd name="connsiteX28-18363" fmla="*/ 42 w 384"/>
                <a:gd name="connsiteY28-18364" fmla="*/ 311 h 759"/>
                <a:gd name="connsiteX29-18365" fmla="*/ 42 w 384"/>
                <a:gd name="connsiteY29-18366" fmla="*/ 322 h 759"/>
                <a:gd name="connsiteX30-18367" fmla="*/ 42 w 384"/>
                <a:gd name="connsiteY30-18368" fmla="*/ 343 h 759"/>
                <a:gd name="connsiteX31-18369" fmla="*/ 47 w 384"/>
                <a:gd name="connsiteY31-18370" fmla="*/ 369 h 759"/>
                <a:gd name="connsiteX32-18371" fmla="*/ 53 w 384"/>
                <a:gd name="connsiteY32-18372" fmla="*/ 411 h 759"/>
                <a:gd name="connsiteX33-18373" fmla="*/ 53 w 384"/>
                <a:gd name="connsiteY33-18374" fmla="*/ 437 h 759"/>
                <a:gd name="connsiteX34-18375" fmla="*/ 58 w 384"/>
                <a:gd name="connsiteY34-18376" fmla="*/ 464 h 759"/>
                <a:gd name="connsiteX35-18377" fmla="*/ 68 w 384"/>
                <a:gd name="connsiteY35-18378" fmla="*/ 490 h 759"/>
                <a:gd name="connsiteX36-18379" fmla="*/ 74 w 384"/>
                <a:gd name="connsiteY36-18380" fmla="*/ 506 h 759"/>
                <a:gd name="connsiteX37-18381" fmla="*/ 79 w 384"/>
                <a:gd name="connsiteY37-18382" fmla="*/ 516 h 759"/>
                <a:gd name="connsiteX38-18383" fmla="*/ 95 w 384"/>
                <a:gd name="connsiteY38-18384" fmla="*/ 543 h 759"/>
                <a:gd name="connsiteX39-18385" fmla="*/ 111 w 384"/>
                <a:gd name="connsiteY39-18386" fmla="*/ 564 h 759"/>
                <a:gd name="connsiteX40-18387" fmla="*/ 126 w 384"/>
                <a:gd name="connsiteY40-18388" fmla="*/ 585 h 759"/>
                <a:gd name="connsiteX41-18389" fmla="*/ 137 w 384"/>
                <a:gd name="connsiteY41-18390" fmla="*/ 595 h 759"/>
                <a:gd name="connsiteX42-18391" fmla="*/ 147 w 384"/>
                <a:gd name="connsiteY42-18392" fmla="*/ 601 h 759"/>
                <a:gd name="connsiteX43-18393" fmla="*/ 169 w 384"/>
                <a:gd name="connsiteY43-18394" fmla="*/ 622 h 759"/>
                <a:gd name="connsiteX44-18395" fmla="*/ 190 w 384"/>
                <a:gd name="connsiteY44-18396" fmla="*/ 632 h 759"/>
                <a:gd name="connsiteX45-18397" fmla="*/ 211 w 384"/>
                <a:gd name="connsiteY45-18398" fmla="*/ 648 h 759"/>
                <a:gd name="connsiteX46-18399" fmla="*/ 237 w 384"/>
                <a:gd name="connsiteY46-18400" fmla="*/ 659 h 759"/>
                <a:gd name="connsiteX47-18401" fmla="*/ 248 w 384"/>
                <a:gd name="connsiteY47-18402" fmla="*/ 664 h 759"/>
                <a:gd name="connsiteX48-18403" fmla="*/ 258 w 384"/>
                <a:gd name="connsiteY48-18404" fmla="*/ 669 h 759"/>
                <a:gd name="connsiteX49-18405" fmla="*/ 269 w 384"/>
                <a:gd name="connsiteY49-18406" fmla="*/ 669 h 759"/>
                <a:gd name="connsiteX50-18407" fmla="*/ 279 w 384"/>
                <a:gd name="connsiteY50-18408" fmla="*/ 674 h 759"/>
                <a:gd name="connsiteX51-18409" fmla="*/ 284 w 384"/>
                <a:gd name="connsiteY51-18410" fmla="*/ 674 h 759"/>
                <a:gd name="connsiteX52-18411" fmla="*/ 290 w 384"/>
                <a:gd name="connsiteY52-18412" fmla="*/ 674 h 759"/>
                <a:gd name="connsiteX53-18413" fmla="*/ 300 w 384"/>
                <a:gd name="connsiteY53-18414" fmla="*/ 674 h 759"/>
                <a:gd name="connsiteX54-18415" fmla="*/ 305 w 384"/>
                <a:gd name="connsiteY54-18416" fmla="*/ 669 h 759"/>
                <a:gd name="connsiteX55-18417" fmla="*/ 305 w 384"/>
                <a:gd name="connsiteY55-18418" fmla="*/ 664 h 759"/>
                <a:gd name="connsiteX56-18419" fmla="*/ 311 w 384"/>
                <a:gd name="connsiteY56-18420" fmla="*/ 659 h 759"/>
                <a:gd name="connsiteX57-18421" fmla="*/ 316 w 384"/>
                <a:gd name="connsiteY57-18422" fmla="*/ 653 h 759"/>
                <a:gd name="connsiteX58-18423" fmla="*/ 316 w 384"/>
                <a:gd name="connsiteY58-18424" fmla="*/ 643 h 759"/>
                <a:gd name="connsiteX59-18425" fmla="*/ 321 w 384"/>
                <a:gd name="connsiteY59-18426" fmla="*/ 627 h 759"/>
                <a:gd name="connsiteX60-18427" fmla="*/ 327 w 384"/>
                <a:gd name="connsiteY60-18428" fmla="*/ 611 h 759"/>
                <a:gd name="connsiteX61-18429" fmla="*/ 332 w 384"/>
                <a:gd name="connsiteY61-18430" fmla="*/ 595 h 759"/>
                <a:gd name="connsiteX62-18431" fmla="*/ 332 w 384"/>
                <a:gd name="connsiteY62-18432" fmla="*/ 580 h 759"/>
                <a:gd name="connsiteX63-18433" fmla="*/ 337 w 384"/>
                <a:gd name="connsiteY63-18434" fmla="*/ 564 h 759"/>
                <a:gd name="connsiteX64-18435" fmla="*/ 342 w 384"/>
                <a:gd name="connsiteY64-18436" fmla="*/ 553 h 759"/>
                <a:gd name="connsiteX65-18437" fmla="*/ 348 w 384"/>
                <a:gd name="connsiteY65-18438" fmla="*/ 543 h 759"/>
                <a:gd name="connsiteX66-18439" fmla="*/ 348 w 384"/>
                <a:gd name="connsiteY66-18440" fmla="*/ 538 h 759"/>
                <a:gd name="connsiteX67-18441" fmla="*/ 353 w 384"/>
                <a:gd name="connsiteY67-18442" fmla="*/ 527 h 759"/>
                <a:gd name="connsiteX68-18443" fmla="*/ 353 w 384"/>
                <a:gd name="connsiteY68-18444" fmla="*/ 527 h 759"/>
                <a:gd name="connsiteX69-18445" fmla="*/ 358 w 384"/>
                <a:gd name="connsiteY69-18446" fmla="*/ 527 h 759"/>
                <a:gd name="connsiteX70-18447" fmla="*/ 358 w 384"/>
                <a:gd name="connsiteY70-18448" fmla="*/ 527 h 759"/>
                <a:gd name="connsiteX71-18449" fmla="*/ 358 w 384"/>
                <a:gd name="connsiteY71-18450" fmla="*/ 532 h 759"/>
                <a:gd name="connsiteX72-18451" fmla="*/ 358 w 384"/>
                <a:gd name="connsiteY72-18452" fmla="*/ 538 h 759"/>
                <a:gd name="connsiteX73-18453" fmla="*/ 363 w 384"/>
                <a:gd name="connsiteY73-18454" fmla="*/ 543 h 759"/>
                <a:gd name="connsiteX74-18455" fmla="*/ 363 w 384"/>
                <a:gd name="connsiteY74-18456" fmla="*/ 559 h 759"/>
                <a:gd name="connsiteX75-18457" fmla="*/ 363 w 384"/>
                <a:gd name="connsiteY75-18458" fmla="*/ 569 h 759"/>
                <a:gd name="connsiteX76-18459" fmla="*/ 363 w 384"/>
                <a:gd name="connsiteY76-18460" fmla="*/ 585 h 759"/>
                <a:gd name="connsiteX77-18461" fmla="*/ 363 w 384"/>
                <a:gd name="connsiteY77-18462" fmla="*/ 601 h 759"/>
                <a:gd name="connsiteX78-18463" fmla="*/ 363 w 384"/>
                <a:gd name="connsiteY78-18464" fmla="*/ 622 h 759"/>
                <a:gd name="connsiteX79-18465" fmla="*/ 363 w 384"/>
                <a:gd name="connsiteY79-18466" fmla="*/ 638 h 759"/>
                <a:gd name="connsiteX80-18467" fmla="*/ 363 w 384"/>
                <a:gd name="connsiteY80-18468" fmla="*/ 653 h 759"/>
                <a:gd name="connsiteX81-18469" fmla="*/ 369 w 384"/>
                <a:gd name="connsiteY81-18470" fmla="*/ 669 h 759"/>
                <a:gd name="connsiteX82-18471" fmla="*/ 369 w 384"/>
                <a:gd name="connsiteY82-18472" fmla="*/ 685 h 759"/>
                <a:gd name="connsiteX83-18473" fmla="*/ 374 w 384"/>
                <a:gd name="connsiteY83-18474" fmla="*/ 696 h 759"/>
                <a:gd name="connsiteX84-18475" fmla="*/ 374 w 384"/>
                <a:gd name="connsiteY84-18476" fmla="*/ 706 h 759"/>
                <a:gd name="connsiteX85-18477" fmla="*/ 379 w 384"/>
                <a:gd name="connsiteY85-18478" fmla="*/ 717 h 759"/>
                <a:gd name="connsiteX86-18479" fmla="*/ 379 w 384"/>
                <a:gd name="connsiteY86-18480" fmla="*/ 722 h 759"/>
                <a:gd name="connsiteX87-18481" fmla="*/ 384 w 384"/>
                <a:gd name="connsiteY87-18482" fmla="*/ 732 h 759"/>
                <a:gd name="connsiteX88-18483" fmla="*/ 384 w 384"/>
                <a:gd name="connsiteY88-18484" fmla="*/ 738 h 759"/>
                <a:gd name="connsiteX89-18485" fmla="*/ 384 w 384"/>
                <a:gd name="connsiteY89-18486" fmla="*/ 743 h 759"/>
                <a:gd name="connsiteX90-18487" fmla="*/ 384 w 384"/>
                <a:gd name="connsiteY90-18488" fmla="*/ 748 h 759"/>
                <a:gd name="connsiteX91-18489" fmla="*/ 379 w 384"/>
                <a:gd name="connsiteY91-18490" fmla="*/ 753 h 759"/>
                <a:gd name="connsiteX92-18491" fmla="*/ 374 w 384"/>
                <a:gd name="connsiteY92-18492" fmla="*/ 759 h 759"/>
                <a:gd name="connsiteX93-18493" fmla="*/ 363 w 384"/>
                <a:gd name="connsiteY93-18494" fmla="*/ 759 h 759"/>
                <a:gd name="connsiteX94-18495" fmla="*/ 353 w 384"/>
                <a:gd name="connsiteY94-18496" fmla="*/ 759 h 759"/>
                <a:gd name="connsiteX95-18497" fmla="*/ 337 w 384"/>
                <a:gd name="connsiteY95-18498" fmla="*/ 759 h 759"/>
                <a:gd name="connsiteX96-18499" fmla="*/ 321 w 384"/>
                <a:gd name="connsiteY96-18500" fmla="*/ 753 h 759"/>
                <a:gd name="connsiteX97-18501" fmla="*/ 300 w 384"/>
                <a:gd name="connsiteY97-18502" fmla="*/ 753 h 759"/>
                <a:gd name="connsiteX98-18503" fmla="*/ 279 w 384"/>
                <a:gd name="connsiteY98-18504" fmla="*/ 748 h 759"/>
                <a:gd name="connsiteX99-18505" fmla="*/ 258 w 384"/>
                <a:gd name="connsiteY99-18506" fmla="*/ 743 h 759"/>
                <a:gd name="connsiteX100-18507" fmla="*/ 248 w 384"/>
                <a:gd name="connsiteY100-18508" fmla="*/ 738 h 759"/>
                <a:gd name="connsiteX101-18509" fmla="*/ 237 w 384"/>
                <a:gd name="connsiteY101-18510" fmla="*/ 732 h 759"/>
                <a:gd name="connsiteX102-18511" fmla="*/ 221 w 384"/>
                <a:gd name="connsiteY102-18512" fmla="*/ 727 h 759"/>
                <a:gd name="connsiteX103-18513" fmla="*/ 211 w 384"/>
                <a:gd name="connsiteY103-18514" fmla="*/ 722 h 759"/>
                <a:gd name="connsiteX104-18515" fmla="*/ 195 w 384"/>
                <a:gd name="connsiteY104-18516" fmla="*/ 717 h 759"/>
                <a:gd name="connsiteX105-18517" fmla="*/ 179 w 384"/>
                <a:gd name="connsiteY105-18518" fmla="*/ 706 h 759"/>
                <a:gd name="connsiteX106-18519" fmla="*/ 169 w 384"/>
                <a:gd name="connsiteY106-18520" fmla="*/ 696 h 759"/>
                <a:gd name="connsiteX107-18521" fmla="*/ 153 w 384"/>
                <a:gd name="connsiteY107-18522" fmla="*/ 685 h 759"/>
                <a:gd name="connsiteX108-18523" fmla="*/ 121 w 384"/>
                <a:gd name="connsiteY108-18524" fmla="*/ 659 h 759"/>
                <a:gd name="connsiteX109-18525" fmla="*/ 95 w 384"/>
                <a:gd name="connsiteY109-18526" fmla="*/ 632 h 759"/>
                <a:gd name="connsiteX110-18527" fmla="*/ 84 w 384"/>
                <a:gd name="connsiteY110-18528" fmla="*/ 622 h 759"/>
                <a:gd name="connsiteX111-18529" fmla="*/ 74 w 384"/>
                <a:gd name="connsiteY111-18530" fmla="*/ 606 h 759"/>
                <a:gd name="connsiteX112-18531" fmla="*/ 63 w 384"/>
                <a:gd name="connsiteY112-18532" fmla="*/ 590 h 759"/>
                <a:gd name="connsiteX113-18533" fmla="*/ 53 w 384"/>
                <a:gd name="connsiteY113-18534" fmla="*/ 574 h 759"/>
                <a:gd name="connsiteX114-18535" fmla="*/ 47 w 384"/>
                <a:gd name="connsiteY114-18536" fmla="*/ 559 h 759"/>
                <a:gd name="connsiteX115-18537" fmla="*/ 37 w 384"/>
                <a:gd name="connsiteY115-18538" fmla="*/ 543 h 759"/>
                <a:gd name="connsiteX116-18539" fmla="*/ 32 w 384"/>
                <a:gd name="connsiteY116-18540" fmla="*/ 527 h 759"/>
                <a:gd name="connsiteX117-18541" fmla="*/ 21 w 384"/>
                <a:gd name="connsiteY117-18542" fmla="*/ 511 h 759"/>
                <a:gd name="connsiteX118-18543" fmla="*/ 16 w 384"/>
                <a:gd name="connsiteY118-18544" fmla="*/ 501 h 759"/>
                <a:gd name="connsiteX119-18545" fmla="*/ 16 w 384"/>
                <a:gd name="connsiteY119-18546" fmla="*/ 485 h 759"/>
                <a:gd name="connsiteX120-18547" fmla="*/ 11 w 384"/>
                <a:gd name="connsiteY120-18548" fmla="*/ 469 h 759"/>
                <a:gd name="connsiteX121-18549" fmla="*/ 11 w 384"/>
                <a:gd name="connsiteY121-18550" fmla="*/ 453 h 759"/>
                <a:gd name="connsiteX122-18551" fmla="*/ 5 w 384"/>
                <a:gd name="connsiteY122-18552" fmla="*/ 422 h 759"/>
                <a:gd name="connsiteX123-18553" fmla="*/ 0 w 384"/>
                <a:gd name="connsiteY123-18554" fmla="*/ 385 h 759"/>
                <a:gd name="connsiteX124-18555" fmla="*/ 0 w 384"/>
                <a:gd name="connsiteY124-18556" fmla="*/ 353 h 759"/>
                <a:gd name="connsiteX125-18557" fmla="*/ 0 w 384"/>
                <a:gd name="connsiteY125-18558" fmla="*/ 316 h 759"/>
                <a:gd name="connsiteX126-18559" fmla="*/ 0 w 384"/>
                <a:gd name="connsiteY126-18560" fmla="*/ 279 h 759"/>
                <a:gd name="connsiteX127-18561" fmla="*/ 0 w 384"/>
                <a:gd name="connsiteY127-18562" fmla="*/ 243 h 759"/>
                <a:gd name="connsiteX128-18563" fmla="*/ 5 w 384"/>
                <a:gd name="connsiteY128-18564" fmla="*/ 200 h 759"/>
                <a:gd name="connsiteX129-18565" fmla="*/ 11 w 384"/>
                <a:gd name="connsiteY129-18566" fmla="*/ 158 h 759"/>
                <a:gd name="connsiteX130-18567" fmla="*/ 11 w 384"/>
                <a:gd name="connsiteY130-18568" fmla="*/ 142 h 759"/>
                <a:gd name="connsiteX131-18569" fmla="*/ 11 w 384"/>
                <a:gd name="connsiteY131-18570" fmla="*/ 127 h 759"/>
                <a:gd name="connsiteX132-18571" fmla="*/ 11 w 384"/>
                <a:gd name="connsiteY132-18572" fmla="*/ 111 h 759"/>
                <a:gd name="connsiteX133-18573" fmla="*/ 16 w 384"/>
                <a:gd name="connsiteY133-18574" fmla="*/ 100 h 759"/>
                <a:gd name="connsiteX134-18575" fmla="*/ 16 w 384"/>
                <a:gd name="connsiteY134-18576" fmla="*/ 90 h 759"/>
                <a:gd name="connsiteX135-18577" fmla="*/ 16 w 384"/>
                <a:gd name="connsiteY135-18578" fmla="*/ 85 h 759"/>
                <a:gd name="connsiteX136-18579" fmla="*/ 16 w 384"/>
                <a:gd name="connsiteY136-18580" fmla="*/ 79 h 759"/>
                <a:gd name="connsiteX137-18581" fmla="*/ 11 w 384"/>
                <a:gd name="connsiteY137-18582" fmla="*/ 74 h 759"/>
                <a:gd name="connsiteX138-18583" fmla="*/ 11 w 384"/>
                <a:gd name="connsiteY138-18584" fmla="*/ 74 h 759"/>
                <a:gd name="connsiteX139-18585" fmla="*/ 5 w 384"/>
                <a:gd name="connsiteY139-18586" fmla="*/ 74 h 759"/>
                <a:gd name="connsiteX140-18587" fmla="*/ 26 w 384"/>
                <a:gd name="connsiteY140-18588" fmla="*/ 6 h 759"/>
                <a:gd name="connsiteX141-18589" fmla="*/ 32 w 384"/>
                <a:gd name="connsiteY141-18590" fmla="*/ 0 h 759"/>
                <a:gd name="connsiteX0-18591" fmla="*/ 42 w 384"/>
                <a:gd name="connsiteY0-18592" fmla="*/ 0 h 759"/>
                <a:gd name="connsiteX1-18593" fmla="*/ 63 w 384"/>
                <a:gd name="connsiteY1-18594" fmla="*/ 6 h 759"/>
                <a:gd name="connsiteX2-18595" fmla="*/ 74 w 384"/>
                <a:gd name="connsiteY2-18596" fmla="*/ 11 h 759"/>
                <a:gd name="connsiteX3-18597" fmla="*/ 90 w 384"/>
                <a:gd name="connsiteY3-18598" fmla="*/ 21 h 759"/>
                <a:gd name="connsiteX4-18599" fmla="*/ 100 w 384"/>
                <a:gd name="connsiteY4-18600" fmla="*/ 32 h 759"/>
                <a:gd name="connsiteX5-18601" fmla="*/ 111 w 384"/>
                <a:gd name="connsiteY5-18602" fmla="*/ 37 h 759"/>
                <a:gd name="connsiteX6-18603" fmla="*/ 111 w 384"/>
                <a:gd name="connsiteY6-18604" fmla="*/ 42 h 759"/>
                <a:gd name="connsiteX7-18605" fmla="*/ 116 w 384"/>
                <a:gd name="connsiteY7-18606" fmla="*/ 42 h 759"/>
                <a:gd name="connsiteX8-18607" fmla="*/ 116 w 384"/>
                <a:gd name="connsiteY8-18608" fmla="*/ 48 h 759"/>
                <a:gd name="connsiteX9-18609" fmla="*/ 116 w 384"/>
                <a:gd name="connsiteY9-18610" fmla="*/ 48 h 759"/>
                <a:gd name="connsiteX10-18611" fmla="*/ 116 w 384"/>
                <a:gd name="connsiteY10-18612" fmla="*/ 53 h 759"/>
                <a:gd name="connsiteX11-18613" fmla="*/ 111 w 384"/>
                <a:gd name="connsiteY11-18614" fmla="*/ 58 h 759"/>
                <a:gd name="connsiteX12-18615" fmla="*/ 105 w 384"/>
                <a:gd name="connsiteY12-18616" fmla="*/ 63 h 759"/>
                <a:gd name="connsiteX13-18617" fmla="*/ 95 w 384"/>
                <a:gd name="connsiteY13-18618" fmla="*/ 69 h 759"/>
                <a:gd name="connsiteX14-18619" fmla="*/ 90 w 384"/>
                <a:gd name="connsiteY14-18620" fmla="*/ 74 h 759"/>
                <a:gd name="connsiteX15-18621" fmla="*/ 84 w 384"/>
                <a:gd name="connsiteY15-18622" fmla="*/ 79 h 759"/>
                <a:gd name="connsiteX16-18623" fmla="*/ 84 w 384"/>
                <a:gd name="connsiteY16-18624" fmla="*/ 90 h 759"/>
                <a:gd name="connsiteX17-18625" fmla="*/ 79 w 384"/>
                <a:gd name="connsiteY17-18626" fmla="*/ 100 h 759"/>
                <a:gd name="connsiteX18-18627" fmla="*/ 74 w 384"/>
                <a:gd name="connsiteY18-18628" fmla="*/ 116 h 759"/>
                <a:gd name="connsiteX19-18629" fmla="*/ 68 w 384"/>
                <a:gd name="connsiteY19-18630" fmla="*/ 137 h 759"/>
                <a:gd name="connsiteX20-18631" fmla="*/ 63 w 384"/>
                <a:gd name="connsiteY20-18632" fmla="*/ 158 h 759"/>
                <a:gd name="connsiteX21-18633" fmla="*/ 63 w 384"/>
                <a:gd name="connsiteY21-18634" fmla="*/ 179 h 759"/>
                <a:gd name="connsiteX22-18635" fmla="*/ 58 w 384"/>
                <a:gd name="connsiteY22-18636" fmla="*/ 206 h 759"/>
                <a:gd name="connsiteX23-18637" fmla="*/ 53 w 384"/>
                <a:gd name="connsiteY23-18638" fmla="*/ 227 h 759"/>
                <a:gd name="connsiteX24-18639" fmla="*/ 53 w 384"/>
                <a:gd name="connsiteY24-18640" fmla="*/ 248 h 759"/>
                <a:gd name="connsiteX25-18641" fmla="*/ 47 w 384"/>
                <a:gd name="connsiteY25-18642" fmla="*/ 264 h 759"/>
                <a:gd name="connsiteX26-18643" fmla="*/ 47 w 384"/>
                <a:gd name="connsiteY26-18644" fmla="*/ 285 h 759"/>
                <a:gd name="connsiteX27-18645" fmla="*/ 42 w 384"/>
                <a:gd name="connsiteY27-18646" fmla="*/ 300 h 759"/>
                <a:gd name="connsiteX28-18647" fmla="*/ 42 w 384"/>
                <a:gd name="connsiteY28-18648" fmla="*/ 311 h 759"/>
                <a:gd name="connsiteX29-18649" fmla="*/ 42 w 384"/>
                <a:gd name="connsiteY29-18650" fmla="*/ 322 h 759"/>
                <a:gd name="connsiteX30-18651" fmla="*/ 42 w 384"/>
                <a:gd name="connsiteY30-18652" fmla="*/ 343 h 759"/>
                <a:gd name="connsiteX31-18653" fmla="*/ 47 w 384"/>
                <a:gd name="connsiteY31-18654" fmla="*/ 369 h 759"/>
                <a:gd name="connsiteX32-18655" fmla="*/ 53 w 384"/>
                <a:gd name="connsiteY32-18656" fmla="*/ 411 h 759"/>
                <a:gd name="connsiteX33-18657" fmla="*/ 53 w 384"/>
                <a:gd name="connsiteY33-18658" fmla="*/ 437 h 759"/>
                <a:gd name="connsiteX34-18659" fmla="*/ 58 w 384"/>
                <a:gd name="connsiteY34-18660" fmla="*/ 464 h 759"/>
                <a:gd name="connsiteX35-18661" fmla="*/ 68 w 384"/>
                <a:gd name="connsiteY35-18662" fmla="*/ 490 h 759"/>
                <a:gd name="connsiteX36-18663" fmla="*/ 74 w 384"/>
                <a:gd name="connsiteY36-18664" fmla="*/ 506 h 759"/>
                <a:gd name="connsiteX37-18665" fmla="*/ 79 w 384"/>
                <a:gd name="connsiteY37-18666" fmla="*/ 516 h 759"/>
                <a:gd name="connsiteX38-18667" fmla="*/ 95 w 384"/>
                <a:gd name="connsiteY38-18668" fmla="*/ 543 h 759"/>
                <a:gd name="connsiteX39-18669" fmla="*/ 111 w 384"/>
                <a:gd name="connsiteY39-18670" fmla="*/ 564 h 759"/>
                <a:gd name="connsiteX40-18671" fmla="*/ 126 w 384"/>
                <a:gd name="connsiteY40-18672" fmla="*/ 585 h 759"/>
                <a:gd name="connsiteX41-18673" fmla="*/ 137 w 384"/>
                <a:gd name="connsiteY41-18674" fmla="*/ 595 h 759"/>
                <a:gd name="connsiteX42-18675" fmla="*/ 147 w 384"/>
                <a:gd name="connsiteY42-18676" fmla="*/ 601 h 759"/>
                <a:gd name="connsiteX43-18677" fmla="*/ 169 w 384"/>
                <a:gd name="connsiteY43-18678" fmla="*/ 622 h 759"/>
                <a:gd name="connsiteX44-18679" fmla="*/ 190 w 384"/>
                <a:gd name="connsiteY44-18680" fmla="*/ 632 h 759"/>
                <a:gd name="connsiteX45-18681" fmla="*/ 211 w 384"/>
                <a:gd name="connsiteY45-18682" fmla="*/ 648 h 759"/>
                <a:gd name="connsiteX46-18683" fmla="*/ 237 w 384"/>
                <a:gd name="connsiteY46-18684" fmla="*/ 659 h 759"/>
                <a:gd name="connsiteX47-18685" fmla="*/ 248 w 384"/>
                <a:gd name="connsiteY47-18686" fmla="*/ 664 h 759"/>
                <a:gd name="connsiteX48-18687" fmla="*/ 258 w 384"/>
                <a:gd name="connsiteY48-18688" fmla="*/ 669 h 759"/>
                <a:gd name="connsiteX49-18689" fmla="*/ 269 w 384"/>
                <a:gd name="connsiteY49-18690" fmla="*/ 669 h 759"/>
                <a:gd name="connsiteX50-18691" fmla="*/ 279 w 384"/>
                <a:gd name="connsiteY50-18692" fmla="*/ 674 h 759"/>
                <a:gd name="connsiteX51-18693" fmla="*/ 284 w 384"/>
                <a:gd name="connsiteY51-18694" fmla="*/ 674 h 759"/>
                <a:gd name="connsiteX52-18695" fmla="*/ 290 w 384"/>
                <a:gd name="connsiteY52-18696" fmla="*/ 674 h 759"/>
                <a:gd name="connsiteX53-18697" fmla="*/ 300 w 384"/>
                <a:gd name="connsiteY53-18698" fmla="*/ 674 h 759"/>
                <a:gd name="connsiteX54-18699" fmla="*/ 305 w 384"/>
                <a:gd name="connsiteY54-18700" fmla="*/ 669 h 759"/>
                <a:gd name="connsiteX55-18701" fmla="*/ 305 w 384"/>
                <a:gd name="connsiteY55-18702" fmla="*/ 664 h 759"/>
                <a:gd name="connsiteX56-18703" fmla="*/ 311 w 384"/>
                <a:gd name="connsiteY56-18704" fmla="*/ 659 h 759"/>
                <a:gd name="connsiteX57-18705" fmla="*/ 316 w 384"/>
                <a:gd name="connsiteY57-18706" fmla="*/ 653 h 759"/>
                <a:gd name="connsiteX58-18707" fmla="*/ 316 w 384"/>
                <a:gd name="connsiteY58-18708" fmla="*/ 643 h 759"/>
                <a:gd name="connsiteX59-18709" fmla="*/ 321 w 384"/>
                <a:gd name="connsiteY59-18710" fmla="*/ 627 h 759"/>
                <a:gd name="connsiteX60-18711" fmla="*/ 327 w 384"/>
                <a:gd name="connsiteY60-18712" fmla="*/ 611 h 759"/>
                <a:gd name="connsiteX61-18713" fmla="*/ 332 w 384"/>
                <a:gd name="connsiteY61-18714" fmla="*/ 595 h 759"/>
                <a:gd name="connsiteX62-18715" fmla="*/ 332 w 384"/>
                <a:gd name="connsiteY62-18716" fmla="*/ 580 h 759"/>
                <a:gd name="connsiteX63-18717" fmla="*/ 337 w 384"/>
                <a:gd name="connsiteY63-18718" fmla="*/ 564 h 759"/>
                <a:gd name="connsiteX64-18719" fmla="*/ 342 w 384"/>
                <a:gd name="connsiteY64-18720" fmla="*/ 553 h 759"/>
                <a:gd name="connsiteX65-18721" fmla="*/ 348 w 384"/>
                <a:gd name="connsiteY65-18722" fmla="*/ 543 h 759"/>
                <a:gd name="connsiteX66-18723" fmla="*/ 348 w 384"/>
                <a:gd name="connsiteY66-18724" fmla="*/ 538 h 759"/>
                <a:gd name="connsiteX67-18725" fmla="*/ 353 w 384"/>
                <a:gd name="connsiteY67-18726" fmla="*/ 527 h 759"/>
                <a:gd name="connsiteX68-18727" fmla="*/ 353 w 384"/>
                <a:gd name="connsiteY68-18728" fmla="*/ 527 h 759"/>
                <a:gd name="connsiteX69-18729" fmla="*/ 358 w 384"/>
                <a:gd name="connsiteY69-18730" fmla="*/ 527 h 759"/>
                <a:gd name="connsiteX70-18731" fmla="*/ 358 w 384"/>
                <a:gd name="connsiteY70-18732" fmla="*/ 527 h 759"/>
                <a:gd name="connsiteX71-18733" fmla="*/ 358 w 384"/>
                <a:gd name="connsiteY71-18734" fmla="*/ 532 h 759"/>
                <a:gd name="connsiteX72-18735" fmla="*/ 358 w 384"/>
                <a:gd name="connsiteY72-18736" fmla="*/ 538 h 759"/>
                <a:gd name="connsiteX73-18737" fmla="*/ 363 w 384"/>
                <a:gd name="connsiteY73-18738" fmla="*/ 543 h 759"/>
                <a:gd name="connsiteX74-18739" fmla="*/ 363 w 384"/>
                <a:gd name="connsiteY74-18740" fmla="*/ 559 h 759"/>
                <a:gd name="connsiteX75-18741" fmla="*/ 363 w 384"/>
                <a:gd name="connsiteY75-18742" fmla="*/ 569 h 759"/>
                <a:gd name="connsiteX76-18743" fmla="*/ 363 w 384"/>
                <a:gd name="connsiteY76-18744" fmla="*/ 585 h 759"/>
                <a:gd name="connsiteX77-18745" fmla="*/ 363 w 384"/>
                <a:gd name="connsiteY77-18746" fmla="*/ 601 h 759"/>
                <a:gd name="connsiteX78-18747" fmla="*/ 363 w 384"/>
                <a:gd name="connsiteY78-18748" fmla="*/ 622 h 759"/>
                <a:gd name="connsiteX79-18749" fmla="*/ 363 w 384"/>
                <a:gd name="connsiteY79-18750" fmla="*/ 638 h 759"/>
                <a:gd name="connsiteX80-18751" fmla="*/ 363 w 384"/>
                <a:gd name="connsiteY80-18752" fmla="*/ 653 h 759"/>
                <a:gd name="connsiteX81-18753" fmla="*/ 369 w 384"/>
                <a:gd name="connsiteY81-18754" fmla="*/ 669 h 759"/>
                <a:gd name="connsiteX82-18755" fmla="*/ 369 w 384"/>
                <a:gd name="connsiteY82-18756" fmla="*/ 685 h 759"/>
                <a:gd name="connsiteX83-18757" fmla="*/ 374 w 384"/>
                <a:gd name="connsiteY83-18758" fmla="*/ 696 h 759"/>
                <a:gd name="connsiteX84-18759" fmla="*/ 374 w 384"/>
                <a:gd name="connsiteY84-18760" fmla="*/ 706 h 759"/>
                <a:gd name="connsiteX85-18761" fmla="*/ 379 w 384"/>
                <a:gd name="connsiteY85-18762" fmla="*/ 717 h 759"/>
                <a:gd name="connsiteX86-18763" fmla="*/ 379 w 384"/>
                <a:gd name="connsiteY86-18764" fmla="*/ 722 h 759"/>
                <a:gd name="connsiteX87-18765" fmla="*/ 384 w 384"/>
                <a:gd name="connsiteY87-18766" fmla="*/ 732 h 759"/>
                <a:gd name="connsiteX88-18767" fmla="*/ 384 w 384"/>
                <a:gd name="connsiteY88-18768" fmla="*/ 738 h 759"/>
                <a:gd name="connsiteX89-18769" fmla="*/ 384 w 384"/>
                <a:gd name="connsiteY89-18770" fmla="*/ 743 h 759"/>
                <a:gd name="connsiteX90-18771" fmla="*/ 384 w 384"/>
                <a:gd name="connsiteY90-18772" fmla="*/ 748 h 759"/>
                <a:gd name="connsiteX91-18773" fmla="*/ 379 w 384"/>
                <a:gd name="connsiteY91-18774" fmla="*/ 753 h 759"/>
                <a:gd name="connsiteX92-18775" fmla="*/ 374 w 384"/>
                <a:gd name="connsiteY92-18776" fmla="*/ 759 h 759"/>
                <a:gd name="connsiteX93-18777" fmla="*/ 363 w 384"/>
                <a:gd name="connsiteY93-18778" fmla="*/ 759 h 759"/>
                <a:gd name="connsiteX94-18779" fmla="*/ 353 w 384"/>
                <a:gd name="connsiteY94-18780" fmla="*/ 759 h 759"/>
                <a:gd name="connsiteX95-18781" fmla="*/ 337 w 384"/>
                <a:gd name="connsiteY95-18782" fmla="*/ 759 h 759"/>
                <a:gd name="connsiteX96-18783" fmla="*/ 321 w 384"/>
                <a:gd name="connsiteY96-18784" fmla="*/ 753 h 759"/>
                <a:gd name="connsiteX97-18785" fmla="*/ 300 w 384"/>
                <a:gd name="connsiteY97-18786" fmla="*/ 753 h 759"/>
                <a:gd name="connsiteX98-18787" fmla="*/ 279 w 384"/>
                <a:gd name="connsiteY98-18788" fmla="*/ 748 h 759"/>
                <a:gd name="connsiteX99-18789" fmla="*/ 258 w 384"/>
                <a:gd name="connsiteY99-18790" fmla="*/ 743 h 759"/>
                <a:gd name="connsiteX100-18791" fmla="*/ 248 w 384"/>
                <a:gd name="connsiteY100-18792" fmla="*/ 738 h 759"/>
                <a:gd name="connsiteX101-18793" fmla="*/ 237 w 384"/>
                <a:gd name="connsiteY101-18794" fmla="*/ 732 h 759"/>
                <a:gd name="connsiteX102-18795" fmla="*/ 221 w 384"/>
                <a:gd name="connsiteY102-18796" fmla="*/ 727 h 759"/>
                <a:gd name="connsiteX103-18797" fmla="*/ 211 w 384"/>
                <a:gd name="connsiteY103-18798" fmla="*/ 722 h 759"/>
                <a:gd name="connsiteX104-18799" fmla="*/ 195 w 384"/>
                <a:gd name="connsiteY104-18800" fmla="*/ 717 h 759"/>
                <a:gd name="connsiteX105-18801" fmla="*/ 179 w 384"/>
                <a:gd name="connsiteY105-18802" fmla="*/ 706 h 759"/>
                <a:gd name="connsiteX106-18803" fmla="*/ 169 w 384"/>
                <a:gd name="connsiteY106-18804" fmla="*/ 696 h 759"/>
                <a:gd name="connsiteX107-18805" fmla="*/ 153 w 384"/>
                <a:gd name="connsiteY107-18806" fmla="*/ 685 h 759"/>
                <a:gd name="connsiteX108-18807" fmla="*/ 121 w 384"/>
                <a:gd name="connsiteY108-18808" fmla="*/ 659 h 759"/>
                <a:gd name="connsiteX109-18809" fmla="*/ 95 w 384"/>
                <a:gd name="connsiteY109-18810" fmla="*/ 632 h 759"/>
                <a:gd name="connsiteX110-18811" fmla="*/ 84 w 384"/>
                <a:gd name="connsiteY110-18812" fmla="*/ 622 h 759"/>
                <a:gd name="connsiteX111-18813" fmla="*/ 74 w 384"/>
                <a:gd name="connsiteY111-18814" fmla="*/ 606 h 759"/>
                <a:gd name="connsiteX112-18815" fmla="*/ 63 w 384"/>
                <a:gd name="connsiteY112-18816" fmla="*/ 590 h 759"/>
                <a:gd name="connsiteX113-18817" fmla="*/ 53 w 384"/>
                <a:gd name="connsiteY113-18818" fmla="*/ 574 h 759"/>
                <a:gd name="connsiteX114-18819" fmla="*/ 47 w 384"/>
                <a:gd name="connsiteY114-18820" fmla="*/ 559 h 759"/>
                <a:gd name="connsiteX115-18821" fmla="*/ 37 w 384"/>
                <a:gd name="connsiteY115-18822" fmla="*/ 543 h 759"/>
                <a:gd name="connsiteX116-18823" fmla="*/ 32 w 384"/>
                <a:gd name="connsiteY116-18824" fmla="*/ 527 h 759"/>
                <a:gd name="connsiteX117-18825" fmla="*/ 21 w 384"/>
                <a:gd name="connsiteY117-18826" fmla="*/ 511 h 759"/>
                <a:gd name="connsiteX118-18827" fmla="*/ 16 w 384"/>
                <a:gd name="connsiteY118-18828" fmla="*/ 501 h 759"/>
                <a:gd name="connsiteX119-18829" fmla="*/ 16 w 384"/>
                <a:gd name="connsiteY119-18830" fmla="*/ 485 h 759"/>
                <a:gd name="connsiteX120-18831" fmla="*/ 11 w 384"/>
                <a:gd name="connsiteY120-18832" fmla="*/ 469 h 759"/>
                <a:gd name="connsiteX121-18833" fmla="*/ 11 w 384"/>
                <a:gd name="connsiteY121-18834" fmla="*/ 453 h 759"/>
                <a:gd name="connsiteX122-18835" fmla="*/ 5 w 384"/>
                <a:gd name="connsiteY122-18836" fmla="*/ 422 h 759"/>
                <a:gd name="connsiteX123-18837" fmla="*/ 0 w 384"/>
                <a:gd name="connsiteY123-18838" fmla="*/ 385 h 759"/>
                <a:gd name="connsiteX124-18839" fmla="*/ 0 w 384"/>
                <a:gd name="connsiteY124-18840" fmla="*/ 353 h 759"/>
                <a:gd name="connsiteX125-18841" fmla="*/ 0 w 384"/>
                <a:gd name="connsiteY125-18842" fmla="*/ 316 h 759"/>
                <a:gd name="connsiteX126-18843" fmla="*/ 0 w 384"/>
                <a:gd name="connsiteY126-18844" fmla="*/ 279 h 759"/>
                <a:gd name="connsiteX127-18845" fmla="*/ 0 w 384"/>
                <a:gd name="connsiteY127-18846" fmla="*/ 243 h 759"/>
                <a:gd name="connsiteX128-18847" fmla="*/ 5 w 384"/>
                <a:gd name="connsiteY128-18848" fmla="*/ 200 h 759"/>
                <a:gd name="connsiteX129-18849" fmla="*/ 11 w 384"/>
                <a:gd name="connsiteY129-18850" fmla="*/ 158 h 759"/>
                <a:gd name="connsiteX130-18851" fmla="*/ 11 w 384"/>
                <a:gd name="connsiteY130-18852" fmla="*/ 142 h 759"/>
                <a:gd name="connsiteX131-18853" fmla="*/ 11 w 384"/>
                <a:gd name="connsiteY131-18854" fmla="*/ 127 h 759"/>
                <a:gd name="connsiteX132-18855" fmla="*/ 11 w 384"/>
                <a:gd name="connsiteY132-18856" fmla="*/ 111 h 759"/>
                <a:gd name="connsiteX133-18857" fmla="*/ 16 w 384"/>
                <a:gd name="connsiteY133-18858" fmla="*/ 100 h 759"/>
                <a:gd name="connsiteX134-18859" fmla="*/ 16 w 384"/>
                <a:gd name="connsiteY134-18860" fmla="*/ 90 h 759"/>
                <a:gd name="connsiteX135-18861" fmla="*/ 16 w 384"/>
                <a:gd name="connsiteY135-18862" fmla="*/ 85 h 759"/>
                <a:gd name="connsiteX136-18863" fmla="*/ 16 w 384"/>
                <a:gd name="connsiteY136-18864" fmla="*/ 79 h 759"/>
                <a:gd name="connsiteX137-18865" fmla="*/ 11 w 384"/>
                <a:gd name="connsiteY137-18866" fmla="*/ 74 h 759"/>
                <a:gd name="connsiteX138-18867" fmla="*/ 11 w 384"/>
                <a:gd name="connsiteY138-18868" fmla="*/ 74 h 759"/>
                <a:gd name="connsiteX139-18869" fmla="*/ 5 w 384"/>
                <a:gd name="connsiteY139-18870" fmla="*/ 74 h 759"/>
                <a:gd name="connsiteX140-18871" fmla="*/ 26 w 384"/>
                <a:gd name="connsiteY140-18872" fmla="*/ 6 h 759"/>
                <a:gd name="connsiteX0-18873" fmla="*/ 42 w 384"/>
                <a:gd name="connsiteY0-18874" fmla="*/ 0 h 759"/>
                <a:gd name="connsiteX1-18875" fmla="*/ 63 w 384"/>
                <a:gd name="connsiteY1-18876" fmla="*/ 6 h 759"/>
                <a:gd name="connsiteX2-18877" fmla="*/ 74 w 384"/>
                <a:gd name="connsiteY2-18878" fmla="*/ 11 h 759"/>
                <a:gd name="connsiteX3-18879" fmla="*/ 90 w 384"/>
                <a:gd name="connsiteY3-18880" fmla="*/ 21 h 759"/>
                <a:gd name="connsiteX4-18881" fmla="*/ 100 w 384"/>
                <a:gd name="connsiteY4-18882" fmla="*/ 32 h 759"/>
                <a:gd name="connsiteX5-18883" fmla="*/ 111 w 384"/>
                <a:gd name="connsiteY5-18884" fmla="*/ 37 h 759"/>
                <a:gd name="connsiteX6-18885" fmla="*/ 111 w 384"/>
                <a:gd name="connsiteY6-18886" fmla="*/ 42 h 759"/>
                <a:gd name="connsiteX7-18887" fmla="*/ 116 w 384"/>
                <a:gd name="connsiteY7-18888" fmla="*/ 42 h 759"/>
                <a:gd name="connsiteX8-18889" fmla="*/ 116 w 384"/>
                <a:gd name="connsiteY8-18890" fmla="*/ 48 h 759"/>
                <a:gd name="connsiteX9-18891" fmla="*/ 116 w 384"/>
                <a:gd name="connsiteY9-18892" fmla="*/ 48 h 759"/>
                <a:gd name="connsiteX10-18893" fmla="*/ 116 w 384"/>
                <a:gd name="connsiteY10-18894" fmla="*/ 53 h 759"/>
                <a:gd name="connsiteX11-18895" fmla="*/ 111 w 384"/>
                <a:gd name="connsiteY11-18896" fmla="*/ 58 h 759"/>
                <a:gd name="connsiteX12-18897" fmla="*/ 105 w 384"/>
                <a:gd name="connsiteY12-18898" fmla="*/ 63 h 759"/>
                <a:gd name="connsiteX13-18899" fmla="*/ 95 w 384"/>
                <a:gd name="connsiteY13-18900" fmla="*/ 69 h 759"/>
                <a:gd name="connsiteX14-18901" fmla="*/ 90 w 384"/>
                <a:gd name="connsiteY14-18902" fmla="*/ 74 h 759"/>
                <a:gd name="connsiteX15-18903" fmla="*/ 84 w 384"/>
                <a:gd name="connsiteY15-18904" fmla="*/ 79 h 759"/>
                <a:gd name="connsiteX16-18905" fmla="*/ 84 w 384"/>
                <a:gd name="connsiteY16-18906" fmla="*/ 90 h 759"/>
                <a:gd name="connsiteX17-18907" fmla="*/ 79 w 384"/>
                <a:gd name="connsiteY17-18908" fmla="*/ 100 h 759"/>
                <a:gd name="connsiteX18-18909" fmla="*/ 74 w 384"/>
                <a:gd name="connsiteY18-18910" fmla="*/ 116 h 759"/>
                <a:gd name="connsiteX19-18911" fmla="*/ 68 w 384"/>
                <a:gd name="connsiteY19-18912" fmla="*/ 137 h 759"/>
                <a:gd name="connsiteX20-18913" fmla="*/ 63 w 384"/>
                <a:gd name="connsiteY20-18914" fmla="*/ 158 h 759"/>
                <a:gd name="connsiteX21-18915" fmla="*/ 63 w 384"/>
                <a:gd name="connsiteY21-18916" fmla="*/ 179 h 759"/>
                <a:gd name="connsiteX22-18917" fmla="*/ 58 w 384"/>
                <a:gd name="connsiteY22-18918" fmla="*/ 206 h 759"/>
                <a:gd name="connsiteX23-18919" fmla="*/ 53 w 384"/>
                <a:gd name="connsiteY23-18920" fmla="*/ 227 h 759"/>
                <a:gd name="connsiteX24-18921" fmla="*/ 53 w 384"/>
                <a:gd name="connsiteY24-18922" fmla="*/ 248 h 759"/>
                <a:gd name="connsiteX25-18923" fmla="*/ 47 w 384"/>
                <a:gd name="connsiteY25-18924" fmla="*/ 264 h 759"/>
                <a:gd name="connsiteX26-18925" fmla="*/ 47 w 384"/>
                <a:gd name="connsiteY26-18926" fmla="*/ 285 h 759"/>
                <a:gd name="connsiteX27-18927" fmla="*/ 42 w 384"/>
                <a:gd name="connsiteY27-18928" fmla="*/ 300 h 759"/>
                <a:gd name="connsiteX28-18929" fmla="*/ 42 w 384"/>
                <a:gd name="connsiteY28-18930" fmla="*/ 311 h 759"/>
                <a:gd name="connsiteX29-18931" fmla="*/ 42 w 384"/>
                <a:gd name="connsiteY29-18932" fmla="*/ 322 h 759"/>
                <a:gd name="connsiteX30-18933" fmla="*/ 42 w 384"/>
                <a:gd name="connsiteY30-18934" fmla="*/ 343 h 759"/>
                <a:gd name="connsiteX31-18935" fmla="*/ 47 w 384"/>
                <a:gd name="connsiteY31-18936" fmla="*/ 369 h 759"/>
                <a:gd name="connsiteX32-18937" fmla="*/ 53 w 384"/>
                <a:gd name="connsiteY32-18938" fmla="*/ 411 h 759"/>
                <a:gd name="connsiteX33-18939" fmla="*/ 53 w 384"/>
                <a:gd name="connsiteY33-18940" fmla="*/ 437 h 759"/>
                <a:gd name="connsiteX34-18941" fmla="*/ 58 w 384"/>
                <a:gd name="connsiteY34-18942" fmla="*/ 464 h 759"/>
                <a:gd name="connsiteX35-18943" fmla="*/ 68 w 384"/>
                <a:gd name="connsiteY35-18944" fmla="*/ 490 h 759"/>
                <a:gd name="connsiteX36-18945" fmla="*/ 74 w 384"/>
                <a:gd name="connsiteY36-18946" fmla="*/ 506 h 759"/>
                <a:gd name="connsiteX37-18947" fmla="*/ 79 w 384"/>
                <a:gd name="connsiteY37-18948" fmla="*/ 516 h 759"/>
                <a:gd name="connsiteX38-18949" fmla="*/ 95 w 384"/>
                <a:gd name="connsiteY38-18950" fmla="*/ 543 h 759"/>
                <a:gd name="connsiteX39-18951" fmla="*/ 111 w 384"/>
                <a:gd name="connsiteY39-18952" fmla="*/ 564 h 759"/>
                <a:gd name="connsiteX40-18953" fmla="*/ 126 w 384"/>
                <a:gd name="connsiteY40-18954" fmla="*/ 585 h 759"/>
                <a:gd name="connsiteX41-18955" fmla="*/ 137 w 384"/>
                <a:gd name="connsiteY41-18956" fmla="*/ 595 h 759"/>
                <a:gd name="connsiteX42-18957" fmla="*/ 147 w 384"/>
                <a:gd name="connsiteY42-18958" fmla="*/ 601 h 759"/>
                <a:gd name="connsiteX43-18959" fmla="*/ 169 w 384"/>
                <a:gd name="connsiteY43-18960" fmla="*/ 622 h 759"/>
                <a:gd name="connsiteX44-18961" fmla="*/ 190 w 384"/>
                <a:gd name="connsiteY44-18962" fmla="*/ 632 h 759"/>
                <a:gd name="connsiteX45-18963" fmla="*/ 211 w 384"/>
                <a:gd name="connsiteY45-18964" fmla="*/ 648 h 759"/>
                <a:gd name="connsiteX46-18965" fmla="*/ 237 w 384"/>
                <a:gd name="connsiteY46-18966" fmla="*/ 659 h 759"/>
                <a:gd name="connsiteX47-18967" fmla="*/ 248 w 384"/>
                <a:gd name="connsiteY47-18968" fmla="*/ 664 h 759"/>
                <a:gd name="connsiteX48-18969" fmla="*/ 258 w 384"/>
                <a:gd name="connsiteY48-18970" fmla="*/ 669 h 759"/>
                <a:gd name="connsiteX49-18971" fmla="*/ 269 w 384"/>
                <a:gd name="connsiteY49-18972" fmla="*/ 669 h 759"/>
                <a:gd name="connsiteX50-18973" fmla="*/ 279 w 384"/>
                <a:gd name="connsiteY50-18974" fmla="*/ 674 h 759"/>
                <a:gd name="connsiteX51-18975" fmla="*/ 284 w 384"/>
                <a:gd name="connsiteY51-18976" fmla="*/ 674 h 759"/>
                <a:gd name="connsiteX52-18977" fmla="*/ 290 w 384"/>
                <a:gd name="connsiteY52-18978" fmla="*/ 674 h 759"/>
                <a:gd name="connsiteX53-18979" fmla="*/ 300 w 384"/>
                <a:gd name="connsiteY53-18980" fmla="*/ 674 h 759"/>
                <a:gd name="connsiteX54-18981" fmla="*/ 305 w 384"/>
                <a:gd name="connsiteY54-18982" fmla="*/ 669 h 759"/>
                <a:gd name="connsiteX55-18983" fmla="*/ 305 w 384"/>
                <a:gd name="connsiteY55-18984" fmla="*/ 664 h 759"/>
                <a:gd name="connsiteX56-18985" fmla="*/ 311 w 384"/>
                <a:gd name="connsiteY56-18986" fmla="*/ 659 h 759"/>
                <a:gd name="connsiteX57-18987" fmla="*/ 316 w 384"/>
                <a:gd name="connsiteY57-18988" fmla="*/ 653 h 759"/>
                <a:gd name="connsiteX58-18989" fmla="*/ 316 w 384"/>
                <a:gd name="connsiteY58-18990" fmla="*/ 643 h 759"/>
                <a:gd name="connsiteX59-18991" fmla="*/ 321 w 384"/>
                <a:gd name="connsiteY59-18992" fmla="*/ 627 h 759"/>
                <a:gd name="connsiteX60-18993" fmla="*/ 327 w 384"/>
                <a:gd name="connsiteY60-18994" fmla="*/ 611 h 759"/>
                <a:gd name="connsiteX61-18995" fmla="*/ 332 w 384"/>
                <a:gd name="connsiteY61-18996" fmla="*/ 595 h 759"/>
                <a:gd name="connsiteX62-18997" fmla="*/ 332 w 384"/>
                <a:gd name="connsiteY62-18998" fmla="*/ 580 h 759"/>
                <a:gd name="connsiteX63-18999" fmla="*/ 337 w 384"/>
                <a:gd name="connsiteY63-19000" fmla="*/ 564 h 759"/>
                <a:gd name="connsiteX64-19001" fmla="*/ 342 w 384"/>
                <a:gd name="connsiteY64-19002" fmla="*/ 553 h 759"/>
                <a:gd name="connsiteX65-19003" fmla="*/ 348 w 384"/>
                <a:gd name="connsiteY65-19004" fmla="*/ 543 h 759"/>
                <a:gd name="connsiteX66-19005" fmla="*/ 348 w 384"/>
                <a:gd name="connsiteY66-19006" fmla="*/ 538 h 759"/>
                <a:gd name="connsiteX67-19007" fmla="*/ 353 w 384"/>
                <a:gd name="connsiteY67-19008" fmla="*/ 527 h 759"/>
                <a:gd name="connsiteX68-19009" fmla="*/ 353 w 384"/>
                <a:gd name="connsiteY68-19010" fmla="*/ 527 h 759"/>
                <a:gd name="connsiteX69-19011" fmla="*/ 358 w 384"/>
                <a:gd name="connsiteY69-19012" fmla="*/ 527 h 759"/>
                <a:gd name="connsiteX70-19013" fmla="*/ 358 w 384"/>
                <a:gd name="connsiteY70-19014" fmla="*/ 527 h 759"/>
                <a:gd name="connsiteX71-19015" fmla="*/ 358 w 384"/>
                <a:gd name="connsiteY71-19016" fmla="*/ 532 h 759"/>
                <a:gd name="connsiteX72-19017" fmla="*/ 358 w 384"/>
                <a:gd name="connsiteY72-19018" fmla="*/ 538 h 759"/>
                <a:gd name="connsiteX73-19019" fmla="*/ 363 w 384"/>
                <a:gd name="connsiteY73-19020" fmla="*/ 543 h 759"/>
                <a:gd name="connsiteX74-19021" fmla="*/ 363 w 384"/>
                <a:gd name="connsiteY74-19022" fmla="*/ 559 h 759"/>
                <a:gd name="connsiteX75-19023" fmla="*/ 363 w 384"/>
                <a:gd name="connsiteY75-19024" fmla="*/ 569 h 759"/>
                <a:gd name="connsiteX76-19025" fmla="*/ 363 w 384"/>
                <a:gd name="connsiteY76-19026" fmla="*/ 585 h 759"/>
                <a:gd name="connsiteX77-19027" fmla="*/ 363 w 384"/>
                <a:gd name="connsiteY77-19028" fmla="*/ 601 h 759"/>
                <a:gd name="connsiteX78-19029" fmla="*/ 363 w 384"/>
                <a:gd name="connsiteY78-19030" fmla="*/ 622 h 759"/>
                <a:gd name="connsiteX79-19031" fmla="*/ 363 w 384"/>
                <a:gd name="connsiteY79-19032" fmla="*/ 638 h 759"/>
                <a:gd name="connsiteX80-19033" fmla="*/ 363 w 384"/>
                <a:gd name="connsiteY80-19034" fmla="*/ 653 h 759"/>
                <a:gd name="connsiteX81-19035" fmla="*/ 369 w 384"/>
                <a:gd name="connsiteY81-19036" fmla="*/ 669 h 759"/>
                <a:gd name="connsiteX82-19037" fmla="*/ 369 w 384"/>
                <a:gd name="connsiteY82-19038" fmla="*/ 685 h 759"/>
                <a:gd name="connsiteX83-19039" fmla="*/ 374 w 384"/>
                <a:gd name="connsiteY83-19040" fmla="*/ 696 h 759"/>
                <a:gd name="connsiteX84-19041" fmla="*/ 374 w 384"/>
                <a:gd name="connsiteY84-19042" fmla="*/ 706 h 759"/>
                <a:gd name="connsiteX85-19043" fmla="*/ 379 w 384"/>
                <a:gd name="connsiteY85-19044" fmla="*/ 717 h 759"/>
                <a:gd name="connsiteX86-19045" fmla="*/ 379 w 384"/>
                <a:gd name="connsiteY86-19046" fmla="*/ 722 h 759"/>
                <a:gd name="connsiteX87-19047" fmla="*/ 384 w 384"/>
                <a:gd name="connsiteY87-19048" fmla="*/ 732 h 759"/>
                <a:gd name="connsiteX88-19049" fmla="*/ 384 w 384"/>
                <a:gd name="connsiteY88-19050" fmla="*/ 738 h 759"/>
                <a:gd name="connsiteX89-19051" fmla="*/ 384 w 384"/>
                <a:gd name="connsiteY89-19052" fmla="*/ 743 h 759"/>
                <a:gd name="connsiteX90-19053" fmla="*/ 384 w 384"/>
                <a:gd name="connsiteY90-19054" fmla="*/ 748 h 759"/>
                <a:gd name="connsiteX91-19055" fmla="*/ 379 w 384"/>
                <a:gd name="connsiteY91-19056" fmla="*/ 753 h 759"/>
                <a:gd name="connsiteX92-19057" fmla="*/ 374 w 384"/>
                <a:gd name="connsiteY92-19058" fmla="*/ 759 h 759"/>
                <a:gd name="connsiteX93-19059" fmla="*/ 363 w 384"/>
                <a:gd name="connsiteY93-19060" fmla="*/ 759 h 759"/>
                <a:gd name="connsiteX94-19061" fmla="*/ 353 w 384"/>
                <a:gd name="connsiteY94-19062" fmla="*/ 759 h 759"/>
                <a:gd name="connsiteX95-19063" fmla="*/ 337 w 384"/>
                <a:gd name="connsiteY95-19064" fmla="*/ 759 h 759"/>
                <a:gd name="connsiteX96-19065" fmla="*/ 321 w 384"/>
                <a:gd name="connsiteY96-19066" fmla="*/ 753 h 759"/>
                <a:gd name="connsiteX97-19067" fmla="*/ 300 w 384"/>
                <a:gd name="connsiteY97-19068" fmla="*/ 753 h 759"/>
                <a:gd name="connsiteX98-19069" fmla="*/ 279 w 384"/>
                <a:gd name="connsiteY98-19070" fmla="*/ 748 h 759"/>
                <a:gd name="connsiteX99-19071" fmla="*/ 258 w 384"/>
                <a:gd name="connsiteY99-19072" fmla="*/ 743 h 759"/>
                <a:gd name="connsiteX100-19073" fmla="*/ 248 w 384"/>
                <a:gd name="connsiteY100-19074" fmla="*/ 738 h 759"/>
                <a:gd name="connsiteX101-19075" fmla="*/ 237 w 384"/>
                <a:gd name="connsiteY101-19076" fmla="*/ 732 h 759"/>
                <a:gd name="connsiteX102-19077" fmla="*/ 221 w 384"/>
                <a:gd name="connsiteY102-19078" fmla="*/ 727 h 759"/>
                <a:gd name="connsiteX103-19079" fmla="*/ 211 w 384"/>
                <a:gd name="connsiteY103-19080" fmla="*/ 722 h 759"/>
                <a:gd name="connsiteX104-19081" fmla="*/ 195 w 384"/>
                <a:gd name="connsiteY104-19082" fmla="*/ 717 h 759"/>
                <a:gd name="connsiteX105-19083" fmla="*/ 179 w 384"/>
                <a:gd name="connsiteY105-19084" fmla="*/ 706 h 759"/>
                <a:gd name="connsiteX106-19085" fmla="*/ 169 w 384"/>
                <a:gd name="connsiteY106-19086" fmla="*/ 696 h 759"/>
                <a:gd name="connsiteX107-19087" fmla="*/ 153 w 384"/>
                <a:gd name="connsiteY107-19088" fmla="*/ 685 h 759"/>
                <a:gd name="connsiteX108-19089" fmla="*/ 121 w 384"/>
                <a:gd name="connsiteY108-19090" fmla="*/ 659 h 759"/>
                <a:gd name="connsiteX109-19091" fmla="*/ 95 w 384"/>
                <a:gd name="connsiteY109-19092" fmla="*/ 632 h 759"/>
                <a:gd name="connsiteX110-19093" fmla="*/ 84 w 384"/>
                <a:gd name="connsiteY110-19094" fmla="*/ 622 h 759"/>
                <a:gd name="connsiteX111-19095" fmla="*/ 74 w 384"/>
                <a:gd name="connsiteY111-19096" fmla="*/ 606 h 759"/>
                <a:gd name="connsiteX112-19097" fmla="*/ 63 w 384"/>
                <a:gd name="connsiteY112-19098" fmla="*/ 590 h 759"/>
                <a:gd name="connsiteX113-19099" fmla="*/ 53 w 384"/>
                <a:gd name="connsiteY113-19100" fmla="*/ 574 h 759"/>
                <a:gd name="connsiteX114-19101" fmla="*/ 47 w 384"/>
                <a:gd name="connsiteY114-19102" fmla="*/ 559 h 759"/>
                <a:gd name="connsiteX115-19103" fmla="*/ 37 w 384"/>
                <a:gd name="connsiteY115-19104" fmla="*/ 543 h 759"/>
                <a:gd name="connsiteX116-19105" fmla="*/ 32 w 384"/>
                <a:gd name="connsiteY116-19106" fmla="*/ 527 h 759"/>
                <a:gd name="connsiteX117-19107" fmla="*/ 21 w 384"/>
                <a:gd name="connsiteY117-19108" fmla="*/ 511 h 759"/>
                <a:gd name="connsiteX118-19109" fmla="*/ 16 w 384"/>
                <a:gd name="connsiteY118-19110" fmla="*/ 501 h 759"/>
                <a:gd name="connsiteX119-19111" fmla="*/ 16 w 384"/>
                <a:gd name="connsiteY119-19112" fmla="*/ 485 h 759"/>
                <a:gd name="connsiteX120-19113" fmla="*/ 11 w 384"/>
                <a:gd name="connsiteY120-19114" fmla="*/ 469 h 759"/>
                <a:gd name="connsiteX121-19115" fmla="*/ 11 w 384"/>
                <a:gd name="connsiteY121-19116" fmla="*/ 453 h 759"/>
                <a:gd name="connsiteX122-19117" fmla="*/ 5 w 384"/>
                <a:gd name="connsiteY122-19118" fmla="*/ 422 h 759"/>
                <a:gd name="connsiteX123-19119" fmla="*/ 0 w 384"/>
                <a:gd name="connsiteY123-19120" fmla="*/ 385 h 759"/>
                <a:gd name="connsiteX124-19121" fmla="*/ 0 w 384"/>
                <a:gd name="connsiteY124-19122" fmla="*/ 353 h 759"/>
                <a:gd name="connsiteX125-19123" fmla="*/ 0 w 384"/>
                <a:gd name="connsiteY125-19124" fmla="*/ 316 h 759"/>
                <a:gd name="connsiteX126-19125" fmla="*/ 0 w 384"/>
                <a:gd name="connsiteY126-19126" fmla="*/ 279 h 759"/>
                <a:gd name="connsiteX127-19127" fmla="*/ 0 w 384"/>
                <a:gd name="connsiteY127-19128" fmla="*/ 243 h 759"/>
                <a:gd name="connsiteX128-19129" fmla="*/ 5 w 384"/>
                <a:gd name="connsiteY128-19130" fmla="*/ 200 h 759"/>
                <a:gd name="connsiteX129-19131" fmla="*/ 11 w 384"/>
                <a:gd name="connsiteY129-19132" fmla="*/ 158 h 759"/>
                <a:gd name="connsiteX130-19133" fmla="*/ 11 w 384"/>
                <a:gd name="connsiteY130-19134" fmla="*/ 142 h 759"/>
                <a:gd name="connsiteX131-19135" fmla="*/ 11 w 384"/>
                <a:gd name="connsiteY131-19136" fmla="*/ 127 h 759"/>
                <a:gd name="connsiteX132-19137" fmla="*/ 11 w 384"/>
                <a:gd name="connsiteY132-19138" fmla="*/ 111 h 759"/>
                <a:gd name="connsiteX133-19139" fmla="*/ 16 w 384"/>
                <a:gd name="connsiteY133-19140" fmla="*/ 100 h 759"/>
                <a:gd name="connsiteX134-19141" fmla="*/ 16 w 384"/>
                <a:gd name="connsiteY134-19142" fmla="*/ 90 h 759"/>
                <a:gd name="connsiteX135-19143" fmla="*/ 16 w 384"/>
                <a:gd name="connsiteY135-19144" fmla="*/ 85 h 759"/>
                <a:gd name="connsiteX136-19145" fmla="*/ 16 w 384"/>
                <a:gd name="connsiteY136-19146" fmla="*/ 79 h 759"/>
                <a:gd name="connsiteX137-19147" fmla="*/ 11 w 384"/>
                <a:gd name="connsiteY137-19148" fmla="*/ 74 h 759"/>
                <a:gd name="connsiteX138-19149" fmla="*/ 11 w 384"/>
                <a:gd name="connsiteY138-19150" fmla="*/ 74 h 759"/>
                <a:gd name="connsiteX139-19151" fmla="*/ 5 w 384"/>
                <a:gd name="connsiteY139-19152" fmla="*/ 74 h 759"/>
                <a:gd name="connsiteX0-19153" fmla="*/ 63 w 384"/>
                <a:gd name="connsiteY0-19154" fmla="*/ 0 h 753"/>
                <a:gd name="connsiteX1-19155" fmla="*/ 74 w 384"/>
                <a:gd name="connsiteY1-19156" fmla="*/ 5 h 753"/>
                <a:gd name="connsiteX2-19157" fmla="*/ 90 w 384"/>
                <a:gd name="connsiteY2-19158" fmla="*/ 15 h 753"/>
                <a:gd name="connsiteX3-19159" fmla="*/ 100 w 384"/>
                <a:gd name="connsiteY3-19160" fmla="*/ 26 h 753"/>
                <a:gd name="connsiteX4-19161" fmla="*/ 111 w 384"/>
                <a:gd name="connsiteY4-19162" fmla="*/ 31 h 753"/>
                <a:gd name="connsiteX5-19163" fmla="*/ 111 w 384"/>
                <a:gd name="connsiteY5-19164" fmla="*/ 36 h 753"/>
                <a:gd name="connsiteX6-19165" fmla="*/ 116 w 384"/>
                <a:gd name="connsiteY6-19166" fmla="*/ 36 h 753"/>
                <a:gd name="connsiteX7-19167" fmla="*/ 116 w 384"/>
                <a:gd name="connsiteY7-19168" fmla="*/ 42 h 753"/>
                <a:gd name="connsiteX8-19169" fmla="*/ 116 w 384"/>
                <a:gd name="connsiteY8-19170" fmla="*/ 42 h 753"/>
                <a:gd name="connsiteX9-19171" fmla="*/ 116 w 384"/>
                <a:gd name="connsiteY9-19172" fmla="*/ 47 h 753"/>
                <a:gd name="connsiteX10-19173" fmla="*/ 111 w 384"/>
                <a:gd name="connsiteY10-19174" fmla="*/ 52 h 753"/>
                <a:gd name="connsiteX11-19175" fmla="*/ 105 w 384"/>
                <a:gd name="connsiteY11-19176" fmla="*/ 57 h 753"/>
                <a:gd name="connsiteX12-19177" fmla="*/ 95 w 384"/>
                <a:gd name="connsiteY12-19178" fmla="*/ 63 h 753"/>
                <a:gd name="connsiteX13-19179" fmla="*/ 90 w 384"/>
                <a:gd name="connsiteY13-19180" fmla="*/ 68 h 753"/>
                <a:gd name="connsiteX14-19181" fmla="*/ 84 w 384"/>
                <a:gd name="connsiteY14-19182" fmla="*/ 73 h 753"/>
                <a:gd name="connsiteX15-19183" fmla="*/ 84 w 384"/>
                <a:gd name="connsiteY15-19184" fmla="*/ 84 h 753"/>
                <a:gd name="connsiteX16-19185" fmla="*/ 79 w 384"/>
                <a:gd name="connsiteY16-19186" fmla="*/ 94 h 753"/>
                <a:gd name="connsiteX17-19187" fmla="*/ 74 w 384"/>
                <a:gd name="connsiteY17-19188" fmla="*/ 110 h 753"/>
                <a:gd name="connsiteX18-19189" fmla="*/ 68 w 384"/>
                <a:gd name="connsiteY18-19190" fmla="*/ 131 h 753"/>
                <a:gd name="connsiteX19-19191" fmla="*/ 63 w 384"/>
                <a:gd name="connsiteY19-19192" fmla="*/ 152 h 753"/>
                <a:gd name="connsiteX20-19193" fmla="*/ 63 w 384"/>
                <a:gd name="connsiteY20-19194" fmla="*/ 173 h 753"/>
                <a:gd name="connsiteX21-19195" fmla="*/ 58 w 384"/>
                <a:gd name="connsiteY21-19196" fmla="*/ 200 h 753"/>
                <a:gd name="connsiteX22-19197" fmla="*/ 53 w 384"/>
                <a:gd name="connsiteY22-19198" fmla="*/ 221 h 753"/>
                <a:gd name="connsiteX23-19199" fmla="*/ 53 w 384"/>
                <a:gd name="connsiteY23-19200" fmla="*/ 242 h 753"/>
                <a:gd name="connsiteX24-19201" fmla="*/ 47 w 384"/>
                <a:gd name="connsiteY24-19202" fmla="*/ 258 h 753"/>
                <a:gd name="connsiteX25-19203" fmla="*/ 47 w 384"/>
                <a:gd name="connsiteY25-19204" fmla="*/ 279 h 753"/>
                <a:gd name="connsiteX26-19205" fmla="*/ 42 w 384"/>
                <a:gd name="connsiteY26-19206" fmla="*/ 294 h 753"/>
                <a:gd name="connsiteX27-19207" fmla="*/ 42 w 384"/>
                <a:gd name="connsiteY27-19208" fmla="*/ 305 h 753"/>
                <a:gd name="connsiteX28-19209" fmla="*/ 42 w 384"/>
                <a:gd name="connsiteY28-19210" fmla="*/ 316 h 753"/>
                <a:gd name="connsiteX29-19211" fmla="*/ 42 w 384"/>
                <a:gd name="connsiteY29-19212" fmla="*/ 337 h 753"/>
                <a:gd name="connsiteX30-19213" fmla="*/ 47 w 384"/>
                <a:gd name="connsiteY30-19214" fmla="*/ 363 h 753"/>
                <a:gd name="connsiteX31-19215" fmla="*/ 53 w 384"/>
                <a:gd name="connsiteY31-19216" fmla="*/ 405 h 753"/>
                <a:gd name="connsiteX32-19217" fmla="*/ 53 w 384"/>
                <a:gd name="connsiteY32-19218" fmla="*/ 431 h 753"/>
                <a:gd name="connsiteX33-19219" fmla="*/ 58 w 384"/>
                <a:gd name="connsiteY33-19220" fmla="*/ 458 h 753"/>
                <a:gd name="connsiteX34-19221" fmla="*/ 68 w 384"/>
                <a:gd name="connsiteY34-19222" fmla="*/ 484 h 753"/>
                <a:gd name="connsiteX35-19223" fmla="*/ 74 w 384"/>
                <a:gd name="connsiteY35-19224" fmla="*/ 500 h 753"/>
                <a:gd name="connsiteX36-19225" fmla="*/ 79 w 384"/>
                <a:gd name="connsiteY36-19226" fmla="*/ 510 h 753"/>
                <a:gd name="connsiteX37-19227" fmla="*/ 95 w 384"/>
                <a:gd name="connsiteY37-19228" fmla="*/ 537 h 753"/>
                <a:gd name="connsiteX38-19229" fmla="*/ 111 w 384"/>
                <a:gd name="connsiteY38-19230" fmla="*/ 558 h 753"/>
                <a:gd name="connsiteX39-19231" fmla="*/ 126 w 384"/>
                <a:gd name="connsiteY39-19232" fmla="*/ 579 h 753"/>
                <a:gd name="connsiteX40-19233" fmla="*/ 137 w 384"/>
                <a:gd name="connsiteY40-19234" fmla="*/ 589 h 753"/>
                <a:gd name="connsiteX41-19235" fmla="*/ 147 w 384"/>
                <a:gd name="connsiteY41-19236" fmla="*/ 595 h 753"/>
                <a:gd name="connsiteX42-19237" fmla="*/ 169 w 384"/>
                <a:gd name="connsiteY42-19238" fmla="*/ 616 h 753"/>
                <a:gd name="connsiteX43-19239" fmla="*/ 190 w 384"/>
                <a:gd name="connsiteY43-19240" fmla="*/ 626 h 753"/>
                <a:gd name="connsiteX44-19241" fmla="*/ 211 w 384"/>
                <a:gd name="connsiteY44-19242" fmla="*/ 642 h 753"/>
                <a:gd name="connsiteX45-19243" fmla="*/ 237 w 384"/>
                <a:gd name="connsiteY45-19244" fmla="*/ 653 h 753"/>
                <a:gd name="connsiteX46-19245" fmla="*/ 248 w 384"/>
                <a:gd name="connsiteY46-19246" fmla="*/ 658 h 753"/>
                <a:gd name="connsiteX47-19247" fmla="*/ 258 w 384"/>
                <a:gd name="connsiteY47-19248" fmla="*/ 663 h 753"/>
                <a:gd name="connsiteX48-19249" fmla="*/ 269 w 384"/>
                <a:gd name="connsiteY48-19250" fmla="*/ 663 h 753"/>
                <a:gd name="connsiteX49-19251" fmla="*/ 279 w 384"/>
                <a:gd name="connsiteY49-19252" fmla="*/ 668 h 753"/>
                <a:gd name="connsiteX50-19253" fmla="*/ 284 w 384"/>
                <a:gd name="connsiteY50-19254" fmla="*/ 668 h 753"/>
                <a:gd name="connsiteX51-19255" fmla="*/ 290 w 384"/>
                <a:gd name="connsiteY51-19256" fmla="*/ 668 h 753"/>
                <a:gd name="connsiteX52-19257" fmla="*/ 300 w 384"/>
                <a:gd name="connsiteY52-19258" fmla="*/ 668 h 753"/>
                <a:gd name="connsiteX53-19259" fmla="*/ 305 w 384"/>
                <a:gd name="connsiteY53-19260" fmla="*/ 663 h 753"/>
                <a:gd name="connsiteX54-19261" fmla="*/ 305 w 384"/>
                <a:gd name="connsiteY54-19262" fmla="*/ 658 h 753"/>
                <a:gd name="connsiteX55-19263" fmla="*/ 311 w 384"/>
                <a:gd name="connsiteY55-19264" fmla="*/ 653 h 753"/>
                <a:gd name="connsiteX56-19265" fmla="*/ 316 w 384"/>
                <a:gd name="connsiteY56-19266" fmla="*/ 647 h 753"/>
                <a:gd name="connsiteX57-19267" fmla="*/ 316 w 384"/>
                <a:gd name="connsiteY57-19268" fmla="*/ 637 h 753"/>
                <a:gd name="connsiteX58-19269" fmla="*/ 321 w 384"/>
                <a:gd name="connsiteY58-19270" fmla="*/ 621 h 753"/>
                <a:gd name="connsiteX59-19271" fmla="*/ 327 w 384"/>
                <a:gd name="connsiteY59-19272" fmla="*/ 605 h 753"/>
                <a:gd name="connsiteX60-19273" fmla="*/ 332 w 384"/>
                <a:gd name="connsiteY60-19274" fmla="*/ 589 h 753"/>
                <a:gd name="connsiteX61-19275" fmla="*/ 332 w 384"/>
                <a:gd name="connsiteY61-19276" fmla="*/ 574 h 753"/>
                <a:gd name="connsiteX62-19277" fmla="*/ 337 w 384"/>
                <a:gd name="connsiteY62-19278" fmla="*/ 558 h 753"/>
                <a:gd name="connsiteX63-19279" fmla="*/ 342 w 384"/>
                <a:gd name="connsiteY63-19280" fmla="*/ 547 h 753"/>
                <a:gd name="connsiteX64-19281" fmla="*/ 348 w 384"/>
                <a:gd name="connsiteY64-19282" fmla="*/ 537 h 753"/>
                <a:gd name="connsiteX65-19283" fmla="*/ 348 w 384"/>
                <a:gd name="connsiteY65-19284" fmla="*/ 532 h 753"/>
                <a:gd name="connsiteX66-19285" fmla="*/ 353 w 384"/>
                <a:gd name="connsiteY66-19286" fmla="*/ 521 h 753"/>
                <a:gd name="connsiteX67-19287" fmla="*/ 353 w 384"/>
                <a:gd name="connsiteY67-19288" fmla="*/ 521 h 753"/>
                <a:gd name="connsiteX68-19289" fmla="*/ 358 w 384"/>
                <a:gd name="connsiteY68-19290" fmla="*/ 521 h 753"/>
                <a:gd name="connsiteX69-19291" fmla="*/ 358 w 384"/>
                <a:gd name="connsiteY69-19292" fmla="*/ 521 h 753"/>
                <a:gd name="connsiteX70-19293" fmla="*/ 358 w 384"/>
                <a:gd name="connsiteY70-19294" fmla="*/ 526 h 753"/>
                <a:gd name="connsiteX71-19295" fmla="*/ 358 w 384"/>
                <a:gd name="connsiteY71-19296" fmla="*/ 532 h 753"/>
                <a:gd name="connsiteX72-19297" fmla="*/ 363 w 384"/>
                <a:gd name="connsiteY72-19298" fmla="*/ 537 h 753"/>
                <a:gd name="connsiteX73-19299" fmla="*/ 363 w 384"/>
                <a:gd name="connsiteY73-19300" fmla="*/ 553 h 753"/>
                <a:gd name="connsiteX74-19301" fmla="*/ 363 w 384"/>
                <a:gd name="connsiteY74-19302" fmla="*/ 563 h 753"/>
                <a:gd name="connsiteX75-19303" fmla="*/ 363 w 384"/>
                <a:gd name="connsiteY75-19304" fmla="*/ 579 h 753"/>
                <a:gd name="connsiteX76-19305" fmla="*/ 363 w 384"/>
                <a:gd name="connsiteY76-19306" fmla="*/ 595 h 753"/>
                <a:gd name="connsiteX77-19307" fmla="*/ 363 w 384"/>
                <a:gd name="connsiteY77-19308" fmla="*/ 616 h 753"/>
                <a:gd name="connsiteX78-19309" fmla="*/ 363 w 384"/>
                <a:gd name="connsiteY78-19310" fmla="*/ 632 h 753"/>
                <a:gd name="connsiteX79-19311" fmla="*/ 363 w 384"/>
                <a:gd name="connsiteY79-19312" fmla="*/ 647 h 753"/>
                <a:gd name="connsiteX80-19313" fmla="*/ 369 w 384"/>
                <a:gd name="connsiteY80-19314" fmla="*/ 663 h 753"/>
                <a:gd name="connsiteX81-19315" fmla="*/ 369 w 384"/>
                <a:gd name="connsiteY81-19316" fmla="*/ 679 h 753"/>
                <a:gd name="connsiteX82-19317" fmla="*/ 374 w 384"/>
                <a:gd name="connsiteY82-19318" fmla="*/ 690 h 753"/>
                <a:gd name="connsiteX83-19319" fmla="*/ 374 w 384"/>
                <a:gd name="connsiteY83-19320" fmla="*/ 700 h 753"/>
                <a:gd name="connsiteX84-19321" fmla="*/ 379 w 384"/>
                <a:gd name="connsiteY84-19322" fmla="*/ 711 h 753"/>
                <a:gd name="connsiteX85-19323" fmla="*/ 379 w 384"/>
                <a:gd name="connsiteY85-19324" fmla="*/ 716 h 753"/>
                <a:gd name="connsiteX86-19325" fmla="*/ 384 w 384"/>
                <a:gd name="connsiteY86-19326" fmla="*/ 726 h 753"/>
                <a:gd name="connsiteX87-19327" fmla="*/ 384 w 384"/>
                <a:gd name="connsiteY87-19328" fmla="*/ 732 h 753"/>
                <a:gd name="connsiteX88-19329" fmla="*/ 384 w 384"/>
                <a:gd name="connsiteY88-19330" fmla="*/ 737 h 753"/>
                <a:gd name="connsiteX89-19331" fmla="*/ 384 w 384"/>
                <a:gd name="connsiteY89-19332" fmla="*/ 742 h 753"/>
                <a:gd name="connsiteX90-19333" fmla="*/ 379 w 384"/>
                <a:gd name="connsiteY90-19334" fmla="*/ 747 h 753"/>
                <a:gd name="connsiteX91-19335" fmla="*/ 374 w 384"/>
                <a:gd name="connsiteY91-19336" fmla="*/ 753 h 753"/>
                <a:gd name="connsiteX92-19337" fmla="*/ 363 w 384"/>
                <a:gd name="connsiteY92-19338" fmla="*/ 753 h 753"/>
                <a:gd name="connsiteX93-19339" fmla="*/ 353 w 384"/>
                <a:gd name="connsiteY93-19340" fmla="*/ 753 h 753"/>
                <a:gd name="connsiteX94-19341" fmla="*/ 337 w 384"/>
                <a:gd name="connsiteY94-19342" fmla="*/ 753 h 753"/>
                <a:gd name="connsiteX95-19343" fmla="*/ 321 w 384"/>
                <a:gd name="connsiteY95-19344" fmla="*/ 747 h 753"/>
                <a:gd name="connsiteX96-19345" fmla="*/ 300 w 384"/>
                <a:gd name="connsiteY96-19346" fmla="*/ 747 h 753"/>
                <a:gd name="connsiteX97-19347" fmla="*/ 279 w 384"/>
                <a:gd name="connsiteY97-19348" fmla="*/ 742 h 753"/>
                <a:gd name="connsiteX98-19349" fmla="*/ 258 w 384"/>
                <a:gd name="connsiteY98-19350" fmla="*/ 737 h 753"/>
                <a:gd name="connsiteX99-19351" fmla="*/ 248 w 384"/>
                <a:gd name="connsiteY99-19352" fmla="*/ 732 h 753"/>
                <a:gd name="connsiteX100-19353" fmla="*/ 237 w 384"/>
                <a:gd name="connsiteY100-19354" fmla="*/ 726 h 753"/>
                <a:gd name="connsiteX101-19355" fmla="*/ 221 w 384"/>
                <a:gd name="connsiteY101-19356" fmla="*/ 721 h 753"/>
                <a:gd name="connsiteX102-19357" fmla="*/ 211 w 384"/>
                <a:gd name="connsiteY102-19358" fmla="*/ 716 h 753"/>
                <a:gd name="connsiteX103-19359" fmla="*/ 195 w 384"/>
                <a:gd name="connsiteY103-19360" fmla="*/ 711 h 753"/>
                <a:gd name="connsiteX104-19361" fmla="*/ 179 w 384"/>
                <a:gd name="connsiteY104-19362" fmla="*/ 700 h 753"/>
                <a:gd name="connsiteX105-19363" fmla="*/ 169 w 384"/>
                <a:gd name="connsiteY105-19364" fmla="*/ 690 h 753"/>
                <a:gd name="connsiteX106-19365" fmla="*/ 153 w 384"/>
                <a:gd name="connsiteY106-19366" fmla="*/ 679 h 753"/>
                <a:gd name="connsiteX107-19367" fmla="*/ 121 w 384"/>
                <a:gd name="connsiteY107-19368" fmla="*/ 653 h 753"/>
                <a:gd name="connsiteX108-19369" fmla="*/ 95 w 384"/>
                <a:gd name="connsiteY108-19370" fmla="*/ 626 h 753"/>
                <a:gd name="connsiteX109-19371" fmla="*/ 84 w 384"/>
                <a:gd name="connsiteY109-19372" fmla="*/ 616 h 753"/>
                <a:gd name="connsiteX110-19373" fmla="*/ 74 w 384"/>
                <a:gd name="connsiteY110-19374" fmla="*/ 600 h 753"/>
                <a:gd name="connsiteX111-19375" fmla="*/ 63 w 384"/>
                <a:gd name="connsiteY111-19376" fmla="*/ 584 h 753"/>
                <a:gd name="connsiteX112-19377" fmla="*/ 53 w 384"/>
                <a:gd name="connsiteY112-19378" fmla="*/ 568 h 753"/>
                <a:gd name="connsiteX113-19379" fmla="*/ 47 w 384"/>
                <a:gd name="connsiteY113-19380" fmla="*/ 553 h 753"/>
                <a:gd name="connsiteX114-19381" fmla="*/ 37 w 384"/>
                <a:gd name="connsiteY114-19382" fmla="*/ 537 h 753"/>
                <a:gd name="connsiteX115-19383" fmla="*/ 32 w 384"/>
                <a:gd name="connsiteY115-19384" fmla="*/ 521 h 753"/>
                <a:gd name="connsiteX116-19385" fmla="*/ 21 w 384"/>
                <a:gd name="connsiteY116-19386" fmla="*/ 505 h 753"/>
                <a:gd name="connsiteX117-19387" fmla="*/ 16 w 384"/>
                <a:gd name="connsiteY117-19388" fmla="*/ 495 h 753"/>
                <a:gd name="connsiteX118-19389" fmla="*/ 16 w 384"/>
                <a:gd name="connsiteY118-19390" fmla="*/ 479 h 753"/>
                <a:gd name="connsiteX119-19391" fmla="*/ 11 w 384"/>
                <a:gd name="connsiteY119-19392" fmla="*/ 463 h 753"/>
                <a:gd name="connsiteX120-19393" fmla="*/ 11 w 384"/>
                <a:gd name="connsiteY120-19394" fmla="*/ 447 h 753"/>
                <a:gd name="connsiteX121-19395" fmla="*/ 5 w 384"/>
                <a:gd name="connsiteY121-19396" fmla="*/ 416 h 753"/>
                <a:gd name="connsiteX122-19397" fmla="*/ 0 w 384"/>
                <a:gd name="connsiteY122-19398" fmla="*/ 379 h 753"/>
                <a:gd name="connsiteX123-19399" fmla="*/ 0 w 384"/>
                <a:gd name="connsiteY123-19400" fmla="*/ 347 h 753"/>
                <a:gd name="connsiteX124-19401" fmla="*/ 0 w 384"/>
                <a:gd name="connsiteY124-19402" fmla="*/ 310 h 753"/>
                <a:gd name="connsiteX125-19403" fmla="*/ 0 w 384"/>
                <a:gd name="connsiteY125-19404" fmla="*/ 273 h 753"/>
                <a:gd name="connsiteX126-19405" fmla="*/ 0 w 384"/>
                <a:gd name="connsiteY126-19406" fmla="*/ 237 h 753"/>
                <a:gd name="connsiteX127-19407" fmla="*/ 5 w 384"/>
                <a:gd name="connsiteY127-19408" fmla="*/ 194 h 753"/>
                <a:gd name="connsiteX128-19409" fmla="*/ 11 w 384"/>
                <a:gd name="connsiteY128-19410" fmla="*/ 152 h 753"/>
                <a:gd name="connsiteX129-19411" fmla="*/ 11 w 384"/>
                <a:gd name="connsiteY129-19412" fmla="*/ 136 h 753"/>
                <a:gd name="connsiteX130-19413" fmla="*/ 11 w 384"/>
                <a:gd name="connsiteY130-19414" fmla="*/ 121 h 753"/>
                <a:gd name="connsiteX131-19415" fmla="*/ 11 w 384"/>
                <a:gd name="connsiteY131-19416" fmla="*/ 105 h 753"/>
                <a:gd name="connsiteX132-19417" fmla="*/ 16 w 384"/>
                <a:gd name="connsiteY132-19418" fmla="*/ 94 h 753"/>
                <a:gd name="connsiteX133-19419" fmla="*/ 16 w 384"/>
                <a:gd name="connsiteY133-19420" fmla="*/ 84 h 753"/>
                <a:gd name="connsiteX134-19421" fmla="*/ 16 w 384"/>
                <a:gd name="connsiteY134-19422" fmla="*/ 79 h 753"/>
                <a:gd name="connsiteX135-19423" fmla="*/ 16 w 384"/>
                <a:gd name="connsiteY135-19424" fmla="*/ 73 h 753"/>
                <a:gd name="connsiteX136-19425" fmla="*/ 11 w 384"/>
                <a:gd name="connsiteY136-19426" fmla="*/ 68 h 753"/>
                <a:gd name="connsiteX137-19427" fmla="*/ 11 w 384"/>
                <a:gd name="connsiteY137-19428" fmla="*/ 68 h 753"/>
                <a:gd name="connsiteX138-19429" fmla="*/ 5 w 384"/>
                <a:gd name="connsiteY138-19430" fmla="*/ 68 h 753"/>
                <a:gd name="connsiteX0-19431" fmla="*/ 74 w 384"/>
                <a:gd name="connsiteY0-19432" fmla="*/ 0 h 748"/>
                <a:gd name="connsiteX1-19433" fmla="*/ 90 w 384"/>
                <a:gd name="connsiteY1-19434" fmla="*/ 10 h 748"/>
                <a:gd name="connsiteX2-19435" fmla="*/ 100 w 384"/>
                <a:gd name="connsiteY2-19436" fmla="*/ 21 h 748"/>
                <a:gd name="connsiteX3-19437" fmla="*/ 111 w 384"/>
                <a:gd name="connsiteY3-19438" fmla="*/ 26 h 748"/>
                <a:gd name="connsiteX4-19439" fmla="*/ 111 w 384"/>
                <a:gd name="connsiteY4-19440" fmla="*/ 31 h 748"/>
                <a:gd name="connsiteX5-19441" fmla="*/ 116 w 384"/>
                <a:gd name="connsiteY5-19442" fmla="*/ 31 h 748"/>
                <a:gd name="connsiteX6-19443" fmla="*/ 116 w 384"/>
                <a:gd name="connsiteY6-19444" fmla="*/ 37 h 748"/>
                <a:gd name="connsiteX7-19445" fmla="*/ 116 w 384"/>
                <a:gd name="connsiteY7-19446" fmla="*/ 37 h 748"/>
                <a:gd name="connsiteX8-19447" fmla="*/ 116 w 384"/>
                <a:gd name="connsiteY8-19448" fmla="*/ 42 h 748"/>
                <a:gd name="connsiteX9-19449" fmla="*/ 111 w 384"/>
                <a:gd name="connsiteY9-19450" fmla="*/ 47 h 748"/>
                <a:gd name="connsiteX10-19451" fmla="*/ 105 w 384"/>
                <a:gd name="connsiteY10-19452" fmla="*/ 52 h 748"/>
                <a:gd name="connsiteX11-19453" fmla="*/ 95 w 384"/>
                <a:gd name="connsiteY11-19454" fmla="*/ 58 h 748"/>
                <a:gd name="connsiteX12-19455" fmla="*/ 90 w 384"/>
                <a:gd name="connsiteY12-19456" fmla="*/ 63 h 748"/>
                <a:gd name="connsiteX13-19457" fmla="*/ 84 w 384"/>
                <a:gd name="connsiteY13-19458" fmla="*/ 68 h 748"/>
                <a:gd name="connsiteX14-19459" fmla="*/ 84 w 384"/>
                <a:gd name="connsiteY14-19460" fmla="*/ 79 h 748"/>
                <a:gd name="connsiteX15-19461" fmla="*/ 79 w 384"/>
                <a:gd name="connsiteY15-19462" fmla="*/ 89 h 748"/>
                <a:gd name="connsiteX16-19463" fmla="*/ 74 w 384"/>
                <a:gd name="connsiteY16-19464" fmla="*/ 105 h 748"/>
                <a:gd name="connsiteX17-19465" fmla="*/ 68 w 384"/>
                <a:gd name="connsiteY17-19466" fmla="*/ 126 h 748"/>
                <a:gd name="connsiteX18-19467" fmla="*/ 63 w 384"/>
                <a:gd name="connsiteY18-19468" fmla="*/ 147 h 748"/>
                <a:gd name="connsiteX19-19469" fmla="*/ 63 w 384"/>
                <a:gd name="connsiteY19-19470" fmla="*/ 168 h 748"/>
                <a:gd name="connsiteX20-19471" fmla="*/ 58 w 384"/>
                <a:gd name="connsiteY20-19472" fmla="*/ 195 h 748"/>
                <a:gd name="connsiteX21-19473" fmla="*/ 53 w 384"/>
                <a:gd name="connsiteY21-19474" fmla="*/ 216 h 748"/>
                <a:gd name="connsiteX22-19475" fmla="*/ 53 w 384"/>
                <a:gd name="connsiteY22-19476" fmla="*/ 237 h 748"/>
                <a:gd name="connsiteX23-19477" fmla="*/ 47 w 384"/>
                <a:gd name="connsiteY23-19478" fmla="*/ 253 h 748"/>
                <a:gd name="connsiteX24-19479" fmla="*/ 47 w 384"/>
                <a:gd name="connsiteY24-19480" fmla="*/ 274 h 748"/>
                <a:gd name="connsiteX25-19481" fmla="*/ 42 w 384"/>
                <a:gd name="connsiteY25-19482" fmla="*/ 289 h 748"/>
                <a:gd name="connsiteX26-19483" fmla="*/ 42 w 384"/>
                <a:gd name="connsiteY26-19484" fmla="*/ 300 h 748"/>
                <a:gd name="connsiteX27-19485" fmla="*/ 42 w 384"/>
                <a:gd name="connsiteY27-19486" fmla="*/ 311 h 748"/>
                <a:gd name="connsiteX28-19487" fmla="*/ 42 w 384"/>
                <a:gd name="connsiteY28-19488" fmla="*/ 332 h 748"/>
                <a:gd name="connsiteX29-19489" fmla="*/ 47 w 384"/>
                <a:gd name="connsiteY29-19490" fmla="*/ 358 h 748"/>
                <a:gd name="connsiteX30-19491" fmla="*/ 53 w 384"/>
                <a:gd name="connsiteY30-19492" fmla="*/ 400 h 748"/>
                <a:gd name="connsiteX31-19493" fmla="*/ 53 w 384"/>
                <a:gd name="connsiteY31-19494" fmla="*/ 426 h 748"/>
                <a:gd name="connsiteX32-19495" fmla="*/ 58 w 384"/>
                <a:gd name="connsiteY32-19496" fmla="*/ 453 h 748"/>
                <a:gd name="connsiteX33-19497" fmla="*/ 68 w 384"/>
                <a:gd name="connsiteY33-19498" fmla="*/ 479 h 748"/>
                <a:gd name="connsiteX34-19499" fmla="*/ 74 w 384"/>
                <a:gd name="connsiteY34-19500" fmla="*/ 495 h 748"/>
                <a:gd name="connsiteX35-19501" fmla="*/ 79 w 384"/>
                <a:gd name="connsiteY35-19502" fmla="*/ 505 h 748"/>
                <a:gd name="connsiteX36-19503" fmla="*/ 95 w 384"/>
                <a:gd name="connsiteY36-19504" fmla="*/ 532 h 748"/>
                <a:gd name="connsiteX37-19505" fmla="*/ 111 w 384"/>
                <a:gd name="connsiteY37-19506" fmla="*/ 553 h 748"/>
                <a:gd name="connsiteX38-19507" fmla="*/ 126 w 384"/>
                <a:gd name="connsiteY38-19508" fmla="*/ 574 h 748"/>
                <a:gd name="connsiteX39-19509" fmla="*/ 137 w 384"/>
                <a:gd name="connsiteY39-19510" fmla="*/ 584 h 748"/>
                <a:gd name="connsiteX40-19511" fmla="*/ 147 w 384"/>
                <a:gd name="connsiteY40-19512" fmla="*/ 590 h 748"/>
                <a:gd name="connsiteX41-19513" fmla="*/ 169 w 384"/>
                <a:gd name="connsiteY41-19514" fmla="*/ 611 h 748"/>
                <a:gd name="connsiteX42-19515" fmla="*/ 190 w 384"/>
                <a:gd name="connsiteY42-19516" fmla="*/ 621 h 748"/>
                <a:gd name="connsiteX43-19517" fmla="*/ 211 w 384"/>
                <a:gd name="connsiteY43-19518" fmla="*/ 637 h 748"/>
                <a:gd name="connsiteX44-19519" fmla="*/ 237 w 384"/>
                <a:gd name="connsiteY44-19520" fmla="*/ 648 h 748"/>
                <a:gd name="connsiteX45-19521" fmla="*/ 248 w 384"/>
                <a:gd name="connsiteY45-19522" fmla="*/ 653 h 748"/>
                <a:gd name="connsiteX46-19523" fmla="*/ 258 w 384"/>
                <a:gd name="connsiteY46-19524" fmla="*/ 658 h 748"/>
                <a:gd name="connsiteX47-19525" fmla="*/ 269 w 384"/>
                <a:gd name="connsiteY47-19526" fmla="*/ 658 h 748"/>
                <a:gd name="connsiteX48-19527" fmla="*/ 279 w 384"/>
                <a:gd name="connsiteY48-19528" fmla="*/ 663 h 748"/>
                <a:gd name="connsiteX49-19529" fmla="*/ 284 w 384"/>
                <a:gd name="connsiteY49-19530" fmla="*/ 663 h 748"/>
                <a:gd name="connsiteX50-19531" fmla="*/ 290 w 384"/>
                <a:gd name="connsiteY50-19532" fmla="*/ 663 h 748"/>
                <a:gd name="connsiteX51-19533" fmla="*/ 300 w 384"/>
                <a:gd name="connsiteY51-19534" fmla="*/ 663 h 748"/>
                <a:gd name="connsiteX52-19535" fmla="*/ 305 w 384"/>
                <a:gd name="connsiteY52-19536" fmla="*/ 658 h 748"/>
                <a:gd name="connsiteX53-19537" fmla="*/ 305 w 384"/>
                <a:gd name="connsiteY53-19538" fmla="*/ 653 h 748"/>
                <a:gd name="connsiteX54-19539" fmla="*/ 311 w 384"/>
                <a:gd name="connsiteY54-19540" fmla="*/ 648 h 748"/>
                <a:gd name="connsiteX55-19541" fmla="*/ 316 w 384"/>
                <a:gd name="connsiteY55-19542" fmla="*/ 642 h 748"/>
                <a:gd name="connsiteX56-19543" fmla="*/ 316 w 384"/>
                <a:gd name="connsiteY56-19544" fmla="*/ 632 h 748"/>
                <a:gd name="connsiteX57-19545" fmla="*/ 321 w 384"/>
                <a:gd name="connsiteY57-19546" fmla="*/ 616 h 748"/>
                <a:gd name="connsiteX58-19547" fmla="*/ 327 w 384"/>
                <a:gd name="connsiteY58-19548" fmla="*/ 600 h 748"/>
                <a:gd name="connsiteX59-19549" fmla="*/ 332 w 384"/>
                <a:gd name="connsiteY59-19550" fmla="*/ 584 h 748"/>
                <a:gd name="connsiteX60-19551" fmla="*/ 332 w 384"/>
                <a:gd name="connsiteY60-19552" fmla="*/ 569 h 748"/>
                <a:gd name="connsiteX61-19553" fmla="*/ 337 w 384"/>
                <a:gd name="connsiteY61-19554" fmla="*/ 553 h 748"/>
                <a:gd name="connsiteX62-19555" fmla="*/ 342 w 384"/>
                <a:gd name="connsiteY62-19556" fmla="*/ 542 h 748"/>
                <a:gd name="connsiteX63-19557" fmla="*/ 348 w 384"/>
                <a:gd name="connsiteY63-19558" fmla="*/ 532 h 748"/>
                <a:gd name="connsiteX64-19559" fmla="*/ 348 w 384"/>
                <a:gd name="connsiteY64-19560" fmla="*/ 527 h 748"/>
                <a:gd name="connsiteX65-19561" fmla="*/ 353 w 384"/>
                <a:gd name="connsiteY65-19562" fmla="*/ 516 h 748"/>
                <a:gd name="connsiteX66-19563" fmla="*/ 353 w 384"/>
                <a:gd name="connsiteY66-19564" fmla="*/ 516 h 748"/>
                <a:gd name="connsiteX67-19565" fmla="*/ 358 w 384"/>
                <a:gd name="connsiteY67-19566" fmla="*/ 516 h 748"/>
                <a:gd name="connsiteX68-19567" fmla="*/ 358 w 384"/>
                <a:gd name="connsiteY68-19568" fmla="*/ 516 h 748"/>
                <a:gd name="connsiteX69-19569" fmla="*/ 358 w 384"/>
                <a:gd name="connsiteY69-19570" fmla="*/ 521 h 748"/>
                <a:gd name="connsiteX70-19571" fmla="*/ 358 w 384"/>
                <a:gd name="connsiteY70-19572" fmla="*/ 527 h 748"/>
                <a:gd name="connsiteX71-19573" fmla="*/ 363 w 384"/>
                <a:gd name="connsiteY71-19574" fmla="*/ 532 h 748"/>
                <a:gd name="connsiteX72-19575" fmla="*/ 363 w 384"/>
                <a:gd name="connsiteY72-19576" fmla="*/ 548 h 748"/>
                <a:gd name="connsiteX73-19577" fmla="*/ 363 w 384"/>
                <a:gd name="connsiteY73-19578" fmla="*/ 558 h 748"/>
                <a:gd name="connsiteX74-19579" fmla="*/ 363 w 384"/>
                <a:gd name="connsiteY74-19580" fmla="*/ 574 h 748"/>
                <a:gd name="connsiteX75-19581" fmla="*/ 363 w 384"/>
                <a:gd name="connsiteY75-19582" fmla="*/ 590 h 748"/>
                <a:gd name="connsiteX76-19583" fmla="*/ 363 w 384"/>
                <a:gd name="connsiteY76-19584" fmla="*/ 611 h 748"/>
                <a:gd name="connsiteX77-19585" fmla="*/ 363 w 384"/>
                <a:gd name="connsiteY77-19586" fmla="*/ 627 h 748"/>
                <a:gd name="connsiteX78-19587" fmla="*/ 363 w 384"/>
                <a:gd name="connsiteY78-19588" fmla="*/ 642 h 748"/>
                <a:gd name="connsiteX79-19589" fmla="*/ 369 w 384"/>
                <a:gd name="connsiteY79-19590" fmla="*/ 658 h 748"/>
                <a:gd name="connsiteX80-19591" fmla="*/ 369 w 384"/>
                <a:gd name="connsiteY80-19592" fmla="*/ 674 h 748"/>
                <a:gd name="connsiteX81-19593" fmla="*/ 374 w 384"/>
                <a:gd name="connsiteY81-19594" fmla="*/ 685 h 748"/>
                <a:gd name="connsiteX82-19595" fmla="*/ 374 w 384"/>
                <a:gd name="connsiteY82-19596" fmla="*/ 695 h 748"/>
                <a:gd name="connsiteX83-19597" fmla="*/ 379 w 384"/>
                <a:gd name="connsiteY83-19598" fmla="*/ 706 h 748"/>
                <a:gd name="connsiteX84-19599" fmla="*/ 379 w 384"/>
                <a:gd name="connsiteY84-19600" fmla="*/ 711 h 748"/>
                <a:gd name="connsiteX85-19601" fmla="*/ 384 w 384"/>
                <a:gd name="connsiteY85-19602" fmla="*/ 721 h 748"/>
                <a:gd name="connsiteX86-19603" fmla="*/ 384 w 384"/>
                <a:gd name="connsiteY86-19604" fmla="*/ 727 h 748"/>
                <a:gd name="connsiteX87-19605" fmla="*/ 384 w 384"/>
                <a:gd name="connsiteY87-19606" fmla="*/ 732 h 748"/>
                <a:gd name="connsiteX88-19607" fmla="*/ 384 w 384"/>
                <a:gd name="connsiteY88-19608" fmla="*/ 737 h 748"/>
                <a:gd name="connsiteX89-19609" fmla="*/ 379 w 384"/>
                <a:gd name="connsiteY89-19610" fmla="*/ 742 h 748"/>
                <a:gd name="connsiteX90-19611" fmla="*/ 374 w 384"/>
                <a:gd name="connsiteY90-19612" fmla="*/ 748 h 748"/>
                <a:gd name="connsiteX91-19613" fmla="*/ 363 w 384"/>
                <a:gd name="connsiteY91-19614" fmla="*/ 748 h 748"/>
                <a:gd name="connsiteX92-19615" fmla="*/ 353 w 384"/>
                <a:gd name="connsiteY92-19616" fmla="*/ 748 h 748"/>
                <a:gd name="connsiteX93-19617" fmla="*/ 337 w 384"/>
                <a:gd name="connsiteY93-19618" fmla="*/ 748 h 748"/>
                <a:gd name="connsiteX94-19619" fmla="*/ 321 w 384"/>
                <a:gd name="connsiteY94-19620" fmla="*/ 742 h 748"/>
                <a:gd name="connsiteX95-19621" fmla="*/ 300 w 384"/>
                <a:gd name="connsiteY95-19622" fmla="*/ 742 h 748"/>
                <a:gd name="connsiteX96-19623" fmla="*/ 279 w 384"/>
                <a:gd name="connsiteY96-19624" fmla="*/ 737 h 748"/>
                <a:gd name="connsiteX97-19625" fmla="*/ 258 w 384"/>
                <a:gd name="connsiteY97-19626" fmla="*/ 732 h 748"/>
                <a:gd name="connsiteX98-19627" fmla="*/ 248 w 384"/>
                <a:gd name="connsiteY98-19628" fmla="*/ 727 h 748"/>
                <a:gd name="connsiteX99-19629" fmla="*/ 237 w 384"/>
                <a:gd name="connsiteY99-19630" fmla="*/ 721 h 748"/>
                <a:gd name="connsiteX100-19631" fmla="*/ 221 w 384"/>
                <a:gd name="connsiteY100-19632" fmla="*/ 716 h 748"/>
                <a:gd name="connsiteX101-19633" fmla="*/ 211 w 384"/>
                <a:gd name="connsiteY101-19634" fmla="*/ 711 h 748"/>
                <a:gd name="connsiteX102-19635" fmla="*/ 195 w 384"/>
                <a:gd name="connsiteY102-19636" fmla="*/ 706 h 748"/>
                <a:gd name="connsiteX103-19637" fmla="*/ 179 w 384"/>
                <a:gd name="connsiteY103-19638" fmla="*/ 695 h 748"/>
                <a:gd name="connsiteX104-19639" fmla="*/ 169 w 384"/>
                <a:gd name="connsiteY104-19640" fmla="*/ 685 h 748"/>
                <a:gd name="connsiteX105-19641" fmla="*/ 153 w 384"/>
                <a:gd name="connsiteY105-19642" fmla="*/ 674 h 748"/>
                <a:gd name="connsiteX106-19643" fmla="*/ 121 w 384"/>
                <a:gd name="connsiteY106-19644" fmla="*/ 648 h 748"/>
                <a:gd name="connsiteX107-19645" fmla="*/ 95 w 384"/>
                <a:gd name="connsiteY107-19646" fmla="*/ 621 h 748"/>
                <a:gd name="connsiteX108-19647" fmla="*/ 84 w 384"/>
                <a:gd name="connsiteY108-19648" fmla="*/ 611 h 748"/>
                <a:gd name="connsiteX109-19649" fmla="*/ 74 w 384"/>
                <a:gd name="connsiteY109-19650" fmla="*/ 595 h 748"/>
                <a:gd name="connsiteX110-19651" fmla="*/ 63 w 384"/>
                <a:gd name="connsiteY110-19652" fmla="*/ 579 h 748"/>
                <a:gd name="connsiteX111-19653" fmla="*/ 53 w 384"/>
                <a:gd name="connsiteY111-19654" fmla="*/ 563 h 748"/>
                <a:gd name="connsiteX112-19655" fmla="*/ 47 w 384"/>
                <a:gd name="connsiteY112-19656" fmla="*/ 548 h 748"/>
                <a:gd name="connsiteX113-19657" fmla="*/ 37 w 384"/>
                <a:gd name="connsiteY113-19658" fmla="*/ 532 h 748"/>
                <a:gd name="connsiteX114-19659" fmla="*/ 32 w 384"/>
                <a:gd name="connsiteY114-19660" fmla="*/ 516 h 748"/>
                <a:gd name="connsiteX115-19661" fmla="*/ 21 w 384"/>
                <a:gd name="connsiteY115-19662" fmla="*/ 500 h 748"/>
                <a:gd name="connsiteX116-19663" fmla="*/ 16 w 384"/>
                <a:gd name="connsiteY116-19664" fmla="*/ 490 h 748"/>
                <a:gd name="connsiteX117-19665" fmla="*/ 16 w 384"/>
                <a:gd name="connsiteY117-19666" fmla="*/ 474 h 748"/>
                <a:gd name="connsiteX118-19667" fmla="*/ 11 w 384"/>
                <a:gd name="connsiteY118-19668" fmla="*/ 458 h 748"/>
                <a:gd name="connsiteX119-19669" fmla="*/ 11 w 384"/>
                <a:gd name="connsiteY119-19670" fmla="*/ 442 h 748"/>
                <a:gd name="connsiteX120-19671" fmla="*/ 5 w 384"/>
                <a:gd name="connsiteY120-19672" fmla="*/ 411 h 748"/>
                <a:gd name="connsiteX121-19673" fmla="*/ 0 w 384"/>
                <a:gd name="connsiteY121-19674" fmla="*/ 374 h 748"/>
                <a:gd name="connsiteX122-19675" fmla="*/ 0 w 384"/>
                <a:gd name="connsiteY122-19676" fmla="*/ 342 h 748"/>
                <a:gd name="connsiteX123-19677" fmla="*/ 0 w 384"/>
                <a:gd name="connsiteY123-19678" fmla="*/ 305 h 748"/>
                <a:gd name="connsiteX124-19679" fmla="*/ 0 w 384"/>
                <a:gd name="connsiteY124-19680" fmla="*/ 268 h 748"/>
                <a:gd name="connsiteX125-19681" fmla="*/ 0 w 384"/>
                <a:gd name="connsiteY125-19682" fmla="*/ 232 h 748"/>
                <a:gd name="connsiteX126-19683" fmla="*/ 5 w 384"/>
                <a:gd name="connsiteY126-19684" fmla="*/ 189 h 748"/>
                <a:gd name="connsiteX127-19685" fmla="*/ 11 w 384"/>
                <a:gd name="connsiteY127-19686" fmla="*/ 147 h 748"/>
                <a:gd name="connsiteX128-19687" fmla="*/ 11 w 384"/>
                <a:gd name="connsiteY128-19688" fmla="*/ 131 h 748"/>
                <a:gd name="connsiteX129-19689" fmla="*/ 11 w 384"/>
                <a:gd name="connsiteY129-19690" fmla="*/ 116 h 748"/>
                <a:gd name="connsiteX130-19691" fmla="*/ 11 w 384"/>
                <a:gd name="connsiteY130-19692" fmla="*/ 100 h 748"/>
                <a:gd name="connsiteX131-19693" fmla="*/ 16 w 384"/>
                <a:gd name="connsiteY131-19694" fmla="*/ 89 h 748"/>
                <a:gd name="connsiteX132-19695" fmla="*/ 16 w 384"/>
                <a:gd name="connsiteY132-19696" fmla="*/ 79 h 748"/>
                <a:gd name="connsiteX133-19697" fmla="*/ 16 w 384"/>
                <a:gd name="connsiteY133-19698" fmla="*/ 74 h 748"/>
                <a:gd name="connsiteX134-19699" fmla="*/ 16 w 384"/>
                <a:gd name="connsiteY134-19700" fmla="*/ 68 h 748"/>
                <a:gd name="connsiteX135-19701" fmla="*/ 11 w 384"/>
                <a:gd name="connsiteY135-19702" fmla="*/ 63 h 748"/>
                <a:gd name="connsiteX136-19703" fmla="*/ 11 w 384"/>
                <a:gd name="connsiteY136-19704" fmla="*/ 63 h 748"/>
                <a:gd name="connsiteX137-19705" fmla="*/ 5 w 384"/>
                <a:gd name="connsiteY137-19706" fmla="*/ 63 h 748"/>
                <a:gd name="connsiteX0-19707" fmla="*/ 90 w 384"/>
                <a:gd name="connsiteY0-19708" fmla="*/ 0 h 738"/>
                <a:gd name="connsiteX1-19709" fmla="*/ 100 w 384"/>
                <a:gd name="connsiteY1-19710" fmla="*/ 11 h 738"/>
                <a:gd name="connsiteX2-19711" fmla="*/ 111 w 384"/>
                <a:gd name="connsiteY2-19712" fmla="*/ 16 h 738"/>
                <a:gd name="connsiteX3-19713" fmla="*/ 111 w 384"/>
                <a:gd name="connsiteY3-19714" fmla="*/ 21 h 738"/>
                <a:gd name="connsiteX4-19715" fmla="*/ 116 w 384"/>
                <a:gd name="connsiteY4-19716" fmla="*/ 21 h 738"/>
                <a:gd name="connsiteX5-19717" fmla="*/ 116 w 384"/>
                <a:gd name="connsiteY5-19718" fmla="*/ 27 h 738"/>
                <a:gd name="connsiteX6-19719" fmla="*/ 116 w 384"/>
                <a:gd name="connsiteY6-19720" fmla="*/ 27 h 738"/>
                <a:gd name="connsiteX7-19721" fmla="*/ 116 w 384"/>
                <a:gd name="connsiteY7-19722" fmla="*/ 32 h 738"/>
                <a:gd name="connsiteX8-19723" fmla="*/ 111 w 384"/>
                <a:gd name="connsiteY8-19724" fmla="*/ 37 h 738"/>
                <a:gd name="connsiteX9-19725" fmla="*/ 105 w 384"/>
                <a:gd name="connsiteY9-19726" fmla="*/ 42 h 738"/>
                <a:gd name="connsiteX10-19727" fmla="*/ 95 w 384"/>
                <a:gd name="connsiteY10-19728" fmla="*/ 48 h 738"/>
                <a:gd name="connsiteX11-19729" fmla="*/ 90 w 384"/>
                <a:gd name="connsiteY11-19730" fmla="*/ 53 h 738"/>
                <a:gd name="connsiteX12-19731" fmla="*/ 84 w 384"/>
                <a:gd name="connsiteY12-19732" fmla="*/ 58 h 738"/>
                <a:gd name="connsiteX13-19733" fmla="*/ 84 w 384"/>
                <a:gd name="connsiteY13-19734" fmla="*/ 69 h 738"/>
                <a:gd name="connsiteX14-19735" fmla="*/ 79 w 384"/>
                <a:gd name="connsiteY14-19736" fmla="*/ 79 h 738"/>
                <a:gd name="connsiteX15-19737" fmla="*/ 74 w 384"/>
                <a:gd name="connsiteY15-19738" fmla="*/ 95 h 738"/>
                <a:gd name="connsiteX16-19739" fmla="*/ 68 w 384"/>
                <a:gd name="connsiteY16-19740" fmla="*/ 116 h 738"/>
                <a:gd name="connsiteX17-19741" fmla="*/ 63 w 384"/>
                <a:gd name="connsiteY17-19742" fmla="*/ 137 h 738"/>
                <a:gd name="connsiteX18-19743" fmla="*/ 63 w 384"/>
                <a:gd name="connsiteY18-19744" fmla="*/ 158 h 738"/>
                <a:gd name="connsiteX19-19745" fmla="*/ 58 w 384"/>
                <a:gd name="connsiteY19-19746" fmla="*/ 185 h 738"/>
                <a:gd name="connsiteX20-19747" fmla="*/ 53 w 384"/>
                <a:gd name="connsiteY20-19748" fmla="*/ 206 h 738"/>
                <a:gd name="connsiteX21-19749" fmla="*/ 53 w 384"/>
                <a:gd name="connsiteY21-19750" fmla="*/ 227 h 738"/>
                <a:gd name="connsiteX22-19751" fmla="*/ 47 w 384"/>
                <a:gd name="connsiteY22-19752" fmla="*/ 243 h 738"/>
                <a:gd name="connsiteX23-19753" fmla="*/ 47 w 384"/>
                <a:gd name="connsiteY23-19754" fmla="*/ 264 h 738"/>
                <a:gd name="connsiteX24-19755" fmla="*/ 42 w 384"/>
                <a:gd name="connsiteY24-19756" fmla="*/ 279 h 738"/>
                <a:gd name="connsiteX25-19757" fmla="*/ 42 w 384"/>
                <a:gd name="connsiteY25-19758" fmla="*/ 290 h 738"/>
                <a:gd name="connsiteX26-19759" fmla="*/ 42 w 384"/>
                <a:gd name="connsiteY26-19760" fmla="*/ 301 h 738"/>
                <a:gd name="connsiteX27-19761" fmla="*/ 42 w 384"/>
                <a:gd name="connsiteY27-19762" fmla="*/ 322 h 738"/>
                <a:gd name="connsiteX28-19763" fmla="*/ 47 w 384"/>
                <a:gd name="connsiteY28-19764" fmla="*/ 348 h 738"/>
                <a:gd name="connsiteX29-19765" fmla="*/ 53 w 384"/>
                <a:gd name="connsiteY29-19766" fmla="*/ 390 h 738"/>
                <a:gd name="connsiteX30-19767" fmla="*/ 53 w 384"/>
                <a:gd name="connsiteY30-19768" fmla="*/ 416 h 738"/>
                <a:gd name="connsiteX31-19769" fmla="*/ 58 w 384"/>
                <a:gd name="connsiteY31-19770" fmla="*/ 443 h 738"/>
                <a:gd name="connsiteX32-19771" fmla="*/ 68 w 384"/>
                <a:gd name="connsiteY32-19772" fmla="*/ 469 h 738"/>
                <a:gd name="connsiteX33-19773" fmla="*/ 74 w 384"/>
                <a:gd name="connsiteY33-19774" fmla="*/ 485 h 738"/>
                <a:gd name="connsiteX34-19775" fmla="*/ 79 w 384"/>
                <a:gd name="connsiteY34-19776" fmla="*/ 495 h 738"/>
                <a:gd name="connsiteX35-19777" fmla="*/ 95 w 384"/>
                <a:gd name="connsiteY35-19778" fmla="*/ 522 h 738"/>
                <a:gd name="connsiteX36-19779" fmla="*/ 111 w 384"/>
                <a:gd name="connsiteY36-19780" fmla="*/ 543 h 738"/>
                <a:gd name="connsiteX37-19781" fmla="*/ 126 w 384"/>
                <a:gd name="connsiteY37-19782" fmla="*/ 564 h 738"/>
                <a:gd name="connsiteX38-19783" fmla="*/ 137 w 384"/>
                <a:gd name="connsiteY38-19784" fmla="*/ 574 h 738"/>
                <a:gd name="connsiteX39-19785" fmla="*/ 147 w 384"/>
                <a:gd name="connsiteY39-19786" fmla="*/ 580 h 738"/>
                <a:gd name="connsiteX40-19787" fmla="*/ 169 w 384"/>
                <a:gd name="connsiteY40-19788" fmla="*/ 601 h 738"/>
                <a:gd name="connsiteX41-19789" fmla="*/ 190 w 384"/>
                <a:gd name="connsiteY41-19790" fmla="*/ 611 h 738"/>
                <a:gd name="connsiteX42-19791" fmla="*/ 211 w 384"/>
                <a:gd name="connsiteY42-19792" fmla="*/ 627 h 738"/>
                <a:gd name="connsiteX43-19793" fmla="*/ 237 w 384"/>
                <a:gd name="connsiteY43-19794" fmla="*/ 638 h 738"/>
                <a:gd name="connsiteX44-19795" fmla="*/ 248 w 384"/>
                <a:gd name="connsiteY44-19796" fmla="*/ 643 h 738"/>
                <a:gd name="connsiteX45-19797" fmla="*/ 258 w 384"/>
                <a:gd name="connsiteY45-19798" fmla="*/ 648 h 738"/>
                <a:gd name="connsiteX46-19799" fmla="*/ 269 w 384"/>
                <a:gd name="connsiteY46-19800" fmla="*/ 648 h 738"/>
                <a:gd name="connsiteX47-19801" fmla="*/ 279 w 384"/>
                <a:gd name="connsiteY47-19802" fmla="*/ 653 h 738"/>
                <a:gd name="connsiteX48-19803" fmla="*/ 284 w 384"/>
                <a:gd name="connsiteY48-19804" fmla="*/ 653 h 738"/>
                <a:gd name="connsiteX49-19805" fmla="*/ 290 w 384"/>
                <a:gd name="connsiteY49-19806" fmla="*/ 653 h 738"/>
                <a:gd name="connsiteX50-19807" fmla="*/ 300 w 384"/>
                <a:gd name="connsiteY50-19808" fmla="*/ 653 h 738"/>
                <a:gd name="connsiteX51-19809" fmla="*/ 305 w 384"/>
                <a:gd name="connsiteY51-19810" fmla="*/ 648 h 738"/>
                <a:gd name="connsiteX52-19811" fmla="*/ 305 w 384"/>
                <a:gd name="connsiteY52-19812" fmla="*/ 643 h 738"/>
                <a:gd name="connsiteX53-19813" fmla="*/ 311 w 384"/>
                <a:gd name="connsiteY53-19814" fmla="*/ 638 h 738"/>
                <a:gd name="connsiteX54-19815" fmla="*/ 316 w 384"/>
                <a:gd name="connsiteY54-19816" fmla="*/ 632 h 738"/>
                <a:gd name="connsiteX55-19817" fmla="*/ 316 w 384"/>
                <a:gd name="connsiteY55-19818" fmla="*/ 622 h 738"/>
                <a:gd name="connsiteX56-19819" fmla="*/ 321 w 384"/>
                <a:gd name="connsiteY56-19820" fmla="*/ 606 h 738"/>
                <a:gd name="connsiteX57-19821" fmla="*/ 327 w 384"/>
                <a:gd name="connsiteY57-19822" fmla="*/ 590 h 738"/>
                <a:gd name="connsiteX58-19823" fmla="*/ 332 w 384"/>
                <a:gd name="connsiteY58-19824" fmla="*/ 574 h 738"/>
                <a:gd name="connsiteX59-19825" fmla="*/ 332 w 384"/>
                <a:gd name="connsiteY59-19826" fmla="*/ 559 h 738"/>
                <a:gd name="connsiteX60-19827" fmla="*/ 337 w 384"/>
                <a:gd name="connsiteY60-19828" fmla="*/ 543 h 738"/>
                <a:gd name="connsiteX61-19829" fmla="*/ 342 w 384"/>
                <a:gd name="connsiteY61-19830" fmla="*/ 532 h 738"/>
                <a:gd name="connsiteX62-19831" fmla="*/ 348 w 384"/>
                <a:gd name="connsiteY62-19832" fmla="*/ 522 h 738"/>
                <a:gd name="connsiteX63-19833" fmla="*/ 348 w 384"/>
                <a:gd name="connsiteY63-19834" fmla="*/ 517 h 738"/>
                <a:gd name="connsiteX64-19835" fmla="*/ 353 w 384"/>
                <a:gd name="connsiteY64-19836" fmla="*/ 506 h 738"/>
                <a:gd name="connsiteX65-19837" fmla="*/ 353 w 384"/>
                <a:gd name="connsiteY65-19838" fmla="*/ 506 h 738"/>
                <a:gd name="connsiteX66-19839" fmla="*/ 358 w 384"/>
                <a:gd name="connsiteY66-19840" fmla="*/ 506 h 738"/>
                <a:gd name="connsiteX67-19841" fmla="*/ 358 w 384"/>
                <a:gd name="connsiteY67-19842" fmla="*/ 506 h 738"/>
                <a:gd name="connsiteX68-19843" fmla="*/ 358 w 384"/>
                <a:gd name="connsiteY68-19844" fmla="*/ 511 h 738"/>
                <a:gd name="connsiteX69-19845" fmla="*/ 358 w 384"/>
                <a:gd name="connsiteY69-19846" fmla="*/ 517 h 738"/>
                <a:gd name="connsiteX70-19847" fmla="*/ 363 w 384"/>
                <a:gd name="connsiteY70-19848" fmla="*/ 522 h 738"/>
                <a:gd name="connsiteX71-19849" fmla="*/ 363 w 384"/>
                <a:gd name="connsiteY71-19850" fmla="*/ 538 h 738"/>
                <a:gd name="connsiteX72-19851" fmla="*/ 363 w 384"/>
                <a:gd name="connsiteY72-19852" fmla="*/ 548 h 738"/>
                <a:gd name="connsiteX73-19853" fmla="*/ 363 w 384"/>
                <a:gd name="connsiteY73-19854" fmla="*/ 564 h 738"/>
                <a:gd name="connsiteX74-19855" fmla="*/ 363 w 384"/>
                <a:gd name="connsiteY74-19856" fmla="*/ 580 h 738"/>
                <a:gd name="connsiteX75-19857" fmla="*/ 363 w 384"/>
                <a:gd name="connsiteY75-19858" fmla="*/ 601 h 738"/>
                <a:gd name="connsiteX76-19859" fmla="*/ 363 w 384"/>
                <a:gd name="connsiteY76-19860" fmla="*/ 617 h 738"/>
                <a:gd name="connsiteX77-19861" fmla="*/ 363 w 384"/>
                <a:gd name="connsiteY77-19862" fmla="*/ 632 h 738"/>
                <a:gd name="connsiteX78-19863" fmla="*/ 369 w 384"/>
                <a:gd name="connsiteY78-19864" fmla="*/ 648 h 738"/>
                <a:gd name="connsiteX79-19865" fmla="*/ 369 w 384"/>
                <a:gd name="connsiteY79-19866" fmla="*/ 664 h 738"/>
                <a:gd name="connsiteX80-19867" fmla="*/ 374 w 384"/>
                <a:gd name="connsiteY80-19868" fmla="*/ 675 h 738"/>
                <a:gd name="connsiteX81-19869" fmla="*/ 374 w 384"/>
                <a:gd name="connsiteY81-19870" fmla="*/ 685 h 738"/>
                <a:gd name="connsiteX82-19871" fmla="*/ 379 w 384"/>
                <a:gd name="connsiteY82-19872" fmla="*/ 696 h 738"/>
                <a:gd name="connsiteX83-19873" fmla="*/ 379 w 384"/>
                <a:gd name="connsiteY83-19874" fmla="*/ 701 h 738"/>
                <a:gd name="connsiteX84-19875" fmla="*/ 384 w 384"/>
                <a:gd name="connsiteY84-19876" fmla="*/ 711 h 738"/>
                <a:gd name="connsiteX85-19877" fmla="*/ 384 w 384"/>
                <a:gd name="connsiteY85-19878" fmla="*/ 717 h 738"/>
                <a:gd name="connsiteX86-19879" fmla="*/ 384 w 384"/>
                <a:gd name="connsiteY86-19880" fmla="*/ 722 h 738"/>
                <a:gd name="connsiteX87-19881" fmla="*/ 384 w 384"/>
                <a:gd name="connsiteY87-19882" fmla="*/ 727 h 738"/>
                <a:gd name="connsiteX88-19883" fmla="*/ 379 w 384"/>
                <a:gd name="connsiteY88-19884" fmla="*/ 732 h 738"/>
                <a:gd name="connsiteX89-19885" fmla="*/ 374 w 384"/>
                <a:gd name="connsiteY89-19886" fmla="*/ 738 h 738"/>
                <a:gd name="connsiteX90-19887" fmla="*/ 363 w 384"/>
                <a:gd name="connsiteY90-19888" fmla="*/ 738 h 738"/>
                <a:gd name="connsiteX91-19889" fmla="*/ 353 w 384"/>
                <a:gd name="connsiteY91-19890" fmla="*/ 738 h 738"/>
                <a:gd name="connsiteX92-19891" fmla="*/ 337 w 384"/>
                <a:gd name="connsiteY92-19892" fmla="*/ 738 h 738"/>
                <a:gd name="connsiteX93-19893" fmla="*/ 321 w 384"/>
                <a:gd name="connsiteY93-19894" fmla="*/ 732 h 738"/>
                <a:gd name="connsiteX94-19895" fmla="*/ 300 w 384"/>
                <a:gd name="connsiteY94-19896" fmla="*/ 732 h 738"/>
                <a:gd name="connsiteX95-19897" fmla="*/ 279 w 384"/>
                <a:gd name="connsiteY95-19898" fmla="*/ 727 h 738"/>
                <a:gd name="connsiteX96-19899" fmla="*/ 258 w 384"/>
                <a:gd name="connsiteY96-19900" fmla="*/ 722 h 738"/>
                <a:gd name="connsiteX97-19901" fmla="*/ 248 w 384"/>
                <a:gd name="connsiteY97-19902" fmla="*/ 717 h 738"/>
                <a:gd name="connsiteX98-19903" fmla="*/ 237 w 384"/>
                <a:gd name="connsiteY98-19904" fmla="*/ 711 h 738"/>
                <a:gd name="connsiteX99-19905" fmla="*/ 221 w 384"/>
                <a:gd name="connsiteY99-19906" fmla="*/ 706 h 738"/>
                <a:gd name="connsiteX100-19907" fmla="*/ 211 w 384"/>
                <a:gd name="connsiteY100-19908" fmla="*/ 701 h 738"/>
                <a:gd name="connsiteX101-19909" fmla="*/ 195 w 384"/>
                <a:gd name="connsiteY101-19910" fmla="*/ 696 h 738"/>
                <a:gd name="connsiteX102-19911" fmla="*/ 179 w 384"/>
                <a:gd name="connsiteY102-19912" fmla="*/ 685 h 738"/>
                <a:gd name="connsiteX103-19913" fmla="*/ 169 w 384"/>
                <a:gd name="connsiteY103-19914" fmla="*/ 675 h 738"/>
                <a:gd name="connsiteX104-19915" fmla="*/ 153 w 384"/>
                <a:gd name="connsiteY104-19916" fmla="*/ 664 h 738"/>
                <a:gd name="connsiteX105-19917" fmla="*/ 121 w 384"/>
                <a:gd name="connsiteY105-19918" fmla="*/ 638 h 738"/>
                <a:gd name="connsiteX106-19919" fmla="*/ 95 w 384"/>
                <a:gd name="connsiteY106-19920" fmla="*/ 611 h 738"/>
                <a:gd name="connsiteX107-19921" fmla="*/ 84 w 384"/>
                <a:gd name="connsiteY107-19922" fmla="*/ 601 h 738"/>
                <a:gd name="connsiteX108-19923" fmla="*/ 74 w 384"/>
                <a:gd name="connsiteY108-19924" fmla="*/ 585 h 738"/>
                <a:gd name="connsiteX109-19925" fmla="*/ 63 w 384"/>
                <a:gd name="connsiteY109-19926" fmla="*/ 569 h 738"/>
                <a:gd name="connsiteX110-19927" fmla="*/ 53 w 384"/>
                <a:gd name="connsiteY110-19928" fmla="*/ 553 h 738"/>
                <a:gd name="connsiteX111-19929" fmla="*/ 47 w 384"/>
                <a:gd name="connsiteY111-19930" fmla="*/ 538 h 738"/>
                <a:gd name="connsiteX112-19931" fmla="*/ 37 w 384"/>
                <a:gd name="connsiteY112-19932" fmla="*/ 522 h 738"/>
                <a:gd name="connsiteX113-19933" fmla="*/ 32 w 384"/>
                <a:gd name="connsiteY113-19934" fmla="*/ 506 h 738"/>
                <a:gd name="connsiteX114-19935" fmla="*/ 21 w 384"/>
                <a:gd name="connsiteY114-19936" fmla="*/ 490 h 738"/>
                <a:gd name="connsiteX115-19937" fmla="*/ 16 w 384"/>
                <a:gd name="connsiteY115-19938" fmla="*/ 480 h 738"/>
                <a:gd name="connsiteX116-19939" fmla="*/ 16 w 384"/>
                <a:gd name="connsiteY116-19940" fmla="*/ 464 h 738"/>
                <a:gd name="connsiteX117-19941" fmla="*/ 11 w 384"/>
                <a:gd name="connsiteY117-19942" fmla="*/ 448 h 738"/>
                <a:gd name="connsiteX118-19943" fmla="*/ 11 w 384"/>
                <a:gd name="connsiteY118-19944" fmla="*/ 432 h 738"/>
                <a:gd name="connsiteX119-19945" fmla="*/ 5 w 384"/>
                <a:gd name="connsiteY119-19946" fmla="*/ 401 h 738"/>
                <a:gd name="connsiteX120-19947" fmla="*/ 0 w 384"/>
                <a:gd name="connsiteY120-19948" fmla="*/ 364 h 738"/>
                <a:gd name="connsiteX121-19949" fmla="*/ 0 w 384"/>
                <a:gd name="connsiteY121-19950" fmla="*/ 332 h 738"/>
                <a:gd name="connsiteX122-19951" fmla="*/ 0 w 384"/>
                <a:gd name="connsiteY122-19952" fmla="*/ 295 h 738"/>
                <a:gd name="connsiteX123-19953" fmla="*/ 0 w 384"/>
                <a:gd name="connsiteY123-19954" fmla="*/ 258 h 738"/>
                <a:gd name="connsiteX124-19955" fmla="*/ 0 w 384"/>
                <a:gd name="connsiteY124-19956" fmla="*/ 222 h 738"/>
                <a:gd name="connsiteX125-19957" fmla="*/ 5 w 384"/>
                <a:gd name="connsiteY125-19958" fmla="*/ 179 h 738"/>
                <a:gd name="connsiteX126-19959" fmla="*/ 11 w 384"/>
                <a:gd name="connsiteY126-19960" fmla="*/ 137 h 738"/>
                <a:gd name="connsiteX127-19961" fmla="*/ 11 w 384"/>
                <a:gd name="connsiteY127-19962" fmla="*/ 121 h 738"/>
                <a:gd name="connsiteX128-19963" fmla="*/ 11 w 384"/>
                <a:gd name="connsiteY128-19964" fmla="*/ 106 h 738"/>
                <a:gd name="connsiteX129-19965" fmla="*/ 11 w 384"/>
                <a:gd name="connsiteY129-19966" fmla="*/ 90 h 738"/>
                <a:gd name="connsiteX130-19967" fmla="*/ 16 w 384"/>
                <a:gd name="connsiteY130-19968" fmla="*/ 79 h 738"/>
                <a:gd name="connsiteX131-19969" fmla="*/ 16 w 384"/>
                <a:gd name="connsiteY131-19970" fmla="*/ 69 h 738"/>
                <a:gd name="connsiteX132-19971" fmla="*/ 16 w 384"/>
                <a:gd name="connsiteY132-19972" fmla="*/ 64 h 738"/>
                <a:gd name="connsiteX133-19973" fmla="*/ 16 w 384"/>
                <a:gd name="connsiteY133-19974" fmla="*/ 58 h 738"/>
                <a:gd name="connsiteX134-19975" fmla="*/ 11 w 384"/>
                <a:gd name="connsiteY134-19976" fmla="*/ 53 h 738"/>
                <a:gd name="connsiteX135-19977" fmla="*/ 11 w 384"/>
                <a:gd name="connsiteY135-19978" fmla="*/ 53 h 738"/>
                <a:gd name="connsiteX136-19979" fmla="*/ 5 w 384"/>
                <a:gd name="connsiteY136-19980" fmla="*/ 53 h 738"/>
                <a:gd name="connsiteX0-19981" fmla="*/ 90 w 384"/>
                <a:gd name="connsiteY0-19982" fmla="*/ 0 h 738"/>
                <a:gd name="connsiteX1-19983" fmla="*/ 100 w 384"/>
                <a:gd name="connsiteY1-19984" fmla="*/ 11 h 738"/>
                <a:gd name="connsiteX2-19985" fmla="*/ 111 w 384"/>
                <a:gd name="connsiteY2-19986" fmla="*/ 16 h 738"/>
                <a:gd name="connsiteX3-19987" fmla="*/ 111 w 384"/>
                <a:gd name="connsiteY3-19988" fmla="*/ 21 h 738"/>
                <a:gd name="connsiteX4-19989" fmla="*/ 116 w 384"/>
                <a:gd name="connsiteY4-19990" fmla="*/ 21 h 738"/>
                <a:gd name="connsiteX5-19991" fmla="*/ 116 w 384"/>
                <a:gd name="connsiteY5-19992" fmla="*/ 27 h 738"/>
                <a:gd name="connsiteX6-19993" fmla="*/ 116 w 384"/>
                <a:gd name="connsiteY6-19994" fmla="*/ 27 h 738"/>
                <a:gd name="connsiteX7-19995" fmla="*/ 116 w 384"/>
                <a:gd name="connsiteY7-19996" fmla="*/ 32 h 738"/>
                <a:gd name="connsiteX8-19997" fmla="*/ 111 w 384"/>
                <a:gd name="connsiteY8-19998" fmla="*/ 37 h 738"/>
                <a:gd name="connsiteX9-19999" fmla="*/ 105 w 384"/>
                <a:gd name="connsiteY9-20000" fmla="*/ 42 h 738"/>
                <a:gd name="connsiteX10-20001" fmla="*/ 95 w 384"/>
                <a:gd name="connsiteY10-20002" fmla="*/ 48 h 738"/>
                <a:gd name="connsiteX11-20003" fmla="*/ 90 w 384"/>
                <a:gd name="connsiteY11-20004" fmla="*/ 53 h 738"/>
                <a:gd name="connsiteX12-20005" fmla="*/ 84 w 384"/>
                <a:gd name="connsiteY12-20006" fmla="*/ 58 h 738"/>
                <a:gd name="connsiteX13-20007" fmla="*/ 84 w 384"/>
                <a:gd name="connsiteY13-20008" fmla="*/ 69 h 738"/>
                <a:gd name="connsiteX14-20009" fmla="*/ 79 w 384"/>
                <a:gd name="connsiteY14-20010" fmla="*/ 79 h 738"/>
                <a:gd name="connsiteX15-20011" fmla="*/ 74 w 384"/>
                <a:gd name="connsiteY15-20012" fmla="*/ 95 h 738"/>
                <a:gd name="connsiteX16-20013" fmla="*/ 68 w 384"/>
                <a:gd name="connsiteY16-20014" fmla="*/ 116 h 738"/>
                <a:gd name="connsiteX17-20015" fmla="*/ 63 w 384"/>
                <a:gd name="connsiteY17-20016" fmla="*/ 137 h 738"/>
                <a:gd name="connsiteX18-20017" fmla="*/ 63 w 384"/>
                <a:gd name="connsiteY18-20018" fmla="*/ 158 h 738"/>
                <a:gd name="connsiteX19-20019" fmla="*/ 58 w 384"/>
                <a:gd name="connsiteY19-20020" fmla="*/ 185 h 738"/>
                <a:gd name="connsiteX20-20021" fmla="*/ 53 w 384"/>
                <a:gd name="connsiteY20-20022" fmla="*/ 206 h 738"/>
                <a:gd name="connsiteX21-20023" fmla="*/ 53 w 384"/>
                <a:gd name="connsiteY21-20024" fmla="*/ 227 h 738"/>
                <a:gd name="connsiteX22-20025" fmla="*/ 47 w 384"/>
                <a:gd name="connsiteY22-20026" fmla="*/ 243 h 738"/>
                <a:gd name="connsiteX23-20027" fmla="*/ 47 w 384"/>
                <a:gd name="connsiteY23-20028" fmla="*/ 264 h 738"/>
                <a:gd name="connsiteX24-20029" fmla="*/ 42 w 384"/>
                <a:gd name="connsiteY24-20030" fmla="*/ 279 h 738"/>
                <a:gd name="connsiteX25-20031" fmla="*/ 42 w 384"/>
                <a:gd name="connsiteY25-20032" fmla="*/ 290 h 738"/>
                <a:gd name="connsiteX26-20033" fmla="*/ 42 w 384"/>
                <a:gd name="connsiteY26-20034" fmla="*/ 301 h 738"/>
                <a:gd name="connsiteX27-20035" fmla="*/ 42 w 384"/>
                <a:gd name="connsiteY27-20036" fmla="*/ 322 h 738"/>
                <a:gd name="connsiteX28-20037" fmla="*/ 47 w 384"/>
                <a:gd name="connsiteY28-20038" fmla="*/ 348 h 738"/>
                <a:gd name="connsiteX29-20039" fmla="*/ 53 w 384"/>
                <a:gd name="connsiteY29-20040" fmla="*/ 390 h 738"/>
                <a:gd name="connsiteX30-20041" fmla="*/ 53 w 384"/>
                <a:gd name="connsiteY30-20042" fmla="*/ 416 h 738"/>
                <a:gd name="connsiteX31-20043" fmla="*/ 58 w 384"/>
                <a:gd name="connsiteY31-20044" fmla="*/ 443 h 738"/>
                <a:gd name="connsiteX32-20045" fmla="*/ 68 w 384"/>
                <a:gd name="connsiteY32-20046" fmla="*/ 469 h 738"/>
                <a:gd name="connsiteX33-20047" fmla="*/ 74 w 384"/>
                <a:gd name="connsiteY33-20048" fmla="*/ 485 h 738"/>
                <a:gd name="connsiteX34-20049" fmla="*/ 79 w 384"/>
                <a:gd name="connsiteY34-20050" fmla="*/ 495 h 738"/>
                <a:gd name="connsiteX35-20051" fmla="*/ 95 w 384"/>
                <a:gd name="connsiteY35-20052" fmla="*/ 522 h 738"/>
                <a:gd name="connsiteX36-20053" fmla="*/ 111 w 384"/>
                <a:gd name="connsiteY36-20054" fmla="*/ 543 h 738"/>
                <a:gd name="connsiteX37-20055" fmla="*/ 126 w 384"/>
                <a:gd name="connsiteY37-20056" fmla="*/ 564 h 738"/>
                <a:gd name="connsiteX38-20057" fmla="*/ 137 w 384"/>
                <a:gd name="connsiteY38-20058" fmla="*/ 574 h 738"/>
                <a:gd name="connsiteX39-20059" fmla="*/ 147 w 384"/>
                <a:gd name="connsiteY39-20060" fmla="*/ 580 h 738"/>
                <a:gd name="connsiteX40-20061" fmla="*/ 169 w 384"/>
                <a:gd name="connsiteY40-20062" fmla="*/ 601 h 738"/>
                <a:gd name="connsiteX41-20063" fmla="*/ 190 w 384"/>
                <a:gd name="connsiteY41-20064" fmla="*/ 611 h 738"/>
                <a:gd name="connsiteX42-20065" fmla="*/ 211 w 384"/>
                <a:gd name="connsiteY42-20066" fmla="*/ 627 h 738"/>
                <a:gd name="connsiteX43-20067" fmla="*/ 237 w 384"/>
                <a:gd name="connsiteY43-20068" fmla="*/ 638 h 738"/>
                <a:gd name="connsiteX44-20069" fmla="*/ 248 w 384"/>
                <a:gd name="connsiteY44-20070" fmla="*/ 643 h 738"/>
                <a:gd name="connsiteX45-20071" fmla="*/ 258 w 384"/>
                <a:gd name="connsiteY45-20072" fmla="*/ 648 h 738"/>
                <a:gd name="connsiteX46-20073" fmla="*/ 269 w 384"/>
                <a:gd name="connsiteY46-20074" fmla="*/ 648 h 738"/>
                <a:gd name="connsiteX47-20075" fmla="*/ 279 w 384"/>
                <a:gd name="connsiteY47-20076" fmla="*/ 653 h 738"/>
                <a:gd name="connsiteX48-20077" fmla="*/ 284 w 384"/>
                <a:gd name="connsiteY48-20078" fmla="*/ 653 h 738"/>
                <a:gd name="connsiteX49-20079" fmla="*/ 290 w 384"/>
                <a:gd name="connsiteY49-20080" fmla="*/ 653 h 738"/>
                <a:gd name="connsiteX50-20081" fmla="*/ 300 w 384"/>
                <a:gd name="connsiteY50-20082" fmla="*/ 653 h 738"/>
                <a:gd name="connsiteX51-20083" fmla="*/ 305 w 384"/>
                <a:gd name="connsiteY51-20084" fmla="*/ 648 h 738"/>
                <a:gd name="connsiteX52-20085" fmla="*/ 305 w 384"/>
                <a:gd name="connsiteY52-20086" fmla="*/ 643 h 738"/>
                <a:gd name="connsiteX53-20087" fmla="*/ 311 w 384"/>
                <a:gd name="connsiteY53-20088" fmla="*/ 638 h 738"/>
                <a:gd name="connsiteX54-20089" fmla="*/ 316 w 384"/>
                <a:gd name="connsiteY54-20090" fmla="*/ 632 h 738"/>
                <a:gd name="connsiteX55-20091" fmla="*/ 316 w 384"/>
                <a:gd name="connsiteY55-20092" fmla="*/ 622 h 738"/>
                <a:gd name="connsiteX56-20093" fmla="*/ 321 w 384"/>
                <a:gd name="connsiteY56-20094" fmla="*/ 606 h 738"/>
                <a:gd name="connsiteX57-20095" fmla="*/ 327 w 384"/>
                <a:gd name="connsiteY57-20096" fmla="*/ 590 h 738"/>
                <a:gd name="connsiteX58-20097" fmla="*/ 332 w 384"/>
                <a:gd name="connsiteY58-20098" fmla="*/ 574 h 738"/>
                <a:gd name="connsiteX59-20099" fmla="*/ 332 w 384"/>
                <a:gd name="connsiteY59-20100" fmla="*/ 559 h 738"/>
                <a:gd name="connsiteX60-20101" fmla="*/ 337 w 384"/>
                <a:gd name="connsiteY60-20102" fmla="*/ 543 h 738"/>
                <a:gd name="connsiteX61-20103" fmla="*/ 342 w 384"/>
                <a:gd name="connsiteY61-20104" fmla="*/ 532 h 738"/>
                <a:gd name="connsiteX62-20105" fmla="*/ 348 w 384"/>
                <a:gd name="connsiteY62-20106" fmla="*/ 522 h 738"/>
                <a:gd name="connsiteX63-20107" fmla="*/ 348 w 384"/>
                <a:gd name="connsiteY63-20108" fmla="*/ 517 h 738"/>
                <a:gd name="connsiteX64-20109" fmla="*/ 353 w 384"/>
                <a:gd name="connsiteY64-20110" fmla="*/ 506 h 738"/>
                <a:gd name="connsiteX65-20111" fmla="*/ 353 w 384"/>
                <a:gd name="connsiteY65-20112" fmla="*/ 506 h 738"/>
                <a:gd name="connsiteX66-20113" fmla="*/ 358 w 384"/>
                <a:gd name="connsiteY66-20114" fmla="*/ 506 h 738"/>
                <a:gd name="connsiteX67-20115" fmla="*/ 358 w 384"/>
                <a:gd name="connsiteY67-20116" fmla="*/ 506 h 738"/>
                <a:gd name="connsiteX68-20117" fmla="*/ 358 w 384"/>
                <a:gd name="connsiteY68-20118" fmla="*/ 511 h 738"/>
                <a:gd name="connsiteX69-20119" fmla="*/ 358 w 384"/>
                <a:gd name="connsiteY69-20120" fmla="*/ 517 h 738"/>
                <a:gd name="connsiteX70-20121" fmla="*/ 363 w 384"/>
                <a:gd name="connsiteY70-20122" fmla="*/ 538 h 738"/>
                <a:gd name="connsiteX71-20123" fmla="*/ 363 w 384"/>
                <a:gd name="connsiteY71-20124" fmla="*/ 548 h 738"/>
                <a:gd name="connsiteX72-20125" fmla="*/ 363 w 384"/>
                <a:gd name="connsiteY72-20126" fmla="*/ 564 h 738"/>
                <a:gd name="connsiteX73-20127" fmla="*/ 363 w 384"/>
                <a:gd name="connsiteY73-20128" fmla="*/ 580 h 738"/>
                <a:gd name="connsiteX74-20129" fmla="*/ 363 w 384"/>
                <a:gd name="connsiteY74-20130" fmla="*/ 601 h 738"/>
                <a:gd name="connsiteX75-20131" fmla="*/ 363 w 384"/>
                <a:gd name="connsiteY75-20132" fmla="*/ 617 h 738"/>
                <a:gd name="connsiteX76-20133" fmla="*/ 363 w 384"/>
                <a:gd name="connsiteY76-20134" fmla="*/ 632 h 738"/>
                <a:gd name="connsiteX77-20135" fmla="*/ 369 w 384"/>
                <a:gd name="connsiteY77-20136" fmla="*/ 648 h 738"/>
                <a:gd name="connsiteX78-20137" fmla="*/ 369 w 384"/>
                <a:gd name="connsiteY78-20138" fmla="*/ 664 h 738"/>
                <a:gd name="connsiteX79-20139" fmla="*/ 374 w 384"/>
                <a:gd name="connsiteY79-20140" fmla="*/ 675 h 738"/>
                <a:gd name="connsiteX80-20141" fmla="*/ 374 w 384"/>
                <a:gd name="connsiteY80-20142" fmla="*/ 685 h 738"/>
                <a:gd name="connsiteX81-20143" fmla="*/ 379 w 384"/>
                <a:gd name="connsiteY81-20144" fmla="*/ 696 h 738"/>
                <a:gd name="connsiteX82-20145" fmla="*/ 379 w 384"/>
                <a:gd name="connsiteY82-20146" fmla="*/ 701 h 738"/>
                <a:gd name="connsiteX83-20147" fmla="*/ 384 w 384"/>
                <a:gd name="connsiteY83-20148" fmla="*/ 711 h 738"/>
                <a:gd name="connsiteX84-20149" fmla="*/ 384 w 384"/>
                <a:gd name="connsiteY84-20150" fmla="*/ 717 h 738"/>
                <a:gd name="connsiteX85-20151" fmla="*/ 384 w 384"/>
                <a:gd name="connsiteY85-20152" fmla="*/ 722 h 738"/>
                <a:gd name="connsiteX86-20153" fmla="*/ 384 w 384"/>
                <a:gd name="connsiteY86-20154" fmla="*/ 727 h 738"/>
                <a:gd name="connsiteX87-20155" fmla="*/ 379 w 384"/>
                <a:gd name="connsiteY87-20156" fmla="*/ 732 h 738"/>
                <a:gd name="connsiteX88-20157" fmla="*/ 374 w 384"/>
                <a:gd name="connsiteY88-20158" fmla="*/ 738 h 738"/>
                <a:gd name="connsiteX89-20159" fmla="*/ 363 w 384"/>
                <a:gd name="connsiteY89-20160" fmla="*/ 738 h 738"/>
                <a:gd name="connsiteX90-20161" fmla="*/ 353 w 384"/>
                <a:gd name="connsiteY90-20162" fmla="*/ 738 h 738"/>
                <a:gd name="connsiteX91-20163" fmla="*/ 337 w 384"/>
                <a:gd name="connsiteY91-20164" fmla="*/ 738 h 738"/>
                <a:gd name="connsiteX92-20165" fmla="*/ 321 w 384"/>
                <a:gd name="connsiteY92-20166" fmla="*/ 732 h 738"/>
                <a:gd name="connsiteX93-20167" fmla="*/ 300 w 384"/>
                <a:gd name="connsiteY93-20168" fmla="*/ 732 h 738"/>
                <a:gd name="connsiteX94-20169" fmla="*/ 279 w 384"/>
                <a:gd name="connsiteY94-20170" fmla="*/ 727 h 738"/>
                <a:gd name="connsiteX95-20171" fmla="*/ 258 w 384"/>
                <a:gd name="connsiteY95-20172" fmla="*/ 722 h 738"/>
                <a:gd name="connsiteX96-20173" fmla="*/ 248 w 384"/>
                <a:gd name="connsiteY96-20174" fmla="*/ 717 h 738"/>
                <a:gd name="connsiteX97-20175" fmla="*/ 237 w 384"/>
                <a:gd name="connsiteY97-20176" fmla="*/ 711 h 738"/>
                <a:gd name="connsiteX98-20177" fmla="*/ 221 w 384"/>
                <a:gd name="connsiteY98-20178" fmla="*/ 706 h 738"/>
                <a:gd name="connsiteX99-20179" fmla="*/ 211 w 384"/>
                <a:gd name="connsiteY99-20180" fmla="*/ 701 h 738"/>
                <a:gd name="connsiteX100-20181" fmla="*/ 195 w 384"/>
                <a:gd name="connsiteY100-20182" fmla="*/ 696 h 738"/>
                <a:gd name="connsiteX101-20183" fmla="*/ 179 w 384"/>
                <a:gd name="connsiteY101-20184" fmla="*/ 685 h 738"/>
                <a:gd name="connsiteX102-20185" fmla="*/ 169 w 384"/>
                <a:gd name="connsiteY102-20186" fmla="*/ 675 h 738"/>
                <a:gd name="connsiteX103-20187" fmla="*/ 153 w 384"/>
                <a:gd name="connsiteY103-20188" fmla="*/ 664 h 738"/>
                <a:gd name="connsiteX104-20189" fmla="*/ 121 w 384"/>
                <a:gd name="connsiteY104-20190" fmla="*/ 638 h 738"/>
                <a:gd name="connsiteX105-20191" fmla="*/ 95 w 384"/>
                <a:gd name="connsiteY105-20192" fmla="*/ 611 h 738"/>
                <a:gd name="connsiteX106-20193" fmla="*/ 84 w 384"/>
                <a:gd name="connsiteY106-20194" fmla="*/ 601 h 738"/>
                <a:gd name="connsiteX107-20195" fmla="*/ 74 w 384"/>
                <a:gd name="connsiteY107-20196" fmla="*/ 585 h 738"/>
                <a:gd name="connsiteX108-20197" fmla="*/ 63 w 384"/>
                <a:gd name="connsiteY108-20198" fmla="*/ 569 h 738"/>
                <a:gd name="connsiteX109-20199" fmla="*/ 53 w 384"/>
                <a:gd name="connsiteY109-20200" fmla="*/ 553 h 738"/>
                <a:gd name="connsiteX110-20201" fmla="*/ 47 w 384"/>
                <a:gd name="connsiteY110-20202" fmla="*/ 538 h 738"/>
                <a:gd name="connsiteX111-20203" fmla="*/ 37 w 384"/>
                <a:gd name="connsiteY111-20204" fmla="*/ 522 h 738"/>
                <a:gd name="connsiteX112-20205" fmla="*/ 32 w 384"/>
                <a:gd name="connsiteY112-20206" fmla="*/ 506 h 738"/>
                <a:gd name="connsiteX113-20207" fmla="*/ 21 w 384"/>
                <a:gd name="connsiteY113-20208" fmla="*/ 490 h 738"/>
                <a:gd name="connsiteX114-20209" fmla="*/ 16 w 384"/>
                <a:gd name="connsiteY114-20210" fmla="*/ 480 h 738"/>
                <a:gd name="connsiteX115-20211" fmla="*/ 16 w 384"/>
                <a:gd name="connsiteY115-20212" fmla="*/ 464 h 738"/>
                <a:gd name="connsiteX116-20213" fmla="*/ 11 w 384"/>
                <a:gd name="connsiteY116-20214" fmla="*/ 448 h 738"/>
                <a:gd name="connsiteX117-20215" fmla="*/ 11 w 384"/>
                <a:gd name="connsiteY117-20216" fmla="*/ 432 h 738"/>
                <a:gd name="connsiteX118-20217" fmla="*/ 5 w 384"/>
                <a:gd name="connsiteY118-20218" fmla="*/ 401 h 738"/>
                <a:gd name="connsiteX119-20219" fmla="*/ 0 w 384"/>
                <a:gd name="connsiteY119-20220" fmla="*/ 364 h 738"/>
                <a:gd name="connsiteX120-20221" fmla="*/ 0 w 384"/>
                <a:gd name="connsiteY120-20222" fmla="*/ 332 h 738"/>
                <a:gd name="connsiteX121-20223" fmla="*/ 0 w 384"/>
                <a:gd name="connsiteY121-20224" fmla="*/ 295 h 738"/>
                <a:gd name="connsiteX122-20225" fmla="*/ 0 w 384"/>
                <a:gd name="connsiteY122-20226" fmla="*/ 258 h 738"/>
                <a:gd name="connsiteX123-20227" fmla="*/ 0 w 384"/>
                <a:gd name="connsiteY123-20228" fmla="*/ 222 h 738"/>
                <a:gd name="connsiteX124-20229" fmla="*/ 5 w 384"/>
                <a:gd name="connsiteY124-20230" fmla="*/ 179 h 738"/>
                <a:gd name="connsiteX125-20231" fmla="*/ 11 w 384"/>
                <a:gd name="connsiteY125-20232" fmla="*/ 137 h 738"/>
                <a:gd name="connsiteX126-20233" fmla="*/ 11 w 384"/>
                <a:gd name="connsiteY126-20234" fmla="*/ 121 h 738"/>
                <a:gd name="connsiteX127-20235" fmla="*/ 11 w 384"/>
                <a:gd name="connsiteY127-20236" fmla="*/ 106 h 738"/>
                <a:gd name="connsiteX128-20237" fmla="*/ 11 w 384"/>
                <a:gd name="connsiteY128-20238" fmla="*/ 90 h 738"/>
                <a:gd name="connsiteX129-20239" fmla="*/ 16 w 384"/>
                <a:gd name="connsiteY129-20240" fmla="*/ 79 h 738"/>
                <a:gd name="connsiteX130-20241" fmla="*/ 16 w 384"/>
                <a:gd name="connsiteY130-20242" fmla="*/ 69 h 738"/>
                <a:gd name="connsiteX131-20243" fmla="*/ 16 w 384"/>
                <a:gd name="connsiteY131-20244" fmla="*/ 64 h 738"/>
                <a:gd name="connsiteX132-20245" fmla="*/ 16 w 384"/>
                <a:gd name="connsiteY132-20246" fmla="*/ 58 h 738"/>
                <a:gd name="connsiteX133-20247" fmla="*/ 11 w 384"/>
                <a:gd name="connsiteY133-20248" fmla="*/ 53 h 738"/>
                <a:gd name="connsiteX134-20249" fmla="*/ 11 w 384"/>
                <a:gd name="connsiteY134-20250" fmla="*/ 53 h 738"/>
                <a:gd name="connsiteX135-20251" fmla="*/ 5 w 384"/>
                <a:gd name="connsiteY135-20252" fmla="*/ 53 h 738"/>
                <a:gd name="connsiteX0-20253" fmla="*/ 90 w 384"/>
                <a:gd name="connsiteY0-20254" fmla="*/ 0 h 738"/>
                <a:gd name="connsiteX1-20255" fmla="*/ 100 w 384"/>
                <a:gd name="connsiteY1-20256" fmla="*/ 11 h 738"/>
                <a:gd name="connsiteX2-20257" fmla="*/ 111 w 384"/>
                <a:gd name="connsiteY2-20258" fmla="*/ 16 h 738"/>
                <a:gd name="connsiteX3-20259" fmla="*/ 111 w 384"/>
                <a:gd name="connsiteY3-20260" fmla="*/ 21 h 738"/>
                <a:gd name="connsiteX4-20261" fmla="*/ 116 w 384"/>
                <a:gd name="connsiteY4-20262" fmla="*/ 21 h 738"/>
                <a:gd name="connsiteX5-20263" fmla="*/ 116 w 384"/>
                <a:gd name="connsiteY5-20264" fmla="*/ 27 h 738"/>
                <a:gd name="connsiteX6-20265" fmla="*/ 116 w 384"/>
                <a:gd name="connsiteY6-20266" fmla="*/ 27 h 738"/>
                <a:gd name="connsiteX7-20267" fmla="*/ 116 w 384"/>
                <a:gd name="connsiteY7-20268" fmla="*/ 32 h 738"/>
                <a:gd name="connsiteX8-20269" fmla="*/ 111 w 384"/>
                <a:gd name="connsiteY8-20270" fmla="*/ 37 h 738"/>
                <a:gd name="connsiteX9-20271" fmla="*/ 105 w 384"/>
                <a:gd name="connsiteY9-20272" fmla="*/ 42 h 738"/>
                <a:gd name="connsiteX10-20273" fmla="*/ 95 w 384"/>
                <a:gd name="connsiteY10-20274" fmla="*/ 48 h 738"/>
                <a:gd name="connsiteX11-20275" fmla="*/ 90 w 384"/>
                <a:gd name="connsiteY11-20276" fmla="*/ 53 h 738"/>
                <a:gd name="connsiteX12-20277" fmla="*/ 84 w 384"/>
                <a:gd name="connsiteY12-20278" fmla="*/ 58 h 738"/>
                <a:gd name="connsiteX13-20279" fmla="*/ 84 w 384"/>
                <a:gd name="connsiteY13-20280" fmla="*/ 69 h 738"/>
                <a:gd name="connsiteX14-20281" fmla="*/ 79 w 384"/>
                <a:gd name="connsiteY14-20282" fmla="*/ 79 h 738"/>
                <a:gd name="connsiteX15-20283" fmla="*/ 74 w 384"/>
                <a:gd name="connsiteY15-20284" fmla="*/ 95 h 738"/>
                <a:gd name="connsiteX16-20285" fmla="*/ 68 w 384"/>
                <a:gd name="connsiteY16-20286" fmla="*/ 116 h 738"/>
                <a:gd name="connsiteX17-20287" fmla="*/ 63 w 384"/>
                <a:gd name="connsiteY17-20288" fmla="*/ 137 h 738"/>
                <a:gd name="connsiteX18-20289" fmla="*/ 63 w 384"/>
                <a:gd name="connsiteY18-20290" fmla="*/ 158 h 738"/>
                <a:gd name="connsiteX19-20291" fmla="*/ 58 w 384"/>
                <a:gd name="connsiteY19-20292" fmla="*/ 185 h 738"/>
                <a:gd name="connsiteX20-20293" fmla="*/ 53 w 384"/>
                <a:gd name="connsiteY20-20294" fmla="*/ 206 h 738"/>
                <a:gd name="connsiteX21-20295" fmla="*/ 53 w 384"/>
                <a:gd name="connsiteY21-20296" fmla="*/ 227 h 738"/>
                <a:gd name="connsiteX22-20297" fmla="*/ 47 w 384"/>
                <a:gd name="connsiteY22-20298" fmla="*/ 243 h 738"/>
                <a:gd name="connsiteX23-20299" fmla="*/ 47 w 384"/>
                <a:gd name="connsiteY23-20300" fmla="*/ 264 h 738"/>
                <a:gd name="connsiteX24-20301" fmla="*/ 42 w 384"/>
                <a:gd name="connsiteY24-20302" fmla="*/ 279 h 738"/>
                <a:gd name="connsiteX25-20303" fmla="*/ 42 w 384"/>
                <a:gd name="connsiteY25-20304" fmla="*/ 290 h 738"/>
                <a:gd name="connsiteX26-20305" fmla="*/ 42 w 384"/>
                <a:gd name="connsiteY26-20306" fmla="*/ 301 h 738"/>
                <a:gd name="connsiteX27-20307" fmla="*/ 42 w 384"/>
                <a:gd name="connsiteY27-20308" fmla="*/ 322 h 738"/>
                <a:gd name="connsiteX28-20309" fmla="*/ 47 w 384"/>
                <a:gd name="connsiteY28-20310" fmla="*/ 348 h 738"/>
                <a:gd name="connsiteX29-20311" fmla="*/ 53 w 384"/>
                <a:gd name="connsiteY29-20312" fmla="*/ 390 h 738"/>
                <a:gd name="connsiteX30-20313" fmla="*/ 53 w 384"/>
                <a:gd name="connsiteY30-20314" fmla="*/ 416 h 738"/>
                <a:gd name="connsiteX31-20315" fmla="*/ 58 w 384"/>
                <a:gd name="connsiteY31-20316" fmla="*/ 443 h 738"/>
                <a:gd name="connsiteX32-20317" fmla="*/ 68 w 384"/>
                <a:gd name="connsiteY32-20318" fmla="*/ 469 h 738"/>
                <a:gd name="connsiteX33-20319" fmla="*/ 74 w 384"/>
                <a:gd name="connsiteY33-20320" fmla="*/ 485 h 738"/>
                <a:gd name="connsiteX34-20321" fmla="*/ 79 w 384"/>
                <a:gd name="connsiteY34-20322" fmla="*/ 495 h 738"/>
                <a:gd name="connsiteX35-20323" fmla="*/ 95 w 384"/>
                <a:gd name="connsiteY35-20324" fmla="*/ 522 h 738"/>
                <a:gd name="connsiteX36-20325" fmla="*/ 111 w 384"/>
                <a:gd name="connsiteY36-20326" fmla="*/ 543 h 738"/>
                <a:gd name="connsiteX37-20327" fmla="*/ 126 w 384"/>
                <a:gd name="connsiteY37-20328" fmla="*/ 564 h 738"/>
                <a:gd name="connsiteX38-20329" fmla="*/ 137 w 384"/>
                <a:gd name="connsiteY38-20330" fmla="*/ 574 h 738"/>
                <a:gd name="connsiteX39-20331" fmla="*/ 147 w 384"/>
                <a:gd name="connsiteY39-20332" fmla="*/ 580 h 738"/>
                <a:gd name="connsiteX40-20333" fmla="*/ 169 w 384"/>
                <a:gd name="connsiteY40-20334" fmla="*/ 601 h 738"/>
                <a:gd name="connsiteX41-20335" fmla="*/ 190 w 384"/>
                <a:gd name="connsiteY41-20336" fmla="*/ 611 h 738"/>
                <a:gd name="connsiteX42-20337" fmla="*/ 211 w 384"/>
                <a:gd name="connsiteY42-20338" fmla="*/ 627 h 738"/>
                <a:gd name="connsiteX43-20339" fmla="*/ 237 w 384"/>
                <a:gd name="connsiteY43-20340" fmla="*/ 638 h 738"/>
                <a:gd name="connsiteX44-20341" fmla="*/ 248 w 384"/>
                <a:gd name="connsiteY44-20342" fmla="*/ 643 h 738"/>
                <a:gd name="connsiteX45-20343" fmla="*/ 258 w 384"/>
                <a:gd name="connsiteY45-20344" fmla="*/ 648 h 738"/>
                <a:gd name="connsiteX46-20345" fmla="*/ 269 w 384"/>
                <a:gd name="connsiteY46-20346" fmla="*/ 648 h 738"/>
                <a:gd name="connsiteX47-20347" fmla="*/ 279 w 384"/>
                <a:gd name="connsiteY47-20348" fmla="*/ 653 h 738"/>
                <a:gd name="connsiteX48-20349" fmla="*/ 284 w 384"/>
                <a:gd name="connsiteY48-20350" fmla="*/ 653 h 738"/>
                <a:gd name="connsiteX49-20351" fmla="*/ 290 w 384"/>
                <a:gd name="connsiteY49-20352" fmla="*/ 653 h 738"/>
                <a:gd name="connsiteX50-20353" fmla="*/ 300 w 384"/>
                <a:gd name="connsiteY50-20354" fmla="*/ 653 h 738"/>
                <a:gd name="connsiteX51-20355" fmla="*/ 305 w 384"/>
                <a:gd name="connsiteY51-20356" fmla="*/ 648 h 738"/>
                <a:gd name="connsiteX52-20357" fmla="*/ 305 w 384"/>
                <a:gd name="connsiteY52-20358" fmla="*/ 643 h 738"/>
                <a:gd name="connsiteX53-20359" fmla="*/ 311 w 384"/>
                <a:gd name="connsiteY53-20360" fmla="*/ 638 h 738"/>
                <a:gd name="connsiteX54-20361" fmla="*/ 316 w 384"/>
                <a:gd name="connsiteY54-20362" fmla="*/ 632 h 738"/>
                <a:gd name="connsiteX55-20363" fmla="*/ 316 w 384"/>
                <a:gd name="connsiteY55-20364" fmla="*/ 622 h 738"/>
                <a:gd name="connsiteX56-20365" fmla="*/ 321 w 384"/>
                <a:gd name="connsiteY56-20366" fmla="*/ 606 h 738"/>
                <a:gd name="connsiteX57-20367" fmla="*/ 327 w 384"/>
                <a:gd name="connsiteY57-20368" fmla="*/ 590 h 738"/>
                <a:gd name="connsiteX58-20369" fmla="*/ 332 w 384"/>
                <a:gd name="connsiteY58-20370" fmla="*/ 574 h 738"/>
                <a:gd name="connsiteX59-20371" fmla="*/ 332 w 384"/>
                <a:gd name="connsiteY59-20372" fmla="*/ 559 h 738"/>
                <a:gd name="connsiteX60-20373" fmla="*/ 337 w 384"/>
                <a:gd name="connsiteY60-20374" fmla="*/ 543 h 738"/>
                <a:gd name="connsiteX61-20375" fmla="*/ 342 w 384"/>
                <a:gd name="connsiteY61-20376" fmla="*/ 532 h 738"/>
                <a:gd name="connsiteX62-20377" fmla="*/ 348 w 384"/>
                <a:gd name="connsiteY62-20378" fmla="*/ 522 h 738"/>
                <a:gd name="connsiteX63-20379" fmla="*/ 348 w 384"/>
                <a:gd name="connsiteY63-20380" fmla="*/ 517 h 738"/>
                <a:gd name="connsiteX64-20381" fmla="*/ 353 w 384"/>
                <a:gd name="connsiteY64-20382" fmla="*/ 506 h 738"/>
                <a:gd name="connsiteX65-20383" fmla="*/ 353 w 384"/>
                <a:gd name="connsiteY65-20384" fmla="*/ 506 h 738"/>
                <a:gd name="connsiteX66-20385" fmla="*/ 358 w 384"/>
                <a:gd name="connsiteY66-20386" fmla="*/ 506 h 738"/>
                <a:gd name="connsiteX67-20387" fmla="*/ 358 w 384"/>
                <a:gd name="connsiteY67-20388" fmla="*/ 506 h 738"/>
                <a:gd name="connsiteX68-20389" fmla="*/ 358 w 384"/>
                <a:gd name="connsiteY68-20390" fmla="*/ 511 h 738"/>
                <a:gd name="connsiteX69-20391" fmla="*/ 363 w 384"/>
                <a:gd name="connsiteY69-20392" fmla="*/ 538 h 738"/>
                <a:gd name="connsiteX70-20393" fmla="*/ 363 w 384"/>
                <a:gd name="connsiteY70-20394" fmla="*/ 548 h 738"/>
                <a:gd name="connsiteX71-20395" fmla="*/ 363 w 384"/>
                <a:gd name="connsiteY71-20396" fmla="*/ 564 h 738"/>
                <a:gd name="connsiteX72-20397" fmla="*/ 363 w 384"/>
                <a:gd name="connsiteY72-20398" fmla="*/ 580 h 738"/>
                <a:gd name="connsiteX73-20399" fmla="*/ 363 w 384"/>
                <a:gd name="connsiteY73-20400" fmla="*/ 601 h 738"/>
                <a:gd name="connsiteX74-20401" fmla="*/ 363 w 384"/>
                <a:gd name="connsiteY74-20402" fmla="*/ 617 h 738"/>
                <a:gd name="connsiteX75-20403" fmla="*/ 363 w 384"/>
                <a:gd name="connsiteY75-20404" fmla="*/ 632 h 738"/>
                <a:gd name="connsiteX76-20405" fmla="*/ 369 w 384"/>
                <a:gd name="connsiteY76-20406" fmla="*/ 648 h 738"/>
                <a:gd name="connsiteX77-20407" fmla="*/ 369 w 384"/>
                <a:gd name="connsiteY77-20408" fmla="*/ 664 h 738"/>
                <a:gd name="connsiteX78-20409" fmla="*/ 374 w 384"/>
                <a:gd name="connsiteY78-20410" fmla="*/ 675 h 738"/>
                <a:gd name="connsiteX79-20411" fmla="*/ 374 w 384"/>
                <a:gd name="connsiteY79-20412" fmla="*/ 685 h 738"/>
                <a:gd name="connsiteX80-20413" fmla="*/ 379 w 384"/>
                <a:gd name="connsiteY80-20414" fmla="*/ 696 h 738"/>
                <a:gd name="connsiteX81-20415" fmla="*/ 379 w 384"/>
                <a:gd name="connsiteY81-20416" fmla="*/ 701 h 738"/>
                <a:gd name="connsiteX82-20417" fmla="*/ 384 w 384"/>
                <a:gd name="connsiteY82-20418" fmla="*/ 711 h 738"/>
                <a:gd name="connsiteX83-20419" fmla="*/ 384 w 384"/>
                <a:gd name="connsiteY83-20420" fmla="*/ 717 h 738"/>
                <a:gd name="connsiteX84-20421" fmla="*/ 384 w 384"/>
                <a:gd name="connsiteY84-20422" fmla="*/ 722 h 738"/>
                <a:gd name="connsiteX85-20423" fmla="*/ 384 w 384"/>
                <a:gd name="connsiteY85-20424" fmla="*/ 727 h 738"/>
                <a:gd name="connsiteX86-20425" fmla="*/ 379 w 384"/>
                <a:gd name="connsiteY86-20426" fmla="*/ 732 h 738"/>
                <a:gd name="connsiteX87-20427" fmla="*/ 374 w 384"/>
                <a:gd name="connsiteY87-20428" fmla="*/ 738 h 738"/>
                <a:gd name="connsiteX88-20429" fmla="*/ 363 w 384"/>
                <a:gd name="connsiteY88-20430" fmla="*/ 738 h 738"/>
                <a:gd name="connsiteX89-20431" fmla="*/ 353 w 384"/>
                <a:gd name="connsiteY89-20432" fmla="*/ 738 h 738"/>
                <a:gd name="connsiteX90-20433" fmla="*/ 337 w 384"/>
                <a:gd name="connsiteY90-20434" fmla="*/ 738 h 738"/>
                <a:gd name="connsiteX91-20435" fmla="*/ 321 w 384"/>
                <a:gd name="connsiteY91-20436" fmla="*/ 732 h 738"/>
                <a:gd name="connsiteX92-20437" fmla="*/ 300 w 384"/>
                <a:gd name="connsiteY92-20438" fmla="*/ 732 h 738"/>
                <a:gd name="connsiteX93-20439" fmla="*/ 279 w 384"/>
                <a:gd name="connsiteY93-20440" fmla="*/ 727 h 738"/>
                <a:gd name="connsiteX94-20441" fmla="*/ 258 w 384"/>
                <a:gd name="connsiteY94-20442" fmla="*/ 722 h 738"/>
                <a:gd name="connsiteX95-20443" fmla="*/ 248 w 384"/>
                <a:gd name="connsiteY95-20444" fmla="*/ 717 h 738"/>
                <a:gd name="connsiteX96-20445" fmla="*/ 237 w 384"/>
                <a:gd name="connsiteY96-20446" fmla="*/ 711 h 738"/>
                <a:gd name="connsiteX97-20447" fmla="*/ 221 w 384"/>
                <a:gd name="connsiteY97-20448" fmla="*/ 706 h 738"/>
                <a:gd name="connsiteX98-20449" fmla="*/ 211 w 384"/>
                <a:gd name="connsiteY98-20450" fmla="*/ 701 h 738"/>
                <a:gd name="connsiteX99-20451" fmla="*/ 195 w 384"/>
                <a:gd name="connsiteY99-20452" fmla="*/ 696 h 738"/>
                <a:gd name="connsiteX100-20453" fmla="*/ 179 w 384"/>
                <a:gd name="connsiteY100-20454" fmla="*/ 685 h 738"/>
                <a:gd name="connsiteX101-20455" fmla="*/ 169 w 384"/>
                <a:gd name="connsiteY101-20456" fmla="*/ 675 h 738"/>
                <a:gd name="connsiteX102-20457" fmla="*/ 153 w 384"/>
                <a:gd name="connsiteY102-20458" fmla="*/ 664 h 738"/>
                <a:gd name="connsiteX103-20459" fmla="*/ 121 w 384"/>
                <a:gd name="connsiteY103-20460" fmla="*/ 638 h 738"/>
                <a:gd name="connsiteX104-20461" fmla="*/ 95 w 384"/>
                <a:gd name="connsiteY104-20462" fmla="*/ 611 h 738"/>
                <a:gd name="connsiteX105-20463" fmla="*/ 84 w 384"/>
                <a:gd name="connsiteY105-20464" fmla="*/ 601 h 738"/>
                <a:gd name="connsiteX106-20465" fmla="*/ 74 w 384"/>
                <a:gd name="connsiteY106-20466" fmla="*/ 585 h 738"/>
                <a:gd name="connsiteX107-20467" fmla="*/ 63 w 384"/>
                <a:gd name="connsiteY107-20468" fmla="*/ 569 h 738"/>
                <a:gd name="connsiteX108-20469" fmla="*/ 53 w 384"/>
                <a:gd name="connsiteY108-20470" fmla="*/ 553 h 738"/>
                <a:gd name="connsiteX109-20471" fmla="*/ 47 w 384"/>
                <a:gd name="connsiteY109-20472" fmla="*/ 538 h 738"/>
                <a:gd name="connsiteX110-20473" fmla="*/ 37 w 384"/>
                <a:gd name="connsiteY110-20474" fmla="*/ 522 h 738"/>
                <a:gd name="connsiteX111-20475" fmla="*/ 32 w 384"/>
                <a:gd name="connsiteY111-20476" fmla="*/ 506 h 738"/>
                <a:gd name="connsiteX112-20477" fmla="*/ 21 w 384"/>
                <a:gd name="connsiteY112-20478" fmla="*/ 490 h 738"/>
                <a:gd name="connsiteX113-20479" fmla="*/ 16 w 384"/>
                <a:gd name="connsiteY113-20480" fmla="*/ 480 h 738"/>
                <a:gd name="connsiteX114-20481" fmla="*/ 16 w 384"/>
                <a:gd name="connsiteY114-20482" fmla="*/ 464 h 738"/>
                <a:gd name="connsiteX115-20483" fmla="*/ 11 w 384"/>
                <a:gd name="connsiteY115-20484" fmla="*/ 448 h 738"/>
                <a:gd name="connsiteX116-20485" fmla="*/ 11 w 384"/>
                <a:gd name="connsiteY116-20486" fmla="*/ 432 h 738"/>
                <a:gd name="connsiteX117-20487" fmla="*/ 5 w 384"/>
                <a:gd name="connsiteY117-20488" fmla="*/ 401 h 738"/>
                <a:gd name="connsiteX118-20489" fmla="*/ 0 w 384"/>
                <a:gd name="connsiteY118-20490" fmla="*/ 364 h 738"/>
                <a:gd name="connsiteX119-20491" fmla="*/ 0 w 384"/>
                <a:gd name="connsiteY119-20492" fmla="*/ 332 h 738"/>
                <a:gd name="connsiteX120-20493" fmla="*/ 0 w 384"/>
                <a:gd name="connsiteY120-20494" fmla="*/ 295 h 738"/>
                <a:gd name="connsiteX121-20495" fmla="*/ 0 w 384"/>
                <a:gd name="connsiteY121-20496" fmla="*/ 258 h 738"/>
                <a:gd name="connsiteX122-20497" fmla="*/ 0 w 384"/>
                <a:gd name="connsiteY122-20498" fmla="*/ 222 h 738"/>
                <a:gd name="connsiteX123-20499" fmla="*/ 5 w 384"/>
                <a:gd name="connsiteY123-20500" fmla="*/ 179 h 738"/>
                <a:gd name="connsiteX124-20501" fmla="*/ 11 w 384"/>
                <a:gd name="connsiteY124-20502" fmla="*/ 137 h 738"/>
                <a:gd name="connsiteX125-20503" fmla="*/ 11 w 384"/>
                <a:gd name="connsiteY125-20504" fmla="*/ 121 h 738"/>
                <a:gd name="connsiteX126-20505" fmla="*/ 11 w 384"/>
                <a:gd name="connsiteY126-20506" fmla="*/ 106 h 738"/>
                <a:gd name="connsiteX127-20507" fmla="*/ 11 w 384"/>
                <a:gd name="connsiteY127-20508" fmla="*/ 90 h 738"/>
                <a:gd name="connsiteX128-20509" fmla="*/ 16 w 384"/>
                <a:gd name="connsiteY128-20510" fmla="*/ 79 h 738"/>
                <a:gd name="connsiteX129-20511" fmla="*/ 16 w 384"/>
                <a:gd name="connsiteY129-20512" fmla="*/ 69 h 738"/>
                <a:gd name="connsiteX130-20513" fmla="*/ 16 w 384"/>
                <a:gd name="connsiteY130-20514" fmla="*/ 64 h 738"/>
                <a:gd name="connsiteX131-20515" fmla="*/ 16 w 384"/>
                <a:gd name="connsiteY131-20516" fmla="*/ 58 h 738"/>
                <a:gd name="connsiteX132-20517" fmla="*/ 11 w 384"/>
                <a:gd name="connsiteY132-20518" fmla="*/ 53 h 738"/>
                <a:gd name="connsiteX133-20519" fmla="*/ 11 w 384"/>
                <a:gd name="connsiteY133-20520" fmla="*/ 53 h 738"/>
                <a:gd name="connsiteX134-20521" fmla="*/ 5 w 384"/>
                <a:gd name="connsiteY134-20522" fmla="*/ 53 h 738"/>
                <a:gd name="connsiteX0-20523" fmla="*/ 90 w 384"/>
                <a:gd name="connsiteY0-20524" fmla="*/ 0 h 738"/>
                <a:gd name="connsiteX1-20525" fmla="*/ 100 w 384"/>
                <a:gd name="connsiteY1-20526" fmla="*/ 11 h 738"/>
                <a:gd name="connsiteX2-20527" fmla="*/ 111 w 384"/>
                <a:gd name="connsiteY2-20528" fmla="*/ 16 h 738"/>
                <a:gd name="connsiteX3-20529" fmla="*/ 111 w 384"/>
                <a:gd name="connsiteY3-20530" fmla="*/ 21 h 738"/>
                <a:gd name="connsiteX4-20531" fmla="*/ 116 w 384"/>
                <a:gd name="connsiteY4-20532" fmla="*/ 21 h 738"/>
                <a:gd name="connsiteX5-20533" fmla="*/ 116 w 384"/>
                <a:gd name="connsiteY5-20534" fmla="*/ 27 h 738"/>
                <a:gd name="connsiteX6-20535" fmla="*/ 116 w 384"/>
                <a:gd name="connsiteY6-20536" fmla="*/ 27 h 738"/>
                <a:gd name="connsiteX7-20537" fmla="*/ 116 w 384"/>
                <a:gd name="connsiteY7-20538" fmla="*/ 32 h 738"/>
                <a:gd name="connsiteX8-20539" fmla="*/ 111 w 384"/>
                <a:gd name="connsiteY8-20540" fmla="*/ 37 h 738"/>
                <a:gd name="connsiteX9-20541" fmla="*/ 105 w 384"/>
                <a:gd name="connsiteY9-20542" fmla="*/ 42 h 738"/>
                <a:gd name="connsiteX10-20543" fmla="*/ 95 w 384"/>
                <a:gd name="connsiteY10-20544" fmla="*/ 48 h 738"/>
                <a:gd name="connsiteX11-20545" fmla="*/ 90 w 384"/>
                <a:gd name="connsiteY11-20546" fmla="*/ 53 h 738"/>
                <a:gd name="connsiteX12-20547" fmla="*/ 84 w 384"/>
                <a:gd name="connsiteY12-20548" fmla="*/ 58 h 738"/>
                <a:gd name="connsiteX13-20549" fmla="*/ 84 w 384"/>
                <a:gd name="connsiteY13-20550" fmla="*/ 69 h 738"/>
                <a:gd name="connsiteX14-20551" fmla="*/ 79 w 384"/>
                <a:gd name="connsiteY14-20552" fmla="*/ 79 h 738"/>
                <a:gd name="connsiteX15-20553" fmla="*/ 74 w 384"/>
                <a:gd name="connsiteY15-20554" fmla="*/ 95 h 738"/>
                <a:gd name="connsiteX16-20555" fmla="*/ 68 w 384"/>
                <a:gd name="connsiteY16-20556" fmla="*/ 116 h 738"/>
                <a:gd name="connsiteX17-20557" fmla="*/ 63 w 384"/>
                <a:gd name="connsiteY17-20558" fmla="*/ 137 h 738"/>
                <a:gd name="connsiteX18-20559" fmla="*/ 63 w 384"/>
                <a:gd name="connsiteY18-20560" fmla="*/ 158 h 738"/>
                <a:gd name="connsiteX19-20561" fmla="*/ 58 w 384"/>
                <a:gd name="connsiteY19-20562" fmla="*/ 185 h 738"/>
                <a:gd name="connsiteX20-20563" fmla="*/ 53 w 384"/>
                <a:gd name="connsiteY20-20564" fmla="*/ 206 h 738"/>
                <a:gd name="connsiteX21-20565" fmla="*/ 53 w 384"/>
                <a:gd name="connsiteY21-20566" fmla="*/ 227 h 738"/>
                <a:gd name="connsiteX22-20567" fmla="*/ 47 w 384"/>
                <a:gd name="connsiteY22-20568" fmla="*/ 243 h 738"/>
                <a:gd name="connsiteX23-20569" fmla="*/ 47 w 384"/>
                <a:gd name="connsiteY23-20570" fmla="*/ 264 h 738"/>
                <a:gd name="connsiteX24-20571" fmla="*/ 42 w 384"/>
                <a:gd name="connsiteY24-20572" fmla="*/ 279 h 738"/>
                <a:gd name="connsiteX25-20573" fmla="*/ 42 w 384"/>
                <a:gd name="connsiteY25-20574" fmla="*/ 290 h 738"/>
                <a:gd name="connsiteX26-20575" fmla="*/ 42 w 384"/>
                <a:gd name="connsiteY26-20576" fmla="*/ 301 h 738"/>
                <a:gd name="connsiteX27-20577" fmla="*/ 42 w 384"/>
                <a:gd name="connsiteY27-20578" fmla="*/ 322 h 738"/>
                <a:gd name="connsiteX28-20579" fmla="*/ 47 w 384"/>
                <a:gd name="connsiteY28-20580" fmla="*/ 348 h 738"/>
                <a:gd name="connsiteX29-20581" fmla="*/ 53 w 384"/>
                <a:gd name="connsiteY29-20582" fmla="*/ 390 h 738"/>
                <a:gd name="connsiteX30-20583" fmla="*/ 53 w 384"/>
                <a:gd name="connsiteY30-20584" fmla="*/ 416 h 738"/>
                <a:gd name="connsiteX31-20585" fmla="*/ 58 w 384"/>
                <a:gd name="connsiteY31-20586" fmla="*/ 443 h 738"/>
                <a:gd name="connsiteX32-20587" fmla="*/ 68 w 384"/>
                <a:gd name="connsiteY32-20588" fmla="*/ 469 h 738"/>
                <a:gd name="connsiteX33-20589" fmla="*/ 74 w 384"/>
                <a:gd name="connsiteY33-20590" fmla="*/ 485 h 738"/>
                <a:gd name="connsiteX34-20591" fmla="*/ 79 w 384"/>
                <a:gd name="connsiteY34-20592" fmla="*/ 495 h 738"/>
                <a:gd name="connsiteX35-20593" fmla="*/ 95 w 384"/>
                <a:gd name="connsiteY35-20594" fmla="*/ 522 h 738"/>
                <a:gd name="connsiteX36-20595" fmla="*/ 111 w 384"/>
                <a:gd name="connsiteY36-20596" fmla="*/ 543 h 738"/>
                <a:gd name="connsiteX37-20597" fmla="*/ 126 w 384"/>
                <a:gd name="connsiteY37-20598" fmla="*/ 564 h 738"/>
                <a:gd name="connsiteX38-20599" fmla="*/ 137 w 384"/>
                <a:gd name="connsiteY38-20600" fmla="*/ 574 h 738"/>
                <a:gd name="connsiteX39-20601" fmla="*/ 147 w 384"/>
                <a:gd name="connsiteY39-20602" fmla="*/ 580 h 738"/>
                <a:gd name="connsiteX40-20603" fmla="*/ 169 w 384"/>
                <a:gd name="connsiteY40-20604" fmla="*/ 601 h 738"/>
                <a:gd name="connsiteX41-20605" fmla="*/ 190 w 384"/>
                <a:gd name="connsiteY41-20606" fmla="*/ 611 h 738"/>
                <a:gd name="connsiteX42-20607" fmla="*/ 211 w 384"/>
                <a:gd name="connsiteY42-20608" fmla="*/ 627 h 738"/>
                <a:gd name="connsiteX43-20609" fmla="*/ 237 w 384"/>
                <a:gd name="connsiteY43-20610" fmla="*/ 638 h 738"/>
                <a:gd name="connsiteX44-20611" fmla="*/ 248 w 384"/>
                <a:gd name="connsiteY44-20612" fmla="*/ 643 h 738"/>
                <a:gd name="connsiteX45-20613" fmla="*/ 258 w 384"/>
                <a:gd name="connsiteY45-20614" fmla="*/ 648 h 738"/>
                <a:gd name="connsiteX46-20615" fmla="*/ 269 w 384"/>
                <a:gd name="connsiteY46-20616" fmla="*/ 648 h 738"/>
                <a:gd name="connsiteX47-20617" fmla="*/ 279 w 384"/>
                <a:gd name="connsiteY47-20618" fmla="*/ 653 h 738"/>
                <a:gd name="connsiteX48-20619" fmla="*/ 284 w 384"/>
                <a:gd name="connsiteY48-20620" fmla="*/ 653 h 738"/>
                <a:gd name="connsiteX49-20621" fmla="*/ 290 w 384"/>
                <a:gd name="connsiteY49-20622" fmla="*/ 653 h 738"/>
                <a:gd name="connsiteX50-20623" fmla="*/ 300 w 384"/>
                <a:gd name="connsiteY50-20624" fmla="*/ 653 h 738"/>
                <a:gd name="connsiteX51-20625" fmla="*/ 305 w 384"/>
                <a:gd name="connsiteY51-20626" fmla="*/ 648 h 738"/>
                <a:gd name="connsiteX52-20627" fmla="*/ 305 w 384"/>
                <a:gd name="connsiteY52-20628" fmla="*/ 643 h 738"/>
                <a:gd name="connsiteX53-20629" fmla="*/ 311 w 384"/>
                <a:gd name="connsiteY53-20630" fmla="*/ 638 h 738"/>
                <a:gd name="connsiteX54-20631" fmla="*/ 316 w 384"/>
                <a:gd name="connsiteY54-20632" fmla="*/ 632 h 738"/>
                <a:gd name="connsiteX55-20633" fmla="*/ 316 w 384"/>
                <a:gd name="connsiteY55-20634" fmla="*/ 622 h 738"/>
                <a:gd name="connsiteX56-20635" fmla="*/ 321 w 384"/>
                <a:gd name="connsiteY56-20636" fmla="*/ 606 h 738"/>
                <a:gd name="connsiteX57-20637" fmla="*/ 327 w 384"/>
                <a:gd name="connsiteY57-20638" fmla="*/ 590 h 738"/>
                <a:gd name="connsiteX58-20639" fmla="*/ 332 w 384"/>
                <a:gd name="connsiteY58-20640" fmla="*/ 574 h 738"/>
                <a:gd name="connsiteX59-20641" fmla="*/ 332 w 384"/>
                <a:gd name="connsiteY59-20642" fmla="*/ 559 h 738"/>
                <a:gd name="connsiteX60-20643" fmla="*/ 337 w 384"/>
                <a:gd name="connsiteY60-20644" fmla="*/ 543 h 738"/>
                <a:gd name="connsiteX61-20645" fmla="*/ 342 w 384"/>
                <a:gd name="connsiteY61-20646" fmla="*/ 532 h 738"/>
                <a:gd name="connsiteX62-20647" fmla="*/ 348 w 384"/>
                <a:gd name="connsiteY62-20648" fmla="*/ 522 h 738"/>
                <a:gd name="connsiteX63-20649" fmla="*/ 348 w 384"/>
                <a:gd name="connsiteY63-20650" fmla="*/ 517 h 738"/>
                <a:gd name="connsiteX64-20651" fmla="*/ 353 w 384"/>
                <a:gd name="connsiteY64-20652" fmla="*/ 506 h 738"/>
                <a:gd name="connsiteX65-20653" fmla="*/ 353 w 384"/>
                <a:gd name="connsiteY65-20654" fmla="*/ 506 h 738"/>
                <a:gd name="connsiteX66-20655" fmla="*/ 358 w 384"/>
                <a:gd name="connsiteY66-20656" fmla="*/ 506 h 738"/>
                <a:gd name="connsiteX67-20657" fmla="*/ 358 w 384"/>
                <a:gd name="connsiteY67-20658" fmla="*/ 506 h 738"/>
                <a:gd name="connsiteX68-20659" fmla="*/ 363 w 384"/>
                <a:gd name="connsiteY68-20660" fmla="*/ 538 h 738"/>
                <a:gd name="connsiteX69-20661" fmla="*/ 363 w 384"/>
                <a:gd name="connsiteY69-20662" fmla="*/ 548 h 738"/>
                <a:gd name="connsiteX70-20663" fmla="*/ 363 w 384"/>
                <a:gd name="connsiteY70-20664" fmla="*/ 564 h 738"/>
                <a:gd name="connsiteX71-20665" fmla="*/ 363 w 384"/>
                <a:gd name="connsiteY71-20666" fmla="*/ 580 h 738"/>
                <a:gd name="connsiteX72-20667" fmla="*/ 363 w 384"/>
                <a:gd name="connsiteY72-20668" fmla="*/ 601 h 738"/>
                <a:gd name="connsiteX73-20669" fmla="*/ 363 w 384"/>
                <a:gd name="connsiteY73-20670" fmla="*/ 617 h 738"/>
                <a:gd name="connsiteX74-20671" fmla="*/ 363 w 384"/>
                <a:gd name="connsiteY74-20672" fmla="*/ 632 h 738"/>
                <a:gd name="connsiteX75-20673" fmla="*/ 369 w 384"/>
                <a:gd name="connsiteY75-20674" fmla="*/ 648 h 738"/>
                <a:gd name="connsiteX76-20675" fmla="*/ 369 w 384"/>
                <a:gd name="connsiteY76-20676" fmla="*/ 664 h 738"/>
                <a:gd name="connsiteX77-20677" fmla="*/ 374 w 384"/>
                <a:gd name="connsiteY77-20678" fmla="*/ 675 h 738"/>
                <a:gd name="connsiteX78-20679" fmla="*/ 374 w 384"/>
                <a:gd name="connsiteY78-20680" fmla="*/ 685 h 738"/>
                <a:gd name="connsiteX79-20681" fmla="*/ 379 w 384"/>
                <a:gd name="connsiteY79-20682" fmla="*/ 696 h 738"/>
                <a:gd name="connsiteX80-20683" fmla="*/ 379 w 384"/>
                <a:gd name="connsiteY80-20684" fmla="*/ 701 h 738"/>
                <a:gd name="connsiteX81-20685" fmla="*/ 384 w 384"/>
                <a:gd name="connsiteY81-20686" fmla="*/ 711 h 738"/>
                <a:gd name="connsiteX82-20687" fmla="*/ 384 w 384"/>
                <a:gd name="connsiteY82-20688" fmla="*/ 717 h 738"/>
                <a:gd name="connsiteX83-20689" fmla="*/ 384 w 384"/>
                <a:gd name="connsiteY83-20690" fmla="*/ 722 h 738"/>
                <a:gd name="connsiteX84-20691" fmla="*/ 384 w 384"/>
                <a:gd name="connsiteY84-20692" fmla="*/ 727 h 738"/>
                <a:gd name="connsiteX85-20693" fmla="*/ 379 w 384"/>
                <a:gd name="connsiteY85-20694" fmla="*/ 732 h 738"/>
                <a:gd name="connsiteX86-20695" fmla="*/ 374 w 384"/>
                <a:gd name="connsiteY86-20696" fmla="*/ 738 h 738"/>
                <a:gd name="connsiteX87-20697" fmla="*/ 363 w 384"/>
                <a:gd name="connsiteY87-20698" fmla="*/ 738 h 738"/>
                <a:gd name="connsiteX88-20699" fmla="*/ 353 w 384"/>
                <a:gd name="connsiteY88-20700" fmla="*/ 738 h 738"/>
                <a:gd name="connsiteX89-20701" fmla="*/ 337 w 384"/>
                <a:gd name="connsiteY89-20702" fmla="*/ 738 h 738"/>
                <a:gd name="connsiteX90-20703" fmla="*/ 321 w 384"/>
                <a:gd name="connsiteY90-20704" fmla="*/ 732 h 738"/>
                <a:gd name="connsiteX91-20705" fmla="*/ 300 w 384"/>
                <a:gd name="connsiteY91-20706" fmla="*/ 732 h 738"/>
                <a:gd name="connsiteX92-20707" fmla="*/ 279 w 384"/>
                <a:gd name="connsiteY92-20708" fmla="*/ 727 h 738"/>
                <a:gd name="connsiteX93-20709" fmla="*/ 258 w 384"/>
                <a:gd name="connsiteY93-20710" fmla="*/ 722 h 738"/>
                <a:gd name="connsiteX94-20711" fmla="*/ 248 w 384"/>
                <a:gd name="connsiteY94-20712" fmla="*/ 717 h 738"/>
                <a:gd name="connsiteX95-20713" fmla="*/ 237 w 384"/>
                <a:gd name="connsiteY95-20714" fmla="*/ 711 h 738"/>
                <a:gd name="connsiteX96-20715" fmla="*/ 221 w 384"/>
                <a:gd name="connsiteY96-20716" fmla="*/ 706 h 738"/>
                <a:gd name="connsiteX97-20717" fmla="*/ 211 w 384"/>
                <a:gd name="connsiteY97-20718" fmla="*/ 701 h 738"/>
                <a:gd name="connsiteX98-20719" fmla="*/ 195 w 384"/>
                <a:gd name="connsiteY98-20720" fmla="*/ 696 h 738"/>
                <a:gd name="connsiteX99-20721" fmla="*/ 179 w 384"/>
                <a:gd name="connsiteY99-20722" fmla="*/ 685 h 738"/>
                <a:gd name="connsiteX100-20723" fmla="*/ 169 w 384"/>
                <a:gd name="connsiteY100-20724" fmla="*/ 675 h 738"/>
                <a:gd name="connsiteX101-20725" fmla="*/ 153 w 384"/>
                <a:gd name="connsiteY101-20726" fmla="*/ 664 h 738"/>
                <a:gd name="connsiteX102-20727" fmla="*/ 121 w 384"/>
                <a:gd name="connsiteY102-20728" fmla="*/ 638 h 738"/>
                <a:gd name="connsiteX103-20729" fmla="*/ 95 w 384"/>
                <a:gd name="connsiteY103-20730" fmla="*/ 611 h 738"/>
                <a:gd name="connsiteX104-20731" fmla="*/ 84 w 384"/>
                <a:gd name="connsiteY104-20732" fmla="*/ 601 h 738"/>
                <a:gd name="connsiteX105-20733" fmla="*/ 74 w 384"/>
                <a:gd name="connsiteY105-20734" fmla="*/ 585 h 738"/>
                <a:gd name="connsiteX106-20735" fmla="*/ 63 w 384"/>
                <a:gd name="connsiteY106-20736" fmla="*/ 569 h 738"/>
                <a:gd name="connsiteX107-20737" fmla="*/ 53 w 384"/>
                <a:gd name="connsiteY107-20738" fmla="*/ 553 h 738"/>
                <a:gd name="connsiteX108-20739" fmla="*/ 47 w 384"/>
                <a:gd name="connsiteY108-20740" fmla="*/ 538 h 738"/>
                <a:gd name="connsiteX109-20741" fmla="*/ 37 w 384"/>
                <a:gd name="connsiteY109-20742" fmla="*/ 522 h 738"/>
                <a:gd name="connsiteX110-20743" fmla="*/ 32 w 384"/>
                <a:gd name="connsiteY110-20744" fmla="*/ 506 h 738"/>
                <a:gd name="connsiteX111-20745" fmla="*/ 21 w 384"/>
                <a:gd name="connsiteY111-20746" fmla="*/ 490 h 738"/>
                <a:gd name="connsiteX112-20747" fmla="*/ 16 w 384"/>
                <a:gd name="connsiteY112-20748" fmla="*/ 480 h 738"/>
                <a:gd name="connsiteX113-20749" fmla="*/ 16 w 384"/>
                <a:gd name="connsiteY113-20750" fmla="*/ 464 h 738"/>
                <a:gd name="connsiteX114-20751" fmla="*/ 11 w 384"/>
                <a:gd name="connsiteY114-20752" fmla="*/ 448 h 738"/>
                <a:gd name="connsiteX115-20753" fmla="*/ 11 w 384"/>
                <a:gd name="connsiteY115-20754" fmla="*/ 432 h 738"/>
                <a:gd name="connsiteX116-20755" fmla="*/ 5 w 384"/>
                <a:gd name="connsiteY116-20756" fmla="*/ 401 h 738"/>
                <a:gd name="connsiteX117-20757" fmla="*/ 0 w 384"/>
                <a:gd name="connsiteY117-20758" fmla="*/ 364 h 738"/>
                <a:gd name="connsiteX118-20759" fmla="*/ 0 w 384"/>
                <a:gd name="connsiteY118-20760" fmla="*/ 332 h 738"/>
                <a:gd name="connsiteX119-20761" fmla="*/ 0 w 384"/>
                <a:gd name="connsiteY119-20762" fmla="*/ 295 h 738"/>
                <a:gd name="connsiteX120-20763" fmla="*/ 0 w 384"/>
                <a:gd name="connsiteY120-20764" fmla="*/ 258 h 738"/>
                <a:gd name="connsiteX121-20765" fmla="*/ 0 w 384"/>
                <a:gd name="connsiteY121-20766" fmla="*/ 222 h 738"/>
                <a:gd name="connsiteX122-20767" fmla="*/ 5 w 384"/>
                <a:gd name="connsiteY122-20768" fmla="*/ 179 h 738"/>
                <a:gd name="connsiteX123-20769" fmla="*/ 11 w 384"/>
                <a:gd name="connsiteY123-20770" fmla="*/ 137 h 738"/>
                <a:gd name="connsiteX124-20771" fmla="*/ 11 w 384"/>
                <a:gd name="connsiteY124-20772" fmla="*/ 121 h 738"/>
                <a:gd name="connsiteX125-20773" fmla="*/ 11 w 384"/>
                <a:gd name="connsiteY125-20774" fmla="*/ 106 h 738"/>
                <a:gd name="connsiteX126-20775" fmla="*/ 11 w 384"/>
                <a:gd name="connsiteY126-20776" fmla="*/ 90 h 738"/>
                <a:gd name="connsiteX127-20777" fmla="*/ 16 w 384"/>
                <a:gd name="connsiteY127-20778" fmla="*/ 79 h 738"/>
                <a:gd name="connsiteX128-20779" fmla="*/ 16 w 384"/>
                <a:gd name="connsiteY128-20780" fmla="*/ 69 h 738"/>
                <a:gd name="connsiteX129-20781" fmla="*/ 16 w 384"/>
                <a:gd name="connsiteY129-20782" fmla="*/ 64 h 738"/>
                <a:gd name="connsiteX130-20783" fmla="*/ 16 w 384"/>
                <a:gd name="connsiteY130-20784" fmla="*/ 58 h 738"/>
                <a:gd name="connsiteX131-20785" fmla="*/ 11 w 384"/>
                <a:gd name="connsiteY131-20786" fmla="*/ 53 h 738"/>
                <a:gd name="connsiteX132-20787" fmla="*/ 11 w 384"/>
                <a:gd name="connsiteY132-20788" fmla="*/ 53 h 738"/>
                <a:gd name="connsiteX133-20789" fmla="*/ 5 w 384"/>
                <a:gd name="connsiteY133-20790" fmla="*/ 53 h 738"/>
                <a:gd name="connsiteX0-20791" fmla="*/ 90 w 384"/>
                <a:gd name="connsiteY0-20792" fmla="*/ 0 h 738"/>
                <a:gd name="connsiteX1-20793" fmla="*/ 100 w 384"/>
                <a:gd name="connsiteY1-20794" fmla="*/ 11 h 738"/>
                <a:gd name="connsiteX2-20795" fmla="*/ 111 w 384"/>
                <a:gd name="connsiteY2-20796" fmla="*/ 16 h 738"/>
                <a:gd name="connsiteX3-20797" fmla="*/ 111 w 384"/>
                <a:gd name="connsiteY3-20798" fmla="*/ 21 h 738"/>
                <a:gd name="connsiteX4-20799" fmla="*/ 116 w 384"/>
                <a:gd name="connsiteY4-20800" fmla="*/ 21 h 738"/>
                <a:gd name="connsiteX5-20801" fmla="*/ 116 w 384"/>
                <a:gd name="connsiteY5-20802" fmla="*/ 27 h 738"/>
                <a:gd name="connsiteX6-20803" fmla="*/ 116 w 384"/>
                <a:gd name="connsiteY6-20804" fmla="*/ 27 h 738"/>
                <a:gd name="connsiteX7-20805" fmla="*/ 116 w 384"/>
                <a:gd name="connsiteY7-20806" fmla="*/ 32 h 738"/>
                <a:gd name="connsiteX8-20807" fmla="*/ 111 w 384"/>
                <a:gd name="connsiteY8-20808" fmla="*/ 37 h 738"/>
                <a:gd name="connsiteX9-20809" fmla="*/ 105 w 384"/>
                <a:gd name="connsiteY9-20810" fmla="*/ 42 h 738"/>
                <a:gd name="connsiteX10-20811" fmla="*/ 95 w 384"/>
                <a:gd name="connsiteY10-20812" fmla="*/ 48 h 738"/>
                <a:gd name="connsiteX11-20813" fmla="*/ 90 w 384"/>
                <a:gd name="connsiteY11-20814" fmla="*/ 53 h 738"/>
                <a:gd name="connsiteX12-20815" fmla="*/ 84 w 384"/>
                <a:gd name="connsiteY12-20816" fmla="*/ 58 h 738"/>
                <a:gd name="connsiteX13-20817" fmla="*/ 84 w 384"/>
                <a:gd name="connsiteY13-20818" fmla="*/ 69 h 738"/>
                <a:gd name="connsiteX14-20819" fmla="*/ 79 w 384"/>
                <a:gd name="connsiteY14-20820" fmla="*/ 79 h 738"/>
                <a:gd name="connsiteX15-20821" fmla="*/ 74 w 384"/>
                <a:gd name="connsiteY15-20822" fmla="*/ 95 h 738"/>
                <a:gd name="connsiteX16-20823" fmla="*/ 68 w 384"/>
                <a:gd name="connsiteY16-20824" fmla="*/ 116 h 738"/>
                <a:gd name="connsiteX17-20825" fmla="*/ 63 w 384"/>
                <a:gd name="connsiteY17-20826" fmla="*/ 137 h 738"/>
                <a:gd name="connsiteX18-20827" fmla="*/ 63 w 384"/>
                <a:gd name="connsiteY18-20828" fmla="*/ 158 h 738"/>
                <a:gd name="connsiteX19-20829" fmla="*/ 58 w 384"/>
                <a:gd name="connsiteY19-20830" fmla="*/ 185 h 738"/>
                <a:gd name="connsiteX20-20831" fmla="*/ 53 w 384"/>
                <a:gd name="connsiteY20-20832" fmla="*/ 206 h 738"/>
                <a:gd name="connsiteX21-20833" fmla="*/ 53 w 384"/>
                <a:gd name="connsiteY21-20834" fmla="*/ 227 h 738"/>
                <a:gd name="connsiteX22-20835" fmla="*/ 47 w 384"/>
                <a:gd name="connsiteY22-20836" fmla="*/ 243 h 738"/>
                <a:gd name="connsiteX23-20837" fmla="*/ 47 w 384"/>
                <a:gd name="connsiteY23-20838" fmla="*/ 264 h 738"/>
                <a:gd name="connsiteX24-20839" fmla="*/ 42 w 384"/>
                <a:gd name="connsiteY24-20840" fmla="*/ 279 h 738"/>
                <a:gd name="connsiteX25-20841" fmla="*/ 42 w 384"/>
                <a:gd name="connsiteY25-20842" fmla="*/ 290 h 738"/>
                <a:gd name="connsiteX26-20843" fmla="*/ 42 w 384"/>
                <a:gd name="connsiteY26-20844" fmla="*/ 301 h 738"/>
                <a:gd name="connsiteX27-20845" fmla="*/ 42 w 384"/>
                <a:gd name="connsiteY27-20846" fmla="*/ 322 h 738"/>
                <a:gd name="connsiteX28-20847" fmla="*/ 47 w 384"/>
                <a:gd name="connsiteY28-20848" fmla="*/ 348 h 738"/>
                <a:gd name="connsiteX29-20849" fmla="*/ 53 w 384"/>
                <a:gd name="connsiteY29-20850" fmla="*/ 390 h 738"/>
                <a:gd name="connsiteX30-20851" fmla="*/ 53 w 384"/>
                <a:gd name="connsiteY30-20852" fmla="*/ 416 h 738"/>
                <a:gd name="connsiteX31-20853" fmla="*/ 58 w 384"/>
                <a:gd name="connsiteY31-20854" fmla="*/ 443 h 738"/>
                <a:gd name="connsiteX32-20855" fmla="*/ 68 w 384"/>
                <a:gd name="connsiteY32-20856" fmla="*/ 469 h 738"/>
                <a:gd name="connsiteX33-20857" fmla="*/ 74 w 384"/>
                <a:gd name="connsiteY33-20858" fmla="*/ 485 h 738"/>
                <a:gd name="connsiteX34-20859" fmla="*/ 79 w 384"/>
                <a:gd name="connsiteY34-20860" fmla="*/ 495 h 738"/>
                <a:gd name="connsiteX35-20861" fmla="*/ 95 w 384"/>
                <a:gd name="connsiteY35-20862" fmla="*/ 522 h 738"/>
                <a:gd name="connsiteX36-20863" fmla="*/ 111 w 384"/>
                <a:gd name="connsiteY36-20864" fmla="*/ 543 h 738"/>
                <a:gd name="connsiteX37-20865" fmla="*/ 126 w 384"/>
                <a:gd name="connsiteY37-20866" fmla="*/ 564 h 738"/>
                <a:gd name="connsiteX38-20867" fmla="*/ 137 w 384"/>
                <a:gd name="connsiteY38-20868" fmla="*/ 574 h 738"/>
                <a:gd name="connsiteX39-20869" fmla="*/ 147 w 384"/>
                <a:gd name="connsiteY39-20870" fmla="*/ 580 h 738"/>
                <a:gd name="connsiteX40-20871" fmla="*/ 169 w 384"/>
                <a:gd name="connsiteY40-20872" fmla="*/ 601 h 738"/>
                <a:gd name="connsiteX41-20873" fmla="*/ 190 w 384"/>
                <a:gd name="connsiteY41-20874" fmla="*/ 611 h 738"/>
                <a:gd name="connsiteX42-20875" fmla="*/ 211 w 384"/>
                <a:gd name="connsiteY42-20876" fmla="*/ 627 h 738"/>
                <a:gd name="connsiteX43-20877" fmla="*/ 237 w 384"/>
                <a:gd name="connsiteY43-20878" fmla="*/ 638 h 738"/>
                <a:gd name="connsiteX44-20879" fmla="*/ 248 w 384"/>
                <a:gd name="connsiteY44-20880" fmla="*/ 643 h 738"/>
                <a:gd name="connsiteX45-20881" fmla="*/ 258 w 384"/>
                <a:gd name="connsiteY45-20882" fmla="*/ 648 h 738"/>
                <a:gd name="connsiteX46-20883" fmla="*/ 269 w 384"/>
                <a:gd name="connsiteY46-20884" fmla="*/ 648 h 738"/>
                <a:gd name="connsiteX47-20885" fmla="*/ 279 w 384"/>
                <a:gd name="connsiteY47-20886" fmla="*/ 653 h 738"/>
                <a:gd name="connsiteX48-20887" fmla="*/ 284 w 384"/>
                <a:gd name="connsiteY48-20888" fmla="*/ 653 h 738"/>
                <a:gd name="connsiteX49-20889" fmla="*/ 290 w 384"/>
                <a:gd name="connsiteY49-20890" fmla="*/ 653 h 738"/>
                <a:gd name="connsiteX50-20891" fmla="*/ 300 w 384"/>
                <a:gd name="connsiteY50-20892" fmla="*/ 653 h 738"/>
                <a:gd name="connsiteX51-20893" fmla="*/ 305 w 384"/>
                <a:gd name="connsiteY51-20894" fmla="*/ 648 h 738"/>
                <a:gd name="connsiteX52-20895" fmla="*/ 305 w 384"/>
                <a:gd name="connsiteY52-20896" fmla="*/ 643 h 738"/>
                <a:gd name="connsiteX53-20897" fmla="*/ 311 w 384"/>
                <a:gd name="connsiteY53-20898" fmla="*/ 638 h 738"/>
                <a:gd name="connsiteX54-20899" fmla="*/ 316 w 384"/>
                <a:gd name="connsiteY54-20900" fmla="*/ 632 h 738"/>
                <a:gd name="connsiteX55-20901" fmla="*/ 316 w 384"/>
                <a:gd name="connsiteY55-20902" fmla="*/ 622 h 738"/>
                <a:gd name="connsiteX56-20903" fmla="*/ 321 w 384"/>
                <a:gd name="connsiteY56-20904" fmla="*/ 606 h 738"/>
                <a:gd name="connsiteX57-20905" fmla="*/ 327 w 384"/>
                <a:gd name="connsiteY57-20906" fmla="*/ 590 h 738"/>
                <a:gd name="connsiteX58-20907" fmla="*/ 332 w 384"/>
                <a:gd name="connsiteY58-20908" fmla="*/ 574 h 738"/>
                <a:gd name="connsiteX59-20909" fmla="*/ 332 w 384"/>
                <a:gd name="connsiteY59-20910" fmla="*/ 559 h 738"/>
                <a:gd name="connsiteX60-20911" fmla="*/ 337 w 384"/>
                <a:gd name="connsiteY60-20912" fmla="*/ 543 h 738"/>
                <a:gd name="connsiteX61-20913" fmla="*/ 342 w 384"/>
                <a:gd name="connsiteY61-20914" fmla="*/ 532 h 738"/>
                <a:gd name="connsiteX62-20915" fmla="*/ 348 w 384"/>
                <a:gd name="connsiteY62-20916" fmla="*/ 522 h 738"/>
                <a:gd name="connsiteX63-20917" fmla="*/ 353 w 384"/>
                <a:gd name="connsiteY63-20918" fmla="*/ 506 h 738"/>
                <a:gd name="connsiteX64-20919" fmla="*/ 353 w 384"/>
                <a:gd name="connsiteY64-20920" fmla="*/ 506 h 738"/>
                <a:gd name="connsiteX65-20921" fmla="*/ 358 w 384"/>
                <a:gd name="connsiteY65-20922" fmla="*/ 506 h 738"/>
                <a:gd name="connsiteX66-20923" fmla="*/ 358 w 384"/>
                <a:gd name="connsiteY66-20924" fmla="*/ 506 h 738"/>
                <a:gd name="connsiteX67-20925" fmla="*/ 363 w 384"/>
                <a:gd name="connsiteY67-20926" fmla="*/ 538 h 738"/>
                <a:gd name="connsiteX68-20927" fmla="*/ 363 w 384"/>
                <a:gd name="connsiteY68-20928" fmla="*/ 548 h 738"/>
                <a:gd name="connsiteX69-20929" fmla="*/ 363 w 384"/>
                <a:gd name="connsiteY69-20930" fmla="*/ 564 h 738"/>
                <a:gd name="connsiteX70-20931" fmla="*/ 363 w 384"/>
                <a:gd name="connsiteY70-20932" fmla="*/ 580 h 738"/>
                <a:gd name="connsiteX71-20933" fmla="*/ 363 w 384"/>
                <a:gd name="connsiteY71-20934" fmla="*/ 601 h 738"/>
                <a:gd name="connsiteX72-20935" fmla="*/ 363 w 384"/>
                <a:gd name="connsiteY72-20936" fmla="*/ 617 h 738"/>
                <a:gd name="connsiteX73-20937" fmla="*/ 363 w 384"/>
                <a:gd name="connsiteY73-20938" fmla="*/ 632 h 738"/>
                <a:gd name="connsiteX74-20939" fmla="*/ 369 w 384"/>
                <a:gd name="connsiteY74-20940" fmla="*/ 648 h 738"/>
                <a:gd name="connsiteX75-20941" fmla="*/ 369 w 384"/>
                <a:gd name="connsiteY75-20942" fmla="*/ 664 h 738"/>
                <a:gd name="connsiteX76-20943" fmla="*/ 374 w 384"/>
                <a:gd name="connsiteY76-20944" fmla="*/ 675 h 738"/>
                <a:gd name="connsiteX77-20945" fmla="*/ 374 w 384"/>
                <a:gd name="connsiteY77-20946" fmla="*/ 685 h 738"/>
                <a:gd name="connsiteX78-20947" fmla="*/ 379 w 384"/>
                <a:gd name="connsiteY78-20948" fmla="*/ 696 h 738"/>
                <a:gd name="connsiteX79-20949" fmla="*/ 379 w 384"/>
                <a:gd name="connsiteY79-20950" fmla="*/ 701 h 738"/>
                <a:gd name="connsiteX80-20951" fmla="*/ 384 w 384"/>
                <a:gd name="connsiteY80-20952" fmla="*/ 711 h 738"/>
                <a:gd name="connsiteX81-20953" fmla="*/ 384 w 384"/>
                <a:gd name="connsiteY81-20954" fmla="*/ 717 h 738"/>
                <a:gd name="connsiteX82-20955" fmla="*/ 384 w 384"/>
                <a:gd name="connsiteY82-20956" fmla="*/ 722 h 738"/>
                <a:gd name="connsiteX83-20957" fmla="*/ 384 w 384"/>
                <a:gd name="connsiteY83-20958" fmla="*/ 727 h 738"/>
                <a:gd name="connsiteX84-20959" fmla="*/ 379 w 384"/>
                <a:gd name="connsiteY84-20960" fmla="*/ 732 h 738"/>
                <a:gd name="connsiteX85-20961" fmla="*/ 374 w 384"/>
                <a:gd name="connsiteY85-20962" fmla="*/ 738 h 738"/>
                <a:gd name="connsiteX86-20963" fmla="*/ 363 w 384"/>
                <a:gd name="connsiteY86-20964" fmla="*/ 738 h 738"/>
                <a:gd name="connsiteX87-20965" fmla="*/ 353 w 384"/>
                <a:gd name="connsiteY87-20966" fmla="*/ 738 h 738"/>
                <a:gd name="connsiteX88-20967" fmla="*/ 337 w 384"/>
                <a:gd name="connsiteY88-20968" fmla="*/ 738 h 738"/>
                <a:gd name="connsiteX89-20969" fmla="*/ 321 w 384"/>
                <a:gd name="connsiteY89-20970" fmla="*/ 732 h 738"/>
                <a:gd name="connsiteX90-20971" fmla="*/ 300 w 384"/>
                <a:gd name="connsiteY90-20972" fmla="*/ 732 h 738"/>
                <a:gd name="connsiteX91-20973" fmla="*/ 279 w 384"/>
                <a:gd name="connsiteY91-20974" fmla="*/ 727 h 738"/>
                <a:gd name="connsiteX92-20975" fmla="*/ 258 w 384"/>
                <a:gd name="connsiteY92-20976" fmla="*/ 722 h 738"/>
                <a:gd name="connsiteX93-20977" fmla="*/ 248 w 384"/>
                <a:gd name="connsiteY93-20978" fmla="*/ 717 h 738"/>
                <a:gd name="connsiteX94-20979" fmla="*/ 237 w 384"/>
                <a:gd name="connsiteY94-20980" fmla="*/ 711 h 738"/>
                <a:gd name="connsiteX95-20981" fmla="*/ 221 w 384"/>
                <a:gd name="connsiteY95-20982" fmla="*/ 706 h 738"/>
                <a:gd name="connsiteX96-20983" fmla="*/ 211 w 384"/>
                <a:gd name="connsiteY96-20984" fmla="*/ 701 h 738"/>
                <a:gd name="connsiteX97-20985" fmla="*/ 195 w 384"/>
                <a:gd name="connsiteY97-20986" fmla="*/ 696 h 738"/>
                <a:gd name="connsiteX98-20987" fmla="*/ 179 w 384"/>
                <a:gd name="connsiteY98-20988" fmla="*/ 685 h 738"/>
                <a:gd name="connsiteX99-20989" fmla="*/ 169 w 384"/>
                <a:gd name="connsiteY99-20990" fmla="*/ 675 h 738"/>
                <a:gd name="connsiteX100-20991" fmla="*/ 153 w 384"/>
                <a:gd name="connsiteY100-20992" fmla="*/ 664 h 738"/>
                <a:gd name="connsiteX101-20993" fmla="*/ 121 w 384"/>
                <a:gd name="connsiteY101-20994" fmla="*/ 638 h 738"/>
                <a:gd name="connsiteX102-20995" fmla="*/ 95 w 384"/>
                <a:gd name="connsiteY102-20996" fmla="*/ 611 h 738"/>
                <a:gd name="connsiteX103-20997" fmla="*/ 84 w 384"/>
                <a:gd name="connsiteY103-20998" fmla="*/ 601 h 738"/>
                <a:gd name="connsiteX104-20999" fmla="*/ 74 w 384"/>
                <a:gd name="connsiteY104-21000" fmla="*/ 585 h 738"/>
                <a:gd name="connsiteX105-21001" fmla="*/ 63 w 384"/>
                <a:gd name="connsiteY105-21002" fmla="*/ 569 h 738"/>
                <a:gd name="connsiteX106-21003" fmla="*/ 53 w 384"/>
                <a:gd name="connsiteY106-21004" fmla="*/ 553 h 738"/>
                <a:gd name="connsiteX107-21005" fmla="*/ 47 w 384"/>
                <a:gd name="connsiteY107-21006" fmla="*/ 538 h 738"/>
                <a:gd name="connsiteX108-21007" fmla="*/ 37 w 384"/>
                <a:gd name="connsiteY108-21008" fmla="*/ 522 h 738"/>
                <a:gd name="connsiteX109-21009" fmla="*/ 32 w 384"/>
                <a:gd name="connsiteY109-21010" fmla="*/ 506 h 738"/>
                <a:gd name="connsiteX110-21011" fmla="*/ 21 w 384"/>
                <a:gd name="connsiteY110-21012" fmla="*/ 490 h 738"/>
                <a:gd name="connsiteX111-21013" fmla="*/ 16 w 384"/>
                <a:gd name="connsiteY111-21014" fmla="*/ 480 h 738"/>
                <a:gd name="connsiteX112-21015" fmla="*/ 16 w 384"/>
                <a:gd name="connsiteY112-21016" fmla="*/ 464 h 738"/>
                <a:gd name="connsiteX113-21017" fmla="*/ 11 w 384"/>
                <a:gd name="connsiteY113-21018" fmla="*/ 448 h 738"/>
                <a:gd name="connsiteX114-21019" fmla="*/ 11 w 384"/>
                <a:gd name="connsiteY114-21020" fmla="*/ 432 h 738"/>
                <a:gd name="connsiteX115-21021" fmla="*/ 5 w 384"/>
                <a:gd name="connsiteY115-21022" fmla="*/ 401 h 738"/>
                <a:gd name="connsiteX116-21023" fmla="*/ 0 w 384"/>
                <a:gd name="connsiteY116-21024" fmla="*/ 364 h 738"/>
                <a:gd name="connsiteX117-21025" fmla="*/ 0 w 384"/>
                <a:gd name="connsiteY117-21026" fmla="*/ 332 h 738"/>
                <a:gd name="connsiteX118-21027" fmla="*/ 0 w 384"/>
                <a:gd name="connsiteY118-21028" fmla="*/ 295 h 738"/>
                <a:gd name="connsiteX119-21029" fmla="*/ 0 w 384"/>
                <a:gd name="connsiteY119-21030" fmla="*/ 258 h 738"/>
                <a:gd name="connsiteX120-21031" fmla="*/ 0 w 384"/>
                <a:gd name="connsiteY120-21032" fmla="*/ 222 h 738"/>
                <a:gd name="connsiteX121-21033" fmla="*/ 5 w 384"/>
                <a:gd name="connsiteY121-21034" fmla="*/ 179 h 738"/>
                <a:gd name="connsiteX122-21035" fmla="*/ 11 w 384"/>
                <a:gd name="connsiteY122-21036" fmla="*/ 137 h 738"/>
                <a:gd name="connsiteX123-21037" fmla="*/ 11 w 384"/>
                <a:gd name="connsiteY123-21038" fmla="*/ 121 h 738"/>
                <a:gd name="connsiteX124-21039" fmla="*/ 11 w 384"/>
                <a:gd name="connsiteY124-21040" fmla="*/ 106 h 738"/>
                <a:gd name="connsiteX125-21041" fmla="*/ 11 w 384"/>
                <a:gd name="connsiteY125-21042" fmla="*/ 90 h 738"/>
                <a:gd name="connsiteX126-21043" fmla="*/ 16 w 384"/>
                <a:gd name="connsiteY126-21044" fmla="*/ 79 h 738"/>
                <a:gd name="connsiteX127-21045" fmla="*/ 16 w 384"/>
                <a:gd name="connsiteY127-21046" fmla="*/ 69 h 738"/>
                <a:gd name="connsiteX128-21047" fmla="*/ 16 w 384"/>
                <a:gd name="connsiteY128-21048" fmla="*/ 64 h 738"/>
                <a:gd name="connsiteX129-21049" fmla="*/ 16 w 384"/>
                <a:gd name="connsiteY129-21050" fmla="*/ 58 h 738"/>
                <a:gd name="connsiteX130-21051" fmla="*/ 11 w 384"/>
                <a:gd name="connsiteY130-21052" fmla="*/ 53 h 738"/>
                <a:gd name="connsiteX131-21053" fmla="*/ 11 w 384"/>
                <a:gd name="connsiteY131-21054" fmla="*/ 53 h 738"/>
                <a:gd name="connsiteX132-21055" fmla="*/ 5 w 384"/>
                <a:gd name="connsiteY132-21056" fmla="*/ 53 h 738"/>
                <a:gd name="connsiteX0-21057" fmla="*/ 90 w 384"/>
                <a:gd name="connsiteY0-21058" fmla="*/ 0 h 738"/>
                <a:gd name="connsiteX1-21059" fmla="*/ 100 w 384"/>
                <a:gd name="connsiteY1-21060" fmla="*/ 11 h 738"/>
                <a:gd name="connsiteX2-21061" fmla="*/ 111 w 384"/>
                <a:gd name="connsiteY2-21062" fmla="*/ 16 h 738"/>
                <a:gd name="connsiteX3-21063" fmla="*/ 111 w 384"/>
                <a:gd name="connsiteY3-21064" fmla="*/ 21 h 738"/>
                <a:gd name="connsiteX4-21065" fmla="*/ 116 w 384"/>
                <a:gd name="connsiteY4-21066" fmla="*/ 21 h 738"/>
                <a:gd name="connsiteX5-21067" fmla="*/ 116 w 384"/>
                <a:gd name="connsiteY5-21068" fmla="*/ 27 h 738"/>
                <a:gd name="connsiteX6-21069" fmla="*/ 116 w 384"/>
                <a:gd name="connsiteY6-21070" fmla="*/ 27 h 738"/>
                <a:gd name="connsiteX7-21071" fmla="*/ 116 w 384"/>
                <a:gd name="connsiteY7-21072" fmla="*/ 32 h 738"/>
                <a:gd name="connsiteX8-21073" fmla="*/ 111 w 384"/>
                <a:gd name="connsiteY8-21074" fmla="*/ 37 h 738"/>
                <a:gd name="connsiteX9-21075" fmla="*/ 105 w 384"/>
                <a:gd name="connsiteY9-21076" fmla="*/ 42 h 738"/>
                <a:gd name="connsiteX10-21077" fmla="*/ 95 w 384"/>
                <a:gd name="connsiteY10-21078" fmla="*/ 48 h 738"/>
                <a:gd name="connsiteX11-21079" fmla="*/ 90 w 384"/>
                <a:gd name="connsiteY11-21080" fmla="*/ 53 h 738"/>
                <a:gd name="connsiteX12-21081" fmla="*/ 84 w 384"/>
                <a:gd name="connsiteY12-21082" fmla="*/ 58 h 738"/>
                <a:gd name="connsiteX13-21083" fmla="*/ 84 w 384"/>
                <a:gd name="connsiteY13-21084" fmla="*/ 69 h 738"/>
                <a:gd name="connsiteX14-21085" fmla="*/ 79 w 384"/>
                <a:gd name="connsiteY14-21086" fmla="*/ 79 h 738"/>
                <a:gd name="connsiteX15-21087" fmla="*/ 74 w 384"/>
                <a:gd name="connsiteY15-21088" fmla="*/ 95 h 738"/>
                <a:gd name="connsiteX16-21089" fmla="*/ 68 w 384"/>
                <a:gd name="connsiteY16-21090" fmla="*/ 116 h 738"/>
                <a:gd name="connsiteX17-21091" fmla="*/ 63 w 384"/>
                <a:gd name="connsiteY17-21092" fmla="*/ 137 h 738"/>
                <a:gd name="connsiteX18-21093" fmla="*/ 63 w 384"/>
                <a:gd name="connsiteY18-21094" fmla="*/ 158 h 738"/>
                <a:gd name="connsiteX19-21095" fmla="*/ 58 w 384"/>
                <a:gd name="connsiteY19-21096" fmla="*/ 185 h 738"/>
                <a:gd name="connsiteX20-21097" fmla="*/ 53 w 384"/>
                <a:gd name="connsiteY20-21098" fmla="*/ 206 h 738"/>
                <a:gd name="connsiteX21-21099" fmla="*/ 53 w 384"/>
                <a:gd name="connsiteY21-21100" fmla="*/ 227 h 738"/>
                <a:gd name="connsiteX22-21101" fmla="*/ 47 w 384"/>
                <a:gd name="connsiteY22-21102" fmla="*/ 243 h 738"/>
                <a:gd name="connsiteX23-21103" fmla="*/ 47 w 384"/>
                <a:gd name="connsiteY23-21104" fmla="*/ 264 h 738"/>
                <a:gd name="connsiteX24-21105" fmla="*/ 42 w 384"/>
                <a:gd name="connsiteY24-21106" fmla="*/ 279 h 738"/>
                <a:gd name="connsiteX25-21107" fmla="*/ 42 w 384"/>
                <a:gd name="connsiteY25-21108" fmla="*/ 290 h 738"/>
                <a:gd name="connsiteX26-21109" fmla="*/ 42 w 384"/>
                <a:gd name="connsiteY26-21110" fmla="*/ 301 h 738"/>
                <a:gd name="connsiteX27-21111" fmla="*/ 42 w 384"/>
                <a:gd name="connsiteY27-21112" fmla="*/ 322 h 738"/>
                <a:gd name="connsiteX28-21113" fmla="*/ 47 w 384"/>
                <a:gd name="connsiteY28-21114" fmla="*/ 348 h 738"/>
                <a:gd name="connsiteX29-21115" fmla="*/ 53 w 384"/>
                <a:gd name="connsiteY29-21116" fmla="*/ 390 h 738"/>
                <a:gd name="connsiteX30-21117" fmla="*/ 53 w 384"/>
                <a:gd name="connsiteY30-21118" fmla="*/ 416 h 738"/>
                <a:gd name="connsiteX31-21119" fmla="*/ 58 w 384"/>
                <a:gd name="connsiteY31-21120" fmla="*/ 443 h 738"/>
                <a:gd name="connsiteX32-21121" fmla="*/ 68 w 384"/>
                <a:gd name="connsiteY32-21122" fmla="*/ 469 h 738"/>
                <a:gd name="connsiteX33-21123" fmla="*/ 74 w 384"/>
                <a:gd name="connsiteY33-21124" fmla="*/ 485 h 738"/>
                <a:gd name="connsiteX34-21125" fmla="*/ 79 w 384"/>
                <a:gd name="connsiteY34-21126" fmla="*/ 495 h 738"/>
                <a:gd name="connsiteX35-21127" fmla="*/ 95 w 384"/>
                <a:gd name="connsiteY35-21128" fmla="*/ 522 h 738"/>
                <a:gd name="connsiteX36-21129" fmla="*/ 111 w 384"/>
                <a:gd name="connsiteY36-21130" fmla="*/ 543 h 738"/>
                <a:gd name="connsiteX37-21131" fmla="*/ 126 w 384"/>
                <a:gd name="connsiteY37-21132" fmla="*/ 564 h 738"/>
                <a:gd name="connsiteX38-21133" fmla="*/ 137 w 384"/>
                <a:gd name="connsiteY38-21134" fmla="*/ 574 h 738"/>
                <a:gd name="connsiteX39-21135" fmla="*/ 147 w 384"/>
                <a:gd name="connsiteY39-21136" fmla="*/ 580 h 738"/>
                <a:gd name="connsiteX40-21137" fmla="*/ 169 w 384"/>
                <a:gd name="connsiteY40-21138" fmla="*/ 601 h 738"/>
                <a:gd name="connsiteX41-21139" fmla="*/ 190 w 384"/>
                <a:gd name="connsiteY41-21140" fmla="*/ 611 h 738"/>
                <a:gd name="connsiteX42-21141" fmla="*/ 211 w 384"/>
                <a:gd name="connsiteY42-21142" fmla="*/ 627 h 738"/>
                <a:gd name="connsiteX43-21143" fmla="*/ 237 w 384"/>
                <a:gd name="connsiteY43-21144" fmla="*/ 638 h 738"/>
                <a:gd name="connsiteX44-21145" fmla="*/ 248 w 384"/>
                <a:gd name="connsiteY44-21146" fmla="*/ 643 h 738"/>
                <a:gd name="connsiteX45-21147" fmla="*/ 258 w 384"/>
                <a:gd name="connsiteY45-21148" fmla="*/ 648 h 738"/>
                <a:gd name="connsiteX46-21149" fmla="*/ 269 w 384"/>
                <a:gd name="connsiteY46-21150" fmla="*/ 648 h 738"/>
                <a:gd name="connsiteX47-21151" fmla="*/ 279 w 384"/>
                <a:gd name="connsiteY47-21152" fmla="*/ 653 h 738"/>
                <a:gd name="connsiteX48-21153" fmla="*/ 284 w 384"/>
                <a:gd name="connsiteY48-21154" fmla="*/ 653 h 738"/>
                <a:gd name="connsiteX49-21155" fmla="*/ 290 w 384"/>
                <a:gd name="connsiteY49-21156" fmla="*/ 653 h 738"/>
                <a:gd name="connsiteX50-21157" fmla="*/ 300 w 384"/>
                <a:gd name="connsiteY50-21158" fmla="*/ 653 h 738"/>
                <a:gd name="connsiteX51-21159" fmla="*/ 305 w 384"/>
                <a:gd name="connsiteY51-21160" fmla="*/ 648 h 738"/>
                <a:gd name="connsiteX52-21161" fmla="*/ 305 w 384"/>
                <a:gd name="connsiteY52-21162" fmla="*/ 643 h 738"/>
                <a:gd name="connsiteX53-21163" fmla="*/ 311 w 384"/>
                <a:gd name="connsiteY53-21164" fmla="*/ 638 h 738"/>
                <a:gd name="connsiteX54-21165" fmla="*/ 316 w 384"/>
                <a:gd name="connsiteY54-21166" fmla="*/ 632 h 738"/>
                <a:gd name="connsiteX55-21167" fmla="*/ 316 w 384"/>
                <a:gd name="connsiteY55-21168" fmla="*/ 622 h 738"/>
                <a:gd name="connsiteX56-21169" fmla="*/ 321 w 384"/>
                <a:gd name="connsiteY56-21170" fmla="*/ 606 h 738"/>
                <a:gd name="connsiteX57-21171" fmla="*/ 327 w 384"/>
                <a:gd name="connsiteY57-21172" fmla="*/ 590 h 738"/>
                <a:gd name="connsiteX58-21173" fmla="*/ 332 w 384"/>
                <a:gd name="connsiteY58-21174" fmla="*/ 574 h 738"/>
                <a:gd name="connsiteX59-21175" fmla="*/ 332 w 384"/>
                <a:gd name="connsiteY59-21176" fmla="*/ 559 h 738"/>
                <a:gd name="connsiteX60-21177" fmla="*/ 337 w 384"/>
                <a:gd name="connsiteY60-21178" fmla="*/ 543 h 738"/>
                <a:gd name="connsiteX61-21179" fmla="*/ 342 w 384"/>
                <a:gd name="connsiteY61-21180" fmla="*/ 532 h 738"/>
                <a:gd name="connsiteX62-21181" fmla="*/ 348 w 384"/>
                <a:gd name="connsiteY62-21182" fmla="*/ 522 h 738"/>
                <a:gd name="connsiteX63-21183" fmla="*/ 353 w 384"/>
                <a:gd name="connsiteY63-21184" fmla="*/ 506 h 738"/>
                <a:gd name="connsiteX64-21185" fmla="*/ 358 w 384"/>
                <a:gd name="connsiteY64-21186" fmla="*/ 506 h 738"/>
                <a:gd name="connsiteX65-21187" fmla="*/ 358 w 384"/>
                <a:gd name="connsiteY65-21188" fmla="*/ 506 h 738"/>
                <a:gd name="connsiteX66-21189" fmla="*/ 363 w 384"/>
                <a:gd name="connsiteY66-21190" fmla="*/ 538 h 738"/>
                <a:gd name="connsiteX67-21191" fmla="*/ 363 w 384"/>
                <a:gd name="connsiteY67-21192" fmla="*/ 548 h 738"/>
                <a:gd name="connsiteX68-21193" fmla="*/ 363 w 384"/>
                <a:gd name="connsiteY68-21194" fmla="*/ 564 h 738"/>
                <a:gd name="connsiteX69-21195" fmla="*/ 363 w 384"/>
                <a:gd name="connsiteY69-21196" fmla="*/ 580 h 738"/>
                <a:gd name="connsiteX70-21197" fmla="*/ 363 w 384"/>
                <a:gd name="connsiteY70-21198" fmla="*/ 601 h 738"/>
                <a:gd name="connsiteX71-21199" fmla="*/ 363 w 384"/>
                <a:gd name="connsiteY71-21200" fmla="*/ 617 h 738"/>
                <a:gd name="connsiteX72-21201" fmla="*/ 363 w 384"/>
                <a:gd name="connsiteY72-21202" fmla="*/ 632 h 738"/>
                <a:gd name="connsiteX73-21203" fmla="*/ 369 w 384"/>
                <a:gd name="connsiteY73-21204" fmla="*/ 648 h 738"/>
                <a:gd name="connsiteX74-21205" fmla="*/ 369 w 384"/>
                <a:gd name="connsiteY74-21206" fmla="*/ 664 h 738"/>
                <a:gd name="connsiteX75-21207" fmla="*/ 374 w 384"/>
                <a:gd name="connsiteY75-21208" fmla="*/ 675 h 738"/>
                <a:gd name="connsiteX76-21209" fmla="*/ 374 w 384"/>
                <a:gd name="connsiteY76-21210" fmla="*/ 685 h 738"/>
                <a:gd name="connsiteX77-21211" fmla="*/ 379 w 384"/>
                <a:gd name="connsiteY77-21212" fmla="*/ 696 h 738"/>
                <a:gd name="connsiteX78-21213" fmla="*/ 379 w 384"/>
                <a:gd name="connsiteY78-21214" fmla="*/ 701 h 738"/>
                <a:gd name="connsiteX79-21215" fmla="*/ 384 w 384"/>
                <a:gd name="connsiteY79-21216" fmla="*/ 711 h 738"/>
                <a:gd name="connsiteX80-21217" fmla="*/ 384 w 384"/>
                <a:gd name="connsiteY80-21218" fmla="*/ 717 h 738"/>
                <a:gd name="connsiteX81-21219" fmla="*/ 384 w 384"/>
                <a:gd name="connsiteY81-21220" fmla="*/ 722 h 738"/>
                <a:gd name="connsiteX82-21221" fmla="*/ 384 w 384"/>
                <a:gd name="connsiteY82-21222" fmla="*/ 727 h 738"/>
                <a:gd name="connsiteX83-21223" fmla="*/ 379 w 384"/>
                <a:gd name="connsiteY83-21224" fmla="*/ 732 h 738"/>
                <a:gd name="connsiteX84-21225" fmla="*/ 374 w 384"/>
                <a:gd name="connsiteY84-21226" fmla="*/ 738 h 738"/>
                <a:gd name="connsiteX85-21227" fmla="*/ 363 w 384"/>
                <a:gd name="connsiteY85-21228" fmla="*/ 738 h 738"/>
                <a:gd name="connsiteX86-21229" fmla="*/ 353 w 384"/>
                <a:gd name="connsiteY86-21230" fmla="*/ 738 h 738"/>
                <a:gd name="connsiteX87-21231" fmla="*/ 337 w 384"/>
                <a:gd name="connsiteY87-21232" fmla="*/ 738 h 738"/>
                <a:gd name="connsiteX88-21233" fmla="*/ 321 w 384"/>
                <a:gd name="connsiteY88-21234" fmla="*/ 732 h 738"/>
                <a:gd name="connsiteX89-21235" fmla="*/ 300 w 384"/>
                <a:gd name="connsiteY89-21236" fmla="*/ 732 h 738"/>
                <a:gd name="connsiteX90-21237" fmla="*/ 279 w 384"/>
                <a:gd name="connsiteY90-21238" fmla="*/ 727 h 738"/>
                <a:gd name="connsiteX91-21239" fmla="*/ 258 w 384"/>
                <a:gd name="connsiteY91-21240" fmla="*/ 722 h 738"/>
                <a:gd name="connsiteX92-21241" fmla="*/ 248 w 384"/>
                <a:gd name="connsiteY92-21242" fmla="*/ 717 h 738"/>
                <a:gd name="connsiteX93-21243" fmla="*/ 237 w 384"/>
                <a:gd name="connsiteY93-21244" fmla="*/ 711 h 738"/>
                <a:gd name="connsiteX94-21245" fmla="*/ 221 w 384"/>
                <a:gd name="connsiteY94-21246" fmla="*/ 706 h 738"/>
                <a:gd name="connsiteX95-21247" fmla="*/ 211 w 384"/>
                <a:gd name="connsiteY95-21248" fmla="*/ 701 h 738"/>
                <a:gd name="connsiteX96-21249" fmla="*/ 195 w 384"/>
                <a:gd name="connsiteY96-21250" fmla="*/ 696 h 738"/>
                <a:gd name="connsiteX97-21251" fmla="*/ 179 w 384"/>
                <a:gd name="connsiteY97-21252" fmla="*/ 685 h 738"/>
                <a:gd name="connsiteX98-21253" fmla="*/ 169 w 384"/>
                <a:gd name="connsiteY98-21254" fmla="*/ 675 h 738"/>
                <a:gd name="connsiteX99-21255" fmla="*/ 153 w 384"/>
                <a:gd name="connsiteY99-21256" fmla="*/ 664 h 738"/>
                <a:gd name="connsiteX100-21257" fmla="*/ 121 w 384"/>
                <a:gd name="connsiteY100-21258" fmla="*/ 638 h 738"/>
                <a:gd name="connsiteX101-21259" fmla="*/ 95 w 384"/>
                <a:gd name="connsiteY101-21260" fmla="*/ 611 h 738"/>
                <a:gd name="connsiteX102-21261" fmla="*/ 84 w 384"/>
                <a:gd name="connsiteY102-21262" fmla="*/ 601 h 738"/>
                <a:gd name="connsiteX103-21263" fmla="*/ 74 w 384"/>
                <a:gd name="connsiteY103-21264" fmla="*/ 585 h 738"/>
                <a:gd name="connsiteX104-21265" fmla="*/ 63 w 384"/>
                <a:gd name="connsiteY104-21266" fmla="*/ 569 h 738"/>
                <a:gd name="connsiteX105-21267" fmla="*/ 53 w 384"/>
                <a:gd name="connsiteY105-21268" fmla="*/ 553 h 738"/>
                <a:gd name="connsiteX106-21269" fmla="*/ 47 w 384"/>
                <a:gd name="connsiteY106-21270" fmla="*/ 538 h 738"/>
                <a:gd name="connsiteX107-21271" fmla="*/ 37 w 384"/>
                <a:gd name="connsiteY107-21272" fmla="*/ 522 h 738"/>
                <a:gd name="connsiteX108-21273" fmla="*/ 32 w 384"/>
                <a:gd name="connsiteY108-21274" fmla="*/ 506 h 738"/>
                <a:gd name="connsiteX109-21275" fmla="*/ 21 w 384"/>
                <a:gd name="connsiteY109-21276" fmla="*/ 490 h 738"/>
                <a:gd name="connsiteX110-21277" fmla="*/ 16 w 384"/>
                <a:gd name="connsiteY110-21278" fmla="*/ 480 h 738"/>
                <a:gd name="connsiteX111-21279" fmla="*/ 16 w 384"/>
                <a:gd name="connsiteY111-21280" fmla="*/ 464 h 738"/>
                <a:gd name="connsiteX112-21281" fmla="*/ 11 w 384"/>
                <a:gd name="connsiteY112-21282" fmla="*/ 448 h 738"/>
                <a:gd name="connsiteX113-21283" fmla="*/ 11 w 384"/>
                <a:gd name="connsiteY113-21284" fmla="*/ 432 h 738"/>
                <a:gd name="connsiteX114-21285" fmla="*/ 5 w 384"/>
                <a:gd name="connsiteY114-21286" fmla="*/ 401 h 738"/>
                <a:gd name="connsiteX115-21287" fmla="*/ 0 w 384"/>
                <a:gd name="connsiteY115-21288" fmla="*/ 364 h 738"/>
                <a:gd name="connsiteX116-21289" fmla="*/ 0 w 384"/>
                <a:gd name="connsiteY116-21290" fmla="*/ 332 h 738"/>
                <a:gd name="connsiteX117-21291" fmla="*/ 0 w 384"/>
                <a:gd name="connsiteY117-21292" fmla="*/ 295 h 738"/>
                <a:gd name="connsiteX118-21293" fmla="*/ 0 w 384"/>
                <a:gd name="connsiteY118-21294" fmla="*/ 258 h 738"/>
                <a:gd name="connsiteX119-21295" fmla="*/ 0 w 384"/>
                <a:gd name="connsiteY119-21296" fmla="*/ 222 h 738"/>
                <a:gd name="connsiteX120-21297" fmla="*/ 5 w 384"/>
                <a:gd name="connsiteY120-21298" fmla="*/ 179 h 738"/>
                <a:gd name="connsiteX121-21299" fmla="*/ 11 w 384"/>
                <a:gd name="connsiteY121-21300" fmla="*/ 137 h 738"/>
                <a:gd name="connsiteX122-21301" fmla="*/ 11 w 384"/>
                <a:gd name="connsiteY122-21302" fmla="*/ 121 h 738"/>
                <a:gd name="connsiteX123-21303" fmla="*/ 11 w 384"/>
                <a:gd name="connsiteY123-21304" fmla="*/ 106 h 738"/>
                <a:gd name="connsiteX124-21305" fmla="*/ 11 w 384"/>
                <a:gd name="connsiteY124-21306" fmla="*/ 90 h 738"/>
                <a:gd name="connsiteX125-21307" fmla="*/ 16 w 384"/>
                <a:gd name="connsiteY125-21308" fmla="*/ 79 h 738"/>
                <a:gd name="connsiteX126-21309" fmla="*/ 16 w 384"/>
                <a:gd name="connsiteY126-21310" fmla="*/ 69 h 738"/>
                <a:gd name="connsiteX127-21311" fmla="*/ 16 w 384"/>
                <a:gd name="connsiteY127-21312" fmla="*/ 64 h 738"/>
                <a:gd name="connsiteX128-21313" fmla="*/ 16 w 384"/>
                <a:gd name="connsiteY128-21314" fmla="*/ 58 h 738"/>
                <a:gd name="connsiteX129-21315" fmla="*/ 11 w 384"/>
                <a:gd name="connsiteY129-21316" fmla="*/ 53 h 738"/>
                <a:gd name="connsiteX130-21317" fmla="*/ 11 w 384"/>
                <a:gd name="connsiteY130-21318" fmla="*/ 53 h 738"/>
                <a:gd name="connsiteX131-21319" fmla="*/ 5 w 384"/>
                <a:gd name="connsiteY131-21320" fmla="*/ 53 h 738"/>
                <a:gd name="connsiteX0-21321" fmla="*/ 90 w 384"/>
                <a:gd name="connsiteY0-21322" fmla="*/ 0 h 738"/>
                <a:gd name="connsiteX1-21323" fmla="*/ 100 w 384"/>
                <a:gd name="connsiteY1-21324" fmla="*/ 11 h 738"/>
                <a:gd name="connsiteX2-21325" fmla="*/ 111 w 384"/>
                <a:gd name="connsiteY2-21326" fmla="*/ 16 h 738"/>
                <a:gd name="connsiteX3-21327" fmla="*/ 111 w 384"/>
                <a:gd name="connsiteY3-21328" fmla="*/ 21 h 738"/>
                <a:gd name="connsiteX4-21329" fmla="*/ 116 w 384"/>
                <a:gd name="connsiteY4-21330" fmla="*/ 21 h 738"/>
                <a:gd name="connsiteX5-21331" fmla="*/ 116 w 384"/>
                <a:gd name="connsiteY5-21332" fmla="*/ 27 h 738"/>
                <a:gd name="connsiteX6-21333" fmla="*/ 116 w 384"/>
                <a:gd name="connsiteY6-21334" fmla="*/ 27 h 738"/>
                <a:gd name="connsiteX7-21335" fmla="*/ 116 w 384"/>
                <a:gd name="connsiteY7-21336" fmla="*/ 32 h 738"/>
                <a:gd name="connsiteX8-21337" fmla="*/ 111 w 384"/>
                <a:gd name="connsiteY8-21338" fmla="*/ 37 h 738"/>
                <a:gd name="connsiteX9-21339" fmla="*/ 105 w 384"/>
                <a:gd name="connsiteY9-21340" fmla="*/ 42 h 738"/>
                <a:gd name="connsiteX10-21341" fmla="*/ 95 w 384"/>
                <a:gd name="connsiteY10-21342" fmla="*/ 48 h 738"/>
                <a:gd name="connsiteX11-21343" fmla="*/ 90 w 384"/>
                <a:gd name="connsiteY11-21344" fmla="*/ 53 h 738"/>
                <a:gd name="connsiteX12-21345" fmla="*/ 84 w 384"/>
                <a:gd name="connsiteY12-21346" fmla="*/ 58 h 738"/>
                <a:gd name="connsiteX13-21347" fmla="*/ 84 w 384"/>
                <a:gd name="connsiteY13-21348" fmla="*/ 69 h 738"/>
                <a:gd name="connsiteX14-21349" fmla="*/ 79 w 384"/>
                <a:gd name="connsiteY14-21350" fmla="*/ 79 h 738"/>
                <a:gd name="connsiteX15-21351" fmla="*/ 74 w 384"/>
                <a:gd name="connsiteY15-21352" fmla="*/ 95 h 738"/>
                <a:gd name="connsiteX16-21353" fmla="*/ 68 w 384"/>
                <a:gd name="connsiteY16-21354" fmla="*/ 116 h 738"/>
                <a:gd name="connsiteX17-21355" fmla="*/ 63 w 384"/>
                <a:gd name="connsiteY17-21356" fmla="*/ 137 h 738"/>
                <a:gd name="connsiteX18-21357" fmla="*/ 63 w 384"/>
                <a:gd name="connsiteY18-21358" fmla="*/ 158 h 738"/>
                <a:gd name="connsiteX19-21359" fmla="*/ 58 w 384"/>
                <a:gd name="connsiteY19-21360" fmla="*/ 185 h 738"/>
                <a:gd name="connsiteX20-21361" fmla="*/ 53 w 384"/>
                <a:gd name="connsiteY20-21362" fmla="*/ 206 h 738"/>
                <a:gd name="connsiteX21-21363" fmla="*/ 53 w 384"/>
                <a:gd name="connsiteY21-21364" fmla="*/ 227 h 738"/>
                <a:gd name="connsiteX22-21365" fmla="*/ 47 w 384"/>
                <a:gd name="connsiteY22-21366" fmla="*/ 243 h 738"/>
                <a:gd name="connsiteX23-21367" fmla="*/ 47 w 384"/>
                <a:gd name="connsiteY23-21368" fmla="*/ 264 h 738"/>
                <a:gd name="connsiteX24-21369" fmla="*/ 42 w 384"/>
                <a:gd name="connsiteY24-21370" fmla="*/ 279 h 738"/>
                <a:gd name="connsiteX25-21371" fmla="*/ 42 w 384"/>
                <a:gd name="connsiteY25-21372" fmla="*/ 290 h 738"/>
                <a:gd name="connsiteX26-21373" fmla="*/ 42 w 384"/>
                <a:gd name="connsiteY26-21374" fmla="*/ 301 h 738"/>
                <a:gd name="connsiteX27-21375" fmla="*/ 42 w 384"/>
                <a:gd name="connsiteY27-21376" fmla="*/ 322 h 738"/>
                <a:gd name="connsiteX28-21377" fmla="*/ 47 w 384"/>
                <a:gd name="connsiteY28-21378" fmla="*/ 348 h 738"/>
                <a:gd name="connsiteX29-21379" fmla="*/ 53 w 384"/>
                <a:gd name="connsiteY29-21380" fmla="*/ 390 h 738"/>
                <a:gd name="connsiteX30-21381" fmla="*/ 53 w 384"/>
                <a:gd name="connsiteY30-21382" fmla="*/ 416 h 738"/>
                <a:gd name="connsiteX31-21383" fmla="*/ 58 w 384"/>
                <a:gd name="connsiteY31-21384" fmla="*/ 443 h 738"/>
                <a:gd name="connsiteX32-21385" fmla="*/ 68 w 384"/>
                <a:gd name="connsiteY32-21386" fmla="*/ 469 h 738"/>
                <a:gd name="connsiteX33-21387" fmla="*/ 74 w 384"/>
                <a:gd name="connsiteY33-21388" fmla="*/ 485 h 738"/>
                <a:gd name="connsiteX34-21389" fmla="*/ 79 w 384"/>
                <a:gd name="connsiteY34-21390" fmla="*/ 495 h 738"/>
                <a:gd name="connsiteX35-21391" fmla="*/ 95 w 384"/>
                <a:gd name="connsiteY35-21392" fmla="*/ 522 h 738"/>
                <a:gd name="connsiteX36-21393" fmla="*/ 111 w 384"/>
                <a:gd name="connsiteY36-21394" fmla="*/ 543 h 738"/>
                <a:gd name="connsiteX37-21395" fmla="*/ 126 w 384"/>
                <a:gd name="connsiteY37-21396" fmla="*/ 564 h 738"/>
                <a:gd name="connsiteX38-21397" fmla="*/ 137 w 384"/>
                <a:gd name="connsiteY38-21398" fmla="*/ 574 h 738"/>
                <a:gd name="connsiteX39-21399" fmla="*/ 147 w 384"/>
                <a:gd name="connsiteY39-21400" fmla="*/ 580 h 738"/>
                <a:gd name="connsiteX40-21401" fmla="*/ 169 w 384"/>
                <a:gd name="connsiteY40-21402" fmla="*/ 601 h 738"/>
                <a:gd name="connsiteX41-21403" fmla="*/ 190 w 384"/>
                <a:gd name="connsiteY41-21404" fmla="*/ 611 h 738"/>
                <a:gd name="connsiteX42-21405" fmla="*/ 211 w 384"/>
                <a:gd name="connsiteY42-21406" fmla="*/ 627 h 738"/>
                <a:gd name="connsiteX43-21407" fmla="*/ 237 w 384"/>
                <a:gd name="connsiteY43-21408" fmla="*/ 638 h 738"/>
                <a:gd name="connsiteX44-21409" fmla="*/ 248 w 384"/>
                <a:gd name="connsiteY44-21410" fmla="*/ 643 h 738"/>
                <a:gd name="connsiteX45-21411" fmla="*/ 258 w 384"/>
                <a:gd name="connsiteY45-21412" fmla="*/ 648 h 738"/>
                <a:gd name="connsiteX46-21413" fmla="*/ 269 w 384"/>
                <a:gd name="connsiteY46-21414" fmla="*/ 648 h 738"/>
                <a:gd name="connsiteX47-21415" fmla="*/ 279 w 384"/>
                <a:gd name="connsiteY47-21416" fmla="*/ 653 h 738"/>
                <a:gd name="connsiteX48-21417" fmla="*/ 284 w 384"/>
                <a:gd name="connsiteY48-21418" fmla="*/ 653 h 738"/>
                <a:gd name="connsiteX49-21419" fmla="*/ 290 w 384"/>
                <a:gd name="connsiteY49-21420" fmla="*/ 653 h 738"/>
                <a:gd name="connsiteX50-21421" fmla="*/ 300 w 384"/>
                <a:gd name="connsiteY50-21422" fmla="*/ 653 h 738"/>
                <a:gd name="connsiteX51-21423" fmla="*/ 305 w 384"/>
                <a:gd name="connsiteY51-21424" fmla="*/ 648 h 738"/>
                <a:gd name="connsiteX52-21425" fmla="*/ 305 w 384"/>
                <a:gd name="connsiteY52-21426" fmla="*/ 643 h 738"/>
                <a:gd name="connsiteX53-21427" fmla="*/ 311 w 384"/>
                <a:gd name="connsiteY53-21428" fmla="*/ 638 h 738"/>
                <a:gd name="connsiteX54-21429" fmla="*/ 316 w 384"/>
                <a:gd name="connsiteY54-21430" fmla="*/ 632 h 738"/>
                <a:gd name="connsiteX55-21431" fmla="*/ 316 w 384"/>
                <a:gd name="connsiteY55-21432" fmla="*/ 622 h 738"/>
                <a:gd name="connsiteX56-21433" fmla="*/ 321 w 384"/>
                <a:gd name="connsiteY56-21434" fmla="*/ 606 h 738"/>
                <a:gd name="connsiteX57-21435" fmla="*/ 327 w 384"/>
                <a:gd name="connsiteY57-21436" fmla="*/ 590 h 738"/>
                <a:gd name="connsiteX58-21437" fmla="*/ 332 w 384"/>
                <a:gd name="connsiteY58-21438" fmla="*/ 574 h 738"/>
                <a:gd name="connsiteX59-21439" fmla="*/ 332 w 384"/>
                <a:gd name="connsiteY59-21440" fmla="*/ 559 h 738"/>
                <a:gd name="connsiteX60-21441" fmla="*/ 337 w 384"/>
                <a:gd name="connsiteY60-21442" fmla="*/ 543 h 738"/>
                <a:gd name="connsiteX61-21443" fmla="*/ 342 w 384"/>
                <a:gd name="connsiteY61-21444" fmla="*/ 532 h 738"/>
                <a:gd name="connsiteX62-21445" fmla="*/ 348 w 384"/>
                <a:gd name="connsiteY62-21446" fmla="*/ 522 h 738"/>
                <a:gd name="connsiteX63-21447" fmla="*/ 353 w 384"/>
                <a:gd name="connsiteY63-21448" fmla="*/ 506 h 738"/>
                <a:gd name="connsiteX64-21449" fmla="*/ 358 w 384"/>
                <a:gd name="connsiteY64-21450" fmla="*/ 506 h 738"/>
                <a:gd name="connsiteX65-21451" fmla="*/ 363 w 384"/>
                <a:gd name="connsiteY65-21452" fmla="*/ 538 h 738"/>
                <a:gd name="connsiteX66-21453" fmla="*/ 363 w 384"/>
                <a:gd name="connsiteY66-21454" fmla="*/ 548 h 738"/>
                <a:gd name="connsiteX67-21455" fmla="*/ 363 w 384"/>
                <a:gd name="connsiteY67-21456" fmla="*/ 564 h 738"/>
                <a:gd name="connsiteX68-21457" fmla="*/ 363 w 384"/>
                <a:gd name="connsiteY68-21458" fmla="*/ 580 h 738"/>
                <a:gd name="connsiteX69-21459" fmla="*/ 363 w 384"/>
                <a:gd name="connsiteY69-21460" fmla="*/ 601 h 738"/>
                <a:gd name="connsiteX70-21461" fmla="*/ 363 w 384"/>
                <a:gd name="connsiteY70-21462" fmla="*/ 617 h 738"/>
                <a:gd name="connsiteX71-21463" fmla="*/ 363 w 384"/>
                <a:gd name="connsiteY71-21464" fmla="*/ 632 h 738"/>
                <a:gd name="connsiteX72-21465" fmla="*/ 369 w 384"/>
                <a:gd name="connsiteY72-21466" fmla="*/ 648 h 738"/>
                <a:gd name="connsiteX73-21467" fmla="*/ 369 w 384"/>
                <a:gd name="connsiteY73-21468" fmla="*/ 664 h 738"/>
                <a:gd name="connsiteX74-21469" fmla="*/ 374 w 384"/>
                <a:gd name="connsiteY74-21470" fmla="*/ 675 h 738"/>
                <a:gd name="connsiteX75-21471" fmla="*/ 374 w 384"/>
                <a:gd name="connsiteY75-21472" fmla="*/ 685 h 738"/>
                <a:gd name="connsiteX76-21473" fmla="*/ 379 w 384"/>
                <a:gd name="connsiteY76-21474" fmla="*/ 696 h 738"/>
                <a:gd name="connsiteX77-21475" fmla="*/ 379 w 384"/>
                <a:gd name="connsiteY77-21476" fmla="*/ 701 h 738"/>
                <a:gd name="connsiteX78-21477" fmla="*/ 384 w 384"/>
                <a:gd name="connsiteY78-21478" fmla="*/ 711 h 738"/>
                <a:gd name="connsiteX79-21479" fmla="*/ 384 w 384"/>
                <a:gd name="connsiteY79-21480" fmla="*/ 717 h 738"/>
                <a:gd name="connsiteX80-21481" fmla="*/ 384 w 384"/>
                <a:gd name="connsiteY80-21482" fmla="*/ 722 h 738"/>
                <a:gd name="connsiteX81-21483" fmla="*/ 384 w 384"/>
                <a:gd name="connsiteY81-21484" fmla="*/ 727 h 738"/>
                <a:gd name="connsiteX82-21485" fmla="*/ 379 w 384"/>
                <a:gd name="connsiteY82-21486" fmla="*/ 732 h 738"/>
                <a:gd name="connsiteX83-21487" fmla="*/ 374 w 384"/>
                <a:gd name="connsiteY83-21488" fmla="*/ 738 h 738"/>
                <a:gd name="connsiteX84-21489" fmla="*/ 363 w 384"/>
                <a:gd name="connsiteY84-21490" fmla="*/ 738 h 738"/>
                <a:gd name="connsiteX85-21491" fmla="*/ 353 w 384"/>
                <a:gd name="connsiteY85-21492" fmla="*/ 738 h 738"/>
                <a:gd name="connsiteX86-21493" fmla="*/ 337 w 384"/>
                <a:gd name="connsiteY86-21494" fmla="*/ 738 h 738"/>
                <a:gd name="connsiteX87-21495" fmla="*/ 321 w 384"/>
                <a:gd name="connsiteY87-21496" fmla="*/ 732 h 738"/>
                <a:gd name="connsiteX88-21497" fmla="*/ 300 w 384"/>
                <a:gd name="connsiteY88-21498" fmla="*/ 732 h 738"/>
                <a:gd name="connsiteX89-21499" fmla="*/ 279 w 384"/>
                <a:gd name="connsiteY89-21500" fmla="*/ 727 h 738"/>
                <a:gd name="connsiteX90-21501" fmla="*/ 258 w 384"/>
                <a:gd name="connsiteY90-21502" fmla="*/ 722 h 738"/>
                <a:gd name="connsiteX91-21503" fmla="*/ 248 w 384"/>
                <a:gd name="connsiteY91-21504" fmla="*/ 717 h 738"/>
                <a:gd name="connsiteX92-21505" fmla="*/ 237 w 384"/>
                <a:gd name="connsiteY92-21506" fmla="*/ 711 h 738"/>
                <a:gd name="connsiteX93-21507" fmla="*/ 221 w 384"/>
                <a:gd name="connsiteY93-21508" fmla="*/ 706 h 738"/>
                <a:gd name="connsiteX94-21509" fmla="*/ 211 w 384"/>
                <a:gd name="connsiteY94-21510" fmla="*/ 701 h 738"/>
                <a:gd name="connsiteX95-21511" fmla="*/ 195 w 384"/>
                <a:gd name="connsiteY95-21512" fmla="*/ 696 h 738"/>
                <a:gd name="connsiteX96-21513" fmla="*/ 179 w 384"/>
                <a:gd name="connsiteY96-21514" fmla="*/ 685 h 738"/>
                <a:gd name="connsiteX97-21515" fmla="*/ 169 w 384"/>
                <a:gd name="connsiteY97-21516" fmla="*/ 675 h 738"/>
                <a:gd name="connsiteX98-21517" fmla="*/ 153 w 384"/>
                <a:gd name="connsiteY98-21518" fmla="*/ 664 h 738"/>
                <a:gd name="connsiteX99-21519" fmla="*/ 121 w 384"/>
                <a:gd name="connsiteY99-21520" fmla="*/ 638 h 738"/>
                <a:gd name="connsiteX100-21521" fmla="*/ 95 w 384"/>
                <a:gd name="connsiteY100-21522" fmla="*/ 611 h 738"/>
                <a:gd name="connsiteX101-21523" fmla="*/ 84 w 384"/>
                <a:gd name="connsiteY101-21524" fmla="*/ 601 h 738"/>
                <a:gd name="connsiteX102-21525" fmla="*/ 74 w 384"/>
                <a:gd name="connsiteY102-21526" fmla="*/ 585 h 738"/>
                <a:gd name="connsiteX103-21527" fmla="*/ 63 w 384"/>
                <a:gd name="connsiteY103-21528" fmla="*/ 569 h 738"/>
                <a:gd name="connsiteX104-21529" fmla="*/ 53 w 384"/>
                <a:gd name="connsiteY104-21530" fmla="*/ 553 h 738"/>
                <a:gd name="connsiteX105-21531" fmla="*/ 47 w 384"/>
                <a:gd name="connsiteY105-21532" fmla="*/ 538 h 738"/>
                <a:gd name="connsiteX106-21533" fmla="*/ 37 w 384"/>
                <a:gd name="connsiteY106-21534" fmla="*/ 522 h 738"/>
                <a:gd name="connsiteX107-21535" fmla="*/ 32 w 384"/>
                <a:gd name="connsiteY107-21536" fmla="*/ 506 h 738"/>
                <a:gd name="connsiteX108-21537" fmla="*/ 21 w 384"/>
                <a:gd name="connsiteY108-21538" fmla="*/ 490 h 738"/>
                <a:gd name="connsiteX109-21539" fmla="*/ 16 w 384"/>
                <a:gd name="connsiteY109-21540" fmla="*/ 480 h 738"/>
                <a:gd name="connsiteX110-21541" fmla="*/ 16 w 384"/>
                <a:gd name="connsiteY110-21542" fmla="*/ 464 h 738"/>
                <a:gd name="connsiteX111-21543" fmla="*/ 11 w 384"/>
                <a:gd name="connsiteY111-21544" fmla="*/ 448 h 738"/>
                <a:gd name="connsiteX112-21545" fmla="*/ 11 w 384"/>
                <a:gd name="connsiteY112-21546" fmla="*/ 432 h 738"/>
                <a:gd name="connsiteX113-21547" fmla="*/ 5 w 384"/>
                <a:gd name="connsiteY113-21548" fmla="*/ 401 h 738"/>
                <a:gd name="connsiteX114-21549" fmla="*/ 0 w 384"/>
                <a:gd name="connsiteY114-21550" fmla="*/ 364 h 738"/>
                <a:gd name="connsiteX115-21551" fmla="*/ 0 w 384"/>
                <a:gd name="connsiteY115-21552" fmla="*/ 332 h 738"/>
                <a:gd name="connsiteX116-21553" fmla="*/ 0 w 384"/>
                <a:gd name="connsiteY116-21554" fmla="*/ 295 h 738"/>
                <a:gd name="connsiteX117-21555" fmla="*/ 0 w 384"/>
                <a:gd name="connsiteY117-21556" fmla="*/ 258 h 738"/>
                <a:gd name="connsiteX118-21557" fmla="*/ 0 w 384"/>
                <a:gd name="connsiteY118-21558" fmla="*/ 222 h 738"/>
                <a:gd name="connsiteX119-21559" fmla="*/ 5 w 384"/>
                <a:gd name="connsiteY119-21560" fmla="*/ 179 h 738"/>
                <a:gd name="connsiteX120-21561" fmla="*/ 11 w 384"/>
                <a:gd name="connsiteY120-21562" fmla="*/ 137 h 738"/>
                <a:gd name="connsiteX121-21563" fmla="*/ 11 w 384"/>
                <a:gd name="connsiteY121-21564" fmla="*/ 121 h 738"/>
                <a:gd name="connsiteX122-21565" fmla="*/ 11 w 384"/>
                <a:gd name="connsiteY122-21566" fmla="*/ 106 h 738"/>
                <a:gd name="connsiteX123-21567" fmla="*/ 11 w 384"/>
                <a:gd name="connsiteY123-21568" fmla="*/ 90 h 738"/>
                <a:gd name="connsiteX124-21569" fmla="*/ 16 w 384"/>
                <a:gd name="connsiteY124-21570" fmla="*/ 79 h 738"/>
                <a:gd name="connsiteX125-21571" fmla="*/ 16 w 384"/>
                <a:gd name="connsiteY125-21572" fmla="*/ 69 h 738"/>
                <a:gd name="connsiteX126-21573" fmla="*/ 16 w 384"/>
                <a:gd name="connsiteY126-21574" fmla="*/ 64 h 738"/>
                <a:gd name="connsiteX127-21575" fmla="*/ 16 w 384"/>
                <a:gd name="connsiteY127-21576" fmla="*/ 58 h 738"/>
                <a:gd name="connsiteX128-21577" fmla="*/ 11 w 384"/>
                <a:gd name="connsiteY128-21578" fmla="*/ 53 h 738"/>
                <a:gd name="connsiteX129-21579" fmla="*/ 11 w 384"/>
                <a:gd name="connsiteY129-21580" fmla="*/ 53 h 738"/>
                <a:gd name="connsiteX130-21581" fmla="*/ 5 w 384"/>
                <a:gd name="connsiteY130-21582" fmla="*/ 53 h 738"/>
                <a:gd name="connsiteX0-21583" fmla="*/ 90 w 384"/>
                <a:gd name="connsiteY0-21584" fmla="*/ 0 h 738"/>
                <a:gd name="connsiteX1-21585" fmla="*/ 100 w 384"/>
                <a:gd name="connsiteY1-21586" fmla="*/ 11 h 738"/>
                <a:gd name="connsiteX2-21587" fmla="*/ 111 w 384"/>
                <a:gd name="connsiteY2-21588" fmla="*/ 16 h 738"/>
                <a:gd name="connsiteX3-21589" fmla="*/ 111 w 384"/>
                <a:gd name="connsiteY3-21590" fmla="*/ 21 h 738"/>
                <a:gd name="connsiteX4-21591" fmla="*/ 116 w 384"/>
                <a:gd name="connsiteY4-21592" fmla="*/ 21 h 738"/>
                <a:gd name="connsiteX5-21593" fmla="*/ 116 w 384"/>
                <a:gd name="connsiteY5-21594" fmla="*/ 27 h 738"/>
                <a:gd name="connsiteX6-21595" fmla="*/ 116 w 384"/>
                <a:gd name="connsiteY6-21596" fmla="*/ 27 h 738"/>
                <a:gd name="connsiteX7-21597" fmla="*/ 116 w 384"/>
                <a:gd name="connsiteY7-21598" fmla="*/ 32 h 738"/>
                <a:gd name="connsiteX8-21599" fmla="*/ 111 w 384"/>
                <a:gd name="connsiteY8-21600" fmla="*/ 37 h 738"/>
                <a:gd name="connsiteX9-21601" fmla="*/ 105 w 384"/>
                <a:gd name="connsiteY9-21602" fmla="*/ 42 h 738"/>
                <a:gd name="connsiteX10-21603" fmla="*/ 95 w 384"/>
                <a:gd name="connsiteY10-21604" fmla="*/ 48 h 738"/>
                <a:gd name="connsiteX11-21605" fmla="*/ 90 w 384"/>
                <a:gd name="connsiteY11-21606" fmla="*/ 53 h 738"/>
                <a:gd name="connsiteX12-21607" fmla="*/ 84 w 384"/>
                <a:gd name="connsiteY12-21608" fmla="*/ 58 h 738"/>
                <a:gd name="connsiteX13-21609" fmla="*/ 84 w 384"/>
                <a:gd name="connsiteY13-21610" fmla="*/ 69 h 738"/>
                <a:gd name="connsiteX14-21611" fmla="*/ 79 w 384"/>
                <a:gd name="connsiteY14-21612" fmla="*/ 79 h 738"/>
                <a:gd name="connsiteX15-21613" fmla="*/ 74 w 384"/>
                <a:gd name="connsiteY15-21614" fmla="*/ 95 h 738"/>
                <a:gd name="connsiteX16-21615" fmla="*/ 68 w 384"/>
                <a:gd name="connsiteY16-21616" fmla="*/ 116 h 738"/>
                <a:gd name="connsiteX17-21617" fmla="*/ 63 w 384"/>
                <a:gd name="connsiteY17-21618" fmla="*/ 137 h 738"/>
                <a:gd name="connsiteX18-21619" fmla="*/ 63 w 384"/>
                <a:gd name="connsiteY18-21620" fmla="*/ 158 h 738"/>
                <a:gd name="connsiteX19-21621" fmla="*/ 58 w 384"/>
                <a:gd name="connsiteY19-21622" fmla="*/ 185 h 738"/>
                <a:gd name="connsiteX20-21623" fmla="*/ 53 w 384"/>
                <a:gd name="connsiteY20-21624" fmla="*/ 206 h 738"/>
                <a:gd name="connsiteX21-21625" fmla="*/ 53 w 384"/>
                <a:gd name="connsiteY21-21626" fmla="*/ 227 h 738"/>
                <a:gd name="connsiteX22-21627" fmla="*/ 47 w 384"/>
                <a:gd name="connsiteY22-21628" fmla="*/ 243 h 738"/>
                <a:gd name="connsiteX23-21629" fmla="*/ 47 w 384"/>
                <a:gd name="connsiteY23-21630" fmla="*/ 264 h 738"/>
                <a:gd name="connsiteX24-21631" fmla="*/ 42 w 384"/>
                <a:gd name="connsiteY24-21632" fmla="*/ 279 h 738"/>
                <a:gd name="connsiteX25-21633" fmla="*/ 42 w 384"/>
                <a:gd name="connsiteY25-21634" fmla="*/ 290 h 738"/>
                <a:gd name="connsiteX26-21635" fmla="*/ 42 w 384"/>
                <a:gd name="connsiteY26-21636" fmla="*/ 301 h 738"/>
                <a:gd name="connsiteX27-21637" fmla="*/ 42 w 384"/>
                <a:gd name="connsiteY27-21638" fmla="*/ 322 h 738"/>
                <a:gd name="connsiteX28-21639" fmla="*/ 47 w 384"/>
                <a:gd name="connsiteY28-21640" fmla="*/ 348 h 738"/>
                <a:gd name="connsiteX29-21641" fmla="*/ 53 w 384"/>
                <a:gd name="connsiteY29-21642" fmla="*/ 390 h 738"/>
                <a:gd name="connsiteX30-21643" fmla="*/ 53 w 384"/>
                <a:gd name="connsiteY30-21644" fmla="*/ 416 h 738"/>
                <a:gd name="connsiteX31-21645" fmla="*/ 58 w 384"/>
                <a:gd name="connsiteY31-21646" fmla="*/ 443 h 738"/>
                <a:gd name="connsiteX32-21647" fmla="*/ 68 w 384"/>
                <a:gd name="connsiteY32-21648" fmla="*/ 469 h 738"/>
                <a:gd name="connsiteX33-21649" fmla="*/ 74 w 384"/>
                <a:gd name="connsiteY33-21650" fmla="*/ 485 h 738"/>
                <a:gd name="connsiteX34-21651" fmla="*/ 79 w 384"/>
                <a:gd name="connsiteY34-21652" fmla="*/ 495 h 738"/>
                <a:gd name="connsiteX35-21653" fmla="*/ 95 w 384"/>
                <a:gd name="connsiteY35-21654" fmla="*/ 522 h 738"/>
                <a:gd name="connsiteX36-21655" fmla="*/ 111 w 384"/>
                <a:gd name="connsiteY36-21656" fmla="*/ 543 h 738"/>
                <a:gd name="connsiteX37-21657" fmla="*/ 126 w 384"/>
                <a:gd name="connsiteY37-21658" fmla="*/ 564 h 738"/>
                <a:gd name="connsiteX38-21659" fmla="*/ 137 w 384"/>
                <a:gd name="connsiteY38-21660" fmla="*/ 574 h 738"/>
                <a:gd name="connsiteX39-21661" fmla="*/ 147 w 384"/>
                <a:gd name="connsiteY39-21662" fmla="*/ 580 h 738"/>
                <a:gd name="connsiteX40-21663" fmla="*/ 169 w 384"/>
                <a:gd name="connsiteY40-21664" fmla="*/ 601 h 738"/>
                <a:gd name="connsiteX41-21665" fmla="*/ 190 w 384"/>
                <a:gd name="connsiteY41-21666" fmla="*/ 611 h 738"/>
                <a:gd name="connsiteX42-21667" fmla="*/ 211 w 384"/>
                <a:gd name="connsiteY42-21668" fmla="*/ 627 h 738"/>
                <a:gd name="connsiteX43-21669" fmla="*/ 237 w 384"/>
                <a:gd name="connsiteY43-21670" fmla="*/ 638 h 738"/>
                <a:gd name="connsiteX44-21671" fmla="*/ 248 w 384"/>
                <a:gd name="connsiteY44-21672" fmla="*/ 643 h 738"/>
                <a:gd name="connsiteX45-21673" fmla="*/ 258 w 384"/>
                <a:gd name="connsiteY45-21674" fmla="*/ 648 h 738"/>
                <a:gd name="connsiteX46-21675" fmla="*/ 269 w 384"/>
                <a:gd name="connsiteY46-21676" fmla="*/ 648 h 738"/>
                <a:gd name="connsiteX47-21677" fmla="*/ 279 w 384"/>
                <a:gd name="connsiteY47-21678" fmla="*/ 653 h 738"/>
                <a:gd name="connsiteX48-21679" fmla="*/ 284 w 384"/>
                <a:gd name="connsiteY48-21680" fmla="*/ 653 h 738"/>
                <a:gd name="connsiteX49-21681" fmla="*/ 290 w 384"/>
                <a:gd name="connsiteY49-21682" fmla="*/ 653 h 738"/>
                <a:gd name="connsiteX50-21683" fmla="*/ 300 w 384"/>
                <a:gd name="connsiteY50-21684" fmla="*/ 653 h 738"/>
                <a:gd name="connsiteX51-21685" fmla="*/ 305 w 384"/>
                <a:gd name="connsiteY51-21686" fmla="*/ 648 h 738"/>
                <a:gd name="connsiteX52-21687" fmla="*/ 305 w 384"/>
                <a:gd name="connsiteY52-21688" fmla="*/ 643 h 738"/>
                <a:gd name="connsiteX53-21689" fmla="*/ 311 w 384"/>
                <a:gd name="connsiteY53-21690" fmla="*/ 638 h 738"/>
                <a:gd name="connsiteX54-21691" fmla="*/ 316 w 384"/>
                <a:gd name="connsiteY54-21692" fmla="*/ 632 h 738"/>
                <a:gd name="connsiteX55-21693" fmla="*/ 316 w 384"/>
                <a:gd name="connsiteY55-21694" fmla="*/ 622 h 738"/>
                <a:gd name="connsiteX56-21695" fmla="*/ 321 w 384"/>
                <a:gd name="connsiteY56-21696" fmla="*/ 606 h 738"/>
                <a:gd name="connsiteX57-21697" fmla="*/ 327 w 384"/>
                <a:gd name="connsiteY57-21698" fmla="*/ 590 h 738"/>
                <a:gd name="connsiteX58-21699" fmla="*/ 332 w 384"/>
                <a:gd name="connsiteY58-21700" fmla="*/ 574 h 738"/>
                <a:gd name="connsiteX59-21701" fmla="*/ 332 w 384"/>
                <a:gd name="connsiteY59-21702" fmla="*/ 559 h 738"/>
                <a:gd name="connsiteX60-21703" fmla="*/ 337 w 384"/>
                <a:gd name="connsiteY60-21704" fmla="*/ 543 h 738"/>
                <a:gd name="connsiteX61-21705" fmla="*/ 342 w 384"/>
                <a:gd name="connsiteY61-21706" fmla="*/ 532 h 738"/>
                <a:gd name="connsiteX62-21707" fmla="*/ 348 w 384"/>
                <a:gd name="connsiteY62-21708" fmla="*/ 522 h 738"/>
                <a:gd name="connsiteX63-21709" fmla="*/ 353 w 384"/>
                <a:gd name="connsiteY63-21710" fmla="*/ 506 h 738"/>
                <a:gd name="connsiteX64-21711" fmla="*/ 363 w 384"/>
                <a:gd name="connsiteY64-21712" fmla="*/ 538 h 738"/>
                <a:gd name="connsiteX65-21713" fmla="*/ 363 w 384"/>
                <a:gd name="connsiteY65-21714" fmla="*/ 548 h 738"/>
                <a:gd name="connsiteX66-21715" fmla="*/ 363 w 384"/>
                <a:gd name="connsiteY66-21716" fmla="*/ 564 h 738"/>
                <a:gd name="connsiteX67-21717" fmla="*/ 363 w 384"/>
                <a:gd name="connsiteY67-21718" fmla="*/ 580 h 738"/>
                <a:gd name="connsiteX68-21719" fmla="*/ 363 w 384"/>
                <a:gd name="connsiteY68-21720" fmla="*/ 601 h 738"/>
                <a:gd name="connsiteX69-21721" fmla="*/ 363 w 384"/>
                <a:gd name="connsiteY69-21722" fmla="*/ 617 h 738"/>
                <a:gd name="connsiteX70-21723" fmla="*/ 363 w 384"/>
                <a:gd name="connsiteY70-21724" fmla="*/ 632 h 738"/>
                <a:gd name="connsiteX71-21725" fmla="*/ 369 w 384"/>
                <a:gd name="connsiteY71-21726" fmla="*/ 648 h 738"/>
                <a:gd name="connsiteX72-21727" fmla="*/ 369 w 384"/>
                <a:gd name="connsiteY72-21728" fmla="*/ 664 h 738"/>
                <a:gd name="connsiteX73-21729" fmla="*/ 374 w 384"/>
                <a:gd name="connsiteY73-21730" fmla="*/ 675 h 738"/>
                <a:gd name="connsiteX74-21731" fmla="*/ 374 w 384"/>
                <a:gd name="connsiteY74-21732" fmla="*/ 685 h 738"/>
                <a:gd name="connsiteX75-21733" fmla="*/ 379 w 384"/>
                <a:gd name="connsiteY75-21734" fmla="*/ 696 h 738"/>
                <a:gd name="connsiteX76-21735" fmla="*/ 379 w 384"/>
                <a:gd name="connsiteY76-21736" fmla="*/ 701 h 738"/>
                <a:gd name="connsiteX77-21737" fmla="*/ 384 w 384"/>
                <a:gd name="connsiteY77-21738" fmla="*/ 711 h 738"/>
                <a:gd name="connsiteX78-21739" fmla="*/ 384 w 384"/>
                <a:gd name="connsiteY78-21740" fmla="*/ 717 h 738"/>
                <a:gd name="connsiteX79-21741" fmla="*/ 384 w 384"/>
                <a:gd name="connsiteY79-21742" fmla="*/ 722 h 738"/>
                <a:gd name="connsiteX80-21743" fmla="*/ 384 w 384"/>
                <a:gd name="connsiteY80-21744" fmla="*/ 727 h 738"/>
                <a:gd name="connsiteX81-21745" fmla="*/ 379 w 384"/>
                <a:gd name="connsiteY81-21746" fmla="*/ 732 h 738"/>
                <a:gd name="connsiteX82-21747" fmla="*/ 374 w 384"/>
                <a:gd name="connsiteY82-21748" fmla="*/ 738 h 738"/>
                <a:gd name="connsiteX83-21749" fmla="*/ 363 w 384"/>
                <a:gd name="connsiteY83-21750" fmla="*/ 738 h 738"/>
                <a:gd name="connsiteX84-21751" fmla="*/ 353 w 384"/>
                <a:gd name="connsiteY84-21752" fmla="*/ 738 h 738"/>
                <a:gd name="connsiteX85-21753" fmla="*/ 337 w 384"/>
                <a:gd name="connsiteY85-21754" fmla="*/ 738 h 738"/>
                <a:gd name="connsiteX86-21755" fmla="*/ 321 w 384"/>
                <a:gd name="connsiteY86-21756" fmla="*/ 732 h 738"/>
                <a:gd name="connsiteX87-21757" fmla="*/ 300 w 384"/>
                <a:gd name="connsiteY87-21758" fmla="*/ 732 h 738"/>
                <a:gd name="connsiteX88-21759" fmla="*/ 279 w 384"/>
                <a:gd name="connsiteY88-21760" fmla="*/ 727 h 738"/>
                <a:gd name="connsiteX89-21761" fmla="*/ 258 w 384"/>
                <a:gd name="connsiteY89-21762" fmla="*/ 722 h 738"/>
                <a:gd name="connsiteX90-21763" fmla="*/ 248 w 384"/>
                <a:gd name="connsiteY90-21764" fmla="*/ 717 h 738"/>
                <a:gd name="connsiteX91-21765" fmla="*/ 237 w 384"/>
                <a:gd name="connsiteY91-21766" fmla="*/ 711 h 738"/>
                <a:gd name="connsiteX92-21767" fmla="*/ 221 w 384"/>
                <a:gd name="connsiteY92-21768" fmla="*/ 706 h 738"/>
                <a:gd name="connsiteX93-21769" fmla="*/ 211 w 384"/>
                <a:gd name="connsiteY93-21770" fmla="*/ 701 h 738"/>
                <a:gd name="connsiteX94-21771" fmla="*/ 195 w 384"/>
                <a:gd name="connsiteY94-21772" fmla="*/ 696 h 738"/>
                <a:gd name="connsiteX95-21773" fmla="*/ 179 w 384"/>
                <a:gd name="connsiteY95-21774" fmla="*/ 685 h 738"/>
                <a:gd name="connsiteX96-21775" fmla="*/ 169 w 384"/>
                <a:gd name="connsiteY96-21776" fmla="*/ 675 h 738"/>
                <a:gd name="connsiteX97-21777" fmla="*/ 153 w 384"/>
                <a:gd name="connsiteY97-21778" fmla="*/ 664 h 738"/>
                <a:gd name="connsiteX98-21779" fmla="*/ 121 w 384"/>
                <a:gd name="connsiteY98-21780" fmla="*/ 638 h 738"/>
                <a:gd name="connsiteX99-21781" fmla="*/ 95 w 384"/>
                <a:gd name="connsiteY99-21782" fmla="*/ 611 h 738"/>
                <a:gd name="connsiteX100-21783" fmla="*/ 84 w 384"/>
                <a:gd name="connsiteY100-21784" fmla="*/ 601 h 738"/>
                <a:gd name="connsiteX101-21785" fmla="*/ 74 w 384"/>
                <a:gd name="connsiteY101-21786" fmla="*/ 585 h 738"/>
                <a:gd name="connsiteX102-21787" fmla="*/ 63 w 384"/>
                <a:gd name="connsiteY102-21788" fmla="*/ 569 h 738"/>
                <a:gd name="connsiteX103-21789" fmla="*/ 53 w 384"/>
                <a:gd name="connsiteY103-21790" fmla="*/ 553 h 738"/>
                <a:gd name="connsiteX104-21791" fmla="*/ 47 w 384"/>
                <a:gd name="connsiteY104-21792" fmla="*/ 538 h 738"/>
                <a:gd name="connsiteX105-21793" fmla="*/ 37 w 384"/>
                <a:gd name="connsiteY105-21794" fmla="*/ 522 h 738"/>
                <a:gd name="connsiteX106-21795" fmla="*/ 32 w 384"/>
                <a:gd name="connsiteY106-21796" fmla="*/ 506 h 738"/>
                <a:gd name="connsiteX107-21797" fmla="*/ 21 w 384"/>
                <a:gd name="connsiteY107-21798" fmla="*/ 490 h 738"/>
                <a:gd name="connsiteX108-21799" fmla="*/ 16 w 384"/>
                <a:gd name="connsiteY108-21800" fmla="*/ 480 h 738"/>
                <a:gd name="connsiteX109-21801" fmla="*/ 16 w 384"/>
                <a:gd name="connsiteY109-21802" fmla="*/ 464 h 738"/>
                <a:gd name="connsiteX110-21803" fmla="*/ 11 w 384"/>
                <a:gd name="connsiteY110-21804" fmla="*/ 448 h 738"/>
                <a:gd name="connsiteX111-21805" fmla="*/ 11 w 384"/>
                <a:gd name="connsiteY111-21806" fmla="*/ 432 h 738"/>
                <a:gd name="connsiteX112-21807" fmla="*/ 5 w 384"/>
                <a:gd name="connsiteY112-21808" fmla="*/ 401 h 738"/>
                <a:gd name="connsiteX113-21809" fmla="*/ 0 w 384"/>
                <a:gd name="connsiteY113-21810" fmla="*/ 364 h 738"/>
                <a:gd name="connsiteX114-21811" fmla="*/ 0 w 384"/>
                <a:gd name="connsiteY114-21812" fmla="*/ 332 h 738"/>
                <a:gd name="connsiteX115-21813" fmla="*/ 0 w 384"/>
                <a:gd name="connsiteY115-21814" fmla="*/ 295 h 738"/>
                <a:gd name="connsiteX116-21815" fmla="*/ 0 w 384"/>
                <a:gd name="connsiteY116-21816" fmla="*/ 258 h 738"/>
                <a:gd name="connsiteX117-21817" fmla="*/ 0 w 384"/>
                <a:gd name="connsiteY117-21818" fmla="*/ 222 h 738"/>
                <a:gd name="connsiteX118-21819" fmla="*/ 5 w 384"/>
                <a:gd name="connsiteY118-21820" fmla="*/ 179 h 738"/>
                <a:gd name="connsiteX119-21821" fmla="*/ 11 w 384"/>
                <a:gd name="connsiteY119-21822" fmla="*/ 137 h 738"/>
                <a:gd name="connsiteX120-21823" fmla="*/ 11 w 384"/>
                <a:gd name="connsiteY120-21824" fmla="*/ 121 h 738"/>
                <a:gd name="connsiteX121-21825" fmla="*/ 11 w 384"/>
                <a:gd name="connsiteY121-21826" fmla="*/ 106 h 738"/>
                <a:gd name="connsiteX122-21827" fmla="*/ 11 w 384"/>
                <a:gd name="connsiteY122-21828" fmla="*/ 90 h 738"/>
                <a:gd name="connsiteX123-21829" fmla="*/ 16 w 384"/>
                <a:gd name="connsiteY123-21830" fmla="*/ 79 h 738"/>
                <a:gd name="connsiteX124-21831" fmla="*/ 16 w 384"/>
                <a:gd name="connsiteY124-21832" fmla="*/ 69 h 738"/>
                <a:gd name="connsiteX125-21833" fmla="*/ 16 w 384"/>
                <a:gd name="connsiteY125-21834" fmla="*/ 64 h 738"/>
                <a:gd name="connsiteX126-21835" fmla="*/ 16 w 384"/>
                <a:gd name="connsiteY126-21836" fmla="*/ 58 h 738"/>
                <a:gd name="connsiteX127-21837" fmla="*/ 11 w 384"/>
                <a:gd name="connsiteY127-21838" fmla="*/ 53 h 738"/>
                <a:gd name="connsiteX128-21839" fmla="*/ 11 w 384"/>
                <a:gd name="connsiteY128-21840" fmla="*/ 53 h 738"/>
                <a:gd name="connsiteX129-21841" fmla="*/ 5 w 384"/>
                <a:gd name="connsiteY129-21842" fmla="*/ 53 h 738"/>
                <a:gd name="connsiteX0-21843" fmla="*/ 90 w 384"/>
                <a:gd name="connsiteY0-21844" fmla="*/ 0 h 738"/>
                <a:gd name="connsiteX1-21845" fmla="*/ 100 w 384"/>
                <a:gd name="connsiteY1-21846" fmla="*/ 11 h 738"/>
                <a:gd name="connsiteX2-21847" fmla="*/ 111 w 384"/>
                <a:gd name="connsiteY2-21848" fmla="*/ 16 h 738"/>
                <a:gd name="connsiteX3-21849" fmla="*/ 111 w 384"/>
                <a:gd name="connsiteY3-21850" fmla="*/ 21 h 738"/>
                <a:gd name="connsiteX4-21851" fmla="*/ 116 w 384"/>
                <a:gd name="connsiteY4-21852" fmla="*/ 21 h 738"/>
                <a:gd name="connsiteX5-21853" fmla="*/ 116 w 384"/>
                <a:gd name="connsiteY5-21854" fmla="*/ 27 h 738"/>
                <a:gd name="connsiteX6-21855" fmla="*/ 116 w 384"/>
                <a:gd name="connsiteY6-21856" fmla="*/ 27 h 738"/>
                <a:gd name="connsiteX7-21857" fmla="*/ 116 w 384"/>
                <a:gd name="connsiteY7-21858" fmla="*/ 32 h 738"/>
                <a:gd name="connsiteX8-21859" fmla="*/ 111 w 384"/>
                <a:gd name="connsiteY8-21860" fmla="*/ 37 h 738"/>
                <a:gd name="connsiteX9-21861" fmla="*/ 105 w 384"/>
                <a:gd name="connsiteY9-21862" fmla="*/ 42 h 738"/>
                <a:gd name="connsiteX10-21863" fmla="*/ 95 w 384"/>
                <a:gd name="connsiteY10-21864" fmla="*/ 48 h 738"/>
                <a:gd name="connsiteX11-21865" fmla="*/ 90 w 384"/>
                <a:gd name="connsiteY11-21866" fmla="*/ 53 h 738"/>
                <a:gd name="connsiteX12-21867" fmla="*/ 84 w 384"/>
                <a:gd name="connsiteY12-21868" fmla="*/ 58 h 738"/>
                <a:gd name="connsiteX13-21869" fmla="*/ 84 w 384"/>
                <a:gd name="connsiteY13-21870" fmla="*/ 69 h 738"/>
                <a:gd name="connsiteX14-21871" fmla="*/ 79 w 384"/>
                <a:gd name="connsiteY14-21872" fmla="*/ 79 h 738"/>
                <a:gd name="connsiteX15-21873" fmla="*/ 74 w 384"/>
                <a:gd name="connsiteY15-21874" fmla="*/ 95 h 738"/>
                <a:gd name="connsiteX16-21875" fmla="*/ 68 w 384"/>
                <a:gd name="connsiteY16-21876" fmla="*/ 116 h 738"/>
                <a:gd name="connsiteX17-21877" fmla="*/ 63 w 384"/>
                <a:gd name="connsiteY17-21878" fmla="*/ 137 h 738"/>
                <a:gd name="connsiteX18-21879" fmla="*/ 63 w 384"/>
                <a:gd name="connsiteY18-21880" fmla="*/ 158 h 738"/>
                <a:gd name="connsiteX19-21881" fmla="*/ 58 w 384"/>
                <a:gd name="connsiteY19-21882" fmla="*/ 185 h 738"/>
                <a:gd name="connsiteX20-21883" fmla="*/ 53 w 384"/>
                <a:gd name="connsiteY20-21884" fmla="*/ 206 h 738"/>
                <a:gd name="connsiteX21-21885" fmla="*/ 53 w 384"/>
                <a:gd name="connsiteY21-21886" fmla="*/ 227 h 738"/>
                <a:gd name="connsiteX22-21887" fmla="*/ 47 w 384"/>
                <a:gd name="connsiteY22-21888" fmla="*/ 243 h 738"/>
                <a:gd name="connsiteX23-21889" fmla="*/ 47 w 384"/>
                <a:gd name="connsiteY23-21890" fmla="*/ 264 h 738"/>
                <a:gd name="connsiteX24-21891" fmla="*/ 42 w 384"/>
                <a:gd name="connsiteY24-21892" fmla="*/ 279 h 738"/>
                <a:gd name="connsiteX25-21893" fmla="*/ 42 w 384"/>
                <a:gd name="connsiteY25-21894" fmla="*/ 290 h 738"/>
                <a:gd name="connsiteX26-21895" fmla="*/ 42 w 384"/>
                <a:gd name="connsiteY26-21896" fmla="*/ 301 h 738"/>
                <a:gd name="connsiteX27-21897" fmla="*/ 42 w 384"/>
                <a:gd name="connsiteY27-21898" fmla="*/ 322 h 738"/>
                <a:gd name="connsiteX28-21899" fmla="*/ 47 w 384"/>
                <a:gd name="connsiteY28-21900" fmla="*/ 348 h 738"/>
                <a:gd name="connsiteX29-21901" fmla="*/ 53 w 384"/>
                <a:gd name="connsiteY29-21902" fmla="*/ 390 h 738"/>
                <a:gd name="connsiteX30-21903" fmla="*/ 53 w 384"/>
                <a:gd name="connsiteY30-21904" fmla="*/ 416 h 738"/>
                <a:gd name="connsiteX31-21905" fmla="*/ 58 w 384"/>
                <a:gd name="connsiteY31-21906" fmla="*/ 443 h 738"/>
                <a:gd name="connsiteX32-21907" fmla="*/ 68 w 384"/>
                <a:gd name="connsiteY32-21908" fmla="*/ 469 h 738"/>
                <a:gd name="connsiteX33-21909" fmla="*/ 74 w 384"/>
                <a:gd name="connsiteY33-21910" fmla="*/ 485 h 738"/>
                <a:gd name="connsiteX34-21911" fmla="*/ 79 w 384"/>
                <a:gd name="connsiteY34-21912" fmla="*/ 495 h 738"/>
                <a:gd name="connsiteX35-21913" fmla="*/ 95 w 384"/>
                <a:gd name="connsiteY35-21914" fmla="*/ 522 h 738"/>
                <a:gd name="connsiteX36-21915" fmla="*/ 111 w 384"/>
                <a:gd name="connsiteY36-21916" fmla="*/ 543 h 738"/>
                <a:gd name="connsiteX37-21917" fmla="*/ 126 w 384"/>
                <a:gd name="connsiteY37-21918" fmla="*/ 564 h 738"/>
                <a:gd name="connsiteX38-21919" fmla="*/ 137 w 384"/>
                <a:gd name="connsiteY38-21920" fmla="*/ 574 h 738"/>
                <a:gd name="connsiteX39-21921" fmla="*/ 147 w 384"/>
                <a:gd name="connsiteY39-21922" fmla="*/ 580 h 738"/>
                <a:gd name="connsiteX40-21923" fmla="*/ 169 w 384"/>
                <a:gd name="connsiteY40-21924" fmla="*/ 601 h 738"/>
                <a:gd name="connsiteX41-21925" fmla="*/ 190 w 384"/>
                <a:gd name="connsiteY41-21926" fmla="*/ 611 h 738"/>
                <a:gd name="connsiteX42-21927" fmla="*/ 211 w 384"/>
                <a:gd name="connsiteY42-21928" fmla="*/ 627 h 738"/>
                <a:gd name="connsiteX43-21929" fmla="*/ 237 w 384"/>
                <a:gd name="connsiteY43-21930" fmla="*/ 638 h 738"/>
                <a:gd name="connsiteX44-21931" fmla="*/ 248 w 384"/>
                <a:gd name="connsiteY44-21932" fmla="*/ 643 h 738"/>
                <a:gd name="connsiteX45-21933" fmla="*/ 258 w 384"/>
                <a:gd name="connsiteY45-21934" fmla="*/ 648 h 738"/>
                <a:gd name="connsiteX46-21935" fmla="*/ 269 w 384"/>
                <a:gd name="connsiteY46-21936" fmla="*/ 648 h 738"/>
                <a:gd name="connsiteX47-21937" fmla="*/ 279 w 384"/>
                <a:gd name="connsiteY47-21938" fmla="*/ 653 h 738"/>
                <a:gd name="connsiteX48-21939" fmla="*/ 284 w 384"/>
                <a:gd name="connsiteY48-21940" fmla="*/ 653 h 738"/>
                <a:gd name="connsiteX49-21941" fmla="*/ 290 w 384"/>
                <a:gd name="connsiteY49-21942" fmla="*/ 653 h 738"/>
                <a:gd name="connsiteX50-21943" fmla="*/ 300 w 384"/>
                <a:gd name="connsiteY50-21944" fmla="*/ 653 h 738"/>
                <a:gd name="connsiteX51-21945" fmla="*/ 305 w 384"/>
                <a:gd name="connsiteY51-21946" fmla="*/ 648 h 738"/>
                <a:gd name="connsiteX52-21947" fmla="*/ 305 w 384"/>
                <a:gd name="connsiteY52-21948" fmla="*/ 643 h 738"/>
                <a:gd name="connsiteX53-21949" fmla="*/ 311 w 384"/>
                <a:gd name="connsiteY53-21950" fmla="*/ 638 h 738"/>
                <a:gd name="connsiteX54-21951" fmla="*/ 316 w 384"/>
                <a:gd name="connsiteY54-21952" fmla="*/ 632 h 738"/>
                <a:gd name="connsiteX55-21953" fmla="*/ 316 w 384"/>
                <a:gd name="connsiteY55-21954" fmla="*/ 622 h 738"/>
                <a:gd name="connsiteX56-21955" fmla="*/ 321 w 384"/>
                <a:gd name="connsiteY56-21956" fmla="*/ 606 h 738"/>
                <a:gd name="connsiteX57-21957" fmla="*/ 327 w 384"/>
                <a:gd name="connsiteY57-21958" fmla="*/ 590 h 738"/>
                <a:gd name="connsiteX58-21959" fmla="*/ 332 w 384"/>
                <a:gd name="connsiteY58-21960" fmla="*/ 574 h 738"/>
                <a:gd name="connsiteX59-21961" fmla="*/ 332 w 384"/>
                <a:gd name="connsiteY59-21962" fmla="*/ 559 h 738"/>
                <a:gd name="connsiteX60-21963" fmla="*/ 337 w 384"/>
                <a:gd name="connsiteY60-21964" fmla="*/ 543 h 738"/>
                <a:gd name="connsiteX61-21965" fmla="*/ 342 w 384"/>
                <a:gd name="connsiteY61-21966" fmla="*/ 532 h 738"/>
                <a:gd name="connsiteX62-21967" fmla="*/ 353 w 384"/>
                <a:gd name="connsiteY62-21968" fmla="*/ 506 h 738"/>
                <a:gd name="connsiteX63-21969" fmla="*/ 363 w 384"/>
                <a:gd name="connsiteY63-21970" fmla="*/ 538 h 738"/>
                <a:gd name="connsiteX64-21971" fmla="*/ 363 w 384"/>
                <a:gd name="connsiteY64-21972" fmla="*/ 548 h 738"/>
                <a:gd name="connsiteX65-21973" fmla="*/ 363 w 384"/>
                <a:gd name="connsiteY65-21974" fmla="*/ 564 h 738"/>
                <a:gd name="connsiteX66-21975" fmla="*/ 363 w 384"/>
                <a:gd name="connsiteY66-21976" fmla="*/ 580 h 738"/>
                <a:gd name="connsiteX67-21977" fmla="*/ 363 w 384"/>
                <a:gd name="connsiteY67-21978" fmla="*/ 601 h 738"/>
                <a:gd name="connsiteX68-21979" fmla="*/ 363 w 384"/>
                <a:gd name="connsiteY68-21980" fmla="*/ 617 h 738"/>
                <a:gd name="connsiteX69-21981" fmla="*/ 363 w 384"/>
                <a:gd name="connsiteY69-21982" fmla="*/ 632 h 738"/>
                <a:gd name="connsiteX70-21983" fmla="*/ 369 w 384"/>
                <a:gd name="connsiteY70-21984" fmla="*/ 648 h 738"/>
                <a:gd name="connsiteX71-21985" fmla="*/ 369 w 384"/>
                <a:gd name="connsiteY71-21986" fmla="*/ 664 h 738"/>
                <a:gd name="connsiteX72-21987" fmla="*/ 374 w 384"/>
                <a:gd name="connsiteY72-21988" fmla="*/ 675 h 738"/>
                <a:gd name="connsiteX73-21989" fmla="*/ 374 w 384"/>
                <a:gd name="connsiteY73-21990" fmla="*/ 685 h 738"/>
                <a:gd name="connsiteX74-21991" fmla="*/ 379 w 384"/>
                <a:gd name="connsiteY74-21992" fmla="*/ 696 h 738"/>
                <a:gd name="connsiteX75-21993" fmla="*/ 379 w 384"/>
                <a:gd name="connsiteY75-21994" fmla="*/ 701 h 738"/>
                <a:gd name="connsiteX76-21995" fmla="*/ 384 w 384"/>
                <a:gd name="connsiteY76-21996" fmla="*/ 711 h 738"/>
                <a:gd name="connsiteX77-21997" fmla="*/ 384 w 384"/>
                <a:gd name="connsiteY77-21998" fmla="*/ 717 h 738"/>
                <a:gd name="connsiteX78-21999" fmla="*/ 384 w 384"/>
                <a:gd name="connsiteY78-22000" fmla="*/ 722 h 738"/>
                <a:gd name="connsiteX79-22001" fmla="*/ 384 w 384"/>
                <a:gd name="connsiteY79-22002" fmla="*/ 727 h 738"/>
                <a:gd name="connsiteX80-22003" fmla="*/ 379 w 384"/>
                <a:gd name="connsiteY80-22004" fmla="*/ 732 h 738"/>
                <a:gd name="connsiteX81-22005" fmla="*/ 374 w 384"/>
                <a:gd name="connsiteY81-22006" fmla="*/ 738 h 738"/>
                <a:gd name="connsiteX82-22007" fmla="*/ 363 w 384"/>
                <a:gd name="connsiteY82-22008" fmla="*/ 738 h 738"/>
                <a:gd name="connsiteX83-22009" fmla="*/ 353 w 384"/>
                <a:gd name="connsiteY83-22010" fmla="*/ 738 h 738"/>
                <a:gd name="connsiteX84-22011" fmla="*/ 337 w 384"/>
                <a:gd name="connsiteY84-22012" fmla="*/ 738 h 738"/>
                <a:gd name="connsiteX85-22013" fmla="*/ 321 w 384"/>
                <a:gd name="connsiteY85-22014" fmla="*/ 732 h 738"/>
                <a:gd name="connsiteX86-22015" fmla="*/ 300 w 384"/>
                <a:gd name="connsiteY86-22016" fmla="*/ 732 h 738"/>
                <a:gd name="connsiteX87-22017" fmla="*/ 279 w 384"/>
                <a:gd name="connsiteY87-22018" fmla="*/ 727 h 738"/>
                <a:gd name="connsiteX88-22019" fmla="*/ 258 w 384"/>
                <a:gd name="connsiteY88-22020" fmla="*/ 722 h 738"/>
                <a:gd name="connsiteX89-22021" fmla="*/ 248 w 384"/>
                <a:gd name="connsiteY89-22022" fmla="*/ 717 h 738"/>
                <a:gd name="connsiteX90-22023" fmla="*/ 237 w 384"/>
                <a:gd name="connsiteY90-22024" fmla="*/ 711 h 738"/>
                <a:gd name="connsiteX91-22025" fmla="*/ 221 w 384"/>
                <a:gd name="connsiteY91-22026" fmla="*/ 706 h 738"/>
                <a:gd name="connsiteX92-22027" fmla="*/ 211 w 384"/>
                <a:gd name="connsiteY92-22028" fmla="*/ 701 h 738"/>
                <a:gd name="connsiteX93-22029" fmla="*/ 195 w 384"/>
                <a:gd name="connsiteY93-22030" fmla="*/ 696 h 738"/>
                <a:gd name="connsiteX94-22031" fmla="*/ 179 w 384"/>
                <a:gd name="connsiteY94-22032" fmla="*/ 685 h 738"/>
                <a:gd name="connsiteX95-22033" fmla="*/ 169 w 384"/>
                <a:gd name="connsiteY95-22034" fmla="*/ 675 h 738"/>
                <a:gd name="connsiteX96-22035" fmla="*/ 153 w 384"/>
                <a:gd name="connsiteY96-22036" fmla="*/ 664 h 738"/>
                <a:gd name="connsiteX97-22037" fmla="*/ 121 w 384"/>
                <a:gd name="connsiteY97-22038" fmla="*/ 638 h 738"/>
                <a:gd name="connsiteX98-22039" fmla="*/ 95 w 384"/>
                <a:gd name="connsiteY98-22040" fmla="*/ 611 h 738"/>
                <a:gd name="connsiteX99-22041" fmla="*/ 84 w 384"/>
                <a:gd name="connsiteY99-22042" fmla="*/ 601 h 738"/>
                <a:gd name="connsiteX100-22043" fmla="*/ 74 w 384"/>
                <a:gd name="connsiteY100-22044" fmla="*/ 585 h 738"/>
                <a:gd name="connsiteX101-22045" fmla="*/ 63 w 384"/>
                <a:gd name="connsiteY101-22046" fmla="*/ 569 h 738"/>
                <a:gd name="connsiteX102-22047" fmla="*/ 53 w 384"/>
                <a:gd name="connsiteY102-22048" fmla="*/ 553 h 738"/>
                <a:gd name="connsiteX103-22049" fmla="*/ 47 w 384"/>
                <a:gd name="connsiteY103-22050" fmla="*/ 538 h 738"/>
                <a:gd name="connsiteX104-22051" fmla="*/ 37 w 384"/>
                <a:gd name="connsiteY104-22052" fmla="*/ 522 h 738"/>
                <a:gd name="connsiteX105-22053" fmla="*/ 32 w 384"/>
                <a:gd name="connsiteY105-22054" fmla="*/ 506 h 738"/>
                <a:gd name="connsiteX106-22055" fmla="*/ 21 w 384"/>
                <a:gd name="connsiteY106-22056" fmla="*/ 490 h 738"/>
                <a:gd name="connsiteX107-22057" fmla="*/ 16 w 384"/>
                <a:gd name="connsiteY107-22058" fmla="*/ 480 h 738"/>
                <a:gd name="connsiteX108-22059" fmla="*/ 16 w 384"/>
                <a:gd name="connsiteY108-22060" fmla="*/ 464 h 738"/>
                <a:gd name="connsiteX109-22061" fmla="*/ 11 w 384"/>
                <a:gd name="connsiteY109-22062" fmla="*/ 448 h 738"/>
                <a:gd name="connsiteX110-22063" fmla="*/ 11 w 384"/>
                <a:gd name="connsiteY110-22064" fmla="*/ 432 h 738"/>
                <a:gd name="connsiteX111-22065" fmla="*/ 5 w 384"/>
                <a:gd name="connsiteY111-22066" fmla="*/ 401 h 738"/>
                <a:gd name="connsiteX112-22067" fmla="*/ 0 w 384"/>
                <a:gd name="connsiteY112-22068" fmla="*/ 364 h 738"/>
                <a:gd name="connsiteX113-22069" fmla="*/ 0 w 384"/>
                <a:gd name="connsiteY113-22070" fmla="*/ 332 h 738"/>
                <a:gd name="connsiteX114-22071" fmla="*/ 0 w 384"/>
                <a:gd name="connsiteY114-22072" fmla="*/ 295 h 738"/>
                <a:gd name="connsiteX115-22073" fmla="*/ 0 w 384"/>
                <a:gd name="connsiteY115-22074" fmla="*/ 258 h 738"/>
                <a:gd name="connsiteX116-22075" fmla="*/ 0 w 384"/>
                <a:gd name="connsiteY116-22076" fmla="*/ 222 h 738"/>
                <a:gd name="connsiteX117-22077" fmla="*/ 5 w 384"/>
                <a:gd name="connsiteY117-22078" fmla="*/ 179 h 738"/>
                <a:gd name="connsiteX118-22079" fmla="*/ 11 w 384"/>
                <a:gd name="connsiteY118-22080" fmla="*/ 137 h 738"/>
                <a:gd name="connsiteX119-22081" fmla="*/ 11 w 384"/>
                <a:gd name="connsiteY119-22082" fmla="*/ 121 h 738"/>
                <a:gd name="connsiteX120-22083" fmla="*/ 11 w 384"/>
                <a:gd name="connsiteY120-22084" fmla="*/ 106 h 738"/>
                <a:gd name="connsiteX121-22085" fmla="*/ 11 w 384"/>
                <a:gd name="connsiteY121-22086" fmla="*/ 90 h 738"/>
                <a:gd name="connsiteX122-22087" fmla="*/ 16 w 384"/>
                <a:gd name="connsiteY122-22088" fmla="*/ 79 h 738"/>
                <a:gd name="connsiteX123-22089" fmla="*/ 16 w 384"/>
                <a:gd name="connsiteY123-22090" fmla="*/ 69 h 738"/>
                <a:gd name="connsiteX124-22091" fmla="*/ 16 w 384"/>
                <a:gd name="connsiteY124-22092" fmla="*/ 64 h 738"/>
                <a:gd name="connsiteX125-22093" fmla="*/ 16 w 384"/>
                <a:gd name="connsiteY125-22094" fmla="*/ 58 h 738"/>
                <a:gd name="connsiteX126-22095" fmla="*/ 11 w 384"/>
                <a:gd name="connsiteY126-22096" fmla="*/ 53 h 738"/>
                <a:gd name="connsiteX127-22097" fmla="*/ 11 w 384"/>
                <a:gd name="connsiteY127-22098" fmla="*/ 53 h 738"/>
                <a:gd name="connsiteX128-22099" fmla="*/ 5 w 384"/>
                <a:gd name="connsiteY128-22100" fmla="*/ 53 h 738"/>
                <a:gd name="connsiteX0-22101" fmla="*/ 90 w 384"/>
                <a:gd name="connsiteY0-22102" fmla="*/ 0 h 738"/>
                <a:gd name="connsiteX1-22103" fmla="*/ 100 w 384"/>
                <a:gd name="connsiteY1-22104" fmla="*/ 11 h 738"/>
                <a:gd name="connsiteX2-22105" fmla="*/ 111 w 384"/>
                <a:gd name="connsiteY2-22106" fmla="*/ 16 h 738"/>
                <a:gd name="connsiteX3-22107" fmla="*/ 111 w 384"/>
                <a:gd name="connsiteY3-22108" fmla="*/ 21 h 738"/>
                <a:gd name="connsiteX4-22109" fmla="*/ 116 w 384"/>
                <a:gd name="connsiteY4-22110" fmla="*/ 21 h 738"/>
                <a:gd name="connsiteX5-22111" fmla="*/ 116 w 384"/>
                <a:gd name="connsiteY5-22112" fmla="*/ 27 h 738"/>
                <a:gd name="connsiteX6-22113" fmla="*/ 116 w 384"/>
                <a:gd name="connsiteY6-22114" fmla="*/ 27 h 738"/>
                <a:gd name="connsiteX7-22115" fmla="*/ 116 w 384"/>
                <a:gd name="connsiteY7-22116" fmla="*/ 32 h 738"/>
                <a:gd name="connsiteX8-22117" fmla="*/ 111 w 384"/>
                <a:gd name="connsiteY8-22118" fmla="*/ 37 h 738"/>
                <a:gd name="connsiteX9-22119" fmla="*/ 105 w 384"/>
                <a:gd name="connsiteY9-22120" fmla="*/ 42 h 738"/>
                <a:gd name="connsiteX10-22121" fmla="*/ 95 w 384"/>
                <a:gd name="connsiteY10-22122" fmla="*/ 48 h 738"/>
                <a:gd name="connsiteX11-22123" fmla="*/ 90 w 384"/>
                <a:gd name="connsiteY11-22124" fmla="*/ 53 h 738"/>
                <a:gd name="connsiteX12-22125" fmla="*/ 84 w 384"/>
                <a:gd name="connsiteY12-22126" fmla="*/ 58 h 738"/>
                <a:gd name="connsiteX13-22127" fmla="*/ 84 w 384"/>
                <a:gd name="connsiteY13-22128" fmla="*/ 69 h 738"/>
                <a:gd name="connsiteX14-22129" fmla="*/ 79 w 384"/>
                <a:gd name="connsiteY14-22130" fmla="*/ 79 h 738"/>
                <a:gd name="connsiteX15-22131" fmla="*/ 74 w 384"/>
                <a:gd name="connsiteY15-22132" fmla="*/ 95 h 738"/>
                <a:gd name="connsiteX16-22133" fmla="*/ 68 w 384"/>
                <a:gd name="connsiteY16-22134" fmla="*/ 116 h 738"/>
                <a:gd name="connsiteX17-22135" fmla="*/ 63 w 384"/>
                <a:gd name="connsiteY17-22136" fmla="*/ 137 h 738"/>
                <a:gd name="connsiteX18-22137" fmla="*/ 63 w 384"/>
                <a:gd name="connsiteY18-22138" fmla="*/ 158 h 738"/>
                <a:gd name="connsiteX19-22139" fmla="*/ 58 w 384"/>
                <a:gd name="connsiteY19-22140" fmla="*/ 185 h 738"/>
                <a:gd name="connsiteX20-22141" fmla="*/ 53 w 384"/>
                <a:gd name="connsiteY20-22142" fmla="*/ 206 h 738"/>
                <a:gd name="connsiteX21-22143" fmla="*/ 53 w 384"/>
                <a:gd name="connsiteY21-22144" fmla="*/ 227 h 738"/>
                <a:gd name="connsiteX22-22145" fmla="*/ 47 w 384"/>
                <a:gd name="connsiteY22-22146" fmla="*/ 243 h 738"/>
                <a:gd name="connsiteX23-22147" fmla="*/ 47 w 384"/>
                <a:gd name="connsiteY23-22148" fmla="*/ 264 h 738"/>
                <a:gd name="connsiteX24-22149" fmla="*/ 42 w 384"/>
                <a:gd name="connsiteY24-22150" fmla="*/ 279 h 738"/>
                <a:gd name="connsiteX25-22151" fmla="*/ 42 w 384"/>
                <a:gd name="connsiteY25-22152" fmla="*/ 290 h 738"/>
                <a:gd name="connsiteX26-22153" fmla="*/ 42 w 384"/>
                <a:gd name="connsiteY26-22154" fmla="*/ 301 h 738"/>
                <a:gd name="connsiteX27-22155" fmla="*/ 42 w 384"/>
                <a:gd name="connsiteY27-22156" fmla="*/ 322 h 738"/>
                <a:gd name="connsiteX28-22157" fmla="*/ 47 w 384"/>
                <a:gd name="connsiteY28-22158" fmla="*/ 348 h 738"/>
                <a:gd name="connsiteX29-22159" fmla="*/ 53 w 384"/>
                <a:gd name="connsiteY29-22160" fmla="*/ 390 h 738"/>
                <a:gd name="connsiteX30-22161" fmla="*/ 53 w 384"/>
                <a:gd name="connsiteY30-22162" fmla="*/ 416 h 738"/>
                <a:gd name="connsiteX31-22163" fmla="*/ 58 w 384"/>
                <a:gd name="connsiteY31-22164" fmla="*/ 443 h 738"/>
                <a:gd name="connsiteX32-22165" fmla="*/ 68 w 384"/>
                <a:gd name="connsiteY32-22166" fmla="*/ 469 h 738"/>
                <a:gd name="connsiteX33-22167" fmla="*/ 74 w 384"/>
                <a:gd name="connsiteY33-22168" fmla="*/ 485 h 738"/>
                <a:gd name="connsiteX34-22169" fmla="*/ 79 w 384"/>
                <a:gd name="connsiteY34-22170" fmla="*/ 495 h 738"/>
                <a:gd name="connsiteX35-22171" fmla="*/ 95 w 384"/>
                <a:gd name="connsiteY35-22172" fmla="*/ 522 h 738"/>
                <a:gd name="connsiteX36-22173" fmla="*/ 111 w 384"/>
                <a:gd name="connsiteY36-22174" fmla="*/ 543 h 738"/>
                <a:gd name="connsiteX37-22175" fmla="*/ 126 w 384"/>
                <a:gd name="connsiteY37-22176" fmla="*/ 564 h 738"/>
                <a:gd name="connsiteX38-22177" fmla="*/ 137 w 384"/>
                <a:gd name="connsiteY38-22178" fmla="*/ 574 h 738"/>
                <a:gd name="connsiteX39-22179" fmla="*/ 147 w 384"/>
                <a:gd name="connsiteY39-22180" fmla="*/ 580 h 738"/>
                <a:gd name="connsiteX40-22181" fmla="*/ 169 w 384"/>
                <a:gd name="connsiteY40-22182" fmla="*/ 601 h 738"/>
                <a:gd name="connsiteX41-22183" fmla="*/ 190 w 384"/>
                <a:gd name="connsiteY41-22184" fmla="*/ 611 h 738"/>
                <a:gd name="connsiteX42-22185" fmla="*/ 211 w 384"/>
                <a:gd name="connsiteY42-22186" fmla="*/ 627 h 738"/>
                <a:gd name="connsiteX43-22187" fmla="*/ 237 w 384"/>
                <a:gd name="connsiteY43-22188" fmla="*/ 638 h 738"/>
                <a:gd name="connsiteX44-22189" fmla="*/ 248 w 384"/>
                <a:gd name="connsiteY44-22190" fmla="*/ 643 h 738"/>
                <a:gd name="connsiteX45-22191" fmla="*/ 258 w 384"/>
                <a:gd name="connsiteY45-22192" fmla="*/ 648 h 738"/>
                <a:gd name="connsiteX46-22193" fmla="*/ 269 w 384"/>
                <a:gd name="connsiteY46-22194" fmla="*/ 648 h 738"/>
                <a:gd name="connsiteX47-22195" fmla="*/ 279 w 384"/>
                <a:gd name="connsiteY47-22196" fmla="*/ 653 h 738"/>
                <a:gd name="connsiteX48-22197" fmla="*/ 284 w 384"/>
                <a:gd name="connsiteY48-22198" fmla="*/ 653 h 738"/>
                <a:gd name="connsiteX49-22199" fmla="*/ 290 w 384"/>
                <a:gd name="connsiteY49-22200" fmla="*/ 653 h 738"/>
                <a:gd name="connsiteX50-22201" fmla="*/ 300 w 384"/>
                <a:gd name="connsiteY50-22202" fmla="*/ 653 h 738"/>
                <a:gd name="connsiteX51-22203" fmla="*/ 305 w 384"/>
                <a:gd name="connsiteY51-22204" fmla="*/ 648 h 738"/>
                <a:gd name="connsiteX52-22205" fmla="*/ 305 w 384"/>
                <a:gd name="connsiteY52-22206" fmla="*/ 643 h 738"/>
                <a:gd name="connsiteX53-22207" fmla="*/ 311 w 384"/>
                <a:gd name="connsiteY53-22208" fmla="*/ 638 h 738"/>
                <a:gd name="connsiteX54-22209" fmla="*/ 316 w 384"/>
                <a:gd name="connsiteY54-22210" fmla="*/ 632 h 738"/>
                <a:gd name="connsiteX55-22211" fmla="*/ 316 w 384"/>
                <a:gd name="connsiteY55-22212" fmla="*/ 622 h 738"/>
                <a:gd name="connsiteX56-22213" fmla="*/ 321 w 384"/>
                <a:gd name="connsiteY56-22214" fmla="*/ 606 h 738"/>
                <a:gd name="connsiteX57-22215" fmla="*/ 327 w 384"/>
                <a:gd name="connsiteY57-22216" fmla="*/ 590 h 738"/>
                <a:gd name="connsiteX58-22217" fmla="*/ 332 w 384"/>
                <a:gd name="connsiteY58-22218" fmla="*/ 574 h 738"/>
                <a:gd name="connsiteX59-22219" fmla="*/ 332 w 384"/>
                <a:gd name="connsiteY59-22220" fmla="*/ 559 h 738"/>
                <a:gd name="connsiteX60-22221" fmla="*/ 337 w 384"/>
                <a:gd name="connsiteY60-22222" fmla="*/ 543 h 738"/>
                <a:gd name="connsiteX61-22223" fmla="*/ 342 w 384"/>
                <a:gd name="connsiteY61-22224" fmla="*/ 532 h 738"/>
                <a:gd name="connsiteX62-22225" fmla="*/ 342 w 384"/>
                <a:gd name="connsiteY62-22226" fmla="*/ 529 h 738"/>
                <a:gd name="connsiteX63-22227" fmla="*/ 353 w 384"/>
                <a:gd name="connsiteY63-22228" fmla="*/ 506 h 738"/>
                <a:gd name="connsiteX64-22229" fmla="*/ 363 w 384"/>
                <a:gd name="connsiteY64-22230" fmla="*/ 538 h 738"/>
                <a:gd name="connsiteX65-22231" fmla="*/ 363 w 384"/>
                <a:gd name="connsiteY65-22232" fmla="*/ 548 h 738"/>
                <a:gd name="connsiteX66-22233" fmla="*/ 363 w 384"/>
                <a:gd name="connsiteY66-22234" fmla="*/ 564 h 738"/>
                <a:gd name="connsiteX67-22235" fmla="*/ 363 w 384"/>
                <a:gd name="connsiteY67-22236" fmla="*/ 580 h 738"/>
                <a:gd name="connsiteX68-22237" fmla="*/ 363 w 384"/>
                <a:gd name="connsiteY68-22238" fmla="*/ 601 h 738"/>
                <a:gd name="connsiteX69-22239" fmla="*/ 363 w 384"/>
                <a:gd name="connsiteY69-22240" fmla="*/ 617 h 738"/>
                <a:gd name="connsiteX70-22241" fmla="*/ 363 w 384"/>
                <a:gd name="connsiteY70-22242" fmla="*/ 632 h 738"/>
                <a:gd name="connsiteX71-22243" fmla="*/ 369 w 384"/>
                <a:gd name="connsiteY71-22244" fmla="*/ 648 h 738"/>
                <a:gd name="connsiteX72-22245" fmla="*/ 369 w 384"/>
                <a:gd name="connsiteY72-22246" fmla="*/ 664 h 738"/>
                <a:gd name="connsiteX73-22247" fmla="*/ 374 w 384"/>
                <a:gd name="connsiteY73-22248" fmla="*/ 675 h 738"/>
                <a:gd name="connsiteX74-22249" fmla="*/ 374 w 384"/>
                <a:gd name="connsiteY74-22250" fmla="*/ 685 h 738"/>
                <a:gd name="connsiteX75-22251" fmla="*/ 379 w 384"/>
                <a:gd name="connsiteY75-22252" fmla="*/ 696 h 738"/>
                <a:gd name="connsiteX76-22253" fmla="*/ 379 w 384"/>
                <a:gd name="connsiteY76-22254" fmla="*/ 701 h 738"/>
                <a:gd name="connsiteX77-22255" fmla="*/ 384 w 384"/>
                <a:gd name="connsiteY77-22256" fmla="*/ 711 h 738"/>
                <a:gd name="connsiteX78-22257" fmla="*/ 384 w 384"/>
                <a:gd name="connsiteY78-22258" fmla="*/ 717 h 738"/>
                <a:gd name="connsiteX79-22259" fmla="*/ 384 w 384"/>
                <a:gd name="connsiteY79-22260" fmla="*/ 722 h 738"/>
                <a:gd name="connsiteX80-22261" fmla="*/ 384 w 384"/>
                <a:gd name="connsiteY80-22262" fmla="*/ 727 h 738"/>
                <a:gd name="connsiteX81-22263" fmla="*/ 379 w 384"/>
                <a:gd name="connsiteY81-22264" fmla="*/ 732 h 738"/>
                <a:gd name="connsiteX82-22265" fmla="*/ 374 w 384"/>
                <a:gd name="connsiteY82-22266" fmla="*/ 738 h 738"/>
                <a:gd name="connsiteX83-22267" fmla="*/ 363 w 384"/>
                <a:gd name="connsiteY83-22268" fmla="*/ 738 h 738"/>
                <a:gd name="connsiteX84-22269" fmla="*/ 353 w 384"/>
                <a:gd name="connsiteY84-22270" fmla="*/ 738 h 738"/>
                <a:gd name="connsiteX85-22271" fmla="*/ 337 w 384"/>
                <a:gd name="connsiteY85-22272" fmla="*/ 738 h 738"/>
                <a:gd name="connsiteX86-22273" fmla="*/ 321 w 384"/>
                <a:gd name="connsiteY86-22274" fmla="*/ 732 h 738"/>
                <a:gd name="connsiteX87-22275" fmla="*/ 300 w 384"/>
                <a:gd name="connsiteY87-22276" fmla="*/ 732 h 738"/>
                <a:gd name="connsiteX88-22277" fmla="*/ 279 w 384"/>
                <a:gd name="connsiteY88-22278" fmla="*/ 727 h 738"/>
                <a:gd name="connsiteX89-22279" fmla="*/ 258 w 384"/>
                <a:gd name="connsiteY89-22280" fmla="*/ 722 h 738"/>
                <a:gd name="connsiteX90-22281" fmla="*/ 248 w 384"/>
                <a:gd name="connsiteY90-22282" fmla="*/ 717 h 738"/>
                <a:gd name="connsiteX91-22283" fmla="*/ 237 w 384"/>
                <a:gd name="connsiteY91-22284" fmla="*/ 711 h 738"/>
                <a:gd name="connsiteX92-22285" fmla="*/ 221 w 384"/>
                <a:gd name="connsiteY92-22286" fmla="*/ 706 h 738"/>
                <a:gd name="connsiteX93-22287" fmla="*/ 211 w 384"/>
                <a:gd name="connsiteY93-22288" fmla="*/ 701 h 738"/>
                <a:gd name="connsiteX94-22289" fmla="*/ 195 w 384"/>
                <a:gd name="connsiteY94-22290" fmla="*/ 696 h 738"/>
                <a:gd name="connsiteX95-22291" fmla="*/ 179 w 384"/>
                <a:gd name="connsiteY95-22292" fmla="*/ 685 h 738"/>
                <a:gd name="connsiteX96-22293" fmla="*/ 169 w 384"/>
                <a:gd name="connsiteY96-22294" fmla="*/ 675 h 738"/>
                <a:gd name="connsiteX97-22295" fmla="*/ 153 w 384"/>
                <a:gd name="connsiteY97-22296" fmla="*/ 664 h 738"/>
                <a:gd name="connsiteX98-22297" fmla="*/ 121 w 384"/>
                <a:gd name="connsiteY98-22298" fmla="*/ 638 h 738"/>
                <a:gd name="connsiteX99-22299" fmla="*/ 95 w 384"/>
                <a:gd name="connsiteY99-22300" fmla="*/ 611 h 738"/>
                <a:gd name="connsiteX100-22301" fmla="*/ 84 w 384"/>
                <a:gd name="connsiteY100-22302" fmla="*/ 601 h 738"/>
                <a:gd name="connsiteX101-22303" fmla="*/ 74 w 384"/>
                <a:gd name="connsiteY101-22304" fmla="*/ 585 h 738"/>
                <a:gd name="connsiteX102-22305" fmla="*/ 63 w 384"/>
                <a:gd name="connsiteY102-22306" fmla="*/ 569 h 738"/>
                <a:gd name="connsiteX103-22307" fmla="*/ 53 w 384"/>
                <a:gd name="connsiteY103-22308" fmla="*/ 553 h 738"/>
                <a:gd name="connsiteX104-22309" fmla="*/ 47 w 384"/>
                <a:gd name="connsiteY104-22310" fmla="*/ 538 h 738"/>
                <a:gd name="connsiteX105-22311" fmla="*/ 37 w 384"/>
                <a:gd name="connsiteY105-22312" fmla="*/ 522 h 738"/>
                <a:gd name="connsiteX106-22313" fmla="*/ 32 w 384"/>
                <a:gd name="connsiteY106-22314" fmla="*/ 506 h 738"/>
                <a:gd name="connsiteX107-22315" fmla="*/ 21 w 384"/>
                <a:gd name="connsiteY107-22316" fmla="*/ 490 h 738"/>
                <a:gd name="connsiteX108-22317" fmla="*/ 16 w 384"/>
                <a:gd name="connsiteY108-22318" fmla="*/ 480 h 738"/>
                <a:gd name="connsiteX109-22319" fmla="*/ 16 w 384"/>
                <a:gd name="connsiteY109-22320" fmla="*/ 464 h 738"/>
                <a:gd name="connsiteX110-22321" fmla="*/ 11 w 384"/>
                <a:gd name="connsiteY110-22322" fmla="*/ 448 h 738"/>
                <a:gd name="connsiteX111-22323" fmla="*/ 11 w 384"/>
                <a:gd name="connsiteY111-22324" fmla="*/ 432 h 738"/>
                <a:gd name="connsiteX112-22325" fmla="*/ 5 w 384"/>
                <a:gd name="connsiteY112-22326" fmla="*/ 401 h 738"/>
                <a:gd name="connsiteX113-22327" fmla="*/ 0 w 384"/>
                <a:gd name="connsiteY113-22328" fmla="*/ 364 h 738"/>
                <a:gd name="connsiteX114-22329" fmla="*/ 0 w 384"/>
                <a:gd name="connsiteY114-22330" fmla="*/ 332 h 738"/>
                <a:gd name="connsiteX115-22331" fmla="*/ 0 w 384"/>
                <a:gd name="connsiteY115-22332" fmla="*/ 295 h 738"/>
                <a:gd name="connsiteX116-22333" fmla="*/ 0 w 384"/>
                <a:gd name="connsiteY116-22334" fmla="*/ 258 h 738"/>
                <a:gd name="connsiteX117-22335" fmla="*/ 0 w 384"/>
                <a:gd name="connsiteY117-22336" fmla="*/ 222 h 738"/>
                <a:gd name="connsiteX118-22337" fmla="*/ 5 w 384"/>
                <a:gd name="connsiteY118-22338" fmla="*/ 179 h 738"/>
                <a:gd name="connsiteX119-22339" fmla="*/ 11 w 384"/>
                <a:gd name="connsiteY119-22340" fmla="*/ 137 h 738"/>
                <a:gd name="connsiteX120-22341" fmla="*/ 11 w 384"/>
                <a:gd name="connsiteY120-22342" fmla="*/ 121 h 738"/>
                <a:gd name="connsiteX121-22343" fmla="*/ 11 w 384"/>
                <a:gd name="connsiteY121-22344" fmla="*/ 106 h 738"/>
                <a:gd name="connsiteX122-22345" fmla="*/ 11 w 384"/>
                <a:gd name="connsiteY122-22346" fmla="*/ 90 h 738"/>
                <a:gd name="connsiteX123-22347" fmla="*/ 16 w 384"/>
                <a:gd name="connsiteY123-22348" fmla="*/ 79 h 738"/>
                <a:gd name="connsiteX124-22349" fmla="*/ 16 w 384"/>
                <a:gd name="connsiteY124-22350" fmla="*/ 69 h 738"/>
                <a:gd name="connsiteX125-22351" fmla="*/ 16 w 384"/>
                <a:gd name="connsiteY125-22352" fmla="*/ 64 h 738"/>
                <a:gd name="connsiteX126-22353" fmla="*/ 16 w 384"/>
                <a:gd name="connsiteY126-22354" fmla="*/ 58 h 738"/>
                <a:gd name="connsiteX127-22355" fmla="*/ 11 w 384"/>
                <a:gd name="connsiteY127-22356" fmla="*/ 53 h 738"/>
                <a:gd name="connsiteX128-22357" fmla="*/ 11 w 384"/>
                <a:gd name="connsiteY128-22358" fmla="*/ 53 h 738"/>
                <a:gd name="connsiteX129-22359" fmla="*/ 5 w 384"/>
                <a:gd name="connsiteY129-22360" fmla="*/ 53 h 738"/>
                <a:gd name="connsiteX0-22361" fmla="*/ 90 w 384"/>
                <a:gd name="connsiteY0-22362" fmla="*/ 0 h 738"/>
                <a:gd name="connsiteX1-22363" fmla="*/ 100 w 384"/>
                <a:gd name="connsiteY1-22364" fmla="*/ 11 h 738"/>
                <a:gd name="connsiteX2-22365" fmla="*/ 111 w 384"/>
                <a:gd name="connsiteY2-22366" fmla="*/ 16 h 738"/>
                <a:gd name="connsiteX3-22367" fmla="*/ 111 w 384"/>
                <a:gd name="connsiteY3-22368" fmla="*/ 21 h 738"/>
                <a:gd name="connsiteX4-22369" fmla="*/ 116 w 384"/>
                <a:gd name="connsiteY4-22370" fmla="*/ 21 h 738"/>
                <a:gd name="connsiteX5-22371" fmla="*/ 116 w 384"/>
                <a:gd name="connsiteY5-22372" fmla="*/ 27 h 738"/>
                <a:gd name="connsiteX6-22373" fmla="*/ 116 w 384"/>
                <a:gd name="connsiteY6-22374" fmla="*/ 27 h 738"/>
                <a:gd name="connsiteX7-22375" fmla="*/ 116 w 384"/>
                <a:gd name="connsiteY7-22376" fmla="*/ 32 h 738"/>
                <a:gd name="connsiteX8-22377" fmla="*/ 111 w 384"/>
                <a:gd name="connsiteY8-22378" fmla="*/ 37 h 738"/>
                <a:gd name="connsiteX9-22379" fmla="*/ 105 w 384"/>
                <a:gd name="connsiteY9-22380" fmla="*/ 42 h 738"/>
                <a:gd name="connsiteX10-22381" fmla="*/ 95 w 384"/>
                <a:gd name="connsiteY10-22382" fmla="*/ 48 h 738"/>
                <a:gd name="connsiteX11-22383" fmla="*/ 90 w 384"/>
                <a:gd name="connsiteY11-22384" fmla="*/ 53 h 738"/>
                <a:gd name="connsiteX12-22385" fmla="*/ 84 w 384"/>
                <a:gd name="connsiteY12-22386" fmla="*/ 58 h 738"/>
                <a:gd name="connsiteX13-22387" fmla="*/ 84 w 384"/>
                <a:gd name="connsiteY13-22388" fmla="*/ 69 h 738"/>
                <a:gd name="connsiteX14-22389" fmla="*/ 79 w 384"/>
                <a:gd name="connsiteY14-22390" fmla="*/ 79 h 738"/>
                <a:gd name="connsiteX15-22391" fmla="*/ 74 w 384"/>
                <a:gd name="connsiteY15-22392" fmla="*/ 95 h 738"/>
                <a:gd name="connsiteX16-22393" fmla="*/ 68 w 384"/>
                <a:gd name="connsiteY16-22394" fmla="*/ 116 h 738"/>
                <a:gd name="connsiteX17-22395" fmla="*/ 63 w 384"/>
                <a:gd name="connsiteY17-22396" fmla="*/ 137 h 738"/>
                <a:gd name="connsiteX18-22397" fmla="*/ 63 w 384"/>
                <a:gd name="connsiteY18-22398" fmla="*/ 158 h 738"/>
                <a:gd name="connsiteX19-22399" fmla="*/ 58 w 384"/>
                <a:gd name="connsiteY19-22400" fmla="*/ 185 h 738"/>
                <a:gd name="connsiteX20-22401" fmla="*/ 53 w 384"/>
                <a:gd name="connsiteY20-22402" fmla="*/ 206 h 738"/>
                <a:gd name="connsiteX21-22403" fmla="*/ 53 w 384"/>
                <a:gd name="connsiteY21-22404" fmla="*/ 227 h 738"/>
                <a:gd name="connsiteX22-22405" fmla="*/ 47 w 384"/>
                <a:gd name="connsiteY22-22406" fmla="*/ 243 h 738"/>
                <a:gd name="connsiteX23-22407" fmla="*/ 47 w 384"/>
                <a:gd name="connsiteY23-22408" fmla="*/ 264 h 738"/>
                <a:gd name="connsiteX24-22409" fmla="*/ 42 w 384"/>
                <a:gd name="connsiteY24-22410" fmla="*/ 279 h 738"/>
                <a:gd name="connsiteX25-22411" fmla="*/ 42 w 384"/>
                <a:gd name="connsiteY25-22412" fmla="*/ 290 h 738"/>
                <a:gd name="connsiteX26-22413" fmla="*/ 42 w 384"/>
                <a:gd name="connsiteY26-22414" fmla="*/ 301 h 738"/>
                <a:gd name="connsiteX27-22415" fmla="*/ 42 w 384"/>
                <a:gd name="connsiteY27-22416" fmla="*/ 322 h 738"/>
                <a:gd name="connsiteX28-22417" fmla="*/ 47 w 384"/>
                <a:gd name="connsiteY28-22418" fmla="*/ 348 h 738"/>
                <a:gd name="connsiteX29-22419" fmla="*/ 53 w 384"/>
                <a:gd name="connsiteY29-22420" fmla="*/ 390 h 738"/>
                <a:gd name="connsiteX30-22421" fmla="*/ 53 w 384"/>
                <a:gd name="connsiteY30-22422" fmla="*/ 416 h 738"/>
                <a:gd name="connsiteX31-22423" fmla="*/ 58 w 384"/>
                <a:gd name="connsiteY31-22424" fmla="*/ 443 h 738"/>
                <a:gd name="connsiteX32-22425" fmla="*/ 68 w 384"/>
                <a:gd name="connsiteY32-22426" fmla="*/ 469 h 738"/>
                <a:gd name="connsiteX33-22427" fmla="*/ 74 w 384"/>
                <a:gd name="connsiteY33-22428" fmla="*/ 485 h 738"/>
                <a:gd name="connsiteX34-22429" fmla="*/ 79 w 384"/>
                <a:gd name="connsiteY34-22430" fmla="*/ 495 h 738"/>
                <a:gd name="connsiteX35-22431" fmla="*/ 95 w 384"/>
                <a:gd name="connsiteY35-22432" fmla="*/ 522 h 738"/>
                <a:gd name="connsiteX36-22433" fmla="*/ 111 w 384"/>
                <a:gd name="connsiteY36-22434" fmla="*/ 543 h 738"/>
                <a:gd name="connsiteX37-22435" fmla="*/ 126 w 384"/>
                <a:gd name="connsiteY37-22436" fmla="*/ 564 h 738"/>
                <a:gd name="connsiteX38-22437" fmla="*/ 137 w 384"/>
                <a:gd name="connsiteY38-22438" fmla="*/ 574 h 738"/>
                <a:gd name="connsiteX39-22439" fmla="*/ 147 w 384"/>
                <a:gd name="connsiteY39-22440" fmla="*/ 580 h 738"/>
                <a:gd name="connsiteX40-22441" fmla="*/ 169 w 384"/>
                <a:gd name="connsiteY40-22442" fmla="*/ 601 h 738"/>
                <a:gd name="connsiteX41-22443" fmla="*/ 190 w 384"/>
                <a:gd name="connsiteY41-22444" fmla="*/ 611 h 738"/>
                <a:gd name="connsiteX42-22445" fmla="*/ 211 w 384"/>
                <a:gd name="connsiteY42-22446" fmla="*/ 627 h 738"/>
                <a:gd name="connsiteX43-22447" fmla="*/ 237 w 384"/>
                <a:gd name="connsiteY43-22448" fmla="*/ 638 h 738"/>
                <a:gd name="connsiteX44-22449" fmla="*/ 248 w 384"/>
                <a:gd name="connsiteY44-22450" fmla="*/ 643 h 738"/>
                <a:gd name="connsiteX45-22451" fmla="*/ 258 w 384"/>
                <a:gd name="connsiteY45-22452" fmla="*/ 648 h 738"/>
                <a:gd name="connsiteX46-22453" fmla="*/ 269 w 384"/>
                <a:gd name="connsiteY46-22454" fmla="*/ 648 h 738"/>
                <a:gd name="connsiteX47-22455" fmla="*/ 279 w 384"/>
                <a:gd name="connsiteY47-22456" fmla="*/ 653 h 738"/>
                <a:gd name="connsiteX48-22457" fmla="*/ 284 w 384"/>
                <a:gd name="connsiteY48-22458" fmla="*/ 653 h 738"/>
                <a:gd name="connsiteX49-22459" fmla="*/ 290 w 384"/>
                <a:gd name="connsiteY49-22460" fmla="*/ 653 h 738"/>
                <a:gd name="connsiteX50-22461" fmla="*/ 300 w 384"/>
                <a:gd name="connsiteY50-22462" fmla="*/ 653 h 738"/>
                <a:gd name="connsiteX51-22463" fmla="*/ 305 w 384"/>
                <a:gd name="connsiteY51-22464" fmla="*/ 648 h 738"/>
                <a:gd name="connsiteX52-22465" fmla="*/ 305 w 384"/>
                <a:gd name="connsiteY52-22466" fmla="*/ 643 h 738"/>
                <a:gd name="connsiteX53-22467" fmla="*/ 311 w 384"/>
                <a:gd name="connsiteY53-22468" fmla="*/ 638 h 738"/>
                <a:gd name="connsiteX54-22469" fmla="*/ 316 w 384"/>
                <a:gd name="connsiteY54-22470" fmla="*/ 632 h 738"/>
                <a:gd name="connsiteX55-22471" fmla="*/ 316 w 384"/>
                <a:gd name="connsiteY55-22472" fmla="*/ 622 h 738"/>
                <a:gd name="connsiteX56-22473" fmla="*/ 321 w 384"/>
                <a:gd name="connsiteY56-22474" fmla="*/ 606 h 738"/>
                <a:gd name="connsiteX57-22475" fmla="*/ 327 w 384"/>
                <a:gd name="connsiteY57-22476" fmla="*/ 590 h 738"/>
                <a:gd name="connsiteX58-22477" fmla="*/ 332 w 384"/>
                <a:gd name="connsiteY58-22478" fmla="*/ 574 h 738"/>
                <a:gd name="connsiteX59-22479" fmla="*/ 332 w 384"/>
                <a:gd name="connsiteY59-22480" fmla="*/ 559 h 738"/>
                <a:gd name="connsiteX60-22481" fmla="*/ 337 w 384"/>
                <a:gd name="connsiteY60-22482" fmla="*/ 543 h 738"/>
                <a:gd name="connsiteX61-22483" fmla="*/ 342 w 384"/>
                <a:gd name="connsiteY61-22484" fmla="*/ 532 h 738"/>
                <a:gd name="connsiteX62-22485" fmla="*/ 342 w 384"/>
                <a:gd name="connsiteY62-22486" fmla="*/ 529 h 738"/>
                <a:gd name="connsiteX63-22487" fmla="*/ 363 w 384"/>
                <a:gd name="connsiteY63-22488" fmla="*/ 538 h 738"/>
                <a:gd name="connsiteX64-22489" fmla="*/ 363 w 384"/>
                <a:gd name="connsiteY64-22490" fmla="*/ 548 h 738"/>
                <a:gd name="connsiteX65-22491" fmla="*/ 363 w 384"/>
                <a:gd name="connsiteY65-22492" fmla="*/ 564 h 738"/>
                <a:gd name="connsiteX66-22493" fmla="*/ 363 w 384"/>
                <a:gd name="connsiteY66-22494" fmla="*/ 580 h 738"/>
                <a:gd name="connsiteX67-22495" fmla="*/ 363 w 384"/>
                <a:gd name="connsiteY67-22496" fmla="*/ 601 h 738"/>
                <a:gd name="connsiteX68-22497" fmla="*/ 363 w 384"/>
                <a:gd name="connsiteY68-22498" fmla="*/ 617 h 738"/>
                <a:gd name="connsiteX69-22499" fmla="*/ 363 w 384"/>
                <a:gd name="connsiteY69-22500" fmla="*/ 632 h 738"/>
                <a:gd name="connsiteX70-22501" fmla="*/ 369 w 384"/>
                <a:gd name="connsiteY70-22502" fmla="*/ 648 h 738"/>
                <a:gd name="connsiteX71-22503" fmla="*/ 369 w 384"/>
                <a:gd name="connsiteY71-22504" fmla="*/ 664 h 738"/>
                <a:gd name="connsiteX72-22505" fmla="*/ 374 w 384"/>
                <a:gd name="connsiteY72-22506" fmla="*/ 675 h 738"/>
                <a:gd name="connsiteX73-22507" fmla="*/ 374 w 384"/>
                <a:gd name="connsiteY73-22508" fmla="*/ 685 h 738"/>
                <a:gd name="connsiteX74-22509" fmla="*/ 379 w 384"/>
                <a:gd name="connsiteY74-22510" fmla="*/ 696 h 738"/>
                <a:gd name="connsiteX75-22511" fmla="*/ 379 w 384"/>
                <a:gd name="connsiteY75-22512" fmla="*/ 701 h 738"/>
                <a:gd name="connsiteX76-22513" fmla="*/ 384 w 384"/>
                <a:gd name="connsiteY76-22514" fmla="*/ 711 h 738"/>
                <a:gd name="connsiteX77-22515" fmla="*/ 384 w 384"/>
                <a:gd name="connsiteY77-22516" fmla="*/ 717 h 738"/>
                <a:gd name="connsiteX78-22517" fmla="*/ 384 w 384"/>
                <a:gd name="connsiteY78-22518" fmla="*/ 722 h 738"/>
                <a:gd name="connsiteX79-22519" fmla="*/ 384 w 384"/>
                <a:gd name="connsiteY79-22520" fmla="*/ 727 h 738"/>
                <a:gd name="connsiteX80-22521" fmla="*/ 379 w 384"/>
                <a:gd name="connsiteY80-22522" fmla="*/ 732 h 738"/>
                <a:gd name="connsiteX81-22523" fmla="*/ 374 w 384"/>
                <a:gd name="connsiteY81-22524" fmla="*/ 738 h 738"/>
                <a:gd name="connsiteX82-22525" fmla="*/ 363 w 384"/>
                <a:gd name="connsiteY82-22526" fmla="*/ 738 h 738"/>
                <a:gd name="connsiteX83-22527" fmla="*/ 353 w 384"/>
                <a:gd name="connsiteY83-22528" fmla="*/ 738 h 738"/>
                <a:gd name="connsiteX84-22529" fmla="*/ 337 w 384"/>
                <a:gd name="connsiteY84-22530" fmla="*/ 738 h 738"/>
                <a:gd name="connsiteX85-22531" fmla="*/ 321 w 384"/>
                <a:gd name="connsiteY85-22532" fmla="*/ 732 h 738"/>
                <a:gd name="connsiteX86-22533" fmla="*/ 300 w 384"/>
                <a:gd name="connsiteY86-22534" fmla="*/ 732 h 738"/>
                <a:gd name="connsiteX87-22535" fmla="*/ 279 w 384"/>
                <a:gd name="connsiteY87-22536" fmla="*/ 727 h 738"/>
                <a:gd name="connsiteX88-22537" fmla="*/ 258 w 384"/>
                <a:gd name="connsiteY88-22538" fmla="*/ 722 h 738"/>
                <a:gd name="connsiteX89-22539" fmla="*/ 248 w 384"/>
                <a:gd name="connsiteY89-22540" fmla="*/ 717 h 738"/>
                <a:gd name="connsiteX90-22541" fmla="*/ 237 w 384"/>
                <a:gd name="connsiteY90-22542" fmla="*/ 711 h 738"/>
                <a:gd name="connsiteX91-22543" fmla="*/ 221 w 384"/>
                <a:gd name="connsiteY91-22544" fmla="*/ 706 h 738"/>
                <a:gd name="connsiteX92-22545" fmla="*/ 211 w 384"/>
                <a:gd name="connsiteY92-22546" fmla="*/ 701 h 738"/>
                <a:gd name="connsiteX93-22547" fmla="*/ 195 w 384"/>
                <a:gd name="connsiteY93-22548" fmla="*/ 696 h 738"/>
                <a:gd name="connsiteX94-22549" fmla="*/ 179 w 384"/>
                <a:gd name="connsiteY94-22550" fmla="*/ 685 h 738"/>
                <a:gd name="connsiteX95-22551" fmla="*/ 169 w 384"/>
                <a:gd name="connsiteY95-22552" fmla="*/ 675 h 738"/>
                <a:gd name="connsiteX96-22553" fmla="*/ 153 w 384"/>
                <a:gd name="connsiteY96-22554" fmla="*/ 664 h 738"/>
                <a:gd name="connsiteX97-22555" fmla="*/ 121 w 384"/>
                <a:gd name="connsiteY97-22556" fmla="*/ 638 h 738"/>
                <a:gd name="connsiteX98-22557" fmla="*/ 95 w 384"/>
                <a:gd name="connsiteY98-22558" fmla="*/ 611 h 738"/>
                <a:gd name="connsiteX99-22559" fmla="*/ 84 w 384"/>
                <a:gd name="connsiteY99-22560" fmla="*/ 601 h 738"/>
                <a:gd name="connsiteX100-22561" fmla="*/ 74 w 384"/>
                <a:gd name="connsiteY100-22562" fmla="*/ 585 h 738"/>
                <a:gd name="connsiteX101-22563" fmla="*/ 63 w 384"/>
                <a:gd name="connsiteY101-22564" fmla="*/ 569 h 738"/>
                <a:gd name="connsiteX102-22565" fmla="*/ 53 w 384"/>
                <a:gd name="connsiteY102-22566" fmla="*/ 553 h 738"/>
                <a:gd name="connsiteX103-22567" fmla="*/ 47 w 384"/>
                <a:gd name="connsiteY103-22568" fmla="*/ 538 h 738"/>
                <a:gd name="connsiteX104-22569" fmla="*/ 37 w 384"/>
                <a:gd name="connsiteY104-22570" fmla="*/ 522 h 738"/>
                <a:gd name="connsiteX105-22571" fmla="*/ 32 w 384"/>
                <a:gd name="connsiteY105-22572" fmla="*/ 506 h 738"/>
                <a:gd name="connsiteX106-22573" fmla="*/ 21 w 384"/>
                <a:gd name="connsiteY106-22574" fmla="*/ 490 h 738"/>
                <a:gd name="connsiteX107-22575" fmla="*/ 16 w 384"/>
                <a:gd name="connsiteY107-22576" fmla="*/ 480 h 738"/>
                <a:gd name="connsiteX108-22577" fmla="*/ 16 w 384"/>
                <a:gd name="connsiteY108-22578" fmla="*/ 464 h 738"/>
                <a:gd name="connsiteX109-22579" fmla="*/ 11 w 384"/>
                <a:gd name="connsiteY109-22580" fmla="*/ 448 h 738"/>
                <a:gd name="connsiteX110-22581" fmla="*/ 11 w 384"/>
                <a:gd name="connsiteY110-22582" fmla="*/ 432 h 738"/>
                <a:gd name="connsiteX111-22583" fmla="*/ 5 w 384"/>
                <a:gd name="connsiteY111-22584" fmla="*/ 401 h 738"/>
                <a:gd name="connsiteX112-22585" fmla="*/ 0 w 384"/>
                <a:gd name="connsiteY112-22586" fmla="*/ 364 h 738"/>
                <a:gd name="connsiteX113-22587" fmla="*/ 0 w 384"/>
                <a:gd name="connsiteY113-22588" fmla="*/ 332 h 738"/>
                <a:gd name="connsiteX114-22589" fmla="*/ 0 w 384"/>
                <a:gd name="connsiteY114-22590" fmla="*/ 295 h 738"/>
                <a:gd name="connsiteX115-22591" fmla="*/ 0 w 384"/>
                <a:gd name="connsiteY115-22592" fmla="*/ 258 h 738"/>
                <a:gd name="connsiteX116-22593" fmla="*/ 0 w 384"/>
                <a:gd name="connsiteY116-22594" fmla="*/ 222 h 738"/>
                <a:gd name="connsiteX117-22595" fmla="*/ 5 w 384"/>
                <a:gd name="connsiteY117-22596" fmla="*/ 179 h 738"/>
                <a:gd name="connsiteX118-22597" fmla="*/ 11 w 384"/>
                <a:gd name="connsiteY118-22598" fmla="*/ 137 h 738"/>
                <a:gd name="connsiteX119-22599" fmla="*/ 11 w 384"/>
                <a:gd name="connsiteY119-22600" fmla="*/ 121 h 738"/>
                <a:gd name="connsiteX120-22601" fmla="*/ 11 w 384"/>
                <a:gd name="connsiteY120-22602" fmla="*/ 106 h 738"/>
                <a:gd name="connsiteX121-22603" fmla="*/ 11 w 384"/>
                <a:gd name="connsiteY121-22604" fmla="*/ 90 h 738"/>
                <a:gd name="connsiteX122-22605" fmla="*/ 16 w 384"/>
                <a:gd name="connsiteY122-22606" fmla="*/ 79 h 738"/>
                <a:gd name="connsiteX123-22607" fmla="*/ 16 w 384"/>
                <a:gd name="connsiteY123-22608" fmla="*/ 69 h 738"/>
                <a:gd name="connsiteX124-22609" fmla="*/ 16 w 384"/>
                <a:gd name="connsiteY124-22610" fmla="*/ 64 h 738"/>
                <a:gd name="connsiteX125-22611" fmla="*/ 16 w 384"/>
                <a:gd name="connsiteY125-22612" fmla="*/ 58 h 738"/>
                <a:gd name="connsiteX126-22613" fmla="*/ 11 w 384"/>
                <a:gd name="connsiteY126-22614" fmla="*/ 53 h 738"/>
                <a:gd name="connsiteX127-22615" fmla="*/ 11 w 384"/>
                <a:gd name="connsiteY127-22616" fmla="*/ 53 h 738"/>
                <a:gd name="connsiteX128-22617" fmla="*/ 5 w 384"/>
                <a:gd name="connsiteY128-22618" fmla="*/ 53 h 738"/>
                <a:gd name="connsiteX0-22619" fmla="*/ 90 w 384"/>
                <a:gd name="connsiteY0-22620" fmla="*/ 0 h 738"/>
                <a:gd name="connsiteX1-22621" fmla="*/ 100 w 384"/>
                <a:gd name="connsiteY1-22622" fmla="*/ 11 h 738"/>
                <a:gd name="connsiteX2-22623" fmla="*/ 111 w 384"/>
                <a:gd name="connsiteY2-22624" fmla="*/ 16 h 738"/>
                <a:gd name="connsiteX3-22625" fmla="*/ 111 w 384"/>
                <a:gd name="connsiteY3-22626" fmla="*/ 21 h 738"/>
                <a:gd name="connsiteX4-22627" fmla="*/ 116 w 384"/>
                <a:gd name="connsiteY4-22628" fmla="*/ 21 h 738"/>
                <a:gd name="connsiteX5-22629" fmla="*/ 116 w 384"/>
                <a:gd name="connsiteY5-22630" fmla="*/ 27 h 738"/>
                <a:gd name="connsiteX6-22631" fmla="*/ 116 w 384"/>
                <a:gd name="connsiteY6-22632" fmla="*/ 27 h 738"/>
                <a:gd name="connsiteX7-22633" fmla="*/ 116 w 384"/>
                <a:gd name="connsiteY7-22634" fmla="*/ 32 h 738"/>
                <a:gd name="connsiteX8-22635" fmla="*/ 111 w 384"/>
                <a:gd name="connsiteY8-22636" fmla="*/ 37 h 738"/>
                <a:gd name="connsiteX9-22637" fmla="*/ 105 w 384"/>
                <a:gd name="connsiteY9-22638" fmla="*/ 42 h 738"/>
                <a:gd name="connsiteX10-22639" fmla="*/ 95 w 384"/>
                <a:gd name="connsiteY10-22640" fmla="*/ 48 h 738"/>
                <a:gd name="connsiteX11-22641" fmla="*/ 90 w 384"/>
                <a:gd name="connsiteY11-22642" fmla="*/ 53 h 738"/>
                <a:gd name="connsiteX12-22643" fmla="*/ 84 w 384"/>
                <a:gd name="connsiteY12-22644" fmla="*/ 58 h 738"/>
                <a:gd name="connsiteX13-22645" fmla="*/ 84 w 384"/>
                <a:gd name="connsiteY13-22646" fmla="*/ 69 h 738"/>
                <a:gd name="connsiteX14-22647" fmla="*/ 79 w 384"/>
                <a:gd name="connsiteY14-22648" fmla="*/ 79 h 738"/>
                <a:gd name="connsiteX15-22649" fmla="*/ 74 w 384"/>
                <a:gd name="connsiteY15-22650" fmla="*/ 95 h 738"/>
                <a:gd name="connsiteX16-22651" fmla="*/ 68 w 384"/>
                <a:gd name="connsiteY16-22652" fmla="*/ 116 h 738"/>
                <a:gd name="connsiteX17-22653" fmla="*/ 63 w 384"/>
                <a:gd name="connsiteY17-22654" fmla="*/ 137 h 738"/>
                <a:gd name="connsiteX18-22655" fmla="*/ 63 w 384"/>
                <a:gd name="connsiteY18-22656" fmla="*/ 158 h 738"/>
                <a:gd name="connsiteX19-22657" fmla="*/ 58 w 384"/>
                <a:gd name="connsiteY19-22658" fmla="*/ 185 h 738"/>
                <a:gd name="connsiteX20-22659" fmla="*/ 53 w 384"/>
                <a:gd name="connsiteY20-22660" fmla="*/ 206 h 738"/>
                <a:gd name="connsiteX21-22661" fmla="*/ 53 w 384"/>
                <a:gd name="connsiteY21-22662" fmla="*/ 227 h 738"/>
                <a:gd name="connsiteX22-22663" fmla="*/ 47 w 384"/>
                <a:gd name="connsiteY22-22664" fmla="*/ 243 h 738"/>
                <a:gd name="connsiteX23-22665" fmla="*/ 47 w 384"/>
                <a:gd name="connsiteY23-22666" fmla="*/ 264 h 738"/>
                <a:gd name="connsiteX24-22667" fmla="*/ 42 w 384"/>
                <a:gd name="connsiteY24-22668" fmla="*/ 279 h 738"/>
                <a:gd name="connsiteX25-22669" fmla="*/ 42 w 384"/>
                <a:gd name="connsiteY25-22670" fmla="*/ 290 h 738"/>
                <a:gd name="connsiteX26-22671" fmla="*/ 42 w 384"/>
                <a:gd name="connsiteY26-22672" fmla="*/ 301 h 738"/>
                <a:gd name="connsiteX27-22673" fmla="*/ 42 w 384"/>
                <a:gd name="connsiteY27-22674" fmla="*/ 322 h 738"/>
                <a:gd name="connsiteX28-22675" fmla="*/ 47 w 384"/>
                <a:gd name="connsiteY28-22676" fmla="*/ 348 h 738"/>
                <a:gd name="connsiteX29-22677" fmla="*/ 53 w 384"/>
                <a:gd name="connsiteY29-22678" fmla="*/ 390 h 738"/>
                <a:gd name="connsiteX30-22679" fmla="*/ 53 w 384"/>
                <a:gd name="connsiteY30-22680" fmla="*/ 416 h 738"/>
                <a:gd name="connsiteX31-22681" fmla="*/ 58 w 384"/>
                <a:gd name="connsiteY31-22682" fmla="*/ 443 h 738"/>
                <a:gd name="connsiteX32-22683" fmla="*/ 68 w 384"/>
                <a:gd name="connsiteY32-22684" fmla="*/ 469 h 738"/>
                <a:gd name="connsiteX33-22685" fmla="*/ 74 w 384"/>
                <a:gd name="connsiteY33-22686" fmla="*/ 485 h 738"/>
                <a:gd name="connsiteX34-22687" fmla="*/ 79 w 384"/>
                <a:gd name="connsiteY34-22688" fmla="*/ 495 h 738"/>
                <a:gd name="connsiteX35-22689" fmla="*/ 95 w 384"/>
                <a:gd name="connsiteY35-22690" fmla="*/ 522 h 738"/>
                <a:gd name="connsiteX36-22691" fmla="*/ 111 w 384"/>
                <a:gd name="connsiteY36-22692" fmla="*/ 543 h 738"/>
                <a:gd name="connsiteX37-22693" fmla="*/ 126 w 384"/>
                <a:gd name="connsiteY37-22694" fmla="*/ 564 h 738"/>
                <a:gd name="connsiteX38-22695" fmla="*/ 137 w 384"/>
                <a:gd name="connsiteY38-22696" fmla="*/ 574 h 738"/>
                <a:gd name="connsiteX39-22697" fmla="*/ 147 w 384"/>
                <a:gd name="connsiteY39-22698" fmla="*/ 580 h 738"/>
                <a:gd name="connsiteX40-22699" fmla="*/ 169 w 384"/>
                <a:gd name="connsiteY40-22700" fmla="*/ 601 h 738"/>
                <a:gd name="connsiteX41-22701" fmla="*/ 190 w 384"/>
                <a:gd name="connsiteY41-22702" fmla="*/ 611 h 738"/>
                <a:gd name="connsiteX42-22703" fmla="*/ 211 w 384"/>
                <a:gd name="connsiteY42-22704" fmla="*/ 627 h 738"/>
                <a:gd name="connsiteX43-22705" fmla="*/ 237 w 384"/>
                <a:gd name="connsiteY43-22706" fmla="*/ 638 h 738"/>
                <a:gd name="connsiteX44-22707" fmla="*/ 248 w 384"/>
                <a:gd name="connsiteY44-22708" fmla="*/ 643 h 738"/>
                <a:gd name="connsiteX45-22709" fmla="*/ 258 w 384"/>
                <a:gd name="connsiteY45-22710" fmla="*/ 648 h 738"/>
                <a:gd name="connsiteX46-22711" fmla="*/ 269 w 384"/>
                <a:gd name="connsiteY46-22712" fmla="*/ 648 h 738"/>
                <a:gd name="connsiteX47-22713" fmla="*/ 279 w 384"/>
                <a:gd name="connsiteY47-22714" fmla="*/ 653 h 738"/>
                <a:gd name="connsiteX48-22715" fmla="*/ 284 w 384"/>
                <a:gd name="connsiteY48-22716" fmla="*/ 653 h 738"/>
                <a:gd name="connsiteX49-22717" fmla="*/ 290 w 384"/>
                <a:gd name="connsiteY49-22718" fmla="*/ 653 h 738"/>
                <a:gd name="connsiteX50-22719" fmla="*/ 300 w 384"/>
                <a:gd name="connsiteY50-22720" fmla="*/ 653 h 738"/>
                <a:gd name="connsiteX51-22721" fmla="*/ 305 w 384"/>
                <a:gd name="connsiteY51-22722" fmla="*/ 648 h 738"/>
                <a:gd name="connsiteX52-22723" fmla="*/ 305 w 384"/>
                <a:gd name="connsiteY52-22724" fmla="*/ 643 h 738"/>
                <a:gd name="connsiteX53-22725" fmla="*/ 311 w 384"/>
                <a:gd name="connsiteY53-22726" fmla="*/ 638 h 738"/>
                <a:gd name="connsiteX54-22727" fmla="*/ 316 w 384"/>
                <a:gd name="connsiteY54-22728" fmla="*/ 632 h 738"/>
                <a:gd name="connsiteX55-22729" fmla="*/ 316 w 384"/>
                <a:gd name="connsiteY55-22730" fmla="*/ 622 h 738"/>
                <a:gd name="connsiteX56-22731" fmla="*/ 321 w 384"/>
                <a:gd name="connsiteY56-22732" fmla="*/ 606 h 738"/>
                <a:gd name="connsiteX57-22733" fmla="*/ 327 w 384"/>
                <a:gd name="connsiteY57-22734" fmla="*/ 590 h 738"/>
                <a:gd name="connsiteX58-22735" fmla="*/ 332 w 384"/>
                <a:gd name="connsiteY58-22736" fmla="*/ 574 h 738"/>
                <a:gd name="connsiteX59-22737" fmla="*/ 332 w 384"/>
                <a:gd name="connsiteY59-22738" fmla="*/ 559 h 738"/>
                <a:gd name="connsiteX60-22739" fmla="*/ 337 w 384"/>
                <a:gd name="connsiteY60-22740" fmla="*/ 543 h 738"/>
                <a:gd name="connsiteX61-22741" fmla="*/ 342 w 384"/>
                <a:gd name="connsiteY61-22742" fmla="*/ 532 h 738"/>
                <a:gd name="connsiteX62-22743" fmla="*/ 363 w 384"/>
                <a:gd name="connsiteY62-22744" fmla="*/ 538 h 738"/>
                <a:gd name="connsiteX63-22745" fmla="*/ 363 w 384"/>
                <a:gd name="connsiteY63-22746" fmla="*/ 548 h 738"/>
                <a:gd name="connsiteX64-22747" fmla="*/ 363 w 384"/>
                <a:gd name="connsiteY64-22748" fmla="*/ 564 h 738"/>
                <a:gd name="connsiteX65-22749" fmla="*/ 363 w 384"/>
                <a:gd name="connsiteY65-22750" fmla="*/ 580 h 738"/>
                <a:gd name="connsiteX66-22751" fmla="*/ 363 w 384"/>
                <a:gd name="connsiteY66-22752" fmla="*/ 601 h 738"/>
                <a:gd name="connsiteX67-22753" fmla="*/ 363 w 384"/>
                <a:gd name="connsiteY67-22754" fmla="*/ 617 h 738"/>
                <a:gd name="connsiteX68-22755" fmla="*/ 363 w 384"/>
                <a:gd name="connsiteY68-22756" fmla="*/ 632 h 738"/>
                <a:gd name="connsiteX69-22757" fmla="*/ 369 w 384"/>
                <a:gd name="connsiteY69-22758" fmla="*/ 648 h 738"/>
                <a:gd name="connsiteX70-22759" fmla="*/ 369 w 384"/>
                <a:gd name="connsiteY70-22760" fmla="*/ 664 h 738"/>
                <a:gd name="connsiteX71-22761" fmla="*/ 374 w 384"/>
                <a:gd name="connsiteY71-22762" fmla="*/ 675 h 738"/>
                <a:gd name="connsiteX72-22763" fmla="*/ 374 w 384"/>
                <a:gd name="connsiteY72-22764" fmla="*/ 685 h 738"/>
                <a:gd name="connsiteX73-22765" fmla="*/ 379 w 384"/>
                <a:gd name="connsiteY73-22766" fmla="*/ 696 h 738"/>
                <a:gd name="connsiteX74-22767" fmla="*/ 379 w 384"/>
                <a:gd name="connsiteY74-22768" fmla="*/ 701 h 738"/>
                <a:gd name="connsiteX75-22769" fmla="*/ 384 w 384"/>
                <a:gd name="connsiteY75-22770" fmla="*/ 711 h 738"/>
                <a:gd name="connsiteX76-22771" fmla="*/ 384 w 384"/>
                <a:gd name="connsiteY76-22772" fmla="*/ 717 h 738"/>
                <a:gd name="connsiteX77-22773" fmla="*/ 384 w 384"/>
                <a:gd name="connsiteY77-22774" fmla="*/ 722 h 738"/>
                <a:gd name="connsiteX78-22775" fmla="*/ 384 w 384"/>
                <a:gd name="connsiteY78-22776" fmla="*/ 727 h 738"/>
                <a:gd name="connsiteX79-22777" fmla="*/ 379 w 384"/>
                <a:gd name="connsiteY79-22778" fmla="*/ 732 h 738"/>
                <a:gd name="connsiteX80-22779" fmla="*/ 374 w 384"/>
                <a:gd name="connsiteY80-22780" fmla="*/ 738 h 738"/>
                <a:gd name="connsiteX81-22781" fmla="*/ 363 w 384"/>
                <a:gd name="connsiteY81-22782" fmla="*/ 738 h 738"/>
                <a:gd name="connsiteX82-22783" fmla="*/ 353 w 384"/>
                <a:gd name="connsiteY82-22784" fmla="*/ 738 h 738"/>
                <a:gd name="connsiteX83-22785" fmla="*/ 337 w 384"/>
                <a:gd name="connsiteY83-22786" fmla="*/ 738 h 738"/>
                <a:gd name="connsiteX84-22787" fmla="*/ 321 w 384"/>
                <a:gd name="connsiteY84-22788" fmla="*/ 732 h 738"/>
                <a:gd name="connsiteX85-22789" fmla="*/ 300 w 384"/>
                <a:gd name="connsiteY85-22790" fmla="*/ 732 h 738"/>
                <a:gd name="connsiteX86-22791" fmla="*/ 279 w 384"/>
                <a:gd name="connsiteY86-22792" fmla="*/ 727 h 738"/>
                <a:gd name="connsiteX87-22793" fmla="*/ 258 w 384"/>
                <a:gd name="connsiteY87-22794" fmla="*/ 722 h 738"/>
                <a:gd name="connsiteX88-22795" fmla="*/ 248 w 384"/>
                <a:gd name="connsiteY88-22796" fmla="*/ 717 h 738"/>
                <a:gd name="connsiteX89-22797" fmla="*/ 237 w 384"/>
                <a:gd name="connsiteY89-22798" fmla="*/ 711 h 738"/>
                <a:gd name="connsiteX90-22799" fmla="*/ 221 w 384"/>
                <a:gd name="connsiteY90-22800" fmla="*/ 706 h 738"/>
                <a:gd name="connsiteX91-22801" fmla="*/ 211 w 384"/>
                <a:gd name="connsiteY91-22802" fmla="*/ 701 h 738"/>
                <a:gd name="connsiteX92-22803" fmla="*/ 195 w 384"/>
                <a:gd name="connsiteY92-22804" fmla="*/ 696 h 738"/>
                <a:gd name="connsiteX93-22805" fmla="*/ 179 w 384"/>
                <a:gd name="connsiteY93-22806" fmla="*/ 685 h 738"/>
                <a:gd name="connsiteX94-22807" fmla="*/ 169 w 384"/>
                <a:gd name="connsiteY94-22808" fmla="*/ 675 h 738"/>
                <a:gd name="connsiteX95-22809" fmla="*/ 153 w 384"/>
                <a:gd name="connsiteY95-22810" fmla="*/ 664 h 738"/>
                <a:gd name="connsiteX96-22811" fmla="*/ 121 w 384"/>
                <a:gd name="connsiteY96-22812" fmla="*/ 638 h 738"/>
                <a:gd name="connsiteX97-22813" fmla="*/ 95 w 384"/>
                <a:gd name="connsiteY97-22814" fmla="*/ 611 h 738"/>
                <a:gd name="connsiteX98-22815" fmla="*/ 84 w 384"/>
                <a:gd name="connsiteY98-22816" fmla="*/ 601 h 738"/>
                <a:gd name="connsiteX99-22817" fmla="*/ 74 w 384"/>
                <a:gd name="connsiteY99-22818" fmla="*/ 585 h 738"/>
                <a:gd name="connsiteX100-22819" fmla="*/ 63 w 384"/>
                <a:gd name="connsiteY100-22820" fmla="*/ 569 h 738"/>
                <a:gd name="connsiteX101-22821" fmla="*/ 53 w 384"/>
                <a:gd name="connsiteY101-22822" fmla="*/ 553 h 738"/>
                <a:gd name="connsiteX102-22823" fmla="*/ 47 w 384"/>
                <a:gd name="connsiteY102-22824" fmla="*/ 538 h 738"/>
                <a:gd name="connsiteX103-22825" fmla="*/ 37 w 384"/>
                <a:gd name="connsiteY103-22826" fmla="*/ 522 h 738"/>
                <a:gd name="connsiteX104-22827" fmla="*/ 32 w 384"/>
                <a:gd name="connsiteY104-22828" fmla="*/ 506 h 738"/>
                <a:gd name="connsiteX105-22829" fmla="*/ 21 w 384"/>
                <a:gd name="connsiteY105-22830" fmla="*/ 490 h 738"/>
                <a:gd name="connsiteX106-22831" fmla="*/ 16 w 384"/>
                <a:gd name="connsiteY106-22832" fmla="*/ 480 h 738"/>
                <a:gd name="connsiteX107-22833" fmla="*/ 16 w 384"/>
                <a:gd name="connsiteY107-22834" fmla="*/ 464 h 738"/>
                <a:gd name="connsiteX108-22835" fmla="*/ 11 w 384"/>
                <a:gd name="connsiteY108-22836" fmla="*/ 448 h 738"/>
                <a:gd name="connsiteX109-22837" fmla="*/ 11 w 384"/>
                <a:gd name="connsiteY109-22838" fmla="*/ 432 h 738"/>
                <a:gd name="connsiteX110-22839" fmla="*/ 5 w 384"/>
                <a:gd name="connsiteY110-22840" fmla="*/ 401 h 738"/>
                <a:gd name="connsiteX111-22841" fmla="*/ 0 w 384"/>
                <a:gd name="connsiteY111-22842" fmla="*/ 364 h 738"/>
                <a:gd name="connsiteX112-22843" fmla="*/ 0 w 384"/>
                <a:gd name="connsiteY112-22844" fmla="*/ 332 h 738"/>
                <a:gd name="connsiteX113-22845" fmla="*/ 0 w 384"/>
                <a:gd name="connsiteY113-22846" fmla="*/ 295 h 738"/>
                <a:gd name="connsiteX114-22847" fmla="*/ 0 w 384"/>
                <a:gd name="connsiteY114-22848" fmla="*/ 258 h 738"/>
                <a:gd name="connsiteX115-22849" fmla="*/ 0 w 384"/>
                <a:gd name="connsiteY115-22850" fmla="*/ 222 h 738"/>
                <a:gd name="connsiteX116-22851" fmla="*/ 5 w 384"/>
                <a:gd name="connsiteY116-22852" fmla="*/ 179 h 738"/>
                <a:gd name="connsiteX117-22853" fmla="*/ 11 w 384"/>
                <a:gd name="connsiteY117-22854" fmla="*/ 137 h 738"/>
                <a:gd name="connsiteX118-22855" fmla="*/ 11 w 384"/>
                <a:gd name="connsiteY118-22856" fmla="*/ 121 h 738"/>
                <a:gd name="connsiteX119-22857" fmla="*/ 11 w 384"/>
                <a:gd name="connsiteY119-22858" fmla="*/ 106 h 738"/>
                <a:gd name="connsiteX120-22859" fmla="*/ 11 w 384"/>
                <a:gd name="connsiteY120-22860" fmla="*/ 90 h 738"/>
                <a:gd name="connsiteX121-22861" fmla="*/ 16 w 384"/>
                <a:gd name="connsiteY121-22862" fmla="*/ 79 h 738"/>
                <a:gd name="connsiteX122-22863" fmla="*/ 16 w 384"/>
                <a:gd name="connsiteY122-22864" fmla="*/ 69 h 738"/>
                <a:gd name="connsiteX123-22865" fmla="*/ 16 w 384"/>
                <a:gd name="connsiteY123-22866" fmla="*/ 64 h 738"/>
                <a:gd name="connsiteX124-22867" fmla="*/ 16 w 384"/>
                <a:gd name="connsiteY124-22868" fmla="*/ 58 h 738"/>
                <a:gd name="connsiteX125-22869" fmla="*/ 11 w 384"/>
                <a:gd name="connsiteY125-22870" fmla="*/ 53 h 738"/>
                <a:gd name="connsiteX126-22871" fmla="*/ 11 w 384"/>
                <a:gd name="connsiteY126-22872" fmla="*/ 53 h 738"/>
                <a:gd name="connsiteX127-22873" fmla="*/ 5 w 384"/>
                <a:gd name="connsiteY127-22874" fmla="*/ 53 h 738"/>
                <a:gd name="connsiteX0-22875" fmla="*/ 90 w 384"/>
                <a:gd name="connsiteY0-22876" fmla="*/ 0 h 738"/>
                <a:gd name="connsiteX1-22877" fmla="*/ 100 w 384"/>
                <a:gd name="connsiteY1-22878" fmla="*/ 11 h 738"/>
                <a:gd name="connsiteX2-22879" fmla="*/ 111 w 384"/>
                <a:gd name="connsiteY2-22880" fmla="*/ 16 h 738"/>
                <a:gd name="connsiteX3-22881" fmla="*/ 111 w 384"/>
                <a:gd name="connsiteY3-22882" fmla="*/ 21 h 738"/>
                <a:gd name="connsiteX4-22883" fmla="*/ 116 w 384"/>
                <a:gd name="connsiteY4-22884" fmla="*/ 21 h 738"/>
                <a:gd name="connsiteX5-22885" fmla="*/ 116 w 384"/>
                <a:gd name="connsiteY5-22886" fmla="*/ 27 h 738"/>
                <a:gd name="connsiteX6-22887" fmla="*/ 116 w 384"/>
                <a:gd name="connsiteY6-22888" fmla="*/ 27 h 738"/>
                <a:gd name="connsiteX7-22889" fmla="*/ 116 w 384"/>
                <a:gd name="connsiteY7-22890" fmla="*/ 32 h 738"/>
                <a:gd name="connsiteX8-22891" fmla="*/ 111 w 384"/>
                <a:gd name="connsiteY8-22892" fmla="*/ 37 h 738"/>
                <a:gd name="connsiteX9-22893" fmla="*/ 105 w 384"/>
                <a:gd name="connsiteY9-22894" fmla="*/ 42 h 738"/>
                <a:gd name="connsiteX10-22895" fmla="*/ 95 w 384"/>
                <a:gd name="connsiteY10-22896" fmla="*/ 48 h 738"/>
                <a:gd name="connsiteX11-22897" fmla="*/ 90 w 384"/>
                <a:gd name="connsiteY11-22898" fmla="*/ 53 h 738"/>
                <a:gd name="connsiteX12-22899" fmla="*/ 84 w 384"/>
                <a:gd name="connsiteY12-22900" fmla="*/ 58 h 738"/>
                <a:gd name="connsiteX13-22901" fmla="*/ 84 w 384"/>
                <a:gd name="connsiteY13-22902" fmla="*/ 69 h 738"/>
                <a:gd name="connsiteX14-22903" fmla="*/ 79 w 384"/>
                <a:gd name="connsiteY14-22904" fmla="*/ 79 h 738"/>
                <a:gd name="connsiteX15-22905" fmla="*/ 74 w 384"/>
                <a:gd name="connsiteY15-22906" fmla="*/ 95 h 738"/>
                <a:gd name="connsiteX16-22907" fmla="*/ 68 w 384"/>
                <a:gd name="connsiteY16-22908" fmla="*/ 116 h 738"/>
                <a:gd name="connsiteX17-22909" fmla="*/ 63 w 384"/>
                <a:gd name="connsiteY17-22910" fmla="*/ 137 h 738"/>
                <a:gd name="connsiteX18-22911" fmla="*/ 63 w 384"/>
                <a:gd name="connsiteY18-22912" fmla="*/ 158 h 738"/>
                <a:gd name="connsiteX19-22913" fmla="*/ 58 w 384"/>
                <a:gd name="connsiteY19-22914" fmla="*/ 185 h 738"/>
                <a:gd name="connsiteX20-22915" fmla="*/ 53 w 384"/>
                <a:gd name="connsiteY20-22916" fmla="*/ 206 h 738"/>
                <a:gd name="connsiteX21-22917" fmla="*/ 53 w 384"/>
                <a:gd name="connsiteY21-22918" fmla="*/ 227 h 738"/>
                <a:gd name="connsiteX22-22919" fmla="*/ 47 w 384"/>
                <a:gd name="connsiteY22-22920" fmla="*/ 243 h 738"/>
                <a:gd name="connsiteX23-22921" fmla="*/ 47 w 384"/>
                <a:gd name="connsiteY23-22922" fmla="*/ 264 h 738"/>
                <a:gd name="connsiteX24-22923" fmla="*/ 42 w 384"/>
                <a:gd name="connsiteY24-22924" fmla="*/ 279 h 738"/>
                <a:gd name="connsiteX25-22925" fmla="*/ 42 w 384"/>
                <a:gd name="connsiteY25-22926" fmla="*/ 290 h 738"/>
                <a:gd name="connsiteX26-22927" fmla="*/ 42 w 384"/>
                <a:gd name="connsiteY26-22928" fmla="*/ 301 h 738"/>
                <a:gd name="connsiteX27-22929" fmla="*/ 42 w 384"/>
                <a:gd name="connsiteY27-22930" fmla="*/ 322 h 738"/>
                <a:gd name="connsiteX28-22931" fmla="*/ 47 w 384"/>
                <a:gd name="connsiteY28-22932" fmla="*/ 348 h 738"/>
                <a:gd name="connsiteX29-22933" fmla="*/ 53 w 384"/>
                <a:gd name="connsiteY29-22934" fmla="*/ 390 h 738"/>
                <a:gd name="connsiteX30-22935" fmla="*/ 53 w 384"/>
                <a:gd name="connsiteY30-22936" fmla="*/ 416 h 738"/>
                <a:gd name="connsiteX31-22937" fmla="*/ 58 w 384"/>
                <a:gd name="connsiteY31-22938" fmla="*/ 443 h 738"/>
                <a:gd name="connsiteX32-22939" fmla="*/ 68 w 384"/>
                <a:gd name="connsiteY32-22940" fmla="*/ 469 h 738"/>
                <a:gd name="connsiteX33-22941" fmla="*/ 74 w 384"/>
                <a:gd name="connsiteY33-22942" fmla="*/ 485 h 738"/>
                <a:gd name="connsiteX34-22943" fmla="*/ 79 w 384"/>
                <a:gd name="connsiteY34-22944" fmla="*/ 495 h 738"/>
                <a:gd name="connsiteX35-22945" fmla="*/ 95 w 384"/>
                <a:gd name="connsiteY35-22946" fmla="*/ 522 h 738"/>
                <a:gd name="connsiteX36-22947" fmla="*/ 111 w 384"/>
                <a:gd name="connsiteY36-22948" fmla="*/ 543 h 738"/>
                <a:gd name="connsiteX37-22949" fmla="*/ 126 w 384"/>
                <a:gd name="connsiteY37-22950" fmla="*/ 564 h 738"/>
                <a:gd name="connsiteX38-22951" fmla="*/ 137 w 384"/>
                <a:gd name="connsiteY38-22952" fmla="*/ 574 h 738"/>
                <a:gd name="connsiteX39-22953" fmla="*/ 147 w 384"/>
                <a:gd name="connsiteY39-22954" fmla="*/ 580 h 738"/>
                <a:gd name="connsiteX40-22955" fmla="*/ 169 w 384"/>
                <a:gd name="connsiteY40-22956" fmla="*/ 601 h 738"/>
                <a:gd name="connsiteX41-22957" fmla="*/ 190 w 384"/>
                <a:gd name="connsiteY41-22958" fmla="*/ 611 h 738"/>
                <a:gd name="connsiteX42-22959" fmla="*/ 211 w 384"/>
                <a:gd name="connsiteY42-22960" fmla="*/ 627 h 738"/>
                <a:gd name="connsiteX43-22961" fmla="*/ 237 w 384"/>
                <a:gd name="connsiteY43-22962" fmla="*/ 638 h 738"/>
                <a:gd name="connsiteX44-22963" fmla="*/ 248 w 384"/>
                <a:gd name="connsiteY44-22964" fmla="*/ 643 h 738"/>
                <a:gd name="connsiteX45-22965" fmla="*/ 258 w 384"/>
                <a:gd name="connsiteY45-22966" fmla="*/ 648 h 738"/>
                <a:gd name="connsiteX46-22967" fmla="*/ 269 w 384"/>
                <a:gd name="connsiteY46-22968" fmla="*/ 648 h 738"/>
                <a:gd name="connsiteX47-22969" fmla="*/ 279 w 384"/>
                <a:gd name="connsiteY47-22970" fmla="*/ 653 h 738"/>
                <a:gd name="connsiteX48-22971" fmla="*/ 284 w 384"/>
                <a:gd name="connsiteY48-22972" fmla="*/ 653 h 738"/>
                <a:gd name="connsiteX49-22973" fmla="*/ 290 w 384"/>
                <a:gd name="connsiteY49-22974" fmla="*/ 653 h 738"/>
                <a:gd name="connsiteX50-22975" fmla="*/ 300 w 384"/>
                <a:gd name="connsiteY50-22976" fmla="*/ 653 h 738"/>
                <a:gd name="connsiteX51-22977" fmla="*/ 305 w 384"/>
                <a:gd name="connsiteY51-22978" fmla="*/ 648 h 738"/>
                <a:gd name="connsiteX52-22979" fmla="*/ 305 w 384"/>
                <a:gd name="connsiteY52-22980" fmla="*/ 643 h 738"/>
                <a:gd name="connsiteX53-22981" fmla="*/ 311 w 384"/>
                <a:gd name="connsiteY53-22982" fmla="*/ 638 h 738"/>
                <a:gd name="connsiteX54-22983" fmla="*/ 316 w 384"/>
                <a:gd name="connsiteY54-22984" fmla="*/ 632 h 738"/>
                <a:gd name="connsiteX55-22985" fmla="*/ 316 w 384"/>
                <a:gd name="connsiteY55-22986" fmla="*/ 622 h 738"/>
                <a:gd name="connsiteX56-22987" fmla="*/ 321 w 384"/>
                <a:gd name="connsiteY56-22988" fmla="*/ 606 h 738"/>
                <a:gd name="connsiteX57-22989" fmla="*/ 327 w 384"/>
                <a:gd name="connsiteY57-22990" fmla="*/ 590 h 738"/>
                <a:gd name="connsiteX58-22991" fmla="*/ 332 w 384"/>
                <a:gd name="connsiteY58-22992" fmla="*/ 574 h 738"/>
                <a:gd name="connsiteX59-22993" fmla="*/ 332 w 384"/>
                <a:gd name="connsiteY59-22994" fmla="*/ 559 h 738"/>
                <a:gd name="connsiteX60-22995" fmla="*/ 337 w 384"/>
                <a:gd name="connsiteY60-22996" fmla="*/ 543 h 738"/>
                <a:gd name="connsiteX61-22997" fmla="*/ 363 w 384"/>
                <a:gd name="connsiteY61-22998" fmla="*/ 538 h 738"/>
                <a:gd name="connsiteX62-22999" fmla="*/ 363 w 384"/>
                <a:gd name="connsiteY62-23000" fmla="*/ 548 h 738"/>
                <a:gd name="connsiteX63-23001" fmla="*/ 363 w 384"/>
                <a:gd name="connsiteY63-23002" fmla="*/ 564 h 738"/>
                <a:gd name="connsiteX64-23003" fmla="*/ 363 w 384"/>
                <a:gd name="connsiteY64-23004" fmla="*/ 580 h 738"/>
                <a:gd name="connsiteX65-23005" fmla="*/ 363 w 384"/>
                <a:gd name="connsiteY65-23006" fmla="*/ 601 h 738"/>
                <a:gd name="connsiteX66-23007" fmla="*/ 363 w 384"/>
                <a:gd name="connsiteY66-23008" fmla="*/ 617 h 738"/>
                <a:gd name="connsiteX67-23009" fmla="*/ 363 w 384"/>
                <a:gd name="connsiteY67-23010" fmla="*/ 632 h 738"/>
                <a:gd name="connsiteX68-23011" fmla="*/ 369 w 384"/>
                <a:gd name="connsiteY68-23012" fmla="*/ 648 h 738"/>
                <a:gd name="connsiteX69-23013" fmla="*/ 369 w 384"/>
                <a:gd name="connsiteY69-23014" fmla="*/ 664 h 738"/>
                <a:gd name="connsiteX70-23015" fmla="*/ 374 w 384"/>
                <a:gd name="connsiteY70-23016" fmla="*/ 675 h 738"/>
                <a:gd name="connsiteX71-23017" fmla="*/ 374 w 384"/>
                <a:gd name="connsiteY71-23018" fmla="*/ 685 h 738"/>
                <a:gd name="connsiteX72-23019" fmla="*/ 379 w 384"/>
                <a:gd name="connsiteY72-23020" fmla="*/ 696 h 738"/>
                <a:gd name="connsiteX73-23021" fmla="*/ 379 w 384"/>
                <a:gd name="connsiteY73-23022" fmla="*/ 701 h 738"/>
                <a:gd name="connsiteX74-23023" fmla="*/ 384 w 384"/>
                <a:gd name="connsiteY74-23024" fmla="*/ 711 h 738"/>
                <a:gd name="connsiteX75-23025" fmla="*/ 384 w 384"/>
                <a:gd name="connsiteY75-23026" fmla="*/ 717 h 738"/>
                <a:gd name="connsiteX76-23027" fmla="*/ 384 w 384"/>
                <a:gd name="connsiteY76-23028" fmla="*/ 722 h 738"/>
                <a:gd name="connsiteX77-23029" fmla="*/ 384 w 384"/>
                <a:gd name="connsiteY77-23030" fmla="*/ 727 h 738"/>
                <a:gd name="connsiteX78-23031" fmla="*/ 379 w 384"/>
                <a:gd name="connsiteY78-23032" fmla="*/ 732 h 738"/>
                <a:gd name="connsiteX79-23033" fmla="*/ 374 w 384"/>
                <a:gd name="connsiteY79-23034" fmla="*/ 738 h 738"/>
                <a:gd name="connsiteX80-23035" fmla="*/ 363 w 384"/>
                <a:gd name="connsiteY80-23036" fmla="*/ 738 h 738"/>
                <a:gd name="connsiteX81-23037" fmla="*/ 353 w 384"/>
                <a:gd name="connsiteY81-23038" fmla="*/ 738 h 738"/>
                <a:gd name="connsiteX82-23039" fmla="*/ 337 w 384"/>
                <a:gd name="connsiteY82-23040" fmla="*/ 738 h 738"/>
                <a:gd name="connsiteX83-23041" fmla="*/ 321 w 384"/>
                <a:gd name="connsiteY83-23042" fmla="*/ 732 h 738"/>
                <a:gd name="connsiteX84-23043" fmla="*/ 300 w 384"/>
                <a:gd name="connsiteY84-23044" fmla="*/ 732 h 738"/>
                <a:gd name="connsiteX85-23045" fmla="*/ 279 w 384"/>
                <a:gd name="connsiteY85-23046" fmla="*/ 727 h 738"/>
                <a:gd name="connsiteX86-23047" fmla="*/ 258 w 384"/>
                <a:gd name="connsiteY86-23048" fmla="*/ 722 h 738"/>
                <a:gd name="connsiteX87-23049" fmla="*/ 248 w 384"/>
                <a:gd name="connsiteY87-23050" fmla="*/ 717 h 738"/>
                <a:gd name="connsiteX88-23051" fmla="*/ 237 w 384"/>
                <a:gd name="connsiteY88-23052" fmla="*/ 711 h 738"/>
                <a:gd name="connsiteX89-23053" fmla="*/ 221 w 384"/>
                <a:gd name="connsiteY89-23054" fmla="*/ 706 h 738"/>
                <a:gd name="connsiteX90-23055" fmla="*/ 211 w 384"/>
                <a:gd name="connsiteY90-23056" fmla="*/ 701 h 738"/>
                <a:gd name="connsiteX91-23057" fmla="*/ 195 w 384"/>
                <a:gd name="connsiteY91-23058" fmla="*/ 696 h 738"/>
                <a:gd name="connsiteX92-23059" fmla="*/ 179 w 384"/>
                <a:gd name="connsiteY92-23060" fmla="*/ 685 h 738"/>
                <a:gd name="connsiteX93-23061" fmla="*/ 169 w 384"/>
                <a:gd name="connsiteY93-23062" fmla="*/ 675 h 738"/>
                <a:gd name="connsiteX94-23063" fmla="*/ 153 w 384"/>
                <a:gd name="connsiteY94-23064" fmla="*/ 664 h 738"/>
                <a:gd name="connsiteX95-23065" fmla="*/ 121 w 384"/>
                <a:gd name="connsiteY95-23066" fmla="*/ 638 h 738"/>
                <a:gd name="connsiteX96-23067" fmla="*/ 95 w 384"/>
                <a:gd name="connsiteY96-23068" fmla="*/ 611 h 738"/>
                <a:gd name="connsiteX97-23069" fmla="*/ 84 w 384"/>
                <a:gd name="connsiteY97-23070" fmla="*/ 601 h 738"/>
                <a:gd name="connsiteX98-23071" fmla="*/ 74 w 384"/>
                <a:gd name="connsiteY98-23072" fmla="*/ 585 h 738"/>
                <a:gd name="connsiteX99-23073" fmla="*/ 63 w 384"/>
                <a:gd name="connsiteY99-23074" fmla="*/ 569 h 738"/>
                <a:gd name="connsiteX100-23075" fmla="*/ 53 w 384"/>
                <a:gd name="connsiteY100-23076" fmla="*/ 553 h 738"/>
                <a:gd name="connsiteX101-23077" fmla="*/ 47 w 384"/>
                <a:gd name="connsiteY101-23078" fmla="*/ 538 h 738"/>
                <a:gd name="connsiteX102-23079" fmla="*/ 37 w 384"/>
                <a:gd name="connsiteY102-23080" fmla="*/ 522 h 738"/>
                <a:gd name="connsiteX103-23081" fmla="*/ 32 w 384"/>
                <a:gd name="connsiteY103-23082" fmla="*/ 506 h 738"/>
                <a:gd name="connsiteX104-23083" fmla="*/ 21 w 384"/>
                <a:gd name="connsiteY104-23084" fmla="*/ 490 h 738"/>
                <a:gd name="connsiteX105-23085" fmla="*/ 16 w 384"/>
                <a:gd name="connsiteY105-23086" fmla="*/ 480 h 738"/>
                <a:gd name="connsiteX106-23087" fmla="*/ 16 w 384"/>
                <a:gd name="connsiteY106-23088" fmla="*/ 464 h 738"/>
                <a:gd name="connsiteX107-23089" fmla="*/ 11 w 384"/>
                <a:gd name="connsiteY107-23090" fmla="*/ 448 h 738"/>
                <a:gd name="connsiteX108-23091" fmla="*/ 11 w 384"/>
                <a:gd name="connsiteY108-23092" fmla="*/ 432 h 738"/>
                <a:gd name="connsiteX109-23093" fmla="*/ 5 w 384"/>
                <a:gd name="connsiteY109-23094" fmla="*/ 401 h 738"/>
                <a:gd name="connsiteX110-23095" fmla="*/ 0 w 384"/>
                <a:gd name="connsiteY110-23096" fmla="*/ 364 h 738"/>
                <a:gd name="connsiteX111-23097" fmla="*/ 0 w 384"/>
                <a:gd name="connsiteY111-23098" fmla="*/ 332 h 738"/>
                <a:gd name="connsiteX112-23099" fmla="*/ 0 w 384"/>
                <a:gd name="connsiteY112-23100" fmla="*/ 295 h 738"/>
                <a:gd name="connsiteX113-23101" fmla="*/ 0 w 384"/>
                <a:gd name="connsiteY113-23102" fmla="*/ 258 h 738"/>
                <a:gd name="connsiteX114-23103" fmla="*/ 0 w 384"/>
                <a:gd name="connsiteY114-23104" fmla="*/ 222 h 738"/>
                <a:gd name="connsiteX115-23105" fmla="*/ 5 w 384"/>
                <a:gd name="connsiteY115-23106" fmla="*/ 179 h 738"/>
                <a:gd name="connsiteX116-23107" fmla="*/ 11 w 384"/>
                <a:gd name="connsiteY116-23108" fmla="*/ 137 h 738"/>
                <a:gd name="connsiteX117-23109" fmla="*/ 11 w 384"/>
                <a:gd name="connsiteY117-23110" fmla="*/ 121 h 738"/>
                <a:gd name="connsiteX118-23111" fmla="*/ 11 w 384"/>
                <a:gd name="connsiteY118-23112" fmla="*/ 106 h 738"/>
                <a:gd name="connsiteX119-23113" fmla="*/ 11 w 384"/>
                <a:gd name="connsiteY119-23114" fmla="*/ 90 h 738"/>
                <a:gd name="connsiteX120-23115" fmla="*/ 16 w 384"/>
                <a:gd name="connsiteY120-23116" fmla="*/ 79 h 738"/>
                <a:gd name="connsiteX121-23117" fmla="*/ 16 w 384"/>
                <a:gd name="connsiteY121-23118" fmla="*/ 69 h 738"/>
                <a:gd name="connsiteX122-23119" fmla="*/ 16 w 384"/>
                <a:gd name="connsiteY122-23120" fmla="*/ 64 h 738"/>
                <a:gd name="connsiteX123-23121" fmla="*/ 16 w 384"/>
                <a:gd name="connsiteY123-23122" fmla="*/ 58 h 738"/>
                <a:gd name="connsiteX124-23123" fmla="*/ 11 w 384"/>
                <a:gd name="connsiteY124-23124" fmla="*/ 53 h 738"/>
                <a:gd name="connsiteX125-23125" fmla="*/ 11 w 384"/>
                <a:gd name="connsiteY125-23126" fmla="*/ 53 h 738"/>
                <a:gd name="connsiteX126-23127" fmla="*/ 5 w 384"/>
                <a:gd name="connsiteY126-23128" fmla="*/ 53 h 738"/>
                <a:gd name="connsiteX0-23129" fmla="*/ 90 w 384"/>
                <a:gd name="connsiteY0-23130" fmla="*/ 0 h 738"/>
                <a:gd name="connsiteX1-23131" fmla="*/ 100 w 384"/>
                <a:gd name="connsiteY1-23132" fmla="*/ 11 h 738"/>
                <a:gd name="connsiteX2-23133" fmla="*/ 111 w 384"/>
                <a:gd name="connsiteY2-23134" fmla="*/ 16 h 738"/>
                <a:gd name="connsiteX3-23135" fmla="*/ 111 w 384"/>
                <a:gd name="connsiteY3-23136" fmla="*/ 21 h 738"/>
                <a:gd name="connsiteX4-23137" fmla="*/ 116 w 384"/>
                <a:gd name="connsiteY4-23138" fmla="*/ 21 h 738"/>
                <a:gd name="connsiteX5-23139" fmla="*/ 116 w 384"/>
                <a:gd name="connsiteY5-23140" fmla="*/ 27 h 738"/>
                <a:gd name="connsiteX6-23141" fmla="*/ 116 w 384"/>
                <a:gd name="connsiteY6-23142" fmla="*/ 27 h 738"/>
                <a:gd name="connsiteX7-23143" fmla="*/ 116 w 384"/>
                <a:gd name="connsiteY7-23144" fmla="*/ 32 h 738"/>
                <a:gd name="connsiteX8-23145" fmla="*/ 111 w 384"/>
                <a:gd name="connsiteY8-23146" fmla="*/ 37 h 738"/>
                <a:gd name="connsiteX9-23147" fmla="*/ 105 w 384"/>
                <a:gd name="connsiteY9-23148" fmla="*/ 42 h 738"/>
                <a:gd name="connsiteX10-23149" fmla="*/ 95 w 384"/>
                <a:gd name="connsiteY10-23150" fmla="*/ 48 h 738"/>
                <a:gd name="connsiteX11-23151" fmla="*/ 90 w 384"/>
                <a:gd name="connsiteY11-23152" fmla="*/ 53 h 738"/>
                <a:gd name="connsiteX12-23153" fmla="*/ 84 w 384"/>
                <a:gd name="connsiteY12-23154" fmla="*/ 58 h 738"/>
                <a:gd name="connsiteX13-23155" fmla="*/ 84 w 384"/>
                <a:gd name="connsiteY13-23156" fmla="*/ 69 h 738"/>
                <a:gd name="connsiteX14-23157" fmla="*/ 79 w 384"/>
                <a:gd name="connsiteY14-23158" fmla="*/ 79 h 738"/>
                <a:gd name="connsiteX15-23159" fmla="*/ 74 w 384"/>
                <a:gd name="connsiteY15-23160" fmla="*/ 95 h 738"/>
                <a:gd name="connsiteX16-23161" fmla="*/ 68 w 384"/>
                <a:gd name="connsiteY16-23162" fmla="*/ 116 h 738"/>
                <a:gd name="connsiteX17-23163" fmla="*/ 63 w 384"/>
                <a:gd name="connsiteY17-23164" fmla="*/ 137 h 738"/>
                <a:gd name="connsiteX18-23165" fmla="*/ 63 w 384"/>
                <a:gd name="connsiteY18-23166" fmla="*/ 158 h 738"/>
                <a:gd name="connsiteX19-23167" fmla="*/ 58 w 384"/>
                <a:gd name="connsiteY19-23168" fmla="*/ 185 h 738"/>
                <a:gd name="connsiteX20-23169" fmla="*/ 53 w 384"/>
                <a:gd name="connsiteY20-23170" fmla="*/ 206 h 738"/>
                <a:gd name="connsiteX21-23171" fmla="*/ 53 w 384"/>
                <a:gd name="connsiteY21-23172" fmla="*/ 227 h 738"/>
                <a:gd name="connsiteX22-23173" fmla="*/ 47 w 384"/>
                <a:gd name="connsiteY22-23174" fmla="*/ 243 h 738"/>
                <a:gd name="connsiteX23-23175" fmla="*/ 47 w 384"/>
                <a:gd name="connsiteY23-23176" fmla="*/ 264 h 738"/>
                <a:gd name="connsiteX24-23177" fmla="*/ 42 w 384"/>
                <a:gd name="connsiteY24-23178" fmla="*/ 279 h 738"/>
                <a:gd name="connsiteX25-23179" fmla="*/ 42 w 384"/>
                <a:gd name="connsiteY25-23180" fmla="*/ 290 h 738"/>
                <a:gd name="connsiteX26-23181" fmla="*/ 42 w 384"/>
                <a:gd name="connsiteY26-23182" fmla="*/ 301 h 738"/>
                <a:gd name="connsiteX27-23183" fmla="*/ 42 w 384"/>
                <a:gd name="connsiteY27-23184" fmla="*/ 322 h 738"/>
                <a:gd name="connsiteX28-23185" fmla="*/ 47 w 384"/>
                <a:gd name="connsiteY28-23186" fmla="*/ 348 h 738"/>
                <a:gd name="connsiteX29-23187" fmla="*/ 53 w 384"/>
                <a:gd name="connsiteY29-23188" fmla="*/ 390 h 738"/>
                <a:gd name="connsiteX30-23189" fmla="*/ 53 w 384"/>
                <a:gd name="connsiteY30-23190" fmla="*/ 416 h 738"/>
                <a:gd name="connsiteX31-23191" fmla="*/ 58 w 384"/>
                <a:gd name="connsiteY31-23192" fmla="*/ 443 h 738"/>
                <a:gd name="connsiteX32-23193" fmla="*/ 68 w 384"/>
                <a:gd name="connsiteY32-23194" fmla="*/ 469 h 738"/>
                <a:gd name="connsiteX33-23195" fmla="*/ 74 w 384"/>
                <a:gd name="connsiteY33-23196" fmla="*/ 485 h 738"/>
                <a:gd name="connsiteX34-23197" fmla="*/ 79 w 384"/>
                <a:gd name="connsiteY34-23198" fmla="*/ 495 h 738"/>
                <a:gd name="connsiteX35-23199" fmla="*/ 95 w 384"/>
                <a:gd name="connsiteY35-23200" fmla="*/ 522 h 738"/>
                <a:gd name="connsiteX36-23201" fmla="*/ 111 w 384"/>
                <a:gd name="connsiteY36-23202" fmla="*/ 543 h 738"/>
                <a:gd name="connsiteX37-23203" fmla="*/ 126 w 384"/>
                <a:gd name="connsiteY37-23204" fmla="*/ 564 h 738"/>
                <a:gd name="connsiteX38-23205" fmla="*/ 137 w 384"/>
                <a:gd name="connsiteY38-23206" fmla="*/ 574 h 738"/>
                <a:gd name="connsiteX39-23207" fmla="*/ 147 w 384"/>
                <a:gd name="connsiteY39-23208" fmla="*/ 580 h 738"/>
                <a:gd name="connsiteX40-23209" fmla="*/ 169 w 384"/>
                <a:gd name="connsiteY40-23210" fmla="*/ 601 h 738"/>
                <a:gd name="connsiteX41-23211" fmla="*/ 190 w 384"/>
                <a:gd name="connsiteY41-23212" fmla="*/ 611 h 738"/>
                <a:gd name="connsiteX42-23213" fmla="*/ 211 w 384"/>
                <a:gd name="connsiteY42-23214" fmla="*/ 627 h 738"/>
                <a:gd name="connsiteX43-23215" fmla="*/ 237 w 384"/>
                <a:gd name="connsiteY43-23216" fmla="*/ 638 h 738"/>
                <a:gd name="connsiteX44-23217" fmla="*/ 248 w 384"/>
                <a:gd name="connsiteY44-23218" fmla="*/ 643 h 738"/>
                <a:gd name="connsiteX45-23219" fmla="*/ 258 w 384"/>
                <a:gd name="connsiteY45-23220" fmla="*/ 648 h 738"/>
                <a:gd name="connsiteX46-23221" fmla="*/ 269 w 384"/>
                <a:gd name="connsiteY46-23222" fmla="*/ 648 h 738"/>
                <a:gd name="connsiteX47-23223" fmla="*/ 279 w 384"/>
                <a:gd name="connsiteY47-23224" fmla="*/ 653 h 738"/>
                <a:gd name="connsiteX48-23225" fmla="*/ 284 w 384"/>
                <a:gd name="connsiteY48-23226" fmla="*/ 653 h 738"/>
                <a:gd name="connsiteX49-23227" fmla="*/ 290 w 384"/>
                <a:gd name="connsiteY49-23228" fmla="*/ 653 h 738"/>
                <a:gd name="connsiteX50-23229" fmla="*/ 300 w 384"/>
                <a:gd name="connsiteY50-23230" fmla="*/ 653 h 738"/>
                <a:gd name="connsiteX51-23231" fmla="*/ 305 w 384"/>
                <a:gd name="connsiteY51-23232" fmla="*/ 648 h 738"/>
                <a:gd name="connsiteX52-23233" fmla="*/ 305 w 384"/>
                <a:gd name="connsiteY52-23234" fmla="*/ 643 h 738"/>
                <a:gd name="connsiteX53-23235" fmla="*/ 311 w 384"/>
                <a:gd name="connsiteY53-23236" fmla="*/ 638 h 738"/>
                <a:gd name="connsiteX54-23237" fmla="*/ 316 w 384"/>
                <a:gd name="connsiteY54-23238" fmla="*/ 632 h 738"/>
                <a:gd name="connsiteX55-23239" fmla="*/ 316 w 384"/>
                <a:gd name="connsiteY55-23240" fmla="*/ 622 h 738"/>
                <a:gd name="connsiteX56-23241" fmla="*/ 321 w 384"/>
                <a:gd name="connsiteY56-23242" fmla="*/ 606 h 738"/>
                <a:gd name="connsiteX57-23243" fmla="*/ 327 w 384"/>
                <a:gd name="connsiteY57-23244" fmla="*/ 590 h 738"/>
                <a:gd name="connsiteX58-23245" fmla="*/ 332 w 384"/>
                <a:gd name="connsiteY58-23246" fmla="*/ 574 h 738"/>
                <a:gd name="connsiteX59-23247" fmla="*/ 332 w 384"/>
                <a:gd name="connsiteY59-23248" fmla="*/ 559 h 738"/>
                <a:gd name="connsiteX60-23249" fmla="*/ 363 w 384"/>
                <a:gd name="connsiteY60-23250" fmla="*/ 538 h 738"/>
                <a:gd name="connsiteX61-23251" fmla="*/ 363 w 384"/>
                <a:gd name="connsiteY61-23252" fmla="*/ 548 h 738"/>
                <a:gd name="connsiteX62-23253" fmla="*/ 363 w 384"/>
                <a:gd name="connsiteY62-23254" fmla="*/ 564 h 738"/>
                <a:gd name="connsiteX63-23255" fmla="*/ 363 w 384"/>
                <a:gd name="connsiteY63-23256" fmla="*/ 580 h 738"/>
                <a:gd name="connsiteX64-23257" fmla="*/ 363 w 384"/>
                <a:gd name="connsiteY64-23258" fmla="*/ 601 h 738"/>
                <a:gd name="connsiteX65-23259" fmla="*/ 363 w 384"/>
                <a:gd name="connsiteY65-23260" fmla="*/ 617 h 738"/>
                <a:gd name="connsiteX66-23261" fmla="*/ 363 w 384"/>
                <a:gd name="connsiteY66-23262" fmla="*/ 632 h 738"/>
                <a:gd name="connsiteX67-23263" fmla="*/ 369 w 384"/>
                <a:gd name="connsiteY67-23264" fmla="*/ 648 h 738"/>
                <a:gd name="connsiteX68-23265" fmla="*/ 369 w 384"/>
                <a:gd name="connsiteY68-23266" fmla="*/ 664 h 738"/>
                <a:gd name="connsiteX69-23267" fmla="*/ 374 w 384"/>
                <a:gd name="connsiteY69-23268" fmla="*/ 675 h 738"/>
                <a:gd name="connsiteX70-23269" fmla="*/ 374 w 384"/>
                <a:gd name="connsiteY70-23270" fmla="*/ 685 h 738"/>
                <a:gd name="connsiteX71-23271" fmla="*/ 379 w 384"/>
                <a:gd name="connsiteY71-23272" fmla="*/ 696 h 738"/>
                <a:gd name="connsiteX72-23273" fmla="*/ 379 w 384"/>
                <a:gd name="connsiteY72-23274" fmla="*/ 701 h 738"/>
                <a:gd name="connsiteX73-23275" fmla="*/ 384 w 384"/>
                <a:gd name="connsiteY73-23276" fmla="*/ 711 h 738"/>
                <a:gd name="connsiteX74-23277" fmla="*/ 384 w 384"/>
                <a:gd name="connsiteY74-23278" fmla="*/ 717 h 738"/>
                <a:gd name="connsiteX75-23279" fmla="*/ 384 w 384"/>
                <a:gd name="connsiteY75-23280" fmla="*/ 722 h 738"/>
                <a:gd name="connsiteX76-23281" fmla="*/ 384 w 384"/>
                <a:gd name="connsiteY76-23282" fmla="*/ 727 h 738"/>
                <a:gd name="connsiteX77-23283" fmla="*/ 379 w 384"/>
                <a:gd name="connsiteY77-23284" fmla="*/ 732 h 738"/>
                <a:gd name="connsiteX78-23285" fmla="*/ 374 w 384"/>
                <a:gd name="connsiteY78-23286" fmla="*/ 738 h 738"/>
                <a:gd name="connsiteX79-23287" fmla="*/ 363 w 384"/>
                <a:gd name="connsiteY79-23288" fmla="*/ 738 h 738"/>
                <a:gd name="connsiteX80-23289" fmla="*/ 353 w 384"/>
                <a:gd name="connsiteY80-23290" fmla="*/ 738 h 738"/>
                <a:gd name="connsiteX81-23291" fmla="*/ 337 w 384"/>
                <a:gd name="connsiteY81-23292" fmla="*/ 738 h 738"/>
                <a:gd name="connsiteX82-23293" fmla="*/ 321 w 384"/>
                <a:gd name="connsiteY82-23294" fmla="*/ 732 h 738"/>
                <a:gd name="connsiteX83-23295" fmla="*/ 300 w 384"/>
                <a:gd name="connsiteY83-23296" fmla="*/ 732 h 738"/>
                <a:gd name="connsiteX84-23297" fmla="*/ 279 w 384"/>
                <a:gd name="connsiteY84-23298" fmla="*/ 727 h 738"/>
                <a:gd name="connsiteX85-23299" fmla="*/ 258 w 384"/>
                <a:gd name="connsiteY85-23300" fmla="*/ 722 h 738"/>
                <a:gd name="connsiteX86-23301" fmla="*/ 248 w 384"/>
                <a:gd name="connsiteY86-23302" fmla="*/ 717 h 738"/>
                <a:gd name="connsiteX87-23303" fmla="*/ 237 w 384"/>
                <a:gd name="connsiteY87-23304" fmla="*/ 711 h 738"/>
                <a:gd name="connsiteX88-23305" fmla="*/ 221 w 384"/>
                <a:gd name="connsiteY88-23306" fmla="*/ 706 h 738"/>
                <a:gd name="connsiteX89-23307" fmla="*/ 211 w 384"/>
                <a:gd name="connsiteY89-23308" fmla="*/ 701 h 738"/>
                <a:gd name="connsiteX90-23309" fmla="*/ 195 w 384"/>
                <a:gd name="connsiteY90-23310" fmla="*/ 696 h 738"/>
                <a:gd name="connsiteX91-23311" fmla="*/ 179 w 384"/>
                <a:gd name="connsiteY91-23312" fmla="*/ 685 h 738"/>
                <a:gd name="connsiteX92-23313" fmla="*/ 169 w 384"/>
                <a:gd name="connsiteY92-23314" fmla="*/ 675 h 738"/>
                <a:gd name="connsiteX93-23315" fmla="*/ 153 w 384"/>
                <a:gd name="connsiteY93-23316" fmla="*/ 664 h 738"/>
                <a:gd name="connsiteX94-23317" fmla="*/ 121 w 384"/>
                <a:gd name="connsiteY94-23318" fmla="*/ 638 h 738"/>
                <a:gd name="connsiteX95-23319" fmla="*/ 95 w 384"/>
                <a:gd name="connsiteY95-23320" fmla="*/ 611 h 738"/>
                <a:gd name="connsiteX96-23321" fmla="*/ 84 w 384"/>
                <a:gd name="connsiteY96-23322" fmla="*/ 601 h 738"/>
                <a:gd name="connsiteX97-23323" fmla="*/ 74 w 384"/>
                <a:gd name="connsiteY97-23324" fmla="*/ 585 h 738"/>
                <a:gd name="connsiteX98-23325" fmla="*/ 63 w 384"/>
                <a:gd name="connsiteY98-23326" fmla="*/ 569 h 738"/>
                <a:gd name="connsiteX99-23327" fmla="*/ 53 w 384"/>
                <a:gd name="connsiteY99-23328" fmla="*/ 553 h 738"/>
                <a:gd name="connsiteX100-23329" fmla="*/ 47 w 384"/>
                <a:gd name="connsiteY100-23330" fmla="*/ 538 h 738"/>
                <a:gd name="connsiteX101-23331" fmla="*/ 37 w 384"/>
                <a:gd name="connsiteY101-23332" fmla="*/ 522 h 738"/>
                <a:gd name="connsiteX102-23333" fmla="*/ 32 w 384"/>
                <a:gd name="connsiteY102-23334" fmla="*/ 506 h 738"/>
                <a:gd name="connsiteX103-23335" fmla="*/ 21 w 384"/>
                <a:gd name="connsiteY103-23336" fmla="*/ 490 h 738"/>
                <a:gd name="connsiteX104-23337" fmla="*/ 16 w 384"/>
                <a:gd name="connsiteY104-23338" fmla="*/ 480 h 738"/>
                <a:gd name="connsiteX105-23339" fmla="*/ 16 w 384"/>
                <a:gd name="connsiteY105-23340" fmla="*/ 464 h 738"/>
                <a:gd name="connsiteX106-23341" fmla="*/ 11 w 384"/>
                <a:gd name="connsiteY106-23342" fmla="*/ 448 h 738"/>
                <a:gd name="connsiteX107-23343" fmla="*/ 11 w 384"/>
                <a:gd name="connsiteY107-23344" fmla="*/ 432 h 738"/>
                <a:gd name="connsiteX108-23345" fmla="*/ 5 w 384"/>
                <a:gd name="connsiteY108-23346" fmla="*/ 401 h 738"/>
                <a:gd name="connsiteX109-23347" fmla="*/ 0 w 384"/>
                <a:gd name="connsiteY109-23348" fmla="*/ 364 h 738"/>
                <a:gd name="connsiteX110-23349" fmla="*/ 0 w 384"/>
                <a:gd name="connsiteY110-23350" fmla="*/ 332 h 738"/>
                <a:gd name="connsiteX111-23351" fmla="*/ 0 w 384"/>
                <a:gd name="connsiteY111-23352" fmla="*/ 295 h 738"/>
                <a:gd name="connsiteX112-23353" fmla="*/ 0 w 384"/>
                <a:gd name="connsiteY112-23354" fmla="*/ 258 h 738"/>
                <a:gd name="connsiteX113-23355" fmla="*/ 0 w 384"/>
                <a:gd name="connsiteY113-23356" fmla="*/ 222 h 738"/>
                <a:gd name="connsiteX114-23357" fmla="*/ 5 w 384"/>
                <a:gd name="connsiteY114-23358" fmla="*/ 179 h 738"/>
                <a:gd name="connsiteX115-23359" fmla="*/ 11 w 384"/>
                <a:gd name="connsiteY115-23360" fmla="*/ 137 h 738"/>
                <a:gd name="connsiteX116-23361" fmla="*/ 11 w 384"/>
                <a:gd name="connsiteY116-23362" fmla="*/ 121 h 738"/>
                <a:gd name="connsiteX117-23363" fmla="*/ 11 w 384"/>
                <a:gd name="connsiteY117-23364" fmla="*/ 106 h 738"/>
                <a:gd name="connsiteX118-23365" fmla="*/ 11 w 384"/>
                <a:gd name="connsiteY118-23366" fmla="*/ 90 h 738"/>
                <a:gd name="connsiteX119-23367" fmla="*/ 16 w 384"/>
                <a:gd name="connsiteY119-23368" fmla="*/ 79 h 738"/>
                <a:gd name="connsiteX120-23369" fmla="*/ 16 w 384"/>
                <a:gd name="connsiteY120-23370" fmla="*/ 69 h 738"/>
                <a:gd name="connsiteX121-23371" fmla="*/ 16 w 384"/>
                <a:gd name="connsiteY121-23372" fmla="*/ 64 h 738"/>
                <a:gd name="connsiteX122-23373" fmla="*/ 16 w 384"/>
                <a:gd name="connsiteY122-23374" fmla="*/ 58 h 738"/>
                <a:gd name="connsiteX123-23375" fmla="*/ 11 w 384"/>
                <a:gd name="connsiteY123-23376" fmla="*/ 53 h 738"/>
                <a:gd name="connsiteX124-23377" fmla="*/ 11 w 384"/>
                <a:gd name="connsiteY124-23378" fmla="*/ 53 h 738"/>
                <a:gd name="connsiteX125-23379" fmla="*/ 5 w 384"/>
                <a:gd name="connsiteY125-23380" fmla="*/ 53 h 738"/>
                <a:gd name="connsiteX0-23381" fmla="*/ 90 w 384"/>
                <a:gd name="connsiteY0-23382" fmla="*/ 0 h 738"/>
                <a:gd name="connsiteX1-23383" fmla="*/ 100 w 384"/>
                <a:gd name="connsiteY1-23384" fmla="*/ 11 h 738"/>
                <a:gd name="connsiteX2-23385" fmla="*/ 111 w 384"/>
                <a:gd name="connsiteY2-23386" fmla="*/ 16 h 738"/>
                <a:gd name="connsiteX3-23387" fmla="*/ 111 w 384"/>
                <a:gd name="connsiteY3-23388" fmla="*/ 21 h 738"/>
                <a:gd name="connsiteX4-23389" fmla="*/ 116 w 384"/>
                <a:gd name="connsiteY4-23390" fmla="*/ 21 h 738"/>
                <a:gd name="connsiteX5-23391" fmla="*/ 116 w 384"/>
                <a:gd name="connsiteY5-23392" fmla="*/ 27 h 738"/>
                <a:gd name="connsiteX6-23393" fmla="*/ 116 w 384"/>
                <a:gd name="connsiteY6-23394" fmla="*/ 27 h 738"/>
                <a:gd name="connsiteX7-23395" fmla="*/ 116 w 384"/>
                <a:gd name="connsiteY7-23396" fmla="*/ 32 h 738"/>
                <a:gd name="connsiteX8-23397" fmla="*/ 111 w 384"/>
                <a:gd name="connsiteY8-23398" fmla="*/ 37 h 738"/>
                <a:gd name="connsiteX9-23399" fmla="*/ 105 w 384"/>
                <a:gd name="connsiteY9-23400" fmla="*/ 42 h 738"/>
                <a:gd name="connsiteX10-23401" fmla="*/ 95 w 384"/>
                <a:gd name="connsiteY10-23402" fmla="*/ 48 h 738"/>
                <a:gd name="connsiteX11-23403" fmla="*/ 90 w 384"/>
                <a:gd name="connsiteY11-23404" fmla="*/ 53 h 738"/>
                <a:gd name="connsiteX12-23405" fmla="*/ 84 w 384"/>
                <a:gd name="connsiteY12-23406" fmla="*/ 58 h 738"/>
                <a:gd name="connsiteX13-23407" fmla="*/ 84 w 384"/>
                <a:gd name="connsiteY13-23408" fmla="*/ 69 h 738"/>
                <a:gd name="connsiteX14-23409" fmla="*/ 79 w 384"/>
                <a:gd name="connsiteY14-23410" fmla="*/ 79 h 738"/>
                <a:gd name="connsiteX15-23411" fmla="*/ 74 w 384"/>
                <a:gd name="connsiteY15-23412" fmla="*/ 95 h 738"/>
                <a:gd name="connsiteX16-23413" fmla="*/ 68 w 384"/>
                <a:gd name="connsiteY16-23414" fmla="*/ 116 h 738"/>
                <a:gd name="connsiteX17-23415" fmla="*/ 63 w 384"/>
                <a:gd name="connsiteY17-23416" fmla="*/ 137 h 738"/>
                <a:gd name="connsiteX18-23417" fmla="*/ 63 w 384"/>
                <a:gd name="connsiteY18-23418" fmla="*/ 158 h 738"/>
                <a:gd name="connsiteX19-23419" fmla="*/ 58 w 384"/>
                <a:gd name="connsiteY19-23420" fmla="*/ 185 h 738"/>
                <a:gd name="connsiteX20-23421" fmla="*/ 53 w 384"/>
                <a:gd name="connsiteY20-23422" fmla="*/ 206 h 738"/>
                <a:gd name="connsiteX21-23423" fmla="*/ 53 w 384"/>
                <a:gd name="connsiteY21-23424" fmla="*/ 227 h 738"/>
                <a:gd name="connsiteX22-23425" fmla="*/ 47 w 384"/>
                <a:gd name="connsiteY22-23426" fmla="*/ 243 h 738"/>
                <a:gd name="connsiteX23-23427" fmla="*/ 47 w 384"/>
                <a:gd name="connsiteY23-23428" fmla="*/ 264 h 738"/>
                <a:gd name="connsiteX24-23429" fmla="*/ 42 w 384"/>
                <a:gd name="connsiteY24-23430" fmla="*/ 279 h 738"/>
                <a:gd name="connsiteX25-23431" fmla="*/ 42 w 384"/>
                <a:gd name="connsiteY25-23432" fmla="*/ 290 h 738"/>
                <a:gd name="connsiteX26-23433" fmla="*/ 42 w 384"/>
                <a:gd name="connsiteY26-23434" fmla="*/ 301 h 738"/>
                <a:gd name="connsiteX27-23435" fmla="*/ 42 w 384"/>
                <a:gd name="connsiteY27-23436" fmla="*/ 322 h 738"/>
                <a:gd name="connsiteX28-23437" fmla="*/ 47 w 384"/>
                <a:gd name="connsiteY28-23438" fmla="*/ 348 h 738"/>
                <a:gd name="connsiteX29-23439" fmla="*/ 53 w 384"/>
                <a:gd name="connsiteY29-23440" fmla="*/ 390 h 738"/>
                <a:gd name="connsiteX30-23441" fmla="*/ 53 w 384"/>
                <a:gd name="connsiteY30-23442" fmla="*/ 416 h 738"/>
                <a:gd name="connsiteX31-23443" fmla="*/ 58 w 384"/>
                <a:gd name="connsiteY31-23444" fmla="*/ 443 h 738"/>
                <a:gd name="connsiteX32-23445" fmla="*/ 68 w 384"/>
                <a:gd name="connsiteY32-23446" fmla="*/ 469 h 738"/>
                <a:gd name="connsiteX33-23447" fmla="*/ 74 w 384"/>
                <a:gd name="connsiteY33-23448" fmla="*/ 485 h 738"/>
                <a:gd name="connsiteX34-23449" fmla="*/ 79 w 384"/>
                <a:gd name="connsiteY34-23450" fmla="*/ 495 h 738"/>
                <a:gd name="connsiteX35-23451" fmla="*/ 95 w 384"/>
                <a:gd name="connsiteY35-23452" fmla="*/ 522 h 738"/>
                <a:gd name="connsiteX36-23453" fmla="*/ 111 w 384"/>
                <a:gd name="connsiteY36-23454" fmla="*/ 543 h 738"/>
                <a:gd name="connsiteX37-23455" fmla="*/ 126 w 384"/>
                <a:gd name="connsiteY37-23456" fmla="*/ 564 h 738"/>
                <a:gd name="connsiteX38-23457" fmla="*/ 137 w 384"/>
                <a:gd name="connsiteY38-23458" fmla="*/ 574 h 738"/>
                <a:gd name="connsiteX39-23459" fmla="*/ 147 w 384"/>
                <a:gd name="connsiteY39-23460" fmla="*/ 580 h 738"/>
                <a:gd name="connsiteX40-23461" fmla="*/ 169 w 384"/>
                <a:gd name="connsiteY40-23462" fmla="*/ 601 h 738"/>
                <a:gd name="connsiteX41-23463" fmla="*/ 190 w 384"/>
                <a:gd name="connsiteY41-23464" fmla="*/ 611 h 738"/>
                <a:gd name="connsiteX42-23465" fmla="*/ 211 w 384"/>
                <a:gd name="connsiteY42-23466" fmla="*/ 627 h 738"/>
                <a:gd name="connsiteX43-23467" fmla="*/ 237 w 384"/>
                <a:gd name="connsiteY43-23468" fmla="*/ 638 h 738"/>
                <a:gd name="connsiteX44-23469" fmla="*/ 248 w 384"/>
                <a:gd name="connsiteY44-23470" fmla="*/ 643 h 738"/>
                <a:gd name="connsiteX45-23471" fmla="*/ 258 w 384"/>
                <a:gd name="connsiteY45-23472" fmla="*/ 648 h 738"/>
                <a:gd name="connsiteX46-23473" fmla="*/ 269 w 384"/>
                <a:gd name="connsiteY46-23474" fmla="*/ 648 h 738"/>
                <a:gd name="connsiteX47-23475" fmla="*/ 279 w 384"/>
                <a:gd name="connsiteY47-23476" fmla="*/ 653 h 738"/>
                <a:gd name="connsiteX48-23477" fmla="*/ 284 w 384"/>
                <a:gd name="connsiteY48-23478" fmla="*/ 653 h 738"/>
                <a:gd name="connsiteX49-23479" fmla="*/ 290 w 384"/>
                <a:gd name="connsiteY49-23480" fmla="*/ 653 h 738"/>
                <a:gd name="connsiteX50-23481" fmla="*/ 300 w 384"/>
                <a:gd name="connsiteY50-23482" fmla="*/ 653 h 738"/>
                <a:gd name="connsiteX51-23483" fmla="*/ 305 w 384"/>
                <a:gd name="connsiteY51-23484" fmla="*/ 648 h 738"/>
                <a:gd name="connsiteX52-23485" fmla="*/ 305 w 384"/>
                <a:gd name="connsiteY52-23486" fmla="*/ 643 h 738"/>
                <a:gd name="connsiteX53-23487" fmla="*/ 311 w 384"/>
                <a:gd name="connsiteY53-23488" fmla="*/ 638 h 738"/>
                <a:gd name="connsiteX54-23489" fmla="*/ 316 w 384"/>
                <a:gd name="connsiteY54-23490" fmla="*/ 632 h 738"/>
                <a:gd name="connsiteX55-23491" fmla="*/ 316 w 384"/>
                <a:gd name="connsiteY55-23492" fmla="*/ 622 h 738"/>
                <a:gd name="connsiteX56-23493" fmla="*/ 321 w 384"/>
                <a:gd name="connsiteY56-23494" fmla="*/ 606 h 738"/>
                <a:gd name="connsiteX57-23495" fmla="*/ 327 w 384"/>
                <a:gd name="connsiteY57-23496" fmla="*/ 590 h 738"/>
                <a:gd name="connsiteX58-23497" fmla="*/ 332 w 384"/>
                <a:gd name="connsiteY58-23498" fmla="*/ 574 h 738"/>
                <a:gd name="connsiteX59-23499" fmla="*/ 332 w 384"/>
                <a:gd name="connsiteY59-23500" fmla="*/ 559 h 738"/>
                <a:gd name="connsiteX60-23501" fmla="*/ 363 w 384"/>
                <a:gd name="connsiteY60-23502" fmla="*/ 538 h 738"/>
                <a:gd name="connsiteX61-23503" fmla="*/ 363 w 384"/>
                <a:gd name="connsiteY61-23504" fmla="*/ 548 h 738"/>
                <a:gd name="connsiteX62-23505" fmla="*/ 363 w 384"/>
                <a:gd name="connsiteY62-23506" fmla="*/ 580 h 738"/>
                <a:gd name="connsiteX63-23507" fmla="*/ 363 w 384"/>
                <a:gd name="connsiteY63-23508" fmla="*/ 601 h 738"/>
                <a:gd name="connsiteX64-23509" fmla="*/ 363 w 384"/>
                <a:gd name="connsiteY64-23510" fmla="*/ 617 h 738"/>
                <a:gd name="connsiteX65-23511" fmla="*/ 363 w 384"/>
                <a:gd name="connsiteY65-23512" fmla="*/ 632 h 738"/>
                <a:gd name="connsiteX66-23513" fmla="*/ 369 w 384"/>
                <a:gd name="connsiteY66-23514" fmla="*/ 648 h 738"/>
                <a:gd name="connsiteX67-23515" fmla="*/ 369 w 384"/>
                <a:gd name="connsiteY67-23516" fmla="*/ 664 h 738"/>
                <a:gd name="connsiteX68-23517" fmla="*/ 374 w 384"/>
                <a:gd name="connsiteY68-23518" fmla="*/ 675 h 738"/>
                <a:gd name="connsiteX69-23519" fmla="*/ 374 w 384"/>
                <a:gd name="connsiteY69-23520" fmla="*/ 685 h 738"/>
                <a:gd name="connsiteX70-23521" fmla="*/ 379 w 384"/>
                <a:gd name="connsiteY70-23522" fmla="*/ 696 h 738"/>
                <a:gd name="connsiteX71-23523" fmla="*/ 379 w 384"/>
                <a:gd name="connsiteY71-23524" fmla="*/ 701 h 738"/>
                <a:gd name="connsiteX72-23525" fmla="*/ 384 w 384"/>
                <a:gd name="connsiteY72-23526" fmla="*/ 711 h 738"/>
                <a:gd name="connsiteX73-23527" fmla="*/ 384 w 384"/>
                <a:gd name="connsiteY73-23528" fmla="*/ 717 h 738"/>
                <a:gd name="connsiteX74-23529" fmla="*/ 384 w 384"/>
                <a:gd name="connsiteY74-23530" fmla="*/ 722 h 738"/>
                <a:gd name="connsiteX75-23531" fmla="*/ 384 w 384"/>
                <a:gd name="connsiteY75-23532" fmla="*/ 727 h 738"/>
                <a:gd name="connsiteX76-23533" fmla="*/ 379 w 384"/>
                <a:gd name="connsiteY76-23534" fmla="*/ 732 h 738"/>
                <a:gd name="connsiteX77-23535" fmla="*/ 374 w 384"/>
                <a:gd name="connsiteY77-23536" fmla="*/ 738 h 738"/>
                <a:gd name="connsiteX78-23537" fmla="*/ 363 w 384"/>
                <a:gd name="connsiteY78-23538" fmla="*/ 738 h 738"/>
                <a:gd name="connsiteX79-23539" fmla="*/ 353 w 384"/>
                <a:gd name="connsiteY79-23540" fmla="*/ 738 h 738"/>
                <a:gd name="connsiteX80-23541" fmla="*/ 337 w 384"/>
                <a:gd name="connsiteY80-23542" fmla="*/ 738 h 738"/>
                <a:gd name="connsiteX81-23543" fmla="*/ 321 w 384"/>
                <a:gd name="connsiteY81-23544" fmla="*/ 732 h 738"/>
                <a:gd name="connsiteX82-23545" fmla="*/ 300 w 384"/>
                <a:gd name="connsiteY82-23546" fmla="*/ 732 h 738"/>
                <a:gd name="connsiteX83-23547" fmla="*/ 279 w 384"/>
                <a:gd name="connsiteY83-23548" fmla="*/ 727 h 738"/>
                <a:gd name="connsiteX84-23549" fmla="*/ 258 w 384"/>
                <a:gd name="connsiteY84-23550" fmla="*/ 722 h 738"/>
                <a:gd name="connsiteX85-23551" fmla="*/ 248 w 384"/>
                <a:gd name="connsiteY85-23552" fmla="*/ 717 h 738"/>
                <a:gd name="connsiteX86-23553" fmla="*/ 237 w 384"/>
                <a:gd name="connsiteY86-23554" fmla="*/ 711 h 738"/>
                <a:gd name="connsiteX87-23555" fmla="*/ 221 w 384"/>
                <a:gd name="connsiteY87-23556" fmla="*/ 706 h 738"/>
                <a:gd name="connsiteX88-23557" fmla="*/ 211 w 384"/>
                <a:gd name="connsiteY88-23558" fmla="*/ 701 h 738"/>
                <a:gd name="connsiteX89-23559" fmla="*/ 195 w 384"/>
                <a:gd name="connsiteY89-23560" fmla="*/ 696 h 738"/>
                <a:gd name="connsiteX90-23561" fmla="*/ 179 w 384"/>
                <a:gd name="connsiteY90-23562" fmla="*/ 685 h 738"/>
                <a:gd name="connsiteX91-23563" fmla="*/ 169 w 384"/>
                <a:gd name="connsiteY91-23564" fmla="*/ 675 h 738"/>
                <a:gd name="connsiteX92-23565" fmla="*/ 153 w 384"/>
                <a:gd name="connsiteY92-23566" fmla="*/ 664 h 738"/>
                <a:gd name="connsiteX93-23567" fmla="*/ 121 w 384"/>
                <a:gd name="connsiteY93-23568" fmla="*/ 638 h 738"/>
                <a:gd name="connsiteX94-23569" fmla="*/ 95 w 384"/>
                <a:gd name="connsiteY94-23570" fmla="*/ 611 h 738"/>
                <a:gd name="connsiteX95-23571" fmla="*/ 84 w 384"/>
                <a:gd name="connsiteY95-23572" fmla="*/ 601 h 738"/>
                <a:gd name="connsiteX96-23573" fmla="*/ 74 w 384"/>
                <a:gd name="connsiteY96-23574" fmla="*/ 585 h 738"/>
                <a:gd name="connsiteX97-23575" fmla="*/ 63 w 384"/>
                <a:gd name="connsiteY97-23576" fmla="*/ 569 h 738"/>
                <a:gd name="connsiteX98-23577" fmla="*/ 53 w 384"/>
                <a:gd name="connsiteY98-23578" fmla="*/ 553 h 738"/>
                <a:gd name="connsiteX99-23579" fmla="*/ 47 w 384"/>
                <a:gd name="connsiteY99-23580" fmla="*/ 538 h 738"/>
                <a:gd name="connsiteX100-23581" fmla="*/ 37 w 384"/>
                <a:gd name="connsiteY100-23582" fmla="*/ 522 h 738"/>
                <a:gd name="connsiteX101-23583" fmla="*/ 32 w 384"/>
                <a:gd name="connsiteY101-23584" fmla="*/ 506 h 738"/>
                <a:gd name="connsiteX102-23585" fmla="*/ 21 w 384"/>
                <a:gd name="connsiteY102-23586" fmla="*/ 490 h 738"/>
                <a:gd name="connsiteX103-23587" fmla="*/ 16 w 384"/>
                <a:gd name="connsiteY103-23588" fmla="*/ 480 h 738"/>
                <a:gd name="connsiteX104-23589" fmla="*/ 16 w 384"/>
                <a:gd name="connsiteY104-23590" fmla="*/ 464 h 738"/>
                <a:gd name="connsiteX105-23591" fmla="*/ 11 w 384"/>
                <a:gd name="connsiteY105-23592" fmla="*/ 448 h 738"/>
                <a:gd name="connsiteX106-23593" fmla="*/ 11 w 384"/>
                <a:gd name="connsiteY106-23594" fmla="*/ 432 h 738"/>
                <a:gd name="connsiteX107-23595" fmla="*/ 5 w 384"/>
                <a:gd name="connsiteY107-23596" fmla="*/ 401 h 738"/>
                <a:gd name="connsiteX108-23597" fmla="*/ 0 w 384"/>
                <a:gd name="connsiteY108-23598" fmla="*/ 364 h 738"/>
                <a:gd name="connsiteX109-23599" fmla="*/ 0 w 384"/>
                <a:gd name="connsiteY109-23600" fmla="*/ 332 h 738"/>
                <a:gd name="connsiteX110-23601" fmla="*/ 0 w 384"/>
                <a:gd name="connsiteY110-23602" fmla="*/ 295 h 738"/>
                <a:gd name="connsiteX111-23603" fmla="*/ 0 w 384"/>
                <a:gd name="connsiteY111-23604" fmla="*/ 258 h 738"/>
                <a:gd name="connsiteX112-23605" fmla="*/ 0 w 384"/>
                <a:gd name="connsiteY112-23606" fmla="*/ 222 h 738"/>
                <a:gd name="connsiteX113-23607" fmla="*/ 5 w 384"/>
                <a:gd name="connsiteY113-23608" fmla="*/ 179 h 738"/>
                <a:gd name="connsiteX114-23609" fmla="*/ 11 w 384"/>
                <a:gd name="connsiteY114-23610" fmla="*/ 137 h 738"/>
                <a:gd name="connsiteX115-23611" fmla="*/ 11 w 384"/>
                <a:gd name="connsiteY115-23612" fmla="*/ 121 h 738"/>
                <a:gd name="connsiteX116-23613" fmla="*/ 11 w 384"/>
                <a:gd name="connsiteY116-23614" fmla="*/ 106 h 738"/>
                <a:gd name="connsiteX117-23615" fmla="*/ 11 w 384"/>
                <a:gd name="connsiteY117-23616" fmla="*/ 90 h 738"/>
                <a:gd name="connsiteX118-23617" fmla="*/ 16 w 384"/>
                <a:gd name="connsiteY118-23618" fmla="*/ 79 h 738"/>
                <a:gd name="connsiteX119-23619" fmla="*/ 16 w 384"/>
                <a:gd name="connsiteY119-23620" fmla="*/ 69 h 738"/>
                <a:gd name="connsiteX120-23621" fmla="*/ 16 w 384"/>
                <a:gd name="connsiteY120-23622" fmla="*/ 64 h 738"/>
                <a:gd name="connsiteX121-23623" fmla="*/ 16 w 384"/>
                <a:gd name="connsiteY121-23624" fmla="*/ 58 h 738"/>
                <a:gd name="connsiteX122-23625" fmla="*/ 11 w 384"/>
                <a:gd name="connsiteY122-23626" fmla="*/ 53 h 738"/>
                <a:gd name="connsiteX123-23627" fmla="*/ 11 w 384"/>
                <a:gd name="connsiteY123-23628" fmla="*/ 53 h 738"/>
                <a:gd name="connsiteX124-23629" fmla="*/ 5 w 384"/>
                <a:gd name="connsiteY124-23630" fmla="*/ 53 h 738"/>
                <a:gd name="connsiteX0-23631" fmla="*/ 90 w 384"/>
                <a:gd name="connsiteY0-23632" fmla="*/ 0 h 738"/>
                <a:gd name="connsiteX1-23633" fmla="*/ 100 w 384"/>
                <a:gd name="connsiteY1-23634" fmla="*/ 11 h 738"/>
                <a:gd name="connsiteX2-23635" fmla="*/ 111 w 384"/>
                <a:gd name="connsiteY2-23636" fmla="*/ 16 h 738"/>
                <a:gd name="connsiteX3-23637" fmla="*/ 111 w 384"/>
                <a:gd name="connsiteY3-23638" fmla="*/ 21 h 738"/>
                <a:gd name="connsiteX4-23639" fmla="*/ 116 w 384"/>
                <a:gd name="connsiteY4-23640" fmla="*/ 21 h 738"/>
                <a:gd name="connsiteX5-23641" fmla="*/ 116 w 384"/>
                <a:gd name="connsiteY5-23642" fmla="*/ 27 h 738"/>
                <a:gd name="connsiteX6-23643" fmla="*/ 116 w 384"/>
                <a:gd name="connsiteY6-23644" fmla="*/ 27 h 738"/>
                <a:gd name="connsiteX7-23645" fmla="*/ 116 w 384"/>
                <a:gd name="connsiteY7-23646" fmla="*/ 32 h 738"/>
                <a:gd name="connsiteX8-23647" fmla="*/ 111 w 384"/>
                <a:gd name="connsiteY8-23648" fmla="*/ 37 h 738"/>
                <a:gd name="connsiteX9-23649" fmla="*/ 105 w 384"/>
                <a:gd name="connsiteY9-23650" fmla="*/ 42 h 738"/>
                <a:gd name="connsiteX10-23651" fmla="*/ 95 w 384"/>
                <a:gd name="connsiteY10-23652" fmla="*/ 48 h 738"/>
                <a:gd name="connsiteX11-23653" fmla="*/ 90 w 384"/>
                <a:gd name="connsiteY11-23654" fmla="*/ 53 h 738"/>
                <a:gd name="connsiteX12-23655" fmla="*/ 84 w 384"/>
                <a:gd name="connsiteY12-23656" fmla="*/ 58 h 738"/>
                <a:gd name="connsiteX13-23657" fmla="*/ 84 w 384"/>
                <a:gd name="connsiteY13-23658" fmla="*/ 69 h 738"/>
                <a:gd name="connsiteX14-23659" fmla="*/ 79 w 384"/>
                <a:gd name="connsiteY14-23660" fmla="*/ 79 h 738"/>
                <a:gd name="connsiteX15-23661" fmla="*/ 74 w 384"/>
                <a:gd name="connsiteY15-23662" fmla="*/ 95 h 738"/>
                <a:gd name="connsiteX16-23663" fmla="*/ 68 w 384"/>
                <a:gd name="connsiteY16-23664" fmla="*/ 116 h 738"/>
                <a:gd name="connsiteX17-23665" fmla="*/ 63 w 384"/>
                <a:gd name="connsiteY17-23666" fmla="*/ 137 h 738"/>
                <a:gd name="connsiteX18-23667" fmla="*/ 63 w 384"/>
                <a:gd name="connsiteY18-23668" fmla="*/ 158 h 738"/>
                <a:gd name="connsiteX19-23669" fmla="*/ 58 w 384"/>
                <a:gd name="connsiteY19-23670" fmla="*/ 185 h 738"/>
                <a:gd name="connsiteX20-23671" fmla="*/ 53 w 384"/>
                <a:gd name="connsiteY20-23672" fmla="*/ 206 h 738"/>
                <a:gd name="connsiteX21-23673" fmla="*/ 53 w 384"/>
                <a:gd name="connsiteY21-23674" fmla="*/ 227 h 738"/>
                <a:gd name="connsiteX22-23675" fmla="*/ 47 w 384"/>
                <a:gd name="connsiteY22-23676" fmla="*/ 243 h 738"/>
                <a:gd name="connsiteX23-23677" fmla="*/ 47 w 384"/>
                <a:gd name="connsiteY23-23678" fmla="*/ 264 h 738"/>
                <a:gd name="connsiteX24-23679" fmla="*/ 42 w 384"/>
                <a:gd name="connsiteY24-23680" fmla="*/ 279 h 738"/>
                <a:gd name="connsiteX25-23681" fmla="*/ 42 w 384"/>
                <a:gd name="connsiteY25-23682" fmla="*/ 290 h 738"/>
                <a:gd name="connsiteX26-23683" fmla="*/ 42 w 384"/>
                <a:gd name="connsiteY26-23684" fmla="*/ 301 h 738"/>
                <a:gd name="connsiteX27-23685" fmla="*/ 42 w 384"/>
                <a:gd name="connsiteY27-23686" fmla="*/ 322 h 738"/>
                <a:gd name="connsiteX28-23687" fmla="*/ 47 w 384"/>
                <a:gd name="connsiteY28-23688" fmla="*/ 348 h 738"/>
                <a:gd name="connsiteX29-23689" fmla="*/ 53 w 384"/>
                <a:gd name="connsiteY29-23690" fmla="*/ 390 h 738"/>
                <a:gd name="connsiteX30-23691" fmla="*/ 53 w 384"/>
                <a:gd name="connsiteY30-23692" fmla="*/ 416 h 738"/>
                <a:gd name="connsiteX31-23693" fmla="*/ 58 w 384"/>
                <a:gd name="connsiteY31-23694" fmla="*/ 443 h 738"/>
                <a:gd name="connsiteX32-23695" fmla="*/ 68 w 384"/>
                <a:gd name="connsiteY32-23696" fmla="*/ 469 h 738"/>
                <a:gd name="connsiteX33-23697" fmla="*/ 74 w 384"/>
                <a:gd name="connsiteY33-23698" fmla="*/ 485 h 738"/>
                <a:gd name="connsiteX34-23699" fmla="*/ 79 w 384"/>
                <a:gd name="connsiteY34-23700" fmla="*/ 495 h 738"/>
                <a:gd name="connsiteX35-23701" fmla="*/ 95 w 384"/>
                <a:gd name="connsiteY35-23702" fmla="*/ 522 h 738"/>
                <a:gd name="connsiteX36-23703" fmla="*/ 111 w 384"/>
                <a:gd name="connsiteY36-23704" fmla="*/ 543 h 738"/>
                <a:gd name="connsiteX37-23705" fmla="*/ 126 w 384"/>
                <a:gd name="connsiteY37-23706" fmla="*/ 564 h 738"/>
                <a:gd name="connsiteX38-23707" fmla="*/ 137 w 384"/>
                <a:gd name="connsiteY38-23708" fmla="*/ 574 h 738"/>
                <a:gd name="connsiteX39-23709" fmla="*/ 147 w 384"/>
                <a:gd name="connsiteY39-23710" fmla="*/ 580 h 738"/>
                <a:gd name="connsiteX40-23711" fmla="*/ 169 w 384"/>
                <a:gd name="connsiteY40-23712" fmla="*/ 601 h 738"/>
                <a:gd name="connsiteX41-23713" fmla="*/ 190 w 384"/>
                <a:gd name="connsiteY41-23714" fmla="*/ 611 h 738"/>
                <a:gd name="connsiteX42-23715" fmla="*/ 211 w 384"/>
                <a:gd name="connsiteY42-23716" fmla="*/ 627 h 738"/>
                <a:gd name="connsiteX43-23717" fmla="*/ 237 w 384"/>
                <a:gd name="connsiteY43-23718" fmla="*/ 638 h 738"/>
                <a:gd name="connsiteX44-23719" fmla="*/ 248 w 384"/>
                <a:gd name="connsiteY44-23720" fmla="*/ 643 h 738"/>
                <a:gd name="connsiteX45-23721" fmla="*/ 258 w 384"/>
                <a:gd name="connsiteY45-23722" fmla="*/ 648 h 738"/>
                <a:gd name="connsiteX46-23723" fmla="*/ 269 w 384"/>
                <a:gd name="connsiteY46-23724" fmla="*/ 648 h 738"/>
                <a:gd name="connsiteX47-23725" fmla="*/ 279 w 384"/>
                <a:gd name="connsiteY47-23726" fmla="*/ 653 h 738"/>
                <a:gd name="connsiteX48-23727" fmla="*/ 284 w 384"/>
                <a:gd name="connsiteY48-23728" fmla="*/ 653 h 738"/>
                <a:gd name="connsiteX49-23729" fmla="*/ 290 w 384"/>
                <a:gd name="connsiteY49-23730" fmla="*/ 653 h 738"/>
                <a:gd name="connsiteX50-23731" fmla="*/ 300 w 384"/>
                <a:gd name="connsiteY50-23732" fmla="*/ 653 h 738"/>
                <a:gd name="connsiteX51-23733" fmla="*/ 305 w 384"/>
                <a:gd name="connsiteY51-23734" fmla="*/ 648 h 738"/>
                <a:gd name="connsiteX52-23735" fmla="*/ 305 w 384"/>
                <a:gd name="connsiteY52-23736" fmla="*/ 643 h 738"/>
                <a:gd name="connsiteX53-23737" fmla="*/ 311 w 384"/>
                <a:gd name="connsiteY53-23738" fmla="*/ 638 h 738"/>
                <a:gd name="connsiteX54-23739" fmla="*/ 316 w 384"/>
                <a:gd name="connsiteY54-23740" fmla="*/ 632 h 738"/>
                <a:gd name="connsiteX55-23741" fmla="*/ 316 w 384"/>
                <a:gd name="connsiteY55-23742" fmla="*/ 622 h 738"/>
                <a:gd name="connsiteX56-23743" fmla="*/ 321 w 384"/>
                <a:gd name="connsiteY56-23744" fmla="*/ 606 h 738"/>
                <a:gd name="connsiteX57-23745" fmla="*/ 327 w 384"/>
                <a:gd name="connsiteY57-23746" fmla="*/ 590 h 738"/>
                <a:gd name="connsiteX58-23747" fmla="*/ 332 w 384"/>
                <a:gd name="connsiteY58-23748" fmla="*/ 574 h 738"/>
                <a:gd name="connsiteX59-23749" fmla="*/ 332 w 384"/>
                <a:gd name="connsiteY59-23750" fmla="*/ 559 h 738"/>
                <a:gd name="connsiteX60-23751" fmla="*/ 363 w 384"/>
                <a:gd name="connsiteY60-23752" fmla="*/ 538 h 738"/>
                <a:gd name="connsiteX61-23753" fmla="*/ 363 w 384"/>
                <a:gd name="connsiteY61-23754" fmla="*/ 580 h 738"/>
                <a:gd name="connsiteX62-23755" fmla="*/ 363 w 384"/>
                <a:gd name="connsiteY62-23756" fmla="*/ 601 h 738"/>
                <a:gd name="connsiteX63-23757" fmla="*/ 363 w 384"/>
                <a:gd name="connsiteY63-23758" fmla="*/ 617 h 738"/>
                <a:gd name="connsiteX64-23759" fmla="*/ 363 w 384"/>
                <a:gd name="connsiteY64-23760" fmla="*/ 632 h 738"/>
                <a:gd name="connsiteX65-23761" fmla="*/ 369 w 384"/>
                <a:gd name="connsiteY65-23762" fmla="*/ 648 h 738"/>
                <a:gd name="connsiteX66-23763" fmla="*/ 369 w 384"/>
                <a:gd name="connsiteY66-23764" fmla="*/ 664 h 738"/>
                <a:gd name="connsiteX67-23765" fmla="*/ 374 w 384"/>
                <a:gd name="connsiteY67-23766" fmla="*/ 675 h 738"/>
                <a:gd name="connsiteX68-23767" fmla="*/ 374 w 384"/>
                <a:gd name="connsiteY68-23768" fmla="*/ 685 h 738"/>
                <a:gd name="connsiteX69-23769" fmla="*/ 379 w 384"/>
                <a:gd name="connsiteY69-23770" fmla="*/ 696 h 738"/>
                <a:gd name="connsiteX70-23771" fmla="*/ 379 w 384"/>
                <a:gd name="connsiteY70-23772" fmla="*/ 701 h 738"/>
                <a:gd name="connsiteX71-23773" fmla="*/ 384 w 384"/>
                <a:gd name="connsiteY71-23774" fmla="*/ 711 h 738"/>
                <a:gd name="connsiteX72-23775" fmla="*/ 384 w 384"/>
                <a:gd name="connsiteY72-23776" fmla="*/ 717 h 738"/>
                <a:gd name="connsiteX73-23777" fmla="*/ 384 w 384"/>
                <a:gd name="connsiteY73-23778" fmla="*/ 722 h 738"/>
                <a:gd name="connsiteX74-23779" fmla="*/ 384 w 384"/>
                <a:gd name="connsiteY74-23780" fmla="*/ 727 h 738"/>
                <a:gd name="connsiteX75-23781" fmla="*/ 379 w 384"/>
                <a:gd name="connsiteY75-23782" fmla="*/ 732 h 738"/>
                <a:gd name="connsiteX76-23783" fmla="*/ 374 w 384"/>
                <a:gd name="connsiteY76-23784" fmla="*/ 738 h 738"/>
                <a:gd name="connsiteX77-23785" fmla="*/ 363 w 384"/>
                <a:gd name="connsiteY77-23786" fmla="*/ 738 h 738"/>
                <a:gd name="connsiteX78-23787" fmla="*/ 353 w 384"/>
                <a:gd name="connsiteY78-23788" fmla="*/ 738 h 738"/>
                <a:gd name="connsiteX79-23789" fmla="*/ 337 w 384"/>
                <a:gd name="connsiteY79-23790" fmla="*/ 738 h 738"/>
                <a:gd name="connsiteX80-23791" fmla="*/ 321 w 384"/>
                <a:gd name="connsiteY80-23792" fmla="*/ 732 h 738"/>
                <a:gd name="connsiteX81-23793" fmla="*/ 300 w 384"/>
                <a:gd name="connsiteY81-23794" fmla="*/ 732 h 738"/>
                <a:gd name="connsiteX82-23795" fmla="*/ 279 w 384"/>
                <a:gd name="connsiteY82-23796" fmla="*/ 727 h 738"/>
                <a:gd name="connsiteX83-23797" fmla="*/ 258 w 384"/>
                <a:gd name="connsiteY83-23798" fmla="*/ 722 h 738"/>
                <a:gd name="connsiteX84-23799" fmla="*/ 248 w 384"/>
                <a:gd name="connsiteY84-23800" fmla="*/ 717 h 738"/>
                <a:gd name="connsiteX85-23801" fmla="*/ 237 w 384"/>
                <a:gd name="connsiteY85-23802" fmla="*/ 711 h 738"/>
                <a:gd name="connsiteX86-23803" fmla="*/ 221 w 384"/>
                <a:gd name="connsiteY86-23804" fmla="*/ 706 h 738"/>
                <a:gd name="connsiteX87-23805" fmla="*/ 211 w 384"/>
                <a:gd name="connsiteY87-23806" fmla="*/ 701 h 738"/>
                <a:gd name="connsiteX88-23807" fmla="*/ 195 w 384"/>
                <a:gd name="connsiteY88-23808" fmla="*/ 696 h 738"/>
                <a:gd name="connsiteX89-23809" fmla="*/ 179 w 384"/>
                <a:gd name="connsiteY89-23810" fmla="*/ 685 h 738"/>
                <a:gd name="connsiteX90-23811" fmla="*/ 169 w 384"/>
                <a:gd name="connsiteY90-23812" fmla="*/ 675 h 738"/>
                <a:gd name="connsiteX91-23813" fmla="*/ 153 w 384"/>
                <a:gd name="connsiteY91-23814" fmla="*/ 664 h 738"/>
                <a:gd name="connsiteX92-23815" fmla="*/ 121 w 384"/>
                <a:gd name="connsiteY92-23816" fmla="*/ 638 h 738"/>
                <a:gd name="connsiteX93-23817" fmla="*/ 95 w 384"/>
                <a:gd name="connsiteY93-23818" fmla="*/ 611 h 738"/>
                <a:gd name="connsiteX94-23819" fmla="*/ 84 w 384"/>
                <a:gd name="connsiteY94-23820" fmla="*/ 601 h 738"/>
                <a:gd name="connsiteX95-23821" fmla="*/ 74 w 384"/>
                <a:gd name="connsiteY95-23822" fmla="*/ 585 h 738"/>
                <a:gd name="connsiteX96-23823" fmla="*/ 63 w 384"/>
                <a:gd name="connsiteY96-23824" fmla="*/ 569 h 738"/>
                <a:gd name="connsiteX97-23825" fmla="*/ 53 w 384"/>
                <a:gd name="connsiteY97-23826" fmla="*/ 553 h 738"/>
                <a:gd name="connsiteX98-23827" fmla="*/ 47 w 384"/>
                <a:gd name="connsiteY98-23828" fmla="*/ 538 h 738"/>
                <a:gd name="connsiteX99-23829" fmla="*/ 37 w 384"/>
                <a:gd name="connsiteY99-23830" fmla="*/ 522 h 738"/>
                <a:gd name="connsiteX100-23831" fmla="*/ 32 w 384"/>
                <a:gd name="connsiteY100-23832" fmla="*/ 506 h 738"/>
                <a:gd name="connsiteX101-23833" fmla="*/ 21 w 384"/>
                <a:gd name="connsiteY101-23834" fmla="*/ 490 h 738"/>
                <a:gd name="connsiteX102-23835" fmla="*/ 16 w 384"/>
                <a:gd name="connsiteY102-23836" fmla="*/ 480 h 738"/>
                <a:gd name="connsiteX103-23837" fmla="*/ 16 w 384"/>
                <a:gd name="connsiteY103-23838" fmla="*/ 464 h 738"/>
                <a:gd name="connsiteX104-23839" fmla="*/ 11 w 384"/>
                <a:gd name="connsiteY104-23840" fmla="*/ 448 h 738"/>
                <a:gd name="connsiteX105-23841" fmla="*/ 11 w 384"/>
                <a:gd name="connsiteY105-23842" fmla="*/ 432 h 738"/>
                <a:gd name="connsiteX106-23843" fmla="*/ 5 w 384"/>
                <a:gd name="connsiteY106-23844" fmla="*/ 401 h 738"/>
                <a:gd name="connsiteX107-23845" fmla="*/ 0 w 384"/>
                <a:gd name="connsiteY107-23846" fmla="*/ 364 h 738"/>
                <a:gd name="connsiteX108-23847" fmla="*/ 0 w 384"/>
                <a:gd name="connsiteY108-23848" fmla="*/ 332 h 738"/>
                <a:gd name="connsiteX109-23849" fmla="*/ 0 w 384"/>
                <a:gd name="connsiteY109-23850" fmla="*/ 295 h 738"/>
                <a:gd name="connsiteX110-23851" fmla="*/ 0 w 384"/>
                <a:gd name="connsiteY110-23852" fmla="*/ 258 h 738"/>
                <a:gd name="connsiteX111-23853" fmla="*/ 0 w 384"/>
                <a:gd name="connsiteY111-23854" fmla="*/ 222 h 738"/>
                <a:gd name="connsiteX112-23855" fmla="*/ 5 w 384"/>
                <a:gd name="connsiteY112-23856" fmla="*/ 179 h 738"/>
                <a:gd name="connsiteX113-23857" fmla="*/ 11 w 384"/>
                <a:gd name="connsiteY113-23858" fmla="*/ 137 h 738"/>
                <a:gd name="connsiteX114-23859" fmla="*/ 11 w 384"/>
                <a:gd name="connsiteY114-23860" fmla="*/ 121 h 738"/>
                <a:gd name="connsiteX115-23861" fmla="*/ 11 w 384"/>
                <a:gd name="connsiteY115-23862" fmla="*/ 106 h 738"/>
                <a:gd name="connsiteX116-23863" fmla="*/ 11 w 384"/>
                <a:gd name="connsiteY116-23864" fmla="*/ 90 h 738"/>
                <a:gd name="connsiteX117-23865" fmla="*/ 16 w 384"/>
                <a:gd name="connsiteY117-23866" fmla="*/ 79 h 738"/>
                <a:gd name="connsiteX118-23867" fmla="*/ 16 w 384"/>
                <a:gd name="connsiteY118-23868" fmla="*/ 69 h 738"/>
                <a:gd name="connsiteX119-23869" fmla="*/ 16 w 384"/>
                <a:gd name="connsiteY119-23870" fmla="*/ 64 h 738"/>
                <a:gd name="connsiteX120-23871" fmla="*/ 16 w 384"/>
                <a:gd name="connsiteY120-23872" fmla="*/ 58 h 738"/>
                <a:gd name="connsiteX121-23873" fmla="*/ 11 w 384"/>
                <a:gd name="connsiteY121-23874" fmla="*/ 53 h 738"/>
                <a:gd name="connsiteX122-23875" fmla="*/ 11 w 384"/>
                <a:gd name="connsiteY122-23876" fmla="*/ 53 h 738"/>
                <a:gd name="connsiteX123-23877" fmla="*/ 5 w 384"/>
                <a:gd name="connsiteY123-23878" fmla="*/ 53 h 738"/>
                <a:gd name="connsiteX0-23879" fmla="*/ 90 w 384"/>
                <a:gd name="connsiteY0-23880" fmla="*/ 0 h 738"/>
                <a:gd name="connsiteX1-23881" fmla="*/ 100 w 384"/>
                <a:gd name="connsiteY1-23882" fmla="*/ 11 h 738"/>
                <a:gd name="connsiteX2-23883" fmla="*/ 111 w 384"/>
                <a:gd name="connsiteY2-23884" fmla="*/ 16 h 738"/>
                <a:gd name="connsiteX3-23885" fmla="*/ 111 w 384"/>
                <a:gd name="connsiteY3-23886" fmla="*/ 21 h 738"/>
                <a:gd name="connsiteX4-23887" fmla="*/ 116 w 384"/>
                <a:gd name="connsiteY4-23888" fmla="*/ 21 h 738"/>
                <a:gd name="connsiteX5-23889" fmla="*/ 116 w 384"/>
                <a:gd name="connsiteY5-23890" fmla="*/ 27 h 738"/>
                <a:gd name="connsiteX6-23891" fmla="*/ 116 w 384"/>
                <a:gd name="connsiteY6-23892" fmla="*/ 27 h 738"/>
                <a:gd name="connsiteX7-23893" fmla="*/ 116 w 384"/>
                <a:gd name="connsiteY7-23894" fmla="*/ 32 h 738"/>
                <a:gd name="connsiteX8-23895" fmla="*/ 111 w 384"/>
                <a:gd name="connsiteY8-23896" fmla="*/ 37 h 738"/>
                <a:gd name="connsiteX9-23897" fmla="*/ 105 w 384"/>
                <a:gd name="connsiteY9-23898" fmla="*/ 42 h 738"/>
                <a:gd name="connsiteX10-23899" fmla="*/ 95 w 384"/>
                <a:gd name="connsiteY10-23900" fmla="*/ 48 h 738"/>
                <a:gd name="connsiteX11-23901" fmla="*/ 90 w 384"/>
                <a:gd name="connsiteY11-23902" fmla="*/ 53 h 738"/>
                <a:gd name="connsiteX12-23903" fmla="*/ 84 w 384"/>
                <a:gd name="connsiteY12-23904" fmla="*/ 58 h 738"/>
                <a:gd name="connsiteX13-23905" fmla="*/ 84 w 384"/>
                <a:gd name="connsiteY13-23906" fmla="*/ 69 h 738"/>
                <a:gd name="connsiteX14-23907" fmla="*/ 79 w 384"/>
                <a:gd name="connsiteY14-23908" fmla="*/ 79 h 738"/>
                <a:gd name="connsiteX15-23909" fmla="*/ 74 w 384"/>
                <a:gd name="connsiteY15-23910" fmla="*/ 95 h 738"/>
                <a:gd name="connsiteX16-23911" fmla="*/ 68 w 384"/>
                <a:gd name="connsiteY16-23912" fmla="*/ 116 h 738"/>
                <a:gd name="connsiteX17-23913" fmla="*/ 63 w 384"/>
                <a:gd name="connsiteY17-23914" fmla="*/ 137 h 738"/>
                <a:gd name="connsiteX18-23915" fmla="*/ 63 w 384"/>
                <a:gd name="connsiteY18-23916" fmla="*/ 158 h 738"/>
                <a:gd name="connsiteX19-23917" fmla="*/ 58 w 384"/>
                <a:gd name="connsiteY19-23918" fmla="*/ 185 h 738"/>
                <a:gd name="connsiteX20-23919" fmla="*/ 53 w 384"/>
                <a:gd name="connsiteY20-23920" fmla="*/ 206 h 738"/>
                <a:gd name="connsiteX21-23921" fmla="*/ 53 w 384"/>
                <a:gd name="connsiteY21-23922" fmla="*/ 227 h 738"/>
                <a:gd name="connsiteX22-23923" fmla="*/ 47 w 384"/>
                <a:gd name="connsiteY22-23924" fmla="*/ 243 h 738"/>
                <a:gd name="connsiteX23-23925" fmla="*/ 47 w 384"/>
                <a:gd name="connsiteY23-23926" fmla="*/ 264 h 738"/>
                <a:gd name="connsiteX24-23927" fmla="*/ 42 w 384"/>
                <a:gd name="connsiteY24-23928" fmla="*/ 279 h 738"/>
                <a:gd name="connsiteX25-23929" fmla="*/ 42 w 384"/>
                <a:gd name="connsiteY25-23930" fmla="*/ 290 h 738"/>
                <a:gd name="connsiteX26-23931" fmla="*/ 42 w 384"/>
                <a:gd name="connsiteY26-23932" fmla="*/ 301 h 738"/>
                <a:gd name="connsiteX27-23933" fmla="*/ 42 w 384"/>
                <a:gd name="connsiteY27-23934" fmla="*/ 322 h 738"/>
                <a:gd name="connsiteX28-23935" fmla="*/ 47 w 384"/>
                <a:gd name="connsiteY28-23936" fmla="*/ 348 h 738"/>
                <a:gd name="connsiteX29-23937" fmla="*/ 53 w 384"/>
                <a:gd name="connsiteY29-23938" fmla="*/ 390 h 738"/>
                <a:gd name="connsiteX30-23939" fmla="*/ 53 w 384"/>
                <a:gd name="connsiteY30-23940" fmla="*/ 416 h 738"/>
                <a:gd name="connsiteX31-23941" fmla="*/ 58 w 384"/>
                <a:gd name="connsiteY31-23942" fmla="*/ 443 h 738"/>
                <a:gd name="connsiteX32-23943" fmla="*/ 68 w 384"/>
                <a:gd name="connsiteY32-23944" fmla="*/ 469 h 738"/>
                <a:gd name="connsiteX33-23945" fmla="*/ 74 w 384"/>
                <a:gd name="connsiteY33-23946" fmla="*/ 485 h 738"/>
                <a:gd name="connsiteX34-23947" fmla="*/ 79 w 384"/>
                <a:gd name="connsiteY34-23948" fmla="*/ 495 h 738"/>
                <a:gd name="connsiteX35-23949" fmla="*/ 95 w 384"/>
                <a:gd name="connsiteY35-23950" fmla="*/ 522 h 738"/>
                <a:gd name="connsiteX36-23951" fmla="*/ 111 w 384"/>
                <a:gd name="connsiteY36-23952" fmla="*/ 543 h 738"/>
                <a:gd name="connsiteX37-23953" fmla="*/ 126 w 384"/>
                <a:gd name="connsiteY37-23954" fmla="*/ 564 h 738"/>
                <a:gd name="connsiteX38-23955" fmla="*/ 137 w 384"/>
                <a:gd name="connsiteY38-23956" fmla="*/ 574 h 738"/>
                <a:gd name="connsiteX39-23957" fmla="*/ 147 w 384"/>
                <a:gd name="connsiteY39-23958" fmla="*/ 580 h 738"/>
                <a:gd name="connsiteX40-23959" fmla="*/ 169 w 384"/>
                <a:gd name="connsiteY40-23960" fmla="*/ 601 h 738"/>
                <a:gd name="connsiteX41-23961" fmla="*/ 190 w 384"/>
                <a:gd name="connsiteY41-23962" fmla="*/ 611 h 738"/>
                <a:gd name="connsiteX42-23963" fmla="*/ 211 w 384"/>
                <a:gd name="connsiteY42-23964" fmla="*/ 627 h 738"/>
                <a:gd name="connsiteX43-23965" fmla="*/ 237 w 384"/>
                <a:gd name="connsiteY43-23966" fmla="*/ 638 h 738"/>
                <a:gd name="connsiteX44-23967" fmla="*/ 248 w 384"/>
                <a:gd name="connsiteY44-23968" fmla="*/ 643 h 738"/>
                <a:gd name="connsiteX45-23969" fmla="*/ 258 w 384"/>
                <a:gd name="connsiteY45-23970" fmla="*/ 648 h 738"/>
                <a:gd name="connsiteX46-23971" fmla="*/ 269 w 384"/>
                <a:gd name="connsiteY46-23972" fmla="*/ 648 h 738"/>
                <a:gd name="connsiteX47-23973" fmla="*/ 279 w 384"/>
                <a:gd name="connsiteY47-23974" fmla="*/ 653 h 738"/>
                <a:gd name="connsiteX48-23975" fmla="*/ 284 w 384"/>
                <a:gd name="connsiteY48-23976" fmla="*/ 653 h 738"/>
                <a:gd name="connsiteX49-23977" fmla="*/ 290 w 384"/>
                <a:gd name="connsiteY49-23978" fmla="*/ 653 h 738"/>
                <a:gd name="connsiteX50-23979" fmla="*/ 300 w 384"/>
                <a:gd name="connsiteY50-23980" fmla="*/ 653 h 738"/>
                <a:gd name="connsiteX51-23981" fmla="*/ 305 w 384"/>
                <a:gd name="connsiteY51-23982" fmla="*/ 648 h 738"/>
                <a:gd name="connsiteX52-23983" fmla="*/ 305 w 384"/>
                <a:gd name="connsiteY52-23984" fmla="*/ 643 h 738"/>
                <a:gd name="connsiteX53-23985" fmla="*/ 311 w 384"/>
                <a:gd name="connsiteY53-23986" fmla="*/ 638 h 738"/>
                <a:gd name="connsiteX54-23987" fmla="*/ 316 w 384"/>
                <a:gd name="connsiteY54-23988" fmla="*/ 632 h 738"/>
                <a:gd name="connsiteX55-23989" fmla="*/ 316 w 384"/>
                <a:gd name="connsiteY55-23990" fmla="*/ 622 h 738"/>
                <a:gd name="connsiteX56-23991" fmla="*/ 321 w 384"/>
                <a:gd name="connsiteY56-23992" fmla="*/ 606 h 738"/>
                <a:gd name="connsiteX57-23993" fmla="*/ 327 w 384"/>
                <a:gd name="connsiteY57-23994" fmla="*/ 590 h 738"/>
                <a:gd name="connsiteX58-23995" fmla="*/ 332 w 384"/>
                <a:gd name="connsiteY58-23996" fmla="*/ 574 h 738"/>
                <a:gd name="connsiteX59-23997" fmla="*/ 332 w 384"/>
                <a:gd name="connsiteY59-23998" fmla="*/ 559 h 738"/>
                <a:gd name="connsiteX60-23999" fmla="*/ 363 w 384"/>
                <a:gd name="connsiteY60-24000" fmla="*/ 580 h 738"/>
                <a:gd name="connsiteX61-24001" fmla="*/ 363 w 384"/>
                <a:gd name="connsiteY61-24002" fmla="*/ 601 h 738"/>
                <a:gd name="connsiteX62-24003" fmla="*/ 363 w 384"/>
                <a:gd name="connsiteY62-24004" fmla="*/ 617 h 738"/>
                <a:gd name="connsiteX63-24005" fmla="*/ 363 w 384"/>
                <a:gd name="connsiteY63-24006" fmla="*/ 632 h 738"/>
                <a:gd name="connsiteX64-24007" fmla="*/ 369 w 384"/>
                <a:gd name="connsiteY64-24008" fmla="*/ 648 h 738"/>
                <a:gd name="connsiteX65-24009" fmla="*/ 369 w 384"/>
                <a:gd name="connsiteY65-24010" fmla="*/ 664 h 738"/>
                <a:gd name="connsiteX66-24011" fmla="*/ 374 w 384"/>
                <a:gd name="connsiteY66-24012" fmla="*/ 675 h 738"/>
                <a:gd name="connsiteX67-24013" fmla="*/ 374 w 384"/>
                <a:gd name="connsiteY67-24014" fmla="*/ 685 h 738"/>
                <a:gd name="connsiteX68-24015" fmla="*/ 379 w 384"/>
                <a:gd name="connsiteY68-24016" fmla="*/ 696 h 738"/>
                <a:gd name="connsiteX69-24017" fmla="*/ 379 w 384"/>
                <a:gd name="connsiteY69-24018" fmla="*/ 701 h 738"/>
                <a:gd name="connsiteX70-24019" fmla="*/ 384 w 384"/>
                <a:gd name="connsiteY70-24020" fmla="*/ 711 h 738"/>
                <a:gd name="connsiteX71-24021" fmla="*/ 384 w 384"/>
                <a:gd name="connsiteY71-24022" fmla="*/ 717 h 738"/>
                <a:gd name="connsiteX72-24023" fmla="*/ 384 w 384"/>
                <a:gd name="connsiteY72-24024" fmla="*/ 722 h 738"/>
                <a:gd name="connsiteX73-24025" fmla="*/ 384 w 384"/>
                <a:gd name="connsiteY73-24026" fmla="*/ 727 h 738"/>
                <a:gd name="connsiteX74-24027" fmla="*/ 379 w 384"/>
                <a:gd name="connsiteY74-24028" fmla="*/ 732 h 738"/>
                <a:gd name="connsiteX75-24029" fmla="*/ 374 w 384"/>
                <a:gd name="connsiteY75-24030" fmla="*/ 738 h 738"/>
                <a:gd name="connsiteX76-24031" fmla="*/ 363 w 384"/>
                <a:gd name="connsiteY76-24032" fmla="*/ 738 h 738"/>
                <a:gd name="connsiteX77-24033" fmla="*/ 353 w 384"/>
                <a:gd name="connsiteY77-24034" fmla="*/ 738 h 738"/>
                <a:gd name="connsiteX78-24035" fmla="*/ 337 w 384"/>
                <a:gd name="connsiteY78-24036" fmla="*/ 738 h 738"/>
                <a:gd name="connsiteX79-24037" fmla="*/ 321 w 384"/>
                <a:gd name="connsiteY79-24038" fmla="*/ 732 h 738"/>
                <a:gd name="connsiteX80-24039" fmla="*/ 300 w 384"/>
                <a:gd name="connsiteY80-24040" fmla="*/ 732 h 738"/>
                <a:gd name="connsiteX81-24041" fmla="*/ 279 w 384"/>
                <a:gd name="connsiteY81-24042" fmla="*/ 727 h 738"/>
                <a:gd name="connsiteX82-24043" fmla="*/ 258 w 384"/>
                <a:gd name="connsiteY82-24044" fmla="*/ 722 h 738"/>
                <a:gd name="connsiteX83-24045" fmla="*/ 248 w 384"/>
                <a:gd name="connsiteY83-24046" fmla="*/ 717 h 738"/>
                <a:gd name="connsiteX84-24047" fmla="*/ 237 w 384"/>
                <a:gd name="connsiteY84-24048" fmla="*/ 711 h 738"/>
                <a:gd name="connsiteX85-24049" fmla="*/ 221 w 384"/>
                <a:gd name="connsiteY85-24050" fmla="*/ 706 h 738"/>
                <a:gd name="connsiteX86-24051" fmla="*/ 211 w 384"/>
                <a:gd name="connsiteY86-24052" fmla="*/ 701 h 738"/>
                <a:gd name="connsiteX87-24053" fmla="*/ 195 w 384"/>
                <a:gd name="connsiteY87-24054" fmla="*/ 696 h 738"/>
                <a:gd name="connsiteX88-24055" fmla="*/ 179 w 384"/>
                <a:gd name="connsiteY88-24056" fmla="*/ 685 h 738"/>
                <a:gd name="connsiteX89-24057" fmla="*/ 169 w 384"/>
                <a:gd name="connsiteY89-24058" fmla="*/ 675 h 738"/>
                <a:gd name="connsiteX90-24059" fmla="*/ 153 w 384"/>
                <a:gd name="connsiteY90-24060" fmla="*/ 664 h 738"/>
                <a:gd name="connsiteX91-24061" fmla="*/ 121 w 384"/>
                <a:gd name="connsiteY91-24062" fmla="*/ 638 h 738"/>
                <a:gd name="connsiteX92-24063" fmla="*/ 95 w 384"/>
                <a:gd name="connsiteY92-24064" fmla="*/ 611 h 738"/>
                <a:gd name="connsiteX93-24065" fmla="*/ 84 w 384"/>
                <a:gd name="connsiteY93-24066" fmla="*/ 601 h 738"/>
                <a:gd name="connsiteX94-24067" fmla="*/ 74 w 384"/>
                <a:gd name="connsiteY94-24068" fmla="*/ 585 h 738"/>
                <a:gd name="connsiteX95-24069" fmla="*/ 63 w 384"/>
                <a:gd name="connsiteY95-24070" fmla="*/ 569 h 738"/>
                <a:gd name="connsiteX96-24071" fmla="*/ 53 w 384"/>
                <a:gd name="connsiteY96-24072" fmla="*/ 553 h 738"/>
                <a:gd name="connsiteX97-24073" fmla="*/ 47 w 384"/>
                <a:gd name="connsiteY97-24074" fmla="*/ 538 h 738"/>
                <a:gd name="connsiteX98-24075" fmla="*/ 37 w 384"/>
                <a:gd name="connsiteY98-24076" fmla="*/ 522 h 738"/>
                <a:gd name="connsiteX99-24077" fmla="*/ 32 w 384"/>
                <a:gd name="connsiteY99-24078" fmla="*/ 506 h 738"/>
                <a:gd name="connsiteX100-24079" fmla="*/ 21 w 384"/>
                <a:gd name="connsiteY100-24080" fmla="*/ 490 h 738"/>
                <a:gd name="connsiteX101-24081" fmla="*/ 16 w 384"/>
                <a:gd name="connsiteY101-24082" fmla="*/ 480 h 738"/>
                <a:gd name="connsiteX102-24083" fmla="*/ 16 w 384"/>
                <a:gd name="connsiteY102-24084" fmla="*/ 464 h 738"/>
                <a:gd name="connsiteX103-24085" fmla="*/ 11 w 384"/>
                <a:gd name="connsiteY103-24086" fmla="*/ 448 h 738"/>
                <a:gd name="connsiteX104-24087" fmla="*/ 11 w 384"/>
                <a:gd name="connsiteY104-24088" fmla="*/ 432 h 738"/>
                <a:gd name="connsiteX105-24089" fmla="*/ 5 w 384"/>
                <a:gd name="connsiteY105-24090" fmla="*/ 401 h 738"/>
                <a:gd name="connsiteX106-24091" fmla="*/ 0 w 384"/>
                <a:gd name="connsiteY106-24092" fmla="*/ 364 h 738"/>
                <a:gd name="connsiteX107-24093" fmla="*/ 0 w 384"/>
                <a:gd name="connsiteY107-24094" fmla="*/ 332 h 738"/>
                <a:gd name="connsiteX108-24095" fmla="*/ 0 w 384"/>
                <a:gd name="connsiteY108-24096" fmla="*/ 295 h 738"/>
                <a:gd name="connsiteX109-24097" fmla="*/ 0 w 384"/>
                <a:gd name="connsiteY109-24098" fmla="*/ 258 h 738"/>
                <a:gd name="connsiteX110-24099" fmla="*/ 0 w 384"/>
                <a:gd name="connsiteY110-24100" fmla="*/ 222 h 738"/>
                <a:gd name="connsiteX111-24101" fmla="*/ 5 w 384"/>
                <a:gd name="connsiteY111-24102" fmla="*/ 179 h 738"/>
                <a:gd name="connsiteX112-24103" fmla="*/ 11 w 384"/>
                <a:gd name="connsiteY112-24104" fmla="*/ 137 h 738"/>
                <a:gd name="connsiteX113-24105" fmla="*/ 11 w 384"/>
                <a:gd name="connsiteY113-24106" fmla="*/ 121 h 738"/>
                <a:gd name="connsiteX114-24107" fmla="*/ 11 w 384"/>
                <a:gd name="connsiteY114-24108" fmla="*/ 106 h 738"/>
                <a:gd name="connsiteX115-24109" fmla="*/ 11 w 384"/>
                <a:gd name="connsiteY115-24110" fmla="*/ 90 h 738"/>
                <a:gd name="connsiteX116-24111" fmla="*/ 16 w 384"/>
                <a:gd name="connsiteY116-24112" fmla="*/ 79 h 738"/>
                <a:gd name="connsiteX117-24113" fmla="*/ 16 w 384"/>
                <a:gd name="connsiteY117-24114" fmla="*/ 69 h 738"/>
                <a:gd name="connsiteX118-24115" fmla="*/ 16 w 384"/>
                <a:gd name="connsiteY118-24116" fmla="*/ 64 h 738"/>
                <a:gd name="connsiteX119-24117" fmla="*/ 16 w 384"/>
                <a:gd name="connsiteY119-24118" fmla="*/ 58 h 738"/>
                <a:gd name="connsiteX120-24119" fmla="*/ 11 w 384"/>
                <a:gd name="connsiteY120-24120" fmla="*/ 53 h 738"/>
                <a:gd name="connsiteX121-24121" fmla="*/ 11 w 384"/>
                <a:gd name="connsiteY121-24122" fmla="*/ 53 h 738"/>
                <a:gd name="connsiteX122-24123" fmla="*/ 5 w 384"/>
                <a:gd name="connsiteY122-24124" fmla="*/ 53 h 738"/>
                <a:gd name="connsiteX0-24125" fmla="*/ 90 w 384"/>
                <a:gd name="connsiteY0-24126" fmla="*/ 0 h 738"/>
                <a:gd name="connsiteX1-24127" fmla="*/ 100 w 384"/>
                <a:gd name="connsiteY1-24128" fmla="*/ 11 h 738"/>
                <a:gd name="connsiteX2-24129" fmla="*/ 111 w 384"/>
                <a:gd name="connsiteY2-24130" fmla="*/ 16 h 738"/>
                <a:gd name="connsiteX3-24131" fmla="*/ 111 w 384"/>
                <a:gd name="connsiteY3-24132" fmla="*/ 21 h 738"/>
                <a:gd name="connsiteX4-24133" fmla="*/ 116 w 384"/>
                <a:gd name="connsiteY4-24134" fmla="*/ 21 h 738"/>
                <a:gd name="connsiteX5-24135" fmla="*/ 116 w 384"/>
                <a:gd name="connsiteY5-24136" fmla="*/ 27 h 738"/>
                <a:gd name="connsiteX6-24137" fmla="*/ 116 w 384"/>
                <a:gd name="connsiteY6-24138" fmla="*/ 27 h 738"/>
                <a:gd name="connsiteX7-24139" fmla="*/ 116 w 384"/>
                <a:gd name="connsiteY7-24140" fmla="*/ 32 h 738"/>
                <a:gd name="connsiteX8-24141" fmla="*/ 111 w 384"/>
                <a:gd name="connsiteY8-24142" fmla="*/ 37 h 738"/>
                <a:gd name="connsiteX9-24143" fmla="*/ 105 w 384"/>
                <a:gd name="connsiteY9-24144" fmla="*/ 42 h 738"/>
                <a:gd name="connsiteX10-24145" fmla="*/ 95 w 384"/>
                <a:gd name="connsiteY10-24146" fmla="*/ 48 h 738"/>
                <a:gd name="connsiteX11-24147" fmla="*/ 90 w 384"/>
                <a:gd name="connsiteY11-24148" fmla="*/ 53 h 738"/>
                <a:gd name="connsiteX12-24149" fmla="*/ 84 w 384"/>
                <a:gd name="connsiteY12-24150" fmla="*/ 58 h 738"/>
                <a:gd name="connsiteX13-24151" fmla="*/ 84 w 384"/>
                <a:gd name="connsiteY13-24152" fmla="*/ 69 h 738"/>
                <a:gd name="connsiteX14-24153" fmla="*/ 79 w 384"/>
                <a:gd name="connsiteY14-24154" fmla="*/ 79 h 738"/>
                <a:gd name="connsiteX15-24155" fmla="*/ 74 w 384"/>
                <a:gd name="connsiteY15-24156" fmla="*/ 95 h 738"/>
                <a:gd name="connsiteX16-24157" fmla="*/ 68 w 384"/>
                <a:gd name="connsiteY16-24158" fmla="*/ 116 h 738"/>
                <a:gd name="connsiteX17-24159" fmla="*/ 63 w 384"/>
                <a:gd name="connsiteY17-24160" fmla="*/ 137 h 738"/>
                <a:gd name="connsiteX18-24161" fmla="*/ 63 w 384"/>
                <a:gd name="connsiteY18-24162" fmla="*/ 158 h 738"/>
                <a:gd name="connsiteX19-24163" fmla="*/ 58 w 384"/>
                <a:gd name="connsiteY19-24164" fmla="*/ 185 h 738"/>
                <a:gd name="connsiteX20-24165" fmla="*/ 53 w 384"/>
                <a:gd name="connsiteY20-24166" fmla="*/ 206 h 738"/>
                <a:gd name="connsiteX21-24167" fmla="*/ 53 w 384"/>
                <a:gd name="connsiteY21-24168" fmla="*/ 227 h 738"/>
                <a:gd name="connsiteX22-24169" fmla="*/ 47 w 384"/>
                <a:gd name="connsiteY22-24170" fmla="*/ 243 h 738"/>
                <a:gd name="connsiteX23-24171" fmla="*/ 47 w 384"/>
                <a:gd name="connsiteY23-24172" fmla="*/ 264 h 738"/>
                <a:gd name="connsiteX24-24173" fmla="*/ 42 w 384"/>
                <a:gd name="connsiteY24-24174" fmla="*/ 279 h 738"/>
                <a:gd name="connsiteX25-24175" fmla="*/ 42 w 384"/>
                <a:gd name="connsiteY25-24176" fmla="*/ 290 h 738"/>
                <a:gd name="connsiteX26-24177" fmla="*/ 42 w 384"/>
                <a:gd name="connsiteY26-24178" fmla="*/ 301 h 738"/>
                <a:gd name="connsiteX27-24179" fmla="*/ 42 w 384"/>
                <a:gd name="connsiteY27-24180" fmla="*/ 322 h 738"/>
                <a:gd name="connsiteX28-24181" fmla="*/ 47 w 384"/>
                <a:gd name="connsiteY28-24182" fmla="*/ 348 h 738"/>
                <a:gd name="connsiteX29-24183" fmla="*/ 53 w 384"/>
                <a:gd name="connsiteY29-24184" fmla="*/ 390 h 738"/>
                <a:gd name="connsiteX30-24185" fmla="*/ 53 w 384"/>
                <a:gd name="connsiteY30-24186" fmla="*/ 416 h 738"/>
                <a:gd name="connsiteX31-24187" fmla="*/ 58 w 384"/>
                <a:gd name="connsiteY31-24188" fmla="*/ 443 h 738"/>
                <a:gd name="connsiteX32-24189" fmla="*/ 68 w 384"/>
                <a:gd name="connsiteY32-24190" fmla="*/ 469 h 738"/>
                <a:gd name="connsiteX33-24191" fmla="*/ 74 w 384"/>
                <a:gd name="connsiteY33-24192" fmla="*/ 485 h 738"/>
                <a:gd name="connsiteX34-24193" fmla="*/ 79 w 384"/>
                <a:gd name="connsiteY34-24194" fmla="*/ 495 h 738"/>
                <a:gd name="connsiteX35-24195" fmla="*/ 95 w 384"/>
                <a:gd name="connsiteY35-24196" fmla="*/ 522 h 738"/>
                <a:gd name="connsiteX36-24197" fmla="*/ 111 w 384"/>
                <a:gd name="connsiteY36-24198" fmla="*/ 543 h 738"/>
                <a:gd name="connsiteX37-24199" fmla="*/ 126 w 384"/>
                <a:gd name="connsiteY37-24200" fmla="*/ 564 h 738"/>
                <a:gd name="connsiteX38-24201" fmla="*/ 137 w 384"/>
                <a:gd name="connsiteY38-24202" fmla="*/ 574 h 738"/>
                <a:gd name="connsiteX39-24203" fmla="*/ 147 w 384"/>
                <a:gd name="connsiteY39-24204" fmla="*/ 580 h 738"/>
                <a:gd name="connsiteX40-24205" fmla="*/ 169 w 384"/>
                <a:gd name="connsiteY40-24206" fmla="*/ 601 h 738"/>
                <a:gd name="connsiteX41-24207" fmla="*/ 190 w 384"/>
                <a:gd name="connsiteY41-24208" fmla="*/ 611 h 738"/>
                <a:gd name="connsiteX42-24209" fmla="*/ 211 w 384"/>
                <a:gd name="connsiteY42-24210" fmla="*/ 627 h 738"/>
                <a:gd name="connsiteX43-24211" fmla="*/ 237 w 384"/>
                <a:gd name="connsiteY43-24212" fmla="*/ 638 h 738"/>
                <a:gd name="connsiteX44-24213" fmla="*/ 248 w 384"/>
                <a:gd name="connsiteY44-24214" fmla="*/ 643 h 738"/>
                <a:gd name="connsiteX45-24215" fmla="*/ 258 w 384"/>
                <a:gd name="connsiteY45-24216" fmla="*/ 648 h 738"/>
                <a:gd name="connsiteX46-24217" fmla="*/ 269 w 384"/>
                <a:gd name="connsiteY46-24218" fmla="*/ 648 h 738"/>
                <a:gd name="connsiteX47-24219" fmla="*/ 279 w 384"/>
                <a:gd name="connsiteY47-24220" fmla="*/ 653 h 738"/>
                <a:gd name="connsiteX48-24221" fmla="*/ 284 w 384"/>
                <a:gd name="connsiteY48-24222" fmla="*/ 653 h 738"/>
                <a:gd name="connsiteX49-24223" fmla="*/ 290 w 384"/>
                <a:gd name="connsiteY49-24224" fmla="*/ 653 h 738"/>
                <a:gd name="connsiteX50-24225" fmla="*/ 300 w 384"/>
                <a:gd name="connsiteY50-24226" fmla="*/ 653 h 738"/>
                <a:gd name="connsiteX51-24227" fmla="*/ 305 w 384"/>
                <a:gd name="connsiteY51-24228" fmla="*/ 648 h 738"/>
                <a:gd name="connsiteX52-24229" fmla="*/ 305 w 384"/>
                <a:gd name="connsiteY52-24230" fmla="*/ 643 h 738"/>
                <a:gd name="connsiteX53-24231" fmla="*/ 311 w 384"/>
                <a:gd name="connsiteY53-24232" fmla="*/ 638 h 738"/>
                <a:gd name="connsiteX54-24233" fmla="*/ 316 w 384"/>
                <a:gd name="connsiteY54-24234" fmla="*/ 632 h 738"/>
                <a:gd name="connsiteX55-24235" fmla="*/ 316 w 384"/>
                <a:gd name="connsiteY55-24236" fmla="*/ 622 h 738"/>
                <a:gd name="connsiteX56-24237" fmla="*/ 321 w 384"/>
                <a:gd name="connsiteY56-24238" fmla="*/ 606 h 738"/>
                <a:gd name="connsiteX57-24239" fmla="*/ 327 w 384"/>
                <a:gd name="connsiteY57-24240" fmla="*/ 590 h 738"/>
                <a:gd name="connsiteX58-24241" fmla="*/ 332 w 384"/>
                <a:gd name="connsiteY58-24242" fmla="*/ 574 h 738"/>
                <a:gd name="connsiteX59-24243" fmla="*/ 332 w 384"/>
                <a:gd name="connsiteY59-24244" fmla="*/ 559 h 738"/>
                <a:gd name="connsiteX60-24245" fmla="*/ 363 w 384"/>
                <a:gd name="connsiteY60-24246" fmla="*/ 601 h 738"/>
                <a:gd name="connsiteX61-24247" fmla="*/ 363 w 384"/>
                <a:gd name="connsiteY61-24248" fmla="*/ 617 h 738"/>
                <a:gd name="connsiteX62-24249" fmla="*/ 363 w 384"/>
                <a:gd name="connsiteY62-24250" fmla="*/ 632 h 738"/>
                <a:gd name="connsiteX63-24251" fmla="*/ 369 w 384"/>
                <a:gd name="connsiteY63-24252" fmla="*/ 648 h 738"/>
                <a:gd name="connsiteX64-24253" fmla="*/ 369 w 384"/>
                <a:gd name="connsiteY64-24254" fmla="*/ 664 h 738"/>
                <a:gd name="connsiteX65-24255" fmla="*/ 374 w 384"/>
                <a:gd name="connsiteY65-24256" fmla="*/ 675 h 738"/>
                <a:gd name="connsiteX66-24257" fmla="*/ 374 w 384"/>
                <a:gd name="connsiteY66-24258" fmla="*/ 685 h 738"/>
                <a:gd name="connsiteX67-24259" fmla="*/ 379 w 384"/>
                <a:gd name="connsiteY67-24260" fmla="*/ 696 h 738"/>
                <a:gd name="connsiteX68-24261" fmla="*/ 379 w 384"/>
                <a:gd name="connsiteY68-24262" fmla="*/ 701 h 738"/>
                <a:gd name="connsiteX69-24263" fmla="*/ 384 w 384"/>
                <a:gd name="connsiteY69-24264" fmla="*/ 711 h 738"/>
                <a:gd name="connsiteX70-24265" fmla="*/ 384 w 384"/>
                <a:gd name="connsiteY70-24266" fmla="*/ 717 h 738"/>
                <a:gd name="connsiteX71-24267" fmla="*/ 384 w 384"/>
                <a:gd name="connsiteY71-24268" fmla="*/ 722 h 738"/>
                <a:gd name="connsiteX72-24269" fmla="*/ 384 w 384"/>
                <a:gd name="connsiteY72-24270" fmla="*/ 727 h 738"/>
                <a:gd name="connsiteX73-24271" fmla="*/ 379 w 384"/>
                <a:gd name="connsiteY73-24272" fmla="*/ 732 h 738"/>
                <a:gd name="connsiteX74-24273" fmla="*/ 374 w 384"/>
                <a:gd name="connsiteY74-24274" fmla="*/ 738 h 738"/>
                <a:gd name="connsiteX75-24275" fmla="*/ 363 w 384"/>
                <a:gd name="connsiteY75-24276" fmla="*/ 738 h 738"/>
                <a:gd name="connsiteX76-24277" fmla="*/ 353 w 384"/>
                <a:gd name="connsiteY76-24278" fmla="*/ 738 h 738"/>
                <a:gd name="connsiteX77-24279" fmla="*/ 337 w 384"/>
                <a:gd name="connsiteY77-24280" fmla="*/ 738 h 738"/>
                <a:gd name="connsiteX78-24281" fmla="*/ 321 w 384"/>
                <a:gd name="connsiteY78-24282" fmla="*/ 732 h 738"/>
                <a:gd name="connsiteX79-24283" fmla="*/ 300 w 384"/>
                <a:gd name="connsiteY79-24284" fmla="*/ 732 h 738"/>
                <a:gd name="connsiteX80-24285" fmla="*/ 279 w 384"/>
                <a:gd name="connsiteY80-24286" fmla="*/ 727 h 738"/>
                <a:gd name="connsiteX81-24287" fmla="*/ 258 w 384"/>
                <a:gd name="connsiteY81-24288" fmla="*/ 722 h 738"/>
                <a:gd name="connsiteX82-24289" fmla="*/ 248 w 384"/>
                <a:gd name="connsiteY82-24290" fmla="*/ 717 h 738"/>
                <a:gd name="connsiteX83-24291" fmla="*/ 237 w 384"/>
                <a:gd name="connsiteY83-24292" fmla="*/ 711 h 738"/>
                <a:gd name="connsiteX84-24293" fmla="*/ 221 w 384"/>
                <a:gd name="connsiteY84-24294" fmla="*/ 706 h 738"/>
                <a:gd name="connsiteX85-24295" fmla="*/ 211 w 384"/>
                <a:gd name="connsiteY85-24296" fmla="*/ 701 h 738"/>
                <a:gd name="connsiteX86-24297" fmla="*/ 195 w 384"/>
                <a:gd name="connsiteY86-24298" fmla="*/ 696 h 738"/>
                <a:gd name="connsiteX87-24299" fmla="*/ 179 w 384"/>
                <a:gd name="connsiteY87-24300" fmla="*/ 685 h 738"/>
                <a:gd name="connsiteX88-24301" fmla="*/ 169 w 384"/>
                <a:gd name="connsiteY88-24302" fmla="*/ 675 h 738"/>
                <a:gd name="connsiteX89-24303" fmla="*/ 153 w 384"/>
                <a:gd name="connsiteY89-24304" fmla="*/ 664 h 738"/>
                <a:gd name="connsiteX90-24305" fmla="*/ 121 w 384"/>
                <a:gd name="connsiteY90-24306" fmla="*/ 638 h 738"/>
                <a:gd name="connsiteX91-24307" fmla="*/ 95 w 384"/>
                <a:gd name="connsiteY91-24308" fmla="*/ 611 h 738"/>
                <a:gd name="connsiteX92-24309" fmla="*/ 84 w 384"/>
                <a:gd name="connsiteY92-24310" fmla="*/ 601 h 738"/>
                <a:gd name="connsiteX93-24311" fmla="*/ 74 w 384"/>
                <a:gd name="connsiteY93-24312" fmla="*/ 585 h 738"/>
                <a:gd name="connsiteX94-24313" fmla="*/ 63 w 384"/>
                <a:gd name="connsiteY94-24314" fmla="*/ 569 h 738"/>
                <a:gd name="connsiteX95-24315" fmla="*/ 53 w 384"/>
                <a:gd name="connsiteY95-24316" fmla="*/ 553 h 738"/>
                <a:gd name="connsiteX96-24317" fmla="*/ 47 w 384"/>
                <a:gd name="connsiteY96-24318" fmla="*/ 538 h 738"/>
                <a:gd name="connsiteX97-24319" fmla="*/ 37 w 384"/>
                <a:gd name="connsiteY97-24320" fmla="*/ 522 h 738"/>
                <a:gd name="connsiteX98-24321" fmla="*/ 32 w 384"/>
                <a:gd name="connsiteY98-24322" fmla="*/ 506 h 738"/>
                <a:gd name="connsiteX99-24323" fmla="*/ 21 w 384"/>
                <a:gd name="connsiteY99-24324" fmla="*/ 490 h 738"/>
                <a:gd name="connsiteX100-24325" fmla="*/ 16 w 384"/>
                <a:gd name="connsiteY100-24326" fmla="*/ 480 h 738"/>
                <a:gd name="connsiteX101-24327" fmla="*/ 16 w 384"/>
                <a:gd name="connsiteY101-24328" fmla="*/ 464 h 738"/>
                <a:gd name="connsiteX102-24329" fmla="*/ 11 w 384"/>
                <a:gd name="connsiteY102-24330" fmla="*/ 448 h 738"/>
                <a:gd name="connsiteX103-24331" fmla="*/ 11 w 384"/>
                <a:gd name="connsiteY103-24332" fmla="*/ 432 h 738"/>
                <a:gd name="connsiteX104-24333" fmla="*/ 5 w 384"/>
                <a:gd name="connsiteY104-24334" fmla="*/ 401 h 738"/>
                <a:gd name="connsiteX105-24335" fmla="*/ 0 w 384"/>
                <a:gd name="connsiteY105-24336" fmla="*/ 364 h 738"/>
                <a:gd name="connsiteX106-24337" fmla="*/ 0 w 384"/>
                <a:gd name="connsiteY106-24338" fmla="*/ 332 h 738"/>
                <a:gd name="connsiteX107-24339" fmla="*/ 0 w 384"/>
                <a:gd name="connsiteY107-24340" fmla="*/ 295 h 738"/>
                <a:gd name="connsiteX108-24341" fmla="*/ 0 w 384"/>
                <a:gd name="connsiteY108-24342" fmla="*/ 258 h 738"/>
                <a:gd name="connsiteX109-24343" fmla="*/ 0 w 384"/>
                <a:gd name="connsiteY109-24344" fmla="*/ 222 h 738"/>
                <a:gd name="connsiteX110-24345" fmla="*/ 5 w 384"/>
                <a:gd name="connsiteY110-24346" fmla="*/ 179 h 738"/>
                <a:gd name="connsiteX111-24347" fmla="*/ 11 w 384"/>
                <a:gd name="connsiteY111-24348" fmla="*/ 137 h 738"/>
                <a:gd name="connsiteX112-24349" fmla="*/ 11 w 384"/>
                <a:gd name="connsiteY112-24350" fmla="*/ 121 h 738"/>
                <a:gd name="connsiteX113-24351" fmla="*/ 11 w 384"/>
                <a:gd name="connsiteY113-24352" fmla="*/ 106 h 738"/>
                <a:gd name="connsiteX114-24353" fmla="*/ 11 w 384"/>
                <a:gd name="connsiteY114-24354" fmla="*/ 90 h 738"/>
                <a:gd name="connsiteX115-24355" fmla="*/ 16 w 384"/>
                <a:gd name="connsiteY115-24356" fmla="*/ 79 h 738"/>
                <a:gd name="connsiteX116-24357" fmla="*/ 16 w 384"/>
                <a:gd name="connsiteY116-24358" fmla="*/ 69 h 738"/>
                <a:gd name="connsiteX117-24359" fmla="*/ 16 w 384"/>
                <a:gd name="connsiteY117-24360" fmla="*/ 64 h 738"/>
                <a:gd name="connsiteX118-24361" fmla="*/ 16 w 384"/>
                <a:gd name="connsiteY118-24362" fmla="*/ 58 h 738"/>
                <a:gd name="connsiteX119-24363" fmla="*/ 11 w 384"/>
                <a:gd name="connsiteY119-24364" fmla="*/ 53 h 738"/>
                <a:gd name="connsiteX120-24365" fmla="*/ 11 w 384"/>
                <a:gd name="connsiteY120-24366" fmla="*/ 53 h 738"/>
                <a:gd name="connsiteX121-24367" fmla="*/ 5 w 384"/>
                <a:gd name="connsiteY121-24368" fmla="*/ 53 h 738"/>
                <a:gd name="connsiteX0-24369" fmla="*/ 90 w 384"/>
                <a:gd name="connsiteY0-24370" fmla="*/ 0 h 738"/>
                <a:gd name="connsiteX1-24371" fmla="*/ 100 w 384"/>
                <a:gd name="connsiteY1-24372" fmla="*/ 11 h 738"/>
                <a:gd name="connsiteX2-24373" fmla="*/ 111 w 384"/>
                <a:gd name="connsiteY2-24374" fmla="*/ 16 h 738"/>
                <a:gd name="connsiteX3-24375" fmla="*/ 111 w 384"/>
                <a:gd name="connsiteY3-24376" fmla="*/ 21 h 738"/>
                <a:gd name="connsiteX4-24377" fmla="*/ 116 w 384"/>
                <a:gd name="connsiteY4-24378" fmla="*/ 21 h 738"/>
                <a:gd name="connsiteX5-24379" fmla="*/ 116 w 384"/>
                <a:gd name="connsiteY5-24380" fmla="*/ 27 h 738"/>
                <a:gd name="connsiteX6-24381" fmla="*/ 116 w 384"/>
                <a:gd name="connsiteY6-24382" fmla="*/ 27 h 738"/>
                <a:gd name="connsiteX7-24383" fmla="*/ 116 w 384"/>
                <a:gd name="connsiteY7-24384" fmla="*/ 32 h 738"/>
                <a:gd name="connsiteX8-24385" fmla="*/ 111 w 384"/>
                <a:gd name="connsiteY8-24386" fmla="*/ 37 h 738"/>
                <a:gd name="connsiteX9-24387" fmla="*/ 105 w 384"/>
                <a:gd name="connsiteY9-24388" fmla="*/ 42 h 738"/>
                <a:gd name="connsiteX10-24389" fmla="*/ 95 w 384"/>
                <a:gd name="connsiteY10-24390" fmla="*/ 48 h 738"/>
                <a:gd name="connsiteX11-24391" fmla="*/ 90 w 384"/>
                <a:gd name="connsiteY11-24392" fmla="*/ 53 h 738"/>
                <a:gd name="connsiteX12-24393" fmla="*/ 84 w 384"/>
                <a:gd name="connsiteY12-24394" fmla="*/ 58 h 738"/>
                <a:gd name="connsiteX13-24395" fmla="*/ 84 w 384"/>
                <a:gd name="connsiteY13-24396" fmla="*/ 69 h 738"/>
                <a:gd name="connsiteX14-24397" fmla="*/ 79 w 384"/>
                <a:gd name="connsiteY14-24398" fmla="*/ 79 h 738"/>
                <a:gd name="connsiteX15-24399" fmla="*/ 74 w 384"/>
                <a:gd name="connsiteY15-24400" fmla="*/ 95 h 738"/>
                <a:gd name="connsiteX16-24401" fmla="*/ 68 w 384"/>
                <a:gd name="connsiteY16-24402" fmla="*/ 116 h 738"/>
                <a:gd name="connsiteX17-24403" fmla="*/ 63 w 384"/>
                <a:gd name="connsiteY17-24404" fmla="*/ 137 h 738"/>
                <a:gd name="connsiteX18-24405" fmla="*/ 63 w 384"/>
                <a:gd name="connsiteY18-24406" fmla="*/ 158 h 738"/>
                <a:gd name="connsiteX19-24407" fmla="*/ 58 w 384"/>
                <a:gd name="connsiteY19-24408" fmla="*/ 185 h 738"/>
                <a:gd name="connsiteX20-24409" fmla="*/ 53 w 384"/>
                <a:gd name="connsiteY20-24410" fmla="*/ 206 h 738"/>
                <a:gd name="connsiteX21-24411" fmla="*/ 53 w 384"/>
                <a:gd name="connsiteY21-24412" fmla="*/ 227 h 738"/>
                <a:gd name="connsiteX22-24413" fmla="*/ 47 w 384"/>
                <a:gd name="connsiteY22-24414" fmla="*/ 243 h 738"/>
                <a:gd name="connsiteX23-24415" fmla="*/ 47 w 384"/>
                <a:gd name="connsiteY23-24416" fmla="*/ 264 h 738"/>
                <a:gd name="connsiteX24-24417" fmla="*/ 42 w 384"/>
                <a:gd name="connsiteY24-24418" fmla="*/ 279 h 738"/>
                <a:gd name="connsiteX25-24419" fmla="*/ 42 w 384"/>
                <a:gd name="connsiteY25-24420" fmla="*/ 290 h 738"/>
                <a:gd name="connsiteX26-24421" fmla="*/ 42 w 384"/>
                <a:gd name="connsiteY26-24422" fmla="*/ 301 h 738"/>
                <a:gd name="connsiteX27-24423" fmla="*/ 42 w 384"/>
                <a:gd name="connsiteY27-24424" fmla="*/ 322 h 738"/>
                <a:gd name="connsiteX28-24425" fmla="*/ 47 w 384"/>
                <a:gd name="connsiteY28-24426" fmla="*/ 348 h 738"/>
                <a:gd name="connsiteX29-24427" fmla="*/ 53 w 384"/>
                <a:gd name="connsiteY29-24428" fmla="*/ 390 h 738"/>
                <a:gd name="connsiteX30-24429" fmla="*/ 53 w 384"/>
                <a:gd name="connsiteY30-24430" fmla="*/ 416 h 738"/>
                <a:gd name="connsiteX31-24431" fmla="*/ 58 w 384"/>
                <a:gd name="connsiteY31-24432" fmla="*/ 443 h 738"/>
                <a:gd name="connsiteX32-24433" fmla="*/ 68 w 384"/>
                <a:gd name="connsiteY32-24434" fmla="*/ 469 h 738"/>
                <a:gd name="connsiteX33-24435" fmla="*/ 74 w 384"/>
                <a:gd name="connsiteY33-24436" fmla="*/ 485 h 738"/>
                <a:gd name="connsiteX34-24437" fmla="*/ 79 w 384"/>
                <a:gd name="connsiteY34-24438" fmla="*/ 495 h 738"/>
                <a:gd name="connsiteX35-24439" fmla="*/ 95 w 384"/>
                <a:gd name="connsiteY35-24440" fmla="*/ 522 h 738"/>
                <a:gd name="connsiteX36-24441" fmla="*/ 111 w 384"/>
                <a:gd name="connsiteY36-24442" fmla="*/ 543 h 738"/>
                <a:gd name="connsiteX37-24443" fmla="*/ 126 w 384"/>
                <a:gd name="connsiteY37-24444" fmla="*/ 564 h 738"/>
                <a:gd name="connsiteX38-24445" fmla="*/ 137 w 384"/>
                <a:gd name="connsiteY38-24446" fmla="*/ 574 h 738"/>
                <a:gd name="connsiteX39-24447" fmla="*/ 147 w 384"/>
                <a:gd name="connsiteY39-24448" fmla="*/ 580 h 738"/>
                <a:gd name="connsiteX40-24449" fmla="*/ 169 w 384"/>
                <a:gd name="connsiteY40-24450" fmla="*/ 601 h 738"/>
                <a:gd name="connsiteX41-24451" fmla="*/ 190 w 384"/>
                <a:gd name="connsiteY41-24452" fmla="*/ 611 h 738"/>
                <a:gd name="connsiteX42-24453" fmla="*/ 211 w 384"/>
                <a:gd name="connsiteY42-24454" fmla="*/ 627 h 738"/>
                <a:gd name="connsiteX43-24455" fmla="*/ 237 w 384"/>
                <a:gd name="connsiteY43-24456" fmla="*/ 638 h 738"/>
                <a:gd name="connsiteX44-24457" fmla="*/ 248 w 384"/>
                <a:gd name="connsiteY44-24458" fmla="*/ 643 h 738"/>
                <a:gd name="connsiteX45-24459" fmla="*/ 258 w 384"/>
                <a:gd name="connsiteY45-24460" fmla="*/ 648 h 738"/>
                <a:gd name="connsiteX46-24461" fmla="*/ 269 w 384"/>
                <a:gd name="connsiteY46-24462" fmla="*/ 648 h 738"/>
                <a:gd name="connsiteX47-24463" fmla="*/ 279 w 384"/>
                <a:gd name="connsiteY47-24464" fmla="*/ 653 h 738"/>
                <a:gd name="connsiteX48-24465" fmla="*/ 284 w 384"/>
                <a:gd name="connsiteY48-24466" fmla="*/ 653 h 738"/>
                <a:gd name="connsiteX49-24467" fmla="*/ 290 w 384"/>
                <a:gd name="connsiteY49-24468" fmla="*/ 653 h 738"/>
                <a:gd name="connsiteX50-24469" fmla="*/ 300 w 384"/>
                <a:gd name="connsiteY50-24470" fmla="*/ 653 h 738"/>
                <a:gd name="connsiteX51-24471" fmla="*/ 305 w 384"/>
                <a:gd name="connsiteY51-24472" fmla="*/ 648 h 738"/>
                <a:gd name="connsiteX52-24473" fmla="*/ 305 w 384"/>
                <a:gd name="connsiteY52-24474" fmla="*/ 643 h 738"/>
                <a:gd name="connsiteX53-24475" fmla="*/ 311 w 384"/>
                <a:gd name="connsiteY53-24476" fmla="*/ 638 h 738"/>
                <a:gd name="connsiteX54-24477" fmla="*/ 316 w 384"/>
                <a:gd name="connsiteY54-24478" fmla="*/ 632 h 738"/>
                <a:gd name="connsiteX55-24479" fmla="*/ 316 w 384"/>
                <a:gd name="connsiteY55-24480" fmla="*/ 622 h 738"/>
                <a:gd name="connsiteX56-24481" fmla="*/ 321 w 384"/>
                <a:gd name="connsiteY56-24482" fmla="*/ 606 h 738"/>
                <a:gd name="connsiteX57-24483" fmla="*/ 327 w 384"/>
                <a:gd name="connsiteY57-24484" fmla="*/ 590 h 738"/>
                <a:gd name="connsiteX58-24485" fmla="*/ 332 w 384"/>
                <a:gd name="connsiteY58-24486" fmla="*/ 574 h 738"/>
                <a:gd name="connsiteX59-24487" fmla="*/ 332 w 384"/>
                <a:gd name="connsiteY59-24488" fmla="*/ 559 h 738"/>
                <a:gd name="connsiteX60-24489" fmla="*/ 363 w 384"/>
                <a:gd name="connsiteY60-24490" fmla="*/ 601 h 738"/>
                <a:gd name="connsiteX61-24491" fmla="*/ 363 w 384"/>
                <a:gd name="connsiteY61-24492" fmla="*/ 617 h 738"/>
                <a:gd name="connsiteX62-24493" fmla="*/ 369 w 384"/>
                <a:gd name="connsiteY62-24494" fmla="*/ 648 h 738"/>
                <a:gd name="connsiteX63-24495" fmla="*/ 369 w 384"/>
                <a:gd name="connsiteY63-24496" fmla="*/ 664 h 738"/>
                <a:gd name="connsiteX64-24497" fmla="*/ 374 w 384"/>
                <a:gd name="connsiteY64-24498" fmla="*/ 675 h 738"/>
                <a:gd name="connsiteX65-24499" fmla="*/ 374 w 384"/>
                <a:gd name="connsiteY65-24500" fmla="*/ 685 h 738"/>
                <a:gd name="connsiteX66-24501" fmla="*/ 379 w 384"/>
                <a:gd name="connsiteY66-24502" fmla="*/ 696 h 738"/>
                <a:gd name="connsiteX67-24503" fmla="*/ 379 w 384"/>
                <a:gd name="connsiteY67-24504" fmla="*/ 701 h 738"/>
                <a:gd name="connsiteX68-24505" fmla="*/ 384 w 384"/>
                <a:gd name="connsiteY68-24506" fmla="*/ 711 h 738"/>
                <a:gd name="connsiteX69-24507" fmla="*/ 384 w 384"/>
                <a:gd name="connsiteY69-24508" fmla="*/ 717 h 738"/>
                <a:gd name="connsiteX70-24509" fmla="*/ 384 w 384"/>
                <a:gd name="connsiteY70-24510" fmla="*/ 722 h 738"/>
                <a:gd name="connsiteX71-24511" fmla="*/ 384 w 384"/>
                <a:gd name="connsiteY71-24512" fmla="*/ 727 h 738"/>
                <a:gd name="connsiteX72-24513" fmla="*/ 379 w 384"/>
                <a:gd name="connsiteY72-24514" fmla="*/ 732 h 738"/>
                <a:gd name="connsiteX73-24515" fmla="*/ 374 w 384"/>
                <a:gd name="connsiteY73-24516" fmla="*/ 738 h 738"/>
                <a:gd name="connsiteX74-24517" fmla="*/ 363 w 384"/>
                <a:gd name="connsiteY74-24518" fmla="*/ 738 h 738"/>
                <a:gd name="connsiteX75-24519" fmla="*/ 353 w 384"/>
                <a:gd name="connsiteY75-24520" fmla="*/ 738 h 738"/>
                <a:gd name="connsiteX76-24521" fmla="*/ 337 w 384"/>
                <a:gd name="connsiteY76-24522" fmla="*/ 738 h 738"/>
                <a:gd name="connsiteX77-24523" fmla="*/ 321 w 384"/>
                <a:gd name="connsiteY77-24524" fmla="*/ 732 h 738"/>
                <a:gd name="connsiteX78-24525" fmla="*/ 300 w 384"/>
                <a:gd name="connsiteY78-24526" fmla="*/ 732 h 738"/>
                <a:gd name="connsiteX79-24527" fmla="*/ 279 w 384"/>
                <a:gd name="connsiteY79-24528" fmla="*/ 727 h 738"/>
                <a:gd name="connsiteX80-24529" fmla="*/ 258 w 384"/>
                <a:gd name="connsiteY80-24530" fmla="*/ 722 h 738"/>
                <a:gd name="connsiteX81-24531" fmla="*/ 248 w 384"/>
                <a:gd name="connsiteY81-24532" fmla="*/ 717 h 738"/>
                <a:gd name="connsiteX82-24533" fmla="*/ 237 w 384"/>
                <a:gd name="connsiteY82-24534" fmla="*/ 711 h 738"/>
                <a:gd name="connsiteX83-24535" fmla="*/ 221 w 384"/>
                <a:gd name="connsiteY83-24536" fmla="*/ 706 h 738"/>
                <a:gd name="connsiteX84-24537" fmla="*/ 211 w 384"/>
                <a:gd name="connsiteY84-24538" fmla="*/ 701 h 738"/>
                <a:gd name="connsiteX85-24539" fmla="*/ 195 w 384"/>
                <a:gd name="connsiteY85-24540" fmla="*/ 696 h 738"/>
                <a:gd name="connsiteX86-24541" fmla="*/ 179 w 384"/>
                <a:gd name="connsiteY86-24542" fmla="*/ 685 h 738"/>
                <a:gd name="connsiteX87-24543" fmla="*/ 169 w 384"/>
                <a:gd name="connsiteY87-24544" fmla="*/ 675 h 738"/>
                <a:gd name="connsiteX88-24545" fmla="*/ 153 w 384"/>
                <a:gd name="connsiteY88-24546" fmla="*/ 664 h 738"/>
                <a:gd name="connsiteX89-24547" fmla="*/ 121 w 384"/>
                <a:gd name="connsiteY89-24548" fmla="*/ 638 h 738"/>
                <a:gd name="connsiteX90-24549" fmla="*/ 95 w 384"/>
                <a:gd name="connsiteY90-24550" fmla="*/ 611 h 738"/>
                <a:gd name="connsiteX91-24551" fmla="*/ 84 w 384"/>
                <a:gd name="connsiteY91-24552" fmla="*/ 601 h 738"/>
                <a:gd name="connsiteX92-24553" fmla="*/ 74 w 384"/>
                <a:gd name="connsiteY92-24554" fmla="*/ 585 h 738"/>
                <a:gd name="connsiteX93-24555" fmla="*/ 63 w 384"/>
                <a:gd name="connsiteY93-24556" fmla="*/ 569 h 738"/>
                <a:gd name="connsiteX94-24557" fmla="*/ 53 w 384"/>
                <a:gd name="connsiteY94-24558" fmla="*/ 553 h 738"/>
                <a:gd name="connsiteX95-24559" fmla="*/ 47 w 384"/>
                <a:gd name="connsiteY95-24560" fmla="*/ 538 h 738"/>
                <a:gd name="connsiteX96-24561" fmla="*/ 37 w 384"/>
                <a:gd name="connsiteY96-24562" fmla="*/ 522 h 738"/>
                <a:gd name="connsiteX97-24563" fmla="*/ 32 w 384"/>
                <a:gd name="connsiteY97-24564" fmla="*/ 506 h 738"/>
                <a:gd name="connsiteX98-24565" fmla="*/ 21 w 384"/>
                <a:gd name="connsiteY98-24566" fmla="*/ 490 h 738"/>
                <a:gd name="connsiteX99-24567" fmla="*/ 16 w 384"/>
                <a:gd name="connsiteY99-24568" fmla="*/ 480 h 738"/>
                <a:gd name="connsiteX100-24569" fmla="*/ 16 w 384"/>
                <a:gd name="connsiteY100-24570" fmla="*/ 464 h 738"/>
                <a:gd name="connsiteX101-24571" fmla="*/ 11 w 384"/>
                <a:gd name="connsiteY101-24572" fmla="*/ 448 h 738"/>
                <a:gd name="connsiteX102-24573" fmla="*/ 11 w 384"/>
                <a:gd name="connsiteY102-24574" fmla="*/ 432 h 738"/>
                <a:gd name="connsiteX103-24575" fmla="*/ 5 w 384"/>
                <a:gd name="connsiteY103-24576" fmla="*/ 401 h 738"/>
                <a:gd name="connsiteX104-24577" fmla="*/ 0 w 384"/>
                <a:gd name="connsiteY104-24578" fmla="*/ 364 h 738"/>
                <a:gd name="connsiteX105-24579" fmla="*/ 0 w 384"/>
                <a:gd name="connsiteY105-24580" fmla="*/ 332 h 738"/>
                <a:gd name="connsiteX106-24581" fmla="*/ 0 w 384"/>
                <a:gd name="connsiteY106-24582" fmla="*/ 295 h 738"/>
                <a:gd name="connsiteX107-24583" fmla="*/ 0 w 384"/>
                <a:gd name="connsiteY107-24584" fmla="*/ 258 h 738"/>
                <a:gd name="connsiteX108-24585" fmla="*/ 0 w 384"/>
                <a:gd name="connsiteY108-24586" fmla="*/ 222 h 738"/>
                <a:gd name="connsiteX109-24587" fmla="*/ 5 w 384"/>
                <a:gd name="connsiteY109-24588" fmla="*/ 179 h 738"/>
                <a:gd name="connsiteX110-24589" fmla="*/ 11 w 384"/>
                <a:gd name="connsiteY110-24590" fmla="*/ 137 h 738"/>
                <a:gd name="connsiteX111-24591" fmla="*/ 11 w 384"/>
                <a:gd name="connsiteY111-24592" fmla="*/ 121 h 738"/>
                <a:gd name="connsiteX112-24593" fmla="*/ 11 w 384"/>
                <a:gd name="connsiteY112-24594" fmla="*/ 106 h 738"/>
                <a:gd name="connsiteX113-24595" fmla="*/ 11 w 384"/>
                <a:gd name="connsiteY113-24596" fmla="*/ 90 h 738"/>
                <a:gd name="connsiteX114-24597" fmla="*/ 16 w 384"/>
                <a:gd name="connsiteY114-24598" fmla="*/ 79 h 738"/>
                <a:gd name="connsiteX115-24599" fmla="*/ 16 w 384"/>
                <a:gd name="connsiteY115-24600" fmla="*/ 69 h 738"/>
                <a:gd name="connsiteX116-24601" fmla="*/ 16 w 384"/>
                <a:gd name="connsiteY116-24602" fmla="*/ 64 h 738"/>
                <a:gd name="connsiteX117-24603" fmla="*/ 16 w 384"/>
                <a:gd name="connsiteY117-24604" fmla="*/ 58 h 738"/>
                <a:gd name="connsiteX118-24605" fmla="*/ 11 w 384"/>
                <a:gd name="connsiteY118-24606" fmla="*/ 53 h 738"/>
                <a:gd name="connsiteX119-24607" fmla="*/ 11 w 384"/>
                <a:gd name="connsiteY119-24608" fmla="*/ 53 h 738"/>
                <a:gd name="connsiteX120-24609" fmla="*/ 5 w 384"/>
                <a:gd name="connsiteY120-24610" fmla="*/ 53 h 738"/>
                <a:gd name="connsiteX0-24611" fmla="*/ 90 w 384"/>
                <a:gd name="connsiteY0-24612" fmla="*/ 0 h 738"/>
                <a:gd name="connsiteX1-24613" fmla="*/ 100 w 384"/>
                <a:gd name="connsiteY1-24614" fmla="*/ 11 h 738"/>
                <a:gd name="connsiteX2-24615" fmla="*/ 111 w 384"/>
                <a:gd name="connsiteY2-24616" fmla="*/ 16 h 738"/>
                <a:gd name="connsiteX3-24617" fmla="*/ 111 w 384"/>
                <a:gd name="connsiteY3-24618" fmla="*/ 21 h 738"/>
                <a:gd name="connsiteX4-24619" fmla="*/ 116 w 384"/>
                <a:gd name="connsiteY4-24620" fmla="*/ 21 h 738"/>
                <a:gd name="connsiteX5-24621" fmla="*/ 116 w 384"/>
                <a:gd name="connsiteY5-24622" fmla="*/ 27 h 738"/>
                <a:gd name="connsiteX6-24623" fmla="*/ 116 w 384"/>
                <a:gd name="connsiteY6-24624" fmla="*/ 27 h 738"/>
                <a:gd name="connsiteX7-24625" fmla="*/ 116 w 384"/>
                <a:gd name="connsiteY7-24626" fmla="*/ 32 h 738"/>
                <a:gd name="connsiteX8-24627" fmla="*/ 111 w 384"/>
                <a:gd name="connsiteY8-24628" fmla="*/ 37 h 738"/>
                <a:gd name="connsiteX9-24629" fmla="*/ 105 w 384"/>
                <a:gd name="connsiteY9-24630" fmla="*/ 42 h 738"/>
                <a:gd name="connsiteX10-24631" fmla="*/ 95 w 384"/>
                <a:gd name="connsiteY10-24632" fmla="*/ 48 h 738"/>
                <a:gd name="connsiteX11-24633" fmla="*/ 90 w 384"/>
                <a:gd name="connsiteY11-24634" fmla="*/ 53 h 738"/>
                <a:gd name="connsiteX12-24635" fmla="*/ 84 w 384"/>
                <a:gd name="connsiteY12-24636" fmla="*/ 58 h 738"/>
                <a:gd name="connsiteX13-24637" fmla="*/ 84 w 384"/>
                <a:gd name="connsiteY13-24638" fmla="*/ 69 h 738"/>
                <a:gd name="connsiteX14-24639" fmla="*/ 79 w 384"/>
                <a:gd name="connsiteY14-24640" fmla="*/ 79 h 738"/>
                <a:gd name="connsiteX15-24641" fmla="*/ 74 w 384"/>
                <a:gd name="connsiteY15-24642" fmla="*/ 95 h 738"/>
                <a:gd name="connsiteX16-24643" fmla="*/ 68 w 384"/>
                <a:gd name="connsiteY16-24644" fmla="*/ 116 h 738"/>
                <a:gd name="connsiteX17-24645" fmla="*/ 63 w 384"/>
                <a:gd name="connsiteY17-24646" fmla="*/ 137 h 738"/>
                <a:gd name="connsiteX18-24647" fmla="*/ 63 w 384"/>
                <a:gd name="connsiteY18-24648" fmla="*/ 158 h 738"/>
                <a:gd name="connsiteX19-24649" fmla="*/ 58 w 384"/>
                <a:gd name="connsiteY19-24650" fmla="*/ 185 h 738"/>
                <a:gd name="connsiteX20-24651" fmla="*/ 53 w 384"/>
                <a:gd name="connsiteY20-24652" fmla="*/ 206 h 738"/>
                <a:gd name="connsiteX21-24653" fmla="*/ 53 w 384"/>
                <a:gd name="connsiteY21-24654" fmla="*/ 227 h 738"/>
                <a:gd name="connsiteX22-24655" fmla="*/ 47 w 384"/>
                <a:gd name="connsiteY22-24656" fmla="*/ 243 h 738"/>
                <a:gd name="connsiteX23-24657" fmla="*/ 47 w 384"/>
                <a:gd name="connsiteY23-24658" fmla="*/ 264 h 738"/>
                <a:gd name="connsiteX24-24659" fmla="*/ 42 w 384"/>
                <a:gd name="connsiteY24-24660" fmla="*/ 279 h 738"/>
                <a:gd name="connsiteX25-24661" fmla="*/ 42 w 384"/>
                <a:gd name="connsiteY25-24662" fmla="*/ 290 h 738"/>
                <a:gd name="connsiteX26-24663" fmla="*/ 42 w 384"/>
                <a:gd name="connsiteY26-24664" fmla="*/ 301 h 738"/>
                <a:gd name="connsiteX27-24665" fmla="*/ 42 w 384"/>
                <a:gd name="connsiteY27-24666" fmla="*/ 322 h 738"/>
                <a:gd name="connsiteX28-24667" fmla="*/ 47 w 384"/>
                <a:gd name="connsiteY28-24668" fmla="*/ 348 h 738"/>
                <a:gd name="connsiteX29-24669" fmla="*/ 53 w 384"/>
                <a:gd name="connsiteY29-24670" fmla="*/ 390 h 738"/>
                <a:gd name="connsiteX30-24671" fmla="*/ 53 w 384"/>
                <a:gd name="connsiteY30-24672" fmla="*/ 416 h 738"/>
                <a:gd name="connsiteX31-24673" fmla="*/ 58 w 384"/>
                <a:gd name="connsiteY31-24674" fmla="*/ 443 h 738"/>
                <a:gd name="connsiteX32-24675" fmla="*/ 68 w 384"/>
                <a:gd name="connsiteY32-24676" fmla="*/ 469 h 738"/>
                <a:gd name="connsiteX33-24677" fmla="*/ 74 w 384"/>
                <a:gd name="connsiteY33-24678" fmla="*/ 485 h 738"/>
                <a:gd name="connsiteX34-24679" fmla="*/ 79 w 384"/>
                <a:gd name="connsiteY34-24680" fmla="*/ 495 h 738"/>
                <a:gd name="connsiteX35-24681" fmla="*/ 95 w 384"/>
                <a:gd name="connsiteY35-24682" fmla="*/ 522 h 738"/>
                <a:gd name="connsiteX36-24683" fmla="*/ 111 w 384"/>
                <a:gd name="connsiteY36-24684" fmla="*/ 543 h 738"/>
                <a:gd name="connsiteX37-24685" fmla="*/ 126 w 384"/>
                <a:gd name="connsiteY37-24686" fmla="*/ 564 h 738"/>
                <a:gd name="connsiteX38-24687" fmla="*/ 137 w 384"/>
                <a:gd name="connsiteY38-24688" fmla="*/ 574 h 738"/>
                <a:gd name="connsiteX39-24689" fmla="*/ 147 w 384"/>
                <a:gd name="connsiteY39-24690" fmla="*/ 580 h 738"/>
                <a:gd name="connsiteX40-24691" fmla="*/ 169 w 384"/>
                <a:gd name="connsiteY40-24692" fmla="*/ 601 h 738"/>
                <a:gd name="connsiteX41-24693" fmla="*/ 190 w 384"/>
                <a:gd name="connsiteY41-24694" fmla="*/ 611 h 738"/>
                <a:gd name="connsiteX42-24695" fmla="*/ 211 w 384"/>
                <a:gd name="connsiteY42-24696" fmla="*/ 627 h 738"/>
                <a:gd name="connsiteX43-24697" fmla="*/ 237 w 384"/>
                <a:gd name="connsiteY43-24698" fmla="*/ 638 h 738"/>
                <a:gd name="connsiteX44-24699" fmla="*/ 248 w 384"/>
                <a:gd name="connsiteY44-24700" fmla="*/ 643 h 738"/>
                <a:gd name="connsiteX45-24701" fmla="*/ 258 w 384"/>
                <a:gd name="connsiteY45-24702" fmla="*/ 648 h 738"/>
                <a:gd name="connsiteX46-24703" fmla="*/ 269 w 384"/>
                <a:gd name="connsiteY46-24704" fmla="*/ 648 h 738"/>
                <a:gd name="connsiteX47-24705" fmla="*/ 279 w 384"/>
                <a:gd name="connsiteY47-24706" fmla="*/ 653 h 738"/>
                <a:gd name="connsiteX48-24707" fmla="*/ 284 w 384"/>
                <a:gd name="connsiteY48-24708" fmla="*/ 653 h 738"/>
                <a:gd name="connsiteX49-24709" fmla="*/ 290 w 384"/>
                <a:gd name="connsiteY49-24710" fmla="*/ 653 h 738"/>
                <a:gd name="connsiteX50-24711" fmla="*/ 300 w 384"/>
                <a:gd name="connsiteY50-24712" fmla="*/ 653 h 738"/>
                <a:gd name="connsiteX51-24713" fmla="*/ 305 w 384"/>
                <a:gd name="connsiteY51-24714" fmla="*/ 648 h 738"/>
                <a:gd name="connsiteX52-24715" fmla="*/ 305 w 384"/>
                <a:gd name="connsiteY52-24716" fmla="*/ 643 h 738"/>
                <a:gd name="connsiteX53-24717" fmla="*/ 311 w 384"/>
                <a:gd name="connsiteY53-24718" fmla="*/ 638 h 738"/>
                <a:gd name="connsiteX54-24719" fmla="*/ 316 w 384"/>
                <a:gd name="connsiteY54-24720" fmla="*/ 632 h 738"/>
                <a:gd name="connsiteX55-24721" fmla="*/ 316 w 384"/>
                <a:gd name="connsiteY55-24722" fmla="*/ 622 h 738"/>
                <a:gd name="connsiteX56-24723" fmla="*/ 321 w 384"/>
                <a:gd name="connsiteY56-24724" fmla="*/ 606 h 738"/>
                <a:gd name="connsiteX57-24725" fmla="*/ 327 w 384"/>
                <a:gd name="connsiteY57-24726" fmla="*/ 590 h 738"/>
                <a:gd name="connsiteX58-24727" fmla="*/ 332 w 384"/>
                <a:gd name="connsiteY58-24728" fmla="*/ 574 h 738"/>
                <a:gd name="connsiteX59-24729" fmla="*/ 332 w 384"/>
                <a:gd name="connsiteY59-24730" fmla="*/ 559 h 738"/>
                <a:gd name="connsiteX60-24731" fmla="*/ 363 w 384"/>
                <a:gd name="connsiteY60-24732" fmla="*/ 601 h 738"/>
                <a:gd name="connsiteX61-24733" fmla="*/ 369 w 384"/>
                <a:gd name="connsiteY61-24734" fmla="*/ 648 h 738"/>
                <a:gd name="connsiteX62-24735" fmla="*/ 369 w 384"/>
                <a:gd name="connsiteY62-24736" fmla="*/ 664 h 738"/>
                <a:gd name="connsiteX63-24737" fmla="*/ 374 w 384"/>
                <a:gd name="connsiteY63-24738" fmla="*/ 675 h 738"/>
                <a:gd name="connsiteX64-24739" fmla="*/ 374 w 384"/>
                <a:gd name="connsiteY64-24740" fmla="*/ 685 h 738"/>
                <a:gd name="connsiteX65-24741" fmla="*/ 379 w 384"/>
                <a:gd name="connsiteY65-24742" fmla="*/ 696 h 738"/>
                <a:gd name="connsiteX66-24743" fmla="*/ 379 w 384"/>
                <a:gd name="connsiteY66-24744" fmla="*/ 701 h 738"/>
                <a:gd name="connsiteX67-24745" fmla="*/ 384 w 384"/>
                <a:gd name="connsiteY67-24746" fmla="*/ 711 h 738"/>
                <a:gd name="connsiteX68-24747" fmla="*/ 384 w 384"/>
                <a:gd name="connsiteY68-24748" fmla="*/ 717 h 738"/>
                <a:gd name="connsiteX69-24749" fmla="*/ 384 w 384"/>
                <a:gd name="connsiteY69-24750" fmla="*/ 722 h 738"/>
                <a:gd name="connsiteX70-24751" fmla="*/ 384 w 384"/>
                <a:gd name="connsiteY70-24752" fmla="*/ 727 h 738"/>
                <a:gd name="connsiteX71-24753" fmla="*/ 379 w 384"/>
                <a:gd name="connsiteY71-24754" fmla="*/ 732 h 738"/>
                <a:gd name="connsiteX72-24755" fmla="*/ 374 w 384"/>
                <a:gd name="connsiteY72-24756" fmla="*/ 738 h 738"/>
                <a:gd name="connsiteX73-24757" fmla="*/ 363 w 384"/>
                <a:gd name="connsiteY73-24758" fmla="*/ 738 h 738"/>
                <a:gd name="connsiteX74-24759" fmla="*/ 353 w 384"/>
                <a:gd name="connsiteY74-24760" fmla="*/ 738 h 738"/>
                <a:gd name="connsiteX75-24761" fmla="*/ 337 w 384"/>
                <a:gd name="connsiteY75-24762" fmla="*/ 738 h 738"/>
                <a:gd name="connsiteX76-24763" fmla="*/ 321 w 384"/>
                <a:gd name="connsiteY76-24764" fmla="*/ 732 h 738"/>
                <a:gd name="connsiteX77-24765" fmla="*/ 300 w 384"/>
                <a:gd name="connsiteY77-24766" fmla="*/ 732 h 738"/>
                <a:gd name="connsiteX78-24767" fmla="*/ 279 w 384"/>
                <a:gd name="connsiteY78-24768" fmla="*/ 727 h 738"/>
                <a:gd name="connsiteX79-24769" fmla="*/ 258 w 384"/>
                <a:gd name="connsiteY79-24770" fmla="*/ 722 h 738"/>
                <a:gd name="connsiteX80-24771" fmla="*/ 248 w 384"/>
                <a:gd name="connsiteY80-24772" fmla="*/ 717 h 738"/>
                <a:gd name="connsiteX81-24773" fmla="*/ 237 w 384"/>
                <a:gd name="connsiteY81-24774" fmla="*/ 711 h 738"/>
                <a:gd name="connsiteX82-24775" fmla="*/ 221 w 384"/>
                <a:gd name="connsiteY82-24776" fmla="*/ 706 h 738"/>
                <a:gd name="connsiteX83-24777" fmla="*/ 211 w 384"/>
                <a:gd name="connsiteY83-24778" fmla="*/ 701 h 738"/>
                <a:gd name="connsiteX84-24779" fmla="*/ 195 w 384"/>
                <a:gd name="connsiteY84-24780" fmla="*/ 696 h 738"/>
                <a:gd name="connsiteX85-24781" fmla="*/ 179 w 384"/>
                <a:gd name="connsiteY85-24782" fmla="*/ 685 h 738"/>
                <a:gd name="connsiteX86-24783" fmla="*/ 169 w 384"/>
                <a:gd name="connsiteY86-24784" fmla="*/ 675 h 738"/>
                <a:gd name="connsiteX87-24785" fmla="*/ 153 w 384"/>
                <a:gd name="connsiteY87-24786" fmla="*/ 664 h 738"/>
                <a:gd name="connsiteX88-24787" fmla="*/ 121 w 384"/>
                <a:gd name="connsiteY88-24788" fmla="*/ 638 h 738"/>
                <a:gd name="connsiteX89-24789" fmla="*/ 95 w 384"/>
                <a:gd name="connsiteY89-24790" fmla="*/ 611 h 738"/>
                <a:gd name="connsiteX90-24791" fmla="*/ 84 w 384"/>
                <a:gd name="connsiteY90-24792" fmla="*/ 601 h 738"/>
                <a:gd name="connsiteX91-24793" fmla="*/ 74 w 384"/>
                <a:gd name="connsiteY91-24794" fmla="*/ 585 h 738"/>
                <a:gd name="connsiteX92-24795" fmla="*/ 63 w 384"/>
                <a:gd name="connsiteY92-24796" fmla="*/ 569 h 738"/>
                <a:gd name="connsiteX93-24797" fmla="*/ 53 w 384"/>
                <a:gd name="connsiteY93-24798" fmla="*/ 553 h 738"/>
                <a:gd name="connsiteX94-24799" fmla="*/ 47 w 384"/>
                <a:gd name="connsiteY94-24800" fmla="*/ 538 h 738"/>
                <a:gd name="connsiteX95-24801" fmla="*/ 37 w 384"/>
                <a:gd name="connsiteY95-24802" fmla="*/ 522 h 738"/>
                <a:gd name="connsiteX96-24803" fmla="*/ 32 w 384"/>
                <a:gd name="connsiteY96-24804" fmla="*/ 506 h 738"/>
                <a:gd name="connsiteX97-24805" fmla="*/ 21 w 384"/>
                <a:gd name="connsiteY97-24806" fmla="*/ 490 h 738"/>
                <a:gd name="connsiteX98-24807" fmla="*/ 16 w 384"/>
                <a:gd name="connsiteY98-24808" fmla="*/ 480 h 738"/>
                <a:gd name="connsiteX99-24809" fmla="*/ 16 w 384"/>
                <a:gd name="connsiteY99-24810" fmla="*/ 464 h 738"/>
                <a:gd name="connsiteX100-24811" fmla="*/ 11 w 384"/>
                <a:gd name="connsiteY100-24812" fmla="*/ 448 h 738"/>
                <a:gd name="connsiteX101-24813" fmla="*/ 11 w 384"/>
                <a:gd name="connsiteY101-24814" fmla="*/ 432 h 738"/>
                <a:gd name="connsiteX102-24815" fmla="*/ 5 w 384"/>
                <a:gd name="connsiteY102-24816" fmla="*/ 401 h 738"/>
                <a:gd name="connsiteX103-24817" fmla="*/ 0 w 384"/>
                <a:gd name="connsiteY103-24818" fmla="*/ 364 h 738"/>
                <a:gd name="connsiteX104-24819" fmla="*/ 0 w 384"/>
                <a:gd name="connsiteY104-24820" fmla="*/ 332 h 738"/>
                <a:gd name="connsiteX105-24821" fmla="*/ 0 w 384"/>
                <a:gd name="connsiteY105-24822" fmla="*/ 295 h 738"/>
                <a:gd name="connsiteX106-24823" fmla="*/ 0 w 384"/>
                <a:gd name="connsiteY106-24824" fmla="*/ 258 h 738"/>
                <a:gd name="connsiteX107-24825" fmla="*/ 0 w 384"/>
                <a:gd name="connsiteY107-24826" fmla="*/ 222 h 738"/>
                <a:gd name="connsiteX108-24827" fmla="*/ 5 w 384"/>
                <a:gd name="connsiteY108-24828" fmla="*/ 179 h 738"/>
                <a:gd name="connsiteX109-24829" fmla="*/ 11 w 384"/>
                <a:gd name="connsiteY109-24830" fmla="*/ 137 h 738"/>
                <a:gd name="connsiteX110-24831" fmla="*/ 11 w 384"/>
                <a:gd name="connsiteY110-24832" fmla="*/ 121 h 738"/>
                <a:gd name="connsiteX111-24833" fmla="*/ 11 w 384"/>
                <a:gd name="connsiteY111-24834" fmla="*/ 106 h 738"/>
                <a:gd name="connsiteX112-24835" fmla="*/ 11 w 384"/>
                <a:gd name="connsiteY112-24836" fmla="*/ 90 h 738"/>
                <a:gd name="connsiteX113-24837" fmla="*/ 16 w 384"/>
                <a:gd name="connsiteY113-24838" fmla="*/ 79 h 738"/>
                <a:gd name="connsiteX114-24839" fmla="*/ 16 w 384"/>
                <a:gd name="connsiteY114-24840" fmla="*/ 69 h 738"/>
                <a:gd name="connsiteX115-24841" fmla="*/ 16 w 384"/>
                <a:gd name="connsiteY115-24842" fmla="*/ 64 h 738"/>
                <a:gd name="connsiteX116-24843" fmla="*/ 16 w 384"/>
                <a:gd name="connsiteY116-24844" fmla="*/ 58 h 738"/>
                <a:gd name="connsiteX117-24845" fmla="*/ 11 w 384"/>
                <a:gd name="connsiteY117-24846" fmla="*/ 53 h 738"/>
                <a:gd name="connsiteX118-24847" fmla="*/ 11 w 384"/>
                <a:gd name="connsiteY118-24848" fmla="*/ 53 h 738"/>
                <a:gd name="connsiteX119-24849" fmla="*/ 5 w 384"/>
                <a:gd name="connsiteY119-24850" fmla="*/ 53 h 738"/>
                <a:gd name="connsiteX0-24851" fmla="*/ 90 w 384"/>
                <a:gd name="connsiteY0-24852" fmla="*/ 0 h 738"/>
                <a:gd name="connsiteX1-24853" fmla="*/ 100 w 384"/>
                <a:gd name="connsiteY1-24854" fmla="*/ 11 h 738"/>
                <a:gd name="connsiteX2-24855" fmla="*/ 111 w 384"/>
                <a:gd name="connsiteY2-24856" fmla="*/ 16 h 738"/>
                <a:gd name="connsiteX3-24857" fmla="*/ 111 w 384"/>
                <a:gd name="connsiteY3-24858" fmla="*/ 21 h 738"/>
                <a:gd name="connsiteX4-24859" fmla="*/ 116 w 384"/>
                <a:gd name="connsiteY4-24860" fmla="*/ 21 h 738"/>
                <a:gd name="connsiteX5-24861" fmla="*/ 116 w 384"/>
                <a:gd name="connsiteY5-24862" fmla="*/ 27 h 738"/>
                <a:gd name="connsiteX6-24863" fmla="*/ 116 w 384"/>
                <a:gd name="connsiteY6-24864" fmla="*/ 27 h 738"/>
                <a:gd name="connsiteX7-24865" fmla="*/ 116 w 384"/>
                <a:gd name="connsiteY7-24866" fmla="*/ 32 h 738"/>
                <a:gd name="connsiteX8-24867" fmla="*/ 111 w 384"/>
                <a:gd name="connsiteY8-24868" fmla="*/ 37 h 738"/>
                <a:gd name="connsiteX9-24869" fmla="*/ 105 w 384"/>
                <a:gd name="connsiteY9-24870" fmla="*/ 42 h 738"/>
                <a:gd name="connsiteX10-24871" fmla="*/ 95 w 384"/>
                <a:gd name="connsiteY10-24872" fmla="*/ 48 h 738"/>
                <a:gd name="connsiteX11-24873" fmla="*/ 90 w 384"/>
                <a:gd name="connsiteY11-24874" fmla="*/ 53 h 738"/>
                <a:gd name="connsiteX12-24875" fmla="*/ 84 w 384"/>
                <a:gd name="connsiteY12-24876" fmla="*/ 58 h 738"/>
                <a:gd name="connsiteX13-24877" fmla="*/ 84 w 384"/>
                <a:gd name="connsiteY13-24878" fmla="*/ 69 h 738"/>
                <a:gd name="connsiteX14-24879" fmla="*/ 79 w 384"/>
                <a:gd name="connsiteY14-24880" fmla="*/ 79 h 738"/>
                <a:gd name="connsiteX15-24881" fmla="*/ 74 w 384"/>
                <a:gd name="connsiteY15-24882" fmla="*/ 95 h 738"/>
                <a:gd name="connsiteX16-24883" fmla="*/ 68 w 384"/>
                <a:gd name="connsiteY16-24884" fmla="*/ 116 h 738"/>
                <a:gd name="connsiteX17-24885" fmla="*/ 63 w 384"/>
                <a:gd name="connsiteY17-24886" fmla="*/ 137 h 738"/>
                <a:gd name="connsiteX18-24887" fmla="*/ 63 w 384"/>
                <a:gd name="connsiteY18-24888" fmla="*/ 158 h 738"/>
                <a:gd name="connsiteX19-24889" fmla="*/ 58 w 384"/>
                <a:gd name="connsiteY19-24890" fmla="*/ 185 h 738"/>
                <a:gd name="connsiteX20-24891" fmla="*/ 53 w 384"/>
                <a:gd name="connsiteY20-24892" fmla="*/ 206 h 738"/>
                <a:gd name="connsiteX21-24893" fmla="*/ 53 w 384"/>
                <a:gd name="connsiteY21-24894" fmla="*/ 227 h 738"/>
                <a:gd name="connsiteX22-24895" fmla="*/ 47 w 384"/>
                <a:gd name="connsiteY22-24896" fmla="*/ 243 h 738"/>
                <a:gd name="connsiteX23-24897" fmla="*/ 47 w 384"/>
                <a:gd name="connsiteY23-24898" fmla="*/ 264 h 738"/>
                <a:gd name="connsiteX24-24899" fmla="*/ 42 w 384"/>
                <a:gd name="connsiteY24-24900" fmla="*/ 279 h 738"/>
                <a:gd name="connsiteX25-24901" fmla="*/ 42 w 384"/>
                <a:gd name="connsiteY25-24902" fmla="*/ 290 h 738"/>
                <a:gd name="connsiteX26-24903" fmla="*/ 42 w 384"/>
                <a:gd name="connsiteY26-24904" fmla="*/ 301 h 738"/>
                <a:gd name="connsiteX27-24905" fmla="*/ 42 w 384"/>
                <a:gd name="connsiteY27-24906" fmla="*/ 322 h 738"/>
                <a:gd name="connsiteX28-24907" fmla="*/ 47 w 384"/>
                <a:gd name="connsiteY28-24908" fmla="*/ 348 h 738"/>
                <a:gd name="connsiteX29-24909" fmla="*/ 53 w 384"/>
                <a:gd name="connsiteY29-24910" fmla="*/ 390 h 738"/>
                <a:gd name="connsiteX30-24911" fmla="*/ 53 w 384"/>
                <a:gd name="connsiteY30-24912" fmla="*/ 416 h 738"/>
                <a:gd name="connsiteX31-24913" fmla="*/ 58 w 384"/>
                <a:gd name="connsiteY31-24914" fmla="*/ 443 h 738"/>
                <a:gd name="connsiteX32-24915" fmla="*/ 68 w 384"/>
                <a:gd name="connsiteY32-24916" fmla="*/ 469 h 738"/>
                <a:gd name="connsiteX33-24917" fmla="*/ 74 w 384"/>
                <a:gd name="connsiteY33-24918" fmla="*/ 485 h 738"/>
                <a:gd name="connsiteX34-24919" fmla="*/ 79 w 384"/>
                <a:gd name="connsiteY34-24920" fmla="*/ 495 h 738"/>
                <a:gd name="connsiteX35-24921" fmla="*/ 95 w 384"/>
                <a:gd name="connsiteY35-24922" fmla="*/ 522 h 738"/>
                <a:gd name="connsiteX36-24923" fmla="*/ 111 w 384"/>
                <a:gd name="connsiteY36-24924" fmla="*/ 543 h 738"/>
                <a:gd name="connsiteX37-24925" fmla="*/ 126 w 384"/>
                <a:gd name="connsiteY37-24926" fmla="*/ 564 h 738"/>
                <a:gd name="connsiteX38-24927" fmla="*/ 137 w 384"/>
                <a:gd name="connsiteY38-24928" fmla="*/ 574 h 738"/>
                <a:gd name="connsiteX39-24929" fmla="*/ 147 w 384"/>
                <a:gd name="connsiteY39-24930" fmla="*/ 580 h 738"/>
                <a:gd name="connsiteX40-24931" fmla="*/ 169 w 384"/>
                <a:gd name="connsiteY40-24932" fmla="*/ 601 h 738"/>
                <a:gd name="connsiteX41-24933" fmla="*/ 190 w 384"/>
                <a:gd name="connsiteY41-24934" fmla="*/ 611 h 738"/>
                <a:gd name="connsiteX42-24935" fmla="*/ 211 w 384"/>
                <a:gd name="connsiteY42-24936" fmla="*/ 627 h 738"/>
                <a:gd name="connsiteX43-24937" fmla="*/ 237 w 384"/>
                <a:gd name="connsiteY43-24938" fmla="*/ 638 h 738"/>
                <a:gd name="connsiteX44-24939" fmla="*/ 248 w 384"/>
                <a:gd name="connsiteY44-24940" fmla="*/ 643 h 738"/>
                <a:gd name="connsiteX45-24941" fmla="*/ 258 w 384"/>
                <a:gd name="connsiteY45-24942" fmla="*/ 648 h 738"/>
                <a:gd name="connsiteX46-24943" fmla="*/ 269 w 384"/>
                <a:gd name="connsiteY46-24944" fmla="*/ 648 h 738"/>
                <a:gd name="connsiteX47-24945" fmla="*/ 279 w 384"/>
                <a:gd name="connsiteY47-24946" fmla="*/ 653 h 738"/>
                <a:gd name="connsiteX48-24947" fmla="*/ 284 w 384"/>
                <a:gd name="connsiteY48-24948" fmla="*/ 653 h 738"/>
                <a:gd name="connsiteX49-24949" fmla="*/ 290 w 384"/>
                <a:gd name="connsiteY49-24950" fmla="*/ 653 h 738"/>
                <a:gd name="connsiteX50-24951" fmla="*/ 300 w 384"/>
                <a:gd name="connsiteY50-24952" fmla="*/ 653 h 738"/>
                <a:gd name="connsiteX51-24953" fmla="*/ 305 w 384"/>
                <a:gd name="connsiteY51-24954" fmla="*/ 648 h 738"/>
                <a:gd name="connsiteX52-24955" fmla="*/ 305 w 384"/>
                <a:gd name="connsiteY52-24956" fmla="*/ 643 h 738"/>
                <a:gd name="connsiteX53-24957" fmla="*/ 311 w 384"/>
                <a:gd name="connsiteY53-24958" fmla="*/ 638 h 738"/>
                <a:gd name="connsiteX54-24959" fmla="*/ 316 w 384"/>
                <a:gd name="connsiteY54-24960" fmla="*/ 632 h 738"/>
                <a:gd name="connsiteX55-24961" fmla="*/ 316 w 384"/>
                <a:gd name="connsiteY55-24962" fmla="*/ 622 h 738"/>
                <a:gd name="connsiteX56-24963" fmla="*/ 321 w 384"/>
                <a:gd name="connsiteY56-24964" fmla="*/ 606 h 738"/>
                <a:gd name="connsiteX57-24965" fmla="*/ 332 w 384"/>
                <a:gd name="connsiteY57-24966" fmla="*/ 574 h 738"/>
                <a:gd name="connsiteX58-24967" fmla="*/ 332 w 384"/>
                <a:gd name="connsiteY58-24968" fmla="*/ 559 h 738"/>
                <a:gd name="connsiteX59-24969" fmla="*/ 363 w 384"/>
                <a:gd name="connsiteY59-24970" fmla="*/ 601 h 738"/>
                <a:gd name="connsiteX60-24971" fmla="*/ 369 w 384"/>
                <a:gd name="connsiteY60-24972" fmla="*/ 648 h 738"/>
                <a:gd name="connsiteX61-24973" fmla="*/ 369 w 384"/>
                <a:gd name="connsiteY61-24974" fmla="*/ 664 h 738"/>
                <a:gd name="connsiteX62-24975" fmla="*/ 374 w 384"/>
                <a:gd name="connsiteY62-24976" fmla="*/ 675 h 738"/>
                <a:gd name="connsiteX63-24977" fmla="*/ 374 w 384"/>
                <a:gd name="connsiteY63-24978" fmla="*/ 685 h 738"/>
                <a:gd name="connsiteX64-24979" fmla="*/ 379 w 384"/>
                <a:gd name="connsiteY64-24980" fmla="*/ 696 h 738"/>
                <a:gd name="connsiteX65-24981" fmla="*/ 379 w 384"/>
                <a:gd name="connsiteY65-24982" fmla="*/ 701 h 738"/>
                <a:gd name="connsiteX66-24983" fmla="*/ 384 w 384"/>
                <a:gd name="connsiteY66-24984" fmla="*/ 711 h 738"/>
                <a:gd name="connsiteX67-24985" fmla="*/ 384 w 384"/>
                <a:gd name="connsiteY67-24986" fmla="*/ 717 h 738"/>
                <a:gd name="connsiteX68-24987" fmla="*/ 384 w 384"/>
                <a:gd name="connsiteY68-24988" fmla="*/ 722 h 738"/>
                <a:gd name="connsiteX69-24989" fmla="*/ 384 w 384"/>
                <a:gd name="connsiteY69-24990" fmla="*/ 727 h 738"/>
                <a:gd name="connsiteX70-24991" fmla="*/ 379 w 384"/>
                <a:gd name="connsiteY70-24992" fmla="*/ 732 h 738"/>
                <a:gd name="connsiteX71-24993" fmla="*/ 374 w 384"/>
                <a:gd name="connsiteY71-24994" fmla="*/ 738 h 738"/>
                <a:gd name="connsiteX72-24995" fmla="*/ 363 w 384"/>
                <a:gd name="connsiteY72-24996" fmla="*/ 738 h 738"/>
                <a:gd name="connsiteX73-24997" fmla="*/ 353 w 384"/>
                <a:gd name="connsiteY73-24998" fmla="*/ 738 h 738"/>
                <a:gd name="connsiteX74-24999" fmla="*/ 337 w 384"/>
                <a:gd name="connsiteY74-25000" fmla="*/ 738 h 738"/>
                <a:gd name="connsiteX75-25001" fmla="*/ 321 w 384"/>
                <a:gd name="connsiteY75-25002" fmla="*/ 732 h 738"/>
                <a:gd name="connsiteX76-25003" fmla="*/ 300 w 384"/>
                <a:gd name="connsiteY76-25004" fmla="*/ 732 h 738"/>
                <a:gd name="connsiteX77-25005" fmla="*/ 279 w 384"/>
                <a:gd name="connsiteY77-25006" fmla="*/ 727 h 738"/>
                <a:gd name="connsiteX78-25007" fmla="*/ 258 w 384"/>
                <a:gd name="connsiteY78-25008" fmla="*/ 722 h 738"/>
                <a:gd name="connsiteX79-25009" fmla="*/ 248 w 384"/>
                <a:gd name="connsiteY79-25010" fmla="*/ 717 h 738"/>
                <a:gd name="connsiteX80-25011" fmla="*/ 237 w 384"/>
                <a:gd name="connsiteY80-25012" fmla="*/ 711 h 738"/>
                <a:gd name="connsiteX81-25013" fmla="*/ 221 w 384"/>
                <a:gd name="connsiteY81-25014" fmla="*/ 706 h 738"/>
                <a:gd name="connsiteX82-25015" fmla="*/ 211 w 384"/>
                <a:gd name="connsiteY82-25016" fmla="*/ 701 h 738"/>
                <a:gd name="connsiteX83-25017" fmla="*/ 195 w 384"/>
                <a:gd name="connsiteY83-25018" fmla="*/ 696 h 738"/>
                <a:gd name="connsiteX84-25019" fmla="*/ 179 w 384"/>
                <a:gd name="connsiteY84-25020" fmla="*/ 685 h 738"/>
                <a:gd name="connsiteX85-25021" fmla="*/ 169 w 384"/>
                <a:gd name="connsiteY85-25022" fmla="*/ 675 h 738"/>
                <a:gd name="connsiteX86-25023" fmla="*/ 153 w 384"/>
                <a:gd name="connsiteY86-25024" fmla="*/ 664 h 738"/>
                <a:gd name="connsiteX87-25025" fmla="*/ 121 w 384"/>
                <a:gd name="connsiteY87-25026" fmla="*/ 638 h 738"/>
                <a:gd name="connsiteX88-25027" fmla="*/ 95 w 384"/>
                <a:gd name="connsiteY88-25028" fmla="*/ 611 h 738"/>
                <a:gd name="connsiteX89-25029" fmla="*/ 84 w 384"/>
                <a:gd name="connsiteY89-25030" fmla="*/ 601 h 738"/>
                <a:gd name="connsiteX90-25031" fmla="*/ 74 w 384"/>
                <a:gd name="connsiteY90-25032" fmla="*/ 585 h 738"/>
                <a:gd name="connsiteX91-25033" fmla="*/ 63 w 384"/>
                <a:gd name="connsiteY91-25034" fmla="*/ 569 h 738"/>
                <a:gd name="connsiteX92-25035" fmla="*/ 53 w 384"/>
                <a:gd name="connsiteY92-25036" fmla="*/ 553 h 738"/>
                <a:gd name="connsiteX93-25037" fmla="*/ 47 w 384"/>
                <a:gd name="connsiteY93-25038" fmla="*/ 538 h 738"/>
                <a:gd name="connsiteX94-25039" fmla="*/ 37 w 384"/>
                <a:gd name="connsiteY94-25040" fmla="*/ 522 h 738"/>
                <a:gd name="connsiteX95-25041" fmla="*/ 32 w 384"/>
                <a:gd name="connsiteY95-25042" fmla="*/ 506 h 738"/>
                <a:gd name="connsiteX96-25043" fmla="*/ 21 w 384"/>
                <a:gd name="connsiteY96-25044" fmla="*/ 490 h 738"/>
                <a:gd name="connsiteX97-25045" fmla="*/ 16 w 384"/>
                <a:gd name="connsiteY97-25046" fmla="*/ 480 h 738"/>
                <a:gd name="connsiteX98-25047" fmla="*/ 16 w 384"/>
                <a:gd name="connsiteY98-25048" fmla="*/ 464 h 738"/>
                <a:gd name="connsiteX99-25049" fmla="*/ 11 w 384"/>
                <a:gd name="connsiteY99-25050" fmla="*/ 448 h 738"/>
                <a:gd name="connsiteX100-25051" fmla="*/ 11 w 384"/>
                <a:gd name="connsiteY100-25052" fmla="*/ 432 h 738"/>
                <a:gd name="connsiteX101-25053" fmla="*/ 5 w 384"/>
                <a:gd name="connsiteY101-25054" fmla="*/ 401 h 738"/>
                <a:gd name="connsiteX102-25055" fmla="*/ 0 w 384"/>
                <a:gd name="connsiteY102-25056" fmla="*/ 364 h 738"/>
                <a:gd name="connsiteX103-25057" fmla="*/ 0 w 384"/>
                <a:gd name="connsiteY103-25058" fmla="*/ 332 h 738"/>
                <a:gd name="connsiteX104-25059" fmla="*/ 0 w 384"/>
                <a:gd name="connsiteY104-25060" fmla="*/ 295 h 738"/>
                <a:gd name="connsiteX105-25061" fmla="*/ 0 w 384"/>
                <a:gd name="connsiteY105-25062" fmla="*/ 258 h 738"/>
                <a:gd name="connsiteX106-25063" fmla="*/ 0 w 384"/>
                <a:gd name="connsiteY106-25064" fmla="*/ 222 h 738"/>
                <a:gd name="connsiteX107-25065" fmla="*/ 5 w 384"/>
                <a:gd name="connsiteY107-25066" fmla="*/ 179 h 738"/>
                <a:gd name="connsiteX108-25067" fmla="*/ 11 w 384"/>
                <a:gd name="connsiteY108-25068" fmla="*/ 137 h 738"/>
                <a:gd name="connsiteX109-25069" fmla="*/ 11 w 384"/>
                <a:gd name="connsiteY109-25070" fmla="*/ 121 h 738"/>
                <a:gd name="connsiteX110-25071" fmla="*/ 11 w 384"/>
                <a:gd name="connsiteY110-25072" fmla="*/ 106 h 738"/>
                <a:gd name="connsiteX111-25073" fmla="*/ 11 w 384"/>
                <a:gd name="connsiteY111-25074" fmla="*/ 90 h 738"/>
                <a:gd name="connsiteX112-25075" fmla="*/ 16 w 384"/>
                <a:gd name="connsiteY112-25076" fmla="*/ 79 h 738"/>
                <a:gd name="connsiteX113-25077" fmla="*/ 16 w 384"/>
                <a:gd name="connsiteY113-25078" fmla="*/ 69 h 738"/>
                <a:gd name="connsiteX114-25079" fmla="*/ 16 w 384"/>
                <a:gd name="connsiteY114-25080" fmla="*/ 64 h 738"/>
                <a:gd name="connsiteX115-25081" fmla="*/ 16 w 384"/>
                <a:gd name="connsiteY115-25082" fmla="*/ 58 h 738"/>
                <a:gd name="connsiteX116-25083" fmla="*/ 11 w 384"/>
                <a:gd name="connsiteY116-25084" fmla="*/ 53 h 738"/>
                <a:gd name="connsiteX117-25085" fmla="*/ 11 w 384"/>
                <a:gd name="connsiteY117-25086" fmla="*/ 53 h 738"/>
                <a:gd name="connsiteX118-25087" fmla="*/ 5 w 384"/>
                <a:gd name="connsiteY118-25088" fmla="*/ 53 h 738"/>
                <a:gd name="connsiteX0-25089" fmla="*/ 90 w 384"/>
                <a:gd name="connsiteY0-25090" fmla="*/ 0 h 738"/>
                <a:gd name="connsiteX1-25091" fmla="*/ 100 w 384"/>
                <a:gd name="connsiteY1-25092" fmla="*/ 11 h 738"/>
                <a:gd name="connsiteX2-25093" fmla="*/ 111 w 384"/>
                <a:gd name="connsiteY2-25094" fmla="*/ 16 h 738"/>
                <a:gd name="connsiteX3-25095" fmla="*/ 111 w 384"/>
                <a:gd name="connsiteY3-25096" fmla="*/ 21 h 738"/>
                <a:gd name="connsiteX4-25097" fmla="*/ 116 w 384"/>
                <a:gd name="connsiteY4-25098" fmla="*/ 21 h 738"/>
                <a:gd name="connsiteX5-25099" fmla="*/ 116 w 384"/>
                <a:gd name="connsiteY5-25100" fmla="*/ 27 h 738"/>
                <a:gd name="connsiteX6-25101" fmla="*/ 116 w 384"/>
                <a:gd name="connsiteY6-25102" fmla="*/ 27 h 738"/>
                <a:gd name="connsiteX7-25103" fmla="*/ 116 w 384"/>
                <a:gd name="connsiteY7-25104" fmla="*/ 32 h 738"/>
                <a:gd name="connsiteX8-25105" fmla="*/ 111 w 384"/>
                <a:gd name="connsiteY8-25106" fmla="*/ 37 h 738"/>
                <a:gd name="connsiteX9-25107" fmla="*/ 105 w 384"/>
                <a:gd name="connsiteY9-25108" fmla="*/ 42 h 738"/>
                <a:gd name="connsiteX10-25109" fmla="*/ 95 w 384"/>
                <a:gd name="connsiteY10-25110" fmla="*/ 48 h 738"/>
                <a:gd name="connsiteX11-25111" fmla="*/ 90 w 384"/>
                <a:gd name="connsiteY11-25112" fmla="*/ 53 h 738"/>
                <a:gd name="connsiteX12-25113" fmla="*/ 84 w 384"/>
                <a:gd name="connsiteY12-25114" fmla="*/ 58 h 738"/>
                <a:gd name="connsiteX13-25115" fmla="*/ 84 w 384"/>
                <a:gd name="connsiteY13-25116" fmla="*/ 69 h 738"/>
                <a:gd name="connsiteX14-25117" fmla="*/ 79 w 384"/>
                <a:gd name="connsiteY14-25118" fmla="*/ 79 h 738"/>
                <a:gd name="connsiteX15-25119" fmla="*/ 74 w 384"/>
                <a:gd name="connsiteY15-25120" fmla="*/ 95 h 738"/>
                <a:gd name="connsiteX16-25121" fmla="*/ 68 w 384"/>
                <a:gd name="connsiteY16-25122" fmla="*/ 116 h 738"/>
                <a:gd name="connsiteX17-25123" fmla="*/ 63 w 384"/>
                <a:gd name="connsiteY17-25124" fmla="*/ 137 h 738"/>
                <a:gd name="connsiteX18-25125" fmla="*/ 63 w 384"/>
                <a:gd name="connsiteY18-25126" fmla="*/ 158 h 738"/>
                <a:gd name="connsiteX19-25127" fmla="*/ 58 w 384"/>
                <a:gd name="connsiteY19-25128" fmla="*/ 185 h 738"/>
                <a:gd name="connsiteX20-25129" fmla="*/ 53 w 384"/>
                <a:gd name="connsiteY20-25130" fmla="*/ 206 h 738"/>
                <a:gd name="connsiteX21-25131" fmla="*/ 53 w 384"/>
                <a:gd name="connsiteY21-25132" fmla="*/ 227 h 738"/>
                <a:gd name="connsiteX22-25133" fmla="*/ 47 w 384"/>
                <a:gd name="connsiteY22-25134" fmla="*/ 243 h 738"/>
                <a:gd name="connsiteX23-25135" fmla="*/ 47 w 384"/>
                <a:gd name="connsiteY23-25136" fmla="*/ 264 h 738"/>
                <a:gd name="connsiteX24-25137" fmla="*/ 42 w 384"/>
                <a:gd name="connsiteY24-25138" fmla="*/ 279 h 738"/>
                <a:gd name="connsiteX25-25139" fmla="*/ 42 w 384"/>
                <a:gd name="connsiteY25-25140" fmla="*/ 290 h 738"/>
                <a:gd name="connsiteX26-25141" fmla="*/ 42 w 384"/>
                <a:gd name="connsiteY26-25142" fmla="*/ 301 h 738"/>
                <a:gd name="connsiteX27-25143" fmla="*/ 42 w 384"/>
                <a:gd name="connsiteY27-25144" fmla="*/ 322 h 738"/>
                <a:gd name="connsiteX28-25145" fmla="*/ 47 w 384"/>
                <a:gd name="connsiteY28-25146" fmla="*/ 348 h 738"/>
                <a:gd name="connsiteX29-25147" fmla="*/ 53 w 384"/>
                <a:gd name="connsiteY29-25148" fmla="*/ 390 h 738"/>
                <a:gd name="connsiteX30-25149" fmla="*/ 53 w 384"/>
                <a:gd name="connsiteY30-25150" fmla="*/ 416 h 738"/>
                <a:gd name="connsiteX31-25151" fmla="*/ 58 w 384"/>
                <a:gd name="connsiteY31-25152" fmla="*/ 443 h 738"/>
                <a:gd name="connsiteX32-25153" fmla="*/ 68 w 384"/>
                <a:gd name="connsiteY32-25154" fmla="*/ 469 h 738"/>
                <a:gd name="connsiteX33-25155" fmla="*/ 74 w 384"/>
                <a:gd name="connsiteY33-25156" fmla="*/ 485 h 738"/>
                <a:gd name="connsiteX34-25157" fmla="*/ 79 w 384"/>
                <a:gd name="connsiteY34-25158" fmla="*/ 495 h 738"/>
                <a:gd name="connsiteX35-25159" fmla="*/ 95 w 384"/>
                <a:gd name="connsiteY35-25160" fmla="*/ 522 h 738"/>
                <a:gd name="connsiteX36-25161" fmla="*/ 111 w 384"/>
                <a:gd name="connsiteY36-25162" fmla="*/ 543 h 738"/>
                <a:gd name="connsiteX37-25163" fmla="*/ 126 w 384"/>
                <a:gd name="connsiteY37-25164" fmla="*/ 564 h 738"/>
                <a:gd name="connsiteX38-25165" fmla="*/ 137 w 384"/>
                <a:gd name="connsiteY38-25166" fmla="*/ 574 h 738"/>
                <a:gd name="connsiteX39-25167" fmla="*/ 147 w 384"/>
                <a:gd name="connsiteY39-25168" fmla="*/ 580 h 738"/>
                <a:gd name="connsiteX40-25169" fmla="*/ 169 w 384"/>
                <a:gd name="connsiteY40-25170" fmla="*/ 601 h 738"/>
                <a:gd name="connsiteX41-25171" fmla="*/ 190 w 384"/>
                <a:gd name="connsiteY41-25172" fmla="*/ 611 h 738"/>
                <a:gd name="connsiteX42-25173" fmla="*/ 211 w 384"/>
                <a:gd name="connsiteY42-25174" fmla="*/ 627 h 738"/>
                <a:gd name="connsiteX43-25175" fmla="*/ 237 w 384"/>
                <a:gd name="connsiteY43-25176" fmla="*/ 638 h 738"/>
                <a:gd name="connsiteX44-25177" fmla="*/ 248 w 384"/>
                <a:gd name="connsiteY44-25178" fmla="*/ 643 h 738"/>
                <a:gd name="connsiteX45-25179" fmla="*/ 258 w 384"/>
                <a:gd name="connsiteY45-25180" fmla="*/ 648 h 738"/>
                <a:gd name="connsiteX46-25181" fmla="*/ 269 w 384"/>
                <a:gd name="connsiteY46-25182" fmla="*/ 648 h 738"/>
                <a:gd name="connsiteX47-25183" fmla="*/ 279 w 384"/>
                <a:gd name="connsiteY47-25184" fmla="*/ 653 h 738"/>
                <a:gd name="connsiteX48-25185" fmla="*/ 284 w 384"/>
                <a:gd name="connsiteY48-25186" fmla="*/ 653 h 738"/>
                <a:gd name="connsiteX49-25187" fmla="*/ 290 w 384"/>
                <a:gd name="connsiteY49-25188" fmla="*/ 653 h 738"/>
                <a:gd name="connsiteX50-25189" fmla="*/ 300 w 384"/>
                <a:gd name="connsiteY50-25190" fmla="*/ 653 h 738"/>
                <a:gd name="connsiteX51-25191" fmla="*/ 305 w 384"/>
                <a:gd name="connsiteY51-25192" fmla="*/ 648 h 738"/>
                <a:gd name="connsiteX52-25193" fmla="*/ 305 w 384"/>
                <a:gd name="connsiteY52-25194" fmla="*/ 643 h 738"/>
                <a:gd name="connsiteX53-25195" fmla="*/ 311 w 384"/>
                <a:gd name="connsiteY53-25196" fmla="*/ 638 h 738"/>
                <a:gd name="connsiteX54-25197" fmla="*/ 316 w 384"/>
                <a:gd name="connsiteY54-25198" fmla="*/ 632 h 738"/>
                <a:gd name="connsiteX55-25199" fmla="*/ 316 w 384"/>
                <a:gd name="connsiteY55-25200" fmla="*/ 622 h 738"/>
                <a:gd name="connsiteX56-25201" fmla="*/ 321 w 384"/>
                <a:gd name="connsiteY56-25202" fmla="*/ 606 h 738"/>
                <a:gd name="connsiteX57-25203" fmla="*/ 332 w 384"/>
                <a:gd name="connsiteY57-25204" fmla="*/ 559 h 738"/>
                <a:gd name="connsiteX58-25205" fmla="*/ 363 w 384"/>
                <a:gd name="connsiteY58-25206" fmla="*/ 601 h 738"/>
                <a:gd name="connsiteX59-25207" fmla="*/ 369 w 384"/>
                <a:gd name="connsiteY59-25208" fmla="*/ 648 h 738"/>
                <a:gd name="connsiteX60-25209" fmla="*/ 369 w 384"/>
                <a:gd name="connsiteY60-25210" fmla="*/ 664 h 738"/>
                <a:gd name="connsiteX61-25211" fmla="*/ 374 w 384"/>
                <a:gd name="connsiteY61-25212" fmla="*/ 675 h 738"/>
                <a:gd name="connsiteX62-25213" fmla="*/ 374 w 384"/>
                <a:gd name="connsiteY62-25214" fmla="*/ 685 h 738"/>
                <a:gd name="connsiteX63-25215" fmla="*/ 379 w 384"/>
                <a:gd name="connsiteY63-25216" fmla="*/ 696 h 738"/>
                <a:gd name="connsiteX64-25217" fmla="*/ 379 w 384"/>
                <a:gd name="connsiteY64-25218" fmla="*/ 701 h 738"/>
                <a:gd name="connsiteX65-25219" fmla="*/ 384 w 384"/>
                <a:gd name="connsiteY65-25220" fmla="*/ 711 h 738"/>
                <a:gd name="connsiteX66-25221" fmla="*/ 384 w 384"/>
                <a:gd name="connsiteY66-25222" fmla="*/ 717 h 738"/>
                <a:gd name="connsiteX67-25223" fmla="*/ 384 w 384"/>
                <a:gd name="connsiteY67-25224" fmla="*/ 722 h 738"/>
                <a:gd name="connsiteX68-25225" fmla="*/ 384 w 384"/>
                <a:gd name="connsiteY68-25226" fmla="*/ 727 h 738"/>
                <a:gd name="connsiteX69-25227" fmla="*/ 379 w 384"/>
                <a:gd name="connsiteY69-25228" fmla="*/ 732 h 738"/>
                <a:gd name="connsiteX70-25229" fmla="*/ 374 w 384"/>
                <a:gd name="connsiteY70-25230" fmla="*/ 738 h 738"/>
                <a:gd name="connsiteX71-25231" fmla="*/ 363 w 384"/>
                <a:gd name="connsiteY71-25232" fmla="*/ 738 h 738"/>
                <a:gd name="connsiteX72-25233" fmla="*/ 353 w 384"/>
                <a:gd name="connsiteY72-25234" fmla="*/ 738 h 738"/>
                <a:gd name="connsiteX73-25235" fmla="*/ 337 w 384"/>
                <a:gd name="connsiteY73-25236" fmla="*/ 738 h 738"/>
                <a:gd name="connsiteX74-25237" fmla="*/ 321 w 384"/>
                <a:gd name="connsiteY74-25238" fmla="*/ 732 h 738"/>
                <a:gd name="connsiteX75-25239" fmla="*/ 300 w 384"/>
                <a:gd name="connsiteY75-25240" fmla="*/ 732 h 738"/>
                <a:gd name="connsiteX76-25241" fmla="*/ 279 w 384"/>
                <a:gd name="connsiteY76-25242" fmla="*/ 727 h 738"/>
                <a:gd name="connsiteX77-25243" fmla="*/ 258 w 384"/>
                <a:gd name="connsiteY77-25244" fmla="*/ 722 h 738"/>
                <a:gd name="connsiteX78-25245" fmla="*/ 248 w 384"/>
                <a:gd name="connsiteY78-25246" fmla="*/ 717 h 738"/>
                <a:gd name="connsiteX79-25247" fmla="*/ 237 w 384"/>
                <a:gd name="connsiteY79-25248" fmla="*/ 711 h 738"/>
                <a:gd name="connsiteX80-25249" fmla="*/ 221 w 384"/>
                <a:gd name="connsiteY80-25250" fmla="*/ 706 h 738"/>
                <a:gd name="connsiteX81-25251" fmla="*/ 211 w 384"/>
                <a:gd name="connsiteY81-25252" fmla="*/ 701 h 738"/>
                <a:gd name="connsiteX82-25253" fmla="*/ 195 w 384"/>
                <a:gd name="connsiteY82-25254" fmla="*/ 696 h 738"/>
                <a:gd name="connsiteX83-25255" fmla="*/ 179 w 384"/>
                <a:gd name="connsiteY83-25256" fmla="*/ 685 h 738"/>
                <a:gd name="connsiteX84-25257" fmla="*/ 169 w 384"/>
                <a:gd name="connsiteY84-25258" fmla="*/ 675 h 738"/>
                <a:gd name="connsiteX85-25259" fmla="*/ 153 w 384"/>
                <a:gd name="connsiteY85-25260" fmla="*/ 664 h 738"/>
                <a:gd name="connsiteX86-25261" fmla="*/ 121 w 384"/>
                <a:gd name="connsiteY86-25262" fmla="*/ 638 h 738"/>
                <a:gd name="connsiteX87-25263" fmla="*/ 95 w 384"/>
                <a:gd name="connsiteY87-25264" fmla="*/ 611 h 738"/>
                <a:gd name="connsiteX88-25265" fmla="*/ 84 w 384"/>
                <a:gd name="connsiteY88-25266" fmla="*/ 601 h 738"/>
                <a:gd name="connsiteX89-25267" fmla="*/ 74 w 384"/>
                <a:gd name="connsiteY89-25268" fmla="*/ 585 h 738"/>
                <a:gd name="connsiteX90-25269" fmla="*/ 63 w 384"/>
                <a:gd name="connsiteY90-25270" fmla="*/ 569 h 738"/>
                <a:gd name="connsiteX91-25271" fmla="*/ 53 w 384"/>
                <a:gd name="connsiteY91-25272" fmla="*/ 553 h 738"/>
                <a:gd name="connsiteX92-25273" fmla="*/ 47 w 384"/>
                <a:gd name="connsiteY92-25274" fmla="*/ 538 h 738"/>
                <a:gd name="connsiteX93-25275" fmla="*/ 37 w 384"/>
                <a:gd name="connsiteY93-25276" fmla="*/ 522 h 738"/>
                <a:gd name="connsiteX94-25277" fmla="*/ 32 w 384"/>
                <a:gd name="connsiteY94-25278" fmla="*/ 506 h 738"/>
                <a:gd name="connsiteX95-25279" fmla="*/ 21 w 384"/>
                <a:gd name="connsiteY95-25280" fmla="*/ 490 h 738"/>
                <a:gd name="connsiteX96-25281" fmla="*/ 16 w 384"/>
                <a:gd name="connsiteY96-25282" fmla="*/ 480 h 738"/>
                <a:gd name="connsiteX97-25283" fmla="*/ 16 w 384"/>
                <a:gd name="connsiteY97-25284" fmla="*/ 464 h 738"/>
                <a:gd name="connsiteX98-25285" fmla="*/ 11 w 384"/>
                <a:gd name="connsiteY98-25286" fmla="*/ 448 h 738"/>
                <a:gd name="connsiteX99-25287" fmla="*/ 11 w 384"/>
                <a:gd name="connsiteY99-25288" fmla="*/ 432 h 738"/>
                <a:gd name="connsiteX100-25289" fmla="*/ 5 w 384"/>
                <a:gd name="connsiteY100-25290" fmla="*/ 401 h 738"/>
                <a:gd name="connsiteX101-25291" fmla="*/ 0 w 384"/>
                <a:gd name="connsiteY101-25292" fmla="*/ 364 h 738"/>
                <a:gd name="connsiteX102-25293" fmla="*/ 0 w 384"/>
                <a:gd name="connsiteY102-25294" fmla="*/ 332 h 738"/>
                <a:gd name="connsiteX103-25295" fmla="*/ 0 w 384"/>
                <a:gd name="connsiteY103-25296" fmla="*/ 295 h 738"/>
                <a:gd name="connsiteX104-25297" fmla="*/ 0 w 384"/>
                <a:gd name="connsiteY104-25298" fmla="*/ 258 h 738"/>
                <a:gd name="connsiteX105-25299" fmla="*/ 0 w 384"/>
                <a:gd name="connsiteY105-25300" fmla="*/ 222 h 738"/>
                <a:gd name="connsiteX106-25301" fmla="*/ 5 w 384"/>
                <a:gd name="connsiteY106-25302" fmla="*/ 179 h 738"/>
                <a:gd name="connsiteX107-25303" fmla="*/ 11 w 384"/>
                <a:gd name="connsiteY107-25304" fmla="*/ 137 h 738"/>
                <a:gd name="connsiteX108-25305" fmla="*/ 11 w 384"/>
                <a:gd name="connsiteY108-25306" fmla="*/ 121 h 738"/>
                <a:gd name="connsiteX109-25307" fmla="*/ 11 w 384"/>
                <a:gd name="connsiteY109-25308" fmla="*/ 106 h 738"/>
                <a:gd name="connsiteX110-25309" fmla="*/ 11 w 384"/>
                <a:gd name="connsiteY110-25310" fmla="*/ 90 h 738"/>
                <a:gd name="connsiteX111-25311" fmla="*/ 16 w 384"/>
                <a:gd name="connsiteY111-25312" fmla="*/ 79 h 738"/>
                <a:gd name="connsiteX112-25313" fmla="*/ 16 w 384"/>
                <a:gd name="connsiteY112-25314" fmla="*/ 69 h 738"/>
                <a:gd name="connsiteX113-25315" fmla="*/ 16 w 384"/>
                <a:gd name="connsiteY113-25316" fmla="*/ 64 h 738"/>
                <a:gd name="connsiteX114-25317" fmla="*/ 16 w 384"/>
                <a:gd name="connsiteY114-25318" fmla="*/ 58 h 738"/>
                <a:gd name="connsiteX115-25319" fmla="*/ 11 w 384"/>
                <a:gd name="connsiteY115-25320" fmla="*/ 53 h 738"/>
                <a:gd name="connsiteX116-25321" fmla="*/ 11 w 384"/>
                <a:gd name="connsiteY116-25322" fmla="*/ 53 h 738"/>
                <a:gd name="connsiteX117-25323" fmla="*/ 5 w 384"/>
                <a:gd name="connsiteY117-25324" fmla="*/ 53 h 738"/>
                <a:gd name="connsiteX0-25325" fmla="*/ 90 w 384"/>
                <a:gd name="connsiteY0-25326" fmla="*/ 0 h 738"/>
                <a:gd name="connsiteX1-25327" fmla="*/ 100 w 384"/>
                <a:gd name="connsiteY1-25328" fmla="*/ 11 h 738"/>
                <a:gd name="connsiteX2-25329" fmla="*/ 111 w 384"/>
                <a:gd name="connsiteY2-25330" fmla="*/ 16 h 738"/>
                <a:gd name="connsiteX3-25331" fmla="*/ 111 w 384"/>
                <a:gd name="connsiteY3-25332" fmla="*/ 21 h 738"/>
                <a:gd name="connsiteX4-25333" fmla="*/ 116 w 384"/>
                <a:gd name="connsiteY4-25334" fmla="*/ 21 h 738"/>
                <a:gd name="connsiteX5-25335" fmla="*/ 116 w 384"/>
                <a:gd name="connsiteY5-25336" fmla="*/ 27 h 738"/>
                <a:gd name="connsiteX6-25337" fmla="*/ 116 w 384"/>
                <a:gd name="connsiteY6-25338" fmla="*/ 27 h 738"/>
                <a:gd name="connsiteX7-25339" fmla="*/ 116 w 384"/>
                <a:gd name="connsiteY7-25340" fmla="*/ 32 h 738"/>
                <a:gd name="connsiteX8-25341" fmla="*/ 111 w 384"/>
                <a:gd name="connsiteY8-25342" fmla="*/ 37 h 738"/>
                <a:gd name="connsiteX9-25343" fmla="*/ 105 w 384"/>
                <a:gd name="connsiteY9-25344" fmla="*/ 42 h 738"/>
                <a:gd name="connsiteX10-25345" fmla="*/ 95 w 384"/>
                <a:gd name="connsiteY10-25346" fmla="*/ 48 h 738"/>
                <a:gd name="connsiteX11-25347" fmla="*/ 90 w 384"/>
                <a:gd name="connsiteY11-25348" fmla="*/ 53 h 738"/>
                <a:gd name="connsiteX12-25349" fmla="*/ 84 w 384"/>
                <a:gd name="connsiteY12-25350" fmla="*/ 58 h 738"/>
                <a:gd name="connsiteX13-25351" fmla="*/ 84 w 384"/>
                <a:gd name="connsiteY13-25352" fmla="*/ 69 h 738"/>
                <a:gd name="connsiteX14-25353" fmla="*/ 79 w 384"/>
                <a:gd name="connsiteY14-25354" fmla="*/ 79 h 738"/>
                <a:gd name="connsiteX15-25355" fmla="*/ 74 w 384"/>
                <a:gd name="connsiteY15-25356" fmla="*/ 95 h 738"/>
                <a:gd name="connsiteX16-25357" fmla="*/ 68 w 384"/>
                <a:gd name="connsiteY16-25358" fmla="*/ 116 h 738"/>
                <a:gd name="connsiteX17-25359" fmla="*/ 63 w 384"/>
                <a:gd name="connsiteY17-25360" fmla="*/ 137 h 738"/>
                <a:gd name="connsiteX18-25361" fmla="*/ 63 w 384"/>
                <a:gd name="connsiteY18-25362" fmla="*/ 158 h 738"/>
                <a:gd name="connsiteX19-25363" fmla="*/ 58 w 384"/>
                <a:gd name="connsiteY19-25364" fmla="*/ 185 h 738"/>
                <a:gd name="connsiteX20-25365" fmla="*/ 53 w 384"/>
                <a:gd name="connsiteY20-25366" fmla="*/ 206 h 738"/>
                <a:gd name="connsiteX21-25367" fmla="*/ 53 w 384"/>
                <a:gd name="connsiteY21-25368" fmla="*/ 227 h 738"/>
                <a:gd name="connsiteX22-25369" fmla="*/ 47 w 384"/>
                <a:gd name="connsiteY22-25370" fmla="*/ 243 h 738"/>
                <a:gd name="connsiteX23-25371" fmla="*/ 47 w 384"/>
                <a:gd name="connsiteY23-25372" fmla="*/ 264 h 738"/>
                <a:gd name="connsiteX24-25373" fmla="*/ 42 w 384"/>
                <a:gd name="connsiteY24-25374" fmla="*/ 279 h 738"/>
                <a:gd name="connsiteX25-25375" fmla="*/ 42 w 384"/>
                <a:gd name="connsiteY25-25376" fmla="*/ 290 h 738"/>
                <a:gd name="connsiteX26-25377" fmla="*/ 42 w 384"/>
                <a:gd name="connsiteY26-25378" fmla="*/ 301 h 738"/>
                <a:gd name="connsiteX27-25379" fmla="*/ 42 w 384"/>
                <a:gd name="connsiteY27-25380" fmla="*/ 322 h 738"/>
                <a:gd name="connsiteX28-25381" fmla="*/ 47 w 384"/>
                <a:gd name="connsiteY28-25382" fmla="*/ 348 h 738"/>
                <a:gd name="connsiteX29-25383" fmla="*/ 53 w 384"/>
                <a:gd name="connsiteY29-25384" fmla="*/ 390 h 738"/>
                <a:gd name="connsiteX30-25385" fmla="*/ 53 w 384"/>
                <a:gd name="connsiteY30-25386" fmla="*/ 416 h 738"/>
                <a:gd name="connsiteX31-25387" fmla="*/ 58 w 384"/>
                <a:gd name="connsiteY31-25388" fmla="*/ 443 h 738"/>
                <a:gd name="connsiteX32-25389" fmla="*/ 68 w 384"/>
                <a:gd name="connsiteY32-25390" fmla="*/ 469 h 738"/>
                <a:gd name="connsiteX33-25391" fmla="*/ 74 w 384"/>
                <a:gd name="connsiteY33-25392" fmla="*/ 485 h 738"/>
                <a:gd name="connsiteX34-25393" fmla="*/ 79 w 384"/>
                <a:gd name="connsiteY34-25394" fmla="*/ 495 h 738"/>
                <a:gd name="connsiteX35-25395" fmla="*/ 95 w 384"/>
                <a:gd name="connsiteY35-25396" fmla="*/ 522 h 738"/>
                <a:gd name="connsiteX36-25397" fmla="*/ 111 w 384"/>
                <a:gd name="connsiteY36-25398" fmla="*/ 543 h 738"/>
                <a:gd name="connsiteX37-25399" fmla="*/ 126 w 384"/>
                <a:gd name="connsiteY37-25400" fmla="*/ 564 h 738"/>
                <a:gd name="connsiteX38-25401" fmla="*/ 137 w 384"/>
                <a:gd name="connsiteY38-25402" fmla="*/ 574 h 738"/>
                <a:gd name="connsiteX39-25403" fmla="*/ 147 w 384"/>
                <a:gd name="connsiteY39-25404" fmla="*/ 580 h 738"/>
                <a:gd name="connsiteX40-25405" fmla="*/ 169 w 384"/>
                <a:gd name="connsiteY40-25406" fmla="*/ 601 h 738"/>
                <a:gd name="connsiteX41-25407" fmla="*/ 190 w 384"/>
                <a:gd name="connsiteY41-25408" fmla="*/ 611 h 738"/>
                <a:gd name="connsiteX42-25409" fmla="*/ 211 w 384"/>
                <a:gd name="connsiteY42-25410" fmla="*/ 627 h 738"/>
                <a:gd name="connsiteX43-25411" fmla="*/ 237 w 384"/>
                <a:gd name="connsiteY43-25412" fmla="*/ 638 h 738"/>
                <a:gd name="connsiteX44-25413" fmla="*/ 248 w 384"/>
                <a:gd name="connsiteY44-25414" fmla="*/ 643 h 738"/>
                <a:gd name="connsiteX45-25415" fmla="*/ 258 w 384"/>
                <a:gd name="connsiteY45-25416" fmla="*/ 648 h 738"/>
                <a:gd name="connsiteX46-25417" fmla="*/ 269 w 384"/>
                <a:gd name="connsiteY46-25418" fmla="*/ 648 h 738"/>
                <a:gd name="connsiteX47-25419" fmla="*/ 279 w 384"/>
                <a:gd name="connsiteY47-25420" fmla="*/ 653 h 738"/>
                <a:gd name="connsiteX48-25421" fmla="*/ 284 w 384"/>
                <a:gd name="connsiteY48-25422" fmla="*/ 653 h 738"/>
                <a:gd name="connsiteX49-25423" fmla="*/ 290 w 384"/>
                <a:gd name="connsiteY49-25424" fmla="*/ 653 h 738"/>
                <a:gd name="connsiteX50-25425" fmla="*/ 300 w 384"/>
                <a:gd name="connsiteY50-25426" fmla="*/ 653 h 738"/>
                <a:gd name="connsiteX51-25427" fmla="*/ 305 w 384"/>
                <a:gd name="connsiteY51-25428" fmla="*/ 648 h 738"/>
                <a:gd name="connsiteX52-25429" fmla="*/ 305 w 384"/>
                <a:gd name="connsiteY52-25430" fmla="*/ 643 h 738"/>
                <a:gd name="connsiteX53-25431" fmla="*/ 311 w 384"/>
                <a:gd name="connsiteY53-25432" fmla="*/ 638 h 738"/>
                <a:gd name="connsiteX54-25433" fmla="*/ 316 w 384"/>
                <a:gd name="connsiteY54-25434" fmla="*/ 632 h 738"/>
                <a:gd name="connsiteX55-25435" fmla="*/ 316 w 384"/>
                <a:gd name="connsiteY55-25436" fmla="*/ 622 h 738"/>
                <a:gd name="connsiteX56-25437" fmla="*/ 321 w 384"/>
                <a:gd name="connsiteY56-25438" fmla="*/ 606 h 738"/>
                <a:gd name="connsiteX57-25439" fmla="*/ 363 w 384"/>
                <a:gd name="connsiteY57-25440" fmla="*/ 601 h 738"/>
                <a:gd name="connsiteX58-25441" fmla="*/ 369 w 384"/>
                <a:gd name="connsiteY58-25442" fmla="*/ 648 h 738"/>
                <a:gd name="connsiteX59-25443" fmla="*/ 369 w 384"/>
                <a:gd name="connsiteY59-25444" fmla="*/ 664 h 738"/>
                <a:gd name="connsiteX60-25445" fmla="*/ 374 w 384"/>
                <a:gd name="connsiteY60-25446" fmla="*/ 675 h 738"/>
                <a:gd name="connsiteX61-25447" fmla="*/ 374 w 384"/>
                <a:gd name="connsiteY61-25448" fmla="*/ 685 h 738"/>
                <a:gd name="connsiteX62-25449" fmla="*/ 379 w 384"/>
                <a:gd name="connsiteY62-25450" fmla="*/ 696 h 738"/>
                <a:gd name="connsiteX63-25451" fmla="*/ 379 w 384"/>
                <a:gd name="connsiteY63-25452" fmla="*/ 701 h 738"/>
                <a:gd name="connsiteX64-25453" fmla="*/ 384 w 384"/>
                <a:gd name="connsiteY64-25454" fmla="*/ 711 h 738"/>
                <a:gd name="connsiteX65-25455" fmla="*/ 384 w 384"/>
                <a:gd name="connsiteY65-25456" fmla="*/ 717 h 738"/>
                <a:gd name="connsiteX66-25457" fmla="*/ 384 w 384"/>
                <a:gd name="connsiteY66-25458" fmla="*/ 722 h 738"/>
                <a:gd name="connsiteX67-25459" fmla="*/ 384 w 384"/>
                <a:gd name="connsiteY67-25460" fmla="*/ 727 h 738"/>
                <a:gd name="connsiteX68-25461" fmla="*/ 379 w 384"/>
                <a:gd name="connsiteY68-25462" fmla="*/ 732 h 738"/>
                <a:gd name="connsiteX69-25463" fmla="*/ 374 w 384"/>
                <a:gd name="connsiteY69-25464" fmla="*/ 738 h 738"/>
                <a:gd name="connsiteX70-25465" fmla="*/ 363 w 384"/>
                <a:gd name="connsiteY70-25466" fmla="*/ 738 h 738"/>
                <a:gd name="connsiteX71-25467" fmla="*/ 353 w 384"/>
                <a:gd name="connsiteY71-25468" fmla="*/ 738 h 738"/>
                <a:gd name="connsiteX72-25469" fmla="*/ 337 w 384"/>
                <a:gd name="connsiteY72-25470" fmla="*/ 738 h 738"/>
                <a:gd name="connsiteX73-25471" fmla="*/ 321 w 384"/>
                <a:gd name="connsiteY73-25472" fmla="*/ 732 h 738"/>
                <a:gd name="connsiteX74-25473" fmla="*/ 300 w 384"/>
                <a:gd name="connsiteY74-25474" fmla="*/ 732 h 738"/>
                <a:gd name="connsiteX75-25475" fmla="*/ 279 w 384"/>
                <a:gd name="connsiteY75-25476" fmla="*/ 727 h 738"/>
                <a:gd name="connsiteX76-25477" fmla="*/ 258 w 384"/>
                <a:gd name="connsiteY76-25478" fmla="*/ 722 h 738"/>
                <a:gd name="connsiteX77-25479" fmla="*/ 248 w 384"/>
                <a:gd name="connsiteY77-25480" fmla="*/ 717 h 738"/>
                <a:gd name="connsiteX78-25481" fmla="*/ 237 w 384"/>
                <a:gd name="connsiteY78-25482" fmla="*/ 711 h 738"/>
                <a:gd name="connsiteX79-25483" fmla="*/ 221 w 384"/>
                <a:gd name="connsiteY79-25484" fmla="*/ 706 h 738"/>
                <a:gd name="connsiteX80-25485" fmla="*/ 211 w 384"/>
                <a:gd name="connsiteY80-25486" fmla="*/ 701 h 738"/>
                <a:gd name="connsiteX81-25487" fmla="*/ 195 w 384"/>
                <a:gd name="connsiteY81-25488" fmla="*/ 696 h 738"/>
                <a:gd name="connsiteX82-25489" fmla="*/ 179 w 384"/>
                <a:gd name="connsiteY82-25490" fmla="*/ 685 h 738"/>
                <a:gd name="connsiteX83-25491" fmla="*/ 169 w 384"/>
                <a:gd name="connsiteY83-25492" fmla="*/ 675 h 738"/>
                <a:gd name="connsiteX84-25493" fmla="*/ 153 w 384"/>
                <a:gd name="connsiteY84-25494" fmla="*/ 664 h 738"/>
                <a:gd name="connsiteX85-25495" fmla="*/ 121 w 384"/>
                <a:gd name="connsiteY85-25496" fmla="*/ 638 h 738"/>
                <a:gd name="connsiteX86-25497" fmla="*/ 95 w 384"/>
                <a:gd name="connsiteY86-25498" fmla="*/ 611 h 738"/>
                <a:gd name="connsiteX87-25499" fmla="*/ 84 w 384"/>
                <a:gd name="connsiteY87-25500" fmla="*/ 601 h 738"/>
                <a:gd name="connsiteX88-25501" fmla="*/ 74 w 384"/>
                <a:gd name="connsiteY88-25502" fmla="*/ 585 h 738"/>
                <a:gd name="connsiteX89-25503" fmla="*/ 63 w 384"/>
                <a:gd name="connsiteY89-25504" fmla="*/ 569 h 738"/>
                <a:gd name="connsiteX90-25505" fmla="*/ 53 w 384"/>
                <a:gd name="connsiteY90-25506" fmla="*/ 553 h 738"/>
                <a:gd name="connsiteX91-25507" fmla="*/ 47 w 384"/>
                <a:gd name="connsiteY91-25508" fmla="*/ 538 h 738"/>
                <a:gd name="connsiteX92-25509" fmla="*/ 37 w 384"/>
                <a:gd name="connsiteY92-25510" fmla="*/ 522 h 738"/>
                <a:gd name="connsiteX93-25511" fmla="*/ 32 w 384"/>
                <a:gd name="connsiteY93-25512" fmla="*/ 506 h 738"/>
                <a:gd name="connsiteX94-25513" fmla="*/ 21 w 384"/>
                <a:gd name="connsiteY94-25514" fmla="*/ 490 h 738"/>
                <a:gd name="connsiteX95-25515" fmla="*/ 16 w 384"/>
                <a:gd name="connsiteY95-25516" fmla="*/ 480 h 738"/>
                <a:gd name="connsiteX96-25517" fmla="*/ 16 w 384"/>
                <a:gd name="connsiteY96-25518" fmla="*/ 464 h 738"/>
                <a:gd name="connsiteX97-25519" fmla="*/ 11 w 384"/>
                <a:gd name="connsiteY97-25520" fmla="*/ 448 h 738"/>
                <a:gd name="connsiteX98-25521" fmla="*/ 11 w 384"/>
                <a:gd name="connsiteY98-25522" fmla="*/ 432 h 738"/>
                <a:gd name="connsiteX99-25523" fmla="*/ 5 w 384"/>
                <a:gd name="connsiteY99-25524" fmla="*/ 401 h 738"/>
                <a:gd name="connsiteX100-25525" fmla="*/ 0 w 384"/>
                <a:gd name="connsiteY100-25526" fmla="*/ 364 h 738"/>
                <a:gd name="connsiteX101-25527" fmla="*/ 0 w 384"/>
                <a:gd name="connsiteY101-25528" fmla="*/ 332 h 738"/>
                <a:gd name="connsiteX102-25529" fmla="*/ 0 w 384"/>
                <a:gd name="connsiteY102-25530" fmla="*/ 295 h 738"/>
                <a:gd name="connsiteX103-25531" fmla="*/ 0 w 384"/>
                <a:gd name="connsiteY103-25532" fmla="*/ 258 h 738"/>
                <a:gd name="connsiteX104-25533" fmla="*/ 0 w 384"/>
                <a:gd name="connsiteY104-25534" fmla="*/ 222 h 738"/>
                <a:gd name="connsiteX105-25535" fmla="*/ 5 w 384"/>
                <a:gd name="connsiteY105-25536" fmla="*/ 179 h 738"/>
                <a:gd name="connsiteX106-25537" fmla="*/ 11 w 384"/>
                <a:gd name="connsiteY106-25538" fmla="*/ 137 h 738"/>
                <a:gd name="connsiteX107-25539" fmla="*/ 11 w 384"/>
                <a:gd name="connsiteY107-25540" fmla="*/ 121 h 738"/>
                <a:gd name="connsiteX108-25541" fmla="*/ 11 w 384"/>
                <a:gd name="connsiteY108-25542" fmla="*/ 106 h 738"/>
                <a:gd name="connsiteX109-25543" fmla="*/ 11 w 384"/>
                <a:gd name="connsiteY109-25544" fmla="*/ 90 h 738"/>
                <a:gd name="connsiteX110-25545" fmla="*/ 16 w 384"/>
                <a:gd name="connsiteY110-25546" fmla="*/ 79 h 738"/>
                <a:gd name="connsiteX111-25547" fmla="*/ 16 w 384"/>
                <a:gd name="connsiteY111-25548" fmla="*/ 69 h 738"/>
                <a:gd name="connsiteX112-25549" fmla="*/ 16 w 384"/>
                <a:gd name="connsiteY112-25550" fmla="*/ 64 h 738"/>
                <a:gd name="connsiteX113-25551" fmla="*/ 16 w 384"/>
                <a:gd name="connsiteY113-25552" fmla="*/ 58 h 738"/>
                <a:gd name="connsiteX114-25553" fmla="*/ 11 w 384"/>
                <a:gd name="connsiteY114-25554" fmla="*/ 53 h 738"/>
                <a:gd name="connsiteX115-25555" fmla="*/ 11 w 384"/>
                <a:gd name="connsiteY115-25556" fmla="*/ 53 h 738"/>
                <a:gd name="connsiteX116-25557" fmla="*/ 5 w 384"/>
                <a:gd name="connsiteY116-25558" fmla="*/ 53 h 738"/>
                <a:gd name="connsiteX0-25559" fmla="*/ 90 w 384"/>
                <a:gd name="connsiteY0-25560" fmla="*/ 0 h 738"/>
                <a:gd name="connsiteX1-25561" fmla="*/ 100 w 384"/>
                <a:gd name="connsiteY1-25562" fmla="*/ 11 h 738"/>
                <a:gd name="connsiteX2-25563" fmla="*/ 111 w 384"/>
                <a:gd name="connsiteY2-25564" fmla="*/ 16 h 738"/>
                <a:gd name="connsiteX3-25565" fmla="*/ 111 w 384"/>
                <a:gd name="connsiteY3-25566" fmla="*/ 21 h 738"/>
                <a:gd name="connsiteX4-25567" fmla="*/ 116 w 384"/>
                <a:gd name="connsiteY4-25568" fmla="*/ 21 h 738"/>
                <a:gd name="connsiteX5-25569" fmla="*/ 116 w 384"/>
                <a:gd name="connsiteY5-25570" fmla="*/ 27 h 738"/>
                <a:gd name="connsiteX6-25571" fmla="*/ 116 w 384"/>
                <a:gd name="connsiteY6-25572" fmla="*/ 27 h 738"/>
                <a:gd name="connsiteX7-25573" fmla="*/ 116 w 384"/>
                <a:gd name="connsiteY7-25574" fmla="*/ 32 h 738"/>
                <a:gd name="connsiteX8-25575" fmla="*/ 111 w 384"/>
                <a:gd name="connsiteY8-25576" fmla="*/ 37 h 738"/>
                <a:gd name="connsiteX9-25577" fmla="*/ 105 w 384"/>
                <a:gd name="connsiteY9-25578" fmla="*/ 42 h 738"/>
                <a:gd name="connsiteX10-25579" fmla="*/ 95 w 384"/>
                <a:gd name="connsiteY10-25580" fmla="*/ 48 h 738"/>
                <a:gd name="connsiteX11-25581" fmla="*/ 90 w 384"/>
                <a:gd name="connsiteY11-25582" fmla="*/ 53 h 738"/>
                <a:gd name="connsiteX12-25583" fmla="*/ 84 w 384"/>
                <a:gd name="connsiteY12-25584" fmla="*/ 58 h 738"/>
                <a:gd name="connsiteX13-25585" fmla="*/ 84 w 384"/>
                <a:gd name="connsiteY13-25586" fmla="*/ 69 h 738"/>
                <a:gd name="connsiteX14-25587" fmla="*/ 79 w 384"/>
                <a:gd name="connsiteY14-25588" fmla="*/ 79 h 738"/>
                <a:gd name="connsiteX15-25589" fmla="*/ 74 w 384"/>
                <a:gd name="connsiteY15-25590" fmla="*/ 95 h 738"/>
                <a:gd name="connsiteX16-25591" fmla="*/ 68 w 384"/>
                <a:gd name="connsiteY16-25592" fmla="*/ 116 h 738"/>
                <a:gd name="connsiteX17-25593" fmla="*/ 63 w 384"/>
                <a:gd name="connsiteY17-25594" fmla="*/ 137 h 738"/>
                <a:gd name="connsiteX18-25595" fmla="*/ 63 w 384"/>
                <a:gd name="connsiteY18-25596" fmla="*/ 158 h 738"/>
                <a:gd name="connsiteX19-25597" fmla="*/ 58 w 384"/>
                <a:gd name="connsiteY19-25598" fmla="*/ 185 h 738"/>
                <a:gd name="connsiteX20-25599" fmla="*/ 53 w 384"/>
                <a:gd name="connsiteY20-25600" fmla="*/ 206 h 738"/>
                <a:gd name="connsiteX21-25601" fmla="*/ 53 w 384"/>
                <a:gd name="connsiteY21-25602" fmla="*/ 227 h 738"/>
                <a:gd name="connsiteX22-25603" fmla="*/ 47 w 384"/>
                <a:gd name="connsiteY22-25604" fmla="*/ 243 h 738"/>
                <a:gd name="connsiteX23-25605" fmla="*/ 47 w 384"/>
                <a:gd name="connsiteY23-25606" fmla="*/ 264 h 738"/>
                <a:gd name="connsiteX24-25607" fmla="*/ 42 w 384"/>
                <a:gd name="connsiteY24-25608" fmla="*/ 279 h 738"/>
                <a:gd name="connsiteX25-25609" fmla="*/ 42 w 384"/>
                <a:gd name="connsiteY25-25610" fmla="*/ 290 h 738"/>
                <a:gd name="connsiteX26-25611" fmla="*/ 42 w 384"/>
                <a:gd name="connsiteY26-25612" fmla="*/ 301 h 738"/>
                <a:gd name="connsiteX27-25613" fmla="*/ 42 w 384"/>
                <a:gd name="connsiteY27-25614" fmla="*/ 322 h 738"/>
                <a:gd name="connsiteX28-25615" fmla="*/ 47 w 384"/>
                <a:gd name="connsiteY28-25616" fmla="*/ 348 h 738"/>
                <a:gd name="connsiteX29-25617" fmla="*/ 53 w 384"/>
                <a:gd name="connsiteY29-25618" fmla="*/ 390 h 738"/>
                <a:gd name="connsiteX30-25619" fmla="*/ 53 w 384"/>
                <a:gd name="connsiteY30-25620" fmla="*/ 416 h 738"/>
                <a:gd name="connsiteX31-25621" fmla="*/ 58 w 384"/>
                <a:gd name="connsiteY31-25622" fmla="*/ 443 h 738"/>
                <a:gd name="connsiteX32-25623" fmla="*/ 68 w 384"/>
                <a:gd name="connsiteY32-25624" fmla="*/ 469 h 738"/>
                <a:gd name="connsiteX33-25625" fmla="*/ 74 w 384"/>
                <a:gd name="connsiteY33-25626" fmla="*/ 485 h 738"/>
                <a:gd name="connsiteX34-25627" fmla="*/ 79 w 384"/>
                <a:gd name="connsiteY34-25628" fmla="*/ 495 h 738"/>
                <a:gd name="connsiteX35-25629" fmla="*/ 95 w 384"/>
                <a:gd name="connsiteY35-25630" fmla="*/ 522 h 738"/>
                <a:gd name="connsiteX36-25631" fmla="*/ 111 w 384"/>
                <a:gd name="connsiteY36-25632" fmla="*/ 543 h 738"/>
                <a:gd name="connsiteX37-25633" fmla="*/ 126 w 384"/>
                <a:gd name="connsiteY37-25634" fmla="*/ 564 h 738"/>
                <a:gd name="connsiteX38-25635" fmla="*/ 137 w 384"/>
                <a:gd name="connsiteY38-25636" fmla="*/ 574 h 738"/>
                <a:gd name="connsiteX39-25637" fmla="*/ 147 w 384"/>
                <a:gd name="connsiteY39-25638" fmla="*/ 580 h 738"/>
                <a:gd name="connsiteX40-25639" fmla="*/ 169 w 384"/>
                <a:gd name="connsiteY40-25640" fmla="*/ 601 h 738"/>
                <a:gd name="connsiteX41-25641" fmla="*/ 190 w 384"/>
                <a:gd name="connsiteY41-25642" fmla="*/ 611 h 738"/>
                <a:gd name="connsiteX42-25643" fmla="*/ 211 w 384"/>
                <a:gd name="connsiteY42-25644" fmla="*/ 627 h 738"/>
                <a:gd name="connsiteX43-25645" fmla="*/ 237 w 384"/>
                <a:gd name="connsiteY43-25646" fmla="*/ 638 h 738"/>
                <a:gd name="connsiteX44-25647" fmla="*/ 248 w 384"/>
                <a:gd name="connsiteY44-25648" fmla="*/ 643 h 738"/>
                <a:gd name="connsiteX45-25649" fmla="*/ 258 w 384"/>
                <a:gd name="connsiteY45-25650" fmla="*/ 648 h 738"/>
                <a:gd name="connsiteX46-25651" fmla="*/ 269 w 384"/>
                <a:gd name="connsiteY46-25652" fmla="*/ 648 h 738"/>
                <a:gd name="connsiteX47-25653" fmla="*/ 279 w 384"/>
                <a:gd name="connsiteY47-25654" fmla="*/ 653 h 738"/>
                <a:gd name="connsiteX48-25655" fmla="*/ 284 w 384"/>
                <a:gd name="connsiteY48-25656" fmla="*/ 653 h 738"/>
                <a:gd name="connsiteX49-25657" fmla="*/ 290 w 384"/>
                <a:gd name="connsiteY49-25658" fmla="*/ 653 h 738"/>
                <a:gd name="connsiteX50-25659" fmla="*/ 300 w 384"/>
                <a:gd name="connsiteY50-25660" fmla="*/ 653 h 738"/>
                <a:gd name="connsiteX51-25661" fmla="*/ 305 w 384"/>
                <a:gd name="connsiteY51-25662" fmla="*/ 648 h 738"/>
                <a:gd name="connsiteX52-25663" fmla="*/ 305 w 384"/>
                <a:gd name="connsiteY52-25664" fmla="*/ 643 h 738"/>
                <a:gd name="connsiteX53-25665" fmla="*/ 311 w 384"/>
                <a:gd name="connsiteY53-25666" fmla="*/ 638 h 738"/>
                <a:gd name="connsiteX54-25667" fmla="*/ 316 w 384"/>
                <a:gd name="connsiteY54-25668" fmla="*/ 632 h 738"/>
                <a:gd name="connsiteX55-25669" fmla="*/ 321 w 384"/>
                <a:gd name="connsiteY55-25670" fmla="*/ 606 h 738"/>
                <a:gd name="connsiteX56-25671" fmla="*/ 363 w 384"/>
                <a:gd name="connsiteY56-25672" fmla="*/ 601 h 738"/>
                <a:gd name="connsiteX57-25673" fmla="*/ 369 w 384"/>
                <a:gd name="connsiteY57-25674" fmla="*/ 648 h 738"/>
                <a:gd name="connsiteX58-25675" fmla="*/ 369 w 384"/>
                <a:gd name="connsiteY58-25676" fmla="*/ 664 h 738"/>
                <a:gd name="connsiteX59-25677" fmla="*/ 374 w 384"/>
                <a:gd name="connsiteY59-25678" fmla="*/ 675 h 738"/>
                <a:gd name="connsiteX60-25679" fmla="*/ 374 w 384"/>
                <a:gd name="connsiteY60-25680" fmla="*/ 685 h 738"/>
                <a:gd name="connsiteX61-25681" fmla="*/ 379 w 384"/>
                <a:gd name="connsiteY61-25682" fmla="*/ 696 h 738"/>
                <a:gd name="connsiteX62-25683" fmla="*/ 379 w 384"/>
                <a:gd name="connsiteY62-25684" fmla="*/ 701 h 738"/>
                <a:gd name="connsiteX63-25685" fmla="*/ 384 w 384"/>
                <a:gd name="connsiteY63-25686" fmla="*/ 711 h 738"/>
                <a:gd name="connsiteX64-25687" fmla="*/ 384 w 384"/>
                <a:gd name="connsiteY64-25688" fmla="*/ 717 h 738"/>
                <a:gd name="connsiteX65-25689" fmla="*/ 384 w 384"/>
                <a:gd name="connsiteY65-25690" fmla="*/ 722 h 738"/>
                <a:gd name="connsiteX66-25691" fmla="*/ 384 w 384"/>
                <a:gd name="connsiteY66-25692" fmla="*/ 727 h 738"/>
                <a:gd name="connsiteX67-25693" fmla="*/ 379 w 384"/>
                <a:gd name="connsiteY67-25694" fmla="*/ 732 h 738"/>
                <a:gd name="connsiteX68-25695" fmla="*/ 374 w 384"/>
                <a:gd name="connsiteY68-25696" fmla="*/ 738 h 738"/>
                <a:gd name="connsiteX69-25697" fmla="*/ 363 w 384"/>
                <a:gd name="connsiteY69-25698" fmla="*/ 738 h 738"/>
                <a:gd name="connsiteX70-25699" fmla="*/ 353 w 384"/>
                <a:gd name="connsiteY70-25700" fmla="*/ 738 h 738"/>
                <a:gd name="connsiteX71-25701" fmla="*/ 337 w 384"/>
                <a:gd name="connsiteY71-25702" fmla="*/ 738 h 738"/>
                <a:gd name="connsiteX72-25703" fmla="*/ 321 w 384"/>
                <a:gd name="connsiteY72-25704" fmla="*/ 732 h 738"/>
                <a:gd name="connsiteX73-25705" fmla="*/ 300 w 384"/>
                <a:gd name="connsiteY73-25706" fmla="*/ 732 h 738"/>
                <a:gd name="connsiteX74-25707" fmla="*/ 279 w 384"/>
                <a:gd name="connsiteY74-25708" fmla="*/ 727 h 738"/>
                <a:gd name="connsiteX75-25709" fmla="*/ 258 w 384"/>
                <a:gd name="connsiteY75-25710" fmla="*/ 722 h 738"/>
                <a:gd name="connsiteX76-25711" fmla="*/ 248 w 384"/>
                <a:gd name="connsiteY76-25712" fmla="*/ 717 h 738"/>
                <a:gd name="connsiteX77-25713" fmla="*/ 237 w 384"/>
                <a:gd name="connsiteY77-25714" fmla="*/ 711 h 738"/>
                <a:gd name="connsiteX78-25715" fmla="*/ 221 w 384"/>
                <a:gd name="connsiteY78-25716" fmla="*/ 706 h 738"/>
                <a:gd name="connsiteX79-25717" fmla="*/ 211 w 384"/>
                <a:gd name="connsiteY79-25718" fmla="*/ 701 h 738"/>
                <a:gd name="connsiteX80-25719" fmla="*/ 195 w 384"/>
                <a:gd name="connsiteY80-25720" fmla="*/ 696 h 738"/>
                <a:gd name="connsiteX81-25721" fmla="*/ 179 w 384"/>
                <a:gd name="connsiteY81-25722" fmla="*/ 685 h 738"/>
                <a:gd name="connsiteX82-25723" fmla="*/ 169 w 384"/>
                <a:gd name="connsiteY82-25724" fmla="*/ 675 h 738"/>
                <a:gd name="connsiteX83-25725" fmla="*/ 153 w 384"/>
                <a:gd name="connsiteY83-25726" fmla="*/ 664 h 738"/>
                <a:gd name="connsiteX84-25727" fmla="*/ 121 w 384"/>
                <a:gd name="connsiteY84-25728" fmla="*/ 638 h 738"/>
                <a:gd name="connsiteX85-25729" fmla="*/ 95 w 384"/>
                <a:gd name="connsiteY85-25730" fmla="*/ 611 h 738"/>
                <a:gd name="connsiteX86-25731" fmla="*/ 84 w 384"/>
                <a:gd name="connsiteY86-25732" fmla="*/ 601 h 738"/>
                <a:gd name="connsiteX87-25733" fmla="*/ 74 w 384"/>
                <a:gd name="connsiteY87-25734" fmla="*/ 585 h 738"/>
                <a:gd name="connsiteX88-25735" fmla="*/ 63 w 384"/>
                <a:gd name="connsiteY88-25736" fmla="*/ 569 h 738"/>
                <a:gd name="connsiteX89-25737" fmla="*/ 53 w 384"/>
                <a:gd name="connsiteY89-25738" fmla="*/ 553 h 738"/>
                <a:gd name="connsiteX90-25739" fmla="*/ 47 w 384"/>
                <a:gd name="connsiteY90-25740" fmla="*/ 538 h 738"/>
                <a:gd name="connsiteX91-25741" fmla="*/ 37 w 384"/>
                <a:gd name="connsiteY91-25742" fmla="*/ 522 h 738"/>
                <a:gd name="connsiteX92-25743" fmla="*/ 32 w 384"/>
                <a:gd name="connsiteY92-25744" fmla="*/ 506 h 738"/>
                <a:gd name="connsiteX93-25745" fmla="*/ 21 w 384"/>
                <a:gd name="connsiteY93-25746" fmla="*/ 490 h 738"/>
                <a:gd name="connsiteX94-25747" fmla="*/ 16 w 384"/>
                <a:gd name="connsiteY94-25748" fmla="*/ 480 h 738"/>
                <a:gd name="connsiteX95-25749" fmla="*/ 16 w 384"/>
                <a:gd name="connsiteY95-25750" fmla="*/ 464 h 738"/>
                <a:gd name="connsiteX96-25751" fmla="*/ 11 w 384"/>
                <a:gd name="connsiteY96-25752" fmla="*/ 448 h 738"/>
                <a:gd name="connsiteX97-25753" fmla="*/ 11 w 384"/>
                <a:gd name="connsiteY97-25754" fmla="*/ 432 h 738"/>
                <a:gd name="connsiteX98-25755" fmla="*/ 5 w 384"/>
                <a:gd name="connsiteY98-25756" fmla="*/ 401 h 738"/>
                <a:gd name="connsiteX99-25757" fmla="*/ 0 w 384"/>
                <a:gd name="connsiteY99-25758" fmla="*/ 364 h 738"/>
                <a:gd name="connsiteX100-25759" fmla="*/ 0 w 384"/>
                <a:gd name="connsiteY100-25760" fmla="*/ 332 h 738"/>
                <a:gd name="connsiteX101-25761" fmla="*/ 0 w 384"/>
                <a:gd name="connsiteY101-25762" fmla="*/ 295 h 738"/>
                <a:gd name="connsiteX102-25763" fmla="*/ 0 w 384"/>
                <a:gd name="connsiteY102-25764" fmla="*/ 258 h 738"/>
                <a:gd name="connsiteX103-25765" fmla="*/ 0 w 384"/>
                <a:gd name="connsiteY103-25766" fmla="*/ 222 h 738"/>
                <a:gd name="connsiteX104-25767" fmla="*/ 5 w 384"/>
                <a:gd name="connsiteY104-25768" fmla="*/ 179 h 738"/>
                <a:gd name="connsiteX105-25769" fmla="*/ 11 w 384"/>
                <a:gd name="connsiteY105-25770" fmla="*/ 137 h 738"/>
                <a:gd name="connsiteX106-25771" fmla="*/ 11 w 384"/>
                <a:gd name="connsiteY106-25772" fmla="*/ 121 h 738"/>
                <a:gd name="connsiteX107-25773" fmla="*/ 11 w 384"/>
                <a:gd name="connsiteY107-25774" fmla="*/ 106 h 738"/>
                <a:gd name="connsiteX108-25775" fmla="*/ 11 w 384"/>
                <a:gd name="connsiteY108-25776" fmla="*/ 90 h 738"/>
                <a:gd name="connsiteX109-25777" fmla="*/ 16 w 384"/>
                <a:gd name="connsiteY109-25778" fmla="*/ 79 h 738"/>
                <a:gd name="connsiteX110-25779" fmla="*/ 16 w 384"/>
                <a:gd name="connsiteY110-25780" fmla="*/ 69 h 738"/>
                <a:gd name="connsiteX111-25781" fmla="*/ 16 w 384"/>
                <a:gd name="connsiteY111-25782" fmla="*/ 64 h 738"/>
                <a:gd name="connsiteX112-25783" fmla="*/ 16 w 384"/>
                <a:gd name="connsiteY112-25784" fmla="*/ 58 h 738"/>
                <a:gd name="connsiteX113-25785" fmla="*/ 11 w 384"/>
                <a:gd name="connsiteY113-25786" fmla="*/ 53 h 738"/>
                <a:gd name="connsiteX114-25787" fmla="*/ 11 w 384"/>
                <a:gd name="connsiteY114-25788" fmla="*/ 53 h 738"/>
                <a:gd name="connsiteX115-25789" fmla="*/ 5 w 384"/>
                <a:gd name="connsiteY115-25790" fmla="*/ 53 h 738"/>
                <a:gd name="connsiteX0-25791" fmla="*/ 90 w 384"/>
                <a:gd name="connsiteY0-25792" fmla="*/ 0 h 738"/>
                <a:gd name="connsiteX1-25793" fmla="*/ 100 w 384"/>
                <a:gd name="connsiteY1-25794" fmla="*/ 11 h 738"/>
                <a:gd name="connsiteX2-25795" fmla="*/ 111 w 384"/>
                <a:gd name="connsiteY2-25796" fmla="*/ 16 h 738"/>
                <a:gd name="connsiteX3-25797" fmla="*/ 111 w 384"/>
                <a:gd name="connsiteY3-25798" fmla="*/ 21 h 738"/>
                <a:gd name="connsiteX4-25799" fmla="*/ 116 w 384"/>
                <a:gd name="connsiteY4-25800" fmla="*/ 21 h 738"/>
                <a:gd name="connsiteX5-25801" fmla="*/ 116 w 384"/>
                <a:gd name="connsiteY5-25802" fmla="*/ 27 h 738"/>
                <a:gd name="connsiteX6-25803" fmla="*/ 116 w 384"/>
                <a:gd name="connsiteY6-25804" fmla="*/ 27 h 738"/>
                <a:gd name="connsiteX7-25805" fmla="*/ 116 w 384"/>
                <a:gd name="connsiteY7-25806" fmla="*/ 32 h 738"/>
                <a:gd name="connsiteX8-25807" fmla="*/ 111 w 384"/>
                <a:gd name="connsiteY8-25808" fmla="*/ 37 h 738"/>
                <a:gd name="connsiteX9-25809" fmla="*/ 105 w 384"/>
                <a:gd name="connsiteY9-25810" fmla="*/ 42 h 738"/>
                <a:gd name="connsiteX10-25811" fmla="*/ 95 w 384"/>
                <a:gd name="connsiteY10-25812" fmla="*/ 48 h 738"/>
                <a:gd name="connsiteX11-25813" fmla="*/ 90 w 384"/>
                <a:gd name="connsiteY11-25814" fmla="*/ 53 h 738"/>
                <a:gd name="connsiteX12-25815" fmla="*/ 84 w 384"/>
                <a:gd name="connsiteY12-25816" fmla="*/ 58 h 738"/>
                <a:gd name="connsiteX13-25817" fmla="*/ 84 w 384"/>
                <a:gd name="connsiteY13-25818" fmla="*/ 69 h 738"/>
                <a:gd name="connsiteX14-25819" fmla="*/ 79 w 384"/>
                <a:gd name="connsiteY14-25820" fmla="*/ 79 h 738"/>
                <a:gd name="connsiteX15-25821" fmla="*/ 74 w 384"/>
                <a:gd name="connsiteY15-25822" fmla="*/ 95 h 738"/>
                <a:gd name="connsiteX16-25823" fmla="*/ 68 w 384"/>
                <a:gd name="connsiteY16-25824" fmla="*/ 116 h 738"/>
                <a:gd name="connsiteX17-25825" fmla="*/ 63 w 384"/>
                <a:gd name="connsiteY17-25826" fmla="*/ 137 h 738"/>
                <a:gd name="connsiteX18-25827" fmla="*/ 63 w 384"/>
                <a:gd name="connsiteY18-25828" fmla="*/ 158 h 738"/>
                <a:gd name="connsiteX19-25829" fmla="*/ 58 w 384"/>
                <a:gd name="connsiteY19-25830" fmla="*/ 185 h 738"/>
                <a:gd name="connsiteX20-25831" fmla="*/ 53 w 384"/>
                <a:gd name="connsiteY20-25832" fmla="*/ 206 h 738"/>
                <a:gd name="connsiteX21-25833" fmla="*/ 53 w 384"/>
                <a:gd name="connsiteY21-25834" fmla="*/ 227 h 738"/>
                <a:gd name="connsiteX22-25835" fmla="*/ 47 w 384"/>
                <a:gd name="connsiteY22-25836" fmla="*/ 243 h 738"/>
                <a:gd name="connsiteX23-25837" fmla="*/ 47 w 384"/>
                <a:gd name="connsiteY23-25838" fmla="*/ 264 h 738"/>
                <a:gd name="connsiteX24-25839" fmla="*/ 42 w 384"/>
                <a:gd name="connsiteY24-25840" fmla="*/ 279 h 738"/>
                <a:gd name="connsiteX25-25841" fmla="*/ 42 w 384"/>
                <a:gd name="connsiteY25-25842" fmla="*/ 290 h 738"/>
                <a:gd name="connsiteX26-25843" fmla="*/ 42 w 384"/>
                <a:gd name="connsiteY26-25844" fmla="*/ 301 h 738"/>
                <a:gd name="connsiteX27-25845" fmla="*/ 42 w 384"/>
                <a:gd name="connsiteY27-25846" fmla="*/ 322 h 738"/>
                <a:gd name="connsiteX28-25847" fmla="*/ 47 w 384"/>
                <a:gd name="connsiteY28-25848" fmla="*/ 348 h 738"/>
                <a:gd name="connsiteX29-25849" fmla="*/ 53 w 384"/>
                <a:gd name="connsiteY29-25850" fmla="*/ 390 h 738"/>
                <a:gd name="connsiteX30-25851" fmla="*/ 53 w 384"/>
                <a:gd name="connsiteY30-25852" fmla="*/ 416 h 738"/>
                <a:gd name="connsiteX31-25853" fmla="*/ 58 w 384"/>
                <a:gd name="connsiteY31-25854" fmla="*/ 443 h 738"/>
                <a:gd name="connsiteX32-25855" fmla="*/ 68 w 384"/>
                <a:gd name="connsiteY32-25856" fmla="*/ 469 h 738"/>
                <a:gd name="connsiteX33-25857" fmla="*/ 74 w 384"/>
                <a:gd name="connsiteY33-25858" fmla="*/ 485 h 738"/>
                <a:gd name="connsiteX34-25859" fmla="*/ 79 w 384"/>
                <a:gd name="connsiteY34-25860" fmla="*/ 495 h 738"/>
                <a:gd name="connsiteX35-25861" fmla="*/ 95 w 384"/>
                <a:gd name="connsiteY35-25862" fmla="*/ 522 h 738"/>
                <a:gd name="connsiteX36-25863" fmla="*/ 111 w 384"/>
                <a:gd name="connsiteY36-25864" fmla="*/ 543 h 738"/>
                <a:gd name="connsiteX37-25865" fmla="*/ 126 w 384"/>
                <a:gd name="connsiteY37-25866" fmla="*/ 564 h 738"/>
                <a:gd name="connsiteX38-25867" fmla="*/ 137 w 384"/>
                <a:gd name="connsiteY38-25868" fmla="*/ 574 h 738"/>
                <a:gd name="connsiteX39-25869" fmla="*/ 147 w 384"/>
                <a:gd name="connsiteY39-25870" fmla="*/ 580 h 738"/>
                <a:gd name="connsiteX40-25871" fmla="*/ 169 w 384"/>
                <a:gd name="connsiteY40-25872" fmla="*/ 601 h 738"/>
                <a:gd name="connsiteX41-25873" fmla="*/ 190 w 384"/>
                <a:gd name="connsiteY41-25874" fmla="*/ 611 h 738"/>
                <a:gd name="connsiteX42-25875" fmla="*/ 211 w 384"/>
                <a:gd name="connsiteY42-25876" fmla="*/ 627 h 738"/>
                <a:gd name="connsiteX43-25877" fmla="*/ 237 w 384"/>
                <a:gd name="connsiteY43-25878" fmla="*/ 638 h 738"/>
                <a:gd name="connsiteX44-25879" fmla="*/ 248 w 384"/>
                <a:gd name="connsiteY44-25880" fmla="*/ 643 h 738"/>
                <a:gd name="connsiteX45-25881" fmla="*/ 258 w 384"/>
                <a:gd name="connsiteY45-25882" fmla="*/ 648 h 738"/>
                <a:gd name="connsiteX46-25883" fmla="*/ 269 w 384"/>
                <a:gd name="connsiteY46-25884" fmla="*/ 648 h 738"/>
                <a:gd name="connsiteX47-25885" fmla="*/ 279 w 384"/>
                <a:gd name="connsiteY47-25886" fmla="*/ 653 h 738"/>
                <a:gd name="connsiteX48-25887" fmla="*/ 284 w 384"/>
                <a:gd name="connsiteY48-25888" fmla="*/ 653 h 738"/>
                <a:gd name="connsiteX49-25889" fmla="*/ 290 w 384"/>
                <a:gd name="connsiteY49-25890" fmla="*/ 653 h 738"/>
                <a:gd name="connsiteX50-25891" fmla="*/ 300 w 384"/>
                <a:gd name="connsiteY50-25892" fmla="*/ 653 h 738"/>
                <a:gd name="connsiteX51-25893" fmla="*/ 305 w 384"/>
                <a:gd name="connsiteY51-25894" fmla="*/ 648 h 738"/>
                <a:gd name="connsiteX52-25895" fmla="*/ 305 w 384"/>
                <a:gd name="connsiteY52-25896" fmla="*/ 643 h 738"/>
                <a:gd name="connsiteX53-25897" fmla="*/ 311 w 384"/>
                <a:gd name="connsiteY53-25898" fmla="*/ 638 h 738"/>
                <a:gd name="connsiteX54-25899" fmla="*/ 316 w 384"/>
                <a:gd name="connsiteY54-25900" fmla="*/ 632 h 738"/>
                <a:gd name="connsiteX55-25901" fmla="*/ 363 w 384"/>
                <a:gd name="connsiteY55-25902" fmla="*/ 601 h 738"/>
                <a:gd name="connsiteX56-25903" fmla="*/ 369 w 384"/>
                <a:gd name="connsiteY56-25904" fmla="*/ 648 h 738"/>
                <a:gd name="connsiteX57-25905" fmla="*/ 369 w 384"/>
                <a:gd name="connsiteY57-25906" fmla="*/ 664 h 738"/>
                <a:gd name="connsiteX58-25907" fmla="*/ 374 w 384"/>
                <a:gd name="connsiteY58-25908" fmla="*/ 675 h 738"/>
                <a:gd name="connsiteX59-25909" fmla="*/ 374 w 384"/>
                <a:gd name="connsiteY59-25910" fmla="*/ 685 h 738"/>
                <a:gd name="connsiteX60-25911" fmla="*/ 379 w 384"/>
                <a:gd name="connsiteY60-25912" fmla="*/ 696 h 738"/>
                <a:gd name="connsiteX61-25913" fmla="*/ 379 w 384"/>
                <a:gd name="connsiteY61-25914" fmla="*/ 701 h 738"/>
                <a:gd name="connsiteX62-25915" fmla="*/ 384 w 384"/>
                <a:gd name="connsiteY62-25916" fmla="*/ 711 h 738"/>
                <a:gd name="connsiteX63-25917" fmla="*/ 384 w 384"/>
                <a:gd name="connsiteY63-25918" fmla="*/ 717 h 738"/>
                <a:gd name="connsiteX64-25919" fmla="*/ 384 w 384"/>
                <a:gd name="connsiteY64-25920" fmla="*/ 722 h 738"/>
                <a:gd name="connsiteX65-25921" fmla="*/ 384 w 384"/>
                <a:gd name="connsiteY65-25922" fmla="*/ 727 h 738"/>
                <a:gd name="connsiteX66-25923" fmla="*/ 379 w 384"/>
                <a:gd name="connsiteY66-25924" fmla="*/ 732 h 738"/>
                <a:gd name="connsiteX67-25925" fmla="*/ 374 w 384"/>
                <a:gd name="connsiteY67-25926" fmla="*/ 738 h 738"/>
                <a:gd name="connsiteX68-25927" fmla="*/ 363 w 384"/>
                <a:gd name="connsiteY68-25928" fmla="*/ 738 h 738"/>
                <a:gd name="connsiteX69-25929" fmla="*/ 353 w 384"/>
                <a:gd name="connsiteY69-25930" fmla="*/ 738 h 738"/>
                <a:gd name="connsiteX70-25931" fmla="*/ 337 w 384"/>
                <a:gd name="connsiteY70-25932" fmla="*/ 738 h 738"/>
                <a:gd name="connsiteX71-25933" fmla="*/ 321 w 384"/>
                <a:gd name="connsiteY71-25934" fmla="*/ 732 h 738"/>
                <a:gd name="connsiteX72-25935" fmla="*/ 300 w 384"/>
                <a:gd name="connsiteY72-25936" fmla="*/ 732 h 738"/>
                <a:gd name="connsiteX73-25937" fmla="*/ 279 w 384"/>
                <a:gd name="connsiteY73-25938" fmla="*/ 727 h 738"/>
                <a:gd name="connsiteX74-25939" fmla="*/ 258 w 384"/>
                <a:gd name="connsiteY74-25940" fmla="*/ 722 h 738"/>
                <a:gd name="connsiteX75-25941" fmla="*/ 248 w 384"/>
                <a:gd name="connsiteY75-25942" fmla="*/ 717 h 738"/>
                <a:gd name="connsiteX76-25943" fmla="*/ 237 w 384"/>
                <a:gd name="connsiteY76-25944" fmla="*/ 711 h 738"/>
                <a:gd name="connsiteX77-25945" fmla="*/ 221 w 384"/>
                <a:gd name="connsiteY77-25946" fmla="*/ 706 h 738"/>
                <a:gd name="connsiteX78-25947" fmla="*/ 211 w 384"/>
                <a:gd name="connsiteY78-25948" fmla="*/ 701 h 738"/>
                <a:gd name="connsiteX79-25949" fmla="*/ 195 w 384"/>
                <a:gd name="connsiteY79-25950" fmla="*/ 696 h 738"/>
                <a:gd name="connsiteX80-25951" fmla="*/ 179 w 384"/>
                <a:gd name="connsiteY80-25952" fmla="*/ 685 h 738"/>
                <a:gd name="connsiteX81-25953" fmla="*/ 169 w 384"/>
                <a:gd name="connsiteY81-25954" fmla="*/ 675 h 738"/>
                <a:gd name="connsiteX82-25955" fmla="*/ 153 w 384"/>
                <a:gd name="connsiteY82-25956" fmla="*/ 664 h 738"/>
                <a:gd name="connsiteX83-25957" fmla="*/ 121 w 384"/>
                <a:gd name="connsiteY83-25958" fmla="*/ 638 h 738"/>
                <a:gd name="connsiteX84-25959" fmla="*/ 95 w 384"/>
                <a:gd name="connsiteY84-25960" fmla="*/ 611 h 738"/>
                <a:gd name="connsiteX85-25961" fmla="*/ 84 w 384"/>
                <a:gd name="connsiteY85-25962" fmla="*/ 601 h 738"/>
                <a:gd name="connsiteX86-25963" fmla="*/ 74 w 384"/>
                <a:gd name="connsiteY86-25964" fmla="*/ 585 h 738"/>
                <a:gd name="connsiteX87-25965" fmla="*/ 63 w 384"/>
                <a:gd name="connsiteY87-25966" fmla="*/ 569 h 738"/>
                <a:gd name="connsiteX88-25967" fmla="*/ 53 w 384"/>
                <a:gd name="connsiteY88-25968" fmla="*/ 553 h 738"/>
                <a:gd name="connsiteX89-25969" fmla="*/ 47 w 384"/>
                <a:gd name="connsiteY89-25970" fmla="*/ 538 h 738"/>
                <a:gd name="connsiteX90-25971" fmla="*/ 37 w 384"/>
                <a:gd name="connsiteY90-25972" fmla="*/ 522 h 738"/>
                <a:gd name="connsiteX91-25973" fmla="*/ 32 w 384"/>
                <a:gd name="connsiteY91-25974" fmla="*/ 506 h 738"/>
                <a:gd name="connsiteX92-25975" fmla="*/ 21 w 384"/>
                <a:gd name="connsiteY92-25976" fmla="*/ 490 h 738"/>
                <a:gd name="connsiteX93-25977" fmla="*/ 16 w 384"/>
                <a:gd name="connsiteY93-25978" fmla="*/ 480 h 738"/>
                <a:gd name="connsiteX94-25979" fmla="*/ 16 w 384"/>
                <a:gd name="connsiteY94-25980" fmla="*/ 464 h 738"/>
                <a:gd name="connsiteX95-25981" fmla="*/ 11 w 384"/>
                <a:gd name="connsiteY95-25982" fmla="*/ 448 h 738"/>
                <a:gd name="connsiteX96-25983" fmla="*/ 11 w 384"/>
                <a:gd name="connsiteY96-25984" fmla="*/ 432 h 738"/>
                <a:gd name="connsiteX97-25985" fmla="*/ 5 w 384"/>
                <a:gd name="connsiteY97-25986" fmla="*/ 401 h 738"/>
                <a:gd name="connsiteX98-25987" fmla="*/ 0 w 384"/>
                <a:gd name="connsiteY98-25988" fmla="*/ 364 h 738"/>
                <a:gd name="connsiteX99-25989" fmla="*/ 0 w 384"/>
                <a:gd name="connsiteY99-25990" fmla="*/ 332 h 738"/>
                <a:gd name="connsiteX100-25991" fmla="*/ 0 w 384"/>
                <a:gd name="connsiteY100-25992" fmla="*/ 295 h 738"/>
                <a:gd name="connsiteX101-25993" fmla="*/ 0 w 384"/>
                <a:gd name="connsiteY101-25994" fmla="*/ 258 h 738"/>
                <a:gd name="connsiteX102-25995" fmla="*/ 0 w 384"/>
                <a:gd name="connsiteY102-25996" fmla="*/ 222 h 738"/>
                <a:gd name="connsiteX103-25997" fmla="*/ 5 w 384"/>
                <a:gd name="connsiteY103-25998" fmla="*/ 179 h 738"/>
                <a:gd name="connsiteX104-25999" fmla="*/ 11 w 384"/>
                <a:gd name="connsiteY104-26000" fmla="*/ 137 h 738"/>
                <a:gd name="connsiteX105-26001" fmla="*/ 11 w 384"/>
                <a:gd name="connsiteY105-26002" fmla="*/ 121 h 738"/>
                <a:gd name="connsiteX106-26003" fmla="*/ 11 w 384"/>
                <a:gd name="connsiteY106-26004" fmla="*/ 106 h 738"/>
                <a:gd name="connsiteX107-26005" fmla="*/ 11 w 384"/>
                <a:gd name="connsiteY107-26006" fmla="*/ 90 h 738"/>
                <a:gd name="connsiteX108-26007" fmla="*/ 16 w 384"/>
                <a:gd name="connsiteY108-26008" fmla="*/ 79 h 738"/>
                <a:gd name="connsiteX109-26009" fmla="*/ 16 w 384"/>
                <a:gd name="connsiteY109-26010" fmla="*/ 69 h 738"/>
                <a:gd name="connsiteX110-26011" fmla="*/ 16 w 384"/>
                <a:gd name="connsiteY110-26012" fmla="*/ 64 h 738"/>
                <a:gd name="connsiteX111-26013" fmla="*/ 16 w 384"/>
                <a:gd name="connsiteY111-26014" fmla="*/ 58 h 738"/>
                <a:gd name="connsiteX112-26015" fmla="*/ 11 w 384"/>
                <a:gd name="connsiteY112-26016" fmla="*/ 53 h 738"/>
                <a:gd name="connsiteX113-26017" fmla="*/ 11 w 384"/>
                <a:gd name="connsiteY113-26018" fmla="*/ 53 h 738"/>
                <a:gd name="connsiteX114-26019" fmla="*/ 5 w 384"/>
                <a:gd name="connsiteY114-26020" fmla="*/ 53 h 738"/>
                <a:gd name="connsiteX0-26021" fmla="*/ 90 w 384"/>
                <a:gd name="connsiteY0-26022" fmla="*/ 0 h 738"/>
                <a:gd name="connsiteX1-26023" fmla="*/ 100 w 384"/>
                <a:gd name="connsiteY1-26024" fmla="*/ 11 h 738"/>
                <a:gd name="connsiteX2-26025" fmla="*/ 111 w 384"/>
                <a:gd name="connsiteY2-26026" fmla="*/ 16 h 738"/>
                <a:gd name="connsiteX3-26027" fmla="*/ 111 w 384"/>
                <a:gd name="connsiteY3-26028" fmla="*/ 21 h 738"/>
                <a:gd name="connsiteX4-26029" fmla="*/ 116 w 384"/>
                <a:gd name="connsiteY4-26030" fmla="*/ 21 h 738"/>
                <a:gd name="connsiteX5-26031" fmla="*/ 116 w 384"/>
                <a:gd name="connsiteY5-26032" fmla="*/ 27 h 738"/>
                <a:gd name="connsiteX6-26033" fmla="*/ 116 w 384"/>
                <a:gd name="connsiteY6-26034" fmla="*/ 27 h 738"/>
                <a:gd name="connsiteX7-26035" fmla="*/ 116 w 384"/>
                <a:gd name="connsiteY7-26036" fmla="*/ 32 h 738"/>
                <a:gd name="connsiteX8-26037" fmla="*/ 111 w 384"/>
                <a:gd name="connsiteY8-26038" fmla="*/ 37 h 738"/>
                <a:gd name="connsiteX9-26039" fmla="*/ 105 w 384"/>
                <a:gd name="connsiteY9-26040" fmla="*/ 42 h 738"/>
                <a:gd name="connsiteX10-26041" fmla="*/ 95 w 384"/>
                <a:gd name="connsiteY10-26042" fmla="*/ 48 h 738"/>
                <a:gd name="connsiteX11-26043" fmla="*/ 90 w 384"/>
                <a:gd name="connsiteY11-26044" fmla="*/ 53 h 738"/>
                <a:gd name="connsiteX12-26045" fmla="*/ 84 w 384"/>
                <a:gd name="connsiteY12-26046" fmla="*/ 58 h 738"/>
                <a:gd name="connsiteX13-26047" fmla="*/ 84 w 384"/>
                <a:gd name="connsiteY13-26048" fmla="*/ 69 h 738"/>
                <a:gd name="connsiteX14-26049" fmla="*/ 79 w 384"/>
                <a:gd name="connsiteY14-26050" fmla="*/ 79 h 738"/>
                <a:gd name="connsiteX15-26051" fmla="*/ 74 w 384"/>
                <a:gd name="connsiteY15-26052" fmla="*/ 95 h 738"/>
                <a:gd name="connsiteX16-26053" fmla="*/ 68 w 384"/>
                <a:gd name="connsiteY16-26054" fmla="*/ 116 h 738"/>
                <a:gd name="connsiteX17-26055" fmla="*/ 63 w 384"/>
                <a:gd name="connsiteY17-26056" fmla="*/ 137 h 738"/>
                <a:gd name="connsiteX18-26057" fmla="*/ 63 w 384"/>
                <a:gd name="connsiteY18-26058" fmla="*/ 158 h 738"/>
                <a:gd name="connsiteX19-26059" fmla="*/ 58 w 384"/>
                <a:gd name="connsiteY19-26060" fmla="*/ 185 h 738"/>
                <a:gd name="connsiteX20-26061" fmla="*/ 53 w 384"/>
                <a:gd name="connsiteY20-26062" fmla="*/ 206 h 738"/>
                <a:gd name="connsiteX21-26063" fmla="*/ 53 w 384"/>
                <a:gd name="connsiteY21-26064" fmla="*/ 227 h 738"/>
                <a:gd name="connsiteX22-26065" fmla="*/ 47 w 384"/>
                <a:gd name="connsiteY22-26066" fmla="*/ 243 h 738"/>
                <a:gd name="connsiteX23-26067" fmla="*/ 47 w 384"/>
                <a:gd name="connsiteY23-26068" fmla="*/ 264 h 738"/>
                <a:gd name="connsiteX24-26069" fmla="*/ 42 w 384"/>
                <a:gd name="connsiteY24-26070" fmla="*/ 279 h 738"/>
                <a:gd name="connsiteX25-26071" fmla="*/ 42 w 384"/>
                <a:gd name="connsiteY25-26072" fmla="*/ 290 h 738"/>
                <a:gd name="connsiteX26-26073" fmla="*/ 42 w 384"/>
                <a:gd name="connsiteY26-26074" fmla="*/ 301 h 738"/>
                <a:gd name="connsiteX27-26075" fmla="*/ 42 w 384"/>
                <a:gd name="connsiteY27-26076" fmla="*/ 322 h 738"/>
                <a:gd name="connsiteX28-26077" fmla="*/ 47 w 384"/>
                <a:gd name="connsiteY28-26078" fmla="*/ 348 h 738"/>
                <a:gd name="connsiteX29-26079" fmla="*/ 53 w 384"/>
                <a:gd name="connsiteY29-26080" fmla="*/ 390 h 738"/>
                <a:gd name="connsiteX30-26081" fmla="*/ 53 w 384"/>
                <a:gd name="connsiteY30-26082" fmla="*/ 416 h 738"/>
                <a:gd name="connsiteX31-26083" fmla="*/ 58 w 384"/>
                <a:gd name="connsiteY31-26084" fmla="*/ 443 h 738"/>
                <a:gd name="connsiteX32-26085" fmla="*/ 68 w 384"/>
                <a:gd name="connsiteY32-26086" fmla="*/ 469 h 738"/>
                <a:gd name="connsiteX33-26087" fmla="*/ 74 w 384"/>
                <a:gd name="connsiteY33-26088" fmla="*/ 485 h 738"/>
                <a:gd name="connsiteX34-26089" fmla="*/ 79 w 384"/>
                <a:gd name="connsiteY34-26090" fmla="*/ 495 h 738"/>
                <a:gd name="connsiteX35-26091" fmla="*/ 95 w 384"/>
                <a:gd name="connsiteY35-26092" fmla="*/ 522 h 738"/>
                <a:gd name="connsiteX36-26093" fmla="*/ 111 w 384"/>
                <a:gd name="connsiteY36-26094" fmla="*/ 543 h 738"/>
                <a:gd name="connsiteX37-26095" fmla="*/ 126 w 384"/>
                <a:gd name="connsiteY37-26096" fmla="*/ 564 h 738"/>
                <a:gd name="connsiteX38-26097" fmla="*/ 137 w 384"/>
                <a:gd name="connsiteY38-26098" fmla="*/ 574 h 738"/>
                <a:gd name="connsiteX39-26099" fmla="*/ 147 w 384"/>
                <a:gd name="connsiteY39-26100" fmla="*/ 580 h 738"/>
                <a:gd name="connsiteX40-26101" fmla="*/ 169 w 384"/>
                <a:gd name="connsiteY40-26102" fmla="*/ 601 h 738"/>
                <a:gd name="connsiteX41-26103" fmla="*/ 190 w 384"/>
                <a:gd name="connsiteY41-26104" fmla="*/ 611 h 738"/>
                <a:gd name="connsiteX42-26105" fmla="*/ 211 w 384"/>
                <a:gd name="connsiteY42-26106" fmla="*/ 627 h 738"/>
                <a:gd name="connsiteX43-26107" fmla="*/ 237 w 384"/>
                <a:gd name="connsiteY43-26108" fmla="*/ 638 h 738"/>
                <a:gd name="connsiteX44-26109" fmla="*/ 248 w 384"/>
                <a:gd name="connsiteY44-26110" fmla="*/ 643 h 738"/>
                <a:gd name="connsiteX45-26111" fmla="*/ 258 w 384"/>
                <a:gd name="connsiteY45-26112" fmla="*/ 648 h 738"/>
                <a:gd name="connsiteX46-26113" fmla="*/ 269 w 384"/>
                <a:gd name="connsiteY46-26114" fmla="*/ 648 h 738"/>
                <a:gd name="connsiteX47-26115" fmla="*/ 279 w 384"/>
                <a:gd name="connsiteY47-26116" fmla="*/ 653 h 738"/>
                <a:gd name="connsiteX48-26117" fmla="*/ 284 w 384"/>
                <a:gd name="connsiteY48-26118" fmla="*/ 653 h 738"/>
                <a:gd name="connsiteX49-26119" fmla="*/ 290 w 384"/>
                <a:gd name="connsiteY49-26120" fmla="*/ 653 h 738"/>
                <a:gd name="connsiteX50-26121" fmla="*/ 300 w 384"/>
                <a:gd name="connsiteY50-26122" fmla="*/ 653 h 738"/>
                <a:gd name="connsiteX51-26123" fmla="*/ 305 w 384"/>
                <a:gd name="connsiteY51-26124" fmla="*/ 648 h 738"/>
                <a:gd name="connsiteX52-26125" fmla="*/ 305 w 384"/>
                <a:gd name="connsiteY52-26126" fmla="*/ 643 h 738"/>
                <a:gd name="connsiteX53-26127" fmla="*/ 311 w 384"/>
                <a:gd name="connsiteY53-26128" fmla="*/ 638 h 738"/>
                <a:gd name="connsiteX54-26129" fmla="*/ 316 w 384"/>
                <a:gd name="connsiteY54-26130" fmla="*/ 632 h 738"/>
                <a:gd name="connsiteX55-26131" fmla="*/ 369 w 384"/>
                <a:gd name="connsiteY55-26132" fmla="*/ 648 h 738"/>
                <a:gd name="connsiteX56-26133" fmla="*/ 369 w 384"/>
                <a:gd name="connsiteY56-26134" fmla="*/ 664 h 738"/>
                <a:gd name="connsiteX57-26135" fmla="*/ 374 w 384"/>
                <a:gd name="connsiteY57-26136" fmla="*/ 675 h 738"/>
                <a:gd name="connsiteX58-26137" fmla="*/ 374 w 384"/>
                <a:gd name="connsiteY58-26138" fmla="*/ 685 h 738"/>
                <a:gd name="connsiteX59-26139" fmla="*/ 379 w 384"/>
                <a:gd name="connsiteY59-26140" fmla="*/ 696 h 738"/>
                <a:gd name="connsiteX60-26141" fmla="*/ 379 w 384"/>
                <a:gd name="connsiteY60-26142" fmla="*/ 701 h 738"/>
                <a:gd name="connsiteX61-26143" fmla="*/ 384 w 384"/>
                <a:gd name="connsiteY61-26144" fmla="*/ 711 h 738"/>
                <a:gd name="connsiteX62-26145" fmla="*/ 384 w 384"/>
                <a:gd name="connsiteY62-26146" fmla="*/ 717 h 738"/>
                <a:gd name="connsiteX63-26147" fmla="*/ 384 w 384"/>
                <a:gd name="connsiteY63-26148" fmla="*/ 722 h 738"/>
                <a:gd name="connsiteX64-26149" fmla="*/ 384 w 384"/>
                <a:gd name="connsiteY64-26150" fmla="*/ 727 h 738"/>
                <a:gd name="connsiteX65-26151" fmla="*/ 379 w 384"/>
                <a:gd name="connsiteY65-26152" fmla="*/ 732 h 738"/>
                <a:gd name="connsiteX66-26153" fmla="*/ 374 w 384"/>
                <a:gd name="connsiteY66-26154" fmla="*/ 738 h 738"/>
                <a:gd name="connsiteX67-26155" fmla="*/ 363 w 384"/>
                <a:gd name="connsiteY67-26156" fmla="*/ 738 h 738"/>
                <a:gd name="connsiteX68-26157" fmla="*/ 353 w 384"/>
                <a:gd name="connsiteY68-26158" fmla="*/ 738 h 738"/>
                <a:gd name="connsiteX69-26159" fmla="*/ 337 w 384"/>
                <a:gd name="connsiteY69-26160" fmla="*/ 738 h 738"/>
                <a:gd name="connsiteX70-26161" fmla="*/ 321 w 384"/>
                <a:gd name="connsiteY70-26162" fmla="*/ 732 h 738"/>
                <a:gd name="connsiteX71-26163" fmla="*/ 300 w 384"/>
                <a:gd name="connsiteY71-26164" fmla="*/ 732 h 738"/>
                <a:gd name="connsiteX72-26165" fmla="*/ 279 w 384"/>
                <a:gd name="connsiteY72-26166" fmla="*/ 727 h 738"/>
                <a:gd name="connsiteX73-26167" fmla="*/ 258 w 384"/>
                <a:gd name="connsiteY73-26168" fmla="*/ 722 h 738"/>
                <a:gd name="connsiteX74-26169" fmla="*/ 248 w 384"/>
                <a:gd name="connsiteY74-26170" fmla="*/ 717 h 738"/>
                <a:gd name="connsiteX75-26171" fmla="*/ 237 w 384"/>
                <a:gd name="connsiteY75-26172" fmla="*/ 711 h 738"/>
                <a:gd name="connsiteX76-26173" fmla="*/ 221 w 384"/>
                <a:gd name="connsiteY76-26174" fmla="*/ 706 h 738"/>
                <a:gd name="connsiteX77-26175" fmla="*/ 211 w 384"/>
                <a:gd name="connsiteY77-26176" fmla="*/ 701 h 738"/>
                <a:gd name="connsiteX78-26177" fmla="*/ 195 w 384"/>
                <a:gd name="connsiteY78-26178" fmla="*/ 696 h 738"/>
                <a:gd name="connsiteX79-26179" fmla="*/ 179 w 384"/>
                <a:gd name="connsiteY79-26180" fmla="*/ 685 h 738"/>
                <a:gd name="connsiteX80-26181" fmla="*/ 169 w 384"/>
                <a:gd name="connsiteY80-26182" fmla="*/ 675 h 738"/>
                <a:gd name="connsiteX81-26183" fmla="*/ 153 w 384"/>
                <a:gd name="connsiteY81-26184" fmla="*/ 664 h 738"/>
                <a:gd name="connsiteX82-26185" fmla="*/ 121 w 384"/>
                <a:gd name="connsiteY82-26186" fmla="*/ 638 h 738"/>
                <a:gd name="connsiteX83-26187" fmla="*/ 95 w 384"/>
                <a:gd name="connsiteY83-26188" fmla="*/ 611 h 738"/>
                <a:gd name="connsiteX84-26189" fmla="*/ 84 w 384"/>
                <a:gd name="connsiteY84-26190" fmla="*/ 601 h 738"/>
                <a:gd name="connsiteX85-26191" fmla="*/ 74 w 384"/>
                <a:gd name="connsiteY85-26192" fmla="*/ 585 h 738"/>
                <a:gd name="connsiteX86-26193" fmla="*/ 63 w 384"/>
                <a:gd name="connsiteY86-26194" fmla="*/ 569 h 738"/>
                <a:gd name="connsiteX87-26195" fmla="*/ 53 w 384"/>
                <a:gd name="connsiteY87-26196" fmla="*/ 553 h 738"/>
                <a:gd name="connsiteX88-26197" fmla="*/ 47 w 384"/>
                <a:gd name="connsiteY88-26198" fmla="*/ 538 h 738"/>
                <a:gd name="connsiteX89-26199" fmla="*/ 37 w 384"/>
                <a:gd name="connsiteY89-26200" fmla="*/ 522 h 738"/>
                <a:gd name="connsiteX90-26201" fmla="*/ 32 w 384"/>
                <a:gd name="connsiteY90-26202" fmla="*/ 506 h 738"/>
                <a:gd name="connsiteX91-26203" fmla="*/ 21 w 384"/>
                <a:gd name="connsiteY91-26204" fmla="*/ 490 h 738"/>
                <a:gd name="connsiteX92-26205" fmla="*/ 16 w 384"/>
                <a:gd name="connsiteY92-26206" fmla="*/ 480 h 738"/>
                <a:gd name="connsiteX93-26207" fmla="*/ 16 w 384"/>
                <a:gd name="connsiteY93-26208" fmla="*/ 464 h 738"/>
                <a:gd name="connsiteX94-26209" fmla="*/ 11 w 384"/>
                <a:gd name="connsiteY94-26210" fmla="*/ 448 h 738"/>
                <a:gd name="connsiteX95-26211" fmla="*/ 11 w 384"/>
                <a:gd name="connsiteY95-26212" fmla="*/ 432 h 738"/>
                <a:gd name="connsiteX96-26213" fmla="*/ 5 w 384"/>
                <a:gd name="connsiteY96-26214" fmla="*/ 401 h 738"/>
                <a:gd name="connsiteX97-26215" fmla="*/ 0 w 384"/>
                <a:gd name="connsiteY97-26216" fmla="*/ 364 h 738"/>
                <a:gd name="connsiteX98-26217" fmla="*/ 0 w 384"/>
                <a:gd name="connsiteY98-26218" fmla="*/ 332 h 738"/>
                <a:gd name="connsiteX99-26219" fmla="*/ 0 w 384"/>
                <a:gd name="connsiteY99-26220" fmla="*/ 295 h 738"/>
                <a:gd name="connsiteX100-26221" fmla="*/ 0 w 384"/>
                <a:gd name="connsiteY100-26222" fmla="*/ 258 h 738"/>
                <a:gd name="connsiteX101-26223" fmla="*/ 0 w 384"/>
                <a:gd name="connsiteY101-26224" fmla="*/ 222 h 738"/>
                <a:gd name="connsiteX102-26225" fmla="*/ 5 w 384"/>
                <a:gd name="connsiteY102-26226" fmla="*/ 179 h 738"/>
                <a:gd name="connsiteX103-26227" fmla="*/ 11 w 384"/>
                <a:gd name="connsiteY103-26228" fmla="*/ 137 h 738"/>
                <a:gd name="connsiteX104-26229" fmla="*/ 11 w 384"/>
                <a:gd name="connsiteY104-26230" fmla="*/ 121 h 738"/>
                <a:gd name="connsiteX105-26231" fmla="*/ 11 w 384"/>
                <a:gd name="connsiteY105-26232" fmla="*/ 106 h 738"/>
                <a:gd name="connsiteX106-26233" fmla="*/ 11 w 384"/>
                <a:gd name="connsiteY106-26234" fmla="*/ 90 h 738"/>
                <a:gd name="connsiteX107-26235" fmla="*/ 16 w 384"/>
                <a:gd name="connsiteY107-26236" fmla="*/ 79 h 738"/>
                <a:gd name="connsiteX108-26237" fmla="*/ 16 w 384"/>
                <a:gd name="connsiteY108-26238" fmla="*/ 69 h 738"/>
                <a:gd name="connsiteX109-26239" fmla="*/ 16 w 384"/>
                <a:gd name="connsiteY109-26240" fmla="*/ 64 h 738"/>
                <a:gd name="connsiteX110-26241" fmla="*/ 16 w 384"/>
                <a:gd name="connsiteY110-26242" fmla="*/ 58 h 738"/>
                <a:gd name="connsiteX111-26243" fmla="*/ 11 w 384"/>
                <a:gd name="connsiteY111-26244" fmla="*/ 53 h 738"/>
                <a:gd name="connsiteX112-26245" fmla="*/ 11 w 384"/>
                <a:gd name="connsiteY112-26246" fmla="*/ 53 h 738"/>
                <a:gd name="connsiteX113-26247" fmla="*/ 5 w 384"/>
                <a:gd name="connsiteY113-26248" fmla="*/ 53 h 738"/>
                <a:gd name="connsiteX0-26249" fmla="*/ 90 w 384"/>
                <a:gd name="connsiteY0-26250" fmla="*/ 0 h 738"/>
                <a:gd name="connsiteX1-26251" fmla="*/ 100 w 384"/>
                <a:gd name="connsiteY1-26252" fmla="*/ 11 h 738"/>
                <a:gd name="connsiteX2-26253" fmla="*/ 111 w 384"/>
                <a:gd name="connsiteY2-26254" fmla="*/ 16 h 738"/>
                <a:gd name="connsiteX3-26255" fmla="*/ 111 w 384"/>
                <a:gd name="connsiteY3-26256" fmla="*/ 21 h 738"/>
                <a:gd name="connsiteX4-26257" fmla="*/ 116 w 384"/>
                <a:gd name="connsiteY4-26258" fmla="*/ 21 h 738"/>
                <a:gd name="connsiteX5-26259" fmla="*/ 116 w 384"/>
                <a:gd name="connsiteY5-26260" fmla="*/ 27 h 738"/>
                <a:gd name="connsiteX6-26261" fmla="*/ 116 w 384"/>
                <a:gd name="connsiteY6-26262" fmla="*/ 27 h 738"/>
                <a:gd name="connsiteX7-26263" fmla="*/ 116 w 384"/>
                <a:gd name="connsiteY7-26264" fmla="*/ 32 h 738"/>
                <a:gd name="connsiteX8-26265" fmla="*/ 111 w 384"/>
                <a:gd name="connsiteY8-26266" fmla="*/ 37 h 738"/>
                <a:gd name="connsiteX9-26267" fmla="*/ 105 w 384"/>
                <a:gd name="connsiteY9-26268" fmla="*/ 42 h 738"/>
                <a:gd name="connsiteX10-26269" fmla="*/ 95 w 384"/>
                <a:gd name="connsiteY10-26270" fmla="*/ 48 h 738"/>
                <a:gd name="connsiteX11-26271" fmla="*/ 90 w 384"/>
                <a:gd name="connsiteY11-26272" fmla="*/ 53 h 738"/>
                <a:gd name="connsiteX12-26273" fmla="*/ 84 w 384"/>
                <a:gd name="connsiteY12-26274" fmla="*/ 58 h 738"/>
                <a:gd name="connsiteX13-26275" fmla="*/ 84 w 384"/>
                <a:gd name="connsiteY13-26276" fmla="*/ 69 h 738"/>
                <a:gd name="connsiteX14-26277" fmla="*/ 79 w 384"/>
                <a:gd name="connsiteY14-26278" fmla="*/ 79 h 738"/>
                <a:gd name="connsiteX15-26279" fmla="*/ 74 w 384"/>
                <a:gd name="connsiteY15-26280" fmla="*/ 95 h 738"/>
                <a:gd name="connsiteX16-26281" fmla="*/ 68 w 384"/>
                <a:gd name="connsiteY16-26282" fmla="*/ 116 h 738"/>
                <a:gd name="connsiteX17-26283" fmla="*/ 63 w 384"/>
                <a:gd name="connsiteY17-26284" fmla="*/ 137 h 738"/>
                <a:gd name="connsiteX18-26285" fmla="*/ 63 w 384"/>
                <a:gd name="connsiteY18-26286" fmla="*/ 158 h 738"/>
                <a:gd name="connsiteX19-26287" fmla="*/ 58 w 384"/>
                <a:gd name="connsiteY19-26288" fmla="*/ 185 h 738"/>
                <a:gd name="connsiteX20-26289" fmla="*/ 53 w 384"/>
                <a:gd name="connsiteY20-26290" fmla="*/ 206 h 738"/>
                <a:gd name="connsiteX21-26291" fmla="*/ 53 w 384"/>
                <a:gd name="connsiteY21-26292" fmla="*/ 227 h 738"/>
                <a:gd name="connsiteX22-26293" fmla="*/ 47 w 384"/>
                <a:gd name="connsiteY22-26294" fmla="*/ 243 h 738"/>
                <a:gd name="connsiteX23-26295" fmla="*/ 47 w 384"/>
                <a:gd name="connsiteY23-26296" fmla="*/ 264 h 738"/>
                <a:gd name="connsiteX24-26297" fmla="*/ 42 w 384"/>
                <a:gd name="connsiteY24-26298" fmla="*/ 279 h 738"/>
                <a:gd name="connsiteX25-26299" fmla="*/ 42 w 384"/>
                <a:gd name="connsiteY25-26300" fmla="*/ 290 h 738"/>
                <a:gd name="connsiteX26-26301" fmla="*/ 42 w 384"/>
                <a:gd name="connsiteY26-26302" fmla="*/ 301 h 738"/>
                <a:gd name="connsiteX27-26303" fmla="*/ 42 w 384"/>
                <a:gd name="connsiteY27-26304" fmla="*/ 322 h 738"/>
                <a:gd name="connsiteX28-26305" fmla="*/ 47 w 384"/>
                <a:gd name="connsiteY28-26306" fmla="*/ 348 h 738"/>
                <a:gd name="connsiteX29-26307" fmla="*/ 53 w 384"/>
                <a:gd name="connsiteY29-26308" fmla="*/ 390 h 738"/>
                <a:gd name="connsiteX30-26309" fmla="*/ 53 w 384"/>
                <a:gd name="connsiteY30-26310" fmla="*/ 416 h 738"/>
                <a:gd name="connsiteX31-26311" fmla="*/ 58 w 384"/>
                <a:gd name="connsiteY31-26312" fmla="*/ 443 h 738"/>
                <a:gd name="connsiteX32-26313" fmla="*/ 68 w 384"/>
                <a:gd name="connsiteY32-26314" fmla="*/ 469 h 738"/>
                <a:gd name="connsiteX33-26315" fmla="*/ 74 w 384"/>
                <a:gd name="connsiteY33-26316" fmla="*/ 485 h 738"/>
                <a:gd name="connsiteX34-26317" fmla="*/ 79 w 384"/>
                <a:gd name="connsiteY34-26318" fmla="*/ 495 h 738"/>
                <a:gd name="connsiteX35-26319" fmla="*/ 95 w 384"/>
                <a:gd name="connsiteY35-26320" fmla="*/ 522 h 738"/>
                <a:gd name="connsiteX36-26321" fmla="*/ 111 w 384"/>
                <a:gd name="connsiteY36-26322" fmla="*/ 543 h 738"/>
                <a:gd name="connsiteX37-26323" fmla="*/ 126 w 384"/>
                <a:gd name="connsiteY37-26324" fmla="*/ 564 h 738"/>
                <a:gd name="connsiteX38-26325" fmla="*/ 137 w 384"/>
                <a:gd name="connsiteY38-26326" fmla="*/ 574 h 738"/>
                <a:gd name="connsiteX39-26327" fmla="*/ 147 w 384"/>
                <a:gd name="connsiteY39-26328" fmla="*/ 580 h 738"/>
                <a:gd name="connsiteX40-26329" fmla="*/ 169 w 384"/>
                <a:gd name="connsiteY40-26330" fmla="*/ 601 h 738"/>
                <a:gd name="connsiteX41-26331" fmla="*/ 190 w 384"/>
                <a:gd name="connsiteY41-26332" fmla="*/ 611 h 738"/>
                <a:gd name="connsiteX42-26333" fmla="*/ 211 w 384"/>
                <a:gd name="connsiteY42-26334" fmla="*/ 627 h 738"/>
                <a:gd name="connsiteX43-26335" fmla="*/ 237 w 384"/>
                <a:gd name="connsiteY43-26336" fmla="*/ 638 h 738"/>
                <a:gd name="connsiteX44-26337" fmla="*/ 248 w 384"/>
                <a:gd name="connsiteY44-26338" fmla="*/ 643 h 738"/>
                <a:gd name="connsiteX45-26339" fmla="*/ 258 w 384"/>
                <a:gd name="connsiteY45-26340" fmla="*/ 648 h 738"/>
                <a:gd name="connsiteX46-26341" fmla="*/ 269 w 384"/>
                <a:gd name="connsiteY46-26342" fmla="*/ 648 h 738"/>
                <a:gd name="connsiteX47-26343" fmla="*/ 279 w 384"/>
                <a:gd name="connsiteY47-26344" fmla="*/ 653 h 738"/>
                <a:gd name="connsiteX48-26345" fmla="*/ 284 w 384"/>
                <a:gd name="connsiteY48-26346" fmla="*/ 653 h 738"/>
                <a:gd name="connsiteX49-26347" fmla="*/ 290 w 384"/>
                <a:gd name="connsiteY49-26348" fmla="*/ 653 h 738"/>
                <a:gd name="connsiteX50-26349" fmla="*/ 300 w 384"/>
                <a:gd name="connsiteY50-26350" fmla="*/ 653 h 738"/>
                <a:gd name="connsiteX51-26351" fmla="*/ 305 w 384"/>
                <a:gd name="connsiteY51-26352" fmla="*/ 648 h 738"/>
                <a:gd name="connsiteX52-26353" fmla="*/ 305 w 384"/>
                <a:gd name="connsiteY52-26354" fmla="*/ 643 h 738"/>
                <a:gd name="connsiteX53-26355" fmla="*/ 311 w 384"/>
                <a:gd name="connsiteY53-26356" fmla="*/ 638 h 738"/>
                <a:gd name="connsiteX54-26357" fmla="*/ 316 w 384"/>
                <a:gd name="connsiteY54-26358" fmla="*/ 632 h 738"/>
                <a:gd name="connsiteX55-26359" fmla="*/ 369 w 384"/>
                <a:gd name="connsiteY55-26360" fmla="*/ 664 h 738"/>
                <a:gd name="connsiteX56-26361" fmla="*/ 374 w 384"/>
                <a:gd name="connsiteY56-26362" fmla="*/ 675 h 738"/>
                <a:gd name="connsiteX57-26363" fmla="*/ 374 w 384"/>
                <a:gd name="connsiteY57-26364" fmla="*/ 685 h 738"/>
                <a:gd name="connsiteX58-26365" fmla="*/ 379 w 384"/>
                <a:gd name="connsiteY58-26366" fmla="*/ 696 h 738"/>
                <a:gd name="connsiteX59-26367" fmla="*/ 379 w 384"/>
                <a:gd name="connsiteY59-26368" fmla="*/ 701 h 738"/>
                <a:gd name="connsiteX60-26369" fmla="*/ 384 w 384"/>
                <a:gd name="connsiteY60-26370" fmla="*/ 711 h 738"/>
                <a:gd name="connsiteX61-26371" fmla="*/ 384 w 384"/>
                <a:gd name="connsiteY61-26372" fmla="*/ 717 h 738"/>
                <a:gd name="connsiteX62-26373" fmla="*/ 384 w 384"/>
                <a:gd name="connsiteY62-26374" fmla="*/ 722 h 738"/>
                <a:gd name="connsiteX63-26375" fmla="*/ 384 w 384"/>
                <a:gd name="connsiteY63-26376" fmla="*/ 727 h 738"/>
                <a:gd name="connsiteX64-26377" fmla="*/ 379 w 384"/>
                <a:gd name="connsiteY64-26378" fmla="*/ 732 h 738"/>
                <a:gd name="connsiteX65-26379" fmla="*/ 374 w 384"/>
                <a:gd name="connsiteY65-26380" fmla="*/ 738 h 738"/>
                <a:gd name="connsiteX66-26381" fmla="*/ 363 w 384"/>
                <a:gd name="connsiteY66-26382" fmla="*/ 738 h 738"/>
                <a:gd name="connsiteX67-26383" fmla="*/ 353 w 384"/>
                <a:gd name="connsiteY67-26384" fmla="*/ 738 h 738"/>
                <a:gd name="connsiteX68-26385" fmla="*/ 337 w 384"/>
                <a:gd name="connsiteY68-26386" fmla="*/ 738 h 738"/>
                <a:gd name="connsiteX69-26387" fmla="*/ 321 w 384"/>
                <a:gd name="connsiteY69-26388" fmla="*/ 732 h 738"/>
                <a:gd name="connsiteX70-26389" fmla="*/ 300 w 384"/>
                <a:gd name="connsiteY70-26390" fmla="*/ 732 h 738"/>
                <a:gd name="connsiteX71-26391" fmla="*/ 279 w 384"/>
                <a:gd name="connsiteY71-26392" fmla="*/ 727 h 738"/>
                <a:gd name="connsiteX72-26393" fmla="*/ 258 w 384"/>
                <a:gd name="connsiteY72-26394" fmla="*/ 722 h 738"/>
                <a:gd name="connsiteX73-26395" fmla="*/ 248 w 384"/>
                <a:gd name="connsiteY73-26396" fmla="*/ 717 h 738"/>
                <a:gd name="connsiteX74-26397" fmla="*/ 237 w 384"/>
                <a:gd name="connsiteY74-26398" fmla="*/ 711 h 738"/>
                <a:gd name="connsiteX75-26399" fmla="*/ 221 w 384"/>
                <a:gd name="connsiteY75-26400" fmla="*/ 706 h 738"/>
                <a:gd name="connsiteX76-26401" fmla="*/ 211 w 384"/>
                <a:gd name="connsiteY76-26402" fmla="*/ 701 h 738"/>
                <a:gd name="connsiteX77-26403" fmla="*/ 195 w 384"/>
                <a:gd name="connsiteY77-26404" fmla="*/ 696 h 738"/>
                <a:gd name="connsiteX78-26405" fmla="*/ 179 w 384"/>
                <a:gd name="connsiteY78-26406" fmla="*/ 685 h 738"/>
                <a:gd name="connsiteX79-26407" fmla="*/ 169 w 384"/>
                <a:gd name="connsiteY79-26408" fmla="*/ 675 h 738"/>
                <a:gd name="connsiteX80-26409" fmla="*/ 153 w 384"/>
                <a:gd name="connsiteY80-26410" fmla="*/ 664 h 738"/>
                <a:gd name="connsiteX81-26411" fmla="*/ 121 w 384"/>
                <a:gd name="connsiteY81-26412" fmla="*/ 638 h 738"/>
                <a:gd name="connsiteX82-26413" fmla="*/ 95 w 384"/>
                <a:gd name="connsiteY82-26414" fmla="*/ 611 h 738"/>
                <a:gd name="connsiteX83-26415" fmla="*/ 84 w 384"/>
                <a:gd name="connsiteY83-26416" fmla="*/ 601 h 738"/>
                <a:gd name="connsiteX84-26417" fmla="*/ 74 w 384"/>
                <a:gd name="connsiteY84-26418" fmla="*/ 585 h 738"/>
                <a:gd name="connsiteX85-26419" fmla="*/ 63 w 384"/>
                <a:gd name="connsiteY85-26420" fmla="*/ 569 h 738"/>
                <a:gd name="connsiteX86-26421" fmla="*/ 53 w 384"/>
                <a:gd name="connsiteY86-26422" fmla="*/ 553 h 738"/>
                <a:gd name="connsiteX87-26423" fmla="*/ 47 w 384"/>
                <a:gd name="connsiteY87-26424" fmla="*/ 538 h 738"/>
                <a:gd name="connsiteX88-26425" fmla="*/ 37 w 384"/>
                <a:gd name="connsiteY88-26426" fmla="*/ 522 h 738"/>
                <a:gd name="connsiteX89-26427" fmla="*/ 32 w 384"/>
                <a:gd name="connsiteY89-26428" fmla="*/ 506 h 738"/>
                <a:gd name="connsiteX90-26429" fmla="*/ 21 w 384"/>
                <a:gd name="connsiteY90-26430" fmla="*/ 490 h 738"/>
                <a:gd name="connsiteX91-26431" fmla="*/ 16 w 384"/>
                <a:gd name="connsiteY91-26432" fmla="*/ 480 h 738"/>
                <a:gd name="connsiteX92-26433" fmla="*/ 16 w 384"/>
                <a:gd name="connsiteY92-26434" fmla="*/ 464 h 738"/>
                <a:gd name="connsiteX93-26435" fmla="*/ 11 w 384"/>
                <a:gd name="connsiteY93-26436" fmla="*/ 448 h 738"/>
                <a:gd name="connsiteX94-26437" fmla="*/ 11 w 384"/>
                <a:gd name="connsiteY94-26438" fmla="*/ 432 h 738"/>
                <a:gd name="connsiteX95-26439" fmla="*/ 5 w 384"/>
                <a:gd name="connsiteY95-26440" fmla="*/ 401 h 738"/>
                <a:gd name="connsiteX96-26441" fmla="*/ 0 w 384"/>
                <a:gd name="connsiteY96-26442" fmla="*/ 364 h 738"/>
                <a:gd name="connsiteX97-26443" fmla="*/ 0 w 384"/>
                <a:gd name="connsiteY97-26444" fmla="*/ 332 h 738"/>
                <a:gd name="connsiteX98-26445" fmla="*/ 0 w 384"/>
                <a:gd name="connsiteY98-26446" fmla="*/ 295 h 738"/>
                <a:gd name="connsiteX99-26447" fmla="*/ 0 w 384"/>
                <a:gd name="connsiteY99-26448" fmla="*/ 258 h 738"/>
                <a:gd name="connsiteX100-26449" fmla="*/ 0 w 384"/>
                <a:gd name="connsiteY100-26450" fmla="*/ 222 h 738"/>
                <a:gd name="connsiteX101-26451" fmla="*/ 5 w 384"/>
                <a:gd name="connsiteY101-26452" fmla="*/ 179 h 738"/>
                <a:gd name="connsiteX102-26453" fmla="*/ 11 w 384"/>
                <a:gd name="connsiteY102-26454" fmla="*/ 137 h 738"/>
                <a:gd name="connsiteX103-26455" fmla="*/ 11 w 384"/>
                <a:gd name="connsiteY103-26456" fmla="*/ 121 h 738"/>
                <a:gd name="connsiteX104-26457" fmla="*/ 11 w 384"/>
                <a:gd name="connsiteY104-26458" fmla="*/ 106 h 738"/>
                <a:gd name="connsiteX105-26459" fmla="*/ 11 w 384"/>
                <a:gd name="connsiteY105-26460" fmla="*/ 90 h 738"/>
                <a:gd name="connsiteX106-26461" fmla="*/ 16 w 384"/>
                <a:gd name="connsiteY106-26462" fmla="*/ 79 h 738"/>
                <a:gd name="connsiteX107-26463" fmla="*/ 16 w 384"/>
                <a:gd name="connsiteY107-26464" fmla="*/ 69 h 738"/>
                <a:gd name="connsiteX108-26465" fmla="*/ 16 w 384"/>
                <a:gd name="connsiteY108-26466" fmla="*/ 64 h 738"/>
                <a:gd name="connsiteX109-26467" fmla="*/ 16 w 384"/>
                <a:gd name="connsiteY109-26468" fmla="*/ 58 h 738"/>
                <a:gd name="connsiteX110-26469" fmla="*/ 11 w 384"/>
                <a:gd name="connsiteY110-26470" fmla="*/ 53 h 738"/>
                <a:gd name="connsiteX111-26471" fmla="*/ 11 w 384"/>
                <a:gd name="connsiteY111-26472" fmla="*/ 53 h 738"/>
                <a:gd name="connsiteX112-26473" fmla="*/ 5 w 384"/>
                <a:gd name="connsiteY112-26474" fmla="*/ 53 h 738"/>
                <a:gd name="connsiteX0-26475" fmla="*/ 90 w 384"/>
                <a:gd name="connsiteY0-26476" fmla="*/ 0 h 738"/>
                <a:gd name="connsiteX1-26477" fmla="*/ 100 w 384"/>
                <a:gd name="connsiteY1-26478" fmla="*/ 11 h 738"/>
                <a:gd name="connsiteX2-26479" fmla="*/ 111 w 384"/>
                <a:gd name="connsiteY2-26480" fmla="*/ 16 h 738"/>
                <a:gd name="connsiteX3-26481" fmla="*/ 111 w 384"/>
                <a:gd name="connsiteY3-26482" fmla="*/ 21 h 738"/>
                <a:gd name="connsiteX4-26483" fmla="*/ 116 w 384"/>
                <a:gd name="connsiteY4-26484" fmla="*/ 21 h 738"/>
                <a:gd name="connsiteX5-26485" fmla="*/ 116 w 384"/>
                <a:gd name="connsiteY5-26486" fmla="*/ 27 h 738"/>
                <a:gd name="connsiteX6-26487" fmla="*/ 116 w 384"/>
                <a:gd name="connsiteY6-26488" fmla="*/ 27 h 738"/>
                <a:gd name="connsiteX7-26489" fmla="*/ 116 w 384"/>
                <a:gd name="connsiteY7-26490" fmla="*/ 32 h 738"/>
                <a:gd name="connsiteX8-26491" fmla="*/ 111 w 384"/>
                <a:gd name="connsiteY8-26492" fmla="*/ 37 h 738"/>
                <a:gd name="connsiteX9-26493" fmla="*/ 105 w 384"/>
                <a:gd name="connsiteY9-26494" fmla="*/ 42 h 738"/>
                <a:gd name="connsiteX10-26495" fmla="*/ 95 w 384"/>
                <a:gd name="connsiteY10-26496" fmla="*/ 48 h 738"/>
                <a:gd name="connsiteX11-26497" fmla="*/ 90 w 384"/>
                <a:gd name="connsiteY11-26498" fmla="*/ 53 h 738"/>
                <a:gd name="connsiteX12-26499" fmla="*/ 84 w 384"/>
                <a:gd name="connsiteY12-26500" fmla="*/ 58 h 738"/>
                <a:gd name="connsiteX13-26501" fmla="*/ 84 w 384"/>
                <a:gd name="connsiteY13-26502" fmla="*/ 69 h 738"/>
                <a:gd name="connsiteX14-26503" fmla="*/ 79 w 384"/>
                <a:gd name="connsiteY14-26504" fmla="*/ 79 h 738"/>
                <a:gd name="connsiteX15-26505" fmla="*/ 74 w 384"/>
                <a:gd name="connsiteY15-26506" fmla="*/ 95 h 738"/>
                <a:gd name="connsiteX16-26507" fmla="*/ 68 w 384"/>
                <a:gd name="connsiteY16-26508" fmla="*/ 116 h 738"/>
                <a:gd name="connsiteX17-26509" fmla="*/ 63 w 384"/>
                <a:gd name="connsiteY17-26510" fmla="*/ 137 h 738"/>
                <a:gd name="connsiteX18-26511" fmla="*/ 63 w 384"/>
                <a:gd name="connsiteY18-26512" fmla="*/ 158 h 738"/>
                <a:gd name="connsiteX19-26513" fmla="*/ 58 w 384"/>
                <a:gd name="connsiteY19-26514" fmla="*/ 185 h 738"/>
                <a:gd name="connsiteX20-26515" fmla="*/ 53 w 384"/>
                <a:gd name="connsiteY20-26516" fmla="*/ 206 h 738"/>
                <a:gd name="connsiteX21-26517" fmla="*/ 53 w 384"/>
                <a:gd name="connsiteY21-26518" fmla="*/ 227 h 738"/>
                <a:gd name="connsiteX22-26519" fmla="*/ 47 w 384"/>
                <a:gd name="connsiteY22-26520" fmla="*/ 243 h 738"/>
                <a:gd name="connsiteX23-26521" fmla="*/ 47 w 384"/>
                <a:gd name="connsiteY23-26522" fmla="*/ 264 h 738"/>
                <a:gd name="connsiteX24-26523" fmla="*/ 42 w 384"/>
                <a:gd name="connsiteY24-26524" fmla="*/ 279 h 738"/>
                <a:gd name="connsiteX25-26525" fmla="*/ 42 w 384"/>
                <a:gd name="connsiteY25-26526" fmla="*/ 290 h 738"/>
                <a:gd name="connsiteX26-26527" fmla="*/ 42 w 384"/>
                <a:gd name="connsiteY26-26528" fmla="*/ 301 h 738"/>
                <a:gd name="connsiteX27-26529" fmla="*/ 42 w 384"/>
                <a:gd name="connsiteY27-26530" fmla="*/ 322 h 738"/>
                <a:gd name="connsiteX28-26531" fmla="*/ 47 w 384"/>
                <a:gd name="connsiteY28-26532" fmla="*/ 348 h 738"/>
                <a:gd name="connsiteX29-26533" fmla="*/ 53 w 384"/>
                <a:gd name="connsiteY29-26534" fmla="*/ 390 h 738"/>
                <a:gd name="connsiteX30-26535" fmla="*/ 53 w 384"/>
                <a:gd name="connsiteY30-26536" fmla="*/ 416 h 738"/>
                <a:gd name="connsiteX31-26537" fmla="*/ 58 w 384"/>
                <a:gd name="connsiteY31-26538" fmla="*/ 443 h 738"/>
                <a:gd name="connsiteX32-26539" fmla="*/ 68 w 384"/>
                <a:gd name="connsiteY32-26540" fmla="*/ 469 h 738"/>
                <a:gd name="connsiteX33-26541" fmla="*/ 74 w 384"/>
                <a:gd name="connsiteY33-26542" fmla="*/ 485 h 738"/>
                <a:gd name="connsiteX34-26543" fmla="*/ 79 w 384"/>
                <a:gd name="connsiteY34-26544" fmla="*/ 495 h 738"/>
                <a:gd name="connsiteX35-26545" fmla="*/ 95 w 384"/>
                <a:gd name="connsiteY35-26546" fmla="*/ 522 h 738"/>
                <a:gd name="connsiteX36-26547" fmla="*/ 111 w 384"/>
                <a:gd name="connsiteY36-26548" fmla="*/ 543 h 738"/>
                <a:gd name="connsiteX37-26549" fmla="*/ 126 w 384"/>
                <a:gd name="connsiteY37-26550" fmla="*/ 564 h 738"/>
                <a:gd name="connsiteX38-26551" fmla="*/ 137 w 384"/>
                <a:gd name="connsiteY38-26552" fmla="*/ 574 h 738"/>
                <a:gd name="connsiteX39-26553" fmla="*/ 147 w 384"/>
                <a:gd name="connsiteY39-26554" fmla="*/ 580 h 738"/>
                <a:gd name="connsiteX40-26555" fmla="*/ 169 w 384"/>
                <a:gd name="connsiteY40-26556" fmla="*/ 601 h 738"/>
                <a:gd name="connsiteX41-26557" fmla="*/ 190 w 384"/>
                <a:gd name="connsiteY41-26558" fmla="*/ 611 h 738"/>
                <a:gd name="connsiteX42-26559" fmla="*/ 211 w 384"/>
                <a:gd name="connsiteY42-26560" fmla="*/ 627 h 738"/>
                <a:gd name="connsiteX43-26561" fmla="*/ 237 w 384"/>
                <a:gd name="connsiteY43-26562" fmla="*/ 638 h 738"/>
                <a:gd name="connsiteX44-26563" fmla="*/ 248 w 384"/>
                <a:gd name="connsiteY44-26564" fmla="*/ 643 h 738"/>
                <a:gd name="connsiteX45-26565" fmla="*/ 258 w 384"/>
                <a:gd name="connsiteY45-26566" fmla="*/ 648 h 738"/>
                <a:gd name="connsiteX46-26567" fmla="*/ 269 w 384"/>
                <a:gd name="connsiteY46-26568" fmla="*/ 648 h 738"/>
                <a:gd name="connsiteX47-26569" fmla="*/ 279 w 384"/>
                <a:gd name="connsiteY47-26570" fmla="*/ 653 h 738"/>
                <a:gd name="connsiteX48-26571" fmla="*/ 284 w 384"/>
                <a:gd name="connsiteY48-26572" fmla="*/ 653 h 738"/>
                <a:gd name="connsiteX49-26573" fmla="*/ 290 w 384"/>
                <a:gd name="connsiteY49-26574" fmla="*/ 653 h 738"/>
                <a:gd name="connsiteX50-26575" fmla="*/ 300 w 384"/>
                <a:gd name="connsiteY50-26576" fmla="*/ 653 h 738"/>
                <a:gd name="connsiteX51-26577" fmla="*/ 305 w 384"/>
                <a:gd name="connsiteY51-26578" fmla="*/ 648 h 738"/>
                <a:gd name="connsiteX52-26579" fmla="*/ 305 w 384"/>
                <a:gd name="connsiteY52-26580" fmla="*/ 643 h 738"/>
                <a:gd name="connsiteX53-26581" fmla="*/ 311 w 384"/>
                <a:gd name="connsiteY53-26582" fmla="*/ 638 h 738"/>
                <a:gd name="connsiteX54-26583" fmla="*/ 316 w 384"/>
                <a:gd name="connsiteY54-26584" fmla="*/ 632 h 738"/>
                <a:gd name="connsiteX55-26585" fmla="*/ 369 w 384"/>
                <a:gd name="connsiteY55-26586" fmla="*/ 664 h 738"/>
                <a:gd name="connsiteX56-26587" fmla="*/ 374 w 384"/>
                <a:gd name="connsiteY56-26588" fmla="*/ 685 h 738"/>
                <a:gd name="connsiteX57-26589" fmla="*/ 379 w 384"/>
                <a:gd name="connsiteY57-26590" fmla="*/ 696 h 738"/>
                <a:gd name="connsiteX58-26591" fmla="*/ 379 w 384"/>
                <a:gd name="connsiteY58-26592" fmla="*/ 701 h 738"/>
                <a:gd name="connsiteX59-26593" fmla="*/ 384 w 384"/>
                <a:gd name="connsiteY59-26594" fmla="*/ 711 h 738"/>
                <a:gd name="connsiteX60-26595" fmla="*/ 384 w 384"/>
                <a:gd name="connsiteY60-26596" fmla="*/ 717 h 738"/>
                <a:gd name="connsiteX61-26597" fmla="*/ 384 w 384"/>
                <a:gd name="connsiteY61-26598" fmla="*/ 722 h 738"/>
                <a:gd name="connsiteX62-26599" fmla="*/ 384 w 384"/>
                <a:gd name="connsiteY62-26600" fmla="*/ 727 h 738"/>
                <a:gd name="connsiteX63-26601" fmla="*/ 379 w 384"/>
                <a:gd name="connsiteY63-26602" fmla="*/ 732 h 738"/>
                <a:gd name="connsiteX64-26603" fmla="*/ 374 w 384"/>
                <a:gd name="connsiteY64-26604" fmla="*/ 738 h 738"/>
                <a:gd name="connsiteX65-26605" fmla="*/ 363 w 384"/>
                <a:gd name="connsiteY65-26606" fmla="*/ 738 h 738"/>
                <a:gd name="connsiteX66-26607" fmla="*/ 353 w 384"/>
                <a:gd name="connsiteY66-26608" fmla="*/ 738 h 738"/>
                <a:gd name="connsiteX67-26609" fmla="*/ 337 w 384"/>
                <a:gd name="connsiteY67-26610" fmla="*/ 738 h 738"/>
                <a:gd name="connsiteX68-26611" fmla="*/ 321 w 384"/>
                <a:gd name="connsiteY68-26612" fmla="*/ 732 h 738"/>
                <a:gd name="connsiteX69-26613" fmla="*/ 300 w 384"/>
                <a:gd name="connsiteY69-26614" fmla="*/ 732 h 738"/>
                <a:gd name="connsiteX70-26615" fmla="*/ 279 w 384"/>
                <a:gd name="connsiteY70-26616" fmla="*/ 727 h 738"/>
                <a:gd name="connsiteX71-26617" fmla="*/ 258 w 384"/>
                <a:gd name="connsiteY71-26618" fmla="*/ 722 h 738"/>
                <a:gd name="connsiteX72-26619" fmla="*/ 248 w 384"/>
                <a:gd name="connsiteY72-26620" fmla="*/ 717 h 738"/>
                <a:gd name="connsiteX73-26621" fmla="*/ 237 w 384"/>
                <a:gd name="connsiteY73-26622" fmla="*/ 711 h 738"/>
                <a:gd name="connsiteX74-26623" fmla="*/ 221 w 384"/>
                <a:gd name="connsiteY74-26624" fmla="*/ 706 h 738"/>
                <a:gd name="connsiteX75-26625" fmla="*/ 211 w 384"/>
                <a:gd name="connsiteY75-26626" fmla="*/ 701 h 738"/>
                <a:gd name="connsiteX76-26627" fmla="*/ 195 w 384"/>
                <a:gd name="connsiteY76-26628" fmla="*/ 696 h 738"/>
                <a:gd name="connsiteX77-26629" fmla="*/ 179 w 384"/>
                <a:gd name="connsiteY77-26630" fmla="*/ 685 h 738"/>
                <a:gd name="connsiteX78-26631" fmla="*/ 169 w 384"/>
                <a:gd name="connsiteY78-26632" fmla="*/ 675 h 738"/>
                <a:gd name="connsiteX79-26633" fmla="*/ 153 w 384"/>
                <a:gd name="connsiteY79-26634" fmla="*/ 664 h 738"/>
                <a:gd name="connsiteX80-26635" fmla="*/ 121 w 384"/>
                <a:gd name="connsiteY80-26636" fmla="*/ 638 h 738"/>
                <a:gd name="connsiteX81-26637" fmla="*/ 95 w 384"/>
                <a:gd name="connsiteY81-26638" fmla="*/ 611 h 738"/>
                <a:gd name="connsiteX82-26639" fmla="*/ 84 w 384"/>
                <a:gd name="connsiteY82-26640" fmla="*/ 601 h 738"/>
                <a:gd name="connsiteX83-26641" fmla="*/ 74 w 384"/>
                <a:gd name="connsiteY83-26642" fmla="*/ 585 h 738"/>
                <a:gd name="connsiteX84-26643" fmla="*/ 63 w 384"/>
                <a:gd name="connsiteY84-26644" fmla="*/ 569 h 738"/>
                <a:gd name="connsiteX85-26645" fmla="*/ 53 w 384"/>
                <a:gd name="connsiteY85-26646" fmla="*/ 553 h 738"/>
                <a:gd name="connsiteX86-26647" fmla="*/ 47 w 384"/>
                <a:gd name="connsiteY86-26648" fmla="*/ 538 h 738"/>
                <a:gd name="connsiteX87-26649" fmla="*/ 37 w 384"/>
                <a:gd name="connsiteY87-26650" fmla="*/ 522 h 738"/>
                <a:gd name="connsiteX88-26651" fmla="*/ 32 w 384"/>
                <a:gd name="connsiteY88-26652" fmla="*/ 506 h 738"/>
                <a:gd name="connsiteX89-26653" fmla="*/ 21 w 384"/>
                <a:gd name="connsiteY89-26654" fmla="*/ 490 h 738"/>
                <a:gd name="connsiteX90-26655" fmla="*/ 16 w 384"/>
                <a:gd name="connsiteY90-26656" fmla="*/ 480 h 738"/>
                <a:gd name="connsiteX91-26657" fmla="*/ 16 w 384"/>
                <a:gd name="connsiteY91-26658" fmla="*/ 464 h 738"/>
                <a:gd name="connsiteX92-26659" fmla="*/ 11 w 384"/>
                <a:gd name="connsiteY92-26660" fmla="*/ 448 h 738"/>
                <a:gd name="connsiteX93-26661" fmla="*/ 11 w 384"/>
                <a:gd name="connsiteY93-26662" fmla="*/ 432 h 738"/>
                <a:gd name="connsiteX94-26663" fmla="*/ 5 w 384"/>
                <a:gd name="connsiteY94-26664" fmla="*/ 401 h 738"/>
                <a:gd name="connsiteX95-26665" fmla="*/ 0 w 384"/>
                <a:gd name="connsiteY95-26666" fmla="*/ 364 h 738"/>
                <a:gd name="connsiteX96-26667" fmla="*/ 0 w 384"/>
                <a:gd name="connsiteY96-26668" fmla="*/ 332 h 738"/>
                <a:gd name="connsiteX97-26669" fmla="*/ 0 w 384"/>
                <a:gd name="connsiteY97-26670" fmla="*/ 295 h 738"/>
                <a:gd name="connsiteX98-26671" fmla="*/ 0 w 384"/>
                <a:gd name="connsiteY98-26672" fmla="*/ 258 h 738"/>
                <a:gd name="connsiteX99-26673" fmla="*/ 0 w 384"/>
                <a:gd name="connsiteY99-26674" fmla="*/ 222 h 738"/>
                <a:gd name="connsiteX100-26675" fmla="*/ 5 w 384"/>
                <a:gd name="connsiteY100-26676" fmla="*/ 179 h 738"/>
                <a:gd name="connsiteX101-26677" fmla="*/ 11 w 384"/>
                <a:gd name="connsiteY101-26678" fmla="*/ 137 h 738"/>
                <a:gd name="connsiteX102-26679" fmla="*/ 11 w 384"/>
                <a:gd name="connsiteY102-26680" fmla="*/ 121 h 738"/>
                <a:gd name="connsiteX103-26681" fmla="*/ 11 w 384"/>
                <a:gd name="connsiteY103-26682" fmla="*/ 106 h 738"/>
                <a:gd name="connsiteX104-26683" fmla="*/ 11 w 384"/>
                <a:gd name="connsiteY104-26684" fmla="*/ 90 h 738"/>
                <a:gd name="connsiteX105-26685" fmla="*/ 16 w 384"/>
                <a:gd name="connsiteY105-26686" fmla="*/ 79 h 738"/>
                <a:gd name="connsiteX106-26687" fmla="*/ 16 w 384"/>
                <a:gd name="connsiteY106-26688" fmla="*/ 69 h 738"/>
                <a:gd name="connsiteX107-26689" fmla="*/ 16 w 384"/>
                <a:gd name="connsiteY107-26690" fmla="*/ 64 h 738"/>
                <a:gd name="connsiteX108-26691" fmla="*/ 16 w 384"/>
                <a:gd name="connsiteY108-26692" fmla="*/ 58 h 738"/>
                <a:gd name="connsiteX109-26693" fmla="*/ 11 w 384"/>
                <a:gd name="connsiteY109-26694" fmla="*/ 53 h 738"/>
                <a:gd name="connsiteX110-26695" fmla="*/ 11 w 384"/>
                <a:gd name="connsiteY110-26696" fmla="*/ 53 h 738"/>
                <a:gd name="connsiteX111-26697" fmla="*/ 5 w 384"/>
                <a:gd name="connsiteY111-26698" fmla="*/ 53 h 738"/>
                <a:gd name="connsiteX0-26699" fmla="*/ 90 w 384"/>
                <a:gd name="connsiteY0-26700" fmla="*/ 0 h 738"/>
                <a:gd name="connsiteX1-26701" fmla="*/ 100 w 384"/>
                <a:gd name="connsiteY1-26702" fmla="*/ 11 h 738"/>
                <a:gd name="connsiteX2-26703" fmla="*/ 111 w 384"/>
                <a:gd name="connsiteY2-26704" fmla="*/ 16 h 738"/>
                <a:gd name="connsiteX3-26705" fmla="*/ 111 w 384"/>
                <a:gd name="connsiteY3-26706" fmla="*/ 21 h 738"/>
                <a:gd name="connsiteX4-26707" fmla="*/ 116 w 384"/>
                <a:gd name="connsiteY4-26708" fmla="*/ 21 h 738"/>
                <a:gd name="connsiteX5-26709" fmla="*/ 116 w 384"/>
                <a:gd name="connsiteY5-26710" fmla="*/ 27 h 738"/>
                <a:gd name="connsiteX6-26711" fmla="*/ 116 w 384"/>
                <a:gd name="connsiteY6-26712" fmla="*/ 27 h 738"/>
                <a:gd name="connsiteX7-26713" fmla="*/ 116 w 384"/>
                <a:gd name="connsiteY7-26714" fmla="*/ 32 h 738"/>
                <a:gd name="connsiteX8-26715" fmla="*/ 111 w 384"/>
                <a:gd name="connsiteY8-26716" fmla="*/ 37 h 738"/>
                <a:gd name="connsiteX9-26717" fmla="*/ 105 w 384"/>
                <a:gd name="connsiteY9-26718" fmla="*/ 42 h 738"/>
                <a:gd name="connsiteX10-26719" fmla="*/ 95 w 384"/>
                <a:gd name="connsiteY10-26720" fmla="*/ 48 h 738"/>
                <a:gd name="connsiteX11-26721" fmla="*/ 90 w 384"/>
                <a:gd name="connsiteY11-26722" fmla="*/ 53 h 738"/>
                <a:gd name="connsiteX12-26723" fmla="*/ 84 w 384"/>
                <a:gd name="connsiteY12-26724" fmla="*/ 58 h 738"/>
                <a:gd name="connsiteX13-26725" fmla="*/ 84 w 384"/>
                <a:gd name="connsiteY13-26726" fmla="*/ 69 h 738"/>
                <a:gd name="connsiteX14-26727" fmla="*/ 79 w 384"/>
                <a:gd name="connsiteY14-26728" fmla="*/ 79 h 738"/>
                <a:gd name="connsiteX15-26729" fmla="*/ 74 w 384"/>
                <a:gd name="connsiteY15-26730" fmla="*/ 95 h 738"/>
                <a:gd name="connsiteX16-26731" fmla="*/ 68 w 384"/>
                <a:gd name="connsiteY16-26732" fmla="*/ 116 h 738"/>
                <a:gd name="connsiteX17-26733" fmla="*/ 63 w 384"/>
                <a:gd name="connsiteY17-26734" fmla="*/ 137 h 738"/>
                <a:gd name="connsiteX18-26735" fmla="*/ 63 w 384"/>
                <a:gd name="connsiteY18-26736" fmla="*/ 158 h 738"/>
                <a:gd name="connsiteX19-26737" fmla="*/ 58 w 384"/>
                <a:gd name="connsiteY19-26738" fmla="*/ 185 h 738"/>
                <a:gd name="connsiteX20-26739" fmla="*/ 53 w 384"/>
                <a:gd name="connsiteY20-26740" fmla="*/ 206 h 738"/>
                <a:gd name="connsiteX21-26741" fmla="*/ 53 w 384"/>
                <a:gd name="connsiteY21-26742" fmla="*/ 227 h 738"/>
                <a:gd name="connsiteX22-26743" fmla="*/ 47 w 384"/>
                <a:gd name="connsiteY22-26744" fmla="*/ 243 h 738"/>
                <a:gd name="connsiteX23-26745" fmla="*/ 47 w 384"/>
                <a:gd name="connsiteY23-26746" fmla="*/ 264 h 738"/>
                <a:gd name="connsiteX24-26747" fmla="*/ 42 w 384"/>
                <a:gd name="connsiteY24-26748" fmla="*/ 279 h 738"/>
                <a:gd name="connsiteX25-26749" fmla="*/ 42 w 384"/>
                <a:gd name="connsiteY25-26750" fmla="*/ 290 h 738"/>
                <a:gd name="connsiteX26-26751" fmla="*/ 42 w 384"/>
                <a:gd name="connsiteY26-26752" fmla="*/ 301 h 738"/>
                <a:gd name="connsiteX27-26753" fmla="*/ 42 w 384"/>
                <a:gd name="connsiteY27-26754" fmla="*/ 322 h 738"/>
                <a:gd name="connsiteX28-26755" fmla="*/ 47 w 384"/>
                <a:gd name="connsiteY28-26756" fmla="*/ 348 h 738"/>
                <a:gd name="connsiteX29-26757" fmla="*/ 53 w 384"/>
                <a:gd name="connsiteY29-26758" fmla="*/ 390 h 738"/>
                <a:gd name="connsiteX30-26759" fmla="*/ 53 w 384"/>
                <a:gd name="connsiteY30-26760" fmla="*/ 416 h 738"/>
                <a:gd name="connsiteX31-26761" fmla="*/ 58 w 384"/>
                <a:gd name="connsiteY31-26762" fmla="*/ 443 h 738"/>
                <a:gd name="connsiteX32-26763" fmla="*/ 68 w 384"/>
                <a:gd name="connsiteY32-26764" fmla="*/ 469 h 738"/>
                <a:gd name="connsiteX33-26765" fmla="*/ 74 w 384"/>
                <a:gd name="connsiteY33-26766" fmla="*/ 485 h 738"/>
                <a:gd name="connsiteX34-26767" fmla="*/ 79 w 384"/>
                <a:gd name="connsiteY34-26768" fmla="*/ 495 h 738"/>
                <a:gd name="connsiteX35-26769" fmla="*/ 95 w 384"/>
                <a:gd name="connsiteY35-26770" fmla="*/ 522 h 738"/>
                <a:gd name="connsiteX36-26771" fmla="*/ 111 w 384"/>
                <a:gd name="connsiteY36-26772" fmla="*/ 543 h 738"/>
                <a:gd name="connsiteX37-26773" fmla="*/ 126 w 384"/>
                <a:gd name="connsiteY37-26774" fmla="*/ 564 h 738"/>
                <a:gd name="connsiteX38-26775" fmla="*/ 137 w 384"/>
                <a:gd name="connsiteY38-26776" fmla="*/ 574 h 738"/>
                <a:gd name="connsiteX39-26777" fmla="*/ 147 w 384"/>
                <a:gd name="connsiteY39-26778" fmla="*/ 580 h 738"/>
                <a:gd name="connsiteX40-26779" fmla="*/ 169 w 384"/>
                <a:gd name="connsiteY40-26780" fmla="*/ 601 h 738"/>
                <a:gd name="connsiteX41-26781" fmla="*/ 190 w 384"/>
                <a:gd name="connsiteY41-26782" fmla="*/ 611 h 738"/>
                <a:gd name="connsiteX42-26783" fmla="*/ 211 w 384"/>
                <a:gd name="connsiteY42-26784" fmla="*/ 627 h 738"/>
                <a:gd name="connsiteX43-26785" fmla="*/ 237 w 384"/>
                <a:gd name="connsiteY43-26786" fmla="*/ 638 h 738"/>
                <a:gd name="connsiteX44-26787" fmla="*/ 248 w 384"/>
                <a:gd name="connsiteY44-26788" fmla="*/ 643 h 738"/>
                <a:gd name="connsiteX45-26789" fmla="*/ 258 w 384"/>
                <a:gd name="connsiteY45-26790" fmla="*/ 648 h 738"/>
                <a:gd name="connsiteX46-26791" fmla="*/ 269 w 384"/>
                <a:gd name="connsiteY46-26792" fmla="*/ 648 h 738"/>
                <a:gd name="connsiteX47-26793" fmla="*/ 279 w 384"/>
                <a:gd name="connsiteY47-26794" fmla="*/ 653 h 738"/>
                <a:gd name="connsiteX48-26795" fmla="*/ 284 w 384"/>
                <a:gd name="connsiteY48-26796" fmla="*/ 653 h 738"/>
                <a:gd name="connsiteX49-26797" fmla="*/ 290 w 384"/>
                <a:gd name="connsiteY49-26798" fmla="*/ 653 h 738"/>
                <a:gd name="connsiteX50-26799" fmla="*/ 300 w 384"/>
                <a:gd name="connsiteY50-26800" fmla="*/ 653 h 738"/>
                <a:gd name="connsiteX51-26801" fmla="*/ 305 w 384"/>
                <a:gd name="connsiteY51-26802" fmla="*/ 648 h 738"/>
                <a:gd name="connsiteX52-26803" fmla="*/ 305 w 384"/>
                <a:gd name="connsiteY52-26804" fmla="*/ 643 h 738"/>
                <a:gd name="connsiteX53-26805" fmla="*/ 311 w 384"/>
                <a:gd name="connsiteY53-26806" fmla="*/ 638 h 738"/>
                <a:gd name="connsiteX54-26807" fmla="*/ 316 w 384"/>
                <a:gd name="connsiteY54-26808" fmla="*/ 632 h 738"/>
                <a:gd name="connsiteX55-26809" fmla="*/ 369 w 384"/>
                <a:gd name="connsiteY55-26810" fmla="*/ 664 h 738"/>
                <a:gd name="connsiteX56-26811" fmla="*/ 374 w 384"/>
                <a:gd name="connsiteY56-26812" fmla="*/ 685 h 738"/>
                <a:gd name="connsiteX57-26813" fmla="*/ 379 w 384"/>
                <a:gd name="connsiteY57-26814" fmla="*/ 701 h 738"/>
                <a:gd name="connsiteX58-26815" fmla="*/ 384 w 384"/>
                <a:gd name="connsiteY58-26816" fmla="*/ 711 h 738"/>
                <a:gd name="connsiteX59-26817" fmla="*/ 384 w 384"/>
                <a:gd name="connsiteY59-26818" fmla="*/ 717 h 738"/>
                <a:gd name="connsiteX60-26819" fmla="*/ 384 w 384"/>
                <a:gd name="connsiteY60-26820" fmla="*/ 722 h 738"/>
                <a:gd name="connsiteX61-26821" fmla="*/ 384 w 384"/>
                <a:gd name="connsiteY61-26822" fmla="*/ 727 h 738"/>
                <a:gd name="connsiteX62-26823" fmla="*/ 379 w 384"/>
                <a:gd name="connsiteY62-26824" fmla="*/ 732 h 738"/>
                <a:gd name="connsiteX63-26825" fmla="*/ 374 w 384"/>
                <a:gd name="connsiteY63-26826" fmla="*/ 738 h 738"/>
                <a:gd name="connsiteX64-26827" fmla="*/ 363 w 384"/>
                <a:gd name="connsiteY64-26828" fmla="*/ 738 h 738"/>
                <a:gd name="connsiteX65-26829" fmla="*/ 353 w 384"/>
                <a:gd name="connsiteY65-26830" fmla="*/ 738 h 738"/>
                <a:gd name="connsiteX66-26831" fmla="*/ 337 w 384"/>
                <a:gd name="connsiteY66-26832" fmla="*/ 738 h 738"/>
                <a:gd name="connsiteX67-26833" fmla="*/ 321 w 384"/>
                <a:gd name="connsiteY67-26834" fmla="*/ 732 h 738"/>
                <a:gd name="connsiteX68-26835" fmla="*/ 300 w 384"/>
                <a:gd name="connsiteY68-26836" fmla="*/ 732 h 738"/>
                <a:gd name="connsiteX69-26837" fmla="*/ 279 w 384"/>
                <a:gd name="connsiteY69-26838" fmla="*/ 727 h 738"/>
                <a:gd name="connsiteX70-26839" fmla="*/ 258 w 384"/>
                <a:gd name="connsiteY70-26840" fmla="*/ 722 h 738"/>
                <a:gd name="connsiteX71-26841" fmla="*/ 248 w 384"/>
                <a:gd name="connsiteY71-26842" fmla="*/ 717 h 738"/>
                <a:gd name="connsiteX72-26843" fmla="*/ 237 w 384"/>
                <a:gd name="connsiteY72-26844" fmla="*/ 711 h 738"/>
                <a:gd name="connsiteX73-26845" fmla="*/ 221 w 384"/>
                <a:gd name="connsiteY73-26846" fmla="*/ 706 h 738"/>
                <a:gd name="connsiteX74-26847" fmla="*/ 211 w 384"/>
                <a:gd name="connsiteY74-26848" fmla="*/ 701 h 738"/>
                <a:gd name="connsiteX75-26849" fmla="*/ 195 w 384"/>
                <a:gd name="connsiteY75-26850" fmla="*/ 696 h 738"/>
                <a:gd name="connsiteX76-26851" fmla="*/ 179 w 384"/>
                <a:gd name="connsiteY76-26852" fmla="*/ 685 h 738"/>
                <a:gd name="connsiteX77-26853" fmla="*/ 169 w 384"/>
                <a:gd name="connsiteY77-26854" fmla="*/ 675 h 738"/>
                <a:gd name="connsiteX78-26855" fmla="*/ 153 w 384"/>
                <a:gd name="connsiteY78-26856" fmla="*/ 664 h 738"/>
                <a:gd name="connsiteX79-26857" fmla="*/ 121 w 384"/>
                <a:gd name="connsiteY79-26858" fmla="*/ 638 h 738"/>
                <a:gd name="connsiteX80-26859" fmla="*/ 95 w 384"/>
                <a:gd name="connsiteY80-26860" fmla="*/ 611 h 738"/>
                <a:gd name="connsiteX81-26861" fmla="*/ 84 w 384"/>
                <a:gd name="connsiteY81-26862" fmla="*/ 601 h 738"/>
                <a:gd name="connsiteX82-26863" fmla="*/ 74 w 384"/>
                <a:gd name="connsiteY82-26864" fmla="*/ 585 h 738"/>
                <a:gd name="connsiteX83-26865" fmla="*/ 63 w 384"/>
                <a:gd name="connsiteY83-26866" fmla="*/ 569 h 738"/>
                <a:gd name="connsiteX84-26867" fmla="*/ 53 w 384"/>
                <a:gd name="connsiteY84-26868" fmla="*/ 553 h 738"/>
                <a:gd name="connsiteX85-26869" fmla="*/ 47 w 384"/>
                <a:gd name="connsiteY85-26870" fmla="*/ 538 h 738"/>
                <a:gd name="connsiteX86-26871" fmla="*/ 37 w 384"/>
                <a:gd name="connsiteY86-26872" fmla="*/ 522 h 738"/>
                <a:gd name="connsiteX87-26873" fmla="*/ 32 w 384"/>
                <a:gd name="connsiteY87-26874" fmla="*/ 506 h 738"/>
                <a:gd name="connsiteX88-26875" fmla="*/ 21 w 384"/>
                <a:gd name="connsiteY88-26876" fmla="*/ 490 h 738"/>
                <a:gd name="connsiteX89-26877" fmla="*/ 16 w 384"/>
                <a:gd name="connsiteY89-26878" fmla="*/ 480 h 738"/>
                <a:gd name="connsiteX90-26879" fmla="*/ 16 w 384"/>
                <a:gd name="connsiteY90-26880" fmla="*/ 464 h 738"/>
                <a:gd name="connsiteX91-26881" fmla="*/ 11 w 384"/>
                <a:gd name="connsiteY91-26882" fmla="*/ 448 h 738"/>
                <a:gd name="connsiteX92-26883" fmla="*/ 11 w 384"/>
                <a:gd name="connsiteY92-26884" fmla="*/ 432 h 738"/>
                <a:gd name="connsiteX93-26885" fmla="*/ 5 w 384"/>
                <a:gd name="connsiteY93-26886" fmla="*/ 401 h 738"/>
                <a:gd name="connsiteX94-26887" fmla="*/ 0 w 384"/>
                <a:gd name="connsiteY94-26888" fmla="*/ 364 h 738"/>
                <a:gd name="connsiteX95-26889" fmla="*/ 0 w 384"/>
                <a:gd name="connsiteY95-26890" fmla="*/ 332 h 738"/>
                <a:gd name="connsiteX96-26891" fmla="*/ 0 w 384"/>
                <a:gd name="connsiteY96-26892" fmla="*/ 295 h 738"/>
                <a:gd name="connsiteX97-26893" fmla="*/ 0 w 384"/>
                <a:gd name="connsiteY97-26894" fmla="*/ 258 h 738"/>
                <a:gd name="connsiteX98-26895" fmla="*/ 0 w 384"/>
                <a:gd name="connsiteY98-26896" fmla="*/ 222 h 738"/>
                <a:gd name="connsiteX99-26897" fmla="*/ 5 w 384"/>
                <a:gd name="connsiteY99-26898" fmla="*/ 179 h 738"/>
                <a:gd name="connsiteX100-26899" fmla="*/ 11 w 384"/>
                <a:gd name="connsiteY100-26900" fmla="*/ 137 h 738"/>
                <a:gd name="connsiteX101-26901" fmla="*/ 11 w 384"/>
                <a:gd name="connsiteY101-26902" fmla="*/ 121 h 738"/>
                <a:gd name="connsiteX102-26903" fmla="*/ 11 w 384"/>
                <a:gd name="connsiteY102-26904" fmla="*/ 106 h 738"/>
                <a:gd name="connsiteX103-26905" fmla="*/ 11 w 384"/>
                <a:gd name="connsiteY103-26906" fmla="*/ 90 h 738"/>
                <a:gd name="connsiteX104-26907" fmla="*/ 16 w 384"/>
                <a:gd name="connsiteY104-26908" fmla="*/ 79 h 738"/>
                <a:gd name="connsiteX105-26909" fmla="*/ 16 w 384"/>
                <a:gd name="connsiteY105-26910" fmla="*/ 69 h 738"/>
                <a:gd name="connsiteX106-26911" fmla="*/ 16 w 384"/>
                <a:gd name="connsiteY106-26912" fmla="*/ 64 h 738"/>
                <a:gd name="connsiteX107-26913" fmla="*/ 16 w 384"/>
                <a:gd name="connsiteY107-26914" fmla="*/ 58 h 738"/>
                <a:gd name="connsiteX108-26915" fmla="*/ 11 w 384"/>
                <a:gd name="connsiteY108-26916" fmla="*/ 53 h 738"/>
                <a:gd name="connsiteX109-26917" fmla="*/ 11 w 384"/>
                <a:gd name="connsiteY109-26918" fmla="*/ 53 h 738"/>
                <a:gd name="connsiteX110-26919" fmla="*/ 5 w 384"/>
                <a:gd name="connsiteY110-26920" fmla="*/ 53 h 738"/>
                <a:gd name="connsiteX0-26921" fmla="*/ 90 w 384"/>
                <a:gd name="connsiteY0-26922" fmla="*/ 0 h 738"/>
                <a:gd name="connsiteX1-26923" fmla="*/ 100 w 384"/>
                <a:gd name="connsiteY1-26924" fmla="*/ 11 h 738"/>
                <a:gd name="connsiteX2-26925" fmla="*/ 111 w 384"/>
                <a:gd name="connsiteY2-26926" fmla="*/ 16 h 738"/>
                <a:gd name="connsiteX3-26927" fmla="*/ 111 w 384"/>
                <a:gd name="connsiteY3-26928" fmla="*/ 21 h 738"/>
                <a:gd name="connsiteX4-26929" fmla="*/ 116 w 384"/>
                <a:gd name="connsiteY4-26930" fmla="*/ 21 h 738"/>
                <a:gd name="connsiteX5-26931" fmla="*/ 116 w 384"/>
                <a:gd name="connsiteY5-26932" fmla="*/ 27 h 738"/>
                <a:gd name="connsiteX6-26933" fmla="*/ 116 w 384"/>
                <a:gd name="connsiteY6-26934" fmla="*/ 27 h 738"/>
                <a:gd name="connsiteX7-26935" fmla="*/ 116 w 384"/>
                <a:gd name="connsiteY7-26936" fmla="*/ 32 h 738"/>
                <a:gd name="connsiteX8-26937" fmla="*/ 111 w 384"/>
                <a:gd name="connsiteY8-26938" fmla="*/ 37 h 738"/>
                <a:gd name="connsiteX9-26939" fmla="*/ 105 w 384"/>
                <a:gd name="connsiteY9-26940" fmla="*/ 42 h 738"/>
                <a:gd name="connsiteX10-26941" fmla="*/ 95 w 384"/>
                <a:gd name="connsiteY10-26942" fmla="*/ 48 h 738"/>
                <a:gd name="connsiteX11-26943" fmla="*/ 90 w 384"/>
                <a:gd name="connsiteY11-26944" fmla="*/ 53 h 738"/>
                <a:gd name="connsiteX12-26945" fmla="*/ 84 w 384"/>
                <a:gd name="connsiteY12-26946" fmla="*/ 58 h 738"/>
                <a:gd name="connsiteX13-26947" fmla="*/ 84 w 384"/>
                <a:gd name="connsiteY13-26948" fmla="*/ 69 h 738"/>
                <a:gd name="connsiteX14-26949" fmla="*/ 79 w 384"/>
                <a:gd name="connsiteY14-26950" fmla="*/ 79 h 738"/>
                <a:gd name="connsiteX15-26951" fmla="*/ 74 w 384"/>
                <a:gd name="connsiteY15-26952" fmla="*/ 95 h 738"/>
                <a:gd name="connsiteX16-26953" fmla="*/ 68 w 384"/>
                <a:gd name="connsiteY16-26954" fmla="*/ 116 h 738"/>
                <a:gd name="connsiteX17-26955" fmla="*/ 63 w 384"/>
                <a:gd name="connsiteY17-26956" fmla="*/ 137 h 738"/>
                <a:gd name="connsiteX18-26957" fmla="*/ 63 w 384"/>
                <a:gd name="connsiteY18-26958" fmla="*/ 158 h 738"/>
                <a:gd name="connsiteX19-26959" fmla="*/ 58 w 384"/>
                <a:gd name="connsiteY19-26960" fmla="*/ 185 h 738"/>
                <a:gd name="connsiteX20-26961" fmla="*/ 53 w 384"/>
                <a:gd name="connsiteY20-26962" fmla="*/ 206 h 738"/>
                <a:gd name="connsiteX21-26963" fmla="*/ 53 w 384"/>
                <a:gd name="connsiteY21-26964" fmla="*/ 227 h 738"/>
                <a:gd name="connsiteX22-26965" fmla="*/ 47 w 384"/>
                <a:gd name="connsiteY22-26966" fmla="*/ 243 h 738"/>
                <a:gd name="connsiteX23-26967" fmla="*/ 47 w 384"/>
                <a:gd name="connsiteY23-26968" fmla="*/ 264 h 738"/>
                <a:gd name="connsiteX24-26969" fmla="*/ 42 w 384"/>
                <a:gd name="connsiteY24-26970" fmla="*/ 279 h 738"/>
                <a:gd name="connsiteX25-26971" fmla="*/ 42 w 384"/>
                <a:gd name="connsiteY25-26972" fmla="*/ 290 h 738"/>
                <a:gd name="connsiteX26-26973" fmla="*/ 42 w 384"/>
                <a:gd name="connsiteY26-26974" fmla="*/ 301 h 738"/>
                <a:gd name="connsiteX27-26975" fmla="*/ 42 w 384"/>
                <a:gd name="connsiteY27-26976" fmla="*/ 322 h 738"/>
                <a:gd name="connsiteX28-26977" fmla="*/ 47 w 384"/>
                <a:gd name="connsiteY28-26978" fmla="*/ 348 h 738"/>
                <a:gd name="connsiteX29-26979" fmla="*/ 53 w 384"/>
                <a:gd name="connsiteY29-26980" fmla="*/ 390 h 738"/>
                <a:gd name="connsiteX30-26981" fmla="*/ 53 w 384"/>
                <a:gd name="connsiteY30-26982" fmla="*/ 416 h 738"/>
                <a:gd name="connsiteX31-26983" fmla="*/ 58 w 384"/>
                <a:gd name="connsiteY31-26984" fmla="*/ 443 h 738"/>
                <a:gd name="connsiteX32-26985" fmla="*/ 68 w 384"/>
                <a:gd name="connsiteY32-26986" fmla="*/ 469 h 738"/>
                <a:gd name="connsiteX33-26987" fmla="*/ 74 w 384"/>
                <a:gd name="connsiteY33-26988" fmla="*/ 485 h 738"/>
                <a:gd name="connsiteX34-26989" fmla="*/ 79 w 384"/>
                <a:gd name="connsiteY34-26990" fmla="*/ 495 h 738"/>
                <a:gd name="connsiteX35-26991" fmla="*/ 95 w 384"/>
                <a:gd name="connsiteY35-26992" fmla="*/ 522 h 738"/>
                <a:gd name="connsiteX36-26993" fmla="*/ 111 w 384"/>
                <a:gd name="connsiteY36-26994" fmla="*/ 543 h 738"/>
                <a:gd name="connsiteX37-26995" fmla="*/ 126 w 384"/>
                <a:gd name="connsiteY37-26996" fmla="*/ 564 h 738"/>
                <a:gd name="connsiteX38-26997" fmla="*/ 137 w 384"/>
                <a:gd name="connsiteY38-26998" fmla="*/ 574 h 738"/>
                <a:gd name="connsiteX39-26999" fmla="*/ 147 w 384"/>
                <a:gd name="connsiteY39-27000" fmla="*/ 580 h 738"/>
                <a:gd name="connsiteX40-27001" fmla="*/ 169 w 384"/>
                <a:gd name="connsiteY40-27002" fmla="*/ 601 h 738"/>
                <a:gd name="connsiteX41-27003" fmla="*/ 190 w 384"/>
                <a:gd name="connsiteY41-27004" fmla="*/ 611 h 738"/>
                <a:gd name="connsiteX42-27005" fmla="*/ 211 w 384"/>
                <a:gd name="connsiteY42-27006" fmla="*/ 627 h 738"/>
                <a:gd name="connsiteX43-27007" fmla="*/ 237 w 384"/>
                <a:gd name="connsiteY43-27008" fmla="*/ 638 h 738"/>
                <a:gd name="connsiteX44-27009" fmla="*/ 248 w 384"/>
                <a:gd name="connsiteY44-27010" fmla="*/ 643 h 738"/>
                <a:gd name="connsiteX45-27011" fmla="*/ 258 w 384"/>
                <a:gd name="connsiteY45-27012" fmla="*/ 648 h 738"/>
                <a:gd name="connsiteX46-27013" fmla="*/ 269 w 384"/>
                <a:gd name="connsiteY46-27014" fmla="*/ 648 h 738"/>
                <a:gd name="connsiteX47-27015" fmla="*/ 279 w 384"/>
                <a:gd name="connsiteY47-27016" fmla="*/ 653 h 738"/>
                <a:gd name="connsiteX48-27017" fmla="*/ 284 w 384"/>
                <a:gd name="connsiteY48-27018" fmla="*/ 653 h 738"/>
                <a:gd name="connsiteX49-27019" fmla="*/ 290 w 384"/>
                <a:gd name="connsiteY49-27020" fmla="*/ 653 h 738"/>
                <a:gd name="connsiteX50-27021" fmla="*/ 300 w 384"/>
                <a:gd name="connsiteY50-27022" fmla="*/ 653 h 738"/>
                <a:gd name="connsiteX51-27023" fmla="*/ 305 w 384"/>
                <a:gd name="connsiteY51-27024" fmla="*/ 648 h 738"/>
                <a:gd name="connsiteX52-27025" fmla="*/ 305 w 384"/>
                <a:gd name="connsiteY52-27026" fmla="*/ 643 h 738"/>
                <a:gd name="connsiteX53-27027" fmla="*/ 311 w 384"/>
                <a:gd name="connsiteY53-27028" fmla="*/ 638 h 738"/>
                <a:gd name="connsiteX54-27029" fmla="*/ 316 w 384"/>
                <a:gd name="connsiteY54-27030" fmla="*/ 632 h 738"/>
                <a:gd name="connsiteX55-27031" fmla="*/ 374 w 384"/>
                <a:gd name="connsiteY55-27032" fmla="*/ 685 h 738"/>
                <a:gd name="connsiteX56-27033" fmla="*/ 379 w 384"/>
                <a:gd name="connsiteY56-27034" fmla="*/ 701 h 738"/>
                <a:gd name="connsiteX57-27035" fmla="*/ 384 w 384"/>
                <a:gd name="connsiteY57-27036" fmla="*/ 711 h 738"/>
                <a:gd name="connsiteX58-27037" fmla="*/ 384 w 384"/>
                <a:gd name="connsiteY58-27038" fmla="*/ 717 h 738"/>
                <a:gd name="connsiteX59-27039" fmla="*/ 384 w 384"/>
                <a:gd name="connsiteY59-27040" fmla="*/ 722 h 738"/>
                <a:gd name="connsiteX60-27041" fmla="*/ 384 w 384"/>
                <a:gd name="connsiteY60-27042" fmla="*/ 727 h 738"/>
                <a:gd name="connsiteX61-27043" fmla="*/ 379 w 384"/>
                <a:gd name="connsiteY61-27044" fmla="*/ 732 h 738"/>
                <a:gd name="connsiteX62-27045" fmla="*/ 374 w 384"/>
                <a:gd name="connsiteY62-27046" fmla="*/ 738 h 738"/>
                <a:gd name="connsiteX63-27047" fmla="*/ 363 w 384"/>
                <a:gd name="connsiteY63-27048" fmla="*/ 738 h 738"/>
                <a:gd name="connsiteX64-27049" fmla="*/ 353 w 384"/>
                <a:gd name="connsiteY64-27050" fmla="*/ 738 h 738"/>
                <a:gd name="connsiteX65-27051" fmla="*/ 337 w 384"/>
                <a:gd name="connsiteY65-27052" fmla="*/ 738 h 738"/>
                <a:gd name="connsiteX66-27053" fmla="*/ 321 w 384"/>
                <a:gd name="connsiteY66-27054" fmla="*/ 732 h 738"/>
                <a:gd name="connsiteX67-27055" fmla="*/ 300 w 384"/>
                <a:gd name="connsiteY67-27056" fmla="*/ 732 h 738"/>
                <a:gd name="connsiteX68-27057" fmla="*/ 279 w 384"/>
                <a:gd name="connsiteY68-27058" fmla="*/ 727 h 738"/>
                <a:gd name="connsiteX69-27059" fmla="*/ 258 w 384"/>
                <a:gd name="connsiteY69-27060" fmla="*/ 722 h 738"/>
                <a:gd name="connsiteX70-27061" fmla="*/ 248 w 384"/>
                <a:gd name="connsiteY70-27062" fmla="*/ 717 h 738"/>
                <a:gd name="connsiteX71-27063" fmla="*/ 237 w 384"/>
                <a:gd name="connsiteY71-27064" fmla="*/ 711 h 738"/>
                <a:gd name="connsiteX72-27065" fmla="*/ 221 w 384"/>
                <a:gd name="connsiteY72-27066" fmla="*/ 706 h 738"/>
                <a:gd name="connsiteX73-27067" fmla="*/ 211 w 384"/>
                <a:gd name="connsiteY73-27068" fmla="*/ 701 h 738"/>
                <a:gd name="connsiteX74-27069" fmla="*/ 195 w 384"/>
                <a:gd name="connsiteY74-27070" fmla="*/ 696 h 738"/>
                <a:gd name="connsiteX75-27071" fmla="*/ 179 w 384"/>
                <a:gd name="connsiteY75-27072" fmla="*/ 685 h 738"/>
                <a:gd name="connsiteX76-27073" fmla="*/ 169 w 384"/>
                <a:gd name="connsiteY76-27074" fmla="*/ 675 h 738"/>
                <a:gd name="connsiteX77-27075" fmla="*/ 153 w 384"/>
                <a:gd name="connsiteY77-27076" fmla="*/ 664 h 738"/>
                <a:gd name="connsiteX78-27077" fmla="*/ 121 w 384"/>
                <a:gd name="connsiteY78-27078" fmla="*/ 638 h 738"/>
                <a:gd name="connsiteX79-27079" fmla="*/ 95 w 384"/>
                <a:gd name="connsiteY79-27080" fmla="*/ 611 h 738"/>
                <a:gd name="connsiteX80-27081" fmla="*/ 84 w 384"/>
                <a:gd name="connsiteY80-27082" fmla="*/ 601 h 738"/>
                <a:gd name="connsiteX81-27083" fmla="*/ 74 w 384"/>
                <a:gd name="connsiteY81-27084" fmla="*/ 585 h 738"/>
                <a:gd name="connsiteX82-27085" fmla="*/ 63 w 384"/>
                <a:gd name="connsiteY82-27086" fmla="*/ 569 h 738"/>
                <a:gd name="connsiteX83-27087" fmla="*/ 53 w 384"/>
                <a:gd name="connsiteY83-27088" fmla="*/ 553 h 738"/>
                <a:gd name="connsiteX84-27089" fmla="*/ 47 w 384"/>
                <a:gd name="connsiteY84-27090" fmla="*/ 538 h 738"/>
                <a:gd name="connsiteX85-27091" fmla="*/ 37 w 384"/>
                <a:gd name="connsiteY85-27092" fmla="*/ 522 h 738"/>
                <a:gd name="connsiteX86-27093" fmla="*/ 32 w 384"/>
                <a:gd name="connsiteY86-27094" fmla="*/ 506 h 738"/>
                <a:gd name="connsiteX87-27095" fmla="*/ 21 w 384"/>
                <a:gd name="connsiteY87-27096" fmla="*/ 490 h 738"/>
                <a:gd name="connsiteX88-27097" fmla="*/ 16 w 384"/>
                <a:gd name="connsiteY88-27098" fmla="*/ 480 h 738"/>
                <a:gd name="connsiteX89-27099" fmla="*/ 16 w 384"/>
                <a:gd name="connsiteY89-27100" fmla="*/ 464 h 738"/>
                <a:gd name="connsiteX90-27101" fmla="*/ 11 w 384"/>
                <a:gd name="connsiteY90-27102" fmla="*/ 448 h 738"/>
                <a:gd name="connsiteX91-27103" fmla="*/ 11 w 384"/>
                <a:gd name="connsiteY91-27104" fmla="*/ 432 h 738"/>
                <a:gd name="connsiteX92-27105" fmla="*/ 5 w 384"/>
                <a:gd name="connsiteY92-27106" fmla="*/ 401 h 738"/>
                <a:gd name="connsiteX93-27107" fmla="*/ 0 w 384"/>
                <a:gd name="connsiteY93-27108" fmla="*/ 364 h 738"/>
                <a:gd name="connsiteX94-27109" fmla="*/ 0 w 384"/>
                <a:gd name="connsiteY94-27110" fmla="*/ 332 h 738"/>
                <a:gd name="connsiteX95-27111" fmla="*/ 0 w 384"/>
                <a:gd name="connsiteY95-27112" fmla="*/ 295 h 738"/>
                <a:gd name="connsiteX96-27113" fmla="*/ 0 w 384"/>
                <a:gd name="connsiteY96-27114" fmla="*/ 258 h 738"/>
                <a:gd name="connsiteX97-27115" fmla="*/ 0 w 384"/>
                <a:gd name="connsiteY97-27116" fmla="*/ 222 h 738"/>
                <a:gd name="connsiteX98-27117" fmla="*/ 5 w 384"/>
                <a:gd name="connsiteY98-27118" fmla="*/ 179 h 738"/>
                <a:gd name="connsiteX99-27119" fmla="*/ 11 w 384"/>
                <a:gd name="connsiteY99-27120" fmla="*/ 137 h 738"/>
                <a:gd name="connsiteX100-27121" fmla="*/ 11 w 384"/>
                <a:gd name="connsiteY100-27122" fmla="*/ 121 h 738"/>
                <a:gd name="connsiteX101-27123" fmla="*/ 11 w 384"/>
                <a:gd name="connsiteY101-27124" fmla="*/ 106 h 738"/>
                <a:gd name="connsiteX102-27125" fmla="*/ 11 w 384"/>
                <a:gd name="connsiteY102-27126" fmla="*/ 90 h 738"/>
                <a:gd name="connsiteX103-27127" fmla="*/ 16 w 384"/>
                <a:gd name="connsiteY103-27128" fmla="*/ 79 h 738"/>
                <a:gd name="connsiteX104-27129" fmla="*/ 16 w 384"/>
                <a:gd name="connsiteY104-27130" fmla="*/ 69 h 738"/>
                <a:gd name="connsiteX105-27131" fmla="*/ 16 w 384"/>
                <a:gd name="connsiteY105-27132" fmla="*/ 64 h 738"/>
                <a:gd name="connsiteX106-27133" fmla="*/ 16 w 384"/>
                <a:gd name="connsiteY106-27134" fmla="*/ 58 h 738"/>
                <a:gd name="connsiteX107-27135" fmla="*/ 11 w 384"/>
                <a:gd name="connsiteY107-27136" fmla="*/ 53 h 738"/>
                <a:gd name="connsiteX108-27137" fmla="*/ 11 w 384"/>
                <a:gd name="connsiteY108-27138" fmla="*/ 53 h 738"/>
                <a:gd name="connsiteX109-27139" fmla="*/ 5 w 384"/>
                <a:gd name="connsiteY109-27140" fmla="*/ 53 h 738"/>
                <a:gd name="connsiteX0-27141" fmla="*/ 90 w 386"/>
                <a:gd name="connsiteY0-27142" fmla="*/ 0 h 738"/>
                <a:gd name="connsiteX1-27143" fmla="*/ 100 w 386"/>
                <a:gd name="connsiteY1-27144" fmla="*/ 11 h 738"/>
                <a:gd name="connsiteX2-27145" fmla="*/ 111 w 386"/>
                <a:gd name="connsiteY2-27146" fmla="*/ 16 h 738"/>
                <a:gd name="connsiteX3-27147" fmla="*/ 111 w 386"/>
                <a:gd name="connsiteY3-27148" fmla="*/ 21 h 738"/>
                <a:gd name="connsiteX4-27149" fmla="*/ 116 w 386"/>
                <a:gd name="connsiteY4-27150" fmla="*/ 21 h 738"/>
                <a:gd name="connsiteX5-27151" fmla="*/ 116 w 386"/>
                <a:gd name="connsiteY5-27152" fmla="*/ 27 h 738"/>
                <a:gd name="connsiteX6-27153" fmla="*/ 116 w 386"/>
                <a:gd name="connsiteY6-27154" fmla="*/ 27 h 738"/>
                <a:gd name="connsiteX7-27155" fmla="*/ 116 w 386"/>
                <a:gd name="connsiteY7-27156" fmla="*/ 32 h 738"/>
                <a:gd name="connsiteX8-27157" fmla="*/ 111 w 386"/>
                <a:gd name="connsiteY8-27158" fmla="*/ 37 h 738"/>
                <a:gd name="connsiteX9-27159" fmla="*/ 105 w 386"/>
                <a:gd name="connsiteY9-27160" fmla="*/ 42 h 738"/>
                <a:gd name="connsiteX10-27161" fmla="*/ 95 w 386"/>
                <a:gd name="connsiteY10-27162" fmla="*/ 48 h 738"/>
                <a:gd name="connsiteX11-27163" fmla="*/ 90 w 386"/>
                <a:gd name="connsiteY11-27164" fmla="*/ 53 h 738"/>
                <a:gd name="connsiteX12-27165" fmla="*/ 84 w 386"/>
                <a:gd name="connsiteY12-27166" fmla="*/ 58 h 738"/>
                <a:gd name="connsiteX13-27167" fmla="*/ 84 w 386"/>
                <a:gd name="connsiteY13-27168" fmla="*/ 69 h 738"/>
                <a:gd name="connsiteX14-27169" fmla="*/ 79 w 386"/>
                <a:gd name="connsiteY14-27170" fmla="*/ 79 h 738"/>
                <a:gd name="connsiteX15-27171" fmla="*/ 74 w 386"/>
                <a:gd name="connsiteY15-27172" fmla="*/ 95 h 738"/>
                <a:gd name="connsiteX16-27173" fmla="*/ 68 w 386"/>
                <a:gd name="connsiteY16-27174" fmla="*/ 116 h 738"/>
                <a:gd name="connsiteX17-27175" fmla="*/ 63 w 386"/>
                <a:gd name="connsiteY17-27176" fmla="*/ 137 h 738"/>
                <a:gd name="connsiteX18-27177" fmla="*/ 63 w 386"/>
                <a:gd name="connsiteY18-27178" fmla="*/ 158 h 738"/>
                <a:gd name="connsiteX19-27179" fmla="*/ 58 w 386"/>
                <a:gd name="connsiteY19-27180" fmla="*/ 185 h 738"/>
                <a:gd name="connsiteX20-27181" fmla="*/ 53 w 386"/>
                <a:gd name="connsiteY20-27182" fmla="*/ 206 h 738"/>
                <a:gd name="connsiteX21-27183" fmla="*/ 53 w 386"/>
                <a:gd name="connsiteY21-27184" fmla="*/ 227 h 738"/>
                <a:gd name="connsiteX22-27185" fmla="*/ 47 w 386"/>
                <a:gd name="connsiteY22-27186" fmla="*/ 243 h 738"/>
                <a:gd name="connsiteX23-27187" fmla="*/ 47 w 386"/>
                <a:gd name="connsiteY23-27188" fmla="*/ 264 h 738"/>
                <a:gd name="connsiteX24-27189" fmla="*/ 42 w 386"/>
                <a:gd name="connsiteY24-27190" fmla="*/ 279 h 738"/>
                <a:gd name="connsiteX25-27191" fmla="*/ 42 w 386"/>
                <a:gd name="connsiteY25-27192" fmla="*/ 290 h 738"/>
                <a:gd name="connsiteX26-27193" fmla="*/ 42 w 386"/>
                <a:gd name="connsiteY26-27194" fmla="*/ 301 h 738"/>
                <a:gd name="connsiteX27-27195" fmla="*/ 42 w 386"/>
                <a:gd name="connsiteY27-27196" fmla="*/ 322 h 738"/>
                <a:gd name="connsiteX28-27197" fmla="*/ 47 w 386"/>
                <a:gd name="connsiteY28-27198" fmla="*/ 348 h 738"/>
                <a:gd name="connsiteX29-27199" fmla="*/ 53 w 386"/>
                <a:gd name="connsiteY29-27200" fmla="*/ 390 h 738"/>
                <a:gd name="connsiteX30-27201" fmla="*/ 53 w 386"/>
                <a:gd name="connsiteY30-27202" fmla="*/ 416 h 738"/>
                <a:gd name="connsiteX31-27203" fmla="*/ 58 w 386"/>
                <a:gd name="connsiteY31-27204" fmla="*/ 443 h 738"/>
                <a:gd name="connsiteX32-27205" fmla="*/ 68 w 386"/>
                <a:gd name="connsiteY32-27206" fmla="*/ 469 h 738"/>
                <a:gd name="connsiteX33-27207" fmla="*/ 74 w 386"/>
                <a:gd name="connsiteY33-27208" fmla="*/ 485 h 738"/>
                <a:gd name="connsiteX34-27209" fmla="*/ 79 w 386"/>
                <a:gd name="connsiteY34-27210" fmla="*/ 495 h 738"/>
                <a:gd name="connsiteX35-27211" fmla="*/ 95 w 386"/>
                <a:gd name="connsiteY35-27212" fmla="*/ 522 h 738"/>
                <a:gd name="connsiteX36-27213" fmla="*/ 111 w 386"/>
                <a:gd name="connsiteY36-27214" fmla="*/ 543 h 738"/>
                <a:gd name="connsiteX37-27215" fmla="*/ 126 w 386"/>
                <a:gd name="connsiteY37-27216" fmla="*/ 564 h 738"/>
                <a:gd name="connsiteX38-27217" fmla="*/ 137 w 386"/>
                <a:gd name="connsiteY38-27218" fmla="*/ 574 h 738"/>
                <a:gd name="connsiteX39-27219" fmla="*/ 147 w 386"/>
                <a:gd name="connsiteY39-27220" fmla="*/ 580 h 738"/>
                <a:gd name="connsiteX40-27221" fmla="*/ 169 w 386"/>
                <a:gd name="connsiteY40-27222" fmla="*/ 601 h 738"/>
                <a:gd name="connsiteX41-27223" fmla="*/ 190 w 386"/>
                <a:gd name="connsiteY41-27224" fmla="*/ 611 h 738"/>
                <a:gd name="connsiteX42-27225" fmla="*/ 211 w 386"/>
                <a:gd name="connsiteY42-27226" fmla="*/ 627 h 738"/>
                <a:gd name="connsiteX43-27227" fmla="*/ 237 w 386"/>
                <a:gd name="connsiteY43-27228" fmla="*/ 638 h 738"/>
                <a:gd name="connsiteX44-27229" fmla="*/ 248 w 386"/>
                <a:gd name="connsiteY44-27230" fmla="*/ 643 h 738"/>
                <a:gd name="connsiteX45-27231" fmla="*/ 258 w 386"/>
                <a:gd name="connsiteY45-27232" fmla="*/ 648 h 738"/>
                <a:gd name="connsiteX46-27233" fmla="*/ 269 w 386"/>
                <a:gd name="connsiteY46-27234" fmla="*/ 648 h 738"/>
                <a:gd name="connsiteX47-27235" fmla="*/ 279 w 386"/>
                <a:gd name="connsiteY47-27236" fmla="*/ 653 h 738"/>
                <a:gd name="connsiteX48-27237" fmla="*/ 284 w 386"/>
                <a:gd name="connsiteY48-27238" fmla="*/ 653 h 738"/>
                <a:gd name="connsiteX49-27239" fmla="*/ 290 w 386"/>
                <a:gd name="connsiteY49-27240" fmla="*/ 653 h 738"/>
                <a:gd name="connsiteX50-27241" fmla="*/ 300 w 386"/>
                <a:gd name="connsiteY50-27242" fmla="*/ 653 h 738"/>
                <a:gd name="connsiteX51-27243" fmla="*/ 305 w 386"/>
                <a:gd name="connsiteY51-27244" fmla="*/ 648 h 738"/>
                <a:gd name="connsiteX52-27245" fmla="*/ 305 w 386"/>
                <a:gd name="connsiteY52-27246" fmla="*/ 643 h 738"/>
                <a:gd name="connsiteX53-27247" fmla="*/ 311 w 386"/>
                <a:gd name="connsiteY53-27248" fmla="*/ 638 h 738"/>
                <a:gd name="connsiteX54-27249" fmla="*/ 316 w 386"/>
                <a:gd name="connsiteY54-27250" fmla="*/ 632 h 738"/>
                <a:gd name="connsiteX55-27251" fmla="*/ 374 w 386"/>
                <a:gd name="connsiteY55-27252" fmla="*/ 685 h 738"/>
                <a:gd name="connsiteX56-27253" fmla="*/ 384 w 386"/>
                <a:gd name="connsiteY56-27254" fmla="*/ 711 h 738"/>
                <a:gd name="connsiteX57-27255" fmla="*/ 384 w 386"/>
                <a:gd name="connsiteY57-27256" fmla="*/ 717 h 738"/>
                <a:gd name="connsiteX58-27257" fmla="*/ 384 w 386"/>
                <a:gd name="connsiteY58-27258" fmla="*/ 722 h 738"/>
                <a:gd name="connsiteX59-27259" fmla="*/ 384 w 386"/>
                <a:gd name="connsiteY59-27260" fmla="*/ 727 h 738"/>
                <a:gd name="connsiteX60-27261" fmla="*/ 379 w 386"/>
                <a:gd name="connsiteY60-27262" fmla="*/ 732 h 738"/>
                <a:gd name="connsiteX61-27263" fmla="*/ 374 w 386"/>
                <a:gd name="connsiteY61-27264" fmla="*/ 738 h 738"/>
                <a:gd name="connsiteX62-27265" fmla="*/ 363 w 386"/>
                <a:gd name="connsiteY62-27266" fmla="*/ 738 h 738"/>
                <a:gd name="connsiteX63-27267" fmla="*/ 353 w 386"/>
                <a:gd name="connsiteY63-27268" fmla="*/ 738 h 738"/>
                <a:gd name="connsiteX64-27269" fmla="*/ 337 w 386"/>
                <a:gd name="connsiteY64-27270" fmla="*/ 738 h 738"/>
                <a:gd name="connsiteX65-27271" fmla="*/ 321 w 386"/>
                <a:gd name="connsiteY65-27272" fmla="*/ 732 h 738"/>
                <a:gd name="connsiteX66-27273" fmla="*/ 300 w 386"/>
                <a:gd name="connsiteY66-27274" fmla="*/ 732 h 738"/>
                <a:gd name="connsiteX67-27275" fmla="*/ 279 w 386"/>
                <a:gd name="connsiteY67-27276" fmla="*/ 727 h 738"/>
                <a:gd name="connsiteX68-27277" fmla="*/ 258 w 386"/>
                <a:gd name="connsiteY68-27278" fmla="*/ 722 h 738"/>
                <a:gd name="connsiteX69-27279" fmla="*/ 248 w 386"/>
                <a:gd name="connsiteY69-27280" fmla="*/ 717 h 738"/>
                <a:gd name="connsiteX70-27281" fmla="*/ 237 w 386"/>
                <a:gd name="connsiteY70-27282" fmla="*/ 711 h 738"/>
                <a:gd name="connsiteX71-27283" fmla="*/ 221 w 386"/>
                <a:gd name="connsiteY71-27284" fmla="*/ 706 h 738"/>
                <a:gd name="connsiteX72-27285" fmla="*/ 211 w 386"/>
                <a:gd name="connsiteY72-27286" fmla="*/ 701 h 738"/>
                <a:gd name="connsiteX73-27287" fmla="*/ 195 w 386"/>
                <a:gd name="connsiteY73-27288" fmla="*/ 696 h 738"/>
                <a:gd name="connsiteX74-27289" fmla="*/ 179 w 386"/>
                <a:gd name="connsiteY74-27290" fmla="*/ 685 h 738"/>
                <a:gd name="connsiteX75-27291" fmla="*/ 169 w 386"/>
                <a:gd name="connsiteY75-27292" fmla="*/ 675 h 738"/>
                <a:gd name="connsiteX76-27293" fmla="*/ 153 w 386"/>
                <a:gd name="connsiteY76-27294" fmla="*/ 664 h 738"/>
                <a:gd name="connsiteX77-27295" fmla="*/ 121 w 386"/>
                <a:gd name="connsiteY77-27296" fmla="*/ 638 h 738"/>
                <a:gd name="connsiteX78-27297" fmla="*/ 95 w 386"/>
                <a:gd name="connsiteY78-27298" fmla="*/ 611 h 738"/>
                <a:gd name="connsiteX79-27299" fmla="*/ 84 w 386"/>
                <a:gd name="connsiteY79-27300" fmla="*/ 601 h 738"/>
                <a:gd name="connsiteX80-27301" fmla="*/ 74 w 386"/>
                <a:gd name="connsiteY80-27302" fmla="*/ 585 h 738"/>
                <a:gd name="connsiteX81-27303" fmla="*/ 63 w 386"/>
                <a:gd name="connsiteY81-27304" fmla="*/ 569 h 738"/>
                <a:gd name="connsiteX82-27305" fmla="*/ 53 w 386"/>
                <a:gd name="connsiteY82-27306" fmla="*/ 553 h 738"/>
                <a:gd name="connsiteX83-27307" fmla="*/ 47 w 386"/>
                <a:gd name="connsiteY83-27308" fmla="*/ 538 h 738"/>
                <a:gd name="connsiteX84-27309" fmla="*/ 37 w 386"/>
                <a:gd name="connsiteY84-27310" fmla="*/ 522 h 738"/>
                <a:gd name="connsiteX85-27311" fmla="*/ 32 w 386"/>
                <a:gd name="connsiteY85-27312" fmla="*/ 506 h 738"/>
                <a:gd name="connsiteX86-27313" fmla="*/ 21 w 386"/>
                <a:gd name="connsiteY86-27314" fmla="*/ 490 h 738"/>
                <a:gd name="connsiteX87-27315" fmla="*/ 16 w 386"/>
                <a:gd name="connsiteY87-27316" fmla="*/ 480 h 738"/>
                <a:gd name="connsiteX88-27317" fmla="*/ 16 w 386"/>
                <a:gd name="connsiteY88-27318" fmla="*/ 464 h 738"/>
                <a:gd name="connsiteX89-27319" fmla="*/ 11 w 386"/>
                <a:gd name="connsiteY89-27320" fmla="*/ 448 h 738"/>
                <a:gd name="connsiteX90-27321" fmla="*/ 11 w 386"/>
                <a:gd name="connsiteY90-27322" fmla="*/ 432 h 738"/>
                <a:gd name="connsiteX91-27323" fmla="*/ 5 w 386"/>
                <a:gd name="connsiteY91-27324" fmla="*/ 401 h 738"/>
                <a:gd name="connsiteX92-27325" fmla="*/ 0 w 386"/>
                <a:gd name="connsiteY92-27326" fmla="*/ 364 h 738"/>
                <a:gd name="connsiteX93-27327" fmla="*/ 0 w 386"/>
                <a:gd name="connsiteY93-27328" fmla="*/ 332 h 738"/>
                <a:gd name="connsiteX94-27329" fmla="*/ 0 w 386"/>
                <a:gd name="connsiteY94-27330" fmla="*/ 295 h 738"/>
                <a:gd name="connsiteX95-27331" fmla="*/ 0 w 386"/>
                <a:gd name="connsiteY95-27332" fmla="*/ 258 h 738"/>
                <a:gd name="connsiteX96-27333" fmla="*/ 0 w 386"/>
                <a:gd name="connsiteY96-27334" fmla="*/ 222 h 738"/>
                <a:gd name="connsiteX97-27335" fmla="*/ 5 w 386"/>
                <a:gd name="connsiteY97-27336" fmla="*/ 179 h 738"/>
                <a:gd name="connsiteX98-27337" fmla="*/ 11 w 386"/>
                <a:gd name="connsiteY98-27338" fmla="*/ 137 h 738"/>
                <a:gd name="connsiteX99-27339" fmla="*/ 11 w 386"/>
                <a:gd name="connsiteY99-27340" fmla="*/ 121 h 738"/>
                <a:gd name="connsiteX100-27341" fmla="*/ 11 w 386"/>
                <a:gd name="connsiteY100-27342" fmla="*/ 106 h 738"/>
                <a:gd name="connsiteX101-27343" fmla="*/ 11 w 386"/>
                <a:gd name="connsiteY101-27344" fmla="*/ 90 h 738"/>
                <a:gd name="connsiteX102-27345" fmla="*/ 16 w 386"/>
                <a:gd name="connsiteY102-27346" fmla="*/ 79 h 738"/>
                <a:gd name="connsiteX103-27347" fmla="*/ 16 w 386"/>
                <a:gd name="connsiteY103-27348" fmla="*/ 69 h 738"/>
                <a:gd name="connsiteX104-27349" fmla="*/ 16 w 386"/>
                <a:gd name="connsiteY104-27350" fmla="*/ 64 h 738"/>
                <a:gd name="connsiteX105-27351" fmla="*/ 16 w 386"/>
                <a:gd name="connsiteY105-27352" fmla="*/ 58 h 738"/>
                <a:gd name="connsiteX106-27353" fmla="*/ 11 w 386"/>
                <a:gd name="connsiteY106-27354" fmla="*/ 53 h 738"/>
                <a:gd name="connsiteX107-27355" fmla="*/ 11 w 386"/>
                <a:gd name="connsiteY107-27356" fmla="*/ 53 h 738"/>
                <a:gd name="connsiteX108-27357" fmla="*/ 5 w 386"/>
                <a:gd name="connsiteY108-27358" fmla="*/ 53 h 738"/>
                <a:gd name="connsiteX0-27359" fmla="*/ 90 w 395"/>
                <a:gd name="connsiteY0-27360" fmla="*/ 0 h 738"/>
                <a:gd name="connsiteX1-27361" fmla="*/ 100 w 395"/>
                <a:gd name="connsiteY1-27362" fmla="*/ 11 h 738"/>
                <a:gd name="connsiteX2-27363" fmla="*/ 111 w 395"/>
                <a:gd name="connsiteY2-27364" fmla="*/ 16 h 738"/>
                <a:gd name="connsiteX3-27365" fmla="*/ 111 w 395"/>
                <a:gd name="connsiteY3-27366" fmla="*/ 21 h 738"/>
                <a:gd name="connsiteX4-27367" fmla="*/ 116 w 395"/>
                <a:gd name="connsiteY4-27368" fmla="*/ 21 h 738"/>
                <a:gd name="connsiteX5-27369" fmla="*/ 116 w 395"/>
                <a:gd name="connsiteY5-27370" fmla="*/ 27 h 738"/>
                <a:gd name="connsiteX6-27371" fmla="*/ 116 w 395"/>
                <a:gd name="connsiteY6-27372" fmla="*/ 27 h 738"/>
                <a:gd name="connsiteX7-27373" fmla="*/ 116 w 395"/>
                <a:gd name="connsiteY7-27374" fmla="*/ 32 h 738"/>
                <a:gd name="connsiteX8-27375" fmla="*/ 111 w 395"/>
                <a:gd name="connsiteY8-27376" fmla="*/ 37 h 738"/>
                <a:gd name="connsiteX9-27377" fmla="*/ 105 w 395"/>
                <a:gd name="connsiteY9-27378" fmla="*/ 42 h 738"/>
                <a:gd name="connsiteX10-27379" fmla="*/ 95 w 395"/>
                <a:gd name="connsiteY10-27380" fmla="*/ 48 h 738"/>
                <a:gd name="connsiteX11-27381" fmla="*/ 90 w 395"/>
                <a:gd name="connsiteY11-27382" fmla="*/ 53 h 738"/>
                <a:gd name="connsiteX12-27383" fmla="*/ 84 w 395"/>
                <a:gd name="connsiteY12-27384" fmla="*/ 58 h 738"/>
                <a:gd name="connsiteX13-27385" fmla="*/ 84 w 395"/>
                <a:gd name="connsiteY13-27386" fmla="*/ 69 h 738"/>
                <a:gd name="connsiteX14-27387" fmla="*/ 79 w 395"/>
                <a:gd name="connsiteY14-27388" fmla="*/ 79 h 738"/>
                <a:gd name="connsiteX15-27389" fmla="*/ 74 w 395"/>
                <a:gd name="connsiteY15-27390" fmla="*/ 95 h 738"/>
                <a:gd name="connsiteX16-27391" fmla="*/ 68 w 395"/>
                <a:gd name="connsiteY16-27392" fmla="*/ 116 h 738"/>
                <a:gd name="connsiteX17-27393" fmla="*/ 63 w 395"/>
                <a:gd name="connsiteY17-27394" fmla="*/ 137 h 738"/>
                <a:gd name="connsiteX18-27395" fmla="*/ 63 w 395"/>
                <a:gd name="connsiteY18-27396" fmla="*/ 158 h 738"/>
                <a:gd name="connsiteX19-27397" fmla="*/ 58 w 395"/>
                <a:gd name="connsiteY19-27398" fmla="*/ 185 h 738"/>
                <a:gd name="connsiteX20-27399" fmla="*/ 53 w 395"/>
                <a:gd name="connsiteY20-27400" fmla="*/ 206 h 738"/>
                <a:gd name="connsiteX21-27401" fmla="*/ 53 w 395"/>
                <a:gd name="connsiteY21-27402" fmla="*/ 227 h 738"/>
                <a:gd name="connsiteX22-27403" fmla="*/ 47 w 395"/>
                <a:gd name="connsiteY22-27404" fmla="*/ 243 h 738"/>
                <a:gd name="connsiteX23-27405" fmla="*/ 47 w 395"/>
                <a:gd name="connsiteY23-27406" fmla="*/ 264 h 738"/>
                <a:gd name="connsiteX24-27407" fmla="*/ 42 w 395"/>
                <a:gd name="connsiteY24-27408" fmla="*/ 279 h 738"/>
                <a:gd name="connsiteX25-27409" fmla="*/ 42 w 395"/>
                <a:gd name="connsiteY25-27410" fmla="*/ 290 h 738"/>
                <a:gd name="connsiteX26-27411" fmla="*/ 42 w 395"/>
                <a:gd name="connsiteY26-27412" fmla="*/ 301 h 738"/>
                <a:gd name="connsiteX27-27413" fmla="*/ 42 w 395"/>
                <a:gd name="connsiteY27-27414" fmla="*/ 322 h 738"/>
                <a:gd name="connsiteX28-27415" fmla="*/ 47 w 395"/>
                <a:gd name="connsiteY28-27416" fmla="*/ 348 h 738"/>
                <a:gd name="connsiteX29-27417" fmla="*/ 53 w 395"/>
                <a:gd name="connsiteY29-27418" fmla="*/ 390 h 738"/>
                <a:gd name="connsiteX30-27419" fmla="*/ 53 w 395"/>
                <a:gd name="connsiteY30-27420" fmla="*/ 416 h 738"/>
                <a:gd name="connsiteX31-27421" fmla="*/ 58 w 395"/>
                <a:gd name="connsiteY31-27422" fmla="*/ 443 h 738"/>
                <a:gd name="connsiteX32-27423" fmla="*/ 68 w 395"/>
                <a:gd name="connsiteY32-27424" fmla="*/ 469 h 738"/>
                <a:gd name="connsiteX33-27425" fmla="*/ 74 w 395"/>
                <a:gd name="connsiteY33-27426" fmla="*/ 485 h 738"/>
                <a:gd name="connsiteX34-27427" fmla="*/ 79 w 395"/>
                <a:gd name="connsiteY34-27428" fmla="*/ 495 h 738"/>
                <a:gd name="connsiteX35-27429" fmla="*/ 95 w 395"/>
                <a:gd name="connsiteY35-27430" fmla="*/ 522 h 738"/>
                <a:gd name="connsiteX36-27431" fmla="*/ 111 w 395"/>
                <a:gd name="connsiteY36-27432" fmla="*/ 543 h 738"/>
                <a:gd name="connsiteX37-27433" fmla="*/ 126 w 395"/>
                <a:gd name="connsiteY37-27434" fmla="*/ 564 h 738"/>
                <a:gd name="connsiteX38-27435" fmla="*/ 137 w 395"/>
                <a:gd name="connsiteY38-27436" fmla="*/ 574 h 738"/>
                <a:gd name="connsiteX39-27437" fmla="*/ 147 w 395"/>
                <a:gd name="connsiteY39-27438" fmla="*/ 580 h 738"/>
                <a:gd name="connsiteX40-27439" fmla="*/ 169 w 395"/>
                <a:gd name="connsiteY40-27440" fmla="*/ 601 h 738"/>
                <a:gd name="connsiteX41-27441" fmla="*/ 190 w 395"/>
                <a:gd name="connsiteY41-27442" fmla="*/ 611 h 738"/>
                <a:gd name="connsiteX42-27443" fmla="*/ 211 w 395"/>
                <a:gd name="connsiteY42-27444" fmla="*/ 627 h 738"/>
                <a:gd name="connsiteX43-27445" fmla="*/ 237 w 395"/>
                <a:gd name="connsiteY43-27446" fmla="*/ 638 h 738"/>
                <a:gd name="connsiteX44-27447" fmla="*/ 248 w 395"/>
                <a:gd name="connsiteY44-27448" fmla="*/ 643 h 738"/>
                <a:gd name="connsiteX45-27449" fmla="*/ 258 w 395"/>
                <a:gd name="connsiteY45-27450" fmla="*/ 648 h 738"/>
                <a:gd name="connsiteX46-27451" fmla="*/ 269 w 395"/>
                <a:gd name="connsiteY46-27452" fmla="*/ 648 h 738"/>
                <a:gd name="connsiteX47-27453" fmla="*/ 279 w 395"/>
                <a:gd name="connsiteY47-27454" fmla="*/ 653 h 738"/>
                <a:gd name="connsiteX48-27455" fmla="*/ 284 w 395"/>
                <a:gd name="connsiteY48-27456" fmla="*/ 653 h 738"/>
                <a:gd name="connsiteX49-27457" fmla="*/ 290 w 395"/>
                <a:gd name="connsiteY49-27458" fmla="*/ 653 h 738"/>
                <a:gd name="connsiteX50-27459" fmla="*/ 300 w 395"/>
                <a:gd name="connsiteY50-27460" fmla="*/ 653 h 738"/>
                <a:gd name="connsiteX51-27461" fmla="*/ 305 w 395"/>
                <a:gd name="connsiteY51-27462" fmla="*/ 648 h 738"/>
                <a:gd name="connsiteX52-27463" fmla="*/ 305 w 395"/>
                <a:gd name="connsiteY52-27464" fmla="*/ 643 h 738"/>
                <a:gd name="connsiteX53-27465" fmla="*/ 311 w 395"/>
                <a:gd name="connsiteY53-27466" fmla="*/ 638 h 738"/>
                <a:gd name="connsiteX54-27467" fmla="*/ 316 w 395"/>
                <a:gd name="connsiteY54-27468" fmla="*/ 632 h 738"/>
                <a:gd name="connsiteX55-27469" fmla="*/ 384 w 395"/>
                <a:gd name="connsiteY55-27470" fmla="*/ 711 h 738"/>
                <a:gd name="connsiteX56-27471" fmla="*/ 384 w 395"/>
                <a:gd name="connsiteY56-27472" fmla="*/ 717 h 738"/>
                <a:gd name="connsiteX57-27473" fmla="*/ 384 w 395"/>
                <a:gd name="connsiteY57-27474" fmla="*/ 722 h 738"/>
                <a:gd name="connsiteX58-27475" fmla="*/ 384 w 395"/>
                <a:gd name="connsiteY58-27476" fmla="*/ 727 h 738"/>
                <a:gd name="connsiteX59-27477" fmla="*/ 379 w 395"/>
                <a:gd name="connsiteY59-27478" fmla="*/ 732 h 738"/>
                <a:gd name="connsiteX60-27479" fmla="*/ 374 w 395"/>
                <a:gd name="connsiteY60-27480" fmla="*/ 738 h 738"/>
                <a:gd name="connsiteX61-27481" fmla="*/ 363 w 395"/>
                <a:gd name="connsiteY61-27482" fmla="*/ 738 h 738"/>
                <a:gd name="connsiteX62-27483" fmla="*/ 353 w 395"/>
                <a:gd name="connsiteY62-27484" fmla="*/ 738 h 738"/>
                <a:gd name="connsiteX63-27485" fmla="*/ 337 w 395"/>
                <a:gd name="connsiteY63-27486" fmla="*/ 738 h 738"/>
                <a:gd name="connsiteX64-27487" fmla="*/ 321 w 395"/>
                <a:gd name="connsiteY64-27488" fmla="*/ 732 h 738"/>
                <a:gd name="connsiteX65-27489" fmla="*/ 300 w 395"/>
                <a:gd name="connsiteY65-27490" fmla="*/ 732 h 738"/>
                <a:gd name="connsiteX66-27491" fmla="*/ 279 w 395"/>
                <a:gd name="connsiteY66-27492" fmla="*/ 727 h 738"/>
                <a:gd name="connsiteX67-27493" fmla="*/ 258 w 395"/>
                <a:gd name="connsiteY67-27494" fmla="*/ 722 h 738"/>
                <a:gd name="connsiteX68-27495" fmla="*/ 248 w 395"/>
                <a:gd name="connsiteY68-27496" fmla="*/ 717 h 738"/>
                <a:gd name="connsiteX69-27497" fmla="*/ 237 w 395"/>
                <a:gd name="connsiteY69-27498" fmla="*/ 711 h 738"/>
                <a:gd name="connsiteX70-27499" fmla="*/ 221 w 395"/>
                <a:gd name="connsiteY70-27500" fmla="*/ 706 h 738"/>
                <a:gd name="connsiteX71-27501" fmla="*/ 211 w 395"/>
                <a:gd name="connsiteY71-27502" fmla="*/ 701 h 738"/>
                <a:gd name="connsiteX72-27503" fmla="*/ 195 w 395"/>
                <a:gd name="connsiteY72-27504" fmla="*/ 696 h 738"/>
                <a:gd name="connsiteX73-27505" fmla="*/ 179 w 395"/>
                <a:gd name="connsiteY73-27506" fmla="*/ 685 h 738"/>
                <a:gd name="connsiteX74-27507" fmla="*/ 169 w 395"/>
                <a:gd name="connsiteY74-27508" fmla="*/ 675 h 738"/>
                <a:gd name="connsiteX75-27509" fmla="*/ 153 w 395"/>
                <a:gd name="connsiteY75-27510" fmla="*/ 664 h 738"/>
                <a:gd name="connsiteX76-27511" fmla="*/ 121 w 395"/>
                <a:gd name="connsiteY76-27512" fmla="*/ 638 h 738"/>
                <a:gd name="connsiteX77-27513" fmla="*/ 95 w 395"/>
                <a:gd name="connsiteY77-27514" fmla="*/ 611 h 738"/>
                <a:gd name="connsiteX78-27515" fmla="*/ 84 w 395"/>
                <a:gd name="connsiteY78-27516" fmla="*/ 601 h 738"/>
                <a:gd name="connsiteX79-27517" fmla="*/ 74 w 395"/>
                <a:gd name="connsiteY79-27518" fmla="*/ 585 h 738"/>
                <a:gd name="connsiteX80-27519" fmla="*/ 63 w 395"/>
                <a:gd name="connsiteY80-27520" fmla="*/ 569 h 738"/>
                <a:gd name="connsiteX81-27521" fmla="*/ 53 w 395"/>
                <a:gd name="connsiteY81-27522" fmla="*/ 553 h 738"/>
                <a:gd name="connsiteX82-27523" fmla="*/ 47 w 395"/>
                <a:gd name="connsiteY82-27524" fmla="*/ 538 h 738"/>
                <a:gd name="connsiteX83-27525" fmla="*/ 37 w 395"/>
                <a:gd name="connsiteY83-27526" fmla="*/ 522 h 738"/>
                <a:gd name="connsiteX84-27527" fmla="*/ 32 w 395"/>
                <a:gd name="connsiteY84-27528" fmla="*/ 506 h 738"/>
                <a:gd name="connsiteX85-27529" fmla="*/ 21 w 395"/>
                <a:gd name="connsiteY85-27530" fmla="*/ 490 h 738"/>
                <a:gd name="connsiteX86-27531" fmla="*/ 16 w 395"/>
                <a:gd name="connsiteY86-27532" fmla="*/ 480 h 738"/>
                <a:gd name="connsiteX87-27533" fmla="*/ 16 w 395"/>
                <a:gd name="connsiteY87-27534" fmla="*/ 464 h 738"/>
                <a:gd name="connsiteX88-27535" fmla="*/ 11 w 395"/>
                <a:gd name="connsiteY88-27536" fmla="*/ 448 h 738"/>
                <a:gd name="connsiteX89-27537" fmla="*/ 11 w 395"/>
                <a:gd name="connsiteY89-27538" fmla="*/ 432 h 738"/>
                <a:gd name="connsiteX90-27539" fmla="*/ 5 w 395"/>
                <a:gd name="connsiteY90-27540" fmla="*/ 401 h 738"/>
                <a:gd name="connsiteX91-27541" fmla="*/ 0 w 395"/>
                <a:gd name="connsiteY91-27542" fmla="*/ 364 h 738"/>
                <a:gd name="connsiteX92-27543" fmla="*/ 0 w 395"/>
                <a:gd name="connsiteY92-27544" fmla="*/ 332 h 738"/>
                <a:gd name="connsiteX93-27545" fmla="*/ 0 w 395"/>
                <a:gd name="connsiteY93-27546" fmla="*/ 295 h 738"/>
                <a:gd name="connsiteX94-27547" fmla="*/ 0 w 395"/>
                <a:gd name="connsiteY94-27548" fmla="*/ 258 h 738"/>
                <a:gd name="connsiteX95-27549" fmla="*/ 0 w 395"/>
                <a:gd name="connsiteY95-27550" fmla="*/ 222 h 738"/>
                <a:gd name="connsiteX96-27551" fmla="*/ 5 w 395"/>
                <a:gd name="connsiteY96-27552" fmla="*/ 179 h 738"/>
                <a:gd name="connsiteX97-27553" fmla="*/ 11 w 395"/>
                <a:gd name="connsiteY97-27554" fmla="*/ 137 h 738"/>
                <a:gd name="connsiteX98-27555" fmla="*/ 11 w 395"/>
                <a:gd name="connsiteY98-27556" fmla="*/ 121 h 738"/>
                <a:gd name="connsiteX99-27557" fmla="*/ 11 w 395"/>
                <a:gd name="connsiteY99-27558" fmla="*/ 106 h 738"/>
                <a:gd name="connsiteX100-27559" fmla="*/ 11 w 395"/>
                <a:gd name="connsiteY100-27560" fmla="*/ 90 h 738"/>
                <a:gd name="connsiteX101-27561" fmla="*/ 16 w 395"/>
                <a:gd name="connsiteY101-27562" fmla="*/ 79 h 738"/>
                <a:gd name="connsiteX102-27563" fmla="*/ 16 w 395"/>
                <a:gd name="connsiteY102-27564" fmla="*/ 69 h 738"/>
                <a:gd name="connsiteX103-27565" fmla="*/ 16 w 395"/>
                <a:gd name="connsiteY103-27566" fmla="*/ 64 h 738"/>
                <a:gd name="connsiteX104-27567" fmla="*/ 16 w 395"/>
                <a:gd name="connsiteY104-27568" fmla="*/ 58 h 738"/>
                <a:gd name="connsiteX105-27569" fmla="*/ 11 w 395"/>
                <a:gd name="connsiteY105-27570" fmla="*/ 53 h 738"/>
                <a:gd name="connsiteX106-27571" fmla="*/ 11 w 395"/>
                <a:gd name="connsiteY106-27572" fmla="*/ 53 h 738"/>
                <a:gd name="connsiteX107-27573" fmla="*/ 5 w 395"/>
                <a:gd name="connsiteY107-27574" fmla="*/ 53 h 738"/>
                <a:gd name="connsiteX0-27575" fmla="*/ 90 w 396"/>
                <a:gd name="connsiteY0-27576" fmla="*/ 0 h 738"/>
                <a:gd name="connsiteX1-27577" fmla="*/ 100 w 396"/>
                <a:gd name="connsiteY1-27578" fmla="*/ 11 h 738"/>
                <a:gd name="connsiteX2-27579" fmla="*/ 111 w 396"/>
                <a:gd name="connsiteY2-27580" fmla="*/ 16 h 738"/>
                <a:gd name="connsiteX3-27581" fmla="*/ 111 w 396"/>
                <a:gd name="connsiteY3-27582" fmla="*/ 21 h 738"/>
                <a:gd name="connsiteX4-27583" fmla="*/ 116 w 396"/>
                <a:gd name="connsiteY4-27584" fmla="*/ 21 h 738"/>
                <a:gd name="connsiteX5-27585" fmla="*/ 116 w 396"/>
                <a:gd name="connsiteY5-27586" fmla="*/ 27 h 738"/>
                <a:gd name="connsiteX6-27587" fmla="*/ 116 w 396"/>
                <a:gd name="connsiteY6-27588" fmla="*/ 27 h 738"/>
                <a:gd name="connsiteX7-27589" fmla="*/ 116 w 396"/>
                <a:gd name="connsiteY7-27590" fmla="*/ 32 h 738"/>
                <a:gd name="connsiteX8-27591" fmla="*/ 111 w 396"/>
                <a:gd name="connsiteY8-27592" fmla="*/ 37 h 738"/>
                <a:gd name="connsiteX9-27593" fmla="*/ 105 w 396"/>
                <a:gd name="connsiteY9-27594" fmla="*/ 42 h 738"/>
                <a:gd name="connsiteX10-27595" fmla="*/ 95 w 396"/>
                <a:gd name="connsiteY10-27596" fmla="*/ 48 h 738"/>
                <a:gd name="connsiteX11-27597" fmla="*/ 90 w 396"/>
                <a:gd name="connsiteY11-27598" fmla="*/ 53 h 738"/>
                <a:gd name="connsiteX12-27599" fmla="*/ 84 w 396"/>
                <a:gd name="connsiteY12-27600" fmla="*/ 58 h 738"/>
                <a:gd name="connsiteX13-27601" fmla="*/ 84 w 396"/>
                <a:gd name="connsiteY13-27602" fmla="*/ 69 h 738"/>
                <a:gd name="connsiteX14-27603" fmla="*/ 79 w 396"/>
                <a:gd name="connsiteY14-27604" fmla="*/ 79 h 738"/>
                <a:gd name="connsiteX15-27605" fmla="*/ 74 w 396"/>
                <a:gd name="connsiteY15-27606" fmla="*/ 95 h 738"/>
                <a:gd name="connsiteX16-27607" fmla="*/ 68 w 396"/>
                <a:gd name="connsiteY16-27608" fmla="*/ 116 h 738"/>
                <a:gd name="connsiteX17-27609" fmla="*/ 63 w 396"/>
                <a:gd name="connsiteY17-27610" fmla="*/ 137 h 738"/>
                <a:gd name="connsiteX18-27611" fmla="*/ 63 w 396"/>
                <a:gd name="connsiteY18-27612" fmla="*/ 158 h 738"/>
                <a:gd name="connsiteX19-27613" fmla="*/ 58 w 396"/>
                <a:gd name="connsiteY19-27614" fmla="*/ 185 h 738"/>
                <a:gd name="connsiteX20-27615" fmla="*/ 53 w 396"/>
                <a:gd name="connsiteY20-27616" fmla="*/ 206 h 738"/>
                <a:gd name="connsiteX21-27617" fmla="*/ 53 w 396"/>
                <a:gd name="connsiteY21-27618" fmla="*/ 227 h 738"/>
                <a:gd name="connsiteX22-27619" fmla="*/ 47 w 396"/>
                <a:gd name="connsiteY22-27620" fmla="*/ 243 h 738"/>
                <a:gd name="connsiteX23-27621" fmla="*/ 47 w 396"/>
                <a:gd name="connsiteY23-27622" fmla="*/ 264 h 738"/>
                <a:gd name="connsiteX24-27623" fmla="*/ 42 w 396"/>
                <a:gd name="connsiteY24-27624" fmla="*/ 279 h 738"/>
                <a:gd name="connsiteX25-27625" fmla="*/ 42 w 396"/>
                <a:gd name="connsiteY25-27626" fmla="*/ 290 h 738"/>
                <a:gd name="connsiteX26-27627" fmla="*/ 42 w 396"/>
                <a:gd name="connsiteY26-27628" fmla="*/ 301 h 738"/>
                <a:gd name="connsiteX27-27629" fmla="*/ 42 w 396"/>
                <a:gd name="connsiteY27-27630" fmla="*/ 322 h 738"/>
                <a:gd name="connsiteX28-27631" fmla="*/ 47 w 396"/>
                <a:gd name="connsiteY28-27632" fmla="*/ 348 h 738"/>
                <a:gd name="connsiteX29-27633" fmla="*/ 53 w 396"/>
                <a:gd name="connsiteY29-27634" fmla="*/ 390 h 738"/>
                <a:gd name="connsiteX30-27635" fmla="*/ 53 w 396"/>
                <a:gd name="connsiteY30-27636" fmla="*/ 416 h 738"/>
                <a:gd name="connsiteX31-27637" fmla="*/ 58 w 396"/>
                <a:gd name="connsiteY31-27638" fmla="*/ 443 h 738"/>
                <a:gd name="connsiteX32-27639" fmla="*/ 68 w 396"/>
                <a:gd name="connsiteY32-27640" fmla="*/ 469 h 738"/>
                <a:gd name="connsiteX33-27641" fmla="*/ 74 w 396"/>
                <a:gd name="connsiteY33-27642" fmla="*/ 485 h 738"/>
                <a:gd name="connsiteX34-27643" fmla="*/ 79 w 396"/>
                <a:gd name="connsiteY34-27644" fmla="*/ 495 h 738"/>
                <a:gd name="connsiteX35-27645" fmla="*/ 95 w 396"/>
                <a:gd name="connsiteY35-27646" fmla="*/ 522 h 738"/>
                <a:gd name="connsiteX36-27647" fmla="*/ 111 w 396"/>
                <a:gd name="connsiteY36-27648" fmla="*/ 543 h 738"/>
                <a:gd name="connsiteX37-27649" fmla="*/ 126 w 396"/>
                <a:gd name="connsiteY37-27650" fmla="*/ 564 h 738"/>
                <a:gd name="connsiteX38-27651" fmla="*/ 137 w 396"/>
                <a:gd name="connsiteY38-27652" fmla="*/ 574 h 738"/>
                <a:gd name="connsiteX39-27653" fmla="*/ 147 w 396"/>
                <a:gd name="connsiteY39-27654" fmla="*/ 580 h 738"/>
                <a:gd name="connsiteX40-27655" fmla="*/ 169 w 396"/>
                <a:gd name="connsiteY40-27656" fmla="*/ 601 h 738"/>
                <a:gd name="connsiteX41-27657" fmla="*/ 190 w 396"/>
                <a:gd name="connsiteY41-27658" fmla="*/ 611 h 738"/>
                <a:gd name="connsiteX42-27659" fmla="*/ 211 w 396"/>
                <a:gd name="connsiteY42-27660" fmla="*/ 627 h 738"/>
                <a:gd name="connsiteX43-27661" fmla="*/ 237 w 396"/>
                <a:gd name="connsiteY43-27662" fmla="*/ 638 h 738"/>
                <a:gd name="connsiteX44-27663" fmla="*/ 248 w 396"/>
                <a:gd name="connsiteY44-27664" fmla="*/ 643 h 738"/>
                <a:gd name="connsiteX45-27665" fmla="*/ 258 w 396"/>
                <a:gd name="connsiteY45-27666" fmla="*/ 648 h 738"/>
                <a:gd name="connsiteX46-27667" fmla="*/ 269 w 396"/>
                <a:gd name="connsiteY46-27668" fmla="*/ 648 h 738"/>
                <a:gd name="connsiteX47-27669" fmla="*/ 279 w 396"/>
                <a:gd name="connsiteY47-27670" fmla="*/ 653 h 738"/>
                <a:gd name="connsiteX48-27671" fmla="*/ 284 w 396"/>
                <a:gd name="connsiteY48-27672" fmla="*/ 653 h 738"/>
                <a:gd name="connsiteX49-27673" fmla="*/ 290 w 396"/>
                <a:gd name="connsiteY49-27674" fmla="*/ 653 h 738"/>
                <a:gd name="connsiteX50-27675" fmla="*/ 300 w 396"/>
                <a:gd name="connsiteY50-27676" fmla="*/ 653 h 738"/>
                <a:gd name="connsiteX51-27677" fmla="*/ 305 w 396"/>
                <a:gd name="connsiteY51-27678" fmla="*/ 648 h 738"/>
                <a:gd name="connsiteX52-27679" fmla="*/ 305 w 396"/>
                <a:gd name="connsiteY52-27680" fmla="*/ 643 h 738"/>
                <a:gd name="connsiteX53-27681" fmla="*/ 311 w 396"/>
                <a:gd name="connsiteY53-27682" fmla="*/ 638 h 738"/>
                <a:gd name="connsiteX54-27683" fmla="*/ 384 w 396"/>
                <a:gd name="connsiteY54-27684" fmla="*/ 711 h 738"/>
                <a:gd name="connsiteX55-27685" fmla="*/ 384 w 396"/>
                <a:gd name="connsiteY55-27686" fmla="*/ 717 h 738"/>
                <a:gd name="connsiteX56-27687" fmla="*/ 384 w 396"/>
                <a:gd name="connsiteY56-27688" fmla="*/ 722 h 738"/>
                <a:gd name="connsiteX57-27689" fmla="*/ 384 w 396"/>
                <a:gd name="connsiteY57-27690" fmla="*/ 727 h 738"/>
                <a:gd name="connsiteX58-27691" fmla="*/ 379 w 396"/>
                <a:gd name="connsiteY58-27692" fmla="*/ 732 h 738"/>
                <a:gd name="connsiteX59-27693" fmla="*/ 374 w 396"/>
                <a:gd name="connsiteY59-27694" fmla="*/ 738 h 738"/>
                <a:gd name="connsiteX60-27695" fmla="*/ 363 w 396"/>
                <a:gd name="connsiteY60-27696" fmla="*/ 738 h 738"/>
                <a:gd name="connsiteX61-27697" fmla="*/ 353 w 396"/>
                <a:gd name="connsiteY61-27698" fmla="*/ 738 h 738"/>
                <a:gd name="connsiteX62-27699" fmla="*/ 337 w 396"/>
                <a:gd name="connsiteY62-27700" fmla="*/ 738 h 738"/>
                <a:gd name="connsiteX63-27701" fmla="*/ 321 w 396"/>
                <a:gd name="connsiteY63-27702" fmla="*/ 732 h 738"/>
                <a:gd name="connsiteX64-27703" fmla="*/ 300 w 396"/>
                <a:gd name="connsiteY64-27704" fmla="*/ 732 h 738"/>
                <a:gd name="connsiteX65-27705" fmla="*/ 279 w 396"/>
                <a:gd name="connsiteY65-27706" fmla="*/ 727 h 738"/>
                <a:gd name="connsiteX66-27707" fmla="*/ 258 w 396"/>
                <a:gd name="connsiteY66-27708" fmla="*/ 722 h 738"/>
                <a:gd name="connsiteX67-27709" fmla="*/ 248 w 396"/>
                <a:gd name="connsiteY67-27710" fmla="*/ 717 h 738"/>
                <a:gd name="connsiteX68-27711" fmla="*/ 237 w 396"/>
                <a:gd name="connsiteY68-27712" fmla="*/ 711 h 738"/>
                <a:gd name="connsiteX69-27713" fmla="*/ 221 w 396"/>
                <a:gd name="connsiteY69-27714" fmla="*/ 706 h 738"/>
                <a:gd name="connsiteX70-27715" fmla="*/ 211 w 396"/>
                <a:gd name="connsiteY70-27716" fmla="*/ 701 h 738"/>
                <a:gd name="connsiteX71-27717" fmla="*/ 195 w 396"/>
                <a:gd name="connsiteY71-27718" fmla="*/ 696 h 738"/>
                <a:gd name="connsiteX72-27719" fmla="*/ 179 w 396"/>
                <a:gd name="connsiteY72-27720" fmla="*/ 685 h 738"/>
                <a:gd name="connsiteX73-27721" fmla="*/ 169 w 396"/>
                <a:gd name="connsiteY73-27722" fmla="*/ 675 h 738"/>
                <a:gd name="connsiteX74-27723" fmla="*/ 153 w 396"/>
                <a:gd name="connsiteY74-27724" fmla="*/ 664 h 738"/>
                <a:gd name="connsiteX75-27725" fmla="*/ 121 w 396"/>
                <a:gd name="connsiteY75-27726" fmla="*/ 638 h 738"/>
                <a:gd name="connsiteX76-27727" fmla="*/ 95 w 396"/>
                <a:gd name="connsiteY76-27728" fmla="*/ 611 h 738"/>
                <a:gd name="connsiteX77-27729" fmla="*/ 84 w 396"/>
                <a:gd name="connsiteY77-27730" fmla="*/ 601 h 738"/>
                <a:gd name="connsiteX78-27731" fmla="*/ 74 w 396"/>
                <a:gd name="connsiteY78-27732" fmla="*/ 585 h 738"/>
                <a:gd name="connsiteX79-27733" fmla="*/ 63 w 396"/>
                <a:gd name="connsiteY79-27734" fmla="*/ 569 h 738"/>
                <a:gd name="connsiteX80-27735" fmla="*/ 53 w 396"/>
                <a:gd name="connsiteY80-27736" fmla="*/ 553 h 738"/>
                <a:gd name="connsiteX81-27737" fmla="*/ 47 w 396"/>
                <a:gd name="connsiteY81-27738" fmla="*/ 538 h 738"/>
                <a:gd name="connsiteX82-27739" fmla="*/ 37 w 396"/>
                <a:gd name="connsiteY82-27740" fmla="*/ 522 h 738"/>
                <a:gd name="connsiteX83-27741" fmla="*/ 32 w 396"/>
                <a:gd name="connsiteY83-27742" fmla="*/ 506 h 738"/>
                <a:gd name="connsiteX84-27743" fmla="*/ 21 w 396"/>
                <a:gd name="connsiteY84-27744" fmla="*/ 490 h 738"/>
                <a:gd name="connsiteX85-27745" fmla="*/ 16 w 396"/>
                <a:gd name="connsiteY85-27746" fmla="*/ 480 h 738"/>
                <a:gd name="connsiteX86-27747" fmla="*/ 16 w 396"/>
                <a:gd name="connsiteY86-27748" fmla="*/ 464 h 738"/>
                <a:gd name="connsiteX87-27749" fmla="*/ 11 w 396"/>
                <a:gd name="connsiteY87-27750" fmla="*/ 448 h 738"/>
                <a:gd name="connsiteX88-27751" fmla="*/ 11 w 396"/>
                <a:gd name="connsiteY88-27752" fmla="*/ 432 h 738"/>
                <a:gd name="connsiteX89-27753" fmla="*/ 5 w 396"/>
                <a:gd name="connsiteY89-27754" fmla="*/ 401 h 738"/>
                <a:gd name="connsiteX90-27755" fmla="*/ 0 w 396"/>
                <a:gd name="connsiteY90-27756" fmla="*/ 364 h 738"/>
                <a:gd name="connsiteX91-27757" fmla="*/ 0 w 396"/>
                <a:gd name="connsiteY91-27758" fmla="*/ 332 h 738"/>
                <a:gd name="connsiteX92-27759" fmla="*/ 0 w 396"/>
                <a:gd name="connsiteY92-27760" fmla="*/ 295 h 738"/>
                <a:gd name="connsiteX93-27761" fmla="*/ 0 w 396"/>
                <a:gd name="connsiteY93-27762" fmla="*/ 258 h 738"/>
                <a:gd name="connsiteX94-27763" fmla="*/ 0 w 396"/>
                <a:gd name="connsiteY94-27764" fmla="*/ 222 h 738"/>
                <a:gd name="connsiteX95-27765" fmla="*/ 5 w 396"/>
                <a:gd name="connsiteY95-27766" fmla="*/ 179 h 738"/>
                <a:gd name="connsiteX96-27767" fmla="*/ 11 w 396"/>
                <a:gd name="connsiteY96-27768" fmla="*/ 137 h 738"/>
                <a:gd name="connsiteX97-27769" fmla="*/ 11 w 396"/>
                <a:gd name="connsiteY97-27770" fmla="*/ 121 h 738"/>
                <a:gd name="connsiteX98-27771" fmla="*/ 11 w 396"/>
                <a:gd name="connsiteY98-27772" fmla="*/ 106 h 738"/>
                <a:gd name="connsiteX99-27773" fmla="*/ 11 w 396"/>
                <a:gd name="connsiteY99-27774" fmla="*/ 90 h 738"/>
                <a:gd name="connsiteX100-27775" fmla="*/ 16 w 396"/>
                <a:gd name="connsiteY100-27776" fmla="*/ 79 h 738"/>
                <a:gd name="connsiteX101-27777" fmla="*/ 16 w 396"/>
                <a:gd name="connsiteY101-27778" fmla="*/ 69 h 738"/>
                <a:gd name="connsiteX102-27779" fmla="*/ 16 w 396"/>
                <a:gd name="connsiteY102-27780" fmla="*/ 64 h 738"/>
                <a:gd name="connsiteX103-27781" fmla="*/ 16 w 396"/>
                <a:gd name="connsiteY103-27782" fmla="*/ 58 h 738"/>
                <a:gd name="connsiteX104-27783" fmla="*/ 11 w 396"/>
                <a:gd name="connsiteY104-27784" fmla="*/ 53 h 738"/>
                <a:gd name="connsiteX105-27785" fmla="*/ 11 w 396"/>
                <a:gd name="connsiteY105-27786" fmla="*/ 53 h 738"/>
                <a:gd name="connsiteX106-27787" fmla="*/ 5 w 396"/>
                <a:gd name="connsiteY106-27788" fmla="*/ 53 h 738"/>
                <a:gd name="connsiteX0-27789" fmla="*/ 90 w 397"/>
                <a:gd name="connsiteY0-27790" fmla="*/ 0 h 738"/>
                <a:gd name="connsiteX1-27791" fmla="*/ 100 w 397"/>
                <a:gd name="connsiteY1-27792" fmla="*/ 11 h 738"/>
                <a:gd name="connsiteX2-27793" fmla="*/ 111 w 397"/>
                <a:gd name="connsiteY2-27794" fmla="*/ 16 h 738"/>
                <a:gd name="connsiteX3-27795" fmla="*/ 111 w 397"/>
                <a:gd name="connsiteY3-27796" fmla="*/ 21 h 738"/>
                <a:gd name="connsiteX4-27797" fmla="*/ 116 w 397"/>
                <a:gd name="connsiteY4-27798" fmla="*/ 21 h 738"/>
                <a:gd name="connsiteX5-27799" fmla="*/ 116 w 397"/>
                <a:gd name="connsiteY5-27800" fmla="*/ 27 h 738"/>
                <a:gd name="connsiteX6-27801" fmla="*/ 116 w 397"/>
                <a:gd name="connsiteY6-27802" fmla="*/ 27 h 738"/>
                <a:gd name="connsiteX7-27803" fmla="*/ 116 w 397"/>
                <a:gd name="connsiteY7-27804" fmla="*/ 32 h 738"/>
                <a:gd name="connsiteX8-27805" fmla="*/ 111 w 397"/>
                <a:gd name="connsiteY8-27806" fmla="*/ 37 h 738"/>
                <a:gd name="connsiteX9-27807" fmla="*/ 105 w 397"/>
                <a:gd name="connsiteY9-27808" fmla="*/ 42 h 738"/>
                <a:gd name="connsiteX10-27809" fmla="*/ 95 w 397"/>
                <a:gd name="connsiteY10-27810" fmla="*/ 48 h 738"/>
                <a:gd name="connsiteX11-27811" fmla="*/ 90 w 397"/>
                <a:gd name="connsiteY11-27812" fmla="*/ 53 h 738"/>
                <a:gd name="connsiteX12-27813" fmla="*/ 84 w 397"/>
                <a:gd name="connsiteY12-27814" fmla="*/ 58 h 738"/>
                <a:gd name="connsiteX13-27815" fmla="*/ 84 w 397"/>
                <a:gd name="connsiteY13-27816" fmla="*/ 69 h 738"/>
                <a:gd name="connsiteX14-27817" fmla="*/ 79 w 397"/>
                <a:gd name="connsiteY14-27818" fmla="*/ 79 h 738"/>
                <a:gd name="connsiteX15-27819" fmla="*/ 74 w 397"/>
                <a:gd name="connsiteY15-27820" fmla="*/ 95 h 738"/>
                <a:gd name="connsiteX16-27821" fmla="*/ 68 w 397"/>
                <a:gd name="connsiteY16-27822" fmla="*/ 116 h 738"/>
                <a:gd name="connsiteX17-27823" fmla="*/ 63 w 397"/>
                <a:gd name="connsiteY17-27824" fmla="*/ 137 h 738"/>
                <a:gd name="connsiteX18-27825" fmla="*/ 63 w 397"/>
                <a:gd name="connsiteY18-27826" fmla="*/ 158 h 738"/>
                <a:gd name="connsiteX19-27827" fmla="*/ 58 w 397"/>
                <a:gd name="connsiteY19-27828" fmla="*/ 185 h 738"/>
                <a:gd name="connsiteX20-27829" fmla="*/ 53 w 397"/>
                <a:gd name="connsiteY20-27830" fmla="*/ 206 h 738"/>
                <a:gd name="connsiteX21-27831" fmla="*/ 53 w 397"/>
                <a:gd name="connsiteY21-27832" fmla="*/ 227 h 738"/>
                <a:gd name="connsiteX22-27833" fmla="*/ 47 w 397"/>
                <a:gd name="connsiteY22-27834" fmla="*/ 243 h 738"/>
                <a:gd name="connsiteX23-27835" fmla="*/ 47 w 397"/>
                <a:gd name="connsiteY23-27836" fmla="*/ 264 h 738"/>
                <a:gd name="connsiteX24-27837" fmla="*/ 42 w 397"/>
                <a:gd name="connsiteY24-27838" fmla="*/ 279 h 738"/>
                <a:gd name="connsiteX25-27839" fmla="*/ 42 w 397"/>
                <a:gd name="connsiteY25-27840" fmla="*/ 290 h 738"/>
                <a:gd name="connsiteX26-27841" fmla="*/ 42 w 397"/>
                <a:gd name="connsiteY26-27842" fmla="*/ 301 h 738"/>
                <a:gd name="connsiteX27-27843" fmla="*/ 42 w 397"/>
                <a:gd name="connsiteY27-27844" fmla="*/ 322 h 738"/>
                <a:gd name="connsiteX28-27845" fmla="*/ 47 w 397"/>
                <a:gd name="connsiteY28-27846" fmla="*/ 348 h 738"/>
                <a:gd name="connsiteX29-27847" fmla="*/ 53 w 397"/>
                <a:gd name="connsiteY29-27848" fmla="*/ 390 h 738"/>
                <a:gd name="connsiteX30-27849" fmla="*/ 53 w 397"/>
                <a:gd name="connsiteY30-27850" fmla="*/ 416 h 738"/>
                <a:gd name="connsiteX31-27851" fmla="*/ 58 w 397"/>
                <a:gd name="connsiteY31-27852" fmla="*/ 443 h 738"/>
                <a:gd name="connsiteX32-27853" fmla="*/ 68 w 397"/>
                <a:gd name="connsiteY32-27854" fmla="*/ 469 h 738"/>
                <a:gd name="connsiteX33-27855" fmla="*/ 74 w 397"/>
                <a:gd name="connsiteY33-27856" fmla="*/ 485 h 738"/>
                <a:gd name="connsiteX34-27857" fmla="*/ 79 w 397"/>
                <a:gd name="connsiteY34-27858" fmla="*/ 495 h 738"/>
                <a:gd name="connsiteX35-27859" fmla="*/ 95 w 397"/>
                <a:gd name="connsiteY35-27860" fmla="*/ 522 h 738"/>
                <a:gd name="connsiteX36-27861" fmla="*/ 111 w 397"/>
                <a:gd name="connsiteY36-27862" fmla="*/ 543 h 738"/>
                <a:gd name="connsiteX37-27863" fmla="*/ 126 w 397"/>
                <a:gd name="connsiteY37-27864" fmla="*/ 564 h 738"/>
                <a:gd name="connsiteX38-27865" fmla="*/ 137 w 397"/>
                <a:gd name="connsiteY38-27866" fmla="*/ 574 h 738"/>
                <a:gd name="connsiteX39-27867" fmla="*/ 147 w 397"/>
                <a:gd name="connsiteY39-27868" fmla="*/ 580 h 738"/>
                <a:gd name="connsiteX40-27869" fmla="*/ 169 w 397"/>
                <a:gd name="connsiteY40-27870" fmla="*/ 601 h 738"/>
                <a:gd name="connsiteX41-27871" fmla="*/ 190 w 397"/>
                <a:gd name="connsiteY41-27872" fmla="*/ 611 h 738"/>
                <a:gd name="connsiteX42-27873" fmla="*/ 211 w 397"/>
                <a:gd name="connsiteY42-27874" fmla="*/ 627 h 738"/>
                <a:gd name="connsiteX43-27875" fmla="*/ 237 w 397"/>
                <a:gd name="connsiteY43-27876" fmla="*/ 638 h 738"/>
                <a:gd name="connsiteX44-27877" fmla="*/ 248 w 397"/>
                <a:gd name="connsiteY44-27878" fmla="*/ 643 h 738"/>
                <a:gd name="connsiteX45-27879" fmla="*/ 258 w 397"/>
                <a:gd name="connsiteY45-27880" fmla="*/ 648 h 738"/>
                <a:gd name="connsiteX46-27881" fmla="*/ 269 w 397"/>
                <a:gd name="connsiteY46-27882" fmla="*/ 648 h 738"/>
                <a:gd name="connsiteX47-27883" fmla="*/ 279 w 397"/>
                <a:gd name="connsiteY47-27884" fmla="*/ 653 h 738"/>
                <a:gd name="connsiteX48-27885" fmla="*/ 284 w 397"/>
                <a:gd name="connsiteY48-27886" fmla="*/ 653 h 738"/>
                <a:gd name="connsiteX49-27887" fmla="*/ 290 w 397"/>
                <a:gd name="connsiteY49-27888" fmla="*/ 653 h 738"/>
                <a:gd name="connsiteX50-27889" fmla="*/ 300 w 397"/>
                <a:gd name="connsiteY50-27890" fmla="*/ 653 h 738"/>
                <a:gd name="connsiteX51-27891" fmla="*/ 305 w 397"/>
                <a:gd name="connsiteY51-27892" fmla="*/ 648 h 738"/>
                <a:gd name="connsiteX52-27893" fmla="*/ 305 w 397"/>
                <a:gd name="connsiteY52-27894" fmla="*/ 643 h 738"/>
                <a:gd name="connsiteX53-27895" fmla="*/ 384 w 397"/>
                <a:gd name="connsiteY53-27896" fmla="*/ 711 h 738"/>
                <a:gd name="connsiteX54-27897" fmla="*/ 384 w 397"/>
                <a:gd name="connsiteY54-27898" fmla="*/ 717 h 738"/>
                <a:gd name="connsiteX55-27899" fmla="*/ 384 w 397"/>
                <a:gd name="connsiteY55-27900" fmla="*/ 722 h 738"/>
                <a:gd name="connsiteX56-27901" fmla="*/ 384 w 397"/>
                <a:gd name="connsiteY56-27902" fmla="*/ 727 h 738"/>
                <a:gd name="connsiteX57-27903" fmla="*/ 379 w 397"/>
                <a:gd name="connsiteY57-27904" fmla="*/ 732 h 738"/>
                <a:gd name="connsiteX58-27905" fmla="*/ 374 w 397"/>
                <a:gd name="connsiteY58-27906" fmla="*/ 738 h 738"/>
                <a:gd name="connsiteX59-27907" fmla="*/ 363 w 397"/>
                <a:gd name="connsiteY59-27908" fmla="*/ 738 h 738"/>
                <a:gd name="connsiteX60-27909" fmla="*/ 353 w 397"/>
                <a:gd name="connsiteY60-27910" fmla="*/ 738 h 738"/>
                <a:gd name="connsiteX61-27911" fmla="*/ 337 w 397"/>
                <a:gd name="connsiteY61-27912" fmla="*/ 738 h 738"/>
                <a:gd name="connsiteX62-27913" fmla="*/ 321 w 397"/>
                <a:gd name="connsiteY62-27914" fmla="*/ 732 h 738"/>
                <a:gd name="connsiteX63-27915" fmla="*/ 300 w 397"/>
                <a:gd name="connsiteY63-27916" fmla="*/ 732 h 738"/>
                <a:gd name="connsiteX64-27917" fmla="*/ 279 w 397"/>
                <a:gd name="connsiteY64-27918" fmla="*/ 727 h 738"/>
                <a:gd name="connsiteX65-27919" fmla="*/ 258 w 397"/>
                <a:gd name="connsiteY65-27920" fmla="*/ 722 h 738"/>
                <a:gd name="connsiteX66-27921" fmla="*/ 248 w 397"/>
                <a:gd name="connsiteY66-27922" fmla="*/ 717 h 738"/>
                <a:gd name="connsiteX67-27923" fmla="*/ 237 w 397"/>
                <a:gd name="connsiteY67-27924" fmla="*/ 711 h 738"/>
                <a:gd name="connsiteX68-27925" fmla="*/ 221 w 397"/>
                <a:gd name="connsiteY68-27926" fmla="*/ 706 h 738"/>
                <a:gd name="connsiteX69-27927" fmla="*/ 211 w 397"/>
                <a:gd name="connsiteY69-27928" fmla="*/ 701 h 738"/>
                <a:gd name="connsiteX70-27929" fmla="*/ 195 w 397"/>
                <a:gd name="connsiteY70-27930" fmla="*/ 696 h 738"/>
                <a:gd name="connsiteX71-27931" fmla="*/ 179 w 397"/>
                <a:gd name="connsiteY71-27932" fmla="*/ 685 h 738"/>
                <a:gd name="connsiteX72-27933" fmla="*/ 169 w 397"/>
                <a:gd name="connsiteY72-27934" fmla="*/ 675 h 738"/>
                <a:gd name="connsiteX73-27935" fmla="*/ 153 w 397"/>
                <a:gd name="connsiteY73-27936" fmla="*/ 664 h 738"/>
                <a:gd name="connsiteX74-27937" fmla="*/ 121 w 397"/>
                <a:gd name="connsiteY74-27938" fmla="*/ 638 h 738"/>
                <a:gd name="connsiteX75-27939" fmla="*/ 95 w 397"/>
                <a:gd name="connsiteY75-27940" fmla="*/ 611 h 738"/>
                <a:gd name="connsiteX76-27941" fmla="*/ 84 w 397"/>
                <a:gd name="connsiteY76-27942" fmla="*/ 601 h 738"/>
                <a:gd name="connsiteX77-27943" fmla="*/ 74 w 397"/>
                <a:gd name="connsiteY77-27944" fmla="*/ 585 h 738"/>
                <a:gd name="connsiteX78-27945" fmla="*/ 63 w 397"/>
                <a:gd name="connsiteY78-27946" fmla="*/ 569 h 738"/>
                <a:gd name="connsiteX79-27947" fmla="*/ 53 w 397"/>
                <a:gd name="connsiteY79-27948" fmla="*/ 553 h 738"/>
                <a:gd name="connsiteX80-27949" fmla="*/ 47 w 397"/>
                <a:gd name="connsiteY80-27950" fmla="*/ 538 h 738"/>
                <a:gd name="connsiteX81-27951" fmla="*/ 37 w 397"/>
                <a:gd name="connsiteY81-27952" fmla="*/ 522 h 738"/>
                <a:gd name="connsiteX82-27953" fmla="*/ 32 w 397"/>
                <a:gd name="connsiteY82-27954" fmla="*/ 506 h 738"/>
                <a:gd name="connsiteX83-27955" fmla="*/ 21 w 397"/>
                <a:gd name="connsiteY83-27956" fmla="*/ 490 h 738"/>
                <a:gd name="connsiteX84-27957" fmla="*/ 16 w 397"/>
                <a:gd name="connsiteY84-27958" fmla="*/ 480 h 738"/>
                <a:gd name="connsiteX85-27959" fmla="*/ 16 w 397"/>
                <a:gd name="connsiteY85-27960" fmla="*/ 464 h 738"/>
                <a:gd name="connsiteX86-27961" fmla="*/ 11 w 397"/>
                <a:gd name="connsiteY86-27962" fmla="*/ 448 h 738"/>
                <a:gd name="connsiteX87-27963" fmla="*/ 11 w 397"/>
                <a:gd name="connsiteY87-27964" fmla="*/ 432 h 738"/>
                <a:gd name="connsiteX88-27965" fmla="*/ 5 w 397"/>
                <a:gd name="connsiteY88-27966" fmla="*/ 401 h 738"/>
                <a:gd name="connsiteX89-27967" fmla="*/ 0 w 397"/>
                <a:gd name="connsiteY89-27968" fmla="*/ 364 h 738"/>
                <a:gd name="connsiteX90-27969" fmla="*/ 0 w 397"/>
                <a:gd name="connsiteY90-27970" fmla="*/ 332 h 738"/>
                <a:gd name="connsiteX91-27971" fmla="*/ 0 w 397"/>
                <a:gd name="connsiteY91-27972" fmla="*/ 295 h 738"/>
                <a:gd name="connsiteX92-27973" fmla="*/ 0 w 397"/>
                <a:gd name="connsiteY92-27974" fmla="*/ 258 h 738"/>
                <a:gd name="connsiteX93-27975" fmla="*/ 0 w 397"/>
                <a:gd name="connsiteY93-27976" fmla="*/ 222 h 738"/>
                <a:gd name="connsiteX94-27977" fmla="*/ 5 w 397"/>
                <a:gd name="connsiteY94-27978" fmla="*/ 179 h 738"/>
                <a:gd name="connsiteX95-27979" fmla="*/ 11 w 397"/>
                <a:gd name="connsiteY95-27980" fmla="*/ 137 h 738"/>
                <a:gd name="connsiteX96-27981" fmla="*/ 11 w 397"/>
                <a:gd name="connsiteY96-27982" fmla="*/ 121 h 738"/>
                <a:gd name="connsiteX97-27983" fmla="*/ 11 w 397"/>
                <a:gd name="connsiteY97-27984" fmla="*/ 106 h 738"/>
                <a:gd name="connsiteX98-27985" fmla="*/ 11 w 397"/>
                <a:gd name="connsiteY98-27986" fmla="*/ 90 h 738"/>
                <a:gd name="connsiteX99-27987" fmla="*/ 16 w 397"/>
                <a:gd name="connsiteY99-27988" fmla="*/ 79 h 738"/>
                <a:gd name="connsiteX100-27989" fmla="*/ 16 w 397"/>
                <a:gd name="connsiteY100-27990" fmla="*/ 69 h 738"/>
                <a:gd name="connsiteX101-27991" fmla="*/ 16 w 397"/>
                <a:gd name="connsiteY101-27992" fmla="*/ 64 h 738"/>
                <a:gd name="connsiteX102-27993" fmla="*/ 16 w 397"/>
                <a:gd name="connsiteY102-27994" fmla="*/ 58 h 738"/>
                <a:gd name="connsiteX103-27995" fmla="*/ 11 w 397"/>
                <a:gd name="connsiteY103-27996" fmla="*/ 53 h 738"/>
                <a:gd name="connsiteX104-27997" fmla="*/ 11 w 397"/>
                <a:gd name="connsiteY104-27998" fmla="*/ 53 h 738"/>
                <a:gd name="connsiteX105-27999" fmla="*/ 5 w 397"/>
                <a:gd name="connsiteY105-28000" fmla="*/ 53 h 738"/>
                <a:gd name="connsiteX0-28001" fmla="*/ 90 w 397"/>
                <a:gd name="connsiteY0-28002" fmla="*/ 0 h 738"/>
                <a:gd name="connsiteX1-28003" fmla="*/ 100 w 397"/>
                <a:gd name="connsiteY1-28004" fmla="*/ 11 h 738"/>
                <a:gd name="connsiteX2-28005" fmla="*/ 111 w 397"/>
                <a:gd name="connsiteY2-28006" fmla="*/ 16 h 738"/>
                <a:gd name="connsiteX3-28007" fmla="*/ 111 w 397"/>
                <a:gd name="connsiteY3-28008" fmla="*/ 21 h 738"/>
                <a:gd name="connsiteX4-28009" fmla="*/ 116 w 397"/>
                <a:gd name="connsiteY4-28010" fmla="*/ 21 h 738"/>
                <a:gd name="connsiteX5-28011" fmla="*/ 116 w 397"/>
                <a:gd name="connsiteY5-28012" fmla="*/ 27 h 738"/>
                <a:gd name="connsiteX6-28013" fmla="*/ 116 w 397"/>
                <a:gd name="connsiteY6-28014" fmla="*/ 27 h 738"/>
                <a:gd name="connsiteX7-28015" fmla="*/ 116 w 397"/>
                <a:gd name="connsiteY7-28016" fmla="*/ 32 h 738"/>
                <a:gd name="connsiteX8-28017" fmla="*/ 111 w 397"/>
                <a:gd name="connsiteY8-28018" fmla="*/ 37 h 738"/>
                <a:gd name="connsiteX9-28019" fmla="*/ 105 w 397"/>
                <a:gd name="connsiteY9-28020" fmla="*/ 42 h 738"/>
                <a:gd name="connsiteX10-28021" fmla="*/ 95 w 397"/>
                <a:gd name="connsiteY10-28022" fmla="*/ 48 h 738"/>
                <a:gd name="connsiteX11-28023" fmla="*/ 90 w 397"/>
                <a:gd name="connsiteY11-28024" fmla="*/ 53 h 738"/>
                <a:gd name="connsiteX12-28025" fmla="*/ 84 w 397"/>
                <a:gd name="connsiteY12-28026" fmla="*/ 58 h 738"/>
                <a:gd name="connsiteX13-28027" fmla="*/ 84 w 397"/>
                <a:gd name="connsiteY13-28028" fmla="*/ 69 h 738"/>
                <a:gd name="connsiteX14-28029" fmla="*/ 79 w 397"/>
                <a:gd name="connsiteY14-28030" fmla="*/ 79 h 738"/>
                <a:gd name="connsiteX15-28031" fmla="*/ 74 w 397"/>
                <a:gd name="connsiteY15-28032" fmla="*/ 95 h 738"/>
                <a:gd name="connsiteX16-28033" fmla="*/ 68 w 397"/>
                <a:gd name="connsiteY16-28034" fmla="*/ 116 h 738"/>
                <a:gd name="connsiteX17-28035" fmla="*/ 63 w 397"/>
                <a:gd name="connsiteY17-28036" fmla="*/ 137 h 738"/>
                <a:gd name="connsiteX18-28037" fmla="*/ 63 w 397"/>
                <a:gd name="connsiteY18-28038" fmla="*/ 158 h 738"/>
                <a:gd name="connsiteX19-28039" fmla="*/ 58 w 397"/>
                <a:gd name="connsiteY19-28040" fmla="*/ 185 h 738"/>
                <a:gd name="connsiteX20-28041" fmla="*/ 53 w 397"/>
                <a:gd name="connsiteY20-28042" fmla="*/ 206 h 738"/>
                <a:gd name="connsiteX21-28043" fmla="*/ 53 w 397"/>
                <a:gd name="connsiteY21-28044" fmla="*/ 227 h 738"/>
                <a:gd name="connsiteX22-28045" fmla="*/ 47 w 397"/>
                <a:gd name="connsiteY22-28046" fmla="*/ 243 h 738"/>
                <a:gd name="connsiteX23-28047" fmla="*/ 47 w 397"/>
                <a:gd name="connsiteY23-28048" fmla="*/ 264 h 738"/>
                <a:gd name="connsiteX24-28049" fmla="*/ 42 w 397"/>
                <a:gd name="connsiteY24-28050" fmla="*/ 279 h 738"/>
                <a:gd name="connsiteX25-28051" fmla="*/ 42 w 397"/>
                <a:gd name="connsiteY25-28052" fmla="*/ 290 h 738"/>
                <a:gd name="connsiteX26-28053" fmla="*/ 42 w 397"/>
                <a:gd name="connsiteY26-28054" fmla="*/ 301 h 738"/>
                <a:gd name="connsiteX27-28055" fmla="*/ 42 w 397"/>
                <a:gd name="connsiteY27-28056" fmla="*/ 322 h 738"/>
                <a:gd name="connsiteX28-28057" fmla="*/ 47 w 397"/>
                <a:gd name="connsiteY28-28058" fmla="*/ 348 h 738"/>
                <a:gd name="connsiteX29-28059" fmla="*/ 53 w 397"/>
                <a:gd name="connsiteY29-28060" fmla="*/ 390 h 738"/>
                <a:gd name="connsiteX30-28061" fmla="*/ 53 w 397"/>
                <a:gd name="connsiteY30-28062" fmla="*/ 416 h 738"/>
                <a:gd name="connsiteX31-28063" fmla="*/ 58 w 397"/>
                <a:gd name="connsiteY31-28064" fmla="*/ 443 h 738"/>
                <a:gd name="connsiteX32-28065" fmla="*/ 68 w 397"/>
                <a:gd name="connsiteY32-28066" fmla="*/ 469 h 738"/>
                <a:gd name="connsiteX33-28067" fmla="*/ 74 w 397"/>
                <a:gd name="connsiteY33-28068" fmla="*/ 485 h 738"/>
                <a:gd name="connsiteX34-28069" fmla="*/ 79 w 397"/>
                <a:gd name="connsiteY34-28070" fmla="*/ 495 h 738"/>
                <a:gd name="connsiteX35-28071" fmla="*/ 95 w 397"/>
                <a:gd name="connsiteY35-28072" fmla="*/ 522 h 738"/>
                <a:gd name="connsiteX36-28073" fmla="*/ 111 w 397"/>
                <a:gd name="connsiteY36-28074" fmla="*/ 543 h 738"/>
                <a:gd name="connsiteX37-28075" fmla="*/ 126 w 397"/>
                <a:gd name="connsiteY37-28076" fmla="*/ 564 h 738"/>
                <a:gd name="connsiteX38-28077" fmla="*/ 137 w 397"/>
                <a:gd name="connsiteY38-28078" fmla="*/ 574 h 738"/>
                <a:gd name="connsiteX39-28079" fmla="*/ 147 w 397"/>
                <a:gd name="connsiteY39-28080" fmla="*/ 580 h 738"/>
                <a:gd name="connsiteX40-28081" fmla="*/ 169 w 397"/>
                <a:gd name="connsiteY40-28082" fmla="*/ 601 h 738"/>
                <a:gd name="connsiteX41-28083" fmla="*/ 190 w 397"/>
                <a:gd name="connsiteY41-28084" fmla="*/ 611 h 738"/>
                <a:gd name="connsiteX42-28085" fmla="*/ 211 w 397"/>
                <a:gd name="connsiteY42-28086" fmla="*/ 627 h 738"/>
                <a:gd name="connsiteX43-28087" fmla="*/ 237 w 397"/>
                <a:gd name="connsiteY43-28088" fmla="*/ 638 h 738"/>
                <a:gd name="connsiteX44-28089" fmla="*/ 248 w 397"/>
                <a:gd name="connsiteY44-28090" fmla="*/ 643 h 738"/>
                <a:gd name="connsiteX45-28091" fmla="*/ 258 w 397"/>
                <a:gd name="connsiteY45-28092" fmla="*/ 648 h 738"/>
                <a:gd name="connsiteX46-28093" fmla="*/ 269 w 397"/>
                <a:gd name="connsiteY46-28094" fmla="*/ 648 h 738"/>
                <a:gd name="connsiteX47-28095" fmla="*/ 279 w 397"/>
                <a:gd name="connsiteY47-28096" fmla="*/ 653 h 738"/>
                <a:gd name="connsiteX48-28097" fmla="*/ 284 w 397"/>
                <a:gd name="connsiteY48-28098" fmla="*/ 653 h 738"/>
                <a:gd name="connsiteX49-28099" fmla="*/ 290 w 397"/>
                <a:gd name="connsiteY49-28100" fmla="*/ 653 h 738"/>
                <a:gd name="connsiteX50-28101" fmla="*/ 300 w 397"/>
                <a:gd name="connsiteY50-28102" fmla="*/ 653 h 738"/>
                <a:gd name="connsiteX51-28103" fmla="*/ 305 w 397"/>
                <a:gd name="connsiteY51-28104" fmla="*/ 648 h 738"/>
                <a:gd name="connsiteX52-28105" fmla="*/ 305 w 397"/>
                <a:gd name="connsiteY52-28106" fmla="*/ 643 h 738"/>
                <a:gd name="connsiteX53-28107" fmla="*/ 384 w 397"/>
                <a:gd name="connsiteY53-28108" fmla="*/ 711 h 738"/>
                <a:gd name="connsiteX54-28109" fmla="*/ 384 w 397"/>
                <a:gd name="connsiteY54-28110" fmla="*/ 717 h 738"/>
                <a:gd name="connsiteX55-28111" fmla="*/ 384 w 397"/>
                <a:gd name="connsiteY55-28112" fmla="*/ 727 h 738"/>
                <a:gd name="connsiteX56-28113" fmla="*/ 379 w 397"/>
                <a:gd name="connsiteY56-28114" fmla="*/ 732 h 738"/>
                <a:gd name="connsiteX57-28115" fmla="*/ 374 w 397"/>
                <a:gd name="connsiteY57-28116" fmla="*/ 738 h 738"/>
                <a:gd name="connsiteX58-28117" fmla="*/ 363 w 397"/>
                <a:gd name="connsiteY58-28118" fmla="*/ 738 h 738"/>
                <a:gd name="connsiteX59-28119" fmla="*/ 353 w 397"/>
                <a:gd name="connsiteY59-28120" fmla="*/ 738 h 738"/>
                <a:gd name="connsiteX60-28121" fmla="*/ 337 w 397"/>
                <a:gd name="connsiteY60-28122" fmla="*/ 738 h 738"/>
                <a:gd name="connsiteX61-28123" fmla="*/ 321 w 397"/>
                <a:gd name="connsiteY61-28124" fmla="*/ 732 h 738"/>
                <a:gd name="connsiteX62-28125" fmla="*/ 300 w 397"/>
                <a:gd name="connsiteY62-28126" fmla="*/ 732 h 738"/>
                <a:gd name="connsiteX63-28127" fmla="*/ 279 w 397"/>
                <a:gd name="connsiteY63-28128" fmla="*/ 727 h 738"/>
                <a:gd name="connsiteX64-28129" fmla="*/ 258 w 397"/>
                <a:gd name="connsiteY64-28130" fmla="*/ 722 h 738"/>
                <a:gd name="connsiteX65-28131" fmla="*/ 248 w 397"/>
                <a:gd name="connsiteY65-28132" fmla="*/ 717 h 738"/>
                <a:gd name="connsiteX66-28133" fmla="*/ 237 w 397"/>
                <a:gd name="connsiteY66-28134" fmla="*/ 711 h 738"/>
                <a:gd name="connsiteX67-28135" fmla="*/ 221 w 397"/>
                <a:gd name="connsiteY67-28136" fmla="*/ 706 h 738"/>
                <a:gd name="connsiteX68-28137" fmla="*/ 211 w 397"/>
                <a:gd name="connsiteY68-28138" fmla="*/ 701 h 738"/>
                <a:gd name="connsiteX69-28139" fmla="*/ 195 w 397"/>
                <a:gd name="connsiteY69-28140" fmla="*/ 696 h 738"/>
                <a:gd name="connsiteX70-28141" fmla="*/ 179 w 397"/>
                <a:gd name="connsiteY70-28142" fmla="*/ 685 h 738"/>
                <a:gd name="connsiteX71-28143" fmla="*/ 169 w 397"/>
                <a:gd name="connsiteY71-28144" fmla="*/ 675 h 738"/>
                <a:gd name="connsiteX72-28145" fmla="*/ 153 w 397"/>
                <a:gd name="connsiteY72-28146" fmla="*/ 664 h 738"/>
                <a:gd name="connsiteX73-28147" fmla="*/ 121 w 397"/>
                <a:gd name="connsiteY73-28148" fmla="*/ 638 h 738"/>
                <a:gd name="connsiteX74-28149" fmla="*/ 95 w 397"/>
                <a:gd name="connsiteY74-28150" fmla="*/ 611 h 738"/>
                <a:gd name="connsiteX75-28151" fmla="*/ 84 w 397"/>
                <a:gd name="connsiteY75-28152" fmla="*/ 601 h 738"/>
                <a:gd name="connsiteX76-28153" fmla="*/ 74 w 397"/>
                <a:gd name="connsiteY76-28154" fmla="*/ 585 h 738"/>
                <a:gd name="connsiteX77-28155" fmla="*/ 63 w 397"/>
                <a:gd name="connsiteY77-28156" fmla="*/ 569 h 738"/>
                <a:gd name="connsiteX78-28157" fmla="*/ 53 w 397"/>
                <a:gd name="connsiteY78-28158" fmla="*/ 553 h 738"/>
                <a:gd name="connsiteX79-28159" fmla="*/ 47 w 397"/>
                <a:gd name="connsiteY79-28160" fmla="*/ 538 h 738"/>
                <a:gd name="connsiteX80-28161" fmla="*/ 37 w 397"/>
                <a:gd name="connsiteY80-28162" fmla="*/ 522 h 738"/>
                <a:gd name="connsiteX81-28163" fmla="*/ 32 w 397"/>
                <a:gd name="connsiteY81-28164" fmla="*/ 506 h 738"/>
                <a:gd name="connsiteX82-28165" fmla="*/ 21 w 397"/>
                <a:gd name="connsiteY82-28166" fmla="*/ 490 h 738"/>
                <a:gd name="connsiteX83-28167" fmla="*/ 16 w 397"/>
                <a:gd name="connsiteY83-28168" fmla="*/ 480 h 738"/>
                <a:gd name="connsiteX84-28169" fmla="*/ 16 w 397"/>
                <a:gd name="connsiteY84-28170" fmla="*/ 464 h 738"/>
                <a:gd name="connsiteX85-28171" fmla="*/ 11 w 397"/>
                <a:gd name="connsiteY85-28172" fmla="*/ 448 h 738"/>
                <a:gd name="connsiteX86-28173" fmla="*/ 11 w 397"/>
                <a:gd name="connsiteY86-28174" fmla="*/ 432 h 738"/>
                <a:gd name="connsiteX87-28175" fmla="*/ 5 w 397"/>
                <a:gd name="connsiteY87-28176" fmla="*/ 401 h 738"/>
                <a:gd name="connsiteX88-28177" fmla="*/ 0 w 397"/>
                <a:gd name="connsiteY88-28178" fmla="*/ 364 h 738"/>
                <a:gd name="connsiteX89-28179" fmla="*/ 0 w 397"/>
                <a:gd name="connsiteY89-28180" fmla="*/ 332 h 738"/>
                <a:gd name="connsiteX90-28181" fmla="*/ 0 w 397"/>
                <a:gd name="connsiteY90-28182" fmla="*/ 295 h 738"/>
                <a:gd name="connsiteX91-28183" fmla="*/ 0 w 397"/>
                <a:gd name="connsiteY91-28184" fmla="*/ 258 h 738"/>
                <a:gd name="connsiteX92-28185" fmla="*/ 0 w 397"/>
                <a:gd name="connsiteY92-28186" fmla="*/ 222 h 738"/>
                <a:gd name="connsiteX93-28187" fmla="*/ 5 w 397"/>
                <a:gd name="connsiteY93-28188" fmla="*/ 179 h 738"/>
                <a:gd name="connsiteX94-28189" fmla="*/ 11 w 397"/>
                <a:gd name="connsiteY94-28190" fmla="*/ 137 h 738"/>
                <a:gd name="connsiteX95-28191" fmla="*/ 11 w 397"/>
                <a:gd name="connsiteY95-28192" fmla="*/ 121 h 738"/>
                <a:gd name="connsiteX96-28193" fmla="*/ 11 w 397"/>
                <a:gd name="connsiteY96-28194" fmla="*/ 106 h 738"/>
                <a:gd name="connsiteX97-28195" fmla="*/ 11 w 397"/>
                <a:gd name="connsiteY97-28196" fmla="*/ 90 h 738"/>
                <a:gd name="connsiteX98-28197" fmla="*/ 16 w 397"/>
                <a:gd name="connsiteY98-28198" fmla="*/ 79 h 738"/>
                <a:gd name="connsiteX99-28199" fmla="*/ 16 w 397"/>
                <a:gd name="connsiteY99-28200" fmla="*/ 69 h 738"/>
                <a:gd name="connsiteX100-28201" fmla="*/ 16 w 397"/>
                <a:gd name="connsiteY100-28202" fmla="*/ 64 h 738"/>
                <a:gd name="connsiteX101-28203" fmla="*/ 16 w 397"/>
                <a:gd name="connsiteY101-28204" fmla="*/ 58 h 738"/>
                <a:gd name="connsiteX102-28205" fmla="*/ 11 w 397"/>
                <a:gd name="connsiteY102-28206" fmla="*/ 53 h 738"/>
                <a:gd name="connsiteX103-28207" fmla="*/ 11 w 397"/>
                <a:gd name="connsiteY103-28208" fmla="*/ 53 h 738"/>
                <a:gd name="connsiteX104-28209" fmla="*/ 5 w 397"/>
                <a:gd name="connsiteY104-28210" fmla="*/ 53 h 738"/>
                <a:gd name="connsiteX0-28211" fmla="*/ 90 w 397"/>
                <a:gd name="connsiteY0-28212" fmla="*/ 0 h 738"/>
                <a:gd name="connsiteX1-28213" fmla="*/ 100 w 397"/>
                <a:gd name="connsiteY1-28214" fmla="*/ 11 h 738"/>
                <a:gd name="connsiteX2-28215" fmla="*/ 111 w 397"/>
                <a:gd name="connsiteY2-28216" fmla="*/ 16 h 738"/>
                <a:gd name="connsiteX3-28217" fmla="*/ 111 w 397"/>
                <a:gd name="connsiteY3-28218" fmla="*/ 21 h 738"/>
                <a:gd name="connsiteX4-28219" fmla="*/ 116 w 397"/>
                <a:gd name="connsiteY4-28220" fmla="*/ 21 h 738"/>
                <a:gd name="connsiteX5-28221" fmla="*/ 116 w 397"/>
                <a:gd name="connsiteY5-28222" fmla="*/ 27 h 738"/>
                <a:gd name="connsiteX6-28223" fmla="*/ 116 w 397"/>
                <a:gd name="connsiteY6-28224" fmla="*/ 27 h 738"/>
                <a:gd name="connsiteX7-28225" fmla="*/ 116 w 397"/>
                <a:gd name="connsiteY7-28226" fmla="*/ 32 h 738"/>
                <a:gd name="connsiteX8-28227" fmla="*/ 111 w 397"/>
                <a:gd name="connsiteY8-28228" fmla="*/ 37 h 738"/>
                <a:gd name="connsiteX9-28229" fmla="*/ 105 w 397"/>
                <a:gd name="connsiteY9-28230" fmla="*/ 42 h 738"/>
                <a:gd name="connsiteX10-28231" fmla="*/ 95 w 397"/>
                <a:gd name="connsiteY10-28232" fmla="*/ 48 h 738"/>
                <a:gd name="connsiteX11-28233" fmla="*/ 90 w 397"/>
                <a:gd name="connsiteY11-28234" fmla="*/ 53 h 738"/>
                <a:gd name="connsiteX12-28235" fmla="*/ 84 w 397"/>
                <a:gd name="connsiteY12-28236" fmla="*/ 58 h 738"/>
                <a:gd name="connsiteX13-28237" fmla="*/ 84 w 397"/>
                <a:gd name="connsiteY13-28238" fmla="*/ 69 h 738"/>
                <a:gd name="connsiteX14-28239" fmla="*/ 79 w 397"/>
                <a:gd name="connsiteY14-28240" fmla="*/ 79 h 738"/>
                <a:gd name="connsiteX15-28241" fmla="*/ 74 w 397"/>
                <a:gd name="connsiteY15-28242" fmla="*/ 95 h 738"/>
                <a:gd name="connsiteX16-28243" fmla="*/ 68 w 397"/>
                <a:gd name="connsiteY16-28244" fmla="*/ 116 h 738"/>
                <a:gd name="connsiteX17-28245" fmla="*/ 63 w 397"/>
                <a:gd name="connsiteY17-28246" fmla="*/ 137 h 738"/>
                <a:gd name="connsiteX18-28247" fmla="*/ 63 w 397"/>
                <a:gd name="connsiteY18-28248" fmla="*/ 158 h 738"/>
                <a:gd name="connsiteX19-28249" fmla="*/ 58 w 397"/>
                <a:gd name="connsiteY19-28250" fmla="*/ 185 h 738"/>
                <a:gd name="connsiteX20-28251" fmla="*/ 53 w 397"/>
                <a:gd name="connsiteY20-28252" fmla="*/ 206 h 738"/>
                <a:gd name="connsiteX21-28253" fmla="*/ 53 w 397"/>
                <a:gd name="connsiteY21-28254" fmla="*/ 227 h 738"/>
                <a:gd name="connsiteX22-28255" fmla="*/ 47 w 397"/>
                <a:gd name="connsiteY22-28256" fmla="*/ 243 h 738"/>
                <a:gd name="connsiteX23-28257" fmla="*/ 47 w 397"/>
                <a:gd name="connsiteY23-28258" fmla="*/ 264 h 738"/>
                <a:gd name="connsiteX24-28259" fmla="*/ 42 w 397"/>
                <a:gd name="connsiteY24-28260" fmla="*/ 279 h 738"/>
                <a:gd name="connsiteX25-28261" fmla="*/ 42 w 397"/>
                <a:gd name="connsiteY25-28262" fmla="*/ 290 h 738"/>
                <a:gd name="connsiteX26-28263" fmla="*/ 42 w 397"/>
                <a:gd name="connsiteY26-28264" fmla="*/ 301 h 738"/>
                <a:gd name="connsiteX27-28265" fmla="*/ 42 w 397"/>
                <a:gd name="connsiteY27-28266" fmla="*/ 322 h 738"/>
                <a:gd name="connsiteX28-28267" fmla="*/ 47 w 397"/>
                <a:gd name="connsiteY28-28268" fmla="*/ 348 h 738"/>
                <a:gd name="connsiteX29-28269" fmla="*/ 53 w 397"/>
                <a:gd name="connsiteY29-28270" fmla="*/ 390 h 738"/>
                <a:gd name="connsiteX30-28271" fmla="*/ 53 w 397"/>
                <a:gd name="connsiteY30-28272" fmla="*/ 416 h 738"/>
                <a:gd name="connsiteX31-28273" fmla="*/ 58 w 397"/>
                <a:gd name="connsiteY31-28274" fmla="*/ 443 h 738"/>
                <a:gd name="connsiteX32-28275" fmla="*/ 68 w 397"/>
                <a:gd name="connsiteY32-28276" fmla="*/ 469 h 738"/>
                <a:gd name="connsiteX33-28277" fmla="*/ 74 w 397"/>
                <a:gd name="connsiteY33-28278" fmla="*/ 485 h 738"/>
                <a:gd name="connsiteX34-28279" fmla="*/ 79 w 397"/>
                <a:gd name="connsiteY34-28280" fmla="*/ 495 h 738"/>
                <a:gd name="connsiteX35-28281" fmla="*/ 95 w 397"/>
                <a:gd name="connsiteY35-28282" fmla="*/ 522 h 738"/>
                <a:gd name="connsiteX36-28283" fmla="*/ 111 w 397"/>
                <a:gd name="connsiteY36-28284" fmla="*/ 543 h 738"/>
                <a:gd name="connsiteX37-28285" fmla="*/ 126 w 397"/>
                <a:gd name="connsiteY37-28286" fmla="*/ 564 h 738"/>
                <a:gd name="connsiteX38-28287" fmla="*/ 137 w 397"/>
                <a:gd name="connsiteY38-28288" fmla="*/ 574 h 738"/>
                <a:gd name="connsiteX39-28289" fmla="*/ 147 w 397"/>
                <a:gd name="connsiteY39-28290" fmla="*/ 580 h 738"/>
                <a:gd name="connsiteX40-28291" fmla="*/ 169 w 397"/>
                <a:gd name="connsiteY40-28292" fmla="*/ 601 h 738"/>
                <a:gd name="connsiteX41-28293" fmla="*/ 190 w 397"/>
                <a:gd name="connsiteY41-28294" fmla="*/ 611 h 738"/>
                <a:gd name="connsiteX42-28295" fmla="*/ 211 w 397"/>
                <a:gd name="connsiteY42-28296" fmla="*/ 627 h 738"/>
                <a:gd name="connsiteX43-28297" fmla="*/ 237 w 397"/>
                <a:gd name="connsiteY43-28298" fmla="*/ 638 h 738"/>
                <a:gd name="connsiteX44-28299" fmla="*/ 248 w 397"/>
                <a:gd name="connsiteY44-28300" fmla="*/ 643 h 738"/>
                <a:gd name="connsiteX45-28301" fmla="*/ 258 w 397"/>
                <a:gd name="connsiteY45-28302" fmla="*/ 648 h 738"/>
                <a:gd name="connsiteX46-28303" fmla="*/ 269 w 397"/>
                <a:gd name="connsiteY46-28304" fmla="*/ 648 h 738"/>
                <a:gd name="connsiteX47-28305" fmla="*/ 279 w 397"/>
                <a:gd name="connsiteY47-28306" fmla="*/ 653 h 738"/>
                <a:gd name="connsiteX48-28307" fmla="*/ 284 w 397"/>
                <a:gd name="connsiteY48-28308" fmla="*/ 653 h 738"/>
                <a:gd name="connsiteX49-28309" fmla="*/ 290 w 397"/>
                <a:gd name="connsiteY49-28310" fmla="*/ 653 h 738"/>
                <a:gd name="connsiteX50-28311" fmla="*/ 300 w 397"/>
                <a:gd name="connsiteY50-28312" fmla="*/ 653 h 738"/>
                <a:gd name="connsiteX51-28313" fmla="*/ 305 w 397"/>
                <a:gd name="connsiteY51-28314" fmla="*/ 648 h 738"/>
                <a:gd name="connsiteX52-28315" fmla="*/ 305 w 397"/>
                <a:gd name="connsiteY52-28316" fmla="*/ 643 h 738"/>
                <a:gd name="connsiteX53-28317" fmla="*/ 384 w 397"/>
                <a:gd name="connsiteY53-28318" fmla="*/ 711 h 738"/>
                <a:gd name="connsiteX54-28319" fmla="*/ 384 w 397"/>
                <a:gd name="connsiteY54-28320" fmla="*/ 717 h 738"/>
                <a:gd name="connsiteX55-28321" fmla="*/ 379 w 397"/>
                <a:gd name="connsiteY55-28322" fmla="*/ 732 h 738"/>
                <a:gd name="connsiteX56-28323" fmla="*/ 374 w 397"/>
                <a:gd name="connsiteY56-28324" fmla="*/ 738 h 738"/>
                <a:gd name="connsiteX57-28325" fmla="*/ 363 w 397"/>
                <a:gd name="connsiteY57-28326" fmla="*/ 738 h 738"/>
                <a:gd name="connsiteX58-28327" fmla="*/ 353 w 397"/>
                <a:gd name="connsiteY58-28328" fmla="*/ 738 h 738"/>
                <a:gd name="connsiteX59-28329" fmla="*/ 337 w 397"/>
                <a:gd name="connsiteY59-28330" fmla="*/ 738 h 738"/>
                <a:gd name="connsiteX60-28331" fmla="*/ 321 w 397"/>
                <a:gd name="connsiteY60-28332" fmla="*/ 732 h 738"/>
                <a:gd name="connsiteX61-28333" fmla="*/ 300 w 397"/>
                <a:gd name="connsiteY61-28334" fmla="*/ 732 h 738"/>
                <a:gd name="connsiteX62-28335" fmla="*/ 279 w 397"/>
                <a:gd name="connsiteY62-28336" fmla="*/ 727 h 738"/>
                <a:gd name="connsiteX63-28337" fmla="*/ 258 w 397"/>
                <a:gd name="connsiteY63-28338" fmla="*/ 722 h 738"/>
                <a:gd name="connsiteX64-28339" fmla="*/ 248 w 397"/>
                <a:gd name="connsiteY64-28340" fmla="*/ 717 h 738"/>
                <a:gd name="connsiteX65-28341" fmla="*/ 237 w 397"/>
                <a:gd name="connsiteY65-28342" fmla="*/ 711 h 738"/>
                <a:gd name="connsiteX66-28343" fmla="*/ 221 w 397"/>
                <a:gd name="connsiteY66-28344" fmla="*/ 706 h 738"/>
                <a:gd name="connsiteX67-28345" fmla="*/ 211 w 397"/>
                <a:gd name="connsiteY67-28346" fmla="*/ 701 h 738"/>
                <a:gd name="connsiteX68-28347" fmla="*/ 195 w 397"/>
                <a:gd name="connsiteY68-28348" fmla="*/ 696 h 738"/>
                <a:gd name="connsiteX69-28349" fmla="*/ 179 w 397"/>
                <a:gd name="connsiteY69-28350" fmla="*/ 685 h 738"/>
                <a:gd name="connsiteX70-28351" fmla="*/ 169 w 397"/>
                <a:gd name="connsiteY70-28352" fmla="*/ 675 h 738"/>
                <a:gd name="connsiteX71-28353" fmla="*/ 153 w 397"/>
                <a:gd name="connsiteY71-28354" fmla="*/ 664 h 738"/>
                <a:gd name="connsiteX72-28355" fmla="*/ 121 w 397"/>
                <a:gd name="connsiteY72-28356" fmla="*/ 638 h 738"/>
                <a:gd name="connsiteX73-28357" fmla="*/ 95 w 397"/>
                <a:gd name="connsiteY73-28358" fmla="*/ 611 h 738"/>
                <a:gd name="connsiteX74-28359" fmla="*/ 84 w 397"/>
                <a:gd name="connsiteY74-28360" fmla="*/ 601 h 738"/>
                <a:gd name="connsiteX75-28361" fmla="*/ 74 w 397"/>
                <a:gd name="connsiteY75-28362" fmla="*/ 585 h 738"/>
                <a:gd name="connsiteX76-28363" fmla="*/ 63 w 397"/>
                <a:gd name="connsiteY76-28364" fmla="*/ 569 h 738"/>
                <a:gd name="connsiteX77-28365" fmla="*/ 53 w 397"/>
                <a:gd name="connsiteY77-28366" fmla="*/ 553 h 738"/>
                <a:gd name="connsiteX78-28367" fmla="*/ 47 w 397"/>
                <a:gd name="connsiteY78-28368" fmla="*/ 538 h 738"/>
                <a:gd name="connsiteX79-28369" fmla="*/ 37 w 397"/>
                <a:gd name="connsiteY79-28370" fmla="*/ 522 h 738"/>
                <a:gd name="connsiteX80-28371" fmla="*/ 32 w 397"/>
                <a:gd name="connsiteY80-28372" fmla="*/ 506 h 738"/>
                <a:gd name="connsiteX81-28373" fmla="*/ 21 w 397"/>
                <a:gd name="connsiteY81-28374" fmla="*/ 490 h 738"/>
                <a:gd name="connsiteX82-28375" fmla="*/ 16 w 397"/>
                <a:gd name="connsiteY82-28376" fmla="*/ 480 h 738"/>
                <a:gd name="connsiteX83-28377" fmla="*/ 16 w 397"/>
                <a:gd name="connsiteY83-28378" fmla="*/ 464 h 738"/>
                <a:gd name="connsiteX84-28379" fmla="*/ 11 w 397"/>
                <a:gd name="connsiteY84-28380" fmla="*/ 448 h 738"/>
                <a:gd name="connsiteX85-28381" fmla="*/ 11 w 397"/>
                <a:gd name="connsiteY85-28382" fmla="*/ 432 h 738"/>
                <a:gd name="connsiteX86-28383" fmla="*/ 5 w 397"/>
                <a:gd name="connsiteY86-28384" fmla="*/ 401 h 738"/>
                <a:gd name="connsiteX87-28385" fmla="*/ 0 w 397"/>
                <a:gd name="connsiteY87-28386" fmla="*/ 364 h 738"/>
                <a:gd name="connsiteX88-28387" fmla="*/ 0 w 397"/>
                <a:gd name="connsiteY88-28388" fmla="*/ 332 h 738"/>
                <a:gd name="connsiteX89-28389" fmla="*/ 0 w 397"/>
                <a:gd name="connsiteY89-28390" fmla="*/ 295 h 738"/>
                <a:gd name="connsiteX90-28391" fmla="*/ 0 w 397"/>
                <a:gd name="connsiteY90-28392" fmla="*/ 258 h 738"/>
                <a:gd name="connsiteX91-28393" fmla="*/ 0 w 397"/>
                <a:gd name="connsiteY91-28394" fmla="*/ 222 h 738"/>
                <a:gd name="connsiteX92-28395" fmla="*/ 5 w 397"/>
                <a:gd name="connsiteY92-28396" fmla="*/ 179 h 738"/>
                <a:gd name="connsiteX93-28397" fmla="*/ 11 w 397"/>
                <a:gd name="connsiteY93-28398" fmla="*/ 137 h 738"/>
                <a:gd name="connsiteX94-28399" fmla="*/ 11 w 397"/>
                <a:gd name="connsiteY94-28400" fmla="*/ 121 h 738"/>
                <a:gd name="connsiteX95-28401" fmla="*/ 11 w 397"/>
                <a:gd name="connsiteY95-28402" fmla="*/ 106 h 738"/>
                <a:gd name="connsiteX96-28403" fmla="*/ 11 w 397"/>
                <a:gd name="connsiteY96-28404" fmla="*/ 90 h 738"/>
                <a:gd name="connsiteX97-28405" fmla="*/ 16 w 397"/>
                <a:gd name="connsiteY97-28406" fmla="*/ 79 h 738"/>
                <a:gd name="connsiteX98-28407" fmla="*/ 16 w 397"/>
                <a:gd name="connsiteY98-28408" fmla="*/ 69 h 738"/>
                <a:gd name="connsiteX99-28409" fmla="*/ 16 w 397"/>
                <a:gd name="connsiteY99-28410" fmla="*/ 64 h 738"/>
                <a:gd name="connsiteX100-28411" fmla="*/ 16 w 397"/>
                <a:gd name="connsiteY100-28412" fmla="*/ 58 h 738"/>
                <a:gd name="connsiteX101-28413" fmla="*/ 11 w 397"/>
                <a:gd name="connsiteY101-28414" fmla="*/ 53 h 738"/>
                <a:gd name="connsiteX102-28415" fmla="*/ 11 w 397"/>
                <a:gd name="connsiteY102-28416" fmla="*/ 53 h 738"/>
                <a:gd name="connsiteX103-28417" fmla="*/ 5 w 397"/>
                <a:gd name="connsiteY103-28418" fmla="*/ 53 h 738"/>
                <a:gd name="connsiteX0-28419" fmla="*/ 90 w 396"/>
                <a:gd name="connsiteY0-28420" fmla="*/ 0 h 738"/>
                <a:gd name="connsiteX1-28421" fmla="*/ 100 w 396"/>
                <a:gd name="connsiteY1-28422" fmla="*/ 11 h 738"/>
                <a:gd name="connsiteX2-28423" fmla="*/ 111 w 396"/>
                <a:gd name="connsiteY2-28424" fmla="*/ 16 h 738"/>
                <a:gd name="connsiteX3-28425" fmla="*/ 111 w 396"/>
                <a:gd name="connsiteY3-28426" fmla="*/ 21 h 738"/>
                <a:gd name="connsiteX4-28427" fmla="*/ 116 w 396"/>
                <a:gd name="connsiteY4-28428" fmla="*/ 21 h 738"/>
                <a:gd name="connsiteX5-28429" fmla="*/ 116 w 396"/>
                <a:gd name="connsiteY5-28430" fmla="*/ 27 h 738"/>
                <a:gd name="connsiteX6-28431" fmla="*/ 116 w 396"/>
                <a:gd name="connsiteY6-28432" fmla="*/ 27 h 738"/>
                <a:gd name="connsiteX7-28433" fmla="*/ 116 w 396"/>
                <a:gd name="connsiteY7-28434" fmla="*/ 32 h 738"/>
                <a:gd name="connsiteX8-28435" fmla="*/ 111 w 396"/>
                <a:gd name="connsiteY8-28436" fmla="*/ 37 h 738"/>
                <a:gd name="connsiteX9-28437" fmla="*/ 105 w 396"/>
                <a:gd name="connsiteY9-28438" fmla="*/ 42 h 738"/>
                <a:gd name="connsiteX10-28439" fmla="*/ 95 w 396"/>
                <a:gd name="connsiteY10-28440" fmla="*/ 48 h 738"/>
                <a:gd name="connsiteX11-28441" fmla="*/ 90 w 396"/>
                <a:gd name="connsiteY11-28442" fmla="*/ 53 h 738"/>
                <a:gd name="connsiteX12-28443" fmla="*/ 84 w 396"/>
                <a:gd name="connsiteY12-28444" fmla="*/ 58 h 738"/>
                <a:gd name="connsiteX13-28445" fmla="*/ 84 w 396"/>
                <a:gd name="connsiteY13-28446" fmla="*/ 69 h 738"/>
                <a:gd name="connsiteX14-28447" fmla="*/ 79 w 396"/>
                <a:gd name="connsiteY14-28448" fmla="*/ 79 h 738"/>
                <a:gd name="connsiteX15-28449" fmla="*/ 74 w 396"/>
                <a:gd name="connsiteY15-28450" fmla="*/ 95 h 738"/>
                <a:gd name="connsiteX16-28451" fmla="*/ 68 w 396"/>
                <a:gd name="connsiteY16-28452" fmla="*/ 116 h 738"/>
                <a:gd name="connsiteX17-28453" fmla="*/ 63 w 396"/>
                <a:gd name="connsiteY17-28454" fmla="*/ 137 h 738"/>
                <a:gd name="connsiteX18-28455" fmla="*/ 63 w 396"/>
                <a:gd name="connsiteY18-28456" fmla="*/ 158 h 738"/>
                <a:gd name="connsiteX19-28457" fmla="*/ 58 w 396"/>
                <a:gd name="connsiteY19-28458" fmla="*/ 185 h 738"/>
                <a:gd name="connsiteX20-28459" fmla="*/ 53 w 396"/>
                <a:gd name="connsiteY20-28460" fmla="*/ 206 h 738"/>
                <a:gd name="connsiteX21-28461" fmla="*/ 53 w 396"/>
                <a:gd name="connsiteY21-28462" fmla="*/ 227 h 738"/>
                <a:gd name="connsiteX22-28463" fmla="*/ 47 w 396"/>
                <a:gd name="connsiteY22-28464" fmla="*/ 243 h 738"/>
                <a:gd name="connsiteX23-28465" fmla="*/ 47 w 396"/>
                <a:gd name="connsiteY23-28466" fmla="*/ 264 h 738"/>
                <a:gd name="connsiteX24-28467" fmla="*/ 42 w 396"/>
                <a:gd name="connsiteY24-28468" fmla="*/ 279 h 738"/>
                <a:gd name="connsiteX25-28469" fmla="*/ 42 w 396"/>
                <a:gd name="connsiteY25-28470" fmla="*/ 290 h 738"/>
                <a:gd name="connsiteX26-28471" fmla="*/ 42 w 396"/>
                <a:gd name="connsiteY26-28472" fmla="*/ 301 h 738"/>
                <a:gd name="connsiteX27-28473" fmla="*/ 42 w 396"/>
                <a:gd name="connsiteY27-28474" fmla="*/ 322 h 738"/>
                <a:gd name="connsiteX28-28475" fmla="*/ 47 w 396"/>
                <a:gd name="connsiteY28-28476" fmla="*/ 348 h 738"/>
                <a:gd name="connsiteX29-28477" fmla="*/ 53 w 396"/>
                <a:gd name="connsiteY29-28478" fmla="*/ 390 h 738"/>
                <a:gd name="connsiteX30-28479" fmla="*/ 53 w 396"/>
                <a:gd name="connsiteY30-28480" fmla="*/ 416 h 738"/>
                <a:gd name="connsiteX31-28481" fmla="*/ 58 w 396"/>
                <a:gd name="connsiteY31-28482" fmla="*/ 443 h 738"/>
                <a:gd name="connsiteX32-28483" fmla="*/ 68 w 396"/>
                <a:gd name="connsiteY32-28484" fmla="*/ 469 h 738"/>
                <a:gd name="connsiteX33-28485" fmla="*/ 74 w 396"/>
                <a:gd name="connsiteY33-28486" fmla="*/ 485 h 738"/>
                <a:gd name="connsiteX34-28487" fmla="*/ 79 w 396"/>
                <a:gd name="connsiteY34-28488" fmla="*/ 495 h 738"/>
                <a:gd name="connsiteX35-28489" fmla="*/ 95 w 396"/>
                <a:gd name="connsiteY35-28490" fmla="*/ 522 h 738"/>
                <a:gd name="connsiteX36-28491" fmla="*/ 111 w 396"/>
                <a:gd name="connsiteY36-28492" fmla="*/ 543 h 738"/>
                <a:gd name="connsiteX37-28493" fmla="*/ 126 w 396"/>
                <a:gd name="connsiteY37-28494" fmla="*/ 564 h 738"/>
                <a:gd name="connsiteX38-28495" fmla="*/ 137 w 396"/>
                <a:gd name="connsiteY38-28496" fmla="*/ 574 h 738"/>
                <a:gd name="connsiteX39-28497" fmla="*/ 147 w 396"/>
                <a:gd name="connsiteY39-28498" fmla="*/ 580 h 738"/>
                <a:gd name="connsiteX40-28499" fmla="*/ 169 w 396"/>
                <a:gd name="connsiteY40-28500" fmla="*/ 601 h 738"/>
                <a:gd name="connsiteX41-28501" fmla="*/ 190 w 396"/>
                <a:gd name="connsiteY41-28502" fmla="*/ 611 h 738"/>
                <a:gd name="connsiteX42-28503" fmla="*/ 211 w 396"/>
                <a:gd name="connsiteY42-28504" fmla="*/ 627 h 738"/>
                <a:gd name="connsiteX43-28505" fmla="*/ 237 w 396"/>
                <a:gd name="connsiteY43-28506" fmla="*/ 638 h 738"/>
                <a:gd name="connsiteX44-28507" fmla="*/ 248 w 396"/>
                <a:gd name="connsiteY44-28508" fmla="*/ 643 h 738"/>
                <a:gd name="connsiteX45-28509" fmla="*/ 258 w 396"/>
                <a:gd name="connsiteY45-28510" fmla="*/ 648 h 738"/>
                <a:gd name="connsiteX46-28511" fmla="*/ 269 w 396"/>
                <a:gd name="connsiteY46-28512" fmla="*/ 648 h 738"/>
                <a:gd name="connsiteX47-28513" fmla="*/ 279 w 396"/>
                <a:gd name="connsiteY47-28514" fmla="*/ 653 h 738"/>
                <a:gd name="connsiteX48-28515" fmla="*/ 284 w 396"/>
                <a:gd name="connsiteY48-28516" fmla="*/ 653 h 738"/>
                <a:gd name="connsiteX49-28517" fmla="*/ 290 w 396"/>
                <a:gd name="connsiteY49-28518" fmla="*/ 653 h 738"/>
                <a:gd name="connsiteX50-28519" fmla="*/ 300 w 396"/>
                <a:gd name="connsiteY50-28520" fmla="*/ 653 h 738"/>
                <a:gd name="connsiteX51-28521" fmla="*/ 305 w 396"/>
                <a:gd name="connsiteY51-28522" fmla="*/ 648 h 738"/>
                <a:gd name="connsiteX52-28523" fmla="*/ 305 w 396"/>
                <a:gd name="connsiteY52-28524" fmla="*/ 643 h 738"/>
                <a:gd name="connsiteX53-28525" fmla="*/ 384 w 396"/>
                <a:gd name="connsiteY53-28526" fmla="*/ 711 h 738"/>
                <a:gd name="connsiteX54-28527" fmla="*/ 379 w 396"/>
                <a:gd name="connsiteY54-28528" fmla="*/ 732 h 738"/>
                <a:gd name="connsiteX55-28529" fmla="*/ 374 w 396"/>
                <a:gd name="connsiteY55-28530" fmla="*/ 738 h 738"/>
                <a:gd name="connsiteX56-28531" fmla="*/ 363 w 396"/>
                <a:gd name="connsiteY56-28532" fmla="*/ 738 h 738"/>
                <a:gd name="connsiteX57-28533" fmla="*/ 353 w 396"/>
                <a:gd name="connsiteY57-28534" fmla="*/ 738 h 738"/>
                <a:gd name="connsiteX58-28535" fmla="*/ 337 w 396"/>
                <a:gd name="connsiteY58-28536" fmla="*/ 738 h 738"/>
                <a:gd name="connsiteX59-28537" fmla="*/ 321 w 396"/>
                <a:gd name="connsiteY59-28538" fmla="*/ 732 h 738"/>
                <a:gd name="connsiteX60-28539" fmla="*/ 300 w 396"/>
                <a:gd name="connsiteY60-28540" fmla="*/ 732 h 738"/>
                <a:gd name="connsiteX61-28541" fmla="*/ 279 w 396"/>
                <a:gd name="connsiteY61-28542" fmla="*/ 727 h 738"/>
                <a:gd name="connsiteX62-28543" fmla="*/ 258 w 396"/>
                <a:gd name="connsiteY62-28544" fmla="*/ 722 h 738"/>
                <a:gd name="connsiteX63-28545" fmla="*/ 248 w 396"/>
                <a:gd name="connsiteY63-28546" fmla="*/ 717 h 738"/>
                <a:gd name="connsiteX64-28547" fmla="*/ 237 w 396"/>
                <a:gd name="connsiteY64-28548" fmla="*/ 711 h 738"/>
                <a:gd name="connsiteX65-28549" fmla="*/ 221 w 396"/>
                <a:gd name="connsiteY65-28550" fmla="*/ 706 h 738"/>
                <a:gd name="connsiteX66-28551" fmla="*/ 211 w 396"/>
                <a:gd name="connsiteY66-28552" fmla="*/ 701 h 738"/>
                <a:gd name="connsiteX67-28553" fmla="*/ 195 w 396"/>
                <a:gd name="connsiteY67-28554" fmla="*/ 696 h 738"/>
                <a:gd name="connsiteX68-28555" fmla="*/ 179 w 396"/>
                <a:gd name="connsiteY68-28556" fmla="*/ 685 h 738"/>
                <a:gd name="connsiteX69-28557" fmla="*/ 169 w 396"/>
                <a:gd name="connsiteY69-28558" fmla="*/ 675 h 738"/>
                <a:gd name="connsiteX70-28559" fmla="*/ 153 w 396"/>
                <a:gd name="connsiteY70-28560" fmla="*/ 664 h 738"/>
                <a:gd name="connsiteX71-28561" fmla="*/ 121 w 396"/>
                <a:gd name="connsiteY71-28562" fmla="*/ 638 h 738"/>
                <a:gd name="connsiteX72-28563" fmla="*/ 95 w 396"/>
                <a:gd name="connsiteY72-28564" fmla="*/ 611 h 738"/>
                <a:gd name="connsiteX73-28565" fmla="*/ 84 w 396"/>
                <a:gd name="connsiteY73-28566" fmla="*/ 601 h 738"/>
                <a:gd name="connsiteX74-28567" fmla="*/ 74 w 396"/>
                <a:gd name="connsiteY74-28568" fmla="*/ 585 h 738"/>
                <a:gd name="connsiteX75-28569" fmla="*/ 63 w 396"/>
                <a:gd name="connsiteY75-28570" fmla="*/ 569 h 738"/>
                <a:gd name="connsiteX76-28571" fmla="*/ 53 w 396"/>
                <a:gd name="connsiteY76-28572" fmla="*/ 553 h 738"/>
                <a:gd name="connsiteX77-28573" fmla="*/ 47 w 396"/>
                <a:gd name="connsiteY77-28574" fmla="*/ 538 h 738"/>
                <a:gd name="connsiteX78-28575" fmla="*/ 37 w 396"/>
                <a:gd name="connsiteY78-28576" fmla="*/ 522 h 738"/>
                <a:gd name="connsiteX79-28577" fmla="*/ 32 w 396"/>
                <a:gd name="connsiteY79-28578" fmla="*/ 506 h 738"/>
                <a:gd name="connsiteX80-28579" fmla="*/ 21 w 396"/>
                <a:gd name="connsiteY80-28580" fmla="*/ 490 h 738"/>
                <a:gd name="connsiteX81-28581" fmla="*/ 16 w 396"/>
                <a:gd name="connsiteY81-28582" fmla="*/ 480 h 738"/>
                <a:gd name="connsiteX82-28583" fmla="*/ 16 w 396"/>
                <a:gd name="connsiteY82-28584" fmla="*/ 464 h 738"/>
                <a:gd name="connsiteX83-28585" fmla="*/ 11 w 396"/>
                <a:gd name="connsiteY83-28586" fmla="*/ 448 h 738"/>
                <a:gd name="connsiteX84-28587" fmla="*/ 11 w 396"/>
                <a:gd name="connsiteY84-28588" fmla="*/ 432 h 738"/>
                <a:gd name="connsiteX85-28589" fmla="*/ 5 w 396"/>
                <a:gd name="connsiteY85-28590" fmla="*/ 401 h 738"/>
                <a:gd name="connsiteX86-28591" fmla="*/ 0 w 396"/>
                <a:gd name="connsiteY86-28592" fmla="*/ 364 h 738"/>
                <a:gd name="connsiteX87-28593" fmla="*/ 0 w 396"/>
                <a:gd name="connsiteY87-28594" fmla="*/ 332 h 738"/>
                <a:gd name="connsiteX88-28595" fmla="*/ 0 w 396"/>
                <a:gd name="connsiteY88-28596" fmla="*/ 295 h 738"/>
                <a:gd name="connsiteX89-28597" fmla="*/ 0 w 396"/>
                <a:gd name="connsiteY89-28598" fmla="*/ 258 h 738"/>
                <a:gd name="connsiteX90-28599" fmla="*/ 0 w 396"/>
                <a:gd name="connsiteY90-28600" fmla="*/ 222 h 738"/>
                <a:gd name="connsiteX91-28601" fmla="*/ 5 w 396"/>
                <a:gd name="connsiteY91-28602" fmla="*/ 179 h 738"/>
                <a:gd name="connsiteX92-28603" fmla="*/ 11 w 396"/>
                <a:gd name="connsiteY92-28604" fmla="*/ 137 h 738"/>
                <a:gd name="connsiteX93-28605" fmla="*/ 11 w 396"/>
                <a:gd name="connsiteY93-28606" fmla="*/ 121 h 738"/>
                <a:gd name="connsiteX94-28607" fmla="*/ 11 w 396"/>
                <a:gd name="connsiteY94-28608" fmla="*/ 106 h 738"/>
                <a:gd name="connsiteX95-28609" fmla="*/ 11 w 396"/>
                <a:gd name="connsiteY95-28610" fmla="*/ 90 h 738"/>
                <a:gd name="connsiteX96-28611" fmla="*/ 16 w 396"/>
                <a:gd name="connsiteY96-28612" fmla="*/ 79 h 738"/>
                <a:gd name="connsiteX97-28613" fmla="*/ 16 w 396"/>
                <a:gd name="connsiteY97-28614" fmla="*/ 69 h 738"/>
                <a:gd name="connsiteX98-28615" fmla="*/ 16 w 396"/>
                <a:gd name="connsiteY98-28616" fmla="*/ 64 h 738"/>
                <a:gd name="connsiteX99-28617" fmla="*/ 16 w 396"/>
                <a:gd name="connsiteY99-28618" fmla="*/ 58 h 738"/>
                <a:gd name="connsiteX100-28619" fmla="*/ 11 w 396"/>
                <a:gd name="connsiteY100-28620" fmla="*/ 53 h 738"/>
                <a:gd name="connsiteX101-28621" fmla="*/ 11 w 396"/>
                <a:gd name="connsiteY101-28622" fmla="*/ 53 h 738"/>
                <a:gd name="connsiteX102-28623" fmla="*/ 5 w 396"/>
                <a:gd name="connsiteY102-28624" fmla="*/ 53 h 738"/>
                <a:gd name="connsiteX0-28625" fmla="*/ 90 w 379"/>
                <a:gd name="connsiteY0-28626" fmla="*/ 0 h 738"/>
                <a:gd name="connsiteX1-28627" fmla="*/ 100 w 379"/>
                <a:gd name="connsiteY1-28628" fmla="*/ 11 h 738"/>
                <a:gd name="connsiteX2-28629" fmla="*/ 111 w 379"/>
                <a:gd name="connsiteY2-28630" fmla="*/ 16 h 738"/>
                <a:gd name="connsiteX3-28631" fmla="*/ 111 w 379"/>
                <a:gd name="connsiteY3-28632" fmla="*/ 21 h 738"/>
                <a:gd name="connsiteX4-28633" fmla="*/ 116 w 379"/>
                <a:gd name="connsiteY4-28634" fmla="*/ 21 h 738"/>
                <a:gd name="connsiteX5-28635" fmla="*/ 116 w 379"/>
                <a:gd name="connsiteY5-28636" fmla="*/ 27 h 738"/>
                <a:gd name="connsiteX6-28637" fmla="*/ 116 w 379"/>
                <a:gd name="connsiteY6-28638" fmla="*/ 27 h 738"/>
                <a:gd name="connsiteX7-28639" fmla="*/ 116 w 379"/>
                <a:gd name="connsiteY7-28640" fmla="*/ 32 h 738"/>
                <a:gd name="connsiteX8-28641" fmla="*/ 111 w 379"/>
                <a:gd name="connsiteY8-28642" fmla="*/ 37 h 738"/>
                <a:gd name="connsiteX9-28643" fmla="*/ 105 w 379"/>
                <a:gd name="connsiteY9-28644" fmla="*/ 42 h 738"/>
                <a:gd name="connsiteX10-28645" fmla="*/ 95 w 379"/>
                <a:gd name="connsiteY10-28646" fmla="*/ 48 h 738"/>
                <a:gd name="connsiteX11-28647" fmla="*/ 90 w 379"/>
                <a:gd name="connsiteY11-28648" fmla="*/ 53 h 738"/>
                <a:gd name="connsiteX12-28649" fmla="*/ 84 w 379"/>
                <a:gd name="connsiteY12-28650" fmla="*/ 58 h 738"/>
                <a:gd name="connsiteX13-28651" fmla="*/ 84 w 379"/>
                <a:gd name="connsiteY13-28652" fmla="*/ 69 h 738"/>
                <a:gd name="connsiteX14-28653" fmla="*/ 79 w 379"/>
                <a:gd name="connsiteY14-28654" fmla="*/ 79 h 738"/>
                <a:gd name="connsiteX15-28655" fmla="*/ 74 w 379"/>
                <a:gd name="connsiteY15-28656" fmla="*/ 95 h 738"/>
                <a:gd name="connsiteX16-28657" fmla="*/ 68 w 379"/>
                <a:gd name="connsiteY16-28658" fmla="*/ 116 h 738"/>
                <a:gd name="connsiteX17-28659" fmla="*/ 63 w 379"/>
                <a:gd name="connsiteY17-28660" fmla="*/ 137 h 738"/>
                <a:gd name="connsiteX18-28661" fmla="*/ 63 w 379"/>
                <a:gd name="connsiteY18-28662" fmla="*/ 158 h 738"/>
                <a:gd name="connsiteX19-28663" fmla="*/ 58 w 379"/>
                <a:gd name="connsiteY19-28664" fmla="*/ 185 h 738"/>
                <a:gd name="connsiteX20-28665" fmla="*/ 53 w 379"/>
                <a:gd name="connsiteY20-28666" fmla="*/ 206 h 738"/>
                <a:gd name="connsiteX21-28667" fmla="*/ 53 w 379"/>
                <a:gd name="connsiteY21-28668" fmla="*/ 227 h 738"/>
                <a:gd name="connsiteX22-28669" fmla="*/ 47 w 379"/>
                <a:gd name="connsiteY22-28670" fmla="*/ 243 h 738"/>
                <a:gd name="connsiteX23-28671" fmla="*/ 47 w 379"/>
                <a:gd name="connsiteY23-28672" fmla="*/ 264 h 738"/>
                <a:gd name="connsiteX24-28673" fmla="*/ 42 w 379"/>
                <a:gd name="connsiteY24-28674" fmla="*/ 279 h 738"/>
                <a:gd name="connsiteX25-28675" fmla="*/ 42 w 379"/>
                <a:gd name="connsiteY25-28676" fmla="*/ 290 h 738"/>
                <a:gd name="connsiteX26-28677" fmla="*/ 42 w 379"/>
                <a:gd name="connsiteY26-28678" fmla="*/ 301 h 738"/>
                <a:gd name="connsiteX27-28679" fmla="*/ 42 w 379"/>
                <a:gd name="connsiteY27-28680" fmla="*/ 322 h 738"/>
                <a:gd name="connsiteX28-28681" fmla="*/ 47 w 379"/>
                <a:gd name="connsiteY28-28682" fmla="*/ 348 h 738"/>
                <a:gd name="connsiteX29-28683" fmla="*/ 53 w 379"/>
                <a:gd name="connsiteY29-28684" fmla="*/ 390 h 738"/>
                <a:gd name="connsiteX30-28685" fmla="*/ 53 w 379"/>
                <a:gd name="connsiteY30-28686" fmla="*/ 416 h 738"/>
                <a:gd name="connsiteX31-28687" fmla="*/ 58 w 379"/>
                <a:gd name="connsiteY31-28688" fmla="*/ 443 h 738"/>
                <a:gd name="connsiteX32-28689" fmla="*/ 68 w 379"/>
                <a:gd name="connsiteY32-28690" fmla="*/ 469 h 738"/>
                <a:gd name="connsiteX33-28691" fmla="*/ 74 w 379"/>
                <a:gd name="connsiteY33-28692" fmla="*/ 485 h 738"/>
                <a:gd name="connsiteX34-28693" fmla="*/ 79 w 379"/>
                <a:gd name="connsiteY34-28694" fmla="*/ 495 h 738"/>
                <a:gd name="connsiteX35-28695" fmla="*/ 95 w 379"/>
                <a:gd name="connsiteY35-28696" fmla="*/ 522 h 738"/>
                <a:gd name="connsiteX36-28697" fmla="*/ 111 w 379"/>
                <a:gd name="connsiteY36-28698" fmla="*/ 543 h 738"/>
                <a:gd name="connsiteX37-28699" fmla="*/ 126 w 379"/>
                <a:gd name="connsiteY37-28700" fmla="*/ 564 h 738"/>
                <a:gd name="connsiteX38-28701" fmla="*/ 137 w 379"/>
                <a:gd name="connsiteY38-28702" fmla="*/ 574 h 738"/>
                <a:gd name="connsiteX39-28703" fmla="*/ 147 w 379"/>
                <a:gd name="connsiteY39-28704" fmla="*/ 580 h 738"/>
                <a:gd name="connsiteX40-28705" fmla="*/ 169 w 379"/>
                <a:gd name="connsiteY40-28706" fmla="*/ 601 h 738"/>
                <a:gd name="connsiteX41-28707" fmla="*/ 190 w 379"/>
                <a:gd name="connsiteY41-28708" fmla="*/ 611 h 738"/>
                <a:gd name="connsiteX42-28709" fmla="*/ 211 w 379"/>
                <a:gd name="connsiteY42-28710" fmla="*/ 627 h 738"/>
                <a:gd name="connsiteX43-28711" fmla="*/ 237 w 379"/>
                <a:gd name="connsiteY43-28712" fmla="*/ 638 h 738"/>
                <a:gd name="connsiteX44-28713" fmla="*/ 248 w 379"/>
                <a:gd name="connsiteY44-28714" fmla="*/ 643 h 738"/>
                <a:gd name="connsiteX45-28715" fmla="*/ 258 w 379"/>
                <a:gd name="connsiteY45-28716" fmla="*/ 648 h 738"/>
                <a:gd name="connsiteX46-28717" fmla="*/ 269 w 379"/>
                <a:gd name="connsiteY46-28718" fmla="*/ 648 h 738"/>
                <a:gd name="connsiteX47-28719" fmla="*/ 279 w 379"/>
                <a:gd name="connsiteY47-28720" fmla="*/ 653 h 738"/>
                <a:gd name="connsiteX48-28721" fmla="*/ 284 w 379"/>
                <a:gd name="connsiteY48-28722" fmla="*/ 653 h 738"/>
                <a:gd name="connsiteX49-28723" fmla="*/ 290 w 379"/>
                <a:gd name="connsiteY49-28724" fmla="*/ 653 h 738"/>
                <a:gd name="connsiteX50-28725" fmla="*/ 300 w 379"/>
                <a:gd name="connsiteY50-28726" fmla="*/ 653 h 738"/>
                <a:gd name="connsiteX51-28727" fmla="*/ 305 w 379"/>
                <a:gd name="connsiteY51-28728" fmla="*/ 648 h 738"/>
                <a:gd name="connsiteX52-28729" fmla="*/ 305 w 379"/>
                <a:gd name="connsiteY52-28730" fmla="*/ 643 h 738"/>
                <a:gd name="connsiteX53-28731" fmla="*/ 379 w 379"/>
                <a:gd name="connsiteY53-28732" fmla="*/ 732 h 738"/>
                <a:gd name="connsiteX54-28733" fmla="*/ 374 w 379"/>
                <a:gd name="connsiteY54-28734" fmla="*/ 738 h 738"/>
                <a:gd name="connsiteX55-28735" fmla="*/ 363 w 379"/>
                <a:gd name="connsiteY55-28736" fmla="*/ 738 h 738"/>
                <a:gd name="connsiteX56-28737" fmla="*/ 353 w 379"/>
                <a:gd name="connsiteY56-28738" fmla="*/ 738 h 738"/>
                <a:gd name="connsiteX57-28739" fmla="*/ 337 w 379"/>
                <a:gd name="connsiteY57-28740" fmla="*/ 738 h 738"/>
                <a:gd name="connsiteX58-28741" fmla="*/ 321 w 379"/>
                <a:gd name="connsiteY58-28742" fmla="*/ 732 h 738"/>
                <a:gd name="connsiteX59-28743" fmla="*/ 300 w 379"/>
                <a:gd name="connsiteY59-28744" fmla="*/ 732 h 738"/>
                <a:gd name="connsiteX60-28745" fmla="*/ 279 w 379"/>
                <a:gd name="connsiteY60-28746" fmla="*/ 727 h 738"/>
                <a:gd name="connsiteX61-28747" fmla="*/ 258 w 379"/>
                <a:gd name="connsiteY61-28748" fmla="*/ 722 h 738"/>
                <a:gd name="connsiteX62-28749" fmla="*/ 248 w 379"/>
                <a:gd name="connsiteY62-28750" fmla="*/ 717 h 738"/>
                <a:gd name="connsiteX63-28751" fmla="*/ 237 w 379"/>
                <a:gd name="connsiteY63-28752" fmla="*/ 711 h 738"/>
                <a:gd name="connsiteX64-28753" fmla="*/ 221 w 379"/>
                <a:gd name="connsiteY64-28754" fmla="*/ 706 h 738"/>
                <a:gd name="connsiteX65-28755" fmla="*/ 211 w 379"/>
                <a:gd name="connsiteY65-28756" fmla="*/ 701 h 738"/>
                <a:gd name="connsiteX66-28757" fmla="*/ 195 w 379"/>
                <a:gd name="connsiteY66-28758" fmla="*/ 696 h 738"/>
                <a:gd name="connsiteX67-28759" fmla="*/ 179 w 379"/>
                <a:gd name="connsiteY67-28760" fmla="*/ 685 h 738"/>
                <a:gd name="connsiteX68-28761" fmla="*/ 169 w 379"/>
                <a:gd name="connsiteY68-28762" fmla="*/ 675 h 738"/>
                <a:gd name="connsiteX69-28763" fmla="*/ 153 w 379"/>
                <a:gd name="connsiteY69-28764" fmla="*/ 664 h 738"/>
                <a:gd name="connsiteX70-28765" fmla="*/ 121 w 379"/>
                <a:gd name="connsiteY70-28766" fmla="*/ 638 h 738"/>
                <a:gd name="connsiteX71-28767" fmla="*/ 95 w 379"/>
                <a:gd name="connsiteY71-28768" fmla="*/ 611 h 738"/>
                <a:gd name="connsiteX72-28769" fmla="*/ 84 w 379"/>
                <a:gd name="connsiteY72-28770" fmla="*/ 601 h 738"/>
                <a:gd name="connsiteX73-28771" fmla="*/ 74 w 379"/>
                <a:gd name="connsiteY73-28772" fmla="*/ 585 h 738"/>
                <a:gd name="connsiteX74-28773" fmla="*/ 63 w 379"/>
                <a:gd name="connsiteY74-28774" fmla="*/ 569 h 738"/>
                <a:gd name="connsiteX75-28775" fmla="*/ 53 w 379"/>
                <a:gd name="connsiteY75-28776" fmla="*/ 553 h 738"/>
                <a:gd name="connsiteX76-28777" fmla="*/ 47 w 379"/>
                <a:gd name="connsiteY76-28778" fmla="*/ 538 h 738"/>
                <a:gd name="connsiteX77-28779" fmla="*/ 37 w 379"/>
                <a:gd name="connsiteY77-28780" fmla="*/ 522 h 738"/>
                <a:gd name="connsiteX78-28781" fmla="*/ 32 w 379"/>
                <a:gd name="connsiteY78-28782" fmla="*/ 506 h 738"/>
                <a:gd name="connsiteX79-28783" fmla="*/ 21 w 379"/>
                <a:gd name="connsiteY79-28784" fmla="*/ 490 h 738"/>
                <a:gd name="connsiteX80-28785" fmla="*/ 16 w 379"/>
                <a:gd name="connsiteY80-28786" fmla="*/ 480 h 738"/>
                <a:gd name="connsiteX81-28787" fmla="*/ 16 w 379"/>
                <a:gd name="connsiteY81-28788" fmla="*/ 464 h 738"/>
                <a:gd name="connsiteX82-28789" fmla="*/ 11 w 379"/>
                <a:gd name="connsiteY82-28790" fmla="*/ 448 h 738"/>
                <a:gd name="connsiteX83-28791" fmla="*/ 11 w 379"/>
                <a:gd name="connsiteY83-28792" fmla="*/ 432 h 738"/>
                <a:gd name="connsiteX84-28793" fmla="*/ 5 w 379"/>
                <a:gd name="connsiteY84-28794" fmla="*/ 401 h 738"/>
                <a:gd name="connsiteX85-28795" fmla="*/ 0 w 379"/>
                <a:gd name="connsiteY85-28796" fmla="*/ 364 h 738"/>
                <a:gd name="connsiteX86-28797" fmla="*/ 0 w 379"/>
                <a:gd name="connsiteY86-28798" fmla="*/ 332 h 738"/>
                <a:gd name="connsiteX87-28799" fmla="*/ 0 w 379"/>
                <a:gd name="connsiteY87-28800" fmla="*/ 295 h 738"/>
                <a:gd name="connsiteX88-28801" fmla="*/ 0 w 379"/>
                <a:gd name="connsiteY88-28802" fmla="*/ 258 h 738"/>
                <a:gd name="connsiteX89-28803" fmla="*/ 0 w 379"/>
                <a:gd name="connsiteY89-28804" fmla="*/ 222 h 738"/>
                <a:gd name="connsiteX90-28805" fmla="*/ 5 w 379"/>
                <a:gd name="connsiteY90-28806" fmla="*/ 179 h 738"/>
                <a:gd name="connsiteX91-28807" fmla="*/ 11 w 379"/>
                <a:gd name="connsiteY91-28808" fmla="*/ 137 h 738"/>
                <a:gd name="connsiteX92-28809" fmla="*/ 11 w 379"/>
                <a:gd name="connsiteY92-28810" fmla="*/ 121 h 738"/>
                <a:gd name="connsiteX93-28811" fmla="*/ 11 w 379"/>
                <a:gd name="connsiteY93-28812" fmla="*/ 106 h 738"/>
                <a:gd name="connsiteX94-28813" fmla="*/ 11 w 379"/>
                <a:gd name="connsiteY94-28814" fmla="*/ 90 h 738"/>
                <a:gd name="connsiteX95-28815" fmla="*/ 16 w 379"/>
                <a:gd name="connsiteY95-28816" fmla="*/ 79 h 738"/>
                <a:gd name="connsiteX96-28817" fmla="*/ 16 w 379"/>
                <a:gd name="connsiteY96-28818" fmla="*/ 69 h 738"/>
                <a:gd name="connsiteX97-28819" fmla="*/ 16 w 379"/>
                <a:gd name="connsiteY97-28820" fmla="*/ 64 h 738"/>
                <a:gd name="connsiteX98-28821" fmla="*/ 16 w 379"/>
                <a:gd name="connsiteY98-28822" fmla="*/ 58 h 738"/>
                <a:gd name="connsiteX99-28823" fmla="*/ 11 w 379"/>
                <a:gd name="connsiteY99-28824" fmla="*/ 53 h 738"/>
                <a:gd name="connsiteX100-28825" fmla="*/ 11 w 379"/>
                <a:gd name="connsiteY100-28826" fmla="*/ 53 h 738"/>
                <a:gd name="connsiteX101-28827" fmla="*/ 5 w 379"/>
                <a:gd name="connsiteY101-28828" fmla="*/ 53 h 738"/>
                <a:gd name="connsiteX0-28829" fmla="*/ 90 w 379"/>
                <a:gd name="connsiteY0-28830" fmla="*/ 0 h 738"/>
                <a:gd name="connsiteX1-28831" fmla="*/ 100 w 379"/>
                <a:gd name="connsiteY1-28832" fmla="*/ 11 h 738"/>
                <a:gd name="connsiteX2-28833" fmla="*/ 111 w 379"/>
                <a:gd name="connsiteY2-28834" fmla="*/ 16 h 738"/>
                <a:gd name="connsiteX3-28835" fmla="*/ 111 w 379"/>
                <a:gd name="connsiteY3-28836" fmla="*/ 21 h 738"/>
                <a:gd name="connsiteX4-28837" fmla="*/ 116 w 379"/>
                <a:gd name="connsiteY4-28838" fmla="*/ 21 h 738"/>
                <a:gd name="connsiteX5-28839" fmla="*/ 116 w 379"/>
                <a:gd name="connsiteY5-28840" fmla="*/ 27 h 738"/>
                <a:gd name="connsiteX6-28841" fmla="*/ 116 w 379"/>
                <a:gd name="connsiteY6-28842" fmla="*/ 27 h 738"/>
                <a:gd name="connsiteX7-28843" fmla="*/ 116 w 379"/>
                <a:gd name="connsiteY7-28844" fmla="*/ 32 h 738"/>
                <a:gd name="connsiteX8-28845" fmla="*/ 111 w 379"/>
                <a:gd name="connsiteY8-28846" fmla="*/ 37 h 738"/>
                <a:gd name="connsiteX9-28847" fmla="*/ 105 w 379"/>
                <a:gd name="connsiteY9-28848" fmla="*/ 42 h 738"/>
                <a:gd name="connsiteX10-28849" fmla="*/ 95 w 379"/>
                <a:gd name="connsiteY10-28850" fmla="*/ 48 h 738"/>
                <a:gd name="connsiteX11-28851" fmla="*/ 90 w 379"/>
                <a:gd name="connsiteY11-28852" fmla="*/ 53 h 738"/>
                <a:gd name="connsiteX12-28853" fmla="*/ 84 w 379"/>
                <a:gd name="connsiteY12-28854" fmla="*/ 58 h 738"/>
                <a:gd name="connsiteX13-28855" fmla="*/ 84 w 379"/>
                <a:gd name="connsiteY13-28856" fmla="*/ 69 h 738"/>
                <a:gd name="connsiteX14-28857" fmla="*/ 79 w 379"/>
                <a:gd name="connsiteY14-28858" fmla="*/ 79 h 738"/>
                <a:gd name="connsiteX15-28859" fmla="*/ 74 w 379"/>
                <a:gd name="connsiteY15-28860" fmla="*/ 95 h 738"/>
                <a:gd name="connsiteX16-28861" fmla="*/ 68 w 379"/>
                <a:gd name="connsiteY16-28862" fmla="*/ 116 h 738"/>
                <a:gd name="connsiteX17-28863" fmla="*/ 63 w 379"/>
                <a:gd name="connsiteY17-28864" fmla="*/ 137 h 738"/>
                <a:gd name="connsiteX18-28865" fmla="*/ 63 w 379"/>
                <a:gd name="connsiteY18-28866" fmla="*/ 158 h 738"/>
                <a:gd name="connsiteX19-28867" fmla="*/ 58 w 379"/>
                <a:gd name="connsiteY19-28868" fmla="*/ 185 h 738"/>
                <a:gd name="connsiteX20-28869" fmla="*/ 53 w 379"/>
                <a:gd name="connsiteY20-28870" fmla="*/ 206 h 738"/>
                <a:gd name="connsiteX21-28871" fmla="*/ 53 w 379"/>
                <a:gd name="connsiteY21-28872" fmla="*/ 227 h 738"/>
                <a:gd name="connsiteX22-28873" fmla="*/ 47 w 379"/>
                <a:gd name="connsiteY22-28874" fmla="*/ 243 h 738"/>
                <a:gd name="connsiteX23-28875" fmla="*/ 47 w 379"/>
                <a:gd name="connsiteY23-28876" fmla="*/ 264 h 738"/>
                <a:gd name="connsiteX24-28877" fmla="*/ 42 w 379"/>
                <a:gd name="connsiteY24-28878" fmla="*/ 279 h 738"/>
                <a:gd name="connsiteX25-28879" fmla="*/ 42 w 379"/>
                <a:gd name="connsiteY25-28880" fmla="*/ 290 h 738"/>
                <a:gd name="connsiteX26-28881" fmla="*/ 42 w 379"/>
                <a:gd name="connsiteY26-28882" fmla="*/ 301 h 738"/>
                <a:gd name="connsiteX27-28883" fmla="*/ 42 w 379"/>
                <a:gd name="connsiteY27-28884" fmla="*/ 322 h 738"/>
                <a:gd name="connsiteX28-28885" fmla="*/ 47 w 379"/>
                <a:gd name="connsiteY28-28886" fmla="*/ 348 h 738"/>
                <a:gd name="connsiteX29-28887" fmla="*/ 53 w 379"/>
                <a:gd name="connsiteY29-28888" fmla="*/ 390 h 738"/>
                <a:gd name="connsiteX30-28889" fmla="*/ 53 w 379"/>
                <a:gd name="connsiteY30-28890" fmla="*/ 416 h 738"/>
                <a:gd name="connsiteX31-28891" fmla="*/ 58 w 379"/>
                <a:gd name="connsiteY31-28892" fmla="*/ 443 h 738"/>
                <a:gd name="connsiteX32-28893" fmla="*/ 68 w 379"/>
                <a:gd name="connsiteY32-28894" fmla="*/ 469 h 738"/>
                <a:gd name="connsiteX33-28895" fmla="*/ 74 w 379"/>
                <a:gd name="connsiteY33-28896" fmla="*/ 485 h 738"/>
                <a:gd name="connsiteX34-28897" fmla="*/ 79 w 379"/>
                <a:gd name="connsiteY34-28898" fmla="*/ 495 h 738"/>
                <a:gd name="connsiteX35-28899" fmla="*/ 95 w 379"/>
                <a:gd name="connsiteY35-28900" fmla="*/ 522 h 738"/>
                <a:gd name="connsiteX36-28901" fmla="*/ 111 w 379"/>
                <a:gd name="connsiteY36-28902" fmla="*/ 543 h 738"/>
                <a:gd name="connsiteX37-28903" fmla="*/ 126 w 379"/>
                <a:gd name="connsiteY37-28904" fmla="*/ 564 h 738"/>
                <a:gd name="connsiteX38-28905" fmla="*/ 137 w 379"/>
                <a:gd name="connsiteY38-28906" fmla="*/ 574 h 738"/>
                <a:gd name="connsiteX39-28907" fmla="*/ 147 w 379"/>
                <a:gd name="connsiteY39-28908" fmla="*/ 580 h 738"/>
                <a:gd name="connsiteX40-28909" fmla="*/ 169 w 379"/>
                <a:gd name="connsiteY40-28910" fmla="*/ 601 h 738"/>
                <a:gd name="connsiteX41-28911" fmla="*/ 190 w 379"/>
                <a:gd name="connsiteY41-28912" fmla="*/ 611 h 738"/>
                <a:gd name="connsiteX42-28913" fmla="*/ 211 w 379"/>
                <a:gd name="connsiteY42-28914" fmla="*/ 627 h 738"/>
                <a:gd name="connsiteX43-28915" fmla="*/ 237 w 379"/>
                <a:gd name="connsiteY43-28916" fmla="*/ 638 h 738"/>
                <a:gd name="connsiteX44-28917" fmla="*/ 248 w 379"/>
                <a:gd name="connsiteY44-28918" fmla="*/ 643 h 738"/>
                <a:gd name="connsiteX45-28919" fmla="*/ 258 w 379"/>
                <a:gd name="connsiteY45-28920" fmla="*/ 648 h 738"/>
                <a:gd name="connsiteX46-28921" fmla="*/ 269 w 379"/>
                <a:gd name="connsiteY46-28922" fmla="*/ 648 h 738"/>
                <a:gd name="connsiteX47-28923" fmla="*/ 279 w 379"/>
                <a:gd name="connsiteY47-28924" fmla="*/ 653 h 738"/>
                <a:gd name="connsiteX48-28925" fmla="*/ 284 w 379"/>
                <a:gd name="connsiteY48-28926" fmla="*/ 653 h 738"/>
                <a:gd name="connsiteX49-28927" fmla="*/ 290 w 379"/>
                <a:gd name="connsiteY49-28928" fmla="*/ 653 h 738"/>
                <a:gd name="connsiteX50-28929" fmla="*/ 300 w 379"/>
                <a:gd name="connsiteY50-28930" fmla="*/ 653 h 738"/>
                <a:gd name="connsiteX51-28931" fmla="*/ 305 w 379"/>
                <a:gd name="connsiteY51-28932" fmla="*/ 648 h 738"/>
                <a:gd name="connsiteX52-28933" fmla="*/ 379 w 379"/>
                <a:gd name="connsiteY52-28934" fmla="*/ 732 h 738"/>
                <a:gd name="connsiteX53-28935" fmla="*/ 374 w 379"/>
                <a:gd name="connsiteY53-28936" fmla="*/ 738 h 738"/>
                <a:gd name="connsiteX54-28937" fmla="*/ 363 w 379"/>
                <a:gd name="connsiteY54-28938" fmla="*/ 738 h 738"/>
                <a:gd name="connsiteX55-28939" fmla="*/ 353 w 379"/>
                <a:gd name="connsiteY55-28940" fmla="*/ 738 h 738"/>
                <a:gd name="connsiteX56-28941" fmla="*/ 337 w 379"/>
                <a:gd name="connsiteY56-28942" fmla="*/ 738 h 738"/>
                <a:gd name="connsiteX57-28943" fmla="*/ 321 w 379"/>
                <a:gd name="connsiteY57-28944" fmla="*/ 732 h 738"/>
                <a:gd name="connsiteX58-28945" fmla="*/ 300 w 379"/>
                <a:gd name="connsiteY58-28946" fmla="*/ 732 h 738"/>
                <a:gd name="connsiteX59-28947" fmla="*/ 279 w 379"/>
                <a:gd name="connsiteY59-28948" fmla="*/ 727 h 738"/>
                <a:gd name="connsiteX60-28949" fmla="*/ 258 w 379"/>
                <a:gd name="connsiteY60-28950" fmla="*/ 722 h 738"/>
                <a:gd name="connsiteX61-28951" fmla="*/ 248 w 379"/>
                <a:gd name="connsiteY61-28952" fmla="*/ 717 h 738"/>
                <a:gd name="connsiteX62-28953" fmla="*/ 237 w 379"/>
                <a:gd name="connsiteY62-28954" fmla="*/ 711 h 738"/>
                <a:gd name="connsiteX63-28955" fmla="*/ 221 w 379"/>
                <a:gd name="connsiteY63-28956" fmla="*/ 706 h 738"/>
                <a:gd name="connsiteX64-28957" fmla="*/ 211 w 379"/>
                <a:gd name="connsiteY64-28958" fmla="*/ 701 h 738"/>
                <a:gd name="connsiteX65-28959" fmla="*/ 195 w 379"/>
                <a:gd name="connsiteY65-28960" fmla="*/ 696 h 738"/>
                <a:gd name="connsiteX66-28961" fmla="*/ 179 w 379"/>
                <a:gd name="connsiteY66-28962" fmla="*/ 685 h 738"/>
                <a:gd name="connsiteX67-28963" fmla="*/ 169 w 379"/>
                <a:gd name="connsiteY67-28964" fmla="*/ 675 h 738"/>
                <a:gd name="connsiteX68-28965" fmla="*/ 153 w 379"/>
                <a:gd name="connsiteY68-28966" fmla="*/ 664 h 738"/>
                <a:gd name="connsiteX69-28967" fmla="*/ 121 w 379"/>
                <a:gd name="connsiteY69-28968" fmla="*/ 638 h 738"/>
                <a:gd name="connsiteX70-28969" fmla="*/ 95 w 379"/>
                <a:gd name="connsiteY70-28970" fmla="*/ 611 h 738"/>
                <a:gd name="connsiteX71-28971" fmla="*/ 84 w 379"/>
                <a:gd name="connsiteY71-28972" fmla="*/ 601 h 738"/>
                <a:gd name="connsiteX72-28973" fmla="*/ 74 w 379"/>
                <a:gd name="connsiteY72-28974" fmla="*/ 585 h 738"/>
                <a:gd name="connsiteX73-28975" fmla="*/ 63 w 379"/>
                <a:gd name="connsiteY73-28976" fmla="*/ 569 h 738"/>
                <a:gd name="connsiteX74-28977" fmla="*/ 53 w 379"/>
                <a:gd name="connsiteY74-28978" fmla="*/ 553 h 738"/>
                <a:gd name="connsiteX75-28979" fmla="*/ 47 w 379"/>
                <a:gd name="connsiteY75-28980" fmla="*/ 538 h 738"/>
                <a:gd name="connsiteX76-28981" fmla="*/ 37 w 379"/>
                <a:gd name="connsiteY76-28982" fmla="*/ 522 h 738"/>
                <a:gd name="connsiteX77-28983" fmla="*/ 32 w 379"/>
                <a:gd name="connsiteY77-28984" fmla="*/ 506 h 738"/>
                <a:gd name="connsiteX78-28985" fmla="*/ 21 w 379"/>
                <a:gd name="connsiteY78-28986" fmla="*/ 490 h 738"/>
                <a:gd name="connsiteX79-28987" fmla="*/ 16 w 379"/>
                <a:gd name="connsiteY79-28988" fmla="*/ 480 h 738"/>
                <a:gd name="connsiteX80-28989" fmla="*/ 16 w 379"/>
                <a:gd name="connsiteY80-28990" fmla="*/ 464 h 738"/>
                <a:gd name="connsiteX81-28991" fmla="*/ 11 w 379"/>
                <a:gd name="connsiteY81-28992" fmla="*/ 448 h 738"/>
                <a:gd name="connsiteX82-28993" fmla="*/ 11 w 379"/>
                <a:gd name="connsiteY82-28994" fmla="*/ 432 h 738"/>
                <a:gd name="connsiteX83-28995" fmla="*/ 5 w 379"/>
                <a:gd name="connsiteY83-28996" fmla="*/ 401 h 738"/>
                <a:gd name="connsiteX84-28997" fmla="*/ 0 w 379"/>
                <a:gd name="connsiteY84-28998" fmla="*/ 364 h 738"/>
                <a:gd name="connsiteX85-28999" fmla="*/ 0 w 379"/>
                <a:gd name="connsiteY85-29000" fmla="*/ 332 h 738"/>
                <a:gd name="connsiteX86-29001" fmla="*/ 0 w 379"/>
                <a:gd name="connsiteY86-29002" fmla="*/ 295 h 738"/>
                <a:gd name="connsiteX87-29003" fmla="*/ 0 w 379"/>
                <a:gd name="connsiteY87-29004" fmla="*/ 258 h 738"/>
                <a:gd name="connsiteX88-29005" fmla="*/ 0 w 379"/>
                <a:gd name="connsiteY88-29006" fmla="*/ 222 h 738"/>
                <a:gd name="connsiteX89-29007" fmla="*/ 5 w 379"/>
                <a:gd name="connsiteY89-29008" fmla="*/ 179 h 738"/>
                <a:gd name="connsiteX90-29009" fmla="*/ 11 w 379"/>
                <a:gd name="connsiteY90-29010" fmla="*/ 137 h 738"/>
                <a:gd name="connsiteX91-29011" fmla="*/ 11 w 379"/>
                <a:gd name="connsiteY91-29012" fmla="*/ 121 h 738"/>
                <a:gd name="connsiteX92-29013" fmla="*/ 11 w 379"/>
                <a:gd name="connsiteY92-29014" fmla="*/ 106 h 738"/>
                <a:gd name="connsiteX93-29015" fmla="*/ 11 w 379"/>
                <a:gd name="connsiteY93-29016" fmla="*/ 90 h 738"/>
                <a:gd name="connsiteX94-29017" fmla="*/ 16 w 379"/>
                <a:gd name="connsiteY94-29018" fmla="*/ 79 h 738"/>
                <a:gd name="connsiteX95-29019" fmla="*/ 16 w 379"/>
                <a:gd name="connsiteY95-29020" fmla="*/ 69 h 738"/>
                <a:gd name="connsiteX96-29021" fmla="*/ 16 w 379"/>
                <a:gd name="connsiteY96-29022" fmla="*/ 64 h 738"/>
                <a:gd name="connsiteX97-29023" fmla="*/ 16 w 379"/>
                <a:gd name="connsiteY97-29024" fmla="*/ 58 h 738"/>
                <a:gd name="connsiteX98-29025" fmla="*/ 11 w 379"/>
                <a:gd name="connsiteY98-29026" fmla="*/ 53 h 738"/>
                <a:gd name="connsiteX99-29027" fmla="*/ 11 w 379"/>
                <a:gd name="connsiteY99-29028" fmla="*/ 53 h 738"/>
                <a:gd name="connsiteX100-29029" fmla="*/ 5 w 379"/>
                <a:gd name="connsiteY100-29030" fmla="*/ 53 h 7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Lst>
              <a:rect l="l" t="t" r="r" b="b"/>
              <a:pathLst>
                <a:path w="379" h="738">
                  <a:moveTo>
                    <a:pt x="90" y="0"/>
                  </a:moveTo>
                  <a:cubicBezTo>
                    <a:pt x="93" y="4"/>
                    <a:pt x="97" y="7"/>
                    <a:pt x="100" y="11"/>
                  </a:cubicBezTo>
                  <a:cubicBezTo>
                    <a:pt x="104" y="13"/>
                    <a:pt x="107" y="14"/>
                    <a:pt x="111" y="16"/>
                  </a:cubicBezTo>
                  <a:lnTo>
                    <a:pt x="111" y="21"/>
                  </a:lnTo>
                  <a:lnTo>
                    <a:pt x="116" y="21"/>
                  </a:lnTo>
                  <a:lnTo>
                    <a:pt x="116" y="27"/>
                  </a:lnTo>
                  <a:lnTo>
                    <a:pt x="116" y="27"/>
                  </a:lnTo>
                  <a:lnTo>
                    <a:pt x="116" y="32"/>
                  </a:lnTo>
                  <a:lnTo>
                    <a:pt x="111" y="37"/>
                  </a:lnTo>
                  <a:cubicBezTo>
                    <a:pt x="109" y="39"/>
                    <a:pt x="107" y="40"/>
                    <a:pt x="105" y="42"/>
                  </a:cubicBezTo>
                  <a:cubicBezTo>
                    <a:pt x="102" y="44"/>
                    <a:pt x="98" y="46"/>
                    <a:pt x="95" y="48"/>
                  </a:cubicBezTo>
                  <a:lnTo>
                    <a:pt x="90" y="53"/>
                  </a:lnTo>
                  <a:cubicBezTo>
                    <a:pt x="88" y="55"/>
                    <a:pt x="86" y="56"/>
                    <a:pt x="84" y="58"/>
                  </a:cubicBezTo>
                  <a:lnTo>
                    <a:pt x="84" y="69"/>
                  </a:lnTo>
                  <a:cubicBezTo>
                    <a:pt x="82" y="72"/>
                    <a:pt x="81" y="76"/>
                    <a:pt x="79" y="79"/>
                  </a:cubicBezTo>
                  <a:cubicBezTo>
                    <a:pt x="77" y="84"/>
                    <a:pt x="76" y="90"/>
                    <a:pt x="74" y="95"/>
                  </a:cubicBezTo>
                  <a:lnTo>
                    <a:pt x="68" y="116"/>
                  </a:lnTo>
                  <a:cubicBezTo>
                    <a:pt x="66" y="123"/>
                    <a:pt x="65" y="130"/>
                    <a:pt x="63" y="137"/>
                  </a:cubicBezTo>
                  <a:lnTo>
                    <a:pt x="63" y="158"/>
                  </a:lnTo>
                  <a:cubicBezTo>
                    <a:pt x="61" y="167"/>
                    <a:pt x="60" y="176"/>
                    <a:pt x="58" y="185"/>
                  </a:cubicBezTo>
                  <a:cubicBezTo>
                    <a:pt x="56" y="192"/>
                    <a:pt x="55" y="199"/>
                    <a:pt x="53" y="206"/>
                  </a:cubicBezTo>
                  <a:lnTo>
                    <a:pt x="53" y="227"/>
                  </a:lnTo>
                  <a:cubicBezTo>
                    <a:pt x="51" y="232"/>
                    <a:pt x="49" y="238"/>
                    <a:pt x="47" y="243"/>
                  </a:cubicBezTo>
                  <a:lnTo>
                    <a:pt x="47" y="264"/>
                  </a:lnTo>
                  <a:cubicBezTo>
                    <a:pt x="45" y="269"/>
                    <a:pt x="44" y="274"/>
                    <a:pt x="42" y="279"/>
                  </a:cubicBezTo>
                  <a:lnTo>
                    <a:pt x="42" y="290"/>
                  </a:lnTo>
                  <a:lnTo>
                    <a:pt x="42" y="301"/>
                  </a:lnTo>
                  <a:lnTo>
                    <a:pt x="42" y="322"/>
                  </a:lnTo>
                  <a:cubicBezTo>
                    <a:pt x="44" y="331"/>
                    <a:pt x="45" y="339"/>
                    <a:pt x="47" y="348"/>
                  </a:cubicBezTo>
                  <a:lnTo>
                    <a:pt x="53" y="390"/>
                  </a:lnTo>
                  <a:lnTo>
                    <a:pt x="53" y="416"/>
                  </a:lnTo>
                  <a:cubicBezTo>
                    <a:pt x="55" y="425"/>
                    <a:pt x="56" y="434"/>
                    <a:pt x="58" y="443"/>
                  </a:cubicBezTo>
                  <a:cubicBezTo>
                    <a:pt x="61" y="452"/>
                    <a:pt x="65" y="460"/>
                    <a:pt x="68" y="469"/>
                  </a:cubicBezTo>
                  <a:cubicBezTo>
                    <a:pt x="70" y="474"/>
                    <a:pt x="72" y="480"/>
                    <a:pt x="74" y="485"/>
                  </a:cubicBezTo>
                  <a:cubicBezTo>
                    <a:pt x="76" y="488"/>
                    <a:pt x="77" y="492"/>
                    <a:pt x="79" y="495"/>
                  </a:cubicBezTo>
                  <a:cubicBezTo>
                    <a:pt x="84" y="504"/>
                    <a:pt x="90" y="513"/>
                    <a:pt x="95" y="522"/>
                  </a:cubicBezTo>
                  <a:cubicBezTo>
                    <a:pt x="100" y="529"/>
                    <a:pt x="106" y="536"/>
                    <a:pt x="111" y="543"/>
                  </a:cubicBezTo>
                  <a:lnTo>
                    <a:pt x="126" y="564"/>
                  </a:lnTo>
                  <a:cubicBezTo>
                    <a:pt x="130" y="567"/>
                    <a:pt x="133" y="571"/>
                    <a:pt x="137" y="574"/>
                  </a:cubicBezTo>
                  <a:cubicBezTo>
                    <a:pt x="140" y="576"/>
                    <a:pt x="144" y="578"/>
                    <a:pt x="147" y="580"/>
                  </a:cubicBezTo>
                  <a:cubicBezTo>
                    <a:pt x="154" y="587"/>
                    <a:pt x="162" y="594"/>
                    <a:pt x="169" y="601"/>
                  </a:cubicBezTo>
                  <a:cubicBezTo>
                    <a:pt x="176" y="604"/>
                    <a:pt x="183" y="608"/>
                    <a:pt x="190" y="611"/>
                  </a:cubicBezTo>
                  <a:cubicBezTo>
                    <a:pt x="197" y="616"/>
                    <a:pt x="204" y="622"/>
                    <a:pt x="211" y="627"/>
                  </a:cubicBezTo>
                  <a:cubicBezTo>
                    <a:pt x="220" y="631"/>
                    <a:pt x="228" y="634"/>
                    <a:pt x="237" y="638"/>
                  </a:cubicBezTo>
                  <a:cubicBezTo>
                    <a:pt x="241" y="640"/>
                    <a:pt x="244" y="641"/>
                    <a:pt x="248" y="643"/>
                  </a:cubicBezTo>
                  <a:cubicBezTo>
                    <a:pt x="251" y="645"/>
                    <a:pt x="255" y="646"/>
                    <a:pt x="258" y="648"/>
                  </a:cubicBezTo>
                  <a:lnTo>
                    <a:pt x="269" y="648"/>
                  </a:lnTo>
                  <a:cubicBezTo>
                    <a:pt x="272" y="650"/>
                    <a:pt x="276" y="651"/>
                    <a:pt x="279" y="653"/>
                  </a:cubicBezTo>
                  <a:lnTo>
                    <a:pt x="284" y="653"/>
                  </a:lnTo>
                  <a:lnTo>
                    <a:pt x="290" y="653"/>
                  </a:lnTo>
                  <a:lnTo>
                    <a:pt x="300" y="653"/>
                  </a:lnTo>
                  <a:lnTo>
                    <a:pt x="305" y="648"/>
                  </a:lnTo>
                  <a:cubicBezTo>
                    <a:pt x="330" y="676"/>
                    <a:pt x="354" y="704"/>
                    <a:pt x="379" y="732"/>
                  </a:cubicBezTo>
                  <a:cubicBezTo>
                    <a:pt x="377" y="734"/>
                    <a:pt x="376" y="736"/>
                    <a:pt x="374" y="738"/>
                  </a:cubicBezTo>
                  <a:lnTo>
                    <a:pt x="363" y="738"/>
                  </a:lnTo>
                  <a:lnTo>
                    <a:pt x="353" y="738"/>
                  </a:lnTo>
                  <a:lnTo>
                    <a:pt x="337" y="738"/>
                  </a:lnTo>
                  <a:cubicBezTo>
                    <a:pt x="332" y="736"/>
                    <a:pt x="326" y="734"/>
                    <a:pt x="321" y="732"/>
                  </a:cubicBezTo>
                  <a:lnTo>
                    <a:pt x="300" y="732"/>
                  </a:lnTo>
                  <a:cubicBezTo>
                    <a:pt x="293" y="730"/>
                    <a:pt x="286" y="729"/>
                    <a:pt x="279" y="727"/>
                  </a:cubicBezTo>
                  <a:cubicBezTo>
                    <a:pt x="272" y="725"/>
                    <a:pt x="265" y="724"/>
                    <a:pt x="258" y="722"/>
                  </a:cubicBezTo>
                  <a:cubicBezTo>
                    <a:pt x="255" y="720"/>
                    <a:pt x="251" y="719"/>
                    <a:pt x="248" y="717"/>
                  </a:cubicBezTo>
                  <a:cubicBezTo>
                    <a:pt x="244" y="715"/>
                    <a:pt x="241" y="713"/>
                    <a:pt x="237" y="711"/>
                  </a:cubicBezTo>
                  <a:cubicBezTo>
                    <a:pt x="232" y="709"/>
                    <a:pt x="226" y="708"/>
                    <a:pt x="221" y="706"/>
                  </a:cubicBezTo>
                  <a:cubicBezTo>
                    <a:pt x="218" y="704"/>
                    <a:pt x="214" y="703"/>
                    <a:pt x="211" y="701"/>
                  </a:cubicBezTo>
                  <a:cubicBezTo>
                    <a:pt x="206" y="699"/>
                    <a:pt x="200" y="698"/>
                    <a:pt x="195" y="696"/>
                  </a:cubicBezTo>
                  <a:cubicBezTo>
                    <a:pt x="190" y="692"/>
                    <a:pt x="184" y="689"/>
                    <a:pt x="179" y="685"/>
                  </a:cubicBezTo>
                  <a:lnTo>
                    <a:pt x="169" y="675"/>
                  </a:lnTo>
                  <a:cubicBezTo>
                    <a:pt x="164" y="671"/>
                    <a:pt x="158" y="668"/>
                    <a:pt x="153" y="664"/>
                  </a:cubicBezTo>
                  <a:lnTo>
                    <a:pt x="121" y="638"/>
                  </a:lnTo>
                  <a:cubicBezTo>
                    <a:pt x="112" y="629"/>
                    <a:pt x="104" y="620"/>
                    <a:pt x="95" y="611"/>
                  </a:cubicBezTo>
                  <a:cubicBezTo>
                    <a:pt x="91" y="608"/>
                    <a:pt x="88" y="604"/>
                    <a:pt x="84" y="601"/>
                  </a:cubicBezTo>
                  <a:cubicBezTo>
                    <a:pt x="81" y="596"/>
                    <a:pt x="77" y="590"/>
                    <a:pt x="74" y="585"/>
                  </a:cubicBezTo>
                  <a:cubicBezTo>
                    <a:pt x="70" y="580"/>
                    <a:pt x="67" y="574"/>
                    <a:pt x="63" y="569"/>
                  </a:cubicBezTo>
                  <a:cubicBezTo>
                    <a:pt x="60" y="564"/>
                    <a:pt x="56" y="558"/>
                    <a:pt x="53" y="553"/>
                  </a:cubicBezTo>
                  <a:lnTo>
                    <a:pt x="47" y="538"/>
                  </a:lnTo>
                  <a:cubicBezTo>
                    <a:pt x="44" y="533"/>
                    <a:pt x="40" y="527"/>
                    <a:pt x="37" y="522"/>
                  </a:cubicBezTo>
                  <a:cubicBezTo>
                    <a:pt x="35" y="517"/>
                    <a:pt x="34" y="511"/>
                    <a:pt x="32" y="506"/>
                  </a:cubicBezTo>
                  <a:cubicBezTo>
                    <a:pt x="28" y="501"/>
                    <a:pt x="25" y="495"/>
                    <a:pt x="21" y="490"/>
                  </a:cubicBezTo>
                  <a:cubicBezTo>
                    <a:pt x="19" y="487"/>
                    <a:pt x="18" y="483"/>
                    <a:pt x="16" y="480"/>
                  </a:cubicBezTo>
                  <a:lnTo>
                    <a:pt x="16" y="464"/>
                  </a:lnTo>
                  <a:cubicBezTo>
                    <a:pt x="14" y="459"/>
                    <a:pt x="13" y="453"/>
                    <a:pt x="11" y="448"/>
                  </a:cubicBezTo>
                  <a:lnTo>
                    <a:pt x="11" y="432"/>
                  </a:lnTo>
                  <a:cubicBezTo>
                    <a:pt x="9" y="422"/>
                    <a:pt x="7" y="411"/>
                    <a:pt x="5" y="401"/>
                  </a:cubicBezTo>
                  <a:cubicBezTo>
                    <a:pt x="3" y="389"/>
                    <a:pt x="2" y="376"/>
                    <a:pt x="0" y="364"/>
                  </a:cubicBezTo>
                  <a:lnTo>
                    <a:pt x="0" y="332"/>
                  </a:lnTo>
                  <a:lnTo>
                    <a:pt x="0" y="295"/>
                  </a:lnTo>
                  <a:lnTo>
                    <a:pt x="0" y="258"/>
                  </a:lnTo>
                  <a:lnTo>
                    <a:pt x="0" y="222"/>
                  </a:lnTo>
                  <a:cubicBezTo>
                    <a:pt x="2" y="208"/>
                    <a:pt x="3" y="193"/>
                    <a:pt x="5" y="179"/>
                  </a:cubicBezTo>
                  <a:lnTo>
                    <a:pt x="11" y="137"/>
                  </a:lnTo>
                  <a:lnTo>
                    <a:pt x="11" y="121"/>
                  </a:lnTo>
                  <a:lnTo>
                    <a:pt x="11" y="106"/>
                  </a:lnTo>
                  <a:lnTo>
                    <a:pt x="11" y="90"/>
                  </a:lnTo>
                  <a:cubicBezTo>
                    <a:pt x="13" y="86"/>
                    <a:pt x="14" y="83"/>
                    <a:pt x="16" y="79"/>
                  </a:cubicBezTo>
                  <a:lnTo>
                    <a:pt x="16" y="69"/>
                  </a:lnTo>
                  <a:lnTo>
                    <a:pt x="16" y="64"/>
                  </a:lnTo>
                  <a:lnTo>
                    <a:pt x="16" y="58"/>
                  </a:lnTo>
                  <a:lnTo>
                    <a:pt x="11" y="53"/>
                  </a:lnTo>
                  <a:lnTo>
                    <a:pt x="11" y="53"/>
                  </a:lnTo>
                  <a:lnTo>
                    <a:pt x="5" y="53"/>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Freeform 42"/>
            <p:cNvSpPr/>
            <p:nvPr/>
          </p:nvSpPr>
          <p:spPr bwMode="auto">
            <a:xfrm>
              <a:off x="488" y="2365"/>
              <a:ext cx="1185" cy="383"/>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21 w 758"/>
                <a:gd name="connsiteY31" fmla="*/ 369 h 759"/>
                <a:gd name="connsiteX32" fmla="*/ 427 w 758"/>
                <a:gd name="connsiteY32" fmla="*/ 411 h 759"/>
                <a:gd name="connsiteX33" fmla="*/ 427 w 758"/>
                <a:gd name="connsiteY33" fmla="*/ 437 h 759"/>
                <a:gd name="connsiteX34" fmla="*/ 432 w 758"/>
                <a:gd name="connsiteY34" fmla="*/ 464 h 759"/>
                <a:gd name="connsiteX35" fmla="*/ 442 w 758"/>
                <a:gd name="connsiteY35" fmla="*/ 490 h 759"/>
                <a:gd name="connsiteX36" fmla="*/ 448 w 758"/>
                <a:gd name="connsiteY36" fmla="*/ 506 h 759"/>
                <a:gd name="connsiteX37" fmla="*/ 453 w 758"/>
                <a:gd name="connsiteY37" fmla="*/ 516 h 759"/>
                <a:gd name="connsiteX38" fmla="*/ 469 w 758"/>
                <a:gd name="connsiteY38" fmla="*/ 543 h 759"/>
                <a:gd name="connsiteX39" fmla="*/ 485 w 758"/>
                <a:gd name="connsiteY39" fmla="*/ 564 h 759"/>
                <a:gd name="connsiteX40" fmla="*/ 500 w 758"/>
                <a:gd name="connsiteY40" fmla="*/ 585 h 759"/>
                <a:gd name="connsiteX41" fmla="*/ 511 w 758"/>
                <a:gd name="connsiteY41" fmla="*/ 595 h 759"/>
                <a:gd name="connsiteX42" fmla="*/ 521 w 758"/>
                <a:gd name="connsiteY42" fmla="*/ 601 h 759"/>
                <a:gd name="connsiteX43" fmla="*/ 543 w 758"/>
                <a:gd name="connsiteY43" fmla="*/ 622 h 759"/>
                <a:gd name="connsiteX44" fmla="*/ 564 w 758"/>
                <a:gd name="connsiteY44" fmla="*/ 632 h 759"/>
                <a:gd name="connsiteX45" fmla="*/ 585 w 758"/>
                <a:gd name="connsiteY45" fmla="*/ 648 h 759"/>
                <a:gd name="connsiteX46" fmla="*/ 611 w 758"/>
                <a:gd name="connsiteY46" fmla="*/ 659 h 759"/>
                <a:gd name="connsiteX47" fmla="*/ 622 w 758"/>
                <a:gd name="connsiteY47" fmla="*/ 664 h 759"/>
                <a:gd name="connsiteX48" fmla="*/ 632 w 758"/>
                <a:gd name="connsiteY48" fmla="*/ 669 h 759"/>
                <a:gd name="connsiteX49" fmla="*/ 643 w 758"/>
                <a:gd name="connsiteY49" fmla="*/ 669 h 759"/>
                <a:gd name="connsiteX50" fmla="*/ 653 w 758"/>
                <a:gd name="connsiteY50" fmla="*/ 674 h 759"/>
                <a:gd name="connsiteX51" fmla="*/ 658 w 758"/>
                <a:gd name="connsiteY51" fmla="*/ 674 h 759"/>
                <a:gd name="connsiteX52" fmla="*/ 664 w 758"/>
                <a:gd name="connsiteY52" fmla="*/ 674 h 759"/>
                <a:gd name="connsiteX53" fmla="*/ 674 w 758"/>
                <a:gd name="connsiteY53" fmla="*/ 674 h 759"/>
                <a:gd name="connsiteX54" fmla="*/ 679 w 758"/>
                <a:gd name="connsiteY54" fmla="*/ 669 h 759"/>
                <a:gd name="connsiteX55" fmla="*/ 679 w 758"/>
                <a:gd name="connsiteY55" fmla="*/ 664 h 759"/>
                <a:gd name="connsiteX56" fmla="*/ 685 w 758"/>
                <a:gd name="connsiteY56" fmla="*/ 659 h 759"/>
                <a:gd name="connsiteX57" fmla="*/ 690 w 758"/>
                <a:gd name="connsiteY57" fmla="*/ 653 h 759"/>
                <a:gd name="connsiteX58" fmla="*/ 690 w 758"/>
                <a:gd name="connsiteY58" fmla="*/ 643 h 759"/>
                <a:gd name="connsiteX59" fmla="*/ 695 w 758"/>
                <a:gd name="connsiteY59" fmla="*/ 627 h 759"/>
                <a:gd name="connsiteX60" fmla="*/ 701 w 758"/>
                <a:gd name="connsiteY60" fmla="*/ 611 h 759"/>
                <a:gd name="connsiteX61" fmla="*/ 706 w 758"/>
                <a:gd name="connsiteY61" fmla="*/ 595 h 759"/>
                <a:gd name="connsiteX62" fmla="*/ 706 w 758"/>
                <a:gd name="connsiteY62" fmla="*/ 580 h 759"/>
                <a:gd name="connsiteX63" fmla="*/ 711 w 758"/>
                <a:gd name="connsiteY63" fmla="*/ 564 h 759"/>
                <a:gd name="connsiteX64" fmla="*/ 716 w 758"/>
                <a:gd name="connsiteY64" fmla="*/ 553 h 759"/>
                <a:gd name="connsiteX65" fmla="*/ 722 w 758"/>
                <a:gd name="connsiteY65" fmla="*/ 543 h 759"/>
                <a:gd name="connsiteX66" fmla="*/ 722 w 758"/>
                <a:gd name="connsiteY66" fmla="*/ 538 h 759"/>
                <a:gd name="connsiteX67" fmla="*/ 727 w 758"/>
                <a:gd name="connsiteY67" fmla="*/ 527 h 759"/>
                <a:gd name="connsiteX68" fmla="*/ 727 w 758"/>
                <a:gd name="connsiteY68" fmla="*/ 527 h 759"/>
                <a:gd name="connsiteX69" fmla="*/ 732 w 758"/>
                <a:gd name="connsiteY69" fmla="*/ 527 h 759"/>
                <a:gd name="connsiteX70" fmla="*/ 732 w 758"/>
                <a:gd name="connsiteY70" fmla="*/ 527 h 759"/>
                <a:gd name="connsiteX71" fmla="*/ 732 w 758"/>
                <a:gd name="connsiteY71" fmla="*/ 532 h 759"/>
                <a:gd name="connsiteX72" fmla="*/ 732 w 758"/>
                <a:gd name="connsiteY72" fmla="*/ 538 h 759"/>
                <a:gd name="connsiteX73" fmla="*/ 737 w 758"/>
                <a:gd name="connsiteY73" fmla="*/ 543 h 759"/>
                <a:gd name="connsiteX74" fmla="*/ 737 w 758"/>
                <a:gd name="connsiteY74" fmla="*/ 559 h 759"/>
                <a:gd name="connsiteX75" fmla="*/ 737 w 758"/>
                <a:gd name="connsiteY75" fmla="*/ 569 h 759"/>
                <a:gd name="connsiteX76" fmla="*/ 737 w 758"/>
                <a:gd name="connsiteY76" fmla="*/ 585 h 759"/>
                <a:gd name="connsiteX77" fmla="*/ 737 w 758"/>
                <a:gd name="connsiteY77" fmla="*/ 601 h 759"/>
                <a:gd name="connsiteX78" fmla="*/ 737 w 758"/>
                <a:gd name="connsiteY78" fmla="*/ 622 h 759"/>
                <a:gd name="connsiteX79" fmla="*/ 737 w 758"/>
                <a:gd name="connsiteY79" fmla="*/ 638 h 759"/>
                <a:gd name="connsiteX80" fmla="*/ 737 w 758"/>
                <a:gd name="connsiteY80" fmla="*/ 653 h 759"/>
                <a:gd name="connsiteX81" fmla="*/ 743 w 758"/>
                <a:gd name="connsiteY81" fmla="*/ 669 h 759"/>
                <a:gd name="connsiteX82" fmla="*/ 743 w 758"/>
                <a:gd name="connsiteY82" fmla="*/ 685 h 759"/>
                <a:gd name="connsiteX83" fmla="*/ 748 w 758"/>
                <a:gd name="connsiteY83" fmla="*/ 696 h 759"/>
                <a:gd name="connsiteX84" fmla="*/ 748 w 758"/>
                <a:gd name="connsiteY84" fmla="*/ 706 h 759"/>
                <a:gd name="connsiteX85" fmla="*/ 753 w 758"/>
                <a:gd name="connsiteY85" fmla="*/ 717 h 759"/>
                <a:gd name="connsiteX86" fmla="*/ 753 w 758"/>
                <a:gd name="connsiteY86" fmla="*/ 722 h 759"/>
                <a:gd name="connsiteX87" fmla="*/ 758 w 758"/>
                <a:gd name="connsiteY87" fmla="*/ 732 h 759"/>
                <a:gd name="connsiteX88" fmla="*/ 758 w 758"/>
                <a:gd name="connsiteY88" fmla="*/ 738 h 759"/>
                <a:gd name="connsiteX89" fmla="*/ 758 w 758"/>
                <a:gd name="connsiteY89" fmla="*/ 743 h 759"/>
                <a:gd name="connsiteX90" fmla="*/ 758 w 758"/>
                <a:gd name="connsiteY90" fmla="*/ 748 h 759"/>
                <a:gd name="connsiteX91" fmla="*/ 753 w 758"/>
                <a:gd name="connsiteY91" fmla="*/ 753 h 759"/>
                <a:gd name="connsiteX92" fmla="*/ 748 w 758"/>
                <a:gd name="connsiteY92" fmla="*/ 759 h 759"/>
                <a:gd name="connsiteX93" fmla="*/ 737 w 758"/>
                <a:gd name="connsiteY93" fmla="*/ 759 h 759"/>
                <a:gd name="connsiteX94" fmla="*/ 727 w 758"/>
                <a:gd name="connsiteY94" fmla="*/ 759 h 759"/>
                <a:gd name="connsiteX95" fmla="*/ 711 w 758"/>
                <a:gd name="connsiteY95" fmla="*/ 759 h 759"/>
                <a:gd name="connsiteX96" fmla="*/ 695 w 758"/>
                <a:gd name="connsiteY96" fmla="*/ 753 h 759"/>
                <a:gd name="connsiteX97" fmla="*/ 674 w 758"/>
                <a:gd name="connsiteY97" fmla="*/ 753 h 759"/>
                <a:gd name="connsiteX98" fmla="*/ 653 w 758"/>
                <a:gd name="connsiteY98" fmla="*/ 748 h 759"/>
                <a:gd name="connsiteX99" fmla="*/ 632 w 758"/>
                <a:gd name="connsiteY99" fmla="*/ 743 h 759"/>
                <a:gd name="connsiteX100" fmla="*/ 622 w 758"/>
                <a:gd name="connsiteY100" fmla="*/ 738 h 759"/>
                <a:gd name="connsiteX101" fmla="*/ 611 w 758"/>
                <a:gd name="connsiteY101" fmla="*/ 732 h 759"/>
                <a:gd name="connsiteX102" fmla="*/ 595 w 758"/>
                <a:gd name="connsiteY102" fmla="*/ 727 h 759"/>
                <a:gd name="connsiteX103" fmla="*/ 585 w 758"/>
                <a:gd name="connsiteY103" fmla="*/ 722 h 759"/>
                <a:gd name="connsiteX104" fmla="*/ 569 w 758"/>
                <a:gd name="connsiteY104" fmla="*/ 717 h 759"/>
                <a:gd name="connsiteX105" fmla="*/ 553 w 758"/>
                <a:gd name="connsiteY105" fmla="*/ 706 h 759"/>
                <a:gd name="connsiteX106" fmla="*/ 543 w 758"/>
                <a:gd name="connsiteY106" fmla="*/ 696 h 759"/>
                <a:gd name="connsiteX107" fmla="*/ 527 w 758"/>
                <a:gd name="connsiteY107" fmla="*/ 685 h 759"/>
                <a:gd name="connsiteX108" fmla="*/ 495 w 758"/>
                <a:gd name="connsiteY108" fmla="*/ 659 h 759"/>
                <a:gd name="connsiteX109" fmla="*/ 469 w 758"/>
                <a:gd name="connsiteY109" fmla="*/ 632 h 759"/>
                <a:gd name="connsiteX110" fmla="*/ 458 w 758"/>
                <a:gd name="connsiteY110" fmla="*/ 622 h 759"/>
                <a:gd name="connsiteX111" fmla="*/ 448 w 758"/>
                <a:gd name="connsiteY111" fmla="*/ 606 h 759"/>
                <a:gd name="connsiteX112" fmla="*/ 437 w 758"/>
                <a:gd name="connsiteY112" fmla="*/ 590 h 759"/>
                <a:gd name="connsiteX113" fmla="*/ 427 w 758"/>
                <a:gd name="connsiteY113" fmla="*/ 574 h 759"/>
                <a:gd name="connsiteX114" fmla="*/ 421 w 758"/>
                <a:gd name="connsiteY114" fmla="*/ 559 h 759"/>
                <a:gd name="connsiteX115" fmla="*/ 411 w 758"/>
                <a:gd name="connsiteY115" fmla="*/ 543 h 759"/>
                <a:gd name="connsiteX116" fmla="*/ 406 w 758"/>
                <a:gd name="connsiteY116" fmla="*/ 527 h 759"/>
                <a:gd name="connsiteX117" fmla="*/ 395 w 758"/>
                <a:gd name="connsiteY117" fmla="*/ 511 h 759"/>
                <a:gd name="connsiteX118" fmla="*/ 390 w 758"/>
                <a:gd name="connsiteY118" fmla="*/ 501 h 759"/>
                <a:gd name="connsiteX119" fmla="*/ 390 w 758"/>
                <a:gd name="connsiteY119" fmla="*/ 485 h 759"/>
                <a:gd name="connsiteX120" fmla="*/ 385 w 758"/>
                <a:gd name="connsiteY120" fmla="*/ 469 h 759"/>
                <a:gd name="connsiteX121" fmla="*/ 385 w 758"/>
                <a:gd name="connsiteY121" fmla="*/ 453 h 759"/>
                <a:gd name="connsiteX122" fmla="*/ 379 w 758"/>
                <a:gd name="connsiteY122" fmla="*/ 422 h 759"/>
                <a:gd name="connsiteX123" fmla="*/ 374 w 758"/>
                <a:gd name="connsiteY123" fmla="*/ 385 h 759"/>
                <a:gd name="connsiteX124" fmla="*/ 374 w 758"/>
                <a:gd name="connsiteY124" fmla="*/ 353 h 759"/>
                <a:gd name="connsiteX125" fmla="*/ 374 w 758"/>
                <a:gd name="connsiteY125" fmla="*/ 316 h 759"/>
                <a:gd name="connsiteX126" fmla="*/ 374 w 758"/>
                <a:gd name="connsiteY126" fmla="*/ 279 h 759"/>
                <a:gd name="connsiteX127" fmla="*/ 374 w 758"/>
                <a:gd name="connsiteY127" fmla="*/ 243 h 759"/>
                <a:gd name="connsiteX128" fmla="*/ 379 w 758"/>
                <a:gd name="connsiteY128" fmla="*/ 200 h 759"/>
                <a:gd name="connsiteX129" fmla="*/ 385 w 758"/>
                <a:gd name="connsiteY129" fmla="*/ 158 h 759"/>
                <a:gd name="connsiteX130" fmla="*/ 385 w 758"/>
                <a:gd name="connsiteY130" fmla="*/ 142 h 759"/>
                <a:gd name="connsiteX131" fmla="*/ 385 w 758"/>
                <a:gd name="connsiteY131" fmla="*/ 127 h 759"/>
                <a:gd name="connsiteX132" fmla="*/ 385 w 758"/>
                <a:gd name="connsiteY132" fmla="*/ 111 h 759"/>
                <a:gd name="connsiteX133" fmla="*/ 390 w 758"/>
                <a:gd name="connsiteY133" fmla="*/ 100 h 759"/>
                <a:gd name="connsiteX134" fmla="*/ 390 w 758"/>
                <a:gd name="connsiteY134" fmla="*/ 90 h 759"/>
                <a:gd name="connsiteX135" fmla="*/ 390 w 758"/>
                <a:gd name="connsiteY135" fmla="*/ 85 h 759"/>
                <a:gd name="connsiteX136" fmla="*/ 390 w 758"/>
                <a:gd name="connsiteY136" fmla="*/ 79 h 759"/>
                <a:gd name="connsiteX137" fmla="*/ 385 w 758"/>
                <a:gd name="connsiteY137" fmla="*/ 74 h 759"/>
                <a:gd name="connsiteX138" fmla="*/ 385 w 758"/>
                <a:gd name="connsiteY138" fmla="*/ 74 h 759"/>
                <a:gd name="connsiteX139" fmla="*/ 379 w 758"/>
                <a:gd name="connsiteY139" fmla="*/ 74 h 759"/>
                <a:gd name="connsiteX140" fmla="*/ 374 w 758"/>
                <a:gd name="connsiteY140" fmla="*/ 74 h 759"/>
                <a:gd name="connsiteX141" fmla="*/ 363 w 758"/>
                <a:gd name="connsiteY141" fmla="*/ 79 h 759"/>
                <a:gd name="connsiteX142" fmla="*/ 353 w 758"/>
                <a:gd name="connsiteY142" fmla="*/ 79 h 759"/>
                <a:gd name="connsiteX143" fmla="*/ 337 w 758"/>
                <a:gd name="connsiteY143" fmla="*/ 85 h 759"/>
                <a:gd name="connsiteX144" fmla="*/ 321 w 758"/>
                <a:gd name="connsiteY144" fmla="*/ 90 h 759"/>
                <a:gd name="connsiteX145" fmla="*/ 305 w 758"/>
                <a:gd name="connsiteY145" fmla="*/ 95 h 759"/>
                <a:gd name="connsiteX146" fmla="*/ 269 w 758"/>
                <a:gd name="connsiteY146" fmla="*/ 106 h 759"/>
                <a:gd name="connsiteX147" fmla="*/ 232 w 758"/>
                <a:gd name="connsiteY147" fmla="*/ 116 h 759"/>
                <a:gd name="connsiteX148" fmla="*/ 195 w 758"/>
                <a:gd name="connsiteY148" fmla="*/ 127 h 759"/>
                <a:gd name="connsiteX149" fmla="*/ 158 w 758"/>
                <a:gd name="connsiteY149" fmla="*/ 137 h 759"/>
                <a:gd name="connsiteX150" fmla="*/ 137 w 758"/>
                <a:gd name="connsiteY150" fmla="*/ 142 h 759"/>
                <a:gd name="connsiteX151" fmla="*/ 121 w 758"/>
                <a:gd name="connsiteY151" fmla="*/ 142 h 759"/>
                <a:gd name="connsiteX152" fmla="*/ 105 w 758"/>
                <a:gd name="connsiteY152" fmla="*/ 148 h 759"/>
                <a:gd name="connsiteX153" fmla="*/ 95 w 758"/>
                <a:gd name="connsiteY153" fmla="*/ 148 h 759"/>
                <a:gd name="connsiteX154" fmla="*/ 84 w 758"/>
                <a:gd name="connsiteY154" fmla="*/ 153 h 759"/>
                <a:gd name="connsiteX155" fmla="*/ 74 w 758"/>
                <a:gd name="connsiteY155" fmla="*/ 153 h 759"/>
                <a:gd name="connsiteX156" fmla="*/ 68 w 758"/>
                <a:gd name="connsiteY156" fmla="*/ 153 h 759"/>
                <a:gd name="connsiteX157" fmla="*/ 63 w 758"/>
                <a:gd name="connsiteY157" fmla="*/ 153 h 759"/>
                <a:gd name="connsiteX158" fmla="*/ 53 w 758"/>
                <a:gd name="connsiteY158" fmla="*/ 153 h 759"/>
                <a:gd name="connsiteX159" fmla="*/ 42 w 758"/>
                <a:gd name="connsiteY159" fmla="*/ 148 h 759"/>
                <a:gd name="connsiteX160" fmla="*/ 32 w 758"/>
                <a:gd name="connsiteY160" fmla="*/ 142 h 759"/>
                <a:gd name="connsiteX161" fmla="*/ 26 w 758"/>
                <a:gd name="connsiteY161" fmla="*/ 137 h 759"/>
                <a:gd name="connsiteX162" fmla="*/ 16 w 758"/>
                <a:gd name="connsiteY162" fmla="*/ 127 h 759"/>
                <a:gd name="connsiteX163" fmla="*/ 11 w 758"/>
                <a:gd name="connsiteY163" fmla="*/ 121 h 759"/>
                <a:gd name="connsiteX164" fmla="*/ 5 w 758"/>
                <a:gd name="connsiteY164" fmla="*/ 116 h 759"/>
                <a:gd name="connsiteX165" fmla="*/ 0 w 758"/>
                <a:gd name="connsiteY165" fmla="*/ 116 h 759"/>
                <a:gd name="connsiteX166" fmla="*/ 5 w 758"/>
                <a:gd name="connsiteY166" fmla="*/ 111 h 759"/>
                <a:gd name="connsiteX167" fmla="*/ 5 w 758"/>
                <a:gd name="connsiteY167" fmla="*/ 111 h 759"/>
                <a:gd name="connsiteX168" fmla="*/ 11 w 758"/>
                <a:gd name="connsiteY168" fmla="*/ 111 h 759"/>
                <a:gd name="connsiteX169" fmla="*/ 16 w 758"/>
                <a:gd name="connsiteY169" fmla="*/ 106 h 759"/>
                <a:gd name="connsiteX170" fmla="*/ 21 w 758"/>
                <a:gd name="connsiteY170" fmla="*/ 106 h 759"/>
                <a:gd name="connsiteX171" fmla="*/ 32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21 w 758"/>
                <a:gd name="connsiteY30-62" fmla="*/ 369 h 759"/>
                <a:gd name="connsiteX31-63" fmla="*/ 427 w 758"/>
                <a:gd name="connsiteY31-64" fmla="*/ 411 h 759"/>
                <a:gd name="connsiteX32-65" fmla="*/ 427 w 758"/>
                <a:gd name="connsiteY32-66" fmla="*/ 437 h 759"/>
                <a:gd name="connsiteX33-67" fmla="*/ 432 w 758"/>
                <a:gd name="connsiteY33-68" fmla="*/ 464 h 759"/>
                <a:gd name="connsiteX34-69" fmla="*/ 442 w 758"/>
                <a:gd name="connsiteY34-70" fmla="*/ 490 h 759"/>
                <a:gd name="connsiteX35-71" fmla="*/ 448 w 758"/>
                <a:gd name="connsiteY35-72" fmla="*/ 506 h 759"/>
                <a:gd name="connsiteX36-73" fmla="*/ 453 w 758"/>
                <a:gd name="connsiteY36-74" fmla="*/ 516 h 759"/>
                <a:gd name="connsiteX37-75" fmla="*/ 469 w 758"/>
                <a:gd name="connsiteY37-76" fmla="*/ 543 h 759"/>
                <a:gd name="connsiteX38-77" fmla="*/ 485 w 758"/>
                <a:gd name="connsiteY38-78" fmla="*/ 564 h 759"/>
                <a:gd name="connsiteX39-79" fmla="*/ 500 w 758"/>
                <a:gd name="connsiteY39-80" fmla="*/ 585 h 759"/>
                <a:gd name="connsiteX40-81" fmla="*/ 511 w 758"/>
                <a:gd name="connsiteY40-82" fmla="*/ 595 h 759"/>
                <a:gd name="connsiteX41-83" fmla="*/ 521 w 758"/>
                <a:gd name="connsiteY41-84" fmla="*/ 601 h 759"/>
                <a:gd name="connsiteX42-85" fmla="*/ 543 w 758"/>
                <a:gd name="connsiteY42-86" fmla="*/ 622 h 759"/>
                <a:gd name="connsiteX43-87" fmla="*/ 564 w 758"/>
                <a:gd name="connsiteY43-88" fmla="*/ 632 h 759"/>
                <a:gd name="connsiteX44-89" fmla="*/ 585 w 758"/>
                <a:gd name="connsiteY44-90" fmla="*/ 648 h 759"/>
                <a:gd name="connsiteX45-91" fmla="*/ 611 w 758"/>
                <a:gd name="connsiteY45-92" fmla="*/ 659 h 759"/>
                <a:gd name="connsiteX46-93" fmla="*/ 622 w 758"/>
                <a:gd name="connsiteY46-94" fmla="*/ 664 h 759"/>
                <a:gd name="connsiteX47-95" fmla="*/ 632 w 758"/>
                <a:gd name="connsiteY47-96" fmla="*/ 669 h 759"/>
                <a:gd name="connsiteX48-97" fmla="*/ 643 w 758"/>
                <a:gd name="connsiteY48-98" fmla="*/ 669 h 759"/>
                <a:gd name="connsiteX49-99" fmla="*/ 653 w 758"/>
                <a:gd name="connsiteY49-100" fmla="*/ 674 h 759"/>
                <a:gd name="connsiteX50-101" fmla="*/ 658 w 758"/>
                <a:gd name="connsiteY50-102" fmla="*/ 674 h 759"/>
                <a:gd name="connsiteX51-103" fmla="*/ 664 w 758"/>
                <a:gd name="connsiteY51-104" fmla="*/ 674 h 759"/>
                <a:gd name="connsiteX52-105" fmla="*/ 674 w 758"/>
                <a:gd name="connsiteY52-106" fmla="*/ 674 h 759"/>
                <a:gd name="connsiteX53-107" fmla="*/ 679 w 758"/>
                <a:gd name="connsiteY53-108" fmla="*/ 669 h 759"/>
                <a:gd name="connsiteX54-109" fmla="*/ 679 w 758"/>
                <a:gd name="connsiteY54-110" fmla="*/ 664 h 759"/>
                <a:gd name="connsiteX55-111" fmla="*/ 685 w 758"/>
                <a:gd name="connsiteY55-112" fmla="*/ 659 h 759"/>
                <a:gd name="connsiteX56-113" fmla="*/ 690 w 758"/>
                <a:gd name="connsiteY56-114" fmla="*/ 653 h 759"/>
                <a:gd name="connsiteX57-115" fmla="*/ 690 w 758"/>
                <a:gd name="connsiteY57-116" fmla="*/ 643 h 759"/>
                <a:gd name="connsiteX58-117" fmla="*/ 695 w 758"/>
                <a:gd name="connsiteY58-118" fmla="*/ 627 h 759"/>
                <a:gd name="connsiteX59-119" fmla="*/ 701 w 758"/>
                <a:gd name="connsiteY59-120" fmla="*/ 611 h 759"/>
                <a:gd name="connsiteX60-121" fmla="*/ 706 w 758"/>
                <a:gd name="connsiteY60-122" fmla="*/ 595 h 759"/>
                <a:gd name="connsiteX61-123" fmla="*/ 706 w 758"/>
                <a:gd name="connsiteY61-124" fmla="*/ 580 h 759"/>
                <a:gd name="connsiteX62-125" fmla="*/ 711 w 758"/>
                <a:gd name="connsiteY62-126" fmla="*/ 564 h 759"/>
                <a:gd name="connsiteX63-127" fmla="*/ 716 w 758"/>
                <a:gd name="connsiteY63-128" fmla="*/ 553 h 759"/>
                <a:gd name="connsiteX64-129" fmla="*/ 722 w 758"/>
                <a:gd name="connsiteY64-130" fmla="*/ 543 h 759"/>
                <a:gd name="connsiteX65-131" fmla="*/ 722 w 758"/>
                <a:gd name="connsiteY65-132" fmla="*/ 538 h 759"/>
                <a:gd name="connsiteX66-133" fmla="*/ 727 w 758"/>
                <a:gd name="connsiteY66-134" fmla="*/ 527 h 759"/>
                <a:gd name="connsiteX67-135" fmla="*/ 727 w 758"/>
                <a:gd name="connsiteY67-136" fmla="*/ 527 h 759"/>
                <a:gd name="connsiteX68-137" fmla="*/ 732 w 758"/>
                <a:gd name="connsiteY68-138" fmla="*/ 527 h 759"/>
                <a:gd name="connsiteX69-139" fmla="*/ 732 w 758"/>
                <a:gd name="connsiteY69-140" fmla="*/ 527 h 759"/>
                <a:gd name="connsiteX70-141" fmla="*/ 732 w 758"/>
                <a:gd name="connsiteY70-142" fmla="*/ 532 h 759"/>
                <a:gd name="connsiteX71-143" fmla="*/ 732 w 758"/>
                <a:gd name="connsiteY71-144" fmla="*/ 538 h 759"/>
                <a:gd name="connsiteX72-145" fmla="*/ 737 w 758"/>
                <a:gd name="connsiteY72-146" fmla="*/ 543 h 759"/>
                <a:gd name="connsiteX73-147" fmla="*/ 737 w 758"/>
                <a:gd name="connsiteY73-148" fmla="*/ 559 h 759"/>
                <a:gd name="connsiteX74-149" fmla="*/ 737 w 758"/>
                <a:gd name="connsiteY74-150" fmla="*/ 569 h 759"/>
                <a:gd name="connsiteX75-151" fmla="*/ 737 w 758"/>
                <a:gd name="connsiteY75-152" fmla="*/ 585 h 759"/>
                <a:gd name="connsiteX76-153" fmla="*/ 737 w 758"/>
                <a:gd name="connsiteY76-154" fmla="*/ 601 h 759"/>
                <a:gd name="connsiteX77-155" fmla="*/ 737 w 758"/>
                <a:gd name="connsiteY77-156" fmla="*/ 622 h 759"/>
                <a:gd name="connsiteX78-157" fmla="*/ 737 w 758"/>
                <a:gd name="connsiteY78-158" fmla="*/ 638 h 759"/>
                <a:gd name="connsiteX79-159" fmla="*/ 737 w 758"/>
                <a:gd name="connsiteY79-160" fmla="*/ 653 h 759"/>
                <a:gd name="connsiteX80-161" fmla="*/ 743 w 758"/>
                <a:gd name="connsiteY80-162" fmla="*/ 669 h 759"/>
                <a:gd name="connsiteX81-163" fmla="*/ 743 w 758"/>
                <a:gd name="connsiteY81-164" fmla="*/ 685 h 759"/>
                <a:gd name="connsiteX82-165" fmla="*/ 748 w 758"/>
                <a:gd name="connsiteY82-166" fmla="*/ 696 h 759"/>
                <a:gd name="connsiteX83-167" fmla="*/ 748 w 758"/>
                <a:gd name="connsiteY83-168" fmla="*/ 706 h 759"/>
                <a:gd name="connsiteX84-169" fmla="*/ 753 w 758"/>
                <a:gd name="connsiteY84-170" fmla="*/ 717 h 759"/>
                <a:gd name="connsiteX85-171" fmla="*/ 753 w 758"/>
                <a:gd name="connsiteY85-172" fmla="*/ 722 h 759"/>
                <a:gd name="connsiteX86-173" fmla="*/ 758 w 758"/>
                <a:gd name="connsiteY86-174" fmla="*/ 732 h 759"/>
                <a:gd name="connsiteX87-175" fmla="*/ 758 w 758"/>
                <a:gd name="connsiteY87-176" fmla="*/ 738 h 759"/>
                <a:gd name="connsiteX88-177" fmla="*/ 758 w 758"/>
                <a:gd name="connsiteY88-178" fmla="*/ 743 h 759"/>
                <a:gd name="connsiteX89-179" fmla="*/ 758 w 758"/>
                <a:gd name="connsiteY89-180" fmla="*/ 748 h 759"/>
                <a:gd name="connsiteX90-181" fmla="*/ 753 w 758"/>
                <a:gd name="connsiteY90-182" fmla="*/ 753 h 759"/>
                <a:gd name="connsiteX91-183" fmla="*/ 748 w 758"/>
                <a:gd name="connsiteY91-184" fmla="*/ 759 h 759"/>
                <a:gd name="connsiteX92-185" fmla="*/ 737 w 758"/>
                <a:gd name="connsiteY92-186" fmla="*/ 759 h 759"/>
                <a:gd name="connsiteX93-187" fmla="*/ 727 w 758"/>
                <a:gd name="connsiteY93-188" fmla="*/ 759 h 759"/>
                <a:gd name="connsiteX94-189" fmla="*/ 711 w 758"/>
                <a:gd name="connsiteY94-190" fmla="*/ 759 h 759"/>
                <a:gd name="connsiteX95-191" fmla="*/ 695 w 758"/>
                <a:gd name="connsiteY95-192" fmla="*/ 753 h 759"/>
                <a:gd name="connsiteX96-193" fmla="*/ 674 w 758"/>
                <a:gd name="connsiteY96-194" fmla="*/ 753 h 759"/>
                <a:gd name="connsiteX97-195" fmla="*/ 653 w 758"/>
                <a:gd name="connsiteY97-196" fmla="*/ 748 h 759"/>
                <a:gd name="connsiteX98-197" fmla="*/ 632 w 758"/>
                <a:gd name="connsiteY98-198" fmla="*/ 743 h 759"/>
                <a:gd name="connsiteX99-199" fmla="*/ 622 w 758"/>
                <a:gd name="connsiteY99-200" fmla="*/ 738 h 759"/>
                <a:gd name="connsiteX100-201" fmla="*/ 611 w 758"/>
                <a:gd name="connsiteY100-202" fmla="*/ 732 h 759"/>
                <a:gd name="connsiteX101-203" fmla="*/ 595 w 758"/>
                <a:gd name="connsiteY101-204" fmla="*/ 727 h 759"/>
                <a:gd name="connsiteX102-205" fmla="*/ 585 w 758"/>
                <a:gd name="connsiteY102-206" fmla="*/ 722 h 759"/>
                <a:gd name="connsiteX103-207" fmla="*/ 569 w 758"/>
                <a:gd name="connsiteY103-208" fmla="*/ 717 h 759"/>
                <a:gd name="connsiteX104-209" fmla="*/ 553 w 758"/>
                <a:gd name="connsiteY104-210" fmla="*/ 706 h 759"/>
                <a:gd name="connsiteX105-211" fmla="*/ 543 w 758"/>
                <a:gd name="connsiteY105-212" fmla="*/ 696 h 759"/>
                <a:gd name="connsiteX106-213" fmla="*/ 527 w 758"/>
                <a:gd name="connsiteY106-214" fmla="*/ 685 h 759"/>
                <a:gd name="connsiteX107-215" fmla="*/ 495 w 758"/>
                <a:gd name="connsiteY107-216" fmla="*/ 659 h 759"/>
                <a:gd name="connsiteX108-217" fmla="*/ 469 w 758"/>
                <a:gd name="connsiteY108-218" fmla="*/ 632 h 759"/>
                <a:gd name="connsiteX109-219" fmla="*/ 458 w 758"/>
                <a:gd name="connsiteY109-220" fmla="*/ 622 h 759"/>
                <a:gd name="connsiteX110-221" fmla="*/ 448 w 758"/>
                <a:gd name="connsiteY110-222" fmla="*/ 606 h 759"/>
                <a:gd name="connsiteX111-223" fmla="*/ 437 w 758"/>
                <a:gd name="connsiteY111-224" fmla="*/ 590 h 759"/>
                <a:gd name="connsiteX112-225" fmla="*/ 427 w 758"/>
                <a:gd name="connsiteY112-226" fmla="*/ 574 h 759"/>
                <a:gd name="connsiteX113-227" fmla="*/ 421 w 758"/>
                <a:gd name="connsiteY113-228" fmla="*/ 559 h 759"/>
                <a:gd name="connsiteX114-229" fmla="*/ 411 w 758"/>
                <a:gd name="connsiteY114-230" fmla="*/ 543 h 759"/>
                <a:gd name="connsiteX115-231" fmla="*/ 406 w 758"/>
                <a:gd name="connsiteY115-232" fmla="*/ 527 h 759"/>
                <a:gd name="connsiteX116-233" fmla="*/ 395 w 758"/>
                <a:gd name="connsiteY116-234" fmla="*/ 511 h 759"/>
                <a:gd name="connsiteX117-235" fmla="*/ 390 w 758"/>
                <a:gd name="connsiteY117-236" fmla="*/ 501 h 759"/>
                <a:gd name="connsiteX118-237" fmla="*/ 390 w 758"/>
                <a:gd name="connsiteY118-238" fmla="*/ 485 h 759"/>
                <a:gd name="connsiteX119-239" fmla="*/ 385 w 758"/>
                <a:gd name="connsiteY119-240" fmla="*/ 469 h 759"/>
                <a:gd name="connsiteX120-241" fmla="*/ 385 w 758"/>
                <a:gd name="connsiteY120-242" fmla="*/ 453 h 759"/>
                <a:gd name="connsiteX121-243" fmla="*/ 379 w 758"/>
                <a:gd name="connsiteY121-244" fmla="*/ 422 h 759"/>
                <a:gd name="connsiteX122-245" fmla="*/ 374 w 758"/>
                <a:gd name="connsiteY122-246" fmla="*/ 385 h 759"/>
                <a:gd name="connsiteX123-247" fmla="*/ 374 w 758"/>
                <a:gd name="connsiteY123-248" fmla="*/ 353 h 759"/>
                <a:gd name="connsiteX124-249" fmla="*/ 374 w 758"/>
                <a:gd name="connsiteY124-250" fmla="*/ 316 h 759"/>
                <a:gd name="connsiteX125-251" fmla="*/ 374 w 758"/>
                <a:gd name="connsiteY125-252" fmla="*/ 279 h 759"/>
                <a:gd name="connsiteX126-253" fmla="*/ 374 w 758"/>
                <a:gd name="connsiteY126-254" fmla="*/ 243 h 759"/>
                <a:gd name="connsiteX127-255" fmla="*/ 379 w 758"/>
                <a:gd name="connsiteY127-256" fmla="*/ 200 h 759"/>
                <a:gd name="connsiteX128-257" fmla="*/ 385 w 758"/>
                <a:gd name="connsiteY128-258" fmla="*/ 158 h 759"/>
                <a:gd name="connsiteX129-259" fmla="*/ 385 w 758"/>
                <a:gd name="connsiteY129-260" fmla="*/ 142 h 759"/>
                <a:gd name="connsiteX130-261" fmla="*/ 385 w 758"/>
                <a:gd name="connsiteY130-262" fmla="*/ 127 h 759"/>
                <a:gd name="connsiteX131-263" fmla="*/ 385 w 758"/>
                <a:gd name="connsiteY131-264" fmla="*/ 111 h 759"/>
                <a:gd name="connsiteX132-265" fmla="*/ 390 w 758"/>
                <a:gd name="connsiteY132-266" fmla="*/ 100 h 759"/>
                <a:gd name="connsiteX133-267" fmla="*/ 390 w 758"/>
                <a:gd name="connsiteY133-268" fmla="*/ 90 h 759"/>
                <a:gd name="connsiteX134-269" fmla="*/ 390 w 758"/>
                <a:gd name="connsiteY134-270" fmla="*/ 85 h 759"/>
                <a:gd name="connsiteX135-271" fmla="*/ 390 w 758"/>
                <a:gd name="connsiteY135-272" fmla="*/ 79 h 759"/>
                <a:gd name="connsiteX136-273" fmla="*/ 385 w 758"/>
                <a:gd name="connsiteY136-274" fmla="*/ 74 h 759"/>
                <a:gd name="connsiteX137-275" fmla="*/ 385 w 758"/>
                <a:gd name="connsiteY137-276" fmla="*/ 74 h 759"/>
                <a:gd name="connsiteX138-277" fmla="*/ 379 w 758"/>
                <a:gd name="connsiteY138-278" fmla="*/ 74 h 759"/>
                <a:gd name="connsiteX139-279" fmla="*/ 374 w 758"/>
                <a:gd name="connsiteY139-280" fmla="*/ 74 h 759"/>
                <a:gd name="connsiteX140-281" fmla="*/ 363 w 758"/>
                <a:gd name="connsiteY140-282" fmla="*/ 79 h 759"/>
                <a:gd name="connsiteX141-283" fmla="*/ 353 w 758"/>
                <a:gd name="connsiteY141-284" fmla="*/ 79 h 759"/>
                <a:gd name="connsiteX142-285" fmla="*/ 337 w 758"/>
                <a:gd name="connsiteY142-286" fmla="*/ 85 h 759"/>
                <a:gd name="connsiteX143-287" fmla="*/ 321 w 758"/>
                <a:gd name="connsiteY143-288" fmla="*/ 90 h 759"/>
                <a:gd name="connsiteX144-289" fmla="*/ 305 w 758"/>
                <a:gd name="connsiteY144-290" fmla="*/ 95 h 759"/>
                <a:gd name="connsiteX145-291" fmla="*/ 269 w 758"/>
                <a:gd name="connsiteY145-292" fmla="*/ 106 h 759"/>
                <a:gd name="connsiteX146-293" fmla="*/ 232 w 758"/>
                <a:gd name="connsiteY146-294" fmla="*/ 116 h 759"/>
                <a:gd name="connsiteX147-295" fmla="*/ 195 w 758"/>
                <a:gd name="connsiteY147-296" fmla="*/ 127 h 759"/>
                <a:gd name="connsiteX148-297" fmla="*/ 158 w 758"/>
                <a:gd name="connsiteY148-298" fmla="*/ 137 h 759"/>
                <a:gd name="connsiteX149-299" fmla="*/ 137 w 758"/>
                <a:gd name="connsiteY149-300" fmla="*/ 142 h 759"/>
                <a:gd name="connsiteX150-301" fmla="*/ 121 w 758"/>
                <a:gd name="connsiteY150-302" fmla="*/ 142 h 759"/>
                <a:gd name="connsiteX151-303" fmla="*/ 105 w 758"/>
                <a:gd name="connsiteY151-304" fmla="*/ 148 h 759"/>
                <a:gd name="connsiteX152-305" fmla="*/ 95 w 758"/>
                <a:gd name="connsiteY152-306" fmla="*/ 148 h 759"/>
                <a:gd name="connsiteX153-307" fmla="*/ 84 w 758"/>
                <a:gd name="connsiteY153-308" fmla="*/ 153 h 759"/>
                <a:gd name="connsiteX154-309" fmla="*/ 74 w 758"/>
                <a:gd name="connsiteY154-310" fmla="*/ 153 h 759"/>
                <a:gd name="connsiteX155-311" fmla="*/ 68 w 758"/>
                <a:gd name="connsiteY155-312" fmla="*/ 153 h 759"/>
                <a:gd name="connsiteX156-313" fmla="*/ 63 w 758"/>
                <a:gd name="connsiteY156-314" fmla="*/ 153 h 759"/>
                <a:gd name="connsiteX157-315" fmla="*/ 53 w 758"/>
                <a:gd name="connsiteY157-316" fmla="*/ 153 h 759"/>
                <a:gd name="connsiteX158-317" fmla="*/ 42 w 758"/>
                <a:gd name="connsiteY158-318" fmla="*/ 148 h 759"/>
                <a:gd name="connsiteX159-319" fmla="*/ 32 w 758"/>
                <a:gd name="connsiteY159-320" fmla="*/ 142 h 759"/>
                <a:gd name="connsiteX160-321" fmla="*/ 26 w 758"/>
                <a:gd name="connsiteY160-322" fmla="*/ 137 h 759"/>
                <a:gd name="connsiteX161-323" fmla="*/ 16 w 758"/>
                <a:gd name="connsiteY161-324" fmla="*/ 127 h 759"/>
                <a:gd name="connsiteX162-325" fmla="*/ 11 w 758"/>
                <a:gd name="connsiteY162-326" fmla="*/ 121 h 759"/>
                <a:gd name="connsiteX163-327" fmla="*/ 5 w 758"/>
                <a:gd name="connsiteY163-328" fmla="*/ 116 h 759"/>
                <a:gd name="connsiteX164-329" fmla="*/ 0 w 758"/>
                <a:gd name="connsiteY164-330" fmla="*/ 116 h 759"/>
                <a:gd name="connsiteX165-331" fmla="*/ 5 w 758"/>
                <a:gd name="connsiteY165-332" fmla="*/ 111 h 759"/>
                <a:gd name="connsiteX166-333" fmla="*/ 5 w 758"/>
                <a:gd name="connsiteY166-334" fmla="*/ 111 h 759"/>
                <a:gd name="connsiteX167-335" fmla="*/ 11 w 758"/>
                <a:gd name="connsiteY167-336" fmla="*/ 111 h 759"/>
                <a:gd name="connsiteX168-337" fmla="*/ 16 w 758"/>
                <a:gd name="connsiteY168-338" fmla="*/ 106 h 759"/>
                <a:gd name="connsiteX169-339" fmla="*/ 21 w 758"/>
                <a:gd name="connsiteY169-340" fmla="*/ 106 h 759"/>
                <a:gd name="connsiteX170-341" fmla="*/ 32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21 w 758"/>
                <a:gd name="connsiteY29-452" fmla="*/ 369 h 759"/>
                <a:gd name="connsiteX30-453" fmla="*/ 427 w 758"/>
                <a:gd name="connsiteY30-454" fmla="*/ 411 h 759"/>
                <a:gd name="connsiteX31-455" fmla="*/ 427 w 758"/>
                <a:gd name="connsiteY31-456" fmla="*/ 437 h 759"/>
                <a:gd name="connsiteX32-457" fmla="*/ 432 w 758"/>
                <a:gd name="connsiteY32-458" fmla="*/ 464 h 759"/>
                <a:gd name="connsiteX33-459" fmla="*/ 442 w 758"/>
                <a:gd name="connsiteY33-460" fmla="*/ 490 h 759"/>
                <a:gd name="connsiteX34-461" fmla="*/ 448 w 758"/>
                <a:gd name="connsiteY34-462" fmla="*/ 506 h 759"/>
                <a:gd name="connsiteX35-463" fmla="*/ 453 w 758"/>
                <a:gd name="connsiteY35-464" fmla="*/ 516 h 759"/>
                <a:gd name="connsiteX36-465" fmla="*/ 469 w 758"/>
                <a:gd name="connsiteY36-466" fmla="*/ 543 h 759"/>
                <a:gd name="connsiteX37-467" fmla="*/ 485 w 758"/>
                <a:gd name="connsiteY37-468" fmla="*/ 564 h 759"/>
                <a:gd name="connsiteX38-469" fmla="*/ 500 w 758"/>
                <a:gd name="connsiteY38-470" fmla="*/ 585 h 759"/>
                <a:gd name="connsiteX39-471" fmla="*/ 511 w 758"/>
                <a:gd name="connsiteY39-472" fmla="*/ 595 h 759"/>
                <a:gd name="connsiteX40-473" fmla="*/ 521 w 758"/>
                <a:gd name="connsiteY40-474" fmla="*/ 601 h 759"/>
                <a:gd name="connsiteX41-475" fmla="*/ 543 w 758"/>
                <a:gd name="connsiteY41-476" fmla="*/ 622 h 759"/>
                <a:gd name="connsiteX42-477" fmla="*/ 564 w 758"/>
                <a:gd name="connsiteY42-478" fmla="*/ 632 h 759"/>
                <a:gd name="connsiteX43-479" fmla="*/ 585 w 758"/>
                <a:gd name="connsiteY43-480" fmla="*/ 648 h 759"/>
                <a:gd name="connsiteX44-481" fmla="*/ 611 w 758"/>
                <a:gd name="connsiteY44-482" fmla="*/ 659 h 759"/>
                <a:gd name="connsiteX45-483" fmla="*/ 622 w 758"/>
                <a:gd name="connsiteY45-484" fmla="*/ 664 h 759"/>
                <a:gd name="connsiteX46-485" fmla="*/ 632 w 758"/>
                <a:gd name="connsiteY46-486" fmla="*/ 669 h 759"/>
                <a:gd name="connsiteX47-487" fmla="*/ 643 w 758"/>
                <a:gd name="connsiteY47-488" fmla="*/ 669 h 759"/>
                <a:gd name="connsiteX48-489" fmla="*/ 653 w 758"/>
                <a:gd name="connsiteY48-490" fmla="*/ 674 h 759"/>
                <a:gd name="connsiteX49-491" fmla="*/ 658 w 758"/>
                <a:gd name="connsiteY49-492" fmla="*/ 674 h 759"/>
                <a:gd name="connsiteX50-493" fmla="*/ 664 w 758"/>
                <a:gd name="connsiteY50-494" fmla="*/ 674 h 759"/>
                <a:gd name="connsiteX51-495" fmla="*/ 674 w 758"/>
                <a:gd name="connsiteY51-496" fmla="*/ 674 h 759"/>
                <a:gd name="connsiteX52-497" fmla="*/ 679 w 758"/>
                <a:gd name="connsiteY52-498" fmla="*/ 669 h 759"/>
                <a:gd name="connsiteX53-499" fmla="*/ 679 w 758"/>
                <a:gd name="connsiteY53-500" fmla="*/ 664 h 759"/>
                <a:gd name="connsiteX54-501" fmla="*/ 685 w 758"/>
                <a:gd name="connsiteY54-502" fmla="*/ 659 h 759"/>
                <a:gd name="connsiteX55-503" fmla="*/ 690 w 758"/>
                <a:gd name="connsiteY55-504" fmla="*/ 653 h 759"/>
                <a:gd name="connsiteX56-505" fmla="*/ 690 w 758"/>
                <a:gd name="connsiteY56-506" fmla="*/ 643 h 759"/>
                <a:gd name="connsiteX57-507" fmla="*/ 695 w 758"/>
                <a:gd name="connsiteY57-508" fmla="*/ 627 h 759"/>
                <a:gd name="connsiteX58-509" fmla="*/ 701 w 758"/>
                <a:gd name="connsiteY58-510" fmla="*/ 611 h 759"/>
                <a:gd name="connsiteX59-511" fmla="*/ 706 w 758"/>
                <a:gd name="connsiteY59-512" fmla="*/ 595 h 759"/>
                <a:gd name="connsiteX60-513" fmla="*/ 706 w 758"/>
                <a:gd name="connsiteY60-514" fmla="*/ 580 h 759"/>
                <a:gd name="connsiteX61-515" fmla="*/ 711 w 758"/>
                <a:gd name="connsiteY61-516" fmla="*/ 564 h 759"/>
                <a:gd name="connsiteX62-517" fmla="*/ 716 w 758"/>
                <a:gd name="connsiteY62-518" fmla="*/ 553 h 759"/>
                <a:gd name="connsiteX63-519" fmla="*/ 722 w 758"/>
                <a:gd name="connsiteY63-520" fmla="*/ 543 h 759"/>
                <a:gd name="connsiteX64-521" fmla="*/ 722 w 758"/>
                <a:gd name="connsiteY64-522" fmla="*/ 538 h 759"/>
                <a:gd name="connsiteX65-523" fmla="*/ 727 w 758"/>
                <a:gd name="connsiteY65-524" fmla="*/ 527 h 759"/>
                <a:gd name="connsiteX66-525" fmla="*/ 727 w 758"/>
                <a:gd name="connsiteY66-526" fmla="*/ 527 h 759"/>
                <a:gd name="connsiteX67-527" fmla="*/ 732 w 758"/>
                <a:gd name="connsiteY67-528" fmla="*/ 527 h 759"/>
                <a:gd name="connsiteX68-529" fmla="*/ 732 w 758"/>
                <a:gd name="connsiteY68-530" fmla="*/ 527 h 759"/>
                <a:gd name="connsiteX69-531" fmla="*/ 732 w 758"/>
                <a:gd name="connsiteY69-532" fmla="*/ 532 h 759"/>
                <a:gd name="connsiteX70-533" fmla="*/ 732 w 758"/>
                <a:gd name="connsiteY70-534" fmla="*/ 538 h 759"/>
                <a:gd name="connsiteX71-535" fmla="*/ 737 w 758"/>
                <a:gd name="connsiteY71-536" fmla="*/ 543 h 759"/>
                <a:gd name="connsiteX72-537" fmla="*/ 737 w 758"/>
                <a:gd name="connsiteY72-538" fmla="*/ 559 h 759"/>
                <a:gd name="connsiteX73-539" fmla="*/ 737 w 758"/>
                <a:gd name="connsiteY73-540" fmla="*/ 569 h 759"/>
                <a:gd name="connsiteX74-541" fmla="*/ 737 w 758"/>
                <a:gd name="connsiteY74-542" fmla="*/ 585 h 759"/>
                <a:gd name="connsiteX75-543" fmla="*/ 737 w 758"/>
                <a:gd name="connsiteY75-544" fmla="*/ 601 h 759"/>
                <a:gd name="connsiteX76-545" fmla="*/ 737 w 758"/>
                <a:gd name="connsiteY76-546" fmla="*/ 622 h 759"/>
                <a:gd name="connsiteX77-547" fmla="*/ 737 w 758"/>
                <a:gd name="connsiteY77-548" fmla="*/ 638 h 759"/>
                <a:gd name="connsiteX78-549" fmla="*/ 737 w 758"/>
                <a:gd name="connsiteY78-550" fmla="*/ 653 h 759"/>
                <a:gd name="connsiteX79-551" fmla="*/ 743 w 758"/>
                <a:gd name="connsiteY79-552" fmla="*/ 669 h 759"/>
                <a:gd name="connsiteX80-553" fmla="*/ 743 w 758"/>
                <a:gd name="connsiteY80-554" fmla="*/ 685 h 759"/>
                <a:gd name="connsiteX81-555" fmla="*/ 748 w 758"/>
                <a:gd name="connsiteY81-556" fmla="*/ 696 h 759"/>
                <a:gd name="connsiteX82-557" fmla="*/ 748 w 758"/>
                <a:gd name="connsiteY82-558" fmla="*/ 706 h 759"/>
                <a:gd name="connsiteX83-559" fmla="*/ 753 w 758"/>
                <a:gd name="connsiteY83-560" fmla="*/ 717 h 759"/>
                <a:gd name="connsiteX84-561" fmla="*/ 753 w 758"/>
                <a:gd name="connsiteY84-562" fmla="*/ 722 h 759"/>
                <a:gd name="connsiteX85-563" fmla="*/ 758 w 758"/>
                <a:gd name="connsiteY85-564" fmla="*/ 732 h 759"/>
                <a:gd name="connsiteX86-565" fmla="*/ 758 w 758"/>
                <a:gd name="connsiteY86-566" fmla="*/ 738 h 759"/>
                <a:gd name="connsiteX87-567" fmla="*/ 758 w 758"/>
                <a:gd name="connsiteY87-568" fmla="*/ 743 h 759"/>
                <a:gd name="connsiteX88-569" fmla="*/ 758 w 758"/>
                <a:gd name="connsiteY88-570" fmla="*/ 748 h 759"/>
                <a:gd name="connsiteX89-571" fmla="*/ 753 w 758"/>
                <a:gd name="connsiteY89-572" fmla="*/ 753 h 759"/>
                <a:gd name="connsiteX90-573" fmla="*/ 748 w 758"/>
                <a:gd name="connsiteY90-574" fmla="*/ 759 h 759"/>
                <a:gd name="connsiteX91-575" fmla="*/ 737 w 758"/>
                <a:gd name="connsiteY91-576" fmla="*/ 759 h 759"/>
                <a:gd name="connsiteX92-577" fmla="*/ 727 w 758"/>
                <a:gd name="connsiteY92-578" fmla="*/ 759 h 759"/>
                <a:gd name="connsiteX93-579" fmla="*/ 711 w 758"/>
                <a:gd name="connsiteY93-580" fmla="*/ 759 h 759"/>
                <a:gd name="connsiteX94-581" fmla="*/ 695 w 758"/>
                <a:gd name="connsiteY94-582" fmla="*/ 753 h 759"/>
                <a:gd name="connsiteX95-583" fmla="*/ 674 w 758"/>
                <a:gd name="connsiteY95-584" fmla="*/ 753 h 759"/>
                <a:gd name="connsiteX96-585" fmla="*/ 653 w 758"/>
                <a:gd name="connsiteY96-586" fmla="*/ 748 h 759"/>
                <a:gd name="connsiteX97-587" fmla="*/ 632 w 758"/>
                <a:gd name="connsiteY97-588" fmla="*/ 743 h 759"/>
                <a:gd name="connsiteX98-589" fmla="*/ 622 w 758"/>
                <a:gd name="connsiteY98-590" fmla="*/ 738 h 759"/>
                <a:gd name="connsiteX99-591" fmla="*/ 611 w 758"/>
                <a:gd name="connsiteY99-592" fmla="*/ 732 h 759"/>
                <a:gd name="connsiteX100-593" fmla="*/ 595 w 758"/>
                <a:gd name="connsiteY100-594" fmla="*/ 727 h 759"/>
                <a:gd name="connsiteX101-595" fmla="*/ 585 w 758"/>
                <a:gd name="connsiteY101-596" fmla="*/ 722 h 759"/>
                <a:gd name="connsiteX102-597" fmla="*/ 569 w 758"/>
                <a:gd name="connsiteY102-598" fmla="*/ 717 h 759"/>
                <a:gd name="connsiteX103-599" fmla="*/ 553 w 758"/>
                <a:gd name="connsiteY103-600" fmla="*/ 706 h 759"/>
                <a:gd name="connsiteX104-601" fmla="*/ 543 w 758"/>
                <a:gd name="connsiteY104-602" fmla="*/ 696 h 759"/>
                <a:gd name="connsiteX105-603" fmla="*/ 527 w 758"/>
                <a:gd name="connsiteY105-604" fmla="*/ 685 h 759"/>
                <a:gd name="connsiteX106-605" fmla="*/ 495 w 758"/>
                <a:gd name="connsiteY106-606" fmla="*/ 659 h 759"/>
                <a:gd name="connsiteX107-607" fmla="*/ 469 w 758"/>
                <a:gd name="connsiteY107-608" fmla="*/ 632 h 759"/>
                <a:gd name="connsiteX108-609" fmla="*/ 458 w 758"/>
                <a:gd name="connsiteY108-610" fmla="*/ 622 h 759"/>
                <a:gd name="connsiteX109-611" fmla="*/ 448 w 758"/>
                <a:gd name="connsiteY109-612" fmla="*/ 606 h 759"/>
                <a:gd name="connsiteX110-613" fmla="*/ 437 w 758"/>
                <a:gd name="connsiteY110-614" fmla="*/ 590 h 759"/>
                <a:gd name="connsiteX111-615" fmla="*/ 427 w 758"/>
                <a:gd name="connsiteY111-616" fmla="*/ 574 h 759"/>
                <a:gd name="connsiteX112-617" fmla="*/ 421 w 758"/>
                <a:gd name="connsiteY112-618" fmla="*/ 559 h 759"/>
                <a:gd name="connsiteX113-619" fmla="*/ 411 w 758"/>
                <a:gd name="connsiteY113-620" fmla="*/ 543 h 759"/>
                <a:gd name="connsiteX114-621" fmla="*/ 406 w 758"/>
                <a:gd name="connsiteY114-622" fmla="*/ 527 h 759"/>
                <a:gd name="connsiteX115-623" fmla="*/ 395 w 758"/>
                <a:gd name="connsiteY115-624" fmla="*/ 511 h 759"/>
                <a:gd name="connsiteX116-625" fmla="*/ 390 w 758"/>
                <a:gd name="connsiteY116-626" fmla="*/ 501 h 759"/>
                <a:gd name="connsiteX117-627" fmla="*/ 390 w 758"/>
                <a:gd name="connsiteY117-628" fmla="*/ 485 h 759"/>
                <a:gd name="connsiteX118-629" fmla="*/ 385 w 758"/>
                <a:gd name="connsiteY118-630" fmla="*/ 469 h 759"/>
                <a:gd name="connsiteX119-631" fmla="*/ 385 w 758"/>
                <a:gd name="connsiteY119-632" fmla="*/ 453 h 759"/>
                <a:gd name="connsiteX120-633" fmla="*/ 379 w 758"/>
                <a:gd name="connsiteY120-634" fmla="*/ 422 h 759"/>
                <a:gd name="connsiteX121-635" fmla="*/ 374 w 758"/>
                <a:gd name="connsiteY121-636" fmla="*/ 385 h 759"/>
                <a:gd name="connsiteX122-637" fmla="*/ 374 w 758"/>
                <a:gd name="connsiteY122-638" fmla="*/ 353 h 759"/>
                <a:gd name="connsiteX123-639" fmla="*/ 374 w 758"/>
                <a:gd name="connsiteY123-640" fmla="*/ 316 h 759"/>
                <a:gd name="connsiteX124-641" fmla="*/ 374 w 758"/>
                <a:gd name="connsiteY124-642" fmla="*/ 279 h 759"/>
                <a:gd name="connsiteX125-643" fmla="*/ 374 w 758"/>
                <a:gd name="connsiteY125-644" fmla="*/ 243 h 759"/>
                <a:gd name="connsiteX126-645" fmla="*/ 379 w 758"/>
                <a:gd name="connsiteY126-646" fmla="*/ 200 h 759"/>
                <a:gd name="connsiteX127-647" fmla="*/ 385 w 758"/>
                <a:gd name="connsiteY127-648" fmla="*/ 158 h 759"/>
                <a:gd name="connsiteX128-649" fmla="*/ 385 w 758"/>
                <a:gd name="connsiteY128-650" fmla="*/ 142 h 759"/>
                <a:gd name="connsiteX129-651" fmla="*/ 385 w 758"/>
                <a:gd name="connsiteY129-652" fmla="*/ 127 h 759"/>
                <a:gd name="connsiteX130-653" fmla="*/ 385 w 758"/>
                <a:gd name="connsiteY130-654" fmla="*/ 111 h 759"/>
                <a:gd name="connsiteX131-655" fmla="*/ 390 w 758"/>
                <a:gd name="connsiteY131-656" fmla="*/ 100 h 759"/>
                <a:gd name="connsiteX132-657" fmla="*/ 390 w 758"/>
                <a:gd name="connsiteY132-658" fmla="*/ 90 h 759"/>
                <a:gd name="connsiteX133-659" fmla="*/ 390 w 758"/>
                <a:gd name="connsiteY133-660" fmla="*/ 85 h 759"/>
                <a:gd name="connsiteX134-661" fmla="*/ 390 w 758"/>
                <a:gd name="connsiteY134-662" fmla="*/ 79 h 759"/>
                <a:gd name="connsiteX135-663" fmla="*/ 385 w 758"/>
                <a:gd name="connsiteY135-664" fmla="*/ 74 h 759"/>
                <a:gd name="connsiteX136-665" fmla="*/ 385 w 758"/>
                <a:gd name="connsiteY136-666" fmla="*/ 74 h 759"/>
                <a:gd name="connsiteX137-667" fmla="*/ 379 w 758"/>
                <a:gd name="connsiteY137-668" fmla="*/ 74 h 759"/>
                <a:gd name="connsiteX138-669" fmla="*/ 374 w 758"/>
                <a:gd name="connsiteY138-670" fmla="*/ 74 h 759"/>
                <a:gd name="connsiteX139-671" fmla="*/ 363 w 758"/>
                <a:gd name="connsiteY139-672" fmla="*/ 79 h 759"/>
                <a:gd name="connsiteX140-673" fmla="*/ 353 w 758"/>
                <a:gd name="connsiteY140-674" fmla="*/ 79 h 759"/>
                <a:gd name="connsiteX141-675" fmla="*/ 337 w 758"/>
                <a:gd name="connsiteY141-676" fmla="*/ 85 h 759"/>
                <a:gd name="connsiteX142-677" fmla="*/ 321 w 758"/>
                <a:gd name="connsiteY142-678" fmla="*/ 90 h 759"/>
                <a:gd name="connsiteX143-679" fmla="*/ 305 w 758"/>
                <a:gd name="connsiteY143-680" fmla="*/ 95 h 759"/>
                <a:gd name="connsiteX144-681" fmla="*/ 269 w 758"/>
                <a:gd name="connsiteY144-682" fmla="*/ 106 h 759"/>
                <a:gd name="connsiteX145-683" fmla="*/ 232 w 758"/>
                <a:gd name="connsiteY145-684" fmla="*/ 116 h 759"/>
                <a:gd name="connsiteX146-685" fmla="*/ 195 w 758"/>
                <a:gd name="connsiteY146-686" fmla="*/ 127 h 759"/>
                <a:gd name="connsiteX147-687" fmla="*/ 158 w 758"/>
                <a:gd name="connsiteY147-688" fmla="*/ 137 h 759"/>
                <a:gd name="connsiteX148-689" fmla="*/ 137 w 758"/>
                <a:gd name="connsiteY148-690" fmla="*/ 142 h 759"/>
                <a:gd name="connsiteX149-691" fmla="*/ 121 w 758"/>
                <a:gd name="connsiteY149-692" fmla="*/ 142 h 759"/>
                <a:gd name="connsiteX150-693" fmla="*/ 105 w 758"/>
                <a:gd name="connsiteY150-694" fmla="*/ 148 h 759"/>
                <a:gd name="connsiteX151-695" fmla="*/ 95 w 758"/>
                <a:gd name="connsiteY151-696" fmla="*/ 148 h 759"/>
                <a:gd name="connsiteX152-697" fmla="*/ 84 w 758"/>
                <a:gd name="connsiteY152-698" fmla="*/ 153 h 759"/>
                <a:gd name="connsiteX153-699" fmla="*/ 74 w 758"/>
                <a:gd name="connsiteY153-700" fmla="*/ 153 h 759"/>
                <a:gd name="connsiteX154-701" fmla="*/ 68 w 758"/>
                <a:gd name="connsiteY154-702" fmla="*/ 153 h 759"/>
                <a:gd name="connsiteX155-703" fmla="*/ 63 w 758"/>
                <a:gd name="connsiteY155-704" fmla="*/ 153 h 759"/>
                <a:gd name="connsiteX156-705" fmla="*/ 53 w 758"/>
                <a:gd name="connsiteY156-706" fmla="*/ 153 h 759"/>
                <a:gd name="connsiteX157-707" fmla="*/ 42 w 758"/>
                <a:gd name="connsiteY157-708" fmla="*/ 148 h 759"/>
                <a:gd name="connsiteX158-709" fmla="*/ 32 w 758"/>
                <a:gd name="connsiteY158-710" fmla="*/ 142 h 759"/>
                <a:gd name="connsiteX159-711" fmla="*/ 26 w 758"/>
                <a:gd name="connsiteY159-712" fmla="*/ 137 h 759"/>
                <a:gd name="connsiteX160-713" fmla="*/ 16 w 758"/>
                <a:gd name="connsiteY160-714" fmla="*/ 127 h 759"/>
                <a:gd name="connsiteX161-715" fmla="*/ 11 w 758"/>
                <a:gd name="connsiteY161-716" fmla="*/ 121 h 759"/>
                <a:gd name="connsiteX162-717" fmla="*/ 5 w 758"/>
                <a:gd name="connsiteY162-718" fmla="*/ 116 h 759"/>
                <a:gd name="connsiteX163-719" fmla="*/ 0 w 758"/>
                <a:gd name="connsiteY163-720" fmla="*/ 116 h 759"/>
                <a:gd name="connsiteX164-721" fmla="*/ 5 w 758"/>
                <a:gd name="connsiteY164-722" fmla="*/ 111 h 759"/>
                <a:gd name="connsiteX165-723" fmla="*/ 5 w 758"/>
                <a:gd name="connsiteY165-724" fmla="*/ 111 h 759"/>
                <a:gd name="connsiteX166-725" fmla="*/ 11 w 758"/>
                <a:gd name="connsiteY166-726" fmla="*/ 111 h 759"/>
                <a:gd name="connsiteX167-727" fmla="*/ 16 w 758"/>
                <a:gd name="connsiteY167-728" fmla="*/ 106 h 759"/>
                <a:gd name="connsiteX168-729" fmla="*/ 21 w 758"/>
                <a:gd name="connsiteY168-730" fmla="*/ 106 h 759"/>
                <a:gd name="connsiteX169-731" fmla="*/ 32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21 w 758"/>
                <a:gd name="connsiteY28-840" fmla="*/ 369 h 759"/>
                <a:gd name="connsiteX29-841" fmla="*/ 427 w 758"/>
                <a:gd name="connsiteY29-842" fmla="*/ 411 h 759"/>
                <a:gd name="connsiteX30-843" fmla="*/ 427 w 758"/>
                <a:gd name="connsiteY30-844" fmla="*/ 437 h 759"/>
                <a:gd name="connsiteX31-845" fmla="*/ 432 w 758"/>
                <a:gd name="connsiteY31-846" fmla="*/ 464 h 759"/>
                <a:gd name="connsiteX32-847" fmla="*/ 442 w 758"/>
                <a:gd name="connsiteY32-848" fmla="*/ 490 h 759"/>
                <a:gd name="connsiteX33-849" fmla="*/ 448 w 758"/>
                <a:gd name="connsiteY33-850" fmla="*/ 506 h 759"/>
                <a:gd name="connsiteX34-851" fmla="*/ 453 w 758"/>
                <a:gd name="connsiteY34-852" fmla="*/ 516 h 759"/>
                <a:gd name="connsiteX35-853" fmla="*/ 469 w 758"/>
                <a:gd name="connsiteY35-854" fmla="*/ 543 h 759"/>
                <a:gd name="connsiteX36-855" fmla="*/ 485 w 758"/>
                <a:gd name="connsiteY36-856" fmla="*/ 564 h 759"/>
                <a:gd name="connsiteX37-857" fmla="*/ 500 w 758"/>
                <a:gd name="connsiteY37-858" fmla="*/ 585 h 759"/>
                <a:gd name="connsiteX38-859" fmla="*/ 511 w 758"/>
                <a:gd name="connsiteY38-860" fmla="*/ 595 h 759"/>
                <a:gd name="connsiteX39-861" fmla="*/ 521 w 758"/>
                <a:gd name="connsiteY39-862" fmla="*/ 601 h 759"/>
                <a:gd name="connsiteX40-863" fmla="*/ 543 w 758"/>
                <a:gd name="connsiteY40-864" fmla="*/ 622 h 759"/>
                <a:gd name="connsiteX41-865" fmla="*/ 564 w 758"/>
                <a:gd name="connsiteY41-866" fmla="*/ 632 h 759"/>
                <a:gd name="connsiteX42-867" fmla="*/ 585 w 758"/>
                <a:gd name="connsiteY42-868" fmla="*/ 648 h 759"/>
                <a:gd name="connsiteX43-869" fmla="*/ 611 w 758"/>
                <a:gd name="connsiteY43-870" fmla="*/ 659 h 759"/>
                <a:gd name="connsiteX44-871" fmla="*/ 622 w 758"/>
                <a:gd name="connsiteY44-872" fmla="*/ 664 h 759"/>
                <a:gd name="connsiteX45-873" fmla="*/ 632 w 758"/>
                <a:gd name="connsiteY45-874" fmla="*/ 669 h 759"/>
                <a:gd name="connsiteX46-875" fmla="*/ 643 w 758"/>
                <a:gd name="connsiteY46-876" fmla="*/ 669 h 759"/>
                <a:gd name="connsiteX47-877" fmla="*/ 653 w 758"/>
                <a:gd name="connsiteY47-878" fmla="*/ 674 h 759"/>
                <a:gd name="connsiteX48-879" fmla="*/ 658 w 758"/>
                <a:gd name="connsiteY48-880" fmla="*/ 674 h 759"/>
                <a:gd name="connsiteX49-881" fmla="*/ 664 w 758"/>
                <a:gd name="connsiteY49-882" fmla="*/ 674 h 759"/>
                <a:gd name="connsiteX50-883" fmla="*/ 674 w 758"/>
                <a:gd name="connsiteY50-884" fmla="*/ 674 h 759"/>
                <a:gd name="connsiteX51-885" fmla="*/ 679 w 758"/>
                <a:gd name="connsiteY51-886" fmla="*/ 669 h 759"/>
                <a:gd name="connsiteX52-887" fmla="*/ 679 w 758"/>
                <a:gd name="connsiteY52-888" fmla="*/ 664 h 759"/>
                <a:gd name="connsiteX53-889" fmla="*/ 685 w 758"/>
                <a:gd name="connsiteY53-890" fmla="*/ 659 h 759"/>
                <a:gd name="connsiteX54-891" fmla="*/ 690 w 758"/>
                <a:gd name="connsiteY54-892" fmla="*/ 653 h 759"/>
                <a:gd name="connsiteX55-893" fmla="*/ 690 w 758"/>
                <a:gd name="connsiteY55-894" fmla="*/ 643 h 759"/>
                <a:gd name="connsiteX56-895" fmla="*/ 695 w 758"/>
                <a:gd name="connsiteY56-896" fmla="*/ 627 h 759"/>
                <a:gd name="connsiteX57-897" fmla="*/ 701 w 758"/>
                <a:gd name="connsiteY57-898" fmla="*/ 611 h 759"/>
                <a:gd name="connsiteX58-899" fmla="*/ 706 w 758"/>
                <a:gd name="connsiteY58-900" fmla="*/ 595 h 759"/>
                <a:gd name="connsiteX59-901" fmla="*/ 706 w 758"/>
                <a:gd name="connsiteY59-902" fmla="*/ 580 h 759"/>
                <a:gd name="connsiteX60-903" fmla="*/ 711 w 758"/>
                <a:gd name="connsiteY60-904" fmla="*/ 564 h 759"/>
                <a:gd name="connsiteX61-905" fmla="*/ 716 w 758"/>
                <a:gd name="connsiteY61-906" fmla="*/ 553 h 759"/>
                <a:gd name="connsiteX62-907" fmla="*/ 722 w 758"/>
                <a:gd name="connsiteY62-908" fmla="*/ 543 h 759"/>
                <a:gd name="connsiteX63-909" fmla="*/ 722 w 758"/>
                <a:gd name="connsiteY63-910" fmla="*/ 538 h 759"/>
                <a:gd name="connsiteX64-911" fmla="*/ 727 w 758"/>
                <a:gd name="connsiteY64-912" fmla="*/ 527 h 759"/>
                <a:gd name="connsiteX65-913" fmla="*/ 727 w 758"/>
                <a:gd name="connsiteY65-914" fmla="*/ 527 h 759"/>
                <a:gd name="connsiteX66-915" fmla="*/ 732 w 758"/>
                <a:gd name="connsiteY66-916" fmla="*/ 527 h 759"/>
                <a:gd name="connsiteX67-917" fmla="*/ 732 w 758"/>
                <a:gd name="connsiteY67-918" fmla="*/ 527 h 759"/>
                <a:gd name="connsiteX68-919" fmla="*/ 732 w 758"/>
                <a:gd name="connsiteY68-920" fmla="*/ 532 h 759"/>
                <a:gd name="connsiteX69-921" fmla="*/ 732 w 758"/>
                <a:gd name="connsiteY69-922" fmla="*/ 538 h 759"/>
                <a:gd name="connsiteX70-923" fmla="*/ 737 w 758"/>
                <a:gd name="connsiteY70-924" fmla="*/ 543 h 759"/>
                <a:gd name="connsiteX71-925" fmla="*/ 737 w 758"/>
                <a:gd name="connsiteY71-926" fmla="*/ 559 h 759"/>
                <a:gd name="connsiteX72-927" fmla="*/ 737 w 758"/>
                <a:gd name="connsiteY72-928" fmla="*/ 569 h 759"/>
                <a:gd name="connsiteX73-929" fmla="*/ 737 w 758"/>
                <a:gd name="connsiteY73-930" fmla="*/ 585 h 759"/>
                <a:gd name="connsiteX74-931" fmla="*/ 737 w 758"/>
                <a:gd name="connsiteY74-932" fmla="*/ 601 h 759"/>
                <a:gd name="connsiteX75-933" fmla="*/ 737 w 758"/>
                <a:gd name="connsiteY75-934" fmla="*/ 622 h 759"/>
                <a:gd name="connsiteX76-935" fmla="*/ 737 w 758"/>
                <a:gd name="connsiteY76-936" fmla="*/ 638 h 759"/>
                <a:gd name="connsiteX77-937" fmla="*/ 737 w 758"/>
                <a:gd name="connsiteY77-938" fmla="*/ 653 h 759"/>
                <a:gd name="connsiteX78-939" fmla="*/ 743 w 758"/>
                <a:gd name="connsiteY78-940" fmla="*/ 669 h 759"/>
                <a:gd name="connsiteX79-941" fmla="*/ 743 w 758"/>
                <a:gd name="connsiteY79-942" fmla="*/ 685 h 759"/>
                <a:gd name="connsiteX80-943" fmla="*/ 748 w 758"/>
                <a:gd name="connsiteY80-944" fmla="*/ 696 h 759"/>
                <a:gd name="connsiteX81-945" fmla="*/ 748 w 758"/>
                <a:gd name="connsiteY81-946" fmla="*/ 706 h 759"/>
                <a:gd name="connsiteX82-947" fmla="*/ 753 w 758"/>
                <a:gd name="connsiteY82-948" fmla="*/ 717 h 759"/>
                <a:gd name="connsiteX83-949" fmla="*/ 753 w 758"/>
                <a:gd name="connsiteY83-950" fmla="*/ 722 h 759"/>
                <a:gd name="connsiteX84-951" fmla="*/ 758 w 758"/>
                <a:gd name="connsiteY84-952" fmla="*/ 732 h 759"/>
                <a:gd name="connsiteX85-953" fmla="*/ 758 w 758"/>
                <a:gd name="connsiteY85-954" fmla="*/ 738 h 759"/>
                <a:gd name="connsiteX86-955" fmla="*/ 758 w 758"/>
                <a:gd name="connsiteY86-956" fmla="*/ 743 h 759"/>
                <a:gd name="connsiteX87-957" fmla="*/ 758 w 758"/>
                <a:gd name="connsiteY87-958" fmla="*/ 748 h 759"/>
                <a:gd name="connsiteX88-959" fmla="*/ 753 w 758"/>
                <a:gd name="connsiteY88-960" fmla="*/ 753 h 759"/>
                <a:gd name="connsiteX89-961" fmla="*/ 748 w 758"/>
                <a:gd name="connsiteY89-962" fmla="*/ 759 h 759"/>
                <a:gd name="connsiteX90-963" fmla="*/ 737 w 758"/>
                <a:gd name="connsiteY90-964" fmla="*/ 759 h 759"/>
                <a:gd name="connsiteX91-965" fmla="*/ 727 w 758"/>
                <a:gd name="connsiteY91-966" fmla="*/ 759 h 759"/>
                <a:gd name="connsiteX92-967" fmla="*/ 711 w 758"/>
                <a:gd name="connsiteY92-968" fmla="*/ 759 h 759"/>
                <a:gd name="connsiteX93-969" fmla="*/ 695 w 758"/>
                <a:gd name="connsiteY93-970" fmla="*/ 753 h 759"/>
                <a:gd name="connsiteX94-971" fmla="*/ 674 w 758"/>
                <a:gd name="connsiteY94-972" fmla="*/ 753 h 759"/>
                <a:gd name="connsiteX95-973" fmla="*/ 653 w 758"/>
                <a:gd name="connsiteY95-974" fmla="*/ 748 h 759"/>
                <a:gd name="connsiteX96-975" fmla="*/ 632 w 758"/>
                <a:gd name="connsiteY96-976" fmla="*/ 743 h 759"/>
                <a:gd name="connsiteX97-977" fmla="*/ 622 w 758"/>
                <a:gd name="connsiteY97-978" fmla="*/ 738 h 759"/>
                <a:gd name="connsiteX98-979" fmla="*/ 611 w 758"/>
                <a:gd name="connsiteY98-980" fmla="*/ 732 h 759"/>
                <a:gd name="connsiteX99-981" fmla="*/ 595 w 758"/>
                <a:gd name="connsiteY99-982" fmla="*/ 727 h 759"/>
                <a:gd name="connsiteX100-983" fmla="*/ 585 w 758"/>
                <a:gd name="connsiteY100-984" fmla="*/ 722 h 759"/>
                <a:gd name="connsiteX101-985" fmla="*/ 569 w 758"/>
                <a:gd name="connsiteY101-986" fmla="*/ 717 h 759"/>
                <a:gd name="connsiteX102-987" fmla="*/ 553 w 758"/>
                <a:gd name="connsiteY102-988" fmla="*/ 706 h 759"/>
                <a:gd name="connsiteX103-989" fmla="*/ 543 w 758"/>
                <a:gd name="connsiteY103-990" fmla="*/ 696 h 759"/>
                <a:gd name="connsiteX104-991" fmla="*/ 527 w 758"/>
                <a:gd name="connsiteY104-992" fmla="*/ 685 h 759"/>
                <a:gd name="connsiteX105-993" fmla="*/ 495 w 758"/>
                <a:gd name="connsiteY105-994" fmla="*/ 659 h 759"/>
                <a:gd name="connsiteX106-995" fmla="*/ 469 w 758"/>
                <a:gd name="connsiteY106-996" fmla="*/ 632 h 759"/>
                <a:gd name="connsiteX107-997" fmla="*/ 458 w 758"/>
                <a:gd name="connsiteY107-998" fmla="*/ 622 h 759"/>
                <a:gd name="connsiteX108-999" fmla="*/ 448 w 758"/>
                <a:gd name="connsiteY108-1000" fmla="*/ 606 h 759"/>
                <a:gd name="connsiteX109-1001" fmla="*/ 437 w 758"/>
                <a:gd name="connsiteY109-1002" fmla="*/ 590 h 759"/>
                <a:gd name="connsiteX110-1003" fmla="*/ 427 w 758"/>
                <a:gd name="connsiteY110-1004" fmla="*/ 574 h 759"/>
                <a:gd name="connsiteX111-1005" fmla="*/ 421 w 758"/>
                <a:gd name="connsiteY111-1006" fmla="*/ 559 h 759"/>
                <a:gd name="connsiteX112-1007" fmla="*/ 411 w 758"/>
                <a:gd name="connsiteY112-1008" fmla="*/ 543 h 759"/>
                <a:gd name="connsiteX113-1009" fmla="*/ 406 w 758"/>
                <a:gd name="connsiteY113-1010" fmla="*/ 527 h 759"/>
                <a:gd name="connsiteX114-1011" fmla="*/ 395 w 758"/>
                <a:gd name="connsiteY114-1012" fmla="*/ 511 h 759"/>
                <a:gd name="connsiteX115-1013" fmla="*/ 390 w 758"/>
                <a:gd name="connsiteY115-1014" fmla="*/ 501 h 759"/>
                <a:gd name="connsiteX116-1015" fmla="*/ 390 w 758"/>
                <a:gd name="connsiteY116-1016" fmla="*/ 485 h 759"/>
                <a:gd name="connsiteX117-1017" fmla="*/ 385 w 758"/>
                <a:gd name="connsiteY117-1018" fmla="*/ 469 h 759"/>
                <a:gd name="connsiteX118-1019" fmla="*/ 385 w 758"/>
                <a:gd name="connsiteY118-1020" fmla="*/ 453 h 759"/>
                <a:gd name="connsiteX119-1021" fmla="*/ 379 w 758"/>
                <a:gd name="connsiteY119-1022" fmla="*/ 422 h 759"/>
                <a:gd name="connsiteX120-1023" fmla="*/ 374 w 758"/>
                <a:gd name="connsiteY120-1024" fmla="*/ 385 h 759"/>
                <a:gd name="connsiteX121-1025" fmla="*/ 374 w 758"/>
                <a:gd name="connsiteY121-1026" fmla="*/ 353 h 759"/>
                <a:gd name="connsiteX122-1027" fmla="*/ 374 w 758"/>
                <a:gd name="connsiteY122-1028" fmla="*/ 316 h 759"/>
                <a:gd name="connsiteX123-1029" fmla="*/ 374 w 758"/>
                <a:gd name="connsiteY123-1030" fmla="*/ 279 h 759"/>
                <a:gd name="connsiteX124-1031" fmla="*/ 374 w 758"/>
                <a:gd name="connsiteY124-1032" fmla="*/ 243 h 759"/>
                <a:gd name="connsiteX125-1033" fmla="*/ 379 w 758"/>
                <a:gd name="connsiteY125-1034" fmla="*/ 200 h 759"/>
                <a:gd name="connsiteX126-1035" fmla="*/ 385 w 758"/>
                <a:gd name="connsiteY126-1036" fmla="*/ 158 h 759"/>
                <a:gd name="connsiteX127-1037" fmla="*/ 385 w 758"/>
                <a:gd name="connsiteY127-1038" fmla="*/ 142 h 759"/>
                <a:gd name="connsiteX128-1039" fmla="*/ 385 w 758"/>
                <a:gd name="connsiteY128-1040" fmla="*/ 127 h 759"/>
                <a:gd name="connsiteX129-1041" fmla="*/ 385 w 758"/>
                <a:gd name="connsiteY129-1042" fmla="*/ 111 h 759"/>
                <a:gd name="connsiteX130-1043" fmla="*/ 390 w 758"/>
                <a:gd name="connsiteY130-1044" fmla="*/ 100 h 759"/>
                <a:gd name="connsiteX131-1045" fmla="*/ 390 w 758"/>
                <a:gd name="connsiteY131-1046" fmla="*/ 90 h 759"/>
                <a:gd name="connsiteX132-1047" fmla="*/ 390 w 758"/>
                <a:gd name="connsiteY132-1048" fmla="*/ 85 h 759"/>
                <a:gd name="connsiteX133-1049" fmla="*/ 390 w 758"/>
                <a:gd name="connsiteY133-1050" fmla="*/ 79 h 759"/>
                <a:gd name="connsiteX134-1051" fmla="*/ 385 w 758"/>
                <a:gd name="connsiteY134-1052" fmla="*/ 74 h 759"/>
                <a:gd name="connsiteX135-1053" fmla="*/ 385 w 758"/>
                <a:gd name="connsiteY135-1054" fmla="*/ 74 h 759"/>
                <a:gd name="connsiteX136-1055" fmla="*/ 379 w 758"/>
                <a:gd name="connsiteY136-1056" fmla="*/ 74 h 759"/>
                <a:gd name="connsiteX137-1057" fmla="*/ 374 w 758"/>
                <a:gd name="connsiteY137-1058" fmla="*/ 74 h 759"/>
                <a:gd name="connsiteX138-1059" fmla="*/ 363 w 758"/>
                <a:gd name="connsiteY138-1060" fmla="*/ 79 h 759"/>
                <a:gd name="connsiteX139-1061" fmla="*/ 353 w 758"/>
                <a:gd name="connsiteY139-1062" fmla="*/ 79 h 759"/>
                <a:gd name="connsiteX140-1063" fmla="*/ 337 w 758"/>
                <a:gd name="connsiteY140-1064" fmla="*/ 85 h 759"/>
                <a:gd name="connsiteX141-1065" fmla="*/ 321 w 758"/>
                <a:gd name="connsiteY141-1066" fmla="*/ 90 h 759"/>
                <a:gd name="connsiteX142-1067" fmla="*/ 305 w 758"/>
                <a:gd name="connsiteY142-1068" fmla="*/ 95 h 759"/>
                <a:gd name="connsiteX143-1069" fmla="*/ 269 w 758"/>
                <a:gd name="connsiteY143-1070" fmla="*/ 106 h 759"/>
                <a:gd name="connsiteX144-1071" fmla="*/ 232 w 758"/>
                <a:gd name="connsiteY144-1072" fmla="*/ 116 h 759"/>
                <a:gd name="connsiteX145-1073" fmla="*/ 195 w 758"/>
                <a:gd name="connsiteY145-1074" fmla="*/ 127 h 759"/>
                <a:gd name="connsiteX146-1075" fmla="*/ 158 w 758"/>
                <a:gd name="connsiteY146-1076" fmla="*/ 137 h 759"/>
                <a:gd name="connsiteX147-1077" fmla="*/ 137 w 758"/>
                <a:gd name="connsiteY147-1078" fmla="*/ 142 h 759"/>
                <a:gd name="connsiteX148-1079" fmla="*/ 121 w 758"/>
                <a:gd name="connsiteY148-1080" fmla="*/ 142 h 759"/>
                <a:gd name="connsiteX149-1081" fmla="*/ 105 w 758"/>
                <a:gd name="connsiteY149-1082" fmla="*/ 148 h 759"/>
                <a:gd name="connsiteX150-1083" fmla="*/ 95 w 758"/>
                <a:gd name="connsiteY150-1084" fmla="*/ 148 h 759"/>
                <a:gd name="connsiteX151-1085" fmla="*/ 84 w 758"/>
                <a:gd name="connsiteY151-1086" fmla="*/ 153 h 759"/>
                <a:gd name="connsiteX152-1087" fmla="*/ 74 w 758"/>
                <a:gd name="connsiteY152-1088" fmla="*/ 153 h 759"/>
                <a:gd name="connsiteX153-1089" fmla="*/ 68 w 758"/>
                <a:gd name="connsiteY153-1090" fmla="*/ 153 h 759"/>
                <a:gd name="connsiteX154-1091" fmla="*/ 63 w 758"/>
                <a:gd name="connsiteY154-1092" fmla="*/ 153 h 759"/>
                <a:gd name="connsiteX155-1093" fmla="*/ 53 w 758"/>
                <a:gd name="connsiteY155-1094" fmla="*/ 153 h 759"/>
                <a:gd name="connsiteX156-1095" fmla="*/ 42 w 758"/>
                <a:gd name="connsiteY156-1096" fmla="*/ 148 h 759"/>
                <a:gd name="connsiteX157-1097" fmla="*/ 32 w 758"/>
                <a:gd name="connsiteY157-1098" fmla="*/ 142 h 759"/>
                <a:gd name="connsiteX158-1099" fmla="*/ 26 w 758"/>
                <a:gd name="connsiteY158-1100" fmla="*/ 137 h 759"/>
                <a:gd name="connsiteX159-1101" fmla="*/ 16 w 758"/>
                <a:gd name="connsiteY159-1102" fmla="*/ 127 h 759"/>
                <a:gd name="connsiteX160-1103" fmla="*/ 11 w 758"/>
                <a:gd name="connsiteY160-1104" fmla="*/ 121 h 759"/>
                <a:gd name="connsiteX161-1105" fmla="*/ 5 w 758"/>
                <a:gd name="connsiteY161-1106" fmla="*/ 116 h 759"/>
                <a:gd name="connsiteX162-1107" fmla="*/ 0 w 758"/>
                <a:gd name="connsiteY162-1108" fmla="*/ 116 h 759"/>
                <a:gd name="connsiteX163-1109" fmla="*/ 5 w 758"/>
                <a:gd name="connsiteY163-1110" fmla="*/ 111 h 759"/>
                <a:gd name="connsiteX164-1111" fmla="*/ 5 w 758"/>
                <a:gd name="connsiteY164-1112" fmla="*/ 111 h 759"/>
                <a:gd name="connsiteX165-1113" fmla="*/ 11 w 758"/>
                <a:gd name="connsiteY165-1114" fmla="*/ 111 h 759"/>
                <a:gd name="connsiteX166-1115" fmla="*/ 16 w 758"/>
                <a:gd name="connsiteY166-1116" fmla="*/ 106 h 759"/>
                <a:gd name="connsiteX167-1117" fmla="*/ 21 w 758"/>
                <a:gd name="connsiteY167-1118" fmla="*/ 106 h 759"/>
                <a:gd name="connsiteX168-1119" fmla="*/ 32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85 h 759"/>
                <a:gd name="connsiteX27-1225" fmla="*/ 421 w 758"/>
                <a:gd name="connsiteY27-1226" fmla="*/ 369 h 759"/>
                <a:gd name="connsiteX28-1227" fmla="*/ 427 w 758"/>
                <a:gd name="connsiteY28-1228" fmla="*/ 411 h 759"/>
                <a:gd name="connsiteX29-1229" fmla="*/ 427 w 758"/>
                <a:gd name="connsiteY29-1230" fmla="*/ 437 h 759"/>
                <a:gd name="connsiteX30-1231" fmla="*/ 432 w 758"/>
                <a:gd name="connsiteY30-1232" fmla="*/ 464 h 759"/>
                <a:gd name="connsiteX31-1233" fmla="*/ 442 w 758"/>
                <a:gd name="connsiteY31-1234" fmla="*/ 490 h 759"/>
                <a:gd name="connsiteX32-1235" fmla="*/ 448 w 758"/>
                <a:gd name="connsiteY32-1236" fmla="*/ 506 h 759"/>
                <a:gd name="connsiteX33-1237" fmla="*/ 453 w 758"/>
                <a:gd name="connsiteY33-1238" fmla="*/ 516 h 759"/>
                <a:gd name="connsiteX34-1239" fmla="*/ 469 w 758"/>
                <a:gd name="connsiteY34-1240" fmla="*/ 543 h 759"/>
                <a:gd name="connsiteX35-1241" fmla="*/ 485 w 758"/>
                <a:gd name="connsiteY35-1242" fmla="*/ 564 h 759"/>
                <a:gd name="connsiteX36-1243" fmla="*/ 500 w 758"/>
                <a:gd name="connsiteY36-1244" fmla="*/ 585 h 759"/>
                <a:gd name="connsiteX37-1245" fmla="*/ 511 w 758"/>
                <a:gd name="connsiteY37-1246" fmla="*/ 595 h 759"/>
                <a:gd name="connsiteX38-1247" fmla="*/ 521 w 758"/>
                <a:gd name="connsiteY38-1248" fmla="*/ 601 h 759"/>
                <a:gd name="connsiteX39-1249" fmla="*/ 543 w 758"/>
                <a:gd name="connsiteY39-1250" fmla="*/ 622 h 759"/>
                <a:gd name="connsiteX40-1251" fmla="*/ 564 w 758"/>
                <a:gd name="connsiteY40-1252" fmla="*/ 632 h 759"/>
                <a:gd name="connsiteX41-1253" fmla="*/ 585 w 758"/>
                <a:gd name="connsiteY41-1254" fmla="*/ 648 h 759"/>
                <a:gd name="connsiteX42-1255" fmla="*/ 611 w 758"/>
                <a:gd name="connsiteY42-1256" fmla="*/ 659 h 759"/>
                <a:gd name="connsiteX43-1257" fmla="*/ 622 w 758"/>
                <a:gd name="connsiteY43-1258" fmla="*/ 664 h 759"/>
                <a:gd name="connsiteX44-1259" fmla="*/ 632 w 758"/>
                <a:gd name="connsiteY44-1260" fmla="*/ 669 h 759"/>
                <a:gd name="connsiteX45-1261" fmla="*/ 643 w 758"/>
                <a:gd name="connsiteY45-1262" fmla="*/ 669 h 759"/>
                <a:gd name="connsiteX46-1263" fmla="*/ 653 w 758"/>
                <a:gd name="connsiteY46-1264" fmla="*/ 674 h 759"/>
                <a:gd name="connsiteX47-1265" fmla="*/ 658 w 758"/>
                <a:gd name="connsiteY47-1266" fmla="*/ 674 h 759"/>
                <a:gd name="connsiteX48-1267" fmla="*/ 664 w 758"/>
                <a:gd name="connsiteY48-1268" fmla="*/ 674 h 759"/>
                <a:gd name="connsiteX49-1269" fmla="*/ 674 w 758"/>
                <a:gd name="connsiteY49-1270" fmla="*/ 674 h 759"/>
                <a:gd name="connsiteX50-1271" fmla="*/ 679 w 758"/>
                <a:gd name="connsiteY50-1272" fmla="*/ 669 h 759"/>
                <a:gd name="connsiteX51-1273" fmla="*/ 679 w 758"/>
                <a:gd name="connsiteY51-1274" fmla="*/ 664 h 759"/>
                <a:gd name="connsiteX52-1275" fmla="*/ 685 w 758"/>
                <a:gd name="connsiteY52-1276" fmla="*/ 659 h 759"/>
                <a:gd name="connsiteX53-1277" fmla="*/ 690 w 758"/>
                <a:gd name="connsiteY53-1278" fmla="*/ 653 h 759"/>
                <a:gd name="connsiteX54-1279" fmla="*/ 690 w 758"/>
                <a:gd name="connsiteY54-1280" fmla="*/ 643 h 759"/>
                <a:gd name="connsiteX55-1281" fmla="*/ 695 w 758"/>
                <a:gd name="connsiteY55-1282" fmla="*/ 627 h 759"/>
                <a:gd name="connsiteX56-1283" fmla="*/ 701 w 758"/>
                <a:gd name="connsiteY56-1284" fmla="*/ 611 h 759"/>
                <a:gd name="connsiteX57-1285" fmla="*/ 706 w 758"/>
                <a:gd name="connsiteY57-1286" fmla="*/ 595 h 759"/>
                <a:gd name="connsiteX58-1287" fmla="*/ 706 w 758"/>
                <a:gd name="connsiteY58-1288" fmla="*/ 580 h 759"/>
                <a:gd name="connsiteX59-1289" fmla="*/ 711 w 758"/>
                <a:gd name="connsiteY59-1290" fmla="*/ 564 h 759"/>
                <a:gd name="connsiteX60-1291" fmla="*/ 716 w 758"/>
                <a:gd name="connsiteY60-1292" fmla="*/ 553 h 759"/>
                <a:gd name="connsiteX61-1293" fmla="*/ 722 w 758"/>
                <a:gd name="connsiteY61-1294" fmla="*/ 543 h 759"/>
                <a:gd name="connsiteX62-1295" fmla="*/ 722 w 758"/>
                <a:gd name="connsiteY62-1296" fmla="*/ 538 h 759"/>
                <a:gd name="connsiteX63-1297" fmla="*/ 727 w 758"/>
                <a:gd name="connsiteY63-1298" fmla="*/ 527 h 759"/>
                <a:gd name="connsiteX64-1299" fmla="*/ 727 w 758"/>
                <a:gd name="connsiteY64-1300" fmla="*/ 527 h 759"/>
                <a:gd name="connsiteX65-1301" fmla="*/ 732 w 758"/>
                <a:gd name="connsiteY65-1302" fmla="*/ 527 h 759"/>
                <a:gd name="connsiteX66-1303" fmla="*/ 732 w 758"/>
                <a:gd name="connsiteY66-1304" fmla="*/ 527 h 759"/>
                <a:gd name="connsiteX67-1305" fmla="*/ 732 w 758"/>
                <a:gd name="connsiteY67-1306" fmla="*/ 532 h 759"/>
                <a:gd name="connsiteX68-1307" fmla="*/ 732 w 758"/>
                <a:gd name="connsiteY68-1308" fmla="*/ 538 h 759"/>
                <a:gd name="connsiteX69-1309" fmla="*/ 737 w 758"/>
                <a:gd name="connsiteY69-1310" fmla="*/ 543 h 759"/>
                <a:gd name="connsiteX70-1311" fmla="*/ 737 w 758"/>
                <a:gd name="connsiteY70-1312" fmla="*/ 559 h 759"/>
                <a:gd name="connsiteX71-1313" fmla="*/ 737 w 758"/>
                <a:gd name="connsiteY71-1314" fmla="*/ 569 h 759"/>
                <a:gd name="connsiteX72-1315" fmla="*/ 737 w 758"/>
                <a:gd name="connsiteY72-1316" fmla="*/ 585 h 759"/>
                <a:gd name="connsiteX73-1317" fmla="*/ 737 w 758"/>
                <a:gd name="connsiteY73-1318" fmla="*/ 601 h 759"/>
                <a:gd name="connsiteX74-1319" fmla="*/ 737 w 758"/>
                <a:gd name="connsiteY74-1320" fmla="*/ 622 h 759"/>
                <a:gd name="connsiteX75-1321" fmla="*/ 737 w 758"/>
                <a:gd name="connsiteY75-1322" fmla="*/ 638 h 759"/>
                <a:gd name="connsiteX76-1323" fmla="*/ 737 w 758"/>
                <a:gd name="connsiteY76-1324" fmla="*/ 653 h 759"/>
                <a:gd name="connsiteX77-1325" fmla="*/ 743 w 758"/>
                <a:gd name="connsiteY77-1326" fmla="*/ 669 h 759"/>
                <a:gd name="connsiteX78-1327" fmla="*/ 743 w 758"/>
                <a:gd name="connsiteY78-1328" fmla="*/ 685 h 759"/>
                <a:gd name="connsiteX79-1329" fmla="*/ 748 w 758"/>
                <a:gd name="connsiteY79-1330" fmla="*/ 696 h 759"/>
                <a:gd name="connsiteX80-1331" fmla="*/ 748 w 758"/>
                <a:gd name="connsiteY80-1332" fmla="*/ 706 h 759"/>
                <a:gd name="connsiteX81-1333" fmla="*/ 753 w 758"/>
                <a:gd name="connsiteY81-1334" fmla="*/ 717 h 759"/>
                <a:gd name="connsiteX82-1335" fmla="*/ 753 w 758"/>
                <a:gd name="connsiteY82-1336" fmla="*/ 722 h 759"/>
                <a:gd name="connsiteX83-1337" fmla="*/ 758 w 758"/>
                <a:gd name="connsiteY83-1338" fmla="*/ 732 h 759"/>
                <a:gd name="connsiteX84-1339" fmla="*/ 758 w 758"/>
                <a:gd name="connsiteY84-1340" fmla="*/ 738 h 759"/>
                <a:gd name="connsiteX85-1341" fmla="*/ 758 w 758"/>
                <a:gd name="connsiteY85-1342" fmla="*/ 743 h 759"/>
                <a:gd name="connsiteX86-1343" fmla="*/ 758 w 758"/>
                <a:gd name="connsiteY86-1344" fmla="*/ 748 h 759"/>
                <a:gd name="connsiteX87-1345" fmla="*/ 753 w 758"/>
                <a:gd name="connsiteY87-1346" fmla="*/ 753 h 759"/>
                <a:gd name="connsiteX88-1347" fmla="*/ 748 w 758"/>
                <a:gd name="connsiteY88-1348" fmla="*/ 759 h 759"/>
                <a:gd name="connsiteX89-1349" fmla="*/ 737 w 758"/>
                <a:gd name="connsiteY89-1350" fmla="*/ 759 h 759"/>
                <a:gd name="connsiteX90-1351" fmla="*/ 727 w 758"/>
                <a:gd name="connsiteY90-1352" fmla="*/ 759 h 759"/>
                <a:gd name="connsiteX91-1353" fmla="*/ 711 w 758"/>
                <a:gd name="connsiteY91-1354" fmla="*/ 759 h 759"/>
                <a:gd name="connsiteX92-1355" fmla="*/ 695 w 758"/>
                <a:gd name="connsiteY92-1356" fmla="*/ 753 h 759"/>
                <a:gd name="connsiteX93-1357" fmla="*/ 674 w 758"/>
                <a:gd name="connsiteY93-1358" fmla="*/ 753 h 759"/>
                <a:gd name="connsiteX94-1359" fmla="*/ 653 w 758"/>
                <a:gd name="connsiteY94-1360" fmla="*/ 748 h 759"/>
                <a:gd name="connsiteX95-1361" fmla="*/ 632 w 758"/>
                <a:gd name="connsiteY95-1362" fmla="*/ 743 h 759"/>
                <a:gd name="connsiteX96-1363" fmla="*/ 622 w 758"/>
                <a:gd name="connsiteY96-1364" fmla="*/ 738 h 759"/>
                <a:gd name="connsiteX97-1365" fmla="*/ 611 w 758"/>
                <a:gd name="connsiteY97-1366" fmla="*/ 732 h 759"/>
                <a:gd name="connsiteX98-1367" fmla="*/ 595 w 758"/>
                <a:gd name="connsiteY98-1368" fmla="*/ 727 h 759"/>
                <a:gd name="connsiteX99-1369" fmla="*/ 585 w 758"/>
                <a:gd name="connsiteY99-1370" fmla="*/ 722 h 759"/>
                <a:gd name="connsiteX100-1371" fmla="*/ 569 w 758"/>
                <a:gd name="connsiteY100-1372" fmla="*/ 717 h 759"/>
                <a:gd name="connsiteX101-1373" fmla="*/ 553 w 758"/>
                <a:gd name="connsiteY101-1374" fmla="*/ 706 h 759"/>
                <a:gd name="connsiteX102-1375" fmla="*/ 543 w 758"/>
                <a:gd name="connsiteY102-1376" fmla="*/ 696 h 759"/>
                <a:gd name="connsiteX103-1377" fmla="*/ 527 w 758"/>
                <a:gd name="connsiteY103-1378" fmla="*/ 685 h 759"/>
                <a:gd name="connsiteX104-1379" fmla="*/ 495 w 758"/>
                <a:gd name="connsiteY104-1380" fmla="*/ 659 h 759"/>
                <a:gd name="connsiteX105-1381" fmla="*/ 469 w 758"/>
                <a:gd name="connsiteY105-1382" fmla="*/ 632 h 759"/>
                <a:gd name="connsiteX106-1383" fmla="*/ 458 w 758"/>
                <a:gd name="connsiteY106-1384" fmla="*/ 622 h 759"/>
                <a:gd name="connsiteX107-1385" fmla="*/ 448 w 758"/>
                <a:gd name="connsiteY107-1386" fmla="*/ 606 h 759"/>
                <a:gd name="connsiteX108-1387" fmla="*/ 437 w 758"/>
                <a:gd name="connsiteY108-1388" fmla="*/ 590 h 759"/>
                <a:gd name="connsiteX109-1389" fmla="*/ 427 w 758"/>
                <a:gd name="connsiteY109-1390" fmla="*/ 574 h 759"/>
                <a:gd name="connsiteX110-1391" fmla="*/ 421 w 758"/>
                <a:gd name="connsiteY110-1392" fmla="*/ 559 h 759"/>
                <a:gd name="connsiteX111-1393" fmla="*/ 411 w 758"/>
                <a:gd name="connsiteY111-1394" fmla="*/ 543 h 759"/>
                <a:gd name="connsiteX112-1395" fmla="*/ 406 w 758"/>
                <a:gd name="connsiteY112-1396" fmla="*/ 527 h 759"/>
                <a:gd name="connsiteX113-1397" fmla="*/ 395 w 758"/>
                <a:gd name="connsiteY113-1398" fmla="*/ 511 h 759"/>
                <a:gd name="connsiteX114-1399" fmla="*/ 390 w 758"/>
                <a:gd name="connsiteY114-1400" fmla="*/ 501 h 759"/>
                <a:gd name="connsiteX115-1401" fmla="*/ 390 w 758"/>
                <a:gd name="connsiteY115-1402" fmla="*/ 485 h 759"/>
                <a:gd name="connsiteX116-1403" fmla="*/ 385 w 758"/>
                <a:gd name="connsiteY116-1404" fmla="*/ 469 h 759"/>
                <a:gd name="connsiteX117-1405" fmla="*/ 385 w 758"/>
                <a:gd name="connsiteY117-1406" fmla="*/ 453 h 759"/>
                <a:gd name="connsiteX118-1407" fmla="*/ 379 w 758"/>
                <a:gd name="connsiteY118-1408" fmla="*/ 422 h 759"/>
                <a:gd name="connsiteX119-1409" fmla="*/ 374 w 758"/>
                <a:gd name="connsiteY119-1410" fmla="*/ 385 h 759"/>
                <a:gd name="connsiteX120-1411" fmla="*/ 374 w 758"/>
                <a:gd name="connsiteY120-1412" fmla="*/ 353 h 759"/>
                <a:gd name="connsiteX121-1413" fmla="*/ 374 w 758"/>
                <a:gd name="connsiteY121-1414" fmla="*/ 316 h 759"/>
                <a:gd name="connsiteX122-1415" fmla="*/ 374 w 758"/>
                <a:gd name="connsiteY122-1416" fmla="*/ 279 h 759"/>
                <a:gd name="connsiteX123-1417" fmla="*/ 374 w 758"/>
                <a:gd name="connsiteY123-1418" fmla="*/ 243 h 759"/>
                <a:gd name="connsiteX124-1419" fmla="*/ 379 w 758"/>
                <a:gd name="connsiteY124-1420" fmla="*/ 200 h 759"/>
                <a:gd name="connsiteX125-1421" fmla="*/ 385 w 758"/>
                <a:gd name="connsiteY125-1422" fmla="*/ 158 h 759"/>
                <a:gd name="connsiteX126-1423" fmla="*/ 385 w 758"/>
                <a:gd name="connsiteY126-1424" fmla="*/ 142 h 759"/>
                <a:gd name="connsiteX127-1425" fmla="*/ 385 w 758"/>
                <a:gd name="connsiteY127-1426" fmla="*/ 127 h 759"/>
                <a:gd name="connsiteX128-1427" fmla="*/ 385 w 758"/>
                <a:gd name="connsiteY128-1428" fmla="*/ 111 h 759"/>
                <a:gd name="connsiteX129-1429" fmla="*/ 390 w 758"/>
                <a:gd name="connsiteY129-1430" fmla="*/ 100 h 759"/>
                <a:gd name="connsiteX130-1431" fmla="*/ 390 w 758"/>
                <a:gd name="connsiteY130-1432" fmla="*/ 90 h 759"/>
                <a:gd name="connsiteX131-1433" fmla="*/ 390 w 758"/>
                <a:gd name="connsiteY131-1434" fmla="*/ 85 h 759"/>
                <a:gd name="connsiteX132-1435" fmla="*/ 390 w 758"/>
                <a:gd name="connsiteY132-1436" fmla="*/ 79 h 759"/>
                <a:gd name="connsiteX133-1437" fmla="*/ 385 w 758"/>
                <a:gd name="connsiteY133-1438" fmla="*/ 74 h 759"/>
                <a:gd name="connsiteX134-1439" fmla="*/ 385 w 758"/>
                <a:gd name="connsiteY134-1440" fmla="*/ 74 h 759"/>
                <a:gd name="connsiteX135-1441" fmla="*/ 379 w 758"/>
                <a:gd name="connsiteY135-1442" fmla="*/ 74 h 759"/>
                <a:gd name="connsiteX136-1443" fmla="*/ 374 w 758"/>
                <a:gd name="connsiteY136-1444" fmla="*/ 74 h 759"/>
                <a:gd name="connsiteX137-1445" fmla="*/ 363 w 758"/>
                <a:gd name="connsiteY137-1446" fmla="*/ 79 h 759"/>
                <a:gd name="connsiteX138-1447" fmla="*/ 353 w 758"/>
                <a:gd name="connsiteY138-1448" fmla="*/ 79 h 759"/>
                <a:gd name="connsiteX139-1449" fmla="*/ 337 w 758"/>
                <a:gd name="connsiteY139-1450" fmla="*/ 85 h 759"/>
                <a:gd name="connsiteX140-1451" fmla="*/ 321 w 758"/>
                <a:gd name="connsiteY140-1452" fmla="*/ 90 h 759"/>
                <a:gd name="connsiteX141-1453" fmla="*/ 305 w 758"/>
                <a:gd name="connsiteY141-1454" fmla="*/ 95 h 759"/>
                <a:gd name="connsiteX142-1455" fmla="*/ 269 w 758"/>
                <a:gd name="connsiteY142-1456" fmla="*/ 106 h 759"/>
                <a:gd name="connsiteX143-1457" fmla="*/ 232 w 758"/>
                <a:gd name="connsiteY143-1458" fmla="*/ 116 h 759"/>
                <a:gd name="connsiteX144-1459" fmla="*/ 195 w 758"/>
                <a:gd name="connsiteY144-1460" fmla="*/ 127 h 759"/>
                <a:gd name="connsiteX145-1461" fmla="*/ 158 w 758"/>
                <a:gd name="connsiteY145-1462" fmla="*/ 137 h 759"/>
                <a:gd name="connsiteX146-1463" fmla="*/ 137 w 758"/>
                <a:gd name="connsiteY146-1464" fmla="*/ 142 h 759"/>
                <a:gd name="connsiteX147-1465" fmla="*/ 121 w 758"/>
                <a:gd name="connsiteY147-1466" fmla="*/ 142 h 759"/>
                <a:gd name="connsiteX148-1467" fmla="*/ 105 w 758"/>
                <a:gd name="connsiteY148-1468" fmla="*/ 148 h 759"/>
                <a:gd name="connsiteX149-1469" fmla="*/ 95 w 758"/>
                <a:gd name="connsiteY149-1470" fmla="*/ 148 h 759"/>
                <a:gd name="connsiteX150-1471" fmla="*/ 84 w 758"/>
                <a:gd name="connsiteY150-1472" fmla="*/ 153 h 759"/>
                <a:gd name="connsiteX151-1473" fmla="*/ 74 w 758"/>
                <a:gd name="connsiteY151-1474" fmla="*/ 153 h 759"/>
                <a:gd name="connsiteX152-1475" fmla="*/ 68 w 758"/>
                <a:gd name="connsiteY152-1476" fmla="*/ 153 h 759"/>
                <a:gd name="connsiteX153-1477" fmla="*/ 63 w 758"/>
                <a:gd name="connsiteY153-1478" fmla="*/ 153 h 759"/>
                <a:gd name="connsiteX154-1479" fmla="*/ 53 w 758"/>
                <a:gd name="connsiteY154-1480" fmla="*/ 153 h 759"/>
                <a:gd name="connsiteX155-1481" fmla="*/ 42 w 758"/>
                <a:gd name="connsiteY155-1482" fmla="*/ 148 h 759"/>
                <a:gd name="connsiteX156-1483" fmla="*/ 32 w 758"/>
                <a:gd name="connsiteY156-1484" fmla="*/ 142 h 759"/>
                <a:gd name="connsiteX157-1485" fmla="*/ 26 w 758"/>
                <a:gd name="connsiteY157-1486" fmla="*/ 137 h 759"/>
                <a:gd name="connsiteX158-1487" fmla="*/ 16 w 758"/>
                <a:gd name="connsiteY158-1488" fmla="*/ 127 h 759"/>
                <a:gd name="connsiteX159-1489" fmla="*/ 11 w 758"/>
                <a:gd name="connsiteY159-1490" fmla="*/ 121 h 759"/>
                <a:gd name="connsiteX160-1491" fmla="*/ 5 w 758"/>
                <a:gd name="connsiteY160-1492" fmla="*/ 116 h 759"/>
                <a:gd name="connsiteX161-1493" fmla="*/ 0 w 758"/>
                <a:gd name="connsiteY161-1494" fmla="*/ 116 h 759"/>
                <a:gd name="connsiteX162-1495" fmla="*/ 5 w 758"/>
                <a:gd name="connsiteY162-1496" fmla="*/ 111 h 759"/>
                <a:gd name="connsiteX163-1497" fmla="*/ 5 w 758"/>
                <a:gd name="connsiteY163-1498" fmla="*/ 111 h 759"/>
                <a:gd name="connsiteX164-1499" fmla="*/ 11 w 758"/>
                <a:gd name="connsiteY164-1500" fmla="*/ 111 h 759"/>
                <a:gd name="connsiteX165-1501" fmla="*/ 16 w 758"/>
                <a:gd name="connsiteY165-1502" fmla="*/ 106 h 759"/>
                <a:gd name="connsiteX166-1503" fmla="*/ 21 w 758"/>
                <a:gd name="connsiteY166-1504" fmla="*/ 106 h 759"/>
                <a:gd name="connsiteX167-1505" fmla="*/ 32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1 w 758"/>
                <a:gd name="connsiteY25-1608" fmla="*/ 285 h 759"/>
                <a:gd name="connsiteX26-1609" fmla="*/ 421 w 758"/>
                <a:gd name="connsiteY26-1610" fmla="*/ 369 h 759"/>
                <a:gd name="connsiteX27-1611" fmla="*/ 427 w 758"/>
                <a:gd name="connsiteY27-1612" fmla="*/ 411 h 759"/>
                <a:gd name="connsiteX28-1613" fmla="*/ 427 w 758"/>
                <a:gd name="connsiteY28-1614" fmla="*/ 437 h 759"/>
                <a:gd name="connsiteX29-1615" fmla="*/ 432 w 758"/>
                <a:gd name="connsiteY29-1616" fmla="*/ 464 h 759"/>
                <a:gd name="connsiteX30-1617" fmla="*/ 442 w 758"/>
                <a:gd name="connsiteY30-1618" fmla="*/ 490 h 759"/>
                <a:gd name="connsiteX31-1619" fmla="*/ 448 w 758"/>
                <a:gd name="connsiteY31-1620" fmla="*/ 506 h 759"/>
                <a:gd name="connsiteX32-1621" fmla="*/ 453 w 758"/>
                <a:gd name="connsiteY32-1622" fmla="*/ 516 h 759"/>
                <a:gd name="connsiteX33-1623" fmla="*/ 469 w 758"/>
                <a:gd name="connsiteY33-1624" fmla="*/ 543 h 759"/>
                <a:gd name="connsiteX34-1625" fmla="*/ 485 w 758"/>
                <a:gd name="connsiteY34-1626" fmla="*/ 564 h 759"/>
                <a:gd name="connsiteX35-1627" fmla="*/ 500 w 758"/>
                <a:gd name="connsiteY35-1628" fmla="*/ 585 h 759"/>
                <a:gd name="connsiteX36-1629" fmla="*/ 511 w 758"/>
                <a:gd name="connsiteY36-1630" fmla="*/ 595 h 759"/>
                <a:gd name="connsiteX37-1631" fmla="*/ 521 w 758"/>
                <a:gd name="connsiteY37-1632" fmla="*/ 601 h 759"/>
                <a:gd name="connsiteX38-1633" fmla="*/ 543 w 758"/>
                <a:gd name="connsiteY38-1634" fmla="*/ 622 h 759"/>
                <a:gd name="connsiteX39-1635" fmla="*/ 564 w 758"/>
                <a:gd name="connsiteY39-1636" fmla="*/ 632 h 759"/>
                <a:gd name="connsiteX40-1637" fmla="*/ 585 w 758"/>
                <a:gd name="connsiteY40-1638" fmla="*/ 648 h 759"/>
                <a:gd name="connsiteX41-1639" fmla="*/ 611 w 758"/>
                <a:gd name="connsiteY41-1640" fmla="*/ 659 h 759"/>
                <a:gd name="connsiteX42-1641" fmla="*/ 622 w 758"/>
                <a:gd name="connsiteY42-1642" fmla="*/ 664 h 759"/>
                <a:gd name="connsiteX43-1643" fmla="*/ 632 w 758"/>
                <a:gd name="connsiteY43-1644" fmla="*/ 669 h 759"/>
                <a:gd name="connsiteX44-1645" fmla="*/ 643 w 758"/>
                <a:gd name="connsiteY44-1646" fmla="*/ 669 h 759"/>
                <a:gd name="connsiteX45-1647" fmla="*/ 653 w 758"/>
                <a:gd name="connsiteY45-1648" fmla="*/ 674 h 759"/>
                <a:gd name="connsiteX46-1649" fmla="*/ 658 w 758"/>
                <a:gd name="connsiteY46-1650" fmla="*/ 674 h 759"/>
                <a:gd name="connsiteX47-1651" fmla="*/ 664 w 758"/>
                <a:gd name="connsiteY47-1652" fmla="*/ 674 h 759"/>
                <a:gd name="connsiteX48-1653" fmla="*/ 674 w 758"/>
                <a:gd name="connsiteY48-1654" fmla="*/ 674 h 759"/>
                <a:gd name="connsiteX49-1655" fmla="*/ 679 w 758"/>
                <a:gd name="connsiteY49-1656" fmla="*/ 669 h 759"/>
                <a:gd name="connsiteX50-1657" fmla="*/ 679 w 758"/>
                <a:gd name="connsiteY50-1658" fmla="*/ 664 h 759"/>
                <a:gd name="connsiteX51-1659" fmla="*/ 685 w 758"/>
                <a:gd name="connsiteY51-1660" fmla="*/ 659 h 759"/>
                <a:gd name="connsiteX52-1661" fmla="*/ 690 w 758"/>
                <a:gd name="connsiteY52-1662" fmla="*/ 653 h 759"/>
                <a:gd name="connsiteX53-1663" fmla="*/ 690 w 758"/>
                <a:gd name="connsiteY53-1664" fmla="*/ 643 h 759"/>
                <a:gd name="connsiteX54-1665" fmla="*/ 695 w 758"/>
                <a:gd name="connsiteY54-1666" fmla="*/ 627 h 759"/>
                <a:gd name="connsiteX55-1667" fmla="*/ 701 w 758"/>
                <a:gd name="connsiteY55-1668" fmla="*/ 611 h 759"/>
                <a:gd name="connsiteX56-1669" fmla="*/ 706 w 758"/>
                <a:gd name="connsiteY56-1670" fmla="*/ 595 h 759"/>
                <a:gd name="connsiteX57-1671" fmla="*/ 706 w 758"/>
                <a:gd name="connsiteY57-1672" fmla="*/ 580 h 759"/>
                <a:gd name="connsiteX58-1673" fmla="*/ 711 w 758"/>
                <a:gd name="connsiteY58-1674" fmla="*/ 564 h 759"/>
                <a:gd name="connsiteX59-1675" fmla="*/ 716 w 758"/>
                <a:gd name="connsiteY59-1676" fmla="*/ 553 h 759"/>
                <a:gd name="connsiteX60-1677" fmla="*/ 722 w 758"/>
                <a:gd name="connsiteY60-1678" fmla="*/ 543 h 759"/>
                <a:gd name="connsiteX61-1679" fmla="*/ 722 w 758"/>
                <a:gd name="connsiteY61-1680" fmla="*/ 538 h 759"/>
                <a:gd name="connsiteX62-1681" fmla="*/ 727 w 758"/>
                <a:gd name="connsiteY62-1682" fmla="*/ 527 h 759"/>
                <a:gd name="connsiteX63-1683" fmla="*/ 727 w 758"/>
                <a:gd name="connsiteY63-1684" fmla="*/ 527 h 759"/>
                <a:gd name="connsiteX64-1685" fmla="*/ 732 w 758"/>
                <a:gd name="connsiteY64-1686" fmla="*/ 527 h 759"/>
                <a:gd name="connsiteX65-1687" fmla="*/ 732 w 758"/>
                <a:gd name="connsiteY65-1688" fmla="*/ 527 h 759"/>
                <a:gd name="connsiteX66-1689" fmla="*/ 732 w 758"/>
                <a:gd name="connsiteY66-1690" fmla="*/ 532 h 759"/>
                <a:gd name="connsiteX67-1691" fmla="*/ 732 w 758"/>
                <a:gd name="connsiteY67-1692" fmla="*/ 538 h 759"/>
                <a:gd name="connsiteX68-1693" fmla="*/ 737 w 758"/>
                <a:gd name="connsiteY68-1694" fmla="*/ 543 h 759"/>
                <a:gd name="connsiteX69-1695" fmla="*/ 737 w 758"/>
                <a:gd name="connsiteY69-1696" fmla="*/ 559 h 759"/>
                <a:gd name="connsiteX70-1697" fmla="*/ 737 w 758"/>
                <a:gd name="connsiteY70-1698" fmla="*/ 569 h 759"/>
                <a:gd name="connsiteX71-1699" fmla="*/ 737 w 758"/>
                <a:gd name="connsiteY71-1700" fmla="*/ 585 h 759"/>
                <a:gd name="connsiteX72-1701" fmla="*/ 737 w 758"/>
                <a:gd name="connsiteY72-1702" fmla="*/ 601 h 759"/>
                <a:gd name="connsiteX73-1703" fmla="*/ 737 w 758"/>
                <a:gd name="connsiteY73-1704" fmla="*/ 622 h 759"/>
                <a:gd name="connsiteX74-1705" fmla="*/ 737 w 758"/>
                <a:gd name="connsiteY74-1706" fmla="*/ 638 h 759"/>
                <a:gd name="connsiteX75-1707" fmla="*/ 737 w 758"/>
                <a:gd name="connsiteY75-1708" fmla="*/ 653 h 759"/>
                <a:gd name="connsiteX76-1709" fmla="*/ 743 w 758"/>
                <a:gd name="connsiteY76-1710" fmla="*/ 669 h 759"/>
                <a:gd name="connsiteX77-1711" fmla="*/ 743 w 758"/>
                <a:gd name="connsiteY77-1712" fmla="*/ 685 h 759"/>
                <a:gd name="connsiteX78-1713" fmla="*/ 748 w 758"/>
                <a:gd name="connsiteY78-1714" fmla="*/ 696 h 759"/>
                <a:gd name="connsiteX79-1715" fmla="*/ 748 w 758"/>
                <a:gd name="connsiteY79-1716" fmla="*/ 706 h 759"/>
                <a:gd name="connsiteX80-1717" fmla="*/ 753 w 758"/>
                <a:gd name="connsiteY80-1718" fmla="*/ 717 h 759"/>
                <a:gd name="connsiteX81-1719" fmla="*/ 753 w 758"/>
                <a:gd name="connsiteY81-1720" fmla="*/ 722 h 759"/>
                <a:gd name="connsiteX82-1721" fmla="*/ 758 w 758"/>
                <a:gd name="connsiteY82-1722" fmla="*/ 732 h 759"/>
                <a:gd name="connsiteX83-1723" fmla="*/ 758 w 758"/>
                <a:gd name="connsiteY83-1724" fmla="*/ 738 h 759"/>
                <a:gd name="connsiteX84-1725" fmla="*/ 758 w 758"/>
                <a:gd name="connsiteY84-1726" fmla="*/ 743 h 759"/>
                <a:gd name="connsiteX85-1727" fmla="*/ 758 w 758"/>
                <a:gd name="connsiteY85-1728" fmla="*/ 748 h 759"/>
                <a:gd name="connsiteX86-1729" fmla="*/ 753 w 758"/>
                <a:gd name="connsiteY86-1730" fmla="*/ 753 h 759"/>
                <a:gd name="connsiteX87-1731" fmla="*/ 748 w 758"/>
                <a:gd name="connsiteY87-1732" fmla="*/ 759 h 759"/>
                <a:gd name="connsiteX88-1733" fmla="*/ 737 w 758"/>
                <a:gd name="connsiteY88-1734" fmla="*/ 759 h 759"/>
                <a:gd name="connsiteX89-1735" fmla="*/ 727 w 758"/>
                <a:gd name="connsiteY89-1736" fmla="*/ 759 h 759"/>
                <a:gd name="connsiteX90-1737" fmla="*/ 711 w 758"/>
                <a:gd name="connsiteY90-1738" fmla="*/ 759 h 759"/>
                <a:gd name="connsiteX91-1739" fmla="*/ 695 w 758"/>
                <a:gd name="connsiteY91-1740" fmla="*/ 753 h 759"/>
                <a:gd name="connsiteX92-1741" fmla="*/ 674 w 758"/>
                <a:gd name="connsiteY92-1742" fmla="*/ 753 h 759"/>
                <a:gd name="connsiteX93-1743" fmla="*/ 653 w 758"/>
                <a:gd name="connsiteY93-1744" fmla="*/ 748 h 759"/>
                <a:gd name="connsiteX94-1745" fmla="*/ 632 w 758"/>
                <a:gd name="connsiteY94-1746" fmla="*/ 743 h 759"/>
                <a:gd name="connsiteX95-1747" fmla="*/ 622 w 758"/>
                <a:gd name="connsiteY95-1748" fmla="*/ 738 h 759"/>
                <a:gd name="connsiteX96-1749" fmla="*/ 611 w 758"/>
                <a:gd name="connsiteY96-1750" fmla="*/ 732 h 759"/>
                <a:gd name="connsiteX97-1751" fmla="*/ 595 w 758"/>
                <a:gd name="connsiteY97-1752" fmla="*/ 727 h 759"/>
                <a:gd name="connsiteX98-1753" fmla="*/ 585 w 758"/>
                <a:gd name="connsiteY98-1754" fmla="*/ 722 h 759"/>
                <a:gd name="connsiteX99-1755" fmla="*/ 569 w 758"/>
                <a:gd name="connsiteY99-1756" fmla="*/ 717 h 759"/>
                <a:gd name="connsiteX100-1757" fmla="*/ 553 w 758"/>
                <a:gd name="connsiteY100-1758" fmla="*/ 706 h 759"/>
                <a:gd name="connsiteX101-1759" fmla="*/ 543 w 758"/>
                <a:gd name="connsiteY101-1760" fmla="*/ 696 h 759"/>
                <a:gd name="connsiteX102-1761" fmla="*/ 527 w 758"/>
                <a:gd name="connsiteY102-1762" fmla="*/ 685 h 759"/>
                <a:gd name="connsiteX103-1763" fmla="*/ 495 w 758"/>
                <a:gd name="connsiteY103-1764" fmla="*/ 659 h 759"/>
                <a:gd name="connsiteX104-1765" fmla="*/ 469 w 758"/>
                <a:gd name="connsiteY104-1766" fmla="*/ 632 h 759"/>
                <a:gd name="connsiteX105-1767" fmla="*/ 458 w 758"/>
                <a:gd name="connsiteY105-1768" fmla="*/ 622 h 759"/>
                <a:gd name="connsiteX106-1769" fmla="*/ 448 w 758"/>
                <a:gd name="connsiteY106-1770" fmla="*/ 606 h 759"/>
                <a:gd name="connsiteX107-1771" fmla="*/ 437 w 758"/>
                <a:gd name="connsiteY107-1772" fmla="*/ 590 h 759"/>
                <a:gd name="connsiteX108-1773" fmla="*/ 427 w 758"/>
                <a:gd name="connsiteY108-1774" fmla="*/ 574 h 759"/>
                <a:gd name="connsiteX109-1775" fmla="*/ 421 w 758"/>
                <a:gd name="connsiteY109-1776" fmla="*/ 559 h 759"/>
                <a:gd name="connsiteX110-1777" fmla="*/ 411 w 758"/>
                <a:gd name="connsiteY110-1778" fmla="*/ 543 h 759"/>
                <a:gd name="connsiteX111-1779" fmla="*/ 406 w 758"/>
                <a:gd name="connsiteY111-1780" fmla="*/ 527 h 759"/>
                <a:gd name="connsiteX112-1781" fmla="*/ 395 w 758"/>
                <a:gd name="connsiteY112-1782" fmla="*/ 511 h 759"/>
                <a:gd name="connsiteX113-1783" fmla="*/ 390 w 758"/>
                <a:gd name="connsiteY113-1784" fmla="*/ 501 h 759"/>
                <a:gd name="connsiteX114-1785" fmla="*/ 390 w 758"/>
                <a:gd name="connsiteY114-1786" fmla="*/ 485 h 759"/>
                <a:gd name="connsiteX115-1787" fmla="*/ 385 w 758"/>
                <a:gd name="connsiteY115-1788" fmla="*/ 469 h 759"/>
                <a:gd name="connsiteX116-1789" fmla="*/ 385 w 758"/>
                <a:gd name="connsiteY116-1790" fmla="*/ 453 h 759"/>
                <a:gd name="connsiteX117-1791" fmla="*/ 379 w 758"/>
                <a:gd name="connsiteY117-1792" fmla="*/ 422 h 759"/>
                <a:gd name="connsiteX118-1793" fmla="*/ 374 w 758"/>
                <a:gd name="connsiteY118-1794" fmla="*/ 385 h 759"/>
                <a:gd name="connsiteX119-1795" fmla="*/ 374 w 758"/>
                <a:gd name="connsiteY119-1796" fmla="*/ 353 h 759"/>
                <a:gd name="connsiteX120-1797" fmla="*/ 374 w 758"/>
                <a:gd name="connsiteY120-1798" fmla="*/ 316 h 759"/>
                <a:gd name="connsiteX121-1799" fmla="*/ 374 w 758"/>
                <a:gd name="connsiteY121-1800" fmla="*/ 279 h 759"/>
                <a:gd name="connsiteX122-1801" fmla="*/ 374 w 758"/>
                <a:gd name="connsiteY122-1802" fmla="*/ 243 h 759"/>
                <a:gd name="connsiteX123-1803" fmla="*/ 379 w 758"/>
                <a:gd name="connsiteY123-1804" fmla="*/ 200 h 759"/>
                <a:gd name="connsiteX124-1805" fmla="*/ 385 w 758"/>
                <a:gd name="connsiteY124-1806" fmla="*/ 158 h 759"/>
                <a:gd name="connsiteX125-1807" fmla="*/ 385 w 758"/>
                <a:gd name="connsiteY125-1808" fmla="*/ 142 h 759"/>
                <a:gd name="connsiteX126-1809" fmla="*/ 385 w 758"/>
                <a:gd name="connsiteY126-1810" fmla="*/ 127 h 759"/>
                <a:gd name="connsiteX127-1811" fmla="*/ 385 w 758"/>
                <a:gd name="connsiteY127-1812" fmla="*/ 111 h 759"/>
                <a:gd name="connsiteX128-1813" fmla="*/ 390 w 758"/>
                <a:gd name="connsiteY128-1814" fmla="*/ 100 h 759"/>
                <a:gd name="connsiteX129-1815" fmla="*/ 390 w 758"/>
                <a:gd name="connsiteY129-1816" fmla="*/ 90 h 759"/>
                <a:gd name="connsiteX130-1817" fmla="*/ 390 w 758"/>
                <a:gd name="connsiteY130-1818" fmla="*/ 85 h 759"/>
                <a:gd name="connsiteX131-1819" fmla="*/ 390 w 758"/>
                <a:gd name="connsiteY131-1820" fmla="*/ 79 h 759"/>
                <a:gd name="connsiteX132-1821" fmla="*/ 385 w 758"/>
                <a:gd name="connsiteY132-1822" fmla="*/ 74 h 759"/>
                <a:gd name="connsiteX133-1823" fmla="*/ 385 w 758"/>
                <a:gd name="connsiteY133-1824" fmla="*/ 74 h 759"/>
                <a:gd name="connsiteX134-1825" fmla="*/ 379 w 758"/>
                <a:gd name="connsiteY134-1826" fmla="*/ 74 h 759"/>
                <a:gd name="connsiteX135-1827" fmla="*/ 374 w 758"/>
                <a:gd name="connsiteY135-1828" fmla="*/ 74 h 759"/>
                <a:gd name="connsiteX136-1829" fmla="*/ 363 w 758"/>
                <a:gd name="connsiteY136-1830" fmla="*/ 79 h 759"/>
                <a:gd name="connsiteX137-1831" fmla="*/ 353 w 758"/>
                <a:gd name="connsiteY137-1832" fmla="*/ 79 h 759"/>
                <a:gd name="connsiteX138-1833" fmla="*/ 337 w 758"/>
                <a:gd name="connsiteY138-1834" fmla="*/ 85 h 759"/>
                <a:gd name="connsiteX139-1835" fmla="*/ 321 w 758"/>
                <a:gd name="connsiteY139-1836" fmla="*/ 90 h 759"/>
                <a:gd name="connsiteX140-1837" fmla="*/ 305 w 758"/>
                <a:gd name="connsiteY140-1838" fmla="*/ 95 h 759"/>
                <a:gd name="connsiteX141-1839" fmla="*/ 269 w 758"/>
                <a:gd name="connsiteY141-1840" fmla="*/ 106 h 759"/>
                <a:gd name="connsiteX142-1841" fmla="*/ 232 w 758"/>
                <a:gd name="connsiteY142-1842" fmla="*/ 116 h 759"/>
                <a:gd name="connsiteX143-1843" fmla="*/ 195 w 758"/>
                <a:gd name="connsiteY143-1844" fmla="*/ 127 h 759"/>
                <a:gd name="connsiteX144-1845" fmla="*/ 158 w 758"/>
                <a:gd name="connsiteY144-1846" fmla="*/ 137 h 759"/>
                <a:gd name="connsiteX145-1847" fmla="*/ 137 w 758"/>
                <a:gd name="connsiteY145-1848" fmla="*/ 142 h 759"/>
                <a:gd name="connsiteX146-1849" fmla="*/ 121 w 758"/>
                <a:gd name="connsiteY146-1850" fmla="*/ 142 h 759"/>
                <a:gd name="connsiteX147-1851" fmla="*/ 105 w 758"/>
                <a:gd name="connsiteY147-1852" fmla="*/ 148 h 759"/>
                <a:gd name="connsiteX148-1853" fmla="*/ 95 w 758"/>
                <a:gd name="connsiteY148-1854" fmla="*/ 148 h 759"/>
                <a:gd name="connsiteX149-1855" fmla="*/ 84 w 758"/>
                <a:gd name="connsiteY149-1856" fmla="*/ 153 h 759"/>
                <a:gd name="connsiteX150-1857" fmla="*/ 74 w 758"/>
                <a:gd name="connsiteY150-1858" fmla="*/ 153 h 759"/>
                <a:gd name="connsiteX151-1859" fmla="*/ 68 w 758"/>
                <a:gd name="connsiteY151-1860" fmla="*/ 153 h 759"/>
                <a:gd name="connsiteX152-1861" fmla="*/ 63 w 758"/>
                <a:gd name="connsiteY152-1862" fmla="*/ 153 h 759"/>
                <a:gd name="connsiteX153-1863" fmla="*/ 53 w 758"/>
                <a:gd name="connsiteY153-1864" fmla="*/ 153 h 759"/>
                <a:gd name="connsiteX154-1865" fmla="*/ 42 w 758"/>
                <a:gd name="connsiteY154-1866" fmla="*/ 148 h 759"/>
                <a:gd name="connsiteX155-1867" fmla="*/ 32 w 758"/>
                <a:gd name="connsiteY155-1868" fmla="*/ 142 h 759"/>
                <a:gd name="connsiteX156-1869" fmla="*/ 26 w 758"/>
                <a:gd name="connsiteY156-1870" fmla="*/ 137 h 759"/>
                <a:gd name="connsiteX157-1871" fmla="*/ 16 w 758"/>
                <a:gd name="connsiteY157-1872" fmla="*/ 127 h 759"/>
                <a:gd name="connsiteX158-1873" fmla="*/ 11 w 758"/>
                <a:gd name="connsiteY158-1874" fmla="*/ 121 h 759"/>
                <a:gd name="connsiteX159-1875" fmla="*/ 5 w 758"/>
                <a:gd name="connsiteY159-1876" fmla="*/ 116 h 759"/>
                <a:gd name="connsiteX160-1877" fmla="*/ 0 w 758"/>
                <a:gd name="connsiteY160-1878" fmla="*/ 116 h 759"/>
                <a:gd name="connsiteX161-1879" fmla="*/ 5 w 758"/>
                <a:gd name="connsiteY161-1880" fmla="*/ 111 h 759"/>
                <a:gd name="connsiteX162-1881" fmla="*/ 5 w 758"/>
                <a:gd name="connsiteY162-1882" fmla="*/ 111 h 759"/>
                <a:gd name="connsiteX163-1883" fmla="*/ 11 w 758"/>
                <a:gd name="connsiteY163-1884" fmla="*/ 111 h 759"/>
                <a:gd name="connsiteX164-1885" fmla="*/ 16 w 758"/>
                <a:gd name="connsiteY164-1886" fmla="*/ 106 h 759"/>
                <a:gd name="connsiteX165-1887" fmla="*/ 21 w 758"/>
                <a:gd name="connsiteY165-1888" fmla="*/ 106 h 759"/>
                <a:gd name="connsiteX166-1889" fmla="*/ 32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1 w 758"/>
                <a:gd name="connsiteY25-1992" fmla="*/ 369 h 759"/>
                <a:gd name="connsiteX26-1993" fmla="*/ 427 w 758"/>
                <a:gd name="connsiteY26-1994" fmla="*/ 411 h 759"/>
                <a:gd name="connsiteX27-1995" fmla="*/ 427 w 758"/>
                <a:gd name="connsiteY27-1996" fmla="*/ 437 h 759"/>
                <a:gd name="connsiteX28-1997" fmla="*/ 432 w 758"/>
                <a:gd name="connsiteY28-1998" fmla="*/ 464 h 759"/>
                <a:gd name="connsiteX29-1999" fmla="*/ 442 w 758"/>
                <a:gd name="connsiteY29-2000" fmla="*/ 490 h 759"/>
                <a:gd name="connsiteX30-2001" fmla="*/ 448 w 758"/>
                <a:gd name="connsiteY30-2002" fmla="*/ 506 h 759"/>
                <a:gd name="connsiteX31-2003" fmla="*/ 453 w 758"/>
                <a:gd name="connsiteY31-2004" fmla="*/ 516 h 759"/>
                <a:gd name="connsiteX32-2005" fmla="*/ 469 w 758"/>
                <a:gd name="connsiteY32-2006" fmla="*/ 543 h 759"/>
                <a:gd name="connsiteX33-2007" fmla="*/ 485 w 758"/>
                <a:gd name="connsiteY33-2008" fmla="*/ 564 h 759"/>
                <a:gd name="connsiteX34-2009" fmla="*/ 500 w 758"/>
                <a:gd name="connsiteY34-2010" fmla="*/ 585 h 759"/>
                <a:gd name="connsiteX35-2011" fmla="*/ 511 w 758"/>
                <a:gd name="connsiteY35-2012" fmla="*/ 595 h 759"/>
                <a:gd name="connsiteX36-2013" fmla="*/ 521 w 758"/>
                <a:gd name="connsiteY36-2014" fmla="*/ 601 h 759"/>
                <a:gd name="connsiteX37-2015" fmla="*/ 543 w 758"/>
                <a:gd name="connsiteY37-2016" fmla="*/ 622 h 759"/>
                <a:gd name="connsiteX38-2017" fmla="*/ 564 w 758"/>
                <a:gd name="connsiteY38-2018" fmla="*/ 632 h 759"/>
                <a:gd name="connsiteX39-2019" fmla="*/ 585 w 758"/>
                <a:gd name="connsiteY39-2020" fmla="*/ 648 h 759"/>
                <a:gd name="connsiteX40-2021" fmla="*/ 611 w 758"/>
                <a:gd name="connsiteY40-2022" fmla="*/ 659 h 759"/>
                <a:gd name="connsiteX41-2023" fmla="*/ 622 w 758"/>
                <a:gd name="connsiteY41-2024" fmla="*/ 664 h 759"/>
                <a:gd name="connsiteX42-2025" fmla="*/ 632 w 758"/>
                <a:gd name="connsiteY42-2026" fmla="*/ 669 h 759"/>
                <a:gd name="connsiteX43-2027" fmla="*/ 643 w 758"/>
                <a:gd name="connsiteY43-2028" fmla="*/ 669 h 759"/>
                <a:gd name="connsiteX44-2029" fmla="*/ 653 w 758"/>
                <a:gd name="connsiteY44-2030" fmla="*/ 674 h 759"/>
                <a:gd name="connsiteX45-2031" fmla="*/ 658 w 758"/>
                <a:gd name="connsiteY45-2032" fmla="*/ 674 h 759"/>
                <a:gd name="connsiteX46-2033" fmla="*/ 664 w 758"/>
                <a:gd name="connsiteY46-2034" fmla="*/ 674 h 759"/>
                <a:gd name="connsiteX47-2035" fmla="*/ 674 w 758"/>
                <a:gd name="connsiteY47-2036" fmla="*/ 674 h 759"/>
                <a:gd name="connsiteX48-2037" fmla="*/ 679 w 758"/>
                <a:gd name="connsiteY48-2038" fmla="*/ 669 h 759"/>
                <a:gd name="connsiteX49-2039" fmla="*/ 679 w 758"/>
                <a:gd name="connsiteY49-2040" fmla="*/ 664 h 759"/>
                <a:gd name="connsiteX50-2041" fmla="*/ 685 w 758"/>
                <a:gd name="connsiteY50-2042" fmla="*/ 659 h 759"/>
                <a:gd name="connsiteX51-2043" fmla="*/ 690 w 758"/>
                <a:gd name="connsiteY51-2044" fmla="*/ 653 h 759"/>
                <a:gd name="connsiteX52-2045" fmla="*/ 690 w 758"/>
                <a:gd name="connsiteY52-2046" fmla="*/ 643 h 759"/>
                <a:gd name="connsiteX53-2047" fmla="*/ 695 w 758"/>
                <a:gd name="connsiteY53-2048" fmla="*/ 627 h 759"/>
                <a:gd name="connsiteX54-2049" fmla="*/ 701 w 758"/>
                <a:gd name="connsiteY54-2050" fmla="*/ 611 h 759"/>
                <a:gd name="connsiteX55-2051" fmla="*/ 706 w 758"/>
                <a:gd name="connsiteY55-2052" fmla="*/ 595 h 759"/>
                <a:gd name="connsiteX56-2053" fmla="*/ 706 w 758"/>
                <a:gd name="connsiteY56-2054" fmla="*/ 580 h 759"/>
                <a:gd name="connsiteX57-2055" fmla="*/ 711 w 758"/>
                <a:gd name="connsiteY57-2056" fmla="*/ 564 h 759"/>
                <a:gd name="connsiteX58-2057" fmla="*/ 716 w 758"/>
                <a:gd name="connsiteY58-2058" fmla="*/ 553 h 759"/>
                <a:gd name="connsiteX59-2059" fmla="*/ 722 w 758"/>
                <a:gd name="connsiteY59-2060" fmla="*/ 543 h 759"/>
                <a:gd name="connsiteX60-2061" fmla="*/ 722 w 758"/>
                <a:gd name="connsiteY60-2062" fmla="*/ 538 h 759"/>
                <a:gd name="connsiteX61-2063" fmla="*/ 727 w 758"/>
                <a:gd name="connsiteY61-2064" fmla="*/ 527 h 759"/>
                <a:gd name="connsiteX62-2065" fmla="*/ 727 w 758"/>
                <a:gd name="connsiteY62-2066" fmla="*/ 527 h 759"/>
                <a:gd name="connsiteX63-2067" fmla="*/ 732 w 758"/>
                <a:gd name="connsiteY63-2068" fmla="*/ 527 h 759"/>
                <a:gd name="connsiteX64-2069" fmla="*/ 732 w 758"/>
                <a:gd name="connsiteY64-2070" fmla="*/ 527 h 759"/>
                <a:gd name="connsiteX65-2071" fmla="*/ 732 w 758"/>
                <a:gd name="connsiteY65-2072" fmla="*/ 532 h 759"/>
                <a:gd name="connsiteX66-2073" fmla="*/ 732 w 758"/>
                <a:gd name="connsiteY66-2074" fmla="*/ 538 h 759"/>
                <a:gd name="connsiteX67-2075" fmla="*/ 737 w 758"/>
                <a:gd name="connsiteY67-2076" fmla="*/ 543 h 759"/>
                <a:gd name="connsiteX68-2077" fmla="*/ 737 w 758"/>
                <a:gd name="connsiteY68-2078" fmla="*/ 559 h 759"/>
                <a:gd name="connsiteX69-2079" fmla="*/ 737 w 758"/>
                <a:gd name="connsiteY69-2080" fmla="*/ 569 h 759"/>
                <a:gd name="connsiteX70-2081" fmla="*/ 737 w 758"/>
                <a:gd name="connsiteY70-2082" fmla="*/ 585 h 759"/>
                <a:gd name="connsiteX71-2083" fmla="*/ 737 w 758"/>
                <a:gd name="connsiteY71-2084" fmla="*/ 601 h 759"/>
                <a:gd name="connsiteX72-2085" fmla="*/ 737 w 758"/>
                <a:gd name="connsiteY72-2086" fmla="*/ 622 h 759"/>
                <a:gd name="connsiteX73-2087" fmla="*/ 737 w 758"/>
                <a:gd name="connsiteY73-2088" fmla="*/ 638 h 759"/>
                <a:gd name="connsiteX74-2089" fmla="*/ 737 w 758"/>
                <a:gd name="connsiteY74-2090" fmla="*/ 653 h 759"/>
                <a:gd name="connsiteX75-2091" fmla="*/ 743 w 758"/>
                <a:gd name="connsiteY75-2092" fmla="*/ 669 h 759"/>
                <a:gd name="connsiteX76-2093" fmla="*/ 743 w 758"/>
                <a:gd name="connsiteY76-2094" fmla="*/ 685 h 759"/>
                <a:gd name="connsiteX77-2095" fmla="*/ 748 w 758"/>
                <a:gd name="connsiteY77-2096" fmla="*/ 696 h 759"/>
                <a:gd name="connsiteX78-2097" fmla="*/ 748 w 758"/>
                <a:gd name="connsiteY78-2098" fmla="*/ 706 h 759"/>
                <a:gd name="connsiteX79-2099" fmla="*/ 753 w 758"/>
                <a:gd name="connsiteY79-2100" fmla="*/ 717 h 759"/>
                <a:gd name="connsiteX80-2101" fmla="*/ 753 w 758"/>
                <a:gd name="connsiteY80-2102" fmla="*/ 722 h 759"/>
                <a:gd name="connsiteX81-2103" fmla="*/ 758 w 758"/>
                <a:gd name="connsiteY81-2104" fmla="*/ 732 h 759"/>
                <a:gd name="connsiteX82-2105" fmla="*/ 758 w 758"/>
                <a:gd name="connsiteY82-2106" fmla="*/ 738 h 759"/>
                <a:gd name="connsiteX83-2107" fmla="*/ 758 w 758"/>
                <a:gd name="connsiteY83-2108" fmla="*/ 743 h 759"/>
                <a:gd name="connsiteX84-2109" fmla="*/ 758 w 758"/>
                <a:gd name="connsiteY84-2110" fmla="*/ 748 h 759"/>
                <a:gd name="connsiteX85-2111" fmla="*/ 753 w 758"/>
                <a:gd name="connsiteY85-2112" fmla="*/ 753 h 759"/>
                <a:gd name="connsiteX86-2113" fmla="*/ 748 w 758"/>
                <a:gd name="connsiteY86-2114" fmla="*/ 759 h 759"/>
                <a:gd name="connsiteX87-2115" fmla="*/ 737 w 758"/>
                <a:gd name="connsiteY87-2116" fmla="*/ 759 h 759"/>
                <a:gd name="connsiteX88-2117" fmla="*/ 727 w 758"/>
                <a:gd name="connsiteY88-2118" fmla="*/ 759 h 759"/>
                <a:gd name="connsiteX89-2119" fmla="*/ 711 w 758"/>
                <a:gd name="connsiteY89-2120" fmla="*/ 759 h 759"/>
                <a:gd name="connsiteX90-2121" fmla="*/ 695 w 758"/>
                <a:gd name="connsiteY90-2122" fmla="*/ 753 h 759"/>
                <a:gd name="connsiteX91-2123" fmla="*/ 674 w 758"/>
                <a:gd name="connsiteY91-2124" fmla="*/ 753 h 759"/>
                <a:gd name="connsiteX92-2125" fmla="*/ 653 w 758"/>
                <a:gd name="connsiteY92-2126" fmla="*/ 748 h 759"/>
                <a:gd name="connsiteX93-2127" fmla="*/ 632 w 758"/>
                <a:gd name="connsiteY93-2128" fmla="*/ 743 h 759"/>
                <a:gd name="connsiteX94-2129" fmla="*/ 622 w 758"/>
                <a:gd name="connsiteY94-2130" fmla="*/ 738 h 759"/>
                <a:gd name="connsiteX95-2131" fmla="*/ 611 w 758"/>
                <a:gd name="connsiteY95-2132" fmla="*/ 732 h 759"/>
                <a:gd name="connsiteX96-2133" fmla="*/ 595 w 758"/>
                <a:gd name="connsiteY96-2134" fmla="*/ 727 h 759"/>
                <a:gd name="connsiteX97-2135" fmla="*/ 585 w 758"/>
                <a:gd name="connsiteY97-2136" fmla="*/ 722 h 759"/>
                <a:gd name="connsiteX98-2137" fmla="*/ 569 w 758"/>
                <a:gd name="connsiteY98-2138" fmla="*/ 717 h 759"/>
                <a:gd name="connsiteX99-2139" fmla="*/ 553 w 758"/>
                <a:gd name="connsiteY99-2140" fmla="*/ 706 h 759"/>
                <a:gd name="connsiteX100-2141" fmla="*/ 543 w 758"/>
                <a:gd name="connsiteY100-2142" fmla="*/ 696 h 759"/>
                <a:gd name="connsiteX101-2143" fmla="*/ 527 w 758"/>
                <a:gd name="connsiteY101-2144" fmla="*/ 685 h 759"/>
                <a:gd name="connsiteX102-2145" fmla="*/ 495 w 758"/>
                <a:gd name="connsiteY102-2146" fmla="*/ 659 h 759"/>
                <a:gd name="connsiteX103-2147" fmla="*/ 469 w 758"/>
                <a:gd name="connsiteY103-2148" fmla="*/ 632 h 759"/>
                <a:gd name="connsiteX104-2149" fmla="*/ 458 w 758"/>
                <a:gd name="connsiteY104-2150" fmla="*/ 622 h 759"/>
                <a:gd name="connsiteX105-2151" fmla="*/ 448 w 758"/>
                <a:gd name="connsiteY105-2152" fmla="*/ 606 h 759"/>
                <a:gd name="connsiteX106-2153" fmla="*/ 437 w 758"/>
                <a:gd name="connsiteY106-2154" fmla="*/ 590 h 759"/>
                <a:gd name="connsiteX107-2155" fmla="*/ 427 w 758"/>
                <a:gd name="connsiteY107-2156" fmla="*/ 574 h 759"/>
                <a:gd name="connsiteX108-2157" fmla="*/ 421 w 758"/>
                <a:gd name="connsiteY108-2158" fmla="*/ 559 h 759"/>
                <a:gd name="connsiteX109-2159" fmla="*/ 411 w 758"/>
                <a:gd name="connsiteY109-2160" fmla="*/ 543 h 759"/>
                <a:gd name="connsiteX110-2161" fmla="*/ 406 w 758"/>
                <a:gd name="connsiteY110-2162" fmla="*/ 527 h 759"/>
                <a:gd name="connsiteX111-2163" fmla="*/ 395 w 758"/>
                <a:gd name="connsiteY111-2164" fmla="*/ 511 h 759"/>
                <a:gd name="connsiteX112-2165" fmla="*/ 390 w 758"/>
                <a:gd name="connsiteY112-2166" fmla="*/ 501 h 759"/>
                <a:gd name="connsiteX113-2167" fmla="*/ 390 w 758"/>
                <a:gd name="connsiteY113-2168" fmla="*/ 485 h 759"/>
                <a:gd name="connsiteX114-2169" fmla="*/ 385 w 758"/>
                <a:gd name="connsiteY114-2170" fmla="*/ 469 h 759"/>
                <a:gd name="connsiteX115-2171" fmla="*/ 385 w 758"/>
                <a:gd name="connsiteY115-2172" fmla="*/ 453 h 759"/>
                <a:gd name="connsiteX116-2173" fmla="*/ 379 w 758"/>
                <a:gd name="connsiteY116-2174" fmla="*/ 422 h 759"/>
                <a:gd name="connsiteX117-2175" fmla="*/ 374 w 758"/>
                <a:gd name="connsiteY117-2176" fmla="*/ 385 h 759"/>
                <a:gd name="connsiteX118-2177" fmla="*/ 374 w 758"/>
                <a:gd name="connsiteY118-2178" fmla="*/ 353 h 759"/>
                <a:gd name="connsiteX119-2179" fmla="*/ 374 w 758"/>
                <a:gd name="connsiteY119-2180" fmla="*/ 316 h 759"/>
                <a:gd name="connsiteX120-2181" fmla="*/ 374 w 758"/>
                <a:gd name="connsiteY120-2182" fmla="*/ 279 h 759"/>
                <a:gd name="connsiteX121-2183" fmla="*/ 374 w 758"/>
                <a:gd name="connsiteY121-2184" fmla="*/ 243 h 759"/>
                <a:gd name="connsiteX122-2185" fmla="*/ 379 w 758"/>
                <a:gd name="connsiteY122-2186" fmla="*/ 200 h 759"/>
                <a:gd name="connsiteX123-2187" fmla="*/ 385 w 758"/>
                <a:gd name="connsiteY123-2188" fmla="*/ 158 h 759"/>
                <a:gd name="connsiteX124-2189" fmla="*/ 385 w 758"/>
                <a:gd name="connsiteY124-2190" fmla="*/ 142 h 759"/>
                <a:gd name="connsiteX125-2191" fmla="*/ 385 w 758"/>
                <a:gd name="connsiteY125-2192" fmla="*/ 127 h 759"/>
                <a:gd name="connsiteX126-2193" fmla="*/ 385 w 758"/>
                <a:gd name="connsiteY126-2194" fmla="*/ 111 h 759"/>
                <a:gd name="connsiteX127-2195" fmla="*/ 390 w 758"/>
                <a:gd name="connsiteY127-2196" fmla="*/ 100 h 759"/>
                <a:gd name="connsiteX128-2197" fmla="*/ 390 w 758"/>
                <a:gd name="connsiteY128-2198" fmla="*/ 90 h 759"/>
                <a:gd name="connsiteX129-2199" fmla="*/ 390 w 758"/>
                <a:gd name="connsiteY129-2200" fmla="*/ 85 h 759"/>
                <a:gd name="connsiteX130-2201" fmla="*/ 390 w 758"/>
                <a:gd name="connsiteY130-2202" fmla="*/ 79 h 759"/>
                <a:gd name="connsiteX131-2203" fmla="*/ 385 w 758"/>
                <a:gd name="connsiteY131-2204" fmla="*/ 74 h 759"/>
                <a:gd name="connsiteX132-2205" fmla="*/ 385 w 758"/>
                <a:gd name="connsiteY132-2206" fmla="*/ 74 h 759"/>
                <a:gd name="connsiteX133-2207" fmla="*/ 379 w 758"/>
                <a:gd name="connsiteY133-2208" fmla="*/ 74 h 759"/>
                <a:gd name="connsiteX134-2209" fmla="*/ 374 w 758"/>
                <a:gd name="connsiteY134-2210" fmla="*/ 74 h 759"/>
                <a:gd name="connsiteX135-2211" fmla="*/ 363 w 758"/>
                <a:gd name="connsiteY135-2212" fmla="*/ 79 h 759"/>
                <a:gd name="connsiteX136-2213" fmla="*/ 353 w 758"/>
                <a:gd name="connsiteY136-2214" fmla="*/ 79 h 759"/>
                <a:gd name="connsiteX137-2215" fmla="*/ 337 w 758"/>
                <a:gd name="connsiteY137-2216" fmla="*/ 85 h 759"/>
                <a:gd name="connsiteX138-2217" fmla="*/ 321 w 758"/>
                <a:gd name="connsiteY138-2218" fmla="*/ 90 h 759"/>
                <a:gd name="connsiteX139-2219" fmla="*/ 305 w 758"/>
                <a:gd name="connsiteY139-2220" fmla="*/ 95 h 759"/>
                <a:gd name="connsiteX140-2221" fmla="*/ 269 w 758"/>
                <a:gd name="connsiteY140-2222" fmla="*/ 106 h 759"/>
                <a:gd name="connsiteX141-2223" fmla="*/ 232 w 758"/>
                <a:gd name="connsiteY141-2224" fmla="*/ 116 h 759"/>
                <a:gd name="connsiteX142-2225" fmla="*/ 195 w 758"/>
                <a:gd name="connsiteY142-2226" fmla="*/ 127 h 759"/>
                <a:gd name="connsiteX143-2227" fmla="*/ 158 w 758"/>
                <a:gd name="connsiteY143-2228" fmla="*/ 137 h 759"/>
                <a:gd name="connsiteX144-2229" fmla="*/ 137 w 758"/>
                <a:gd name="connsiteY144-2230" fmla="*/ 142 h 759"/>
                <a:gd name="connsiteX145-2231" fmla="*/ 121 w 758"/>
                <a:gd name="connsiteY145-2232" fmla="*/ 142 h 759"/>
                <a:gd name="connsiteX146-2233" fmla="*/ 105 w 758"/>
                <a:gd name="connsiteY146-2234" fmla="*/ 148 h 759"/>
                <a:gd name="connsiteX147-2235" fmla="*/ 95 w 758"/>
                <a:gd name="connsiteY147-2236" fmla="*/ 148 h 759"/>
                <a:gd name="connsiteX148-2237" fmla="*/ 84 w 758"/>
                <a:gd name="connsiteY148-2238" fmla="*/ 153 h 759"/>
                <a:gd name="connsiteX149-2239" fmla="*/ 74 w 758"/>
                <a:gd name="connsiteY149-2240" fmla="*/ 153 h 759"/>
                <a:gd name="connsiteX150-2241" fmla="*/ 68 w 758"/>
                <a:gd name="connsiteY150-2242" fmla="*/ 153 h 759"/>
                <a:gd name="connsiteX151-2243" fmla="*/ 63 w 758"/>
                <a:gd name="connsiteY151-2244" fmla="*/ 153 h 759"/>
                <a:gd name="connsiteX152-2245" fmla="*/ 53 w 758"/>
                <a:gd name="connsiteY152-2246" fmla="*/ 153 h 759"/>
                <a:gd name="connsiteX153-2247" fmla="*/ 42 w 758"/>
                <a:gd name="connsiteY153-2248" fmla="*/ 148 h 759"/>
                <a:gd name="connsiteX154-2249" fmla="*/ 32 w 758"/>
                <a:gd name="connsiteY154-2250" fmla="*/ 142 h 759"/>
                <a:gd name="connsiteX155-2251" fmla="*/ 26 w 758"/>
                <a:gd name="connsiteY155-2252" fmla="*/ 137 h 759"/>
                <a:gd name="connsiteX156-2253" fmla="*/ 16 w 758"/>
                <a:gd name="connsiteY156-2254" fmla="*/ 127 h 759"/>
                <a:gd name="connsiteX157-2255" fmla="*/ 11 w 758"/>
                <a:gd name="connsiteY157-2256" fmla="*/ 121 h 759"/>
                <a:gd name="connsiteX158-2257" fmla="*/ 5 w 758"/>
                <a:gd name="connsiteY158-2258" fmla="*/ 116 h 759"/>
                <a:gd name="connsiteX159-2259" fmla="*/ 0 w 758"/>
                <a:gd name="connsiteY159-2260" fmla="*/ 116 h 759"/>
                <a:gd name="connsiteX160-2261" fmla="*/ 5 w 758"/>
                <a:gd name="connsiteY160-2262" fmla="*/ 111 h 759"/>
                <a:gd name="connsiteX161-2263" fmla="*/ 5 w 758"/>
                <a:gd name="connsiteY161-2264" fmla="*/ 111 h 759"/>
                <a:gd name="connsiteX162-2265" fmla="*/ 11 w 758"/>
                <a:gd name="connsiteY162-2266" fmla="*/ 111 h 759"/>
                <a:gd name="connsiteX163-2267" fmla="*/ 16 w 758"/>
                <a:gd name="connsiteY163-2268" fmla="*/ 106 h 759"/>
                <a:gd name="connsiteX164-2269" fmla="*/ 21 w 758"/>
                <a:gd name="connsiteY164-2270" fmla="*/ 106 h 759"/>
                <a:gd name="connsiteX165-2271" fmla="*/ 32 w 758"/>
                <a:gd name="connsiteY165-2272" fmla="*/ 10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6 w 758"/>
                <a:gd name="connsiteY0-2324" fmla="*/ 0 h 759"/>
                <a:gd name="connsiteX1-2325" fmla="*/ 427 w 758"/>
                <a:gd name="connsiteY1-2326" fmla="*/ 0 h 759"/>
                <a:gd name="connsiteX2-2327" fmla="*/ 437 w 758"/>
                <a:gd name="connsiteY2-2328" fmla="*/ 6 h 759"/>
                <a:gd name="connsiteX3-2329" fmla="*/ 448 w 758"/>
                <a:gd name="connsiteY3-2330" fmla="*/ 11 h 759"/>
                <a:gd name="connsiteX4-2331" fmla="*/ 464 w 758"/>
                <a:gd name="connsiteY4-2332" fmla="*/ 21 h 759"/>
                <a:gd name="connsiteX5-2333" fmla="*/ 474 w 758"/>
                <a:gd name="connsiteY5-2334" fmla="*/ 32 h 759"/>
                <a:gd name="connsiteX6-2335" fmla="*/ 485 w 758"/>
                <a:gd name="connsiteY6-2336" fmla="*/ 37 h 759"/>
                <a:gd name="connsiteX7-2337" fmla="*/ 485 w 758"/>
                <a:gd name="connsiteY7-2338" fmla="*/ 42 h 759"/>
                <a:gd name="connsiteX8-2339" fmla="*/ 490 w 758"/>
                <a:gd name="connsiteY8-2340" fmla="*/ 42 h 759"/>
                <a:gd name="connsiteX9-2341" fmla="*/ 490 w 758"/>
                <a:gd name="connsiteY9-2342" fmla="*/ 48 h 759"/>
                <a:gd name="connsiteX10-2343" fmla="*/ 490 w 758"/>
                <a:gd name="connsiteY10-2344" fmla="*/ 48 h 759"/>
                <a:gd name="connsiteX11-2345" fmla="*/ 490 w 758"/>
                <a:gd name="connsiteY11-2346" fmla="*/ 53 h 759"/>
                <a:gd name="connsiteX12-2347" fmla="*/ 485 w 758"/>
                <a:gd name="connsiteY12-2348" fmla="*/ 58 h 759"/>
                <a:gd name="connsiteX13-2349" fmla="*/ 479 w 758"/>
                <a:gd name="connsiteY13-2350" fmla="*/ 63 h 759"/>
                <a:gd name="connsiteX14-2351" fmla="*/ 469 w 758"/>
                <a:gd name="connsiteY14-2352" fmla="*/ 69 h 759"/>
                <a:gd name="connsiteX15-2353" fmla="*/ 464 w 758"/>
                <a:gd name="connsiteY15-2354" fmla="*/ 74 h 759"/>
                <a:gd name="connsiteX16-2355" fmla="*/ 458 w 758"/>
                <a:gd name="connsiteY16-2356" fmla="*/ 79 h 759"/>
                <a:gd name="connsiteX17-2357" fmla="*/ 458 w 758"/>
                <a:gd name="connsiteY17-2358" fmla="*/ 90 h 759"/>
                <a:gd name="connsiteX18-2359" fmla="*/ 453 w 758"/>
                <a:gd name="connsiteY18-2360" fmla="*/ 100 h 759"/>
                <a:gd name="connsiteX19-2361" fmla="*/ 448 w 758"/>
                <a:gd name="connsiteY19-2362" fmla="*/ 116 h 759"/>
                <a:gd name="connsiteX20-2363" fmla="*/ 442 w 758"/>
                <a:gd name="connsiteY20-2364" fmla="*/ 137 h 759"/>
                <a:gd name="connsiteX21-2365" fmla="*/ 437 w 758"/>
                <a:gd name="connsiteY21-2366" fmla="*/ 158 h 759"/>
                <a:gd name="connsiteX22-2367" fmla="*/ 437 w 758"/>
                <a:gd name="connsiteY22-2368" fmla="*/ 179 h 759"/>
                <a:gd name="connsiteX23-2369" fmla="*/ 432 w 758"/>
                <a:gd name="connsiteY23-2370" fmla="*/ 206 h 759"/>
                <a:gd name="connsiteX24-2371" fmla="*/ 427 w 758"/>
                <a:gd name="connsiteY24-2372" fmla="*/ 227 h 759"/>
                <a:gd name="connsiteX25-2373" fmla="*/ 421 w 758"/>
                <a:gd name="connsiteY25-2374" fmla="*/ 369 h 759"/>
                <a:gd name="connsiteX26-2375" fmla="*/ 427 w 758"/>
                <a:gd name="connsiteY26-2376" fmla="*/ 411 h 759"/>
                <a:gd name="connsiteX27-2377" fmla="*/ 427 w 758"/>
                <a:gd name="connsiteY27-2378" fmla="*/ 437 h 759"/>
                <a:gd name="connsiteX28-2379" fmla="*/ 432 w 758"/>
                <a:gd name="connsiteY28-2380" fmla="*/ 464 h 759"/>
                <a:gd name="connsiteX29-2381" fmla="*/ 442 w 758"/>
                <a:gd name="connsiteY29-2382" fmla="*/ 490 h 759"/>
                <a:gd name="connsiteX30-2383" fmla="*/ 448 w 758"/>
                <a:gd name="connsiteY30-2384" fmla="*/ 506 h 759"/>
                <a:gd name="connsiteX31-2385" fmla="*/ 453 w 758"/>
                <a:gd name="connsiteY31-2386" fmla="*/ 516 h 759"/>
                <a:gd name="connsiteX32-2387" fmla="*/ 469 w 758"/>
                <a:gd name="connsiteY32-2388" fmla="*/ 543 h 759"/>
                <a:gd name="connsiteX33-2389" fmla="*/ 485 w 758"/>
                <a:gd name="connsiteY33-2390" fmla="*/ 564 h 759"/>
                <a:gd name="connsiteX34-2391" fmla="*/ 500 w 758"/>
                <a:gd name="connsiteY34-2392" fmla="*/ 585 h 759"/>
                <a:gd name="connsiteX35-2393" fmla="*/ 511 w 758"/>
                <a:gd name="connsiteY35-2394" fmla="*/ 595 h 759"/>
                <a:gd name="connsiteX36-2395" fmla="*/ 521 w 758"/>
                <a:gd name="connsiteY36-2396" fmla="*/ 601 h 759"/>
                <a:gd name="connsiteX37-2397" fmla="*/ 543 w 758"/>
                <a:gd name="connsiteY37-2398" fmla="*/ 622 h 759"/>
                <a:gd name="connsiteX38-2399" fmla="*/ 564 w 758"/>
                <a:gd name="connsiteY38-2400" fmla="*/ 632 h 759"/>
                <a:gd name="connsiteX39-2401" fmla="*/ 585 w 758"/>
                <a:gd name="connsiteY39-2402" fmla="*/ 648 h 759"/>
                <a:gd name="connsiteX40-2403" fmla="*/ 611 w 758"/>
                <a:gd name="connsiteY40-2404" fmla="*/ 659 h 759"/>
                <a:gd name="connsiteX41-2405" fmla="*/ 622 w 758"/>
                <a:gd name="connsiteY41-2406" fmla="*/ 664 h 759"/>
                <a:gd name="connsiteX42-2407" fmla="*/ 632 w 758"/>
                <a:gd name="connsiteY42-2408" fmla="*/ 669 h 759"/>
                <a:gd name="connsiteX43-2409" fmla="*/ 643 w 758"/>
                <a:gd name="connsiteY43-2410" fmla="*/ 669 h 759"/>
                <a:gd name="connsiteX44-2411" fmla="*/ 653 w 758"/>
                <a:gd name="connsiteY44-2412" fmla="*/ 674 h 759"/>
                <a:gd name="connsiteX45-2413" fmla="*/ 658 w 758"/>
                <a:gd name="connsiteY45-2414" fmla="*/ 674 h 759"/>
                <a:gd name="connsiteX46-2415" fmla="*/ 664 w 758"/>
                <a:gd name="connsiteY46-2416" fmla="*/ 674 h 759"/>
                <a:gd name="connsiteX47-2417" fmla="*/ 674 w 758"/>
                <a:gd name="connsiteY47-2418" fmla="*/ 674 h 759"/>
                <a:gd name="connsiteX48-2419" fmla="*/ 679 w 758"/>
                <a:gd name="connsiteY48-2420" fmla="*/ 669 h 759"/>
                <a:gd name="connsiteX49-2421" fmla="*/ 679 w 758"/>
                <a:gd name="connsiteY49-2422" fmla="*/ 664 h 759"/>
                <a:gd name="connsiteX50-2423" fmla="*/ 685 w 758"/>
                <a:gd name="connsiteY50-2424" fmla="*/ 659 h 759"/>
                <a:gd name="connsiteX51-2425" fmla="*/ 690 w 758"/>
                <a:gd name="connsiteY51-2426" fmla="*/ 653 h 759"/>
                <a:gd name="connsiteX52-2427" fmla="*/ 690 w 758"/>
                <a:gd name="connsiteY52-2428" fmla="*/ 643 h 759"/>
                <a:gd name="connsiteX53-2429" fmla="*/ 695 w 758"/>
                <a:gd name="connsiteY53-2430" fmla="*/ 627 h 759"/>
                <a:gd name="connsiteX54-2431" fmla="*/ 701 w 758"/>
                <a:gd name="connsiteY54-2432" fmla="*/ 611 h 759"/>
                <a:gd name="connsiteX55-2433" fmla="*/ 706 w 758"/>
                <a:gd name="connsiteY55-2434" fmla="*/ 595 h 759"/>
                <a:gd name="connsiteX56-2435" fmla="*/ 706 w 758"/>
                <a:gd name="connsiteY56-2436" fmla="*/ 580 h 759"/>
                <a:gd name="connsiteX57-2437" fmla="*/ 711 w 758"/>
                <a:gd name="connsiteY57-2438" fmla="*/ 564 h 759"/>
                <a:gd name="connsiteX58-2439" fmla="*/ 716 w 758"/>
                <a:gd name="connsiteY58-2440" fmla="*/ 553 h 759"/>
                <a:gd name="connsiteX59-2441" fmla="*/ 722 w 758"/>
                <a:gd name="connsiteY59-2442" fmla="*/ 543 h 759"/>
                <a:gd name="connsiteX60-2443" fmla="*/ 722 w 758"/>
                <a:gd name="connsiteY60-2444" fmla="*/ 538 h 759"/>
                <a:gd name="connsiteX61-2445" fmla="*/ 727 w 758"/>
                <a:gd name="connsiteY61-2446" fmla="*/ 527 h 759"/>
                <a:gd name="connsiteX62-2447" fmla="*/ 727 w 758"/>
                <a:gd name="connsiteY62-2448" fmla="*/ 527 h 759"/>
                <a:gd name="connsiteX63-2449" fmla="*/ 732 w 758"/>
                <a:gd name="connsiteY63-2450" fmla="*/ 527 h 759"/>
                <a:gd name="connsiteX64-2451" fmla="*/ 732 w 758"/>
                <a:gd name="connsiteY64-2452" fmla="*/ 527 h 759"/>
                <a:gd name="connsiteX65-2453" fmla="*/ 732 w 758"/>
                <a:gd name="connsiteY65-2454" fmla="*/ 532 h 759"/>
                <a:gd name="connsiteX66-2455" fmla="*/ 732 w 758"/>
                <a:gd name="connsiteY66-2456" fmla="*/ 538 h 759"/>
                <a:gd name="connsiteX67-2457" fmla="*/ 737 w 758"/>
                <a:gd name="connsiteY67-2458" fmla="*/ 543 h 759"/>
                <a:gd name="connsiteX68-2459" fmla="*/ 737 w 758"/>
                <a:gd name="connsiteY68-2460" fmla="*/ 559 h 759"/>
                <a:gd name="connsiteX69-2461" fmla="*/ 737 w 758"/>
                <a:gd name="connsiteY69-2462" fmla="*/ 569 h 759"/>
                <a:gd name="connsiteX70-2463" fmla="*/ 737 w 758"/>
                <a:gd name="connsiteY70-2464" fmla="*/ 585 h 759"/>
                <a:gd name="connsiteX71-2465" fmla="*/ 737 w 758"/>
                <a:gd name="connsiteY71-2466" fmla="*/ 601 h 759"/>
                <a:gd name="connsiteX72-2467" fmla="*/ 737 w 758"/>
                <a:gd name="connsiteY72-2468" fmla="*/ 622 h 759"/>
                <a:gd name="connsiteX73-2469" fmla="*/ 737 w 758"/>
                <a:gd name="connsiteY73-2470" fmla="*/ 638 h 759"/>
                <a:gd name="connsiteX74-2471" fmla="*/ 737 w 758"/>
                <a:gd name="connsiteY74-2472" fmla="*/ 653 h 759"/>
                <a:gd name="connsiteX75-2473" fmla="*/ 743 w 758"/>
                <a:gd name="connsiteY75-2474" fmla="*/ 669 h 759"/>
                <a:gd name="connsiteX76-2475" fmla="*/ 743 w 758"/>
                <a:gd name="connsiteY76-2476" fmla="*/ 685 h 759"/>
                <a:gd name="connsiteX77-2477" fmla="*/ 748 w 758"/>
                <a:gd name="connsiteY77-2478" fmla="*/ 696 h 759"/>
                <a:gd name="connsiteX78-2479" fmla="*/ 748 w 758"/>
                <a:gd name="connsiteY78-2480" fmla="*/ 706 h 759"/>
                <a:gd name="connsiteX79-2481" fmla="*/ 753 w 758"/>
                <a:gd name="connsiteY79-2482" fmla="*/ 717 h 759"/>
                <a:gd name="connsiteX80-2483" fmla="*/ 753 w 758"/>
                <a:gd name="connsiteY80-2484" fmla="*/ 722 h 759"/>
                <a:gd name="connsiteX81-2485" fmla="*/ 758 w 758"/>
                <a:gd name="connsiteY81-2486" fmla="*/ 732 h 759"/>
                <a:gd name="connsiteX82-2487" fmla="*/ 758 w 758"/>
                <a:gd name="connsiteY82-2488" fmla="*/ 738 h 759"/>
                <a:gd name="connsiteX83-2489" fmla="*/ 758 w 758"/>
                <a:gd name="connsiteY83-2490" fmla="*/ 743 h 759"/>
                <a:gd name="connsiteX84-2491" fmla="*/ 758 w 758"/>
                <a:gd name="connsiteY84-2492" fmla="*/ 748 h 759"/>
                <a:gd name="connsiteX85-2493" fmla="*/ 753 w 758"/>
                <a:gd name="connsiteY85-2494" fmla="*/ 753 h 759"/>
                <a:gd name="connsiteX86-2495" fmla="*/ 748 w 758"/>
                <a:gd name="connsiteY86-2496" fmla="*/ 759 h 759"/>
                <a:gd name="connsiteX87-2497" fmla="*/ 737 w 758"/>
                <a:gd name="connsiteY87-2498" fmla="*/ 759 h 759"/>
                <a:gd name="connsiteX88-2499" fmla="*/ 727 w 758"/>
                <a:gd name="connsiteY88-2500" fmla="*/ 759 h 759"/>
                <a:gd name="connsiteX89-2501" fmla="*/ 711 w 758"/>
                <a:gd name="connsiteY89-2502" fmla="*/ 759 h 759"/>
                <a:gd name="connsiteX90-2503" fmla="*/ 695 w 758"/>
                <a:gd name="connsiteY90-2504" fmla="*/ 753 h 759"/>
                <a:gd name="connsiteX91-2505" fmla="*/ 674 w 758"/>
                <a:gd name="connsiteY91-2506" fmla="*/ 753 h 759"/>
                <a:gd name="connsiteX92-2507" fmla="*/ 653 w 758"/>
                <a:gd name="connsiteY92-2508" fmla="*/ 748 h 759"/>
                <a:gd name="connsiteX93-2509" fmla="*/ 632 w 758"/>
                <a:gd name="connsiteY93-2510" fmla="*/ 743 h 759"/>
                <a:gd name="connsiteX94-2511" fmla="*/ 622 w 758"/>
                <a:gd name="connsiteY94-2512" fmla="*/ 738 h 759"/>
                <a:gd name="connsiteX95-2513" fmla="*/ 611 w 758"/>
                <a:gd name="connsiteY95-2514" fmla="*/ 732 h 759"/>
                <a:gd name="connsiteX96-2515" fmla="*/ 595 w 758"/>
                <a:gd name="connsiteY96-2516" fmla="*/ 727 h 759"/>
                <a:gd name="connsiteX97-2517" fmla="*/ 585 w 758"/>
                <a:gd name="connsiteY97-2518" fmla="*/ 722 h 759"/>
                <a:gd name="connsiteX98-2519" fmla="*/ 569 w 758"/>
                <a:gd name="connsiteY98-2520" fmla="*/ 717 h 759"/>
                <a:gd name="connsiteX99-2521" fmla="*/ 553 w 758"/>
                <a:gd name="connsiteY99-2522" fmla="*/ 706 h 759"/>
                <a:gd name="connsiteX100-2523" fmla="*/ 543 w 758"/>
                <a:gd name="connsiteY100-2524" fmla="*/ 696 h 759"/>
                <a:gd name="connsiteX101-2525" fmla="*/ 527 w 758"/>
                <a:gd name="connsiteY101-2526" fmla="*/ 685 h 759"/>
                <a:gd name="connsiteX102-2527" fmla="*/ 495 w 758"/>
                <a:gd name="connsiteY102-2528" fmla="*/ 659 h 759"/>
                <a:gd name="connsiteX103-2529" fmla="*/ 469 w 758"/>
                <a:gd name="connsiteY103-2530" fmla="*/ 632 h 759"/>
                <a:gd name="connsiteX104-2531" fmla="*/ 458 w 758"/>
                <a:gd name="connsiteY104-2532" fmla="*/ 622 h 759"/>
                <a:gd name="connsiteX105-2533" fmla="*/ 448 w 758"/>
                <a:gd name="connsiteY105-2534" fmla="*/ 606 h 759"/>
                <a:gd name="connsiteX106-2535" fmla="*/ 437 w 758"/>
                <a:gd name="connsiteY106-2536" fmla="*/ 590 h 759"/>
                <a:gd name="connsiteX107-2537" fmla="*/ 427 w 758"/>
                <a:gd name="connsiteY107-2538" fmla="*/ 574 h 759"/>
                <a:gd name="connsiteX108-2539" fmla="*/ 421 w 758"/>
                <a:gd name="connsiteY108-2540" fmla="*/ 559 h 759"/>
                <a:gd name="connsiteX109-2541" fmla="*/ 411 w 758"/>
                <a:gd name="connsiteY109-2542" fmla="*/ 543 h 759"/>
                <a:gd name="connsiteX110-2543" fmla="*/ 406 w 758"/>
                <a:gd name="connsiteY110-2544" fmla="*/ 527 h 759"/>
                <a:gd name="connsiteX111-2545" fmla="*/ 395 w 758"/>
                <a:gd name="connsiteY111-2546" fmla="*/ 511 h 759"/>
                <a:gd name="connsiteX112-2547" fmla="*/ 390 w 758"/>
                <a:gd name="connsiteY112-2548" fmla="*/ 501 h 759"/>
                <a:gd name="connsiteX113-2549" fmla="*/ 390 w 758"/>
                <a:gd name="connsiteY113-2550" fmla="*/ 485 h 759"/>
                <a:gd name="connsiteX114-2551" fmla="*/ 385 w 758"/>
                <a:gd name="connsiteY114-2552" fmla="*/ 469 h 759"/>
                <a:gd name="connsiteX115-2553" fmla="*/ 385 w 758"/>
                <a:gd name="connsiteY115-2554" fmla="*/ 453 h 759"/>
                <a:gd name="connsiteX116-2555" fmla="*/ 379 w 758"/>
                <a:gd name="connsiteY116-2556" fmla="*/ 422 h 759"/>
                <a:gd name="connsiteX117-2557" fmla="*/ 374 w 758"/>
                <a:gd name="connsiteY117-2558" fmla="*/ 385 h 759"/>
                <a:gd name="connsiteX118-2559" fmla="*/ 374 w 758"/>
                <a:gd name="connsiteY118-2560" fmla="*/ 353 h 759"/>
                <a:gd name="connsiteX119-2561" fmla="*/ 374 w 758"/>
                <a:gd name="connsiteY119-2562" fmla="*/ 279 h 759"/>
                <a:gd name="connsiteX120-2563" fmla="*/ 374 w 758"/>
                <a:gd name="connsiteY120-2564" fmla="*/ 243 h 759"/>
                <a:gd name="connsiteX121-2565" fmla="*/ 379 w 758"/>
                <a:gd name="connsiteY121-2566" fmla="*/ 200 h 759"/>
                <a:gd name="connsiteX122-2567" fmla="*/ 385 w 758"/>
                <a:gd name="connsiteY122-2568" fmla="*/ 158 h 759"/>
                <a:gd name="connsiteX123-2569" fmla="*/ 385 w 758"/>
                <a:gd name="connsiteY123-2570" fmla="*/ 142 h 759"/>
                <a:gd name="connsiteX124-2571" fmla="*/ 385 w 758"/>
                <a:gd name="connsiteY124-2572" fmla="*/ 127 h 759"/>
                <a:gd name="connsiteX125-2573" fmla="*/ 385 w 758"/>
                <a:gd name="connsiteY125-2574" fmla="*/ 111 h 759"/>
                <a:gd name="connsiteX126-2575" fmla="*/ 390 w 758"/>
                <a:gd name="connsiteY126-2576" fmla="*/ 100 h 759"/>
                <a:gd name="connsiteX127-2577" fmla="*/ 390 w 758"/>
                <a:gd name="connsiteY127-2578" fmla="*/ 90 h 759"/>
                <a:gd name="connsiteX128-2579" fmla="*/ 390 w 758"/>
                <a:gd name="connsiteY128-2580" fmla="*/ 85 h 759"/>
                <a:gd name="connsiteX129-2581" fmla="*/ 390 w 758"/>
                <a:gd name="connsiteY129-2582" fmla="*/ 79 h 759"/>
                <a:gd name="connsiteX130-2583" fmla="*/ 385 w 758"/>
                <a:gd name="connsiteY130-2584" fmla="*/ 74 h 759"/>
                <a:gd name="connsiteX131-2585" fmla="*/ 385 w 758"/>
                <a:gd name="connsiteY131-2586" fmla="*/ 74 h 759"/>
                <a:gd name="connsiteX132-2587" fmla="*/ 379 w 758"/>
                <a:gd name="connsiteY132-2588" fmla="*/ 74 h 759"/>
                <a:gd name="connsiteX133-2589" fmla="*/ 374 w 758"/>
                <a:gd name="connsiteY133-2590" fmla="*/ 74 h 759"/>
                <a:gd name="connsiteX134-2591" fmla="*/ 363 w 758"/>
                <a:gd name="connsiteY134-2592" fmla="*/ 79 h 759"/>
                <a:gd name="connsiteX135-2593" fmla="*/ 353 w 758"/>
                <a:gd name="connsiteY135-2594" fmla="*/ 79 h 759"/>
                <a:gd name="connsiteX136-2595" fmla="*/ 337 w 758"/>
                <a:gd name="connsiteY136-2596" fmla="*/ 85 h 759"/>
                <a:gd name="connsiteX137-2597" fmla="*/ 321 w 758"/>
                <a:gd name="connsiteY137-2598" fmla="*/ 90 h 759"/>
                <a:gd name="connsiteX138-2599" fmla="*/ 305 w 758"/>
                <a:gd name="connsiteY138-2600" fmla="*/ 95 h 759"/>
                <a:gd name="connsiteX139-2601" fmla="*/ 269 w 758"/>
                <a:gd name="connsiteY139-2602" fmla="*/ 106 h 759"/>
                <a:gd name="connsiteX140-2603" fmla="*/ 232 w 758"/>
                <a:gd name="connsiteY140-2604" fmla="*/ 116 h 759"/>
                <a:gd name="connsiteX141-2605" fmla="*/ 195 w 758"/>
                <a:gd name="connsiteY141-2606" fmla="*/ 127 h 759"/>
                <a:gd name="connsiteX142-2607" fmla="*/ 158 w 758"/>
                <a:gd name="connsiteY142-2608" fmla="*/ 137 h 759"/>
                <a:gd name="connsiteX143-2609" fmla="*/ 137 w 758"/>
                <a:gd name="connsiteY143-2610" fmla="*/ 142 h 759"/>
                <a:gd name="connsiteX144-2611" fmla="*/ 121 w 758"/>
                <a:gd name="connsiteY144-2612" fmla="*/ 142 h 759"/>
                <a:gd name="connsiteX145-2613" fmla="*/ 105 w 758"/>
                <a:gd name="connsiteY145-2614" fmla="*/ 148 h 759"/>
                <a:gd name="connsiteX146-2615" fmla="*/ 95 w 758"/>
                <a:gd name="connsiteY146-2616" fmla="*/ 148 h 759"/>
                <a:gd name="connsiteX147-2617" fmla="*/ 84 w 758"/>
                <a:gd name="connsiteY147-2618" fmla="*/ 153 h 759"/>
                <a:gd name="connsiteX148-2619" fmla="*/ 74 w 758"/>
                <a:gd name="connsiteY148-2620" fmla="*/ 153 h 759"/>
                <a:gd name="connsiteX149-2621" fmla="*/ 68 w 758"/>
                <a:gd name="connsiteY149-2622" fmla="*/ 153 h 759"/>
                <a:gd name="connsiteX150-2623" fmla="*/ 63 w 758"/>
                <a:gd name="connsiteY150-2624" fmla="*/ 153 h 759"/>
                <a:gd name="connsiteX151-2625" fmla="*/ 53 w 758"/>
                <a:gd name="connsiteY151-2626" fmla="*/ 153 h 759"/>
                <a:gd name="connsiteX152-2627" fmla="*/ 42 w 758"/>
                <a:gd name="connsiteY152-2628" fmla="*/ 148 h 759"/>
                <a:gd name="connsiteX153-2629" fmla="*/ 32 w 758"/>
                <a:gd name="connsiteY153-2630" fmla="*/ 142 h 759"/>
                <a:gd name="connsiteX154-2631" fmla="*/ 26 w 758"/>
                <a:gd name="connsiteY154-2632" fmla="*/ 137 h 759"/>
                <a:gd name="connsiteX155-2633" fmla="*/ 16 w 758"/>
                <a:gd name="connsiteY155-2634" fmla="*/ 127 h 759"/>
                <a:gd name="connsiteX156-2635" fmla="*/ 11 w 758"/>
                <a:gd name="connsiteY156-2636" fmla="*/ 121 h 759"/>
                <a:gd name="connsiteX157-2637" fmla="*/ 5 w 758"/>
                <a:gd name="connsiteY157-2638" fmla="*/ 116 h 759"/>
                <a:gd name="connsiteX158-2639" fmla="*/ 0 w 758"/>
                <a:gd name="connsiteY158-2640" fmla="*/ 116 h 759"/>
                <a:gd name="connsiteX159-2641" fmla="*/ 5 w 758"/>
                <a:gd name="connsiteY159-2642" fmla="*/ 111 h 759"/>
                <a:gd name="connsiteX160-2643" fmla="*/ 5 w 758"/>
                <a:gd name="connsiteY160-2644" fmla="*/ 111 h 759"/>
                <a:gd name="connsiteX161-2645" fmla="*/ 11 w 758"/>
                <a:gd name="connsiteY161-2646" fmla="*/ 111 h 759"/>
                <a:gd name="connsiteX162-2647" fmla="*/ 16 w 758"/>
                <a:gd name="connsiteY162-2648" fmla="*/ 106 h 759"/>
                <a:gd name="connsiteX163-2649" fmla="*/ 21 w 758"/>
                <a:gd name="connsiteY163-2650" fmla="*/ 106 h 759"/>
                <a:gd name="connsiteX164-2651" fmla="*/ 32 w 758"/>
                <a:gd name="connsiteY164-2652" fmla="*/ 106 h 759"/>
                <a:gd name="connsiteX165-2653" fmla="*/ 42 w 758"/>
                <a:gd name="connsiteY165-2654" fmla="*/ 106 h 759"/>
                <a:gd name="connsiteX166-2655" fmla="*/ 53 w 758"/>
                <a:gd name="connsiteY166-2656" fmla="*/ 100 h 759"/>
                <a:gd name="connsiteX167-2657" fmla="*/ 79 w 758"/>
                <a:gd name="connsiteY167-2658" fmla="*/ 100 h 759"/>
                <a:gd name="connsiteX168-2659" fmla="*/ 111 w 758"/>
                <a:gd name="connsiteY168-2660" fmla="*/ 95 h 759"/>
                <a:gd name="connsiteX169-2661" fmla="*/ 126 w 758"/>
                <a:gd name="connsiteY169-2662" fmla="*/ 95 h 759"/>
                <a:gd name="connsiteX170-2663" fmla="*/ 142 w 758"/>
                <a:gd name="connsiteY170-2664" fmla="*/ 90 h 759"/>
                <a:gd name="connsiteX171-2665" fmla="*/ 163 w 758"/>
                <a:gd name="connsiteY171-2666" fmla="*/ 85 h 759"/>
                <a:gd name="connsiteX172-2667" fmla="*/ 184 w 758"/>
                <a:gd name="connsiteY172-2668" fmla="*/ 85 h 759"/>
                <a:gd name="connsiteX173-2669" fmla="*/ 221 w 758"/>
                <a:gd name="connsiteY173-2670" fmla="*/ 74 h 759"/>
                <a:gd name="connsiteX174-2671" fmla="*/ 258 w 758"/>
                <a:gd name="connsiteY174-2672" fmla="*/ 69 h 759"/>
                <a:gd name="connsiteX175-2673" fmla="*/ 290 w 758"/>
                <a:gd name="connsiteY175-2674" fmla="*/ 58 h 759"/>
                <a:gd name="connsiteX176-2675" fmla="*/ 321 w 758"/>
                <a:gd name="connsiteY176-2676" fmla="*/ 48 h 759"/>
                <a:gd name="connsiteX177-2677" fmla="*/ 337 w 758"/>
                <a:gd name="connsiteY177-2678" fmla="*/ 42 h 759"/>
                <a:gd name="connsiteX178-2679" fmla="*/ 353 w 758"/>
                <a:gd name="connsiteY178-2680" fmla="*/ 37 h 759"/>
                <a:gd name="connsiteX179-2681" fmla="*/ 363 w 758"/>
                <a:gd name="connsiteY179-2682" fmla="*/ 37 h 759"/>
                <a:gd name="connsiteX180-2683" fmla="*/ 374 w 758"/>
                <a:gd name="connsiteY180-2684" fmla="*/ 32 h 759"/>
                <a:gd name="connsiteX181-2685" fmla="*/ 379 w 758"/>
                <a:gd name="connsiteY181-2686" fmla="*/ 27 h 759"/>
                <a:gd name="connsiteX182-2687" fmla="*/ 385 w 758"/>
                <a:gd name="connsiteY182-2688" fmla="*/ 21 h 759"/>
                <a:gd name="connsiteX183-2689" fmla="*/ 390 w 758"/>
                <a:gd name="connsiteY183-2690" fmla="*/ 16 h 759"/>
                <a:gd name="connsiteX184-2691" fmla="*/ 395 w 758"/>
                <a:gd name="connsiteY184-2692" fmla="*/ 11 h 759"/>
                <a:gd name="connsiteX185-2693" fmla="*/ 400 w 758"/>
                <a:gd name="connsiteY185-2694" fmla="*/ 6 h 759"/>
                <a:gd name="connsiteX186-2695" fmla="*/ 406 w 758"/>
                <a:gd name="connsiteY186-2696" fmla="*/ 0 h 759"/>
                <a:gd name="connsiteX187-2697" fmla="*/ 411 w 758"/>
                <a:gd name="connsiteY187-2698" fmla="*/ 0 h 759"/>
                <a:gd name="connsiteX188-2699" fmla="*/ 416 w 758"/>
                <a:gd name="connsiteY188-2700" fmla="*/ 0 h 759"/>
                <a:gd name="connsiteX189-2701" fmla="*/ 416 w 758"/>
                <a:gd name="connsiteY189-2702" fmla="*/ 0 h 759"/>
                <a:gd name="connsiteX0-2703" fmla="*/ 416 w 758"/>
                <a:gd name="connsiteY0-2704" fmla="*/ 0 h 759"/>
                <a:gd name="connsiteX1-2705" fmla="*/ 427 w 758"/>
                <a:gd name="connsiteY1-2706" fmla="*/ 0 h 759"/>
                <a:gd name="connsiteX2-2707" fmla="*/ 437 w 758"/>
                <a:gd name="connsiteY2-2708" fmla="*/ 6 h 759"/>
                <a:gd name="connsiteX3-2709" fmla="*/ 448 w 758"/>
                <a:gd name="connsiteY3-2710" fmla="*/ 11 h 759"/>
                <a:gd name="connsiteX4-2711" fmla="*/ 464 w 758"/>
                <a:gd name="connsiteY4-2712" fmla="*/ 21 h 759"/>
                <a:gd name="connsiteX5-2713" fmla="*/ 474 w 758"/>
                <a:gd name="connsiteY5-2714" fmla="*/ 32 h 759"/>
                <a:gd name="connsiteX6-2715" fmla="*/ 485 w 758"/>
                <a:gd name="connsiteY6-2716" fmla="*/ 37 h 759"/>
                <a:gd name="connsiteX7-2717" fmla="*/ 485 w 758"/>
                <a:gd name="connsiteY7-2718" fmla="*/ 42 h 759"/>
                <a:gd name="connsiteX8-2719" fmla="*/ 490 w 758"/>
                <a:gd name="connsiteY8-2720" fmla="*/ 42 h 759"/>
                <a:gd name="connsiteX9-2721" fmla="*/ 490 w 758"/>
                <a:gd name="connsiteY9-2722" fmla="*/ 48 h 759"/>
                <a:gd name="connsiteX10-2723" fmla="*/ 490 w 758"/>
                <a:gd name="connsiteY10-2724" fmla="*/ 48 h 759"/>
                <a:gd name="connsiteX11-2725" fmla="*/ 490 w 758"/>
                <a:gd name="connsiteY11-2726" fmla="*/ 53 h 759"/>
                <a:gd name="connsiteX12-2727" fmla="*/ 485 w 758"/>
                <a:gd name="connsiteY12-2728" fmla="*/ 58 h 759"/>
                <a:gd name="connsiteX13-2729" fmla="*/ 479 w 758"/>
                <a:gd name="connsiteY13-2730" fmla="*/ 63 h 759"/>
                <a:gd name="connsiteX14-2731" fmla="*/ 469 w 758"/>
                <a:gd name="connsiteY14-2732" fmla="*/ 69 h 759"/>
                <a:gd name="connsiteX15-2733" fmla="*/ 464 w 758"/>
                <a:gd name="connsiteY15-2734" fmla="*/ 74 h 759"/>
                <a:gd name="connsiteX16-2735" fmla="*/ 458 w 758"/>
                <a:gd name="connsiteY16-2736" fmla="*/ 79 h 759"/>
                <a:gd name="connsiteX17-2737" fmla="*/ 458 w 758"/>
                <a:gd name="connsiteY17-2738" fmla="*/ 90 h 759"/>
                <a:gd name="connsiteX18-2739" fmla="*/ 453 w 758"/>
                <a:gd name="connsiteY18-2740" fmla="*/ 100 h 759"/>
                <a:gd name="connsiteX19-2741" fmla="*/ 448 w 758"/>
                <a:gd name="connsiteY19-2742" fmla="*/ 116 h 759"/>
                <a:gd name="connsiteX20-2743" fmla="*/ 442 w 758"/>
                <a:gd name="connsiteY20-2744" fmla="*/ 137 h 759"/>
                <a:gd name="connsiteX21-2745" fmla="*/ 437 w 758"/>
                <a:gd name="connsiteY21-2746" fmla="*/ 158 h 759"/>
                <a:gd name="connsiteX22-2747" fmla="*/ 437 w 758"/>
                <a:gd name="connsiteY22-2748" fmla="*/ 179 h 759"/>
                <a:gd name="connsiteX23-2749" fmla="*/ 432 w 758"/>
                <a:gd name="connsiteY23-2750" fmla="*/ 206 h 759"/>
                <a:gd name="connsiteX24-2751" fmla="*/ 427 w 758"/>
                <a:gd name="connsiteY24-2752" fmla="*/ 227 h 759"/>
                <a:gd name="connsiteX25-2753" fmla="*/ 421 w 758"/>
                <a:gd name="connsiteY25-2754" fmla="*/ 369 h 759"/>
                <a:gd name="connsiteX26-2755" fmla="*/ 427 w 758"/>
                <a:gd name="connsiteY26-2756" fmla="*/ 411 h 759"/>
                <a:gd name="connsiteX27-2757" fmla="*/ 427 w 758"/>
                <a:gd name="connsiteY27-2758" fmla="*/ 437 h 759"/>
                <a:gd name="connsiteX28-2759" fmla="*/ 432 w 758"/>
                <a:gd name="connsiteY28-2760" fmla="*/ 464 h 759"/>
                <a:gd name="connsiteX29-2761" fmla="*/ 442 w 758"/>
                <a:gd name="connsiteY29-2762" fmla="*/ 490 h 759"/>
                <a:gd name="connsiteX30-2763" fmla="*/ 448 w 758"/>
                <a:gd name="connsiteY30-2764" fmla="*/ 506 h 759"/>
                <a:gd name="connsiteX31-2765" fmla="*/ 453 w 758"/>
                <a:gd name="connsiteY31-2766" fmla="*/ 516 h 759"/>
                <a:gd name="connsiteX32-2767" fmla="*/ 469 w 758"/>
                <a:gd name="connsiteY32-2768" fmla="*/ 543 h 759"/>
                <a:gd name="connsiteX33-2769" fmla="*/ 485 w 758"/>
                <a:gd name="connsiteY33-2770" fmla="*/ 564 h 759"/>
                <a:gd name="connsiteX34-2771" fmla="*/ 500 w 758"/>
                <a:gd name="connsiteY34-2772" fmla="*/ 585 h 759"/>
                <a:gd name="connsiteX35-2773" fmla="*/ 511 w 758"/>
                <a:gd name="connsiteY35-2774" fmla="*/ 595 h 759"/>
                <a:gd name="connsiteX36-2775" fmla="*/ 521 w 758"/>
                <a:gd name="connsiteY36-2776" fmla="*/ 601 h 759"/>
                <a:gd name="connsiteX37-2777" fmla="*/ 543 w 758"/>
                <a:gd name="connsiteY37-2778" fmla="*/ 622 h 759"/>
                <a:gd name="connsiteX38-2779" fmla="*/ 564 w 758"/>
                <a:gd name="connsiteY38-2780" fmla="*/ 632 h 759"/>
                <a:gd name="connsiteX39-2781" fmla="*/ 585 w 758"/>
                <a:gd name="connsiteY39-2782" fmla="*/ 648 h 759"/>
                <a:gd name="connsiteX40-2783" fmla="*/ 611 w 758"/>
                <a:gd name="connsiteY40-2784" fmla="*/ 659 h 759"/>
                <a:gd name="connsiteX41-2785" fmla="*/ 622 w 758"/>
                <a:gd name="connsiteY41-2786" fmla="*/ 664 h 759"/>
                <a:gd name="connsiteX42-2787" fmla="*/ 632 w 758"/>
                <a:gd name="connsiteY42-2788" fmla="*/ 669 h 759"/>
                <a:gd name="connsiteX43-2789" fmla="*/ 643 w 758"/>
                <a:gd name="connsiteY43-2790" fmla="*/ 669 h 759"/>
                <a:gd name="connsiteX44-2791" fmla="*/ 653 w 758"/>
                <a:gd name="connsiteY44-2792" fmla="*/ 674 h 759"/>
                <a:gd name="connsiteX45-2793" fmla="*/ 658 w 758"/>
                <a:gd name="connsiteY45-2794" fmla="*/ 674 h 759"/>
                <a:gd name="connsiteX46-2795" fmla="*/ 664 w 758"/>
                <a:gd name="connsiteY46-2796" fmla="*/ 674 h 759"/>
                <a:gd name="connsiteX47-2797" fmla="*/ 674 w 758"/>
                <a:gd name="connsiteY47-2798" fmla="*/ 674 h 759"/>
                <a:gd name="connsiteX48-2799" fmla="*/ 679 w 758"/>
                <a:gd name="connsiteY48-2800" fmla="*/ 669 h 759"/>
                <a:gd name="connsiteX49-2801" fmla="*/ 679 w 758"/>
                <a:gd name="connsiteY49-2802" fmla="*/ 664 h 759"/>
                <a:gd name="connsiteX50-2803" fmla="*/ 685 w 758"/>
                <a:gd name="connsiteY50-2804" fmla="*/ 659 h 759"/>
                <a:gd name="connsiteX51-2805" fmla="*/ 690 w 758"/>
                <a:gd name="connsiteY51-2806" fmla="*/ 653 h 759"/>
                <a:gd name="connsiteX52-2807" fmla="*/ 690 w 758"/>
                <a:gd name="connsiteY52-2808" fmla="*/ 643 h 759"/>
                <a:gd name="connsiteX53-2809" fmla="*/ 695 w 758"/>
                <a:gd name="connsiteY53-2810" fmla="*/ 627 h 759"/>
                <a:gd name="connsiteX54-2811" fmla="*/ 701 w 758"/>
                <a:gd name="connsiteY54-2812" fmla="*/ 611 h 759"/>
                <a:gd name="connsiteX55-2813" fmla="*/ 706 w 758"/>
                <a:gd name="connsiteY55-2814" fmla="*/ 595 h 759"/>
                <a:gd name="connsiteX56-2815" fmla="*/ 706 w 758"/>
                <a:gd name="connsiteY56-2816" fmla="*/ 580 h 759"/>
                <a:gd name="connsiteX57-2817" fmla="*/ 711 w 758"/>
                <a:gd name="connsiteY57-2818" fmla="*/ 564 h 759"/>
                <a:gd name="connsiteX58-2819" fmla="*/ 716 w 758"/>
                <a:gd name="connsiteY58-2820" fmla="*/ 553 h 759"/>
                <a:gd name="connsiteX59-2821" fmla="*/ 722 w 758"/>
                <a:gd name="connsiteY59-2822" fmla="*/ 543 h 759"/>
                <a:gd name="connsiteX60-2823" fmla="*/ 722 w 758"/>
                <a:gd name="connsiteY60-2824" fmla="*/ 538 h 759"/>
                <a:gd name="connsiteX61-2825" fmla="*/ 727 w 758"/>
                <a:gd name="connsiteY61-2826" fmla="*/ 527 h 759"/>
                <a:gd name="connsiteX62-2827" fmla="*/ 727 w 758"/>
                <a:gd name="connsiteY62-2828" fmla="*/ 527 h 759"/>
                <a:gd name="connsiteX63-2829" fmla="*/ 732 w 758"/>
                <a:gd name="connsiteY63-2830" fmla="*/ 527 h 759"/>
                <a:gd name="connsiteX64-2831" fmla="*/ 732 w 758"/>
                <a:gd name="connsiteY64-2832" fmla="*/ 527 h 759"/>
                <a:gd name="connsiteX65-2833" fmla="*/ 732 w 758"/>
                <a:gd name="connsiteY65-2834" fmla="*/ 532 h 759"/>
                <a:gd name="connsiteX66-2835" fmla="*/ 732 w 758"/>
                <a:gd name="connsiteY66-2836" fmla="*/ 538 h 759"/>
                <a:gd name="connsiteX67-2837" fmla="*/ 737 w 758"/>
                <a:gd name="connsiteY67-2838" fmla="*/ 543 h 759"/>
                <a:gd name="connsiteX68-2839" fmla="*/ 737 w 758"/>
                <a:gd name="connsiteY68-2840" fmla="*/ 559 h 759"/>
                <a:gd name="connsiteX69-2841" fmla="*/ 737 w 758"/>
                <a:gd name="connsiteY69-2842" fmla="*/ 569 h 759"/>
                <a:gd name="connsiteX70-2843" fmla="*/ 737 w 758"/>
                <a:gd name="connsiteY70-2844" fmla="*/ 585 h 759"/>
                <a:gd name="connsiteX71-2845" fmla="*/ 737 w 758"/>
                <a:gd name="connsiteY71-2846" fmla="*/ 601 h 759"/>
                <a:gd name="connsiteX72-2847" fmla="*/ 737 w 758"/>
                <a:gd name="connsiteY72-2848" fmla="*/ 622 h 759"/>
                <a:gd name="connsiteX73-2849" fmla="*/ 737 w 758"/>
                <a:gd name="connsiteY73-2850" fmla="*/ 638 h 759"/>
                <a:gd name="connsiteX74-2851" fmla="*/ 737 w 758"/>
                <a:gd name="connsiteY74-2852" fmla="*/ 653 h 759"/>
                <a:gd name="connsiteX75-2853" fmla="*/ 743 w 758"/>
                <a:gd name="connsiteY75-2854" fmla="*/ 669 h 759"/>
                <a:gd name="connsiteX76-2855" fmla="*/ 743 w 758"/>
                <a:gd name="connsiteY76-2856" fmla="*/ 685 h 759"/>
                <a:gd name="connsiteX77-2857" fmla="*/ 748 w 758"/>
                <a:gd name="connsiteY77-2858" fmla="*/ 696 h 759"/>
                <a:gd name="connsiteX78-2859" fmla="*/ 748 w 758"/>
                <a:gd name="connsiteY78-2860" fmla="*/ 706 h 759"/>
                <a:gd name="connsiteX79-2861" fmla="*/ 753 w 758"/>
                <a:gd name="connsiteY79-2862" fmla="*/ 717 h 759"/>
                <a:gd name="connsiteX80-2863" fmla="*/ 753 w 758"/>
                <a:gd name="connsiteY80-2864" fmla="*/ 722 h 759"/>
                <a:gd name="connsiteX81-2865" fmla="*/ 758 w 758"/>
                <a:gd name="connsiteY81-2866" fmla="*/ 732 h 759"/>
                <a:gd name="connsiteX82-2867" fmla="*/ 758 w 758"/>
                <a:gd name="connsiteY82-2868" fmla="*/ 738 h 759"/>
                <a:gd name="connsiteX83-2869" fmla="*/ 758 w 758"/>
                <a:gd name="connsiteY83-2870" fmla="*/ 743 h 759"/>
                <a:gd name="connsiteX84-2871" fmla="*/ 758 w 758"/>
                <a:gd name="connsiteY84-2872" fmla="*/ 748 h 759"/>
                <a:gd name="connsiteX85-2873" fmla="*/ 753 w 758"/>
                <a:gd name="connsiteY85-2874" fmla="*/ 753 h 759"/>
                <a:gd name="connsiteX86-2875" fmla="*/ 748 w 758"/>
                <a:gd name="connsiteY86-2876" fmla="*/ 759 h 759"/>
                <a:gd name="connsiteX87-2877" fmla="*/ 737 w 758"/>
                <a:gd name="connsiteY87-2878" fmla="*/ 759 h 759"/>
                <a:gd name="connsiteX88-2879" fmla="*/ 727 w 758"/>
                <a:gd name="connsiteY88-2880" fmla="*/ 759 h 759"/>
                <a:gd name="connsiteX89-2881" fmla="*/ 711 w 758"/>
                <a:gd name="connsiteY89-2882" fmla="*/ 759 h 759"/>
                <a:gd name="connsiteX90-2883" fmla="*/ 695 w 758"/>
                <a:gd name="connsiteY90-2884" fmla="*/ 753 h 759"/>
                <a:gd name="connsiteX91-2885" fmla="*/ 674 w 758"/>
                <a:gd name="connsiteY91-2886" fmla="*/ 753 h 759"/>
                <a:gd name="connsiteX92-2887" fmla="*/ 653 w 758"/>
                <a:gd name="connsiteY92-2888" fmla="*/ 748 h 759"/>
                <a:gd name="connsiteX93-2889" fmla="*/ 632 w 758"/>
                <a:gd name="connsiteY93-2890" fmla="*/ 743 h 759"/>
                <a:gd name="connsiteX94-2891" fmla="*/ 622 w 758"/>
                <a:gd name="connsiteY94-2892" fmla="*/ 738 h 759"/>
                <a:gd name="connsiteX95-2893" fmla="*/ 611 w 758"/>
                <a:gd name="connsiteY95-2894" fmla="*/ 732 h 759"/>
                <a:gd name="connsiteX96-2895" fmla="*/ 595 w 758"/>
                <a:gd name="connsiteY96-2896" fmla="*/ 727 h 759"/>
                <a:gd name="connsiteX97-2897" fmla="*/ 585 w 758"/>
                <a:gd name="connsiteY97-2898" fmla="*/ 722 h 759"/>
                <a:gd name="connsiteX98-2899" fmla="*/ 569 w 758"/>
                <a:gd name="connsiteY98-2900" fmla="*/ 717 h 759"/>
                <a:gd name="connsiteX99-2901" fmla="*/ 553 w 758"/>
                <a:gd name="connsiteY99-2902" fmla="*/ 706 h 759"/>
                <a:gd name="connsiteX100-2903" fmla="*/ 543 w 758"/>
                <a:gd name="connsiteY100-2904" fmla="*/ 696 h 759"/>
                <a:gd name="connsiteX101-2905" fmla="*/ 527 w 758"/>
                <a:gd name="connsiteY101-2906" fmla="*/ 685 h 759"/>
                <a:gd name="connsiteX102-2907" fmla="*/ 495 w 758"/>
                <a:gd name="connsiteY102-2908" fmla="*/ 659 h 759"/>
                <a:gd name="connsiteX103-2909" fmla="*/ 469 w 758"/>
                <a:gd name="connsiteY103-2910" fmla="*/ 632 h 759"/>
                <a:gd name="connsiteX104-2911" fmla="*/ 458 w 758"/>
                <a:gd name="connsiteY104-2912" fmla="*/ 622 h 759"/>
                <a:gd name="connsiteX105-2913" fmla="*/ 448 w 758"/>
                <a:gd name="connsiteY105-2914" fmla="*/ 606 h 759"/>
                <a:gd name="connsiteX106-2915" fmla="*/ 437 w 758"/>
                <a:gd name="connsiteY106-2916" fmla="*/ 590 h 759"/>
                <a:gd name="connsiteX107-2917" fmla="*/ 427 w 758"/>
                <a:gd name="connsiteY107-2918" fmla="*/ 574 h 759"/>
                <a:gd name="connsiteX108-2919" fmla="*/ 421 w 758"/>
                <a:gd name="connsiteY108-2920" fmla="*/ 559 h 759"/>
                <a:gd name="connsiteX109-2921" fmla="*/ 411 w 758"/>
                <a:gd name="connsiteY109-2922" fmla="*/ 543 h 759"/>
                <a:gd name="connsiteX110-2923" fmla="*/ 406 w 758"/>
                <a:gd name="connsiteY110-2924" fmla="*/ 527 h 759"/>
                <a:gd name="connsiteX111-2925" fmla="*/ 395 w 758"/>
                <a:gd name="connsiteY111-2926" fmla="*/ 511 h 759"/>
                <a:gd name="connsiteX112-2927" fmla="*/ 390 w 758"/>
                <a:gd name="connsiteY112-2928" fmla="*/ 501 h 759"/>
                <a:gd name="connsiteX113-2929" fmla="*/ 390 w 758"/>
                <a:gd name="connsiteY113-2930" fmla="*/ 485 h 759"/>
                <a:gd name="connsiteX114-2931" fmla="*/ 385 w 758"/>
                <a:gd name="connsiteY114-2932" fmla="*/ 469 h 759"/>
                <a:gd name="connsiteX115-2933" fmla="*/ 385 w 758"/>
                <a:gd name="connsiteY115-2934" fmla="*/ 453 h 759"/>
                <a:gd name="connsiteX116-2935" fmla="*/ 379 w 758"/>
                <a:gd name="connsiteY116-2936" fmla="*/ 422 h 759"/>
                <a:gd name="connsiteX117-2937" fmla="*/ 374 w 758"/>
                <a:gd name="connsiteY117-2938" fmla="*/ 385 h 759"/>
                <a:gd name="connsiteX118-2939" fmla="*/ 374 w 758"/>
                <a:gd name="connsiteY118-2940" fmla="*/ 279 h 759"/>
                <a:gd name="connsiteX119-2941" fmla="*/ 374 w 758"/>
                <a:gd name="connsiteY119-2942" fmla="*/ 243 h 759"/>
                <a:gd name="connsiteX120-2943" fmla="*/ 379 w 758"/>
                <a:gd name="connsiteY120-2944" fmla="*/ 200 h 759"/>
                <a:gd name="connsiteX121-2945" fmla="*/ 385 w 758"/>
                <a:gd name="connsiteY121-2946" fmla="*/ 158 h 759"/>
                <a:gd name="connsiteX122-2947" fmla="*/ 385 w 758"/>
                <a:gd name="connsiteY122-2948" fmla="*/ 142 h 759"/>
                <a:gd name="connsiteX123-2949" fmla="*/ 385 w 758"/>
                <a:gd name="connsiteY123-2950" fmla="*/ 127 h 759"/>
                <a:gd name="connsiteX124-2951" fmla="*/ 385 w 758"/>
                <a:gd name="connsiteY124-2952" fmla="*/ 111 h 759"/>
                <a:gd name="connsiteX125-2953" fmla="*/ 390 w 758"/>
                <a:gd name="connsiteY125-2954" fmla="*/ 100 h 759"/>
                <a:gd name="connsiteX126-2955" fmla="*/ 390 w 758"/>
                <a:gd name="connsiteY126-2956" fmla="*/ 90 h 759"/>
                <a:gd name="connsiteX127-2957" fmla="*/ 390 w 758"/>
                <a:gd name="connsiteY127-2958" fmla="*/ 85 h 759"/>
                <a:gd name="connsiteX128-2959" fmla="*/ 390 w 758"/>
                <a:gd name="connsiteY128-2960" fmla="*/ 79 h 759"/>
                <a:gd name="connsiteX129-2961" fmla="*/ 385 w 758"/>
                <a:gd name="connsiteY129-2962" fmla="*/ 74 h 759"/>
                <a:gd name="connsiteX130-2963" fmla="*/ 385 w 758"/>
                <a:gd name="connsiteY130-2964" fmla="*/ 74 h 759"/>
                <a:gd name="connsiteX131-2965" fmla="*/ 379 w 758"/>
                <a:gd name="connsiteY131-2966" fmla="*/ 74 h 759"/>
                <a:gd name="connsiteX132-2967" fmla="*/ 374 w 758"/>
                <a:gd name="connsiteY132-2968" fmla="*/ 74 h 759"/>
                <a:gd name="connsiteX133-2969" fmla="*/ 363 w 758"/>
                <a:gd name="connsiteY133-2970" fmla="*/ 79 h 759"/>
                <a:gd name="connsiteX134-2971" fmla="*/ 353 w 758"/>
                <a:gd name="connsiteY134-2972" fmla="*/ 79 h 759"/>
                <a:gd name="connsiteX135-2973" fmla="*/ 337 w 758"/>
                <a:gd name="connsiteY135-2974" fmla="*/ 85 h 759"/>
                <a:gd name="connsiteX136-2975" fmla="*/ 321 w 758"/>
                <a:gd name="connsiteY136-2976" fmla="*/ 90 h 759"/>
                <a:gd name="connsiteX137-2977" fmla="*/ 305 w 758"/>
                <a:gd name="connsiteY137-2978" fmla="*/ 95 h 759"/>
                <a:gd name="connsiteX138-2979" fmla="*/ 269 w 758"/>
                <a:gd name="connsiteY138-2980" fmla="*/ 106 h 759"/>
                <a:gd name="connsiteX139-2981" fmla="*/ 232 w 758"/>
                <a:gd name="connsiteY139-2982" fmla="*/ 116 h 759"/>
                <a:gd name="connsiteX140-2983" fmla="*/ 195 w 758"/>
                <a:gd name="connsiteY140-2984" fmla="*/ 127 h 759"/>
                <a:gd name="connsiteX141-2985" fmla="*/ 158 w 758"/>
                <a:gd name="connsiteY141-2986" fmla="*/ 137 h 759"/>
                <a:gd name="connsiteX142-2987" fmla="*/ 137 w 758"/>
                <a:gd name="connsiteY142-2988" fmla="*/ 142 h 759"/>
                <a:gd name="connsiteX143-2989" fmla="*/ 121 w 758"/>
                <a:gd name="connsiteY143-2990" fmla="*/ 142 h 759"/>
                <a:gd name="connsiteX144-2991" fmla="*/ 105 w 758"/>
                <a:gd name="connsiteY144-2992" fmla="*/ 148 h 759"/>
                <a:gd name="connsiteX145-2993" fmla="*/ 95 w 758"/>
                <a:gd name="connsiteY145-2994" fmla="*/ 148 h 759"/>
                <a:gd name="connsiteX146-2995" fmla="*/ 84 w 758"/>
                <a:gd name="connsiteY146-2996" fmla="*/ 153 h 759"/>
                <a:gd name="connsiteX147-2997" fmla="*/ 74 w 758"/>
                <a:gd name="connsiteY147-2998" fmla="*/ 153 h 759"/>
                <a:gd name="connsiteX148-2999" fmla="*/ 68 w 758"/>
                <a:gd name="connsiteY148-3000" fmla="*/ 153 h 759"/>
                <a:gd name="connsiteX149-3001" fmla="*/ 63 w 758"/>
                <a:gd name="connsiteY149-3002" fmla="*/ 153 h 759"/>
                <a:gd name="connsiteX150-3003" fmla="*/ 53 w 758"/>
                <a:gd name="connsiteY150-3004" fmla="*/ 153 h 759"/>
                <a:gd name="connsiteX151-3005" fmla="*/ 42 w 758"/>
                <a:gd name="connsiteY151-3006" fmla="*/ 148 h 759"/>
                <a:gd name="connsiteX152-3007" fmla="*/ 32 w 758"/>
                <a:gd name="connsiteY152-3008" fmla="*/ 142 h 759"/>
                <a:gd name="connsiteX153-3009" fmla="*/ 26 w 758"/>
                <a:gd name="connsiteY153-3010" fmla="*/ 137 h 759"/>
                <a:gd name="connsiteX154-3011" fmla="*/ 16 w 758"/>
                <a:gd name="connsiteY154-3012" fmla="*/ 127 h 759"/>
                <a:gd name="connsiteX155-3013" fmla="*/ 11 w 758"/>
                <a:gd name="connsiteY155-3014" fmla="*/ 121 h 759"/>
                <a:gd name="connsiteX156-3015" fmla="*/ 5 w 758"/>
                <a:gd name="connsiteY156-3016" fmla="*/ 116 h 759"/>
                <a:gd name="connsiteX157-3017" fmla="*/ 0 w 758"/>
                <a:gd name="connsiteY157-3018" fmla="*/ 116 h 759"/>
                <a:gd name="connsiteX158-3019" fmla="*/ 5 w 758"/>
                <a:gd name="connsiteY158-3020" fmla="*/ 111 h 759"/>
                <a:gd name="connsiteX159-3021" fmla="*/ 5 w 758"/>
                <a:gd name="connsiteY159-3022" fmla="*/ 111 h 759"/>
                <a:gd name="connsiteX160-3023" fmla="*/ 11 w 758"/>
                <a:gd name="connsiteY160-3024" fmla="*/ 111 h 759"/>
                <a:gd name="connsiteX161-3025" fmla="*/ 16 w 758"/>
                <a:gd name="connsiteY161-3026" fmla="*/ 106 h 759"/>
                <a:gd name="connsiteX162-3027" fmla="*/ 21 w 758"/>
                <a:gd name="connsiteY162-3028" fmla="*/ 106 h 759"/>
                <a:gd name="connsiteX163-3029" fmla="*/ 32 w 758"/>
                <a:gd name="connsiteY163-3030" fmla="*/ 106 h 759"/>
                <a:gd name="connsiteX164-3031" fmla="*/ 42 w 758"/>
                <a:gd name="connsiteY164-3032" fmla="*/ 106 h 759"/>
                <a:gd name="connsiteX165-3033" fmla="*/ 53 w 758"/>
                <a:gd name="connsiteY165-3034" fmla="*/ 100 h 759"/>
                <a:gd name="connsiteX166-3035" fmla="*/ 79 w 758"/>
                <a:gd name="connsiteY166-3036" fmla="*/ 100 h 759"/>
                <a:gd name="connsiteX167-3037" fmla="*/ 111 w 758"/>
                <a:gd name="connsiteY167-3038" fmla="*/ 95 h 759"/>
                <a:gd name="connsiteX168-3039" fmla="*/ 126 w 758"/>
                <a:gd name="connsiteY168-3040" fmla="*/ 95 h 759"/>
                <a:gd name="connsiteX169-3041" fmla="*/ 142 w 758"/>
                <a:gd name="connsiteY169-3042" fmla="*/ 90 h 759"/>
                <a:gd name="connsiteX170-3043" fmla="*/ 163 w 758"/>
                <a:gd name="connsiteY170-3044" fmla="*/ 85 h 759"/>
                <a:gd name="connsiteX171-3045" fmla="*/ 184 w 758"/>
                <a:gd name="connsiteY171-3046" fmla="*/ 85 h 759"/>
                <a:gd name="connsiteX172-3047" fmla="*/ 221 w 758"/>
                <a:gd name="connsiteY172-3048" fmla="*/ 74 h 759"/>
                <a:gd name="connsiteX173-3049" fmla="*/ 258 w 758"/>
                <a:gd name="connsiteY173-3050" fmla="*/ 69 h 759"/>
                <a:gd name="connsiteX174-3051" fmla="*/ 290 w 758"/>
                <a:gd name="connsiteY174-3052" fmla="*/ 58 h 759"/>
                <a:gd name="connsiteX175-3053" fmla="*/ 321 w 758"/>
                <a:gd name="connsiteY175-3054" fmla="*/ 48 h 759"/>
                <a:gd name="connsiteX176-3055" fmla="*/ 337 w 758"/>
                <a:gd name="connsiteY176-3056" fmla="*/ 42 h 759"/>
                <a:gd name="connsiteX177-3057" fmla="*/ 353 w 758"/>
                <a:gd name="connsiteY177-3058" fmla="*/ 37 h 759"/>
                <a:gd name="connsiteX178-3059" fmla="*/ 363 w 758"/>
                <a:gd name="connsiteY178-3060" fmla="*/ 37 h 759"/>
                <a:gd name="connsiteX179-3061" fmla="*/ 374 w 758"/>
                <a:gd name="connsiteY179-3062" fmla="*/ 32 h 759"/>
                <a:gd name="connsiteX180-3063" fmla="*/ 379 w 758"/>
                <a:gd name="connsiteY180-3064" fmla="*/ 27 h 759"/>
                <a:gd name="connsiteX181-3065" fmla="*/ 385 w 758"/>
                <a:gd name="connsiteY181-3066" fmla="*/ 21 h 759"/>
                <a:gd name="connsiteX182-3067" fmla="*/ 390 w 758"/>
                <a:gd name="connsiteY182-3068" fmla="*/ 16 h 759"/>
                <a:gd name="connsiteX183-3069" fmla="*/ 395 w 758"/>
                <a:gd name="connsiteY183-3070" fmla="*/ 11 h 759"/>
                <a:gd name="connsiteX184-3071" fmla="*/ 400 w 758"/>
                <a:gd name="connsiteY184-3072" fmla="*/ 6 h 759"/>
                <a:gd name="connsiteX185-3073" fmla="*/ 406 w 758"/>
                <a:gd name="connsiteY185-3074" fmla="*/ 0 h 759"/>
                <a:gd name="connsiteX186-3075" fmla="*/ 411 w 758"/>
                <a:gd name="connsiteY186-3076" fmla="*/ 0 h 759"/>
                <a:gd name="connsiteX187-3077" fmla="*/ 416 w 758"/>
                <a:gd name="connsiteY187-3078" fmla="*/ 0 h 759"/>
                <a:gd name="connsiteX188-3079" fmla="*/ 416 w 758"/>
                <a:gd name="connsiteY188-3080" fmla="*/ 0 h 759"/>
                <a:gd name="connsiteX0-3081" fmla="*/ 416 w 758"/>
                <a:gd name="connsiteY0-3082" fmla="*/ 0 h 759"/>
                <a:gd name="connsiteX1-3083" fmla="*/ 427 w 758"/>
                <a:gd name="connsiteY1-3084" fmla="*/ 0 h 759"/>
                <a:gd name="connsiteX2-3085" fmla="*/ 437 w 758"/>
                <a:gd name="connsiteY2-3086" fmla="*/ 6 h 759"/>
                <a:gd name="connsiteX3-3087" fmla="*/ 448 w 758"/>
                <a:gd name="connsiteY3-3088" fmla="*/ 11 h 759"/>
                <a:gd name="connsiteX4-3089" fmla="*/ 464 w 758"/>
                <a:gd name="connsiteY4-3090" fmla="*/ 21 h 759"/>
                <a:gd name="connsiteX5-3091" fmla="*/ 474 w 758"/>
                <a:gd name="connsiteY5-3092" fmla="*/ 32 h 759"/>
                <a:gd name="connsiteX6-3093" fmla="*/ 485 w 758"/>
                <a:gd name="connsiteY6-3094" fmla="*/ 37 h 759"/>
                <a:gd name="connsiteX7-3095" fmla="*/ 485 w 758"/>
                <a:gd name="connsiteY7-3096" fmla="*/ 42 h 759"/>
                <a:gd name="connsiteX8-3097" fmla="*/ 490 w 758"/>
                <a:gd name="connsiteY8-3098" fmla="*/ 42 h 759"/>
                <a:gd name="connsiteX9-3099" fmla="*/ 490 w 758"/>
                <a:gd name="connsiteY9-3100" fmla="*/ 48 h 759"/>
                <a:gd name="connsiteX10-3101" fmla="*/ 490 w 758"/>
                <a:gd name="connsiteY10-3102" fmla="*/ 48 h 759"/>
                <a:gd name="connsiteX11-3103" fmla="*/ 490 w 758"/>
                <a:gd name="connsiteY11-3104" fmla="*/ 53 h 759"/>
                <a:gd name="connsiteX12-3105" fmla="*/ 485 w 758"/>
                <a:gd name="connsiteY12-3106" fmla="*/ 58 h 759"/>
                <a:gd name="connsiteX13-3107" fmla="*/ 479 w 758"/>
                <a:gd name="connsiteY13-3108" fmla="*/ 63 h 759"/>
                <a:gd name="connsiteX14-3109" fmla="*/ 469 w 758"/>
                <a:gd name="connsiteY14-3110" fmla="*/ 69 h 759"/>
                <a:gd name="connsiteX15-3111" fmla="*/ 464 w 758"/>
                <a:gd name="connsiteY15-3112" fmla="*/ 74 h 759"/>
                <a:gd name="connsiteX16-3113" fmla="*/ 458 w 758"/>
                <a:gd name="connsiteY16-3114" fmla="*/ 79 h 759"/>
                <a:gd name="connsiteX17-3115" fmla="*/ 458 w 758"/>
                <a:gd name="connsiteY17-3116" fmla="*/ 90 h 759"/>
                <a:gd name="connsiteX18-3117" fmla="*/ 453 w 758"/>
                <a:gd name="connsiteY18-3118" fmla="*/ 100 h 759"/>
                <a:gd name="connsiteX19-3119" fmla="*/ 448 w 758"/>
                <a:gd name="connsiteY19-3120" fmla="*/ 116 h 759"/>
                <a:gd name="connsiteX20-3121" fmla="*/ 442 w 758"/>
                <a:gd name="connsiteY20-3122" fmla="*/ 137 h 759"/>
                <a:gd name="connsiteX21-3123" fmla="*/ 437 w 758"/>
                <a:gd name="connsiteY21-3124" fmla="*/ 158 h 759"/>
                <a:gd name="connsiteX22-3125" fmla="*/ 437 w 758"/>
                <a:gd name="connsiteY22-3126" fmla="*/ 179 h 759"/>
                <a:gd name="connsiteX23-3127" fmla="*/ 432 w 758"/>
                <a:gd name="connsiteY23-3128" fmla="*/ 206 h 759"/>
                <a:gd name="connsiteX24-3129" fmla="*/ 427 w 758"/>
                <a:gd name="connsiteY24-3130" fmla="*/ 227 h 759"/>
                <a:gd name="connsiteX25-3131" fmla="*/ 421 w 758"/>
                <a:gd name="connsiteY25-3132" fmla="*/ 369 h 759"/>
                <a:gd name="connsiteX26-3133" fmla="*/ 427 w 758"/>
                <a:gd name="connsiteY26-3134" fmla="*/ 411 h 759"/>
                <a:gd name="connsiteX27-3135" fmla="*/ 427 w 758"/>
                <a:gd name="connsiteY27-3136" fmla="*/ 437 h 759"/>
                <a:gd name="connsiteX28-3137" fmla="*/ 432 w 758"/>
                <a:gd name="connsiteY28-3138" fmla="*/ 464 h 759"/>
                <a:gd name="connsiteX29-3139" fmla="*/ 442 w 758"/>
                <a:gd name="connsiteY29-3140" fmla="*/ 490 h 759"/>
                <a:gd name="connsiteX30-3141" fmla="*/ 448 w 758"/>
                <a:gd name="connsiteY30-3142" fmla="*/ 506 h 759"/>
                <a:gd name="connsiteX31-3143" fmla="*/ 453 w 758"/>
                <a:gd name="connsiteY31-3144" fmla="*/ 516 h 759"/>
                <a:gd name="connsiteX32-3145" fmla="*/ 469 w 758"/>
                <a:gd name="connsiteY32-3146" fmla="*/ 543 h 759"/>
                <a:gd name="connsiteX33-3147" fmla="*/ 485 w 758"/>
                <a:gd name="connsiteY33-3148" fmla="*/ 564 h 759"/>
                <a:gd name="connsiteX34-3149" fmla="*/ 500 w 758"/>
                <a:gd name="connsiteY34-3150" fmla="*/ 585 h 759"/>
                <a:gd name="connsiteX35-3151" fmla="*/ 511 w 758"/>
                <a:gd name="connsiteY35-3152" fmla="*/ 595 h 759"/>
                <a:gd name="connsiteX36-3153" fmla="*/ 521 w 758"/>
                <a:gd name="connsiteY36-3154" fmla="*/ 601 h 759"/>
                <a:gd name="connsiteX37-3155" fmla="*/ 543 w 758"/>
                <a:gd name="connsiteY37-3156" fmla="*/ 622 h 759"/>
                <a:gd name="connsiteX38-3157" fmla="*/ 564 w 758"/>
                <a:gd name="connsiteY38-3158" fmla="*/ 632 h 759"/>
                <a:gd name="connsiteX39-3159" fmla="*/ 585 w 758"/>
                <a:gd name="connsiteY39-3160" fmla="*/ 648 h 759"/>
                <a:gd name="connsiteX40-3161" fmla="*/ 611 w 758"/>
                <a:gd name="connsiteY40-3162" fmla="*/ 659 h 759"/>
                <a:gd name="connsiteX41-3163" fmla="*/ 622 w 758"/>
                <a:gd name="connsiteY41-3164" fmla="*/ 664 h 759"/>
                <a:gd name="connsiteX42-3165" fmla="*/ 632 w 758"/>
                <a:gd name="connsiteY42-3166" fmla="*/ 669 h 759"/>
                <a:gd name="connsiteX43-3167" fmla="*/ 643 w 758"/>
                <a:gd name="connsiteY43-3168" fmla="*/ 669 h 759"/>
                <a:gd name="connsiteX44-3169" fmla="*/ 653 w 758"/>
                <a:gd name="connsiteY44-3170" fmla="*/ 674 h 759"/>
                <a:gd name="connsiteX45-3171" fmla="*/ 658 w 758"/>
                <a:gd name="connsiteY45-3172" fmla="*/ 674 h 759"/>
                <a:gd name="connsiteX46-3173" fmla="*/ 664 w 758"/>
                <a:gd name="connsiteY46-3174" fmla="*/ 674 h 759"/>
                <a:gd name="connsiteX47-3175" fmla="*/ 674 w 758"/>
                <a:gd name="connsiteY47-3176" fmla="*/ 674 h 759"/>
                <a:gd name="connsiteX48-3177" fmla="*/ 679 w 758"/>
                <a:gd name="connsiteY48-3178" fmla="*/ 669 h 759"/>
                <a:gd name="connsiteX49-3179" fmla="*/ 679 w 758"/>
                <a:gd name="connsiteY49-3180" fmla="*/ 664 h 759"/>
                <a:gd name="connsiteX50-3181" fmla="*/ 685 w 758"/>
                <a:gd name="connsiteY50-3182" fmla="*/ 659 h 759"/>
                <a:gd name="connsiteX51-3183" fmla="*/ 690 w 758"/>
                <a:gd name="connsiteY51-3184" fmla="*/ 653 h 759"/>
                <a:gd name="connsiteX52-3185" fmla="*/ 690 w 758"/>
                <a:gd name="connsiteY52-3186" fmla="*/ 643 h 759"/>
                <a:gd name="connsiteX53-3187" fmla="*/ 695 w 758"/>
                <a:gd name="connsiteY53-3188" fmla="*/ 627 h 759"/>
                <a:gd name="connsiteX54-3189" fmla="*/ 701 w 758"/>
                <a:gd name="connsiteY54-3190" fmla="*/ 611 h 759"/>
                <a:gd name="connsiteX55-3191" fmla="*/ 706 w 758"/>
                <a:gd name="connsiteY55-3192" fmla="*/ 595 h 759"/>
                <a:gd name="connsiteX56-3193" fmla="*/ 706 w 758"/>
                <a:gd name="connsiteY56-3194" fmla="*/ 580 h 759"/>
                <a:gd name="connsiteX57-3195" fmla="*/ 711 w 758"/>
                <a:gd name="connsiteY57-3196" fmla="*/ 564 h 759"/>
                <a:gd name="connsiteX58-3197" fmla="*/ 716 w 758"/>
                <a:gd name="connsiteY58-3198" fmla="*/ 553 h 759"/>
                <a:gd name="connsiteX59-3199" fmla="*/ 722 w 758"/>
                <a:gd name="connsiteY59-3200" fmla="*/ 543 h 759"/>
                <a:gd name="connsiteX60-3201" fmla="*/ 722 w 758"/>
                <a:gd name="connsiteY60-3202" fmla="*/ 538 h 759"/>
                <a:gd name="connsiteX61-3203" fmla="*/ 727 w 758"/>
                <a:gd name="connsiteY61-3204" fmla="*/ 527 h 759"/>
                <a:gd name="connsiteX62-3205" fmla="*/ 727 w 758"/>
                <a:gd name="connsiteY62-3206" fmla="*/ 527 h 759"/>
                <a:gd name="connsiteX63-3207" fmla="*/ 732 w 758"/>
                <a:gd name="connsiteY63-3208" fmla="*/ 527 h 759"/>
                <a:gd name="connsiteX64-3209" fmla="*/ 732 w 758"/>
                <a:gd name="connsiteY64-3210" fmla="*/ 527 h 759"/>
                <a:gd name="connsiteX65-3211" fmla="*/ 732 w 758"/>
                <a:gd name="connsiteY65-3212" fmla="*/ 532 h 759"/>
                <a:gd name="connsiteX66-3213" fmla="*/ 732 w 758"/>
                <a:gd name="connsiteY66-3214" fmla="*/ 538 h 759"/>
                <a:gd name="connsiteX67-3215" fmla="*/ 737 w 758"/>
                <a:gd name="connsiteY67-3216" fmla="*/ 543 h 759"/>
                <a:gd name="connsiteX68-3217" fmla="*/ 737 w 758"/>
                <a:gd name="connsiteY68-3218" fmla="*/ 559 h 759"/>
                <a:gd name="connsiteX69-3219" fmla="*/ 737 w 758"/>
                <a:gd name="connsiteY69-3220" fmla="*/ 569 h 759"/>
                <a:gd name="connsiteX70-3221" fmla="*/ 737 w 758"/>
                <a:gd name="connsiteY70-3222" fmla="*/ 585 h 759"/>
                <a:gd name="connsiteX71-3223" fmla="*/ 737 w 758"/>
                <a:gd name="connsiteY71-3224" fmla="*/ 601 h 759"/>
                <a:gd name="connsiteX72-3225" fmla="*/ 737 w 758"/>
                <a:gd name="connsiteY72-3226" fmla="*/ 622 h 759"/>
                <a:gd name="connsiteX73-3227" fmla="*/ 737 w 758"/>
                <a:gd name="connsiteY73-3228" fmla="*/ 638 h 759"/>
                <a:gd name="connsiteX74-3229" fmla="*/ 737 w 758"/>
                <a:gd name="connsiteY74-3230" fmla="*/ 653 h 759"/>
                <a:gd name="connsiteX75-3231" fmla="*/ 743 w 758"/>
                <a:gd name="connsiteY75-3232" fmla="*/ 669 h 759"/>
                <a:gd name="connsiteX76-3233" fmla="*/ 743 w 758"/>
                <a:gd name="connsiteY76-3234" fmla="*/ 685 h 759"/>
                <a:gd name="connsiteX77-3235" fmla="*/ 748 w 758"/>
                <a:gd name="connsiteY77-3236" fmla="*/ 696 h 759"/>
                <a:gd name="connsiteX78-3237" fmla="*/ 748 w 758"/>
                <a:gd name="connsiteY78-3238" fmla="*/ 706 h 759"/>
                <a:gd name="connsiteX79-3239" fmla="*/ 753 w 758"/>
                <a:gd name="connsiteY79-3240" fmla="*/ 717 h 759"/>
                <a:gd name="connsiteX80-3241" fmla="*/ 753 w 758"/>
                <a:gd name="connsiteY80-3242" fmla="*/ 722 h 759"/>
                <a:gd name="connsiteX81-3243" fmla="*/ 758 w 758"/>
                <a:gd name="connsiteY81-3244" fmla="*/ 732 h 759"/>
                <a:gd name="connsiteX82-3245" fmla="*/ 758 w 758"/>
                <a:gd name="connsiteY82-3246" fmla="*/ 738 h 759"/>
                <a:gd name="connsiteX83-3247" fmla="*/ 758 w 758"/>
                <a:gd name="connsiteY83-3248" fmla="*/ 743 h 759"/>
                <a:gd name="connsiteX84-3249" fmla="*/ 758 w 758"/>
                <a:gd name="connsiteY84-3250" fmla="*/ 748 h 759"/>
                <a:gd name="connsiteX85-3251" fmla="*/ 753 w 758"/>
                <a:gd name="connsiteY85-3252" fmla="*/ 753 h 759"/>
                <a:gd name="connsiteX86-3253" fmla="*/ 748 w 758"/>
                <a:gd name="connsiteY86-3254" fmla="*/ 759 h 759"/>
                <a:gd name="connsiteX87-3255" fmla="*/ 737 w 758"/>
                <a:gd name="connsiteY87-3256" fmla="*/ 759 h 759"/>
                <a:gd name="connsiteX88-3257" fmla="*/ 727 w 758"/>
                <a:gd name="connsiteY88-3258" fmla="*/ 759 h 759"/>
                <a:gd name="connsiteX89-3259" fmla="*/ 711 w 758"/>
                <a:gd name="connsiteY89-3260" fmla="*/ 759 h 759"/>
                <a:gd name="connsiteX90-3261" fmla="*/ 695 w 758"/>
                <a:gd name="connsiteY90-3262" fmla="*/ 753 h 759"/>
                <a:gd name="connsiteX91-3263" fmla="*/ 674 w 758"/>
                <a:gd name="connsiteY91-3264" fmla="*/ 753 h 759"/>
                <a:gd name="connsiteX92-3265" fmla="*/ 653 w 758"/>
                <a:gd name="connsiteY92-3266" fmla="*/ 748 h 759"/>
                <a:gd name="connsiteX93-3267" fmla="*/ 632 w 758"/>
                <a:gd name="connsiteY93-3268" fmla="*/ 743 h 759"/>
                <a:gd name="connsiteX94-3269" fmla="*/ 622 w 758"/>
                <a:gd name="connsiteY94-3270" fmla="*/ 738 h 759"/>
                <a:gd name="connsiteX95-3271" fmla="*/ 611 w 758"/>
                <a:gd name="connsiteY95-3272" fmla="*/ 732 h 759"/>
                <a:gd name="connsiteX96-3273" fmla="*/ 595 w 758"/>
                <a:gd name="connsiteY96-3274" fmla="*/ 727 h 759"/>
                <a:gd name="connsiteX97-3275" fmla="*/ 585 w 758"/>
                <a:gd name="connsiteY97-3276" fmla="*/ 722 h 759"/>
                <a:gd name="connsiteX98-3277" fmla="*/ 569 w 758"/>
                <a:gd name="connsiteY98-3278" fmla="*/ 717 h 759"/>
                <a:gd name="connsiteX99-3279" fmla="*/ 553 w 758"/>
                <a:gd name="connsiteY99-3280" fmla="*/ 706 h 759"/>
                <a:gd name="connsiteX100-3281" fmla="*/ 543 w 758"/>
                <a:gd name="connsiteY100-3282" fmla="*/ 696 h 759"/>
                <a:gd name="connsiteX101-3283" fmla="*/ 527 w 758"/>
                <a:gd name="connsiteY101-3284" fmla="*/ 685 h 759"/>
                <a:gd name="connsiteX102-3285" fmla="*/ 495 w 758"/>
                <a:gd name="connsiteY102-3286" fmla="*/ 659 h 759"/>
                <a:gd name="connsiteX103-3287" fmla="*/ 469 w 758"/>
                <a:gd name="connsiteY103-3288" fmla="*/ 632 h 759"/>
                <a:gd name="connsiteX104-3289" fmla="*/ 458 w 758"/>
                <a:gd name="connsiteY104-3290" fmla="*/ 622 h 759"/>
                <a:gd name="connsiteX105-3291" fmla="*/ 448 w 758"/>
                <a:gd name="connsiteY105-3292" fmla="*/ 606 h 759"/>
                <a:gd name="connsiteX106-3293" fmla="*/ 437 w 758"/>
                <a:gd name="connsiteY106-3294" fmla="*/ 590 h 759"/>
                <a:gd name="connsiteX107-3295" fmla="*/ 427 w 758"/>
                <a:gd name="connsiteY107-3296" fmla="*/ 574 h 759"/>
                <a:gd name="connsiteX108-3297" fmla="*/ 421 w 758"/>
                <a:gd name="connsiteY108-3298" fmla="*/ 559 h 759"/>
                <a:gd name="connsiteX109-3299" fmla="*/ 411 w 758"/>
                <a:gd name="connsiteY109-3300" fmla="*/ 543 h 759"/>
                <a:gd name="connsiteX110-3301" fmla="*/ 406 w 758"/>
                <a:gd name="connsiteY110-3302" fmla="*/ 527 h 759"/>
                <a:gd name="connsiteX111-3303" fmla="*/ 395 w 758"/>
                <a:gd name="connsiteY111-3304" fmla="*/ 511 h 759"/>
                <a:gd name="connsiteX112-3305" fmla="*/ 390 w 758"/>
                <a:gd name="connsiteY112-3306" fmla="*/ 501 h 759"/>
                <a:gd name="connsiteX113-3307" fmla="*/ 390 w 758"/>
                <a:gd name="connsiteY113-3308" fmla="*/ 485 h 759"/>
                <a:gd name="connsiteX114-3309" fmla="*/ 385 w 758"/>
                <a:gd name="connsiteY114-3310" fmla="*/ 469 h 759"/>
                <a:gd name="connsiteX115-3311" fmla="*/ 385 w 758"/>
                <a:gd name="connsiteY115-3312" fmla="*/ 453 h 759"/>
                <a:gd name="connsiteX116-3313" fmla="*/ 379 w 758"/>
                <a:gd name="connsiteY116-3314" fmla="*/ 422 h 759"/>
                <a:gd name="connsiteX117-3315" fmla="*/ 374 w 758"/>
                <a:gd name="connsiteY117-3316" fmla="*/ 385 h 759"/>
                <a:gd name="connsiteX118-3317" fmla="*/ 374 w 758"/>
                <a:gd name="connsiteY118-3318" fmla="*/ 243 h 759"/>
                <a:gd name="connsiteX119-3319" fmla="*/ 379 w 758"/>
                <a:gd name="connsiteY119-3320" fmla="*/ 200 h 759"/>
                <a:gd name="connsiteX120-3321" fmla="*/ 385 w 758"/>
                <a:gd name="connsiteY120-3322" fmla="*/ 158 h 759"/>
                <a:gd name="connsiteX121-3323" fmla="*/ 385 w 758"/>
                <a:gd name="connsiteY121-3324" fmla="*/ 142 h 759"/>
                <a:gd name="connsiteX122-3325" fmla="*/ 385 w 758"/>
                <a:gd name="connsiteY122-3326" fmla="*/ 127 h 759"/>
                <a:gd name="connsiteX123-3327" fmla="*/ 385 w 758"/>
                <a:gd name="connsiteY123-3328" fmla="*/ 111 h 759"/>
                <a:gd name="connsiteX124-3329" fmla="*/ 390 w 758"/>
                <a:gd name="connsiteY124-3330" fmla="*/ 100 h 759"/>
                <a:gd name="connsiteX125-3331" fmla="*/ 390 w 758"/>
                <a:gd name="connsiteY125-3332" fmla="*/ 90 h 759"/>
                <a:gd name="connsiteX126-3333" fmla="*/ 390 w 758"/>
                <a:gd name="connsiteY126-3334" fmla="*/ 85 h 759"/>
                <a:gd name="connsiteX127-3335" fmla="*/ 390 w 758"/>
                <a:gd name="connsiteY127-3336" fmla="*/ 79 h 759"/>
                <a:gd name="connsiteX128-3337" fmla="*/ 385 w 758"/>
                <a:gd name="connsiteY128-3338" fmla="*/ 74 h 759"/>
                <a:gd name="connsiteX129-3339" fmla="*/ 385 w 758"/>
                <a:gd name="connsiteY129-3340" fmla="*/ 74 h 759"/>
                <a:gd name="connsiteX130-3341" fmla="*/ 379 w 758"/>
                <a:gd name="connsiteY130-3342" fmla="*/ 74 h 759"/>
                <a:gd name="connsiteX131-3343" fmla="*/ 374 w 758"/>
                <a:gd name="connsiteY131-3344" fmla="*/ 74 h 759"/>
                <a:gd name="connsiteX132-3345" fmla="*/ 363 w 758"/>
                <a:gd name="connsiteY132-3346" fmla="*/ 79 h 759"/>
                <a:gd name="connsiteX133-3347" fmla="*/ 353 w 758"/>
                <a:gd name="connsiteY133-3348" fmla="*/ 79 h 759"/>
                <a:gd name="connsiteX134-3349" fmla="*/ 337 w 758"/>
                <a:gd name="connsiteY134-3350" fmla="*/ 85 h 759"/>
                <a:gd name="connsiteX135-3351" fmla="*/ 321 w 758"/>
                <a:gd name="connsiteY135-3352" fmla="*/ 90 h 759"/>
                <a:gd name="connsiteX136-3353" fmla="*/ 305 w 758"/>
                <a:gd name="connsiteY136-3354" fmla="*/ 95 h 759"/>
                <a:gd name="connsiteX137-3355" fmla="*/ 269 w 758"/>
                <a:gd name="connsiteY137-3356" fmla="*/ 106 h 759"/>
                <a:gd name="connsiteX138-3357" fmla="*/ 232 w 758"/>
                <a:gd name="connsiteY138-3358" fmla="*/ 116 h 759"/>
                <a:gd name="connsiteX139-3359" fmla="*/ 195 w 758"/>
                <a:gd name="connsiteY139-3360" fmla="*/ 127 h 759"/>
                <a:gd name="connsiteX140-3361" fmla="*/ 158 w 758"/>
                <a:gd name="connsiteY140-3362" fmla="*/ 137 h 759"/>
                <a:gd name="connsiteX141-3363" fmla="*/ 137 w 758"/>
                <a:gd name="connsiteY141-3364" fmla="*/ 142 h 759"/>
                <a:gd name="connsiteX142-3365" fmla="*/ 121 w 758"/>
                <a:gd name="connsiteY142-3366" fmla="*/ 142 h 759"/>
                <a:gd name="connsiteX143-3367" fmla="*/ 105 w 758"/>
                <a:gd name="connsiteY143-3368" fmla="*/ 148 h 759"/>
                <a:gd name="connsiteX144-3369" fmla="*/ 95 w 758"/>
                <a:gd name="connsiteY144-3370" fmla="*/ 148 h 759"/>
                <a:gd name="connsiteX145-3371" fmla="*/ 84 w 758"/>
                <a:gd name="connsiteY145-3372" fmla="*/ 153 h 759"/>
                <a:gd name="connsiteX146-3373" fmla="*/ 74 w 758"/>
                <a:gd name="connsiteY146-3374" fmla="*/ 153 h 759"/>
                <a:gd name="connsiteX147-3375" fmla="*/ 68 w 758"/>
                <a:gd name="connsiteY147-3376" fmla="*/ 153 h 759"/>
                <a:gd name="connsiteX148-3377" fmla="*/ 63 w 758"/>
                <a:gd name="connsiteY148-3378" fmla="*/ 153 h 759"/>
                <a:gd name="connsiteX149-3379" fmla="*/ 53 w 758"/>
                <a:gd name="connsiteY149-3380" fmla="*/ 153 h 759"/>
                <a:gd name="connsiteX150-3381" fmla="*/ 42 w 758"/>
                <a:gd name="connsiteY150-3382" fmla="*/ 148 h 759"/>
                <a:gd name="connsiteX151-3383" fmla="*/ 32 w 758"/>
                <a:gd name="connsiteY151-3384" fmla="*/ 142 h 759"/>
                <a:gd name="connsiteX152-3385" fmla="*/ 26 w 758"/>
                <a:gd name="connsiteY152-3386" fmla="*/ 137 h 759"/>
                <a:gd name="connsiteX153-3387" fmla="*/ 16 w 758"/>
                <a:gd name="connsiteY153-3388" fmla="*/ 127 h 759"/>
                <a:gd name="connsiteX154-3389" fmla="*/ 11 w 758"/>
                <a:gd name="connsiteY154-3390" fmla="*/ 121 h 759"/>
                <a:gd name="connsiteX155-3391" fmla="*/ 5 w 758"/>
                <a:gd name="connsiteY155-3392" fmla="*/ 116 h 759"/>
                <a:gd name="connsiteX156-3393" fmla="*/ 0 w 758"/>
                <a:gd name="connsiteY156-3394" fmla="*/ 116 h 759"/>
                <a:gd name="connsiteX157-3395" fmla="*/ 5 w 758"/>
                <a:gd name="connsiteY157-3396" fmla="*/ 111 h 759"/>
                <a:gd name="connsiteX158-3397" fmla="*/ 5 w 758"/>
                <a:gd name="connsiteY158-3398" fmla="*/ 111 h 759"/>
                <a:gd name="connsiteX159-3399" fmla="*/ 11 w 758"/>
                <a:gd name="connsiteY159-3400" fmla="*/ 111 h 759"/>
                <a:gd name="connsiteX160-3401" fmla="*/ 16 w 758"/>
                <a:gd name="connsiteY160-3402" fmla="*/ 106 h 759"/>
                <a:gd name="connsiteX161-3403" fmla="*/ 21 w 758"/>
                <a:gd name="connsiteY161-3404" fmla="*/ 106 h 759"/>
                <a:gd name="connsiteX162-3405" fmla="*/ 32 w 758"/>
                <a:gd name="connsiteY162-3406" fmla="*/ 106 h 759"/>
                <a:gd name="connsiteX163-3407" fmla="*/ 42 w 758"/>
                <a:gd name="connsiteY163-3408" fmla="*/ 106 h 759"/>
                <a:gd name="connsiteX164-3409" fmla="*/ 53 w 758"/>
                <a:gd name="connsiteY164-3410" fmla="*/ 100 h 759"/>
                <a:gd name="connsiteX165-3411" fmla="*/ 79 w 758"/>
                <a:gd name="connsiteY165-3412" fmla="*/ 100 h 759"/>
                <a:gd name="connsiteX166-3413" fmla="*/ 111 w 758"/>
                <a:gd name="connsiteY166-3414" fmla="*/ 95 h 759"/>
                <a:gd name="connsiteX167-3415" fmla="*/ 126 w 758"/>
                <a:gd name="connsiteY167-3416" fmla="*/ 95 h 759"/>
                <a:gd name="connsiteX168-3417" fmla="*/ 142 w 758"/>
                <a:gd name="connsiteY168-3418" fmla="*/ 90 h 759"/>
                <a:gd name="connsiteX169-3419" fmla="*/ 163 w 758"/>
                <a:gd name="connsiteY169-3420" fmla="*/ 85 h 759"/>
                <a:gd name="connsiteX170-3421" fmla="*/ 184 w 758"/>
                <a:gd name="connsiteY170-3422" fmla="*/ 85 h 759"/>
                <a:gd name="connsiteX171-3423" fmla="*/ 221 w 758"/>
                <a:gd name="connsiteY171-3424" fmla="*/ 74 h 759"/>
                <a:gd name="connsiteX172-3425" fmla="*/ 258 w 758"/>
                <a:gd name="connsiteY172-3426" fmla="*/ 69 h 759"/>
                <a:gd name="connsiteX173-3427" fmla="*/ 290 w 758"/>
                <a:gd name="connsiteY173-3428" fmla="*/ 58 h 759"/>
                <a:gd name="connsiteX174-3429" fmla="*/ 321 w 758"/>
                <a:gd name="connsiteY174-3430" fmla="*/ 48 h 759"/>
                <a:gd name="connsiteX175-3431" fmla="*/ 337 w 758"/>
                <a:gd name="connsiteY175-3432" fmla="*/ 42 h 759"/>
                <a:gd name="connsiteX176-3433" fmla="*/ 353 w 758"/>
                <a:gd name="connsiteY176-3434" fmla="*/ 37 h 759"/>
                <a:gd name="connsiteX177-3435" fmla="*/ 363 w 758"/>
                <a:gd name="connsiteY177-3436" fmla="*/ 37 h 759"/>
                <a:gd name="connsiteX178-3437" fmla="*/ 374 w 758"/>
                <a:gd name="connsiteY178-3438" fmla="*/ 32 h 759"/>
                <a:gd name="connsiteX179-3439" fmla="*/ 379 w 758"/>
                <a:gd name="connsiteY179-3440" fmla="*/ 27 h 759"/>
                <a:gd name="connsiteX180-3441" fmla="*/ 385 w 758"/>
                <a:gd name="connsiteY180-3442" fmla="*/ 21 h 759"/>
                <a:gd name="connsiteX181-3443" fmla="*/ 390 w 758"/>
                <a:gd name="connsiteY181-3444" fmla="*/ 16 h 759"/>
                <a:gd name="connsiteX182-3445" fmla="*/ 395 w 758"/>
                <a:gd name="connsiteY182-3446" fmla="*/ 11 h 759"/>
                <a:gd name="connsiteX183-3447" fmla="*/ 400 w 758"/>
                <a:gd name="connsiteY183-3448" fmla="*/ 6 h 759"/>
                <a:gd name="connsiteX184-3449" fmla="*/ 406 w 758"/>
                <a:gd name="connsiteY184-3450" fmla="*/ 0 h 759"/>
                <a:gd name="connsiteX185-3451" fmla="*/ 411 w 758"/>
                <a:gd name="connsiteY185-3452" fmla="*/ 0 h 759"/>
                <a:gd name="connsiteX186-3453" fmla="*/ 416 w 758"/>
                <a:gd name="connsiteY186-3454" fmla="*/ 0 h 759"/>
                <a:gd name="connsiteX187-3455" fmla="*/ 416 w 758"/>
                <a:gd name="connsiteY187-3456" fmla="*/ 0 h 759"/>
                <a:gd name="connsiteX0-3457" fmla="*/ 416 w 758"/>
                <a:gd name="connsiteY0-3458" fmla="*/ 0 h 759"/>
                <a:gd name="connsiteX1-3459" fmla="*/ 427 w 758"/>
                <a:gd name="connsiteY1-3460" fmla="*/ 0 h 759"/>
                <a:gd name="connsiteX2-3461" fmla="*/ 437 w 758"/>
                <a:gd name="connsiteY2-3462" fmla="*/ 6 h 759"/>
                <a:gd name="connsiteX3-3463" fmla="*/ 448 w 758"/>
                <a:gd name="connsiteY3-3464" fmla="*/ 11 h 759"/>
                <a:gd name="connsiteX4-3465" fmla="*/ 464 w 758"/>
                <a:gd name="connsiteY4-3466" fmla="*/ 21 h 759"/>
                <a:gd name="connsiteX5-3467" fmla="*/ 474 w 758"/>
                <a:gd name="connsiteY5-3468" fmla="*/ 32 h 759"/>
                <a:gd name="connsiteX6-3469" fmla="*/ 485 w 758"/>
                <a:gd name="connsiteY6-3470" fmla="*/ 37 h 759"/>
                <a:gd name="connsiteX7-3471" fmla="*/ 485 w 758"/>
                <a:gd name="connsiteY7-3472" fmla="*/ 42 h 759"/>
                <a:gd name="connsiteX8-3473" fmla="*/ 490 w 758"/>
                <a:gd name="connsiteY8-3474" fmla="*/ 42 h 759"/>
                <a:gd name="connsiteX9-3475" fmla="*/ 490 w 758"/>
                <a:gd name="connsiteY9-3476" fmla="*/ 48 h 759"/>
                <a:gd name="connsiteX10-3477" fmla="*/ 490 w 758"/>
                <a:gd name="connsiteY10-3478" fmla="*/ 48 h 759"/>
                <a:gd name="connsiteX11-3479" fmla="*/ 490 w 758"/>
                <a:gd name="connsiteY11-3480" fmla="*/ 53 h 759"/>
                <a:gd name="connsiteX12-3481" fmla="*/ 485 w 758"/>
                <a:gd name="connsiteY12-3482" fmla="*/ 58 h 759"/>
                <a:gd name="connsiteX13-3483" fmla="*/ 479 w 758"/>
                <a:gd name="connsiteY13-3484" fmla="*/ 63 h 759"/>
                <a:gd name="connsiteX14-3485" fmla="*/ 469 w 758"/>
                <a:gd name="connsiteY14-3486" fmla="*/ 69 h 759"/>
                <a:gd name="connsiteX15-3487" fmla="*/ 464 w 758"/>
                <a:gd name="connsiteY15-3488" fmla="*/ 74 h 759"/>
                <a:gd name="connsiteX16-3489" fmla="*/ 458 w 758"/>
                <a:gd name="connsiteY16-3490" fmla="*/ 79 h 759"/>
                <a:gd name="connsiteX17-3491" fmla="*/ 458 w 758"/>
                <a:gd name="connsiteY17-3492" fmla="*/ 90 h 759"/>
                <a:gd name="connsiteX18-3493" fmla="*/ 453 w 758"/>
                <a:gd name="connsiteY18-3494" fmla="*/ 100 h 759"/>
                <a:gd name="connsiteX19-3495" fmla="*/ 448 w 758"/>
                <a:gd name="connsiteY19-3496" fmla="*/ 116 h 759"/>
                <a:gd name="connsiteX20-3497" fmla="*/ 442 w 758"/>
                <a:gd name="connsiteY20-3498" fmla="*/ 137 h 759"/>
                <a:gd name="connsiteX21-3499" fmla="*/ 437 w 758"/>
                <a:gd name="connsiteY21-3500" fmla="*/ 158 h 759"/>
                <a:gd name="connsiteX22-3501" fmla="*/ 437 w 758"/>
                <a:gd name="connsiteY22-3502" fmla="*/ 179 h 759"/>
                <a:gd name="connsiteX23-3503" fmla="*/ 432 w 758"/>
                <a:gd name="connsiteY23-3504" fmla="*/ 206 h 759"/>
                <a:gd name="connsiteX24-3505" fmla="*/ 427 w 758"/>
                <a:gd name="connsiteY24-3506" fmla="*/ 227 h 759"/>
                <a:gd name="connsiteX25-3507" fmla="*/ 421 w 758"/>
                <a:gd name="connsiteY25-3508" fmla="*/ 369 h 759"/>
                <a:gd name="connsiteX26-3509" fmla="*/ 427 w 758"/>
                <a:gd name="connsiteY26-3510" fmla="*/ 411 h 759"/>
                <a:gd name="connsiteX27-3511" fmla="*/ 427 w 758"/>
                <a:gd name="connsiteY27-3512" fmla="*/ 437 h 759"/>
                <a:gd name="connsiteX28-3513" fmla="*/ 432 w 758"/>
                <a:gd name="connsiteY28-3514" fmla="*/ 464 h 759"/>
                <a:gd name="connsiteX29-3515" fmla="*/ 442 w 758"/>
                <a:gd name="connsiteY29-3516" fmla="*/ 490 h 759"/>
                <a:gd name="connsiteX30-3517" fmla="*/ 448 w 758"/>
                <a:gd name="connsiteY30-3518" fmla="*/ 506 h 759"/>
                <a:gd name="connsiteX31-3519" fmla="*/ 453 w 758"/>
                <a:gd name="connsiteY31-3520" fmla="*/ 516 h 759"/>
                <a:gd name="connsiteX32-3521" fmla="*/ 469 w 758"/>
                <a:gd name="connsiteY32-3522" fmla="*/ 543 h 759"/>
                <a:gd name="connsiteX33-3523" fmla="*/ 485 w 758"/>
                <a:gd name="connsiteY33-3524" fmla="*/ 564 h 759"/>
                <a:gd name="connsiteX34-3525" fmla="*/ 500 w 758"/>
                <a:gd name="connsiteY34-3526" fmla="*/ 585 h 759"/>
                <a:gd name="connsiteX35-3527" fmla="*/ 511 w 758"/>
                <a:gd name="connsiteY35-3528" fmla="*/ 595 h 759"/>
                <a:gd name="connsiteX36-3529" fmla="*/ 521 w 758"/>
                <a:gd name="connsiteY36-3530" fmla="*/ 601 h 759"/>
                <a:gd name="connsiteX37-3531" fmla="*/ 543 w 758"/>
                <a:gd name="connsiteY37-3532" fmla="*/ 622 h 759"/>
                <a:gd name="connsiteX38-3533" fmla="*/ 564 w 758"/>
                <a:gd name="connsiteY38-3534" fmla="*/ 632 h 759"/>
                <a:gd name="connsiteX39-3535" fmla="*/ 585 w 758"/>
                <a:gd name="connsiteY39-3536" fmla="*/ 648 h 759"/>
                <a:gd name="connsiteX40-3537" fmla="*/ 611 w 758"/>
                <a:gd name="connsiteY40-3538" fmla="*/ 659 h 759"/>
                <a:gd name="connsiteX41-3539" fmla="*/ 622 w 758"/>
                <a:gd name="connsiteY41-3540" fmla="*/ 664 h 759"/>
                <a:gd name="connsiteX42-3541" fmla="*/ 632 w 758"/>
                <a:gd name="connsiteY42-3542" fmla="*/ 669 h 759"/>
                <a:gd name="connsiteX43-3543" fmla="*/ 643 w 758"/>
                <a:gd name="connsiteY43-3544" fmla="*/ 669 h 759"/>
                <a:gd name="connsiteX44-3545" fmla="*/ 653 w 758"/>
                <a:gd name="connsiteY44-3546" fmla="*/ 674 h 759"/>
                <a:gd name="connsiteX45-3547" fmla="*/ 658 w 758"/>
                <a:gd name="connsiteY45-3548" fmla="*/ 674 h 759"/>
                <a:gd name="connsiteX46-3549" fmla="*/ 664 w 758"/>
                <a:gd name="connsiteY46-3550" fmla="*/ 674 h 759"/>
                <a:gd name="connsiteX47-3551" fmla="*/ 674 w 758"/>
                <a:gd name="connsiteY47-3552" fmla="*/ 674 h 759"/>
                <a:gd name="connsiteX48-3553" fmla="*/ 679 w 758"/>
                <a:gd name="connsiteY48-3554" fmla="*/ 669 h 759"/>
                <a:gd name="connsiteX49-3555" fmla="*/ 679 w 758"/>
                <a:gd name="connsiteY49-3556" fmla="*/ 664 h 759"/>
                <a:gd name="connsiteX50-3557" fmla="*/ 685 w 758"/>
                <a:gd name="connsiteY50-3558" fmla="*/ 659 h 759"/>
                <a:gd name="connsiteX51-3559" fmla="*/ 690 w 758"/>
                <a:gd name="connsiteY51-3560" fmla="*/ 653 h 759"/>
                <a:gd name="connsiteX52-3561" fmla="*/ 690 w 758"/>
                <a:gd name="connsiteY52-3562" fmla="*/ 643 h 759"/>
                <a:gd name="connsiteX53-3563" fmla="*/ 695 w 758"/>
                <a:gd name="connsiteY53-3564" fmla="*/ 627 h 759"/>
                <a:gd name="connsiteX54-3565" fmla="*/ 701 w 758"/>
                <a:gd name="connsiteY54-3566" fmla="*/ 611 h 759"/>
                <a:gd name="connsiteX55-3567" fmla="*/ 706 w 758"/>
                <a:gd name="connsiteY55-3568" fmla="*/ 595 h 759"/>
                <a:gd name="connsiteX56-3569" fmla="*/ 706 w 758"/>
                <a:gd name="connsiteY56-3570" fmla="*/ 580 h 759"/>
                <a:gd name="connsiteX57-3571" fmla="*/ 711 w 758"/>
                <a:gd name="connsiteY57-3572" fmla="*/ 564 h 759"/>
                <a:gd name="connsiteX58-3573" fmla="*/ 716 w 758"/>
                <a:gd name="connsiteY58-3574" fmla="*/ 553 h 759"/>
                <a:gd name="connsiteX59-3575" fmla="*/ 722 w 758"/>
                <a:gd name="connsiteY59-3576" fmla="*/ 543 h 759"/>
                <a:gd name="connsiteX60-3577" fmla="*/ 722 w 758"/>
                <a:gd name="connsiteY60-3578" fmla="*/ 538 h 759"/>
                <a:gd name="connsiteX61-3579" fmla="*/ 727 w 758"/>
                <a:gd name="connsiteY61-3580" fmla="*/ 527 h 759"/>
                <a:gd name="connsiteX62-3581" fmla="*/ 727 w 758"/>
                <a:gd name="connsiteY62-3582" fmla="*/ 527 h 759"/>
                <a:gd name="connsiteX63-3583" fmla="*/ 732 w 758"/>
                <a:gd name="connsiteY63-3584" fmla="*/ 527 h 759"/>
                <a:gd name="connsiteX64-3585" fmla="*/ 732 w 758"/>
                <a:gd name="connsiteY64-3586" fmla="*/ 527 h 759"/>
                <a:gd name="connsiteX65-3587" fmla="*/ 732 w 758"/>
                <a:gd name="connsiteY65-3588" fmla="*/ 532 h 759"/>
                <a:gd name="connsiteX66-3589" fmla="*/ 732 w 758"/>
                <a:gd name="connsiteY66-3590" fmla="*/ 538 h 759"/>
                <a:gd name="connsiteX67-3591" fmla="*/ 737 w 758"/>
                <a:gd name="connsiteY67-3592" fmla="*/ 543 h 759"/>
                <a:gd name="connsiteX68-3593" fmla="*/ 737 w 758"/>
                <a:gd name="connsiteY68-3594" fmla="*/ 559 h 759"/>
                <a:gd name="connsiteX69-3595" fmla="*/ 737 w 758"/>
                <a:gd name="connsiteY69-3596" fmla="*/ 569 h 759"/>
                <a:gd name="connsiteX70-3597" fmla="*/ 737 w 758"/>
                <a:gd name="connsiteY70-3598" fmla="*/ 585 h 759"/>
                <a:gd name="connsiteX71-3599" fmla="*/ 737 w 758"/>
                <a:gd name="connsiteY71-3600" fmla="*/ 601 h 759"/>
                <a:gd name="connsiteX72-3601" fmla="*/ 737 w 758"/>
                <a:gd name="connsiteY72-3602" fmla="*/ 622 h 759"/>
                <a:gd name="connsiteX73-3603" fmla="*/ 737 w 758"/>
                <a:gd name="connsiteY73-3604" fmla="*/ 638 h 759"/>
                <a:gd name="connsiteX74-3605" fmla="*/ 737 w 758"/>
                <a:gd name="connsiteY74-3606" fmla="*/ 653 h 759"/>
                <a:gd name="connsiteX75-3607" fmla="*/ 743 w 758"/>
                <a:gd name="connsiteY75-3608" fmla="*/ 669 h 759"/>
                <a:gd name="connsiteX76-3609" fmla="*/ 743 w 758"/>
                <a:gd name="connsiteY76-3610" fmla="*/ 685 h 759"/>
                <a:gd name="connsiteX77-3611" fmla="*/ 748 w 758"/>
                <a:gd name="connsiteY77-3612" fmla="*/ 696 h 759"/>
                <a:gd name="connsiteX78-3613" fmla="*/ 748 w 758"/>
                <a:gd name="connsiteY78-3614" fmla="*/ 706 h 759"/>
                <a:gd name="connsiteX79-3615" fmla="*/ 753 w 758"/>
                <a:gd name="connsiteY79-3616" fmla="*/ 717 h 759"/>
                <a:gd name="connsiteX80-3617" fmla="*/ 753 w 758"/>
                <a:gd name="connsiteY80-3618" fmla="*/ 722 h 759"/>
                <a:gd name="connsiteX81-3619" fmla="*/ 758 w 758"/>
                <a:gd name="connsiteY81-3620" fmla="*/ 732 h 759"/>
                <a:gd name="connsiteX82-3621" fmla="*/ 758 w 758"/>
                <a:gd name="connsiteY82-3622" fmla="*/ 738 h 759"/>
                <a:gd name="connsiteX83-3623" fmla="*/ 758 w 758"/>
                <a:gd name="connsiteY83-3624" fmla="*/ 743 h 759"/>
                <a:gd name="connsiteX84-3625" fmla="*/ 758 w 758"/>
                <a:gd name="connsiteY84-3626" fmla="*/ 748 h 759"/>
                <a:gd name="connsiteX85-3627" fmla="*/ 753 w 758"/>
                <a:gd name="connsiteY85-3628" fmla="*/ 753 h 759"/>
                <a:gd name="connsiteX86-3629" fmla="*/ 748 w 758"/>
                <a:gd name="connsiteY86-3630" fmla="*/ 759 h 759"/>
                <a:gd name="connsiteX87-3631" fmla="*/ 737 w 758"/>
                <a:gd name="connsiteY87-3632" fmla="*/ 759 h 759"/>
                <a:gd name="connsiteX88-3633" fmla="*/ 727 w 758"/>
                <a:gd name="connsiteY88-3634" fmla="*/ 759 h 759"/>
                <a:gd name="connsiteX89-3635" fmla="*/ 711 w 758"/>
                <a:gd name="connsiteY89-3636" fmla="*/ 759 h 759"/>
                <a:gd name="connsiteX90-3637" fmla="*/ 695 w 758"/>
                <a:gd name="connsiteY90-3638" fmla="*/ 753 h 759"/>
                <a:gd name="connsiteX91-3639" fmla="*/ 674 w 758"/>
                <a:gd name="connsiteY91-3640" fmla="*/ 753 h 759"/>
                <a:gd name="connsiteX92-3641" fmla="*/ 653 w 758"/>
                <a:gd name="connsiteY92-3642" fmla="*/ 748 h 759"/>
                <a:gd name="connsiteX93-3643" fmla="*/ 632 w 758"/>
                <a:gd name="connsiteY93-3644" fmla="*/ 743 h 759"/>
                <a:gd name="connsiteX94-3645" fmla="*/ 622 w 758"/>
                <a:gd name="connsiteY94-3646" fmla="*/ 738 h 759"/>
                <a:gd name="connsiteX95-3647" fmla="*/ 611 w 758"/>
                <a:gd name="connsiteY95-3648" fmla="*/ 732 h 759"/>
                <a:gd name="connsiteX96-3649" fmla="*/ 595 w 758"/>
                <a:gd name="connsiteY96-3650" fmla="*/ 727 h 759"/>
                <a:gd name="connsiteX97-3651" fmla="*/ 585 w 758"/>
                <a:gd name="connsiteY97-3652" fmla="*/ 722 h 759"/>
                <a:gd name="connsiteX98-3653" fmla="*/ 569 w 758"/>
                <a:gd name="connsiteY98-3654" fmla="*/ 717 h 759"/>
                <a:gd name="connsiteX99-3655" fmla="*/ 553 w 758"/>
                <a:gd name="connsiteY99-3656" fmla="*/ 706 h 759"/>
                <a:gd name="connsiteX100-3657" fmla="*/ 543 w 758"/>
                <a:gd name="connsiteY100-3658" fmla="*/ 696 h 759"/>
                <a:gd name="connsiteX101-3659" fmla="*/ 527 w 758"/>
                <a:gd name="connsiteY101-3660" fmla="*/ 685 h 759"/>
                <a:gd name="connsiteX102-3661" fmla="*/ 495 w 758"/>
                <a:gd name="connsiteY102-3662" fmla="*/ 659 h 759"/>
                <a:gd name="connsiteX103-3663" fmla="*/ 469 w 758"/>
                <a:gd name="connsiteY103-3664" fmla="*/ 632 h 759"/>
                <a:gd name="connsiteX104-3665" fmla="*/ 458 w 758"/>
                <a:gd name="connsiteY104-3666" fmla="*/ 622 h 759"/>
                <a:gd name="connsiteX105-3667" fmla="*/ 448 w 758"/>
                <a:gd name="connsiteY105-3668" fmla="*/ 606 h 759"/>
                <a:gd name="connsiteX106-3669" fmla="*/ 437 w 758"/>
                <a:gd name="connsiteY106-3670" fmla="*/ 590 h 759"/>
                <a:gd name="connsiteX107-3671" fmla="*/ 427 w 758"/>
                <a:gd name="connsiteY107-3672" fmla="*/ 574 h 759"/>
                <a:gd name="connsiteX108-3673" fmla="*/ 421 w 758"/>
                <a:gd name="connsiteY108-3674" fmla="*/ 559 h 759"/>
                <a:gd name="connsiteX109-3675" fmla="*/ 411 w 758"/>
                <a:gd name="connsiteY109-3676" fmla="*/ 543 h 759"/>
                <a:gd name="connsiteX110-3677" fmla="*/ 406 w 758"/>
                <a:gd name="connsiteY110-3678" fmla="*/ 527 h 759"/>
                <a:gd name="connsiteX111-3679" fmla="*/ 395 w 758"/>
                <a:gd name="connsiteY111-3680" fmla="*/ 511 h 759"/>
                <a:gd name="connsiteX112-3681" fmla="*/ 390 w 758"/>
                <a:gd name="connsiteY112-3682" fmla="*/ 501 h 759"/>
                <a:gd name="connsiteX113-3683" fmla="*/ 390 w 758"/>
                <a:gd name="connsiteY113-3684" fmla="*/ 485 h 759"/>
                <a:gd name="connsiteX114-3685" fmla="*/ 385 w 758"/>
                <a:gd name="connsiteY114-3686" fmla="*/ 469 h 759"/>
                <a:gd name="connsiteX115-3687" fmla="*/ 385 w 758"/>
                <a:gd name="connsiteY115-3688" fmla="*/ 453 h 759"/>
                <a:gd name="connsiteX116-3689" fmla="*/ 379 w 758"/>
                <a:gd name="connsiteY116-3690" fmla="*/ 422 h 759"/>
                <a:gd name="connsiteX117-3691" fmla="*/ 374 w 758"/>
                <a:gd name="connsiteY117-3692" fmla="*/ 385 h 759"/>
                <a:gd name="connsiteX118-3693" fmla="*/ 379 w 758"/>
                <a:gd name="connsiteY118-3694" fmla="*/ 200 h 759"/>
                <a:gd name="connsiteX119-3695" fmla="*/ 385 w 758"/>
                <a:gd name="connsiteY119-3696" fmla="*/ 158 h 759"/>
                <a:gd name="connsiteX120-3697" fmla="*/ 385 w 758"/>
                <a:gd name="connsiteY120-3698" fmla="*/ 142 h 759"/>
                <a:gd name="connsiteX121-3699" fmla="*/ 385 w 758"/>
                <a:gd name="connsiteY121-3700" fmla="*/ 127 h 759"/>
                <a:gd name="connsiteX122-3701" fmla="*/ 385 w 758"/>
                <a:gd name="connsiteY122-3702" fmla="*/ 111 h 759"/>
                <a:gd name="connsiteX123-3703" fmla="*/ 390 w 758"/>
                <a:gd name="connsiteY123-3704" fmla="*/ 100 h 759"/>
                <a:gd name="connsiteX124-3705" fmla="*/ 390 w 758"/>
                <a:gd name="connsiteY124-3706" fmla="*/ 90 h 759"/>
                <a:gd name="connsiteX125-3707" fmla="*/ 390 w 758"/>
                <a:gd name="connsiteY125-3708" fmla="*/ 85 h 759"/>
                <a:gd name="connsiteX126-3709" fmla="*/ 390 w 758"/>
                <a:gd name="connsiteY126-3710" fmla="*/ 79 h 759"/>
                <a:gd name="connsiteX127-3711" fmla="*/ 385 w 758"/>
                <a:gd name="connsiteY127-3712" fmla="*/ 74 h 759"/>
                <a:gd name="connsiteX128-3713" fmla="*/ 385 w 758"/>
                <a:gd name="connsiteY128-3714" fmla="*/ 74 h 759"/>
                <a:gd name="connsiteX129-3715" fmla="*/ 379 w 758"/>
                <a:gd name="connsiteY129-3716" fmla="*/ 74 h 759"/>
                <a:gd name="connsiteX130-3717" fmla="*/ 374 w 758"/>
                <a:gd name="connsiteY130-3718" fmla="*/ 74 h 759"/>
                <a:gd name="connsiteX131-3719" fmla="*/ 363 w 758"/>
                <a:gd name="connsiteY131-3720" fmla="*/ 79 h 759"/>
                <a:gd name="connsiteX132-3721" fmla="*/ 353 w 758"/>
                <a:gd name="connsiteY132-3722" fmla="*/ 79 h 759"/>
                <a:gd name="connsiteX133-3723" fmla="*/ 337 w 758"/>
                <a:gd name="connsiteY133-3724" fmla="*/ 85 h 759"/>
                <a:gd name="connsiteX134-3725" fmla="*/ 321 w 758"/>
                <a:gd name="connsiteY134-3726" fmla="*/ 90 h 759"/>
                <a:gd name="connsiteX135-3727" fmla="*/ 305 w 758"/>
                <a:gd name="connsiteY135-3728" fmla="*/ 95 h 759"/>
                <a:gd name="connsiteX136-3729" fmla="*/ 269 w 758"/>
                <a:gd name="connsiteY136-3730" fmla="*/ 106 h 759"/>
                <a:gd name="connsiteX137-3731" fmla="*/ 232 w 758"/>
                <a:gd name="connsiteY137-3732" fmla="*/ 116 h 759"/>
                <a:gd name="connsiteX138-3733" fmla="*/ 195 w 758"/>
                <a:gd name="connsiteY138-3734" fmla="*/ 127 h 759"/>
                <a:gd name="connsiteX139-3735" fmla="*/ 158 w 758"/>
                <a:gd name="connsiteY139-3736" fmla="*/ 137 h 759"/>
                <a:gd name="connsiteX140-3737" fmla="*/ 137 w 758"/>
                <a:gd name="connsiteY140-3738" fmla="*/ 142 h 759"/>
                <a:gd name="connsiteX141-3739" fmla="*/ 121 w 758"/>
                <a:gd name="connsiteY141-3740" fmla="*/ 142 h 759"/>
                <a:gd name="connsiteX142-3741" fmla="*/ 105 w 758"/>
                <a:gd name="connsiteY142-3742" fmla="*/ 148 h 759"/>
                <a:gd name="connsiteX143-3743" fmla="*/ 95 w 758"/>
                <a:gd name="connsiteY143-3744" fmla="*/ 148 h 759"/>
                <a:gd name="connsiteX144-3745" fmla="*/ 84 w 758"/>
                <a:gd name="connsiteY144-3746" fmla="*/ 153 h 759"/>
                <a:gd name="connsiteX145-3747" fmla="*/ 74 w 758"/>
                <a:gd name="connsiteY145-3748" fmla="*/ 153 h 759"/>
                <a:gd name="connsiteX146-3749" fmla="*/ 68 w 758"/>
                <a:gd name="connsiteY146-3750" fmla="*/ 153 h 759"/>
                <a:gd name="connsiteX147-3751" fmla="*/ 63 w 758"/>
                <a:gd name="connsiteY147-3752" fmla="*/ 153 h 759"/>
                <a:gd name="connsiteX148-3753" fmla="*/ 53 w 758"/>
                <a:gd name="connsiteY148-3754" fmla="*/ 153 h 759"/>
                <a:gd name="connsiteX149-3755" fmla="*/ 42 w 758"/>
                <a:gd name="connsiteY149-3756" fmla="*/ 148 h 759"/>
                <a:gd name="connsiteX150-3757" fmla="*/ 32 w 758"/>
                <a:gd name="connsiteY150-3758" fmla="*/ 142 h 759"/>
                <a:gd name="connsiteX151-3759" fmla="*/ 26 w 758"/>
                <a:gd name="connsiteY151-3760" fmla="*/ 137 h 759"/>
                <a:gd name="connsiteX152-3761" fmla="*/ 16 w 758"/>
                <a:gd name="connsiteY152-3762" fmla="*/ 127 h 759"/>
                <a:gd name="connsiteX153-3763" fmla="*/ 11 w 758"/>
                <a:gd name="connsiteY153-3764" fmla="*/ 121 h 759"/>
                <a:gd name="connsiteX154-3765" fmla="*/ 5 w 758"/>
                <a:gd name="connsiteY154-3766" fmla="*/ 116 h 759"/>
                <a:gd name="connsiteX155-3767" fmla="*/ 0 w 758"/>
                <a:gd name="connsiteY155-3768" fmla="*/ 116 h 759"/>
                <a:gd name="connsiteX156-3769" fmla="*/ 5 w 758"/>
                <a:gd name="connsiteY156-3770" fmla="*/ 111 h 759"/>
                <a:gd name="connsiteX157-3771" fmla="*/ 5 w 758"/>
                <a:gd name="connsiteY157-3772" fmla="*/ 111 h 759"/>
                <a:gd name="connsiteX158-3773" fmla="*/ 11 w 758"/>
                <a:gd name="connsiteY158-3774" fmla="*/ 111 h 759"/>
                <a:gd name="connsiteX159-3775" fmla="*/ 16 w 758"/>
                <a:gd name="connsiteY159-3776" fmla="*/ 106 h 759"/>
                <a:gd name="connsiteX160-3777" fmla="*/ 21 w 758"/>
                <a:gd name="connsiteY160-3778" fmla="*/ 106 h 759"/>
                <a:gd name="connsiteX161-3779" fmla="*/ 32 w 758"/>
                <a:gd name="connsiteY161-3780" fmla="*/ 106 h 759"/>
                <a:gd name="connsiteX162-3781" fmla="*/ 42 w 758"/>
                <a:gd name="connsiteY162-3782" fmla="*/ 106 h 759"/>
                <a:gd name="connsiteX163-3783" fmla="*/ 53 w 758"/>
                <a:gd name="connsiteY163-3784" fmla="*/ 100 h 759"/>
                <a:gd name="connsiteX164-3785" fmla="*/ 79 w 758"/>
                <a:gd name="connsiteY164-3786" fmla="*/ 100 h 759"/>
                <a:gd name="connsiteX165-3787" fmla="*/ 111 w 758"/>
                <a:gd name="connsiteY165-3788" fmla="*/ 95 h 759"/>
                <a:gd name="connsiteX166-3789" fmla="*/ 126 w 758"/>
                <a:gd name="connsiteY166-3790" fmla="*/ 95 h 759"/>
                <a:gd name="connsiteX167-3791" fmla="*/ 142 w 758"/>
                <a:gd name="connsiteY167-3792" fmla="*/ 90 h 759"/>
                <a:gd name="connsiteX168-3793" fmla="*/ 163 w 758"/>
                <a:gd name="connsiteY168-3794" fmla="*/ 85 h 759"/>
                <a:gd name="connsiteX169-3795" fmla="*/ 184 w 758"/>
                <a:gd name="connsiteY169-3796" fmla="*/ 85 h 759"/>
                <a:gd name="connsiteX170-3797" fmla="*/ 221 w 758"/>
                <a:gd name="connsiteY170-3798" fmla="*/ 74 h 759"/>
                <a:gd name="connsiteX171-3799" fmla="*/ 258 w 758"/>
                <a:gd name="connsiteY171-3800" fmla="*/ 69 h 759"/>
                <a:gd name="connsiteX172-3801" fmla="*/ 290 w 758"/>
                <a:gd name="connsiteY172-3802" fmla="*/ 58 h 759"/>
                <a:gd name="connsiteX173-3803" fmla="*/ 321 w 758"/>
                <a:gd name="connsiteY173-3804" fmla="*/ 48 h 759"/>
                <a:gd name="connsiteX174-3805" fmla="*/ 337 w 758"/>
                <a:gd name="connsiteY174-3806" fmla="*/ 42 h 759"/>
                <a:gd name="connsiteX175-3807" fmla="*/ 353 w 758"/>
                <a:gd name="connsiteY175-3808" fmla="*/ 37 h 759"/>
                <a:gd name="connsiteX176-3809" fmla="*/ 363 w 758"/>
                <a:gd name="connsiteY176-3810" fmla="*/ 37 h 759"/>
                <a:gd name="connsiteX177-3811" fmla="*/ 374 w 758"/>
                <a:gd name="connsiteY177-3812" fmla="*/ 32 h 759"/>
                <a:gd name="connsiteX178-3813" fmla="*/ 379 w 758"/>
                <a:gd name="connsiteY178-3814" fmla="*/ 27 h 759"/>
                <a:gd name="connsiteX179-3815" fmla="*/ 385 w 758"/>
                <a:gd name="connsiteY179-3816" fmla="*/ 21 h 759"/>
                <a:gd name="connsiteX180-3817" fmla="*/ 390 w 758"/>
                <a:gd name="connsiteY180-3818" fmla="*/ 16 h 759"/>
                <a:gd name="connsiteX181-3819" fmla="*/ 395 w 758"/>
                <a:gd name="connsiteY181-3820" fmla="*/ 11 h 759"/>
                <a:gd name="connsiteX182-3821" fmla="*/ 400 w 758"/>
                <a:gd name="connsiteY182-3822" fmla="*/ 6 h 759"/>
                <a:gd name="connsiteX183-3823" fmla="*/ 406 w 758"/>
                <a:gd name="connsiteY183-3824" fmla="*/ 0 h 759"/>
                <a:gd name="connsiteX184-3825" fmla="*/ 411 w 758"/>
                <a:gd name="connsiteY184-3826" fmla="*/ 0 h 759"/>
                <a:gd name="connsiteX185-3827" fmla="*/ 416 w 758"/>
                <a:gd name="connsiteY185-3828" fmla="*/ 0 h 759"/>
                <a:gd name="connsiteX186-3829" fmla="*/ 416 w 758"/>
                <a:gd name="connsiteY186-3830" fmla="*/ 0 h 759"/>
                <a:gd name="connsiteX0-3831" fmla="*/ 416 w 758"/>
                <a:gd name="connsiteY0-3832" fmla="*/ 0 h 759"/>
                <a:gd name="connsiteX1-3833" fmla="*/ 427 w 758"/>
                <a:gd name="connsiteY1-3834" fmla="*/ 0 h 759"/>
                <a:gd name="connsiteX2-3835" fmla="*/ 437 w 758"/>
                <a:gd name="connsiteY2-3836" fmla="*/ 6 h 759"/>
                <a:gd name="connsiteX3-3837" fmla="*/ 448 w 758"/>
                <a:gd name="connsiteY3-3838" fmla="*/ 11 h 759"/>
                <a:gd name="connsiteX4-3839" fmla="*/ 464 w 758"/>
                <a:gd name="connsiteY4-3840" fmla="*/ 21 h 759"/>
                <a:gd name="connsiteX5-3841" fmla="*/ 474 w 758"/>
                <a:gd name="connsiteY5-3842" fmla="*/ 32 h 759"/>
                <a:gd name="connsiteX6-3843" fmla="*/ 485 w 758"/>
                <a:gd name="connsiteY6-3844" fmla="*/ 37 h 759"/>
                <a:gd name="connsiteX7-3845" fmla="*/ 485 w 758"/>
                <a:gd name="connsiteY7-3846" fmla="*/ 42 h 759"/>
                <a:gd name="connsiteX8-3847" fmla="*/ 490 w 758"/>
                <a:gd name="connsiteY8-3848" fmla="*/ 42 h 759"/>
                <a:gd name="connsiteX9-3849" fmla="*/ 490 w 758"/>
                <a:gd name="connsiteY9-3850" fmla="*/ 48 h 759"/>
                <a:gd name="connsiteX10-3851" fmla="*/ 490 w 758"/>
                <a:gd name="connsiteY10-3852" fmla="*/ 48 h 759"/>
                <a:gd name="connsiteX11-3853" fmla="*/ 490 w 758"/>
                <a:gd name="connsiteY11-3854" fmla="*/ 53 h 759"/>
                <a:gd name="connsiteX12-3855" fmla="*/ 485 w 758"/>
                <a:gd name="connsiteY12-3856" fmla="*/ 58 h 759"/>
                <a:gd name="connsiteX13-3857" fmla="*/ 479 w 758"/>
                <a:gd name="connsiteY13-3858" fmla="*/ 63 h 759"/>
                <a:gd name="connsiteX14-3859" fmla="*/ 469 w 758"/>
                <a:gd name="connsiteY14-3860" fmla="*/ 69 h 759"/>
                <a:gd name="connsiteX15-3861" fmla="*/ 464 w 758"/>
                <a:gd name="connsiteY15-3862" fmla="*/ 74 h 759"/>
                <a:gd name="connsiteX16-3863" fmla="*/ 458 w 758"/>
                <a:gd name="connsiteY16-3864" fmla="*/ 79 h 759"/>
                <a:gd name="connsiteX17-3865" fmla="*/ 458 w 758"/>
                <a:gd name="connsiteY17-3866" fmla="*/ 90 h 759"/>
                <a:gd name="connsiteX18-3867" fmla="*/ 453 w 758"/>
                <a:gd name="connsiteY18-3868" fmla="*/ 100 h 759"/>
                <a:gd name="connsiteX19-3869" fmla="*/ 448 w 758"/>
                <a:gd name="connsiteY19-3870" fmla="*/ 116 h 759"/>
                <a:gd name="connsiteX20-3871" fmla="*/ 442 w 758"/>
                <a:gd name="connsiteY20-3872" fmla="*/ 137 h 759"/>
                <a:gd name="connsiteX21-3873" fmla="*/ 437 w 758"/>
                <a:gd name="connsiteY21-3874" fmla="*/ 158 h 759"/>
                <a:gd name="connsiteX22-3875" fmla="*/ 437 w 758"/>
                <a:gd name="connsiteY22-3876" fmla="*/ 179 h 759"/>
                <a:gd name="connsiteX23-3877" fmla="*/ 432 w 758"/>
                <a:gd name="connsiteY23-3878" fmla="*/ 206 h 759"/>
                <a:gd name="connsiteX24-3879" fmla="*/ 427 w 758"/>
                <a:gd name="connsiteY24-3880" fmla="*/ 227 h 759"/>
                <a:gd name="connsiteX25-3881" fmla="*/ 421 w 758"/>
                <a:gd name="connsiteY25-3882" fmla="*/ 369 h 759"/>
                <a:gd name="connsiteX26-3883" fmla="*/ 427 w 758"/>
                <a:gd name="connsiteY26-3884" fmla="*/ 411 h 759"/>
                <a:gd name="connsiteX27-3885" fmla="*/ 427 w 758"/>
                <a:gd name="connsiteY27-3886" fmla="*/ 437 h 759"/>
                <a:gd name="connsiteX28-3887" fmla="*/ 432 w 758"/>
                <a:gd name="connsiteY28-3888" fmla="*/ 464 h 759"/>
                <a:gd name="connsiteX29-3889" fmla="*/ 442 w 758"/>
                <a:gd name="connsiteY29-3890" fmla="*/ 490 h 759"/>
                <a:gd name="connsiteX30-3891" fmla="*/ 448 w 758"/>
                <a:gd name="connsiteY30-3892" fmla="*/ 506 h 759"/>
                <a:gd name="connsiteX31-3893" fmla="*/ 453 w 758"/>
                <a:gd name="connsiteY31-3894" fmla="*/ 516 h 759"/>
                <a:gd name="connsiteX32-3895" fmla="*/ 469 w 758"/>
                <a:gd name="connsiteY32-3896" fmla="*/ 543 h 759"/>
                <a:gd name="connsiteX33-3897" fmla="*/ 485 w 758"/>
                <a:gd name="connsiteY33-3898" fmla="*/ 564 h 759"/>
                <a:gd name="connsiteX34-3899" fmla="*/ 500 w 758"/>
                <a:gd name="connsiteY34-3900" fmla="*/ 585 h 759"/>
                <a:gd name="connsiteX35-3901" fmla="*/ 511 w 758"/>
                <a:gd name="connsiteY35-3902" fmla="*/ 595 h 759"/>
                <a:gd name="connsiteX36-3903" fmla="*/ 521 w 758"/>
                <a:gd name="connsiteY36-3904" fmla="*/ 601 h 759"/>
                <a:gd name="connsiteX37-3905" fmla="*/ 543 w 758"/>
                <a:gd name="connsiteY37-3906" fmla="*/ 622 h 759"/>
                <a:gd name="connsiteX38-3907" fmla="*/ 564 w 758"/>
                <a:gd name="connsiteY38-3908" fmla="*/ 632 h 759"/>
                <a:gd name="connsiteX39-3909" fmla="*/ 585 w 758"/>
                <a:gd name="connsiteY39-3910" fmla="*/ 648 h 759"/>
                <a:gd name="connsiteX40-3911" fmla="*/ 611 w 758"/>
                <a:gd name="connsiteY40-3912" fmla="*/ 659 h 759"/>
                <a:gd name="connsiteX41-3913" fmla="*/ 622 w 758"/>
                <a:gd name="connsiteY41-3914" fmla="*/ 664 h 759"/>
                <a:gd name="connsiteX42-3915" fmla="*/ 632 w 758"/>
                <a:gd name="connsiteY42-3916" fmla="*/ 669 h 759"/>
                <a:gd name="connsiteX43-3917" fmla="*/ 643 w 758"/>
                <a:gd name="connsiteY43-3918" fmla="*/ 669 h 759"/>
                <a:gd name="connsiteX44-3919" fmla="*/ 653 w 758"/>
                <a:gd name="connsiteY44-3920" fmla="*/ 674 h 759"/>
                <a:gd name="connsiteX45-3921" fmla="*/ 658 w 758"/>
                <a:gd name="connsiteY45-3922" fmla="*/ 674 h 759"/>
                <a:gd name="connsiteX46-3923" fmla="*/ 664 w 758"/>
                <a:gd name="connsiteY46-3924" fmla="*/ 674 h 759"/>
                <a:gd name="connsiteX47-3925" fmla="*/ 674 w 758"/>
                <a:gd name="connsiteY47-3926" fmla="*/ 674 h 759"/>
                <a:gd name="connsiteX48-3927" fmla="*/ 679 w 758"/>
                <a:gd name="connsiteY48-3928" fmla="*/ 669 h 759"/>
                <a:gd name="connsiteX49-3929" fmla="*/ 679 w 758"/>
                <a:gd name="connsiteY49-3930" fmla="*/ 664 h 759"/>
                <a:gd name="connsiteX50-3931" fmla="*/ 685 w 758"/>
                <a:gd name="connsiteY50-3932" fmla="*/ 659 h 759"/>
                <a:gd name="connsiteX51-3933" fmla="*/ 690 w 758"/>
                <a:gd name="connsiteY51-3934" fmla="*/ 653 h 759"/>
                <a:gd name="connsiteX52-3935" fmla="*/ 690 w 758"/>
                <a:gd name="connsiteY52-3936" fmla="*/ 643 h 759"/>
                <a:gd name="connsiteX53-3937" fmla="*/ 695 w 758"/>
                <a:gd name="connsiteY53-3938" fmla="*/ 627 h 759"/>
                <a:gd name="connsiteX54-3939" fmla="*/ 701 w 758"/>
                <a:gd name="connsiteY54-3940" fmla="*/ 611 h 759"/>
                <a:gd name="connsiteX55-3941" fmla="*/ 706 w 758"/>
                <a:gd name="connsiteY55-3942" fmla="*/ 595 h 759"/>
                <a:gd name="connsiteX56-3943" fmla="*/ 706 w 758"/>
                <a:gd name="connsiteY56-3944" fmla="*/ 580 h 759"/>
                <a:gd name="connsiteX57-3945" fmla="*/ 711 w 758"/>
                <a:gd name="connsiteY57-3946" fmla="*/ 564 h 759"/>
                <a:gd name="connsiteX58-3947" fmla="*/ 716 w 758"/>
                <a:gd name="connsiteY58-3948" fmla="*/ 553 h 759"/>
                <a:gd name="connsiteX59-3949" fmla="*/ 722 w 758"/>
                <a:gd name="connsiteY59-3950" fmla="*/ 543 h 759"/>
                <a:gd name="connsiteX60-3951" fmla="*/ 722 w 758"/>
                <a:gd name="connsiteY60-3952" fmla="*/ 538 h 759"/>
                <a:gd name="connsiteX61-3953" fmla="*/ 727 w 758"/>
                <a:gd name="connsiteY61-3954" fmla="*/ 527 h 759"/>
                <a:gd name="connsiteX62-3955" fmla="*/ 727 w 758"/>
                <a:gd name="connsiteY62-3956" fmla="*/ 527 h 759"/>
                <a:gd name="connsiteX63-3957" fmla="*/ 732 w 758"/>
                <a:gd name="connsiteY63-3958" fmla="*/ 527 h 759"/>
                <a:gd name="connsiteX64-3959" fmla="*/ 732 w 758"/>
                <a:gd name="connsiteY64-3960" fmla="*/ 527 h 759"/>
                <a:gd name="connsiteX65-3961" fmla="*/ 732 w 758"/>
                <a:gd name="connsiteY65-3962" fmla="*/ 532 h 759"/>
                <a:gd name="connsiteX66-3963" fmla="*/ 732 w 758"/>
                <a:gd name="connsiteY66-3964" fmla="*/ 538 h 759"/>
                <a:gd name="connsiteX67-3965" fmla="*/ 737 w 758"/>
                <a:gd name="connsiteY67-3966" fmla="*/ 543 h 759"/>
                <a:gd name="connsiteX68-3967" fmla="*/ 737 w 758"/>
                <a:gd name="connsiteY68-3968" fmla="*/ 559 h 759"/>
                <a:gd name="connsiteX69-3969" fmla="*/ 737 w 758"/>
                <a:gd name="connsiteY69-3970" fmla="*/ 569 h 759"/>
                <a:gd name="connsiteX70-3971" fmla="*/ 737 w 758"/>
                <a:gd name="connsiteY70-3972" fmla="*/ 585 h 759"/>
                <a:gd name="connsiteX71-3973" fmla="*/ 737 w 758"/>
                <a:gd name="connsiteY71-3974" fmla="*/ 601 h 759"/>
                <a:gd name="connsiteX72-3975" fmla="*/ 737 w 758"/>
                <a:gd name="connsiteY72-3976" fmla="*/ 622 h 759"/>
                <a:gd name="connsiteX73-3977" fmla="*/ 737 w 758"/>
                <a:gd name="connsiteY73-3978" fmla="*/ 638 h 759"/>
                <a:gd name="connsiteX74-3979" fmla="*/ 737 w 758"/>
                <a:gd name="connsiteY74-3980" fmla="*/ 653 h 759"/>
                <a:gd name="connsiteX75-3981" fmla="*/ 743 w 758"/>
                <a:gd name="connsiteY75-3982" fmla="*/ 669 h 759"/>
                <a:gd name="connsiteX76-3983" fmla="*/ 743 w 758"/>
                <a:gd name="connsiteY76-3984" fmla="*/ 685 h 759"/>
                <a:gd name="connsiteX77-3985" fmla="*/ 748 w 758"/>
                <a:gd name="connsiteY77-3986" fmla="*/ 696 h 759"/>
                <a:gd name="connsiteX78-3987" fmla="*/ 748 w 758"/>
                <a:gd name="connsiteY78-3988" fmla="*/ 706 h 759"/>
                <a:gd name="connsiteX79-3989" fmla="*/ 753 w 758"/>
                <a:gd name="connsiteY79-3990" fmla="*/ 717 h 759"/>
                <a:gd name="connsiteX80-3991" fmla="*/ 753 w 758"/>
                <a:gd name="connsiteY80-3992" fmla="*/ 722 h 759"/>
                <a:gd name="connsiteX81-3993" fmla="*/ 758 w 758"/>
                <a:gd name="connsiteY81-3994" fmla="*/ 732 h 759"/>
                <a:gd name="connsiteX82-3995" fmla="*/ 758 w 758"/>
                <a:gd name="connsiteY82-3996" fmla="*/ 738 h 759"/>
                <a:gd name="connsiteX83-3997" fmla="*/ 758 w 758"/>
                <a:gd name="connsiteY83-3998" fmla="*/ 743 h 759"/>
                <a:gd name="connsiteX84-3999" fmla="*/ 758 w 758"/>
                <a:gd name="connsiteY84-4000" fmla="*/ 748 h 759"/>
                <a:gd name="connsiteX85-4001" fmla="*/ 753 w 758"/>
                <a:gd name="connsiteY85-4002" fmla="*/ 753 h 759"/>
                <a:gd name="connsiteX86-4003" fmla="*/ 748 w 758"/>
                <a:gd name="connsiteY86-4004" fmla="*/ 759 h 759"/>
                <a:gd name="connsiteX87-4005" fmla="*/ 737 w 758"/>
                <a:gd name="connsiteY87-4006" fmla="*/ 759 h 759"/>
                <a:gd name="connsiteX88-4007" fmla="*/ 727 w 758"/>
                <a:gd name="connsiteY88-4008" fmla="*/ 759 h 759"/>
                <a:gd name="connsiteX89-4009" fmla="*/ 711 w 758"/>
                <a:gd name="connsiteY89-4010" fmla="*/ 759 h 759"/>
                <a:gd name="connsiteX90-4011" fmla="*/ 695 w 758"/>
                <a:gd name="connsiteY90-4012" fmla="*/ 753 h 759"/>
                <a:gd name="connsiteX91-4013" fmla="*/ 674 w 758"/>
                <a:gd name="connsiteY91-4014" fmla="*/ 753 h 759"/>
                <a:gd name="connsiteX92-4015" fmla="*/ 653 w 758"/>
                <a:gd name="connsiteY92-4016" fmla="*/ 748 h 759"/>
                <a:gd name="connsiteX93-4017" fmla="*/ 632 w 758"/>
                <a:gd name="connsiteY93-4018" fmla="*/ 743 h 759"/>
                <a:gd name="connsiteX94-4019" fmla="*/ 622 w 758"/>
                <a:gd name="connsiteY94-4020" fmla="*/ 738 h 759"/>
                <a:gd name="connsiteX95-4021" fmla="*/ 611 w 758"/>
                <a:gd name="connsiteY95-4022" fmla="*/ 732 h 759"/>
                <a:gd name="connsiteX96-4023" fmla="*/ 595 w 758"/>
                <a:gd name="connsiteY96-4024" fmla="*/ 727 h 759"/>
                <a:gd name="connsiteX97-4025" fmla="*/ 585 w 758"/>
                <a:gd name="connsiteY97-4026" fmla="*/ 722 h 759"/>
                <a:gd name="connsiteX98-4027" fmla="*/ 569 w 758"/>
                <a:gd name="connsiteY98-4028" fmla="*/ 717 h 759"/>
                <a:gd name="connsiteX99-4029" fmla="*/ 553 w 758"/>
                <a:gd name="connsiteY99-4030" fmla="*/ 706 h 759"/>
                <a:gd name="connsiteX100-4031" fmla="*/ 543 w 758"/>
                <a:gd name="connsiteY100-4032" fmla="*/ 696 h 759"/>
                <a:gd name="connsiteX101-4033" fmla="*/ 527 w 758"/>
                <a:gd name="connsiteY101-4034" fmla="*/ 685 h 759"/>
                <a:gd name="connsiteX102-4035" fmla="*/ 495 w 758"/>
                <a:gd name="connsiteY102-4036" fmla="*/ 659 h 759"/>
                <a:gd name="connsiteX103-4037" fmla="*/ 469 w 758"/>
                <a:gd name="connsiteY103-4038" fmla="*/ 632 h 759"/>
                <a:gd name="connsiteX104-4039" fmla="*/ 458 w 758"/>
                <a:gd name="connsiteY104-4040" fmla="*/ 622 h 759"/>
                <a:gd name="connsiteX105-4041" fmla="*/ 448 w 758"/>
                <a:gd name="connsiteY105-4042" fmla="*/ 606 h 759"/>
                <a:gd name="connsiteX106-4043" fmla="*/ 437 w 758"/>
                <a:gd name="connsiteY106-4044" fmla="*/ 590 h 759"/>
                <a:gd name="connsiteX107-4045" fmla="*/ 427 w 758"/>
                <a:gd name="connsiteY107-4046" fmla="*/ 574 h 759"/>
                <a:gd name="connsiteX108-4047" fmla="*/ 421 w 758"/>
                <a:gd name="connsiteY108-4048" fmla="*/ 559 h 759"/>
                <a:gd name="connsiteX109-4049" fmla="*/ 411 w 758"/>
                <a:gd name="connsiteY109-4050" fmla="*/ 543 h 759"/>
                <a:gd name="connsiteX110-4051" fmla="*/ 406 w 758"/>
                <a:gd name="connsiteY110-4052" fmla="*/ 527 h 759"/>
                <a:gd name="connsiteX111-4053" fmla="*/ 395 w 758"/>
                <a:gd name="connsiteY111-4054" fmla="*/ 511 h 759"/>
                <a:gd name="connsiteX112-4055" fmla="*/ 390 w 758"/>
                <a:gd name="connsiteY112-4056" fmla="*/ 501 h 759"/>
                <a:gd name="connsiteX113-4057" fmla="*/ 390 w 758"/>
                <a:gd name="connsiteY113-4058" fmla="*/ 485 h 759"/>
                <a:gd name="connsiteX114-4059" fmla="*/ 385 w 758"/>
                <a:gd name="connsiteY114-4060" fmla="*/ 469 h 759"/>
                <a:gd name="connsiteX115-4061" fmla="*/ 385 w 758"/>
                <a:gd name="connsiteY115-4062" fmla="*/ 453 h 759"/>
                <a:gd name="connsiteX116-4063" fmla="*/ 379 w 758"/>
                <a:gd name="connsiteY116-4064" fmla="*/ 422 h 759"/>
                <a:gd name="connsiteX117-4065" fmla="*/ 374 w 758"/>
                <a:gd name="connsiteY117-4066" fmla="*/ 385 h 759"/>
                <a:gd name="connsiteX118-4067" fmla="*/ 385 w 758"/>
                <a:gd name="connsiteY118-4068" fmla="*/ 158 h 759"/>
                <a:gd name="connsiteX119-4069" fmla="*/ 385 w 758"/>
                <a:gd name="connsiteY119-4070" fmla="*/ 142 h 759"/>
                <a:gd name="connsiteX120-4071" fmla="*/ 385 w 758"/>
                <a:gd name="connsiteY120-4072" fmla="*/ 127 h 759"/>
                <a:gd name="connsiteX121-4073" fmla="*/ 385 w 758"/>
                <a:gd name="connsiteY121-4074" fmla="*/ 111 h 759"/>
                <a:gd name="connsiteX122-4075" fmla="*/ 390 w 758"/>
                <a:gd name="connsiteY122-4076" fmla="*/ 100 h 759"/>
                <a:gd name="connsiteX123-4077" fmla="*/ 390 w 758"/>
                <a:gd name="connsiteY123-4078" fmla="*/ 90 h 759"/>
                <a:gd name="connsiteX124-4079" fmla="*/ 390 w 758"/>
                <a:gd name="connsiteY124-4080" fmla="*/ 85 h 759"/>
                <a:gd name="connsiteX125-4081" fmla="*/ 390 w 758"/>
                <a:gd name="connsiteY125-4082" fmla="*/ 79 h 759"/>
                <a:gd name="connsiteX126-4083" fmla="*/ 385 w 758"/>
                <a:gd name="connsiteY126-4084" fmla="*/ 74 h 759"/>
                <a:gd name="connsiteX127-4085" fmla="*/ 385 w 758"/>
                <a:gd name="connsiteY127-4086" fmla="*/ 74 h 759"/>
                <a:gd name="connsiteX128-4087" fmla="*/ 379 w 758"/>
                <a:gd name="connsiteY128-4088" fmla="*/ 74 h 759"/>
                <a:gd name="connsiteX129-4089" fmla="*/ 374 w 758"/>
                <a:gd name="connsiteY129-4090" fmla="*/ 74 h 759"/>
                <a:gd name="connsiteX130-4091" fmla="*/ 363 w 758"/>
                <a:gd name="connsiteY130-4092" fmla="*/ 79 h 759"/>
                <a:gd name="connsiteX131-4093" fmla="*/ 353 w 758"/>
                <a:gd name="connsiteY131-4094" fmla="*/ 79 h 759"/>
                <a:gd name="connsiteX132-4095" fmla="*/ 337 w 758"/>
                <a:gd name="connsiteY132-4096" fmla="*/ 85 h 759"/>
                <a:gd name="connsiteX133-4097" fmla="*/ 321 w 758"/>
                <a:gd name="connsiteY133-4098" fmla="*/ 90 h 759"/>
                <a:gd name="connsiteX134-4099" fmla="*/ 305 w 758"/>
                <a:gd name="connsiteY134-4100" fmla="*/ 95 h 759"/>
                <a:gd name="connsiteX135-4101" fmla="*/ 269 w 758"/>
                <a:gd name="connsiteY135-4102" fmla="*/ 106 h 759"/>
                <a:gd name="connsiteX136-4103" fmla="*/ 232 w 758"/>
                <a:gd name="connsiteY136-4104" fmla="*/ 116 h 759"/>
                <a:gd name="connsiteX137-4105" fmla="*/ 195 w 758"/>
                <a:gd name="connsiteY137-4106" fmla="*/ 127 h 759"/>
                <a:gd name="connsiteX138-4107" fmla="*/ 158 w 758"/>
                <a:gd name="connsiteY138-4108" fmla="*/ 137 h 759"/>
                <a:gd name="connsiteX139-4109" fmla="*/ 137 w 758"/>
                <a:gd name="connsiteY139-4110" fmla="*/ 142 h 759"/>
                <a:gd name="connsiteX140-4111" fmla="*/ 121 w 758"/>
                <a:gd name="connsiteY140-4112" fmla="*/ 142 h 759"/>
                <a:gd name="connsiteX141-4113" fmla="*/ 105 w 758"/>
                <a:gd name="connsiteY141-4114" fmla="*/ 148 h 759"/>
                <a:gd name="connsiteX142-4115" fmla="*/ 95 w 758"/>
                <a:gd name="connsiteY142-4116" fmla="*/ 148 h 759"/>
                <a:gd name="connsiteX143-4117" fmla="*/ 84 w 758"/>
                <a:gd name="connsiteY143-4118" fmla="*/ 153 h 759"/>
                <a:gd name="connsiteX144-4119" fmla="*/ 74 w 758"/>
                <a:gd name="connsiteY144-4120" fmla="*/ 153 h 759"/>
                <a:gd name="connsiteX145-4121" fmla="*/ 68 w 758"/>
                <a:gd name="connsiteY145-4122" fmla="*/ 153 h 759"/>
                <a:gd name="connsiteX146-4123" fmla="*/ 63 w 758"/>
                <a:gd name="connsiteY146-4124" fmla="*/ 153 h 759"/>
                <a:gd name="connsiteX147-4125" fmla="*/ 53 w 758"/>
                <a:gd name="connsiteY147-4126" fmla="*/ 153 h 759"/>
                <a:gd name="connsiteX148-4127" fmla="*/ 42 w 758"/>
                <a:gd name="connsiteY148-4128" fmla="*/ 148 h 759"/>
                <a:gd name="connsiteX149-4129" fmla="*/ 32 w 758"/>
                <a:gd name="connsiteY149-4130" fmla="*/ 142 h 759"/>
                <a:gd name="connsiteX150-4131" fmla="*/ 26 w 758"/>
                <a:gd name="connsiteY150-4132" fmla="*/ 137 h 759"/>
                <a:gd name="connsiteX151-4133" fmla="*/ 16 w 758"/>
                <a:gd name="connsiteY151-4134" fmla="*/ 127 h 759"/>
                <a:gd name="connsiteX152-4135" fmla="*/ 11 w 758"/>
                <a:gd name="connsiteY152-4136" fmla="*/ 121 h 759"/>
                <a:gd name="connsiteX153-4137" fmla="*/ 5 w 758"/>
                <a:gd name="connsiteY153-4138" fmla="*/ 116 h 759"/>
                <a:gd name="connsiteX154-4139" fmla="*/ 0 w 758"/>
                <a:gd name="connsiteY154-4140" fmla="*/ 116 h 759"/>
                <a:gd name="connsiteX155-4141" fmla="*/ 5 w 758"/>
                <a:gd name="connsiteY155-4142" fmla="*/ 111 h 759"/>
                <a:gd name="connsiteX156-4143" fmla="*/ 5 w 758"/>
                <a:gd name="connsiteY156-4144" fmla="*/ 111 h 759"/>
                <a:gd name="connsiteX157-4145" fmla="*/ 11 w 758"/>
                <a:gd name="connsiteY157-4146" fmla="*/ 111 h 759"/>
                <a:gd name="connsiteX158-4147" fmla="*/ 16 w 758"/>
                <a:gd name="connsiteY158-4148" fmla="*/ 106 h 759"/>
                <a:gd name="connsiteX159-4149" fmla="*/ 21 w 758"/>
                <a:gd name="connsiteY159-4150" fmla="*/ 106 h 759"/>
                <a:gd name="connsiteX160-4151" fmla="*/ 32 w 758"/>
                <a:gd name="connsiteY160-4152" fmla="*/ 106 h 759"/>
                <a:gd name="connsiteX161-4153" fmla="*/ 42 w 758"/>
                <a:gd name="connsiteY161-4154" fmla="*/ 106 h 759"/>
                <a:gd name="connsiteX162-4155" fmla="*/ 53 w 758"/>
                <a:gd name="connsiteY162-4156" fmla="*/ 100 h 759"/>
                <a:gd name="connsiteX163-4157" fmla="*/ 79 w 758"/>
                <a:gd name="connsiteY163-4158" fmla="*/ 100 h 759"/>
                <a:gd name="connsiteX164-4159" fmla="*/ 111 w 758"/>
                <a:gd name="connsiteY164-4160" fmla="*/ 95 h 759"/>
                <a:gd name="connsiteX165-4161" fmla="*/ 126 w 758"/>
                <a:gd name="connsiteY165-4162" fmla="*/ 95 h 759"/>
                <a:gd name="connsiteX166-4163" fmla="*/ 142 w 758"/>
                <a:gd name="connsiteY166-4164" fmla="*/ 90 h 759"/>
                <a:gd name="connsiteX167-4165" fmla="*/ 163 w 758"/>
                <a:gd name="connsiteY167-4166" fmla="*/ 85 h 759"/>
                <a:gd name="connsiteX168-4167" fmla="*/ 184 w 758"/>
                <a:gd name="connsiteY168-4168" fmla="*/ 85 h 759"/>
                <a:gd name="connsiteX169-4169" fmla="*/ 221 w 758"/>
                <a:gd name="connsiteY169-4170" fmla="*/ 74 h 759"/>
                <a:gd name="connsiteX170-4171" fmla="*/ 258 w 758"/>
                <a:gd name="connsiteY170-4172" fmla="*/ 69 h 759"/>
                <a:gd name="connsiteX171-4173" fmla="*/ 290 w 758"/>
                <a:gd name="connsiteY171-4174" fmla="*/ 58 h 759"/>
                <a:gd name="connsiteX172-4175" fmla="*/ 321 w 758"/>
                <a:gd name="connsiteY172-4176" fmla="*/ 48 h 759"/>
                <a:gd name="connsiteX173-4177" fmla="*/ 337 w 758"/>
                <a:gd name="connsiteY173-4178" fmla="*/ 42 h 759"/>
                <a:gd name="connsiteX174-4179" fmla="*/ 353 w 758"/>
                <a:gd name="connsiteY174-4180" fmla="*/ 37 h 759"/>
                <a:gd name="connsiteX175-4181" fmla="*/ 363 w 758"/>
                <a:gd name="connsiteY175-4182" fmla="*/ 37 h 759"/>
                <a:gd name="connsiteX176-4183" fmla="*/ 374 w 758"/>
                <a:gd name="connsiteY176-4184" fmla="*/ 32 h 759"/>
                <a:gd name="connsiteX177-4185" fmla="*/ 379 w 758"/>
                <a:gd name="connsiteY177-4186" fmla="*/ 27 h 759"/>
                <a:gd name="connsiteX178-4187" fmla="*/ 385 w 758"/>
                <a:gd name="connsiteY178-4188" fmla="*/ 21 h 759"/>
                <a:gd name="connsiteX179-4189" fmla="*/ 390 w 758"/>
                <a:gd name="connsiteY179-4190" fmla="*/ 16 h 759"/>
                <a:gd name="connsiteX180-4191" fmla="*/ 395 w 758"/>
                <a:gd name="connsiteY180-4192" fmla="*/ 11 h 759"/>
                <a:gd name="connsiteX181-4193" fmla="*/ 400 w 758"/>
                <a:gd name="connsiteY181-4194" fmla="*/ 6 h 759"/>
                <a:gd name="connsiteX182-4195" fmla="*/ 406 w 758"/>
                <a:gd name="connsiteY182-4196" fmla="*/ 0 h 759"/>
                <a:gd name="connsiteX183-4197" fmla="*/ 411 w 758"/>
                <a:gd name="connsiteY183-4198" fmla="*/ 0 h 759"/>
                <a:gd name="connsiteX184-4199" fmla="*/ 416 w 758"/>
                <a:gd name="connsiteY184-4200" fmla="*/ 0 h 759"/>
                <a:gd name="connsiteX185-4201" fmla="*/ 416 w 758"/>
                <a:gd name="connsiteY185-4202" fmla="*/ 0 h 759"/>
                <a:gd name="connsiteX0-4203" fmla="*/ 416 w 758"/>
                <a:gd name="connsiteY0-4204" fmla="*/ 0 h 759"/>
                <a:gd name="connsiteX1-4205" fmla="*/ 427 w 758"/>
                <a:gd name="connsiteY1-4206" fmla="*/ 0 h 759"/>
                <a:gd name="connsiteX2-4207" fmla="*/ 437 w 758"/>
                <a:gd name="connsiteY2-4208" fmla="*/ 6 h 759"/>
                <a:gd name="connsiteX3-4209" fmla="*/ 448 w 758"/>
                <a:gd name="connsiteY3-4210" fmla="*/ 11 h 759"/>
                <a:gd name="connsiteX4-4211" fmla="*/ 464 w 758"/>
                <a:gd name="connsiteY4-4212" fmla="*/ 21 h 759"/>
                <a:gd name="connsiteX5-4213" fmla="*/ 474 w 758"/>
                <a:gd name="connsiteY5-4214" fmla="*/ 32 h 759"/>
                <a:gd name="connsiteX6-4215" fmla="*/ 485 w 758"/>
                <a:gd name="connsiteY6-4216" fmla="*/ 37 h 759"/>
                <a:gd name="connsiteX7-4217" fmla="*/ 485 w 758"/>
                <a:gd name="connsiteY7-4218" fmla="*/ 42 h 759"/>
                <a:gd name="connsiteX8-4219" fmla="*/ 490 w 758"/>
                <a:gd name="connsiteY8-4220" fmla="*/ 42 h 759"/>
                <a:gd name="connsiteX9-4221" fmla="*/ 490 w 758"/>
                <a:gd name="connsiteY9-4222" fmla="*/ 48 h 759"/>
                <a:gd name="connsiteX10-4223" fmla="*/ 490 w 758"/>
                <a:gd name="connsiteY10-4224" fmla="*/ 48 h 759"/>
                <a:gd name="connsiteX11-4225" fmla="*/ 490 w 758"/>
                <a:gd name="connsiteY11-4226" fmla="*/ 53 h 759"/>
                <a:gd name="connsiteX12-4227" fmla="*/ 485 w 758"/>
                <a:gd name="connsiteY12-4228" fmla="*/ 58 h 759"/>
                <a:gd name="connsiteX13-4229" fmla="*/ 479 w 758"/>
                <a:gd name="connsiteY13-4230" fmla="*/ 63 h 759"/>
                <a:gd name="connsiteX14-4231" fmla="*/ 469 w 758"/>
                <a:gd name="connsiteY14-4232" fmla="*/ 69 h 759"/>
                <a:gd name="connsiteX15-4233" fmla="*/ 464 w 758"/>
                <a:gd name="connsiteY15-4234" fmla="*/ 74 h 759"/>
                <a:gd name="connsiteX16-4235" fmla="*/ 458 w 758"/>
                <a:gd name="connsiteY16-4236" fmla="*/ 79 h 759"/>
                <a:gd name="connsiteX17-4237" fmla="*/ 458 w 758"/>
                <a:gd name="connsiteY17-4238" fmla="*/ 90 h 759"/>
                <a:gd name="connsiteX18-4239" fmla="*/ 453 w 758"/>
                <a:gd name="connsiteY18-4240" fmla="*/ 100 h 759"/>
                <a:gd name="connsiteX19-4241" fmla="*/ 448 w 758"/>
                <a:gd name="connsiteY19-4242" fmla="*/ 116 h 759"/>
                <a:gd name="connsiteX20-4243" fmla="*/ 442 w 758"/>
                <a:gd name="connsiteY20-4244" fmla="*/ 137 h 759"/>
                <a:gd name="connsiteX21-4245" fmla="*/ 437 w 758"/>
                <a:gd name="connsiteY21-4246" fmla="*/ 158 h 759"/>
                <a:gd name="connsiteX22-4247" fmla="*/ 437 w 758"/>
                <a:gd name="connsiteY22-4248" fmla="*/ 179 h 759"/>
                <a:gd name="connsiteX23-4249" fmla="*/ 432 w 758"/>
                <a:gd name="connsiteY23-4250" fmla="*/ 206 h 759"/>
                <a:gd name="connsiteX24-4251" fmla="*/ 427 w 758"/>
                <a:gd name="connsiteY24-4252" fmla="*/ 227 h 759"/>
                <a:gd name="connsiteX25-4253" fmla="*/ 421 w 758"/>
                <a:gd name="connsiteY25-4254" fmla="*/ 369 h 759"/>
                <a:gd name="connsiteX26-4255" fmla="*/ 427 w 758"/>
                <a:gd name="connsiteY26-4256" fmla="*/ 411 h 759"/>
                <a:gd name="connsiteX27-4257" fmla="*/ 427 w 758"/>
                <a:gd name="connsiteY27-4258" fmla="*/ 437 h 759"/>
                <a:gd name="connsiteX28-4259" fmla="*/ 432 w 758"/>
                <a:gd name="connsiteY28-4260" fmla="*/ 464 h 759"/>
                <a:gd name="connsiteX29-4261" fmla="*/ 442 w 758"/>
                <a:gd name="connsiteY29-4262" fmla="*/ 490 h 759"/>
                <a:gd name="connsiteX30-4263" fmla="*/ 448 w 758"/>
                <a:gd name="connsiteY30-4264" fmla="*/ 506 h 759"/>
                <a:gd name="connsiteX31-4265" fmla="*/ 453 w 758"/>
                <a:gd name="connsiteY31-4266" fmla="*/ 516 h 759"/>
                <a:gd name="connsiteX32-4267" fmla="*/ 469 w 758"/>
                <a:gd name="connsiteY32-4268" fmla="*/ 543 h 759"/>
                <a:gd name="connsiteX33-4269" fmla="*/ 485 w 758"/>
                <a:gd name="connsiteY33-4270" fmla="*/ 564 h 759"/>
                <a:gd name="connsiteX34-4271" fmla="*/ 500 w 758"/>
                <a:gd name="connsiteY34-4272" fmla="*/ 585 h 759"/>
                <a:gd name="connsiteX35-4273" fmla="*/ 511 w 758"/>
                <a:gd name="connsiteY35-4274" fmla="*/ 595 h 759"/>
                <a:gd name="connsiteX36-4275" fmla="*/ 521 w 758"/>
                <a:gd name="connsiteY36-4276" fmla="*/ 601 h 759"/>
                <a:gd name="connsiteX37-4277" fmla="*/ 543 w 758"/>
                <a:gd name="connsiteY37-4278" fmla="*/ 622 h 759"/>
                <a:gd name="connsiteX38-4279" fmla="*/ 564 w 758"/>
                <a:gd name="connsiteY38-4280" fmla="*/ 632 h 759"/>
                <a:gd name="connsiteX39-4281" fmla="*/ 585 w 758"/>
                <a:gd name="connsiteY39-4282" fmla="*/ 648 h 759"/>
                <a:gd name="connsiteX40-4283" fmla="*/ 611 w 758"/>
                <a:gd name="connsiteY40-4284" fmla="*/ 659 h 759"/>
                <a:gd name="connsiteX41-4285" fmla="*/ 622 w 758"/>
                <a:gd name="connsiteY41-4286" fmla="*/ 664 h 759"/>
                <a:gd name="connsiteX42-4287" fmla="*/ 632 w 758"/>
                <a:gd name="connsiteY42-4288" fmla="*/ 669 h 759"/>
                <a:gd name="connsiteX43-4289" fmla="*/ 643 w 758"/>
                <a:gd name="connsiteY43-4290" fmla="*/ 669 h 759"/>
                <a:gd name="connsiteX44-4291" fmla="*/ 653 w 758"/>
                <a:gd name="connsiteY44-4292" fmla="*/ 674 h 759"/>
                <a:gd name="connsiteX45-4293" fmla="*/ 658 w 758"/>
                <a:gd name="connsiteY45-4294" fmla="*/ 674 h 759"/>
                <a:gd name="connsiteX46-4295" fmla="*/ 664 w 758"/>
                <a:gd name="connsiteY46-4296" fmla="*/ 674 h 759"/>
                <a:gd name="connsiteX47-4297" fmla="*/ 674 w 758"/>
                <a:gd name="connsiteY47-4298" fmla="*/ 674 h 759"/>
                <a:gd name="connsiteX48-4299" fmla="*/ 679 w 758"/>
                <a:gd name="connsiteY48-4300" fmla="*/ 669 h 759"/>
                <a:gd name="connsiteX49-4301" fmla="*/ 679 w 758"/>
                <a:gd name="connsiteY49-4302" fmla="*/ 664 h 759"/>
                <a:gd name="connsiteX50-4303" fmla="*/ 685 w 758"/>
                <a:gd name="connsiteY50-4304" fmla="*/ 659 h 759"/>
                <a:gd name="connsiteX51-4305" fmla="*/ 690 w 758"/>
                <a:gd name="connsiteY51-4306" fmla="*/ 653 h 759"/>
                <a:gd name="connsiteX52-4307" fmla="*/ 690 w 758"/>
                <a:gd name="connsiteY52-4308" fmla="*/ 643 h 759"/>
                <a:gd name="connsiteX53-4309" fmla="*/ 695 w 758"/>
                <a:gd name="connsiteY53-4310" fmla="*/ 627 h 759"/>
                <a:gd name="connsiteX54-4311" fmla="*/ 701 w 758"/>
                <a:gd name="connsiteY54-4312" fmla="*/ 611 h 759"/>
                <a:gd name="connsiteX55-4313" fmla="*/ 706 w 758"/>
                <a:gd name="connsiteY55-4314" fmla="*/ 595 h 759"/>
                <a:gd name="connsiteX56-4315" fmla="*/ 706 w 758"/>
                <a:gd name="connsiteY56-4316" fmla="*/ 580 h 759"/>
                <a:gd name="connsiteX57-4317" fmla="*/ 711 w 758"/>
                <a:gd name="connsiteY57-4318" fmla="*/ 564 h 759"/>
                <a:gd name="connsiteX58-4319" fmla="*/ 716 w 758"/>
                <a:gd name="connsiteY58-4320" fmla="*/ 553 h 759"/>
                <a:gd name="connsiteX59-4321" fmla="*/ 722 w 758"/>
                <a:gd name="connsiteY59-4322" fmla="*/ 543 h 759"/>
                <a:gd name="connsiteX60-4323" fmla="*/ 722 w 758"/>
                <a:gd name="connsiteY60-4324" fmla="*/ 538 h 759"/>
                <a:gd name="connsiteX61-4325" fmla="*/ 727 w 758"/>
                <a:gd name="connsiteY61-4326" fmla="*/ 527 h 759"/>
                <a:gd name="connsiteX62-4327" fmla="*/ 727 w 758"/>
                <a:gd name="connsiteY62-4328" fmla="*/ 527 h 759"/>
                <a:gd name="connsiteX63-4329" fmla="*/ 732 w 758"/>
                <a:gd name="connsiteY63-4330" fmla="*/ 527 h 759"/>
                <a:gd name="connsiteX64-4331" fmla="*/ 732 w 758"/>
                <a:gd name="connsiteY64-4332" fmla="*/ 527 h 759"/>
                <a:gd name="connsiteX65-4333" fmla="*/ 732 w 758"/>
                <a:gd name="connsiteY65-4334" fmla="*/ 532 h 759"/>
                <a:gd name="connsiteX66-4335" fmla="*/ 732 w 758"/>
                <a:gd name="connsiteY66-4336" fmla="*/ 538 h 759"/>
                <a:gd name="connsiteX67-4337" fmla="*/ 737 w 758"/>
                <a:gd name="connsiteY67-4338" fmla="*/ 543 h 759"/>
                <a:gd name="connsiteX68-4339" fmla="*/ 737 w 758"/>
                <a:gd name="connsiteY68-4340" fmla="*/ 559 h 759"/>
                <a:gd name="connsiteX69-4341" fmla="*/ 737 w 758"/>
                <a:gd name="connsiteY69-4342" fmla="*/ 569 h 759"/>
                <a:gd name="connsiteX70-4343" fmla="*/ 737 w 758"/>
                <a:gd name="connsiteY70-4344" fmla="*/ 585 h 759"/>
                <a:gd name="connsiteX71-4345" fmla="*/ 737 w 758"/>
                <a:gd name="connsiteY71-4346" fmla="*/ 601 h 759"/>
                <a:gd name="connsiteX72-4347" fmla="*/ 737 w 758"/>
                <a:gd name="connsiteY72-4348" fmla="*/ 622 h 759"/>
                <a:gd name="connsiteX73-4349" fmla="*/ 737 w 758"/>
                <a:gd name="connsiteY73-4350" fmla="*/ 638 h 759"/>
                <a:gd name="connsiteX74-4351" fmla="*/ 737 w 758"/>
                <a:gd name="connsiteY74-4352" fmla="*/ 653 h 759"/>
                <a:gd name="connsiteX75-4353" fmla="*/ 743 w 758"/>
                <a:gd name="connsiteY75-4354" fmla="*/ 669 h 759"/>
                <a:gd name="connsiteX76-4355" fmla="*/ 743 w 758"/>
                <a:gd name="connsiteY76-4356" fmla="*/ 685 h 759"/>
                <a:gd name="connsiteX77-4357" fmla="*/ 748 w 758"/>
                <a:gd name="connsiteY77-4358" fmla="*/ 696 h 759"/>
                <a:gd name="connsiteX78-4359" fmla="*/ 748 w 758"/>
                <a:gd name="connsiteY78-4360" fmla="*/ 706 h 759"/>
                <a:gd name="connsiteX79-4361" fmla="*/ 753 w 758"/>
                <a:gd name="connsiteY79-4362" fmla="*/ 717 h 759"/>
                <a:gd name="connsiteX80-4363" fmla="*/ 753 w 758"/>
                <a:gd name="connsiteY80-4364" fmla="*/ 722 h 759"/>
                <a:gd name="connsiteX81-4365" fmla="*/ 758 w 758"/>
                <a:gd name="connsiteY81-4366" fmla="*/ 732 h 759"/>
                <a:gd name="connsiteX82-4367" fmla="*/ 758 w 758"/>
                <a:gd name="connsiteY82-4368" fmla="*/ 738 h 759"/>
                <a:gd name="connsiteX83-4369" fmla="*/ 758 w 758"/>
                <a:gd name="connsiteY83-4370" fmla="*/ 743 h 759"/>
                <a:gd name="connsiteX84-4371" fmla="*/ 758 w 758"/>
                <a:gd name="connsiteY84-4372" fmla="*/ 748 h 759"/>
                <a:gd name="connsiteX85-4373" fmla="*/ 753 w 758"/>
                <a:gd name="connsiteY85-4374" fmla="*/ 753 h 759"/>
                <a:gd name="connsiteX86-4375" fmla="*/ 748 w 758"/>
                <a:gd name="connsiteY86-4376" fmla="*/ 759 h 759"/>
                <a:gd name="connsiteX87-4377" fmla="*/ 737 w 758"/>
                <a:gd name="connsiteY87-4378" fmla="*/ 759 h 759"/>
                <a:gd name="connsiteX88-4379" fmla="*/ 727 w 758"/>
                <a:gd name="connsiteY88-4380" fmla="*/ 759 h 759"/>
                <a:gd name="connsiteX89-4381" fmla="*/ 711 w 758"/>
                <a:gd name="connsiteY89-4382" fmla="*/ 759 h 759"/>
                <a:gd name="connsiteX90-4383" fmla="*/ 695 w 758"/>
                <a:gd name="connsiteY90-4384" fmla="*/ 753 h 759"/>
                <a:gd name="connsiteX91-4385" fmla="*/ 674 w 758"/>
                <a:gd name="connsiteY91-4386" fmla="*/ 753 h 759"/>
                <a:gd name="connsiteX92-4387" fmla="*/ 653 w 758"/>
                <a:gd name="connsiteY92-4388" fmla="*/ 748 h 759"/>
                <a:gd name="connsiteX93-4389" fmla="*/ 632 w 758"/>
                <a:gd name="connsiteY93-4390" fmla="*/ 743 h 759"/>
                <a:gd name="connsiteX94-4391" fmla="*/ 622 w 758"/>
                <a:gd name="connsiteY94-4392" fmla="*/ 738 h 759"/>
                <a:gd name="connsiteX95-4393" fmla="*/ 611 w 758"/>
                <a:gd name="connsiteY95-4394" fmla="*/ 732 h 759"/>
                <a:gd name="connsiteX96-4395" fmla="*/ 595 w 758"/>
                <a:gd name="connsiteY96-4396" fmla="*/ 727 h 759"/>
                <a:gd name="connsiteX97-4397" fmla="*/ 585 w 758"/>
                <a:gd name="connsiteY97-4398" fmla="*/ 722 h 759"/>
                <a:gd name="connsiteX98-4399" fmla="*/ 569 w 758"/>
                <a:gd name="connsiteY98-4400" fmla="*/ 717 h 759"/>
                <a:gd name="connsiteX99-4401" fmla="*/ 553 w 758"/>
                <a:gd name="connsiteY99-4402" fmla="*/ 706 h 759"/>
                <a:gd name="connsiteX100-4403" fmla="*/ 543 w 758"/>
                <a:gd name="connsiteY100-4404" fmla="*/ 696 h 759"/>
                <a:gd name="connsiteX101-4405" fmla="*/ 527 w 758"/>
                <a:gd name="connsiteY101-4406" fmla="*/ 685 h 759"/>
                <a:gd name="connsiteX102-4407" fmla="*/ 495 w 758"/>
                <a:gd name="connsiteY102-4408" fmla="*/ 659 h 759"/>
                <a:gd name="connsiteX103-4409" fmla="*/ 469 w 758"/>
                <a:gd name="connsiteY103-4410" fmla="*/ 632 h 759"/>
                <a:gd name="connsiteX104-4411" fmla="*/ 458 w 758"/>
                <a:gd name="connsiteY104-4412" fmla="*/ 622 h 759"/>
                <a:gd name="connsiteX105-4413" fmla="*/ 448 w 758"/>
                <a:gd name="connsiteY105-4414" fmla="*/ 606 h 759"/>
                <a:gd name="connsiteX106-4415" fmla="*/ 437 w 758"/>
                <a:gd name="connsiteY106-4416" fmla="*/ 590 h 759"/>
                <a:gd name="connsiteX107-4417" fmla="*/ 427 w 758"/>
                <a:gd name="connsiteY107-4418" fmla="*/ 574 h 759"/>
                <a:gd name="connsiteX108-4419" fmla="*/ 421 w 758"/>
                <a:gd name="connsiteY108-4420" fmla="*/ 559 h 759"/>
                <a:gd name="connsiteX109-4421" fmla="*/ 411 w 758"/>
                <a:gd name="connsiteY109-4422" fmla="*/ 543 h 759"/>
                <a:gd name="connsiteX110-4423" fmla="*/ 406 w 758"/>
                <a:gd name="connsiteY110-4424" fmla="*/ 527 h 759"/>
                <a:gd name="connsiteX111-4425" fmla="*/ 395 w 758"/>
                <a:gd name="connsiteY111-4426" fmla="*/ 511 h 759"/>
                <a:gd name="connsiteX112-4427" fmla="*/ 390 w 758"/>
                <a:gd name="connsiteY112-4428" fmla="*/ 501 h 759"/>
                <a:gd name="connsiteX113-4429" fmla="*/ 390 w 758"/>
                <a:gd name="connsiteY113-4430" fmla="*/ 485 h 759"/>
                <a:gd name="connsiteX114-4431" fmla="*/ 385 w 758"/>
                <a:gd name="connsiteY114-4432" fmla="*/ 469 h 759"/>
                <a:gd name="connsiteX115-4433" fmla="*/ 385 w 758"/>
                <a:gd name="connsiteY115-4434" fmla="*/ 453 h 759"/>
                <a:gd name="connsiteX116-4435" fmla="*/ 379 w 758"/>
                <a:gd name="connsiteY116-4436" fmla="*/ 422 h 759"/>
                <a:gd name="connsiteX117-4437" fmla="*/ 374 w 758"/>
                <a:gd name="connsiteY117-4438" fmla="*/ 385 h 759"/>
                <a:gd name="connsiteX118-4439" fmla="*/ 385 w 758"/>
                <a:gd name="connsiteY118-4440" fmla="*/ 142 h 759"/>
                <a:gd name="connsiteX119-4441" fmla="*/ 385 w 758"/>
                <a:gd name="connsiteY119-4442" fmla="*/ 127 h 759"/>
                <a:gd name="connsiteX120-4443" fmla="*/ 385 w 758"/>
                <a:gd name="connsiteY120-4444" fmla="*/ 111 h 759"/>
                <a:gd name="connsiteX121-4445" fmla="*/ 390 w 758"/>
                <a:gd name="connsiteY121-4446" fmla="*/ 100 h 759"/>
                <a:gd name="connsiteX122-4447" fmla="*/ 390 w 758"/>
                <a:gd name="connsiteY122-4448" fmla="*/ 90 h 759"/>
                <a:gd name="connsiteX123-4449" fmla="*/ 390 w 758"/>
                <a:gd name="connsiteY123-4450" fmla="*/ 85 h 759"/>
                <a:gd name="connsiteX124-4451" fmla="*/ 390 w 758"/>
                <a:gd name="connsiteY124-4452" fmla="*/ 79 h 759"/>
                <a:gd name="connsiteX125-4453" fmla="*/ 385 w 758"/>
                <a:gd name="connsiteY125-4454" fmla="*/ 74 h 759"/>
                <a:gd name="connsiteX126-4455" fmla="*/ 385 w 758"/>
                <a:gd name="connsiteY126-4456" fmla="*/ 74 h 759"/>
                <a:gd name="connsiteX127-4457" fmla="*/ 379 w 758"/>
                <a:gd name="connsiteY127-4458" fmla="*/ 74 h 759"/>
                <a:gd name="connsiteX128-4459" fmla="*/ 374 w 758"/>
                <a:gd name="connsiteY128-4460" fmla="*/ 74 h 759"/>
                <a:gd name="connsiteX129-4461" fmla="*/ 363 w 758"/>
                <a:gd name="connsiteY129-4462" fmla="*/ 79 h 759"/>
                <a:gd name="connsiteX130-4463" fmla="*/ 353 w 758"/>
                <a:gd name="connsiteY130-4464" fmla="*/ 79 h 759"/>
                <a:gd name="connsiteX131-4465" fmla="*/ 337 w 758"/>
                <a:gd name="connsiteY131-4466" fmla="*/ 85 h 759"/>
                <a:gd name="connsiteX132-4467" fmla="*/ 321 w 758"/>
                <a:gd name="connsiteY132-4468" fmla="*/ 90 h 759"/>
                <a:gd name="connsiteX133-4469" fmla="*/ 305 w 758"/>
                <a:gd name="connsiteY133-4470" fmla="*/ 95 h 759"/>
                <a:gd name="connsiteX134-4471" fmla="*/ 269 w 758"/>
                <a:gd name="connsiteY134-4472" fmla="*/ 106 h 759"/>
                <a:gd name="connsiteX135-4473" fmla="*/ 232 w 758"/>
                <a:gd name="connsiteY135-4474" fmla="*/ 116 h 759"/>
                <a:gd name="connsiteX136-4475" fmla="*/ 195 w 758"/>
                <a:gd name="connsiteY136-4476" fmla="*/ 127 h 759"/>
                <a:gd name="connsiteX137-4477" fmla="*/ 158 w 758"/>
                <a:gd name="connsiteY137-4478" fmla="*/ 137 h 759"/>
                <a:gd name="connsiteX138-4479" fmla="*/ 137 w 758"/>
                <a:gd name="connsiteY138-4480" fmla="*/ 142 h 759"/>
                <a:gd name="connsiteX139-4481" fmla="*/ 121 w 758"/>
                <a:gd name="connsiteY139-4482" fmla="*/ 142 h 759"/>
                <a:gd name="connsiteX140-4483" fmla="*/ 105 w 758"/>
                <a:gd name="connsiteY140-4484" fmla="*/ 148 h 759"/>
                <a:gd name="connsiteX141-4485" fmla="*/ 95 w 758"/>
                <a:gd name="connsiteY141-4486" fmla="*/ 148 h 759"/>
                <a:gd name="connsiteX142-4487" fmla="*/ 84 w 758"/>
                <a:gd name="connsiteY142-4488" fmla="*/ 153 h 759"/>
                <a:gd name="connsiteX143-4489" fmla="*/ 74 w 758"/>
                <a:gd name="connsiteY143-4490" fmla="*/ 153 h 759"/>
                <a:gd name="connsiteX144-4491" fmla="*/ 68 w 758"/>
                <a:gd name="connsiteY144-4492" fmla="*/ 153 h 759"/>
                <a:gd name="connsiteX145-4493" fmla="*/ 63 w 758"/>
                <a:gd name="connsiteY145-4494" fmla="*/ 153 h 759"/>
                <a:gd name="connsiteX146-4495" fmla="*/ 53 w 758"/>
                <a:gd name="connsiteY146-4496" fmla="*/ 153 h 759"/>
                <a:gd name="connsiteX147-4497" fmla="*/ 42 w 758"/>
                <a:gd name="connsiteY147-4498" fmla="*/ 148 h 759"/>
                <a:gd name="connsiteX148-4499" fmla="*/ 32 w 758"/>
                <a:gd name="connsiteY148-4500" fmla="*/ 142 h 759"/>
                <a:gd name="connsiteX149-4501" fmla="*/ 26 w 758"/>
                <a:gd name="connsiteY149-4502" fmla="*/ 137 h 759"/>
                <a:gd name="connsiteX150-4503" fmla="*/ 16 w 758"/>
                <a:gd name="connsiteY150-4504" fmla="*/ 127 h 759"/>
                <a:gd name="connsiteX151-4505" fmla="*/ 11 w 758"/>
                <a:gd name="connsiteY151-4506" fmla="*/ 121 h 759"/>
                <a:gd name="connsiteX152-4507" fmla="*/ 5 w 758"/>
                <a:gd name="connsiteY152-4508" fmla="*/ 116 h 759"/>
                <a:gd name="connsiteX153-4509" fmla="*/ 0 w 758"/>
                <a:gd name="connsiteY153-4510" fmla="*/ 116 h 759"/>
                <a:gd name="connsiteX154-4511" fmla="*/ 5 w 758"/>
                <a:gd name="connsiteY154-4512" fmla="*/ 111 h 759"/>
                <a:gd name="connsiteX155-4513" fmla="*/ 5 w 758"/>
                <a:gd name="connsiteY155-4514" fmla="*/ 111 h 759"/>
                <a:gd name="connsiteX156-4515" fmla="*/ 11 w 758"/>
                <a:gd name="connsiteY156-4516" fmla="*/ 111 h 759"/>
                <a:gd name="connsiteX157-4517" fmla="*/ 16 w 758"/>
                <a:gd name="connsiteY157-4518" fmla="*/ 106 h 759"/>
                <a:gd name="connsiteX158-4519" fmla="*/ 21 w 758"/>
                <a:gd name="connsiteY158-4520" fmla="*/ 106 h 759"/>
                <a:gd name="connsiteX159-4521" fmla="*/ 32 w 758"/>
                <a:gd name="connsiteY159-4522" fmla="*/ 106 h 759"/>
                <a:gd name="connsiteX160-4523" fmla="*/ 42 w 758"/>
                <a:gd name="connsiteY160-4524" fmla="*/ 106 h 759"/>
                <a:gd name="connsiteX161-4525" fmla="*/ 53 w 758"/>
                <a:gd name="connsiteY161-4526" fmla="*/ 100 h 759"/>
                <a:gd name="connsiteX162-4527" fmla="*/ 79 w 758"/>
                <a:gd name="connsiteY162-4528" fmla="*/ 100 h 759"/>
                <a:gd name="connsiteX163-4529" fmla="*/ 111 w 758"/>
                <a:gd name="connsiteY163-4530" fmla="*/ 95 h 759"/>
                <a:gd name="connsiteX164-4531" fmla="*/ 126 w 758"/>
                <a:gd name="connsiteY164-4532" fmla="*/ 95 h 759"/>
                <a:gd name="connsiteX165-4533" fmla="*/ 142 w 758"/>
                <a:gd name="connsiteY165-4534" fmla="*/ 90 h 759"/>
                <a:gd name="connsiteX166-4535" fmla="*/ 163 w 758"/>
                <a:gd name="connsiteY166-4536" fmla="*/ 85 h 759"/>
                <a:gd name="connsiteX167-4537" fmla="*/ 184 w 758"/>
                <a:gd name="connsiteY167-4538" fmla="*/ 85 h 759"/>
                <a:gd name="connsiteX168-4539" fmla="*/ 221 w 758"/>
                <a:gd name="connsiteY168-4540" fmla="*/ 74 h 759"/>
                <a:gd name="connsiteX169-4541" fmla="*/ 258 w 758"/>
                <a:gd name="connsiteY169-4542" fmla="*/ 69 h 759"/>
                <a:gd name="connsiteX170-4543" fmla="*/ 290 w 758"/>
                <a:gd name="connsiteY170-4544" fmla="*/ 58 h 759"/>
                <a:gd name="connsiteX171-4545" fmla="*/ 321 w 758"/>
                <a:gd name="connsiteY171-4546" fmla="*/ 48 h 759"/>
                <a:gd name="connsiteX172-4547" fmla="*/ 337 w 758"/>
                <a:gd name="connsiteY172-4548" fmla="*/ 42 h 759"/>
                <a:gd name="connsiteX173-4549" fmla="*/ 353 w 758"/>
                <a:gd name="connsiteY173-4550" fmla="*/ 37 h 759"/>
                <a:gd name="connsiteX174-4551" fmla="*/ 363 w 758"/>
                <a:gd name="connsiteY174-4552" fmla="*/ 37 h 759"/>
                <a:gd name="connsiteX175-4553" fmla="*/ 374 w 758"/>
                <a:gd name="connsiteY175-4554" fmla="*/ 32 h 759"/>
                <a:gd name="connsiteX176-4555" fmla="*/ 379 w 758"/>
                <a:gd name="connsiteY176-4556" fmla="*/ 27 h 759"/>
                <a:gd name="connsiteX177-4557" fmla="*/ 385 w 758"/>
                <a:gd name="connsiteY177-4558" fmla="*/ 21 h 759"/>
                <a:gd name="connsiteX178-4559" fmla="*/ 390 w 758"/>
                <a:gd name="connsiteY178-4560" fmla="*/ 16 h 759"/>
                <a:gd name="connsiteX179-4561" fmla="*/ 395 w 758"/>
                <a:gd name="connsiteY179-4562" fmla="*/ 11 h 759"/>
                <a:gd name="connsiteX180-4563" fmla="*/ 400 w 758"/>
                <a:gd name="connsiteY180-4564" fmla="*/ 6 h 759"/>
                <a:gd name="connsiteX181-4565" fmla="*/ 406 w 758"/>
                <a:gd name="connsiteY181-4566" fmla="*/ 0 h 759"/>
                <a:gd name="connsiteX182-4567" fmla="*/ 411 w 758"/>
                <a:gd name="connsiteY182-4568" fmla="*/ 0 h 759"/>
                <a:gd name="connsiteX183-4569" fmla="*/ 416 w 758"/>
                <a:gd name="connsiteY183-4570" fmla="*/ 0 h 759"/>
                <a:gd name="connsiteX184-4571" fmla="*/ 416 w 758"/>
                <a:gd name="connsiteY184-4572" fmla="*/ 0 h 759"/>
                <a:gd name="connsiteX0-4573" fmla="*/ 416 w 758"/>
                <a:gd name="connsiteY0-4574" fmla="*/ 0 h 759"/>
                <a:gd name="connsiteX1-4575" fmla="*/ 427 w 758"/>
                <a:gd name="connsiteY1-4576" fmla="*/ 0 h 759"/>
                <a:gd name="connsiteX2-4577" fmla="*/ 437 w 758"/>
                <a:gd name="connsiteY2-4578" fmla="*/ 6 h 759"/>
                <a:gd name="connsiteX3-4579" fmla="*/ 448 w 758"/>
                <a:gd name="connsiteY3-4580" fmla="*/ 11 h 759"/>
                <a:gd name="connsiteX4-4581" fmla="*/ 464 w 758"/>
                <a:gd name="connsiteY4-4582" fmla="*/ 21 h 759"/>
                <a:gd name="connsiteX5-4583" fmla="*/ 474 w 758"/>
                <a:gd name="connsiteY5-4584" fmla="*/ 32 h 759"/>
                <a:gd name="connsiteX6-4585" fmla="*/ 485 w 758"/>
                <a:gd name="connsiteY6-4586" fmla="*/ 37 h 759"/>
                <a:gd name="connsiteX7-4587" fmla="*/ 485 w 758"/>
                <a:gd name="connsiteY7-4588" fmla="*/ 42 h 759"/>
                <a:gd name="connsiteX8-4589" fmla="*/ 490 w 758"/>
                <a:gd name="connsiteY8-4590" fmla="*/ 42 h 759"/>
                <a:gd name="connsiteX9-4591" fmla="*/ 490 w 758"/>
                <a:gd name="connsiteY9-4592" fmla="*/ 48 h 759"/>
                <a:gd name="connsiteX10-4593" fmla="*/ 490 w 758"/>
                <a:gd name="connsiteY10-4594" fmla="*/ 48 h 759"/>
                <a:gd name="connsiteX11-4595" fmla="*/ 490 w 758"/>
                <a:gd name="connsiteY11-4596" fmla="*/ 53 h 759"/>
                <a:gd name="connsiteX12-4597" fmla="*/ 485 w 758"/>
                <a:gd name="connsiteY12-4598" fmla="*/ 58 h 759"/>
                <a:gd name="connsiteX13-4599" fmla="*/ 479 w 758"/>
                <a:gd name="connsiteY13-4600" fmla="*/ 63 h 759"/>
                <a:gd name="connsiteX14-4601" fmla="*/ 469 w 758"/>
                <a:gd name="connsiteY14-4602" fmla="*/ 69 h 759"/>
                <a:gd name="connsiteX15-4603" fmla="*/ 464 w 758"/>
                <a:gd name="connsiteY15-4604" fmla="*/ 74 h 759"/>
                <a:gd name="connsiteX16-4605" fmla="*/ 458 w 758"/>
                <a:gd name="connsiteY16-4606" fmla="*/ 79 h 759"/>
                <a:gd name="connsiteX17-4607" fmla="*/ 458 w 758"/>
                <a:gd name="connsiteY17-4608" fmla="*/ 90 h 759"/>
                <a:gd name="connsiteX18-4609" fmla="*/ 453 w 758"/>
                <a:gd name="connsiteY18-4610" fmla="*/ 100 h 759"/>
                <a:gd name="connsiteX19-4611" fmla="*/ 448 w 758"/>
                <a:gd name="connsiteY19-4612" fmla="*/ 116 h 759"/>
                <a:gd name="connsiteX20-4613" fmla="*/ 442 w 758"/>
                <a:gd name="connsiteY20-4614" fmla="*/ 137 h 759"/>
                <a:gd name="connsiteX21-4615" fmla="*/ 437 w 758"/>
                <a:gd name="connsiteY21-4616" fmla="*/ 158 h 759"/>
                <a:gd name="connsiteX22-4617" fmla="*/ 437 w 758"/>
                <a:gd name="connsiteY22-4618" fmla="*/ 179 h 759"/>
                <a:gd name="connsiteX23-4619" fmla="*/ 432 w 758"/>
                <a:gd name="connsiteY23-4620" fmla="*/ 206 h 759"/>
                <a:gd name="connsiteX24-4621" fmla="*/ 427 w 758"/>
                <a:gd name="connsiteY24-4622" fmla="*/ 227 h 759"/>
                <a:gd name="connsiteX25-4623" fmla="*/ 421 w 758"/>
                <a:gd name="connsiteY25-4624" fmla="*/ 369 h 759"/>
                <a:gd name="connsiteX26-4625" fmla="*/ 427 w 758"/>
                <a:gd name="connsiteY26-4626" fmla="*/ 411 h 759"/>
                <a:gd name="connsiteX27-4627" fmla="*/ 427 w 758"/>
                <a:gd name="connsiteY27-4628" fmla="*/ 437 h 759"/>
                <a:gd name="connsiteX28-4629" fmla="*/ 432 w 758"/>
                <a:gd name="connsiteY28-4630" fmla="*/ 464 h 759"/>
                <a:gd name="connsiteX29-4631" fmla="*/ 442 w 758"/>
                <a:gd name="connsiteY29-4632" fmla="*/ 490 h 759"/>
                <a:gd name="connsiteX30-4633" fmla="*/ 448 w 758"/>
                <a:gd name="connsiteY30-4634" fmla="*/ 506 h 759"/>
                <a:gd name="connsiteX31-4635" fmla="*/ 453 w 758"/>
                <a:gd name="connsiteY31-4636" fmla="*/ 516 h 759"/>
                <a:gd name="connsiteX32-4637" fmla="*/ 469 w 758"/>
                <a:gd name="connsiteY32-4638" fmla="*/ 543 h 759"/>
                <a:gd name="connsiteX33-4639" fmla="*/ 485 w 758"/>
                <a:gd name="connsiteY33-4640" fmla="*/ 564 h 759"/>
                <a:gd name="connsiteX34-4641" fmla="*/ 500 w 758"/>
                <a:gd name="connsiteY34-4642" fmla="*/ 585 h 759"/>
                <a:gd name="connsiteX35-4643" fmla="*/ 511 w 758"/>
                <a:gd name="connsiteY35-4644" fmla="*/ 595 h 759"/>
                <a:gd name="connsiteX36-4645" fmla="*/ 521 w 758"/>
                <a:gd name="connsiteY36-4646" fmla="*/ 601 h 759"/>
                <a:gd name="connsiteX37-4647" fmla="*/ 543 w 758"/>
                <a:gd name="connsiteY37-4648" fmla="*/ 622 h 759"/>
                <a:gd name="connsiteX38-4649" fmla="*/ 564 w 758"/>
                <a:gd name="connsiteY38-4650" fmla="*/ 632 h 759"/>
                <a:gd name="connsiteX39-4651" fmla="*/ 585 w 758"/>
                <a:gd name="connsiteY39-4652" fmla="*/ 648 h 759"/>
                <a:gd name="connsiteX40-4653" fmla="*/ 611 w 758"/>
                <a:gd name="connsiteY40-4654" fmla="*/ 659 h 759"/>
                <a:gd name="connsiteX41-4655" fmla="*/ 622 w 758"/>
                <a:gd name="connsiteY41-4656" fmla="*/ 664 h 759"/>
                <a:gd name="connsiteX42-4657" fmla="*/ 632 w 758"/>
                <a:gd name="connsiteY42-4658" fmla="*/ 669 h 759"/>
                <a:gd name="connsiteX43-4659" fmla="*/ 643 w 758"/>
                <a:gd name="connsiteY43-4660" fmla="*/ 669 h 759"/>
                <a:gd name="connsiteX44-4661" fmla="*/ 653 w 758"/>
                <a:gd name="connsiteY44-4662" fmla="*/ 674 h 759"/>
                <a:gd name="connsiteX45-4663" fmla="*/ 658 w 758"/>
                <a:gd name="connsiteY45-4664" fmla="*/ 674 h 759"/>
                <a:gd name="connsiteX46-4665" fmla="*/ 664 w 758"/>
                <a:gd name="connsiteY46-4666" fmla="*/ 674 h 759"/>
                <a:gd name="connsiteX47-4667" fmla="*/ 674 w 758"/>
                <a:gd name="connsiteY47-4668" fmla="*/ 674 h 759"/>
                <a:gd name="connsiteX48-4669" fmla="*/ 679 w 758"/>
                <a:gd name="connsiteY48-4670" fmla="*/ 669 h 759"/>
                <a:gd name="connsiteX49-4671" fmla="*/ 679 w 758"/>
                <a:gd name="connsiteY49-4672" fmla="*/ 664 h 759"/>
                <a:gd name="connsiteX50-4673" fmla="*/ 685 w 758"/>
                <a:gd name="connsiteY50-4674" fmla="*/ 659 h 759"/>
                <a:gd name="connsiteX51-4675" fmla="*/ 690 w 758"/>
                <a:gd name="connsiteY51-4676" fmla="*/ 653 h 759"/>
                <a:gd name="connsiteX52-4677" fmla="*/ 690 w 758"/>
                <a:gd name="connsiteY52-4678" fmla="*/ 643 h 759"/>
                <a:gd name="connsiteX53-4679" fmla="*/ 695 w 758"/>
                <a:gd name="connsiteY53-4680" fmla="*/ 627 h 759"/>
                <a:gd name="connsiteX54-4681" fmla="*/ 701 w 758"/>
                <a:gd name="connsiteY54-4682" fmla="*/ 611 h 759"/>
                <a:gd name="connsiteX55-4683" fmla="*/ 706 w 758"/>
                <a:gd name="connsiteY55-4684" fmla="*/ 595 h 759"/>
                <a:gd name="connsiteX56-4685" fmla="*/ 706 w 758"/>
                <a:gd name="connsiteY56-4686" fmla="*/ 580 h 759"/>
                <a:gd name="connsiteX57-4687" fmla="*/ 711 w 758"/>
                <a:gd name="connsiteY57-4688" fmla="*/ 564 h 759"/>
                <a:gd name="connsiteX58-4689" fmla="*/ 716 w 758"/>
                <a:gd name="connsiteY58-4690" fmla="*/ 553 h 759"/>
                <a:gd name="connsiteX59-4691" fmla="*/ 722 w 758"/>
                <a:gd name="connsiteY59-4692" fmla="*/ 543 h 759"/>
                <a:gd name="connsiteX60-4693" fmla="*/ 722 w 758"/>
                <a:gd name="connsiteY60-4694" fmla="*/ 538 h 759"/>
                <a:gd name="connsiteX61-4695" fmla="*/ 727 w 758"/>
                <a:gd name="connsiteY61-4696" fmla="*/ 527 h 759"/>
                <a:gd name="connsiteX62-4697" fmla="*/ 727 w 758"/>
                <a:gd name="connsiteY62-4698" fmla="*/ 527 h 759"/>
                <a:gd name="connsiteX63-4699" fmla="*/ 732 w 758"/>
                <a:gd name="connsiteY63-4700" fmla="*/ 527 h 759"/>
                <a:gd name="connsiteX64-4701" fmla="*/ 732 w 758"/>
                <a:gd name="connsiteY64-4702" fmla="*/ 527 h 759"/>
                <a:gd name="connsiteX65-4703" fmla="*/ 732 w 758"/>
                <a:gd name="connsiteY65-4704" fmla="*/ 532 h 759"/>
                <a:gd name="connsiteX66-4705" fmla="*/ 732 w 758"/>
                <a:gd name="connsiteY66-4706" fmla="*/ 538 h 759"/>
                <a:gd name="connsiteX67-4707" fmla="*/ 737 w 758"/>
                <a:gd name="connsiteY67-4708" fmla="*/ 543 h 759"/>
                <a:gd name="connsiteX68-4709" fmla="*/ 737 w 758"/>
                <a:gd name="connsiteY68-4710" fmla="*/ 559 h 759"/>
                <a:gd name="connsiteX69-4711" fmla="*/ 737 w 758"/>
                <a:gd name="connsiteY69-4712" fmla="*/ 569 h 759"/>
                <a:gd name="connsiteX70-4713" fmla="*/ 737 w 758"/>
                <a:gd name="connsiteY70-4714" fmla="*/ 585 h 759"/>
                <a:gd name="connsiteX71-4715" fmla="*/ 737 w 758"/>
                <a:gd name="connsiteY71-4716" fmla="*/ 601 h 759"/>
                <a:gd name="connsiteX72-4717" fmla="*/ 737 w 758"/>
                <a:gd name="connsiteY72-4718" fmla="*/ 622 h 759"/>
                <a:gd name="connsiteX73-4719" fmla="*/ 737 w 758"/>
                <a:gd name="connsiteY73-4720" fmla="*/ 638 h 759"/>
                <a:gd name="connsiteX74-4721" fmla="*/ 737 w 758"/>
                <a:gd name="connsiteY74-4722" fmla="*/ 653 h 759"/>
                <a:gd name="connsiteX75-4723" fmla="*/ 743 w 758"/>
                <a:gd name="connsiteY75-4724" fmla="*/ 669 h 759"/>
                <a:gd name="connsiteX76-4725" fmla="*/ 743 w 758"/>
                <a:gd name="connsiteY76-4726" fmla="*/ 685 h 759"/>
                <a:gd name="connsiteX77-4727" fmla="*/ 748 w 758"/>
                <a:gd name="connsiteY77-4728" fmla="*/ 696 h 759"/>
                <a:gd name="connsiteX78-4729" fmla="*/ 748 w 758"/>
                <a:gd name="connsiteY78-4730" fmla="*/ 706 h 759"/>
                <a:gd name="connsiteX79-4731" fmla="*/ 753 w 758"/>
                <a:gd name="connsiteY79-4732" fmla="*/ 717 h 759"/>
                <a:gd name="connsiteX80-4733" fmla="*/ 753 w 758"/>
                <a:gd name="connsiteY80-4734" fmla="*/ 722 h 759"/>
                <a:gd name="connsiteX81-4735" fmla="*/ 758 w 758"/>
                <a:gd name="connsiteY81-4736" fmla="*/ 732 h 759"/>
                <a:gd name="connsiteX82-4737" fmla="*/ 758 w 758"/>
                <a:gd name="connsiteY82-4738" fmla="*/ 738 h 759"/>
                <a:gd name="connsiteX83-4739" fmla="*/ 758 w 758"/>
                <a:gd name="connsiteY83-4740" fmla="*/ 743 h 759"/>
                <a:gd name="connsiteX84-4741" fmla="*/ 758 w 758"/>
                <a:gd name="connsiteY84-4742" fmla="*/ 748 h 759"/>
                <a:gd name="connsiteX85-4743" fmla="*/ 753 w 758"/>
                <a:gd name="connsiteY85-4744" fmla="*/ 753 h 759"/>
                <a:gd name="connsiteX86-4745" fmla="*/ 748 w 758"/>
                <a:gd name="connsiteY86-4746" fmla="*/ 759 h 759"/>
                <a:gd name="connsiteX87-4747" fmla="*/ 737 w 758"/>
                <a:gd name="connsiteY87-4748" fmla="*/ 759 h 759"/>
                <a:gd name="connsiteX88-4749" fmla="*/ 727 w 758"/>
                <a:gd name="connsiteY88-4750" fmla="*/ 759 h 759"/>
                <a:gd name="connsiteX89-4751" fmla="*/ 711 w 758"/>
                <a:gd name="connsiteY89-4752" fmla="*/ 759 h 759"/>
                <a:gd name="connsiteX90-4753" fmla="*/ 695 w 758"/>
                <a:gd name="connsiteY90-4754" fmla="*/ 753 h 759"/>
                <a:gd name="connsiteX91-4755" fmla="*/ 674 w 758"/>
                <a:gd name="connsiteY91-4756" fmla="*/ 753 h 759"/>
                <a:gd name="connsiteX92-4757" fmla="*/ 653 w 758"/>
                <a:gd name="connsiteY92-4758" fmla="*/ 748 h 759"/>
                <a:gd name="connsiteX93-4759" fmla="*/ 632 w 758"/>
                <a:gd name="connsiteY93-4760" fmla="*/ 743 h 759"/>
                <a:gd name="connsiteX94-4761" fmla="*/ 622 w 758"/>
                <a:gd name="connsiteY94-4762" fmla="*/ 738 h 759"/>
                <a:gd name="connsiteX95-4763" fmla="*/ 611 w 758"/>
                <a:gd name="connsiteY95-4764" fmla="*/ 732 h 759"/>
                <a:gd name="connsiteX96-4765" fmla="*/ 595 w 758"/>
                <a:gd name="connsiteY96-4766" fmla="*/ 727 h 759"/>
                <a:gd name="connsiteX97-4767" fmla="*/ 585 w 758"/>
                <a:gd name="connsiteY97-4768" fmla="*/ 722 h 759"/>
                <a:gd name="connsiteX98-4769" fmla="*/ 569 w 758"/>
                <a:gd name="connsiteY98-4770" fmla="*/ 717 h 759"/>
                <a:gd name="connsiteX99-4771" fmla="*/ 553 w 758"/>
                <a:gd name="connsiteY99-4772" fmla="*/ 706 h 759"/>
                <a:gd name="connsiteX100-4773" fmla="*/ 543 w 758"/>
                <a:gd name="connsiteY100-4774" fmla="*/ 696 h 759"/>
                <a:gd name="connsiteX101-4775" fmla="*/ 527 w 758"/>
                <a:gd name="connsiteY101-4776" fmla="*/ 685 h 759"/>
                <a:gd name="connsiteX102-4777" fmla="*/ 495 w 758"/>
                <a:gd name="connsiteY102-4778" fmla="*/ 659 h 759"/>
                <a:gd name="connsiteX103-4779" fmla="*/ 469 w 758"/>
                <a:gd name="connsiteY103-4780" fmla="*/ 632 h 759"/>
                <a:gd name="connsiteX104-4781" fmla="*/ 458 w 758"/>
                <a:gd name="connsiteY104-4782" fmla="*/ 622 h 759"/>
                <a:gd name="connsiteX105-4783" fmla="*/ 448 w 758"/>
                <a:gd name="connsiteY105-4784" fmla="*/ 606 h 759"/>
                <a:gd name="connsiteX106-4785" fmla="*/ 437 w 758"/>
                <a:gd name="connsiteY106-4786" fmla="*/ 590 h 759"/>
                <a:gd name="connsiteX107-4787" fmla="*/ 427 w 758"/>
                <a:gd name="connsiteY107-4788" fmla="*/ 574 h 759"/>
                <a:gd name="connsiteX108-4789" fmla="*/ 421 w 758"/>
                <a:gd name="connsiteY108-4790" fmla="*/ 559 h 759"/>
                <a:gd name="connsiteX109-4791" fmla="*/ 411 w 758"/>
                <a:gd name="connsiteY109-4792" fmla="*/ 543 h 759"/>
                <a:gd name="connsiteX110-4793" fmla="*/ 406 w 758"/>
                <a:gd name="connsiteY110-4794" fmla="*/ 527 h 759"/>
                <a:gd name="connsiteX111-4795" fmla="*/ 395 w 758"/>
                <a:gd name="connsiteY111-4796" fmla="*/ 511 h 759"/>
                <a:gd name="connsiteX112-4797" fmla="*/ 390 w 758"/>
                <a:gd name="connsiteY112-4798" fmla="*/ 501 h 759"/>
                <a:gd name="connsiteX113-4799" fmla="*/ 390 w 758"/>
                <a:gd name="connsiteY113-4800" fmla="*/ 485 h 759"/>
                <a:gd name="connsiteX114-4801" fmla="*/ 385 w 758"/>
                <a:gd name="connsiteY114-4802" fmla="*/ 469 h 759"/>
                <a:gd name="connsiteX115-4803" fmla="*/ 385 w 758"/>
                <a:gd name="connsiteY115-4804" fmla="*/ 453 h 759"/>
                <a:gd name="connsiteX116-4805" fmla="*/ 379 w 758"/>
                <a:gd name="connsiteY116-4806" fmla="*/ 422 h 759"/>
                <a:gd name="connsiteX117-4807" fmla="*/ 374 w 758"/>
                <a:gd name="connsiteY117-4808" fmla="*/ 385 h 759"/>
                <a:gd name="connsiteX118-4809" fmla="*/ 385 w 758"/>
                <a:gd name="connsiteY118-4810" fmla="*/ 127 h 759"/>
                <a:gd name="connsiteX119-4811" fmla="*/ 385 w 758"/>
                <a:gd name="connsiteY119-4812" fmla="*/ 111 h 759"/>
                <a:gd name="connsiteX120-4813" fmla="*/ 390 w 758"/>
                <a:gd name="connsiteY120-4814" fmla="*/ 100 h 759"/>
                <a:gd name="connsiteX121-4815" fmla="*/ 390 w 758"/>
                <a:gd name="connsiteY121-4816" fmla="*/ 90 h 759"/>
                <a:gd name="connsiteX122-4817" fmla="*/ 390 w 758"/>
                <a:gd name="connsiteY122-4818" fmla="*/ 85 h 759"/>
                <a:gd name="connsiteX123-4819" fmla="*/ 390 w 758"/>
                <a:gd name="connsiteY123-4820" fmla="*/ 79 h 759"/>
                <a:gd name="connsiteX124-4821" fmla="*/ 385 w 758"/>
                <a:gd name="connsiteY124-4822" fmla="*/ 74 h 759"/>
                <a:gd name="connsiteX125-4823" fmla="*/ 385 w 758"/>
                <a:gd name="connsiteY125-4824" fmla="*/ 74 h 759"/>
                <a:gd name="connsiteX126-4825" fmla="*/ 379 w 758"/>
                <a:gd name="connsiteY126-4826" fmla="*/ 74 h 759"/>
                <a:gd name="connsiteX127-4827" fmla="*/ 374 w 758"/>
                <a:gd name="connsiteY127-4828" fmla="*/ 74 h 759"/>
                <a:gd name="connsiteX128-4829" fmla="*/ 363 w 758"/>
                <a:gd name="connsiteY128-4830" fmla="*/ 79 h 759"/>
                <a:gd name="connsiteX129-4831" fmla="*/ 353 w 758"/>
                <a:gd name="connsiteY129-4832" fmla="*/ 79 h 759"/>
                <a:gd name="connsiteX130-4833" fmla="*/ 337 w 758"/>
                <a:gd name="connsiteY130-4834" fmla="*/ 85 h 759"/>
                <a:gd name="connsiteX131-4835" fmla="*/ 321 w 758"/>
                <a:gd name="connsiteY131-4836" fmla="*/ 90 h 759"/>
                <a:gd name="connsiteX132-4837" fmla="*/ 305 w 758"/>
                <a:gd name="connsiteY132-4838" fmla="*/ 95 h 759"/>
                <a:gd name="connsiteX133-4839" fmla="*/ 269 w 758"/>
                <a:gd name="connsiteY133-4840" fmla="*/ 106 h 759"/>
                <a:gd name="connsiteX134-4841" fmla="*/ 232 w 758"/>
                <a:gd name="connsiteY134-4842" fmla="*/ 116 h 759"/>
                <a:gd name="connsiteX135-4843" fmla="*/ 195 w 758"/>
                <a:gd name="connsiteY135-4844" fmla="*/ 127 h 759"/>
                <a:gd name="connsiteX136-4845" fmla="*/ 158 w 758"/>
                <a:gd name="connsiteY136-4846" fmla="*/ 137 h 759"/>
                <a:gd name="connsiteX137-4847" fmla="*/ 137 w 758"/>
                <a:gd name="connsiteY137-4848" fmla="*/ 142 h 759"/>
                <a:gd name="connsiteX138-4849" fmla="*/ 121 w 758"/>
                <a:gd name="connsiteY138-4850" fmla="*/ 142 h 759"/>
                <a:gd name="connsiteX139-4851" fmla="*/ 105 w 758"/>
                <a:gd name="connsiteY139-4852" fmla="*/ 148 h 759"/>
                <a:gd name="connsiteX140-4853" fmla="*/ 95 w 758"/>
                <a:gd name="connsiteY140-4854" fmla="*/ 148 h 759"/>
                <a:gd name="connsiteX141-4855" fmla="*/ 84 w 758"/>
                <a:gd name="connsiteY141-4856" fmla="*/ 153 h 759"/>
                <a:gd name="connsiteX142-4857" fmla="*/ 74 w 758"/>
                <a:gd name="connsiteY142-4858" fmla="*/ 153 h 759"/>
                <a:gd name="connsiteX143-4859" fmla="*/ 68 w 758"/>
                <a:gd name="connsiteY143-4860" fmla="*/ 153 h 759"/>
                <a:gd name="connsiteX144-4861" fmla="*/ 63 w 758"/>
                <a:gd name="connsiteY144-4862" fmla="*/ 153 h 759"/>
                <a:gd name="connsiteX145-4863" fmla="*/ 53 w 758"/>
                <a:gd name="connsiteY145-4864" fmla="*/ 153 h 759"/>
                <a:gd name="connsiteX146-4865" fmla="*/ 42 w 758"/>
                <a:gd name="connsiteY146-4866" fmla="*/ 148 h 759"/>
                <a:gd name="connsiteX147-4867" fmla="*/ 32 w 758"/>
                <a:gd name="connsiteY147-4868" fmla="*/ 142 h 759"/>
                <a:gd name="connsiteX148-4869" fmla="*/ 26 w 758"/>
                <a:gd name="connsiteY148-4870" fmla="*/ 137 h 759"/>
                <a:gd name="connsiteX149-4871" fmla="*/ 16 w 758"/>
                <a:gd name="connsiteY149-4872" fmla="*/ 127 h 759"/>
                <a:gd name="connsiteX150-4873" fmla="*/ 11 w 758"/>
                <a:gd name="connsiteY150-4874" fmla="*/ 121 h 759"/>
                <a:gd name="connsiteX151-4875" fmla="*/ 5 w 758"/>
                <a:gd name="connsiteY151-4876" fmla="*/ 116 h 759"/>
                <a:gd name="connsiteX152-4877" fmla="*/ 0 w 758"/>
                <a:gd name="connsiteY152-4878" fmla="*/ 116 h 759"/>
                <a:gd name="connsiteX153-4879" fmla="*/ 5 w 758"/>
                <a:gd name="connsiteY153-4880" fmla="*/ 111 h 759"/>
                <a:gd name="connsiteX154-4881" fmla="*/ 5 w 758"/>
                <a:gd name="connsiteY154-4882" fmla="*/ 111 h 759"/>
                <a:gd name="connsiteX155-4883" fmla="*/ 11 w 758"/>
                <a:gd name="connsiteY155-4884" fmla="*/ 111 h 759"/>
                <a:gd name="connsiteX156-4885" fmla="*/ 16 w 758"/>
                <a:gd name="connsiteY156-4886" fmla="*/ 106 h 759"/>
                <a:gd name="connsiteX157-4887" fmla="*/ 21 w 758"/>
                <a:gd name="connsiteY157-4888" fmla="*/ 106 h 759"/>
                <a:gd name="connsiteX158-4889" fmla="*/ 32 w 758"/>
                <a:gd name="connsiteY158-4890" fmla="*/ 106 h 759"/>
                <a:gd name="connsiteX159-4891" fmla="*/ 42 w 758"/>
                <a:gd name="connsiteY159-4892" fmla="*/ 106 h 759"/>
                <a:gd name="connsiteX160-4893" fmla="*/ 53 w 758"/>
                <a:gd name="connsiteY160-4894" fmla="*/ 100 h 759"/>
                <a:gd name="connsiteX161-4895" fmla="*/ 79 w 758"/>
                <a:gd name="connsiteY161-4896" fmla="*/ 100 h 759"/>
                <a:gd name="connsiteX162-4897" fmla="*/ 111 w 758"/>
                <a:gd name="connsiteY162-4898" fmla="*/ 95 h 759"/>
                <a:gd name="connsiteX163-4899" fmla="*/ 126 w 758"/>
                <a:gd name="connsiteY163-4900" fmla="*/ 95 h 759"/>
                <a:gd name="connsiteX164-4901" fmla="*/ 142 w 758"/>
                <a:gd name="connsiteY164-4902" fmla="*/ 90 h 759"/>
                <a:gd name="connsiteX165-4903" fmla="*/ 163 w 758"/>
                <a:gd name="connsiteY165-4904" fmla="*/ 85 h 759"/>
                <a:gd name="connsiteX166-4905" fmla="*/ 184 w 758"/>
                <a:gd name="connsiteY166-4906" fmla="*/ 85 h 759"/>
                <a:gd name="connsiteX167-4907" fmla="*/ 221 w 758"/>
                <a:gd name="connsiteY167-4908" fmla="*/ 74 h 759"/>
                <a:gd name="connsiteX168-4909" fmla="*/ 258 w 758"/>
                <a:gd name="connsiteY168-4910" fmla="*/ 69 h 759"/>
                <a:gd name="connsiteX169-4911" fmla="*/ 290 w 758"/>
                <a:gd name="connsiteY169-4912" fmla="*/ 58 h 759"/>
                <a:gd name="connsiteX170-4913" fmla="*/ 321 w 758"/>
                <a:gd name="connsiteY170-4914" fmla="*/ 48 h 759"/>
                <a:gd name="connsiteX171-4915" fmla="*/ 337 w 758"/>
                <a:gd name="connsiteY171-4916" fmla="*/ 42 h 759"/>
                <a:gd name="connsiteX172-4917" fmla="*/ 353 w 758"/>
                <a:gd name="connsiteY172-4918" fmla="*/ 37 h 759"/>
                <a:gd name="connsiteX173-4919" fmla="*/ 363 w 758"/>
                <a:gd name="connsiteY173-4920" fmla="*/ 37 h 759"/>
                <a:gd name="connsiteX174-4921" fmla="*/ 374 w 758"/>
                <a:gd name="connsiteY174-4922" fmla="*/ 32 h 759"/>
                <a:gd name="connsiteX175-4923" fmla="*/ 379 w 758"/>
                <a:gd name="connsiteY175-4924" fmla="*/ 27 h 759"/>
                <a:gd name="connsiteX176-4925" fmla="*/ 385 w 758"/>
                <a:gd name="connsiteY176-4926" fmla="*/ 21 h 759"/>
                <a:gd name="connsiteX177-4927" fmla="*/ 390 w 758"/>
                <a:gd name="connsiteY177-4928" fmla="*/ 16 h 759"/>
                <a:gd name="connsiteX178-4929" fmla="*/ 395 w 758"/>
                <a:gd name="connsiteY178-4930" fmla="*/ 11 h 759"/>
                <a:gd name="connsiteX179-4931" fmla="*/ 400 w 758"/>
                <a:gd name="connsiteY179-4932" fmla="*/ 6 h 759"/>
                <a:gd name="connsiteX180-4933" fmla="*/ 406 w 758"/>
                <a:gd name="connsiteY180-4934" fmla="*/ 0 h 759"/>
                <a:gd name="connsiteX181-4935" fmla="*/ 411 w 758"/>
                <a:gd name="connsiteY181-4936" fmla="*/ 0 h 759"/>
                <a:gd name="connsiteX182-4937" fmla="*/ 416 w 758"/>
                <a:gd name="connsiteY182-4938" fmla="*/ 0 h 759"/>
                <a:gd name="connsiteX183-4939" fmla="*/ 416 w 758"/>
                <a:gd name="connsiteY183-4940" fmla="*/ 0 h 759"/>
                <a:gd name="connsiteX0-4941" fmla="*/ 416 w 758"/>
                <a:gd name="connsiteY0-4942" fmla="*/ 0 h 759"/>
                <a:gd name="connsiteX1-4943" fmla="*/ 427 w 758"/>
                <a:gd name="connsiteY1-4944" fmla="*/ 0 h 759"/>
                <a:gd name="connsiteX2-4945" fmla="*/ 437 w 758"/>
                <a:gd name="connsiteY2-4946" fmla="*/ 6 h 759"/>
                <a:gd name="connsiteX3-4947" fmla="*/ 448 w 758"/>
                <a:gd name="connsiteY3-4948" fmla="*/ 11 h 759"/>
                <a:gd name="connsiteX4-4949" fmla="*/ 464 w 758"/>
                <a:gd name="connsiteY4-4950" fmla="*/ 21 h 759"/>
                <a:gd name="connsiteX5-4951" fmla="*/ 474 w 758"/>
                <a:gd name="connsiteY5-4952" fmla="*/ 32 h 759"/>
                <a:gd name="connsiteX6-4953" fmla="*/ 485 w 758"/>
                <a:gd name="connsiteY6-4954" fmla="*/ 37 h 759"/>
                <a:gd name="connsiteX7-4955" fmla="*/ 485 w 758"/>
                <a:gd name="connsiteY7-4956" fmla="*/ 42 h 759"/>
                <a:gd name="connsiteX8-4957" fmla="*/ 490 w 758"/>
                <a:gd name="connsiteY8-4958" fmla="*/ 42 h 759"/>
                <a:gd name="connsiteX9-4959" fmla="*/ 490 w 758"/>
                <a:gd name="connsiteY9-4960" fmla="*/ 48 h 759"/>
                <a:gd name="connsiteX10-4961" fmla="*/ 490 w 758"/>
                <a:gd name="connsiteY10-4962" fmla="*/ 48 h 759"/>
                <a:gd name="connsiteX11-4963" fmla="*/ 490 w 758"/>
                <a:gd name="connsiteY11-4964" fmla="*/ 53 h 759"/>
                <a:gd name="connsiteX12-4965" fmla="*/ 485 w 758"/>
                <a:gd name="connsiteY12-4966" fmla="*/ 58 h 759"/>
                <a:gd name="connsiteX13-4967" fmla="*/ 479 w 758"/>
                <a:gd name="connsiteY13-4968" fmla="*/ 63 h 759"/>
                <a:gd name="connsiteX14-4969" fmla="*/ 469 w 758"/>
                <a:gd name="connsiteY14-4970" fmla="*/ 69 h 759"/>
                <a:gd name="connsiteX15-4971" fmla="*/ 464 w 758"/>
                <a:gd name="connsiteY15-4972" fmla="*/ 74 h 759"/>
                <a:gd name="connsiteX16-4973" fmla="*/ 458 w 758"/>
                <a:gd name="connsiteY16-4974" fmla="*/ 79 h 759"/>
                <a:gd name="connsiteX17-4975" fmla="*/ 458 w 758"/>
                <a:gd name="connsiteY17-4976" fmla="*/ 90 h 759"/>
                <a:gd name="connsiteX18-4977" fmla="*/ 453 w 758"/>
                <a:gd name="connsiteY18-4978" fmla="*/ 100 h 759"/>
                <a:gd name="connsiteX19-4979" fmla="*/ 448 w 758"/>
                <a:gd name="connsiteY19-4980" fmla="*/ 116 h 759"/>
                <a:gd name="connsiteX20-4981" fmla="*/ 442 w 758"/>
                <a:gd name="connsiteY20-4982" fmla="*/ 137 h 759"/>
                <a:gd name="connsiteX21-4983" fmla="*/ 437 w 758"/>
                <a:gd name="connsiteY21-4984" fmla="*/ 158 h 759"/>
                <a:gd name="connsiteX22-4985" fmla="*/ 437 w 758"/>
                <a:gd name="connsiteY22-4986" fmla="*/ 179 h 759"/>
                <a:gd name="connsiteX23-4987" fmla="*/ 432 w 758"/>
                <a:gd name="connsiteY23-4988" fmla="*/ 206 h 759"/>
                <a:gd name="connsiteX24-4989" fmla="*/ 427 w 758"/>
                <a:gd name="connsiteY24-4990" fmla="*/ 227 h 759"/>
                <a:gd name="connsiteX25-4991" fmla="*/ 421 w 758"/>
                <a:gd name="connsiteY25-4992" fmla="*/ 369 h 759"/>
                <a:gd name="connsiteX26-4993" fmla="*/ 427 w 758"/>
                <a:gd name="connsiteY26-4994" fmla="*/ 411 h 759"/>
                <a:gd name="connsiteX27-4995" fmla="*/ 427 w 758"/>
                <a:gd name="connsiteY27-4996" fmla="*/ 437 h 759"/>
                <a:gd name="connsiteX28-4997" fmla="*/ 432 w 758"/>
                <a:gd name="connsiteY28-4998" fmla="*/ 464 h 759"/>
                <a:gd name="connsiteX29-4999" fmla="*/ 442 w 758"/>
                <a:gd name="connsiteY29-5000" fmla="*/ 490 h 759"/>
                <a:gd name="connsiteX30-5001" fmla="*/ 448 w 758"/>
                <a:gd name="connsiteY30-5002" fmla="*/ 506 h 759"/>
                <a:gd name="connsiteX31-5003" fmla="*/ 453 w 758"/>
                <a:gd name="connsiteY31-5004" fmla="*/ 516 h 759"/>
                <a:gd name="connsiteX32-5005" fmla="*/ 469 w 758"/>
                <a:gd name="connsiteY32-5006" fmla="*/ 543 h 759"/>
                <a:gd name="connsiteX33-5007" fmla="*/ 485 w 758"/>
                <a:gd name="connsiteY33-5008" fmla="*/ 564 h 759"/>
                <a:gd name="connsiteX34-5009" fmla="*/ 500 w 758"/>
                <a:gd name="connsiteY34-5010" fmla="*/ 585 h 759"/>
                <a:gd name="connsiteX35-5011" fmla="*/ 511 w 758"/>
                <a:gd name="connsiteY35-5012" fmla="*/ 595 h 759"/>
                <a:gd name="connsiteX36-5013" fmla="*/ 521 w 758"/>
                <a:gd name="connsiteY36-5014" fmla="*/ 601 h 759"/>
                <a:gd name="connsiteX37-5015" fmla="*/ 543 w 758"/>
                <a:gd name="connsiteY37-5016" fmla="*/ 622 h 759"/>
                <a:gd name="connsiteX38-5017" fmla="*/ 564 w 758"/>
                <a:gd name="connsiteY38-5018" fmla="*/ 632 h 759"/>
                <a:gd name="connsiteX39-5019" fmla="*/ 585 w 758"/>
                <a:gd name="connsiteY39-5020" fmla="*/ 648 h 759"/>
                <a:gd name="connsiteX40-5021" fmla="*/ 611 w 758"/>
                <a:gd name="connsiteY40-5022" fmla="*/ 659 h 759"/>
                <a:gd name="connsiteX41-5023" fmla="*/ 622 w 758"/>
                <a:gd name="connsiteY41-5024" fmla="*/ 664 h 759"/>
                <a:gd name="connsiteX42-5025" fmla="*/ 632 w 758"/>
                <a:gd name="connsiteY42-5026" fmla="*/ 669 h 759"/>
                <a:gd name="connsiteX43-5027" fmla="*/ 643 w 758"/>
                <a:gd name="connsiteY43-5028" fmla="*/ 669 h 759"/>
                <a:gd name="connsiteX44-5029" fmla="*/ 653 w 758"/>
                <a:gd name="connsiteY44-5030" fmla="*/ 674 h 759"/>
                <a:gd name="connsiteX45-5031" fmla="*/ 658 w 758"/>
                <a:gd name="connsiteY45-5032" fmla="*/ 674 h 759"/>
                <a:gd name="connsiteX46-5033" fmla="*/ 664 w 758"/>
                <a:gd name="connsiteY46-5034" fmla="*/ 674 h 759"/>
                <a:gd name="connsiteX47-5035" fmla="*/ 674 w 758"/>
                <a:gd name="connsiteY47-5036" fmla="*/ 674 h 759"/>
                <a:gd name="connsiteX48-5037" fmla="*/ 679 w 758"/>
                <a:gd name="connsiteY48-5038" fmla="*/ 669 h 759"/>
                <a:gd name="connsiteX49-5039" fmla="*/ 679 w 758"/>
                <a:gd name="connsiteY49-5040" fmla="*/ 664 h 759"/>
                <a:gd name="connsiteX50-5041" fmla="*/ 685 w 758"/>
                <a:gd name="connsiteY50-5042" fmla="*/ 659 h 759"/>
                <a:gd name="connsiteX51-5043" fmla="*/ 690 w 758"/>
                <a:gd name="connsiteY51-5044" fmla="*/ 653 h 759"/>
                <a:gd name="connsiteX52-5045" fmla="*/ 690 w 758"/>
                <a:gd name="connsiteY52-5046" fmla="*/ 643 h 759"/>
                <a:gd name="connsiteX53-5047" fmla="*/ 695 w 758"/>
                <a:gd name="connsiteY53-5048" fmla="*/ 627 h 759"/>
                <a:gd name="connsiteX54-5049" fmla="*/ 701 w 758"/>
                <a:gd name="connsiteY54-5050" fmla="*/ 611 h 759"/>
                <a:gd name="connsiteX55-5051" fmla="*/ 706 w 758"/>
                <a:gd name="connsiteY55-5052" fmla="*/ 595 h 759"/>
                <a:gd name="connsiteX56-5053" fmla="*/ 706 w 758"/>
                <a:gd name="connsiteY56-5054" fmla="*/ 580 h 759"/>
                <a:gd name="connsiteX57-5055" fmla="*/ 711 w 758"/>
                <a:gd name="connsiteY57-5056" fmla="*/ 564 h 759"/>
                <a:gd name="connsiteX58-5057" fmla="*/ 716 w 758"/>
                <a:gd name="connsiteY58-5058" fmla="*/ 553 h 759"/>
                <a:gd name="connsiteX59-5059" fmla="*/ 722 w 758"/>
                <a:gd name="connsiteY59-5060" fmla="*/ 543 h 759"/>
                <a:gd name="connsiteX60-5061" fmla="*/ 722 w 758"/>
                <a:gd name="connsiteY60-5062" fmla="*/ 538 h 759"/>
                <a:gd name="connsiteX61-5063" fmla="*/ 727 w 758"/>
                <a:gd name="connsiteY61-5064" fmla="*/ 527 h 759"/>
                <a:gd name="connsiteX62-5065" fmla="*/ 727 w 758"/>
                <a:gd name="connsiteY62-5066" fmla="*/ 527 h 759"/>
                <a:gd name="connsiteX63-5067" fmla="*/ 732 w 758"/>
                <a:gd name="connsiteY63-5068" fmla="*/ 527 h 759"/>
                <a:gd name="connsiteX64-5069" fmla="*/ 732 w 758"/>
                <a:gd name="connsiteY64-5070" fmla="*/ 527 h 759"/>
                <a:gd name="connsiteX65-5071" fmla="*/ 732 w 758"/>
                <a:gd name="connsiteY65-5072" fmla="*/ 532 h 759"/>
                <a:gd name="connsiteX66-5073" fmla="*/ 732 w 758"/>
                <a:gd name="connsiteY66-5074" fmla="*/ 538 h 759"/>
                <a:gd name="connsiteX67-5075" fmla="*/ 737 w 758"/>
                <a:gd name="connsiteY67-5076" fmla="*/ 543 h 759"/>
                <a:gd name="connsiteX68-5077" fmla="*/ 737 w 758"/>
                <a:gd name="connsiteY68-5078" fmla="*/ 559 h 759"/>
                <a:gd name="connsiteX69-5079" fmla="*/ 737 w 758"/>
                <a:gd name="connsiteY69-5080" fmla="*/ 569 h 759"/>
                <a:gd name="connsiteX70-5081" fmla="*/ 737 w 758"/>
                <a:gd name="connsiteY70-5082" fmla="*/ 585 h 759"/>
                <a:gd name="connsiteX71-5083" fmla="*/ 737 w 758"/>
                <a:gd name="connsiteY71-5084" fmla="*/ 601 h 759"/>
                <a:gd name="connsiteX72-5085" fmla="*/ 737 w 758"/>
                <a:gd name="connsiteY72-5086" fmla="*/ 622 h 759"/>
                <a:gd name="connsiteX73-5087" fmla="*/ 737 w 758"/>
                <a:gd name="connsiteY73-5088" fmla="*/ 638 h 759"/>
                <a:gd name="connsiteX74-5089" fmla="*/ 737 w 758"/>
                <a:gd name="connsiteY74-5090" fmla="*/ 653 h 759"/>
                <a:gd name="connsiteX75-5091" fmla="*/ 743 w 758"/>
                <a:gd name="connsiteY75-5092" fmla="*/ 669 h 759"/>
                <a:gd name="connsiteX76-5093" fmla="*/ 743 w 758"/>
                <a:gd name="connsiteY76-5094" fmla="*/ 685 h 759"/>
                <a:gd name="connsiteX77-5095" fmla="*/ 748 w 758"/>
                <a:gd name="connsiteY77-5096" fmla="*/ 696 h 759"/>
                <a:gd name="connsiteX78-5097" fmla="*/ 748 w 758"/>
                <a:gd name="connsiteY78-5098" fmla="*/ 706 h 759"/>
                <a:gd name="connsiteX79-5099" fmla="*/ 753 w 758"/>
                <a:gd name="connsiteY79-5100" fmla="*/ 717 h 759"/>
                <a:gd name="connsiteX80-5101" fmla="*/ 753 w 758"/>
                <a:gd name="connsiteY80-5102" fmla="*/ 722 h 759"/>
                <a:gd name="connsiteX81-5103" fmla="*/ 758 w 758"/>
                <a:gd name="connsiteY81-5104" fmla="*/ 732 h 759"/>
                <a:gd name="connsiteX82-5105" fmla="*/ 758 w 758"/>
                <a:gd name="connsiteY82-5106" fmla="*/ 738 h 759"/>
                <a:gd name="connsiteX83-5107" fmla="*/ 758 w 758"/>
                <a:gd name="connsiteY83-5108" fmla="*/ 743 h 759"/>
                <a:gd name="connsiteX84-5109" fmla="*/ 758 w 758"/>
                <a:gd name="connsiteY84-5110" fmla="*/ 748 h 759"/>
                <a:gd name="connsiteX85-5111" fmla="*/ 753 w 758"/>
                <a:gd name="connsiteY85-5112" fmla="*/ 753 h 759"/>
                <a:gd name="connsiteX86-5113" fmla="*/ 748 w 758"/>
                <a:gd name="connsiteY86-5114" fmla="*/ 759 h 759"/>
                <a:gd name="connsiteX87-5115" fmla="*/ 737 w 758"/>
                <a:gd name="connsiteY87-5116" fmla="*/ 759 h 759"/>
                <a:gd name="connsiteX88-5117" fmla="*/ 727 w 758"/>
                <a:gd name="connsiteY88-5118" fmla="*/ 759 h 759"/>
                <a:gd name="connsiteX89-5119" fmla="*/ 711 w 758"/>
                <a:gd name="connsiteY89-5120" fmla="*/ 759 h 759"/>
                <a:gd name="connsiteX90-5121" fmla="*/ 695 w 758"/>
                <a:gd name="connsiteY90-5122" fmla="*/ 753 h 759"/>
                <a:gd name="connsiteX91-5123" fmla="*/ 674 w 758"/>
                <a:gd name="connsiteY91-5124" fmla="*/ 753 h 759"/>
                <a:gd name="connsiteX92-5125" fmla="*/ 653 w 758"/>
                <a:gd name="connsiteY92-5126" fmla="*/ 748 h 759"/>
                <a:gd name="connsiteX93-5127" fmla="*/ 632 w 758"/>
                <a:gd name="connsiteY93-5128" fmla="*/ 743 h 759"/>
                <a:gd name="connsiteX94-5129" fmla="*/ 622 w 758"/>
                <a:gd name="connsiteY94-5130" fmla="*/ 738 h 759"/>
                <a:gd name="connsiteX95-5131" fmla="*/ 611 w 758"/>
                <a:gd name="connsiteY95-5132" fmla="*/ 732 h 759"/>
                <a:gd name="connsiteX96-5133" fmla="*/ 595 w 758"/>
                <a:gd name="connsiteY96-5134" fmla="*/ 727 h 759"/>
                <a:gd name="connsiteX97-5135" fmla="*/ 585 w 758"/>
                <a:gd name="connsiteY97-5136" fmla="*/ 722 h 759"/>
                <a:gd name="connsiteX98-5137" fmla="*/ 569 w 758"/>
                <a:gd name="connsiteY98-5138" fmla="*/ 717 h 759"/>
                <a:gd name="connsiteX99-5139" fmla="*/ 553 w 758"/>
                <a:gd name="connsiteY99-5140" fmla="*/ 706 h 759"/>
                <a:gd name="connsiteX100-5141" fmla="*/ 543 w 758"/>
                <a:gd name="connsiteY100-5142" fmla="*/ 696 h 759"/>
                <a:gd name="connsiteX101-5143" fmla="*/ 527 w 758"/>
                <a:gd name="connsiteY101-5144" fmla="*/ 685 h 759"/>
                <a:gd name="connsiteX102-5145" fmla="*/ 495 w 758"/>
                <a:gd name="connsiteY102-5146" fmla="*/ 659 h 759"/>
                <a:gd name="connsiteX103-5147" fmla="*/ 469 w 758"/>
                <a:gd name="connsiteY103-5148" fmla="*/ 632 h 759"/>
                <a:gd name="connsiteX104-5149" fmla="*/ 458 w 758"/>
                <a:gd name="connsiteY104-5150" fmla="*/ 622 h 759"/>
                <a:gd name="connsiteX105-5151" fmla="*/ 448 w 758"/>
                <a:gd name="connsiteY105-5152" fmla="*/ 606 h 759"/>
                <a:gd name="connsiteX106-5153" fmla="*/ 437 w 758"/>
                <a:gd name="connsiteY106-5154" fmla="*/ 590 h 759"/>
                <a:gd name="connsiteX107-5155" fmla="*/ 427 w 758"/>
                <a:gd name="connsiteY107-5156" fmla="*/ 574 h 759"/>
                <a:gd name="connsiteX108-5157" fmla="*/ 421 w 758"/>
                <a:gd name="connsiteY108-5158" fmla="*/ 559 h 759"/>
                <a:gd name="connsiteX109-5159" fmla="*/ 411 w 758"/>
                <a:gd name="connsiteY109-5160" fmla="*/ 543 h 759"/>
                <a:gd name="connsiteX110-5161" fmla="*/ 406 w 758"/>
                <a:gd name="connsiteY110-5162" fmla="*/ 527 h 759"/>
                <a:gd name="connsiteX111-5163" fmla="*/ 395 w 758"/>
                <a:gd name="connsiteY111-5164" fmla="*/ 511 h 759"/>
                <a:gd name="connsiteX112-5165" fmla="*/ 390 w 758"/>
                <a:gd name="connsiteY112-5166" fmla="*/ 501 h 759"/>
                <a:gd name="connsiteX113-5167" fmla="*/ 390 w 758"/>
                <a:gd name="connsiteY113-5168" fmla="*/ 485 h 759"/>
                <a:gd name="connsiteX114-5169" fmla="*/ 385 w 758"/>
                <a:gd name="connsiteY114-5170" fmla="*/ 469 h 759"/>
                <a:gd name="connsiteX115-5171" fmla="*/ 385 w 758"/>
                <a:gd name="connsiteY115-5172" fmla="*/ 453 h 759"/>
                <a:gd name="connsiteX116-5173" fmla="*/ 379 w 758"/>
                <a:gd name="connsiteY116-5174" fmla="*/ 422 h 759"/>
                <a:gd name="connsiteX117-5175" fmla="*/ 374 w 758"/>
                <a:gd name="connsiteY117-5176" fmla="*/ 385 h 759"/>
                <a:gd name="connsiteX118-5177" fmla="*/ 385 w 758"/>
                <a:gd name="connsiteY118-5178" fmla="*/ 111 h 759"/>
                <a:gd name="connsiteX119-5179" fmla="*/ 390 w 758"/>
                <a:gd name="connsiteY119-5180" fmla="*/ 100 h 759"/>
                <a:gd name="connsiteX120-5181" fmla="*/ 390 w 758"/>
                <a:gd name="connsiteY120-5182" fmla="*/ 90 h 759"/>
                <a:gd name="connsiteX121-5183" fmla="*/ 390 w 758"/>
                <a:gd name="connsiteY121-5184" fmla="*/ 85 h 759"/>
                <a:gd name="connsiteX122-5185" fmla="*/ 390 w 758"/>
                <a:gd name="connsiteY122-5186" fmla="*/ 79 h 759"/>
                <a:gd name="connsiteX123-5187" fmla="*/ 385 w 758"/>
                <a:gd name="connsiteY123-5188" fmla="*/ 74 h 759"/>
                <a:gd name="connsiteX124-5189" fmla="*/ 385 w 758"/>
                <a:gd name="connsiteY124-5190" fmla="*/ 74 h 759"/>
                <a:gd name="connsiteX125-5191" fmla="*/ 379 w 758"/>
                <a:gd name="connsiteY125-5192" fmla="*/ 74 h 759"/>
                <a:gd name="connsiteX126-5193" fmla="*/ 374 w 758"/>
                <a:gd name="connsiteY126-5194" fmla="*/ 74 h 759"/>
                <a:gd name="connsiteX127-5195" fmla="*/ 363 w 758"/>
                <a:gd name="connsiteY127-5196" fmla="*/ 79 h 759"/>
                <a:gd name="connsiteX128-5197" fmla="*/ 353 w 758"/>
                <a:gd name="connsiteY128-5198" fmla="*/ 79 h 759"/>
                <a:gd name="connsiteX129-5199" fmla="*/ 337 w 758"/>
                <a:gd name="connsiteY129-5200" fmla="*/ 85 h 759"/>
                <a:gd name="connsiteX130-5201" fmla="*/ 321 w 758"/>
                <a:gd name="connsiteY130-5202" fmla="*/ 90 h 759"/>
                <a:gd name="connsiteX131-5203" fmla="*/ 305 w 758"/>
                <a:gd name="connsiteY131-5204" fmla="*/ 95 h 759"/>
                <a:gd name="connsiteX132-5205" fmla="*/ 269 w 758"/>
                <a:gd name="connsiteY132-5206" fmla="*/ 106 h 759"/>
                <a:gd name="connsiteX133-5207" fmla="*/ 232 w 758"/>
                <a:gd name="connsiteY133-5208" fmla="*/ 116 h 759"/>
                <a:gd name="connsiteX134-5209" fmla="*/ 195 w 758"/>
                <a:gd name="connsiteY134-5210" fmla="*/ 127 h 759"/>
                <a:gd name="connsiteX135-5211" fmla="*/ 158 w 758"/>
                <a:gd name="connsiteY135-5212" fmla="*/ 137 h 759"/>
                <a:gd name="connsiteX136-5213" fmla="*/ 137 w 758"/>
                <a:gd name="connsiteY136-5214" fmla="*/ 142 h 759"/>
                <a:gd name="connsiteX137-5215" fmla="*/ 121 w 758"/>
                <a:gd name="connsiteY137-5216" fmla="*/ 142 h 759"/>
                <a:gd name="connsiteX138-5217" fmla="*/ 105 w 758"/>
                <a:gd name="connsiteY138-5218" fmla="*/ 148 h 759"/>
                <a:gd name="connsiteX139-5219" fmla="*/ 95 w 758"/>
                <a:gd name="connsiteY139-5220" fmla="*/ 148 h 759"/>
                <a:gd name="connsiteX140-5221" fmla="*/ 84 w 758"/>
                <a:gd name="connsiteY140-5222" fmla="*/ 153 h 759"/>
                <a:gd name="connsiteX141-5223" fmla="*/ 74 w 758"/>
                <a:gd name="connsiteY141-5224" fmla="*/ 153 h 759"/>
                <a:gd name="connsiteX142-5225" fmla="*/ 68 w 758"/>
                <a:gd name="connsiteY142-5226" fmla="*/ 153 h 759"/>
                <a:gd name="connsiteX143-5227" fmla="*/ 63 w 758"/>
                <a:gd name="connsiteY143-5228" fmla="*/ 153 h 759"/>
                <a:gd name="connsiteX144-5229" fmla="*/ 53 w 758"/>
                <a:gd name="connsiteY144-5230" fmla="*/ 153 h 759"/>
                <a:gd name="connsiteX145-5231" fmla="*/ 42 w 758"/>
                <a:gd name="connsiteY145-5232" fmla="*/ 148 h 759"/>
                <a:gd name="connsiteX146-5233" fmla="*/ 32 w 758"/>
                <a:gd name="connsiteY146-5234" fmla="*/ 142 h 759"/>
                <a:gd name="connsiteX147-5235" fmla="*/ 26 w 758"/>
                <a:gd name="connsiteY147-5236" fmla="*/ 137 h 759"/>
                <a:gd name="connsiteX148-5237" fmla="*/ 16 w 758"/>
                <a:gd name="connsiteY148-5238" fmla="*/ 127 h 759"/>
                <a:gd name="connsiteX149-5239" fmla="*/ 11 w 758"/>
                <a:gd name="connsiteY149-5240" fmla="*/ 121 h 759"/>
                <a:gd name="connsiteX150-5241" fmla="*/ 5 w 758"/>
                <a:gd name="connsiteY150-5242" fmla="*/ 116 h 759"/>
                <a:gd name="connsiteX151-5243" fmla="*/ 0 w 758"/>
                <a:gd name="connsiteY151-5244" fmla="*/ 116 h 759"/>
                <a:gd name="connsiteX152-5245" fmla="*/ 5 w 758"/>
                <a:gd name="connsiteY152-5246" fmla="*/ 111 h 759"/>
                <a:gd name="connsiteX153-5247" fmla="*/ 5 w 758"/>
                <a:gd name="connsiteY153-5248" fmla="*/ 111 h 759"/>
                <a:gd name="connsiteX154-5249" fmla="*/ 11 w 758"/>
                <a:gd name="connsiteY154-5250" fmla="*/ 111 h 759"/>
                <a:gd name="connsiteX155-5251" fmla="*/ 16 w 758"/>
                <a:gd name="connsiteY155-5252" fmla="*/ 106 h 759"/>
                <a:gd name="connsiteX156-5253" fmla="*/ 21 w 758"/>
                <a:gd name="connsiteY156-5254" fmla="*/ 106 h 759"/>
                <a:gd name="connsiteX157-5255" fmla="*/ 32 w 758"/>
                <a:gd name="connsiteY157-5256" fmla="*/ 106 h 759"/>
                <a:gd name="connsiteX158-5257" fmla="*/ 42 w 758"/>
                <a:gd name="connsiteY158-5258" fmla="*/ 106 h 759"/>
                <a:gd name="connsiteX159-5259" fmla="*/ 53 w 758"/>
                <a:gd name="connsiteY159-5260" fmla="*/ 100 h 759"/>
                <a:gd name="connsiteX160-5261" fmla="*/ 79 w 758"/>
                <a:gd name="connsiteY160-5262" fmla="*/ 100 h 759"/>
                <a:gd name="connsiteX161-5263" fmla="*/ 111 w 758"/>
                <a:gd name="connsiteY161-5264" fmla="*/ 95 h 759"/>
                <a:gd name="connsiteX162-5265" fmla="*/ 126 w 758"/>
                <a:gd name="connsiteY162-5266" fmla="*/ 95 h 759"/>
                <a:gd name="connsiteX163-5267" fmla="*/ 142 w 758"/>
                <a:gd name="connsiteY163-5268" fmla="*/ 90 h 759"/>
                <a:gd name="connsiteX164-5269" fmla="*/ 163 w 758"/>
                <a:gd name="connsiteY164-5270" fmla="*/ 85 h 759"/>
                <a:gd name="connsiteX165-5271" fmla="*/ 184 w 758"/>
                <a:gd name="connsiteY165-5272" fmla="*/ 85 h 759"/>
                <a:gd name="connsiteX166-5273" fmla="*/ 221 w 758"/>
                <a:gd name="connsiteY166-5274" fmla="*/ 74 h 759"/>
                <a:gd name="connsiteX167-5275" fmla="*/ 258 w 758"/>
                <a:gd name="connsiteY167-5276" fmla="*/ 69 h 759"/>
                <a:gd name="connsiteX168-5277" fmla="*/ 290 w 758"/>
                <a:gd name="connsiteY168-5278" fmla="*/ 58 h 759"/>
                <a:gd name="connsiteX169-5279" fmla="*/ 321 w 758"/>
                <a:gd name="connsiteY169-5280" fmla="*/ 48 h 759"/>
                <a:gd name="connsiteX170-5281" fmla="*/ 337 w 758"/>
                <a:gd name="connsiteY170-5282" fmla="*/ 42 h 759"/>
                <a:gd name="connsiteX171-5283" fmla="*/ 353 w 758"/>
                <a:gd name="connsiteY171-5284" fmla="*/ 37 h 759"/>
                <a:gd name="connsiteX172-5285" fmla="*/ 363 w 758"/>
                <a:gd name="connsiteY172-5286" fmla="*/ 37 h 759"/>
                <a:gd name="connsiteX173-5287" fmla="*/ 374 w 758"/>
                <a:gd name="connsiteY173-5288" fmla="*/ 32 h 759"/>
                <a:gd name="connsiteX174-5289" fmla="*/ 379 w 758"/>
                <a:gd name="connsiteY174-5290" fmla="*/ 27 h 759"/>
                <a:gd name="connsiteX175-5291" fmla="*/ 385 w 758"/>
                <a:gd name="connsiteY175-5292" fmla="*/ 21 h 759"/>
                <a:gd name="connsiteX176-5293" fmla="*/ 390 w 758"/>
                <a:gd name="connsiteY176-5294" fmla="*/ 16 h 759"/>
                <a:gd name="connsiteX177-5295" fmla="*/ 395 w 758"/>
                <a:gd name="connsiteY177-5296" fmla="*/ 11 h 759"/>
                <a:gd name="connsiteX178-5297" fmla="*/ 400 w 758"/>
                <a:gd name="connsiteY178-5298" fmla="*/ 6 h 759"/>
                <a:gd name="connsiteX179-5299" fmla="*/ 406 w 758"/>
                <a:gd name="connsiteY179-5300" fmla="*/ 0 h 759"/>
                <a:gd name="connsiteX180-5301" fmla="*/ 411 w 758"/>
                <a:gd name="connsiteY180-5302" fmla="*/ 0 h 759"/>
                <a:gd name="connsiteX181-5303" fmla="*/ 416 w 758"/>
                <a:gd name="connsiteY181-5304" fmla="*/ 0 h 759"/>
                <a:gd name="connsiteX182-5305" fmla="*/ 416 w 758"/>
                <a:gd name="connsiteY182-5306" fmla="*/ 0 h 759"/>
                <a:gd name="connsiteX0-5307" fmla="*/ 416 w 758"/>
                <a:gd name="connsiteY0-5308" fmla="*/ 0 h 759"/>
                <a:gd name="connsiteX1-5309" fmla="*/ 427 w 758"/>
                <a:gd name="connsiteY1-5310" fmla="*/ 0 h 759"/>
                <a:gd name="connsiteX2-5311" fmla="*/ 437 w 758"/>
                <a:gd name="connsiteY2-5312" fmla="*/ 6 h 759"/>
                <a:gd name="connsiteX3-5313" fmla="*/ 448 w 758"/>
                <a:gd name="connsiteY3-5314" fmla="*/ 11 h 759"/>
                <a:gd name="connsiteX4-5315" fmla="*/ 464 w 758"/>
                <a:gd name="connsiteY4-5316" fmla="*/ 21 h 759"/>
                <a:gd name="connsiteX5-5317" fmla="*/ 474 w 758"/>
                <a:gd name="connsiteY5-5318" fmla="*/ 32 h 759"/>
                <a:gd name="connsiteX6-5319" fmla="*/ 485 w 758"/>
                <a:gd name="connsiteY6-5320" fmla="*/ 37 h 759"/>
                <a:gd name="connsiteX7-5321" fmla="*/ 485 w 758"/>
                <a:gd name="connsiteY7-5322" fmla="*/ 42 h 759"/>
                <a:gd name="connsiteX8-5323" fmla="*/ 490 w 758"/>
                <a:gd name="connsiteY8-5324" fmla="*/ 42 h 759"/>
                <a:gd name="connsiteX9-5325" fmla="*/ 490 w 758"/>
                <a:gd name="connsiteY9-5326" fmla="*/ 48 h 759"/>
                <a:gd name="connsiteX10-5327" fmla="*/ 490 w 758"/>
                <a:gd name="connsiteY10-5328" fmla="*/ 48 h 759"/>
                <a:gd name="connsiteX11-5329" fmla="*/ 490 w 758"/>
                <a:gd name="connsiteY11-5330" fmla="*/ 53 h 759"/>
                <a:gd name="connsiteX12-5331" fmla="*/ 485 w 758"/>
                <a:gd name="connsiteY12-5332" fmla="*/ 58 h 759"/>
                <a:gd name="connsiteX13-5333" fmla="*/ 479 w 758"/>
                <a:gd name="connsiteY13-5334" fmla="*/ 63 h 759"/>
                <a:gd name="connsiteX14-5335" fmla="*/ 469 w 758"/>
                <a:gd name="connsiteY14-5336" fmla="*/ 69 h 759"/>
                <a:gd name="connsiteX15-5337" fmla="*/ 464 w 758"/>
                <a:gd name="connsiteY15-5338" fmla="*/ 74 h 759"/>
                <a:gd name="connsiteX16-5339" fmla="*/ 458 w 758"/>
                <a:gd name="connsiteY16-5340" fmla="*/ 79 h 759"/>
                <a:gd name="connsiteX17-5341" fmla="*/ 458 w 758"/>
                <a:gd name="connsiteY17-5342" fmla="*/ 90 h 759"/>
                <a:gd name="connsiteX18-5343" fmla="*/ 453 w 758"/>
                <a:gd name="connsiteY18-5344" fmla="*/ 100 h 759"/>
                <a:gd name="connsiteX19-5345" fmla="*/ 448 w 758"/>
                <a:gd name="connsiteY19-5346" fmla="*/ 116 h 759"/>
                <a:gd name="connsiteX20-5347" fmla="*/ 442 w 758"/>
                <a:gd name="connsiteY20-5348" fmla="*/ 137 h 759"/>
                <a:gd name="connsiteX21-5349" fmla="*/ 437 w 758"/>
                <a:gd name="connsiteY21-5350" fmla="*/ 158 h 759"/>
                <a:gd name="connsiteX22-5351" fmla="*/ 437 w 758"/>
                <a:gd name="connsiteY22-5352" fmla="*/ 179 h 759"/>
                <a:gd name="connsiteX23-5353" fmla="*/ 432 w 758"/>
                <a:gd name="connsiteY23-5354" fmla="*/ 206 h 759"/>
                <a:gd name="connsiteX24-5355" fmla="*/ 427 w 758"/>
                <a:gd name="connsiteY24-5356" fmla="*/ 227 h 759"/>
                <a:gd name="connsiteX25-5357" fmla="*/ 421 w 758"/>
                <a:gd name="connsiteY25-5358" fmla="*/ 369 h 759"/>
                <a:gd name="connsiteX26-5359" fmla="*/ 427 w 758"/>
                <a:gd name="connsiteY26-5360" fmla="*/ 411 h 759"/>
                <a:gd name="connsiteX27-5361" fmla="*/ 427 w 758"/>
                <a:gd name="connsiteY27-5362" fmla="*/ 437 h 759"/>
                <a:gd name="connsiteX28-5363" fmla="*/ 432 w 758"/>
                <a:gd name="connsiteY28-5364" fmla="*/ 464 h 759"/>
                <a:gd name="connsiteX29-5365" fmla="*/ 442 w 758"/>
                <a:gd name="connsiteY29-5366" fmla="*/ 490 h 759"/>
                <a:gd name="connsiteX30-5367" fmla="*/ 448 w 758"/>
                <a:gd name="connsiteY30-5368" fmla="*/ 506 h 759"/>
                <a:gd name="connsiteX31-5369" fmla="*/ 453 w 758"/>
                <a:gd name="connsiteY31-5370" fmla="*/ 516 h 759"/>
                <a:gd name="connsiteX32-5371" fmla="*/ 469 w 758"/>
                <a:gd name="connsiteY32-5372" fmla="*/ 543 h 759"/>
                <a:gd name="connsiteX33-5373" fmla="*/ 485 w 758"/>
                <a:gd name="connsiteY33-5374" fmla="*/ 564 h 759"/>
                <a:gd name="connsiteX34-5375" fmla="*/ 500 w 758"/>
                <a:gd name="connsiteY34-5376" fmla="*/ 585 h 759"/>
                <a:gd name="connsiteX35-5377" fmla="*/ 511 w 758"/>
                <a:gd name="connsiteY35-5378" fmla="*/ 595 h 759"/>
                <a:gd name="connsiteX36-5379" fmla="*/ 521 w 758"/>
                <a:gd name="connsiteY36-5380" fmla="*/ 601 h 759"/>
                <a:gd name="connsiteX37-5381" fmla="*/ 543 w 758"/>
                <a:gd name="connsiteY37-5382" fmla="*/ 622 h 759"/>
                <a:gd name="connsiteX38-5383" fmla="*/ 564 w 758"/>
                <a:gd name="connsiteY38-5384" fmla="*/ 632 h 759"/>
                <a:gd name="connsiteX39-5385" fmla="*/ 585 w 758"/>
                <a:gd name="connsiteY39-5386" fmla="*/ 648 h 759"/>
                <a:gd name="connsiteX40-5387" fmla="*/ 611 w 758"/>
                <a:gd name="connsiteY40-5388" fmla="*/ 659 h 759"/>
                <a:gd name="connsiteX41-5389" fmla="*/ 622 w 758"/>
                <a:gd name="connsiteY41-5390" fmla="*/ 664 h 759"/>
                <a:gd name="connsiteX42-5391" fmla="*/ 632 w 758"/>
                <a:gd name="connsiteY42-5392" fmla="*/ 669 h 759"/>
                <a:gd name="connsiteX43-5393" fmla="*/ 643 w 758"/>
                <a:gd name="connsiteY43-5394" fmla="*/ 669 h 759"/>
                <a:gd name="connsiteX44-5395" fmla="*/ 653 w 758"/>
                <a:gd name="connsiteY44-5396" fmla="*/ 674 h 759"/>
                <a:gd name="connsiteX45-5397" fmla="*/ 658 w 758"/>
                <a:gd name="connsiteY45-5398" fmla="*/ 674 h 759"/>
                <a:gd name="connsiteX46-5399" fmla="*/ 664 w 758"/>
                <a:gd name="connsiteY46-5400" fmla="*/ 674 h 759"/>
                <a:gd name="connsiteX47-5401" fmla="*/ 674 w 758"/>
                <a:gd name="connsiteY47-5402" fmla="*/ 674 h 759"/>
                <a:gd name="connsiteX48-5403" fmla="*/ 679 w 758"/>
                <a:gd name="connsiteY48-5404" fmla="*/ 669 h 759"/>
                <a:gd name="connsiteX49-5405" fmla="*/ 679 w 758"/>
                <a:gd name="connsiteY49-5406" fmla="*/ 664 h 759"/>
                <a:gd name="connsiteX50-5407" fmla="*/ 685 w 758"/>
                <a:gd name="connsiteY50-5408" fmla="*/ 659 h 759"/>
                <a:gd name="connsiteX51-5409" fmla="*/ 690 w 758"/>
                <a:gd name="connsiteY51-5410" fmla="*/ 653 h 759"/>
                <a:gd name="connsiteX52-5411" fmla="*/ 690 w 758"/>
                <a:gd name="connsiteY52-5412" fmla="*/ 643 h 759"/>
                <a:gd name="connsiteX53-5413" fmla="*/ 695 w 758"/>
                <a:gd name="connsiteY53-5414" fmla="*/ 627 h 759"/>
                <a:gd name="connsiteX54-5415" fmla="*/ 701 w 758"/>
                <a:gd name="connsiteY54-5416" fmla="*/ 611 h 759"/>
                <a:gd name="connsiteX55-5417" fmla="*/ 706 w 758"/>
                <a:gd name="connsiteY55-5418" fmla="*/ 595 h 759"/>
                <a:gd name="connsiteX56-5419" fmla="*/ 706 w 758"/>
                <a:gd name="connsiteY56-5420" fmla="*/ 580 h 759"/>
                <a:gd name="connsiteX57-5421" fmla="*/ 711 w 758"/>
                <a:gd name="connsiteY57-5422" fmla="*/ 564 h 759"/>
                <a:gd name="connsiteX58-5423" fmla="*/ 716 w 758"/>
                <a:gd name="connsiteY58-5424" fmla="*/ 553 h 759"/>
                <a:gd name="connsiteX59-5425" fmla="*/ 722 w 758"/>
                <a:gd name="connsiteY59-5426" fmla="*/ 543 h 759"/>
                <a:gd name="connsiteX60-5427" fmla="*/ 722 w 758"/>
                <a:gd name="connsiteY60-5428" fmla="*/ 538 h 759"/>
                <a:gd name="connsiteX61-5429" fmla="*/ 727 w 758"/>
                <a:gd name="connsiteY61-5430" fmla="*/ 527 h 759"/>
                <a:gd name="connsiteX62-5431" fmla="*/ 727 w 758"/>
                <a:gd name="connsiteY62-5432" fmla="*/ 527 h 759"/>
                <a:gd name="connsiteX63-5433" fmla="*/ 732 w 758"/>
                <a:gd name="connsiteY63-5434" fmla="*/ 527 h 759"/>
                <a:gd name="connsiteX64-5435" fmla="*/ 732 w 758"/>
                <a:gd name="connsiteY64-5436" fmla="*/ 527 h 759"/>
                <a:gd name="connsiteX65-5437" fmla="*/ 732 w 758"/>
                <a:gd name="connsiteY65-5438" fmla="*/ 532 h 759"/>
                <a:gd name="connsiteX66-5439" fmla="*/ 732 w 758"/>
                <a:gd name="connsiteY66-5440" fmla="*/ 538 h 759"/>
                <a:gd name="connsiteX67-5441" fmla="*/ 737 w 758"/>
                <a:gd name="connsiteY67-5442" fmla="*/ 543 h 759"/>
                <a:gd name="connsiteX68-5443" fmla="*/ 737 w 758"/>
                <a:gd name="connsiteY68-5444" fmla="*/ 559 h 759"/>
                <a:gd name="connsiteX69-5445" fmla="*/ 737 w 758"/>
                <a:gd name="connsiteY69-5446" fmla="*/ 569 h 759"/>
                <a:gd name="connsiteX70-5447" fmla="*/ 737 w 758"/>
                <a:gd name="connsiteY70-5448" fmla="*/ 585 h 759"/>
                <a:gd name="connsiteX71-5449" fmla="*/ 737 w 758"/>
                <a:gd name="connsiteY71-5450" fmla="*/ 601 h 759"/>
                <a:gd name="connsiteX72-5451" fmla="*/ 737 w 758"/>
                <a:gd name="connsiteY72-5452" fmla="*/ 622 h 759"/>
                <a:gd name="connsiteX73-5453" fmla="*/ 737 w 758"/>
                <a:gd name="connsiteY73-5454" fmla="*/ 638 h 759"/>
                <a:gd name="connsiteX74-5455" fmla="*/ 737 w 758"/>
                <a:gd name="connsiteY74-5456" fmla="*/ 653 h 759"/>
                <a:gd name="connsiteX75-5457" fmla="*/ 743 w 758"/>
                <a:gd name="connsiteY75-5458" fmla="*/ 669 h 759"/>
                <a:gd name="connsiteX76-5459" fmla="*/ 743 w 758"/>
                <a:gd name="connsiteY76-5460" fmla="*/ 685 h 759"/>
                <a:gd name="connsiteX77-5461" fmla="*/ 748 w 758"/>
                <a:gd name="connsiteY77-5462" fmla="*/ 696 h 759"/>
                <a:gd name="connsiteX78-5463" fmla="*/ 748 w 758"/>
                <a:gd name="connsiteY78-5464" fmla="*/ 706 h 759"/>
                <a:gd name="connsiteX79-5465" fmla="*/ 753 w 758"/>
                <a:gd name="connsiteY79-5466" fmla="*/ 717 h 759"/>
                <a:gd name="connsiteX80-5467" fmla="*/ 753 w 758"/>
                <a:gd name="connsiteY80-5468" fmla="*/ 722 h 759"/>
                <a:gd name="connsiteX81-5469" fmla="*/ 758 w 758"/>
                <a:gd name="connsiteY81-5470" fmla="*/ 732 h 759"/>
                <a:gd name="connsiteX82-5471" fmla="*/ 758 w 758"/>
                <a:gd name="connsiteY82-5472" fmla="*/ 738 h 759"/>
                <a:gd name="connsiteX83-5473" fmla="*/ 758 w 758"/>
                <a:gd name="connsiteY83-5474" fmla="*/ 743 h 759"/>
                <a:gd name="connsiteX84-5475" fmla="*/ 758 w 758"/>
                <a:gd name="connsiteY84-5476" fmla="*/ 748 h 759"/>
                <a:gd name="connsiteX85-5477" fmla="*/ 753 w 758"/>
                <a:gd name="connsiteY85-5478" fmla="*/ 753 h 759"/>
                <a:gd name="connsiteX86-5479" fmla="*/ 748 w 758"/>
                <a:gd name="connsiteY86-5480" fmla="*/ 759 h 759"/>
                <a:gd name="connsiteX87-5481" fmla="*/ 737 w 758"/>
                <a:gd name="connsiteY87-5482" fmla="*/ 759 h 759"/>
                <a:gd name="connsiteX88-5483" fmla="*/ 727 w 758"/>
                <a:gd name="connsiteY88-5484" fmla="*/ 759 h 759"/>
                <a:gd name="connsiteX89-5485" fmla="*/ 711 w 758"/>
                <a:gd name="connsiteY89-5486" fmla="*/ 759 h 759"/>
                <a:gd name="connsiteX90-5487" fmla="*/ 695 w 758"/>
                <a:gd name="connsiteY90-5488" fmla="*/ 753 h 759"/>
                <a:gd name="connsiteX91-5489" fmla="*/ 674 w 758"/>
                <a:gd name="connsiteY91-5490" fmla="*/ 753 h 759"/>
                <a:gd name="connsiteX92-5491" fmla="*/ 653 w 758"/>
                <a:gd name="connsiteY92-5492" fmla="*/ 748 h 759"/>
                <a:gd name="connsiteX93-5493" fmla="*/ 632 w 758"/>
                <a:gd name="connsiteY93-5494" fmla="*/ 743 h 759"/>
                <a:gd name="connsiteX94-5495" fmla="*/ 622 w 758"/>
                <a:gd name="connsiteY94-5496" fmla="*/ 738 h 759"/>
                <a:gd name="connsiteX95-5497" fmla="*/ 611 w 758"/>
                <a:gd name="connsiteY95-5498" fmla="*/ 732 h 759"/>
                <a:gd name="connsiteX96-5499" fmla="*/ 595 w 758"/>
                <a:gd name="connsiteY96-5500" fmla="*/ 727 h 759"/>
                <a:gd name="connsiteX97-5501" fmla="*/ 585 w 758"/>
                <a:gd name="connsiteY97-5502" fmla="*/ 722 h 759"/>
                <a:gd name="connsiteX98-5503" fmla="*/ 569 w 758"/>
                <a:gd name="connsiteY98-5504" fmla="*/ 717 h 759"/>
                <a:gd name="connsiteX99-5505" fmla="*/ 553 w 758"/>
                <a:gd name="connsiteY99-5506" fmla="*/ 706 h 759"/>
                <a:gd name="connsiteX100-5507" fmla="*/ 543 w 758"/>
                <a:gd name="connsiteY100-5508" fmla="*/ 696 h 759"/>
                <a:gd name="connsiteX101-5509" fmla="*/ 527 w 758"/>
                <a:gd name="connsiteY101-5510" fmla="*/ 685 h 759"/>
                <a:gd name="connsiteX102-5511" fmla="*/ 495 w 758"/>
                <a:gd name="connsiteY102-5512" fmla="*/ 659 h 759"/>
                <a:gd name="connsiteX103-5513" fmla="*/ 469 w 758"/>
                <a:gd name="connsiteY103-5514" fmla="*/ 632 h 759"/>
                <a:gd name="connsiteX104-5515" fmla="*/ 458 w 758"/>
                <a:gd name="connsiteY104-5516" fmla="*/ 622 h 759"/>
                <a:gd name="connsiteX105-5517" fmla="*/ 448 w 758"/>
                <a:gd name="connsiteY105-5518" fmla="*/ 606 h 759"/>
                <a:gd name="connsiteX106-5519" fmla="*/ 437 w 758"/>
                <a:gd name="connsiteY106-5520" fmla="*/ 590 h 759"/>
                <a:gd name="connsiteX107-5521" fmla="*/ 427 w 758"/>
                <a:gd name="connsiteY107-5522" fmla="*/ 574 h 759"/>
                <a:gd name="connsiteX108-5523" fmla="*/ 421 w 758"/>
                <a:gd name="connsiteY108-5524" fmla="*/ 559 h 759"/>
                <a:gd name="connsiteX109-5525" fmla="*/ 411 w 758"/>
                <a:gd name="connsiteY109-5526" fmla="*/ 543 h 759"/>
                <a:gd name="connsiteX110-5527" fmla="*/ 406 w 758"/>
                <a:gd name="connsiteY110-5528" fmla="*/ 527 h 759"/>
                <a:gd name="connsiteX111-5529" fmla="*/ 395 w 758"/>
                <a:gd name="connsiteY111-5530" fmla="*/ 511 h 759"/>
                <a:gd name="connsiteX112-5531" fmla="*/ 390 w 758"/>
                <a:gd name="connsiteY112-5532" fmla="*/ 501 h 759"/>
                <a:gd name="connsiteX113-5533" fmla="*/ 390 w 758"/>
                <a:gd name="connsiteY113-5534" fmla="*/ 485 h 759"/>
                <a:gd name="connsiteX114-5535" fmla="*/ 385 w 758"/>
                <a:gd name="connsiteY114-5536" fmla="*/ 469 h 759"/>
                <a:gd name="connsiteX115-5537" fmla="*/ 385 w 758"/>
                <a:gd name="connsiteY115-5538" fmla="*/ 453 h 759"/>
                <a:gd name="connsiteX116-5539" fmla="*/ 379 w 758"/>
                <a:gd name="connsiteY116-5540" fmla="*/ 422 h 759"/>
                <a:gd name="connsiteX117-5541" fmla="*/ 374 w 758"/>
                <a:gd name="connsiteY117-5542" fmla="*/ 385 h 759"/>
                <a:gd name="connsiteX118-5543" fmla="*/ 390 w 758"/>
                <a:gd name="connsiteY118-5544" fmla="*/ 100 h 759"/>
                <a:gd name="connsiteX119-5545" fmla="*/ 390 w 758"/>
                <a:gd name="connsiteY119-5546" fmla="*/ 90 h 759"/>
                <a:gd name="connsiteX120-5547" fmla="*/ 390 w 758"/>
                <a:gd name="connsiteY120-5548" fmla="*/ 85 h 759"/>
                <a:gd name="connsiteX121-5549" fmla="*/ 390 w 758"/>
                <a:gd name="connsiteY121-5550" fmla="*/ 79 h 759"/>
                <a:gd name="connsiteX122-5551" fmla="*/ 385 w 758"/>
                <a:gd name="connsiteY122-5552" fmla="*/ 74 h 759"/>
                <a:gd name="connsiteX123-5553" fmla="*/ 385 w 758"/>
                <a:gd name="connsiteY123-5554" fmla="*/ 74 h 759"/>
                <a:gd name="connsiteX124-5555" fmla="*/ 379 w 758"/>
                <a:gd name="connsiteY124-5556" fmla="*/ 74 h 759"/>
                <a:gd name="connsiteX125-5557" fmla="*/ 374 w 758"/>
                <a:gd name="connsiteY125-5558" fmla="*/ 74 h 759"/>
                <a:gd name="connsiteX126-5559" fmla="*/ 363 w 758"/>
                <a:gd name="connsiteY126-5560" fmla="*/ 79 h 759"/>
                <a:gd name="connsiteX127-5561" fmla="*/ 353 w 758"/>
                <a:gd name="connsiteY127-5562" fmla="*/ 79 h 759"/>
                <a:gd name="connsiteX128-5563" fmla="*/ 337 w 758"/>
                <a:gd name="connsiteY128-5564" fmla="*/ 85 h 759"/>
                <a:gd name="connsiteX129-5565" fmla="*/ 321 w 758"/>
                <a:gd name="connsiteY129-5566" fmla="*/ 90 h 759"/>
                <a:gd name="connsiteX130-5567" fmla="*/ 305 w 758"/>
                <a:gd name="connsiteY130-5568" fmla="*/ 95 h 759"/>
                <a:gd name="connsiteX131-5569" fmla="*/ 269 w 758"/>
                <a:gd name="connsiteY131-5570" fmla="*/ 106 h 759"/>
                <a:gd name="connsiteX132-5571" fmla="*/ 232 w 758"/>
                <a:gd name="connsiteY132-5572" fmla="*/ 116 h 759"/>
                <a:gd name="connsiteX133-5573" fmla="*/ 195 w 758"/>
                <a:gd name="connsiteY133-5574" fmla="*/ 127 h 759"/>
                <a:gd name="connsiteX134-5575" fmla="*/ 158 w 758"/>
                <a:gd name="connsiteY134-5576" fmla="*/ 137 h 759"/>
                <a:gd name="connsiteX135-5577" fmla="*/ 137 w 758"/>
                <a:gd name="connsiteY135-5578" fmla="*/ 142 h 759"/>
                <a:gd name="connsiteX136-5579" fmla="*/ 121 w 758"/>
                <a:gd name="connsiteY136-5580" fmla="*/ 142 h 759"/>
                <a:gd name="connsiteX137-5581" fmla="*/ 105 w 758"/>
                <a:gd name="connsiteY137-5582" fmla="*/ 148 h 759"/>
                <a:gd name="connsiteX138-5583" fmla="*/ 95 w 758"/>
                <a:gd name="connsiteY138-5584" fmla="*/ 148 h 759"/>
                <a:gd name="connsiteX139-5585" fmla="*/ 84 w 758"/>
                <a:gd name="connsiteY139-5586" fmla="*/ 153 h 759"/>
                <a:gd name="connsiteX140-5587" fmla="*/ 74 w 758"/>
                <a:gd name="connsiteY140-5588" fmla="*/ 153 h 759"/>
                <a:gd name="connsiteX141-5589" fmla="*/ 68 w 758"/>
                <a:gd name="connsiteY141-5590" fmla="*/ 153 h 759"/>
                <a:gd name="connsiteX142-5591" fmla="*/ 63 w 758"/>
                <a:gd name="connsiteY142-5592" fmla="*/ 153 h 759"/>
                <a:gd name="connsiteX143-5593" fmla="*/ 53 w 758"/>
                <a:gd name="connsiteY143-5594" fmla="*/ 153 h 759"/>
                <a:gd name="connsiteX144-5595" fmla="*/ 42 w 758"/>
                <a:gd name="connsiteY144-5596" fmla="*/ 148 h 759"/>
                <a:gd name="connsiteX145-5597" fmla="*/ 32 w 758"/>
                <a:gd name="connsiteY145-5598" fmla="*/ 142 h 759"/>
                <a:gd name="connsiteX146-5599" fmla="*/ 26 w 758"/>
                <a:gd name="connsiteY146-5600" fmla="*/ 137 h 759"/>
                <a:gd name="connsiteX147-5601" fmla="*/ 16 w 758"/>
                <a:gd name="connsiteY147-5602" fmla="*/ 127 h 759"/>
                <a:gd name="connsiteX148-5603" fmla="*/ 11 w 758"/>
                <a:gd name="connsiteY148-5604" fmla="*/ 121 h 759"/>
                <a:gd name="connsiteX149-5605" fmla="*/ 5 w 758"/>
                <a:gd name="connsiteY149-5606" fmla="*/ 116 h 759"/>
                <a:gd name="connsiteX150-5607" fmla="*/ 0 w 758"/>
                <a:gd name="connsiteY150-5608" fmla="*/ 116 h 759"/>
                <a:gd name="connsiteX151-5609" fmla="*/ 5 w 758"/>
                <a:gd name="connsiteY151-5610" fmla="*/ 111 h 759"/>
                <a:gd name="connsiteX152-5611" fmla="*/ 5 w 758"/>
                <a:gd name="connsiteY152-5612" fmla="*/ 111 h 759"/>
                <a:gd name="connsiteX153-5613" fmla="*/ 11 w 758"/>
                <a:gd name="connsiteY153-5614" fmla="*/ 111 h 759"/>
                <a:gd name="connsiteX154-5615" fmla="*/ 16 w 758"/>
                <a:gd name="connsiteY154-5616" fmla="*/ 106 h 759"/>
                <a:gd name="connsiteX155-5617" fmla="*/ 21 w 758"/>
                <a:gd name="connsiteY155-5618" fmla="*/ 106 h 759"/>
                <a:gd name="connsiteX156-5619" fmla="*/ 32 w 758"/>
                <a:gd name="connsiteY156-5620" fmla="*/ 106 h 759"/>
                <a:gd name="connsiteX157-5621" fmla="*/ 42 w 758"/>
                <a:gd name="connsiteY157-5622" fmla="*/ 106 h 759"/>
                <a:gd name="connsiteX158-5623" fmla="*/ 53 w 758"/>
                <a:gd name="connsiteY158-5624" fmla="*/ 100 h 759"/>
                <a:gd name="connsiteX159-5625" fmla="*/ 79 w 758"/>
                <a:gd name="connsiteY159-5626" fmla="*/ 100 h 759"/>
                <a:gd name="connsiteX160-5627" fmla="*/ 111 w 758"/>
                <a:gd name="connsiteY160-5628" fmla="*/ 95 h 759"/>
                <a:gd name="connsiteX161-5629" fmla="*/ 126 w 758"/>
                <a:gd name="connsiteY161-5630" fmla="*/ 95 h 759"/>
                <a:gd name="connsiteX162-5631" fmla="*/ 142 w 758"/>
                <a:gd name="connsiteY162-5632" fmla="*/ 90 h 759"/>
                <a:gd name="connsiteX163-5633" fmla="*/ 163 w 758"/>
                <a:gd name="connsiteY163-5634" fmla="*/ 85 h 759"/>
                <a:gd name="connsiteX164-5635" fmla="*/ 184 w 758"/>
                <a:gd name="connsiteY164-5636" fmla="*/ 85 h 759"/>
                <a:gd name="connsiteX165-5637" fmla="*/ 221 w 758"/>
                <a:gd name="connsiteY165-5638" fmla="*/ 74 h 759"/>
                <a:gd name="connsiteX166-5639" fmla="*/ 258 w 758"/>
                <a:gd name="connsiteY166-5640" fmla="*/ 69 h 759"/>
                <a:gd name="connsiteX167-5641" fmla="*/ 290 w 758"/>
                <a:gd name="connsiteY167-5642" fmla="*/ 58 h 759"/>
                <a:gd name="connsiteX168-5643" fmla="*/ 321 w 758"/>
                <a:gd name="connsiteY168-5644" fmla="*/ 48 h 759"/>
                <a:gd name="connsiteX169-5645" fmla="*/ 337 w 758"/>
                <a:gd name="connsiteY169-5646" fmla="*/ 42 h 759"/>
                <a:gd name="connsiteX170-5647" fmla="*/ 353 w 758"/>
                <a:gd name="connsiteY170-5648" fmla="*/ 37 h 759"/>
                <a:gd name="connsiteX171-5649" fmla="*/ 363 w 758"/>
                <a:gd name="connsiteY171-5650" fmla="*/ 37 h 759"/>
                <a:gd name="connsiteX172-5651" fmla="*/ 374 w 758"/>
                <a:gd name="connsiteY172-5652" fmla="*/ 32 h 759"/>
                <a:gd name="connsiteX173-5653" fmla="*/ 379 w 758"/>
                <a:gd name="connsiteY173-5654" fmla="*/ 27 h 759"/>
                <a:gd name="connsiteX174-5655" fmla="*/ 385 w 758"/>
                <a:gd name="connsiteY174-5656" fmla="*/ 21 h 759"/>
                <a:gd name="connsiteX175-5657" fmla="*/ 390 w 758"/>
                <a:gd name="connsiteY175-5658" fmla="*/ 16 h 759"/>
                <a:gd name="connsiteX176-5659" fmla="*/ 395 w 758"/>
                <a:gd name="connsiteY176-5660" fmla="*/ 11 h 759"/>
                <a:gd name="connsiteX177-5661" fmla="*/ 400 w 758"/>
                <a:gd name="connsiteY177-5662" fmla="*/ 6 h 759"/>
                <a:gd name="connsiteX178-5663" fmla="*/ 406 w 758"/>
                <a:gd name="connsiteY178-5664" fmla="*/ 0 h 759"/>
                <a:gd name="connsiteX179-5665" fmla="*/ 411 w 758"/>
                <a:gd name="connsiteY179-5666" fmla="*/ 0 h 759"/>
                <a:gd name="connsiteX180-5667" fmla="*/ 416 w 758"/>
                <a:gd name="connsiteY180-5668" fmla="*/ 0 h 759"/>
                <a:gd name="connsiteX181-5669" fmla="*/ 416 w 758"/>
                <a:gd name="connsiteY181-5670" fmla="*/ 0 h 759"/>
                <a:gd name="connsiteX0-5671" fmla="*/ 416 w 758"/>
                <a:gd name="connsiteY0-5672" fmla="*/ 0 h 759"/>
                <a:gd name="connsiteX1-5673" fmla="*/ 427 w 758"/>
                <a:gd name="connsiteY1-5674" fmla="*/ 0 h 759"/>
                <a:gd name="connsiteX2-5675" fmla="*/ 437 w 758"/>
                <a:gd name="connsiteY2-5676" fmla="*/ 6 h 759"/>
                <a:gd name="connsiteX3-5677" fmla="*/ 448 w 758"/>
                <a:gd name="connsiteY3-5678" fmla="*/ 11 h 759"/>
                <a:gd name="connsiteX4-5679" fmla="*/ 464 w 758"/>
                <a:gd name="connsiteY4-5680" fmla="*/ 21 h 759"/>
                <a:gd name="connsiteX5-5681" fmla="*/ 474 w 758"/>
                <a:gd name="connsiteY5-5682" fmla="*/ 32 h 759"/>
                <a:gd name="connsiteX6-5683" fmla="*/ 485 w 758"/>
                <a:gd name="connsiteY6-5684" fmla="*/ 37 h 759"/>
                <a:gd name="connsiteX7-5685" fmla="*/ 485 w 758"/>
                <a:gd name="connsiteY7-5686" fmla="*/ 42 h 759"/>
                <a:gd name="connsiteX8-5687" fmla="*/ 490 w 758"/>
                <a:gd name="connsiteY8-5688" fmla="*/ 42 h 759"/>
                <a:gd name="connsiteX9-5689" fmla="*/ 490 w 758"/>
                <a:gd name="connsiteY9-5690" fmla="*/ 48 h 759"/>
                <a:gd name="connsiteX10-5691" fmla="*/ 490 w 758"/>
                <a:gd name="connsiteY10-5692" fmla="*/ 48 h 759"/>
                <a:gd name="connsiteX11-5693" fmla="*/ 490 w 758"/>
                <a:gd name="connsiteY11-5694" fmla="*/ 53 h 759"/>
                <a:gd name="connsiteX12-5695" fmla="*/ 485 w 758"/>
                <a:gd name="connsiteY12-5696" fmla="*/ 58 h 759"/>
                <a:gd name="connsiteX13-5697" fmla="*/ 479 w 758"/>
                <a:gd name="connsiteY13-5698" fmla="*/ 63 h 759"/>
                <a:gd name="connsiteX14-5699" fmla="*/ 469 w 758"/>
                <a:gd name="connsiteY14-5700" fmla="*/ 69 h 759"/>
                <a:gd name="connsiteX15-5701" fmla="*/ 464 w 758"/>
                <a:gd name="connsiteY15-5702" fmla="*/ 74 h 759"/>
                <a:gd name="connsiteX16-5703" fmla="*/ 458 w 758"/>
                <a:gd name="connsiteY16-5704" fmla="*/ 79 h 759"/>
                <a:gd name="connsiteX17-5705" fmla="*/ 458 w 758"/>
                <a:gd name="connsiteY17-5706" fmla="*/ 90 h 759"/>
                <a:gd name="connsiteX18-5707" fmla="*/ 453 w 758"/>
                <a:gd name="connsiteY18-5708" fmla="*/ 100 h 759"/>
                <a:gd name="connsiteX19-5709" fmla="*/ 448 w 758"/>
                <a:gd name="connsiteY19-5710" fmla="*/ 116 h 759"/>
                <a:gd name="connsiteX20-5711" fmla="*/ 442 w 758"/>
                <a:gd name="connsiteY20-5712" fmla="*/ 137 h 759"/>
                <a:gd name="connsiteX21-5713" fmla="*/ 437 w 758"/>
                <a:gd name="connsiteY21-5714" fmla="*/ 158 h 759"/>
                <a:gd name="connsiteX22-5715" fmla="*/ 437 w 758"/>
                <a:gd name="connsiteY22-5716" fmla="*/ 179 h 759"/>
                <a:gd name="connsiteX23-5717" fmla="*/ 432 w 758"/>
                <a:gd name="connsiteY23-5718" fmla="*/ 206 h 759"/>
                <a:gd name="connsiteX24-5719" fmla="*/ 421 w 758"/>
                <a:gd name="connsiteY24-5720" fmla="*/ 369 h 759"/>
                <a:gd name="connsiteX25-5721" fmla="*/ 427 w 758"/>
                <a:gd name="connsiteY25-5722" fmla="*/ 411 h 759"/>
                <a:gd name="connsiteX26-5723" fmla="*/ 427 w 758"/>
                <a:gd name="connsiteY26-5724" fmla="*/ 437 h 759"/>
                <a:gd name="connsiteX27-5725" fmla="*/ 432 w 758"/>
                <a:gd name="connsiteY27-5726" fmla="*/ 464 h 759"/>
                <a:gd name="connsiteX28-5727" fmla="*/ 442 w 758"/>
                <a:gd name="connsiteY28-5728" fmla="*/ 490 h 759"/>
                <a:gd name="connsiteX29-5729" fmla="*/ 448 w 758"/>
                <a:gd name="connsiteY29-5730" fmla="*/ 506 h 759"/>
                <a:gd name="connsiteX30-5731" fmla="*/ 453 w 758"/>
                <a:gd name="connsiteY30-5732" fmla="*/ 516 h 759"/>
                <a:gd name="connsiteX31-5733" fmla="*/ 469 w 758"/>
                <a:gd name="connsiteY31-5734" fmla="*/ 543 h 759"/>
                <a:gd name="connsiteX32-5735" fmla="*/ 485 w 758"/>
                <a:gd name="connsiteY32-5736" fmla="*/ 564 h 759"/>
                <a:gd name="connsiteX33-5737" fmla="*/ 500 w 758"/>
                <a:gd name="connsiteY33-5738" fmla="*/ 585 h 759"/>
                <a:gd name="connsiteX34-5739" fmla="*/ 511 w 758"/>
                <a:gd name="connsiteY34-5740" fmla="*/ 595 h 759"/>
                <a:gd name="connsiteX35-5741" fmla="*/ 521 w 758"/>
                <a:gd name="connsiteY35-5742" fmla="*/ 601 h 759"/>
                <a:gd name="connsiteX36-5743" fmla="*/ 543 w 758"/>
                <a:gd name="connsiteY36-5744" fmla="*/ 622 h 759"/>
                <a:gd name="connsiteX37-5745" fmla="*/ 564 w 758"/>
                <a:gd name="connsiteY37-5746" fmla="*/ 632 h 759"/>
                <a:gd name="connsiteX38-5747" fmla="*/ 585 w 758"/>
                <a:gd name="connsiteY38-5748" fmla="*/ 648 h 759"/>
                <a:gd name="connsiteX39-5749" fmla="*/ 611 w 758"/>
                <a:gd name="connsiteY39-5750" fmla="*/ 659 h 759"/>
                <a:gd name="connsiteX40-5751" fmla="*/ 622 w 758"/>
                <a:gd name="connsiteY40-5752" fmla="*/ 664 h 759"/>
                <a:gd name="connsiteX41-5753" fmla="*/ 632 w 758"/>
                <a:gd name="connsiteY41-5754" fmla="*/ 669 h 759"/>
                <a:gd name="connsiteX42-5755" fmla="*/ 643 w 758"/>
                <a:gd name="connsiteY42-5756" fmla="*/ 669 h 759"/>
                <a:gd name="connsiteX43-5757" fmla="*/ 653 w 758"/>
                <a:gd name="connsiteY43-5758" fmla="*/ 674 h 759"/>
                <a:gd name="connsiteX44-5759" fmla="*/ 658 w 758"/>
                <a:gd name="connsiteY44-5760" fmla="*/ 674 h 759"/>
                <a:gd name="connsiteX45-5761" fmla="*/ 664 w 758"/>
                <a:gd name="connsiteY45-5762" fmla="*/ 674 h 759"/>
                <a:gd name="connsiteX46-5763" fmla="*/ 674 w 758"/>
                <a:gd name="connsiteY46-5764" fmla="*/ 674 h 759"/>
                <a:gd name="connsiteX47-5765" fmla="*/ 679 w 758"/>
                <a:gd name="connsiteY47-5766" fmla="*/ 669 h 759"/>
                <a:gd name="connsiteX48-5767" fmla="*/ 679 w 758"/>
                <a:gd name="connsiteY48-5768" fmla="*/ 664 h 759"/>
                <a:gd name="connsiteX49-5769" fmla="*/ 685 w 758"/>
                <a:gd name="connsiteY49-5770" fmla="*/ 659 h 759"/>
                <a:gd name="connsiteX50-5771" fmla="*/ 690 w 758"/>
                <a:gd name="connsiteY50-5772" fmla="*/ 653 h 759"/>
                <a:gd name="connsiteX51-5773" fmla="*/ 690 w 758"/>
                <a:gd name="connsiteY51-5774" fmla="*/ 643 h 759"/>
                <a:gd name="connsiteX52-5775" fmla="*/ 695 w 758"/>
                <a:gd name="connsiteY52-5776" fmla="*/ 627 h 759"/>
                <a:gd name="connsiteX53-5777" fmla="*/ 701 w 758"/>
                <a:gd name="connsiteY53-5778" fmla="*/ 611 h 759"/>
                <a:gd name="connsiteX54-5779" fmla="*/ 706 w 758"/>
                <a:gd name="connsiteY54-5780" fmla="*/ 595 h 759"/>
                <a:gd name="connsiteX55-5781" fmla="*/ 706 w 758"/>
                <a:gd name="connsiteY55-5782" fmla="*/ 580 h 759"/>
                <a:gd name="connsiteX56-5783" fmla="*/ 711 w 758"/>
                <a:gd name="connsiteY56-5784" fmla="*/ 564 h 759"/>
                <a:gd name="connsiteX57-5785" fmla="*/ 716 w 758"/>
                <a:gd name="connsiteY57-5786" fmla="*/ 553 h 759"/>
                <a:gd name="connsiteX58-5787" fmla="*/ 722 w 758"/>
                <a:gd name="connsiteY58-5788" fmla="*/ 543 h 759"/>
                <a:gd name="connsiteX59-5789" fmla="*/ 722 w 758"/>
                <a:gd name="connsiteY59-5790" fmla="*/ 538 h 759"/>
                <a:gd name="connsiteX60-5791" fmla="*/ 727 w 758"/>
                <a:gd name="connsiteY60-5792" fmla="*/ 527 h 759"/>
                <a:gd name="connsiteX61-5793" fmla="*/ 727 w 758"/>
                <a:gd name="connsiteY61-5794" fmla="*/ 527 h 759"/>
                <a:gd name="connsiteX62-5795" fmla="*/ 732 w 758"/>
                <a:gd name="connsiteY62-5796" fmla="*/ 527 h 759"/>
                <a:gd name="connsiteX63-5797" fmla="*/ 732 w 758"/>
                <a:gd name="connsiteY63-5798" fmla="*/ 527 h 759"/>
                <a:gd name="connsiteX64-5799" fmla="*/ 732 w 758"/>
                <a:gd name="connsiteY64-5800" fmla="*/ 532 h 759"/>
                <a:gd name="connsiteX65-5801" fmla="*/ 732 w 758"/>
                <a:gd name="connsiteY65-5802" fmla="*/ 538 h 759"/>
                <a:gd name="connsiteX66-5803" fmla="*/ 737 w 758"/>
                <a:gd name="connsiteY66-5804" fmla="*/ 543 h 759"/>
                <a:gd name="connsiteX67-5805" fmla="*/ 737 w 758"/>
                <a:gd name="connsiteY67-5806" fmla="*/ 559 h 759"/>
                <a:gd name="connsiteX68-5807" fmla="*/ 737 w 758"/>
                <a:gd name="connsiteY68-5808" fmla="*/ 569 h 759"/>
                <a:gd name="connsiteX69-5809" fmla="*/ 737 w 758"/>
                <a:gd name="connsiteY69-5810" fmla="*/ 585 h 759"/>
                <a:gd name="connsiteX70-5811" fmla="*/ 737 w 758"/>
                <a:gd name="connsiteY70-5812" fmla="*/ 601 h 759"/>
                <a:gd name="connsiteX71-5813" fmla="*/ 737 w 758"/>
                <a:gd name="connsiteY71-5814" fmla="*/ 622 h 759"/>
                <a:gd name="connsiteX72-5815" fmla="*/ 737 w 758"/>
                <a:gd name="connsiteY72-5816" fmla="*/ 638 h 759"/>
                <a:gd name="connsiteX73-5817" fmla="*/ 737 w 758"/>
                <a:gd name="connsiteY73-5818" fmla="*/ 653 h 759"/>
                <a:gd name="connsiteX74-5819" fmla="*/ 743 w 758"/>
                <a:gd name="connsiteY74-5820" fmla="*/ 669 h 759"/>
                <a:gd name="connsiteX75-5821" fmla="*/ 743 w 758"/>
                <a:gd name="connsiteY75-5822" fmla="*/ 685 h 759"/>
                <a:gd name="connsiteX76-5823" fmla="*/ 748 w 758"/>
                <a:gd name="connsiteY76-5824" fmla="*/ 696 h 759"/>
                <a:gd name="connsiteX77-5825" fmla="*/ 748 w 758"/>
                <a:gd name="connsiteY77-5826" fmla="*/ 706 h 759"/>
                <a:gd name="connsiteX78-5827" fmla="*/ 753 w 758"/>
                <a:gd name="connsiteY78-5828" fmla="*/ 717 h 759"/>
                <a:gd name="connsiteX79-5829" fmla="*/ 753 w 758"/>
                <a:gd name="connsiteY79-5830" fmla="*/ 722 h 759"/>
                <a:gd name="connsiteX80-5831" fmla="*/ 758 w 758"/>
                <a:gd name="connsiteY80-5832" fmla="*/ 732 h 759"/>
                <a:gd name="connsiteX81-5833" fmla="*/ 758 w 758"/>
                <a:gd name="connsiteY81-5834" fmla="*/ 738 h 759"/>
                <a:gd name="connsiteX82-5835" fmla="*/ 758 w 758"/>
                <a:gd name="connsiteY82-5836" fmla="*/ 743 h 759"/>
                <a:gd name="connsiteX83-5837" fmla="*/ 758 w 758"/>
                <a:gd name="connsiteY83-5838" fmla="*/ 748 h 759"/>
                <a:gd name="connsiteX84-5839" fmla="*/ 753 w 758"/>
                <a:gd name="connsiteY84-5840" fmla="*/ 753 h 759"/>
                <a:gd name="connsiteX85-5841" fmla="*/ 748 w 758"/>
                <a:gd name="connsiteY85-5842" fmla="*/ 759 h 759"/>
                <a:gd name="connsiteX86-5843" fmla="*/ 737 w 758"/>
                <a:gd name="connsiteY86-5844" fmla="*/ 759 h 759"/>
                <a:gd name="connsiteX87-5845" fmla="*/ 727 w 758"/>
                <a:gd name="connsiteY87-5846" fmla="*/ 759 h 759"/>
                <a:gd name="connsiteX88-5847" fmla="*/ 711 w 758"/>
                <a:gd name="connsiteY88-5848" fmla="*/ 759 h 759"/>
                <a:gd name="connsiteX89-5849" fmla="*/ 695 w 758"/>
                <a:gd name="connsiteY89-5850" fmla="*/ 753 h 759"/>
                <a:gd name="connsiteX90-5851" fmla="*/ 674 w 758"/>
                <a:gd name="connsiteY90-5852" fmla="*/ 753 h 759"/>
                <a:gd name="connsiteX91-5853" fmla="*/ 653 w 758"/>
                <a:gd name="connsiteY91-5854" fmla="*/ 748 h 759"/>
                <a:gd name="connsiteX92-5855" fmla="*/ 632 w 758"/>
                <a:gd name="connsiteY92-5856" fmla="*/ 743 h 759"/>
                <a:gd name="connsiteX93-5857" fmla="*/ 622 w 758"/>
                <a:gd name="connsiteY93-5858" fmla="*/ 738 h 759"/>
                <a:gd name="connsiteX94-5859" fmla="*/ 611 w 758"/>
                <a:gd name="connsiteY94-5860" fmla="*/ 732 h 759"/>
                <a:gd name="connsiteX95-5861" fmla="*/ 595 w 758"/>
                <a:gd name="connsiteY95-5862" fmla="*/ 727 h 759"/>
                <a:gd name="connsiteX96-5863" fmla="*/ 585 w 758"/>
                <a:gd name="connsiteY96-5864" fmla="*/ 722 h 759"/>
                <a:gd name="connsiteX97-5865" fmla="*/ 569 w 758"/>
                <a:gd name="connsiteY97-5866" fmla="*/ 717 h 759"/>
                <a:gd name="connsiteX98-5867" fmla="*/ 553 w 758"/>
                <a:gd name="connsiteY98-5868" fmla="*/ 706 h 759"/>
                <a:gd name="connsiteX99-5869" fmla="*/ 543 w 758"/>
                <a:gd name="connsiteY99-5870" fmla="*/ 696 h 759"/>
                <a:gd name="connsiteX100-5871" fmla="*/ 527 w 758"/>
                <a:gd name="connsiteY100-5872" fmla="*/ 685 h 759"/>
                <a:gd name="connsiteX101-5873" fmla="*/ 495 w 758"/>
                <a:gd name="connsiteY101-5874" fmla="*/ 659 h 759"/>
                <a:gd name="connsiteX102-5875" fmla="*/ 469 w 758"/>
                <a:gd name="connsiteY102-5876" fmla="*/ 632 h 759"/>
                <a:gd name="connsiteX103-5877" fmla="*/ 458 w 758"/>
                <a:gd name="connsiteY103-5878" fmla="*/ 622 h 759"/>
                <a:gd name="connsiteX104-5879" fmla="*/ 448 w 758"/>
                <a:gd name="connsiteY104-5880" fmla="*/ 606 h 759"/>
                <a:gd name="connsiteX105-5881" fmla="*/ 437 w 758"/>
                <a:gd name="connsiteY105-5882" fmla="*/ 590 h 759"/>
                <a:gd name="connsiteX106-5883" fmla="*/ 427 w 758"/>
                <a:gd name="connsiteY106-5884" fmla="*/ 574 h 759"/>
                <a:gd name="connsiteX107-5885" fmla="*/ 421 w 758"/>
                <a:gd name="connsiteY107-5886" fmla="*/ 559 h 759"/>
                <a:gd name="connsiteX108-5887" fmla="*/ 411 w 758"/>
                <a:gd name="connsiteY108-5888" fmla="*/ 543 h 759"/>
                <a:gd name="connsiteX109-5889" fmla="*/ 406 w 758"/>
                <a:gd name="connsiteY109-5890" fmla="*/ 527 h 759"/>
                <a:gd name="connsiteX110-5891" fmla="*/ 395 w 758"/>
                <a:gd name="connsiteY110-5892" fmla="*/ 511 h 759"/>
                <a:gd name="connsiteX111-5893" fmla="*/ 390 w 758"/>
                <a:gd name="connsiteY111-5894" fmla="*/ 501 h 759"/>
                <a:gd name="connsiteX112-5895" fmla="*/ 390 w 758"/>
                <a:gd name="connsiteY112-5896" fmla="*/ 485 h 759"/>
                <a:gd name="connsiteX113-5897" fmla="*/ 385 w 758"/>
                <a:gd name="connsiteY113-5898" fmla="*/ 469 h 759"/>
                <a:gd name="connsiteX114-5899" fmla="*/ 385 w 758"/>
                <a:gd name="connsiteY114-5900" fmla="*/ 453 h 759"/>
                <a:gd name="connsiteX115-5901" fmla="*/ 379 w 758"/>
                <a:gd name="connsiteY115-5902" fmla="*/ 422 h 759"/>
                <a:gd name="connsiteX116-5903" fmla="*/ 374 w 758"/>
                <a:gd name="connsiteY116-5904" fmla="*/ 385 h 759"/>
                <a:gd name="connsiteX117-5905" fmla="*/ 390 w 758"/>
                <a:gd name="connsiteY117-5906" fmla="*/ 100 h 759"/>
                <a:gd name="connsiteX118-5907" fmla="*/ 390 w 758"/>
                <a:gd name="connsiteY118-5908" fmla="*/ 90 h 759"/>
                <a:gd name="connsiteX119-5909" fmla="*/ 390 w 758"/>
                <a:gd name="connsiteY119-5910" fmla="*/ 85 h 759"/>
                <a:gd name="connsiteX120-5911" fmla="*/ 390 w 758"/>
                <a:gd name="connsiteY120-5912" fmla="*/ 79 h 759"/>
                <a:gd name="connsiteX121-5913" fmla="*/ 385 w 758"/>
                <a:gd name="connsiteY121-5914" fmla="*/ 74 h 759"/>
                <a:gd name="connsiteX122-5915" fmla="*/ 385 w 758"/>
                <a:gd name="connsiteY122-5916" fmla="*/ 74 h 759"/>
                <a:gd name="connsiteX123-5917" fmla="*/ 379 w 758"/>
                <a:gd name="connsiteY123-5918" fmla="*/ 74 h 759"/>
                <a:gd name="connsiteX124-5919" fmla="*/ 374 w 758"/>
                <a:gd name="connsiteY124-5920" fmla="*/ 74 h 759"/>
                <a:gd name="connsiteX125-5921" fmla="*/ 363 w 758"/>
                <a:gd name="connsiteY125-5922" fmla="*/ 79 h 759"/>
                <a:gd name="connsiteX126-5923" fmla="*/ 353 w 758"/>
                <a:gd name="connsiteY126-5924" fmla="*/ 79 h 759"/>
                <a:gd name="connsiteX127-5925" fmla="*/ 337 w 758"/>
                <a:gd name="connsiteY127-5926" fmla="*/ 85 h 759"/>
                <a:gd name="connsiteX128-5927" fmla="*/ 321 w 758"/>
                <a:gd name="connsiteY128-5928" fmla="*/ 90 h 759"/>
                <a:gd name="connsiteX129-5929" fmla="*/ 305 w 758"/>
                <a:gd name="connsiteY129-5930" fmla="*/ 95 h 759"/>
                <a:gd name="connsiteX130-5931" fmla="*/ 269 w 758"/>
                <a:gd name="connsiteY130-5932" fmla="*/ 106 h 759"/>
                <a:gd name="connsiteX131-5933" fmla="*/ 232 w 758"/>
                <a:gd name="connsiteY131-5934" fmla="*/ 116 h 759"/>
                <a:gd name="connsiteX132-5935" fmla="*/ 195 w 758"/>
                <a:gd name="connsiteY132-5936" fmla="*/ 127 h 759"/>
                <a:gd name="connsiteX133-5937" fmla="*/ 158 w 758"/>
                <a:gd name="connsiteY133-5938" fmla="*/ 137 h 759"/>
                <a:gd name="connsiteX134-5939" fmla="*/ 137 w 758"/>
                <a:gd name="connsiteY134-5940" fmla="*/ 142 h 759"/>
                <a:gd name="connsiteX135-5941" fmla="*/ 121 w 758"/>
                <a:gd name="connsiteY135-5942" fmla="*/ 142 h 759"/>
                <a:gd name="connsiteX136-5943" fmla="*/ 105 w 758"/>
                <a:gd name="connsiteY136-5944" fmla="*/ 148 h 759"/>
                <a:gd name="connsiteX137-5945" fmla="*/ 95 w 758"/>
                <a:gd name="connsiteY137-5946" fmla="*/ 148 h 759"/>
                <a:gd name="connsiteX138-5947" fmla="*/ 84 w 758"/>
                <a:gd name="connsiteY138-5948" fmla="*/ 153 h 759"/>
                <a:gd name="connsiteX139-5949" fmla="*/ 74 w 758"/>
                <a:gd name="connsiteY139-5950" fmla="*/ 153 h 759"/>
                <a:gd name="connsiteX140-5951" fmla="*/ 68 w 758"/>
                <a:gd name="connsiteY140-5952" fmla="*/ 153 h 759"/>
                <a:gd name="connsiteX141-5953" fmla="*/ 63 w 758"/>
                <a:gd name="connsiteY141-5954" fmla="*/ 153 h 759"/>
                <a:gd name="connsiteX142-5955" fmla="*/ 53 w 758"/>
                <a:gd name="connsiteY142-5956" fmla="*/ 153 h 759"/>
                <a:gd name="connsiteX143-5957" fmla="*/ 42 w 758"/>
                <a:gd name="connsiteY143-5958" fmla="*/ 148 h 759"/>
                <a:gd name="connsiteX144-5959" fmla="*/ 32 w 758"/>
                <a:gd name="connsiteY144-5960" fmla="*/ 142 h 759"/>
                <a:gd name="connsiteX145-5961" fmla="*/ 26 w 758"/>
                <a:gd name="connsiteY145-5962" fmla="*/ 137 h 759"/>
                <a:gd name="connsiteX146-5963" fmla="*/ 16 w 758"/>
                <a:gd name="connsiteY146-5964" fmla="*/ 127 h 759"/>
                <a:gd name="connsiteX147-5965" fmla="*/ 11 w 758"/>
                <a:gd name="connsiteY147-5966" fmla="*/ 121 h 759"/>
                <a:gd name="connsiteX148-5967" fmla="*/ 5 w 758"/>
                <a:gd name="connsiteY148-5968" fmla="*/ 116 h 759"/>
                <a:gd name="connsiteX149-5969" fmla="*/ 0 w 758"/>
                <a:gd name="connsiteY149-5970" fmla="*/ 116 h 759"/>
                <a:gd name="connsiteX150-5971" fmla="*/ 5 w 758"/>
                <a:gd name="connsiteY150-5972" fmla="*/ 111 h 759"/>
                <a:gd name="connsiteX151-5973" fmla="*/ 5 w 758"/>
                <a:gd name="connsiteY151-5974" fmla="*/ 111 h 759"/>
                <a:gd name="connsiteX152-5975" fmla="*/ 11 w 758"/>
                <a:gd name="connsiteY152-5976" fmla="*/ 111 h 759"/>
                <a:gd name="connsiteX153-5977" fmla="*/ 16 w 758"/>
                <a:gd name="connsiteY153-5978" fmla="*/ 106 h 759"/>
                <a:gd name="connsiteX154-5979" fmla="*/ 21 w 758"/>
                <a:gd name="connsiteY154-5980" fmla="*/ 106 h 759"/>
                <a:gd name="connsiteX155-5981" fmla="*/ 32 w 758"/>
                <a:gd name="connsiteY155-5982" fmla="*/ 106 h 759"/>
                <a:gd name="connsiteX156-5983" fmla="*/ 42 w 758"/>
                <a:gd name="connsiteY156-5984" fmla="*/ 106 h 759"/>
                <a:gd name="connsiteX157-5985" fmla="*/ 53 w 758"/>
                <a:gd name="connsiteY157-5986" fmla="*/ 100 h 759"/>
                <a:gd name="connsiteX158-5987" fmla="*/ 79 w 758"/>
                <a:gd name="connsiteY158-5988" fmla="*/ 100 h 759"/>
                <a:gd name="connsiteX159-5989" fmla="*/ 111 w 758"/>
                <a:gd name="connsiteY159-5990" fmla="*/ 95 h 759"/>
                <a:gd name="connsiteX160-5991" fmla="*/ 126 w 758"/>
                <a:gd name="connsiteY160-5992" fmla="*/ 95 h 759"/>
                <a:gd name="connsiteX161-5993" fmla="*/ 142 w 758"/>
                <a:gd name="connsiteY161-5994" fmla="*/ 90 h 759"/>
                <a:gd name="connsiteX162-5995" fmla="*/ 163 w 758"/>
                <a:gd name="connsiteY162-5996" fmla="*/ 85 h 759"/>
                <a:gd name="connsiteX163-5997" fmla="*/ 184 w 758"/>
                <a:gd name="connsiteY163-5998" fmla="*/ 85 h 759"/>
                <a:gd name="connsiteX164-5999" fmla="*/ 221 w 758"/>
                <a:gd name="connsiteY164-6000" fmla="*/ 74 h 759"/>
                <a:gd name="connsiteX165-6001" fmla="*/ 258 w 758"/>
                <a:gd name="connsiteY165-6002" fmla="*/ 69 h 759"/>
                <a:gd name="connsiteX166-6003" fmla="*/ 290 w 758"/>
                <a:gd name="connsiteY166-6004" fmla="*/ 58 h 759"/>
                <a:gd name="connsiteX167-6005" fmla="*/ 321 w 758"/>
                <a:gd name="connsiteY167-6006" fmla="*/ 48 h 759"/>
                <a:gd name="connsiteX168-6007" fmla="*/ 337 w 758"/>
                <a:gd name="connsiteY168-6008" fmla="*/ 42 h 759"/>
                <a:gd name="connsiteX169-6009" fmla="*/ 353 w 758"/>
                <a:gd name="connsiteY169-6010" fmla="*/ 37 h 759"/>
                <a:gd name="connsiteX170-6011" fmla="*/ 363 w 758"/>
                <a:gd name="connsiteY170-6012" fmla="*/ 37 h 759"/>
                <a:gd name="connsiteX171-6013" fmla="*/ 374 w 758"/>
                <a:gd name="connsiteY171-6014" fmla="*/ 32 h 759"/>
                <a:gd name="connsiteX172-6015" fmla="*/ 379 w 758"/>
                <a:gd name="connsiteY172-6016" fmla="*/ 27 h 759"/>
                <a:gd name="connsiteX173-6017" fmla="*/ 385 w 758"/>
                <a:gd name="connsiteY173-6018" fmla="*/ 21 h 759"/>
                <a:gd name="connsiteX174-6019" fmla="*/ 390 w 758"/>
                <a:gd name="connsiteY174-6020" fmla="*/ 16 h 759"/>
                <a:gd name="connsiteX175-6021" fmla="*/ 395 w 758"/>
                <a:gd name="connsiteY175-6022" fmla="*/ 11 h 759"/>
                <a:gd name="connsiteX176-6023" fmla="*/ 400 w 758"/>
                <a:gd name="connsiteY176-6024" fmla="*/ 6 h 759"/>
                <a:gd name="connsiteX177-6025" fmla="*/ 406 w 758"/>
                <a:gd name="connsiteY177-6026" fmla="*/ 0 h 759"/>
                <a:gd name="connsiteX178-6027" fmla="*/ 411 w 758"/>
                <a:gd name="connsiteY178-6028" fmla="*/ 0 h 759"/>
                <a:gd name="connsiteX179-6029" fmla="*/ 416 w 758"/>
                <a:gd name="connsiteY179-6030" fmla="*/ 0 h 759"/>
                <a:gd name="connsiteX180-6031" fmla="*/ 416 w 758"/>
                <a:gd name="connsiteY180-6032" fmla="*/ 0 h 759"/>
                <a:gd name="connsiteX0-6033" fmla="*/ 416 w 758"/>
                <a:gd name="connsiteY0-6034" fmla="*/ 0 h 759"/>
                <a:gd name="connsiteX1-6035" fmla="*/ 427 w 758"/>
                <a:gd name="connsiteY1-6036" fmla="*/ 0 h 759"/>
                <a:gd name="connsiteX2-6037" fmla="*/ 437 w 758"/>
                <a:gd name="connsiteY2-6038" fmla="*/ 6 h 759"/>
                <a:gd name="connsiteX3-6039" fmla="*/ 448 w 758"/>
                <a:gd name="connsiteY3-6040" fmla="*/ 11 h 759"/>
                <a:gd name="connsiteX4-6041" fmla="*/ 464 w 758"/>
                <a:gd name="connsiteY4-6042" fmla="*/ 21 h 759"/>
                <a:gd name="connsiteX5-6043" fmla="*/ 474 w 758"/>
                <a:gd name="connsiteY5-6044" fmla="*/ 32 h 759"/>
                <a:gd name="connsiteX6-6045" fmla="*/ 485 w 758"/>
                <a:gd name="connsiteY6-6046" fmla="*/ 37 h 759"/>
                <a:gd name="connsiteX7-6047" fmla="*/ 485 w 758"/>
                <a:gd name="connsiteY7-6048" fmla="*/ 42 h 759"/>
                <a:gd name="connsiteX8-6049" fmla="*/ 490 w 758"/>
                <a:gd name="connsiteY8-6050" fmla="*/ 42 h 759"/>
                <a:gd name="connsiteX9-6051" fmla="*/ 490 w 758"/>
                <a:gd name="connsiteY9-6052" fmla="*/ 48 h 759"/>
                <a:gd name="connsiteX10-6053" fmla="*/ 490 w 758"/>
                <a:gd name="connsiteY10-6054" fmla="*/ 48 h 759"/>
                <a:gd name="connsiteX11-6055" fmla="*/ 490 w 758"/>
                <a:gd name="connsiteY11-6056" fmla="*/ 53 h 759"/>
                <a:gd name="connsiteX12-6057" fmla="*/ 485 w 758"/>
                <a:gd name="connsiteY12-6058" fmla="*/ 58 h 759"/>
                <a:gd name="connsiteX13-6059" fmla="*/ 479 w 758"/>
                <a:gd name="connsiteY13-6060" fmla="*/ 63 h 759"/>
                <a:gd name="connsiteX14-6061" fmla="*/ 469 w 758"/>
                <a:gd name="connsiteY14-6062" fmla="*/ 69 h 759"/>
                <a:gd name="connsiteX15-6063" fmla="*/ 464 w 758"/>
                <a:gd name="connsiteY15-6064" fmla="*/ 74 h 759"/>
                <a:gd name="connsiteX16-6065" fmla="*/ 458 w 758"/>
                <a:gd name="connsiteY16-6066" fmla="*/ 79 h 759"/>
                <a:gd name="connsiteX17-6067" fmla="*/ 458 w 758"/>
                <a:gd name="connsiteY17-6068" fmla="*/ 90 h 759"/>
                <a:gd name="connsiteX18-6069" fmla="*/ 453 w 758"/>
                <a:gd name="connsiteY18-6070" fmla="*/ 100 h 759"/>
                <a:gd name="connsiteX19-6071" fmla="*/ 448 w 758"/>
                <a:gd name="connsiteY19-6072" fmla="*/ 116 h 759"/>
                <a:gd name="connsiteX20-6073" fmla="*/ 442 w 758"/>
                <a:gd name="connsiteY20-6074" fmla="*/ 137 h 759"/>
                <a:gd name="connsiteX21-6075" fmla="*/ 437 w 758"/>
                <a:gd name="connsiteY21-6076" fmla="*/ 158 h 759"/>
                <a:gd name="connsiteX22-6077" fmla="*/ 437 w 758"/>
                <a:gd name="connsiteY22-6078" fmla="*/ 179 h 759"/>
                <a:gd name="connsiteX23-6079" fmla="*/ 421 w 758"/>
                <a:gd name="connsiteY23-6080" fmla="*/ 369 h 759"/>
                <a:gd name="connsiteX24-6081" fmla="*/ 427 w 758"/>
                <a:gd name="connsiteY24-6082" fmla="*/ 411 h 759"/>
                <a:gd name="connsiteX25-6083" fmla="*/ 427 w 758"/>
                <a:gd name="connsiteY25-6084" fmla="*/ 437 h 759"/>
                <a:gd name="connsiteX26-6085" fmla="*/ 432 w 758"/>
                <a:gd name="connsiteY26-6086" fmla="*/ 464 h 759"/>
                <a:gd name="connsiteX27-6087" fmla="*/ 442 w 758"/>
                <a:gd name="connsiteY27-6088" fmla="*/ 490 h 759"/>
                <a:gd name="connsiteX28-6089" fmla="*/ 448 w 758"/>
                <a:gd name="connsiteY28-6090" fmla="*/ 506 h 759"/>
                <a:gd name="connsiteX29-6091" fmla="*/ 453 w 758"/>
                <a:gd name="connsiteY29-6092" fmla="*/ 516 h 759"/>
                <a:gd name="connsiteX30-6093" fmla="*/ 469 w 758"/>
                <a:gd name="connsiteY30-6094" fmla="*/ 543 h 759"/>
                <a:gd name="connsiteX31-6095" fmla="*/ 485 w 758"/>
                <a:gd name="connsiteY31-6096" fmla="*/ 564 h 759"/>
                <a:gd name="connsiteX32-6097" fmla="*/ 500 w 758"/>
                <a:gd name="connsiteY32-6098" fmla="*/ 585 h 759"/>
                <a:gd name="connsiteX33-6099" fmla="*/ 511 w 758"/>
                <a:gd name="connsiteY33-6100" fmla="*/ 595 h 759"/>
                <a:gd name="connsiteX34-6101" fmla="*/ 521 w 758"/>
                <a:gd name="connsiteY34-6102" fmla="*/ 601 h 759"/>
                <a:gd name="connsiteX35-6103" fmla="*/ 543 w 758"/>
                <a:gd name="connsiteY35-6104" fmla="*/ 622 h 759"/>
                <a:gd name="connsiteX36-6105" fmla="*/ 564 w 758"/>
                <a:gd name="connsiteY36-6106" fmla="*/ 632 h 759"/>
                <a:gd name="connsiteX37-6107" fmla="*/ 585 w 758"/>
                <a:gd name="connsiteY37-6108" fmla="*/ 648 h 759"/>
                <a:gd name="connsiteX38-6109" fmla="*/ 611 w 758"/>
                <a:gd name="connsiteY38-6110" fmla="*/ 659 h 759"/>
                <a:gd name="connsiteX39-6111" fmla="*/ 622 w 758"/>
                <a:gd name="connsiteY39-6112" fmla="*/ 664 h 759"/>
                <a:gd name="connsiteX40-6113" fmla="*/ 632 w 758"/>
                <a:gd name="connsiteY40-6114" fmla="*/ 669 h 759"/>
                <a:gd name="connsiteX41-6115" fmla="*/ 643 w 758"/>
                <a:gd name="connsiteY41-6116" fmla="*/ 669 h 759"/>
                <a:gd name="connsiteX42-6117" fmla="*/ 653 w 758"/>
                <a:gd name="connsiteY42-6118" fmla="*/ 674 h 759"/>
                <a:gd name="connsiteX43-6119" fmla="*/ 658 w 758"/>
                <a:gd name="connsiteY43-6120" fmla="*/ 674 h 759"/>
                <a:gd name="connsiteX44-6121" fmla="*/ 664 w 758"/>
                <a:gd name="connsiteY44-6122" fmla="*/ 674 h 759"/>
                <a:gd name="connsiteX45-6123" fmla="*/ 674 w 758"/>
                <a:gd name="connsiteY45-6124" fmla="*/ 674 h 759"/>
                <a:gd name="connsiteX46-6125" fmla="*/ 679 w 758"/>
                <a:gd name="connsiteY46-6126" fmla="*/ 669 h 759"/>
                <a:gd name="connsiteX47-6127" fmla="*/ 679 w 758"/>
                <a:gd name="connsiteY47-6128" fmla="*/ 664 h 759"/>
                <a:gd name="connsiteX48-6129" fmla="*/ 685 w 758"/>
                <a:gd name="connsiteY48-6130" fmla="*/ 659 h 759"/>
                <a:gd name="connsiteX49-6131" fmla="*/ 690 w 758"/>
                <a:gd name="connsiteY49-6132" fmla="*/ 653 h 759"/>
                <a:gd name="connsiteX50-6133" fmla="*/ 690 w 758"/>
                <a:gd name="connsiteY50-6134" fmla="*/ 643 h 759"/>
                <a:gd name="connsiteX51-6135" fmla="*/ 695 w 758"/>
                <a:gd name="connsiteY51-6136" fmla="*/ 627 h 759"/>
                <a:gd name="connsiteX52-6137" fmla="*/ 701 w 758"/>
                <a:gd name="connsiteY52-6138" fmla="*/ 611 h 759"/>
                <a:gd name="connsiteX53-6139" fmla="*/ 706 w 758"/>
                <a:gd name="connsiteY53-6140" fmla="*/ 595 h 759"/>
                <a:gd name="connsiteX54-6141" fmla="*/ 706 w 758"/>
                <a:gd name="connsiteY54-6142" fmla="*/ 580 h 759"/>
                <a:gd name="connsiteX55-6143" fmla="*/ 711 w 758"/>
                <a:gd name="connsiteY55-6144" fmla="*/ 564 h 759"/>
                <a:gd name="connsiteX56-6145" fmla="*/ 716 w 758"/>
                <a:gd name="connsiteY56-6146" fmla="*/ 553 h 759"/>
                <a:gd name="connsiteX57-6147" fmla="*/ 722 w 758"/>
                <a:gd name="connsiteY57-6148" fmla="*/ 543 h 759"/>
                <a:gd name="connsiteX58-6149" fmla="*/ 722 w 758"/>
                <a:gd name="connsiteY58-6150" fmla="*/ 538 h 759"/>
                <a:gd name="connsiteX59-6151" fmla="*/ 727 w 758"/>
                <a:gd name="connsiteY59-6152" fmla="*/ 527 h 759"/>
                <a:gd name="connsiteX60-6153" fmla="*/ 727 w 758"/>
                <a:gd name="connsiteY60-6154" fmla="*/ 527 h 759"/>
                <a:gd name="connsiteX61-6155" fmla="*/ 732 w 758"/>
                <a:gd name="connsiteY61-6156" fmla="*/ 527 h 759"/>
                <a:gd name="connsiteX62-6157" fmla="*/ 732 w 758"/>
                <a:gd name="connsiteY62-6158" fmla="*/ 527 h 759"/>
                <a:gd name="connsiteX63-6159" fmla="*/ 732 w 758"/>
                <a:gd name="connsiteY63-6160" fmla="*/ 532 h 759"/>
                <a:gd name="connsiteX64-6161" fmla="*/ 732 w 758"/>
                <a:gd name="connsiteY64-6162" fmla="*/ 538 h 759"/>
                <a:gd name="connsiteX65-6163" fmla="*/ 737 w 758"/>
                <a:gd name="connsiteY65-6164" fmla="*/ 543 h 759"/>
                <a:gd name="connsiteX66-6165" fmla="*/ 737 w 758"/>
                <a:gd name="connsiteY66-6166" fmla="*/ 559 h 759"/>
                <a:gd name="connsiteX67-6167" fmla="*/ 737 w 758"/>
                <a:gd name="connsiteY67-6168" fmla="*/ 569 h 759"/>
                <a:gd name="connsiteX68-6169" fmla="*/ 737 w 758"/>
                <a:gd name="connsiteY68-6170" fmla="*/ 585 h 759"/>
                <a:gd name="connsiteX69-6171" fmla="*/ 737 w 758"/>
                <a:gd name="connsiteY69-6172" fmla="*/ 601 h 759"/>
                <a:gd name="connsiteX70-6173" fmla="*/ 737 w 758"/>
                <a:gd name="connsiteY70-6174" fmla="*/ 622 h 759"/>
                <a:gd name="connsiteX71-6175" fmla="*/ 737 w 758"/>
                <a:gd name="connsiteY71-6176" fmla="*/ 638 h 759"/>
                <a:gd name="connsiteX72-6177" fmla="*/ 737 w 758"/>
                <a:gd name="connsiteY72-6178" fmla="*/ 653 h 759"/>
                <a:gd name="connsiteX73-6179" fmla="*/ 743 w 758"/>
                <a:gd name="connsiteY73-6180" fmla="*/ 669 h 759"/>
                <a:gd name="connsiteX74-6181" fmla="*/ 743 w 758"/>
                <a:gd name="connsiteY74-6182" fmla="*/ 685 h 759"/>
                <a:gd name="connsiteX75-6183" fmla="*/ 748 w 758"/>
                <a:gd name="connsiteY75-6184" fmla="*/ 696 h 759"/>
                <a:gd name="connsiteX76-6185" fmla="*/ 748 w 758"/>
                <a:gd name="connsiteY76-6186" fmla="*/ 706 h 759"/>
                <a:gd name="connsiteX77-6187" fmla="*/ 753 w 758"/>
                <a:gd name="connsiteY77-6188" fmla="*/ 717 h 759"/>
                <a:gd name="connsiteX78-6189" fmla="*/ 753 w 758"/>
                <a:gd name="connsiteY78-6190" fmla="*/ 722 h 759"/>
                <a:gd name="connsiteX79-6191" fmla="*/ 758 w 758"/>
                <a:gd name="connsiteY79-6192" fmla="*/ 732 h 759"/>
                <a:gd name="connsiteX80-6193" fmla="*/ 758 w 758"/>
                <a:gd name="connsiteY80-6194" fmla="*/ 738 h 759"/>
                <a:gd name="connsiteX81-6195" fmla="*/ 758 w 758"/>
                <a:gd name="connsiteY81-6196" fmla="*/ 743 h 759"/>
                <a:gd name="connsiteX82-6197" fmla="*/ 758 w 758"/>
                <a:gd name="connsiteY82-6198" fmla="*/ 748 h 759"/>
                <a:gd name="connsiteX83-6199" fmla="*/ 753 w 758"/>
                <a:gd name="connsiteY83-6200" fmla="*/ 753 h 759"/>
                <a:gd name="connsiteX84-6201" fmla="*/ 748 w 758"/>
                <a:gd name="connsiteY84-6202" fmla="*/ 759 h 759"/>
                <a:gd name="connsiteX85-6203" fmla="*/ 737 w 758"/>
                <a:gd name="connsiteY85-6204" fmla="*/ 759 h 759"/>
                <a:gd name="connsiteX86-6205" fmla="*/ 727 w 758"/>
                <a:gd name="connsiteY86-6206" fmla="*/ 759 h 759"/>
                <a:gd name="connsiteX87-6207" fmla="*/ 711 w 758"/>
                <a:gd name="connsiteY87-6208" fmla="*/ 759 h 759"/>
                <a:gd name="connsiteX88-6209" fmla="*/ 695 w 758"/>
                <a:gd name="connsiteY88-6210" fmla="*/ 753 h 759"/>
                <a:gd name="connsiteX89-6211" fmla="*/ 674 w 758"/>
                <a:gd name="connsiteY89-6212" fmla="*/ 753 h 759"/>
                <a:gd name="connsiteX90-6213" fmla="*/ 653 w 758"/>
                <a:gd name="connsiteY90-6214" fmla="*/ 748 h 759"/>
                <a:gd name="connsiteX91-6215" fmla="*/ 632 w 758"/>
                <a:gd name="connsiteY91-6216" fmla="*/ 743 h 759"/>
                <a:gd name="connsiteX92-6217" fmla="*/ 622 w 758"/>
                <a:gd name="connsiteY92-6218" fmla="*/ 738 h 759"/>
                <a:gd name="connsiteX93-6219" fmla="*/ 611 w 758"/>
                <a:gd name="connsiteY93-6220" fmla="*/ 732 h 759"/>
                <a:gd name="connsiteX94-6221" fmla="*/ 595 w 758"/>
                <a:gd name="connsiteY94-6222" fmla="*/ 727 h 759"/>
                <a:gd name="connsiteX95-6223" fmla="*/ 585 w 758"/>
                <a:gd name="connsiteY95-6224" fmla="*/ 722 h 759"/>
                <a:gd name="connsiteX96-6225" fmla="*/ 569 w 758"/>
                <a:gd name="connsiteY96-6226" fmla="*/ 717 h 759"/>
                <a:gd name="connsiteX97-6227" fmla="*/ 553 w 758"/>
                <a:gd name="connsiteY97-6228" fmla="*/ 706 h 759"/>
                <a:gd name="connsiteX98-6229" fmla="*/ 543 w 758"/>
                <a:gd name="connsiteY98-6230" fmla="*/ 696 h 759"/>
                <a:gd name="connsiteX99-6231" fmla="*/ 527 w 758"/>
                <a:gd name="connsiteY99-6232" fmla="*/ 685 h 759"/>
                <a:gd name="connsiteX100-6233" fmla="*/ 495 w 758"/>
                <a:gd name="connsiteY100-6234" fmla="*/ 659 h 759"/>
                <a:gd name="connsiteX101-6235" fmla="*/ 469 w 758"/>
                <a:gd name="connsiteY101-6236" fmla="*/ 632 h 759"/>
                <a:gd name="connsiteX102-6237" fmla="*/ 458 w 758"/>
                <a:gd name="connsiteY102-6238" fmla="*/ 622 h 759"/>
                <a:gd name="connsiteX103-6239" fmla="*/ 448 w 758"/>
                <a:gd name="connsiteY103-6240" fmla="*/ 606 h 759"/>
                <a:gd name="connsiteX104-6241" fmla="*/ 437 w 758"/>
                <a:gd name="connsiteY104-6242" fmla="*/ 590 h 759"/>
                <a:gd name="connsiteX105-6243" fmla="*/ 427 w 758"/>
                <a:gd name="connsiteY105-6244" fmla="*/ 574 h 759"/>
                <a:gd name="connsiteX106-6245" fmla="*/ 421 w 758"/>
                <a:gd name="connsiteY106-6246" fmla="*/ 559 h 759"/>
                <a:gd name="connsiteX107-6247" fmla="*/ 411 w 758"/>
                <a:gd name="connsiteY107-6248" fmla="*/ 543 h 759"/>
                <a:gd name="connsiteX108-6249" fmla="*/ 406 w 758"/>
                <a:gd name="connsiteY108-6250" fmla="*/ 527 h 759"/>
                <a:gd name="connsiteX109-6251" fmla="*/ 395 w 758"/>
                <a:gd name="connsiteY109-6252" fmla="*/ 511 h 759"/>
                <a:gd name="connsiteX110-6253" fmla="*/ 390 w 758"/>
                <a:gd name="connsiteY110-6254" fmla="*/ 501 h 759"/>
                <a:gd name="connsiteX111-6255" fmla="*/ 390 w 758"/>
                <a:gd name="connsiteY111-6256" fmla="*/ 485 h 759"/>
                <a:gd name="connsiteX112-6257" fmla="*/ 385 w 758"/>
                <a:gd name="connsiteY112-6258" fmla="*/ 469 h 759"/>
                <a:gd name="connsiteX113-6259" fmla="*/ 385 w 758"/>
                <a:gd name="connsiteY113-6260" fmla="*/ 453 h 759"/>
                <a:gd name="connsiteX114-6261" fmla="*/ 379 w 758"/>
                <a:gd name="connsiteY114-6262" fmla="*/ 422 h 759"/>
                <a:gd name="connsiteX115-6263" fmla="*/ 374 w 758"/>
                <a:gd name="connsiteY115-6264" fmla="*/ 385 h 759"/>
                <a:gd name="connsiteX116-6265" fmla="*/ 390 w 758"/>
                <a:gd name="connsiteY116-6266" fmla="*/ 100 h 759"/>
                <a:gd name="connsiteX117-6267" fmla="*/ 390 w 758"/>
                <a:gd name="connsiteY117-6268" fmla="*/ 90 h 759"/>
                <a:gd name="connsiteX118-6269" fmla="*/ 390 w 758"/>
                <a:gd name="connsiteY118-6270" fmla="*/ 85 h 759"/>
                <a:gd name="connsiteX119-6271" fmla="*/ 390 w 758"/>
                <a:gd name="connsiteY119-6272" fmla="*/ 79 h 759"/>
                <a:gd name="connsiteX120-6273" fmla="*/ 385 w 758"/>
                <a:gd name="connsiteY120-6274" fmla="*/ 74 h 759"/>
                <a:gd name="connsiteX121-6275" fmla="*/ 385 w 758"/>
                <a:gd name="connsiteY121-6276" fmla="*/ 74 h 759"/>
                <a:gd name="connsiteX122-6277" fmla="*/ 379 w 758"/>
                <a:gd name="connsiteY122-6278" fmla="*/ 74 h 759"/>
                <a:gd name="connsiteX123-6279" fmla="*/ 374 w 758"/>
                <a:gd name="connsiteY123-6280" fmla="*/ 74 h 759"/>
                <a:gd name="connsiteX124-6281" fmla="*/ 363 w 758"/>
                <a:gd name="connsiteY124-6282" fmla="*/ 79 h 759"/>
                <a:gd name="connsiteX125-6283" fmla="*/ 353 w 758"/>
                <a:gd name="connsiteY125-6284" fmla="*/ 79 h 759"/>
                <a:gd name="connsiteX126-6285" fmla="*/ 337 w 758"/>
                <a:gd name="connsiteY126-6286" fmla="*/ 85 h 759"/>
                <a:gd name="connsiteX127-6287" fmla="*/ 321 w 758"/>
                <a:gd name="connsiteY127-6288" fmla="*/ 90 h 759"/>
                <a:gd name="connsiteX128-6289" fmla="*/ 305 w 758"/>
                <a:gd name="connsiteY128-6290" fmla="*/ 95 h 759"/>
                <a:gd name="connsiteX129-6291" fmla="*/ 269 w 758"/>
                <a:gd name="connsiteY129-6292" fmla="*/ 106 h 759"/>
                <a:gd name="connsiteX130-6293" fmla="*/ 232 w 758"/>
                <a:gd name="connsiteY130-6294" fmla="*/ 116 h 759"/>
                <a:gd name="connsiteX131-6295" fmla="*/ 195 w 758"/>
                <a:gd name="connsiteY131-6296" fmla="*/ 127 h 759"/>
                <a:gd name="connsiteX132-6297" fmla="*/ 158 w 758"/>
                <a:gd name="connsiteY132-6298" fmla="*/ 137 h 759"/>
                <a:gd name="connsiteX133-6299" fmla="*/ 137 w 758"/>
                <a:gd name="connsiteY133-6300" fmla="*/ 142 h 759"/>
                <a:gd name="connsiteX134-6301" fmla="*/ 121 w 758"/>
                <a:gd name="connsiteY134-6302" fmla="*/ 142 h 759"/>
                <a:gd name="connsiteX135-6303" fmla="*/ 105 w 758"/>
                <a:gd name="connsiteY135-6304" fmla="*/ 148 h 759"/>
                <a:gd name="connsiteX136-6305" fmla="*/ 95 w 758"/>
                <a:gd name="connsiteY136-6306" fmla="*/ 148 h 759"/>
                <a:gd name="connsiteX137-6307" fmla="*/ 84 w 758"/>
                <a:gd name="connsiteY137-6308" fmla="*/ 153 h 759"/>
                <a:gd name="connsiteX138-6309" fmla="*/ 74 w 758"/>
                <a:gd name="connsiteY138-6310" fmla="*/ 153 h 759"/>
                <a:gd name="connsiteX139-6311" fmla="*/ 68 w 758"/>
                <a:gd name="connsiteY139-6312" fmla="*/ 153 h 759"/>
                <a:gd name="connsiteX140-6313" fmla="*/ 63 w 758"/>
                <a:gd name="connsiteY140-6314" fmla="*/ 153 h 759"/>
                <a:gd name="connsiteX141-6315" fmla="*/ 53 w 758"/>
                <a:gd name="connsiteY141-6316" fmla="*/ 153 h 759"/>
                <a:gd name="connsiteX142-6317" fmla="*/ 42 w 758"/>
                <a:gd name="connsiteY142-6318" fmla="*/ 148 h 759"/>
                <a:gd name="connsiteX143-6319" fmla="*/ 32 w 758"/>
                <a:gd name="connsiteY143-6320" fmla="*/ 142 h 759"/>
                <a:gd name="connsiteX144-6321" fmla="*/ 26 w 758"/>
                <a:gd name="connsiteY144-6322" fmla="*/ 137 h 759"/>
                <a:gd name="connsiteX145-6323" fmla="*/ 16 w 758"/>
                <a:gd name="connsiteY145-6324" fmla="*/ 127 h 759"/>
                <a:gd name="connsiteX146-6325" fmla="*/ 11 w 758"/>
                <a:gd name="connsiteY146-6326" fmla="*/ 121 h 759"/>
                <a:gd name="connsiteX147-6327" fmla="*/ 5 w 758"/>
                <a:gd name="connsiteY147-6328" fmla="*/ 116 h 759"/>
                <a:gd name="connsiteX148-6329" fmla="*/ 0 w 758"/>
                <a:gd name="connsiteY148-6330" fmla="*/ 116 h 759"/>
                <a:gd name="connsiteX149-6331" fmla="*/ 5 w 758"/>
                <a:gd name="connsiteY149-6332" fmla="*/ 111 h 759"/>
                <a:gd name="connsiteX150-6333" fmla="*/ 5 w 758"/>
                <a:gd name="connsiteY150-6334" fmla="*/ 111 h 759"/>
                <a:gd name="connsiteX151-6335" fmla="*/ 11 w 758"/>
                <a:gd name="connsiteY151-6336" fmla="*/ 111 h 759"/>
                <a:gd name="connsiteX152-6337" fmla="*/ 16 w 758"/>
                <a:gd name="connsiteY152-6338" fmla="*/ 106 h 759"/>
                <a:gd name="connsiteX153-6339" fmla="*/ 21 w 758"/>
                <a:gd name="connsiteY153-6340" fmla="*/ 106 h 759"/>
                <a:gd name="connsiteX154-6341" fmla="*/ 32 w 758"/>
                <a:gd name="connsiteY154-6342" fmla="*/ 106 h 759"/>
                <a:gd name="connsiteX155-6343" fmla="*/ 42 w 758"/>
                <a:gd name="connsiteY155-6344" fmla="*/ 106 h 759"/>
                <a:gd name="connsiteX156-6345" fmla="*/ 53 w 758"/>
                <a:gd name="connsiteY156-6346" fmla="*/ 100 h 759"/>
                <a:gd name="connsiteX157-6347" fmla="*/ 79 w 758"/>
                <a:gd name="connsiteY157-6348" fmla="*/ 100 h 759"/>
                <a:gd name="connsiteX158-6349" fmla="*/ 111 w 758"/>
                <a:gd name="connsiteY158-6350" fmla="*/ 95 h 759"/>
                <a:gd name="connsiteX159-6351" fmla="*/ 126 w 758"/>
                <a:gd name="connsiteY159-6352" fmla="*/ 95 h 759"/>
                <a:gd name="connsiteX160-6353" fmla="*/ 142 w 758"/>
                <a:gd name="connsiteY160-6354" fmla="*/ 90 h 759"/>
                <a:gd name="connsiteX161-6355" fmla="*/ 163 w 758"/>
                <a:gd name="connsiteY161-6356" fmla="*/ 85 h 759"/>
                <a:gd name="connsiteX162-6357" fmla="*/ 184 w 758"/>
                <a:gd name="connsiteY162-6358" fmla="*/ 85 h 759"/>
                <a:gd name="connsiteX163-6359" fmla="*/ 221 w 758"/>
                <a:gd name="connsiteY163-6360" fmla="*/ 74 h 759"/>
                <a:gd name="connsiteX164-6361" fmla="*/ 258 w 758"/>
                <a:gd name="connsiteY164-6362" fmla="*/ 69 h 759"/>
                <a:gd name="connsiteX165-6363" fmla="*/ 290 w 758"/>
                <a:gd name="connsiteY165-6364" fmla="*/ 58 h 759"/>
                <a:gd name="connsiteX166-6365" fmla="*/ 321 w 758"/>
                <a:gd name="connsiteY166-6366" fmla="*/ 48 h 759"/>
                <a:gd name="connsiteX167-6367" fmla="*/ 337 w 758"/>
                <a:gd name="connsiteY167-6368" fmla="*/ 42 h 759"/>
                <a:gd name="connsiteX168-6369" fmla="*/ 353 w 758"/>
                <a:gd name="connsiteY168-6370" fmla="*/ 37 h 759"/>
                <a:gd name="connsiteX169-6371" fmla="*/ 363 w 758"/>
                <a:gd name="connsiteY169-6372" fmla="*/ 37 h 759"/>
                <a:gd name="connsiteX170-6373" fmla="*/ 374 w 758"/>
                <a:gd name="connsiteY170-6374" fmla="*/ 32 h 759"/>
                <a:gd name="connsiteX171-6375" fmla="*/ 379 w 758"/>
                <a:gd name="connsiteY171-6376" fmla="*/ 27 h 759"/>
                <a:gd name="connsiteX172-6377" fmla="*/ 385 w 758"/>
                <a:gd name="connsiteY172-6378" fmla="*/ 21 h 759"/>
                <a:gd name="connsiteX173-6379" fmla="*/ 390 w 758"/>
                <a:gd name="connsiteY173-6380" fmla="*/ 16 h 759"/>
                <a:gd name="connsiteX174-6381" fmla="*/ 395 w 758"/>
                <a:gd name="connsiteY174-6382" fmla="*/ 11 h 759"/>
                <a:gd name="connsiteX175-6383" fmla="*/ 400 w 758"/>
                <a:gd name="connsiteY175-6384" fmla="*/ 6 h 759"/>
                <a:gd name="connsiteX176-6385" fmla="*/ 406 w 758"/>
                <a:gd name="connsiteY176-6386" fmla="*/ 0 h 759"/>
                <a:gd name="connsiteX177-6387" fmla="*/ 411 w 758"/>
                <a:gd name="connsiteY177-6388" fmla="*/ 0 h 759"/>
                <a:gd name="connsiteX178-6389" fmla="*/ 416 w 758"/>
                <a:gd name="connsiteY178-6390" fmla="*/ 0 h 759"/>
                <a:gd name="connsiteX179-6391" fmla="*/ 416 w 758"/>
                <a:gd name="connsiteY179-6392" fmla="*/ 0 h 759"/>
                <a:gd name="connsiteX0-6393" fmla="*/ 416 w 758"/>
                <a:gd name="connsiteY0-6394" fmla="*/ 0 h 759"/>
                <a:gd name="connsiteX1-6395" fmla="*/ 427 w 758"/>
                <a:gd name="connsiteY1-6396" fmla="*/ 0 h 759"/>
                <a:gd name="connsiteX2-6397" fmla="*/ 437 w 758"/>
                <a:gd name="connsiteY2-6398" fmla="*/ 6 h 759"/>
                <a:gd name="connsiteX3-6399" fmla="*/ 448 w 758"/>
                <a:gd name="connsiteY3-6400" fmla="*/ 11 h 759"/>
                <a:gd name="connsiteX4-6401" fmla="*/ 464 w 758"/>
                <a:gd name="connsiteY4-6402" fmla="*/ 21 h 759"/>
                <a:gd name="connsiteX5-6403" fmla="*/ 474 w 758"/>
                <a:gd name="connsiteY5-6404" fmla="*/ 32 h 759"/>
                <a:gd name="connsiteX6-6405" fmla="*/ 485 w 758"/>
                <a:gd name="connsiteY6-6406" fmla="*/ 37 h 759"/>
                <a:gd name="connsiteX7-6407" fmla="*/ 485 w 758"/>
                <a:gd name="connsiteY7-6408" fmla="*/ 42 h 759"/>
                <a:gd name="connsiteX8-6409" fmla="*/ 490 w 758"/>
                <a:gd name="connsiteY8-6410" fmla="*/ 42 h 759"/>
                <a:gd name="connsiteX9-6411" fmla="*/ 490 w 758"/>
                <a:gd name="connsiteY9-6412" fmla="*/ 48 h 759"/>
                <a:gd name="connsiteX10-6413" fmla="*/ 490 w 758"/>
                <a:gd name="connsiteY10-6414" fmla="*/ 48 h 759"/>
                <a:gd name="connsiteX11-6415" fmla="*/ 490 w 758"/>
                <a:gd name="connsiteY11-6416" fmla="*/ 53 h 759"/>
                <a:gd name="connsiteX12-6417" fmla="*/ 485 w 758"/>
                <a:gd name="connsiteY12-6418" fmla="*/ 58 h 759"/>
                <a:gd name="connsiteX13-6419" fmla="*/ 479 w 758"/>
                <a:gd name="connsiteY13-6420" fmla="*/ 63 h 759"/>
                <a:gd name="connsiteX14-6421" fmla="*/ 469 w 758"/>
                <a:gd name="connsiteY14-6422" fmla="*/ 69 h 759"/>
                <a:gd name="connsiteX15-6423" fmla="*/ 464 w 758"/>
                <a:gd name="connsiteY15-6424" fmla="*/ 74 h 759"/>
                <a:gd name="connsiteX16-6425" fmla="*/ 458 w 758"/>
                <a:gd name="connsiteY16-6426" fmla="*/ 79 h 759"/>
                <a:gd name="connsiteX17-6427" fmla="*/ 458 w 758"/>
                <a:gd name="connsiteY17-6428" fmla="*/ 90 h 759"/>
                <a:gd name="connsiteX18-6429" fmla="*/ 453 w 758"/>
                <a:gd name="connsiteY18-6430" fmla="*/ 100 h 759"/>
                <a:gd name="connsiteX19-6431" fmla="*/ 448 w 758"/>
                <a:gd name="connsiteY19-6432" fmla="*/ 116 h 759"/>
                <a:gd name="connsiteX20-6433" fmla="*/ 442 w 758"/>
                <a:gd name="connsiteY20-6434" fmla="*/ 137 h 759"/>
                <a:gd name="connsiteX21-6435" fmla="*/ 437 w 758"/>
                <a:gd name="connsiteY21-6436" fmla="*/ 158 h 759"/>
                <a:gd name="connsiteX22-6437" fmla="*/ 421 w 758"/>
                <a:gd name="connsiteY22-6438" fmla="*/ 369 h 759"/>
                <a:gd name="connsiteX23-6439" fmla="*/ 427 w 758"/>
                <a:gd name="connsiteY23-6440" fmla="*/ 411 h 759"/>
                <a:gd name="connsiteX24-6441" fmla="*/ 427 w 758"/>
                <a:gd name="connsiteY24-6442" fmla="*/ 437 h 759"/>
                <a:gd name="connsiteX25-6443" fmla="*/ 432 w 758"/>
                <a:gd name="connsiteY25-6444" fmla="*/ 464 h 759"/>
                <a:gd name="connsiteX26-6445" fmla="*/ 442 w 758"/>
                <a:gd name="connsiteY26-6446" fmla="*/ 490 h 759"/>
                <a:gd name="connsiteX27-6447" fmla="*/ 448 w 758"/>
                <a:gd name="connsiteY27-6448" fmla="*/ 506 h 759"/>
                <a:gd name="connsiteX28-6449" fmla="*/ 453 w 758"/>
                <a:gd name="connsiteY28-6450" fmla="*/ 516 h 759"/>
                <a:gd name="connsiteX29-6451" fmla="*/ 469 w 758"/>
                <a:gd name="connsiteY29-6452" fmla="*/ 543 h 759"/>
                <a:gd name="connsiteX30-6453" fmla="*/ 485 w 758"/>
                <a:gd name="connsiteY30-6454" fmla="*/ 564 h 759"/>
                <a:gd name="connsiteX31-6455" fmla="*/ 500 w 758"/>
                <a:gd name="connsiteY31-6456" fmla="*/ 585 h 759"/>
                <a:gd name="connsiteX32-6457" fmla="*/ 511 w 758"/>
                <a:gd name="connsiteY32-6458" fmla="*/ 595 h 759"/>
                <a:gd name="connsiteX33-6459" fmla="*/ 521 w 758"/>
                <a:gd name="connsiteY33-6460" fmla="*/ 601 h 759"/>
                <a:gd name="connsiteX34-6461" fmla="*/ 543 w 758"/>
                <a:gd name="connsiteY34-6462" fmla="*/ 622 h 759"/>
                <a:gd name="connsiteX35-6463" fmla="*/ 564 w 758"/>
                <a:gd name="connsiteY35-6464" fmla="*/ 632 h 759"/>
                <a:gd name="connsiteX36-6465" fmla="*/ 585 w 758"/>
                <a:gd name="connsiteY36-6466" fmla="*/ 648 h 759"/>
                <a:gd name="connsiteX37-6467" fmla="*/ 611 w 758"/>
                <a:gd name="connsiteY37-6468" fmla="*/ 659 h 759"/>
                <a:gd name="connsiteX38-6469" fmla="*/ 622 w 758"/>
                <a:gd name="connsiteY38-6470" fmla="*/ 664 h 759"/>
                <a:gd name="connsiteX39-6471" fmla="*/ 632 w 758"/>
                <a:gd name="connsiteY39-6472" fmla="*/ 669 h 759"/>
                <a:gd name="connsiteX40-6473" fmla="*/ 643 w 758"/>
                <a:gd name="connsiteY40-6474" fmla="*/ 669 h 759"/>
                <a:gd name="connsiteX41-6475" fmla="*/ 653 w 758"/>
                <a:gd name="connsiteY41-6476" fmla="*/ 674 h 759"/>
                <a:gd name="connsiteX42-6477" fmla="*/ 658 w 758"/>
                <a:gd name="connsiteY42-6478" fmla="*/ 674 h 759"/>
                <a:gd name="connsiteX43-6479" fmla="*/ 664 w 758"/>
                <a:gd name="connsiteY43-6480" fmla="*/ 674 h 759"/>
                <a:gd name="connsiteX44-6481" fmla="*/ 674 w 758"/>
                <a:gd name="connsiteY44-6482" fmla="*/ 674 h 759"/>
                <a:gd name="connsiteX45-6483" fmla="*/ 679 w 758"/>
                <a:gd name="connsiteY45-6484" fmla="*/ 669 h 759"/>
                <a:gd name="connsiteX46-6485" fmla="*/ 679 w 758"/>
                <a:gd name="connsiteY46-6486" fmla="*/ 664 h 759"/>
                <a:gd name="connsiteX47-6487" fmla="*/ 685 w 758"/>
                <a:gd name="connsiteY47-6488" fmla="*/ 659 h 759"/>
                <a:gd name="connsiteX48-6489" fmla="*/ 690 w 758"/>
                <a:gd name="connsiteY48-6490" fmla="*/ 653 h 759"/>
                <a:gd name="connsiteX49-6491" fmla="*/ 690 w 758"/>
                <a:gd name="connsiteY49-6492" fmla="*/ 643 h 759"/>
                <a:gd name="connsiteX50-6493" fmla="*/ 695 w 758"/>
                <a:gd name="connsiteY50-6494" fmla="*/ 627 h 759"/>
                <a:gd name="connsiteX51-6495" fmla="*/ 701 w 758"/>
                <a:gd name="connsiteY51-6496" fmla="*/ 611 h 759"/>
                <a:gd name="connsiteX52-6497" fmla="*/ 706 w 758"/>
                <a:gd name="connsiteY52-6498" fmla="*/ 595 h 759"/>
                <a:gd name="connsiteX53-6499" fmla="*/ 706 w 758"/>
                <a:gd name="connsiteY53-6500" fmla="*/ 580 h 759"/>
                <a:gd name="connsiteX54-6501" fmla="*/ 711 w 758"/>
                <a:gd name="connsiteY54-6502" fmla="*/ 564 h 759"/>
                <a:gd name="connsiteX55-6503" fmla="*/ 716 w 758"/>
                <a:gd name="connsiteY55-6504" fmla="*/ 553 h 759"/>
                <a:gd name="connsiteX56-6505" fmla="*/ 722 w 758"/>
                <a:gd name="connsiteY56-6506" fmla="*/ 543 h 759"/>
                <a:gd name="connsiteX57-6507" fmla="*/ 722 w 758"/>
                <a:gd name="connsiteY57-6508" fmla="*/ 538 h 759"/>
                <a:gd name="connsiteX58-6509" fmla="*/ 727 w 758"/>
                <a:gd name="connsiteY58-6510" fmla="*/ 527 h 759"/>
                <a:gd name="connsiteX59-6511" fmla="*/ 727 w 758"/>
                <a:gd name="connsiteY59-6512" fmla="*/ 527 h 759"/>
                <a:gd name="connsiteX60-6513" fmla="*/ 732 w 758"/>
                <a:gd name="connsiteY60-6514" fmla="*/ 527 h 759"/>
                <a:gd name="connsiteX61-6515" fmla="*/ 732 w 758"/>
                <a:gd name="connsiteY61-6516" fmla="*/ 527 h 759"/>
                <a:gd name="connsiteX62-6517" fmla="*/ 732 w 758"/>
                <a:gd name="connsiteY62-6518" fmla="*/ 532 h 759"/>
                <a:gd name="connsiteX63-6519" fmla="*/ 732 w 758"/>
                <a:gd name="connsiteY63-6520" fmla="*/ 538 h 759"/>
                <a:gd name="connsiteX64-6521" fmla="*/ 737 w 758"/>
                <a:gd name="connsiteY64-6522" fmla="*/ 543 h 759"/>
                <a:gd name="connsiteX65-6523" fmla="*/ 737 w 758"/>
                <a:gd name="connsiteY65-6524" fmla="*/ 559 h 759"/>
                <a:gd name="connsiteX66-6525" fmla="*/ 737 w 758"/>
                <a:gd name="connsiteY66-6526" fmla="*/ 569 h 759"/>
                <a:gd name="connsiteX67-6527" fmla="*/ 737 w 758"/>
                <a:gd name="connsiteY67-6528" fmla="*/ 585 h 759"/>
                <a:gd name="connsiteX68-6529" fmla="*/ 737 w 758"/>
                <a:gd name="connsiteY68-6530" fmla="*/ 601 h 759"/>
                <a:gd name="connsiteX69-6531" fmla="*/ 737 w 758"/>
                <a:gd name="connsiteY69-6532" fmla="*/ 622 h 759"/>
                <a:gd name="connsiteX70-6533" fmla="*/ 737 w 758"/>
                <a:gd name="connsiteY70-6534" fmla="*/ 638 h 759"/>
                <a:gd name="connsiteX71-6535" fmla="*/ 737 w 758"/>
                <a:gd name="connsiteY71-6536" fmla="*/ 653 h 759"/>
                <a:gd name="connsiteX72-6537" fmla="*/ 743 w 758"/>
                <a:gd name="connsiteY72-6538" fmla="*/ 669 h 759"/>
                <a:gd name="connsiteX73-6539" fmla="*/ 743 w 758"/>
                <a:gd name="connsiteY73-6540" fmla="*/ 685 h 759"/>
                <a:gd name="connsiteX74-6541" fmla="*/ 748 w 758"/>
                <a:gd name="connsiteY74-6542" fmla="*/ 696 h 759"/>
                <a:gd name="connsiteX75-6543" fmla="*/ 748 w 758"/>
                <a:gd name="connsiteY75-6544" fmla="*/ 706 h 759"/>
                <a:gd name="connsiteX76-6545" fmla="*/ 753 w 758"/>
                <a:gd name="connsiteY76-6546" fmla="*/ 717 h 759"/>
                <a:gd name="connsiteX77-6547" fmla="*/ 753 w 758"/>
                <a:gd name="connsiteY77-6548" fmla="*/ 722 h 759"/>
                <a:gd name="connsiteX78-6549" fmla="*/ 758 w 758"/>
                <a:gd name="connsiteY78-6550" fmla="*/ 732 h 759"/>
                <a:gd name="connsiteX79-6551" fmla="*/ 758 w 758"/>
                <a:gd name="connsiteY79-6552" fmla="*/ 738 h 759"/>
                <a:gd name="connsiteX80-6553" fmla="*/ 758 w 758"/>
                <a:gd name="connsiteY80-6554" fmla="*/ 743 h 759"/>
                <a:gd name="connsiteX81-6555" fmla="*/ 758 w 758"/>
                <a:gd name="connsiteY81-6556" fmla="*/ 748 h 759"/>
                <a:gd name="connsiteX82-6557" fmla="*/ 753 w 758"/>
                <a:gd name="connsiteY82-6558" fmla="*/ 753 h 759"/>
                <a:gd name="connsiteX83-6559" fmla="*/ 748 w 758"/>
                <a:gd name="connsiteY83-6560" fmla="*/ 759 h 759"/>
                <a:gd name="connsiteX84-6561" fmla="*/ 737 w 758"/>
                <a:gd name="connsiteY84-6562" fmla="*/ 759 h 759"/>
                <a:gd name="connsiteX85-6563" fmla="*/ 727 w 758"/>
                <a:gd name="connsiteY85-6564" fmla="*/ 759 h 759"/>
                <a:gd name="connsiteX86-6565" fmla="*/ 711 w 758"/>
                <a:gd name="connsiteY86-6566" fmla="*/ 759 h 759"/>
                <a:gd name="connsiteX87-6567" fmla="*/ 695 w 758"/>
                <a:gd name="connsiteY87-6568" fmla="*/ 753 h 759"/>
                <a:gd name="connsiteX88-6569" fmla="*/ 674 w 758"/>
                <a:gd name="connsiteY88-6570" fmla="*/ 753 h 759"/>
                <a:gd name="connsiteX89-6571" fmla="*/ 653 w 758"/>
                <a:gd name="connsiteY89-6572" fmla="*/ 748 h 759"/>
                <a:gd name="connsiteX90-6573" fmla="*/ 632 w 758"/>
                <a:gd name="connsiteY90-6574" fmla="*/ 743 h 759"/>
                <a:gd name="connsiteX91-6575" fmla="*/ 622 w 758"/>
                <a:gd name="connsiteY91-6576" fmla="*/ 738 h 759"/>
                <a:gd name="connsiteX92-6577" fmla="*/ 611 w 758"/>
                <a:gd name="connsiteY92-6578" fmla="*/ 732 h 759"/>
                <a:gd name="connsiteX93-6579" fmla="*/ 595 w 758"/>
                <a:gd name="connsiteY93-6580" fmla="*/ 727 h 759"/>
                <a:gd name="connsiteX94-6581" fmla="*/ 585 w 758"/>
                <a:gd name="connsiteY94-6582" fmla="*/ 722 h 759"/>
                <a:gd name="connsiteX95-6583" fmla="*/ 569 w 758"/>
                <a:gd name="connsiteY95-6584" fmla="*/ 717 h 759"/>
                <a:gd name="connsiteX96-6585" fmla="*/ 553 w 758"/>
                <a:gd name="connsiteY96-6586" fmla="*/ 706 h 759"/>
                <a:gd name="connsiteX97-6587" fmla="*/ 543 w 758"/>
                <a:gd name="connsiteY97-6588" fmla="*/ 696 h 759"/>
                <a:gd name="connsiteX98-6589" fmla="*/ 527 w 758"/>
                <a:gd name="connsiteY98-6590" fmla="*/ 685 h 759"/>
                <a:gd name="connsiteX99-6591" fmla="*/ 495 w 758"/>
                <a:gd name="connsiteY99-6592" fmla="*/ 659 h 759"/>
                <a:gd name="connsiteX100-6593" fmla="*/ 469 w 758"/>
                <a:gd name="connsiteY100-6594" fmla="*/ 632 h 759"/>
                <a:gd name="connsiteX101-6595" fmla="*/ 458 w 758"/>
                <a:gd name="connsiteY101-6596" fmla="*/ 622 h 759"/>
                <a:gd name="connsiteX102-6597" fmla="*/ 448 w 758"/>
                <a:gd name="connsiteY102-6598" fmla="*/ 606 h 759"/>
                <a:gd name="connsiteX103-6599" fmla="*/ 437 w 758"/>
                <a:gd name="connsiteY103-6600" fmla="*/ 590 h 759"/>
                <a:gd name="connsiteX104-6601" fmla="*/ 427 w 758"/>
                <a:gd name="connsiteY104-6602" fmla="*/ 574 h 759"/>
                <a:gd name="connsiteX105-6603" fmla="*/ 421 w 758"/>
                <a:gd name="connsiteY105-6604" fmla="*/ 559 h 759"/>
                <a:gd name="connsiteX106-6605" fmla="*/ 411 w 758"/>
                <a:gd name="connsiteY106-6606" fmla="*/ 543 h 759"/>
                <a:gd name="connsiteX107-6607" fmla="*/ 406 w 758"/>
                <a:gd name="connsiteY107-6608" fmla="*/ 527 h 759"/>
                <a:gd name="connsiteX108-6609" fmla="*/ 395 w 758"/>
                <a:gd name="connsiteY108-6610" fmla="*/ 511 h 759"/>
                <a:gd name="connsiteX109-6611" fmla="*/ 390 w 758"/>
                <a:gd name="connsiteY109-6612" fmla="*/ 501 h 759"/>
                <a:gd name="connsiteX110-6613" fmla="*/ 390 w 758"/>
                <a:gd name="connsiteY110-6614" fmla="*/ 485 h 759"/>
                <a:gd name="connsiteX111-6615" fmla="*/ 385 w 758"/>
                <a:gd name="connsiteY111-6616" fmla="*/ 469 h 759"/>
                <a:gd name="connsiteX112-6617" fmla="*/ 385 w 758"/>
                <a:gd name="connsiteY112-6618" fmla="*/ 453 h 759"/>
                <a:gd name="connsiteX113-6619" fmla="*/ 379 w 758"/>
                <a:gd name="connsiteY113-6620" fmla="*/ 422 h 759"/>
                <a:gd name="connsiteX114-6621" fmla="*/ 374 w 758"/>
                <a:gd name="connsiteY114-6622" fmla="*/ 385 h 759"/>
                <a:gd name="connsiteX115-6623" fmla="*/ 390 w 758"/>
                <a:gd name="connsiteY115-6624" fmla="*/ 100 h 759"/>
                <a:gd name="connsiteX116-6625" fmla="*/ 390 w 758"/>
                <a:gd name="connsiteY116-6626" fmla="*/ 90 h 759"/>
                <a:gd name="connsiteX117-6627" fmla="*/ 390 w 758"/>
                <a:gd name="connsiteY117-6628" fmla="*/ 85 h 759"/>
                <a:gd name="connsiteX118-6629" fmla="*/ 390 w 758"/>
                <a:gd name="connsiteY118-6630" fmla="*/ 79 h 759"/>
                <a:gd name="connsiteX119-6631" fmla="*/ 385 w 758"/>
                <a:gd name="connsiteY119-6632" fmla="*/ 74 h 759"/>
                <a:gd name="connsiteX120-6633" fmla="*/ 385 w 758"/>
                <a:gd name="connsiteY120-6634" fmla="*/ 74 h 759"/>
                <a:gd name="connsiteX121-6635" fmla="*/ 379 w 758"/>
                <a:gd name="connsiteY121-6636" fmla="*/ 74 h 759"/>
                <a:gd name="connsiteX122-6637" fmla="*/ 374 w 758"/>
                <a:gd name="connsiteY122-6638" fmla="*/ 74 h 759"/>
                <a:gd name="connsiteX123-6639" fmla="*/ 363 w 758"/>
                <a:gd name="connsiteY123-6640" fmla="*/ 79 h 759"/>
                <a:gd name="connsiteX124-6641" fmla="*/ 353 w 758"/>
                <a:gd name="connsiteY124-6642" fmla="*/ 79 h 759"/>
                <a:gd name="connsiteX125-6643" fmla="*/ 337 w 758"/>
                <a:gd name="connsiteY125-6644" fmla="*/ 85 h 759"/>
                <a:gd name="connsiteX126-6645" fmla="*/ 321 w 758"/>
                <a:gd name="connsiteY126-6646" fmla="*/ 90 h 759"/>
                <a:gd name="connsiteX127-6647" fmla="*/ 305 w 758"/>
                <a:gd name="connsiteY127-6648" fmla="*/ 95 h 759"/>
                <a:gd name="connsiteX128-6649" fmla="*/ 269 w 758"/>
                <a:gd name="connsiteY128-6650" fmla="*/ 106 h 759"/>
                <a:gd name="connsiteX129-6651" fmla="*/ 232 w 758"/>
                <a:gd name="connsiteY129-6652" fmla="*/ 116 h 759"/>
                <a:gd name="connsiteX130-6653" fmla="*/ 195 w 758"/>
                <a:gd name="connsiteY130-6654" fmla="*/ 127 h 759"/>
                <a:gd name="connsiteX131-6655" fmla="*/ 158 w 758"/>
                <a:gd name="connsiteY131-6656" fmla="*/ 137 h 759"/>
                <a:gd name="connsiteX132-6657" fmla="*/ 137 w 758"/>
                <a:gd name="connsiteY132-6658" fmla="*/ 142 h 759"/>
                <a:gd name="connsiteX133-6659" fmla="*/ 121 w 758"/>
                <a:gd name="connsiteY133-6660" fmla="*/ 142 h 759"/>
                <a:gd name="connsiteX134-6661" fmla="*/ 105 w 758"/>
                <a:gd name="connsiteY134-6662" fmla="*/ 148 h 759"/>
                <a:gd name="connsiteX135-6663" fmla="*/ 95 w 758"/>
                <a:gd name="connsiteY135-6664" fmla="*/ 148 h 759"/>
                <a:gd name="connsiteX136-6665" fmla="*/ 84 w 758"/>
                <a:gd name="connsiteY136-6666" fmla="*/ 153 h 759"/>
                <a:gd name="connsiteX137-6667" fmla="*/ 74 w 758"/>
                <a:gd name="connsiteY137-6668" fmla="*/ 153 h 759"/>
                <a:gd name="connsiteX138-6669" fmla="*/ 68 w 758"/>
                <a:gd name="connsiteY138-6670" fmla="*/ 153 h 759"/>
                <a:gd name="connsiteX139-6671" fmla="*/ 63 w 758"/>
                <a:gd name="connsiteY139-6672" fmla="*/ 153 h 759"/>
                <a:gd name="connsiteX140-6673" fmla="*/ 53 w 758"/>
                <a:gd name="connsiteY140-6674" fmla="*/ 153 h 759"/>
                <a:gd name="connsiteX141-6675" fmla="*/ 42 w 758"/>
                <a:gd name="connsiteY141-6676" fmla="*/ 148 h 759"/>
                <a:gd name="connsiteX142-6677" fmla="*/ 32 w 758"/>
                <a:gd name="connsiteY142-6678" fmla="*/ 142 h 759"/>
                <a:gd name="connsiteX143-6679" fmla="*/ 26 w 758"/>
                <a:gd name="connsiteY143-6680" fmla="*/ 137 h 759"/>
                <a:gd name="connsiteX144-6681" fmla="*/ 16 w 758"/>
                <a:gd name="connsiteY144-6682" fmla="*/ 127 h 759"/>
                <a:gd name="connsiteX145-6683" fmla="*/ 11 w 758"/>
                <a:gd name="connsiteY145-6684" fmla="*/ 121 h 759"/>
                <a:gd name="connsiteX146-6685" fmla="*/ 5 w 758"/>
                <a:gd name="connsiteY146-6686" fmla="*/ 116 h 759"/>
                <a:gd name="connsiteX147-6687" fmla="*/ 0 w 758"/>
                <a:gd name="connsiteY147-6688" fmla="*/ 116 h 759"/>
                <a:gd name="connsiteX148-6689" fmla="*/ 5 w 758"/>
                <a:gd name="connsiteY148-6690" fmla="*/ 111 h 759"/>
                <a:gd name="connsiteX149-6691" fmla="*/ 5 w 758"/>
                <a:gd name="connsiteY149-6692" fmla="*/ 111 h 759"/>
                <a:gd name="connsiteX150-6693" fmla="*/ 11 w 758"/>
                <a:gd name="connsiteY150-6694" fmla="*/ 111 h 759"/>
                <a:gd name="connsiteX151-6695" fmla="*/ 16 w 758"/>
                <a:gd name="connsiteY151-6696" fmla="*/ 106 h 759"/>
                <a:gd name="connsiteX152-6697" fmla="*/ 21 w 758"/>
                <a:gd name="connsiteY152-6698" fmla="*/ 106 h 759"/>
                <a:gd name="connsiteX153-6699" fmla="*/ 32 w 758"/>
                <a:gd name="connsiteY153-6700" fmla="*/ 106 h 759"/>
                <a:gd name="connsiteX154-6701" fmla="*/ 42 w 758"/>
                <a:gd name="connsiteY154-6702" fmla="*/ 106 h 759"/>
                <a:gd name="connsiteX155-6703" fmla="*/ 53 w 758"/>
                <a:gd name="connsiteY155-6704" fmla="*/ 100 h 759"/>
                <a:gd name="connsiteX156-6705" fmla="*/ 79 w 758"/>
                <a:gd name="connsiteY156-6706" fmla="*/ 100 h 759"/>
                <a:gd name="connsiteX157-6707" fmla="*/ 111 w 758"/>
                <a:gd name="connsiteY157-6708" fmla="*/ 95 h 759"/>
                <a:gd name="connsiteX158-6709" fmla="*/ 126 w 758"/>
                <a:gd name="connsiteY158-6710" fmla="*/ 95 h 759"/>
                <a:gd name="connsiteX159-6711" fmla="*/ 142 w 758"/>
                <a:gd name="connsiteY159-6712" fmla="*/ 90 h 759"/>
                <a:gd name="connsiteX160-6713" fmla="*/ 163 w 758"/>
                <a:gd name="connsiteY160-6714" fmla="*/ 85 h 759"/>
                <a:gd name="connsiteX161-6715" fmla="*/ 184 w 758"/>
                <a:gd name="connsiteY161-6716" fmla="*/ 85 h 759"/>
                <a:gd name="connsiteX162-6717" fmla="*/ 221 w 758"/>
                <a:gd name="connsiteY162-6718" fmla="*/ 74 h 759"/>
                <a:gd name="connsiteX163-6719" fmla="*/ 258 w 758"/>
                <a:gd name="connsiteY163-6720" fmla="*/ 69 h 759"/>
                <a:gd name="connsiteX164-6721" fmla="*/ 290 w 758"/>
                <a:gd name="connsiteY164-6722" fmla="*/ 58 h 759"/>
                <a:gd name="connsiteX165-6723" fmla="*/ 321 w 758"/>
                <a:gd name="connsiteY165-6724" fmla="*/ 48 h 759"/>
                <a:gd name="connsiteX166-6725" fmla="*/ 337 w 758"/>
                <a:gd name="connsiteY166-6726" fmla="*/ 42 h 759"/>
                <a:gd name="connsiteX167-6727" fmla="*/ 353 w 758"/>
                <a:gd name="connsiteY167-6728" fmla="*/ 37 h 759"/>
                <a:gd name="connsiteX168-6729" fmla="*/ 363 w 758"/>
                <a:gd name="connsiteY168-6730" fmla="*/ 37 h 759"/>
                <a:gd name="connsiteX169-6731" fmla="*/ 374 w 758"/>
                <a:gd name="connsiteY169-6732" fmla="*/ 32 h 759"/>
                <a:gd name="connsiteX170-6733" fmla="*/ 379 w 758"/>
                <a:gd name="connsiteY170-6734" fmla="*/ 27 h 759"/>
                <a:gd name="connsiteX171-6735" fmla="*/ 385 w 758"/>
                <a:gd name="connsiteY171-6736" fmla="*/ 21 h 759"/>
                <a:gd name="connsiteX172-6737" fmla="*/ 390 w 758"/>
                <a:gd name="connsiteY172-6738" fmla="*/ 16 h 759"/>
                <a:gd name="connsiteX173-6739" fmla="*/ 395 w 758"/>
                <a:gd name="connsiteY173-6740" fmla="*/ 11 h 759"/>
                <a:gd name="connsiteX174-6741" fmla="*/ 400 w 758"/>
                <a:gd name="connsiteY174-6742" fmla="*/ 6 h 759"/>
                <a:gd name="connsiteX175-6743" fmla="*/ 406 w 758"/>
                <a:gd name="connsiteY175-6744" fmla="*/ 0 h 759"/>
                <a:gd name="connsiteX176-6745" fmla="*/ 411 w 758"/>
                <a:gd name="connsiteY176-6746" fmla="*/ 0 h 759"/>
                <a:gd name="connsiteX177-6747" fmla="*/ 416 w 758"/>
                <a:gd name="connsiteY177-6748" fmla="*/ 0 h 759"/>
                <a:gd name="connsiteX178-6749" fmla="*/ 416 w 758"/>
                <a:gd name="connsiteY178-6750" fmla="*/ 0 h 759"/>
                <a:gd name="connsiteX0-6751" fmla="*/ 416 w 758"/>
                <a:gd name="connsiteY0-6752" fmla="*/ 0 h 759"/>
                <a:gd name="connsiteX1-6753" fmla="*/ 427 w 758"/>
                <a:gd name="connsiteY1-6754" fmla="*/ 0 h 759"/>
                <a:gd name="connsiteX2-6755" fmla="*/ 437 w 758"/>
                <a:gd name="connsiteY2-6756" fmla="*/ 6 h 759"/>
                <a:gd name="connsiteX3-6757" fmla="*/ 448 w 758"/>
                <a:gd name="connsiteY3-6758" fmla="*/ 11 h 759"/>
                <a:gd name="connsiteX4-6759" fmla="*/ 464 w 758"/>
                <a:gd name="connsiteY4-6760" fmla="*/ 21 h 759"/>
                <a:gd name="connsiteX5-6761" fmla="*/ 474 w 758"/>
                <a:gd name="connsiteY5-6762" fmla="*/ 32 h 759"/>
                <a:gd name="connsiteX6-6763" fmla="*/ 485 w 758"/>
                <a:gd name="connsiteY6-6764" fmla="*/ 37 h 759"/>
                <a:gd name="connsiteX7-6765" fmla="*/ 485 w 758"/>
                <a:gd name="connsiteY7-6766" fmla="*/ 42 h 759"/>
                <a:gd name="connsiteX8-6767" fmla="*/ 490 w 758"/>
                <a:gd name="connsiteY8-6768" fmla="*/ 42 h 759"/>
                <a:gd name="connsiteX9-6769" fmla="*/ 490 w 758"/>
                <a:gd name="connsiteY9-6770" fmla="*/ 48 h 759"/>
                <a:gd name="connsiteX10-6771" fmla="*/ 490 w 758"/>
                <a:gd name="connsiteY10-6772" fmla="*/ 48 h 759"/>
                <a:gd name="connsiteX11-6773" fmla="*/ 490 w 758"/>
                <a:gd name="connsiteY11-6774" fmla="*/ 53 h 759"/>
                <a:gd name="connsiteX12-6775" fmla="*/ 485 w 758"/>
                <a:gd name="connsiteY12-6776" fmla="*/ 58 h 759"/>
                <a:gd name="connsiteX13-6777" fmla="*/ 479 w 758"/>
                <a:gd name="connsiteY13-6778" fmla="*/ 63 h 759"/>
                <a:gd name="connsiteX14-6779" fmla="*/ 469 w 758"/>
                <a:gd name="connsiteY14-6780" fmla="*/ 69 h 759"/>
                <a:gd name="connsiteX15-6781" fmla="*/ 464 w 758"/>
                <a:gd name="connsiteY15-6782" fmla="*/ 74 h 759"/>
                <a:gd name="connsiteX16-6783" fmla="*/ 458 w 758"/>
                <a:gd name="connsiteY16-6784" fmla="*/ 79 h 759"/>
                <a:gd name="connsiteX17-6785" fmla="*/ 458 w 758"/>
                <a:gd name="connsiteY17-6786" fmla="*/ 90 h 759"/>
                <a:gd name="connsiteX18-6787" fmla="*/ 453 w 758"/>
                <a:gd name="connsiteY18-6788" fmla="*/ 100 h 759"/>
                <a:gd name="connsiteX19-6789" fmla="*/ 448 w 758"/>
                <a:gd name="connsiteY19-6790" fmla="*/ 116 h 759"/>
                <a:gd name="connsiteX20-6791" fmla="*/ 442 w 758"/>
                <a:gd name="connsiteY20-6792" fmla="*/ 137 h 759"/>
                <a:gd name="connsiteX21-6793" fmla="*/ 421 w 758"/>
                <a:gd name="connsiteY21-6794" fmla="*/ 369 h 759"/>
                <a:gd name="connsiteX22-6795" fmla="*/ 427 w 758"/>
                <a:gd name="connsiteY22-6796" fmla="*/ 411 h 759"/>
                <a:gd name="connsiteX23-6797" fmla="*/ 427 w 758"/>
                <a:gd name="connsiteY23-6798" fmla="*/ 437 h 759"/>
                <a:gd name="connsiteX24-6799" fmla="*/ 432 w 758"/>
                <a:gd name="connsiteY24-6800" fmla="*/ 464 h 759"/>
                <a:gd name="connsiteX25-6801" fmla="*/ 442 w 758"/>
                <a:gd name="connsiteY25-6802" fmla="*/ 490 h 759"/>
                <a:gd name="connsiteX26-6803" fmla="*/ 448 w 758"/>
                <a:gd name="connsiteY26-6804" fmla="*/ 506 h 759"/>
                <a:gd name="connsiteX27-6805" fmla="*/ 453 w 758"/>
                <a:gd name="connsiteY27-6806" fmla="*/ 516 h 759"/>
                <a:gd name="connsiteX28-6807" fmla="*/ 469 w 758"/>
                <a:gd name="connsiteY28-6808" fmla="*/ 543 h 759"/>
                <a:gd name="connsiteX29-6809" fmla="*/ 485 w 758"/>
                <a:gd name="connsiteY29-6810" fmla="*/ 564 h 759"/>
                <a:gd name="connsiteX30-6811" fmla="*/ 500 w 758"/>
                <a:gd name="connsiteY30-6812" fmla="*/ 585 h 759"/>
                <a:gd name="connsiteX31-6813" fmla="*/ 511 w 758"/>
                <a:gd name="connsiteY31-6814" fmla="*/ 595 h 759"/>
                <a:gd name="connsiteX32-6815" fmla="*/ 521 w 758"/>
                <a:gd name="connsiteY32-6816" fmla="*/ 601 h 759"/>
                <a:gd name="connsiteX33-6817" fmla="*/ 543 w 758"/>
                <a:gd name="connsiteY33-6818" fmla="*/ 622 h 759"/>
                <a:gd name="connsiteX34-6819" fmla="*/ 564 w 758"/>
                <a:gd name="connsiteY34-6820" fmla="*/ 632 h 759"/>
                <a:gd name="connsiteX35-6821" fmla="*/ 585 w 758"/>
                <a:gd name="connsiteY35-6822" fmla="*/ 648 h 759"/>
                <a:gd name="connsiteX36-6823" fmla="*/ 611 w 758"/>
                <a:gd name="connsiteY36-6824" fmla="*/ 659 h 759"/>
                <a:gd name="connsiteX37-6825" fmla="*/ 622 w 758"/>
                <a:gd name="connsiteY37-6826" fmla="*/ 664 h 759"/>
                <a:gd name="connsiteX38-6827" fmla="*/ 632 w 758"/>
                <a:gd name="connsiteY38-6828" fmla="*/ 669 h 759"/>
                <a:gd name="connsiteX39-6829" fmla="*/ 643 w 758"/>
                <a:gd name="connsiteY39-6830" fmla="*/ 669 h 759"/>
                <a:gd name="connsiteX40-6831" fmla="*/ 653 w 758"/>
                <a:gd name="connsiteY40-6832" fmla="*/ 674 h 759"/>
                <a:gd name="connsiteX41-6833" fmla="*/ 658 w 758"/>
                <a:gd name="connsiteY41-6834" fmla="*/ 674 h 759"/>
                <a:gd name="connsiteX42-6835" fmla="*/ 664 w 758"/>
                <a:gd name="connsiteY42-6836" fmla="*/ 674 h 759"/>
                <a:gd name="connsiteX43-6837" fmla="*/ 674 w 758"/>
                <a:gd name="connsiteY43-6838" fmla="*/ 674 h 759"/>
                <a:gd name="connsiteX44-6839" fmla="*/ 679 w 758"/>
                <a:gd name="connsiteY44-6840" fmla="*/ 669 h 759"/>
                <a:gd name="connsiteX45-6841" fmla="*/ 679 w 758"/>
                <a:gd name="connsiteY45-6842" fmla="*/ 664 h 759"/>
                <a:gd name="connsiteX46-6843" fmla="*/ 685 w 758"/>
                <a:gd name="connsiteY46-6844" fmla="*/ 659 h 759"/>
                <a:gd name="connsiteX47-6845" fmla="*/ 690 w 758"/>
                <a:gd name="connsiteY47-6846" fmla="*/ 653 h 759"/>
                <a:gd name="connsiteX48-6847" fmla="*/ 690 w 758"/>
                <a:gd name="connsiteY48-6848" fmla="*/ 643 h 759"/>
                <a:gd name="connsiteX49-6849" fmla="*/ 695 w 758"/>
                <a:gd name="connsiteY49-6850" fmla="*/ 627 h 759"/>
                <a:gd name="connsiteX50-6851" fmla="*/ 701 w 758"/>
                <a:gd name="connsiteY50-6852" fmla="*/ 611 h 759"/>
                <a:gd name="connsiteX51-6853" fmla="*/ 706 w 758"/>
                <a:gd name="connsiteY51-6854" fmla="*/ 595 h 759"/>
                <a:gd name="connsiteX52-6855" fmla="*/ 706 w 758"/>
                <a:gd name="connsiteY52-6856" fmla="*/ 580 h 759"/>
                <a:gd name="connsiteX53-6857" fmla="*/ 711 w 758"/>
                <a:gd name="connsiteY53-6858" fmla="*/ 564 h 759"/>
                <a:gd name="connsiteX54-6859" fmla="*/ 716 w 758"/>
                <a:gd name="connsiteY54-6860" fmla="*/ 553 h 759"/>
                <a:gd name="connsiteX55-6861" fmla="*/ 722 w 758"/>
                <a:gd name="connsiteY55-6862" fmla="*/ 543 h 759"/>
                <a:gd name="connsiteX56-6863" fmla="*/ 722 w 758"/>
                <a:gd name="connsiteY56-6864" fmla="*/ 538 h 759"/>
                <a:gd name="connsiteX57-6865" fmla="*/ 727 w 758"/>
                <a:gd name="connsiteY57-6866" fmla="*/ 527 h 759"/>
                <a:gd name="connsiteX58-6867" fmla="*/ 727 w 758"/>
                <a:gd name="connsiteY58-6868" fmla="*/ 527 h 759"/>
                <a:gd name="connsiteX59-6869" fmla="*/ 732 w 758"/>
                <a:gd name="connsiteY59-6870" fmla="*/ 527 h 759"/>
                <a:gd name="connsiteX60-6871" fmla="*/ 732 w 758"/>
                <a:gd name="connsiteY60-6872" fmla="*/ 527 h 759"/>
                <a:gd name="connsiteX61-6873" fmla="*/ 732 w 758"/>
                <a:gd name="connsiteY61-6874" fmla="*/ 532 h 759"/>
                <a:gd name="connsiteX62-6875" fmla="*/ 732 w 758"/>
                <a:gd name="connsiteY62-6876" fmla="*/ 538 h 759"/>
                <a:gd name="connsiteX63-6877" fmla="*/ 737 w 758"/>
                <a:gd name="connsiteY63-6878" fmla="*/ 543 h 759"/>
                <a:gd name="connsiteX64-6879" fmla="*/ 737 w 758"/>
                <a:gd name="connsiteY64-6880" fmla="*/ 559 h 759"/>
                <a:gd name="connsiteX65-6881" fmla="*/ 737 w 758"/>
                <a:gd name="connsiteY65-6882" fmla="*/ 569 h 759"/>
                <a:gd name="connsiteX66-6883" fmla="*/ 737 w 758"/>
                <a:gd name="connsiteY66-6884" fmla="*/ 585 h 759"/>
                <a:gd name="connsiteX67-6885" fmla="*/ 737 w 758"/>
                <a:gd name="connsiteY67-6886" fmla="*/ 601 h 759"/>
                <a:gd name="connsiteX68-6887" fmla="*/ 737 w 758"/>
                <a:gd name="connsiteY68-6888" fmla="*/ 622 h 759"/>
                <a:gd name="connsiteX69-6889" fmla="*/ 737 w 758"/>
                <a:gd name="connsiteY69-6890" fmla="*/ 638 h 759"/>
                <a:gd name="connsiteX70-6891" fmla="*/ 737 w 758"/>
                <a:gd name="connsiteY70-6892" fmla="*/ 653 h 759"/>
                <a:gd name="connsiteX71-6893" fmla="*/ 743 w 758"/>
                <a:gd name="connsiteY71-6894" fmla="*/ 669 h 759"/>
                <a:gd name="connsiteX72-6895" fmla="*/ 743 w 758"/>
                <a:gd name="connsiteY72-6896" fmla="*/ 685 h 759"/>
                <a:gd name="connsiteX73-6897" fmla="*/ 748 w 758"/>
                <a:gd name="connsiteY73-6898" fmla="*/ 696 h 759"/>
                <a:gd name="connsiteX74-6899" fmla="*/ 748 w 758"/>
                <a:gd name="connsiteY74-6900" fmla="*/ 706 h 759"/>
                <a:gd name="connsiteX75-6901" fmla="*/ 753 w 758"/>
                <a:gd name="connsiteY75-6902" fmla="*/ 717 h 759"/>
                <a:gd name="connsiteX76-6903" fmla="*/ 753 w 758"/>
                <a:gd name="connsiteY76-6904" fmla="*/ 722 h 759"/>
                <a:gd name="connsiteX77-6905" fmla="*/ 758 w 758"/>
                <a:gd name="connsiteY77-6906" fmla="*/ 732 h 759"/>
                <a:gd name="connsiteX78-6907" fmla="*/ 758 w 758"/>
                <a:gd name="connsiteY78-6908" fmla="*/ 738 h 759"/>
                <a:gd name="connsiteX79-6909" fmla="*/ 758 w 758"/>
                <a:gd name="connsiteY79-6910" fmla="*/ 743 h 759"/>
                <a:gd name="connsiteX80-6911" fmla="*/ 758 w 758"/>
                <a:gd name="connsiteY80-6912" fmla="*/ 748 h 759"/>
                <a:gd name="connsiteX81-6913" fmla="*/ 753 w 758"/>
                <a:gd name="connsiteY81-6914" fmla="*/ 753 h 759"/>
                <a:gd name="connsiteX82-6915" fmla="*/ 748 w 758"/>
                <a:gd name="connsiteY82-6916" fmla="*/ 759 h 759"/>
                <a:gd name="connsiteX83-6917" fmla="*/ 737 w 758"/>
                <a:gd name="connsiteY83-6918" fmla="*/ 759 h 759"/>
                <a:gd name="connsiteX84-6919" fmla="*/ 727 w 758"/>
                <a:gd name="connsiteY84-6920" fmla="*/ 759 h 759"/>
                <a:gd name="connsiteX85-6921" fmla="*/ 711 w 758"/>
                <a:gd name="connsiteY85-6922" fmla="*/ 759 h 759"/>
                <a:gd name="connsiteX86-6923" fmla="*/ 695 w 758"/>
                <a:gd name="connsiteY86-6924" fmla="*/ 753 h 759"/>
                <a:gd name="connsiteX87-6925" fmla="*/ 674 w 758"/>
                <a:gd name="connsiteY87-6926" fmla="*/ 753 h 759"/>
                <a:gd name="connsiteX88-6927" fmla="*/ 653 w 758"/>
                <a:gd name="connsiteY88-6928" fmla="*/ 748 h 759"/>
                <a:gd name="connsiteX89-6929" fmla="*/ 632 w 758"/>
                <a:gd name="connsiteY89-6930" fmla="*/ 743 h 759"/>
                <a:gd name="connsiteX90-6931" fmla="*/ 622 w 758"/>
                <a:gd name="connsiteY90-6932" fmla="*/ 738 h 759"/>
                <a:gd name="connsiteX91-6933" fmla="*/ 611 w 758"/>
                <a:gd name="connsiteY91-6934" fmla="*/ 732 h 759"/>
                <a:gd name="connsiteX92-6935" fmla="*/ 595 w 758"/>
                <a:gd name="connsiteY92-6936" fmla="*/ 727 h 759"/>
                <a:gd name="connsiteX93-6937" fmla="*/ 585 w 758"/>
                <a:gd name="connsiteY93-6938" fmla="*/ 722 h 759"/>
                <a:gd name="connsiteX94-6939" fmla="*/ 569 w 758"/>
                <a:gd name="connsiteY94-6940" fmla="*/ 717 h 759"/>
                <a:gd name="connsiteX95-6941" fmla="*/ 553 w 758"/>
                <a:gd name="connsiteY95-6942" fmla="*/ 706 h 759"/>
                <a:gd name="connsiteX96-6943" fmla="*/ 543 w 758"/>
                <a:gd name="connsiteY96-6944" fmla="*/ 696 h 759"/>
                <a:gd name="connsiteX97-6945" fmla="*/ 527 w 758"/>
                <a:gd name="connsiteY97-6946" fmla="*/ 685 h 759"/>
                <a:gd name="connsiteX98-6947" fmla="*/ 495 w 758"/>
                <a:gd name="connsiteY98-6948" fmla="*/ 659 h 759"/>
                <a:gd name="connsiteX99-6949" fmla="*/ 469 w 758"/>
                <a:gd name="connsiteY99-6950" fmla="*/ 632 h 759"/>
                <a:gd name="connsiteX100-6951" fmla="*/ 458 w 758"/>
                <a:gd name="connsiteY100-6952" fmla="*/ 622 h 759"/>
                <a:gd name="connsiteX101-6953" fmla="*/ 448 w 758"/>
                <a:gd name="connsiteY101-6954" fmla="*/ 606 h 759"/>
                <a:gd name="connsiteX102-6955" fmla="*/ 437 w 758"/>
                <a:gd name="connsiteY102-6956" fmla="*/ 590 h 759"/>
                <a:gd name="connsiteX103-6957" fmla="*/ 427 w 758"/>
                <a:gd name="connsiteY103-6958" fmla="*/ 574 h 759"/>
                <a:gd name="connsiteX104-6959" fmla="*/ 421 w 758"/>
                <a:gd name="connsiteY104-6960" fmla="*/ 559 h 759"/>
                <a:gd name="connsiteX105-6961" fmla="*/ 411 w 758"/>
                <a:gd name="connsiteY105-6962" fmla="*/ 543 h 759"/>
                <a:gd name="connsiteX106-6963" fmla="*/ 406 w 758"/>
                <a:gd name="connsiteY106-6964" fmla="*/ 527 h 759"/>
                <a:gd name="connsiteX107-6965" fmla="*/ 395 w 758"/>
                <a:gd name="connsiteY107-6966" fmla="*/ 511 h 759"/>
                <a:gd name="connsiteX108-6967" fmla="*/ 390 w 758"/>
                <a:gd name="connsiteY108-6968" fmla="*/ 501 h 759"/>
                <a:gd name="connsiteX109-6969" fmla="*/ 390 w 758"/>
                <a:gd name="connsiteY109-6970" fmla="*/ 485 h 759"/>
                <a:gd name="connsiteX110-6971" fmla="*/ 385 w 758"/>
                <a:gd name="connsiteY110-6972" fmla="*/ 469 h 759"/>
                <a:gd name="connsiteX111-6973" fmla="*/ 385 w 758"/>
                <a:gd name="connsiteY111-6974" fmla="*/ 453 h 759"/>
                <a:gd name="connsiteX112-6975" fmla="*/ 379 w 758"/>
                <a:gd name="connsiteY112-6976" fmla="*/ 422 h 759"/>
                <a:gd name="connsiteX113-6977" fmla="*/ 374 w 758"/>
                <a:gd name="connsiteY113-6978" fmla="*/ 385 h 759"/>
                <a:gd name="connsiteX114-6979" fmla="*/ 390 w 758"/>
                <a:gd name="connsiteY114-6980" fmla="*/ 100 h 759"/>
                <a:gd name="connsiteX115-6981" fmla="*/ 390 w 758"/>
                <a:gd name="connsiteY115-6982" fmla="*/ 90 h 759"/>
                <a:gd name="connsiteX116-6983" fmla="*/ 390 w 758"/>
                <a:gd name="connsiteY116-6984" fmla="*/ 85 h 759"/>
                <a:gd name="connsiteX117-6985" fmla="*/ 390 w 758"/>
                <a:gd name="connsiteY117-6986" fmla="*/ 79 h 759"/>
                <a:gd name="connsiteX118-6987" fmla="*/ 385 w 758"/>
                <a:gd name="connsiteY118-6988" fmla="*/ 74 h 759"/>
                <a:gd name="connsiteX119-6989" fmla="*/ 385 w 758"/>
                <a:gd name="connsiteY119-6990" fmla="*/ 74 h 759"/>
                <a:gd name="connsiteX120-6991" fmla="*/ 379 w 758"/>
                <a:gd name="connsiteY120-6992" fmla="*/ 74 h 759"/>
                <a:gd name="connsiteX121-6993" fmla="*/ 374 w 758"/>
                <a:gd name="connsiteY121-6994" fmla="*/ 74 h 759"/>
                <a:gd name="connsiteX122-6995" fmla="*/ 363 w 758"/>
                <a:gd name="connsiteY122-6996" fmla="*/ 79 h 759"/>
                <a:gd name="connsiteX123-6997" fmla="*/ 353 w 758"/>
                <a:gd name="connsiteY123-6998" fmla="*/ 79 h 759"/>
                <a:gd name="connsiteX124-6999" fmla="*/ 337 w 758"/>
                <a:gd name="connsiteY124-7000" fmla="*/ 85 h 759"/>
                <a:gd name="connsiteX125-7001" fmla="*/ 321 w 758"/>
                <a:gd name="connsiteY125-7002" fmla="*/ 90 h 759"/>
                <a:gd name="connsiteX126-7003" fmla="*/ 305 w 758"/>
                <a:gd name="connsiteY126-7004" fmla="*/ 95 h 759"/>
                <a:gd name="connsiteX127-7005" fmla="*/ 269 w 758"/>
                <a:gd name="connsiteY127-7006" fmla="*/ 106 h 759"/>
                <a:gd name="connsiteX128-7007" fmla="*/ 232 w 758"/>
                <a:gd name="connsiteY128-7008" fmla="*/ 116 h 759"/>
                <a:gd name="connsiteX129-7009" fmla="*/ 195 w 758"/>
                <a:gd name="connsiteY129-7010" fmla="*/ 127 h 759"/>
                <a:gd name="connsiteX130-7011" fmla="*/ 158 w 758"/>
                <a:gd name="connsiteY130-7012" fmla="*/ 137 h 759"/>
                <a:gd name="connsiteX131-7013" fmla="*/ 137 w 758"/>
                <a:gd name="connsiteY131-7014" fmla="*/ 142 h 759"/>
                <a:gd name="connsiteX132-7015" fmla="*/ 121 w 758"/>
                <a:gd name="connsiteY132-7016" fmla="*/ 142 h 759"/>
                <a:gd name="connsiteX133-7017" fmla="*/ 105 w 758"/>
                <a:gd name="connsiteY133-7018" fmla="*/ 148 h 759"/>
                <a:gd name="connsiteX134-7019" fmla="*/ 95 w 758"/>
                <a:gd name="connsiteY134-7020" fmla="*/ 148 h 759"/>
                <a:gd name="connsiteX135-7021" fmla="*/ 84 w 758"/>
                <a:gd name="connsiteY135-7022" fmla="*/ 153 h 759"/>
                <a:gd name="connsiteX136-7023" fmla="*/ 74 w 758"/>
                <a:gd name="connsiteY136-7024" fmla="*/ 153 h 759"/>
                <a:gd name="connsiteX137-7025" fmla="*/ 68 w 758"/>
                <a:gd name="connsiteY137-7026" fmla="*/ 153 h 759"/>
                <a:gd name="connsiteX138-7027" fmla="*/ 63 w 758"/>
                <a:gd name="connsiteY138-7028" fmla="*/ 153 h 759"/>
                <a:gd name="connsiteX139-7029" fmla="*/ 53 w 758"/>
                <a:gd name="connsiteY139-7030" fmla="*/ 153 h 759"/>
                <a:gd name="connsiteX140-7031" fmla="*/ 42 w 758"/>
                <a:gd name="connsiteY140-7032" fmla="*/ 148 h 759"/>
                <a:gd name="connsiteX141-7033" fmla="*/ 32 w 758"/>
                <a:gd name="connsiteY141-7034" fmla="*/ 142 h 759"/>
                <a:gd name="connsiteX142-7035" fmla="*/ 26 w 758"/>
                <a:gd name="connsiteY142-7036" fmla="*/ 137 h 759"/>
                <a:gd name="connsiteX143-7037" fmla="*/ 16 w 758"/>
                <a:gd name="connsiteY143-7038" fmla="*/ 127 h 759"/>
                <a:gd name="connsiteX144-7039" fmla="*/ 11 w 758"/>
                <a:gd name="connsiteY144-7040" fmla="*/ 121 h 759"/>
                <a:gd name="connsiteX145-7041" fmla="*/ 5 w 758"/>
                <a:gd name="connsiteY145-7042" fmla="*/ 116 h 759"/>
                <a:gd name="connsiteX146-7043" fmla="*/ 0 w 758"/>
                <a:gd name="connsiteY146-7044" fmla="*/ 116 h 759"/>
                <a:gd name="connsiteX147-7045" fmla="*/ 5 w 758"/>
                <a:gd name="connsiteY147-7046" fmla="*/ 111 h 759"/>
                <a:gd name="connsiteX148-7047" fmla="*/ 5 w 758"/>
                <a:gd name="connsiteY148-7048" fmla="*/ 111 h 759"/>
                <a:gd name="connsiteX149-7049" fmla="*/ 11 w 758"/>
                <a:gd name="connsiteY149-7050" fmla="*/ 111 h 759"/>
                <a:gd name="connsiteX150-7051" fmla="*/ 16 w 758"/>
                <a:gd name="connsiteY150-7052" fmla="*/ 106 h 759"/>
                <a:gd name="connsiteX151-7053" fmla="*/ 21 w 758"/>
                <a:gd name="connsiteY151-7054" fmla="*/ 106 h 759"/>
                <a:gd name="connsiteX152-7055" fmla="*/ 32 w 758"/>
                <a:gd name="connsiteY152-7056" fmla="*/ 106 h 759"/>
                <a:gd name="connsiteX153-7057" fmla="*/ 42 w 758"/>
                <a:gd name="connsiteY153-7058" fmla="*/ 106 h 759"/>
                <a:gd name="connsiteX154-7059" fmla="*/ 53 w 758"/>
                <a:gd name="connsiteY154-7060" fmla="*/ 100 h 759"/>
                <a:gd name="connsiteX155-7061" fmla="*/ 79 w 758"/>
                <a:gd name="connsiteY155-7062" fmla="*/ 100 h 759"/>
                <a:gd name="connsiteX156-7063" fmla="*/ 111 w 758"/>
                <a:gd name="connsiteY156-7064" fmla="*/ 95 h 759"/>
                <a:gd name="connsiteX157-7065" fmla="*/ 126 w 758"/>
                <a:gd name="connsiteY157-7066" fmla="*/ 95 h 759"/>
                <a:gd name="connsiteX158-7067" fmla="*/ 142 w 758"/>
                <a:gd name="connsiteY158-7068" fmla="*/ 90 h 759"/>
                <a:gd name="connsiteX159-7069" fmla="*/ 163 w 758"/>
                <a:gd name="connsiteY159-7070" fmla="*/ 85 h 759"/>
                <a:gd name="connsiteX160-7071" fmla="*/ 184 w 758"/>
                <a:gd name="connsiteY160-7072" fmla="*/ 85 h 759"/>
                <a:gd name="connsiteX161-7073" fmla="*/ 221 w 758"/>
                <a:gd name="connsiteY161-7074" fmla="*/ 74 h 759"/>
                <a:gd name="connsiteX162-7075" fmla="*/ 258 w 758"/>
                <a:gd name="connsiteY162-7076" fmla="*/ 69 h 759"/>
                <a:gd name="connsiteX163-7077" fmla="*/ 290 w 758"/>
                <a:gd name="connsiteY163-7078" fmla="*/ 58 h 759"/>
                <a:gd name="connsiteX164-7079" fmla="*/ 321 w 758"/>
                <a:gd name="connsiteY164-7080" fmla="*/ 48 h 759"/>
                <a:gd name="connsiteX165-7081" fmla="*/ 337 w 758"/>
                <a:gd name="connsiteY165-7082" fmla="*/ 42 h 759"/>
                <a:gd name="connsiteX166-7083" fmla="*/ 353 w 758"/>
                <a:gd name="connsiteY166-7084" fmla="*/ 37 h 759"/>
                <a:gd name="connsiteX167-7085" fmla="*/ 363 w 758"/>
                <a:gd name="connsiteY167-7086" fmla="*/ 37 h 759"/>
                <a:gd name="connsiteX168-7087" fmla="*/ 374 w 758"/>
                <a:gd name="connsiteY168-7088" fmla="*/ 32 h 759"/>
                <a:gd name="connsiteX169-7089" fmla="*/ 379 w 758"/>
                <a:gd name="connsiteY169-7090" fmla="*/ 27 h 759"/>
                <a:gd name="connsiteX170-7091" fmla="*/ 385 w 758"/>
                <a:gd name="connsiteY170-7092" fmla="*/ 21 h 759"/>
                <a:gd name="connsiteX171-7093" fmla="*/ 390 w 758"/>
                <a:gd name="connsiteY171-7094" fmla="*/ 16 h 759"/>
                <a:gd name="connsiteX172-7095" fmla="*/ 395 w 758"/>
                <a:gd name="connsiteY172-7096" fmla="*/ 11 h 759"/>
                <a:gd name="connsiteX173-7097" fmla="*/ 400 w 758"/>
                <a:gd name="connsiteY173-7098" fmla="*/ 6 h 759"/>
                <a:gd name="connsiteX174-7099" fmla="*/ 406 w 758"/>
                <a:gd name="connsiteY174-7100" fmla="*/ 0 h 759"/>
                <a:gd name="connsiteX175-7101" fmla="*/ 411 w 758"/>
                <a:gd name="connsiteY175-7102" fmla="*/ 0 h 759"/>
                <a:gd name="connsiteX176-7103" fmla="*/ 416 w 758"/>
                <a:gd name="connsiteY176-7104" fmla="*/ 0 h 759"/>
                <a:gd name="connsiteX177-7105" fmla="*/ 416 w 758"/>
                <a:gd name="connsiteY177-7106" fmla="*/ 0 h 759"/>
                <a:gd name="connsiteX0-7107" fmla="*/ 416 w 758"/>
                <a:gd name="connsiteY0-7108" fmla="*/ 0 h 759"/>
                <a:gd name="connsiteX1-7109" fmla="*/ 427 w 758"/>
                <a:gd name="connsiteY1-7110" fmla="*/ 0 h 759"/>
                <a:gd name="connsiteX2-7111" fmla="*/ 437 w 758"/>
                <a:gd name="connsiteY2-7112" fmla="*/ 6 h 759"/>
                <a:gd name="connsiteX3-7113" fmla="*/ 448 w 758"/>
                <a:gd name="connsiteY3-7114" fmla="*/ 11 h 759"/>
                <a:gd name="connsiteX4-7115" fmla="*/ 464 w 758"/>
                <a:gd name="connsiteY4-7116" fmla="*/ 21 h 759"/>
                <a:gd name="connsiteX5-7117" fmla="*/ 474 w 758"/>
                <a:gd name="connsiteY5-7118" fmla="*/ 32 h 759"/>
                <a:gd name="connsiteX6-7119" fmla="*/ 485 w 758"/>
                <a:gd name="connsiteY6-7120" fmla="*/ 37 h 759"/>
                <a:gd name="connsiteX7-7121" fmla="*/ 485 w 758"/>
                <a:gd name="connsiteY7-7122" fmla="*/ 42 h 759"/>
                <a:gd name="connsiteX8-7123" fmla="*/ 490 w 758"/>
                <a:gd name="connsiteY8-7124" fmla="*/ 42 h 759"/>
                <a:gd name="connsiteX9-7125" fmla="*/ 490 w 758"/>
                <a:gd name="connsiteY9-7126" fmla="*/ 48 h 759"/>
                <a:gd name="connsiteX10-7127" fmla="*/ 490 w 758"/>
                <a:gd name="connsiteY10-7128" fmla="*/ 48 h 759"/>
                <a:gd name="connsiteX11-7129" fmla="*/ 490 w 758"/>
                <a:gd name="connsiteY11-7130" fmla="*/ 53 h 759"/>
                <a:gd name="connsiteX12-7131" fmla="*/ 485 w 758"/>
                <a:gd name="connsiteY12-7132" fmla="*/ 58 h 759"/>
                <a:gd name="connsiteX13-7133" fmla="*/ 479 w 758"/>
                <a:gd name="connsiteY13-7134" fmla="*/ 63 h 759"/>
                <a:gd name="connsiteX14-7135" fmla="*/ 469 w 758"/>
                <a:gd name="connsiteY14-7136" fmla="*/ 69 h 759"/>
                <a:gd name="connsiteX15-7137" fmla="*/ 464 w 758"/>
                <a:gd name="connsiteY15-7138" fmla="*/ 74 h 759"/>
                <a:gd name="connsiteX16-7139" fmla="*/ 458 w 758"/>
                <a:gd name="connsiteY16-7140" fmla="*/ 79 h 759"/>
                <a:gd name="connsiteX17-7141" fmla="*/ 458 w 758"/>
                <a:gd name="connsiteY17-7142" fmla="*/ 90 h 759"/>
                <a:gd name="connsiteX18-7143" fmla="*/ 453 w 758"/>
                <a:gd name="connsiteY18-7144" fmla="*/ 100 h 759"/>
                <a:gd name="connsiteX19-7145" fmla="*/ 448 w 758"/>
                <a:gd name="connsiteY19-7146" fmla="*/ 116 h 759"/>
                <a:gd name="connsiteX20-7147" fmla="*/ 421 w 758"/>
                <a:gd name="connsiteY20-7148" fmla="*/ 369 h 759"/>
                <a:gd name="connsiteX21-7149" fmla="*/ 427 w 758"/>
                <a:gd name="connsiteY21-7150" fmla="*/ 411 h 759"/>
                <a:gd name="connsiteX22-7151" fmla="*/ 427 w 758"/>
                <a:gd name="connsiteY22-7152" fmla="*/ 437 h 759"/>
                <a:gd name="connsiteX23-7153" fmla="*/ 432 w 758"/>
                <a:gd name="connsiteY23-7154" fmla="*/ 464 h 759"/>
                <a:gd name="connsiteX24-7155" fmla="*/ 442 w 758"/>
                <a:gd name="connsiteY24-7156" fmla="*/ 490 h 759"/>
                <a:gd name="connsiteX25-7157" fmla="*/ 448 w 758"/>
                <a:gd name="connsiteY25-7158" fmla="*/ 506 h 759"/>
                <a:gd name="connsiteX26-7159" fmla="*/ 453 w 758"/>
                <a:gd name="connsiteY26-7160" fmla="*/ 516 h 759"/>
                <a:gd name="connsiteX27-7161" fmla="*/ 469 w 758"/>
                <a:gd name="connsiteY27-7162" fmla="*/ 543 h 759"/>
                <a:gd name="connsiteX28-7163" fmla="*/ 485 w 758"/>
                <a:gd name="connsiteY28-7164" fmla="*/ 564 h 759"/>
                <a:gd name="connsiteX29-7165" fmla="*/ 500 w 758"/>
                <a:gd name="connsiteY29-7166" fmla="*/ 585 h 759"/>
                <a:gd name="connsiteX30-7167" fmla="*/ 511 w 758"/>
                <a:gd name="connsiteY30-7168" fmla="*/ 595 h 759"/>
                <a:gd name="connsiteX31-7169" fmla="*/ 521 w 758"/>
                <a:gd name="connsiteY31-7170" fmla="*/ 601 h 759"/>
                <a:gd name="connsiteX32-7171" fmla="*/ 543 w 758"/>
                <a:gd name="connsiteY32-7172" fmla="*/ 622 h 759"/>
                <a:gd name="connsiteX33-7173" fmla="*/ 564 w 758"/>
                <a:gd name="connsiteY33-7174" fmla="*/ 632 h 759"/>
                <a:gd name="connsiteX34-7175" fmla="*/ 585 w 758"/>
                <a:gd name="connsiteY34-7176" fmla="*/ 648 h 759"/>
                <a:gd name="connsiteX35-7177" fmla="*/ 611 w 758"/>
                <a:gd name="connsiteY35-7178" fmla="*/ 659 h 759"/>
                <a:gd name="connsiteX36-7179" fmla="*/ 622 w 758"/>
                <a:gd name="connsiteY36-7180" fmla="*/ 664 h 759"/>
                <a:gd name="connsiteX37-7181" fmla="*/ 632 w 758"/>
                <a:gd name="connsiteY37-7182" fmla="*/ 669 h 759"/>
                <a:gd name="connsiteX38-7183" fmla="*/ 643 w 758"/>
                <a:gd name="connsiteY38-7184" fmla="*/ 669 h 759"/>
                <a:gd name="connsiteX39-7185" fmla="*/ 653 w 758"/>
                <a:gd name="connsiteY39-7186" fmla="*/ 674 h 759"/>
                <a:gd name="connsiteX40-7187" fmla="*/ 658 w 758"/>
                <a:gd name="connsiteY40-7188" fmla="*/ 674 h 759"/>
                <a:gd name="connsiteX41-7189" fmla="*/ 664 w 758"/>
                <a:gd name="connsiteY41-7190" fmla="*/ 674 h 759"/>
                <a:gd name="connsiteX42-7191" fmla="*/ 674 w 758"/>
                <a:gd name="connsiteY42-7192" fmla="*/ 674 h 759"/>
                <a:gd name="connsiteX43-7193" fmla="*/ 679 w 758"/>
                <a:gd name="connsiteY43-7194" fmla="*/ 669 h 759"/>
                <a:gd name="connsiteX44-7195" fmla="*/ 679 w 758"/>
                <a:gd name="connsiteY44-7196" fmla="*/ 664 h 759"/>
                <a:gd name="connsiteX45-7197" fmla="*/ 685 w 758"/>
                <a:gd name="connsiteY45-7198" fmla="*/ 659 h 759"/>
                <a:gd name="connsiteX46-7199" fmla="*/ 690 w 758"/>
                <a:gd name="connsiteY46-7200" fmla="*/ 653 h 759"/>
                <a:gd name="connsiteX47-7201" fmla="*/ 690 w 758"/>
                <a:gd name="connsiteY47-7202" fmla="*/ 643 h 759"/>
                <a:gd name="connsiteX48-7203" fmla="*/ 695 w 758"/>
                <a:gd name="connsiteY48-7204" fmla="*/ 627 h 759"/>
                <a:gd name="connsiteX49-7205" fmla="*/ 701 w 758"/>
                <a:gd name="connsiteY49-7206" fmla="*/ 611 h 759"/>
                <a:gd name="connsiteX50-7207" fmla="*/ 706 w 758"/>
                <a:gd name="connsiteY50-7208" fmla="*/ 595 h 759"/>
                <a:gd name="connsiteX51-7209" fmla="*/ 706 w 758"/>
                <a:gd name="connsiteY51-7210" fmla="*/ 580 h 759"/>
                <a:gd name="connsiteX52-7211" fmla="*/ 711 w 758"/>
                <a:gd name="connsiteY52-7212" fmla="*/ 564 h 759"/>
                <a:gd name="connsiteX53-7213" fmla="*/ 716 w 758"/>
                <a:gd name="connsiteY53-7214" fmla="*/ 553 h 759"/>
                <a:gd name="connsiteX54-7215" fmla="*/ 722 w 758"/>
                <a:gd name="connsiteY54-7216" fmla="*/ 543 h 759"/>
                <a:gd name="connsiteX55-7217" fmla="*/ 722 w 758"/>
                <a:gd name="connsiteY55-7218" fmla="*/ 538 h 759"/>
                <a:gd name="connsiteX56-7219" fmla="*/ 727 w 758"/>
                <a:gd name="connsiteY56-7220" fmla="*/ 527 h 759"/>
                <a:gd name="connsiteX57-7221" fmla="*/ 727 w 758"/>
                <a:gd name="connsiteY57-7222" fmla="*/ 527 h 759"/>
                <a:gd name="connsiteX58-7223" fmla="*/ 732 w 758"/>
                <a:gd name="connsiteY58-7224" fmla="*/ 527 h 759"/>
                <a:gd name="connsiteX59-7225" fmla="*/ 732 w 758"/>
                <a:gd name="connsiteY59-7226" fmla="*/ 527 h 759"/>
                <a:gd name="connsiteX60-7227" fmla="*/ 732 w 758"/>
                <a:gd name="connsiteY60-7228" fmla="*/ 532 h 759"/>
                <a:gd name="connsiteX61-7229" fmla="*/ 732 w 758"/>
                <a:gd name="connsiteY61-7230" fmla="*/ 538 h 759"/>
                <a:gd name="connsiteX62-7231" fmla="*/ 737 w 758"/>
                <a:gd name="connsiteY62-7232" fmla="*/ 543 h 759"/>
                <a:gd name="connsiteX63-7233" fmla="*/ 737 w 758"/>
                <a:gd name="connsiteY63-7234" fmla="*/ 559 h 759"/>
                <a:gd name="connsiteX64-7235" fmla="*/ 737 w 758"/>
                <a:gd name="connsiteY64-7236" fmla="*/ 569 h 759"/>
                <a:gd name="connsiteX65-7237" fmla="*/ 737 w 758"/>
                <a:gd name="connsiteY65-7238" fmla="*/ 585 h 759"/>
                <a:gd name="connsiteX66-7239" fmla="*/ 737 w 758"/>
                <a:gd name="connsiteY66-7240" fmla="*/ 601 h 759"/>
                <a:gd name="connsiteX67-7241" fmla="*/ 737 w 758"/>
                <a:gd name="connsiteY67-7242" fmla="*/ 622 h 759"/>
                <a:gd name="connsiteX68-7243" fmla="*/ 737 w 758"/>
                <a:gd name="connsiteY68-7244" fmla="*/ 638 h 759"/>
                <a:gd name="connsiteX69-7245" fmla="*/ 737 w 758"/>
                <a:gd name="connsiteY69-7246" fmla="*/ 653 h 759"/>
                <a:gd name="connsiteX70-7247" fmla="*/ 743 w 758"/>
                <a:gd name="connsiteY70-7248" fmla="*/ 669 h 759"/>
                <a:gd name="connsiteX71-7249" fmla="*/ 743 w 758"/>
                <a:gd name="connsiteY71-7250" fmla="*/ 685 h 759"/>
                <a:gd name="connsiteX72-7251" fmla="*/ 748 w 758"/>
                <a:gd name="connsiteY72-7252" fmla="*/ 696 h 759"/>
                <a:gd name="connsiteX73-7253" fmla="*/ 748 w 758"/>
                <a:gd name="connsiteY73-7254" fmla="*/ 706 h 759"/>
                <a:gd name="connsiteX74-7255" fmla="*/ 753 w 758"/>
                <a:gd name="connsiteY74-7256" fmla="*/ 717 h 759"/>
                <a:gd name="connsiteX75-7257" fmla="*/ 753 w 758"/>
                <a:gd name="connsiteY75-7258" fmla="*/ 722 h 759"/>
                <a:gd name="connsiteX76-7259" fmla="*/ 758 w 758"/>
                <a:gd name="connsiteY76-7260" fmla="*/ 732 h 759"/>
                <a:gd name="connsiteX77-7261" fmla="*/ 758 w 758"/>
                <a:gd name="connsiteY77-7262" fmla="*/ 738 h 759"/>
                <a:gd name="connsiteX78-7263" fmla="*/ 758 w 758"/>
                <a:gd name="connsiteY78-7264" fmla="*/ 743 h 759"/>
                <a:gd name="connsiteX79-7265" fmla="*/ 758 w 758"/>
                <a:gd name="connsiteY79-7266" fmla="*/ 748 h 759"/>
                <a:gd name="connsiteX80-7267" fmla="*/ 753 w 758"/>
                <a:gd name="connsiteY80-7268" fmla="*/ 753 h 759"/>
                <a:gd name="connsiteX81-7269" fmla="*/ 748 w 758"/>
                <a:gd name="connsiteY81-7270" fmla="*/ 759 h 759"/>
                <a:gd name="connsiteX82-7271" fmla="*/ 737 w 758"/>
                <a:gd name="connsiteY82-7272" fmla="*/ 759 h 759"/>
                <a:gd name="connsiteX83-7273" fmla="*/ 727 w 758"/>
                <a:gd name="connsiteY83-7274" fmla="*/ 759 h 759"/>
                <a:gd name="connsiteX84-7275" fmla="*/ 711 w 758"/>
                <a:gd name="connsiteY84-7276" fmla="*/ 759 h 759"/>
                <a:gd name="connsiteX85-7277" fmla="*/ 695 w 758"/>
                <a:gd name="connsiteY85-7278" fmla="*/ 753 h 759"/>
                <a:gd name="connsiteX86-7279" fmla="*/ 674 w 758"/>
                <a:gd name="connsiteY86-7280" fmla="*/ 753 h 759"/>
                <a:gd name="connsiteX87-7281" fmla="*/ 653 w 758"/>
                <a:gd name="connsiteY87-7282" fmla="*/ 748 h 759"/>
                <a:gd name="connsiteX88-7283" fmla="*/ 632 w 758"/>
                <a:gd name="connsiteY88-7284" fmla="*/ 743 h 759"/>
                <a:gd name="connsiteX89-7285" fmla="*/ 622 w 758"/>
                <a:gd name="connsiteY89-7286" fmla="*/ 738 h 759"/>
                <a:gd name="connsiteX90-7287" fmla="*/ 611 w 758"/>
                <a:gd name="connsiteY90-7288" fmla="*/ 732 h 759"/>
                <a:gd name="connsiteX91-7289" fmla="*/ 595 w 758"/>
                <a:gd name="connsiteY91-7290" fmla="*/ 727 h 759"/>
                <a:gd name="connsiteX92-7291" fmla="*/ 585 w 758"/>
                <a:gd name="connsiteY92-7292" fmla="*/ 722 h 759"/>
                <a:gd name="connsiteX93-7293" fmla="*/ 569 w 758"/>
                <a:gd name="connsiteY93-7294" fmla="*/ 717 h 759"/>
                <a:gd name="connsiteX94-7295" fmla="*/ 553 w 758"/>
                <a:gd name="connsiteY94-7296" fmla="*/ 706 h 759"/>
                <a:gd name="connsiteX95-7297" fmla="*/ 543 w 758"/>
                <a:gd name="connsiteY95-7298" fmla="*/ 696 h 759"/>
                <a:gd name="connsiteX96-7299" fmla="*/ 527 w 758"/>
                <a:gd name="connsiteY96-7300" fmla="*/ 685 h 759"/>
                <a:gd name="connsiteX97-7301" fmla="*/ 495 w 758"/>
                <a:gd name="connsiteY97-7302" fmla="*/ 659 h 759"/>
                <a:gd name="connsiteX98-7303" fmla="*/ 469 w 758"/>
                <a:gd name="connsiteY98-7304" fmla="*/ 632 h 759"/>
                <a:gd name="connsiteX99-7305" fmla="*/ 458 w 758"/>
                <a:gd name="connsiteY99-7306" fmla="*/ 622 h 759"/>
                <a:gd name="connsiteX100-7307" fmla="*/ 448 w 758"/>
                <a:gd name="connsiteY100-7308" fmla="*/ 606 h 759"/>
                <a:gd name="connsiteX101-7309" fmla="*/ 437 w 758"/>
                <a:gd name="connsiteY101-7310" fmla="*/ 590 h 759"/>
                <a:gd name="connsiteX102-7311" fmla="*/ 427 w 758"/>
                <a:gd name="connsiteY102-7312" fmla="*/ 574 h 759"/>
                <a:gd name="connsiteX103-7313" fmla="*/ 421 w 758"/>
                <a:gd name="connsiteY103-7314" fmla="*/ 559 h 759"/>
                <a:gd name="connsiteX104-7315" fmla="*/ 411 w 758"/>
                <a:gd name="connsiteY104-7316" fmla="*/ 543 h 759"/>
                <a:gd name="connsiteX105-7317" fmla="*/ 406 w 758"/>
                <a:gd name="connsiteY105-7318" fmla="*/ 527 h 759"/>
                <a:gd name="connsiteX106-7319" fmla="*/ 395 w 758"/>
                <a:gd name="connsiteY106-7320" fmla="*/ 511 h 759"/>
                <a:gd name="connsiteX107-7321" fmla="*/ 390 w 758"/>
                <a:gd name="connsiteY107-7322" fmla="*/ 501 h 759"/>
                <a:gd name="connsiteX108-7323" fmla="*/ 390 w 758"/>
                <a:gd name="connsiteY108-7324" fmla="*/ 485 h 759"/>
                <a:gd name="connsiteX109-7325" fmla="*/ 385 w 758"/>
                <a:gd name="connsiteY109-7326" fmla="*/ 469 h 759"/>
                <a:gd name="connsiteX110-7327" fmla="*/ 385 w 758"/>
                <a:gd name="connsiteY110-7328" fmla="*/ 453 h 759"/>
                <a:gd name="connsiteX111-7329" fmla="*/ 379 w 758"/>
                <a:gd name="connsiteY111-7330" fmla="*/ 422 h 759"/>
                <a:gd name="connsiteX112-7331" fmla="*/ 374 w 758"/>
                <a:gd name="connsiteY112-7332" fmla="*/ 385 h 759"/>
                <a:gd name="connsiteX113-7333" fmla="*/ 390 w 758"/>
                <a:gd name="connsiteY113-7334" fmla="*/ 100 h 759"/>
                <a:gd name="connsiteX114-7335" fmla="*/ 390 w 758"/>
                <a:gd name="connsiteY114-7336" fmla="*/ 90 h 759"/>
                <a:gd name="connsiteX115-7337" fmla="*/ 390 w 758"/>
                <a:gd name="connsiteY115-7338" fmla="*/ 85 h 759"/>
                <a:gd name="connsiteX116-7339" fmla="*/ 390 w 758"/>
                <a:gd name="connsiteY116-7340" fmla="*/ 79 h 759"/>
                <a:gd name="connsiteX117-7341" fmla="*/ 385 w 758"/>
                <a:gd name="connsiteY117-7342" fmla="*/ 74 h 759"/>
                <a:gd name="connsiteX118-7343" fmla="*/ 385 w 758"/>
                <a:gd name="connsiteY118-7344" fmla="*/ 74 h 759"/>
                <a:gd name="connsiteX119-7345" fmla="*/ 379 w 758"/>
                <a:gd name="connsiteY119-7346" fmla="*/ 74 h 759"/>
                <a:gd name="connsiteX120-7347" fmla="*/ 374 w 758"/>
                <a:gd name="connsiteY120-7348" fmla="*/ 74 h 759"/>
                <a:gd name="connsiteX121-7349" fmla="*/ 363 w 758"/>
                <a:gd name="connsiteY121-7350" fmla="*/ 79 h 759"/>
                <a:gd name="connsiteX122-7351" fmla="*/ 353 w 758"/>
                <a:gd name="connsiteY122-7352" fmla="*/ 79 h 759"/>
                <a:gd name="connsiteX123-7353" fmla="*/ 337 w 758"/>
                <a:gd name="connsiteY123-7354" fmla="*/ 85 h 759"/>
                <a:gd name="connsiteX124-7355" fmla="*/ 321 w 758"/>
                <a:gd name="connsiteY124-7356" fmla="*/ 90 h 759"/>
                <a:gd name="connsiteX125-7357" fmla="*/ 305 w 758"/>
                <a:gd name="connsiteY125-7358" fmla="*/ 95 h 759"/>
                <a:gd name="connsiteX126-7359" fmla="*/ 269 w 758"/>
                <a:gd name="connsiteY126-7360" fmla="*/ 106 h 759"/>
                <a:gd name="connsiteX127-7361" fmla="*/ 232 w 758"/>
                <a:gd name="connsiteY127-7362" fmla="*/ 116 h 759"/>
                <a:gd name="connsiteX128-7363" fmla="*/ 195 w 758"/>
                <a:gd name="connsiteY128-7364" fmla="*/ 127 h 759"/>
                <a:gd name="connsiteX129-7365" fmla="*/ 158 w 758"/>
                <a:gd name="connsiteY129-7366" fmla="*/ 137 h 759"/>
                <a:gd name="connsiteX130-7367" fmla="*/ 137 w 758"/>
                <a:gd name="connsiteY130-7368" fmla="*/ 142 h 759"/>
                <a:gd name="connsiteX131-7369" fmla="*/ 121 w 758"/>
                <a:gd name="connsiteY131-7370" fmla="*/ 142 h 759"/>
                <a:gd name="connsiteX132-7371" fmla="*/ 105 w 758"/>
                <a:gd name="connsiteY132-7372" fmla="*/ 148 h 759"/>
                <a:gd name="connsiteX133-7373" fmla="*/ 95 w 758"/>
                <a:gd name="connsiteY133-7374" fmla="*/ 148 h 759"/>
                <a:gd name="connsiteX134-7375" fmla="*/ 84 w 758"/>
                <a:gd name="connsiteY134-7376" fmla="*/ 153 h 759"/>
                <a:gd name="connsiteX135-7377" fmla="*/ 74 w 758"/>
                <a:gd name="connsiteY135-7378" fmla="*/ 153 h 759"/>
                <a:gd name="connsiteX136-7379" fmla="*/ 68 w 758"/>
                <a:gd name="connsiteY136-7380" fmla="*/ 153 h 759"/>
                <a:gd name="connsiteX137-7381" fmla="*/ 63 w 758"/>
                <a:gd name="connsiteY137-7382" fmla="*/ 153 h 759"/>
                <a:gd name="connsiteX138-7383" fmla="*/ 53 w 758"/>
                <a:gd name="connsiteY138-7384" fmla="*/ 153 h 759"/>
                <a:gd name="connsiteX139-7385" fmla="*/ 42 w 758"/>
                <a:gd name="connsiteY139-7386" fmla="*/ 148 h 759"/>
                <a:gd name="connsiteX140-7387" fmla="*/ 32 w 758"/>
                <a:gd name="connsiteY140-7388" fmla="*/ 142 h 759"/>
                <a:gd name="connsiteX141-7389" fmla="*/ 26 w 758"/>
                <a:gd name="connsiteY141-7390" fmla="*/ 137 h 759"/>
                <a:gd name="connsiteX142-7391" fmla="*/ 16 w 758"/>
                <a:gd name="connsiteY142-7392" fmla="*/ 127 h 759"/>
                <a:gd name="connsiteX143-7393" fmla="*/ 11 w 758"/>
                <a:gd name="connsiteY143-7394" fmla="*/ 121 h 759"/>
                <a:gd name="connsiteX144-7395" fmla="*/ 5 w 758"/>
                <a:gd name="connsiteY144-7396" fmla="*/ 116 h 759"/>
                <a:gd name="connsiteX145-7397" fmla="*/ 0 w 758"/>
                <a:gd name="connsiteY145-7398" fmla="*/ 116 h 759"/>
                <a:gd name="connsiteX146-7399" fmla="*/ 5 w 758"/>
                <a:gd name="connsiteY146-7400" fmla="*/ 111 h 759"/>
                <a:gd name="connsiteX147-7401" fmla="*/ 5 w 758"/>
                <a:gd name="connsiteY147-7402" fmla="*/ 111 h 759"/>
                <a:gd name="connsiteX148-7403" fmla="*/ 11 w 758"/>
                <a:gd name="connsiteY148-7404" fmla="*/ 111 h 759"/>
                <a:gd name="connsiteX149-7405" fmla="*/ 16 w 758"/>
                <a:gd name="connsiteY149-7406" fmla="*/ 106 h 759"/>
                <a:gd name="connsiteX150-7407" fmla="*/ 21 w 758"/>
                <a:gd name="connsiteY150-7408" fmla="*/ 106 h 759"/>
                <a:gd name="connsiteX151-7409" fmla="*/ 32 w 758"/>
                <a:gd name="connsiteY151-7410" fmla="*/ 106 h 759"/>
                <a:gd name="connsiteX152-7411" fmla="*/ 42 w 758"/>
                <a:gd name="connsiteY152-7412" fmla="*/ 106 h 759"/>
                <a:gd name="connsiteX153-7413" fmla="*/ 53 w 758"/>
                <a:gd name="connsiteY153-7414" fmla="*/ 100 h 759"/>
                <a:gd name="connsiteX154-7415" fmla="*/ 79 w 758"/>
                <a:gd name="connsiteY154-7416" fmla="*/ 100 h 759"/>
                <a:gd name="connsiteX155-7417" fmla="*/ 111 w 758"/>
                <a:gd name="connsiteY155-7418" fmla="*/ 95 h 759"/>
                <a:gd name="connsiteX156-7419" fmla="*/ 126 w 758"/>
                <a:gd name="connsiteY156-7420" fmla="*/ 95 h 759"/>
                <a:gd name="connsiteX157-7421" fmla="*/ 142 w 758"/>
                <a:gd name="connsiteY157-7422" fmla="*/ 90 h 759"/>
                <a:gd name="connsiteX158-7423" fmla="*/ 163 w 758"/>
                <a:gd name="connsiteY158-7424" fmla="*/ 85 h 759"/>
                <a:gd name="connsiteX159-7425" fmla="*/ 184 w 758"/>
                <a:gd name="connsiteY159-7426" fmla="*/ 85 h 759"/>
                <a:gd name="connsiteX160-7427" fmla="*/ 221 w 758"/>
                <a:gd name="connsiteY160-7428" fmla="*/ 74 h 759"/>
                <a:gd name="connsiteX161-7429" fmla="*/ 258 w 758"/>
                <a:gd name="connsiteY161-7430" fmla="*/ 69 h 759"/>
                <a:gd name="connsiteX162-7431" fmla="*/ 290 w 758"/>
                <a:gd name="connsiteY162-7432" fmla="*/ 58 h 759"/>
                <a:gd name="connsiteX163-7433" fmla="*/ 321 w 758"/>
                <a:gd name="connsiteY163-7434" fmla="*/ 48 h 759"/>
                <a:gd name="connsiteX164-7435" fmla="*/ 337 w 758"/>
                <a:gd name="connsiteY164-7436" fmla="*/ 42 h 759"/>
                <a:gd name="connsiteX165-7437" fmla="*/ 353 w 758"/>
                <a:gd name="connsiteY165-7438" fmla="*/ 37 h 759"/>
                <a:gd name="connsiteX166-7439" fmla="*/ 363 w 758"/>
                <a:gd name="connsiteY166-7440" fmla="*/ 37 h 759"/>
                <a:gd name="connsiteX167-7441" fmla="*/ 374 w 758"/>
                <a:gd name="connsiteY167-7442" fmla="*/ 32 h 759"/>
                <a:gd name="connsiteX168-7443" fmla="*/ 379 w 758"/>
                <a:gd name="connsiteY168-7444" fmla="*/ 27 h 759"/>
                <a:gd name="connsiteX169-7445" fmla="*/ 385 w 758"/>
                <a:gd name="connsiteY169-7446" fmla="*/ 21 h 759"/>
                <a:gd name="connsiteX170-7447" fmla="*/ 390 w 758"/>
                <a:gd name="connsiteY170-7448" fmla="*/ 16 h 759"/>
                <a:gd name="connsiteX171-7449" fmla="*/ 395 w 758"/>
                <a:gd name="connsiteY171-7450" fmla="*/ 11 h 759"/>
                <a:gd name="connsiteX172-7451" fmla="*/ 400 w 758"/>
                <a:gd name="connsiteY172-7452" fmla="*/ 6 h 759"/>
                <a:gd name="connsiteX173-7453" fmla="*/ 406 w 758"/>
                <a:gd name="connsiteY173-7454" fmla="*/ 0 h 759"/>
                <a:gd name="connsiteX174-7455" fmla="*/ 411 w 758"/>
                <a:gd name="connsiteY174-7456" fmla="*/ 0 h 759"/>
                <a:gd name="connsiteX175-7457" fmla="*/ 416 w 758"/>
                <a:gd name="connsiteY175-7458" fmla="*/ 0 h 759"/>
                <a:gd name="connsiteX176-7459" fmla="*/ 416 w 758"/>
                <a:gd name="connsiteY176-7460" fmla="*/ 0 h 759"/>
                <a:gd name="connsiteX0-7461" fmla="*/ 416 w 758"/>
                <a:gd name="connsiteY0-7462" fmla="*/ 0 h 759"/>
                <a:gd name="connsiteX1-7463" fmla="*/ 427 w 758"/>
                <a:gd name="connsiteY1-7464" fmla="*/ 0 h 759"/>
                <a:gd name="connsiteX2-7465" fmla="*/ 437 w 758"/>
                <a:gd name="connsiteY2-7466" fmla="*/ 6 h 759"/>
                <a:gd name="connsiteX3-7467" fmla="*/ 448 w 758"/>
                <a:gd name="connsiteY3-7468" fmla="*/ 11 h 759"/>
                <a:gd name="connsiteX4-7469" fmla="*/ 464 w 758"/>
                <a:gd name="connsiteY4-7470" fmla="*/ 21 h 759"/>
                <a:gd name="connsiteX5-7471" fmla="*/ 474 w 758"/>
                <a:gd name="connsiteY5-7472" fmla="*/ 32 h 759"/>
                <a:gd name="connsiteX6-7473" fmla="*/ 485 w 758"/>
                <a:gd name="connsiteY6-7474" fmla="*/ 37 h 759"/>
                <a:gd name="connsiteX7-7475" fmla="*/ 485 w 758"/>
                <a:gd name="connsiteY7-7476" fmla="*/ 42 h 759"/>
                <a:gd name="connsiteX8-7477" fmla="*/ 490 w 758"/>
                <a:gd name="connsiteY8-7478" fmla="*/ 42 h 759"/>
                <a:gd name="connsiteX9-7479" fmla="*/ 490 w 758"/>
                <a:gd name="connsiteY9-7480" fmla="*/ 48 h 759"/>
                <a:gd name="connsiteX10-7481" fmla="*/ 490 w 758"/>
                <a:gd name="connsiteY10-7482" fmla="*/ 48 h 759"/>
                <a:gd name="connsiteX11-7483" fmla="*/ 490 w 758"/>
                <a:gd name="connsiteY11-7484" fmla="*/ 53 h 759"/>
                <a:gd name="connsiteX12-7485" fmla="*/ 485 w 758"/>
                <a:gd name="connsiteY12-7486" fmla="*/ 58 h 759"/>
                <a:gd name="connsiteX13-7487" fmla="*/ 479 w 758"/>
                <a:gd name="connsiteY13-7488" fmla="*/ 63 h 759"/>
                <a:gd name="connsiteX14-7489" fmla="*/ 469 w 758"/>
                <a:gd name="connsiteY14-7490" fmla="*/ 69 h 759"/>
                <a:gd name="connsiteX15-7491" fmla="*/ 464 w 758"/>
                <a:gd name="connsiteY15-7492" fmla="*/ 74 h 759"/>
                <a:gd name="connsiteX16-7493" fmla="*/ 458 w 758"/>
                <a:gd name="connsiteY16-7494" fmla="*/ 79 h 759"/>
                <a:gd name="connsiteX17-7495" fmla="*/ 458 w 758"/>
                <a:gd name="connsiteY17-7496" fmla="*/ 90 h 759"/>
                <a:gd name="connsiteX18-7497" fmla="*/ 453 w 758"/>
                <a:gd name="connsiteY18-7498" fmla="*/ 100 h 759"/>
                <a:gd name="connsiteX19-7499" fmla="*/ 421 w 758"/>
                <a:gd name="connsiteY19-7500" fmla="*/ 369 h 759"/>
                <a:gd name="connsiteX20-7501" fmla="*/ 427 w 758"/>
                <a:gd name="connsiteY20-7502" fmla="*/ 411 h 759"/>
                <a:gd name="connsiteX21-7503" fmla="*/ 427 w 758"/>
                <a:gd name="connsiteY21-7504" fmla="*/ 437 h 759"/>
                <a:gd name="connsiteX22-7505" fmla="*/ 432 w 758"/>
                <a:gd name="connsiteY22-7506" fmla="*/ 464 h 759"/>
                <a:gd name="connsiteX23-7507" fmla="*/ 442 w 758"/>
                <a:gd name="connsiteY23-7508" fmla="*/ 490 h 759"/>
                <a:gd name="connsiteX24-7509" fmla="*/ 448 w 758"/>
                <a:gd name="connsiteY24-7510" fmla="*/ 506 h 759"/>
                <a:gd name="connsiteX25-7511" fmla="*/ 453 w 758"/>
                <a:gd name="connsiteY25-7512" fmla="*/ 516 h 759"/>
                <a:gd name="connsiteX26-7513" fmla="*/ 469 w 758"/>
                <a:gd name="connsiteY26-7514" fmla="*/ 543 h 759"/>
                <a:gd name="connsiteX27-7515" fmla="*/ 485 w 758"/>
                <a:gd name="connsiteY27-7516" fmla="*/ 564 h 759"/>
                <a:gd name="connsiteX28-7517" fmla="*/ 500 w 758"/>
                <a:gd name="connsiteY28-7518" fmla="*/ 585 h 759"/>
                <a:gd name="connsiteX29-7519" fmla="*/ 511 w 758"/>
                <a:gd name="connsiteY29-7520" fmla="*/ 595 h 759"/>
                <a:gd name="connsiteX30-7521" fmla="*/ 521 w 758"/>
                <a:gd name="connsiteY30-7522" fmla="*/ 601 h 759"/>
                <a:gd name="connsiteX31-7523" fmla="*/ 543 w 758"/>
                <a:gd name="connsiteY31-7524" fmla="*/ 622 h 759"/>
                <a:gd name="connsiteX32-7525" fmla="*/ 564 w 758"/>
                <a:gd name="connsiteY32-7526" fmla="*/ 632 h 759"/>
                <a:gd name="connsiteX33-7527" fmla="*/ 585 w 758"/>
                <a:gd name="connsiteY33-7528" fmla="*/ 648 h 759"/>
                <a:gd name="connsiteX34-7529" fmla="*/ 611 w 758"/>
                <a:gd name="connsiteY34-7530" fmla="*/ 659 h 759"/>
                <a:gd name="connsiteX35-7531" fmla="*/ 622 w 758"/>
                <a:gd name="connsiteY35-7532" fmla="*/ 664 h 759"/>
                <a:gd name="connsiteX36-7533" fmla="*/ 632 w 758"/>
                <a:gd name="connsiteY36-7534" fmla="*/ 669 h 759"/>
                <a:gd name="connsiteX37-7535" fmla="*/ 643 w 758"/>
                <a:gd name="connsiteY37-7536" fmla="*/ 669 h 759"/>
                <a:gd name="connsiteX38-7537" fmla="*/ 653 w 758"/>
                <a:gd name="connsiteY38-7538" fmla="*/ 674 h 759"/>
                <a:gd name="connsiteX39-7539" fmla="*/ 658 w 758"/>
                <a:gd name="connsiteY39-7540" fmla="*/ 674 h 759"/>
                <a:gd name="connsiteX40-7541" fmla="*/ 664 w 758"/>
                <a:gd name="connsiteY40-7542" fmla="*/ 674 h 759"/>
                <a:gd name="connsiteX41-7543" fmla="*/ 674 w 758"/>
                <a:gd name="connsiteY41-7544" fmla="*/ 674 h 759"/>
                <a:gd name="connsiteX42-7545" fmla="*/ 679 w 758"/>
                <a:gd name="connsiteY42-7546" fmla="*/ 669 h 759"/>
                <a:gd name="connsiteX43-7547" fmla="*/ 679 w 758"/>
                <a:gd name="connsiteY43-7548" fmla="*/ 664 h 759"/>
                <a:gd name="connsiteX44-7549" fmla="*/ 685 w 758"/>
                <a:gd name="connsiteY44-7550" fmla="*/ 659 h 759"/>
                <a:gd name="connsiteX45-7551" fmla="*/ 690 w 758"/>
                <a:gd name="connsiteY45-7552" fmla="*/ 653 h 759"/>
                <a:gd name="connsiteX46-7553" fmla="*/ 690 w 758"/>
                <a:gd name="connsiteY46-7554" fmla="*/ 643 h 759"/>
                <a:gd name="connsiteX47-7555" fmla="*/ 695 w 758"/>
                <a:gd name="connsiteY47-7556" fmla="*/ 627 h 759"/>
                <a:gd name="connsiteX48-7557" fmla="*/ 701 w 758"/>
                <a:gd name="connsiteY48-7558" fmla="*/ 611 h 759"/>
                <a:gd name="connsiteX49-7559" fmla="*/ 706 w 758"/>
                <a:gd name="connsiteY49-7560" fmla="*/ 595 h 759"/>
                <a:gd name="connsiteX50-7561" fmla="*/ 706 w 758"/>
                <a:gd name="connsiteY50-7562" fmla="*/ 580 h 759"/>
                <a:gd name="connsiteX51-7563" fmla="*/ 711 w 758"/>
                <a:gd name="connsiteY51-7564" fmla="*/ 564 h 759"/>
                <a:gd name="connsiteX52-7565" fmla="*/ 716 w 758"/>
                <a:gd name="connsiteY52-7566" fmla="*/ 553 h 759"/>
                <a:gd name="connsiteX53-7567" fmla="*/ 722 w 758"/>
                <a:gd name="connsiteY53-7568" fmla="*/ 543 h 759"/>
                <a:gd name="connsiteX54-7569" fmla="*/ 722 w 758"/>
                <a:gd name="connsiteY54-7570" fmla="*/ 538 h 759"/>
                <a:gd name="connsiteX55-7571" fmla="*/ 727 w 758"/>
                <a:gd name="connsiteY55-7572" fmla="*/ 527 h 759"/>
                <a:gd name="connsiteX56-7573" fmla="*/ 727 w 758"/>
                <a:gd name="connsiteY56-7574" fmla="*/ 527 h 759"/>
                <a:gd name="connsiteX57-7575" fmla="*/ 732 w 758"/>
                <a:gd name="connsiteY57-7576" fmla="*/ 527 h 759"/>
                <a:gd name="connsiteX58-7577" fmla="*/ 732 w 758"/>
                <a:gd name="connsiteY58-7578" fmla="*/ 527 h 759"/>
                <a:gd name="connsiteX59-7579" fmla="*/ 732 w 758"/>
                <a:gd name="connsiteY59-7580" fmla="*/ 532 h 759"/>
                <a:gd name="connsiteX60-7581" fmla="*/ 732 w 758"/>
                <a:gd name="connsiteY60-7582" fmla="*/ 538 h 759"/>
                <a:gd name="connsiteX61-7583" fmla="*/ 737 w 758"/>
                <a:gd name="connsiteY61-7584" fmla="*/ 543 h 759"/>
                <a:gd name="connsiteX62-7585" fmla="*/ 737 w 758"/>
                <a:gd name="connsiteY62-7586" fmla="*/ 559 h 759"/>
                <a:gd name="connsiteX63-7587" fmla="*/ 737 w 758"/>
                <a:gd name="connsiteY63-7588" fmla="*/ 569 h 759"/>
                <a:gd name="connsiteX64-7589" fmla="*/ 737 w 758"/>
                <a:gd name="connsiteY64-7590" fmla="*/ 585 h 759"/>
                <a:gd name="connsiteX65-7591" fmla="*/ 737 w 758"/>
                <a:gd name="connsiteY65-7592" fmla="*/ 601 h 759"/>
                <a:gd name="connsiteX66-7593" fmla="*/ 737 w 758"/>
                <a:gd name="connsiteY66-7594" fmla="*/ 622 h 759"/>
                <a:gd name="connsiteX67-7595" fmla="*/ 737 w 758"/>
                <a:gd name="connsiteY67-7596" fmla="*/ 638 h 759"/>
                <a:gd name="connsiteX68-7597" fmla="*/ 737 w 758"/>
                <a:gd name="connsiteY68-7598" fmla="*/ 653 h 759"/>
                <a:gd name="connsiteX69-7599" fmla="*/ 743 w 758"/>
                <a:gd name="connsiteY69-7600" fmla="*/ 669 h 759"/>
                <a:gd name="connsiteX70-7601" fmla="*/ 743 w 758"/>
                <a:gd name="connsiteY70-7602" fmla="*/ 685 h 759"/>
                <a:gd name="connsiteX71-7603" fmla="*/ 748 w 758"/>
                <a:gd name="connsiteY71-7604" fmla="*/ 696 h 759"/>
                <a:gd name="connsiteX72-7605" fmla="*/ 748 w 758"/>
                <a:gd name="connsiteY72-7606" fmla="*/ 706 h 759"/>
                <a:gd name="connsiteX73-7607" fmla="*/ 753 w 758"/>
                <a:gd name="connsiteY73-7608" fmla="*/ 717 h 759"/>
                <a:gd name="connsiteX74-7609" fmla="*/ 753 w 758"/>
                <a:gd name="connsiteY74-7610" fmla="*/ 722 h 759"/>
                <a:gd name="connsiteX75-7611" fmla="*/ 758 w 758"/>
                <a:gd name="connsiteY75-7612" fmla="*/ 732 h 759"/>
                <a:gd name="connsiteX76-7613" fmla="*/ 758 w 758"/>
                <a:gd name="connsiteY76-7614" fmla="*/ 738 h 759"/>
                <a:gd name="connsiteX77-7615" fmla="*/ 758 w 758"/>
                <a:gd name="connsiteY77-7616" fmla="*/ 743 h 759"/>
                <a:gd name="connsiteX78-7617" fmla="*/ 758 w 758"/>
                <a:gd name="connsiteY78-7618" fmla="*/ 748 h 759"/>
                <a:gd name="connsiteX79-7619" fmla="*/ 753 w 758"/>
                <a:gd name="connsiteY79-7620" fmla="*/ 753 h 759"/>
                <a:gd name="connsiteX80-7621" fmla="*/ 748 w 758"/>
                <a:gd name="connsiteY80-7622" fmla="*/ 759 h 759"/>
                <a:gd name="connsiteX81-7623" fmla="*/ 737 w 758"/>
                <a:gd name="connsiteY81-7624" fmla="*/ 759 h 759"/>
                <a:gd name="connsiteX82-7625" fmla="*/ 727 w 758"/>
                <a:gd name="connsiteY82-7626" fmla="*/ 759 h 759"/>
                <a:gd name="connsiteX83-7627" fmla="*/ 711 w 758"/>
                <a:gd name="connsiteY83-7628" fmla="*/ 759 h 759"/>
                <a:gd name="connsiteX84-7629" fmla="*/ 695 w 758"/>
                <a:gd name="connsiteY84-7630" fmla="*/ 753 h 759"/>
                <a:gd name="connsiteX85-7631" fmla="*/ 674 w 758"/>
                <a:gd name="connsiteY85-7632" fmla="*/ 753 h 759"/>
                <a:gd name="connsiteX86-7633" fmla="*/ 653 w 758"/>
                <a:gd name="connsiteY86-7634" fmla="*/ 748 h 759"/>
                <a:gd name="connsiteX87-7635" fmla="*/ 632 w 758"/>
                <a:gd name="connsiteY87-7636" fmla="*/ 743 h 759"/>
                <a:gd name="connsiteX88-7637" fmla="*/ 622 w 758"/>
                <a:gd name="connsiteY88-7638" fmla="*/ 738 h 759"/>
                <a:gd name="connsiteX89-7639" fmla="*/ 611 w 758"/>
                <a:gd name="connsiteY89-7640" fmla="*/ 732 h 759"/>
                <a:gd name="connsiteX90-7641" fmla="*/ 595 w 758"/>
                <a:gd name="connsiteY90-7642" fmla="*/ 727 h 759"/>
                <a:gd name="connsiteX91-7643" fmla="*/ 585 w 758"/>
                <a:gd name="connsiteY91-7644" fmla="*/ 722 h 759"/>
                <a:gd name="connsiteX92-7645" fmla="*/ 569 w 758"/>
                <a:gd name="connsiteY92-7646" fmla="*/ 717 h 759"/>
                <a:gd name="connsiteX93-7647" fmla="*/ 553 w 758"/>
                <a:gd name="connsiteY93-7648" fmla="*/ 706 h 759"/>
                <a:gd name="connsiteX94-7649" fmla="*/ 543 w 758"/>
                <a:gd name="connsiteY94-7650" fmla="*/ 696 h 759"/>
                <a:gd name="connsiteX95-7651" fmla="*/ 527 w 758"/>
                <a:gd name="connsiteY95-7652" fmla="*/ 685 h 759"/>
                <a:gd name="connsiteX96-7653" fmla="*/ 495 w 758"/>
                <a:gd name="connsiteY96-7654" fmla="*/ 659 h 759"/>
                <a:gd name="connsiteX97-7655" fmla="*/ 469 w 758"/>
                <a:gd name="connsiteY97-7656" fmla="*/ 632 h 759"/>
                <a:gd name="connsiteX98-7657" fmla="*/ 458 w 758"/>
                <a:gd name="connsiteY98-7658" fmla="*/ 622 h 759"/>
                <a:gd name="connsiteX99-7659" fmla="*/ 448 w 758"/>
                <a:gd name="connsiteY99-7660" fmla="*/ 606 h 759"/>
                <a:gd name="connsiteX100-7661" fmla="*/ 437 w 758"/>
                <a:gd name="connsiteY100-7662" fmla="*/ 590 h 759"/>
                <a:gd name="connsiteX101-7663" fmla="*/ 427 w 758"/>
                <a:gd name="connsiteY101-7664" fmla="*/ 574 h 759"/>
                <a:gd name="connsiteX102-7665" fmla="*/ 421 w 758"/>
                <a:gd name="connsiteY102-7666" fmla="*/ 559 h 759"/>
                <a:gd name="connsiteX103-7667" fmla="*/ 411 w 758"/>
                <a:gd name="connsiteY103-7668" fmla="*/ 543 h 759"/>
                <a:gd name="connsiteX104-7669" fmla="*/ 406 w 758"/>
                <a:gd name="connsiteY104-7670" fmla="*/ 527 h 759"/>
                <a:gd name="connsiteX105-7671" fmla="*/ 395 w 758"/>
                <a:gd name="connsiteY105-7672" fmla="*/ 511 h 759"/>
                <a:gd name="connsiteX106-7673" fmla="*/ 390 w 758"/>
                <a:gd name="connsiteY106-7674" fmla="*/ 501 h 759"/>
                <a:gd name="connsiteX107-7675" fmla="*/ 390 w 758"/>
                <a:gd name="connsiteY107-7676" fmla="*/ 485 h 759"/>
                <a:gd name="connsiteX108-7677" fmla="*/ 385 w 758"/>
                <a:gd name="connsiteY108-7678" fmla="*/ 469 h 759"/>
                <a:gd name="connsiteX109-7679" fmla="*/ 385 w 758"/>
                <a:gd name="connsiteY109-7680" fmla="*/ 453 h 759"/>
                <a:gd name="connsiteX110-7681" fmla="*/ 379 w 758"/>
                <a:gd name="connsiteY110-7682" fmla="*/ 422 h 759"/>
                <a:gd name="connsiteX111-7683" fmla="*/ 374 w 758"/>
                <a:gd name="connsiteY111-7684" fmla="*/ 385 h 759"/>
                <a:gd name="connsiteX112-7685" fmla="*/ 390 w 758"/>
                <a:gd name="connsiteY112-7686" fmla="*/ 100 h 759"/>
                <a:gd name="connsiteX113-7687" fmla="*/ 390 w 758"/>
                <a:gd name="connsiteY113-7688" fmla="*/ 90 h 759"/>
                <a:gd name="connsiteX114-7689" fmla="*/ 390 w 758"/>
                <a:gd name="connsiteY114-7690" fmla="*/ 85 h 759"/>
                <a:gd name="connsiteX115-7691" fmla="*/ 390 w 758"/>
                <a:gd name="connsiteY115-7692" fmla="*/ 79 h 759"/>
                <a:gd name="connsiteX116-7693" fmla="*/ 385 w 758"/>
                <a:gd name="connsiteY116-7694" fmla="*/ 74 h 759"/>
                <a:gd name="connsiteX117-7695" fmla="*/ 385 w 758"/>
                <a:gd name="connsiteY117-7696" fmla="*/ 74 h 759"/>
                <a:gd name="connsiteX118-7697" fmla="*/ 379 w 758"/>
                <a:gd name="connsiteY118-7698" fmla="*/ 74 h 759"/>
                <a:gd name="connsiteX119-7699" fmla="*/ 374 w 758"/>
                <a:gd name="connsiteY119-7700" fmla="*/ 74 h 759"/>
                <a:gd name="connsiteX120-7701" fmla="*/ 363 w 758"/>
                <a:gd name="connsiteY120-7702" fmla="*/ 79 h 759"/>
                <a:gd name="connsiteX121-7703" fmla="*/ 353 w 758"/>
                <a:gd name="connsiteY121-7704" fmla="*/ 79 h 759"/>
                <a:gd name="connsiteX122-7705" fmla="*/ 337 w 758"/>
                <a:gd name="connsiteY122-7706" fmla="*/ 85 h 759"/>
                <a:gd name="connsiteX123-7707" fmla="*/ 321 w 758"/>
                <a:gd name="connsiteY123-7708" fmla="*/ 90 h 759"/>
                <a:gd name="connsiteX124-7709" fmla="*/ 305 w 758"/>
                <a:gd name="connsiteY124-7710" fmla="*/ 95 h 759"/>
                <a:gd name="connsiteX125-7711" fmla="*/ 269 w 758"/>
                <a:gd name="connsiteY125-7712" fmla="*/ 106 h 759"/>
                <a:gd name="connsiteX126-7713" fmla="*/ 232 w 758"/>
                <a:gd name="connsiteY126-7714" fmla="*/ 116 h 759"/>
                <a:gd name="connsiteX127-7715" fmla="*/ 195 w 758"/>
                <a:gd name="connsiteY127-7716" fmla="*/ 127 h 759"/>
                <a:gd name="connsiteX128-7717" fmla="*/ 158 w 758"/>
                <a:gd name="connsiteY128-7718" fmla="*/ 137 h 759"/>
                <a:gd name="connsiteX129-7719" fmla="*/ 137 w 758"/>
                <a:gd name="connsiteY129-7720" fmla="*/ 142 h 759"/>
                <a:gd name="connsiteX130-7721" fmla="*/ 121 w 758"/>
                <a:gd name="connsiteY130-7722" fmla="*/ 142 h 759"/>
                <a:gd name="connsiteX131-7723" fmla="*/ 105 w 758"/>
                <a:gd name="connsiteY131-7724" fmla="*/ 148 h 759"/>
                <a:gd name="connsiteX132-7725" fmla="*/ 95 w 758"/>
                <a:gd name="connsiteY132-7726" fmla="*/ 148 h 759"/>
                <a:gd name="connsiteX133-7727" fmla="*/ 84 w 758"/>
                <a:gd name="connsiteY133-7728" fmla="*/ 153 h 759"/>
                <a:gd name="connsiteX134-7729" fmla="*/ 74 w 758"/>
                <a:gd name="connsiteY134-7730" fmla="*/ 153 h 759"/>
                <a:gd name="connsiteX135-7731" fmla="*/ 68 w 758"/>
                <a:gd name="connsiteY135-7732" fmla="*/ 153 h 759"/>
                <a:gd name="connsiteX136-7733" fmla="*/ 63 w 758"/>
                <a:gd name="connsiteY136-7734" fmla="*/ 153 h 759"/>
                <a:gd name="connsiteX137-7735" fmla="*/ 53 w 758"/>
                <a:gd name="connsiteY137-7736" fmla="*/ 153 h 759"/>
                <a:gd name="connsiteX138-7737" fmla="*/ 42 w 758"/>
                <a:gd name="connsiteY138-7738" fmla="*/ 148 h 759"/>
                <a:gd name="connsiteX139-7739" fmla="*/ 32 w 758"/>
                <a:gd name="connsiteY139-7740" fmla="*/ 142 h 759"/>
                <a:gd name="connsiteX140-7741" fmla="*/ 26 w 758"/>
                <a:gd name="connsiteY140-7742" fmla="*/ 137 h 759"/>
                <a:gd name="connsiteX141-7743" fmla="*/ 16 w 758"/>
                <a:gd name="connsiteY141-7744" fmla="*/ 127 h 759"/>
                <a:gd name="connsiteX142-7745" fmla="*/ 11 w 758"/>
                <a:gd name="connsiteY142-7746" fmla="*/ 121 h 759"/>
                <a:gd name="connsiteX143-7747" fmla="*/ 5 w 758"/>
                <a:gd name="connsiteY143-7748" fmla="*/ 116 h 759"/>
                <a:gd name="connsiteX144-7749" fmla="*/ 0 w 758"/>
                <a:gd name="connsiteY144-7750" fmla="*/ 116 h 759"/>
                <a:gd name="connsiteX145-7751" fmla="*/ 5 w 758"/>
                <a:gd name="connsiteY145-7752" fmla="*/ 111 h 759"/>
                <a:gd name="connsiteX146-7753" fmla="*/ 5 w 758"/>
                <a:gd name="connsiteY146-7754" fmla="*/ 111 h 759"/>
                <a:gd name="connsiteX147-7755" fmla="*/ 11 w 758"/>
                <a:gd name="connsiteY147-7756" fmla="*/ 111 h 759"/>
                <a:gd name="connsiteX148-7757" fmla="*/ 16 w 758"/>
                <a:gd name="connsiteY148-7758" fmla="*/ 106 h 759"/>
                <a:gd name="connsiteX149-7759" fmla="*/ 21 w 758"/>
                <a:gd name="connsiteY149-7760" fmla="*/ 106 h 759"/>
                <a:gd name="connsiteX150-7761" fmla="*/ 32 w 758"/>
                <a:gd name="connsiteY150-7762" fmla="*/ 106 h 759"/>
                <a:gd name="connsiteX151-7763" fmla="*/ 42 w 758"/>
                <a:gd name="connsiteY151-7764" fmla="*/ 106 h 759"/>
                <a:gd name="connsiteX152-7765" fmla="*/ 53 w 758"/>
                <a:gd name="connsiteY152-7766" fmla="*/ 100 h 759"/>
                <a:gd name="connsiteX153-7767" fmla="*/ 79 w 758"/>
                <a:gd name="connsiteY153-7768" fmla="*/ 100 h 759"/>
                <a:gd name="connsiteX154-7769" fmla="*/ 111 w 758"/>
                <a:gd name="connsiteY154-7770" fmla="*/ 95 h 759"/>
                <a:gd name="connsiteX155-7771" fmla="*/ 126 w 758"/>
                <a:gd name="connsiteY155-7772" fmla="*/ 95 h 759"/>
                <a:gd name="connsiteX156-7773" fmla="*/ 142 w 758"/>
                <a:gd name="connsiteY156-7774" fmla="*/ 90 h 759"/>
                <a:gd name="connsiteX157-7775" fmla="*/ 163 w 758"/>
                <a:gd name="connsiteY157-7776" fmla="*/ 85 h 759"/>
                <a:gd name="connsiteX158-7777" fmla="*/ 184 w 758"/>
                <a:gd name="connsiteY158-7778" fmla="*/ 85 h 759"/>
                <a:gd name="connsiteX159-7779" fmla="*/ 221 w 758"/>
                <a:gd name="connsiteY159-7780" fmla="*/ 74 h 759"/>
                <a:gd name="connsiteX160-7781" fmla="*/ 258 w 758"/>
                <a:gd name="connsiteY160-7782" fmla="*/ 69 h 759"/>
                <a:gd name="connsiteX161-7783" fmla="*/ 290 w 758"/>
                <a:gd name="connsiteY161-7784" fmla="*/ 58 h 759"/>
                <a:gd name="connsiteX162-7785" fmla="*/ 321 w 758"/>
                <a:gd name="connsiteY162-7786" fmla="*/ 48 h 759"/>
                <a:gd name="connsiteX163-7787" fmla="*/ 337 w 758"/>
                <a:gd name="connsiteY163-7788" fmla="*/ 42 h 759"/>
                <a:gd name="connsiteX164-7789" fmla="*/ 353 w 758"/>
                <a:gd name="connsiteY164-7790" fmla="*/ 37 h 759"/>
                <a:gd name="connsiteX165-7791" fmla="*/ 363 w 758"/>
                <a:gd name="connsiteY165-7792" fmla="*/ 37 h 759"/>
                <a:gd name="connsiteX166-7793" fmla="*/ 374 w 758"/>
                <a:gd name="connsiteY166-7794" fmla="*/ 32 h 759"/>
                <a:gd name="connsiteX167-7795" fmla="*/ 379 w 758"/>
                <a:gd name="connsiteY167-7796" fmla="*/ 27 h 759"/>
                <a:gd name="connsiteX168-7797" fmla="*/ 385 w 758"/>
                <a:gd name="connsiteY168-7798" fmla="*/ 21 h 759"/>
                <a:gd name="connsiteX169-7799" fmla="*/ 390 w 758"/>
                <a:gd name="connsiteY169-7800" fmla="*/ 16 h 759"/>
                <a:gd name="connsiteX170-7801" fmla="*/ 395 w 758"/>
                <a:gd name="connsiteY170-7802" fmla="*/ 11 h 759"/>
                <a:gd name="connsiteX171-7803" fmla="*/ 400 w 758"/>
                <a:gd name="connsiteY171-7804" fmla="*/ 6 h 759"/>
                <a:gd name="connsiteX172-7805" fmla="*/ 406 w 758"/>
                <a:gd name="connsiteY172-7806" fmla="*/ 0 h 759"/>
                <a:gd name="connsiteX173-7807" fmla="*/ 411 w 758"/>
                <a:gd name="connsiteY173-7808" fmla="*/ 0 h 759"/>
                <a:gd name="connsiteX174-7809" fmla="*/ 416 w 758"/>
                <a:gd name="connsiteY174-7810" fmla="*/ 0 h 759"/>
                <a:gd name="connsiteX175-7811" fmla="*/ 416 w 758"/>
                <a:gd name="connsiteY175-7812" fmla="*/ 0 h 759"/>
                <a:gd name="connsiteX0-7813" fmla="*/ 416 w 758"/>
                <a:gd name="connsiteY0-7814" fmla="*/ 0 h 759"/>
                <a:gd name="connsiteX1-7815" fmla="*/ 427 w 758"/>
                <a:gd name="connsiteY1-7816" fmla="*/ 0 h 759"/>
                <a:gd name="connsiteX2-7817" fmla="*/ 437 w 758"/>
                <a:gd name="connsiteY2-7818" fmla="*/ 6 h 759"/>
                <a:gd name="connsiteX3-7819" fmla="*/ 448 w 758"/>
                <a:gd name="connsiteY3-7820" fmla="*/ 11 h 759"/>
                <a:gd name="connsiteX4-7821" fmla="*/ 464 w 758"/>
                <a:gd name="connsiteY4-7822" fmla="*/ 21 h 759"/>
                <a:gd name="connsiteX5-7823" fmla="*/ 474 w 758"/>
                <a:gd name="connsiteY5-7824" fmla="*/ 32 h 759"/>
                <a:gd name="connsiteX6-7825" fmla="*/ 485 w 758"/>
                <a:gd name="connsiteY6-7826" fmla="*/ 37 h 759"/>
                <a:gd name="connsiteX7-7827" fmla="*/ 485 w 758"/>
                <a:gd name="connsiteY7-7828" fmla="*/ 42 h 759"/>
                <a:gd name="connsiteX8-7829" fmla="*/ 490 w 758"/>
                <a:gd name="connsiteY8-7830" fmla="*/ 42 h 759"/>
                <a:gd name="connsiteX9-7831" fmla="*/ 490 w 758"/>
                <a:gd name="connsiteY9-7832" fmla="*/ 48 h 759"/>
                <a:gd name="connsiteX10-7833" fmla="*/ 490 w 758"/>
                <a:gd name="connsiteY10-7834" fmla="*/ 48 h 759"/>
                <a:gd name="connsiteX11-7835" fmla="*/ 490 w 758"/>
                <a:gd name="connsiteY11-7836" fmla="*/ 53 h 759"/>
                <a:gd name="connsiteX12-7837" fmla="*/ 485 w 758"/>
                <a:gd name="connsiteY12-7838" fmla="*/ 58 h 759"/>
                <a:gd name="connsiteX13-7839" fmla="*/ 479 w 758"/>
                <a:gd name="connsiteY13-7840" fmla="*/ 63 h 759"/>
                <a:gd name="connsiteX14-7841" fmla="*/ 469 w 758"/>
                <a:gd name="connsiteY14-7842" fmla="*/ 69 h 759"/>
                <a:gd name="connsiteX15-7843" fmla="*/ 464 w 758"/>
                <a:gd name="connsiteY15-7844" fmla="*/ 74 h 759"/>
                <a:gd name="connsiteX16-7845" fmla="*/ 458 w 758"/>
                <a:gd name="connsiteY16-7846" fmla="*/ 79 h 759"/>
                <a:gd name="connsiteX17-7847" fmla="*/ 458 w 758"/>
                <a:gd name="connsiteY17-7848" fmla="*/ 90 h 759"/>
                <a:gd name="connsiteX18-7849" fmla="*/ 421 w 758"/>
                <a:gd name="connsiteY18-7850" fmla="*/ 369 h 759"/>
                <a:gd name="connsiteX19-7851" fmla="*/ 427 w 758"/>
                <a:gd name="connsiteY19-7852" fmla="*/ 411 h 759"/>
                <a:gd name="connsiteX20-7853" fmla="*/ 427 w 758"/>
                <a:gd name="connsiteY20-7854" fmla="*/ 437 h 759"/>
                <a:gd name="connsiteX21-7855" fmla="*/ 432 w 758"/>
                <a:gd name="connsiteY21-7856" fmla="*/ 464 h 759"/>
                <a:gd name="connsiteX22-7857" fmla="*/ 442 w 758"/>
                <a:gd name="connsiteY22-7858" fmla="*/ 490 h 759"/>
                <a:gd name="connsiteX23-7859" fmla="*/ 448 w 758"/>
                <a:gd name="connsiteY23-7860" fmla="*/ 506 h 759"/>
                <a:gd name="connsiteX24-7861" fmla="*/ 453 w 758"/>
                <a:gd name="connsiteY24-7862" fmla="*/ 516 h 759"/>
                <a:gd name="connsiteX25-7863" fmla="*/ 469 w 758"/>
                <a:gd name="connsiteY25-7864" fmla="*/ 543 h 759"/>
                <a:gd name="connsiteX26-7865" fmla="*/ 485 w 758"/>
                <a:gd name="connsiteY26-7866" fmla="*/ 564 h 759"/>
                <a:gd name="connsiteX27-7867" fmla="*/ 500 w 758"/>
                <a:gd name="connsiteY27-7868" fmla="*/ 585 h 759"/>
                <a:gd name="connsiteX28-7869" fmla="*/ 511 w 758"/>
                <a:gd name="connsiteY28-7870" fmla="*/ 595 h 759"/>
                <a:gd name="connsiteX29-7871" fmla="*/ 521 w 758"/>
                <a:gd name="connsiteY29-7872" fmla="*/ 601 h 759"/>
                <a:gd name="connsiteX30-7873" fmla="*/ 543 w 758"/>
                <a:gd name="connsiteY30-7874" fmla="*/ 622 h 759"/>
                <a:gd name="connsiteX31-7875" fmla="*/ 564 w 758"/>
                <a:gd name="connsiteY31-7876" fmla="*/ 632 h 759"/>
                <a:gd name="connsiteX32-7877" fmla="*/ 585 w 758"/>
                <a:gd name="connsiteY32-7878" fmla="*/ 648 h 759"/>
                <a:gd name="connsiteX33-7879" fmla="*/ 611 w 758"/>
                <a:gd name="connsiteY33-7880" fmla="*/ 659 h 759"/>
                <a:gd name="connsiteX34-7881" fmla="*/ 622 w 758"/>
                <a:gd name="connsiteY34-7882" fmla="*/ 664 h 759"/>
                <a:gd name="connsiteX35-7883" fmla="*/ 632 w 758"/>
                <a:gd name="connsiteY35-7884" fmla="*/ 669 h 759"/>
                <a:gd name="connsiteX36-7885" fmla="*/ 643 w 758"/>
                <a:gd name="connsiteY36-7886" fmla="*/ 669 h 759"/>
                <a:gd name="connsiteX37-7887" fmla="*/ 653 w 758"/>
                <a:gd name="connsiteY37-7888" fmla="*/ 674 h 759"/>
                <a:gd name="connsiteX38-7889" fmla="*/ 658 w 758"/>
                <a:gd name="connsiteY38-7890" fmla="*/ 674 h 759"/>
                <a:gd name="connsiteX39-7891" fmla="*/ 664 w 758"/>
                <a:gd name="connsiteY39-7892" fmla="*/ 674 h 759"/>
                <a:gd name="connsiteX40-7893" fmla="*/ 674 w 758"/>
                <a:gd name="connsiteY40-7894" fmla="*/ 674 h 759"/>
                <a:gd name="connsiteX41-7895" fmla="*/ 679 w 758"/>
                <a:gd name="connsiteY41-7896" fmla="*/ 669 h 759"/>
                <a:gd name="connsiteX42-7897" fmla="*/ 679 w 758"/>
                <a:gd name="connsiteY42-7898" fmla="*/ 664 h 759"/>
                <a:gd name="connsiteX43-7899" fmla="*/ 685 w 758"/>
                <a:gd name="connsiteY43-7900" fmla="*/ 659 h 759"/>
                <a:gd name="connsiteX44-7901" fmla="*/ 690 w 758"/>
                <a:gd name="connsiteY44-7902" fmla="*/ 653 h 759"/>
                <a:gd name="connsiteX45-7903" fmla="*/ 690 w 758"/>
                <a:gd name="connsiteY45-7904" fmla="*/ 643 h 759"/>
                <a:gd name="connsiteX46-7905" fmla="*/ 695 w 758"/>
                <a:gd name="connsiteY46-7906" fmla="*/ 627 h 759"/>
                <a:gd name="connsiteX47-7907" fmla="*/ 701 w 758"/>
                <a:gd name="connsiteY47-7908" fmla="*/ 611 h 759"/>
                <a:gd name="connsiteX48-7909" fmla="*/ 706 w 758"/>
                <a:gd name="connsiteY48-7910" fmla="*/ 595 h 759"/>
                <a:gd name="connsiteX49-7911" fmla="*/ 706 w 758"/>
                <a:gd name="connsiteY49-7912" fmla="*/ 580 h 759"/>
                <a:gd name="connsiteX50-7913" fmla="*/ 711 w 758"/>
                <a:gd name="connsiteY50-7914" fmla="*/ 564 h 759"/>
                <a:gd name="connsiteX51-7915" fmla="*/ 716 w 758"/>
                <a:gd name="connsiteY51-7916" fmla="*/ 553 h 759"/>
                <a:gd name="connsiteX52-7917" fmla="*/ 722 w 758"/>
                <a:gd name="connsiteY52-7918" fmla="*/ 543 h 759"/>
                <a:gd name="connsiteX53-7919" fmla="*/ 722 w 758"/>
                <a:gd name="connsiteY53-7920" fmla="*/ 538 h 759"/>
                <a:gd name="connsiteX54-7921" fmla="*/ 727 w 758"/>
                <a:gd name="connsiteY54-7922" fmla="*/ 527 h 759"/>
                <a:gd name="connsiteX55-7923" fmla="*/ 727 w 758"/>
                <a:gd name="connsiteY55-7924" fmla="*/ 527 h 759"/>
                <a:gd name="connsiteX56-7925" fmla="*/ 732 w 758"/>
                <a:gd name="connsiteY56-7926" fmla="*/ 527 h 759"/>
                <a:gd name="connsiteX57-7927" fmla="*/ 732 w 758"/>
                <a:gd name="connsiteY57-7928" fmla="*/ 527 h 759"/>
                <a:gd name="connsiteX58-7929" fmla="*/ 732 w 758"/>
                <a:gd name="connsiteY58-7930" fmla="*/ 532 h 759"/>
                <a:gd name="connsiteX59-7931" fmla="*/ 732 w 758"/>
                <a:gd name="connsiteY59-7932" fmla="*/ 538 h 759"/>
                <a:gd name="connsiteX60-7933" fmla="*/ 737 w 758"/>
                <a:gd name="connsiteY60-7934" fmla="*/ 543 h 759"/>
                <a:gd name="connsiteX61-7935" fmla="*/ 737 w 758"/>
                <a:gd name="connsiteY61-7936" fmla="*/ 559 h 759"/>
                <a:gd name="connsiteX62-7937" fmla="*/ 737 w 758"/>
                <a:gd name="connsiteY62-7938" fmla="*/ 569 h 759"/>
                <a:gd name="connsiteX63-7939" fmla="*/ 737 w 758"/>
                <a:gd name="connsiteY63-7940" fmla="*/ 585 h 759"/>
                <a:gd name="connsiteX64-7941" fmla="*/ 737 w 758"/>
                <a:gd name="connsiteY64-7942" fmla="*/ 601 h 759"/>
                <a:gd name="connsiteX65-7943" fmla="*/ 737 w 758"/>
                <a:gd name="connsiteY65-7944" fmla="*/ 622 h 759"/>
                <a:gd name="connsiteX66-7945" fmla="*/ 737 w 758"/>
                <a:gd name="connsiteY66-7946" fmla="*/ 638 h 759"/>
                <a:gd name="connsiteX67-7947" fmla="*/ 737 w 758"/>
                <a:gd name="connsiteY67-7948" fmla="*/ 653 h 759"/>
                <a:gd name="connsiteX68-7949" fmla="*/ 743 w 758"/>
                <a:gd name="connsiteY68-7950" fmla="*/ 669 h 759"/>
                <a:gd name="connsiteX69-7951" fmla="*/ 743 w 758"/>
                <a:gd name="connsiteY69-7952" fmla="*/ 685 h 759"/>
                <a:gd name="connsiteX70-7953" fmla="*/ 748 w 758"/>
                <a:gd name="connsiteY70-7954" fmla="*/ 696 h 759"/>
                <a:gd name="connsiteX71-7955" fmla="*/ 748 w 758"/>
                <a:gd name="connsiteY71-7956" fmla="*/ 706 h 759"/>
                <a:gd name="connsiteX72-7957" fmla="*/ 753 w 758"/>
                <a:gd name="connsiteY72-7958" fmla="*/ 717 h 759"/>
                <a:gd name="connsiteX73-7959" fmla="*/ 753 w 758"/>
                <a:gd name="connsiteY73-7960" fmla="*/ 722 h 759"/>
                <a:gd name="connsiteX74-7961" fmla="*/ 758 w 758"/>
                <a:gd name="connsiteY74-7962" fmla="*/ 732 h 759"/>
                <a:gd name="connsiteX75-7963" fmla="*/ 758 w 758"/>
                <a:gd name="connsiteY75-7964" fmla="*/ 738 h 759"/>
                <a:gd name="connsiteX76-7965" fmla="*/ 758 w 758"/>
                <a:gd name="connsiteY76-7966" fmla="*/ 743 h 759"/>
                <a:gd name="connsiteX77-7967" fmla="*/ 758 w 758"/>
                <a:gd name="connsiteY77-7968" fmla="*/ 748 h 759"/>
                <a:gd name="connsiteX78-7969" fmla="*/ 753 w 758"/>
                <a:gd name="connsiteY78-7970" fmla="*/ 753 h 759"/>
                <a:gd name="connsiteX79-7971" fmla="*/ 748 w 758"/>
                <a:gd name="connsiteY79-7972" fmla="*/ 759 h 759"/>
                <a:gd name="connsiteX80-7973" fmla="*/ 737 w 758"/>
                <a:gd name="connsiteY80-7974" fmla="*/ 759 h 759"/>
                <a:gd name="connsiteX81-7975" fmla="*/ 727 w 758"/>
                <a:gd name="connsiteY81-7976" fmla="*/ 759 h 759"/>
                <a:gd name="connsiteX82-7977" fmla="*/ 711 w 758"/>
                <a:gd name="connsiteY82-7978" fmla="*/ 759 h 759"/>
                <a:gd name="connsiteX83-7979" fmla="*/ 695 w 758"/>
                <a:gd name="connsiteY83-7980" fmla="*/ 753 h 759"/>
                <a:gd name="connsiteX84-7981" fmla="*/ 674 w 758"/>
                <a:gd name="connsiteY84-7982" fmla="*/ 753 h 759"/>
                <a:gd name="connsiteX85-7983" fmla="*/ 653 w 758"/>
                <a:gd name="connsiteY85-7984" fmla="*/ 748 h 759"/>
                <a:gd name="connsiteX86-7985" fmla="*/ 632 w 758"/>
                <a:gd name="connsiteY86-7986" fmla="*/ 743 h 759"/>
                <a:gd name="connsiteX87-7987" fmla="*/ 622 w 758"/>
                <a:gd name="connsiteY87-7988" fmla="*/ 738 h 759"/>
                <a:gd name="connsiteX88-7989" fmla="*/ 611 w 758"/>
                <a:gd name="connsiteY88-7990" fmla="*/ 732 h 759"/>
                <a:gd name="connsiteX89-7991" fmla="*/ 595 w 758"/>
                <a:gd name="connsiteY89-7992" fmla="*/ 727 h 759"/>
                <a:gd name="connsiteX90-7993" fmla="*/ 585 w 758"/>
                <a:gd name="connsiteY90-7994" fmla="*/ 722 h 759"/>
                <a:gd name="connsiteX91-7995" fmla="*/ 569 w 758"/>
                <a:gd name="connsiteY91-7996" fmla="*/ 717 h 759"/>
                <a:gd name="connsiteX92-7997" fmla="*/ 553 w 758"/>
                <a:gd name="connsiteY92-7998" fmla="*/ 706 h 759"/>
                <a:gd name="connsiteX93-7999" fmla="*/ 543 w 758"/>
                <a:gd name="connsiteY93-8000" fmla="*/ 696 h 759"/>
                <a:gd name="connsiteX94-8001" fmla="*/ 527 w 758"/>
                <a:gd name="connsiteY94-8002" fmla="*/ 685 h 759"/>
                <a:gd name="connsiteX95-8003" fmla="*/ 495 w 758"/>
                <a:gd name="connsiteY95-8004" fmla="*/ 659 h 759"/>
                <a:gd name="connsiteX96-8005" fmla="*/ 469 w 758"/>
                <a:gd name="connsiteY96-8006" fmla="*/ 632 h 759"/>
                <a:gd name="connsiteX97-8007" fmla="*/ 458 w 758"/>
                <a:gd name="connsiteY97-8008" fmla="*/ 622 h 759"/>
                <a:gd name="connsiteX98-8009" fmla="*/ 448 w 758"/>
                <a:gd name="connsiteY98-8010" fmla="*/ 606 h 759"/>
                <a:gd name="connsiteX99-8011" fmla="*/ 437 w 758"/>
                <a:gd name="connsiteY99-8012" fmla="*/ 590 h 759"/>
                <a:gd name="connsiteX100-8013" fmla="*/ 427 w 758"/>
                <a:gd name="connsiteY100-8014" fmla="*/ 574 h 759"/>
                <a:gd name="connsiteX101-8015" fmla="*/ 421 w 758"/>
                <a:gd name="connsiteY101-8016" fmla="*/ 559 h 759"/>
                <a:gd name="connsiteX102-8017" fmla="*/ 411 w 758"/>
                <a:gd name="connsiteY102-8018" fmla="*/ 543 h 759"/>
                <a:gd name="connsiteX103-8019" fmla="*/ 406 w 758"/>
                <a:gd name="connsiteY103-8020" fmla="*/ 527 h 759"/>
                <a:gd name="connsiteX104-8021" fmla="*/ 395 w 758"/>
                <a:gd name="connsiteY104-8022" fmla="*/ 511 h 759"/>
                <a:gd name="connsiteX105-8023" fmla="*/ 390 w 758"/>
                <a:gd name="connsiteY105-8024" fmla="*/ 501 h 759"/>
                <a:gd name="connsiteX106-8025" fmla="*/ 390 w 758"/>
                <a:gd name="connsiteY106-8026" fmla="*/ 485 h 759"/>
                <a:gd name="connsiteX107-8027" fmla="*/ 385 w 758"/>
                <a:gd name="connsiteY107-8028" fmla="*/ 469 h 759"/>
                <a:gd name="connsiteX108-8029" fmla="*/ 385 w 758"/>
                <a:gd name="connsiteY108-8030" fmla="*/ 453 h 759"/>
                <a:gd name="connsiteX109-8031" fmla="*/ 379 w 758"/>
                <a:gd name="connsiteY109-8032" fmla="*/ 422 h 759"/>
                <a:gd name="connsiteX110-8033" fmla="*/ 374 w 758"/>
                <a:gd name="connsiteY110-8034" fmla="*/ 385 h 759"/>
                <a:gd name="connsiteX111-8035" fmla="*/ 390 w 758"/>
                <a:gd name="connsiteY111-8036" fmla="*/ 100 h 759"/>
                <a:gd name="connsiteX112-8037" fmla="*/ 390 w 758"/>
                <a:gd name="connsiteY112-8038" fmla="*/ 90 h 759"/>
                <a:gd name="connsiteX113-8039" fmla="*/ 390 w 758"/>
                <a:gd name="connsiteY113-8040" fmla="*/ 85 h 759"/>
                <a:gd name="connsiteX114-8041" fmla="*/ 390 w 758"/>
                <a:gd name="connsiteY114-8042" fmla="*/ 79 h 759"/>
                <a:gd name="connsiteX115-8043" fmla="*/ 385 w 758"/>
                <a:gd name="connsiteY115-8044" fmla="*/ 74 h 759"/>
                <a:gd name="connsiteX116-8045" fmla="*/ 385 w 758"/>
                <a:gd name="connsiteY116-8046" fmla="*/ 74 h 759"/>
                <a:gd name="connsiteX117-8047" fmla="*/ 379 w 758"/>
                <a:gd name="connsiteY117-8048" fmla="*/ 74 h 759"/>
                <a:gd name="connsiteX118-8049" fmla="*/ 374 w 758"/>
                <a:gd name="connsiteY118-8050" fmla="*/ 74 h 759"/>
                <a:gd name="connsiteX119-8051" fmla="*/ 363 w 758"/>
                <a:gd name="connsiteY119-8052" fmla="*/ 79 h 759"/>
                <a:gd name="connsiteX120-8053" fmla="*/ 353 w 758"/>
                <a:gd name="connsiteY120-8054" fmla="*/ 79 h 759"/>
                <a:gd name="connsiteX121-8055" fmla="*/ 337 w 758"/>
                <a:gd name="connsiteY121-8056" fmla="*/ 85 h 759"/>
                <a:gd name="connsiteX122-8057" fmla="*/ 321 w 758"/>
                <a:gd name="connsiteY122-8058" fmla="*/ 90 h 759"/>
                <a:gd name="connsiteX123-8059" fmla="*/ 305 w 758"/>
                <a:gd name="connsiteY123-8060" fmla="*/ 95 h 759"/>
                <a:gd name="connsiteX124-8061" fmla="*/ 269 w 758"/>
                <a:gd name="connsiteY124-8062" fmla="*/ 106 h 759"/>
                <a:gd name="connsiteX125-8063" fmla="*/ 232 w 758"/>
                <a:gd name="connsiteY125-8064" fmla="*/ 116 h 759"/>
                <a:gd name="connsiteX126-8065" fmla="*/ 195 w 758"/>
                <a:gd name="connsiteY126-8066" fmla="*/ 127 h 759"/>
                <a:gd name="connsiteX127-8067" fmla="*/ 158 w 758"/>
                <a:gd name="connsiteY127-8068" fmla="*/ 137 h 759"/>
                <a:gd name="connsiteX128-8069" fmla="*/ 137 w 758"/>
                <a:gd name="connsiteY128-8070" fmla="*/ 142 h 759"/>
                <a:gd name="connsiteX129-8071" fmla="*/ 121 w 758"/>
                <a:gd name="connsiteY129-8072" fmla="*/ 142 h 759"/>
                <a:gd name="connsiteX130-8073" fmla="*/ 105 w 758"/>
                <a:gd name="connsiteY130-8074" fmla="*/ 148 h 759"/>
                <a:gd name="connsiteX131-8075" fmla="*/ 95 w 758"/>
                <a:gd name="connsiteY131-8076" fmla="*/ 148 h 759"/>
                <a:gd name="connsiteX132-8077" fmla="*/ 84 w 758"/>
                <a:gd name="connsiteY132-8078" fmla="*/ 153 h 759"/>
                <a:gd name="connsiteX133-8079" fmla="*/ 74 w 758"/>
                <a:gd name="connsiteY133-8080" fmla="*/ 153 h 759"/>
                <a:gd name="connsiteX134-8081" fmla="*/ 68 w 758"/>
                <a:gd name="connsiteY134-8082" fmla="*/ 153 h 759"/>
                <a:gd name="connsiteX135-8083" fmla="*/ 63 w 758"/>
                <a:gd name="connsiteY135-8084" fmla="*/ 153 h 759"/>
                <a:gd name="connsiteX136-8085" fmla="*/ 53 w 758"/>
                <a:gd name="connsiteY136-8086" fmla="*/ 153 h 759"/>
                <a:gd name="connsiteX137-8087" fmla="*/ 42 w 758"/>
                <a:gd name="connsiteY137-8088" fmla="*/ 148 h 759"/>
                <a:gd name="connsiteX138-8089" fmla="*/ 32 w 758"/>
                <a:gd name="connsiteY138-8090" fmla="*/ 142 h 759"/>
                <a:gd name="connsiteX139-8091" fmla="*/ 26 w 758"/>
                <a:gd name="connsiteY139-8092" fmla="*/ 137 h 759"/>
                <a:gd name="connsiteX140-8093" fmla="*/ 16 w 758"/>
                <a:gd name="connsiteY140-8094" fmla="*/ 127 h 759"/>
                <a:gd name="connsiteX141-8095" fmla="*/ 11 w 758"/>
                <a:gd name="connsiteY141-8096" fmla="*/ 121 h 759"/>
                <a:gd name="connsiteX142-8097" fmla="*/ 5 w 758"/>
                <a:gd name="connsiteY142-8098" fmla="*/ 116 h 759"/>
                <a:gd name="connsiteX143-8099" fmla="*/ 0 w 758"/>
                <a:gd name="connsiteY143-8100" fmla="*/ 116 h 759"/>
                <a:gd name="connsiteX144-8101" fmla="*/ 5 w 758"/>
                <a:gd name="connsiteY144-8102" fmla="*/ 111 h 759"/>
                <a:gd name="connsiteX145-8103" fmla="*/ 5 w 758"/>
                <a:gd name="connsiteY145-8104" fmla="*/ 111 h 759"/>
                <a:gd name="connsiteX146-8105" fmla="*/ 11 w 758"/>
                <a:gd name="connsiteY146-8106" fmla="*/ 111 h 759"/>
                <a:gd name="connsiteX147-8107" fmla="*/ 16 w 758"/>
                <a:gd name="connsiteY147-8108" fmla="*/ 106 h 759"/>
                <a:gd name="connsiteX148-8109" fmla="*/ 21 w 758"/>
                <a:gd name="connsiteY148-8110" fmla="*/ 106 h 759"/>
                <a:gd name="connsiteX149-8111" fmla="*/ 32 w 758"/>
                <a:gd name="connsiteY149-8112" fmla="*/ 106 h 759"/>
                <a:gd name="connsiteX150-8113" fmla="*/ 42 w 758"/>
                <a:gd name="connsiteY150-8114" fmla="*/ 106 h 759"/>
                <a:gd name="connsiteX151-8115" fmla="*/ 53 w 758"/>
                <a:gd name="connsiteY151-8116" fmla="*/ 100 h 759"/>
                <a:gd name="connsiteX152-8117" fmla="*/ 79 w 758"/>
                <a:gd name="connsiteY152-8118" fmla="*/ 100 h 759"/>
                <a:gd name="connsiteX153-8119" fmla="*/ 111 w 758"/>
                <a:gd name="connsiteY153-8120" fmla="*/ 95 h 759"/>
                <a:gd name="connsiteX154-8121" fmla="*/ 126 w 758"/>
                <a:gd name="connsiteY154-8122" fmla="*/ 95 h 759"/>
                <a:gd name="connsiteX155-8123" fmla="*/ 142 w 758"/>
                <a:gd name="connsiteY155-8124" fmla="*/ 90 h 759"/>
                <a:gd name="connsiteX156-8125" fmla="*/ 163 w 758"/>
                <a:gd name="connsiteY156-8126" fmla="*/ 85 h 759"/>
                <a:gd name="connsiteX157-8127" fmla="*/ 184 w 758"/>
                <a:gd name="connsiteY157-8128" fmla="*/ 85 h 759"/>
                <a:gd name="connsiteX158-8129" fmla="*/ 221 w 758"/>
                <a:gd name="connsiteY158-8130" fmla="*/ 74 h 759"/>
                <a:gd name="connsiteX159-8131" fmla="*/ 258 w 758"/>
                <a:gd name="connsiteY159-8132" fmla="*/ 69 h 759"/>
                <a:gd name="connsiteX160-8133" fmla="*/ 290 w 758"/>
                <a:gd name="connsiteY160-8134" fmla="*/ 58 h 759"/>
                <a:gd name="connsiteX161-8135" fmla="*/ 321 w 758"/>
                <a:gd name="connsiteY161-8136" fmla="*/ 48 h 759"/>
                <a:gd name="connsiteX162-8137" fmla="*/ 337 w 758"/>
                <a:gd name="connsiteY162-8138" fmla="*/ 42 h 759"/>
                <a:gd name="connsiteX163-8139" fmla="*/ 353 w 758"/>
                <a:gd name="connsiteY163-8140" fmla="*/ 37 h 759"/>
                <a:gd name="connsiteX164-8141" fmla="*/ 363 w 758"/>
                <a:gd name="connsiteY164-8142" fmla="*/ 37 h 759"/>
                <a:gd name="connsiteX165-8143" fmla="*/ 374 w 758"/>
                <a:gd name="connsiteY165-8144" fmla="*/ 32 h 759"/>
                <a:gd name="connsiteX166-8145" fmla="*/ 379 w 758"/>
                <a:gd name="connsiteY166-8146" fmla="*/ 27 h 759"/>
                <a:gd name="connsiteX167-8147" fmla="*/ 385 w 758"/>
                <a:gd name="connsiteY167-8148" fmla="*/ 21 h 759"/>
                <a:gd name="connsiteX168-8149" fmla="*/ 390 w 758"/>
                <a:gd name="connsiteY168-8150" fmla="*/ 16 h 759"/>
                <a:gd name="connsiteX169-8151" fmla="*/ 395 w 758"/>
                <a:gd name="connsiteY169-8152" fmla="*/ 11 h 759"/>
                <a:gd name="connsiteX170-8153" fmla="*/ 400 w 758"/>
                <a:gd name="connsiteY170-8154" fmla="*/ 6 h 759"/>
                <a:gd name="connsiteX171-8155" fmla="*/ 406 w 758"/>
                <a:gd name="connsiteY171-8156" fmla="*/ 0 h 759"/>
                <a:gd name="connsiteX172-8157" fmla="*/ 411 w 758"/>
                <a:gd name="connsiteY172-8158" fmla="*/ 0 h 759"/>
                <a:gd name="connsiteX173-8159" fmla="*/ 416 w 758"/>
                <a:gd name="connsiteY173-8160" fmla="*/ 0 h 759"/>
                <a:gd name="connsiteX174-8161" fmla="*/ 416 w 758"/>
                <a:gd name="connsiteY174-8162" fmla="*/ 0 h 759"/>
                <a:gd name="connsiteX0-8163" fmla="*/ 416 w 758"/>
                <a:gd name="connsiteY0-8164" fmla="*/ 0 h 759"/>
                <a:gd name="connsiteX1-8165" fmla="*/ 427 w 758"/>
                <a:gd name="connsiteY1-8166" fmla="*/ 0 h 759"/>
                <a:gd name="connsiteX2-8167" fmla="*/ 437 w 758"/>
                <a:gd name="connsiteY2-8168" fmla="*/ 6 h 759"/>
                <a:gd name="connsiteX3-8169" fmla="*/ 448 w 758"/>
                <a:gd name="connsiteY3-8170" fmla="*/ 11 h 759"/>
                <a:gd name="connsiteX4-8171" fmla="*/ 464 w 758"/>
                <a:gd name="connsiteY4-8172" fmla="*/ 21 h 759"/>
                <a:gd name="connsiteX5-8173" fmla="*/ 474 w 758"/>
                <a:gd name="connsiteY5-8174" fmla="*/ 32 h 759"/>
                <a:gd name="connsiteX6-8175" fmla="*/ 485 w 758"/>
                <a:gd name="connsiteY6-8176" fmla="*/ 37 h 759"/>
                <a:gd name="connsiteX7-8177" fmla="*/ 485 w 758"/>
                <a:gd name="connsiteY7-8178" fmla="*/ 42 h 759"/>
                <a:gd name="connsiteX8-8179" fmla="*/ 490 w 758"/>
                <a:gd name="connsiteY8-8180" fmla="*/ 42 h 759"/>
                <a:gd name="connsiteX9-8181" fmla="*/ 490 w 758"/>
                <a:gd name="connsiteY9-8182" fmla="*/ 48 h 759"/>
                <a:gd name="connsiteX10-8183" fmla="*/ 490 w 758"/>
                <a:gd name="connsiteY10-8184" fmla="*/ 48 h 759"/>
                <a:gd name="connsiteX11-8185" fmla="*/ 490 w 758"/>
                <a:gd name="connsiteY11-8186" fmla="*/ 53 h 759"/>
                <a:gd name="connsiteX12-8187" fmla="*/ 485 w 758"/>
                <a:gd name="connsiteY12-8188" fmla="*/ 58 h 759"/>
                <a:gd name="connsiteX13-8189" fmla="*/ 479 w 758"/>
                <a:gd name="connsiteY13-8190" fmla="*/ 63 h 759"/>
                <a:gd name="connsiteX14-8191" fmla="*/ 469 w 758"/>
                <a:gd name="connsiteY14-8192" fmla="*/ 69 h 759"/>
                <a:gd name="connsiteX15-8193" fmla="*/ 464 w 758"/>
                <a:gd name="connsiteY15-8194" fmla="*/ 74 h 759"/>
                <a:gd name="connsiteX16-8195" fmla="*/ 458 w 758"/>
                <a:gd name="connsiteY16-8196" fmla="*/ 79 h 759"/>
                <a:gd name="connsiteX17-8197" fmla="*/ 421 w 758"/>
                <a:gd name="connsiteY17-8198" fmla="*/ 369 h 759"/>
                <a:gd name="connsiteX18-8199" fmla="*/ 427 w 758"/>
                <a:gd name="connsiteY18-8200" fmla="*/ 411 h 759"/>
                <a:gd name="connsiteX19-8201" fmla="*/ 427 w 758"/>
                <a:gd name="connsiteY19-8202" fmla="*/ 437 h 759"/>
                <a:gd name="connsiteX20-8203" fmla="*/ 432 w 758"/>
                <a:gd name="connsiteY20-8204" fmla="*/ 464 h 759"/>
                <a:gd name="connsiteX21-8205" fmla="*/ 442 w 758"/>
                <a:gd name="connsiteY21-8206" fmla="*/ 490 h 759"/>
                <a:gd name="connsiteX22-8207" fmla="*/ 448 w 758"/>
                <a:gd name="connsiteY22-8208" fmla="*/ 506 h 759"/>
                <a:gd name="connsiteX23-8209" fmla="*/ 453 w 758"/>
                <a:gd name="connsiteY23-8210" fmla="*/ 516 h 759"/>
                <a:gd name="connsiteX24-8211" fmla="*/ 469 w 758"/>
                <a:gd name="connsiteY24-8212" fmla="*/ 543 h 759"/>
                <a:gd name="connsiteX25-8213" fmla="*/ 485 w 758"/>
                <a:gd name="connsiteY25-8214" fmla="*/ 564 h 759"/>
                <a:gd name="connsiteX26-8215" fmla="*/ 500 w 758"/>
                <a:gd name="connsiteY26-8216" fmla="*/ 585 h 759"/>
                <a:gd name="connsiteX27-8217" fmla="*/ 511 w 758"/>
                <a:gd name="connsiteY27-8218" fmla="*/ 595 h 759"/>
                <a:gd name="connsiteX28-8219" fmla="*/ 521 w 758"/>
                <a:gd name="connsiteY28-8220" fmla="*/ 601 h 759"/>
                <a:gd name="connsiteX29-8221" fmla="*/ 543 w 758"/>
                <a:gd name="connsiteY29-8222" fmla="*/ 622 h 759"/>
                <a:gd name="connsiteX30-8223" fmla="*/ 564 w 758"/>
                <a:gd name="connsiteY30-8224" fmla="*/ 632 h 759"/>
                <a:gd name="connsiteX31-8225" fmla="*/ 585 w 758"/>
                <a:gd name="connsiteY31-8226" fmla="*/ 648 h 759"/>
                <a:gd name="connsiteX32-8227" fmla="*/ 611 w 758"/>
                <a:gd name="connsiteY32-8228" fmla="*/ 659 h 759"/>
                <a:gd name="connsiteX33-8229" fmla="*/ 622 w 758"/>
                <a:gd name="connsiteY33-8230" fmla="*/ 664 h 759"/>
                <a:gd name="connsiteX34-8231" fmla="*/ 632 w 758"/>
                <a:gd name="connsiteY34-8232" fmla="*/ 669 h 759"/>
                <a:gd name="connsiteX35-8233" fmla="*/ 643 w 758"/>
                <a:gd name="connsiteY35-8234" fmla="*/ 669 h 759"/>
                <a:gd name="connsiteX36-8235" fmla="*/ 653 w 758"/>
                <a:gd name="connsiteY36-8236" fmla="*/ 674 h 759"/>
                <a:gd name="connsiteX37-8237" fmla="*/ 658 w 758"/>
                <a:gd name="connsiteY37-8238" fmla="*/ 674 h 759"/>
                <a:gd name="connsiteX38-8239" fmla="*/ 664 w 758"/>
                <a:gd name="connsiteY38-8240" fmla="*/ 674 h 759"/>
                <a:gd name="connsiteX39-8241" fmla="*/ 674 w 758"/>
                <a:gd name="connsiteY39-8242" fmla="*/ 674 h 759"/>
                <a:gd name="connsiteX40-8243" fmla="*/ 679 w 758"/>
                <a:gd name="connsiteY40-8244" fmla="*/ 669 h 759"/>
                <a:gd name="connsiteX41-8245" fmla="*/ 679 w 758"/>
                <a:gd name="connsiteY41-8246" fmla="*/ 664 h 759"/>
                <a:gd name="connsiteX42-8247" fmla="*/ 685 w 758"/>
                <a:gd name="connsiteY42-8248" fmla="*/ 659 h 759"/>
                <a:gd name="connsiteX43-8249" fmla="*/ 690 w 758"/>
                <a:gd name="connsiteY43-8250" fmla="*/ 653 h 759"/>
                <a:gd name="connsiteX44-8251" fmla="*/ 690 w 758"/>
                <a:gd name="connsiteY44-8252" fmla="*/ 643 h 759"/>
                <a:gd name="connsiteX45-8253" fmla="*/ 695 w 758"/>
                <a:gd name="connsiteY45-8254" fmla="*/ 627 h 759"/>
                <a:gd name="connsiteX46-8255" fmla="*/ 701 w 758"/>
                <a:gd name="connsiteY46-8256" fmla="*/ 611 h 759"/>
                <a:gd name="connsiteX47-8257" fmla="*/ 706 w 758"/>
                <a:gd name="connsiteY47-8258" fmla="*/ 595 h 759"/>
                <a:gd name="connsiteX48-8259" fmla="*/ 706 w 758"/>
                <a:gd name="connsiteY48-8260" fmla="*/ 580 h 759"/>
                <a:gd name="connsiteX49-8261" fmla="*/ 711 w 758"/>
                <a:gd name="connsiteY49-8262" fmla="*/ 564 h 759"/>
                <a:gd name="connsiteX50-8263" fmla="*/ 716 w 758"/>
                <a:gd name="connsiteY50-8264" fmla="*/ 553 h 759"/>
                <a:gd name="connsiteX51-8265" fmla="*/ 722 w 758"/>
                <a:gd name="connsiteY51-8266" fmla="*/ 543 h 759"/>
                <a:gd name="connsiteX52-8267" fmla="*/ 722 w 758"/>
                <a:gd name="connsiteY52-8268" fmla="*/ 538 h 759"/>
                <a:gd name="connsiteX53-8269" fmla="*/ 727 w 758"/>
                <a:gd name="connsiteY53-8270" fmla="*/ 527 h 759"/>
                <a:gd name="connsiteX54-8271" fmla="*/ 727 w 758"/>
                <a:gd name="connsiteY54-8272" fmla="*/ 527 h 759"/>
                <a:gd name="connsiteX55-8273" fmla="*/ 732 w 758"/>
                <a:gd name="connsiteY55-8274" fmla="*/ 527 h 759"/>
                <a:gd name="connsiteX56-8275" fmla="*/ 732 w 758"/>
                <a:gd name="connsiteY56-8276" fmla="*/ 527 h 759"/>
                <a:gd name="connsiteX57-8277" fmla="*/ 732 w 758"/>
                <a:gd name="connsiteY57-8278" fmla="*/ 532 h 759"/>
                <a:gd name="connsiteX58-8279" fmla="*/ 732 w 758"/>
                <a:gd name="connsiteY58-8280" fmla="*/ 538 h 759"/>
                <a:gd name="connsiteX59-8281" fmla="*/ 737 w 758"/>
                <a:gd name="connsiteY59-8282" fmla="*/ 543 h 759"/>
                <a:gd name="connsiteX60-8283" fmla="*/ 737 w 758"/>
                <a:gd name="connsiteY60-8284" fmla="*/ 559 h 759"/>
                <a:gd name="connsiteX61-8285" fmla="*/ 737 w 758"/>
                <a:gd name="connsiteY61-8286" fmla="*/ 569 h 759"/>
                <a:gd name="connsiteX62-8287" fmla="*/ 737 w 758"/>
                <a:gd name="connsiteY62-8288" fmla="*/ 585 h 759"/>
                <a:gd name="connsiteX63-8289" fmla="*/ 737 w 758"/>
                <a:gd name="connsiteY63-8290" fmla="*/ 601 h 759"/>
                <a:gd name="connsiteX64-8291" fmla="*/ 737 w 758"/>
                <a:gd name="connsiteY64-8292" fmla="*/ 622 h 759"/>
                <a:gd name="connsiteX65-8293" fmla="*/ 737 w 758"/>
                <a:gd name="connsiteY65-8294" fmla="*/ 638 h 759"/>
                <a:gd name="connsiteX66-8295" fmla="*/ 737 w 758"/>
                <a:gd name="connsiteY66-8296" fmla="*/ 653 h 759"/>
                <a:gd name="connsiteX67-8297" fmla="*/ 743 w 758"/>
                <a:gd name="connsiteY67-8298" fmla="*/ 669 h 759"/>
                <a:gd name="connsiteX68-8299" fmla="*/ 743 w 758"/>
                <a:gd name="connsiteY68-8300" fmla="*/ 685 h 759"/>
                <a:gd name="connsiteX69-8301" fmla="*/ 748 w 758"/>
                <a:gd name="connsiteY69-8302" fmla="*/ 696 h 759"/>
                <a:gd name="connsiteX70-8303" fmla="*/ 748 w 758"/>
                <a:gd name="connsiteY70-8304" fmla="*/ 706 h 759"/>
                <a:gd name="connsiteX71-8305" fmla="*/ 753 w 758"/>
                <a:gd name="connsiteY71-8306" fmla="*/ 717 h 759"/>
                <a:gd name="connsiteX72-8307" fmla="*/ 753 w 758"/>
                <a:gd name="connsiteY72-8308" fmla="*/ 722 h 759"/>
                <a:gd name="connsiteX73-8309" fmla="*/ 758 w 758"/>
                <a:gd name="connsiteY73-8310" fmla="*/ 732 h 759"/>
                <a:gd name="connsiteX74-8311" fmla="*/ 758 w 758"/>
                <a:gd name="connsiteY74-8312" fmla="*/ 738 h 759"/>
                <a:gd name="connsiteX75-8313" fmla="*/ 758 w 758"/>
                <a:gd name="connsiteY75-8314" fmla="*/ 743 h 759"/>
                <a:gd name="connsiteX76-8315" fmla="*/ 758 w 758"/>
                <a:gd name="connsiteY76-8316" fmla="*/ 748 h 759"/>
                <a:gd name="connsiteX77-8317" fmla="*/ 753 w 758"/>
                <a:gd name="connsiteY77-8318" fmla="*/ 753 h 759"/>
                <a:gd name="connsiteX78-8319" fmla="*/ 748 w 758"/>
                <a:gd name="connsiteY78-8320" fmla="*/ 759 h 759"/>
                <a:gd name="connsiteX79-8321" fmla="*/ 737 w 758"/>
                <a:gd name="connsiteY79-8322" fmla="*/ 759 h 759"/>
                <a:gd name="connsiteX80-8323" fmla="*/ 727 w 758"/>
                <a:gd name="connsiteY80-8324" fmla="*/ 759 h 759"/>
                <a:gd name="connsiteX81-8325" fmla="*/ 711 w 758"/>
                <a:gd name="connsiteY81-8326" fmla="*/ 759 h 759"/>
                <a:gd name="connsiteX82-8327" fmla="*/ 695 w 758"/>
                <a:gd name="connsiteY82-8328" fmla="*/ 753 h 759"/>
                <a:gd name="connsiteX83-8329" fmla="*/ 674 w 758"/>
                <a:gd name="connsiteY83-8330" fmla="*/ 753 h 759"/>
                <a:gd name="connsiteX84-8331" fmla="*/ 653 w 758"/>
                <a:gd name="connsiteY84-8332" fmla="*/ 748 h 759"/>
                <a:gd name="connsiteX85-8333" fmla="*/ 632 w 758"/>
                <a:gd name="connsiteY85-8334" fmla="*/ 743 h 759"/>
                <a:gd name="connsiteX86-8335" fmla="*/ 622 w 758"/>
                <a:gd name="connsiteY86-8336" fmla="*/ 738 h 759"/>
                <a:gd name="connsiteX87-8337" fmla="*/ 611 w 758"/>
                <a:gd name="connsiteY87-8338" fmla="*/ 732 h 759"/>
                <a:gd name="connsiteX88-8339" fmla="*/ 595 w 758"/>
                <a:gd name="connsiteY88-8340" fmla="*/ 727 h 759"/>
                <a:gd name="connsiteX89-8341" fmla="*/ 585 w 758"/>
                <a:gd name="connsiteY89-8342" fmla="*/ 722 h 759"/>
                <a:gd name="connsiteX90-8343" fmla="*/ 569 w 758"/>
                <a:gd name="connsiteY90-8344" fmla="*/ 717 h 759"/>
                <a:gd name="connsiteX91-8345" fmla="*/ 553 w 758"/>
                <a:gd name="connsiteY91-8346" fmla="*/ 706 h 759"/>
                <a:gd name="connsiteX92-8347" fmla="*/ 543 w 758"/>
                <a:gd name="connsiteY92-8348" fmla="*/ 696 h 759"/>
                <a:gd name="connsiteX93-8349" fmla="*/ 527 w 758"/>
                <a:gd name="connsiteY93-8350" fmla="*/ 685 h 759"/>
                <a:gd name="connsiteX94-8351" fmla="*/ 495 w 758"/>
                <a:gd name="connsiteY94-8352" fmla="*/ 659 h 759"/>
                <a:gd name="connsiteX95-8353" fmla="*/ 469 w 758"/>
                <a:gd name="connsiteY95-8354" fmla="*/ 632 h 759"/>
                <a:gd name="connsiteX96-8355" fmla="*/ 458 w 758"/>
                <a:gd name="connsiteY96-8356" fmla="*/ 622 h 759"/>
                <a:gd name="connsiteX97-8357" fmla="*/ 448 w 758"/>
                <a:gd name="connsiteY97-8358" fmla="*/ 606 h 759"/>
                <a:gd name="connsiteX98-8359" fmla="*/ 437 w 758"/>
                <a:gd name="connsiteY98-8360" fmla="*/ 590 h 759"/>
                <a:gd name="connsiteX99-8361" fmla="*/ 427 w 758"/>
                <a:gd name="connsiteY99-8362" fmla="*/ 574 h 759"/>
                <a:gd name="connsiteX100-8363" fmla="*/ 421 w 758"/>
                <a:gd name="connsiteY100-8364" fmla="*/ 559 h 759"/>
                <a:gd name="connsiteX101-8365" fmla="*/ 411 w 758"/>
                <a:gd name="connsiteY101-8366" fmla="*/ 543 h 759"/>
                <a:gd name="connsiteX102-8367" fmla="*/ 406 w 758"/>
                <a:gd name="connsiteY102-8368" fmla="*/ 527 h 759"/>
                <a:gd name="connsiteX103-8369" fmla="*/ 395 w 758"/>
                <a:gd name="connsiteY103-8370" fmla="*/ 511 h 759"/>
                <a:gd name="connsiteX104-8371" fmla="*/ 390 w 758"/>
                <a:gd name="connsiteY104-8372" fmla="*/ 501 h 759"/>
                <a:gd name="connsiteX105-8373" fmla="*/ 390 w 758"/>
                <a:gd name="connsiteY105-8374" fmla="*/ 485 h 759"/>
                <a:gd name="connsiteX106-8375" fmla="*/ 385 w 758"/>
                <a:gd name="connsiteY106-8376" fmla="*/ 469 h 759"/>
                <a:gd name="connsiteX107-8377" fmla="*/ 385 w 758"/>
                <a:gd name="connsiteY107-8378" fmla="*/ 453 h 759"/>
                <a:gd name="connsiteX108-8379" fmla="*/ 379 w 758"/>
                <a:gd name="connsiteY108-8380" fmla="*/ 422 h 759"/>
                <a:gd name="connsiteX109-8381" fmla="*/ 374 w 758"/>
                <a:gd name="connsiteY109-8382" fmla="*/ 385 h 759"/>
                <a:gd name="connsiteX110-8383" fmla="*/ 390 w 758"/>
                <a:gd name="connsiteY110-8384" fmla="*/ 100 h 759"/>
                <a:gd name="connsiteX111-8385" fmla="*/ 390 w 758"/>
                <a:gd name="connsiteY111-8386" fmla="*/ 90 h 759"/>
                <a:gd name="connsiteX112-8387" fmla="*/ 390 w 758"/>
                <a:gd name="connsiteY112-8388" fmla="*/ 85 h 759"/>
                <a:gd name="connsiteX113-8389" fmla="*/ 390 w 758"/>
                <a:gd name="connsiteY113-8390" fmla="*/ 79 h 759"/>
                <a:gd name="connsiteX114-8391" fmla="*/ 385 w 758"/>
                <a:gd name="connsiteY114-8392" fmla="*/ 74 h 759"/>
                <a:gd name="connsiteX115-8393" fmla="*/ 385 w 758"/>
                <a:gd name="connsiteY115-8394" fmla="*/ 74 h 759"/>
                <a:gd name="connsiteX116-8395" fmla="*/ 379 w 758"/>
                <a:gd name="connsiteY116-8396" fmla="*/ 74 h 759"/>
                <a:gd name="connsiteX117-8397" fmla="*/ 374 w 758"/>
                <a:gd name="connsiteY117-8398" fmla="*/ 74 h 759"/>
                <a:gd name="connsiteX118-8399" fmla="*/ 363 w 758"/>
                <a:gd name="connsiteY118-8400" fmla="*/ 79 h 759"/>
                <a:gd name="connsiteX119-8401" fmla="*/ 353 w 758"/>
                <a:gd name="connsiteY119-8402" fmla="*/ 79 h 759"/>
                <a:gd name="connsiteX120-8403" fmla="*/ 337 w 758"/>
                <a:gd name="connsiteY120-8404" fmla="*/ 85 h 759"/>
                <a:gd name="connsiteX121-8405" fmla="*/ 321 w 758"/>
                <a:gd name="connsiteY121-8406" fmla="*/ 90 h 759"/>
                <a:gd name="connsiteX122-8407" fmla="*/ 305 w 758"/>
                <a:gd name="connsiteY122-8408" fmla="*/ 95 h 759"/>
                <a:gd name="connsiteX123-8409" fmla="*/ 269 w 758"/>
                <a:gd name="connsiteY123-8410" fmla="*/ 106 h 759"/>
                <a:gd name="connsiteX124-8411" fmla="*/ 232 w 758"/>
                <a:gd name="connsiteY124-8412" fmla="*/ 116 h 759"/>
                <a:gd name="connsiteX125-8413" fmla="*/ 195 w 758"/>
                <a:gd name="connsiteY125-8414" fmla="*/ 127 h 759"/>
                <a:gd name="connsiteX126-8415" fmla="*/ 158 w 758"/>
                <a:gd name="connsiteY126-8416" fmla="*/ 137 h 759"/>
                <a:gd name="connsiteX127-8417" fmla="*/ 137 w 758"/>
                <a:gd name="connsiteY127-8418" fmla="*/ 142 h 759"/>
                <a:gd name="connsiteX128-8419" fmla="*/ 121 w 758"/>
                <a:gd name="connsiteY128-8420" fmla="*/ 142 h 759"/>
                <a:gd name="connsiteX129-8421" fmla="*/ 105 w 758"/>
                <a:gd name="connsiteY129-8422" fmla="*/ 148 h 759"/>
                <a:gd name="connsiteX130-8423" fmla="*/ 95 w 758"/>
                <a:gd name="connsiteY130-8424" fmla="*/ 148 h 759"/>
                <a:gd name="connsiteX131-8425" fmla="*/ 84 w 758"/>
                <a:gd name="connsiteY131-8426" fmla="*/ 153 h 759"/>
                <a:gd name="connsiteX132-8427" fmla="*/ 74 w 758"/>
                <a:gd name="connsiteY132-8428" fmla="*/ 153 h 759"/>
                <a:gd name="connsiteX133-8429" fmla="*/ 68 w 758"/>
                <a:gd name="connsiteY133-8430" fmla="*/ 153 h 759"/>
                <a:gd name="connsiteX134-8431" fmla="*/ 63 w 758"/>
                <a:gd name="connsiteY134-8432" fmla="*/ 153 h 759"/>
                <a:gd name="connsiteX135-8433" fmla="*/ 53 w 758"/>
                <a:gd name="connsiteY135-8434" fmla="*/ 153 h 759"/>
                <a:gd name="connsiteX136-8435" fmla="*/ 42 w 758"/>
                <a:gd name="connsiteY136-8436" fmla="*/ 148 h 759"/>
                <a:gd name="connsiteX137-8437" fmla="*/ 32 w 758"/>
                <a:gd name="connsiteY137-8438" fmla="*/ 142 h 759"/>
                <a:gd name="connsiteX138-8439" fmla="*/ 26 w 758"/>
                <a:gd name="connsiteY138-8440" fmla="*/ 137 h 759"/>
                <a:gd name="connsiteX139-8441" fmla="*/ 16 w 758"/>
                <a:gd name="connsiteY139-8442" fmla="*/ 127 h 759"/>
                <a:gd name="connsiteX140-8443" fmla="*/ 11 w 758"/>
                <a:gd name="connsiteY140-8444" fmla="*/ 121 h 759"/>
                <a:gd name="connsiteX141-8445" fmla="*/ 5 w 758"/>
                <a:gd name="connsiteY141-8446" fmla="*/ 116 h 759"/>
                <a:gd name="connsiteX142-8447" fmla="*/ 0 w 758"/>
                <a:gd name="connsiteY142-8448" fmla="*/ 116 h 759"/>
                <a:gd name="connsiteX143-8449" fmla="*/ 5 w 758"/>
                <a:gd name="connsiteY143-8450" fmla="*/ 111 h 759"/>
                <a:gd name="connsiteX144-8451" fmla="*/ 5 w 758"/>
                <a:gd name="connsiteY144-8452" fmla="*/ 111 h 759"/>
                <a:gd name="connsiteX145-8453" fmla="*/ 11 w 758"/>
                <a:gd name="connsiteY145-8454" fmla="*/ 111 h 759"/>
                <a:gd name="connsiteX146-8455" fmla="*/ 16 w 758"/>
                <a:gd name="connsiteY146-8456" fmla="*/ 106 h 759"/>
                <a:gd name="connsiteX147-8457" fmla="*/ 21 w 758"/>
                <a:gd name="connsiteY147-8458" fmla="*/ 106 h 759"/>
                <a:gd name="connsiteX148-8459" fmla="*/ 32 w 758"/>
                <a:gd name="connsiteY148-8460" fmla="*/ 106 h 759"/>
                <a:gd name="connsiteX149-8461" fmla="*/ 42 w 758"/>
                <a:gd name="connsiteY149-8462" fmla="*/ 106 h 759"/>
                <a:gd name="connsiteX150-8463" fmla="*/ 53 w 758"/>
                <a:gd name="connsiteY150-8464" fmla="*/ 100 h 759"/>
                <a:gd name="connsiteX151-8465" fmla="*/ 79 w 758"/>
                <a:gd name="connsiteY151-8466" fmla="*/ 100 h 759"/>
                <a:gd name="connsiteX152-8467" fmla="*/ 111 w 758"/>
                <a:gd name="connsiteY152-8468" fmla="*/ 95 h 759"/>
                <a:gd name="connsiteX153-8469" fmla="*/ 126 w 758"/>
                <a:gd name="connsiteY153-8470" fmla="*/ 95 h 759"/>
                <a:gd name="connsiteX154-8471" fmla="*/ 142 w 758"/>
                <a:gd name="connsiteY154-8472" fmla="*/ 90 h 759"/>
                <a:gd name="connsiteX155-8473" fmla="*/ 163 w 758"/>
                <a:gd name="connsiteY155-8474" fmla="*/ 85 h 759"/>
                <a:gd name="connsiteX156-8475" fmla="*/ 184 w 758"/>
                <a:gd name="connsiteY156-8476" fmla="*/ 85 h 759"/>
                <a:gd name="connsiteX157-8477" fmla="*/ 221 w 758"/>
                <a:gd name="connsiteY157-8478" fmla="*/ 74 h 759"/>
                <a:gd name="connsiteX158-8479" fmla="*/ 258 w 758"/>
                <a:gd name="connsiteY158-8480" fmla="*/ 69 h 759"/>
                <a:gd name="connsiteX159-8481" fmla="*/ 290 w 758"/>
                <a:gd name="connsiteY159-8482" fmla="*/ 58 h 759"/>
                <a:gd name="connsiteX160-8483" fmla="*/ 321 w 758"/>
                <a:gd name="connsiteY160-8484" fmla="*/ 48 h 759"/>
                <a:gd name="connsiteX161-8485" fmla="*/ 337 w 758"/>
                <a:gd name="connsiteY161-8486" fmla="*/ 42 h 759"/>
                <a:gd name="connsiteX162-8487" fmla="*/ 353 w 758"/>
                <a:gd name="connsiteY162-8488" fmla="*/ 37 h 759"/>
                <a:gd name="connsiteX163-8489" fmla="*/ 363 w 758"/>
                <a:gd name="connsiteY163-8490" fmla="*/ 37 h 759"/>
                <a:gd name="connsiteX164-8491" fmla="*/ 374 w 758"/>
                <a:gd name="connsiteY164-8492" fmla="*/ 32 h 759"/>
                <a:gd name="connsiteX165-8493" fmla="*/ 379 w 758"/>
                <a:gd name="connsiteY165-8494" fmla="*/ 27 h 759"/>
                <a:gd name="connsiteX166-8495" fmla="*/ 385 w 758"/>
                <a:gd name="connsiteY166-8496" fmla="*/ 21 h 759"/>
                <a:gd name="connsiteX167-8497" fmla="*/ 390 w 758"/>
                <a:gd name="connsiteY167-8498" fmla="*/ 16 h 759"/>
                <a:gd name="connsiteX168-8499" fmla="*/ 395 w 758"/>
                <a:gd name="connsiteY168-8500" fmla="*/ 11 h 759"/>
                <a:gd name="connsiteX169-8501" fmla="*/ 400 w 758"/>
                <a:gd name="connsiteY169-8502" fmla="*/ 6 h 759"/>
                <a:gd name="connsiteX170-8503" fmla="*/ 406 w 758"/>
                <a:gd name="connsiteY170-8504" fmla="*/ 0 h 759"/>
                <a:gd name="connsiteX171-8505" fmla="*/ 411 w 758"/>
                <a:gd name="connsiteY171-8506" fmla="*/ 0 h 759"/>
                <a:gd name="connsiteX172-8507" fmla="*/ 416 w 758"/>
                <a:gd name="connsiteY172-8508" fmla="*/ 0 h 759"/>
                <a:gd name="connsiteX173-8509" fmla="*/ 416 w 758"/>
                <a:gd name="connsiteY173-8510" fmla="*/ 0 h 759"/>
                <a:gd name="connsiteX0-8511" fmla="*/ 416 w 758"/>
                <a:gd name="connsiteY0-8512" fmla="*/ 0 h 759"/>
                <a:gd name="connsiteX1-8513" fmla="*/ 427 w 758"/>
                <a:gd name="connsiteY1-8514" fmla="*/ 0 h 759"/>
                <a:gd name="connsiteX2-8515" fmla="*/ 437 w 758"/>
                <a:gd name="connsiteY2-8516" fmla="*/ 6 h 759"/>
                <a:gd name="connsiteX3-8517" fmla="*/ 448 w 758"/>
                <a:gd name="connsiteY3-8518" fmla="*/ 11 h 759"/>
                <a:gd name="connsiteX4-8519" fmla="*/ 464 w 758"/>
                <a:gd name="connsiteY4-8520" fmla="*/ 21 h 759"/>
                <a:gd name="connsiteX5-8521" fmla="*/ 474 w 758"/>
                <a:gd name="connsiteY5-8522" fmla="*/ 32 h 759"/>
                <a:gd name="connsiteX6-8523" fmla="*/ 485 w 758"/>
                <a:gd name="connsiteY6-8524" fmla="*/ 37 h 759"/>
                <a:gd name="connsiteX7-8525" fmla="*/ 485 w 758"/>
                <a:gd name="connsiteY7-8526" fmla="*/ 42 h 759"/>
                <a:gd name="connsiteX8-8527" fmla="*/ 490 w 758"/>
                <a:gd name="connsiteY8-8528" fmla="*/ 42 h 759"/>
                <a:gd name="connsiteX9-8529" fmla="*/ 490 w 758"/>
                <a:gd name="connsiteY9-8530" fmla="*/ 48 h 759"/>
                <a:gd name="connsiteX10-8531" fmla="*/ 490 w 758"/>
                <a:gd name="connsiteY10-8532" fmla="*/ 48 h 759"/>
                <a:gd name="connsiteX11-8533" fmla="*/ 490 w 758"/>
                <a:gd name="connsiteY11-8534" fmla="*/ 53 h 759"/>
                <a:gd name="connsiteX12-8535" fmla="*/ 485 w 758"/>
                <a:gd name="connsiteY12-8536" fmla="*/ 58 h 759"/>
                <a:gd name="connsiteX13-8537" fmla="*/ 479 w 758"/>
                <a:gd name="connsiteY13-8538" fmla="*/ 63 h 759"/>
                <a:gd name="connsiteX14-8539" fmla="*/ 469 w 758"/>
                <a:gd name="connsiteY14-8540" fmla="*/ 69 h 759"/>
                <a:gd name="connsiteX15-8541" fmla="*/ 464 w 758"/>
                <a:gd name="connsiteY15-8542" fmla="*/ 74 h 759"/>
                <a:gd name="connsiteX16-8543" fmla="*/ 421 w 758"/>
                <a:gd name="connsiteY16-8544" fmla="*/ 369 h 759"/>
                <a:gd name="connsiteX17-8545" fmla="*/ 427 w 758"/>
                <a:gd name="connsiteY17-8546" fmla="*/ 411 h 759"/>
                <a:gd name="connsiteX18-8547" fmla="*/ 427 w 758"/>
                <a:gd name="connsiteY18-8548" fmla="*/ 437 h 759"/>
                <a:gd name="connsiteX19-8549" fmla="*/ 432 w 758"/>
                <a:gd name="connsiteY19-8550" fmla="*/ 464 h 759"/>
                <a:gd name="connsiteX20-8551" fmla="*/ 442 w 758"/>
                <a:gd name="connsiteY20-8552" fmla="*/ 490 h 759"/>
                <a:gd name="connsiteX21-8553" fmla="*/ 448 w 758"/>
                <a:gd name="connsiteY21-8554" fmla="*/ 506 h 759"/>
                <a:gd name="connsiteX22-8555" fmla="*/ 453 w 758"/>
                <a:gd name="connsiteY22-8556" fmla="*/ 516 h 759"/>
                <a:gd name="connsiteX23-8557" fmla="*/ 469 w 758"/>
                <a:gd name="connsiteY23-8558" fmla="*/ 543 h 759"/>
                <a:gd name="connsiteX24-8559" fmla="*/ 485 w 758"/>
                <a:gd name="connsiteY24-8560" fmla="*/ 564 h 759"/>
                <a:gd name="connsiteX25-8561" fmla="*/ 500 w 758"/>
                <a:gd name="connsiteY25-8562" fmla="*/ 585 h 759"/>
                <a:gd name="connsiteX26-8563" fmla="*/ 511 w 758"/>
                <a:gd name="connsiteY26-8564" fmla="*/ 595 h 759"/>
                <a:gd name="connsiteX27-8565" fmla="*/ 521 w 758"/>
                <a:gd name="connsiteY27-8566" fmla="*/ 601 h 759"/>
                <a:gd name="connsiteX28-8567" fmla="*/ 543 w 758"/>
                <a:gd name="connsiteY28-8568" fmla="*/ 622 h 759"/>
                <a:gd name="connsiteX29-8569" fmla="*/ 564 w 758"/>
                <a:gd name="connsiteY29-8570" fmla="*/ 632 h 759"/>
                <a:gd name="connsiteX30-8571" fmla="*/ 585 w 758"/>
                <a:gd name="connsiteY30-8572" fmla="*/ 648 h 759"/>
                <a:gd name="connsiteX31-8573" fmla="*/ 611 w 758"/>
                <a:gd name="connsiteY31-8574" fmla="*/ 659 h 759"/>
                <a:gd name="connsiteX32-8575" fmla="*/ 622 w 758"/>
                <a:gd name="connsiteY32-8576" fmla="*/ 664 h 759"/>
                <a:gd name="connsiteX33-8577" fmla="*/ 632 w 758"/>
                <a:gd name="connsiteY33-8578" fmla="*/ 669 h 759"/>
                <a:gd name="connsiteX34-8579" fmla="*/ 643 w 758"/>
                <a:gd name="connsiteY34-8580" fmla="*/ 669 h 759"/>
                <a:gd name="connsiteX35-8581" fmla="*/ 653 w 758"/>
                <a:gd name="connsiteY35-8582" fmla="*/ 674 h 759"/>
                <a:gd name="connsiteX36-8583" fmla="*/ 658 w 758"/>
                <a:gd name="connsiteY36-8584" fmla="*/ 674 h 759"/>
                <a:gd name="connsiteX37-8585" fmla="*/ 664 w 758"/>
                <a:gd name="connsiteY37-8586" fmla="*/ 674 h 759"/>
                <a:gd name="connsiteX38-8587" fmla="*/ 674 w 758"/>
                <a:gd name="connsiteY38-8588" fmla="*/ 674 h 759"/>
                <a:gd name="connsiteX39-8589" fmla="*/ 679 w 758"/>
                <a:gd name="connsiteY39-8590" fmla="*/ 669 h 759"/>
                <a:gd name="connsiteX40-8591" fmla="*/ 679 w 758"/>
                <a:gd name="connsiteY40-8592" fmla="*/ 664 h 759"/>
                <a:gd name="connsiteX41-8593" fmla="*/ 685 w 758"/>
                <a:gd name="connsiteY41-8594" fmla="*/ 659 h 759"/>
                <a:gd name="connsiteX42-8595" fmla="*/ 690 w 758"/>
                <a:gd name="connsiteY42-8596" fmla="*/ 653 h 759"/>
                <a:gd name="connsiteX43-8597" fmla="*/ 690 w 758"/>
                <a:gd name="connsiteY43-8598" fmla="*/ 643 h 759"/>
                <a:gd name="connsiteX44-8599" fmla="*/ 695 w 758"/>
                <a:gd name="connsiteY44-8600" fmla="*/ 627 h 759"/>
                <a:gd name="connsiteX45-8601" fmla="*/ 701 w 758"/>
                <a:gd name="connsiteY45-8602" fmla="*/ 611 h 759"/>
                <a:gd name="connsiteX46-8603" fmla="*/ 706 w 758"/>
                <a:gd name="connsiteY46-8604" fmla="*/ 595 h 759"/>
                <a:gd name="connsiteX47-8605" fmla="*/ 706 w 758"/>
                <a:gd name="connsiteY47-8606" fmla="*/ 580 h 759"/>
                <a:gd name="connsiteX48-8607" fmla="*/ 711 w 758"/>
                <a:gd name="connsiteY48-8608" fmla="*/ 564 h 759"/>
                <a:gd name="connsiteX49-8609" fmla="*/ 716 w 758"/>
                <a:gd name="connsiteY49-8610" fmla="*/ 553 h 759"/>
                <a:gd name="connsiteX50-8611" fmla="*/ 722 w 758"/>
                <a:gd name="connsiteY50-8612" fmla="*/ 543 h 759"/>
                <a:gd name="connsiteX51-8613" fmla="*/ 722 w 758"/>
                <a:gd name="connsiteY51-8614" fmla="*/ 538 h 759"/>
                <a:gd name="connsiteX52-8615" fmla="*/ 727 w 758"/>
                <a:gd name="connsiteY52-8616" fmla="*/ 527 h 759"/>
                <a:gd name="connsiteX53-8617" fmla="*/ 727 w 758"/>
                <a:gd name="connsiteY53-8618" fmla="*/ 527 h 759"/>
                <a:gd name="connsiteX54-8619" fmla="*/ 732 w 758"/>
                <a:gd name="connsiteY54-8620" fmla="*/ 527 h 759"/>
                <a:gd name="connsiteX55-8621" fmla="*/ 732 w 758"/>
                <a:gd name="connsiteY55-8622" fmla="*/ 527 h 759"/>
                <a:gd name="connsiteX56-8623" fmla="*/ 732 w 758"/>
                <a:gd name="connsiteY56-8624" fmla="*/ 532 h 759"/>
                <a:gd name="connsiteX57-8625" fmla="*/ 732 w 758"/>
                <a:gd name="connsiteY57-8626" fmla="*/ 538 h 759"/>
                <a:gd name="connsiteX58-8627" fmla="*/ 737 w 758"/>
                <a:gd name="connsiteY58-8628" fmla="*/ 543 h 759"/>
                <a:gd name="connsiteX59-8629" fmla="*/ 737 w 758"/>
                <a:gd name="connsiteY59-8630" fmla="*/ 559 h 759"/>
                <a:gd name="connsiteX60-8631" fmla="*/ 737 w 758"/>
                <a:gd name="connsiteY60-8632" fmla="*/ 569 h 759"/>
                <a:gd name="connsiteX61-8633" fmla="*/ 737 w 758"/>
                <a:gd name="connsiteY61-8634" fmla="*/ 585 h 759"/>
                <a:gd name="connsiteX62-8635" fmla="*/ 737 w 758"/>
                <a:gd name="connsiteY62-8636" fmla="*/ 601 h 759"/>
                <a:gd name="connsiteX63-8637" fmla="*/ 737 w 758"/>
                <a:gd name="connsiteY63-8638" fmla="*/ 622 h 759"/>
                <a:gd name="connsiteX64-8639" fmla="*/ 737 w 758"/>
                <a:gd name="connsiteY64-8640" fmla="*/ 638 h 759"/>
                <a:gd name="connsiteX65-8641" fmla="*/ 737 w 758"/>
                <a:gd name="connsiteY65-8642" fmla="*/ 653 h 759"/>
                <a:gd name="connsiteX66-8643" fmla="*/ 743 w 758"/>
                <a:gd name="connsiteY66-8644" fmla="*/ 669 h 759"/>
                <a:gd name="connsiteX67-8645" fmla="*/ 743 w 758"/>
                <a:gd name="connsiteY67-8646" fmla="*/ 685 h 759"/>
                <a:gd name="connsiteX68-8647" fmla="*/ 748 w 758"/>
                <a:gd name="connsiteY68-8648" fmla="*/ 696 h 759"/>
                <a:gd name="connsiteX69-8649" fmla="*/ 748 w 758"/>
                <a:gd name="connsiteY69-8650" fmla="*/ 706 h 759"/>
                <a:gd name="connsiteX70-8651" fmla="*/ 753 w 758"/>
                <a:gd name="connsiteY70-8652" fmla="*/ 717 h 759"/>
                <a:gd name="connsiteX71-8653" fmla="*/ 753 w 758"/>
                <a:gd name="connsiteY71-8654" fmla="*/ 722 h 759"/>
                <a:gd name="connsiteX72-8655" fmla="*/ 758 w 758"/>
                <a:gd name="connsiteY72-8656" fmla="*/ 732 h 759"/>
                <a:gd name="connsiteX73-8657" fmla="*/ 758 w 758"/>
                <a:gd name="connsiteY73-8658" fmla="*/ 738 h 759"/>
                <a:gd name="connsiteX74-8659" fmla="*/ 758 w 758"/>
                <a:gd name="connsiteY74-8660" fmla="*/ 743 h 759"/>
                <a:gd name="connsiteX75-8661" fmla="*/ 758 w 758"/>
                <a:gd name="connsiteY75-8662" fmla="*/ 748 h 759"/>
                <a:gd name="connsiteX76-8663" fmla="*/ 753 w 758"/>
                <a:gd name="connsiteY76-8664" fmla="*/ 753 h 759"/>
                <a:gd name="connsiteX77-8665" fmla="*/ 748 w 758"/>
                <a:gd name="connsiteY77-8666" fmla="*/ 759 h 759"/>
                <a:gd name="connsiteX78-8667" fmla="*/ 737 w 758"/>
                <a:gd name="connsiteY78-8668" fmla="*/ 759 h 759"/>
                <a:gd name="connsiteX79-8669" fmla="*/ 727 w 758"/>
                <a:gd name="connsiteY79-8670" fmla="*/ 759 h 759"/>
                <a:gd name="connsiteX80-8671" fmla="*/ 711 w 758"/>
                <a:gd name="connsiteY80-8672" fmla="*/ 759 h 759"/>
                <a:gd name="connsiteX81-8673" fmla="*/ 695 w 758"/>
                <a:gd name="connsiteY81-8674" fmla="*/ 753 h 759"/>
                <a:gd name="connsiteX82-8675" fmla="*/ 674 w 758"/>
                <a:gd name="connsiteY82-8676" fmla="*/ 753 h 759"/>
                <a:gd name="connsiteX83-8677" fmla="*/ 653 w 758"/>
                <a:gd name="connsiteY83-8678" fmla="*/ 748 h 759"/>
                <a:gd name="connsiteX84-8679" fmla="*/ 632 w 758"/>
                <a:gd name="connsiteY84-8680" fmla="*/ 743 h 759"/>
                <a:gd name="connsiteX85-8681" fmla="*/ 622 w 758"/>
                <a:gd name="connsiteY85-8682" fmla="*/ 738 h 759"/>
                <a:gd name="connsiteX86-8683" fmla="*/ 611 w 758"/>
                <a:gd name="connsiteY86-8684" fmla="*/ 732 h 759"/>
                <a:gd name="connsiteX87-8685" fmla="*/ 595 w 758"/>
                <a:gd name="connsiteY87-8686" fmla="*/ 727 h 759"/>
                <a:gd name="connsiteX88-8687" fmla="*/ 585 w 758"/>
                <a:gd name="connsiteY88-8688" fmla="*/ 722 h 759"/>
                <a:gd name="connsiteX89-8689" fmla="*/ 569 w 758"/>
                <a:gd name="connsiteY89-8690" fmla="*/ 717 h 759"/>
                <a:gd name="connsiteX90-8691" fmla="*/ 553 w 758"/>
                <a:gd name="connsiteY90-8692" fmla="*/ 706 h 759"/>
                <a:gd name="connsiteX91-8693" fmla="*/ 543 w 758"/>
                <a:gd name="connsiteY91-8694" fmla="*/ 696 h 759"/>
                <a:gd name="connsiteX92-8695" fmla="*/ 527 w 758"/>
                <a:gd name="connsiteY92-8696" fmla="*/ 685 h 759"/>
                <a:gd name="connsiteX93-8697" fmla="*/ 495 w 758"/>
                <a:gd name="connsiteY93-8698" fmla="*/ 659 h 759"/>
                <a:gd name="connsiteX94-8699" fmla="*/ 469 w 758"/>
                <a:gd name="connsiteY94-8700" fmla="*/ 632 h 759"/>
                <a:gd name="connsiteX95-8701" fmla="*/ 458 w 758"/>
                <a:gd name="connsiteY95-8702" fmla="*/ 622 h 759"/>
                <a:gd name="connsiteX96-8703" fmla="*/ 448 w 758"/>
                <a:gd name="connsiteY96-8704" fmla="*/ 606 h 759"/>
                <a:gd name="connsiteX97-8705" fmla="*/ 437 w 758"/>
                <a:gd name="connsiteY97-8706" fmla="*/ 590 h 759"/>
                <a:gd name="connsiteX98-8707" fmla="*/ 427 w 758"/>
                <a:gd name="connsiteY98-8708" fmla="*/ 574 h 759"/>
                <a:gd name="connsiteX99-8709" fmla="*/ 421 w 758"/>
                <a:gd name="connsiteY99-8710" fmla="*/ 559 h 759"/>
                <a:gd name="connsiteX100-8711" fmla="*/ 411 w 758"/>
                <a:gd name="connsiteY100-8712" fmla="*/ 543 h 759"/>
                <a:gd name="connsiteX101-8713" fmla="*/ 406 w 758"/>
                <a:gd name="connsiteY101-8714" fmla="*/ 527 h 759"/>
                <a:gd name="connsiteX102-8715" fmla="*/ 395 w 758"/>
                <a:gd name="connsiteY102-8716" fmla="*/ 511 h 759"/>
                <a:gd name="connsiteX103-8717" fmla="*/ 390 w 758"/>
                <a:gd name="connsiteY103-8718" fmla="*/ 501 h 759"/>
                <a:gd name="connsiteX104-8719" fmla="*/ 390 w 758"/>
                <a:gd name="connsiteY104-8720" fmla="*/ 485 h 759"/>
                <a:gd name="connsiteX105-8721" fmla="*/ 385 w 758"/>
                <a:gd name="connsiteY105-8722" fmla="*/ 469 h 759"/>
                <a:gd name="connsiteX106-8723" fmla="*/ 385 w 758"/>
                <a:gd name="connsiteY106-8724" fmla="*/ 453 h 759"/>
                <a:gd name="connsiteX107-8725" fmla="*/ 379 w 758"/>
                <a:gd name="connsiteY107-8726" fmla="*/ 422 h 759"/>
                <a:gd name="connsiteX108-8727" fmla="*/ 374 w 758"/>
                <a:gd name="connsiteY108-8728" fmla="*/ 385 h 759"/>
                <a:gd name="connsiteX109-8729" fmla="*/ 390 w 758"/>
                <a:gd name="connsiteY109-8730" fmla="*/ 100 h 759"/>
                <a:gd name="connsiteX110-8731" fmla="*/ 390 w 758"/>
                <a:gd name="connsiteY110-8732" fmla="*/ 90 h 759"/>
                <a:gd name="connsiteX111-8733" fmla="*/ 390 w 758"/>
                <a:gd name="connsiteY111-8734" fmla="*/ 85 h 759"/>
                <a:gd name="connsiteX112-8735" fmla="*/ 390 w 758"/>
                <a:gd name="connsiteY112-8736" fmla="*/ 79 h 759"/>
                <a:gd name="connsiteX113-8737" fmla="*/ 385 w 758"/>
                <a:gd name="connsiteY113-8738" fmla="*/ 74 h 759"/>
                <a:gd name="connsiteX114-8739" fmla="*/ 385 w 758"/>
                <a:gd name="connsiteY114-8740" fmla="*/ 74 h 759"/>
                <a:gd name="connsiteX115-8741" fmla="*/ 379 w 758"/>
                <a:gd name="connsiteY115-8742" fmla="*/ 74 h 759"/>
                <a:gd name="connsiteX116-8743" fmla="*/ 374 w 758"/>
                <a:gd name="connsiteY116-8744" fmla="*/ 74 h 759"/>
                <a:gd name="connsiteX117-8745" fmla="*/ 363 w 758"/>
                <a:gd name="connsiteY117-8746" fmla="*/ 79 h 759"/>
                <a:gd name="connsiteX118-8747" fmla="*/ 353 w 758"/>
                <a:gd name="connsiteY118-8748" fmla="*/ 79 h 759"/>
                <a:gd name="connsiteX119-8749" fmla="*/ 337 w 758"/>
                <a:gd name="connsiteY119-8750" fmla="*/ 85 h 759"/>
                <a:gd name="connsiteX120-8751" fmla="*/ 321 w 758"/>
                <a:gd name="connsiteY120-8752" fmla="*/ 90 h 759"/>
                <a:gd name="connsiteX121-8753" fmla="*/ 305 w 758"/>
                <a:gd name="connsiteY121-8754" fmla="*/ 95 h 759"/>
                <a:gd name="connsiteX122-8755" fmla="*/ 269 w 758"/>
                <a:gd name="connsiteY122-8756" fmla="*/ 106 h 759"/>
                <a:gd name="connsiteX123-8757" fmla="*/ 232 w 758"/>
                <a:gd name="connsiteY123-8758" fmla="*/ 116 h 759"/>
                <a:gd name="connsiteX124-8759" fmla="*/ 195 w 758"/>
                <a:gd name="connsiteY124-8760" fmla="*/ 127 h 759"/>
                <a:gd name="connsiteX125-8761" fmla="*/ 158 w 758"/>
                <a:gd name="connsiteY125-8762" fmla="*/ 137 h 759"/>
                <a:gd name="connsiteX126-8763" fmla="*/ 137 w 758"/>
                <a:gd name="connsiteY126-8764" fmla="*/ 142 h 759"/>
                <a:gd name="connsiteX127-8765" fmla="*/ 121 w 758"/>
                <a:gd name="connsiteY127-8766" fmla="*/ 142 h 759"/>
                <a:gd name="connsiteX128-8767" fmla="*/ 105 w 758"/>
                <a:gd name="connsiteY128-8768" fmla="*/ 148 h 759"/>
                <a:gd name="connsiteX129-8769" fmla="*/ 95 w 758"/>
                <a:gd name="connsiteY129-8770" fmla="*/ 148 h 759"/>
                <a:gd name="connsiteX130-8771" fmla="*/ 84 w 758"/>
                <a:gd name="connsiteY130-8772" fmla="*/ 153 h 759"/>
                <a:gd name="connsiteX131-8773" fmla="*/ 74 w 758"/>
                <a:gd name="connsiteY131-8774" fmla="*/ 153 h 759"/>
                <a:gd name="connsiteX132-8775" fmla="*/ 68 w 758"/>
                <a:gd name="connsiteY132-8776" fmla="*/ 153 h 759"/>
                <a:gd name="connsiteX133-8777" fmla="*/ 63 w 758"/>
                <a:gd name="connsiteY133-8778" fmla="*/ 153 h 759"/>
                <a:gd name="connsiteX134-8779" fmla="*/ 53 w 758"/>
                <a:gd name="connsiteY134-8780" fmla="*/ 153 h 759"/>
                <a:gd name="connsiteX135-8781" fmla="*/ 42 w 758"/>
                <a:gd name="connsiteY135-8782" fmla="*/ 148 h 759"/>
                <a:gd name="connsiteX136-8783" fmla="*/ 32 w 758"/>
                <a:gd name="connsiteY136-8784" fmla="*/ 142 h 759"/>
                <a:gd name="connsiteX137-8785" fmla="*/ 26 w 758"/>
                <a:gd name="connsiteY137-8786" fmla="*/ 137 h 759"/>
                <a:gd name="connsiteX138-8787" fmla="*/ 16 w 758"/>
                <a:gd name="connsiteY138-8788" fmla="*/ 127 h 759"/>
                <a:gd name="connsiteX139-8789" fmla="*/ 11 w 758"/>
                <a:gd name="connsiteY139-8790" fmla="*/ 121 h 759"/>
                <a:gd name="connsiteX140-8791" fmla="*/ 5 w 758"/>
                <a:gd name="connsiteY140-8792" fmla="*/ 116 h 759"/>
                <a:gd name="connsiteX141-8793" fmla="*/ 0 w 758"/>
                <a:gd name="connsiteY141-8794" fmla="*/ 116 h 759"/>
                <a:gd name="connsiteX142-8795" fmla="*/ 5 w 758"/>
                <a:gd name="connsiteY142-8796" fmla="*/ 111 h 759"/>
                <a:gd name="connsiteX143-8797" fmla="*/ 5 w 758"/>
                <a:gd name="connsiteY143-8798" fmla="*/ 111 h 759"/>
                <a:gd name="connsiteX144-8799" fmla="*/ 11 w 758"/>
                <a:gd name="connsiteY144-8800" fmla="*/ 111 h 759"/>
                <a:gd name="connsiteX145-8801" fmla="*/ 16 w 758"/>
                <a:gd name="connsiteY145-8802" fmla="*/ 106 h 759"/>
                <a:gd name="connsiteX146-8803" fmla="*/ 21 w 758"/>
                <a:gd name="connsiteY146-8804" fmla="*/ 106 h 759"/>
                <a:gd name="connsiteX147-8805" fmla="*/ 32 w 758"/>
                <a:gd name="connsiteY147-8806" fmla="*/ 106 h 759"/>
                <a:gd name="connsiteX148-8807" fmla="*/ 42 w 758"/>
                <a:gd name="connsiteY148-8808" fmla="*/ 106 h 759"/>
                <a:gd name="connsiteX149-8809" fmla="*/ 53 w 758"/>
                <a:gd name="connsiteY149-8810" fmla="*/ 100 h 759"/>
                <a:gd name="connsiteX150-8811" fmla="*/ 79 w 758"/>
                <a:gd name="connsiteY150-8812" fmla="*/ 100 h 759"/>
                <a:gd name="connsiteX151-8813" fmla="*/ 111 w 758"/>
                <a:gd name="connsiteY151-8814" fmla="*/ 95 h 759"/>
                <a:gd name="connsiteX152-8815" fmla="*/ 126 w 758"/>
                <a:gd name="connsiteY152-8816" fmla="*/ 95 h 759"/>
                <a:gd name="connsiteX153-8817" fmla="*/ 142 w 758"/>
                <a:gd name="connsiteY153-8818" fmla="*/ 90 h 759"/>
                <a:gd name="connsiteX154-8819" fmla="*/ 163 w 758"/>
                <a:gd name="connsiteY154-8820" fmla="*/ 85 h 759"/>
                <a:gd name="connsiteX155-8821" fmla="*/ 184 w 758"/>
                <a:gd name="connsiteY155-8822" fmla="*/ 85 h 759"/>
                <a:gd name="connsiteX156-8823" fmla="*/ 221 w 758"/>
                <a:gd name="connsiteY156-8824" fmla="*/ 74 h 759"/>
                <a:gd name="connsiteX157-8825" fmla="*/ 258 w 758"/>
                <a:gd name="connsiteY157-8826" fmla="*/ 69 h 759"/>
                <a:gd name="connsiteX158-8827" fmla="*/ 290 w 758"/>
                <a:gd name="connsiteY158-8828" fmla="*/ 58 h 759"/>
                <a:gd name="connsiteX159-8829" fmla="*/ 321 w 758"/>
                <a:gd name="connsiteY159-8830" fmla="*/ 48 h 759"/>
                <a:gd name="connsiteX160-8831" fmla="*/ 337 w 758"/>
                <a:gd name="connsiteY160-8832" fmla="*/ 42 h 759"/>
                <a:gd name="connsiteX161-8833" fmla="*/ 353 w 758"/>
                <a:gd name="connsiteY161-8834" fmla="*/ 37 h 759"/>
                <a:gd name="connsiteX162-8835" fmla="*/ 363 w 758"/>
                <a:gd name="connsiteY162-8836" fmla="*/ 37 h 759"/>
                <a:gd name="connsiteX163-8837" fmla="*/ 374 w 758"/>
                <a:gd name="connsiteY163-8838" fmla="*/ 32 h 759"/>
                <a:gd name="connsiteX164-8839" fmla="*/ 379 w 758"/>
                <a:gd name="connsiteY164-8840" fmla="*/ 27 h 759"/>
                <a:gd name="connsiteX165-8841" fmla="*/ 385 w 758"/>
                <a:gd name="connsiteY165-8842" fmla="*/ 21 h 759"/>
                <a:gd name="connsiteX166-8843" fmla="*/ 390 w 758"/>
                <a:gd name="connsiteY166-8844" fmla="*/ 16 h 759"/>
                <a:gd name="connsiteX167-8845" fmla="*/ 395 w 758"/>
                <a:gd name="connsiteY167-8846" fmla="*/ 11 h 759"/>
                <a:gd name="connsiteX168-8847" fmla="*/ 400 w 758"/>
                <a:gd name="connsiteY168-8848" fmla="*/ 6 h 759"/>
                <a:gd name="connsiteX169-8849" fmla="*/ 406 w 758"/>
                <a:gd name="connsiteY169-8850" fmla="*/ 0 h 759"/>
                <a:gd name="connsiteX170-8851" fmla="*/ 411 w 758"/>
                <a:gd name="connsiteY170-8852" fmla="*/ 0 h 759"/>
                <a:gd name="connsiteX171-8853" fmla="*/ 416 w 758"/>
                <a:gd name="connsiteY171-8854" fmla="*/ 0 h 759"/>
                <a:gd name="connsiteX172-8855" fmla="*/ 416 w 758"/>
                <a:gd name="connsiteY172-8856" fmla="*/ 0 h 759"/>
                <a:gd name="connsiteX0-8857" fmla="*/ 416 w 758"/>
                <a:gd name="connsiteY0-8858" fmla="*/ 0 h 759"/>
                <a:gd name="connsiteX1-8859" fmla="*/ 427 w 758"/>
                <a:gd name="connsiteY1-8860" fmla="*/ 0 h 759"/>
                <a:gd name="connsiteX2-8861" fmla="*/ 437 w 758"/>
                <a:gd name="connsiteY2-8862" fmla="*/ 6 h 759"/>
                <a:gd name="connsiteX3-8863" fmla="*/ 448 w 758"/>
                <a:gd name="connsiteY3-8864" fmla="*/ 11 h 759"/>
                <a:gd name="connsiteX4-8865" fmla="*/ 464 w 758"/>
                <a:gd name="connsiteY4-8866" fmla="*/ 21 h 759"/>
                <a:gd name="connsiteX5-8867" fmla="*/ 474 w 758"/>
                <a:gd name="connsiteY5-8868" fmla="*/ 32 h 759"/>
                <a:gd name="connsiteX6-8869" fmla="*/ 485 w 758"/>
                <a:gd name="connsiteY6-8870" fmla="*/ 37 h 759"/>
                <a:gd name="connsiteX7-8871" fmla="*/ 485 w 758"/>
                <a:gd name="connsiteY7-8872" fmla="*/ 42 h 759"/>
                <a:gd name="connsiteX8-8873" fmla="*/ 490 w 758"/>
                <a:gd name="connsiteY8-8874" fmla="*/ 42 h 759"/>
                <a:gd name="connsiteX9-8875" fmla="*/ 490 w 758"/>
                <a:gd name="connsiteY9-8876" fmla="*/ 48 h 759"/>
                <a:gd name="connsiteX10-8877" fmla="*/ 490 w 758"/>
                <a:gd name="connsiteY10-8878" fmla="*/ 48 h 759"/>
                <a:gd name="connsiteX11-8879" fmla="*/ 490 w 758"/>
                <a:gd name="connsiteY11-8880" fmla="*/ 53 h 759"/>
                <a:gd name="connsiteX12-8881" fmla="*/ 485 w 758"/>
                <a:gd name="connsiteY12-8882" fmla="*/ 58 h 759"/>
                <a:gd name="connsiteX13-8883" fmla="*/ 479 w 758"/>
                <a:gd name="connsiteY13-8884" fmla="*/ 63 h 759"/>
                <a:gd name="connsiteX14-8885" fmla="*/ 469 w 758"/>
                <a:gd name="connsiteY14-8886" fmla="*/ 69 h 759"/>
                <a:gd name="connsiteX15-8887" fmla="*/ 464 w 758"/>
                <a:gd name="connsiteY15-8888" fmla="*/ 74 h 759"/>
                <a:gd name="connsiteX16-8889" fmla="*/ 421 w 758"/>
                <a:gd name="connsiteY16-8890" fmla="*/ 369 h 759"/>
                <a:gd name="connsiteX17-8891" fmla="*/ 427 w 758"/>
                <a:gd name="connsiteY17-8892" fmla="*/ 411 h 759"/>
                <a:gd name="connsiteX18-8893" fmla="*/ 427 w 758"/>
                <a:gd name="connsiteY18-8894" fmla="*/ 437 h 759"/>
                <a:gd name="connsiteX19-8895" fmla="*/ 432 w 758"/>
                <a:gd name="connsiteY19-8896" fmla="*/ 464 h 759"/>
                <a:gd name="connsiteX20-8897" fmla="*/ 442 w 758"/>
                <a:gd name="connsiteY20-8898" fmla="*/ 490 h 759"/>
                <a:gd name="connsiteX21-8899" fmla="*/ 448 w 758"/>
                <a:gd name="connsiteY21-8900" fmla="*/ 506 h 759"/>
                <a:gd name="connsiteX22-8901" fmla="*/ 453 w 758"/>
                <a:gd name="connsiteY22-8902" fmla="*/ 516 h 759"/>
                <a:gd name="connsiteX23-8903" fmla="*/ 469 w 758"/>
                <a:gd name="connsiteY23-8904" fmla="*/ 543 h 759"/>
                <a:gd name="connsiteX24-8905" fmla="*/ 485 w 758"/>
                <a:gd name="connsiteY24-8906" fmla="*/ 564 h 759"/>
                <a:gd name="connsiteX25-8907" fmla="*/ 500 w 758"/>
                <a:gd name="connsiteY25-8908" fmla="*/ 585 h 759"/>
                <a:gd name="connsiteX26-8909" fmla="*/ 511 w 758"/>
                <a:gd name="connsiteY26-8910" fmla="*/ 595 h 759"/>
                <a:gd name="connsiteX27-8911" fmla="*/ 521 w 758"/>
                <a:gd name="connsiteY27-8912" fmla="*/ 601 h 759"/>
                <a:gd name="connsiteX28-8913" fmla="*/ 543 w 758"/>
                <a:gd name="connsiteY28-8914" fmla="*/ 622 h 759"/>
                <a:gd name="connsiteX29-8915" fmla="*/ 564 w 758"/>
                <a:gd name="connsiteY29-8916" fmla="*/ 632 h 759"/>
                <a:gd name="connsiteX30-8917" fmla="*/ 585 w 758"/>
                <a:gd name="connsiteY30-8918" fmla="*/ 648 h 759"/>
                <a:gd name="connsiteX31-8919" fmla="*/ 611 w 758"/>
                <a:gd name="connsiteY31-8920" fmla="*/ 659 h 759"/>
                <a:gd name="connsiteX32-8921" fmla="*/ 622 w 758"/>
                <a:gd name="connsiteY32-8922" fmla="*/ 664 h 759"/>
                <a:gd name="connsiteX33-8923" fmla="*/ 632 w 758"/>
                <a:gd name="connsiteY33-8924" fmla="*/ 669 h 759"/>
                <a:gd name="connsiteX34-8925" fmla="*/ 643 w 758"/>
                <a:gd name="connsiteY34-8926" fmla="*/ 669 h 759"/>
                <a:gd name="connsiteX35-8927" fmla="*/ 653 w 758"/>
                <a:gd name="connsiteY35-8928" fmla="*/ 674 h 759"/>
                <a:gd name="connsiteX36-8929" fmla="*/ 658 w 758"/>
                <a:gd name="connsiteY36-8930" fmla="*/ 674 h 759"/>
                <a:gd name="connsiteX37-8931" fmla="*/ 664 w 758"/>
                <a:gd name="connsiteY37-8932" fmla="*/ 674 h 759"/>
                <a:gd name="connsiteX38-8933" fmla="*/ 674 w 758"/>
                <a:gd name="connsiteY38-8934" fmla="*/ 674 h 759"/>
                <a:gd name="connsiteX39-8935" fmla="*/ 679 w 758"/>
                <a:gd name="connsiteY39-8936" fmla="*/ 669 h 759"/>
                <a:gd name="connsiteX40-8937" fmla="*/ 679 w 758"/>
                <a:gd name="connsiteY40-8938" fmla="*/ 664 h 759"/>
                <a:gd name="connsiteX41-8939" fmla="*/ 685 w 758"/>
                <a:gd name="connsiteY41-8940" fmla="*/ 659 h 759"/>
                <a:gd name="connsiteX42-8941" fmla="*/ 690 w 758"/>
                <a:gd name="connsiteY42-8942" fmla="*/ 653 h 759"/>
                <a:gd name="connsiteX43-8943" fmla="*/ 690 w 758"/>
                <a:gd name="connsiteY43-8944" fmla="*/ 643 h 759"/>
                <a:gd name="connsiteX44-8945" fmla="*/ 695 w 758"/>
                <a:gd name="connsiteY44-8946" fmla="*/ 627 h 759"/>
                <a:gd name="connsiteX45-8947" fmla="*/ 701 w 758"/>
                <a:gd name="connsiteY45-8948" fmla="*/ 611 h 759"/>
                <a:gd name="connsiteX46-8949" fmla="*/ 706 w 758"/>
                <a:gd name="connsiteY46-8950" fmla="*/ 595 h 759"/>
                <a:gd name="connsiteX47-8951" fmla="*/ 706 w 758"/>
                <a:gd name="connsiteY47-8952" fmla="*/ 580 h 759"/>
                <a:gd name="connsiteX48-8953" fmla="*/ 711 w 758"/>
                <a:gd name="connsiteY48-8954" fmla="*/ 564 h 759"/>
                <a:gd name="connsiteX49-8955" fmla="*/ 716 w 758"/>
                <a:gd name="connsiteY49-8956" fmla="*/ 553 h 759"/>
                <a:gd name="connsiteX50-8957" fmla="*/ 722 w 758"/>
                <a:gd name="connsiteY50-8958" fmla="*/ 543 h 759"/>
                <a:gd name="connsiteX51-8959" fmla="*/ 722 w 758"/>
                <a:gd name="connsiteY51-8960" fmla="*/ 538 h 759"/>
                <a:gd name="connsiteX52-8961" fmla="*/ 727 w 758"/>
                <a:gd name="connsiteY52-8962" fmla="*/ 527 h 759"/>
                <a:gd name="connsiteX53-8963" fmla="*/ 727 w 758"/>
                <a:gd name="connsiteY53-8964" fmla="*/ 527 h 759"/>
                <a:gd name="connsiteX54-8965" fmla="*/ 732 w 758"/>
                <a:gd name="connsiteY54-8966" fmla="*/ 527 h 759"/>
                <a:gd name="connsiteX55-8967" fmla="*/ 732 w 758"/>
                <a:gd name="connsiteY55-8968" fmla="*/ 527 h 759"/>
                <a:gd name="connsiteX56-8969" fmla="*/ 732 w 758"/>
                <a:gd name="connsiteY56-8970" fmla="*/ 532 h 759"/>
                <a:gd name="connsiteX57-8971" fmla="*/ 732 w 758"/>
                <a:gd name="connsiteY57-8972" fmla="*/ 538 h 759"/>
                <a:gd name="connsiteX58-8973" fmla="*/ 737 w 758"/>
                <a:gd name="connsiteY58-8974" fmla="*/ 543 h 759"/>
                <a:gd name="connsiteX59-8975" fmla="*/ 737 w 758"/>
                <a:gd name="connsiteY59-8976" fmla="*/ 559 h 759"/>
                <a:gd name="connsiteX60-8977" fmla="*/ 737 w 758"/>
                <a:gd name="connsiteY60-8978" fmla="*/ 569 h 759"/>
                <a:gd name="connsiteX61-8979" fmla="*/ 737 w 758"/>
                <a:gd name="connsiteY61-8980" fmla="*/ 585 h 759"/>
                <a:gd name="connsiteX62-8981" fmla="*/ 737 w 758"/>
                <a:gd name="connsiteY62-8982" fmla="*/ 601 h 759"/>
                <a:gd name="connsiteX63-8983" fmla="*/ 737 w 758"/>
                <a:gd name="connsiteY63-8984" fmla="*/ 622 h 759"/>
                <a:gd name="connsiteX64-8985" fmla="*/ 737 w 758"/>
                <a:gd name="connsiteY64-8986" fmla="*/ 638 h 759"/>
                <a:gd name="connsiteX65-8987" fmla="*/ 737 w 758"/>
                <a:gd name="connsiteY65-8988" fmla="*/ 653 h 759"/>
                <a:gd name="connsiteX66-8989" fmla="*/ 743 w 758"/>
                <a:gd name="connsiteY66-8990" fmla="*/ 669 h 759"/>
                <a:gd name="connsiteX67-8991" fmla="*/ 743 w 758"/>
                <a:gd name="connsiteY67-8992" fmla="*/ 685 h 759"/>
                <a:gd name="connsiteX68-8993" fmla="*/ 748 w 758"/>
                <a:gd name="connsiteY68-8994" fmla="*/ 696 h 759"/>
                <a:gd name="connsiteX69-8995" fmla="*/ 748 w 758"/>
                <a:gd name="connsiteY69-8996" fmla="*/ 706 h 759"/>
                <a:gd name="connsiteX70-8997" fmla="*/ 753 w 758"/>
                <a:gd name="connsiteY70-8998" fmla="*/ 717 h 759"/>
                <a:gd name="connsiteX71-8999" fmla="*/ 753 w 758"/>
                <a:gd name="connsiteY71-9000" fmla="*/ 722 h 759"/>
                <a:gd name="connsiteX72-9001" fmla="*/ 758 w 758"/>
                <a:gd name="connsiteY72-9002" fmla="*/ 732 h 759"/>
                <a:gd name="connsiteX73-9003" fmla="*/ 758 w 758"/>
                <a:gd name="connsiteY73-9004" fmla="*/ 738 h 759"/>
                <a:gd name="connsiteX74-9005" fmla="*/ 758 w 758"/>
                <a:gd name="connsiteY74-9006" fmla="*/ 743 h 759"/>
                <a:gd name="connsiteX75-9007" fmla="*/ 758 w 758"/>
                <a:gd name="connsiteY75-9008" fmla="*/ 748 h 759"/>
                <a:gd name="connsiteX76-9009" fmla="*/ 753 w 758"/>
                <a:gd name="connsiteY76-9010" fmla="*/ 753 h 759"/>
                <a:gd name="connsiteX77-9011" fmla="*/ 748 w 758"/>
                <a:gd name="connsiteY77-9012" fmla="*/ 759 h 759"/>
                <a:gd name="connsiteX78-9013" fmla="*/ 737 w 758"/>
                <a:gd name="connsiteY78-9014" fmla="*/ 759 h 759"/>
                <a:gd name="connsiteX79-9015" fmla="*/ 727 w 758"/>
                <a:gd name="connsiteY79-9016" fmla="*/ 759 h 759"/>
                <a:gd name="connsiteX80-9017" fmla="*/ 711 w 758"/>
                <a:gd name="connsiteY80-9018" fmla="*/ 759 h 759"/>
                <a:gd name="connsiteX81-9019" fmla="*/ 695 w 758"/>
                <a:gd name="connsiteY81-9020" fmla="*/ 753 h 759"/>
                <a:gd name="connsiteX82-9021" fmla="*/ 674 w 758"/>
                <a:gd name="connsiteY82-9022" fmla="*/ 753 h 759"/>
                <a:gd name="connsiteX83-9023" fmla="*/ 653 w 758"/>
                <a:gd name="connsiteY83-9024" fmla="*/ 748 h 759"/>
                <a:gd name="connsiteX84-9025" fmla="*/ 632 w 758"/>
                <a:gd name="connsiteY84-9026" fmla="*/ 743 h 759"/>
                <a:gd name="connsiteX85-9027" fmla="*/ 622 w 758"/>
                <a:gd name="connsiteY85-9028" fmla="*/ 738 h 759"/>
                <a:gd name="connsiteX86-9029" fmla="*/ 611 w 758"/>
                <a:gd name="connsiteY86-9030" fmla="*/ 732 h 759"/>
                <a:gd name="connsiteX87-9031" fmla="*/ 595 w 758"/>
                <a:gd name="connsiteY87-9032" fmla="*/ 727 h 759"/>
                <a:gd name="connsiteX88-9033" fmla="*/ 585 w 758"/>
                <a:gd name="connsiteY88-9034" fmla="*/ 722 h 759"/>
                <a:gd name="connsiteX89-9035" fmla="*/ 569 w 758"/>
                <a:gd name="connsiteY89-9036" fmla="*/ 717 h 759"/>
                <a:gd name="connsiteX90-9037" fmla="*/ 553 w 758"/>
                <a:gd name="connsiteY90-9038" fmla="*/ 706 h 759"/>
                <a:gd name="connsiteX91-9039" fmla="*/ 543 w 758"/>
                <a:gd name="connsiteY91-9040" fmla="*/ 696 h 759"/>
                <a:gd name="connsiteX92-9041" fmla="*/ 527 w 758"/>
                <a:gd name="connsiteY92-9042" fmla="*/ 685 h 759"/>
                <a:gd name="connsiteX93-9043" fmla="*/ 495 w 758"/>
                <a:gd name="connsiteY93-9044" fmla="*/ 659 h 759"/>
                <a:gd name="connsiteX94-9045" fmla="*/ 469 w 758"/>
                <a:gd name="connsiteY94-9046" fmla="*/ 632 h 759"/>
                <a:gd name="connsiteX95-9047" fmla="*/ 458 w 758"/>
                <a:gd name="connsiteY95-9048" fmla="*/ 622 h 759"/>
                <a:gd name="connsiteX96-9049" fmla="*/ 448 w 758"/>
                <a:gd name="connsiteY96-9050" fmla="*/ 606 h 759"/>
                <a:gd name="connsiteX97-9051" fmla="*/ 437 w 758"/>
                <a:gd name="connsiteY97-9052" fmla="*/ 590 h 759"/>
                <a:gd name="connsiteX98-9053" fmla="*/ 427 w 758"/>
                <a:gd name="connsiteY98-9054" fmla="*/ 574 h 759"/>
                <a:gd name="connsiteX99-9055" fmla="*/ 421 w 758"/>
                <a:gd name="connsiteY99-9056" fmla="*/ 559 h 759"/>
                <a:gd name="connsiteX100-9057" fmla="*/ 411 w 758"/>
                <a:gd name="connsiteY100-9058" fmla="*/ 543 h 759"/>
                <a:gd name="connsiteX101-9059" fmla="*/ 406 w 758"/>
                <a:gd name="connsiteY101-9060" fmla="*/ 527 h 759"/>
                <a:gd name="connsiteX102-9061" fmla="*/ 395 w 758"/>
                <a:gd name="connsiteY102-9062" fmla="*/ 511 h 759"/>
                <a:gd name="connsiteX103-9063" fmla="*/ 390 w 758"/>
                <a:gd name="connsiteY103-9064" fmla="*/ 501 h 759"/>
                <a:gd name="connsiteX104-9065" fmla="*/ 390 w 758"/>
                <a:gd name="connsiteY104-9066" fmla="*/ 485 h 759"/>
                <a:gd name="connsiteX105-9067" fmla="*/ 385 w 758"/>
                <a:gd name="connsiteY105-9068" fmla="*/ 469 h 759"/>
                <a:gd name="connsiteX106-9069" fmla="*/ 385 w 758"/>
                <a:gd name="connsiteY106-9070" fmla="*/ 453 h 759"/>
                <a:gd name="connsiteX107-9071" fmla="*/ 379 w 758"/>
                <a:gd name="connsiteY107-9072" fmla="*/ 422 h 759"/>
                <a:gd name="connsiteX108-9073" fmla="*/ 390 w 758"/>
                <a:gd name="connsiteY108-9074" fmla="*/ 100 h 759"/>
                <a:gd name="connsiteX109-9075" fmla="*/ 390 w 758"/>
                <a:gd name="connsiteY109-9076" fmla="*/ 90 h 759"/>
                <a:gd name="connsiteX110-9077" fmla="*/ 390 w 758"/>
                <a:gd name="connsiteY110-9078" fmla="*/ 85 h 759"/>
                <a:gd name="connsiteX111-9079" fmla="*/ 390 w 758"/>
                <a:gd name="connsiteY111-9080" fmla="*/ 79 h 759"/>
                <a:gd name="connsiteX112-9081" fmla="*/ 385 w 758"/>
                <a:gd name="connsiteY112-9082" fmla="*/ 74 h 759"/>
                <a:gd name="connsiteX113-9083" fmla="*/ 385 w 758"/>
                <a:gd name="connsiteY113-9084" fmla="*/ 74 h 759"/>
                <a:gd name="connsiteX114-9085" fmla="*/ 379 w 758"/>
                <a:gd name="connsiteY114-9086" fmla="*/ 74 h 759"/>
                <a:gd name="connsiteX115-9087" fmla="*/ 374 w 758"/>
                <a:gd name="connsiteY115-9088" fmla="*/ 74 h 759"/>
                <a:gd name="connsiteX116-9089" fmla="*/ 363 w 758"/>
                <a:gd name="connsiteY116-9090" fmla="*/ 79 h 759"/>
                <a:gd name="connsiteX117-9091" fmla="*/ 353 w 758"/>
                <a:gd name="connsiteY117-9092" fmla="*/ 79 h 759"/>
                <a:gd name="connsiteX118-9093" fmla="*/ 337 w 758"/>
                <a:gd name="connsiteY118-9094" fmla="*/ 85 h 759"/>
                <a:gd name="connsiteX119-9095" fmla="*/ 321 w 758"/>
                <a:gd name="connsiteY119-9096" fmla="*/ 90 h 759"/>
                <a:gd name="connsiteX120-9097" fmla="*/ 305 w 758"/>
                <a:gd name="connsiteY120-9098" fmla="*/ 95 h 759"/>
                <a:gd name="connsiteX121-9099" fmla="*/ 269 w 758"/>
                <a:gd name="connsiteY121-9100" fmla="*/ 106 h 759"/>
                <a:gd name="connsiteX122-9101" fmla="*/ 232 w 758"/>
                <a:gd name="connsiteY122-9102" fmla="*/ 116 h 759"/>
                <a:gd name="connsiteX123-9103" fmla="*/ 195 w 758"/>
                <a:gd name="connsiteY123-9104" fmla="*/ 127 h 759"/>
                <a:gd name="connsiteX124-9105" fmla="*/ 158 w 758"/>
                <a:gd name="connsiteY124-9106" fmla="*/ 137 h 759"/>
                <a:gd name="connsiteX125-9107" fmla="*/ 137 w 758"/>
                <a:gd name="connsiteY125-9108" fmla="*/ 142 h 759"/>
                <a:gd name="connsiteX126-9109" fmla="*/ 121 w 758"/>
                <a:gd name="connsiteY126-9110" fmla="*/ 142 h 759"/>
                <a:gd name="connsiteX127-9111" fmla="*/ 105 w 758"/>
                <a:gd name="connsiteY127-9112" fmla="*/ 148 h 759"/>
                <a:gd name="connsiteX128-9113" fmla="*/ 95 w 758"/>
                <a:gd name="connsiteY128-9114" fmla="*/ 148 h 759"/>
                <a:gd name="connsiteX129-9115" fmla="*/ 84 w 758"/>
                <a:gd name="connsiteY129-9116" fmla="*/ 153 h 759"/>
                <a:gd name="connsiteX130-9117" fmla="*/ 74 w 758"/>
                <a:gd name="connsiteY130-9118" fmla="*/ 153 h 759"/>
                <a:gd name="connsiteX131-9119" fmla="*/ 68 w 758"/>
                <a:gd name="connsiteY131-9120" fmla="*/ 153 h 759"/>
                <a:gd name="connsiteX132-9121" fmla="*/ 63 w 758"/>
                <a:gd name="connsiteY132-9122" fmla="*/ 153 h 759"/>
                <a:gd name="connsiteX133-9123" fmla="*/ 53 w 758"/>
                <a:gd name="connsiteY133-9124" fmla="*/ 153 h 759"/>
                <a:gd name="connsiteX134-9125" fmla="*/ 42 w 758"/>
                <a:gd name="connsiteY134-9126" fmla="*/ 148 h 759"/>
                <a:gd name="connsiteX135-9127" fmla="*/ 32 w 758"/>
                <a:gd name="connsiteY135-9128" fmla="*/ 142 h 759"/>
                <a:gd name="connsiteX136-9129" fmla="*/ 26 w 758"/>
                <a:gd name="connsiteY136-9130" fmla="*/ 137 h 759"/>
                <a:gd name="connsiteX137-9131" fmla="*/ 16 w 758"/>
                <a:gd name="connsiteY137-9132" fmla="*/ 127 h 759"/>
                <a:gd name="connsiteX138-9133" fmla="*/ 11 w 758"/>
                <a:gd name="connsiteY138-9134" fmla="*/ 121 h 759"/>
                <a:gd name="connsiteX139-9135" fmla="*/ 5 w 758"/>
                <a:gd name="connsiteY139-9136" fmla="*/ 116 h 759"/>
                <a:gd name="connsiteX140-9137" fmla="*/ 0 w 758"/>
                <a:gd name="connsiteY140-9138" fmla="*/ 116 h 759"/>
                <a:gd name="connsiteX141-9139" fmla="*/ 5 w 758"/>
                <a:gd name="connsiteY141-9140" fmla="*/ 111 h 759"/>
                <a:gd name="connsiteX142-9141" fmla="*/ 5 w 758"/>
                <a:gd name="connsiteY142-9142" fmla="*/ 111 h 759"/>
                <a:gd name="connsiteX143-9143" fmla="*/ 11 w 758"/>
                <a:gd name="connsiteY143-9144" fmla="*/ 111 h 759"/>
                <a:gd name="connsiteX144-9145" fmla="*/ 16 w 758"/>
                <a:gd name="connsiteY144-9146" fmla="*/ 106 h 759"/>
                <a:gd name="connsiteX145-9147" fmla="*/ 21 w 758"/>
                <a:gd name="connsiteY145-9148" fmla="*/ 106 h 759"/>
                <a:gd name="connsiteX146-9149" fmla="*/ 32 w 758"/>
                <a:gd name="connsiteY146-9150" fmla="*/ 106 h 759"/>
                <a:gd name="connsiteX147-9151" fmla="*/ 42 w 758"/>
                <a:gd name="connsiteY147-9152" fmla="*/ 106 h 759"/>
                <a:gd name="connsiteX148-9153" fmla="*/ 53 w 758"/>
                <a:gd name="connsiteY148-9154" fmla="*/ 100 h 759"/>
                <a:gd name="connsiteX149-9155" fmla="*/ 79 w 758"/>
                <a:gd name="connsiteY149-9156" fmla="*/ 100 h 759"/>
                <a:gd name="connsiteX150-9157" fmla="*/ 111 w 758"/>
                <a:gd name="connsiteY150-9158" fmla="*/ 95 h 759"/>
                <a:gd name="connsiteX151-9159" fmla="*/ 126 w 758"/>
                <a:gd name="connsiteY151-9160" fmla="*/ 95 h 759"/>
                <a:gd name="connsiteX152-9161" fmla="*/ 142 w 758"/>
                <a:gd name="connsiteY152-9162" fmla="*/ 90 h 759"/>
                <a:gd name="connsiteX153-9163" fmla="*/ 163 w 758"/>
                <a:gd name="connsiteY153-9164" fmla="*/ 85 h 759"/>
                <a:gd name="connsiteX154-9165" fmla="*/ 184 w 758"/>
                <a:gd name="connsiteY154-9166" fmla="*/ 85 h 759"/>
                <a:gd name="connsiteX155-9167" fmla="*/ 221 w 758"/>
                <a:gd name="connsiteY155-9168" fmla="*/ 74 h 759"/>
                <a:gd name="connsiteX156-9169" fmla="*/ 258 w 758"/>
                <a:gd name="connsiteY156-9170" fmla="*/ 69 h 759"/>
                <a:gd name="connsiteX157-9171" fmla="*/ 290 w 758"/>
                <a:gd name="connsiteY157-9172" fmla="*/ 58 h 759"/>
                <a:gd name="connsiteX158-9173" fmla="*/ 321 w 758"/>
                <a:gd name="connsiteY158-9174" fmla="*/ 48 h 759"/>
                <a:gd name="connsiteX159-9175" fmla="*/ 337 w 758"/>
                <a:gd name="connsiteY159-9176" fmla="*/ 42 h 759"/>
                <a:gd name="connsiteX160-9177" fmla="*/ 353 w 758"/>
                <a:gd name="connsiteY160-9178" fmla="*/ 37 h 759"/>
                <a:gd name="connsiteX161-9179" fmla="*/ 363 w 758"/>
                <a:gd name="connsiteY161-9180" fmla="*/ 37 h 759"/>
                <a:gd name="connsiteX162-9181" fmla="*/ 374 w 758"/>
                <a:gd name="connsiteY162-9182" fmla="*/ 32 h 759"/>
                <a:gd name="connsiteX163-9183" fmla="*/ 379 w 758"/>
                <a:gd name="connsiteY163-9184" fmla="*/ 27 h 759"/>
                <a:gd name="connsiteX164-9185" fmla="*/ 385 w 758"/>
                <a:gd name="connsiteY164-9186" fmla="*/ 21 h 759"/>
                <a:gd name="connsiteX165-9187" fmla="*/ 390 w 758"/>
                <a:gd name="connsiteY165-9188" fmla="*/ 16 h 759"/>
                <a:gd name="connsiteX166-9189" fmla="*/ 395 w 758"/>
                <a:gd name="connsiteY166-9190" fmla="*/ 11 h 759"/>
                <a:gd name="connsiteX167-9191" fmla="*/ 400 w 758"/>
                <a:gd name="connsiteY167-9192" fmla="*/ 6 h 759"/>
                <a:gd name="connsiteX168-9193" fmla="*/ 406 w 758"/>
                <a:gd name="connsiteY168-9194" fmla="*/ 0 h 759"/>
                <a:gd name="connsiteX169-9195" fmla="*/ 411 w 758"/>
                <a:gd name="connsiteY169-9196" fmla="*/ 0 h 759"/>
                <a:gd name="connsiteX170-9197" fmla="*/ 416 w 758"/>
                <a:gd name="connsiteY170-9198" fmla="*/ 0 h 759"/>
                <a:gd name="connsiteX171-9199" fmla="*/ 416 w 758"/>
                <a:gd name="connsiteY171-9200" fmla="*/ 0 h 759"/>
                <a:gd name="connsiteX0-9201" fmla="*/ 416 w 758"/>
                <a:gd name="connsiteY0-9202" fmla="*/ 0 h 759"/>
                <a:gd name="connsiteX1-9203" fmla="*/ 427 w 758"/>
                <a:gd name="connsiteY1-9204" fmla="*/ 0 h 759"/>
                <a:gd name="connsiteX2-9205" fmla="*/ 437 w 758"/>
                <a:gd name="connsiteY2-9206" fmla="*/ 6 h 759"/>
                <a:gd name="connsiteX3-9207" fmla="*/ 448 w 758"/>
                <a:gd name="connsiteY3-9208" fmla="*/ 11 h 759"/>
                <a:gd name="connsiteX4-9209" fmla="*/ 464 w 758"/>
                <a:gd name="connsiteY4-9210" fmla="*/ 21 h 759"/>
                <a:gd name="connsiteX5-9211" fmla="*/ 474 w 758"/>
                <a:gd name="connsiteY5-9212" fmla="*/ 32 h 759"/>
                <a:gd name="connsiteX6-9213" fmla="*/ 485 w 758"/>
                <a:gd name="connsiteY6-9214" fmla="*/ 37 h 759"/>
                <a:gd name="connsiteX7-9215" fmla="*/ 485 w 758"/>
                <a:gd name="connsiteY7-9216" fmla="*/ 42 h 759"/>
                <a:gd name="connsiteX8-9217" fmla="*/ 490 w 758"/>
                <a:gd name="connsiteY8-9218" fmla="*/ 42 h 759"/>
                <a:gd name="connsiteX9-9219" fmla="*/ 490 w 758"/>
                <a:gd name="connsiteY9-9220" fmla="*/ 48 h 759"/>
                <a:gd name="connsiteX10-9221" fmla="*/ 490 w 758"/>
                <a:gd name="connsiteY10-9222" fmla="*/ 48 h 759"/>
                <a:gd name="connsiteX11-9223" fmla="*/ 490 w 758"/>
                <a:gd name="connsiteY11-9224" fmla="*/ 53 h 759"/>
                <a:gd name="connsiteX12-9225" fmla="*/ 485 w 758"/>
                <a:gd name="connsiteY12-9226" fmla="*/ 58 h 759"/>
                <a:gd name="connsiteX13-9227" fmla="*/ 479 w 758"/>
                <a:gd name="connsiteY13-9228" fmla="*/ 63 h 759"/>
                <a:gd name="connsiteX14-9229" fmla="*/ 469 w 758"/>
                <a:gd name="connsiteY14-9230" fmla="*/ 69 h 759"/>
                <a:gd name="connsiteX15-9231" fmla="*/ 464 w 758"/>
                <a:gd name="connsiteY15-9232" fmla="*/ 74 h 759"/>
                <a:gd name="connsiteX16-9233" fmla="*/ 421 w 758"/>
                <a:gd name="connsiteY16-9234" fmla="*/ 369 h 759"/>
                <a:gd name="connsiteX17-9235" fmla="*/ 427 w 758"/>
                <a:gd name="connsiteY17-9236" fmla="*/ 411 h 759"/>
                <a:gd name="connsiteX18-9237" fmla="*/ 427 w 758"/>
                <a:gd name="connsiteY18-9238" fmla="*/ 437 h 759"/>
                <a:gd name="connsiteX19-9239" fmla="*/ 432 w 758"/>
                <a:gd name="connsiteY19-9240" fmla="*/ 464 h 759"/>
                <a:gd name="connsiteX20-9241" fmla="*/ 442 w 758"/>
                <a:gd name="connsiteY20-9242" fmla="*/ 490 h 759"/>
                <a:gd name="connsiteX21-9243" fmla="*/ 448 w 758"/>
                <a:gd name="connsiteY21-9244" fmla="*/ 506 h 759"/>
                <a:gd name="connsiteX22-9245" fmla="*/ 453 w 758"/>
                <a:gd name="connsiteY22-9246" fmla="*/ 516 h 759"/>
                <a:gd name="connsiteX23-9247" fmla="*/ 469 w 758"/>
                <a:gd name="connsiteY23-9248" fmla="*/ 543 h 759"/>
                <a:gd name="connsiteX24-9249" fmla="*/ 485 w 758"/>
                <a:gd name="connsiteY24-9250" fmla="*/ 564 h 759"/>
                <a:gd name="connsiteX25-9251" fmla="*/ 500 w 758"/>
                <a:gd name="connsiteY25-9252" fmla="*/ 585 h 759"/>
                <a:gd name="connsiteX26-9253" fmla="*/ 511 w 758"/>
                <a:gd name="connsiteY26-9254" fmla="*/ 595 h 759"/>
                <a:gd name="connsiteX27-9255" fmla="*/ 521 w 758"/>
                <a:gd name="connsiteY27-9256" fmla="*/ 601 h 759"/>
                <a:gd name="connsiteX28-9257" fmla="*/ 543 w 758"/>
                <a:gd name="connsiteY28-9258" fmla="*/ 622 h 759"/>
                <a:gd name="connsiteX29-9259" fmla="*/ 564 w 758"/>
                <a:gd name="connsiteY29-9260" fmla="*/ 632 h 759"/>
                <a:gd name="connsiteX30-9261" fmla="*/ 585 w 758"/>
                <a:gd name="connsiteY30-9262" fmla="*/ 648 h 759"/>
                <a:gd name="connsiteX31-9263" fmla="*/ 611 w 758"/>
                <a:gd name="connsiteY31-9264" fmla="*/ 659 h 759"/>
                <a:gd name="connsiteX32-9265" fmla="*/ 622 w 758"/>
                <a:gd name="connsiteY32-9266" fmla="*/ 664 h 759"/>
                <a:gd name="connsiteX33-9267" fmla="*/ 632 w 758"/>
                <a:gd name="connsiteY33-9268" fmla="*/ 669 h 759"/>
                <a:gd name="connsiteX34-9269" fmla="*/ 643 w 758"/>
                <a:gd name="connsiteY34-9270" fmla="*/ 669 h 759"/>
                <a:gd name="connsiteX35-9271" fmla="*/ 653 w 758"/>
                <a:gd name="connsiteY35-9272" fmla="*/ 674 h 759"/>
                <a:gd name="connsiteX36-9273" fmla="*/ 658 w 758"/>
                <a:gd name="connsiteY36-9274" fmla="*/ 674 h 759"/>
                <a:gd name="connsiteX37-9275" fmla="*/ 664 w 758"/>
                <a:gd name="connsiteY37-9276" fmla="*/ 674 h 759"/>
                <a:gd name="connsiteX38-9277" fmla="*/ 674 w 758"/>
                <a:gd name="connsiteY38-9278" fmla="*/ 674 h 759"/>
                <a:gd name="connsiteX39-9279" fmla="*/ 679 w 758"/>
                <a:gd name="connsiteY39-9280" fmla="*/ 669 h 759"/>
                <a:gd name="connsiteX40-9281" fmla="*/ 679 w 758"/>
                <a:gd name="connsiteY40-9282" fmla="*/ 664 h 759"/>
                <a:gd name="connsiteX41-9283" fmla="*/ 685 w 758"/>
                <a:gd name="connsiteY41-9284" fmla="*/ 659 h 759"/>
                <a:gd name="connsiteX42-9285" fmla="*/ 690 w 758"/>
                <a:gd name="connsiteY42-9286" fmla="*/ 653 h 759"/>
                <a:gd name="connsiteX43-9287" fmla="*/ 690 w 758"/>
                <a:gd name="connsiteY43-9288" fmla="*/ 643 h 759"/>
                <a:gd name="connsiteX44-9289" fmla="*/ 695 w 758"/>
                <a:gd name="connsiteY44-9290" fmla="*/ 627 h 759"/>
                <a:gd name="connsiteX45-9291" fmla="*/ 701 w 758"/>
                <a:gd name="connsiteY45-9292" fmla="*/ 611 h 759"/>
                <a:gd name="connsiteX46-9293" fmla="*/ 706 w 758"/>
                <a:gd name="connsiteY46-9294" fmla="*/ 595 h 759"/>
                <a:gd name="connsiteX47-9295" fmla="*/ 706 w 758"/>
                <a:gd name="connsiteY47-9296" fmla="*/ 580 h 759"/>
                <a:gd name="connsiteX48-9297" fmla="*/ 711 w 758"/>
                <a:gd name="connsiteY48-9298" fmla="*/ 564 h 759"/>
                <a:gd name="connsiteX49-9299" fmla="*/ 716 w 758"/>
                <a:gd name="connsiteY49-9300" fmla="*/ 553 h 759"/>
                <a:gd name="connsiteX50-9301" fmla="*/ 722 w 758"/>
                <a:gd name="connsiteY50-9302" fmla="*/ 543 h 759"/>
                <a:gd name="connsiteX51-9303" fmla="*/ 722 w 758"/>
                <a:gd name="connsiteY51-9304" fmla="*/ 538 h 759"/>
                <a:gd name="connsiteX52-9305" fmla="*/ 727 w 758"/>
                <a:gd name="connsiteY52-9306" fmla="*/ 527 h 759"/>
                <a:gd name="connsiteX53-9307" fmla="*/ 727 w 758"/>
                <a:gd name="connsiteY53-9308" fmla="*/ 527 h 759"/>
                <a:gd name="connsiteX54-9309" fmla="*/ 732 w 758"/>
                <a:gd name="connsiteY54-9310" fmla="*/ 527 h 759"/>
                <a:gd name="connsiteX55-9311" fmla="*/ 732 w 758"/>
                <a:gd name="connsiteY55-9312" fmla="*/ 527 h 759"/>
                <a:gd name="connsiteX56-9313" fmla="*/ 732 w 758"/>
                <a:gd name="connsiteY56-9314" fmla="*/ 532 h 759"/>
                <a:gd name="connsiteX57-9315" fmla="*/ 732 w 758"/>
                <a:gd name="connsiteY57-9316" fmla="*/ 538 h 759"/>
                <a:gd name="connsiteX58-9317" fmla="*/ 737 w 758"/>
                <a:gd name="connsiteY58-9318" fmla="*/ 543 h 759"/>
                <a:gd name="connsiteX59-9319" fmla="*/ 737 w 758"/>
                <a:gd name="connsiteY59-9320" fmla="*/ 559 h 759"/>
                <a:gd name="connsiteX60-9321" fmla="*/ 737 w 758"/>
                <a:gd name="connsiteY60-9322" fmla="*/ 569 h 759"/>
                <a:gd name="connsiteX61-9323" fmla="*/ 737 w 758"/>
                <a:gd name="connsiteY61-9324" fmla="*/ 585 h 759"/>
                <a:gd name="connsiteX62-9325" fmla="*/ 737 w 758"/>
                <a:gd name="connsiteY62-9326" fmla="*/ 601 h 759"/>
                <a:gd name="connsiteX63-9327" fmla="*/ 737 w 758"/>
                <a:gd name="connsiteY63-9328" fmla="*/ 622 h 759"/>
                <a:gd name="connsiteX64-9329" fmla="*/ 737 w 758"/>
                <a:gd name="connsiteY64-9330" fmla="*/ 638 h 759"/>
                <a:gd name="connsiteX65-9331" fmla="*/ 737 w 758"/>
                <a:gd name="connsiteY65-9332" fmla="*/ 653 h 759"/>
                <a:gd name="connsiteX66-9333" fmla="*/ 743 w 758"/>
                <a:gd name="connsiteY66-9334" fmla="*/ 669 h 759"/>
                <a:gd name="connsiteX67-9335" fmla="*/ 743 w 758"/>
                <a:gd name="connsiteY67-9336" fmla="*/ 685 h 759"/>
                <a:gd name="connsiteX68-9337" fmla="*/ 748 w 758"/>
                <a:gd name="connsiteY68-9338" fmla="*/ 696 h 759"/>
                <a:gd name="connsiteX69-9339" fmla="*/ 748 w 758"/>
                <a:gd name="connsiteY69-9340" fmla="*/ 706 h 759"/>
                <a:gd name="connsiteX70-9341" fmla="*/ 753 w 758"/>
                <a:gd name="connsiteY70-9342" fmla="*/ 717 h 759"/>
                <a:gd name="connsiteX71-9343" fmla="*/ 753 w 758"/>
                <a:gd name="connsiteY71-9344" fmla="*/ 722 h 759"/>
                <a:gd name="connsiteX72-9345" fmla="*/ 758 w 758"/>
                <a:gd name="connsiteY72-9346" fmla="*/ 732 h 759"/>
                <a:gd name="connsiteX73-9347" fmla="*/ 758 w 758"/>
                <a:gd name="connsiteY73-9348" fmla="*/ 738 h 759"/>
                <a:gd name="connsiteX74-9349" fmla="*/ 758 w 758"/>
                <a:gd name="connsiteY74-9350" fmla="*/ 743 h 759"/>
                <a:gd name="connsiteX75-9351" fmla="*/ 758 w 758"/>
                <a:gd name="connsiteY75-9352" fmla="*/ 748 h 759"/>
                <a:gd name="connsiteX76-9353" fmla="*/ 753 w 758"/>
                <a:gd name="connsiteY76-9354" fmla="*/ 753 h 759"/>
                <a:gd name="connsiteX77-9355" fmla="*/ 748 w 758"/>
                <a:gd name="connsiteY77-9356" fmla="*/ 759 h 759"/>
                <a:gd name="connsiteX78-9357" fmla="*/ 737 w 758"/>
                <a:gd name="connsiteY78-9358" fmla="*/ 759 h 759"/>
                <a:gd name="connsiteX79-9359" fmla="*/ 727 w 758"/>
                <a:gd name="connsiteY79-9360" fmla="*/ 759 h 759"/>
                <a:gd name="connsiteX80-9361" fmla="*/ 711 w 758"/>
                <a:gd name="connsiteY80-9362" fmla="*/ 759 h 759"/>
                <a:gd name="connsiteX81-9363" fmla="*/ 695 w 758"/>
                <a:gd name="connsiteY81-9364" fmla="*/ 753 h 759"/>
                <a:gd name="connsiteX82-9365" fmla="*/ 674 w 758"/>
                <a:gd name="connsiteY82-9366" fmla="*/ 753 h 759"/>
                <a:gd name="connsiteX83-9367" fmla="*/ 653 w 758"/>
                <a:gd name="connsiteY83-9368" fmla="*/ 748 h 759"/>
                <a:gd name="connsiteX84-9369" fmla="*/ 632 w 758"/>
                <a:gd name="connsiteY84-9370" fmla="*/ 743 h 759"/>
                <a:gd name="connsiteX85-9371" fmla="*/ 622 w 758"/>
                <a:gd name="connsiteY85-9372" fmla="*/ 738 h 759"/>
                <a:gd name="connsiteX86-9373" fmla="*/ 611 w 758"/>
                <a:gd name="connsiteY86-9374" fmla="*/ 732 h 759"/>
                <a:gd name="connsiteX87-9375" fmla="*/ 595 w 758"/>
                <a:gd name="connsiteY87-9376" fmla="*/ 727 h 759"/>
                <a:gd name="connsiteX88-9377" fmla="*/ 585 w 758"/>
                <a:gd name="connsiteY88-9378" fmla="*/ 722 h 759"/>
                <a:gd name="connsiteX89-9379" fmla="*/ 569 w 758"/>
                <a:gd name="connsiteY89-9380" fmla="*/ 717 h 759"/>
                <a:gd name="connsiteX90-9381" fmla="*/ 553 w 758"/>
                <a:gd name="connsiteY90-9382" fmla="*/ 706 h 759"/>
                <a:gd name="connsiteX91-9383" fmla="*/ 543 w 758"/>
                <a:gd name="connsiteY91-9384" fmla="*/ 696 h 759"/>
                <a:gd name="connsiteX92-9385" fmla="*/ 527 w 758"/>
                <a:gd name="connsiteY92-9386" fmla="*/ 685 h 759"/>
                <a:gd name="connsiteX93-9387" fmla="*/ 495 w 758"/>
                <a:gd name="connsiteY93-9388" fmla="*/ 659 h 759"/>
                <a:gd name="connsiteX94-9389" fmla="*/ 469 w 758"/>
                <a:gd name="connsiteY94-9390" fmla="*/ 632 h 759"/>
                <a:gd name="connsiteX95-9391" fmla="*/ 458 w 758"/>
                <a:gd name="connsiteY95-9392" fmla="*/ 622 h 759"/>
                <a:gd name="connsiteX96-9393" fmla="*/ 448 w 758"/>
                <a:gd name="connsiteY96-9394" fmla="*/ 606 h 759"/>
                <a:gd name="connsiteX97-9395" fmla="*/ 437 w 758"/>
                <a:gd name="connsiteY97-9396" fmla="*/ 590 h 759"/>
                <a:gd name="connsiteX98-9397" fmla="*/ 427 w 758"/>
                <a:gd name="connsiteY98-9398" fmla="*/ 574 h 759"/>
                <a:gd name="connsiteX99-9399" fmla="*/ 421 w 758"/>
                <a:gd name="connsiteY99-9400" fmla="*/ 559 h 759"/>
                <a:gd name="connsiteX100-9401" fmla="*/ 411 w 758"/>
                <a:gd name="connsiteY100-9402" fmla="*/ 543 h 759"/>
                <a:gd name="connsiteX101-9403" fmla="*/ 406 w 758"/>
                <a:gd name="connsiteY101-9404" fmla="*/ 527 h 759"/>
                <a:gd name="connsiteX102-9405" fmla="*/ 395 w 758"/>
                <a:gd name="connsiteY102-9406" fmla="*/ 511 h 759"/>
                <a:gd name="connsiteX103-9407" fmla="*/ 390 w 758"/>
                <a:gd name="connsiteY103-9408" fmla="*/ 501 h 759"/>
                <a:gd name="connsiteX104-9409" fmla="*/ 390 w 758"/>
                <a:gd name="connsiteY104-9410" fmla="*/ 485 h 759"/>
                <a:gd name="connsiteX105-9411" fmla="*/ 385 w 758"/>
                <a:gd name="connsiteY105-9412" fmla="*/ 469 h 759"/>
                <a:gd name="connsiteX106-9413" fmla="*/ 385 w 758"/>
                <a:gd name="connsiteY106-9414" fmla="*/ 453 h 759"/>
                <a:gd name="connsiteX107-9415" fmla="*/ 390 w 758"/>
                <a:gd name="connsiteY107-9416" fmla="*/ 100 h 759"/>
                <a:gd name="connsiteX108-9417" fmla="*/ 390 w 758"/>
                <a:gd name="connsiteY108-9418" fmla="*/ 90 h 759"/>
                <a:gd name="connsiteX109-9419" fmla="*/ 390 w 758"/>
                <a:gd name="connsiteY109-9420" fmla="*/ 85 h 759"/>
                <a:gd name="connsiteX110-9421" fmla="*/ 390 w 758"/>
                <a:gd name="connsiteY110-9422" fmla="*/ 79 h 759"/>
                <a:gd name="connsiteX111-9423" fmla="*/ 385 w 758"/>
                <a:gd name="connsiteY111-9424" fmla="*/ 74 h 759"/>
                <a:gd name="connsiteX112-9425" fmla="*/ 385 w 758"/>
                <a:gd name="connsiteY112-9426" fmla="*/ 74 h 759"/>
                <a:gd name="connsiteX113-9427" fmla="*/ 379 w 758"/>
                <a:gd name="connsiteY113-9428" fmla="*/ 74 h 759"/>
                <a:gd name="connsiteX114-9429" fmla="*/ 374 w 758"/>
                <a:gd name="connsiteY114-9430" fmla="*/ 74 h 759"/>
                <a:gd name="connsiteX115-9431" fmla="*/ 363 w 758"/>
                <a:gd name="connsiteY115-9432" fmla="*/ 79 h 759"/>
                <a:gd name="connsiteX116-9433" fmla="*/ 353 w 758"/>
                <a:gd name="connsiteY116-9434" fmla="*/ 79 h 759"/>
                <a:gd name="connsiteX117-9435" fmla="*/ 337 w 758"/>
                <a:gd name="connsiteY117-9436" fmla="*/ 85 h 759"/>
                <a:gd name="connsiteX118-9437" fmla="*/ 321 w 758"/>
                <a:gd name="connsiteY118-9438" fmla="*/ 90 h 759"/>
                <a:gd name="connsiteX119-9439" fmla="*/ 305 w 758"/>
                <a:gd name="connsiteY119-9440" fmla="*/ 95 h 759"/>
                <a:gd name="connsiteX120-9441" fmla="*/ 269 w 758"/>
                <a:gd name="connsiteY120-9442" fmla="*/ 106 h 759"/>
                <a:gd name="connsiteX121-9443" fmla="*/ 232 w 758"/>
                <a:gd name="connsiteY121-9444" fmla="*/ 116 h 759"/>
                <a:gd name="connsiteX122-9445" fmla="*/ 195 w 758"/>
                <a:gd name="connsiteY122-9446" fmla="*/ 127 h 759"/>
                <a:gd name="connsiteX123-9447" fmla="*/ 158 w 758"/>
                <a:gd name="connsiteY123-9448" fmla="*/ 137 h 759"/>
                <a:gd name="connsiteX124-9449" fmla="*/ 137 w 758"/>
                <a:gd name="connsiteY124-9450" fmla="*/ 142 h 759"/>
                <a:gd name="connsiteX125-9451" fmla="*/ 121 w 758"/>
                <a:gd name="connsiteY125-9452" fmla="*/ 142 h 759"/>
                <a:gd name="connsiteX126-9453" fmla="*/ 105 w 758"/>
                <a:gd name="connsiteY126-9454" fmla="*/ 148 h 759"/>
                <a:gd name="connsiteX127-9455" fmla="*/ 95 w 758"/>
                <a:gd name="connsiteY127-9456" fmla="*/ 148 h 759"/>
                <a:gd name="connsiteX128-9457" fmla="*/ 84 w 758"/>
                <a:gd name="connsiteY128-9458" fmla="*/ 153 h 759"/>
                <a:gd name="connsiteX129-9459" fmla="*/ 74 w 758"/>
                <a:gd name="connsiteY129-9460" fmla="*/ 153 h 759"/>
                <a:gd name="connsiteX130-9461" fmla="*/ 68 w 758"/>
                <a:gd name="connsiteY130-9462" fmla="*/ 153 h 759"/>
                <a:gd name="connsiteX131-9463" fmla="*/ 63 w 758"/>
                <a:gd name="connsiteY131-9464" fmla="*/ 153 h 759"/>
                <a:gd name="connsiteX132-9465" fmla="*/ 53 w 758"/>
                <a:gd name="connsiteY132-9466" fmla="*/ 153 h 759"/>
                <a:gd name="connsiteX133-9467" fmla="*/ 42 w 758"/>
                <a:gd name="connsiteY133-9468" fmla="*/ 148 h 759"/>
                <a:gd name="connsiteX134-9469" fmla="*/ 32 w 758"/>
                <a:gd name="connsiteY134-9470" fmla="*/ 142 h 759"/>
                <a:gd name="connsiteX135-9471" fmla="*/ 26 w 758"/>
                <a:gd name="connsiteY135-9472" fmla="*/ 137 h 759"/>
                <a:gd name="connsiteX136-9473" fmla="*/ 16 w 758"/>
                <a:gd name="connsiteY136-9474" fmla="*/ 127 h 759"/>
                <a:gd name="connsiteX137-9475" fmla="*/ 11 w 758"/>
                <a:gd name="connsiteY137-9476" fmla="*/ 121 h 759"/>
                <a:gd name="connsiteX138-9477" fmla="*/ 5 w 758"/>
                <a:gd name="connsiteY138-9478" fmla="*/ 116 h 759"/>
                <a:gd name="connsiteX139-9479" fmla="*/ 0 w 758"/>
                <a:gd name="connsiteY139-9480" fmla="*/ 116 h 759"/>
                <a:gd name="connsiteX140-9481" fmla="*/ 5 w 758"/>
                <a:gd name="connsiteY140-9482" fmla="*/ 111 h 759"/>
                <a:gd name="connsiteX141-9483" fmla="*/ 5 w 758"/>
                <a:gd name="connsiteY141-9484" fmla="*/ 111 h 759"/>
                <a:gd name="connsiteX142-9485" fmla="*/ 11 w 758"/>
                <a:gd name="connsiteY142-9486" fmla="*/ 111 h 759"/>
                <a:gd name="connsiteX143-9487" fmla="*/ 16 w 758"/>
                <a:gd name="connsiteY143-9488" fmla="*/ 106 h 759"/>
                <a:gd name="connsiteX144-9489" fmla="*/ 21 w 758"/>
                <a:gd name="connsiteY144-9490" fmla="*/ 106 h 759"/>
                <a:gd name="connsiteX145-9491" fmla="*/ 32 w 758"/>
                <a:gd name="connsiteY145-9492" fmla="*/ 106 h 759"/>
                <a:gd name="connsiteX146-9493" fmla="*/ 42 w 758"/>
                <a:gd name="connsiteY146-9494" fmla="*/ 106 h 759"/>
                <a:gd name="connsiteX147-9495" fmla="*/ 53 w 758"/>
                <a:gd name="connsiteY147-9496" fmla="*/ 100 h 759"/>
                <a:gd name="connsiteX148-9497" fmla="*/ 79 w 758"/>
                <a:gd name="connsiteY148-9498" fmla="*/ 100 h 759"/>
                <a:gd name="connsiteX149-9499" fmla="*/ 111 w 758"/>
                <a:gd name="connsiteY149-9500" fmla="*/ 95 h 759"/>
                <a:gd name="connsiteX150-9501" fmla="*/ 126 w 758"/>
                <a:gd name="connsiteY150-9502" fmla="*/ 95 h 759"/>
                <a:gd name="connsiteX151-9503" fmla="*/ 142 w 758"/>
                <a:gd name="connsiteY151-9504" fmla="*/ 90 h 759"/>
                <a:gd name="connsiteX152-9505" fmla="*/ 163 w 758"/>
                <a:gd name="connsiteY152-9506" fmla="*/ 85 h 759"/>
                <a:gd name="connsiteX153-9507" fmla="*/ 184 w 758"/>
                <a:gd name="connsiteY153-9508" fmla="*/ 85 h 759"/>
                <a:gd name="connsiteX154-9509" fmla="*/ 221 w 758"/>
                <a:gd name="connsiteY154-9510" fmla="*/ 74 h 759"/>
                <a:gd name="connsiteX155-9511" fmla="*/ 258 w 758"/>
                <a:gd name="connsiteY155-9512" fmla="*/ 69 h 759"/>
                <a:gd name="connsiteX156-9513" fmla="*/ 290 w 758"/>
                <a:gd name="connsiteY156-9514" fmla="*/ 58 h 759"/>
                <a:gd name="connsiteX157-9515" fmla="*/ 321 w 758"/>
                <a:gd name="connsiteY157-9516" fmla="*/ 48 h 759"/>
                <a:gd name="connsiteX158-9517" fmla="*/ 337 w 758"/>
                <a:gd name="connsiteY158-9518" fmla="*/ 42 h 759"/>
                <a:gd name="connsiteX159-9519" fmla="*/ 353 w 758"/>
                <a:gd name="connsiteY159-9520" fmla="*/ 37 h 759"/>
                <a:gd name="connsiteX160-9521" fmla="*/ 363 w 758"/>
                <a:gd name="connsiteY160-9522" fmla="*/ 37 h 759"/>
                <a:gd name="connsiteX161-9523" fmla="*/ 374 w 758"/>
                <a:gd name="connsiteY161-9524" fmla="*/ 32 h 759"/>
                <a:gd name="connsiteX162-9525" fmla="*/ 379 w 758"/>
                <a:gd name="connsiteY162-9526" fmla="*/ 27 h 759"/>
                <a:gd name="connsiteX163-9527" fmla="*/ 385 w 758"/>
                <a:gd name="connsiteY163-9528" fmla="*/ 21 h 759"/>
                <a:gd name="connsiteX164-9529" fmla="*/ 390 w 758"/>
                <a:gd name="connsiteY164-9530" fmla="*/ 16 h 759"/>
                <a:gd name="connsiteX165-9531" fmla="*/ 395 w 758"/>
                <a:gd name="connsiteY165-9532" fmla="*/ 11 h 759"/>
                <a:gd name="connsiteX166-9533" fmla="*/ 400 w 758"/>
                <a:gd name="connsiteY166-9534" fmla="*/ 6 h 759"/>
                <a:gd name="connsiteX167-9535" fmla="*/ 406 w 758"/>
                <a:gd name="connsiteY167-9536" fmla="*/ 0 h 759"/>
                <a:gd name="connsiteX168-9537" fmla="*/ 411 w 758"/>
                <a:gd name="connsiteY168-9538" fmla="*/ 0 h 759"/>
                <a:gd name="connsiteX169-9539" fmla="*/ 416 w 758"/>
                <a:gd name="connsiteY169-9540" fmla="*/ 0 h 759"/>
                <a:gd name="connsiteX170-9541" fmla="*/ 416 w 758"/>
                <a:gd name="connsiteY170-9542" fmla="*/ 0 h 759"/>
                <a:gd name="connsiteX0-9543" fmla="*/ 416 w 758"/>
                <a:gd name="connsiteY0-9544" fmla="*/ 0 h 759"/>
                <a:gd name="connsiteX1-9545" fmla="*/ 427 w 758"/>
                <a:gd name="connsiteY1-9546" fmla="*/ 0 h 759"/>
                <a:gd name="connsiteX2-9547" fmla="*/ 437 w 758"/>
                <a:gd name="connsiteY2-9548" fmla="*/ 6 h 759"/>
                <a:gd name="connsiteX3-9549" fmla="*/ 448 w 758"/>
                <a:gd name="connsiteY3-9550" fmla="*/ 11 h 759"/>
                <a:gd name="connsiteX4-9551" fmla="*/ 464 w 758"/>
                <a:gd name="connsiteY4-9552" fmla="*/ 21 h 759"/>
                <a:gd name="connsiteX5-9553" fmla="*/ 474 w 758"/>
                <a:gd name="connsiteY5-9554" fmla="*/ 32 h 759"/>
                <a:gd name="connsiteX6-9555" fmla="*/ 485 w 758"/>
                <a:gd name="connsiteY6-9556" fmla="*/ 37 h 759"/>
                <a:gd name="connsiteX7-9557" fmla="*/ 485 w 758"/>
                <a:gd name="connsiteY7-9558" fmla="*/ 42 h 759"/>
                <a:gd name="connsiteX8-9559" fmla="*/ 490 w 758"/>
                <a:gd name="connsiteY8-9560" fmla="*/ 42 h 759"/>
                <a:gd name="connsiteX9-9561" fmla="*/ 490 w 758"/>
                <a:gd name="connsiteY9-9562" fmla="*/ 48 h 759"/>
                <a:gd name="connsiteX10-9563" fmla="*/ 490 w 758"/>
                <a:gd name="connsiteY10-9564" fmla="*/ 48 h 759"/>
                <a:gd name="connsiteX11-9565" fmla="*/ 490 w 758"/>
                <a:gd name="connsiteY11-9566" fmla="*/ 53 h 759"/>
                <a:gd name="connsiteX12-9567" fmla="*/ 485 w 758"/>
                <a:gd name="connsiteY12-9568" fmla="*/ 58 h 759"/>
                <a:gd name="connsiteX13-9569" fmla="*/ 479 w 758"/>
                <a:gd name="connsiteY13-9570" fmla="*/ 63 h 759"/>
                <a:gd name="connsiteX14-9571" fmla="*/ 469 w 758"/>
                <a:gd name="connsiteY14-9572" fmla="*/ 69 h 759"/>
                <a:gd name="connsiteX15-9573" fmla="*/ 464 w 758"/>
                <a:gd name="connsiteY15-9574" fmla="*/ 74 h 759"/>
                <a:gd name="connsiteX16-9575" fmla="*/ 421 w 758"/>
                <a:gd name="connsiteY16-9576" fmla="*/ 369 h 759"/>
                <a:gd name="connsiteX17-9577" fmla="*/ 427 w 758"/>
                <a:gd name="connsiteY17-9578" fmla="*/ 437 h 759"/>
                <a:gd name="connsiteX18-9579" fmla="*/ 432 w 758"/>
                <a:gd name="connsiteY18-9580" fmla="*/ 464 h 759"/>
                <a:gd name="connsiteX19-9581" fmla="*/ 442 w 758"/>
                <a:gd name="connsiteY19-9582" fmla="*/ 490 h 759"/>
                <a:gd name="connsiteX20-9583" fmla="*/ 448 w 758"/>
                <a:gd name="connsiteY20-9584" fmla="*/ 506 h 759"/>
                <a:gd name="connsiteX21-9585" fmla="*/ 453 w 758"/>
                <a:gd name="connsiteY21-9586" fmla="*/ 516 h 759"/>
                <a:gd name="connsiteX22-9587" fmla="*/ 469 w 758"/>
                <a:gd name="connsiteY22-9588" fmla="*/ 543 h 759"/>
                <a:gd name="connsiteX23-9589" fmla="*/ 485 w 758"/>
                <a:gd name="connsiteY23-9590" fmla="*/ 564 h 759"/>
                <a:gd name="connsiteX24-9591" fmla="*/ 500 w 758"/>
                <a:gd name="connsiteY24-9592" fmla="*/ 585 h 759"/>
                <a:gd name="connsiteX25-9593" fmla="*/ 511 w 758"/>
                <a:gd name="connsiteY25-9594" fmla="*/ 595 h 759"/>
                <a:gd name="connsiteX26-9595" fmla="*/ 521 w 758"/>
                <a:gd name="connsiteY26-9596" fmla="*/ 601 h 759"/>
                <a:gd name="connsiteX27-9597" fmla="*/ 543 w 758"/>
                <a:gd name="connsiteY27-9598" fmla="*/ 622 h 759"/>
                <a:gd name="connsiteX28-9599" fmla="*/ 564 w 758"/>
                <a:gd name="connsiteY28-9600" fmla="*/ 632 h 759"/>
                <a:gd name="connsiteX29-9601" fmla="*/ 585 w 758"/>
                <a:gd name="connsiteY29-9602" fmla="*/ 648 h 759"/>
                <a:gd name="connsiteX30-9603" fmla="*/ 611 w 758"/>
                <a:gd name="connsiteY30-9604" fmla="*/ 659 h 759"/>
                <a:gd name="connsiteX31-9605" fmla="*/ 622 w 758"/>
                <a:gd name="connsiteY31-9606" fmla="*/ 664 h 759"/>
                <a:gd name="connsiteX32-9607" fmla="*/ 632 w 758"/>
                <a:gd name="connsiteY32-9608" fmla="*/ 669 h 759"/>
                <a:gd name="connsiteX33-9609" fmla="*/ 643 w 758"/>
                <a:gd name="connsiteY33-9610" fmla="*/ 669 h 759"/>
                <a:gd name="connsiteX34-9611" fmla="*/ 653 w 758"/>
                <a:gd name="connsiteY34-9612" fmla="*/ 674 h 759"/>
                <a:gd name="connsiteX35-9613" fmla="*/ 658 w 758"/>
                <a:gd name="connsiteY35-9614" fmla="*/ 674 h 759"/>
                <a:gd name="connsiteX36-9615" fmla="*/ 664 w 758"/>
                <a:gd name="connsiteY36-9616" fmla="*/ 674 h 759"/>
                <a:gd name="connsiteX37-9617" fmla="*/ 674 w 758"/>
                <a:gd name="connsiteY37-9618" fmla="*/ 674 h 759"/>
                <a:gd name="connsiteX38-9619" fmla="*/ 679 w 758"/>
                <a:gd name="connsiteY38-9620" fmla="*/ 669 h 759"/>
                <a:gd name="connsiteX39-9621" fmla="*/ 679 w 758"/>
                <a:gd name="connsiteY39-9622" fmla="*/ 664 h 759"/>
                <a:gd name="connsiteX40-9623" fmla="*/ 685 w 758"/>
                <a:gd name="connsiteY40-9624" fmla="*/ 659 h 759"/>
                <a:gd name="connsiteX41-9625" fmla="*/ 690 w 758"/>
                <a:gd name="connsiteY41-9626" fmla="*/ 653 h 759"/>
                <a:gd name="connsiteX42-9627" fmla="*/ 690 w 758"/>
                <a:gd name="connsiteY42-9628" fmla="*/ 643 h 759"/>
                <a:gd name="connsiteX43-9629" fmla="*/ 695 w 758"/>
                <a:gd name="connsiteY43-9630" fmla="*/ 627 h 759"/>
                <a:gd name="connsiteX44-9631" fmla="*/ 701 w 758"/>
                <a:gd name="connsiteY44-9632" fmla="*/ 611 h 759"/>
                <a:gd name="connsiteX45-9633" fmla="*/ 706 w 758"/>
                <a:gd name="connsiteY45-9634" fmla="*/ 595 h 759"/>
                <a:gd name="connsiteX46-9635" fmla="*/ 706 w 758"/>
                <a:gd name="connsiteY46-9636" fmla="*/ 580 h 759"/>
                <a:gd name="connsiteX47-9637" fmla="*/ 711 w 758"/>
                <a:gd name="connsiteY47-9638" fmla="*/ 564 h 759"/>
                <a:gd name="connsiteX48-9639" fmla="*/ 716 w 758"/>
                <a:gd name="connsiteY48-9640" fmla="*/ 553 h 759"/>
                <a:gd name="connsiteX49-9641" fmla="*/ 722 w 758"/>
                <a:gd name="connsiteY49-9642" fmla="*/ 543 h 759"/>
                <a:gd name="connsiteX50-9643" fmla="*/ 722 w 758"/>
                <a:gd name="connsiteY50-9644" fmla="*/ 538 h 759"/>
                <a:gd name="connsiteX51-9645" fmla="*/ 727 w 758"/>
                <a:gd name="connsiteY51-9646" fmla="*/ 527 h 759"/>
                <a:gd name="connsiteX52-9647" fmla="*/ 727 w 758"/>
                <a:gd name="connsiteY52-9648" fmla="*/ 527 h 759"/>
                <a:gd name="connsiteX53-9649" fmla="*/ 732 w 758"/>
                <a:gd name="connsiteY53-9650" fmla="*/ 527 h 759"/>
                <a:gd name="connsiteX54-9651" fmla="*/ 732 w 758"/>
                <a:gd name="connsiteY54-9652" fmla="*/ 527 h 759"/>
                <a:gd name="connsiteX55-9653" fmla="*/ 732 w 758"/>
                <a:gd name="connsiteY55-9654" fmla="*/ 532 h 759"/>
                <a:gd name="connsiteX56-9655" fmla="*/ 732 w 758"/>
                <a:gd name="connsiteY56-9656" fmla="*/ 538 h 759"/>
                <a:gd name="connsiteX57-9657" fmla="*/ 737 w 758"/>
                <a:gd name="connsiteY57-9658" fmla="*/ 543 h 759"/>
                <a:gd name="connsiteX58-9659" fmla="*/ 737 w 758"/>
                <a:gd name="connsiteY58-9660" fmla="*/ 559 h 759"/>
                <a:gd name="connsiteX59-9661" fmla="*/ 737 w 758"/>
                <a:gd name="connsiteY59-9662" fmla="*/ 569 h 759"/>
                <a:gd name="connsiteX60-9663" fmla="*/ 737 w 758"/>
                <a:gd name="connsiteY60-9664" fmla="*/ 585 h 759"/>
                <a:gd name="connsiteX61-9665" fmla="*/ 737 w 758"/>
                <a:gd name="connsiteY61-9666" fmla="*/ 601 h 759"/>
                <a:gd name="connsiteX62-9667" fmla="*/ 737 w 758"/>
                <a:gd name="connsiteY62-9668" fmla="*/ 622 h 759"/>
                <a:gd name="connsiteX63-9669" fmla="*/ 737 w 758"/>
                <a:gd name="connsiteY63-9670" fmla="*/ 638 h 759"/>
                <a:gd name="connsiteX64-9671" fmla="*/ 737 w 758"/>
                <a:gd name="connsiteY64-9672" fmla="*/ 653 h 759"/>
                <a:gd name="connsiteX65-9673" fmla="*/ 743 w 758"/>
                <a:gd name="connsiteY65-9674" fmla="*/ 669 h 759"/>
                <a:gd name="connsiteX66-9675" fmla="*/ 743 w 758"/>
                <a:gd name="connsiteY66-9676" fmla="*/ 685 h 759"/>
                <a:gd name="connsiteX67-9677" fmla="*/ 748 w 758"/>
                <a:gd name="connsiteY67-9678" fmla="*/ 696 h 759"/>
                <a:gd name="connsiteX68-9679" fmla="*/ 748 w 758"/>
                <a:gd name="connsiteY68-9680" fmla="*/ 706 h 759"/>
                <a:gd name="connsiteX69-9681" fmla="*/ 753 w 758"/>
                <a:gd name="connsiteY69-9682" fmla="*/ 717 h 759"/>
                <a:gd name="connsiteX70-9683" fmla="*/ 753 w 758"/>
                <a:gd name="connsiteY70-9684" fmla="*/ 722 h 759"/>
                <a:gd name="connsiteX71-9685" fmla="*/ 758 w 758"/>
                <a:gd name="connsiteY71-9686" fmla="*/ 732 h 759"/>
                <a:gd name="connsiteX72-9687" fmla="*/ 758 w 758"/>
                <a:gd name="connsiteY72-9688" fmla="*/ 738 h 759"/>
                <a:gd name="connsiteX73-9689" fmla="*/ 758 w 758"/>
                <a:gd name="connsiteY73-9690" fmla="*/ 743 h 759"/>
                <a:gd name="connsiteX74-9691" fmla="*/ 758 w 758"/>
                <a:gd name="connsiteY74-9692" fmla="*/ 748 h 759"/>
                <a:gd name="connsiteX75-9693" fmla="*/ 753 w 758"/>
                <a:gd name="connsiteY75-9694" fmla="*/ 753 h 759"/>
                <a:gd name="connsiteX76-9695" fmla="*/ 748 w 758"/>
                <a:gd name="connsiteY76-9696" fmla="*/ 759 h 759"/>
                <a:gd name="connsiteX77-9697" fmla="*/ 737 w 758"/>
                <a:gd name="connsiteY77-9698" fmla="*/ 759 h 759"/>
                <a:gd name="connsiteX78-9699" fmla="*/ 727 w 758"/>
                <a:gd name="connsiteY78-9700" fmla="*/ 759 h 759"/>
                <a:gd name="connsiteX79-9701" fmla="*/ 711 w 758"/>
                <a:gd name="connsiteY79-9702" fmla="*/ 759 h 759"/>
                <a:gd name="connsiteX80-9703" fmla="*/ 695 w 758"/>
                <a:gd name="connsiteY80-9704" fmla="*/ 753 h 759"/>
                <a:gd name="connsiteX81-9705" fmla="*/ 674 w 758"/>
                <a:gd name="connsiteY81-9706" fmla="*/ 753 h 759"/>
                <a:gd name="connsiteX82-9707" fmla="*/ 653 w 758"/>
                <a:gd name="connsiteY82-9708" fmla="*/ 748 h 759"/>
                <a:gd name="connsiteX83-9709" fmla="*/ 632 w 758"/>
                <a:gd name="connsiteY83-9710" fmla="*/ 743 h 759"/>
                <a:gd name="connsiteX84-9711" fmla="*/ 622 w 758"/>
                <a:gd name="connsiteY84-9712" fmla="*/ 738 h 759"/>
                <a:gd name="connsiteX85-9713" fmla="*/ 611 w 758"/>
                <a:gd name="connsiteY85-9714" fmla="*/ 732 h 759"/>
                <a:gd name="connsiteX86-9715" fmla="*/ 595 w 758"/>
                <a:gd name="connsiteY86-9716" fmla="*/ 727 h 759"/>
                <a:gd name="connsiteX87-9717" fmla="*/ 585 w 758"/>
                <a:gd name="connsiteY87-9718" fmla="*/ 722 h 759"/>
                <a:gd name="connsiteX88-9719" fmla="*/ 569 w 758"/>
                <a:gd name="connsiteY88-9720" fmla="*/ 717 h 759"/>
                <a:gd name="connsiteX89-9721" fmla="*/ 553 w 758"/>
                <a:gd name="connsiteY89-9722" fmla="*/ 706 h 759"/>
                <a:gd name="connsiteX90-9723" fmla="*/ 543 w 758"/>
                <a:gd name="connsiteY90-9724" fmla="*/ 696 h 759"/>
                <a:gd name="connsiteX91-9725" fmla="*/ 527 w 758"/>
                <a:gd name="connsiteY91-9726" fmla="*/ 685 h 759"/>
                <a:gd name="connsiteX92-9727" fmla="*/ 495 w 758"/>
                <a:gd name="connsiteY92-9728" fmla="*/ 659 h 759"/>
                <a:gd name="connsiteX93-9729" fmla="*/ 469 w 758"/>
                <a:gd name="connsiteY93-9730" fmla="*/ 632 h 759"/>
                <a:gd name="connsiteX94-9731" fmla="*/ 458 w 758"/>
                <a:gd name="connsiteY94-9732" fmla="*/ 622 h 759"/>
                <a:gd name="connsiteX95-9733" fmla="*/ 448 w 758"/>
                <a:gd name="connsiteY95-9734" fmla="*/ 606 h 759"/>
                <a:gd name="connsiteX96-9735" fmla="*/ 437 w 758"/>
                <a:gd name="connsiteY96-9736" fmla="*/ 590 h 759"/>
                <a:gd name="connsiteX97-9737" fmla="*/ 427 w 758"/>
                <a:gd name="connsiteY97-9738" fmla="*/ 574 h 759"/>
                <a:gd name="connsiteX98-9739" fmla="*/ 421 w 758"/>
                <a:gd name="connsiteY98-9740" fmla="*/ 559 h 759"/>
                <a:gd name="connsiteX99-9741" fmla="*/ 411 w 758"/>
                <a:gd name="connsiteY99-9742" fmla="*/ 543 h 759"/>
                <a:gd name="connsiteX100-9743" fmla="*/ 406 w 758"/>
                <a:gd name="connsiteY100-9744" fmla="*/ 527 h 759"/>
                <a:gd name="connsiteX101-9745" fmla="*/ 395 w 758"/>
                <a:gd name="connsiteY101-9746" fmla="*/ 511 h 759"/>
                <a:gd name="connsiteX102-9747" fmla="*/ 390 w 758"/>
                <a:gd name="connsiteY102-9748" fmla="*/ 501 h 759"/>
                <a:gd name="connsiteX103-9749" fmla="*/ 390 w 758"/>
                <a:gd name="connsiteY103-9750" fmla="*/ 485 h 759"/>
                <a:gd name="connsiteX104-9751" fmla="*/ 385 w 758"/>
                <a:gd name="connsiteY104-9752" fmla="*/ 469 h 759"/>
                <a:gd name="connsiteX105-9753" fmla="*/ 385 w 758"/>
                <a:gd name="connsiteY105-9754" fmla="*/ 453 h 759"/>
                <a:gd name="connsiteX106-9755" fmla="*/ 390 w 758"/>
                <a:gd name="connsiteY106-9756" fmla="*/ 100 h 759"/>
                <a:gd name="connsiteX107-9757" fmla="*/ 390 w 758"/>
                <a:gd name="connsiteY107-9758" fmla="*/ 90 h 759"/>
                <a:gd name="connsiteX108-9759" fmla="*/ 390 w 758"/>
                <a:gd name="connsiteY108-9760" fmla="*/ 85 h 759"/>
                <a:gd name="connsiteX109-9761" fmla="*/ 390 w 758"/>
                <a:gd name="connsiteY109-9762" fmla="*/ 79 h 759"/>
                <a:gd name="connsiteX110-9763" fmla="*/ 385 w 758"/>
                <a:gd name="connsiteY110-9764" fmla="*/ 74 h 759"/>
                <a:gd name="connsiteX111-9765" fmla="*/ 385 w 758"/>
                <a:gd name="connsiteY111-9766" fmla="*/ 74 h 759"/>
                <a:gd name="connsiteX112-9767" fmla="*/ 379 w 758"/>
                <a:gd name="connsiteY112-9768" fmla="*/ 74 h 759"/>
                <a:gd name="connsiteX113-9769" fmla="*/ 374 w 758"/>
                <a:gd name="connsiteY113-9770" fmla="*/ 74 h 759"/>
                <a:gd name="connsiteX114-9771" fmla="*/ 363 w 758"/>
                <a:gd name="connsiteY114-9772" fmla="*/ 79 h 759"/>
                <a:gd name="connsiteX115-9773" fmla="*/ 353 w 758"/>
                <a:gd name="connsiteY115-9774" fmla="*/ 79 h 759"/>
                <a:gd name="connsiteX116-9775" fmla="*/ 337 w 758"/>
                <a:gd name="connsiteY116-9776" fmla="*/ 85 h 759"/>
                <a:gd name="connsiteX117-9777" fmla="*/ 321 w 758"/>
                <a:gd name="connsiteY117-9778" fmla="*/ 90 h 759"/>
                <a:gd name="connsiteX118-9779" fmla="*/ 305 w 758"/>
                <a:gd name="connsiteY118-9780" fmla="*/ 95 h 759"/>
                <a:gd name="connsiteX119-9781" fmla="*/ 269 w 758"/>
                <a:gd name="connsiteY119-9782" fmla="*/ 106 h 759"/>
                <a:gd name="connsiteX120-9783" fmla="*/ 232 w 758"/>
                <a:gd name="connsiteY120-9784" fmla="*/ 116 h 759"/>
                <a:gd name="connsiteX121-9785" fmla="*/ 195 w 758"/>
                <a:gd name="connsiteY121-9786" fmla="*/ 127 h 759"/>
                <a:gd name="connsiteX122-9787" fmla="*/ 158 w 758"/>
                <a:gd name="connsiteY122-9788" fmla="*/ 137 h 759"/>
                <a:gd name="connsiteX123-9789" fmla="*/ 137 w 758"/>
                <a:gd name="connsiteY123-9790" fmla="*/ 142 h 759"/>
                <a:gd name="connsiteX124-9791" fmla="*/ 121 w 758"/>
                <a:gd name="connsiteY124-9792" fmla="*/ 142 h 759"/>
                <a:gd name="connsiteX125-9793" fmla="*/ 105 w 758"/>
                <a:gd name="connsiteY125-9794" fmla="*/ 148 h 759"/>
                <a:gd name="connsiteX126-9795" fmla="*/ 95 w 758"/>
                <a:gd name="connsiteY126-9796" fmla="*/ 148 h 759"/>
                <a:gd name="connsiteX127-9797" fmla="*/ 84 w 758"/>
                <a:gd name="connsiteY127-9798" fmla="*/ 153 h 759"/>
                <a:gd name="connsiteX128-9799" fmla="*/ 74 w 758"/>
                <a:gd name="connsiteY128-9800" fmla="*/ 153 h 759"/>
                <a:gd name="connsiteX129-9801" fmla="*/ 68 w 758"/>
                <a:gd name="connsiteY129-9802" fmla="*/ 153 h 759"/>
                <a:gd name="connsiteX130-9803" fmla="*/ 63 w 758"/>
                <a:gd name="connsiteY130-9804" fmla="*/ 153 h 759"/>
                <a:gd name="connsiteX131-9805" fmla="*/ 53 w 758"/>
                <a:gd name="connsiteY131-9806" fmla="*/ 153 h 759"/>
                <a:gd name="connsiteX132-9807" fmla="*/ 42 w 758"/>
                <a:gd name="connsiteY132-9808" fmla="*/ 148 h 759"/>
                <a:gd name="connsiteX133-9809" fmla="*/ 32 w 758"/>
                <a:gd name="connsiteY133-9810" fmla="*/ 142 h 759"/>
                <a:gd name="connsiteX134-9811" fmla="*/ 26 w 758"/>
                <a:gd name="connsiteY134-9812" fmla="*/ 137 h 759"/>
                <a:gd name="connsiteX135-9813" fmla="*/ 16 w 758"/>
                <a:gd name="connsiteY135-9814" fmla="*/ 127 h 759"/>
                <a:gd name="connsiteX136-9815" fmla="*/ 11 w 758"/>
                <a:gd name="connsiteY136-9816" fmla="*/ 121 h 759"/>
                <a:gd name="connsiteX137-9817" fmla="*/ 5 w 758"/>
                <a:gd name="connsiteY137-9818" fmla="*/ 116 h 759"/>
                <a:gd name="connsiteX138-9819" fmla="*/ 0 w 758"/>
                <a:gd name="connsiteY138-9820" fmla="*/ 116 h 759"/>
                <a:gd name="connsiteX139-9821" fmla="*/ 5 w 758"/>
                <a:gd name="connsiteY139-9822" fmla="*/ 111 h 759"/>
                <a:gd name="connsiteX140-9823" fmla="*/ 5 w 758"/>
                <a:gd name="connsiteY140-9824" fmla="*/ 111 h 759"/>
                <a:gd name="connsiteX141-9825" fmla="*/ 11 w 758"/>
                <a:gd name="connsiteY141-9826" fmla="*/ 111 h 759"/>
                <a:gd name="connsiteX142-9827" fmla="*/ 16 w 758"/>
                <a:gd name="connsiteY142-9828" fmla="*/ 106 h 759"/>
                <a:gd name="connsiteX143-9829" fmla="*/ 21 w 758"/>
                <a:gd name="connsiteY143-9830" fmla="*/ 106 h 759"/>
                <a:gd name="connsiteX144-9831" fmla="*/ 32 w 758"/>
                <a:gd name="connsiteY144-9832" fmla="*/ 106 h 759"/>
                <a:gd name="connsiteX145-9833" fmla="*/ 42 w 758"/>
                <a:gd name="connsiteY145-9834" fmla="*/ 106 h 759"/>
                <a:gd name="connsiteX146-9835" fmla="*/ 53 w 758"/>
                <a:gd name="connsiteY146-9836" fmla="*/ 100 h 759"/>
                <a:gd name="connsiteX147-9837" fmla="*/ 79 w 758"/>
                <a:gd name="connsiteY147-9838" fmla="*/ 100 h 759"/>
                <a:gd name="connsiteX148-9839" fmla="*/ 111 w 758"/>
                <a:gd name="connsiteY148-9840" fmla="*/ 95 h 759"/>
                <a:gd name="connsiteX149-9841" fmla="*/ 126 w 758"/>
                <a:gd name="connsiteY149-9842" fmla="*/ 95 h 759"/>
                <a:gd name="connsiteX150-9843" fmla="*/ 142 w 758"/>
                <a:gd name="connsiteY150-9844" fmla="*/ 90 h 759"/>
                <a:gd name="connsiteX151-9845" fmla="*/ 163 w 758"/>
                <a:gd name="connsiteY151-9846" fmla="*/ 85 h 759"/>
                <a:gd name="connsiteX152-9847" fmla="*/ 184 w 758"/>
                <a:gd name="connsiteY152-9848" fmla="*/ 85 h 759"/>
                <a:gd name="connsiteX153-9849" fmla="*/ 221 w 758"/>
                <a:gd name="connsiteY153-9850" fmla="*/ 74 h 759"/>
                <a:gd name="connsiteX154-9851" fmla="*/ 258 w 758"/>
                <a:gd name="connsiteY154-9852" fmla="*/ 69 h 759"/>
                <a:gd name="connsiteX155-9853" fmla="*/ 290 w 758"/>
                <a:gd name="connsiteY155-9854" fmla="*/ 58 h 759"/>
                <a:gd name="connsiteX156-9855" fmla="*/ 321 w 758"/>
                <a:gd name="connsiteY156-9856" fmla="*/ 48 h 759"/>
                <a:gd name="connsiteX157-9857" fmla="*/ 337 w 758"/>
                <a:gd name="connsiteY157-9858" fmla="*/ 42 h 759"/>
                <a:gd name="connsiteX158-9859" fmla="*/ 353 w 758"/>
                <a:gd name="connsiteY158-9860" fmla="*/ 37 h 759"/>
                <a:gd name="connsiteX159-9861" fmla="*/ 363 w 758"/>
                <a:gd name="connsiteY159-9862" fmla="*/ 37 h 759"/>
                <a:gd name="connsiteX160-9863" fmla="*/ 374 w 758"/>
                <a:gd name="connsiteY160-9864" fmla="*/ 32 h 759"/>
                <a:gd name="connsiteX161-9865" fmla="*/ 379 w 758"/>
                <a:gd name="connsiteY161-9866" fmla="*/ 27 h 759"/>
                <a:gd name="connsiteX162-9867" fmla="*/ 385 w 758"/>
                <a:gd name="connsiteY162-9868" fmla="*/ 21 h 759"/>
                <a:gd name="connsiteX163-9869" fmla="*/ 390 w 758"/>
                <a:gd name="connsiteY163-9870" fmla="*/ 16 h 759"/>
                <a:gd name="connsiteX164-9871" fmla="*/ 395 w 758"/>
                <a:gd name="connsiteY164-9872" fmla="*/ 11 h 759"/>
                <a:gd name="connsiteX165-9873" fmla="*/ 400 w 758"/>
                <a:gd name="connsiteY165-9874" fmla="*/ 6 h 759"/>
                <a:gd name="connsiteX166-9875" fmla="*/ 406 w 758"/>
                <a:gd name="connsiteY166-9876" fmla="*/ 0 h 759"/>
                <a:gd name="connsiteX167-9877" fmla="*/ 411 w 758"/>
                <a:gd name="connsiteY167-9878" fmla="*/ 0 h 759"/>
                <a:gd name="connsiteX168-9879" fmla="*/ 416 w 758"/>
                <a:gd name="connsiteY168-9880" fmla="*/ 0 h 759"/>
                <a:gd name="connsiteX169-9881" fmla="*/ 416 w 758"/>
                <a:gd name="connsiteY169-9882" fmla="*/ 0 h 759"/>
                <a:gd name="connsiteX0-9883" fmla="*/ 416 w 758"/>
                <a:gd name="connsiteY0-9884" fmla="*/ 0 h 759"/>
                <a:gd name="connsiteX1-9885" fmla="*/ 427 w 758"/>
                <a:gd name="connsiteY1-9886" fmla="*/ 0 h 759"/>
                <a:gd name="connsiteX2-9887" fmla="*/ 437 w 758"/>
                <a:gd name="connsiteY2-9888" fmla="*/ 6 h 759"/>
                <a:gd name="connsiteX3-9889" fmla="*/ 448 w 758"/>
                <a:gd name="connsiteY3-9890" fmla="*/ 11 h 759"/>
                <a:gd name="connsiteX4-9891" fmla="*/ 464 w 758"/>
                <a:gd name="connsiteY4-9892" fmla="*/ 21 h 759"/>
                <a:gd name="connsiteX5-9893" fmla="*/ 474 w 758"/>
                <a:gd name="connsiteY5-9894" fmla="*/ 32 h 759"/>
                <a:gd name="connsiteX6-9895" fmla="*/ 485 w 758"/>
                <a:gd name="connsiteY6-9896" fmla="*/ 37 h 759"/>
                <a:gd name="connsiteX7-9897" fmla="*/ 485 w 758"/>
                <a:gd name="connsiteY7-9898" fmla="*/ 42 h 759"/>
                <a:gd name="connsiteX8-9899" fmla="*/ 490 w 758"/>
                <a:gd name="connsiteY8-9900" fmla="*/ 42 h 759"/>
                <a:gd name="connsiteX9-9901" fmla="*/ 490 w 758"/>
                <a:gd name="connsiteY9-9902" fmla="*/ 48 h 759"/>
                <a:gd name="connsiteX10-9903" fmla="*/ 490 w 758"/>
                <a:gd name="connsiteY10-9904" fmla="*/ 48 h 759"/>
                <a:gd name="connsiteX11-9905" fmla="*/ 490 w 758"/>
                <a:gd name="connsiteY11-9906" fmla="*/ 53 h 759"/>
                <a:gd name="connsiteX12-9907" fmla="*/ 485 w 758"/>
                <a:gd name="connsiteY12-9908" fmla="*/ 58 h 759"/>
                <a:gd name="connsiteX13-9909" fmla="*/ 479 w 758"/>
                <a:gd name="connsiteY13-9910" fmla="*/ 63 h 759"/>
                <a:gd name="connsiteX14-9911" fmla="*/ 469 w 758"/>
                <a:gd name="connsiteY14-9912" fmla="*/ 69 h 759"/>
                <a:gd name="connsiteX15-9913" fmla="*/ 464 w 758"/>
                <a:gd name="connsiteY15-9914" fmla="*/ 74 h 759"/>
                <a:gd name="connsiteX16-9915" fmla="*/ 427 w 758"/>
                <a:gd name="connsiteY16-9916" fmla="*/ 437 h 759"/>
                <a:gd name="connsiteX17-9917" fmla="*/ 432 w 758"/>
                <a:gd name="connsiteY17-9918" fmla="*/ 464 h 759"/>
                <a:gd name="connsiteX18-9919" fmla="*/ 442 w 758"/>
                <a:gd name="connsiteY18-9920" fmla="*/ 490 h 759"/>
                <a:gd name="connsiteX19-9921" fmla="*/ 448 w 758"/>
                <a:gd name="connsiteY19-9922" fmla="*/ 506 h 759"/>
                <a:gd name="connsiteX20-9923" fmla="*/ 453 w 758"/>
                <a:gd name="connsiteY20-9924" fmla="*/ 516 h 759"/>
                <a:gd name="connsiteX21-9925" fmla="*/ 469 w 758"/>
                <a:gd name="connsiteY21-9926" fmla="*/ 543 h 759"/>
                <a:gd name="connsiteX22-9927" fmla="*/ 485 w 758"/>
                <a:gd name="connsiteY22-9928" fmla="*/ 564 h 759"/>
                <a:gd name="connsiteX23-9929" fmla="*/ 500 w 758"/>
                <a:gd name="connsiteY23-9930" fmla="*/ 585 h 759"/>
                <a:gd name="connsiteX24-9931" fmla="*/ 511 w 758"/>
                <a:gd name="connsiteY24-9932" fmla="*/ 595 h 759"/>
                <a:gd name="connsiteX25-9933" fmla="*/ 521 w 758"/>
                <a:gd name="connsiteY25-9934" fmla="*/ 601 h 759"/>
                <a:gd name="connsiteX26-9935" fmla="*/ 543 w 758"/>
                <a:gd name="connsiteY26-9936" fmla="*/ 622 h 759"/>
                <a:gd name="connsiteX27-9937" fmla="*/ 564 w 758"/>
                <a:gd name="connsiteY27-9938" fmla="*/ 632 h 759"/>
                <a:gd name="connsiteX28-9939" fmla="*/ 585 w 758"/>
                <a:gd name="connsiteY28-9940" fmla="*/ 648 h 759"/>
                <a:gd name="connsiteX29-9941" fmla="*/ 611 w 758"/>
                <a:gd name="connsiteY29-9942" fmla="*/ 659 h 759"/>
                <a:gd name="connsiteX30-9943" fmla="*/ 622 w 758"/>
                <a:gd name="connsiteY30-9944" fmla="*/ 664 h 759"/>
                <a:gd name="connsiteX31-9945" fmla="*/ 632 w 758"/>
                <a:gd name="connsiteY31-9946" fmla="*/ 669 h 759"/>
                <a:gd name="connsiteX32-9947" fmla="*/ 643 w 758"/>
                <a:gd name="connsiteY32-9948" fmla="*/ 669 h 759"/>
                <a:gd name="connsiteX33-9949" fmla="*/ 653 w 758"/>
                <a:gd name="connsiteY33-9950" fmla="*/ 674 h 759"/>
                <a:gd name="connsiteX34-9951" fmla="*/ 658 w 758"/>
                <a:gd name="connsiteY34-9952" fmla="*/ 674 h 759"/>
                <a:gd name="connsiteX35-9953" fmla="*/ 664 w 758"/>
                <a:gd name="connsiteY35-9954" fmla="*/ 674 h 759"/>
                <a:gd name="connsiteX36-9955" fmla="*/ 674 w 758"/>
                <a:gd name="connsiteY36-9956" fmla="*/ 674 h 759"/>
                <a:gd name="connsiteX37-9957" fmla="*/ 679 w 758"/>
                <a:gd name="connsiteY37-9958" fmla="*/ 669 h 759"/>
                <a:gd name="connsiteX38-9959" fmla="*/ 679 w 758"/>
                <a:gd name="connsiteY38-9960" fmla="*/ 664 h 759"/>
                <a:gd name="connsiteX39-9961" fmla="*/ 685 w 758"/>
                <a:gd name="connsiteY39-9962" fmla="*/ 659 h 759"/>
                <a:gd name="connsiteX40-9963" fmla="*/ 690 w 758"/>
                <a:gd name="connsiteY40-9964" fmla="*/ 653 h 759"/>
                <a:gd name="connsiteX41-9965" fmla="*/ 690 w 758"/>
                <a:gd name="connsiteY41-9966" fmla="*/ 643 h 759"/>
                <a:gd name="connsiteX42-9967" fmla="*/ 695 w 758"/>
                <a:gd name="connsiteY42-9968" fmla="*/ 627 h 759"/>
                <a:gd name="connsiteX43-9969" fmla="*/ 701 w 758"/>
                <a:gd name="connsiteY43-9970" fmla="*/ 611 h 759"/>
                <a:gd name="connsiteX44-9971" fmla="*/ 706 w 758"/>
                <a:gd name="connsiteY44-9972" fmla="*/ 595 h 759"/>
                <a:gd name="connsiteX45-9973" fmla="*/ 706 w 758"/>
                <a:gd name="connsiteY45-9974" fmla="*/ 580 h 759"/>
                <a:gd name="connsiteX46-9975" fmla="*/ 711 w 758"/>
                <a:gd name="connsiteY46-9976" fmla="*/ 564 h 759"/>
                <a:gd name="connsiteX47-9977" fmla="*/ 716 w 758"/>
                <a:gd name="connsiteY47-9978" fmla="*/ 553 h 759"/>
                <a:gd name="connsiteX48-9979" fmla="*/ 722 w 758"/>
                <a:gd name="connsiteY48-9980" fmla="*/ 543 h 759"/>
                <a:gd name="connsiteX49-9981" fmla="*/ 722 w 758"/>
                <a:gd name="connsiteY49-9982" fmla="*/ 538 h 759"/>
                <a:gd name="connsiteX50-9983" fmla="*/ 727 w 758"/>
                <a:gd name="connsiteY50-9984" fmla="*/ 527 h 759"/>
                <a:gd name="connsiteX51-9985" fmla="*/ 727 w 758"/>
                <a:gd name="connsiteY51-9986" fmla="*/ 527 h 759"/>
                <a:gd name="connsiteX52-9987" fmla="*/ 732 w 758"/>
                <a:gd name="connsiteY52-9988" fmla="*/ 527 h 759"/>
                <a:gd name="connsiteX53-9989" fmla="*/ 732 w 758"/>
                <a:gd name="connsiteY53-9990" fmla="*/ 527 h 759"/>
                <a:gd name="connsiteX54-9991" fmla="*/ 732 w 758"/>
                <a:gd name="connsiteY54-9992" fmla="*/ 532 h 759"/>
                <a:gd name="connsiteX55-9993" fmla="*/ 732 w 758"/>
                <a:gd name="connsiteY55-9994" fmla="*/ 538 h 759"/>
                <a:gd name="connsiteX56-9995" fmla="*/ 737 w 758"/>
                <a:gd name="connsiteY56-9996" fmla="*/ 543 h 759"/>
                <a:gd name="connsiteX57-9997" fmla="*/ 737 w 758"/>
                <a:gd name="connsiteY57-9998" fmla="*/ 559 h 759"/>
                <a:gd name="connsiteX58-9999" fmla="*/ 737 w 758"/>
                <a:gd name="connsiteY58-10000" fmla="*/ 569 h 759"/>
                <a:gd name="connsiteX59-10001" fmla="*/ 737 w 758"/>
                <a:gd name="connsiteY59-10002" fmla="*/ 585 h 759"/>
                <a:gd name="connsiteX60-10003" fmla="*/ 737 w 758"/>
                <a:gd name="connsiteY60-10004" fmla="*/ 601 h 759"/>
                <a:gd name="connsiteX61-10005" fmla="*/ 737 w 758"/>
                <a:gd name="connsiteY61-10006" fmla="*/ 622 h 759"/>
                <a:gd name="connsiteX62-10007" fmla="*/ 737 w 758"/>
                <a:gd name="connsiteY62-10008" fmla="*/ 638 h 759"/>
                <a:gd name="connsiteX63-10009" fmla="*/ 737 w 758"/>
                <a:gd name="connsiteY63-10010" fmla="*/ 653 h 759"/>
                <a:gd name="connsiteX64-10011" fmla="*/ 743 w 758"/>
                <a:gd name="connsiteY64-10012" fmla="*/ 669 h 759"/>
                <a:gd name="connsiteX65-10013" fmla="*/ 743 w 758"/>
                <a:gd name="connsiteY65-10014" fmla="*/ 685 h 759"/>
                <a:gd name="connsiteX66-10015" fmla="*/ 748 w 758"/>
                <a:gd name="connsiteY66-10016" fmla="*/ 696 h 759"/>
                <a:gd name="connsiteX67-10017" fmla="*/ 748 w 758"/>
                <a:gd name="connsiteY67-10018" fmla="*/ 706 h 759"/>
                <a:gd name="connsiteX68-10019" fmla="*/ 753 w 758"/>
                <a:gd name="connsiteY68-10020" fmla="*/ 717 h 759"/>
                <a:gd name="connsiteX69-10021" fmla="*/ 753 w 758"/>
                <a:gd name="connsiteY69-10022" fmla="*/ 722 h 759"/>
                <a:gd name="connsiteX70-10023" fmla="*/ 758 w 758"/>
                <a:gd name="connsiteY70-10024" fmla="*/ 732 h 759"/>
                <a:gd name="connsiteX71-10025" fmla="*/ 758 w 758"/>
                <a:gd name="connsiteY71-10026" fmla="*/ 738 h 759"/>
                <a:gd name="connsiteX72-10027" fmla="*/ 758 w 758"/>
                <a:gd name="connsiteY72-10028" fmla="*/ 743 h 759"/>
                <a:gd name="connsiteX73-10029" fmla="*/ 758 w 758"/>
                <a:gd name="connsiteY73-10030" fmla="*/ 748 h 759"/>
                <a:gd name="connsiteX74-10031" fmla="*/ 753 w 758"/>
                <a:gd name="connsiteY74-10032" fmla="*/ 753 h 759"/>
                <a:gd name="connsiteX75-10033" fmla="*/ 748 w 758"/>
                <a:gd name="connsiteY75-10034" fmla="*/ 759 h 759"/>
                <a:gd name="connsiteX76-10035" fmla="*/ 737 w 758"/>
                <a:gd name="connsiteY76-10036" fmla="*/ 759 h 759"/>
                <a:gd name="connsiteX77-10037" fmla="*/ 727 w 758"/>
                <a:gd name="connsiteY77-10038" fmla="*/ 759 h 759"/>
                <a:gd name="connsiteX78-10039" fmla="*/ 711 w 758"/>
                <a:gd name="connsiteY78-10040" fmla="*/ 759 h 759"/>
                <a:gd name="connsiteX79-10041" fmla="*/ 695 w 758"/>
                <a:gd name="connsiteY79-10042" fmla="*/ 753 h 759"/>
                <a:gd name="connsiteX80-10043" fmla="*/ 674 w 758"/>
                <a:gd name="connsiteY80-10044" fmla="*/ 753 h 759"/>
                <a:gd name="connsiteX81-10045" fmla="*/ 653 w 758"/>
                <a:gd name="connsiteY81-10046" fmla="*/ 748 h 759"/>
                <a:gd name="connsiteX82-10047" fmla="*/ 632 w 758"/>
                <a:gd name="connsiteY82-10048" fmla="*/ 743 h 759"/>
                <a:gd name="connsiteX83-10049" fmla="*/ 622 w 758"/>
                <a:gd name="connsiteY83-10050" fmla="*/ 738 h 759"/>
                <a:gd name="connsiteX84-10051" fmla="*/ 611 w 758"/>
                <a:gd name="connsiteY84-10052" fmla="*/ 732 h 759"/>
                <a:gd name="connsiteX85-10053" fmla="*/ 595 w 758"/>
                <a:gd name="connsiteY85-10054" fmla="*/ 727 h 759"/>
                <a:gd name="connsiteX86-10055" fmla="*/ 585 w 758"/>
                <a:gd name="connsiteY86-10056" fmla="*/ 722 h 759"/>
                <a:gd name="connsiteX87-10057" fmla="*/ 569 w 758"/>
                <a:gd name="connsiteY87-10058" fmla="*/ 717 h 759"/>
                <a:gd name="connsiteX88-10059" fmla="*/ 553 w 758"/>
                <a:gd name="connsiteY88-10060" fmla="*/ 706 h 759"/>
                <a:gd name="connsiteX89-10061" fmla="*/ 543 w 758"/>
                <a:gd name="connsiteY89-10062" fmla="*/ 696 h 759"/>
                <a:gd name="connsiteX90-10063" fmla="*/ 527 w 758"/>
                <a:gd name="connsiteY90-10064" fmla="*/ 685 h 759"/>
                <a:gd name="connsiteX91-10065" fmla="*/ 495 w 758"/>
                <a:gd name="connsiteY91-10066" fmla="*/ 659 h 759"/>
                <a:gd name="connsiteX92-10067" fmla="*/ 469 w 758"/>
                <a:gd name="connsiteY92-10068" fmla="*/ 632 h 759"/>
                <a:gd name="connsiteX93-10069" fmla="*/ 458 w 758"/>
                <a:gd name="connsiteY93-10070" fmla="*/ 622 h 759"/>
                <a:gd name="connsiteX94-10071" fmla="*/ 448 w 758"/>
                <a:gd name="connsiteY94-10072" fmla="*/ 606 h 759"/>
                <a:gd name="connsiteX95-10073" fmla="*/ 437 w 758"/>
                <a:gd name="connsiteY95-10074" fmla="*/ 590 h 759"/>
                <a:gd name="connsiteX96-10075" fmla="*/ 427 w 758"/>
                <a:gd name="connsiteY96-10076" fmla="*/ 574 h 759"/>
                <a:gd name="connsiteX97-10077" fmla="*/ 421 w 758"/>
                <a:gd name="connsiteY97-10078" fmla="*/ 559 h 759"/>
                <a:gd name="connsiteX98-10079" fmla="*/ 411 w 758"/>
                <a:gd name="connsiteY98-10080" fmla="*/ 543 h 759"/>
                <a:gd name="connsiteX99-10081" fmla="*/ 406 w 758"/>
                <a:gd name="connsiteY99-10082" fmla="*/ 527 h 759"/>
                <a:gd name="connsiteX100-10083" fmla="*/ 395 w 758"/>
                <a:gd name="connsiteY100-10084" fmla="*/ 511 h 759"/>
                <a:gd name="connsiteX101-10085" fmla="*/ 390 w 758"/>
                <a:gd name="connsiteY101-10086" fmla="*/ 501 h 759"/>
                <a:gd name="connsiteX102-10087" fmla="*/ 390 w 758"/>
                <a:gd name="connsiteY102-10088" fmla="*/ 485 h 759"/>
                <a:gd name="connsiteX103-10089" fmla="*/ 385 w 758"/>
                <a:gd name="connsiteY103-10090" fmla="*/ 469 h 759"/>
                <a:gd name="connsiteX104-10091" fmla="*/ 385 w 758"/>
                <a:gd name="connsiteY104-10092" fmla="*/ 453 h 759"/>
                <a:gd name="connsiteX105-10093" fmla="*/ 390 w 758"/>
                <a:gd name="connsiteY105-10094" fmla="*/ 100 h 759"/>
                <a:gd name="connsiteX106-10095" fmla="*/ 390 w 758"/>
                <a:gd name="connsiteY106-10096" fmla="*/ 90 h 759"/>
                <a:gd name="connsiteX107-10097" fmla="*/ 390 w 758"/>
                <a:gd name="connsiteY107-10098" fmla="*/ 85 h 759"/>
                <a:gd name="connsiteX108-10099" fmla="*/ 390 w 758"/>
                <a:gd name="connsiteY108-10100" fmla="*/ 79 h 759"/>
                <a:gd name="connsiteX109-10101" fmla="*/ 385 w 758"/>
                <a:gd name="connsiteY109-10102" fmla="*/ 74 h 759"/>
                <a:gd name="connsiteX110-10103" fmla="*/ 385 w 758"/>
                <a:gd name="connsiteY110-10104" fmla="*/ 74 h 759"/>
                <a:gd name="connsiteX111-10105" fmla="*/ 379 w 758"/>
                <a:gd name="connsiteY111-10106" fmla="*/ 74 h 759"/>
                <a:gd name="connsiteX112-10107" fmla="*/ 374 w 758"/>
                <a:gd name="connsiteY112-10108" fmla="*/ 74 h 759"/>
                <a:gd name="connsiteX113-10109" fmla="*/ 363 w 758"/>
                <a:gd name="connsiteY113-10110" fmla="*/ 79 h 759"/>
                <a:gd name="connsiteX114-10111" fmla="*/ 353 w 758"/>
                <a:gd name="connsiteY114-10112" fmla="*/ 79 h 759"/>
                <a:gd name="connsiteX115-10113" fmla="*/ 337 w 758"/>
                <a:gd name="connsiteY115-10114" fmla="*/ 85 h 759"/>
                <a:gd name="connsiteX116-10115" fmla="*/ 321 w 758"/>
                <a:gd name="connsiteY116-10116" fmla="*/ 90 h 759"/>
                <a:gd name="connsiteX117-10117" fmla="*/ 305 w 758"/>
                <a:gd name="connsiteY117-10118" fmla="*/ 95 h 759"/>
                <a:gd name="connsiteX118-10119" fmla="*/ 269 w 758"/>
                <a:gd name="connsiteY118-10120" fmla="*/ 106 h 759"/>
                <a:gd name="connsiteX119-10121" fmla="*/ 232 w 758"/>
                <a:gd name="connsiteY119-10122" fmla="*/ 116 h 759"/>
                <a:gd name="connsiteX120-10123" fmla="*/ 195 w 758"/>
                <a:gd name="connsiteY120-10124" fmla="*/ 127 h 759"/>
                <a:gd name="connsiteX121-10125" fmla="*/ 158 w 758"/>
                <a:gd name="connsiteY121-10126" fmla="*/ 137 h 759"/>
                <a:gd name="connsiteX122-10127" fmla="*/ 137 w 758"/>
                <a:gd name="connsiteY122-10128" fmla="*/ 142 h 759"/>
                <a:gd name="connsiteX123-10129" fmla="*/ 121 w 758"/>
                <a:gd name="connsiteY123-10130" fmla="*/ 142 h 759"/>
                <a:gd name="connsiteX124-10131" fmla="*/ 105 w 758"/>
                <a:gd name="connsiteY124-10132" fmla="*/ 148 h 759"/>
                <a:gd name="connsiteX125-10133" fmla="*/ 95 w 758"/>
                <a:gd name="connsiteY125-10134" fmla="*/ 148 h 759"/>
                <a:gd name="connsiteX126-10135" fmla="*/ 84 w 758"/>
                <a:gd name="connsiteY126-10136" fmla="*/ 153 h 759"/>
                <a:gd name="connsiteX127-10137" fmla="*/ 74 w 758"/>
                <a:gd name="connsiteY127-10138" fmla="*/ 153 h 759"/>
                <a:gd name="connsiteX128-10139" fmla="*/ 68 w 758"/>
                <a:gd name="connsiteY128-10140" fmla="*/ 153 h 759"/>
                <a:gd name="connsiteX129-10141" fmla="*/ 63 w 758"/>
                <a:gd name="connsiteY129-10142" fmla="*/ 153 h 759"/>
                <a:gd name="connsiteX130-10143" fmla="*/ 53 w 758"/>
                <a:gd name="connsiteY130-10144" fmla="*/ 153 h 759"/>
                <a:gd name="connsiteX131-10145" fmla="*/ 42 w 758"/>
                <a:gd name="connsiteY131-10146" fmla="*/ 148 h 759"/>
                <a:gd name="connsiteX132-10147" fmla="*/ 32 w 758"/>
                <a:gd name="connsiteY132-10148" fmla="*/ 142 h 759"/>
                <a:gd name="connsiteX133-10149" fmla="*/ 26 w 758"/>
                <a:gd name="connsiteY133-10150" fmla="*/ 137 h 759"/>
                <a:gd name="connsiteX134-10151" fmla="*/ 16 w 758"/>
                <a:gd name="connsiteY134-10152" fmla="*/ 127 h 759"/>
                <a:gd name="connsiteX135-10153" fmla="*/ 11 w 758"/>
                <a:gd name="connsiteY135-10154" fmla="*/ 121 h 759"/>
                <a:gd name="connsiteX136-10155" fmla="*/ 5 w 758"/>
                <a:gd name="connsiteY136-10156" fmla="*/ 116 h 759"/>
                <a:gd name="connsiteX137-10157" fmla="*/ 0 w 758"/>
                <a:gd name="connsiteY137-10158" fmla="*/ 116 h 759"/>
                <a:gd name="connsiteX138-10159" fmla="*/ 5 w 758"/>
                <a:gd name="connsiteY138-10160" fmla="*/ 111 h 759"/>
                <a:gd name="connsiteX139-10161" fmla="*/ 5 w 758"/>
                <a:gd name="connsiteY139-10162" fmla="*/ 111 h 759"/>
                <a:gd name="connsiteX140-10163" fmla="*/ 11 w 758"/>
                <a:gd name="connsiteY140-10164" fmla="*/ 111 h 759"/>
                <a:gd name="connsiteX141-10165" fmla="*/ 16 w 758"/>
                <a:gd name="connsiteY141-10166" fmla="*/ 106 h 759"/>
                <a:gd name="connsiteX142-10167" fmla="*/ 21 w 758"/>
                <a:gd name="connsiteY142-10168" fmla="*/ 106 h 759"/>
                <a:gd name="connsiteX143-10169" fmla="*/ 32 w 758"/>
                <a:gd name="connsiteY143-10170" fmla="*/ 106 h 759"/>
                <a:gd name="connsiteX144-10171" fmla="*/ 42 w 758"/>
                <a:gd name="connsiteY144-10172" fmla="*/ 106 h 759"/>
                <a:gd name="connsiteX145-10173" fmla="*/ 53 w 758"/>
                <a:gd name="connsiteY145-10174" fmla="*/ 100 h 759"/>
                <a:gd name="connsiteX146-10175" fmla="*/ 79 w 758"/>
                <a:gd name="connsiteY146-10176" fmla="*/ 100 h 759"/>
                <a:gd name="connsiteX147-10177" fmla="*/ 111 w 758"/>
                <a:gd name="connsiteY147-10178" fmla="*/ 95 h 759"/>
                <a:gd name="connsiteX148-10179" fmla="*/ 126 w 758"/>
                <a:gd name="connsiteY148-10180" fmla="*/ 95 h 759"/>
                <a:gd name="connsiteX149-10181" fmla="*/ 142 w 758"/>
                <a:gd name="connsiteY149-10182" fmla="*/ 90 h 759"/>
                <a:gd name="connsiteX150-10183" fmla="*/ 163 w 758"/>
                <a:gd name="connsiteY150-10184" fmla="*/ 85 h 759"/>
                <a:gd name="connsiteX151-10185" fmla="*/ 184 w 758"/>
                <a:gd name="connsiteY151-10186" fmla="*/ 85 h 759"/>
                <a:gd name="connsiteX152-10187" fmla="*/ 221 w 758"/>
                <a:gd name="connsiteY152-10188" fmla="*/ 74 h 759"/>
                <a:gd name="connsiteX153-10189" fmla="*/ 258 w 758"/>
                <a:gd name="connsiteY153-10190" fmla="*/ 69 h 759"/>
                <a:gd name="connsiteX154-10191" fmla="*/ 290 w 758"/>
                <a:gd name="connsiteY154-10192" fmla="*/ 58 h 759"/>
                <a:gd name="connsiteX155-10193" fmla="*/ 321 w 758"/>
                <a:gd name="connsiteY155-10194" fmla="*/ 48 h 759"/>
                <a:gd name="connsiteX156-10195" fmla="*/ 337 w 758"/>
                <a:gd name="connsiteY156-10196" fmla="*/ 42 h 759"/>
                <a:gd name="connsiteX157-10197" fmla="*/ 353 w 758"/>
                <a:gd name="connsiteY157-10198" fmla="*/ 37 h 759"/>
                <a:gd name="connsiteX158-10199" fmla="*/ 363 w 758"/>
                <a:gd name="connsiteY158-10200" fmla="*/ 37 h 759"/>
                <a:gd name="connsiteX159-10201" fmla="*/ 374 w 758"/>
                <a:gd name="connsiteY159-10202" fmla="*/ 32 h 759"/>
                <a:gd name="connsiteX160-10203" fmla="*/ 379 w 758"/>
                <a:gd name="connsiteY160-10204" fmla="*/ 27 h 759"/>
                <a:gd name="connsiteX161-10205" fmla="*/ 385 w 758"/>
                <a:gd name="connsiteY161-10206" fmla="*/ 21 h 759"/>
                <a:gd name="connsiteX162-10207" fmla="*/ 390 w 758"/>
                <a:gd name="connsiteY162-10208" fmla="*/ 16 h 759"/>
                <a:gd name="connsiteX163-10209" fmla="*/ 395 w 758"/>
                <a:gd name="connsiteY163-10210" fmla="*/ 11 h 759"/>
                <a:gd name="connsiteX164-10211" fmla="*/ 400 w 758"/>
                <a:gd name="connsiteY164-10212" fmla="*/ 6 h 759"/>
                <a:gd name="connsiteX165-10213" fmla="*/ 406 w 758"/>
                <a:gd name="connsiteY165-10214" fmla="*/ 0 h 759"/>
                <a:gd name="connsiteX166-10215" fmla="*/ 411 w 758"/>
                <a:gd name="connsiteY166-10216" fmla="*/ 0 h 759"/>
                <a:gd name="connsiteX167-10217" fmla="*/ 416 w 758"/>
                <a:gd name="connsiteY167-10218" fmla="*/ 0 h 759"/>
                <a:gd name="connsiteX168-10219" fmla="*/ 416 w 758"/>
                <a:gd name="connsiteY168-10220" fmla="*/ 0 h 759"/>
                <a:gd name="connsiteX0-10221" fmla="*/ 416 w 758"/>
                <a:gd name="connsiteY0-10222" fmla="*/ 0 h 759"/>
                <a:gd name="connsiteX1-10223" fmla="*/ 427 w 758"/>
                <a:gd name="connsiteY1-10224" fmla="*/ 0 h 759"/>
                <a:gd name="connsiteX2-10225" fmla="*/ 437 w 758"/>
                <a:gd name="connsiteY2-10226" fmla="*/ 6 h 759"/>
                <a:gd name="connsiteX3-10227" fmla="*/ 448 w 758"/>
                <a:gd name="connsiteY3-10228" fmla="*/ 11 h 759"/>
                <a:gd name="connsiteX4-10229" fmla="*/ 464 w 758"/>
                <a:gd name="connsiteY4-10230" fmla="*/ 21 h 759"/>
                <a:gd name="connsiteX5-10231" fmla="*/ 474 w 758"/>
                <a:gd name="connsiteY5-10232" fmla="*/ 32 h 759"/>
                <a:gd name="connsiteX6-10233" fmla="*/ 485 w 758"/>
                <a:gd name="connsiteY6-10234" fmla="*/ 37 h 759"/>
                <a:gd name="connsiteX7-10235" fmla="*/ 485 w 758"/>
                <a:gd name="connsiteY7-10236" fmla="*/ 42 h 759"/>
                <a:gd name="connsiteX8-10237" fmla="*/ 490 w 758"/>
                <a:gd name="connsiteY8-10238" fmla="*/ 42 h 759"/>
                <a:gd name="connsiteX9-10239" fmla="*/ 490 w 758"/>
                <a:gd name="connsiteY9-10240" fmla="*/ 48 h 759"/>
                <a:gd name="connsiteX10-10241" fmla="*/ 490 w 758"/>
                <a:gd name="connsiteY10-10242" fmla="*/ 48 h 759"/>
                <a:gd name="connsiteX11-10243" fmla="*/ 490 w 758"/>
                <a:gd name="connsiteY11-10244" fmla="*/ 53 h 759"/>
                <a:gd name="connsiteX12-10245" fmla="*/ 485 w 758"/>
                <a:gd name="connsiteY12-10246" fmla="*/ 58 h 759"/>
                <a:gd name="connsiteX13-10247" fmla="*/ 479 w 758"/>
                <a:gd name="connsiteY13-10248" fmla="*/ 63 h 759"/>
                <a:gd name="connsiteX14-10249" fmla="*/ 469 w 758"/>
                <a:gd name="connsiteY14-10250" fmla="*/ 69 h 759"/>
                <a:gd name="connsiteX15-10251" fmla="*/ 464 w 758"/>
                <a:gd name="connsiteY15-10252" fmla="*/ 74 h 759"/>
                <a:gd name="connsiteX16-10253" fmla="*/ 427 w 758"/>
                <a:gd name="connsiteY16-10254" fmla="*/ 437 h 759"/>
                <a:gd name="connsiteX17-10255" fmla="*/ 432 w 758"/>
                <a:gd name="connsiteY17-10256" fmla="*/ 464 h 759"/>
                <a:gd name="connsiteX18-10257" fmla="*/ 442 w 758"/>
                <a:gd name="connsiteY18-10258" fmla="*/ 490 h 759"/>
                <a:gd name="connsiteX19-10259" fmla="*/ 448 w 758"/>
                <a:gd name="connsiteY19-10260" fmla="*/ 506 h 759"/>
                <a:gd name="connsiteX20-10261" fmla="*/ 453 w 758"/>
                <a:gd name="connsiteY20-10262" fmla="*/ 516 h 759"/>
                <a:gd name="connsiteX21-10263" fmla="*/ 469 w 758"/>
                <a:gd name="connsiteY21-10264" fmla="*/ 543 h 759"/>
                <a:gd name="connsiteX22-10265" fmla="*/ 485 w 758"/>
                <a:gd name="connsiteY22-10266" fmla="*/ 564 h 759"/>
                <a:gd name="connsiteX23-10267" fmla="*/ 500 w 758"/>
                <a:gd name="connsiteY23-10268" fmla="*/ 585 h 759"/>
                <a:gd name="connsiteX24-10269" fmla="*/ 511 w 758"/>
                <a:gd name="connsiteY24-10270" fmla="*/ 595 h 759"/>
                <a:gd name="connsiteX25-10271" fmla="*/ 521 w 758"/>
                <a:gd name="connsiteY25-10272" fmla="*/ 601 h 759"/>
                <a:gd name="connsiteX26-10273" fmla="*/ 543 w 758"/>
                <a:gd name="connsiteY26-10274" fmla="*/ 622 h 759"/>
                <a:gd name="connsiteX27-10275" fmla="*/ 564 w 758"/>
                <a:gd name="connsiteY27-10276" fmla="*/ 632 h 759"/>
                <a:gd name="connsiteX28-10277" fmla="*/ 585 w 758"/>
                <a:gd name="connsiteY28-10278" fmla="*/ 648 h 759"/>
                <a:gd name="connsiteX29-10279" fmla="*/ 611 w 758"/>
                <a:gd name="connsiteY29-10280" fmla="*/ 659 h 759"/>
                <a:gd name="connsiteX30-10281" fmla="*/ 622 w 758"/>
                <a:gd name="connsiteY30-10282" fmla="*/ 664 h 759"/>
                <a:gd name="connsiteX31-10283" fmla="*/ 632 w 758"/>
                <a:gd name="connsiteY31-10284" fmla="*/ 669 h 759"/>
                <a:gd name="connsiteX32-10285" fmla="*/ 643 w 758"/>
                <a:gd name="connsiteY32-10286" fmla="*/ 669 h 759"/>
                <a:gd name="connsiteX33-10287" fmla="*/ 653 w 758"/>
                <a:gd name="connsiteY33-10288" fmla="*/ 674 h 759"/>
                <a:gd name="connsiteX34-10289" fmla="*/ 658 w 758"/>
                <a:gd name="connsiteY34-10290" fmla="*/ 674 h 759"/>
                <a:gd name="connsiteX35-10291" fmla="*/ 664 w 758"/>
                <a:gd name="connsiteY35-10292" fmla="*/ 674 h 759"/>
                <a:gd name="connsiteX36-10293" fmla="*/ 674 w 758"/>
                <a:gd name="connsiteY36-10294" fmla="*/ 674 h 759"/>
                <a:gd name="connsiteX37-10295" fmla="*/ 679 w 758"/>
                <a:gd name="connsiteY37-10296" fmla="*/ 669 h 759"/>
                <a:gd name="connsiteX38-10297" fmla="*/ 679 w 758"/>
                <a:gd name="connsiteY38-10298" fmla="*/ 664 h 759"/>
                <a:gd name="connsiteX39-10299" fmla="*/ 685 w 758"/>
                <a:gd name="connsiteY39-10300" fmla="*/ 659 h 759"/>
                <a:gd name="connsiteX40-10301" fmla="*/ 690 w 758"/>
                <a:gd name="connsiteY40-10302" fmla="*/ 653 h 759"/>
                <a:gd name="connsiteX41-10303" fmla="*/ 690 w 758"/>
                <a:gd name="connsiteY41-10304" fmla="*/ 643 h 759"/>
                <a:gd name="connsiteX42-10305" fmla="*/ 695 w 758"/>
                <a:gd name="connsiteY42-10306" fmla="*/ 627 h 759"/>
                <a:gd name="connsiteX43-10307" fmla="*/ 701 w 758"/>
                <a:gd name="connsiteY43-10308" fmla="*/ 611 h 759"/>
                <a:gd name="connsiteX44-10309" fmla="*/ 706 w 758"/>
                <a:gd name="connsiteY44-10310" fmla="*/ 595 h 759"/>
                <a:gd name="connsiteX45-10311" fmla="*/ 706 w 758"/>
                <a:gd name="connsiteY45-10312" fmla="*/ 580 h 759"/>
                <a:gd name="connsiteX46-10313" fmla="*/ 711 w 758"/>
                <a:gd name="connsiteY46-10314" fmla="*/ 564 h 759"/>
                <a:gd name="connsiteX47-10315" fmla="*/ 716 w 758"/>
                <a:gd name="connsiteY47-10316" fmla="*/ 553 h 759"/>
                <a:gd name="connsiteX48-10317" fmla="*/ 722 w 758"/>
                <a:gd name="connsiteY48-10318" fmla="*/ 543 h 759"/>
                <a:gd name="connsiteX49-10319" fmla="*/ 722 w 758"/>
                <a:gd name="connsiteY49-10320" fmla="*/ 538 h 759"/>
                <a:gd name="connsiteX50-10321" fmla="*/ 727 w 758"/>
                <a:gd name="connsiteY50-10322" fmla="*/ 527 h 759"/>
                <a:gd name="connsiteX51-10323" fmla="*/ 727 w 758"/>
                <a:gd name="connsiteY51-10324" fmla="*/ 527 h 759"/>
                <a:gd name="connsiteX52-10325" fmla="*/ 732 w 758"/>
                <a:gd name="connsiteY52-10326" fmla="*/ 527 h 759"/>
                <a:gd name="connsiteX53-10327" fmla="*/ 732 w 758"/>
                <a:gd name="connsiteY53-10328" fmla="*/ 527 h 759"/>
                <a:gd name="connsiteX54-10329" fmla="*/ 732 w 758"/>
                <a:gd name="connsiteY54-10330" fmla="*/ 532 h 759"/>
                <a:gd name="connsiteX55-10331" fmla="*/ 732 w 758"/>
                <a:gd name="connsiteY55-10332" fmla="*/ 538 h 759"/>
                <a:gd name="connsiteX56-10333" fmla="*/ 737 w 758"/>
                <a:gd name="connsiteY56-10334" fmla="*/ 543 h 759"/>
                <a:gd name="connsiteX57-10335" fmla="*/ 737 w 758"/>
                <a:gd name="connsiteY57-10336" fmla="*/ 559 h 759"/>
                <a:gd name="connsiteX58-10337" fmla="*/ 737 w 758"/>
                <a:gd name="connsiteY58-10338" fmla="*/ 569 h 759"/>
                <a:gd name="connsiteX59-10339" fmla="*/ 737 w 758"/>
                <a:gd name="connsiteY59-10340" fmla="*/ 585 h 759"/>
                <a:gd name="connsiteX60-10341" fmla="*/ 737 w 758"/>
                <a:gd name="connsiteY60-10342" fmla="*/ 601 h 759"/>
                <a:gd name="connsiteX61-10343" fmla="*/ 737 w 758"/>
                <a:gd name="connsiteY61-10344" fmla="*/ 622 h 759"/>
                <a:gd name="connsiteX62-10345" fmla="*/ 737 w 758"/>
                <a:gd name="connsiteY62-10346" fmla="*/ 638 h 759"/>
                <a:gd name="connsiteX63-10347" fmla="*/ 737 w 758"/>
                <a:gd name="connsiteY63-10348" fmla="*/ 653 h 759"/>
                <a:gd name="connsiteX64-10349" fmla="*/ 743 w 758"/>
                <a:gd name="connsiteY64-10350" fmla="*/ 669 h 759"/>
                <a:gd name="connsiteX65-10351" fmla="*/ 743 w 758"/>
                <a:gd name="connsiteY65-10352" fmla="*/ 685 h 759"/>
                <a:gd name="connsiteX66-10353" fmla="*/ 748 w 758"/>
                <a:gd name="connsiteY66-10354" fmla="*/ 696 h 759"/>
                <a:gd name="connsiteX67-10355" fmla="*/ 748 w 758"/>
                <a:gd name="connsiteY67-10356" fmla="*/ 706 h 759"/>
                <a:gd name="connsiteX68-10357" fmla="*/ 753 w 758"/>
                <a:gd name="connsiteY68-10358" fmla="*/ 717 h 759"/>
                <a:gd name="connsiteX69-10359" fmla="*/ 753 w 758"/>
                <a:gd name="connsiteY69-10360" fmla="*/ 722 h 759"/>
                <a:gd name="connsiteX70-10361" fmla="*/ 758 w 758"/>
                <a:gd name="connsiteY70-10362" fmla="*/ 732 h 759"/>
                <a:gd name="connsiteX71-10363" fmla="*/ 758 w 758"/>
                <a:gd name="connsiteY71-10364" fmla="*/ 738 h 759"/>
                <a:gd name="connsiteX72-10365" fmla="*/ 758 w 758"/>
                <a:gd name="connsiteY72-10366" fmla="*/ 743 h 759"/>
                <a:gd name="connsiteX73-10367" fmla="*/ 758 w 758"/>
                <a:gd name="connsiteY73-10368" fmla="*/ 748 h 759"/>
                <a:gd name="connsiteX74-10369" fmla="*/ 753 w 758"/>
                <a:gd name="connsiteY74-10370" fmla="*/ 753 h 759"/>
                <a:gd name="connsiteX75-10371" fmla="*/ 748 w 758"/>
                <a:gd name="connsiteY75-10372" fmla="*/ 759 h 759"/>
                <a:gd name="connsiteX76-10373" fmla="*/ 737 w 758"/>
                <a:gd name="connsiteY76-10374" fmla="*/ 759 h 759"/>
                <a:gd name="connsiteX77-10375" fmla="*/ 727 w 758"/>
                <a:gd name="connsiteY77-10376" fmla="*/ 759 h 759"/>
                <a:gd name="connsiteX78-10377" fmla="*/ 711 w 758"/>
                <a:gd name="connsiteY78-10378" fmla="*/ 759 h 759"/>
                <a:gd name="connsiteX79-10379" fmla="*/ 695 w 758"/>
                <a:gd name="connsiteY79-10380" fmla="*/ 753 h 759"/>
                <a:gd name="connsiteX80-10381" fmla="*/ 674 w 758"/>
                <a:gd name="connsiteY80-10382" fmla="*/ 753 h 759"/>
                <a:gd name="connsiteX81-10383" fmla="*/ 653 w 758"/>
                <a:gd name="connsiteY81-10384" fmla="*/ 748 h 759"/>
                <a:gd name="connsiteX82-10385" fmla="*/ 632 w 758"/>
                <a:gd name="connsiteY82-10386" fmla="*/ 743 h 759"/>
                <a:gd name="connsiteX83-10387" fmla="*/ 622 w 758"/>
                <a:gd name="connsiteY83-10388" fmla="*/ 738 h 759"/>
                <a:gd name="connsiteX84-10389" fmla="*/ 611 w 758"/>
                <a:gd name="connsiteY84-10390" fmla="*/ 732 h 759"/>
                <a:gd name="connsiteX85-10391" fmla="*/ 595 w 758"/>
                <a:gd name="connsiteY85-10392" fmla="*/ 727 h 759"/>
                <a:gd name="connsiteX86-10393" fmla="*/ 585 w 758"/>
                <a:gd name="connsiteY86-10394" fmla="*/ 722 h 759"/>
                <a:gd name="connsiteX87-10395" fmla="*/ 569 w 758"/>
                <a:gd name="connsiteY87-10396" fmla="*/ 717 h 759"/>
                <a:gd name="connsiteX88-10397" fmla="*/ 553 w 758"/>
                <a:gd name="connsiteY88-10398" fmla="*/ 706 h 759"/>
                <a:gd name="connsiteX89-10399" fmla="*/ 543 w 758"/>
                <a:gd name="connsiteY89-10400" fmla="*/ 696 h 759"/>
                <a:gd name="connsiteX90-10401" fmla="*/ 527 w 758"/>
                <a:gd name="connsiteY90-10402" fmla="*/ 685 h 759"/>
                <a:gd name="connsiteX91-10403" fmla="*/ 495 w 758"/>
                <a:gd name="connsiteY91-10404" fmla="*/ 659 h 759"/>
                <a:gd name="connsiteX92-10405" fmla="*/ 469 w 758"/>
                <a:gd name="connsiteY92-10406" fmla="*/ 632 h 759"/>
                <a:gd name="connsiteX93-10407" fmla="*/ 458 w 758"/>
                <a:gd name="connsiteY93-10408" fmla="*/ 622 h 759"/>
                <a:gd name="connsiteX94-10409" fmla="*/ 448 w 758"/>
                <a:gd name="connsiteY94-10410" fmla="*/ 606 h 759"/>
                <a:gd name="connsiteX95-10411" fmla="*/ 437 w 758"/>
                <a:gd name="connsiteY95-10412" fmla="*/ 590 h 759"/>
                <a:gd name="connsiteX96-10413" fmla="*/ 427 w 758"/>
                <a:gd name="connsiteY96-10414" fmla="*/ 574 h 759"/>
                <a:gd name="connsiteX97-10415" fmla="*/ 421 w 758"/>
                <a:gd name="connsiteY97-10416" fmla="*/ 559 h 759"/>
                <a:gd name="connsiteX98-10417" fmla="*/ 411 w 758"/>
                <a:gd name="connsiteY98-10418" fmla="*/ 543 h 759"/>
                <a:gd name="connsiteX99-10419" fmla="*/ 406 w 758"/>
                <a:gd name="connsiteY99-10420" fmla="*/ 527 h 759"/>
                <a:gd name="connsiteX100-10421" fmla="*/ 395 w 758"/>
                <a:gd name="connsiteY100-10422" fmla="*/ 511 h 759"/>
                <a:gd name="connsiteX101-10423" fmla="*/ 390 w 758"/>
                <a:gd name="connsiteY101-10424" fmla="*/ 501 h 759"/>
                <a:gd name="connsiteX102-10425" fmla="*/ 390 w 758"/>
                <a:gd name="connsiteY102-10426" fmla="*/ 485 h 759"/>
                <a:gd name="connsiteX103-10427" fmla="*/ 385 w 758"/>
                <a:gd name="connsiteY103-10428" fmla="*/ 469 h 759"/>
                <a:gd name="connsiteX104-10429" fmla="*/ 390 w 758"/>
                <a:gd name="connsiteY104-10430" fmla="*/ 100 h 759"/>
                <a:gd name="connsiteX105-10431" fmla="*/ 390 w 758"/>
                <a:gd name="connsiteY105-10432" fmla="*/ 90 h 759"/>
                <a:gd name="connsiteX106-10433" fmla="*/ 390 w 758"/>
                <a:gd name="connsiteY106-10434" fmla="*/ 85 h 759"/>
                <a:gd name="connsiteX107-10435" fmla="*/ 390 w 758"/>
                <a:gd name="connsiteY107-10436" fmla="*/ 79 h 759"/>
                <a:gd name="connsiteX108-10437" fmla="*/ 385 w 758"/>
                <a:gd name="connsiteY108-10438" fmla="*/ 74 h 759"/>
                <a:gd name="connsiteX109-10439" fmla="*/ 385 w 758"/>
                <a:gd name="connsiteY109-10440" fmla="*/ 74 h 759"/>
                <a:gd name="connsiteX110-10441" fmla="*/ 379 w 758"/>
                <a:gd name="connsiteY110-10442" fmla="*/ 74 h 759"/>
                <a:gd name="connsiteX111-10443" fmla="*/ 374 w 758"/>
                <a:gd name="connsiteY111-10444" fmla="*/ 74 h 759"/>
                <a:gd name="connsiteX112-10445" fmla="*/ 363 w 758"/>
                <a:gd name="connsiteY112-10446" fmla="*/ 79 h 759"/>
                <a:gd name="connsiteX113-10447" fmla="*/ 353 w 758"/>
                <a:gd name="connsiteY113-10448" fmla="*/ 79 h 759"/>
                <a:gd name="connsiteX114-10449" fmla="*/ 337 w 758"/>
                <a:gd name="connsiteY114-10450" fmla="*/ 85 h 759"/>
                <a:gd name="connsiteX115-10451" fmla="*/ 321 w 758"/>
                <a:gd name="connsiteY115-10452" fmla="*/ 90 h 759"/>
                <a:gd name="connsiteX116-10453" fmla="*/ 305 w 758"/>
                <a:gd name="connsiteY116-10454" fmla="*/ 95 h 759"/>
                <a:gd name="connsiteX117-10455" fmla="*/ 269 w 758"/>
                <a:gd name="connsiteY117-10456" fmla="*/ 106 h 759"/>
                <a:gd name="connsiteX118-10457" fmla="*/ 232 w 758"/>
                <a:gd name="connsiteY118-10458" fmla="*/ 116 h 759"/>
                <a:gd name="connsiteX119-10459" fmla="*/ 195 w 758"/>
                <a:gd name="connsiteY119-10460" fmla="*/ 127 h 759"/>
                <a:gd name="connsiteX120-10461" fmla="*/ 158 w 758"/>
                <a:gd name="connsiteY120-10462" fmla="*/ 137 h 759"/>
                <a:gd name="connsiteX121-10463" fmla="*/ 137 w 758"/>
                <a:gd name="connsiteY121-10464" fmla="*/ 142 h 759"/>
                <a:gd name="connsiteX122-10465" fmla="*/ 121 w 758"/>
                <a:gd name="connsiteY122-10466" fmla="*/ 142 h 759"/>
                <a:gd name="connsiteX123-10467" fmla="*/ 105 w 758"/>
                <a:gd name="connsiteY123-10468" fmla="*/ 148 h 759"/>
                <a:gd name="connsiteX124-10469" fmla="*/ 95 w 758"/>
                <a:gd name="connsiteY124-10470" fmla="*/ 148 h 759"/>
                <a:gd name="connsiteX125-10471" fmla="*/ 84 w 758"/>
                <a:gd name="connsiteY125-10472" fmla="*/ 153 h 759"/>
                <a:gd name="connsiteX126-10473" fmla="*/ 74 w 758"/>
                <a:gd name="connsiteY126-10474" fmla="*/ 153 h 759"/>
                <a:gd name="connsiteX127-10475" fmla="*/ 68 w 758"/>
                <a:gd name="connsiteY127-10476" fmla="*/ 153 h 759"/>
                <a:gd name="connsiteX128-10477" fmla="*/ 63 w 758"/>
                <a:gd name="connsiteY128-10478" fmla="*/ 153 h 759"/>
                <a:gd name="connsiteX129-10479" fmla="*/ 53 w 758"/>
                <a:gd name="connsiteY129-10480" fmla="*/ 153 h 759"/>
                <a:gd name="connsiteX130-10481" fmla="*/ 42 w 758"/>
                <a:gd name="connsiteY130-10482" fmla="*/ 148 h 759"/>
                <a:gd name="connsiteX131-10483" fmla="*/ 32 w 758"/>
                <a:gd name="connsiteY131-10484" fmla="*/ 142 h 759"/>
                <a:gd name="connsiteX132-10485" fmla="*/ 26 w 758"/>
                <a:gd name="connsiteY132-10486" fmla="*/ 137 h 759"/>
                <a:gd name="connsiteX133-10487" fmla="*/ 16 w 758"/>
                <a:gd name="connsiteY133-10488" fmla="*/ 127 h 759"/>
                <a:gd name="connsiteX134-10489" fmla="*/ 11 w 758"/>
                <a:gd name="connsiteY134-10490" fmla="*/ 121 h 759"/>
                <a:gd name="connsiteX135-10491" fmla="*/ 5 w 758"/>
                <a:gd name="connsiteY135-10492" fmla="*/ 116 h 759"/>
                <a:gd name="connsiteX136-10493" fmla="*/ 0 w 758"/>
                <a:gd name="connsiteY136-10494" fmla="*/ 116 h 759"/>
                <a:gd name="connsiteX137-10495" fmla="*/ 5 w 758"/>
                <a:gd name="connsiteY137-10496" fmla="*/ 111 h 759"/>
                <a:gd name="connsiteX138-10497" fmla="*/ 5 w 758"/>
                <a:gd name="connsiteY138-10498" fmla="*/ 111 h 759"/>
                <a:gd name="connsiteX139-10499" fmla="*/ 11 w 758"/>
                <a:gd name="connsiteY139-10500" fmla="*/ 111 h 759"/>
                <a:gd name="connsiteX140-10501" fmla="*/ 16 w 758"/>
                <a:gd name="connsiteY140-10502" fmla="*/ 106 h 759"/>
                <a:gd name="connsiteX141-10503" fmla="*/ 21 w 758"/>
                <a:gd name="connsiteY141-10504" fmla="*/ 106 h 759"/>
                <a:gd name="connsiteX142-10505" fmla="*/ 32 w 758"/>
                <a:gd name="connsiteY142-10506" fmla="*/ 106 h 759"/>
                <a:gd name="connsiteX143-10507" fmla="*/ 42 w 758"/>
                <a:gd name="connsiteY143-10508" fmla="*/ 106 h 759"/>
                <a:gd name="connsiteX144-10509" fmla="*/ 53 w 758"/>
                <a:gd name="connsiteY144-10510" fmla="*/ 100 h 759"/>
                <a:gd name="connsiteX145-10511" fmla="*/ 79 w 758"/>
                <a:gd name="connsiteY145-10512" fmla="*/ 100 h 759"/>
                <a:gd name="connsiteX146-10513" fmla="*/ 111 w 758"/>
                <a:gd name="connsiteY146-10514" fmla="*/ 95 h 759"/>
                <a:gd name="connsiteX147-10515" fmla="*/ 126 w 758"/>
                <a:gd name="connsiteY147-10516" fmla="*/ 95 h 759"/>
                <a:gd name="connsiteX148-10517" fmla="*/ 142 w 758"/>
                <a:gd name="connsiteY148-10518" fmla="*/ 90 h 759"/>
                <a:gd name="connsiteX149-10519" fmla="*/ 163 w 758"/>
                <a:gd name="connsiteY149-10520" fmla="*/ 85 h 759"/>
                <a:gd name="connsiteX150-10521" fmla="*/ 184 w 758"/>
                <a:gd name="connsiteY150-10522" fmla="*/ 85 h 759"/>
                <a:gd name="connsiteX151-10523" fmla="*/ 221 w 758"/>
                <a:gd name="connsiteY151-10524" fmla="*/ 74 h 759"/>
                <a:gd name="connsiteX152-10525" fmla="*/ 258 w 758"/>
                <a:gd name="connsiteY152-10526" fmla="*/ 69 h 759"/>
                <a:gd name="connsiteX153-10527" fmla="*/ 290 w 758"/>
                <a:gd name="connsiteY153-10528" fmla="*/ 58 h 759"/>
                <a:gd name="connsiteX154-10529" fmla="*/ 321 w 758"/>
                <a:gd name="connsiteY154-10530" fmla="*/ 48 h 759"/>
                <a:gd name="connsiteX155-10531" fmla="*/ 337 w 758"/>
                <a:gd name="connsiteY155-10532" fmla="*/ 42 h 759"/>
                <a:gd name="connsiteX156-10533" fmla="*/ 353 w 758"/>
                <a:gd name="connsiteY156-10534" fmla="*/ 37 h 759"/>
                <a:gd name="connsiteX157-10535" fmla="*/ 363 w 758"/>
                <a:gd name="connsiteY157-10536" fmla="*/ 37 h 759"/>
                <a:gd name="connsiteX158-10537" fmla="*/ 374 w 758"/>
                <a:gd name="connsiteY158-10538" fmla="*/ 32 h 759"/>
                <a:gd name="connsiteX159-10539" fmla="*/ 379 w 758"/>
                <a:gd name="connsiteY159-10540" fmla="*/ 27 h 759"/>
                <a:gd name="connsiteX160-10541" fmla="*/ 385 w 758"/>
                <a:gd name="connsiteY160-10542" fmla="*/ 21 h 759"/>
                <a:gd name="connsiteX161-10543" fmla="*/ 390 w 758"/>
                <a:gd name="connsiteY161-10544" fmla="*/ 16 h 759"/>
                <a:gd name="connsiteX162-10545" fmla="*/ 395 w 758"/>
                <a:gd name="connsiteY162-10546" fmla="*/ 11 h 759"/>
                <a:gd name="connsiteX163-10547" fmla="*/ 400 w 758"/>
                <a:gd name="connsiteY163-10548" fmla="*/ 6 h 759"/>
                <a:gd name="connsiteX164-10549" fmla="*/ 406 w 758"/>
                <a:gd name="connsiteY164-10550" fmla="*/ 0 h 759"/>
                <a:gd name="connsiteX165-10551" fmla="*/ 411 w 758"/>
                <a:gd name="connsiteY165-10552" fmla="*/ 0 h 759"/>
                <a:gd name="connsiteX166-10553" fmla="*/ 416 w 758"/>
                <a:gd name="connsiteY166-10554" fmla="*/ 0 h 759"/>
                <a:gd name="connsiteX167-10555" fmla="*/ 416 w 758"/>
                <a:gd name="connsiteY167-10556" fmla="*/ 0 h 759"/>
                <a:gd name="connsiteX0-10557" fmla="*/ 416 w 758"/>
                <a:gd name="connsiteY0-10558" fmla="*/ 0 h 759"/>
                <a:gd name="connsiteX1-10559" fmla="*/ 427 w 758"/>
                <a:gd name="connsiteY1-10560" fmla="*/ 0 h 759"/>
                <a:gd name="connsiteX2-10561" fmla="*/ 437 w 758"/>
                <a:gd name="connsiteY2-10562" fmla="*/ 6 h 759"/>
                <a:gd name="connsiteX3-10563" fmla="*/ 448 w 758"/>
                <a:gd name="connsiteY3-10564" fmla="*/ 11 h 759"/>
                <a:gd name="connsiteX4-10565" fmla="*/ 464 w 758"/>
                <a:gd name="connsiteY4-10566" fmla="*/ 21 h 759"/>
                <a:gd name="connsiteX5-10567" fmla="*/ 474 w 758"/>
                <a:gd name="connsiteY5-10568" fmla="*/ 32 h 759"/>
                <a:gd name="connsiteX6-10569" fmla="*/ 485 w 758"/>
                <a:gd name="connsiteY6-10570" fmla="*/ 37 h 759"/>
                <a:gd name="connsiteX7-10571" fmla="*/ 485 w 758"/>
                <a:gd name="connsiteY7-10572" fmla="*/ 42 h 759"/>
                <a:gd name="connsiteX8-10573" fmla="*/ 490 w 758"/>
                <a:gd name="connsiteY8-10574" fmla="*/ 42 h 759"/>
                <a:gd name="connsiteX9-10575" fmla="*/ 490 w 758"/>
                <a:gd name="connsiteY9-10576" fmla="*/ 48 h 759"/>
                <a:gd name="connsiteX10-10577" fmla="*/ 490 w 758"/>
                <a:gd name="connsiteY10-10578" fmla="*/ 48 h 759"/>
                <a:gd name="connsiteX11-10579" fmla="*/ 490 w 758"/>
                <a:gd name="connsiteY11-10580" fmla="*/ 53 h 759"/>
                <a:gd name="connsiteX12-10581" fmla="*/ 485 w 758"/>
                <a:gd name="connsiteY12-10582" fmla="*/ 58 h 759"/>
                <a:gd name="connsiteX13-10583" fmla="*/ 479 w 758"/>
                <a:gd name="connsiteY13-10584" fmla="*/ 63 h 759"/>
                <a:gd name="connsiteX14-10585" fmla="*/ 469 w 758"/>
                <a:gd name="connsiteY14-10586" fmla="*/ 69 h 759"/>
                <a:gd name="connsiteX15-10587" fmla="*/ 464 w 758"/>
                <a:gd name="connsiteY15-10588" fmla="*/ 74 h 759"/>
                <a:gd name="connsiteX16-10589" fmla="*/ 427 w 758"/>
                <a:gd name="connsiteY16-10590" fmla="*/ 437 h 759"/>
                <a:gd name="connsiteX17-10591" fmla="*/ 432 w 758"/>
                <a:gd name="connsiteY17-10592" fmla="*/ 464 h 759"/>
                <a:gd name="connsiteX18-10593" fmla="*/ 442 w 758"/>
                <a:gd name="connsiteY18-10594" fmla="*/ 490 h 759"/>
                <a:gd name="connsiteX19-10595" fmla="*/ 448 w 758"/>
                <a:gd name="connsiteY19-10596" fmla="*/ 506 h 759"/>
                <a:gd name="connsiteX20-10597" fmla="*/ 453 w 758"/>
                <a:gd name="connsiteY20-10598" fmla="*/ 516 h 759"/>
                <a:gd name="connsiteX21-10599" fmla="*/ 469 w 758"/>
                <a:gd name="connsiteY21-10600" fmla="*/ 543 h 759"/>
                <a:gd name="connsiteX22-10601" fmla="*/ 485 w 758"/>
                <a:gd name="connsiteY22-10602" fmla="*/ 564 h 759"/>
                <a:gd name="connsiteX23-10603" fmla="*/ 500 w 758"/>
                <a:gd name="connsiteY23-10604" fmla="*/ 585 h 759"/>
                <a:gd name="connsiteX24-10605" fmla="*/ 511 w 758"/>
                <a:gd name="connsiteY24-10606" fmla="*/ 595 h 759"/>
                <a:gd name="connsiteX25-10607" fmla="*/ 521 w 758"/>
                <a:gd name="connsiteY25-10608" fmla="*/ 601 h 759"/>
                <a:gd name="connsiteX26-10609" fmla="*/ 543 w 758"/>
                <a:gd name="connsiteY26-10610" fmla="*/ 622 h 759"/>
                <a:gd name="connsiteX27-10611" fmla="*/ 564 w 758"/>
                <a:gd name="connsiteY27-10612" fmla="*/ 632 h 759"/>
                <a:gd name="connsiteX28-10613" fmla="*/ 585 w 758"/>
                <a:gd name="connsiteY28-10614" fmla="*/ 648 h 759"/>
                <a:gd name="connsiteX29-10615" fmla="*/ 611 w 758"/>
                <a:gd name="connsiteY29-10616" fmla="*/ 659 h 759"/>
                <a:gd name="connsiteX30-10617" fmla="*/ 622 w 758"/>
                <a:gd name="connsiteY30-10618" fmla="*/ 664 h 759"/>
                <a:gd name="connsiteX31-10619" fmla="*/ 632 w 758"/>
                <a:gd name="connsiteY31-10620" fmla="*/ 669 h 759"/>
                <a:gd name="connsiteX32-10621" fmla="*/ 643 w 758"/>
                <a:gd name="connsiteY32-10622" fmla="*/ 669 h 759"/>
                <a:gd name="connsiteX33-10623" fmla="*/ 653 w 758"/>
                <a:gd name="connsiteY33-10624" fmla="*/ 674 h 759"/>
                <a:gd name="connsiteX34-10625" fmla="*/ 658 w 758"/>
                <a:gd name="connsiteY34-10626" fmla="*/ 674 h 759"/>
                <a:gd name="connsiteX35-10627" fmla="*/ 664 w 758"/>
                <a:gd name="connsiteY35-10628" fmla="*/ 674 h 759"/>
                <a:gd name="connsiteX36-10629" fmla="*/ 674 w 758"/>
                <a:gd name="connsiteY36-10630" fmla="*/ 674 h 759"/>
                <a:gd name="connsiteX37-10631" fmla="*/ 679 w 758"/>
                <a:gd name="connsiteY37-10632" fmla="*/ 669 h 759"/>
                <a:gd name="connsiteX38-10633" fmla="*/ 679 w 758"/>
                <a:gd name="connsiteY38-10634" fmla="*/ 664 h 759"/>
                <a:gd name="connsiteX39-10635" fmla="*/ 685 w 758"/>
                <a:gd name="connsiteY39-10636" fmla="*/ 659 h 759"/>
                <a:gd name="connsiteX40-10637" fmla="*/ 690 w 758"/>
                <a:gd name="connsiteY40-10638" fmla="*/ 653 h 759"/>
                <a:gd name="connsiteX41-10639" fmla="*/ 690 w 758"/>
                <a:gd name="connsiteY41-10640" fmla="*/ 643 h 759"/>
                <a:gd name="connsiteX42-10641" fmla="*/ 695 w 758"/>
                <a:gd name="connsiteY42-10642" fmla="*/ 627 h 759"/>
                <a:gd name="connsiteX43-10643" fmla="*/ 701 w 758"/>
                <a:gd name="connsiteY43-10644" fmla="*/ 611 h 759"/>
                <a:gd name="connsiteX44-10645" fmla="*/ 706 w 758"/>
                <a:gd name="connsiteY44-10646" fmla="*/ 595 h 759"/>
                <a:gd name="connsiteX45-10647" fmla="*/ 706 w 758"/>
                <a:gd name="connsiteY45-10648" fmla="*/ 580 h 759"/>
                <a:gd name="connsiteX46-10649" fmla="*/ 711 w 758"/>
                <a:gd name="connsiteY46-10650" fmla="*/ 564 h 759"/>
                <a:gd name="connsiteX47-10651" fmla="*/ 716 w 758"/>
                <a:gd name="connsiteY47-10652" fmla="*/ 553 h 759"/>
                <a:gd name="connsiteX48-10653" fmla="*/ 722 w 758"/>
                <a:gd name="connsiteY48-10654" fmla="*/ 543 h 759"/>
                <a:gd name="connsiteX49-10655" fmla="*/ 722 w 758"/>
                <a:gd name="connsiteY49-10656" fmla="*/ 538 h 759"/>
                <a:gd name="connsiteX50-10657" fmla="*/ 727 w 758"/>
                <a:gd name="connsiteY50-10658" fmla="*/ 527 h 759"/>
                <a:gd name="connsiteX51-10659" fmla="*/ 727 w 758"/>
                <a:gd name="connsiteY51-10660" fmla="*/ 527 h 759"/>
                <a:gd name="connsiteX52-10661" fmla="*/ 732 w 758"/>
                <a:gd name="connsiteY52-10662" fmla="*/ 527 h 759"/>
                <a:gd name="connsiteX53-10663" fmla="*/ 732 w 758"/>
                <a:gd name="connsiteY53-10664" fmla="*/ 527 h 759"/>
                <a:gd name="connsiteX54-10665" fmla="*/ 732 w 758"/>
                <a:gd name="connsiteY54-10666" fmla="*/ 532 h 759"/>
                <a:gd name="connsiteX55-10667" fmla="*/ 732 w 758"/>
                <a:gd name="connsiteY55-10668" fmla="*/ 538 h 759"/>
                <a:gd name="connsiteX56-10669" fmla="*/ 737 w 758"/>
                <a:gd name="connsiteY56-10670" fmla="*/ 543 h 759"/>
                <a:gd name="connsiteX57-10671" fmla="*/ 737 w 758"/>
                <a:gd name="connsiteY57-10672" fmla="*/ 559 h 759"/>
                <a:gd name="connsiteX58-10673" fmla="*/ 737 w 758"/>
                <a:gd name="connsiteY58-10674" fmla="*/ 569 h 759"/>
                <a:gd name="connsiteX59-10675" fmla="*/ 737 w 758"/>
                <a:gd name="connsiteY59-10676" fmla="*/ 585 h 759"/>
                <a:gd name="connsiteX60-10677" fmla="*/ 737 w 758"/>
                <a:gd name="connsiteY60-10678" fmla="*/ 601 h 759"/>
                <a:gd name="connsiteX61-10679" fmla="*/ 737 w 758"/>
                <a:gd name="connsiteY61-10680" fmla="*/ 622 h 759"/>
                <a:gd name="connsiteX62-10681" fmla="*/ 737 w 758"/>
                <a:gd name="connsiteY62-10682" fmla="*/ 638 h 759"/>
                <a:gd name="connsiteX63-10683" fmla="*/ 737 w 758"/>
                <a:gd name="connsiteY63-10684" fmla="*/ 653 h 759"/>
                <a:gd name="connsiteX64-10685" fmla="*/ 743 w 758"/>
                <a:gd name="connsiteY64-10686" fmla="*/ 669 h 759"/>
                <a:gd name="connsiteX65-10687" fmla="*/ 743 w 758"/>
                <a:gd name="connsiteY65-10688" fmla="*/ 685 h 759"/>
                <a:gd name="connsiteX66-10689" fmla="*/ 748 w 758"/>
                <a:gd name="connsiteY66-10690" fmla="*/ 696 h 759"/>
                <a:gd name="connsiteX67-10691" fmla="*/ 748 w 758"/>
                <a:gd name="connsiteY67-10692" fmla="*/ 706 h 759"/>
                <a:gd name="connsiteX68-10693" fmla="*/ 753 w 758"/>
                <a:gd name="connsiteY68-10694" fmla="*/ 717 h 759"/>
                <a:gd name="connsiteX69-10695" fmla="*/ 753 w 758"/>
                <a:gd name="connsiteY69-10696" fmla="*/ 722 h 759"/>
                <a:gd name="connsiteX70-10697" fmla="*/ 758 w 758"/>
                <a:gd name="connsiteY70-10698" fmla="*/ 732 h 759"/>
                <a:gd name="connsiteX71-10699" fmla="*/ 758 w 758"/>
                <a:gd name="connsiteY71-10700" fmla="*/ 738 h 759"/>
                <a:gd name="connsiteX72-10701" fmla="*/ 758 w 758"/>
                <a:gd name="connsiteY72-10702" fmla="*/ 743 h 759"/>
                <a:gd name="connsiteX73-10703" fmla="*/ 758 w 758"/>
                <a:gd name="connsiteY73-10704" fmla="*/ 748 h 759"/>
                <a:gd name="connsiteX74-10705" fmla="*/ 753 w 758"/>
                <a:gd name="connsiteY74-10706" fmla="*/ 753 h 759"/>
                <a:gd name="connsiteX75-10707" fmla="*/ 748 w 758"/>
                <a:gd name="connsiteY75-10708" fmla="*/ 759 h 759"/>
                <a:gd name="connsiteX76-10709" fmla="*/ 737 w 758"/>
                <a:gd name="connsiteY76-10710" fmla="*/ 759 h 759"/>
                <a:gd name="connsiteX77-10711" fmla="*/ 727 w 758"/>
                <a:gd name="connsiteY77-10712" fmla="*/ 759 h 759"/>
                <a:gd name="connsiteX78-10713" fmla="*/ 711 w 758"/>
                <a:gd name="connsiteY78-10714" fmla="*/ 759 h 759"/>
                <a:gd name="connsiteX79-10715" fmla="*/ 695 w 758"/>
                <a:gd name="connsiteY79-10716" fmla="*/ 753 h 759"/>
                <a:gd name="connsiteX80-10717" fmla="*/ 674 w 758"/>
                <a:gd name="connsiteY80-10718" fmla="*/ 753 h 759"/>
                <a:gd name="connsiteX81-10719" fmla="*/ 653 w 758"/>
                <a:gd name="connsiteY81-10720" fmla="*/ 748 h 759"/>
                <a:gd name="connsiteX82-10721" fmla="*/ 632 w 758"/>
                <a:gd name="connsiteY82-10722" fmla="*/ 743 h 759"/>
                <a:gd name="connsiteX83-10723" fmla="*/ 622 w 758"/>
                <a:gd name="connsiteY83-10724" fmla="*/ 738 h 759"/>
                <a:gd name="connsiteX84-10725" fmla="*/ 611 w 758"/>
                <a:gd name="connsiteY84-10726" fmla="*/ 732 h 759"/>
                <a:gd name="connsiteX85-10727" fmla="*/ 595 w 758"/>
                <a:gd name="connsiteY85-10728" fmla="*/ 727 h 759"/>
                <a:gd name="connsiteX86-10729" fmla="*/ 585 w 758"/>
                <a:gd name="connsiteY86-10730" fmla="*/ 722 h 759"/>
                <a:gd name="connsiteX87-10731" fmla="*/ 569 w 758"/>
                <a:gd name="connsiteY87-10732" fmla="*/ 717 h 759"/>
                <a:gd name="connsiteX88-10733" fmla="*/ 553 w 758"/>
                <a:gd name="connsiteY88-10734" fmla="*/ 706 h 759"/>
                <a:gd name="connsiteX89-10735" fmla="*/ 543 w 758"/>
                <a:gd name="connsiteY89-10736" fmla="*/ 696 h 759"/>
                <a:gd name="connsiteX90-10737" fmla="*/ 527 w 758"/>
                <a:gd name="connsiteY90-10738" fmla="*/ 685 h 759"/>
                <a:gd name="connsiteX91-10739" fmla="*/ 495 w 758"/>
                <a:gd name="connsiteY91-10740" fmla="*/ 659 h 759"/>
                <a:gd name="connsiteX92-10741" fmla="*/ 469 w 758"/>
                <a:gd name="connsiteY92-10742" fmla="*/ 632 h 759"/>
                <a:gd name="connsiteX93-10743" fmla="*/ 458 w 758"/>
                <a:gd name="connsiteY93-10744" fmla="*/ 622 h 759"/>
                <a:gd name="connsiteX94-10745" fmla="*/ 448 w 758"/>
                <a:gd name="connsiteY94-10746" fmla="*/ 606 h 759"/>
                <a:gd name="connsiteX95-10747" fmla="*/ 437 w 758"/>
                <a:gd name="connsiteY95-10748" fmla="*/ 590 h 759"/>
                <a:gd name="connsiteX96-10749" fmla="*/ 427 w 758"/>
                <a:gd name="connsiteY96-10750" fmla="*/ 574 h 759"/>
                <a:gd name="connsiteX97-10751" fmla="*/ 421 w 758"/>
                <a:gd name="connsiteY97-10752" fmla="*/ 559 h 759"/>
                <a:gd name="connsiteX98-10753" fmla="*/ 411 w 758"/>
                <a:gd name="connsiteY98-10754" fmla="*/ 543 h 759"/>
                <a:gd name="connsiteX99-10755" fmla="*/ 406 w 758"/>
                <a:gd name="connsiteY99-10756" fmla="*/ 527 h 759"/>
                <a:gd name="connsiteX100-10757" fmla="*/ 395 w 758"/>
                <a:gd name="connsiteY100-10758" fmla="*/ 511 h 759"/>
                <a:gd name="connsiteX101-10759" fmla="*/ 390 w 758"/>
                <a:gd name="connsiteY101-10760" fmla="*/ 501 h 759"/>
                <a:gd name="connsiteX102-10761" fmla="*/ 390 w 758"/>
                <a:gd name="connsiteY102-10762" fmla="*/ 485 h 759"/>
                <a:gd name="connsiteX103-10763" fmla="*/ 390 w 758"/>
                <a:gd name="connsiteY103-10764" fmla="*/ 100 h 759"/>
                <a:gd name="connsiteX104-10765" fmla="*/ 390 w 758"/>
                <a:gd name="connsiteY104-10766" fmla="*/ 90 h 759"/>
                <a:gd name="connsiteX105-10767" fmla="*/ 390 w 758"/>
                <a:gd name="connsiteY105-10768" fmla="*/ 85 h 759"/>
                <a:gd name="connsiteX106-10769" fmla="*/ 390 w 758"/>
                <a:gd name="connsiteY106-10770" fmla="*/ 79 h 759"/>
                <a:gd name="connsiteX107-10771" fmla="*/ 385 w 758"/>
                <a:gd name="connsiteY107-10772" fmla="*/ 74 h 759"/>
                <a:gd name="connsiteX108-10773" fmla="*/ 385 w 758"/>
                <a:gd name="connsiteY108-10774" fmla="*/ 74 h 759"/>
                <a:gd name="connsiteX109-10775" fmla="*/ 379 w 758"/>
                <a:gd name="connsiteY109-10776" fmla="*/ 74 h 759"/>
                <a:gd name="connsiteX110-10777" fmla="*/ 374 w 758"/>
                <a:gd name="connsiteY110-10778" fmla="*/ 74 h 759"/>
                <a:gd name="connsiteX111-10779" fmla="*/ 363 w 758"/>
                <a:gd name="connsiteY111-10780" fmla="*/ 79 h 759"/>
                <a:gd name="connsiteX112-10781" fmla="*/ 353 w 758"/>
                <a:gd name="connsiteY112-10782" fmla="*/ 79 h 759"/>
                <a:gd name="connsiteX113-10783" fmla="*/ 337 w 758"/>
                <a:gd name="connsiteY113-10784" fmla="*/ 85 h 759"/>
                <a:gd name="connsiteX114-10785" fmla="*/ 321 w 758"/>
                <a:gd name="connsiteY114-10786" fmla="*/ 90 h 759"/>
                <a:gd name="connsiteX115-10787" fmla="*/ 305 w 758"/>
                <a:gd name="connsiteY115-10788" fmla="*/ 95 h 759"/>
                <a:gd name="connsiteX116-10789" fmla="*/ 269 w 758"/>
                <a:gd name="connsiteY116-10790" fmla="*/ 106 h 759"/>
                <a:gd name="connsiteX117-10791" fmla="*/ 232 w 758"/>
                <a:gd name="connsiteY117-10792" fmla="*/ 116 h 759"/>
                <a:gd name="connsiteX118-10793" fmla="*/ 195 w 758"/>
                <a:gd name="connsiteY118-10794" fmla="*/ 127 h 759"/>
                <a:gd name="connsiteX119-10795" fmla="*/ 158 w 758"/>
                <a:gd name="connsiteY119-10796" fmla="*/ 137 h 759"/>
                <a:gd name="connsiteX120-10797" fmla="*/ 137 w 758"/>
                <a:gd name="connsiteY120-10798" fmla="*/ 142 h 759"/>
                <a:gd name="connsiteX121-10799" fmla="*/ 121 w 758"/>
                <a:gd name="connsiteY121-10800" fmla="*/ 142 h 759"/>
                <a:gd name="connsiteX122-10801" fmla="*/ 105 w 758"/>
                <a:gd name="connsiteY122-10802" fmla="*/ 148 h 759"/>
                <a:gd name="connsiteX123-10803" fmla="*/ 95 w 758"/>
                <a:gd name="connsiteY123-10804" fmla="*/ 148 h 759"/>
                <a:gd name="connsiteX124-10805" fmla="*/ 84 w 758"/>
                <a:gd name="connsiteY124-10806" fmla="*/ 153 h 759"/>
                <a:gd name="connsiteX125-10807" fmla="*/ 74 w 758"/>
                <a:gd name="connsiteY125-10808" fmla="*/ 153 h 759"/>
                <a:gd name="connsiteX126-10809" fmla="*/ 68 w 758"/>
                <a:gd name="connsiteY126-10810" fmla="*/ 153 h 759"/>
                <a:gd name="connsiteX127-10811" fmla="*/ 63 w 758"/>
                <a:gd name="connsiteY127-10812" fmla="*/ 153 h 759"/>
                <a:gd name="connsiteX128-10813" fmla="*/ 53 w 758"/>
                <a:gd name="connsiteY128-10814" fmla="*/ 153 h 759"/>
                <a:gd name="connsiteX129-10815" fmla="*/ 42 w 758"/>
                <a:gd name="connsiteY129-10816" fmla="*/ 148 h 759"/>
                <a:gd name="connsiteX130-10817" fmla="*/ 32 w 758"/>
                <a:gd name="connsiteY130-10818" fmla="*/ 142 h 759"/>
                <a:gd name="connsiteX131-10819" fmla="*/ 26 w 758"/>
                <a:gd name="connsiteY131-10820" fmla="*/ 137 h 759"/>
                <a:gd name="connsiteX132-10821" fmla="*/ 16 w 758"/>
                <a:gd name="connsiteY132-10822" fmla="*/ 127 h 759"/>
                <a:gd name="connsiteX133-10823" fmla="*/ 11 w 758"/>
                <a:gd name="connsiteY133-10824" fmla="*/ 121 h 759"/>
                <a:gd name="connsiteX134-10825" fmla="*/ 5 w 758"/>
                <a:gd name="connsiteY134-10826" fmla="*/ 116 h 759"/>
                <a:gd name="connsiteX135-10827" fmla="*/ 0 w 758"/>
                <a:gd name="connsiteY135-10828" fmla="*/ 116 h 759"/>
                <a:gd name="connsiteX136-10829" fmla="*/ 5 w 758"/>
                <a:gd name="connsiteY136-10830" fmla="*/ 111 h 759"/>
                <a:gd name="connsiteX137-10831" fmla="*/ 5 w 758"/>
                <a:gd name="connsiteY137-10832" fmla="*/ 111 h 759"/>
                <a:gd name="connsiteX138-10833" fmla="*/ 11 w 758"/>
                <a:gd name="connsiteY138-10834" fmla="*/ 111 h 759"/>
                <a:gd name="connsiteX139-10835" fmla="*/ 16 w 758"/>
                <a:gd name="connsiteY139-10836" fmla="*/ 106 h 759"/>
                <a:gd name="connsiteX140-10837" fmla="*/ 21 w 758"/>
                <a:gd name="connsiteY140-10838" fmla="*/ 106 h 759"/>
                <a:gd name="connsiteX141-10839" fmla="*/ 32 w 758"/>
                <a:gd name="connsiteY141-10840" fmla="*/ 106 h 759"/>
                <a:gd name="connsiteX142-10841" fmla="*/ 42 w 758"/>
                <a:gd name="connsiteY142-10842" fmla="*/ 106 h 759"/>
                <a:gd name="connsiteX143-10843" fmla="*/ 53 w 758"/>
                <a:gd name="connsiteY143-10844" fmla="*/ 100 h 759"/>
                <a:gd name="connsiteX144-10845" fmla="*/ 79 w 758"/>
                <a:gd name="connsiteY144-10846" fmla="*/ 100 h 759"/>
                <a:gd name="connsiteX145-10847" fmla="*/ 111 w 758"/>
                <a:gd name="connsiteY145-10848" fmla="*/ 95 h 759"/>
                <a:gd name="connsiteX146-10849" fmla="*/ 126 w 758"/>
                <a:gd name="connsiteY146-10850" fmla="*/ 95 h 759"/>
                <a:gd name="connsiteX147-10851" fmla="*/ 142 w 758"/>
                <a:gd name="connsiteY147-10852" fmla="*/ 90 h 759"/>
                <a:gd name="connsiteX148-10853" fmla="*/ 163 w 758"/>
                <a:gd name="connsiteY148-10854" fmla="*/ 85 h 759"/>
                <a:gd name="connsiteX149-10855" fmla="*/ 184 w 758"/>
                <a:gd name="connsiteY149-10856" fmla="*/ 85 h 759"/>
                <a:gd name="connsiteX150-10857" fmla="*/ 221 w 758"/>
                <a:gd name="connsiteY150-10858" fmla="*/ 74 h 759"/>
                <a:gd name="connsiteX151-10859" fmla="*/ 258 w 758"/>
                <a:gd name="connsiteY151-10860" fmla="*/ 69 h 759"/>
                <a:gd name="connsiteX152-10861" fmla="*/ 290 w 758"/>
                <a:gd name="connsiteY152-10862" fmla="*/ 58 h 759"/>
                <a:gd name="connsiteX153-10863" fmla="*/ 321 w 758"/>
                <a:gd name="connsiteY153-10864" fmla="*/ 48 h 759"/>
                <a:gd name="connsiteX154-10865" fmla="*/ 337 w 758"/>
                <a:gd name="connsiteY154-10866" fmla="*/ 42 h 759"/>
                <a:gd name="connsiteX155-10867" fmla="*/ 353 w 758"/>
                <a:gd name="connsiteY155-10868" fmla="*/ 37 h 759"/>
                <a:gd name="connsiteX156-10869" fmla="*/ 363 w 758"/>
                <a:gd name="connsiteY156-10870" fmla="*/ 37 h 759"/>
                <a:gd name="connsiteX157-10871" fmla="*/ 374 w 758"/>
                <a:gd name="connsiteY157-10872" fmla="*/ 32 h 759"/>
                <a:gd name="connsiteX158-10873" fmla="*/ 379 w 758"/>
                <a:gd name="connsiteY158-10874" fmla="*/ 27 h 759"/>
                <a:gd name="connsiteX159-10875" fmla="*/ 385 w 758"/>
                <a:gd name="connsiteY159-10876" fmla="*/ 21 h 759"/>
                <a:gd name="connsiteX160-10877" fmla="*/ 390 w 758"/>
                <a:gd name="connsiteY160-10878" fmla="*/ 16 h 759"/>
                <a:gd name="connsiteX161-10879" fmla="*/ 395 w 758"/>
                <a:gd name="connsiteY161-10880" fmla="*/ 11 h 759"/>
                <a:gd name="connsiteX162-10881" fmla="*/ 400 w 758"/>
                <a:gd name="connsiteY162-10882" fmla="*/ 6 h 759"/>
                <a:gd name="connsiteX163-10883" fmla="*/ 406 w 758"/>
                <a:gd name="connsiteY163-10884" fmla="*/ 0 h 759"/>
                <a:gd name="connsiteX164-10885" fmla="*/ 411 w 758"/>
                <a:gd name="connsiteY164-10886" fmla="*/ 0 h 759"/>
                <a:gd name="connsiteX165-10887" fmla="*/ 416 w 758"/>
                <a:gd name="connsiteY165-10888" fmla="*/ 0 h 759"/>
                <a:gd name="connsiteX166-10889" fmla="*/ 416 w 758"/>
                <a:gd name="connsiteY166-10890" fmla="*/ 0 h 759"/>
                <a:gd name="connsiteX0-10891" fmla="*/ 416 w 758"/>
                <a:gd name="connsiteY0-10892" fmla="*/ 0 h 759"/>
                <a:gd name="connsiteX1-10893" fmla="*/ 427 w 758"/>
                <a:gd name="connsiteY1-10894" fmla="*/ 0 h 759"/>
                <a:gd name="connsiteX2-10895" fmla="*/ 437 w 758"/>
                <a:gd name="connsiteY2-10896" fmla="*/ 6 h 759"/>
                <a:gd name="connsiteX3-10897" fmla="*/ 448 w 758"/>
                <a:gd name="connsiteY3-10898" fmla="*/ 11 h 759"/>
                <a:gd name="connsiteX4-10899" fmla="*/ 464 w 758"/>
                <a:gd name="connsiteY4-10900" fmla="*/ 21 h 759"/>
                <a:gd name="connsiteX5-10901" fmla="*/ 474 w 758"/>
                <a:gd name="connsiteY5-10902" fmla="*/ 32 h 759"/>
                <a:gd name="connsiteX6-10903" fmla="*/ 485 w 758"/>
                <a:gd name="connsiteY6-10904" fmla="*/ 37 h 759"/>
                <a:gd name="connsiteX7-10905" fmla="*/ 485 w 758"/>
                <a:gd name="connsiteY7-10906" fmla="*/ 42 h 759"/>
                <a:gd name="connsiteX8-10907" fmla="*/ 490 w 758"/>
                <a:gd name="connsiteY8-10908" fmla="*/ 42 h 759"/>
                <a:gd name="connsiteX9-10909" fmla="*/ 490 w 758"/>
                <a:gd name="connsiteY9-10910" fmla="*/ 48 h 759"/>
                <a:gd name="connsiteX10-10911" fmla="*/ 490 w 758"/>
                <a:gd name="connsiteY10-10912" fmla="*/ 48 h 759"/>
                <a:gd name="connsiteX11-10913" fmla="*/ 490 w 758"/>
                <a:gd name="connsiteY11-10914" fmla="*/ 53 h 759"/>
                <a:gd name="connsiteX12-10915" fmla="*/ 485 w 758"/>
                <a:gd name="connsiteY12-10916" fmla="*/ 58 h 759"/>
                <a:gd name="connsiteX13-10917" fmla="*/ 479 w 758"/>
                <a:gd name="connsiteY13-10918" fmla="*/ 63 h 759"/>
                <a:gd name="connsiteX14-10919" fmla="*/ 469 w 758"/>
                <a:gd name="connsiteY14-10920" fmla="*/ 69 h 759"/>
                <a:gd name="connsiteX15-10921" fmla="*/ 464 w 758"/>
                <a:gd name="connsiteY15-10922" fmla="*/ 74 h 759"/>
                <a:gd name="connsiteX16-10923" fmla="*/ 432 w 758"/>
                <a:gd name="connsiteY16-10924" fmla="*/ 464 h 759"/>
                <a:gd name="connsiteX17-10925" fmla="*/ 442 w 758"/>
                <a:gd name="connsiteY17-10926" fmla="*/ 490 h 759"/>
                <a:gd name="connsiteX18-10927" fmla="*/ 448 w 758"/>
                <a:gd name="connsiteY18-10928" fmla="*/ 506 h 759"/>
                <a:gd name="connsiteX19-10929" fmla="*/ 453 w 758"/>
                <a:gd name="connsiteY19-10930" fmla="*/ 516 h 759"/>
                <a:gd name="connsiteX20-10931" fmla="*/ 469 w 758"/>
                <a:gd name="connsiteY20-10932" fmla="*/ 543 h 759"/>
                <a:gd name="connsiteX21-10933" fmla="*/ 485 w 758"/>
                <a:gd name="connsiteY21-10934" fmla="*/ 564 h 759"/>
                <a:gd name="connsiteX22-10935" fmla="*/ 500 w 758"/>
                <a:gd name="connsiteY22-10936" fmla="*/ 585 h 759"/>
                <a:gd name="connsiteX23-10937" fmla="*/ 511 w 758"/>
                <a:gd name="connsiteY23-10938" fmla="*/ 595 h 759"/>
                <a:gd name="connsiteX24-10939" fmla="*/ 521 w 758"/>
                <a:gd name="connsiteY24-10940" fmla="*/ 601 h 759"/>
                <a:gd name="connsiteX25-10941" fmla="*/ 543 w 758"/>
                <a:gd name="connsiteY25-10942" fmla="*/ 622 h 759"/>
                <a:gd name="connsiteX26-10943" fmla="*/ 564 w 758"/>
                <a:gd name="connsiteY26-10944" fmla="*/ 632 h 759"/>
                <a:gd name="connsiteX27-10945" fmla="*/ 585 w 758"/>
                <a:gd name="connsiteY27-10946" fmla="*/ 648 h 759"/>
                <a:gd name="connsiteX28-10947" fmla="*/ 611 w 758"/>
                <a:gd name="connsiteY28-10948" fmla="*/ 659 h 759"/>
                <a:gd name="connsiteX29-10949" fmla="*/ 622 w 758"/>
                <a:gd name="connsiteY29-10950" fmla="*/ 664 h 759"/>
                <a:gd name="connsiteX30-10951" fmla="*/ 632 w 758"/>
                <a:gd name="connsiteY30-10952" fmla="*/ 669 h 759"/>
                <a:gd name="connsiteX31-10953" fmla="*/ 643 w 758"/>
                <a:gd name="connsiteY31-10954" fmla="*/ 669 h 759"/>
                <a:gd name="connsiteX32-10955" fmla="*/ 653 w 758"/>
                <a:gd name="connsiteY32-10956" fmla="*/ 674 h 759"/>
                <a:gd name="connsiteX33-10957" fmla="*/ 658 w 758"/>
                <a:gd name="connsiteY33-10958" fmla="*/ 674 h 759"/>
                <a:gd name="connsiteX34-10959" fmla="*/ 664 w 758"/>
                <a:gd name="connsiteY34-10960" fmla="*/ 674 h 759"/>
                <a:gd name="connsiteX35-10961" fmla="*/ 674 w 758"/>
                <a:gd name="connsiteY35-10962" fmla="*/ 674 h 759"/>
                <a:gd name="connsiteX36-10963" fmla="*/ 679 w 758"/>
                <a:gd name="connsiteY36-10964" fmla="*/ 669 h 759"/>
                <a:gd name="connsiteX37-10965" fmla="*/ 679 w 758"/>
                <a:gd name="connsiteY37-10966" fmla="*/ 664 h 759"/>
                <a:gd name="connsiteX38-10967" fmla="*/ 685 w 758"/>
                <a:gd name="connsiteY38-10968" fmla="*/ 659 h 759"/>
                <a:gd name="connsiteX39-10969" fmla="*/ 690 w 758"/>
                <a:gd name="connsiteY39-10970" fmla="*/ 653 h 759"/>
                <a:gd name="connsiteX40-10971" fmla="*/ 690 w 758"/>
                <a:gd name="connsiteY40-10972" fmla="*/ 643 h 759"/>
                <a:gd name="connsiteX41-10973" fmla="*/ 695 w 758"/>
                <a:gd name="connsiteY41-10974" fmla="*/ 627 h 759"/>
                <a:gd name="connsiteX42-10975" fmla="*/ 701 w 758"/>
                <a:gd name="connsiteY42-10976" fmla="*/ 611 h 759"/>
                <a:gd name="connsiteX43-10977" fmla="*/ 706 w 758"/>
                <a:gd name="connsiteY43-10978" fmla="*/ 595 h 759"/>
                <a:gd name="connsiteX44-10979" fmla="*/ 706 w 758"/>
                <a:gd name="connsiteY44-10980" fmla="*/ 580 h 759"/>
                <a:gd name="connsiteX45-10981" fmla="*/ 711 w 758"/>
                <a:gd name="connsiteY45-10982" fmla="*/ 564 h 759"/>
                <a:gd name="connsiteX46-10983" fmla="*/ 716 w 758"/>
                <a:gd name="connsiteY46-10984" fmla="*/ 553 h 759"/>
                <a:gd name="connsiteX47-10985" fmla="*/ 722 w 758"/>
                <a:gd name="connsiteY47-10986" fmla="*/ 543 h 759"/>
                <a:gd name="connsiteX48-10987" fmla="*/ 722 w 758"/>
                <a:gd name="connsiteY48-10988" fmla="*/ 538 h 759"/>
                <a:gd name="connsiteX49-10989" fmla="*/ 727 w 758"/>
                <a:gd name="connsiteY49-10990" fmla="*/ 527 h 759"/>
                <a:gd name="connsiteX50-10991" fmla="*/ 727 w 758"/>
                <a:gd name="connsiteY50-10992" fmla="*/ 527 h 759"/>
                <a:gd name="connsiteX51-10993" fmla="*/ 732 w 758"/>
                <a:gd name="connsiteY51-10994" fmla="*/ 527 h 759"/>
                <a:gd name="connsiteX52-10995" fmla="*/ 732 w 758"/>
                <a:gd name="connsiteY52-10996" fmla="*/ 527 h 759"/>
                <a:gd name="connsiteX53-10997" fmla="*/ 732 w 758"/>
                <a:gd name="connsiteY53-10998" fmla="*/ 532 h 759"/>
                <a:gd name="connsiteX54-10999" fmla="*/ 732 w 758"/>
                <a:gd name="connsiteY54-11000" fmla="*/ 538 h 759"/>
                <a:gd name="connsiteX55-11001" fmla="*/ 737 w 758"/>
                <a:gd name="connsiteY55-11002" fmla="*/ 543 h 759"/>
                <a:gd name="connsiteX56-11003" fmla="*/ 737 w 758"/>
                <a:gd name="connsiteY56-11004" fmla="*/ 559 h 759"/>
                <a:gd name="connsiteX57-11005" fmla="*/ 737 w 758"/>
                <a:gd name="connsiteY57-11006" fmla="*/ 569 h 759"/>
                <a:gd name="connsiteX58-11007" fmla="*/ 737 w 758"/>
                <a:gd name="connsiteY58-11008" fmla="*/ 585 h 759"/>
                <a:gd name="connsiteX59-11009" fmla="*/ 737 w 758"/>
                <a:gd name="connsiteY59-11010" fmla="*/ 601 h 759"/>
                <a:gd name="connsiteX60-11011" fmla="*/ 737 w 758"/>
                <a:gd name="connsiteY60-11012" fmla="*/ 622 h 759"/>
                <a:gd name="connsiteX61-11013" fmla="*/ 737 w 758"/>
                <a:gd name="connsiteY61-11014" fmla="*/ 638 h 759"/>
                <a:gd name="connsiteX62-11015" fmla="*/ 737 w 758"/>
                <a:gd name="connsiteY62-11016" fmla="*/ 653 h 759"/>
                <a:gd name="connsiteX63-11017" fmla="*/ 743 w 758"/>
                <a:gd name="connsiteY63-11018" fmla="*/ 669 h 759"/>
                <a:gd name="connsiteX64-11019" fmla="*/ 743 w 758"/>
                <a:gd name="connsiteY64-11020" fmla="*/ 685 h 759"/>
                <a:gd name="connsiteX65-11021" fmla="*/ 748 w 758"/>
                <a:gd name="connsiteY65-11022" fmla="*/ 696 h 759"/>
                <a:gd name="connsiteX66-11023" fmla="*/ 748 w 758"/>
                <a:gd name="connsiteY66-11024" fmla="*/ 706 h 759"/>
                <a:gd name="connsiteX67-11025" fmla="*/ 753 w 758"/>
                <a:gd name="connsiteY67-11026" fmla="*/ 717 h 759"/>
                <a:gd name="connsiteX68-11027" fmla="*/ 753 w 758"/>
                <a:gd name="connsiteY68-11028" fmla="*/ 722 h 759"/>
                <a:gd name="connsiteX69-11029" fmla="*/ 758 w 758"/>
                <a:gd name="connsiteY69-11030" fmla="*/ 732 h 759"/>
                <a:gd name="connsiteX70-11031" fmla="*/ 758 w 758"/>
                <a:gd name="connsiteY70-11032" fmla="*/ 738 h 759"/>
                <a:gd name="connsiteX71-11033" fmla="*/ 758 w 758"/>
                <a:gd name="connsiteY71-11034" fmla="*/ 743 h 759"/>
                <a:gd name="connsiteX72-11035" fmla="*/ 758 w 758"/>
                <a:gd name="connsiteY72-11036" fmla="*/ 748 h 759"/>
                <a:gd name="connsiteX73-11037" fmla="*/ 753 w 758"/>
                <a:gd name="connsiteY73-11038" fmla="*/ 753 h 759"/>
                <a:gd name="connsiteX74-11039" fmla="*/ 748 w 758"/>
                <a:gd name="connsiteY74-11040" fmla="*/ 759 h 759"/>
                <a:gd name="connsiteX75-11041" fmla="*/ 737 w 758"/>
                <a:gd name="connsiteY75-11042" fmla="*/ 759 h 759"/>
                <a:gd name="connsiteX76-11043" fmla="*/ 727 w 758"/>
                <a:gd name="connsiteY76-11044" fmla="*/ 759 h 759"/>
                <a:gd name="connsiteX77-11045" fmla="*/ 711 w 758"/>
                <a:gd name="connsiteY77-11046" fmla="*/ 759 h 759"/>
                <a:gd name="connsiteX78-11047" fmla="*/ 695 w 758"/>
                <a:gd name="connsiteY78-11048" fmla="*/ 753 h 759"/>
                <a:gd name="connsiteX79-11049" fmla="*/ 674 w 758"/>
                <a:gd name="connsiteY79-11050" fmla="*/ 753 h 759"/>
                <a:gd name="connsiteX80-11051" fmla="*/ 653 w 758"/>
                <a:gd name="connsiteY80-11052" fmla="*/ 748 h 759"/>
                <a:gd name="connsiteX81-11053" fmla="*/ 632 w 758"/>
                <a:gd name="connsiteY81-11054" fmla="*/ 743 h 759"/>
                <a:gd name="connsiteX82-11055" fmla="*/ 622 w 758"/>
                <a:gd name="connsiteY82-11056" fmla="*/ 738 h 759"/>
                <a:gd name="connsiteX83-11057" fmla="*/ 611 w 758"/>
                <a:gd name="connsiteY83-11058" fmla="*/ 732 h 759"/>
                <a:gd name="connsiteX84-11059" fmla="*/ 595 w 758"/>
                <a:gd name="connsiteY84-11060" fmla="*/ 727 h 759"/>
                <a:gd name="connsiteX85-11061" fmla="*/ 585 w 758"/>
                <a:gd name="connsiteY85-11062" fmla="*/ 722 h 759"/>
                <a:gd name="connsiteX86-11063" fmla="*/ 569 w 758"/>
                <a:gd name="connsiteY86-11064" fmla="*/ 717 h 759"/>
                <a:gd name="connsiteX87-11065" fmla="*/ 553 w 758"/>
                <a:gd name="connsiteY87-11066" fmla="*/ 706 h 759"/>
                <a:gd name="connsiteX88-11067" fmla="*/ 543 w 758"/>
                <a:gd name="connsiteY88-11068" fmla="*/ 696 h 759"/>
                <a:gd name="connsiteX89-11069" fmla="*/ 527 w 758"/>
                <a:gd name="connsiteY89-11070" fmla="*/ 685 h 759"/>
                <a:gd name="connsiteX90-11071" fmla="*/ 495 w 758"/>
                <a:gd name="connsiteY90-11072" fmla="*/ 659 h 759"/>
                <a:gd name="connsiteX91-11073" fmla="*/ 469 w 758"/>
                <a:gd name="connsiteY91-11074" fmla="*/ 632 h 759"/>
                <a:gd name="connsiteX92-11075" fmla="*/ 458 w 758"/>
                <a:gd name="connsiteY92-11076" fmla="*/ 622 h 759"/>
                <a:gd name="connsiteX93-11077" fmla="*/ 448 w 758"/>
                <a:gd name="connsiteY93-11078" fmla="*/ 606 h 759"/>
                <a:gd name="connsiteX94-11079" fmla="*/ 437 w 758"/>
                <a:gd name="connsiteY94-11080" fmla="*/ 590 h 759"/>
                <a:gd name="connsiteX95-11081" fmla="*/ 427 w 758"/>
                <a:gd name="connsiteY95-11082" fmla="*/ 574 h 759"/>
                <a:gd name="connsiteX96-11083" fmla="*/ 421 w 758"/>
                <a:gd name="connsiteY96-11084" fmla="*/ 559 h 759"/>
                <a:gd name="connsiteX97-11085" fmla="*/ 411 w 758"/>
                <a:gd name="connsiteY97-11086" fmla="*/ 543 h 759"/>
                <a:gd name="connsiteX98-11087" fmla="*/ 406 w 758"/>
                <a:gd name="connsiteY98-11088" fmla="*/ 527 h 759"/>
                <a:gd name="connsiteX99-11089" fmla="*/ 395 w 758"/>
                <a:gd name="connsiteY99-11090" fmla="*/ 511 h 759"/>
                <a:gd name="connsiteX100-11091" fmla="*/ 390 w 758"/>
                <a:gd name="connsiteY100-11092" fmla="*/ 501 h 759"/>
                <a:gd name="connsiteX101-11093" fmla="*/ 390 w 758"/>
                <a:gd name="connsiteY101-11094" fmla="*/ 485 h 759"/>
                <a:gd name="connsiteX102-11095" fmla="*/ 390 w 758"/>
                <a:gd name="connsiteY102-11096" fmla="*/ 100 h 759"/>
                <a:gd name="connsiteX103-11097" fmla="*/ 390 w 758"/>
                <a:gd name="connsiteY103-11098" fmla="*/ 90 h 759"/>
                <a:gd name="connsiteX104-11099" fmla="*/ 390 w 758"/>
                <a:gd name="connsiteY104-11100" fmla="*/ 85 h 759"/>
                <a:gd name="connsiteX105-11101" fmla="*/ 390 w 758"/>
                <a:gd name="connsiteY105-11102" fmla="*/ 79 h 759"/>
                <a:gd name="connsiteX106-11103" fmla="*/ 385 w 758"/>
                <a:gd name="connsiteY106-11104" fmla="*/ 74 h 759"/>
                <a:gd name="connsiteX107-11105" fmla="*/ 385 w 758"/>
                <a:gd name="connsiteY107-11106" fmla="*/ 74 h 759"/>
                <a:gd name="connsiteX108-11107" fmla="*/ 379 w 758"/>
                <a:gd name="connsiteY108-11108" fmla="*/ 74 h 759"/>
                <a:gd name="connsiteX109-11109" fmla="*/ 374 w 758"/>
                <a:gd name="connsiteY109-11110" fmla="*/ 74 h 759"/>
                <a:gd name="connsiteX110-11111" fmla="*/ 363 w 758"/>
                <a:gd name="connsiteY110-11112" fmla="*/ 79 h 759"/>
                <a:gd name="connsiteX111-11113" fmla="*/ 353 w 758"/>
                <a:gd name="connsiteY111-11114" fmla="*/ 79 h 759"/>
                <a:gd name="connsiteX112-11115" fmla="*/ 337 w 758"/>
                <a:gd name="connsiteY112-11116" fmla="*/ 85 h 759"/>
                <a:gd name="connsiteX113-11117" fmla="*/ 321 w 758"/>
                <a:gd name="connsiteY113-11118" fmla="*/ 90 h 759"/>
                <a:gd name="connsiteX114-11119" fmla="*/ 305 w 758"/>
                <a:gd name="connsiteY114-11120" fmla="*/ 95 h 759"/>
                <a:gd name="connsiteX115-11121" fmla="*/ 269 w 758"/>
                <a:gd name="connsiteY115-11122" fmla="*/ 106 h 759"/>
                <a:gd name="connsiteX116-11123" fmla="*/ 232 w 758"/>
                <a:gd name="connsiteY116-11124" fmla="*/ 116 h 759"/>
                <a:gd name="connsiteX117-11125" fmla="*/ 195 w 758"/>
                <a:gd name="connsiteY117-11126" fmla="*/ 127 h 759"/>
                <a:gd name="connsiteX118-11127" fmla="*/ 158 w 758"/>
                <a:gd name="connsiteY118-11128" fmla="*/ 137 h 759"/>
                <a:gd name="connsiteX119-11129" fmla="*/ 137 w 758"/>
                <a:gd name="connsiteY119-11130" fmla="*/ 142 h 759"/>
                <a:gd name="connsiteX120-11131" fmla="*/ 121 w 758"/>
                <a:gd name="connsiteY120-11132" fmla="*/ 142 h 759"/>
                <a:gd name="connsiteX121-11133" fmla="*/ 105 w 758"/>
                <a:gd name="connsiteY121-11134" fmla="*/ 148 h 759"/>
                <a:gd name="connsiteX122-11135" fmla="*/ 95 w 758"/>
                <a:gd name="connsiteY122-11136" fmla="*/ 148 h 759"/>
                <a:gd name="connsiteX123-11137" fmla="*/ 84 w 758"/>
                <a:gd name="connsiteY123-11138" fmla="*/ 153 h 759"/>
                <a:gd name="connsiteX124-11139" fmla="*/ 74 w 758"/>
                <a:gd name="connsiteY124-11140" fmla="*/ 153 h 759"/>
                <a:gd name="connsiteX125-11141" fmla="*/ 68 w 758"/>
                <a:gd name="connsiteY125-11142" fmla="*/ 153 h 759"/>
                <a:gd name="connsiteX126-11143" fmla="*/ 63 w 758"/>
                <a:gd name="connsiteY126-11144" fmla="*/ 153 h 759"/>
                <a:gd name="connsiteX127-11145" fmla="*/ 53 w 758"/>
                <a:gd name="connsiteY127-11146" fmla="*/ 153 h 759"/>
                <a:gd name="connsiteX128-11147" fmla="*/ 42 w 758"/>
                <a:gd name="connsiteY128-11148" fmla="*/ 148 h 759"/>
                <a:gd name="connsiteX129-11149" fmla="*/ 32 w 758"/>
                <a:gd name="connsiteY129-11150" fmla="*/ 142 h 759"/>
                <a:gd name="connsiteX130-11151" fmla="*/ 26 w 758"/>
                <a:gd name="connsiteY130-11152" fmla="*/ 137 h 759"/>
                <a:gd name="connsiteX131-11153" fmla="*/ 16 w 758"/>
                <a:gd name="connsiteY131-11154" fmla="*/ 127 h 759"/>
                <a:gd name="connsiteX132-11155" fmla="*/ 11 w 758"/>
                <a:gd name="connsiteY132-11156" fmla="*/ 121 h 759"/>
                <a:gd name="connsiteX133-11157" fmla="*/ 5 w 758"/>
                <a:gd name="connsiteY133-11158" fmla="*/ 116 h 759"/>
                <a:gd name="connsiteX134-11159" fmla="*/ 0 w 758"/>
                <a:gd name="connsiteY134-11160" fmla="*/ 116 h 759"/>
                <a:gd name="connsiteX135-11161" fmla="*/ 5 w 758"/>
                <a:gd name="connsiteY135-11162" fmla="*/ 111 h 759"/>
                <a:gd name="connsiteX136-11163" fmla="*/ 5 w 758"/>
                <a:gd name="connsiteY136-11164" fmla="*/ 111 h 759"/>
                <a:gd name="connsiteX137-11165" fmla="*/ 11 w 758"/>
                <a:gd name="connsiteY137-11166" fmla="*/ 111 h 759"/>
                <a:gd name="connsiteX138-11167" fmla="*/ 16 w 758"/>
                <a:gd name="connsiteY138-11168" fmla="*/ 106 h 759"/>
                <a:gd name="connsiteX139-11169" fmla="*/ 21 w 758"/>
                <a:gd name="connsiteY139-11170" fmla="*/ 106 h 759"/>
                <a:gd name="connsiteX140-11171" fmla="*/ 32 w 758"/>
                <a:gd name="connsiteY140-11172" fmla="*/ 106 h 759"/>
                <a:gd name="connsiteX141-11173" fmla="*/ 42 w 758"/>
                <a:gd name="connsiteY141-11174" fmla="*/ 106 h 759"/>
                <a:gd name="connsiteX142-11175" fmla="*/ 53 w 758"/>
                <a:gd name="connsiteY142-11176" fmla="*/ 100 h 759"/>
                <a:gd name="connsiteX143-11177" fmla="*/ 79 w 758"/>
                <a:gd name="connsiteY143-11178" fmla="*/ 100 h 759"/>
                <a:gd name="connsiteX144-11179" fmla="*/ 111 w 758"/>
                <a:gd name="connsiteY144-11180" fmla="*/ 95 h 759"/>
                <a:gd name="connsiteX145-11181" fmla="*/ 126 w 758"/>
                <a:gd name="connsiteY145-11182" fmla="*/ 95 h 759"/>
                <a:gd name="connsiteX146-11183" fmla="*/ 142 w 758"/>
                <a:gd name="connsiteY146-11184" fmla="*/ 90 h 759"/>
                <a:gd name="connsiteX147-11185" fmla="*/ 163 w 758"/>
                <a:gd name="connsiteY147-11186" fmla="*/ 85 h 759"/>
                <a:gd name="connsiteX148-11187" fmla="*/ 184 w 758"/>
                <a:gd name="connsiteY148-11188" fmla="*/ 85 h 759"/>
                <a:gd name="connsiteX149-11189" fmla="*/ 221 w 758"/>
                <a:gd name="connsiteY149-11190" fmla="*/ 74 h 759"/>
                <a:gd name="connsiteX150-11191" fmla="*/ 258 w 758"/>
                <a:gd name="connsiteY150-11192" fmla="*/ 69 h 759"/>
                <a:gd name="connsiteX151-11193" fmla="*/ 290 w 758"/>
                <a:gd name="connsiteY151-11194" fmla="*/ 58 h 759"/>
                <a:gd name="connsiteX152-11195" fmla="*/ 321 w 758"/>
                <a:gd name="connsiteY152-11196" fmla="*/ 48 h 759"/>
                <a:gd name="connsiteX153-11197" fmla="*/ 337 w 758"/>
                <a:gd name="connsiteY153-11198" fmla="*/ 42 h 759"/>
                <a:gd name="connsiteX154-11199" fmla="*/ 353 w 758"/>
                <a:gd name="connsiteY154-11200" fmla="*/ 37 h 759"/>
                <a:gd name="connsiteX155-11201" fmla="*/ 363 w 758"/>
                <a:gd name="connsiteY155-11202" fmla="*/ 37 h 759"/>
                <a:gd name="connsiteX156-11203" fmla="*/ 374 w 758"/>
                <a:gd name="connsiteY156-11204" fmla="*/ 32 h 759"/>
                <a:gd name="connsiteX157-11205" fmla="*/ 379 w 758"/>
                <a:gd name="connsiteY157-11206" fmla="*/ 27 h 759"/>
                <a:gd name="connsiteX158-11207" fmla="*/ 385 w 758"/>
                <a:gd name="connsiteY158-11208" fmla="*/ 21 h 759"/>
                <a:gd name="connsiteX159-11209" fmla="*/ 390 w 758"/>
                <a:gd name="connsiteY159-11210" fmla="*/ 16 h 759"/>
                <a:gd name="connsiteX160-11211" fmla="*/ 395 w 758"/>
                <a:gd name="connsiteY160-11212" fmla="*/ 11 h 759"/>
                <a:gd name="connsiteX161-11213" fmla="*/ 400 w 758"/>
                <a:gd name="connsiteY161-11214" fmla="*/ 6 h 759"/>
                <a:gd name="connsiteX162-11215" fmla="*/ 406 w 758"/>
                <a:gd name="connsiteY162-11216" fmla="*/ 0 h 759"/>
                <a:gd name="connsiteX163-11217" fmla="*/ 411 w 758"/>
                <a:gd name="connsiteY163-11218" fmla="*/ 0 h 759"/>
                <a:gd name="connsiteX164-11219" fmla="*/ 416 w 758"/>
                <a:gd name="connsiteY164-11220" fmla="*/ 0 h 759"/>
                <a:gd name="connsiteX165-11221" fmla="*/ 416 w 758"/>
                <a:gd name="connsiteY165-11222" fmla="*/ 0 h 759"/>
                <a:gd name="connsiteX0-11223" fmla="*/ 416 w 758"/>
                <a:gd name="connsiteY0-11224" fmla="*/ 0 h 759"/>
                <a:gd name="connsiteX1-11225" fmla="*/ 427 w 758"/>
                <a:gd name="connsiteY1-11226" fmla="*/ 0 h 759"/>
                <a:gd name="connsiteX2-11227" fmla="*/ 437 w 758"/>
                <a:gd name="connsiteY2-11228" fmla="*/ 6 h 759"/>
                <a:gd name="connsiteX3-11229" fmla="*/ 448 w 758"/>
                <a:gd name="connsiteY3-11230" fmla="*/ 11 h 759"/>
                <a:gd name="connsiteX4-11231" fmla="*/ 464 w 758"/>
                <a:gd name="connsiteY4-11232" fmla="*/ 21 h 759"/>
                <a:gd name="connsiteX5-11233" fmla="*/ 474 w 758"/>
                <a:gd name="connsiteY5-11234" fmla="*/ 32 h 759"/>
                <a:gd name="connsiteX6-11235" fmla="*/ 485 w 758"/>
                <a:gd name="connsiteY6-11236" fmla="*/ 37 h 759"/>
                <a:gd name="connsiteX7-11237" fmla="*/ 485 w 758"/>
                <a:gd name="connsiteY7-11238" fmla="*/ 42 h 759"/>
                <a:gd name="connsiteX8-11239" fmla="*/ 490 w 758"/>
                <a:gd name="connsiteY8-11240" fmla="*/ 42 h 759"/>
                <a:gd name="connsiteX9-11241" fmla="*/ 490 w 758"/>
                <a:gd name="connsiteY9-11242" fmla="*/ 48 h 759"/>
                <a:gd name="connsiteX10-11243" fmla="*/ 490 w 758"/>
                <a:gd name="connsiteY10-11244" fmla="*/ 48 h 759"/>
                <a:gd name="connsiteX11-11245" fmla="*/ 490 w 758"/>
                <a:gd name="connsiteY11-11246" fmla="*/ 53 h 759"/>
                <a:gd name="connsiteX12-11247" fmla="*/ 485 w 758"/>
                <a:gd name="connsiteY12-11248" fmla="*/ 58 h 759"/>
                <a:gd name="connsiteX13-11249" fmla="*/ 479 w 758"/>
                <a:gd name="connsiteY13-11250" fmla="*/ 63 h 759"/>
                <a:gd name="connsiteX14-11251" fmla="*/ 469 w 758"/>
                <a:gd name="connsiteY14-11252" fmla="*/ 69 h 759"/>
                <a:gd name="connsiteX15-11253" fmla="*/ 464 w 758"/>
                <a:gd name="connsiteY15-11254" fmla="*/ 74 h 759"/>
                <a:gd name="connsiteX16-11255" fmla="*/ 442 w 758"/>
                <a:gd name="connsiteY16-11256" fmla="*/ 490 h 759"/>
                <a:gd name="connsiteX17-11257" fmla="*/ 448 w 758"/>
                <a:gd name="connsiteY17-11258" fmla="*/ 506 h 759"/>
                <a:gd name="connsiteX18-11259" fmla="*/ 453 w 758"/>
                <a:gd name="connsiteY18-11260" fmla="*/ 516 h 759"/>
                <a:gd name="connsiteX19-11261" fmla="*/ 469 w 758"/>
                <a:gd name="connsiteY19-11262" fmla="*/ 543 h 759"/>
                <a:gd name="connsiteX20-11263" fmla="*/ 485 w 758"/>
                <a:gd name="connsiteY20-11264" fmla="*/ 564 h 759"/>
                <a:gd name="connsiteX21-11265" fmla="*/ 500 w 758"/>
                <a:gd name="connsiteY21-11266" fmla="*/ 585 h 759"/>
                <a:gd name="connsiteX22-11267" fmla="*/ 511 w 758"/>
                <a:gd name="connsiteY22-11268" fmla="*/ 595 h 759"/>
                <a:gd name="connsiteX23-11269" fmla="*/ 521 w 758"/>
                <a:gd name="connsiteY23-11270" fmla="*/ 601 h 759"/>
                <a:gd name="connsiteX24-11271" fmla="*/ 543 w 758"/>
                <a:gd name="connsiteY24-11272" fmla="*/ 622 h 759"/>
                <a:gd name="connsiteX25-11273" fmla="*/ 564 w 758"/>
                <a:gd name="connsiteY25-11274" fmla="*/ 632 h 759"/>
                <a:gd name="connsiteX26-11275" fmla="*/ 585 w 758"/>
                <a:gd name="connsiteY26-11276" fmla="*/ 648 h 759"/>
                <a:gd name="connsiteX27-11277" fmla="*/ 611 w 758"/>
                <a:gd name="connsiteY27-11278" fmla="*/ 659 h 759"/>
                <a:gd name="connsiteX28-11279" fmla="*/ 622 w 758"/>
                <a:gd name="connsiteY28-11280" fmla="*/ 664 h 759"/>
                <a:gd name="connsiteX29-11281" fmla="*/ 632 w 758"/>
                <a:gd name="connsiteY29-11282" fmla="*/ 669 h 759"/>
                <a:gd name="connsiteX30-11283" fmla="*/ 643 w 758"/>
                <a:gd name="connsiteY30-11284" fmla="*/ 669 h 759"/>
                <a:gd name="connsiteX31-11285" fmla="*/ 653 w 758"/>
                <a:gd name="connsiteY31-11286" fmla="*/ 674 h 759"/>
                <a:gd name="connsiteX32-11287" fmla="*/ 658 w 758"/>
                <a:gd name="connsiteY32-11288" fmla="*/ 674 h 759"/>
                <a:gd name="connsiteX33-11289" fmla="*/ 664 w 758"/>
                <a:gd name="connsiteY33-11290" fmla="*/ 674 h 759"/>
                <a:gd name="connsiteX34-11291" fmla="*/ 674 w 758"/>
                <a:gd name="connsiteY34-11292" fmla="*/ 674 h 759"/>
                <a:gd name="connsiteX35-11293" fmla="*/ 679 w 758"/>
                <a:gd name="connsiteY35-11294" fmla="*/ 669 h 759"/>
                <a:gd name="connsiteX36-11295" fmla="*/ 679 w 758"/>
                <a:gd name="connsiteY36-11296" fmla="*/ 664 h 759"/>
                <a:gd name="connsiteX37-11297" fmla="*/ 685 w 758"/>
                <a:gd name="connsiteY37-11298" fmla="*/ 659 h 759"/>
                <a:gd name="connsiteX38-11299" fmla="*/ 690 w 758"/>
                <a:gd name="connsiteY38-11300" fmla="*/ 653 h 759"/>
                <a:gd name="connsiteX39-11301" fmla="*/ 690 w 758"/>
                <a:gd name="connsiteY39-11302" fmla="*/ 643 h 759"/>
                <a:gd name="connsiteX40-11303" fmla="*/ 695 w 758"/>
                <a:gd name="connsiteY40-11304" fmla="*/ 627 h 759"/>
                <a:gd name="connsiteX41-11305" fmla="*/ 701 w 758"/>
                <a:gd name="connsiteY41-11306" fmla="*/ 611 h 759"/>
                <a:gd name="connsiteX42-11307" fmla="*/ 706 w 758"/>
                <a:gd name="connsiteY42-11308" fmla="*/ 595 h 759"/>
                <a:gd name="connsiteX43-11309" fmla="*/ 706 w 758"/>
                <a:gd name="connsiteY43-11310" fmla="*/ 580 h 759"/>
                <a:gd name="connsiteX44-11311" fmla="*/ 711 w 758"/>
                <a:gd name="connsiteY44-11312" fmla="*/ 564 h 759"/>
                <a:gd name="connsiteX45-11313" fmla="*/ 716 w 758"/>
                <a:gd name="connsiteY45-11314" fmla="*/ 553 h 759"/>
                <a:gd name="connsiteX46-11315" fmla="*/ 722 w 758"/>
                <a:gd name="connsiteY46-11316" fmla="*/ 543 h 759"/>
                <a:gd name="connsiteX47-11317" fmla="*/ 722 w 758"/>
                <a:gd name="connsiteY47-11318" fmla="*/ 538 h 759"/>
                <a:gd name="connsiteX48-11319" fmla="*/ 727 w 758"/>
                <a:gd name="connsiteY48-11320" fmla="*/ 527 h 759"/>
                <a:gd name="connsiteX49-11321" fmla="*/ 727 w 758"/>
                <a:gd name="connsiteY49-11322" fmla="*/ 527 h 759"/>
                <a:gd name="connsiteX50-11323" fmla="*/ 732 w 758"/>
                <a:gd name="connsiteY50-11324" fmla="*/ 527 h 759"/>
                <a:gd name="connsiteX51-11325" fmla="*/ 732 w 758"/>
                <a:gd name="connsiteY51-11326" fmla="*/ 527 h 759"/>
                <a:gd name="connsiteX52-11327" fmla="*/ 732 w 758"/>
                <a:gd name="connsiteY52-11328" fmla="*/ 532 h 759"/>
                <a:gd name="connsiteX53-11329" fmla="*/ 732 w 758"/>
                <a:gd name="connsiteY53-11330" fmla="*/ 538 h 759"/>
                <a:gd name="connsiteX54-11331" fmla="*/ 737 w 758"/>
                <a:gd name="connsiteY54-11332" fmla="*/ 543 h 759"/>
                <a:gd name="connsiteX55-11333" fmla="*/ 737 w 758"/>
                <a:gd name="connsiteY55-11334" fmla="*/ 559 h 759"/>
                <a:gd name="connsiteX56-11335" fmla="*/ 737 w 758"/>
                <a:gd name="connsiteY56-11336" fmla="*/ 569 h 759"/>
                <a:gd name="connsiteX57-11337" fmla="*/ 737 w 758"/>
                <a:gd name="connsiteY57-11338" fmla="*/ 585 h 759"/>
                <a:gd name="connsiteX58-11339" fmla="*/ 737 w 758"/>
                <a:gd name="connsiteY58-11340" fmla="*/ 601 h 759"/>
                <a:gd name="connsiteX59-11341" fmla="*/ 737 w 758"/>
                <a:gd name="connsiteY59-11342" fmla="*/ 622 h 759"/>
                <a:gd name="connsiteX60-11343" fmla="*/ 737 w 758"/>
                <a:gd name="connsiteY60-11344" fmla="*/ 638 h 759"/>
                <a:gd name="connsiteX61-11345" fmla="*/ 737 w 758"/>
                <a:gd name="connsiteY61-11346" fmla="*/ 653 h 759"/>
                <a:gd name="connsiteX62-11347" fmla="*/ 743 w 758"/>
                <a:gd name="connsiteY62-11348" fmla="*/ 669 h 759"/>
                <a:gd name="connsiteX63-11349" fmla="*/ 743 w 758"/>
                <a:gd name="connsiteY63-11350" fmla="*/ 685 h 759"/>
                <a:gd name="connsiteX64-11351" fmla="*/ 748 w 758"/>
                <a:gd name="connsiteY64-11352" fmla="*/ 696 h 759"/>
                <a:gd name="connsiteX65-11353" fmla="*/ 748 w 758"/>
                <a:gd name="connsiteY65-11354" fmla="*/ 706 h 759"/>
                <a:gd name="connsiteX66-11355" fmla="*/ 753 w 758"/>
                <a:gd name="connsiteY66-11356" fmla="*/ 717 h 759"/>
                <a:gd name="connsiteX67-11357" fmla="*/ 753 w 758"/>
                <a:gd name="connsiteY67-11358" fmla="*/ 722 h 759"/>
                <a:gd name="connsiteX68-11359" fmla="*/ 758 w 758"/>
                <a:gd name="connsiteY68-11360" fmla="*/ 732 h 759"/>
                <a:gd name="connsiteX69-11361" fmla="*/ 758 w 758"/>
                <a:gd name="connsiteY69-11362" fmla="*/ 738 h 759"/>
                <a:gd name="connsiteX70-11363" fmla="*/ 758 w 758"/>
                <a:gd name="connsiteY70-11364" fmla="*/ 743 h 759"/>
                <a:gd name="connsiteX71-11365" fmla="*/ 758 w 758"/>
                <a:gd name="connsiteY71-11366" fmla="*/ 748 h 759"/>
                <a:gd name="connsiteX72-11367" fmla="*/ 753 w 758"/>
                <a:gd name="connsiteY72-11368" fmla="*/ 753 h 759"/>
                <a:gd name="connsiteX73-11369" fmla="*/ 748 w 758"/>
                <a:gd name="connsiteY73-11370" fmla="*/ 759 h 759"/>
                <a:gd name="connsiteX74-11371" fmla="*/ 737 w 758"/>
                <a:gd name="connsiteY74-11372" fmla="*/ 759 h 759"/>
                <a:gd name="connsiteX75-11373" fmla="*/ 727 w 758"/>
                <a:gd name="connsiteY75-11374" fmla="*/ 759 h 759"/>
                <a:gd name="connsiteX76-11375" fmla="*/ 711 w 758"/>
                <a:gd name="connsiteY76-11376" fmla="*/ 759 h 759"/>
                <a:gd name="connsiteX77-11377" fmla="*/ 695 w 758"/>
                <a:gd name="connsiteY77-11378" fmla="*/ 753 h 759"/>
                <a:gd name="connsiteX78-11379" fmla="*/ 674 w 758"/>
                <a:gd name="connsiteY78-11380" fmla="*/ 753 h 759"/>
                <a:gd name="connsiteX79-11381" fmla="*/ 653 w 758"/>
                <a:gd name="connsiteY79-11382" fmla="*/ 748 h 759"/>
                <a:gd name="connsiteX80-11383" fmla="*/ 632 w 758"/>
                <a:gd name="connsiteY80-11384" fmla="*/ 743 h 759"/>
                <a:gd name="connsiteX81-11385" fmla="*/ 622 w 758"/>
                <a:gd name="connsiteY81-11386" fmla="*/ 738 h 759"/>
                <a:gd name="connsiteX82-11387" fmla="*/ 611 w 758"/>
                <a:gd name="connsiteY82-11388" fmla="*/ 732 h 759"/>
                <a:gd name="connsiteX83-11389" fmla="*/ 595 w 758"/>
                <a:gd name="connsiteY83-11390" fmla="*/ 727 h 759"/>
                <a:gd name="connsiteX84-11391" fmla="*/ 585 w 758"/>
                <a:gd name="connsiteY84-11392" fmla="*/ 722 h 759"/>
                <a:gd name="connsiteX85-11393" fmla="*/ 569 w 758"/>
                <a:gd name="connsiteY85-11394" fmla="*/ 717 h 759"/>
                <a:gd name="connsiteX86-11395" fmla="*/ 553 w 758"/>
                <a:gd name="connsiteY86-11396" fmla="*/ 706 h 759"/>
                <a:gd name="connsiteX87-11397" fmla="*/ 543 w 758"/>
                <a:gd name="connsiteY87-11398" fmla="*/ 696 h 759"/>
                <a:gd name="connsiteX88-11399" fmla="*/ 527 w 758"/>
                <a:gd name="connsiteY88-11400" fmla="*/ 685 h 759"/>
                <a:gd name="connsiteX89-11401" fmla="*/ 495 w 758"/>
                <a:gd name="connsiteY89-11402" fmla="*/ 659 h 759"/>
                <a:gd name="connsiteX90-11403" fmla="*/ 469 w 758"/>
                <a:gd name="connsiteY90-11404" fmla="*/ 632 h 759"/>
                <a:gd name="connsiteX91-11405" fmla="*/ 458 w 758"/>
                <a:gd name="connsiteY91-11406" fmla="*/ 622 h 759"/>
                <a:gd name="connsiteX92-11407" fmla="*/ 448 w 758"/>
                <a:gd name="connsiteY92-11408" fmla="*/ 606 h 759"/>
                <a:gd name="connsiteX93-11409" fmla="*/ 437 w 758"/>
                <a:gd name="connsiteY93-11410" fmla="*/ 590 h 759"/>
                <a:gd name="connsiteX94-11411" fmla="*/ 427 w 758"/>
                <a:gd name="connsiteY94-11412" fmla="*/ 574 h 759"/>
                <a:gd name="connsiteX95-11413" fmla="*/ 421 w 758"/>
                <a:gd name="connsiteY95-11414" fmla="*/ 559 h 759"/>
                <a:gd name="connsiteX96-11415" fmla="*/ 411 w 758"/>
                <a:gd name="connsiteY96-11416" fmla="*/ 543 h 759"/>
                <a:gd name="connsiteX97-11417" fmla="*/ 406 w 758"/>
                <a:gd name="connsiteY97-11418" fmla="*/ 527 h 759"/>
                <a:gd name="connsiteX98-11419" fmla="*/ 395 w 758"/>
                <a:gd name="connsiteY98-11420" fmla="*/ 511 h 759"/>
                <a:gd name="connsiteX99-11421" fmla="*/ 390 w 758"/>
                <a:gd name="connsiteY99-11422" fmla="*/ 501 h 759"/>
                <a:gd name="connsiteX100-11423" fmla="*/ 390 w 758"/>
                <a:gd name="connsiteY100-11424" fmla="*/ 485 h 759"/>
                <a:gd name="connsiteX101-11425" fmla="*/ 390 w 758"/>
                <a:gd name="connsiteY101-11426" fmla="*/ 100 h 759"/>
                <a:gd name="connsiteX102-11427" fmla="*/ 390 w 758"/>
                <a:gd name="connsiteY102-11428" fmla="*/ 90 h 759"/>
                <a:gd name="connsiteX103-11429" fmla="*/ 390 w 758"/>
                <a:gd name="connsiteY103-11430" fmla="*/ 85 h 759"/>
                <a:gd name="connsiteX104-11431" fmla="*/ 390 w 758"/>
                <a:gd name="connsiteY104-11432" fmla="*/ 79 h 759"/>
                <a:gd name="connsiteX105-11433" fmla="*/ 385 w 758"/>
                <a:gd name="connsiteY105-11434" fmla="*/ 74 h 759"/>
                <a:gd name="connsiteX106-11435" fmla="*/ 385 w 758"/>
                <a:gd name="connsiteY106-11436" fmla="*/ 74 h 759"/>
                <a:gd name="connsiteX107-11437" fmla="*/ 379 w 758"/>
                <a:gd name="connsiteY107-11438" fmla="*/ 74 h 759"/>
                <a:gd name="connsiteX108-11439" fmla="*/ 374 w 758"/>
                <a:gd name="connsiteY108-11440" fmla="*/ 74 h 759"/>
                <a:gd name="connsiteX109-11441" fmla="*/ 363 w 758"/>
                <a:gd name="connsiteY109-11442" fmla="*/ 79 h 759"/>
                <a:gd name="connsiteX110-11443" fmla="*/ 353 w 758"/>
                <a:gd name="connsiteY110-11444" fmla="*/ 79 h 759"/>
                <a:gd name="connsiteX111-11445" fmla="*/ 337 w 758"/>
                <a:gd name="connsiteY111-11446" fmla="*/ 85 h 759"/>
                <a:gd name="connsiteX112-11447" fmla="*/ 321 w 758"/>
                <a:gd name="connsiteY112-11448" fmla="*/ 90 h 759"/>
                <a:gd name="connsiteX113-11449" fmla="*/ 305 w 758"/>
                <a:gd name="connsiteY113-11450" fmla="*/ 95 h 759"/>
                <a:gd name="connsiteX114-11451" fmla="*/ 269 w 758"/>
                <a:gd name="connsiteY114-11452" fmla="*/ 106 h 759"/>
                <a:gd name="connsiteX115-11453" fmla="*/ 232 w 758"/>
                <a:gd name="connsiteY115-11454" fmla="*/ 116 h 759"/>
                <a:gd name="connsiteX116-11455" fmla="*/ 195 w 758"/>
                <a:gd name="connsiteY116-11456" fmla="*/ 127 h 759"/>
                <a:gd name="connsiteX117-11457" fmla="*/ 158 w 758"/>
                <a:gd name="connsiteY117-11458" fmla="*/ 137 h 759"/>
                <a:gd name="connsiteX118-11459" fmla="*/ 137 w 758"/>
                <a:gd name="connsiteY118-11460" fmla="*/ 142 h 759"/>
                <a:gd name="connsiteX119-11461" fmla="*/ 121 w 758"/>
                <a:gd name="connsiteY119-11462" fmla="*/ 142 h 759"/>
                <a:gd name="connsiteX120-11463" fmla="*/ 105 w 758"/>
                <a:gd name="connsiteY120-11464" fmla="*/ 148 h 759"/>
                <a:gd name="connsiteX121-11465" fmla="*/ 95 w 758"/>
                <a:gd name="connsiteY121-11466" fmla="*/ 148 h 759"/>
                <a:gd name="connsiteX122-11467" fmla="*/ 84 w 758"/>
                <a:gd name="connsiteY122-11468" fmla="*/ 153 h 759"/>
                <a:gd name="connsiteX123-11469" fmla="*/ 74 w 758"/>
                <a:gd name="connsiteY123-11470" fmla="*/ 153 h 759"/>
                <a:gd name="connsiteX124-11471" fmla="*/ 68 w 758"/>
                <a:gd name="connsiteY124-11472" fmla="*/ 153 h 759"/>
                <a:gd name="connsiteX125-11473" fmla="*/ 63 w 758"/>
                <a:gd name="connsiteY125-11474" fmla="*/ 153 h 759"/>
                <a:gd name="connsiteX126-11475" fmla="*/ 53 w 758"/>
                <a:gd name="connsiteY126-11476" fmla="*/ 153 h 759"/>
                <a:gd name="connsiteX127-11477" fmla="*/ 42 w 758"/>
                <a:gd name="connsiteY127-11478" fmla="*/ 148 h 759"/>
                <a:gd name="connsiteX128-11479" fmla="*/ 32 w 758"/>
                <a:gd name="connsiteY128-11480" fmla="*/ 142 h 759"/>
                <a:gd name="connsiteX129-11481" fmla="*/ 26 w 758"/>
                <a:gd name="connsiteY129-11482" fmla="*/ 137 h 759"/>
                <a:gd name="connsiteX130-11483" fmla="*/ 16 w 758"/>
                <a:gd name="connsiteY130-11484" fmla="*/ 127 h 759"/>
                <a:gd name="connsiteX131-11485" fmla="*/ 11 w 758"/>
                <a:gd name="connsiteY131-11486" fmla="*/ 121 h 759"/>
                <a:gd name="connsiteX132-11487" fmla="*/ 5 w 758"/>
                <a:gd name="connsiteY132-11488" fmla="*/ 116 h 759"/>
                <a:gd name="connsiteX133-11489" fmla="*/ 0 w 758"/>
                <a:gd name="connsiteY133-11490" fmla="*/ 116 h 759"/>
                <a:gd name="connsiteX134-11491" fmla="*/ 5 w 758"/>
                <a:gd name="connsiteY134-11492" fmla="*/ 111 h 759"/>
                <a:gd name="connsiteX135-11493" fmla="*/ 5 w 758"/>
                <a:gd name="connsiteY135-11494" fmla="*/ 111 h 759"/>
                <a:gd name="connsiteX136-11495" fmla="*/ 11 w 758"/>
                <a:gd name="connsiteY136-11496" fmla="*/ 111 h 759"/>
                <a:gd name="connsiteX137-11497" fmla="*/ 16 w 758"/>
                <a:gd name="connsiteY137-11498" fmla="*/ 106 h 759"/>
                <a:gd name="connsiteX138-11499" fmla="*/ 21 w 758"/>
                <a:gd name="connsiteY138-11500" fmla="*/ 106 h 759"/>
                <a:gd name="connsiteX139-11501" fmla="*/ 32 w 758"/>
                <a:gd name="connsiteY139-11502" fmla="*/ 106 h 759"/>
                <a:gd name="connsiteX140-11503" fmla="*/ 42 w 758"/>
                <a:gd name="connsiteY140-11504" fmla="*/ 106 h 759"/>
                <a:gd name="connsiteX141-11505" fmla="*/ 53 w 758"/>
                <a:gd name="connsiteY141-11506" fmla="*/ 100 h 759"/>
                <a:gd name="connsiteX142-11507" fmla="*/ 79 w 758"/>
                <a:gd name="connsiteY142-11508" fmla="*/ 100 h 759"/>
                <a:gd name="connsiteX143-11509" fmla="*/ 111 w 758"/>
                <a:gd name="connsiteY143-11510" fmla="*/ 95 h 759"/>
                <a:gd name="connsiteX144-11511" fmla="*/ 126 w 758"/>
                <a:gd name="connsiteY144-11512" fmla="*/ 95 h 759"/>
                <a:gd name="connsiteX145-11513" fmla="*/ 142 w 758"/>
                <a:gd name="connsiteY145-11514" fmla="*/ 90 h 759"/>
                <a:gd name="connsiteX146-11515" fmla="*/ 163 w 758"/>
                <a:gd name="connsiteY146-11516" fmla="*/ 85 h 759"/>
                <a:gd name="connsiteX147-11517" fmla="*/ 184 w 758"/>
                <a:gd name="connsiteY147-11518" fmla="*/ 85 h 759"/>
                <a:gd name="connsiteX148-11519" fmla="*/ 221 w 758"/>
                <a:gd name="connsiteY148-11520" fmla="*/ 74 h 759"/>
                <a:gd name="connsiteX149-11521" fmla="*/ 258 w 758"/>
                <a:gd name="connsiteY149-11522" fmla="*/ 69 h 759"/>
                <a:gd name="connsiteX150-11523" fmla="*/ 290 w 758"/>
                <a:gd name="connsiteY150-11524" fmla="*/ 58 h 759"/>
                <a:gd name="connsiteX151-11525" fmla="*/ 321 w 758"/>
                <a:gd name="connsiteY151-11526" fmla="*/ 48 h 759"/>
                <a:gd name="connsiteX152-11527" fmla="*/ 337 w 758"/>
                <a:gd name="connsiteY152-11528" fmla="*/ 42 h 759"/>
                <a:gd name="connsiteX153-11529" fmla="*/ 353 w 758"/>
                <a:gd name="connsiteY153-11530" fmla="*/ 37 h 759"/>
                <a:gd name="connsiteX154-11531" fmla="*/ 363 w 758"/>
                <a:gd name="connsiteY154-11532" fmla="*/ 37 h 759"/>
                <a:gd name="connsiteX155-11533" fmla="*/ 374 w 758"/>
                <a:gd name="connsiteY155-11534" fmla="*/ 32 h 759"/>
                <a:gd name="connsiteX156-11535" fmla="*/ 379 w 758"/>
                <a:gd name="connsiteY156-11536" fmla="*/ 27 h 759"/>
                <a:gd name="connsiteX157-11537" fmla="*/ 385 w 758"/>
                <a:gd name="connsiteY157-11538" fmla="*/ 21 h 759"/>
                <a:gd name="connsiteX158-11539" fmla="*/ 390 w 758"/>
                <a:gd name="connsiteY158-11540" fmla="*/ 16 h 759"/>
                <a:gd name="connsiteX159-11541" fmla="*/ 395 w 758"/>
                <a:gd name="connsiteY159-11542" fmla="*/ 11 h 759"/>
                <a:gd name="connsiteX160-11543" fmla="*/ 400 w 758"/>
                <a:gd name="connsiteY160-11544" fmla="*/ 6 h 759"/>
                <a:gd name="connsiteX161-11545" fmla="*/ 406 w 758"/>
                <a:gd name="connsiteY161-11546" fmla="*/ 0 h 759"/>
                <a:gd name="connsiteX162-11547" fmla="*/ 411 w 758"/>
                <a:gd name="connsiteY162-11548" fmla="*/ 0 h 759"/>
                <a:gd name="connsiteX163-11549" fmla="*/ 416 w 758"/>
                <a:gd name="connsiteY163-11550" fmla="*/ 0 h 759"/>
                <a:gd name="connsiteX164-11551" fmla="*/ 416 w 758"/>
                <a:gd name="connsiteY164-11552" fmla="*/ 0 h 759"/>
                <a:gd name="connsiteX0-11553" fmla="*/ 416 w 758"/>
                <a:gd name="connsiteY0-11554" fmla="*/ 0 h 759"/>
                <a:gd name="connsiteX1-11555" fmla="*/ 427 w 758"/>
                <a:gd name="connsiteY1-11556" fmla="*/ 0 h 759"/>
                <a:gd name="connsiteX2-11557" fmla="*/ 437 w 758"/>
                <a:gd name="connsiteY2-11558" fmla="*/ 6 h 759"/>
                <a:gd name="connsiteX3-11559" fmla="*/ 448 w 758"/>
                <a:gd name="connsiteY3-11560" fmla="*/ 11 h 759"/>
                <a:gd name="connsiteX4-11561" fmla="*/ 464 w 758"/>
                <a:gd name="connsiteY4-11562" fmla="*/ 21 h 759"/>
                <a:gd name="connsiteX5-11563" fmla="*/ 474 w 758"/>
                <a:gd name="connsiteY5-11564" fmla="*/ 32 h 759"/>
                <a:gd name="connsiteX6-11565" fmla="*/ 485 w 758"/>
                <a:gd name="connsiteY6-11566" fmla="*/ 37 h 759"/>
                <a:gd name="connsiteX7-11567" fmla="*/ 485 w 758"/>
                <a:gd name="connsiteY7-11568" fmla="*/ 42 h 759"/>
                <a:gd name="connsiteX8-11569" fmla="*/ 490 w 758"/>
                <a:gd name="connsiteY8-11570" fmla="*/ 42 h 759"/>
                <a:gd name="connsiteX9-11571" fmla="*/ 490 w 758"/>
                <a:gd name="connsiteY9-11572" fmla="*/ 48 h 759"/>
                <a:gd name="connsiteX10-11573" fmla="*/ 490 w 758"/>
                <a:gd name="connsiteY10-11574" fmla="*/ 48 h 759"/>
                <a:gd name="connsiteX11-11575" fmla="*/ 490 w 758"/>
                <a:gd name="connsiteY11-11576" fmla="*/ 53 h 759"/>
                <a:gd name="connsiteX12-11577" fmla="*/ 485 w 758"/>
                <a:gd name="connsiteY12-11578" fmla="*/ 58 h 759"/>
                <a:gd name="connsiteX13-11579" fmla="*/ 479 w 758"/>
                <a:gd name="connsiteY13-11580" fmla="*/ 63 h 759"/>
                <a:gd name="connsiteX14-11581" fmla="*/ 469 w 758"/>
                <a:gd name="connsiteY14-11582" fmla="*/ 69 h 759"/>
                <a:gd name="connsiteX15-11583" fmla="*/ 464 w 758"/>
                <a:gd name="connsiteY15-11584" fmla="*/ 74 h 759"/>
                <a:gd name="connsiteX16-11585" fmla="*/ 448 w 758"/>
                <a:gd name="connsiteY16-11586" fmla="*/ 506 h 759"/>
                <a:gd name="connsiteX17-11587" fmla="*/ 453 w 758"/>
                <a:gd name="connsiteY17-11588" fmla="*/ 516 h 759"/>
                <a:gd name="connsiteX18-11589" fmla="*/ 469 w 758"/>
                <a:gd name="connsiteY18-11590" fmla="*/ 543 h 759"/>
                <a:gd name="connsiteX19-11591" fmla="*/ 485 w 758"/>
                <a:gd name="connsiteY19-11592" fmla="*/ 564 h 759"/>
                <a:gd name="connsiteX20-11593" fmla="*/ 500 w 758"/>
                <a:gd name="connsiteY20-11594" fmla="*/ 585 h 759"/>
                <a:gd name="connsiteX21-11595" fmla="*/ 511 w 758"/>
                <a:gd name="connsiteY21-11596" fmla="*/ 595 h 759"/>
                <a:gd name="connsiteX22-11597" fmla="*/ 521 w 758"/>
                <a:gd name="connsiteY22-11598" fmla="*/ 601 h 759"/>
                <a:gd name="connsiteX23-11599" fmla="*/ 543 w 758"/>
                <a:gd name="connsiteY23-11600" fmla="*/ 622 h 759"/>
                <a:gd name="connsiteX24-11601" fmla="*/ 564 w 758"/>
                <a:gd name="connsiteY24-11602" fmla="*/ 632 h 759"/>
                <a:gd name="connsiteX25-11603" fmla="*/ 585 w 758"/>
                <a:gd name="connsiteY25-11604" fmla="*/ 648 h 759"/>
                <a:gd name="connsiteX26-11605" fmla="*/ 611 w 758"/>
                <a:gd name="connsiteY26-11606" fmla="*/ 659 h 759"/>
                <a:gd name="connsiteX27-11607" fmla="*/ 622 w 758"/>
                <a:gd name="connsiteY27-11608" fmla="*/ 664 h 759"/>
                <a:gd name="connsiteX28-11609" fmla="*/ 632 w 758"/>
                <a:gd name="connsiteY28-11610" fmla="*/ 669 h 759"/>
                <a:gd name="connsiteX29-11611" fmla="*/ 643 w 758"/>
                <a:gd name="connsiteY29-11612" fmla="*/ 669 h 759"/>
                <a:gd name="connsiteX30-11613" fmla="*/ 653 w 758"/>
                <a:gd name="connsiteY30-11614" fmla="*/ 674 h 759"/>
                <a:gd name="connsiteX31-11615" fmla="*/ 658 w 758"/>
                <a:gd name="connsiteY31-11616" fmla="*/ 674 h 759"/>
                <a:gd name="connsiteX32-11617" fmla="*/ 664 w 758"/>
                <a:gd name="connsiteY32-11618" fmla="*/ 674 h 759"/>
                <a:gd name="connsiteX33-11619" fmla="*/ 674 w 758"/>
                <a:gd name="connsiteY33-11620" fmla="*/ 674 h 759"/>
                <a:gd name="connsiteX34-11621" fmla="*/ 679 w 758"/>
                <a:gd name="connsiteY34-11622" fmla="*/ 669 h 759"/>
                <a:gd name="connsiteX35-11623" fmla="*/ 679 w 758"/>
                <a:gd name="connsiteY35-11624" fmla="*/ 664 h 759"/>
                <a:gd name="connsiteX36-11625" fmla="*/ 685 w 758"/>
                <a:gd name="connsiteY36-11626" fmla="*/ 659 h 759"/>
                <a:gd name="connsiteX37-11627" fmla="*/ 690 w 758"/>
                <a:gd name="connsiteY37-11628" fmla="*/ 653 h 759"/>
                <a:gd name="connsiteX38-11629" fmla="*/ 690 w 758"/>
                <a:gd name="connsiteY38-11630" fmla="*/ 643 h 759"/>
                <a:gd name="connsiteX39-11631" fmla="*/ 695 w 758"/>
                <a:gd name="connsiteY39-11632" fmla="*/ 627 h 759"/>
                <a:gd name="connsiteX40-11633" fmla="*/ 701 w 758"/>
                <a:gd name="connsiteY40-11634" fmla="*/ 611 h 759"/>
                <a:gd name="connsiteX41-11635" fmla="*/ 706 w 758"/>
                <a:gd name="connsiteY41-11636" fmla="*/ 595 h 759"/>
                <a:gd name="connsiteX42-11637" fmla="*/ 706 w 758"/>
                <a:gd name="connsiteY42-11638" fmla="*/ 580 h 759"/>
                <a:gd name="connsiteX43-11639" fmla="*/ 711 w 758"/>
                <a:gd name="connsiteY43-11640" fmla="*/ 564 h 759"/>
                <a:gd name="connsiteX44-11641" fmla="*/ 716 w 758"/>
                <a:gd name="connsiteY44-11642" fmla="*/ 553 h 759"/>
                <a:gd name="connsiteX45-11643" fmla="*/ 722 w 758"/>
                <a:gd name="connsiteY45-11644" fmla="*/ 543 h 759"/>
                <a:gd name="connsiteX46-11645" fmla="*/ 722 w 758"/>
                <a:gd name="connsiteY46-11646" fmla="*/ 538 h 759"/>
                <a:gd name="connsiteX47-11647" fmla="*/ 727 w 758"/>
                <a:gd name="connsiteY47-11648" fmla="*/ 527 h 759"/>
                <a:gd name="connsiteX48-11649" fmla="*/ 727 w 758"/>
                <a:gd name="connsiteY48-11650" fmla="*/ 527 h 759"/>
                <a:gd name="connsiteX49-11651" fmla="*/ 732 w 758"/>
                <a:gd name="connsiteY49-11652" fmla="*/ 527 h 759"/>
                <a:gd name="connsiteX50-11653" fmla="*/ 732 w 758"/>
                <a:gd name="connsiteY50-11654" fmla="*/ 527 h 759"/>
                <a:gd name="connsiteX51-11655" fmla="*/ 732 w 758"/>
                <a:gd name="connsiteY51-11656" fmla="*/ 532 h 759"/>
                <a:gd name="connsiteX52-11657" fmla="*/ 732 w 758"/>
                <a:gd name="connsiteY52-11658" fmla="*/ 538 h 759"/>
                <a:gd name="connsiteX53-11659" fmla="*/ 737 w 758"/>
                <a:gd name="connsiteY53-11660" fmla="*/ 543 h 759"/>
                <a:gd name="connsiteX54-11661" fmla="*/ 737 w 758"/>
                <a:gd name="connsiteY54-11662" fmla="*/ 559 h 759"/>
                <a:gd name="connsiteX55-11663" fmla="*/ 737 w 758"/>
                <a:gd name="connsiteY55-11664" fmla="*/ 569 h 759"/>
                <a:gd name="connsiteX56-11665" fmla="*/ 737 w 758"/>
                <a:gd name="connsiteY56-11666" fmla="*/ 585 h 759"/>
                <a:gd name="connsiteX57-11667" fmla="*/ 737 w 758"/>
                <a:gd name="connsiteY57-11668" fmla="*/ 601 h 759"/>
                <a:gd name="connsiteX58-11669" fmla="*/ 737 w 758"/>
                <a:gd name="connsiteY58-11670" fmla="*/ 622 h 759"/>
                <a:gd name="connsiteX59-11671" fmla="*/ 737 w 758"/>
                <a:gd name="connsiteY59-11672" fmla="*/ 638 h 759"/>
                <a:gd name="connsiteX60-11673" fmla="*/ 737 w 758"/>
                <a:gd name="connsiteY60-11674" fmla="*/ 653 h 759"/>
                <a:gd name="connsiteX61-11675" fmla="*/ 743 w 758"/>
                <a:gd name="connsiteY61-11676" fmla="*/ 669 h 759"/>
                <a:gd name="connsiteX62-11677" fmla="*/ 743 w 758"/>
                <a:gd name="connsiteY62-11678" fmla="*/ 685 h 759"/>
                <a:gd name="connsiteX63-11679" fmla="*/ 748 w 758"/>
                <a:gd name="connsiteY63-11680" fmla="*/ 696 h 759"/>
                <a:gd name="connsiteX64-11681" fmla="*/ 748 w 758"/>
                <a:gd name="connsiteY64-11682" fmla="*/ 706 h 759"/>
                <a:gd name="connsiteX65-11683" fmla="*/ 753 w 758"/>
                <a:gd name="connsiteY65-11684" fmla="*/ 717 h 759"/>
                <a:gd name="connsiteX66-11685" fmla="*/ 753 w 758"/>
                <a:gd name="connsiteY66-11686" fmla="*/ 722 h 759"/>
                <a:gd name="connsiteX67-11687" fmla="*/ 758 w 758"/>
                <a:gd name="connsiteY67-11688" fmla="*/ 732 h 759"/>
                <a:gd name="connsiteX68-11689" fmla="*/ 758 w 758"/>
                <a:gd name="connsiteY68-11690" fmla="*/ 738 h 759"/>
                <a:gd name="connsiteX69-11691" fmla="*/ 758 w 758"/>
                <a:gd name="connsiteY69-11692" fmla="*/ 743 h 759"/>
                <a:gd name="connsiteX70-11693" fmla="*/ 758 w 758"/>
                <a:gd name="connsiteY70-11694" fmla="*/ 748 h 759"/>
                <a:gd name="connsiteX71-11695" fmla="*/ 753 w 758"/>
                <a:gd name="connsiteY71-11696" fmla="*/ 753 h 759"/>
                <a:gd name="connsiteX72-11697" fmla="*/ 748 w 758"/>
                <a:gd name="connsiteY72-11698" fmla="*/ 759 h 759"/>
                <a:gd name="connsiteX73-11699" fmla="*/ 737 w 758"/>
                <a:gd name="connsiteY73-11700" fmla="*/ 759 h 759"/>
                <a:gd name="connsiteX74-11701" fmla="*/ 727 w 758"/>
                <a:gd name="connsiteY74-11702" fmla="*/ 759 h 759"/>
                <a:gd name="connsiteX75-11703" fmla="*/ 711 w 758"/>
                <a:gd name="connsiteY75-11704" fmla="*/ 759 h 759"/>
                <a:gd name="connsiteX76-11705" fmla="*/ 695 w 758"/>
                <a:gd name="connsiteY76-11706" fmla="*/ 753 h 759"/>
                <a:gd name="connsiteX77-11707" fmla="*/ 674 w 758"/>
                <a:gd name="connsiteY77-11708" fmla="*/ 753 h 759"/>
                <a:gd name="connsiteX78-11709" fmla="*/ 653 w 758"/>
                <a:gd name="connsiteY78-11710" fmla="*/ 748 h 759"/>
                <a:gd name="connsiteX79-11711" fmla="*/ 632 w 758"/>
                <a:gd name="connsiteY79-11712" fmla="*/ 743 h 759"/>
                <a:gd name="connsiteX80-11713" fmla="*/ 622 w 758"/>
                <a:gd name="connsiteY80-11714" fmla="*/ 738 h 759"/>
                <a:gd name="connsiteX81-11715" fmla="*/ 611 w 758"/>
                <a:gd name="connsiteY81-11716" fmla="*/ 732 h 759"/>
                <a:gd name="connsiteX82-11717" fmla="*/ 595 w 758"/>
                <a:gd name="connsiteY82-11718" fmla="*/ 727 h 759"/>
                <a:gd name="connsiteX83-11719" fmla="*/ 585 w 758"/>
                <a:gd name="connsiteY83-11720" fmla="*/ 722 h 759"/>
                <a:gd name="connsiteX84-11721" fmla="*/ 569 w 758"/>
                <a:gd name="connsiteY84-11722" fmla="*/ 717 h 759"/>
                <a:gd name="connsiteX85-11723" fmla="*/ 553 w 758"/>
                <a:gd name="connsiteY85-11724" fmla="*/ 706 h 759"/>
                <a:gd name="connsiteX86-11725" fmla="*/ 543 w 758"/>
                <a:gd name="connsiteY86-11726" fmla="*/ 696 h 759"/>
                <a:gd name="connsiteX87-11727" fmla="*/ 527 w 758"/>
                <a:gd name="connsiteY87-11728" fmla="*/ 685 h 759"/>
                <a:gd name="connsiteX88-11729" fmla="*/ 495 w 758"/>
                <a:gd name="connsiteY88-11730" fmla="*/ 659 h 759"/>
                <a:gd name="connsiteX89-11731" fmla="*/ 469 w 758"/>
                <a:gd name="connsiteY89-11732" fmla="*/ 632 h 759"/>
                <a:gd name="connsiteX90-11733" fmla="*/ 458 w 758"/>
                <a:gd name="connsiteY90-11734" fmla="*/ 622 h 759"/>
                <a:gd name="connsiteX91-11735" fmla="*/ 448 w 758"/>
                <a:gd name="connsiteY91-11736" fmla="*/ 606 h 759"/>
                <a:gd name="connsiteX92-11737" fmla="*/ 437 w 758"/>
                <a:gd name="connsiteY92-11738" fmla="*/ 590 h 759"/>
                <a:gd name="connsiteX93-11739" fmla="*/ 427 w 758"/>
                <a:gd name="connsiteY93-11740" fmla="*/ 574 h 759"/>
                <a:gd name="connsiteX94-11741" fmla="*/ 421 w 758"/>
                <a:gd name="connsiteY94-11742" fmla="*/ 559 h 759"/>
                <a:gd name="connsiteX95-11743" fmla="*/ 411 w 758"/>
                <a:gd name="connsiteY95-11744" fmla="*/ 543 h 759"/>
                <a:gd name="connsiteX96-11745" fmla="*/ 406 w 758"/>
                <a:gd name="connsiteY96-11746" fmla="*/ 527 h 759"/>
                <a:gd name="connsiteX97-11747" fmla="*/ 395 w 758"/>
                <a:gd name="connsiteY97-11748" fmla="*/ 511 h 759"/>
                <a:gd name="connsiteX98-11749" fmla="*/ 390 w 758"/>
                <a:gd name="connsiteY98-11750" fmla="*/ 501 h 759"/>
                <a:gd name="connsiteX99-11751" fmla="*/ 390 w 758"/>
                <a:gd name="connsiteY99-11752" fmla="*/ 485 h 759"/>
                <a:gd name="connsiteX100-11753" fmla="*/ 390 w 758"/>
                <a:gd name="connsiteY100-11754" fmla="*/ 100 h 759"/>
                <a:gd name="connsiteX101-11755" fmla="*/ 390 w 758"/>
                <a:gd name="connsiteY101-11756" fmla="*/ 90 h 759"/>
                <a:gd name="connsiteX102-11757" fmla="*/ 390 w 758"/>
                <a:gd name="connsiteY102-11758" fmla="*/ 85 h 759"/>
                <a:gd name="connsiteX103-11759" fmla="*/ 390 w 758"/>
                <a:gd name="connsiteY103-11760" fmla="*/ 79 h 759"/>
                <a:gd name="connsiteX104-11761" fmla="*/ 385 w 758"/>
                <a:gd name="connsiteY104-11762" fmla="*/ 74 h 759"/>
                <a:gd name="connsiteX105-11763" fmla="*/ 385 w 758"/>
                <a:gd name="connsiteY105-11764" fmla="*/ 74 h 759"/>
                <a:gd name="connsiteX106-11765" fmla="*/ 379 w 758"/>
                <a:gd name="connsiteY106-11766" fmla="*/ 74 h 759"/>
                <a:gd name="connsiteX107-11767" fmla="*/ 374 w 758"/>
                <a:gd name="connsiteY107-11768" fmla="*/ 74 h 759"/>
                <a:gd name="connsiteX108-11769" fmla="*/ 363 w 758"/>
                <a:gd name="connsiteY108-11770" fmla="*/ 79 h 759"/>
                <a:gd name="connsiteX109-11771" fmla="*/ 353 w 758"/>
                <a:gd name="connsiteY109-11772" fmla="*/ 79 h 759"/>
                <a:gd name="connsiteX110-11773" fmla="*/ 337 w 758"/>
                <a:gd name="connsiteY110-11774" fmla="*/ 85 h 759"/>
                <a:gd name="connsiteX111-11775" fmla="*/ 321 w 758"/>
                <a:gd name="connsiteY111-11776" fmla="*/ 90 h 759"/>
                <a:gd name="connsiteX112-11777" fmla="*/ 305 w 758"/>
                <a:gd name="connsiteY112-11778" fmla="*/ 95 h 759"/>
                <a:gd name="connsiteX113-11779" fmla="*/ 269 w 758"/>
                <a:gd name="connsiteY113-11780" fmla="*/ 106 h 759"/>
                <a:gd name="connsiteX114-11781" fmla="*/ 232 w 758"/>
                <a:gd name="connsiteY114-11782" fmla="*/ 116 h 759"/>
                <a:gd name="connsiteX115-11783" fmla="*/ 195 w 758"/>
                <a:gd name="connsiteY115-11784" fmla="*/ 127 h 759"/>
                <a:gd name="connsiteX116-11785" fmla="*/ 158 w 758"/>
                <a:gd name="connsiteY116-11786" fmla="*/ 137 h 759"/>
                <a:gd name="connsiteX117-11787" fmla="*/ 137 w 758"/>
                <a:gd name="connsiteY117-11788" fmla="*/ 142 h 759"/>
                <a:gd name="connsiteX118-11789" fmla="*/ 121 w 758"/>
                <a:gd name="connsiteY118-11790" fmla="*/ 142 h 759"/>
                <a:gd name="connsiteX119-11791" fmla="*/ 105 w 758"/>
                <a:gd name="connsiteY119-11792" fmla="*/ 148 h 759"/>
                <a:gd name="connsiteX120-11793" fmla="*/ 95 w 758"/>
                <a:gd name="connsiteY120-11794" fmla="*/ 148 h 759"/>
                <a:gd name="connsiteX121-11795" fmla="*/ 84 w 758"/>
                <a:gd name="connsiteY121-11796" fmla="*/ 153 h 759"/>
                <a:gd name="connsiteX122-11797" fmla="*/ 74 w 758"/>
                <a:gd name="connsiteY122-11798" fmla="*/ 153 h 759"/>
                <a:gd name="connsiteX123-11799" fmla="*/ 68 w 758"/>
                <a:gd name="connsiteY123-11800" fmla="*/ 153 h 759"/>
                <a:gd name="connsiteX124-11801" fmla="*/ 63 w 758"/>
                <a:gd name="connsiteY124-11802" fmla="*/ 153 h 759"/>
                <a:gd name="connsiteX125-11803" fmla="*/ 53 w 758"/>
                <a:gd name="connsiteY125-11804" fmla="*/ 153 h 759"/>
                <a:gd name="connsiteX126-11805" fmla="*/ 42 w 758"/>
                <a:gd name="connsiteY126-11806" fmla="*/ 148 h 759"/>
                <a:gd name="connsiteX127-11807" fmla="*/ 32 w 758"/>
                <a:gd name="connsiteY127-11808" fmla="*/ 142 h 759"/>
                <a:gd name="connsiteX128-11809" fmla="*/ 26 w 758"/>
                <a:gd name="connsiteY128-11810" fmla="*/ 137 h 759"/>
                <a:gd name="connsiteX129-11811" fmla="*/ 16 w 758"/>
                <a:gd name="connsiteY129-11812" fmla="*/ 127 h 759"/>
                <a:gd name="connsiteX130-11813" fmla="*/ 11 w 758"/>
                <a:gd name="connsiteY130-11814" fmla="*/ 121 h 759"/>
                <a:gd name="connsiteX131-11815" fmla="*/ 5 w 758"/>
                <a:gd name="connsiteY131-11816" fmla="*/ 116 h 759"/>
                <a:gd name="connsiteX132-11817" fmla="*/ 0 w 758"/>
                <a:gd name="connsiteY132-11818" fmla="*/ 116 h 759"/>
                <a:gd name="connsiteX133-11819" fmla="*/ 5 w 758"/>
                <a:gd name="connsiteY133-11820" fmla="*/ 111 h 759"/>
                <a:gd name="connsiteX134-11821" fmla="*/ 5 w 758"/>
                <a:gd name="connsiteY134-11822" fmla="*/ 111 h 759"/>
                <a:gd name="connsiteX135-11823" fmla="*/ 11 w 758"/>
                <a:gd name="connsiteY135-11824" fmla="*/ 111 h 759"/>
                <a:gd name="connsiteX136-11825" fmla="*/ 16 w 758"/>
                <a:gd name="connsiteY136-11826" fmla="*/ 106 h 759"/>
                <a:gd name="connsiteX137-11827" fmla="*/ 21 w 758"/>
                <a:gd name="connsiteY137-11828" fmla="*/ 106 h 759"/>
                <a:gd name="connsiteX138-11829" fmla="*/ 32 w 758"/>
                <a:gd name="connsiteY138-11830" fmla="*/ 106 h 759"/>
                <a:gd name="connsiteX139-11831" fmla="*/ 42 w 758"/>
                <a:gd name="connsiteY139-11832" fmla="*/ 106 h 759"/>
                <a:gd name="connsiteX140-11833" fmla="*/ 53 w 758"/>
                <a:gd name="connsiteY140-11834" fmla="*/ 100 h 759"/>
                <a:gd name="connsiteX141-11835" fmla="*/ 79 w 758"/>
                <a:gd name="connsiteY141-11836" fmla="*/ 100 h 759"/>
                <a:gd name="connsiteX142-11837" fmla="*/ 111 w 758"/>
                <a:gd name="connsiteY142-11838" fmla="*/ 95 h 759"/>
                <a:gd name="connsiteX143-11839" fmla="*/ 126 w 758"/>
                <a:gd name="connsiteY143-11840" fmla="*/ 95 h 759"/>
                <a:gd name="connsiteX144-11841" fmla="*/ 142 w 758"/>
                <a:gd name="connsiteY144-11842" fmla="*/ 90 h 759"/>
                <a:gd name="connsiteX145-11843" fmla="*/ 163 w 758"/>
                <a:gd name="connsiteY145-11844" fmla="*/ 85 h 759"/>
                <a:gd name="connsiteX146-11845" fmla="*/ 184 w 758"/>
                <a:gd name="connsiteY146-11846" fmla="*/ 85 h 759"/>
                <a:gd name="connsiteX147-11847" fmla="*/ 221 w 758"/>
                <a:gd name="connsiteY147-11848" fmla="*/ 74 h 759"/>
                <a:gd name="connsiteX148-11849" fmla="*/ 258 w 758"/>
                <a:gd name="connsiteY148-11850" fmla="*/ 69 h 759"/>
                <a:gd name="connsiteX149-11851" fmla="*/ 290 w 758"/>
                <a:gd name="connsiteY149-11852" fmla="*/ 58 h 759"/>
                <a:gd name="connsiteX150-11853" fmla="*/ 321 w 758"/>
                <a:gd name="connsiteY150-11854" fmla="*/ 48 h 759"/>
                <a:gd name="connsiteX151-11855" fmla="*/ 337 w 758"/>
                <a:gd name="connsiteY151-11856" fmla="*/ 42 h 759"/>
                <a:gd name="connsiteX152-11857" fmla="*/ 353 w 758"/>
                <a:gd name="connsiteY152-11858" fmla="*/ 37 h 759"/>
                <a:gd name="connsiteX153-11859" fmla="*/ 363 w 758"/>
                <a:gd name="connsiteY153-11860" fmla="*/ 37 h 759"/>
                <a:gd name="connsiteX154-11861" fmla="*/ 374 w 758"/>
                <a:gd name="connsiteY154-11862" fmla="*/ 32 h 759"/>
                <a:gd name="connsiteX155-11863" fmla="*/ 379 w 758"/>
                <a:gd name="connsiteY155-11864" fmla="*/ 27 h 759"/>
                <a:gd name="connsiteX156-11865" fmla="*/ 385 w 758"/>
                <a:gd name="connsiteY156-11866" fmla="*/ 21 h 759"/>
                <a:gd name="connsiteX157-11867" fmla="*/ 390 w 758"/>
                <a:gd name="connsiteY157-11868" fmla="*/ 16 h 759"/>
                <a:gd name="connsiteX158-11869" fmla="*/ 395 w 758"/>
                <a:gd name="connsiteY158-11870" fmla="*/ 11 h 759"/>
                <a:gd name="connsiteX159-11871" fmla="*/ 400 w 758"/>
                <a:gd name="connsiteY159-11872" fmla="*/ 6 h 759"/>
                <a:gd name="connsiteX160-11873" fmla="*/ 406 w 758"/>
                <a:gd name="connsiteY160-11874" fmla="*/ 0 h 759"/>
                <a:gd name="connsiteX161-11875" fmla="*/ 411 w 758"/>
                <a:gd name="connsiteY161-11876" fmla="*/ 0 h 759"/>
                <a:gd name="connsiteX162-11877" fmla="*/ 416 w 758"/>
                <a:gd name="connsiteY162-11878" fmla="*/ 0 h 759"/>
                <a:gd name="connsiteX163-11879" fmla="*/ 416 w 758"/>
                <a:gd name="connsiteY163-11880" fmla="*/ 0 h 759"/>
                <a:gd name="connsiteX0-11881" fmla="*/ 416 w 758"/>
                <a:gd name="connsiteY0-11882" fmla="*/ 0 h 759"/>
                <a:gd name="connsiteX1-11883" fmla="*/ 427 w 758"/>
                <a:gd name="connsiteY1-11884" fmla="*/ 0 h 759"/>
                <a:gd name="connsiteX2-11885" fmla="*/ 437 w 758"/>
                <a:gd name="connsiteY2-11886" fmla="*/ 6 h 759"/>
                <a:gd name="connsiteX3-11887" fmla="*/ 448 w 758"/>
                <a:gd name="connsiteY3-11888" fmla="*/ 11 h 759"/>
                <a:gd name="connsiteX4-11889" fmla="*/ 464 w 758"/>
                <a:gd name="connsiteY4-11890" fmla="*/ 21 h 759"/>
                <a:gd name="connsiteX5-11891" fmla="*/ 474 w 758"/>
                <a:gd name="connsiteY5-11892" fmla="*/ 32 h 759"/>
                <a:gd name="connsiteX6-11893" fmla="*/ 485 w 758"/>
                <a:gd name="connsiteY6-11894" fmla="*/ 37 h 759"/>
                <a:gd name="connsiteX7-11895" fmla="*/ 485 w 758"/>
                <a:gd name="connsiteY7-11896" fmla="*/ 42 h 759"/>
                <a:gd name="connsiteX8-11897" fmla="*/ 490 w 758"/>
                <a:gd name="connsiteY8-11898" fmla="*/ 42 h 759"/>
                <a:gd name="connsiteX9-11899" fmla="*/ 490 w 758"/>
                <a:gd name="connsiteY9-11900" fmla="*/ 48 h 759"/>
                <a:gd name="connsiteX10-11901" fmla="*/ 490 w 758"/>
                <a:gd name="connsiteY10-11902" fmla="*/ 48 h 759"/>
                <a:gd name="connsiteX11-11903" fmla="*/ 490 w 758"/>
                <a:gd name="connsiteY11-11904" fmla="*/ 53 h 759"/>
                <a:gd name="connsiteX12-11905" fmla="*/ 485 w 758"/>
                <a:gd name="connsiteY12-11906" fmla="*/ 58 h 759"/>
                <a:gd name="connsiteX13-11907" fmla="*/ 479 w 758"/>
                <a:gd name="connsiteY13-11908" fmla="*/ 63 h 759"/>
                <a:gd name="connsiteX14-11909" fmla="*/ 469 w 758"/>
                <a:gd name="connsiteY14-11910" fmla="*/ 69 h 759"/>
                <a:gd name="connsiteX15-11911" fmla="*/ 464 w 758"/>
                <a:gd name="connsiteY15-11912" fmla="*/ 74 h 759"/>
                <a:gd name="connsiteX16-11913" fmla="*/ 448 w 758"/>
                <a:gd name="connsiteY16-11914" fmla="*/ 506 h 759"/>
                <a:gd name="connsiteX17-11915" fmla="*/ 469 w 758"/>
                <a:gd name="connsiteY17-11916" fmla="*/ 543 h 759"/>
                <a:gd name="connsiteX18-11917" fmla="*/ 485 w 758"/>
                <a:gd name="connsiteY18-11918" fmla="*/ 564 h 759"/>
                <a:gd name="connsiteX19-11919" fmla="*/ 500 w 758"/>
                <a:gd name="connsiteY19-11920" fmla="*/ 585 h 759"/>
                <a:gd name="connsiteX20-11921" fmla="*/ 511 w 758"/>
                <a:gd name="connsiteY20-11922" fmla="*/ 595 h 759"/>
                <a:gd name="connsiteX21-11923" fmla="*/ 521 w 758"/>
                <a:gd name="connsiteY21-11924" fmla="*/ 601 h 759"/>
                <a:gd name="connsiteX22-11925" fmla="*/ 543 w 758"/>
                <a:gd name="connsiteY22-11926" fmla="*/ 622 h 759"/>
                <a:gd name="connsiteX23-11927" fmla="*/ 564 w 758"/>
                <a:gd name="connsiteY23-11928" fmla="*/ 632 h 759"/>
                <a:gd name="connsiteX24-11929" fmla="*/ 585 w 758"/>
                <a:gd name="connsiteY24-11930" fmla="*/ 648 h 759"/>
                <a:gd name="connsiteX25-11931" fmla="*/ 611 w 758"/>
                <a:gd name="connsiteY25-11932" fmla="*/ 659 h 759"/>
                <a:gd name="connsiteX26-11933" fmla="*/ 622 w 758"/>
                <a:gd name="connsiteY26-11934" fmla="*/ 664 h 759"/>
                <a:gd name="connsiteX27-11935" fmla="*/ 632 w 758"/>
                <a:gd name="connsiteY27-11936" fmla="*/ 669 h 759"/>
                <a:gd name="connsiteX28-11937" fmla="*/ 643 w 758"/>
                <a:gd name="connsiteY28-11938" fmla="*/ 669 h 759"/>
                <a:gd name="connsiteX29-11939" fmla="*/ 653 w 758"/>
                <a:gd name="connsiteY29-11940" fmla="*/ 674 h 759"/>
                <a:gd name="connsiteX30-11941" fmla="*/ 658 w 758"/>
                <a:gd name="connsiteY30-11942" fmla="*/ 674 h 759"/>
                <a:gd name="connsiteX31-11943" fmla="*/ 664 w 758"/>
                <a:gd name="connsiteY31-11944" fmla="*/ 674 h 759"/>
                <a:gd name="connsiteX32-11945" fmla="*/ 674 w 758"/>
                <a:gd name="connsiteY32-11946" fmla="*/ 674 h 759"/>
                <a:gd name="connsiteX33-11947" fmla="*/ 679 w 758"/>
                <a:gd name="connsiteY33-11948" fmla="*/ 669 h 759"/>
                <a:gd name="connsiteX34-11949" fmla="*/ 679 w 758"/>
                <a:gd name="connsiteY34-11950" fmla="*/ 664 h 759"/>
                <a:gd name="connsiteX35-11951" fmla="*/ 685 w 758"/>
                <a:gd name="connsiteY35-11952" fmla="*/ 659 h 759"/>
                <a:gd name="connsiteX36-11953" fmla="*/ 690 w 758"/>
                <a:gd name="connsiteY36-11954" fmla="*/ 653 h 759"/>
                <a:gd name="connsiteX37-11955" fmla="*/ 690 w 758"/>
                <a:gd name="connsiteY37-11956" fmla="*/ 643 h 759"/>
                <a:gd name="connsiteX38-11957" fmla="*/ 695 w 758"/>
                <a:gd name="connsiteY38-11958" fmla="*/ 627 h 759"/>
                <a:gd name="connsiteX39-11959" fmla="*/ 701 w 758"/>
                <a:gd name="connsiteY39-11960" fmla="*/ 611 h 759"/>
                <a:gd name="connsiteX40-11961" fmla="*/ 706 w 758"/>
                <a:gd name="connsiteY40-11962" fmla="*/ 595 h 759"/>
                <a:gd name="connsiteX41-11963" fmla="*/ 706 w 758"/>
                <a:gd name="connsiteY41-11964" fmla="*/ 580 h 759"/>
                <a:gd name="connsiteX42-11965" fmla="*/ 711 w 758"/>
                <a:gd name="connsiteY42-11966" fmla="*/ 564 h 759"/>
                <a:gd name="connsiteX43-11967" fmla="*/ 716 w 758"/>
                <a:gd name="connsiteY43-11968" fmla="*/ 553 h 759"/>
                <a:gd name="connsiteX44-11969" fmla="*/ 722 w 758"/>
                <a:gd name="connsiteY44-11970" fmla="*/ 543 h 759"/>
                <a:gd name="connsiteX45-11971" fmla="*/ 722 w 758"/>
                <a:gd name="connsiteY45-11972" fmla="*/ 538 h 759"/>
                <a:gd name="connsiteX46-11973" fmla="*/ 727 w 758"/>
                <a:gd name="connsiteY46-11974" fmla="*/ 527 h 759"/>
                <a:gd name="connsiteX47-11975" fmla="*/ 727 w 758"/>
                <a:gd name="connsiteY47-11976" fmla="*/ 527 h 759"/>
                <a:gd name="connsiteX48-11977" fmla="*/ 732 w 758"/>
                <a:gd name="connsiteY48-11978" fmla="*/ 527 h 759"/>
                <a:gd name="connsiteX49-11979" fmla="*/ 732 w 758"/>
                <a:gd name="connsiteY49-11980" fmla="*/ 527 h 759"/>
                <a:gd name="connsiteX50-11981" fmla="*/ 732 w 758"/>
                <a:gd name="connsiteY50-11982" fmla="*/ 532 h 759"/>
                <a:gd name="connsiteX51-11983" fmla="*/ 732 w 758"/>
                <a:gd name="connsiteY51-11984" fmla="*/ 538 h 759"/>
                <a:gd name="connsiteX52-11985" fmla="*/ 737 w 758"/>
                <a:gd name="connsiteY52-11986" fmla="*/ 543 h 759"/>
                <a:gd name="connsiteX53-11987" fmla="*/ 737 w 758"/>
                <a:gd name="connsiteY53-11988" fmla="*/ 559 h 759"/>
                <a:gd name="connsiteX54-11989" fmla="*/ 737 w 758"/>
                <a:gd name="connsiteY54-11990" fmla="*/ 569 h 759"/>
                <a:gd name="connsiteX55-11991" fmla="*/ 737 w 758"/>
                <a:gd name="connsiteY55-11992" fmla="*/ 585 h 759"/>
                <a:gd name="connsiteX56-11993" fmla="*/ 737 w 758"/>
                <a:gd name="connsiteY56-11994" fmla="*/ 601 h 759"/>
                <a:gd name="connsiteX57-11995" fmla="*/ 737 w 758"/>
                <a:gd name="connsiteY57-11996" fmla="*/ 622 h 759"/>
                <a:gd name="connsiteX58-11997" fmla="*/ 737 w 758"/>
                <a:gd name="connsiteY58-11998" fmla="*/ 638 h 759"/>
                <a:gd name="connsiteX59-11999" fmla="*/ 737 w 758"/>
                <a:gd name="connsiteY59-12000" fmla="*/ 653 h 759"/>
                <a:gd name="connsiteX60-12001" fmla="*/ 743 w 758"/>
                <a:gd name="connsiteY60-12002" fmla="*/ 669 h 759"/>
                <a:gd name="connsiteX61-12003" fmla="*/ 743 w 758"/>
                <a:gd name="connsiteY61-12004" fmla="*/ 685 h 759"/>
                <a:gd name="connsiteX62-12005" fmla="*/ 748 w 758"/>
                <a:gd name="connsiteY62-12006" fmla="*/ 696 h 759"/>
                <a:gd name="connsiteX63-12007" fmla="*/ 748 w 758"/>
                <a:gd name="connsiteY63-12008" fmla="*/ 706 h 759"/>
                <a:gd name="connsiteX64-12009" fmla="*/ 753 w 758"/>
                <a:gd name="connsiteY64-12010" fmla="*/ 717 h 759"/>
                <a:gd name="connsiteX65-12011" fmla="*/ 753 w 758"/>
                <a:gd name="connsiteY65-12012" fmla="*/ 722 h 759"/>
                <a:gd name="connsiteX66-12013" fmla="*/ 758 w 758"/>
                <a:gd name="connsiteY66-12014" fmla="*/ 732 h 759"/>
                <a:gd name="connsiteX67-12015" fmla="*/ 758 w 758"/>
                <a:gd name="connsiteY67-12016" fmla="*/ 738 h 759"/>
                <a:gd name="connsiteX68-12017" fmla="*/ 758 w 758"/>
                <a:gd name="connsiteY68-12018" fmla="*/ 743 h 759"/>
                <a:gd name="connsiteX69-12019" fmla="*/ 758 w 758"/>
                <a:gd name="connsiteY69-12020" fmla="*/ 748 h 759"/>
                <a:gd name="connsiteX70-12021" fmla="*/ 753 w 758"/>
                <a:gd name="connsiteY70-12022" fmla="*/ 753 h 759"/>
                <a:gd name="connsiteX71-12023" fmla="*/ 748 w 758"/>
                <a:gd name="connsiteY71-12024" fmla="*/ 759 h 759"/>
                <a:gd name="connsiteX72-12025" fmla="*/ 737 w 758"/>
                <a:gd name="connsiteY72-12026" fmla="*/ 759 h 759"/>
                <a:gd name="connsiteX73-12027" fmla="*/ 727 w 758"/>
                <a:gd name="connsiteY73-12028" fmla="*/ 759 h 759"/>
                <a:gd name="connsiteX74-12029" fmla="*/ 711 w 758"/>
                <a:gd name="connsiteY74-12030" fmla="*/ 759 h 759"/>
                <a:gd name="connsiteX75-12031" fmla="*/ 695 w 758"/>
                <a:gd name="connsiteY75-12032" fmla="*/ 753 h 759"/>
                <a:gd name="connsiteX76-12033" fmla="*/ 674 w 758"/>
                <a:gd name="connsiteY76-12034" fmla="*/ 753 h 759"/>
                <a:gd name="connsiteX77-12035" fmla="*/ 653 w 758"/>
                <a:gd name="connsiteY77-12036" fmla="*/ 748 h 759"/>
                <a:gd name="connsiteX78-12037" fmla="*/ 632 w 758"/>
                <a:gd name="connsiteY78-12038" fmla="*/ 743 h 759"/>
                <a:gd name="connsiteX79-12039" fmla="*/ 622 w 758"/>
                <a:gd name="connsiteY79-12040" fmla="*/ 738 h 759"/>
                <a:gd name="connsiteX80-12041" fmla="*/ 611 w 758"/>
                <a:gd name="connsiteY80-12042" fmla="*/ 732 h 759"/>
                <a:gd name="connsiteX81-12043" fmla="*/ 595 w 758"/>
                <a:gd name="connsiteY81-12044" fmla="*/ 727 h 759"/>
                <a:gd name="connsiteX82-12045" fmla="*/ 585 w 758"/>
                <a:gd name="connsiteY82-12046" fmla="*/ 722 h 759"/>
                <a:gd name="connsiteX83-12047" fmla="*/ 569 w 758"/>
                <a:gd name="connsiteY83-12048" fmla="*/ 717 h 759"/>
                <a:gd name="connsiteX84-12049" fmla="*/ 553 w 758"/>
                <a:gd name="connsiteY84-12050" fmla="*/ 706 h 759"/>
                <a:gd name="connsiteX85-12051" fmla="*/ 543 w 758"/>
                <a:gd name="connsiteY85-12052" fmla="*/ 696 h 759"/>
                <a:gd name="connsiteX86-12053" fmla="*/ 527 w 758"/>
                <a:gd name="connsiteY86-12054" fmla="*/ 685 h 759"/>
                <a:gd name="connsiteX87-12055" fmla="*/ 495 w 758"/>
                <a:gd name="connsiteY87-12056" fmla="*/ 659 h 759"/>
                <a:gd name="connsiteX88-12057" fmla="*/ 469 w 758"/>
                <a:gd name="connsiteY88-12058" fmla="*/ 632 h 759"/>
                <a:gd name="connsiteX89-12059" fmla="*/ 458 w 758"/>
                <a:gd name="connsiteY89-12060" fmla="*/ 622 h 759"/>
                <a:gd name="connsiteX90-12061" fmla="*/ 448 w 758"/>
                <a:gd name="connsiteY90-12062" fmla="*/ 606 h 759"/>
                <a:gd name="connsiteX91-12063" fmla="*/ 437 w 758"/>
                <a:gd name="connsiteY91-12064" fmla="*/ 590 h 759"/>
                <a:gd name="connsiteX92-12065" fmla="*/ 427 w 758"/>
                <a:gd name="connsiteY92-12066" fmla="*/ 574 h 759"/>
                <a:gd name="connsiteX93-12067" fmla="*/ 421 w 758"/>
                <a:gd name="connsiteY93-12068" fmla="*/ 559 h 759"/>
                <a:gd name="connsiteX94-12069" fmla="*/ 411 w 758"/>
                <a:gd name="connsiteY94-12070" fmla="*/ 543 h 759"/>
                <a:gd name="connsiteX95-12071" fmla="*/ 406 w 758"/>
                <a:gd name="connsiteY95-12072" fmla="*/ 527 h 759"/>
                <a:gd name="connsiteX96-12073" fmla="*/ 395 w 758"/>
                <a:gd name="connsiteY96-12074" fmla="*/ 511 h 759"/>
                <a:gd name="connsiteX97-12075" fmla="*/ 390 w 758"/>
                <a:gd name="connsiteY97-12076" fmla="*/ 501 h 759"/>
                <a:gd name="connsiteX98-12077" fmla="*/ 390 w 758"/>
                <a:gd name="connsiteY98-12078" fmla="*/ 485 h 759"/>
                <a:gd name="connsiteX99-12079" fmla="*/ 390 w 758"/>
                <a:gd name="connsiteY99-12080" fmla="*/ 100 h 759"/>
                <a:gd name="connsiteX100-12081" fmla="*/ 390 w 758"/>
                <a:gd name="connsiteY100-12082" fmla="*/ 90 h 759"/>
                <a:gd name="connsiteX101-12083" fmla="*/ 390 w 758"/>
                <a:gd name="connsiteY101-12084" fmla="*/ 85 h 759"/>
                <a:gd name="connsiteX102-12085" fmla="*/ 390 w 758"/>
                <a:gd name="connsiteY102-12086" fmla="*/ 79 h 759"/>
                <a:gd name="connsiteX103-12087" fmla="*/ 385 w 758"/>
                <a:gd name="connsiteY103-12088" fmla="*/ 74 h 759"/>
                <a:gd name="connsiteX104-12089" fmla="*/ 385 w 758"/>
                <a:gd name="connsiteY104-12090" fmla="*/ 74 h 759"/>
                <a:gd name="connsiteX105-12091" fmla="*/ 379 w 758"/>
                <a:gd name="connsiteY105-12092" fmla="*/ 74 h 759"/>
                <a:gd name="connsiteX106-12093" fmla="*/ 374 w 758"/>
                <a:gd name="connsiteY106-12094" fmla="*/ 74 h 759"/>
                <a:gd name="connsiteX107-12095" fmla="*/ 363 w 758"/>
                <a:gd name="connsiteY107-12096" fmla="*/ 79 h 759"/>
                <a:gd name="connsiteX108-12097" fmla="*/ 353 w 758"/>
                <a:gd name="connsiteY108-12098" fmla="*/ 79 h 759"/>
                <a:gd name="connsiteX109-12099" fmla="*/ 337 w 758"/>
                <a:gd name="connsiteY109-12100" fmla="*/ 85 h 759"/>
                <a:gd name="connsiteX110-12101" fmla="*/ 321 w 758"/>
                <a:gd name="connsiteY110-12102" fmla="*/ 90 h 759"/>
                <a:gd name="connsiteX111-12103" fmla="*/ 305 w 758"/>
                <a:gd name="connsiteY111-12104" fmla="*/ 95 h 759"/>
                <a:gd name="connsiteX112-12105" fmla="*/ 269 w 758"/>
                <a:gd name="connsiteY112-12106" fmla="*/ 106 h 759"/>
                <a:gd name="connsiteX113-12107" fmla="*/ 232 w 758"/>
                <a:gd name="connsiteY113-12108" fmla="*/ 116 h 759"/>
                <a:gd name="connsiteX114-12109" fmla="*/ 195 w 758"/>
                <a:gd name="connsiteY114-12110" fmla="*/ 127 h 759"/>
                <a:gd name="connsiteX115-12111" fmla="*/ 158 w 758"/>
                <a:gd name="connsiteY115-12112" fmla="*/ 137 h 759"/>
                <a:gd name="connsiteX116-12113" fmla="*/ 137 w 758"/>
                <a:gd name="connsiteY116-12114" fmla="*/ 142 h 759"/>
                <a:gd name="connsiteX117-12115" fmla="*/ 121 w 758"/>
                <a:gd name="connsiteY117-12116" fmla="*/ 142 h 759"/>
                <a:gd name="connsiteX118-12117" fmla="*/ 105 w 758"/>
                <a:gd name="connsiteY118-12118" fmla="*/ 148 h 759"/>
                <a:gd name="connsiteX119-12119" fmla="*/ 95 w 758"/>
                <a:gd name="connsiteY119-12120" fmla="*/ 148 h 759"/>
                <a:gd name="connsiteX120-12121" fmla="*/ 84 w 758"/>
                <a:gd name="connsiteY120-12122" fmla="*/ 153 h 759"/>
                <a:gd name="connsiteX121-12123" fmla="*/ 74 w 758"/>
                <a:gd name="connsiteY121-12124" fmla="*/ 153 h 759"/>
                <a:gd name="connsiteX122-12125" fmla="*/ 68 w 758"/>
                <a:gd name="connsiteY122-12126" fmla="*/ 153 h 759"/>
                <a:gd name="connsiteX123-12127" fmla="*/ 63 w 758"/>
                <a:gd name="connsiteY123-12128" fmla="*/ 153 h 759"/>
                <a:gd name="connsiteX124-12129" fmla="*/ 53 w 758"/>
                <a:gd name="connsiteY124-12130" fmla="*/ 153 h 759"/>
                <a:gd name="connsiteX125-12131" fmla="*/ 42 w 758"/>
                <a:gd name="connsiteY125-12132" fmla="*/ 148 h 759"/>
                <a:gd name="connsiteX126-12133" fmla="*/ 32 w 758"/>
                <a:gd name="connsiteY126-12134" fmla="*/ 142 h 759"/>
                <a:gd name="connsiteX127-12135" fmla="*/ 26 w 758"/>
                <a:gd name="connsiteY127-12136" fmla="*/ 137 h 759"/>
                <a:gd name="connsiteX128-12137" fmla="*/ 16 w 758"/>
                <a:gd name="connsiteY128-12138" fmla="*/ 127 h 759"/>
                <a:gd name="connsiteX129-12139" fmla="*/ 11 w 758"/>
                <a:gd name="connsiteY129-12140" fmla="*/ 121 h 759"/>
                <a:gd name="connsiteX130-12141" fmla="*/ 5 w 758"/>
                <a:gd name="connsiteY130-12142" fmla="*/ 116 h 759"/>
                <a:gd name="connsiteX131-12143" fmla="*/ 0 w 758"/>
                <a:gd name="connsiteY131-12144" fmla="*/ 116 h 759"/>
                <a:gd name="connsiteX132-12145" fmla="*/ 5 w 758"/>
                <a:gd name="connsiteY132-12146" fmla="*/ 111 h 759"/>
                <a:gd name="connsiteX133-12147" fmla="*/ 5 w 758"/>
                <a:gd name="connsiteY133-12148" fmla="*/ 111 h 759"/>
                <a:gd name="connsiteX134-12149" fmla="*/ 11 w 758"/>
                <a:gd name="connsiteY134-12150" fmla="*/ 111 h 759"/>
                <a:gd name="connsiteX135-12151" fmla="*/ 16 w 758"/>
                <a:gd name="connsiteY135-12152" fmla="*/ 106 h 759"/>
                <a:gd name="connsiteX136-12153" fmla="*/ 21 w 758"/>
                <a:gd name="connsiteY136-12154" fmla="*/ 106 h 759"/>
                <a:gd name="connsiteX137-12155" fmla="*/ 32 w 758"/>
                <a:gd name="connsiteY137-12156" fmla="*/ 106 h 759"/>
                <a:gd name="connsiteX138-12157" fmla="*/ 42 w 758"/>
                <a:gd name="connsiteY138-12158" fmla="*/ 106 h 759"/>
                <a:gd name="connsiteX139-12159" fmla="*/ 53 w 758"/>
                <a:gd name="connsiteY139-12160" fmla="*/ 100 h 759"/>
                <a:gd name="connsiteX140-12161" fmla="*/ 79 w 758"/>
                <a:gd name="connsiteY140-12162" fmla="*/ 100 h 759"/>
                <a:gd name="connsiteX141-12163" fmla="*/ 111 w 758"/>
                <a:gd name="connsiteY141-12164" fmla="*/ 95 h 759"/>
                <a:gd name="connsiteX142-12165" fmla="*/ 126 w 758"/>
                <a:gd name="connsiteY142-12166" fmla="*/ 95 h 759"/>
                <a:gd name="connsiteX143-12167" fmla="*/ 142 w 758"/>
                <a:gd name="connsiteY143-12168" fmla="*/ 90 h 759"/>
                <a:gd name="connsiteX144-12169" fmla="*/ 163 w 758"/>
                <a:gd name="connsiteY144-12170" fmla="*/ 85 h 759"/>
                <a:gd name="connsiteX145-12171" fmla="*/ 184 w 758"/>
                <a:gd name="connsiteY145-12172" fmla="*/ 85 h 759"/>
                <a:gd name="connsiteX146-12173" fmla="*/ 221 w 758"/>
                <a:gd name="connsiteY146-12174" fmla="*/ 74 h 759"/>
                <a:gd name="connsiteX147-12175" fmla="*/ 258 w 758"/>
                <a:gd name="connsiteY147-12176" fmla="*/ 69 h 759"/>
                <a:gd name="connsiteX148-12177" fmla="*/ 290 w 758"/>
                <a:gd name="connsiteY148-12178" fmla="*/ 58 h 759"/>
                <a:gd name="connsiteX149-12179" fmla="*/ 321 w 758"/>
                <a:gd name="connsiteY149-12180" fmla="*/ 48 h 759"/>
                <a:gd name="connsiteX150-12181" fmla="*/ 337 w 758"/>
                <a:gd name="connsiteY150-12182" fmla="*/ 42 h 759"/>
                <a:gd name="connsiteX151-12183" fmla="*/ 353 w 758"/>
                <a:gd name="connsiteY151-12184" fmla="*/ 37 h 759"/>
                <a:gd name="connsiteX152-12185" fmla="*/ 363 w 758"/>
                <a:gd name="connsiteY152-12186" fmla="*/ 37 h 759"/>
                <a:gd name="connsiteX153-12187" fmla="*/ 374 w 758"/>
                <a:gd name="connsiteY153-12188" fmla="*/ 32 h 759"/>
                <a:gd name="connsiteX154-12189" fmla="*/ 379 w 758"/>
                <a:gd name="connsiteY154-12190" fmla="*/ 27 h 759"/>
                <a:gd name="connsiteX155-12191" fmla="*/ 385 w 758"/>
                <a:gd name="connsiteY155-12192" fmla="*/ 21 h 759"/>
                <a:gd name="connsiteX156-12193" fmla="*/ 390 w 758"/>
                <a:gd name="connsiteY156-12194" fmla="*/ 16 h 759"/>
                <a:gd name="connsiteX157-12195" fmla="*/ 395 w 758"/>
                <a:gd name="connsiteY157-12196" fmla="*/ 11 h 759"/>
                <a:gd name="connsiteX158-12197" fmla="*/ 400 w 758"/>
                <a:gd name="connsiteY158-12198" fmla="*/ 6 h 759"/>
                <a:gd name="connsiteX159-12199" fmla="*/ 406 w 758"/>
                <a:gd name="connsiteY159-12200" fmla="*/ 0 h 759"/>
                <a:gd name="connsiteX160-12201" fmla="*/ 411 w 758"/>
                <a:gd name="connsiteY160-12202" fmla="*/ 0 h 759"/>
                <a:gd name="connsiteX161-12203" fmla="*/ 416 w 758"/>
                <a:gd name="connsiteY161-12204" fmla="*/ 0 h 759"/>
                <a:gd name="connsiteX162-12205" fmla="*/ 416 w 758"/>
                <a:gd name="connsiteY162-12206" fmla="*/ 0 h 759"/>
                <a:gd name="connsiteX0-12207" fmla="*/ 416 w 758"/>
                <a:gd name="connsiteY0-12208" fmla="*/ 0 h 759"/>
                <a:gd name="connsiteX1-12209" fmla="*/ 427 w 758"/>
                <a:gd name="connsiteY1-12210" fmla="*/ 0 h 759"/>
                <a:gd name="connsiteX2-12211" fmla="*/ 437 w 758"/>
                <a:gd name="connsiteY2-12212" fmla="*/ 6 h 759"/>
                <a:gd name="connsiteX3-12213" fmla="*/ 448 w 758"/>
                <a:gd name="connsiteY3-12214" fmla="*/ 11 h 759"/>
                <a:gd name="connsiteX4-12215" fmla="*/ 464 w 758"/>
                <a:gd name="connsiteY4-12216" fmla="*/ 21 h 759"/>
                <a:gd name="connsiteX5-12217" fmla="*/ 474 w 758"/>
                <a:gd name="connsiteY5-12218" fmla="*/ 32 h 759"/>
                <a:gd name="connsiteX6-12219" fmla="*/ 485 w 758"/>
                <a:gd name="connsiteY6-12220" fmla="*/ 37 h 759"/>
                <a:gd name="connsiteX7-12221" fmla="*/ 485 w 758"/>
                <a:gd name="connsiteY7-12222" fmla="*/ 42 h 759"/>
                <a:gd name="connsiteX8-12223" fmla="*/ 490 w 758"/>
                <a:gd name="connsiteY8-12224" fmla="*/ 42 h 759"/>
                <a:gd name="connsiteX9-12225" fmla="*/ 490 w 758"/>
                <a:gd name="connsiteY9-12226" fmla="*/ 48 h 759"/>
                <a:gd name="connsiteX10-12227" fmla="*/ 490 w 758"/>
                <a:gd name="connsiteY10-12228" fmla="*/ 48 h 759"/>
                <a:gd name="connsiteX11-12229" fmla="*/ 490 w 758"/>
                <a:gd name="connsiteY11-12230" fmla="*/ 53 h 759"/>
                <a:gd name="connsiteX12-12231" fmla="*/ 485 w 758"/>
                <a:gd name="connsiteY12-12232" fmla="*/ 58 h 759"/>
                <a:gd name="connsiteX13-12233" fmla="*/ 479 w 758"/>
                <a:gd name="connsiteY13-12234" fmla="*/ 63 h 759"/>
                <a:gd name="connsiteX14-12235" fmla="*/ 469 w 758"/>
                <a:gd name="connsiteY14-12236" fmla="*/ 69 h 759"/>
                <a:gd name="connsiteX15-12237" fmla="*/ 464 w 758"/>
                <a:gd name="connsiteY15-12238" fmla="*/ 74 h 759"/>
                <a:gd name="connsiteX16-12239" fmla="*/ 448 w 758"/>
                <a:gd name="connsiteY16-12240" fmla="*/ 506 h 759"/>
                <a:gd name="connsiteX17-12241" fmla="*/ 469 w 758"/>
                <a:gd name="connsiteY17-12242" fmla="*/ 543 h 759"/>
                <a:gd name="connsiteX18-12243" fmla="*/ 485 w 758"/>
                <a:gd name="connsiteY18-12244" fmla="*/ 564 h 759"/>
                <a:gd name="connsiteX19-12245" fmla="*/ 500 w 758"/>
                <a:gd name="connsiteY19-12246" fmla="*/ 585 h 759"/>
                <a:gd name="connsiteX20-12247" fmla="*/ 511 w 758"/>
                <a:gd name="connsiteY20-12248" fmla="*/ 595 h 759"/>
                <a:gd name="connsiteX21-12249" fmla="*/ 521 w 758"/>
                <a:gd name="connsiteY21-12250" fmla="*/ 601 h 759"/>
                <a:gd name="connsiteX22-12251" fmla="*/ 543 w 758"/>
                <a:gd name="connsiteY22-12252" fmla="*/ 622 h 759"/>
                <a:gd name="connsiteX23-12253" fmla="*/ 564 w 758"/>
                <a:gd name="connsiteY23-12254" fmla="*/ 632 h 759"/>
                <a:gd name="connsiteX24-12255" fmla="*/ 585 w 758"/>
                <a:gd name="connsiteY24-12256" fmla="*/ 648 h 759"/>
                <a:gd name="connsiteX25-12257" fmla="*/ 611 w 758"/>
                <a:gd name="connsiteY25-12258" fmla="*/ 659 h 759"/>
                <a:gd name="connsiteX26-12259" fmla="*/ 622 w 758"/>
                <a:gd name="connsiteY26-12260" fmla="*/ 664 h 759"/>
                <a:gd name="connsiteX27-12261" fmla="*/ 632 w 758"/>
                <a:gd name="connsiteY27-12262" fmla="*/ 669 h 759"/>
                <a:gd name="connsiteX28-12263" fmla="*/ 643 w 758"/>
                <a:gd name="connsiteY28-12264" fmla="*/ 669 h 759"/>
                <a:gd name="connsiteX29-12265" fmla="*/ 653 w 758"/>
                <a:gd name="connsiteY29-12266" fmla="*/ 674 h 759"/>
                <a:gd name="connsiteX30-12267" fmla="*/ 658 w 758"/>
                <a:gd name="connsiteY30-12268" fmla="*/ 674 h 759"/>
                <a:gd name="connsiteX31-12269" fmla="*/ 664 w 758"/>
                <a:gd name="connsiteY31-12270" fmla="*/ 674 h 759"/>
                <a:gd name="connsiteX32-12271" fmla="*/ 674 w 758"/>
                <a:gd name="connsiteY32-12272" fmla="*/ 674 h 759"/>
                <a:gd name="connsiteX33-12273" fmla="*/ 679 w 758"/>
                <a:gd name="connsiteY33-12274" fmla="*/ 669 h 759"/>
                <a:gd name="connsiteX34-12275" fmla="*/ 679 w 758"/>
                <a:gd name="connsiteY34-12276" fmla="*/ 664 h 759"/>
                <a:gd name="connsiteX35-12277" fmla="*/ 685 w 758"/>
                <a:gd name="connsiteY35-12278" fmla="*/ 659 h 759"/>
                <a:gd name="connsiteX36-12279" fmla="*/ 690 w 758"/>
                <a:gd name="connsiteY36-12280" fmla="*/ 653 h 759"/>
                <a:gd name="connsiteX37-12281" fmla="*/ 690 w 758"/>
                <a:gd name="connsiteY37-12282" fmla="*/ 643 h 759"/>
                <a:gd name="connsiteX38-12283" fmla="*/ 695 w 758"/>
                <a:gd name="connsiteY38-12284" fmla="*/ 627 h 759"/>
                <a:gd name="connsiteX39-12285" fmla="*/ 701 w 758"/>
                <a:gd name="connsiteY39-12286" fmla="*/ 611 h 759"/>
                <a:gd name="connsiteX40-12287" fmla="*/ 706 w 758"/>
                <a:gd name="connsiteY40-12288" fmla="*/ 595 h 759"/>
                <a:gd name="connsiteX41-12289" fmla="*/ 706 w 758"/>
                <a:gd name="connsiteY41-12290" fmla="*/ 580 h 759"/>
                <a:gd name="connsiteX42-12291" fmla="*/ 711 w 758"/>
                <a:gd name="connsiteY42-12292" fmla="*/ 564 h 759"/>
                <a:gd name="connsiteX43-12293" fmla="*/ 716 w 758"/>
                <a:gd name="connsiteY43-12294" fmla="*/ 553 h 759"/>
                <a:gd name="connsiteX44-12295" fmla="*/ 722 w 758"/>
                <a:gd name="connsiteY44-12296" fmla="*/ 543 h 759"/>
                <a:gd name="connsiteX45-12297" fmla="*/ 722 w 758"/>
                <a:gd name="connsiteY45-12298" fmla="*/ 538 h 759"/>
                <a:gd name="connsiteX46-12299" fmla="*/ 727 w 758"/>
                <a:gd name="connsiteY46-12300" fmla="*/ 527 h 759"/>
                <a:gd name="connsiteX47-12301" fmla="*/ 727 w 758"/>
                <a:gd name="connsiteY47-12302" fmla="*/ 527 h 759"/>
                <a:gd name="connsiteX48-12303" fmla="*/ 732 w 758"/>
                <a:gd name="connsiteY48-12304" fmla="*/ 527 h 759"/>
                <a:gd name="connsiteX49-12305" fmla="*/ 732 w 758"/>
                <a:gd name="connsiteY49-12306" fmla="*/ 527 h 759"/>
                <a:gd name="connsiteX50-12307" fmla="*/ 732 w 758"/>
                <a:gd name="connsiteY50-12308" fmla="*/ 532 h 759"/>
                <a:gd name="connsiteX51-12309" fmla="*/ 732 w 758"/>
                <a:gd name="connsiteY51-12310" fmla="*/ 538 h 759"/>
                <a:gd name="connsiteX52-12311" fmla="*/ 737 w 758"/>
                <a:gd name="connsiteY52-12312" fmla="*/ 543 h 759"/>
                <a:gd name="connsiteX53-12313" fmla="*/ 737 w 758"/>
                <a:gd name="connsiteY53-12314" fmla="*/ 559 h 759"/>
                <a:gd name="connsiteX54-12315" fmla="*/ 737 w 758"/>
                <a:gd name="connsiteY54-12316" fmla="*/ 569 h 759"/>
                <a:gd name="connsiteX55-12317" fmla="*/ 737 w 758"/>
                <a:gd name="connsiteY55-12318" fmla="*/ 585 h 759"/>
                <a:gd name="connsiteX56-12319" fmla="*/ 737 w 758"/>
                <a:gd name="connsiteY56-12320" fmla="*/ 601 h 759"/>
                <a:gd name="connsiteX57-12321" fmla="*/ 737 w 758"/>
                <a:gd name="connsiteY57-12322" fmla="*/ 622 h 759"/>
                <a:gd name="connsiteX58-12323" fmla="*/ 737 w 758"/>
                <a:gd name="connsiteY58-12324" fmla="*/ 638 h 759"/>
                <a:gd name="connsiteX59-12325" fmla="*/ 737 w 758"/>
                <a:gd name="connsiteY59-12326" fmla="*/ 653 h 759"/>
                <a:gd name="connsiteX60-12327" fmla="*/ 743 w 758"/>
                <a:gd name="connsiteY60-12328" fmla="*/ 669 h 759"/>
                <a:gd name="connsiteX61-12329" fmla="*/ 743 w 758"/>
                <a:gd name="connsiteY61-12330" fmla="*/ 685 h 759"/>
                <a:gd name="connsiteX62-12331" fmla="*/ 748 w 758"/>
                <a:gd name="connsiteY62-12332" fmla="*/ 696 h 759"/>
                <a:gd name="connsiteX63-12333" fmla="*/ 748 w 758"/>
                <a:gd name="connsiteY63-12334" fmla="*/ 706 h 759"/>
                <a:gd name="connsiteX64-12335" fmla="*/ 753 w 758"/>
                <a:gd name="connsiteY64-12336" fmla="*/ 717 h 759"/>
                <a:gd name="connsiteX65-12337" fmla="*/ 753 w 758"/>
                <a:gd name="connsiteY65-12338" fmla="*/ 722 h 759"/>
                <a:gd name="connsiteX66-12339" fmla="*/ 758 w 758"/>
                <a:gd name="connsiteY66-12340" fmla="*/ 732 h 759"/>
                <a:gd name="connsiteX67-12341" fmla="*/ 758 w 758"/>
                <a:gd name="connsiteY67-12342" fmla="*/ 738 h 759"/>
                <a:gd name="connsiteX68-12343" fmla="*/ 758 w 758"/>
                <a:gd name="connsiteY68-12344" fmla="*/ 743 h 759"/>
                <a:gd name="connsiteX69-12345" fmla="*/ 758 w 758"/>
                <a:gd name="connsiteY69-12346" fmla="*/ 748 h 759"/>
                <a:gd name="connsiteX70-12347" fmla="*/ 753 w 758"/>
                <a:gd name="connsiteY70-12348" fmla="*/ 753 h 759"/>
                <a:gd name="connsiteX71-12349" fmla="*/ 748 w 758"/>
                <a:gd name="connsiteY71-12350" fmla="*/ 759 h 759"/>
                <a:gd name="connsiteX72-12351" fmla="*/ 737 w 758"/>
                <a:gd name="connsiteY72-12352" fmla="*/ 759 h 759"/>
                <a:gd name="connsiteX73-12353" fmla="*/ 727 w 758"/>
                <a:gd name="connsiteY73-12354" fmla="*/ 759 h 759"/>
                <a:gd name="connsiteX74-12355" fmla="*/ 711 w 758"/>
                <a:gd name="connsiteY74-12356" fmla="*/ 759 h 759"/>
                <a:gd name="connsiteX75-12357" fmla="*/ 695 w 758"/>
                <a:gd name="connsiteY75-12358" fmla="*/ 753 h 759"/>
                <a:gd name="connsiteX76-12359" fmla="*/ 674 w 758"/>
                <a:gd name="connsiteY76-12360" fmla="*/ 753 h 759"/>
                <a:gd name="connsiteX77-12361" fmla="*/ 653 w 758"/>
                <a:gd name="connsiteY77-12362" fmla="*/ 748 h 759"/>
                <a:gd name="connsiteX78-12363" fmla="*/ 632 w 758"/>
                <a:gd name="connsiteY78-12364" fmla="*/ 743 h 759"/>
                <a:gd name="connsiteX79-12365" fmla="*/ 622 w 758"/>
                <a:gd name="connsiteY79-12366" fmla="*/ 738 h 759"/>
                <a:gd name="connsiteX80-12367" fmla="*/ 611 w 758"/>
                <a:gd name="connsiteY80-12368" fmla="*/ 732 h 759"/>
                <a:gd name="connsiteX81-12369" fmla="*/ 595 w 758"/>
                <a:gd name="connsiteY81-12370" fmla="*/ 727 h 759"/>
                <a:gd name="connsiteX82-12371" fmla="*/ 585 w 758"/>
                <a:gd name="connsiteY82-12372" fmla="*/ 722 h 759"/>
                <a:gd name="connsiteX83-12373" fmla="*/ 569 w 758"/>
                <a:gd name="connsiteY83-12374" fmla="*/ 717 h 759"/>
                <a:gd name="connsiteX84-12375" fmla="*/ 553 w 758"/>
                <a:gd name="connsiteY84-12376" fmla="*/ 706 h 759"/>
                <a:gd name="connsiteX85-12377" fmla="*/ 543 w 758"/>
                <a:gd name="connsiteY85-12378" fmla="*/ 696 h 759"/>
                <a:gd name="connsiteX86-12379" fmla="*/ 527 w 758"/>
                <a:gd name="connsiteY86-12380" fmla="*/ 685 h 759"/>
                <a:gd name="connsiteX87-12381" fmla="*/ 495 w 758"/>
                <a:gd name="connsiteY87-12382" fmla="*/ 659 h 759"/>
                <a:gd name="connsiteX88-12383" fmla="*/ 469 w 758"/>
                <a:gd name="connsiteY88-12384" fmla="*/ 632 h 759"/>
                <a:gd name="connsiteX89-12385" fmla="*/ 458 w 758"/>
                <a:gd name="connsiteY89-12386" fmla="*/ 622 h 759"/>
                <a:gd name="connsiteX90-12387" fmla="*/ 448 w 758"/>
                <a:gd name="connsiteY90-12388" fmla="*/ 606 h 759"/>
                <a:gd name="connsiteX91-12389" fmla="*/ 437 w 758"/>
                <a:gd name="connsiteY91-12390" fmla="*/ 590 h 759"/>
                <a:gd name="connsiteX92-12391" fmla="*/ 427 w 758"/>
                <a:gd name="connsiteY92-12392" fmla="*/ 574 h 759"/>
                <a:gd name="connsiteX93-12393" fmla="*/ 421 w 758"/>
                <a:gd name="connsiteY93-12394" fmla="*/ 559 h 759"/>
                <a:gd name="connsiteX94-12395" fmla="*/ 411 w 758"/>
                <a:gd name="connsiteY94-12396" fmla="*/ 543 h 759"/>
                <a:gd name="connsiteX95-12397" fmla="*/ 406 w 758"/>
                <a:gd name="connsiteY95-12398" fmla="*/ 527 h 759"/>
                <a:gd name="connsiteX96-12399" fmla="*/ 395 w 758"/>
                <a:gd name="connsiteY96-12400" fmla="*/ 511 h 759"/>
                <a:gd name="connsiteX97-12401" fmla="*/ 390 w 758"/>
                <a:gd name="connsiteY97-12402" fmla="*/ 501 h 759"/>
                <a:gd name="connsiteX98-12403" fmla="*/ 390 w 758"/>
                <a:gd name="connsiteY98-12404" fmla="*/ 100 h 759"/>
                <a:gd name="connsiteX99-12405" fmla="*/ 390 w 758"/>
                <a:gd name="connsiteY99-12406" fmla="*/ 90 h 759"/>
                <a:gd name="connsiteX100-12407" fmla="*/ 390 w 758"/>
                <a:gd name="connsiteY100-12408" fmla="*/ 85 h 759"/>
                <a:gd name="connsiteX101-12409" fmla="*/ 390 w 758"/>
                <a:gd name="connsiteY101-12410" fmla="*/ 79 h 759"/>
                <a:gd name="connsiteX102-12411" fmla="*/ 385 w 758"/>
                <a:gd name="connsiteY102-12412" fmla="*/ 74 h 759"/>
                <a:gd name="connsiteX103-12413" fmla="*/ 385 w 758"/>
                <a:gd name="connsiteY103-12414" fmla="*/ 74 h 759"/>
                <a:gd name="connsiteX104-12415" fmla="*/ 379 w 758"/>
                <a:gd name="connsiteY104-12416" fmla="*/ 74 h 759"/>
                <a:gd name="connsiteX105-12417" fmla="*/ 374 w 758"/>
                <a:gd name="connsiteY105-12418" fmla="*/ 74 h 759"/>
                <a:gd name="connsiteX106-12419" fmla="*/ 363 w 758"/>
                <a:gd name="connsiteY106-12420" fmla="*/ 79 h 759"/>
                <a:gd name="connsiteX107-12421" fmla="*/ 353 w 758"/>
                <a:gd name="connsiteY107-12422" fmla="*/ 79 h 759"/>
                <a:gd name="connsiteX108-12423" fmla="*/ 337 w 758"/>
                <a:gd name="connsiteY108-12424" fmla="*/ 85 h 759"/>
                <a:gd name="connsiteX109-12425" fmla="*/ 321 w 758"/>
                <a:gd name="connsiteY109-12426" fmla="*/ 90 h 759"/>
                <a:gd name="connsiteX110-12427" fmla="*/ 305 w 758"/>
                <a:gd name="connsiteY110-12428" fmla="*/ 95 h 759"/>
                <a:gd name="connsiteX111-12429" fmla="*/ 269 w 758"/>
                <a:gd name="connsiteY111-12430" fmla="*/ 106 h 759"/>
                <a:gd name="connsiteX112-12431" fmla="*/ 232 w 758"/>
                <a:gd name="connsiteY112-12432" fmla="*/ 116 h 759"/>
                <a:gd name="connsiteX113-12433" fmla="*/ 195 w 758"/>
                <a:gd name="connsiteY113-12434" fmla="*/ 127 h 759"/>
                <a:gd name="connsiteX114-12435" fmla="*/ 158 w 758"/>
                <a:gd name="connsiteY114-12436" fmla="*/ 137 h 759"/>
                <a:gd name="connsiteX115-12437" fmla="*/ 137 w 758"/>
                <a:gd name="connsiteY115-12438" fmla="*/ 142 h 759"/>
                <a:gd name="connsiteX116-12439" fmla="*/ 121 w 758"/>
                <a:gd name="connsiteY116-12440" fmla="*/ 142 h 759"/>
                <a:gd name="connsiteX117-12441" fmla="*/ 105 w 758"/>
                <a:gd name="connsiteY117-12442" fmla="*/ 148 h 759"/>
                <a:gd name="connsiteX118-12443" fmla="*/ 95 w 758"/>
                <a:gd name="connsiteY118-12444" fmla="*/ 148 h 759"/>
                <a:gd name="connsiteX119-12445" fmla="*/ 84 w 758"/>
                <a:gd name="connsiteY119-12446" fmla="*/ 153 h 759"/>
                <a:gd name="connsiteX120-12447" fmla="*/ 74 w 758"/>
                <a:gd name="connsiteY120-12448" fmla="*/ 153 h 759"/>
                <a:gd name="connsiteX121-12449" fmla="*/ 68 w 758"/>
                <a:gd name="connsiteY121-12450" fmla="*/ 153 h 759"/>
                <a:gd name="connsiteX122-12451" fmla="*/ 63 w 758"/>
                <a:gd name="connsiteY122-12452" fmla="*/ 153 h 759"/>
                <a:gd name="connsiteX123-12453" fmla="*/ 53 w 758"/>
                <a:gd name="connsiteY123-12454" fmla="*/ 153 h 759"/>
                <a:gd name="connsiteX124-12455" fmla="*/ 42 w 758"/>
                <a:gd name="connsiteY124-12456" fmla="*/ 148 h 759"/>
                <a:gd name="connsiteX125-12457" fmla="*/ 32 w 758"/>
                <a:gd name="connsiteY125-12458" fmla="*/ 142 h 759"/>
                <a:gd name="connsiteX126-12459" fmla="*/ 26 w 758"/>
                <a:gd name="connsiteY126-12460" fmla="*/ 137 h 759"/>
                <a:gd name="connsiteX127-12461" fmla="*/ 16 w 758"/>
                <a:gd name="connsiteY127-12462" fmla="*/ 127 h 759"/>
                <a:gd name="connsiteX128-12463" fmla="*/ 11 w 758"/>
                <a:gd name="connsiteY128-12464" fmla="*/ 121 h 759"/>
                <a:gd name="connsiteX129-12465" fmla="*/ 5 w 758"/>
                <a:gd name="connsiteY129-12466" fmla="*/ 116 h 759"/>
                <a:gd name="connsiteX130-12467" fmla="*/ 0 w 758"/>
                <a:gd name="connsiteY130-12468" fmla="*/ 116 h 759"/>
                <a:gd name="connsiteX131-12469" fmla="*/ 5 w 758"/>
                <a:gd name="connsiteY131-12470" fmla="*/ 111 h 759"/>
                <a:gd name="connsiteX132-12471" fmla="*/ 5 w 758"/>
                <a:gd name="connsiteY132-12472" fmla="*/ 111 h 759"/>
                <a:gd name="connsiteX133-12473" fmla="*/ 11 w 758"/>
                <a:gd name="connsiteY133-12474" fmla="*/ 111 h 759"/>
                <a:gd name="connsiteX134-12475" fmla="*/ 16 w 758"/>
                <a:gd name="connsiteY134-12476" fmla="*/ 106 h 759"/>
                <a:gd name="connsiteX135-12477" fmla="*/ 21 w 758"/>
                <a:gd name="connsiteY135-12478" fmla="*/ 106 h 759"/>
                <a:gd name="connsiteX136-12479" fmla="*/ 32 w 758"/>
                <a:gd name="connsiteY136-12480" fmla="*/ 106 h 759"/>
                <a:gd name="connsiteX137-12481" fmla="*/ 42 w 758"/>
                <a:gd name="connsiteY137-12482" fmla="*/ 106 h 759"/>
                <a:gd name="connsiteX138-12483" fmla="*/ 53 w 758"/>
                <a:gd name="connsiteY138-12484" fmla="*/ 100 h 759"/>
                <a:gd name="connsiteX139-12485" fmla="*/ 79 w 758"/>
                <a:gd name="connsiteY139-12486" fmla="*/ 100 h 759"/>
                <a:gd name="connsiteX140-12487" fmla="*/ 111 w 758"/>
                <a:gd name="connsiteY140-12488" fmla="*/ 95 h 759"/>
                <a:gd name="connsiteX141-12489" fmla="*/ 126 w 758"/>
                <a:gd name="connsiteY141-12490" fmla="*/ 95 h 759"/>
                <a:gd name="connsiteX142-12491" fmla="*/ 142 w 758"/>
                <a:gd name="connsiteY142-12492" fmla="*/ 90 h 759"/>
                <a:gd name="connsiteX143-12493" fmla="*/ 163 w 758"/>
                <a:gd name="connsiteY143-12494" fmla="*/ 85 h 759"/>
                <a:gd name="connsiteX144-12495" fmla="*/ 184 w 758"/>
                <a:gd name="connsiteY144-12496" fmla="*/ 85 h 759"/>
                <a:gd name="connsiteX145-12497" fmla="*/ 221 w 758"/>
                <a:gd name="connsiteY145-12498" fmla="*/ 74 h 759"/>
                <a:gd name="connsiteX146-12499" fmla="*/ 258 w 758"/>
                <a:gd name="connsiteY146-12500" fmla="*/ 69 h 759"/>
                <a:gd name="connsiteX147-12501" fmla="*/ 290 w 758"/>
                <a:gd name="connsiteY147-12502" fmla="*/ 58 h 759"/>
                <a:gd name="connsiteX148-12503" fmla="*/ 321 w 758"/>
                <a:gd name="connsiteY148-12504" fmla="*/ 48 h 759"/>
                <a:gd name="connsiteX149-12505" fmla="*/ 337 w 758"/>
                <a:gd name="connsiteY149-12506" fmla="*/ 42 h 759"/>
                <a:gd name="connsiteX150-12507" fmla="*/ 353 w 758"/>
                <a:gd name="connsiteY150-12508" fmla="*/ 37 h 759"/>
                <a:gd name="connsiteX151-12509" fmla="*/ 363 w 758"/>
                <a:gd name="connsiteY151-12510" fmla="*/ 37 h 759"/>
                <a:gd name="connsiteX152-12511" fmla="*/ 374 w 758"/>
                <a:gd name="connsiteY152-12512" fmla="*/ 32 h 759"/>
                <a:gd name="connsiteX153-12513" fmla="*/ 379 w 758"/>
                <a:gd name="connsiteY153-12514" fmla="*/ 27 h 759"/>
                <a:gd name="connsiteX154-12515" fmla="*/ 385 w 758"/>
                <a:gd name="connsiteY154-12516" fmla="*/ 21 h 759"/>
                <a:gd name="connsiteX155-12517" fmla="*/ 390 w 758"/>
                <a:gd name="connsiteY155-12518" fmla="*/ 16 h 759"/>
                <a:gd name="connsiteX156-12519" fmla="*/ 395 w 758"/>
                <a:gd name="connsiteY156-12520" fmla="*/ 11 h 759"/>
                <a:gd name="connsiteX157-12521" fmla="*/ 400 w 758"/>
                <a:gd name="connsiteY157-12522" fmla="*/ 6 h 759"/>
                <a:gd name="connsiteX158-12523" fmla="*/ 406 w 758"/>
                <a:gd name="connsiteY158-12524" fmla="*/ 0 h 759"/>
                <a:gd name="connsiteX159-12525" fmla="*/ 411 w 758"/>
                <a:gd name="connsiteY159-12526" fmla="*/ 0 h 759"/>
                <a:gd name="connsiteX160-12527" fmla="*/ 416 w 758"/>
                <a:gd name="connsiteY160-12528" fmla="*/ 0 h 759"/>
                <a:gd name="connsiteX161-12529" fmla="*/ 416 w 758"/>
                <a:gd name="connsiteY161-12530" fmla="*/ 0 h 759"/>
                <a:gd name="connsiteX0-12531" fmla="*/ 416 w 758"/>
                <a:gd name="connsiteY0-12532" fmla="*/ 0 h 759"/>
                <a:gd name="connsiteX1-12533" fmla="*/ 427 w 758"/>
                <a:gd name="connsiteY1-12534" fmla="*/ 0 h 759"/>
                <a:gd name="connsiteX2-12535" fmla="*/ 437 w 758"/>
                <a:gd name="connsiteY2-12536" fmla="*/ 6 h 759"/>
                <a:gd name="connsiteX3-12537" fmla="*/ 448 w 758"/>
                <a:gd name="connsiteY3-12538" fmla="*/ 11 h 759"/>
                <a:gd name="connsiteX4-12539" fmla="*/ 464 w 758"/>
                <a:gd name="connsiteY4-12540" fmla="*/ 21 h 759"/>
                <a:gd name="connsiteX5-12541" fmla="*/ 474 w 758"/>
                <a:gd name="connsiteY5-12542" fmla="*/ 32 h 759"/>
                <a:gd name="connsiteX6-12543" fmla="*/ 485 w 758"/>
                <a:gd name="connsiteY6-12544" fmla="*/ 37 h 759"/>
                <a:gd name="connsiteX7-12545" fmla="*/ 485 w 758"/>
                <a:gd name="connsiteY7-12546" fmla="*/ 42 h 759"/>
                <a:gd name="connsiteX8-12547" fmla="*/ 490 w 758"/>
                <a:gd name="connsiteY8-12548" fmla="*/ 42 h 759"/>
                <a:gd name="connsiteX9-12549" fmla="*/ 490 w 758"/>
                <a:gd name="connsiteY9-12550" fmla="*/ 48 h 759"/>
                <a:gd name="connsiteX10-12551" fmla="*/ 490 w 758"/>
                <a:gd name="connsiteY10-12552" fmla="*/ 48 h 759"/>
                <a:gd name="connsiteX11-12553" fmla="*/ 490 w 758"/>
                <a:gd name="connsiteY11-12554" fmla="*/ 53 h 759"/>
                <a:gd name="connsiteX12-12555" fmla="*/ 485 w 758"/>
                <a:gd name="connsiteY12-12556" fmla="*/ 58 h 759"/>
                <a:gd name="connsiteX13-12557" fmla="*/ 479 w 758"/>
                <a:gd name="connsiteY13-12558" fmla="*/ 63 h 759"/>
                <a:gd name="connsiteX14-12559" fmla="*/ 469 w 758"/>
                <a:gd name="connsiteY14-12560" fmla="*/ 69 h 759"/>
                <a:gd name="connsiteX15-12561" fmla="*/ 464 w 758"/>
                <a:gd name="connsiteY15-12562" fmla="*/ 74 h 759"/>
                <a:gd name="connsiteX16-12563" fmla="*/ 448 w 758"/>
                <a:gd name="connsiteY16-12564" fmla="*/ 506 h 759"/>
                <a:gd name="connsiteX17-12565" fmla="*/ 469 w 758"/>
                <a:gd name="connsiteY17-12566" fmla="*/ 543 h 759"/>
                <a:gd name="connsiteX18-12567" fmla="*/ 485 w 758"/>
                <a:gd name="connsiteY18-12568" fmla="*/ 564 h 759"/>
                <a:gd name="connsiteX19-12569" fmla="*/ 500 w 758"/>
                <a:gd name="connsiteY19-12570" fmla="*/ 585 h 759"/>
                <a:gd name="connsiteX20-12571" fmla="*/ 511 w 758"/>
                <a:gd name="connsiteY20-12572" fmla="*/ 595 h 759"/>
                <a:gd name="connsiteX21-12573" fmla="*/ 521 w 758"/>
                <a:gd name="connsiteY21-12574" fmla="*/ 601 h 759"/>
                <a:gd name="connsiteX22-12575" fmla="*/ 543 w 758"/>
                <a:gd name="connsiteY22-12576" fmla="*/ 622 h 759"/>
                <a:gd name="connsiteX23-12577" fmla="*/ 564 w 758"/>
                <a:gd name="connsiteY23-12578" fmla="*/ 632 h 759"/>
                <a:gd name="connsiteX24-12579" fmla="*/ 585 w 758"/>
                <a:gd name="connsiteY24-12580" fmla="*/ 648 h 759"/>
                <a:gd name="connsiteX25-12581" fmla="*/ 611 w 758"/>
                <a:gd name="connsiteY25-12582" fmla="*/ 659 h 759"/>
                <a:gd name="connsiteX26-12583" fmla="*/ 622 w 758"/>
                <a:gd name="connsiteY26-12584" fmla="*/ 664 h 759"/>
                <a:gd name="connsiteX27-12585" fmla="*/ 632 w 758"/>
                <a:gd name="connsiteY27-12586" fmla="*/ 669 h 759"/>
                <a:gd name="connsiteX28-12587" fmla="*/ 643 w 758"/>
                <a:gd name="connsiteY28-12588" fmla="*/ 669 h 759"/>
                <a:gd name="connsiteX29-12589" fmla="*/ 653 w 758"/>
                <a:gd name="connsiteY29-12590" fmla="*/ 674 h 759"/>
                <a:gd name="connsiteX30-12591" fmla="*/ 658 w 758"/>
                <a:gd name="connsiteY30-12592" fmla="*/ 674 h 759"/>
                <a:gd name="connsiteX31-12593" fmla="*/ 664 w 758"/>
                <a:gd name="connsiteY31-12594" fmla="*/ 674 h 759"/>
                <a:gd name="connsiteX32-12595" fmla="*/ 674 w 758"/>
                <a:gd name="connsiteY32-12596" fmla="*/ 674 h 759"/>
                <a:gd name="connsiteX33-12597" fmla="*/ 679 w 758"/>
                <a:gd name="connsiteY33-12598" fmla="*/ 669 h 759"/>
                <a:gd name="connsiteX34-12599" fmla="*/ 679 w 758"/>
                <a:gd name="connsiteY34-12600" fmla="*/ 664 h 759"/>
                <a:gd name="connsiteX35-12601" fmla="*/ 685 w 758"/>
                <a:gd name="connsiteY35-12602" fmla="*/ 659 h 759"/>
                <a:gd name="connsiteX36-12603" fmla="*/ 690 w 758"/>
                <a:gd name="connsiteY36-12604" fmla="*/ 653 h 759"/>
                <a:gd name="connsiteX37-12605" fmla="*/ 690 w 758"/>
                <a:gd name="connsiteY37-12606" fmla="*/ 643 h 759"/>
                <a:gd name="connsiteX38-12607" fmla="*/ 695 w 758"/>
                <a:gd name="connsiteY38-12608" fmla="*/ 627 h 759"/>
                <a:gd name="connsiteX39-12609" fmla="*/ 701 w 758"/>
                <a:gd name="connsiteY39-12610" fmla="*/ 611 h 759"/>
                <a:gd name="connsiteX40-12611" fmla="*/ 706 w 758"/>
                <a:gd name="connsiteY40-12612" fmla="*/ 595 h 759"/>
                <a:gd name="connsiteX41-12613" fmla="*/ 706 w 758"/>
                <a:gd name="connsiteY41-12614" fmla="*/ 580 h 759"/>
                <a:gd name="connsiteX42-12615" fmla="*/ 711 w 758"/>
                <a:gd name="connsiteY42-12616" fmla="*/ 564 h 759"/>
                <a:gd name="connsiteX43-12617" fmla="*/ 716 w 758"/>
                <a:gd name="connsiteY43-12618" fmla="*/ 553 h 759"/>
                <a:gd name="connsiteX44-12619" fmla="*/ 722 w 758"/>
                <a:gd name="connsiteY44-12620" fmla="*/ 543 h 759"/>
                <a:gd name="connsiteX45-12621" fmla="*/ 722 w 758"/>
                <a:gd name="connsiteY45-12622" fmla="*/ 538 h 759"/>
                <a:gd name="connsiteX46-12623" fmla="*/ 727 w 758"/>
                <a:gd name="connsiteY46-12624" fmla="*/ 527 h 759"/>
                <a:gd name="connsiteX47-12625" fmla="*/ 727 w 758"/>
                <a:gd name="connsiteY47-12626" fmla="*/ 527 h 759"/>
                <a:gd name="connsiteX48-12627" fmla="*/ 732 w 758"/>
                <a:gd name="connsiteY48-12628" fmla="*/ 527 h 759"/>
                <a:gd name="connsiteX49-12629" fmla="*/ 732 w 758"/>
                <a:gd name="connsiteY49-12630" fmla="*/ 527 h 759"/>
                <a:gd name="connsiteX50-12631" fmla="*/ 732 w 758"/>
                <a:gd name="connsiteY50-12632" fmla="*/ 532 h 759"/>
                <a:gd name="connsiteX51-12633" fmla="*/ 732 w 758"/>
                <a:gd name="connsiteY51-12634" fmla="*/ 538 h 759"/>
                <a:gd name="connsiteX52-12635" fmla="*/ 737 w 758"/>
                <a:gd name="connsiteY52-12636" fmla="*/ 543 h 759"/>
                <a:gd name="connsiteX53-12637" fmla="*/ 737 w 758"/>
                <a:gd name="connsiteY53-12638" fmla="*/ 559 h 759"/>
                <a:gd name="connsiteX54-12639" fmla="*/ 737 w 758"/>
                <a:gd name="connsiteY54-12640" fmla="*/ 569 h 759"/>
                <a:gd name="connsiteX55-12641" fmla="*/ 737 w 758"/>
                <a:gd name="connsiteY55-12642" fmla="*/ 585 h 759"/>
                <a:gd name="connsiteX56-12643" fmla="*/ 737 w 758"/>
                <a:gd name="connsiteY56-12644" fmla="*/ 601 h 759"/>
                <a:gd name="connsiteX57-12645" fmla="*/ 737 w 758"/>
                <a:gd name="connsiteY57-12646" fmla="*/ 622 h 759"/>
                <a:gd name="connsiteX58-12647" fmla="*/ 737 w 758"/>
                <a:gd name="connsiteY58-12648" fmla="*/ 638 h 759"/>
                <a:gd name="connsiteX59-12649" fmla="*/ 737 w 758"/>
                <a:gd name="connsiteY59-12650" fmla="*/ 653 h 759"/>
                <a:gd name="connsiteX60-12651" fmla="*/ 743 w 758"/>
                <a:gd name="connsiteY60-12652" fmla="*/ 669 h 759"/>
                <a:gd name="connsiteX61-12653" fmla="*/ 743 w 758"/>
                <a:gd name="connsiteY61-12654" fmla="*/ 685 h 759"/>
                <a:gd name="connsiteX62-12655" fmla="*/ 748 w 758"/>
                <a:gd name="connsiteY62-12656" fmla="*/ 696 h 759"/>
                <a:gd name="connsiteX63-12657" fmla="*/ 748 w 758"/>
                <a:gd name="connsiteY63-12658" fmla="*/ 706 h 759"/>
                <a:gd name="connsiteX64-12659" fmla="*/ 753 w 758"/>
                <a:gd name="connsiteY64-12660" fmla="*/ 717 h 759"/>
                <a:gd name="connsiteX65-12661" fmla="*/ 753 w 758"/>
                <a:gd name="connsiteY65-12662" fmla="*/ 722 h 759"/>
                <a:gd name="connsiteX66-12663" fmla="*/ 758 w 758"/>
                <a:gd name="connsiteY66-12664" fmla="*/ 732 h 759"/>
                <a:gd name="connsiteX67-12665" fmla="*/ 758 w 758"/>
                <a:gd name="connsiteY67-12666" fmla="*/ 738 h 759"/>
                <a:gd name="connsiteX68-12667" fmla="*/ 758 w 758"/>
                <a:gd name="connsiteY68-12668" fmla="*/ 743 h 759"/>
                <a:gd name="connsiteX69-12669" fmla="*/ 758 w 758"/>
                <a:gd name="connsiteY69-12670" fmla="*/ 748 h 759"/>
                <a:gd name="connsiteX70-12671" fmla="*/ 753 w 758"/>
                <a:gd name="connsiteY70-12672" fmla="*/ 753 h 759"/>
                <a:gd name="connsiteX71-12673" fmla="*/ 748 w 758"/>
                <a:gd name="connsiteY71-12674" fmla="*/ 759 h 759"/>
                <a:gd name="connsiteX72-12675" fmla="*/ 737 w 758"/>
                <a:gd name="connsiteY72-12676" fmla="*/ 759 h 759"/>
                <a:gd name="connsiteX73-12677" fmla="*/ 727 w 758"/>
                <a:gd name="connsiteY73-12678" fmla="*/ 759 h 759"/>
                <a:gd name="connsiteX74-12679" fmla="*/ 711 w 758"/>
                <a:gd name="connsiteY74-12680" fmla="*/ 759 h 759"/>
                <a:gd name="connsiteX75-12681" fmla="*/ 695 w 758"/>
                <a:gd name="connsiteY75-12682" fmla="*/ 753 h 759"/>
                <a:gd name="connsiteX76-12683" fmla="*/ 674 w 758"/>
                <a:gd name="connsiteY76-12684" fmla="*/ 753 h 759"/>
                <a:gd name="connsiteX77-12685" fmla="*/ 653 w 758"/>
                <a:gd name="connsiteY77-12686" fmla="*/ 748 h 759"/>
                <a:gd name="connsiteX78-12687" fmla="*/ 632 w 758"/>
                <a:gd name="connsiteY78-12688" fmla="*/ 743 h 759"/>
                <a:gd name="connsiteX79-12689" fmla="*/ 622 w 758"/>
                <a:gd name="connsiteY79-12690" fmla="*/ 738 h 759"/>
                <a:gd name="connsiteX80-12691" fmla="*/ 611 w 758"/>
                <a:gd name="connsiteY80-12692" fmla="*/ 732 h 759"/>
                <a:gd name="connsiteX81-12693" fmla="*/ 595 w 758"/>
                <a:gd name="connsiteY81-12694" fmla="*/ 727 h 759"/>
                <a:gd name="connsiteX82-12695" fmla="*/ 585 w 758"/>
                <a:gd name="connsiteY82-12696" fmla="*/ 722 h 759"/>
                <a:gd name="connsiteX83-12697" fmla="*/ 569 w 758"/>
                <a:gd name="connsiteY83-12698" fmla="*/ 717 h 759"/>
                <a:gd name="connsiteX84-12699" fmla="*/ 553 w 758"/>
                <a:gd name="connsiteY84-12700" fmla="*/ 706 h 759"/>
                <a:gd name="connsiteX85-12701" fmla="*/ 543 w 758"/>
                <a:gd name="connsiteY85-12702" fmla="*/ 696 h 759"/>
                <a:gd name="connsiteX86-12703" fmla="*/ 527 w 758"/>
                <a:gd name="connsiteY86-12704" fmla="*/ 685 h 759"/>
                <a:gd name="connsiteX87-12705" fmla="*/ 495 w 758"/>
                <a:gd name="connsiteY87-12706" fmla="*/ 659 h 759"/>
                <a:gd name="connsiteX88-12707" fmla="*/ 469 w 758"/>
                <a:gd name="connsiteY88-12708" fmla="*/ 632 h 759"/>
                <a:gd name="connsiteX89-12709" fmla="*/ 458 w 758"/>
                <a:gd name="connsiteY89-12710" fmla="*/ 622 h 759"/>
                <a:gd name="connsiteX90-12711" fmla="*/ 448 w 758"/>
                <a:gd name="connsiteY90-12712" fmla="*/ 606 h 759"/>
                <a:gd name="connsiteX91-12713" fmla="*/ 437 w 758"/>
                <a:gd name="connsiteY91-12714" fmla="*/ 590 h 759"/>
                <a:gd name="connsiteX92-12715" fmla="*/ 427 w 758"/>
                <a:gd name="connsiteY92-12716" fmla="*/ 574 h 759"/>
                <a:gd name="connsiteX93-12717" fmla="*/ 421 w 758"/>
                <a:gd name="connsiteY93-12718" fmla="*/ 559 h 759"/>
                <a:gd name="connsiteX94-12719" fmla="*/ 411 w 758"/>
                <a:gd name="connsiteY94-12720" fmla="*/ 543 h 759"/>
                <a:gd name="connsiteX95-12721" fmla="*/ 406 w 758"/>
                <a:gd name="connsiteY95-12722" fmla="*/ 527 h 759"/>
                <a:gd name="connsiteX96-12723" fmla="*/ 395 w 758"/>
                <a:gd name="connsiteY96-12724" fmla="*/ 511 h 759"/>
                <a:gd name="connsiteX97-12725" fmla="*/ 390 w 758"/>
                <a:gd name="connsiteY97-12726" fmla="*/ 100 h 759"/>
                <a:gd name="connsiteX98-12727" fmla="*/ 390 w 758"/>
                <a:gd name="connsiteY98-12728" fmla="*/ 90 h 759"/>
                <a:gd name="connsiteX99-12729" fmla="*/ 390 w 758"/>
                <a:gd name="connsiteY99-12730" fmla="*/ 85 h 759"/>
                <a:gd name="connsiteX100-12731" fmla="*/ 390 w 758"/>
                <a:gd name="connsiteY100-12732" fmla="*/ 79 h 759"/>
                <a:gd name="connsiteX101-12733" fmla="*/ 385 w 758"/>
                <a:gd name="connsiteY101-12734" fmla="*/ 74 h 759"/>
                <a:gd name="connsiteX102-12735" fmla="*/ 385 w 758"/>
                <a:gd name="connsiteY102-12736" fmla="*/ 74 h 759"/>
                <a:gd name="connsiteX103-12737" fmla="*/ 379 w 758"/>
                <a:gd name="connsiteY103-12738" fmla="*/ 74 h 759"/>
                <a:gd name="connsiteX104-12739" fmla="*/ 374 w 758"/>
                <a:gd name="connsiteY104-12740" fmla="*/ 74 h 759"/>
                <a:gd name="connsiteX105-12741" fmla="*/ 363 w 758"/>
                <a:gd name="connsiteY105-12742" fmla="*/ 79 h 759"/>
                <a:gd name="connsiteX106-12743" fmla="*/ 353 w 758"/>
                <a:gd name="connsiteY106-12744" fmla="*/ 79 h 759"/>
                <a:gd name="connsiteX107-12745" fmla="*/ 337 w 758"/>
                <a:gd name="connsiteY107-12746" fmla="*/ 85 h 759"/>
                <a:gd name="connsiteX108-12747" fmla="*/ 321 w 758"/>
                <a:gd name="connsiteY108-12748" fmla="*/ 90 h 759"/>
                <a:gd name="connsiteX109-12749" fmla="*/ 305 w 758"/>
                <a:gd name="connsiteY109-12750" fmla="*/ 95 h 759"/>
                <a:gd name="connsiteX110-12751" fmla="*/ 269 w 758"/>
                <a:gd name="connsiteY110-12752" fmla="*/ 106 h 759"/>
                <a:gd name="connsiteX111-12753" fmla="*/ 232 w 758"/>
                <a:gd name="connsiteY111-12754" fmla="*/ 116 h 759"/>
                <a:gd name="connsiteX112-12755" fmla="*/ 195 w 758"/>
                <a:gd name="connsiteY112-12756" fmla="*/ 127 h 759"/>
                <a:gd name="connsiteX113-12757" fmla="*/ 158 w 758"/>
                <a:gd name="connsiteY113-12758" fmla="*/ 137 h 759"/>
                <a:gd name="connsiteX114-12759" fmla="*/ 137 w 758"/>
                <a:gd name="connsiteY114-12760" fmla="*/ 142 h 759"/>
                <a:gd name="connsiteX115-12761" fmla="*/ 121 w 758"/>
                <a:gd name="connsiteY115-12762" fmla="*/ 142 h 759"/>
                <a:gd name="connsiteX116-12763" fmla="*/ 105 w 758"/>
                <a:gd name="connsiteY116-12764" fmla="*/ 148 h 759"/>
                <a:gd name="connsiteX117-12765" fmla="*/ 95 w 758"/>
                <a:gd name="connsiteY117-12766" fmla="*/ 148 h 759"/>
                <a:gd name="connsiteX118-12767" fmla="*/ 84 w 758"/>
                <a:gd name="connsiteY118-12768" fmla="*/ 153 h 759"/>
                <a:gd name="connsiteX119-12769" fmla="*/ 74 w 758"/>
                <a:gd name="connsiteY119-12770" fmla="*/ 153 h 759"/>
                <a:gd name="connsiteX120-12771" fmla="*/ 68 w 758"/>
                <a:gd name="connsiteY120-12772" fmla="*/ 153 h 759"/>
                <a:gd name="connsiteX121-12773" fmla="*/ 63 w 758"/>
                <a:gd name="connsiteY121-12774" fmla="*/ 153 h 759"/>
                <a:gd name="connsiteX122-12775" fmla="*/ 53 w 758"/>
                <a:gd name="connsiteY122-12776" fmla="*/ 153 h 759"/>
                <a:gd name="connsiteX123-12777" fmla="*/ 42 w 758"/>
                <a:gd name="connsiteY123-12778" fmla="*/ 148 h 759"/>
                <a:gd name="connsiteX124-12779" fmla="*/ 32 w 758"/>
                <a:gd name="connsiteY124-12780" fmla="*/ 142 h 759"/>
                <a:gd name="connsiteX125-12781" fmla="*/ 26 w 758"/>
                <a:gd name="connsiteY125-12782" fmla="*/ 137 h 759"/>
                <a:gd name="connsiteX126-12783" fmla="*/ 16 w 758"/>
                <a:gd name="connsiteY126-12784" fmla="*/ 127 h 759"/>
                <a:gd name="connsiteX127-12785" fmla="*/ 11 w 758"/>
                <a:gd name="connsiteY127-12786" fmla="*/ 121 h 759"/>
                <a:gd name="connsiteX128-12787" fmla="*/ 5 w 758"/>
                <a:gd name="connsiteY128-12788" fmla="*/ 116 h 759"/>
                <a:gd name="connsiteX129-12789" fmla="*/ 0 w 758"/>
                <a:gd name="connsiteY129-12790" fmla="*/ 116 h 759"/>
                <a:gd name="connsiteX130-12791" fmla="*/ 5 w 758"/>
                <a:gd name="connsiteY130-12792" fmla="*/ 111 h 759"/>
                <a:gd name="connsiteX131-12793" fmla="*/ 5 w 758"/>
                <a:gd name="connsiteY131-12794" fmla="*/ 111 h 759"/>
                <a:gd name="connsiteX132-12795" fmla="*/ 11 w 758"/>
                <a:gd name="connsiteY132-12796" fmla="*/ 111 h 759"/>
                <a:gd name="connsiteX133-12797" fmla="*/ 16 w 758"/>
                <a:gd name="connsiteY133-12798" fmla="*/ 106 h 759"/>
                <a:gd name="connsiteX134-12799" fmla="*/ 21 w 758"/>
                <a:gd name="connsiteY134-12800" fmla="*/ 106 h 759"/>
                <a:gd name="connsiteX135-12801" fmla="*/ 32 w 758"/>
                <a:gd name="connsiteY135-12802" fmla="*/ 106 h 759"/>
                <a:gd name="connsiteX136-12803" fmla="*/ 42 w 758"/>
                <a:gd name="connsiteY136-12804" fmla="*/ 106 h 759"/>
                <a:gd name="connsiteX137-12805" fmla="*/ 53 w 758"/>
                <a:gd name="connsiteY137-12806" fmla="*/ 100 h 759"/>
                <a:gd name="connsiteX138-12807" fmla="*/ 79 w 758"/>
                <a:gd name="connsiteY138-12808" fmla="*/ 100 h 759"/>
                <a:gd name="connsiteX139-12809" fmla="*/ 111 w 758"/>
                <a:gd name="connsiteY139-12810" fmla="*/ 95 h 759"/>
                <a:gd name="connsiteX140-12811" fmla="*/ 126 w 758"/>
                <a:gd name="connsiteY140-12812" fmla="*/ 95 h 759"/>
                <a:gd name="connsiteX141-12813" fmla="*/ 142 w 758"/>
                <a:gd name="connsiteY141-12814" fmla="*/ 90 h 759"/>
                <a:gd name="connsiteX142-12815" fmla="*/ 163 w 758"/>
                <a:gd name="connsiteY142-12816" fmla="*/ 85 h 759"/>
                <a:gd name="connsiteX143-12817" fmla="*/ 184 w 758"/>
                <a:gd name="connsiteY143-12818" fmla="*/ 85 h 759"/>
                <a:gd name="connsiteX144-12819" fmla="*/ 221 w 758"/>
                <a:gd name="connsiteY144-12820" fmla="*/ 74 h 759"/>
                <a:gd name="connsiteX145-12821" fmla="*/ 258 w 758"/>
                <a:gd name="connsiteY145-12822" fmla="*/ 69 h 759"/>
                <a:gd name="connsiteX146-12823" fmla="*/ 290 w 758"/>
                <a:gd name="connsiteY146-12824" fmla="*/ 58 h 759"/>
                <a:gd name="connsiteX147-12825" fmla="*/ 321 w 758"/>
                <a:gd name="connsiteY147-12826" fmla="*/ 48 h 759"/>
                <a:gd name="connsiteX148-12827" fmla="*/ 337 w 758"/>
                <a:gd name="connsiteY148-12828" fmla="*/ 42 h 759"/>
                <a:gd name="connsiteX149-12829" fmla="*/ 353 w 758"/>
                <a:gd name="connsiteY149-12830" fmla="*/ 37 h 759"/>
                <a:gd name="connsiteX150-12831" fmla="*/ 363 w 758"/>
                <a:gd name="connsiteY150-12832" fmla="*/ 37 h 759"/>
                <a:gd name="connsiteX151-12833" fmla="*/ 374 w 758"/>
                <a:gd name="connsiteY151-12834" fmla="*/ 32 h 759"/>
                <a:gd name="connsiteX152-12835" fmla="*/ 379 w 758"/>
                <a:gd name="connsiteY152-12836" fmla="*/ 27 h 759"/>
                <a:gd name="connsiteX153-12837" fmla="*/ 385 w 758"/>
                <a:gd name="connsiteY153-12838" fmla="*/ 21 h 759"/>
                <a:gd name="connsiteX154-12839" fmla="*/ 390 w 758"/>
                <a:gd name="connsiteY154-12840" fmla="*/ 16 h 759"/>
                <a:gd name="connsiteX155-12841" fmla="*/ 395 w 758"/>
                <a:gd name="connsiteY155-12842" fmla="*/ 11 h 759"/>
                <a:gd name="connsiteX156-12843" fmla="*/ 400 w 758"/>
                <a:gd name="connsiteY156-12844" fmla="*/ 6 h 759"/>
                <a:gd name="connsiteX157-12845" fmla="*/ 406 w 758"/>
                <a:gd name="connsiteY157-12846" fmla="*/ 0 h 759"/>
                <a:gd name="connsiteX158-12847" fmla="*/ 411 w 758"/>
                <a:gd name="connsiteY158-12848" fmla="*/ 0 h 759"/>
                <a:gd name="connsiteX159-12849" fmla="*/ 416 w 758"/>
                <a:gd name="connsiteY159-12850" fmla="*/ 0 h 759"/>
                <a:gd name="connsiteX160-12851" fmla="*/ 416 w 758"/>
                <a:gd name="connsiteY160-12852" fmla="*/ 0 h 759"/>
                <a:gd name="connsiteX0-12853" fmla="*/ 416 w 758"/>
                <a:gd name="connsiteY0-12854" fmla="*/ 0 h 759"/>
                <a:gd name="connsiteX1-12855" fmla="*/ 427 w 758"/>
                <a:gd name="connsiteY1-12856" fmla="*/ 0 h 759"/>
                <a:gd name="connsiteX2-12857" fmla="*/ 437 w 758"/>
                <a:gd name="connsiteY2-12858" fmla="*/ 6 h 759"/>
                <a:gd name="connsiteX3-12859" fmla="*/ 448 w 758"/>
                <a:gd name="connsiteY3-12860" fmla="*/ 11 h 759"/>
                <a:gd name="connsiteX4-12861" fmla="*/ 464 w 758"/>
                <a:gd name="connsiteY4-12862" fmla="*/ 21 h 759"/>
                <a:gd name="connsiteX5-12863" fmla="*/ 474 w 758"/>
                <a:gd name="connsiteY5-12864" fmla="*/ 32 h 759"/>
                <a:gd name="connsiteX6-12865" fmla="*/ 485 w 758"/>
                <a:gd name="connsiteY6-12866" fmla="*/ 37 h 759"/>
                <a:gd name="connsiteX7-12867" fmla="*/ 485 w 758"/>
                <a:gd name="connsiteY7-12868" fmla="*/ 42 h 759"/>
                <a:gd name="connsiteX8-12869" fmla="*/ 490 w 758"/>
                <a:gd name="connsiteY8-12870" fmla="*/ 42 h 759"/>
                <a:gd name="connsiteX9-12871" fmla="*/ 490 w 758"/>
                <a:gd name="connsiteY9-12872" fmla="*/ 48 h 759"/>
                <a:gd name="connsiteX10-12873" fmla="*/ 490 w 758"/>
                <a:gd name="connsiteY10-12874" fmla="*/ 48 h 759"/>
                <a:gd name="connsiteX11-12875" fmla="*/ 490 w 758"/>
                <a:gd name="connsiteY11-12876" fmla="*/ 53 h 759"/>
                <a:gd name="connsiteX12-12877" fmla="*/ 485 w 758"/>
                <a:gd name="connsiteY12-12878" fmla="*/ 58 h 759"/>
                <a:gd name="connsiteX13-12879" fmla="*/ 479 w 758"/>
                <a:gd name="connsiteY13-12880" fmla="*/ 63 h 759"/>
                <a:gd name="connsiteX14-12881" fmla="*/ 469 w 758"/>
                <a:gd name="connsiteY14-12882" fmla="*/ 69 h 759"/>
                <a:gd name="connsiteX15-12883" fmla="*/ 464 w 758"/>
                <a:gd name="connsiteY15-12884" fmla="*/ 74 h 759"/>
                <a:gd name="connsiteX16-12885" fmla="*/ 448 w 758"/>
                <a:gd name="connsiteY16-12886" fmla="*/ 506 h 759"/>
                <a:gd name="connsiteX17-12887" fmla="*/ 469 w 758"/>
                <a:gd name="connsiteY17-12888" fmla="*/ 543 h 759"/>
                <a:gd name="connsiteX18-12889" fmla="*/ 485 w 758"/>
                <a:gd name="connsiteY18-12890" fmla="*/ 564 h 759"/>
                <a:gd name="connsiteX19-12891" fmla="*/ 500 w 758"/>
                <a:gd name="connsiteY19-12892" fmla="*/ 585 h 759"/>
                <a:gd name="connsiteX20-12893" fmla="*/ 511 w 758"/>
                <a:gd name="connsiteY20-12894" fmla="*/ 595 h 759"/>
                <a:gd name="connsiteX21-12895" fmla="*/ 521 w 758"/>
                <a:gd name="connsiteY21-12896" fmla="*/ 601 h 759"/>
                <a:gd name="connsiteX22-12897" fmla="*/ 543 w 758"/>
                <a:gd name="connsiteY22-12898" fmla="*/ 622 h 759"/>
                <a:gd name="connsiteX23-12899" fmla="*/ 564 w 758"/>
                <a:gd name="connsiteY23-12900" fmla="*/ 632 h 759"/>
                <a:gd name="connsiteX24-12901" fmla="*/ 585 w 758"/>
                <a:gd name="connsiteY24-12902" fmla="*/ 648 h 759"/>
                <a:gd name="connsiteX25-12903" fmla="*/ 611 w 758"/>
                <a:gd name="connsiteY25-12904" fmla="*/ 659 h 759"/>
                <a:gd name="connsiteX26-12905" fmla="*/ 622 w 758"/>
                <a:gd name="connsiteY26-12906" fmla="*/ 664 h 759"/>
                <a:gd name="connsiteX27-12907" fmla="*/ 632 w 758"/>
                <a:gd name="connsiteY27-12908" fmla="*/ 669 h 759"/>
                <a:gd name="connsiteX28-12909" fmla="*/ 643 w 758"/>
                <a:gd name="connsiteY28-12910" fmla="*/ 669 h 759"/>
                <a:gd name="connsiteX29-12911" fmla="*/ 653 w 758"/>
                <a:gd name="connsiteY29-12912" fmla="*/ 674 h 759"/>
                <a:gd name="connsiteX30-12913" fmla="*/ 658 w 758"/>
                <a:gd name="connsiteY30-12914" fmla="*/ 674 h 759"/>
                <a:gd name="connsiteX31-12915" fmla="*/ 664 w 758"/>
                <a:gd name="connsiteY31-12916" fmla="*/ 674 h 759"/>
                <a:gd name="connsiteX32-12917" fmla="*/ 674 w 758"/>
                <a:gd name="connsiteY32-12918" fmla="*/ 674 h 759"/>
                <a:gd name="connsiteX33-12919" fmla="*/ 679 w 758"/>
                <a:gd name="connsiteY33-12920" fmla="*/ 669 h 759"/>
                <a:gd name="connsiteX34-12921" fmla="*/ 679 w 758"/>
                <a:gd name="connsiteY34-12922" fmla="*/ 664 h 759"/>
                <a:gd name="connsiteX35-12923" fmla="*/ 685 w 758"/>
                <a:gd name="connsiteY35-12924" fmla="*/ 659 h 759"/>
                <a:gd name="connsiteX36-12925" fmla="*/ 690 w 758"/>
                <a:gd name="connsiteY36-12926" fmla="*/ 653 h 759"/>
                <a:gd name="connsiteX37-12927" fmla="*/ 690 w 758"/>
                <a:gd name="connsiteY37-12928" fmla="*/ 643 h 759"/>
                <a:gd name="connsiteX38-12929" fmla="*/ 695 w 758"/>
                <a:gd name="connsiteY38-12930" fmla="*/ 627 h 759"/>
                <a:gd name="connsiteX39-12931" fmla="*/ 701 w 758"/>
                <a:gd name="connsiteY39-12932" fmla="*/ 611 h 759"/>
                <a:gd name="connsiteX40-12933" fmla="*/ 706 w 758"/>
                <a:gd name="connsiteY40-12934" fmla="*/ 595 h 759"/>
                <a:gd name="connsiteX41-12935" fmla="*/ 706 w 758"/>
                <a:gd name="connsiteY41-12936" fmla="*/ 580 h 759"/>
                <a:gd name="connsiteX42-12937" fmla="*/ 711 w 758"/>
                <a:gd name="connsiteY42-12938" fmla="*/ 564 h 759"/>
                <a:gd name="connsiteX43-12939" fmla="*/ 716 w 758"/>
                <a:gd name="connsiteY43-12940" fmla="*/ 553 h 759"/>
                <a:gd name="connsiteX44-12941" fmla="*/ 722 w 758"/>
                <a:gd name="connsiteY44-12942" fmla="*/ 543 h 759"/>
                <a:gd name="connsiteX45-12943" fmla="*/ 722 w 758"/>
                <a:gd name="connsiteY45-12944" fmla="*/ 538 h 759"/>
                <a:gd name="connsiteX46-12945" fmla="*/ 727 w 758"/>
                <a:gd name="connsiteY46-12946" fmla="*/ 527 h 759"/>
                <a:gd name="connsiteX47-12947" fmla="*/ 727 w 758"/>
                <a:gd name="connsiteY47-12948" fmla="*/ 527 h 759"/>
                <a:gd name="connsiteX48-12949" fmla="*/ 732 w 758"/>
                <a:gd name="connsiteY48-12950" fmla="*/ 527 h 759"/>
                <a:gd name="connsiteX49-12951" fmla="*/ 732 w 758"/>
                <a:gd name="connsiteY49-12952" fmla="*/ 527 h 759"/>
                <a:gd name="connsiteX50-12953" fmla="*/ 732 w 758"/>
                <a:gd name="connsiteY50-12954" fmla="*/ 532 h 759"/>
                <a:gd name="connsiteX51-12955" fmla="*/ 732 w 758"/>
                <a:gd name="connsiteY51-12956" fmla="*/ 538 h 759"/>
                <a:gd name="connsiteX52-12957" fmla="*/ 737 w 758"/>
                <a:gd name="connsiteY52-12958" fmla="*/ 543 h 759"/>
                <a:gd name="connsiteX53-12959" fmla="*/ 737 w 758"/>
                <a:gd name="connsiteY53-12960" fmla="*/ 559 h 759"/>
                <a:gd name="connsiteX54-12961" fmla="*/ 737 w 758"/>
                <a:gd name="connsiteY54-12962" fmla="*/ 569 h 759"/>
                <a:gd name="connsiteX55-12963" fmla="*/ 737 w 758"/>
                <a:gd name="connsiteY55-12964" fmla="*/ 585 h 759"/>
                <a:gd name="connsiteX56-12965" fmla="*/ 737 w 758"/>
                <a:gd name="connsiteY56-12966" fmla="*/ 601 h 759"/>
                <a:gd name="connsiteX57-12967" fmla="*/ 737 w 758"/>
                <a:gd name="connsiteY57-12968" fmla="*/ 622 h 759"/>
                <a:gd name="connsiteX58-12969" fmla="*/ 737 w 758"/>
                <a:gd name="connsiteY58-12970" fmla="*/ 638 h 759"/>
                <a:gd name="connsiteX59-12971" fmla="*/ 737 w 758"/>
                <a:gd name="connsiteY59-12972" fmla="*/ 653 h 759"/>
                <a:gd name="connsiteX60-12973" fmla="*/ 743 w 758"/>
                <a:gd name="connsiteY60-12974" fmla="*/ 669 h 759"/>
                <a:gd name="connsiteX61-12975" fmla="*/ 743 w 758"/>
                <a:gd name="connsiteY61-12976" fmla="*/ 685 h 759"/>
                <a:gd name="connsiteX62-12977" fmla="*/ 748 w 758"/>
                <a:gd name="connsiteY62-12978" fmla="*/ 696 h 759"/>
                <a:gd name="connsiteX63-12979" fmla="*/ 748 w 758"/>
                <a:gd name="connsiteY63-12980" fmla="*/ 706 h 759"/>
                <a:gd name="connsiteX64-12981" fmla="*/ 753 w 758"/>
                <a:gd name="connsiteY64-12982" fmla="*/ 717 h 759"/>
                <a:gd name="connsiteX65-12983" fmla="*/ 753 w 758"/>
                <a:gd name="connsiteY65-12984" fmla="*/ 722 h 759"/>
                <a:gd name="connsiteX66-12985" fmla="*/ 758 w 758"/>
                <a:gd name="connsiteY66-12986" fmla="*/ 732 h 759"/>
                <a:gd name="connsiteX67-12987" fmla="*/ 758 w 758"/>
                <a:gd name="connsiteY67-12988" fmla="*/ 738 h 759"/>
                <a:gd name="connsiteX68-12989" fmla="*/ 758 w 758"/>
                <a:gd name="connsiteY68-12990" fmla="*/ 743 h 759"/>
                <a:gd name="connsiteX69-12991" fmla="*/ 758 w 758"/>
                <a:gd name="connsiteY69-12992" fmla="*/ 748 h 759"/>
                <a:gd name="connsiteX70-12993" fmla="*/ 753 w 758"/>
                <a:gd name="connsiteY70-12994" fmla="*/ 753 h 759"/>
                <a:gd name="connsiteX71-12995" fmla="*/ 748 w 758"/>
                <a:gd name="connsiteY71-12996" fmla="*/ 759 h 759"/>
                <a:gd name="connsiteX72-12997" fmla="*/ 737 w 758"/>
                <a:gd name="connsiteY72-12998" fmla="*/ 759 h 759"/>
                <a:gd name="connsiteX73-12999" fmla="*/ 727 w 758"/>
                <a:gd name="connsiteY73-13000" fmla="*/ 759 h 759"/>
                <a:gd name="connsiteX74-13001" fmla="*/ 711 w 758"/>
                <a:gd name="connsiteY74-13002" fmla="*/ 759 h 759"/>
                <a:gd name="connsiteX75-13003" fmla="*/ 695 w 758"/>
                <a:gd name="connsiteY75-13004" fmla="*/ 753 h 759"/>
                <a:gd name="connsiteX76-13005" fmla="*/ 674 w 758"/>
                <a:gd name="connsiteY76-13006" fmla="*/ 753 h 759"/>
                <a:gd name="connsiteX77-13007" fmla="*/ 653 w 758"/>
                <a:gd name="connsiteY77-13008" fmla="*/ 748 h 759"/>
                <a:gd name="connsiteX78-13009" fmla="*/ 632 w 758"/>
                <a:gd name="connsiteY78-13010" fmla="*/ 743 h 759"/>
                <a:gd name="connsiteX79-13011" fmla="*/ 622 w 758"/>
                <a:gd name="connsiteY79-13012" fmla="*/ 738 h 759"/>
                <a:gd name="connsiteX80-13013" fmla="*/ 611 w 758"/>
                <a:gd name="connsiteY80-13014" fmla="*/ 732 h 759"/>
                <a:gd name="connsiteX81-13015" fmla="*/ 595 w 758"/>
                <a:gd name="connsiteY81-13016" fmla="*/ 727 h 759"/>
                <a:gd name="connsiteX82-13017" fmla="*/ 585 w 758"/>
                <a:gd name="connsiteY82-13018" fmla="*/ 722 h 759"/>
                <a:gd name="connsiteX83-13019" fmla="*/ 569 w 758"/>
                <a:gd name="connsiteY83-13020" fmla="*/ 717 h 759"/>
                <a:gd name="connsiteX84-13021" fmla="*/ 553 w 758"/>
                <a:gd name="connsiteY84-13022" fmla="*/ 706 h 759"/>
                <a:gd name="connsiteX85-13023" fmla="*/ 543 w 758"/>
                <a:gd name="connsiteY85-13024" fmla="*/ 696 h 759"/>
                <a:gd name="connsiteX86-13025" fmla="*/ 527 w 758"/>
                <a:gd name="connsiteY86-13026" fmla="*/ 685 h 759"/>
                <a:gd name="connsiteX87-13027" fmla="*/ 495 w 758"/>
                <a:gd name="connsiteY87-13028" fmla="*/ 659 h 759"/>
                <a:gd name="connsiteX88-13029" fmla="*/ 469 w 758"/>
                <a:gd name="connsiteY88-13030" fmla="*/ 632 h 759"/>
                <a:gd name="connsiteX89-13031" fmla="*/ 458 w 758"/>
                <a:gd name="connsiteY89-13032" fmla="*/ 622 h 759"/>
                <a:gd name="connsiteX90-13033" fmla="*/ 448 w 758"/>
                <a:gd name="connsiteY90-13034" fmla="*/ 606 h 759"/>
                <a:gd name="connsiteX91-13035" fmla="*/ 437 w 758"/>
                <a:gd name="connsiteY91-13036" fmla="*/ 590 h 759"/>
                <a:gd name="connsiteX92-13037" fmla="*/ 427 w 758"/>
                <a:gd name="connsiteY92-13038" fmla="*/ 574 h 759"/>
                <a:gd name="connsiteX93-13039" fmla="*/ 421 w 758"/>
                <a:gd name="connsiteY93-13040" fmla="*/ 559 h 759"/>
                <a:gd name="connsiteX94-13041" fmla="*/ 411 w 758"/>
                <a:gd name="connsiteY94-13042" fmla="*/ 543 h 759"/>
                <a:gd name="connsiteX95-13043" fmla="*/ 406 w 758"/>
                <a:gd name="connsiteY95-13044" fmla="*/ 527 h 759"/>
                <a:gd name="connsiteX96-13045" fmla="*/ 390 w 758"/>
                <a:gd name="connsiteY96-13046" fmla="*/ 100 h 759"/>
                <a:gd name="connsiteX97-13047" fmla="*/ 390 w 758"/>
                <a:gd name="connsiteY97-13048" fmla="*/ 90 h 759"/>
                <a:gd name="connsiteX98-13049" fmla="*/ 390 w 758"/>
                <a:gd name="connsiteY98-13050" fmla="*/ 85 h 759"/>
                <a:gd name="connsiteX99-13051" fmla="*/ 390 w 758"/>
                <a:gd name="connsiteY99-13052" fmla="*/ 79 h 759"/>
                <a:gd name="connsiteX100-13053" fmla="*/ 385 w 758"/>
                <a:gd name="connsiteY100-13054" fmla="*/ 74 h 759"/>
                <a:gd name="connsiteX101-13055" fmla="*/ 385 w 758"/>
                <a:gd name="connsiteY101-13056" fmla="*/ 74 h 759"/>
                <a:gd name="connsiteX102-13057" fmla="*/ 379 w 758"/>
                <a:gd name="connsiteY102-13058" fmla="*/ 74 h 759"/>
                <a:gd name="connsiteX103-13059" fmla="*/ 374 w 758"/>
                <a:gd name="connsiteY103-13060" fmla="*/ 74 h 759"/>
                <a:gd name="connsiteX104-13061" fmla="*/ 363 w 758"/>
                <a:gd name="connsiteY104-13062" fmla="*/ 79 h 759"/>
                <a:gd name="connsiteX105-13063" fmla="*/ 353 w 758"/>
                <a:gd name="connsiteY105-13064" fmla="*/ 79 h 759"/>
                <a:gd name="connsiteX106-13065" fmla="*/ 337 w 758"/>
                <a:gd name="connsiteY106-13066" fmla="*/ 85 h 759"/>
                <a:gd name="connsiteX107-13067" fmla="*/ 321 w 758"/>
                <a:gd name="connsiteY107-13068" fmla="*/ 90 h 759"/>
                <a:gd name="connsiteX108-13069" fmla="*/ 305 w 758"/>
                <a:gd name="connsiteY108-13070" fmla="*/ 95 h 759"/>
                <a:gd name="connsiteX109-13071" fmla="*/ 269 w 758"/>
                <a:gd name="connsiteY109-13072" fmla="*/ 106 h 759"/>
                <a:gd name="connsiteX110-13073" fmla="*/ 232 w 758"/>
                <a:gd name="connsiteY110-13074" fmla="*/ 116 h 759"/>
                <a:gd name="connsiteX111-13075" fmla="*/ 195 w 758"/>
                <a:gd name="connsiteY111-13076" fmla="*/ 127 h 759"/>
                <a:gd name="connsiteX112-13077" fmla="*/ 158 w 758"/>
                <a:gd name="connsiteY112-13078" fmla="*/ 137 h 759"/>
                <a:gd name="connsiteX113-13079" fmla="*/ 137 w 758"/>
                <a:gd name="connsiteY113-13080" fmla="*/ 142 h 759"/>
                <a:gd name="connsiteX114-13081" fmla="*/ 121 w 758"/>
                <a:gd name="connsiteY114-13082" fmla="*/ 142 h 759"/>
                <a:gd name="connsiteX115-13083" fmla="*/ 105 w 758"/>
                <a:gd name="connsiteY115-13084" fmla="*/ 148 h 759"/>
                <a:gd name="connsiteX116-13085" fmla="*/ 95 w 758"/>
                <a:gd name="connsiteY116-13086" fmla="*/ 148 h 759"/>
                <a:gd name="connsiteX117-13087" fmla="*/ 84 w 758"/>
                <a:gd name="connsiteY117-13088" fmla="*/ 153 h 759"/>
                <a:gd name="connsiteX118-13089" fmla="*/ 74 w 758"/>
                <a:gd name="connsiteY118-13090" fmla="*/ 153 h 759"/>
                <a:gd name="connsiteX119-13091" fmla="*/ 68 w 758"/>
                <a:gd name="connsiteY119-13092" fmla="*/ 153 h 759"/>
                <a:gd name="connsiteX120-13093" fmla="*/ 63 w 758"/>
                <a:gd name="connsiteY120-13094" fmla="*/ 153 h 759"/>
                <a:gd name="connsiteX121-13095" fmla="*/ 53 w 758"/>
                <a:gd name="connsiteY121-13096" fmla="*/ 153 h 759"/>
                <a:gd name="connsiteX122-13097" fmla="*/ 42 w 758"/>
                <a:gd name="connsiteY122-13098" fmla="*/ 148 h 759"/>
                <a:gd name="connsiteX123-13099" fmla="*/ 32 w 758"/>
                <a:gd name="connsiteY123-13100" fmla="*/ 142 h 759"/>
                <a:gd name="connsiteX124-13101" fmla="*/ 26 w 758"/>
                <a:gd name="connsiteY124-13102" fmla="*/ 137 h 759"/>
                <a:gd name="connsiteX125-13103" fmla="*/ 16 w 758"/>
                <a:gd name="connsiteY125-13104" fmla="*/ 127 h 759"/>
                <a:gd name="connsiteX126-13105" fmla="*/ 11 w 758"/>
                <a:gd name="connsiteY126-13106" fmla="*/ 121 h 759"/>
                <a:gd name="connsiteX127-13107" fmla="*/ 5 w 758"/>
                <a:gd name="connsiteY127-13108" fmla="*/ 116 h 759"/>
                <a:gd name="connsiteX128-13109" fmla="*/ 0 w 758"/>
                <a:gd name="connsiteY128-13110" fmla="*/ 116 h 759"/>
                <a:gd name="connsiteX129-13111" fmla="*/ 5 w 758"/>
                <a:gd name="connsiteY129-13112" fmla="*/ 111 h 759"/>
                <a:gd name="connsiteX130-13113" fmla="*/ 5 w 758"/>
                <a:gd name="connsiteY130-13114" fmla="*/ 111 h 759"/>
                <a:gd name="connsiteX131-13115" fmla="*/ 11 w 758"/>
                <a:gd name="connsiteY131-13116" fmla="*/ 111 h 759"/>
                <a:gd name="connsiteX132-13117" fmla="*/ 16 w 758"/>
                <a:gd name="connsiteY132-13118" fmla="*/ 106 h 759"/>
                <a:gd name="connsiteX133-13119" fmla="*/ 21 w 758"/>
                <a:gd name="connsiteY133-13120" fmla="*/ 106 h 759"/>
                <a:gd name="connsiteX134-13121" fmla="*/ 32 w 758"/>
                <a:gd name="connsiteY134-13122" fmla="*/ 106 h 759"/>
                <a:gd name="connsiteX135-13123" fmla="*/ 42 w 758"/>
                <a:gd name="connsiteY135-13124" fmla="*/ 106 h 759"/>
                <a:gd name="connsiteX136-13125" fmla="*/ 53 w 758"/>
                <a:gd name="connsiteY136-13126" fmla="*/ 100 h 759"/>
                <a:gd name="connsiteX137-13127" fmla="*/ 79 w 758"/>
                <a:gd name="connsiteY137-13128" fmla="*/ 100 h 759"/>
                <a:gd name="connsiteX138-13129" fmla="*/ 111 w 758"/>
                <a:gd name="connsiteY138-13130" fmla="*/ 95 h 759"/>
                <a:gd name="connsiteX139-13131" fmla="*/ 126 w 758"/>
                <a:gd name="connsiteY139-13132" fmla="*/ 95 h 759"/>
                <a:gd name="connsiteX140-13133" fmla="*/ 142 w 758"/>
                <a:gd name="connsiteY140-13134" fmla="*/ 90 h 759"/>
                <a:gd name="connsiteX141-13135" fmla="*/ 163 w 758"/>
                <a:gd name="connsiteY141-13136" fmla="*/ 85 h 759"/>
                <a:gd name="connsiteX142-13137" fmla="*/ 184 w 758"/>
                <a:gd name="connsiteY142-13138" fmla="*/ 85 h 759"/>
                <a:gd name="connsiteX143-13139" fmla="*/ 221 w 758"/>
                <a:gd name="connsiteY143-13140" fmla="*/ 74 h 759"/>
                <a:gd name="connsiteX144-13141" fmla="*/ 258 w 758"/>
                <a:gd name="connsiteY144-13142" fmla="*/ 69 h 759"/>
                <a:gd name="connsiteX145-13143" fmla="*/ 290 w 758"/>
                <a:gd name="connsiteY145-13144" fmla="*/ 58 h 759"/>
                <a:gd name="connsiteX146-13145" fmla="*/ 321 w 758"/>
                <a:gd name="connsiteY146-13146" fmla="*/ 48 h 759"/>
                <a:gd name="connsiteX147-13147" fmla="*/ 337 w 758"/>
                <a:gd name="connsiteY147-13148" fmla="*/ 42 h 759"/>
                <a:gd name="connsiteX148-13149" fmla="*/ 353 w 758"/>
                <a:gd name="connsiteY148-13150" fmla="*/ 37 h 759"/>
                <a:gd name="connsiteX149-13151" fmla="*/ 363 w 758"/>
                <a:gd name="connsiteY149-13152" fmla="*/ 37 h 759"/>
                <a:gd name="connsiteX150-13153" fmla="*/ 374 w 758"/>
                <a:gd name="connsiteY150-13154" fmla="*/ 32 h 759"/>
                <a:gd name="connsiteX151-13155" fmla="*/ 379 w 758"/>
                <a:gd name="connsiteY151-13156" fmla="*/ 27 h 759"/>
                <a:gd name="connsiteX152-13157" fmla="*/ 385 w 758"/>
                <a:gd name="connsiteY152-13158" fmla="*/ 21 h 759"/>
                <a:gd name="connsiteX153-13159" fmla="*/ 390 w 758"/>
                <a:gd name="connsiteY153-13160" fmla="*/ 16 h 759"/>
                <a:gd name="connsiteX154-13161" fmla="*/ 395 w 758"/>
                <a:gd name="connsiteY154-13162" fmla="*/ 11 h 759"/>
                <a:gd name="connsiteX155-13163" fmla="*/ 400 w 758"/>
                <a:gd name="connsiteY155-13164" fmla="*/ 6 h 759"/>
                <a:gd name="connsiteX156-13165" fmla="*/ 406 w 758"/>
                <a:gd name="connsiteY156-13166" fmla="*/ 0 h 759"/>
                <a:gd name="connsiteX157-13167" fmla="*/ 411 w 758"/>
                <a:gd name="connsiteY157-13168" fmla="*/ 0 h 759"/>
                <a:gd name="connsiteX158-13169" fmla="*/ 416 w 758"/>
                <a:gd name="connsiteY158-13170" fmla="*/ 0 h 759"/>
                <a:gd name="connsiteX159-13171" fmla="*/ 416 w 758"/>
                <a:gd name="connsiteY159-13172" fmla="*/ 0 h 759"/>
                <a:gd name="connsiteX0-13173" fmla="*/ 416 w 758"/>
                <a:gd name="connsiteY0-13174" fmla="*/ 0 h 759"/>
                <a:gd name="connsiteX1-13175" fmla="*/ 427 w 758"/>
                <a:gd name="connsiteY1-13176" fmla="*/ 0 h 759"/>
                <a:gd name="connsiteX2-13177" fmla="*/ 437 w 758"/>
                <a:gd name="connsiteY2-13178" fmla="*/ 6 h 759"/>
                <a:gd name="connsiteX3-13179" fmla="*/ 448 w 758"/>
                <a:gd name="connsiteY3-13180" fmla="*/ 11 h 759"/>
                <a:gd name="connsiteX4-13181" fmla="*/ 464 w 758"/>
                <a:gd name="connsiteY4-13182" fmla="*/ 21 h 759"/>
                <a:gd name="connsiteX5-13183" fmla="*/ 474 w 758"/>
                <a:gd name="connsiteY5-13184" fmla="*/ 32 h 759"/>
                <a:gd name="connsiteX6-13185" fmla="*/ 485 w 758"/>
                <a:gd name="connsiteY6-13186" fmla="*/ 37 h 759"/>
                <a:gd name="connsiteX7-13187" fmla="*/ 485 w 758"/>
                <a:gd name="connsiteY7-13188" fmla="*/ 42 h 759"/>
                <a:gd name="connsiteX8-13189" fmla="*/ 490 w 758"/>
                <a:gd name="connsiteY8-13190" fmla="*/ 42 h 759"/>
                <a:gd name="connsiteX9-13191" fmla="*/ 490 w 758"/>
                <a:gd name="connsiteY9-13192" fmla="*/ 48 h 759"/>
                <a:gd name="connsiteX10-13193" fmla="*/ 490 w 758"/>
                <a:gd name="connsiteY10-13194" fmla="*/ 48 h 759"/>
                <a:gd name="connsiteX11-13195" fmla="*/ 490 w 758"/>
                <a:gd name="connsiteY11-13196" fmla="*/ 53 h 759"/>
                <a:gd name="connsiteX12-13197" fmla="*/ 485 w 758"/>
                <a:gd name="connsiteY12-13198" fmla="*/ 58 h 759"/>
                <a:gd name="connsiteX13-13199" fmla="*/ 479 w 758"/>
                <a:gd name="connsiteY13-13200" fmla="*/ 63 h 759"/>
                <a:gd name="connsiteX14-13201" fmla="*/ 469 w 758"/>
                <a:gd name="connsiteY14-13202" fmla="*/ 69 h 759"/>
                <a:gd name="connsiteX15-13203" fmla="*/ 464 w 758"/>
                <a:gd name="connsiteY15-13204" fmla="*/ 74 h 759"/>
                <a:gd name="connsiteX16-13205" fmla="*/ 448 w 758"/>
                <a:gd name="connsiteY16-13206" fmla="*/ 506 h 759"/>
                <a:gd name="connsiteX17-13207" fmla="*/ 469 w 758"/>
                <a:gd name="connsiteY17-13208" fmla="*/ 543 h 759"/>
                <a:gd name="connsiteX18-13209" fmla="*/ 485 w 758"/>
                <a:gd name="connsiteY18-13210" fmla="*/ 564 h 759"/>
                <a:gd name="connsiteX19-13211" fmla="*/ 500 w 758"/>
                <a:gd name="connsiteY19-13212" fmla="*/ 585 h 759"/>
                <a:gd name="connsiteX20-13213" fmla="*/ 511 w 758"/>
                <a:gd name="connsiteY20-13214" fmla="*/ 595 h 759"/>
                <a:gd name="connsiteX21-13215" fmla="*/ 521 w 758"/>
                <a:gd name="connsiteY21-13216" fmla="*/ 601 h 759"/>
                <a:gd name="connsiteX22-13217" fmla="*/ 543 w 758"/>
                <a:gd name="connsiteY22-13218" fmla="*/ 622 h 759"/>
                <a:gd name="connsiteX23-13219" fmla="*/ 564 w 758"/>
                <a:gd name="connsiteY23-13220" fmla="*/ 632 h 759"/>
                <a:gd name="connsiteX24-13221" fmla="*/ 585 w 758"/>
                <a:gd name="connsiteY24-13222" fmla="*/ 648 h 759"/>
                <a:gd name="connsiteX25-13223" fmla="*/ 611 w 758"/>
                <a:gd name="connsiteY25-13224" fmla="*/ 659 h 759"/>
                <a:gd name="connsiteX26-13225" fmla="*/ 622 w 758"/>
                <a:gd name="connsiteY26-13226" fmla="*/ 664 h 759"/>
                <a:gd name="connsiteX27-13227" fmla="*/ 632 w 758"/>
                <a:gd name="connsiteY27-13228" fmla="*/ 669 h 759"/>
                <a:gd name="connsiteX28-13229" fmla="*/ 643 w 758"/>
                <a:gd name="connsiteY28-13230" fmla="*/ 669 h 759"/>
                <a:gd name="connsiteX29-13231" fmla="*/ 653 w 758"/>
                <a:gd name="connsiteY29-13232" fmla="*/ 674 h 759"/>
                <a:gd name="connsiteX30-13233" fmla="*/ 658 w 758"/>
                <a:gd name="connsiteY30-13234" fmla="*/ 674 h 759"/>
                <a:gd name="connsiteX31-13235" fmla="*/ 664 w 758"/>
                <a:gd name="connsiteY31-13236" fmla="*/ 674 h 759"/>
                <a:gd name="connsiteX32-13237" fmla="*/ 674 w 758"/>
                <a:gd name="connsiteY32-13238" fmla="*/ 674 h 759"/>
                <a:gd name="connsiteX33-13239" fmla="*/ 679 w 758"/>
                <a:gd name="connsiteY33-13240" fmla="*/ 669 h 759"/>
                <a:gd name="connsiteX34-13241" fmla="*/ 679 w 758"/>
                <a:gd name="connsiteY34-13242" fmla="*/ 664 h 759"/>
                <a:gd name="connsiteX35-13243" fmla="*/ 685 w 758"/>
                <a:gd name="connsiteY35-13244" fmla="*/ 659 h 759"/>
                <a:gd name="connsiteX36-13245" fmla="*/ 690 w 758"/>
                <a:gd name="connsiteY36-13246" fmla="*/ 653 h 759"/>
                <a:gd name="connsiteX37-13247" fmla="*/ 690 w 758"/>
                <a:gd name="connsiteY37-13248" fmla="*/ 643 h 759"/>
                <a:gd name="connsiteX38-13249" fmla="*/ 695 w 758"/>
                <a:gd name="connsiteY38-13250" fmla="*/ 627 h 759"/>
                <a:gd name="connsiteX39-13251" fmla="*/ 701 w 758"/>
                <a:gd name="connsiteY39-13252" fmla="*/ 611 h 759"/>
                <a:gd name="connsiteX40-13253" fmla="*/ 706 w 758"/>
                <a:gd name="connsiteY40-13254" fmla="*/ 595 h 759"/>
                <a:gd name="connsiteX41-13255" fmla="*/ 706 w 758"/>
                <a:gd name="connsiteY41-13256" fmla="*/ 580 h 759"/>
                <a:gd name="connsiteX42-13257" fmla="*/ 711 w 758"/>
                <a:gd name="connsiteY42-13258" fmla="*/ 564 h 759"/>
                <a:gd name="connsiteX43-13259" fmla="*/ 716 w 758"/>
                <a:gd name="connsiteY43-13260" fmla="*/ 553 h 759"/>
                <a:gd name="connsiteX44-13261" fmla="*/ 722 w 758"/>
                <a:gd name="connsiteY44-13262" fmla="*/ 543 h 759"/>
                <a:gd name="connsiteX45-13263" fmla="*/ 722 w 758"/>
                <a:gd name="connsiteY45-13264" fmla="*/ 538 h 759"/>
                <a:gd name="connsiteX46-13265" fmla="*/ 727 w 758"/>
                <a:gd name="connsiteY46-13266" fmla="*/ 527 h 759"/>
                <a:gd name="connsiteX47-13267" fmla="*/ 727 w 758"/>
                <a:gd name="connsiteY47-13268" fmla="*/ 527 h 759"/>
                <a:gd name="connsiteX48-13269" fmla="*/ 732 w 758"/>
                <a:gd name="connsiteY48-13270" fmla="*/ 527 h 759"/>
                <a:gd name="connsiteX49-13271" fmla="*/ 732 w 758"/>
                <a:gd name="connsiteY49-13272" fmla="*/ 527 h 759"/>
                <a:gd name="connsiteX50-13273" fmla="*/ 732 w 758"/>
                <a:gd name="connsiteY50-13274" fmla="*/ 532 h 759"/>
                <a:gd name="connsiteX51-13275" fmla="*/ 732 w 758"/>
                <a:gd name="connsiteY51-13276" fmla="*/ 538 h 759"/>
                <a:gd name="connsiteX52-13277" fmla="*/ 737 w 758"/>
                <a:gd name="connsiteY52-13278" fmla="*/ 543 h 759"/>
                <a:gd name="connsiteX53-13279" fmla="*/ 737 w 758"/>
                <a:gd name="connsiteY53-13280" fmla="*/ 559 h 759"/>
                <a:gd name="connsiteX54-13281" fmla="*/ 737 w 758"/>
                <a:gd name="connsiteY54-13282" fmla="*/ 569 h 759"/>
                <a:gd name="connsiteX55-13283" fmla="*/ 737 w 758"/>
                <a:gd name="connsiteY55-13284" fmla="*/ 585 h 759"/>
                <a:gd name="connsiteX56-13285" fmla="*/ 737 w 758"/>
                <a:gd name="connsiteY56-13286" fmla="*/ 601 h 759"/>
                <a:gd name="connsiteX57-13287" fmla="*/ 737 w 758"/>
                <a:gd name="connsiteY57-13288" fmla="*/ 622 h 759"/>
                <a:gd name="connsiteX58-13289" fmla="*/ 737 w 758"/>
                <a:gd name="connsiteY58-13290" fmla="*/ 638 h 759"/>
                <a:gd name="connsiteX59-13291" fmla="*/ 737 w 758"/>
                <a:gd name="connsiteY59-13292" fmla="*/ 653 h 759"/>
                <a:gd name="connsiteX60-13293" fmla="*/ 743 w 758"/>
                <a:gd name="connsiteY60-13294" fmla="*/ 669 h 759"/>
                <a:gd name="connsiteX61-13295" fmla="*/ 743 w 758"/>
                <a:gd name="connsiteY61-13296" fmla="*/ 685 h 759"/>
                <a:gd name="connsiteX62-13297" fmla="*/ 748 w 758"/>
                <a:gd name="connsiteY62-13298" fmla="*/ 696 h 759"/>
                <a:gd name="connsiteX63-13299" fmla="*/ 748 w 758"/>
                <a:gd name="connsiteY63-13300" fmla="*/ 706 h 759"/>
                <a:gd name="connsiteX64-13301" fmla="*/ 753 w 758"/>
                <a:gd name="connsiteY64-13302" fmla="*/ 717 h 759"/>
                <a:gd name="connsiteX65-13303" fmla="*/ 753 w 758"/>
                <a:gd name="connsiteY65-13304" fmla="*/ 722 h 759"/>
                <a:gd name="connsiteX66-13305" fmla="*/ 758 w 758"/>
                <a:gd name="connsiteY66-13306" fmla="*/ 732 h 759"/>
                <a:gd name="connsiteX67-13307" fmla="*/ 758 w 758"/>
                <a:gd name="connsiteY67-13308" fmla="*/ 738 h 759"/>
                <a:gd name="connsiteX68-13309" fmla="*/ 758 w 758"/>
                <a:gd name="connsiteY68-13310" fmla="*/ 743 h 759"/>
                <a:gd name="connsiteX69-13311" fmla="*/ 758 w 758"/>
                <a:gd name="connsiteY69-13312" fmla="*/ 748 h 759"/>
                <a:gd name="connsiteX70-13313" fmla="*/ 753 w 758"/>
                <a:gd name="connsiteY70-13314" fmla="*/ 753 h 759"/>
                <a:gd name="connsiteX71-13315" fmla="*/ 748 w 758"/>
                <a:gd name="connsiteY71-13316" fmla="*/ 759 h 759"/>
                <a:gd name="connsiteX72-13317" fmla="*/ 737 w 758"/>
                <a:gd name="connsiteY72-13318" fmla="*/ 759 h 759"/>
                <a:gd name="connsiteX73-13319" fmla="*/ 727 w 758"/>
                <a:gd name="connsiteY73-13320" fmla="*/ 759 h 759"/>
                <a:gd name="connsiteX74-13321" fmla="*/ 711 w 758"/>
                <a:gd name="connsiteY74-13322" fmla="*/ 759 h 759"/>
                <a:gd name="connsiteX75-13323" fmla="*/ 695 w 758"/>
                <a:gd name="connsiteY75-13324" fmla="*/ 753 h 759"/>
                <a:gd name="connsiteX76-13325" fmla="*/ 674 w 758"/>
                <a:gd name="connsiteY76-13326" fmla="*/ 753 h 759"/>
                <a:gd name="connsiteX77-13327" fmla="*/ 653 w 758"/>
                <a:gd name="connsiteY77-13328" fmla="*/ 748 h 759"/>
                <a:gd name="connsiteX78-13329" fmla="*/ 632 w 758"/>
                <a:gd name="connsiteY78-13330" fmla="*/ 743 h 759"/>
                <a:gd name="connsiteX79-13331" fmla="*/ 622 w 758"/>
                <a:gd name="connsiteY79-13332" fmla="*/ 738 h 759"/>
                <a:gd name="connsiteX80-13333" fmla="*/ 611 w 758"/>
                <a:gd name="connsiteY80-13334" fmla="*/ 732 h 759"/>
                <a:gd name="connsiteX81-13335" fmla="*/ 595 w 758"/>
                <a:gd name="connsiteY81-13336" fmla="*/ 727 h 759"/>
                <a:gd name="connsiteX82-13337" fmla="*/ 585 w 758"/>
                <a:gd name="connsiteY82-13338" fmla="*/ 722 h 759"/>
                <a:gd name="connsiteX83-13339" fmla="*/ 569 w 758"/>
                <a:gd name="connsiteY83-13340" fmla="*/ 717 h 759"/>
                <a:gd name="connsiteX84-13341" fmla="*/ 553 w 758"/>
                <a:gd name="connsiteY84-13342" fmla="*/ 706 h 759"/>
                <a:gd name="connsiteX85-13343" fmla="*/ 543 w 758"/>
                <a:gd name="connsiteY85-13344" fmla="*/ 696 h 759"/>
                <a:gd name="connsiteX86-13345" fmla="*/ 527 w 758"/>
                <a:gd name="connsiteY86-13346" fmla="*/ 685 h 759"/>
                <a:gd name="connsiteX87-13347" fmla="*/ 495 w 758"/>
                <a:gd name="connsiteY87-13348" fmla="*/ 659 h 759"/>
                <a:gd name="connsiteX88-13349" fmla="*/ 469 w 758"/>
                <a:gd name="connsiteY88-13350" fmla="*/ 632 h 759"/>
                <a:gd name="connsiteX89-13351" fmla="*/ 458 w 758"/>
                <a:gd name="connsiteY89-13352" fmla="*/ 622 h 759"/>
                <a:gd name="connsiteX90-13353" fmla="*/ 448 w 758"/>
                <a:gd name="connsiteY90-13354" fmla="*/ 606 h 759"/>
                <a:gd name="connsiteX91-13355" fmla="*/ 437 w 758"/>
                <a:gd name="connsiteY91-13356" fmla="*/ 590 h 759"/>
                <a:gd name="connsiteX92-13357" fmla="*/ 427 w 758"/>
                <a:gd name="connsiteY92-13358" fmla="*/ 574 h 759"/>
                <a:gd name="connsiteX93-13359" fmla="*/ 421 w 758"/>
                <a:gd name="connsiteY93-13360" fmla="*/ 559 h 759"/>
                <a:gd name="connsiteX94-13361" fmla="*/ 411 w 758"/>
                <a:gd name="connsiteY94-13362" fmla="*/ 543 h 759"/>
                <a:gd name="connsiteX95-13363" fmla="*/ 390 w 758"/>
                <a:gd name="connsiteY95-13364" fmla="*/ 100 h 759"/>
                <a:gd name="connsiteX96-13365" fmla="*/ 390 w 758"/>
                <a:gd name="connsiteY96-13366" fmla="*/ 90 h 759"/>
                <a:gd name="connsiteX97-13367" fmla="*/ 390 w 758"/>
                <a:gd name="connsiteY97-13368" fmla="*/ 85 h 759"/>
                <a:gd name="connsiteX98-13369" fmla="*/ 390 w 758"/>
                <a:gd name="connsiteY98-13370" fmla="*/ 79 h 759"/>
                <a:gd name="connsiteX99-13371" fmla="*/ 385 w 758"/>
                <a:gd name="connsiteY99-13372" fmla="*/ 74 h 759"/>
                <a:gd name="connsiteX100-13373" fmla="*/ 385 w 758"/>
                <a:gd name="connsiteY100-13374" fmla="*/ 74 h 759"/>
                <a:gd name="connsiteX101-13375" fmla="*/ 379 w 758"/>
                <a:gd name="connsiteY101-13376" fmla="*/ 74 h 759"/>
                <a:gd name="connsiteX102-13377" fmla="*/ 374 w 758"/>
                <a:gd name="connsiteY102-13378" fmla="*/ 74 h 759"/>
                <a:gd name="connsiteX103-13379" fmla="*/ 363 w 758"/>
                <a:gd name="connsiteY103-13380" fmla="*/ 79 h 759"/>
                <a:gd name="connsiteX104-13381" fmla="*/ 353 w 758"/>
                <a:gd name="connsiteY104-13382" fmla="*/ 79 h 759"/>
                <a:gd name="connsiteX105-13383" fmla="*/ 337 w 758"/>
                <a:gd name="connsiteY105-13384" fmla="*/ 85 h 759"/>
                <a:gd name="connsiteX106-13385" fmla="*/ 321 w 758"/>
                <a:gd name="connsiteY106-13386" fmla="*/ 90 h 759"/>
                <a:gd name="connsiteX107-13387" fmla="*/ 305 w 758"/>
                <a:gd name="connsiteY107-13388" fmla="*/ 95 h 759"/>
                <a:gd name="connsiteX108-13389" fmla="*/ 269 w 758"/>
                <a:gd name="connsiteY108-13390" fmla="*/ 106 h 759"/>
                <a:gd name="connsiteX109-13391" fmla="*/ 232 w 758"/>
                <a:gd name="connsiteY109-13392" fmla="*/ 116 h 759"/>
                <a:gd name="connsiteX110-13393" fmla="*/ 195 w 758"/>
                <a:gd name="connsiteY110-13394" fmla="*/ 127 h 759"/>
                <a:gd name="connsiteX111-13395" fmla="*/ 158 w 758"/>
                <a:gd name="connsiteY111-13396" fmla="*/ 137 h 759"/>
                <a:gd name="connsiteX112-13397" fmla="*/ 137 w 758"/>
                <a:gd name="connsiteY112-13398" fmla="*/ 142 h 759"/>
                <a:gd name="connsiteX113-13399" fmla="*/ 121 w 758"/>
                <a:gd name="connsiteY113-13400" fmla="*/ 142 h 759"/>
                <a:gd name="connsiteX114-13401" fmla="*/ 105 w 758"/>
                <a:gd name="connsiteY114-13402" fmla="*/ 148 h 759"/>
                <a:gd name="connsiteX115-13403" fmla="*/ 95 w 758"/>
                <a:gd name="connsiteY115-13404" fmla="*/ 148 h 759"/>
                <a:gd name="connsiteX116-13405" fmla="*/ 84 w 758"/>
                <a:gd name="connsiteY116-13406" fmla="*/ 153 h 759"/>
                <a:gd name="connsiteX117-13407" fmla="*/ 74 w 758"/>
                <a:gd name="connsiteY117-13408" fmla="*/ 153 h 759"/>
                <a:gd name="connsiteX118-13409" fmla="*/ 68 w 758"/>
                <a:gd name="connsiteY118-13410" fmla="*/ 153 h 759"/>
                <a:gd name="connsiteX119-13411" fmla="*/ 63 w 758"/>
                <a:gd name="connsiteY119-13412" fmla="*/ 153 h 759"/>
                <a:gd name="connsiteX120-13413" fmla="*/ 53 w 758"/>
                <a:gd name="connsiteY120-13414" fmla="*/ 153 h 759"/>
                <a:gd name="connsiteX121-13415" fmla="*/ 42 w 758"/>
                <a:gd name="connsiteY121-13416" fmla="*/ 148 h 759"/>
                <a:gd name="connsiteX122-13417" fmla="*/ 32 w 758"/>
                <a:gd name="connsiteY122-13418" fmla="*/ 142 h 759"/>
                <a:gd name="connsiteX123-13419" fmla="*/ 26 w 758"/>
                <a:gd name="connsiteY123-13420" fmla="*/ 137 h 759"/>
                <a:gd name="connsiteX124-13421" fmla="*/ 16 w 758"/>
                <a:gd name="connsiteY124-13422" fmla="*/ 127 h 759"/>
                <a:gd name="connsiteX125-13423" fmla="*/ 11 w 758"/>
                <a:gd name="connsiteY125-13424" fmla="*/ 121 h 759"/>
                <a:gd name="connsiteX126-13425" fmla="*/ 5 w 758"/>
                <a:gd name="connsiteY126-13426" fmla="*/ 116 h 759"/>
                <a:gd name="connsiteX127-13427" fmla="*/ 0 w 758"/>
                <a:gd name="connsiteY127-13428" fmla="*/ 116 h 759"/>
                <a:gd name="connsiteX128-13429" fmla="*/ 5 w 758"/>
                <a:gd name="connsiteY128-13430" fmla="*/ 111 h 759"/>
                <a:gd name="connsiteX129-13431" fmla="*/ 5 w 758"/>
                <a:gd name="connsiteY129-13432" fmla="*/ 111 h 759"/>
                <a:gd name="connsiteX130-13433" fmla="*/ 11 w 758"/>
                <a:gd name="connsiteY130-13434" fmla="*/ 111 h 759"/>
                <a:gd name="connsiteX131-13435" fmla="*/ 16 w 758"/>
                <a:gd name="connsiteY131-13436" fmla="*/ 106 h 759"/>
                <a:gd name="connsiteX132-13437" fmla="*/ 21 w 758"/>
                <a:gd name="connsiteY132-13438" fmla="*/ 106 h 759"/>
                <a:gd name="connsiteX133-13439" fmla="*/ 32 w 758"/>
                <a:gd name="connsiteY133-13440" fmla="*/ 106 h 759"/>
                <a:gd name="connsiteX134-13441" fmla="*/ 42 w 758"/>
                <a:gd name="connsiteY134-13442" fmla="*/ 106 h 759"/>
                <a:gd name="connsiteX135-13443" fmla="*/ 53 w 758"/>
                <a:gd name="connsiteY135-13444" fmla="*/ 100 h 759"/>
                <a:gd name="connsiteX136-13445" fmla="*/ 79 w 758"/>
                <a:gd name="connsiteY136-13446" fmla="*/ 100 h 759"/>
                <a:gd name="connsiteX137-13447" fmla="*/ 111 w 758"/>
                <a:gd name="connsiteY137-13448" fmla="*/ 95 h 759"/>
                <a:gd name="connsiteX138-13449" fmla="*/ 126 w 758"/>
                <a:gd name="connsiteY138-13450" fmla="*/ 95 h 759"/>
                <a:gd name="connsiteX139-13451" fmla="*/ 142 w 758"/>
                <a:gd name="connsiteY139-13452" fmla="*/ 90 h 759"/>
                <a:gd name="connsiteX140-13453" fmla="*/ 163 w 758"/>
                <a:gd name="connsiteY140-13454" fmla="*/ 85 h 759"/>
                <a:gd name="connsiteX141-13455" fmla="*/ 184 w 758"/>
                <a:gd name="connsiteY141-13456" fmla="*/ 85 h 759"/>
                <a:gd name="connsiteX142-13457" fmla="*/ 221 w 758"/>
                <a:gd name="connsiteY142-13458" fmla="*/ 74 h 759"/>
                <a:gd name="connsiteX143-13459" fmla="*/ 258 w 758"/>
                <a:gd name="connsiteY143-13460" fmla="*/ 69 h 759"/>
                <a:gd name="connsiteX144-13461" fmla="*/ 290 w 758"/>
                <a:gd name="connsiteY144-13462" fmla="*/ 58 h 759"/>
                <a:gd name="connsiteX145-13463" fmla="*/ 321 w 758"/>
                <a:gd name="connsiteY145-13464" fmla="*/ 48 h 759"/>
                <a:gd name="connsiteX146-13465" fmla="*/ 337 w 758"/>
                <a:gd name="connsiteY146-13466" fmla="*/ 42 h 759"/>
                <a:gd name="connsiteX147-13467" fmla="*/ 353 w 758"/>
                <a:gd name="connsiteY147-13468" fmla="*/ 37 h 759"/>
                <a:gd name="connsiteX148-13469" fmla="*/ 363 w 758"/>
                <a:gd name="connsiteY148-13470" fmla="*/ 37 h 759"/>
                <a:gd name="connsiteX149-13471" fmla="*/ 374 w 758"/>
                <a:gd name="connsiteY149-13472" fmla="*/ 32 h 759"/>
                <a:gd name="connsiteX150-13473" fmla="*/ 379 w 758"/>
                <a:gd name="connsiteY150-13474" fmla="*/ 27 h 759"/>
                <a:gd name="connsiteX151-13475" fmla="*/ 385 w 758"/>
                <a:gd name="connsiteY151-13476" fmla="*/ 21 h 759"/>
                <a:gd name="connsiteX152-13477" fmla="*/ 390 w 758"/>
                <a:gd name="connsiteY152-13478" fmla="*/ 16 h 759"/>
                <a:gd name="connsiteX153-13479" fmla="*/ 395 w 758"/>
                <a:gd name="connsiteY153-13480" fmla="*/ 11 h 759"/>
                <a:gd name="connsiteX154-13481" fmla="*/ 400 w 758"/>
                <a:gd name="connsiteY154-13482" fmla="*/ 6 h 759"/>
                <a:gd name="connsiteX155-13483" fmla="*/ 406 w 758"/>
                <a:gd name="connsiteY155-13484" fmla="*/ 0 h 759"/>
                <a:gd name="connsiteX156-13485" fmla="*/ 411 w 758"/>
                <a:gd name="connsiteY156-13486" fmla="*/ 0 h 759"/>
                <a:gd name="connsiteX157-13487" fmla="*/ 416 w 758"/>
                <a:gd name="connsiteY157-13488" fmla="*/ 0 h 759"/>
                <a:gd name="connsiteX158-13489" fmla="*/ 416 w 758"/>
                <a:gd name="connsiteY158-13490" fmla="*/ 0 h 759"/>
                <a:gd name="connsiteX0-13491" fmla="*/ 416 w 758"/>
                <a:gd name="connsiteY0-13492" fmla="*/ 0 h 759"/>
                <a:gd name="connsiteX1-13493" fmla="*/ 427 w 758"/>
                <a:gd name="connsiteY1-13494" fmla="*/ 0 h 759"/>
                <a:gd name="connsiteX2-13495" fmla="*/ 437 w 758"/>
                <a:gd name="connsiteY2-13496" fmla="*/ 6 h 759"/>
                <a:gd name="connsiteX3-13497" fmla="*/ 448 w 758"/>
                <a:gd name="connsiteY3-13498" fmla="*/ 11 h 759"/>
                <a:gd name="connsiteX4-13499" fmla="*/ 464 w 758"/>
                <a:gd name="connsiteY4-13500" fmla="*/ 21 h 759"/>
                <a:gd name="connsiteX5-13501" fmla="*/ 474 w 758"/>
                <a:gd name="connsiteY5-13502" fmla="*/ 32 h 759"/>
                <a:gd name="connsiteX6-13503" fmla="*/ 485 w 758"/>
                <a:gd name="connsiteY6-13504" fmla="*/ 37 h 759"/>
                <a:gd name="connsiteX7-13505" fmla="*/ 485 w 758"/>
                <a:gd name="connsiteY7-13506" fmla="*/ 42 h 759"/>
                <a:gd name="connsiteX8-13507" fmla="*/ 490 w 758"/>
                <a:gd name="connsiteY8-13508" fmla="*/ 42 h 759"/>
                <a:gd name="connsiteX9-13509" fmla="*/ 490 w 758"/>
                <a:gd name="connsiteY9-13510" fmla="*/ 48 h 759"/>
                <a:gd name="connsiteX10-13511" fmla="*/ 490 w 758"/>
                <a:gd name="connsiteY10-13512" fmla="*/ 48 h 759"/>
                <a:gd name="connsiteX11-13513" fmla="*/ 490 w 758"/>
                <a:gd name="connsiteY11-13514" fmla="*/ 53 h 759"/>
                <a:gd name="connsiteX12-13515" fmla="*/ 485 w 758"/>
                <a:gd name="connsiteY12-13516" fmla="*/ 58 h 759"/>
                <a:gd name="connsiteX13-13517" fmla="*/ 479 w 758"/>
                <a:gd name="connsiteY13-13518" fmla="*/ 63 h 759"/>
                <a:gd name="connsiteX14-13519" fmla="*/ 469 w 758"/>
                <a:gd name="connsiteY14-13520" fmla="*/ 69 h 759"/>
                <a:gd name="connsiteX15-13521" fmla="*/ 464 w 758"/>
                <a:gd name="connsiteY15-13522" fmla="*/ 74 h 759"/>
                <a:gd name="connsiteX16-13523" fmla="*/ 469 w 758"/>
                <a:gd name="connsiteY16-13524" fmla="*/ 543 h 759"/>
                <a:gd name="connsiteX17-13525" fmla="*/ 485 w 758"/>
                <a:gd name="connsiteY17-13526" fmla="*/ 564 h 759"/>
                <a:gd name="connsiteX18-13527" fmla="*/ 500 w 758"/>
                <a:gd name="connsiteY18-13528" fmla="*/ 585 h 759"/>
                <a:gd name="connsiteX19-13529" fmla="*/ 511 w 758"/>
                <a:gd name="connsiteY19-13530" fmla="*/ 595 h 759"/>
                <a:gd name="connsiteX20-13531" fmla="*/ 521 w 758"/>
                <a:gd name="connsiteY20-13532" fmla="*/ 601 h 759"/>
                <a:gd name="connsiteX21-13533" fmla="*/ 543 w 758"/>
                <a:gd name="connsiteY21-13534" fmla="*/ 622 h 759"/>
                <a:gd name="connsiteX22-13535" fmla="*/ 564 w 758"/>
                <a:gd name="connsiteY22-13536" fmla="*/ 632 h 759"/>
                <a:gd name="connsiteX23-13537" fmla="*/ 585 w 758"/>
                <a:gd name="connsiteY23-13538" fmla="*/ 648 h 759"/>
                <a:gd name="connsiteX24-13539" fmla="*/ 611 w 758"/>
                <a:gd name="connsiteY24-13540" fmla="*/ 659 h 759"/>
                <a:gd name="connsiteX25-13541" fmla="*/ 622 w 758"/>
                <a:gd name="connsiteY25-13542" fmla="*/ 664 h 759"/>
                <a:gd name="connsiteX26-13543" fmla="*/ 632 w 758"/>
                <a:gd name="connsiteY26-13544" fmla="*/ 669 h 759"/>
                <a:gd name="connsiteX27-13545" fmla="*/ 643 w 758"/>
                <a:gd name="connsiteY27-13546" fmla="*/ 669 h 759"/>
                <a:gd name="connsiteX28-13547" fmla="*/ 653 w 758"/>
                <a:gd name="connsiteY28-13548" fmla="*/ 674 h 759"/>
                <a:gd name="connsiteX29-13549" fmla="*/ 658 w 758"/>
                <a:gd name="connsiteY29-13550" fmla="*/ 674 h 759"/>
                <a:gd name="connsiteX30-13551" fmla="*/ 664 w 758"/>
                <a:gd name="connsiteY30-13552" fmla="*/ 674 h 759"/>
                <a:gd name="connsiteX31-13553" fmla="*/ 674 w 758"/>
                <a:gd name="connsiteY31-13554" fmla="*/ 674 h 759"/>
                <a:gd name="connsiteX32-13555" fmla="*/ 679 w 758"/>
                <a:gd name="connsiteY32-13556" fmla="*/ 669 h 759"/>
                <a:gd name="connsiteX33-13557" fmla="*/ 679 w 758"/>
                <a:gd name="connsiteY33-13558" fmla="*/ 664 h 759"/>
                <a:gd name="connsiteX34-13559" fmla="*/ 685 w 758"/>
                <a:gd name="connsiteY34-13560" fmla="*/ 659 h 759"/>
                <a:gd name="connsiteX35-13561" fmla="*/ 690 w 758"/>
                <a:gd name="connsiteY35-13562" fmla="*/ 653 h 759"/>
                <a:gd name="connsiteX36-13563" fmla="*/ 690 w 758"/>
                <a:gd name="connsiteY36-13564" fmla="*/ 643 h 759"/>
                <a:gd name="connsiteX37-13565" fmla="*/ 695 w 758"/>
                <a:gd name="connsiteY37-13566" fmla="*/ 627 h 759"/>
                <a:gd name="connsiteX38-13567" fmla="*/ 701 w 758"/>
                <a:gd name="connsiteY38-13568" fmla="*/ 611 h 759"/>
                <a:gd name="connsiteX39-13569" fmla="*/ 706 w 758"/>
                <a:gd name="connsiteY39-13570" fmla="*/ 595 h 759"/>
                <a:gd name="connsiteX40-13571" fmla="*/ 706 w 758"/>
                <a:gd name="connsiteY40-13572" fmla="*/ 580 h 759"/>
                <a:gd name="connsiteX41-13573" fmla="*/ 711 w 758"/>
                <a:gd name="connsiteY41-13574" fmla="*/ 564 h 759"/>
                <a:gd name="connsiteX42-13575" fmla="*/ 716 w 758"/>
                <a:gd name="connsiteY42-13576" fmla="*/ 553 h 759"/>
                <a:gd name="connsiteX43-13577" fmla="*/ 722 w 758"/>
                <a:gd name="connsiteY43-13578" fmla="*/ 543 h 759"/>
                <a:gd name="connsiteX44-13579" fmla="*/ 722 w 758"/>
                <a:gd name="connsiteY44-13580" fmla="*/ 538 h 759"/>
                <a:gd name="connsiteX45-13581" fmla="*/ 727 w 758"/>
                <a:gd name="connsiteY45-13582" fmla="*/ 527 h 759"/>
                <a:gd name="connsiteX46-13583" fmla="*/ 727 w 758"/>
                <a:gd name="connsiteY46-13584" fmla="*/ 527 h 759"/>
                <a:gd name="connsiteX47-13585" fmla="*/ 732 w 758"/>
                <a:gd name="connsiteY47-13586" fmla="*/ 527 h 759"/>
                <a:gd name="connsiteX48-13587" fmla="*/ 732 w 758"/>
                <a:gd name="connsiteY48-13588" fmla="*/ 527 h 759"/>
                <a:gd name="connsiteX49-13589" fmla="*/ 732 w 758"/>
                <a:gd name="connsiteY49-13590" fmla="*/ 532 h 759"/>
                <a:gd name="connsiteX50-13591" fmla="*/ 732 w 758"/>
                <a:gd name="connsiteY50-13592" fmla="*/ 538 h 759"/>
                <a:gd name="connsiteX51-13593" fmla="*/ 737 w 758"/>
                <a:gd name="connsiteY51-13594" fmla="*/ 543 h 759"/>
                <a:gd name="connsiteX52-13595" fmla="*/ 737 w 758"/>
                <a:gd name="connsiteY52-13596" fmla="*/ 559 h 759"/>
                <a:gd name="connsiteX53-13597" fmla="*/ 737 w 758"/>
                <a:gd name="connsiteY53-13598" fmla="*/ 569 h 759"/>
                <a:gd name="connsiteX54-13599" fmla="*/ 737 w 758"/>
                <a:gd name="connsiteY54-13600" fmla="*/ 585 h 759"/>
                <a:gd name="connsiteX55-13601" fmla="*/ 737 w 758"/>
                <a:gd name="connsiteY55-13602" fmla="*/ 601 h 759"/>
                <a:gd name="connsiteX56-13603" fmla="*/ 737 w 758"/>
                <a:gd name="connsiteY56-13604" fmla="*/ 622 h 759"/>
                <a:gd name="connsiteX57-13605" fmla="*/ 737 w 758"/>
                <a:gd name="connsiteY57-13606" fmla="*/ 638 h 759"/>
                <a:gd name="connsiteX58-13607" fmla="*/ 737 w 758"/>
                <a:gd name="connsiteY58-13608" fmla="*/ 653 h 759"/>
                <a:gd name="connsiteX59-13609" fmla="*/ 743 w 758"/>
                <a:gd name="connsiteY59-13610" fmla="*/ 669 h 759"/>
                <a:gd name="connsiteX60-13611" fmla="*/ 743 w 758"/>
                <a:gd name="connsiteY60-13612" fmla="*/ 685 h 759"/>
                <a:gd name="connsiteX61-13613" fmla="*/ 748 w 758"/>
                <a:gd name="connsiteY61-13614" fmla="*/ 696 h 759"/>
                <a:gd name="connsiteX62-13615" fmla="*/ 748 w 758"/>
                <a:gd name="connsiteY62-13616" fmla="*/ 706 h 759"/>
                <a:gd name="connsiteX63-13617" fmla="*/ 753 w 758"/>
                <a:gd name="connsiteY63-13618" fmla="*/ 717 h 759"/>
                <a:gd name="connsiteX64-13619" fmla="*/ 753 w 758"/>
                <a:gd name="connsiteY64-13620" fmla="*/ 722 h 759"/>
                <a:gd name="connsiteX65-13621" fmla="*/ 758 w 758"/>
                <a:gd name="connsiteY65-13622" fmla="*/ 732 h 759"/>
                <a:gd name="connsiteX66-13623" fmla="*/ 758 w 758"/>
                <a:gd name="connsiteY66-13624" fmla="*/ 738 h 759"/>
                <a:gd name="connsiteX67-13625" fmla="*/ 758 w 758"/>
                <a:gd name="connsiteY67-13626" fmla="*/ 743 h 759"/>
                <a:gd name="connsiteX68-13627" fmla="*/ 758 w 758"/>
                <a:gd name="connsiteY68-13628" fmla="*/ 748 h 759"/>
                <a:gd name="connsiteX69-13629" fmla="*/ 753 w 758"/>
                <a:gd name="connsiteY69-13630" fmla="*/ 753 h 759"/>
                <a:gd name="connsiteX70-13631" fmla="*/ 748 w 758"/>
                <a:gd name="connsiteY70-13632" fmla="*/ 759 h 759"/>
                <a:gd name="connsiteX71-13633" fmla="*/ 737 w 758"/>
                <a:gd name="connsiteY71-13634" fmla="*/ 759 h 759"/>
                <a:gd name="connsiteX72-13635" fmla="*/ 727 w 758"/>
                <a:gd name="connsiteY72-13636" fmla="*/ 759 h 759"/>
                <a:gd name="connsiteX73-13637" fmla="*/ 711 w 758"/>
                <a:gd name="connsiteY73-13638" fmla="*/ 759 h 759"/>
                <a:gd name="connsiteX74-13639" fmla="*/ 695 w 758"/>
                <a:gd name="connsiteY74-13640" fmla="*/ 753 h 759"/>
                <a:gd name="connsiteX75-13641" fmla="*/ 674 w 758"/>
                <a:gd name="connsiteY75-13642" fmla="*/ 753 h 759"/>
                <a:gd name="connsiteX76-13643" fmla="*/ 653 w 758"/>
                <a:gd name="connsiteY76-13644" fmla="*/ 748 h 759"/>
                <a:gd name="connsiteX77-13645" fmla="*/ 632 w 758"/>
                <a:gd name="connsiteY77-13646" fmla="*/ 743 h 759"/>
                <a:gd name="connsiteX78-13647" fmla="*/ 622 w 758"/>
                <a:gd name="connsiteY78-13648" fmla="*/ 738 h 759"/>
                <a:gd name="connsiteX79-13649" fmla="*/ 611 w 758"/>
                <a:gd name="connsiteY79-13650" fmla="*/ 732 h 759"/>
                <a:gd name="connsiteX80-13651" fmla="*/ 595 w 758"/>
                <a:gd name="connsiteY80-13652" fmla="*/ 727 h 759"/>
                <a:gd name="connsiteX81-13653" fmla="*/ 585 w 758"/>
                <a:gd name="connsiteY81-13654" fmla="*/ 722 h 759"/>
                <a:gd name="connsiteX82-13655" fmla="*/ 569 w 758"/>
                <a:gd name="connsiteY82-13656" fmla="*/ 717 h 759"/>
                <a:gd name="connsiteX83-13657" fmla="*/ 553 w 758"/>
                <a:gd name="connsiteY83-13658" fmla="*/ 706 h 759"/>
                <a:gd name="connsiteX84-13659" fmla="*/ 543 w 758"/>
                <a:gd name="connsiteY84-13660" fmla="*/ 696 h 759"/>
                <a:gd name="connsiteX85-13661" fmla="*/ 527 w 758"/>
                <a:gd name="connsiteY85-13662" fmla="*/ 685 h 759"/>
                <a:gd name="connsiteX86-13663" fmla="*/ 495 w 758"/>
                <a:gd name="connsiteY86-13664" fmla="*/ 659 h 759"/>
                <a:gd name="connsiteX87-13665" fmla="*/ 469 w 758"/>
                <a:gd name="connsiteY87-13666" fmla="*/ 632 h 759"/>
                <a:gd name="connsiteX88-13667" fmla="*/ 458 w 758"/>
                <a:gd name="connsiteY88-13668" fmla="*/ 622 h 759"/>
                <a:gd name="connsiteX89-13669" fmla="*/ 448 w 758"/>
                <a:gd name="connsiteY89-13670" fmla="*/ 606 h 759"/>
                <a:gd name="connsiteX90-13671" fmla="*/ 437 w 758"/>
                <a:gd name="connsiteY90-13672" fmla="*/ 590 h 759"/>
                <a:gd name="connsiteX91-13673" fmla="*/ 427 w 758"/>
                <a:gd name="connsiteY91-13674" fmla="*/ 574 h 759"/>
                <a:gd name="connsiteX92-13675" fmla="*/ 421 w 758"/>
                <a:gd name="connsiteY92-13676" fmla="*/ 559 h 759"/>
                <a:gd name="connsiteX93-13677" fmla="*/ 411 w 758"/>
                <a:gd name="connsiteY93-13678" fmla="*/ 543 h 759"/>
                <a:gd name="connsiteX94-13679" fmla="*/ 390 w 758"/>
                <a:gd name="connsiteY94-13680" fmla="*/ 100 h 759"/>
                <a:gd name="connsiteX95-13681" fmla="*/ 390 w 758"/>
                <a:gd name="connsiteY95-13682" fmla="*/ 90 h 759"/>
                <a:gd name="connsiteX96-13683" fmla="*/ 390 w 758"/>
                <a:gd name="connsiteY96-13684" fmla="*/ 85 h 759"/>
                <a:gd name="connsiteX97-13685" fmla="*/ 390 w 758"/>
                <a:gd name="connsiteY97-13686" fmla="*/ 79 h 759"/>
                <a:gd name="connsiteX98-13687" fmla="*/ 385 w 758"/>
                <a:gd name="connsiteY98-13688" fmla="*/ 74 h 759"/>
                <a:gd name="connsiteX99-13689" fmla="*/ 385 w 758"/>
                <a:gd name="connsiteY99-13690" fmla="*/ 74 h 759"/>
                <a:gd name="connsiteX100-13691" fmla="*/ 379 w 758"/>
                <a:gd name="connsiteY100-13692" fmla="*/ 74 h 759"/>
                <a:gd name="connsiteX101-13693" fmla="*/ 374 w 758"/>
                <a:gd name="connsiteY101-13694" fmla="*/ 74 h 759"/>
                <a:gd name="connsiteX102-13695" fmla="*/ 363 w 758"/>
                <a:gd name="connsiteY102-13696" fmla="*/ 79 h 759"/>
                <a:gd name="connsiteX103-13697" fmla="*/ 353 w 758"/>
                <a:gd name="connsiteY103-13698" fmla="*/ 79 h 759"/>
                <a:gd name="connsiteX104-13699" fmla="*/ 337 w 758"/>
                <a:gd name="connsiteY104-13700" fmla="*/ 85 h 759"/>
                <a:gd name="connsiteX105-13701" fmla="*/ 321 w 758"/>
                <a:gd name="connsiteY105-13702" fmla="*/ 90 h 759"/>
                <a:gd name="connsiteX106-13703" fmla="*/ 305 w 758"/>
                <a:gd name="connsiteY106-13704" fmla="*/ 95 h 759"/>
                <a:gd name="connsiteX107-13705" fmla="*/ 269 w 758"/>
                <a:gd name="connsiteY107-13706" fmla="*/ 106 h 759"/>
                <a:gd name="connsiteX108-13707" fmla="*/ 232 w 758"/>
                <a:gd name="connsiteY108-13708" fmla="*/ 116 h 759"/>
                <a:gd name="connsiteX109-13709" fmla="*/ 195 w 758"/>
                <a:gd name="connsiteY109-13710" fmla="*/ 127 h 759"/>
                <a:gd name="connsiteX110-13711" fmla="*/ 158 w 758"/>
                <a:gd name="connsiteY110-13712" fmla="*/ 137 h 759"/>
                <a:gd name="connsiteX111-13713" fmla="*/ 137 w 758"/>
                <a:gd name="connsiteY111-13714" fmla="*/ 142 h 759"/>
                <a:gd name="connsiteX112-13715" fmla="*/ 121 w 758"/>
                <a:gd name="connsiteY112-13716" fmla="*/ 142 h 759"/>
                <a:gd name="connsiteX113-13717" fmla="*/ 105 w 758"/>
                <a:gd name="connsiteY113-13718" fmla="*/ 148 h 759"/>
                <a:gd name="connsiteX114-13719" fmla="*/ 95 w 758"/>
                <a:gd name="connsiteY114-13720" fmla="*/ 148 h 759"/>
                <a:gd name="connsiteX115-13721" fmla="*/ 84 w 758"/>
                <a:gd name="connsiteY115-13722" fmla="*/ 153 h 759"/>
                <a:gd name="connsiteX116-13723" fmla="*/ 74 w 758"/>
                <a:gd name="connsiteY116-13724" fmla="*/ 153 h 759"/>
                <a:gd name="connsiteX117-13725" fmla="*/ 68 w 758"/>
                <a:gd name="connsiteY117-13726" fmla="*/ 153 h 759"/>
                <a:gd name="connsiteX118-13727" fmla="*/ 63 w 758"/>
                <a:gd name="connsiteY118-13728" fmla="*/ 153 h 759"/>
                <a:gd name="connsiteX119-13729" fmla="*/ 53 w 758"/>
                <a:gd name="connsiteY119-13730" fmla="*/ 153 h 759"/>
                <a:gd name="connsiteX120-13731" fmla="*/ 42 w 758"/>
                <a:gd name="connsiteY120-13732" fmla="*/ 148 h 759"/>
                <a:gd name="connsiteX121-13733" fmla="*/ 32 w 758"/>
                <a:gd name="connsiteY121-13734" fmla="*/ 142 h 759"/>
                <a:gd name="connsiteX122-13735" fmla="*/ 26 w 758"/>
                <a:gd name="connsiteY122-13736" fmla="*/ 137 h 759"/>
                <a:gd name="connsiteX123-13737" fmla="*/ 16 w 758"/>
                <a:gd name="connsiteY123-13738" fmla="*/ 127 h 759"/>
                <a:gd name="connsiteX124-13739" fmla="*/ 11 w 758"/>
                <a:gd name="connsiteY124-13740" fmla="*/ 121 h 759"/>
                <a:gd name="connsiteX125-13741" fmla="*/ 5 w 758"/>
                <a:gd name="connsiteY125-13742" fmla="*/ 116 h 759"/>
                <a:gd name="connsiteX126-13743" fmla="*/ 0 w 758"/>
                <a:gd name="connsiteY126-13744" fmla="*/ 116 h 759"/>
                <a:gd name="connsiteX127-13745" fmla="*/ 5 w 758"/>
                <a:gd name="connsiteY127-13746" fmla="*/ 111 h 759"/>
                <a:gd name="connsiteX128-13747" fmla="*/ 5 w 758"/>
                <a:gd name="connsiteY128-13748" fmla="*/ 111 h 759"/>
                <a:gd name="connsiteX129-13749" fmla="*/ 11 w 758"/>
                <a:gd name="connsiteY129-13750" fmla="*/ 111 h 759"/>
                <a:gd name="connsiteX130-13751" fmla="*/ 16 w 758"/>
                <a:gd name="connsiteY130-13752" fmla="*/ 106 h 759"/>
                <a:gd name="connsiteX131-13753" fmla="*/ 21 w 758"/>
                <a:gd name="connsiteY131-13754" fmla="*/ 106 h 759"/>
                <a:gd name="connsiteX132-13755" fmla="*/ 32 w 758"/>
                <a:gd name="connsiteY132-13756" fmla="*/ 106 h 759"/>
                <a:gd name="connsiteX133-13757" fmla="*/ 42 w 758"/>
                <a:gd name="connsiteY133-13758" fmla="*/ 106 h 759"/>
                <a:gd name="connsiteX134-13759" fmla="*/ 53 w 758"/>
                <a:gd name="connsiteY134-13760" fmla="*/ 100 h 759"/>
                <a:gd name="connsiteX135-13761" fmla="*/ 79 w 758"/>
                <a:gd name="connsiteY135-13762" fmla="*/ 100 h 759"/>
                <a:gd name="connsiteX136-13763" fmla="*/ 111 w 758"/>
                <a:gd name="connsiteY136-13764" fmla="*/ 95 h 759"/>
                <a:gd name="connsiteX137-13765" fmla="*/ 126 w 758"/>
                <a:gd name="connsiteY137-13766" fmla="*/ 95 h 759"/>
                <a:gd name="connsiteX138-13767" fmla="*/ 142 w 758"/>
                <a:gd name="connsiteY138-13768" fmla="*/ 90 h 759"/>
                <a:gd name="connsiteX139-13769" fmla="*/ 163 w 758"/>
                <a:gd name="connsiteY139-13770" fmla="*/ 85 h 759"/>
                <a:gd name="connsiteX140-13771" fmla="*/ 184 w 758"/>
                <a:gd name="connsiteY140-13772" fmla="*/ 85 h 759"/>
                <a:gd name="connsiteX141-13773" fmla="*/ 221 w 758"/>
                <a:gd name="connsiteY141-13774" fmla="*/ 74 h 759"/>
                <a:gd name="connsiteX142-13775" fmla="*/ 258 w 758"/>
                <a:gd name="connsiteY142-13776" fmla="*/ 69 h 759"/>
                <a:gd name="connsiteX143-13777" fmla="*/ 290 w 758"/>
                <a:gd name="connsiteY143-13778" fmla="*/ 58 h 759"/>
                <a:gd name="connsiteX144-13779" fmla="*/ 321 w 758"/>
                <a:gd name="connsiteY144-13780" fmla="*/ 48 h 759"/>
                <a:gd name="connsiteX145-13781" fmla="*/ 337 w 758"/>
                <a:gd name="connsiteY145-13782" fmla="*/ 42 h 759"/>
                <a:gd name="connsiteX146-13783" fmla="*/ 353 w 758"/>
                <a:gd name="connsiteY146-13784" fmla="*/ 37 h 759"/>
                <a:gd name="connsiteX147-13785" fmla="*/ 363 w 758"/>
                <a:gd name="connsiteY147-13786" fmla="*/ 37 h 759"/>
                <a:gd name="connsiteX148-13787" fmla="*/ 374 w 758"/>
                <a:gd name="connsiteY148-13788" fmla="*/ 32 h 759"/>
                <a:gd name="connsiteX149-13789" fmla="*/ 379 w 758"/>
                <a:gd name="connsiteY149-13790" fmla="*/ 27 h 759"/>
                <a:gd name="connsiteX150-13791" fmla="*/ 385 w 758"/>
                <a:gd name="connsiteY150-13792" fmla="*/ 21 h 759"/>
                <a:gd name="connsiteX151-13793" fmla="*/ 390 w 758"/>
                <a:gd name="connsiteY151-13794" fmla="*/ 16 h 759"/>
                <a:gd name="connsiteX152-13795" fmla="*/ 395 w 758"/>
                <a:gd name="connsiteY152-13796" fmla="*/ 11 h 759"/>
                <a:gd name="connsiteX153-13797" fmla="*/ 400 w 758"/>
                <a:gd name="connsiteY153-13798" fmla="*/ 6 h 759"/>
                <a:gd name="connsiteX154-13799" fmla="*/ 406 w 758"/>
                <a:gd name="connsiteY154-13800" fmla="*/ 0 h 759"/>
                <a:gd name="connsiteX155-13801" fmla="*/ 411 w 758"/>
                <a:gd name="connsiteY155-13802" fmla="*/ 0 h 759"/>
                <a:gd name="connsiteX156-13803" fmla="*/ 416 w 758"/>
                <a:gd name="connsiteY156-13804" fmla="*/ 0 h 759"/>
                <a:gd name="connsiteX157-13805" fmla="*/ 416 w 758"/>
                <a:gd name="connsiteY157-13806" fmla="*/ 0 h 759"/>
                <a:gd name="connsiteX0-13807" fmla="*/ 416 w 758"/>
                <a:gd name="connsiteY0-13808" fmla="*/ 0 h 759"/>
                <a:gd name="connsiteX1-13809" fmla="*/ 427 w 758"/>
                <a:gd name="connsiteY1-13810" fmla="*/ 0 h 759"/>
                <a:gd name="connsiteX2-13811" fmla="*/ 437 w 758"/>
                <a:gd name="connsiteY2-13812" fmla="*/ 6 h 759"/>
                <a:gd name="connsiteX3-13813" fmla="*/ 448 w 758"/>
                <a:gd name="connsiteY3-13814" fmla="*/ 11 h 759"/>
                <a:gd name="connsiteX4-13815" fmla="*/ 464 w 758"/>
                <a:gd name="connsiteY4-13816" fmla="*/ 21 h 759"/>
                <a:gd name="connsiteX5-13817" fmla="*/ 474 w 758"/>
                <a:gd name="connsiteY5-13818" fmla="*/ 32 h 759"/>
                <a:gd name="connsiteX6-13819" fmla="*/ 485 w 758"/>
                <a:gd name="connsiteY6-13820" fmla="*/ 37 h 759"/>
                <a:gd name="connsiteX7-13821" fmla="*/ 485 w 758"/>
                <a:gd name="connsiteY7-13822" fmla="*/ 42 h 759"/>
                <a:gd name="connsiteX8-13823" fmla="*/ 490 w 758"/>
                <a:gd name="connsiteY8-13824" fmla="*/ 42 h 759"/>
                <a:gd name="connsiteX9-13825" fmla="*/ 490 w 758"/>
                <a:gd name="connsiteY9-13826" fmla="*/ 48 h 759"/>
                <a:gd name="connsiteX10-13827" fmla="*/ 490 w 758"/>
                <a:gd name="connsiteY10-13828" fmla="*/ 48 h 759"/>
                <a:gd name="connsiteX11-13829" fmla="*/ 490 w 758"/>
                <a:gd name="connsiteY11-13830" fmla="*/ 53 h 759"/>
                <a:gd name="connsiteX12-13831" fmla="*/ 485 w 758"/>
                <a:gd name="connsiteY12-13832" fmla="*/ 58 h 759"/>
                <a:gd name="connsiteX13-13833" fmla="*/ 479 w 758"/>
                <a:gd name="connsiteY13-13834" fmla="*/ 63 h 759"/>
                <a:gd name="connsiteX14-13835" fmla="*/ 469 w 758"/>
                <a:gd name="connsiteY14-13836" fmla="*/ 69 h 759"/>
                <a:gd name="connsiteX15-13837" fmla="*/ 464 w 758"/>
                <a:gd name="connsiteY15-13838" fmla="*/ 74 h 759"/>
                <a:gd name="connsiteX16-13839" fmla="*/ 469 w 758"/>
                <a:gd name="connsiteY16-13840" fmla="*/ 543 h 759"/>
                <a:gd name="connsiteX17-13841" fmla="*/ 485 w 758"/>
                <a:gd name="connsiteY17-13842" fmla="*/ 564 h 759"/>
                <a:gd name="connsiteX18-13843" fmla="*/ 500 w 758"/>
                <a:gd name="connsiteY18-13844" fmla="*/ 585 h 759"/>
                <a:gd name="connsiteX19-13845" fmla="*/ 511 w 758"/>
                <a:gd name="connsiteY19-13846" fmla="*/ 595 h 759"/>
                <a:gd name="connsiteX20-13847" fmla="*/ 521 w 758"/>
                <a:gd name="connsiteY20-13848" fmla="*/ 601 h 759"/>
                <a:gd name="connsiteX21-13849" fmla="*/ 543 w 758"/>
                <a:gd name="connsiteY21-13850" fmla="*/ 622 h 759"/>
                <a:gd name="connsiteX22-13851" fmla="*/ 564 w 758"/>
                <a:gd name="connsiteY22-13852" fmla="*/ 632 h 759"/>
                <a:gd name="connsiteX23-13853" fmla="*/ 585 w 758"/>
                <a:gd name="connsiteY23-13854" fmla="*/ 648 h 759"/>
                <a:gd name="connsiteX24-13855" fmla="*/ 611 w 758"/>
                <a:gd name="connsiteY24-13856" fmla="*/ 659 h 759"/>
                <a:gd name="connsiteX25-13857" fmla="*/ 622 w 758"/>
                <a:gd name="connsiteY25-13858" fmla="*/ 664 h 759"/>
                <a:gd name="connsiteX26-13859" fmla="*/ 632 w 758"/>
                <a:gd name="connsiteY26-13860" fmla="*/ 669 h 759"/>
                <a:gd name="connsiteX27-13861" fmla="*/ 643 w 758"/>
                <a:gd name="connsiteY27-13862" fmla="*/ 669 h 759"/>
                <a:gd name="connsiteX28-13863" fmla="*/ 653 w 758"/>
                <a:gd name="connsiteY28-13864" fmla="*/ 674 h 759"/>
                <a:gd name="connsiteX29-13865" fmla="*/ 658 w 758"/>
                <a:gd name="connsiteY29-13866" fmla="*/ 674 h 759"/>
                <a:gd name="connsiteX30-13867" fmla="*/ 664 w 758"/>
                <a:gd name="connsiteY30-13868" fmla="*/ 674 h 759"/>
                <a:gd name="connsiteX31-13869" fmla="*/ 674 w 758"/>
                <a:gd name="connsiteY31-13870" fmla="*/ 674 h 759"/>
                <a:gd name="connsiteX32-13871" fmla="*/ 679 w 758"/>
                <a:gd name="connsiteY32-13872" fmla="*/ 669 h 759"/>
                <a:gd name="connsiteX33-13873" fmla="*/ 679 w 758"/>
                <a:gd name="connsiteY33-13874" fmla="*/ 664 h 759"/>
                <a:gd name="connsiteX34-13875" fmla="*/ 685 w 758"/>
                <a:gd name="connsiteY34-13876" fmla="*/ 659 h 759"/>
                <a:gd name="connsiteX35-13877" fmla="*/ 690 w 758"/>
                <a:gd name="connsiteY35-13878" fmla="*/ 653 h 759"/>
                <a:gd name="connsiteX36-13879" fmla="*/ 690 w 758"/>
                <a:gd name="connsiteY36-13880" fmla="*/ 643 h 759"/>
                <a:gd name="connsiteX37-13881" fmla="*/ 695 w 758"/>
                <a:gd name="connsiteY37-13882" fmla="*/ 627 h 759"/>
                <a:gd name="connsiteX38-13883" fmla="*/ 701 w 758"/>
                <a:gd name="connsiteY38-13884" fmla="*/ 611 h 759"/>
                <a:gd name="connsiteX39-13885" fmla="*/ 706 w 758"/>
                <a:gd name="connsiteY39-13886" fmla="*/ 595 h 759"/>
                <a:gd name="connsiteX40-13887" fmla="*/ 706 w 758"/>
                <a:gd name="connsiteY40-13888" fmla="*/ 580 h 759"/>
                <a:gd name="connsiteX41-13889" fmla="*/ 711 w 758"/>
                <a:gd name="connsiteY41-13890" fmla="*/ 564 h 759"/>
                <a:gd name="connsiteX42-13891" fmla="*/ 716 w 758"/>
                <a:gd name="connsiteY42-13892" fmla="*/ 553 h 759"/>
                <a:gd name="connsiteX43-13893" fmla="*/ 722 w 758"/>
                <a:gd name="connsiteY43-13894" fmla="*/ 543 h 759"/>
                <a:gd name="connsiteX44-13895" fmla="*/ 722 w 758"/>
                <a:gd name="connsiteY44-13896" fmla="*/ 538 h 759"/>
                <a:gd name="connsiteX45-13897" fmla="*/ 727 w 758"/>
                <a:gd name="connsiteY45-13898" fmla="*/ 527 h 759"/>
                <a:gd name="connsiteX46-13899" fmla="*/ 727 w 758"/>
                <a:gd name="connsiteY46-13900" fmla="*/ 527 h 759"/>
                <a:gd name="connsiteX47-13901" fmla="*/ 732 w 758"/>
                <a:gd name="connsiteY47-13902" fmla="*/ 527 h 759"/>
                <a:gd name="connsiteX48-13903" fmla="*/ 732 w 758"/>
                <a:gd name="connsiteY48-13904" fmla="*/ 527 h 759"/>
                <a:gd name="connsiteX49-13905" fmla="*/ 732 w 758"/>
                <a:gd name="connsiteY49-13906" fmla="*/ 532 h 759"/>
                <a:gd name="connsiteX50-13907" fmla="*/ 732 w 758"/>
                <a:gd name="connsiteY50-13908" fmla="*/ 538 h 759"/>
                <a:gd name="connsiteX51-13909" fmla="*/ 737 w 758"/>
                <a:gd name="connsiteY51-13910" fmla="*/ 543 h 759"/>
                <a:gd name="connsiteX52-13911" fmla="*/ 737 w 758"/>
                <a:gd name="connsiteY52-13912" fmla="*/ 559 h 759"/>
                <a:gd name="connsiteX53-13913" fmla="*/ 737 w 758"/>
                <a:gd name="connsiteY53-13914" fmla="*/ 569 h 759"/>
                <a:gd name="connsiteX54-13915" fmla="*/ 737 w 758"/>
                <a:gd name="connsiteY54-13916" fmla="*/ 585 h 759"/>
                <a:gd name="connsiteX55-13917" fmla="*/ 737 w 758"/>
                <a:gd name="connsiteY55-13918" fmla="*/ 601 h 759"/>
                <a:gd name="connsiteX56-13919" fmla="*/ 737 w 758"/>
                <a:gd name="connsiteY56-13920" fmla="*/ 622 h 759"/>
                <a:gd name="connsiteX57-13921" fmla="*/ 737 w 758"/>
                <a:gd name="connsiteY57-13922" fmla="*/ 638 h 759"/>
                <a:gd name="connsiteX58-13923" fmla="*/ 737 w 758"/>
                <a:gd name="connsiteY58-13924" fmla="*/ 653 h 759"/>
                <a:gd name="connsiteX59-13925" fmla="*/ 743 w 758"/>
                <a:gd name="connsiteY59-13926" fmla="*/ 669 h 759"/>
                <a:gd name="connsiteX60-13927" fmla="*/ 743 w 758"/>
                <a:gd name="connsiteY60-13928" fmla="*/ 685 h 759"/>
                <a:gd name="connsiteX61-13929" fmla="*/ 748 w 758"/>
                <a:gd name="connsiteY61-13930" fmla="*/ 696 h 759"/>
                <a:gd name="connsiteX62-13931" fmla="*/ 748 w 758"/>
                <a:gd name="connsiteY62-13932" fmla="*/ 706 h 759"/>
                <a:gd name="connsiteX63-13933" fmla="*/ 753 w 758"/>
                <a:gd name="connsiteY63-13934" fmla="*/ 717 h 759"/>
                <a:gd name="connsiteX64-13935" fmla="*/ 753 w 758"/>
                <a:gd name="connsiteY64-13936" fmla="*/ 722 h 759"/>
                <a:gd name="connsiteX65-13937" fmla="*/ 758 w 758"/>
                <a:gd name="connsiteY65-13938" fmla="*/ 732 h 759"/>
                <a:gd name="connsiteX66-13939" fmla="*/ 758 w 758"/>
                <a:gd name="connsiteY66-13940" fmla="*/ 738 h 759"/>
                <a:gd name="connsiteX67-13941" fmla="*/ 758 w 758"/>
                <a:gd name="connsiteY67-13942" fmla="*/ 743 h 759"/>
                <a:gd name="connsiteX68-13943" fmla="*/ 758 w 758"/>
                <a:gd name="connsiteY68-13944" fmla="*/ 748 h 759"/>
                <a:gd name="connsiteX69-13945" fmla="*/ 753 w 758"/>
                <a:gd name="connsiteY69-13946" fmla="*/ 753 h 759"/>
                <a:gd name="connsiteX70-13947" fmla="*/ 748 w 758"/>
                <a:gd name="connsiteY70-13948" fmla="*/ 759 h 759"/>
                <a:gd name="connsiteX71-13949" fmla="*/ 737 w 758"/>
                <a:gd name="connsiteY71-13950" fmla="*/ 759 h 759"/>
                <a:gd name="connsiteX72-13951" fmla="*/ 727 w 758"/>
                <a:gd name="connsiteY72-13952" fmla="*/ 759 h 759"/>
                <a:gd name="connsiteX73-13953" fmla="*/ 711 w 758"/>
                <a:gd name="connsiteY73-13954" fmla="*/ 759 h 759"/>
                <a:gd name="connsiteX74-13955" fmla="*/ 695 w 758"/>
                <a:gd name="connsiteY74-13956" fmla="*/ 753 h 759"/>
                <a:gd name="connsiteX75-13957" fmla="*/ 674 w 758"/>
                <a:gd name="connsiteY75-13958" fmla="*/ 753 h 759"/>
                <a:gd name="connsiteX76-13959" fmla="*/ 653 w 758"/>
                <a:gd name="connsiteY76-13960" fmla="*/ 748 h 759"/>
                <a:gd name="connsiteX77-13961" fmla="*/ 632 w 758"/>
                <a:gd name="connsiteY77-13962" fmla="*/ 743 h 759"/>
                <a:gd name="connsiteX78-13963" fmla="*/ 622 w 758"/>
                <a:gd name="connsiteY78-13964" fmla="*/ 738 h 759"/>
                <a:gd name="connsiteX79-13965" fmla="*/ 611 w 758"/>
                <a:gd name="connsiteY79-13966" fmla="*/ 732 h 759"/>
                <a:gd name="connsiteX80-13967" fmla="*/ 595 w 758"/>
                <a:gd name="connsiteY80-13968" fmla="*/ 727 h 759"/>
                <a:gd name="connsiteX81-13969" fmla="*/ 585 w 758"/>
                <a:gd name="connsiteY81-13970" fmla="*/ 722 h 759"/>
                <a:gd name="connsiteX82-13971" fmla="*/ 569 w 758"/>
                <a:gd name="connsiteY82-13972" fmla="*/ 717 h 759"/>
                <a:gd name="connsiteX83-13973" fmla="*/ 553 w 758"/>
                <a:gd name="connsiteY83-13974" fmla="*/ 706 h 759"/>
                <a:gd name="connsiteX84-13975" fmla="*/ 543 w 758"/>
                <a:gd name="connsiteY84-13976" fmla="*/ 696 h 759"/>
                <a:gd name="connsiteX85-13977" fmla="*/ 527 w 758"/>
                <a:gd name="connsiteY85-13978" fmla="*/ 685 h 759"/>
                <a:gd name="connsiteX86-13979" fmla="*/ 495 w 758"/>
                <a:gd name="connsiteY86-13980" fmla="*/ 659 h 759"/>
                <a:gd name="connsiteX87-13981" fmla="*/ 469 w 758"/>
                <a:gd name="connsiteY87-13982" fmla="*/ 632 h 759"/>
                <a:gd name="connsiteX88-13983" fmla="*/ 458 w 758"/>
                <a:gd name="connsiteY88-13984" fmla="*/ 622 h 759"/>
                <a:gd name="connsiteX89-13985" fmla="*/ 448 w 758"/>
                <a:gd name="connsiteY89-13986" fmla="*/ 606 h 759"/>
                <a:gd name="connsiteX90-13987" fmla="*/ 437 w 758"/>
                <a:gd name="connsiteY90-13988" fmla="*/ 590 h 759"/>
                <a:gd name="connsiteX91-13989" fmla="*/ 427 w 758"/>
                <a:gd name="connsiteY91-13990" fmla="*/ 574 h 759"/>
                <a:gd name="connsiteX92-13991" fmla="*/ 411 w 758"/>
                <a:gd name="connsiteY92-13992" fmla="*/ 543 h 759"/>
                <a:gd name="connsiteX93-13993" fmla="*/ 390 w 758"/>
                <a:gd name="connsiteY93-13994" fmla="*/ 100 h 759"/>
                <a:gd name="connsiteX94-13995" fmla="*/ 390 w 758"/>
                <a:gd name="connsiteY94-13996" fmla="*/ 90 h 759"/>
                <a:gd name="connsiteX95-13997" fmla="*/ 390 w 758"/>
                <a:gd name="connsiteY95-13998" fmla="*/ 85 h 759"/>
                <a:gd name="connsiteX96-13999" fmla="*/ 390 w 758"/>
                <a:gd name="connsiteY96-14000" fmla="*/ 79 h 759"/>
                <a:gd name="connsiteX97-14001" fmla="*/ 385 w 758"/>
                <a:gd name="connsiteY97-14002" fmla="*/ 74 h 759"/>
                <a:gd name="connsiteX98-14003" fmla="*/ 385 w 758"/>
                <a:gd name="connsiteY98-14004" fmla="*/ 74 h 759"/>
                <a:gd name="connsiteX99-14005" fmla="*/ 379 w 758"/>
                <a:gd name="connsiteY99-14006" fmla="*/ 74 h 759"/>
                <a:gd name="connsiteX100-14007" fmla="*/ 374 w 758"/>
                <a:gd name="connsiteY100-14008" fmla="*/ 74 h 759"/>
                <a:gd name="connsiteX101-14009" fmla="*/ 363 w 758"/>
                <a:gd name="connsiteY101-14010" fmla="*/ 79 h 759"/>
                <a:gd name="connsiteX102-14011" fmla="*/ 353 w 758"/>
                <a:gd name="connsiteY102-14012" fmla="*/ 79 h 759"/>
                <a:gd name="connsiteX103-14013" fmla="*/ 337 w 758"/>
                <a:gd name="connsiteY103-14014" fmla="*/ 85 h 759"/>
                <a:gd name="connsiteX104-14015" fmla="*/ 321 w 758"/>
                <a:gd name="connsiteY104-14016" fmla="*/ 90 h 759"/>
                <a:gd name="connsiteX105-14017" fmla="*/ 305 w 758"/>
                <a:gd name="connsiteY105-14018" fmla="*/ 95 h 759"/>
                <a:gd name="connsiteX106-14019" fmla="*/ 269 w 758"/>
                <a:gd name="connsiteY106-14020" fmla="*/ 106 h 759"/>
                <a:gd name="connsiteX107-14021" fmla="*/ 232 w 758"/>
                <a:gd name="connsiteY107-14022" fmla="*/ 116 h 759"/>
                <a:gd name="connsiteX108-14023" fmla="*/ 195 w 758"/>
                <a:gd name="connsiteY108-14024" fmla="*/ 127 h 759"/>
                <a:gd name="connsiteX109-14025" fmla="*/ 158 w 758"/>
                <a:gd name="connsiteY109-14026" fmla="*/ 137 h 759"/>
                <a:gd name="connsiteX110-14027" fmla="*/ 137 w 758"/>
                <a:gd name="connsiteY110-14028" fmla="*/ 142 h 759"/>
                <a:gd name="connsiteX111-14029" fmla="*/ 121 w 758"/>
                <a:gd name="connsiteY111-14030" fmla="*/ 142 h 759"/>
                <a:gd name="connsiteX112-14031" fmla="*/ 105 w 758"/>
                <a:gd name="connsiteY112-14032" fmla="*/ 148 h 759"/>
                <a:gd name="connsiteX113-14033" fmla="*/ 95 w 758"/>
                <a:gd name="connsiteY113-14034" fmla="*/ 148 h 759"/>
                <a:gd name="connsiteX114-14035" fmla="*/ 84 w 758"/>
                <a:gd name="connsiteY114-14036" fmla="*/ 153 h 759"/>
                <a:gd name="connsiteX115-14037" fmla="*/ 74 w 758"/>
                <a:gd name="connsiteY115-14038" fmla="*/ 153 h 759"/>
                <a:gd name="connsiteX116-14039" fmla="*/ 68 w 758"/>
                <a:gd name="connsiteY116-14040" fmla="*/ 153 h 759"/>
                <a:gd name="connsiteX117-14041" fmla="*/ 63 w 758"/>
                <a:gd name="connsiteY117-14042" fmla="*/ 153 h 759"/>
                <a:gd name="connsiteX118-14043" fmla="*/ 53 w 758"/>
                <a:gd name="connsiteY118-14044" fmla="*/ 153 h 759"/>
                <a:gd name="connsiteX119-14045" fmla="*/ 42 w 758"/>
                <a:gd name="connsiteY119-14046" fmla="*/ 148 h 759"/>
                <a:gd name="connsiteX120-14047" fmla="*/ 32 w 758"/>
                <a:gd name="connsiteY120-14048" fmla="*/ 142 h 759"/>
                <a:gd name="connsiteX121-14049" fmla="*/ 26 w 758"/>
                <a:gd name="connsiteY121-14050" fmla="*/ 137 h 759"/>
                <a:gd name="connsiteX122-14051" fmla="*/ 16 w 758"/>
                <a:gd name="connsiteY122-14052" fmla="*/ 127 h 759"/>
                <a:gd name="connsiteX123-14053" fmla="*/ 11 w 758"/>
                <a:gd name="connsiteY123-14054" fmla="*/ 121 h 759"/>
                <a:gd name="connsiteX124-14055" fmla="*/ 5 w 758"/>
                <a:gd name="connsiteY124-14056" fmla="*/ 116 h 759"/>
                <a:gd name="connsiteX125-14057" fmla="*/ 0 w 758"/>
                <a:gd name="connsiteY125-14058" fmla="*/ 116 h 759"/>
                <a:gd name="connsiteX126-14059" fmla="*/ 5 w 758"/>
                <a:gd name="connsiteY126-14060" fmla="*/ 111 h 759"/>
                <a:gd name="connsiteX127-14061" fmla="*/ 5 w 758"/>
                <a:gd name="connsiteY127-14062" fmla="*/ 111 h 759"/>
                <a:gd name="connsiteX128-14063" fmla="*/ 11 w 758"/>
                <a:gd name="connsiteY128-14064" fmla="*/ 111 h 759"/>
                <a:gd name="connsiteX129-14065" fmla="*/ 16 w 758"/>
                <a:gd name="connsiteY129-14066" fmla="*/ 106 h 759"/>
                <a:gd name="connsiteX130-14067" fmla="*/ 21 w 758"/>
                <a:gd name="connsiteY130-14068" fmla="*/ 106 h 759"/>
                <a:gd name="connsiteX131-14069" fmla="*/ 32 w 758"/>
                <a:gd name="connsiteY131-14070" fmla="*/ 106 h 759"/>
                <a:gd name="connsiteX132-14071" fmla="*/ 42 w 758"/>
                <a:gd name="connsiteY132-14072" fmla="*/ 106 h 759"/>
                <a:gd name="connsiteX133-14073" fmla="*/ 53 w 758"/>
                <a:gd name="connsiteY133-14074" fmla="*/ 100 h 759"/>
                <a:gd name="connsiteX134-14075" fmla="*/ 79 w 758"/>
                <a:gd name="connsiteY134-14076" fmla="*/ 100 h 759"/>
                <a:gd name="connsiteX135-14077" fmla="*/ 111 w 758"/>
                <a:gd name="connsiteY135-14078" fmla="*/ 95 h 759"/>
                <a:gd name="connsiteX136-14079" fmla="*/ 126 w 758"/>
                <a:gd name="connsiteY136-14080" fmla="*/ 95 h 759"/>
                <a:gd name="connsiteX137-14081" fmla="*/ 142 w 758"/>
                <a:gd name="connsiteY137-14082" fmla="*/ 90 h 759"/>
                <a:gd name="connsiteX138-14083" fmla="*/ 163 w 758"/>
                <a:gd name="connsiteY138-14084" fmla="*/ 85 h 759"/>
                <a:gd name="connsiteX139-14085" fmla="*/ 184 w 758"/>
                <a:gd name="connsiteY139-14086" fmla="*/ 85 h 759"/>
                <a:gd name="connsiteX140-14087" fmla="*/ 221 w 758"/>
                <a:gd name="connsiteY140-14088" fmla="*/ 74 h 759"/>
                <a:gd name="connsiteX141-14089" fmla="*/ 258 w 758"/>
                <a:gd name="connsiteY141-14090" fmla="*/ 69 h 759"/>
                <a:gd name="connsiteX142-14091" fmla="*/ 290 w 758"/>
                <a:gd name="connsiteY142-14092" fmla="*/ 58 h 759"/>
                <a:gd name="connsiteX143-14093" fmla="*/ 321 w 758"/>
                <a:gd name="connsiteY143-14094" fmla="*/ 48 h 759"/>
                <a:gd name="connsiteX144-14095" fmla="*/ 337 w 758"/>
                <a:gd name="connsiteY144-14096" fmla="*/ 42 h 759"/>
                <a:gd name="connsiteX145-14097" fmla="*/ 353 w 758"/>
                <a:gd name="connsiteY145-14098" fmla="*/ 37 h 759"/>
                <a:gd name="connsiteX146-14099" fmla="*/ 363 w 758"/>
                <a:gd name="connsiteY146-14100" fmla="*/ 37 h 759"/>
                <a:gd name="connsiteX147-14101" fmla="*/ 374 w 758"/>
                <a:gd name="connsiteY147-14102" fmla="*/ 32 h 759"/>
                <a:gd name="connsiteX148-14103" fmla="*/ 379 w 758"/>
                <a:gd name="connsiteY148-14104" fmla="*/ 27 h 759"/>
                <a:gd name="connsiteX149-14105" fmla="*/ 385 w 758"/>
                <a:gd name="connsiteY149-14106" fmla="*/ 21 h 759"/>
                <a:gd name="connsiteX150-14107" fmla="*/ 390 w 758"/>
                <a:gd name="connsiteY150-14108" fmla="*/ 16 h 759"/>
                <a:gd name="connsiteX151-14109" fmla="*/ 395 w 758"/>
                <a:gd name="connsiteY151-14110" fmla="*/ 11 h 759"/>
                <a:gd name="connsiteX152-14111" fmla="*/ 400 w 758"/>
                <a:gd name="connsiteY152-14112" fmla="*/ 6 h 759"/>
                <a:gd name="connsiteX153-14113" fmla="*/ 406 w 758"/>
                <a:gd name="connsiteY153-14114" fmla="*/ 0 h 759"/>
                <a:gd name="connsiteX154-14115" fmla="*/ 411 w 758"/>
                <a:gd name="connsiteY154-14116" fmla="*/ 0 h 759"/>
                <a:gd name="connsiteX155-14117" fmla="*/ 416 w 758"/>
                <a:gd name="connsiteY155-14118" fmla="*/ 0 h 759"/>
                <a:gd name="connsiteX156-14119" fmla="*/ 416 w 758"/>
                <a:gd name="connsiteY156-14120" fmla="*/ 0 h 759"/>
                <a:gd name="connsiteX0-14121" fmla="*/ 416 w 758"/>
                <a:gd name="connsiteY0-14122" fmla="*/ 0 h 759"/>
                <a:gd name="connsiteX1-14123" fmla="*/ 427 w 758"/>
                <a:gd name="connsiteY1-14124" fmla="*/ 0 h 759"/>
                <a:gd name="connsiteX2-14125" fmla="*/ 437 w 758"/>
                <a:gd name="connsiteY2-14126" fmla="*/ 6 h 759"/>
                <a:gd name="connsiteX3-14127" fmla="*/ 448 w 758"/>
                <a:gd name="connsiteY3-14128" fmla="*/ 11 h 759"/>
                <a:gd name="connsiteX4-14129" fmla="*/ 464 w 758"/>
                <a:gd name="connsiteY4-14130" fmla="*/ 21 h 759"/>
                <a:gd name="connsiteX5-14131" fmla="*/ 474 w 758"/>
                <a:gd name="connsiteY5-14132" fmla="*/ 32 h 759"/>
                <a:gd name="connsiteX6-14133" fmla="*/ 485 w 758"/>
                <a:gd name="connsiteY6-14134" fmla="*/ 37 h 759"/>
                <a:gd name="connsiteX7-14135" fmla="*/ 485 w 758"/>
                <a:gd name="connsiteY7-14136" fmla="*/ 42 h 759"/>
                <a:gd name="connsiteX8-14137" fmla="*/ 490 w 758"/>
                <a:gd name="connsiteY8-14138" fmla="*/ 42 h 759"/>
                <a:gd name="connsiteX9-14139" fmla="*/ 490 w 758"/>
                <a:gd name="connsiteY9-14140" fmla="*/ 48 h 759"/>
                <a:gd name="connsiteX10-14141" fmla="*/ 490 w 758"/>
                <a:gd name="connsiteY10-14142" fmla="*/ 48 h 759"/>
                <a:gd name="connsiteX11-14143" fmla="*/ 490 w 758"/>
                <a:gd name="connsiteY11-14144" fmla="*/ 53 h 759"/>
                <a:gd name="connsiteX12-14145" fmla="*/ 485 w 758"/>
                <a:gd name="connsiteY12-14146" fmla="*/ 58 h 759"/>
                <a:gd name="connsiteX13-14147" fmla="*/ 479 w 758"/>
                <a:gd name="connsiteY13-14148" fmla="*/ 63 h 759"/>
                <a:gd name="connsiteX14-14149" fmla="*/ 469 w 758"/>
                <a:gd name="connsiteY14-14150" fmla="*/ 69 h 759"/>
                <a:gd name="connsiteX15-14151" fmla="*/ 464 w 758"/>
                <a:gd name="connsiteY15-14152" fmla="*/ 74 h 759"/>
                <a:gd name="connsiteX16-14153" fmla="*/ 469 w 758"/>
                <a:gd name="connsiteY16-14154" fmla="*/ 543 h 759"/>
                <a:gd name="connsiteX17-14155" fmla="*/ 485 w 758"/>
                <a:gd name="connsiteY17-14156" fmla="*/ 564 h 759"/>
                <a:gd name="connsiteX18-14157" fmla="*/ 500 w 758"/>
                <a:gd name="connsiteY18-14158" fmla="*/ 585 h 759"/>
                <a:gd name="connsiteX19-14159" fmla="*/ 511 w 758"/>
                <a:gd name="connsiteY19-14160" fmla="*/ 595 h 759"/>
                <a:gd name="connsiteX20-14161" fmla="*/ 521 w 758"/>
                <a:gd name="connsiteY20-14162" fmla="*/ 601 h 759"/>
                <a:gd name="connsiteX21-14163" fmla="*/ 543 w 758"/>
                <a:gd name="connsiteY21-14164" fmla="*/ 622 h 759"/>
                <a:gd name="connsiteX22-14165" fmla="*/ 564 w 758"/>
                <a:gd name="connsiteY22-14166" fmla="*/ 632 h 759"/>
                <a:gd name="connsiteX23-14167" fmla="*/ 585 w 758"/>
                <a:gd name="connsiteY23-14168" fmla="*/ 648 h 759"/>
                <a:gd name="connsiteX24-14169" fmla="*/ 611 w 758"/>
                <a:gd name="connsiteY24-14170" fmla="*/ 659 h 759"/>
                <a:gd name="connsiteX25-14171" fmla="*/ 622 w 758"/>
                <a:gd name="connsiteY25-14172" fmla="*/ 664 h 759"/>
                <a:gd name="connsiteX26-14173" fmla="*/ 632 w 758"/>
                <a:gd name="connsiteY26-14174" fmla="*/ 669 h 759"/>
                <a:gd name="connsiteX27-14175" fmla="*/ 643 w 758"/>
                <a:gd name="connsiteY27-14176" fmla="*/ 669 h 759"/>
                <a:gd name="connsiteX28-14177" fmla="*/ 653 w 758"/>
                <a:gd name="connsiteY28-14178" fmla="*/ 674 h 759"/>
                <a:gd name="connsiteX29-14179" fmla="*/ 658 w 758"/>
                <a:gd name="connsiteY29-14180" fmla="*/ 674 h 759"/>
                <a:gd name="connsiteX30-14181" fmla="*/ 664 w 758"/>
                <a:gd name="connsiteY30-14182" fmla="*/ 674 h 759"/>
                <a:gd name="connsiteX31-14183" fmla="*/ 674 w 758"/>
                <a:gd name="connsiteY31-14184" fmla="*/ 674 h 759"/>
                <a:gd name="connsiteX32-14185" fmla="*/ 679 w 758"/>
                <a:gd name="connsiteY32-14186" fmla="*/ 669 h 759"/>
                <a:gd name="connsiteX33-14187" fmla="*/ 679 w 758"/>
                <a:gd name="connsiteY33-14188" fmla="*/ 664 h 759"/>
                <a:gd name="connsiteX34-14189" fmla="*/ 685 w 758"/>
                <a:gd name="connsiteY34-14190" fmla="*/ 659 h 759"/>
                <a:gd name="connsiteX35-14191" fmla="*/ 690 w 758"/>
                <a:gd name="connsiteY35-14192" fmla="*/ 653 h 759"/>
                <a:gd name="connsiteX36-14193" fmla="*/ 690 w 758"/>
                <a:gd name="connsiteY36-14194" fmla="*/ 643 h 759"/>
                <a:gd name="connsiteX37-14195" fmla="*/ 695 w 758"/>
                <a:gd name="connsiteY37-14196" fmla="*/ 627 h 759"/>
                <a:gd name="connsiteX38-14197" fmla="*/ 701 w 758"/>
                <a:gd name="connsiteY38-14198" fmla="*/ 611 h 759"/>
                <a:gd name="connsiteX39-14199" fmla="*/ 706 w 758"/>
                <a:gd name="connsiteY39-14200" fmla="*/ 595 h 759"/>
                <a:gd name="connsiteX40-14201" fmla="*/ 706 w 758"/>
                <a:gd name="connsiteY40-14202" fmla="*/ 580 h 759"/>
                <a:gd name="connsiteX41-14203" fmla="*/ 711 w 758"/>
                <a:gd name="connsiteY41-14204" fmla="*/ 564 h 759"/>
                <a:gd name="connsiteX42-14205" fmla="*/ 716 w 758"/>
                <a:gd name="connsiteY42-14206" fmla="*/ 553 h 759"/>
                <a:gd name="connsiteX43-14207" fmla="*/ 722 w 758"/>
                <a:gd name="connsiteY43-14208" fmla="*/ 543 h 759"/>
                <a:gd name="connsiteX44-14209" fmla="*/ 722 w 758"/>
                <a:gd name="connsiteY44-14210" fmla="*/ 538 h 759"/>
                <a:gd name="connsiteX45-14211" fmla="*/ 727 w 758"/>
                <a:gd name="connsiteY45-14212" fmla="*/ 527 h 759"/>
                <a:gd name="connsiteX46-14213" fmla="*/ 727 w 758"/>
                <a:gd name="connsiteY46-14214" fmla="*/ 527 h 759"/>
                <a:gd name="connsiteX47-14215" fmla="*/ 732 w 758"/>
                <a:gd name="connsiteY47-14216" fmla="*/ 527 h 759"/>
                <a:gd name="connsiteX48-14217" fmla="*/ 732 w 758"/>
                <a:gd name="connsiteY48-14218" fmla="*/ 527 h 759"/>
                <a:gd name="connsiteX49-14219" fmla="*/ 732 w 758"/>
                <a:gd name="connsiteY49-14220" fmla="*/ 532 h 759"/>
                <a:gd name="connsiteX50-14221" fmla="*/ 732 w 758"/>
                <a:gd name="connsiteY50-14222" fmla="*/ 538 h 759"/>
                <a:gd name="connsiteX51-14223" fmla="*/ 737 w 758"/>
                <a:gd name="connsiteY51-14224" fmla="*/ 543 h 759"/>
                <a:gd name="connsiteX52-14225" fmla="*/ 737 w 758"/>
                <a:gd name="connsiteY52-14226" fmla="*/ 559 h 759"/>
                <a:gd name="connsiteX53-14227" fmla="*/ 737 w 758"/>
                <a:gd name="connsiteY53-14228" fmla="*/ 569 h 759"/>
                <a:gd name="connsiteX54-14229" fmla="*/ 737 w 758"/>
                <a:gd name="connsiteY54-14230" fmla="*/ 585 h 759"/>
                <a:gd name="connsiteX55-14231" fmla="*/ 737 w 758"/>
                <a:gd name="connsiteY55-14232" fmla="*/ 601 h 759"/>
                <a:gd name="connsiteX56-14233" fmla="*/ 737 w 758"/>
                <a:gd name="connsiteY56-14234" fmla="*/ 622 h 759"/>
                <a:gd name="connsiteX57-14235" fmla="*/ 737 w 758"/>
                <a:gd name="connsiteY57-14236" fmla="*/ 638 h 759"/>
                <a:gd name="connsiteX58-14237" fmla="*/ 737 w 758"/>
                <a:gd name="connsiteY58-14238" fmla="*/ 653 h 759"/>
                <a:gd name="connsiteX59-14239" fmla="*/ 743 w 758"/>
                <a:gd name="connsiteY59-14240" fmla="*/ 669 h 759"/>
                <a:gd name="connsiteX60-14241" fmla="*/ 743 w 758"/>
                <a:gd name="connsiteY60-14242" fmla="*/ 685 h 759"/>
                <a:gd name="connsiteX61-14243" fmla="*/ 748 w 758"/>
                <a:gd name="connsiteY61-14244" fmla="*/ 696 h 759"/>
                <a:gd name="connsiteX62-14245" fmla="*/ 748 w 758"/>
                <a:gd name="connsiteY62-14246" fmla="*/ 706 h 759"/>
                <a:gd name="connsiteX63-14247" fmla="*/ 753 w 758"/>
                <a:gd name="connsiteY63-14248" fmla="*/ 717 h 759"/>
                <a:gd name="connsiteX64-14249" fmla="*/ 753 w 758"/>
                <a:gd name="connsiteY64-14250" fmla="*/ 722 h 759"/>
                <a:gd name="connsiteX65-14251" fmla="*/ 758 w 758"/>
                <a:gd name="connsiteY65-14252" fmla="*/ 732 h 759"/>
                <a:gd name="connsiteX66-14253" fmla="*/ 758 w 758"/>
                <a:gd name="connsiteY66-14254" fmla="*/ 738 h 759"/>
                <a:gd name="connsiteX67-14255" fmla="*/ 758 w 758"/>
                <a:gd name="connsiteY67-14256" fmla="*/ 743 h 759"/>
                <a:gd name="connsiteX68-14257" fmla="*/ 758 w 758"/>
                <a:gd name="connsiteY68-14258" fmla="*/ 748 h 759"/>
                <a:gd name="connsiteX69-14259" fmla="*/ 753 w 758"/>
                <a:gd name="connsiteY69-14260" fmla="*/ 753 h 759"/>
                <a:gd name="connsiteX70-14261" fmla="*/ 748 w 758"/>
                <a:gd name="connsiteY70-14262" fmla="*/ 759 h 759"/>
                <a:gd name="connsiteX71-14263" fmla="*/ 737 w 758"/>
                <a:gd name="connsiteY71-14264" fmla="*/ 759 h 759"/>
                <a:gd name="connsiteX72-14265" fmla="*/ 727 w 758"/>
                <a:gd name="connsiteY72-14266" fmla="*/ 759 h 759"/>
                <a:gd name="connsiteX73-14267" fmla="*/ 711 w 758"/>
                <a:gd name="connsiteY73-14268" fmla="*/ 759 h 759"/>
                <a:gd name="connsiteX74-14269" fmla="*/ 695 w 758"/>
                <a:gd name="connsiteY74-14270" fmla="*/ 753 h 759"/>
                <a:gd name="connsiteX75-14271" fmla="*/ 674 w 758"/>
                <a:gd name="connsiteY75-14272" fmla="*/ 753 h 759"/>
                <a:gd name="connsiteX76-14273" fmla="*/ 653 w 758"/>
                <a:gd name="connsiteY76-14274" fmla="*/ 748 h 759"/>
                <a:gd name="connsiteX77-14275" fmla="*/ 632 w 758"/>
                <a:gd name="connsiteY77-14276" fmla="*/ 743 h 759"/>
                <a:gd name="connsiteX78-14277" fmla="*/ 622 w 758"/>
                <a:gd name="connsiteY78-14278" fmla="*/ 738 h 759"/>
                <a:gd name="connsiteX79-14279" fmla="*/ 611 w 758"/>
                <a:gd name="connsiteY79-14280" fmla="*/ 732 h 759"/>
                <a:gd name="connsiteX80-14281" fmla="*/ 595 w 758"/>
                <a:gd name="connsiteY80-14282" fmla="*/ 727 h 759"/>
                <a:gd name="connsiteX81-14283" fmla="*/ 585 w 758"/>
                <a:gd name="connsiteY81-14284" fmla="*/ 722 h 759"/>
                <a:gd name="connsiteX82-14285" fmla="*/ 569 w 758"/>
                <a:gd name="connsiteY82-14286" fmla="*/ 717 h 759"/>
                <a:gd name="connsiteX83-14287" fmla="*/ 553 w 758"/>
                <a:gd name="connsiteY83-14288" fmla="*/ 706 h 759"/>
                <a:gd name="connsiteX84-14289" fmla="*/ 543 w 758"/>
                <a:gd name="connsiteY84-14290" fmla="*/ 696 h 759"/>
                <a:gd name="connsiteX85-14291" fmla="*/ 527 w 758"/>
                <a:gd name="connsiteY85-14292" fmla="*/ 685 h 759"/>
                <a:gd name="connsiteX86-14293" fmla="*/ 495 w 758"/>
                <a:gd name="connsiteY86-14294" fmla="*/ 659 h 759"/>
                <a:gd name="connsiteX87-14295" fmla="*/ 469 w 758"/>
                <a:gd name="connsiteY87-14296" fmla="*/ 632 h 759"/>
                <a:gd name="connsiteX88-14297" fmla="*/ 458 w 758"/>
                <a:gd name="connsiteY88-14298" fmla="*/ 622 h 759"/>
                <a:gd name="connsiteX89-14299" fmla="*/ 448 w 758"/>
                <a:gd name="connsiteY89-14300" fmla="*/ 606 h 759"/>
                <a:gd name="connsiteX90-14301" fmla="*/ 437 w 758"/>
                <a:gd name="connsiteY90-14302" fmla="*/ 590 h 759"/>
                <a:gd name="connsiteX91-14303" fmla="*/ 427 w 758"/>
                <a:gd name="connsiteY91-14304" fmla="*/ 574 h 759"/>
                <a:gd name="connsiteX92-14305" fmla="*/ 390 w 758"/>
                <a:gd name="connsiteY92-14306" fmla="*/ 100 h 759"/>
                <a:gd name="connsiteX93-14307" fmla="*/ 390 w 758"/>
                <a:gd name="connsiteY93-14308" fmla="*/ 90 h 759"/>
                <a:gd name="connsiteX94-14309" fmla="*/ 390 w 758"/>
                <a:gd name="connsiteY94-14310" fmla="*/ 85 h 759"/>
                <a:gd name="connsiteX95-14311" fmla="*/ 390 w 758"/>
                <a:gd name="connsiteY95-14312" fmla="*/ 79 h 759"/>
                <a:gd name="connsiteX96-14313" fmla="*/ 385 w 758"/>
                <a:gd name="connsiteY96-14314" fmla="*/ 74 h 759"/>
                <a:gd name="connsiteX97-14315" fmla="*/ 385 w 758"/>
                <a:gd name="connsiteY97-14316" fmla="*/ 74 h 759"/>
                <a:gd name="connsiteX98-14317" fmla="*/ 379 w 758"/>
                <a:gd name="connsiteY98-14318" fmla="*/ 74 h 759"/>
                <a:gd name="connsiteX99-14319" fmla="*/ 374 w 758"/>
                <a:gd name="connsiteY99-14320" fmla="*/ 74 h 759"/>
                <a:gd name="connsiteX100-14321" fmla="*/ 363 w 758"/>
                <a:gd name="connsiteY100-14322" fmla="*/ 79 h 759"/>
                <a:gd name="connsiteX101-14323" fmla="*/ 353 w 758"/>
                <a:gd name="connsiteY101-14324" fmla="*/ 79 h 759"/>
                <a:gd name="connsiteX102-14325" fmla="*/ 337 w 758"/>
                <a:gd name="connsiteY102-14326" fmla="*/ 85 h 759"/>
                <a:gd name="connsiteX103-14327" fmla="*/ 321 w 758"/>
                <a:gd name="connsiteY103-14328" fmla="*/ 90 h 759"/>
                <a:gd name="connsiteX104-14329" fmla="*/ 305 w 758"/>
                <a:gd name="connsiteY104-14330" fmla="*/ 95 h 759"/>
                <a:gd name="connsiteX105-14331" fmla="*/ 269 w 758"/>
                <a:gd name="connsiteY105-14332" fmla="*/ 106 h 759"/>
                <a:gd name="connsiteX106-14333" fmla="*/ 232 w 758"/>
                <a:gd name="connsiteY106-14334" fmla="*/ 116 h 759"/>
                <a:gd name="connsiteX107-14335" fmla="*/ 195 w 758"/>
                <a:gd name="connsiteY107-14336" fmla="*/ 127 h 759"/>
                <a:gd name="connsiteX108-14337" fmla="*/ 158 w 758"/>
                <a:gd name="connsiteY108-14338" fmla="*/ 137 h 759"/>
                <a:gd name="connsiteX109-14339" fmla="*/ 137 w 758"/>
                <a:gd name="connsiteY109-14340" fmla="*/ 142 h 759"/>
                <a:gd name="connsiteX110-14341" fmla="*/ 121 w 758"/>
                <a:gd name="connsiteY110-14342" fmla="*/ 142 h 759"/>
                <a:gd name="connsiteX111-14343" fmla="*/ 105 w 758"/>
                <a:gd name="connsiteY111-14344" fmla="*/ 148 h 759"/>
                <a:gd name="connsiteX112-14345" fmla="*/ 95 w 758"/>
                <a:gd name="connsiteY112-14346" fmla="*/ 148 h 759"/>
                <a:gd name="connsiteX113-14347" fmla="*/ 84 w 758"/>
                <a:gd name="connsiteY113-14348" fmla="*/ 153 h 759"/>
                <a:gd name="connsiteX114-14349" fmla="*/ 74 w 758"/>
                <a:gd name="connsiteY114-14350" fmla="*/ 153 h 759"/>
                <a:gd name="connsiteX115-14351" fmla="*/ 68 w 758"/>
                <a:gd name="connsiteY115-14352" fmla="*/ 153 h 759"/>
                <a:gd name="connsiteX116-14353" fmla="*/ 63 w 758"/>
                <a:gd name="connsiteY116-14354" fmla="*/ 153 h 759"/>
                <a:gd name="connsiteX117-14355" fmla="*/ 53 w 758"/>
                <a:gd name="connsiteY117-14356" fmla="*/ 153 h 759"/>
                <a:gd name="connsiteX118-14357" fmla="*/ 42 w 758"/>
                <a:gd name="connsiteY118-14358" fmla="*/ 148 h 759"/>
                <a:gd name="connsiteX119-14359" fmla="*/ 32 w 758"/>
                <a:gd name="connsiteY119-14360" fmla="*/ 142 h 759"/>
                <a:gd name="connsiteX120-14361" fmla="*/ 26 w 758"/>
                <a:gd name="connsiteY120-14362" fmla="*/ 137 h 759"/>
                <a:gd name="connsiteX121-14363" fmla="*/ 16 w 758"/>
                <a:gd name="connsiteY121-14364" fmla="*/ 127 h 759"/>
                <a:gd name="connsiteX122-14365" fmla="*/ 11 w 758"/>
                <a:gd name="connsiteY122-14366" fmla="*/ 121 h 759"/>
                <a:gd name="connsiteX123-14367" fmla="*/ 5 w 758"/>
                <a:gd name="connsiteY123-14368" fmla="*/ 116 h 759"/>
                <a:gd name="connsiteX124-14369" fmla="*/ 0 w 758"/>
                <a:gd name="connsiteY124-14370" fmla="*/ 116 h 759"/>
                <a:gd name="connsiteX125-14371" fmla="*/ 5 w 758"/>
                <a:gd name="connsiteY125-14372" fmla="*/ 111 h 759"/>
                <a:gd name="connsiteX126-14373" fmla="*/ 5 w 758"/>
                <a:gd name="connsiteY126-14374" fmla="*/ 111 h 759"/>
                <a:gd name="connsiteX127-14375" fmla="*/ 11 w 758"/>
                <a:gd name="connsiteY127-14376" fmla="*/ 111 h 759"/>
                <a:gd name="connsiteX128-14377" fmla="*/ 16 w 758"/>
                <a:gd name="connsiteY128-14378" fmla="*/ 106 h 759"/>
                <a:gd name="connsiteX129-14379" fmla="*/ 21 w 758"/>
                <a:gd name="connsiteY129-14380" fmla="*/ 106 h 759"/>
                <a:gd name="connsiteX130-14381" fmla="*/ 32 w 758"/>
                <a:gd name="connsiteY130-14382" fmla="*/ 106 h 759"/>
                <a:gd name="connsiteX131-14383" fmla="*/ 42 w 758"/>
                <a:gd name="connsiteY131-14384" fmla="*/ 106 h 759"/>
                <a:gd name="connsiteX132-14385" fmla="*/ 53 w 758"/>
                <a:gd name="connsiteY132-14386" fmla="*/ 100 h 759"/>
                <a:gd name="connsiteX133-14387" fmla="*/ 79 w 758"/>
                <a:gd name="connsiteY133-14388" fmla="*/ 100 h 759"/>
                <a:gd name="connsiteX134-14389" fmla="*/ 111 w 758"/>
                <a:gd name="connsiteY134-14390" fmla="*/ 95 h 759"/>
                <a:gd name="connsiteX135-14391" fmla="*/ 126 w 758"/>
                <a:gd name="connsiteY135-14392" fmla="*/ 95 h 759"/>
                <a:gd name="connsiteX136-14393" fmla="*/ 142 w 758"/>
                <a:gd name="connsiteY136-14394" fmla="*/ 90 h 759"/>
                <a:gd name="connsiteX137-14395" fmla="*/ 163 w 758"/>
                <a:gd name="connsiteY137-14396" fmla="*/ 85 h 759"/>
                <a:gd name="connsiteX138-14397" fmla="*/ 184 w 758"/>
                <a:gd name="connsiteY138-14398" fmla="*/ 85 h 759"/>
                <a:gd name="connsiteX139-14399" fmla="*/ 221 w 758"/>
                <a:gd name="connsiteY139-14400" fmla="*/ 74 h 759"/>
                <a:gd name="connsiteX140-14401" fmla="*/ 258 w 758"/>
                <a:gd name="connsiteY140-14402" fmla="*/ 69 h 759"/>
                <a:gd name="connsiteX141-14403" fmla="*/ 290 w 758"/>
                <a:gd name="connsiteY141-14404" fmla="*/ 58 h 759"/>
                <a:gd name="connsiteX142-14405" fmla="*/ 321 w 758"/>
                <a:gd name="connsiteY142-14406" fmla="*/ 48 h 759"/>
                <a:gd name="connsiteX143-14407" fmla="*/ 337 w 758"/>
                <a:gd name="connsiteY143-14408" fmla="*/ 42 h 759"/>
                <a:gd name="connsiteX144-14409" fmla="*/ 353 w 758"/>
                <a:gd name="connsiteY144-14410" fmla="*/ 37 h 759"/>
                <a:gd name="connsiteX145-14411" fmla="*/ 363 w 758"/>
                <a:gd name="connsiteY145-14412" fmla="*/ 37 h 759"/>
                <a:gd name="connsiteX146-14413" fmla="*/ 374 w 758"/>
                <a:gd name="connsiteY146-14414" fmla="*/ 32 h 759"/>
                <a:gd name="connsiteX147-14415" fmla="*/ 379 w 758"/>
                <a:gd name="connsiteY147-14416" fmla="*/ 27 h 759"/>
                <a:gd name="connsiteX148-14417" fmla="*/ 385 w 758"/>
                <a:gd name="connsiteY148-14418" fmla="*/ 21 h 759"/>
                <a:gd name="connsiteX149-14419" fmla="*/ 390 w 758"/>
                <a:gd name="connsiteY149-14420" fmla="*/ 16 h 759"/>
                <a:gd name="connsiteX150-14421" fmla="*/ 395 w 758"/>
                <a:gd name="connsiteY150-14422" fmla="*/ 11 h 759"/>
                <a:gd name="connsiteX151-14423" fmla="*/ 400 w 758"/>
                <a:gd name="connsiteY151-14424" fmla="*/ 6 h 759"/>
                <a:gd name="connsiteX152-14425" fmla="*/ 406 w 758"/>
                <a:gd name="connsiteY152-14426" fmla="*/ 0 h 759"/>
                <a:gd name="connsiteX153-14427" fmla="*/ 411 w 758"/>
                <a:gd name="connsiteY153-14428" fmla="*/ 0 h 759"/>
                <a:gd name="connsiteX154-14429" fmla="*/ 416 w 758"/>
                <a:gd name="connsiteY154-14430" fmla="*/ 0 h 759"/>
                <a:gd name="connsiteX155-14431" fmla="*/ 416 w 758"/>
                <a:gd name="connsiteY155-14432" fmla="*/ 0 h 759"/>
                <a:gd name="connsiteX0-14433" fmla="*/ 416 w 758"/>
                <a:gd name="connsiteY0-14434" fmla="*/ 0 h 759"/>
                <a:gd name="connsiteX1-14435" fmla="*/ 427 w 758"/>
                <a:gd name="connsiteY1-14436" fmla="*/ 0 h 759"/>
                <a:gd name="connsiteX2-14437" fmla="*/ 437 w 758"/>
                <a:gd name="connsiteY2-14438" fmla="*/ 6 h 759"/>
                <a:gd name="connsiteX3-14439" fmla="*/ 448 w 758"/>
                <a:gd name="connsiteY3-14440" fmla="*/ 11 h 759"/>
                <a:gd name="connsiteX4-14441" fmla="*/ 464 w 758"/>
                <a:gd name="connsiteY4-14442" fmla="*/ 21 h 759"/>
                <a:gd name="connsiteX5-14443" fmla="*/ 474 w 758"/>
                <a:gd name="connsiteY5-14444" fmla="*/ 32 h 759"/>
                <a:gd name="connsiteX6-14445" fmla="*/ 485 w 758"/>
                <a:gd name="connsiteY6-14446" fmla="*/ 37 h 759"/>
                <a:gd name="connsiteX7-14447" fmla="*/ 485 w 758"/>
                <a:gd name="connsiteY7-14448" fmla="*/ 42 h 759"/>
                <a:gd name="connsiteX8-14449" fmla="*/ 490 w 758"/>
                <a:gd name="connsiteY8-14450" fmla="*/ 42 h 759"/>
                <a:gd name="connsiteX9-14451" fmla="*/ 490 w 758"/>
                <a:gd name="connsiteY9-14452" fmla="*/ 48 h 759"/>
                <a:gd name="connsiteX10-14453" fmla="*/ 490 w 758"/>
                <a:gd name="connsiteY10-14454" fmla="*/ 48 h 759"/>
                <a:gd name="connsiteX11-14455" fmla="*/ 490 w 758"/>
                <a:gd name="connsiteY11-14456" fmla="*/ 53 h 759"/>
                <a:gd name="connsiteX12-14457" fmla="*/ 485 w 758"/>
                <a:gd name="connsiteY12-14458" fmla="*/ 58 h 759"/>
                <a:gd name="connsiteX13-14459" fmla="*/ 479 w 758"/>
                <a:gd name="connsiteY13-14460" fmla="*/ 63 h 759"/>
                <a:gd name="connsiteX14-14461" fmla="*/ 469 w 758"/>
                <a:gd name="connsiteY14-14462" fmla="*/ 69 h 759"/>
                <a:gd name="connsiteX15-14463" fmla="*/ 464 w 758"/>
                <a:gd name="connsiteY15-14464" fmla="*/ 74 h 759"/>
                <a:gd name="connsiteX16-14465" fmla="*/ 469 w 758"/>
                <a:gd name="connsiteY16-14466" fmla="*/ 543 h 759"/>
                <a:gd name="connsiteX17-14467" fmla="*/ 485 w 758"/>
                <a:gd name="connsiteY17-14468" fmla="*/ 564 h 759"/>
                <a:gd name="connsiteX18-14469" fmla="*/ 500 w 758"/>
                <a:gd name="connsiteY18-14470" fmla="*/ 585 h 759"/>
                <a:gd name="connsiteX19-14471" fmla="*/ 511 w 758"/>
                <a:gd name="connsiteY19-14472" fmla="*/ 595 h 759"/>
                <a:gd name="connsiteX20-14473" fmla="*/ 521 w 758"/>
                <a:gd name="connsiteY20-14474" fmla="*/ 601 h 759"/>
                <a:gd name="connsiteX21-14475" fmla="*/ 543 w 758"/>
                <a:gd name="connsiteY21-14476" fmla="*/ 622 h 759"/>
                <a:gd name="connsiteX22-14477" fmla="*/ 564 w 758"/>
                <a:gd name="connsiteY22-14478" fmla="*/ 632 h 759"/>
                <a:gd name="connsiteX23-14479" fmla="*/ 585 w 758"/>
                <a:gd name="connsiteY23-14480" fmla="*/ 648 h 759"/>
                <a:gd name="connsiteX24-14481" fmla="*/ 611 w 758"/>
                <a:gd name="connsiteY24-14482" fmla="*/ 659 h 759"/>
                <a:gd name="connsiteX25-14483" fmla="*/ 622 w 758"/>
                <a:gd name="connsiteY25-14484" fmla="*/ 664 h 759"/>
                <a:gd name="connsiteX26-14485" fmla="*/ 632 w 758"/>
                <a:gd name="connsiteY26-14486" fmla="*/ 669 h 759"/>
                <a:gd name="connsiteX27-14487" fmla="*/ 643 w 758"/>
                <a:gd name="connsiteY27-14488" fmla="*/ 669 h 759"/>
                <a:gd name="connsiteX28-14489" fmla="*/ 653 w 758"/>
                <a:gd name="connsiteY28-14490" fmla="*/ 674 h 759"/>
                <a:gd name="connsiteX29-14491" fmla="*/ 658 w 758"/>
                <a:gd name="connsiteY29-14492" fmla="*/ 674 h 759"/>
                <a:gd name="connsiteX30-14493" fmla="*/ 664 w 758"/>
                <a:gd name="connsiteY30-14494" fmla="*/ 674 h 759"/>
                <a:gd name="connsiteX31-14495" fmla="*/ 674 w 758"/>
                <a:gd name="connsiteY31-14496" fmla="*/ 674 h 759"/>
                <a:gd name="connsiteX32-14497" fmla="*/ 679 w 758"/>
                <a:gd name="connsiteY32-14498" fmla="*/ 669 h 759"/>
                <a:gd name="connsiteX33-14499" fmla="*/ 679 w 758"/>
                <a:gd name="connsiteY33-14500" fmla="*/ 664 h 759"/>
                <a:gd name="connsiteX34-14501" fmla="*/ 685 w 758"/>
                <a:gd name="connsiteY34-14502" fmla="*/ 659 h 759"/>
                <a:gd name="connsiteX35-14503" fmla="*/ 690 w 758"/>
                <a:gd name="connsiteY35-14504" fmla="*/ 653 h 759"/>
                <a:gd name="connsiteX36-14505" fmla="*/ 690 w 758"/>
                <a:gd name="connsiteY36-14506" fmla="*/ 643 h 759"/>
                <a:gd name="connsiteX37-14507" fmla="*/ 695 w 758"/>
                <a:gd name="connsiteY37-14508" fmla="*/ 627 h 759"/>
                <a:gd name="connsiteX38-14509" fmla="*/ 701 w 758"/>
                <a:gd name="connsiteY38-14510" fmla="*/ 611 h 759"/>
                <a:gd name="connsiteX39-14511" fmla="*/ 706 w 758"/>
                <a:gd name="connsiteY39-14512" fmla="*/ 595 h 759"/>
                <a:gd name="connsiteX40-14513" fmla="*/ 706 w 758"/>
                <a:gd name="connsiteY40-14514" fmla="*/ 580 h 759"/>
                <a:gd name="connsiteX41-14515" fmla="*/ 711 w 758"/>
                <a:gd name="connsiteY41-14516" fmla="*/ 564 h 759"/>
                <a:gd name="connsiteX42-14517" fmla="*/ 716 w 758"/>
                <a:gd name="connsiteY42-14518" fmla="*/ 553 h 759"/>
                <a:gd name="connsiteX43-14519" fmla="*/ 722 w 758"/>
                <a:gd name="connsiteY43-14520" fmla="*/ 543 h 759"/>
                <a:gd name="connsiteX44-14521" fmla="*/ 722 w 758"/>
                <a:gd name="connsiteY44-14522" fmla="*/ 538 h 759"/>
                <a:gd name="connsiteX45-14523" fmla="*/ 727 w 758"/>
                <a:gd name="connsiteY45-14524" fmla="*/ 527 h 759"/>
                <a:gd name="connsiteX46-14525" fmla="*/ 727 w 758"/>
                <a:gd name="connsiteY46-14526" fmla="*/ 527 h 759"/>
                <a:gd name="connsiteX47-14527" fmla="*/ 732 w 758"/>
                <a:gd name="connsiteY47-14528" fmla="*/ 527 h 759"/>
                <a:gd name="connsiteX48-14529" fmla="*/ 732 w 758"/>
                <a:gd name="connsiteY48-14530" fmla="*/ 527 h 759"/>
                <a:gd name="connsiteX49-14531" fmla="*/ 732 w 758"/>
                <a:gd name="connsiteY49-14532" fmla="*/ 532 h 759"/>
                <a:gd name="connsiteX50-14533" fmla="*/ 732 w 758"/>
                <a:gd name="connsiteY50-14534" fmla="*/ 538 h 759"/>
                <a:gd name="connsiteX51-14535" fmla="*/ 737 w 758"/>
                <a:gd name="connsiteY51-14536" fmla="*/ 543 h 759"/>
                <a:gd name="connsiteX52-14537" fmla="*/ 737 w 758"/>
                <a:gd name="connsiteY52-14538" fmla="*/ 559 h 759"/>
                <a:gd name="connsiteX53-14539" fmla="*/ 737 w 758"/>
                <a:gd name="connsiteY53-14540" fmla="*/ 569 h 759"/>
                <a:gd name="connsiteX54-14541" fmla="*/ 737 w 758"/>
                <a:gd name="connsiteY54-14542" fmla="*/ 585 h 759"/>
                <a:gd name="connsiteX55-14543" fmla="*/ 737 w 758"/>
                <a:gd name="connsiteY55-14544" fmla="*/ 601 h 759"/>
                <a:gd name="connsiteX56-14545" fmla="*/ 737 w 758"/>
                <a:gd name="connsiteY56-14546" fmla="*/ 622 h 759"/>
                <a:gd name="connsiteX57-14547" fmla="*/ 737 w 758"/>
                <a:gd name="connsiteY57-14548" fmla="*/ 638 h 759"/>
                <a:gd name="connsiteX58-14549" fmla="*/ 737 w 758"/>
                <a:gd name="connsiteY58-14550" fmla="*/ 653 h 759"/>
                <a:gd name="connsiteX59-14551" fmla="*/ 743 w 758"/>
                <a:gd name="connsiteY59-14552" fmla="*/ 669 h 759"/>
                <a:gd name="connsiteX60-14553" fmla="*/ 743 w 758"/>
                <a:gd name="connsiteY60-14554" fmla="*/ 685 h 759"/>
                <a:gd name="connsiteX61-14555" fmla="*/ 748 w 758"/>
                <a:gd name="connsiteY61-14556" fmla="*/ 696 h 759"/>
                <a:gd name="connsiteX62-14557" fmla="*/ 748 w 758"/>
                <a:gd name="connsiteY62-14558" fmla="*/ 706 h 759"/>
                <a:gd name="connsiteX63-14559" fmla="*/ 753 w 758"/>
                <a:gd name="connsiteY63-14560" fmla="*/ 717 h 759"/>
                <a:gd name="connsiteX64-14561" fmla="*/ 753 w 758"/>
                <a:gd name="connsiteY64-14562" fmla="*/ 722 h 759"/>
                <a:gd name="connsiteX65-14563" fmla="*/ 758 w 758"/>
                <a:gd name="connsiteY65-14564" fmla="*/ 732 h 759"/>
                <a:gd name="connsiteX66-14565" fmla="*/ 758 w 758"/>
                <a:gd name="connsiteY66-14566" fmla="*/ 738 h 759"/>
                <a:gd name="connsiteX67-14567" fmla="*/ 758 w 758"/>
                <a:gd name="connsiteY67-14568" fmla="*/ 743 h 759"/>
                <a:gd name="connsiteX68-14569" fmla="*/ 758 w 758"/>
                <a:gd name="connsiteY68-14570" fmla="*/ 748 h 759"/>
                <a:gd name="connsiteX69-14571" fmla="*/ 753 w 758"/>
                <a:gd name="connsiteY69-14572" fmla="*/ 753 h 759"/>
                <a:gd name="connsiteX70-14573" fmla="*/ 748 w 758"/>
                <a:gd name="connsiteY70-14574" fmla="*/ 759 h 759"/>
                <a:gd name="connsiteX71-14575" fmla="*/ 737 w 758"/>
                <a:gd name="connsiteY71-14576" fmla="*/ 759 h 759"/>
                <a:gd name="connsiteX72-14577" fmla="*/ 727 w 758"/>
                <a:gd name="connsiteY72-14578" fmla="*/ 759 h 759"/>
                <a:gd name="connsiteX73-14579" fmla="*/ 711 w 758"/>
                <a:gd name="connsiteY73-14580" fmla="*/ 759 h 759"/>
                <a:gd name="connsiteX74-14581" fmla="*/ 695 w 758"/>
                <a:gd name="connsiteY74-14582" fmla="*/ 753 h 759"/>
                <a:gd name="connsiteX75-14583" fmla="*/ 674 w 758"/>
                <a:gd name="connsiteY75-14584" fmla="*/ 753 h 759"/>
                <a:gd name="connsiteX76-14585" fmla="*/ 653 w 758"/>
                <a:gd name="connsiteY76-14586" fmla="*/ 748 h 759"/>
                <a:gd name="connsiteX77-14587" fmla="*/ 632 w 758"/>
                <a:gd name="connsiteY77-14588" fmla="*/ 743 h 759"/>
                <a:gd name="connsiteX78-14589" fmla="*/ 622 w 758"/>
                <a:gd name="connsiteY78-14590" fmla="*/ 738 h 759"/>
                <a:gd name="connsiteX79-14591" fmla="*/ 611 w 758"/>
                <a:gd name="connsiteY79-14592" fmla="*/ 732 h 759"/>
                <a:gd name="connsiteX80-14593" fmla="*/ 595 w 758"/>
                <a:gd name="connsiteY80-14594" fmla="*/ 727 h 759"/>
                <a:gd name="connsiteX81-14595" fmla="*/ 585 w 758"/>
                <a:gd name="connsiteY81-14596" fmla="*/ 722 h 759"/>
                <a:gd name="connsiteX82-14597" fmla="*/ 569 w 758"/>
                <a:gd name="connsiteY82-14598" fmla="*/ 717 h 759"/>
                <a:gd name="connsiteX83-14599" fmla="*/ 553 w 758"/>
                <a:gd name="connsiteY83-14600" fmla="*/ 706 h 759"/>
                <a:gd name="connsiteX84-14601" fmla="*/ 543 w 758"/>
                <a:gd name="connsiteY84-14602" fmla="*/ 696 h 759"/>
                <a:gd name="connsiteX85-14603" fmla="*/ 527 w 758"/>
                <a:gd name="connsiteY85-14604" fmla="*/ 685 h 759"/>
                <a:gd name="connsiteX86-14605" fmla="*/ 495 w 758"/>
                <a:gd name="connsiteY86-14606" fmla="*/ 659 h 759"/>
                <a:gd name="connsiteX87-14607" fmla="*/ 469 w 758"/>
                <a:gd name="connsiteY87-14608" fmla="*/ 632 h 759"/>
                <a:gd name="connsiteX88-14609" fmla="*/ 458 w 758"/>
                <a:gd name="connsiteY88-14610" fmla="*/ 622 h 759"/>
                <a:gd name="connsiteX89-14611" fmla="*/ 448 w 758"/>
                <a:gd name="connsiteY89-14612" fmla="*/ 606 h 759"/>
                <a:gd name="connsiteX90-14613" fmla="*/ 437 w 758"/>
                <a:gd name="connsiteY90-14614" fmla="*/ 590 h 759"/>
                <a:gd name="connsiteX91-14615" fmla="*/ 390 w 758"/>
                <a:gd name="connsiteY91-14616" fmla="*/ 100 h 759"/>
                <a:gd name="connsiteX92-14617" fmla="*/ 390 w 758"/>
                <a:gd name="connsiteY92-14618" fmla="*/ 90 h 759"/>
                <a:gd name="connsiteX93-14619" fmla="*/ 390 w 758"/>
                <a:gd name="connsiteY93-14620" fmla="*/ 85 h 759"/>
                <a:gd name="connsiteX94-14621" fmla="*/ 390 w 758"/>
                <a:gd name="connsiteY94-14622" fmla="*/ 79 h 759"/>
                <a:gd name="connsiteX95-14623" fmla="*/ 385 w 758"/>
                <a:gd name="connsiteY95-14624" fmla="*/ 74 h 759"/>
                <a:gd name="connsiteX96-14625" fmla="*/ 385 w 758"/>
                <a:gd name="connsiteY96-14626" fmla="*/ 74 h 759"/>
                <a:gd name="connsiteX97-14627" fmla="*/ 379 w 758"/>
                <a:gd name="connsiteY97-14628" fmla="*/ 74 h 759"/>
                <a:gd name="connsiteX98-14629" fmla="*/ 374 w 758"/>
                <a:gd name="connsiteY98-14630" fmla="*/ 74 h 759"/>
                <a:gd name="connsiteX99-14631" fmla="*/ 363 w 758"/>
                <a:gd name="connsiteY99-14632" fmla="*/ 79 h 759"/>
                <a:gd name="connsiteX100-14633" fmla="*/ 353 w 758"/>
                <a:gd name="connsiteY100-14634" fmla="*/ 79 h 759"/>
                <a:gd name="connsiteX101-14635" fmla="*/ 337 w 758"/>
                <a:gd name="connsiteY101-14636" fmla="*/ 85 h 759"/>
                <a:gd name="connsiteX102-14637" fmla="*/ 321 w 758"/>
                <a:gd name="connsiteY102-14638" fmla="*/ 90 h 759"/>
                <a:gd name="connsiteX103-14639" fmla="*/ 305 w 758"/>
                <a:gd name="connsiteY103-14640" fmla="*/ 95 h 759"/>
                <a:gd name="connsiteX104-14641" fmla="*/ 269 w 758"/>
                <a:gd name="connsiteY104-14642" fmla="*/ 106 h 759"/>
                <a:gd name="connsiteX105-14643" fmla="*/ 232 w 758"/>
                <a:gd name="connsiteY105-14644" fmla="*/ 116 h 759"/>
                <a:gd name="connsiteX106-14645" fmla="*/ 195 w 758"/>
                <a:gd name="connsiteY106-14646" fmla="*/ 127 h 759"/>
                <a:gd name="connsiteX107-14647" fmla="*/ 158 w 758"/>
                <a:gd name="connsiteY107-14648" fmla="*/ 137 h 759"/>
                <a:gd name="connsiteX108-14649" fmla="*/ 137 w 758"/>
                <a:gd name="connsiteY108-14650" fmla="*/ 142 h 759"/>
                <a:gd name="connsiteX109-14651" fmla="*/ 121 w 758"/>
                <a:gd name="connsiteY109-14652" fmla="*/ 142 h 759"/>
                <a:gd name="connsiteX110-14653" fmla="*/ 105 w 758"/>
                <a:gd name="connsiteY110-14654" fmla="*/ 148 h 759"/>
                <a:gd name="connsiteX111-14655" fmla="*/ 95 w 758"/>
                <a:gd name="connsiteY111-14656" fmla="*/ 148 h 759"/>
                <a:gd name="connsiteX112-14657" fmla="*/ 84 w 758"/>
                <a:gd name="connsiteY112-14658" fmla="*/ 153 h 759"/>
                <a:gd name="connsiteX113-14659" fmla="*/ 74 w 758"/>
                <a:gd name="connsiteY113-14660" fmla="*/ 153 h 759"/>
                <a:gd name="connsiteX114-14661" fmla="*/ 68 w 758"/>
                <a:gd name="connsiteY114-14662" fmla="*/ 153 h 759"/>
                <a:gd name="connsiteX115-14663" fmla="*/ 63 w 758"/>
                <a:gd name="connsiteY115-14664" fmla="*/ 153 h 759"/>
                <a:gd name="connsiteX116-14665" fmla="*/ 53 w 758"/>
                <a:gd name="connsiteY116-14666" fmla="*/ 153 h 759"/>
                <a:gd name="connsiteX117-14667" fmla="*/ 42 w 758"/>
                <a:gd name="connsiteY117-14668" fmla="*/ 148 h 759"/>
                <a:gd name="connsiteX118-14669" fmla="*/ 32 w 758"/>
                <a:gd name="connsiteY118-14670" fmla="*/ 142 h 759"/>
                <a:gd name="connsiteX119-14671" fmla="*/ 26 w 758"/>
                <a:gd name="connsiteY119-14672" fmla="*/ 137 h 759"/>
                <a:gd name="connsiteX120-14673" fmla="*/ 16 w 758"/>
                <a:gd name="connsiteY120-14674" fmla="*/ 127 h 759"/>
                <a:gd name="connsiteX121-14675" fmla="*/ 11 w 758"/>
                <a:gd name="connsiteY121-14676" fmla="*/ 121 h 759"/>
                <a:gd name="connsiteX122-14677" fmla="*/ 5 w 758"/>
                <a:gd name="connsiteY122-14678" fmla="*/ 116 h 759"/>
                <a:gd name="connsiteX123-14679" fmla="*/ 0 w 758"/>
                <a:gd name="connsiteY123-14680" fmla="*/ 116 h 759"/>
                <a:gd name="connsiteX124-14681" fmla="*/ 5 w 758"/>
                <a:gd name="connsiteY124-14682" fmla="*/ 111 h 759"/>
                <a:gd name="connsiteX125-14683" fmla="*/ 5 w 758"/>
                <a:gd name="connsiteY125-14684" fmla="*/ 111 h 759"/>
                <a:gd name="connsiteX126-14685" fmla="*/ 11 w 758"/>
                <a:gd name="connsiteY126-14686" fmla="*/ 111 h 759"/>
                <a:gd name="connsiteX127-14687" fmla="*/ 16 w 758"/>
                <a:gd name="connsiteY127-14688" fmla="*/ 106 h 759"/>
                <a:gd name="connsiteX128-14689" fmla="*/ 21 w 758"/>
                <a:gd name="connsiteY128-14690" fmla="*/ 106 h 759"/>
                <a:gd name="connsiteX129-14691" fmla="*/ 32 w 758"/>
                <a:gd name="connsiteY129-14692" fmla="*/ 106 h 759"/>
                <a:gd name="connsiteX130-14693" fmla="*/ 42 w 758"/>
                <a:gd name="connsiteY130-14694" fmla="*/ 106 h 759"/>
                <a:gd name="connsiteX131-14695" fmla="*/ 53 w 758"/>
                <a:gd name="connsiteY131-14696" fmla="*/ 100 h 759"/>
                <a:gd name="connsiteX132-14697" fmla="*/ 79 w 758"/>
                <a:gd name="connsiteY132-14698" fmla="*/ 100 h 759"/>
                <a:gd name="connsiteX133-14699" fmla="*/ 111 w 758"/>
                <a:gd name="connsiteY133-14700" fmla="*/ 95 h 759"/>
                <a:gd name="connsiteX134-14701" fmla="*/ 126 w 758"/>
                <a:gd name="connsiteY134-14702" fmla="*/ 95 h 759"/>
                <a:gd name="connsiteX135-14703" fmla="*/ 142 w 758"/>
                <a:gd name="connsiteY135-14704" fmla="*/ 90 h 759"/>
                <a:gd name="connsiteX136-14705" fmla="*/ 163 w 758"/>
                <a:gd name="connsiteY136-14706" fmla="*/ 85 h 759"/>
                <a:gd name="connsiteX137-14707" fmla="*/ 184 w 758"/>
                <a:gd name="connsiteY137-14708" fmla="*/ 85 h 759"/>
                <a:gd name="connsiteX138-14709" fmla="*/ 221 w 758"/>
                <a:gd name="connsiteY138-14710" fmla="*/ 74 h 759"/>
                <a:gd name="connsiteX139-14711" fmla="*/ 258 w 758"/>
                <a:gd name="connsiteY139-14712" fmla="*/ 69 h 759"/>
                <a:gd name="connsiteX140-14713" fmla="*/ 290 w 758"/>
                <a:gd name="connsiteY140-14714" fmla="*/ 58 h 759"/>
                <a:gd name="connsiteX141-14715" fmla="*/ 321 w 758"/>
                <a:gd name="connsiteY141-14716" fmla="*/ 48 h 759"/>
                <a:gd name="connsiteX142-14717" fmla="*/ 337 w 758"/>
                <a:gd name="connsiteY142-14718" fmla="*/ 42 h 759"/>
                <a:gd name="connsiteX143-14719" fmla="*/ 353 w 758"/>
                <a:gd name="connsiteY143-14720" fmla="*/ 37 h 759"/>
                <a:gd name="connsiteX144-14721" fmla="*/ 363 w 758"/>
                <a:gd name="connsiteY144-14722" fmla="*/ 37 h 759"/>
                <a:gd name="connsiteX145-14723" fmla="*/ 374 w 758"/>
                <a:gd name="connsiteY145-14724" fmla="*/ 32 h 759"/>
                <a:gd name="connsiteX146-14725" fmla="*/ 379 w 758"/>
                <a:gd name="connsiteY146-14726" fmla="*/ 27 h 759"/>
                <a:gd name="connsiteX147-14727" fmla="*/ 385 w 758"/>
                <a:gd name="connsiteY147-14728" fmla="*/ 21 h 759"/>
                <a:gd name="connsiteX148-14729" fmla="*/ 390 w 758"/>
                <a:gd name="connsiteY148-14730" fmla="*/ 16 h 759"/>
                <a:gd name="connsiteX149-14731" fmla="*/ 395 w 758"/>
                <a:gd name="connsiteY149-14732" fmla="*/ 11 h 759"/>
                <a:gd name="connsiteX150-14733" fmla="*/ 400 w 758"/>
                <a:gd name="connsiteY150-14734" fmla="*/ 6 h 759"/>
                <a:gd name="connsiteX151-14735" fmla="*/ 406 w 758"/>
                <a:gd name="connsiteY151-14736" fmla="*/ 0 h 759"/>
                <a:gd name="connsiteX152-14737" fmla="*/ 411 w 758"/>
                <a:gd name="connsiteY152-14738" fmla="*/ 0 h 759"/>
                <a:gd name="connsiteX153-14739" fmla="*/ 416 w 758"/>
                <a:gd name="connsiteY153-14740" fmla="*/ 0 h 759"/>
                <a:gd name="connsiteX154-14741" fmla="*/ 416 w 758"/>
                <a:gd name="connsiteY154-14742" fmla="*/ 0 h 759"/>
                <a:gd name="connsiteX0-14743" fmla="*/ 416 w 758"/>
                <a:gd name="connsiteY0-14744" fmla="*/ 0 h 759"/>
                <a:gd name="connsiteX1-14745" fmla="*/ 427 w 758"/>
                <a:gd name="connsiteY1-14746" fmla="*/ 0 h 759"/>
                <a:gd name="connsiteX2-14747" fmla="*/ 437 w 758"/>
                <a:gd name="connsiteY2-14748" fmla="*/ 6 h 759"/>
                <a:gd name="connsiteX3-14749" fmla="*/ 448 w 758"/>
                <a:gd name="connsiteY3-14750" fmla="*/ 11 h 759"/>
                <a:gd name="connsiteX4-14751" fmla="*/ 464 w 758"/>
                <a:gd name="connsiteY4-14752" fmla="*/ 21 h 759"/>
                <a:gd name="connsiteX5-14753" fmla="*/ 474 w 758"/>
                <a:gd name="connsiteY5-14754" fmla="*/ 32 h 759"/>
                <a:gd name="connsiteX6-14755" fmla="*/ 485 w 758"/>
                <a:gd name="connsiteY6-14756" fmla="*/ 37 h 759"/>
                <a:gd name="connsiteX7-14757" fmla="*/ 485 w 758"/>
                <a:gd name="connsiteY7-14758" fmla="*/ 42 h 759"/>
                <a:gd name="connsiteX8-14759" fmla="*/ 490 w 758"/>
                <a:gd name="connsiteY8-14760" fmla="*/ 42 h 759"/>
                <a:gd name="connsiteX9-14761" fmla="*/ 490 w 758"/>
                <a:gd name="connsiteY9-14762" fmla="*/ 48 h 759"/>
                <a:gd name="connsiteX10-14763" fmla="*/ 490 w 758"/>
                <a:gd name="connsiteY10-14764" fmla="*/ 48 h 759"/>
                <a:gd name="connsiteX11-14765" fmla="*/ 490 w 758"/>
                <a:gd name="connsiteY11-14766" fmla="*/ 53 h 759"/>
                <a:gd name="connsiteX12-14767" fmla="*/ 485 w 758"/>
                <a:gd name="connsiteY12-14768" fmla="*/ 58 h 759"/>
                <a:gd name="connsiteX13-14769" fmla="*/ 479 w 758"/>
                <a:gd name="connsiteY13-14770" fmla="*/ 63 h 759"/>
                <a:gd name="connsiteX14-14771" fmla="*/ 469 w 758"/>
                <a:gd name="connsiteY14-14772" fmla="*/ 69 h 759"/>
                <a:gd name="connsiteX15-14773" fmla="*/ 464 w 758"/>
                <a:gd name="connsiteY15-14774" fmla="*/ 74 h 759"/>
                <a:gd name="connsiteX16-14775" fmla="*/ 469 w 758"/>
                <a:gd name="connsiteY16-14776" fmla="*/ 543 h 759"/>
                <a:gd name="connsiteX17-14777" fmla="*/ 485 w 758"/>
                <a:gd name="connsiteY17-14778" fmla="*/ 564 h 759"/>
                <a:gd name="connsiteX18-14779" fmla="*/ 500 w 758"/>
                <a:gd name="connsiteY18-14780" fmla="*/ 585 h 759"/>
                <a:gd name="connsiteX19-14781" fmla="*/ 511 w 758"/>
                <a:gd name="connsiteY19-14782" fmla="*/ 595 h 759"/>
                <a:gd name="connsiteX20-14783" fmla="*/ 521 w 758"/>
                <a:gd name="connsiteY20-14784" fmla="*/ 601 h 759"/>
                <a:gd name="connsiteX21-14785" fmla="*/ 543 w 758"/>
                <a:gd name="connsiteY21-14786" fmla="*/ 622 h 759"/>
                <a:gd name="connsiteX22-14787" fmla="*/ 564 w 758"/>
                <a:gd name="connsiteY22-14788" fmla="*/ 632 h 759"/>
                <a:gd name="connsiteX23-14789" fmla="*/ 585 w 758"/>
                <a:gd name="connsiteY23-14790" fmla="*/ 648 h 759"/>
                <a:gd name="connsiteX24-14791" fmla="*/ 611 w 758"/>
                <a:gd name="connsiteY24-14792" fmla="*/ 659 h 759"/>
                <a:gd name="connsiteX25-14793" fmla="*/ 622 w 758"/>
                <a:gd name="connsiteY25-14794" fmla="*/ 664 h 759"/>
                <a:gd name="connsiteX26-14795" fmla="*/ 632 w 758"/>
                <a:gd name="connsiteY26-14796" fmla="*/ 669 h 759"/>
                <a:gd name="connsiteX27-14797" fmla="*/ 643 w 758"/>
                <a:gd name="connsiteY27-14798" fmla="*/ 669 h 759"/>
                <a:gd name="connsiteX28-14799" fmla="*/ 653 w 758"/>
                <a:gd name="connsiteY28-14800" fmla="*/ 674 h 759"/>
                <a:gd name="connsiteX29-14801" fmla="*/ 658 w 758"/>
                <a:gd name="connsiteY29-14802" fmla="*/ 674 h 759"/>
                <a:gd name="connsiteX30-14803" fmla="*/ 664 w 758"/>
                <a:gd name="connsiteY30-14804" fmla="*/ 674 h 759"/>
                <a:gd name="connsiteX31-14805" fmla="*/ 674 w 758"/>
                <a:gd name="connsiteY31-14806" fmla="*/ 674 h 759"/>
                <a:gd name="connsiteX32-14807" fmla="*/ 679 w 758"/>
                <a:gd name="connsiteY32-14808" fmla="*/ 669 h 759"/>
                <a:gd name="connsiteX33-14809" fmla="*/ 679 w 758"/>
                <a:gd name="connsiteY33-14810" fmla="*/ 664 h 759"/>
                <a:gd name="connsiteX34-14811" fmla="*/ 685 w 758"/>
                <a:gd name="connsiteY34-14812" fmla="*/ 659 h 759"/>
                <a:gd name="connsiteX35-14813" fmla="*/ 690 w 758"/>
                <a:gd name="connsiteY35-14814" fmla="*/ 653 h 759"/>
                <a:gd name="connsiteX36-14815" fmla="*/ 690 w 758"/>
                <a:gd name="connsiteY36-14816" fmla="*/ 643 h 759"/>
                <a:gd name="connsiteX37-14817" fmla="*/ 695 w 758"/>
                <a:gd name="connsiteY37-14818" fmla="*/ 627 h 759"/>
                <a:gd name="connsiteX38-14819" fmla="*/ 701 w 758"/>
                <a:gd name="connsiteY38-14820" fmla="*/ 611 h 759"/>
                <a:gd name="connsiteX39-14821" fmla="*/ 706 w 758"/>
                <a:gd name="connsiteY39-14822" fmla="*/ 595 h 759"/>
                <a:gd name="connsiteX40-14823" fmla="*/ 706 w 758"/>
                <a:gd name="connsiteY40-14824" fmla="*/ 580 h 759"/>
                <a:gd name="connsiteX41-14825" fmla="*/ 711 w 758"/>
                <a:gd name="connsiteY41-14826" fmla="*/ 564 h 759"/>
                <a:gd name="connsiteX42-14827" fmla="*/ 716 w 758"/>
                <a:gd name="connsiteY42-14828" fmla="*/ 553 h 759"/>
                <a:gd name="connsiteX43-14829" fmla="*/ 722 w 758"/>
                <a:gd name="connsiteY43-14830" fmla="*/ 543 h 759"/>
                <a:gd name="connsiteX44-14831" fmla="*/ 722 w 758"/>
                <a:gd name="connsiteY44-14832" fmla="*/ 538 h 759"/>
                <a:gd name="connsiteX45-14833" fmla="*/ 727 w 758"/>
                <a:gd name="connsiteY45-14834" fmla="*/ 527 h 759"/>
                <a:gd name="connsiteX46-14835" fmla="*/ 727 w 758"/>
                <a:gd name="connsiteY46-14836" fmla="*/ 527 h 759"/>
                <a:gd name="connsiteX47-14837" fmla="*/ 732 w 758"/>
                <a:gd name="connsiteY47-14838" fmla="*/ 527 h 759"/>
                <a:gd name="connsiteX48-14839" fmla="*/ 732 w 758"/>
                <a:gd name="connsiteY48-14840" fmla="*/ 527 h 759"/>
                <a:gd name="connsiteX49-14841" fmla="*/ 732 w 758"/>
                <a:gd name="connsiteY49-14842" fmla="*/ 532 h 759"/>
                <a:gd name="connsiteX50-14843" fmla="*/ 732 w 758"/>
                <a:gd name="connsiteY50-14844" fmla="*/ 538 h 759"/>
                <a:gd name="connsiteX51-14845" fmla="*/ 737 w 758"/>
                <a:gd name="connsiteY51-14846" fmla="*/ 559 h 759"/>
                <a:gd name="connsiteX52-14847" fmla="*/ 737 w 758"/>
                <a:gd name="connsiteY52-14848" fmla="*/ 569 h 759"/>
                <a:gd name="connsiteX53-14849" fmla="*/ 737 w 758"/>
                <a:gd name="connsiteY53-14850" fmla="*/ 585 h 759"/>
                <a:gd name="connsiteX54-14851" fmla="*/ 737 w 758"/>
                <a:gd name="connsiteY54-14852" fmla="*/ 601 h 759"/>
                <a:gd name="connsiteX55-14853" fmla="*/ 737 w 758"/>
                <a:gd name="connsiteY55-14854" fmla="*/ 622 h 759"/>
                <a:gd name="connsiteX56-14855" fmla="*/ 737 w 758"/>
                <a:gd name="connsiteY56-14856" fmla="*/ 638 h 759"/>
                <a:gd name="connsiteX57-14857" fmla="*/ 737 w 758"/>
                <a:gd name="connsiteY57-14858" fmla="*/ 653 h 759"/>
                <a:gd name="connsiteX58-14859" fmla="*/ 743 w 758"/>
                <a:gd name="connsiteY58-14860" fmla="*/ 669 h 759"/>
                <a:gd name="connsiteX59-14861" fmla="*/ 743 w 758"/>
                <a:gd name="connsiteY59-14862" fmla="*/ 685 h 759"/>
                <a:gd name="connsiteX60-14863" fmla="*/ 748 w 758"/>
                <a:gd name="connsiteY60-14864" fmla="*/ 696 h 759"/>
                <a:gd name="connsiteX61-14865" fmla="*/ 748 w 758"/>
                <a:gd name="connsiteY61-14866" fmla="*/ 706 h 759"/>
                <a:gd name="connsiteX62-14867" fmla="*/ 753 w 758"/>
                <a:gd name="connsiteY62-14868" fmla="*/ 717 h 759"/>
                <a:gd name="connsiteX63-14869" fmla="*/ 753 w 758"/>
                <a:gd name="connsiteY63-14870" fmla="*/ 722 h 759"/>
                <a:gd name="connsiteX64-14871" fmla="*/ 758 w 758"/>
                <a:gd name="connsiteY64-14872" fmla="*/ 732 h 759"/>
                <a:gd name="connsiteX65-14873" fmla="*/ 758 w 758"/>
                <a:gd name="connsiteY65-14874" fmla="*/ 738 h 759"/>
                <a:gd name="connsiteX66-14875" fmla="*/ 758 w 758"/>
                <a:gd name="connsiteY66-14876" fmla="*/ 743 h 759"/>
                <a:gd name="connsiteX67-14877" fmla="*/ 758 w 758"/>
                <a:gd name="connsiteY67-14878" fmla="*/ 748 h 759"/>
                <a:gd name="connsiteX68-14879" fmla="*/ 753 w 758"/>
                <a:gd name="connsiteY68-14880" fmla="*/ 753 h 759"/>
                <a:gd name="connsiteX69-14881" fmla="*/ 748 w 758"/>
                <a:gd name="connsiteY69-14882" fmla="*/ 759 h 759"/>
                <a:gd name="connsiteX70-14883" fmla="*/ 737 w 758"/>
                <a:gd name="connsiteY70-14884" fmla="*/ 759 h 759"/>
                <a:gd name="connsiteX71-14885" fmla="*/ 727 w 758"/>
                <a:gd name="connsiteY71-14886" fmla="*/ 759 h 759"/>
                <a:gd name="connsiteX72-14887" fmla="*/ 711 w 758"/>
                <a:gd name="connsiteY72-14888" fmla="*/ 759 h 759"/>
                <a:gd name="connsiteX73-14889" fmla="*/ 695 w 758"/>
                <a:gd name="connsiteY73-14890" fmla="*/ 753 h 759"/>
                <a:gd name="connsiteX74-14891" fmla="*/ 674 w 758"/>
                <a:gd name="connsiteY74-14892" fmla="*/ 753 h 759"/>
                <a:gd name="connsiteX75-14893" fmla="*/ 653 w 758"/>
                <a:gd name="connsiteY75-14894" fmla="*/ 748 h 759"/>
                <a:gd name="connsiteX76-14895" fmla="*/ 632 w 758"/>
                <a:gd name="connsiteY76-14896" fmla="*/ 743 h 759"/>
                <a:gd name="connsiteX77-14897" fmla="*/ 622 w 758"/>
                <a:gd name="connsiteY77-14898" fmla="*/ 738 h 759"/>
                <a:gd name="connsiteX78-14899" fmla="*/ 611 w 758"/>
                <a:gd name="connsiteY78-14900" fmla="*/ 732 h 759"/>
                <a:gd name="connsiteX79-14901" fmla="*/ 595 w 758"/>
                <a:gd name="connsiteY79-14902" fmla="*/ 727 h 759"/>
                <a:gd name="connsiteX80-14903" fmla="*/ 585 w 758"/>
                <a:gd name="connsiteY80-14904" fmla="*/ 722 h 759"/>
                <a:gd name="connsiteX81-14905" fmla="*/ 569 w 758"/>
                <a:gd name="connsiteY81-14906" fmla="*/ 717 h 759"/>
                <a:gd name="connsiteX82-14907" fmla="*/ 553 w 758"/>
                <a:gd name="connsiteY82-14908" fmla="*/ 706 h 759"/>
                <a:gd name="connsiteX83-14909" fmla="*/ 543 w 758"/>
                <a:gd name="connsiteY83-14910" fmla="*/ 696 h 759"/>
                <a:gd name="connsiteX84-14911" fmla="*/ 527 w 758"/>
                <a:gd name="connsiteY84-14912" fmla="*/ 685 h 759"/>
                <a:gd name="connsiteX85-14913" fmla="*/ 495 w 758"/>
                <a:gd name="connsiteY85-14914" fmla="*/ 659 h 759"/>
                <a:gd name="connsiteX86-14915" fmla="*/ 469 w 758"/>
                <a:gd name="connsiteY86-14916" fmla="*/ 632 h 759"/>
                <a:gd name="connsiteX87-14917" fmla="*/ 458 w 758"/>
                <a:gd name="connsiteY87-14918" fmla="*/ 622 h 759"/>
                <a:gd name="connsiteX88-14919" fmla="*/ 448 w 758"/>
                <a:gd name="connsiteY88-14920" fmla="*/ 606 h 759"/>
                <a:gd name="connsiteX89-14921" fmla="*/ 437 w 758"/>
                <a:gd name="connsiteY89-14922" fmla="*/ 590 h 759"/>
                <a:gd name="connsiteX90-14923" fmla="*/ 390 w 758"/>
                <a:gd name="connsiteY90-14924" fmla="*/ 100 h 759"/>
                <a:gd name="connsiteX91-14925" fmla="*/ 390 w 758"/>
                <a:gd name="connsiteY91-14926" fmla="*/ 90 h 759"/>
                <a:gd name="connsiteX92-14927" fmla="*/ 390 w 758"/>
                <a:gd name="connsiteY92-14928" fmla="*/ 85 h 759"/>
                <a:gd name="connsiteX93-14929" fmla="*/ 390 w 758"/>
                <a:gd name="connsiteY93-14930" fmla="*/ 79 h 759"/>
                <a:gd name="connsiteX94-14931" fmla="*/ 385 w 758"/>
                <a:gd name="connsiteY94-14932" fmla="*/ 74 h 759"/>
                <a:gd name="connsiteX95-14933" fmla="*/ 385 w 758"/>
                <a:gd name="connsiteY95-14934" fmla="*/ 74 h 759"/>
                <a:gd name="connsiteX96-14935" fmla="*/ 379 w 758"/>
                <a:gd name="connsiteY96-14936" fmla="*/ 74 h 759"/>
                <a:gd name="connsiteX97-14937" fmla="*/ 374 w 758"/>
                <a:gd name="connsiteY97-14938" fmla="*/ 74 h 759"/>
                <a:gd name="connsiteX98-14939" fmla="*/ 363 w 758"/>
                <a:gd name="connsiteY98-14940" fmla="*/ 79 h 759"/>
                <a:gd name="connsiteX99-14941" fmla="*/ 353 w 758"/>
                <a:gd name="connsiteY99-14942" fmla="*/ 79 h 759"/>
                <a:gd name="connsiteX100-14943" fmla="*/ 337 w 758"/>
                <a:gd name="connsiteY100-14944" fmla="*/ 85 h 759"/>
                <a:gd name="connsiteX101-14945" fmla="*/ 321 w 758"/>
                <a:gd name="connsiteY101-14946" fmla="*/ 90 h 759"/>
                <a:gd name="connsiteX102-14947" fmla="*/ 305 w 758"/>
                <a:gd name="connsiteY102-14948" fmla="*/ 95 h 759"/>
                <a:gd name="connsiteX103-14949" fmla="*/ 269 w 758"/>
                <a:gd name="connsiteY103-14950" fmla="*/ 106 h 759"/>
                <a:gd name="connsiteX104-14951" fmla="*/ 232 w 758"/>
                <a:gd name="connsiteY104-14952" fmla="*/ 116 h 759"/>
                <a:gd name="connsiteX105-14953" fmla="*/ 195 w 758"/>
                <a:gd name="connsiteY105-14954" fmla="*/ 127 h 759"/>
                <a:gd name="connsiteX106-14955" fmla="*/ 158 w 758"/>
                <a:gd name="connsiteY106-14956" fmla="*/ 137 h 759"/>
                <a:gd name="connsiteX107-14957" fmla="*/ 137 w 758"/>
                <a:gd name="connsiteY107-14958" fmla="*/ 142 h 759"/>
                <a:gd name="connsiteX108-14959" fmla="*/ 121 w 758"/>
                <a:gd name="connsiteY108-14960" fmla="*/ 142 h 759"/>
                <a:gd name="connsiteX109-14961" fmla="*/ 105 w 758"/>
                <a:gd name="connsiteY109-14962" fmla="*/ 148 h 759"/>
                <a:gd name="connsiteX110-14963" fmla="*/ 95 w 758"/>
                <a:gd name="connsiteY110-14964" fmla="*/ 148 h 759"/>
                <a:gd name="connsiteX111-14965" fmla="*/ 84 w 758"/>
                <a:gd name="connsiteY111-14966" fmla="*/ 153 h 759"/>
                <a:gd name="connsiteX112-14967" fmla="*/ 74 w 758"/>
                <a:gd name="connsiteY112-14968" fmla="*/ 153 h 759"/>
                <a:gd name="connsiteX113-14969" fmla="*/ 68 w 758"/>
                <a:gd name="connsiteY113-14970" fmla="*/ 153 h 759"/>
                <a:gd name="connsiteX114-14971" fmla="*/ 63 w 758"/>
                <a:gd name="connsiteY114-14972" fmla="*/ 153 h 759"/>
                <a:gd name="connsiteX115-14973" fmla="*/ 53 w 758"/>
                <a:gd name="connsiteY115-14974" fmla="*/ 153 h 759"/>
                <a:gd name="connsiteX116-14975" fmla="*/ 42 w 758"/>
                <a:gd name="connsiteY116-14976" fmla="*/ 148 h 759"/>
                <a:gd name="connsiteX117-14977" fmla="*/ 32 w 758"/>
                <a:gd name="connsiteY117-14978" fmla="*/ 142 h 759"/>
                <a:gd name="connsiteX118-14979" fmla="*/ 26 w 758"/>
                <a:gd name="connsiteY118-14980" fmla="*/ 137 h 759"/>
                <a:gd name="connsiteX119-14981" fmla="*/ 16 w 758"/>
                <a:gd name="connsiteY119-14982" fmla="*/ 127 h 759"/>
                <a:gd name="connsiteX120-14983" fmla="*/ 11 w 758"/>
                <a:gd name="connsiteY120-14984" fmla="*/ 121 h 759"/>
                <a:gd name="connsiteX121-14985" fmla="*/ 5 w 758"/>
                <a:gd name="connsiteY121-14986" fmla="*/ 116 h 759"/>
                <a:gd name="connsiteX122-14987" fmla="*/ 0 w 758"/>
                <a:gd name="connsiteY122-14988" fmla="*/ 116 h 759"/>
                <a:gd name="connsiteX123-14989" fmla="*/ 5 w 758"/>
                <a:gd name="connsiteY123-14990" fmla="*/ 111 h 759"/>
                <a:gd name="connsiteX124-14991" fmla="*/ 5 w 758"/>
                <a:gd name="connsiteY124-14992" fmla="*/ 111 h 759"/>
                <a:gd name="connsiteX125-14993" fmla="*/ 11 w 758"/>
                <a:gd name="connsiteY125-14994" fmla="*/ 111 h 759"/>
                <a:gd name="connsiteX126-14995" fmla="*/ 16 w 758"/>
                <a:gd name="connsiteY126-14996" fmla="*/ 106 h 759"/>
                <a:gd name="connsiteX127-14997" fmla="*/ 21 w 758"/>
                <a:gd name="connsiteY127-14998" fmla="*/ 106 h 759"/>
                <a:gd name="connsiteX128-14999" fmla="*/ 32 w 758"/>
                <a:gd name="connsiteY128-15000" fmla="*/ 106 h 759"/>
                <a:gd name="connsiteX129-15001" fmla="*/ 42 w 758"/>
                <a:gd name="connsiteY129-15002" fmla="*/ 106 h 759"/>
                <a:gd name="connsiteX130-15003" fmla="*/ 53 w 758"/>
                <a:gd name="connsiteY130-15004" fmla="*/ 100 h 759"/>
                <a:gd name="connsiteX131-15005" fmla="*/ 79 w 758"/>
                <a:gd name="connsiteY131-15006" fmla="*/ 100 h 759"/>
                <a:gd name="connsiteX132-15007" fmla="*/ 111 w 758"/>
                <a:gd name="connsiteY132-15008" fmla="*/ 95 h 759"/>
                <a:gd name="connsiteX133-15009" fmla="*/ 126 w 758"/>
                <a:gd name="connsiteY133-15010" fmla="*/ 95 h 759"/>
                <a:gd name="connsiteX134-15011" fmla="*/ 142 w 758"/>
                <a:gd name="connsiteY134-15012" fmla="*/ 90 h 759"/>
                <a:gd name="connsiteX135-15013" fmla="*/ 163 w 758"/>
                <a:gd name="connsiteY135-15014" fmla="*/ 85 h 759"/>
                <a:gd name="connsiteX136-15015" fmla="*/ 184 w 758"/>
                <a:gd name="connsiteY136-15016" fmla="*/ 85 h 759"/>
                <a:gd name="connsiteX137-15017" fmla="*/ 221 w 758"/>
                <a:gd name="connsiteY137-15018" fmla="*/ 74 h 759"/>
                <a:gd name="connsiteX138-15019" fmla="*/ 258 w 758"/>
                <a:gd name="connsiteY138-15020" fmla="*/ 69 h 759"/>
                <a:gd name="connsiteX139-15021" fmla="*/ 290 w 758"/>
                <a:gd name="connsiteY139-15022" fmla="*/ 58 h 759"/>
                <a:gd name="connsiteX140-15023" fmla="*/ 321 w 758"/>
                <a:gd name="connsiteY140-15024" fmla="*/ 48 h 759"/>
                <a:gd name="connsiteX141-15025" fmla="*/ 337 w 758"/>
                <a:gd name="connsiteY141-15026" fmla="*/ 42 h 759"/>
                <a:gd name="connsiteX142-15027" fmla="*/ 353 w 758"/>
                <a:gd name="connsiteY142-15028" fmla="*/ 37 h 759"/>
                <a:gd name="connsiteX143-15029" fmla="*/ 363 w 758"/>
                <a:gd name="connsiteY143-15030" fmla="*/ 37 h 759"/>
                <a:gd name="connsiteX144-15031" fmla="*/ 374 w 758"/>
                <a:gd name="connsiteY144-15032" fmla="*/ 32 h 759"/>
                <a:gd name="connsiteX145-15033" fmla="*/ 379 w 758"/>
                <a:gd name="connsiteY145-15034" fmla="*/ 27 h 759"/>
                <a:gd name="connsiteX146-15035" fmla="*/ 385 w 758"/>
                <a:gd name="connsiteY146-15036" fmla="*/ 21 h 759"/>
                <a:gd name="connsiteX147-15037" fmla="*/ 390 w 758"/>
                <a:gd name="connsiteY147-15038" fmla="*/ 16 h 759"/>
                <a:gd name="connsiteX148-15039" fmla="*/ 395 w 758"/>
                <a:gd name="connsiteY148-15040" fmla="*/ 11 h 759"/>
                <a:gd name="connsiteX149-15041" fmla="*/ 400 w 758"/>
                <a:gd name="connsiteY149-15042" fmla="*/ 6 h 759"/>
                <a:gd name="connsiteX150-15043" fmla="*/ 406 w 758"/>
                <a:gd name="connsiteY150-15044" fmla="*/ 0 h 759"/>
                <a:gd name="connsiteX151-15045" fmla="*/ 411 w 758"/>
                <a:gd name="connsiteY151-15046" fmla="*/ 0 h 759"/>
                <a:gd name="connsiteX152-15047" fmla="*/ 416 w 758"/>
                <a:gd name="connsiteY152-15048" fmla="*/ 0 h 759"/>
                <a:gd name="connsiteX153-15049" fmla="*/ 416 w 758"/>
                <a:gd name="connsiteY153-15050" fmla="*/ 0 h 759"/>
                <a:gd name="connsiteX0-15051" fmla="*/ 416 w 758"/>
                <a:gd name="connsiteY0-15052" fmla="*/ 0 h 759"/>
                <a:gd name="connsiteX1-15053" fmla="*/ 427 w 758"/>
                <a:gd name="connsiteY1-15054" fmla="*/ 0 h 759"/>
                <a:gd name="connsiteX2-15055" fmla="*/ 437 w 758"/>
                <a:gd name="connsiteY2-15056" fmla="*/ 6 h 759"/>
                <a:gd name="connsiteX3-15057" fmla="*/ 448 w 758"/>
                <a:gd name="connsiteY3-15058" fmla="*/ 11 h 759"/>
                <a:gd name="connsiteX4-15059" fmla="*/ 464 w 758"/>
                <a:gd name="connsiteY4-15060" fmla="*/ 21 h 759"/>
                <a:gd name="connsiteX5-15061" fmla="*/ 474 w 758"/>
                <a:gd name="connsiteY5-15062" fmla="*/ 32 h 759"/>
                <a:gd name="connsiteX6-15063" fmla="*/ 485 w 758"/>
                <a:gd name="connsiteY6-15064" fmla="*/ 37 h 759"/>
                <a:gd name="connsiteX7-15065" fmla="*/ 485 w 758"/>
                <a:gd name="connsiteY7-15066" fmla="*/ 42 h 759"/>
                <a:gd name="connsiteX8-15067" fmla="*/ 490 w 758"/>
                <a:gd name="connsiteY8-15068" fmla="*/ 42 h 759"/>
                <a:gd name="connsiteX9-15069" fmla="*/ 490 w 758"/>
                <a:gd name="connsiteY9-15070" fmla="*/ 48 h 759"/>
                <a:gd name="connsiteX10-15071" fmla="*/ 490 w 758"/>
                <a:gd name="connsiteY10-15072" fmla="*/ 48 h 759"/>
                <a:gd name="connsiteX11-15073" fmla="*/ 490 w 758"/>
                <a:gd name="connsiteY11-15074" fmla="*/ 53 h 759"/>
                <a:gd name="connsiteX12-15075" fmla="*/ 485 w 758"/>
                <a:gd name="connsiteY12-15076" fmla="*/ 58 h 759"/>
                <a:gd name="connsiteX13-15077" fmla="*/ 479 w 758"/>
                <a:gd name="connsiteY13-15078" fmla="*/ 63 h 759"/>
                <a:gd name="connsiteX14-15079" fmla="*/ 469 w 758"/>
                <a:gd name="connsiteY14-15080" fmla="*/ 69 h 759"/>
                <a:gd name="connsiteX15-15081" fmla="*/ 464 w 758"/>
                <a:gd name="connsiteY15-15082" fmla="*/ 74 h 759"/>
                <a:gd name="connsiteX16-15083" fmla="*/ 469 w 758"/>
                <a:gd name="connsiteY16-15084" fmla="*/ 543 h 759"/>
                <a:gd name="connsiteX17-15085" fmla="*/ 485 w 758"/>
                <a:gd name="connsiteY17-15086" fmla="*/ 564 h 759"/>
                <a:gd name="connsiteX18-15087" fmla="*/ 500 w 758"/>
                <a:gd name="connsiteY18-15088" fmla="*/ 585 h 759"/>
                <a:gd name="connsiteX19-15089" fmla="*/ 511 w 758"/>
                <a:gd name="connsiteY19-15090" fmla="*/ 595 h 759"/>
                <a:gd name="connsiteX20-15091" fmla="*/ 521 w 758"/>
                <a:gd name="connsiteY20-15092" fmla="*/ 601 h 759"/>
                <a:gd name="connsiteX21-15093" fmla="*/ 543 w 758"/>
                <a:gd name="connsiteY21-15094" fmla="*/ 622 h 759"/>
                <a:gd name="connsiteX22-15095" fmla="*/ 564 w 758"/>
                <a:gd name="connsiteY22-15096" fmla="*/ 632 h 759"/>
                <a:gd name="connsiteX23-15097" fmla="*/ 585 w 758"/>
                <a:gd name="connsiteY23-15098" fmla="*/ 648 h 759"/>
                <a:gd name="connsiteX24-15099" fmla="*/ 611 w 758"/>
                <a:gd name="connsiteY24-15100" fmla="*/ 659 h 759"/>
                <a:gd name="connsiteX25-15101" fmla="*/ 622 w 758"/>
                <a:gd name="connsiteY25-15102" fmla="*/ 664 h 759"/>
                <a:gd name="connsiteX26-15103" fmla="*/ 632 w 758"/>
                <a:gd name="connsiteY26-15104" fmla="*/ 669 h 759"/>
                <a:gd name="connsiteX27-15105" fmla="*/ 643 w 758"/>
                <a:gd name="connsiteY27-15106" fmla="*/ 669 h 759"/>
                <a:gd name="connsiteX28-15107" fmla="*/ 653 w 758"/>
                <a:gd name="connsiteY28-15108" fmla="*/ 674 h 759"/>
                <a:gd name="connsiteX29-15109" fmla="*/ 658 w 758"/>
                <a:gd name="connsiteY29-15110" fmla="*/ 674 h 759"/>
                <a:gd name="connsiteX30-15111" fmla="*/ 664 w 758"/>
                <a:gd name="connsiteY30-15112" fmla="*/ 674 h 759"/>
                <a:gd name="connsiteX31-15113" fmla="*/ 674 w 758"/>
                <a:gd name="connsiteY31-15114" fmla="*/ 674 h 759"/>
                <a:gd name="connsiteX32-15115" fmla="*/ 679 w 758"/>
                <a:gd name="connsiteY32-15116" fmla="*/ 669 h 759"/>
                <a:gd name="connsiteX33-15117" fmla="*/ 679 w 758"/>
                <a:gd name="connsiteY33-15118" fmla="*/ 664 h 759"/>
                <a:gd name="connsiteX34-15119" fmla="*/ 685 w 758"/>
                <a:gd name="connsiteY34-15120" fmla="*/ 659 h 759"/>
                <a:gd name="connsiteX35-15121" fmla="*/ 690 w 758"/>
                <a:gd name="connsiteY35-15122" fmla="*/ 653 h 759"/>
                <a:gd name="connsiteX36-15123" fmla="*/ 690 w 758"/>
                <a:gd name="connsiteY36-15124" fmla="*/ 643 h 759"/>
                <a:gd name="connsiteX37-15125" fmla="*/ 695 w 758"/>
                <a:gd name="connsiteY37-15126" fmla="*/ 627 h 759"/>
                <a:gd name="connsiteX38-15127" fmla="*/ 701 w 758"/>
                <a:gd name="connsiteY38-15128" fmla="*/ 611 h 759"/>
                <a:gd name="connsiteX39-15129" fmla="*/ 706 w 758"/>
                <a:gd name="connsiteY39-15130" fmla="*/ 595 h 759"/>
                <a:gd name="connsiteX40-15131" fmla="*/ 706 w 758"/>
                <a:gd name="connsiteY40-15132" fmla="*/ 580 h 759"/>
                <a:gd name="connsiteX41-15133" fmla="*/ 711 w 758"/>
                <a:gd name="connsiteY41-15134" fmla="*/ 564 h 759"/>
                <a:gd name="connsiteX42-15135" fmla="*/ 716 w 758"/>
                <a:gd name="connsiteY42-15136" fmla="*/ 553 h 759"/>
                <a:gd name="connsiteX43-15137" fmla="*/ 722 w 758"/>
                <a:gd name="connsiteY43-15138" fmla="*/ 543 h 759"/>
                <a:gd name="connsiteX44-15139" fmla="*/ 722 w 758"/>
                <a:gd name="connsiteY44-15140" fmla="*/ 538 h 759"/>
                <a:gd name="connsiteX45-15141" fmla="*/ 727 w 758"/>
                <a:gd name="connsiteY45-15142" fmla="*/ 527 h 759"/>
                <a:gd name="connsiteX46-15143" fmla="*/ 727 w 758"/>
                <a:gd name="connsiteY46-15144" fmla="*/ 527 h 759"/>
                <a:gd name="connsiteX47-15145" fmla="*/ 732 w 758"/>
                <a:gd name="connsiteY47-15146" fmla="*/ 527 h 759"/>
                <a:gd name="connsiteX48-15147" fmla="*/ 732 w 758"/>
                <a:gd name="connsiteY48-15148" fmla="*/ 527 h 759"/>
                <a:gd name="connsiteX49-15149" fmla="*/ 732 w 758"/>
                <a:gd name="connsiteY49-15150" fmla="*/ 538 h 759"/>
                <a:gd name="connsiteX50-15151" fmla="*/ 737 w 758"/>
                <a:gd name="connsiteY50-15152" fmla="*/ 559 h 759"/>
                <a:gd name="connsiteX51-15153" fmla="*/ 737 w 758"/>
                <a:gd name="connsiteY51-15154" fmla="*/ 569 h 759"/>
                <a:gd name="connsiteX52-15155" fmla="*/ 737 w 758"/>
                <a:gd name="connsiteY52-15156" fmla="*/ 585 h 759"/>
                <a:gd name="connsiteX53-15157" fmla="*/ 737 w 758"/>
                <a:gd name="connsiteY53-15158" fmla="*/ 601 h 759"/>
                <a:gd name="connsiteX54-15159" fmla="*/ 737 w 758"/>
                <a:gd name="connsiteY54-15160" fmla="*/ 622 h 759"/>
                <a:gd name="connsiteX55-15161" fmla="*/ 737 w 758"/>
                <a:gd name="connsiteY55-15162" fmla="*/ 638 h 759"/>
                <a:gd name="connsiteX56-15163" fmla="*/ 737 w 758"/>
                <a:gd name="connsiteY56-15164" fmla="*/ 653 h 759"/>
                <a:gd name="connsiteX57-15165" fmla="*/ 743 w 758"/>
                <a:gd name="connsiteY57-15166" fmla="*/ 669 h 759"/>
                <a:gd name="connsiteX58-15167" fmla="*/ 743 w 758"/>
                <a:gd name="connsiteY58-15168" fmla="*/ 685 h 759"/>
                <a:gd name="connsiteX59-15169" fmla="*/ 748 w 758"/>
                <a:gd name="connsiteY59-15170" fmla="*/ 696 h 759"/>
                <a:gd name="connsiteX60-15171" fmla="*/ 748 w 758"/>
                <a:gd name="connsiteY60-15172" fmla="*/ 706 h 759"/>
                <a:gd name="connsiteX61-15173" fmla="*/ 753 w 758"/>
                <a:gd name="connsiteY61-15174" fmla="*/ 717 h 759"/>
                <a:gd name="connsiteX62-15175" fmla="*/ 753 w 758"/>
                <a:gd name="connsiteY62-15176" fmla="*/ 722 h 759"/>
                <a:gd name="connsiteX63-15177" fmla="*/ 758 w 758"/>
                <a:gd name="connsiteY63-15178" fmla="*/ 732 h 759"/>
                <a:gd name="connsiteX64-15179" fmla="*/ 758 w 758"/>
                <a:gd name="connsiteY64-15180" fmla="*/ 738 h 759"/>
                <a:gd name="connsiteX65-15181" fmla="*/ 758 w 758"/>
                <a:gd name="connsiteY65-15182" fmla="*/ 743 h 759"/>
                <a:gd name="connsiteX66-15183" fmla="*/ 758 w 758"/>
                <a:gd name="connsiteY66-15184" fmla="*/ 748 h 759"/>
                <a:gd name="connsiteX67-15185" fmla="*/ 753 w 758"/>
                <a:gd name="connsiteY67-15186" fmla="*/ 753 h 759"/>
                <a:gd name="connsiteX68-15187" fmla="*/ 748 w 758"/>
                <a:gd name="connsiteY68-15188" fmla="*/ 759 h 759"/>
                <a:gd name="connsiteX69-15189" fmla="*/ 737 w 758"/>
                <a:gd name="connsiteY69-15190" fmla="*/ 759 h 759"/>
                <a:gd name="connsiteX70-15191" fmla="*/ 727 w 758"/>
                <a:gd name="connsiteY70-15192" fmla="*/ 759 h 759"/>
                <a:gd name="connsiteX71-15193" fmla="*/ 711 w 758"/>
                <a:gd name="connsiteY71-15194" fmla="*/ 759 h 759"/>
                <a:gd name="connsiteX72-15195" fmla="*/ 695 w 758"/>
                <a:gd name="connsiteY72-15196" fmla="*/ 753 h 759"/>
                <a:gd name="connsiteX73-15197" fmla="*/ 674 w 758"/>
                <a:gd name="connsiteY73-15198" fmla="*/ 753 h 759"/>
                <a:gd name="connsiteX74-15199" fmla="*/ 653 w 758"/>
                <a:gd name="connsiteY74-15200" fmla="*/ 748 h 759"/>
                <a:gd name="connsiteX75-15201" fmla="*/ 632 w 758"/>
                <a:gd name="connsiteY75-15202" fmla="*/ 743 h 759"/>
                <a:gd name="connsiteX76-15203" fmla="*/ 622 w 758"/>
                <a:gd name="connsiteY76-15204" fmla="*/ 738 h 759"/>
                <a:gd name="connsiteX77-15205" fmla="*/ 611 w 758"/>
                <a:gd name="connsiteY77-15206" fmla="*/ 732 h 759"/>
                <a:gd name="connsiteX78-15207" fmla="*/ 595 w 758"/>
                <a:gd name="connsiteY78-15208" fmla="*/ 727 h 759"/>
                <a:gd name="connsiteX79-15209" fmla="*/ 585 w 758"/>
                <a:gd name="connsiteY79-15210" fmla="*/ 722 h 759"/>
                <a:gd name="connsiteX80-15211" fmla="*/ 569 w 758"/>
                <a:gd name="connsiteY80-15212" fmla="*/ 717 h 759"/>
                <a:gd name="connsiteX81-15213" fmla="*/ 553 w 758"/>
                <a:gd name="connsiteY81-15214" fmla="*/ 706 h 759"/>
                <a:gd name="connsiteX82-15215" fmla="*/ 543 w 758"/>
                <a:gd name="connsiteY82-15216" fmla="*/ 696 h 759"/>
                <a:gd name="connsiteX83-15217" fmla="*/ 527 w 758"/>
                <a:gd name="connsiteY83-15218" fmla="*/ 685 h 759"/>
                <a:gd name="connsiteX84-15219" fmla="*/ 495 w 758"/>
                <a:gd name="connsiteY84-15220" fmla="*/ 659 h 759"/>
                <a:gd name="connsiteX85-15221" fmla="*/ 469 w 758"/>
                <a:gd name="connsiteY85-15222" fmla="*/ 632 h 759"/>
                <a:gd name="connsiteX86-15223" fmla="*/ 458 w 758"/>
                <a:gd name="connsiteY86-15224" fmla="*/ 622 h 759"/>
                <a:gd name="connsiteX87-15225" fmla="*/ 448 w 758"/>
                <a:gd name="connsiteY87-15226" fmla="*/ 606 h 759"/>
                <a:gd name="connsiteX88-15227" fmla="*/ 437 w 758"/>
                <a:gd name="connsiteY88-15228" fmla="*/ 590 h 759"/>
                <a:gd name="connsiteX89-15229" fmla="*/ 390 w 758"/>
                <a:gd name="connsiteY89-15230" fmla="*/ 100 h 759"/>
                <a:gd name="connsiteX90-15231" fmla="*/ 390 w 758"/>
                <a:gd name="connsiteY90-15232" fmla="*/ 90 h 759"/>
                <a:gd name="connsiteX91-15233" fmla="*/ 390 w 758"/>
                <a:gd name="connsiteY91-15234" fmla="*/ 85 h 759"/>
                <a:gd name="connsiteX92-15235" fmla="*/ 390 w 758"/>
                <a:gd name="connsiteY92-15236" fmla="*/ 79 h 759"/>
                <a:gd name="connsiteX93-15237" fmla="*/ 385 w 758"/>
                <a:gd name="connsiteY93-15238" fmla="*/ 74 h 759"/>
                <a:gd name="connsiteX94-15239" fmla="*/ 385 w 758"/>
                <a:gd name="connsiteY94-15240" fmla="*/ 74 h 759"/>
                <a:gd name="connsiteX95-15241" fmla="*/ 379 w 758"/>
                <a:gd name="connsiteY95-15242" fmla="*/ 74 h 759"/>
                <a:gd name="connsiteX96-15243" fmla="*/ 374 w 758"/>
                <a:gd name="connsiteY96-15244" fmla="*/ 74 h 759"/>
                <a:gd name="connsiteX97-15245" fmla="*/ 363 w 758"/>
                <a:gd name="connsiteY97-15246" fmla="*/ 79 h 759"/>
                <a:gd name="connsiteX98-15247" fmla="*/ 353 w 758"/>
                <a:gd name="connsiteY98-15248" fmla="*/ 79 h 759"/>
                <a:gd name="connsiteX99-15249" fmla="*/ 337 w 758"/>
                <a:gd name="connsiteY99-15250" fmla="*/ 85 h 759"/>
                <a:gd name="connsiteX100-15251" fmla="*/ 321 w 758"/>
                <a:gd name="connsiteY100-15252" fmla="*/ 90 h 759"/>
                <a:gd name="connsiteX101-15253" fmla="*/ 305 w 758"/>
                <a:gd name="connsiteY101-15254" fmla="*/ 95 h 759"/>
                <a:gd name="connsiteX102-15255" fmla="*/ 269 w 758"/>
                <a:gd name="connsiteY102-15256" fmla="*/ 106 h 759"/>
                <a:gd name="connsiteX103-15257" fmla="*/ 232 w 758"/>
                <a:gd name="connsiteY103-15258" fmla="*/ 116 h 759"/>
                <a:gd name="connsiteX104-15259" fmla="*/ 195 w 758"/>
                <a:gd name="connsiteY104-15260" fmla="*/ 127 h 759"/>
                <a:gd name="connsiteX105-15261" fmla="*/ 158 w 758"/>
                <a:gd name="connsiteY105-15262" fmla="*/ 137 h 759"/>
                <a:gd name="connsiteX106-15263" fmla="*/ 137 w 758"/>
                <a:gd name="connsiteY106-15264" fmla="*/ 142 h 759"/>
                <a:gd name="connsiteX107-15265" fmla="*/ 121 w 758"/>
                <a:gd name="connsiteY107-15266" fmla="*/ 142 h 759"/>
                <a:gd name="connsiteX108-15267" fmla="*/ 105 w 758"/>
                <a:gd name="connsiteY108-15268" fmla="*/ 148 h 759"/>
                <a:gd name="connsiteX109-15269" fmla="*/ 95 w 758"/>
                <a:gd name="connsiteY109-15270" fmla="*/ 148 h 759"/>
                <a:gd name="connsiteX110-15271" fmla="*/ 84 w 758"/>
                <a:gd name="connsiteY110-15272" fmla="*/ 153 h 759"/>
                <a:gd name="connsiteX111-15273" fmla="*/ 74 w 758"/>
                <a:gd name="connsiteY111-15274" fmla="*/ 153 h 759"/>
                <a:gd name="connsiteX112-15275" fmla="*/ 68 w 758"/>
                <a:gd name="connsiteY112-15276" fmla="*/ 153 h 759"/>
                <a:gd name="connsiteX113-15277" fmla="*/ 63 w 758"/>
                <a:gd name="connsiteY113-15278" fmla="*/ 153 h 759"/>
                <a:gd name="connsiteX114-15279" fmla="*/ 53 w 758"/>
                <a:gd name="connsiteY114-15280" fmla="*/ 153 h 759"/>
                <a:gd name="connsiteX115-15281" fmla="*/ 42 w 758"/>
                <a:gd name="connsiteY115-15282" fmla="*/ 148 h 759"/>
                <a:gd name="connsiteX116-15283" fmla="*/ 32 w 758"/>
                <a:gd name="connsiteY116-15284" fmla="*/ 142 h 759"/>
                <a:gd name="connsiteX117-15285" fmla="*/ 26 w 758"/>
                <a:gd name="connsiteY117-15286" fmla="*/ 137 h 759"/>
                <a:gd name="connsiteX118-15287" fmla="*/ 16 w 758"/>
                <a:gd name="connsiteY118-15288" fmla="*/ 127 h 759"/>
                <a:gd name="connsiteX119-15289" fmla="*/ 11 w 758"/>
                <a:gd name="connsiteY119-15290" fmla="*/ 121 h 759"/>
                <a:gd name="connsiteX120-15291" fmla="*/ 5 w 758"/>
                <a:gd name="connsiteY120-15292" fmla="*/ 116 h 759"/>
                <a:gd name="connsiteX121-15293" fmla="*/ 0 w 758"/>
                <a:gd name="connsiteY121-15294" fmla="*/ 116 h 759"/>
                <a:gd name="connsiteX122-15295" fmla="*/ 5 w 758"/>
                <a:gd name="connsiteY122-15296" fmla="*/ 111 h 759"/>
                <a:gd name="connsiteX123-15297" fmla="*/ 5 w 758"/>
                <a:gd name="connsiteY123-15298" fmla="*/ 111 h 759"/>
                <a:gd name="connsiteX124-15299" fmla="*/ 11 w 758"/>
                <a:gd name="connsiteY124-15300" fmla="*/ 111 h 759"/>
                <a:gd name="connsiteX125-15301" fmla="*/ 16 w 758"/>
                <a:gd name="connsiteY125-15302" fmla="*/ 106 h 759"/>
                <a:gd name="connsiteX126-15303" fmla="*/ 21 w 758"/>
                <a:gd name="connsiteY126-15304" fmla="*/ 106 h 759"/>
                <a:gd name="connsiteX127-15305" fmla="*/ 32 w 758"/>
                <a:gd name="connsiteY127-15306" fmla="*/ 106 h 759"/>
                <a:gd name="connsiteX128-15307" fmla="*/ 42 w 758"/>
                <a:gd name="connsiteY128-15308" fmla="*/ 106 h 759"/>
                <a:gd name="connsiteX129-15309" fmla="*/ 53 w 758"/>
                <a:gd name="connsiteY129-15310" fmla="*/ 100 h 759"/>
                <a:gd name="connsiteX130-15311" fmla="*/ 79 w 758"/>
                <a:gd name="connsiteY130-15312" fmla="*/ 100 h 759"/>
                <a:gd name="connsiteX131-15313" fmla="*/ 111 w 758"/>
                <a:gd name="connsiteY131-15314" fmla="*/ 95 h 759"/>
                <a:gd name="connsiteX132-15315" fmla="*/ 126 w 758"/>
                <a:gd name="connsiteY132-15316" fmla="*/ 95 h 759"/>
                <a:gd name="connsiteX133-15317" fmla="*/ 142 w 758"/>
                <a:gd name="connsiteY133-15318" fmla="*/ 90 h 759"/>
                <a:gd name="connsiteX134-15319" fmla="*/ 163 w 758"/>
                <a:gd name="connsiteY134-15320" fmla="*/ 85 h 759"/>
                <a:gd name="connsiteX135-15321" fmla="*/ 184 w 758"/>
                <a:gd name="connsiteY135-15322" fmla="*/ 85 h 759"/>
                <a:gd name="connsiteX136-15323" fmla="*/ 221 w 758"/>
                <a:gd name="connsiteY136-15324" fmla="*/ 74 h 759"/>
                <a:gd name="connsiteX137-15325" fmla="*/ 258 w 758"/>
                <a:gd name="connsiteY137-15326" fmla="*/ 69 h 759"/>
                <a:gd name="connsiteX138-15327" fmla="*/ 290 w 758"/>
                <a:gd name="connsiteY138-15328" fmla="*/ 58 h 759"/>
                <a:gd name="connsiteX139-15329" fmla="*/ 321 w 758"/>
                <a:gd name="connsiteY139-15330" fmla="*/ 48 h 759"/>
                <a:gd name="connsiteX140-15331" fmla="*/ 337 w 758"/>
                <a:gd name="connsiteY140-15332" fmla="*/ 42 h 759"/>
                <a:gd name="connsiteX141-15333" fmla="*/ 353 w 758"/>
                <a:gd name="connsiteY141-15334" fmla="*/ 37 h 759"/>
                <a:gd name="connsiteX142-15335" fmla="*/ 363 w 758"/>
                <a:gd name="connsiteY142-15336" fmla="*/ 37 h 759"/>
                <a:gd name="connsiteX143-15337" fmla="*/ 374 w 758"/>
                <a:gd name="connsiteY143-15338" fmla="*/ 32 h 759"/>
                <a:gd name="connsiteX144-15339" fmla="*/ 379 w 758"/>
                <a:gd name="connsiteY144-15340" fmla="*/ 27 h 759"/>
                <a:gd name="connsiteX145-15341" fmla="*/ 385 w 758"/>
                <a:gd name="connsiteY145-15342" fmla="*/ 21 h 759"/>
                <a:gd name="connsiteX146-15343" fmla="*/ 390 w 758"/>
                <a:gd name="connsiteY146-15344" fmla="*/ 16 h 759"/>
                <a:gd name="connsiteX147-15345" fmla="*/ 395 w 758"/>
                <a:gd name="connsiteY147-15346" fmla="*/ 11 h 759"/>
                <a:gd name="connsiteX148-15347" fmla="*/ 400 w 758"/>
                <a:gd name="connsiteY148-15348" fmla="*/ 6 h 759"/>
                <a:gd name="connsiteX149-15349" fmla="*/ 406 w 758"/>
                <a:gd name="connsiteY149-15350" fmla="*/ 0 h 759"/>
                <a:gd name="connsiteX150-15351" fmla="*/ 411 w 758"/>
                <a:gd name="connsiteY150-15352" fmla="*/ 0 h 759"/>
                <a:gd name="connsiteX151-15353" fmla="*/ 416 w 758"/>
                <a:gd name="connsiteY151-15354" fmla="*/ 0 h 759"/>
                <a:gd name="connsiteX152-15355" fmla="*/ 416 w 758"/>
                <a:gd name="connsiteY152-15356" fmla="*/ 0 h 759"/>
                <a:gd name="connsiteX0-15357" fmla="*/ 416 w 758"/>
                <a:gd name="connsiteY0-15358" fmla="*/ 0 h 759"/>
                <a:gd name="connsiteX1-15359" fmla="*/ 427 w 758"/>
                <a:gd name="connsiteY1-15360" fmla="*/ 0 h 759"/>
                <a:gd name="connsiteX2-15361" fmla="*/ 437 w 758"/>
                <a:gd name="connsiteY2-15362" fmla="*/ 6 h 759"/>
                <a:gd name="connsiteX3-15363" fmla="*/ 448 w 758"/>
                <a:gd name="connsiteY3-15364" fmla="*/ 11 h 759"/>
                <a:gd name="connsiteX4-15365" fmla="*/ 464 w 758"/>
                <a:gd name="connsiteY4-15366" fmla="*/ 21 h 759"/>
                <a:gd name="connsiteX5-15367" fmla="*/ 474 w 758"/>
                <a:gd name="connsiteY5-15368" fmla="*/ 32 h 759"/>
                <a:gd name="connsiteX6-15369" fmla="*/ 485 w 758"/>
                <a:gd name="connsiteY6-15370" fmla="*/ 37 h 759"/>
                <a:gd name="connsiteX7-15371" fmla="*/ 485 w 758"/>
                <a:gd name="connsiteY7-15372" fmla="*/ 42 h 759"/>
                <a:gd name="connsiteX8-15373" fmla="*/ 490 w 758"/>
                <a:gd name="connsiteY8-15374" fmla="*/ 42 h 759"/>
                <a:gd name="connsiteX9-15375" fmla="*/ 490 w 758"/>
                <a:gd name="connsiteY9-15376" fmla="*/ 48 h 759"/>
                <a:gd name="connsiteX10-15377" fmla="*/ 490 w 758"/>
                <a:gd name="connsiteY10-15378" fmla="*/ 48 h 759"/>
                <a:gd name="connsiteX11-15379" fmla="*/ 490 w 758"/>
                <a:gd name="connsiteY11-15380" fmla="*/ 53 h 759"/>
                <a:gd name="connsiteX12-15381" fmla="*/ 485 w 758"/>
                <a:gd name="connsiteY12-15382" fmla="*/ 58 h 759"/>
                <a:gd name="connsiteX13-15383" fmla="*/ 479 w 758"/>
                <a:gd name="connsiteY13-15384" fmla="*/ 63 h 759"/>
                <a:gd name="connsiteX14-15385" fmla="*/ 469 w 758"/>
                <a:gd name="connsiteY14-15386" fmla="*/ 69 h 759"/>
                <a:gd name="connsiteX15-15387" fmla="*/ 464 w 758"/>
                <a:gd name="connsiteY15-15388" fmla="*/ 74 h 759"/>
                <a:gd name="connsiteX16-15389" fmla="*/ 469 w 758"/>
                <a:gd name="connsiteY16-15390" fmla="*/ 543 h 759"/>
                <a:gd name="connsiteX17-15391" fmla="*/ 485 w 758"/>
                <a:gd name="connsiteY17-15392" fmla="*/ 564 h 759"/>
                <a:gd name="connsiteX18-15393" fmla="*/ 500 w 758"/>
                <a:gd name="connsiteY18-15394" fmla="*/ 585 h 759"/>
                <a:gd name="connsiteX19-15395" fmla="*/ 511 w 758"/>
                <a:gd name="connsiteY19-15396" fmla="*/ 595 h 759"/>
                <a:gd name="connsiteX20-15397" fmla="*/ 521 w 758"/>
                <a:gd name="connsiteY20-15398" fmla="*/ 601 h 759"/>
                <a:gd name="connsiteX21-15399" fmla="*/ 543 w 758"/>
                <a:gd name="connsiteY21-15400" fmla="*/ 622 h 759"/>
                <a:gd name="connsiteX22-15401" fmla="*/ 564 w 758"/>
                <a:gd name="connsiteY22-15402" fmla="*/ 632 h 759"/>
                <a:gd name="connsiteX23-15403" fmla="*/ 585 w 758"/>
                <a:gd name="connsiteY23-15404" fmla="*/ 648 h 759"/>
                <a:gd name="connsiteX24-15405" fmla="*/ 611 w 758"/>
                <a:gd name="connsiteY24-15406" fmla="*/ 659 h 759"/>
                <a:gd name="connsiteX25-15407" fmla="*/ 622 w 758"/>
                <a:gd name="connsiteY25-15408" fmla="*/ 664 h 759"/>
                <a:gd name="connsiteX26-15409" fmla="*/ 632 w 758"/>
                <a:gd name="connsiteY26-15410" fmla="*/ 669 h 759"/>
                <a:gd name="connsiteX27-15411" fmla="*/ 643 w 758"/>
                <a:gd name="connsiteY27-15412" fmla="*/ 669 h 759"/>
                <a:gd name="connsiteX28-15413" fmla="*/ 653 w 758"/>
                <a:gd name="connsiteY28-15414" fmla="*/ 674 h 759"/>
                <a:gd name="connsiteX29-15415" fmla="*/ 658 w 758"/>
                <a:gd name="connsiteY29-15416" fmla="*/ 674 h 759"/>
                <a:gd name="connsiteX30-15417" fmla="*/ 664 w 758"/>
                <a:gd name="connsiteY30-15418" fmla="*/ 674 h 759"/>
                <a:gd name="connsiteX31-15419" fmla="*/ 674 w 758"/>
                <a:gd name="connsiteY31-15420" fmla="*/ 674 h 759"/>
                <a:gd name="connsiteX32-15421" fmla="*/ 679 w 758"/>
                <a:gd name="connsiteY32-15422" fmla="*/ 669 h 759"/>
                <a:gd name="connsiteX33-15423" fmla="*/ 679 w 758"/>
                <a:gd name="connsiteY33-15424" fmla="*/ 664 h 759"/>
                <a:gd name="connsiteX34-15425" fmla="*/ 685 w 758"/>
                <a:gd name="connsiteY34-15426" fmla="*/ 659 h 759"/>
                <a:gd name="connsiteX35-15427" fmla="*/ 690 w 758"/>
                <a:gd name="connsiteY35-15428" fmla="*/ 653 h 759"/>
                <a:gd name="connsiteX36-15429" fmla="*/ 690 w 758"/>
                <a:gd name="connsiteY36-15430" fmla="*/ 643 h 759"/>
                <a:gd name="connsiteX37-15431" fmla="*/ 695 w 758"/>
                <a:gd name="connsiteY37-15432" fmla="*/ 627 h 759"/>
                <a:gd name="connsiteX38-15433" fmla="*/ 701 w 758"/>
                <a:gd name="connsiteY38-15434" fmla="*/ 611 h 759"/>
                <a:gd name="connsiteX39-15435" fmla="*/ 706 w 758"/>
                <a:gd name="connsiteY39-15436" fmla="*/ 595 h 759"/>
                <a:gd name="connsiteX40-15437" fmla="*/ 706 w 758"/>
                <a:gd name="connsiteY40-15438" fmla="*/ 580 h 759"/>
                <a:gd name="connsiteX41-15439" fmla="*/ 711 w 758"/>
                <a:gd name="connsiteY41-15440" fmla="*/ 564 h 759"/>
                <a:gd name="connsiteX42-15441" fmla="*/ 716 w 758"/>
                <a:gd name="connsiteY42-15442" fmla="*/ 553 h 759"/>
                <a:gd name="connsiteX43-15443" fmla="*/ 722 w 758"/>
                <a:gd name="connsiteY43-15444" fmla="*/ 543 h 759"/>
                <a:gd name="connsiteX44-15445" fmla="*/ 722 w 758"/>
                <a:gd name="connsiteY44-15446" fmla="*/ 538 h 759"/>
                <a:gd name="connsiteX45-15447" fmla="*/ 727 w 758"/>
                <a:gd name="connsiteY45-15448" fmla="*/ 527 h 759"/>
                <a:gd name="connsiteX46-15449" fmla="*/ 727 w 758"/>
                <a:gd name="connsiteY46-15450" fmla="*/ 527 h 759"/>
                <a:gd name="connsiteX47-15451" fmla="*/ 732 w 758"/>
                <a:gd name="connsiteY47-15452" fmla="*/ 527 h 759"/>
                <a:gd name="connsiteX48-15453" fmla="*/ 732 w 758"/>
                <a:gd name="connsiteY48-15454" fmla="*/ 527 h 759"/>
                <a:gd name="connsiteX49-15455" fmla="*/ 737 w 758"/>
                <a:gd name="connsiteY49-15456" fmla="*/ 559 h 759"/>
                <a:gd name="connsiteX50-15457" fmla="*/ 737 w 758"/>
                <a:gd name="connsiteY50-15458" fmla="*/ 569 h 759"/>
                <a:gd name="connsiteX51-15459" fmla="*/ 737 w 758"/>
                <a:gd name="connsiteY51-15460" fmla="*/ 585 h 759"/>
                <a:gd name="connsiteX52-15461" fmla="*/ 737 w 758"/>
                <a:gd name="connsiteY52-15462" fmla="*/ 601 h 759"/>
                <a:gd name="connsiteX53-15463" fmla="*/ 737 w 758"/>
                <a:gd name="connsiteY53-15464" fmla="*/ 622 h 759"/>
                <a:gd name="connsiteX54-15465" fmla="*/ 737 w 758"/>
                <a:gd name="connsiteY54-15466" fmla="*/ 638 h 759"/>
                <a:gd name="connsiteX55-15467" fmla="*/ 737 w 758"/>
                <a:gd name="connsiteY55-15468" fmla="*/ 653 h 759"/>
                <a:gd name="connsiteX56-15469" fmla="*/ 743 w 758"/>
                <a:gd name="connsiteY56-15470" fmla="*/ 669 h 759"/>
                <a:gd name="connsiteX57-15471" fmla="*/ 743 w 758"/>
                <a:gd name="connsiteY57-15472" fmla="*/ 685 h 759"/>
                <a:gd name="connsiteX58-15473" fmla="*/ 748 w 758"/>
                <a:gd name="connsiteY58-15474" fmla="*/ 696 h 759"/>
                <a:gd name="connsiteX59-15475" fmla="*/ 748 w 758"/>
                <a:gd name="connsiteY59-15476" fmla="*/ 706 h 759"/>
                <a:gd name="connsiteX60-15477" fmla="*/ 753 w 758"/>
                <a:gd name="connsiteY60-15478" fmla="*/ 717 h 759"/>
                <a:gd name="connsiteX61-15479" fmla="*/ 753 w 758"/>
                <a:gd name="connsiteY61-15480" fmla="*/ 722 h 759"/>
                <a:gd name="connsiteX62-15481" fmla="*/ 758 w 758"/>
                <a:gd name="connsiteY62-15482" fmla="*/ 732 h 759"/>
                <a:gd name="connsiteX63-15483" fmla="*/ 758 w 758"/>
                <a:gd name="connsiteY63-15484" fmla="*/ 738 h 759"/>
                <a:gd name="connsiteX64-15485" fmla="*/ 758 w 758"/>
                <a:gd name="connsiteY64-15486" fmla="*/ 743 h 759"/>
                <a:gd name="connsiteX65-15487" fmla="*/ 758 w 758"/>
                <a:gd name="connsiteY65-15488" fmla="*/ 748 h 759"/>
                <a:gd name="connsiteX66-15489" fmla="*/ 753 w 758"/>
                <a:gd name="connsiteY66-15490" fmla="*/ 753 h 759"/>
                <a:gd name="connsiteX67-15491" fmla="*/ 748 w 758"/>
                <a:gd name="connsiteY67-15492" fmla="*/ 759 h 759"/>
                <a:gd name="connsiteX68-15493" fmla="*/ 737 w 758"/>
                <a:gd name="connsiteY68-15494" fmla="*/ 759 h 759"/>
                <a:gd name="connsiteX69-15495" fmla="*/ 727 w 758"/>
                <a:gd name="connsiteY69-15496" fmla="*/ 759 h 759"/>
                <a:gd name="connsiteX70-15497" fmla="*/ 711 w 758"/>
                <a:gd name="connsiteY70-15498" fmla="*/ 759 h 759"/>
                <a:gd name="connsiteX71-15499" fmla="*/ 695 w 758"/>
                <a:gd name="connsiteY71-15500" fmla="*/ 753 h 759"/>
                <a:gd name="connsiteX72-15501" fmla="*/ 674 w 758"/>
                <a:gd name="connsiteY72-15502" fmla="*/ 753 h 759"/>
                <a:gd name="connsiteX73-15503" fmla="*/ 653 w 758"/>
                <a:gd name="connsiteY73-15504" fmla="*/ 748 h 759"/>
                <a:gd name="connsiteX74-15505" fmla="*/ 632 w 758"/>
                <a:gd name="connsiteY74-15506" fmla="*/ 743 h 759"/>
                <a:gd name="connsiteX75-15507" fmla="*/ 622 w 758"/>
                <a:gd name="connsiteY75-15508" fmla="*/ 738 h 759"/>
                <a:gd name="connsiteX76-15509" fmla="*/ 611 w 758"/>
                <a:gd name="connsiteY76-15510" fmla="*/ 732 h 759"/>
                <a:gd name="connsiteX77-15511" fmla="*/ 595 w 758"/>
                <a:gd name="connsiteY77-15512" fmla="*/ 727 h 759"/>
                <a:gd name="connsiteX78-15513" fmla="*/ 585 w 758"/>
                <a:gd name="connsiteY78-15514" fmla="*/ 722 h 759"/>
                <a:gd name="connsiteX79-15515" fmla="*/ 569 w 758"/>
                <a:gd name="connsiteY79-15516" fmla="*/ 717 h 759"/>
                <a:gd name="connsiteX80-15517" fmla="*/ 553 w 758"/>
                <a:gd name="connsiteY80-15518" fmla="*/ 706 h 759"/>
                <a:gd name="connsiteX81-15519" fmla="*/ 543 w 758"/>
                <a:gd name="connsiteY81-15520" fmla="*/ 696 h 759"/>
                <a:gd name="connsiteX82-15521" fmla="*/ 527 w 758"/>
                <a:gd name="connsiteY82-15522" fmla="*/ 685 h 759"/>
                <a:gd name="connsiteX83-15523" fmla="*/ 495 w 758"/>
                <a:gd name="connsiteY83-15524" fmla="*/ 659 h 759"/>
                <a:gd name="connsiteX84-15525" fmla="*/ 469 w 758"/>
                <a:gd name="connsiteY84-15526" fmla="*/ 632 h 759"/>
                <a:gd name="connsiteX85-15527" fmla="*/ 458 w 758"/>
                <a:gd name="connsiteY85-15528" fmla="*/ 622 h 759"/>
                <a:gd name="connsiteX86-15529" fmla="*/ 448 w 758"/>
                <a:gd name="connsiteY86-15530" fmla="*/ 606 h 759"/>
                <a:gd name="connsiteX87-15531" fmla="*/ 437 w 758"/>
                <a:gd name="connsiteY87-15532" fmla="*/ 590 h 759"/>
                <a:gd name="connsiteX88-15533" fmla="*/ 390 w 758"/>
                <a:gd name="connsiteY88-15534" fmla="*/ 100 h 759"/>
                <a:gd name="connsiteX89-15535" fmla="*/ 390 w 758"/>
                <a:gd name="connsiteY89-15536" fmla="*/ 90 h 759"/>
                <a:gd name="connsiteX90-15537" fmla="*/ 390 w 758"/>
                <a:gd name="connsiteY90-15538" fmla="*/ 85 h 759"/>
                <a:gd name="connsiteX91-15539" fmla="*/ 390 w 758"/>
                <a:gd name="connsiteY91-15540" fmla="*/ 79 h 759"/>
                <a:gd name="connsiteX92-15541" fmla="*/ 385 w 758"/>
                <a:gd name="connsiteY92-15542" fmla="*/ 74 h 759"/>
                <a:gd name="connsiteX93-15543" fmla="*/ 385 w 758"/>
                <a:gd name="connsiteY93-15544" fmla="*/ 74 h 759"/>
                <a:gd name="connsiteX94-15545" fmla="*/ 379 w 758"/>
                <a:gd name="connsiteY94-15546" fmla="*/ 74 h 759"/>
                <a:gd name="connsiteX95-15547" fmla="*/ 374 w 758"/>
                <a:gd name="connsiteY95-15548" fmla="*/ 74 h 759"/>
                <a:gd name="connsiteX96-15549" fmla="*/ 363 w 758"/>
                <a:gd name="connsiteY96-15550" fmla="*/ 79 h 759"/>
                <a:gd name="connsiteX97-15551" fmla="*/ 353 w 758"/>
                <a:gd name="connsiteY97-15552" fmla="*/ 79 h 759"/>
                <a:gd name="connsiteX98-15553" fmla="*/ 337 w 758"/>
                <a:gd name="connsiteY98-15554" fmla="*/ 85 h 759"/>
                <a:gd name="connsiteX99-15555" fmla="*/ 321 w 758"/>
                <a:gd name="connsiteY99-15556" fmla="*/ 90 h 759"/>
                <a:gd name="connsiteX100-15557" fmla="*/ 305 w 758"/>
                <a:gd name="connsiteY100-15558" fmla="*/ 95 h 759"/>
                <a:gd name="connsiteX101-15559" fmla="*/ 269 w 758"/>
                <a:gd name="connsiteY101-15560" fmla="*/ 106 h 759"/>
                <a:gd name="connsiteX102-15561" fmla="*/ 232 w 758"/>
                <a:gd name="connsiteY102-15562" fmla="*/ 116 h 759"/>
                <a:gd name="connsiteX103-15563" fmla="*/ 195 w 758"/>
                <a:gd name="connsiteY103-15564" fmla="*/ 127 h 759"/>
                <a:gd name="connsiteX104-15565" fmla="*/ 158 w 758"/>
                <a:gd name="connsiteY104-15566" fmla="*/ 137 h 759"/>
                <a:gd name="connsiteX105-15567" fmla="*/ 137 w 758"/>
                <a:gd name="connsiteY105-15568" fmla="*/ 142 h 759"/>
                <a:gd name="connsiteX106-15569" fmla="*/ 121 w 758"/>
                <a:gd name="connsiteY106-15570" fmla="*/ 142 h 759"/>
                <a:gd name="connsiteX107-15571" fmla="*/ 105 w 758"/>
                <a:gd name="connsiteY107-15572" fmla="*/ 148 h 759"/>
                <a:gd name="connsiteX108-15573" fmla="*/ 95 w 758"/>
                <a:gd name="connsiteY108-15574" fmla="*/ 148 h 759"/>
                <a:gd name="connsiteX109-15575" fmla="*/ 84 w 758"/>
                <a:gd name="connsiteY109-15576" fmla="*/ 153 h 759"/>
                <a:gd name="connsiteX110-15577" fmla="*/ 74 w 758"/>
                <a:gd name="connsiteY110-15578" fmla="*/ 153 h 759"/>
                <a:gd name="connsiteX111-15579" fmla="*/ 68 w 758"/>
                <a:gd name="connsiteY111-15580" fmla="*/ 153 h 759"/>
                <a:gd name="connsiteX112-15581" fmla="*/ 63 w 758"/>
                <a:gd name="connsiteY112-15582" fmla="*/ 153 h 759"/>
                <a:gd name="connsiteX113-15583" fmla="*/ 53 w 758"/>
                <a:gd name="connsiteY113-15584" fmla="*/ 153 h 759"/>
                <a:gd name="connsiteX114-15585" fmla="*/ 42 w 758"/>
                <a:gd name="connsiteY114-15586" fmla="*/ 148 h 759"/>
                <a:gd name="connsiteX115-15587" fmla="*/ 32 w 758"/>
                <a:gd name="connsiteY115-15588" fmla="*/ 142 h 759"/>
                <a:gd name="connsiteX116-15589" fmla="*/ 26 w 758"/>
                <a:gd name="connsiteY116-15590" fmla="*/ 137 h 759"/>
                <a:gd name="connsiteX117-15591" fmla="*/ 16 w 758"/>
                <a:gd name="connsiteY117-15592" fmla="*/ 127 h 759"/>
                <a:gd name="connsiteX118-15593" fmla="*/ 11 w 758"/>
                <a:gd name="connsiteY118-15594" fmla="*/ 121 h 759"/>
                <a:gd name="connsiteX119-15595" fmla="*/ 5 w 758"/>
                <a:gd name="connsiteY119-15596" fmla="*/ 116 h 759"/>
                <a:gd name="connsiteX120-15597" fmla="*/ 0 w 758"/>
                <a:gd name="connsiteY120-15598" fmla="*/ 116 h 759"/>
                <a:gd name="connsiteX121-15599" fmla="*/ 5 w 758"/>
                <a:gd name="connsiteY121-15600" fmla="*/ 111 h 759"/>
                <a:gd name="connsiteX122-15601" fmla="*/ 5 w 758"/>
                <a:gd name="connsiteY122-15602" fmla="*/ 111 h 759"/>
                <a:gd name="connsiteX123-15603" fmla="*/ 11 w 758"/>
                <a:gd name="connsiteY123-15604" fmla="*/ 111 h 759"/>
                <a:gd name="connsiteX124-15605" fmla="*/ 16 w 758"/>
                <a:gd name="connsiteY124-15606" fmla="*/ 106 h 759"/>
                <a:gd name="connsiteX125-15607" fmla="*/ 21 w 758"/>
                <a:gd name="connsiteY125-15608" fmla="*/ 106 h 759"/>
                <a:gd name="connsiteX126-15609" fmla="*/ 32 w 758"/>
                <a:gd name="connsiteY126-15610" fmla="*/ 106 h 759"/>
                <a:gd name="connsiteX127-15611" fmla="*/ 42 w 758"/>
                <a:gd name="connsiteY127-15612" fmla="*/ 106 h 759"/>
                <a:gd name="connsiteX128-15613" fmla="*/ 53 w 758"/>
                <a:gd name="connsiteY128-15614" fmla="*/ 100 h 759"/>
                <a:gd name="connsiteX129-15615" fmla="*/ 79 w 758"/>
                <a:gd name="connsiteY129-15616" fmla="*/ 100 h 759"/>
                <a:gd name="connsiteX130-15617" fmla="*/ 111 w 758"/>
                <a:gd name="connsiteY130-15618" fmla="*/ 95 h 759"/>
                <a:gd name="connsiteX131-15619" fmla="*/ 126 w 758"/>
                <a:gd name="connsiteY131-15620" fmla="*/ 95 h 759"/>
                <a:gd name="connsiteX132-15621" fmla="*/ 142 w 758"/>
                <a:gd name="connsiteY132-15622" fmla="*/ 90 h 759"/>
                <a:gd name="connsiteX133-15623" fmla="*/ 163 w 758"/>
                <a:gd name="connsiteY133-15624" fmla="*/ 85 h 759"/>
                <a:gd name="connsiteX134-15625" fmla="*/ 184 w 758"/>
                <a:gd name="connsiteY134-15626" fmla="*/ 85 h 759"/>
                <a:gd name="connsiteX135-15627" fmla="*/ 221 w 758"/>
                <a:gd name="connsiteY135-15628" fmla="*/ 74 h 759"/>
                <a:gd name="connsiteX136-15629" fmla="*/ 258 w 758"/>
                <a:gd name="connsiteY136-15630" fmla="*/ 69 h 759"/>
                <a:gd name="connsiteX137-15631" fmla="*/ 290 w 758"/>
                <a:gd name="connsiteY137-15632" fmla="*/ 58 h 759"/>
                <a:gd name="connsiteX138-15633" fmla="*/ 321 w 758"/>
                <a:gd name="connsiteY138-15634" fmla="*/ 48 h 759"/>
                <a:gd name="connsiteX139-15635" fmla="*/ 337 w 758"/>
                <a:gd name="connsiteY139-15636" fmla="*/ 42 h 759"/>
                <a:gd name="connsiteX140-15637" fmla="*/ 353 w 758"/>
                <a:gd name="connsiteY140-15638" fmla="*/ 37 h 759"/>
                <a:gd name="connsiteX141-15639" fmla="*/ 363 w 758"/>
                <a:gd name="connsiteY141-15640" fmla="*/ 37 h 759"/>
                <a:gd name="connsiteX142-15641" fmla="*/ 374 w 758"/>
                <a:gd name="connsiteY142-15642" fmla="*/ 32 h 759"/>
                <a:gd name="connsiteX143-15643" fmla="*/ 379 w 758"/>
                <a:gd name="connsiteY143-15644" fmla="*/ 27 h 759"/>
                <a:gd name="connsiteX144-15645" fmla="*/ 385 w 758"/>
                <a:gd name="connsiteY144-15646" fmla="*/ 21 h 759"/>
                <a:gd name="connsiteX145-15647" fmla="*/ 390 w 758"/>
                <a:gd name="connsiteY145-15648" fmla="*/ 16 h 759"/>
                <a:gd name="connsiteX146-15649" fmla="*/ 395 w 758"/>
                <a:gd name="connsiteY146-15650" fmla="*/ 11 h 759"/>
                <a:gd name="connsiteX147-15651" fmla="*/ 400 w 758"/>
                <a:gd name="connsiteY147-15652" fmla="*/ 6 h 759"/>
                <a:gd name="connsiteX148-15653" fmla="*/ 406 w 758"/>
                <a:gd name="connsiteY148-15654" fmla="*/ 0 h 759"/>
                <a:gd name="connsiteX149-15655" fmla="*/ 411 w 758"/>
                <a:gd name="connsiteY149-15656" fmla="*/ 0 h 759"/>
                <a:gd name="connsiteX150-15657" fmla="*/ 416 w 758"/>
                <a:gd name="connsiteY150-15658" fmla="*/ 0 h 759"/>
                <a:gd name="connsiteX151-15659" fmla="*/ 416 w 758"/>
                <a:gd name="connsiteY151-15660" fmla="*/ 0 h 759"/>
                <a:gd name="connsiteX0-15661" fmla="*/ 416 w 758"/>
                <a:gd name="connsiteY0-15662" fmla="*/ 0 h 759"/>
                <a:gd name="connsiteX1-15663" fmla="*/ 427 w 758"/>
                <a:gd name="connsiteY1-15664" fmla="*/ 0 h 759"/>
                <a:gd name="connsiteX2-15665" fmla="*/ 437 w 758"/>
                <a:gd name="connsiteY2-15666" fmla="*/ 6 h 759"/>
                <a:gd name="connsiteX3-15667" fmla="*/ 448 w 758"/>
                <a:gd name="connsiteY3-15668" fmla="*/ 11 h 759"/>
                <a:gd name="connsiteX4-15669" fmla="*/ 464 w 758"/>
                <a:gd name="connsiteY4-15670" fmla="*/ 21 h 759"/>
                <a:gd name="connsiteX5-15671" fmla="*/ 474 w 758"/>
                <a:gd name="connsiteY5-15672" fmla="*/ 32 h 759"/>
                <a:gd name="connsiteX6-15673" fmla="*/ 485 w 758"/>
                <a:gd name="connsiteY6-15674" fmla="*/ 37 h 759"/>
                <a:gd name="connsiteX7-15675" fmla="*/ 485 w 758"/>
                <a:gd name="connsiteY7-15676" fmla="*/ 42 h 759"/>
                <a:gd name="connsiteX8-15677" fmla="*/ 490 w 758"/>
                <a:gd name="connsiteY8-15678" fmla="*/ 42 h 759"/>
                <a:gd name="connsiteX9-15679" fmla="*/ 490 w 758"/>
                <a:gd name="connsiteY9-15680" fmla="*/ 48 h 759"/>
                <a:gd name="connsiteX10-15681" fmla="*/ 490 w 758"/>
                <a:gd name="connsiteY10-15682" fmla="*/ 48 h 759"/>
                <a:gd name="connsiteX11-15683" fmla="*/ 490 w 758"/>
                <a:gd name="connsiteY11-15684" fmla="*/ 53 h 759"/>
                <a:gd name="connsiteX12-15685" fmla="*/ 485 w 758"/>
                <a:gd name="connsiteY12-15686" fmla="*/ 58 h 759"/>
                <a:gd name="connsiteX13-15687" fmla="*/ 479 w 758"/>
                <a:gd name="connsiteY13-15688" fmla="*/ 63 h 759"/>
                <a:gd name="connsiteX14-15689" fmla="*/ 469 w 758"/>
                <a:gd name="connsiteY14-15690" fmla="*/ 69 h 759"/>
                <a:gd name="connsiteX15-15691" fmla="*/ 464 w 758"/>
                <a:gd name="connsiteY15-15692" fmla="*/ 74 h 759"/>
                <a:gd name="connsiteX16-15693" fmla="*/ 469 w 758"/>
                <a:gd name="connsiteY16-15694" fmla="*/ 543 h 759"/>
                <a:gd name="connsiteX17-15695" fmla="*/ 485 w 758"/>
                <a:gd name="connsiteY17-15696" fmla="*/ 564 h 759"/>
                <a:gd name="connsiteX18-15697" fmla="*/ 500 w 758"/>
                <a:gd name="connsiteY18-15698" fmla="*/ 585 h 759"/>
                <a:gd name="connsiteX19-15699" fmla="*/ 511 w 758"/>
                <a:gd name="connsiteY19-15700" fmla="*/ 595 h 759"/>
                <a:gd name="connsiteX20-15701" fmla="*/ 521 w 758"/>
                <a:gd name="connsiteY20-15702" fmla="*/ 601 h 759"/>
                <a:gd name="connsiteX21-15703" fmla="*/ 543 w 758"/>
                <a:gd name="connsiteY21-15704" fmla="*/ 622 h 759"/>
                <a:gd name="connsiteX22-15705" fmla="*/ 564 w 758"/>
                <a:gd name="connsiteY22-15706" fmla="*/ 632 h 759"/>
                <a:gd name="connsiteX23-15707" fmla="*/ 585 w 758"/>
                <a:gd name="connsiteY23-15708" fmla="*/ 648 h 759"/>
                <a:gd name="connsiteX24-15709" fmla="*/ 611 w 758"/>
                <a:gd name="connsiteY24-15710" fmla="*/ 659 h 759"/>
                <a:gd name="connsiteX25-15711" fmla="*/ 622 w 758"/>
                <a:gd name="connsiteY25-15712" fmla="*/ 664 h 759"/>
                <a:gd name="connsiteX26-15713" fmla="*/ 632 w 758"/>
                <a:gd name="connsiteY26-15714" fmla="*/ 669 h 759"/>
                <a:gd name="connsiteX27-15715" fmla="*/ 643 w 758"/>
                <a:gd name="connsiteY27-15716" fmla="*/ 669 h 759"/>
                <a:gd name="connsiteX28-15717" fmla="*/ 653 w 758"/>
                <a:gd name="connsiteY28-15718" fmla="*/ 674 h 759"/>
                <a:gd name="connsiteX29-15719" fmla="*/ 658 w 758"/>
                <a:gd name="connsiteY29-15720" fmla="*/ 674 h 759"/>
                <a:gd name="connsiteX30-15721" fmla="*/ 664 w 758"/>
                <a:gd name="connsiteY30-15722" fmla="*/ 674 h 759"/>
                <a:gd name="connsiteX31-15723" fmla="*/ 674 w 758"/>
                <a:gd name="connsiteY31-15724" fmla="*/ 674 h 759"/>
                <a:gd name="connsiteX32-15725" fmla="*/ 679 w 758"/>
                <a:gd name="connsiteY32-15726" fmla="*/ 669 h 759"/>
                <a:gd name="connsiteX33-15727" fmla="*/ 679 w 758"/>
                <a:gd name="connsiteY33-15728" fmla="*/ 664 h 759"/>
                <a:gd name="connsiteX34-15729" fmla="*/ 685 w 758"/>
                <a:gd name="connsiteY34-15730" fmla="*/ 659 h 759"/>
                <a:gd name="connsiteX35-15731" fmla="*/ 690 w 758"/>
                <a:gd name="connsiteY35-15732" fmla="*/ 653 h 759"/>
                <a:gd name="connsiteX36-15733" fmla="*/ 690 w 758"/>
                <a:gd name="connsiteY36-15734" fmla="*/ 643 h 759"/>
                <a:gd name="connsiteX37-15735" fmla="*/ 695 w 758"/>
                <a:gd name="connsiteY37-15736" fmla="*/ 627 h 759"/>
                <a:gd name="connsiteX38-15737" fmla="*/ 701 w 758"/>
                <a:gd name="connsiteY38-15738" fmla="*/ 611 h 759"/>
                <a:gd name="connsiteX39-15739" fmla="*/ 706 w 758"/>
                <a:gd name="connsiteY39-15740" fmla="*/ 595 h 759"/>
                <a:gd name="connsiteX40-15741" fmla="*/ 706 w 758"/>
                <a:gd name="connsiteY40-15742" fmla="*/ 580 h 759"/>
                <a:gd name="connsiteX41-15743" fmla="*/ 711 w 758"/>
                <a:gd name="connsiteY41-15744" fmla="*/ 564 h 759"/>
                <a:gd name="connsiteX42-15745" fmla="*/ 716 w 758"/>
                <a:gd name="connsiteY42-15746" fmla="*/ 553 h 759"/>
                <a:gd name="connsiteX43-15747" fmla="*/ 722 w 758"/>
                <a:gd name="connsiteY43-15748" fmla="*/ 543 h 759"/>
                <a:gd name="connsiteX44-15749" fmla="*/ 722 w 758"/>
                <a:gd name="connsiteY44-15750" fmla="*/ 538 h 759"/>
                <a:gd name="connsiteX45-15751" fmla="*/ 727 w 758"/>
                <a:gd name="connsiteY45-15752" fmla="*/ 527 h 759"/>
                <a:gd name="connsiteX46-15753" fmla="*/ 727 w 758"/>
                <a:gd name="connsiteY46-15754" fmla="*/ 527 h 759"/>
                <a:gd name="connsiteX47-15755" fmla="*/ 732 w 758"/>
                <a:gd name="connsiteY47-15756" fmla="*/ 527 h 759"/>
                <a:gd name="connsiteX48-15757" fmla="*/ 737 w 758"/>
                <a:gd name="connsiteY48-15758" fmla="*/ 559 h 759"/>
                <a:gd name="connsiteX49-15759" fmla="*/ 737 w 758"/>
                <a:gd name="connsiteY49-15760" fmla="*/ 569 h 759"/>
                <a:gd name="connsiteX50-15761" fmla="*/ 737 w 758"/>
                <a:gd name="connsiteY50-15762" fmla="*/ 585 h 759"/>
                <a:gd name="connsiteX51-15763" fmla="*/ 737 w 758"/>
                <a:gd name="connsiteY51-15764" fmla="*/ 601 h 759"/>
                <a:gd name="connsiteX52-15765" fmla="*/ 737 w 758"/>
                <a:gd name="connsiteY52-15766" fmla="*/ 622 h 759"/>
                <a:gd name="connsiteX53-15767" fmla="*/ 737 w 758"/>
                <a:gd name="connsiteY53-15768" fmla="*/ 638 h 759"/>
                <a:gd name="connsiteX54-15769" fmla="*/ 737 w 758"/>
                <a:gd name="connsiteY54-15770" fmla="*/ 653 h 759"/>
                <a:gd name="connsiteX55-15771" fmla="*/ 743 w 758"/>
                <a:gd name="connsiteY55-15772" fmla="*/ 669 h 759"/>
                <a:gd name="connsiteX56-15773" fmla="*/ 743 w 758"/>
                <a:gd name="connsiteY56-15774" fmla="*/ 685 h 759"/>
                <a:gd name="connsiteX57-15775" fmla="*/ 748 w 758"/>
                <a:gd name="connsiteY57-15776" fmla="*/ 696 h 759"/>
                <a:gd name="connsiteX58-15777" fmla="*/ 748 w 758"/>
                <a:gd name="connsiteY58-15778" fmla="*/ 706 h 759"/>
                <a:gd name="connsiteX59-15779" fmla="*/ 753 w 758"/>
                <a:gd name="connsiteY59-15780" fmla="*/ 717 h 759"/>
                <a:gd name="connsiteX60-15781" fmla="*/ 753 w 758"/>
                <a:gd name="connsiteY60-15782" fmla="*/ 722 h 759"/>
                <a:gd name="connsiteX61-15783" fmla="*/ 758 w 758"/>
                <a:gd name="connsiteY61-15784" fmla="*/ 732 h 759"/>
                <a:gd name="connsiteX62-15785" fmla="*/ 758 w 758"/>
                <a:gd name="connsiteY62-15786" fmla="*/ 738 h 759"/>
                <a:gd name="connsiteX63-15787" fmla="*/ 758 w 758"/>
                <a:gd name="connsiteY63-15788" fmla="*/ 743 h 759"/>
                <a:gd name="connsiteX64-15789" fmla="*/ 758 w 758"/>
                <a:gd name="connsiteY64-15790" fmla="*/ 748 h 759"/>
                <a:gd name="connsiteX65-15791" fmla="*/ 753 w 758"/>
                <a:gd name="connsiteY65-15792" fmla="*/ 753 h 759"/>
                <a:gd name="connsiteX66-15793" fmla="*/ 748 w 758"/>
                <a:gd name="connsiteY66-15794" fmla="*/ 759 h 759"/>
                <a:gd name="connsiteX67-15795" fmla="*/ 737 w 758"/>
                <a:gd name="connsiteY67-15796" fmla="*/ 759 h 759"/>
                <a:gd name="connsiteX68-15797" fmla="*/ 727 w 758"/>
                <a:gd name="connsiteY68-15798" fmla="*/ 759 h 759"/>
                <a:gd name="connsiteX69-15799" fmla="*/ 711 w 758"/>
                <a:gd name="connsiteY69-15800" fmla="*/ 759 h 759"/>
                <a:gd name="connsiteX70-15801" fmla="*/ 695 w 758"/>
                <a:gd name="connsiteY70-15802" fmla="*/ 753 h 759"/>
                <a:gd name="connsiteX71-15803" fmla="*/ 674 w 758"/>
                <a:gd name="connsiteY71-15804" fmla="*/ 753 h 759"/>
                <a:gd name="connsiteX72-15805" fmla="*/ 653 w 758"/>
                <a:gd name="connsiteY72-15806" fmla="*/ 748 h 759"/>
                <a:gd name="connsiteX73-15807" fmla="*/ 632 w 758"/>
                <a:gd name="connsiteY73-15808" fmla="*/ 743 h 759"/>
                <a:gd name="connsiteX74-15809" fmla="*/ 622 w 758"/>
                <a:gd name="connsiteY74-15810" fmla="*/ 738 h 759"/>
                <a:gd name="connsiteX75-15811" fmla="*/ 611 w 758"/>
                <a:gd name="connsiteY75-15812" fmla="*/ 732 h 759"/>
                <a:gd name="connsiteX76-15813" fmla="*/ 595 w 758"/>
                <a:gd name="connsiteY76-15814" fmla="*/ 727 h 759"/>
                <a:gd name="connsiteX77-15815" fmla="*/ 585 w 758"/>
                <a:gd name="connsiteY77-15816" fmla="*/ 722 h 759"/>
                <a:gd name="connsiteX78-15817" fmla="*/ 569 w 758"/>
                <a:gd name="connsiteY78-15818" fmla="*/ 717 h 759"/>
                <a:gd name="connsiteX79-15819" fmla="*/ 553 w 758"/>
                <a:gd name="connsiteY79-15820" fmla="*/ 706 h 759"/>
                <a:gd name="connsiteX80-15821" fmla="*/ 543 w 758"/>
                <a:gd name="connsiteY80-15822" fmla="*/ 696 h 759"/>
                <a:gd name="connsiteX81-15823" fmla="*/ 527 w 758"/>
                <a:gd name="connsiteY81-15824" fmla="*/ 685 h 759"/>
                <a:gd name="connsiteX82-15825" fmla="*/ 495 w 758"/>
                <a:gd name="connsiteY82-15826" fmla="*/ 659 h 759"/>
                <a:gd name="connsiteX83-15827" fmla="*/ 469 w 758"/>
                <a:gd name="connsiteY83-15828" fmla="*/ 632 h 759"/>
                <a:gd name="connsiteX84-15829" fmla="*/ 458 w 758"/>
                <a:gd name="connsiteY84-15830" fmla="*/ 622 h 759"/>
                <a:gd name="connsiteX85-15831" fmla="*/ 448 w 758"/>
                <a:gd name="connsiteY85-15832" fmla="*/ 606 h 759"/>
                <a:gd name="connsiteX86-15833" fmla="*/ 437 w 758"/>
                <a:gd name="connsiteY86-15834" fmla="*/ 590 h 759"/>
                <a:gd name="connsiteX87-15835" fmla="*/ 390 w 758"/>
                <a:gd name="connsiteY87-15836" fmla="*/ 100 h 759"/>
                <a:gd name="connsiteX88-15837" fmla="*/ 390 w 758"/>
                <a:gd name="connsiteY88-15838" fmla="*/ 90 h 759"/>
                <a:gd name="connsiteX89-15839" fmla="*/ 390 w 758"/>
                <a:gd name="connsiteY89-15840" fmla="*/ 85 h 759"/>
                <a:gd name="connsiteX90-15841" fmla="*/ 390 w 758"/>
                <a:gd name="connsiteY90-15842" fmla="*/ 79 h 759"/>
                <a:gd name="connsiteX91-15843" fmla="*/ 385 w 758"/>
                <a:gd name="connsiteY91-15844" fmla="*/ 74 h 759"/>
                <a:gd name="connsiteX92-15845" fmla="*/ 385 w 758"/>
                <a:gd name="connsiteY92-15846" fmla="*/ 74 h 759"/>
                <a:gd name="connsiteX93-15847" fmla="*/ 379 w 758"/>
                <a:gd name="connsiteY93-15848" fmla="*/ 74 h 759"/>
                <a:gd name="connsiteX94-15849" fmla="*/ 374 w 758"/>
                <a:gd name="connsiteY94-15850" fmla="*/ 74 h 759"/>
                <a:gd name="connsiteX95-15851" fmla="*/ 363 w 758"/>
                <a:gd name="connsiteY95-15852" fmla="*/ 79 h 759"/>
                <a:gd name="connsiteX96-15853" fmla="*/ 353 w 758"/>
                <a:gd name="connsiteY96-15854" fmla="*/ 79 h 759"/>
                <a:gd name="connsiteX97-15855" fmla="*/ 337 w 758"/>
                <a:gd name="connsiteY97-15856" fmla="*/ 85 h 759"/>
                <a:gd name="connsiteX98-15857" fmla="*/ 321 w 758"/>
                <a:gd name="connsiteY98-15858" fmla="*/ 90 h 759"/>
                <a:gd name="connsiteX99-15859" fmla="*/ 305 w 758"/>
                <a:gd name="connsiteY99-15860" fmla="*/ 95 h 759"/>
                <a:gd name="connsiteX100-15861" fmla="*/ 269 w 758"/>
                <a:gd name="connsiteY100-15862" fmla="*/ 106 h 759"/>
                <a:gd name="connsiteX101-15863" fmla="*/ 232 w 758"/>
                <a:gd name="connsiteY101-15864" fmla="*/ 116 h 759"/>
                <a:gd name="connsiteX102-15865" fmla="*/ 195 w 758"/>
                <a:gd name="connsiteY102-15866" fmla="*/ 127 h 759"/>
                <a:gd name="connsiteX103-15867" fmla="*/ 158 w 758"/>
                <a:gd name="connsiteY103-15868" fmla="*/ 137 h 759"/>
                <a:gd name="connsiteX104-15869" fmla="*/ 137 w 758"/>
                <a:gd name="connsiteY104-15870" fmla="*/ 142 h 759"/>
                <a:gd name="connsiteX105-15871" fmla="*/ 121 w 758"/>
                <a:gd name="connsiteY105-15872" fmla="*/ 142 h 759"/>
                <a:gd name="connsiteX106-15873" fmla="*/ 105 w 758"/>
                <a:gd name="connsiteY106-15874" fmla="*/ 148 h 759"/>
                <a:gd name="connsiteX107-15875" fmla="*/ 95 w 758"/>
                <a:gd name="connsiteY107-15876" fmla="*/ 148 h 759"/>
                <a:gd name="connsiteX108-15877" fmla="*/ 84 w 758"/>
                <a:gd name="connsiteY108-15878" fmla="*/ 153 h 759"/>
                <a:gd name="connsiteX109-15879" fmla="*/ 74 w 758"/>
                <a:gd name="connsiteY109-15880" fmla="*/ 153 h 759"/>
                <a:gd name="connsiteX110-15881" fmla="*/ 68 w 758"/>
                <a:gd name="connsiteY110-15882" fmla="*/ 153 h 759"/>
                <a:gd name="connsiteX111-15883" fmla="*/ 63 w 758"/>
                <a:gd name="connsiteY111-15884" fmla="*/ 153 h 759"/>
                <a:gd name="connsiteX112-15885" fmla="*/ 53 w 758"/>
                <a:gd name="connsiteY112-15886" fmla="*/ 153 h 759"/>
                <a:gd name="connsiteX113-15887" fmla="*/ 42 w 758"/>
                <a:gd name="connsiteY113-15888" fmla="*/ 148 h 759"/>
                <a:gd name="connsiteX114-15889" fmla="*/ 32 w 758"/>
                <a:gd name="connsiteY114-15890" fmla="*/ 142 h 759"/>
                <a:gd name="connsiteX115-15891" fmla="*/ 26 w 758"/>
                <a:gd name="connsiteY115-15892" fmla="*/ 137 h 759"/>
                <a:gd name="connsiteX116-15893" fmla="*/ 16 w 758"/>
                <a:gd name="connsiteY116-15894" fmla="*/ 127 h 759"/>
                <a:gd name="connsiteX117-15895" fmla="*/ 11 w 758"/>
                <a:gd name="connsiteY117-15896" fmla="*/ 121 h 759"/>
                <a:gd name="connsiteX118-15897" fmla="*/ 5 w 758"/>
                <a:gd name="connsiteY118-15898" fmla="*/ 116 h 759"/>
                <a:gd name="connsiteX119-15899" fmla="*/ 0 w 758"/>
                <a:gd name="connsiteY119-15900" fmla="*/ 116 h 759"/>
                <a:gd name="connsiteX120-15901" fmla="*/ 5 w 758"/>
                <a:gd name="connsiteY120-15902" fmla="*/ 111 h 759"/>
                <a:gd name="connsiteX121-15903" fmla="*/ 5 w 758"/>
                <a:gd name="connsiteY121-15904" fmla="*/ 111 h 759"/>
                <a:gd name="connsiteX122-15905" fmla="*/ 11 w 758"/>
                <a:gd name="connsiteY122-15906" fmla="*/ 111 h 759"/>
                <a:gd name="connsiteX123-15907" fmla="*/ 16 w 758"/>
                <a:gd name="connsiteY123-15908" fmla="*/ 106 h 759"/>
                <a:gd name="connsiteX124-15909" fmla="*/ 21 w 758"/>
                <a:gd name="connsiteY124-15910" fmla="*/ 106 h 759"/>
                <a:gd name="connsiteX125-15911" fmla="*/ 32 w 758"/>
                <a:gd name="connsiteY125-15912" fmla="*/ 106 h 759"/>
                <a:gd name="connsiteX126-15913" fmla="*/ 42 w 758"/>
                <a:gd name="connsiteY126-15914" fmla="*/ 106 h 759"/>
                <a:gd name="connsiteX127-15915" fmla="*/ 53 w 758"/>
                <a:gd name="connsiteY127-15916" fmla="*/ 100 h 759"/>
                <a:gd name="connsiteX128-15917" fmla="*/ 79 w 758"/>
                <a:gd name="connsiteY128-15918" fmla="*/ 100 h 759"/>
                <a:gd name="connsiteX129-15919" fmla="*/ 111 w 758"/>
                <a:gd name="connsiteY129-15920" fmla="*/ 95 h 759"/>
                <a:gd name="connsiteX130-15921" fmla="*/ 126 w 758"/>
                <a:gd name="connsiteY130-15922" fmla="*/ 95 h 759"/>
                <a:gd name="connsiteX131-15923" fmla="*/ 142 w 758"/>
                <a:gd name="connsiteY131-15924" fmla="*/ 90 h 759"/>
                <a:gd name="connsiteX132-15925" fmla="*/ 163 w 758"/>
                <a:gd name="connsiteY132-15926" fmla="*/ 85 h 759"/>
                <a:gd name="connsiteX133-15927" fmla="*/ 184 w 758"/>
                <a:gd name="connsiteY133-15928" fmla="*/ 85 h 759"/>
                <a:gd name="connsiteX134-15929" fmla="*/ 221 w 758"/>
                <a:gd name="connsiteY134-15930" fmla="*/ 74 h 759"/>
                <a:gd name="connsiteX135-15931" fmla="*/ 258 w 758"/>
                <a:gd name="connsiteY135-15932" fmla="*/ 69 h 759"/>
                <a:gd name="connsiteX136-15933" fmla="*/ 290 w 758"/>
                <a:gd name="connsiteY136-15934" fmla="*/ 58 h 759"/>
                <a:gd name="connsiteX137-15935" fmla="*/ 321 w 758"/>
                <a:gd name="connsiteY137-15936" fmla="*/ 48 h 759"/>
                <a:gd name="connsiteX138-15937" fmla="*/ 337 w 758"/>
                <a:gd name="connsiteY138-15938" fmla="*/ 42 h 759"/>
                <a:gd name="connsiteX139-15939" fmla="*/ 353 w 758"/>
                <a:gd name="connsiteY139-15940" fmla="*/ 37 h 759"/>
                <a:gd name="connsiteX140-15941" fmla="*/ 363 w 758"/>
                <a:gd name="connsiteY140-15942" fmla="*/ 37 h 759"/>
                <a:gd name="connsiteX141-15943" fmla="*/ 374 w 758"/>
                <a:gd name="connsiteY141-15944" fmla="*/ 32 h 759"/>
                <a:gd name="connsiteX142-15945" fmla="*/ 379 w 758"/>
                <a:gd name="connsiteY142-15946" fmla="*/ 27 h 759"/>
                <a:gd name="connsiteX143-15947" fmla="*/ 385 w 758"/>
                <a:gd name="connsiteY143-15948" fmla="*/ 21 h 759"/>
                <a:gd name="connsiteX144-15949" fmla="*/ 390 w 758"/>
                <a:gd name="connsiteY144-15950" fmla="*/ 16 h 759"/>
                <a:gd name="connsiteX145-15951" fmla="*/ 395 w 758"/>
                <a:gd name="connsiteY145-15952" fmla="*/ 11 h 759"/>
                <a:gd name="connsiteX146-15953" fmla="*/ 400 w 758"/>
                <a:gd name="connsiteY146-15954" fmla="*/ 6 h 759"/>
                <a:gd name="connsiteX147-15955" fmla="*/ 406 w 758"/>
                <a:gd name="connsiteY147-15956" fmla="*/ 0 h 759"/>
                <a:gd name="connsiteX148-15957" fmla="*/ 411 w 758"/>
                <a:gd name="connsiteY148-15958" fmla="*/ 0 h 759"/>
                <a:gd name="connsiteX149-15959" fmla="*/ 416 w 758"/>
                <a:gd name="connsiteY149-15960" fmla="*/ 0 h 759"/>
                <a:gd name="connsiteX150-15961" fmla="*/ 416 w 758"/>
                <a:gd name="connsiteY150-15962" fmla="*/ 0 h 759"/>
                <a:gd name="connsiteX0-15963" fmla="*/ 416 w 758"/>
                <a:gd name="connsiteY0-15964" fmla="*/ 0 h 759"/>
                <a:gd name="connsiteX1-15965" fmla="*/ 427 w 758"/>
                <a:gd name="connsiteY1-15966" fmla="*/ 0 h 759"/>
                <a:gd name="connsiteX2-15967" fmla="*/ 437 w 758"/>
                <a:gd name="connsiteY2-15968" fmla="*/ 6 h 759"/>
                <a:gd name="connsiteX3-15969" fmla="*/ 448 w 758"/>
                <a:gd name="connsiteY3-15970" fmla="*/ 11 h 759"/>
                <a:gd name="connsiteX4-15971" fmla="*/ 464 w 758"/>
                <a:gd name="connsiteY4-15972" fmla="*/ 21 h 759"/>
                <a:gd name="connsiteX5-15973" fmla="*/ 474 w 758"/>
                <a:gd name="connsiteY5-15974" fmla="*/ 32 h 759"/>
                <a:gd name="connsiteX6-15975" fmla="*/ 485 w 758"/>
                <a:gd name="connsiteY6-15976" fmla="*/ 37 h 759"/>
                <a:gd name="connsiteX7-15977" fmla="*/ 485 w 758"/>
                <a:gd name="connsiteY7-15978" fmla="*/ 42 h 759"/>
                <a:gd name="connsiteX8-15979" fmla="*/ 490 w 758"/>
                <a:gd name="connsiteY8-15980" fmla="*/ 42 h 759"/>
                <a:gd name="connsiteX9-15981" fmla="*/ 490 w 758"/>
                <a:gd name="connsiteY9-15982" fmla="*/ 48 h 759"/>
                <a:gd name="connsiteX10-15983" fmla="*/ 490 w 758"/>
                <a:gd name="connsiteY10-15984" fmla="*/ 48 h 759"/>
                <a:gd name="connsiteX11-15985" fmla="*/ 490 w 758"/>
                <a:gd name="connsiteY11-15986" fmla="*/ 53 h 759"/>
                <a:gd name="connsiteX12-15987" fmla="*/ 485 w 758"/>
                <a:gd name="connsiteY12-15988" fmla="*/ 58 h 759"/>
                <a:gd name="connsiteX13-15989" fmla="*/ 479 w 758"/>
                <a:gd name="connsiteY13-15990" fmla="*/ 63 h 759"/>
                <a:gd name="connsiteX14-15991" fmla="*/ 469 w 758"/>
                <a:gd name="connsiteY14-15992" fmla="*/ 69 h 759"/>
                <a:gd name="connsiteX15-15993" fmla="*/ 464 w 758"/>
                <a:gd name="connsiteY15-15994" fmla="*/ 74 h 759"/>
                <a:gd name="connsiteX16-15995" fmla="*/ 469 w 758"/>
                <a:gd name="connsiteY16-15996" fmla="*/ 543 h 759"/>
                <a:gd name="connsiteX17-15997" fmla="*/ 485 w 758"/>
                <a:gd name="connsiteY17-15998" fmla="*/ 564 h 759"/>
                <a:gd name="connsiteX18-15999" fmla="*/ 500 w 758"/>
                <a:gd name="connsiteY18-16000" fmla="*/ 585 h 759"/>
                <a:gd name="connsiteX19-16001" fmla="*/ 511 w 758"/>
                <a:gd name="connsiteY19-16002" fmla="*/ 595 h 759"/>
                <a:gd name="connsiteX20-16003" fmla="*/ 521 w 758"/>
                <a:gd name="connsiteY20-16004" fmla="*/ 601 h 759"/>
                <a:gd name="connsiteX21-16005" fmla="*/ 543 w 758"/>
                <a:gd name="connsiteY21-16006" fmla="*/ 622 h 759"/>
                <a:gd name="connsiteX22-16007" fmla="*/ 564 w 758"/>
                <a:gd name="connsiteY22-16008" fmla="*/ 632 h 759"/>
                <a:gd name="connsiteX23-16009" fmla="*/ 585 w 758"/>
                <a:gd name="connsiteY23-16010" fmla="*/ 648 h 759"/>
                <a:gd name="connsiteX24-16011" fmla="*/ 611 w 758"/>
                <a:gd name="connsiteY24-16012" fmla="*/ 659 h 759"/>
                <a:gd name="connsiteX25-16013" fmla="*/ 622 w 758"/>
                <a:gd name="connsiteY25-16014" fmla="*/ 664 h 759"/>
                <a:gd name="connsiteX26-16015" fmla="*/ 632 w 758"/>
                <a:gd name="connsiteY26-16016" fmla="*/ 669 h 759"/>
                <a:gd name="connsiteX27-16017" fmla="*/ 643 w 758"/>
                <a:gd name="connsiteY27-16018" fmla="*/ 669 h 759"/>
                <a:gd name="connsiteX28-16019" fmla="*/ 653 w 758"/>
                <a:gd name="connsiteY28-16020" fmla="*/ 674 h 759"/>
                <a:gd name="connsiteX29-16021" fmla="*/ 658 w 758"/>
                <a:gd name="connsiteY29-16022" fmla="*/ 674 h 759"/>
                <a:gd name="connsiteX30-16023" fmla="*/ 664 w 758"/>
                <a:gd name="connsiteY30-16024" fmla="*/ 674 h 759"/>
                <a:gd name="connsiteX31-16025" fmla="*/ 674 w 758"/>
                <a:gd name="connsiteY31-16026" fmla="*/ 674 h 759"/>
                <a:gd name="connsiteX32-16027" fmla="*/ 679 w 758"/>
                <a:gd name="connsiteY32-16028" fmla="*/ 669 h 759"/>
                <a:gd name="connsiteX33-16029" fmla="*/ 679 w 758"/>
                <a:gd name="connsiteY33-16030" fmla="*/ 664 h 759"/>
                <a:gd name="connsiteX34-16031" fmla="*/ 685 w 758"/>
                <a:gd name="connsiteY34-16032" fmla="*/ 659 h 759"/>
                <a:gd name="connsiteX35-16033" fmla="*/ 690 w 758"/>
                <a:gd name="connsiteY35-16034" fmla="*/ 653 h 759"/>
                <a:gd name="connsiteX36-16035" fmla="*/ 690 w 758"/>
                <a:gd name="connsiteY36-16036" fmla="*/ 643 h 759"/>
                <a:gd name="connsiteX37-16037" fmla="*/ 695 w 758"/>
                <a:gd name="connsiteY37-16038" fmla="*/ 627 h 759"/>
                <a:gd name="connsiteX38-16039" fmla="*/ 701 w 758"/>
                <a:gd name="connsiteY38-16040" fmla="*/ 611 h 759"/>
                <a:gd name="connsiteX39-16041" fmla="*/ 706 w 758"/>
                <a:gd name="connsiteY39-16042" fmla="*/ 595 h 759"/>
                <a:gd name="connsiteX40-16043" fmla="*/ 706 w 758"/>
                <a:gd name="connsiteY40-16044" fmla="*/ 580 h 759"/>
                <a:gd name="connsiteX41-16045" fmla="*/ 711 w 758"/>
                <a:gd name="connsiteY41-16046" fmla="*/ 564 h 759"/>
                <a:gd name="connsiteX42-16047" fmla="*/ 716 w 758"/>
                <a:gd name="connsiteY42-16048" fmla="*/ 553 h 759"/>
                <a:gd name="connsiteX43-16049" fmla="*/ 722 w 758"/>
                <a:gd name="connsiteY43-16050" fmla="*/ 543 h 759"/>
                <a:gd name="connsiteX44-16051" fmla="*/ 722 w 758"/>
                <a:gd name="connsiteY44-16052" fmla="*/ 538 h 759"/>
                <a:gd name="connsiteX45-16053" fmla="*/ 727 w 758"/>
                <a:gd name="connsiteY45-16054" fmla="*/ 527 h 759"/>
                <a:gd name="connsiteX46-16055" fmla="*/ 727 w 758"/>
                <a:gd name="connsiteY46-16056" fmla="*/ 527 h 759"/>
                <a:gd name="connsiteX47-16057" fmla="*/ 737 w 758"/>
                <a:gd name="connsiteY47-16058" fmla="*/ 559 h 759"/>
                <a:gd name="connsiteX48-16059" fmla="*/ 737 w 758"/>
                <a:gd name="connsiteY48-16060" fmla="*/ 569 h 759"/>
                <a:gd name="connsiteX49-16061" fmla="*/ 737 w 758"/>
                <a:gd name="connsiteY49-16062" fmla="*/ 585 h 759"/>
                <a:gd name="connsiteX50-16063" fmla="*/ 737 w 758"/>
                <a:gd name="connsiteY50-16064" fmla="*/ 601 h 759"/>
                <a:gd name="connsiteX51-16065" fmla="*/ 737 w 758"/>
                <a:gd name="connsiteY51-16066" fmla="*/ 622 h 759"/>
                <a:gd name="connsiteX52-16067" fmla="*/ 737 w 758"/>
                <a:gd name="connsiteY52-16068" fmla="*/ 638 h 759"/>
                <a:gd name="connsiteX53-16069" fmla="*/ 737 w 758"/>
                <a:gd name="connsiteY53-16070" fmla="*/ 653 h 759"/>
                <a:gd name="connsiteX54-16071" fmla="*/ 743 w 758"/>
                <a:gd name="connsiteY54-16072" fmla="*/ 669 h 759"/>
                <a:gd name="connsiteX55-16073" fmla="*/ 743 w 758"/>
                <a:gd name="connsiteY55-16074" fmla="*/ 685 h 759"/>
                <a:gd name="connsiteX56-16075" fmla="*/ 748 w 758"/>
                <a:gd name="connsiteY56-16076" fmla="*/ 696 h 759"/>
                <a:gd name="connsiteX57-16077" fmla="*/ 748 w 758"/>
                <a:gd name="connsiteY57-16078" fmla="*/ 706 h 759"/>
                <a:gd name="connsiteX58-16079" fmla="*/ 753 w 758"/>
                <a:gd name="connsiteY58-16080" fmla="*/ 717 h 759"/>
                <a:gd name="connsiteX59-16081" fmla="*/ 753 w 758"/>
                <a:gd name="connsiteY59-16082" fmla="*/ 722 h 759"/>
                <a:gd name="connsiteX60-16083" fmla="*/ 758 w 758"/>
                <a:gd name="connsiteY60-16084" fmla="*/ 732 h 759"/>
                <a:gd name="connsiteX61-16085" fmla="*/ 758 w 758"/>
                <a:gd name="connsiteY61-16086" fmla="*/ 738 h 759"/>
                <a:gd name="connsiteX62-16087" fmla="*/ 758 w 758"/>
                <a:gd name="connsiteY62-16088" fmla="*/ 743 h 759"/>
                <a:gd name="connsiteX63-16089" fmla="*/ 758 w 758"/>
                <a:gd name="connsiteY63-16090" fmla="*/ 748 h 759"/>
                <a:gd name="connsiteX64-16091" fmla="*/ 753 w 758"/>
                <a:gd name="connsiteY64-16092" fmla="*/ 753 h 759"/>
                <a:gd name="connsiteX65-16093" fmla="*/ 748 w 758"/>
                <a:gd name="connsiteY65-16094" fmla="*/ 759 h 759"/>
                <a:gd name="connsiteX66-16095" fmla="*/ 737 w 758"/>
                <a:gd name="connsiteY66-16096" fmla="*/ 759 h 759"/>
                <a:gd name="connsiteX67-16097" fmla="*/ 727 w 758"/>
                <a:gd name="connsiteY67-16098" fmla="*/ 759 h 759"/>
                <a:gd name="connsiteX68-16099" fmla="*/ 711 w 758"/>
                <a:gd name="connsiteY68-16100" fmla="*/ 759 h 759"/>
                <a:gd name="connsiteX69-16101" fmla="*/ 695 w 758"/>
                <a:gd name="connsiteY69-16102" fmla="*/ 753 h 759"/>
                <a:gd name="connsiteX70-16103" fmla="*/ 674 w 758"/>
                <a:gd name="connsiteY70-16104" fmla="*/ 753 h 759"/>
                <a:gd name="connsiteX71-16105" fmla="*/ 653 w 758"/>
                <a:gd name="connsiteY71-16106" fmla="*/ 748 h 759"/>
                <a:gd name="connsiteX72-16107" fmla="*/ 632 w 758"/>
                <a:gd name="connsiteY72-16108" fmla="*/ 743 h 759"/>
                <a:gd name="connsiteX73-16109" fmla="*/ 622 w 758"/>
                <a:gd name="connsiteY73-16110" fmla="*/ 738 h 759"/>
                <a:gd name="connsiteX74-16111" fmla="*/ 611 w 758"/>
                <a:gd name="connsiteY74-16112" fmla="*/ 732 h 759"/>
                <a:gd name="connsiteX75-16113" fmla="*/ 595 w 758"/>
                <a:gd name="connsiteY75-16114" fmla="*/ 727 h 759"/>
                <a:gd name="connsiteX76-16115" fmla="*/ 585 w 758"/>
                <a:gd name="connsiteY76-16116" fmla="*/ 722 h 759"/>
                <a:gd name="connsiteX77-16117" fmla="*/ 569 w 758"/>
                <a:gd name="connsiteY77-16118" fmla="*/ 717 h 759"/>
                <a:gd name="connsiteX78-16119" fmla="*/ 553 w 758"/>
                <a:gd name="connsiteY78-16120" fmla="*/ 706 h 759"/>
                <a:gd name="connsiteX79-16121" fmla="*/ 543 w 758"/>
                <a:gd name="connsiteY79-16122" fmla="*/ 696 h 759"/>
                <a:gd name="connsiteX80-16123" fmla="*/ 527 w 758"/>
                <a:gd name="connsiteY80-16124" fmla="*/ 685 h 759"/>
                <a:gd name="connsiteX81-16125" fmla="*/ 495 w 758"/>
                <a:gd name="connsiteY81-16126" fmla="*/ 659 h 759"/>
                <a:gd name="connsiteX82-16127" fmla="*/ 469 w 758"/>
                <a:gd name="connsiteY82-16128" fmla="*/ 632 h 759"/>
                <a:gd name="connsiteX83-16129" fmla="*/ 458 w 758"/>
                <a:gd name="connsiteY83-16130" fmla="*/ 622 h 759"/>
                <a:gd name="connsiteX84-16131" fmla="*/ 448 w 758"/>
                <a:gd name="connsiteY84-16132" fmla="*/ 606 h 759"/>
                <a:gd name="connsiteX85-16133" fmla="*/ 437 w 758"/>
                <a:gd name="connsiteY85-16134" fmla="*/ 590 h 759"/>
                <a:gd name="connsiteX86-16135" fmla="*/ 390 w 758"/>
                <a:gd name="connsiteY86-16136" fmla="*/ 100 h 759"/>
                <a:gd name="connsiteX87-16137" fmla="*/ 390 w 758"/>
                <a:gd name="connsiteY87-16138" fmla="*/ 90 h 759"/>
                <a:gd name="connsiteX88-16139" fmla="*/ 390 w 758"/>
                <a:gd name="connsiteY88-16140" fmla="*/ 85 h 759"/>
                <a:gd name="connsiteX89-16141" fmla="*/ 390 w 758"/>
                <a:gd name="connsiteY89-16142" fmla="*/ 79 h 759"/>
                <a:gd name="connsiteX90-16143" fmla="*/ 385 w 758"/>
                <a:gd name="connsiteY90-16144" fmla="*/ 74 h 759"/>
                <a:gd name="connsiteX91-16145" fmla="*/ 385 w 758"/>
                <a:gd name="connsiteY91-16146" fmla="*/ 74 h 759"/>
                <a:gd name="connsiteX92-16147" fmla="*/ 379 w 758"/>
                <a:gd name="connsiteY92-16148" fmla="*/ 74 h 759"/>
                <a:gd name="connsiteX93-16149" fmla="*/ 374 w 758"/>
                <a:gd name="connsiteY93-16150" fmla="*/ 74 h 759"/>
                <a:gd name="connsiteX94-16151" fmla="*/ 363 w 758"/>
                <a:gd name="connsiteY94-16152" fmla="*/ 79 h 759"/>
                <a:gd name="connsiteX95-16153" fmla="*/ 353 w 758"/>
                <a:gd name="connsiteY95-16154" fmla="*/ 79 h 759"/>
                <a:gd name="connsiteX96-16155" fmla="*/ 337 w 758"/>
                <a:gd name="connsiteY96-16156" fmla="*/ 85 h 759"/>
                <a:gd name="connsiteX97-16157" fmla="*/ 321 w 758"/>
                <a:gd name="connsiteY97-16158" fmla="*/ 90 h 759"/>
                <a:gd name="connsiteX98-16159" fmla="*/ 305 w 758"/>
                <a:gd name="connsiteY98-16160" fmla="*/ 95 h 759"/>
                <a:gd name="connsiteX99-16161" fmla="*/ 269 w 758"/>
                <a:gd name="connsiteY99-16162" fmla="*/ 106 h 759"/>
                <a:gd name="connsiteX100-16163" fmla="*/ 232 w 758"/>
                <a:gd name="connsiteY100-16164" fmla="*/ 116 h 759"/>
                <a:gd name="connsiteX101-16165" fmla="*/ 195 w 758"/>
                <a:gd name="connsiteY101-16166" fmla="*/ 127 h 759"/>
                <a:gd name="connsiteX102-16167" fmla="*/ 158 w 758"/>
                <a:gd name="connsiteY102-16168" fmla="*/ 137 h 759"/>
                <a:gd name="connsiteX103-16169" fmla="*/ 137 w 758"/>
                <a:gd name="connsiteY103-16170" fmla="*/ 142 h 759"/>
                <a:gd name="connsiteX104-16171" fmla="*/ 121 w 758"/>
                <a:gd name="connsiteY104-16172" fmla="*/ 142 h 759"/>
                <a:gd name="connsiteX105-16173" fmla="*/ 105 w 758"/>
                <a:gd name="connsiteY105-16174" fmla="*/ 148 h 759"/>
                <a:gd name="connsiteX106-16175" fmla="*/ 95 w 758"/>
                <a:gd name="connsiteY106-16176" fmla="*/ 148 h 759"/>
                <a:gd name="connsiteX107-16177" fmla="*/ 84 w 758"/>
                <a:gd name="connsiteY107-16178" fmla="*/ 153 h 759"/>
                <a:gd name="connsiteX108-16179" fmla="*/ 74 w 758"/>
                <a:gd name="connsiteY108-16180" fmla="*/ 153 h 759"/>
                <a:gd name="connsiteX109-16181" fmla="*/ 68 w 758"/>
                <a:gd name="connsiteY109-16182" fmla="*/ 153 h 759"/>
                <a:gd name="connsiteX110-16183" fmla="*/ 63 w 758"/>
                <a:gd name="connsiteY110-16184" fmla="*/ 153 h 759"/>
                <a:gd name="connsiteX111-16185" fmla="*/ 53 w 758"/>
                <a:gd name="connsiteY111-16186" fmla="*/ 153 h 759"/>
                <a:gd name="connsiteX112-16187" fmla="*/ 42 w 758"/>
                <a:gd name="connsiteY112-16188" fmla="*/ 148 h 759"/>
                <a:gd name="connsiteX113-16189" fmla="*/ 32 w 758"/>
                <a:gd name="connsiteY113-16190" fmla="*/ 142 h 759"/>
                <a:gd name="connsiteX114-16191" fmla="*/ 26 w 758"/>
                <a:gd name="connsiteY114-16192" fmla="*/ 137 h 759"/>
                <a:gd name="connsiteX115-16193" fmla="*/ 16 w 758"/>
                <a:gd name="connsiteY115-16194" fmla="*/ 127 h 759"/>
                <a:gd name="connsiteX116-16195" fmla="*/ 11 w 758"/>
                <a:gd name="connsiteY116-16196" fmla="*/ 121 h 759"/>
                <a:gd name="connsiteX117-16197" fmla="*/ 5 w 758"/>
                <a:gd name="connsiteY117-16198" fmla="*/ 116 h 759"/>
                <a:gd name="connsiteX118-16199" fmla="*/ 0 w 758"/>
                <a:gd name="connsiteY118-16200" fmla="*/ 116 h 759"/>
                <a:gd name="connsiteX119-16201" fmla="*/ 5 w 758"/>
                <a:gd name="connsiteY119-16202" fmla="*/ 111 h 759"/>
                <a:gd name="connsiteX120-16203" fmla="*/ 5 w 758"/>
                <a:gd name="connsiteY120-16204" fmla="*/ 111 h 759"/>
                <a:gd name="connsiteX121-16205" fmla="*/ 11 w 758"/>
                <a:gd name="connsiteY121-16206" fmla="*/ 111 h 759"/>
                <a:gd name="connsiteX122-16207" fmla="*/ 16 w 758"/>
                <a:gd name="connsiteY122-16208" fmla="*/ 106 h 759"/>
                <a:gd name="connsiteX123-16209" fmla="*/ 21 w 758"/>
                <a:gd name="connsiteY123-16210" fmla="*/ 106 h 759"/>
                <a:gd name="connsiteX124-16211" fmla="*/ 32 w 758"/>
                <a:gd name="connsiteY124-16212" fmla="*/ 106 h 759"/>
                <a:gd name="connsiteX125-16213" fmla="*/ 42 w 758"/>
                <a:gd name="connsiteY125-16214" fmla="*/ 106 h 759"/>
                <a:gd name="connsiteX126-16215" fmla="*/ 53 w 758"/>
                <a:gd name="connsiteY126-16216" fmla="*/ 100 h 759"/>
                <a:gd name="connsiteX127-16217" fmla="*/ 79 w 758"/>
                <a:gd name="connsiteY127-16218" fmla="*/ 100 h 759"/>
                <a:gd name="connsiteX128-16219" fmla="*/ 111 w 758"/>
                <a:gd name="connsiteY128-16220" fmla="*/ 95 h 759"/>
                <a:gd name="connsiteX129-16221" fmla="*/ 126 w 758"/>
                <a:gd name="connsiteY129-16222" fmla="*/ 95 h 759"/>
                <a:gd name="connsiteX130-16223" fmla="*/ 142 w 758"/>
                <a:gd name="connsiteY130-16224" fmla="*/ 90 h 759"/>
                <a:gd name="connsiteX131-16225" fmla="*/ 163 w 758"/>
                <a:gd name="connsiteY131-16226" fmla="*/ 85 h 759"/>
                <a:gd name="connsiteX132-16227" fmla="*/ 184 w 758"/>
                <a:gd name="connsiteY132-16228" fmla="*/ 85 h 759"/>
                <a:gd name="connsiteX133-16229" fmla="*/ 221 w 758"/>
                <a:gd name="connsiteY133-16230" fmla="*/ 74 h 759"/>
                <a:gd name="connsiteX134-16231" fmla="*/ 258 w 758"/>
                <a:gd name="connsiteY134-16232" fmla="*/ 69 h 759"/>
                <a:gd name="connsiteX135-16233" fmla="*/ 290 w 758"/>
                <a:gd name="connsiteY135-16234" fmla="*/ 58 h 759"/>
                <a:gd name="connsiteX136-16235" fmla="*/ 321 w 758"/>
                <a:gd name="connsiteY136-16236" fmla="*/ 48 h 759"/>
                <a:gd name="connsiteX137-16237" fmla="*/ 337 w 758"/>
                <a:gd name="connsiteY137-16238" fmla="*/ 42 h 759"/>
                <a:gd name="connsiteX138-16239" fmla="*/ 353 w 758"/>
                <a:gd name="connsiteY138-16240" fmla="*/ 37 h 759"/>
                <a:gd name="connsiteX139-16241" fmla="*/ 363 w 758"/>
                <a:gd name="connsiteY139-16242" fmla="*/ 37 h 759"/>
                <a:gd name="connsiteX140-16243" fmla="*/ 374 w 758"/>
                <a:gd name="connsiteY140-16244" fmla="*/ 32 h 759"/>
                <a:gd name="connsiteX141-16245" fmla="*/ 379 w 758"/>
                <a:gd name="connsiteY141-16246" fmla="*/ 27 h 759"/>
                <a:gd name="connsiteX142-16247" fmla="*/ 385 w 758"/>
                <a:gd name="connsiteY142-16248" fmla="*/ 21 h 759"/>
                <a:gd name="connsiteX143-16249" fmla="*/ 390 w 758"/>
                <a:gd name="connsiteY143-16250" fmla="*/ 16 h 759"/>
                <a:gd name="connsiteX144-16251" fmla="*/ 395 w 758"/>
                <a:gd name="connsiteY144-16252" fmla="*/ 11 h 759"/>
                <a:gd name="connsiteX145-16253" fmla="*/ 400 w 758"/>
                <a:gd name="connsiteY145-16254" fmla="*/ 6 h 759"/>
                <a:gd name="connsiteX146-16255" fmla="*/ 406 w 758"/>
                <a:gd name="connsiteY146-16256" fmla="*/ 0 h 759"/>
                <a:gd name="connsiteX147-16257" fmla="*/ 411 w 758"/>
                <a:gd name="connsiteY147-16258" fmla="*/ 0 h 759"/>
                <a:gd name="connsiteX148-16259" fmla="*/ 416 w 758"/>
                <a:gd name="connsiteY148-16260" fmla="*/ 0 h 759"/>
                <a:gd name="connsiteX149-16261" fmla="*/ 416 w 758"/>
                <a:gd name="connsiteY149-16262" fmla="*/ 0 h 759"/>
                <a:gd name="connsiteX0-16263" fmla="*/ 416 w 758"/>
                <a:gd name="connsiteY0-16264" fmla="*/ 0 h 759"/>
                <a:gd name="connsiteX1-16265" fmla="*/ 427 w 758"/>
                <a:gd name="connsiteY1-16266" fmla="*/ 0 h 759"/>
                <a:gd name="connsiteX2-16267" fmla="*/ 437 w 758"/>
                <a:gd name="connsiteY2-16268" fmla="*/ 6 h 759"/>
                <a:gd name="connsiteX3-16269" fmla="*/ 448 w 758"/>
                <a:gd name="connsiteY3-16270" fmla="*/ 11 h 759"/>
                <a:gd name="connsiteX4-16271" fmla="*/ 464 w 758"/>
                <a:gd name="connsiteY4-16272" fmla="*/ 21 h 759"/>
                <a:gd name="connsiteX5-16273" fmla="*/ 474 w 758"/>
                <a:gd name="connsiteY5-16274" fmla="*/ 32 h 759"/>
                <a:gd name="connsiteX6-16275" fmla="*/ 485 w 758"/>
                <a:gd name="connsiteY6-16276" fmla="*/ 37 h 759"/>
                <a:gd name="connsiteX7-16277" fmla="*/ 485 w 758"/>
                <a:gd name="connsiteY7-16278" fmla="*/ 42 h 759"/>
                <a:gd name="connsiteX8-16279" fmla="*/ 490 w 758"/>
                <a:gd name="connsiteY8-16280" fmla="*/ 42 h 759"/>
                <a:gd name="connsiteX9-16281" fmla="*/ 490 w 758"/>
                <a:gd name="connsiteY9-16282" fmla="*/ 48 h 759"/>
                <a:gd name="connsiteX10-16283" fmla="*/ 490 w 758"/>
                <a:gd name="connsiteY10-16284" fmla="*/ 48 h 759"/>
                <a:gd name="connsiteX11-16285" fmla="*/ 490 w 758"/>
                <a:gd name="connsiteY11-16286" fmla="*/ 53 h 759"/>
                <a:gd name="connsiteX12-16287" fmla="*/ 485 w 758"/>
                <a:gd name="connsiteY12-16288" fmla="*/ 58 h 759"/>
                <a:gd name="connsiteX13-16289" fmla="*/ 479 w 758"/>
                <a:gd name="connsiteY13-16290" fmla="*/ 63 h 759"/>
                <a:gd name="connsiteX14-16291" fmla="*/ 469 w 758"/>
                <a:gd name="connsiteY14-16292" fmla="*/ 69 h 759"/>
                <a:gd name="connsiteX15-16293" fmla="*/ 464 w 758"/>
                <a:gd name="connsiteY15-16294" fmla="*/ 74 h 759"/>
                <a:gd name="connsiteX16-16295" fmla="*/ 469 w 758"/>
                <a:gd name="connsiteY16-16296" fmla="*/ 543 h 759"/>
                <a:gd name="connsiteX17-16297" fmla="*/ 485 w 758"/>
                <a:gd name="connsiteY17-16298" fmla="*/ 564 h 759"/>
                <a:gd name="connsiteX18-16299" fmla="*/ 500 w 758"/>
                <a:gd name="connsiteY18-16300" fmla="*/ 585 h 759"/>
                <a:gd name="connsiteX19-16301" fmla="*/ 511 w 758"/>
                <a:gd name="connsiteY19-16302" fmla="*/ 595 h 759"/>
                <a:gd name="connsiteX20-16303" fmla="*/ 521 w 758"/>
                <a:gd name="connsiteY20-16304" fmla="*/ 601 h 759"/>
                <a:gd name="connsiteX21-16305" fmla="*/ 543 w 758"/>
                <a:gd name="connsiteY21-16306" fmla="*/ 622 h 759"/>
                <a:gd name="connsiteX22-16307" fmla="*/ 564 w 758"/>
                <a:gd name="connsiteY22-16308" fmla="*/ 632 h 759"/>
                <a:gd name="connsiteX23-16309" fmla="*/ 585 w 758"/>
                <a:gd name="connsiteY23-16310" fmla="*/ 648 h 759"/>
                <a:gd name="connsiteX24-16311" fmla="*/ 611 w 758"/>
                <a:gd name="connsiteY24-16312" fmla="*/ 659 h 759"/>
                <a:gd name="connsiteX25-16313" fmla="*/ 622 w 758"/>
                <a:gd name="connsiteY25-16314" fmla="*/ 664 h 759"/>
                <a:gd name="connsiteX26-16315" fmla="*/ 632 w 758"/>
                <a:gd name="connsiteY26-16316" fmla="*/ 669 h 759"/>
                <a:gd name="connsiteX27-16317" fmla="*/ 643 w 758"/>
                <a:gd name="connsiteY27-16318" fmla="*/ 669 h 759"/>
                <a:gd name="connsiteX28-16319" fmla="*/ 653 w 758"/>
                <a:gd name="connsiteY28-16320" fmla="*/ 674 h 759"/>
                <a:gd name="connsiteX29-16321" fmla="*/ 658 w 758"/>
                <a:gd name="connsiteY29-16322" fmla="*/ 674 h 759"/>
                <a:gd name="connsiteX30-16323" fmla="*/ 664 w 758"/>
                <a:gd name="connsiteY30-16324" fmla="*/ 674 h 759"/>
                <a:gd name="connsiteX31-16325" fmla="*/ 674 w 758"/>
                <a:gd name="connsiteY31-16326" fmla="*/ 674 h 759"/>
                <a:gd name="connsiteX32-16327" fmla="*/ 679 w 758"/>
                <a:gd name="connsiteY32-16328" fmla="*/ 669 h 759"/>
                <a:gd name="connsiteX33-16329" fmla="*/ 679 w 758"/>
                <a:gd name="connsiteY33-16330" fmla="*/ 664 h 759"/>
                <a:gd name="connsiteX34-16331" fmla="*/ 685 w 758"/>
                <a:gd name="connsiteY34-16332" fmla="*/ 659 h 759"/>
                <a:gd name="connsiteX35-16333" fmla="*/ 690 w 758"/>
                <a:gd name="connsiteY35-16334" fmla="*/ 653 h 759"/>
                <a:gd name="connsiteX36-16335" fmla="*/ 690 w 758"/>
                <a:gd name="connsiteY36-16336" fmla="*/ 643 h 759"/>
                <a:gd name="connsiteX37-16337" fmla="*/ 695 w 758"/>
                <a:gd name="connsiteY37-16338" fmla="*/ 627 h 759"/>
                <a:gd name="connsiteX38-16339" fmla="*/ 701 w 758"/>
                <a:gd name="connsiteY38-16340" fmla="*/ 611 h 759"/>
                <a:gd name="connsiteX39-16341" fmla="*/ 706 w 758"/>
                <a:gd name="connsiteY39-16342" fmla="*/ 595 h 759"/>
                <a:gd name="connsiteX40-16343" fmla="*/ 706 w 758"/>
                <a:gd name="connsiteY40-16344" fmla="*/ 580 h 759"/>
                <a:gd name="connsiteX41-16345" fmla="*/ 711 w 758"/>
                <a:gd name="connsiteY41-16346" fmla="*/ 564 h 759"/>
                <a:gd name="connsiteX42-16347" fmla="*/ 716 w 758"/>
                <a:gd name="connsiteY42-16348" fmla="*/ 553 h 759"/>
                <a:gd name="connsiteX43-16349" fmla="*/ 722 w 758"/>
                <a:gd name="connsiteY43-16350" fmla="*/ 543 h 759"/>
                <a:gd name="connsiteX44-16351" fmla="*/ 722 w 758"/>
                <a:gd name="connsiteY44-16352" fmla="*/ 538 h 759"/>
                <a:gd name="connsiteX45-16353" fmla="*/ 727 w 758"/>
                <a:gd name="connsiteY45-16354" fmla="*/ 527 h 759"/>
                <a:gd name="connsiteX46-16355" fmla="*/ 737 w 758"/>
                <a:gd name="connsiteY46-16356" fmla="*/ 559 h 759"/>
                <a:gd name="connsiteX47-16357" fmla="*/ 737 w 758"/>
                <a:gd name="connsiteY47-16358" fmla="*/ 569 h 759"/>
                <a:gd name="connsiteX48-16359" fmla="*/ 737 w 758"/>
                <a:gd name="connsiteY48-16360" fmla="*/ 585 h 759"/>
                <a:gd name="connsiteX49-16361" fmla="*/ 737 w 758"/>
                <a:gd name="connsiteY49-16362" fmla="*/ 601 h 759"/>
                <a:gd name="connsiteX50-16363" fmla="*/ 737 w 758"/>
                <a:gd name="connsiteY50-16364" fmla="*/ 622 h 759"/>
                <a:gd name="connsiteX51-16365" fmla="*/ 737 w 758"/>
                <a:gd name="connsiteY51-16366" fmla="*/ 638 h 759"/>
                <a:gd name="connsiteX52-16367" fmla="*/ 737 w 758"/>
                <a:gd name="connsiteY52-16368" fmla="*/ 653 h 759"/>
                <a:gd name="connsiteX53-16369" fmla="*/ 743 w 758"/>
                <a:gd name="connsiteY53-16370" fmla="*/ 669 h 759"/>
                <a:gd name="connsiteX54-16371" fmla="*/ 743 w 758"/>
                <a:gd name="connsiteY54-16372" fmla="*/ 685 h 759"/>
                <a:gd name="connsiteX55-16373" fmla="*/ 748 w 758"/>
                <a:gd name="connsiteY55-16374" fmla="*/ 696 h 759"/>
                <a:gd name="connsiteX56-16375" fmla="*/ 748 w 758"/>
                <a:gd name="connsiteY56-16376" fmla="*/ 706 h 759"/>
                <a:gd name="connsiteX57-16377" fmla="*/ 753 w 758"/>
                <a:gd name="connsiteY57-16378" fmla="*/ 717 h 759"/>
                <a:gd name="connsiteX58-16379" fmla="*/ 753 w 758"/>
                <a:gd name="connsiteY58-16380" fmla="*/ 722 h 759"/>
                <a:gd name="connsiteX59-16381" fmla="*/ 758 w 758"/>
                <a:gd name="connsiteY59-16382" fmla="*/ 732 h 759"/>
                <a:gd name="connsiteX60-16383" fmla="*/ 758 w 758"/>
                <a:gd name="connsiteY60-16384" fmla="*/ 738 h 759"/>
                <a:gd name="connsiteX61-16385" fmla="*/ 758 w 758"/>
                <a:gd name="connsiteY61-16386" fmla="*/ 743 h 759"/>
                <a:gd name="connsiteX62-16387" fmla="*/ 758 w 758"/>
                <a:gd name="connsiteY62-16388" fmla="*/ 748 h 759"/>
                <a:gd name="connsiteX63-16389" fmla="*/ 753 w 758"/>
                <a:gd name="connsiteY63-16390" fmla="*/ 753 h 759"/>
                <a:gd name="connsiteX64-16391" fmla="*/ 748 w 758"/>
                <a:gd name="connsiteY64-16392" fmla="*/ 759 h 759"/>
                <a:gd name="connsiteX65-16393" fmla="*/ 737 w 758"/>
                <a:gd name="connsiteY65-16394" fmla="*/ 759 h 759"/>
                <a:gd name="connsiteX66-16395" fmla="*/ 727 w 758"/>
                <a:gd name="connsiteY66-16396" fmla="*/ 759 h 759"/>
                <a:gd name="connsiteX67-16397" fmla="*/ 711 w 758"/>
                <a:gd name="connsiteY67-16398" fmla="*/ 759 h 759"/>
                <a:gd name="connsiteX68-16399" fmla="*/ 695 w 758"/>
                <a:gd name="connsiteY68-16400" fmla="*/ 753 h 759"/>
                <a:gd name="connsiteX69-16401" fmla="*/ 674 w 758"/>
                <a:gd name="connsiteY69-16402" fmla="*/ 753 h 759"/>
                <a:gd name="connsiteX70-16403" fmla="*/ 653 w 758"/>
                <a:gd name="connsiteY70-16404" fmla="*/ 748 h 759"/>
                <a:gd name="connsiteX71-16405" fmla="*/ 632 w 758"/>
                <a:gd name="connsiteY71-16406" fmla="*/ 743 h 759"/>
                <a:gd name="connsiteX72-16407" fmla="*/ 622 w 758"/>
                <a:gd name="connsiteY72-16408" fmla="*/ 738 h 759"/>
                <a:gd name="connsiteX73-16409" fmla="*/ 611 w 758"/>
                <a:gd name="connsiteY73-16410" fmla="*/ 732 h 759"/>
                <a:gd name="connsiteX74-16411" fmla="*/ 595 w 758"/>
                <a:gd name="connsiteY74-16412" fmla="*/ 727 h 759"/>
                <a:gd name="connsiteX75-16413" fmla="*/ 585 w 758"/>
                <a:gd name="connsiteY75-16414" fmla="*/ 722 h 759"/>
                <a:gd name="connsiteX76-16415" fmla="*/ 569 w 758"/>
                <a:gd name="connsiteY76-16416" fmla="*/ 717 h 759"/>
                <a:gd name="connsiteX77-16417" fmla="*/ 553 w 758"/>
                <a:gd name="connsiteY77-16418" fmla="*/ 706 h 759"/>
                <a:gd name="connsiteX78-16419" fmla="*/ 543 w 758"/>
                <a:gd name="connsiteY78-16420" fmla="*/ 696 h 759"/>
                <a:gd name="connsiteX79-16421" fmla="*/ 527 w 758"/>
                <a:gd name="connsiteY79-16422" fmla="*/ 685 h 759"/>
                <a:gd name="connsiteX80-16423" fmla="*/ 495 w 758"/>
                <a:gd name="connsiteY80-16424" fmla="*/ 659 h 759"/>
                <a:gd name="connsiteX81-16425" fmla="*/ 469 w 758"/>
                <a:gd name="connsiteY81-16426" fmla="*/ 632 h 759"/>
                <a:gd name="connsiteX82-16427" fmla="*/ 458 w 758"/>
                <a:gd name="connsiteY82-16428" fmla="*/ 622 h 759"/>
                <a:gd name="connsiteX83-16429" fmla="*/ 448 w 758"/>
                <a:gd name="connsiteY83-16430" fmla="*/ 606 h 759"/>
                <a:gd name="connsiteX84-16431" fmla="*/ 437 w 758"/>
                <a:gd name="connsiteY84-16432" fmla="*/ 590 h 759"/>
                <a:gd name="connsiteX85-16433" fmla="*/ 390 w 758"/>
                <a:gd name="connsiteY85-16434" fmla="*/ 100 h 759"/>
                <a:gd name="connsiteX86-16435" fmla="*/ 390 w 758"/>
                <a:gd name="connsiteY86-16436" fmla="*/ 90 h 759"/>
                <a:gd name="connsiteX87-16437" fmla="*/ 390 w 758"/>
                <a:gd name="connsiteY87-16438" fmla="*/ 85 h 759"/>
                <a:gd name="connsiteX88-16439" fmla="*/ 390 w 758"/>
                <a:gd name="connsiteY88-16440" fmla="*/ 79 h 759"/>
                <a:gd name="connsiteX89-16441" fmla="*/ 385 w 758"/>
                <a:gd name="connsiteY89-16442" fmla="*/ 74 h 759"/>
                <a:gd name="connsiteX90-16443" fmla="*/ 385 w 758"/>
                <a:gd name="connsiteY90-16444" fmla="*/ 74 h 759"/>
                <a:gd name="connsiteX91-16445" fmla="*/ 379 w 758"/>
                <a:gd name="connsiteY91-16446" fmla="*/ 74 h 759"/>
                <a:gd name="connsiteX92-16447" fmla="*/ 374 w 758"/>
                <a:gd name="connsiteY92-16448" fmla="*/ 74 h 759"/>
                <a:gd name="connsiteX93-16449" fmla="*/ 363 w 758"/>
                <a:gd name="connsiteY93-16450" fmla="*/ 79 h 759"/>
                <a:gd name="connsiteX94-16451" fmla="*/ 353 w 758"/>
                <a:gd name="connsiteY94-16452" fmla="*/ 79 h 759"/>
                <a:gd name="connsiteX95-16453" fmla="*/ 337 w 758"/>
                <a:gd name="connsiteY95-16454" fmla="*/ 85 h 759"/>
                <a:gd name="connsiteX96-16455" fmla="*/ 321 w 758"/>
                <a:gd name="connsiteY96-16456" fmla="*/ 90 h 759"/>
                <a:gd name="connsiteX97-16457" fmla="*/ 305 w 758"/>
                <a:gd name="connsiteY97-16458" fmla="*/ 95 h 759"/>
                <a:gd name="connsiteX98-16459" fmla="*/ 269 w 758"/>
                <a:gd name="connsiteY98-16460" fmla="*/ 106 h 759"/>
                <a:gd name="connsiteX99-16461" fmla="*/ 232 w 758"/>
                <a:gd name="connsiteY99-16462" fmla="*/ 116 h 759"/>
                <a:gd name="connsiteX100-16463" fmla="*/ 195 w 758"/>
                <a:gd name="connsiteY100-16464" fmla="*/ 127 h 759"/>
                <a:gd name="connsiteX101-16465" fmla="*/ 158 w 758"/>
                <a:gd name="connsiteY101-16466" fmla="*/ 137 h 759"/>
                <a:gd name="connsiteX102-16467" fmla="*/ 137 w 758"/>
                <a:gd name="connsiteY102-16468" fmla="*/ 142 h 759"/>
                <a:gd name="connsiteX103-16469" fmla="*/ 121 w 758"/>
                <a:gd name="connsiteY103-16470" fmla="*/ 142 h 759"/>
                <a:gd name="connsiteX104-16471" fmla="*/ 105 w 758"/>
                <a:gd name="connsiteY104-16472" fmla="*/ 148 h 759"/>
                <a:gd name="connsiteX105-16473" fmla="*/ 95 w 758"/>
                <a:gd name="connsiteY105-16474" fmla="*/ 148 h 759"/>
                <a:gd name="connsiteX106-16475" fmla="*/ 84 w 758"/>
                <a:gd name="connsiteY106-16476" fmla="*/ 153 h 759"/>
                <a:gd name="connsiteX107-16477" fmla="*/ 74 w 758"/>
                <a:gd name="connsiteY107-16478" fmla="*/ 153 h 759"/>
                <a:gd name="connsiteX108-16479" fmla="*/ 68 w 758"/>
                <a:gd name="connsiteY108-16480" fmla="*/ 153 h 759"/>
                <a:gd name="connsiteX109-16481" fmla="*/ 63 w 758"/>
                <a:gd name="connsiteY109-16482" fmla="*/ 153 h 759"/>
                <a:gd name="connsiteX110-16483" fmla="*/ 53 w 758"/>
                <a:gd name="connsiteY110-16484" fmla="*/ 153 h 759"/>
                <a:gd name="connsiteX111-16485" fmla="*/ 42 w 758"/>
                <a:gd name="connsiteY111-16486" fmla="*/ 148 h 759"/>
                <a:gd name="connsiteX112-16487" fmla="*/ 32 w 758"/>
                <a:gd name="connsiteY112-16488" fmla="*/ 142 h 759"/>
                <a:gd name="connsiteX113-16489" fmla="*/ 26 w 758"/>
                <a:gd name="connsiteY113-16490" fmla="*/ 137 h 759"/>
                <a:gd name="connsiteX114-16491" fmla="*/ 16 w 758"/>
                <a:gd name="connsiteY114-16492" fmla="*/ 127 h 759"/>
                <a:gd name="connsiteX115-16493" fmla="*/ 11 w 758"/>
                <a:gd name="connsiteY115-16494" fmla="*/ 121 h 759"/>
                <a:gd name="connsiteX116-16495" fmla="*/ 5 w 758"/>
                <a:gd name="connsiteY116-16496" fmla="*/ 116 h 759"/>
                <a:gd name="connsiteX117-16497" fmla="*/ 0 w 758"/>
                <a:gd name="connsiteY117-16498" fmla="*/ 116 h 759"/>
                <a:gd name="connsiteX118-16499" fmla="*/ 5 w 758"/>
                <a:gd name="connsiteY118-16500" fmla="*/ 111 h 759"/>
                <a:gd name="connsiteX119-16501" fmla="*/ 5 w 758"/>
                <a:gd name="connsiteY119-16502" fmla="*/ 111 h 759"/>
                <a:gd name="connsiteX120-16503" fmla="*/ 11 w 758"/>
                <a:gd name="connsiteY120-16504" fmla="*/ 111 h 759"/>
                <a:gd name="connsiteX121-16505" fmla="*/ 16 w 758"/>
                <a:gd name="connsiteY121-16506" fmla="*/ 106 h 759"/>
                <a:gd name="connsiteX122-16507" fmla="*/ 21 w 758"/>
                <a:gd name="connsiteY122-16508" fmla="*/ 106 h 759"/>
                <a:gd name="connsiteX123-16509" fmla="*/ 32 w 758"/>
                <a:gd name="connsiteY123-16510" fmla="*/ 106 h 759"/>
                <a:gd name="connsiteX124-16511" fmla="*/ 42 w 758"/>
                <a:gd name="connsiteY124-16512" fmla="*/ 106 h 759"/>
                <a:gd name="connsiteX125-16513" fmla="*/ 53 w 758"/>
                <a:gd name="connsiteY125-16514" fmla="*/ 100 h 759"/>
                <a:gd name="connsiteX126-16515" fmla="*/ 79 w 758"/>
                <a:gd name="connsiteY126-16516" fmla="*/ 100 h 759"/>
                <a:gd name="connsiteX127-16517" fmla="*/ 111 w 758"/>
                <a:gd name="connsiteY127-16518" fmla="*/ 95 h 759"/>
                <a:gd name="connsiteX128-16519" fmla="*/ 126 w 758"/>
                <a:gd name="connsiteY128-16520" fmla="*/ 95 h 759"/>
                <a:gd name="connsiteX129-16521" fmla="*/ 142 w 758"/>
                <a:gd name="connsiteY129-16522" fmla="*/ 90 h 759"/>
                <a:gd name="connsiteX130-16523" fmla="*/ 163 w 758"/>
                <a:gd name="connsiteY130-16524" fmla="*/ 85 h 759"/>
                <a:gd name="connsiteX131-16525" fmla="*/ 184 w 758"/>
                <a:gd name="connsiteY131-16526" fmla="*/ 85 h 759"/>
                <a:gd name="connsiteX132-16527" fmla="*/ 221 w 758"/>
                <a:gd name="connsiteY132-16528" fmla="*/ 74 h 759"/>
                <a:gd name="connsiteX133-16529" fmla="*/ 258 w 758"/>
                <a:gd name="connsiteY133-16530" fmla="*/ 69 h 759"/>
                <a:gd name="connsiteX134-16531" fmla="*/ 290 w 758"/>
                <a:gd name="connsiteY134-16532" fmla="*/ 58 h 759"/>
                <a:gd name="connsiteX135-16533" fmla="*/ 321 w 758"/>
                <a:gd name="connsiteY135-16534" fmla="*/ 48 h 759"/>
                <a:gd name="connsiteX136-16535" fmla="*/ 337 w 758"/>
                <a:gd name="connsiteY136-16536" fmla="*/ 42 h 759"/>
                <a:gd name="connsiteX137-16537" fmla="*/ 353 w 758"/>
                <a:gd name="connsiteY137-16538" fmla="*/ 37 h 759"/>
                <a:gd name="connsiteX138-16539" fmla="*/ 363 w 758"/>
                <a:gd name="connsiteY138-16540" fmla="*/ 37 h 759"/>
                <a:gd name="connsiteX139-16541" fmla="*/ 374 w 758"/>
                <a:gd name="connsiteY139-16542" fmla="*/ 32 h 759"/>
                <a:gd name="connsiteX140-16543" fmla="*/ 379 w 758"/>
                <a:gd name="connsiteY140-16544" fmla="*/ 27 h 759"/>
                <a:gd name="connsiteX141-16545" fmla="*/ 385 w 758"/>
                <a:gd name="connsiteY141-16546" fmla="*/ 21 h 759"/>
                <a:gd name="connsiteX142-16547" fmla="*/ 390 w 758"/>
                <a:gd name="connsiteY142-16548" fmla="*/ 16 h 759"/>
                <a:gd name="connsiteX143-16549" fmla="*/ 395 w 758"/>
                <a:gd name="connsiteY143-16550" fmla="*/ 11 h 759"/>
                <a:gd name="connsiteX144-16551" fmla="*/ 400 w 758"/>
                <a:gd name="connsiteY144-16552" fmla="*/ 6 h 759"/>
                <a:gd name="connsiteX145-16553" fmla="*/ 406 w 758"/>
                <a:gd name="connsiteY145-16554" fmla="*/ 0 h 759"/>
                <a:gd name="connsiteX146-16555" fmla="*/ 411 w 758"/>
                <a:gd name="connsiteY146-16556" fmla="*/ 0 h 759"/>
                <a:gd name="connsiteX147-16557" fmla="*/ 416 w 758"/>
                <a:gd name="connsiteY147-16558" fmla="*/ 0 h 759"/>
                <a:gd name="connsiteX148-16559" fmla="*/ 416 w 758"/>
                <a:gd name="connsiteY148-16560" fmla="*/ 0 h 759"/>
                <a:gd name="connsiteX0-16561" fmla="*/ 416 w 758"/>
                <a:gd name="connsiteY0-16562" fmla="*/ 0 h 759"/>
                <a:gd name="connsiteX1-16563" fmla="*/ 427 w 758"/>
                <a:gd name="connsiteY1-16564" fmla="*/ 0 h 759"/>
                <a:gd name="connsiteX2-16565" fmla="*/ 437 w 758"/>
                <a:gd name="connsiteY2-16566" fmla="*/ 6 h 759"/>
                <a:gd name="connsiteX3-16567" fmla="*/ 448 w 758"/>
                <a:gd name="connsiteY3-16568" fmla="*/ 11 h 759"/>
                <a:gd name="connsiteX4-16569" fmla="*/ 464 w 758"/>
                <a:gd name="connsiteY4-16570" fmla="*/ 21 h 759"/>
                <a:gd name="connsiteX5-16571" fmla="*/ 474 w 758"/>
                <a:gd name="connsiteY5-16572" fmla="*/ 32 h 759"/>
                <a:gd name="connsiteX6-16573" fmla="*/ 485 w 758"/>
                <a:gd name="connsiteY6-16574" fmla="*/ 37 h 759"/>
                <a:gd name="connsiteX7-16575" fmla="*/ 485 w 758"/>
                <a:gd name="connsiteY7-16576" fmla="*/ 42 h 759"/>
                <a:gd name="connsiteX8-16577" fmla="*/ 490 w 758"/>
                <a:gd name="connsiteY8-16578" fmla="*/ 42 h 759"/>
                <a:gd name="connsiteX9-16579" fmla="*/ 490 w 758"/>
                <a:gd name="connsiteY9-16580" fmla="*/ 48 h 759"/>
                <a:gd name="connsiteX10-16581" fmla="*/ 490 w 758"/>
                <a:gd name="connsiteY10-16582" fmla="*/ 48 h 759"/>
                <a:gd name="connsiteX11-16583" fmla="*/ 490 w 758"/>
                <a:gd name="connsiteY11-16584" fmla="*/ 53 h 759"/>
                <a:gd name="connsiteX12-16585" fmla="*/ 485 w 758"/>
                <a:gd name="connsiteY12-16586" fmla="*/ 58 h 759"/>
                <a:gd name="connsiteX13-16587" fmla="*/ 479 w 758"/>
                <a:gd name="connsiteY13-16588" fmla="*/ 63 h 759"/>
                <a:gd name="connsiteX14-16589" fmla="*/ 469 w 758"/>
                <a:gd name="connsiteY14-16590" fmla="*/ 69 h 759"/>
                <a:gd name="connsiteX15-16591" fmla="*/ 464 w 758"/>
                <a:gd name="connsiteY15-16592" fmla="*/ 74 h 759"/>
                <a:gd name="connsiteX16-16593" fmla="*/ 469 w 758"/>
                <a:gd name="connsiteY16-16594" fmla="*/ 543 h 759"/>
                <a:gd name="connsiteX17-16595" fmla="*/ 485 w 758"/>
                <a:gd name="connsiteY17-16596" fmla="*/ 564 h 759"/>
                <a:gd name="connsiteX18-16597" fmla="*/ 500 w 758"/>
                <a:gd name="connsiteY18-16598" fmla="*/ 585 h 759"/>
                <a:gd name="connsiteX19-16599" fmla="*/ 511 w 758"/>
                <a:gd name="connsiteY19-16600" fmla="*/ 595 h 759"/>
                <a:gd name="connsiteX20-16601" fmla="*/ 521 w 758"/>
                <a:gd name="connsiteY20-16602" fmla="*/ 601 h 759"/>
                <a:gd name="connsiteX21-16603" fmla="*/ 543 w 758"/>
                <a:gd name="connsiteY21-16604" fmla="*/ 622 h 759"/>
                <a:gd name="connsiteX22-16605" fmla="*/ 564 w 758"/>
                <a:gd name="connsiteY22-16606" fmla="*/ 632 h 759"/>
                <a:gd name="connsiteX23-16607" fmla="*/ 585 w 758"/>
                <a:gd name="connsiteY23-16608" fmla="*/ 648 h 759"/>
                <a:gd name="connsiteX24-16609" fmla="*/ 611 w 758"/>
                <a:gd name="connsiteY24-16610" fmla="*/ 659 h 759"/>
                <a:gd name="connsiteX25-16611" fmla="*/ 622 w 758"/>
                <a:gd name="connsiteY25-16612" fmla="*/ 664 h 759"/>
                <a:gd name="connsiteX26-16613" fmla="*/ 632 w 758"/>
                <a:gd name="connsiteY26-16614" fmla="*/ 669 h 759"/>
                <a:gd name="connsiteX27-16615" fmla="*/ 643 w 758"/>
                <a:gd name="connsiteY27-16616" fmla="*/ 669 h 759"/>
                <a:gd name="connsiteX28-16617" fmla="*/ 653 w 758"/>
                <a:gd name="connsiteY28-16618" fmla="*/ 674 h 759"/>
                <a:gd name="connsiteX29-16619" fmla="*/ 658 w 758"/>
                <a:gd name="connsiteY29-16620" fmla="*/ 674 h 759"/>
                <a:gd name="connsiteX30-16621" fmla="*/ 664 w 758"/>
                <a:gd name="connsiteY30-16622" fmla="*/ 674 h 759"/>
                <a:gd name="connsiteX31-16623" fmla="*/ 674 w 758"/>
                <a:gd name="connsiteY31-16624" fmla="*/ 674 h 759"/>
                <a:gd name="connsiteX32-16625" fmla="*/ 679 w 758"/>
                <a:gd name="connsiteY32-16626" fmla="*/ 669 h 759"/>
                <a:gd name="connsiteX33-16627" fmla="*/ 679 w 758"/>
                <a:gd name="connsiteY33-16628" fmla="*/ 664 h 759"/>
                <a:gd name="connsiteX34-16629" fmla="*/ 685 w 758"/>
                <a:gd name="connsiteY34-16630" fmla="*/ 659 h 759"/>
                <a:gd name="connsiteX35-16631" fmla="*/ 690 w 758"/>
                <a:gd name="connsiteY35-16632" fmla="*/ 653 h 759"/>
                <a:gd name="connsiteX36-16633" fmla="*/ 690 w 758"/>
                <a:gd name="connsiteY36-16634" fmla="*/ 643 h 759"/>
                <a:gd name="connsiteX37-16635" fmla="*/ 695 w 758"/>
                <a:gd name="connsiteY37-16636" fmla="*/ 627 h 759"/>
                <a:gd name="connsiteX38-16637" fmla="*/ 701 w 758"/>
                <a:gd name="connsiteY38-16638" fmla="*/ 611 h 759"/>
                <a:gd name="connsiteX39-16639" fmla="*/ 706 w 758"/>
                <a:gd name="connsiteY39-16640" fmla="*/ 595 h 759"/>
                <a:gd name="connsiteX40-16641" fmla="*/ 706 w 758"/>
                <a:gd name="connsiteY40-16642" fmla="*/ 580 h 759"/>
                <a:gd name="connsiteX41-16643" fmla="*/ 711 w 758"/>
                <a:gd name="connsiteY41-16644" fmla="*/ 564 h 759"/>
                <a:gd name="connsiteX42-16645" fmla="*/ 716 w 758"/>
                <a:gd name="connsiteY42-16646" fmla="*/ 553 h 759"/>
                <a:gd name="connsiteX43-16647" fmla="*/ 722 w 758"/>
                <a:gd name="connsiteY43-16648" fmla="*/ 543 h 759"/>
                <a:gd name="connsiteX44-16649" fmla="*/ 727 w 758"/>
                <a:gd name="connsiteY44-16650" fmla="*/ 527 h 759"/>
                <a:gd name="connsiteX45-16651" fmla="*/ 737 w 758"/>
                <a:gd name="connsiteY45-16652" fmla="*/ 559 h 759"/>
                <a:gd name="connsiteX46-16653" fmla="*/ 737 w 758"/>
                <a:gd name="connsiteY46-16654" fmla="*/ 569 h 759"/>
                <a:gd name="connsiteX47-16655" fmla="*/ 737 w 758"/>
                <a:gd name="connsiteY47-16656" fmla="*/ 585 h 759"/>
                <a:gd name="connsiteX48-16657" fmla="*/ 737 w 758"/>
                <a:gd name="connsiteY48-16658" fmla="*/ 601 h 759"/>
                <a:gd name="connsiteX49-16659" fmla="*/ 737 w 758"/>
                <a:gd name="connsiteY49-16660" fmla="*/ 622 h 759"/>
                <a:gd name="connsiteX50-16661" fmla="*/ 737 w 758"/>
                <a:gd name="connsiteY50-16662" fmla="*/ 638 h 759"/>
                <a:gd name="connsiteX51-16663" fmla="*/ 737 w 758"/>
                <a:gd name="connsiteY51-16664" fmla="*/ 653 h 759"/>
                <a:gd name="connsiteX52-16665" fmla="*/ 743 w 758"/>
                <a:gd name="connsiteY52-16666" fmla="*/ 669 h 759"/>
                <a:gd name="connsiteX53-16667" fmla="*/ 743 w 758"/>
                <a:gd name="connsiteY53-16668" fmla="*/ 685 h 759"/>
                <a:gd name="connsiteX54-16669" fmla="*/ 748 w 758"/>
                <a:gd name="connsiteY54-16670" fmla="*/ 696 h 759"/>
                <a:gd name="connsiteX55-16671" fmla="*/ 748 w 758"/>
                <a:gd name="connsiteY55-16672" fmla="*/ 706 h 759"/>
                <a:gd name="connsiteX56-16673" fmla="*/ 753 w 758"/>
                <a:gd name="connsiteY56-16674" fmla="*/ 717 h 759"/>
                <a:gd name="connsiteX57-16675" fmla="*/ 753 w 758"/>
                <a:gd name="connsiteY57-16676" fmla="*/ 722 h 759"/>
                <a:gd name="connsiteX58-16677" fmla="*/ 758 w 758"/>
                <a:gd name="connsiteY58-16678" fmla="*/ 732 h 759"/>
                <a:gd name="connsiteX59-16679" fmla="*/ 758 w 758"/>
                <a:gd name="connsiteY59-16680" fmla="*/ 738 h 759"/>
                <a:gd name="connsiteX60-16681" fmla="*/ 758 w 758"/>
                <a:gd name="connsiteY60-16682" fmla="*/ 743 h 759"/>
                <a:gd name="connsiteX61-16683" fmla="*/ 758 w 758"/>
                <a:gd name="connsiteY61-16684" fmla="*/ 748 h 759"/>
                <a:gd name="connsiteX62-16685" fmla="*/ 753 w 758"/>
                <a:gd name="connsiteY62-16686" fmla="*/ 753 h 759"/>
                <a:gd name="connsiteX63-16687" fmla="*/ 748 w 758"/>
                <a:gd name="connsiteY63-16688" fmla="*/ 759 h 759"/>
                <a:gd name="connsiteX64-16689" fmla="*/ 737 w 758"/>
                <a:gd name="connsiteY64-16690" fmla="*/ 759 h 759"/>
                <a:gd name="connsiteX65-16691" fmla="*/ 727 w 758"/>
                <a:gd name="connsiteY65-16692" fmla="*/ 759 h 759"/>
                <a:gd name="connsiteX66-16693" fmla="*/ 711 w 758"/>
                <a:gd name="connsiteY66-16694" fmla="*/ 759 h 759"/>
                <a:gd name="connsiteX67-16695" fmla="*/ 695 w 758"/>
                <a:gd name="connsiteY67-16696" fmla="*/ 753 h 759"/>
                <a:gd name="connsiteX68-16697" fmla="*/ 674 w 758"/>
                <a:gd name="connsiteY68-16698" fmla="*/ 753 h 759"/>
                <a:gd name="connsiteX69-16699" fmla="*/ 653 w 758"/>
                <a:gd name="connsiteY69-16700" fmla="*/ 748 h 759"/>
                <a:gd name="connsiteX70-16701" fmla="*/ 632 w 758"/>
                <a:gd name="connsiteY70-16702" fmla="*/ 743 h 759"/>
                <a:gd name="connsiteX71-16703" fmla="*/ 622 w 758"/>
                <a:gd name="connsiteY71-16704" fmla="*/ 738 h 759"/>
                <a:gd name="connsiteX72-16705" fmla="*/ 611 w 758"/>
                <a:gd name="connsiteY72-16706" fmla="*/ 732 h 759"/>
                <a:gd name="connsiteX73-16707" fmla="*/ 595 w 758"/>
                <a:gd name="connsiteY73-16708" fmla="*/ 727 h 759"/>
                <a:gd name="connsiteX74-16709" fmla="*/ 585 w 758"/>
                <a:gd name="connsiteY74-16710" fmla="*/ 722 h 759"/>
                <a:gd name="connsiteX75-16711" fmla="*/ 569 w 758"/>
                <a:gd name="connsiteY75-16712" fmla="*/ 717 h 759"/>
                <a:gd name="connsiteX76-16713" fmla="*/ 553 w 758"/>
                <a:gd name="connsiteY76-16714" fmla="*/ 706 h 759"/>
                <a:gd name="connsiteX77-16715" fmla="*/ 543 w 758"/>
                <a:gd name="connsiteY77-16716" fmla="*/ 696 h 759"/>
                <a:gd name="connsiteX78-16717" fmla="*/ 527 w 758"/>
                <a:gd name="connsiteY78-16718" fmla="*/ 685 h 759"/>
                <a:gd name="connsiteX79-16719" fmla="*/ 495 w 758"/>
                <a:gd name="connsiteY79-16720" fmla="*/ 659 h 759"/>
                <a:gd name="connsiteX80-16721" fmla="*/ 469 w 758"/>
                <a:gd name="connsiteY80-16722" fmla="*/ 632 h 759"/>
                <a:gd name="connsiteX81-16723" fmla="*/ 458 w 758"/>
                <a:gd name="connsiteY81-16724" fmla="*/ 622 h 759"/>
                <a:gd name="connsiteX82-16725" fmla="*/ 448 w 758"/>
                <a:gd name="connsiteY82-16726" fmla="*/ 606 h 759"/>
                <a:gd name="connsiteX83-16727" fmla="*/ 437 w 758"/>
                <a:gd name="connsiteY83-16728" fmla="*/ 590 h 759"/>
                <a:gd name="connsiteX84-16729" fmla="*/ 390 w 758"/>
                <a:gd name="connsiteY84-16730" fmla="*/ 100 h 759"/>
                <a:gd name="connsiteX85-16731" fmla="*/ 390 w 758"/>
                <a:gd name="connsiteY85-16732" fmla="*/ 90 h 759"/>
                <a:gd name="connsiteX86-16733" fmla="*/ 390 w 758"/>
                <a:gd name="connsiteY86-16734" fmla="*/ 85 h 759"/>
                <a:gd name="connsiteX87-16735" fmla="*/ 390 w 758"/>
                <a:gd name="connsiteY87-16736" fmla="*/ 79 h 759"/>
                <a:gd name="connsiteX88-16737" fmla="*/ 385 w 758"/>
                <a:gd name="connsiteY88-16738" fmla="*/ 74 h 759"/>
                <a:gd name="connsiteX89-16739" fmla="*/ 385 w 758"/>
                <a:gd name="connsiteY89-16740" fmla="*/ 74 h 759"/>
                <a:gd name="connsiteX90-16741" fmla="*/ 379 w 758"/>
                <a:gd name="connsiteY90-16742" fmla="*/ 74 h 759"/>
                <a:gd name="connsiteX91-16743" fmla="*/ 374 w 758"/>
                <a:gd name="connsiteY91-16744" fmla="*/ 74 h 759"/>
                <a:gd name="connsiteX92-16745" fmla="*/ 363 w 758"/>
                <a:gd name="connsiteY92-16746" fmla="*/ 79 h 759"/>
                <a:gd name="connsiteX93-16747" fmla="*/ 353 w 758"/>
                <a:gd name="connsiteY93-16748" fmla="*/ 79 h 759"/>
                <a:gd name="connsiteX94-16749" fmla="*/ 337 w 758"/>
                <a:gd name="connsiteY94-16750" fmla="*/ 85 h 759"/>
                <a:gd name="connsiteX95-16751" fmla="*/ 321 w 758"/>
                <a:gd name="connsiteY95-16752" fmla="*/ 90 h 759"/>
                <a:gd name="connsiteX96-16753" fmla="*/ 305 w 758"/>
                <a:gd name="connsiteY96-16754" fmla="*/ 95 h 759"/>
                <a:gd name="connsiteX97-16755" fmla="*/ 269 w 758"/>
                <a:gd name="connsiteY97-16756" fmla="*/ 106 h 759"/>
                <a:gd name="connsiteX98-16757" fmla="*/ 232 w 758"/>
                <a:gd name="connsiteY98-16758" fmla="*/ 116 h 759"/>
                <a:gd name="connsiteX99-16759" fmla="*/ 195 w 758"/>
                <a:gd name="connsiteY99-16760" fmla="*/ 127 h 759"/>
                <a:gd name="connsiteX100-16761" fmla="*/ 158 w 758"/>
                <a:gd name="connsiteY100-16762" fmla="*/ 137 h 759"/>
                <a:gd name="connsiteX101-16763" fmla="*/ 137 w 758"/>
                <a:gd name="connsiteY101-16764" fmla="*/ 142 h 759"/>
                <a:gd name="connsiteX102-16765" fmla="*/ 121 w 758"/>
                <a:gd name="connsiteY102-16766" fmla="*/ 142 h 759"/>
                <a:gd name="connsiteX103-16767" fmla="*/ 105 w 758"/>
                <a:gd name="connsiteY103-16768" fmla="*/ 148 h 759"/>
                <a:gd name="connsiteX104-16769" fmla="*/ 95 w 758"/>
                <a:gd name="connsiteY104-16770" fmla="*/ 148 h 759"/>
                <a:gd name="connsiteX105-16771" fmla="*/ 84 w 758"/>
                <a:gd name="connsiteY105-16772" fmla="*/ 153 h 759"/>
                <a:gd name="connsiteX106-16773" fmla="*/ 74 w 758"/>
                <a:gd name="connsiteY106-16774" fmla="*/ 153 h 759"/>
                <a:gd name="connsiteX107-16775" fmla="*/ 68 w 758"/>
                <a:gd name="connsiteY107-16776" fmla="*/ 153 h 759"/>
                <a:gd name="connsiteX108-16777" fmla="*/ 63 w 758"/>
                <a:gd name="connsiteY108-16778" fmla="*/ 153 h 759"/>
                <a:gd name="connsiteX109-16779" fmla="*/ 53 w 758"/>
                <a:gd name="connsiteY109-16780" fmla="*/ 153 h 759"/>
                <a:gd name="connsiteX110-16781" fmla="*/ 42 w 758"/>
                <a:gd name="connsiteY110-16782" fmla="*/ 148 h 759"/>
                <a:gd name="connsiteX111-16783" fmla="*/ 32 w 758"/>
                <a:gd name="connsiteY111-16784" fmla="*/ 142 h 759"/>
                <a:gd name="connsiteX112-16785" fmla="*/ 26 w 758"/>
                <a:gd name="connsiteY112-16786" fmla="*/ 137 h 759"/>
                <a:gd name="connsiteX113-16787" fmla="*/ 16 w 758"/>
                <a:gd name="connsiteY113-16788" fmla="*/ 127 h 759"/>
                <a:gd name="connsiteX114-16789" fmla="*/ 11 w 758"/>
                <a:gd name="connsiteY114-16790" fmla="*/ 121 h 759"/>
                <a:gd name="connsiteX115-16791" fmla="*/ 5 w 758"/>
                <a:gd name="connsiteY115-16792" fmla="*/ 116 h 759"/>
                <a:gd name="connsiteX116-16793" fmla="*/ 0 w 758"/>
                <a:gd name="connsiteY116-16794" fmla="*/ 116 h 759"/>
                <a:gd name="connsiteX117-16795" fmla="*/ 5 w 758"/>
                <a:gd name="connsiteY117-16796" fmla="*/ 111 h 759"/>
                <a:gd name="connsiteX118-16797" fmla="*/ 5 w 758"/>
                <a:gd name="connsiteY118-16798" fmla="*/ 111 h 759"/>
                <a:gd name="connsiteX119-16799" fmla="*/ 11 w 758"/>
                <a:gd name="connsiteY119-16800" fmla="*/ 111 h 759"/>
                <a:gd name="connsiteX120-16801" fmla="*/ 16 w 758"/>
                <a:gd name="connsiteY120-16802" fmla="*/ 106 h 759"/>
                <a:gd name="connsiteX121-16803" fmla="*/ 21 w 758"/>
                <a:gd name="connsiteY121-16804" fmla="*/ 106 h 759"/>
                <a:gd name="connsiteX122-16805" fmla="*/ 32 w 758"/>
                <a:gd name="connsiteY122-16806" fmla="*/ 106 h 759"/>
                <a:gd name="connsiteX123-16807" fmla="*/ 42 w 758"/>
                <a:gd name="connsiteY123-16808" fmla="*/ 106 h 759"/>
                <a:gd name="connsiteX124-16809" fmla="*/ 53 w 758"/>
                <a:gd name="connsiteY124-16810" fmla="*/ 100 h 759"/>
                <a:gd name="connsiteX125-16811" fmla="*/ 79 w 758"/>
                <a:gd name="connsiteY125-16812" fmla="*/ 100 h 759"/>
                <a:gd name="connsiteX126-16813" fmla="*/ 111 w 758"/>
                <a:gd name="connsiteY126-16814" fmla="*/ 95 h 759"/>
                <a:gd name="connsiteX127-16815" fmla="*/ 126 w 758"/>
                <a:gd name="connsiteY127-16816" fmla="*/ 95 h 759"/>
                <a:gd name="connsiteX128-16817" fmla="*/ 142 w 758"/>
                <a:gd name="connsiteY128-16818" fmla="*/ 90 h 759"/>
                <a:gd name="connsiteX129-16819" fmla="*/ 163 w 758"/>
                <a:gd name="connsiteY129-16820" fmla="*/ 85 h 759"/>
                <a:gd name="connsiteX130-16821" fmla="*/ 184 w 758"/>
                <a:gd name="connsiteY130-16822" fmla="*/ 85 h 759"/>
                <a:gd name="connsiteX131-16823" fmla="*/ 221 w 758"/>
                <a:gd name="connsiteY131-16824" fmla="*/ 74 h 759"/>
                <a:gd name="connsiteX132-16825" fmla="*/ 258 w 758"/>
                <a:gd name="connsiteY132-16826" fmla="*/ 69 h 759"/>
                <a:gd name="connsiteX133-16827" fmla="*/ 290 w 758"/>
                <a:gd name="connsiteY133-16828" fmla="*/ 58 h 759"/>
                <a:gd name="connsiteX134-16829" fmla="*/ 321 w 758"/>
                <a:gd name="connsiteY134-16830" fmla="*/ 48 h 759"/>
                <a:gd name="connsiteX135-16831" fmla="*/ 337 w 758"/>
                <a:gd name="connsiteY135-16832" fmla="*/ 42 h 759"/>
                <a:gd name="connsiteX136-16833" fmla="*/ 353 w 758"/>
                <a:gd name="connsiteY136-16834" fmla="*/ 37 h 759"/>
                <a:gd name="connsiteX137-16835" fmla="*/ 363 w 758"/>
                <a:gd name="connsiteY137-16836" fmla="*/ 37 h 759"/>
                <a:gd name="connsiteX138-16837" fmla="*/ 374 w 758"/>
                <a:gd name="connsiteY138-16838" fmla="*/ 32 h 759"/>
                <a:gd name="connsiteX139-16839" fmla="*/ 379 w 758"/>
                <a:gd name="connsiteY139-16840" fmla="*/ 27 h 759"/>
                <a:gd name="connsiteX140-16841" fmla="*/ 385 w 758"/>
                <a:gd name="connsiteY140-16842" fmla="*/ 21 h 759"/>
                <a:gd name="connsiteX141-16843" fmla="*/ 390 w 758"/>
                <a:gd name="connsiteY141-16844" fmla="*/ 16 h 759"/>
                <a:gd name="connsiteX142-16845" fmla="*/ 395 w 758"/>
                <a:gd name="connsiteY142-16846" fmla="*/ 11 h 759"/>
                <a:gd name="connsiteX143-16847" fmla="*/ 400 w 758"/>
                <a:gd name="connsiteY143-16848" fmla="*/ 6 h 759"/>
                <a:gd name="connsiteX144-16849" fmla="*/ 406 w 758"/>
                <a:gd name="connsiteY144-16850" fmla="*/ 0 h 759"/>
                <a:gd name="connsiteX145-16851" fmla="*/ 411 w 758"/>
                <a:gd name="connsiteY145-16852" fmla="*/ 0 h 759"/>
                <a:gd name="connsiteX146-16853" fmla="*/ 416 w 758"/>
                <a:gd name="connsiteY146-16854" fmla="*/ 0 h 759"/>
                <a:gd name="connsiteX147-16855" fmla="*/ 416 w 758"/>
                <a:gd name="connsiteY147-16856" fmla="*/ 0 h 759"/>
                <a:gd name="connsiteX0-16857" fmla="*/ 416 w 758"/>
                <a:gd name="connsiteY0-16858" fmla="*/ 0 h 759"/>
                <a:gd name="connsiteX1-16859" fmla="*/ 427 w 758"/>
                <a:gd name="connsiteY1-16860" fmla="*/ 0 h 759"/>
                <a:gd name="connsiteX2-16861" fmla="*/ 437 w 758"/>
                <a:gd name="connsiteY2-16862" fmla="*/ 6 h 759"/>
                <a:gd name="connsiteX3-16863" fmla="*/ 448 w 758"/>
                <a:gd name="connsiteY3-16864" fmla="*/ 11 h 759"/>
                <a:gd name="connsiteX4-16865" fmla="*/ 464 w 758"/>
                <a:gd name="connsiteY4-16866" fmla="*/ 21 h 759"/>
                <a:gd name="connsiteX5-16867" fmla="*/ 474 w 758"/>
                <a:gd name="connsiteY5-16868" fmla="*/ 32 h 759"/>
                <a:gd name="connsiteX6-16869" fmla="*/ 485 w 758"/>
                <a:gd name="connsiteY6-16870" fmla="*/ 37 h 759"/>
                <a:gd name="connsiteX7-16871" fmla="*/ 485 w 758"/>
                <a:gd name="connsiteY7-16872" fmla="*/ 42 h 759"/>
                <a:gd name="connsiteX8-16873" fmla="*/ 490 w 758"/>
                <a:gd name="connsiteY8-16874" fmla="*/ 42 h 759"/>
                <a:gd name="connsiteX9-16875" fmla="*/ 490 w 758"/>
                <a:gd name="connsiteY9-16876" fmla="*/ 48 h 759"/>
                <a:gd name="connsiteX10-16877" fmla="*/ 490 w 758"/>
                <a:gd name="connsiteY10-16878" fmla="*/ 48 h 759"/>
                <a:gd name="connsiteX11-16879" fmla="*/ 490 w 758"/>
                <a:gd name="connsiteY11-16880" fmla="*/ 53 h 759"/>
                <a:gd name="connsiteX12-16881" fmla="*/ 485 w 758"/>
                <a:gd name="connsiteY12-16882" fmla="*/ 58 h 759"/>
                <a:gd name="connsiteX13-16883" fmla="*/ 479 w 758"/>
                <a:gd name="connsiteY13-16884" fmla="*/ 63 h 759"/>
                <a:gd name="connsiteX14-16885" fmla="*/ 469 w 758"/>
                <a:gd name="connsiteY14-16886" fmla="*/ 69 h 759"/>
                <a:gd name="connsiteX15-16887" fmla="*/ 464 w 758"/>
                <a:gd name="connsiteY15-16888" fmla="*/ 74 h 759"/>
                <a:gd name="connsiteX16-16889" fmla="*/ 469 w 758"/>
                <a:gd name="connsiteY16-16890" fmla="*/ 543 h 759"/>
                <a:gd name="connsiteX17-16891" fmla="*/ 485 w 758"/>
                <a:gd name="connsiteY17-16892" fmla="*/ 564 h 759"/>
                <a:gd name="connsiteX18-16893" fmla="*/ 500 w 758"/>
                <a:gd name="connsiteY18-16894" fmla="*/ 585 h 759"/>
                <a:gd name="connsiteX19-16895" fmla="*/ 511 w 758"/>
                <a:gd name="connsiteY19-16896" fmla="*/ 595 h 759"/>
                <a:gd name="connsiteX20-16897" fmla="*/ 521 w 758"/>
                <a:gd name="connsiteY20-16898" fmla="*/ 601 h 759"/>
                <a:gd name="connsiteX21-16899" fmla="*/ 543 w 758"/>
                <a:gd name="connsiteY21-16900" fmla="*/ 622 h 759"/>
                <a:gd name="connsiteX22-16901" fmla="*/ 564 w 758"/>
                <a:gd name="connsiteY22-16902" fmla="*/ 632 h 759"/>
                <a:gd name="connsiteX23-16903" fmla="*/ 585 w 758"/>
                <a:gd name="connsiteY23-16904" fmla="*/ 648 h 759"/>
                <a:gd name="connsiteX24-16905" fmla="*/ 611 w 758"/>
                <a:gd name="connsiteY24-16906" fmla="*/ 659 h 759"/>
                <a:gd name="connsiteX25-16907" fmla="*/ 622 w 758"/>
                <a:gd name="connsiteY25-16908" fmla="*/ 664 h 759"/>
                <a:gd name="connsiteX26-16909" fmla="*/ 632 w 758"/>
                <a:gd name="connsiteY26-16910" fmla="*/ 669 h 759"/>
                <a:gd name="connsiteX27-16911" fmla="*/ 643 w 758"/>
                <a:gd name="connsiteY27-16912" fmla="*/ 669 h 759"/>
                <a:gd name="connsiteX28-16913" fmla="*/ 653 w 758"/>
                <a:gd name="connsiteY28-16914" fmla="*/ 674 h 759"/>
                <a:gd name="connsiteX29-16915" fmla="*/ 658 w 758"/>
                <a:gd name="connsiteY29-16916" fmla="*/ 674 h 759"/>
                <a:gd name="connsiteX30-16917" fmla="*/ 664 w 758"/>
                <a:gd name="connsiteY30-16918" fmla="*/ 674 h 759"/>
                <a:gd name="connsiteX31-16919" fmla="*/ 674 w 758"/>
                <a:gd name="connsiteY31-16920" fmla="*/ 674 h 759"/>
                <a:gd name="connsiteX32-16921" fmla="*/ 679 w 758"/>
                <a:gd name="connsiteY32-16922" fmla="*/ 669 h 759"/>
                <a:gd name="connsiteX33-16923" fmla="*/ 679 w 758"/>
                <a:gd name="connsiteY33-16924" fmla="*/ 664 h 759"/>
                <a:gd name="connsiteX34-16925" fmla="*/ 685 w 758"/>
                <a:gd name="connsiteY34-16926" fmla="*/ 659 h 759"/>
                <a:gd name="connsiteX35-16927" fmla="*/ 690 w 758"/>
                <a:gd name="connsiteY35-16928" fmla="*/ 653 h 759"/>
                <a:gd name="connsiteX36-16929" fmla="*/ 690 w 758"/>
                <a:gd name="connsiteY36-16930" fmla="*/ 643 h 759"/>
                <a:gd name="connsiteX37-16931" fmla="*/ 695 w 758"/>
                <a:gd name="connsiteY37-16932" fmla="*/ 627 h 759"/>
                <a:gd name="connsiteX38-16933" fmla="*/ 701 w 758"/>
                <a:gd name="connsiteY38-16934" fmla="*/ 611 h 759"/>
                <a:gd name="connsiteX39-16935" fmla="*/ 706 w 758"/>
                <a:gd name="connsiteY39-16936" fmla="*/ 595 h 759"/>
                <a:gd name="connsiteX40-16937" fmla="*/ 706 w 758"/>
                <a:gd name="connsiteY40-16938" fmla="*/ 580 h 759"/>
                <a:gd name="connsiteX41-16939" fmla="*/ 711 w 758"/>
                <a:gd name="connsiteY41-16940" fmla="*/ 564 h 759"/>
                <a:gd name="connsiteX42-16941" fmla="*/ 716 w 758"/>
                <a:gd name="connsiteY42-16942" fmla="*/ 553 h 759"/>
                <a:gd name="connsiteX43-16943" fmla="*/ 727 w 758"/>
                <a:gd name="connsiteY43-16944" fmla="*/ 527 h 759"/>
                <a:gd name="connsiteX44-16945" fmla="*/ 737 w 758"/>
                <a:gd name="connsiteY44-16946" fmla="*/ 559 h 759"/>
                <a:gd name="connsiteX45-16947" fmla="*/ 737 w 758"/>
                <a:gd name="connsiteY45-16948" fmla="*/ 569 h 759"/>
                <a:gd name="connsiteX46-16949" fmla="*/ 737 w 758"/>
                <a:gd name="connsiteY46-16950" fmla="*/ 585 h 759"/>
                <a:gd name="connsiteX47-16951" fmla="*/ 737 w 758"/>
                <a:gd name="connsiteY47-16952" fmla="*/ 601 h 759"/>
                <a:gd name="connsiteX48-16953" fmla="*/ 737 w 758"/>
                <a:gd name="connsiteY48-16954" fmla="*/ 622 h 759"/>
                <a:gd name="connsiteX49-16955" fmla="*/ 737 w 758"/>
                <a:gd name="connsiteY49-16956" fmla="*/ 638 h 759"/>
                <a:gd name="connsiteX50-16957" fmla="*/ 737 w 758"/>
                <a:gd name="connsiteY50-16958" fmla="*/ 653 h 759"/>
                <a:gd name="connsiteX51-16959" fmla="*/ 743 w 758"/>
                <a:gd name="connsiteY51-16960" fmla="*/ 669 h 759"/>
                <a:gd name="connsiteX52-16961" fmla="*/ 743 w 758"/>
                <a:gd name="connsiteY52-16962" fmla="*/ 685 h 759"/>
                <a:gd name="connsiteX53-16963" fmla="*/ 748 w 758"/>
                <a:gd name="connsiteY53-16964" fmla="*/ 696 h 759"/>
                <a:gd name="connsiteX54-16965" fmla="*/ 748 w 758"/>
                <a:gd name="connsiteY54-16966" fmla="*/ 706 h 759"/>
                <a:gd name="connsiteX55-16967" fmla="*/ 753 w 758"/>
                <a:gd name="connsiteY55-16968" fmla="*/ 717 h 759"/>
                <a:gd name="connsiteX56-16969" fmla="*/ 753 w 758"/>
                <a:gd name="connsiteY56-16970" fmla="*/ 722 h 759"/>
                <a:gd name="connsiteX57-16971" fmla="*/ 758 w 758"/>
                <a:gd name="connsiteY57-16972" fmla="*/ 732 h 759"/>
                <a:gd name="connsiteX58-16973" fmla="*/ 758 w 758"/>
                <a:gd name="connsiteY58-16974" fmla="*/ 738 h 759"/>
                <a:gd name="connsiteX59-16975" fmla="*/ 758 w 758"/>
                <a:gd name="connsiteY59-16976" fmla="*/ 743 h 759"/>
                <a:gd name="connsiteX60-16977" fmla="*/ 758 w 758"/>
                <a:gd name="connsiteY60-16978" fmla="*/ 748 h 759"/>
                <a:gd name="connsiteX61-16979" fmla="*/ 753 w 758"/>
                <a:gd name="connsiteY61-16980" fmla="*/ 753 h 759"/>
                <a:gd name="connsiteX62-16981" fmla="*/ 748 w 758"/>
                <a:gd name="connsiteY62-16982" fmla="*/ 759 h 759"/>
                <a:gd name="connsiteX63-16983" fmla="*/ 737 w 758"/>
                <a:gd name="connsiteY63-16984" fmla="*/ 759 h 759"/>
                <a:gd name="connsiteX64-16985" fmla="*/ 727 w 758"/>
                <a:gd name="connsiteY64-16986" fmla="*/ 759 h 759"/>
                <a:gd name="connsiteX65-16987" fmla="*/ 711 w 758"/>
                <a:gd name="connsiteY65-16988" fmla="*/ 759 h 759"/>
                <a:gd name="connsiteX66-16989" fmla="*/ 695 w 758"/>
                <a:gd name="connsiteY66-16990" fmla="*/ 753 h 759"/>
                <a:gd name="connsiteX67-16991" fmla="*/ 674 w 758"/>
                <a:gd name="connsiteY67-16992" fmla="*/ 753 h 759"/>
                <a:gd name="connsiteX68-16993" fmla="*/ 653 w 758"/>
                <a:gd name="connsiteY68-16994" fmla="*/ 748 h 759"/>
                <a:gd name="connsiteX69-16995" fmla="*/ 632 w 758"/>
                <a:gd name="connsiteY69-16996" fmla="*/ 743 h 759"/>
                <a:gd name="connsiteX70-16997" fmla="*/ 622 w 758"/>
                <a:gd name="connsiteY70-16998" fmla="*/ 738 h 759"/>
                <a:gd name="connsiteX71-16999" fmla="*/ 611 w 758"/>
                <a:gd name="connsiteY71-17000" fmla="*/ 732 h 759"/>
                <a:gd name="connsiteX72-17001" fmla="*/ 595 w 758"/>
                <a:gd name="connsiteY72-17002" fmla="*/ 727 h 759"/>
                <a:gd name="connsiteX73-17003" fmla="*/ 585 w 758"/>
                <a:gd name="connsiteY73-17004" fmla="*/ 722 h 759"/>
                <a:gd name="connsiteX74-17005" fmla="*/ 569 w 758"/>
                <a:gd name="connsiteY74-17006" fmla="*/ 717 h 759"/>
                <a:gd name="connsiteX75-17007" fmla="*/ 553 w 758"/>
                <a:gd name="connsiteY75-17008" fmla="*/ 706 h 759"/>
                <a:gd name="connsiteX76-17009" fmla="*/ 543 w 758"/>
                <a:gd name="connsiteY76-17010" fmla="*/ 696 h 759"/>
                <a:gd name="connsiteX77-17011" fmla="*/ 527 w 758"/>
                <a:gd name="connsiteY77-17012" fmla="*/ 685 h 759"/>
                <a:gd name="connsiteX78-17013" fmla="*/ 495 w 758"/>
                <a:gd name="connsiteY78-17014" fmla="*/ 659 h 759"/>
                <a:gd name="connsiteX79-17015" fmla="*/ 469 w 758"/>
                <a:gd name="connsiteY79-17016" fmla="*/ 632 h 759"/>
                <a:gd name="connsiteX80-17017" fmla="*/ 458 w 758"/>
                <a:gd name="connsiteY80-17018" fmla="*/ 622 h 759"/>
                <a:gd name="connsiteX81-17019" fmla="*/ 448 w 758"/>
                <a:gd name="connsiteY81-17020" fmla="*/ 606 h 759"/>
                <a:gd name="connsiteX82-17021" fmla="*/ 437 w 758"/>
                <a:gd name="connsiteY82-17022" fmla="*/ 590 h 759"/>
                <a:gd name="connsiteX83-17023" fmla="*/ 390 w 758"/>
                <a:gd name="connsiteY83-17024" fmla="*/ 100 h 759"/>
                <a:gd name="connsiteX84-17025" fmla="*/ 390 w 758"/>
                <a:gd name="connsiteY84-17026" fmla="*/ 90 h 759"/>
                <a:gd name="connsiteX85-17027" fmla="*/ 390 w 758"/>
                <a:gd name="connsiteY85-17028" fmla="*/ 85 h 759"/>
                <a:gd name="connsiteX86-17029" fmla="*/ 390 w 758"/>
                <a:gd name="connsiteY86-17030" fmla="*/ 79 h 759"/>
                <a:gd name="connsiteX87-17031" fmla="*/ 385 w 758"/>
                <a:gd name="connsiteY87-17032" fmla="*/ 74 h 759"/>
                <a:gd name="connsiteX88-17033" fmla="*/ 385 w 758"/>
                <a:gd name="connsiteY88-17034" fmla="*/ 74 h 759"/>
                <a:gd name="connsiteX89-17035" fmla="*/ 379 w 758"/>
                <a:gd name="connsiteY89-17036" fmla="*/ 74 h 759"/>
                <a:gd name="connsiteX90-17037" fmla="*/ 374 w 758"/>
                <a:gd name="connsiteY90-17038" fmla="*/ 74 h 759"/>
                <a:gd name="connsiteX91-17039" fmla="*/ 363 w 758"/>
                <a:gd name="connsiteY91-17040" fmla="*/ 79 h 759"/>
                <a:gd name="connsiteX92-17041" fmla="*/ 353 w 758"/>
                <a:gd name="connsiteY92-17042" fmla="*/ 79 h 759"/>
                <a:gd name="connsiteX93-17043" fmla="*/ 337 w 758"/>
                <a:gd name="connsiteY93-17044" fmla="*/ 85 h 759"/>
                <a:gd name="connsiteX94-17045" fmla="*/ 321 w 758"/>
                <a:gd name="connsiteY94-17046" fmla="*/ 90 h 759"/>
                <a:gd name="connsiteX95-17047" fmla="*/ 305 w 758"/>
                <a:gd name="connsiteY95-17048" fmla="*/ 95 h 759"/>
                <a:gd name="connsiteX96-17049" fmla="*/ 269 w 758"/>
                <a:gd name="connsiteY96-17050" fmla="*/ 106 h 759"/>
                <a:gd name="connsiteX97-17051" fmla="*/ 232 w 758"/>
                <a:gd name="connsiteY97-17052" fmla="*/ 116 h 759"/>
                <a:gd name="connsiteX98-17053" fmla="*/ 195 w 758"/>
                <a:gd name="connsiteY98-17054" fmla="*/ 127 h 759"/>
                <a:gd name="connsiteX99-17055" fmla="*/ 158 w 758"/>
                <a:gd name="connsiteY99-17056" fmla="*/ 137 h 759"/>
                <a:gd name="connsiteX100-17057" fmla="*/ 137 w 758"/>
                <a:gd name="connsiteY100-17058" fmla="*/ 142 h 759"/>
                <a:gd name="connsiteX101-17059" fmla="*/ 121 w 758"/>
                <a:gd name="connsiteY101-17060" fmla="*/ 142 h 759"/>
                <a:gd name="connsiteX102-17061" fmla="*/ 105 w 758"/>
                <a:gd name="connsiteY102-17062" fmla="*/ 148 h 759"/>
                <a:gd name="connsiteX103-17063" fmla="*/ 95 w 758"/>
                <a:gd name="connsiteY103-17064" fmla="*/ 148 h 759"/>
                <a:gd name="connsiteX104-17065" fmla="*/ 84 w 758"/>
                <a:gd name="connsiteY104-17066" fmla="*/ 153 h 759"/>
                <a:gd name="connsiteX105-17067" fmla="*/ 74 w 758"/>
                <a:gd name="connsiteY105-17068" fmla="*/ 153 h 759"/>
                <a:gd name="connsiteX106-17069" fmla="*/ 68 w 758"/>
                <a:gd name="connsiteY106-17070" fmla="*/ 153 h 759"/>
                <a:gd name="connsiteX107-17071" fmla="*/ 63 w 758"/>
                <a:gd name="connsiteY107-17072" fmla="*/ 153 h 759"/>
                <a:gd name="connsiteX108-17073" fmla="*/ 53 w 758"/>
                <a:gd name="connsiteY108-17074" fmla="*/ 153 h 759"/>
                <a:gd name="connsiteX109-17075" fmla="*/ 42 w 758"/>
                <a:gd name="connsiteY109-17076" fmla="*/ 148 h 759"/>
                <a:gd name="connsiteX110-17077" fmla="*/ 32 w 758"/>
                <a:gd name="connsiteY110-17078" fmla="*/ 142 h 759"/>
                <a:gd name="connsiteX111-17079" fmla="*/ 26 w 758"/>
                <a:gd name="connsiteY111-17080" fmla="*/ 137 h 759"/>
                <a:gd name="connsiteX112-17081" fmla="*/ 16 w 758"/>
                <a:gd name="connsiteY112-17082" fmla="*/ 127 h 759"/>
                <a:gd name="connsiteX113-17083" fmla="*/ 11 w 758"/>
                <a:gd name="connsiteY113-17084" fmla="*/ 121 h 759"/>
                <a:gd name="connsiteX114-17085" fmla="*/ 5 w 758"/>
                <a:gd name="connsiteY114-17086" fmla="*/ 116 h 759"/>
                <a:gd name="connsiteX115-17087" fmla="*/ 0 w 758"/>
                <a:gd name="connsiteY115-17088" fmla="*/ 116 h 759"/>
                <a:gd name="connsiteX116-17089" fmla="*/ 5 w 758"/>
                <a:gd name="connsiteY116-17090" fmla="*/ 111 h 759"/>
                <a:gd name="connsiteX117-17091" fmla="*/ 5 w 758"/>
                <a:gd name="connsiteY117-17092" fmla="*/ 111 h 759"/>
                <a:gd name="connsiteX118-17093" fmla="*/ 11 w 758"/>
                <a:gd name="connsiteY118-17094" fmla="*/ 111 h 759"/>
                <a:gd name="connsiteX119-17095" fmla="*/ 16 w 758"/>
                <a:gd name="connsiteY119-17096" fmla="*/ 106 h 759"/>
                <a:gd name="connsiteX120-17097" fmla="*/ 21 w 758"/>
                <a:gd name="connsiteY120-17098" fmla="*/ 106 h 759"/>
                <a:gd name="connsiteX121-17099" fmla="*/ 32 w 758"/>
                <a:gd name="connsiteY121-17100" fmla="*/ 106 h 759"/>
                <a:gd name="connsiteX122-17101" fmla="*/ 42 w 758"/>
                <a:gd name="connsiteY122-17102" fmla="*/ 106 h 759"/>
                <a:gd name="connsiteX123-17103" fmla="*/ 53 w 758"/>
                <a:gd name="connsiteY123-17104" fmla="*/ 100 h 759"/>
                <a:gd name="connsiteX124-17105" fmla="*/ 79 w 758"/>
                <a:gd name="connsiteY124-17106" fmla="*/ 100 h 759"/>
                <a:gd name="connsiteX125-17107" fmla="*/ 111 w 758"/>
                <a:gd name="connsiteY125-17108" fmla="*/ 95 h 759"/>
                <a:gd name="connsiteX126-17109" fmla="*/ 126 w 758"/>
                <a:gd name="connsiteY126-17110" fmla="*/ 95 h 759"/>
                <a:gd name="connsiteX127-17111" fmla="*/ 142 w 758"/>
                <a:gd name="connsiteY127-17112" fmla="*/ 90 h 759"/>
                <a:gd name="connsiteX128-17113" fmla="*/ 163 w 758"/>
                <a:gd name="connsiteY128-17114" fmla="*/ 85 h 759"/>
                <a:gd name="connsiteX129-17115" fmla="*/ 184 w 758"/>
                <a:gd name="connsiteY129-17116" fmla="*/ 85 h 759"/>
                <a:gd name="connsiteX130-17117" fmla="*/ 221 w 758"/>
                <a:gd name="connsiteY130-17118" fmla="*/ 74 h 759"/>
                <a:gd name="connsiteX131-17119" fmla="*/ 258 w 758"/>
                <a:gd name="connsiteY131-17120" fmla="*/ 69 h 759"/>
                <a:gd name="connsiteX132-17121" fmla="*/ 290 w 758"/>
                <a:gd name="connsiteY132-17122" fmla="*/ 58 h 759"/>
                <a:gd name="connsiteX133-17123" fmla="*/ 321 w 758"/>
                <a:gd name="connsiteY133-17124" fmla="*/ 48 h 759"/>
                <a:gd name="connsiteX134-17125" fmla="*/ 337 w 758"/>
                <a:gd name="connsiteY134-17126" fmla="*/ 42 h 759"/>
                <a:gd name="connsiteX135-17127" fmla="*/ 353 w 758"/>
                <a:gd name="connsiteY135-17128" fmla="*/ 37 h 759"/>
                <a:gd name="connsiteX136-17129" fmla="*/ 363 w 758"/>
                <a:gd name="connsiteY136-17130" fmla="*/ 37 h 759"/>
                <a:gd name="connsiteX137-17131" fmla="*/ 374 w 758"/>
                <a:gd name="connsiteY137-17132" fmla="*/ 32 h 759"/>
                <a:gd name="connsiteX138-17133" fmla="*/ 379 w 758"/>
                <a:gd name="connsiteY138-17134" fmla="*/ 27 h 759"/>
                <a:gd name="connsiteX139-17135" fmla="*/ 385 w 758"/>
                <a:gd name="connsiteY139-17136" fmla="*/ 21 h 759"/>
                <a:gd name="connsiteX140-17137" fmla="*/ 390 w 758"/>
                <a:gd name="connsiteY140-17138" fmla="*/ 16 h 759"/>
                <a:gd name="connsiteX141-17139" fmla="*/ 395 w 758"/>
                <a:gd name="connsiteY141-17140" fmla="*/ 11 h 759"/>
                <a:gd name="connsiteX142-17141" fmla="*/ 400 w 758"/>
                <a:gd name="connsiteY142-17142" fmla="*/ 6 h 759"/>
                <a:gd name="connsiteX143-17143" fmla="*/ 406 w 758"/>
                <a:gd name="connsiteY143-17144" fmla="*/ 0 h 759"/>
                <a:gd name="connsiteX144-17145" fmla="*/ 411 w 758"/>
                <a:gd name="connsiteY144-17146" fmla="*/ 0 h 759"/>
                <a:gd name="connsiteX145-17147" fmla="*/ 416 w 758"/>
                <a:gd name="connsiteY145-17148" fmla="*/ 0 h 759"/>
                <a:gd name="connsiteX146-17149" fmla="*/ 416 w 758"/>
                <a:gd name="connsiteY146-17150" fmla="*/ 0 h 759"/>
                <a:gd name="connsiteX0-17151" fmla="*/ 416 w 758"/>
                <a:gd name="connsiteY0-17152" fmla="*/ 0 h 759"/>
                <a:gd name="connsiteX1-17153" fmla="*/ 427 w 758"/>
                <a:gd name="connsiteY1-17154" fmla="*/ 0 h 759"/>
                <a:gd name="connsiteX2-17155" fmla="*/ 437 w 758"/>
                <a:gd name="connsiteY2-17156" fmla="*/ 6 h 759"/>
                <a:gd name="connsiteX3-17157" fmla="*/ 448 w 758"/>
                <a:gd name="connsiteY3-17158" fmla="*/ 11 h 759"/>
                <a:gd name="connsiteX4-17159" fmla="*/ 464 w 758"/>
                <a:gd name="connsiteY4-17160" fmla="*/ 21 h 759"/>
                <a:gd name="connsiteX5-17161" fmla="*/ 474 w 758"/>
                <a:gd name="connsiteY5-17162" fmla="*/ 32 h 759"/>
                <a:gd name="connsiteX6-17163" fmla="*/ 485 w 758"/>
                <a:gd name="connsiteY6-17164" fmla="*/ 37 h 759"/>
                <a:gd name="connsiteX7-17165" fmla="*/ 485 w 758"/>
                <a:gd name="connsiteY7-17166" fmla="*/ 42 h 759"/>
                <a:gd name="connsiteX8-17167" fmla="*/ 490 w 758"/>
                <a:gd name="connsiteY8-17168" fmla="*/ 42 h 759"/>
                <a:gd name="connsiteX9-17169" fmla="*/ 490 w 758"/>
                <a:gd name="connsiteY9-17170" fmla="*/ 48 h 759"/>
                <a:gd name="connsiteX10-17171" fmla="*/ 490 w 758"/>
                <a:gd name="connsiteY10-17172" fmla="*/ 48 h 759"/>
                <a:gd name="connsiteX11-17173" fmla="*/ 490 w 758"/>
                <a:gd name="connsiteY11-17174" fmla="*/ 53 h 759"/>
                <a:gd name="connsiteX12-17175" fmla="*/ 485 w 758"/>
                <a:gd name="connsiteY12-17176" fmla="*/ 58 h 759"/>
                <a:gd name="connsiteX13-17177" fmla="*/ 479 w 758"/>
                <a:gd name="connsiteY13-17178" fmla="*/ 63 h 759"/>
                <a:gd name="connsiteX14-17179" fmla="*/ 469 w 758"/>
                <a:gd name="connsiteY14-17180" fmla="*/ 69 h 759"/>
                <a:gd name="connsiteX15-17181" fmla="*/ 464 w 758"/>
                <a:gd name="connsiteY15-17182" fmla="*/ 74 h 759"/>
                <a:gd name="connsiteX16-17183" fmla="*/ 469 w 758"/>
                <a:gd name="connsiteY16-17184" fmla="*/ 543 h 759"/>
                <a:gd name="connsiteX17-17185" fmla="*/ 485 w 758"/>
                <a:gd name="connsiteY17-17186" fmla="*/ 564 h 759"/>
                <a:gd name="connsiteX18-17187" fmla="*/ 500 w 758"/>
                <a:gd name="connsiteY18-17188" fmla="*/ 585 h 759"/>
                <a:gd name="connsiteX19-17189" fmla="*/ 511 w 758"/>
                <a:gd name="connsiteY19-17190" fmla="*/ 595 h 759"/>
                <a:gd name="connsiteX20-17191" fmla="*/ 521 w 758"/>
                <a:gd name="connsiteY20-17192" fmla="*/ 601 h 759"/>
                <a:gd name="connsiteX21-17193" fmla="*/ 543 w 758"/>
                <a:gd name="connsiteY21-17194" fmla="*/ 622 h 759"/>
                <a:gd name="connsiteX22-17195" fmla="*/ 564 w 758"/>
                <a:gd name="connsiteY22-17196" fmla="*/ 632 h 759"/>
                <a:gd name="connsiteX23-17197" fmla="*/ 585 w 758"/>
                <a:gd name="connsiteY23-17198" fmla="*/ 648 h 759"/>
                <a:gd name="connsiteX24-17199" fmla="*/ 611 w 758"/>
                <a:gd name="connsiteY24-17200" fmla="*/ 659 h 759"/>
                <a:gd name="connsiteX25-17201" fmla="*/ 622 w 758"/>
                <a:gd name="connsiteY25-17202" fmla="*/ 664 h 759"/>
                <a:gd name="connsiteX26-17203" fmla="*/ 632 w 758"/>
                <a:gd name="connsiteY26-17204" fmla="*/ 669 h 759"/>
                <a:gd name="connsiteX27-17205" fmla="*/ 643 w 758"/>
                <a:gd name="connsiteY27-17206" fmla="*/ 669 h 759"/>
                <a:gd name="connsiteX28-17207" fmla="*/ 653 w 758"/>
                <a:gd name="connsiteY28-17208" fmla="*/ 674 h 759"/>
                <a:gd name="connsiteX29-17209" fmla="*/ 658 w 758"/>
                <a:gd name="connsiteY29-17210" fmla="*/ 674 h 759"/>
                <a:gd name="connsiteX30-17211" fmla="*/ 664 w 758"/>
                <a:gd name="connsiteY30-17212" fmla="*/ 674 h 759"/>
                <a:gd name="connsiteX31-17213" fmla="*/ 674 w 758"/>
                <a:gd name="connsiteY31-17214" fmla="*/ 674 h 759"/>
                <a:gd name="connsiteX32-17215" fmla="*/ 679 w 758"/>
                <a:gd name="connsiteY32-17216" fmla="*/ 669 h 759"/>
                <a:gd name="connsiteX33-17217" fmla="*/ 679 w 758"/>
                <a:gd name="connsiteY33-17218" fmla="*/ 664 h 759"/>
                <a:gd name="connsiteX34-17219" fmla="*/ 685 w 758"/>
                <a:gd name="connsiteY34-17220" fmla="*/ 659 h 759"/>
                <a:gd name="connsiteX35-17221" fmla="*/ 690 w 758"/>
                <a:gd name="connsiteY35-17222" fmla="*/ 653 h 759"/>
                <a:gd name="connsiteX36-17223" fmla="*/ 690 w 758"/>
                <a:gd name="connsiteY36-17224" fmla="*/ 643 h 759"/>
                <a:gd name="connsiteX37-17225" fmla="*/ 695 w 758"/>
                <a:gd name="connsiteY37-17226" fmla="*/ 627 h 759"/>
                <a:gd name="connsiteX38-17227" fmla="*/ 701 w 758"/>
                <a:gd name="connsiteY38-17228" fmla="*/ 611 h 759"/>
                <a:gd name="connsiteX39-17229" fmla="*/ 706 w 758"/>
                <a:gd name="connsiteY39-17230" fmla="*/ 595 h 759"/>
                <a:gd name="connsiteX40-17231" fmla="*/ 706 w 758"/>
                <a:gd name="connsiteY40-17232" fmla="*/ 580 h 759"/>
                <a:gd name="connsiteX41-17233" fmla="*/ 711 w 758"/>
                <a:gd name="connsiteY41-17234" fmla="*/ 564 h 759"/>
                <a:gd name="connsiteX42-17235" fmla="*/ 716 w 758"/>
                <a:gd name="connsiteY42-17236" fmla="*/ 553 h 759"/>
                <a:gd name="connsiteX43-17237" fmla="*/ 737 w 758"/>
                <a:gd name="connsiteY43-17238" fmla="*/ 559 h 759"/>
                <a:gd name="connsiteX44-17239" fmla="*/ 737 w 758"/>
                <a:gd name="connsiteY44-17240" fmla="*/ 569 h 759"/>
                <a:gd name="connsiteX45-17241" fmla="*/ 737 w 758"/>
                <a:gd name="connsiteY45-17242" fmla="*/ 585 h 759"/>
                <a:gd name="connsiteX46-17243" fmla="*/ 737 w 758"/>
                <a:gd name="connsiteY46-17244" fmla="*/ 601 h 759"/>
                <a:gd name="connsiteX47-17245" fmla="*/ 737 w 758"/>
                <a:gd name="connsiteY47-17246" fmla="*/ 622 h 759"/>
                <a:gd name="connsiteX48-17247" fmla="*/ 737 w 758"/>
                <a:gd name="connsiteY48-17248" fmla="*/ 638 h 759"/>
                <a:gd name="connsiteX49-17249" fmla="*/ 737 w 758"/>
                <a:gd name="connsiteY49-17250" fmla="*/ 653 h 759"/>
                <a:gd name="connsiteX50-17251" fmla="*/ 743 w 758"/>
                <a:gd name="connsiteY50-17252" fmla="*/ 669 h 759"/>
                <a:gd name="connsiteX51-17253" fmla="*/ 743 w 758"/>
                <a:gd name="connsiteY51-17254" fmla="*/ 685 h 759"/>
                <a:gd name="connsiteX52-17255" fmla="*/ 748 w 758"/>
                <a:gd name="connsiteY52-17256" fmla="*/ 696 h 759"/>
                <a:gd name="connsiteX53-17257" fmla="*/ 748 w 758"/>
                <a:gd name="connsiteY53-17258" fmla="*/ 706 h 759"/>
                <a:gd name="connsiteX54-17259" fmla="*/ 753 w 758"/>
                <a:gd name="connsiteY54-17260" fmla="*/ 717 h 759"/>
                <a:gd name="connsiteX55-17261" fmla="*/ 753 w 758"/>
                <a:gd name="connsiteY55-17262" fmla="*/ 722 h 759"/>
                <a:gd name="connsiteX56-17263" fmla="*/ 758 w 758"/>
                <a:gd name="connsiteY56-17264" fmla="*/ 732 h 759"/>
                <a:gd name="connsiteX57-17265" fmla="*/ 758 w 758"/>
                <a:gd name="connsiteY57-17266" fmla="*/ 738 h 759"/>
                <a:gd name="connsiteX58-17267" fmla="*/ 758 w 758"/>
                <a:gd name="connsiteY58-17268" fmla="*/ 743 h 759"/>
                <a:gd name="connsiteX59-17269" fmla="*/ 758 w 758"/>
                <a:gd name="connsiteY59-17270" fmla="*/ 748 h 759"/>
                <a:gd name="connsiteX60-17271" fmla="*/ 753 w 758"/>
                <a:gd name="connsiteY60-17272" fmla="*/ 753 h 759"/>
                <a:gd name="connsiteX61-17273" fmla="*/ 748 w 758"/>
                <a:gd name="connsiteY61-17274" fmla="*/ 759 h 759"/>
                <a:gd name="connsiteX62-17275" fmla="*/ 737 w 758"/>
                <a:gd name="connsiteY62-17276" fmla="*/ 759 h 759"/>
                <a:gd name="connsiteX63-17277" fmla="*/ 727 w 758"/>
                <a:gd name="connsiteY63-17278" fmla="*/ 759 h 759"/>
                <a:gd name="connsiteX64-17279" fmla="*/ 711 w 758"/>
                <a:gd name="connsiteY64-17280" fmla="*/ 759 h 759"/>
                <a:gd name="connsiteX65-17281" fmla="*/ 695 w 758"/>
                <a:gd name="connsiteY65-17282" fmla="*/ 753 h 759"/>
                <a:gd name="connsiteX66-17283" fmla="*/ 674 w 758"/>
                <a:gd name="connsiteY66-17284" fmla="*/ 753 h 759"/>
                <a:gd name="connsiteX67-17285" fmla="*/ 653 w 758"/>
                <a:gd name="connsiteY67-17286" fmla="*/ 748 h 759"/>
                <a:gd name="connsiteX68-17287" fmla="*/ 632 w 758"/>
                <a:gd name="connsiteY68-17288" fmla="*/ 743 h 759"/>
                <a:gd name="connsiteX69-17289" fmla="*/ 622 w 758"/>
                <a:gd name="connsiteY69-17290" fmla="*/ 738 h 759"/>
                <a:gd name="connsiteX70-17291" fmla="*/ 611 w 758"/>
                <a:gd name="connsiteY70-17292" fmla="*/ 732 h 759"/>
                <a:gd name="connsiteX71-17293" fmla="*/ 595 w 758"/>
                <a:gd name="connsiteY71-17294" fmla="*/ 727 h 759"/>
                <a:gd name="connsiteX72-17295" fmla="*/ 585 w 758"/>
                <a:gd name="connsiteY72-17296" fmla="*/ 722 h 759"/>
                <a:gd name="connsiteX73-17297" fmla="*/ 569 w 758"/>
                <a:gd name="connsiteY73-17298" fmla="*/ 717 h 759"/>
                <a:gd name="connsiteX74-17299" fmla="*/ 553 w 758"/>
                <a:gd name="connsiteY74-17300" fmla="*/ 706 h 759"/>
                <a:gd name="connsiteX75-17301" fmla="*/ 543 w 758"/>
                <a:gd name="connsiteY75-17302" fmla="*/ 696 h 759"/>
                <a:gd name="connsiteX76-17303" fmla="*/ 527 w 758"/>
                <a:gd name="connsiteY76-17304" fmla="*/ 685 h 759"/>
                <a:gd name="connsiteX77-17305" fmla="*/ 495 w 758"/>
                <a:gd name="connsiteY77-17306" fmla="*/ 659 h 759"/>
                <a:gd name="connsiteX78-17307" fmla="*/ 469 w 758"/>
                <a:gd name="connsiteY78-17308" fmla="*/ 632 h 759"/>
                <a:gd name="connsiteX79-17309" fmla="*/ 458 w 758"/>
                <a:gd name="connsiteY79-17310" fmla="*/ 622 h 759"/>
                <a:gd name="connsiteX80-17311" fmla="*/ 448 w 758"/>
                <a:gd name="connsiteY80-17312" fmla="*/ 606 h 759"/>
                <a:gd name="connsiteX81-17313" fmla="*/ 437 w 758"/>
                <a:gd name="connsiteY81-17314" fmla="*/ 590 h 759"/>
                <a:gd name="connsiteX82-17315" fmla="*/ 390 w 758"/>
                <a:gd name="connsiteY82-17316" fmla="*/ 100 h 759"/>
                <a:gd name="connsiteX83-17317" fmla="*/ 390 w 758"/>
                <a:gd name="connsiteY83-17318" fmla="*/ 90 h 759"/>
                <a:gd name="connsiteX84-17319" fmla="*/ 390 w 758"/>
                <a:gd name="connsiteY84-17320" fmla="*/ 85 h 759"/>
                <a:gd name="connsiteX85-17321" fmla="*/ 390 w 758"/>
                <a:gd name="connsiteY85-17322" fmla="*/ 79 h 759"/>
                <a:gd name="connsiteX86-17323" fmla="*/ 385 w 758"/>
                <a:gd name="connsiteY86-17324" fmla="*/ 74 h 759"/>
                <a:gd name="connsiteX87-17325" fmla="*/ 385 w 758"/>
                <a:gd name="connsiteY87-17326" fmla="*/ 74 h 759"/>
                <a:gd name="connsiteX88-17327" fmla="*/ 379 w 758"/>
                <a:gd name="connsiteY88-17328" fmla="*/ 74 h 759"/>
                <a:gd name="connsiteX89-17329" fmla="*/ 374 w 758"/>
                <a:gd name="connsiteY89-17330" fmla="*/ 74 h 759"/>
                <a:gd name="connsiteX90-17331" fmla="*/ 363 w 758"/>
                <a:gd name="connsiteY90-17332" fmla="*/ 79 h 759"/>
                <a:gd name="connsiteX91-17333" fmla="*/ 353 w 758"/>
                <a:gd name="connsiteY91-17334" fmla="*/ 79 h 759"/>
                <a:gd name="connsiteX92-17335" fmla="*/ 337 w 758"/>
                <a:gd name="connsiteY92-17336" fmla="*/ 85 h 759"/>
                <a:gd name="connsiteX93-17337" fmla="*/ 321 w 758"/>
                <a:gd name="connsiteY93-17338" fmla="*/ 90 h 759"/>
                <a:gd name="connsiteX94-17339" fmla="*/ 305 w 758"/>
                <a:gd name="connsiteY94-17340" fmla="*/ 95 h 759"/>
                <a:gd name="connsiteX95-17341" fmla="*/ 269 w 758"/>
                <a:gd name="connsiteY95-17342" fmla="*/ 106 h 759"/>
                <a:gd name="connsiteX96-17343" fmla="*/ 232 w 758"/>
                <a:gd name="connsiteY96-17344" fmla="*/ 116 h 759"/>
                <a:gd name="connsiteX97-17345" fmla="*/ 195 w 758"/>
                <a:gd name="connsiteY97-17346" fmla="*/ 127 h 759"/>
                <a:gd name="connsiteX98-17347" fmla="*/ 158 w 758"/>
                <a:gd name="connsiteY98-17348" fmla="*/ 137 h 759"/>
                <a:gd name="connsiteX99-17349" fmla="*/ 137 w 758"/>
                <a:gd name="connsiteY99-17350" fmla="*/ 142 h 759"/>
                <a:gd name="connsiteX100-17351" fmla="*/ 121 w 758"/>
                <a:gd name="connsiteY100-17352" fmla="*/ 142 h 759"/>
                <a:gd name="connsiteX101-17353" fmla="*/ 105 w 758"/>
                <a:gd name="connsiteY101-17354" fmla="*/ 148 h 759"/>
                <a:gd name="connsiteX102-17355" fmla="*/ 95 w 758"/>
                <a:gd name="connsiteY102-17356" fmla="*/ 148 h 759"/>
                <a:gd name="connsiteX103-17357" fmla="*/ 84 w 758"/>
                <a:gd name="connsiteY103-17358" fmla="*/ 153 h 759"/>
                <a:gd name="connsiteX104-17359" fmla="*/ 74 w 758"/>
                <a:gd name="connsiteY104-17360" fmla="*/ 153 h 759"/>
                <a:gd name="connsiteX105-17361" fmla="*/ 68 w 758"/>
                <a:gd name="connsiteY105-17362" fmla="*/ 153 h 759"/>
                <a:gd name="connsiteX106-17363" fmla="*/ 63 w 758"/>
                <a:gd name="connsiteY106-17364" fmla="*/ 153 h 759"/>
                <a:gd name="connsiteX107-17365" fmla="*/ 53 w 758"/>
                <a:gd name="connsiteY107-17366" fmla="*/ 153 h 759"/>
                <a:gd name="connsiteX108-17367" fmla="*/ 42 w 758"/>
                <a:gd name="connsiteY108-17368" fmla="*/ 148 h 759"/>
                <a:gd name="connsiteX109-17369" fmla="*/ 32 w 758"/>
                <a:gd name="connsiteY109-17370" fmla="*/ 142 h 759"/>
                <a:gd name="connsiteX110-17371" fmla="*/ 26 w 758"/>
                <a:gd name="connsiteY110-17372" fmla="*/ 137 h 759"/>
                <a:gd name="connsiteX111-17373" fmla="*/ 16 w 758"/>
                <a:gd name="connsiteY111-17374" fmla="*/ 127 h 759"/>
                <a:gd name="connsiteX112-17375" fmla="*/ 11 w 758"/>
                <a:gd name="connsiteY112-17376" fmla="*/ 121 h 759"/>
                <a:gd name="connsiteX113-17377" fmla="*/ 5 w 758"/>
                <a:gd name="connsiteY113-17378" fmla="*/ 116 h 759"/>
                <a:gd name="connsiteX114-17379" fmla="*/ 0 w 758"/>
                <a:gd name="connsiteY114-17380" fmla="*/ 116 h 759"/>
                <a:gd name="connsiteX115-17381" fmla="*/ 5 w 758"/>
                <a:gd name="connsiteY115-17382" fmla="*/ 111 h 759"/>
                <a:gd name="connsiteX116-17383" fmla="*/ 5 w 758"/>
                <a:gd name="connsiteY116-17384" fmla="*/ 111 h 759"/>
                <a:gd name="connsiteX117-17385" fmla="*/ 11 w 758"/>
                <a:gd name="connsiteY117-17386" fmla="*/ 111 h 759"/>
                <a:gd name="connsiteX118-17387" fmla="*/ 16 w 758"/>
                <a:gd name="connsiteY118-17388" fmla="*/ 106 h 759"/>
                <a:gd name="connsiteX119-17389" fmla="*/ 21 w 758"/>
                <a:gd name="connsiteY119-17390" fmla="*/ 106 h 759"/>
                <a:gd name="connsiteX120-17391" fmla="*/ 32 w 758"/>
                <a:gd name="connsiteY120-17392" fmla="*/ 106 h 759"/>
                <a:gd name="connsiteX121-17393" fmla="*/ 42 w 758"/>
                <a:gd name="connsiteY121-17394" fmla="*/ 106 h 759"/>
                <a:gd name="connsiteX122-17395" fmla="*/ 53 w 758"/>
                <a:gd name="connsiteY122-17396" fmla="*/ 100 h 759"/>
                <a:gd name="connsiteX123-17397" fmla="*/ 79 w 758"/>
                <a:gd name="connsiteY123-17398" fmla="*/ 100 h 759"/>
                <a:gd name="connsiteX124-17399" fmla="*/ 111 w 758"/>
                <a:gd name="connsiteY124-17400" fmla="*/ 95 h 759"/>
                <a:gd name="connsiteX125-17401" fmla="*/ 126 w 758"/>
                <a:gd name="connsiteY125-17402" fmla="*/ 95 h 759"/>
                <a:gd name="connsiteX126-17403" fmla="*/ 142 w 758"/>
                <a:gd name="connsiteY126-17404" fmla="*/ 90 h 759"/>
                <a:gd name="connsiteX127-17405" fmla="*/ 163 w 758"/>
                <a:gd name="connsiteY127-17406" fmla="*/ 85 h 759"/>
                <a:gd name="connsiteX128-17407" fmla="*/ 184 w 758"/>
                <a:gd name="connsiteY128-17408" fmla="*/ 85 h 759"/>
                <a:gd name="connsiteX129-17409" fmla="*/ 221 w 758"/>
                <a:gd name="connsiteY129-17410" fmla="*/ 74 h 759"/>
                <a:gd name="connsiteX130-17411" fmla="*/ 258 w 758"/>
                <a:gd name="connsiteY130-17412" fmla="*/ 69 h 759"/>
                <a:gd name="connsiteX131-17413" fmla="*/ 290 w 758"/>
                <a:gd name="connsiteY131-17414" fmla="*/ 58 h 759"/>
                <a:gd name="connsiteX132-17415" fmla="*/ 321 w 758"/>
                <a:gd name="connsiteY132-17416" fmla="*/ 48 h 759"/>
                <a:gd name="connsiteX133-17417" fmla="*/ 337 w 758"/>
                <a:gd name="connsiteY133-17418" fmla="*/ 42 h 759"/>
                <a:gd name="connsiteX134-17419" fmla="*/ 353 w 758"/>
                <a:gd name="connsiteY134-17420" fmla="*/ 37 h 759"/>
                <a:gd name="connsiteX135-17421" fmla="*/ 363 w 758"/>
                <a:gd name="connsiteY135-17422" fmla="*/ 37 h 759"/>
                <a:gd name="connsiteX136-17423" fmla="*/ 374 w 758"/>
                <a:gd name="connsiteY136-17424" fmla="*/ 32 h 759"/>
                <a:gd name="connsiteX137-17425" fmla="*/ 379 w 758"/>
                <a:gd name="connsiteY137-17426" fmla="*/ 27 h 759"/>
                <a:gd name="connsiteX138-17427" fmla="*/ 385 w 758"/>
                <a:gd name="connsiteY138-17428" fmla="*/ 21 h 759"/>
                <a:gd name="connsiteX139-17429" fmla="*/ 390 w 758"/>
                <a:gd name="connsiteY139-17430" fmla="*/ 16 h 759"/>
                <a:gd name="connsiteX140-17431" fmla="*/ 395 w 758"/>
                <a:gd name="connsiteY140-17432" fmla="*/ 11 h 759"/>
                <a:gd name="connsiteX141-17433" fmla="*/ 400 w 758"/>
                <a:gd name="connsiteY141-17434" fmla="*/ 6 h 759"/>
                <a:gd name="connsiteX142-17435" fmla="*/ 406 w 758"/>
                <a:gd name="connsiteY142-17436" fmla="*/ 0 h 759"/>
                <a:gd name="connsiteX143-17437" fmla="*/ 411 w 758"/>
                <a:gd name="connsiteY143-17438" fmla="*/ 0 h 759"/>
                <a:gd name="connsiteX144-17439" fmla="*/ 416 w 758"/>
                <a:gd name="connsiteY144-17440" fmla="*/ 0 h 759"/>
                <a:gd name="connsiteX145-17441" fmla="*/ 416 w 758"/>
                <a:gd name="connsiteY145-17442" fmla="*/ 0 h 759"/>
                <a:gd name="connsiteX0-17443" fmla="*/ 416 w 758"/>
                <a:gd name="connsiteY0-17444" fmla="*/ 0 h 759"/>
                <a:gd name="connsiteX1-17445" fmla="*/ 427 w 758"/>
                <a:gd name="connsiteY1-17446" fmla="*/ 0 h 759"/>
                <a:gd name="connsiteX2-17447" fmla="*/ 437 w 758"/>
                <a:gd name="connsiteY2-17448" fmla="*/ 6 h 759"/>
                <a:gd name="connsiteX3-17449" fmla="*/ 448 w 758"/>
                <a:gd name="connsiteY3-17450" fmla="*/ 11 h 759"/>
                <a:gd name="connsiteX4-17451" fmla="*/ 464 w 758"/>
                <a:gd name="connsiteY4-17452" fmla="*/ 21 h 759"/>
                <a:gd name="connsiteX5-17453" fmla="*/ 474 w 758"/>
                <a:gd name="connsiteY5-17454" fmla="*/ 32 h 759"/>
                <a:gd name="connsiteX6-17455" fmla="*/ 485 w 758"/>
                <a:gd name="connsiteY6-17456" fmla="*/ 37 h 759"/>
                <a:gd name="connsiteX7-17457" fmla="*/ 485 w 758"/>
                <a:gd name="connsiteY7-17458" fmla="*/ 42 h 759"/>
                <a:gd name="connsiteX8-17459" fmla="*/ 490 w 758"/>
                <a:gd name="connsiteY8-17460" fmla="*/ 42 h 759"/>
                <a:gd name="connsiteX9-17461" fmla="*/ 490 w 758"/>
                <a:gd name="connsiteY9-17462" fmla="*/ 48 h 759"/>
                <a:gd name="connsiteX10-17463" fmla="*/ 490 w 758"/>
                <a:gd name="connsiteY10-17464" fmla="*/ 48 h 759"/>
                <a:gd name="connsiteX11-17465" fmla="*/ 490 w 758"/>
                <a:gd name="connsiteY11-17466" fmla="*/ 53 h 759"/>
                <a:gd name="connsiteX12-17467" fmla="*/ 485 w 758"/>
                <a:gd name="connsiteY12-17468" fmla="*/ 58 h 759"/>
                <a:gd name="connsiteX13-17469" fmla="*/ 479 w 758"/>
                <a:gd name="connsiteY13-17470" fmla="*/ 63 h 759"/>
                <a:gd name="connsiteX14-17471" fmla="*/ 469 w 758"/>
                <a:gd name="connsiteY14-17472" fmla="*/ 69 h 759"/>
                <a:gd name="connsiteX15-17473" fmla="*/ 464 w 758"/>
                <a:gd name="connsiteY15-17474" fmla="*/ 74 h 759"/>
                <a:gd name="connsiteX16-17475" fmla="*/ 469 w 758"/>
                <a:gd name="connsiteY16-17476" fmla="*/ 543 h 759"/>
                <a:gd name="connsiteX17-17477" fmla="*/ 485 w 758"/>
                <a:gd name="connsiteY17-17478" fmla="*/ 564 h 759"/>
                <a:gd name="connsiteX18-17479" fmla="*/ 500 w 758"/>
                <a:gd name="connsiteY18-17480" fmla="*/ 585 h 759"/>
                <a:gd name="connsiteX19-17481" fmla="*/ 511 w 758"/>
                <a:gd name="connsiteY19-17482" fmla="*/ 595 h 759"/>
                <a:gd name="connsiteX20-17483" fmla="*/ 521 w 758"/>
                <a:gd name="connsiteY20-17484" fmla="*/ 601 h 759"/>
                <a:gd name="connsiteX21-17485" fmla="*/ 543 w 758"/>
                <a:gd name="connsiteY21-17486" fmla="*/ 622 h 759"/>
                <a:gd name="connsiteX22-17487" fmla="*/ 564 w 758"/>
                <a:gd name="connsiteY22-17488" fmla="*/ 632 h 759"/>
                <a:gd name="connsiteX23-17489" fmla="*/ 585 w 758"/>
                <a:gd name="connsiteY23-17490" fmla="*/ 648 h 759"/>
                <a:gd name="connsiteX24-17491" fmla="*/ 611 w 758"/>
                <a:gd name="connsiteY24-17492" fmla="*/ 659 h 759"/>
                <a:gd name="connsiteX25-17493" fmla="*/ 622 w 758"/>
                <a:gd name="connsiteY25-17494" fmla="*/ 664 h 759"/>
                <a:gd name="connsiteX26-17495" fmla="*/ 632 w 758"/>
                <a:gd name="connsiteY26-17496" fmla="*/ 669 h 759"/>
                <a:gd name="connsiteX27-17497" fmla="*/ 643 w 758"/>
                <a:gd name="connsiteY27-17498" fmla="*/ 669 h 759"/>
                <a:gd name="connsiteX28-17499" fmla="*/ 653 w 758"/>
                <a:gd name="connsiteY28-17500" fmla="*/ 674 h 759"/>
                <a:gd name="connsiteX29-17501" fmla="*/ 658 w 758"/>
                <a:gd name="connsiteY29-17502" fmla="*/ 674 h 759"/>
                <a:gd name="connsiteX30-17503" fmla="*/ 664 w 758"/>
                <a:gd name="connsiteY30-17504" fmla="*/ 674 h 759"/>
                <a:gd name="connsiteX31-17505" fmla="*/ 674 w 758"/>
                <a:gd name="connsiteY31-17506" fmla="*/ 674 h 759"/>
                <a:gd name="connsiteX32-17507" fmla="*/ 679 w 758"/>
                <a:gd name="connsiteY32-17508" fmla="*/ 669 h 759"/>
                <a:gd name="connsiteX33-17509" fmla="*/ 679 w 758"/>
                <a:gd name="connsiteY33-17510" fmla="*/ 664 h 759"/>
                <a:gd name="connsiteX34-17511" fmla="*/ 685 w 758"/>
                <a:gd name="connsiteY34-17512" fmla="*/ 659 h 759"/>
                <a:gd name="connsiteX35-17513" fmla="*/ 690 w 758"/>
                <a:gd name="connsiteY35-17514" fmla="*/ 653 h 759"/>
                <a:gd name="connsiteX36-17515" fmla="*/ 690 w 758"/>
                <a:gd name="connsiteY36-17516" fmla="*/ 643 h 759"/>
                <a:gd name="connsiteX37-17517" fmla="*/ 695 w 758"/>
                <a:gd name="connsiteY37-17518" fmla="*/ 627 h 759"/>
                <a:gd name="connsiteX38-17519" fmla="*/ 701 w 758"/>
                <a:gd name="connsiteY38-17520" fmla="*/ 611 h 759"/>
                <a:gd name="connsiteX39-17521" fmla="*/ 706 w 758"/>
                <a:gd name="connsiteY39-17522" fmla="*/ 595 h 759"/>
                <a:gd name="connsiteX40-17523" fmla="*/ 706 w 758"/>
                <a:gd name="connsiteY40-17524" fmla="*/ 580 h 759"/>
                <a:gd name="connsiteX41-17525" fmla="*/ 711 w 758"/>
                <a:gd name="connsiteY41-17526" fmla="*/ 564 h 759"/>
                <a:gd name="connsiteX42-17527" fmla="*/ 737 w 758"/>
                <a:gd name="connsiteY42-17528" fmla="*/ 559 h 759"/>
                <a:gd name="connsiteX43-17529" fmla="*/ 737 w 758"/>
                <a:gd name="connsiteY43-17530" fmla="*/ 569 h 759"/>
                <a:gd name="connsiteX44-17531" fmla="*/ 737 w 758"/>
                <a:gd name="connsiteY44-17532" fmla="*/ 585 h 759"/>
                <a:gd name="connsiteX45-17533" fmla="*/ 737 w 758"/>
                <a:gd name="connsiteY45-17534" fmla="*/ 601 h 759"/>
                <a:gd name="connsiteX46-17535" fmla="*/ 737 w 758"/>
                <a:gd name="connsiteY46-17536" fmla="*/ 622 h 759"/>
                <a:gd name="connsiteX47-17537" fmla="*/ 737 w 758"/>
                <a:gd name="connsiteY47-17538" fmla="*/ 638 h 759"/>
                <a:gd name="connsiteX48-17539" fmla="*/ 737 w 758"/>
                <a:gd name="connsiteY48-17540" fmla="*/ 653 h 759"/>
                <a:gd name="connsiteX49-17541" fmla="*/ 743 w 758"/>
                <a:gd name="connsiteY49-17542" fmla="*/ 669 h 759"/>
                <a:gd name="connsiteX50-17543" fmla="*/ 743 w 758"/>
                <a:gd name="connsiteY50-17544" fmla="*/ 685 h 759"/>
                <a:gd name="connsiteX51-17545" fmla="*/ 748 w 758"/>
                <a:gd name="connsiteY51-17546" fmla="*/ 696 h 759"/>
                <a:gd name="connsiteX52-17547" fmla="*/ 748 w 758"/>
                <a:gd name="connsiteY52-17548" fmla="*/ 706 h 759"/>
                <a:gd name="connsiteX53-17549" fmla="*/ 753 w 758"/>
                <a:gd name="connsiteY53-17550" fmla="*/ 717 h 759"/>
                <a:gd name="connsiteX54-17551" fmla="*/ 753 w 758"/>
                <a:gd name="connsiteY54-17552" fmla="*/ 722 h 759"/>
                <a:gd name="connsiteX55-17553" fmla="*/ 758 w 758"/>
                <a:gd name="connsiteY55-17554" fmla="*/ 732 h 759"/>
                <a:gd name="connsiteX56-17555" fmla="*/ 758 w 758"/>
                <a:gd name="connsiteY56-17556" fmla="*/ 738 h 759"/>
                <a:gd name="connsiteX57-17557" fmla="*/ 758 w 758"/>
                <a:gd name="connsiteY57-17558" fmla="*/ 743 h 759"/>
                <a:gd name="connsiteX58-17559" fmla="*/ 758 w 758"/>
                <a:gd name="connsiteY58-17560" fmla="*/ 748 h 759"/>
                <a:gd name="connsiteX59-17561" fmla="*/ 753 w 758"/>
                <a:gd name="connsiteY59-17562" fmla="*/ 753 h 759"/>
                <a:gd name="connsiteX60-17563" fmla="*/ 748 w 758"/>
                <a:gd name="connsiteY60-17564" fmla="*/ 759 h 759"/>
                <a:gd name="connsiteX61-17565" fmla="*/ 737 w 758"/>
                <a:gd name="connsiteY61-17566" fmla="*/ 759 h 759"/>
                <a:gd name="connsiteX62-17567" fmla="*/ 727 w 758"/>
                <a:gd name="connsiteY62-17568" fmla="*/ 759 h 759"/>
                <a:gd name="connsiteX63-17569" fmla="*/ 711 w 758"/>
                <a:gd name="connsiteY63-17570" fmla="*/ 759 h 759"/>
                <a:gd name="connsiteX64-17571" fmla="*/ 695 w 758"/>
                <a:gd name="connsiteY64-17572" fmla="*/ 753 h 759"/>
                <a:gd name="connsiteX65-17573" fmla="*/ 674 w 758"/>
                <a:gd name="connsiteY65-17574" fmla="*/ 753 h 759"/>
                <a:gd name="connsiteX66-17575" fmla="*/ 653 w 758"/>
                <a:gd name="connsiteY66-17576" fmla="*/ 748 h 759"/>
                <a:gd name="connsiteX67-17577" fmla="*/ 632 w 758"/>
                <a:gd name="connsiteY67-17578" fmla="*/ 743 h 759"/>
                <a:gd name="connsiteX68-17579" fmla="*/ 622 w 758"/>
                <a:gd name="connsiteY68-17580" fmla="*/ 738 h 759"/>
                <a:gd name="connsiteX69-17581" fmla="*/ 611 w 758"/>
                <a:gd name="connsiteY69-17582" fmla="*/ 732 h 759"/>
                <a:gd name="connsiteX70-17583" fmla="*/ 595 w 758"/>
                <a:gd name="connsiteY70-17584" fmla="*/ 727 h 759"/>
                <a:gd name="connsiteX71-17585" fmla="*/ 585 w 758"/>
                <a:gd name="connsiteY71-17586" fmla="*/ 722 h 759"/>
                <a:gd name="connsiteX72-17587" fmla="*/ 569 w 758"/>
                <a:gd name="connsiteY72-17588" fmla="*/ 717 h 759"/>
                <a:gd name="connsiteX73-17589" fmla="*/ 553 w 758"/>
                <a:gd name="connsiteY73-17590" fmla="*/ 706 h 759"/>
                <a:gd name="connsiteX74-17591" fmla="*/ 543 w 758"/>
                <a:gd name="connsiteY74-17592" fmla="*/ 696 h 759"/>
                <a:gd name="connsiteX75-17593" fmla="*/ 527 w 758"/>
                <a:gd name="connsiteY75-17594" fmla="*/ 685 h 759"/>
                <a:gd name="connsiteX76-17595" fmla="*/ 495 w 758"/>
                <a:gd name="connsiteY76-17596" fmla="*/ 659 h 759"/>
                <a:gd name="connsiteX77-17597" fmla="*/ 469 w 758"/>
                <a:gd name="connsiteY77-17598" fmla="*/ 632 h 759"/>
                <a:gd name="connsiteX78-17599" fmla="*/ 458 w 758"/>
                <a:gd name="connsiteY78-17600" fmla="*/ 622 h 759"/>
                <a:gd name="connsiteX79-17601" fmla="*/ 448 w 758"/>
                <a:gd name="connsiteY79-17602" fmla="*/ 606 h 759"/>
                <a:gd name="connsiteX80-17603" fmla="*/ 437 w 758"/>
                <a:gd name="connsiteY80-17604" fmla="*/ 590 h 759"/>
                <a:gd name="connsiteX81-17605" fmla="*/ 390 w 758"/>
                <a:gd name="connsiteY81-17606" fmla="*/ 100 h 759"/>
                <a:gd name="connsiteX82-17607" fmla="*/ 390 w 758"/>
                <a:gd name="connsiteY82-17608" fmla="*/ 90 h 759"/>
                <a:gd name="connsiteX83-17609" fmla="*/ 390 w 758"/>
                <a:gd name="connsiteY83-17610" fmla="*/ 85 h 759"/>
                <a:gd name="connsiteX84-17611" fmla="*/ 390 w 758"/>
                <a:gd name="connsiteY84-17612" fmla="*/ 79 h 759"/>
                <a:gd name="connsiteX85-17613" fmla="*/ 385 w 758"/>
                <a:gd name="connsiteY85-17614" fmla="*/ 74 h 759"/>
                <a:gd name="connsiteX86-17615" fmla="*/ 385 w 758"/>
                <a:gd name="connsiteY86-17616" fmla="*/ 74 h 759"/>
                <a:gd name="connsiteX87-17617" fmla="*/ 379 w 758"/>
                <a:gd name="connsiteY87-17618" fmla="*/ 74 h 759"/>
                <a:gd name="connsiteX88-17619" fmla="*/ 374 w 758"/>
                <a:gd name="connsiteY88-17620" fmla="*/ 74 h 759"/>
                <a:gd name="connsiteX89-17621" fmla="*/ 363 w 758"/>
                <a:gd name="connsiteY89-17622" fmla="*/ 79 h 759"/>
                <a:gd name="connsiteX90-17623" fmla="*/ 353 w 758"/>
                <a:gd name="connsiteY90-17624" fmla="*/ 79 h 759"/>
                <a:gd name="connsiteX91-17625" fmla="*/ 337 w 758"/>
                <a:gd name="connsiteY91-17626" fmla="*/ 85 h 759"/>
                <a:gd name="connsiteX92-17627" fmla="*/ 321 w 758"/>
                <a:gd name="connsiteY92-17628" fmla="*/ 90 h 759"/>
                <a:gd name="connsiteX93-17629" fmla="*/ 305 w 758"/>
                <a:gd name="connsiteY93-17630" fmla="*/ 95 h 759"/>
                <a:gd name="connsiteX94-17631" fmla="*/ 269 w 758"/>
                <a:gd name="connsiteY94-17632" fmla="*/ 106 h 759"/>
                <a:gd name="connsiteX95-17633" fmla="*/ 232 w 758"/>
                <a:gd name="connsiteY95-17634" fmla="*/ 116 h 759"/>
                <a:gd name="connsiteX96-17635" fmla="*/ 195 w 758"/>
                <a:gd name="connsiteY96-17636" fmla="*/ 127 h 759"/>
                <a:gd name="connsiteX97-17637" fmla="*/ 158 w 758"/>
                <a:gd name="connsiteY97-17638" fmla="*/ 137 h 759"/>
                <a:gd name="connsiteX98-17639" fmla="*/ 137 w 758"/>
                <a:gd name="connsiteY98-17640" fmla="*/ 142 h 759"/>
                <a:gd name="connsiteX99-17641" fmla="*/ 121 w 758"/>
                <a:gd name="connsiteY99-17642" fmla="*/ 142 h 759"/>
                <a:gd name="connsiteX100-17643" fmla="*/ 105 w 758"/>
                <a:gd name="connsiteY100-17644" fmla="*/ 148 h 759"/>
                <a:gd name="connsiteX101-17645" fmla="*/ 95 w 758"/>
                <a:gd name="connsiteY101-17646" fmla="*/ 148 h 759"/>
                <a:gd name="connsiteX102-17647" fmla="*/ 84 w 758"/>
                <a:gd name="connsiteY102-17648" fmla="*/ 153 h 759"/>
                <a:gd name="connsiteX103-17649" fmla="*/ 74 w 758"/>
                <a:gd name="connsiteY103-17650" fmla="*/ 153 h 759"/>
                <a:gd name="connsiteX104-17651" fmla="*/ 68 w 758"/>
                <a:gd name="connsiteY104-17652" fmla="*/ 153 h 759"/>
                <a:gd name="connsiteX105-17653" fmla="*/ 63 w 758"/>
                <a:gd name="connsiteY105-17654" fmla="*/ 153 h 759"/>
                <a:gd name="connsiteX106-17655" fmla="*/ 53 w 758"/>
                <a:gd name="connsiteY106-17656" fmla="*/ 153 h 759"/>
                <a:gd name="connsiteX107-17657" fmla="*/ 42 w 758"/>
                <a:gd name="connsiteY107-17658" fmla="*/ 148 h 759"/>
                <a:gd name="connsiteX108-17659" fmla="*/ 32 w 758"/>
                <a:gd name="connsiteY108-17660" fmla="*/ 142 h 759"/>
                <a:gd name="connsiteX109-17661" fmla="*/ 26 w 758"/>
                <a:gd name="connsiteY109-17662" fmla="*/ 137 h 759"/>
                <a:gd name="connsiteX110-17663" fmla="*/ 16 w 758"/>
                <a:gd name="connsiteY110-17664" fmla="*/ 127 h 759"/>
                <a:gd name="connsiteX111-17665" fmla="*/ 11 w 758"/>
                <a:gd name="connsiteY111-17666" fmla="*/ 121 h 759"/>
                <a:gd name="connsiteX112-17667" fmla="*/ 5 w 758"/>
                <a:gd name="connsiteY112-17668" fmla="*/ 116 h 759"/>
                <a:gd name="connsiteX113-17669" fmla="*/ 0 w 758"/>
                <a:gd name="connsiteY113-17670" fmla="*/ 116 h 759"/>
                <a:gd name="connsiteX114-17671" fmla="*/ 5 w 758"/>
                <a:gd name="connsiteY114-17672" fmla="*/ 111 h 759"/>
                <a:gd name="connsiteX115-17673" fmla="*/ 5 w 758"/>
                <a:gd name="connsiteY115-17674" fmla="*/ 111 h 759"/>
                <a:gd name="connsiteX116-17675" fmla="*/ 11 w 758"/>
                <a:gd name="connsiteY116-17676" fmla="*/ 111 h 759"/>
                <a:gd name="connsiteX117-17677" fmla="*/ 16 w 758"/>
                <a:gd name="connsiteY117-17678" fmla="*/ 106 h 759"/>
                <a:gd name="connsiteX118-17679" fmla="*/ 21 w 758"/>
                <a:gd name="connsiteY118-17680" fmla="*/ 106 h 759"/>
                <a:gd name="connsiteX119-17681" fmla="*/ 32 w 758"/>
                <a:gd name="connsiteY119-17682" fmla="*/ 106 h 759"/>
                <a:gd name="connsiteX120-17683" fmla="*/ 42 w 758"/>
                <a:gd name="connsiteY120-17684" fmla="*/ 106 h 759"/>
                <a:gd name="connsiteX121-17685" fmla="*/ 53 w 758"/>
                <a:gd name="connsiteY121-17686" fmla="*/ 100 h 759"/>
                <a:gd name="connsiteX122-17687" fmla="*/ 79 w 758"/>
                <a:gd name="connsiteY122-17688" fmla="*/ 100 h 759"/>
                <a:gd name="connsiteX123-17689" fmla="*/ 111 w 758"/>
                <a:gd name="connsiteY123-17690" fmla="*/ 95 h 759"/>
                <a:gd name="connsiteX124-17691" fmla="*/ 126 w 758"/>
                <a:gd name="connsiteY124-17692" fmla="*/ 95 h 759"/>
                <a:gd name="connsiteX125-17693" fmla="*/ 142 w 758"/>
                <a:gd name="connsiteY125-17694" fmla="*/ 90 h 759"/>
                <a:gd name="connsiteX126-17695" fmla="*/ 163 w 758"/>
                <a:gd name="connsiteY126-17696" fmla="*/ 85 h 759"/>
                <a:gd name="connsiteX127-17697" fmla="*/ 184 w 758"/>
                <a:gd name="connsiteY127-17698" fmla="*/ 85 h 759"/>
                <a:gd name="connsiteX128-17699" fmla="*/ 221 w 758"/>
                <a:gd name="connsiteY128-17700" fmla="*/ 74 h 759"/>
                <a:gd name="connsiteX129-17701" fmla="*/ 258 w 758"/>
                <a:gd name="connsiteY129-17702" fmla="*/ 69 h 759"/>
                <a:gd name="connsiteX130-17703" fmla="*/ 290 w 758"/>
                <a:gd name="connsiteY130-17704" fmla="*/ 58 h 759"/>
                <a:gd name="connsiteX131-17705" fmla="*/ 321 w 758"/>
                <a:gd name="connsiteY131-17706" fmla="*/ 48 h 759"/>
                <a:gd name="connsiteX132-17707" fmla="*/ 337 w 758"/>
                <a:gd name="connsiteY132-17708" fmla="*/ 42 h 759"/>
                <a:gd name="connsiteX133-17709" fmla="*/ 353 w 758"/>
                <a:gd name="connsiteY133-17710" fmla="*/ 37 h 759"/>
                <a:gd name="connsiteX134-17711" fmla="*/ 363 w 758"/>
                <a:gd name="connsiteY134-17712" fmla="*/ 37 h 759"/>
                <a:gd name="connsiteX135-17713" fmla="*/ 374 w 758"/>
                <a:gd name="connsiteY135-17714" fmla="*/ 32 h 759"/>
                <a:gd name="connsiteX136-17715" fmla="*/ 379 w 758"/>
                <a:gd name="connsiteY136-17716" fmla="*/ 27 h 759"/>
                <a:gd name="connsiteX137-17717" fmla="*/ 385 w 758"/>
                <a:gd name="connsiteY137-17718" fmla="*/ 21 h 759"/>
                <a:gd name="connsiteX138-17719" fmla="*/ 390 w 758"/>
                <a:gd name="connsiteY138-17720" fmla="*/ 16 h 759"/>
                <a:gd name="connsiteX139-17721" fmla="*/ 395 w 758"/>
                <a:gd name="connsiteY139-17722" fmla="*/ 11 h 759"/>
                <a:gd name="connsiteX140-17723" fmla="*/ 400 w 758"/>
                <a:gd name="connsiteY140-17724" fmla="*/ 6 h 759"/>
                <a:gd name="connsiteX141-17725" fmla="*/ 406 w 758"/>
                <a:gd name="connsiteY141-17726" fmla="*/ 0 h 759"/>
                <a:gd name="connsiteX142-17727" fmla="*/ 411 w 758"/>
                <a:gd name="connsiteY142-17728" fmla="*/ 0 h 759"/>
                <a:gd name="connsiteX143-17729" fmla="*/ 416 w 758"/>
                <a:gd name="connsiteY143-17730" fmla="*/ 0 h 759"/>
                <a:gd name="connsiteX144-17731" fmla="*/ 416 w 758"/>
                <a:gd name="connsiteY144-17732" fmla="*/ 0 h 759"/>
                <a:gd name="connsiteX0-17733" fmla="*/ 416 w 758"/>
                <a:gd name="connsiteY0-17734" fmla="*/ 0 h 759"/>
                <a:gd name="connsiteX1-17735" fmla="*/ 427 w 758"/>
                <a:gd name="connsiteY1-17736" fmla="*/ 0 h 759"/>
                <a:gd name="connsiteX2-17737" fmla="*/ 437 w 758"/>
                <a:gd name="connsiteY2-17738" fmla="*/ 6 h 759"/>
                <a:gd name="connsiteX3-17739" fmla="*/ 448 w 758"/>
                <a:gd name="connsiteY3-17740" fmla="*/ 11 h 759"/>
                <a:gd name="connsiteX4-17741" fmla="*/ 464 w 758"/>
                <a:gd name="connsiteY4-17742" fmla="*/ 21 h 759"/>
                <a:gd name="connsiteX5-17743" fmla="*/ 474 w 758"/>
                <a:gd name="connsiteY5-17744" fmla="*/ 32 h 759"/>
                <a:gd name="connsiteX6-17745" fmla="*/ 485 w 758"/>
                <a:gd name="connsiteY6-17746" fmla="*/ 37 h 759"/>
                <a:gd name="connsiteX7-17747" fmla="*/ 485 w 758"/>
                <a:gd name="connsiteY7-17748" fmla="*/ 42 h 759"/>
                <a:gd name="connsiteX8-17749" fmla="*/ 490 w 758"/>
                <a:gd name="connsiteY8-17750" fmla="*/ 42 h 759"/>
                <a:gd name="connsiteX9-17751" fmla="*/ 490 w 758"/>
                <a:gd name="connsiteY9-17752" fmla="*/ 48 h 759"/>
                <a:gd name="connsiteX10-17753" fmla="*/ 490 w 758"/>
                <a:gd name="connsiteY10-17754" fmla="*/ 48 h 759"/>
                <a:gd name="connsiteX11-17755" fmla="*/ 490 w 758"/>
                <a:gd name="connsiteY11-17756" fmla="*/ 53 h 759"/>
                <a:gd name="connsiteX12-17757" fmla="*/ 485 w 758"/>
                <a:gd name="connsiteY12-17758" fmla="*/ 58 h 759"/>
                <a:gd name="connsiteX13-17759" fmla="*/ 479 w 758"/>
                <a:gd name="connsiteY13-17760" fmla="*/ 63 h 759"/>
                <a:gd name="connsiteX14-17761" fmla="*/ 469 w 758"/>
                <a:gd name="connsiteY14-17762" fmla="*/ 69 h 759"/>
                <a:gd name="connsiteX15-17763" fmla="*/ 464 w 758"/>
                <a:gd name="connsiteY15-17764" fmla="*/ 74 h 759"/>
                <a:gd name="connsiteX16-17765" fmla="*/ 469 w 758"/>
                <a:gd name="connsiteY16-17766" fmla="*/ 543 h 759"/>
                <a:gd name="connsiteX17-17767" fmla="*/ 485 w 758"/>
                <a:gd name="connsiteY17-17768" fmla="*/ 564 h 759"/>
                <a:gd name="connsiteX18-17769" fmla="*/ 500 w 758"/>
                <a:gd name="connsiteY18-17770" fmla="*/ 585 h 759"/>
                <a:gd name="connsiteX19-17771" fmla="*/ 511 w 758"/>
                <a:gd name="connsiteY19-17772" fmla="*/ 595 h 759"/>
                <a:gd name="connsiteX20-17773" fmla="*/ 521 w 758"/>
                <a:gd name="connsiteY20-17774" fmla="*/ 601 h 759"/>
                <a:gd name="connsiteX21-17775" fmla="*/ 543 w 758"/>
                <a:gd name="connsiteY21-17776" fmla="*/ 622 h 759"/>
                <a:gd name="connsiteX22-17777" fmla="*/ 564 w 758"/>
                <a:gd name="connsiteY22-17778" fmla="*/ 632 h 759"/>
                <a:gd name="connsiteX23-17779" fmla="*/ 585 w 758"/>
                <a:gd name="connsiteY23-17780" fmla="*/ 648 h 759"/>
                <a:gd name="connsiteX24-17781" fmla="*/ 611 w 758"/>
                <a:gd name="connsiteY24-17782" fmla="*/ 659 h 759"/>
                <a:gd name="connsiteX25-17783" fmla="*/ 622 w 758"/>
                <a:gd name="connsiteY25-17784" fmla="*/ 664 h 759"/>
                <a:gd name="connsiteX26-17785" fmla="*/ 632 w 758"/>
                <a:gd name="connsiteY26-17786" fmla="*/ 669 h 759"/>
                <a:gd name="connsiteX27-17787" fmla="*/ 643 w 758"/>
                <a:gd name="connsiteY27-17788" fmla="*/ 669 h 759"/>
                <a:gd name="connsiteX28-17789" fmla="*/ 653 w 758"/>
                <a:gd name="connsiteY28-17790" fmla="*/ 674 h 759"/>
                <a:gd name="connsiteX29-17791" fmla="*/ 658 w 758"/>
                <a:gd name="connsiteY29-17792" fmla="*/ 674 h 759"/>
                <a:gd name="connsiteX30-17793" fmla="*/ 664 w 758"/>
                <a:gd name="connsiteY30-17794" fmla="*/ 674 h 759"/>
                <a:gd name="connsiteX31-17795" fmla="*/ 674 w 758"/>
                <a:gd name="connsiteY31-17796" fmla="*/ 674 h 759"/>
                <a:gd name="connsiteX32-17797" fmla="*/ 679 w 758"/>
                <a:gd name="connsiteY32-17798" fmla="*/ 669 h 759"/>
                <a:gd name="connsiteX33-17799" fmla="*/ 679 w 758"/>
                <a:gd name="connsiteY33-17800" fmla="*/ 664 h 759"/>
                <a:gd name="connsiteX34-17801" fmla="*/ 685 w 758"/>
                <a:gd name="connsiteY34-17802" fmla="*/ 659 h 759"/>
                <a:gd name="connsiteX35-17803" fmla="*/ 690 w 758"/>
                <a:gd name="connsiteY35-17804" fmla="*/ 643 h 759"/>
                <a:gd name="connsiteX36-17805" fmla="*/ 695 w 758"/>
                <a:gd name="connsiteY36-17806" fmla="*/ 627 h 759"/>
                <a:gd name="connsiteX37-17807" fmla="*/ 701 w 758"/>
                <a:gd name="connsiteY37-17808" fmla="*/ 611 h 759"/>
                <a:gd name="connsiteX38-17809" fmla="*/ 706 w 758"/>
                <a:gd name="connsiteY38-17810" fmla="*/ 595 h 759"/>
                <a:gd name="connsiteX39-17811" fmla="*/ 706 w 758"/>
                <a:gd name="connsiteY39-17812" fmla="*/ 580 h 759"/>
                <a:gd name="connsiteX40-17813" fmla="*/ 711 w 758"/>
                <a:gd name="connsiteY40-17814" fmla="*/ 564 h 759"/>
                <a:gd name="connsiteX41-17815" fmla="*/ 737 w 758"/>
                <a:gd name="connsiteY41-17816" fmla="*/ 559 h 759"/>
                <a:gd name="connsiteX42-17817" fmla="*/ 737 w 758"/>
                <a:gd name="connsiteY42-17818" fmla="*/ 569 h 759"/>
                <a:gd name="connsiteX43-17819" fmla="*/ 737 w 758"/>
                <a:gd name="connsiteY43-17820" fmla="*/ 585 h 759"/>
                <a:gd name="connsiteX44-17821" fmla="*/ 737 w 758"/>
                <a:gd name="connsiteY44-17822" fmla="*/ 601 h 759"/>
                <a:gd name="connsiteX45-17823" fmla="*/ 737 w 758"/>
                <a:gd name="connsiteY45-17824" fmla="*/ 622 h 759"/>
                <a:gd name="connsiteX46-17825" fmla="*/ 737 w 758"/>
                <a:gd name="connsiteY46-17826" fmla="*/ 638 h 759"/>
                <a:gd name="connsiteX47-17827" fmla="*/ 737 w 758"/>
                <a:gd name="connsiteY47-17828" fmla="*/ 653 h 759"/>
                <a:gd name="connsiteX48-17829" fmla="*/ 743 w 758"/>
                <a:gd name="connsiteY48-17830" fmla="*/ 669 h 759"/>
                <a:gd name="connsiteX49-17831" fmla="*/ 743 w 758"/>
                <a:gd name="connsiteY49-17832" fmla="*/ 685 h 759"/>
                <a:gd name="connsiteX50-17833" fmla="*/ 748 w 758"/>
                <a:gd name="connsiteY50-17834" fmla="*/ 696 h 759"/>
                <a:gd name="connsiteX51-17835" fmla="*/ 748 w 758"/>
                <a:gd name="connsiteY51-17836" fmla="*/ 706 h 759"/>
                <a:gd name="connsiteX52-17837" fmla="*/ 753 w 758"/>
                <a:gd name="connsiteY52-17838" fmla="*/ 717 h 759"/>
                <a:gd name="connsiteX53-17839" fmla="*/ 753 w 758"/>
                <a:gd name="connsiteY53-17840" fmla="*/ 722 h 759"/>
                <a:gd name="connsiteX54-17841" fmla="*/ 758 w 758"/>
                <a:gd name="connsiteY54-17842" fmla="*/ 732 h 759"/>
                <a:gd name="connsiteX55-17843" fmla="*/ 758 w 758"/>
                <a:gd name="connsiteY55-17844" fmla="*/ 738 h 759"/>
                <a:gd name="connsiteX56-17845" fmla="*/ 758 w 758"/>
                <a:gd name="connsiteY56-17846" fmla="*/ 743 h 759"/>
                <a:gd name="connsiteX57-17847" fmla="*/ 758 w 758"/>
                <a:gd name="connsiteY57-17848" fmla="*/ 748 h 759"/>
                <a:gd name="connsiteX58-17849" fmla="*/ 753 w 758"/>
                <a:gd name="connsiteY58-17850" fmla="*/ 753 h 759"/>
                <a:gd name="connsiteX59-17851" fmla="*/ 748 w 758"/>
                <a:gd name="connsiteY59-17852" fmla="*/ 759 h 759"/>
                <a:gd name="connsiteX60-17853" fmla="*/ 737 w 758"/>
                <a:gd name="connsiteY60-17854" fmla="*/ 759 h 759"/>
                <a:gd name="connsiteX61-17855" fmla="*/ 727 w 758"/>
                <a:gd name="connsiteY61-17856" fmla="*/ 759 h 759"/>
                <a:gd name="connsiteX62-17857" fmla="*/ 711 w 758"/>
                <a:gd name="connsiteY62-17858" fmla="*/ 759 h 759"/>
                <a:gd name="connsiteX63-17859" fmla="*/ 695 w 758"/>
                <a:gd name="connsiteY63-17860" fmla="*/ 753 h 759"/>
                <a:gd name="connsiteX64-17861" fmla="*/ 674 w 758"/>
                <a:gd name="connsiteY64-17862" fmla="*/ 753 h 759"/>
                <a:gd name="connsiteX65-17863" fmla="*/ 653 w 758"/>
                <a:gd name="connsiteY65-17864" fmla="*/ 748 h 759"/>
                <a:gd name="connsiteX66-17865" fmla="*/ 632 w 758"/>
                <a:gd name="connsiteY66-17866" fmla="*/ 743 h 759"/>
                <a:gd name="connsiteX67-17867" fmla="*/ 622 w 758"/>
                <a:gd name="connsiteY67-17868" fmla="*/ 738 h 759"/>
                <a:gd name="connsiteX68-17869" fmla="*/ 611 w 758"/>
                <a:gd name="connsiteY68-17870" fmla="*/ 732 h 759"/>
                <a:gd name="connsiteX69-17871" fmla="*/ 595 w 758"/>
                <a:gd name="connsiteY69-17872" fmla="*/ 727 h 759"/>
                <a:gd name="connsiteX70-17873" fmla="*/ 585 w 758"/>
                <a:gd name="connsiteY70-17874" fmla="*/ 722 h 759"/>
                <a:gd name="connsiteX71-17875" fmla="*/ 569 w 758"/>
                <a:gd name="connsiteY71-17876" fmla="*/ 717 h 759"/>
                <a:gd name="connsiteX72-17877" fmla="*/ 553 w 758"/>
                <a:gd name="connsiteY72-17878" fmla="*/ 706 h 759"/>
                <a:gd name="connsiteX73-17879" fmla="*/ 543 w 758"/>
                <a:gd name="connsiteY73-17880" fmla="*/ 696 h 759"/>
                <a:gd name="connsiteX74-17881" fmla="*/ 527 w 758"/>
                <a:gd name="connsiteY74-17882" fmla="*/ 685 h 759"/>
                <a:gd name="connsiteX75-17883" fmla="*/ 495 w 758"/>
                <a:gd name="connsiteY75-17884" fmla="*/ 659 h 759"/>
                <a:gd name="connsiteX76-17885" fmla="*/ 469 w 758"/>
                <a:gd name="connsiteY76-17886" fmla="*/ 632 h 759"/>
                <a:gd name="connsiteX77-17887" fmla="*/ 458 w 758"/>
                <a:gd name="connsiteY77-17888" fmla="*/ 622 h 759"/>
                <a:gd name="connsiteX78-17889" fmla="*/ 448 w 758"/>
                <a:gd name="connsiteY78-17890" fmla="*/ 606 h 759"/>
                <a:gd name="connsiteX79-17891" fmla="*/ 437 w 758"/>
                <a:gd name="connsiteY79-17892" fmla="*/ 590 h 759"/>
                <a:gd name="connsiteX80-17893" fmla="*/ 390 w 758"/>
                <a:gd name="connsiteY80-17894" fmla="*/ 100 h 759"/>
                <a:gd name="connsiteX81-17895" fmla="*/ 390 w 758"/>
                <a:gd name="connsiteY81-17896" fmla="*/ 90 h 759"/>
                <a:gd name="connsiteX82-17897" fmla="*/ 390 w 758"/>
                <a:gd name="connsiteY82-17898" fmla="*/ 85 h 759"/>
                <a:gd name="connsiteX83-17899" fmla="*/ 390 w 758"/>
                <a:gd name="connsiteY83-17900" fmla="*/ 79 h 759"/>
                <a:gd name="connsiteX84-17901" fmla="*/ 385 w 758"/>
                <a:gd name="connsiteY84-17902" fmla="*/ 74 h 759"/>
                <a:gd name="connsiteX85-17903" fmla="*/ 385 w 758"/>
                <a:gd name="connsiteY85-17904" fmla="*/ 74 h 759"/>
                <a:gd name="connsiteX86-17905" fmla="*/ 379 w 758"/>
                <a:gd name="connsiteY86-17906" fmla="*/ 74 h 759"/>
                <a:gd name="connsiteX87-17907" fmla="*/ 374 w 758"/>
                <a:gd name="connsiteY87-17908" fmla="*/ 74 h 759"/>
                <a:gd name="connsiteX88-17909" fmla="*/ 363 w 758"/>
                <a:gd name="connsiteY88-17910" fmla="*/ 79 h 759"/>
                <a:gd name="connsiteX89-17911" fmla="*/ 353 w 758"/>
                <a:gd name="connsiteY89-17912" fmla="*/ 79 h 759"/>
                <a:gd name="connsiteX90-17913" fmla="*/ 337 w 758"/>
                <a:gd name="connsiteY90-17914" fmla="*/ 85 h 759"/>
                <a:gd name="connsiteX91-17915" fmla="*/ 321 w 758"/>
                <a:gd name="connsiteY91-17916" fmla="*/ 90 h 759"/>
                <a:gd name="connsiteX92-17917" fmla="*/ 305 w 758"/>
                <a:gd name="connsiteY92-17918" fmla="*/ 95 h 759"/>
                <a:gd name="connsiteX93-17919" fmla="*/ 269 w 758"/>
                <a:gd name="connsiteY93-17920" fmla="*/ 106 h 759"/>
                <a:gd name="connsiteX94-17921" fmla="*/ 232 w 758"/>
                <a:gd name="connsiteY94-17922" fmla="*/ 116 h 759"/>
                <a:gd name="connsiteX95-17923" fmla="*/ 195 w 758"/>
                <a:gd name="connsiteY95-17924" fmla="*/ 127 h 759"/>
                <a:gd name="connsiteX96-17925" fmla="*/ 158 w 758"/>
                <a:gd name="connsiteY96-17926" fmla="*/ 137 h 759"/>
                <a:gd name="connsiteX97-17927" fmla="*/ 137 w 758"/>
                <a:gd name="connsiteY97-17928" fmla="*/ 142 h 759"/>
                <a:gd name="connsiteX98-17929" fmla="*/ 121 w 758"/>
                <a:gd name="connsiteY98-17930" fmla="*/ 142 h 759"/>
                <a:gd name="connsiteX99-17931" fmla="*/ 105 w 758"/>
                <a:gd name="connsiteY99-17932" fmla="*/ 148 h 759"/>
                <a:gd name="connsiteX100-17933" fmla="*/ 95 w 758"/>
                <a:gd name="connsiteY100-17934" fmla="*/ 148 h 759"/>
                <a:gd name="connsiteX101-17935" fmla="*/ 84 w 758"/>
                <a:gd name="connsiteY101-17936" fmla="*/ 153 h 759"/>
                <a:gd name="connsiteX102-17937" fmla="*/ 74 w 758"/>
                <a:gd name="connsiteY102-17938" fmla="*/ 153 h 759"/>
                <a:gd name="connsiteX103-17939" fmla="*/ 68 w 758"/>
                <a:gd name="connsiteY103-17940" fmla="*/ 153 h 759"/>
                <a:gd name="connsiteX104-17941" fmla="*/ 63 w 758"/>
                <a:gd name="connsiteY104-17942" fmla="*/ 153 h 759"/>
                <a:gd name="connsiteX105-17943" fmla="*/ 53 w 758"/>
                <a:gd name="connsiteY105-17944" fmla="*/ 153 h 759"/>
                <a:gd name="connsiteX106-17945" fmla="*/ 42 w 758"/>
                <a:gd name="connsiteY106-17946" fmla="*/ 148 h 759"/>
                <a:gd name="connsiteX107-17947" fmla="*/ 32 w 758"/>
                <a:gd name="connsiteY107-17948" fmla="*/ 142 h 759"/>
                <a:gd name="connsiteX108-17949" fmla="*/ 26 w 758"/>
                <a:gd name="connsiteY108-17950" fmla="*/ 137 h 759"/>
                <a:gd name="connsiteX109-17951" fmla="*/ 16 w 758"/>
                <a:gd name="connsiteY109-17952" fmla="*/ 127 h 759"/>
                <a:gd name="connsiteX110-17953" fmla="*/ 11 w 758"/>
                <a:gd name="connsiteY110-17954" fmla="*/ 121 h 759"/>
                <a:gd name="connsiteX111-17955" fmla="*/ 5 w 758"/>
                <a:gd name="connsiteY111-17956" fmla="*/ 116 h 759"/>
                <a:gd name="connsiteX112-17957" fmla="*/ 0 w 758"/>
                <a:gd name="connsiteY112-17958" fmla="*/ 116 h 759"/>
                <a:gd name="connsiteX113-17959" fmla="*/ 5 w 758"/>
                <a:gd name="connsiteY113-17960" fmla="*/ 111 h 759"/>
                <a:gd name="connsiteX114-17961" fmla="*/ 5 w 758"/>
                <a:gd name="connsiteY114-17962" fmla="*/ 111 h 759"/>
                <a:gd name="connsiteX115-17963" fmla="*/ 11 w 758"/>
                <a:gd name="connsiteY115-17964" fmla="*/ 111 h 759"/>
                <a:gd name="connsiteX116-17965" fmla="*/ 16 w 758"/>
                <a:gd name="connsiteY116-17966" fmla="*/ 106 h 759"/>
                <a:gd name="connsiteX117-17967" fmla="*/ 21 w 758"/>
                <a:gd name="connsiteY117-17968" fmla="*/ 106 h 759"/>
                <a:gd name="connsiteX118-17969" fmla="*/ 32 w 758"/>
                <a:gd name="connsiteY118-17970" fmla="*/ 106 h 759"/>
                <a:gd name="connsiteX119-17971" fmla="*/ 42 w 758"/>
                <a:gd name="connsiteY119-17972" fmla="*/ 106 h 759"/>
                <a:gd name="connsiteX120-17973" fmla="*/ 53 w 758"/>
                <a:gd name="connsiteY120-17974" fmla="*/ 100 h 759"/>
                <a:gd name="connsiteX121-17975" fmla="*/ 79 w 758"/>
                <a:gd name="connsiteY121-17976" fmla="*/ 100 h 759"/>
                <a:gd name="connsiteX122-17977" fmla="*/ 111 w 758"/>
                <a:gd name="connsiteY122-17978" fmla="*/ 95 h 759"/>
                <a:gd name="connsiteX123-17979" fmla="*/ 126 w 758"/>
                <a:gd name="connsiteY123-17980" fmla="*/ 95 h 759"/>
                <a:gd name="connsiteX124-17981" fmla="*/ 142 w 758"/>
                <a:gd name="connsiteY124-17982" fmla="*/ 90 h 759"/>
                <a:gd name="connsiteX125-17983" fmla="*/ 163 w 758"/>
                <a:gd name="connsiteY125-17984" fmla="*/ 85 h 759"/>
                <a:gd name="connsiteX126-17985" fmla="*/ 184 w 758"/>
                <a:gd name="connsiteY126-17986" fmla="*/ 85 h 759"/>
                <a:gd name="connsiteX127-17987" fmla="*/ 221 w 758"/>
                <a:gd name="connsiteY127-17988" fmla="*/ 74 h 759"/>
                <a:gd name="connsiteX128-17989" fmla="*/ 258 w 758"/>
                <a:gd name="connsiteY128-17990" fmla="*/ 69 h 759"/>
                <a:gd name="connsiteX129-17991" fmla="*/ 290 w 758"/>
                <a:gd name="connsiteY129-17992" fmla="*/ 58 h 759"/>
                <a:gd name="connsiteX130-17993" fmla="*/ 321 w 758"/>
                <a:gd name="connsiteY130-17994" fmla="*/ 48 h 759"/>
                <a:gd name="connsiteX131-17995" fmla="*/ 337 w 758"/>
                <a:gd name="connsiteY131-17996" fmla="*/ 42 h 759"/>
                <a:gd name="connsiteX132-17997" fmla="*/ 353 w 758"/>
                <a:gd name="connsiteY132-17998" fmla="*/ 37 h 759"/>
                <a:gd name="connsiteX133-17999" fmla="*/ 363 w 758"/>
                <a:gd name="connsiteY133-18000" fmla="*/ 37 h 759"/>
                <a:gd name="connsiteX134-18001" fmla="*/ 374 w 758"/>
                <a:gd name="connsiteY134-18002" fmla="*/ 32 h 759"/>
                <a:gd name="connsiteX135-18003" fmla="*/ 379 w 758"/>
                <a:gd name="connsiteY135-18004" fmla="*/ 27 h 759"/>
                <a:gd name="connsiteX136-18005" fmla="*/ 385 w 758"/>
                <a:gd name="connsiteY136-18006" fmla="*/ 21 h 759"/>
                <a:gd name="connsiteX137-18007" fmla="*/ 390 w 758"/>
                <a:gd name="connsiteY137-18008" fmla="*/ 16 h 759"/>
                <a:gd name="connsiteX138-18009" fmla="*/ 395 w 758"/>
                <a:gd name="connsiteY138-18010" fmla="*/ 11 h 759"/>
                <a:gd name="connsiteX139-18011" fmla="*/ 400 w 758"/>
                <a:gd name="connsiteY139-18012" fmla="*/ 6 h 759"/>
                <a:gd name="connsiteX140-18013" fmla="*/ 406 w 758"/>
                <a:gd name="connsiteY140-18014" fmla="*/ 0 h 759"/>
                <a:gd name="connsiteX141-18015" fmla="*/ 411 w 758"/>
                <a:gd name="connsiteY141-18016" fmla="*/ 0 h 759"/>
                <a:gd name="connsiteX142-18017" fmla="*/ 416 w 758"/>
                <a:gd name="connsiteY142-18018" fmla="*/ 0 h 759"/>
                <a:gd name="connsiteX143-18019" fmla="*/ 416 w 758"/>
                <a:gd name="connsiteY143-18020" fmla="*/ 0 h 759"/>
                <a:gd name="connsiteX0-18021" fmla="*/ 416 w 758"/>
                <a:gd name="connsiteY0-18022" fmla="*/ 0 h 759"/>
                <a:gd name="connsiteX1-18023" fmla="*/ 427 w 758"/>
                <a:gd name="connsiteY1-18024" fmla="*/ 0 h 759"/>
                <a:gd name="connsiteX2-18025" fmla="*/ 437 w 758"/>
                <a:gd name="connsiteY2-18026" fmla="*/ 6 h 759"/>
                <a:gd name="connsiteX3-18027" fmla="*/ 448 w 758"/>
                <a:gd name="connsiteY3-18028" fmla="*/ 11 h 759"/>
                <a:gd name="connsiteX4-18029" fmla="*/ 464 w 758"/>
                <a:gd name="connsiteY4-18030" fmla="*/ 21 h 759"/>
                <a:gd name="connsiteX5-18031" fmla="*/ 474 w 758"/>
                <a:gd name="connsiteY5-18032" fmla="*/ 32 h 759"/>
                <a:gd name="connsiteX6-18033" fmla="*/ 485 w 758"/>
                <a:gd name="connsiteY6-18034" fmla="*/ 37 h 759"/>
                <a:gd name="connsiteX7-18035" fmla="*/ 485 w 758"/>
                <a:gd name="connsiteY7-18036" fmla="*/ 42 h 759"/>
                <a:gd name="connsiteX8-18037" fmla="*/ 490 w 758"/>
                <a:gd name="connsiteY8-18038" fmla="*/ 42 h 759"/>
                <a:gd name="connsiteX9-18039" fmla="*/ 490 w 758"/>
                <a:gd name="connsiteY9-18040" fmla="*/ 48 h 759"/>
                <a:gd name="connsiteX10-18041" fmla="*/ 490 w 758"/>
                <a:gd name="connsiteY10-18042" fmla="*/ 48 h 759"/>
                <a:gd name="connsiteX11-18043" fmla="*/ 490 w 758"/>
                <a:gd name="connsiteY11-18044" fmla="*/ 53 h 759"/>
                <a:gd name="connsiteX12-18045" fmla="*/ 485 w 758"/>
                <a:gd name="connsiteY12-18046" fmla="*/ 58 h 759"/>
                <a:gd name="connsiteX13-18047" fmla="*/ 479 w 758"/>
                <a:gd name="connsiteY13-18048" fmla="*/ 63 h 759"/>
                <a:gd name="connsiteX14-18049" fmla="*/ 469 w 758"/>
                <a:gd name="connsiteY14-18050" fmla="*/ 69 h 759"/>
                <a:gd name="connsiteX15-18051" fmla="*/ 464 w 758"/>
                <a:gd name="connsiteY15-18052" fmla="*/ 74 h 759"/>
                <a:gd name="connsiteX16-18053" fmla="*/ 469 w 758"/>
                <a:gd name="connsiteY16-18054" fmla="*/ 543 h 759"/>
                <a:gd name="connsiteX17-18055" fmla="*/ 485 w 758"/>
                <a:gd name="connsiteY17-18056" fmla="*/ 564 h 759"/>
                <a:gd name="connsiteX18-18057" fmla="*/ 500 w 758"/>
                <a:gd name="connsiteY18-18058" fmla="*/ 585 h 759"/>
                <a:gd name="connsiteX19-18059" fmla="*/ 511 w 758"/>
                <a:gd name="connsiteY19-18060" fmla="*/ 595 h 759"/>
                <a:gd name="connsiteX20-18061" fmla="*/ 521 w 758"/>
                <a:gd name="connsiteY20-18062" fmla="*/ 601 h 759"/>
                <a:gd name="connsiteX21-18063" fmla="*/ 543 w 758"/>
                <a:gd name="connsiteY21-18064" fmla="*/ 622 h 759"/>
                <a:gd name="connsiteX22-18065" fmla="*/ 564 w 758"/>
                <a:gd name="connsiteY22-18066" fmla="*/ 632 h 759"/>
                <a:gd name="connsiteX23-18067" fmla="*/ 585 w 758"/>
                <a:gd name="connsiteY23-18068" fmla="*/ 648 h 759"/>
                <a:gd name="connsiteX24-18069" fmla="*/ 611 w 758"/>
                <a:gd name="connsiteY24-18070" fmla="*/ 659 h 759"/>
                <a:gd name="connsiteX25-18071" fmla="*/ 622 w 758"/>
                <a:gd name="connsiteY25-18072" fmla="*/ 664 h 759"/>
                <a:gd name="connsiteX26-18073" fmla="*/ 632 w 758"/>
                <a:gd name="connsiteY26-18074" fmla="*/ 669 h 759"/>
                <a:gd name="connsiteX27-18075" fmla="*/ 643 w 758"/>
                <a:gd name="connsiteY27-18076" fmla="*/ 669 h 759"/>
                <a:gd name="connsiteX28-18077" fmla="*/ 653 w 758"/>
                <a:gd name="connsiteY28-18078" fmla="*/ 674 h 759"/>
                <a:gd name="connsiteX29-18079" fmla="*/ 658 w 758"/>
                <a:gd name="connsiteY29-18080" fmla="*/ 674 h 759"/>
                <a:gd name="connsiteX30-18081" fmla="*/ 664 w 758"/>
                <a:gd name="connsiteY30-18082" fmla="*/ 674 h 759"/>
                <a:gd name="connsiteX31-18083" fmla="*/ 674 w 758"/>
                <a:gd name="connsiteY31-18084" fmla="*/ 674 h 759"/>
                <a:gd name="connsiteX32-18085" fmla="*/ 679 w 758"/>
                <a:gd name="connsiteY32-18086" fmla="*/ 669 h 759"/>
                <a:gd name="connsiteX33-18087" fmla="*/ 679 w 758"/>
                <a:gd name="connsiteY33-18088" fmla="*/ 664 h 759"/>
                <a:gd name="connsiteX34-18089" fmla="*/ 690 w 758"/>
                <a:gd name="connsiteY34-18090" fmla="*/ 643 h 759"/>
                <a:gd name="connsiteX35-18091" fmla="*/ 695 w 758"/>
                <a:gd name="connsiteY35-18092" fmla="*/ 627 h 759"/>
                <a:gd name="connsiteX36-18093" fmla="*/ 701 w 758"/>
                <a:gd name="connsiteY36-18094" fmla="*/ 611 h 759"/>
                <a:gd name="connsiteX37-18095" fmla="*/ 706 w 758"/>
                <a:gd name="connsiteY37-18096" fmla="*/ 595 h 759"/>
                <a:gd name="connsiteX38-18097" fmla="*/ 706 w 758"/>
                <a:gd name="connsiteY38-18098" fmla="*/ 580 h 759"/>
                <a:gd name="connsiteX39-18099" fmla="*/ 711 w 758"/>
                <a:gd name="connsiteY39-18100" fmla="*/ 564 h 759"/>
                <a:gd name="connsiteX40-18101" fmla="*/ 737 w 758"/>
                <a:gd name="connsiteY40-18102" fmla="*/ 559 h 759"/>
                <a:gd name="connsiteX41-18103" fmla="*/ 737 w 758"/>
                <a:gd name="connsiteY41-18104" fmla="*/ 569 h 759"/>
                <a:gd name="connsiteX42-18105" fmla="*/ 737 w 758"/>
                <a:gd name="connsiteY42-18106" fmla="*/ 585 h 759"/>
                <a:gd name="connsiteX43-18107" fmla="*/ 737 w 758"/>
                <a:gd name="connsiteY43-18108" fmla="*/ 601 h 759"/>
                <a:gd name="connsiteX44-18109" fmla="*/ 737 w 758"/>
                <a:gd name="connsiteY44-18110" fmla="*/ 622 h 759"/>
                <a:gd name="connsiteX45-18111" fmla="*/ 737 w 758"/>
                <a:gd name="connsiteY45-18112" fmla="*/ 638 h 759"/>
                <a:gd name="connsiteX46-18113" fmla="*/ 737 w 758"/>
                <a:gd name="connsiteY46-18114" fmla="*/ 653 h 759"/>
                <a:gd name="connsiteX47-18115" fmla="*/ 743 w 758"/>
                <a:gd name="connsiteY47-18116" fmla="*/ 669 h 759"/>
                <a:gd name="connsiteX48-18117" fmla="*/ 743 w 758"/>
                <a:gd name="connsiteY48-18118" fmla="*/ 685 h 759"/>
                <a:gd name="connsiteX49-18119" fmla="*/ 748 w 758"/>
                <a:gd name="connsiteY49-18120" fmla="*/ 696 h 759"/>
                <a:gd name="connsiteX50-18121" fmla="*/ 748 w 758"/>
                <a:gd name="connsiteY50-18122" fmla="*/ 706 h 759"/>
                <a:gd name="connsiteX51-18123" fmla="*/ 753 w 758"/>
                <a:gd name="connsiteY51-18124" fmla="*/ 717 h 759"/>
                <a:gd name="connsiteX52-18125" fmla="*/ 753 w 758"/>
                <a:gd name="connsiteY52-18126" fmla="*/ 722 h 759"/>
                <a:gd name="connsiteX53-18127" fmla="*/ 758 w 758"/>
                <a:gd name="connsiteY53-18128" fmla="*/ 732 h 759"/>
                <a:gd name="connsiteX54-18129" fmla="*/ 758 w 758"/>
                <a:gd name="connsiteY54-18130" fmla="*/ 738 h 759"/>
                <a:gd name="connsiteX55-18131" fmla="*/ 758 w 758"/>
                <a:gd name="connsiteY55-18132" fmla="*/ 743 h 759"/>
                <a:gd name="connsiteX56-18133" fmla="*/ 758 w 758"/>
                <a:gd name="connsiteY56-18134" fmla="*/ 748 h 759"/>
                <a:gd name="connsiteX57-18135" fmla="*/ 753 w 758"/>
                <a:gd name="connsiteY57-18136" fmla="*/ 753 h 759"/>
                <a:gd name="connsiteX58-18137" fmla="*/ 748 w 758"/>
                <a:gd name="connsiteY58-18138" fmla="*/ 759 h 759"/>
                <a:gd name="connsiteX59-18139" fmla="*/ 737 w 758"/>
                <a:gd name="connsiteY59-18140" fmla="*/ 759 h 759"/>
                <a:gd name="connsiteX60-18141" fmla="*/ 727 w 758"/>
                <a:gd name="connsiteY60-18142" fmla="*/ 759 h 759"/>
                <a:gd name="connsiteX61-18143" fmla="*/ 711 w 758"/>
                <a:gd name="connsiteY61-18144" fmla="*/ 759 h 759"/>
                <a:gd name="connsiteX62-18145" fmla="*/ 695 w 758"/>
                <a:gd name="connsiteY62-18146" fmla="*/ 753 h 759"/>
                <a:gd name="connsiteX63-18147" fmla="*/ 674 w 758"/>
                <a:gd name="connsiteY63-18148" fmla="*/ 753 h 759"/>
                <a:gd name="connsiteX64-18149" fmla="*/ 653 w 758"/>
                <a:gd name="connsiteY64-18150" fmla="*/ 748 h 759"/>
                <a:gd name="connsiteX65-18151" fmla="*/ 632 w 758"/>
                <a:gd name="connsiteY65-18152" fmla="*/ 743 h 759"/>
                <a:gd name="connsiteX66-18153" fmla="*/ 622 w 758"/>
                <a:gd name="connsiteY66-18154" fmla="*/ 738 h 759"/>
                <a:gd name="connsiteX67-18155" fmla="*/ 611 w 758"/>
                <a:gd name="connsiteY67-18156" fmla="*/ 732 h 759"/>
                <a:gd name="connsiteX68-18157" fmla="*/ 595 w 758"/>
                <a:gd name="connsiteY68-18158" fmla="*/ 727 h 759"/>
                <a:gd name="connsiteX69-18159" fmla="*/ 585 w 758"/>
                <a:gd name="connsiteY69-18160" fmla="*/ 722 h 759"/>
                <a:gd name="connsiteX70-18161" fmla="*/ 569 w 758"/>
                <a:gd name="connsiteY70-18162" fmla="*/ 717 h 759"/>
                <a:gd name="connsiteX71-18163" fmla="*/ 553 w 758"/>
                <a:gd name="connsiteY71-18164" fmla="*/ 706 h 759"/>
                <a:gd name="connsiteX72-18165" fmla="*/ 543 w 758"/>
                <a:gd name="connsiteY72-18166" fmla="*/ 696 h 759"/>
                <a:gd name="connsiteX73-18167" fmla="*/ 527 w 758"/>
                <a:gd name="connsiteY73-18168" fmla="*/ 685 h 759"/>
                <a:gd name="connsiteX74-18169" fmla="*/ 495 w 758"/>
                <a:gd name="connsiteY74-18170" fmla="*/ 659 h 759"/>
                <a:gd name="connsiteX75-18171" fmla="*/ 469 w 758"/>
                <a:gd name="connsiteY75-18172" fmla="*/ 632 h 759"/>
                <a:gd name="connsiteX76-18173" fmla="*/ 458 w 758"/>
                <a:gd name="connsiteY76-18174" fmla="*/ 622 h 759"/>
                <a:gd name="connsiteX77-18175" fmla="*/ 448 w 758"/>
                <a:gd name="connsiteY77-18176" fmla="*/ 606 h 759"/>
                <a:gd name="connsiteX78-18177" fmla="*/ 437 w 758"/>
                <a:gd name="connsiteY78-18178" fmla="*/ 590 h 759"/>
                <a:gd name="connsiteX79-18179" fmla="*/ 390 w 758"/>
                <a:gd name="connsiteY79-18180" fmla="*/ 100 h 759"/>
                <a:gd name="connsiteX80-18181" fmla="*/ 390 w 758"/>
                <a:gd name="connsiteY80-18182" fmla="*/ 90 h 759"/>
                <a:gd name="connsiteX81-18183" fmla="*/ 390 w 758"/>
                <a:gd name="connsiteY81-18184" fmla="*/ 85 h 759"/>
                <a:gd name="connsiteX82-18185" fmla="*/ 390 w 758"/>
                <a:gd name="connsiteY82-18186" fmla="*/ 79 h 759"/>
                <a:gd name="connsiteX83-18187" fmla="*/ 385 w 758"/>
                <a:gd name="connsiteY83-18188" fmla="*/ 74 h 759"/>
                <a:gd name="connsiteX84-18189" fmla="*/ 385 w 758"/>
                <a:gd name="connsiteY84-18190" fmla="*/ 74 h 759"/>
                <a:gd name="connsiteX85-18191" fmla="*/ 379 w 758"/>
                <a:gd name="connsiteY85-18192" fmla="*/ 74 h 759"/>
                <a:gd name="connsiteX86-18193" fmla="*/ 374 w 758"/>
                <a:gd name="connsiteY86-18194" fmla="*/ 74 h 759"/>
                <a:gd name="connsiteX87-18195" fmla="*/ 363 w 758"/>
                <a:gd name="connsiteY87-18196" fmla="*/ 79 h 759"/>
                <a:gd name="connsiteX88-18197" fmla="*/ 353 w 758"/>
                <a:gd name="connsiteY88-18198" fmla="*/ 79 h 759"/>
                <a:gd name="connsiteX89-18199" fmla="*/ 337 w 758"/>
                <a:gd name="connsiteY89-18200" fmla="*/ 85 h 759"/>
                <a:gd name="connsiteX90-18201" fmla="*/ 321 w 758"/>
                <a:gd name="connsiteY90-18202" fmla="*/ 90 h 759"/>
                <a:gd name="connsiteX91-18203" fmla="*/ 305 w 758"/>
                <a:gd name="connsiteY91-18204" fmla="*/ 95 h 759"/>
                <a:gd name="connsiteX92-18205" fmla="*/ 269 w 758"/>
                <a:gd name="connsiteY92-18206" fmla="*/ 106 h 759"/>
                <a:gd name="connsiteX93-18207" fmla="*/ 232 w 758"/>
                <a:gd name="connsiteY93-18208" fmla="*/ 116 h 759"/>
                <a:gd name="connsiteX94-18209" fmla="*/ 195 w 758"/>
                <a:gd name="connsiteY94-18210" fmla="*/ 127 h 759"/>
                <a:gd name="connsiteX95-18211" fmla="*/ 158 w 758"/>
                <a:gd name="connsiteY95-18212" fmla="*/ 137 h 759"/>
                <a:gd name="connsiteX96-18213" fmla="*/ 137 w 758"/>
                <a:gd name="connsiteY96-18214" fmla="*/ 142 h 759"/>
                <a:gd name="connsiteX97-18215" fmla="*/ 121 w 758"/>
                <a:gd name="connsiteY97-18216" fmla="*/ 142 h 759"/>
                <a:gd name="connsiteX98-18217" fmla="*/ 105 w 758"/>
                <a:gd name="connsiteY98-18218" fmla="*/ 148 h 759"/>
                <a:gd name="connsiteX99-18219" fmla="*/ 95 w 758"/>
                <a:gd name="connsiteY99-18220" fmla="*/ 148 h 759"/>
                <a:gd name="connsiteX100-18221" fmla="*/ 84 w 758"/>
                <a:gd name="connsiteY100-18222" fmla="*/ 153 h 759"/>
                <a:gd name="connsiteX101-18223" fmla="*/ 74 w 758"/>
                <a:gd name="connsiteY101-18224" fmla="*/ 153 h 759"/>
                <a:gd name="connsiteX102-18225" fmla="*/ 68 w 758"/>
                <a:gd name="connsiteY102-18226" fmla="*/ 153 h 759"/>
                <a:gd name="connsiteX103-18227" fmla="*/ 63 w 758"/>
                <a:gd name="connsiteY103-18228" fmla="*/ 153 h 759"/>
                <a:gd name="connsiteX104-18229" fmla="*/ 53 w 758"/>
                <a:gd name="connsiteY104-18230" fmla="*/ 153 h 759"/>
                <a:gd name="connsiteX105-18231" fmla="*/ 42 w 758"/>
                <a:gd name="connsiteY105-18232" fmla="*/ 148 h 759"/>
                <a:gd name="connsiteX106-18233" fmla="*/ 32 w 758"/>
                <a:gd name="connsiteY106-18234" fmla="*/ 142 h 759"/>
                <a:gd name="connsiteX107-18235" fmla="*/ 26 w 758"/>
                <a:gd name="connsiteY107-18236" fmla="*/ 137 h 759"/>
                <a:gd name="connsiteX108-18237" fmla="*/ 16 w 758"/>
                <a:gd name="connsiteY108-18238" fmla="*/ 127 h 759"/>
                <a:gd name="connsiteX109-18239" fmla="*/ 11 w 758"/>
                <a:gd name="connsiteY109-18240" fmla="*/ 121 h 759"/>
                <a:gd name="connsiteX110-18241" fmla="*/ 5 w 758"/>
                <a:gd name="connsiteY110-18242" fmla="*/ 116 h 759"/>
                <a:gd name="connsiteX111-18243" fmla="*/ 0 w 758"/>
                <a:gd name="connsiteY111-18244" fmla="*/ 116 h 759"/>
                <a:gd name="connsiteX112-18245" fmla="*/ 5 w 758"/>
                <a:gd name="connsiteY112-18246" fmla="*/ 111 h 759"/>
                <a:gd name="connsiteX113-18247" fmla="*/ 5 w 758"/>
                <a:gd name="connsiteY113-18248" fmla="*/ 111 h 759"/>
                <a:gd name="connsiteX114-18249" fmla="*/ 11 w 758"/>
                <a:gd name="connsiteY114-18250" fmla="*/ 111 h 759"/>
                <a:gd name="connsiteX115-18251" fmla="*/ 16 w 758"/>
                <a:gd name="connsiteY115-18252" fmla="*/ 106 h 759"/>
                <a:gd name="connsiteX116-18253" fmla="*/ 21 w 758"/>
                <a:gd name="connsiteY116-18254" fmla="*/ 106 h 759"/>
                <a:gd name="connsiteX117-18255" fmla="*/ 32 w 758"/>
                <a:gd name="connsiteY117-18256" fmla="*/ 106 h 759"/>
                <a:gd name="connsiteX118-18257" fmla="*/ 42 w 758"/>
                <a:gd name="connsiteY118-18258" fmla="*/ 106 h 759"/>
                <a:gd name="connsiteX119-18259" fmla="*/ 53 w 758"/>
                <a:gd name="connsiteY119-18260" fmla="*/ 100 h 759"/>
                <a:gd name="connsiteX120-18261" fmla="*/ 79 w 758"/>
                <a:gd name="connsiteY120-18262" fmla="*/ 100 h 759"/>
                <a:gd name="connsiteX121-18263" fmla="*/ 111 w 758"/>
                <a:gd name="connsiteY121-18264" fmla="*/ 95 h 759"/>
                <a:gd name="connsiteX122-18265" fmla="*/ 126 w 758"/>
                <a:gd name="connsiteY122-18266" fmla="*/ 95 h 759"/>
                <a:gd name="connsiteX123-18267" fmla="*/ 142 w 758"/>
                <a:gd name="connsiteY123-18268" fmla="*/ 90 h 759"/>
                <a:gd name="connsiteX124-18269" fmla="*/ 163 w 758"/>
                <a:gd name="connsiteY124-18270" fmla="*/ 85 h 759"/>
                <a:gd name="connsiteX125-18271" fmla="*/ 184 w 758"/>
                <a:gd name="connsiteY125-18272" fmla="*/ 85 h 759"/>
                <a:gd name="connsiteX126-18273" fmla="*/ 221 w 758"/>
                <a:gd name="connsiteY126-18274" fmla="*/ 74 h 759"/>
                <a:gd name="connsiteX127-18275" fmla="*/ 258 w 758"/>
                <a:gd name="connsiteY127-18276" fmla="*/ 69 h 759"/>
                <a:gd name="connsiteX128-18277" fmla="*/ 290 w 758"/>
                <a:gd name="connsiteY128-18278" fmla="*/ 58 h 759"/>
                <a:gd name="connsiteX129-18279" fmla="*/ 321 w 758"/>
                <a:gd name="connsiteY129-18280" fmla="*/ 48 h 759"/>
                <a:gd name="connsiteX130-18281" fmla="*/ 337 w 758"/>
                <a:gd name="connsiteY130-18282" fmla="*/ 42 h 759"/>
                <a:gd name="connsiteX131-18283" fmla="*/ 353 w 758"/>
                <a:gd name="connsiteY131-18284" fmla="*/ 37 h 759"/>
                <a:gd name="connsiteX132-18285" fmla="*/ 363 w 758"/>
                <a:gd name="connsiteY132-18286" fmla="*/ 37 h 759"/>
                <a:gd name="connsiteX133-18287" fmla="*/ 374 w 758"/>
                <a:gd name="connsiteY133-18288" fmla="*/ 32 h 759"/>
                <a:gd name="connsiteX134-18289" fmla="*/ 379 w 758"/>
                <a:gd name="connsiteY134-18290" fmla="*/ 27 h 759"/>
                <a:gd name="connsiteX135-18291" fmla="*/ 385 w 758"/>
                <a:gd name="connsiteY135-18292" fmla="*/ 21 h 759"/>
                <a:gd name="connsiteX136-18293" fmla="*/ 390 w 758"/>
                <a:gd name="connsiteY136-18294" fmla="*/ 16 h 759"/>
                <a:gd name="connsiteX137-18295" fmla="*/ 395 w 758"/>
                <a:gd name="connsiteY137-18296" fmla="*/ 11 h 759"/>
                <a:gd name="connsiteX138-18297" fmla="*/ 400 w 758"/>
                <a:gd name="connsiteY138-18298" fmla="*/ 6 h 759"/>
                <a:gd name="connsiteX139-18299" fmla="*/ 406 w 758"/>
                <a:gd name="connsiteY139-18300" fmla="*/ 0 h 759"/>
                <a:gd name="connsiteX140-18301" fmla="*/ 411 w 758"/>
                <a:gd name="connsiteY140-18302" fmla="*/ 0 h 759"/>
                <a:gd name="connsiteX141-18303" fmla="*/ 416 w 758"/>
                <a:gd name="connsiteY141-18304" fmla="*/ 0 h 759"/>
                <a:gd name="connsiteX142-18305" fmla="*/ 416 w 758"/>
                <a:gd name="connsiteY142-18306" fmla="*/ 0 h 759"/>
                <a:gd name="connsiteX0-18307" fmla="*/ 416 w 758"/>
                <a:gd name="connsiteY0-18308" fmla="*/ 0 h 759"/>
                <a:gd name="connsiteX1-18309" fmla="*/ 427 w 758"/>
                <a:gd name="connsiteY1-18310" fmla="*/ 0 h 759"/>
                <a:gd name="connsiteX2-18311" fmla="*/ 437 w 758"/>
                <a:gd name="connsiteY2-18312" fmla="*/ 6 h 759"/>
                <a:gd name="connsiteX3-18313" fmla="*/ 448 w 758"/>
                <a:gd name="connsiteY3-18314" fmla="*/ 11 h 759"/>
                <a:gd name="connsiteX4-18315" fmla="*/ 464 w 758"/>
                <a:gd name="connsiteY4-18316" fmla="*/ 21 h 759"/>
                <a:gd name="connsiteX5-18317" fmla="*/ 474 w 758"/>
                <a:gd name="connsiteY5-18318" fmla="*/ 32 h 759"/>
                <a:gd name="connsiteX6-18319" fmla="*/ 485 w 758"/>
                <a:gd name="connsiteY6-18320" fmla="*/ 37 h 759"/>
                <a:gd name="connsiteX7-18321" fmla="*/ 485 w 758"/>
                <a:gd name="connsiteY7-18322" fmla="*/ 42 h 759"/>
                <a:gd name="connsiteX8-18323" fmla="*/ 490 w 758"/>
                <a:gd name="connsiteY8-18324" fmla="*/ 42 h 759"/>
                <a:gd name="connsiteX9-18325" fmla="*/ 490 w 758"/>
                <a:gd name="connsiteY9-18326" fmla="*/ 48 h 759"/>
                <a:gd name="connsiteX10-18327" fmla="*/ 490 w 758"/>
                <a:gd name="connsiteY10-18328" fmla="*/ 48 h 759"/>
                <a:gd name="connsiteX11-18329" fmla="*/ 490 w 758"/>
                <a:gd name="connsiteY11-18330" fmla="*/ 53 h 759"/>
                <a:gd name="connsiteX12-18331" fmla="*/ 485 w 758"/>
                <a:gd name="connsiteY12-18332" fmla="*/ 58 h 759"/>
                <a:gd name="connsiteX13-18333" fmla="*/ 479 w 758"/>
                <a:gd name="connsiteY13-18334" fmla="*/ 63 h 759"/>
                <a:gd name="connsiteX14-18335" fmla="*/ 469 w 758"/>
                <a:gd name="connsiteY14-18336" fmla="*/ 69 h 759"/>
                <a:gd name="connsiteX15-18337" fmla="*/ 464 w 758"/>
                <a:gd name="connsiteY15-18338" fmla="*/ 74 h 759"/>
                <a:gd name="connsiteX16-18339" fmla="*/ 469 w 758"/>
                <a:gd name="connsiteY16-18340" fmla="*/ 543 h 759"/>
                <a:gd name="connsiteX17-18341" fmla="*/ 485 w 758"/>
                <a:gd name="connsiteY17-18342" fmla="*/ 564 h 759"/>
                <a:gd name="connsiteX18-18343" fmla="*/ 500 w 758"/>
                <a:gd name="connsiteY18-18344" fmla="*/ 585 h 759"/>
                <a:gd name="connsiteX19-18345" fmla="*/ 511 w 758"/>
                <a:gd name="connsiteY19-18346" fmla="*/ 595 h 759"/>
                <a:gd name="connsiteX20-18347" fmla="*/ 521 w 758"/>
                <a:gd name="connsiteY20-18348" fmla="*/ 601 h 759"/>
                <a:gd name="connsiteX21-18349" fmla="*/ 543 w 758"/>
                <a:gd name="connsiteY21-18350" fmla="*/ 622 h 759"/>
                <a:gd name="connsiteX22-18351" fmla="*/ 564 w 758"/>
                <a:gd name="connsiteY22-18352" fmla="*/ 632 h 759"/>
                <a:gd name="connsiteX23-18353" fmla="*/ 585 w 758"/>
                <a:gd name="connsiteY23-18354" fmla="*/ 648 h 759"/>
                <a:gd name="connsiteX24-18355" fmla="*/ 611 w 758"/>
                <a:gd name="connsiteY24-18356" fmla="*/ 659 h 759"/>
                <a:gd name="connsiteX25-18357" fmla="*/ 622 w 758"/>
                <a:gd name="connsiteY25-18358" fmla="*/ 664 h 759"/>
                <a:gd name="connsiteX26-18359" fmla="*/ 632 w 758"/>
                <a:gd name="connsiteY26-18360" fmla="*/ 669 h 759"/>
                <a:gd name="connsiteX27-18361" fmla="*/ 643 w 758"/>
                <a:gd name="connsiteY27-18362" fmla="*/ 669 h 759"/>
                <a:gd name="connsiteX28-18363" fmla="*/ 653 w 758"/>
                <a:gd name="connsiteY28-18364" fmla="*/ 674 h 759"/>
                <a:gd name="connsiteX29-18365" fmla="*/ 658 w 758"/>
                <a:gd name="connsiteY29-18366" fmla="*/ 674 h 759"/>
                <a:gd name="connsiteX30-18367" fmla="*/ 664 w 758"/>
                <a:gd name="connsiteY30-18368" fmla="*/ 674 h 759"/>
                <a:gd name="connsiteX31-18369" fmla="*/ 674 w 758"/>
                <a:gd name="connsiteY31-18370" fmla="*/ 674 h 759"/>
                <a:gd name="connsiteX32-18371" fmla="*/ 679 w 758"/>
                <a:gd name="connsiteY32-18372" fmla="*/ 669 h 759"/>
                <a:gd name="connsiteX33-18373" fmla="*/ 690 w 758"/>
                <a:gd name="connsiteY33-18374" fmla="*/ 643 h 759"/>
                <a:gd name="connsiteX34-18375" fmla="*/ 695 w 758"/>
                <a:gd name="connsiteY34-18376" fmla="*/ 627 h 759"/>
                <a:gd name="connsiteX35-18377" fmla="*/ 701 w 758"/>
                <a:gd name="connsiteY35-18378" fmla="*/ 611 h 759"/>
                <a:gd name="connsiteX36-18379" fmla="*/ 706 w 758"/>
                <a:gd name="connsiteY36-18380" fmla="*/ 595 h 759"/>
                <a:gd name="connsiteX37-18381" fmla="*/ 706 w 758"/>
                <a:gd name="connsiteY37-18382" fmla="*/ 580 h 759"/>
                <a:gd name="connsiteX38-18383" fmla="*/ 711 w 758"/>
                <a:gd name="connsiteY38-18384" fmla="*/ 564 h 759"/>
                <a:gd name="connsiteX39-18385" fmla="*/ 737 w 758"/>
                <a:gd name="connsiteY39-18386" fmla="*/ 559 h 759"/>
                <a:gd name="connsiteX40-18387" fmla="*/ 737 w 758"/>
                <a:gd name="connsiteY40-18388" fmla="*/ 569 h 759"/>
                <a:gd name="connsiteX41-18389" fmla="*/ 737 w 758"/>
                <a:gd name="connsiteY41-18390" fmla="*/ 585 h 759"/>
                <a:gd name="connsiteX42-18391" fmla="*/ 737 w 758"/>
                <a:gd name="connsiteY42-18392" fmla="*/ 601 h 759"/>
                <a:gd name="connsiteX43-18393" fmla="*/ 737 w 758"/>
                <a:gd name="connsiteY43-18394" fmla="*/ 622 h 759"/>
                <a:gd name="connsiteX44-18395" fmla="*/ 737 w 758"/>
                <a:gd name="connsiteY44-18396" fmla="*/ 638 h 759"/>
                <a:gd name="connsiteX45-18397" fmla="*/ 737 w 758"/>
                <a:gd name="connsiteY45-18398" fmla="*/ 653 h 759"/>
                <a:gd name="connsiteX46-18399" fmla="*/ 743 w 758"/>
                <a:gd name="connsiteY46-18400" fmla="*/ 669 h 759"/>
                <a:gd name="connsiteX47-18401" fmla="*/ 743 w 758"/>
                <a:gd name="connsiteY47-18402" fmla="*/ 685 h 759"/>
                <a:gd name="connsiteX48-18403" fmla="*/ 748 w 758"/>
                <a:gd name="connsiteY48-18404" fmla="*/ 696 h 759"/>
                <a:gd name="connsiteX49-18405" fmla="*/ 748 w 758"/>
                <a:gd name="connsiteY49-18406" fmla="*/ 706 h 759"/>
                <a:gd name="connsiteX50-18407" fmla="*/ 753 w 758"/>
                <a:gd name="connsiteY50-18408" fmla="*/ 717 h 759"/>
                <a:gd name="connsiteX51-18409" fmla="*/ 753 w 758"/>
                <a:gd name="connsiteY51-18410" fmla="*/ 722 h 759"/>
                <a:gd name="connsiteX52-18411" fmla="*/ 758 w 758"/>
                <a:gd name="connsiteY52-18412" fmla="*/ 732 h 759"/>
                <a:gd name="connsiteX53-18413" fmla="*/ 758 w 758"/>
                <a:gd name="connsiteY53-18414" fmla="*/ 738 h 759"/>
                <a:gd name="connsiteX54-18415" fmla="*/ 758 w 758"/>
                <a:gd name="connsiteY54-18416" fmla="*/ 743 h 759"/>
                <a:gd name="connsiteX55-18417" fmla="*/ 758 w 758"/>
                <a:gd name="connsiteY55-18418" fmla="*/ 748 h 759"/>
                <a:gd name="connsiteX56-18419" fmla="*/ 753 w 758"/>
                <a:gd name="connsiteY56-18420" fmla="*/ 753 h 759"/>
                <a:gd name="connsiteX57-18421" fmla="*/ 748 w 758"/>
                <a:gd name="connsiteY57-18422" fmla="*/ 759 h 759"/>
                <a:gd name="connsiteX58-18423" fmla="*/ 737 w 758"/>
                <a:gd name="connsiteY58-18424" fmla="*/ 759 h 759"/>
                <a:gd name="connsiteX59-18425" fmla="*/ 727 w 758"/>
                <a:gd name="connsiteY59-18426" fmla="*/ 759 h 759"/>
                <a:gd name="connsiteX60-18427" fmla="*/ 711 w 758"/>
                <a:gd name="connsiteY60-18428" fmla="*/ 759 h 759"/>
                <a:gd name="connsiteX61-18429" fmla="*/ 695 w 758"/>
                <a:gd name="connsiteY61-18430" fmla="*/ 753 h 759"/>
                <a:gd name="connsiteX62-18431" fmla="*/ 674 w 758"/>
                <a:gd name="connsiteY62-18432" fmla="*/ 753 h 759"/>
                <a:gd name="connsiteX63-18433" fmla="*/ 653 w 758"/>
                <a:gd name="connsiteY63-18434" fmla="*/ 748 h 759"/>
                <a:gd name="connsiteX64-18435" fmla="*/ 632 w 758"/>
                <a:gd name="connsiteY64-18436" fmla="*/ 743 h 759"/>
                <a:gd name="connsiteX65-18437" fmla="*/ 622 w 758"/>
                <a:gd name="connsiteY65-18438" fmla="*/ 738 h 759"/>
                <a:gd name="connsiteX66-18439" fmla="*/ 611 w 758"/>
                <a:gd name="connsiteY66-18440" fmla="*/ 732 h 759"/>
                <a:gd name="connsiteX67-18441" fmla="*/ 595 w 758"/>
                <a:gd name="connsiteY67-18442" fmla="*/ 727 h 759"/>
                <a:gd name="connsiteX68-18443" fmla="*/ 585 w 758"/>
                <a:gd name="connsiteY68-18444" fmla="*/ 722 h 759"/>
                <a:gd name="connsiteX69-18445" fmla="*/ 569 w 758"/>
                <a:gd name="connsiteY69-18446" fmla="*/ 717 h 759"/>
                <a:gd name="connsiteX70-18447" fmla="*/ 553 w 758"/>
                <a:gd name="connsiteY70-18448" fmla="*/ 706 h 759"/>
                <a:gd name="connsiteX71-18449" fmla="*/ 543 w 758"/>
                <a:gd name="connsiteY71-18450" fmla="*/ 696 h 759"/>
                <a:gd name="connsiteX72-18451" fmla="*/ 527 w 758"/>
                <a:gd name="connsiteY72-18452" fmla="*/ 685 h 759"/>
                <a:gd name="connsiteX73-18453" fmla="*/ 495 w 758"/>
                <a:gd name="connsiteY73-18454" fmla="*/ 659 h 759"/>
                <a:gd name="connsiteX74-18455" fmla="*/ 469 w 758"/>
                <a:gd name="connsiteY74-18456" fmla="*/ 632 h 759"/>
                <a:gd name="connsiteX75-18457" fmla="*/ 458 w 758"/>
                <a:gd name="connsiteY75-18458" fmla="*/ 622 h 759"/>
                <a:gd name="connsiteX76-18459" fmla="*/ 448 w 758"/>
                <a:gd name="connsiteY76-18460" fmla="*/ 606 h 759"/>
                <a:gd name="connsiteX77-18461" fmla="*/ 437 w 758"/>
                <a:gd name="connsiteY77-18462" fmla="*/ 590 h 759"/>
                <a:gd name="connsiteX78-18463" fmla="*/ 390 w 758"/>
                <a:gd name="connsiteY78-18464" fmla="*/ 100 h 759"/>
                <a:gd name="connsiteX79-18465" fmla="*/ 390 w 758"/>
                <a:gd name="connsiteY79-18466" fmla="*/ 90 h 759"/>
                <a:gd name="connsiteX80-18467" fmla="*/ 390 w 758"/>
                <a:gd name="connsiteY80-18468" fmla="*/ 85 h 759"/>
                <a:gd name="connsiteX81-18469" fmla="*/ 390 w 758"/>
                <a:gd name="connsiteY81-18470" fmla="*/ 79 h 759"/>
                <a:gd name="connsiteX82-18471" fmla="*/ 385 w 758"/>
                <a:gd name="connsiteY82-18472" fmla="*/ 74 h 759"/>
                <a:gd name="connsiteX83-18473" fmla="*/ 385 w 758"/>
                <a:gd name="connsiteY83-18474" fmla="*/ 74 h 759"/>
                <a:gd name="connsiteX84-18475" fmla="*/ 379 w 758"/>
                <a:gd name="connsiteY84-18476" fmla="*/ 74 h 759"/>
                <a:gd name="connsiteX85-18477" fmla="*/ 374 w 758"/>
                <a:gd name="connsiteY85-18478" fmla="*/ 74 h 759"/>
                <a:gd name="connsiteX86-18479" fmla="*/ 363 w 758"/>
                <a:gd name="connsiteY86-18480" fmla="*/ 79 h 759"/>
                <a:gd name="connsiteX87-18481" fmla="*/ 353 w 758"/>
                <a:gd name="connsiteY87-18482" fmla="*/ 79 h 759"/>
                <a:gd name="connsiteX88-18483" fmla="*/ 337 w 758"/>
                <a:gd name="connsiteY88-18484" fmla="*/ 85 h 759"/>
                <a:gd name="connsiteX89-18485" fmla="*/ 321 w 758"/>
                <a:gd name="connsiteY89-18486" fmla="*/ 90 h 759"/>
                <a:gd name="connsiteX90-18487" fmla="*/ 305 w 758"/>
                <a:gd name="connsiteY90-18488" fmla="*/ 95 h 759"/>
                <a:gd name="connsiteX91-18489" fmla="*/ 269 w 758"/>
                <a:gd name="connsiteY91-18490" fmla="*/ 106 h 759"/>
                <a:gd name="connsiteX92-18491" fmla="*/ 232 w 758"/>
                <a:gd name="connsiteY92-18492" fmla="*/ 116 h 759"/>
                <a:gd name="connsiteX93-18493" fmla="*/ 195 w 758"/>
                <a:gd name="connsiteY93-18494" fmla="*/ 127 h 759"/>
                <a:gd name="connsiteX94-18495" fmla="*/ 158 w 758"/>
                <a:gd name="connsiteY94-18496" fmla="*/ 137 h 759"/>
                <a:gd name="connsiteX95-18497" fmla="*/ 137 w 758"/>
                <a:gd name="connsiteY95-18498" fmla="*/ 142 h 759"/>
                <a:gd name="connsiteX96-18499" fmla="*/ 121 w 758"/>
                <a:gd name="connsiteY96-18500" fmla="*/ 142 h 759"/>
                <a:gd name="connsiteX97-18501" fmla="*/ 105 w 758"/>
                <a:gd name="connsiteY97-18502" fmla="*/ 148 h 759"/>
                <a:gd name="connsiteX98-18503" fmla="*/ 95 w 758"/>
                <a:gd name="connsiteY98-18504" fmla="*/ 148 h 759"/>
                <a:gd name="connsiteX99-18505" fmla="*/ 84 w 758"/>
                <a:gd name="connsiteY99-18506" fmla="*/ 153 h 759"/>
                <a:gd name="connsiteX100-18507" fmla="*/ 74 w 758"/>
                <a:gd name="connsiteY100-18508" fmla="*/ 153 h 759"/>
                <a:gd name="connsiteX101-18509" fmla="*/ 68 w 758"/>
                <a:gd name="connsiteY101-18510" fmla="*/ 153 h 759"/>
                <a:gd name="connsiteX102-18511" fmla="*/ 63 w 758"/>
                <a:gd name="connsiteY102-18512" fmla="*/ 153 h 759"/>
                <a:gd name="connsiteX103-18513" fmla="*/ 53 w 758"/>
                <a:gd name="connsiteY103-18514" fmla="*/ 153 h 759"/>
                <a:gd name="connsiteX104-18515" fmla="*/ 42 w 758"/>
                <a:gd name="connsiteY104-18516" fmla="*/ 148 h 759"/>
                <a:gd name="connsiteX105-18517" fmla="*/ 32 w 758"/>
                <a:gd name="connsiteY105-18518" fmla="*/ 142 h 759"/>
                <a:gd name="connsiteX106-18519" fmla="*/ 26 w 758"/>
                <a:gd name="connsiteY106-18520" fmla="*/ 137 h 759"/>
                <a:gd name="connsiteX107-18521" fmla="*/ 16 w 758"/>
                <a:gd name="connsiteY107-18522" fmla="*/ 127 h 759"/>
                <a:gd name="connsiteX108-18523" fmla="*/ 11 w 758"/>
                <a:gd name="connsiteY108-18524" fmla="*/ 121 h 759"/>
                <a:gd name="connsiteX109-18525" fmla="*/ 5 w 758"/>
                <a:gd name="connsiteY109-18526" fmla="*/ 116 h 759"/>
                <a:gd name="connsiteX110-18527" fmla="*/ 0 w 758"/>
                <a:gd name="connsiteY110-18528" fmla="*/ 116 h 759"/>
                <a:gd name="connsiteX111-18529" fmla="*/ 5 w 758"/>
                <a:gd name="connsiteY111-18530" fmla="*/ 111 h 759"/>
                <a:gd name="connsiteX112-18531" fmla="*/ 5 w 758"/>
                <a:gd name="connsiteY112-18532" fmla="*/ 111 h 759"/>
                <a:gd name="connsiteX113-18533" fmla="*/ 11 w 758"/>
                <a:gd name="connsiteY113-18534" fmla="*/ 111 h 759"/>
                <a:gd name="connsiteX114-18535" fmla="*/ 16 w 758"/>
                <a:gd name="connsiteY114-18536" fmla="*/ 106 h 759"/>
                <a:gd name="connsiteX115-18537" fmla="*/ 21 w 758"/>
                <a:gd name="connsiteY115-18538" fmla="*/ 106 h 759"/>
                <a:gd name="connsiteX116-18539" fmla="*/ 32 w 758"/>
                <a:gd name="connsiteY116-18540" fmla="*/ 106 h 759"/>
                <a:gd name="connsiteX117-18541" fmla="*/ 42 w 758"/>
                <a:gd name="connsiteY117-18542" fmla="*/ 106 h 759"/>
                <a:gd name="connsiteX118-18543" fmla="*/ 53 w 758"/>
                <a:gd name="connsiteY118-18544" fmla="*/ 100 h 759"/>
                <a:gd name="connsiteX119-18545" fmla="*/ 79 w 758"/>
                <a:gd name="connsiteY119-18546" fmla="*/ 100 h 759"/>
                <a:gd name="connsiteX120-18547" fmla="*/ 111 w 758"/>
                <a:gd name="connsiteY120-18548" fmla="*/ 95 h 759"/>
                <a:gd name="connsiteX121-18549" fmla="*/ 126 w 758"/>
                <a:gd name="connsiteY121-18550" fmla="*/ 95 h 759"/>
                <a:gd name="connsiteX122-18551" fmla="*/ 142 w 758"/>
                <a:gd name="connsiteY122-18552" fmla="*/ 90 h 759"/>
                <a:gd name="connsiteX123-18553" fmla="*/ 163 w 758"/>
                <a:gd name="connsiteY123-18554" fmla="*/ 85 h 759"/>
                <a:gd name="connsiteX124-18555" fmla="*/ 184 w 758"/>
                <a:gd name="connsiteY124-18556" fmla="*/ 85 h 759"/>
                <a:gd name="connsiteX125-18557" fmla="*/ 221 w 758"/>
                <a:gd name="connsiteY125-18558" fmla="*/ 74 h 759"/>
                <a:gd name="connsiteX126-18559" fmla="*/ 258 w 758"/>
                <a:gd name="connsiteY126-18560" fmla="*/ 69 h 759"/>
                <a:gd name="connsiteX127-18561" fmla="*/ 290 w 758"/>
                <a:gd name="connsiteY127-18562" fmla="*/ 58 h 759"/>
                <a:gd name="connsiteX128-18563" fmla="*/ 321 w 758"/>
                <a:gd name="connsiteY128-18564" fmla="*/ 48 h 759"/>
                <a:gd name="connsiteX129-18565" fmla="*/ 337 w 758"/>
                <a:gd name="connsiteY129-18566" fmla="*/ 42 h 759"/>
                <a:gd name="connsiteX130-18567" fmla="*/ 353 w 758"/>
                <a:gd name="connsiteY130-18568" fmla="*/ 37 h 759"/>
                <a:gd name="connsiteX131-18569" fmla="*/ 363 w 758"/>
                <a:gd name="connsiteY131-18570" fmla="*/ 37 h 759"/>
                <a:gd name="connsiteX132-18571" fmla="*/ 374 w 758"/>
                <a:gd name="connsiteY132-18572" fmla="*/ 32 h 759"/>
                <a:gd name="connsiteX133-18573" fmla="*/ 379 w 758"/>
                <a:gd name="connsiteY133-18574" fmla="*/ 27 h 759"/>
                <a:gd name="connsiteX134-18575" fmla="*/ 385 w 758"/>
                <a:gd name="connsiteY134-18576" fmla="*/ 21 h 759"/>
                <a:gd name="connsiteX135-18577" fmla="*/ 390 w 758"/>
                <a:gd name="connsiteY135-18578" fmla="*/ 16 h 759"/>
                <a:gd name="connsiteX136-18579" fmla="*/ 395 w 758"/>
                <a:gd name="connsiteY136-18580" fmla="*/ 11 h 759"/>
                <a:gd name="connsiteX137-18581" fmla="*/ 400 w 758"/>
                <a:gd name="connsiteY137-18582" fmla="*/ 6 h 759"/>
                <a:gd name="connsiteX138-18583" fmla="*/ 406 w 758"/>
                <a:gd name="connsiteY138-18584" fmla="*/ 0 h 759"/>
                <a:gd name="connsiteX139-18585" fmla="*/ 411 w 758"/>
                <a:gd name="connsiteY139-18586" fmla="*/ 0 h 759"/>
                <a:gd name="connsiteX140-18587" fmla="*/ 416 w 758"/>
                <a:gd name="connsiteY140-18588" fmla="*/ 0 h 759"/>
                <a:gd name="connsiteX141-18589" fmla="*/ 416 w 758"/>
                <a:gd name="connsiteY141-18590" fmla="*/ 0 h 759"/>
                <a:gd name="connsiteX0-18591" fmla="*/ 416 w 758"/>
                <a:gd name="connsiteY0-18592" fmla="*/ 0 h 759"/>
                <a:gd name="connsiteX1-18593" fmla="*/ 427 w 758"/>
                <a:gd name="connsiteY1-18594" fmla="*/ 0 h 759"/>
                <a:gd name="connsiteX2-18595" fmla="*/ 437 w 758"/>
                <a:gd name="connsiteY2-18596" fmla="*/ 6 h 759"/>
                <a:gd name="connsiteX3-18597" fmla="*/ 448 w 758"/>
                <a:gd name="connsiteY3-18598" fmla="*/ 11 h 759"/>
                <a:gd name="connsiteX4-18599" fmla="*/ 464 w 758"/>
                <a:gd name="connsiteY4-18600" fmla="*/ 21 h 759"/>
                <a:gd name="connsiteX5-18601" fmla="*/ 474 w 758"/>
                <a:gd name="connsiteY5-18602" fmla="*/ 32 h 759"/>
                <a:gd name="connsiteX6-18603" fmla="*/ 485 w 758"/>
                <a:gd name="connsiteY6-18604" fmla="*/ 37 h 759"/>
                <a:gd name="connsiteX7-18605" fmla="*/ 485 w 758"/>
                <a:gd name="connsiteY7-18606" fmla="*/ 42 h 759"/>
                <a:gd name="connsiteX8-18607" fmla="*/ 490 w 758"/>
                <a:gd name="connsiteY8-18608" fmla="*/ 42 h 759"/>
                <a:gd name="connsiteX9-18609" fmla="*/ 490 w 758"/>
                <a:gd name="connsiteY9-18610" fmla="*/ 48 h 759"/>
                <a:gd name="connsiteX10-18611" fmla="*/ 490 w 758"/>
                <a:gd name="connsiteY10-18612" fmla="*/ 48 h 759"/>
                <a:gd name="connsiteX11-18613" fmla="*/ 490 w 758"/>
                <a:gd name="connsiteY11-18614" fmla="*/ 53 h 759"/>
                <a:gd name="connsiteX12-18615" fmla="*/ 485 w 758"/>
                <a:gd name="connsiteY12-18616" fmla="*/ 58 h 759"/>
                <a:gd name="connsiteX13-18617" fmla="*/ 479 w 758"/>
                <a:gd name="connsiteY13-18618" fmla="*/ 63 h 759"/>
                <a:gd name="connsiteX14-18619" fmla="*/ 469 w 758"/>
                <a:gd name="connsiteY14-18620" fmla="*/ 69 h 759"/>
                <a:gd name="connsiteX15-18621" fmla="*/ 464 w 758"/>
                <a:gd name="connsiteY15-18622" fmla="*/ 74 h 759"/>
                <a:gd name="connsiteX16-18623" fmla="*/ 469 w 758"/>
                <a:gd name="connsiteY16-18624" fmla="*/ 543 h 759"/>
                <a:gd name="connsiteX17-18625" fmla="*/ 485 w 758"/>
                <a:gd name="connsiteY17-18626" fmla="*/ 564 h 759"/>
                <a:gd name="connsiteX18-18627" fmla="*/ 500 w 758"/>
                <a:gd name="connsiteY18-18628" fmla="*/ 585 h 759"/>
                <a:gd name="connsiteX19-18629" fmla="*/ 511 w 758"/>
                <a:gd name="connsiteY19-18630" fmla="*/ 595 h 759"/>
                <a:gd name="connsiteX20-18631" fmla="*/ 521 w 758"/>
                <a:gd name="connsiteY20-18632" fmla="*/ 601 h 759"/>
                <a:gd name="connsiteX21-18633" fmla="*/ 543 w 758"/>
                <a:gd name="connsiteY21-18634" fmla="*/ 622 h 759"/>
                <a:gd name="connsiteX22-18635" fmla="*/ 564 w 758"/>
                <a:gd name="connsiteY22-18636" fmla="*/ 632 h 759"/>
                <a:gd name="connsiteX23-18637" fmla="*/ 585 w 758"/>
                <a:gd name="connsiteY23-18638" fmla="*/ 648 h 759"/>
                <a:gd name="connsiteX24-18639" fmla="*/ 611 w 758"/>
                <a:gd name="connsiteY24-18640" fmla="*/ 659 h 759"/>
                <a:gd name="connsiteX25-18641" fmla="*/ 622 w 758"/>
                <a:gd name="connsiteY25-18642" fmla="*/ 664 h 759"/>
                <a:gd name="connsiteX26-18643" fmla="*/ 632 w 758"/>
                <a:gd name="connsiteY26-18644" fmla="*/ 669 h 759"/>
                <a:gd name="connsiteX27-18645" fmla="*/ 643 w 758"/>
                <a:gd name="connsiteY27-18646" fmla="*/ 669 h 759"/>
                <a:gd name="connsiteX28-18647" fmla="*/ 653 w 758"/>
                <a:gd name="connsiteY28-18648" fmla="*/ 674 h 759"/>
                <a:gd name="connsiteX29-18649" fmla="*/ 658 w 758"/>
                <a:gd name="connsiteY29-18650" fmla="*/ 674 h 759"/>
                <a:gd name="connsiteX30-18651" fmla="*/ 664 w 758"/>
                <a:gd name="connsiteY30-18652" fmla="*/ 674 h 759"/>
                <a:gd name="connsiteX31-18653" fmla="*/ 674 w 758"/>
                <a:gd name="connsiteY31-18654" fmla="*/ 674 h 759"/>
                <a:gd name="connsiteX32-18655" fmla="*/ 690 w 758"/>
                <a:gd name="connsiteY32-18656" fmla="*/ 643 h 759"/>
                <a:gd name="connsiteX33-18657" fmla="*/ 695 w 758"/>
                <a:gd name="connsiteY33-18658" fmla="*/ 627 h 759"/>
                <a:gd name="connsiteX34-18659" fmla="*/ 701 w 758"/>
                <a:gd name="connsiteY34-18660" fmla="*/ 611 h 759"/>
                <a:gd name="connsiteX35-18661" fmla="*/ 706 w 758"/>
                <a:gd name="connsiteY35-18662" fmla="*/ 595 h 759"/>
                <a:gd name="connsiteX36-18663" fmla="*/ 706 w 758"/>
                <a:gd name="connsiteY36-18664" fmla="*/ 580 h 759"/>
                <a:gd name="connsiteX37-18665" fmla="*/ 711 w 758"/>
                <a:gd name="connsiteY37-18666" fmla="*/ 564 h 759"/>
                <a:gd name="connsiteX38-18667" fmla="*/ 737 w 758"/>
                <a:gd name="connsiteY38-18668" fmla="*/ 559 h 759"/>
                <a:gd name="connsiteX39-18669" fmla="*/ 737 w 758"/>
                <a:gd name="connsiteY39-18670" fmla="*/ 569 h 759"/>
                <a:gd name="connsiteX40-18671" fmla="*/ 737 w 758"/>
                <a:gd name="connsiteY40-18672" fmla="*/ 585 h 759"/>
                <a:gd name="connsiteX41-18673" fmla="*/ 737 w 758"/>
                <a:gd name="connsiteY41-18674" fmla="*/ 601 h 759"/>
                <a:gd name="connsiteX42-18675" fmla="*/ 737 w 758"/>
                <a:gd name="connsiteY42-18676" fmla="*/ 622 h 759"/>
                <a:gd name="connsiteX43-18677" fmla="*/ 737 w 758"/>
                <a:gd name="connsiteY43-18678" fmla="*/ 638 h 759"/>
                <a:gd name="connsiteX44-18679" fmla="*/ 737 w 758"/>
                <a:gd name="connsiteY44-18680" fmla="*/ 653 h 759"/>
                <a:gd name="connsiteX45-18681" fmla="*/ 743 w 758"/>
                <a:gd name="connsiteY45-18682" fmla="*/ 669 h 759"/>
                <a:gd name="connsiteX46-18683" fmla="*/ 743 w 758"/>
                <a:gd name="connsiteY46-18684" fmla="*/ 685 h 759"/>
                <a:gd name="connsiteX47-18685" fmla="*/ 748 w 758"/>
                <a:gd name="connsiteY47-18686" fmla="*/ 696 h 759"/>
                <a:gd name="connsiteX48-18687" fmla="*/ 748 w 758"/>
                <a:gd name="connsiteY48-18688" fmla="*/ 706 h 759"/>
                <a:gd name="connsiteX49-18689" fmla="*/ 753 w 758"/>
                <a:gd name="connsiteY49-18690" fmla="*/ 717 h 759"/>
                <a:gd name="connsiteX50-18691" fmla="*/ 753 w 758"/>
                <a:gd name="connsiteY50-18692" fmla="*/ 722 h 759"/>
                <a:gd name="connsiteX51-18693" fmla="*/ 758 w 758"/>
                <a:gd name="connsiteY51-18694" fmla="*/ 732 h 759"/>
                <a:gd name="connsiteX52-18695" fmla="*/ 758 w 758"/>
                <a:gd name="connsiteY52-18696" fmla="*/ 738 h 759"/>
                <a:gd name="connsiteX53-18697" fmla="*/ 758 w 758"/>
                <a:gd name="connsiteY53-18698" fmla="*/ 743 h 759"/>
                <a:gd name="connsiteX54-18699" fmla="*/ 758 w 758"/>
                <a:gd name="connsiteY54-18700" fmla="*/ 748 h 759"/>
                <a:gd name="connsiteX55-18701" fmla="*/ 753 w 758"/>
                <a:gd name="connsiteY55-18702" fmla="*/ 753 h 759"/>
                <a:gd name="connsiteX56-18703" fmla="*/ 748 w 758"/>
                <a:gd name="connsiteY56-18704" fmla="*/ 759 h 759"/>
                <a:gd name="connsiteX57-18705" fmla="*/ 737 w 758"/>
                <a:gd name="connsiteY57-18706" fmla="*/ 759 h 759"/>
                <a:gd name="connsiteX58-18707" fmla="*/ 727 w 758"/>
                <a:gd name="connsiteY58-18708" fmla="*/ 759 h 759"/>
                <a:gd name="connsiteX59-18709" fmla="*/ 711 w 758"/>
                <a:gd name="connsiteY59-18710" fmla="*/ 759 h 759"/>
                <a:gd name="connsiteX60-18711" fmla="*/ 695 w 758"/>
                <a:gd name="connsiteY60-18712" fmla="*/ 753 h 759"/>
                <a:gd name="connsiteX61-18713" fmla="*/ 674 w 758"/>
                <a:gd name="connsiteY61-18714" fmla="*/ 753 h 759"/>
                <a:gd name="connsiteX62-18715" fmla="*/ 653 w 758"/>
                <a:gd name="connsiteY62-18716" fmla="*/ 748 h 759"/>
                <a:gd name="connsiteX63-18717" fmla="*/ 632 w 758"/>
                <a:gd name="connsiteY63-18718" fmla="*/ 743 h 759"/>
                <a:gd name="connsiteX64-18719" fmla="*/ 622 w 758"/>
                <a:gd name="connsiteY64-18720" fmla="*/ 738 h 759"/>
                <a:gd name="connsiteX65-18721" fmla="*/ 611 w 758"/>
                <a:gd name="connsiteY65-18722" fmla="*/ 732 h 759"/>
                <a:gd name="connsiteX66-18723" fmla="*/ 595 w 758"/>
                <a:gd name="connsiteY66-18724" fmla="*/ 727 h 759"/>
                <a:gd name="connsiteX67-18725" fmla="*/ 585 w 758"/>
                <a:gd name="connsiteY67-18726" fmla="*/ 722 h 759"/>
                <a:gd name="connsiteX68-18727" fmla="*/ 569 w 758"/>
                <a:gd name="connsiteY68-18728" fmla="*/ 717 h 759"/>
                <a:gd name="connsiteX69-18729" fmla="*/ 553 w 758"/>
                <a:gd name="connsiteY69-18730" fmla="*/ 706 h 759"/>
                <a:gd name="connsiteX70-18731" fmla="*/ 543 w 758"/>
                <a:gd name="connsiteY70-18732" fmla="*/ 696 h 759"/>
                <a:gd name="connsiteX71-18733" fmla="*/ 527 w 758"/>
                <a:gd name="connsiteY71-18734" fmla="*/ 685 h 759"/>
                <a:gd name="connsiteX72-18735" fmla="*/ 495 w 758"/>
                <a:gd name="connsiteY72-18736" fmla="*/ 659 h 759"/>
                <a:gd name="connsiteX73-18737" fmla="*/ 469 w 758"/>
                <a:gd name="connsiteY73-18738" fmla="*/ 632 h 759"/>
                <a:gd name="connsiteX74-18739" fmla="*/ 458 w 758"/>
                <a:gd name="connsiteY74-18740" fmla="*/ 622 h 759"/>
                <a:gd name="connsiteX75-18741" fmla="*/ 448 w 758"/>
                <a:gd name="connsiteY75-18742" fmla="*/ 606 h 759"/>
                <a:gd name="connsiteX76-18743" fmla="*/ 437 w 758"/>
                <a:gd name="connsiteY76-18744" fmla="*/ 590 h 759"/>
                <a:gd name="connsiteX77-18745" fmla="*/ 390 w 758"/>
                <a:gd name="connsiteY77-18746" fmla="*/ 100 h 759"/>
                <a:gd name="connsiteX78-18747" fmla="*/ 390 w 758"/>
                <a:gd name="connsiteY78-18748" fmla="*/ 90 h 759"/>
                <a:gd name="connsiteX79-18749" fmla="*/ 390 w 758"/>
                <a:gd name="connsiteY79-18750" fmla="*/ 85 h 759"/>
                <a:gd name="connsiteX80-18751" fmla="*/ 390 w 758"/>
                <a:gd name="connsiteY80-18752" fmla="*/ 79 h 759"/>
                <a:gd name="connsiteX81-18753" fmla="*/ 385 w 758"/>
                <a:gd name="connsiteY81-18754" fmla="*/ 74 h 759"/>
                <a:gd name="connsiteX82-18755" fmla="*/ 385 w 758"/>
                <a:gd name="connsiteY82-18756" fmla="*/ 74 h 759"/>
                <a:gd name="connsiteX83-18757" fmla="*/ 379 w 758"/>
                <a:gd name="connsiteY83-18758" fmla="*/ 74 h 759"/>
                <a:gd name="connsiteX84-18759" fmla="*/ 374 w 758"/>
                <a:gd name="connsiteY84-18760" fmla="*/ 74 h 759"/>
                <a:gd name="connsiteX85-18761" fmla="*/ 363 w 758"/>
                <a:gd name="connsiteY85-18762" fmla="*/ 79 h 759"/>
                <a:gd name="connsiteX86-18763" fmla="*/ 353 w 758"/>
                <a:gd name="connsiteY86-18764" fmla="*/ 79 h 759"/>
                <a:gd name="connsiteX87-18765" fmla="*/ 337 w 758"/>
                <a:gd name="connsiteY87-18766" fmla="*/ 85 h 759"/>
                <a:gd name="connsiteX88-18767" fmla="*/ 321 w 758"/>
                <a:gd name="connsiteY88-18768" fmla="*/ 90 h 759"/>
                <a:gd name="connsiteX89-18769" fmla="*/ 305 w 758"/>
                <a:gd name="connsiteY89-18770" fmla="*/ 95 h 759"/>
                <a:gd name="connsiteX90-18771" fmla="*/ 269 w 758"/>
                <a:gd name="connsiteY90-18772" fmla="*/ 106 h 759"/>
                <a:gd name="connsiteX91-18773" fmla="*/ 232 w 758"/>
                <a:gd name="connsiteY91-18774" fmla="*/ 116 h 759"/>
                <a:gd name="connsiteX92-18775" fmla="*/ 195 w 758"/>
                <a:gd name="connsiteY92-18776" fmla="*/ 127 h 759"/>
                <a:gd name="connsiteX93-18777" fmla="*/ 158 w 758"/>
                <a:gd name="connsiteY93-18778" fmla="*/ 137 h 759"/>
                <a:gd name="connsiteX94-18779" fmla="*/ 137 w 758"/>
                <a:gd name="connsiteY94-18780" fmla="*/ 142 h 759"/>
                <a:gd name="connsiteX95-18781" fmla="*/ 121 w 758"/>
                <a:gd name="connsiteY95-18782" fmla="*/ 142 h 759"/>
                <a:gd name="connsiteX96-18783" fmla="*/ 105 w 758"/>
                <a:gd name="connsiteY96-18784" fmla="*/ 148 h 759"/>
                <a:gd name="connsiteX97-18785" fmla="*/ 95 w 758"/>
                <a:gd name="connsiteY97-18786" fmla="*/ 148 h 759"/>
                <a:gd name="connsiteX98-18787" fmla="*/ 84 w 758"/>
                <a:gd name="connsiteY98-18788" fmla="*/ 153 h 759"/>
                <a:gd name="connsiteX99-18789" fmla="*/ 74 w 758"/>
                <a:gd name="connsiteY99-18790" fmla="*/ 153 h 759"/>
                <a:gd name="connsiteX100-18791" fmla="*/ 68 w 758"/>
                <a:gd name="connsiteY100-18792" fmla="*/ 153 h 759"/>
                <a:gd name="connsiteX101-18793" fmla="*/ 63 w 758"/>
                <a:gd name="connsiteY101-18794" fmla="*/ 153 h 759"/>
                <a:gd name="connsiteX102-18795" fmla="*/ 53 w 758"/>
                <a:gd name="connsiteY102-18796" fmla="*/ 153 h 759"/>
                <a:gd name="connsiteX103-18797" fmla="*/ 42 w 758"/>
                <a:gd name="connsiteY103-18798" fmla="*/ 148 h 759"/>
                <a:gd name="connsiteX104-18799" fmla="*/ 32 w 758"/>
                <a:gd name="connsiteY104-18800" fmla="*/ 142 h 759"/>
                <a:gd name="connsiteX105-18801" fmla="*/ 26 w 758"/>
                <a:gd name="connsiteY105-18802" fmla="*/ 137 h 759"/>
                <a:gd name="connsiteX106-18803" fmla="*/ 16 w 758"/>
                <a:gd name="connsiteY106-18804" fmla="*/ 127 h 759"/>
                <a:gd name="connsiteX107-18805" fmla="*/ 11 w 758"/>
                <a:gd name="connsiteY107-18806" fmla="*/ 121 h 759"/>
                <a:gd name="connsiteX108-18807" fmla="*/ 5 w 758"/>
                <a:gd name="connsiteY108-18808" fmla="*/ 116 h 759"/>
                <a:gd name="connsiteX109-18809" fmla="*/ 0 w 758"/>
                <a:gd name="connsiteY109-18810" fmla="*/ 116 h 759"/>
                <a:gd name="connsiteX110-18811" fmla="*/ 5 w 758"/>
                <a:gd name="connsiteY110-18812" fmla="*/ 111 h 759"/>
                <a:gd name="connsiteX111-18813" fmla="*/ 5 w 758"/>
                <a:gd name="connsiteY111-18814" fmla="*/ 111 h 759"/>
                <a:gd name="connsiteX112-18815" fmla="*/ 11 w 758"/>
                <a:gd name="connsiteY112-18816" fmla="*/ 111 h 759"/>
                <a:gd name="connsiteX113-18817" fmla="*/ 16 w 758"/>
                <a:gd name="connsiteY113-18818" fmla="*/ 106 h 759"/>
                <a:gd name="connsiteX114-18819" fmla="*/ 21 w 758"/>
                <a:gd name="connsiteY114-18820" fmla="*/ 106 h 759"/>
                <a:gd name="connsiteX115-18821" fmla="*/ 32 w 758"/>
                <a:gd name="connsiteY115-18822" fmla="*/ 106 h 759"/>
                <a:gd name="connsiteX116-18823" fmla="*/ 42 w 758"/>
                <a:gd name="connsiteY116-18824" fmla="*/ 106 h 759"/>
                <a:gd name="connsiteX117-18825" fmla="*/ 53 w 758"/>
                <a:gd name="connsiteY117-18826" fmla="*/ 100 h 759"/>
                <a:gd name="connsiteX118-18827" fmla="*/ 79 w 758"/>
                <a:gd name="connsiteY118-18828" fmla="*/ 100 h 759"/>
                <a:gd name="connsiteX119-18829" fmla="*/ 111 w 758"/>
                <a:gd name="connsiteY119-18830" fmla="*/ 95 h 759"/>
                <a:gd name="connsiteX120-18831" fmla="*/ 126 w 758"/>
                <a:gd name="connsiteY120-18832" fmla="*/ 95 h 759"/>
                <a:gd name="connsiteX121-18833" fmla="*/ 142 w 758"/>
                <a:gd name="connsiteY121-18834" fmla="*/ 90 h 759"/>
                <a:gd name="connsiteX122-18835" fmla="*/ 163 w 758"/>
                <a:gd name="connsiteY122-18836" fmla="*/ 85 h 759"/>
                <a:gd name="connsiteX123-18837" fmla="*/ 184 w 758"/>
                <a:gd name="connsiteY123-18838" fmla="*/ 85 h 759"/>
                <a:gd name="connsiteX124-18839" fmla="*/ 221 w 758"/>
                <a:gd name="connsiteY124-18840" fmla="*/ 74 h 759"/>
                <a:gd name="connsiteX125-18841" fmla="*/ 258 w 758"/>
                <a:gd name="connsiteY125-18842" fmla="*/ 69 h 759"/>
                <a:gd name="connsiteX126-18843" fmla="*/ 290 w 758"/>
                <a:gd name="connsiteY126-18844" fmla="*/ 58 h 759"/>
                <a:gd name="connsiteX127-18845" fmla="*/ 321 w 758"/>
                <a:gd name="connsiteY127-18846" fmla="*/ 48 h 759"/>
                <a:gd name="connsiteX128-18847" fmla="*/ 337 w 758"/>
                <a:gd name="connsiteY128-18848" fmla="*/ 42 h 759"/>
                <a:gd name="connsiteX129-18849" fmla="*/ 353 w 758"/>
                <a:gd name="connsiteY129-18850" fmla="*/ 37 h 759"/>
                <a:gd name="connsiteX130-18851" fmla="*/ 363 w 758"/>
                <a:gd name="connsiteY130-18852" fmla="*/ 37 h 759"/>
                <a:gd name="connsiteX131-18853" fmla="*/ 374 w 758"/>
                <a:gd name="connsiteY131-18854" fmla="*/ 32 h 759"/>
                <a:gd name="connsiteX132-18855" fmla="*/ 379 w 758"/>
                <a:gd name="connsiteY132-18856" fmla="*/ 27 h 759"/>
                <a:gd name="connsiteX133-18857" fmla="*/ 385 w 758"/>
                <a:gd name="connsiteY133-18858" fmla="*/ 21 h 759"/>
                <a:gd name="connsiteX134-18859" fmla="*/ 390 w 758"/>
                <a:gd name="connsiteY134-18860" fmla="*/ 16 h 759"/>
                <a:gd name="connsiteX135-18861" fmla="*/ 395 w 758"/>
                <a:gd name="connsiteY135-18862" fmla="*/ 11 h 759"/>
                <a:gd name="connsiteX136-18863" fmla="*/ 400 w 758"/>
                <a:gd name="connsiteY136-18864" fmla="*/ 6 h 759"/>
                <a:gd name="connsiteX137-18865" fmla="*/ 406 w 758"/>
                <a:gd name="connsiteY137-18866" fmla="*/ 0 h 759"/>
                <a:gd name="connsiteX138-18867" fmla="*/ 411 w 758"/>
                <a:gd name="connsiteY138-18868" fmla="*/ 0 h 759"/>
                <a:gd name="connsiteX139-18869" fmla="*/ 416 w 758"/>
                <a:gd name="connsiteY139-18870" fmla="*/ 0 h 759"/>
                <a:gd name="connsiteX140-18871" fmla="*/ 416 w 758"/>
                <a:gd name="connsiteY140-18872" fmla="*/ 0 h 759"/>
                <a:gd name="connsiteX0-18873" fmla="*/ 416 w 758"/>
                <a:gd name="connsiteY0-18874" fmla="*/ 0 h 759"/>
                <a:gd name="connsiteX1-18875" fmla="*/ 427 w 758"/>
                <a:gd name="connsiteY1-18876" fmla="*/ 0 h 759"/>
                <a:gd name="connsiteX2-18877" fmla="*/ 437 w 758"/>
                <a:gd name="connsiteY2-18878" fmla="*/ 6 h 759"/>
                <a:gd name="connsiteX3-18879" fmla="*/ 448 w 758"/>
                <a:gd name="connsiteY3-18880" fmla="*/ 11 h 759"/>
                <a:gd name="connsiteX4-18881" fmla="*/ 464 w 758"/>
                <a:gd name="connsiteY4-18882" fmla="*/ 21 h 759"/>
                <a:gd name="connsiteX5-18883" fmla="*/ 474 w 758"/>
                <a:gd name="connsiteY5-18884" fmla="*/ 32 h 759"/>
                <a:gd name="connsiteX6-18885" fmla="*/ 485 w 758"/>
                <a:gd name="connsiteY6-18886" fmla="*/ 37 h 759"/>
                <a:gd name="connsiteX7-18887" fmla="*/ 485 w 758"/>
                <a:gd name="connsiteY7-18888" fmla="*/ 42 h 759"/>
                <a:gd name="connsiteX8-18889" fmla="*/ 490 w 758"/>
                <a:gd name="connsiteY8-18890" fmla="*/ 42 h 759"/>
                <a:gd name="connsiteX9-18891" fmla="*/ 490 w 758"/>
                <a:gd name="connsiteY9-18892" fmla="*/ 48 h 759"/>
                <a:gd name="connsiteX10-18893" fmla="*/ 490 w 758"/>
                <a:gd name="connsiteY10-18894" fmla="*/ 48 h 759"/>
                <a:gd name="connsiteX11-18895" fmla="*/ 490 w 758"/>
                <a:gd name="connsiteY11-18896" fmla="*/ 53 h 759"/>
                <a:gd name="connsiteX12-18897" fmla="*/ 485 w 758"/>
                <a:gd name="connsiteY12-18898" fmla="*/ 58 h 759"/>
                <a:gd name="connsiteX13-18899" fmla="*/ 479 w 758"/>
                <a:gd name="connsiteY13-18900" fmla="*/ 63 h 759"/>
                <a:gd name="connsiteX14-18901" fmla="*/ 469 w 758"/>
                <a:gd name="connsiteY14-18902" fmla="*/ 69 h 759"/>
                <a:gd name="connsiteX15-18903" fmla="*/ 464 w 758"/>
                <a:gd name="connsiteY15-18904" fmla="*/ 74 h 759"/>
                <a:gd name="connsiteX16-18905" fmla="*/ 469 w 758"/>
                <a:gd name="connsiteY16-18906" fmla="*/ 543 h 759"/>
                <a:gd name="connsiteX17-18907" fmla="*/ 485 w 758"/>
                <a:gd name="connsiteY17-18908" fmla="*/ 564 h 759"/>
                <a:gd name="connsiteX18-18909" fmla="*/ 500 w 758"/>
                <a:gd name="connsiteY18-18910" fmla="*/ 585 h 759"/>
                <a:gd name="connsiteX19-18911" fmla="*/ 511 w 758"/>
                <a:gd name="connsiteY19-18912" fmla="*/ 595 h 759"/>
                <a:gd name="connsiteX20-18913" fmla="*/ 521 w 758"/>
                <a:gd name="connsiteY20-18914" fmla="*/ 601 h 759"/>
                <a:gd name="connsiteX21-18915" fmla="*/ 543 w 758"/>
                <a:gd name="connsiteY21-18916" fmla="*/ 622 h 759"/>
                <a:gd name="connsiteX22-18917" fmla="*/ 564 w 758"/>
                <a:gd name="connsiteY22-18918" fmla="*/ 632 h 759"/>
                <a:gd name="connsiteX23-18919" fmla="*/ 585 w 758"/>
                <a:gd name="connsiteY23-18920" fmla="*/ 648 h 759"/>
                <a:gd name="connsiteX24-18921" fmla="*/ 611 w 758"/>
                <a:gd name="connsiteY24-18922" fmla="*/ 659 h 759"/>
                <a:gd name="connsiteX25-18923" fmla="*/ 622 w 758"/>
                <a:gd name="connsiteY25-18924" fmla="*/ 664 h 759"/>
                <a:gd name="connsiteX26-18925" fmla="*/ 632 w 758"/>
                <a:gd name="connsiteY26-18926" fmla="*/ 669 h 759"/>
                <a:gd name="connsiteX27-18927" fmla="*/ 643 w 758"/>
                <a:gd name="connsiteY27-18928" fmla="*/ 669 h 759"/>
                <a:gd name="connsiteX28-18929" fmla="*/ 653 w 758"/>
                <a:gd name="connsiteY28-18930" fmla="*/ 674 h 759"/>
                <a:gd name="connsiteX29-18931" fmla="*/ 658 w 758"/>
                <a:gd name="connsiteY29-18932" fmla="*/ 674 h 759"/>
                <a:gd name="connsiteX30-18933" fmla="*/ 674 w 758"/>
                <a:gd name="connsiteY30-18934" fmla="*/ 674 h 759"/>
                <a:gd name="connsiteX31-18935" fmla="*/ 690 w 758"/>
                <a:gd name="connsiteY31-18936" fmla="*/ 643 h 759"/>
                <a:gd name="connsiteX32-18937" fmla="*/ 695 w 758"/>
                <a:gd name="connsiteY32-18938" fmla="*/ 627 h 759"/>
                <a:gd name="connsiteX33-18939" fmla="*/ 701 w 758"/>
                <a:gd name="connsiteY33-18940" fmla="*/ 611 h 759"/>
                <a:gd name="connsiteX34-18941" fmla="*/ 706 w 758"/>
                <a:gd name="connsiteY34-18942" fmla="*/ 595 h 759"/>
                <a:gd name="connsiteX35-18943" fmla="*/ 706 w 758"/>
                <a:gd name="connsiteY35-18944" fmla="*/ 580 h 759"/>
                <a:gd name="connsiteX36-18945" fmla="*/ 711 w 758"/>
                <a:gd name="connsiteY36-18946" fmla="*/ 564 h 759"/>
                <a:gd name="connsiteX37-18947" fmla="*/ 737 w 758"/>
                <a:gd name="connsiteY37-18948" fmla="*/ 559 h 759"/>
                <a:gd name="connsiteX38-18949" fmla="*/ 737 w 758"/>
                <a:gd name="connsiteY38-18950" fmla="*/ 569 h 759"/>
                <a:gd name="connsiteX39-18951" fmla="*/ 737 w 758"/>
                <a:gd name="connsiteY39-18952" fmla="*/ 585 h 759"/>
                <a:gd name="connsiteX40-18953" fmla="*/ 737 w 758"/>
                <a:gd name="connsiteY40-18954" fmla="*/ 601 h 759"/>
                <a:gd name="connsiteX41-18955" fmla="*/ 737 w 758"/>
                <a:gd name="connsiteY41-18956" fmla="*/ 622 h 759"/>
                <a:gd name="connsiteX42-18957" fmla="*/ 737 w 758"/>
                <a:gd name="connsiteY42-18958" fmla="*/ 638 h 759"/>
                <a:gd name="connsiteX43-18959" fmla="*/ 737 w 758"/>
                <a:gd name="connsiteY43-18960" fmla="*/ 653 h 759"/>
                <a:gd name="connsiteX44-18961" fmla="*/ 743 w 758"/>
                <a:gd name="connsiteY44-18962" fmla="*/ 669 h 759"/>
                <a:gd name="connsiteX45-18963" fmla="*/ 743 w 758"/>
                <a:gd name="connsiteY45-18964" fmla="*/ 685 h 759"/>
                <a:gd name="connsiteX46-18965" fmla="*/ 748 w 758"/>
                <a:gd name="connsiteY46-18966" fmla="*/ 696 h 759"/>
                <a:gd name="connsiteX47-18967" fmla="*/ 748 w 758"/>
                <a:gd name="connsiteY47-18968" fmla="*/ 706 h 759"/>
                <a:gd name="connsiteX48-18969" fmla="*/ 753 w 758"/>
                <a:gd name="connsiteY48-18970" fmla="*/ 717 h 759"/>
                <a:gd name="connsiteX49-18971" fmla="*/ 753 w 758"/>
                <a:gd name="connsiteY49-18972" fmla="*/ 722 h 759"/>
                <a:gd name="connsiteX50-18973" fmla="*/ 758 w 758"/>
                <a:gd name="connsiteY50-18974" fmla="*/ 732 h 759"/>
                <a:gd name="connsiteX51-18975" fmla="*/ 758 w 758"/>
                <a:gd name="connsiteY51-18976" fmla="*/ 738 h 759"/>
                <a:gd name="connsiteX52-18977" fmla="*/ 758 w 758"/>
                <a:gd name="connsiteY52-18978" fmla="*/ 743 h 759"/>
                <a:gd name="connsiteX53-18979" fmla="*/ 758 w 758"/>
                <a:gd name="connsiteY53-18980" fmla="*/ 748 h 759"/>
                <a:gd name="connsiteX54-18981" fmla="*/ 753 w 758"/>
                <a:gd name="connsiteY54-18982" fmla="*/ 753 h 759"/>
                <a:gd name="connsiteX55-18983" fmla="*/ 748 w 758"/>
                <a:gd name="connsiteY55-18984" fmla="*/ 759 h 759"/>
                <a:gd name="connsiteX56-18985" fmla="*/ 737 w 758"/>
                <a:gd name="connsiteY56-18986" fmla="*/ 759 h 759"/>
                <a:gd name="connsiteX57-18987" fmla="*/ 727 w 758"/>
                <a:gd name="connsiteY57-18988" fmla="*/ 759 h 759"/>
                <a:gd name="connsiteX58-18989" fmla="*/ 711 w 758"/>
                <a:gd name="connsiteY58-18990" fmla="*/ 759 h 759"/>
                <a:gd name="connsiteX59-18991" fmla="*/ 695 w 758"/>
                <a:gd name="connsiteY59-18992" fmla="*/ 753 h 759"/>
                <a:gd name="connsiteX60-18993" fmla="*/ 674 w 758"/>
                <a:gd name="connsiteY60-18994" fmla="*/ 753 h 759"/>
                <a:gd name="connsiteX61-18995" fmla="*/ 653 w 758"/>
                <a:gd name="connsiteY61-18996" fmla="*/ 748 h 759"/>
                <a:gd name="connsiteX62-18997" fmla="*/ 632 w 758"/>
                <a:gd name="connsiteY62-18998" fmla="*/ 743 h 759"/>
                <a:gd name="connsiteX63-18999" fmla="*/ 622 w 758"/>
                <a:gd name="connsiteY63-19000" fmla="*/ 738 h 759"/>
                <a:gd name="connsiteX64-19001" fmla="*/ 611 w 758"/>
                <a:gd name="connsiteY64-19002" fmla="*/ 732 h 759"/>
                <a:gd name="connsiteX65-19003" fmla="*/ 595 w 758"/>
                <a:gd name="connsiteY65-19004" fmla="*/ 727 h 759"/>
                <a:gd name="connsiteX66-19005" fmla="*/ 585 w 758"/>
                <a:gd name="connsiteY66-19006" fmla="*/ 722 h 759"/>
                <a:gd name="connsiteX67-19007" fmla="*/ 569 w 758"/>
                <a:gd name="connsiteY67-19008" fmla="*/ 717 h 759"/>
                <a:gd name="connsiteX68-19009" fmla="*/ 553 w 758"/>
                <a:gd name="connsiteY68-19010" fmla="*/ 706 h 759"/>
                <a:gd name="connsiteX69-19011" fmla="*/ 543 w 758"/>
                <a:gd name="connsiteY69-19012" fmla="*/ 696 h 759"/>
                <a:gd name="connsiteX70-19013" fmla="*/ 527 w 758"/>
                <a:gd name="connsiteY70-19014" fmla="*/ 685 h 759"/>
                <a:gd name="connsiteX71-19015" fmla="*/ 495 w 758"/>
                <a:gd name="connsiteY71-19016" fmla="*/ 659 h 759"/>
                <a:gd name="connsiteX72-19017" fmla="*/ 469 w 758"/>
                <a:gd name="connsiteY72-19018" fmla="*/ 632 h 759"/>
                <a:gd name="connsiteX73-19019" fmla="*/ 458 w 758"/>
                <a:gd name="connsiteY73-19020" fmla="*/ 622 h 759"/>
                <a:gd name="connsiteX74-19021" fmla="*/ 448 w 758"/>
                <a:gd name="connsiteY74-19022" fmla="*/ 606 h 759"/>
                <a:gd name="connsiteX75-19023" fmla="*/ 437 w 758"/>
                <a:gd name="connsiteY75-19024" fmla="*/ 590 h 759"/>
                <a:gd name="connsiteX76-19025" fmla="*/ 390 w 758"/>
                <a:gd name="connsiteY76-19026" fmla="*/ 100 h 759"/>
                <a:gd name="connsiteX77-19027" fmla="*/ 390 w 758"/>
                <a:gd name="connsiteY77-19028" fmla="*/ 90 h 759"/>
                <a:gd name="connsiteX78-19029" fmla="*/ 390 w 758"/>
                <a:gd name="connsiteY78-19030" fmla="*/ 85 h 759"/>
                <a:gd name="connsiteX79-19031" fmla="*/ 390 w 758"/>
                <a:gd name="connsiteY79-19032" fmla="*/ 79 h 759"/>
                <a:gd name="connsiteX80-19033" fmla="*/ 385 w 758"/>
                <a:gd name="connsiteY80-19034" fmla="*/ 74 h 759"/>
                <a:gd name="connsiteX81-19035" fmla="*/ 385 w 758"/>
                <a:gd name="connsiteY81-19036" fmla="*/ 74 h 759"/>
                <a:gd name="connsiteX82-19037" fmla="*/ 379 w 758"/>
                <a:gd name="connsiteY82-19038" fmla="*/ 74 h 759"/>
                <a:gd name="connsiteX83-19039" fmla="*/ 374 w 758"/>
                <a:gd name="connsiteY83-19040" fmla="*/ 74 h 759"/>
                <a:gd name="connsiteX84-19041" fmla="*/ 363 w 758"/>
                <a:gd name="connsiteY84-19042" fmla="*/ 79 h 759"/>
                <a:gd name="connsiteX85-19043" fmla="*/ 353 w 758"/>
                <a:gd name="connsiteY85-19044" fmla="*/ 79 h 759"/>
                <a:gd name="connsiteX86-19045" fmla="*/ 337 w 758"/>
                <a:gd name="connsiteY86-19046" fmla="*/ 85 h 759"/>
                <a:gd name="connsiteX87-19047" fmla="*/ 321 w 758"/>
                <a:gd name="connsiteY87-19048" fmla="*/ 90 h 759"/>
                <a:gd name="connsiteX88-19049" fmla="*/ 305 w 758"/>
                <a:gd name="connsiteY88-19050" fmla="*/ 95 h 759"/>
                <a:gd name="connsiteX89-19051" fmla="*/ 269 w 758"/>
                <a:gd name="connsiteY89-19052" fmla="*/ 106 h 759"/>
                <a:gd name="connsiteX90-19053" fmla="*/ 232 w 758"/>
                <a:gd name="connsiteY90-19054" fmla="*/ 116 h 759"/>
                <a:gd name="connsiteX91-19055" fmla="*/ 195 w 758"/>
                <a:gd name="connsiteY91-19056" fmla="*/ 127 h 759"/>
                <a:gd name="connsiteX92-19057" fmla="*/ 158 w 758"/>
                <a:gd name="connsiteY92-19058" fmla="*/ 137 h 759"/>
                <a:gd name="connsiteX93-19059" fmla="*/ 137 w 758"/>
                <a:gd name="connsiteY93-19060" fmla="*/ 142 h 759"/>
                <a:gd name="connsiteX94-19061" fmla="*/ 121 w 758"/>
                <a:gd name="connsiteY94-19062" fmla="*/ 142 h 759"/>
                <a:gd name="connsiteX95-19063" fmla="*/ 105 w 758"/>
                <a:gd name="connsiteY95-19064" fmla="*/ 148 h 759"/>
                <a:gd name="connsiteX96-19065" fmla="*/ 95 w 758"/>
                <a:gd name="connsiteY96-19066" fmla="*/ 148 h 759"/>
                <a:gd name="connsiteX97-19067" fmla="*/ 84 w 758"/>
                <a:gd name="connsiteY97-19068" fmla="*/ 153 h 759"/>
                <a:gd name="connsiteX98-19069" fmla="*/ 74 w 758"/>
                <a:gd name="connsiteY98-19070" fmla="*/ 153 h 759"/>
                <a:gd name="connsiteX99-19071" fmla="*/ 68 w 758"/>
                <a:gd name="connsiteY99-19072" fmla="*/ 153 h 759"/>
                <a:gd name="connsiteX100-19073" fmla="*/ 63 w 758"/>
                <a:gd name="connsiteY100-19074" fmla="*/ 153 h 759"/>
                <a:gd name="connsiteX101-19075" fmla="*/ 53 w 758"/>
                <a:gd name="connsiteY101-19076" fmla="*/ 153 h 759"/>
                <a:gd name="connsiteX102-19077" fmla="*/ 42 w 758"/>
                <a:gd name="connsiteY102-19078" fmla="*/ 148 h 759"/>
                <a:gd name="connsiteX103-19079" fmla="*/ 32 w 758"/>
                <a:gd name="connsiteY103-19080" fmla="*/ 142 h 759"/>
                <a:gd name="connsiteX104-19081" fmla="*/ 26 w 758"/>
                <a:gd name="connsiteY104-19082" fmla="*/ 137 h 759"/>
                <a:gd name="connsiteX105-19083" fmla="*/ 16 w 758"/>
                <a:gd name="connsiteY105-19084" fmla="*/ 127 h 759"/>
                <a:gd name="connsiteX106-19085" fmla="*/ 11 w 758"/>
                <a:gd name="connsiteY106-19086" fmla="*/ 121 h 759"/>
                <a:gd name="connsiteX107-19087" fmla="*/ 5 w 758"/>
                <a:gd name="connsiteY107-19088" fmla="*/ 116 h 759"/>
                <a:gd name="connsiteX108-19089" fmla="*/ 0 w 758"/>
                <a:gd name="connsiteY108-19090" fmla="*/ 116 h 759"/>
                <a:gd name="connsiteX109-19091" fmla="*/ 5 w 758"/>
                <a:gd name="connsiteY109-19092" fmla="*/ 111 h 759"/>
                <a:gd name="connsiteX110-19093" fmla="*/ 5 w 758"/>
                <a:gd name="connsiteY110-19094" fmla="*/ 111 h 759"/>
                <a:gd name="connsiteX111-19095" fmla="*/ 11 w 758"/>
                <a:gd name="connsiteY111-19096" fmla="*/ 111 h 759"/>
                <a:gd name="connsiteX112-19097" fmla="*/ 16 w 758"/>
                <a:gd name="connsiteY112-19098" fmla="*/ 106 h 759"/>
                <a:gd name="connsiteX113-19099" fmla="*/ 21 w 758"/>
                <a:gd name="connsiteY113-19100" fmla="*/ 106 h 759"/>
                <a:gd name="connsiteX114-19101" fmla="*/ 32 w 758"/>
                <a:gd name="connsiteY114-19102" fmla="*/ 106 h 759"/>
                <a:gd name="connsiteX115-19103" fmla="*/ 42 w 758"/>
                <a:gd name="connsiteY115-19104" fmla="*/ 106 h 759"/>
                <a:gd name="connsiteX116-19105" fmla="*/ 53 w 758"/>
                <a:gd name="connsiteY116-19106" fmla="*/ 100 h 759"/>
                <a:gd name="connsiteX117-19107" fmla="*/ 79 w 758"/>
                <a:gd name="connsiteY117-19108" fmla="*/ 100 h 759"/>
                <a:gd name="connsiteX118-19109" fmla="*/ 111 w 758"/>
                <a:gd name="connsiteY118-19110" fmla="*/ 95 h 759"/>
                <a:gd name="connsiteX119-19111" fmla="*/ 126 w 758"/>
                <a:gd name="connsiteY119-19112" fmla="*/ 95 h 759"/>
                <a:gd name="connsiteX120-19113" fmla="*/ 142 w 758"/>
                <a:gd name="connsiteY120-19114" fmla="*/ 90 h 759"/>
                <a:gd name="connsiteX121-19115" fmla="*/ 163 w 758"/>
                <a:gd name="connsiteY121-19116" fmla="*/ 85 h 759"/>
                <a:gd name="connsiteX122-19117" fmla="*/ 184 w 758"/>
                <a:gd name="connsiteY122-19118" fmla="*/ 85 h 759"/>
                <a:gd name="connsiteX123-19119" fmla="*/ 221 w 758"/>
                <a:gd name="connsiteY123-19120" fmla="*/ 74 h 759"/>
                <a:gd name="connsiteX124-19121" fmla="*/ 258 w 758"/>
                <a:gd name="connsiteY124-19122" fmla="*/ 69 h 759"/>
                <a:gd name="connsiteX125-19123" fmla="*/ 290 w 758"/>
                <a:gd name="connsiteY125-19124" fmla="*/ 58 h 759"/>
                <a:gd name="connsiteX126-19125" fmla="*/ 321 w 758"/>
                <a:gd name="connsiteY126-19126" fmla="*/ 48 h 759"/>
                <a:gd name="connsiteX127-19127" fmla="*/ 337 w 758"/>
                <a:gd name="connsiteY127-19128" fmla="*/ 42 h 759"/>
                <a:gd name="connsiteX128-19129" fmla="*/ 353 w 758"/>
                <a:gd name="connsiteY128-19130" fmla="*/ 37 h 759"/>
                <a:gd name="connsiteX129-19131" fmla="*/ 363 w 758"/>
                <a:gd name="connsiteY129-19132" fmla="*/ 37 h 759"/>
                <a:gd name="connsiteX130-19133" fmla="*/ 374 w 758"/>
                <a:gd name="connsiteY130-19134" fmla="*/ 32 h 759"/>
                <a:gd name="connsiteX131-19135" fmla="*/ 379 w 758"/>
                <a:gd name="connsiteY131-19136" fmla="*/ 27 h 759"/>
                <a:gd name="connsiteX132-19137" fmla="*/ 385 w 758"/>
                <a:gd name="connsiteY132-19138" fmla="*/ 21 h 759"/>
                <a:gd name="connsiteX133-19139" fmla="*/ 390 w 758"/>
                <a:gd name="connsiteY133-19140" fmla="*/ 16 h 759"/>
                <a:gd name="connsiteX134-19141" fmla="*/ 395 w 758"/>
                <a:gd name="connsiteY134-19142" fmla="*/ 11 h 759"/>
                <a:gd name="connsiteX135-19143" fmla="*/ 400 w 758"/>
                <a:gd name="connsiteY135-19144" fmla="*/ 6 h 759"/>
                <a:gd name="connsiteX136-19145" fmla="*/ 406 w 758"/>
                <a:gd name="connsiteY136-19146" fmla="*/ 0 h 759"/>
                <a:gd name="connsiteX137-19147" fmla="*/ 411 w 758"/>
                <a:gd name="connsiteY137-19148" fmla="*/ 0 h 759"/>
                <a:gd name="connsiteX138-19149" fmla="*/ 416 w 758"/>
                <a:gd name="connsiteY138-19150" fmla="*/ 0 h 759"/>
                <a:gd name="connsiteX139-19151" fmla="*/ 416 w 758"/>
                <a:gd name="connsiteY139-19152" fmla="*/ 0 h 759"/>
                <a:gd name="connsiteX0-19153" fmla="*/ 416 w 758"/>
                <a:gd name="connsiteY0-19154" fmla="*/ 0 h 759"/>
                <a:gd name="connsiteX1-19155" fmla="*/ 427 w 758"/>
                <a:gd name="connsiteY1-19156" fmla="*/ 0 h 759"/>
                <a:gd name="connsiteX2-19157" fmla="*/ 437 w 758"/>
                <a:gd name="connsiteY2-19158" fmla="*/ 6 h 759"/>
                <a:gd name="connsiteX3-19159" fmla="*/ 448 w 758"/>
                <a:gd name="connsiteY3-19160" fmla="*/ 11 h 759"/>
                <a:gd name="connsiteX4-19161" fmla="*/ 464 w 758"/>
                <a:gd name="connsiteY4-19162" fmla="*/ 21 h 759"/>
                <a:gd name="connsiteX5-19163" fmla="*/ 474 w 758"/>
                <a:gd name="connsiteY5-19164" fmla="*/ 32 h 759"/>
                <a:gd name="connsiteX6-19165" fmla="*/ 485 w 758"/>
                <a:gd name="connsiteY6-19166" fmla="*/ 37 h 759"/>
                <a:gd name="connsiteX7-19167" fmla="*/ 485 w 758"/>
                <a:gd name="connsiteY7-19168" fmla="*/ 42 h 759"/>
                <a:gd name="connsiteX8-19169" fmla="*/ 490 w 758"/>
                <a:gd name="connsiteY8-19170" fmla="*/ 42 h 759"/>
                <a:gd name="connsiteX9-19171" fmla="*/ 490 w 758"/>
                <a:gd name="connsiteY9-19172" fmla="*/ 48 h 759"/>
                <a:gd name="connsiteX10-19173" fmla="*/ 490 w 758"/>
                <a:gd name="connsiteY10-19174" fmla="*/ 48 h 759"/>
                <a:gd name="connsiteX11-19175" fmla="*/ 490 w 758"/>
                <a:gd name="connsiteY11-19176" fmla="*/ 53 h 759"/>
                <a:gd name="connsiteX12-19177" fmla="*/ 485 w 758"/>
                <a:gd name="connsiteY12-19178" fmla="*/ 58 h 759"/>
                <a:gd name="connsiteX13-19179" fmla="*/ 479 w 758"/>
                <a:gd name="connsiteY13-19180" fmla="*/ 63 h 759"/>
                <a:gd name="connsiteX14-19181" fmla="*/ 469 w 758"/>
                <a:gd name="connsiteY14-19182" fmla="*/ 69 h 759"/>
                <a:gd name="connsiteX15-19183" fmla="*/ 464 w 758"/>
                <a:gd name="connsiteY15-19184" fmla="*/ 74 h 759"/>
                <a:gd name="connsiteX16-19185" fmla="*/ 469 w 758"/>
                <a:gd name="connsiteY16-19186" fmla="*/ 543 h 759"/>
                <a:gd name="connsiteX17-19187" fmla="*/ 485 w 758"/>
                <a:gd name="connsiteY17-19188" fmla="*/ 564 h 759"/>
                <a:gd name="connsiteX18-19189" fmla="*/ 500 w 758"/>
                <a:gd name="connsiteY18-19190" fmla="*/ 585 h 759"/>
                <a:gd name="connsiteX19-19191" fmla="*/ 511 w 758"/>
                <a:gd name="connsiteY19-19192" fmla="*/ 595 h 759"/>
                <a:gd name="connsiteX20-19193" fmla="*/ 521 w 758"/>
                <a:gd name="connsiteY20-19194" fmla="*/ 601 h 759"/>
                <a:gd name="connsiteX21-19195" fmla="*/ 543 w 758"/>
                <a:gd name="connsiteY21-19196" fmla="*/ 622 h 759"/>
                <a:gd name="connsiteX22-19197" fmla="*/ 564 w 758"/>
                <a:gd name="connsiteY22-19198" fmla="*/ 632 h 759"/>
                <a:gd name="connsiteX23-19199" fmla="*/ 585 w 758"/>
                <a:gd name="connsiteY23-19200" fmla="*/ 648 h 759"/>
                <a:gd name="connsiteX24-19201" fmla="*/ 611 w 758"/>
                <a:gd name="connsiteY24-19202" fmla="*/ 659 h 759"/>
                <a:gd name="connsiteX25-19203" fmla="*/ 622 w 758"/>
                <a:gd name="connsiteY25-19204" fmla="*/ 664 h 759"/>
                <a:gd name="connsiteX26-19205" fmla="*/ 632 w 758"/>
                <a:gd name="connsiteY26-19206" fmla="*/ 669 h 759"/>
                <a:gd name="connsiteX27-19207" fmla="*/ 643 w 758"/>
                <a:gd name="connsiteY27-19208" fmla="*/ 669 h 759"/>
                <a:gd name="connsiteX28-19209" fmla="*/ 658 w 758"/>
                <a:gd name="connsiteY28-19210" fmla="*/ 674 h 759"/>
                <a:gd name="connsiteX29-19211" fmla="*/ 674 w 758"/>
                <a:gd name="connsiteY29-19212" fmla="*/ 674 h 759"/>
                <a:gd name="connsiteX30-19213" fmla="*/ 690 w 758"/>
                <a:gd name="connsiteY30-19214" fmla="*/ 643 h 759"/>
                <a:gd name="connsiteX31-19215" fmla="*/ 695 w 758"/>
                <a:gd name="connsiteY31-19216" fmla="*/ 627 h 759"/>
                <a:gd name="connsiteX32-19217" fmla="*/ 701 w 758"/>
                <a:gd name="connsiteY32-19218" fmla="*/ 611 h 759"/>
                <a:gd name="connsiteX33-19219" fmla="*/ 706 w 758"/>
                <a:gd name="connsiteY33-19220" fmla="*/ 595 h 759"/>
                <a:gd name="connsiteX34-19221" fmla="*/ 706 w 758"/>
                <a:gd name="connsiteY34-19222" fmla="*/ 580 h 759"/>
                <a:gd name="connsiteX35-19223" fmla="*/ 711 w 758"/>
                <a:gd name="connsiteY35-19224" fmla="*/ 564 h 759"/>
                <a:gd name="connsiteX36-19225" fmla="*/ 737 w 758"/>
                <a:gd name="connsiteY36-19226" fmla="*/ 559 h 759"/>
                <a:gd name="connsiteX37-19227" fmla="*/ 737 w 758"/>
                <a:gd name="connsiteY37-19228" fmla="*/ 569 h 759"/>
                <a:gd name="connsiteX38-19229" fmla="*/ 737 w 758"/>
                <a:gd name="connsiteY38-19230" fmla="*/ 585 h 759"/>
                <a:gd name="connsiteX39-19231" fmla="*/ 737 w 758"/>
                <a:gd name="connsiteY39-19232" fmla="*/ 601 h 759"/>
                <a:gd name="connsiteX40-19233" fmla="*/ 737 w 758"/>
                <a:gd name="connsiteY40-19234" fmla="*/ 622 h 759"/>
                <a:gd name="connsiteX41-19235" fmla="*/ 737 w 758"/>
                <a:gd name="connsiteY41-19236" fmla="*/ 638 h 759"/>
                <a:gd name="connsiteX42-19237" fmla="*/ 737 w 758"/>
                <a:gd name="connsiteY42-19238" fmla="*/ 653 h 759"/>
                <a:gd name="connsiteX43-19239" fmla="*/ 743 w 758"/>
                <a:gd name="connsiteY43-19240" fmla="*/ 669 h 759"/>
                <a:gd name="connsiteX44-19241" fmla="*/ 743 w 758"/>
                <a:gd name="connsiteY44-19242" fmla="*/ 685 h 759"/>
                <a:gd name="connsiteX45-19243" fmla="*/ 748 w 758"/>
                <a:gd name="connsiteY45-19244" fmla="*/ 696 h 759"/>
                <a:gd name="connsiteX46-19245" fmla="*/ 748 w 758"/>
                <a:gd name="connsiteY46-19246" fmla="*/ 706 h 759"/>
                <a:gd name="connsiteX47-19247" fmla="*/ 753 w 758"/>
                <a:gd name="connsiteY47-19248" fmla="*/ 717 h 759"/>
                <a:gd name="connsiteX48-19249" fmla="*/ 753 w 758"/>
                <a:gd name="connsiteY48-19250" fmla="*/ 722 h 759"/>
                <a:gd name="connsiteX49-19251" fmla="*/ 758 w 758"/>
                <a:gd name="connsiteY49-19252" fmla="*/ 732 h 759"/>
                <a:gd name="connsiteX50-19253" fmla="*/ 758 w 758"/>
                <a:gd name="connsiteY50-19254" fmla="*/ 738 h 759"/>
                <a:gd name="connsiteX51-19255" fmla="*/ 758 w 758"/>
                <a:gd name="connsiteY51-19256" fmla="*/ 743 h 759"/>
                <a:gd name="connsiteX52-19257" fmla="*/ 758 w 758"/>
                <a:gd name="connsiteY52-19258" fmla="*/ 748 h 759"/>
                <a:gd name="connsiteX53-19259" fmla="*/ 753 w 758"/>
                <a:gd name="connsiteY53-19260" fmla="*/ 753 h 759"/>
                <a:gd name="connsiteX54-19261" fmla="*/ 748 w 758"/>
                <a:gd name="connsiteY54-19262" fmla="*/ 759 h 759"/>
                <a:gd name="connsiteX55-19263" fmla="*/ 737 w 758"/>
                <a:gd name="connsiteY55-19264" fmla="*/ 759 h 759"/>
                <a:gd name="connsiteX56-19265" fmla="*/ 727 w 758"/>
                <a:gd name="connsiteY56-19266" fmla="*/ 759 h 759"/>
                <a:gd name="connsiteX57-19267" fmla="*/ 711 w 758"/>
                <a:gd name="connsiteY57-19268" fmla="*/ 759 h 759"/>
                <a:gd name="connsiteX58-19269" fmla="*/ 695 w 758"/>
                <a:gd name="connsiteY58-19270" fmla="*/ 753 h 759"/>
                <a:gd name="connsiteX59-19271" fmla="*/ 674 w 758"/>
                <a:gd name="connsiteY59-19272" fmla="*/ 753 h 759"/>
                <a:gd name="connsiteX60-19273" fmla="*/ 653 w 758"/>
                <a:gd name="connsiteY60-19274" fmla="*/ 748 h 759"/>
                <a:gd name="connsiteX61-19275" fmla="*/ 632 w 758"/>
                <a:gd name="connsiteY61-19276" fmla="*/ 743 h 759"/>
                <a:gd name="connsiteX62-19277" fmla="*/ 622 w 758"/>
                <a:gd name="connsiteY62-19278" fmla="*/ 738 h 759"/>
                <a:gd name="connsiteX63-19279" fmla="*/ 611 w 758"/>
                <a:gd name="connsiteY63-19280" fmla="*/ 732 h 759"/>
                <a:gd name="connsiteX64-19281" fmla="*/ 595 w 758"/>
                <a:gd name="connsiteY64-19282" fmla="*/ 727 h 759"/>
                <a:gd name="connsiteX65-19283" fmla="*/ 585 w 758"/>
                <a:gd name="connsiteY65-19284" fmla="*/ 722 h 759"/>
                <a:gd name="connsiteX66-19285" fmla="*/ 569 w 758"/>
                <a:gd name="connsiteY66-19286" fmla="*/ 717 h 759"/>
                <a:gd name="connsiteX67-19287" fmla="*/ 553 w 758"/>
                <a:gd name="connsiteY67-19288" fmla="*/ 706 h 759"/>
                <a:gd name="connsiteX68-19289" fmla="*/ 543 w 758"/>
                <a:gd name="connsiteY68-19290" fmla="*/ 696 h 759"/>
                <a:gd name="connsiteX69-19291" fmla="*/ 527 w 758"/>
                <a:gd name="connsiteY69-19292" fmla="*/ 685 h 759"/>
                <a:gd name="connsiteX70-19293" fmla="*/ 495 w 758"/>
                <a:gd name="connsiteY70-19294" fmla="*/ 659 h 759"/>
                <a:gd name="connsiteX71-19295" fmla="*/ 469 w 758"/>
                <a:gd name="connsiteY71-19296" fmla="*/ 632 h 759"/>
                <a:gd name="connsiteX72-19297" fmla="*/ 458 w 758"/>
                <a:gd name="connsiteY72-19298" fmla="*/ 622 h 759"/>
                <a:gd name="connsiteX73-19299" fmla="*/ 448 w 758"/>
                <a:gd name="connsiteY73-19300" fmla="*/ 606 h 759"/>
                <a:gd name="connsiteX74-19301" fmla="*/ 437 w 758"/>
                <a:gd name="connsiteY74-19302" fmla="*/ 590 h 759"/>
                <a:gd name="connsiteX75-19303" fmla="*/ 390 w 758"/>
                <a:gd name="connsiteY75-19304" fmla="*/ 100 h 759"/>
                <a:gd name="connsiteX76-19305" fmla="*/ 390 w 758"/>
                <a:gd name="connsiteY76-19306" fmla="*/ 90 h 759"/>
                <a:gd name="connsiteX77-19307" fmla="*/ 390 w 758"/>
                <a:gd name="connsiteY77-19308" fmla="*/ 85 h 759"/>
                <a:gd name="connsiteX78-19309" fmla="*/ 390 w 758"/>
                <a:gd name="connsiteY78-19310" fmla="*/ 79 h 759"/>
                <a:gd name="connsiteX79-19311" fmla="*/ 385 w 758"/>
                <a:gd name="connsiteY79-19312" fmla="*/ 74 h 759"/>
                <a:gd name="connsiteX80-19313" fmla="*/ 385 w 758"/>
                <a:gd name="connsiteY80-19314" fmla="*/ 74 h 759"/>
                <a:gd name="connsiteX81-19315" fmla="*/ 379 w 758"/>
                <a:gd name="connsiteY81-19316" fmla="*/ 74 h 759"/>
                <a:gd name="connsiteX82-19317" fmla="*/ 374 w 758"/>
                <a:gd name="connsiteY82-19318" fmla="*/ 74 h 759"/>
                <a:gd name="connsiteX83-19319" fmla="*/ 363 w 758"/>
                <a:gd name="connsiteY83-19320" fmla="*/ 79 h 759"/>
                <a:gd name="connsiteX84-19321" fmla="*/ 353 w 758"/>
                <a:gd name="connsiteY84-19322" fmla="*/ 79 h 759"/>
                <a:gd name="connsiteX85-19323" fmla="*/ 337 w 758"/>
                <a:gd name="connsiteY85-19324" fmla="*/ 85 h 759"/>
                <a:gd name="connsiteX86-19325" fmla="*/ 321 w 758"/>
                <a:gd name="connsiteY86-19326" fmla="*/ 90 h 759"/>
                <a:gd name="connsiteX87-19327" fmla="*/ 305 w 758"/>
                <a:gd name="connsiteY87-19328" fmla="*/ 95 h 759"/>
                <a:gd name="connsiteX88-19329" fmla="*/ 269 w 758"/>
                <a:gd name="connsiteY88-19330" fmla="*/ 106 h 759"/>
                <a:gd name="connsiteX89-19331" fmla="*/ 232 w 758"/>
                <a:gd name="connsiteY89-19332" fmla="*/ 116 h 759"/>
                <a:gd name="connsiteX90-19333" fmla="*/ 195 w 758"/>
                <a:gd name="connsiteY90-19334" fmla="*/ 127 h 759"/>
                <a:gd name="connsiteX91-19335" fmla="*/ 158 w 758"/>
                <a:gd name="connsiteY91-19336" fmla="*/ 137 h 759"/>
                <a:gd name="connsiteX92-19337" fmla="*/ 137 w 758"/>
                <a:gd name="connsiteY92-19338" fmla="*/ 142 h 759"/>
                <a:gd name="connsiteX93-19339" fmla="*/ 121 w 758"/>
                <a:gd name="connsiteY93-19340" fmla="*/ 142 h 759"/>
                <a:gd name="connsiteX94-19341" fmla="*/ 105 w 758"/>
                <a:gd name="connsiteY94-19342" fmla="*/ 148 h 759"/>
                <a:gd name="connsiteX95-19343" fmla="*/ 95 w 758"/>
                <a:gd name="connsiteY95-19344" fmla="*/ 148 h 759"/>
                <a:gd name="connsiteX96-19345" fmla="*/ 84 w 758"/>
                <a:gd name="connsiteY96-19346" fmla="*/ 153 h 759"/>
                <a:gd name="connsiteX97-19347" fmla="*/ 74 w 758"/>
                <a:gd name="connsiteY97-19348" fmla="*/ 153 h 759"/>
                <a:gd name="connsiteX98-19349" fmla="*/ 68 w 758"/>
                <a:gd name="connsiteY98-19350" fmla="*/ 153 h 759"/>
                <a:gd name="connsiteX99-19351" fmla="*/ 63 w 758"/>
                <a:gd name="connsiteY99-19352" fmla="*/ 153 h 759"/>
                <a:gd name="connsiteX100-19353" fmla="*/ 53 w 758"/>
                <a:gd name="connsiteY100-19354" fmla="*/ 153 h 759"/>
                <a:gd name="connsiteX101-19355" fmla="*/ 42 w 758"/>
                <a:gd name="connsiteY101-19356" fmla="*/ 148 h 759"/>
                <a:gd name="connsiteX102-19357" fmla="*/ 32 w 758"/>
                <a:gd name="connsiteY102-19358" fmla="*/ 142 h 759"/>
                <a:gd name="connsiteX103-19359" fmla="*/ 26 w 758"/>
                <a:gd name="connsiteY103-19360" fmla="*/ 137 h 759"/>
                <a:gd name="connsiteX104-19361" fmla="*/ 16 w 758"/>
                <a:gd name="connsiteY104-19362" fmla="*/ 127 h 759"/>
                <a:gd name="connsiteX105-19363" fmla="*/ 11 w 758"/>
                <a:gd name="connsiteY105-19364" fmla="*/ 121 h 759"/>
                <a:gd name="connsiteX106-19365" fmla="*/ 5 w 758"/>
                <a:gd name="connsiteY106-19366" fmla="*/ 116 h 759"/>
                <a:gd name="connsiteX107-19367" fmla="*/ 0 w 758"/>
                <a:gd name="connsiteY107-19368" fmla="*/ 116 h 759"/>
                <a:gd name="connsiteX108-19369" fmla="*/ 5 w 758"/>
                <a:gd name="connsiteY108-19370" fmla="*/ 111 h 759"/>
                <a:gd name="connsiteX109-19371" fmla="*/ 5 w 758"/>
                <a:gd name="connsiteY109-19372" fmla="*/ 111 h 759"/>
                <a:gd name="connsiteX110-19373" fmla="*/ 11 w 758"/>
                <a:gd name="connsiteY110-19374" fmla="*/ 111 h 759"/>
                <a:gd name="connsiteX111-19375" fmla="*/ 16 w 758"/>
                <a:gd name="connsiteY111-19376" fmla="*/ 106 h 759"/>
                <a:gd name="connsiteX112-19377" fmla="*/ 21 w 758"/>
                <a:gd name="connsiteY112-19378" fmla="*/ 106 h 759"/>
                <a:gd name="connsiteX113-19379" fmla="*/ 32 w 758"/>
                <a:gd name="connsiteY113-19380" fmla="*/ 106 h 759"/>
                <a:gd name="connsiteX114-19381" fmla="*/ 42 w 758"/>
                <a:gd name="connsiteY114-19382" fmla="*/ 106 h 759"/>
                <a:gd name="connsiteX115-19383" fmla="*/ 53 w 758"/>
                <a:gd name="connsiteY115-19384" fmla="*/ 100 h 759"/>
                <a:gd name="connsiteX116-19385" fmla="*/ 79 w 758"/>
                <a:gd name="connsiteY116-19386" fmla="*/ 100 h 759"/>
                <a:gd name="connsiteX117-19387" fmla="*/ 111 w 758"/>
                <a:gd name="connsiteY117-19388" fmla="*/ 95 h 759"/>
                <a:gd name="connsiteX118-19389" fmla="*/ 126 w 758"/>
                <a:gd name="connsiteY118-19390" fmla="*/ 95 h 759"/>
                <a:gd name="connsiteX119-19391" fmla="*/ 142 w 758"/>
                <a:gd name="connsiteY119-19392" fmla="*/ 90 h 759"/>
                <a:gd name="connsiteX120-19393" fmla="*/ 163 w 758"/>
                <a:gd name="connsiteY120-19394" fmla="*/ 85 h 759"/>
                <a:gd name="connsiteX121-19395" fmla="*/ 184 w 758"/>
                <a:gd name="connsiteY121-19396" fmla="*/ 85 h 759"/>
                <a:gd name="connsiteX122-19397" fmla="*/ 221 w 758"/>
                <a:gd name="connsiteY122-19398" fmla="*/ 74 h 759"/>
                <a:gd name="connsiteX123-19399" fmla="*/ 258 w 758"/>
                <a:gd name="connsiteY123-19400" fmla="*/ 69 h 759"/>
                <a:gd name="connsiteX124-19401" fmla="*/ 290 w 758"/>
                <a:gd name="connsiteY124-19402" fmla="*/ 58 h 759"/>
                <a:gd name="connsiteX125-19403" fmla="*/ 321 w 758"/>
                <a:gd name="connsiteY125-19404" fmla="*/ 48 h 759"/>
                <a:gd name="connsiteX126-19405" fmla="*/ 337 w 758"/>
                <a:gd name="connsiteY126-19406" fmla="*/ 42 h 759"/>
                <a:gd name="connsiteX127-19407" fmla="*/ 353 w 758"/>
                <a:gd name="connsiteY127-19408" fmla="*/ 37 h 759"/>
                <a:gd name="connsiteX128-19409" fmla="*/ 363 w 758"/>
                <a:gd name="connsiteY128-19410" fmla="*/ 37 h 759"/>
                <a:gd name="connsiteX129-19411" fmla="*/ 374 w 758"/>
                <a:gd name="connsiteY129-19412" fmla="*/ 32 h 759"/>
                <a:gd name="connsiteX130-19413" fmla="*/ 379 w 758"/>
                <a:gd name="connsiteY130-19414" fmla="*/ 27 h 759"/>
                <a:gd name="connsiteX131-19415" fmla="*/ 385 w 758"/>
                <a:gd name="connsiteY131-19416" fmla="*/ 21 h 759"/>
                <a:gd name="connsiteX132-19417" fmla="*/ 390 w 758"/>
                <a:gd name="connsiteY132-19418" fmla="*/ 16 h 759"/>
                <a:gd name="connsiteX133-19419" fmla="*/ 395 w 758"/>
                <a:gd name="connsiteY133-19420" fmla="*/ 11 h 759"/>
                <a:gd name="connsiteX134-19421" fmla="*/ 400 w 758"/>
                <a:gd name="connsiteY134-19422" fmla="*/ 6 h 759"/>
                <a:gd name="connsiteX135-19423" fmla="*/ 406 w 758"/>
                <a:gd name="connsiteY135-19424" fmla="*/ 0 h 759"/>
                <a:gd name="connsiteX136-19425" fmla="*/ 411 w 758"/>
                <a:gd name="connsiteY136-19426" fmla="*/ 0 h 759"/>
                <a:gd name="connsiteX137-19427" fmla="*/ 416 w 758"/>
                <a:gd name="connsiteY137-19428" fmla="*/ 0 h 759"/>
                <a:gd name="connsiteX138-19429" fmla="*/ 416 w 758"/>
                <a:gd name="connsiteY138-19430" fmla="*/ 0 h 759"/>
                <a:gd name="connsiteX0-19431" fmla="*/ 416 w 758"/>
                <a:gd name="connsiteY0-19432" fmla="*/ 0 h 759"/>
                <a:gd name="connsiteX1-19433" fmla="*/ 427 w 758"/>
                <a:gd name="connsiteY1-19434" fmla="*/ 0 h 759"/>
                <a:gd name="connsiteX2-19435" fmla="*/ 437 w 758"/>
                <a:gd name="connsiteY2-19436" fmla="*/ 6 h 759"/>
                <a:gd name="connsiteX3-19437" fmla="*/ 448 w 758"/>
                <a:gd name="connsiteY3-19438" fmla="*/ 11 h 759"/>
                <a:gd name="connsiteX4-19439" fmla="*/ 464 w 758"/>
                <a:gd name="connsiteY4-19440" fmla="*/ 21 h 759"/>
                <a:gd name="connsiteX5-19441" fmla="*/ 474 w 758"/>
                <a:gd name="connsiteY5-19442" fmla="*/ 32 h 759"/>
                <a:gd name="connsiteX6-19443" fmla="*/ 485 w 758"/>
                <a:gd name="connsiteY6-19444" fmla="*/ 37 h 759"/>
                <a:gd name="connsiteX7-19445" fmla="*/ 485 w 758"/>
                <a:gd name="connsiteY7-19446" fmla="*/ 42 h 759"/>
                <a:gd name="connsiteX8-19447" fmla="*/ 490 w 758"/>
                <a:gd name="connsiteY8-19448" fmla="*/ 42 h 759"/>
                <a:gd name="connsiteX9-19449" fmla="*/ 490 w 758"/>
                <a:gd name="connsiteY9-19450" fmla="*/ 48 h 759"/>
                <a:gd name="connsiteX10-19451" fmla="*/ 490 w 758"/>
                <a:gd name="connsiteY10-19452" fmla="*/ 48 h 759"/>
                <a:gd name="connsiteX11-19453" fmla="*/ 490 w 758"/>
                <a:gd name="connsiteY11-19454" fmla="*/ 53 h 759"/>
                <a:gd name="connsiteX12-19455" fmla="*/ 485 w 758"/>
                <a:gd name="connsiteY12-19456" fmla="*/ 58 h 759"/>
                <a:gd name="connsiteX13-19457" fmla="*/ 479 w 758"/>
                <a:gd name="connsiteY13-19458" fmla="*/ 63 h 759"/>
                <a:gd name="connsiteX14-19459" fmla="*/ 469 w 758"/>
                <a:gd name="connsiteY14-19460" fmla="*/ 69 h 759"/>
                <a:gd name="connsiteX15-19461" fmla="*/ 464 w 758"/>
                <a:gd name="connsiteY15-19462" fmla="*/ 74 h 759"/>
                <a:gd name="connsiteX16-19463" fmla="*/ 469 w 758"/>
                <a:gd name="connsiteY16-19464" fmla="*/ 543 h 759"/>
                <a:gd name="connsiteX17-19465" fmla="*/ 485 w 758"/>
                <a:gd name="connsiteY17-19466" fmla="*/ 564 h 759"/>
                <a:gd name="connsiteX18-19467" fmla="*/ 500 w 758"/>
                <a:gd name="connsiteY18-19468" fmla="*/ 585 h 759"/>
                <a:gd name="connsiteX19-19469" fmla="*/ 511 w 758"/>
                <a:gd name="connsiteY19-19470" fmla="*/ 595 h 759"/>
                <a:gd name="connsiteX20-19471" fmla="*/ 521 w 758"/>
                <a:gd name="connsiteY20-19472" fmla="*/ 601 h 759"/>
                <a:gd name="connsiteX21-19473" fmla="*/ 543 w 758"/>
                <a:gd name="connsiteY21-19474" fmla="*/ 622 h 759"/>
                <a:gd name="connsiteX22-19475" fmla="*/ 564 w 758"/>
                <a:gd name="connsiteY22-19476" fmla="*/ 632 h 759"/>
                <a:gd name="connsiteX23-19477" fmla="*/ 585 w 758"/>
                <a:gd name="connsiteY23-19478" fmla="*/ 648 h 759"/>
                <a:gd name="connsiteX24-19479" fmla="*/ 611 w 758"/>
                <a:gd name="connsiteY24-19480" fmla="*/ 659 h 759"/>
                <a:gd name="connsiteX25-19481" fmla="*/ 622 w 758"/>
                <a:gd name="connsiteY25-19482" fmla="*/ 664 h 759"/>
                <a:gd name="connsiteX26-19483" fmla="*/ 632 w 758"/>
                <a:gd name="connsiteY26-19484" fmla="*/ 669 h 759"/>
                <a:gd name="connsiteX27-19485" fmla="*/ 658 w 758"/>
                <a:gd name="connsiteY27-19486" fmla="*/ 674 h 759"/>
                <a:gd name="connsiteX28-19487" fmla="*/ 674 w 758"/>
                <a:gd name="connsiteY28-19488" fmla="*/ 674 h 759"/>
                <a:gd name="connsiteX29-19489" fmla="*/ 690 w 758"/>
                <a:gd name="connsiteY29-19490" fmla="*/ 643 h 759"/>
                <a:gd name="connsiteX30-19491" fmla="*/ 695 w 758"/>
                <a:gd name="connsiteY30-19492" fmla="*/ 627 h 759"/>
                <a:gd name="connsiteX31-19493" fmla="*/ 701 w 758"/>
                <a:gd name="connsiteY31-19494" fmla="*/ 611 h 759"/>
                <a:gd name="connsiteX32-19495" fmla="*/ 706 w 758"/>
                <a:gd name="connsiteY32-19496" fmla="*/ 595 h 759"/>
                <a:gd name="connsiteX33-19497" fmla="*/ 706 w 758"/>
                <a:gd name="connsiteY33-19498" fmla="*/ 580 h 759"/>
                <a:gd name="connsiteX34-19499" fmla="*/ 711 w 758"/>
                <a:gd name="connsiteY34-19500" fmla="*/ 564 h 759"/>
                <a:gd name="connsiteX35-19501" fmla="*/ 737 w 758"/>
                <a:gd name="connsiteY35-19502" fmla="*/ 559 h 759"/>
                <a:gd name="connsiteX36-19503" fmla="*/ 737 w 758"/>
                <a:gd name="connsiteY36-19504" fmla="*/ 569 h 759"/>
                <a:gd name="connsiteX37-19505" fmla="*/ 737 w 758"/>
                <a:gd name="connsiteY37-19506" fmla="*/ 585 h 759"/>
                <a:gd name="connsiteX38-19507" fmla="*/ 737 w 758"/>
                <a:gd name="connsiteY38-19508" fmla="*/ 601 h 759"/>
                <a:gd name="connsiteX39-19509" fmla="*/ 737 w 758"/>
                <a:gd name="connsiteY39-19510" fmla="*/ 622 h 759"/>
                <a:gd name="connsiteX40-19511" fmla="*/ 737 w 758"/>
                <a:gd name="connsiteY40-19512" fmla="*/ 638 h 759"/>
                <a:gd name="connsiteX41-19513" fmla="*/ 737 w 758"/>
                <a:gd name="connsiteY41-19514" fmla="*/ 653 h 759"/>
                <a:gd name="connsiteX42-19515" fmla="*/ 743 w 758"/>
                <a:gd name="connsiteY42-19516" fmla="*/ 669 h 759"/>
                <a:gd name="connsiteX43-19517" fmla="*/ 743 w 758"/>
                <a:gd name="connsiteY43-19518" fmla="*/ 685 h 759"/>
                <a:gd name="connsiteX44-19519" fmla="*/ 748 w 758"/>
                <a:gd name="connsiteY44-19520" fmla="*/ 696 h 759"/>
                <a:gd name="connsiteX45-19521" fmla="*/ 748 w 758"/>
                <a:gd name="connsiteY45-19522" fmla="*/ 706 h 759"/>
                <a:gd name="connsiteX46-19523" fmla="*/ 753 w 758"/>
                <a:gd name="connsiteY46-19524" fmla="*/ 717 h 759"/>
                <a:gd name="connsiteX47-19525" fmla="*/ 753 w 758"/>
                <a:gd name="connsiteY47-19526" fmla="*/ 722 h 759"/>
                <a:gd name="connsiteX48-19527" fmla="*/ 758 w 758"/>
                <a:gd name="connsiteY48-19528" fmla="*/ 732 h 759"/>
                <a:gd name="connsiteX49-19529" fmla="*/ 758 w 758"/>
                <a:gd name="connsiteY49-19530" fmla="*/ 738 h 759"/>
                <a:gd name="connsiteX50-19531" fmla="*/ 758 w 758"/>
                <a:gd name="connsiteY50-19532" fmla="*/ 743 h 759"/>
                <a:gd name="connsiteX51-19533" fmla="*/ 758 w 758"/>
                <a:gd name="connsiteY51-19534" fmla="*/ 748 h 759"/>
                <a:gd name="connsiteX52-19535" fmla="*/ 753 w 758"/>
                <a:gd name="connsiteY52-19536" fmla="*/ 753 h 759"/>
                <a:gd name="connsiteX53-19537" fmla="*/ 748 w 758"/>
                <a:gd name="connsiteY53-19538" fmla="*/ 759 h 759"/>
                <a:gd name="connsiteX54-19539" fmla="*/ 737 w 758"/>
                <a:gd name="connsiteY54-19540" fmla="*/ 759 h 759"/>
                <a:gd name="connsiteX55-19541" fmla="*/ 727 w 758"/>
                <a:gd name="connsiteY55-19542" fmla="*/ 759 h 759"/>
                <a:gd name="connsiteX56-19543" fmla="*/ 711 w 758"/>
                <a:gd name="connsiteY56-19544" fmla="*/ 759 h 759"/>
                <a:gd name="connsiteX57-19545" fmla="*/ 695 w 758"/>
                <a:gd name="connsiteY57-19546" fmla="*/ 753 h 759"/>
                <a:gd name="connsiteX58-19547" fmla="*/ 674 w 758"/>
                <a:gd name="connsiteY58-19548" fmla="*/ 753 h 759"/>
                <a:gd name="connsiteX59-19549" fmla="*/ 653 w 758"/>
                <a:gd name="connsiteY59-19550" fmla="*/ 748 h 759"/>
                <a:gd name="connsiteX60-19551" fmla="*/ 632 w 758"/>
                <a:gd name="connsiteY60-19552" fmla="*/ 743 h 759"/>
                <a:gd name="connsiteX61-19553" fmla="*/ 622 w 758"/>
                <a:gd name="connsiteY61-19554" fmla="*/ 738 h 759"/>
                <a:gd name="connsiteX62-19555" fmla="*/ 611 w 758"/>
                <a:gd name="connsiteY62-19556" fmla="*/ 732 h 759"/>
                <a:gd name="connsiteX63-19557" fmla="*/ 595 w 758"/>
                <a:gd name="connsiteY63-19558" fmla="*/ 727 h 759"/>
                <a:gd name="connsiteX64-19559" fmla="*/ 585 w 758"/>
                <a:gd name="connsiteY64-19560" fmla="*/ 722 h 759"/>
                <a:gd name="connsiteX65-19561" fmla="*/ 569 w 758"/>
                <a:gd name="connsiteY65-19562" fmla="*/ 717 h 759"/>
                <a:gd name="connsiteX66-19563" fmla="*/ 553 w 758"/>
                <a:gd name="connsiteY66-19564" fmla="*/ 706 h 759"/>
                <a:gd name="connsiteX67-19565" fmla="*/ 543 w 758"/>
                <a:gd name="connsiteY67-19566" fmla="*/ 696 h 759"/>
                <a:gd name="connsiteX68-19567" fmla="*/ 527 w 758"/>
                <a:gd name="connsiteY68-19568" fmla="*/ 685 h 759"/>
                <a:gd name="connsiteX69-19569" fmla="*/ 495 w 758"/>
                <a:gd name="connsiteY69-19570" fmla="*/ 659 h 759"/>
                <a:gd name="connsiteX70-19571" fmla="*/ 469 w 758"/>
                <a:gd name="connsiteY70-19572" fmla="*/ 632 h 759"/>
                <a:gd name="connsiteX71-19573" fmla="*/ 458 w 758"/>
                <a:gd name="connsiteY71-19574" fmla="*/ 622 h 759"/>
                <a:gd name="connsiteX72-19575" fmla="*/ 448 w 758"/>
                <a:gd name="connsiteY72-19576" fmla="*/ 606 h 759"/>
                <a:gd name="connsiteX73-19577" fmla="*/ 437 w 758"/>
                <a:gd name="connsiteY73-19578" fmla="*/ 590 h 759"/>
                <a:gd name="connsiteX74-19579" fmla="*/ 390 w 758"/>
                <a:gd name="connsiteY74-19580" fmla="*/ 100 h 759"/>
                <a:gd name="connsiteX75-19581" fmla="*/ 390 w 758"/>
                <a:gd name="connsiteY75-19582" fmla="*/ 90 h 759"/>
                <a:gd name="connsiteX76-19583" fmla="*/ 390 w 758"/>
                <a:gd name="connsiteY76-19584" fmla="*/ 85 h 759"/>
                <a:gd name="connsiteX77-19585" fmla="*/ 390 w 758"/>
                <a:gd name="connsiteY77-19586" fmla="*/ 79 h 759"/>
                <a:gd name="connsiteX78-19587" fmla="*/ 385 w 758"/>
                <a:gd name="connsiteY78-19588" fmla="*/ 74 h 759"/>
                <a:gd name="connsiteX79-19589" fmla="*/ 385 w 758"/>
                <a:gd name="connsiteY79-19590" fmla="*/ 74 h 759"/>
                <a:gd name="connsiteX80-19591" fmla="*/ 379 w 758"/>
                <a:gd name="connsiteY80-19592" fmla="*/ 74 h 759"/>
                <a:gd name="connsiteX81-19593" fmla="*/ 374 w 758"/>
                <a:gd name="connsiteY81-19594" fmla="*/ 74 h 759"/>
                <a:gd name="connsiteX82-19595" fmla="*/ 363 w 758"/>
                <a:gd name="connsiteY82-19596" fmla="*/ 79 h 759"/>
                <a:gd name="connsiteX83-19597" fmla="*/ 353 w 758"/>
                <a:gd name="connsiteY83-19598" fmla="*/ 79 h 759"/>
                <a:gd name="connsiteX84-19599" fmla="*/ 337 w 758"/>
                <a:gd name="connsiteY84-19600" fmla="*/ 85 h 759"/>
                <a:gd name="connsiteX85-19601" fmla="*/ 321 w 758"/>
                <a:gd name="connsiteY85-19602" fmla="*/ 90 h 759"/>
                <a:gd name="connsiteX86-19603" fmla="*/ 305 w 758"/>
                <a:gd name="connsiteY86-19604" fmla="*/ 95 h 759"/>
                <a:gd name="connsiteX87-19605" fmla="*/ 269 w 758"/>
                <a:gd name="connsiteY87-19606" fmla="*/ 106 h 759"/>
                <a:gd name="connsiteX88-19607" fmla="*/ 232 w 758"/>
                <a:gd name="connsiteY88-19608" fmla="*/ 116 h 759"/>
                <a:gd name="connsiteX89-19609" fmla="*/ 195 w 758"/>
                <a:gd name="connsiteY89-19610" fmla="*/ 127 h 759"/>
                <a:gd name="connsiteX90-19611" fmla="*/ 158 w 758"/>
                <a:gd name="connsiteY90-19612" fmla="*/ 137 h 759"/>
                <a:gd name="connsiteX91-19613" fmla="*/ 137 w 758"/>
                <a:gd name="connsiteY91-19614" fmla="*/ 142 h 759"/>
                <a:gd name="connsiteX92-19615" fmla="*/ 121 w 758"/>
                <a:gd name="connsiteY92-19616" fmla="*/ 142 h 759"/>
                <a:gd name="connsiteX93-19617" fmla="*/ 105 w 758"/>
                <a:gd name="connsiteY93-19618" fmla="*/ 148 h 759"/>
                <a:gd name="connsiteX94-19619" fmla="*/ 95 w 758"/>
                <a:gd name="connsiteY94-19620" fmla="*/ 148 h 759"/>
                <a:gd name="connsiteX95-19621" fmla="*/ 84 w 758"/>
                <a:gd name="connsiteY95-19622" fmla="*/ 153 h 759"/>
                <a:gd name="connsiteX96-19623" fmla="*/ 74 w 758"/>
                <a:gd name="connsiteY96-19624" fmla="*/ 153 h 759"/>
                <a:gd name="connsiteX97-19625" fmla="*/ 68 w 758"/>
                <a:gd name="connsiteY97-19626" fmla="*/ 153 h 759"/>
                <a:gd name="connsiteX98-19627" fmla="*/ 63 w 758"/>
                <a:gd name="connsiteY98-19628" fmla="*/ 153 h 759"/>
                <a:gd name="connsiteX99-19629" fmla="*/ 53 w 758"/>
                <a:gd name="connsiteY99-19630" fmla="*/ 153 h 759"/>
                <a:gd name="connsiteX100-19631" fmla="*/ 42 w 758"/>
                <a:gd name="connsiteY100-19632" fmla="*/ 148 h 759"/>
                <a:gd name="connsiteX101-19633" fmla="*/ 32 w 758"/>
                <a:gd name="connsiteY101-19634" fmla="*/ 142 h 759"/>
                <a:gd name="connsiteX102-19635" fmla="*/ 26 w 758"/>
                <a:gd name="connsiteY102-19636" fmla="*/ 137 h 759"/>
                <a:gd name="connsiteX103-19637" fmla="*/ 16 w 758"/>
                <a:gd name="connsiteY103-19638" fmla="*/ 127 h 759"/>
                <a:gd name="connsiteX104-19639" fmla="*/ 11 w 758"/>
                <a:gd name="connsiteY104-19640" fmla="*/ 121 h 759"/>
                <a:gd name="connsiteX105-19641" fmla="*/ 5 w 758"/>
                <a:gd name="connsiteY105-19642" fmla="*/ 116 h 759"/>
                <a:gd name="connsiteX106-19643" fmla="*/ 0 w 758"/>
                <a:gd name="connsiteY106-19644" fmla="*/ 116 h 759"/>
                <a:gd name="connsiteX107-19645" fmla="*/ 5 w 758"/>
                <a:gd name="connsiteY107-19646" fmla="*/ 111 h 759"/>
                <a:gd name="connsiteX108-19647" fmla="*/ 5 w 758"/>
                <a:gd name="connsiteY108-19648" fmla="*/ 111 h 759"/>
                <a:gd name="connsiteX109-19649" fmla="*/ 11 w 758"/>
                <a:gd name="connsiteY109-19650" fmla="*/ 111 h 759"/>
                <a:gd name="connsiteX110-19651" fmla="*/ 16 w 758"/>
                <a:gd name="connsiteY110-19652" fmla="*/ 106 h 759"/>
                <a:gd name="connsiteX111-19653" fmla="*/ 21 w 758"/>
                <a:gd name="connsiteY111-19654" fmla="*/ 106 h 759"/>
                <a:gd name="connsiteX112-19655" fmla="*/ 32 w 758"/>
                <a:gd name="connsiteY112-19656" fmla="*/ 106 h 759"/>
                <a:gd name="connsiteX113-19657" fmla="*/ 42 w 758"/>
                <a:gd name="connsiteY113-19658" fmla="*/ 106 h 759"/>
                <a:gd name="connsiteX114-19659" fmla="*/ 53 w 758"/>
                <a:gd name="connsiteY114-19660" fmla="*/ 100 h 759"/>
                <a:gd name="connsiteX115-19661" fmla="*/ 79 w 758"/>
                <a:gd name="connsiteY115-19662" fmla="*/ 100 h 759"/>
                <a:gd name="connsiteX116-19663" fmla="*/ 111 w 758"/>
                <a:gd name="connsiteY116-19664" fmla="*/ 95 h 759"/>
                <a:gd name="connsiteX117-19665" fmla="*/ 126 w 758"/>
                <a:gd name="connsiteY117-19666" fmla="*/ 95 h 759"/>
                <a:gd name="connsiteX118-19667" fmla="*/ 142 w 758"/>
                <a:gd name="connsiteY118-19668" fmla="*/ 90 h 759"/>
                <a:gd name="connsiteX119-19669" fmla="*/ 163 w 758"/>
                <a:gd name="connsiteY119-19670" fmla="*/ 85 h 759"/>
                <a:gd name="connsiteX120-19671" fmla="*/ 184 w 758"/>
                <a:gd name="connsiteY120-19672" fmla="*/ 85 h 759"/>
                <a:gd name="connsiteX121-19673" fmla="*/ 221 w 758"/>
                <a:gd name="connsiteY121-19674" fmla="*/ 74 h 759"/>
                <a:gd name="connsiteX122-19675" fmla="*/ 258 w 758"/>
                <a:gd name="connsiteY122-19676" fmla="*/ 69 h 759"/>
                <a:gd name="connsiteX123-19677" fmla="*/ 290 w 758"/>
                <a:gd name="connsiteY123-19678" fmla="*/ 58 h 759"/>
                <a:gd name="connsiteX124-19679" fmla="*/ 321 w 758"/>
                <a:gd name="connsiteY124-19680" fmla="*/ 48 h 759"/>
                <a:gd name="connsiteX125-19681" fmla="*/ 337 w 758"/>
                <a:gd name="connsiteY125-19682" fmla="*/ 42 h 759"/>
                <a:gd name="connsiteX126-19683" fmla="*/ 353 w 758"/>
                <a:gd name="connsiteY126-19684" fmla="*/ 37 h 759"/>
                <a:gd name="connsiteX127-19685" fmla="*/ 363 w 758"/>
                <a:gd name="connsiteY127-19686" fmla="*/ 37 h 759"/>
                <a:gd name="connsiteX128-19687" fmla="*/ 374 w 758"/>
                <a:gd name="connsiteY128-19688" fmla="*/ 32 h 759"/>
                <a:gd name="connsiteX129-19689" fmla="*/ 379 w 758"/>
                <a:gd name="connsiteY129-19690" fmla="*/ 27 h 759"/>
                <a:gd name="connsiteX130-19691" fmla="*/ 385 w 758"/>
                <a:gd name="connsiteY130-19692" fmla="*/ 21 h 759"/>
                <a:gd name="connsiteX131-19693" fmla="*/ 390 w 758"/>
                <a:gd name="connsiteY131-19694" fmla="*/ 16 h 759"/>
                <a:gd name="connsiteX132-19695" fmla="*/ 395 w 758"/>
                <a:gd name="connsiteY132-19696" fmla="*/ 11 h 759"/>
                <a:gd name="connsiteX133-19697" fmla="*/ 400 w 758"/>
                <a:gd name="connsiteY133-19698" fmla="*/ 6 h 759"/>
                <a:gd name="connsiteX134-19699" fmla="*/ 406 w 758"/>
                <a:gd name="connsiteY134-19700" fmla="*/ 0 h 759"/>
                <a:gd name="connsiteX135-19701" fmla="*/ 411 w 758"/>
                <a:gd name="connsiteY135-19702" fmla="*/ 0 h 759"/>
                <a:gd name="connsiteX136-19703" fmla="*/ 416 w 758"/>
                <a:gd name="connsiteY136-19704" fmla="*/ 0 h 759"/>
                <a:gd name="connsiteX137-19705" fmla="*/ 416 w 758"/>
                <a:gd name="connsiteY137-19706" fmla="*/ 0 h 759"/>
                <a:gd name="connsiteX0-19707" fmla="*/ 416 w 758"/>
                <a:gd name="connsiteY0-19708" fmla="*/ 0 h 759"/>
                <a:gd name="connsiteX1-19709" fmla="*/ 427 w 758"/>
                <a:gd name="connsiteY1-19710" fmla="*/ 0 h 759"/>
                <a:gd name="connsiteX2-19711" fmla="*/ 437 w 758"/>
                <a:gd name="connsiteY2-19712" fmla="*/ 6 h 759"/>
                <a:gd name="connsiteX3-19713" fmla="*/ 448 w 758"/>
                <a:gd name="connsiteY3-19714" fmla="*/ 11 h 759"/>
                <a:gd name="connsiteX4-19715" fmla="*/ 464 w 758"/>
                <a:gd name="connsiteY4-19716" fmla="*/ 21 h 759"/>
                <a:gd name="connsiteX5-19717" fmla="*/ 474 w 758"/>
                <a:gd name="connsiteY5-19718" fmla="*/ 32 h 759"/>
                <a:gd name="connsiteX6-19719" fmla="*/ 485 w 758"/>
                <a:gd name="connsiteY6-19720" fmla="*/ 37 h 759"/>
                <a:gd name="connsiteX7-19721" fmla="*/ 485 w 758"/>
                <a:gd name="connsiteY7-19722" fmla="*/ 42 h 759"/>
                <a:gd name="connsiteX8-19723" fmla="*/ 490 w 758"/>
                <a:gd name="connsiteY8-19724" fmla="*/ 42 h 759"/>
                <a:gd name="connsiteX9-19725" fmla="*/ 490 w 758"/>
                <a:gd name="connsiteY9-19726" fmla="*/ 48 h 759"/>
                <a:gd name="connsiteX10-19727" fmla="*/ 490 w 758"/>
                <a:gd name="connsiteY10-19728" fmla="*/ 48 h 759"/>
                <a:gd name="connsiteX11-19729" fmla="*/ 490 w 758"/>
                <a:gd name="connsiteY11-19730" fmla="*/ 53 h 759"/>
                <a:gd name="connsiteX12-19731" fmla="*/ 485 w 758"/>
                <a:gd name="connsiteY12-19732" fmla="*/ 58 h 759"/>
                <a:gd name="connsiteX13-19733" fmla="*/ 479 w 758"/>
                <a:gd name="connsiteY13-19734" fmla="*/ 63 h 759"/>
                <a:gd name="connsiteX14-19735" fmla="*/ 469 w 758"/>
                <a:gd name="connsiteY14-19736" fmla="*/ 69 h 759"/>
                <a:gd name="connsiteX15-19737" fmla="*/ 464 w 758"/>
                <a:gd name="connsiteY15-19738" fmla="*/ 74 h 759"/>
                <a:gd name="connsiteX16-19739" fmla="*/ 469 w 758"/>
                <a:gd name="connsiteY16-19740" fmla="*/ 543 h 759"/>
                <a:gd name="connsiteX17-19741" fmla="*/ 485 w 758"/>
                <a:gd name="connsiteY17-19742" fmla="*/ 564 h 759"/>
                <a:gd name="connsiteX18-19743" fmla="*/ 500 w 758"/>
                <a:gd name="connsiteY18-19744" fmla="*/ 585 h 759"/>
                <a:gd name="connsiteX19-19745" fmla="*/ 511 w 758"/>
                <a:gd name="connsiteY19-19746" fmla="*/ 595 h 759"/>
                <a:gd name="connsiteX20-19747" fmla="*/ 521 w 758"/>
                <a:gd name="connsiteY20-19748" fmla="*/ 601 h 759"/>
                <a:gd name="connsiteX21-19749" fmla="*/ 543 w 758"/>
                <a:gd name="connsiteY21-19750" fmla="*/ 622 h 759"/>
                <a:gd name="connsiteX22-19751" fmla="*/ 564 w 758"/>
                <a:gd name="connsiteY22-19752" fmla="*/ 632 h 759"/>
                <a:gd name="connsiteX23-19753" fmla="*/ 585 w 758"/>
                <a:gd name="connsiteY23-19754" fmla="*/ 648 h 759"/>
                <a:gd name="connsiteX24-19755" fmla="*/ 611 w 758"/>
                <a:gd name="connsiteY24-19756" fmla="*/ 659 h 759"/>
                <a:gd name="connsiteX25-19757" fmla="*/ 622 w 758"/>
                <a:gd name="connsiteY25-19758" fmla="*/ 664 h 759"/>
                <a:gd name="connsiteX26-19759" fmla="*/ 632 w 758"/>
                <a:gd name="connsiteY26-19760" fmla="*/ 669 h 759"/>
                <a:gd name="connsiteX27-19761" fmla="*/ 658 w 758"/>
                <a:gd name="connsiteY27-19762" fmla="*/ 674 h 759"/>
                <a:gd name="connsiteX28-19763" fmla="*/ 674 w 758"/>
                <a:gd name="connsiteY28-19764" fmla="*/ 674 h 759"/>
                <a:gd name="connsiteX29-19765" fmla="*/ 690 w 758"/>
                <a:gd name="connsiteY29-19766" fmla="*/ 643 h 759"/>
                <a:gd name="connsiteX30-19767" fmla="*/ 695 w 758"/>
                <a:gd name="connsiteY30-19768" fmla="*/ 627 h 759"/>
                <a:gd name="connsiteX31-19769" fmla="*/ 701 w 758"/>
                <a:gd name="connsiteY31-19770" fmla="*/ 611 h 759"/>
                <a:gd name="connsiteX32-19771" fmla="*/ 706 w 758"/>
                <a:gd name="connsiteY32-19772" fmla="*/ 595 h 759"/>
                <a:gd name="connsiteX33-19773" fmla="*/ 706 w 758"/>
                <a:gd name="connsiteY33-19774" fmla="*/ 580 h 759"/>
                <a:gd name="connsiteX34-19775" fmla="*/ 711 w 758"/>
                <a:gd name="connsiteY34-19776" fmla="*/ 564 h 759"/>
                <a:gd name="connsiteX35-19777" fmla="*/ 737 w 758"/>
                <a:gd name="connsiteY35-19778" fmla="*/ 559 h 759"/>
                <a:gd name="connsiteX36-19779" fmla="*/ 737 w 758"/>
                <a:gd name="connsiteY36-19780" fmla="*/ 569 h 759"/>
                <a:gd name="connsiteX37-19781" fmla="*/ 737 w 758"/>
                <a:gd name="connsiteY37-19782" fmla="*/ 585 h 759"/>
                <a:gd name="connsiteX38-19783" fmla="*/ 737 w 758"/>
                <a:gd name="connsiteY38-19784" fmla="*/ 601 h 759"/>
                <a:gd name="connsiteX39-19785" fmla="*/ 737 w 758"/>
                <a:gd name="connsiteY39-19786" fmla="*/ 622 h 759"/>
                <a:gd name="connsiteX40-19787" fmla="*/ 737 w 758"/>
                <a:gd name="connsiteY40-19788" fmla="*/ 653 h 759"/>
                <a:gd name="connsiteX41-19789" fmla="*/ 743 w 758"/>
                <a:gd name="connsiteY41-19790" fmla="*/ 669 h 759"/>
                <a:gd name="connsiteX42-19791" fmla="*/ 743 w 758"/>
                <a:gd name="connsiteY42-19792" fmla="*/ 685 h 759"/>
                <a:gd name="connsiteX43-19793" fmla="*/ 748 w 758"/>
                <a:gd name="connsiteY43-19794" fmla="*/ 696 h 759"/>
                <a:gd name="connsiteX44-19795" fmla="*/ 748 w 758"/>
                <a:gd name="connsiteY44-19796" fmla="*/ 706 h 759"/>
                <a:gd name="connsiteX45-19797" fmla="*/ 753 w 758"/>
                <a:gd name="connsiteY45-19798" fmla="*/ 717 h 759"/>
                <a:gd name="connsiteX46-19799" fmla="*/ 753 w 758"/>
                <a:gd name="connsiteY46-19800" fmla="*/ 722 h 759"/>
                <a:gd name="connsiteX47-19801" fmla="*/ 758 w 758"/>
                <a:gd name="connsiteY47-19802" fmla="*/ 732 h 759"/>
                <a:gd name="connsiteX48-19803" fmla="*/ 758 w 758"/>
                <a:gd name="connsiteY48-19804" fmla="*/ 738 h 759"/>
                <a:gd name="connsiteX49-19805" fmla="*/ 758 w 758"/>
                <a:gd name="connsiteY49-19806" fmla="*/ 743 h 759"/>
                <a:gd name="connsiteX50-19807" fmla="*/ 758 w 758"/>
                <a:gd name="connsiteY50-19808" fmla="*/ 748 h 759"/>
                <a:gd name="connsiteX51-19809" fmla="*/ 753 w 758"/>
                <a:gd name="connsiteY51-19810" fmla="*/ 753 h 759"/>
                <a:gd name="connsiteX52-19811" fmla="*/ 748 w 758"/>
                <a:gd name="connsiteY52-19812" fmla="*/ 759 h 759"/>
                <a:gd name="connsiteX53-19813" fmla="*/ 737 w 758"/>
                <a:gd name="connsiteY53-19814" fmla="*/ 759 h 759"/>
                <a:gd name="connsiteX54-19815" fmla="*/ 727 w 758"/>
                <a:gd name="connsiteY54-19816" fmla="*/ 759 h 759"/>
                <a:gd name="connsiteX55-19817" fmla="*/ 711 w 758"/>
                <a:gd name="connsiteY55-19818" fmla="*/ 759 h 759"/>
                <a:gd name="connsiteX56-19819" fmla="*/ 695 w 758"/>
                <a:gd name="connsiteY56-19820" fmla="*/ 753 h 759"/>
                <a:gd name="connsiteX57-19821" fmla="*/ 674 w 758"/>
                <a:gd name="connsiteY57-19822" fmla="*/ 753 h 759"/>
                <a:gd name="connsiteX58-19823" fmla="*/ 653 w 758"/>
                <a:gd name="connsiteY58-19824" fmla="*/ 748 h 759"/>
                <a:gd name="connsiteX59-19825" fmla="*/ 632 w 758"/>
                <a:gd name="connsiteY59-19826" fmla="*/ 743 h 759"/>
                <a:gd name="connsiteX60-19827" fmla="*/ 622 w 758"/>
                <a:gd name="connsiteY60-19828" fmla="*/ 738 h 759"/>
                <a:gd name="connsiteX61-19829" fmla="*/ 611 w 758"/>
                <a:gd name="connsiteY61-19830" fmla="*/ 732 h 759"/>
                <a:gd name="connsiteX62-19831" fmla="*/ 595 w 758"/>
                <a:gd name="connsiteY62-19832" fmla="*/ 727 h 759"/>
                <a:gd name="connsiteX63-19833" fmla="*/ 585 w 758"/>
                <a:gd name="connsiteY63-19834" fmla="*/ 722 h 759"/>
                <a:gd name="connsiteX64-19835" fmla="*/ 569 w 758"/>
                <a:gd name="connsiteY64-19836" fmla="*/ 717 h 759"/>
                <a:gd name="connsiteX65-19837" fmla="*/ 553 w 758"/>
                <a:gd name="connsiteY65-19838" fmla="*/ 706 h 759"/>
                <a:gd name="connsiteX66-19839" fmla="*/ 543 w 758"/>
                <a:gd name="connsiteY66-19840" fmla="*/ 696 h 759"/>
                <a:gd name="connsiteX67-19841" fmla="*/ 527 w 758"/>
                <a:gd name="connsiteY67-19842" fmla="*/ 685 h 759"/>
                <a:gd name="connsiteX68-19843" fmla="*/ 495 w 758"/>
                <a:gd name="connsiteY68-19844" fmla="*/ 659 h 759"/>
                <a:gd name="connsiteX69-19845" fmla="*/ 469 w 758"/>
                <a:gd name="connsiteY69-19846" fmla="*/ 632 h 759"/>
                <a:gd name="connsiteX70-19847" fmla="*/ 458 w 758"/>
                <a:gd name="connsiteY70-19848" fmla="*/ 622 h 759"/>
                <a:gd name="connsiteX71-19849" fmla="*/ 448 w 758"/>
                <a:gd name="connsiteY71-19850" fmla="*/ 606 h 759"/>
                <a:gd name="connsiteX72-19851" fmla="*/ 437 w 758"/>
                <a:gd name="connsiteY72-19852" fmla="*/ 590 h 759"/>
                <a:gd name="connsiteX73-19853" fmla="*/ 390 w 758"/>
                <a:gd name="connsiteY73-19854" fmla="*/ 100 h 759"/>
                <a:gd name="connsiteX74-19855" fmla="*/ 390 w 758"/>
                <a:gd name="connsiteY74-19856" fmla="*/ 90 h 759"/>
                <a:gd name="connsiteX75-19857" fmla="*/ 390 w 758"/>
                <a:gd name="connsiteY75-19858" fmla="*/ 85 h 759"/>
                <a:gd name="connsiteX76-19859" fmla="*/ 390 w 758"/>
                <a:gd name="connsiteY76-19860" fmla="*/ 79 h 759"/>
                <a:gd name="connsiteX77-19861" fmla="*/ 385 w 758"/>
                <a:gd name="connsiteY77-19862" fmla="*/ 74 h 759"/>
                <a:gd name="connsiteX78-19863" fmla="*/ 385 w 758"/>
                <a:gd name="connsiteY78-19864" fmla="*/ 74 h 759"/>
                <a:gd name="connsiteX79-19865" fmla="*/ 379 w 758"/>
                <a:gd name="connsiteY79-19866" fmla="*/ 74 h 759"/>
                <a:gd name="connsiteX80-19867" fmla="*/ 374 w 758"/>
                <a:gd name="connsiteY80-19868" fmla="*/ 74 h 759"/>
                <a:gd name="connsiteX81-19869" fmla="*/ 363 w 758"/>
                <a:gd name="connsiteY81-19870" fmla="*/ 79 h 759"/>
                <a:gd name="connsiteX82-19871" fmla="*/ 353 w 758"/>
                <a:gd name="connsiteY82-19872" fmla="*/ 79 h 759"/>
                <a:gd name="connsiteX83-19873" fmla="*/ 337 w 758"/>
                <a:gd name="connsiteY83-19874" fmla="*/ 85 h 759"/>
                <a:gd name="connsiteX84-19875" fmla="*/ 321 w 758"/>
                <a:gd name="connsiteY84-19876" fmla="*/ 90 h 759"/>
                <a:gd name="connsiteX85-19877" fmla="*/ 305 w 758"/>
                <a:gd name="connsiteY85-19878" fmla="*/ 95 h 759"/>
                <a:gd name="connsiteX86-19879" fmla="*/ 269 w 758"/>
                <a:gd name="connsiteY86-19880" fmla="*/ 106 h 759"/>
                <a:gd name="connsiteX87-19881" fmla="*/ 232 w 758"/>
                <a:gd name="connsiteY87-19882" fmla="*/ 116 h 759"/>
                <a:gd name="connsiteX88-19883" fmla="*/ 195 w 758"/>
                <a:gd name="connsiteY88-19884" fmla="*/ 127 h 759"/>
                <a:gd name="connsiteX89-19885" fmla="*/ 158 w 758"/>
                <a:gd name="connsiteY89-19886" fmla="*/ 137 h 759"/>
                <a:gd name="connsiteX90-19887" fmla="*/ 137 w 758"/>
                <a:gd name="connsiteY90-19888" fmla="*/ 142 h 759"/>
                <a:gd name="connsiteX91-19889" fmla="*/ 121 w 758"/>
                <a:gd name="connsiteY91-19890" fmla="*/ 142 h 759"/>
                <a:gd name="connsiteX92-19891" fmla="*/ 105 w 758"/>
                <a:gd name="connsiteY92-19892" fmla="*/ 148 h 759"/>
                <a:gd name="connsiteX93-19893" fmla="*/ 95 w 758"/>
                <a:gd name="connsiteY93-19894" fmla="*/ 148 h 759"/>
                <a:gd name="connsiteX94-19895" fmla="*/ 84 w 758"/>
                <a:gd name="connsiteY94-19896" fmla="*/ 153 h 759"/>
                <a:gd name="connsiteX95-19897" fmla="*/ 74 w 758"/>
                <a:gd name="connsiteY95-19898" fmla="*/ 153 h 759"/>
                <a:gd name="connsiteX96-19899" fmla="*/ 68 w 758"/>
                <a:gd name="connsiteY96-19900" fmla="*/ 153 h 759"/>
                <a:gd name="connsiteX97-19901" fmla="*/ 63 w 758"/>
                <a:gd name="connsiteY97-19902" fmla="*/ 153 h 759"/>
                <a:gd name="connsiteX98-19903" fmla="*/ 53 w 758"/>
                <a:gd name="connsiteY98-19904" fmla="*/ 153 h 759"/>
                <a:gd name="connsiteX99-19905" fmla="*/ 42 w 758"/>
                <a:gd name="connsiteY99-19906" fmla="*/ 148 h 759"/>
                <a:gd name="connsiteX100-19907" fmla="*/ 32 w 758"/>
                <a:gd name="connsiteY100-19908" fmla="*/ 142 h 759"/>
                <a:gd name="connsiteX101-19909" fmla="*/ 26 w 758"/>
                <a:gd name="connsiteY101-19910" fmla="*/ 137 h 759"/>
                <a:gd name="connsiteX102-19911" fmla="*/ 16 w 758"/>
                <a:gd name="connsiteY102-19912" fmla="*/ 127 h 759"/>
                <a:gd name="connsiteX103-19913" fmla="*/ 11 w 758"/>
                <a:gd name="connsiteY103-19914" fmla="*/ 121 h 759"/>
                <a:gd name="connsiteX104-19915" fmla="*/ 5 w 758"/>
                <a:gd name="connsiteY104-19916" fmla="*/ 116 h 759"/>
                <a:gd name="connsiteX105-19917" fmla="*/ 0 w 758"/>
                <a:gd name="connsiteY105-19918" fmla="*/ 116 h 759"/>
                <a:gd name="connsiteX106-19919" fmla="*/ 5 w 758"/>
                <a:gd name="connsiteY106-19920" fmla="*/ 111 h 759"/>
                <a:gd name="connsiteX107-19921" fmla="*/ 5 w 758"/>
                <a:gd name="connsiteY107-19922" fmla="*/ 111 h 759"/>
                <a:gd name="connsiteX108-19923" fmla="*/ 11 w 758"/>
                <a:gd name="connsiteY108-19924" fmla="*/ 111 h 759"/>
                <a:gd name="connsiteX109-19925" fmla="*/ 16 w 758"/>
                <a:gd name="connsiteY109-19926" fmla="*/ 106 h 759"/>
                <a:gd name="connsiteX110-19927" fmla="*/ 21 w 758"/>
                <a:gd name="connsiteY110-19928" fmla="*/ 106 h 759"/>
                <a:gd name="connsiteX111-19929" fmla="*/ 32 w 758"/>
                <a:gd name="connsiteY111-19930" fmla="*/ 106 h 759"/>
                <a:gd name="connsiteX112-19931" fmla="*/ 42 w 758"/>
                <a:gd name="connsiteY112-19932" fmla="*/ 106 h 759"/>
                <a:gd name="connsiteX113-19933" fmla="*/ 53 w 758"/>
                <a:gd name="connsiteY113-19934" fmla="*/ 100 h 759"/>
                <a:gd name="connsiteX114-19935" fmla="*/ 79 w 758"/>
                <a:gd name="connsiteY114-19936" fmla="*/ 100 h 759"/>
                <a:gd name="connsiteX115-19937" fmla="*/ 111 w 758"/>
                <a:gd name="connsiteY115-19938" fmla="*/ 95 h 759"/>
                <a:gd name="connsiteX116-19939" fmla="*/ 126 w 758"/>
                <a:gd name="connsiteY116-19940" fmla="*/ 95 h 759"/>
                <a:gd name="connsiteX117-19941" fmla="*/ 142 w 758"/>
                <a:gd name="connsiteY117-19942" fmla="*/ 90 h 759"/>
                <a:gd name="connsiteX118-19943" fmla="*/ 163 w 758"/>
                <a:gd name="connsiteY118-19944" fmla="*/ 85 h 759"/>
                <a:gd name="connsiteX119-19945" fmla="*/ 184 w 758"/>
                <a:gd name="connsiteY119-19946" fmla="*/ 85 h 759"/>
                <a:gd name="connsiteX120-19947" fmla="*/ 221 w 758"/>
                <a:gd name="connsiteY120-19948" fmla="*/ 74 h 759"/>
                <a:gd name="connsiteX121-19949" fmla="*/ 258 w 758"/>
                <a:gd name="connsiteY121-19950" fmla="*/ 69 h 759"/>
                <a:gd name="connsiteX122-19951" fmla="*/ 290 w 758"/>
                <a:gd name="connsiteY122-19952" fmla="*/ 58 h 759"/>
                <a:gd name="connsiteX123-19953" fmla="*/ 321 w 758"/>
                <a:gd name="connsiteY123-19954" fmla="*/ 48 h 759"/>
                <a:gd name="connsiteX124-19955" fmla="*/ 337 w 758"/>
                <a:gd name="connsiteY124-19956" fmla="*/ 42 h 759"/>
                <a:gd name="connsiteX125-19957" fmla="*/ 353 w 758"/>
                <a:gd name="connsiteY125-19958" fmla="*/ 37 h 759"/>
                <a:gd name="connsiteX126-19959" fmla="*/ 363 w 758"/>
                <a:gd name="connsiteY126-19960" fmla="*/ 37 h 759"/>
                <a:gd name="connsiteX127-19961" fmla="*/ 374 w 758"/>
                <a:gd name="connsiteY127-19962" fmla="*/ 32 h 759"/>
                <a:gd name="connsiteX128-19963" fmla="*/ 379 w 758"/>
                <a:gd name="connsiteY128-19964" fmla="*/ 27 h 759"/>
                <a:gd name="connsiteX129-19965" fmla="*/ 385 w 758"/>
                <a:gd name="connsiteY129-19966" fmla="*/ 21 h 759"/>
                <a:gd name="connsiteX130-19967" fmla="*/ 390 w 758"/>
                <a:gd name="connsiteY130-19968" fmla="*/ 16 h 759"/>
                <a:gd name="connsiteX131-19969" fmla="*/ 395 w 758"/>
                <a:gd name="connsiteY131-19970" fmla="*/ 11 h 759"/>
                <a:gd name="connsiteX132-19971" fmla="*/ 400 w 758"/>
                <a:gd name="connsiteY132-19972" fmla="*/ 6 h 759"/>
                <a:gd name="connsiteX133-19973" fmla="*/ 406 w 758"/>
                <a:gd name="connsiteY133-19974" fmla="*/ 0 h 759"/>
                <a:gd name="connsiteX134-19975" fmla="*/ 411 w 758"/>
                <a:gd name="connsiteY134-19976" fmla="*/ 0 h 759"/>
                <a:gd name="connsiteX135-19977" fmla="*/ 416 w 758"/>
                <a:gd name="connsiteY135-19978" fmla="*/ 0 h 759"/>
                <a:gd name="connsiteX136-19979" fmla="*/ 416 w 758"/>
                <a:gd name="connsiteY136-19980" fmla="*/ 0 h 759"/>
                <a:gd name="connsiteX0-19981" fmla="*/ 416 w 758"/>
                <a:gd name="connsiteY0-19982" fmla="*/ 0 h 759"/>
                <a:gd name="connsiteX1-19983" fmla="*/ 427 w 758"/>
                <a:gd name="connsiteY1-19984" fmla="*/ 0 h 759"/>
                <a:gd name="connsiteX2-19985" fmla="*/ 437 w 758"/>
                <a:gd name="connsiteY2-19986" fmla="*/ 6 h 759"/>
                <a:gd name="connsiteX3-19987" fmla="*/ 448 w 758"/>
                <a:gd name="connsiteY3-19988" fmla="*/ 11 h 759"/>
                <a:gd name="connsiteX4-19989" fmla="*/ 464 w 758"/>
                <a:gd name="connsiteY4-19990" fmla="*/ 21 h 759"/>
                <a:gd name="connsiteX5-19991" fmla="*/ 474 w 758"/>
                <a:gd name="connsiteY5-19992" fmla="*/ 32 h 759"/>
                <a:gd name="connsiteX6-19993" fmla="*/ 485 w 758"/>
                <a:gd name="connsiteY6-19994" fmla="*/ 37 h 759"/>
                <a:gd name="connsiteX7-19995" fmla="*/ 485 w 758"/>
                <a:gd name="connsiteY7-19996" fmla="*/ 42 h 759"/>
                <a:gd name="connsiteX8-19997" fmla="*/ 490 w 758"/>
                <a:gd name="connsiteY8-19998" fmla="*/ 42 h 759"/>
                <a:gd name="connsiteX9-19999" fmla="*/ 490 w 758"/>
                <a:gd name="connsiteY9-20000" fmla="*/ 48 h 759"/>
                <a:gd name="connsiteX10-20001" fmla="*/ 490 w 758"/>
                <a:gd name="connsiteY10-20002" fmla="*/ 48 h 759"/>
                <a:gd name="connsiteX11-20003" fmla="*/ 490 w 758"/>
                <a:gd name="connsiteY11-20004" fmla="*/ 53 h 759"/>
                <a:gd name="connsiteX12-20005" fmla="*/ 485 w 758"/>
                <a:gd name="connsiteY12-20006" fmla="*/ 58 h 759"/>
                <a:gd name="connsiteX13-20007" fmla="*/ 479 w 758"/>
                <a:gd name="connsiteY13-20008" fmla="*/ 63 h 759"/>
                <a:gd name="connsiteX14-20009" fmla="*/ 469 w 758"/>
                <a:gd name="connsiteY14-20010" fmla="*/ 69 h 759"/>
                <a:gd name="connsiteX15-20011" fmla="*/ 464 w 758"/>
                <a:gd name="connsiteY15-20012" fmla="*/ 74 h 759"/>
                <a:gd name="connsiteX16-20013" fmla="*/ 469 w 758"/>
                <a:gd name="connsiteY16-20014" fmla="*/ 543 h 759"/>
                <a:gd name="connsiteX17-20015" fmla="*/ 485 w 758"/>
                <a:gd name="connsiteY17-20016" fmla="*/ 564 h 759"/>
                <a:gd name="connsiteX18-20017" fmla="*/ 500 w 758"/>
                <a:gd name="connsiteY18-20018" fmla="*/ 585 h 759"/>
                <a:gd name="connsiteX19-20019" fmla="*/ 511 w 758"/>
                <a:gd name="connsiteY19-20020" fmla="*/ 595 h 759"/>
                <a:gd name="connsiteX20-20021" fmla="*/ 521 w 758"/>
                <a:gd name="connsiteY20-20022" fmla="*/ 601 h 759"/>
                <a:gd name="connsiteX21-20023" fmla="*/ 543 w 758"/>
                <a:gd name="connsiteY21-20024" fmla="*/ 622 h 759"/>
                <a:gd name="connsiteX22-20025" fmla="*/ 564 w 758"/>
                <a:gd name="connsiteY22-20026" fmla="*/ 632 h 759"/>
                <a:gd name="connsiteX23-20027" fmla="*/ 585 w 758"/>
                <a:gd name="connsiteY23-20028" fmla="*/ 648 h 759"/>
                <a:gd name="connsiteX24-20029" fmla="*/ 611 w 758"/>
                <a:gd name="connsiteY24-20030" fmla="*/ 659 h 759"/>
                <a:gd name="connsiteX25-20031" fmla="*/ 622 w 758"/>
                <a:gd name="connsiteY25-20032" fmla="*/ 664 h 759"/>
                <a:gd name="connsiteX26-20033" fmla="*/ 632 w 758"/>
                <a:gd name="connsiteY26-20034" fmla="*/ 669 h 759"/>
                <a:gd name="connsiteX27-20035" fmla="*/ 658 w 758"/>
                <a:gd name="connsiteY27-20036" fmla="*/ 674 h 759"/>
                <a:gd name="connsiteX28-20037" fmla="*/ 674 w 758"/>
                <a:gd name="connsiteY28-20038" fmla="*/ 674 h 759"/>
                <a:gd name="connsiteX29-20039" fmla="*/ 690 w 758"/>
                <a:gd name="connsiteY29-20040" fmla="*/ 643 h 759"/>
                <a:gd name="connsiteX30-20041" fmla="*/ 695 w 758"/>
                <a:gd name="connsiteY30-20042" fmla="*/ 627 h 759"/>
                <a:gd name="connsiteX31-20043" fmla="*/ 701 w 758"/>
                <a:gd name="connsiteY31-20044" fmla="*/ 611 h 759"/>
                <a:gd name="connsiteX32-20045" fmla="*/ 706 w 758"/>
                <a:gd name="connsiteY32-20046" fmla="*/ 595 h 759"/>
                <a:gd name="connsiteX33-20047" fmla="*/ 706 w 758"/>
                <a:gd name="connsiteY33-20048" fmla="*/ 580 h 759"/>
                <a:gd name="connsiteX34-20049" fmla="*/ 711 w 758"/>
                <a:gd name="connsiteY34-20050" fmla="*/ 564 h 759"/>
                <a:gd name="connsiteX35-20051" fmla="*/ 737 w 758"/>
                <a:gd name="connsiteY35-20052" fmla="*/ 559 h 759"/>
                <a:gd name="connsiteX36-20053" fmla="*/ 737 w 758"/>
                <a:gd name="connsiteY36-20054" fmla="*/ 569 h 759"/>
                <a:gd name="connsiteX37-20055" fmla="*/ 737 w 758"/>
                <a:gd name="connsiteY37-20056" fmla="*/ 585 h 759"/>
                <a:gd name="connsiteX38-20057" fmla="*/ 737 w 758"/>
                <a:gd name="connsiteY38-20058" fmla="*/ 601 h 759"/>
                <a:gd name="connsiteX39-20059" fmla="*/ 737 w 758"/>
                <a:gd name="connsiteY39-20060" fmla="*/ 622 h 759"/>
                <a:gd name="connsiteX40-20061" fmla="*/ 743 w 758"/>
                <a:gd name="connsiteY40-20062" fmla="*/ 669 h 759"/>
                <a:gd name="connsiteX41-20063" fmla="*/ 743 w 758"/>
                <a:gd name="connsiteY41-20064" fmla="*/ 685 h 759"/>
                <a:gd name="connsiteX42-20065" fmla="*/ 748 w 758"/>
                <a:gd name="connsiteY42-20066" fmla="*/ 696 h 759"/>
                <a:gd name="connsiteX43-20067" fmla="*/ 748 w 758"/>
                <a:gd name="connsiteY43-20068" fmla="*/ 706 h 759"/>
                <a:gd name="connsiteX44-20069" fmla="*/ 753 w 758"/>
                <a:gd name="connsiteY44-20070" fmla="*/ 717 h 759"/>
                <a:gd name="connsiteX45-20071" fmla="*/ 753 w 758"/>
                <a:gd name="connsiteY45-20072" fmla="*/ 722 h 759"/>
                <a:gd name="connsiteX46-20073" fmla="*/ 758 w 758"/>
                <a:gd name="connsiteY46-20074" fmla="*/ 732 h 759"/>
                <a:gd name="connsiteX47-20075" fmla="*/ 758 w 758"/>
                <a:gd name="connsiteY47-20076" fmla="*/ 738 h 759"/>
                <a:gd name="connsiteX48-20077" fmla="*/ 758 w 758"/>
                <a:gd name="connsiteY48-20078" fmla="*/ 743 h 759"/>
                <a:gd name="connsiteX49-20079" fmla="*/ 758 w 758"/>
                <a:gd name="connsiteY49-20080" fmla="*/ 748 h 759"/>
                <a:gd name="connsiteX50-20081" fmla="*/ 753 w 758"/>
                <a:gd name="connsiteY50-20082" fmla="*/ 753 h 759"/>
                <a:gd name="connsiteX51-20083" fmla="*/ 748 w 758"/>
                <a:gd name="connsiteY51-20084" fmla="*/ 759 h 759"/>
                <a:gd name="connsiteX52-20085" fmla="*/ 737 w 758"/>
                <a:gd name="connsiteY52-20086" fmla="*/ 759 h 759"/>
                <a:gd name="connsiteX53-20087" fmla="*/ 727 w 758"/>
                <a:gd name="connsiteY53-20088" fmla="*/ 759 h 759"/>
                <a:gd name="connsiteX54-20089" fmla="*/ 711 w 758"/>
                <a:gd name="connsiteY54-20090" fmla="*/ 759 h 759"/>
                <a:gd name="connsiteX55-20091" fmla="*/ 695 w 758"/>
                <a:gd name="connsiteY55-20092" fmla="*/ 753 h 759"/>
                <a:gd name="connsiteX56-20093" fmla="*/ 674 w 758"/>
                <a:gd name="connsiteY56-20094" fmla="*/ 753 h 759"/>
                <a:gd name="connsiteX57-20095" fmla="*/ 653 w 758"/>
                <a:gd name="connsiteY57-20096" fmla="*/ 748 h 759"/>
                <a:gd name="connsiteX58-20097" fmla="*/ 632 w 758"/>
                <a:gd name="connsiteY58-20098" fmla="*/ 743 h 759"/>
                <a:gd name="connsiteX59-20099" fmla="*/ 622 w 758"/>
                <a:gd name="connsiteY59-20100" fmla="*/ 738 h 759"/>
                <a:gd name="connsiteX60-20101" fmla="*/ 611 w 758"/>
                <a:gd name="connsiteY60-20102" fmla="*/ 732 h 759"/>
                <a:gd name="connsiteX61-20103" fmla="*/ 595 w 758"/>
                <a:gd name="connsiteY61-20104" fmla="*/ 727 h 759"/>
                <a:gd name="connsiteX62-20105" fmla="*/ 585 w 758"/>
                <a:gd name="connsiteY62-20106" fmla="*/ 722 h 759"/>
                <a:gd name="connsiteX63-20107" fmla="*/ 569 w 758"/>
                <a:gd name="connsiteY63-20108" fmla="*/ 717 h 759"/>
                <a:gd name="connsiteX64-20109" fmla="*/ 553 w 758"/>
                <a:gd name="connsiteY64-20110" fmla="*/ 706 h 759"/>
                <a:gd name="connsiteX65-20111" fmla="*/ 543 w 758"/>
                <a:gd name="connsiteY65-20112" fmla="*/ 696 h 759"/>
                <a:gd name="connsiteX66-20113" fmla="*/ 527 w 758"/>
                <a:gd name="connsiteY66-20114" fmla="*/ 685 h 759"/>
                <a:gd name="connsiteX67-20115" fmla="*/ 495 w 758"/>
                <a:gd name="connsiteY67-20116" fmla="*/ 659 h 759"/>
                <a:gd name="connsiteX68-20117" fmla="*/ 469 w 758"/>
                <a:gd name="connsiteY68-20118" fmla="*/ 632 h 759"/>
                <a:gd name="connsiteX69-20119" fmla="*/ 458 w 758"/>
                <a:gd name="connsiteY69-20120" fmla="*/ 622 h 759"/>
                <a:gd name="connsiteX70-20121" fmla="*/ 448 w 758"/>
                <a:gd name="connsiteY70-20122" fmla="*/ 606 h 759"/>
                <a:gd name="connsiteX71-20123" fmla="*/ 437 w 758"/>
                <a:gd name="connsiteY71-20124" fmla="*/ 590 h 759"/>
                <a:gd name="connsiteX72-20125" fmla="*/ 390 w 758"/>
                <a:gd name="connsiteY72-20126" fmla="*/ 100 h 759"/>
                <a:gd name="connsiteX73-20127" fmla="*/ 390 w 758"/>
                <a:gd name="connsiteY73-20128" fmla="*/ 90 h 759"/>
                <a:gd name="connsiteX74-20129" fmla="*/ 390 w 758"/>
                <a:gd name="connsiteY74-20130" fmla="*/ 85 h 759"/>
                <a:gd name="connsiteX75-20131" fmla="*/ 390 w 758"/>
                <a:gd name="connsiteY75-20132" fmla="*/ 79 h 759"/>
                <a:gd name="connsiteX76-20133" fmla="*/ 385 w 758"/>
                <a:gd name="connsiteY76-20134" fmla="*/ 74 h 759"/>
                <a:gd name="connsiteX77-20135" fmla="*/ 385 w 758"/>
                <a:gd name="connsiteY77-20136" fmla="*/ 74 h 759"/>
                <a:gd name="connsiteX78-20137" fmla="*/ 379 w 758"/>
                <a:gd name="connsiteY78-20138" fmla="*/ 74 h 759"/>
                <a:gd name="connsiteX79-20139" fmla="*/ 374 w 758"/>
                <a:gd name="connsiteY79-20140" fmla="*/ 74 h 759"/>
                <a:gd name="connsiteX80-20141" fmla="*/ 363 w 758"/>
                <a:gd name="connsiteY80-20142" fmla="*/ 79 h 759"/>
                <a:gd name="connsiteX81-20143" fmla="*/ 353 w 758"/>
                <a:gd name="connsiteY81-20144" fmla="*/ 79 h 759"/>
                <a:gd name="connsiteX82-20145" fmla="*/ 337 w 758"/>
                <a:gd name="connsiteY82-20146" fmla="*/ 85 h 759"/>
                <a:gd name="connsiteX83-20147" fmla="*/ 321 w 758"/>
                <a:gd name="connsiteY83-20148" fmla="*/ 90 h 759"/>
                <a:gd name="connsiteX84-20149" fmla="*/ 305 w 758"/>
                <a:gd name="connsiteY84-20150" fmla="*/ 95 h 759"/>
                <a:gd name="connsiteX85-20151" fmla="*/ 269 w 758"/>
                <a:gd name="connsiteY85-20152" fmla="*/ 106 h 759"/>
                <a:gd name="connsiteX86-20153" fmla="*/ 232 w 758"/>
                <a:gd name="connsiteY86-20154" fmla="*/ 116 h 759"/>
                <a:gd name="connsiteX87-20155" fmla="*/ 195 w 758"/>
                <a:gd name="connsiteY87-20156" fmla="*/ 127 h 759"/>
                <a:gd name="connsiteX88-20157" fmla="*/ 158 w 758"/>
                <a:gd name="connsiteY88-20158" fmla="*/ 137 h 759"/>
                <a:gd name="connsiteX89-20159" fmla="*/ 137 w 758"/>
                <a:gd name="connsiteY89-20160" fmla="*/ 142 h 759"/>
                <a:gd name="connsiteX90-20161" fmla="*/ 121 w 758"/>
                <a:gd name="connsiteY90-20162" fmla="*/ 142 h 759"/>
                <a:gd name="connsiteX91-20163" fmla="*/ 105 w 758"/>
                <a:gd name="connsiteY91-20164" fmla="*/ 148 h 759"/>
                <a:gd name="connsiteX92-20165" fmla="*/ 95 w 758"/>
                <a:gd name="connsiteY92-20166" fmla="*/ 148 h 759"/>
                <a:gd name="connsiteX93-20167" fmla="*/ 84 w 758"/>
                <a:gd name="connsiteY93-20168" fmla="*/ 153 h 759"/>
                <a:gd name="connsiteX94-20169" fmla="*/ 74 w 758"/>
                <a:gd name="connsiteY94-20170" fmla="*/ 153 h 759"/>
                <a:gd name="connsiteX95-20171" fmla="*/ 68 w 758"/>
                <a:gd name="connsiteY95-20172" fmla="*/ 153 h 759"/>
                <a:gd name="connsiteX96-20173" fmla="*/ 63 w 758"/>
                <a:gd name="connsiteY96-20174" fmla="*/ 153 h 759"/>
                <a:gd name="connsiteX97-20175" fmla="*/ 53 w 758"/>
                <a:gd name="connsiteY97-20176" fmla="*/ 153 h 759"/>
                <a:gd name="connsiteX98-20177" fmla="*/ 42 w 758"/>
                <a:gd name="connsiteY98-20178" fmla="*/ 148 h 759"/>
                <a:gd name="connsiteX99-20179" fmla="*/ 32 w 758"/>
                <a:gd name="connsiteY99-20180" fmla="*/ 142 h 759"/>
                <a:gd name="connsiteX100-20181" fmla="*/ 26 w 758"/>
                <a:gd name="connsiteY100-20182" fmla="*/ 137 h 759"/>
                <a:gd name="connsiteX101-20183" fmla="*/ 16 w 758"/>
                <a:gd name="connsiteY101-20184" fmla="*/ 127 h 759"/>
                <a:gd name="connsiteX102-20185" fmla="*/ 11 w 758"/>
                <a:gd name="connsiteY102-20186" fmla="*/ 121 h 759"/>
                <a:gd name="connsiteX103-20187" fmla="*/ 5 w 758"/>
                <a:gd name="connsiteY103-20188" fmla="*/ 116 h 759"/>
                <a:gd name="connsiteX104-20189" fmla="*/ 0 w 758"/>
                <a:gd name="connsiteY104-20190" fmla="*/ 116 h 759"/>
                <a:gd name="connsiteX105-20191" fmla="*/ 5 w 758"/>
                <a:gd name="connsiteY105-20192" fmla="*/ 111 h 759"/>
                <a:gd name="connsiteX106-20193" fmla="*/ 5 w 758"/>
                <a:gd name="connsiteY106-20194" fmla="*/ 111 h 759"/>
                <a:gd name="connsiteX107-20195" fmla="*/ 11 w 758"/>
                <a:gd name="connsiteY107-20196" fmla="*/ 111 h 759"/>
                <a:gd name="connsiteX108-20197" fmla="*/ 16 w 758"/>
                <a:gd name="connsiteY108-20198" fmla="*/ 106 h 759"/>
                <a:gd name="connsiteX109-20199" fmla="*/ 21 w 758"/>
                <a:gd name="connsiteY109-20200" fmla="*/ 106 h 759"/>
                <a:gd name="connsiteX110-20201" fmla="*/ 32 w 758"/>
                <a:gd name="connsiteY110-20202" fmla="*/ 106 h 759"/>
                <a:gd name="connsiteX111-20203" fmla="*/ 42 w 758"/>
                <a:gd name="connsiteY111-20204" fmla="*/ 106 h 759"/>
                <a:gd name="connsiteX112-20205" fmla="*/ 53 w 758"/>
                <a:gd name="connsiteY112-20206" fmla="*/ 100 h 759"/>
                <a:gd name="connsiteX113-20207" fmla="*/ 79 w 758"/>
                <a:gd name="connsiteY113-20208" fmla="*/ 100 h 759"/>
                <a:gd name="connsiteX114-20209" fmla="*/ 111 w 758"/>
                <a:gd name="connsiteY114-20210" fmla="*/ 95 h 759"/>
                <a:gd name="connsiteX115-20211" fmla="*/ 126 w 758"/>
                <a:gd name="connsiteY115-20212" fmla="*/ 95 h 759"/>
                <a:gd name="connsiteX116-20213" fmla="*/ 142 w 758"/>
                <a:gd name="connsiteY116-20214" fmla="*/ 90 h 759"/>
                <a:gd name="connsiteX117-20215" fmla="*/ 163 w 758"/>
                <a:gd name="connsiteY117-20216" fmla="*/ 85 h 759"/>
                <a:gd name="connsiteX118-20217" fmla="*/ 184 w 758"/>
                <a:gd name="connsiteY118-20218" fmla="*/ 85 h 759"/>
                <a:gd name="connsiteX119-20219" fmla="*/ 221 w 758"/>
                <a:gd name="connsiteY119-20220" fmla="*/ 74 h 759"/>
                <a:gd name="connsiteX120-20221" fmla="*/ 258 w 758"/>
                <a:gd name="connsiteY120-20222" fmla="*/ 69 h 759"/>
                <a:gd name="connsiteX121-20223" fmla="*/ 290 w 758"/>
                <a:gd name="connsiteY121-20224" fmla="*/ 58 h 759"/>
                <a:gd name="connsiteX122-20225" fmla="*/ 321 w 758"/>
                <a:gd name="connsiteY122-20226" fmla="*/ 48 h 759"/>
                <a:gd name="connsiteX123-20227" fmla="*/ 337 w 758"/>
                <a:gd name="connsiteY123-20228" fmla="*/ 42 h 759"/>
                <a:gd name="connsiteX124-20229" fmla="*/ 353 w 758"/>
                <a:gd name="connsiteY124-20230" fmla="*/ 37 h 759"/>
                <a:gd name="connsiteX125-20231" fmla="*/ 363 w 758"/>
                <a:gd name="connsiteY125-20232" fmla="*/ 37 h 759"/>
                <a:gd name="connsiteX126-20233" fmla="*/ 374 w 758"/>
                <a:gd name="connsiteY126-20234" fmla="*/ 32 h 759"/>
                <a:gd name="connsiteX127-20235" fmla="*/ 379 w 758"/>
                <a:gd name="connsiteY127-20236" fmla="*/ 27 h 759"/>
                <a:gd name="connsiteX128-20237" fmla="*/ 385 w 758"/>
                <a:gd name="connsiteY128-20238" fmla="*/ 21 h 759"/>
                <a:gd name="connsiteX129-20239" fmla="*/ 390 w 758"/>
                <a:gd name="connsiteY129-20240" fmla="*/ 16 h 759"/>
                <a:gd name="connsiteX130-20241" fmla="*/ 395 w 758"/>
                <a:gd name="connsiteY130-20242" fmla="*/ 11 h 759"/>
                <a:gd name="connsiteX131-20243" fmla="*/ 400 w 758"/>
                <a:gd name="connsiteY131-20244" fmla="*/ 6 h 759"/>
                <a:gd name="connsiteX132-20245" fmla="*/ 406 w 758"/>
                <a:gd name="connsiteY132-20246" fmla="*/ 0 h 759"/>
                <a:gd name="connsiteX133-20247" fmla="*/ 411 w 758"/>
                <a:gd name="connsiteY133-20248" fmla="*/ 0 h 759"/>
                <a:gd name="connsiteX134-20249" fmla="*/ 416 w 758"/>
                <a:gd name="connsiteY134-20250" fmla="*/ 0 h 759"/>
                <a:gd name="connsiteX135-20251" fmla="*/ 416 w 758"/>
                <a:gd name="connsiteY135-20252" fmla="*/ 0 h 759"/>
                <a:gd name="connsiteX0-20253" fmla="*/ 416 w 758"/>
                <a:gd name="connsiteY0-20254" fmla="*/ 0 h 759"/>
                <a:gd name="connsiteX1-20255" fmla="*/ 427 w 758"/>
                <a:gd name="connsiteY1-20256" fmla="*/ 0 h 759"/>
                <a:gd name="connsiteX2-20257" fmla="*/ 437 w 758"/>
                <a:gd name="connsiteY2-20258" fmla="*/ 6 h 759"/>
                <a:gd name="connsiteX3-20259" fmla="*/ 448 w 758"/>
                <a:gd name="connsiteY3-20260" fmla="*/ 11 h 759"/>
                <a:gd name="connsiteX4-20261" fmla="*/ 464 w 758"/>
                <a:gd name="connsiteY4-20262" fmla="*/ 21 h 759"/>
                <a:gd name="connsiteX5-20263" fmla="*/ 474 w 758"/>
                <a:gd name="connsiteY5-20264" fmla="*/ 32 h 759"/>
                <a:gd name="connsiteX6-20265" fmla="*/ 485 w 758"/>
                <a:gd name="connsiteY6-20266" fmla="*/ 37 h 759"/>
                <a:gd name="connsiteX7-20267" fmla="*/ 485 w 758"/>
                <a:gd name="connsiteY7-20268" fmla="*/ 42 h 759"/>
                <a:gd name="connsiteX8-20269" fmla="*/ 490 w 758"/>
                <a:gd name="connsiteY8-20270" fmla="*/ 42 h 759"/>
                <a:gd name="connsiteX9-20271" fmla="*/ 490 w 758"/>
                <a:gd name="connsiteY9-20272" fmla="*/ 48 h 759"/>
                <a:gd name="connsiteX10-20273" fmla="*/ 490 w 758"/>
                <a:gd name="connsiteY10-20274" fmla="*/ 48 h 759"/>
                <a:gd name="connsiteX11-20275" fmla="*/ 490 w 758"/>
                <a:gd name="connsiteY11-20276" fmla="*/ 53 h 759"/>
                <a:gd name="connsiteX12-20277" fmla="*/ 485 w 758"/>
                <a:gd name="connsiteY12-20278" fmla="*/ 58 h 759"/>
                <a:gd name="connsiteX13-20279" fmla="*/ 479 w 758"/>
                <a:gd name="connsiteY13-20280" fmla="*/ 63 h 759"/>
                <a:gd name="connsiteX14-20281" fmla="*/ 469 w 758"/>
                <a:gd name="connsiteY14-20282" fmla="*/ 69 h 759"/>
                <a:gd name="connsiteX15-20283" fmla="*/ 464 w 758"/>
                <a:gd name="connsiteY15-20284" fmla="*/ 74 h 759"/>
                <a:gd name="connsiteX16-20285" fmla="*/ 469 w 758"/>
                <a:gd name="connsiteY16-20286" fmla="*/ 543 h 759"/>
                <a:gd name="connsiteX17-20287" fmla="*/ 485 w 758"/>
                <a:gd name="connsiteY17-20288" fmla="*/ 564 h 759"/>
                <a:gd name="connsiteX18-20289" fmla="*/ 500 w 758"/>
                <a:gd name="connsiteY18-20290" fmla="*/ 585 h 759"/>
                <a:gd name="connsiteX19-20291" fmla="*/ 511 w 758"/>
                <a:gd name="connsiteY19-20292" fmla="*/ 595 h 759"/>
                <a:gd name="connsiteX20-20293" fmla="*/ 521 w 758"/>
                <a:gd name="connsiteY20-20294" fmla="*/ 601 h 759"/>
                <a:gd name="connsiteX21-20295" fmla="*/ 543 w 758"/>
                <a:gd name="connsiteY21-20296" fmla="*/ 622 h 759"/>
                <a:gd name="connsiteX22-20297" fmla="*/ 564 w 758"/>
                <a:gd name="connsiteY22-20298" fmla="*/ 632 h 759"/>
                <a:gd name="connsiteX23-20299" fmla="*/ 585 w 758"/>
                <a:gd name="connsiteY23-20300" fmla="*/ 648 h 759"/>
                <a:gd name="connsiteX24-20301" fmla="*/ 611 w 758"/>
                <a:gd name="connsiteY24-20302" fmla="*/ 659 h 759"/>
                <a:gd name="connsiteX25-20303" fmla="*/ 622 w 758"/>
                <a:gd name="connsiteY25-20304" fmla="*/ 664 h 759"/>
                <a:gd name="connsiteX26-20305" fmla="*/ 632 w 758"/>
                <a:gd name="connsiteY26-20306" fmla="*/ 669 h 759"/>
                <a:gd name="connsiteX27-20307" fmla="*/ 658 w 758"/>
                <a:gd name="connsiteY27-20308" fmla="*/ 674 h 759"/>
                <a:gd name="connsiteX28-20309" fmla="*/ 674 w 758"/>
                <a:gd name="connsiteY28-20310" fmla="*/ 674 h 759"/>
                <a:gd name="connsiteX29-20311" fmla="*/ 690 w 758"/>
                <a:gd name="connsiteY29-20312" fmla="*/ 643 h 759"/>
                <a:gd name="connsiteX30-20313" fmla="*/ 695 w 758"/>
                <a:gd name="connsiteY30-20314" fmla="*/ 627 h 759"/>
                <a:gd name="connsiteX31-20315" fmla="*/ 701 w 758"/>
                <a:gd name="connsiteY31-20316" fmla="*/ 611 h 759"/>
                <a:gd name="connsiteX32-20317" fmla="*/ 706 w 758"/>
                <a:gd name="connsiteY32-20318" fmla="*/ 595 h 759"/>
                <a:gd name="connsiteX33-20319" fmla="*/ 706 w 758"/>
                <a:gd name="connsiteY33-20320" fmla="*/ 580 h 759"/>
                <a:gd name="connsiteX34-20321" fmla="*/ 711 w 758"/>
                <a:gd name="connsiteY34-20322" fmla="*/ 564 h 759"/>
                <a:gd name="connsiteX35-20323" fmla="*/ 737 w 758"/>
                <a:gd name="connsiteY35-20324" fmla="*/ 559 h 759"/>
                <a:gd name="connsiteX36-20325" fmla="*/ 737 w 758"/>
                <a:gd name="connsiteY36-20326" fmla="*/ 569 h 759"/>
                <a:gd name="connsiteX37-20327" fmla="*/ 737 w 758"/>
                <a:gd name="connsiteY37-20328" fmla="*/ 585 h 759"/>
                <a:gd name="connsiteX38-20329" fmla="*/ 737 w 758"/>
                <a:gd name="connsiteY38-20330" fmla="*/ 601 h 759"/>
                <a:gd name="connsiteX39-20331" fmla="*/ 737 w 758"/>
                <a:gd name="connsiteY39-20332" fmla="*/ 622 h 759"/>
                <a:gd name="connsiteX40-20333" fmla="*/ 743 w 758"/>
                <a:gd name="connsiteY40-20334" fmla="*/ 669 h 759"/>
                <a:gd name="connsiteX41-20335" fmla="*/ 748 w 758"/>
                <a:gd name="connsiteY41-20336" fmla="*/ 696 h 759"/>
                <a:gd name="connsiteX42-20337" fmla="*/ 748 w 758"/>
                <a:gd name="connsiteY42-20338" fmla="*/ 706 h 759"/>
                <a:gd name="connsiteX43-20339" fmla="*/ 753 w 758"/>
                <a:gd name="connsiteY43-20340" fmla="*/ 717 h 759"/>
                <a:gd name="connsiteX44-20341" fmla="*/ 753 w 758"/>
                <a:gd name="connsiteY44-20342" fmla="*/ 722 h 759"/>
                <a:gd name="connsiteX45-20343" fmla="*/ 758 w 758"/>
                <a:gd name="connsiteY45-20344" fmla="*/ 732 h 759"/>
                <a:gd name="connsiteX46-20345" fmla="*/ 758 w 758"/>
                <a:gd name="connsiteY46-20346" fmla="*/ 738 h 759"/>
                <a:gd name="connsiteX47-20347" fmla="*/ 758 w 758"/>
                <a:gd name="connsiteY47-20348" fmla="*/ 743 h 759"/>
                <a:gd name="connsiteX48-20349" fmla="*/ 758 w 758"/>
                <a:gd name="connsiteY48-20350" fmla="*/ 748 h 759"/>
                <a:gd name="connsiteX49-20351" fmla="*/ 753 w 758"/>
                <a:gd name="connsiteY49-20352" fmla="*/ 753 h 759"/>
                <a:gd name="connsiteX50-20353" fmla="*/ 748 w 758"/>
                <a:gd name="connsiteY50-20354" fmla="*/ 759 h 759"/>
                <a:gd name="connsiteX51-20355" fmla="*/ 737 w 758"/>
                <a:gd name="connsiteY51-20356" fmla="*/ 759 h 759"/>
                <a:gd name="connsiteX52-20357" fmla="*/ 727 w 758"/>
                <a:gd name="connsiteY52-20358" fmla="*/ 759 h 759"/>
                <a:gd name="connsiteX53-20359" fmla="*/ 711 w 758"/>
                <a:gd name="connsiteY53-20360" fmla="*/ 759 h 759"/>
                <a:gd name="connsiteX54-20361" fmla="*/ 695 w 758"/>
                <a:gd name="connsiteY54-20362" fmla="*/ 753 h 759"/>
                <a:gd name="connsiteX55-20363" fmla="*/ 674 w 758"/>
                <a:gd name="connsiteY55-20364" fmla="*/ 753 h 759"/>
                <a:gd name="connsiteX56-20365" fmla="*/ 653 w 758"/>
                <a:gd name="connsiteY56-20366" fmla="*/ 748 h 759"/>
                <a:gd name="connsiteX57-20367" fmla="*/ 632 w 758"/>
                <a:gd name="connsiteY57-20368" fmla="*/ 743 h 759"/>
                <a:gd name="connsiteX58-20369" fmla="*/ 622 w 758"/>
                <a:gd name="connsiteY58-20370" fmla="*/ 738 h 759"/>
                <a:gd name="connsiteX59-20371" fmla="*/ 611 w 758"/>
                <a:gd name="connsiteY59-20372" fmla="*/ 732 h 759"/>
                <a:gd name="connsiteX60-20373" fmla="*/ 595 w 758"/>
                <a:gd name="connsiteY60-20374" fmla="*/ 727 h 759"/>
                <a:gd name="connsiteX61-20375" fmla="*/ 585 w 758"/>
                <a:gd name="connsiteY61-20376" fmla="*/ 722 h 759"/>
                <a:gd name="connsiteX62-20377" fmla="*/ 569 w 758"/>
                <a:gd name="connsiteY62-20378" fmla="*/ 717 h 759"/>
                <a:gd name="connsiteX63-20379" fmla="*/ 553 w 758"/>
                <a:gd name="connsiteY63-20380" fmla="*/ 706 h 759"/>
                <a:gd name="connsiteX64-20381" fmla="*/ 543 w 758"/>
                <a:gd name="connsiteY64-20382" fmla="*/ 696 h 759"/>
                <a:gd name="connsiteX65-20383" fmla="*/ 527 w 758"/>
                <a:gd name="connsiteY65-20384" fmla="*/ 685 h 759"/>
                <a:gd name="connsiteX66-20385" fmla="*/ 495 w 758"/>
                <a:gd name="connsiteY66-20386" fmla="*/ 659 h 759"/>
                <a:gd name="connsiteX67-20387" fmla="*/ 469 w 758"/>
                <a:gd name="connsiteY67-20388" fmla="*/ 632 h 759"/>
                <a:gd name="connsiteX68-20389" fmla="*/ 458 w 758"/>
                <a:gd name="connsiteY68-20390" fmla="*/ 622 h 759"/>
                <a:gd name="connsiteX69-20391" fmla="*/ 448 w 758"/>
                <a:gd name="connsiteY69-20392" fmla="*/ 606 h 759"/>
                <a:gd name="connsiteX70-20393" fmla="*/ 437 w 758"/>
                <a:gd name="connsiteY70-20394" fmla="*/ 590 h 759"/>
                <a:gd name="connsiteX71-20395" fmla="*/ 390 w 758"/>
                <a:gd name="connsiteY71-20396" fmla="*/ 100 h 759"/>
                <a:gd name="connsiteX72-20397" fmla="*/ 390 w 758"/>
                <a:gd name="connsiteY72-20398" fmla="*/ 90 h 759"/>
                <a:gd name="connsiteX73-20399" fmla="*/ 390 w 758"/>
                <a:gd name="connsiteY73-20400" fmla="*/ 85 h 759"/>
                <a:gd name="connsiteX74-20401" fmla="*/ 390 w 758"/>
                <a:gd name="connsiteY74-20402" fmla="*/ 79 h 759"/>
                <a:gd name="connsiteX75-20403" fmla="*/ 385 w 758"/>
                <a:gd name="connsiteY75-20404" fmla="*/ 74 h 759"/>
                <a:gd name="connsiteX76-20405" fmla="*/ 385 w 758"/>
                <a:gd name="connsiteY76-20406" fmla="*/ 74 h 759"/>
                <a:gd name="connsiteX77-20407" fmla="*/ 379 w 758"/>
                <a:gd name="connsiteY77-20408" fmla="*/ 74 h 759"/>
                <a:gd name="connsiteX78-20409" fmla="*/ 374 w 758"/>
                <a:gd name="connsiteY78-20410" fmla="*/ 74 h 759"/>
                <a:gd name="connsiteX79-20411" fmla="*/ 363 w 758"/>
                <a:gd name="connsiteY79-20412" fmla="*/ 79 h 759"/>
                <a:gd name="connsiteX80-20413" fmla="*/ 353 w 758"/>
                <a:gd name="connsiteY80-20414" fmla="*/ 79 h 759"/>
                <a:gd name="connsiteX81-20415" fmla="*/ 337 w 758"/>
                <a:gd name="connsiteY81-20416" fmla="*/ 85 h 759"/>
                <a:gd name="connsiteX82-20417" fmla="*/ 321 w 758"/>
                <a:gd name="connsiteY82-20418" fmla="*/ 90 h 759"/>
                <a:gd name="connsiteX83-20419" fmla="*/ 305 w 758"/>
                <a:gd name="connsiteY83-20420" fmla="*/ 95 h 759"/>
                <a:gd name="connsiteX84-20421" fmla="*/ 269 w 758"/>
                <a:gd name="connsiteY84-20422" fmla="*/ 106 h 759"/>
                <a:gd name="connsiteX85-20423" fmla="*/ 232 w 758"/>
                <a:gd name="connsiteY85-20424" fmla="*/ 116 h 759"/>
                <a:gd name="connsiteX86-20425" fmla="*/ 195 w 758"/>
                <a:gd name="connsiteY86-20426" fmla="*/ 127 h 759"/>
                <a:gd name="connsiteX87-20427" fmla="*/ 158 w 758"/>
                <a:gd name="connsiteY87-20428" fmla="*/ 137 h 759"/>
                <a:gd name="connsiteX88-20429" fmla="*/ 137 w 758"/>
                <a:gd name="connsiteY88-20430" fmla="*/ 142 h 759"/>
                <a:gd name="connsiteX89-20431" fmla="*/ 121 w 758"/>
                <a:gd name="connsiteY89-20432" fmla="*/ 142 h 759"/>
                <a:gd name="connsiteX90-20433" fmla="*/ 105 w 758"/>
                <a:gd name="connsiteY90-20434" fmla="*/ 148 h 759"/>
                <a:gd name="connsiteX91-20435" fmla="*/ 95 w 758"/>
                <a:gd name="connsiteY91-20436" fmla="*/ 148 h 759"/>
                <a:gd name="connsiteX92-20437" fmla="*/ 84 w 758"/>
                <a:gd name="connsiteY92-20438" fmla="*/ 153 h 759"/>
                <a:gd name="connsiteX93-20439" fmla="*/ 74 w 758"/>
                <a:gd name="connsiteY93-20440" fmla="*/ 153 h 759"/>
                <a:gd name="connsiteX94-20441" fmla="*/ 68 w 758"/>
                <a:gd name="connsiteY94-20442" fmla="*/ 153 h 759"/>
                <a:gd name="connsiteX95-20443" fmla="*/ 63 w 758"/>
                <a:gd name="connsiteY95-20444" fmla="*/ 153 h 759"/>
                <a:gd name="connsiteX96-20445" fmla="*/ 53 w 758"/>
                <a:gd name="connsiteY96-20446" fmla="*/ 153 h 759"/>
                <a:gd name="connsiteX97-20447" fmla="*/ 42 w 758"/>
                <a:gd name="connsiteY97-20448" fmla="*/ 148 h 759"/>
                <a:gd name="connsiteX98-20449" fmla="*/ 32 w 758"/>
                <a:gd name="connsiteY98-20450" fmla="*/ 142 h 759"/>
                <a:gd name="connsiteX99-20451" fmla="*/ 26 w 758"/>
                <a:gd name="connsiteY99-20452" fmla="*/ 137 h 759"/>
                <a:gd name="connsiteX100-20453" fmla="*/ 16 w 758"/>
                <a:gd name="connsiteY100-20454" fmla="*/ 127 h 759"/>
                <a:gd name="connsiteX101-20455" fmla="*/ 11 w 758"/>
                <a:gd name="connsiteY101-20456" fmla="*/ 121 h 759"/>
                <a:gd name="connsiteX102-20457" fmla="*/ 5 w 758"/>
                <a:gd name="connsiteY102-20458" fmla="*/ 116 h 759"/>
                <a:gd name="connsiteX103-20459" fmla="*/ 0 w 758"/>
                <a:gd name="connsiteY103-20460" fmla="*/ 116 h 759"/>
                <a:gd name="connsiteX104-20461" fmla="*/ 5 w 758"/>
                <a:gd name="connsiteY104-20462" fmla="*/ 111 h 759"/>
                <a:gd name="connsiteX105-20463" fmla="*/ 5 w 758"/>
                <a:gd name="connsiteY105-20464" fmla="*/ 111 h 759"/>
                <a:gd name="connsiteX106-20465" fmla="*/ 11 w 758"/>
                <a:gd name="connsiteY106-20466" fmla="*/ 111 h 759"/>
                <a:gd name="connsiteX107-20467" fmla="*/ 16 w 758"/>
                <a:gd name="connsiteY107-20468" fmla="*/ 106 h 759"/>
                <a:gd name="connsiteX108-20469" fmla="*/ 21 w 758"/>
                <a:gd name="connsiteY108-20470" fmla="*/ 106 h 759"/>
                <a:gd name="connsiteX109-20471" fmla="*/ 32 w 758"/>
                <a:gd name="connsiteY109-20472" fmla="*/ 106 h 759"/>
                <a:gd name="connsiteX110-20473" fmla="*/ 42 w 758"/>
                <a:gd name="connsiteY110-20474" fmla="*/ 106 h 759"/>
                <a:gd name="connsiteX111-20475" fmla="*/ 53 w 758"/>
                <a:gd name="connsiteY111-20476" fmla="*/ 100 h 759"/>
                <a:gd name="connsiteX112-20477" fmla="*/ 79 w 758"/>
                <a:gd name="connsiteY112-20478" fmla="*/ 100 h 759"/>
                <a:gd name="connsiteX113-20479" fmla="*/ 111 w 758"/>
                <a:gd name="connsiteY113-20480" fmla="*/ 95 h 759"/>
                <a:gd name="connsiteX114-20481" fmla="*/ 126 w 758"/>
                <a:gd name="connsiteY114-20482" fmla="*/ 95 h 759"/>
                <a:gd name="connsiteX115-20483" fmla="*/ 142 w 758"/>
                <a:gd name="connsiteY115-20484" fmla="*/ 90 h 759"/>
                <a:gd name="connsiteX116-20485" fmla="*/ 163 w 758"/>
                <a:gd name="connsiteY116-20486" fmla="*/ 85 h 759"/>
                <a:gd name="connsiteX117-20487" fmla="*/ 184 w 758"/>
                <a:gd name="connsiteY117-20488" fmla="*/ 85 h 759"/>
                <a:gd name="connsiteX118-20489" fmla="*/ 221 w 758"/>
                <a:gd name="connsiteY118-20490" fmla="*/ 74 h 759"/>
                <a:gd name="connsiteX119-20491" fmla="*/ 258 w 758"/>
                <a:gd name="connsiteY119-20492" fmla="*/ 69 h 759"/>
                <a:gd name="connsiteX120-20493" fmla="*/ 290 w 758"/>
                <a:gd name="connsiteY120-20494" fmla="*/ 58 h 759"/>
                <a:gd name="connsiteX121-20495" fmla="*/ 321 w 758"/>
                <a:gd name="connsiteY121-20496" fmla="*/ 48 h 759"/>
                <a:gd name="connsiteX122-20497" fmla="*/ 337 w 758"/>
                <a:gd name="connsiteY122-20498" fmla="*/ 42 h 759"/>
                <a:gd name="connsiteX123-20499" fmla="*/ 353 w 758"/>
                <a:gd name="connsiteY123-20500" fmla="*/ 37 h 759"/>
                <a:gd name="connsiteX124-20501" fmla="*/ 363 w 758"/>
                <a:gd name="connsiteY124-20502" fmla="*/ 37 h 759"/>
                <a:gd name="connsiteX125-20503" fmla="*/ 374 w 758"/>
                <a:gd name="connsiteY125-20504" fmla="*/ 32 h 759"/>
                <a:gd name="connsiteX126-20505" fmla="*/ 379 w 758"/>
                <a:gd name="connsiteY126-20506" fmla="*/ 27 h 759"/>
                <a:gd name="connsiteX127-20507" fmla="*/ 385 w 758"/>
                <a:gd name="connsiteY127-20508" fmla="*/ 21 h 759"/>
                <a:gd name="connsiteX128-20509" fmla="*/ 390 w 758"/>
                <a:gd name="connsiteY128-20510" fmla="*/ 16 h 759"/>
                <a:gd name="connsiteX129-20511" fmla="*/ 395 w 758"/>
                <a:gd name="connsiteY129-20512" fmla="*/ 11 h 759"/>
                <a:gd name="connsiteX130-20513" fmla="*/ 400 w 758"/>
                <a:gd name="connsiteY130-20514" fmla="*/ 6 h 759"/>
                <a:gd name="connsiteX131-20515" fmla="*/ 406 w 758"/>
                <a:gd name="connsiteY131-20516" fmla="*/ 0 h 759"/>
                <a:gd name="connsiteX132-20517" fmla="*/ 411 w 758"/>
                <a:gd name="connsiteY132-20518" fmla="*/ 0 h 759"/>
                <a:gd name="connsiteX133-20519" fmla="*/ 416 w 758"/>
                <a:gd name="connsiteY133-20520" fmla="*/ 0 h 759"/>
                <a:gd name="connsiteX134-20521" fmla="*/ 416 w 758"/>
                <a:gd name="connsiteY134-20522" fmla="*/ 0 h 759"/>
                <a:gd name="connsiteX0-20523" fmla="*/ 416 w 758"/>
                <a:gd name="connsiteY0-20524" fmla="*/ 0 h 759"/>
                <a:gd name="connsiteX1-20525" fmla="*/ 427 w 758"/>
                <a:gd name="connsiteY1-20526" fmla="*/ 0 h 759"/>
                <a:gd name="connsiteX2-20527" fmla="*/ 437 w 758"/>
                <a:gd name="connsiteY2-20528" fmla="*/ 6 h 759"/>
                <a:gd name="connsiteX3-20529" fmla="*/ 448 w 758"/>
                <a:gd name="connsiteY3-20530" fmla="*/ 11 h 759"/>
                <a:gd name="connsiteX4-20531" fmla="*/ 464 w 758"/>
                <a:gd name="connsiteY4-20532" fmla="*/ 21 h 759"/>
                <a:gd name="connsiteX5-20533" fmla="*/ 474 w 758"/>
                <a:gd name="connsiteY5-20534" fmla="*/ 32 h 759"/>
                <a:gd name="connsiteX6-20535" fmla="*/ 485 w 758"/>
                <a:gd name="connsiteY6-20536" fmla="*/ 37 h 759"/>
                <a:gd name="connsiteX7-20537" fmla="*/ 485 w 758"/>
                <a:gd name="connsiteY7-20538" fmla="*/ 42 h 759"/>
                <a:gd name="connsiteX8-20539" fmla="*/ 490 w 758"/>
                <a:gd name="connsiteY8-20540" fmla="*/ 42 h 759"/>
                <a:gd name="connsiteX9-20541" fmla="*/ 490 w 758"/>
                <a:gd name="connsiteY9-20542" fmla="*/ 48 h 759"/>
                <a:gd name="connsiteX10-20543" fmla="*/ 490 w 758"/>
                <a:gd name="connsiteY10-20544" fmla="*/ 48 h 759"/>
                <a:gd name="connsiteX11-20545" fmla="*/ 490 w 758"/>
                <a:gd name="connsiteY11-20546" fmla="*/ 53 h 759"/>
                <a:gd name="connsiteX12-20547" fmla="*/ 485 w 758"/>
                <a:gd name="connsiteY12-20548" fmla="*/ 58 h 759"/>
                <a:gd name="connsiteX13-20549" fmla="*/ 479 w 758"/>
                <a:gd name="connsiteY13-20550" fmla="*/ 63 h 759"/>
                <a:gd name="connsiteX14-20551" fmla="*/ 469 w 758"/>
                <a:gd name="connsiteY14-20552" fmla="*/ 69 h 759"/>
                <a:gd name="connsiteX15-20553" fmla="*/ 464 w 758"/>
                <a:gd name="connsiteY15-20554" fmla="*/ 74 h 759"/>
                <a:gd name="connsiteX16-20555" fmla="*/ 485 w 758"/>
                <a:gd name="connsiteY16-20556" fmla="*/ 564 h 759"/>
                <a:gd name="connsiteX17-20557" fmla="*/ 500 w 758"/>
                <a:gd name="connsiteY17-20558" fmla="*/ 585 h 759"/>
                <a:gd name="connsiteX18-20559" fmla="*/ 511 w 758"/>
                <a:gd name="connsiteY18-20560" fmla="*/ 595 h 759"/>
                <a:gd name="connsiteX19-20561" fmla="*/ 521 w 758"/>
                <a:gd name="connsiteY19-20562" fmla="*/ 601 h 759"/>
                <a:gd name="connsiteX20-20563" fmla="*/ 543 w 758"/>
                <a:gd name="connsiteY20-20564" fmla="*/ 622 h 759"/>
                <a:gd name="connsiteX21-20565" fmla="*/ 564 w 758"/>
                <a:gd name="connsiteY21-20566" fmla="*/ 632 h 759"/>
                <a:gd name="connsiteX22-20567" fmla="*/ 585 w 758"/>
                <a:gd name="connsiteY22-20568" fmla="*/ 648 h 759"/>
                <a:gd name="connsiteX23-20569" fmla="*/ 611 w 758"/>
                <a:gd name="connsiteY23-20570" fmla="*/ 659 h 759"/>
                <a:gd name="connsiteX24-20571" fmla="*/ 622 w 758"/>
                <a:gd name="connsiteY24-20572" fmla="*/ 664 h 759"/>
                <a:gd name="connsiteX25-20573" fmla="*/ 632 w 758"/>
                <a:gd name="connsiteY25-20574" fmla="*/ 669 h 759"/>
                <a:gd name="connsiteX26-20575" fmla="*/ 658 w 758"/>
                <a:gd name="connsiteY26-20576" fmla="*/ 674 h 759"/>
                <a:gd name="connsiteX27-20577" fmla="*/ 674 w 758"/>
                <a:gd name="connsiteY27-20578" fmla="*/ 674 h 759"/>
                <a:gd name="connsiteX28-20579" fmla="*/ 690 w 758"/>
                <a:gd name="connsiteY28-20580" fmla="*/ 643 h 759"/>
                <a:gd name="connsiteX29-20581" fmla="*/ 695 w 758"/>
                <a:gd name="connsiteY29-20582" fmla="*/ 627 h 759"/>
                <a:gd name="connsiteX30-20583" fmla="*/ 701 w 758"/>
                <a:gd name="connsiteY30-20584" fmla="*/ 611 h 759"/>
                <a:gd name="connsiteX31-20585" fmla="*/ 706 w 758"/>
                <a:gd name="connsiteY31-20586" fmla="*/ 595 h 759"/>
                <a:gd name="connsiteX32-20587" fmla="*/ 706 w 758"/>
                <a:gd name="connsiteY32-20588" fmla="*/ 580 h 759"/>
                <a:gd name="connsiteX33-20589" fmla="*/ 711 w 758"/>
                <a:gd name="connsiteY33-20590" fmla="*/ 564 h 759"/>
                <a:gd name="connsiteX34-20591" fmla="*/ 737 w 758"/>
                <a:gd name="connsiteY34-20592" fmla="*/ 559 h 759"/>
                <a:gd name="connsiteX35-20593" fmla="*/ 737 w 758"/>
                <a:gd name="connsiteY35-20594" fmla="*/ 569 h 759"/>
                <a:gd name="connsiteX36-20595" fmla="*/ 737 w 758"/>
                <a:gd name="connsiteY36-20596" fmla="*/ 585 h 759"/>
                <a:gd name="connsiteX37-20597" fmla="*/ 737 w 758"/>
                <a:gd name="connsiteY37-20598" fmla="*/ 601 h 759"/>
                <a:gd name="connsiteX38-20599" fmla="*/ 737 w 758"/>
                <a:gd name="connsiteY38-20600" fmla="*/ 622 h 759"/>
                <a:gd name="connsiteX39-20601" fmla="*/ 743 w 758"/>
                <a:gd name="connsiteY39-20602" fmla="*/ 669 h 759"/>
                <a:gd name="connsiteX40-20603" fmla="*/ 748 w 758"/>
                <a:gd name="connsiteY40-20604" fmla="*/ 696 h 759"/>
                <a:gd name="connsiteX41-20605" fmla="*/ 748 w 758"/>
                <a:gd name="connsiteY41-20606" fmla="*/ 706 h 759"/>
                <a:gd name="connsiteX42-20607" fmla="*/ 753 w 758"/>
                <a:gd name="connsiteY42-20608" fmla="*/ 717 h 759"/>
                <a:gd name="connsiteX43-20609" fmla="*/ 753 w 758"/>
                <a:gd name="connsiteY43-20610" fmla="*/ 722 h 759"/>
                <a:gd name="connsiteX44-20611" fmla="*/ 758 w 758"/>
                <a:gd name="connsiteY44-20612" fmla="*/ 732 h 759"/>
                <a:gd name="connsiteX45-20613" fmla="*/ 758 w 758"/>
                <a:gd name="connsiteY45-20614" fmla="*/ 738 h 759"/>
                <a:gd name="connsiteX46-20615" fmla="*/ 758 w 758"/>
                <a:gd name="connsiteY46-20616" fmla="*/ 743 h 759"/>
                <a:gd name="connsiteX47-20617" fmla="*/ 758 w 758"/>
                <a:gd name="connsiteY47-20618" fmla="*/ 748 h 759"/>
                <a:gd name="connsiteX48-20619" fmla="*/ 753 w 758"/>
                <a:gd name="connsiteY48-20620" fmla="*/ 753 h 759"/>
                <a:gd name="connsiteX49-20621" fmla="*/ 748 w 758"/>
                <a:gd name="connsiteY49-20622" fmla="*/ 759 h 759"/>
                <a:gd name="connsiteX50-20623" fmla="*/ 737 w 758"/>
                <a:gd name="connsiteY50-20624" fmla="*/ 759 h 759"/>
                <a:gd name="connsiteX51-20625" fmla="*/ 727 w 758"/>
                <a:gd name="connsiteY51-20626" fmla="*/ 759 h 759"/>
                <a:gd name="connsiteX52-20627" fmla="*/ 711 w 758"/>
                <a:gd name="connsiteY52-20628" fmla="*/ 759 h 759"/>
                <a:gd name="connsiteX53-20629" fmla="*/ 695 w 758"/>
                <a:gd name="connsiteY53-20630" fmla="*/ 753 h 759"/>
                <a:gd name="connsiteX54-20631" fmla="*/ 674 w 758"/>
                <a:gd name="connsiteY54-20632" fmla="*/ 753 h 759"/>
                <a:gd name="connsiteX55-20633" fmla="*/ 653 w 758"/>
                <a:gd name="connsiteY55-20634" fmla="*/ 748 h 759"/>
                <a:gd name="connsiteX56-20635" fmla="*/ 632 w 758"/>
                <a:gd name="connsiteY56-20636" fmla="*/ 743 h 759"/>
                <a:gd name="connsiteX57-20637" fmla="*/ 622 w 758"/>
                <a:gd name="connsiteY57-20638" fmla="*/ 738 h 759"/>
                <a:gd name="connsiteX58-20639" fmla="*/ 611 w 758"/>
                <a:gd name="connsiteY58-20640" fmla="*/ 732 h 759"/>
                <a:gd name="connsiteX59-20641" fmla="*/ 595 w 758"/>
                <a:gd name="connsiteY59-20642" fmla="*/ 727 h 759"/>
                <a:gd name="connsiteX60-20643" fmla="*/ 585 w 758"/>
                <a:gd name="connsiteY60-20644" fmla="*/ 722 h 759"/>
                <a:gd name="connsiteX61-20645" fmla="*/ 569 w 758"/>
                <a:gd name="connsiteY61-20646" fmla="*/ 717 h 759"/>
                <a:gd name="connsiteX62-20647" fmla="*/ 553 w 758"/>
                <a:gd name="connsiteY62-20648" fmla="*/ 706 h 759"/>
                <a:gd name="connsiteX63-20649" fmla="*/ 543 w 758"/>
                <a:gd name="connsiteY63-20650" fmla="*/ 696 h 759"/>
                <a:gd name="connsiteX64-20651" fmla="*/ 527 w 758"/>
                <a:gd name="connsiteY64-20652" fmla="*/ 685 h 759"/>
                <a:gd name="connsiteX65-20653" fmla="*/ 495 w 758"/>
                <a:gd name="connsiteY65-20654" fmla="*/ 659 h 759"/>
                <a:gd name="connsiteX66-20655" fmla="*/ 469 w 758"/>
                <a:gd name="connsiteY66-20656" fmla="*/ 632 h 759"/>
                <a:gd name="connsiteX67-20657" fmla="*/ 458 w 758"/>
                <a:gd name="connsiteY67-20658" fmla="*/ 622 h 759"/>
                <a:gd name="connsiteX68-20659" fmla="*/ 448 w 758"/>
                <a:gd name="connsiteY68-20660" fmla="*/ 606 h 759"/>
                <a:gd name="connsiteX69-20661" fmla="*/ 437 w 758"/>
                <a:gd name="connsiteY69-20662" fmla="*/ 590 h 759"/>
                <a:gd name="connsiteX70-20663" fmla="*/ 390 w 758"/>
                <a:gd name="connsiteY70-20664" fmla="*/ 100 h 759"/>
                <a:gd name="connsiteX71-20665" fmla="*/ 390 w 758"/>
                <a:gd name="connsiteY71-20666" fmla="*/ 90 h 759"/>
                <a:gd name="connsiteX72-20667" fmla="*/ 390 w 758"/>
                <a:gd name="connsiteY72-20668" fmla="*/ 85 h 759"/>
                <a:gd name="connsiteX73-20669" fmla="*/ 390 w 758"/>
                <a:gd name="connsiteY73-20670" fmla="*/ 79 h 759"/>
                <a:gd name="connsiteX74-20671" fmla="*/ 385 w 758"/>
                <a:gd name="connsiteY74-20672" fmla="*/ 74 h 759"/>
                <a:gd name="connsiteX75-20673" fmla="*/ 385 w 758"/>
                <a:gd name="connsiteY75-20674" fmla="*/ 74 h 759"/>
                <a:gd name="connsiteX76-20675" fmla="*/ 379 w 758"/>
                <a:gd name="connsiteY76-20676" fmla="*/ 74 h 759"/>
                <a:gd name="connsiteX77-20677" fmla="*/ 374 w 758"/>
                <a:gd name="connsiteY77-20678" fmla="*/ 74 h 759"/>
                <a:gd name="connsiteX78-20679" fmla="*/ 363 w 758"/>
                <a:gd name="connsiteY78-20680" fmla="*/ 79 h 759"/>
                <a:gd name="connsiteX79-20681" fmla="*/ 353 w 758"/>
                <a:gd name="connsiteY79-20682" fmla="*/ 79 h 759"/>
                <a:gd name="connsiteX80-20683" fmla="*/ 337 w 758"/>
                <a:gd name="connsiteY80-20684" fmla="*/ 85 h 759"/>
                <a:gd name="connsiteX81-20685" fmla="*/ 321 w 758"/>
                <a:gd name="connsiteY81-20686" fmla="*/ 90 h 759"/>
                <a:gd name="connsiteX82-20687" fmla="*/ 305 w 758"/>
                <a:gd name="connsiteY82-20688" fmla="*/ 95 h 759"/>
                <a:gd name="connsiteX83-20689" fmla="*/ 269 w 758"/>
                <a:gd name="connsiteY83-20690" fmla="*/ 106 h 759"/>
                <a:gd name="connsiteX84-20691" fmla="*/ 232 w 758"/>
                <a:gd name="connsiteY84-20692" fmla="*/ 116 h 759"/>
                <a:gd name="connsiteX85-20693" fmla="*/ 195 w 758"/>
                <a:gd name="connsiteY85-20694" fmla="*/ 127 h 759"/>
                <a:gd name="connsiteX86-20695" fmla="*/ 158 w 758"/>
                <a:gd name="connsiteY86-20696" fmla="*/ 137 h 759"/>
                <a:gd name="connsiteX87-20697" fmla="*/ 137 w 758"/>
                <a:gd name="connsiteY87-20698" fmla="*/ 142 h 759"/>
                <a:gd name="connsiteX88-20699" fmla="*/ 121 w 758"/>
                <a:gd name="connsiteY88-20700" fmla="*/ 142 h 759"/>
                <a:gd name="connsiteX89-20701" fmla="*/ 105 w 758"/>
                <a:gd name="connsiteY89-20702" fmla="*/ 148 h 759"/>
                <a:gd name="connsiteX90-20703" fmla="*/ 95 w 758"/>
                <a:gd name="connsiteY90-20704" fmla="*/ 148 h 759"/>
                <a:gd name="connsiteX91-20705" fmla="*/ 84 w 758"/>
                <a:gd name="connsiteY91-20706" fmla="*/ 153 h 759"/>
                <a:gd name="connsiteX92-20707" fmla="*/ 74 w 758"/>
                <a:gd name="connsiteY92-20708" fmla="*/ 153 h 759"/>
                <a:gd name="connsiteX93-20709" fmla="*/ 68 w 758"/>
                <a:gd name="connsiteY93-20710" fmla="*/ 153 h 759"/>
                <a:gd name="connsiteX94-20711" fmla="*/ 63 w 758"/>
                <a:gd name="connsiteY94-20712" fmla="*/ 153 h 759"/>
                <a:gd name="connsiteX95-20713" fmla="*/ 53 w 758"/>
                <a:gd name="connsiteY95-20714" fmla="*/ 153 h 759"/>
                <a:gd name="connsiteX96-20715" fmla="*/ 42 w 758"/>
                <a:gd name="connsiteY96-20716" fmla="*/ 148 h 759"/>
                <a:gd name="connsiteX97-20717" fmla="*/ 32 w 758"/>
                <a:gd name="connsiteY97-20718" fmla="*/ 142 h 759"/>
                <a:gd name="connsiteX98-20719" fmla="*/ 26 w 758"/>
                <a:gd name="connsiteY98-20720" fmla="*/ 137 h 759"/>
                <a:gd name="connsiteX99-20721" fmla="*/ 16 w 758"/>
                <a:gd name="connsiteY99-20722" fmla="*/ 127 h 759"/>
                <a:gd name="connsiteX100-20723" fmla="*/ 11 w 758"/>
                <a:gd name="connsiteY100-20724" fmla="*/ 121 h 759"/>
                <a:gd name="connsiteX101-20725" fmla="*/ 5 w 758"/>
                <a:gd name="connsiteY101-20726" fmla="*/ 116 h 759"/>
                <a:gd name="connsiteX102-20727" fmla="*/ 0 w 758"/>
                <a:gd name="connsiteY102-20728" fmla="*/ 116 h 759"/>
                <a:gd name="connsiteX103-20729" fmla="*/ 5 w 758"/>
                <a:gd name="connsiteY103-20730" fmla="*/ 111 h 759"/>
                <a:gd name="connsiteX104-20731" fmla="*/ 5 w 758"/>
                <a:gd name="connsiteY104-20732" fmla="*/ 111 h 759"/>
                <a:gd name="connsiteX105-20733" fmla="*/ 11 w 758"/>
                <a:gd name="connsiteY105-20734" fmla="*/ 111 h 759"/>
                <a:gd name="connsiteX106-20735" fmla="*/ 16 w 758"/>
                <a:gd name="connsiteY106-20736" fmla="*/ 106 h 759"/>
                <a:gd name="connsiteX107-20737" fmla="*/ 21 w 758"/>
                <a:gd name="connsiteY107-20738" fmla="*/ 106 h 759"/>
                <a:gd name="connsiteX108-20739" fmla="*/ 32 w 758"/>
                <a:gd name="connsiteY108-20740" fmla="*/ 106 h 759"/>
                <a:gd name="connsiteX109-20741" fmla="*/ 42 w 758"/>
                <a:gd name="connsiteY109-20742" fmla="*/ 106 h 759"/>
                <a:gd name="connsiteX110-20743" fmla="*/ 53 w 758"/>
                <a:gd name="connsiteY110-20744" fmla="*/ 100 h 759"/>
                <a:gd name="connsiteX111-20745" fmla="*/ 79 w 758"/>
                <a:gd name="connsiteY111-20746" fmla="*/ 100 h 759"/>
                <a:gd name="connsiteX112-20747" fmla="*/ 111 w 758"/>
                <a:gd name="connsiteY112-20748" fmla="*/ 95 h 759"/>
                <a:gd name="connsiteX113-20749" fmla="*/ 126 w 758"/>
                <a:gd name="connsiteY113-20750" fmla="*/ 95 h 759"/>
                <a:gd name="connsiteX114-20751" fmla="*/ 142 w 758"/>
                <a:gd name="connsiteY114-20752" fmla="*/ 90 h 759"/>
                <a:gd name="connsiteX115-20753" fmla="*/ 163 w 758"/>
                <a:gd name="connsiteY115-20754" fmla="*/ 85 h 759"/>
                <a:gd name="connsiteX116-20755" fmla="*/ 184 w 758"/>
                <a:gd name="connsiteY116-20756" fmla="*/ 85 h 759"/>
                <a:gd name="connsiteX117-20757" fmla="*/ 221 w 758"/>
                <a:gd name="connsiteY117-20758" fmla="*/ 74 h 759"/>
                <a:gd name="connsiteX118-20759" fmla="*/ 258 w 758"/>
                <a:gd name="connsiteY118-20760" fmla="*/ 69 h 759"/>
                <a:gd name="connsiteX119-20761" fmla="*/ 290 w 758"/>
                <a:gd name="connsiteY119-20762" fmla="*/ 58 h 759"/>
                <a:gd name="connsiteX120-20763" fmla="*/ 321 w 758"/>
                <a:gd name="connsiteY120-20764" fmla="*/ 48 h 759"/>
                <a:gd name="connsiteX121-20765" fmla="*/ 337 w 758"/>
                <a:gd name="connsiteY121-20766" fmla="*/ 42 h 759"/>
                <a:gd name="connsiteX122-20767" fmla="*/ 353 w 758"/>
                <a:gd name="connsiteY122-20768" fmla="*/ 37 h 759"/>
                <a:gd name="connsiteX123-20769" fmla="*/ 363 w 758"/>
                <a:gd name="connsiteY123-20770" fmla="*/ 37 h 759"/>
                <a:gd name="connsiteX124-20771" fmla="*/ 374 w 758"/>
                <a:gd name="connsiteY124-20772" fmla="*/ 32 h 759"/>
                <a:gd name="connsiteX125-20773" fmla="*/ 379 w 758"/>
                <a:gd name="connsiteY125-20774" fmla="*/ 27 h 759"/>
                <a:gd name="connsiteX126-20775" fmla="*/ 385 w 758"/>
                <a:gd name="connsiteY126-20776" fmla="*/ 21 h 759"/>
                <a:gd name="connsiteX127-20777" fmla="*/ 390 w 758"/>
                <a:gd name="connsiteY127-20778" fmla="*/ 16 h 759"/>
                <a:gd name="connsiteX128-20779" fmla="*/ 395 w 758"/>
                <a:gd name="connsiteY128-20780" fmla="*/ 11 h 759"/>
                <a:gd name="connsiteX129-20781" fmla="*/ 400 w 758"/>
                <a:gd name="connsiteY129-20782" fmla="*/ 6 h 759"/>
                <a:gd name="connsiteX130-20783" fmla="*/ 406 w 758"/>
                <a:gd name="connsiteY130-20784" fmla="*/ 0 h 759"/>
                <a:gd name="connsiteX131-20785" fmla="*/ 411 w 758"/>
                <a:gd name="connsiteY131-20786" fmla="*/ 0 h 759"/>
                <a:gd name="connsiteX132-20787" fmla="*/ 416 w 758"/>
                <a:gd name="connsiteY132-20788" fmla="*/ 0 h 759"/>
                <a:gd name="connsiteX133-20789" fmla="*/ 416 w 758"/>
                <a:gd name="connsiteY133-20790" fmla="*/ 0 h 759"/>
                <a:gd name="connsiteX0-20791" fmla="*/ 416 w 758"/>
                <a:gd name="connsiteY0-20792" fmla="*/ 0 h 759"/>
                <a:gd name="connsiteX1-20793" fmla="*/ 427 w 758"/>
                <a:gd name="connsiteY1-20794" fmla="*/ 0 h 759"/>
                <a:gd name="connsiteX2-20795" fmla="*/ 437 w 758"/>
                <a:gd name="connsiteY2-20796" fmla="*/ 6 h 759"/>
                <a:gd name="connsiteX3-20797" fmla="*/ 448 w 758"/>
                <a:gd name="connsiteY3-20798" fmla="*/ 11 h 759"/>
                <a:gd name="connsiteX4-20799" fmla="*/ 464 w 758"/>
                <a:gd name="connsiteY4-20800" fmla="*/ 21 h 759"/>
                <a:gd name="connsiteX5-20801" fmla="*/ 474 w 758"/>
                <a:gd name="connsiteY5-20802" fmla="*/ 32 h 759"/>
                <a:gd name="connsiteX6-20803" fmla="*/ 485 w 758"/>
                <a:gd name="connsiteY6-20804" fmla="*/ 37 h 759"/>
                <a:gd name="connsiteX7-20805" fmla="*/ 485 w 758"/>
                <a:gd name="connsiteY7-20806" fmla="*/ 42 h 759"/>
                <a:gd name="connsiteX8-20807" fmla="*/ 490 w 758"/>
                <a:gd name="connsiteY8-20808" fmla="*/ 42 h 759"/>
                <a:gd name="connsiteX9-20809" fmla="*/ 490 w 758"/>
                <a:gd name="connsiteY9-20810" fmla="*/ 48 h 759"/>
                <a:gd name="connsiteX10-20811" fmla="*/ 490 w 758"/>
                <a:gd name="connsiteY10-20812" fmla="*/ 48 h 759"/>
                <a:gd name="connsiteX11-20813" fmla="*/ 490 w 758"/>
                <a:gd name="connsiteY11-20814" fmla="*/ 53 h 759"/>
                <a:gd name="connsiteX12-20815" fmla="*/ 485 w 758"/>
                <a:gd name="connsiteY12-20816" fmla="*/ 58 h 759"/>
                <a:gd name="connsiteX13-20817" fmla="*/ 479 w 758"/>
                <a:gd name="connsiteY13-20818" fmla="*/ 63 h 759"/>
                <a:gd name="connsiteX14-20819" fmla="*/ 469 w 758"/>
                <a:gd name="connsiteY14-20820" fmla="*/ 69 h 759"/>
                <a:gd name="connsiteX15-20821" fmla="*/ 464 w 758"/>
                <a:gd name="connsiteY15-20822" fmla="*/ 74 h 759"/>
                <a:gd name="connsiteX16-20823" fmla="*/ 500 w 758"/>
                <a:gd name="connsiteY16-20824" fmla="*/ 585 h 759"/>
                <a:gd name="connsiteX17-20825" fmla="*/ 511 w 758"/>
                <a:gd name="connsiteY17-20826" fmla="*/ 595 h 759"/>
                <a:gd name="connsiteX18-20827" fmla="*/ 521 w 758"/>
                <a:gd name="connsiteY18-20828" fmla="*/ 601 h 759"/>
                <a:gd name="connsiteX19-20829" fmla="*/ 543 w 758"/>
                <a:gd name="connsiteY19-20830" fmla="*/ 622 h 759"/>
                <a:gd name="connsiteX20-20831" fmla="*/ 564 w 758"/>
                <a:gd name="connsiteY20-20832" fmla="*/ 632 h 759"/>
                <a:gd name="connsiteX21-20833" fmla="*/ 585 w 758"/>
                <a:gd name="connsiteY21-20834" fmla="*/ 648 h 759"/>
                <a:gd name="connsiteX22-20835" fmla="*/ 611 w 758"/>
                <a:gd name="connsiteY22-20836" fmla="*/ 659 h 759"/>
                <a:gd name="connsiteX23-20837" fmla="*/ 622 w 758"/>
                <a:gd name="connsiteY23-20838" fmla="*/ 664 h 759"/>
                <a:gd name="connsiteX24-20839" fmla="*/ 632 w 758"/>
                <a:gd name="connsiteY24-20840" fmla="*/ 669 h 759"/>
                <a:gd name="connsiteX25-20841" fmla="*/ 658 w 758"/>
                <a:gd name="connsiteY25-20842" fmla="*/ 674 h 759"/>
                <a:gd name="connsiteX26-20843" fmla="*/ 674 w 758"/>
                <a:gd name="connsiteY26-20844" fmla="*/ 674 h 759"/>
                <a:gd name="connsiteX27-20845" fmla="*/ 690 w 758"/>
                <a:gd name="connsiteY27-20846" fmla="*/ 643 h 759"/>
                <a:gd name="connsiteX28-20847" fmla="*/ 695 w 758"/>
                <a:gd name="connsiteY28-20848" fmla="*/ 627 h 759"/>
                <a:gd name="connsiteX29-20849" fmla="*/ 701 w 758"/>
                <a:gd name="connsiteY29-20850" fmla="*/ 611 h 759"/>
                <a:gd name="connsiteX30-20851" fmla="*/ 706 w 758"/>
                <a:gd name="connsiteY30-20852" fmla="*/ 595 h 759"/>
                <a:gd name="connsiteX31-20853" fmla="*/ 706 w 758"/>
                <a:gd name="connsiteY31-20854" fmla="*/ 580 h 759"/>
                <a:gd name="connsiteX32-20855" fmla="*/ 711 w 758"/>
                <a:gd name="connsiteY32-20856" fmla="*/ 564 h 759"/>
                <a:gd name="connsiteX33-20857" fmla="*/ 737 w 758"/>
                <a:gd name="connsiteY33-20858" fmla="*/ 559 h 759"/>
                <a:gd name="connsiteX34-20859" fmla="*/ 737 w 758"/>
                <a:gd name="connsiteY34-20860" fmla="*/ 569 h 759"/>
                <a:gd name="connsiteX35-20861" fmla="*/ 737 w 758"/>
                <a:gd name="connsiteY35-20862" fmla="*/ 585 h 759"/>
                <a:gd name="connsiteX36-20863" fmla="*/ 737 w 758"/>
                <a:gd name="connsiteY36-20864" fmla="*/ 601 h 759"/>
                <a:gd name="connsiteX37-20865" fmla="*/ 737 w 758"/>
                <a:gd name="connsiteY37-20866" fmla="*/ 622 h 759"/>
                <a:gd name="connsiteX38-20867" fmla="*/ 743 w 758"/>
                <a:gd name="connsiteY38-20868" fmla="*/ 669 h 759"/>
                <a:gd name="connsiteX39-20869" fmla="*/ 748 w 758"/>
                <a:gd name="connsiteY39-20870" fmla="*/ 696 h 759"/>
                <a:gd name="connsiteX40-20871" fmla="*/ 748 w 758"/>
                <a:gd name="connsiteY40-20872" fmla="*/ 706 h 759"/>
                <a:gd name="connsiteX41-20873" fmla="*/ 753 w 758"/>
                <a:gd name="connsiteY41-20874" fmla="*/ 717 h 759"/>
                <a:gd name="connsiteX42-20875" fmla="*/ 753 w 758"/>
                <a:gd name="connsiteY42-20876" fmla="*/ 722 h 759"/>
                <a:gd name="connsiteX43-20877" fmla="*/ 758 w 758"/>
                <a:gd name="connsiteY43-20878" fmla="*/ 732 h 759"/>
                <a:gd name="connsiteX44-20879" fmla="*/ 758 w 758"/>
                <a:gd name="connsiteY44-20880" fmla="*/ 738 h 759"/>
                <a:gd name="connsiteX45-20881" fmla="*/ 758 w 758"/>
                <a:gd name="connsiteY45-20882" fmla="*/ 743 h 759"/>
                <a:gd name="connsiteX46-20883" fmla="*/ 758 w 758"/>
                <a:gd name="connsiteY46-20884" fmla="*/ 748 h 759"/>
                <a:gd name="connsiteX47-20885" fmla="*/ 753 w 758"/>
                <a:gd name="connsiteY47-20886" fmla="*/ 753 h 759"/>
                <a:gd name="connsiteX48-20887" fmla="*/ 748 w 758"/>
                <a:gd name="connsiteY48-20888" fmla="*/ 759 h 759"/>
                <a:gd name="connsiteX49-20889" fmla="*/ 737 w 758"/>
                <a:gd name="connsiteY49-20890" fmla="*/ 759 h 759"/>
                <a:gd name="connsiteX50-20891" fmla="*/ 727 w 758"/>
                <a:gd name="connsiteY50-20892" fmla="*/ 759 h 759"/>
                <a:gd name="connsiteX51-20893" fmla="*/ 711 w 758"/>
                <a:gd name="connsiteY51-20894" fmla="*/ 759 h 759"/>
                <a:gd name="connsiteX52-20895" fmla="*/ 695 w 758"/>
                <a:gd name="connsiteY52-20896" fmla="*/ 753 h 759"/>
                <a:gd name="connsiteX53-20897" fmla="*/ 674 w 758"/>
                <a:gd name="connsiteY53-20898" fmla="*/ 753 h 759"/>
                <a:gd name="connsiteX54-20899" fmla="*/ 653 w 758"/>
                <a:gd name="connsiteY54-20900" fmla="*/ 748 h 759"/>
                <a:gd name="connsiteX55-20901" fmla="*/ 632 w 758"/>
                <a:gd name="connsiteY55-20902" fmla="*/ 743 h 759"/>
                <a:gd name="connsiteX56-20903" fmla="*/ 622 w 758"/>
                <a:gd name="connsiteY56-20904" fmla="*/ 738 h 759"/>
                <a:gd name="connsiteX57-20905" fmla="*/ 611 w 758"/>
                <a:gd name="connsiteY57-20906" fmla="*/ 732 h 759"/>
                <a:gd name="connsiteX58-20907" fmla="*/ 595 w 758"/>
                <a:gd name="connsiteY58-20908" fmla="*/ 727 h 759"/>
                <a:gd name="connsiteX59-20909" fmla="*/ 585 w 758"/>
                <a:gd name="connsiteY59-20910" fmla="*/ 722 h 759"/>
                <a:gd name="connsiteX60-20911" fmla="*/ 569 w 758"/>
                <a:gd name="connsiteY60-20912" fmla="*/ 717 h 759"/>
                <a:gd name="connsiteX61-20913" fmla="*/ 553 w 758"/>
                <a:gd name="connsiteY61-20914" fmla="*/ 706 h 759"/>
                <a:gd name="connsiteX62-20915" fmla="*/ 543 w 758"/>
                <a:gd name="connsiteY62-20916" fmla="*/ 696 h 759"/>
                <a:gd name="connsiteX63-20917" fmla="*/ 527 w 758"/>
                <a:gd name="connsiteY63-20918" fmla="*/ 685 h 759"/>
                <a:gd name="connsiteX64-20919" fmla="*/ 495 w 758"/>
                <a:gd name="connsiteY64-20920" fmla="*/ 659 h 759"/>
                <a:gd name="connsiteX65-20921" fmla="*/ 469 w 758"/>
                <a:gd name="connsiteY65-20922" fmla="*/ 632 h 759"/>
                <a:gd name="connsiteX66-20923" fmla="*/ 458 w 758"/>
                <a:gd name="connsiteY66-20924" fmla="*/ 622 h 759"/>
                <a:gd name="connsiteX67-20925" fmla="*/ 448 w 758"/>
                <a:gd name="connsiteY67-20926" fmla="*/ 606 h 759"/>
                <a:gd name="connsiteX68-20927" fmla="*/ 437 w 758"/>
                <a:gd name="connsiteY68-20928" fmla="*/ 590 h 759"/>
                <a:gd name="connsiteX69-20929" fmla="*/ 390 w 758"/>
                <a:gd name="connsiteY69-20930" fmla="*/ 100 h 759"/>
                <a:gd name="connsiteX70-20931" fmla="*/ 390 w 758"/>
                <a:gd name="connsiteY70-20932" fmla="*/ 90 h 759"/>
                <a:gd name="connsiteX71-20933" fmla="*/ 390 w 758"/>
                <a:gd name="connsiteY71-20934" fmla="*/ 85 h 759"/>
                <a:gd name="connsiteX72-20935" fmla="*/ 390 w 758"/>
                <a:gd name="connsiteY72-20936" fmla="*/ 79 h 759"/>
                <a:gd name="connsiteX73-20937" fmla="*/ 385 w 758"/>
                <a:gd name="connsiteY73-20938" fmla="*/ 74 h 759"/>
                <a:gd name="connsiteX74-20939" fmla="*/ 385 w 758"/>
                <a:gd name="connsiteY74-20940" fmla="*/ 74 h 759"/>
                <a:gd name="connsiteX75-20941" fmla="*/ 379 w 758"/>
                <a:gd name="connsiteY75-20942" fmla="*/ 74 h 759"/>
                <a:gd name="connsiteX76-20943" fmla="*/ 374 w 758"/>
                <a:gd name="connsiteY76-20944" fmla="*/ 74 h 759"/>
                <a:gd name="connsiteX77-20945" fmla="*/ 363 w 758"/>
                <a:gd name="connsiteY77-20946" fmla="*/ 79 h 759"/>
                <a:gd name="connsiteX78-20947" fmla="*/ 353 w 758"/>
                <a:gd name="connsiteY78-20948" fmla="*/ 79 h 759"/>
                <a:gd name="connsiteX79-20949" fmla="*/ 337 w 758"/>
                <a:gd name="connsiteY79-20950" fmla="*/ 85 h 759"/>
                <a:gd name="connsiteX80-20951" fmla="*/ 321 w 758"/>
                <a:gd name="connsiteY80-20952" fmla="*/ 90 h 759"/>
                <a:gd name="connsiteX81-20953" fmla="*/ 305 w 758"/>
                <a:gd name="connsiteY81-20954" fmla="*/ 95 h 759"/>
                <a:gd name="connsiteX82-20955" fmla="*/ 269 w 758"/>
                <a:gd name="connsiteY82-20956" fmla="*/ 106 h 759"/>
                <a:gd name="connsiteX83-20957" fmla="*/ 232 w 758"/>
                <a:gd name="connsiteY83-20958" fmla="*/ 116 h 759"/>
                <a:gd name="connsiteX84-20959" fmla="*/ 195 w 758"/>
                <a:gd name="connsiteY84-20960" fmla="*/ 127 h 759"/>
                <a:gd name="connsiteX85-20961" fmla="*/ 158 w 758"/>
                <a:gd name="connsiteY85-20962" fmla="*/ 137 h 759"/>
                <a:gd name="connsiteX86-20963" fmla="*/ 137 w 758"/>
                <a:gd name="connsiteY86-20964" fmla="*/ 142 h 759"/>
                <a:gd name="connsiteX87-20965" fmla="*/ 121 w 758"/>
                <a:gd name="connsiteY87-20966" fmla="*/ 142 h 759"/>
                <a:gd name="connsiteX88-20967" fmla="*/ 105 w 758"/>
                <a:gd name="connsiteY88-20968" fmla="*/ 148 h 759"/>
                <a:gd name="connsiteX89-20969" fmla="*/ 95 w 758"/>
                <a:gd name="connsiteY89-20970" fmla="*/ 148 h 759"/>
                <a:gd name="connsiteX90-20971" fmla="*/ 84 w 758"/>
                <a:gd name="connsiteY90-20972" fmla="*/ 153 h 759"/>
                <a:gd name="connsiteX91-20973" fmla="*/ 74 w 758"/>
                <a:gd name="connsiteY91-20974" fmla="*/ 153 h 759"/>
                <a:gd name="connsiteX92-20975" fmla="*/ 68 w 758"/>
                <a:gd name="connsiteY92-20976" fmla="*/ 153 h 759"/>
                <a:gd name="connsiteX93-20977" fmla="*/ 63 w 758"/>
                <a:gd name="connsiteY93-20978" fmla="*/ 153 h 759"/>
                <a:gd name="connsiteX94-20979" fmla="*/ 53 w 758"/>
                <a:gd name="connsiteY94-20980" fmla="*/ 153 h 759"/>
                <a:gd name="connsiteX95-20981" fmla="*/ 42 w 758"/>
                <a:gd name="connsiteY95-20982" fmla="*/ 148 h 759"/>
                <a:gd name="connsiteX96-20983" fmla="*/ 32 w 758"/>
                <a:gd name="connsiteY96-20984" fmla="*/ 142 h 759"/>
                <a:gd name="connsiteX97-20985" fmla="*/ 26 w 758"/>
                <a:gd name="connsiteY97-20986" fmla="*/ 137 h 759"/>
                <a:gd name="connsiteX98-20987" fmla="*/ 16 w 758"/>
                <a:gd name="connsiteY98-20988" fmla="*/ 127 h 759"/>
                <a:gd name="connsiteX99-20989" fmla="*/ 11 w 758"/>
                <a:gd name="connsiteY99-20990" fmla="*/ 121 h 759"/>
                <a:gd name="connsiteX100-20991" fmla="*/ 5 w 758"/>
                <a:gd name="connsiteY100-20992" fmla="*/ 116 h 759"/>
                <a:gd name="connsiteX101-20993" fmla="*/ 0 w 758"/>
                <a:gd name="connsiteY101-20994" fmla="*/ 116 h 759"/>
                <a:gd name="connsiteX102-20995" fmla="*/ 5 w 758"/>
                <a:gd name="connsiteY102-20996" fmla="*/ 111 h 759"/>
                <a:gd name="connsiteX103-20997" fmla="*/ 5 w 758"/>
                <a:gd name="connsiteY103-20998" fmla="*/ 111 h 759"/>
                <a:gd name="connsiteX104-20999" fmla="*/ 11 w 758"/>
                <a:gd name="connsiteY104-21000" fmla="*/ 111 h 759"/>
                <a:gd name="connsiteX105-21001" fmla="*/ 16 w 758"/>
                <a:gd name="connsiteY105-21002" fmla="*/ 106 h 759"/>
                <a:gd name="connsiteX106-21003" fmla="*/ 21 w 758"/>
                <a:gd name="connsiteY106-21004" fmla="*/ 106 h 759"/>
                <a:gd name="connsiteX107-21005" fmla="*/ 32 w 758"/>
                <a:gd name="connsiteY107-21006" fmla="*/ 106 h 759"/>
                <a:gd name="connsiteX108-21007" fmla="*/ 42 w 758"/>
                <a:gd name="connsiteY108-21008" fmla="*/ 106 h 759"/>
                <a:gd name="connsiteX109-21009" fmla="*/ 53 w 758"/>
                <a:gd name="connsiteY109-21010" fmla="*/ 100 h 759"/>
                <a:gd name="connsiteX110-21011" fmla="*/ 79 w 758"/>
                <a:gd name="connsiteY110-21012" fmla="*/ 100 h 759"/>
                <a:gd name="connsiteX111-21013" fmla="*/ 111 w 758"/>
                <a:gd name="connsiteY111-21014" fmla="*/ 95 h 759"/>
                <a:gd name="connsiteX112-21015" fmla="*/ 126 w 758"/>
                <a:gd name="connsiteY112-21016" fmla="*/ 95 h 759"/>
                <a:gd name="connsiteX113-21017" fmla="*/ 142 w 758"/>
                <a:gd name="connsiteY113-21018" fmla="*/ 90 h 759"/>
                <a:gd name="connsiteX114-21019" fmla="*/ 163 w 758"/>
                <a:gd name="connsiteY114-21020" fmla="*/ 85 h 759"/>
                <a:gd name="connsiteX115-21021" fmla="*/ 184 w 758"/>
                <a:gd name="connsiteY115-21022" fmla="*/ 85 h 759"/>
                <a:gd name="connsiteX116-21023" fmla="*/ 221 w 758"/>
                <a:gd name="connsiteY116-21024" fmla="*/ 74 h 759"/>
                <a:gd name="connsiteX117-21025" fmla="*/ 258 w 758"/>
                <a:gd name="connsiteY117-21026" fmla="*/ 69 h 759"/>
                <a:gd name="connsiteX118-21027" fmla="*/ 290 w 758"/>
                <a:gd name="connsiteY118-21028" fmla="*/ 58 h 759"/>
                <a:gd name="connsiteX119-21029" fmla="*/ 321 w 758"/>
                <a:gd name="connsiteY119-21030" fmla="*/ 48 h 759"/>
                <a:gd name="connsiteX120-21031" fmla="*/ 337 w 758"/>
                <a:gd name="connsiteY120-21032" fmla="*/ 42 h 759"/>
                <a:gd name="connsiteX121-21033" fmla="*/ 353 w 758"/>
                <a:gd name="connsiteY121-21034" fmla="*/ 37 h 759"/>
                <a:gd name="connsiteX122-21035" fmla="*/ 363 w 758"/>
                <a:gd name="connsiteY122-21036" fmla="*/ 37 h 759"/>
                <a:gd name="connsiteX123-21037" fmla="*/ 374 w 758"/>
                <a:gd name="connsiteY123-21038" fmla="*/ 32 h 759"/>
                <a:gd name="connsiteX124-21039" fmla="*/ 379 w 758"/>
                <a:gd name="connsiteY124-21040" fmla="*/ 27 h 759"/>
                <a:gd name="connsiteX125-21041" fmla="*/ 385 w 758"/>
                <a:gd name="connsiteY125-21042" fmla="*/ 21 h 759"/>
                <a:gd name="connsiteX126-21043" fmla="*/ 390 w 758"/>
                <a:gd name="connsiteY126-21044" fmla="*/ 16 h 759"/>
                <a:gd name="connsiteX127-21045" fmla="*/ 395 w 758"/>
                <a:gd name="connsiteY127-21046" fmla="*/ 11 h 759"/>
                <a:gd name="connsiteX128-21047" fmla="*/ 400 w 758"/>
                <a:gd name="connsiteY128-21048" fmla="*/ 6 h 759"/>
                <a:gd name="connsiteX129-21049" fmla="*/ 406 w 758"/>
                <a:gd name="connsiteY129-21050" fmla="*/ 0 h 759"/>
                <a:gd name="connsiteX130-21051" fmla="*/ 411 w 758"/>
                <a:gd name="connsiteY130-21052" fmla="*/ 0 h 759"/>
                <a:gd name="connsiteX131-21053" fmla="*/ 416 w 758"/>
                <a:gd name="connsiteY131-21054" fmla="*/ 0 h 759"/>
                <a:gd name="connsiteX132-21055" fmla="*/ 416 w 758"/>
                <a:gd name="connsiteY132-21056" fmla="*/ 0 h 759"/>
                <a:gd name="connsiteX0-21057" fmla="*/ 416 w 758"/>
                <a:gd name="connsiteY0-21058" fmla="*/ 0 h 759"/>
                <a:gd name="connsiteX1-21059" fmla="*/ 427 w 758"/>
                <a:gd name="connsiteY1-21060" fmla="*/ 0 h 759"/>
                <a:gd name="connsiteX2-21061" fmla="*/ 437 w 758"/>
                <a:gd name="connsiteY2-21062" fmla="*/ 6 h 759"/>
                <a:gd name="connsiteX3-21063" fmla="*/ 448 w 758"/>
                <a:gd name="connsiteY3-21064" fmla="*/ 11 h 759"/>
                <a:gd name="connsiteX4-21065" fmla="*/ 464 w 758"/>
                <a:gd name="connsiteY4-21066" fmla="*/ 21 h 759"/>
                <a:gd name="connsiteX5-21067" fmla="*/ 474 w 758"/>
                <a:gd name="connsiteY5-21068" fmla="*/ 32 h 759"/>
                <a:gd name="connsiteX6-21069" fmla="*/ 485 w 758"/>
                <a:gd name="connsiteY6-21070" fmla="*/ 37 h 759"/>
                <a:gd name="connsiteX7-21071" fmla="*/ 485 w 758"/>
                <a:gd name="connsiteY7-21072" fmla="*/ 42 h 759"/>
                <a:gd name="connsiteX8-21073" fmla="*/ 490 w 758"/>
                <a:gd name="connsiteY8-21074" fmla="*/ 42 h 759"/>
                <a:gd name="connsiteX9-21075" fmla="*/ 490 w 758"/>
                <a:gd name="connsiteY9-21076" fmla="*/ 48 h 759"/>
                <a:gd name="connsiteX10-21077" fmla="*/ 490 w 758"/>
                <a:gd name="connsiteY10-21078" fmla="*/ 48 h 759"/>
                <a:gd name="connsiteX11-21079" fmla="*/ 490 w 758"/>
                <a:gd name="connsiteY11-21080" fmla="*/ 53 h 759"/>
                <a:gd name="connsiteX12-21081" fmla="*/ 485 w 758"/>
                <a:gd name="connsiteY12-21082" fmla="*/ 58 h 759"/>
                <a:gd name="connsiteX13-21083" fmla="*/ 479 w 758"/>
                <a:gd name="connsiteY13-21084" fmla="*/ 63 h 759"/>
                <a:gd name="connsiteX14-21085" fmla="*/ 469 w 758"/>
                <a:gd name="connsiteY14-21086" fmla="*/ 69 h 759"/>
                <a:gd name="connsiteX15-21087" fmla="*/ 464 w 758"/>
                <a:gd name="connsiteY15-21088" fmla="*/ 74 h 759"/>
                <a:gd name="connsiteX16-21089" fmla="*/ 500 w 758"/>
                <a:gd name="connsiteY16-21090" fmla="*/ 585 h 759"/>
                <a:gd name="connsiteX17-21091" fmla="*/ 521 w 758"/>
                <a:gd name="connsiteY17-21092" fmla="*/ 601 h 759"/>
                <a:gd name="connsiteX18-21093" fmla="*/ 543 w 758"/>
                <a:gd name="connsiteY18-21094" fmla="*/ 622 h 759"/>
                <a:gd name="connsiteX19-21095" fmla="*/ 564 w 758"/>
                <a:gd name="connsiteY19-21096" fmla="*/ 632 h 759"/>
                <a:gd name="connsiteX20-21097" fmla="*/ 585 w 758"/>
                <a:gd name="connsiteY20-21098" fmla="*/ 648 h 759"/>
                <a:gd name="connsiteX21-21099" fmla="*/ 611 w 758"/>
                <a:gd name="connsiteY21-21100" fmla="*/ 659 h 759"/>
                <a:gd name="connsiteX22-21101" fmla="*/ 622 w 758"/>
                <a:gd name="connsiteY22-21102" fmla="*/ 664 h 759"/>
                <a:gd name="connsiteX23-21103" fmla="*/ 632 w 758"/>
                <a:gd name="connsiteY23-21104" fmla="*/ 669 h 759"/>
                <a:gd name="connsiteX24-21105" fmla="*/ 658 w 758"/>
                <a:gd name="connsiteY24-21106" fmla="*/ 674 h 759"/>
                <a:gd name="connsiteX25-21107" fmla="*/ 674 w 758"/>
                <a:gd name="connsiteY25-21108" fmla="*/ 674 h 759"/>
                <a:gd name="connsiteX26-21109" fmla="*/ 690 w 758"/>
                <a:gd name="connsiteY26-21110" fmla="*/ 643 h 759"/>
                <a:gd name="connsiteX27-21111" fmla="*/ 695 w 758"/>
                <a:gd name="connsiteY27-21112" fmla="*/ 627 h 759"/>
                <a:gd name="connsiteX28-21113" fmla="*/ 701 w 758"/>
                <a:gd name="connsiteY28-21114" fmla="*/ 611 h 759"/>
                <a:gd name="connsiteX29-21115" fmla="*/ 706 w 758"/>
                <a:gd name="connsiteY29-21116" fmla="*/ 595 h 759"/>
                <a:gd name="connsiteX30-21117" fmla="*/ 706 w 758"/>
                <a:gd name="connsiteY30-21118" fmla="*/ 580 h 759"/>
                <a:gd name="connsiteX31-21119" fmla="*/ 711 w 758"/>
                <a:gd name="connsiteY31-21120" fmla="*/ 564 h 759"/>
                <a:gd name="connsiteX32-21121" fmla="*/ 737 w 758"/>
                <a:gd name="connsiteY32-21122" fmla="*/ 559 h 759"/>
                <a:gd name="connsiteX33-21123" fmla="*/ 737 w 758"/>
                <a:gd name="connsiteY33-21124" fmla="*/ 569 h 759"/>
                <a:gd name="connsiteX34-21125" fmla="*/ 737 w 758"/>
                <a:gd name="connsiteY34-21126" fmla="*/ 585 h 759"/>
                <a:gd name="connsiteX35-21127" fmla="*/ 737 w 758"/>
                <a:gd name="connsiteY35-21128" fmla="*/ 601 h 759"/>
                <a:gd name="connsiteX36-21129" fmla="*/ 737 w 758"/>
                <a:gd name="connsiteY36-21130" fmla="*/ 622 h 759"/>
                <a:gd name="connsiteX37-21131" fmla="*/ 743 w 758"/>
                <a:gd name="connsiteY37-21132" fmla="*/ 669 h 759"/>
                <a:gd name="connsiteX38-21133" fmla="*/ 748 w 758"/>
                <a:gd name="connsiteY38-21134" fmla="*/ 696 h 759"/>
                <a:gd name="connsiteX39-21135" fmla="*/ 748 w 758"/>
                <a:gd name="connsiteY39-21136" fmla="*/ 706 h 759"/>
                <a:gd name="connsiteX40-21137" fmla="*/ 753 w 758"/>
                <a:gd name="connsiteY40-21138" fmla="*/ 717 h 759"/>
                <a:gd name="connsiteX41-21139" fmla="*/ 753 w 758"/>
                <a:gd name="connsiteY41-21140" fmla="*/ 722 h 759"/>
                <a:gd name="connsiteX42-21141" fmla="*/ 758 w 758"/>
                <a:gd name="connsiteY42-21142" fmla="*/ 732 h 759"/>
                <a:gd name="connsiteX43-21143" fmla="*/ 758 w 758"/>
                <a:gd name="connsiteY43-21144" fmla="*/ 738 h 759"/>
                <a:gd name="connsiteX44-21145" fmla="*/ 758 w 758"/>
                <a:gd name="connsiteY44-21146" fmla="*/ 743 h 759"/>
                <a:gd name="connsiteX45-21147" fmla="*/ 758 w 758"/>
                <a:gd name="connsiteY45-21148" fmla="*/ 748 h 759"/>
                <a:gd name="connsiteX46-21149" fmla="*/ 753 w 758"/>
                <a:gd name="connsiteY46-21150" fmla="*/ 753 h 759"/>
                <a:gd name="connsiteX47-21151" fmla="*/ 748 w 758"/>
                <a:gd name="connsiteY47-21152" fmla="*/ 759 h 759"/>
                <a:gd name="connsiteX48-21153" fmla="*/ 737 w 758"/>
                <a:gd name="connsiteY48-21154" fmla="*/ 759 h 759"/>
                <a:gd name="connsiteX49-21155" fmla="*/ 727 w 758"/>
                <a:gd name="connsiteY49-21156" fmla="*/ 759 h 759"/>
                <a:gd name="connsiteX50-21157" fmla="*/ 711 w 758"/>
                <a:gd name="connsiteY50-21158" fmla="*/ 759 h 759"/>
                <a:gd name="connsiteX51-21159" fmla="*/ 695 w 758"/>
                <a:gd name="connsiteY51-21160" fmla="*/ 753 h 759"/>
                <a:gd name="connsiteX52-21161" fmla="*/ 674 w 758"/>
                <a:gd name="connsiteY52-21162" fmla="*/ 753 h 759"/>
                <a:gd name="connsiteX53-21163" fmla="*/ 653 w 758"/>
                <a:gd name="connsiteY53-21164" fmla="*/ 748 h 759"/>
                <a:gd name="connsiteX54-21165" fmla="*/ 632 w 758"/>
                <a:gd name="connsiteY54-21166" fmla="*/ 743 h 759"/>
                <a:gd name="connsiteX55-21167" fmla="*/ 622 w 758"/>
                <a:gd name="connsiteY55-21168" fmla="*/ 738 h 759"/>
                <a:gd name="connsiteX56-21169" fmla="*/ 611 w 758"/>
                <a:gd name="connsiteY56-21170" fmla="*/ 732 h 759"/>
                <a:gd name="connsiteX57-21171" fmla="*/ 595 w 758"/>
                <a:gd name="connsiteY57-21172" fmla="*/ 727 h 759"/>
                <a:gd name="connsiteX58-21173" fmla="*/ 585 w 758"/>
                <a:gd name="connsiteY58-21174" fmla="*/ 722 h 759"/>
                <a:gd name="connsiteX59-21175" fmla="*/ 569 w 758"/>
                <a:gd name="connsiteY59-21176" fmla="*/ 717 h 759"/>
                <a:gd name="connsiteX60-21177" fmla="*/ 553 w 758"/>
                <a:gd name="connsiteY60-21178" fmla="*/ 706 h 759"/>
                <a:gd name="connsiteX61-21179" fmla="*/ 543 w 758"/>
                <a:gd name="connsiteY61-21180" fmla="*/ 696 h 759"/>
                <a:gd name="connsiteX62-21181" fmla="*/ 527 w 758"/>
                <a:gd name="connsiteY62-21182" fmla="*/ 685 h 759"/>
                <a:gd name="connsiteX63-21183" fmla="*/ 495 w 758"/>
                <a:gd name="connsiteY63-21184" fmla="*/ 659 h 759"/>
                <a:gd name="connsiteX64-21185" fmla="*/ 469 w 758"/>
                <a:gd name="connsiteY64-21186" fmla="*/ 632 h 759"/>
                <a:gd name="connsiteX65-21187" fmla="*/ 458 w 758"/>
                <a:gd name="connsiteY65-21188" fmla="*/ 622 h 759"/>
                <a:gd name="connsiteX66-21189" fmla="*/ 448 w 758"/>
                <a:gd name="connsiteY66-21190" fmla="*/ 606 h 759"/>
                <a:gd name="connsiteX67-21191" fmla="*/ 437 w 758"/>
                <a:gd name="connsiteY67-21192" fmla="*/ 590 h 759"/>
                <a:gd name="connsiteX68-21193" fmla="*/ 390 w 758"/>
                <a:gd name="connsiteY68-21194" fmla="*/ 100 h 759"/>
                <a:gd name="connsiteX69-21195" fmla="*/ 390 w 758"/>
                <a:gd name="connsiteY69-21196" fmla="*/ 90 h 759"/>
                <a:gd name="connsiteX70-21197" fmla="*/ 390 w 758"/>
                <a:gd name="connsiteY70-21198" fmla="*/ 85 h 759"/>
                <a:gd name="connsiteX71-21199" fmla="*/ 390 w 758"/>
                <a:gd name="connsiteY71-21200" fmla="*/ 79 h 759"/>
                <a:gd name="connsiteX72-21201" fmla="*/ 385 w 758"/>
                <a:gd name="connsiteY72-21202" fmla="*/ 74 h 759"/>
                <a:gd name="connsiteX73-21203" fmla="*/ 385 w 758"/>
                <a:gd name="connsiteY73-21204" fmla="*/ 74 h 759"/>
                <a:gd name="connsiteX74-21205" fmla="*/ 379 w 758"/>
                <a:gd name="connsiteY74-21206" fmla="*/ 74 h 759"/>
                <a:gd name="connsiteX75-21207" fmla="*/ 374 w 758"/>
                <a:gd name="connsiteY75-21208" fmla="*/ 74 h 759"/>
                <a:gd name="connsiteX76-21209" fmla="*/ 363 w 758"/>
                <a:gd name="connsiteY76-21210" fmla="*/ 79 h 759"/>
                <a:gd name="connsiteX77-21211" fmla="*/ 353 w 758"/>
                <a:gd name="connsiteY77-21212" fmla="*/ 79 h 759"/>
                <a:gd name="connsiteX78-21213" fmla="*/ 337 w 758"/>
                <a:gd name="connsiteY78-21214" fmla="*/ 85 h 759"/>
                <a:gd name="connsiteX79-21215" fmla="*/ 321 w 758"/>
                <a:gd name="connsiteY79-21216" fmla="*/ 90 h 759"/>
                <a:gd name="connsiteX80-21217" fmla="*/ 305 w 758"/>
                <a:gd name="connsiteY80-21218" fmla="*/ 95 h 759"/>
                <a:gd name="connsiteX81-21219" fmla="*/ 269 w 758"/>
                <a:gd name="connsiteY81-21220" fmla="*/ 106 h 759"/>
                <a:gd name="connsiteX82-21221" fmla="*/ 232 w 758"/>
                <a:gd name="connsiteY82-21222" fmla="*/ 116 h 759"/>
                <a:gd name="connsiteX83-21223" fmla="*/ 195 w 758"/>
                <a:gd name="connsiteY83-21224" fmla="*/ 127 h 759"/>
                <a:gd name="connsiteX84-21225" fmla="*/ 158 w 758"/>
                <a:gd name="connsiteY84-21226" fmla="*/ 137 h 759"/>
                <a:gd name="connsiteX85-21227" fmla="*/ 137 w 758"/>
                <a:gd name="connsiteY85-21228" fmla="*/ 142 h 759"/>
                <a:gd name="connsiteX86-21229" fmla="*/ 121 w 758"/>
                <a:gd name="connsiteY86-21230" fmla="*/ 142 h 759"/>
                <a:gd name="connsiteX87-21231" fmla="*/ 105 w 758"/>
                <a:gd name="connsiteY87-21232" fmla="*/ 148 h 759"/>
                <a:gd name="connsiteX88-21233" fmla="*/ 95 w 758"/>
                <a:gd name="connsiteY88-21234" fmla="*/ 148 h 759"/>
                <a:gd name="connsiteX89-21235" fmla="*/ 84 w 758"/>
                <a:gd name="connsiteY89-21236" fmla="*/ 153 h 759"/>
                <a:gd name="connsiteX90-21237" fmla="*/ 74 w 758"/>
                <a:gd name="connsiteY90-21238" fmla="*/ 153 h 759"/>
                <a:gd name="connsiteX91-21239" fmla="*/ 68 w 758"/>
                <a:gd name="connsiteY91-21240" fmla="*/ 153 h 759"/>
                <a:gd name="connsiteX92-21241" fmla="*/ 63 w 758"/>
                <a:gd name="connsiteY92-21242" fmla="*/ 153 h 759"/>
                <a:gd name="connsiteX93-21243" fmla="*/ 53 w 758"/>
                <a:gd name="connsiteY93-21244" fmla="*/ 153 h 759"/>
                <a:gd name="connsiteX94-21245" fmla="*/ 42 w 758"/>
                <a:gd name="connsiteY94-21246" fmla="*/ 148 h 759"/>
                <a:gd name="connsiteX95-21247" fmla="*/ 32 w 758"/>
                <a:gd name="connsiteY95-21248" fmla="*/ 142 h 759"/>
                <a:gd name="connsiteX96-21249" fmla="*/ 26 w 758"/>
                <a:gd name="connsiteY96-21250" fmla="*/ 137 h 759"/>
                <a:gd name="connsiteX97-21251" fmla="*/ 16 w 758"/>
                <a:gd name="connsiteY97-21252" fmla="*/ 127 h 759"/>
                <a:gd name="connsiteX98-21253" fmla="*/ 11 w 758"/>
                <a:gd name="connsiteY98-21254" fmla="*/ 121 h 759"/>
                <a:gd name="connsiteX99-21255" fmla="*/ 5 w 758"/>
                <a:gd name="connsiteY99-21256" fmla="*/ 116 h 759"/>
                <a:gd name="connsiteX100-21257" fmla="*/ 0 w 758"/>
                <a:gd name="connsiteY100-21258" fmla="*/ 116 h 759"/>
                <a:gd name="connsiteX101-21259" fmla="*/ 5 w 758"/>
                <a:gd name="connsiteY101-21260" fmla="*/ 111 h 759"/>
                <a:gd name="connsiteX102-21261" fmla="*/ 5 w 758"/>
                <a:gd name="connsiteY102-21262" fmla="*/ 111 h 759"/>
                <a:gd name="connsiteX103-21263" fmla="*/ 11 w 758"/>
                <a:gd name="connsiteY103-21264" fmla="*/ 111 h 759"/>
                <a:gd name="connsiteX104-21265" fmla="*/ 16 w 758"/>
                <a:gd name="connsiteY104-21266" fmla="*/ 106 h 759"/>
                <a:gd name="connsiteX105-21267" fmla="*/ 21 w 758"/>
                <a:gd name="connsiteY105-21268" fmla="*/ 106 h 759"/>
                <a:gd name="connsiteX106-21269" fmla="*/ 32 w 758"/>
                <a:gd name="connsiteY106-21270" fmla="*/ 106 h 759"/>
                <a:gd name="connsiteX107-21271" fmla="*/ 42 w 758"/>
                <a:gd name="connsiteY107-21272" fmla="*/ 106 h 759"/>
                <a:gd name="connsiteX108-21273" fmla="*/ 53 w 758"/>
                <a:gd name="connsiteY108-21274" fmla="*/ 100 h 759"/>
                <a:gd name="connsiteX109-21275" fmla="*/ 79 w 758"/>
                <a:gd name="connsiteY109-21276" fmla="*/ 100 h 759"/>
                <a:gd name="connsiteX110-21277" fmla="*/ 111 w 758"/>
                <a:gd name="connsiteY110-21278" fmla="*/ 95 h 759"/>
                <a:gd name="connsiteX111-21279" fmla="*/ 126 w 758"/>
                <a:gd name="connsiteY111-21280" fmla="*/ 95 h 759"/>
                <a:gd name="connsiteX112-21281" fmla="*/ 142 w 758"/>
                <a:gd name="connsiteY112-21282" fmla="*/ 90 h 759"/>
                <a:gd name="connsiteX113-21283" fmla="*/ 163 w 758"/>
                <a:gd name="connsiteY113-21284" fmla="*/ 85 h 759"/>
                <a:gd name="connsiteX114-21285" fmla="*/ 184 w 758"/>
                <a:gd name="connsiteY114-21286" fmla="*/ 85 h 759"/>
                <a:gd name="connsiteX115-21287" fmla="*/ 221 w 758"/>
                <a:gd name="connsiteY115-21288" fmla="*/ 74 h 759"/>
                <a:gd name="connsiteX116-21289" fmla="*/ 258 w 758"/>
                <a:gd name="connsiteY116-21290" fmla="*/ 69 h 759"/>
                <a:gd name="connsiteX117-21291" fmla="*/ 290 w 758"/>
                <a:gd name="connsiteY117-21292" fmla="*/ 58 h 759"/>
                <a:gd name="connsiteX118-21293" fmla="*/ 321 w 758"/>
                <a:gd name="connsiteY118-21294" fmla="*/ 48 h 759"/>
                <a:gd name="connsiteX119-21295" fmla="*/ 337 w 758"/>
                <a:gd name="connsiteY119-21296" fmla="*/ 42 h 759"/>
                <a:gd name="connsiteX120-21297" fmla="*/ 353 w 758"/>
                <a:gd name="connsiteY120-21298" fmla="*/ 37 h 759"/>
                <a:gd name="connsiteX121-21299" fmla="*/ 363 w 758"/>
                <a:gd name="connsiteY121-21300" fmla="*/ 37 h 759"/>
                <a:gd name="connsiteX122-21301" fmla="*/ 374 w 758"/>
                <a:gd name="connsiteY122-21302" fmla="*/ 32 h 759"/>
                <a:gd name="connsiteX123-21303" fmla="*/ 379 w 758"/>
                <a:gd name="connsiteY123-21304" fmla="*/ 27 h 759"/>
                <a:gd name="connsiteX124-21305" fmla="*/ 385 w 758"/>
                <a:gd name="connsiteY124-21306" fmla="*/ 21 h 759"/>
                <a:gd name="connsiteX125-21307" fmla="*/ 390 w 758"/>
                <a:gd name="connsiteY125-21308" fmla="*/ 16 h 759"/>
                <a:gd name="connsiteX126-21309" fmla="*/ 395 w 758"/>
                <a:gd name="connsiteY126-21310" fmla="*/ 11 h 759"/>
                <a:gd name="connsiteX127-21311" fmla="*/ 400 w 758"/>
                <a:gd name="connsiteY127-21312" fmla="*/ 6 h 759"/>
                <a:gd name="connsiteX128-21313" fmla="*/ 406 w 758"/>
                <a:gd name="connsiteY128-21314" fmla="*/ 0 h 759"/>
                <a:gd name="connsiteX129-21315" fmla="*/ 411 w 758"/>
                <a:gd name="connsiteY129-21316" fmla="*/ 0 h 759"/>
                <a:gd name="connsiteX130-21317" fmla="*/ 416 w 758"/>
                <a:gd name="connsiteY130-21318" fmla="*/ 0 h 759"/>
                <a:gd name="connsiteX131-21319" fmla="*/ 416 w 758"/>
                <a:gd name="connsiteY131-21320" fmla="*/ 0 h 759"/>
                <a:gd name="connsiteX0-21321" fmla="*/ 416 w 758"/>
                <a:gd name="connsiteY0-21322" fmla="*/ 0 h 759"/>
                <a:gd name="connsiteX1-21323" fmla="*/ 427 w 758"/>
                <a:gd name="connsiteY1-21324" fmla="*/ 0 h 759"/>
                <a:gd name="connsiteX2-21325" fmla="*/ 437 w 758"/>
                <a:gd name="connsiteY2-21326" fmla="*/ 6 h 759"/>
                <a:gd name="connsiteX3-21327" fmla="*/ 448 w 758"/>
                <a:gd name="connsiteY3-21328" fmla="*/ 11 h 759"/>
                <a:gd name="connsiteX4-21329" fmla="*/ 464 w 758"/>
                <a:gd name="connsiteY4-21330" fmla="*/ 21 h 759"/>
                <a:gd name="connsiteX5-21331" fmla="*/ 474 w 758"/>
                <a:gd name="connsiteY5-21332" fmla="*/ 32 h 759"/>
                <a:gd name="connsiteX6-21333" fmla="*/ 485 w 758"/>
                <a:gd name="connsiteY6-21334" fmla="*/ 37 h 759"/>
                <a:gd name="connsiteX7-21335" fmla="*/ 485 w 758"/>
                <a:gd name="connsiteY7-21336" fmla="*/ 42 h 759"/>
                <a:gd name="connsiteX8-21337" fmla="*/ 490 w 758"/>
                <a:gd name="connsiteY8-21338" fmla="*/ 42 h 759"/>
                <a:gd name="connsiteX9-21339" fmla="*/ 490 w 758"/>
                <a:gd name="connsiteY9-21340" fmla="*/ 48 h 759"/>
                <a:gd name="connsiteX10-21341" fmla="*/ 490 w 758"/>
                <a:gd name="connsiteY10-21342" fmla="*/ 48 h 759"/>
                <a:gd name="connsiteX11-21343" fmla="*/ 490 w 758"/>
                <a:gd name="connsiteY11-21344" fmla="*/ 53 h 759"/>
                <a:gd name="connsiteX12-21345" fmla="*/ 485 w 758"/>
                <a:gd name="connsiteY12-21346" fmla="*/ 58 h 759"/>
                <a:gd name="connsiteX13-21347" fmla="*/ 479 w 758"/>
                <a:gd name="connsiteY13-21348" fmla="*/ 63 h 759"/>
                <a:gd name="connsiteX14-21349" fmla="*/ 469 w 758"/>
                <a:gd name="connsiteY14-21350" fmla="*/ 69 h 759"/>
                <a:gd name="connsiteX15-21351" fmla="*/ 464 w 758"/>
                <a:gd name="connsiteY15-21352" fmla="*/ 74 h 759"/>
                <a:gd name="connsiteX16-21353" fmla="*/ 521 w 758"/>
                <a:gd name="connsiteY16-21354" fmla="*/ 601 h 759"/>
                <a:gd name="connsiteX17-21355" fmla="*/ 543 w 758"/>
                <a:gd name="connsiteY17-21356" fmla="*/ 622 h 759"/>
                <a:gd name="connsiteX18-21357" fmla="*/ 564 w 758"/>
                <a:gd name="connsiteY18-21358" fmla="*/ 632 h 759"/>
                <a:gd name="connsiteX19-21359" fmla="*/ 585 w 758"/>
                <a:gd name="connsiteY19-21360" fmla="*/ 648 h 759"/>
                <a:gd name="connsiteX20-21361" fmla="*/ 611 w 758"/>
                <a:gd name="connsiteY20-21362" fmla="*/ 659 h 759"/>
                <a:gd name="connsiteX21-21363" fmla="*/ 622 w 758"/>
                <a:gd name="connsiteY21-21364" fmla="*/ 664 h 759"/>
                <a:gd name="connsiteX22-21365" fmla="*/ 632 w 758"/>
                <a:gd name="connsiteY22-21366" fmla="*/ 669 h 759"/>
                <a:gd name="connsiteX23-21367" fmla="*/ 658 w 758"/>
                <a:gd name="connsiteY23-21368" fmla="*/ 674 h 759"/>
                <a:gd name="connsiteX24-21369" fmla="*/ 674 w 758"/>
                <a:gd name="connsiteY24-21370" fmla="*/ 674 h 759"/>
                <a:gd name="connsiteX25-21371" fmla="*/ 690 w 758"/>
                <a:gd name="connsiteY25-21372" fmla="*/ 643 h 759"/>
                <a:gd name="connsiteX26-21373" fmla="*/ 695 w 758"/>
                <a:gd name="connsiteY26-21374" fmla="*/ 627 h 759"/>
                <a:gd name="connsiteX27-21375" fmla="*/ 701 w 758"/>
                <a:gd name="connsiteY27-21376" fmla="*/ 611 h 759"/>
                <a:gd name="connsiteX28-21377" fmla="*/ 706 w 758"/>
                <a:gd name="connsiteY28-21378" fmla="*/ 595 h 759"/>
                <a:gd name="connsiteX29-21379" fmla="*/ 706 w 758"/>
                <a:gd name="connsiteY29-21380" fmla="*/ 580 h 759"/>
                <a:gd name="connsiteX30-21381" fmla="*/ 711 w 758"/>
                <a:gd name="connsiteY30-21382" fmla="*/ 564 h 759"/>
                <a:gd name="connsiteX31-21383" fmla="*/ 737 w 758"/>
                <a:gd name="connsiteY31-21384" fmla="*/ 559 h 759"/>
                <a:gd name="connsiteX32-21385" fmla="*/ 737 w 758"/>
                <a:gd name="connsiteY32-21386" fmla="*/ 569 h 759"/>
                <a:gd name="connsiteX33-21387" fmla="*/ 737 w 758"/>
                <a:gd name="connsiteY33-21388" fmla="*/ 585 h 759"/>
                <a:gd name="connsiteX34-21389" fmla="*/ 737 w 758"/>
                <a:gd name="connsiteY34-21390" fmla="*/ 601 h 759"/>
                <a:gd name="connsiteX35-21391" fmla="*/ 737 w 758"/>
                <a:gd name="connsiteY35-21392" fmla="*/ 622 h 759"/>
                <a:gd name="connsiteX36-21393" fmla="*/ 743 w 758"/>
                <a:gd name="connsiteY36-21394" fmla="*/ 669 h 759"/>
                <a:gd name="connsiteX37-21395" fmla="*/ 748 w 758"/>
                <a:gd name="connsiteY37-21396" fmla="*/ 696 h 759"/>
                <a:gd name="connsiteX38-21397" fmla="*/ 748 w 758"/>
                <a:gd name="connsiteY38-21398" fmla="*/ 706 h 759"/>
                <a:gd name="connsiteX39-21399" fmla="*/ 753 w 758"/>
                <a:gd name="connsiteY39-21400" fmla="*/ 717 h 759"/>
                <a:gd name="connsiteX40-21401" fmla="*/ 753 w 758"/>
                <a:gd name="connsiteY40-21402" fmla="*/ 722 h 759"/>
                <a:gd name="connsiteX41-21403" fmla="*/ 758 w 758"/>
                <a:gd name="connsiteY41-21404" fmla="*/ 732 h 759"/>
                <a:gd name="connsiteX42-21405" fmla="*/ 758 w 758"/>
                <a:gd name="connsiteY42-21406" fmla="*/ 738 h 759"/>
                <a:gd name="connsiteX43-21407" fmla="*/ 758 w 758"/>
                <a:gd name="connsiteY43-21408" fmla="*/ 743 h 759"/>
                <a:gd name="connsiteX44-21409" fmla="*/ 758 w 758"/>
                <a:gd name="connsiteY44-21410" fmla="*/ 748 h 759"/>
                <a:gd name="connsiteX45-21411" fmla="*/ 753 w 758"/>
                <a:gd name="connsiteY45-21412" fmla="*/ 753 h 759"/>
                <a:gd name="connsiteX46-21413" fmla="*/ 748 w 758"/>
                <a:gd name="connsiteY46-21414" fmla="*/ 759 h 759"/>
                <a:gd name="connsiteX47-21415" fmla="*/ 737 w 758"/>
                <a:gd name="connsiteY47-21416" fmla="*/ 759 h 759"/>
                <a:gd name="connsiteX48-21417" fmla="*/ 727 w 758"/>
                <a:gd name="connsiteY48-21418" fmla="*/ 759 h 759"/>
                <a:gd name="connsiteX49-21419" fmla="*/ 711 w 758"/>
                <a:gd name="connsiteY49-21420" fmla="*/ 759 h 759"/>
                <a:gd name="connsiteX50-21421" fmla="*/ 695 w 758"/>
                <a:gd name="connsiteY50-21422" fmla="*/ 753 h 759"/>
                <a:gd name="connsiteX51-21423" fmla="*/ 674 w 758"/>
                <a:gd name="connsiteY51-21424" fmla="*/ 753 h 759"/>
                <a:gd name="connsiteX52-21425" fmla="*/ 653 w 758"/>
                <a:gd name="connsiteY52-21426" fmla="*/ 748 h 759"/>
                <a:gd name="connsiteX53-21427" fmla="*/ 632 w 758"/>
                <a:gd name="connsiteY53-21428" fmla="*/ 743 h 759"/>
                <a:gd name="connsiteX54-21429" fmla="*/ 622 w 758"/>
                <a:gd name="connsiteY54-21430" fmla="*/ 738 h 759"/>
                <a:gd name="connsiteX55-21431" fmla="*/ 611 w 758"/>
                <a:gd name="connsiteY55-21432" fmla="*/ 732 h 759"/>
                <a:gd name="connsiteX56-21433" fmla="*/ 595 w 758"/>
                <a:gd name="connsiteY56-21434" fmla="*/ 727 h 759"/>
                <a:gd name="connsiteX57-21435" fmla="*/ 585 w 758"/>
                <a:gd name="connsiteY57-21436" fmla="*/ 722 h 759"/>
                <a:gd name="connsiteX58-21437" fmla="*/ 569 w 758"/>
                <a:gd name="connsiteY58-21438" fmla="*/ 717 h 759"/>
                <a:gd name="connsiteX59-21439" fmla="*/ 553 w 758"/>
                <a:gd name="connsiteY59-21440" fmla="*/ 706 h 759"/>
                <a:gd name="connsiteX60-21441" fmla="*/ 543 w 758"/>
                <a:gd name="connsiteY60-21442" fmla="*/ 696 h 759"/>
                <a:gd name="connsiteX61-21443" fmla="*/ 527 w 758"/>
                <a:gd name="connsiteY61-21444" fmla="*/ 685 h 759"/>
                <a:gd name="connsiteX62-21445" fmla="*/ 495 w 758"/>
                <a:gd name="connsiteY62-21446" fmla="*/ 659 h 759"/>
                <a:gd name="connsiteX63-21447" fmla="*/ 469 w 758"/>
                <a:gd name="connsiteY63-21448" fmla="*/ 632 h 759"/>
                <a:gd name="connsiteX64-21449" fmla="*/ 458 w 758"/>
                <a:gd name="connsiteY64-21450" fmla="*/ 622 h 759"/>
                <a:gd name="connsiteX65-21451" fmla="*/ 448 w 758"/>
                <a:gd name="connsiteY65-21452" fmla="*/ 606 h 759"/>
                <a:gd name="connsiteX66-21453" fmla="*/ 437 w 758"/>
                <a:gd name="connsiteY66-21454" fmla="*/ 590 h 759"/>
                <a:gd name="connsiteX67-21455" fmla="*/ 390 w 758"/>
                <a:gd name="connsiteY67-21456" fmla="*/ 100 h 759"/>
                <a:gd name="connsiteX68-21457" fmla="*/ 390 w 758"/>
                <a:gd name="connsiteY68-21458" fmla="*/ 90 h 759"/>
                <a:gd name="connsiteX69-21459" fmla="*/ 390 w 758"/>
                <a:gd name="connsiteY69-21460" fmla="*/ 85 h 759"/>
                <a:gd name="connsiteX70-21461" fmla="*/ 390 w 758"/>
                <a:gd name="connsiteY70-21462" fmla="*/ 79 h 759"/>
                <a:gd name="connsiteX71-21463" fmla="*/ 385 w 758"/>
                <a:gd name="connsiteY71-21464" fmla="*/ 74 h 759"/>
                <a:gd name="connsiteX72-21465" fmla="*/ 385 w 758"/>
                <a:gd name="connsiteY72-21466" fmla="*/ 74 h 759"/>
                <a:gd name="connsiteX73-21467" fmla="*/ 379 w 758"/>
                <a:gd name="connsiteY73-21468" fmla="*/ 74 h 759"/>
                <a:gd name="connsiteX74-21469" fmla="*/ 374 w 758"/>
                <a:gd name="connsiteY74-21470" fmla="*/ 74 h 759"/>
                <a:gd name="connsiteX75-21471" fmla="*/ 363 w 758"/>
                <a:gd name="connsiteY75-21472" fmla="*/ 79 h 759"/>
                <a:gd name="connsiteX76-21473" fmla="*/ 353 w 758"/>
                <a:gd name="connsiteY76-21474" fmla="*/ 79 h 759"/>
                <a:gd name="connsiteX77-21475" fmla="*/ 337 w 758"/>
                <a:gd name="connsiteY77-21476" fmla="*/ 85 h 759"/>
                <a:gd name="connsiteX78-21477" fmla="*/ 321 w 758"/>
                <a:gd name="connsiteY78-21478" fmla="*/ 90 h 759"/>
                <a:gd name="connsiteX79-21479" fmla="*/ 305 w 758"/>
                <a:gd name="connsiteY79-21480" fmla="*/ 95 h 759"/>
                <a:gd name="connsiteX80-21481" fmla="*/ 269 w 758"/>
                <a:gd name="connsiteY80-21482" fmla="*/ 106 h 759"/>
                <a:gd name="connsiteX81-21483" fmla="*/ 232 w 758"/>
                <a:gd name="connsiteY81-21484" fmla="*/ 116 h 759"/>
                <a:gd name="connsiteX82-21485" fmla="*/ 195 w 758"/>
                <a:gd name="connsiteY82-21486" fmla="*/ 127 h 759"/>
                <a:gd name="connsiteX83-21487" fmla="*/ 158 w 758"/>
                <a:gd name="connsiteY83-21488" fmla="*/ 137 h 759"/>
                <a:gd name="connsiteX84-21489" fmla="*/ 137 w 758"/>
                <a:gd name="connsiteY84-21490" fmla="*/ 142 h 759"/>
                <a:gd name="connsiteX85-21491" fmla="*/ 121 w 758"/>
                <a:gd name="connsiteY85-21492" fmla="*/ 142 h 759"/>
                <a:gd name="connsiteX86-21493" fmla="*/ 105 w 758"/>
                <a:gd name="connsiteY86-21494" fmla="*/ 148 h 759"/>
                <a:gd name="connsiteX87-21495" fmla="*/ 95 w 758"/>
                <a:gd name="connsiteY87-21496" fmla="*/ 148 h 759"/>
                <a:gd name="connsiteX88-21497" fmla="*/ 84 w 758"/>
                <a:gd name="connsiteY88-21498" fmla="*/ 153 h 759"/>
                <a:gd name="connsiteX89-21499" fmla="*/ 74 w 758"/>
                <a:gd name="connsiteY89-21500" fmla="*/ 153 h 759"/>
                <a:gd name="connsiteX90-21501" fmla="*/ 68 w 758"/>
                <a:gd name="connsiteY90-21502" fmla="*/ 153 h 759"/>
                <a:gd name="connsiteX91-21503" fmla="*/ 63 w 758"/>
                <a:gd name="connsiteY91-21504" fmla="*/ 153 h 759"/>
                <a:gd name="connsiteX92-21505" fmla="*/ 53 w 758"/>
                <a:gd name="connsiteY92-21506" fmla="*/ 153 h 759"/>
                <a:gd name="connsiteX93-21507" fmla="*/ 42 w 758"/>
                <a:gd name="connsiteY93-21508" fmla="*/ 148 h 759"/>
                <a:gd name="connsiteX94-21509" fmla="*/ 32 w 758"/>
                <a:gd name="connsiteY94-21510" fmla="*/ 142 h 759"/>
                <a:gd name="connsiteX95-21511" fmla="*/ 26 w 758"/>
                <a:gd name="connsiteY95-21512" fmla="*/ 137 h 759"/>
                <a:gd name="connsiteX96-21513" fmla="*/ 16 w 758"/>
                <a:gd name="connsiteY96-21514" fmla="*/ 127 h 759"/>
                <a:gd name="connsiteX97-21515" fmla="*/ 11 w 758"/>
                <a:gd name="connsiteY97-21516" fmla="*/ 121 h 759"/>
                <a:gd name="connsiteX98-21517" fmla="*/ 5 w 758"/>
                <a:gd name="connsiteY98-21518" fmla="*/ 116 h 759"/>
                <a:gd name="connsiteX99-21519" fmla="*/ 0 w 758"/>
                <a:gd name="connsiteY99-21520" fmla="*/ 116 h 759"/>
                <a:gd name="connsiteX100-21521" fmla="*/ 5 w 758"/>
                <a:gd name="connsiteY100-21522" fmla="*/ 111 h 759"/>
                <a:gd name="connsiteX101-21523" fmla="*/ 5 w 758"/>
                <a:gd name="connsiteY101-21524" fmla="*/ 111 h 759"/>
                <a:gd name="connsiteX102-21525" fmla="*/ 11 w 758"/>
                <a:gd name="connsiteY102-21526" fmla="*/ 111 h 759"/>
                <a:gd name="connsiteX103-21527" fmla="*/ 16 w 758"/>
                <a:gd name="connsiteY103-21528" fmla="*/ 106 h 759"/>
                <a:gd name="connsiteX104-21529" fmla="*/ 21 w 758"/>
                <a:gd name="connsiteY104-21530" fmla="*/ 106 h 759"/>
                <a:gd name="connsiteX105-21531" fmla="*/ 32 w 758"/>
                <a:gd name="connsiteY105-21532" fmla="*/ 106 h 759"/>
                <a:gd name="connsiteX106-21533" fmla="*/ 42 w 758"/>
                <a:gd name="connsiteY106-21534" fmla="*/ 106 h 759"/>
                <a:gd name="connsiteX107-21535" fmla="*/ 53 w 758"/>
                <a:gd name="connsiteY107-21536" fmla="*/ 100 h 759"/>
                <a:gd name="connsiteX108-21537" fmla="*/ 79 w 758"/>
                <a:gd name="connsiteY108-21538" fmla="*/ 100 h 759"/>
                <a:gd name="connsiteX109-21539" fmla="*/ 111 w 758"/>
                <a:gd name="connsiteY109-21540" fmla="*/ 95 h 759"/>
                <a:gd name="connsiteX110-21541" fmla="*/ 126 w 758"/>
                <a:gd name="connsiteY110-21542" fmla="*/ 95 h 759"/>
                <a:gd name="connsiteX111-21543" fmla="*/ 142 w 758"/>
                <a:gd name="connsiteY111-21544" fmla="*/ 90 h 759"/>
                <a:gd name="connsiteX112-21545" fmla="*/ 163 w 758"/>
                <a:gd name="connsiteY112-21546" fmla="*/ 85 h 759"/>
                <a:gd name="connsiteX113-21547" fmla="*/ 184 w 758"/>
                <a:gd name="connsiteY113-21548" fmla="*/ 85 h 759"/>
                <a:gd name="connsiteX114-21549" fmla="*/ 221 w 758"/>
                <a:gd name="connsiteY114-21550" fmla="*/ 74 h 759"/>
                <a:gd name="connsiteX115-21551" fmla="*/ 258 w 758"/>
                <a:gd name="connsiteY115-21552" fmla="*/ 69 h 759"/>
                <a:gd name="connsiteX116-21553" fmla="*/ 290 w 758"/>
                <a:gd name="connsiteY116-21554" fmla="*/ 58 h 759"/>
                <a:gd name="connsiteX117-21555" fmla="*/ 321 w 758"/>
                <a:gd name="connsiteY117-21556" fmla="*/ 48 h 759"/>
                <a:gd name="connsiteX118-21557" fmla="*/ 337 w 758"/>
                <a:gd name="connsiteY118-21558" fmla="*/ 42 h 759"/>
                <a:gd name="connsiteX119-21559" fmla="*/ 353 w 758"/>
                <a:gd name="connsiteY119-21560" fmla="*/ 37 h 759"/>
                <a:gd name="connsiteX120-21561" fmla="*/ 363 w 758"/>
                <a:gd name="connsiteY120-21562" fmla="*/ 37 h 759"/>
                <a:gd name="connsiteX121-21563" fmla="*/ 374 w 758"/>
                <a:gd name="connsiteY121-21564" fmla="*/ 32 h 759"/>
                <a:gd name="connsiteX122-21565" fmla="*/ 379 w 758"/>
                <a:gd name="connsiteY122-21566" fmla="*/ 27 h 759"/>
                <a:gd name="connsiteX123-21567" fmla="*/ 385 w 758"/>
                <a:gd name="connsiteY123-21568" fmla="*/ 21 h 759"/>
                <a:gd name="connsiteX124-21569" fmla="*/ 390 w 758"/>
                <a:gd name="connsiteY124-21570" fmla="*/ 16 h 759"/>
                <a:gd name="connsiteX125-21571" fmla="*/ 395 w 758"/>
                <a:gd name="connsiteY125-21572" fmla="*/ 11 h 759"/>
                <a:gd name="connsiteX126-21573" fmla="*/ 400 w 758"/>
                <a:gd name="connsiteY126-21574" fmla="*/ 6 h 759"/>
                <a:gd name="connsiteX127-21575" fmla="*/ 406 w 758"/>
                <a:gd name="connsiteY127-21576" fmla="*/ 0 h 759"/>
                <a:gd name="connsiteX128-21577" fmla="*/ 411 w 758"/>
                <a:gd name="connsiteY128-21578" fmla="*/ 0 h 759"/>
                <a:gd name="connsiteX129-21579" fmla="*/ 416 w 758"/>
                <a:gd name="connsiteY129-21580" fmla="*/ 0 h 759"/>
                <a:gd name="connsiteX130-21581" fmla="*/ 416 w 758"/>
                <a:gd name="connsiteY130-21582" fmla="*/ 0 h 759"/>
                <a:gd name="connsiteX0-21583" fmla="*/ 416 w 758"/>
                <a:gd name="connsiteY0-21584" fmla="*/ 0 h 759"/>
                <a:gd name="connsiteX1-21585" fmla="*/ 427 w 758"/>
                <a:gd name="connsiteY1-21586" fmla="*/ 0 h 759"/>
                <a:gd name="connsiteX2-21587" fmla="*/ 437 w 758"/>
                <a:gd name="connsiteY2-21588" fmla="*/ 6 h 759"/>
                <a:gd name="connsiteX3-21589" fmla="*/ 448 w 758"/>
                <a:gd name="connsiteY3-21590" fmla="*/ 11 h 759"/>
                <a:gd name="connsiteX4-21591" fmla="*/ 464 w 758"/>
                <a:gd name="connsiteY4-21592" fmla="*/ 21 h 759"/>
                <a:gd name="connsiteX5-21593" fmla="*/ 474 w 758"/>
                <a:gd name="connsiteY5-21594" fmla="*/ 32 h 759"/>
                <a:gd name="connsiteX6-21595" fmla="*/ 485 w 758"/>
                <a:gd name="connsiteY6-21596" fmla="*/ 37 h 759"/>
                <a:gd name="connsiteX7-21597" fmla="*/ 485 w 758"/>
                <a:gd name="connsiteY7-21598" fmla="*/ 42 h 759"/>
                <a:gd name="connsiteX8-21599" fmla="*/ 490 w 758"/>
                <a:gd name="connsiteY8-21600" fmla="*/ 42 h 759"/>
                <a:gd name="connsiteX9-21601" fmla="*/ 490 w 758"/>
                <a:gd name="connsiteY9-21602" fmla="*/ 48 h 759"/>
                <a:gd name="connsiteX10-21603" fmla="*/ 490 w 758"/>
                <a:gd name="connsiteY10-21604" fmla="*/ 48 h 759"/>
                <a:gd name="connsiteX11-21605" fmla="*/ 490 w 758"/>
                <a:gd name="connsiteY11-21606" fmla="*/ 53 h 759"/>
                <a:gd name="connsiteX12-21607" fmla="*/ 485 w 758"/>
                <a:gd name="connsiteY12-21608" fmla="*/ 58 h 759"/>
                <a:gd name="connsiteX13-21609" fmla="*/ 479 w 758"/>
                <a:gd name="connsiteY13-21610" fmla="*/ 63 h 759"/>
                <a:gd name="connsiteX14-21611" fmla="*/ 469 w 758"/>
                <a:gd name="connsiteY14-21612" fmla="*/ 69 h 759"/>
                <a:gd name="connsiteX15-21613" fmla="*/ 464 w 758"/>
                <a:gd name="connsiteY15-21614" fmla="*/ 74 h 759"/>
                <a:gd name="connsiteX16-21615" fmla="*/ 543 w 758"/>
                <a:gd name="connsiteY16-21616" fmla="*/ 622 h 759"/>
                <a:gd name="connsiteX17-21617" fmla="*/ 564 w 758"/>
                <a:gd name="connsiteY17-21618" fmla="*/ 632 h 759"/>
                <a:gd name="connsiteX18-21619" fmla="*/ 585 w 758"/>
                <a:gd name="connsiteY18-21620" fmla="*/ 648 h 759"/>
                <a:gd name="connsiteX19-21621" fmla="*/ 611 w 758"/>
                <a:gd name="connsiteY19-21622" fmla="*/ 659 h 759"/>
                <a:gd name="connsiteX20-21623" fmla="*/ 622 w 758"/>
                <a:gd name="connsiteY20-21624" fmla="*/ 664 h 759"/>
                <a:gd name="connsiteX21-21625" fmla="*/ 632 w 758"/>
                <a:gd name="connsiteY21-21626" fmla="*/ 669 h 759"/>
                <a:gd name="connsiteX22-21627" fmla="*/ 658 w 758"/>
                <a:gd name="connsiteY22-21628" fmla="*/ 674 h 759"/>
                <a:gd name="connsiteX23-21629" fmla="*/ 674 w 758"/>
                <a:gd name="connsiteY23-21630" fmla="*/ 674 h 759"/>
                <a:gd name="connsiteX24-21631" fmla="*/ 690 w 758"/>
                <a:gd name="connsiteY24-21632" fmla="*/ 643 h 759"/>
                <a:gd name="connsiteX25-21633" fmla="*/ 695 w 758"/>
                <a:gd name="connsiteY25-21634" fmla="*/ 627 h 759"/>
                <a:gd name="connsiteX26-21635" fmla="*/ 701 w 758"/>
                <a:gd name="connsiteY26-21636" fmla="*/ 611 h 759"/>
                <a:gd name="connsiteX27-21637" fmla="*/ 706 w 758"/>
                <a:gd name="connsiteY27-21638" fmla="*/ 595 h 759"/>
                <a:gd name="connsiteX28-21639" fmla="*/ 706 w 758"/>
                <a:gd name="connsiteY28-21640" fmla="*/ 580 h 759"/>
                <a:gd name="connsiteX29-21641" fmla="*/ 711 w 758"/>
                <a:gd name="connsiteY29-21642" fmla="*/ 564 h 759"/>
                <a:gd name="connsiteX30-21643" fmla="*/ 737 w 758"/>
                <a:gd name="connsiteY30-21644" fmla="*/ 559 h 759"/>
                <a:gd name="connsiteX31-21645" fmla="*/ 737 w 758"/>
                <a:gd name="connsiteY31-21646" fmla="*/ 569 h 759"/>
                <a:gd name="connsiteX32-21647" fmla="*/ 737 w 758"/>
                <a:gd name="connsiteY32-21648" fmla="*/ 585 h 759"/>
                <a:gd name="connsiteX33-21649" fmla="*/ 737 w 758"/>
                <a:gd name="connsiteY33-21650" fmla="*/ 601 h 759"/>
                <a:gd name="connsiteX34-21651" fmla="*/ 737 w 758"/>
                <a:gd name="connsiteY34-21652" fmla="*/ 622 h 759"/>
                <a:gd name="connsiteX35-21653" fmla="*/ 743 w 758"/>
                <a:gd name="connsiteY35-21654" fmla="*/ 669 h 759"/>
                <a:gd name="connsiteX36-21655" fmla="*/ 748 w 758"/>
                <a:gd name="connsiteY36-21656" fmla="*/ 696 h 759"/>
                <a:gd name="connsiteX37-21657" fmla="*/ 748 w 758"/>
                <a:gd name="connsiteY37-21658" fmla="*/ 706 h 759"/>
                <a:gd name="connsiteX38-21659" fmla="*/ 753 w 758"/>
                <a:gd name="connsiteY38-21660" fmla="*/ 717 h 759"/>
                <a:gd name="connsiteX39-21661" fmla="*/ 753 w 758"/>
                <a:gd name="connsiteY39-21662" fmla="*/ 722 h 759"/>
                <a:gd name="connsiteX40-21663" fmla="*/ 758 w 758"/>
                <a:gd name="connsiteY40-21664" fmla="*/ 732 h 759"/>
                <a:gd name="connsiteX41-21665" fmla="*/ 758 w 758"/>
                <a:gd name="connsiteY41-21666" fmla="*/ 738 h 759"/>
                <a:gd name="connsiteX42-21667" fmla="*/ 758 w 758"/>
                <a:gd name="connsiteY42-21668" fmla="*/ 743 h 759"/>
                <a:gd name="connsiteX43-21669" fmla="*/ 758 w 758"/>
                <a:gd name="connsiteY43-21670" fmla="*/ 748 h 759"/>
                <a:gd name="connsiteX44-21671" fmla="*/ 753 w 758"/>
                <a:gd name="connsiteY44-21672" fmla="*/ 753 h 759"/>
                <a:gd name="connsiteX45-21673" fmla="*/ 748 w 758"/>
                <a:gd name="connsiteY45-21674" fmla="*/ 759 h 759"/>
                <a:gd name="connsiteX46-21675" fmla="*/ 737 w 758"/>
                <a:gd name="connsiteY46-21676" fmla="*/ 759 h 759"/>
                <a:gd name="connsiteX47-21677" fmla="*/ 727 w 758"/>
                <a:gd name="connsiteY47-21678" fmla="*/ 759 h 759"/>
                <a:gd name="connsiteX48-21679" fmla="*/ 711 w 758"/>
                <a:gd name="connsiteY48-21680" fmla="*/ 759 h 759"/>
                <a:gd name="connsiteX49-21681" fmla="*/ 695 w 758"/>
                <a:gd name="connsiteY49-21682" fmla="*/ 753 h 759"/>
                <a:gd name="connsiteX50-21683" fmla="*/ 674 w 758"/>
                <a:gd name="connsiteY50-21684" fmla="*/ 753 h 759"/>
                <a:gd name="connsiteX51-21685" fmla="*/ 653 w 758"/>
                <a:gd name="connsiteY51-21686" fmla="*/ 748 h 759"/>
                <a:gd name="connsiteX52-21687" fmla="*/ 632 w 758"/>
                <a:gd name="connsiteY52-21688" fmla="*/ 743 h 759"/>
                <a:gd name="connsiteX53-21689" fmla="*/ 622 w 758"/>
                <a:gd name="connsiteY53-21690" fmla="*/ 738 h 759"/>
                <a:gd name="connsiteX54-21691" fmla="*/ 611 w 758"/>
                <a:gd name="connsiteY54-21692" fmla="*/ 732 h 759"/>
                <a:gd name="connsiteX55-21693" fmla="*/ 595 w 758"/>
                <a:gd name="connsiteY55-21694" fmla="*/ 727 h 759"/>
                <a:gd name="connsiteX56-21695" fmla="*/ 585 w 758"/>
                <a:gd name="connsiteY56-21696" fmla="*/ 722 h 759"/>
                <a:gd name="connsiteX57-21697" fmla="*/ 569 w 758"/>
                <a:gd name="connsiteY57-21698" fmla="*/ 717 h 759"/>
                <a:gd name="connsiteX58-21699" fmla="*/ 553 w 758"/>
                <a:gd name="connsiteY58-21700" fmla="*/ 706 h 759"/>
                <a:gd name="connsiteX59-21701" fmla="*/ 543 w 758"/>
                <a:gd name="connsiteY59-21702" fmla="*/ 696 h 759"/>
                <a:gd name="connsiteX60-21703" fmla="*/ 527 w 758"/>
                <a:gd name="connsiteY60-21704" fmla="*/ 685 h 759"/>
                <a:gd name="connsiteX61-21705" fmla="*/ 495 w 758"/>
                <a:gd name="connsiteY61-21706" fmla="*/ 659 h 759"/>
                <a:gd name="connsiteX62-21707" fmla="*/ 469 w 758"/>
                <a:gd name="connsiteY62-21708" fmla="*/ 632 h 759"/>
                <a:gd name="connsiteX63-21709" fmla="*/ 458 w 758"/>
                <a:gd name="connsiteY63-21710" fmla="*/ 622 h 759"/>
                <a:gd name="connsiteX64-21711" fmla="*/ 448 w 758"/>
                <a:gd name="connsiteY64-21712" fmla="*/ 606 h 759"/>
                <a:gd name="connsiteX65-21713" fmla="*/ 437 w 758"/>
                <a:gd name="connsiteY65-21714" fmla="*/ 590 h 759"/>
                <a:gd name="connsiteX66-21715" fmla="*/ 390 w 758"/>
                <a:gd name="connsiteY66-21716" fmla="*/ 100 h 759"/>
                <a:gd name="connsiteX67-21717" fmla="*/ 390 w 758"/>
                <a:gd name="connsiteY67-21718" fmla="*/ 90 h 759"/>
                <a:gd name="connsiteX68-21719" fmla="*/ 390 w 758"/>
                <a:gd name="connsiteY68-21720" fmla="*/ 85 h 759"/>
                <a:gd name="connsiteX69-21721" fmla="*/ 390 w 758"/>
                <a:gd name="connsiteY69-21722" fmla="*/ 79 h 759"/>
                <a:gd name="connsiteX70-21723" fmla="*/ 385 w 758"/>
                <a:gd name="connsiteY70-21724" fmla="*/ 74 h 759"/>
                <a:gd name="connsiteX71-21725" fmla="*/ 385 w 758"/>
                <a:gd name="connsiteY71-21726" fmla="*/ 74 h 759"/>
                <a:gd name="connsiteX72-21727" fmla="*/ 379 w 758"/>
                <a:gd name="connsiteY72-21728" fmla="*/ 74 h 759"/>
                <a:gd name="connsiteX73-21729" fmla="*/ 374 w 758"/>
                <a:gd name="connsiteY73-21730" fmla="*/ 74 h 759"/>
                <a:gd name="connsiteX74-21731" fmla="*/ 363 w 758"/>
                <a:gd name="connsiteY74-21732" fmla="*/ 79 h 759"/>
                <a:gd name="connsiteX75-21733" fmla="*/ 353 w 758"/>
                <a:gd name="connsiteY75-21734" fmla="*/ 79 h 759"/>
                <a:gd name="connsiteX76-21735" fmla="*/ 337 w 758"/>
                <a:gd name="connsiteY76-21736" fmla="*/ 85 h 759"/>
                <a:gd name="connsiteX77-21737" fmla="*/ 321 w 758"/>
                <a:gd name="connsiteY77-21738" fmla="*/ 90 h 759"/>
                <a:gd name="connsiteX78-21739" fmla="*/ 305 w 758"/>
                <a:gd name="connsiteY78-21740" fmla="*/ 95 h 759"/>
                <a:gd name="connsiteX79-21741" fmla="*/ 269 w 758"/>
                <a:gd name="connsiteY79-21742" fmla="*/ 106 h 759"/>
                <a:gd name="connsiteX80-21743" fmla="*/ 232 w 758"/>
                <a:gd name="connsiteY80-21744" fmla="*/ 116 h 759"/>
                <a:gd name="connsiteX81-21745" fmla="*/ 195 w 758"/>
                <a:gd name="connsiteY81-21746" fmla="*/ 127 h 759"/>
                <a:gd name="connsiteX82-21747" fmla="*/ 158 w 758"/>
                <a:gd name="connsiteY82-21748" fmla="*/ 137 h 759"/>
                <a:gd name="connsiteX83-21749" fmla="*/ 137 w 758"/>
                <a:gd name="connsiteY83-21750" fmla="*/ 142 h 759"/>
                <a:gd name="connsiteX84-21751" fmla="*/ 121 w 758"/>
                <a:gd name="connsiteY84-21752" fmla="*/ 142 h 759"/>
                <a:gd name="connsiteX85-21753" fmla="*/ 105 w 758"/>
                <a:gd name="connsiteY85-21754" fmla="*/ 148 h 759"/>
                <a:gd name="connsiteX86-21755" fmla="*/ 95 w 758"/>
                <a:gd name="connsiteY86-21756" fmla="*/ 148 h 759"/>
                <a:gd name="connsiteX87-21757" fmla="*/ 84 w 758"/>
                <a:gd name="connsiteY87-21758" fmla="*/ 153 h 759"/>
                <a:gd name="connsiteX88-21759" fmla="*/ 74 w 758"/>
                <a:gd name="connsiteY88-21760" fmla="*/ 153 h 759"/>
                <a:gd name="connsiteX89-21761" fmla="*/ 68 w 758"/>
                <a:gd name="connsiteY89-21762" fmla="*/ 153 h 759"/>
                <a:gd name="connsiteX90-21763" fmla="*/ 63 w 758"/>
                <a:gd name="connsiteY90-21764" fmla="*/ 153 h 759"/>
                <a:gd name="connsiteX91-21765" fmla="*/ 53 w 758"/>
                <a:gd name="connsiteY91-21766" fmla="*/ 153 h 759"/>
                <a:gd name="connsiteX92-21767" fmla="*/ 42 w 758"/>
                <a:gd name="connsiteY92-21768" fmla="*/ 148 h 759"/>
                <a:gd name="connsiteX93-21769" fmla="*/ 32 w 758"/>
                <a:gd name="connsiteY93-21770" fmla="*/ 142 h 759"/>
                <a:gd name="connsiteX94-21771" fmla="*/ 26 w 758"/>
                <a:gd name="connsiteY94-21772" fmla="*/ 137 h 759"/>
                <a:gd name="connsiteX95-21773" fmla="*/ 16 w 758"/>
                <a:gd name="connsiteY95-21774" fmla="*/ 127 h 759"/>
                <a:gd name="connsiteX96-21775" fmla="*/ 11 w 758"/>
                <a:gd name="connsiteY96-21776" fmla="*/ 121 h 759"/>
                <a:gd name="connsiteX97-21777" fmla="*/ 5 w 758"/>
                <a:gd name="connsiteY97-21778" fmla="*/ 116 h 759"/>
                <a:gd name="connsiteX98-21779" fmla="*/ 0 w 758"/>
                <a:gd name="connsiteY98-21780" fmla="*/ 116 h 759"/>
                <a:gd name="connsiteX99-21781" fmla="*/ 5 w 758"/>
                <a:gd name="connsiteY99-21782" fmla="*/ 111 h 759"/>
                <a:gd name="connsiteX100-21783" fmla="*/ 5 w 758"/>
                <a:gd name="connsiteY100-21784" fmla="*/ 111 h 759"/>
                <a:gd name="connsiteX101-21785" fmla="*/ 11 w 758"/>
                <a:gd name="connsiteY101-21786" fmla="*/ 111 h 759"/>
                <a:gd name="connsiteX102-21787" fmla="*/ 16 w 758"/>
                <a:gd name="connsiteY102-21788" fmla="*/ 106 h 759"/>
                <a:gd name="connsiteX103-21789" fmla="*/ 21 w 758"/>
                <a:gd name="connsiteY103-21790" fmla="*/ 106 h 759"/>
                <a:gd name="connsiteX104-21791" fmla="*/ 32 w 758"/>
                <a:gd name="connsiteY104-21792" fmla="*/ 106 h 759"/>
                <a:gd name="connsiteX105-21793" fmla="*/ 42 w 758"/>
                <a:gd name="connsiteY105-21794" fmla="*/ 106 h 759"/>
                <a:gd name="connsiteX106-21795" fmla="*/ 53 w 758"/>
                <a:gd name="connsiteY106-21796" fmla="*/ 100 h 759"/>
                <a:gd name="connsiteX107-21797" fmla="*/ 79 w 758"/>
                <a:gd name="connsiteY107-21798" fmla="*/ 100 h 759"/>
                <a:gd name="connsiteX108-21799" fmla="*/ 111 w 758"/>
                <a:gd name="connsiteY108-21800" fmla="*/ 95 h 759"/>
                <a:gd name="connsiteX109-21801" fmla="*/ 126 w 758"/>
                <a:gd name="connsiteY109-21802" fmla="*/ 95 h 759"/>
                <a:gd name="connsiteX110-21803" fmla="*/ 142 w 758"/>
                <a:gd name="connsiteY110-21804" fmla="*/ 90 h 759"/>
                <a:gd name="connsiteX111-21805" fmla="*/ 163 w 758"/>
                <a:gd name="connsiteY111-21806" fmla="*/ 85 h 759"/>
                <a:gd name="connsiteX112-21807" fmla="*/ 184 w 758"/>
                <a:gd name="connsiteY112-21808" fmla="*/ 85 h 759"/>
                <a:gd name="connsiteX113-21809" fmla="*/ 221 w 758"/>
                <a:gd name="connsiteY113-21810" fmla="*/ 74 h 759"/>
                <a:gd name="connsiteX114-21811" fmla="*/ 258 w 758"/>
                <a:gd name="connsiteY114-21812" fmla="*/ 69 h 759"/>
                <a:gd name="connsiteX115-21813" fmla="*/ 290 w 758"/>
                <a:gd name="connsiteY115-21814" fmla="*/ 58 h 759"/>
                <a:gd name="connsiteX116-21815" fmla="*/ 321 w 758"/>
                <a:gd name="connsiteY116-21816" fmla="*/ 48 h 759"/>
                <a:gd name="connsiteX117-21817" fmla="*/ 337 w 758"/>
                <a:gd name="connsiteY117-21818" fmla="*/ 42 h 759"/>
                <a:gd name="connsiteX118-21819" fmla="*/ 353 w 758"/>
                <a:gd name="connsiteY118-21820" fmla="*/ 37 h 759"/>
                <a:gd name="connsiteX119-21821" fmla="*/ 363 w 758"/>
                <a:gd name="connsiteY119-21822" fmla="*/ 37 h 759"/>
                <a:gd name="connsiteX120-21823" fmla="*/ 374 w 758"/>
                <a:gd name="connsiteY120-21824" fmla="*/ 32 h 759"/>
                <a:gd name="connsiteX121-21825" fmla="*/ 379 w 758"/>
                <a:gd name="connsiteY121-21826" fmla="*/ 27 h 759"/>
                <a:gd name="connsiteX122-21827" fmla="*/ 385 w 758"/>
                <a:gd name="connsiteY122-21828" fmla="*/ 21 h 759"/>
                <a:gd name="connsiteX123-21829" fmla="*/ 390 w 758"/>
                <a:gd name="connsiteY123-21830" fmla="*/ 16 h 759"/>
                <a:gd name="connsiteX124-21831" fmla="*/ 395 w 758"/>
                <a:gd name="connsiteY124-21832" fmla="*/ 11 h 759"/>
                <a:gd name="connsiteX125-21833" fmla="*/ 400 w 758"/>
                <a:gd name="connsiteY125-21834" fmla="*/ 6 h 759"/>
                <a:gd name="connsiteX126-21835" fmla="*/ 406 w 758"/>
                <a:gd name="connsiteY126-21836" fmla="*/ 0 h 759"/>
                <a:gd name="connsiteX127-21837" fmla="*/ 411 w 758"/>
                <a:gd name="connsiteY127-21838" fmla="*/ 0 h 759"/>
                <a:gd name="connsiteX128-21839" fmla="*/ 416 w 758"/>
                <a:gd name="connsiteY128-21840" fmla="*/ 0 h 759"/>
                <a:gd name="connsiteX129-21841" fmla="*/ 416 w 758"/>
                <a:gd name="connsiteY129-21842" fmla="*/ 0 h 759"/>
                <a:gd name="connsiteX0-21843" fmla="*/ 416 w 758"/>
                <a:gd name="connsiteY0-21844" fmla="*/ 0 h 759"/>
                <a:gd name="connsiteX1-21845" fmla="*/ 427 w 758"/>
                <a:gd name="connsiteY1-21846" fmla="*/ 0 h 759"/>
                <a:gd name="connsiteX2-21847" fmla="*/ 437 w 758"/>
                <a:gd name="connsiteY2-21848" fmla="*/ 6 h 759"/>
                <a:gd name="connsiteX3-21849" fmla="*/ 448 w 758"/>
                <a:gd name="connsiteY3-21850" fmla="*/ 11 h 759"/>
                <a:gd name="connsiteX4-21851" fmla="*/ 464 w 758"/>
                <a:gd name="connsiteY4-21852" fmla="*/ 21 h 759"/>
                <a:gd name="connsiteX5-21853" fmla="*/ 474 w 758"/>
                <a:gd name="connsiteY5-21854" fmla="*/ 32 h 759"/>
                <a:gd name="connsiteX6-21855" fmla="*/ 485 w 758"/>
                <a:gd name="connsiteY6-21856" fmla="*/ 37 h 759"/>
                <a:gd name="connsiteX7-21857" fmla="*/ 485 w 758"/>
                <a:gd name="connsiteY7-21858" fmla="*/ 42 h 759"/>
                <a:gd name="connsiteX8-21859" fmla="*/ 490 w 758"/>
                <a:gd name="connsiteY8-21860" fmla="*/ 42 h 759"/>
                <a:gd name="connsiteX9-21861" fmla="*/ 490 w 758"/>
                <a:gd name="connsiteY9-21862" fmla="*/ 48 h 759"/>
                <a:gd name="connsiteX10-21863" fmla="*/ 490 w 758"/>
                <a:gd name="connsiteY10-21864" fmla="*/ 48 h 759"/>
                <a:gd name="connsiteX11-21865" fmla="*/ 490 w 758"/>
                <a:gd name="connsiteY11-21866" fmla="*/ 53 h 759"/>
                <a:gd name="connsiteX12-21867" fmla="*/ 485 w 758"/>
                <a:gd name="connsiteY12-21868" fmla="*/ 58 h 759"/>
                <a:gd name="connsiteX13-21869" fmla="*/ 479 w 758"/>
                <a:gd name="connsiteY13-21870" fmla="*/ 63 h 759"/>
                <a:gd name="connsiteX14-21871" fmla="*/ 469 w 758"/>
                <a:gd name="connsiteY14-21872" fmla="*/ 69 h 759"/>
                <a:gd name="connsiteX15-21873" fmla="*/ 464 w 758"/>
                <a:gd name="connsiteY15-21874" fmla="*/ 74 h 759"/>
                <a:gd name="connsiteX16-21875" fmla="*/ 564 w 758"/>
                <a:gd name="connsiteY16-21876" fmla="*/ 632 h 759"/>
                <a:gd name="connsiteX17-21877" fmla="*/ 585 w 758"/>
                <a:gd name="connsiteY17-21878" fmla="*/ 648 h 759"/>
                <a:gd name="connsiteX18-21879" fmla="*/ 611 w 758"/>
                <a:gd name="connsiteY18-21880" fmla="*/ 659 h 759"/>
                <a:gd name="connsiteX19-21881" fmla="*/ 622 w 758"/>
                <a:gd name="connsiteY19-21882" fmla="*/ 664 h 759"/>
                <a:gd name="connsiteX20-21883" fmla="*/ 632 w 758"/>
                <a:gd name="connsiteY20-21884" fmla="*/ 669 h 759"/>
                <a:gd name="connsiteX21-21885" fmla="*/ 658 w 758"/>
                <a:gd name="connsiteY21-21886" fmla="*/ 674 h 759"/>
                <a:gd name="connsiteX22-21887" fmla="*/ 674 w 758"/>
                <a:gd name="connsiteY22-21888" fmla="*/ 674 h 759"/>
                <a:gd name="connsiteX23-21889" fmla="*/ 690 w 758"/>
                <a:gd name="connsiteY23-21890" fmla="*/ 643 h 759"/>
                <a:gd name="connsiteX24-21891" fmla="*/ 695 w 758"/>
                <a:gd name="connsiteY24-21892" fmla="*/ 627 h 759"/>
                <a:gd name="connsiteX25-21893" fmla="*/ 701 w 758"/>
                <a:gd name="connsiteY25-21894" fmla="*/ 611 h 759"/>
                <a:gd name="connsiteX26-21895" fmla="*/ 706 w 758"/>
                <a:gd name="connsiteY26-21896" fmla="*/ 595 h 759"/>
                <a:gd name="connsiteX27-21897" fmla="*/ 706 w 758"/>
                <a:gd name="connsiteY27-21898" fmla="*/ 580 h 759"/>
                <a:gd name="connsiteX28-21899" fmla="*/ 711 w 758"/>
                <a:gd name="connsiteY28-21900" fmla="*/ 564 h 759"/>
                <a:gd name="connsiteX29-21901" fmla="*/ 737 w 758"/>
                <a:gd name="connsiteY29-21902" fmla="*/ 559 h 759"/>
                <a:gd name="connsiteX30-21903" fmla="*/ 737 w 758"/>
                <a:gd name="connsiteY30-21904" fmla="*/ 569 h 759"/>
                <a:gd name="connsiteX31-21905" fmla="*/ 737 w 758"/>
                <a:gd name="connsiteY31-21906" fmla="*/ 585 h 759"/>
                <a:gd name="connsiteX32-21907" fmla="*/ 737 w 758"/>
                <a:gd name="connsiteY32-21908" fmla="*/ 601 h 759"/>
                <a:gd name="connsiteX33-21909" fmla="*/ 737 w 758"/>
                <a:gd name="connsiteY33-21910" fmla="*/ 622 h 759"/>
                <a:gd name="connsiteX34-21911" fmla="*/ 743 w 758"/>
                <a:gd name="connsiteY34-21912" fmla="*/ 669 h 759"/>
                <a:gd name="connsiteX35-21913" fmla="*/ 748 w 758"/>
                <a:gd name="connsiteY35-21914" fmla="*/ 696 h 759"/>
                <a:gd name="connsiteX36-21915" fmla="*/ 748 w 758"/>
                <a:gd name="connsiteY36-21916" fmla="*/ 706 h 759"/>
                <a:gd name="connsiteX37-21917" fmla="*/ 753 w 758"/>
                <a:gd name="connsiteY37-21918" fmla="*/ 717 h 759"/>
                <a:gd name="connsiteX38-21919" fmla="*/ 753 w 758"/>
                <a:gd name="connsiteY38-21920" fmla="*/ 722 h 759"/>
                <a:gd name="connsiteX39-21921" fmla="*/ 758 w 758"/>
                <a:gd name="connsiteY39-21922" fmla="*/ 732 h 759"/>
                <a:gd name="connsiteX40-21923" fmla="*/ 758 w 758"/>
                <a:gd name="connsiteY40-21924" fmla="*/ 738 h 759"/>
                <a:gd name="connsiteX41-21925" fmla="*/ 758 w 758"/>
                <a:gd name="connsiteY41-21926" fmla="*/ 743 h 759"/>
                <a:gd name="connsiteX42-21927" fmla="*/ 758 w 758"/>
                <a:gd name="connsiteY42-21928" fmla="*/ 748 h 759"/>
                <a:gd name="connsiteX43-21929" fmla="*/ 753 w 758"/>
                <a:gd name="connsiteY43-21930" fmla="*/ 753 h 759"/>
                <a:gd name="connsiteX44-21931" fmla="*/ 748 w 758"/>
                <a:gd name="connsiteY44-21932" fmla="*/ 759 h 759"/>
                <a:gd name="connsiteX45-21933" fmla="*/ 737 w 758"/>
                <a:gd name="connsiteY45-21934" fmla="*/ 759 h 759"/>
                <a:gd name="connsiteX46-21935" fmla="*/ 727 w 758"/>
                <a:gd name="connsiteY46-21936" fmla="*/ 759 h 759"/>
                <a:gd name="connsiteX47-21937" fmla="*/ 711 w 758"/>
                <a:gd name="connsiteY47-21938" fmla="*/ 759 h 759"/>
                <a:gd name="connsiteX48-21939" fmla="*/ 695 w 758"/>
                <a:gd name="connsiteY48-21940" fmla="*/ 753 h 759"/>
                <a:gd name="connsiteX49-21941" fmla="*/ 674 w 758"/>
                <a:gd name="connsiteY49-21942" fmla="*/ 753 h 759"/>
                <a:gd name="connsiteX50-21943" fmla="*/ 653 w 758"/>
                <a:gd name="connsiteY50-21944" fmla="*/ 748 h 759"/>
                <a:gd name="connsiteX51-21945" fmla="*/ 632 w 758"/>
                <a:gd name="connsiteY51-21946" fmla="*/ 743 h 759"/>
                <a:gd name="connsiteX52-21947" fmla="*/ 622 w 758"/>
                <a:gd name="connsiteY52-21948" fmla="*/ 738 h 759"/>
                <a:gd name="connsiteX53-21949" fmla="*/ 611 w 758"/>
                <a:gd name="connsiteY53-21950" fmla="*/ 732 h 759"/>
                <a:gd name="connsiteX54-21951" fmla="*/ 595 w 758"/>
                <a:gd name="connsiteY54-21952" fmla="*/ 727 h 759"/>
                <a:gd name="connsiteX55-21953" fmla="*/ 585 w 758"/>
                <a:gd name="connsiteY55-21954" fmla="*/ 722 h 759"/>
                <a:gd name="connsiteX56-21955" fmla="*/ 569 w 758"/>
                <a:gd name="connsiteY56-21956" fmla="*/ 717 h 759"/>
                <a:gd name="connsiteX57-21957" fmla="*/ 553 w 758"/>
                <a:gd name="connsiteY57-21958" fmla="*/ 706 h 759"/>
                <a:gd name="connsiteX58-21959" fmla="*/ 543 w 758"/>
                <a:gd name="connsiteY58-21960" fmla="*/ 696 h 759"/>
                <a:gd name="connsiteX59-21961" fmla="*/ 527 w 758"/>
                <a:gd name="connsiteY59-21962" fmla="*/ 685 h 759"/>
                <a:gd name="connsiteX60-21963" fmla="*/ 495 w 758"/>
                <a:gd name="connsiteY60-21964" fmla="*/ 659 h 759"/>
                <a:gd name="connsiteX61-21965" fmla="*/ 469 w 758"/>
                <a:gd name="connsiteY61-21966" fmla="*/ 632 h 759"/>
                <a:gd name="connsiteX62-21967" fmla="*/ 458 w 758"/>
                <a:gd name="connsiteY62-21968" fmla="*/ 622 h 759"/>
                <a:gd name="connsiteX63-21969" fmla="*/ 448 w 758"/>
                <a:gd name="connsiteY63-21970" fmla="*/ 606 h 759"/>
                <a:gd name="connsiteX64-21971" fmla="*/ 437 w 758"/>
                <a:gd name="connsiteY64-21972" fmla="*/ 590 h 759"/>
                <a:gd name="connsiteX65-21973" fmla="*/ 390 w 758"/>
                <a:gd name="connsiteY65-21974" fmla="*/ 100 h 759"/>
                <a:gd name="connsiteX66-21975" fmla="*/ 390 w 758"/>
                <a:gd name="connsiteY66-21976" fmla="*/ 90 h 759"/>
                <a:gd name="connsiteX67-21977" fmla="*/ 390 w 758"/>
                <a:gd name="connsiteY67-21978" fmla="*/ 85 h 759"/>
                <a:gd name="connsiteX68-21979" fmla="*/ 390 w 758"/>
                <a:gd name="connsiteY68-21980" fmla="*/ 79 h 759"/>
                <a:gd name="connsiteX69-21981" fmla="*/ 385 w 758"/>
                <a:gd name="connsiteY69-21982" fmla="*/ 74 h 759"/>
                <a:gd name="connsiteX70-21983" fmla="*/ 385 w 758"/>
                <a:gd name="connsiteY70-21984" fmla="*/ 74 h 759"/>
                <a:gd name="connsiteX71-21985" fmla="*/ 379 w 758"/>
                <a:gd name="connsiteY71-21986" fmla="*/ 74 h 759"/>
                <a:gd name="connsiteX72-21987" fmla="*/ 374 w 758"/>
                <a:gd name="connsiteY72-21988" fmla="*/ 74 h 759"/>
                <a:gd name="connsiteX73-21989" fmla="*/ 363 w 758"/>
                <a:gd name="connsiteY73-21990" fmla="*/ 79 h 759"/>
                <a:gd name="connsiteX74-21991" fmla="*/ 353 w 758"/>
                <a:gd name="connsiteY74-21992" fmla="*/ 79 h 759"/>
                <a:gd name="connsiteX75-21993" fmla="*/ 337 w 758"/>
                <a:gd name="connsiteY75-21994" fmla="*/ 85 h 759"/>
                <a:gd name="connsiteX76-21995" fmla="*/ 321 w 758"/>
                <a:gd name="connsiteY76-21996" fmla="*/ 90 h 759"/>
                <a:gd name="connsiteX77-21997" fmla="*/ 305 w 758"/>
                <a:gd name="connsiteY77-21998" fmla="*/ 95 h 759"/>
                <a:gd name="connsiteX78-21999" fmla="*/ 269 w 758"/>
                <a:gd name="connsiteY78-22000" fmla="*/ 106 h 759"/>
                <a:gd name="connsiteX79-22001" fmla="*/ 232 w 758"/>
                <a:gd name="connsiteY79-22002" fmla="*/ 116 h 759"/>
                <a:gd name="connsiteX80-22003" fmla="*/ 195 w 758"/>
                <a:gd name="connsiteY80-22004" fmla="*/ 127 h 759"/>
                <a:gd name="connsiteX81-22005" fmla="*/ 158 w 758"/>
                <a:gd name="connsiteY81-22006" fmla="*/ 137 h 759"/>
                <a:gd name="connsiteX82-22007" fmla="*/ 137 w 758"/>
                <a:gd name="connsiteY82-22008" fmla="*/ 142 h 759"/>
                <a:gd name="connsiteX83-22009" fmla="*/ 121 w 758"/>
                <a:gd name="connsiteY83-22010" fmla="*/ 142 h 759"/>
                <a:gd name="connsiteX84-22011" fmla="*/ 105 w 758"/>
                <a:gd name="connsiteY84-22012" fmla="*/ 148 h 759"/>
                <a:gd name="connsiteX85-22013" fmla="*/ 95 w 758"/>
                <a:gd name="connsiteY85-22014" fmla="*/ 148 h 759"/>
                <a:gd name="connsiteX86-22015" fmla="*/ 84 w 758"/>
                <a:gd name="connsiteY86-22016" fmla="*/ 153 h 759"/>
                <a:gd name="connsiteX87-22017" fmla="*/ 74 w 758"/>
                <a:gd name="connsiteY87-22018" fmla="*/ 153 h 759"/>
                <a:gd name="connsiteX88-22019" fmla="*/ 68 w 758"/>
                <a:gd name="connsiteY88-22020" fmla="*/ 153 h 759"/>
                <a:gd name="connsiteX89-22021" fmla="*/ 63 w 758"/>
                <a:gd name="connsiteY89-22022" fmla="*/ 153 h 759"/>
                <a:gd name="connsiteX90-22023" fmla="*/ 53 w 758"/>
                <a:gd name="connsiteY90-22024" fmla="*/ 153 h 759"/>
                <a:gd name="connsiteX91-22025" fmla="*/ 42 w 758"/>
                <a:gd name="connsiteY91-22026" fmla="*/ 148 h 759"/>
                <a:gd name="connsiteX92-22027" fmla="*/ 32 w 758"/>
                <a:gd name="connsiteY92-22028" fmla="*/ 142 h 759"/>
                <a:gd name="connsiteX93-22029" fmla="*/ 26 w 758"/>
                <a:gd name="connsiteY93-22030" fmla="*/ 137 h 759"/>
                <a:gd name="connsiteX94-22031" fmla="*/ 16 w 758"/>
                <a:gd name="connsiteY94-22032" fmla="*/ 127 h 759"/>
                <a:gd name="connsiteX95-22033" fmla="*/ 11 w 758"/>
                <a:gd name="connsiteY95-22034" fmla="*/ 121 h 759"/>
                <a:gd name="connsiteX96-22035" fmla="*/ 5 w 758"/>
                <a:gd name="connsiteY96-22036" fmla="*/ 116 h 759"/>
                <a:gd name="connsiteX97-22037" fmla="*/ 0 w 758"/>
                <a:gd name="connsiteY97-22038" fmla="*/ 116 h 759"/>
                <a:gd name="connsiteX98-22039" fmla="*/ 5 w 758"/>
                <a:gd name="connsiteY98-22040" fmla="*/ 111 h 759"/>
                <a:gd name="connsiteX99-22041" fmla="*/ 5 w 758"/>
                <a:gd name="connsiteY99-22042" fmla="*/ 111 h 759"/>
                <a:gd name="connsiteX100-22043" fmla="*/ 11 w 758"/>
                <a:gd name="connsiteY100-22044" fmla="*/ 111 h 759"/>
                <a:gd name="connsiteX101-22045" fmla="*/ 16 w 758"/>
                <a:gd name="connsiteY101-22046" fmla="*/ 106 h 759"/>
                <a:gd name="connsiteX102-22047" fmla="*/ 21 w 758"/>
                <a:gd name="connsiteY102-22048" fmla="*/ 106 h 759"/>
                <a:gd name="connsiteX103-22049" fmla="*/ 32 w 758"/>
                <a:gd name="connsiteY103-22050" fmla="*/ 106 h 759"/>
                <a:gd name="connsiteX104-22051" fmla="*/ 42 w 758"/>
                <a:gd name="connsiteY104-22052" fmla="*/ 106 h 759"/>
                <a:gd name="connsiteX105-22053" fmla="*/ 53 w 758"/>
                <a:gd name="connsiteY105-22054" fmla="*/ 100 h 759"/>
                <a:gd name="connsiteX106-22055" fmla="*/ 79 w 758"/>
                <a:gd name="connsiteY106-22056" fmla="*/ 100 h 759"/>
                <a:gd name="connsiteX107-22057" fmla="*/ 111 w 758"/>
                <a:gd name="connsiteY107-22058" fmla="*/ 95 h 759"/>
                <a:gd name="connsiteX108-22059" fmla="*/ 126 w 758"/>
                <a:gd name="connsiteY108-22060" fmla="*/ 95 h 759"/>
                <a:gd name="connsiteX109-22061" fmla="*/ 142 w 758"/>
                <a:gd name="connsiteY109-22062" fmla="*/ 90 h 759"/>
                <a:gd name="connsiteX110-22063" fmla="*/ 163 w 758"/>
                <a:gd name="connsiteY110-22064" fmla="*/ 85 h 759"/>
                <a:gd name="connsiteX111-22065" fmla="*/ 184 w 758"/>
                <a:gd name="connsiteY111-22066" fmla="*/ 85 h 759"/>
                <a:gd name="connsiteX112-22067" fmla="*/ 221 w 758"/>
                <a:gd name="connsiteY112-22068" fmla="*/ 74 h 759"/>
                <a:gd name="connsiteX113-22069" fmla="*/ 258 w 758"/>
                <a:gd name="connsiteY113-22070" fmla="*/ 69 h 759"/>
                <a:gd name="connsiteX114-22071" fmla="*/ 290 w 758"/>
                <a:gd name="connsiteY114-22072" fmla="*/ 58 h 759"/>
                <a:gd name="connsiteX115-22073" fmla="*/ 321 w 758"/>
                <a:gd name="connsiteY115-22074" fmla="*/ 48 h 759"/>
                <a:gd name="connsiteX116-22075" fmla="*/ 337 w 758"/>
                <a:gd name="connsiteY116-22076" fmla="*/ 42 h 759"/>
                <a:gd name="connsiteX117-22077" fmla="*/ 353 w 758"/>
                <a:gd name="connsiteY117-22078" fmla="*/ 37 h 759"/>
                <a:gd name="connsiteX118-22079" fmla="*/ 363 w 758"/>
                <a:gd name="connsiteY118-22080" fmla="*/ 37 h 759"/>
                <a:gd name="connsiteX119-22081" fmla="*/ 374 w 758"/>
                <a:gd name="connsiteY119-22082" fmla="*/ 32 h 759"/>
                <a:gd name="connsiteX120-22083" fmla="*/ 379 w 758"/>
                <a:gd name="connsiteY120-22084" fmla="*/ 27 h 759"/>
                <a:gd name="connsiteX121-22085" fmla="*/ 385 w 758"/>
                <a:gd name="connsiteY121-22086" fmla="*/ 21 h 759"/>
                <a:gd name="connsiteX122-22087" fmla="*/ 390 w 758"/>
                <a:gd name="connsiteY122-22088" fmla="*/ 16 h 759"/>
                <a:gd name="connsiteX123-22089" fmla="*/ 395 w 758"/>
                <a:gd name="connsiteY123-22090" fmla="*/ 11 h 759"/>
                <a:gd name="connsiteX124-22091" fmla="*/ 400 w 758"/>
                <a:gd name="connsiteY124-22092" fmla="*/ 6 h 759"/>
                <a:gd name="connsiteX125-22093" fmla="*/ 406 w 758"/>
                <a:gd name="connsiteY125-22094" fmla="*/ 0 h 759"/>
                <a:gd name="connsiteX126-22095" fmla="*/ 411 w 758"/>
                <a:gd name="connsiteY126-22096" fmla="*/ 0 h 759"/>
                <a:gd name="connsiteX127-22097" fmla="*/ 416 w 758"/>
                <a:gd name="connsiteY127-22098" fmla="*/ 0 h 759"/>
                <a:gd name="connsiteX128-22099" fmla="*/ 416 w 758"/>
                <a:gd name="connsiteY128-22100" fmla="*/ 0 h 759"/>
                <a:gd name="connsiteX0-22101" fmla="*/ 416 w 758"/>
                <a:gd name="connsiteY0-22102" fmla="*/ 0 h 759"/>
                <a:gd name="connsiteX1-22103" fmla="*/ 427 w 758"/>
                <a:gd name="connsiteY1-22104" fmla="*/ 0 h 759"/>
                <a:gd name="connsiteX2-22105" fmla="*/ 437 w 758"/>
                <a:gd name="connsiteY2-22106" fmla="*/ 6 h 759"/>
                <a:gd name="connsiteX3-22107" fmla="*/ 448 w 758"/>
                <a:gd name="connsiteY3-22108" fmla="*/ 11 h 759"/>
                <a:gd name="connsiteX4-22109" fmla="*/ 464 w 758"/>
                <a:gd name="connsiteY4-22110" fmla="*/ 21 h 759"/>
                <a:gd name="connsiteX5-22111" fmla="*/ 474 w 758"/>
                <a:gd name="connsiteY5-22112" fmla="*/ 32 h 759"/>
                <a:gd name="connsiteX6-22113" fmla="*/ 485 w 758"/>
                <a:gd name="connsiteY6-22114" fmla="*/ 37 h 759"/>
                <a:gd name="connsiteX7-22115" fmla="*/ 485 w 758"/>
                <a:gd name="connsiteY7-22116" fmla="*/ 42 h 759"/>
                <a:gd name="connsiteX8-22117" fmla="*/ 490 w 758"/>
                <a:gd name="connsiteY8-22118" fmla="*/ 42 h 759"/>
                <a:gd name="connsiteX9-22119" fmla="*/ 490 w 758"/>
                <a:gd name="connsiteY9-22120" fmla="*/ 48 h 759"/>
                <a:gd name="connsiteX10-22121" fmla="*/ 490 w 758"/>
                <a:gd name="connsiteY10-22122" fmla="*/ 48 h 759"/>
                <a:gd name="connsiteX11-22123" fmla="*/ 490 w 758"/>
                <a:gd name="connsiteY11-22124" fmla="*/ 53 h 759"/>
                <a:gd name="connsiteX12-22125" fmla="*/ 485 w 758"/>
                <a:gd name="connsiteY12-22126" fmla="*/ 58 h 759"/>
                <a:gd name="connsiteX13-22127" fmla="*/ 479 w 758"/>
                <a:gd name="connsiteY13-22128" fmla="*/ 63 h 759"/>
                <a:gd name="connsiteX14-22129" fmla="*/ 469 w 758"/>
                <a:gd name="connsiteY14-22130" fmla="*/ 69 h 759"/>
                <a:gd name="connsiteX15-22131" fmla="*/ 464 w 758"/>
                <a:gd name="connsiteY15-22132" fmla="*/ 74 h 759"/>
                <a:gd name="connsiteX16-22133" fmla="*/ 585 w 758"/>
                <a:gd name="connsiteY16-22134" fmla="*/ 648 h 759"/>
                <a:gd name="connsiteX17-22135" fmla="*/ 611 w 758"/>
                <a:gd name="connsiteY17-22136" fmla="*/ 659 h 759"/>
                <a:gd name="connsiteX18-22137" fmla="*/ 622 w 758"/>
                <a:gd name="connsiteY18-22138" fmla="*/ 664 h 759"/>
                <a:gd name="connsiteX19-22139" fmla="*/ 632 w 758"/>
                <a:gd name="connsiteY19-22140" fmla="*/ 669 h 759"/>
                <a:gd name="connsiteX20-22141" fmla="*/ 658 w 758"/>
                <a:gd name="connsiteY20-22142" fmla="*/ 674 h 759"/>
                <a:gd name="connsiteX21-22143" fmla="*/ 674 w 758"/>
                <a:gd name="connsiteY21-22144" fmla="*/ 674 h 759"/>
                <a:gd name="connsiteX22-22145" fmla="*/ 690 w 758"/>
                <a:gd name="connsiteY22-22146" fmla="*/ 643 h 759"/>
                <a:gd name="connsiteX23-22147" fmla="*/ 695 w 758"/>
                <a:gd name="connsiteY23-22148" fmla="*/ 627 h 759"/>
                <a:gd name="connsiteX24-22149" fmla="*/ 701 w 758"/>
                <a:gd name="connsiteY24-22150" fmla="*/ 611 h 759"/>
                <a:gd name="connsiteX25-22151" fmla="*/ 706 w 758"/>
                <a:gd name="connsiteY25-22152" fmla="*/ 595 h 759"/>
                <a:gd name="connsiteX26-22153" fmla="*/ 706 w 758"/>
                <a:gd name="connsiteY26-22154" fmla="*/ 580 h 759"/>
                <a:gd name="connsiteX27-22155" fmla="*/ 711 w 758"/>
                <a:gd name="connsiteY27-22156" fmla="*/ 564 h 759"/>
                <a:gd name="connsiteX28-22157" fmla="*/ 737 w 758"/>
                <a:gd name="connsiteY28-22158" fmla="*/ 559 h 759"/>
                <a:gd name="connsiteX29-22159" fmla="*/ 737 w 758"/>
                <a:gd name="connsiteY29-22160" fmla="*/ 569 h 759"/>
                <a:gd name="connsiteX30-22161" fmla="*/ 737 w 758"/>
                <a:gd name="connsiteY30-22162" fmla="*/ 585 h 759"/>
                <a:gd name="connsiteX31-22163" fmla="*/ 737 w 758"/>
                <a:gd name="connsiteY31-22164" fmla="*/ 601 h 759"/>
                <a:gd name="connsiteX32-22165" fmla="*/ 737 w 758"/>
                <a:gd name="connsiteY32-22166" fmla="*/ 622 h 759"/>
                <a:gd name="connsiteX33-22167" fmla="*/ 743 w 758"/>
                <a:gd name="connsiteY33-22168" fmla="*/ 669 h 759"/>
                <a:gd name="connsiteX34-22169" fmla="*/ 748 w 758"/>
                <a:gd name="connsiteY34-22170" fmla="*/ 696 h 759"/>
                <a:gd name="connsiteX35-22171" fmla="*/ 748 w 758"/>
                <a:gd name="connsiteY35-22172" fmla="*/ 706 h 759"/>
                <a:gd name="connsiteX36-22173" fmla="*/ 753 w 758"/>
                <a:gd name="connsiteY36-22174" fmla="*/ 717 h 759"/>
                <a:gd name="connsiteX37-22175" fmla="*/ 753 w 758"/>
                <a:gd name="connsiteY37-22176" fmla="*/ 722 h 759"/>
                <a:gd name="connsiteX38-22177" fmla="*/ 758 w 758"/>
                <a:gd name="connsiteY38-22178" fmla="*/ 732 h 759"/>
                <a:gd name="connsiteX39-22179" fmla="*/ 758 w 758"/>
                <a:gd name="connsiteY39-22180" fmla="*/ 738 h 759"/>
                <a:gd name="connsiteX40-22181" fmla="*/ 758 w 758"/>
                <a:gd name="connsiteY40-22182" fmla="*/ 743 h 759"/>
                <a:gd name="connsiteX41-22183" fmla="*/ 758 w 758"/>
                <a:gd name="connsiteY41-22184" fmla="*/ 748 h 759"/>
                <a:gd name="connsiteX42-22185" fmla="*/ 753 w 758"/>
                <a:gd name="connsiteY42-22186" fmla="*/ 753 h 759"/>
                <a:gd name="connsiteX43-22187" fmla="*/ 748 w 758"/>
                <a:gd name="connsiteY43-22188" fmla="*/ 759 h 759"/>
                <a:gd name="connsiteX44-22189" fmla="*/ 737 w 758"/>
                <a:gd name="connsiteY44-22190" fmla="*/ 759 h 759"/>
                <a:gd name="connsiteX45-22191" fmla="*/ 727 w 758"/>
                <a:gd name="connsiteY45-22192" fmla="*/ 759 h 759"/>
                <a:gd name="connsiteX46-22193" fmla="*/ 711 w 758"/>
                <a:gd name="connsiteY46-22194" fmla="*/ 759 h 759"/>
                <a:gd name="connsiteX47-22195" fmla="*/ 695 w 758"/>
                <a:gd name="connsiteY47-22196" fmla="*/ 753 h 759"/>
                <a:gd name="connsiteX48-22197" fmla="*/ 674 w 758"/>
                <a:gd name="connsiteY48-22198" fmla="*/ 753 h 759"/>
                <a:gd name="connsiteX49-22199" fmla="*/ 653 w 758"/>
                <a:gd name="connsiteY49-22200" fmla="*/ 748 h 759"/>
                <a:gd name="connsiteX50-22201" fmla="*/ 632 w 758"/>
                <a:gd name="connsiteY50-22202" fmla="*/ 743 h 759"/>
                <a:gd name="connsiteX51-22203" fmla="*/ 622 w 758"/>
                <a:gd name="connsiteY51-22204" fmla="*/ 738 h 759"/>
                <a:gd name="connsiteX52-22205" fmla="*/ 611 w 758"/>
                <a:gd name="connsiteY52-22206" fmla="*/ 732 h 759"/>
                <a:gd name="connsiteX53-22207" fmla="*/ 595 w 758"/>
                <a:gd name="connsiteY53-22208" fmla="*/ 727 h 759"/>
                <a:gd name="connsiteX54-22209" fmla="*/ 585 w 758"/>
                <a:gd name="connsiteY54-22210" fmla="*/ 722 h 759"/>
                <a:gd name="connsiteX55-22211" fmla="*/ 569 w 758"/>
                <a:gd name="connsiteY55-22212" fmla="*/ 717 h 759"/>
                <a:gd name="connsiteX56-22213" fmla="*/ 553 w 758"/>
                <a:gd name="connsiteY56-22214" fmla="*/ 706 h 759"/>
                <a:gd name="connsiteX57-22215" fmla="*/ 543 w 758"/>
                <a:gd name="connsiteY57-22216" fmla="*/ 696 h 759"/>
                <a:gd name="connsiteX58-22217" fmla="*/ 527 w 758"/>
                <a:gd name="connsiteY58-22218" fmla="*/ 685 h 759"/>
                <a:gd name="connsiteX59-22219" fmla="*/ 495 w 758"/>
                <a:gd name="connsiteY59-22220" fmla="*/ 659 h 759"/>
                <a:gd name="connsiteX60-22221" fmla="*/ 469 w 758"/>
                <a:gd name="connsiteY60-22222" fmla="*/ 632 h 759"/>
                <a:gd name="connsiteX61-22223" fmla="*/ 458 w 758"/>
                <a:gd name="connsiteY61-22224" fmla="*/ 622 h 759"/>
                <a:gd name="connsiteX62-22225" fmla="*/ 448 w 758"/>
                <a:gd name="connsiteY62-22226" fmla="*/ 606 h 759"/>
                <a:gd name="connsiteX63-22227" fmla="*/ 437 w 758"/>
                <a:gd name="connsiteY63-22228" fmla="*/ 590 h 759"/>
                <a:gd name="connsiteX64-22229" fmla="*/ 390 w 758"/>
                <a:gd name="connsiteY64-22230" fmla="*/ 100 h 759"/>
                <a:gd name="connsiteX65-22231" fmla="*/ 390 w 758"/>
                <a:gd name="connsiteY65-22232" fmla="*/ 90 h 759"/>
                <a:gd name="connsiteX66-22233" fmla="*/ 390 w 758"/>
                <a:gd name="connsiteY66-22234" fmla="*/ 85 h 759"/>
                <a:gd name="connsiteX67-22235" fmla="*/ 390 w 758"/>
                <a:gd name="connsiteY67-22236" fmla="*/ 79 h 759"/>
                <a:gd name="connsiteX68-22237" fmla="*/ 385 w 758"/>
                <a:gd name="connsiteY68-22238" fmla="*/ 74 h 759"/>
                <a:gd name="connsiteX69-22239" fmla="*/ 385 w 758"/>
                <a:gd name="connsiteY69-22240" fmla="*/ 74 h 759"/>
                <a:gd name="connsiteX70-22241" fmla="*/ 379 w 758"/>
                <a:gd name="connsiteY70-22242" fmla="*/ 74 h 759"/>
                <a:gd name="connsiteX71-22243" fmla="*/ 374 w 758"/>
                <a:gd name="connsiteY71-22244" fmla="*/ 74 h 759"/>
                <a:gd name="connsiteX72-22245" fmla="*/ 363 w 758"/>
                <a:gd name="connsiteY72-22246" fmla="*/ 79 h 759"/>
                <a:gd name="connsiteX73-22247" fmla="*/ 353 w 758"/>
                <a:gd name="connsiteY73-22248" fmla="*/ 79 h 759"/>
                <a:gd name="connsiteX74-22249" fmla="*/ 337 w 758"/>
                <a:gd name="connsiteY74-22250" fmla="*/ 85 h 759"/>
                <a:gd name="connsiteX75-22251" fmla="*/ 321 w 758"/>
                <a:gd name="connsiteY75-22252" fmla="*/ 90 h 759"/>
                <a:gd name="connsiteX76-22253" fmla="*/ 305 w 758"/>
                <a:gd name="connsiteY76-22254" fmla="*/ 95 h 759"/>
                <a:gd name="connsiteX77-22255" fmla="*/ 269 w 758"/>
                <a:gd name="connsiteY77-22256" fmla="*/ 106 h 759"/>
                <a:gd name="connsiteX78-22257" fmla="*/ 232 w 758"/>
                <a:gd name="connsiteY78-22258" fmla="*/ 116 h 759"/>
                <a:gd name="connsiteX79-22259" fmla="*/ 195 w 758"/>
                <a:gd name="connsiteY79-22260" fmla="*/ 127 h 759"/>
                <a:gd name="connsiteX80-22261" fmla="*/ 158 w 758"/>
                <a:gd name="connsiteY80-22262" fmla="*/ 137 h 759"/>
                <a:gd name="connsiteX81-22263" fmla="*/ 137 w 758"/>
                <a:gd name="connsiteY81-22264" fmla="*/ 142 h 759"/>
                <a:gd name="connsiteX82-22265" fmla="*/ 121 w 758"/>
                <a:gd name="connsiteY82-22266" fmla="*/ 142 h 759"/>
                <a:gd name="connsiteX83-22267" fmla="*/ 105 w 758"/>
                <a:gd name="connsiteY83-22268" fmla="*/ 148 h 759"/>
                <a:gd name="connsiteX84-22269" fmla="*/ 95 w 758"/>
                <a:gd name="connsiteY84-22270" fmla="*/ 148 h 759"/>
                <a:gd name="connsiteX85-22271" fmla="*/ 84 w 758"/>
                <a:gd name="connsiteY85-22272" fmla="*/ 153 h 759"/>
                <a:gd name="connsiteX86-22273" fmla="*/ 74 w 758"/>
                <a:gd name="connsiteY86-22274" fmla="*/ 153 h 759"/>
                <a:gd name="connsiteX87-22275" fmla="*/ 68 w 758"/>
                <a:gd name="connsiteY87-22276" fmla="*/ 153 h 759"/>
                <a:gd name="connsiteX88-22277" fmla="*/ 63 w 758"/>
                <a:gd name="connsiteY88-22278" fmla="*/ 153 h 759"/>
                <a:gd name="connsiteX89-22279" fmla="*/ 53 w 758"/>
                <a:gd name="connsiteY89-22280" fmla="*/ 153 h 759"/>
                <a:gd name="connsiteX90-22281" fmla="*/ 42 w 758"/>
                <a:gd name="connsiteY90-22282" fmla="*/ 148 h 759"/>
                <a:gd name="connsiteX91-22283" fmla="*/ 32 w 758"/>
                <a:gd name="connsiteY91-22284" fmla="*/ 142 h 759"/>
                <a:gd name="connsiteX92-22285" fmla="*/ 26 w 758"/>
                <a:gd name="connsiteY92-22286" fmla="*/ 137 h 759"/>
                <a:gd name="connsiteX93-22287" fmla="*/ 16 w 758"/>
                <a:gd name="connsiteY93-22288" fmla="*/ 127 h 759"/>
                <a:gd name="connsiteX94-22289" fmla="*/ 11 w 758"/>
                <a:gd name="connsiteY94-22290" fmla="*/ 121 h 759"/>
                <a:gd name="connsiteX95-22291" fmla="*/ 5 w 758"/>
                <a:gd name="connsiteY95-22292" fmla="*/ 116 h 759"/>
                <a:gd name="connsiteX96-22293" fmla="*/ 0 w 758"/>
                <a:gd name="connsiteY96-22294" fmla="*/ 116 h 759"/>
                <a:gd name="connsiteX97-22295" fmla="*/ 5 w 758"/>
                <a:gd name="connsiteY97-22296" fmla="*/ 111 h 759"/>
                <a:gd name="connsiteX98-22297" fmla="*/ 5 w 758"/>
                <a:gd name="connsiteY98-22298" fmla="*/ 111 h 759"/>
                <a:gd name="connsiteX99-22299" fmla="*/ 11 w 758"/>
                <a:gd name="connsiteY99-22300" fmla="*/ 111 h 759"/>
                <a:gd name="connsiteX100-22301" fmla="*/ 16 w 758"/>
                <a:gd name="connsiteY100-22302" fmla="*/ 106 h 759"/>
                <a:gd name="connsiteX101-22303" fmla="*/ 21 w 758"/>
                <a:gd name="connsiteY101-22304" fmla="*/ 106 h 759"/>
                <a:gd name="connsiteX102-22305" fmla="*/ 32 w 758"/>
                <a:gd name="connsiteY102-22306" fmla="*/ 106 h 759"/>
                <a:gd name="connsiteX103-22307" fmla="*/ 42 w 758"/>
                <a:gd name="connsiteY103-22308" fmla="*/ 106 h 759"/>
                <a:gd name="connsiteX104-22309" fmla="*/ 53 w 758"/>
                <a:gd name="connsiteY104-22310" fmla="*/ 100 h 759"/>
                <a:gd name="connsiteX105-22311" fmla="*/ 79 w 758"/>
                <a:gd name="connsiteY105-22312" fmla="*/ 100 h 759"/>
                <a:gd name="connsiteX106-22313" fmla="*/ 111 w 758"/>
                <a:gd name="connsiteY106-22314" fmla="*/ 95 h 759"/>
                <a:gd name="connsiteX107-22315" fmla="*/ 126 w 758"/>
                <a:gd name="connsiteY107-22316" fmla="*/ 95 h 759"/>
                <a:gd name="connsiteX108-22317" fmla="*/ 142 w 758"/>
                <a:gd name="connsiteY108-22318" fmla="*/ 90 h 759"/>
                <a:gd name="connsiteX109-22319" fmla="*/ 163 w 758"/>
                <a:gd name="connsiteY109-22320" fmla="*/ 85 h 759"/>
                <a:gd name="connsiteX110-22321" fmla="*/ 184 w 758"/>
                <a:gd name="connsiteY110-22322" fmla="*/ 85 h 759"/>
                <a:gd name="connsiteX111-22323" fmla="*/ 221 w 758"/>
                <a:gd name="connsiteY111-22324" fmla="*/ 74 h 759"/>
                <a:gd name="connsiteX112-22325" fmla="*/ 258 w 758"/>
                <a:gd name="connsiteY112-22326" fmla="*/ 69 h 759"/>
                <a:gd name="connsiteX113-22327" fmla="*/ 290 w 758"/>
                <a:gd name="connsiteY113-22328" fmla="*/ 58 h 759"/>
                <a:gd name="connsiteX114-22329" fmla="*/ 321 w 758"/>
                <a:gd name="connsiteY114-22330" fmla="*/ 48 h 759"/>
                <a:gd name="connsiteX115-22331" fmla="*/ 337 w 758"/>
                <a:gd name="connsiteY115-22332" fmla="*/ 42 h 759"/>
                <a:gd name="connsiteX116-22333" fmla="*/ 353 w 758"/>
                <a:gd name="connsiteY116-22334" fmla="*/ 37 h 759"/>
                <a:gd name="connsiteX117-22335" fmla="*/ 363 w 758"/>
                <a:gd name="connsiteY117-22336" fmla="*/ 37 h 759"/>
                <a:gd name="connsiteX118-22337" fmla="*/ 374 w 758"/>
                <a:gd name="connsiteY118-22338" fmla="*/ 32 h 759"/>
                <a:gd name="connsiteX119-22339" fmla="*/ 379 w 758"/>
                <a:gd name="connsiteY119-22340" fmla="*/ 27 h 759"/>
                <a:gd name="connsiteX120-22341" fmla="*/ 385 w 758"/>
                <a:gd name="connsiteY120-22342" fmla="*/ 21 h 759"/>
                <a:gd name="connsiteX121-22343" fmla="*/ 390 w 758"/>
                <a:gd name="connsiteY121-22344" fmla="*/ 16 h 759"/>
                <a:gd name="connsiteX122-22345" fmla="*/ 395 w 758"/>
                <a:gd name="connsiteY122-22346" fmla="*/ 11 h 759"/>
                <a:gd name="connsiteX123-22347" fmla="*/ 400 w 758"/>
                <a:gd name="connsiteY123-22348" fmla="*/ 6 h 759"/>
                <a:gd name="connsiteX124-22349" fmla="*/ 406 w 758"/>
                <a:gd name="connsiteY124-22350" fmla="*/ 0 h 759"/>
                <a:gd name="connsiteX125-22351" fmla="*/ 411 w 758"/>
                <a:gd name="connsiteY125-22352" fmla="*/ 0 h 759"/>
                <a:gd name="connsiteX126-22353" fmla="*/ 416 w 758"/>
                <a:gd name="connsiteY126-22354" fmla="*/ 0 h 759"/>
                <a:gd name="connsiteX127-22355" fmla="*/ 416 w 758"/>
                <a:gd name="connsiteY127-22356" fmla="*/ 0 h 759"/>
                <a:gd name="connsiteX0-22357" fmla="*/ 416 w 758"/>
                <a:gd name="connsiteY0-22358" fmla="*/ 0 h 759"/>
                <a:gd name="connsiteX1-22359" fmla="*/ 427 w 758"/>
                <a:gd name="connsiteY1-22360" fmla="*/ 0 h 759"/>
                <a:gd name="connsiteX2-22361" fmla="*/ 437 w 758"/>
                <a:gd name="connsiteY2-22362" fmla="*/ 6 h 759"/>
                <a:gd name="connsiteX3-22363" fmla="*/ 448 w 758"/>
                <a:gd name="connsiteY3-22364" fmla="*/ 11 h 759"/>
                <a:gd name="connsiteX4-22365" fmla="*/ 464 w 758"/>
                <a:gd name="connsiteY4-22366" fmla="*/ 21 h 759"/>
                <a:gd name="connsiteX5-22367" fmla="*/ 474 w 758"/>
                <a:gd name="connsiteY5-22368" fmla="*/ 32 h 759"/>
                <a:gd name="connsiteX6-22369" fmla="*/ 485 w 758"/>
                <a:gd name="connsiteY6-22370" fmla="*/ 37 h 759"/>
                <a:gd name="connsiteX7-22371" fmla="*/ 485 w 758"/>
                <a:gd name="connsiteY7-22372" fmla="*/ 42 h 759"/>
                <a:gd name="connsiteX8-22373" fmla="*/ 490 w 758"/>
                <a:gd name="connsiteY8-22374" fmla="*/ 42 h 759"/>
                <a:gd name="connsiteX9-22375" fmla="*/ 490 w 758"/>
                <a:gd name="connsiteY9-22376" fmla="*/ 48 h 759"/>
                <a:gd name="connsiteX10-22377" fmla="*/ 490 w 758"/>
                <a:gd name="connsiteY10-22378" fmla="*/ 48 h 759"/>
                <a:gd name="connsiteX11-22379" fmla="*/ 490 w 758"/>
                <a:gd name="connsiteY11-22380" fmla="*/ 53 h 759"/>
                <a:gd name="connsiteX12-22381" fmla="*/ 485 w 758"/>
                <a:gd name="connsiteY12-22382" fmla="*/ 58 h 759"/>
                <a:gd name="connsiteX13-22383" fmla="*/ 479 w 758"/>
                <a:gd name="connsiteY13-22384" fmla="*/ 63 h 759"/>
                <a:gd name="connsiteX14-22385" fmla="*/ 469 w 758"/>
                <a:gd name="connsiteY14-22386" fmla="*/ 69 h 759"/>
                <a:gd name="connsiteX15-22387" fmla="*/ 464 w 758"/>
                <a:gd name="connsiteY15-22388" fmla="*/ 74 h 759"/>
                <a:gd name="connsiteX16-22389" fmla="*/ 611 w 758"/>
                <a:gd name="connsiteY16-22390" fmla="*/ 659 h 759"/>
                <a:gd name="connsiteX17-22391" fmla="*/ 622 w 758"/>
                <a:gd name="connsiteY17-22392" fmla="*/ 664 h 759"/>
                <a:gd name="connsiteX18-22393" fmla="*/ 632 w 758"/>
                <a:gd name="connsiteY18-22394" fmla="*/ 669 h 759"/>
                <a:gd name="connsiteX19-22395" fmla="*/ 658 w 758"/>
                <a:gd name="connsiteY19-22396" fmla="*/ 674 h 759"/>
                <a:gd name="connsiteX20-22397" fmla="*/ 674 w 758"/>
                <a:gd name="connsiteY20-22398" fmla="*/ 674 h 759"/>
                <a:gd name="connsiteX21-22399" fmla="*/ 690 w 758"/>
                <a:gd name="connsiteY21-22400" fmla="*/ 643 h 759"/>
                <a:gd name="connsiteX22-22401" fmla="*/ 695 w 758"/>
                <a:gd name="connsiteY22-22402" fmla="*/ 627 h 759"/>
                <a:gd name="connsiteX23-22403" fmla="*/ 701 w 758"/>
                <a:gd name="connsiteY23-22404" fmla="*/ 611 h 759"/>
                <a:gd name="connsiteX24-22405" fmla="*/ 706 w 758"/>
                <a:gd name="connsiteY24-22406" fmla="*/ 595 h 759"/>
                <a:gd name="connsiteX25-22407" fmla="*/ 706 w 758"/>
                <a:gd name="connsiteY25-22408" fmla="*/ 580 h 759"/>
                <a:gd name="connsiteX26-22409" fmla="*/ 711 w 758"/>
                <a:gd name="connsiteY26-22410" fmla="*/ 564 h 759"/>
                <a:gd name="connsiteX27-22411" fmla="*/ 737 w 758"/>
                <a:gd name="connsiteY27-22412" fmla="*/ 559 h 759"/>
                <a:gd name="connsiteX28-22413" fmla="*/ 737 w 758"/>
                <a:gd name="connsiteY28-22414" fmla="*/ 569 h 759"/>
                <a:gd name="connsiteX29-22415" fmla="*/ 737 w 758"/>
                <a:gd name="connsiteY29-22416" fmla="*/ 585 h 759"/>
                <a:gd name="connsiteX30-22417" fmla="*/ 737 w 758"/>
                <a:gd name="connsiteY30-22418" fmla="*/ 601 h 759"/>
                <a:gd name="connsiteX31-22419" fmla="*/ 737 w 758"/>
                <a:gd name="connsiteY31-22420" fmla="*/ 622 h 759"/>
                <a:gd name="connsiteX32-22421" fmla="*/ 743 w 758"/>
                <a:gd name="connsiteY32-22422" fmla="*/ 669 h 759"/>
                <a:gd name="connsiteX33-22423" fmla="*/ 748 w 758"/>
                <a:gd name="connsiteY33-22424" fmla="*/ 696 h 759"/>
                <a:gd name="connsiteX34-22425" fmla="*/ 748 w 758"/>
                <a:gd name="connsiteY34-22426" fmla="*/ 706 h 759"/>
                <a:gd name="connsiteX35-22427" fmla="*/ 753 w 758"/>
                <a:gd name="connsiteY35-22428" fmla="*/ 717 h 759"/>
                <a:gd name="connsiteX36-22429" fmla="*/ 753 w 758"/>
                <a:gd name="connsiteY36-22430" fmla="*/ 722 h 759"/>
                <a:gd name="connsiteX37-22431" fmla="*/ 758 w 758"/>
                <a:gd name="connsiteY37-22432" fmla="*/ 732 h 759"/>
                <a:gd name="connsiteX38-22433" fmla="*/ 758 w 758"/>
                <a:gd name="connsiteY38-22434" fmla="*/ 738 h 759"/>
                <a:gd name="connsiteX39-22435" fmla="*/ 758 w 758"/>
                <a:gd name="connsiteY39-22436" fmla="*/ 743 h 759"/>
                <a:gd name="connsiteX40-22437" fmla="*/ 758 w 758"/>
                <a:gd name="connsiteY40-22438" fmla="*/ 748 h 759"/>
                <a:gd name="connsiteX41-22439" fmla="*/ 753 w 758"/>
                <a:gd name="connsiteY41-22440" fmla="*/ 753 h 759"/>
                <a:gd name="connsiteX42-22441" fmla="*/ 748 w 758"/>
                <a:gd name="connsiteY42-22442" fmla="*/ 759 h 759"/>
                <a:gd name="connsiteX43-22443" fmla="*/ 737 w 758"/>
                <a:gd name="connsiteY43-22444" fmla="*/ 759 h 759"/>
                <a:gd name="connsiteX44-22445" fmla="*/ 727 w 758"/>
                <a:gd name="connsiteY44-22446" fmla="*/ 759 h 759"/>
                <a:gd name="connsiteX45-22447" fmla="*/ 711 w 758"/>
                <a:gd name="connsiteY45-22448" fmla="*/ 759 h 759"/>
                <a:gd name="connsiteX46-22449" fmla="*/ 695 w 758"/>
                <a:gd name="connsiteY46-22450" fmla="*/ 753 h 759"/>
                <a:gd name="connsiteX47-22451" fmla="*/ 674 w 758"/>
                <a:gd name="connsiteY47-22452" fmla="*/ 753 h 759"/>
                <a:gd name="connsiteX48-22453" fmla="*/ 653 w 758"/>
                <a:gd name="connsiteY48-22454" fmla="*/ 748 h 759"/>
                <a:gd name="connsiteX49-22455" fmla="*/ 632 w 758"/>
                <a:gd name="connsiteY49-22456" fmla="*/ 743 h 759"/>
                <a:gd name="connsiteX50-22457" fmla="*/ 622 w 758"/>
                <a:gd name="connsiteY50-22458" fmla="*/ 738 h 759"/>
                <a:gd name="connsiteX51-22459" fmla="*/ 611 w 758"/>
                <a:gd name="connsiteY51-22460" fmla="*/ 732 h 759"/>
                <a:gd name="connsiteX52-22461" fmla="*/ 595 w 758"/>
                <a:gd name="connsiteY52-22462" fmla="*/ 727 h 759"/>
                <a:gd name="connsiteX53-22463" fmla="*/ 585 w 758"/>
                <a:gd name="connsiteY53-22464" fmla="*/ 722 h 759"/>
                <a:gd name="connsiteX54-22465" fmla="*/ 569 w 758"/>
                <a:gd name="connsiteY54-22466" fmla="*/ 717 h 759"/>
                <a:gd name="connsiteX55-22467" fmla="*/ 553 w 758"/>
                <a:gd name="connsiteY55-22468" fmla="*/ 706 h 759"/>
                <a:gd name="connsiteX56-22469" fmla="*/ 543 w 758"/>
                <a:gd name="connsiteY56-22470" fmla="*/ 696 h 759"/>
                <a:gd name="connsiteX57-22471" fmla="*/ 527 w 758"/>
                <a:gd name="connsiteY57-22472" fmla="*/ 685 h 759"/>
                <a:gd name="connsiteX58-22473" fmla="*/ 495 w 758"/>
                <a:gd name="connsiteY58-22474" fmla="*/ 659 h 759"/>
                <a:gd name="connsiteX59-22475" fmla="*/ 469 w 758"/>
                <a:gd name="connsiteY59-22476" fmla="*/ 632 h 759"/>
                <a:gd name="connsiteX60-22477" fmla="*/ 458 w 758"/>
                <a:gd name="connsiteY60-22478" fmla="*/ 622 h 759"/>
                <a:gd name="connsiteX61-22479" fmla="*/ 448 w 758"/>
                <a:gd name="connsiteY61-22480" fmla="*/ 606 h 759"/>
                <a:gd name="connsiteX62-22481" fmla="*/ 437 w 758"/>
                <a:gd name="connsiteY62-22482" fmla="*/ 590 h 759"/>
                <a:gd name="connsiteX63-22483" fmla="*/ 390 w 758"/>
                <a:gd name="connsiteY63-22484" fmla="*/ 100 h 759"/>
                <a:gd name="connsiteX64-22485" fmla="*/ 390 w 758"/>
                <a:gd name="connsiteY64-22486" fmla="*/ 90 h 759"/>
                <a:gd name="connsiteX65-22487" fmla="*/ 390 w 758"/>
                <a:gd name="connsiteY65-22488" fmla="*/ 85 h 759"/>
                <a:gd name="connsiteX66-22489" fmla="*/ 390 w 758"/>
                <a:gd name="connsiteY66-22490" fmla="*/ 79 h 759"/>
                <a:gd name="connsiteX67-22491" fmla="*/ 385 w 758"/>
                <a:gd name="connsiteY67-22492" fmla="*/ 74 h 759"/>
                <a:gd name="connsiteX68-22493" fmla="*/ 385 w 758"/>
                <a:gd name="connsiteY68-22494" fmla="*/ 74 h 759"/>
                <a:gd name="connsiteX69-22495" fmla="*/ 379 w 758"/>
                <a:gd name="connsiteY69-22496" fmla="*/ 74 h 759"/>
                <a:gd name="connsiteX70-22497" fmla="*/ 374 w 758"/>
                <a:gd name="connsiteY70-22498" fmla="*/ 74 h 759"/>
                <a:gd name="connsiteX71-22499" fmla="*/ 363 w 758"/>
                <a:gd name="connsiteY71-22500" fmla="*/ 79 h 759"/>
                <a:gd name="connsiteX72-22501" fmla="*/ 353 w 758"/>
                <a:gd name="connsiteY72-22502" fmla="*/ 79 h 759"/>
                <a:gd name="connsiteX73-22503" fmla="*/ 337 w 758"/>
                <a:gd name="connsiteY73-22504" fmla="*/ 85 h 759"/>
                <a:gd name="connsiteX74-22505" fmla="*/ 321 w 758"/>
                <a:gd name="connsiteY74-22506" fmla="*/ 90 h 759"/>
                <a:gd name="connsiteX75-22507" fmla="*/ 305 w 758"/>
                <a:gd name="connsiteY75-22508" fmla="*/ 95 h 759"/>
                <a:gd name="connsiteX76-22509" fmla="*/ 269 w 758"/>
                <a:gd name="connsiteY76-22510" fmla="*/ 106 h 759"/>
                <a:gd name="connsiteX77-22511" fmla="*/ 232 w 758"/>
                <a:gd name="connsiteY77-22512" fmla="*/ 116 h 759"/>
                <a:gd name="connsiteX78-22513" fmla="*/ 195 w 758"/>
                <a:gd name="connsiteY78-22514" fmla="*/ 127 h 759"/>
                <a:gd name="connsiteX79-22515" fmla="*/ 158 w 758"/>
                <a:gd name="connsiteY79-22516" fmla="*/ 137 h 759"/>
                <a:gd name="connsiteX80-22517" fmla="*/ 137 w 758"/>
                <a:gd name="connsiteY80-22518" fmla="*/ 142 h 759"/>
                <a:gd name="connsiteX81-22519" fmla="*/ 121 w 758"/>
                <a:gd name="connsiteY81-22520" fmla="*/ 142 h 759"/>
                <a:gd name="connsiteX82-22521" fmla="*/ 105 w 758"/>
                <a:gd name="connsiteY82-22522" fmla="*/ 148 h 759"/>
                <a:gd name="connsiteX83-22523" fmla="*/ 95 w 758"/>
                <a:gd name="connsiteY83-22524" fmla="*/ 148 h 759"/>
                <a:gd name="connsiteX84-22525" fmla="*/ 84 w 758"/>
                <a:gd name="connsiteY84-22526" fmla="*/ 153 h 759"/>
                <a:gd name="connsiteX85-22527" fmla="*/ 74 w 758"/>
                <a:gd name="connsiteY85-22528" fmla="*/ 153 h 759"/>
                <a:gd name="connsiteX86-22529" fmla="*/ 68 w 758"/>
                <a:gd name="connsiteY86-22530" fmla="*/ 153 h 759"/>
                <a:gd name="connsiteX87-22531" fmla="*/ 63 w 758"/>
                <a:gd name="connsiteY87-22532" fmla="*/ 153 h 759"/>
                <a:gd name="connsiteX88-22533" fmla="*/ 53 w 758"/>
                <a:gd name="connsiteY88-22534" fmla="*/ 153 h 759"/>
                <a:gd name="connsiteX89-22535" fmla="*/ 42 w 758"/>
                <a:gd name="connsiteY89-22536" fmla="*/ 148 h 759"/>
                <a:gd name="connsiteX90-22537" fmla="*/ 32 w 758"/>
                <a:gd name="connsiteY90-22538" fmla="*/ 142 h 759"/>
                <a:gd name="connsiteX91-22539" fmla="*/ 26 w 758"/>
                <a:gd name="connsiteY91-22540" fmla="*/ 137 h 759"/>
                <a:gd name="connsiteX92-22541" fmla="*/ 16 w 758"/>
                <a:gd name="connsiteY92-22542" fmla="*/ 127 h 759"/>
                <a:gd name="connsiteX93-22543" fmla="*/ 11 w 758"/>
                <a:gd name="connsiteY93-22544" fmla="*/ 121 h 759"/>
                <a:gd name="connsiteX94-22545" fmla="*/ 5 w 758"/>
                <a:gd name="connsiteY94-22546" fmla="*/ 116 h 759"/>
                <a:gd name="connsiteX95-22547" fmla="*/ 0 w 758"/>
                <a:gd name="connsiteY95-22548" fmla="*/ 116 h 759"/>
                <a:gd name="connsiteX96-22549" fmla="*/ 5 w 758"/>
                <a:gd name="connsiteY96-22550" fmla="*/ 111 h 759"/>
                <a:gd name="connsiteX97-22551" fmla="*/ 5 w 758"/>
                <a:gd name="connsiteY97-22552" fmla="*/ 111 h 759"/>
                <a:gd name="connsiteX98-22553" fmla="*/ 11 w 758"/>
                <a:gd name="connsiteY98-22554" fmla="*/ 111 h 759"/>
                <a:gd name="connsiteX99-22555" fmla="*/ 16 w 758"/>
                <a:gd name="connsiteY99-22556" fmla="*/ 106 h 759"/>
                <a:gd name="connsiteX100-22557" fmla="*/ 21 w 758"/>
                <a:gd name="connsiteY100-22558" fmla="*/ 106 h 759"/>
                <a:gd name="connsiteX101-22559" fmla="*/ 32 w 758"/>
                <a:gd name="connsiteY101-22560" fmla="*/ 106 h 759"/>
                <a:gd name="connsiteX102-22561" fmla="*/ 42 w 758"/>
                <a:gd name="connsiteY102-22562" fmla="*/ 106 h 759"/>
                <a:gd name="connsiteX103-22563" fmla="*/ 53 w 758"/>
                <a:gd name="connsiteY103-22564" fmla="*/ 100 h 759"/>
                <a:gd name="connsiteX104-22565" fmla="*/ 79 w 758"/>
                <a:gd name="connsiteY104-22566" fmla="*/ 100 h 759"/>
                <a:gd name="connsiteX105-22567" fmla="*/ 111 w 758"/>
                <a:gd name="connsiteY105-22568" fmla="*/ 95 h 759"/>
                <a:gd name="connsiteX106-22569" fmla="*/ 126 w 758"/>
                <a:gd name="connsiteY106-22570" fmla="*/ 95 h 759"/>
                <a:gd name="connsiteX107-22571" fmla="*/ 142 w 758"/>
                <a:gd name="connsiteY107-22572" fmla="*/ 90 h 759"/>
                <a:gd name="connsiteX108-22573" fmla="*/ 163 w 758"/>
                <a:gd name="connsiteY108-22574" fmla="*/ 85 h 759"/>
                <a:gd name="connsiteX109-22575" fmla="*/ 184 w 758"/>
                <a:gd name="connsiteY109-22576" fmla="*/ 85 h 759"/>
                <a:gd name="connsiteX110-22577" fmla="*/ 221 w 758"/>
                <a:gd name="connsiteY110-22578" fmla="*/ 74 h 759"/>
                <a:gd name="connsiteX111-22579" fmla="*/ 258 w 758"/>
                <a:gd name="connsiteY111-22580" fmla="*/ 69 h 759"/>
                <a:gd name="connsiteX112-22581" fmla="*/ 290 w 758"/>
                <a:gd name="connsiteY112-22582" fmla="*/ 58 h 759"/>
                <a:gd name="connsiteX113-22583" fmla="*/ 321 w 758"/>
                <a:gd name="connsiteY113-22584" fmla="*/ 48 h 759"/>
                <a:gd name="connsiteX114-22585" fmla="*/ 337 w 758"/>
                <a:gd name="connsiteY114-22586" fmla="*/ 42 h 759"/>
                <a:gd name="connsiteX115-22587" fmla="*/ 353 w 758"/>
                <a:gd name="connsiteY115-22588" fmla="*/ 37 h 759"/>
                <a:gd name="connsiteX116-22589" fmla="*/ 363 w 758"/>
                <a:gd name="connsiteY116-22590" fmla="*/ 37 h 759"/>
                <a:gd name="connsiteX117-22591" fmla="*/ 374 w 758"/>
                <a:gd name="connsiteY117-22592" fmla="*/ 32 h 759"/>
                <a:gd name="connsiteX118-22593" fmla="*/ 379 w 758"/>
                <a:gd name="connsiteY118-22594" fmla="*/ 27 h 759"/>
                <a:gd name="connsiteX119-22595" fmla="*/ 385 w 758"/>
                <a:gd name="connsiteY119-22596" fmla="*/ 21 h 759"/>
                <a:gd name="connsiteX120-22597" fmla="*/ 390 w 758"/>
                <a:gd name="connsiteY120-22598" fmla="*/ 16 h 759"/>
                <a:gd name="connsiteX121-22599" fmla="*/ 395 w 758"/>
                <a:gd name="connsiteY121-22600" fmla="*/ 11 h 759"/>
                <a:gd name="connsiteX122-22601" fmla="*/ 400 w 758"/>
                <a:gd name="connsiteY122-22602" fmla="*/ 6 h 759"/>
                <a:gd name="connsiteX123-22603" fmla="*/ 406 w 758"/>
                <a:gd name="connsiteY123-22604" fmla="*/ 0 h 759"/>
                <a:gd name="connsiteX124-22605" fmla="*/ 411 w 758"/>
                <a:gd name="connsiteY124-22606" fmla="*/ 0 h 759"/>
                <a:gd name="connsiteX125-22607" fmla="*/ 416 w 758"/>
                <a:gd name="connsiteY125-22608" fmla="*/ 0 h 759"/>
                <a:gd name="connsiteX126-22609" fmla="*/ 416 w 758"/>
                <a:gd name="connsiteY126-22610" fmla="*/ 0 h 759"/>
                <a:gd name="connsiteX0-22611" fmla="*/ 416 w 758"/>
                <a:gd name="connsiteY0-22612" fmla="*/ 0 h 759"/>
                <a:gd name="connsiteX1-22613" fmla="*/ 427 w 758"/>
                <a:gd name="connsiteY1-22614" fmla="*/ 0 h 759"/>
                <a:gd name="connsiteX2-22615" fmla="*/ 437 w 758"/>
                <a:gd name="connsiteY2-22616" fmla="*/ 6 h 759"/>
                <a:gd name="connsiteX3-22617" fmla="*/ 448 w 758"/>
                <a:gd name="connsiteY3-22618" fmla="*/ 11 h 759"/>
                <a:gd name="connsiteX4-22619" fmla="*/ 464 w 758"/>
                <a:gd name="connsiteY4-22620" fmla="*/ 21 h 759"/>
                <a:gd name="connsiteX5-22621" fmla="*/ 474 w 758"/>
                <a:gd name="connsiteY5-22622" fmla="*/ 32 h 759"/>
                <a:gd name="connsiteX6-22623" fmla="*/ 485 w 758"/>
                <a:gd name="connsiteY6-22624" fmla="*/ 37 h 759"/>
                <a:gd name="connsiteX7-22625" fmla="*/ 485 w 758"/>
                <a:gd name="connsiteY7-22626" fmla="*/ 42 h 759"/>
                <a:gd name="connsiteX8-22627" fmla="*/ 490 w 758"/>
                <a:gd name="connsiteY8-22628" fmla="*/ 42 h 759"/>
                <a:gd name="connsiteX9-22629" fmla="*/ 490 w 758"/>
                <a:gd name="connsiteY9-22630" fmla="*/ 48 h 759"/>
                <a:gd name="connsiteX10-22631" fmla="*/ 490 w 758"/>
                <a:gd name="connsiteY10-22632" fmla="*/ 48 h 759"/>
                <a:gd name="connsiteX11-22633" fmla="*/ 490 w 758"/>
                <a:gd name="connsiteY11-22634" fmla="*/ 53 h 759"/>
                <a:gd name="connsiteX12-22635" fmla="*/ 485 w 758"/>
                <a:gd name="connsiteY12-22636" fmla="*/ 58 h 759"/>
                <a:gd name="connsiteX13-22637" fmla="*/ 479 w 758"/>
                <a:gd name="connsiteY13-22638" fmla="*/ 63 h 759"/>
                <a:gd name="connsiteX14-22639" fmla="*/ 469 w 758"/>
                <a:gd name="connsiteY14-22640" fmla="*/ 69 h 759"/>
                <a:gd name="connsiteX15-22641" fmla="*/ 464 w 758"/>
                <a:gd name="connsiteY15-22642" fmla="*/ 74 h 759"/>
                <a:gd name="connsiteX16-22643" fmla="*/ 622 w 758"/>
                <a:gd name="connsiteY16-22644" fmla="*/ 664 h 759"/>
                <a:gd name="connsiteX17-22645" fmla="*/ 632 w 758"/>
                <a:gd name="connsiteY17-22646" fmla="*/ 669 h 759"/>
                <a:gd name="connsiteX18-22647" fmla="*/ 658 w 758"/>
                <a:gd name="connsiteY18-22648" fmla="*/ 674 h 759"/>
                <a:gd name="connsiteX19-22649" fmla="*/ 674 w 758"/>
                <a:gd name="connsiteY19-22650" fmla="*/ 674 h 759"/>
                <a:gd name="connsiteX20-22651" fmla="*/ 690 w 758"/>
                <a:gd name="connsiteY20-22652" fmla="*/ 643 h 759"/>
                <a:gd name="connsiteX21-22653" fmla="*/ 695 w 758"/>
                <a:gd name="connsiteY21-22654" fmla="*/ 627 h 759"/>
                <a:gd name="connsiteX22-22655" fmla="*/ 701 w 758"/>
                <a:gd name="connsiteY22-22656" fmla="*/ 611 h 759"/>
                <a:gd name="connsiteX23-22657" fmla="*/ 706 w 758"/>
                <a:gd name="connsiteY23-22658" fmla="*/ 595 h 759"/>
                <a:gd name="connsiteX24-22659" fmla="*/ 706 w 758"/>
                <a:gd name="connsiteY24-22660" fmla="*/ 580 h 759"/>
                <a:gd name="connsiteX25-22661" fmla="*/ 711 w 758"/>
                <a:gd name="connsiteY25-22662" fmla="*/ 564 h 759"/>
                <a:gd name="connsiteX26-22663" fmla="*/ 737 w 758"/>
                <a:gd name="connsiteY26-22664" fmla="*/ 559 h 759"/>
                <a:gd name="connsiteX27-22665" fmla="*/ 737 w 758"/>
                <a:gd name="connsiteY27-22666" fmla="*/ 569 h 759"/>
                <a:gd name="connsiteX28-22667" fmla="*/ 737 w 758"/>
                <a:gd name="connsiteY28-22668" fmla="*/ 585 h 759"/>
                <a:gd name="connsiteX29-22669" fmla="*/ 737 w 758"/>
                <a:gd name="connsiteY29-22670" fmla="*/ 601 h 759"/>
                <a:gd name="connsiteX30-22671" fmla="*/ 737 w 758"/>
                <a:gd name="connsiteY30-22672" fmla="*/ 622 h 759"/>
                <a:gd name="connsiteX31-22673" fmla="*/ 743 w 758"/>
                <a:gd name="connsiteY31-22674" fmla="*/ 669 h 759"/>
                <a:gd name="connsiteX32-22675" fmla="*/ 748 w 758"/>
                <a:gd name="connsiteY32-22676" fmla="*/ 696 h 759"/>
                <a:gd name="connsiteX33-22677" fmla="*/ 748 w 758"/>
                <a:gd name="connsiteY33-22678" fmla="*/ 706 h 759"/>
                <a:gd name="connsiteX34-22679" fmla="*/ 753 w 758"/>
                <a:gd name="connsiteY34-22680" fmla="*/ 717 h 759"/>
                <a:gd name="connsiteX35-22681" fmla="*/ 753 w 758"/>
                <a:gd name="connsiteY35-22682" fmla="*/ 722 h 759"/>
                <a:gd name="connsiteX36-22683" fmla="*/ 758 w 758"/>
                <a:gd name="connsiteY36-22684" fmla="*/ 732 h 759"/>
                <a:gd name="connsiteX37-22685" fmla="*/ 758 w 758"/>
                <a:gd name="connsiteY37-22686" fmla="*/ 738 h 759"/>
                <a:gd name="connsiteX38-22687" fmla="*/ 758 w 758"/>
                <a:gd name="connsiteY38-22688" fmla="*/ 743 h 759"/>
                <a:gd name="connsiteX39-22689" fmla="*/ 758 w 758"/>
                <a:gd name="connsiteY39-22690" fmla="*/ 748 h 759"/>
                <a:gd name="connsiteX40-22691" fmla="*/ 753 w 758"/>
                <a:gd name="connsiteY40-22692" fmla="*/ 753 h 759"/>
                <a:gd name="connsiteX41-22693" fmla="*/ 748 w 758"/>
                <a:gd name="connsiteY41-22694" fmla="*/ 759 h 759"/>
                <a:gd name="connsiteX42-22695" fmla="*/ 737 w 758"/>
                <a:gd name="connsiteY42-22696" fmla="*/ 759 h 759"/>
                <a:gd name="connsiteX43-22697" fmla="*/ 727 w 758"/>
                <a:gd name="connsiteY43-22698" fmla="*/ 759 h 759"/>
                <a:gd name="connsiteX44-22699" fmla="*/ 711 w 758"/>
                <a:gd name="connsiteY44-22700" fmla="*/ 759 h 759"/>
                <a:gd name="connsiteX45-22701" fmla="*/ 695 w 758"/>
                <a:gd name="connsiteY45-22702" fmla="*/ 753 h 759"/>
                <a:gd name="connsiteX46-22703" fmla="*/ 674 w 758"/>
                <a:gd name="connsiteY46-22704" fmla="*/ 753 h 759"/>
                <a:gd name="connsiteX47-22705" fmla="*/ 653 w 758"/>
                <a:gd name="connsiteY47-22706" fmla="*/ 748 h 759"/>
                <a:gd name="connsiteX48-22707" fmla="*/ 632 w 758"/>
                <a:gd name="connsiteY48-22708" fmla="*/ 743 h 759"/>
                <a:gd name="connsiteX49-22709" fmla="*/ 622 w 758"/>
                <a:gd name="connsiteY49-22710" fmla="*/ 738 h 759"/>
                <a:gd name="connsiteX50-22711" fmla="*/ 611 w 758"/>
                <a:gd name="connsiteY50-22712" fmla="*/ 732 h 759"/>
                <a:gd name="connsiteX51-22713" fmla="*/ 595 w 758"/>
                <a:gd name="connsiteY51-22714" fmla="*/ 727 h 759"/>
                <a:gd name="connsiteX52-22715" fmla="*/ 585 w 758"/>
                <a:gd name="connsiteY52-22716" fmla="*/ 722 h 759"/>
                <a:gd name="connsiteX53-22717" fmla="*/ 569 w 758"/>
                <a:gd name="connsiteY53-22718" fmla="*/ 717 h 759"/>
                <a:gd name="connsiteX54-22719" fmla="*/ 553 w 758"/>
                <a:gd name="connsiteY54-22720" fmla="*/ 706 h 759"/>
                <a:gd name="connsiteX55-22721" fmla="*/ 543 w 758"/>
                <a:gd name="connsiteY55-22722" fmla="*/ 696 h 759"/>
                <a:gd name="connsiteX56-22723" fmla="*/ 527 w 758"/>
                <a:gd name="connsiteY56-22724" fmla="*/ 685 h 759"/>
                <a:gd name="connsiteX57-22725" fmla="*/ 495 w 758"/>
                <a:gd name="connsiteY57-22726" fmla="*/ 659 h 759"/>
                <a:gd name="connsiteX58-22727" fmla="*/ 469 w 758"/>
                <a:gd name="connsiteY58-22728" fmla="*/ 632 h 759"/>
                <a:gd name="connsiteX59-22729" fmla="*/ 458 w 758"/>
                <a:gd name="connsiteY59-22730" fmla="*/ 622 h 759"/>
                <a:gd name="connsiteX60-22731" fmla="*/ 448 w 758"/>
                <a:gd name="connsiteY60-22732" fmla="*/ 606 h 759"/>
                <a:gd name="connsiteX61-22733" fmla="*/ 437 w 758"/>
                <a:gd name="connsiteY61-22734" fmla="*/ 590 h 759"/>
                <a:gd name="connsiteX62-22735" fmla="*/ 390 w 758"/>
                <a:gd name="connsiteY62-22736" fmla="*/ 100 h 759"/>
                <a:gd name="connsiteX63-22737" fmla="*/ 390 w 758"/>
                <a:gd name="connsiteY63-22738" fmla="*/ 90 h 759"/>
                <a:gd name="connsiteX64-22739" fmla="*/ 390 w 758"/>
                <a:gd name="connsiteY64-22740" fmla="*/ 85 h 759"/>
                <a:gd name="connsiteX65-22741" fmla="*/ 390 w 758"/>
                <a:gd name="connsiteY65-22742" fmla="*/ 79 h 759"/>
                <a:gd name="connsiteX66-22743" fmla="*/ 385 w 758"/>
                <a:gd name="connsiteY66-22744" fmla="*/ 74 h 759"/>
                <a:gd name="connsiteX67-22745" fmla="*/ 385 w 758"/>
                <a:gd name="connsiteY67-22746" fmla="*/ 74 h 759"/>
                <a:gd name="connsiteX68-22747" fmla="*/ 379 w 758"/>
                <a:gd name="connsiteY68-22748" fmla="*/ 74 h 759"/>
                <a:gd name="connsiteX69-22749" fmla="*/ 374 w 758"/>
                <a:gd name="connsiteY69-22750" fmla="*/ 74 h 759"/>
                <a:gd name="connsiteX70-22751" fmla="*/ 363 w 758"/>
                <a:gd name="connsiteY70-22752" fmla="*/ 79 h 759"/>
                <a:gd name="connsiteX71-22753" fmla="*/ 353 w 758"/>
                <a:gd name="connsiteY71-22754" fmla="*/ 79 h 759"/>
                <a:gd name="connsiteX72-22755" fmla="*/ 337 w 758"/>
                <a:gd name="connsiteY72-22756" fmla="*/ 85 h 759"/>
                <a:gd name="connsiteX73-22757" fmla="*/ 321 w 758"/>
                <a:gd name="connsiteY73-22758" fmla="*/ 90 h 759"/>
                <a:gd name="connsiteX74-22759" fmla="*/ 305 w 758"/>
                <a:gd name="connsiteY74-22760" fmla="*/ 95 h 759"/>
                <a:gd name="connsiteX75-22761" fmla="*/ 269 w 758"/>
                <a:gd name="connsiteY75-22762" fmla="*/ 106 h 759"/>
                <a:gd name="connsiteX76-22763" fmla="*/ 232 w 758"/>
                <a:gd name="connsiteY76-22764" fmla="*/ 116 h 759"/>
                <a:gd name="connsiteX77-22765" fmla="*/ 195 w 758"/>
                <a:gd name="connsiteY77-22766" fmla="*/ 127 h 759"/>
                <a:gd name="connsiteX78-22767" fmla="*/ 158 w 758"/>
                <a:gd name="connsiteY78-22768" fmla="*/ 137 h 759"/>
                <a:gd name="connsiteX79-22769" fmla="*/ 137 w 758"/>
                <a:gd name="connsiteY79-22770" fmla="*/ 142 h 759"/>
                <a:gd name="connsiteX80-22771" fmla="*/ 121 w 758"/>
                <a:gd name="connsiteY80-22772" fmla="*/ 142 h 759"/>
                <a:gd name="connsiteX81-22773" fmla="*/ 105 w 758"/>
                <a:gd name="connsiteY81-22774" fmla="*/ 148 h 759"/>
                <a:gd name="connsiteX82-22775" fmla="*/ 95 w 758"/>
                <a:gd name="connsiteY82-22776" fmla="*/ 148 h 759"/>
                <a:gd name="connsiteX83-22777" fmla="*/ 84 w 758"/>
                <a:gd name="connsiteY83-22778" fmla="*/ 153 h 759"/>
                <a:gd name="connsiteX84-22779" fmla="*/ 74 w 758"/>
                <a:gd name="connsiteY84-22780" fmla="*/ 153 h 759"/>
                <a:gd name="connsiteX85-22781" fmla="*/ 68 w 758"/>
                <a:gd name="connsiteY85-22782" fmla="*/ 153 h 759"/>
                <a:gd name="connsiteX86-22783" fmla="*/ 63 w 758"/>
                <a:gd name="connsiteY86-22784" fmla="*/ 153 h 759"/>
                <a:gd name="connsiteX87-22785" fmla="*/ 53 w 758"/>
                <a:gd name="connsiteY87-22786" fmla="*/ 153 h 759"/>
                <a:gd name="connsiteX88-22787" fmla="*/ 42 w 758"/>
                <a:gd name="connsiteY88-22788" fmla="*/ 148 h 759"/>
                <a:gd name="connsiteX89-22789" fmla="*/ 32 w 758"/>
                <a:gd name="connsiteY89-22790" fmla="*/ 142 h 759"/>
                <a:gd name="connsiteX90-22791" fmla="*/ 26 w 758"/>
                <a:gd name="connsiteY90-22792" fmla="*/ 137 h 759"/>
                <a:gd name="connsiteX91-22793" fmla="*/ 16 w 758"/>
                <a:gd name="connsiteY91-22794" fmla="*/ 127 h 759"/>
                <a:gd name="connsiteX92-22795" fmla="*/ 11 w 758"/>
                <a:gd name="connsiteY92-22796" fmla="*/ 121 h 759"/>
                <a:gd name="connsiteX93-22797" fmla="*/ 5 w 758"/>
                <a:gd name="connsiteY93-22798" fmla="*/ 116 h 759"/>
                <a:gd name="connsiteX94-22799" fmla="*/ 0 w 758"/>
                <a:gd name="connsiteY94-22800" fmla="*/ 116 h 759"/>
                <a:gd name="connsiteX95-22801" fmla="*/ 5 w 758"/>
                <a:gd name="connsiteY95-22802" fmla="*/ 111 h 759"/>
                <a:gd name="connsiteX96-22803" fmla="*/ 5 w 758"/>
                <a:gd name="connsiteY96-22804" fmla="*/ 111 h 759"/>
                <a:gd name="connsiteX97-22805" fmla="*/ 11 w 758"/>
                <a:gd name="connsiteY97-22806" fmla="*/ 111 h 759"/>
                <a:gd name="connsiteX98-22807" fmla="*/ 16 w 758"/>
                <a:gd name="connsiteY98-22808" fmla="*/ 106 h 759"/>
                <a:gd name="connsiteX99-22809" fmla="*/ 21 w 758"/>
                <a:gd name="connsiteY99-22810" fmla="*/ 106 h 759"/>
                <a:gd name="connsiteX100-22811" fmla="*/ 32 w 758"/>
                <a:gd name="connsiteY100-22812" fmla="*/ 106 h 759"/>
                <a:gd name="connsiteX101-22813" fmla="*/ 42 w 758"/>
                <a:gd name="connsiteY101-22814" fmla="*/ 106 h 759"/>
                <a:gd name="connsiteX102-22815" fmla="*/ 53 w 758"/>
                <a:gd name="connsiteY102-22816" fmla="*/ 100 h 759"/>
                <a:gd name="connsiteX103-22817" fmla="*/ 79 w 758"/>
                <a:gd name="connsiteY103-22818" fmla="*/ 100 h 759"/>
                <a:gd name="connsiteX104-22819" fmla="*/ 111 w 758"/>
                <a:gd name="connsiteY104-22820" fmla="*/ 95 h 759"/>
                <a:gd name="connsiteX105-22821" fmla="*/ 126 w 758"/>
                <a:gd name="connsiteY105-22822" fmla="*/ 95 h 759"/>
                <a:gd name="connsiteX106-22823" fmla="*/ 142 w 758"/>
                <a:gd name="connsiteY106-22824" fmla="*/ 90 h 759"/>
                <a:gd name="connsiteX107-22825" fmla="*/ 163 w 758"/>
                <a:gd name="connsiteY107-22826" fmla="*/ 85 h 759"/>
                <a:gd name="connsiteX108-22827" fmla="*/ 184 w 758"/>
                <a:gd name="connsiteY108-22828" fmla="*/ 85 h 759"/>
                <a:gd name="connsiteX109-22829" fmla="*/ 221 w 758"/>
                <a:gd name="connsiteY109-22830" fmla="*/ 74 h 759"/>
                <a:gd name="connsiteX110-22831" fmla="*/ 258 w 758"/>
                <a:gd name="connsiteY110-22832" fmla="*/ 69 h 759"/>
                <a:gd name="connsiteX111-22833" fmla="*/ 290 w 758"/>
                <a:gd name="connsiteY111-22834" fmla="*/ 58 h 759"/>
                <a:gd name="connsiteX112-22835" fmla="*/ 321 w 758"/>
                <a:gd name="connsiteY112-22836" fmla="*/ 48 h 759"/>
                <a:gd name="connsiteX113-22837" fmla="*/ 337 w 758"/>
                <a:gd name="connsiteY113-22838" fmla="*/ 42 h 759"/>
                <a:gd name="connsiteX114-22839" fmla="*/ 353 w 758"/>
                <a:gd name="connsiteY114-22840" fmla="*/ 37 h 759"/>
                <a:gd name="connsiteX115-22841" fmla="*/ 363 w 758"/>
                <a:gd name="connsiteY115-22842" fmla="*/ 37 h 759"/>
                <a:gd name="connsiteX116-22843" fmla="*/ 374 w 758"/>
                <a:gd name="connsiteY116-22844" fmla="*/ 32 h 759"/>
                <a:gd name="connsiteX117-22845" fmla="*/ 379 w 758"/>
                <a:gd name="connsiteY117-22846" fmla="*/ 27 h 759"/>
                <a:gd name="connsiteX118-22847" fmla="*/ 385 w 758"/>
                <a:gd name="connsiteY118-22848" fmla="*/ 21 h 759"/>
                <a:gd name="connsiteX119-22849" fmla="*/ 390 w 758"/>
                <a:gd name="connsiteY119-22850" fmla="*/ 16 h 759"/>
                <a:gd name="connsiteX120-22851" fmla="*/ 395 w 758"/>
                <a:gd name="connsiteY120-22852" fmla="*/ 11 h 759"/>
                <a:gd name="connsiteX121-22853" fmla="*/ 400 w 758"/>
                <a:gd name="connsiteY121-22854" fmla="*/ 6 h 759"/>
                <a:gd name="connsiteX122-22855" fmla="*/ 406 w 758"/>
                <a:gd name="connsiteY122-22856" fmla="*/ 0 h 759"/>
                <a:gd name="connsiteX123-22857" fmla="*/ 411 w 758"/>
                <a:gd name="connsiteY123-22858" fmla="*/ 0 h 759"/>
                <a:gd name="connsiteX124-22859" fmla="*/ 416 w 758"/>
                <a:gd name="connsiteY124-22860" fmla="*/ 0 h 759"/>
                <a:gd name="connsiteX125-22861" fmla="*/ 416 w 758"/>
                <a:gd name="connsiteY125-22862" fmla="*/ 0 h 759"/>
                <a:gd name="connsiteX0-22863" fmla="*/ 416 w 758"/>
                <a:gd name="connsiteY0-22864" fmla="*/ 0 h 759"/>
                <a:gd name="connsiteX1-22865" fmla="*/ 427 w 758"/>
                <a:gd name="connsiteY1-22866" fmla="*/ 0 h 759"/>
                <a:gd name="connsiteX2-22867" fmla="*/ 437 w 758"/>
                <a:gd name="connsiteY2-22868" fmla="*/ 6 h 759"/>
                <a:gd name="connsiteX3-22869" fmla="*/ 448 w 758"/>
                <a:gd name="connsiteY3-22870" fmla="*/ 11 h 759"/>
                <a:gd name="connsiteX4-22871" fmla="*/ 464 w 758"/>
                <a:gd name="connsiteY4-22872" fmla="*/ 21 h 759"/>
                <a:gd name="connsiteX5-22873" fmla="*/ 474 w 758"/>
                <a:gd name="connsiteY5-22874" fmla="*/ 32 h 759"/>
                <a:gd name="connsiteX6-22875" fmla="*/ 485 w 758"/>
                <a:gd name="connsiteY6-22876" fmla="*/ 37 h 759"/>
                <a:gd name="connsiteX7-22877" fmla="*/ 485 w 758"/>
                <a:gd name="connsiteY7-22878" fmla="*/ 42 h 759"/>
                <a:gd name="connsiteX8-22879" fmla="*/ 490 w 758"/>
                <a:gd name="connsiteY8-22880" fmla="*/ 42 h 759"/>
                <a:gd name="connsiteX9-22881" fmla="*/ 490 w 758"/>
                <a:gd name="connsiteY9-22882" fmla="*/ 48 h 759"/>
                <a:gd name="connsiteX10-22883" fmla="*/ 490 w 758"/>
                <a:gd name="connsiteY10-22884" fmla="*/ 48 h 759"/>
                <a:gd name="connsiteX11-22885" fmla="*/ 490 w 758"/>
                <a:gd name="connsiteY11-22886" fmla="*/ 53 h 759"/>
                <a:gd name="connsiteX12-22887" fmla="*/ 485 w 758"/>
                <a:gd name="connsiteY12-22888" fmla="*/ 58 h 759"/>
                <a:gd name="connsiteX13-22889" fmla="*/ 479 w 758"/>
                <a:gd name="connsiteY13-22890" fmla="*/ 63 h 759"/>
                <a:gd name="connsiteX14-22891" fmla="*/ 469 w 758"/>
                <a:gd name="connsiteY14-22892" fmla="*/ 69 h 759"/>
                <a:gd name="connsiteX15-22893" fmla="*/ 464 w 758"/>
                <a:gd name="connsiteY15-22894" fmla="*/ 74 h 759"/>
                <a:gd name="connsiteX16-22895" fmla="*/ 632 w 758"/>
                <a:gd name="connsiteY16-22896" fmla="*/ 669 h 759"/>
                <a:gd name="connsiteX17-22897" fmla="*/ 658 w 758"/>
                <a:gd name="connsiteY17-22898" fmla="*/ 674 h 759"/>
                <a:gd name="connsiteX18-22899" fmla="*/ 674 w 758"/>
                <a:gd name="connsiteY18-22900" fmla="*/ 674 h 759"/>
                <a:gd name="connsiteX19-22901" fmla="*/ 690 w 758"/>
                <a:gd name="connsiteY19-22902" fmla="*/ 643 h 759"/>
                <a:gd name="connsiteX20-22903" fmla="*/ 695 w 758"/>
                <a:gd name="connsiteY20-22904" fmla="*/ 627 h 759"/>
                <a:gd name="connsiteX21-22905" fmla="*/ 701 w 758"/>
                <a:gd name="connsiteY21-22906" fmla="*/ 611 h 759"/>
                <a:gd name="connsiteX22-22907" fmla="*/ 706 w 758"/>
                <a:gd name="connsiteY22-22908" fmla="*/ 595 h 759"/>
                <a:gd name="connsiteX23-22909" fmla="*/ 706 w 758"/>
                <a:gd name="connsiteY23-22910" fmla="*/ 580 h 759"/>
                <a:gd name="connsiteX24-22911" fmla="*/ 711 w 758"/>
                <a:gd name="connsiteY24-22912" fmla="*/ 564 h 759"/>
                <a:gd name="connsiteX25-22913" fmla="*/ 737 w 758"/>
                <a:gd name="connsiteY25-22914" fmla="*/ 559 h 759"/>
                <a:gd name="connsiteX26-22915" fmla="*/ 737 w 758"/>
                <a:gd name="connsiteY26-22916" fmla="*/ 569 h 759"/>
                <a:gd name="connsiteX27-22917" fmla="*/ 737 w 758"/>
                <a:gd name="connsiteY27-22918" fmla="*/ 585 h 759"/>
                <a:gd name="connsiteX28-22919" fmla="*/ 737 w 758"/>
                <a:gd name="connsiteY28-22920" fmla="*/ 601 h 759"/>
                <a:gd name="connsiteX29-22921" fmla="*/ 737 w 758"/>
                <a:gd name="connsiteY29-22922" fmla="*/ 622 h 759"/>
                <a:gd name="connsiteX30-22923" fmla="*/ 743 w 758"/>
                <a:gd name="connsiteY30-22924" fmla="*/ 669 h 759"/>
                <a:gd name="connsiteX31-22925" fmla="*/ 748 w 758"/>
                <a:gd name="connsiteY31-22926" fmla="*/ 696 h 759"/>
                <a:gd name="connsiteX32-22927" fmla="*/ 748 w 758"/>
                <a:gd name="connsiteY32-22928" fmla="*/ 706 h 759"/>
                <a:gd name="connsiteX33-22929" fmla="*/ 753 w 758"/>
                <a:gd name="connsiteY33-22930" fmla="*/ 717 h 759"/>
                <a:gd name="connsiteX34-22931" fmla="*/ 753 w 758"/>
                <a:gd name="connsiteY34-22932" fmla="*/ 722 h 759"/>
                <a:gd name="connsiteX35-22933" fmla="*/ 758 w 758"/>
                <a:gd name="connsiteY35-22934" fmla="*/ 732 h 759"/>
                <a:gd name="connsiteX36-22935" fmla="*/ 758 w 758"/>
                <a:gd name="connsiteY36-22936" fmla="*/ 738 h 759"/>
                <a:gd name="connsiteX37-22937" fmla="*/ 758 w 758"/>
                <a:gd name="connsiteY37-22938" fmla="*/ 743 h 759"/>
                <a:gd name="connsiteX38-22939" fmla="*/ 758 w 758"/>
                <a:gd name="connsiteY38-22940" fmla="*/ 748 h 759"/>
                <a:gd name="connsiteX39-22941" fmla="*/ 753 w 758"/>
                <a:gd name="connsiteY39-22942" fmla="*/ 753 h 759"/>
                <a:gd name="connsiteX40-22943" fmla="*/ 748 w 758"/>
                <a:gd name="connsiteY40-22944" fmla="*/ 759 h 759"/>
                <a:gd name="connsiteX41-22945" fmla="*/ 737 w 758"/>
                <a:gd name="connsiteY41-22946" fmla="*/ 759 h 759"/>
                <a:gd name="connsiteX42-22947" fmla="*/ 727 w 758"/>
                <a:gd name="connsiteY42-22948" fmla="*/ 759 h 759"/>
                <a:gd name="connsiteX43-22949" fmla="*/ 711 w 758"/>
                <a:gd name="connsiteY43-22950" fmla="*/ 759 h 759"/>
                <a:gd name="connsiteX44-22951" fmla="*/ 695 w 758"/>
                <a:gd name="connsiteY44-22952" fmla="*/ 753 h 759"/>
                <a:gd name="connsiteX45-22953" fmla="*/ 674 w 758"/>
                <a:gd name="connsiteY45-22954" fmla="*/ 753 h 759"/>
                <a:gd name="connsiteX46-22955" fmla="*/ 653 w 758"/>
                <a:gd name="connsiteY46-22956" fmla="*/ 748 h 759"/>
                <a:gd name="connsiteX47-22957" fmla="*/ 632 w 758"/>
                <a:gd name="connsiteY47-22958" fmla="*/ 743 h 759"/>
                <a:gd name="connsiteX48-22959" fmla="*/ 622 w 758"/>
                <a:gd name="connsiteY48-22960" fmla="*/ 738 h 759"/>
                <a:gd name="connsiteX49-22961" fmla="*/ 611 w 758"/>
                <a:gd name="connsiteY49-22962" fmla="*/ 732 h 759"/>
                <a:gd name="connsiteX50-22963" fmla="*/ 595 w 758"/>
                <a:gd name="connsiteY50-22964" fmla="*/ 727 h 759"/>
                <a:gd name="connsiteX51-22965" fmla="*/ 585 w 758"/>
                <a:gd name="connsiteY51-22966" fmla="*/ 722 h 759"/>
                <a:gd name="connsiteX52-22967" fmla="*/ 569 w 758"/>
                <a:gd name="connsiteY52-22968" fmla="*/ 717 h 759"/>
                <a:gd name="connsiteX53-22969" fmla="*/ 553 w 758"/>
                <a:gd name="connsiteY53-22970" fmla="*/ 706 h 759"/>
                <a:gd name="connsiteX54-22971" fmla="*/ 543 w 758"/>
                <a:gd name="connsiteY54-22972" fmla="*/ 696 h 759"/>
                <a:gd name="connsiteX55-22973" fmla="*/ 527 w 758"/>
                <a:gd name="connsiteY55-22974" fmla="*/ 685 h 759"/>
                <a:gd name="connsiteX56-22975" fmla="*/ 495 w 758"/>
                <a:gd name="connsiteY56-22976" fmla="*/ 659 h 759"/>
                <a:gd name="connsiteX57-22977" fmla="*/ 469 w 758"/>
                <a:gd name="connsiteY57-22978" fmla="*/ 632 h 759"/>
                <a:gd name="connsiteX58-22979" fmla="*/ 458 w 758"/>
                <a:gd name="connsiteY58-22980" fmla="*/ 622 h 759"/>
                <a:gd name="connsiteX59-22981" fmla="*/ 448 w 758"/>
                <a:gd name="connsiteY59-22982" fmla="*/ 606 h 759"/>
                <a:gd name="connsiteX60-22983" fmla="*/ 437 w 758"/>
                <a:gd name="connsiteY60-22984" fmla="*/ 590 h 759"/>
                <a:gd name="connsiteX61-22985" fmla="*/ 390 w 758"/>
                <a:gd name="connsiteY61-22986" fmla="*/ 100 h 759"/>
                <a:gd name="connsiteX62-22987" fmla="*/ 390 w 758"/>
                <a:gd name="connsiteY62-22988" fmla="*/ 90 h 759"/>
                <a:gd name="connsiteX63-22989" fmla="*/ 390 w 758"/>
                <a:gd name="connsiteY63-22990" fmla="*/ 85 h 759"/>
                <a:gd name="connsiteX64-22991" fmla="*/ 390 w 758"/>
                <a:gd name="connsiteY64-22992" fmla="*/ 79 h 759"/>
                <a:gd name="connsiteX65-22993" fmla="*/ 385 w 758"/>
                <a:gd name="connsiteY65-22994" fmla="*/ 74 h 759"/>
                <a:gd name="connsiteX66-22995" fmla="*/ 385 w 758"/>
                <a:gd name="connsiteY66-22996" fmla="*/ 74 h 759"/>
                <a:gd name="connsiteX67-22997" fmla="*/ 379 w 758"/>
                <a:gd name="connsiteY67-22998" fmla="*/ 74 h 759"/>
                <a:gd name="connsiteX68-22999" fmla="*/ 374 w 758"/>
                <a:gd name="connsiteY68-23000" fmla="*/ 74 h 759"/>
                <a:gd name="connsiteX69-23001" fmla="*/ 363 w 758"/>
                <a:gd name="connsiteY69-23002" fmla="*/ 79 h 759"/>
                <a:gd name="connsiteX70-23003" fmla="*/ 353 w 758"/>
                <a:gd name="connsiteY70-23004" fmla="*/ 79 h 759"/>
                <a:gd name="connsiteX71-23005" fmla="*/ 337 w 758"/>
                <a:gd name="connsiteY71-23006" fmla="*/ 85 h 759"/>
                <a:gd name="connsiteX72-23007" fmla="*/ 321 w 758"/>
                <a:gd name="connsiteY72-23008" fmla="*/ 90 h 759"/>
                <a:gd name="connsiteX73-23009" fmla="*/ 305 w 758"/>
                <a:gd name="connsiteY73-23010" fmla="*/ 95 h 759"/>
                <a:gd name="connsiteX74-23011" fmla="*/ 269 w 758"/>
                <a:gd name="connsiteY74-23012" fmla="*/ 106 h 759"/>
                <a:gd name="connsiteX75-23013" fmla="*/ 232 w 758"/>
                <a:gd name="connsiteY75-23014" fmla="*/ 116 h 759"/>
                <a:gd name="connsiteX76-23015" fmla="*/ 195 w 758"/>
                <a:gd name="connsiteY76-23016" fmla="*/ 127 h 759"/>
                <a:gd name="connsiteX77-23017" fmla="*/ 158 w 758"/>
                <a:gd name="connsiteY77-23018" fmla="*/ 137 h 759"/>
                <a:gd name="connsiteX78-23019" fmla="*/ 137 w 758"/>
                <a:gd name="connsiteY78-23020" fmla="*/ 142 h 759"/>
                <a:gd name="connsiteX79-23021" fmla="*/ 121 w 758"/>
                <a:gd name="connsiteY79-23022" fmla="*/ 142 h 759"/>
                <a:gd name="connsiteX80-23023" fmla="*/ 105 w 758"/>
                <a:gd name="connsiteY80-23024" fmla="*/ 148 h 759"/>
                <a:gd name="connsiteX81-23025" fmla="*/ 95 w 758"/>
                <a:gd name="connsiteY81-23026" fmla="*/ 148 h 759"/>
                <a:gd name="connsiteX82-23027" fmla="*/ 84 w 758"/>
                <a:gd name="connsiteY82-23028" fmla="*/ 153 h 759"/>
                <a:gd name="connsiteX83-23029" fmla="*/ 74 w 758"/>
                <a:gd name="connsiteY83-23030" fmla="*/ 153 h 759"/>
                <a:gd name="connsiteX84-23031" fmla="*/ 68 w 758"/>
                <a:gd name="connsiteY84-23032" fmla="*/ 153 h 759"/>
                <a:gd name="connsiteX85-23033" fmla="*/ 63 w 758"/>
                <a:gd name="connsiteY85-23034" fmla="*/ 153 h 759"/>
                <a:gd name="connsiteX86-23035" fmla="*/ 53 w 758"/>
                <a:gd name="connsiteY86-23036" fmla="*/ 153 h 759"/>
                <a:gd name="connsiteX87-23037" fmla="*/ 42 w 758"/>
                <a:gd name="connsiteY87-23038" fmla="*/ 148 h 759"/>
                <a:gd name="connsiteX88-23039" fmla="*/ 32 w 758"/>
                <a:gd name="connsiteY88-23040" fmla="*/ 142 h 759"/>
                <a:gd name="connsiteX89-23041" fmla="*/ 26 w 758"/>
                <a:gd name="connsiteY89-23042" fmla="*/ 137 h 759"/>
                <a:gd name="connsiteX90-23043" fmla="*/ 16 w 758"/>
                <a:gd name="connsiteY90-23044" fmla="*/ 127 h 759"/>
                <a:gd name="connsiteX91-23045" fmla="*/ 11 w 758"/>
                <a:gd name="connsiteY91-23046" fmla="*/ 121 h 759"/>
                <a:gd name="connsiteX92-23047" fmla="*/ 5 w 758"/>
                <a:gd name="connsiteY92-23048" fmla="*/ 116 h 759"/>
                <a:gd name="connsiteX93-23049" fmla="*/ 0 w 758"/>
                <a:gd name="connsiteY93-23050" fmla="*/ 116 h 759"/>
                <a:gd name="connsiteX94-23051" fmla="*/ 5 w 758"/>
                <a:gd name="connsiteY94-23052" fmla="*/ 111 h 759"/>
                <a:gd name="connsiteX95-23053" fmla="*/ 5 w 758"/>
                <a:gd name="connsiteY95-23054" fmla="*/ 111 h 759"/>
                <a:gd name="connsiteX96-23055" fmla="*/ 11 w 758"/>
                <a:gd name="connsiteY96-23056" fmla="*/ 111 h 759"/>
                <a:gd name="connsiteX97-23057" fmla="*/ 16 w 758"/>
                <a:gd name="connsiteY97-23058" fmla="*/ 106 h 759"/>
                <a:gd name="connsiteX98-23059" fmla="*/ 21 w 758"/>
                <a:gd name="connsiteY98-23060" fmla="*/ 106 h 759"/>
                <a:gd name="connsiteX99-23061" fmla="*/ 32 w 758"/>
                <a:gd name="connsiteY99-23062" fmla="*/ 106 h 759"/>
                <a:gd name="connsiteX100-23063" fmla="*/ 42 w 758"/>
                <a:gd name="connsiteY100-23064" fmla="*/ 106 h 759"/>
                <a:gd name="connsiteX101-23065" fmla="*/ 53 w 758"/>
                <a:gd name="connsiteY101-23066" fmla="*/ 100 h 759"/>
                <a:gd name="connsiteX102-23067" fmla="*/ 79 w 758"/>
                <a:gd name="connsiteY102-23068" fmla="*/ 100 h 759"/>
                <a:gd name="connsiteX103-23069" fmla="*/ 111 w 758"/>
                <a:gd name="connsiteY103-23070" fmla="*/ 95 h 759"/>
                <a:gd name="connsiteX104-23071" fmla="*/ 126 w 758"/>
                <a:gd name="connsiteY104-23072" fmla="*/ 95 h 759"/>
                <a:gd name="connsiteX105-23073" fmla="*/ 142 w 758"/>
                <a:gd name="connsiteY105-23074" fmla="*/ 90 h 759"/>
                <a:gd name="connsiteX106-23075" fmla="*/ 163 w 758"/>
                <a:gd name="connsiteY106-23076" fmla="*/ 85 h 759"/>
                <a:gd name="connsiteX107-23077" fmla="*/ 184 w 758"/>
                <a:gd name="connsiteY107-23078" fmla="*/ 85 h 759"/>
                <a:gd name="connsiteX108-23079" fmla="*/ 221 w 758"/>
                <a:gd name="connsiteY108-23080" fmla="*/ 74 h 759"/>
                <a:gd name="connsiteX109-23081" fmla="*/ 258 w 758"/>
                <a:gd name="connsiteY109-23082" fmla="*/ 69 h 759"/>
                <a:gd name="connsiteX110-23083" fmla="*/ 290 w 758"/>
                <a:gd name="connsiteY110-23084" fmla="*/ 58 h 759"/>
                <a:gd name="connsiteX111-23085" fmla="*/ 321 w 758"/>
                <a:gd name="connsiteY111-23086" fmla="*/ 48 h 759"/>
                <a:gd name="connsiteX112-23087" fmla="*/ 337 w 758"/>
                <a:gd name="connsiteY112-23088" fmla="*/ 42 h 759"/>
                <a:gd name="connsiteX113-23089" fmla="*/ 353 w 758"/>
                <a:gd name="connsiteY113-23090" fmla="*/ 37 h 759"/>
                <a:gd name="connsiteX114-23091" fmla="*/ 363 w 758"/>
                <a:gd name="connsiteY114-23092" fmla="*/ 37 h 759"/>
                <a:gd name="connsiteX115-23093" fmla="*/ 374 w 758"/>
                <a:gd name="connsiteY115-23094" fmla="*/ 32 h 759"/>
                <a:gd name="connsiteX116-23095" fmla="*/ 379 w 758"/>
                <a:gd name="connsiteY116-23096" fmla="*/ 27 h 759"/>
                <a:gd name="connsiteX117-23097" fmla="*/ 385 w 758"/>
                <a:gd name="connsiteY117-23098" fmla="*/ 21 h 759"/>
                <a:gd name="connsiteX118-23099" fmla="*/ 390 w 758"/>
                <a:gd name="connsiteY118-23100" fmla="*/ 16 h 759"/>
                <a:gd name="connsiteX119-23101" fmla="*/ 395 w 758"/>
                <a:gd name="connsiteY119-23102" fmla="*/ 11 h 759"/>
                <a:gd name="connsiteX120-23103" fmla="*/ 400 w 758"/>
                <a:gd name="connsiteY120-23104" fmla="*/ 6 h 759"/>
                <a:gd name="connsiteX121-23105" fmla="*/ 406 w 758"/>
                <a:gd name="connsiteY121-23106" fmla="*/ 0 h 759"/>
                <a:gd name="connsiteX122-23107" fmla="*/ 411 w 758"/>
                <a:gd name="connsiteY122-23108" fmla="*/ 0 h 759"/>
                <a:gd name="connsiteX123-23109" fmla="*/ 416 w 758"/>
                <a:gd name="connsiteY123-23110" fmla="*/ 0 h 759"/>
                <a:gd name="connsiteX124-23111" fmla="*/ 416 w 758"/>
                <a:gd name="connsiteY124-23112" fmla="*/ 0 h 759"/>
                <a:gd name="connsiteX0-23113" fmla="*/ 416 w 758"/>
                <a:gd name="connsiteY0-23114" fmla="*/ 0 h 759"/>
                <a:gd name="connsiteX1-23115" fmla="*/ 427 w 758"/>
                <a:gd name="connsiteY1-23116" fmla="*/ 0 h 759"/>
                <a:gd name="connsiteX2-23117" fmla="*/ 437 w 758"/>
                <a:gd name="connsiteY2-23118" fmla="*/ 6 h 759"/>
                <a:gd name="connsiteX3-23119" fmla="*/ 448 w 758"/>
                <a:gd name="connsiteY3-23120" fmla="*/ 11 h 759"/>
                <a:gd name="connsiteX4-23121" fmla="*/ 464 w 758"/>
                <a:gd name="connsiteY4-23122" fmla="*/ 21 h 759"/>
                <a:gd name="connsiteX5-23123" fmla="*/ 474 w 758"/>
                <a:gd name="connsiteY5-23124" fmla="*/ 32 h 759"/>
                <a:gd name="connsiteX6-23125" fmla="*/ 485 w 758"/>
                <a:gd name="connsiteY6-23126" fmla="*/ 37 h 759"/>
                <a:gd name="connsiteX7-23127" fmla="*/ 485 w 758"/>
                <a:gd name="connsiteY7-23128" fmla="*/ 42 h 759"/>
                <a:gd name="connsiteX8-23129" fmla="*/ 490 w 758"/>
                <a:gd name="connsiteY8-23130" fmla="*/ 42 h 759"/>
                <a:gd name="connsiteX9-23131" fmla="*/ 490 w 758"/>
                <a:gd name="connsiteY9-23132" fmla="*/ 48 h 759"/>
                <a:gd name="connsiteX10-23133" fmla="*/ 490 w 758"/>
                <a:gd name="connsiteY10-23134" fmla="*/ 48 h 759"/>
                <a:gd name="connsiteX11-23135" fmla="*/ 490 w 758"/>
                <a:gd name="connsiteY11-23136" fmla="*/ 53 h 759"/>
                <a:gd name="connsiteX12-23137" fmla="*/ 485 w 758"/>
                <a:gd name="connsiteY12-23138" fmla="*/ 58 h 759"/>
                <a:gd name="connsiteX13-23139" fmla="*/ 479 w 758"/>
                <a:gd name="connsiteY13-23140" fmla="*/ 63 h 759"/>
                <a:gd name="connsiteX14-23141" fmla="*/ 469 w 758"/>
                <a:gd name="connsiteY14-23142" fmla="*/ 69 h 759"/>
                <a:gd name="connsiteX15-23143" fmla="*/ 464 w 758"/>
                <a:gd name="connsiteY15-23144" fmla="*/ 74 h 759"/>
                <a:gd name="connsiteX16-23145" fmla="*/ 658 w 758"/>
                <a:gd name="connsiteY16-23146" fmla="*/ 674 h 759"/>
                <a:gd name="connsiteX17-23147" fmla="*/ 674 w 758"/>
                <a:gd name="connsiteY17-23148" fmla="*/ 674 h 759"/>
                <a:gd name="connsiteX18-23149" fmla="*/ 690 w 758"/>
                <a:gd name="connsiteY18-23150" fmla="*/ 643 h 759"/>
                <a:gd name="connsiteX19-23151" fmla="*/ 695 w 758"/>
                <a:gd name="connsiteY19-23152" fmla="*/ 627 h 759"/>
                <a:gd name="connsiteX20-23153" fmla="*/ 701 w 758"/>
                <a:gd name="connsiteY20-23154" fmla="*/ 611 h 759"/>
                <a:gd name="connsiteX21-23155" fmla="*/ 706 w 758"/>
                <a:gd name="connsiteY21-23156" fmla="*/ 595 h 759"/>
                <a:gd name="connsiteX22-23157" fmla="*/ 706 w 758"/>
                <a:gd name="connsiteY22-23158" fmla="*/ 580 h 759"/>
                <a:gd name="connsiteX23-23159" fmla="*/ 711 w 758"/>
                <a:gd name="connsiteY23-23160" fmla="*/ 564 h 759"/>
                <a:gd name="connsiteX24-23161" fmla="*/ 737 w 758"/>
                <a:gd name="connsiteY24-23162" fmla="*/ 559 h 759"/>
                <a:gd name="connsiteX25-23163" fmla="*/ 737 w 758"/>
                <a:gd name="connsiteY25-23164" fmla="*/ 569 h 759"/>
                <a:gd name="connsiteX26-23165" fmla="*/ 737 w 758"/>
                <a:gd name="connsiteY26-23166" fmla="*/ 585 h 759"/>
                <a:gd name="connsiteX27-23167" fmla="*/ 737 w 758"/>
                <a:gd name="connsiteY27-23168" fmla="*/ 601 h 759"/>
                <a:gd name="connsiteX28-23169" fmla="*/ 737 w 758"/>
                <a:gd name="connsiteY28-23170" fmla="*/ 622 h 759"/>
                <a:gd name="connsiteX29-23171" fmla="*/ 743 w 758"/>
                <a:gd name="connsiteY29-23172" fmla="*/ 669 h 759"/>
                <a:gd name="connsiteX30-23173" fmla="*/ 748 w 758"/>
                <a:gd name="connsiteY30-23174" fmla="*/ 696 h 759"/>
                <a:gd name="connsiteX31-23175" fmla="*/ 748 w 758"/>
                <a:gd name="connsiteY31-23176" fmla="*/ 706 h 759"/>
                <a:gd name="connsiteX32-23177" fmla="*/ 753 w 758"/>
                <a:gd name="connsiteY32-23178" fmla="*/ 717 h 759"/>
                <a:gd name="connsiteX33-23179" fmla="*/ 753 w 758"/>
                <a:gd name="connsiteY33-23180" fmla="*/ 722 h 759"/>
                <a:gd name="connsiteX34-23181" fmla="*/ 758 w 758"/>
                <a:gd name="connsiteY34-23182" fmla="*/ 732 h 759"/>
                <a:gd name="connsiteX35-23183" fmla="*/ 758 w 758"/>
                <a:gd name="connsiteY35-23184" fmla="*/ 738 h 759"/>
                <a:gd name="connsiteX36-23185" fmla="*/ 758 w 758"/>
                <a:gd name="connsiteY36-23186" fmla="*/ 743 h 759"/>
                <a:gd name="connsiteX37-23187" fmla="*/ 758 w 758"/>
                <a:gd name="connsiteY37-23188" fmla="*/ 748 h 759"/>
                <a:gd name="connsiteX38-23189" fmla="*/ 753 w 758"/>
                <a:gd name="connsiteY38-23190" fmla="*/ 753 h 759"/>
                <a:gd name="connsiteX39-23191" fmla="*/ 748 w 758"/>
                <a:gd name="connsiteY39-23192" fmla="*/ 759 h 759"/>
                <a:gd name="connsiteX40-23193" fmla="*/ 737 w 758"/>
                <a:gd name="connsiteY40-23194" fmla="*/ 759 h 759"/>
                <a:gd name="connsiteX41-23195" fmla="*/ 727 w 758"/>
                <a:gd name="connsiteY41-23196" fmla="*/ 759 h 759"/>
                <a:gd name="connsiteX42-23197" fmla="*/ 711 w 758"/>
                <a:gd name="connsiteY42-23198" fmla="*/ 759 h 759"/>
                <a:gd name="connsiteX43-23199" fmla="*/ 695 w 758"/>
                <a:gd name="connsiteY43-23200" fmla="*/ 753 h 759"/>
                <a:gd name="connsiteX44-23201" fmla="*/ 674 w 758"/>
                <a:gd name="connsiteY44-23202" fmla="*/ 753 h 759"/>
                <a:gd name="connsiteX45-23203" fmla="*/ 653 w 758"/>
                <a:gd name="connsiteY45-23204" fmla="*/ 748 h 759"/>
                <a:gd name="connsiteX46-23205" fmla="*/ 632 w 758"/>
                <a:gd name="connsiteY46-23206" fmla="*/ 743 h 759"/>
                <a:gd name="connsiteX47-23207" fmla="*/ 622 w 758"/>
                <a:gd name="connsiteY47-23208" fmla="*/ 738 h 759"/>
                <a:gd name="connsiteX48-23209" fmla="*/ 611 w 758"/>
                <a:gd name="connsiteY48-23210" fmla="*/ 732 h 759"/>
                <a:gd name="connsiteX49-23211" fmla="*/ 595 w 758"/>
                <a:gd name="connsiteY49-23212" fmla="*/ 727 h 759"/>
                <a:gd name="connsiteX50-23213" fmla="*/ 585 w 758"/>
                <a:gd name="connsiteY50-23214" fmla="*/ 722 h 759"/>
                <a:gd name="connsiteX51-23215" fmla="*/ 569 w 758"/>
                <a:gd name="connsiteY51-23216" fmla="*/ 717 h 759"/>
                <a:gd name="connsiteX52-23217" fmla="*/ 553 w 758"/>
                <a:gd name="connsiteY52-23218" fmla="*/ 706 h 759"/>
                <a:gd name="connsiteX53-23219" fmla="*/ 543 w 758"/>
                <a:gd name="connsiteY53-23220" fmla="*/ 696 h 759"/>
                <a:gd name="connsiteX54-23221" fmla="*/ 527 w 758"/>
                <a:gd name="connsiteY54-23222" fmla="*/ 685 h 759"/>
                <a:gd name="connsiteX55-23223" fmla="*/ 495 w 758"/>
                <a:gd name="connsiteY55-23224" fmla="*/ 659 h 759"/>
                <a:gd name="connsiteX56-23225" fmla="*/ 469 w 758"/>
                <a:gd name="connsiteY56-23226" fmla="*/ 632 h 759"/>
                <a:gd name="connsiteX57-23227" fmla="*/ 458 w 758"/>
                <a:gd name="connsiteY57-23228" fmla="*/ 622 h 759"/>
                <a:gd name="connsiteX58-23229" fmla="*/ 448 w 758"/>
                <a:gd name="connsiteY58-23230" fmla="*/ 606 h 759"/>
                <a:gd name="connsiteX59-23231" fmla="*/ 437 w 758"/>
                <a:gd name="connsiteY59-23232" fmla="*/ 590 h 759"/>
                <a:gd name="connsiteX60-23233" fmla="*/ 390 w 758"/>
                <a:gd name="connsiteY60-23234" fmla="*/ 100 h 759"/>
                <a:gd name="connsiteX61-23235" fmla="*/ 390 w 758"/>
                <a:gd name="connsiteY61-23236" fmla="*/ 90 h 759"/>
                <a:gd name="connsiteX62-23237" fmla="*/ 390 w 758"/>
                <a:gd name="connsiteY62-23238" fmla="*/ 85 h 759"/>
                <a:gd name="connsiteX63-23239" fmla="*/ 390 w 758"/>
                <a:gd name="connsiteY63-23240" fmla="*/ 79 h 759"/>
                <a:gd name="connsiteX64-23241" fmla="*/ 385 w 758"/>
                <a:gd name="connsiteY64-23242" fmla="*/ 74 h 759"/>
                <a:gd name="connsiteX65-23243" fmla="*/ 385 w 758"/>
                <a:gd name="connsiteY65-23244" fmla="*/ 74 h 759"/>
                <a:gd name="connsiteX66-23245" fmla="*/ 379 w 758"/>
                <a:gd name="connsiteY66-23246" fmla="*/ 74 h 759"/>
                <a:gd name="connsiteX67-23247" fmla="*/ 374 w 758"/>
                <a:gd name="connsiteY67-23248" fmla="*/ 74 h 759"/>
                <a:gd name="connsiteX68-23249" fmla="*/ 363 w 758"/>
                <a:gd name="connsiteY68-23250" fmla="*/ 79 h 759"/>
                <a:gd name="connsiteX69-23251" fmla="*/ 353 w 758"/>
                <a:gd name="connsiteY69-23252" fmla="*/ 79 h 759"/>
                <a:gd name="connsiteX70-23253" fmla="*/ 337 w 758"/>
                <a:gd name="connsiteY70-23254" fmla="*/ 85 h 759"/>
                <a:gd name="connsiteX71-23255" fmla="*/ 321 w 758"/>
                <a:gd name="connsiteY71-23256" fmla="*/ 90 h 759"/>
                <a:gd name="connsiteX72-23257" fmla="*/ 305 w 758"/>
                <a:gd name="connsiteY72-23258" fmla="*/ 95 h 759"/>
                <a:gd name="connsiteX73-23259" fmla="*/ 269 w 758"/>
                <a:gd name="connsiteY73-23260" fmla="*/ 106 h 759"/>
                <a:gd name="connsiteX74-23261" fmla="*/ 232 w 758"/>
                <a:gd name="connsiteY74-23262" fmla="*/ 116 h 759"/>
                <a:gd name="connsiteX75-23263" fmla="*/ 195 w 758"/>
                <a:gd name="connsiteY75-23264" fmla="*/ 127 h 759"/>
                <a:gd name="connsiteX76-23265" fmla="*/ 158 w 758"/>
                <a:gd name="connsiteY76-23266" fmla="*/ 137 h 759"/>
                <a:gd name="connsiteX77-23267" fmla="*/ 137 w 758"/>
                <a:gd name="connsiteY77-23268" fmla="*/ 142 h 759"/>
                <a:gd name="connsiteX78-23269" fmla="*/ 121 w 758"/>
                <a:gd name="connsiteY78-23270" fmla="*/ 142 h 759"/>
                <a:gd name="connsiteX79-23271" fmla="*/ 105 w 758"/>
                <a:gd name="connsiteY79-23272" fmla="*/ 148 h 759"/>
                <a:gd name="connsiteX80-23273" fmla="*/ 95 w 758"/>
                <a:gd name="connsiteY80-23274" fmla="*/ 148 h 759"/>
                <a:gd name="connsiteX81-23275" fmla="*/ 84 w 758"/>
                <a:gd name="connsiteY81-23276" fmla="*/ 153 h 759"/>
                <a:gd name="connsiteX82-23277" fmla="*/ 74 w 758"/>
                <a:gd name="connsiteY82-23278" fmla="*/ 153 h 759"/>
                <a:gd name="connsiteX83-23279" fmla="*/ 68 w 758"/>
                <a:gd name="connsiteY83-23280" fmla="*/ 153 h 759"/>
                <a:gd name="connsiteX84-23281" fmla="*/ 63 w 758"/>
                <a:gd name="connsiteY84-23282" fmla="*/ 153 h 759"/>
                <a:gd name="connsiteX85-23283" fmla="*/ 53 w 758"/>
                <a:gd name="connsiteY85-23284" fmla="*/ 153 h 759"/>
                <a:gd name="connsiteX86-23285" fmla="*/ 42 w 758"/>
                <a:gd name="connsiteY86-23286" fmla="*/ 148 h 759"/>
                <a:gd name="connsiteX87-23287" fmla="*/ 32 w 758"/>
                <a:gd name="connsiteY87-23288" fmla="*/ 142 h 759"/>
                <a:gd name="connsiteX88-23289" fmla="*/ 26 w 758"/>
                <a:gd name="connsiteY88-23290" fmla="*/ 137 h 759"/>
                <a:gd name="connsiteX89-23291" fmla="*/ 16 w 758"/>
                <a:gd name="connsiteY89-23292" fmla="*/ 127 h 759"/>
                <a:gd name="connsiteX90-23293" fmla="*/ 11 w 758"/>
                <a:gd name="connsiteY90-23294" fmla="*/ 121 h 759"/>
                <a:gd name="connsiteX91-23295" fmla="*/ 5 w 758"/>
                <a:gd name="connsiteY91-23296" fmla="*/ 116 h 759"/>
                <a:gd name="connsiteX92-23297" fmla="*/ 0 w 758"/>
                <a:gd name="connsiteY92-23298" fmla="*/ 116 h 759"/>
                <a:gd name="connsiteX93-23299" fmla="*/ 5 w 758"/>
                <a:gd name="connsiteY93-23300" fmla="*/ 111 h 759"/>
                <a:gd name="connsiteX94-23301" fmla="*/ 5 w 758"/>
                <a:gd name="connsiteY94-23302" fmla="*/ 111 h 759"/>
                <a:gd name="connsiteX95-23303" fmla="*/ 11 w 758"/>
                <a:gd name="connsiteY95-23304" fmla="*/ 111 h 759"/>
                <a:gd name="connsiteX96-23305" fmla="*/ 16 w 758"/>
                <a:gd name="connsiteY96-23306" fmla="*/ 106 h 759"/>
                <a:gd name="connsiteX97-23307" fmla="*/ 21 w 758"/>
                <a:gd name="connsiteY97-23308" fmla="*/ 106 h 759"/>
                <a:gd name="connsiteX98-23309" fmla="*/ 32 w 758"/>
                <a:gd name="connsiteY98-23310" fmla="*/ 106 h 759"/>
                <a:gd name="connsiteX99-23311" fmla="*/ 42 w 758"/>
                <a:gd name="connsiteY99-23312" fmla="*/ 106 h 759"/>
                <a:gd name="connsiteX100-23313" fmla="*/ 53 w 758"/>
                <a:gd name="connsiteY100-23314" fmla="*/ 100 h 759"/>
                <a:gd name="connsiteX101-23315" fmla="*/ 79 w 758"/>
                <a:gd name="connsiteY101-23316" fmla="*/ 100 h 759"/>
                <a:gd name="connsiteX102-23317" fmla="*/ 111 w 758"/>
                <a:gd name="connsiteY102-23318" fmla="*/ 95 h 759"/>
                <a:gd name="connsiteX103-23319" fmla="*/ 126 w 758"/>
                <a:gd name="connsiteY103-23320" fmla="*/ 95 h 759"/>
                <a:gd name="connsiteX104-23321" fmla="*/ 142 w 758"/>
                <a:gd name="connsiteY104-23322" fmla="*/ 90 h 759"/>
                <a:gd name="connsiteX105-23323" fmla="*/ 163 w 758"/>
                <a:gd name="connsiteY105-23324" fmla="*/ 85 h 759"/>
                <a:gd name="connsiteX106-23325" fmla="*/ 184 w 758"/>
                <a:gd name="connsiteY106-23326" fmla="*/ 85 h 759"/>
                <a:gd name="connsiteX107-23327" fmla="*/ 221 w 758"/>
                <a:gd name="connsiteY107-23328" fmla="*/ 74 h 759"/>
                <a:gd name="connsiteX108-23329" fmla="*/ 258 w 758"/>
                <a:gd name="connsiteY108-23330" fmla="*/ 69 h 759"/>
                <a:gd name="connsiteX109-23331" fmla="*/ 290 w 758"/>
                <a:gd name="connsiteY109-23332" fmla="*/ 58 h 759"/>
                <a:gd name="connsiteX110-23333" fmla="*/ 321 w 758"/>
                <a:gd name="connsiteY110-23334" fmla="*/ 48 h 759"/>
                <a:gd name="connsiteX111-23335" fmla="*/ 337 w 758"/>
                <a:gd name="connsiteY111-23336" fmla="*/ 42 h 759"/>
                <a:gd name="connsiteX112-23337" fmla="*/ 353 w 758"/>
                <a:gd name="connsiteY112-23338" fmla="*/ 37 h 759"/>
                <a:gd name="connsiteX113-23339" fmla="*/ 363 w 758"/>
                <a:gd name="connsiteY113-23340" fmla="*/ 37 h 759"/>
                <a:gd name="connsiteX114-23341" fmla="*/ 374 w 758"/>
                <a:gd name="connsiteY114-23342" fmla="*/ 32 h 759"/>
                <a:gd name="connsiteX115-23343" fmla="*/ 379 w 758"/>
                <a:gd name="connsiteY115-23344" fmla="*/ 27 h 759"/>
                <a:gd name="connsiteX116-23345" fmla="*/ 385 w 758"/>
                <a:gd name="connsiteY116-23346" fmla="*/ 21 h 759"/>
                <a:gd name="connsiteX117-23347" fmla="*/ 390 w 758"/>
                <a:gd name="connsiteY117-23348" fmla="*/ 16 h 759"/>
                <a:gd name="connsiteX118-23349" fmla="*/ 395 w 758"/>
                <a:gd name="connsiteY118-23350" fmla="*/ 11 h 759"/>
                <a:gd name="connsiteX119-23351" fmla="*/ 400 w 758"/>
                <a:gd name="connsiteY119-23352" fmla="*/ 6 h 759"/>
                <a:gd name="connsiteX120-23353" fmla="*/ 406 w 758"/>
                <a:gd name="connsiteY120-23354" fmla="*/ 0 h 759"/>
                <a:gd name="connsiteX121-23355" fmla="*/ 411 w 758"/>
                <a:gd name="connsiteY121-23356" fmla="*/ 0 h 759"/>
                <a:gd name="connsiteX122-23357" fmla="*/ 416 w 758"/>
                <a:gd name="connsiteY122-23358" fmla="*/ 0 h 759"/>
                <a:gd name="connsiteX123-23359" fmla="*/ 416 w 758"/>
                <a:gd name="connsiteY123-23360" fmla="*/ 0 h 759"/>
                <a:gd name="connsiteX0-23361" fmla="*/ 416 w 758"/>
                <a:gd name="connsiteY0-23362" fmla="*/ 0 h 759"/>
                <a:gd name="connsiteX1-23363" fmla="*/ 427 w 758"/>
                <a:gd name="connsiteY1-23364" fmla="*/ 0 h 759"/>
                <a:gd name="connsiteX2-23365" fmla="*/ 437 w 758"/>
                <a:gd name="connsiteY2-23366" fmla="*/ 6 h 759"/>
                <a:gd name="connsiteX3-23367" fmla="*/ 448 w 758"/>
                <a:gd name="connsiteY3-23368" fmla="*/ 11 h 759"/>
                <a:gd name="connsiteX4-23369" fmla="*/ 464 w 758"/>
                <a:gd name="connsiteY4-23370" fmla="*/ 21 h 759"/>
                <a:gd name="connsiteX5-23371" fmla="*/ 474 w 758"/>
                <a:gd name="connsiteY5-23372" fmla="*/ 32 h 759"/>
                <a:gd name="connsiteX6-23373" fmla="*/ 485 w 758"/>
                <a:gd name="connsiteY6-23374" fmla="*/ 37 h 759"/>
                <a:gd name="connsiteX7-23375" fmla="*/ 485 w 758"/>
                <a:gd name="connsiteY7-23376" fmla="*/ 42 h 759"/>
                <a:gd name="connsiteX8-23377" fmla="*/ 490 w 758"/>
                <a:gd name="connsiteY8-23378" fmla="*/ 42 h 759"/>
                <a:gd name="connsiteX9-23379" fmla="*/ 490 w 758"/>
                <a:gd name="connsiteY9-23380" fmla="*/ 48 h 759"/>
                <a:gd name="connsiteX10-23381" fmla="*/ 490 w 758"/>
                <a:gd name="connsiteY10-23382" fmla="*/ 48 h 759"/>
                <a:gd name="connsiteX11-23383" fmla="*/ 490 w 758"/>
                <a:gd name="connsiteY11-23384" fmla="*/ 53 h 759"/>
                <a:gd name="connsiteX12-23385" fmla="*/ 485 w 758"/>
                <a:gd name="connsiteY12-23386" fmla="*/ 58 h 759"/>
                <a:gd name="connsiteX13-23387" fmla="*/ 479 w 758"/>
                <a:gd name="connsiteY13-23388" fmla="*/ 63 h 759"/>
                <a:gd name="connsiteX14-23389" fmla="*/ 469 w 758"/>
                <a:gd name="connsiteY14-23390" fmla="*/ 69 h 759"/>
                <a:gd name="connsiteX15-23391" fmla="*/ 464 w 758"/>
                <a:gd name="connsiteY15-23392" fmla="*/ 74 h 759"/>
                <a:gd name="connsiteX16-23393" fmla="*/ 674 w 758"/>
                <a:gd name="connsiteY16-23394" fmla="*/ 674 h 759"/>
                <a:gd name="connsiteX17-23395" fmla="*/ 690 w 758"/>
                <a:gd name="connsiteY17-23396" fmla="*/ 643 h 759"/>
                <a:gd name="connsiteX18-23397" fmla="*/ 695 w 758"/>
                <a:gd name="connsiteY18-23398" fmla="*/ 627 h 759"/>
                <a:gd name="connsiteX19-23399" fmla="*/ 701 w 758"/>
                <a:gd name="connsiteY19-23400" fmla="*/ 611 h 759"/>
                <a:gd name="connsiteX20-23401" fmla="*/ 706 w 758"/>
                <a:gd name="connsiteY20-23402" fmla="*/ 595 h 759"/>
                <a:gd name="connsiteX21-23403" fmla="*/ 706 w 758"/>
                <a:gd name="connsiteY21-23404" fmla="*/ 580 h 759"/>
                <a:gd name="connsiteX22-23405" fmla="*/ 711 w 758"/>
                <a:gd name="connsiteY22-23406" fmla="*/ 564 h 759"/>
                <a:gd name="connsiteX23-23407" fmla="*/ 737 w 758"/>
                <a:gd name="connsiteY23-23408" fmla="*/ 559 h 759"/>
                <a:gd name="connsiteX24-23409" fmla="*/ 737 w 758"/>
                <a:gd name="connsiteY24-23410" fmla="*/ 569 h 759"/>
                <a:gd name="connsiteX25-23411" fmla="*/ 737 w 758"/>
                <a:gd name="connsiteY25-23412" fmla="*/ 585 h 759"/>
                <a:gd name="connsiteX26-23413" fmla="*/ 737 w 758"/>
                <a:gd name="connsiteY26-23414" fmla="*/ 601 h 759"/>
                <a:gd name="connsiteX27-23415" fmla="*/ 737 w 758"/>
                <a:gd name="connsiteY27-23416" fmla="*/ 622 h 759"/>
                <a:gd name="connsiteX28-23417" fmla="*/ 743 w 758"/>
                <a:gd name="connsiteY28-23418" fmla="*/ 669 h 759"/>
                <a:gd name="connsiteX29-23419" fmla="*/ 748 w 758"/>
                <a:gd name="connsiteY29-23420" fmla="*/ 696 h 759"/>
                <a:gd name="connsiteX30-23421" fmla="*/ 748 w 758"/>
                <a:gd name="connsiteY30-23422" fmla="*/ 706 h 759"/>
                <a:gd name="connsiteX31-23423" fmla="*/ 753 w 758"/>
                <a:gd name="connsiteY31-23424" fmla="*/ 717 h 759"/>
                <a:gd name="connsiteX32-23425" fmla="*/ 753 w 758"/>
                <a:gd name="connsiteY32-23426" fmla="*/ 722 h 759"/>
                <a:gd name="connsiteX33-23427" fmla="*/ 758 w 758"/>
                <a:gd name="connsiteY33-23428" fmla="*/ 732 h 759"/>
                <a:gd name="connsiteX34-23429" fmla="*/ 758 w 758"/>
                <a:gd name="connsiteY34-23430" fmla="*/ 738 h 759"/>
                <a:gd name="connsiteX35-23431" fmla="*/ 758 w 758"/>
                <a:gd name="connsiteY35-23432" fmla="*/ 743 h 759"/>
                <a:gd name="connsiteX36-23433" fmla="*/ 758 w 758"/>
                <a:gd name="connsiteY36-23434" fmla="*/ 748 h 759"/>
                <a:gd name="connsiteX37-23435" fmla="*/ 753 w 758"/>
                <a:gd name="connsiteY37-23436" fmla="*/ 753 h 759"/>
                <a:gd name="connsiteX38-23437" fmla="*/ 748 w 758"/>
                <a:gd name="connsiteY38-23438" fmla="*/ 759 h 759"/>
                <a:gd name="connsiteX39-23439" fmla="*/ 737 w 758"/>
                <a:gd name="connsiteY39-23440" fmla="*/ 759 h 759"/>
                <a:gd name="connsiteX40-23441" fmla="*/ 727 w 758"/>
                <a:gd name="connsiteY40-23442" fmla="*/ 759 h 759"/>
                <a:gd name="connsiteX41-23443" fmla="*/ 711 w 758"/>
                <a:gd name="connsiteY41-23444" fmla="*/ 759 h 759"/>
                <a:gd name="connsiteX42-23445" fmla="*/ 695 w 758"/>
                <a:gd name="connsiteY42-23446" fmla="*/ 753 h 759"/>
                <a:gd name="connsiteX43-23447" fmla="*/ 674 w 758"/>
                <a:gd name="connsiteY43-23448" fmla="*/ 753 h 759"/>
                <a:gd name="connsiteX44-23449" fmla="*/ 653 w 758"/>
                <a:gd name="connsiteY44-23450" fmla="*/ 748 h 759"/>
                <a:gd name="connsiteX45-23451" fmla="*/ 632 w 758"/>
                <a:gd name="connsiteY45-23452" fmla="*/ 743 h 759"/>
                <a:gd name="connsiteX46-23453" fmla="*/ 622 w 758"/>
                <a:gd name="connsiteY46-23454" fmla="*/ 738 h 759"/>
                <a:gd name="connsiteX47-23455" fmla="*/ 611 w 758"/>
                <a:gd name="connsiteY47-23456" fmla="*/ 732 h 759"/>
                <a:gd name="connsiteX48-23457" fmla="*/ 595 w 758"/>
                <a:gd name="connsiteY48-23458" fmla="*/ 727 h 759"/>
                <a:gd name="connsiteX49-23459" fmla="*/ 585 w 758"/>
                <a:gd name="connsiteY49-23460" fmla="*/ 722 h 759"/>
                <a:gd name="connsiteX50-23461" fmla="*/ 569 w 758"/>
                <a:gd name="connsiteY50-23462" fmla="*/ 717 h 759"/>
                <a:gd name="connsiteX51-23463" fmla="*/ 553 w 758"/>
                <a:gd name="connsiteY51-23464" fmla="*/ 706 h 759"/>
                <a:gd name="connsiteX52-23465" fmla="*/ 543 w 758"/>
                <a:gd name="connsiteY52-23466" fmla="*/ 696 h 759"/>
                <a:gd name="connsiteX53-23467" fmla="*/ 527 w 758"/>
                <a:gd name="connsiteY53-23468" fmla="*/ 685 h 759"/>
                <a:gd name="connsiteX54-23469" fmla="*/ 495 w 758"/>
                <a:gd name="connsiteY54-23470" fmla="*/ 659 h 759"/>
                <a:gd name="connsiteX55-23471" fmla="*/ 469 w 758"/>
                <a:gd name="connsiteY55-23472" fmla="*/ 632 h 759"/>
                <a:gd name="connsiteX56-23473" fmla="*/ 458 w 758"/>
                <a:gd name="connsiteY56-23474" fmla="*/ 622 h 759"/>
                <a:gd name="connsiteX57-23475" fmla="*/ 448 w 758"/>
                <a:gd name="connsiteY57-23476" fmla="*/ 606 h 759"/>
                <a:gd name="connsiteX58-23477" fmla="*/ 437 w 758"/>
                <a:gd name="connsiteY58-23478" fmla="*/ 590 h 759"/>
                <a:gd name="connsiteX59-23479" fmla="*/ 390 w 758"/>
                <a:gd name="connsiteY59-23480" fmla="*/ 100 h 759"/>
                <a:gd name="connsiteX60-23481" fmla="*/ 390 w 758"/>
                <a:gd name="connsiteY60-23482" fmla="*/ 90 h 759"/>
                <a:gd name="connsiteX61-23483" fmla="*/ 390 w 758"/>
                <a:gd name="connsiteY61-23484" fmla="*/ 85 h 759"/>
                <a:gd name="connsiteX62-23485" fmla="*/ 390 w 758"/>
                <a:gd name="connsiteY62-23486" fmla="*/ 79 h 759"/>
                <a:gd name="connsiteX63-23487" fmla="*/ 385 w 758"/>
                <a:gd name="connsiteY63-23488" fmla="*/ 74 h 759"/>
                <a:gd name="connsiteX64-23489" fmla="*/ 385 w 758"/>
                <a:gd name="connsiteY64-23490" fmla="*/ 74 h 759"/>
                <a:gd name="connsiteX65-23491" fmla="*/ 379 w 758"/>
                <a:gd name="connsiteY65-23492" fmla="*/ 74 h 759"/>
                <a:gd name="connsiteX66-23493" fmla="*/ 374 w 758"/>
                <a:gd name="connsiteY66-23494" fmla="*/ 74 h 759"/>
                <a:gd name="connsiteX67-23495" fmla="*/ 363 w 758"/>
                <a:gd name="connsiteY67-23496" fmla="*/ 79 h 759"/>
                <a:gd name="connsiteX68-23497" fmla="*/ 353 w 758"/>
                <a:gd name="connsiteY68-23498" fmla="*/ 79 h 759"/>
                <a:gd name="connsiteX69-23499" fmla="*/ 337 w 758"/>
                <a:gd name="connsiteY69-23500" fmla="*/ 85 h 759"/>
                <a:gd name="connsiteX70-23501" fmla="*/ 321 w 758"/>
                <a:gd name="connsiteY70-23502" fmla="*/ 90 h 759"/>
                <a:gd name="connsiteX71-23503" fmla="*/ 305 w 758"/>
                <a:gd name="connsiteY71-23504" fmla="*/ 95 h 759"/>
                <a:gd name="connsiteX72-23505" fmla="*/ 269 w 758"/>
                <a:gd name="connsiteY72-23506" fmla="*/ 106 h 759"/>
                <a:gd name="connsiteX73-23507" fmla="*/ 232 w 758"/>
                <a:gd name="connsiteY73-23508" fmla="*/ 116 h 759"/>
                <a:gd name="connsiteX74-23509" fmla="*/ 195 w 758"/>
                <a:gd name="connsiteY74-23510" fmla="*/ 127 h 759"/>
                <a:gd name="connsiteX75-23511" fmla="*/ 158 w 758"/>
                <a:gd name="connsiteY75-23512" fmla="*/ 137 h 759"/>
                <a:gd name="connsiteX76-23513" fmla="*/ 137 w 758"/>
                <a:gd name="connsiteY76-23514" fmla="*/ 142 h 759"/>
                <a:gd name="connsiteX77-23515" fmla="*/ 121 w 758"/>
                <a:gd name="connsiteY77-23516" fmla="*/ 142 h 759"/>
                <a:gd name="connsiteX78-23517" fmla="*/ 105 w 758"/>
                <a:gd name="connsiteY78-23518" fmla="*/ 148 h 759"/>
                <a:gd name="connsiteX79-23519" fmla="*/ 95 w 758"/>
                <a:gd name="connsiteY79-23520" fmla="*/ 148 h 759"/>
                <a:gd name="connsiteX80-23521" fmla="*/ 84 w 758"/>
                <a:gd name="connsiteY80-23522" fmla="*/ 153 h 759"/>
                <a:gd name="connsiteX81-23523" fmla="*/ 74 w 758"/>
                <a:gd name="connsiteY81-23524" fmla="*/ 153 h 759"/>
                <a:gd name="connsiteX82-23525" fmla="*/ 68 w 758"/>
                <a:gd name="connsiteY82-23526" fmla="*/ 153 h 759"/>
                <a:gd name="connsiteX83-23527" fmla="*/ 63 w 758"/>
                <a:gd name="connsiteY83-23528" fmla="*/ 153 h 759"/>
                <a:gd name="connsiteX84-23529" fmla="*/ 53 w 758"/>
                <a:gd name="connsiteY84-23530" fmla="*/ 153 h 759"/>
                <a:gd name="connsiteX85-23531" fmla="*/ 42 w 758"/>
                <a:gd name="connsiteY85-23532" fmla="*/ 148 h 759"/>
                <a:gd name="connsiteX86-23533" fmla="*/ 32 w 758"/>
                <a:gd name="connsiteY86-23534" fmla="*/ 142 h 759"/>
                <a:gd name="connsiteX87-23535" fmla="*/ 26 w 758"/>
                <a:gd name="connsiteY87-23536" fmla="*/ 137 h 759"/>
                <a:gd name="connsiteX88-23537" fmla="*/ 16 w 758"/>
                <a:gd name="connsiteY88-23538" fmla="*/ 127 h 759"/>
                <a:gd name="connsiteX89-23539" fmla="*/ 11 w 758"/>
                <a:gd name="connsiteY89-23540" fmla="*/ 121 h 759"/>
                <a:gd name="connsiteX90-23541" fmla="*/ 5 w 758"/>
                <a:gd name="connsiteY90-23542" fmla="*/ 116 h 759"/>
                <a:gd name="connsiteX91-23543" fmla="*/ 0 w 758"/>
                <a:gd name="connsiteY91-23544" fmla="*/ 116 h 759"/>
                <a:gd name="connsiteX92-23545" fmla="*/ 5 w 758"/>
                <a:gd name="connsiteY92-23546" fmla="*/ 111 h 759"/>
                <a:gd name="connsiteX93-23547" fmla="*/ 5 w 758"/>
                <a:gd name="connsiteY93-23548" fmla="*/ 111 h 759"/>
                <a:gd name="connsiteX94-23549" fmla="*/ 11 w 758"/>
                <a:gd name="connsiteY94-23550" fmla="*/ 111 h 759"/>
                <a:gd name="connsiteX95-23551" fmla="*/ 16 w 758"/>
                <a:gd name="connsiteY95-23552" fmla="*/ 106 h 759"/>
                <a:gd name="connsiteX96-23553" fmla="*/ 21 w 758"/>
                <a:gd name="connsiteY96-23554" fmla="*/ 106 h 759"/>
                <a:gd name="connsiteX97-23555" fmla="*/ 32 w 758"/>
                <a:gd name="connsiteY97-23556" fmla="*/ 106 h 759"/>
                <a:gd name="connsiteX98-23557" fmla="*/ 42 w 758"/>
                <a:gd name="connsiteY98-23558" fmla="*/ 106 h 759"/>
                <a:gd name="connsiteX99-23559" fmla="*/ 53 w 758"/>
                <a:gd name="connsiteY99-23560" fmla="*/ 100 h 759"/>
                <a:gd name="connsiteX100-23561" fmla="*/ 79 w 758"/>
                <a:gd name="connsiteY100-23562" fmla="*/ 100 h 759"/>
                <a:gd name="connsiteX101-23563" fmla="*/ 111 w 758"/>
                <a:gd name="connsiteY101-23564" fmla="*/ 95 h 759"/>
                <a:gd name="connsiteX102-23565" fmla="*/ 126 w 758"/>
                <a:gd name="connsiteY102-23566" fmla="*/ 95 h 759"/>
                <a:gd name="connsiteX103-23567" fmla="*/ 142 w 758"/>
                <a:gd name="connsiteY103-23568" fmla="*/ 90 h 759"/>
                <a:gd name="connsiteX104-23569" fmla="*/ 163 w 758"/>
                <a:gd name="connsiteY104-23570" fmla="*/ 85 h 759"/>
                <a:gd name="connsiteX105-23571" fmla="*/ 184 w 758"/>
                <a:gd name="connsiteY105-23572" fmla="*/ 85 h 759"/>
                <a:gd name="connsiteX106-23573" fmla="*/ 221 w 758"/>
                <a:gd name="connsiteY106-23574" fmla="*/ 74 h 759"/>
                <a:gd name="connsiteX107-23575" fmla="*/ 258 w 758"/>
                <a:gd name="connsiteY107-23576" fmla="*/ 69 h 759"/>
                <a:gd name="connsiteX108-23577" fmla="*/ 290 w 758"/>
                <a:gd name="connsiteY108-23578" fmla="*/ 58 h 759"/>
                <a:gd name="connsiteX109-23579" fmla="*/ 321 w 758"/>
                <a:gd name="connsiteY109-23580" fmla="*/ 48 h 759"/>
                <a:gd name="connsiteX110-23581" fmla="*/ 337 w 758"/>
                <a:gd name="connsiteY110-23582" fmla="*/ 42 h 759"/>
                <a:gd name="connsiteX111-23583" fmla="*/ 353 w 758"/>
                <a:gd name="connsiteY111-23584" fmla="*/ 37 h 759"/>
                <a:gd name="connsiteX112-23585" fmla="*/ 363 w 758"/>
                <a:gd name="connsiteY112-23586" fmla="*/ 37 h 759"/>
                <a:gd name="connsiteX113-23587" fmla="*/ 374 w 758"/>
                <a:gd name="connsiteY113-23588" fmla="*/ 32 h 759"/>
                <a:gd name="connsiteX114-23589" fmla="*/ 379 w 758"/>
                <a:gd name="connsiteY114-23590" fmla="*/ 27 h 759"/>
                <a:gd name="connsiteX115-23591" fmla="*/ 385 w 758"/>
                <a:gd name="connsiteY115-23592" fmla="*/ 21 h 759"/>
                <a:gd name="connsiteX116-23593" fmla="*/ 390 w 758"/>
                <a:gd name="connsiteY116-23594" fmla="*/ 16 h 759"/>
                <a:gd name="connsiteX117-23595" fmla="*/ 395 w 758"/>
                <a:gd name="connsiteY117-23596" fmla="*/ 11 h 759"/>
                <a:gd name="connsiteX118-23597" fmla="*/ 400 w 758"/>
                <a:gd name="connsiteY118-23598" fmla="*/ 6 h 759"/>
                <a:gd name="connsiteX119-23599" fmla="*/ 406 w 758"/>
                <a:gd name="connsiteY119-23600" fmla="*/ 0 h 759"/>
                <a:gd name="connsiteX120-23601" fmla="*/ 411 w 758"/>
                <a:gd name="connsiteY120-23602" fmla="*/ 0 h 759"/>
                <a:gd name="connsiteX121-23603" fmla="*/ 416 w 758"/>
                <a:gd name="connsiteY121-23604" fmla="*/ 0 h 759"/>
                <a:gd name="connsiteX122-23605" fmla="*/ 416 w 758"/>
                <a:gd name="connsiteY122-23606" fmla="*/ 0 h 759"/>
                <a:gd name="connsiteX0-23607" fmla="*/ 416 w 758"/>
                <a:gd name="connsiteY0-23608" fmla="*/ 0 h 759"/>
                <a:gd name="connsiteX1-23609" fmla="*/ 427 w 758"/>
                <a:gd name="connsiteY1-23610" fmla="*/ 0 h 759"/>
                <a:gd name="connsiteX2-23611" fmla="*/ 437 w 758"/>
                <a:gd name="connsiteY2-23612" fmla="*/ 6 h 759"/>
                <a:gd name="connsiteX3-23613" fmla="*/ 448 w 758"/>
                <a:gd name="connsiteY3-23614" fmla="*/ 11 h 759"/>
                <a:gd name="connsiteX4-23615" fmla="*/ 464 w 758"/>
                <a:gd name="connsiteY4-23616" fmla="*/ 21 h 759"/>
                <a:gd name="connsiteX5-23617" fmla="*/ 474 w 758"/>
                <a:gd name="connsiteY5-23618" fmla="*/ 32 h 759"/>
                <a:gd name="connsiteX6-23619" fmla="*/ 485 w 758"/>
                <a:gd name="connsiteY6-23620" fmla="*/ 37 h 759"/>
                <a:gd name="connsiteX7-23621" fmla="*/ 485 w 758"/>
                <a:gd name="connsiteY7-23622" fmla="*/ 42 h 759"/>
                <a:gd name="connsiteX8-23623" fmla="*/ 490 w 758"/>
                <a:gd name="connsiteY8-23624" fmla="*/ 42 h 759"/>
                <a:gd name="connsiteX9-23625" fmla="*/ 490 w 758"/>
                <a:gd name="connsiteY9-23626" fmla="*/ 48 h 759"/>
                <a:gd name="connsiteX10-23627" fmla="*/ 490 w 758"/>
                <a:gd name="connsiteY10-23628" fmla="*/ 48 h 759"/>
                <a:gd name="connsiteX11-23629" fmla="*/ 490 w 758"/>
                <a:gd name="connsiteY11-23630" fmla="*/ 53 h 759"/>
                <a:gd name="connsiteX12-23631" fmla="*/ 485 w 758"/>
                <a:gd name="connsiteY12-23632" fmla="*/ 58 h 759"/>
                <a:gd name="connsiteX13-23633" fmla="*/ 479 w 758"/>
                <a:gd name="connsiteY13-23634" fmla="*/ 63 h 759"/>
                <a:gd name="connsiteX14-23635" fmla="*/ 469 w 758"/>
                <a:gd name="connsiteY14-23636" fmla="*/ 69 h 759"/>
                <a:gd name="connsiteX15-23637" fmla="*/ 464 w 758"/>
                <a:gd name="connsiteY15-23638" fmla="*/ 74 h 759"/>
                <a:gd name="connsiteX16-23639" fmla="*/ 690 w 758"/>
                <a:gd name="connsiteY16-23640" fmla="*/ 643 h 759"/>
                <a:gd name="connsiteX17-23641" fmla="*/ 695 w 758"/>
                <a:gd name="connsiteY17-23642" fmla="*/ 627 h 759"/>
                <a:gd name="connsiteX18-23643" fmla="*/ 701 w 758"/>
                <a:gd name="connsiteY18-23644" fmla="*/ 611 h 759"/>
                <a:gd name="connsiteX19-23645" fmla="*/ 706 w 758"/>
                <a:gd name="connsiteY19-23646" fmla="*/ 595 h 759"/>
                <a:gd name="connsiteX20-23647" fmla="*/ 706 w 758"/>
                <a:gd name="connsiteY20-23648" fmla="*/ 580 h 759"/>
                <a:gd name="connsiteX21-23649" fmla="*/ 711 w 758"/>
                <a:gd name="connsiteY21-23650" fmla="*/ 564 h 759"/>
                <a:gd name="connsiteX22-23651" fmla="*/ 737 w 758"/>
                <a:gd name="connsiteY22-23652" fmla="*/ 559 h 759"/>
                <a:gd name="connsiteX23-23653" fmla="*/ 737 w 758"/>
                <a:gd name="connsiteY23-23654" fmla="*/ 569 h 759"/>
                <a:gd name="connsiteX24-23655" fmla="*/ 737 w 758"/>
                <a:gd name="connsiteY24-23656" fmla="*/ 585 h 759"/>
                <a:gd name="connsiteX25-23657" fmla="*/ 737 w 758"/>
                <a:gd name="connsiteY25-23658" fmla="*/ 601 h 759"/>
                <a:gd name="connsiteX26-23659" fmla="*/ 737 w 758"/>
                <a:gd name="connsiteY26-23660" fmla="*/ 622 h 759"/>
                <a:gd name="connsiteX27-23661" fmla="*/ 743 w 758"/>
                <a:gd name="connsiteY27-23662" fmla="*/ 669 h 759"/>
                <a:gd name="connsiteX28-23663" fmla="*/ 748 w 758"/>
                <a:gd name="connsiteY28-23664" fmla="*/ 696 h 759"/>
                <a:gd name="connsiteX29-23665" fmla="*/ 748 w 758"/>
                <a:gd name="connsiteY29-23666" fmla="*/ 706 h 759"/>
                <a:gd name="connsiteX30-23667" fmla="*/ 753 w 758"/>
                <a:gd name="connsiteY30-23668" fmla="*/ 717 h 759"/>
                <a:gd name="connsiteX31-23669" fmla="*/ 753 w 758"/>
                <a:gd name="connsiteY31-23670" fmla="*/ 722 h 759"/>
                <a:gd name="connsiteX32-23671" fmla="*/ 758 w 758"/>
                <a:gd name="connsiteY32-23672" fmla="*/ 732 h 759"/>
                <a:gd name="connsiteX33-23673" fmla="*/ 758 w 758"/>
                <a:gd name="connsiteY33-23674" fmla="*/ 738 h 759"/>
                <a:gd name="connsiteX34-23675" fmla="*/ 758 w 758"/>
                <a:gd name="connsiteY34-23676" fmla="*/ 743 h 759"/>
                <a:gd name="connsiteX35-23677" fmla="*/ 758 w 758"/>
                <a:gd name="connsiteY35-23678" fmla="*/ 748 h 759"/>
                <a:gd name="connsiteX36-23679" fmla="*/ 753 w 758"/>
                <a:gd name="connsiteY36-23680" fmla="*/ 753 h 759"/>
                <a:gd name="connsiteX37-23681" fmla="*/ 748 w 758"/>
                <a:gd name="connsiteY37-23682" fmla="*/ 759 h 759"/>
                <a:gd name="connsiteX38-23683" fmla="*/ 737 w 758"/>
                <a:gd name="connsiteY38-23684" fmla="*/ 759 h 759"/>
                <a:gd name="connsiteX39-23685" fmla="*/ 727 w 758"/>
                <a:gd name="connsiteY39-23686" fmla="*/ 759 h 759"/>
                <a:gd name="connsiteX40-23687" fmla="*/ 711 w 758"/>
                <a:gd name="connsiteY40-23688" fmla="*/ 759 h 759"/>
                <a:gd name="connsiteX41-23689" fmla="*/ 695 w 758"/>
                <a:gd name="connsiteY41-23690" fmla="*/ 753 h 759"/>
                <a:gd name="connsiteX42-23691" fmla="*/ 674 w 758"/>
                <a:gd name="connsiteY42-23692" fmla="*/ 753 h 759"/>
                <a:gd name="connsiteX43-23693" fmla="*/ 653 w 758"/>
                <a:gd name="connsiteY43-23694" fmla="*/ 748 h 759"/>
                <a:gd name="connsiteX44-23695" fmla="*/ 632 w 758"/>
                <a:gd name="connsiteY44-23696" fmla="*/ 743 h 759"/>
                <a:gd name="connsiteX45-23697" fmla="*/ 622 w 758"/>
                <a:gd name="connsiteY45-23698" fmla="*/ 738 h 759"/>
                <a:gd name="connsiteX46-23699" fmla="*/ 611 w 758"/>
                <a:gd name="connsiteY46-23700" fmla="*/ 732 h 759"/>
                <a:gd name="connsiteX47-23701" fmla="*/ 595 w 758"/>
                <a:gd name="connsiteY47-23702" fmla="*/ 727 h 759"/>
                <a:gd name="connsiteX48-23703" fmla="*/ 585 w 758"/>
                <a:gd name="connsiteY48-23704" fmla="*/ 722 h 759"/>
                <a:gd name="connsiteX49-23705" fmla="*/ 569 w 758"/>
                <a:gd name="connsiteY49-23706" fmla="*/ 717 h 759"/>
                <a:gd name="connsiteX50-23707" fmla="*/ 553 w 758"/>
                <a:gd name="connsiteY50-23708" fmla="*/ 706 h 759"/>
                <a:gd name="connsiteX51-23709" fmla="*/ 543 w 758"/>
                <a:gd name="connsiteY51-23710" fmla="*/ 696 h 759"/>
                <a:gd name="connsiteX52-23711" fmla="*/ 527 w 758"/>
                <a:gd name="connsiteY52-23712" fmla="*/ 685 h 759"/>
                <a:gd name="connsiteX53-23713" fmla="*/ 495 w 758"/>
                <a:gd name="connsiteY53-23714" fmla="*/ 659 h 759"/>
                <a:gd name="connsiteX54-23715" fmla="*/ 469 w 758"/>
                <a:gd name="connsiteY54-23716" fmla="*/ 632 h 759"/>
                <a:gd name="connsiteX55-23717" fmla="*/ 458 w 758"/>
                <a:gd name="connsiteY55-23718" fmla="*/ 622 h 759"/>
                <a:gd name="connsiteX56-23719" fmla="*/ 448 w 758"/>
                <a:gd name="connsiteY56-23720" fmla="*/ 606 h 759"/>
                <a:gd name="connsiteX57-23721" fmla="*/ 437 w 758"/>
                <a:gd name="connsiteY57-23722" fmla="*/ 590 h 759"/>
                <a:gd name="connsiteX58-23723" fmla="*/ 390 w 758"/>
                <a:gd name="connsiteY58-23724" fmla="*/ 100 h 759"/>
                <a:gd name="connsiteX59-23725" fmla="*/ 390 w 758"/>
                <a:gd name="connsiteY59-23726" fmla="*/ 90 h 759"/>
                <a:gd name="connsiteX60-23727" fmla="*/ 390 w 758"/>
                <a:gd name="connsiteY60-23728" fmla="*/ 85 h 759"/>
                <a:gd name="connsiteX61-23729" fmla="*/ 390 w 758"/>
                <a:gd name="connsiteY61-23730" fmla="*/ 79 h 759"/>
                <a:gd name="connsiteX62-23731" fmla="*/ 385 w 758"/>
                <a:gd name="connsiteY62-23732" fmla="*/ 74 h 759"/>
                <a:gd name="connsiteX63-23733" fmla="*/ 385 w 758"/>
                <a:gd name="connsiteY63-23734" fmla="*/ 74 h 759"/>
                <a:gd name="connsiteX64-23735" fmla="*/ 379 w 758"/>
                <a:gd name="connsiteY64-23736" fmla="*/ 74 h 759"/>
                <a:gd name="connsiteX65-23737" fmla="*/ 374 w 758"/>
                <a:gd name="connsiteY65-23738" fmla="*/ 74 h 759"/>
                <a:gd name="connsiteX66-23739" fmla="*/ 363 w 758"/>
                <a:gd name="connsiteY66-23740" fmla="*/ 79 h 759"/>
                <a:gd name="connsiteX67-23741" fmla="*/ 353 w 758"/>
                <a:gd name="connsiteY67-23742" fmla="*/ 79 h 759"/>
                <a:gd name="connsiteX68-23743" fmla="*/ 337 w 758"/>
                <a:gd name="connsiteY68-23744" fmla="*/ 85 h 759"/>
                <a:gd name="connsiteX69-23745" fmla="*/ 321 w 758"/>
                <a:gd name="connsiteY69-23746" fmla="*/ 90 h 759"/>
                <a:gd name="connsiteX70-23747" fmla="*/ 305 w 758"/>
                <a:gd name="connsiteY70-23748" fmla="*/ 95 h 759"/>
                <a:gd name="connsiteX71-23749" fmla="*/ 269 w 758"/>
                <a:gd name="connsiteY71-23750" fmla="*/ 106 h 759"/>
                <a:gd name="connsiteX72-23751" fmla="*/ 232 w 758"/>
                <a:gd name="connsiteY72-23752" fmla="*/ 116 h 759"/>
                <a:gd name="connsiteX73-23753" fmla="*/ 195 w 758"/>
                <a:gd name="connsiteY73-23754" fmla="*/ 127 h 759"/>
                <a:gd name="connsiteX74-23755" fmla="*/ 158 w 758"/>
                <a:gd name="connsiteY74-23756" fmla="*/ 137 h 759"/>
                <a:gd name="connsiteX75-23757" fmla="*/ 137 w 758"/>
                <a:gd name="connsiteY75-23758" fmla="*/ 142 h 759"/>
                <a:gd name="connsiteX76-23759" fmla="*/ 121 w 758"/>
                <a:gd name="connsiteY76-23760" fmla="*/ 142 h 759"/>
                <a:gd name="connsiteX77-23761" fmla="*/ 105 w 758"/>
                <a:gd name="connsiteY77-23762" fmla="*/ 148 h 759"/>
                <a:gd name="connsiteX78-23763" fmla="*/ 95 w 758"/>
                <a:gd name="connsiteY78-23764" fmla="*/ 148 h 759"/>
                <a:gd name="connsiteX79-23765" fmla="*/ 84 w 758"/>
                <a:gd name="connsiteY79-23766" fmla="*/ 153 h 759"/>
                <a:gd name="connsiteX80-23767" fmla="*/ 74 w 758"/>
                <a:gd name="connsiteY80-23768" fmla="*/ 153 h 759"/>
                <a:gd name="connsiteX81-23769" fmla="*/ 68 w 758"/>
                <a:gd name="connsiteY81-23770" fmla="*/ 153 h 759"/>
                <a:gd name="connsiteX82-23771" fmla="*/ 63 w 758"/>
                <a:gd name="connsiteY82-23772" fmla="*/ 153 h 759"/>
                <a:gd name="connsiteX83-23773" fmla="*/ 53 w 758"/>
                <a:gd name="connsiteY83-23774" fmla="*/ 153 h 759"/>
                <a:gd name="connsiteX84-23775" fmla="*/ 42 w 758"/>
                <a:gd name="connsiteY84-23776" fmla="*/ 148 h 759"/>
                <a:gd name="connsiteX85-23777" fmla="*/ 32 w 758"/>
                <a:gd name="connsiteY85-23778" fmla="*/ 142 h 759"/>
                <a:gd name="connsiteX86-23779" fmla="*/ 26 w 758"/>
                <a:gd name="connsiteY86-23780" fmla="*/ 137 h 759"/>
                <a:gd name="connsiteX87-23781" fmla="*/ 16 w 758"/>
                <a:gd name="connsiteY87-23782" fmla="*/ 127 h 759"/>
                <a:gd name="connsiteX88-23783" fmla="*/ 11 w 758"/>
                <a:gd name="connsiteY88-23784" fmla="*/ 121 h 759"/>
                <a:gd name="connsiteX89-23785" fmla="*/ 5 w 758"/>
                <a:gd name="connsiteY89-23786" fmla="*/ 116 h 759"/>
                <a:gd name="connsiteX90-23787" fmla="*/ 0 w 758"/>
                <a:gd name="connsiteY90-23788" fmla="*/ 116 h 759"/>
                <a:gd name="connsiteX91-23789" fmla="*/ 5 w 758"/>
                <a:gd name="connsiteY91-23790" fmla="*/ 111 h 759"/>
                <a:gd name="connsiteX92-23791" fmla="*/ 5 w 758"/>
                <a:gd name="connsiteY92-23792" fmla="*/ 111 h 759"/>
                <a:gd name="connsiteX93-23793" fmla="*/ 11 w 758"/>
                <a:gd name="connsiteY93-23794" fmla="*/ 111 h 759"/>
                <a:gd name="connsiteX94-23795" fmla="*/ 16 w 758"/>
                <a:gd name="connsiteY94-23796" fmla="*/ 106 h 759"/>
                <a:gd name="connsiteX95-23797" fmla="*/ 21 w 758"/>
                <a:gd name="connsiteY95-23798" fmla="*/ 106 h 759"/>
                <a:gd name="connsiteX96-23799" fmla="*/ 32 w 758"/>
                <a:gd name="connsiteY96-23800" fmla="*/ 106 h 759"/>
                <a:gd name="connsiteX97-23801" fmla="*/ 42 w 758"/>
                <a:gd name="connsiteY97-23802" fmla="*/ 106 h 759"/>
                <a:gd name="connsiteX98-23803" fmla="*/ 53 w 758"/>
                <a:gd name="connsiteY98-23804" fmla="*/ 100 h 759"/>
                <a:gd name="connsiteX99-23805" fmla="*/ 79 w 758"/>
                <a:gd name="connsiteY99-23806" fmla="*/ 100 h 759"/>
                <a:gd name="connsiteX100-23807" fmla="*/ 111 w 758"/>
                <a:gd name="connsiteY100-23808" fmla="*/ 95 h 759"/>
                <a:gd name="connsiteX101-23809" fmla="*/ 126 w 758"/>
                <a:gd name="connsiteY101-23810" fmla="*/ 95 h 759"/>
                <a:gd name="connsiteX102-23811" fmla="*/ 142 w 758"/>
                <a:gd name="connsiteY102-23812" fmla="*/ 90 h 759"/>
                <a:gd name="connsiteX103-23813" fmla="*/ 163 w 758"/>
                <a:gd name="connsiteY103-23814" fmla="*/ 85 h 759"/>
                <a:gd name="connsiteX104-23815" fmla="*/ 184 w 758"/>
                <a:gd name="connsiteY104-23816" fmla="*/ 85 h 759"/>
                <a:gd name="connsiteX105-23817" fmla="*/ 221 w 758"/>
                <a:gd name="connsiteY105-23818" fmla="*/ 74 h 759"/>
                <a:gd name="connsiteX106-23819" fmla="*/ 258 w 758"/>
                <a:gd name="connsiteY106-23820" fmla="*/ 69 h 759"/>
                <a:gd name="connsiteX107-23821" fmla="*/ 290 w 758"/>
                <a:gd name="connsiteY107-23822" fmla="*/ 58 h 759"/>
                <a:gd name="connsiteX108-23823" fmla="*/ 321 w 758"/>
                <a:gd name="connsiteY108-23824" fmla="*/ 48 h 759"/>
                <a:gd name="connsiteX109-23825" fmla="*/ 337 w 758"/>
                <a:gd name="connsiteY109-23826" fmla="*/ 42 h 759"/>
                <a:gd name="connsiteX110-23827" fmla="*/ 353 w 758"/>
                <a:gd name="connsiteY110-23828" fmla="*/ 37 h 759"/>
                <a:gd name="connsiteX111-23829" fmla="*/ 363 w 758"/>
                <a:gd name="connsiteY111-23830" fmla="*/ 37 h 759"/>
                <a:gd name="connsiteX112-23831" fmla="*/ 374 w 758"/>
                <a:gd name="connsiteY112-23832" fmla="*/ 32 h 759"/>
                <a:gd name="connsiteX113-23833" fmla="*/ 379 w 758"/>
                <a:gd name="connsiteY113-23834" fmla="*/ 27 h 759"/>
                <a:gd name="connsiteX114-23835" fmla="*/ 385 w 758"/>
                <a:gd name="connsiteY114-23836" fmla="*/ 21 h 759"/>
                <a:gd name="connsiteX115-23837" fmla="*/ 390 w 758"/>
                <a:gd name="connsiteY115-23838" fmla="*/ 16 h 759"/>
                <a:gd name="connsiteX116-23839" fmla="*/ 395 w 758"/>
                <a:gd name="connsiteY116-23840" fmla="*/ 11 h 759"/>
                <a:gd name="connsiteX117-23841" fmla="*/ 400 w 758"/>
                <a:gd name="connsiteY117-23842" fmla="*/ 6 h 759"/>
                <a:gd name="connsiteX118-23843" fmla="*/ 406 w 758"/>
                <a:gd name="connsiteY118-23844" fmla="*/ 0 h 759"/>
                <a:gd name="connsiteX119-23845" fmla="*/ 411 w 758"/>
                <a:gd name="connsiteY119-23846" fmla="*/ 0 h 759"/>
                <a:gd name="connsiteX120-23847" fmla="*/ 416 w 758"/>
                <a:gd name="connsiteY120-23848" fmla="*/ 0 h 759"/>
                <a:gd name="connsiteX121-23849" fmla="*/ 416 w 758"/>
                <a:gd name="connsiteY121-23850" fmla="*/ 0 h 759"/>
                <a:gd name="connsiteX0-23851" fmla="*/ 416 w 758"/>
                <a:gd name="connsiteY0-23852" fmla="*/ 0 h 759"/>
                <a:gd name="connsiteX1-23853" fmla="*/ 427 w 758"/>
                <a:gd name="connsiteY1-23854" fmla="*/ 0 h 759"/>
                <a:gd name="connsiteX2-23855" fmla="*/ 437 w 758"/>
                <a:gd name="connsiteY2-23856" fmla="*/ 6 h 759"/>
                <a:gd name="connsiteX3-23857" fmla="*/ 448 w 758"/>
                <a:gd name="connsiteY3-23858" fmla="*/ 11 h 759"/>
                <a:gd name="connsiteX4-23859" fmla="*/ 464 w 758"/>
                <a:gd name="connsiteY4-23860" fmla="*/ 21 h 759"/>
                <a:gd name="connsiteX5-23861" fmla="*/ 474 w 758"/>
                <a:gd name="connsiteY5-23862" fmla="*/ 32 h 759"/>
                <a:gd name="connsiteX6-23863" fmla="*/ 485 w 758"/>
                <a:gd name="connsiteY6-23864" fmla="*/ 37 h 759"/>
                <a:gd name="connsiteX7-23865" fmla="*/ 485 w 758"/>
                <a:gd name="connsiteY7-23866" fmla="*/ 42 h 759"/>
                <a:gd name="connsiteX8-23867" fmla="*/ 490 w 758"/>
                <a:gd name="connsiteY8-23868" fmla="*/ 42 h 759"/>
                <a:gd name="connsiteX9-23869" fmla="*/ 490 w 758"/>
                <a:gd name="connsiteY9-23870" fmla="*/ 48 h 759"/>
                <a:gd name="connsiteX10-23871" fmla="*/ 490 w 758"/>
                <a:gd name="connsiteY10-23872" fmla="*/ 48 h 759"/>
                <a:gd name="connsiteX11-23873" fmla="*/ 490 w 758"/>
                <a:gd name="connsiteY11-23874" fmla="*/ 53 h 759"/>
                <a:gd name="connsiteX12-23875" fmla="*/ 485 w 758"/>
                <a:gd name="connsiteY12-23876" fmla="*/ 58 h 759"/>
                <a:gd name="connsiteX13-23877" fmla="*/ 479 w 758"/>
                <a:gd name="connsiteY13-23878" fmla="*/ 63 h 759"/>
                <a:gd name="connsiteX14-23879" fmla="*/ 469 w 758"/>
                <a:gd name="connsiteY14-23880" fmla="*/ 69 h 759"/>
                <a:gd name="connsiteX15-23881" fmla="*/ 464 w 758"/>
                <a:gd name="connsiteY15-23882" fmla="*/ 74 h 759"/>
                <a:gd name="connsiteX16-23883" fmla="*/ 695 w 758"/>
                <a:gd name="connsiteY16-23884" fmla="*/ 627 h 759"/>
                <a:gd name="connsiteX17-23885" fmla="*/ 701 w 758"/>
                <a:gd name="connsiteY17-23886" fmla="*/ 611 h 759"/>
                <a:gd name="connsiteX18-23887" fmla="*/ 706 w 758"/>
                <a:gd name="connsiteY18-23888" fmla="*/ 595 h 759"/>
                <a:gd name="connsiteX19-23889" fmla="*/ 706 w 758"/>
                <a:gd name="connsiteY19-23890" fmla="*/ 580 h 759"/>
                <a:gd name="connsiteX20-23891" fmla="*/ 711 w 758"/>
                <a:gd name="connsiteY20-23892" fmla="*/ 564 h 759"/>
                <a:gd name="connsiteX21-23893" fmla="*/ 737 w 758"/>
                <a:gd name="connsiteY21-23894" fmla="*/ 559 h 759"/>
                <a:gd name="connsiteX22-23895" fmla="*/ 737 w 758"/>
                <a:gd name="connsiteY22-23896" fmla="*/ 569 h 759"/>
                <a:gd name="connsiteX23-23897" fmla="*/ 737 w 758"/>
                <a:gd name="connsiteY23-23898" fmla="*/ 585 h 759"/>
                <a:gd name="connsiteX24-23899" fmla="*/ 737 w 758"/>
                <a:gd name="connsiteY24-23900" fmla="*/ 601 h 759"/>
                <a:gd name="connsiteX25-23901" fmla="*/ 737 w 758"/>
                <a:gd name="connsiteY25-23902" fmla="*/ 622 h 759"/>
                <a:gd name="connsiteX26-23903" fmla="*/ 743 w 758"/>
                <a:gd name="connsiteY26-23904" fmla="*/ 669 h 759"/>
                <a:gd name="connsiteX27-23905" fmla="*/ 748 w 758"/>
                <a:gd name="connsiteY27-23906" fmla="*/ 696 h 759"/>
                <a:gd name="connsiteX28-23907" fmla="*/ 748 w 758"/>
                <a:gd name="connsiteY28-23908" fmla="*/ 706 h 759"/>
                <a:gd name="connsiteX29-23909" fmla="*/ 753 w 758"/>
                <a:gd name="connsiteY29-23910" fmla="*/ 717 h 759"/>
                <a:gd name="connsiteX30-23911" fmla="*/ 753 w 758"/>
                <a:gd name="connsiteY30-23912" fmla="*/ 722 h 759"/>
                <a:gd name="connsiteX31-23913" fmla="*/ 758 w 758"/>
                <a:gd name="connsiteY31-23914" fmla="*/ 732 h 759"/>
                <a:gd name="connsiteX32-23915" fmla="*/ 758 w 758"/>
                <a:gd name="connsiteY32-23916" fmla="*/ 738 h 759"/>
                <a:gd name="connsiteX33-23917" fmla="*/ 758 w 758"/>
                <a:gd name="connsiteY33-23918" fmla="*/ 743 h 759"/>
                <a:gd name="connsiteX34-23919" fmla="*/ 758 w 758"/>
                <a:gd name="connsiteY34-23920" fmla="*/ 748 h 759"/>
                <a:gd name="connsiteX35-23921" fmla="*/ 753 w 758"/>
                <a:gd name="connsiteY35-23922" fmla="*/ 753 h 759"/>
                <a:gd name="connsiteX36-23923" fmla="*/ 748 w 758"/>
                <a:gd name="connsiteY36-23924" fmla="*/ 759 h 759"/>
                <a:gd name="connsiteX37-23925" fmla="*/ 737 w 758"/>
                <a:gd name="connsiteY37-23926" fmla="*/ 759 h 759"/>
                <a:gd name="connsiteX38-23927" fmla="*/ 727 w 758"/>
                <a:gd name="connsiteY38-23928" fmla="*/ 759 h 759"/>
                <a:gd name="connsiteX39-23929" fmla="*/ 711 w 758"/>
                <a:gd name="connsiteY39-23930" fmla="*/ 759 h 759"/>
                <a:gd name="connsiteX40-23931" fmla="*/ 695 w 758"/>
                <a:gd name="connsiteY40-23932" fmla="*/ 753 h 759"/>
                <a:gd name="connsiteX41-23933" fmla="*/ 674 w 758"/>
                <a:gd name="connsiteY41-23934" fmla="*/ 753 h 759"/>
                <a:gd name="connsiteX42-23935" fmla="*/ 653 w 758"/>
                <a:gd name="connsiteY42-23936" fmla="*/ 748 h 759"/>
                <a:gd name="connsiteX43-23937" fmla="*/ 632 w 758"/>
                <a:gd name="connsiteY43-23938" fmla="*/ 743 h 759"/>
                <a:gd name="connsiteX44-23939" fmla="*/ 622 w 758"/>
                <a:gd name="connsiteY44-23940" fmla="*/ 738 h 759"/>
                <a:gd name="connsiteX45-23941" fmla="*/ 611 w 758"/>
                <a:gd name="connsiteY45-23942" fmla="*/ 732 h 759"/>
                <a:gd name="connsiteX46-23943" fmla="*/ 595 w 758"/>
                <a:gd name="connsiteY46-23944" fmla="*/ 727 h 759"/>
                <a:gd name="connsiteX47-23945" fmla="*/ 585 w 758"/>
                <a:gd name="connsiteY47-23946" fmla="*/ 722 h 759"/>
                <a:gd name="connsiteX48-23947" fmla="*/ 569 w 758"/>
                <a:gd name="connsiteY48-23948" fmla="*/ 717 h 759"/>
                <a:gd name="connsiteX49-23949" fmla="*/ 553 w 758"/>
                <a:gd name="connsiteY49-23950" fmla="*/ 706 h 759"/>
                <a:gd name="connsiteX50-23951" fmla="*/ 543 w 758"/>
                <a:gd name="connsiteY50-23952" fmla="*/ 696 h 759"/>
                <a:gd name="connsiteX51-23953" fmla="*/ 527 w 758"/>
                <a:gd name="connsiteY51-23954" fmla="*/ 685 h 759"/>
                <a:gd name="connsiteX52-23955" fmla="*/ 495 w 758"/>
                <a:gd name="connsiteY52-23956" fmla="*/ 659 h 759"/>
                <a:gd name="connsiteX53-23957" fmla="*/ 469 w 758"/>
                <a:gd name="connsiteY53-23958" fmla="*/ 632 h 759"/>
                <a:gd name="connsiteX54-23959" fmla="*/ 458 w 758"/>
                <a:gd name="connsiteY54-23960" fmla="*/ 622 h 759"/>
                <a:gd name="connsiteX55-23961" fmla="*/ 448 w 758"/>
                <a:gd name="connsiteY55-23962" fmla="*/ 606 h 759"/>
                <a:gd name="connsiteX56-23963" fmla="*/ 437 w 758"/>
                <a:gd name="connsiteY56-23964" fmla="*/ 590 h 759"/>
                <a:gd name="connsiteX57-23965" fmla="*/ 390 w 758"/>
                <a:gd name="connsiteY57-23966" fmla="*/ 100 h 759"/>
                <a:gd name="connsiteX58-23967" fmla="*/ 390 w 758"/>
                <a:gd name="connsiteY58-23968" fmla="*/ 90 h 759"/>
                <a:gd name="connsiteX59-23969" fmla="*/ 390 w 758"/>
                <a:gd name="connsiteY59-23970" fmla="*/ 85 h 759"/>
                <a:gd name="connsiteX60-23971" fmla="*/ 390 w 758"/>
                <a:gd name="connsiteY60-23972" fmla="*/ 79 h 759"/>
                <a:gd name="connsiteX61-23973" fmla="*/ 385 w 758"/>
                <a:gd name="connsiteY61-23974" fmla="*/ 74 h 759"/>
                <a:gd name="connsiteX62-23975" fmla="*/ 385 w 758"/>
                <a:gd name="connsiteY62-23976" fmla="*/ 74 h 759"/>
                <a:gd name="connsiteX63-23977" fmla="*/ 379 w 758"/>
                <a:gd name="connsiteY63-23978" fmla="*/ 74 h 759"/>
                <a:gd name="connsiteX64-23979" fmla="*/ 374 w 758"/>
                <a:gd name="connsiteY64-23980" fmla="*/ 74 h 759"/>
                <a:gd name="connsiteX65-23981" fmla="*/ 363 w 758"/>
                <a:gd name="connsiteY65-23982" fmla="*/ 79 h 759"/>
                <a:gd name="connsiteX66-23983" fmla="*/ 353 w 758"/>
                <a:gd name="connsiteY66-23984" fmla="*/ 79 h 759"/>
                <a:gd name="connsiteX67-23985" fmla="*/ 337 w 758"/>
                <a:gd name="connsiteY67-23986" fmla="*/ 85 h 759"/>
                <a:gd name="connsiteX68-23987" fmla="*/ 321 w 758"/>
                <a:gd name="connsiteY68-23988" fmla="*/ 90 h 759"/>
                <a:gd name="connsiteX69-23989" fmla="*/ 305 w 758"/>
                <a:gd name="connsiteY69-23990" fmla="*/ 95 h 759"/>
                <a:gd name="connsiteX70-23991" fmla="*/ 269 w 758"/>
                <a:gd name="connsiteY70-23992" fmla="*/ 106 h 759"/>
                <a:gd name="connsiteX71-23993" fmla="*/ 232 w 758"/>
                <a:gd name="connsiteY71-23994" fmla="*/ 116 h 759"/>
                <a:gd name="connsiteX72-23995" fmla="*/ 195 w 758"/>
                <a:gd name="connsiteY72-23996" fmla="*/ 127 h 759"/>
                <a:gd name="connsiteX73-23997" fmla="*/ 158 w 758"/>
                <a:gd name="connsiteY73-23998" fmla="*/ 137 h 759"/>
                <a:gd name="connsiteX74-23999" fmla="*/ 137 w 758"/>
                <a:gd name="connsiteY74-24000" fmla="*/ 142 h 759"/>
                <a:gd name="connsiteX75-24001" fmla="*/ 121 w 758"/>
                <a:gd name="connsiteY75-24002" fmla="*/ 142 h 759"/>
                <a:gd name="connsiteX76-24003" fmla="*/ 105 w 758"/>
                <a:gd name="connsiteY76-24004" fmla="*/ 148 h 759"/>
                <a:gd name="connsiteX77-24005" fmla="*/ 95 w 758"/>
                <a:gd name="connsiteY77-24006" fmla="*/ 148 h 759"/>
                <a:gd name="connsiteX78-24007" fmla="*/ 84 w 758"/>
                <a:gd name="connsiteY78-24008" fmla="*/ 153 h 759"/>
                <a:gd name="connsiteX79-24009" fmla="*/ 74 w 758"/>
                <a:gd name="connsiteY79-24010" fmla="*/ 153 h 759"/>
                <a:gd name="connsiteX80-24011" fmla="*/ 68 w 758"/>
                <a:gd name="connsiteY80-24012" fmla="*/ 153 h 759"/>
                <a:gd name="connsiteX81-24013" fmla="*/ 63 w 758"/>
                <a:gd name="connsiteY81-24014" fmla="*/ 153 h 759"/>
                <a:gd name="connsiteX82-24015" fmla="*/ 53 w 758"/>
                <a:gd name="connsiteY82-24016" fmla="*/ 153 h 759"/>
                <a:gd name="connsiteX83-24017" fmla="*/ 42 w 758"/>
                <a:gd name="connsiteY83-24018" fmla="*/ 148 h 759"/>
                <a:gd name="connsiteX84-24019" fmla="*/ 32 w 758"/>
                <a:gd name="connsiteY84-24020" fmla="*/ 142 h 759"/>
                <a:gd name="connsiteX85-24021" fmla="*/ 26 w 758"/>
                <a:gd name="connsiteY85-24022" fmla="*/ 137 h 759"/>
                <a:gd name="connsiteX86-24023" fmla="*/ 16 w 758"/>
                <a:gd name="connsiteY86-24024" fmla="*/ 127 h 759"/>
                <a:gd name="connsiteX87-24025" fmla="*/ 11 w 758"/>
                <a:gd name="connsiteY87-24026" fmla="*/ 121 h 759"/>
                <a:gd name="connsiteX88-24027" fmla="*/ 5 w 758"/>
                <a:gd name="connsiteY88-24028" fmla="*/ 116 h 759"/>
                <a:gd name="connsiteX89-24029" fmla="*/ 0 w 758"/>
                <a:gd name="connsiteY89-24030" fmla="*/ 116 h 759"/>
                <a:gd name="connsiteX90-24031" fmla="*/ 5 w 758"/>
                <a:gd name="connsiteY90-24032" fmla="*/ 111 h 759"/>
                <a:gd name="connsiteX91-24033" fmla="*/ 5 w 758"/>
                <a:gd name="connsiteY91-24034" fmla="*/ 111 h 759"/>
                <a:gd name="connsiteX92-24035" fmla="*/ 11 w 758"/>
                <a:gd name="connsiteY92-24036" fmla="*/ 111 h 759"/>
                <a:gd name="connsiteX93-24037" fmla="*/ 16 w 758"/>
                <a:gd name="connsiteY93-24038" fmla="*/ 106 h 759"/>
                <a:gd name="connsiteX94-24039" fmla="*/ 21 w 758"/>
                <a:gd name="connsiteY94-24040" fmla="*/ 106 h 759"/>
                <a:gd name="connsiteX95-24041" fmla="*/ 32 w 758"/>
                <a:gd name="connsiteY95-24042" fmla="*/ 106 h 759"/>
                <a:gd name="connsiteX96-24043" fmla="*/ 42 w 758"/>
                <a:gd name="connsiteY96-24044" fmla="*/ 106 h 759"/>
                <a:gd name="connsiteX97-24045" fmla="*/ 53 w 758"/>
                <a:gd name="connsiteY97-24046" fmla="*/ 100 h 759"/>
                <a:gd name="connsiteX98-24047" fmla="*/ 79 w 758"/>
                <a:gd name="connsiteY98-24048" fmla="*/ 100 h 759"/>
                <a:gd name="connsiteX99-24049" fmla="*/ 111 w 758"/>
                <a:gd name="connsiteY99-24050" fmla="*/ 95 h 759"/>
                <a:gd name="connsiteX100-24051" fmla="*/ 126 w 758"/>
                <a:gd name="connsiteY100-24052" fmla="*/ 95 h 759"/>
                <a:gd name="connsiteX101-24053" fmla="*/ 142 w 758"/>
                <a:gd name="connsiteY101-24054" fmla="*/ 90 h 759"/>
                <a:gd name="connsiteX102-24055" fmla="*/ 163 w 758"/>
                <a:gd name="connsiteY102-24056" fmla="*/ 85 h 759"/>
                <a:gd name="connsiteX103-24057" fmla="*/ 184 w 758"/>
                <a:gd name="connsiteY103-24058" fmla="*/ 85 h 759"/>
                <a:gd name="connsiteX104-24059" fmla="*/ 221 w 758"/>
                <a:gd name="connsiteY104-24060" fmla="*/ 74 h 759"/>
                <a:gd name="connsiteX105-24061" fmla="*/ 258 w 758"/>
                <a:gd name="connsiteY105-24062" fmla="*/ 69 h 759"/>
                <a:gd name="connsiteX106-24063" fmla="*/ 290 w 758"/>
                <a:gd name="connsiteY106-24064" fmla="*/ 58 h 759"/>
                <a:gd name="connsiteX107-24065" fmla="*/ 321 w 758"/>
                <a:gd name="connsiteY107-24066" fmla="*/ 48 h 759"/>
                <a:gd name="connsiteX108-24067" fmla="*/ 337 w 758"/>
                <a:gd name="connsiteY108-24068" fmla="*/ 42 h 759"/>
                <a:gd name="connsiteX109-24069" fmla="*/ 353 w 758"/>
                <a:gd name="connsiteY109-24070" fmla="*/ 37 h 759"/>
                <a:gd name="connsiteX110-24071" fmla="*/ 363 w 758"/>
                <a:gd name="connsiteY110-24072" fmla="*/ 37 h 759"/>
                <a:gd name="connsiteX111-24073" fmla="*/ 374 w 758"/>
                <a:gd name="connsiteY111-24074" fmla="*/ 32 h 759"/>
                <a:gd name="connsiteX112-24075" fmla="*/ 379 w 758"/>
                <a:gd name="connsiteY112-24076" fmla="*/ 27 h 759"/>
                <a:gd name="connsiteX113-24077" fmla="*/ 385 w 758"/>
                <a:gd name="connsiteY113-24078" fmla="*/ 21 h 759"/>
                <a:gd name="connsiteX114-24079" fmla="*/ 390 w 758"/>
                <a:gd name="connsiteY114-24080" fmla="*/ 16 h 759"/>
                <a:gd name="connsiteX115-24081" fmla="*/ 395 w 758"/>
                <a:gd name="connsiteY115-24082" fmla="*/ 11 h 759"/>
                <a:gd name="connsiteX116-24083" fmla="*/ 400 w 758"/>
                <a:gd name="connsiteY116-24084" fmla="*/ 6 h 759"/>
                <a:gd name="connsiteX117-24085" fmla="*/ 406 w 758"/>
                <a:gd name="connsiteY117-24086" fmla="*/ 0 h 759"/>
                <a:gd name="connsiteX118-24087" fmla="*/ 411 w 758"/>
                <a:gd name="connsiteY118-24088" fmla="*/ 0 h 759"/>
                <a:gd name="connsiteX119-24089" fmla="*/ 416 w 758"/>
                <a:gd name="connsiteY119-24090" fmla="*/ 0 h 759"/>
                <a:gd name="connsiteX120-24091" fmla="*/ 416 w 758"/>
                <a:gd name="connsiteY120-24092" fmla="*/ 0 h 759"/>
                <a:gd name="connsiteX0-24093" fmla="*/ 416 w 758"/>
                <a:gd name="connsiteY0-24094" fmla="*/ 0 h 759"/>
                <a:gd name="connsiteX1-24095" fmla="*/ 427 w 758"/>
                <a:gd name="connsiteY1-24096" fmla="*/ 0 h 759"/>
                <a:gd name="connsiteX2-24097" fmla="*/ 437 w 758"/>
                <a:gd name="connsiteY2-24098" fmla="*/ 6 h 759"/>
                <a:gd name="connsiteX3-24099" fmla="*/ 448 w 758"/>
                <a:gd name="connsiteY3-24100" fmla="*/ 11 h 759"/>
                <a:gd name="connsiteX4-24101" fmla="*/ 464 w 758"/>
                <a:gd name="connsiteY4-24102" fmla="*/ 21 h 759"/>
                <a:gd name="connsiteX5-24103" fmla="*/ 474 w 758"/>
                <a:gd name="connsiteY5-24104" fmla="*/ 32 h 759"/>
                <a:gd name="connsiteX6-24105" fmla="*/ 485 w 758"/>
                <a:gd name="connsiteY6-24106" fmla="*/ 37 h 759"/>
                <a:gd name="connsiteX7-24107" fmla="*/ 485 w 758"/>
                <a:gd name="connsiteY7-24108" fmla="*/ 42 h 759"/>
                <a:gd name="connsiteX8-24109" fmla="*/ 490 w 758"/>
                <a:gd name="connsiteY8-24110" fmla="*/ 42 h 759"/>
                <a:gd name="connsiteX9-24111" fmla="*/ 490 w 758"/>
                <a:gd name="connsiteY9-24112" fmla="*/ 48 h 759"/>
                <a:gd name="connsiteX10-24113" fmla="*/ 490 w 758"/>
                <a:gd name="connsiteY10-24114" fmla="*/ 48 h 759"/>
                <a:gd name="connsiteX11-24115" fmla="*/ 490 w 758"/>
                <a:gd name="connsiteY11-24116" fmla="*/ 53 h 759"/>
                <a:gd name="connsiteX12-24117" fmla="*/ 485 w 758"/>
                <a:gd name="connsiteY12-24118" fmla="*/ 58 h 759"/>
                <a:gd name="connsiteX13-24119" fmla="*/ 479 w 758"/>
                <a:gd name="connsiteY13-24120" fmla="*/ 63 h 759"/>
                <a:gd name="connsiteX14-24121" fmla="*/ 469 w 758"/>
                <a:gd name="connsiteY14-24122" fmla="*/ 69 h 759"/>
                <a:gd name="connsiteX15-24123" fmla="*/ 464 w 758"/>
                <a:gd name="connsiteY15-24124" fmla="*/ 74 h 759"/>
                <a:gd name="connsiteX16-24125" fmla="*/ 701 w 758"/>
                <a:gd name="connsiteY16-24126" fmla="*/ 611 h 759"/>
                <a:gd name="connsiteX17-24127" fmla="*/ 706 w 758"/>
                <a:gd name="connsiteY17-24128" fmla="*/ 595 h 759"/>
                <a:gd name="connsiteX18-24129" fmla="*/ 706 w 758"/>
                <a:gd name="connsiteY18-24130" fmla="*/ 580 h 759"/>
                <a:gd name="connsiteX19-24131" fmla="*/ 711 w 758"/>
                <a:gd name="connsiteY19-24132" fmla="*/ 564 h 759"/>
                <a:gd name="connsiteX20-24133" fmla="*/ 737 w 758"/>
                <a:gd name="connsiteY20-24134" fmla="*/ 559 h 759"/>
                <a:gd name="connsiteX21-24135" fmla="*/ 737 w 758"/>
                <a:gd name="connsiteY21-24136" fmla="*/ 569 h 759"/>
                <a:gd name="connsiteX22-24137" fmla="*/ 737 w 758"/>
                <a:gd name="connsiteY22-24138" fmla="*/ 585 h 759"/>
                <a:gd name="connsiteX23-24139" fmla="*/ 737 w 758"/>
                <a:gd name="connsiteY23-24140" fmla="*/ 601 h 759"/>
                <a:gd name="connsiteX24-24141" fmla="*/ 737 w 758"/>
                <a:gd name="connsiteY24-24142" fmla="*/ 622 h 759"/>
                <a:gd name="connsiteX25-24143" fmla="*/ 743 w 758"/>
                <a:gd name="connsiteY25-24144" fmla="*/ 669 h 759"/>
                <a:gd name="connsiteX26-24145" fmla="*/ 748 w 758"/>
                <a:gd name="connsiteY26-24146" fmla="*/ 696 h 759"/>
                <a:gd name="connsiteX27-24147" fmla="*/ 748 w 758"/>
                <a:gd name="connsiteY27-24148" fmla="*/ 706 h 759"/>
                <a:gd name="connsiteX28-24149" fmla="*/ 753 w 758"/>
                <a:gd name="connsiteY28-24150" fmla="*/ 717 h 759"/>
                <a:gd name="connsiteX29-24151" fmla="*/ 753 w 758"/>
                <a:gd name="connsiteY29-24152" fmla="*/ 722 h 759"/>
                <a:gd name="connsiteX30-24153" fmla="*/ 758 w 758"/>
                <a:gd name="connsiteY30-24154" fmla="*/ 732 h 759"/>
                <a:gd name="connsiteX31-24155" fmla="*/ 758 w 758"/>
                <a:gd name="connsiteY31-24156" fmla="*/ 738 h 759"/>
                <a:gd name="connsiteX32-24157" fmla="*/ 758 w 758"/>
                <a:gd name="connsiteY32-24158" fmla="*/ 743 h 759"/>
                <a:gd name="connsiteX33-24159" fmla="*/ 758 w 758"/>
                <a:gd name="connsiteY33-24160" fmla="*/ 748 h 759"/>
                <a:gd name="connsiteX34-24161" fmla="*/ 753 w 758"/>
                <a:gd name="connsiteY34-24162" fmla="*/ 753 h 759"/>
                <a:gd name="connsiteX35-24163" fmla="*/ 748 w 758"/>
                <a:gd name="connsiteY35-24164" fmla="*/ 759 h 759"/>
                <a:gd name="connsiteX36-24165" fmla="*/ 737 w 758"/>
                <a:gd name="connsiteY36-24166" fmla="*/ 759 h 759"/>
                <a:gd name="connsiteX37-24167" fmla="*/ 727 w 758"/>
                <a:gd name="connsiteY37-24168" fmla="*/ 759 h 759"/>
                <a:gd name="connsiteX38-24169" fmla="*/ 711 w 758"/>
                <a:gd name="connsiteY38-24170" fmla="*/ 759 h 759"/>
                <a:gd name="connsiteX39-24171" fmla="*/ 695 w 758"/>
                <a:gd name="connsiteY39-24172" fmla="*/ 753 h 759"/>
                <a:gd name="connsiteX40-24173" fmla="*/ 674 w 758"/>
                <a:gd name="connsiteY40-24174" fmla="*/ 753 h 759"/>
                <a:gd name="connsiteX41-24175" fmla="*/ 653 w 758"/>
                <a:gd name="connsiteY41-24176" fmla="*/ 748 h 759"/>
                <a:gd name="connsiteX42-24177" fmla="*/ 632 w 758"/>
                <a:gd name="connsiteY42-24178" fmla="*/ 743 h 759"/>
                <a:gd name="connsiteX43-24179" fmla="*/ 622 w 758"/>
                <a:gd name="connsiteY43-24180" fmla="*/ 738 h 759"/>
                <a:gd name="connsiteX44-24181" fmla="*/ 611 w 758"/>
                <a:gd name="connsiteY44-24182" fmla="*/ 732 h 759"/>
                <a:gd name="connsiteX45-24183" fmla="*/ 595 w 758"/>
                <a:gd name="connsiteY45-24184" fmla="*/ 727 h 759"/>
                <a:gd name="connsiteX46-24185" fmla="*/ 585 w 758"/>
                <a:gd name="connsiteY46-24186" fmla="*/ 722 h 759"/>
                <a:gd name="connsiteX47-24187" fmla="*/ 569 w 758"/>
                <a:gd name="connsiteY47-24188" fmla="*/ 717 h 759"/>
                <a:gd name="connsiteX48-24189" fmla="*/ 553 w 758"/>
                <a:gd name="connsiteY48-24190" fmla="*/ 706 h 759"/>
                <a:gd name="connsiteX49-24191" fmla="*/ 543 w 758"/>
                <a:gd name="connsiteY49-24192" fmla="*/ 696 h 759"/>
                <a:gd name="connsiteX50-24193" fmla="*/ 527 w 758"/>
                <a:gd name="connsiteY50-24194" fmla="*/ 685 h 759"/>
                <a:gd name="connsiteX51-24195" fmla="*/ 495 w 758"/>
                <a:gd name="connsiteY51-24196" fmla="*/ 659 h 759"/>
                <a:gd name="connsiteX52-24197" fmla="*/ 469 w 758"/>
                <a:gd name="connsiteY52-24198" fmla="*/ 632 h 759"/>
                <a:gd name="connsiteX53-24199" fmla="*/ 458 w 758"/>
                <a:gd name="connsiteY53-24200" fmla="*/ 622 h 759"/>
                <a:gd name="connsiteX54-24201" fmla="*/ 448 w 758"/>
                <a:gd name="connsiteY54-24202" fmla="*/ 606 h 759"/>
                <a:gd name="connsiteX55-24203" fmla="*/ 437 w 758"/>
                <a:gd name="connsiteY55-24204" fmla="*/ 590 h 759"/>
                <a:gd name="connsiteX56-24205" fmla="*/ 390 w 758"/>
                <a:gd name="connsiteY56-24206" fmla="*/ 100 h 759"/>
                <a:gd name="connsiteX57-24207" fmla="*/ 390 w 758"/>
                <a:gd name="connsiteY57-24208" fmla="*/ 90 h 759"/>
                <a:gd name="connsiteX58-24209" fmla="*/ 390 w 758"/>
                <a:gd name="connsiteY58-24210" fmla="*/ 85 h 759"/>
                <a:gd name="connsiteX59-24211" fmla="*/ 390 w 758"/>
                <a:gd name="connsiteY59-24212" fmla="*/ 79 h 759"/>
                <a:gd name="connsiteX60-24213" fmla="*/ 385 w 758"/>
                <a:gd name="connsiteY60-24214" fmla="*/ 74 h 759"/>
                <a:gd name="connsiteX61-24215" fmla="*/ 385 w 758"/>
                <a:gd name="connsiteY61-24216" fmla="*/ 74 h 759"/>
                <a:gd name="connsiteX62-24217" fmla="*/ 379 w 758"/>
                <a:gd name="connsiteY62-24218" fmla="*/ 74 h 759"/>
                <a:gd name="connsiteX63-24219" fmla="*/ 374 w 758"/>
                <a:gd name="connsiteY63-24220" fmla="*/ 74 h 759"/>
                <a:gd name="connsiteX64-24221" fmla="*/ 363 w 758"/>
                <a:gd name="connsiteY64-24222" fmla="*/ 79 h 759"/>
                <a:gd name="connsiteX65-24223" fmla="*/ 353 w 758"/>
                <a:gd name="connsiteY65-24224" fmla="*/ 79 h 759"/>
                <a:gd name="connsiteX66-24225" fmla="*/ 337 w 758"/>
                <a:gd name="connsiteY66-24226" fmla="*/ 85 h 759"/>
                <a:gd name="connsiteX67-24227" fmla="*/ 321 w 758"/>
                <a:gd name="connsiteY67-24228" fmla="*/ 90 h 759"/>
                <a:gd name="connsiteX68-24229" fmla="*/ 305 w 758"/>
                <a:gd name="connsiteY68-24230" fmla="*/ 95 h 759"/>
                <a:gd name="connsiteX69-24231" fmla="*/ 269 w 758"/>
                <a:gd name="connsiteY69-24232" fmla="*/ 106 h 759"/>
                <a:gd name="connsiteX70-24233" fmla="*/ 232 w 758"/>
                <a:gd name="connsiteY70-24234" fmla="*/ 116 h 759"/>
                <a:gd name="connsiteX71-24235" fmla="*/ 195 w 758"/>
                <a:gd name="connsiteY71-24236" fmla="*/ 127 h 759"/>
                <a:gd name="connsiteX72-24237" fmla="*/ 158 w 758"/>
                <a:gd name="connsiteY72-24238" fmla="*/ 137 h 759"/>
                <a:gd name="connsiteX73-24239" fmla="*/ 137 w 758"/>
                <a:gd name="connsiteY73-24240" fmla="*/ 142 h 759"/>
                <a:gd name="connsiteX74-24241" fmla="*/ 121 w 758"/>
                <a:gd name="connsiteY74-24242" fmla="*/ 142 h 759"/>
                <a:gd name="connsiteX75-24243" fmla="*/ 105 w 758"/>
                <a:gd name="connsiteY75-24244" fmla="*/ 148 h 759"/>
                <a:gd name="connsiteX76-24245" fmla="*/ 95 w 758"/>
                <a:gd name="connsiteY76-24246" fmla="*/ 148 h 759"/>
                <a:gd name="connsiteX77-24247" fmla="*/ 84 w 758"/>
                <a:gd name="connsiteY77-24248" fmla="*/ 153 h 759"/>
                <a:gd name="connsiteX78-24249" fmla="*/ 74 w 758"/>
                <a:gd name="connsiteY78-24250" fmla="*/ 153 h 759"/>
                <a:gd name="connsiteX79-24251" fmla="*/ 68 w 758"/>
                <a:gd name="connsiteY79-24252" fmla="*/ 153 h 759"/>
                <a:gd name="connsiteX80-24253" fmla="*/ 63 w 758"/>
                <a:gd name="connsiteY80-24254" fmla="*/ 153 h 759"/>
                <a:gd name="connsiteX81-24255" fmla="*/ 53 w 758"/>
                <a:gd name="connsiteY81-24256" fmla="*/ 153 h 759"/>
                <a:gd name="connsiteX82-24257" fmla="*/ 42 w 758"/>
                <a:gd name="connsiteY82-24258" fmla="*/ 148 h 759"/>
                <a:gd name="connsiteX83-24259" fmla="*/ 32 w 758"/>
                <a:gd name="connsiteY83-24260" fmla="*/ 142 h 759"/>
                <a:gd name="connsiteX84-24261" fmla="*/ 26 w 758"/>
                <a:gd name="connsiteY84-24262" fmla="*/ 137 h 759"/>
                <a:gd name="connsiteX85-24263" fmla="*/ 16 w 758"/>
                <a:gd name="connsiteY85-24264" fmla="*/ 127 h 759"/>
                <a:gd name="connsiteX86-24265" fmla="*/ 11 w 758"/>
                <a:gd name="connsiteY86-24266" fmla="*/ 121 h 759"/>
                <a:gd name="connsiteX87-24267" fmla="*/ 5 w 758"/>
                <a:gd name="connsiteY87-24268" fmla="*/ 116 h 759"/>
                <a:gd name="connsiteX88-24269" fmla="*/ 0 w 758"/>
                <a:gd name="connsiteY88-24270" fmla="*/ 116 h 759"/>
                <a:gd name="connsiteX89-24271" fmla="*/ 5 w 758"/>
                <a:gd name="connsiteY89-24272" fmla="*/ 111 h 759"/>
                <a:gd name="connsiteX90-24273" fmla="*/ 5 w 758"/>
                <a:gd name="connsiteY90-24274" fmla="*/ 111 h 759"/>
                <a:gd name="connsiteX91-24275" fmla="*/ 11 w 758"/>
                <a:gd name="connsiteY91-24276" fmla="*/ 111 h 759"/>
                <a:gd name="connsiteX92-24277" fmla="*/ 16 w 758"/>
                <a:gd name="connsiteY92-24278" fmla="*/ 106 h 759"/>
                <a:gd name="connsiteX93-24279" fmla="*/ 21 w 758"/>
                <a:gd name="connsiteY93-24280" fmla="*/ 106 h 759"/>
                <a:gd name="connsiteX94-24281" fmla="*/ 32 w 758"/>
                <a:gd name="connsiteY94-24282" fmla="*/ 106 h 759"/>
                <a:gd name="connsiteX95-24283" fmla="*/ 42 w 758"/>
                <a:gd name="connsiteY95-24284" fmla="*/ 106 h 759"/>
                <a:gd name="connsiteX96-24285" fmla="*/ 53 w 758"/>
                <a:gd name="connsiteY96-24286" fmla="*/ 100 h 759"/>
                <a:gd name="connsiteX97-24287" fmla="*/ 79 w 758"/>
                <a:gd name="connsiteY97-24288" fmla="*/ 100 h 759"/>
                <a:gd name="connsiteX98-24289" fmla="*/ 111 w 758"/>
                <a:gd name="connsiteY98-24290" fmla="*/ 95 h 759"/>
                <a:gd name="connsiteX99-24291" fmla="*/ 126 w 758"/>
                <a:gd name="connsiteY99-24292" fmla="*/ 95 h 759"/>
                <a:gd name="connsiteX100-24293" fmla="*/ 142 w 758"/>
                <a:gd name="connsiteY100-24294" fmla="*/ 90 h 759"/>
                <a:gd name="connsiteX101-24295" fmla="*/ 163 w 758"/>
                <a:gd name="connsiteY101-24296" fmla="*/ 85 h 759"/>
                <a:gd name="connsiteX102-24297" fmla="*/ 184 w 758"/>
                <a:gd name="connsiteY102-24298" fmla="*/ 85 h 759"/>
                <a:gd name="connsiteX103-24299" fmla="*/ 221 w 758"/>
                <a:gd name="connsiteY103-24300" fmla="*/ 74 h 759"/>
                <a:gd name="connsiteX104-24301" fmla="*/ 258 w 758"/>
                <a:gd name="connsiteY104-24302" fmla="*/ 69 h 759"/>
                <a:gd name="connsiteX105-24303" fmla="*/ 290 w 758"/>
                <a:gd name="connsiteY105-24304" fmla="*/ 58 h 759"/>
                <a:gd name="connsiteX106-24305" fmla="*/ 321 w 758"/>
                <a:gd name="connsiteY106-24306" fmla="*/ 48 h 759"/>
                <a:gd name="connsiteX107-24307" fmla="*/ 337 w 758"/>
                <a:gd name="connsiteY107-24308" fmla="*/ 42 h 759"/>
                <a:gd name="connsiteX108-24309" fmla="*/ 353 w 758"/>
                <a:gd name="connsiteY108-24310" fmla="*/ 37 h 759"/>
                <a:gd name="connsiteX109-24311" fmla="*/ 363 w 758"/>
                <a:gd name="connsiteY109-24312" fmla="*/ 37 h 759"/>
                <a:gd name="connsiteX110-24313" fmla="*/ 374 w 758"/>
                <a:gd name="connsiteY110-24314" fmla="*/ 32 h 759"/>
                <a:gd name="connsiteX111-24315" fmla="*/ 379 w 758"/>
                <a:gd name="connsiteY111-24316" fmla="*/ 27 h 759"/>
                <a:gd name="connsiteX112-24317" fmla="*/ 385 w 758"/>
                <a:gd name="connsiteY112-24318" fmla="*/ 21 h 759"/>
                <a:gd name="connsiteX113-24319" fmla="*/ 390 w 758"/>
                <a:gd name="connsiteY113-24320" fmla="*/ 16 h 759"/>
                <a:gd name="connsiteX114-24321" fmla="*/ 395 w 758"/>
                <a:gd name="connsiteY114-24322" fmla="*/ 11 h 759"/>
                <a:gd name="connsiteX115-24323" fmla="*/ 400 w 758"/>
                <a:gd name="connsiteY115-24324" fmla="*/ 6 h 759"/>
                <a:gd name="connsiteX116-24325" fmla="*/ 406 w 758"/>
                <a:gd name="connsiteY116-24326" fmla="*/ 0 h 759"/>
                <a:gd name="connsiteX117-24327" fmla="*/ 411 w 758"/>
                <a:gd name="connsiteY117-24328" fmla="*/ 0 h 759"/>
                <a:gd name="connsiteX118-24329" fmla="*/ 416 w 758"/>
                <a:gd name="connsiteY118-24330" fmla="*/ 0 h 759"/>
                <a:gd name="connsiteX119-24331" fmla="*/ 416 w 758"/>
                <a:gd name="connsiteY119-24332" fmla="*/ 0 h 759"/>
                <a:gd name="connsiteX0-24333" fmla="*/ 416 w 758"/>
                <a:gd name="connsiteY0-24334" fmla="*/ 0 h 759"/>
                <a:gd name="connsiteX1-24335" fmla="*/ 427 w 758"/>
                <a:gd name="connsiteY1-24336" fmla="*/ 0 h 759"/>
                <a:gd name="connsiteX2-24337" fmla="*/ 437 w 758"/>
                <a:gd name="connsiteY2-24338" fmla="*/ 6 h 759"/>
                <a:gd name="connsiteX3-24339" fmla="*/ 448 w 758"/>
                <a:gd name="connsiteY3-24340" fmla="*/ 11 h 759"/>
                <a:gd name="connsiteX4-24341" fmla="*/ 464 w 758"/>
                <a:gd name="connsiteY4-24342" fmla="*/ 21 h 759"/>
                <a:gd name="connsiteX5-24343" fmla="*/ 474 w 758"/>
                <a:gd name="connsiteY5-24344" fmla="*/ 32 h 759"/>
                <a:gd name="connsiteX6-24345" fmla="*/ 485 w 758"/>
                <a:gd name="connsiteY6-24346" fmla="*/ 37 h 759"/>
                <a:gd name="connsiteX7-24347" fmla="*/ 485 w 758"/>
                <a:gd name="connsiteY7-24348" fmla="*/ 42 h 759"/>
                <a:gd name="connsiteX8-24349" fmla="*/ 490 w 758"/>
                <a:gd name="connsiteY8-24350" fmla="*/ 42 h 759"/>
                <a:gd name="connsiteX9-24351" fmla="*/ 490 w 758"/>
                <a:gd name="connsiteY9-24352" fmla="*/ 48 h 759"/>
                <a:gd name="connsiteX10-24353" fmla="*/ 490 w 758"/>
                <a:gd name="connsiteY10-24354" fmla="*/ 48 h 759"/>
                <a:gd name="connsiteX11-24355" fmla="*/ 490 w 758"/>
                <a:gd name="connsiteY11-24356" fmla="*/ 53 h 759"/>
                <a:gd name="connsiteX12-24357" fmla="*/ 485 w 758"/>
                <a:gd name="connsiteY12-24358" fmla="*/ 58 h 759"/>
                <a:gd name="connsiteX13-24359" fmla="*/ 479 w 758"/>
                <a:gd name="connsiteY13-24360" fmla="*/ 63 h 759"/>
                <a:gd name="connsiteX14-24361" fmla="*/ 469 w 758"/>
                <a:gd name="connsiteY14-24362" fmla="*/ 69 h 759"/>
                <a:gd name="connsiteX15-24363" fmla="*/ 464 w 758"/>
                <a:gd name="connsiteY15-24364" fmla="*/ 74 h 759"/>
                <a:gd name="connsiteX16-24365" fmla="*/ 706 w 758"/>
                <a:gd name="connsiteY16-24366" fmla="*/ 595 h 759"/>
                <a:gd name="connsiteX17-24367" fmla="*/ 706 w 758"/>
                <a:gd name="connsiteY17-24368" fmla="*/ 580 h 759"/>
                <a:gd name="connsiteX18-24369" fmla="*/ 711 w 758"/>
                <a:gd name="connsiteY18-24370" fmla="*/ 564 h 759"/>
                <a:gd name="connsiteX19-24371" fmla="*/ 737 w 758"/>
                <a:gd name="connsiteY19-24372" fmla="*/ 559 h 759"/>
                <a:gd name="connsiteX20-24373" fmla="*/ 737 w 758"/>
                <a:gd name="connsiteY20-24374" fmla="*/ 569 h 759"/>
                <a:gd name="connsiteX21-24375" fmla="*/ 737 w 758"/>
                <a:gd name="connsiteY21-24376" fmla="*/ 585 h 759"/>
                <a:gd name="connsiteX22-24377" fmla="*/ 737 w 758"/>
                <a:gd name="connsiteY22-24378" fmla="*/ 601 h 759"/>
                <a:gd name="connsiteX23-24379" fmla="*/ 737 w 758"/>
                <a:gd name="connsiteY23-24380" fmla="*/ 622 h 759"/>
                <a:gd name="connsiteX24-24381" fmla="*/ 743 w 758"/>
                <a:gd name="connsiteY24-24382" fmla="*/ 669 h 759"/>
                <a:gd name="connsiteX25-24383" fmla="*/ 748 w 758"/>
                <a:gd name="connsiteY25-24384" fmla="*/ 696 h 759"/>
                <a:gd name="connsiteX26-24385" fmla="*/ 748 w 758"/>
                <a:gd name="connsiteY26-24386" fmla="*/ 706 h 759"/>
                <a:gd name="connsiteX27-24387" fmla="*/ 753 w 758"/>
                <a:gd name="connsiteY27-24388" fmla="*/ 717 h 759"/>
                <a:gd name="connsiteX28-24389" fmla="*/ 753 w 758"/>
                <a:gd name="connsiteY28-24390" fmla="*/ 722 h 759"/>
                <a:gd name="connsiteX29-24391" fmla="*/ 758 w 758"/>
                <a:gd name="connsiteY29-24392" fmla="*/ 732 h 759"/>
                <a:gd name="connsiteX30-24393" fmla="*/ 758 w 758"/>
                <a:gd name="connsiteY30-24394" fmla="*/ 738 h 759"/>
                <a:gd name="connsiteX31-24395" fmla="*/ 758 w 758"/>
                <a:gd name="connsiteY31-24396" fmla="*/ 743 h 759"/>
                <a:gd name="connsiteX32-24397" fmla="*/ 758 w 758"/>
                <a:gd name="connsiteY32-24398" fmla="*/ 748 h 759"/>
                <a:gd name="connsiteX33-24399" fmla="*/ 753 w 758"/>
                <a:gd name="connsiteY33-24400" fmla="*/ 753 h 759"/>
                <a:gd name="connsiteX34-24401" fmla="*/ 748 w 758"/>
                <a:gd name="connsiteY34-24402" fmla="*/ 759 h 759"/>
                <a:gd name="connsiteX35-24403" fmla="*/ 737 w 758"/>
                <a:gd name="connsiteY35-24404" fmla="*/ 759 h 759"/>
                <a:gd name="connsiteX36-24405" fmla="*/ 727 w 758"/>
                <a:gd name="connsiteY36-24406" fmla="*/ 759 h 759"/>
                <a:gd name="connsiteX37-24407" fmla="*/ 711 w 758"/>
                <a:gd name="connsiteY37-24408" fmla="*/ 759 h 759"/>
                <a:gd name="connsiteX38-24409" fmla="*/ 695 w 758"/>
                <a:gd name="connsiteY38-24410" fmla="*/ 753 h 759"/>
                <a:gd name="connsiteX39-24411" fmla="*/ 674 w 758"/>
                <a:gd name="connsiteY39-24412" fmla="*/ 753 h 759"/>
                <a:gd name="connsiteX40-24413" fmla="*/ 653 w 758"/>
                <a:gd name="connsiteY40-24414" fmla="*/ 748 h 759"/>
                <a:gd name="connsiteX41-24415" fmla="*/ 632 w 758"/>
                <a:gd name="connsiteY41-24416" fmla="*/ 743 h 759"/>
                <a:gd name="connsiteX42-24417" fmla="*/ 622 w 758"/>
                <a:gd name="connsiteY42-24418" fmla="*/ 738 h 759"/>
                <a:gd name="connsiteX43-24419" fmla="*/ 611 w 758"/>
                <a:gd name="connsiteY43-24420" fmla="*/ 732 h 759"/>
                <a:gd name="connsiteX44-24421" fmla="*/ 595 w 758"/>
                <a:gd name="connsiteY44-24422" fmla="*/ 727 h 759"/>
                <a:gd name="connsiteX45-24423" fmla="*/ 585 w 758"/>
                <a:gd name="connsiteY45-24424" fmla="*/ 722 h 759"/>
                <a:gd name="connsiteX46-24425" fmla="*/ 569 w 758"/>
                <a:gd name="connsiteY46-24426" fmla="*/ 717 h 759"/>
                <a:gd name="connsiteX47-24427" fmla="*/ 553 w 758"/>
                <a:gd name="connsiteY47-24428" fmla="*/ 706 h 759"/>
                <a:gd name="connsiteX48-24429" fmla="*/ 543 w 758"/>
                <a:gd name="connsiteY48-24430" fmla="*/ 696 h 759"/>
                <a:gd name="connsiteX49-24431" fmla="*/ 527 w 758"/>
                <a:gd name="connsiteY49-24432" fmla="*/ 685 h 759"/>
                <a:gd name="connsiteX50-24433" fmla="*/ 495 w 758"/>
                <a:gd name="connsiteY50-24434" fmla="*/ 659 h 759"/>
                <a:gd name="connsiteX51-24435" fmla="*/ 469 w 758"/>
                <a:gd name="connsiteY51-24436" fmla="*/ 632 h 759"/>
                <a:gd name="connsiteX52-24437" fmla="*/ 458 w 758"/>
                <a:gd name="connsiteY52-24438" fmla="*/ 622 h 759"/>
                <a:gd name="connsiteX53-24439" fmla="*/ 448 w 758"/>
                <a:gd name="connsiteY53-24440" fmla="*/ 606 h 759"/>
                <a:gd name="connsiteX54-24441" fmla="*/ 437 w 758"/>
                <a:gd name="connsiteY54-24442" fmla="*/ 590 h 759"/>
                <a:gd name="connsiteX55-24443" fmla="*/ 390 w 758"/>
                <a:gd name="connsiteY55-24444" fmla="*/ 100 h 759"/>
                <a:gd name="connsiteX56-24445" fmla="*/ 390 w 758"/>
                <a:gd name="connsiteY56-24446" fmla="*/ 90 h 759"/>
                <a:gd name="connsiteX57-24447" fmla="*/ 390 w 758"/>
                <a:gd name="connsiteY57-24448" fmla="*/ 85 h 759"/>
                <a:gd name="connsiteX58-24449" fmla="*/ 390 w 758"/>
                <a:gd name="connsiteY58-24450" fmla="*/ 79 h 759"/>
                <a:gd name="connsiteX59-24451" fmla="*/ 385 w 758"/>
                <a:gd name="connsiteY59-24452" fmla="*/ 74 h 759"/>
                <a:gd name="connsiteX60-24453" fmla="*/ 385 w 758"/>
                <a:gd name="connsiteY60-24454" fmla="*/ 74 h 759"/>
                <a:gd name="connsiteX61-24455" fmla="*/ 379 w 758"/>
                <a:gd name="connsiteY61-24456" fmla="*/ 74 h 759"/>
                <a:gd name="connsiteX62-24457" fmla="*/ 374 w 758"/>
                <a:gd name="connsiteY62-24458" fmla="*/ 74 h 759"/>
                <a:gd name="connsiteX63-24459" fmla="*/ 363 w 758"/>
                <a:gd name="connsiteY63-24460" fmla="*/ 79 h 759"/>
                <a:gd name="connsiteX64-24461" fmla="*/ 353 w 758"/>
                <a:gd name="connsiteY64-24462" fmla="*/ 79 h 759"/>
                <a:gd name="connsiteX65-24463" fmla="*/ 337 w 758"/>
                <a:gd name="connsiteY65-24464" fmla="*/ 85 h 759"/>
                <a:gd name="connsiteX66-24465" fmla="*/ 321 w 758"/>
                <a:gd name="connsiteY66-24466" fmla="*/ 90 h 759"/>
                <a:gd name="connsiteX67-24467" fmla="*/ 305 w 758"/>
                <a:gd name="connsiteY67-24468" fmla="*/ 95 h 759"/>
                <a:gd name="connsiteX68-24469" fmla="*/ 269 w 758"/>
                <a:gd name="connsiteY68-24470" fmla="*/ 106 h 759"/>
                <a:gd name="connsiteX69-24471" fmla="*/ 232 w 758"/>
                <a:gd name="connsiteY69-24472" fmla="*/ 116 h 759"/>
                <a:gd name="connsiteX70-24473" fmla="*/ 195 w 758"/>
                <a:gd name="connsiteY70-24474" fmla="*/ 127 h 759"/>
                <a:gd name="connsiteX71-24475" fmla="*/ 158 w 758"/>
                <a:gd name="connsiteY71-24476" fmla="*/ 137 h 759"/>
                <a:gd name="connsiteX72-24477" fmla="*/ 137 w 758"/>
                <a:gd name="connsiteY72-24478" fmla="*/ 142 h 759"/>
                <a:gd name="connsiteX73-24479" fmla="*/ 121 w 758"/>
                <a:gd name="connsiteY73-24480" fmla="*/ 142 h 759"/>
                <a:gd name="connsiteX74-24481" fmla="*/ 105 w 758"/>
                <a:gd name="connsiteY74-24482" fmla="*/ 148 h 759"/>
                <a:gd name="connsiteX75-24483" fmla="*/ 95 w 758"/>
                <a:gd name="connsiteY75-24484" fmla="*/ 148 h 759"/>
                <a:gd name="connsiteX76-24485" fmla="*/ 84 w 758"/>
                <a:gd name="connsiteY76-24486" fmla="*/ 153 h 759"/>
                <a:gd name="connsiteX77-24487" fmla="*/ 74 w 758"/>
                <a:gd name="connsiteY77-24488" fmla="*/ 153 h 759"/>
                <a:gd name="connsiteX78-24489" fmla="*/ 68 w 758"/>
                <a:gd name="connsiteY78-24490" fmla="*/ 153 h 759"/>
                <a:gd name="connsiteX79-24491" fmla="*/ 63 w 758"/>
                <a:gd name="connsiteY79-24492" fmla="*/ 153 h 759"/>
                <a:gd name="connsiteX80-24493" fmla="*/ 53 w 758"/>
                <a:gd name="connsiteY80-24494" fmla="*/ 153 h 759"/>
                <a:gd name="connsiteX81-24495" fmla="*/ 42 w 758"/>
                <a:gd name="connsiteY81-24496" fmla="*/ 148 h 759"/>
                <a:gd name="connsiteX82-24497" fmla="*/ 32 w 758"/>
                <a:gd name="connsiteY82-24498" fmla="*/ 142 h 759"/>
                <a:gd name="connsiteX83-24499" fmla="*/ 26 w 758"/>
                <a:gd name="connsiteY83-24500" fmla="*/ 137 h 759"/>
                <a:gd name="connsiteX84-24501" fmla="*/ 16 w 758"/>
                <a:gd name="connsiteY84-24502" fmla="*/ 127 h 759"/>
                <a:gd name="connsiteX85-24503" fmla="*/ 11 w 758"/>
                <a:gd name="connsiteY85-24504" fmla="*/ 121 h 759"/>
                <a:gd name="connsiteX86-24505" fmla="*/ 5 w 758"/>
                <a:gd name="connsiteY86-24506" fmla="*/ 116 h 759"/>
                <a:gd name="connsiteX87-24507" fmla="*/ 0 w 758"/>
                <a:gd name="connsiteY87-24508" fmla="*/ 116 h 759"/>
                <a:gd name="connsiteX88-24509" fmla="*/ 5 w 758"/>
                <a:gd name="connsiteY88-24510" fmla="*/ 111 h 759"/>
                <a:gd name="connsiteX89-24511" fmla="*/ 5 w 758"/>
                <a:gd name="connsiteY89-24512" fmla="*/ 111 h 759"/>
                <a:gd name="connsiteX90-24513" fmla="*/ 11 w 758"/>
                <a:gd name="connsiteY90-24514" fmla="*/ 111 h 759"/>
                <a:gd name="connsiteX91-24515" fmla="*/ 16 w 758"/>
                <a:gd name="connsiteY91-24516" fmla="*/ 106 h 759"/>
                <a:gd name="connsiteX92-24517" fmla="*/ 21 w 758"/>
                <a:gd name="connsiteY92-24518" fmla="*/ 106 h 759"/>
                <a:gd name="connsiteX93-24519" fmla="*/ 32 w 758"/>
                <a:gd name="connsiteY93-24520" fmla="*/ 106 h 759"/>
                <a:gd name="connsiteX94-24521" fmla="*/ 42 w 758"/>
                <a:gd name="connsiteY94-24522" fmla="*/ 106 h 759"/>
                <a:gd name="connsiteX95-24523" fmla="*/ 53 w 758"/>
                <a:gd name="connsiteY95-24524" fmla="*/ 100 h 759"/>
                <a:gd name="connsiteX96-24525" fmla="*/ 79 w 758"/>
                <a:gd name="connsiteY96-24526" fmla="*/ 100 h 759"/>
                <a:gd name="connsiteX97-24527" fmla="*/ 111 w 758"/>
                <a:gd name="connsiteY97-24528" fmla="*/ 95 h 759"/>
                <a:gd name="connsiteX98-24529" fmla="*/ 126 w 758"/>
                <a:gd name="connsiteY98-24530" fmla="*/ 95 h 759"/>
                <a:gd name="connsiteX99-24531" fmla="*/ 142 w 758"/>
                <a:gd name="connsiteY99-24532" fmla="*/ 90 h 759"/>
                <a:gd name="connsiteX100-24533" fmla="*/ 163 w 758"/>
                <a:gd name="connsiteY100-24534" fmla="*/ 85 h 759"/>
                <a:gd name="connsiteX101-24535" fmla="*/ 184 w 758"/>
                <a:gd name="connsiteY101-24536" fmla="*/ 85 h 759"/>
                <a:gd name="connsiteX102-24537" fmla="*/ 221 w 758"/>
                <a:gd name="connsiteY102-24538" fmla="*/ 74 h 759"/>
                <a:gd name="connsiteX103-24539" fmla="*/ 258 w 758"/>
                <a:gd name="connsiteY103-24540" fmla="*/ 69 h 759"/>
                <a:gd name="connsiteX104-24541" fmla="*/ 290 w 758"/>
                <a:gd name="connsiteY104-24542" fmla="*/ 58 h 759"/>
                <a:gd name="connsiteX105-24543" fmla="*/ 321 w 758"/>
                <a:gd name="connsiteY105-24544" fmla="*/ 48 h 759"/>
                <a:gd name="connsiteX106-24545" fmla="*/ 337 w 758"/>
                <a:gd name="connsiteY106-24546" fmla="*/ 42 h 759"/>
                <a:gd name="connsiteX107-24547" fmla="*/ 353 w 758"/>
                <a:gd name="connsiteY107-24548" fmla="*/ 37 h 759"/>
                <a:gd name="connsiteX108-24549" fmla="*/ 363 w 758"/>
                <a:gd name="connsiteY108-24550" fmla="*/ 37 h 759"/>
                <a:gd name="connsiteX109-24551" fmla="*/ 374 w 758"/>
                <a:gd name="connsiteY109-24552" fmla="*/ 32 h 759"/>
                <a:gd name="connsiteX110-24553" fmla="*/ 379 w 758"/>
                <a:gd name="connsiteY110-24554" fmla="*/ 27 h 759"/>
                <a:gd name="connsiteX111-24555" fmla="*/ 385 w 758"/>
                <a:gd name="connsiteY111-24556" fmla="*/ 21 h 759"/>
                <a:gd name="connsiteX112-24557" fmla="*/ 390 w 758"/>
                <a:gd name="connsiteY112-24558" fmla="*/ 16 h 759"/>
                <a:gd name="connsiteX113-24559" fmla="*/ 395 w 758"/>
                <a:gd name="connsiteY113-24560" fmla="*/ 11 h 759"/>
                <a:gd name="connsiteX114-24561" fmla="*/ 400 w 758"/>
                <a:gd name="connsiteY114-24562" fmla="*/ 6 h 759"/>
                <a:gd name="connsiteX115-24563" fmla="*/ 406 w 758"/>
                <a:gd name="connsiteY115-24564" fmla="*/ 0 h 759"/>
                <a:gd name="connsiteX116-24565" fmla="*/ 411 w 758"/>
                <a:gd name="connsiteY116-24566" fmla="*/ 0 h 759"/>
                <a:gd name="connsiteX117-24567" fmla="*/ 416 w 758"/>
                <a:gd name="connsiteY117-24568" fmla="*/ 0 h 759"/>
                <a:gd name="connsiteX118-24569" fmla="*/ 416 w 758"/>
                <a:gd name="connsiteY118-24570" fmla="*/ 0 h 759"/>
                <a:gd name="connsiteX0-24571" fmla="*/ 416 w 758"/>
                <a:gd name="connsiteY0-24572" fmla="*/ 0 h 759"/>
                <a:gd name="connsiteX1-24573" fmla="*/ 427 w 758"/>
                <a:gd name="connsiteY1-24574" fmla="*/ 0 h 759"/>
                <a:gd name="connsiteX2-24575" fmla="*/ 437 w 758"/>
                <a:gd name="connsiteY2-24576" fmla="*/ 6 h 759"/>
                <a:gd name="connsiteX3-24577" fmla="*/ 448 w 758"/>
                <a:gd name="connsiteY3-24578" fmla="*/ 11 h 759"/>
                <a:gd name="connsiteX4-24579" fmla="*/ 464 w 758"/>
                <a:gd name="connsiteY4-24580" fmla="*/ 21 h 759"/>
                <a:gd name="connsiteX5-24581" fmla="*/ 474 w 758"/>
                <a:gd name="connsiteY5-24582" fmla="*/ 32 h 759"/>
                <a:gd name="connsiteX6-24583" fmla="*/ 485 w 758"/>
                <a:gd name="connsiteY6-24584" fmla="*/ 37 h 759"/>
                <a:gd name="connsiteX7-24585" fmla="*/ 485 w 758"/>
                <a:gd name="connsiteY7-24586" fmla="*/ 42 h 759"/>
                <a:gd name="connsiteX8-24587" fmla="*/ 490 w 758"/>
                <a:gd name="connsiteY8-24588" fmla="*/ 42 h 759"/>
                <a:gd name="connsiteX9-24589" fmla="*/ 490 w 758"/>
                <a:gd name="connsiteY9-24590" fmla="*/ 48 h 759"/>
                <a:gd name="connsiteX10-24591" fmla="*/ 490 w 758"/>
                <a:gd name="connsiteY10-24592" fmla="*/ 48 h 759"/>
                <a:gd name="connsiteX11-24593" fmla="*/ 490 w 758"/>
                <a:gd name="connsiteY11-24594" fmla="*/ 53 h 759"/>
                <a:gd name="connsiteX12-24595" fmla="*/ 485 w 758"/>
                <a:gd name="connsiteY12-24596" fmla="*/ 58 h 759"/>
                <a:gd name="connsiteX13-24597" fmla="*/ 479 w 758"/>
                <a:gd name="connsiteY13-24598" fmla="*/ 63 h 759"/>
                <a:gd name="connsiteX14-24599" fmla="*/ 469 w 758"/>
                <a:gd name="connsiteY14-24600" fmla="*/ 69 h 759"/>
                <a:gd name="connsiteX15-24601" fmla="*/ 464 w 758"/>
                <a:gd name="connsiteY15-24602" fmla="*/ 74 h 759"/>
                <a:gd name="connsiteX16-24603" fmla="*/ 706 w 758"/>
                <a:gd name="connsiteY16-24604" fmla="*/ 580 h 759"/>
                <a:gd name="connsiteX17-24605" fmla="*/ 711 w 758"/>
                <a:gd name="connsiteY17-24606" fmla="*/ 564 h 759"/>
                <a:gd name="connsiteX18-24607" fmla="*/ 737 w 758"/>
                <a:gd name="connsiteY18-24608" fmla="*/ 559 h 759"/>
                <a:gd name="connsiteX19-24609" fmla="*/ 737 w 758"/>
                <a:gd name="connsiteY19-24610" fmla="*/ 569 h 759"/>
                <a:gd name="connsiteX20-24611" fmla="*/ 737 w 758"/>
                <a:gd name="connsiteY20-24612" fmla="*/ 585 h 759"/>
                <a:gd name="connsiteX21-24613" fmla="*/ 737 w 758"/>
                <a:gd name="connsiteY21-24614" fmla="*/ 601 h 759"/>
                <a:gd name="connsiteX22-24615" fmla="*/ 737 w 758"/>
                <a:gd name="connsiteY22-24616" fmla="*/ 622 h 759"/>
                <a:gd name="connsiteX23-24617" fmla="*/ 743 w 758"/>
                <a:gd name="connsiteY23-24618" fmla="*/ 669 h 759"/>
                <a:gd name="connsiteX24-24619" fmla="*/ 748 w 758"/>
                <a:gd name="connsiteY24-24620" fmla="*/ 696 h 759"/>
                <a:gd name="connsiteX25-24621" fmla="*/ 748 w 758"/>
                <a:gd name="connsiteY25-24622" fmla="*/ 706 h 759"/>
                <a:gd name="connsiteX26-24623" fmla="*/ 753 w 758"/>
                <a:gd name="connsiteY26-24624" fmla="*/ 717 h 759"/>
                <a:gd name="connsiteX27-24625" fmla="*/ 753 w 758"/>
                <a:gd name="connsiteY27-24626" fmla="*/ 722 h 759"/>
                <a:gd name="connsiteX28-24627" fmla="*/ 758 w 758"/>
                <a:gd name="connsiteY28-24628" fmla="*/ 732 h 759"/>
                <a:gd name="connsiteX29-24629" fmla="*/ 758 w 758"/>
                <a:gd name="connsiteY29-24630" fmla="*/ 738 h 759"/>
                <a:gd name="connsiteX30-24631" fmla="*/ 758 w 758"/>
                <a:gd name="connsiteY30-24632" fmla="*/ 743 h 759"/>
                <a:gd name="connsiteX31-24633" fmla="*/ 758 w 758"/>
                <a:gd name="connsiteY31-24634" fmla="*/ 748 h 759"/>
                <a:gd name="connsiteX32-24635" fmla="*/ 753 w 758"/>
                <a:gd name="connsiteY32-24636" fmla="*/ 753 h 759"/>
                <a:gd name="connsiteX33-24637" fmla="*/ 748 w 758"/>
                <a:gd name="connsiteY33-24638" fmla="*/ 759 h 759"/>
                <a:gd name="connsiteX34-24639" fmla="*/ 737 w 758"/>
                <a:gd name="connsiteY34-24640" fmla="*/ 759 h 759"/>
                <a:gd name="connsiteX35-24641" fmla="*/ 727 w 758"/>
                <a:gd name="connsiteY35-24642" fmla="*/ 759 h 759"/>
                <a:gd name="connsiteX36-24643" fmla="*/ 711 w 758"/>
                <a:gd name="connsiteY36-24644" fmla="*/ 759 h 759"/>
                <a:gd name="connsiteX37-24645" fmla="*/ 695 w 758"/>
                <a:gd name="connsiteY37-24646" fmla="*/ 753 h 759"/>
                <a:gd name="connsiteX38-24647" fmla="*/ 674 w 758"/>
                <a:gd name="connsiteY38-24648" fmla="*/ 753 h 759"/>
                <a:gd name="connsiteX39-24649" fmla="*/ 653 w 758"/>
                <a:gd name="connsiteY39-24650" fmla="*/ 748 h 759"/>
                <a:gd name="connsiteX40-24651" fmla="*/ 632 w 758"/>
                <a:gd name="connsiteY40-24652" fmla="*/ 743 h 759"/>
                <a:gd name="connsiteX41-24653" fmla="*/ 622 w 758"/>
                <a:gd name="connsiteY41-24654" fmla="*/ 738 h 759"/>
                <a:gd name="connsiteX42-24655" fmla="*/ 611 w 758"/>
                <a:gd name="connsiteY42-24656" fmla="*/ 732 h 759"/>
                <a:gd name="connsiteX43-24657" fmla="*/ 595 w 758"/>
                <a:gd name="connsiteY43-24658" fmla="*/ 727 h 759"/>
                <a:gd name="connsiteX44-24659" fmla="*/ 585 w 758"/>
                <a:gd name="connsiteY44-24660" fmla="*/ 722 h 759"/>
                <a:gd name="connsiteX45-24661" fmla="*/ 569 w 758"/>
                <a:gd name="connsiteY45-24662" fmla="*/ 717 h 759"/>
                <a:gd name="connsiteX46-24663" fmla="*/ 553 w 758"/>
                <a:gd name="connsiteY46-24664" fmla="*/ 706 h 759"/>
                <a:gd name="connsiteX47-24665" fmla="*/ 543 w 758"/>
                <a:gd name="connsiteY47-24666" fmla="*/ 696 h 759"/>
                <a:gd name="connsiteX48-24667" fmla="*/ 527 w 758"/>
                <a:gd name="connsiteY48-24668" fmla="*/ 685 h 759"/>
                <a:gd name="connsiteX49-24669" fmla="*/ 495 w 758"/>
                <a:gd name="connsiteY49-24670" fmla="*/ 659 h 759"/>
                <a:gd name="connsiteX50-24671" fmla="*/ 469 w 758"/>
                <a:gd name="connsiteY50-24672" fmla="*/ 632 h 759"/>
                <a:gd name="connsiteX51-24673" fmla="*/ 458 w 758"/>
                <a:gd name="connsiteY51-24674" fmla="*/ 622 h 759"/>
                <a:gd name="connsiteX52-24675" fmla="*/ 448 w 758"/>
                <a:gd name="connsiteY52-24676" fmla="*/ 606 h 759"/>
                <a:gd name="connsiteX53-24677" fmla="*/ 437 w 758"/>
                <a:gd name="connsiteY53-24678" fmla="*/ 590 h 759"/>
                <a:gd name="connsiteX54-24679" fmla="*/ 390 w 758"/>
                <a:gd name="connsiteY54-24680" fmla="*/ 100 h 759"/>
                <a:gd name="connsiteX55-24681" fmla="*/ 390 w 758"/>
                <a:gd name="connsiteY55-24682" fmla="*/ 90 h 759"/>
                <a:gd name="connsiteX56-24683" fmla="*/ 390 w 758"/>
                <a:gd name="connsiteY56-24684" fmla="*/ 85 h 759"/>
                <a:gd name="connsiteX57-24685" fmla="*/ 390 w 758"/>
                <a:gd name="connsiteY57-24686" fmla="*/ 79 h 759"/>
                <a:gd name="connsiteX58-24687" fmla="*/ 385 w 758"/>
                <a:gd name="connsiteY58-24688" fmla="*/ 74 h 759"/>
                <a:gd name="connsiteX59-24689" fmla="*/ 385 w 758"/>
                <a:gd name="connsiteY59-24690" fmla="*/ 74 h 759"/>
                <a:gd name="connsiteX60-24691" fmla="*/ 379 w 758"/>
                <a:gd name="connsiteY60-24692" fmla="*/ 74 h 759"/>
                <a:gd name="connsiteX61-24693" fmla="*/ 374 w 758"/>
                <a:gd name="connsiteY61-24694" fmla="*/ 74 h 759"/>
                <a:gd name="connsiteX62-24695" fmla="*/ 363 w 758"/>
                <a:gd name="connsiteY62-24696" fmla="*/ 79 h 759"/>
                <a:gd name="connsiteX63-24697" fmla="*/ 353 w 758"/>
                <a:gd name="connsiteY63-24698" fmla="*/ 79 h 759"/>
                <a:gd name="connsiteX64-24699" fmla="*/ 337 w 758"/>
                <a:gd name="connsiteY64-24700" fmla="*/ 85 h 759"/>
                <a:gd name="connsiteX65-24701" fmla="*/ 321 w 758"/>
                <a:gd name="connsiteY65-24702" fmla="*/ 90 h 759"/>
                <a:gd name="connsiteX66-24703" fmla="*/ 305 w 758"/>
                <a:gd name="connsiteY66-24704" fmla="*/ 95 h 759"/>
                <a:gd name="connsiteX67-24705" fmla="*/ 269 w 758"/>
                <a:gd name="connsiteY67-24706" fmla="*/ 106 h 759"/>
                <a:gd name="connsiteX68-24707" fmla="*/ 232 w 758"/>
                <a:gd name="connsiteY68-24708" fmla="*/ 116 h 759"/>
                <a:gd name="connsiteX69-24709" fmla="*/ 195 w 758"/>
                <a:gd name="connsiteY69-24710" fmla="*/ 127 h 759"/>
                <a:gd name="connsiteX70-24711" fmla="*/ 158 w 758"/>
                <a:gd name="connsiteY70-24712" fmla="*/ 137 h 759"/>
                <a:gd name="connsiteX71-24713" fmla="*/ 137 w 758"/>
                <a:gd name="connsiteY71-24714" fmla="*/ 142 h 759"/>
                <a:gd name="connsiteX72-24715" fmla="*/ 121 w 758"/>
                <a:gd name="connsiteY72-24716" fmla="*/ 142 h 759"/>
                <a:gd name="connsiteX73-24717" fmla="*/ 105 w 758"/>
                <a:gd name="connsiteY73-24718" fmla="*/ 148 h 759"/>
                <a:gd name="connsiteX74-24719" fmla="*/ 95 w 758"/>
                <a:gd name="connsiteY74-24720" fmla="*/ 148 h 759"/>
                <a:gd name="connsiteX75-24721" fmla="*/ 84 w 758"/>
                <a:gd name="connsiteY75-24722" fmla="*/ 153 h 759"/>
                <a:gd name="connsiteX76-24723" fmla="*/ 74 w 758"/>
                <a:gd name="connsiteY76-24724" fmla="*/ 153 h 759"/>
                <a:gd name="connsiteX77-24725" fmla="*/ 68 w 758"/>
                <a:gd name="connsiteY77-24726" fmla="*/ 153 h 759"/>
                <a:gd name="connsiteX78-24727" fmla="*/ 63 w 758"/>
                <a:gd name="connsiteY78-24728" fmla="*/ 153 h 759"/>
                <a:gd name="connsiteX79-24729" fmla="*/ 53 w 758"/>
                <a:gd name="connsiteY79-24730" fmla="*/ 153 h 759"/>
                <a:gd name="connsiteX80-24731" fmla="*/ 42 w 758"/>
                <a:gd name="connsiteY80-24732" fmla="*/ 148 h 759"/>
                <a:gd name="connsiteX81-24733" fmla="*/ 32 w 758"/>
                <a:gd name="connsiteY81-24734" fmla="*/ 142 h 759"/>
                <a:gd name="connsiteX82-24735" fmla="*/ 26 w 758"/>
                <a:gd name="connsiteY82-24736" fmla="*/ 137 h 759"/>
                <a:gd name="connsiteX83-24737" fmla="*/ 16 w 758"/>
                <a:gd name="connsiteY83-24738" fmla="*/ 127 h 759"/>
                <a:gd name="connsiteX84-24739" fmla="*/ 11 w 758"/>
                <a:gd name="connsiteY84-24740" fmla="*/ 121 h 759"/>
                <a:gd name="connsiteX85-24741" fmla="*/ 5 w 758"/>
                <a:gd name="connsiteY85-24742" fmla="*/ 116 h 759"/>
                <a:gd name="connsiteX86-24743" fmla="*/ 0 w 758"/>
                <a:gd name="connsiteY86-24744" fmla="*/ 116 h 759"/>
                <a:gd name="connsiteX87-24745" fmla="*/ 5 w 758"/>
                <a:gd name="connsiteY87-24746" fmla="*/ 111 h 759"/>
                <a:gd name="connsiteX88-24747" fmla="*/ 5 w 758"/>
                <a:gd name="connsiteY88-24748" fmla="*/ 111 h 759"/>
                <a:gd name="connsiteX89-24749" fmla="*/ 11 w 758"/>
                <a:gd name="connsiteY89-24750" fmla="*/ 111 h 759"/>
                <a:gd name="connsiteX90-24751" fmla="*/ 16 w 758"/>
                <a:gd name="connsiteY90-24752" fmla="*/ 106 h 759"/>
                <a:gd name="connsiteX91-24753" fmla="*/ 21 w 758"/>
                <a:gd name="connsiteY91-24754" fmla="*/ 106 h 759"/>
                <a:gd name="connsiteX92-24755" fmla="*/ 32 w 758"/>
                <a:gd name="connsiteY92-24756" fmla="*/ 106 h 759"/>
                <a:gd name="connsiteX93-24757" fmla="*/ 42 w 758"/>
                <a:gd name="connsiteY93-24758" fmla="*/ 106 h 759"/>
                <a:gd name="connsiteX94-24759" fmla="*/ 53 w 758"/>
                <a:gd name="connsiteY94-24760" fmla="*/ 100 h 759"/>
                <a:gd name="connsiteX95-24761" fmla="*/ 79 w 758"/>
                <a:gd name="connsiteY95-24762" fmla="*/ 100 h 759"/>
                <a:gd name="connsiteX96-24763" fmla="*/ 111 w 758"/>
                <a:gd name="connsiteY96-24764" fmla="*/ 95 h 759"/>
                <a:gd name="connsiteX97-24765" fmla="*/ 126 w 758"/>
                <a:gd name="connsiteY97-24766" fmla="*/ 95 h 759"/>
                <a:gd name="connsiteX98-24767" fmla="*/ 142 w 758"/>
                <a:gd name="connsiteY98-24768" fmla="*/ 90 h 759"/>
                <a:gd name="connsiteX99-24769" fmla="*/ 163 w 758"/>
                <a:gd name="connsiteY99-24770" fmla="*/ 85 h 759"/>
                <a:gd name="connsiteX100-24771" fmla="*/ 184 w 758"/>
                <a:gd name="connsiteY100-24772" fmla="*/ 85 h 759"/>
                <a:gd name="connsiteX101-24773" fmla="*/ 221 w 758"/>
                <a:gd name="connsiteY101-24774" fmla="*/ 74 h 759"/>
                <a:gd name="connsiteX102-24775" fmla="*/ 258 w 758"/>
                <a:gd name="connsiteY102-24776" fmla="*/ 69 h 759"/>
                <a:gd name="connsiteX103-24777" fmla="*/ 290 w 758"/>
                <a:gd name="connsiteY103-24778" fmla="*/ 58 h 759"/>
                <a:gd name="connsiteX104-24779" fmla="*/ 321 w 758"/>
                <a:gd name="connsiteY104-24780" fmla="*/ 48 h 759"/>
                <a:gd name="connsiteX105-24781" fmla="*/ 337 w 758"/>
                <a:gd name="connsiteY105-24782" fmla="*/ 42 h 759"/>
                <a:gd name="connsiteX106-24783" fmla="*/ 353 w 758"/>
                <a:gd name="connsiteY106-24784" fmla="*/ 37 h 759"/>
                <a:gd name="connsiteX107-24785" fmla="*/ 363 w 758"/>
                <a:gd name="connsiteY107-24786" fmla="*/ 37 h 759"/>
                <a:gd name="connsiteX108-24787" fmla="*/ 374 w 758"/>
                <a:gd name="connsiteY108-24788" fmla="*/ 32 h 759"/>
                <a:gd name="connsiteX109-24789" fmla="*/ 379 w 758"/>
                <a:gd name="connsiteY109-24790" fmla="*/ 27 h 759"/>
                <a:gd name="connsiteX110-24791" fmla="*/ 385 w 758"/>
                <a:gd name="connsiteY110-24792" fmla="*/ 21 h 759"/>
                <a:gd name="connsiteX111-24793" fmla="*/ 390 w 758"/>
                <a:gd name="connsiteY111-24794" fmla="*/ 16 h 759"/>
                <a:gd name="connsiteX112-24795" fmla="*/ 395 w 758"/>
                <a:gd name="connsiteY112-24796" fmla="*/ 11 h 759"/>
                <a:gd name="connsiteX113-24797" fmla="*/ 400 w 758"/>
                <a:gd name="connsiteY113-24798" fmla="*/ 6 h 759"/>
                <a:gd name="connsiteX114-24799" fmla="*/ 406 w 758"/>
                <a:gd name="connsiteY114-24800" fmla="*/ 0 h 759"/>
                <a:gd name="connsiteX115-24801" fmla="*/ 411 w 758"/>
                <a:gd name="connsiteY115-24802" fmla="*/ 0 h 759"/>
                <a:gd name="connsiteX116-24803" fmla="*/ 416 w 758"/>
                <a:gd name="connsiteY116-24804" fmla="*/ 0 h 759"/>
                <a:gd name="connsiteX117-24805" fmla="*/ 416 w 758"/>
                <a:gd name="connsiteY117-24806" fmla="*/ 0 h 759"/>
                <a:gd name="connsiteX0-24807" fmla="*/ 416 w 758"/>
                <a:gd name="connsiteY0-24808" fmla="*/ 0 h 759"/>
                <a:gd name="connsiteX1-24809" fmla="*/ 427 w 758"/>
                <a:gd name="connsiteY1-24810" fmla="*/ 0 h 759"/>
                <a:gd name="connsiteX2-24811" fmla="*/ 437 w 758"/>
                <a:gd name="connsiteY2-24812" fmla="*/ 6 h 759"/>
                <a:gd name="connsiteX3-24813" fmla="*/ 448 w 758"/>
                <a:gd name="connsiteY3-24814" fmla="*/ 11 h 759"/>
                <a:gd name="connsiteX4-24815" fmla="*/ 464 w 758"/>
                <a:gd name="connsiteY4-24816" fmla="*/ 21 h 759"/>
                <a:gd name="connsiteX5-24817" fmla="*/ 474 w 758"/>
                <a:gd name="connsiteY5-24818" fmla="*/ 32 h 759"/>
                <a:gd name="connsiteX6-24819" fmla="*/ 485 w 758"/>
                <a:gd name="connsiteY6-24820" fmla="*/ 37 h 759"/>
                <a:gd name="connsiteX7-24821" fmla="*/ 485 w 758"/>
                <a:gd name="connsiteY7-24822" fmla="*/ 42 h 759"/>
                <a:gd name="connsiteX8-24823" fmla="*/ 490 w 758"/>
                <a:gd name="connsiteY8-24824" fmla="*/ 42 h 759"/>
                <a:gd name="connsiteX9-24825" fmla="*/ 490 w 758"/>
                <a:gd name="connsiteY9-24826" fmla="*/ 48 h 759"/>
                <a:gd name="connsiteX10-24827" fmla="*/ 490 w 758"/>
                <a:gd name="connsiteY10-24828" fmla="*/ 48 h 759"/>
                <a:gd name="connsiteX11-24829" fmla="*/ 490 w 758"/>
                <a:gd name="connsiteY11-24830" fmla="*/ 53 h 759"/>
                <a:gd name="connsiteX12-24831" fmla="*/ 485 w 758"/>
                <a:gd name="connsiteY12-24832" fmla="*/ 58 h 759"/>
                <a:gd name="connsiteX13-24833" fmla="*/ 479 w 758"/>
                <a:gd name="connsiteY13-24834" fmla="*/ 63 h 759"/>
                <a:gd name="connsiteX14-24835" fmla="*/ 469 w 758"/>
                <a:gd name="connsiteY14-24836" fmla="*/ 69 h 759"/>
                <a:gd name="connsiteX15-24837" fmla="*/ 464 w 758"/>
                <a:gd name="connsiteY15-24838" fmla="*/ 74 h 759"/>
                <a:gd name="connsiteX16-24839" fmla="*/ 711 w 758"/>
                <a:gd name="connsiteY16-24840" fmla="*/ 564 h 759"/>
                <a:gd name="connsiteX17-24841" fmla="*/ 737 w 758"/>
                <a:gd name="connsiteY17-24842" fmla="*/ 559 h 759"/>
                <a:gd name="connsiteX18-24843" fmla="*/ 737 w 758"/>
                <a:gd name="connsiteY18-24844" fmla="*/ 569 h 759"/>
                <a:gd name="connsiteX19-24845" fmla="*/ 737 w 758"/>
                <a:gd name="connsiteY19-24846" fmla="*/ 585 h 759"/>
                <a:gd name="connsiteX20-24847" fmla="*/ 737 w 758"/>
                <a:gd name="connsiteY20-24848" fmla="*/ 601 h 759"/>
                <a:gd name="connsiteX21-24849" fmla="*/ 737 w 758"/>
                <a:gd name="connsiteY21-24850" fmla="*/ 622 h 759"/>
                <a:gd name="connsiteX22-24851" fmla="*/ 743 w 758"/>
                <a:gd name="connsiteY22-24852" fmla="*/ 669 h 759"/>
                <a:gd name="connsiteX23-24853" fmla="*/ 748 w 758"/>
                <a:gd name="connsiteY23-24854" fmla="*/ 696 h 759"/>
                <a:gd name="connsiteX24-24855" fmla="*/ 748 w 758"/>
                <a:gd name="connsiteY24-24856" fmla="*/ 706 h 759"/>
                <a:gd name="connsiteX25-24857" fmla="*/ 753 w 758"/>
                <a:gd name="connsiteY25-24858" fmla="*/ 717 h 759"/>
                <a:gd name="connsiteX26-24859" fmla="*/ 753 w 758"/>
                <a:gd name="connsiteY26-24860" fmla="*/ 722 h 759"/>
                <a:gd name="connsiteX27-24861" fmla="*/ 758 w 758"/>
                <a:gd name="connsiteY27-24862" fmla="*/ 732 h 759"/>
                <a:gd name="connsiteX28-24863" fmla="*/ 758 w 758"/>
                <a:gd name="connsiteY28-24864" fmla="*/ 738 h 759"/>
                <a:gd name="connsiteX29-24865" fmla="*/ 758 w 758"/>
                <a:gd name="connsiteY29-24866" fmla="*/ 743 h 759"/>
                <a:gd name="connsiteX30-24867" fmla="*/ 758 w 758"/>
                <a:gd name="connsiteY30-24868" fmla="*/ 748 h 759"/>
                <a:gd name="connsiteX31-24869" fmla="*/ 753 w 758"/>
                <a:gd name="connsiteY31-24870" fmla="*/ 753 h 759"/>
                <a:gd name="connsiteX32-24871" fmla="*/ 748 w 758"/>
                <a:gd name="connsiteY32-24872" fmla="*/ 759 h 759"/>
                <a:gd name="connsiteX33-24873" fmla="*/ 737 w 758"/>
                <a:gd name="connsiteY33-24874" fmla="*/ 759 h 759"/>
                <a:gd name="connsiteX34-24875" fmla="*/ 727 w 758"/>
                <a:gd name="connsiteY34-24876" fmla="*/ 759 h 759"/>
                <a:gd name="connsiteX35-24877" fmla="*/ 711 w 758"/>
                <a:gd name="connsiteY35-24878" fmla="*/ 759 h 759"/>
                <a:gd name="connsiteX36-24879" fmla="*/ 695 w 758"/>
                <a:gd name="connsiteY36-24880" fmla="*/ 753 h 759"/>
                <a:gd name="connsiteX37-24881" fmla="*/ 674 w 758"/>
                <a:gd name="connsiteY37-24882" fmla="*/ 753 h 759"/>
                <a:gd name="connsiteX38-24883" fmla="*/ 653 w 758"/>
                <a:gd name="connsiteY38-24884" fmla="*/ 748 h 759"/>
                <a:gd name="connsiteX39-24885" fmla="*/ 632 w 758"/>
                <a:gd name="connsiteY39-24886" fmla="*/ 743 h 759"/>
                <a:gd name="connsiteX40-24887" fmla="*/ 622 w 758"/>
                <a:gd name="connsiteY40-24888" fmla="*/ 738 h 759"/>
                <a:gd name="connsiteX41-24889" fmla="*/ 611 w 758"/>
                <a:gd name="connsiteY41-24890" fmla="*/ 732 h 759"/>
                <a:gd name="connsiteX42-24891" fmla="*/ 595 w 758"/>
                <a:gd name="connsiteY42-24892" fmla="*/ 727 h 759"/>
                <a:gd name="connsiteX43-24893" fmla="*/ 585 w 758"/>
                <a:gd name="connsiteY43-24894" fmla="*/ 722 h 759"/>
                <a:gd name="connsiteX44-24895" fmla="*/ 569 w 758"/>
                <a:gd name="connsiteY44-24896" fmla="*/ 717 h 759"/>
                <a:gd name="connsiteX45-24897" fmla="*/ 553 w 758"/>
                <a:gd name="connsiteY45-24898" fmla="*/ 706 h 759"/>
                <a:gd name="connsiteX46-24899" fmla="*/ 543 w 758"/>
                <a:gd name="connsiteY46-24900" fmla="*/ 696 h 759"/>
                <a:gd name="connsiteX47-24901" fmla="*/ 527 w 758"/>
                <a:gd name="connsiteY47-24902" fmla="*/ 685 h 759"/>
                <a:gd name="connsiteX48-24903" fmla="*/ 495 w 758"/>
                <a:gd name="connsiteY48-24904" fmla="*/ 659 h 759"/>
                <a:gd name="connsiteX49-24905" fmla="*/ 469 w 758"/>
                <a:gd name="connsiteY49-24906" fmla="*/ 632 h 759"/>
                <a:gd name="connsiteX50-24907" fmla="*/ 458 w 758"/>
                <a:gd name="connsiteY50-24908" fmla="*/ 622 h 759"/>
                <a:gd name="connsiteX51-24909" fmla="*/ 448 w 758"/>
                <a:gd name="connsiteY51-24910" fmla="*/ 606 h 759"/>
                <a:gd name="connsiteX52-24911" fmla="*/ 437 w 758"/>
                <a:gd name="connsiteY52-24912" fmla="*/ 590 h 759"/>
                <a:gd name="connsiteX53-24913" fmla="*/ 390 w 758"/>
                <a:gd name="connsiteY53-24914" fmla="*/ 100 h 759"/>
                <a:gd name="connsiteX54-24915" fmla="*/ 390 w 758"/>
                <a:gd name="connsiteY54-24916" fmla="*/ 90 h 759"/>
                <a:gd name="connsiteX55-24917" fmla="*/ 390 w 758"/>
                <a:gd name="connsiteY55-24918" fmla="*/ 85 h 759"/>
                <a:gd name="connsiteX56-24919" fmla="*/ 390 w 758"/>
                <a:gd name="connsiteY56-24920" fmla="*/ 79 h 759"/>
                <a:gd name="connsiteX57-24921" fmla="*/ 385 w 758"/>
                <a:gd name="connsiteY57-24922" fmla="*/ 74 h 759"/>
                <a:gd name="connsiteX58-24923" fmla="*/ 385 w 758"/>
                <a:gd name="connsiteY58-24924" fmla="*/ 74 h 759"/>
                <a:gd name="connsiteX59-24925" fmla="*/ 379 w 758"/>
                <a:gd name="connsiteY59-24926" fmla="*/ 74 h 759"/>
                <a:gd name="connsiteX60-24927" fmla="*/ 374 w 758"/>
                <a:gd name="connsiteY60-24928" fmla="*/ 74 h 759"/>
                <a:gd name="connsiteX61-24929" fmla="*/ 363 w 758"/>
                <a:gd name="connsiteY61-24930" fmla="*/ 79 h 759"/>
                <a:gd name="connsiteX62-24931" fmla="*/ 353 w 758"/>
                <a:gd name="connsiteY62-24932" fmla="*/ 79 h 759"/>
                <a:gd name="connsiteX63-24933" fmla="*/ 337 w 758"/>
                <a:gd name="connsiteY63-24934" fmla="*/ 85 h 759"/>
                <a:gd name="connsiteX64-24935" fmla="*/ 321 w 758"/>
                <a:gd name="connsiteY64-24936" fmla="*/ 90 h 759"/>
                <a:gd name="connsiteX65-24937" fmla="*/ 305 w 758"/>
                <a:gd name="connsiteY65-24938" fmla="*/ 95 h 759"/>
                <a:gd name="connsiteX66-24939" fmla="*/ 269 w 758"/>
                <a:gd name="connsiteY66-24940" fmla="*/ 106 h 759"/>
                <a:gd name="connsiteX67-24941" fmla="*/ 232 w 758"/>
                <a:gd name="connsiteY67-24942" fmla="*/ 116 h 759"/>
                <a:gd name="connsiteX68-24943" fmla="*/ 195 w 758"/>
                <a:gd name="connsiteY68-24944" fmla="*/ 127 h 759"/>
                <a:gd name="connsiteX69-24945" fmla="*/ 158 w 758"/>
                <a:gd name="connsiteY69-24946" fmla="*/ 137 h 759"/>
                <a:gd name="connsiteX70-24947" fmla="*/ 137 w 758"/>
                <a:gd name="connsiteY70-24948" fmla="*/ 142 h 759"/>
                <a:gd name="connsiteX71-24949" fmla="*/ 121 w 758"/>
                <a:gd name="connsiteY71-24950" fmla="*/ 142 h 759"/>
                <a:gd name="connsiteX72-24951" fmla="*/ 105 w 758"/>
                <a:gd name="connsiteY72-24952" fmla="*/ 148 h 759"/>
                <a:gd name="connsiteX73-24953" fmla="*/ 95 w 758"/>
                <a:gd name="connsiteY73-24954" fmla="*/ 148 h 759"/>
                <a:gd name="connsiteX74-24955" fmla="*/ 84 w 758"/>
                <a:gd name="connsiteY74-24956" fmla="*/ 153 h 759"/>
                <a:gd name="connsiteX75-24957" fmla="*/ 74 w 758"/>
                <a:gd name="connsiteY75-24958" fmla="*/ 153 h 759"/>
                <a:gd name="connsiteX76-24959" fmla="*/ 68 w 758"/>
                <a:gd name="connsiteY76-24960" fmla="*/ 153 h 759"/>
                <a:gd name="connsiteX77-24961" fmla="*/ 63 w 758"/>
                <a:gd name="connsiteY77-24962" fmla="*/ 153 h 759"/>
                <a:gd name="connsiteX78-24963" fmla="*/ 53 w 758"/>
                <a:gd name="connsiteY78-24964" fmla="*/ 153 h 759"/>
                <a:gd name="connsiteX79-24965" fmla="*/ 42 w 758"/>
                <a:gd name="connsiteY79-24966" fmla="*/ 148 h 759"/>
                <a:gd name="connsiteX80-24967" fmla="*/ 32 w 758"/>
                <a:gd name="connsiteY80-24968" fmla="*/ 142 h 759"/>
                <a:gd name="connsiteX81-24969" fmla="*/ 26 w 758"/>
                <a:gd name="connsiteY81-24970" fmla="*/ 137 h 759"/>
                <a:gd name="connsiteX82-24971" fmla="*/ 16 w 758"/>
                <a:gd name="connsiteY82-24972" fmla="*/ 127 h 759"/>
                <a:gd name="connsiteX83-24973" fmla="*/ 11 w 758"/>
                <a:gd name="connsiteY83-24974" fmla="*/ 121 h 759"/>
                <a:gd name="connsiteX84-24975" fmla="*/ 5 w 758"/>
                <a:gd name="connsiteY84-24976" fmla="*/ 116 h 759"/>
                <a:gd name="connsiteX85-24977" fmla="*/ 0 w 758"/>
                <a:gd name="connsiteY85-24978" fmla="*/ 116 h 759"/>
                <a:gd name="connsiteX86-24979" fmla="*/ 5 w 758"/>
                <a:gd name="connsiteY86-24980" fmla="*/ 111 h 759"/>
                <a:gd name="connsiteX87-24981" fmla="*/ 5 w 758"/>
                <a:gd name="connsiteY87-24982" fmla="*/ 111 h 759"/>
                <a:gd name="connsiteX88-24983" fmla="*/ 11 w 758"/>
                <a:gd name="connsiteY88-24984" fmla="*/ 111 h 759"/>
                <a:gd name="connsiteX89-24985" fmla="*/ 16 w 758"/>
                <a:gd name="connsiteY89-24986" fmla="*/ 106 h 759"/>
                <a:gd name="connsiteX90-24987" fmla="*/ 21 w 758"/>
                <a:gd name="connsiteY90-24988" fmla="*/ 106 h 759"/>
                <a:gd name="connsiteX91-24989" fmla="*/ 32 w 758"/>
                <a:gd name="connsiteY91-24990" fmla="*/ 106 h 759"/>
                <a:gd name="connsiteX92-24991" fmla="*/ 42 w 758"/>
                <a:gd name="connsiteY92-24992" fmla="*/ 106 h 759"/>
                <a:gd name="connsiteX93-24993" fmla="*/ 53 w 758"/>
                <a:gd name="connsiteY93-24994" fmla="*/ 100 h 759"/>
                <a:gd name="connsiteX94-24995" fmla="*/ 79 w 758"/>
                <a:gd name="connsiteY94-24996" fmla="*/ 100 h 759"/>
                <a:gd name="connsiteX95-24997" fmla="*/ 111 w 758"/>
                <a:gd name="connsiteY95-24998" fmla="*/ 95 h 759"/>
                <a:gd name="connsiteX96-24999" fmla="*/ 126 w 758"/>
                <a:gd name="connsiteY96-25000" fmla="*/ 95 h 759"/>
                <a:gd name="connsiteX97-25001" fmla="*/ 142 w 758"/>
                <a:gd name="connsiteY97-25002" fmla="*/ 90 h 759"/>
                <a:gd name="connsiteX98-25003" fmla="*/ 163 w 758"/>
                <a:gd name="connsiteY98-25004" fmla="*/ 85 h 759"/>
                <a:gd name="connsiteX99-25005" fmla="*/ 184 w 758"/>
                <a:gd name="connsiteY99-25006" fmla="*/ 85 h 759"/>
                <a:gd name="connsiteX100-25007" fmla="*/ 221 w 758"/>
                <a:gd name="connsiteY100-25008" fmla="*/ 74 h 759"/>
                <a:gd name="connsiteX101-25009" fmla="*/ 258 w 758"/>
                <a:gd name="connsiteY101-25010" fmla="*/ 69 h 759"/>
                <a:gd name="connsiteX102-25011" fmla="*/ 290 w 758"/>
                <a:gd name="connsiteY102-25012" fmla="*/ 58 h 759"/>
                <a:gd name="connsiteX103-25013" fmla="*/ 321 w 758"/>
                <a:gd name="connsiteY103-25014" fmla="*/ 48 h 759"/>
                <a:gd name="connsiteX104-25015" fmla="*/ 337 w 758"/>
                <a:gd name="connsiteY104-25016" fmla="*/ 42 h 759"/>
                <a:gd name="connsiteX105-25017" fmla="*/ 353 w 758"/>
                <a:gd name="connsiteY105-25018" fmla="*/ 37 h 759"/>
                <a:gd name="connsiteX106-25019" fmla="*/ 363 w 758"/>
                <a:gd name="connsiteY106-25020" fmla="*/ 37 h 759"/>
                <a:gd name="connsiteX107-25021" fmla="*/ 374 w 758"/>
                <a:gd name="connsiteY107-25022" fmla="*/ 32 h 759"/>
                <a:gd name="connsiteX108-25023" fmla="*/ 379 w 758"/>
                <a:gd name="connsiteY108-25024" fmla="*/ 27 h 759"/>
                <a:gd name="connsiteX109-25025" fmla="*/ 385 w 758"/>
                <a:gd name="connsiteY109-25026" fmla="*/ 21 h 759"/>
                <a:gd name="connsiteX110-25027" fmla="*/ 390 w 758"/>
                <a:gd name="connsiteY110-25028" fmla="*/ 16 h 759"/>
                <a:gd name="connsiteX111-25029" fmla="*/ 395 w 758"/>
                <a:gd name="connsiteY111-25030" fmla="*/ 11 h 759"/>
                <a:gd name="connsiteX112-25031" fmla="*/ 400 w 758"/>
                <a:gd name="connsiteY112-25032" fmla="*/ 6 h 759"/>
                <a:gd name="connsiteX113-25033" fmla="*/ 406 w 758"/>
                <a:gd name="connsiteY113-25034" fmla="*/ 0 h 759"/>
                <a:gd name="connsiteX114-25035" fmla="*/ 411 w 758"/>
                <a:gd name="connsiteY114-25036" fmla="*/ 0 h 759"/>
                <a:gd name="connsiteX115-25037" fmla="*/ 416 w 758"/>
                <a:gd name="connsiteY115-25038" fmla="*/ 0 h 759"/>
                <a:gd name="connsiteX116-25039" fmla="*/ 416 w 758"/>
                <a:gd name="connsiteY116-25040" fmla="*/ 0 h 759"/>
                <a:gd name="connsiteX0-25041" fmla="*/ 416 w 782"/>
                <a:gd name="connsiteY0-25042" fmla="*/ 0 h 759"/>
                <a:gd name="connsiteX1-25043" fmla="*/ 427 w 782"/>
                <a:gd name="connsiteY1-25044" fmla="*/ 0 h 759"/>
                <a:gd name="connsiteX2-25045" fmla="*/ 437 w 782"/>
                <a:gd name="connsiteY2-25046" fmla="*/ 6 h 759"/>
                <a:gd name="connsiteX3-25047" fmla="*/ 448 w 782"/>
                <a:gd name="connsiteY3-25048" fmla="*/ 11 h 759"/>
                <a:gd name="connsiteX4-25049" fmla="*/ 464 w 782"/>
                <a:gd name="connsiteY4-25050" fmla="*/ 21 h 759"/>
                <a:gd name="connsiteX5-25051" fmla="*/ 474 w 782"/>
                <a:gd name="connsiteY5-25052" fmla="*/ 32 h 759"/>
                <a:gd name="connsiteX6-25053" fmla="*/ 485 w 782"/>
                <a:gd name="connsiteY6-25054" fmla="*/ 37 h 759"/>
                <a:gd name="connsiteX7-25055" fmla="*/ 485 w 782"/>
                <a:gd name="connsiteY7-25056" fmla="*/ 42 h 759"/>
                <a:gd name="connsiteX8-25057" fmla="*/ 490 w 782"/>
                <a:gd name="connsiteY8-25058" fmla="*/ 42 h 759"/>
                <a:gd name="connsiteX9-25059" fmla="*/ 490 w 782"/>
                <a:gd name="connsiteY9-25060" fmla="*/ 48 h 759"/>
                <a:gd name="connsiteX10-25061" fmla="*/ 490 w 782"/>
                <a:gd name="connsiteY10-25062" fmla="*/ 48 h 759"/>
                <a:gd name="connsiteX11-25063" fmla="*/ 490 w 782"/>
                <a:gd name="connsiteY11-25064" fmla="*/ 53 h 759"/>
                <a:gd name="connsiteX12-25065" fmla="*/ 485 w 782"/>
                <a:gd name="connsiteY12-25066" fmla="*/ 58 h 759"/>
                <a:gd name="connsiteX13-25067" fmla="*/ 479 w 782"/>
                <a:gd name="connsiteY13-25068" fmla="*/ 63 h 759"/>
                <a:gd name="connsiteX14-25069" fmla="*/ 469 w 782"/>
                <a:gd name="connsiteY14-25070" fmla="*/ 69 h 759"/>
                <a:gd name="connsiteX15-25071" fmla="*/ 464 w 782"/>
                <a:gd name="connsiteY15-25072" fmla="*/ 74 h 759"/>
                <a:gd name="connsiteX16-25073" fmla="*/ 737 w 782"/>
                <a:gd name="connsiteY16-25074" fmla="*/ 559 h 759"/>
                <a:gd name="connsiteX17-25075" fmla="*/ 737 w 782"/>
                <a:gd name="connsiteY17-25076" fmla="*/ 569 h 759"/>
                <a:gd name="connsiteX18-25077" fmla="*/ 737 w 782"/>
                <a:gd name="connsiteY18-25078" fmla="*/ 585 h 759"/>
                <a:gd name="connsiteX19-25079" fmla="*/ 737 w 782"/>
                <a:gd name="connsiteY19-25080" fmla="*/ 601 h 759"/>
                <a:gd name="connsiteX20-25081" fmla="*/ 737 w 782"/>
                <a:gd name="connsiteY20-25082" fmla="*/ 622 h 759"/>
                <a:gd name="connsiteX21-25083" fmla="*/ 743 w 782"/>
                <a:gd name="connsiteY21-25084" fmla="*/ 669 h 759"/>
                <a:gd name="connsiteX22-25085" fmla="*/ 748 w 782"/>
                <a:gd name="connsiteY22-25086" fmla="*/ 696 h 759"/>
                <a:gd name="connsiteX23-25087" fmla="*/ 748 w 782"/>
                <a:gd name="connsiteY23-25088" fmla="*/ 706 h 759"/>
                <a:gd name="connsiteX24-25089" fmla="*/ 753 w 782"/>
                <a:gd name="connsiteY24-25090" fmla="*/ 717 h 759"/>
                <a:gd name="connsiteX25-25091" fmla="*/ 753 w 782"/>
                <a:gd name="connsiteY25-25092" fmla="*/ 722 h 759"/>
                <a:gd name="connsiteX26-25093" fmla="*/ 758 w 782"/>
                <a:gd name="connsiteY26-25094" fmla="*/ 732 h 759"/>
                <a:gd name="connsiteX27-25095" fmla="*/ 758 w 782"/>
                <a:gd name="connsiteY27-25096" fmla="*/ 738 h 759"/>
                <a:gd name="connsiteX28-25097" fmla="*/ 758 w 782"/>
                <a:gd name="connsiteY28-25098" fmla="*/ 743 h 759"/>
                <a:gd name="connsiteX29-25099" fmla="*/ 758 w 782"/>
                <a:gd name="connsiteY29-25100" fmla="*/ 748 h 759"/>
                <a:gd name="connsiteX30-25101" fmla="*/ 753 w 782"/>
                <a:gd name="connsiteY30-25102" fmla="*/ 753 h 759"/>
                <a:gd name="connsiteX31-25103" fmla="*/ 748 w 782"/>
                <a:gd name="connsiteY31-25104" fmla="*/ 759 h 759"/>
                <a:gd name="connsiteX32-25105" fmla="*/ 737 w 782"/>
                <a:gd name="connsiteY32-25106" fmla="*/ 759 h 759"/>
                <a:gd name="connsiteX33-25107" fmla="*/ 727 w 782"/>
                <a:gd name="connsiteY33-25108" fmla="*/ 759 h 759"/>
                <a:gd name="connsiteX34-25109" fmla="*/ 711 w 782"/>
                <a:gd name="connsiteY34-25110" fmla="*/ 759 h 759"/>
                <a:gd name="connsiteX35-25111" fmla="*/ 695 w 782"/>
                <a:gd name="connsiteY35-25112" fmla="*/ 753 h 759"/>
                <a:gd name="connsiteX36-25113" fmla="*/ 674 w 782"/>
                <a:gd name="connsiteY36-25114" fmla="*/ 753 h 759"/>
                <a:gd name="connsiteX37-25115" fmla="*/ 653 w 782"/>
                <a:gd name="connsiteY37-25116" fmla="*/ 748 h 759"/>
                <a:gd name="connsiteX38-25117" fmla="*/ 632 w 782"/>
                <a:gd name="connsiteY38-25118" fmla="*/ 743 h 759"/>
                <a:gd name="connsiteX39-25119" fmla="*/ 622 w 782"/>
                <a:gd name="connsiteY39-25120" fmla="*/ 738 h 759"/>
                <a:gd name="connsiteX40-25121" fmla="*/ 611 w 782"/>
                <a:gd name="connsiteY40-25122" fmla="*/ 732 h 759"/>
                <a:gd name="connsiteX41-25123" fmla="*/ 595 w 782"/>
                <a:gd name="connsiteY41-25124" fmla="*/ 727 h 759"/>
                <a:gd name="connsiteX42-25125" fmla="*/ 585 w 782"/>
                <a:gd name="connsiteY42-25126" fmla="*/ 722 h 759"/>
                <a:gd name="connsiteX43-25127" fmla="*/ 569 w 782"/>
                <a:gd name="connsiteY43-25128" fmla="*/ 717 h 759"/>
                <a:gd name="connsiteX44-25129" fmla="*/ 553 w 782"/>
                <a:gd name="connsiteY44-25130" fmla="*/ 706 h 759"/>
                <a:gd name="connsiteX45-25131" fmla="*/ 543 w 782"/>
                <a:gd name="connsiteY45-25132" fmla="*/ 696 h 759"/>
                <a:gd name="connsiteX46-25133" fmla="*/ 527 w 782"/>
                <a:gd name="connsiteY46-25134" fmla="*/ 685 h 759"/>
                <a:gd name="connsiteX47-25135" fmla="*/ 495 w 782"/>
                <a:gd name="connsiteY47-25136" fmla="*/ 659 h 759"/>
                <a:gd name="connsiteX48-25137" fmla="*/ 469 w 782"/>
                <a:gd name="connsiteY48-25138" fmla="*/ 632 h 759"/>
                <a:gd name="connsiteX49-25139" fmla="*/ 458 w 782"/>
                <a:gd name="connsiteY49-25140" fmla="*/ 622 h 759"/>
                <a:gd name="connsiteX50-25141" fmla="*/ 448 w 782"/>
                <a:gd name="connsiteY50-25142" fmla="*/ 606 h 759"/>
                <a:gd name="connsiteX51-25143" fmla="*/ 437 w 782"/>
                <a:gd name="connsiteY51-25144" fmla="*/ 590 h 759"/>
                <a:gd name="connsiteX52-25145" fmla="*/ 390 w 782"/>
                <a:gd name="connsiteY52-25146" fmla="*/ 100 h 759"/>
                <a:gd name="connsiteX53-25147" fmla="*/ 390 w 782"/>
                <a:gd name="connsiteY53-25148" fmla="*/ 90 h 759"/>
                <a:gd name="connsiteX54-25149" fmla="*/ 390 w 782"/>
                <a:gd name="connsiteY54-25150" fmla="*/ 85 h 759"/>
                <a:gd name="connsiteX55-25151" fmla="*/ 390 w 782"/>
                <a:gd name="connsiteY55-25152" fmla="*/ 79 h 759"/>
                <a:gd name="connsiteX56-25153" fmla="*/ 385 w 782"/>
                <a:gd name="connsiteY56-25154" fmla="*/ 74 h 759"/>
                <a:gd name="connsiteX57-25155" fmla="*/ 385 w 782"/>
                <a:gd name="connsiteY57-25156" fmla="*/ 74 h 759"/>
                <a:gd name="connsiteX58-25157" fmla="*/ 379 w 782"/>
                <a:gd name="connsiteY58-25158" fmla="*/ 74 h 759"/>
                <a:gd name="connsiteX59-25159" fmla="*/ 374 w 782"/>
                <a:gd name="connsiteY59-25160" fmla="*/ 74 h 759"/>
                <a:gd name="connsiteX60-25161" fmla="*/ 363 w 782"/>
                <a:gd name="connsiteY60-25162" fmla="*/ 79 h 759"/>
                <a:gd name="connsiteX61-25163" fmla="*/ 353 w 782"/>
                <a:gd name="connsiteY61-25164" fmla="*/ 79 h 759"/>
                <a:gd name="connsiteX62-25165" fmla="*/ 337 w 782"/>
                <a:gd name="connsiteY62-25166" fmla="*/ 85 h 759"/>
                <a:gd name="connsiteX63-25167" fmla="*/ 321 w 782"/>
                <a:gd name="connsiteY63-25168" fmla="*/ 90 h 759"/>
                <a:gd name="connsiteX64-25169" fmla="*/ 305 w 782"/>
                <a:gd name="connsiteY64-25170" fmla="*/ 95 h 759"/>
                <a:gd name="connsiteX65-25171" fmla="*/ 269 w 782"/>
                <a:gd name="connsiteY65-25172" fmla="*/ 106 h 759"/>
                <a:gd name="connsiteX66-25173" fmla="*/ 232 w 782"/>
                <a:gd name="connsiteY66-25174" fmla="*/ 116 h 759"/>
                <a:gd name="connsiteX67-25175" fmla="*/ 195 w 782"/>
                <a:gd name="connsiteY67-25176" fmla="*/ 127 h 759"/>
                <a:gd name="connsiteX68-25177" fmla="*/ 158 w 782"/>
                <a:gd name="connsiteY68-25178" fmla="*/ 137 h 759"/>
                <a:gd name="connsiteX69-25179" fmla="*/ 137 w 782"/>
                <a:gd name="connsiteY69-25180" fmla="*/ 142 h 759"/>
                <a:gd name="connsiteX70-25181" fmla="*/ 121 w 782"/>
                <a:gd name="connsiteY70-25182" fmla="*/ 142 h 759"/>
                <a:gd name="connsiteX71-25183" fmla="*/ 105 w 782"/>
                <a:gd name="connsiteY71-25184" fmla="*/ 148 h 759"/>
                <a:gd name="connsiteX72-25185" fmla="*/ 95 w 782"/>
                <a:gd name="connsiteY72-25186" fmla="*/ 148 h 759"/>
                <a:gd name="connsiteX73-25187" fmla="*/ 84 w 782"/>
                <a:gd name="connsiteY73-25188" fmla="*/ 153 h 759"/>
                <a:gd name="connsiteX74-25189" fmla="*/ 74 w 782"/>
                <a:gd name="connsiteY74-25190" fmla="*/ 153 h 759"/>
                <a:gd name="connsiteX75-25191" fmla="*/ 68 w 782"/>
                <a:gd name="connsiteY75-25192" fmla="*/ 153 h 759"/>
                <a:gd name="connsiteX76-25193" fmla="*/ 63 w 782"/>
                <a:gd name="connsiteY76-25194" fmla="*/ 153 h 759"/>
                <a:gd name="connsiteX77-25195" fmla="*/ 53 w 782"/>
                <a:gd name="connsiteY77-25196" fmla="*/ 153 h 759"/>
                <a:gd name="connsiteX78-25197" fmla="*/ 42 w 782"/>
                <a:gd name="connsiteY78-25198" fmla="*/ 148 h 759"/>
                <a:gd name="connsiteX79-25199" fmla="*/ 32 w 782"/>
                <a:gd name="connsiteY79-25200" fmla="*/ 142 h 759"/>
                <a:gd name="connsiteX80-25201" fmla="*/ 26 w 782"/>
                <a:gd name="connsiteY80-25202" fmla="*/ 137 h 759"/>
                <a:gd name="connsiteX81-25203" fmla="*/ 16 w 782"/>
                <a:gd name="connsiteY81-25204" fmla="*/ 127 h 759"/>
                <a:gd name="connsiteX82-25205" fmla="*/ 11 w 782"/>
                <a:gd name="connsiteY82-25206" fmla="*/ 121 h 759"/>
                <a:gd name="connsiteX83-25207" fmla="*/ 5 w 782"/>
                <a:gd name="connsiteY83-25208" fmla="*/ 116 h 759"/>
                <a:gd name="connsiteX84-25209" fmla="*/ 0 w 782"/>
                <a:gd name="connsiteY84-25210" fmla="*/ 116 h 759"/>
                <a:gd name="connsiteX85-25211" fmla="*/ 5 w 782"/>
                <a:gd name="connsiteY85-25212" fmla="*/ 111 h 759"/>
                <a:gd name="connsiteX86-25213" fmla="*/ 5 w 782"/>
                <a:gd name="connsiteY86-25214" fmla="*/ 111 h 759"/>
                <a:gd name="connsiteX87-25215" fmla="*/ 11 w 782"/>
                <a:gd name="connsiteY87-25216" fmla="*/ 111 h 759"/>
                <a:gd name="connsiteX88-25217" fmla="*/ 16 w 782"/>
                <a:gd name="connsiteY88-25218" fmla="*/ 106 h 759"/>
                <a:gd name="connsiteX89-25219" fmla="*/ 21 w 782"/>
                <a:gd name="connsiteY89-25220" fmla="*/ 106 h 759"/>
                <a:gd name="connsiteX90-25221" fmla="*/ 32 w 782"/>
                <a:gd name="connsiteY90-25222" fmla="*/ 106 h 759"/>
                <a:gd name="connsiteX91-25223" fmla="*/ 42 w 782"/>
                <a:gd name="connsiteY91-25224" fmla="*/ 106 h 759"/>
                <a:gd name="connsiteX92-25225" fmla="*/ 53 w 782"/>
                <a:gd name="connsiteY92-25226" fmla="*/ 100 h 759"/>
                <a:gd name="connsiteX93-25227" fmla="*/ 79 w 782"/>
                <a:gd name="connsiteY93-25228" fmla="*/ 100 h 759"/>
                <a:gd name="connsiteX94-25229" fmla="*/ 111 w 782"/>
                <a:gd name="connsiteY94-25230" fmla="*/ 95 h 759"/>
                <a:gd name="connsiteX95-25231" fmla="*/ 126 w 782"/>
                <a:gd name="connsiteY95-25232" fmla="*/ 95 h 759"/>
                <a:gd name="connsiteX96-25233" fmla="*/ 142 w 782"/>
                <a:gd name="connsiteY96-25234" fmla="*/ 90 h 759"/>
                <a:gd name="connsiteX97-25235" fmla="*/ 163 w 782"/>
                <a:gd name="connsiteY97-25236" fmla="*/ 85 h 759"/>
                <a:gd name="connsiteX98-25237" fmla="*/ 184 w 782"/>
                <a:gd name="connsiteY98-25238" fmla="*/ 85 h 759"/>
                <a:gd name="connsiteX99-25239" fmla="*/ 221 w 782"/>
                <a:gd name="connsiteY99-25240" fmla="*/ 74 h 759"/>
                <a:gd name="connsiteX100-25241" fmla="*/ 258 w 782"/>
                <a:gd name="connsiteY100-25242" fmla="*/ 69 h 759"/>
                <a:gd name="connsiteX101-25243" fmla="*/ 290 w 782"/>
                <a:gd name="connsiteY101-25244" fmla="*/ 58 h 759"/>
                <a:gd name="connsiteX102-25245" fmla="*/ 321 w 782"/>
                <a:gd name="connsiteY102-25246" fmla="*/ 48 h 759"/>
                <a:gd name="connsiteX103-25247" fmla="*/ 337 w 782"/>
                <a:gd name="connsiteY103-25248" fmla="*/ 42 h 759"/>
                <a:gd name="connsiteX104-25249" fmla="*/ 353 w 782"/>
                <a:gd name="connsiteY104-25250" fmla="*/ 37 h 759"/>
                <a:gd name="connsiteX105-25251" fmla="*/ 363 w 782"/>
                <a:gd name="connsiteY105-25252" fmla="*/ 37 h 759"/>
                <a:gd name="connsiteX106-25253" fmla="*/ 374 w 782"/>
                <a:gd name="connsiteY106-25254" fmla="*/ 32 h 759"/>
                <a:gd name="connsiteX107-25255" fmla="*/ 379 w 782"/>
                <a:gd name="connsiteY107-25256" fmla="*/ 27 h 759"/>
                <a:gd name="connsiteX108-25257" fmla="*/ 385 w 782"/>
                <a:gd name="connsiteY108-25258" fmla="*/ 21 h 759"/>
                <a:gd name="connsiteX109-25259" fmla="*/ 390 w 782"/>
                <a:gd name="connsiteY109-25260" fmla="*/ 16 h 759"/>
                <a:gd name="connsiteX110-25261" fmla="*/ 395 w 782"/>
                <a:gd name="connsiteY110-25262" fmla="*/ 11 h 759"/>
                <a:gd name="connsiteX111-25263" fmla="*/ 400 w 782"/>
                <a:gd name="connsiteY111-25264" fmla="*/ 6 h 759"/>
                <a:gd name="connsiteX112-25265" fmla="*/ 406 w 782"/>
                <a:gd name="connsiteY112-25266" fmla="*/ 0 h 759"/>
                <a:gd name="connsiteX113-25267" fmla="*/ 411 w 782"/>
                <a:gd name="connsiteY113-25268" fmla="*/ 0 h 759"/>
                <a:gd name="connsiteX114-25269" fmla="*/ 416 w 782"/>
                <a:gd name="connsiteY114-25270" fmla="*/ 0 h 759"/>
                <a:gd name="connsiteX115-25271" fmla="*/ 416 w 782"/>
                <a:gd name="connsiteY115-25272" fmla="*/ 0 h 759"/>
                <a:gd name="connsiteX0-25273" fmla="*/ 416 w 783"/>
                <a:gd name="connsiteY0-25274" fmla="*/ 0 h 759"/>
                <a:gd name="connsiteX1-25275" fmla="*/ 427 w 783"/>
                <a:gd name="connsiteY1-25276" fmla="*/ 0 h 759"/>
                <a:gd name="connsiteX2-25277" fmla="*/ 437 w 783"/>
                <a:gd name="connsiteY2-25278" fmla="*/ 6 h 759"/>
                <a:gd name="connsiteX3-25279" fmla="*/ 448 w 783"/>
                <a:gd name="connsiteY3-25280" fmla="*/ 11 h 759"/>
                <a:gd name="connsiteX4-25281" fmla="*/ 464 w 783"/>
                <a:gd name="connsiteY4-25282" fmla="*/ 21 h 759"/>
                <a:gd name="connsiteX5-25283" fmla="*/ 474 w 783"/>
                <a:gd name="connsiteY5-25284" fmla="*/ 32 h 759"/>
                <a:gd name="connsiteX6-25285" fmla="*/ 485 w 783"/>
                <a:gd name="connsiteY6-25286" fmla="*/ 37 h 759"/>
                <a:gd name="connsiteX7-25287" fmla="*/ 485 w 783"/>
                <a:gd name="connsiteY7-25288" fmla="*/ 42 h 759"/>
                <a:gd name="connsiteX8-25289" fmla="*/ 490 w 783"/>
                <a:gd name="connsiteY8-25290" fmla="*/ 42 h 759"/>
                <a:gd name="connsiteX9-25291" fmla="*/ 490 w 783"/>
                <a:gd name="connsiteY9-25292" fmla="*/ 48 h 759"/>
                <a:gd name="connsiteX10-25293" fmla="*/ 490 w 783"/>
                <a:gd name="connsiteY10-25294" fmla="*/ 48 h 759"/>
                <a:gd name="connsiteX11-25295" fmla="*/ 490 w 783"/>
                <a:gd name="connsiteY11-25296" fmla="*/ 53 h 759"/>
                <a:gd name="connsiteX12-25297" fmla="*/ 485 w 783"/>
                <a:gd name="connsiteY12-25298" fmla="*/ 58 h 759"/>
                <a:gd name="connsiteX13-25299" fmla="*/ 479 w 783"/>
                <a:gd name="connsiteY13-25300" fmla="*/ 63 h 759"/>
                <a:gd name="connsiteX14-25301" fmla="*/ 469 w 783"/>
                <a:gd name="connsiteY14-25302" fmla="*/ 69 h 759"/>
                <a:gd name="connsiteX15-25303" fmla="*/ 464 w 783"/>
                <a:gd name="connsiteY15-25304" fmla="*/ 74 h 759"/>
                <a:gd name="connsiteX16-25305" fmla="*/ 737 w 783"/>
                <a:gd name="connsiteY16-25306" fmla="*/ 559 h 759"/>
                <a:gd name="connsiteX17-25307" fmla="*/ 737 w 783"/>
                <a:gd name="connsiteY17-25308" fmla="*/ 585 h 759"/>
                <a:gd name="connsiteX18-25309" fmla="*/ 737 w 783"/>
                <a:gd name="connsiteY18-25310" fmla="*/ 601 h 759"/>
                <a:gd name="connsiteX19-25311" fmla="*/ 737 w 783"/>
                <a:gd name="connsiteY19-25312" fmla="*/ 622 h 759"/>
                <a:gd name="connsiteX20-25313" fmla="*/ 743 w 783"/>
                <a:gd name="connsiteY20-25314" fmla="*/ 669 h 759"/>
                <a:gd name="connsiteX21-25315" fmla="*/ 748 w 783"/>
                <a:gd name="connsiteY21-25316" fmla="*/ 696 h 759"/>
                <a:gd name="connsiteX22-25317" fmla="*/ 748 w 783"/>
                <a:gd name="connsiteY22-25318" fmla="*/ 706 h 759"/>
                <a:gd name="connsiteX23-25319" fmla="*/ 753 w 783"/>
                <a:gd name="connsiteY23-25320" fmla="*/ 717 h 759"/>
                <a:gd name="connsiteX24-25321" fmla="*/ 753 w 783"/>
                <a:gd name="connsiteY24-25322" fmla="*/ 722 h 759"/>
                <a:gd name="connsiteX25-25323" fmla="*/ 758 w 783"/>
                <a:gd name="connsiteY25-25324" fmla="*/ 732 h 759"/>
                <a:gd name="connsiteX26-25325" fmla="*/ 758 w 783"/>
                <a:gd name="connsiteY26-25326" fmla="*/ 738 h 759"/>
                <a:gd name="connsiteX27-25327" fmla="*/ 758 w 783"/>
                <a:gd name="connsiteY27-25328" fmla="*/ 743 h 759"/>
                <a:gd name="connsiteX28-25329" fmla="*/ 758 w 783"/>
                <a:gd name="connsiteY28-25330" fmla="*/ 748 h 759"/>
                <a:gd name="connsiteX29-25331" fmla="*/ 753 w 783"/>
                <a:gd name="connsiteY29-25332" fmla="*/ 753 h 759"/>
                <a:gd name="connsiteX30-25333" fmla="*/ 748 w 783"/>
                <a:gd name="connsiteY30-25334" fmla="*/ 759 h 759"/>
                <a:gd name="connsiteX31-25335" fmla="*/ 737 w 783"/>
                <a:gd name="connsiteY31-25336" fmla="*/ 759 h 759"/>
                <a:gd name="connsiteX32-25337" fmla="*/ 727 w 783"/>
                <a:gd name="connsiteY32-25338" fmla="*/ 759 h 759"/>
                <a:gd name="connsiteX33-25339" fmla="*/ 711 w 783"/>
                <a:gd name="connsiteY33-25340" fmla="*/ 759 h 759"/>
                <a:gd name="connsiteX34-25341" fmla="*/ 695 w 783"/>
                <a:gd name="connsiteY34-25342" fmla="*/ 753 h 759"/>
                <a:gd name="connsiteX35-25343" fmla="*/ 674 w 783"/>
                <a:gd name="connsiteY35-25344" fmla="*/ 753 h 759"/>
                <a:gd name="connsiteX36-25345" fmla="*/ 653 w 783"/>
                <a:gd name="connsiteY36-25346" fmla="*/ 748 h 759"/>
                <a:gd name="connsiteX37-25347" fmla="*/ 632 w 783"/>
                <a:gd name="connsiteY37-25348" fmla="*/ 743 h 759"/>
                <a:gd name="connsiteX38-25349" fmla="*/ 622 w 783"/>
                <a:gd name="connsiteY38-25350" fmla="*/ 738 h 759"/>
                <a:gd name="connsiteX39-25351" fmla="*/ 611 w 783"/>
                <a:gd name="connsiteY39-25352" fmla="*/ 732 h 759"/>
                <a:gd name="connsiteX40-25353" fmla="*/ 595 w 783"/>
                <a:gd name="connsiteY40-25354" fmla="*/ 727 h 759"/>
                <a:gd name="connsiteX41-25355" fmla="*/ 585 w 783"/>
                <a:gd name="connsiteY41-25356" fmla="*/ 722 h 759"/>
                <a:gd name="connsiteX42-25357" fmla="*/ 569 w 783"/>
                <a:gd name="connsiteY42-25358" fmla="*/ 717 h 759"/>
                <a:gd name="connsiteX43-25359" fmla="*/ 553 w 783"/>
                <a:gd name="connsiteY43-25360" fmla="*/ 706 h 759"/>
                <a:gd name="connsiteX44-25361" fmla="*/ 543 w 783"/>
                <a:gd name="connsiteY44-25362" fmla="*/ 696 h 759"/>
                <a:gd name="connsiteX45-25363" fmla="*/ 527 w 783"/>
                <a:gd name="connsiteY45-25364" fmla="*/ 685 h 759"/>
                <a:gd name="connsiteX46-25365" fmla="*/ 495 w 783"/>
                <a:gd name="connsiteY46-25366" fmla="*/ 659 h 759"/>
                <a:gd name="connsiteX47-25367" fmla="*/ 469 w 783"/>
                <a:gd name="connsiteY47-25368" fmla="*/ 632 h 759"/>
                <a:gd name="connsiteX48-25369" fmla="*/ 458 w 783"/>
                <a:gd name="connsiteY48-25370" fmla="*/ 622 h 759"/>
                <a:gd name="connsiteX49-25371" fmla="*/ 448 w 783"/>
                <a:gd name="connsiteY49-25372" fmla="*/ 606 h 759"/>
                <a:gd name="connsiteX50-25373" fmla="*/ 437 w 783"/>
                <a:gd name="connsiteY50-25374" fmla="*/ 590 h 759"/>
                <a:gd name="connsiteX51-25375" fmla="*/ 390 w 783"/>
                <a:gd name="connsiteY51-25376" fmla="*/ 100 h 759"/>
                <a:gd name="connsiteX52-25377" fmla="*/ 390 w 783"/>
                <a:gd name="connsiteY52-25378" fmla="*/ 90 h 759"/>
                <a:gd name="connsiteX53-25379" fmla="*/ 390 w 783"/>
                <a:gd name="connsiteY53-25380" fmla="*/ 85 h 759"/>
                <a:gd name="connsiteX54-25381" fmla="*/ 390 w 783"/>
                <a:gd name="connsiteY54-25382" fmla="*/ 79 h 759"/>
                <a:gd name="connsiteX55-25383" fmla="*/ 385 w 783"/>
                <a:gd name="connsiteY55-25384" fmla="*/ 74 h 759"/>
                <a:gd name="connsiteX56-25385" fmla="*/ 385 w 783"/>
                <a:gd name="connsiteY56-25386" fmla="*/ 74 h 759"/>
                <a:gd name="connsiteX57-25387" fmla="*/ 379 w 783"/>
                <a:gd name="connsiteY57-25388" fmla="*/ 74 h 759"/>
                <a:gd name="connsiteX58-25389" fmla="*/ 374 w 783"/>
                <a:gd name="connsiteY58-25390" fmla="*/ 74 h 759"/>
                <a:gd name="connsiteX59-25391" fmla="*/ 363 w 783"/>
                <a:gd name="connsiteY59-25392" fmla="*/ 79 h 759"/>
                <a:gd name="connsiteX60-25393" fmla="*/ 353 w 783"/>
                <a:gd name="connsiteY60-25394" fmla="*/ 79 h 759"/>
                <a:gd name="connsiteX61-25395" fmla="*/ 337 w 783"/>
                <a:gd name="connsiteY61-25396" fmla="*/ 85 h 759"/>
                <a:gd name="connsiteX62-25397" fmla="*/ 321 w 783"/>
                <a:gd name="connsiteY62-25398" fmla="*/ 90 h 759"/>
                <a:gd name="connsiteX63-25399" fmla="*/ 305 w 783"/>
                <a:gd name="connsiteY63-25400" fmla="*/ 95 h 759"/>
                <a:gd name="connsiteX64-25401" fmla="*/ 269 w 783"/>
                <a:gd name="connsiteY64-25402" fmla="*/ 106 h 759"/>
                <a:gd name="connsiteX65-25403" fmla="*/ 232 w 783"/>
                <a:gd name="connsiteY65-25404" fmla="*/ 116 h 759"/>
                <a:gd name="connsiteX66-25405" fmla="*/ 195 w 783"/>
                <a:gd name="connsiteY66-25406" fmla="*/ 127 h 759"/>
                <a:gd name="connsiteX67-25407" fmla="*/ 158 w 783"/>
                <a:gd name="connsiteY67-25408" fmla="*/ 137 h 759"/>
                <a:gd name="connsiteX68-25409" fmla="*/ 137 w 783"/>
                <a:gd name="connsiteY68-25410" fmla="*/ 142 h 759"/>
                <a:gd name="connsiteX69-25411" fmla="*/ 121 w 783"/>
                <a:gd name="connsiteY69-25412" fmla="*/ 142 h 759"/>
                <a:gd name="connsiteX70-25413" fmla="*/ 105 w 783"/>
                <a:gd name="connsiteY70-25414" fmla="*/ 148 h 759"/>
                <a:gd name="connsiteX71-25415" fmla="*/ 95 w 783"/>
                <a:gd name="connsiteY71-25416" fmla="*/ 148 h 759"/>
                <a:gd name="connsiteX72-25417" fmla="*/ 84 w 783"/>
                <a:gd name="connsiteY72-25418" fmla="*/ 153 h 759"/>
                <a:gd name="connsiteX73-25419" fmla="*/ 74 w 783"/>
                <a:gd name="connsiteY73-25420" fmla="*/ 153 h 759"/>
                <a:gd name="connsiteX74-25421" fmla="*/ 68 w 783"/>
                <a:gd name="connsiteY74-25422" fmla="*/ 153 h 759"/>
                <a:gd name="connsiteX75-25423" fmla="*/ 63 w 783"/>
                <a:gd name="connsiteY75-25424" fmla="*/ 153 h 759"/>
                <a:gd name="connsiteX76-25425" fmla="*/ 53 w 783"/>
                <a:gd name="connsiteY76-25426" fmla="*/ 153 h 759"/>
                <a:gd name="connsiteX77-25427" fmla="*/ 42 w 783"/>
                <a:gd name="connsiteY77-25428" fmla="*/ 148 h 759"/>
                <a:gd name="connsiteX78-25429" fmla="*/ 32 w 783"/>
                <a:gd name="connsiteY78-25430" fmla="*/ 142 h 759"/>
                <a:gd name="connsiteX79-25431" fmla="*/ 26 w 783"/>
                <a:gd name="connsiteY79-25432" fmla="*/ 137 h 759"/>
                <a:gd name="connsiteX80-25433" fmla="*/ 16 w 783"/>
                <a:gd name="connsiteY80-25434" fmla="*/ 127 h 759"/>
                <a:gd name="connsiteX81-25435" fmla="*/ 11 w 783"/>
                <a:gd name="connsiteY81-25436" fmla="*/ 121 h 759"/>
                <a:gd name="connsiteX82-25437" fmla="*/ 5 w 783"/>
                <a:gd name="connsiteY82-25438" fmla="*/ 116 h 759"/>
                <a:gd name="connsiteX83-25439" fmla="*/ 0 w 783"/>
                <a:gd name="connsiteY83-25440" fmla="*/ 116 h 759"/>
                <a:gd name="connsiteX84-25441" fmla="*/ 5 w 783"/>
                <a:gd name="connsiteY84-25442" fmla="*/ 111 h 759"/>
                <a:gd name="connsiteX85-25443" fmla="*/ 5 w 783"/>
                <a:gd name="connsiteY85-25444" fmla="*/ 111 h 759"/>
                <a:gd name="connsiteX86-25445" fmla="*/ 11 w 783"/>
                <a:gd name="connsiteY86-25446" fmla="*/ 111 h 759"/>
                <a:gd name="connsiteX87-25447" fmla="*/ 16 w 783"/>
                <a:gd name="connsiteY87-25448" fmla="*/ 106 h 759"/>
                <a:gd name="connsiteX88-25449" fmla="*/ 21 w 783"/>
                <a:gd name="connsiteY88-25450" fmla="*/ 106 h 759"/>
                <a:gd name="connsiteX89-25451" fmla="*/ 32 w 783"/>
                <a:gd name="connsiteY89-25452" fmla="*/ 106 h 759"/>
                <a:gd name="connsiteX90-25453" fmla="*/ 42 w 783"/>
                <a:gd name="connsiteY90-25454" fmla="*/ 106 h 759"/>
                <a:gd name="connsiteX91-25455" fmla="*/ 53 w 783"/>
                <a:gd name="connsiteY91-25456" fmla="*/ 100 h 759"/>
                <a:gd name="connsiteX92-25457" fmla="*/ 79 w 783"/>
                <a:gd name="connsiteY92-25458" fmla="*/ 100 h 759"/>
                <a:gd name="connsiteX93-25459" fmla="*/ 111 w 783"/>
                <a:gd name="connsiteY93-25460" fmla="*/ 95 h 759"/>
                <a:gd name="connsiteX94-25461" fmla="*/ 126 w 783"/>
                <a:gd name="connsiteY94-25462" fmla="*/ 95 h 759"/>
                <a:gd name="connsiteX95-25463" fmla="*/ 142 w 783"/>
                <a:gd name="connsiteY95-25464" fmla="*/ 90 h 759"/>
                <a:gd name="connsiteX96-25465" fmla="*/ 163 w 783"/>
                <a:gd name="connsiteY96-25466" fmla="*/ 85 h 759"/>
                <a:gd name="connsiteX97-25467" fmla="*/ 184 w 783"/>
                <a:gd name="connsiteY97-25468" fmla="*/ 85 h 759"/>
                <a:gd name="connsiteX98-25469" fmla="*/ 221 w 783"/>
                <a:gd name="connsiteY98-25470" fmla="*/ 74 h 759"/>
                <a:gd name="connsiteX99-25471" fmla="*/ 258 w 783"/>
                <a:gd name="connsiteY99-25472" fmla="*/ 69 h 759"/>
                <a:gd name="connsiteX100-25473" fmla="*/ 290 w 783"/>
                <a:gd name="connsiteY100-25474" fmla="*/ 58 h 759"/>
                <a:gd name="connsiteX101-25475" fmla="*/ 321 w 783"/>
                <a:gd name="connsiteY101-25476" fmla="*/ 48 h 759"/>
                <a:gd name="connsiteX102-25477" fmla="*/ 337 w 783"/>
                <a:gd name="connsiteY102-25478" fmla="*/ 42 h 759"/>
                <a:gd name="connsiteX103-25479" fmla="*/ 353 w 783"/>
                <a:gd name="connsiteY103-25480" fmla="*/ 37 h 759"/>
                <a:gd name="connsiteX104-25481" fmla="*/ 363 w 783"/>
                <a:gd name="connsiteY104-25482" fmla="*/ 37 h 759"/>
                <a:gd name="connsiteX105-25483" fmla="*/ 374 w 783"/>
                <a:gd name="connsiteY105-25484" fmla="*/ 32 h 759"/>
                <a:gd name="connsiteX106-25485" fmla="*/ 379 w 783"/>
                <a:gd name="connsiteY106-25486" fmla="*/ 27 h 759"/>
                <a:gd name="connsiteX107-25487" fmla="*/ 385 w 783"/>
                <a:gd name="connsiteY107-25488" fmla="*/ 21 h 759"/>
                <a:gd name="connsiteX108-25489" fmla="*/ 390 w 783"/>
                <a:gd name="connsiteY108-25490" fmla="*/ 16 h 759"/>
                <a:gd name="connsiteX109-25491" fmla="*/ 395 w 783"/>
                <a:gd name="connsiteY109-25492" fmla="*/ 11 h 759"/>
                <a:gd name="connsiteX110-25493" fmla="*/ 400 w 783"/>
                <a:gd name="connsiteY110-25494" fmla="*/ 6 h 759"/>
                <a:gd name="connsiteX111-25495" fmla="*/ 406 w 783"/>
                <a:gd name="connsiteY111-25496" fmla="*/ 0 h 759"/>
                <a:gd name="connsiteX112-25497" fmla="*/ 411 w 783"/>
                <a:gd name="connsiteY112-25498" fmla="*/ 0 h 759"/>
                <a:gd name="connsiteX113-25499" fmla="*/ 416 w 783"/>
                <a:gd name="connsiteY113-25500" fmla="*/ 0 h 759"/>
                <a:gd name="connsiteX114-25501" fmla="*/ 416 w 783"/>
                <a:gd name="connsiteY114-25502" fmla="*/ 0 h 759"/>
                <a:gd name="connsiteX0-25503" fmla="*/ 416 w 783"/>
                <a:gd name="connsiteY0-25504" fmla="*/ 0 h 759"/>
                <a:gd name="connsiteX1-25505" fmla="*/ 427 w 783"/>
                <a:gd name="connsiteY1-25506" fmla="*/ 0 h 759"/>
                <a:gd name="connsiteX2-25507" fmla="*/ 437 w 783"/>
                <a:gd name="connsiteY2-25508" fmla="*/ 6 h 759"/>
                <a:gd name="connsiteX3-25509" fmla="*/ 448 w 783"/>
                <a:gd name="connsiteY3-25510" fmla="*/ 11 h 759"/>
                <a:gd name="connsiteX4-25511" fmla="*/ 464 w 783"/>
                <a:gd name="connsiteY4-25512" fmla="*/ 21 h 759"/>
                <a:gd name="connsiteX5-25513" fmla="*/ 474 w 783"/>
                <a:gd name="connsiteY5-25514" fmla="*/ 32 h 759"/>
                <a:gd name="connsiteX6-25515" fmla="*/ 485 w 783"/>
                <a:gd name="connsiteY6-25516" fmla="*/ 37 h 759"/>
                <a:gd name="connsiteX7-25517" fmla="*/ 485 w 783"/>
                <a:gd name="connsiteY7-25518" fmla="*/ 42 h 759"/>
                <a:gd name="connsiteX8-25519" fmla="*/ 490 w 783"/>
                <a:gd name="connsiteY8-25520" fmla="*/ 42 h 759"/>
                <a:gd name="connsiteX9-25521" fmla="*/ 490 w 783"/>
                <a:gd name="connsiteY9-25522" fmla="*/ 48 h 759"/>
                <a:gd name="connsiteX10-25523" fmla="*/ 490 w 783"/>
                <a:gd name="connsiteY10-25524" fmla="*/ 48 h 759"/>
                <a:gd name="connsiteX11-25525" fmla="*/ 490 w 783"/>
                <a:gd name="connsiteY11-25526" fmla="*/ 53 h 759"/>
                <a:gd name="connsiteX12-25527" fmla="*/ 485 w 783"/>
                <a:gd name="connsiteY12-25528" fmla="*/ 58 h 759"/>
                <a:gd name="connsiteX13-25529" fmla="*/ 479 w 783"/>
                <a:gd name="connsiteY13-25530" fmla="*/ 63 h 759"/>
                <a:gd name="connsiteX14-25531" fmla="*/ 469 w 783"/>
                <a:gd name="connsiteY14-25532" fmla="*/ 69 h 759"/>
                <a:gd name="connsiteX15-25533" fmla="*/ 464 w 783"/>
                <a:gd name="connsiteY15-25534" fmla="*/ 74 h 759"/>
                <a:gd name="connsiteX16-25535" fmla="*/ 737 w 783"/>
                <a:gd name="connsiteY16-25536" fmla="*/ 585 h 759"/>
                <a:gd name="connsiteX17-25537" fmla="*/ 737 w 783"/>
                <a:gd name="connsiteY17-25538" fmla="*/ 601 h 759"/>
                <a:gd name="connsiteX18-25539" fmla="*/ 737 w 783"/>
                <a:gd name="connsiteY18-25540" fmla="*/ 622 h 759"/>
                <a:gd name="connsiteX19-25541" fmla="*/ 743 w 783"/>
                <a:gd name="connsiteY19-25542" fmla="*/ 669 h 759"/>
                <a:gd name="connsiteX20-25543" fmla="*/ 748 w 783"/>
                <a:gd name="connsiteY20-25544" fmla="*/ 696 h 759"/>
                <a:gd name="connsiteX21-25545" fmla="*/ 748 w 783"/>
                <a:gd name="connsiteY21-25546" fmla="*/ 706 h 759"/>
                <a:gd name="connsiteX22-25547" fmla="*/ 753 w 783"/>
                <a:gd name="connsiteY22-25548" fmla="*/ 717 h 759"/>
                <a:gd name="connsiteX23-25549" fmla="*/ 753 w 783"/>
                <a:gd name="connsiteY23-25550" fmla="*/ 722 h 759"/>
                <a:gd name="connsiteX24-25551" fmla="*/ 758 w 783"/>
                <a:gd name="connsiteY24-25552" fmla="*/ 732 h 759"/>
                <a:gd name="connsiteX25-25553" fmla="*/ 758 w 783"/>
                <a:gd name="connsiteY25-25554" fmla="*/ 738 h 759"/>
                <a:gd name="connsiteX26-25555" fmla="*/ 758 w 783"/>
                <a:gd name="connsiteY26-25556" fmla="*/ 743 h 759"/>
                <a:gd name="connsiteX27-25557" fmla="*/ 758 w 783"/>
                <a:gd name="connsiteY27-25558" fmla="*/ 748 h 759"/>
                <a:gd name="connsiteX28-25559" fmla="*/ 753 w 783"/>
                <a:gd name="connsiteY28-25560" fmla="*/ 753 h 759"/>
                <a:gd name="connsiteX29-25561" fmla="*/ 748 w 783"/>
                <a:gd name="connsiteY29-25562" fmla="*/ 759 h 759"/>
                <a:gd name="connsiteX30-25563" fmla="*/ 737 w 783"/>
                <a:gd name="connsiteY30-25564" fmla="*/ 759 h 759"/>
                <a:gd name="connsiteX31-25565" fmla="*/ 727 w 783"/>
                <a:gd name="connsiteY31-25566" fmla="*/ 759 h 759"/>
                <a:gd name="connsiteX32-25567" fmla="*/ 711 w 783"/>
                <a:gd name="connsiteY32-25568" fmla="*/ 759 h 759"/>
                <a:gd name="connsiteX33-25569" fmla="*/ 695 w 783"/>
                <a:gd name="connsiteY33-25570" fmla="*/ 753 h 759"/>
                <a:gd name="connsiteX34-25571" fmla="*/ 674 w 783"/>
                <a:gd name="connsiteY34-25572" fmla="*/ 753 h 759"/>
                <a:gd name="connsiteX35-25573" fmla="*/ 653 w 783"/>
                <a:gd name="connsiteY35-25574" fmla="*/ 748 h 759"/>
                <a:gd name="connsiteX36-25575" fmla="*/ 632 w 783"/>
                <a:gd name="connsiteY36-25576" fmla="*/ 743 h 759"/>
                <a:gd name="connsiteX37-25577" fmla="*/ 622 w 783"/>
                <a:gd name="connsiteY37-25578" fmla="*/ 738 h 759"/>
                <a:gd name="connsiteX38-25579" fmla="*/ 611 w 783"/>
                <a:gd name="connsiteY38-25580" fmla="*/ 732 h 759"/>
                <a:gd name="connsiteX39-25581" fmla="*/ 595 w 783"/>
                <a:gd name="connsiteY39-25582" fmla="*/ 727 h 759"/>
                <a:gd name="connsiteX40-25583" fmla="*/ 585 w 783"/>
                <a:gd name="connsiteY40-25584" fmla="*/ 722 h 759"/>
                <a:gd name="connsiteX41-25585" fmla="*/ 569 w 783"/>
                <a:gd name="connsiteY41-25586" fmla="*/ 717 h 759"/>
                <a:gd name="connsiteX42-25587" fmla="*/ 553 w 783"/>
                <a:gd name="connsiteY42-25588" fmla="*/ 706 h 759"/>
                <a:gd name="connsiteX43-25589" fmla="*/ 543 w 783"/>
                <a:gd name="connsiteY43-25590" fmla="*/ 696 h 759"/>
                <a:gd name="connsiteX44-25591" fmla="*/ 527 w 783"/>
                <a:gd name="connsiteY44-25592" fmla="*/ 685 h 759"/>
                <a:gd name="connsiteX45-25593" fmla="*/ 495 w 783"/>
                <a:gd name="connsiteY45-25594" fmla="*/ 659 h 759"/>
                <a:gd name="connsiteX46-25595" fmla="*/ 469 w 783"/>
                <a:gd name="connsiteY46-25596" fmla="*/ 632 h 759"/>
                <a:gd name="connsiteX47-25597" fmla="*/ 458 w 783"/>
                <a:gd name="connsiteY47-25598" fmla="*/ 622 h 759"/>
                <a:gd name="connsiteX48-25599" fmla="*/ 448 w 783"/>
                <a:gd name="connsiteY48-25600" fmla="*/ 606 h 759"/>
                <a:gd name="connsiteX49-25601" fmla="*/ 437 w 783"/>
                <a:gd name="connsiteY49-25602" fmla="*/ 590 h 759"/>
                <a:gd name="connsiteX50-25603" fmla="*/ 390 w 783"/>
                <a:gd name="connsiteY50-25604" fmla="*/ 100 h 759"/>
                <a:gd name="connsiteX51-25605" fmla="*/ 390 w 783"/>
                <a:gd name="connsiteY51-25606" fmla="*/ 90 h 759"/>
                <a:gd name="connsiteX52-25607" fmla="*/ 390 w 783"/>
                <a:gd name="connsiteY52-25608" fmla="*/ 85 h 759"/>
                <a:gd name="connsiteX53-25609" fmla="*/ 390 w 783"/>
                <a:gd name="connsiteY53-25610" fmla="*/ 79 h 759"/>
                <a:gd name="connsiteX54-25611" fmla="*/ 385 w 783"/>
                <a:gd name="connsiteY54-25612" fmla="*/ 74 h 759"/>
                <a:gd name="connsiteX55-25613" fmla="*/ 385 w 783"/>
                <a:gd name="connsiteY55-25614" fmla="*/ 74 h 759"/>
                <a:gd name="connsiteX56-25615" fmla="*/ 379 w 783"/>
                <a:gd name="connsiteY56-25616" fmla="*/ 74 h 759"/>
                <a:gd name="connsiteX57-25617" fmla="*/ 374 w 783"/>
                <a:gd name="connsiteY57-25618" fmla="*/ 74 h 759"/>
                <a:gd name="connsiteX58-25619" fmla="*/ 363 w 783"/>
                <a:gd name="connsiteY58-25620" fmla="*/ 79 h 759"/>
                <a:gd name="connsiteX59-25621" fmla="*/ 353 w 783"/>
                <a:gd name="connsiteY59-25622" fmla="*/ 79 h 759"/>
                <a:gd name="connsiteX60-25623" fmla="*/ 337 w 783"/>
                <a:gd name="connsiteY60-25624" fmla="*/ 85 h 759"/>
                <a:gd name="connsiteX61-25625" fmla="*/ 321 w 783"/>
                <a:gd name="connsiteY61-25626" fmla="*/ 90 h 759"/>
                <a:gd name="connsiteX62-25627" fmla="*/ 305 w 783"/>
                <a:gd name="connsiteY62-25628" fmla="*/ 95 h 759"/>
                <a:gd name="connsiteX63-25629" fmla="*/ 269 w 783"/>
                <a:gd name="connsiteY63-25630" fmla="*/ 106 h 759"/>
                <a:gd name="connsiteX64-25631" fmla="*/ 232 w 783"/>
                <a:gd name="connsiteY64-25632" fmla="*/ 116 h 759"/>
                <a:gd name="connsiteX65-25633" fmla="*/ 195 w 783"/>
                <a:gd name="connsiteY65-25634" fmla="*/ 127 h 759"/>
                <a:gd name="connsiteX66-25635" fmla="*/ 158 w 783"/>
                <a:gd name="connsiteY66-25636" fmla="*/ 137 h 759"/>
                <a:gd name="connsiteX67-25637" fmla="*/ 137 w 783"/>
                <a:gd name="connsiteY67-25638" fmla="*/ 142 h 759"/>
                <a:gd name="connsiteX68-25639" fmla="*/ 121 w 783"/>
                <a:gd name="connsiteY68-25640" fmla="*/ 142 h 759"/>
                <a:gd name="connsiteX69-25641" fmla="*/ 105 w 783"/>
                <a:gd name="connsiteY69-25642" fmla="*/ 148 h 759"/>
                <a:gd name="connsiteX70-25643" fmla="*/ 95 w 783"/>
                <a:gd name="connsiteY70-25644" fmla="*/ 148 h 759"/>
                <a:gd name="connsiteX71-25645" fmla="*/ 84 w 783"/>
                <a:gd name="connsiteY71-25646" fmla="*/ 153 h 759"/>
                <a:gd name="connsiteX72-25647" fmla="*/ 74 w 783"/>
                <a:gd name="connsiteY72-25648" fmla="*/ 153 h 759"/>
                <a:gd name="connsiteX73-25649" fmla="*/ 68 w 783"/>
                <a:gd name="connsiteY73-25650" fmla="*/ 153 h 759"/>
                <a:gd name="connsiteX74-25651" fmla="*/ 63 w 783"/>
                <a:gd name="connsiteY74-25652" fmla="*/ 153 h 759"/>
                <a:gd name="connsiteX75-25653" fmla="*/ 53 w 783"/>
                <a:gd name="connsiteY75-25654" fmla="*/ 153 h 759"/>
                <a:gd name="connsiteX76-25655" fmla="*/ 42 w 783"/>
                <a:gd name="connsiteY76-25656" fmla="*/ 148 h 759"/>
                <a:gd name="connsiteX77-25657" fmla="*/ 32 w 783"/>
                <a:gd name="connsiteY77-25658" fmla="*/ 142 h 759"/>
                <a:gd name="connsiteX78-25659" fmla="*/ 26 w 783"/>
                <a:gd name="connsiteY78-25660" fmla="*/ 137 h 759"/>
                <a:gd name="connsiteX79-25661" fmla="*/ 16 w 783"/>
                <a:gd name="connsiteY79-25662" fmla="*/ 127 h 759"/>
                <a:gd name="connsiteX80-25663" fmla="*/ 11 w 783"/>
                <a:gd name="connsiteY80-25664" fmla="*/ 121 h 759"/>
                <a:gd name="connsiteX81-25665" fmla="*/ 5 w 783"/>
                <a:gd name="connsiteY81-25666" fmla="*/ 116 h 759"/>
                <a:gd name="connsiteX82-25667" fmla="*/ 0 w 783"/>
                <a:gd name="connsiteY82-25668" fmla="*/ 116 h 759"/>
                <a:gd name="connsiteX83-25669" fmla="*/ 5 w 783"/>
                <a:gd name="connsiteY83-25670" fmla="*/ 111 h 759"/>
                <a:gd name="connsiteX84-25671" fmla="*/ 5 w 783"/>
                <a:gd name="connsiteY84-25672" fmla="*/ 111 h 759"/>
                <a:gd name="connsiteX85-25673" fmla="*/ 11 w 783"/>
                <a:gd name="connsiteY85-25674" fmla="*/ 111 h 759"/>
                <a:gd name="connsiteX86-25675" fmla="*/ 16 w 783"/>
                <a:gd name="connsiteY86-25676" fmla="*/ 106 h 759"/>
                <a:gd name="connsiteX87-25677" fmla="*/ 21 w 783"/>
                <a:gd name="connsiteY87-25678" fmla="*/ 106 h 759"/>
                <a:gd name="connsiteX88-25679" fmla="*/ 32 w 783"/>
                <a:gd name="connsiteY88-25680" fmla="*/ 106 h 759"/>
                <a:gd name="connsiteX89-25681" fmla="*/ 42 w 783"/>
                <a:gd name="connsiteY89-25682" fmla="*/ 106 h 759"/>
                <a:gd name="connsiteX90-25683" fmla="*/ 53 w 783"/>
                <a:gd name="connsiteY90-25684" fmla="*/ 100 h 759"/>
                <a:gd name="connsiteX91-25685" fmla="*/ 79 w 783"/>
                <a:gd name="connsiteY91-25686" fmla="*/ 100 h 759"/>
                <a:gd name="connsiteX92-25687" fmla="*/ 111 w 783"/>
                <a:gd name="connsiteY92-25688" fmla="*/ 95 h 759"/>
                <a:gd name="connsiteX93-25689" fmla="*/ 126 w 783"/>
                <a:gd name="connsiteY93-25690" fmla="*/ 95 h 759"/>
                <a:gd name="connsiteX94-25691" fmla="*/ 142 w 783"/>
                <a:gd name="connsiteY94-25692" fmla="*/ 90 h 759"/>
                <a:gd name="connsiteX95-25693" fmla="*/ 163 w 783"/>
                <a:gd name="connsiteY95-25694" fmla="*/ 85 h 759"/>
                <a:gd name="connsiteX96-25695" fmla="*/ 184 w 783"/>
                <a:gd name="connsiteY96-25696" fmla="*/ 85 h 759"/>
                <a:gd name="connsiteX97-25697" fmla="*/ 221 w 783"/>
                <a:gd name="connsiteY97-25698" fmla="*/ 74 h 759"/>
                <a:gd name="connsiteX98-25699" fmla="*/ 258 w 783"/>
                <a:gd name="connsiteY98-25700" fmla="*/ 69 h 759"/>
                <a:gd name="connsiteX99-25701" fmla="*/ 290 w 783"/>
                <a:gd name="connsiteY99-25702" fmla="*/ 58 h 759"/>
                <a:gd name="connsiteX100-25703" fmla="*/ 321 w 783"/>
                <a:gd name="connsiteY100-25704" fmla="*/ 48 h 759"/>
                <a:gd name="connsiteX101-25705" fmla="*/ 337 w 783"/>
                <a:gd name="connsiteY101-25706" fmla="*/ 42 h 759"/>
                <a:gd name="connsiteX102-25707" fmla="*/ 353 w 783"/>
                <a:gd name="connsiteY102-25708" fmla="*/ 37 h 759"/>
                <a:gd name="connsiteX103-25709" fmla="*/ 363 w 783"/>
                <a:gd name="connsiteY103-25710" fmla="*/ 37 h 759"/>
                <a:gd name="connsiteX104-25711" fmla="*/ 374 w 783"/>
                <a:gd name="connsiteY104-25712" fmla="*/ 32 h 759"/>
                <a:gd name="connsiteX105-25713" fmla="*/ 379 w 783"/>
                <a:gd name="connsiteY105-25714" fmla="*/ 27 h 759"/>
                <a:gd name="connsiteX106-25715" fmla="*/ 385 w 783"/>
                <a:gd name="connsiteY106-25716" fmla="*/ 21 h 759"/>
                <a:gd name="connsiteX107-25717" fmla="*/ 390 w 783"/>
                <a:gd name="connsiteY107-25718" fmla="*/ 16 h 759"/>
                <a:gd name="connsiteX108-25719" fmla="*/ 395 w 783"/>
                <a:gd name="connsiteY108-25720" fmla="*/ 11 h 759"/>
                <a:gd name="connsiteX109-25721" fmla="*/ 400 w 783"/>
                <a:gd name="connsiteY109-25722" fmla="*/ 6 h 759"/>
                <a:gd name="connsiteX110-25723" fmla="*/ 406 w 783"/>
                <a:gd name="connsiteY110-25724" fmla="*/ 0 h 759"/>
                <a:gd name="connsiteX111-25725" fmla="*/ 411 w 783"/>
                <a:gd name="connsiteY111-25726" fmla="*/ 0 h 759"/>
                <a:gd name="connsiteX112-25727" fmla="*/ 416 w 783"/>
                <a:gd name="connsiteY112-25728" fmla="*/ 0 h 759"/>
                <a:gd name="connsiteX113-25729" fmla="*/ 416 w 783"/>
                <a:gd name="connsiteY113-25730" fmla="*/ 0 h 759"/>
                <a:gd name="connsiteX0-25731" fmla="*/ 416 w 783"/>
                <a:gd name="connsiteY0-25732" fmla="*/ 0 h 759"/>
                <a:gd name="connsiteX1-25733" fmla="*/ 427 w 783"/>
                <a:gd name="connsiteY1-25734" fmla="*/ 0 h 759"/>
                <a:gd name="connsiteX2-25735" fmla="*/ 437 w 783"/>
                <a:gd name="connsiteY2-25736" fmla="*/ 6 h 759"/>
                <a:gd name="connsiteX3-25737" fmla="*/ 448 w 783"/>
                <a:gd name="connsiteY3-25738" fmla="*/ 11 h 759"/>
                <a:gd name="connsiteX4-25739" fmla="*/ 464 w 783"/>
                <a:gd name="connsiteY4-25740" fmla="*/ 21 h 759"/>
                <a:gd name="connsiteX5-25741" fmla="*/ 474 w 783"/>
                <a:gd name="connsiteY5-25742" fmla="*/ 32 h 759"/>
                <a:gd name="connsiteX6-25743" fmla="*/ 485 w 783"/>
                <a:gd name="connsiteY6-25744" fmla="*/ 37 h 759"/>
                <a:gd name="connsiteX7-25745" fmla="*/ 485 w 783"/>
                <a:gd name="connsiteY7-25746" fmla="*/ 42 h 759"/>
                <a:gd name="connsiteX8-25747" fmla="*/ 490 w 783"/>
                <a:gd name="connsiteY8-25748" fmla="*/ 42 h 759"/>
                <a:gd name="connsiteX9-25749" fmla="*/ 490 w 783"/>
                <a:gd name="connsiteY9-25750" fmla="*/ 48 h 759"/>
                <a:gd name="connsiteX10-25751" fmla="*/ 490 w 783"/>
                <a:gd name="connsiteY10-25752" fmla="*/ 48 h 759"/>
                <a:gd name="connsiteX11-25753" fmla="*/ 490 w 783"/>
                <a:gd name="connsiteY11-25754" fmla="*/ 53 h 759"/>
                <a:gd name="connsiteX12-25755" fmla="*/ 485 w 783"/>
                <a:gd name="connsiteY12-25756" fmla="*/ 58 h 759"/>
                <a:gd name="connsiteX13-25757" fmla="*/ 479 w 783"/>
                <a:gd name="connsiteY13-25758" fmla="*/ 63 h 759"/>
                <a:gd name="connsiteX14-25759" fmla="*/ 469 w 783"/>
                <a:gd name="connsiteY14-25760" fmla="*/ 69 h 759"/>
                <a:gd name="connsiteX15-25761" fmla="*/ 464 w 783"/>
                <a:gd name="connsiteY15-25762" fmla="*/ 74 h 759"/>
                <a:gd name="connsiteX16-25763" fmla="*/ 737 w 783"/>
                <a:gd name="connsiteY16-25764" fmla="*/ 585 h 759"/>
                <a:gd name="connsiteX17-25765" fmla="*/ 737 w 783"/>
                <a:gd name="connsiteY17-25766" fmla="*/ 622 h 759"/>
                <a:gd name="connsiteX18-25767" fmla="*/ 743 w 783"/>
                <a:gd name="connsiteY18-25768" fmla="*/ 669 h 759"/>
                <a:gd name="connsiteX19-25769" fmla="*/ 748 w 783"/>
                <a:gd name="connsiteY19-25770" fmla="*/ 696 h 759"/>
                <a:gd name="connsiteX20-25771" fmla="*/ 748 w 783"/>
                <a:gd name="connsiteY20-25772" fmla="*/ 706 h 759"/>
                <a:gd name="connsiteX21-25773" fmla="*/ 753 w 783"/>
                <a:gd name="connsiteY21-25774" fmla="*/ 717 h 759"/>
                <a:gd name="connsiteX22-25775" fmla="*/ 753 w 783"/>
                <a:gd name="connsiteY22-25776" fmla="*/ 722 h 759"/>
                <a:gd name="connsiteX23-25777" fmla="*/ 758 w 783"/>
                <a:gd name="connsiteY23-25778" fmla="*/ 732 h 759"/>
                <a:gd name="connsiteX24-25779" fmla="*/ 758 w 783"/>
                <a:gd name="connsiteY24-25780" fmla="*/ 738 h 759"/>
                <a:gd name="connsiteX25-25781" fmla="*/ 758 w 783"/>
                <a:gd name="connsiteY25-25782" fmla="*/ 743 h 759"/>
                <a:gd name="connsiteX26-25783" fmla="*/ 758 w 783"/>
                <a:gd name="connsiteY26-25784" fmla="*/ 748 h 759"/>
                <a:gd name="connsiteX27-25785" fmla="*/ 753 w 783"/>
                <a:gd name="connsiteY27-25786" fmla="*/ 753 h 759"/>
                <a:gd name="connsiteX28-25787" fmla="*/ 748 w 783"/>
                <a:gd name="connsiteY28-25788" fmla="*/ 759 h 759"/>
                <a:gd name="connsiteX29-25789" fmla="*/ 737 w 783"/>
                <a:gd name="connsiteY29-25790" fmla="*/ 759 h 759"/>
                <a:gd name="connsiteX30-25791" fmla="*/ 727 w 783"/>
                <a:gd name="connsiteY30-25792" fmla="*/ 759 h 759"/>
                <a:gd name="connsiteX31-25793" fmla="*/ 711 w 783"/>
                <a:gd name="connsiteY31-25794" fmla="*/ 759 h 759"/>
                <a:gd name="connsiteX32-25795" fmla="*/ 695 w 783"/>
                <a:gd name="connsiteY32-25796" fmla="*/ 753 h 759"/>
                <a:gd name="connsiteX33-25797" fmla="*/ 674 w 783"/>
                <a:gd name="connsiteY33-25798" fmla="*/ 753 h 759"/>
                <a:gd name="connsiteX34-25799" fmla="*/ 653 w 783"/>
                <a:gd name="connsiteY34-25800" fmla="*/ 748 h 759"/>
                <a:gd name="connsiteX35-25801" fmla="*/ 632 w 783"/>
                <a:gd name="connsiteY35-25802" fmla="*/ 743 h 759"/>
                <a:gd name="connsiteX36-25803" fmla="*/ 622 w 783"/>
                <a:gd name="connsiteY36-25804" fmla="*/ 738 h 759"/>
                <a:gd name="connsiteX37-25805" fmla="*/ 611 w 783"/>
                <a:gd name="connsiteY37-25806" fmla="*/ 732 h 759"/>
                <a:gd name="connsiteX38-25807" fmla="*/ 595 w 783"/>
                <a:gd name="connsiteY38-25808" fmla="*/ 727 h 759"/>
                <a:gd name="connsiteX39-25809" fmla="*/ 585 w 783"/>
                <a:gd name="connsiteY39-25810" fmla="*/ 722 h 759"/>
                <a:gd name="connsiteX40-25811" fmla="*/ 569 w 783"/>
                <a:gd name="connsiteY40-25812" fmla="*/ 717 h 759"/>
                <a:gd name="connsiteX41-25813" fmla="*/ 553 w 783"/>
                <a:gd name="connsiteY41-25814" fmla="*/ 706 h 759"/>
                <a:gd name="connsiteX42-25815" fmla="*/ 543 w 783"/>
                <a:gd name="connsiteY42-25816" fmla="*/ 696 h 759"/>
                <a:gd name="connsiteX43-25817" fmla="*/ 527 w 783"/>
                <a:gd name="connsiteY43-25818" fmla="*/ 685 h 759"/>
                <a:gd name="connsiteX44-25819" fmla="*/ 495 w 783"/>
                <a:gd name="connsiteY44-25820" fmla="*/ 659 h 759"/>
                <a:gd name="connsiteX45-25821" fmla="*/ 469 w 783"/>
                <a:gd name="connsiteY45-25822" fmla="*/ 632 h 759"/>
                <a:gd name="connsiteX46-25823" fmla="*/ 458 w 783"/>
                <a:gd name="connsiteY46-25824" fmla="*/ 622 h 759"/>
                <a:gd name="connsiteX47-25825" fmla="*/ 448 w 783"/>
                <a:gd name="connsiteY47-25826" fmla="*/ 606 h 759"/>
                <a:gd name="connsiteX48-25827" fmla="*/ 437 w 783"/>
                <a:gd name="connsiteY48-25828" fmla="*/ 590 h 759"/>
                <a:gd name="connsiteX49-25829" fmla="*/ 390 w 783"/>
                <a:gd name="connsiteY49-25830" fmla="*/ 100 h 759"/>
                <a:gd name="connsiteX50-25831" fmla="*/ 390 w 783"/>
                <a:gd name="connsiteY50-25832" fmla="*/ 90 h 759"/>
                <a:gd name="connsiteX51-25833" fmla="*/ 390 w 783"/>
                <a:gd name="connsiteY51-25834" fmla="*/ 85 h 759"/>
                <a:gd name="connsiteX52-25835" fmla="*/ 390 w 783"/>
                <a:gd name="connsiteY52-25836" fmla="*/ 79 h 759"/>
                <a:gd name="connsiteX53-25837" fmla="*/ 385 w 783"/>
                <a:gd name="connsiteY53-25838" fmla="*/ 74 h 759"/>
                <a:gd name="connsiteX54-25839" fmla="*/ 385 w 783"/>
                <a:gd name="connsiteY54-25840" fmla="*/ 74 h 759"/>
                <a:gd name="connsiteX55-25841" fmla="*/ 379 w 783"/>
                <a:gd name="connsiteY55-25842" fmla="*/ 74 h 759"/>
                <a:gd name="connsiteX56-25843" fmla="*/ 374 w 783"/>
                <a:gd name="connsiteY56-25844" fmla="*/ 74 h 759"/>
                <a:gd name="connsiteX57-25845" fmla="*/ 363 w 783"/>
                <a:gd name="connsiteY57-25846" fmla="*/ 79 h 759"/>
                <a:gd name="connsiteX58-25847" fmla="*/ 353 w 783"/>
                <a:gd name="connsiteY58-25848" fmla="*/ 79 h 759"/>
                <a:gd name="connsiteX59-25849" fmla="*/ 337 w 783"/>
                <a:gd name="connsiteY59-25850" fmla="*/ 85 h 759"/>
                <a:gd name="connsiteX60-25851" fmla="*/ 321 w 783"/>
                <a:gd name="connsiteY60-25852" fmla="*/ 90 h 759"/>
                <a:gd name="connsiteX61-25853" fmla="*/ 305 w 783"/>
                <a:gd name="connsiteY61-25854" fmla="*/ 95 h 759"/>
                <a:gd name="connsiteX62-25855" fmla="*/ 269 w 783"/>
                <a:gd name="connsiteY62-25856" fmla="*/ 106 h 759"/>
                <a:gd name="connsiteX63-25857" fmla="*/ 232 w 783"/>
                <a:gd name="connsiteY63-25858" fmla="*/ 116 h 759"/>
                <a:gd name="connsiteX64-25859" fmla="*/ 195 w 783"/>
                <a:gd name="connsiteY64-25860" fmla="*/ 127 h 759"/>
                <a:gd name="connsiteX65-25861" fmla="*/ 158 w 783"/>
                <a:gd name="connsiteY65-25862" fmla="*/ 137 h 759"/>
                <a:gd name="connsiteX66-25863" fmla="*/ 137 w 783"/>
                <a:gd name="connsiteY66-25864" fmla="*/ 142 h 759"/>
                <a:gd name="connsiteX67-25865" fmla="*/ 121 w 783"/>
                <a:gd name="connsiteY67-25866" fmla="*/ 142 h 759"/>
                <a:gd name="connsiteX68-25867" fmla="*/ 105 w 783"/>
                <a:gd name="connsiteY68-25868" fmla="*/ 148 h 759"/>
                <a:gd name="connsiteX69-25869" fmla="*/ 95 w 783"/>
                <a:gd name="connsiteY69-25870" fmla="*/ 148 h 759"/>
                <a:gd name="connsiteX70-25871" fmla="*/ 84 w 783"/>
                <a:gd name="connsiteY70-25872" fmla="*/ 153 h 759"/>
                <a:gd name="connsiteX71-25873" fmla="*/ 74 w 783"/>
                <a:gd name="connsiteY71-25874" fmla="*/ 153 h 759"/>
                <a:gd name="connsiteX72-25875" fmla="*/ 68 w 783"/>
                <a:gd name="connsiteY72-25876" fmla="*/ 153 h 759"/>
                <a:gd name="connsiteX73-25877" fmla="*/ 63 w 783"/>
                <a:gd name="connsiteY73-25878" fmla="*/ 153 h 759"/>
                <a:gd name="connsiteX74-25879" fmla="*/ 53 w 783"/>
                <a:gd name="connsiteY74-25880" fmla="*/ 153 h 759"/>
                <a:gd name="connsiteX75-25881" fmla="*/ 42 w 783"/>
                <a:gd name="connsiteY75-25882" fmla="*/ 148 h 759"/>
                <a:gd name="connsiteX76-25883" fmla="*/ 32 w 783"/>
                <a:gd name="connsiteY76-25884" fmla="*/ 142 h 759"/>
                <a:gd name="connsiteX77-25885" fmla="*/ 26 w 783"/>
                <a:gd name="connsiteY77-25886" fmla="*/ 137 h 759"/>
                <a:gd name="connsiteX78-25887" fmla="*/ 16 w 783"/>
                <a:gd name="connsiteY78-25888" fmla="*/ 127 h 759"/>
                <a:gd name="connsiteX79-25889" fmla="*/ 11 w 783"/>
                <a:gd name="connsiteY79-25890" fmla="*/ 121 h 759"/>
                <a:gd name="connsiteX80-25891" fmla="*/ 5 w 783"/>
                <a:gd name="connsiteY80-25892" fmla="*/ 116 h 759"/>
                <a:gd name="connsiteX81-25893" fmla="*/ 0 w 783"/>
                <a:gd name="connsiteY81-25894" fmla="*/ 116 h 759"/>
                <a:gd name="connsiteX82-25895" fmla="*/ 5 w 783"/>
                <a:gd name="connsiteY82-25896" fmla="*/ 111 h 759"/>
                <a:gd name="connsiteX83-25897" fmla="*/ 5 w 783"/>
                <a:gd name="connsiteY83-25898" fmla="*/ 111 h 759"/>
                <a:gd name="connsiteX84-25899" fmla="*/ 11 w 783"/>
                <a:gd name="connsiteY84-25900" fmla="*/ 111 h 759"/>
                <a:gd name="connsiteX85-25901" fmla="*/ 16 w 783"/>
                <a:gd name="connsiteY85-25902" fmla="*/ 106 h 759"/>
                <a:gd name="connsiteX86-25903" fmla="*/ 21 w 783"/>
                <a:gd name="connsiteY86-25904" fmla="*/ 106 h 759"/>
                <a:gd name="connsiteX87-25905" fmla="*/ 32 w 783"/>
                <a:gd name="connsiteY87-25906" fmla="*/ 106 h 759"/>
                <a:gd name="connsiteX88-25907" fmla="*/ 42 w 783"/>
                <a:gd name="connsiteY88-25908" fmla="*/ 106 h 759"/>
                <a:gd name="connsiteX89-25909" fmla="*/ 53 w 783"/>
                <a:gd name="connsiteY89-25910" fmla="*/ 100 h 759"/>
                <a:gd name="connsiteX90-25911" fmla="*/ 79 w 783"/>
                <a:gd name="connsiteY90-25912" fmla="*/ 100 h 759"/>
                <a:gd name="connsiteX91-25913" fmla="*/ 111 w 783"/>
                <a:gd name="connsiteY91-25914" fmla="*/ 95 h 759"/>
                <a:gd name="connsiteX92-25915" fmla="*/ 126 w 783"/>
                <a:gd name="connsiteY92-25916" fmla="*/ 95 h 759"/>
                <a:gd name="connsiteX93-25917" fmla="*/ 142 w 783"/>
                <a:gd name="connsiteY93-25918" fmla="*/ 90 h 759"/>
                <a:gd name="connsiteX94-25919" fmla="*/ 163 w 783"/>
                <a:gd name="connsiteY94-25920" fmla="*/ 85 h 759"/>
                <a:gd name="connsiteX95-25921" fmla="*/ 184 w 783"/>
                <a:gd name="connsiteY95-25922" fmla="*/ 85 h 759"/>
                <a:gd name="connsiteX96-25923" fmla="*/ 221 w 783"/>
                <a:gd name="connsiteY96-25924" fmla="*/ 74 h 759"/>
                <a:gd name="connsiteX97-25925" fmla="*/ 258 w 783"/>
                <a:gd name="connsiteY97-25926" fmla="*/ 69 h 759"/>
                <a:gd name="connsiteX98-25927" fmla="*/ 290 w 783"/>
                <a:gd name="connsiteY98-25928" fmla="*/ 58 h 759"/>
                <a:gd name="connsiteX99-25929" fmla="*/ 321 w 783"/>
                <a:gd name="connsiteY99-25930" fmla="*/ 48 h 759"/>
                <a:gd name="connsiteX100-25931" fmla="*/ 337 w 783"/>
                <a:gd name="connsiteY100-25932" fmla="*/ 42 h 759"/>
                <a:gd name="connsiteX101-25933" fmla="*/ 353 w 783"/>
                <a:gd name="connsiteY101-25934" fmla="*/ 37 h 759"/>
                <a:gd name="connsiteX102-25935" fmla="*/ 363 w 783"/>
                <a:gd name="connsiteY102-25936" fmla="*/ 37 h 759"/>
                <a:gd name="connsiteX103-25937" fmla="*/ 374 w 783"/>
                <a:gd name="connsiteY103-25938" fmla="*/ 32 h 759"/>
                <a:gd name="connsiteX104-25939" fmla="*/ 379 w 783"/>
                <a:gd name="connsiteY104-25940" fmla="*/ 27 h 759"/>
                <a:gd name="connsiteX105-25941" fmla="*/ 385 w 783"/>
                <a:gd name="connsiteY105-25942" fmla="*/ 21 h 759"/>
                <a:gd name="connsiteX106-25943" fmla="*/ 390 w 783"/>
                <a:gd name="connsiteY106-25944" fmla="*/ 16 h 759"/>
                <a:gd name="connsiteX107-25945" fmla="*/ 395 w 783"/>
                <a:gd name="connsiteY107-25946" fmla="*/ 11 h 759"/>
                <a:gd name="connsiteX108-25947" fmla="*/ 400 w 783"/>
                <a:gd name="connsiteY108-25948" fmla="*/ 6 h 759"/>
                <a:gd name="connsiteX109-25949" fmla="*/ 406 w 783"/>
                <a:gd name="connsiteY109-25950" fmla="*/ 0 h 759"/>
                <a:gd name="connsiteX110-25951" fmla="*/ 411 w 783"/>
                <a:gd name="connsiteY110-25952" fmla="*/ 0 h 759"/>
                <a:gd name="connsiteX111-25953" fmla="*/ 416 w 783"/>
                <a:gd name="connsiteY111-25954" fmla="*/ 0 h 759"/>
                <a:gd name="connsiteX112-25955" fmla="*/ 416 w 783"/>
                <a:gd name="connsiteY112-25956" fmla="*/ 0 h 759"/>
                <a:gd name="connsiteX0-25957" fmla="*/ 416 w 758"/>
                <a:gd name="connsiteY0-25958" fmla="*/ 0 h 759"/>
                <a:gd name="connsiteX1-25959" fmla="*/ 427 w 758"/>
                <a:gd name="connsiteY1-25960" fmla="*/ 0 h 759"/>
                <a:gd name="connsiteX2-25961" fmla="*/ 437 w 758"/>
                <a:gd name="connsiteY2-25962" fmla="*/ 6 h 759"/>
                <a:gd name="connsiteX3-25963" fmla="*/ 448 w 758"/>
                <a:gd name="connsiteY3-25964" fmla="*/ 11 h 759"/>
                <a:gd name="connsiteX4-25965" fmla="*/ 464 w 758"/>
                <a:gd name="connsiteY4-25966" fmla="*/ 21 h 759"/>
                <a:gd name="connsiteX5-25967" fmla="*/ 474 w 758"/>
                <a:gd name="connsiteY5-25968" fmla="*/ 32 h 759"/>
                <a:gd name="connsiteX6-25969" fmla="*/ 485 w 758"/>
                <a:gd name="connsiteY6-25970" fmla="*/ 37 h 759"/>
                <a:gd name="connsiteX7-25971" fmla="*/ 485 w 758"/>
                <a:gd name="connsiteY7-25972" fmla="*/ 42 h 759"/>
                <a:gd name="connsiteX8-25973" fmla="*/ 490 w 758"/>
                <a:gd name="connsiteY8-25974" fmla="*/ 42 h 759"/>
                <a:gd name="connsiteX9-25975" fmla="*/ 490 w 758"/>
                <a:gd name="connsiteY9-25976" fmla="*/ 48 h 759"/>
                <a:gd name="connsiteX10-25977" fmla="*/ 490 w 758"/>
                <a:gd name="connsiteY10-25978" fmla="*/ 48 h 759"/>
                <a:gd name="connsiteX11-25979" fmla="*/ 490 w 758"/>
                <a:gd name="connsiteY11-25980" fmla="*/ 53 h 759"/>
                <a:gd name="connsiteX12-25981" fmla="*/ 485 w 758"/>
                <a:gd name="connsiteY12-25982" fmla="*/ 58 h 759"/>
                <a:gd name="connsiteX13-25983" fmla="*/ 479 w 758"/>
                <a:gd name="connsiteY13-25984" fmla="*/ 63 h 759"/>
                <a:gd name="connsiteX14-25985" fmla="*/ 469 w 758"/>
                <a:gd name="connsiteY14-25986" fmla="*/ 69 h 759"/>
                <a:gd name="connsiteX15-25987" fmla="*/ 464 w 758"/>
                <a:gd name="connsiteY15-25988" fmla="*/ 74 h 759"/>
                <a:gd name="connsiteX16-25989" fmla="*/ 737 w 758"/>
                <a:gd name="connsiteY16-25990" fmla="*/ 622 h 759"/>
                <a:gd name="connsiteX17-25991" fmla="*/ 743 w 758"/>
                <a:gd name="connsiteY17-25992" fmla="*/ 669 h 759"/>
                <a:gd name="connsiteX18-25993" fmla="*/ 748 w 758"/>
                <a:gd name="connsiteY18-25994" fmla="*/ 696 h 759"/>
                <a:gd name="connsiteX19-25995" fmla="*/ 748 w 758"/>
                <a:gd name="connsiteY19-25996" fmla="*/ 706 h 759"/>
                <a:gd name="connsiteX20-25997" fmla="*/ 753 w 758"/>
                <a:gd name="connsiteY20-25998" fmla="*/ 717 h 759"/>
                <a:gd name="connsiteX21-25999" fmla="*/ 753 w 758"/>
                <a:gd name="connsiteY21-26000" fmla="*/ 722 h 759"/>
                <a:gd name="connsiteX22-26001" fmla="*/ 758 w 758"/>
                <a:gd name="connsiteY22-26002" fmla="*/ 732 h 759"/>
                <a:gd name="connsiteX23-26003" fmla="*/ 758 w 758"/>
                <a:gd name="connsiteY23-26004" fmla="*/ 738 h 759"/>
                <a:gd name="connsiteX24-26005" fmla="*/ 758 w 758"/>
                <a:gd name="connsiteY24-26006" fmla="*/ 743 h 759"/>
                <a:gd name="connsiteX25-26007" fmla="*/ 758 w 758"/>
                <a:gd name="connsiteY25-26008" fmla="*/ 748 h 759"/>
                <a:gd name="connsiteX26-26009" fmla="*/ 753 w 758"/>
                <a:gd name="connsiteY26-26010" fmla="*/ 753 h 759"/>
                <a:gd name="connsiteX27-26011" fmla="*/ 748 w 758"/>
                <a:gd name="connsiteY27-26012" fmla="*/ 759 h 759"/>
                <a:gd name="connsiteX28-26013" fmla="*/ 737 w 758"/>
                <a:gd name="connsiteY28-26014" fmla="*/ 759 h 759"/>
                <a:gd name="connsiteX29-26015" fmla="*/ 727 w 758"/>
                <a:gd name="connsiteY29-26016" fmla="*/ 759 h 759"/>
                <a:gd name="connsiteX30-26017" fmla="*/ 711 w 758"/>
                <a:gd name="connsiteY30-26018" fmla="*/ 759 h 759"/>
                <a:gd name="connsiteX31-26019" fmla="*/ 695 w 758"/>
                <a:gd name="connsiteY31-26020" fmla="*/ 753 h 759"/>
                <a:gd name="connsiteX32-26021" fmla="*/ 674 w 758"/>
                <a:gd name="connsiteY32-26022" fmla="*/ 753 h 759"/>
                <a:gd name="connsiteX33-26023" fmla="*/ 653 w 758"/>
                <a:gd name="connsiteY33-26024" fmla="*/ 748 h 759"/>
                <a:gd name="connsiteX34-26025" fmla="*/ 632 w 758"/>
                <a:gd name="connsiteY34-26026" fmla="*/ 743 h 759"/>
                <a:gd name="connsiteX35-26027" fmla="*/ 622 w 758"/>
                <a:gd name="connsiteY35-26028" fmla="*/ 738 h 759"/>
                <a:gd name="connsiteX36-26029" fmla="*/ 611 w 758"/>
                <a:gd name="connsiteY36-26030" fmla="*/ 732 h 759"/>
                <a:gd name="connsiteX37-26031" fmla="*/ 595 w 758"/>
                <a:gd name="connsiteY37-26032" fmla="*/ 727 h 759"/>
                <a:gd name="connsiteX38-26033" fmla="*/ 585 w 758"/>
                <a:gd name="connsiteY38-26034" fmla="*/ 722 h 759"/>
                <a:gd name="connsiteX39-26035" fmla="*/ 569 w 758"/>
                <a:gd name="connsiteY39-26036" fmla="*/ 717 h 759"/>
                <a:gd name="connsiteX40-26037" fmla="*/ 553 w 758"/>
                <a:gd name="connsiteY40-26038" fmla="*/ 706 h 759"/>
                <a:gd name="connsiteX41-26039" fmla="*/ 543 w 758"/>
                <a:gd name="connsiteY41-26040" fmla="*/ 696 h 759"/>
                <a:gd name="connsiteX42-26041" fmla="*/ 527 w 758"/>
                <a:gd name="connsiteY42-26042" fmla="*/ 685 h 759"/>
                <a:gd name="connsiteX43-26043" fmla="*/ 495 w 758"/>
                <a:gd name="connsiteY43-26044" fmla="*/ 659 h 759"/>
                <a:gd name="connsiteX44-26045" fmla="*/ 469 w 758"/>
                <a:gd name="connsiteY44-26046" fmla="*/ 632 h 759"/>
                <a:gd name="connsiteX45-26047" fmla="*/ 458 w 758"/>
                <a:gd name="connsiteY45-26048" fmla="*/ 622 h 759"/>
                <a:gd name="connsiteX46-26049" fmla="*/ 448 w 758"/>
                <a:gd name="connsiteY46-26050" fmla="*/ 606 h 759"/>
                <a:gd name="connsiteX47-26051" fmla="*/ 437 w 758"/>
                <a:gd name="connsiteY47-26052" fmla="*/ 590 h 759"/>
                <a:gd name="connsiteX48-26053" fmla="*/ 390 w 758"/>
                <a:gd name="connsiteY48-26054" fmla="*/ 100 h 759"/>
                <a:gd name="connsiteX49-26055" fmla="*/ 390 w 758"/>
                <a:gd name="connsiteY49-26056" fmla="*/ 90 h 759"/>
                <a:gd name="connsiteX50-26057" fmla="*/ 390 w 758"/>
                <a:gd name="connsiteY50-26058" fmla="*/ 85 h 759"/>
                <a:gd name="connsiteX51-26059" fmla="*/ 390 w 758"/>
                <a:gd name="connsiteY51-26060" fmla="*/ 79 h 759"/>
                <a:gd name="connsiteX52-26061" fmla="*/ 385 w 758"/>
                <a:gd name="connsiteY52-26062" fmla="*/ 74 h 759"/>
                <a:gd name="connsiteX53-26063" fmla="*/ 385 w 758"/>
                <a:gd name="connsiteY53-26064" fmla="*/ 74 h 759"/>
                <a:gd name="connsiteX54-26065" fmla="*/ 379 w 758"/>
                <a:gd name="connsiteY54-26066" fmla="*/ 74 h 759"/>
                <a:gd name="connsiteX55-26067" fmla="*/ 374 w 758"/>
                <a:gd name="connsiteY55-26068" fmla="*/ 74 h 759"/>
                <a:gd name="connsiteX56-26069" fmla="*/ 363 w 758"/>
                <a:gd name="connsiteY56-26070" fmla="*/ 79 h 759"/>
                <a:gd name="connsiteX57-26071" fmla="*/ 353 w 758"/>
                <a:gd name="connsiteY57-26072" fmla="*/ 79 h 759"/>
                <a:gd name="connsiteX58-26073" fmla="*/ 337 w 758"/>
                <a:gd name="connsiteY58-26074" fmla="*/ 85 h 759"/>
                <a:gd name="connsiteX59-26075" fmla="*/ 321 w 758"/>
                <a:gd name="connsiteY59-26076" fmla="*/ 90 h 759"/>
                <a:gd name="connsiteX60-26077" fmla="*/ 305 w 758"/>
                <a:gd name="connsiteY60-26078" fmla="*/ 95 h 759"/>
                <a:gd name="connsiteX61-26079" fmla="*/ 269 w 758"/>
                <a:gd name="connsiteY61-26080" fmla="*/ 106 h 759"/>
                <a:gd name="connsiteX62-26081" fmla="*/ 232 w 758"/>
                <a:gd name="connsiteY62-26082" fmla="*/ 116 h 759"/>
                <a:gd name="connsiteX63-26083" fmla="*/ 195 w 758"/>
                <a:gd name="connsiteY63-26084" fmla="*/ 127 h 759"/>
                <a:gd name="connsiteX64-26085" fmla="*/ 158 w 758"/>
                <a:gd name="connsiteY64-26086" fmla="*/ 137 h 759"/>
                <a:gd name="connsiteX65-26087" fmla="*/ 137 w 758"/>
                <a:gd name="connsiteY65-26088" fmla="*/ 142 h 759"/>
                <a:gd name="connsiteX66-26089" fmla="*/ 121 w 758"/>
                <a:gd name="connsiteY66-26090" fmla="*/ 142 h 759"/>
                <a:gd name="connsiteX67-26091" fmla="*/ 105 w 758"/>
                <a:gd name="connsiteY67-26092" fmla="*/ 148 h 759"/>
                <a:gd name="connsiteX68-26093" fmla="*/ 95 w 758"/>
                <a:gd name="connsiteY68-26094" fmla="*/ 148 h 759"/>
                <a:gd name="connsiteX69-26095" fmla="*/ 84 w 758"/>
                <a:gd name="connsiteY69-26096" fmla="*/ 153 h 759"/>
                <a:gd name="connsiteX70-26097" fmla="*/ 74 w 758"/>
                <a:gd name="connsiteY70-26098" fmla="*/ 153 h 759"/>
                <a:gd name="connsiteX71-26099" fmla="*/ 68 w 758"/>
                <a:gd name="connsiteY71-26100" fmla="*/ 153 h 759"/>
                <a:gd name="connsiteX72-26101" fmla="*/ 63 w 758"/>
                <a:gd name="connsiteY72-26102" fmla="*/ 153 h 759"/>
                <a:gd name="connsiteX73-26103" fmla="*/ 53 w 758"/>
                <a:gd name="connsiteY73-26104" fmla="*/ 153 h 759"/>
                <a:gd name="connsiteX74-26105" fmla="*/ 42 w 758"/>
                <a:gd name="connsiteY74-26106" fmla="*/ 148 h 759"/>
                <a:gd name="connsiteX75-26107" fmla="*/ 32 w 758"/>
                <a:gd name="connsiteY75-26108" fmla="*/ 142 h 759"/>
                <a:gd name="connsiteX76-26109" fmla="*/ 26 w 758"/>
                <a:gd name="connsiteY76-26110" fmla="*/ 137 h 759"/>
                <a:gd name="connsiteX77-26111" fmla="*/ 16 w 758"/>
                <a:gd name="connsiteY77-26112" fmla="*/ 127 h 759"/>
                <a:gd name="connsiteX78-26113" fmla="*/ 11 w 758"/>
                <a:gd name="connsiteY78-26114" fmla="*/ 121 h 759"/>
                <a:gd name="connsiteX79-26115" fmla="*/ 5 w 758"/>
                <a:gd name="connsiteY79-26116" fmla="*/ 116 h 759"/>
                <a:gd name="connsiteX80-26117" fmla="*/ 0 w 758"/>
                <a:gd name="connsiteY80-26118" fmla="*/ 116 h 759"/>
                <a:gd name="connsiteX81-26119" fmla="*/ 5 w 758"/>
                <a:gd name="connsiteY81-26120" fmla="*/ 111 h 759"/>
                <a:gd name="connsiteX82-26121" fmla="*/ 5 w 758"/>
                <a:gd name="connsiteY82-26122" fmla="*/ 111 h 759"/>
                <a:gd name="connsiteX83-26123" fmla="*/ 11 w 758"/>
                <a:gd name="connsiteY83-26124" fmla="*/ 111 h 759"/>
                <a:gd name="connsiteX84-26125" fmla="*/ 16 w 758"/>
                <a:gd name="connsiteY84-26126" fmla="*/ 106 h 759"/>
                <a:gd name="connsiteX85-26127" fmla="*/ 21 w 758"/>
                <a:gd name="connsiteY85-26128" fmla="*/ 106 h 759"/>
                <a:gd name="connsiteX86-26129" fmla="*/ 32 w 758"/>
                <a:gd name="connsiteY86-26130" fmla="*/ 106 h 759"/>
                <a:gd name="connsiteX87-26131" fmla="*/ 42 w 758"/>
                <a:gd name="connsiteY87-26132" fmla="*/ 106 h 759"/>
                <a:gd name="connsiteX88-26133" fmla="*/ 53 w 758"/>
                <a:gd name="connsiteY88-26134" fmla="*/ 100 h 759"/>
                <a:gd name="connsiteX89-26135" fmla="*/ 79 w 758"/>
                <a:gd name="connsiteY89-26136" fmla="*/ 100 h 759"/>
                <a:gd name="connsiteX90-26137" fmla="*/ 111 w 758"/>
                <a:gd name="connsiteY90-26138" fmla="*/ 95 h 759"/>
                <a:gd name="connsiteX91-26139" fmla="*/ 126 w 758"/>
                <a:gd name="connsiteY91-26140" fmla="*/ 95 h 759"/>
                <a:gd name="connsiteX92-26141" fmla="*/ 142 w 758"/>
                <a:gd name="connsiteY92-26142" fmla="*/ 90 h 759"/>
                <a:gd name="connsiteX93-26143" fmla="*/ 163 w 758"/>
                <a:gd name="connsiteY93-26144" fmla="*/ 85 h 759"/>
                <a:gd name="connsiteX94-26145" fmla="*/ 184 w 758"/>
                <a:gd name="connsiteY94-26146" fmla="*/ 85 h 759"/>
                <a:gd name="connsiteX95-26147" fmla="*/ 221 w 758"/>
                <a:gd name="connsiteY95-26148" fmla="*/ 74 h 759"/>
                <a:gd name="connsiteX96-26149" fmla="*/ 258 w 758"/>
                <a:gd name="connsiteY96-26150" fmla="*/ 69 h 759"/>
                <a:gd name="connsiteX97-26151" fmla="*/ 290 w 758"/>
                <a:gd name="connsiteY97-26152" fmla="*/ 58 h 759"/>
                <a:gd name="connsiteX98-26153" fmla="*/ 321 w 758"/>
                <a:gd name="connsiteY98-26154" fmla="*/ 48 h 759"/>
                <a:gd name="connsiteX99-26155" fmla="*/ 337 w 758"/>
                <a:gd name="connsiteY99-26156" fmla="*/ 42 h 759"/>
                <a:gd name="connsiteX100-26157" fmla="*/ 353 w 758"/>
                <a:gd name="connsiteY100-26158" fmla="*/ 37 h 759"/>
                <a:gd name="connsiteX101-26159" fmla="*/ 363 w 758"/>
                <a:gd name="connsiteY101-26160" fmla="*/ 37 h 759"/>
                <a:gd name="connsiteX102-26161" fmla="*/ 374 w 758"/>
                <a:gd name="connsiteY102-26162" fmla="*/ 32 h 759"/>
                <a:gd name="connsiteX103-26163" fmla="*/ 379 w 758"/>
                <a:gd name="connsiteY103-26164" fmla="*/ 27 h 759"/>
                <a:gd name="connsiteX104-26165" fmla="*/ 385 w 758"/>
                <a:gd name="connsiteY104-26166" fmla="*/ 21 h 759"/>
                <a:gd name="connsiteX105-26167" fmla="*/ 390 w 758"/>
                <a:gd name="connsiteY105-26168" fmla="*/ 16 h 759"/>
                <a:gd name="connsiteX106-26169" fmla="*/ 395 w 758"/>
                <a:gd name="connsiteY106-26170" fmla="*/ 11 h 759"/>
                <a:gd name="connsiteX107-26171" fmla="*/ 400 w 758"/>
                <a:gd name="connsiteY107-26172" fmla="*/ 6 h 759"/>
                <a:gd name="connsiteX108-26173" fmla="*/ 406 w 758"/>
                <a:gd name="connsiteY108-26174" fmla="*/ 0 h 759"/>
                <a:gd name="connsiteX109-26175" fmla="*/ 411 w 758"/>
                <a:gd name="connsiteY109-26176" fmla="*/ 0 h 759"/>
                <a:gd name="connsiteX110-26177" fmla="*/ 416 w 758"/>
                <a:gd name="connsiteY110-26178" fmla="*/ 0 h 759"/>
                <a:gd name="connsiteX111-26179" fmla="*/ 416 w 758"/>
                <a:gd name="connsiteY111-26180" fmla="*/ 0 h 759"/>
                <a:gd name="connsiteX0-26181" fmla="*/ 416 w 758"/>
                <a:gd name="connsiteY0-26182" fmla="*/ 0 h 759"/>
                <a:gd name="connsiteX1-26183" fmla="*/ 427 w 758"/>
                <a:gd name="connsiteY1-26184" fmla="*/ 0 h 759"/>
                <a:gd name="connsiteX2-26185" fmla="*/ 437 w 758"/>
                <a:gd name="connsiteY2-26186" fmla="*/ 6 h 759"/>
                <a:gd name="connsiteX3-26187" fmla="*/ 448 w 758"/>
                <a:gd name="connsiteY3-26188" fmla="*/ 11 h 759"/>
                <a:gd name="connsiteX4-26189" fmla="*/ 464 w 758"/>
                <a:gd name="connsiteY4-26190" fmla="*/ 21 h 759"/>
                <a:gd name="connsiteX5-26191" fmla="*/ 474 w 758"/>
                <a:gd name="connsiteY5-26192" fmla="*/ 32 h 759"/>
                <a:gd name="connsiteX6-26193" fmla="*/ 485 w 758"/>
                <a:gd name="connsiteY6-26194" fmla="*/ 37 h 759"/>
                <a:gd name="connsiteX7-26195" fmla="*/ 485 w 758"/>
                <a:gd name="connsiteY7-26196" fmla="*/ 42 h 759"/>
                <a:gd name="connsiteX8-26197" fmla="*/ 490 w 758"/>
                <a:gd name="connsiteY8-26198" fmla="*/ 42 h 759"/>
                <a:gd name="connsiteX9-26199" fmla="*/ 490 w 758"/>
                <a:gd name="connsiteY9-26200" fmla="*/ 48 h 759"/>
                <a:gd name="connsiteX10-26201" fmla="*/ 490 w 758"/>
                <a:gd name="connsiteY10-26202" fmla="*/ 48 h 759"/>
                <a:gd name="connsiteX11-26203" fmla="*/ 490 w 758"/>
                <a:gd name="connsiteY11-26204" fmla="*/ 53 h 759"/>
                <a:gd name="connsiteX12-26205" fmla="*/ 485 w 758"/>
                <a:gd name="connsiteY12-26206" fmla="*/ 58 h 759"/>
                <a:gd name="connsiteX13-26207" fmla="*/ 479 w 758"/>
                <a:gd name="connsiteY13-26208" fmla="*/ 63 h 759"/>
                <a:gd name="connsiteX14-26209" fmla="*/ 469 w 758"/>
                <a:gd name="connsiteY14-26210" fmla="*/ 69 h 759"/>
                <a:gd name="connsiteX15-26211" fmla="*/ 464 w 758"/>
                <a:gd name="connsiteY15-26212" fmla="*/ 74 h 759"/>
                <a:gd name="connsiteX16-26213" fmla="*/ 743 w 758"/>
                <a:gd name="connsiteY16-26214" fmla="*/ 669 h 759"/>
                <a:gd name="connsiteX17-26215" fmla="*/ 748 w 758"/>
                <a:gd name="connsiteY17-26216" fmla="*/ 696 h 759"/>
                <a:gd name="connsiteX18-26217" fmla="*/ 748 w 758"/>
                <a:gd name="connsiteY18-26218" fmla="*/ 706 h 759"/>
                <a:gd name="connsiteX19-26219" fmla="*/ 753 w 758"/>
                <a:gd name="connsiteY19-26220" fmla="*/ 717 h 759"/>
                <a:gd name="connsiteX20-26221" fmla="*/ 753 w 758"/>
                <a:gd name="connsiteY20-26222" fmla="*/ 722 h 759"/>
                <a:gd name="connsiteX21-26223" fmla="*/ 758 w 758"/>
                <a:gd name="connsiteY21-26224" fmla="*/ 732 h 759"/>
                <a:gd name="connsiteX22-26225" fmla="*/ 758 w 758"/>
                <a:gd name="connsiteY22-26226" fmla="*/ 738 h 759"/>
                <a:gd name="connsiteX23-26227" fmla="*/ 758 w 758"/>
                <a:gd name="connsiteY23-26228" fmla="*/ 743 h 759"/>
                <a:gd name="connsiteX24-26229" fmla="*/ 758 w 758"/>
                <a:gd name="connsiteY24-26230" fmla="*/ 748 h 759"/>
                <a:gd name="connsiteX25-26231" fmla="*/ 753 w 758"/>
                <a:gd name="connsiteY25-26232" fmla="*/ 753 h 759"/>
                <a:gd name="connsiteX26-26233" fmla="*/ 748 w 758"/>
                <a:gd name="connsiteY26-26234" fmla="*/ 759 h 759"/>
                <a:gd name="connsiteX27-26235" fmla="*/ 737 w 758"/>
                <a:gd name="connsiteY27-26236" fmla="*/ 759 h 759"/>
                <a:gd name="connsiteX28-26237" fmla="*/ 727 w 758"/>
                <a:gd name="connsiteY28-26238" fmla="*/ 759 h 759"/>
                <a:gd name="connsiteX29-26239" fmla="*/ 711 w 758"/>
                <a:gd name="connsiteY29-26240" fmla="*/ 759 h 759"/>
                <a:gd name="connsiteX30-26241" fmla="*/ 695 w 758"/>
                <a:gd name="connsiteY30-26242" fmla="*/ 753 h 759"/>
                <a:gd name="connsiteX31-26243" fmla="*/ 674 w 758"/>
                <a:gd name="connsiteY31-26244" fmla="*/ 753 h 759"/>
                <a:gd name="connsiteX32-26245" fmla="*/ 653 w 758"/>
                <a:gd name="connsiteY32-26246" fmla="*/ 748 h 759"/>
                <a:gd name="connsiteX33-26247" fmla="*/ 632 w 758"/>
                <a:gd name="connsiteY33-26248" fmla="*/ 743 h 759"/>
                <a:gd name="connsiteX34-26249" fmla="*/ 622 w 758"/>
                <a:gd name="connsiteY34-26250" fmla="*/ 738 h 759"/>
                <a:gd name="connsiteX35-26251" fmla="*/ 611 w 758"/>
                <a:gd name="connsiteY35-26252" fmla="*/ 732 h 759"/>
                <a:gd name="connsiteX36-26253" fmla="*/ 595 w 758"/>
                <a:gd name="connsiteY36-26254" fmla="*/ 727 h 759"/>
                <a:gd name="connsiteX37-26255" fmla="*/ 585 w 758"/>
                <a:gd name="connsiteY37-26256" fmla="*/ 722 h 759"/>
                <a:gd name="connsiteX38-26257" fmla="*/ 569 w 758"/>
                <a:gd name="connsiteY38-26258" fmla="*/ 717 h 759"/>
                <a:gd name="connsiteX39-26259" fmla="*/ 553 w 758"/>
                <a:gd name="connsiteY39-26260" fmla="*/ 706 h 759"/>
                <a:gd name="connsiteX40-26261" fmla="*/ 543 w 758"/>
                <a:gd name="connsiteY40-26262" fmla="*/ 696 h 759"/>
                <a:gd name="connsiteX41-26263" fmla="*/ 527 w 758"/>
                <a:gd name="connsiteY41-26264" fmla="*/ 685 h 759"/>
                <a:gd name="connsiteX42-26265" fmla="*/ 495 w 758"/>
                <a:gd name="connsiteY42-26266" fmla="*/ 659 h 759"/>
                <a:gd name="connsiteX43-26267" fmla="*/ 469 w 758"/>
                <a:gd name="connsiteY43-26268" fmla="*/ 632 h 759"/>
                <a:gd name="connsiteX44-26269" fmla="*/ 458 w 758"/>
                <a:gd name="connsiteY44-26270" fmla="*/ 622 h 759"/>
                <a:gd name="connsiteX45-26271" fmla="*/ 448 w 758"/>
                <a:gd name="connsiteY45-26272" fmla="*/ 606 h 759"/>
                <a:gd name="connsiteX46-26273" fmla="*/ 437 w 758"/>
                <a:gd name="connsiteY46-26274" fmla="*/ 590 h 759"/>
                <a:gd name="connsiteX47-26275" fmla="*/ 390 w 758"/>
                <a:gd name="connsiteY47-26276" fmla="*/ 100 h 759"/>
                <a:gd name="connsiteX48-26277" fmla="*/ 390 w 758"/>
                <a:gd name="connsiteY48-26278" fmla="*/ 90 h 759"/>
                <a:gd name="connsiteX49-26279" fmla="*/ 390 w 758"/>
                <a:gd name="connsiteY49-26280" fmla="*/ 85 h 759"/>
                <a:gd name="connsiteX50-26281" fmla="*/ 390 w 758"/>
                <a:gd name="connsiteY50-26282" fmla="*/ 79 h 759"/>
                <a:gd name="connsiteX51-26283" fmla="*/ 385 w 758"/>
                <a:gd name="connsiteY51-26284" fmla="*/ 74 h 759"/>
                <a:gd name="connsiteX52-26285" fmla="*/ 385 w 758"/>
                <a:gd name="connsiteY52-26286" fmla="*/ 74 h 759"/>
                <a:gd name="connsiteX53-26287" fmla="*/ 379 w 758"/>
                <a:gd name="connsiteY53-26288" fmla="*/ 74 h 759"/>
                <a:gd name="connsiteX54-26289" fmla="*/ 374 w 758"/>
                <a:gd name="connsiteY54-26290" fmla="*/ 74 h 759"/>
                <a:gd name="connsiteX55-26291" fmla="*/ 363 w 758"/>
                <a:gd name="connsiteY55-26292" fmla="*/ 79 h 759"/>
                <a:gd name="connsiteX56-26293" fmla="*/ 353 w 758"/>
                <a:gd name="connsiteY56-26294" fmla="*/ 79 h 759"/>
                <a:gd name="connsiteX57-26295" fmla="*/ 337 w 758"/>
                <a:gd name="connsiteY57-26296" fmla="*/ 85 h 759"/>
                <a:gd name="connsiteX58-26297" fmla="*/ 321 w 758"/>
                <a:gd name="connsiteY58-26298" fmla="*/ 90 h 759"/>
                <a:gd name="connsiteX59-26299" fmla="*/ 305 w 758"/>
                <a:gd name="connsiteY59-26300" fmla="*/ 95 h 759"/>
                <a:gd name="connsiteX60-26301" fmla="*/ 269 w 758"/>
                <a:gd name="connsiteY60-26302" fmla="*/ 106 h 759"/>
                <a:gd name="connsiteX61-26303" fmla="*/ 232 w 758"/>
                <a:gd name="connsiteY61-26304" fmla="*/ 116 h 759"/>
                <a:gd name="connsiteX62-26305" fmla="*/ 195 w 758"/>
                <a:gd name="connsiteY62-26306" fmla="*/ 127 h 759"/>
                <a:gd name="connsiteX63-26307" fmla="*/ 158 w 758"/>
                <a:gd name="connsiteY63-26308" fmla="*/ 137 h 759"/>
                <a:gd name="connsiteX64-26309" fmla="*/ 137 w 758"/>
                <a:gd name="connsiteY64-26310" fmla="*/ 142 h 759"/>
                <a:gd name="connsiteX65-26311" fmla="*/ 121 w 758"/>
                <a:gd name="connsiteY65-26312" fmla="*/ 142 h 759"/>
                <a:gd name="connsiteX66-26313" fmla="*/ 105 w 758"/>
                <a:gd name="connsiteY66-26314" fmla="*/ 148 h 759"/>
                <a:gd name="connsiteX67-26315" fmla="*/ 95 w 758"/>
                <a:gd name="connsiteY67-26316" fmla="*/ 148 h 759"/>
                <a:gd name="connsiteX68-26317" fmla="*/ 84 w 758"/>
                <a:gd name="connsiteY68-26318" fmla="*/ 153 h 759"/>
                <a:gd name="connsiteX69-26319" fmla="*/ 74 w 758"/>
                <a:gd name="connsiteY69-26320" fmla="*/ 153 h 759"/>
                <a:gd name="connsiteX70-26321" fmla="*/ 68 w 758"/>
                <a:gd name="connsiteY70-26322" fmla="*/ 153 h 759"/>
                <a:gd name="connsiteX71-26323" fmla="*/ 63 w 758"/>
                <a:gd name="connsiteY71-26324" fmla="*/ 153 h 759"/>
                <a:gd name="connsiteX72-26325" fmla="*/ 53 w 758"/>
                <a:gd name="connsiteY72-26326" fmla="*/ 153 h 759"/>
                <a:gd name="connsiteX73-26327" fmla="*/ 42 w 758"/>
                <a:gd name="connsiteY73-26328" fmla="*/ 148 h 759"/>
                <a:gd name="connsiteX74-26329" fmla="*/ 32 w 758"/>
                <a:gd name="connsiteY74-26330" fmla="*/ 142 h 759"/>
                <a:gd name="connsiteX75-26331" fmla="*/ 26 w 758"/>
                <a:gd name="connsiteY75-26332" fmla="*/ 137 h 759"/>
                <a:gd name="connsiteX76-26333" fmla="*/ 16 w 758"/>
                <a:gd name="connsiteY76-26334" fmla="*/ 127 h 759"/>
                <a:gd name="connsiteX77-26335" fmla="*/ 11 w 758"/>
                <a:gd name="connsiteY77-26336" fmla="*/ 121 h 759"/>
                <a:gd name="connsiteX78-26337" fmla="*/ 5 w 758"/>
                <a:gd name="connsiteY78-26338" fmla="*/ 116 h 759"/>
                <a:gd name="connsiteX79-26339" fmla="*/ 0 w 758"/>
                <a:gd name="connsiteY79-26340" fmla="*/ 116 h 759"/>
                <a:gd name="connsiteX80-26341" fmla="*/ 5 w 758"/>
                <a:gd name="connsiteY80-26342" fmla="*/ 111 h 759"/>
                <a:gd name="connsiteX81-26343" fmla="*/ 5 w 758"/>
                <a:gd name="connsiteY81-26344" fmla="*/ 111 h 759"/>
                <a:gd name="connsiteX82-26345" fmla="*/ 11 w 758"/>
                <a:gd name="connsiteY82-26346" fmla="*/ 111 h 759"/>
                <a:gd name="connsiteX83-26347" fmla="*/ 16 w 758"/>
                <a:gd name="connsiteY83-26348" fmla="*/ 106 h 759"/>
                <a:gd name="connsiteX84-26349" fmla="*/ 21 w 758"/>
                <a:gd name="connsiteY84-26350" fmla="*/ 106 h 759"/>
                <a:gd name="connsiteX85-26351" fmla="*/ 32 w 758"/>
                <a:gd name="connsiteY85-26352" fmla="*/ 106 h 759"/>
                <a:gd name="connsiteX86-26353" fmla="*/ 42 w 758"/>
                <a:gd name="connsiteY86-26354" fmla="*/ 106 h 759"/>
                <a:gd name="connsiteX87-26355" fmla="*/ 53 w 758"/>
                <a:gd name="connsiteY87-26356" fmla="*/ 100 h 759"/>
                <a:gd name="connsiteX88-26357" fmla="*/ 79 w 758"/>
                <a:gd name="connsiteY88-26358" fmla="*/ 100 h 759"/>
                <a:gd name="connsiteX89-26359" fmla="*/ 111 w 758"/>
                <a:gd name="connsiteY89-26360" fmla="*/ 95 h 759"/>
                <a:gd name="connsiteX90-26361" fmla="*/ 126 w 758"/>
                <a:gd name="connsiteY90-26362" fmla="*/ 95 h 759"/>
                <a:gd name="connsiteX91-26363" fmla="*/ 142 w 758"/>
                <a:gd name="connsiteY91-26364" fmla="*/ 90 h 759"/>
                <a:gd name="connsiteX92-26365" fmla="*/ 163 w 758"/>
                <a:gd name="connsiteY92-26366" fmla="*/ 85 h 759"/>
                <a:gd name="connsiteX93-26367" fmla="*/ 184 w 758"/>
                <a:gd name="connsiteY93-26368" fmla="*/ 85 h 759"/>
                <a:gd name="connsiteX94-26369" fmla="*/ 221 w 758"/>
                <a:gd name="connsiteY94-26370" fmla="*/ 74 h 759"/>
                <a:gd name="connsiteX95-26371" fmla="*/ 258 w 758"/>
                <a:gd name="connsiteY95-26372" fmla="*/ 69 h 759"/>
                <a:gd name="connsiteX96-26373" fmla="*/ 290 w 758"/>
                <a:gd name="connsiteY96-26374" fmla="*/ 58 h 759"/>
                <a:gd name="connsiteX97-26375" fmla="*/ 321 w 758"/>
                <a:gd name="connsiteY97-26376" fmla="*/ 48 h 759"/>
                <a:gd name="connsiteX98-26377" fmla="*/ 337 w 758"/>
                <a:gd name="connsiteY98-26378" fmla="*/ 42 h 759"/>
                <a:gd name="connsiteX99-26379" fmla="*/ 353 w 758"/>
                <a:gd name="connsiteY99-26380" fmla="*/ 37 h 759"/>
                <a:gd name="connsiteX100-26381" fmla="*/ 363 w 758"/>
                <a:gd name="connsiteY100-26382" fmla="*/ 37 h 759"/>
                <a:gd name="connsiteX101-26383" fmla="*/ 374 w 758"/>
                <a:gd name="connsiteY101-26384" fmla="*/ 32 h 759"/>
                <a:gd name="connsiteX102-26385" fmla="*/ 379 w 758"/>
                <a:gd name="connsiteY102-26386" fmla="*/ 27 h 759"/>
                <a:gd name="connsiteX103-26387" fmla="*/ 385 w 758"/>
                <a:gd name="connsiteY103-26388" fmla="*/ 21 h 759"/>
                <a:gd name="connsiteX104-26389" fmla="*/ 390 w 758"/>
                <a:gd name="connsiteY104-26390" fmla="*/ 16 h 759"/>
                <a:gd name="connsiteX105-26391" fmla="*/ 395 w 758"/>
                <a:gd name="connsiteY105-26392" fmla="*/ 11 h 759"/>
                <a:gd name="connsiteX106-26393" fmla="*/ 400 w 758"/>
                <a:gd name="connsiteY106-26394" fmla="*/ 6 h 759"/>
                <a:gd name="connsiteX107-26395" fmla="*/ 406 w 758"/>
                <a:gd name="connsiteY107-26396" fmla="*/ 0 h 759"/>
                <a:gd name="connsiteX108-26397" fmla="*/ 411 w 758"/>
                <a:gd name="connsiteY108-26398" fmla="*/ 0 h 759"/>
                <a:gd name="connsiteX109-26399" fmla="*/ 416 w 758"/>
                <a:gd name="connsiteY109-26400" fmla="*/ 0 h 759"/>
                <a:gd name="connsiteX110-26401" fmla="*/ 416 w 758"/>
                <a:gd name="connsiteY110-26402" fmla="*/ 0 h 759"/>
                <a:gd name="connsiteX0-26403" fmla="*/ 416 w 758"/>
                <a:gd name="connsiteY0-26404" fmla="*/ 0 h 759"/>
                <a:gd name="connsiteX1-26405" fmla="*/ 427 w 758"/>
                <a:gd name="connsiteY1-26406" fmla="*/ 0 h 759"/>
                <a:gd name="connsiteX2-26407" fmla="*/ 437 w 758"/>
                <a:gd name="connsiteY2-26408" fmla="*/ 6 h 759"/>
                <a:gd name="connsiteX3-26409" fmla="*/ 448 w 758"/>
                <a:gd name="connsiteY3-26410" fmla="*/ 11 h 759"/>
                <a:gd name="connsiteX4-26411" fmla="*/ 464 w 758"/>
                <a:gd name="connsiteY4-26412" fmla="*/ 21 h 759"/>
                <a:gd name="connsiteX5-26413" fmla="*/ 474 w 758"/>
                <a:gd name="connsiteY5-26414" fmla="*/ 32 h 759"/>
                <a:gd name="connsiteX6-26415" fmla="*/ 485 w 758"/>
                <a:gd name="connsiteY6-26416" fmla="*/ 37 h 759"/>
                <a:gd name="connsiteX7-26417" fmla="*/ 485 w 758"/>
                <a:gd name="connsiteY7-26418" fmla="*/ 42 h 759"/>
                <a:gd name="connsiteX8-26419" fmla="*/ 490 w 758"/>
                <a:gd name="connsiteY8-26420" fmla="*/ 42 h 759"/>
                <a:gd name="connsiteX9-26421" fmla="*/ 490 w 758"/>
                <a:gd name="connsiteY9-26422" fmla="*/ 48 h 759"/>
                <a:gd name="connsiteX10-26423" fmla="*/ 490 w 758"/>
                <a:gd name="connsiteY10-26424" fmla="*/ 48 h 759"/>
                <a:gd name="connsiteX11-26425" fmla="*/ 490 w 758"/>
                <a:gd name="connsiteY11-26426" fmla="*/ 53 h 759"/>
                <a:gd name="connsiteX12-26427" fmla="*/ 485 w 758"/>
                <a:gd name="connsiteY12-26428" fmla="*/ 58 h 759"/>
                <a:gd name="connsiteX13-26429" fmla="*/ 479 w 758"/>
                <a:gd name="connsiteY13-26430" fmla="*/ 63 h 759"/>
                <a:gd name="connsiteX14-26431" fmla="*/ 469 w 758"/>
                <a:gd name="connsiteY14-26432" fmla="*/ 69 h 759"/>
                <a:gd name="connsiteX15-26433" fmla="*/ 464 w 758"/>
                <a:gd name="connsiteY15-26434" fmla="*/ 74 h 759"/>
                <a:gd name="connsiteX16-26435" fmla="*/ 748 w 758"/>
                <a:gd name="connsiteY16-26436" fmla="*/ 696 h 759"/>
                <a:gd name="connsiteX17-26437" fmla="*/ 748 w 758"/>
                <a:gd name="connsiteY17-26438" fmla="*/ 706 h 759"/>
                <a:gd name="connsiteX18-26439" fmla="*/ 753 w 758"/>
                <a:gd name="connsiteY18-26440" fmla="*/ 717 h 759"/>
                <a:gd name="connsiteX19-26441" fmla="*/ 753 w 758"/>
                <a:gd name="connsiteY19-26442" fmla="*/ 722 h 759"/>
                <a:gd name="connsiteX20-26443" fmla="*/ 758 w 758"/>
                <a:gd name="connsiteY20-26444" fmla="*/ 732 h 759"/>
                <a:gd name="connsiteX21-26445" fmla="*/ 758 w 758"/>
                <a:gd name="connsiteY21-26446" fmla="*/ 738 h 759"/>
                <a:gd name="connsiteX22-26447" fmla="*/ 758 w 758"/>
                <a:gd name="connsiteY22-26448" fmla="*/ 743 h 759"/>
                <a:gd name="connsiteX23-26449" fmla="*/ 758 w 758"/>
                <a:gd name="connsiteY23-26450" fmla="*/ 748 h 759"/>
                <a:gd name="connsiteX24-26451" fmla="*/ 753 w 758"/>
                <a:gd name="connsiteY24-26452" fmla="*/ 753 h 759"/>
                <a:gd name="connsiteX25-26453" fmla="*/ 748 w 758"/>
                <a:gd name="connsiteY25-26454" fmla="*/ 759 h 759"/>
                <a:gd name="connsiteX26-26455" fmla="*/ 737 w 758"/>
                <a:gd name="connsiteY26-26456" fmla="*/ 759 h 759"/>
                <a:gd name="connsiteX27-26457" fmla="*/ 727 w 758"/>
                <a:gd name="connsiteY27-26458" fmla="*/ 759 h 759"/>
                <a:gd name="connsiteX28-26459" fmla="*/ 711 w 758"/>
                <a:gd name="connsiteY28-26460" fmla="*/ 759 h 759"/>
                <a:gd name="connsiteX29-26461" fmla="*/ 695 w 758"/>
                <a:gd name="connsiteY29-26462" fmla="*/ 753 h 759"/>
                <a:gd name="connsiteX30-26463" fmla="*/ 674 w 758"/>
                <a:gd name="connsiteY30-26464" fmla="*/ 753 h 759"/>
                <a:gd name="connsiteX31-26465" fmla="*/ 653 w 758"/>
                <a:gd name="connsiteY31-26466" fmla="*/ 748 h 759"/>
                <a:gd name="connsiteX32-26467" fmla="*/ 632 w 758"/>
                <a:gd name="connsiteY32-26468" fmla="*/ 743 h 759"/>
                <a:gd name="connsiteX33-26469" fmla="*/ 622 w 758"/>
                <a:gd name="connsiteY33-26470" fmla="*/ 738 h 759"/>
                <a:gd name="connsiteX34-26471" fmla="*/ 611 w 758"/>
                <a:gd name="connsiteY34-26472" fmla="*/ 732 h 759"/>
                <a:gd name="connsiteX35-26473" fmla="*/ 595 w 758"/>
                <a:gd name="connsiteY35-26474" fmla="*/ 727 h 759"/>
                <a:gd name="connsiteX36-26475" fmla="*/ 585 w 758"/>
                <a:gd name="connsiteY36-26476" fmla="*/ 722 h 759"/>
                <a:gd name="connsiteX37-26477" fmla="*/ 569 w 758"/>
                <a:gd name="connsiteY37-26478" fmla="*/ 717 h 759"/>
                <a:gd name="connsiteX38-26479" fmla="*/ 553 w 758"/>
                <a:gd name="connsiteY38-26480" fmla="*/ 706 h 759"/>
                <a:gd name="connsiteX39-26481" fmla="*/ 543 w 758"/>
                <a:gd name="connsiteY39-26482" fmla="*/ 696 h 759"/>
                <a:gd name="connsiteX40-26483" fmla="*/ 527 w 758"/>
                <a:gd name="connsiteY40-26484" fmla="*/ 685 h 759"/>
                <a:gd name="connsiteX41-26485" fmla="*/ 495 w 758"/>
                <a:gd name="connsiteY41-26486" fmla="*/ 659 h 759"/>
                <a:gd name="connsiteX42-26487" fmla="*/ 469 w 758"/>
                <a:gd name="connsiteY42-26488" fmla="*/ 632 h 759"/>
                <a:gd name="connsiteX43-26489" fmla="*/ 458 w 758"/>
                <a:gd name="connsiteY43-26490" fmla="*/ 622 h 759"/>
                <a:gd name="connsiteX44-26491" fmla="*/ 448 w 758"/>
                <a:gd name="connsiteY44-26492" fmla="*/ 606 h 759"/>
                <a:gd name="connsiteX45-26493" fmla="*/ 437 w 758"/>
                <a:gd name="connsiteY45-26494" fmla="*/ 590 h 759"/>
                <a:gd name="connsiteX46-26495" fmla="*/ 390 w 758"/>
                <a:gd name="connsiteY46-26496" fmla="*/ 100 h 759"/>
                <a:gd name="connsiteX47-26497" fmla="*/ 390 w 758"/>
                <a:gd name="connsiteY47-26498" fmla="*/ 90 h 759"/>
                <a:gd name="connsiteX48-26499" fmla="*/ 390 w 758"/>
                <a:gd name="connsiteY48-26500" fmla="*/ 85 h 759"/>
                <a:gd name="connsiteX49-26501" fmla="*/ 390 w 758"/>
                <a:gd name="connsiteY49-26502" fmla="*/ 79 h 759"/>
                <a:gd name="connsiteX50-26503" fmla="*/ 385 w 758"/>
                <a:gd name="connsiteY50-26504" fmla="*/ 74 h 759"/>
                <a:gd name="connsiteX51-26505" fmla="*/ 385 w 758"/>
                <a:gd name="connsiteY51-26506" fmla="*/ 74 h 759"/>
                <a:gd name="connsiteX52-26507" fmla="*/ 379 w 758"/>
                <a:gd name="connsiteY52-26508" fmla="*/ 74 h 759"/>
                <a:gd name="connsiteX53-26509" fmla="*/ 374 w 758"/>
                <a:gd name="connsiteY53-26510" fmla="*/ 74 h 759"/>
                <a:gd name="connsiteX54-26511" fmla="*/ 363 w 758"/>
                <a:gd name="connsiteY54-26512" fmla="*/ 79 h 759"/>
                <a:gd name="connsiteX55-26513" fmla="*/ 353 w 758"/>
                <a:gd name="connsiteY55-26514" fmla="*/ 79 h 759"/>
                <a:gd name="connsiteX56-26515" fmla="*/ 337 w 758"/>
                <a:gd name="connsiteY56-26516" fmla="*/ 85 h 759"/>
                <a:gd name="connsiteX57-26517" fmla="*/ 321 w 758"/>
                <a:gd name="connsiteY57-26518" fmla="*/ 90 h 759"/>
                <a:gd name="connsiteX58-26519" fmla="*/ 305 w 758"/>
                <a:gd name="connsiteY58-26520" fmla="*/ 95 h 759"/>
                <a:gd name="connsiteX59-26521" fmla="*/ 269 w 758"/>
                <a:gd name="connsiteY59-26522" fmla="*/ 106 h 759"/>
                <a:gd name="connsiteX60-26523" fmla="*/ 232 w 758"/>
                <a:gd name="connsiteY60-26524" fmla="*/ 116 h 759"/>
                <a:gd name="connsiteX61-26525" fmla="*/ 195 w 758"/>
                <a:gd name="connsiteY61-26526" fmla="*/ 127 h 759"/>
                <a:gd name="connsiteX62-26527" fmla="*/ 158 w 758"/>
                <a:gd name="connsiteY62-26528" fmla="*/ 137 h 759"/>
                <a:gd name="connsiteX63-26529" fmla="*/ 137 w 758"/>
                <a:gd name="connsiteY63-26530" fmla="*/ 142 h 759"/>
                <a:gd name="connsiteX64-26531" fmla="*/ 121 w 758"/>
                <a:gd name="connsiteY64-26532" fmla="*/ 142 h 759"/>
                <a:gd name="connsiteX65-26533" fmla="*/ 105 w 758"/>
                <a:gd name="connsiteY65-26534" fmla="*/ 148 h 759"/>
                <a:gd name="connsiteX66-26535" fmla="*/ 95 w 758"/>
                <a:gd name="connsiteY66-26536" fmla="*/ 148 h 759"/>
                <a:gd name="connsiteX67-26537" fmla="*/ 84 w 758"/>
                <a:gd name="connsiteY67-26538" fmla="*/ 153 h 759"/>
                <a:gd name="connsiteX68-26539" fmla="*/ 74 w 758"/>
                <a:gd name="connsiteY68-26540" fmla="*/ 153 h 759"/>
                <a:gd name="connsiteX69-26541" fmla="*/ 68 w 758"/>
                <a:gd name="connsiteY69-26542" fmla="*/ 153 h 759"/>
                <a:gd name="connsiteX70-26543" fmla="*/ 63 w 758"/>
                <a:gd name="connsiteY70-26544" fmla="*/ 153 h 759"/>
                <a:gd name="connsiteX71-26545" fmla="*/ 53 w 758"/>
                <a:gd name="connsiteY71-26546" fmla="*/ 153 h 759"/>
                <a:gd name="connsiteX72-26547" fmla="*/ 42 w 758"/>
                <a:gd name="connsiteY72-26548" fmla="*/ 148 h 759"/>
                <a:gd name="connsiteX73-26549" fmla="*/ 32 w 758"/>
                <a:gd name="connsiteY73-26550" fmla="*/ 142 h 759"/>
                <a:gd name="connsiteX74-26551" fmla="*/ 26 w 758"/>
                <a:gd name="connsiteY74-26552" fmla="*/ 137 h 759"/>
                <a:gd name="connsiteX75-26553" fmla="*/ 16 w 758"/>
                <a:gd name="connsiteY75-26554" fmla="*/ 127 h 759"/>
                <a:gd name="connsiteX76-26555" fmla="*/ 11 w 758"/>
                <a:gd name="connsiteY76-26556" fmla="*/ 121 h 759"/>
                <a:gd name="connsiteX77-26557" fmla="*/ 5 w 758"/>
                <a:gd name="connsiteY77-26558" fmla="*/ 116 h 759"/>
                <a:gd name="connsiteX78-26559" fmla="*/ 0 w 758"/>
                <a:gd name="connsiteY78-26560" fmla="*/ 116 h 759"/>
                <a:gd name="connsiteX79-26561" fmla="*/ 5 w 758"/>
                <a:gd name="connsiteY79-26562" fmla="*/ 111 h 759"/>
                <a:gd name="connsiteX80-26563" fmla="*/ 5 w 758"/>
                <a:gd name="connsiteY80-26564" fmla="*/ 111 h 759"/>
                <a:gd name="connsiteX81-26565" fmla="*/ 11 w 758"/>
                <a:gd name="connsiteY81-26566" fmla="*/ 111 h 759"/>
                <a:gd name="connsiteX82-26567" fmla="*/ 16 w 758"/>
                <a:gd name="connsiteY82-26568" fmla="*/ 106 h 759"/>
                <a:gd name="connsiteX83-26569" fmla="*/ 21 w 758"/>
                <a:gd name="connsiteY83-26570" fmla="*/ 106 h 759"/>
                <a:gd name="connsiteX84-26571" fmla="*/ 32 w 758"/>
                <a:gd name="connsiteY84-26572" fmla="*/ 106 h 759"/>
                <a:gd name="connsiteX85-26573" fmla="*/ 42 w 758"/>
                <a:gd name="connsiteY85-26574" fmla="*/ 106 h 759"/>
                <a:gd name="connsiteX86-26575" fmla="*/ 53 w 758"/>
                <a:gd name="connsiteY86-26576" fmla="*/ 100 h 759"/>
                <a:gd name="connsiteX87-26577" fmla="*/ 79 w 758"/>
                <a:gd name="connsiteY87-26578" fmla="*/ 100 h 759"/>
                <a:gd name="connsiteX88-26579" fmla="*/ 111 w 758"/>
                <a:gd name="connsiteY88-26580" fmla="*/ 95 h 759"/>
                <a:gd name="connsiteX89-26581" fmla="*/ 126 w 758"/>
                <a:gd name="connsiteY89-26582" fmla="*/ 95 h 759"/>
                <a:gd name="connsiteX90-26583" fmla="*/ 142 w 758"/>
                <a:gd name="connsiteY90-26584" fmla="*/ 90 h 759"/>
                <a:gd name="connsiteX91-26585" fmla="*/ 163 w 758"/>
                <a:gd name="connsiteY91-26586" fmla="*/ 85 h 759"/>
                <a:gd name="connsiteX92-26587" fmla="*/ 184 w 758"/>
                <a:gd name="connsiteY92-26588" fmla="*/ 85 h 759"/>
                <a:gd name="connsiteX93-26589" fmla="*/ 221 w 758"/>
                <a:gd name="connsiteY93-26590" fmla="*/ 74 h 759"/>
                <a:gd name="connsiteX94-26591" fmla="*/ 258 w 758"/>
                <a:gd name="connsiteY94-26592" fmla="*/ 69 h 759"/>
                <a:gd name="connsiteX95-26593" fmla="*/ 290 w 758"/>
                <a:gd name="connsiteY95-26594" fmla="*/ 58 h 759"/>
                <a:gd name="connsiteX96-26595" fmla="*/ 321 w 758"/>
                <a:gd name="connsiteY96-26596" fmla="*/ 48 h 759"/>
                <a:gd name="connsiteX97-26597" fmla="*/ 337 w 758"/>
                <a:gd name="connsiteY97-26598" fmla="*/ 42 h 759"/>
                <a:gd name="connsiteX98-26599" fmla="*/ 353 w 758"/>
                <a:gd name="connsiteY98-26600" fmla="*/ 37 h 759"/>
                <a:gd name="connsiteX99-26601" fmla="*/ 363 w 758"/>
                <a:gd name="connsiteY99-26602" fmla="*/ 37 h 759"/>
                <a:gd name="connsiteX100-26603" fmla="*/ 374 w 758"/>
                <a:gd name="connsiteY100-26604" fmla="*/ 32 h 759"/>
                <a:gd name="connsiteX101-26605" fmla="*/ 379 w 758"/>
                <a:gd name="connsiteY101-26606" fmla="*/ 27 h 759"/>
                <a:gd name="connsiteX102-26607" fmla="*/ 385 w 758"/>
                <a:gd name="connsiteY102-26608" fmla="*/ 21 h 759"/>
                <a:gd name="connsiteX103-26609" fmla="*/ 390 w 758"/>
                <a:gd name="connsiteY103-26610" fmla="*/ 16 h 759"/>
                <a:gd name="connsiteX104-26611" fmla="*/ 395 w 758"/>
                <a:gd name="connsiteY104-26612" fmla="*/ 11 h 759"/>
                <a:gd name="connsiteX105-26613" fmla="*/ 400 w 758"/>
                <a:gd name="connsiteY105-26614" fmla="*/ 6 h 759"/>
                <a:gd name="connsiteX106-26615" fmla="*/ 406 w 758"/>
                <a:gd name="connsiteY106-26616" fmla="*/ 0 h 759"/>
                <a:gd name="connsiteX107-26617" fmla="*/ 411 w 758"/>
                <a:gd name="connsiteY107-26618" fmla="*/ 0 h 759"/>
                <a:gd name="connsiteX108-26619" fmla="*/ 416 w 758"/>
                <a:gd name="connsiteY108-26620" fmla="*/ 0 h 759"/>
                <a:gd name="connsiteX109-26621" fmla="*/ 416 w 758"/>
                <a:gd name="connsiteY109-26622" fmla="*/ 0 h 759"/>
                <a:gd name="connsiteX0-26623" fmla="*/ 416 w 758"/>
                <a:gd name="connsiteY0-26624" fmla="*/ 0 h 759"/>
                <a:gd name="connsiteX1-26625" fmla="*/ 427 w 758"/>
                <a:gd name="connsiteY1-26626" fmla="*/ 0 h 759"/>
                <a:gd name="connsiteX2-26627" fmla="*/ 437 w 758"/>
                <a:gd name="connsiteY2-26628" fmla="*/ 6 h 759"/>
                <a:gd name="connsiteX3-26629" fmla="*/ 448 w 758"/>
                <a:gd name="connsiteY3-26630" fmla="*/ 11 h 759"/>
                <a:gd name="connsiteX4-26631" fmla="*/ 464 w 758"/>
                <a:gd name="connsiteY4-26632" fmla="*/ 21 h 759"/>
                <a:gd name="connsiteX5-26633" fmla="*/ 474 w 758"/>
                <a:gd name="connsiteY5-26634" fmla="*/ 32 h 759"/>
                <a:gd name="connsiteX6-26635" fmla="*/ 485 w 758"/>
                <a:gd name="connsiteY6-26636" fmla="*/ 37 h 759"/>
                <a:gd name="connsiteX7-26637" fmla="*/ 485 w 758"/>
                <a:gd name="connsiteY7-26638" fmla="*/ 42 h 759"/>
                <a:gd name="connsiteX8-26639" fmla="*/ 490 w 758"/>
                <a:gd name="connsiteY8-26640" fmla="*/ 42 h 759"/>
                <a:gd name="connsiteX9-26641" fmla="*/ 490 w 758"/>
                <a:gd name="connsiteY9-26642" fmla="*/ 48 h 759"/>
                <a:gd name="connsiteX10-26643" fmla="*/ 490 w 758"/>
                <a:gd name="connsiteY10-26644" fmla="*/ 48 h 759"/>
                <a:gd name="connsiteX11-26645" fmla="*/ 490 w 758"/>
                <a:gd name="connsiteY11-26646" fmla="*/ 53 h 759"/>
                <a:gd name="connsiteX12-26647" fmla="*/ 485 w 758"/>
                <a:gd name="connsiteY12-26648" fmla="*/ 58 h 759"/>
                <a:gd name="connsiteX13-26649" fmla="*/ 479 w 758"/>
                <a:gd name="connsiteY13-26650" fmla="*/ 63 h 759"/>
                <a:gd name="connsiteX14-26651" fmla="*/ 469 w 758"/>
                <a:gd name="connsiteY14-26652" fmla="*/ 69 h 759"/>
                <a:gd name="connsiteX15-26653" fmla="*/ 464 w 758"/>
                <a:gd name="connsiteY15-26654" fmla="*/ 74 h 759"/>
                <a:gd name="connsiteX16-26655" fmla="*/ 748 w 758"/>
                <a:gd name="connsiteY16-26656" fmla="*/ 696 h 759"/>
                <a:gd name="connsiteX17-26657" fmla="*/ 748 w 758"/>
                <a:gd name="connsiteY17-26658" fmla="*/ 706 h 759"/>
                <a:gd name="connsiteX18-26659" fmla="*/ 753 w 758"/>
                <a:gd name="connsiteY18-26660" fmla="*/ 717 h 759"/>
                <a:gd name="connsiteX19-26661" fmla="*/ 753 w 758"/>
                <a:gd name="connsiteY19-26662" fmla="*/ 722 h 759"/>
                <a:gd name="connsiteX20-26663" fmla="*/ 758 w 758"/>
                <a:gd name="connsiteY20-26664" fmla="*/ 732 h 759"/>
                <a:gd name="connsiteX21-26665" fmla="*/ 758 w 758"/>
                <a:gd name="connsiteY21-26666" fmla="*/ 738 h 759"/>
                <a:gd name="connsiteX22-26667" fmla="*/ 758 w 758"/>
                <a:gd name="connsiteY22-26668" fmla="*/ 743 h 759"/>
                <a:gd name="connsiteX23-26669" fmla="*/ 758 w 758"/>
                <a:gd name="connsiteY23-26670" fmla="*/ 748 h 759"/>
                <a:gd name="connsiteX24-26671" fmla="*/ 753 w 758"/>
                <a:gd name="connsiteY24-26672" fmla="*/ 753 h 759"/>
                <a:gd name="connsiteX25-26673" fmla="*/ 748 w 758"/>
                <a:gd name="connsiteY25-26674" fmla="*/ 759 h 759"/>
                <a:gd name="connsiteX26-26675" fmla="*/ 737 w 758"/>
                <a:gd name="connsiteY26-26676" fmla="*/ 759 h 759"/>
                <a:gd name="connsiteX27-26677" fmla="*/ 727 w 758"/>
                <a:gd name="connsiteY27-26678" fmla="*/ 759 h 759"/>
                <a:gd name="connsiteX28-26679" fmla="*/ 711 w 758"/>
                <a:gd name="connsiteY28-26680" fmla="*/ 759 h 759"/>
                <a:gd name="connsiteX29-26681" fmla="*/ 695 w 758"/>
                <a:gd name="connsiteY29-26682" fmla="*/ 753 h 759"/>
                <a:gd name="connsiteX30-26683" fmla="*/ 674 w 758"/>
                <a:gd name="connsiteY30-26684" fmla="*/ 753 h 759"/>
                <a:gd name="connsiteX31-26685" fmla="*/ 653 w 758"/>
                <a:gd name="connsiteY31-26686" fmla="*/ 748 h 759"/>
                <a:gd name="connsiteX32-26687" fmla="*/ 632 w 758"/>
                <a:gd name="connsiteY32-26688" fmla="*/ 743 h 759"/>
                <a:gd name="connsiteX33-26689" fmla="*/ 622 w 758"/>
                <a:gd name="connsiteY33-26690" fmla="*/ 738 h 759"/>
                <a:gd name="connsiteX34-26691" fmla="*/ 611 w 758"/>
                <a:gd name="connsiteY34-26692" fmla="*/ 732 h 759"/>
                <a:gd name="connsiteX35-26693" fmla="*/ 595 w 758"/>
                <a:gd name="connsiteY35-26694" fmla="*/ 727 h 759"/>
                <a:gd name="connsiteX36-26695" fmla="*/ 585 w 758"/>
                <a:gd name="connsiteY36-26696" fmla="*/ 722 h 759"/>
                <a:gd name="connsiteX37-26697" fmla="*/ 569 w 758"/>
                <a:gd name="connsiteY37-26698" fmla="*/ 717 h 759"/>
                <a:gd name="connsiteX38-26699" fmla="*/ 553 w 758"/>
                <a:gd name="connsiteY38-26700" fmla="*/ 706 h 759"/>
                <a:gd name="connsiteX39-26701" fmla="*/ 543 w 758"/>
                <a:gd name="connsiteY39-26702" fmla="*/ 696 h 759"/>
                <a:gd name="connsiteX40-26703" fmla="*/ 527 w 758"/>
                <a:gd name="connsiteY40-26704" fmla="*/ 685 h 759"/>
                <a:gd name="connsiteX41-26705" fmla="*/ 495 w 758"/>
                <a:gd name="connsiteY41-26706" fmla="*/ 659 h 759"/>
                <a:gd name="connsiteX42-26707" fmla="*/ 469 w 758"/>
                <a:gd name="connsiteY42-26708" fmla="*/ 632 h 759"/>
                <a:gd name="connsiteX43-26709" fmla="*/ 458 w 758"/>
                <a:gd name="connsiteY43-26710" fmla="*/ 622 h 759"/>
                <a:gd name="connsiteX44-26711" fmla="*/ 448 w 758"/>
                <a:gd name="connsiteY44-26712" fmla="*/ 606 h 759"/>
                <a:gd name="connsiteX45-26713" fmla="*/ 390 w 758"/>
                <a:gd name="connsiteY45-26714" fmla="*/ 100 h 759"/>
                <a:gd name="connsiteX46-26715" fmla="*/ 390 w 758"/>
                <a:gd name="connsiteY46-26716" fmla="*/ 90 h 759"/>
                <a:gd name="connsiteX47-26717" fmla="*/ 390 w 758"/>
                <a:gd name="connsiteY47-26718" fmla="*/ 85 h 759"/>
                <a:gd name="connsiteX48-26719" fmla="*/ 390 w 758"/>
                <a:gd name="connsiteY48-26720" fmla="*/ 79 h 759"/>
                <a:gd name="connsiteX49-26721" fmla="*/ 385 w 758"/>
                <a:gd name="connsiteY49-26722" fmla="*/ 74 h 759"/>
                <a:gd name="connsiteX50-26723" fmla="*/ 385 w 758"/>
                <a:gd name="connsiteY50-26724" fmla="*/ 74 h 759"/>
                <a:gd name="connsiteX51-26725" fmla="*/ 379 w 758"/>
                <a:gd name="connsiteY51-26726" fmla="*/ 74 h 759"/>
                <a:gd name="connsiteX52-26727" fmla="*/ 374 w 758"/>
                <a:gd name="connsiteY52-26728" fmla="*/ 74 h 759"/>
                <a:gd name="connsiteX53-26729" fmla="*/ 363 w 758"/>
                <a:gd name="connsiteY53-26730" fmla="*/ 79 h 759"/>
                <a:gd name="connsiteX54-26731" fmla="*/ 353 w 758"/>
                <a:gd name="connsiteY54-26732" fmla="*/ 79 h 759"/>
                <a:gd name="connsiteX55-26733" fmla="*/ 337 w 758"/>
                <a:gd name="connsiteY55-26734" fmla="*/ 85 h 759"/>
                <a:gd name="connsiteX56-26735" fmla="*/ 321 w 758"/>
                <a:gd name="connsiteY56-26736" fmla="*/ 90 h 759"/>
                <a:gd name="connsiteX57-26737" fmla="*/ 305 w 758"/>
                <a:gd name="connsiteY57-26738" fmla="*/ 95 h 759"/>
                <a:gd name="connsiteX58-26739" fmla="*/ 269 w 758"/>
                <a:gd name="connsiteY58-26740" fmla="*/ 106 h 759"/>
                <a:gd name="connsiteX59-26741" fmla="*/ 232 w 758"/>
                <a:gd name="connsiteY59-26742" fmla="*/ 116 h 759"/>
                <a:gd name="connsiteX60-26743" fmla="*/ 195 w 758"/>
                <a:gd name="connsiteY60-26744" fmla="*/ 127 h 759"/>
                <a:gd name="connsiteX61-26745" fmla="*/ 158 w 758"/>
                <a:gd name="connsiteY61-26746" fmla="*/ 137 h 759"/>
                <a:gd name="connsiteX62-26747" fmla="*/ 137 w 758"/>
                <a:gd name="connsiteY62-26748" fmla="*/ 142 h 759"/>
                <a:gd name="connsiteX63-26749" fmla="*/ 121 w 758"/>
                <a:gd name="connsiteY63-26750" fmla="*/ 142 h 759"/>
                <a:gd name="connsiteX64-26751" fmla="*/ 105 w 758"/>
                <a:gd name="connsiteY64-26752" fmla="*/ 148 h 759"/>
                <a:gd name="connsiteX65-26753" fmla="*/ 95 w 758"/>
                <a:gd name="connsiteY65-26754" fmla="*/ 148 h 759"/>
                <a:gd name="connsiteX66-26755" fmla="*/ 84 w 758"/>
                <a:gd name="connsiteY66-26756" fmla="*/ 153 h 759"/>
                <a:gd name="connsiteX67-26757" fmla="*/ 74 w 758"/>
                <a:gd name="connsiteY67-26758" fmla="*/ 153 h 759"/>
                <a:gd name="connsiteX68-26759" fmla="*/ 68 w 758"/>
                <a:gd name="connsiteY68-26760" fmla="*/ 153 h 759"/>
                <a:gd name="connsiteX69-26761" fmla="*/ 63 w 758"/>
                <a:gd name="connsiteY69-26762" fmla="*/ 153 h 759"/>
                <a:gd name="connsiteX70-26763" fmla="*/ 53 w 758"/>
                <a:gd name="connsiteY70-26764" fmla="*/ 153 h 759"/>
                <a:gd name="connsiteX71-26765" fmla="*/ 42 w 758"/>
                <a:gd name="connsiteY71-26766" fmla="*/ 148 h 759"/>
                <a:gd name="connsiteX72-26767" fmla="*/ 32 w 758"/>
                <a:gd name="connsiteY72-26768" fmla="*/ 142 h 759"/>
                <a:gd name="connsiteX73-26769" fmla="*/ 26 w 758"/>
                <a:gd name="connsiteY73-26770" fmla="*/ 137 h 759"/>
                <a:gd name="connsiteX74-26771" fmla="*/ 16 w 758"/>
                <a:gd name="connsiteY74-26772" fmla="*/ 127 h 759"/>
                <a:gd name="connsiteX75-26773" fmla="*/ 11 w 758"/>
                <a:gd name="connsiteY75-26774" fmla="*/ 121 h 759"/>
                <a:gd name="connsiteX76-26775" fmla="*/ 5 w 758"/>
                <a:gd name="connsiteY76-26776" fmla="*/ 116 h 759"/>
                <a:gd name="connsiteX77-26777" fmla="*/ 0 w 758"/>
                <a:gd name="connsiteY77-26778" fmla="*/ 116 h 759"/>
                <a:gd name="connsiteX78-26779" fmla="*/ 5 w 758"/>
                <a:gd name="connsiteY78-26780" fmla="*/ 111 h 759"/>
                <a:gd name="connsiteX79-26781" fmla="*/ 5 w 758"/>
                <a:gd name="connsiteY79-26782" fmla="*/ 111 h 759"/>
                <a:gd name="connsiteX80-26783" fmla="*/ 11 w 758"/>
                <a:gd name="connsiteY80-26784" fmla="*/ 111 h 759"/>
                <a:gd name="connsiteX81-26785" fmla="*/ 16 w 758"/>
                <a:gd name="connsiteY81-26786" fmla="*/ 106 h 759"/>
                <a:gd name="connsiteX82-26787" fmla="*/ 21 w 758"/>
                <a:gd name="connsiteY82-26788" fmla="*/ 106 h 759"/>
                <a:gd name="connsiteX83-26789" fmla="*/ 32 w 758"/>
                <a:gd name="connsiteY83-26790" fmla="*/ 106 h 759"/>
                <a:gd name="connsiteX84-26791" fmla="*/ 42 w 758"/>
                <a:gd name="connsiteY84-26792" fmla="*/ 106 h 759"/>
                <a:gd name="connsiteX85-26793" fmla="*/ 53 w 758"/>
                <a:gd name="connsiteY85-26794" fmla="*/ 100 h 759"/>
                <a:gd name="connsiteX86-26795" fmla="*/ 79 w 758"/>
                <a:gd name="connsiteY86-26796" fmla="*/ 100 h 759"/>
                <a:gd name="connsiteX87-26797" fmla="*/ 111 w 758"/>
                <a:gd name="connsiteY87-26798" fmla="*/ 95 h 759"/>
                <a:gd name="connsiteX88-26799" fmla="*/ 126 w 758"/>
                <a:gd name="connsiteY88-26800" fmla="*/ 95 h 759"/>
                <a:gd name="connsiteX89-26801" fmla="*/ 142 w 758"/>
                <a:gd name="connsiteY89-26802" fmla="*/ 90 h 759"/>
                <a:gd name="connsiteX90-26803" fmla="*/ 163 w 758"/>
                <a:gd name="connsiteY90-26804" fmla="*/ 85 h 759"/>
                <a:gd name="connsiteX91-26805" fmla="*/ 184 w 758"/>
                <a:gd name="connsiteY91-26806" fmla="*/ 85 h 759"/>
                <a:gd name="connsiteX92-26807" fmla="*/ 221 w 758"/>
                <a:gd name="connsiteY92-26808" fmla="*/ 74 h 759"/>
                <a:gd name="connsiteX93-26809" fmla="*/ 258 w 758"/>
                <a:gd name="connsiteY93-26810" fmla="*/ 69 h 759"/>
                <a:gd name="connsiteX94-26811" fmla="*/ 290 w 758"/>
                <a:gd name="connsiteY94-26812" fmla="*/ 58 h 759"/>
                <a:gd name="connsiteX95-26813" fmla="*/ 321 w 758"/>
                <a:gd name="connsiteY95-26814" fmla="*/ 48 h 759"/>
                <a:gd name="connsiteX96-26815" fmla="*/ 337 w 758"/>
                <a:gd name="connsiteY96-26816" fmla="*/ 42 h 759"/>
                <a:gd name="connsiteX97-26817" fmla="*/ 353 w 758"/>
                <a:gd name="connsiteY97-26818" fmla="*/ 37 h 759"/>
                <a:gd name="connsiteX98-26819" fmla="*/ 363 w 758"/>
                <a:gd name="connsiteY98-26820" fmla="*/ 37 h 759"/>
                <a:gd name="connsiteX99-26821" fmla="*/ 374 w 758"/>
                <a:gd name="connsiteY99-26822" fmla="*/ 32 h 759"/>
                <a:gd name="connsiteX100-26823" fmla="*/ 379 w 758"/>
                <a:gd name="connsiteY100-26824" fmla="*/ 27 h 759"/>
                <a:gd name="connsiteX101-26825" fmla="*/ 385 w 758"/>
                <a:gd name="connsiteY101-26826" fmla="*/ 21 h 759"/>
                <a:gd name="connsiteX102-26827" fmla="*/ 390 w 758"/>
                <a:gd name="connsiteY102-26828" fmla="*/ 16 h 759"/>
                <a:gd name="connsiteX103-26829" fmla="*/ 395 w 758"/>
                <a:gd name="connsiteY103-26830" fmla="*/ 11 h 759"/>
                <a:gd name="connsiteX104-26831" fmla="*/ 400 w 758"/>
                <a:gd name="connsiteY104-26832" fmla="*/ 6 h 759"/>
                <a:gd name="connsiteX105-26833" fmla="*/ 406 w 758"/>
                <a:gd name="connsiteY105-26834" fmla="*/ 0 h 759"/>
                <a:gd name="connsiteX106-26835" fmla="*/ 411 w 758"/>
                <a:gd name="connsiteY106-26836" fmla="*/ 0 h 759"/>
                <a:gd name="connsiteX107-26837" fmla="*/ 416 w 758"/>
                <a:gd name="connsiteY107-26838" fmla="*/ 0 h 759"/>
                <a:gd name="connsiteX108-26839" fmla="*/ 416 w 758"/>
                <a:gd name="connsiteY108-26840" fmla="*/ 0 h 759"/>
                <a:gd name="connsiteX0-26841" fmla="*/ 416 w 758"/>
                <a:gd name="connsiteY0-26842" fmla="*/ 0 h 759"/>
                <a:gd name="connsiteX1-26843" fmla="*/ 427 w 758"/>
                <a:gd name="connsiteY1-26844" fmla="*/ 0 h 759"/>
                <a:gd name="connsiteX2-26845" fmla="*/ 437 w 758"/>
                <a:gd name="connsiteY2-26846" fmla="*/ 6 h 759"/>
                <a:gd name="connsiteX3-26847" fmla="*/ 448 w 758"/>
                <a:gd name="connsiteY3-26848" fmla="*/ 11 h 759"/>
                <a:gd name="connsiteX4-26849" fmla="*/ 464 w 758"/>
                <a:gd name="connsiteY4-26850" fmla="*/ 21 h 759"/>
                <a:gd name="connsiteX5-26851" fmla="*/ 474 w 758"/>
                <a:gd name="connsiteY5-26852" fmla="*/ 32 h 759"/>
                <a:gd name="connsiteX6-26853" fmla="*/ 485 w 758"/>
                <a:gd name="connsiteY6-26854" fmla="*/ 37 h 759"/>
                <a:gd name="connsiteX7-26855" fmla="*/ 485 w 758"/>
                <a:gd name="connsiteY7-26856" fmla="*/ 42 h 759"/>
                <a:gd name="connsiteX8-26857" fmla="*/ 490 w 758"/>
                <a:gd name="connsiteY8-26858" fmla="*/ 42 h 759"/>
                <a:gd name="connsiteX9-26859" fmla="*/ 490 w 758"/>
                <a:gd name="connsiteY9-26860" fmla="*/ 48 h 759"/>
                <a:gd name="connsiteX10-26861" fmla="*/ 490 w 758"/>
                <a:gd name="connsiteY10-26862" fmla="*/ 48 h 759"/>
                <a:gd name="connsiteX11-26863" fmla="*/ 490 w 758"/>
                <a:gd name="connsiteY11-26864" fmla="*/ 53 h 759"/>
                <a:gd name="connsiteX12-26865" fmla="*/ 485 w 758"/>
                <a:gd name="connsiteY12-26866" fmla="*/ 58 h 759"/>
                <a:gd name="connsiteX13-26867" fmla="*/ 479 w 758"/>
                <a:gd name="connsiteY13-26868" fmla="*/ 63 h 759"/>
                <a:gd name="connsiteX14-26869" fmla="*/ 469 w 758"/>
                <a:gd name="connsiteY14-26870" fmla="*/ 69 h 759"/>
                <a:gd name="connsiteX15-26871" fmla="*/ 464 w 758"/>
                <a:gd name="connsiteY15-26872" fmla="*/ 74 h 759"/>
                <a:gd name="connsiteX16-26873" fmla="*/ 748 w 758"/>
                <a:gd name="connsiteY16-26874" fmla="*/ 696 h 759"/>
                <a:gd name="connsiteX17-26875" fmla="*/ 748 w 758"/>
                <a:gd name="connsiteY17-26876" fmla="*/ 706 h 759"/>
                <a:gd name="connsiteX18-26877" fmla="*/ 753 w 758"/>
                <a:gd name="connsiteY18-26878" fmla="*/ 717 h 759"/>
                <a:gd name="connsiteX19-26879" fmla="*/ 753 w 758"/>
                <a:gd name="connsiteY19-26880" fmla="*/ 722 h 759"/>
                <a:gd name="connsiteX20-26881" fmla="*/ 758 w 758"/>
                <a:gd name="connsiteY20-26882" fmla="*/ 732 h 759"/>
                <a:gd name="connsiteX21-26883" fmla="*/ 758 w 758"/>
                <a:gd name="connsiteY21-26884" fmla="*/ 738 h 759"/>
                <a:gd name="connsiteX22-26885" fmla="*/ 758 w 758"/>
                <a:gd name="connsiteY22-26886" fmla="*/ 743 h 759"/>
                <a:gd name="connsiteX23-26887" fmla="*/ 758 w 758"/>
                <a:gd name="connsiteY23-26888" fmla="*/ 748 h 759"/>
                <a:gd name="connsiteX24-26889" fmla="*/ 753 w 758"/>
                <a:gd name="connsiteY24-26890" fmla="*/ 753 h 759"/>
                <a:gd name="connsiteX25-26891" fmla="*/ 748 w 758"/>
                <a:gd name="connsiteY25-26892" fmla="*/ 759 h 759"/>
                <a:gd name="connsiteX26-26893" fmla="*/ 737 w 758"/>
                <a:gd name="connsiteY26-26894" fmla="*/ 759 h 759"/>
                <a:gd name="connsiteX27-26895" fmla="*/ 727 w 758"/>
                <a:gd name="connsiteY27-26896" fmla="*/ 759 h 759"/>
                <a:gd name="connsiteX28-26897" fmla="*/ 711 w 758"/>
                <a:gd name="connsiteY28-26898" fmla="*/ 759 h 759"/>
                <a:gd name="connsiteX29-26899" fmla="*/ 695 w 758"/>
                <a:gd name="connsiteY29-26900" fmla="*/ 753 h 759"/>
                <a:gd name="connsiteX30-26901" fmla="*/ 674 w 758"/>
                <a:gd name="connsiteY30-26902" fmla="*/ 753 h 759"/>
                <a:gd name="connsiteX31-26903" fmla="*/ 653 w 758"/>
                <a:gd name="connsiteY31-26904" fmla="*/ 748 h 759"/>
                <a:gd name="connsiteX32-26905" fmla="*/ 632 w 758"/>
                <a:gd name="connsiteY32-26906" fmla="*/ 743 h 759"/>
                <a:gd name="connsiteX33-26907" fmla="*/ 622 w 758"/>
                <a:gd name="connsiteY33-26908" fmla="*/ 738 h 759"/>
                <a:gd name="connsiteX34-26909" fmla="*/ 611 w 758"/>
                <a:gd name="connsiteY34-26910" fmla="*/ 732 h 759"/>
                <a:gd name="connsiteX35-26911" fmla="*/ 595 w 758"/>
                <a:gd name="connsiteY35-26912" fmla="*/ 727 h 759"/>
                <a:gd name="connsiteX36-26913" fmla="*/ 585 w 758"/>
                <a:gd name="connsiteY36-26914" fmla="*/ 722 h 759"/>
                <a:gd name="connsiteX37-26915" fmla="*/ 569 w 758"/>
                <a:gd name="connsiteY37-26916" fmla="*/ 717 h 759"/>
                <a:gd name="connsiteX38-26917" fmla="*/ 553 w 758"/>
                <a:gd name="connsiteY38-26918" fmla="*/ 706 h 759"/>
                <a:gd name="connsiteX39-26919" fmla="*/ 543 w 758"/>
                <a:gd name="connsiteY39-26920" fmla="*/ 696 h 759"/>
                <a:gd name="connsiteX40-26921" fmla="*/ 527 w 758"/>
                <a:gd name="connsiteY40-26922" fmla="*/ 685 h 759"/>
                <a:gd name="connsiteX41-26923" fmla="*/ 495 w 758"/>
                <a:gd name="connsiteY41-26924" fmla="*/ 659 h 759"/>
                <a:gd name="connsiteX42-26925" fmla="*/ 469 w 758"/>
                <a:gd name="connsiteY42-26926" fmla="*/ 632 h 759"/>
                <a:gd name="connsiteX43-26927" fmla="*/ 458 w 758"/>
                <a:gd name="connsiteY43-26928" fmla="*/ 622 h 759"/>
                <a:gd name="connsiteX44-26929" fmla="*/ 390 w 758"/>
                <a:gd name="connsiteY44-26930" fmla="*/ 100 h 759"/>
                <a:gd name="connsiteX45-26931" fmla="*/ 390 w 758"/>
                <a:gd name="connsiteY45-26932" fmla="*/ 90 h 759"/>
                <a:gd name="connsiteX46-26933" fmla="*/ 390 w 758"/>
                <a:gd name="connsiteY46-26934" fmla="*/ 85 h 759"/>
                <a:gd name="connsiteX47-26935" fmla="*/ 390 w 758"/>
                <a:gd name="connsiteY47-26936" fmla="*/ 79 h 759"/>
                <a:gd name="connsiteX48-26937" fmla="*/ 385 w 758"/>
                <a:gd name="connsiteY48-26938" fmla="*/ 74 h 759"/>
                <a:gd name="connsiteX49-26939" fmla="*/ 385 w 758"/>
                <a:gd name="connsiteY49-26940" fmla="*/ 74 h 759"/>
                <a:gd name="connsiteX50-26941" fmla="*/ 379 w 758"/>
                <a:gd name="connsiteY50-26942" fmla="*/ 74 h 759"/>
                <a:gd name="connsiteX51-26943" fmla="*/ 374 w 758"/>
                <a:gd name="connsiteY51-26944" fmla="*/ 74 h 759"/>
                <a:gd name="connsiteX52-26945" fmla="*/ 363 w 758"/>
                <a:gd name="connsiteY52-26946" fmla="*/ 79 h 759"/>
                <a:gd name="connsiteX53-26947" fmla="*/ 353 w 758"/>
                <a:gd name="connsiteY53-26948" fmla="*/ 79 h 759"/>
                <a:gd name="connsiteX54-26949" fmla="*/ 337 w 758"/>
                <a:gd name="connsiteY54-26950" fmla="*/ 85 h 759"/>
                <a:gd name="connsiteX55-26951" fmla="*/ 321 w 758"/>
                <a:gd name="connsiteY55-26952" fmla="*/ 90 h 759"/>
                <a:gd name="connsiteX56-26953" fmla="*/ 305 w 758"/>
                <a:gd name="connsiteY56-26954" fmla="*/ 95 h 759"/>
                <a:gd name="connsiteX57-26955" fmla="*/ 269 w 758"/>
                <a:gd name="connsiteY57-26956" fmla="*/ 106 h 759"/>
                <a:gd name="connsiteX58-26957" fmla="*/ 232 w 758"/>
                <a:gd name="connsiteY58-26958" fmla="*/ 116 h 759"/>
                <a:gd name="connsiteX59-26959" fmla="*/ 195 w 758"/>
                <a:gd name="connsiteY59-26960" fmla="*/ 127 h 759"/>
                <a:gd name="connsiteX60-26961" fmla="*/ 158 w 758"/>
                <a:gd name="connsiteY60-26962" fmla="*/ 137 h 759"/>
                <a:gd name="connsiteX61-26963" fmla="*/ 137 w 758"/>
                <a:gd name="connsiteY61-26964" fmla="*/ 142 h 759"/>
                <a:gd name="connsiteX62-26965" fmla="*/ 121 w 758"/>
                <a:gd name="connsiteY62-26966" fmla="*/ 142 h 759"/>
                <a:gd name="connsiteX63-26967" fmla="*/ 105 w 758"/>
                <a:gd name="connsiteY63-26968" fmla="*/ 148 h 759"/>
                <a:gd name="connsiteX64-26969" fmla="*/ 95 w 758"/>
                <a:gd name="connsiteY64-26970" fmla="*/ 148 h 759"/>
                <a:gd name="connsiteX65-26971" fmla="*/ 84 w 758"/>
                <a:gd name="connsiteY65-26972" fmla="*/ 153 h 759"/>
                <a:gd name="connsiteX66-26973" fmla="*/ 74 w 758"/>
                <a:gd name="connsiteY66-26974" fmla="*/ 153 h 759"/>
                <a:gd name="connsiteX67-26975" fmla="*/ 68 w 758"/>
                <a:gd name="connsiteY67-26976" fmla="*/ 153 h 759"/>
                <a:gd name="connsiteX68-26977" fmla="*/ 63 w 758"/>
                <a:gd name="connsiteY68-26978" fmla="*/ 153 h 759"/>
                <a:gd name="connsiteX69-26979" fmla="*/ 53 w 758"/>
                <a:gd name="connsiteY69-26980" fmla="*/ 153 h 759"/>
                <a:gd name="connsiteX70-26981" fmla="*/ 42 w 758"/>
                <a:gd name="connsiteY70-26982" fmla="*/ 148 h 759"/>
                <a:gd name="connsiteX71-26983" fmla="*/ 32 w 758"/>
                <a:gd name="connsiteY71-26984" fmla="*/ 142 h 759"/>
                <a:gd name="connsiteX72-26985" fmla="*/ 26 w 758"/>
                <a:gd name="connsiteY72-26986" fmla="*/ 137 h 759"/>
                <a:gd name="connsiteX73-26987" fmla="*/ 16 w 758"/>
                <a:gd name="connsiteY73-26988" fmla="*/ 127 h 759"/>
                <a:gd name="connsiteX74-26989" fmla="*/ 11 w 758"/>
                <a:gd name="connsiteY74-26990" fmla="*/ 121 h 759"/>
                <a:gd name="connsiteX75-26991" fmla="*/ 5 w 758"/>
                <a:gd name="connsiteY75-26992" fmla="*/ 116 h 759"/>
                <a:gd name="connsiteX76-26993" fmla="*/ 0 w 758"/>
                <a:gd name="connsiteY76-26994" fmla="*/ 116 h 759"/>
                <a:gd name="connsiteX77-26995" fmla="*/ 5 w 758"/>
                <a:gd name="connsiteY77-26996" fmla="*/ 111 h 759"/>
                <a:gd name="connsiteX78-26997" fmla="*/ 5 w 758"/>
                <a:gd name="connsiteY78-26998" fmla="*/ 111 h 759"/>
                <a:gd name="connsiteX79-26999" fmla="*/ 11 w 758"/>
                <a:gd name="connsiteY79-27000" fmla="*/ 111 h 759"/>
                <a:gd name="connsiteX80-27001" fmla="*/ 16 w 758"/>
                <a:gd name="connsiteY80-27002" fmla="*/ 106 h 759"/>
                <a:gd name="connsiteX81-27003" fmla="*/ 21 w 758"/>
                <a:gd name="connsiteY81-27004" fmla="*/ 106 h 759"/>
                <a:gd name="connsiteX82-27005" fmla="*/ 32 w 758"/>
                <a:gd name="connsiteY82-27006" fmla="*/ 106 h 759"/>
                <a:gd name="connsiteX83-27007" fmla="*/ 42 w 758"/>
                <a:gd name="connsiteY83-27008" fmla="*/ 106 h 759"/>
                <a:gd name="connsiteX84-27009" fmla="*/ 53 w 758"/>
                <a:gd name="connsiteY84-27010" fmla="*/ 100 h 759"/>
                <a:gd name="connsiteX85-27011" fmla="*/ 79 w 758"/>
                <a:gd name="connsiteY85-27012" fmla="*/ 100 h 759"/>
                <a:gd name="connsiteX86-27013" fmla="*/ 111 w 758"/>
                <a:gd name="connsiteY86-27014" fmla="*/ 95 h 759"/>
                <a:gd name="connsiteX87-27015" fmla="*/ 126 w 758"/>
                <a:gd name="connsiteY87-27016" fmla="*/ 95 h 759"/>
                <a:gd name="connsiteX88-27017" fmla="*/ 142 w 758"/>
                <a:gd name="connsiteY88-27018" fmla="*/ 90 h 759"/>
                <a:gd name="connsiteX89-27019" fmla="*/ 163 w 758"/>
                <a:gd name="connsiteY89-27020" fmla="*/ 85 h 759"/>
                <a:gd name="connsiteX90-27021" fmla="*/ 184 w 758"/>
                <a:gd name="connsiteY90-27022" fmla="*/ 85 h 759"/>
                <a:gd name="connsiteX91-27023" fmla="*/ 221 w 758"/>
                <a:gd name="connsiteY91-27024" fmla="*/ 74 h 759"/>
                <a:gd name="connsiteX92-27025" fmla="*/ 258 w 758"/>
                <a:gd name="connsiteY92-27026" fmla="*/ 69 h 759"/>
                <a:gd name="connsiteX93-27027" fmla="*/ 290 w 758"/>
                <a:gd name="connsiteY93-27028" fmla="*/ 58 h 759"/>
                <a:gd name="connsiteX94-27029" fmla="*/ 321 w 758"/>
                <a:gd name="connsiteY94-27030" fmla="*/ 48 h 759"/>
                <a:gd name="connsiteX95-27031" fmla="*/ 337 w 758"/>
                <a:gd name="connsiteY95-27032" fmla="*/ 42 h 759"/>
                <a:gd name="connsiteX96-27033" fmla="*/ 353 w 758"/>
                <a:gd name="connsiteY96-27034" fmla="*/ 37 h 759"/>
                <a:gd name="connsiteX97-27035" fmla="*/ 363 w 758"/>
                <a:gd name="connsiteY97-27036" fmla="*/ 37 h 759"/>
                <a:gd name="connsiteX98-27037" fmla="*/ 374 w 758"/>
                <a:gd name="connsiteY98-27038" fmla="*/ 32 h 759"/>
                <a:gd name="connsiteX99-27039" fmla="*/ 379 w 758"/>
                <a:gd name="connsiteY99-27040" fmla="*/ 27 h 759"/>
                <a:gd name="connsiteX100-27041" fmla="*/ 385 w 758"/>
                <a:gd name="connsiteY100-27042" fmla="*/ 21 h 759"/>
                <a:gd name="connsiteX101-27043" fmla="*/ 390 w 758"/>
                <a:gd name="connsiteY101-27044" fmla="*/ 16 h 759"/>
                <a:gd name="connsiteX102-27045" fmla="*/ 395 w 758"/>
                <a:gd name="connsiteY102-27046" fmla="*/ 11 h 759"/>
                <a:gd name="connsiteX103-27047" fmla="*/ 400 w 758"/>
                <a:gd name="connsiteY103-27048" fmla="*/ 6 h 759"/>
                <a:gd name="connsiteX104-27049" fmla="*/ 406 w 758"/>
                <a:gd name="connsiteY104-27050" fmla="*/ 0 h 759"/>
                <a:gd name="connsiteX105-27051" fmla="*/ 411 w 758"/>
                <a:gd name="connsiteY105-27052" fmla="*/ 0 h 759"/>
                <a:gd name="connsiteX106-27053" fmla="*/ 416 w 758"/>
                <a:gd name="connsiteY106-27054" fmla="*/ 0 h 759"/>
                <a:gd name="connsiteX107-27055" fmla="*/ 416 w 758"/>
                <a:gd name="connsiteY107-27056" fmla="*/ 0 h 759"/>
                <a:gd name="connsiteX0-27057" fmla="*/ 416 w 758"/>
                <a:gd name="connsiteY0-27058" fmla="*/ 0 h 759"/>
                <a:gd name="connsiteX1-27059" fmla="*/ 427 w 758"/>
                <a:gd name="connsiteY1-27060" fmla="*/ 0 h 759"/>
                <a:gd name="connsiteX2-27061" fmla="*/ 437 w 758"/>
                <a:gd name="connsiteY2-27062" fmla="*/ 6 h 759"/>
                <a:gd name="connsiteX3-27063" fmla="*/ 448 w 758"/>
                <a:gd name="connsiteY3-27064" fmla="*/ 11 h 759"/>
                <a:gd name="connsiteX4-27065" fmla="*/ 464 w 758"/>
                <a:gd name="connsiteY4-27066" fmla="*/ 21 h 759"/>
                <a:gd name="connsiteX5-27067" fmla="*/ 474 w 758"/>
                <a:gd name="connsiteY5-27068" fmla="*/ 32 h 759"/>
                <a:gd name="connsiteX6-27069" fmla="*/ 485 w 758"/>
                <a:gd name="connsiteY6-27070" fmla="*/ 37 h 759"/>
                <a:gd name="connsiteX7-27071" fmla="*/ 485 w 758"/>
                <a:gd name="connsiteY7-27072" fmla="*/ 42 h 759"/>
                <a:gd name="connsiteX8-27073" fmla="*/ 490 w 758"/>
                <a:gd name="connsiteY8-27074" fmla="*/ 42 h 759"/>
                <a:gd name="connsiteX9-27075" fmla="*/ 490 w 758"/>
                <a:gd name="connsiteY9-27076" fmla="*/ 48 h 759"/>
                <a:gd name="connsiteX10-27077" fmla="*/ 490 w 758"/>
                <a:gd name="connsiteY10-27078" fmla="*/ 48 h 759"/>
                <a:gd name="connsiteX11-27079" fmla="*/ 490 w 758"/>
                <a:gd name="connsiteY11-27080" fmla="*/ 53 h 759"/>
                <a:gd name="connsiteX12-27081" fmla="*/ 485 w 758"/>
                <a:gd name="connsiteY12-27082" fmla="*/ 58 h 759"/>
                <a:gd name="connsiteX13-27083" fmla="*/ 479 w 758"/>
                <a:gd name="connsiteY13-27084" fmla="*/ 63 h 759"/>
                <a:gd name="connsiteX14-27085" fmla="*/ 469 w 758"/>
                <a:gd name="connsiteY14-27086" fmla="*/ 69 h 759"/>
                <a:gd name="connsiteX15-27087" fmla="*/ 464 w 758"/>
                <a:gd name="connsiteY15-27088" fmla="*/ 74 h 759"/>
                <a:gd name="connsiteX16-27089" fmla="*/ 748 w 758"/>
                <a:gd name="connsiteY16-27090" fmla="*/ 696 h 759"/>
                <a:gd name="connsiteX17-27091" fmla="*/ 748 w 758"/>
                <a:gd name="connsiteY17-27092" fmla="*/ 706 h 759"/>
                <a:gd name="connsiteX18-27093" fmla="*/ 753 w 758"/>
                <a:gd name="connsiteY18-27094" fmla="*/ 717 h 759"/>
                <a:gd name="connsiteX19-27095" fmla="*/ 753 w 758"/>
                <a:gd name="connsiteY19-27096" fmla="*/ 722 h 759"/>
                <a:gd name="connsiteX20-27097" fmla="*/ 758 w 758"/>
                <a:gd name="connsiteY20-27098" fmla="*/ 732 h 759"/>
                <a:gd name="connsiteX21-27099" fmla="*/ 758 w 758"/>
                <a:gd name="connsiteY21-27100" fmla="*/ 738 h 759"/>
                <a:gd name="connsiteX22-27101" fmla="*/ 758 w 758"/>
                <a:gd name="connsiteY22-27102" fmla="*/ 743 h 759"/>
                <a:gd name="connsiteX23-27103" fmla="*/ 758 w 758"/>
                <a:gd name="connsiteY23-27104" fmla="*/ 748 h 759"/>
                <a:gd name="connsiteX24-27105" fmla="*/ 753 w 758"/>
                <a:gd name="connsiteY24-27106" fmla="*/ 753 h 759"/>
                <a:gd name="connsiteX25-27107" fmla="*/ 748 w 758"/>
                <a:gd name="connsiteY25-27108" fmla="*/ 759 h 759"/>
                <a:gd name="connsiteX26-27109" fmla="*/ 737 w 758"/>
                <a:gd name="connsiteY26-27110" fmla="*/ 759 h 759"/>
                <a:gd name="connsiteX27-27111" fmla="*/ 727 w 758"/>
                <a:gd name="connsiteY27-27112" fmla="*/ 759 h 759"/>
                <a:gd name="connsiteX28-27113" fmla="*/ 711 w 758"/>
                <a:gd name="connsiteY28-27114" fmla="*/ 759 h 759"/>
                <a:gd name="connsiteX29-27115" fmla="*/ 695 w 758"/>
                <a:gd name="connsiteY29-27116" fmla="*/ 753 h 759"/>
                <a:gd name="connsiteX30-27117" fmla="*/ 674 w 758"/>
                <a:gd name="connsiteY30-27118" fmla="*/ 753 h 759"/>
                <a:gd name="connsiteX31-27119" fmla="*/ 653 w 758"/>
                <a:gd name="connsiteY31-27120" fmla="*/ 748 h 759"/>
                <a:gd name="connsiteX32-27121" fmla="*/ 632 w 758"/>
                <a:gd name="connsiteY32-27122" fmla="*/ 743 h 759"/>
                <a:gd name="connsiteX33-27123" fmla="*/ 622 w 758"/>
                <a:gd name="connsiteY33-27124" fmla="*/ 738 h 759"/>
                <a:gd name="connsiteX34-27125" fmla="*/ 611 w 758"/>
                <a:gd name="connsiteY34-27126" fmla="*/ 732 h 759"/>
                <a:gd name="connsiteX35-27127" fmla="*/ 595 w 758"/>
                <a:gd name="connsiteY35-27128" fmla="*/ 727 h 759"/>
                <a:gd name="connsiteX36-27129" fmla="*/ 585 w 758"/>
                <a:gd name="connsiteY36-27130" fmla="*/ 722 h 759"/>
                <a:gd name="connsiteX37-27131" fmla="*/ 569 w 758"/>
                <a:gd name="connsiteY37-27132" fmla="*/ 717 h 759"/>
                <a:gd name="connsiteX38-27133" fmla="*/ 553 w 758"/>
                <a:gd name="connsiteY38-27134" fmla="*/ 706 h 759"/>
                <a:gd name="connsiteX39-27135" fmla="*/ 543 w 758"/>
                <a:gd name="connsiteY39-27136" fmla="*/ 696 h 759"/>
                <a:gd name="connsiteX40-27137" fmla="*/ 527 w 758"/>
                <a:gd name="connsiteY40-27138" fmla="*/ 685 h 759"/>
                <a:gd name="connsiteX41-27139" fmla="*/ 495 w 758"/>
                <a:gd name="connsiteY41-27140" fmla="*/ 659 h 759"/>
                <a:gd name="connsiteX42-27141" fmla="*/ 469 w 758"/>
                <a:gd name="connsiteY42-27142" fmla="*/ 632 h 759"/>
                <a:gd name="connsiteX43-27143" fmla="*/ 390 w 758"/>
                <a:gd name="connsiteY43-27144" fmla="*/ 100 h 759"/>
                <a:gd name="connsiteX44-27145" fmla="*/ 390 w 758"/>
                <a:gd name="connsiteY44-27146" fmla="*/ 90 h 759"/>
                <a:gd name="connsiteX45-27147" fmla="*/ 390 w 758"/>
                <a:gd name="connsiteY45-27148" fmla="*/ 85 h 759"/>
                <a:gd name="connsiteX46-27149" fmla="*/ 390 w 758"/>
                <a:gd name="connsiteY46-27150" fmla="*/ 79 h 759"/>
                <a:gd name="connsiteX47-27151" fmla="*/ 385 w 758"/>
                <a:gd name="connsiteY47-27152" fmla="*/ 74 h 759"/>
                <a:gd name="connsiteX48-27153" fmla="*/ 385 w 758"/>
                <a:gd name="connsiteY48-27154" fmla="*/ 74 h 759"/>
                <a:gd name="connsiteX49-27155" fmla="*/ 379 w 758"/>
                <a:gd name="connsiteY49-27156" fmla="*/ 74 h 759"/>
                <a:gd name="connsiteX50-27157" fmla="*/ 374 w 758"/>
                <a:gd name="connsiteY50-27158" fmla="*/ 74 h 759"/>
                <a:gd name="connsiteX51-27159" fmla="*/ 363 w 758"/>
                <a:gd name="connsiteY51-27160" fmla="*/ 79 h 759"/>
                <a:gd name="connsiteX52-27161" fmla="*/ 353 w 758"/>
                <a:gd name="connsiteY52-27162" fmla="*/ 79 h 759"/>
                <a:gd name="connsiteX53-27163" fmla="*/ 337 w 758"/>
                <a:gd name="connsiteY53-27164" fmla="*/ 85 h 759"/>
                <a:gd name="connsiteX54-27165" fmla="*/ 321 w 758"/>
                <a:gd name="connsiteY54-27166" fmla="*/ 90 h 759"/>
                <a:gd name="connsiteX55-27167" fmla="*/ 305 w 758"/>
                <a:gd name="connsiteY55-27168" fmla="*/ 95 h 759"/>
                <a:gd name="connsiteX56-27169" fmla="*/ 269 w 758"/>
                <a:gd name="connsiteY56-27170" fmla="*/ 106 h 759"/>
                <a:gd name="connsiteX57-27171" fmla="*/ 232 w 758"/>
                <a:gd name="connsiteY57-27172" fmla="*/ 116 h 759"/>
                <a:gd name="connsiteX58-27173" fmla="*/ 195 w 758"/>
                <a:gd name="connsiteY58-27174" fmla="*/ 127 h 759"/>
                <a:gd name="connsiteX59-27175" fmla="*/ 158 w 758"/>
                <a:gd name="connsiteY59-27176" fmla="*/ 137 h 759"/>
                <a:gd name="connsiteX60-27177" fmla="*/ 137 w 758"/>
                <a:gd name="connsiteY60-27178" fmla="*/ 142 h 759"/>
                <a:gd name="connsiteX61-27179" fmla="*/ 121 w 758"/>
                <a:gd name="connsiteY61-27180" fmla="*/ 142 h 759"/>
                <a:gd name="connsiteX62-27181" fmla="*/ 105 w 758"/>
                <a:gd name="connsiteY62-27182" fmla="*/ 148 h 759"/>
                <a:gd name="connsiteX63-27183" fmla="*/ 95 w 758"/>
                <a:gd name="connsiteY63-27184" fmla="*/ 148 h 759"/>
                <a:gd name="connsiteX64-27185" fmla="*/ 84 w 758"/>
                <a:gd name="connsiteY64-27186" fmla="*/ 153 h 759"/>
                <a:gd name="connsiteX65-27187" fmla="*/ 74 w 758"/>
                <a:gd name="connsiteY65-27188" fmla="*/ 153 h 759"/>
                <a:gd name="connsiteX66-27189" fmla="*/ 68 w 758"/>
                <a:gd name="connsiteY66-27190" fmla="*/ 153 h 759"/>
                <a:gd name="connsiteX67-27191" fmla="*/ 63 w 758"/>
                <a:gd name="connsiteY67-27192" fmla="*/ 153 h 759"/>
                <a:gd name="connsiteX68-27193" fmla="*/ 53 w 758"/>
                <a:gd name="connsiteY68-27194" fmla="*/ 153 h 759"/>
                <a:gd name="connsiteX69-27195" fmla="*/ 42 w 758"/>
                <a:gd name="connsiteY69-27196" fmla="*/ 148 h 759"/>
                <a:gd name="connsiteX70-27197" fmla="*/ 32 w 758"/>
                <a:gd name="connsiteY70-27198" fmla="*/ 142 h 759"/>
                <a:gd name="connsiteX71-27199" fmla="*/ 26 w 758"/>
                <a:gd name="connsiteY71-27200" fmla="*/ 137 h 759"/>
                <a:gd name="connsiteX72-27201" fmla="*/ 16 w 758"/>
                <a:gd name="connsiteY72-27202" fmla="*/ 127 h 759"/>
                <a:gd name="connsiteX73-27203" fmla="*/ 11 w 758"/>
                <a:gd name="connsiteY73-27204" fmla="*/ 121 h 759"/>
                <a:gd name="connsiteX74-27205" fmla="*/ 5 w 758"/>
                <a:gd name="connsiteY74-27206" fmla="*/ 116 h 759"/>
                <a:gd name="connsiteX75-27207" fmla="*/ 0 w 758"/>
                <a:gd name="connsiteY75-27208" fmla="*/ 116 h 759"/>
                <a:gd name="connsiteX76-27209" fmla="*/ 5 w 758"/>
                <a:gd name="connsiteY76-27210" fmla="*/ 111 h 759"/>
                <a:gd name="connsiteX77-27211" fmla="*/ 5 w 758"/>
                <a:gd name="connsiteY77-27212" fmla="*/ 111 h 759"/>
                <a:gd name="connsiteX78-27213" fmla="*/ 11 w 758"/>
                <a:gd name="connsiteY78-27214" fmla="*/ 111 h 759"/>
                <a:gd name="connsiteX79-27215" fmla="*/ 16 w 758"/>
                <a:gd name="connsiteY79-27216" fmla="*/ 106 h 759"/>
                <a:gd name="connsiteX80-27217" fmla="*/ 21 w 758"/>
                <a:gd name="connsiteY80-27218" fmla="*/ 106 h 759"/>
                <a:gd name="connsiteX81-27219" fmla="*/ 32 w 758"/>
                <a:gd name="connsiteY81-27220" fmla="*/ 106 h 759"/>
                <a:gd name="connsiteX82-27221" fmla="*/ 42 w 758"/>
                <a:gd name="connsiteY82-27222" fmla="*/ 106 h 759"/>
                <a:gd name="connsiteX83-27223" fmla="*/ 53 w 758"/>
                <a:gd name="connsiteY83-27224" fmla="*/ 100 h 759"/>
                <a:gd name="connsiteX84-27225" fmla="*/ 79 w 758"/>
                <a:gd name="connsiteY84-27226" fmla="*/ 100 h 759"/>
                <a:gd name="connsiteX85-27227" fmla="*/ 111 w 758"/>
                <a:gd name="connsiteY85-27228" fmla="*/ 95 h 759"/>
                <a:gd name="connsiteX86-27229" fmla="*/ 126 w 758"/>
                <a:gd name="connsiteY86-27230" fmla="*/ 95 h 759"/>
                <a:gd name="connsiteX87-27231" fmla="*/ 142 w 758"/>
                <a:gd name="connsiteY87-27232" fmla="*/ 90 h 759"/>
                <a:gd name="connsiteX88-27233" fmla="*/ 163 w 758"/>
                <a:gd name="connsiteY88-27234" fmla="*/ 85 h 759"/>
                <a:gd name="connsiteX89-27235" fmla="*/ 184 w 758"/>
                <a:gd name="connsiteY89-27236" fmla="*/ 85 h 759"/>
                <a:gd name="connsiteX90-27237" fmla="*/ 221 w 758"/>
                <a:gd name="connsiteY90-27238" fmla="*/ 74 h 759"/>
                <a:gd name="connsiteX91-27239" fmla="*/ 258 w 758"/>
                <a:gd name="connsiteY91-27240" fmla="*/ 69 h 759"/>
                <a:gd name="connsiteX92-27241" fmla="*/ 290 w 758"/>
                <a:gd name="connsiteY92-27242" fmla="*/ 58 h 759"/>
                <a:gd name="connsiteX93-27243" fmla="*/ 321 w 758"/>
                <a:gd name="connsiteY93-27244" fmla="*/ 48 h 759"/>
                <a:gd name="connsiteX94-27245" fmla="*/ 337 w 758"/>
                <a:gd name="connsiteY94-27246" fmla="*/ 42 h 759"/>
                <a:gd name="connsiteX95-27247" fmla="*/ 353 w 758"/>
                <a:gd name="connsiteY95-27248" fmla="*/ 37 h 759"/>
                <a:gd name="connsiteX96-27249" fmla="*/ 363 w 758"/>
                <a:gd name="connsiteY96-27250" fmla="*/ 37 h 759"/>
                <a:gd name="connsiteX97-27251" fmla="*/ 374 w 758"/>
                <a:gd name="connsiteY97-27252" fmla="*/ 32 h 759"/>
                <a:gd name="connsiteX98-27253" fmla="*/ 379 w 758"/>
                <a:gd name="connsiteY98-27254" fmla="*/ 27 h 759"/>
                <a:gd name="connsiteX99-27255" fmla="*/ 385 w 758"/>
                <a:gd name="connsiteY99-27256" fmla="*/ 21 h 759"/>
                <a:gd name="connsiteX100-27257" fmla="*/ 390 w 758"/>
                <a:gd name="connsiteY100-27258" fmla="*/ 16 h 759"/>
                <a:gd name="connsiteX101-27259" fmla="*/ 395 w 758"/>
                <a:gd name="connsiteY101-27260" fmla="*/ 11 h 759"/>
                <a:gd name="connsiteX102-27261" fmla="*/ 400 w 758"/>
                <a:gd name="connsiteY102-27262" fmla="*/ 6 h 759"/>
                <a:gd name="connsiteX103-27263" fmla="*/ 406 w 758"/>
                <a:gd name="connsiteY103-27264" fmla="*/ 0 h 759"/>
                <a:gd name="connsiteX104-27265" fmla="*/ 411 w 758"/>
                <a:gd name="connsiteY104-27266" fmla="*/ 0 h 759"/>
                <a:gd name="connsiteX105-27267" fmla="*/ 416 w 758"/>
                <a:gd name="connsiteY105-27268" fmla="*/ 0 h 759"/>
                <a:gd name="connsiteX106-27269" fmla="*/ 416 w 758"/>
                <a:gd name="connsiteY106-27270" fmla="*/ 0 h 759"/>
                <a:gd name="connsiteX0-27271" fmla="*/ 416 w 758"/>
                <a:gd name="connsiteY0-27272" fmla="*/ 0 h 759"/>
                <a:gd name="connsiteX1-27273" fmla="*/ 427 w 758"/>
                <a:gd name="connsiteY1-27274" fmla="*/ 0 h 759"/>
                <a:gd name="connsiteX2-27275" fmla="*/ 437 w 758"/>
                <a:gd name="connsiteY2-27276" fmla="*/ 6 h 759"/>
                <a:gd name="connsiteX3-27277" fmla="*/ 448 w 758"/>
                <a:gd name="connsiteY3-27278" fmla="*/ 11 h 759"/>
                <a:gd name="connsiteX4-27279" fmla="*/ 464 w 758"/>
                <a:gd name="connsiteY4-27280" fmla="*/ 21 h 759"/>
                <a:gd name="connsiteX5-27281" fmla="*/ 474 w 758"/>
                <a:gd name="connsiteY5-27282" fmla="*/ 32 h 759"/>
                <a:gd name="connsiteX6-27283" fmla="*/ 485 w 758"/>
                <a:gd name="connsiteY6-27284" fmla="*/ 37 h 759"/>
                <a:gd name="connsiteX7-27285" fmla="*/ 485 w 758"/>
                <a:gd name="connsiteY7-27286" fmla="*/ 42 h 759"/>
                <a:gd name="connsiteX8-27287" fmla="*/ 490 w 758"/>
                <a:gd name="connsiteY8-27288" fmla="*/ 42 h 759"/>
                <a:gd name="connsiteX9-27289" fmla="*/ 490 w 758"/>
                <a:gd name="connsiteY9-27290" fmla="*/ 48 h 759"/>
                <a:gd name="connsiteX10-27291" fmla="*/ 490 w 758"/>
                <a:gd name="connsiteY10-27292" fmla="*/ 48 h 759"/>
                <a:gd name="connsiteX11-27293" fmla="*/ 490 w 758"/>
                <a:gd name="connsiteY11-27294" fmla="*/ 53 h 759"/>
                <a:gd name="connsiteX12-27295" fmla="*/ 485 w 758"/>
                <a:gd name="connsiteY12-27296" fmla="*/ 58 h 759"/>
                <a:gd name="connsiteX13-27297" fmla="*/ 479 w 758"/>
                <a:gd name="connsiteY13-27298" fmla="*/ 63 h 759"/>
                <a:gd name="connsiteX14-27299" fmla="*/ 469 w 758"/>
                <a:gd name="connsiteY14-27300" fmla="*/ 69 h 759"/>
                <a:gd name="connsiteX15-27301" fmla="*/ 464 w 758"/>
                <a:gd name="connsiteY15-27302" fmla="*/ 74 h 759"/>
                <a:gd name="connsiteX16-27303" fmla="*/ 748 w 758"/>
                <a:gd name="connsiteY16-27304" fmla="*/ 696 h 759"/>
                <a:gd name="connsiteX17-27305" fmla="*/ 748 w 758"/>
                <a:gd name="connsiteY17-27306" fmla="*/ 706 h 759"/>
                <a:gd name="connsiteX18-27307" fmla="*/ 753 w 758"/>
                <a:gd name="connsiteY18-27308" fmla="*/ 717 h 759"/>
                <a:gd name="connsiteX19-27309" fmla="*/ 753 w 758"/>
                <a:gd name="connsiteY19-27310" fmla="*/ 722 h 759"/>
                <a:gd name="connsiteX20-27311" fmla="*/ 758 w 758"/>
                <a:gd name="connsiteY20-27312" fmla="*/ 732 h 759"/>
                <a:gd name="connsiteX21-27313" fmla="*/ 758 w 758"/>
                <a:gd name="connsiteY21-27314" fmla="*/ 738 h 759"/>
                <a:gd name="connsiteX22-27315" fmla="*/ 758 w 758"/>
                <a:gd name="connsiteY22-27316" fmla="*/ 743 h 759"/>
                <a:gd name="connsiteX23-27317" fmla="*/ 758 w 758"/>
                <a:gd name="connsiteY23-27318" fmla="*/ 748 h 759"/>
                <a:gd name="connsiteX24-27319" fmla="*/ 753 w 758"/>
                <a:gd name="connsiteY24-27320" fmla="*/ 753 h 759"/>
                <a:gd name="connsiteX25-27321" fmla="*/ 748 w 758"/>
                <a:gd name="connsiteY25-27322" fmla="*/ 759 h 759"/>
                <a:gd name="connsiteX26-27323" fmla="*/ 737 w 758"/>
                <a:gd name="connsiteY26-27324" fmla="*/ 759 h 759"/>
                <a:gd name="connsiteX27-27325" fmla="*/ 727 w 758"/>
                <a:gd name="connsiteY27-27326" fmla="*/ 759 h 759"/>
                <a:gd name="connsiteX28-27327" fmla="*/ 711 w 758"/>
                <a:gd name="connsiteY28-27328" fmla="*/ 759 h 759"/>
                <a:gd name="connsiteX29-27329" fmla="*/ 695 w 758"/>
                <a:gd name="connsiteY29-27330" fmla="*/ 753 h 759"/>
                <a:gd name="connsiteX30-27331" fmla="*/ 674 w 758"/>
                <a:gd name="connsiteY30-27332" fmla="*/ 753 h 759"/>
                <a:gd name="connsiteX31-27333" fmla="*/ 653 w 758"/>
                <a:gd name="connsiteY31-27334" fmla="*/ 748 h 759"/>
                <a:gd name="connsiteX32-27335" fmla="*/ 632 w 758"/>
                <a:gd name="connsiteY32-27336" fmla="*/ 743 h 759"/>
                <a:gd name="connsiteX33-27337" fmla="*/ 622 w 758"/>
                <a:gd name="connsiteY33-27338" fmla="*/ 738 h 759"/>
                <a:gd name="connsiteX34-27339" fmla="*/ 611 w 758"/>
                <a:gd name="connsiteY34-27340" fmla="*/ 732 h 759"/>
                <a:gd name="connsiteX35-27341" fmla="*/ 595 w 758"/>
                <a:gd name="connsiteY35-27342" fmla="*/ 727 h 759"/>
                <a:gd name="connsiteX36-27343" fmla="*/ 585 w 758"/>
                <a:gd name="connsiteY36-27344" fmla="*/ 722 h 759"/>
                <a:gd name="connsiteX37-27345" fmla="*/ 569 w 758"/>
                <a:gd name="connsiteY37-27346" fmla="*/ 717 h 759"/>
                <a:gd name="connsiteX38-27347" fmla="*/ 553 w 758"/>
                <a:gd name="connsiteY38-27348" fmla="*/ 706 h 759"/>
                <a:gd name="connsiteX39-27349" fmla="*/ 543 w 758"/>
                <a:gd name="connsiteY39-27350" fmla="*/ 696 h 759"/>
                <a:gd name="connsiteX40-27351" fmla="*/ 527 w 758"/>
                <a:gd name="connsiteY40-27352" fmla="*/ 685 h 759"/>
                <a:gd name="connsiteX41-27353" fmla="*/ 495 w 758"/>
                <a:gd name="connsiteY41-27354" fmla="*/ 659 h 759"/>
                <a:gd name="connsiteX42-27355" fmla="*/ 390 w 758"/>
                <a:gd name="connsiteY42-27356" fmla="*/ 100 h 759"/>
                <a:gd name="connsiteX43-27357" fmla="*/ 390 w 758"/>
                <a:gd name="connsiteY43-27358" fmla="*/ 90 h 759"/>
                <a:gd name="connsiteX44-27359" fmla="*/ 390 w 758"/>
                <a:gd name="connsiteY44-27360" fmla="*/ 85 h 759"/>
                <a:gd name="connsiteX45-27361" fmla="*/ 390 w 758"/>
                <a:gd name="connsiteY45-27362" fmla="*/ 79 h 759"/>
                <a:gd name="connsiteX46-27363" fmla="*/ 385 w 758"/>
                <a:gd name="connsiteY46-27364" fmla="*/ 74 h 759"/>
                <a:gd name="connsiteX47-27365" fmla="*/ 385 w 758"/>
                <a:gd name="connsiteY47-27366" fmla="*/ 74 h 759"/>
                <a:gd name="connsiteX48-27367" fmla="*/ 379 w 758"/>
                <a:gd name="connsiteY48-27368" fmla="*/ 74 h 759"/>
                <a:gd name="connsiteX49-27369" fmla="*/ 374 w 758"/>
                <a:gd name="connsiteY49-27370" fmla="*/ 74 h 759"/>
                <a:gd name="connsiteX50-27371" fmla="*/ 363 w 758"/>
                <a:gd name="connsiteY50-27372" fmla="*/ 79 h 759"/>
                <a:gd name="connsiteX51-27373" fmla="*/ 353 w 758"/>
                <a:gd name="connsiteY51-27374" fmla="*/ 79 h 759"/>
                <a:gd name="connsiteX52-27375" fmla="*/ 337 w 758"/>
                <a:gd name="connsiteY52-27376" fmla="*/ 85 h 759"/>
                <a:gd name="connsiteX53-27377" fmla="*/ 321 w 758"/>
                <a:gd name="connsiteY53-27378" fmla="*/ 90 h 759"/>
                <a:gd name="connsiteX54-27379" fmla="*/ 305 w 758"/>
                <a:gd name="connsiteY54-27380" fmla="*/ 95 h 759"/>
                <a:gd name="connsiteX55-27381" fmla="*/ 269 w 758"/>
                <a:gd name="connsiteY55-27382" fmla="*/ 106 h 759"/>
                <a:gd name="connsiteX56-27383" fmla="*/ 232 w 758"/>
                <a:gd name="connsiteY56-27384" fmla="*/ 116 h 759"/>
                <a:gd name="connsiteX57-27385" fmla="*/ 195 w 758"/>
                <a:gd name="connsiteY57-27386" fmla="*/ 127 h 759"/>
                <a:gd name="connsiteX58-27387" fmla="*/ 158 w 758"/>
                <a:gd name="connsiteY58-27388" fmla="*/ 137 h 759"/>
                <a:gd name="connsiteX59-27389" fmla="*/ 137 w 758"/>
                <a:gd name="connsiteY59-27390" fmla="*/ 142 h 759"/>
                <a:gd name="connsiteX60-27391" fmla="*/ 121 w 758"/>
                <a:gd name="connsiteY60-27392" fmla="*/ 142 h 759"/>
                <a:gd name="connsiteX61-27393" fmla="*/ 105 w 758"/>
                <a:gd name="connsiteY61-27394" fmla="*/ 148 h 759"/>
                <a:gd name="connsiteX62-27395" fmla="*/ 95 w 758"/>
                <a:gd name="connsiteY62-27396" fmla="*/ 148 h 759"/>
                <a:gd name="connsiteX63-27397" fmla="*/ 84 w 758"/>
                <a:gd name="connsiteY63-27398" fmla="*/ 153 h 759"/>
                <a:gd name="connsiteX64-27399" fmla="*/ 74 w 758"/>
                <a:gd name="connsiteY64-27400" fmla="*/ 153 h 759"/>
                <a:gd name="connsiteX65-27401" fmla="*/ 68 w 758"/>
                <a:gd name="connsiteY65-27402" fmla="*/ 153 h 759"/>
                <a:gd name="connsiteX66-27403" fmla="*/ 63 w 758"/>
                <a:gd name="connsiteY66-27404" fmla="*/ 153 h 759"/>
                <a:gd name="connsiteX67-27405" fmla="*/ 53 w 758"/>
                <a:gd name="connsiteY67-27406" fmla="*/ 153 h 759"/>
                <a:gd name="connsiteX68-27407" fmla="*/ 42 w 758"/>
                <a:gd name="connsiteY68-27408" fmla="*/ 148 h 759"/>
                <a:gd name="connsiteX69-27409" fmla="*/ 32 w 758"/>
                <a:gd name="connsiteY69-27410" fmla="*/ 142 h 759"/>
                <a:gd name="connsiteX70-27411" fmla="*/ 26 w 758"/>
                <a:gd name="connsiteY70-27412" fmla="*/ 137 h 759"/>
                <a:gd name="connsiteX71-27413" fmla="*/ 16 w 758"/>
                <a:gd name="connsiteY71-27414" fmla="*/ 127 h 759"/>
                <a:gd name="connsiteX72-27415" fmla="*/ 11 w 758"/>
                <a:gd name="connsiteY72-27416" fmla="*/ 121 h 759"/>
                <a:gd name="connsiteX73-27417" fmla="*/ 5 w 758"/>
                <a:gd name="connsiteY73-27418" fmla="*/ 116 h 759"/>
                <a:gd name="connsiteX74-27419" fmla="*/ 0 w 758"/>
                <a:gd name="connsiteY74-27420" fmla="*/ 116 h 759"/>
                <a:gd name="connsiteX75-27421" fmla="*/ 5 w 758"/>
                <a:gd name="connsiteY75-27422" fmla="*/ 111 h 759"/>
                <a:gd name="connsiteX76-27423" fmla="*/ 5 w 758"/>
                <a:gd name="connsiteY76-27424" fmla="*/ 111 h 759"/>
                <a:gd name="connsiteX77-27425" fmla="*/ 11 w 758"/>
                <a:gd name="connsiteY77-27426" fmla="*/ 111 h 759"/>
                <a:gd name="connsiteX78-27427" fmla="*/ 16 w 758"/>
                <a:gd name="connsiteY78-27428" fmla="*/ 106 h 759"/>
                <a:gd name="connsiteX79-27429" fmla="*/ 21 w 758"/>
                <a:gd name="connsiteY79-27430" fmla="*/ 106 h 759"/>
                <a:gd name="connsiteX80-27431" fmla="*/ 32 w 758"/>
                <a:gd name="connsiteY80-27432" fmla="*/ 106 h 759"/>
                <a:gd name="connsiteX81-27433" fmla="*/ 42 w 758"/>
                <a:gd name="connsiteY81-27434" fmla="*/ 106 h 759"/>
                <a:gd name="connsiteX82-27435" fmla="*/ 53 w 758"/>
                <a:gd name="connsiteY82-27436" fmla="*/ 100 h 759"/>
                <a:gd name="connsiteX83-27437" fmla="*/ 79 w 758"/>
                <a:gd name="connsiteY83-27438" fmla="*/ 100 h 759"/>
                <a:gd name="connsiteX84-27439" fmla="*/ 111 w 758"/>
                <a:gd name="connsiteY84-27440" fmla="*/ 95 h 759"/>
                <a:gd name="connsiteX85-27441" fmla="*/ 126 w 758"/>
                <a:gd name="connsiteY85-27442" fmla="*/ 95 h 759"/>
                <a:gd name="connsiteX86-27443" fmla="*/ 142 w 758"/>
                <a:gd name="connsiteY86-27444" fmla="*/ 90 h 759"/>
                <a:gd name="connsiteX87-27445" fmla="*/ 163 w 758"/>
                <a:gd name="connsiteY87-27446" fmla="*/ 85 h 759"/>
                <a:gd name="connsiteX88-27447" fmla="*/ 184 w 758"/>
                <a:gd name="connsiteY88-27448" fmla="*/ 85 h 759"/>
                <a:gd name="connsiteX89-27449" fmla="*/ 221 w 758"/>
                <a:gd name="connsiteY89-27450" fmla="*/ 74 h 759"/>
                <a:gd name="connsiteX90-27451" fmla="*/ 258 w 758"/>
                <a:gd name="connsiteY90-27452" fmla="*/ 69 h 759"/>
                <a:gd name="connsiteX91-27453" fmla="*/ 290 w 758"/>
                <a:gd name="connsiteY91-27454" fmla="*/ 58 h 759"/>
                <a:gd name="connsiteX92-27455" fmla="*/ 321 w 758"/>
                <a:gd name="connsiteY92-27456" fmla="*/ 48 h 759"/>
                <a:gd name="connsiteX93-27457" fmla="*/ 337 w 758"/>
                <a:gd name="connsiteY93-27458" fmla="*/ 42 h 759"/>
                <a:gd name="connsiteX94-27459" fmla="*/ 353 w 758"/>
                <a:gd name="connsiteY94-27460" fmla="*/ 37 h 759"/>
                <a:gd name="connsiteX95-27461" fmla="*/ 363 w 758"/>
                <a:gd name="connsiteY95-27462" fmla="*/ 37 h 759"/>
                <a:gd name="connsiteX96-27463" fmla="*/ 374 w 758"/>
                <a:gd name="connsiteY96-27464" fmla="*/ 32 h 759"/>
                <a:gd name="connsiteX97-27465" fmla="*/ 379 w 758"/>
                <a:gd name="connsiteY97-27466" fmla="*/ 27 h 759"/>
                <a:gd name="connsiteX98-27467" fmla="*/ 385 w 758"/>
                <a:gd name="connsiteY98-27468" fmla="*/ 21 h 759"/>
                <a:gd name="connsiteX99-27469" fmla="*/ 390 w 758"/>
                <a:gd name="connsiteY99-27470" fmla="*/ 16 h 759"/>
                <a:gd name="connsiteX100-27471" fmla="*/ 395 w 758"/>
                <a:gd name="connsiteY100-27472" fmla="*/ 11 h 759"/>
                <a:gd name="connsiteX101-27473" fmla="*/ 400 w 758"/>
                <a:gd name="connsiteY101-27474" fmla="*/ 6 h 759"/>
                <a:gd name="connsiteX102-27475" fmla="*/ 406 w 758"/>
                <a:gd name="connsiteY102-27476" fmla="*/ 0 h 759"/>
                <a:gd name="connsiteX103-27477" fmla="*/ 411 w 758"/>
                <a:gd name="connsiteY103-27478" fmla="*/ 0 h 759"/>
                <a:gd name="connsiteX104-27479" fmla="*/ 416 w 758"/>
                <a:gd name="connsiteY104-27480" fmla="*/ 0 h 759"/>
                <a:gd name="connsiteX105-27481" fmla="*/ 416 w 758"/>
                <a:gd name="connsiteY105-27482" fmla="*/ 0 h 759"/>
                <a:gd name="connsiteX0-27483" fmla="*/ 416 w 758"/>
                <a:gd name="connsiteY0-27484" fmla="*/ 0 h 759"/>
                <a:gd name="connsiteX1-27485" fmla="*/ 427 w 758"/>
                <a:gd name="connsiteY1-27486" fmla="*/ 0 h 759"/>
                <a:gd name="connsiteX2-27487" fmla="*/ 437 w 758"/>
                <a:gd name="connsiteY2-27488" fmla="*/ 6 h 759"/>
                <a:gd name="connsiteX3-27489" fmla="*/ 448 w 758"/>
                <a:gd name="connsiteY3-27490" fmla="*/ 11 h 759"/>
                <a:gd name="connsiteX4-27491" fmla="*/ 464 w 758"/>
                <a:gd name="connsiteY4-27492" fmla="*/ 21 h 759"/>
                <a:gd name="connsiteX5-27493" fmla="*/ 474 w 758"/>
                <a:gd name="connsiteY5-27494" fmla="*/ 32 h 759"/>
                <a:gd name="connsiteX6-27495" fmla="*/ 485 w 758"/>
                <a:gd name="connsiteY6-27496" fmla="*/ 37 h 759"/>
                <a:gd name="connsiteX7-27497" fmla="*/ 485 w 758"/>
                <a:gd name="connsiteY7-27498" fmla="*/ 42 h 759"/>
                <a:gd name="connsiteX8-27499" fmla="*/ 490 w 758"/>
                <a:gd name="connsiteY8-27500" fmla="*/ 42 h 759"/>
                <a:gd name="connsiteX9-27501" fmla="*/ 490 w 758"/>
                <a:gd name="connsiteY9-27502" fmla="*/ 48 h 759"/>
                <a:gd name="connsiteX10-27503" fmla="*/ 490 w 758"/>
                <a:gd name="connsiteY10-27504" fmla="*/ 48 h 759"/>
                <a:gd name="connsiteX11-27505" fmla="*/ 490 w 758"/>
                <a:gd name="connsiteY11-27506" fmla="*/ 53 h 759"/>
                <a:gd name="connsiteX12-27507" fmla="*/ 485 w 758"/>
                <a:gd name="connsiteY12-27508" fmla="*/ 58 h 759"/>
                <a:gd name="connsiteX13-27509" fmla="*/ 479 w 758"/>
                <a:gd name="connsiteY13-27510" fmla="*/ 63 h 759"/>
                <a:gd name="connsiteX14-27511" fmla="*/ 469 w 758"/>
                <a:gd name="connsiteY14-27512" fmla="*/ 69 h 759"/>
                <a:gd name="connsiteX15-27513" fmla="*/ 464 w 758"/>
                <a:gd name="connsiteY15-27514" fmla="*/ 74 h 759"/>
                <a:gd name="connsiteX16-27515" fmla="*/ 748 w 758"/>
                <a:gd name="connsiteY16-27516" fmla="*/ 696 h 759"/>
                <a:gd name="connsiteX17-27517" fmla="*/ 748 w 758"/>
                <a:gd name="connsiteY17-27518" fmla="*/ 706 h 759"/>
                <a:gd name="connsiteX18-27519" fmla="*/ 753 w 758"/>
                <a:gd name="connsiteY18-27520" fmla="*/ 717 h 759"/>
                <a:gd name="connsiteX19-27521" fmla="*/ 753 w 758"/>
                <a:gd name="connsiteY19-27522" fmla="*/ 722 h 759"/>
                <a:gd name="connsiteX20-27523" fmla="*/ 758 w 758"/>
                <a:gd name="connsiteY20-27524" fmla="*/ 732 h 759"/>
                <a:gd name="connsiteX21-27525" fmla="*/ 758 w 758"/>
                <a:gd name="connsiteY21-27526" fmla="*/ 738 h 759"/>
                <a:gd name="connsiteX22-27527" fmla="*/ 758 w 758"/>
                <a:gd name="connsiteY22-27528" fmla="*/ 743 h 759"/>
                <a:gd name="connsiteX23-27529" fmla="*/ 758 w 758"/>
                <a:gd name="connsiteY23-27530" fmla="*/ 748 h 759"/>
                <a:gd name="connsiteX24-27531" fmla="*/ 753 w 758"/>
                <a:gd name="connsiteY24-27532" fmla="*/ 753 h 759"/>
                <a:gd name="connsiteX25-27533" fmla="*/ 748 w 758"/>
                <a:gd name="connsiteY25-27534" fmla="*/ 759 h 759"/>
                <a:gd name="connsiteX26-27535" fmla="*/ 737 w 758"/>
                <a:gd name="connsiteY26-27536" fmla="*/ 759 h 759"/>
                <a:gd name="connsiteX27-27537" fmla="*/ 727 w 758"/>
                <a:gd name="connsiteY27-27538" fmla="*/ 759 h 759"/>
                <a:gd name="connsiteX28-27539" fmla="*/ 711 w 758"/>
                <a:gd name="connsiteY28-27540" fmla="*/ 759 h 759"/>
                <a:gd name="connsiteX29-27541" fmla="*/ 695 w 758"/>
                <a:gd name="connsiteY29-27542" fmla="*/ 753 h 759"/>
                <a:gd name="connsiteX30-27543" fmla="*/ 674 w 758"/>
                <a:gd name="connsiteY30-27544" fmla="*/ 753 h 759"/>
                <a:gd name="connsiteX31-27545" fmla="*/ 653 w 758"/>
                <a:gd name="connsiteY31-27546" fmla="*/ 748 h 759"/>
                <a:gd name="connsiteX32-27547" fmla="*/ 632 w 758"/>
                <a:gd name="connsiteY32-27548" fmla="*/ 743 h 759"/>
                <a:gd name="connsiteX33-27549" fmla="*/ 622 w 758"/>
                <a:gd name="connsiteY33-27550" fmla="*/ 738 h 759"/>
                <a:gd name="connsiteX34-27551" fmla="*/ 611 w 758"/>
                <a:gd name="connsiteY34-27552" fmla="*/ 732 h 759"/>
                <a:gd name="connsiteX35-27553" fmla="*/ 595 w 758"/>
                <a:gd name="connsiteY35-27554" fmla="*/ 727 h 759"/>
                <a:gd name="connsiteX36-27555" fmla="*/ 585 w 758"/>
                <a:gd name="connsiteY36-27556" fmla="*/ 722 h 759"/>
                <a:gd name="connsiteX37-27557" fmla="*/ 569 w 758"/>
                <a:gd name="connsiteY37-27558" fmla="*/ 717 h 759"/>
                <a:gd name="connsiteX38-27559" fmla="*/ 553 w 758"/>
                <a:gd name="connsiteY38-27560" fmla="*/ 706 h 759"/>
                <a:gd name="connsiteX39-27561" fmla="*/ 543 w 758"/>
                <a:gd name="connsiteY39-27562" fmla="*/ 696 h 759"/>
                <a:gd name="connsiteX40-27563" fmla="*/ 527 w 758"/>
                <a:gd name="connsiteY40-27564" fmla="*/ 685 h 759"/>
                <a:gd name="connsiteX41-27565" fmla="*/ 390 w 758"/>
                <a:gd name="connsiteY41-27566" fmla="*/ 100 h 759"/>
                <a:gd name="connsiteX42-27567" fmla="*/ 390 w 758"/>
                <a:gd name="connsiteY42-27568" fmla="*/ 90 h 759"/>
                <a:gd name="connsiteX43-27569" fmla="*/ 390 w 758"/>
                <a:gd name="connsiteY43-27570" fmla="*/ 85 h 759"/>
                <a:gd name="connsiteX44-27571" fmla="*/ 390 w 758"/>
                <a:gd name="connsiteY44-27572" fmla="*/ 79 h 759"/>
                <a:gd name="connsiteX45-27573" fmla="*/ 385 w 758"/>
                <a:gd name="connsiteY45-27574" fmla="*/ 74 h 759"/>
                <a:gd name="connsiteX46-27575" fmla="*/ 385 w 758"/>
                <a:gd name="connsiteY46-27576" fmla="*/ 74 h 759"/>
                <a:gd name="connsiteX47-27577" fmla="*/ 379 w 758"/>
                <a:gd name="connsiteY47-27578" fmla="*/ 74 h 759"/>
                <a:gd name="connsiteX48-27579" fmla="*/ 374 w 758"/>
                <a:gd name="connsiteY48-27580" fmla="*/ 74 h 759"/>
                <a:gd name="connsiteX49-27581" fmla="*/ 363 w 758"/>
                <a:gd name="connsiteY49-27582" fmla="*/ 79 h 759"/>
                <a:gd name="connsiteX50-27583" fmla="*/ 353 w 758"/>
                <a:gd name="connsiteY50-27584" fmla="*/ 79 h 759"/>
                <a:gd name="connsiteX51-27585" fmla="*/ 337 w 758"/>
                <a:gd name="connsiteY51-27586" fmla="*/ 85 h 759"/>
                <a:gd name="connsiteX52-27587" fmla="*/ 321 w 758"/>
                <a:gd name="connsiteY52-27588" fmla="*/ 90 h 759"/>
                <a:gd name="connsiteX53-27589" fmla="*/ 305 w 758"/>
                <a:gd name="connsiteY53-27590" fmla="*/ 95 h 759"/>
                <a:gd name="connsiteX54-27591" fmla="*/ 269 w 758"/>
                <a:gd name="connsiteY54-27592" fmla="*/ 106 h 759"/>
                <a:gd name="connsiteX55-27593" fmla="*/ 232 w 758"/>
                <a:gd name="connsiteY55-27594" fmla="*/ 116 h 759"/>
                <a:gd name="connsiteX56-27595" fmla="*/ 195 w 758"/>
                <a:gd name="connsiteY56-27596" fmla="*/ 127 h 759"/>
                <a:gd name="connsiteX57-27597" fmla="*/ 158 w 758"/>
                <a:gd name="connsiteY57-27598" fmla="*/ 137 h 759"/>
                <a:gd name="connsiteX58-27599" fmla="*/ 137 w 758"/>
                <a:gd name="connsiteY58-27600" fmla="*/ 142 h 759"/>
                <a:gd name="connsiteX59-27601" fmla="*/ 121 w 758"/>
                <a:gd name="connsiteY59-27602" fmla="*/ 142 h 759"/>
                <a:gd name="connsiteX60-27603" fmla="*/ 105 w 758"/>
                <a:gd name="connsiteY60-27604" fmla="*/ 148 h 759"/>
                <a:gd name="connsiteX61-27605" fmla="*/ 95 w 758"/>
                <a:gd name="connsiteY61-27606" fmla="*/ 148 h 759"/>
                <a:gd name="connsiteX62-27607" fmla="*/ 84 w 758"/>
                <a:gd name="connsiteY62-27608" fmla="*/ 153 h 759"/>
                <a:gd name="connsiteX63-27609" fmla="*/ 74 w 758"/>
                <a:gd name="connsiteY63-27610" fmla="*/ 153 h 759"/>
                <a:gd name="connsiteX64-27611" fmla="*/ 68 w 758"/>
                <a:gd name="connsiteY64-27612" fmla="*/ 153 h 759"/>
                <a:gd name="connsiteX65-27613" fmla="*/ 63 w 758"/>
                <a:gd name="connsiteY65-27614" fmla="*/ 153 h 759"/>
                <a:gd name="connsiteX66-27615" fmla="*/ 53 w 758"/>
                <a:gd name="connsiteY66-27616" fmla="*/ 153 h 759"/>
                <a:gd name="connsiteX67-27617" fmla="*/ 42 w 758"/>
                <a:gd name="connsiteY67-27618" fmla="*/ 148 h 759"/>
                <a:gd name="connsiteX68-27619" fmla="*/ 32 w 758"/>
                <a:gd name="connsiteY68-27620" fmla="*/ 142 h 759"/>
                <a:gd name="connsiteX69-27621" fmla="*/ 26 w 758"/>
                <a:gd name="connsiteY69-27622" fmla="*/ 137 h 759"/>
                <a:gd name="connsiteX70-27623" fmla="*/ 16 w 758"/>
                <a:gd name="connsiteY70-27624" fmla="*/ 127 h 759"/>
                <a:gd name="connsiteX71-27625" fmla="*/ 11 w 758"/>
                <a:gd name="connsiteY71-27626" fmla="*/ 121 h 759"/>
                <a:gd name="connsiteX72-27627" fmla="*/ 5 w 758"/>
                <a:gd name="connsiteY72-27628" fmla="*/ 116 h 759"/>
                <a:gd name="connsiteX73-27629" fmla="*/ 0 w 758"/>
                <a:gd name="connsiteY73-27630" fmla="*/ 116 h 759"/>
                <a:gd name="connsiteX74-27631" fmla="*/ 5 w 758"/>
                <a:gd name="connsiteY74-27632" fmla="*/ 111 h 759"/>
                <a:gd name="connsiteX75-27633" fmla="*/ 5 w 758"/>
                <a:gd name="connsiteY75-27634" fmla="*/ 111 h 759"/>
                <a:gd name="connsiteX76-27635" fmla="*/ 11 w 758"/>
                <a:gd name="connsiteY76-27636" fmla="*/ 111 h 759"/>
                <a:gd name="connsiteX77-27637" fmla="*/ 16 w 758"/>
                <a:gd name="connsiteY77-27638" fmla="*/ 106 h 759"/>
                <a:gd name="connsiteX78-27639" fmla="*/ 21 w 758"/>
                <a:gd name="connsiteY78-27640" fmla="*/ 106 h 759"/>
                <a:gd name="connsiteX79-27641" fmla="*/ 32 w 758"/>
                <a:gd name="connsiteY79-27642" fmla="*/ 106 h 759"/>
                <a:gd name="connsiteX80-27643" fmla="*/ 42 w 758"/>
                <a:gd name="connsiteY80-27644" fmla="*/ 106 h 759"/>
                <a:gd name="connsiteX81-27645" fmla="*/ 53 w 758"/>
                <a:gd name="connsiteY81-27646" fmla="*/ 100 h 759"/>
                <a:gd name="connsiteX82-27647" fmla="*/ 79 w 758"/>
                <a:gd name="connsiteY82-27648" fmla="*/ 100 h 759"/>
                <a:gd name="connsiteX83-27649" fmla="*/ 111 w 758"/>
                <a:gd name="connsiteY83-27650" fmla="*/ 95 h 759"/>
                <a:gd name="connsiteX84-27651" fmla="*/ 126 w 758"/>
                <a:gd name="connsiteY84-27652" fmla="*/ 95 h 759"/>
                <a:gd name="connsiteX85-27653" fmla="*/ 142 w 758"/>
                <a:gd name="connsiteY85-27654" fmla="*/ 90 h 759"/>
                <a:gd name="connsiteX86-27655" fmla="*/ 163 w 758"/>
                <a:gd name="connsiteY86-27656" fmla="*/ 85 h 759"/>
                <a:gd name="connsiteX87-27657" fmla="*/ 184 w 758"/>
                <a:gd name="connsiteY87-27658" fmla="*/ 85 h 759"/>
                <a:gd name="connsiteX88-27659" fmla="*/ 221 w 758"/>
                <a:gd name="connsiteY88-27660" fmla="*/ 74 h 759"/>
                <a:gd name="connsiteX89-27661" fmla="*/ 258 w 758"/>
                <a:gd name="connsiteY89-27662" fmla="*/ 69 h 759"/>
                <a:gd name="connsiteX90-27663" fmla="*/ 290 w 758"/>
                <a:gd name="connsiteY90-27664" fmla="*/ 58 h 759"/>
                <a:gd name="connsiteX91-27665" fmla="*/ 321 w 758"/>
                <a:gd name="connsiteY91-27666" fmla="*/ 48 h 759"/>
                <a:gd name="connsiteX92-27667" fmla="*/ 337 w 758"/>
                <a:gd name="connsiteY92-27668" fmla="*/ 42 h 759"/>
                <a:gd name="connsiteX93-27669" fmla="*/ 353 w 758"/>
                <a:gd name="connsiteY93-27670" fmla="*/ 37 h 759"/>
                <a:gd name="connsiteX94-27671" fmla="*/ 363 w 758"/>
                <a:gd name="connsiteY94-27672" fmla="*/ 37 h 759"/>
                <a:gd name="connsiteX95-27673" fmla="*/ 374 w 758"/>
                <a:gd name="connsiteY95-27674" fmla="*/ 32 h 759"/>
                <a:gd name="connsiteX96-27675" fmla="*/ 379 w 758"/>
                <a:gd name="connsiteY96-27676" fmla="*/ 27 h 759"/>
                <a:gd name="connsiteX97-27677" fmla="*/ 385 w 758"/>
                <a:gd name="connsiteY97-27678" fmla="*/ 21 h 759"/>
                <a:gd name="connsiteX98-27679" fmla="*/ 390 w 758"/>
                <a:gd name="connsiteY98-27680" fmla="*/ 16 h 759"/>
                <a:gd name="connsiteX99-27681" fmla="*/ 395 w 758"/>
                <a:gd name="connsiteY99-27682" fmla="*/ 11 h 759"/>
                <a:gd name="connsiteX100-27683" fmla="*/ 400 w 758"/>
                <a:gd name="connsiteY100-27684" fmla="*/ 6 h 759"/>
                <a:gd name="connsiteX101-27685" fmla="*/ 406 w 758"/>
                <a:gd name="connsiteY101-27686" fmla="*/ 0 h 759"/>
                <a:gd name="connsiteX102-27687" fmla="*/ 411 w 758"/>
                <a:gd name="connsiteY102-27688" fmla="*/ 0 h 759"/>
                <a:gd name="connsiteX103-27689" fmla="*/ 416 w 758"/>
                <a:gd name="connsiteY103-27690" fmla="*/ 0 h 759"/>
                <a:gd name="connsiteX104-27691" fmla="*/ 416 w 758"/>
                <a:gd name="connsiteY104-27692" fmla="*/ 0 h 759"/>
                <a:gd name="connsiteX0-27693" fmla="*/ 416 w 758"/>
                <a:gd name="connsiteY0-27694" fmla="*/ 1 h 760"/>
                <a:gd name="connsiteX1-27695" fmla="*/ 427 w 758"/>
                <a:gd name="connsiteY1-27696" fmla="*/ 1 h 760"/>
                <a:gd name="connsiteX2-27697" fmla="*/ 437 w 758"/>
                <a:gd name="connsiteY2-27698" fmla="*/ 7 h 760"/>
                <a:gd name="connsiteX3-27699" fmla="*/ 448 w 758"/>
                <a:gd name="connsiteY3-27700" fmla="*/ 12 h 760"/>
                <a:gd name="connsiteX4-27701" fmla="*/ 464 w 758"/>
                <a:gd name="connsiteY4-27702" fmla="*/ 22 h 760"/>
                <a:gd name="connsiteX5-27703" fmla="*/ 474 w 758"/>
                <a:gd name="connsiteY5-27704" fmla="*/ 33 h 760"/>
                <a:gd name="connsiteX6-27705" fmla="*/ 485 w 758"/>
                <a:gd name="connsiteY6-27706" fmla="*/ 38 h 760"/>
                <a:gd name="connsiteX7-27707" fmla="*/ 485 w 758"/>
                <a:gd name="connsiteY7-27708" fmla="*/ 43 h 760"/>
                <a:gd name="connsiteX8-27709" fmla="*/ 490 w 758"/>
                <a:gd name="connsiteY8-27710" fmla="*/ 43 h 760"/>
                <a:gd name="connsiteX9-27711" fmla="*/ 490 w 758"/>
                <a:gd name="connsiteY9-27712" fmla="*/ 49 h 760"/>
                <a:gd name="connsiteX10-27713" fmla="*/ 490 w 758"/>
                <a:gd name="connsiteY10-27714" fmla="*/ 49 h 760"/>
                <a:gd name="connsiteX11-27715" fmla="*/ 490 w 758"/>
                <a:gd name="connsiteY11-27716" fmla="*/ 54 h 760"/>
                <a:gd name="connsiteX12-27717" fmla="*/ 485 w 758"/>
                <a:gd name="connsiteY12-27718" fmla="*/ 59 h 760"/>
                <a:gd name="connsiteX13-27719" fmla="*/ 479 w 758"/>
                <a:gd name="connsiteY13-27720" fmla="*/ 64 h 760"/>
                <a:gd name="connsiteX14-27721" fmla="*/ 469 w 758"/>
                <a:gd name="connsiteY14-27722" fmla="*/ 70 h 760"/>
                <a:gd name="connsiteX15-27723" fmla="*/ 464 w 758"/>
                <a:gd name="connsiteY15-27724" fmla="*/ 75 h 760"/>
                <a:gd name="connsiteX16-27725" fmla="*/ 748 w 758"/>
                <a:gd name="connsiteY16-27726" fmla="*/ 697 h 760"/>
                <a:gd name="connsiteX17-27727" fmla="*/ 748 w 758"/>
                <a:gd name="connsiteY17-27728" fmla="*/ 707 h 760"/>
                <a:gd name="connsiteX18-27729" fmla="*/ 753 w 758"/>
                <a:gd name="connsiteY18-27730" fmla="*/ 718 h 760"/>
                <a:gd name="connsiteX19-27731" fmla="*/ 753 w 758"/>
                <a:gd name="connsiteY19-27732" fmla="*/ 723 h 760"/>
                <a:gd name="connsiteX20-27733" fmla="*/ 758 w 758"/>
                <a:gd name="connsiteY20-27734" fmla="*/ 733 h 760"/>
                <a:gd name="connsiteX21-27735" fmla="*/ 758 w 758"/>
                <a:gd name="connsiteY21-27736" fmla="*/ 739 h 760"/>
                <a:gd name="connsiteX22-27737" fmla="*/ 758 w 758"/>
                <a:gd name="connsiteY22-27738" fmla="*/ 744 h 760"/>
                <a:gd name="connsiteX23-27739" fmla="*/ 758 w 758"/>
                <a:gd name="connsiteY23-27740" fmla="*/ 749 h 760"/>
                <a:gd name="connsiteX24-27741" fmla="*/ 753 w 758"/>
                <a:gd name="connsiteY24-27742" fmla="*/ 754 h 760"/>
                <a:gd name="connsiteX25-27743" fmla="*/ 748 w 758"/>
                <a:gd name="connsiteY25-27744" fmla="*/ 760 h 760"/>
                <a:gd name="connsiteX26-27745" fmla="*/ 737 w 758"/>
                <a:gd name="connsiteY26-27746" fmla="*/ 760 h 760"/>
                <a:gd name="connsiteX27-27747" fmla="*/ 727 w 758"/>
                <a:gd name="connsiteY27-27748" fmla="*/ 760 h 760"/>
                <a:gd name="connsiteX28-27749" fmla="*/ 711 w 758"/>
                <a:gd name="connsiteY28-27750" fmla="*/ 760 h 760"/>
                <a:gd name="connsiteX29-27751" fmla="*/ 695 w 758"/>
                <a:gd name="connsiteY29-27752" fmla="*/ 754 h 760"/>
                <a:gd name="connsiteX30-27753" fmla="*/ 674 w 758"/>
                <a:gd name="connsiteY30-27754" fmla="*/ 754 h 760"/>
                <a:gd name="connsiteX31-27755" fmla="*/ 653 w 758"/>
                <a:gd name="connsiteY31-27756" fmla="*/ 749 h 760"/>
                <a:gd name="connsiteX32-27757" fmla="*/ 632 w 758"/>
                <a:gd name="connsiteY32-27758" fmla="*/ 744 h 760"/>
                <a:gd name="connsiteX33-27759" fmla="*/ 622 w 758"/>
                <a:gd name="connsiteY33-27760" fmla="*/ 739 h 760"/>
                <a:gd name="connsiteX34-27761" fmla="*/ 611 w 758"/>
                <a:gd name="connsiteY34-27762" fmla="*/ 733 h 760"/>
                <a:gd name="connsiteX35-27763" fmla="*/ 595 w 758"/>
                <a:gd name="connsiteY35-27764" fmla="*/ 728 h 760"/>
                <a:gd name="connsiteX36-27765" fmla="*/ 585 w 758"/>
                <a:gd name="connsiteY36-27766" fmla="*/ 723 h 760"/>
                <a:gd name="connsiteX37-27767" fmla="*/ 569 w 758"/>
                <a:gd name="connsiteY37-27768" fmla="*/ 718 h 760"/>
                <a:gd name="connsiteX38-27769" fmla="*/ 553 w 758"/>
                <a:gd name="connsiteY38-27770" fmla="*/ 707 h 760"/>
                <a:gd name="connsiteX39-27771" fmla="*/ 543 w 758"/>
                <a:gd name="connsiteY39-27772" fmla="*/ 697 h 760"/>
                <a:gd name="connsiteX40-27773" fmla="*/ 390 w 758"/>
                <a:gd name="connsiteY40-27774" fmla="*/ 101 h 760"/>
                <a:gd name="connsiteX41-27775" fmla="*/ 390 w 758"/>
                <a:gd name="connsiteY41-27776" fmla="*/ 91 h 760"/>
                <a:gd name="connsiteX42-27777" fmla="*/ 390 w 758"/>
                <a:gd name="connsiteY42-27778" fmla="*/ 86 h 760"/>
                <a:gd name="connsiteX43-27779" fmla="*/ 390 w 758"/>
                <a:gd name="connsiteY43-27780" fmla="*/ 80 h 760"/>
                <a:gd name="connsiteX44-27781" fmla="*/ 385 w 758"/>
                <a:gd name="connsiteY44-27782" fmla="*/ 75 h 760"/>
                <a:gd name="connsiteX45-27783" fmla="*/ 385 w 758"/>
                <a:gd name="connsiteY45-27784" fmla="*/ 75 h 760"/>
                <a:gd name="connsiteX46-27785" fmla="*/ 379 w 758"/>
                <a:gd name="connsiteY46-27786" fmla="*/ 75 h 760"/>
                <a:gd name="connsiteX47-27787" fmla="*/ 374 w 758"/>
                <a:gd name="connsiteY47-27788" fmla="*/ 75 h 760"/>
                <a:gd name="connsiteX48-27789" fmla="*/ 363 w 758"/>
                <a:gd name="connsiteY48-27790" fmla="*/ 80 h 760"/>
                <a:gd name="connsiteX49-27791" fmla="*/ 353 w 758"/>
                <a:gd name="connsiteY49-27792" fmla="*/ 80 h 760"/>
                <a:gd name="connsiteX50-27793" fmla="*/ 337 w 758"/>
                <a:gd name="connsiteY50-27794" fmla="*/ 86 h 760"/>
                <a:gd name="connsiteX51-27795" fmla="*/ 321 w 758"/>
                <a:gd name="connsiteY51-27796" fmla="*/ 91 h 760"/>
                <a:gd name="connsiteX52-27797" fmla="*/ 305 w 758"/>
                <a:gd name="connsiteY52-27798" fmla="*/ 96 h 760"/>
                <a:gd name="connsiteX53-27799" fmla="*/ 269 w 758"/>
                <a:gd name="connsiteY53-27800" fmla="*/ 107 h 760"/>
                <a:gd name="connsiteX54-27801" fmla="*/ 232 w 758"/>
                <a:gd name="connsiteY54-27802" fmla="*/ 117 h 760"/>
                <a:gd name="connsiteX55-27803" fmla="*/ 195 w 758"/>
                <a:gd name="connsiteY55-27804" fmla="*/ 128 h 760"/>
                <a:gd name="connsiteX56-27805" fmla="*/ 158 w 758"/>
                <a:gd name="connsiteY56-27806" fmla="*/ 138 h 760"/>
                <a:gd name="connsiteX57-27807" fmla="*/ 137 w 758"/>
                <a:gd name="connsiteY57-27808" fmla="*/ 143 h 760"/>
                <a:gd name="connsiteX58-27809" fmla="*/ 121 w 758"/>
                <a:gd name="connsiteY58-27810" fmla="*/ 143 h 760"/>
                <a:gd name="connsiteX59-27811" fmla="*/ 105 w 758"/>
                <a:gd name="connsiteY59-27812" fmla="*/ 149 h 760"/>
                <a:gd name="connsiteX60-27813" fmla="*/ 95 w 758"/>
                <a:gd name="connsiteY60-27814" fmla="*/ 149 h 760"/>
                <a:gd name="connsiteX61-27815" fmla="*/ 84 w 758"/>
                <a:gd name="connsiteY61-27816" fmla="*/ 154 h 760"/>
                <a:gd name="connsiteX62-27817" fmla="*/ 74 w 758"/>
                <a:gd name="connsiteY62-27818" fmla="*/ 154 h 760"/>
                <a:gd name="connsiteX63-27819" fmla="*/ 68 w 758"/>
                <a:gd name="connsiteY63-27820" fmla="*/ 154 h 760"/>
                <a:gd name="connsiteX64-27821" fmla="*/ 63 w 758"/>
                <a:gd name="connsiteY64-27822" fmla="*/ 154 h 760"/>
                <a:gd name="connsiteX65-27823" fmla="*/ 53 w 758"/>
                <a:gd name="connsiteY65-27824" fmla="*/ 154 h 760"/>
                <a:gd name="connsiteX66-27825" fmla="*/ 42 w 758"/>
                <a:gd name="connsiteY66-27826" fmla="*/ 149 h 760"/>
                <a:gd name="connsiteX67-27827" fmla="*/ 32 w 758"/>
                <a:gd name="connsiteY67-27828" fmla="*/ 143 h 760"/>
                <a:gd name="connsiteX68-27829" fmla="*/ 26 w 758"/>
                <a:gd name="connsiteY68-27830" fmla="*/ 138 h 760"/>
                <a:gd name="connsiteX69-27831" fmla="*/ 16 w 758"/>
                <a:gd name="connsiteY69-27832" fmla="*/ 128 h 760"/>
                <a:gd name="connsiteX70-27833" fmla="*/ 11 w 758"/>
                <a:gd name="connsiteY70-27834" fmla="*/ 122 h 760"/>
                <a:gd name="connsiteX71-27835" fmla="*/ 5 w 758"/>
                <a:gd name="connsiteY71-27836" fmla="*/ 117 h 760"/>
                <a:gd name="connsiteX72-27837" fmla="*/ 0 w 758"/>
                <a:gd name="connsiteY72-27838" fmla="*/ 117 h 760"/>
                <a:gd name="connsiteX73-27839" fmla="*/ 5 w 758"/>
                <a:gd name="connsiteY73-27840" fmla="*/ 112 h 760"/>
                <a:gd name="connsiteX74-27841" fmla="*/ 5 w 758"/>
                <a:gd name="connsiteY74-27842" fmla="*/ 112 h 760"/>
                <a:gd name="connsiteX75-27843" fmla="*/ 11 w 758"/>
                <a:gd name="connsiteY75-27844" fmla="*/ 112 h 760"/>
                <a:gd name="connsiteX76-27845" fmla="*/ 16 w 758"/>
                <a:gd name="connsiteY76-27846" fmla="*/ 107 h 760"/>
                <a:gd name="connsiteX77-27847" fmla="*/ 21 w 758"/>
                <a:gd name="connsiteY77-27848" fmla="*/ 107 h 760"/>
                <a:gd name="connsiteX78-27849" fmla="*/ 32 w 758"/>
                <a:gd name="connsiteY78-27850" fmla="*/ 107 h 760"/>
                <a:gd name="connsiteX79-27851" fmla="*/ 42 w 758"/>
                <a:gd name="connsiteY79-27852" fmla="*/ 107 h 760"/>
                <a:gd name="connsiteX80-27853" fmla="*/ 53 w 758"/>
                <a:gd name="connsiteY80-27854" fmla="*/ 101 h 760"/>
                <a:gd name="connsiteX81-27855" fmla="*/ 79 w 758"/>
                <a:gd name="connsiteY81-27856" fmla="*/ 101 h 760"/>
                <a:gd name="connsiteX82-27857" fmla="*/ 111 w 758"/>
                <a:gd name="connsiteY82-27858" fmla="*/ 96 h 760"/>
                <a:gd name="connsiteX83-27859" fmla="*/ 126 w 758"/>
                <a:gd name="connsiteY83-27860" fmla="*/ 96 h 760"/>
                <a:gd name="connsiteX84-27861" fmla="*/ 142 w 758"/>
                <a:gd name="connsiteY84-27862" fmla="*/ 91 h 760"/>
                <a:gd name="connsiteX85-27863" fmla="*/ 163 w 758"/>
                <a:gd name="connsiteY85-27864" fmla="*/ 86 h 760"/>
                <a:gd name="connsiteX86-27865" fmla="*/ 184 w 758"/>
                <a:gd name="connsiteY86-27866" fmla="*/ 86 h 760"/>
                <a:gd name="connsiteX87-27867" fmla="*/ 221 w 758"/>
                <a:gd name="connsiteY87-27868" fmla="*/ 75 h 760"/>
                <a:gd name="connsiteX88-27869" fmla="*/ 258 w 758"/>
                <a:gd name="connsiteY88-27870" fmla="*/ 70 h 760"/>
                <a:gd name="connsiteX89-27871" fmla="*/ 290 w 758"/>
                <a:gd name="connsiteY89-27872" fmla="*/ 59 h 760"/>
                <a:gd name="connsiteX90-27873" fmla="*/ 321 w 758"/>
                <a:gd name="connsiteY90-27874" fmla="*/ 49 h 760"/>
                <a:gd name="connsiteX91-27875" fmla="*/ 337 w 758"/>
                <a:gd name="connsiteY91-27876" fmla="*/ 43 h 760"/>
                <a:gd name="connsiteX92-27877" fmla="*/ 353 w 758"/>
                <a:gd name="connsiteY92-27878" fmla="*/ 38 h 760"/>
                <a:gd name="connsiteX93-27879" fmla="*/ 363 w 758"/>
                <a:gd name="connsiteY93-27880" fmla="*/ 38 h 760"/>
                <a:gd name="connsiteX94-27881" fmla="*/ 374 w 758"/>
                <a:gd name="connsiteY94-27882" fmla="*/ 33 h 760"/>
                <a:gd name="connsiteX95-27883" fmla="*/ 379 w 758"/>
                <a:gd name="connsiteY95-27884" fmla="*/ 28 h 760"/>
                <a:gd name="connsiteX96-27885" fmla="*/ 385 w 758"/>
                <a:gd name="connsiteY96-27886" fmla="*/ 22 h 760"/>
                <a:gd name="connsiteX97-27887" fmla="*/ 390 w 758"/>
                <a:gd name="connsiteY97-27888" fmla="*/ 17 h 760"/>
                <a:gd name="connsiteX98-27889" fmla="*/ 395 w 758"/>
                <a:gd name="connsiteY98-27890" fmla="*/ 12 h 760"/>
                <a:gd name="connsiteX99-27891" fmla="*/ 400 w 758"/>
                <a:gd name="connsiteY99-27892" fmla="*/ 7 h 760"/>
                <a:gd name="connsiteX100-27893" fmla="*/ 406 w 758"/>
                <a:gd name="connsiteY100-27894" fmla="*/ 1 h 760"/>
                <a:gd name="connsiteX101-27895" fmla="*/ 411 w 758"/>
                <a:gd name="connsiteY101-27896" fmla="*/ 1 h 760"/>
                <a:gd name="connsiteX102-27897" fmla="*/ 416 w 758"/>
                <a:gd name="connsiteY102-27898" fmla="*/ 1 h 760"/>
                <a:gd name="connsiteX103-27899" fmla="*/ 416 w 758"/>
                <a:gd name="connsiteY103-27900" fmla="*/ 1 h 760"/>
                <a:gd name="connsiteX0-27901" fmla="*/ 416 w 758"/>
                <a:gd name="connsiteY0-27902" fmla="*/ 1 h 760"/>
                <a:gd name="connsiteX1-27903" fmla="*/ 427 w 758"/>
                <a:gd name="connsiteY1-27904" fmla="*/ 1 h 760"/>
                <a:gd name="connsiteX2-27905" fmla="*/ 437 w 758"/>
                <a:gd name="connsiteY2-27906" fmla="*/ 7 h 760"/>
                <a:gd name="connsiteX3-27907" fmla="*/ 448 w 758"/>
                <a:gd name="connsiteY3-27908" fmla="*/ 12 h 760"/>
                <a:gd name="connsiteX4-27909" fmla="*/ 464 w 758"/>
                <a:gd name="connsiteY4-27910" fmla="*/ 22 h 760"/>
                <a:gd name="connsiteX5-27911" fmla="*/ 474 w 758"/>
                <a:gd name="connsiteY5-27912" fmla="*/ 33 h 760"/>
                <a:gd name="connsiteX6-27913" fmla="*/ 485 w 758"/>
                <a:gd name="connsiteY6-27914" fmla="*/ 38 h 760"/>
                <a:gd name="connsiteX7-27915" fmla="*/ 485 w 758"/>
                <a:gd name="connsiteY7-27916" fmla="*/ 43 h 760"/>
                <a:gd name="connsiteX8-27917" fmla="*/ 490 w 758"/>
                <a:gd name="connsiteY8-27918" fmla="*/ 43 h 760"/>
                <a:gd name="connsiteX9-27919" fmla="*/ 490 w 758"/>
                <a:gd name="connsiteY9-27920" fmla="*/ 49 h 760"/>
                <a:gd name="connsiteX10-27921" fmla="*/ 490 w 758"/>
                <a:gd name="connsiteY10-27922" fmla="*/ 49 h 760"/>
                <a:gd name="connsiteX11-27923" fmla="*/ 490 w 758"/>
                <a:gd name="connsiteY11-27924" fmla="*/ 54 h 760"/>
                <a:gd name="connsiteX12-27925" fmla="*/ 485 w 758"/>
                <a:gd name="connsiteY12-27926" fmla="*/ 59 h 760"/>
                <a:gd name="connsiteX13-27927" fmla="*/ 479 w 758"/>
                <a:gd name="connsiteY13-27928" fmla="*/ 64 h 760"/>
                <a:gd name="connsiteX14-27929" fmla="*/ 469 w 758"/>
                <a:gd name="connsiteY14-27930" fmla="*/ 70 h 760"/>
                <a:gd name="connsiteX15-27931" fmla="*/ 464 w 758"/>
                <a:gd name="connsiteY15-27932" fmla="*/ 75 h 760"/>
                <a:gd name="connsiteX16-27933" fmla="*/ 748 w 758"/>
                <a:gd name="connsiteY16-27934" fmla="*/ 697 h 760"/>
                <a:gd name="connsiteX17-27935" fmla="*/ 748 w 758"/>
                <a:gd name="connsiteY17-27936" fmla="*/ 707 h 760"/>
                <a:gd name="connsiteX18-27937" fmla="*/ 753 w 758"/>
                <a:gd name="connsiteY18-27938" fmla="*/ 718 h 760"/>
                <a:gd name="connsiteX19-27939" fmla="*/ 753 w 758"/>
                <a:gd name="connsiteY19-27940" fmla="*/ 723 h 760"/>
                <a:gd name="connsiteX20-27941" fmla="*/ 758 w 758"/>
                <a:gd name="connsiteY20-27942" fmla="*/ 733 h 760"/>
                <a:gd name="connsiteX21-27943" fmla="*/ 758 w 758"/>
                <a:gd name="connsiteY21-27944" fmla="*/ 739 h 760"/>
                <a:gd name="connsiteX22-27945" fmla="*/ 758 w 758"/>
                <a:gd name="connsiteY22-27946" fmla="*/ 744 h 760"/>
                <a:gd name="connsiteX23-27947" fmla="*/ 758 w 758"/>
                <a:gd name="connsiteY23-27948" fmla="*/ 749 h 760"/>
                <a:gd name="connsiteX24-27949" fmla="*/ 753 w 758"/>
                <a:gd name="connsiteY24-27950" fmla="*/ 754 h 760"/>
                <a:gd name="connsiteX25-27951" fmla="*/ 748 w 758"/>
                <a:gd name="connsiteY25-27952" fmla="*/ 760 h 760"/>
                <a:gd name="connsiteX26-27953" fmla="*/ 737 w 758"/>
                <a:gd name="connsiteY26-27954" fmla="*/ 760 h 760"/>
                <a:gd name="connsiteX27-27955" fmla="*/ 727 w 758"/>
                <a:gd name="connsiteY27-27956" fmla="*/ 760 h 760"/>
                <a:gd name="connsiteX28-27957" fmla="*/ 711 w 758"/>
                <a:gd name="connsiteY28-27958" fmla="*/ 760 h 760"/>
                <a:gd name="connsiteX29-27959" fmla="*/ 695 w 758"/>
                <a:gd name="connsiteY29-27960" fmla="*/ 754 h 760"/>
                <a:gd name="connsiteX30-27961" fmla="*/ 674 w 758"/>
                <a:gd name="connsiteY30-27962" fmla="*/ 754 h 760"/>
                <a:gd name="connsiteX31-27963" fmla="*/ 653 w 758"/>
                <a:gd name="connsiteY31-27964" fmla="*/ 749 h 760"/>
                <a:gd name="connsiteX32-27965" fmla="*/ 632 w 758"/>
                <a:gd name="connsiteY32-27966" fmla="*/ 744 h 760"/>
                <a:gd name="connsiteX33-27967" fmla="*/ 622 w 758"/>
                <a:gd name="connsiteY33-27968" fmla="*/ 739 h 760"/>
                <a:gd name="connsiteX34-27969" fmla="*/ 611 w 758"/>
                <a:gd name="connsiteY34-27970" fmla="*/ 733 h 760"/>
                <a:gd name="connsiteX35-27971" fmla="*/ 595 w 758"/>
                <a:gd name="connsiteY35-27972" fmla="*/ 728 h 760"/>
                <a:gd name="connsiteX36-27973" fmla="*/ 585 w 758"/>
                <a:gd name="connsiteY36-27974" fmla="*/ 723 h 760"/>
                <a:gd name="connsiteX37-27975" fmla="*/ 569 w 758"/>
                <a:gd name="connsiteY37-27976" fmla="*/ 718 h 760"/>
                <a:gd name="connsiteX38-27977" fmla="*/ 553 w 758"/>
                <a:gd name="connsiteY38-27978" fmla="*/ 707 h 760"/>
                <a:gd name="connsiteX39-27979" fmla="*/ 390 w 758"/>
                <a:gd name="connsiteY39-27980" fmla="*/ 101 h 760"/>
                <a:gd name="connsiteX40-27981" fmla="*/ 390 w 758"/>
                <a:gd name="connsiteY40-27982" fmla="*/ 91 h 760"/>
                <a:gd name="connsiteX41-27983" fmla="*/ 390 w 758"/>
                <a:gd name="connsiteY41-27984" fmla="*/ 86 h 760"/>
                <a:gd name="connsiteX42-27985" fmla="*/ 390 w 758"/>
                <a:gd name="connsiteY42-27986" fmla="*/ 80 h 760"/>
                <a:gd name="connsiteX43-27987" fmla="*/ 385 w 758"/>
                <a:gd name="connsiteY43-27988" fmla="*/ 75 h 760"/>
                <a:gd name="connsiteX44-27989" fmla="*/ 385 w 758"/>
                <a:gd name="connsiteY44-27990" fmla="*/ 75 h 760"/>
                <a:gd name="connsiteX45-27991" fmla="*/ 379 w 758"/>
                <a:gd name="connsiteY45-27992" fmla="*/ 75 h 760"/>
                <a:gd name="connsiteX46-27993" fmla="*/ 374 w 758"/>
                <a:gd name="connsiteY46-27994" fmla="*/ 75 h 760"/>
                <a:gd name="connsiteX47-27995" fmla="*/ 363 w 758"/>
                <a:gd name="connsiteY47-27996" fmla="*/ 80 h 760"/>
                <a:gd name="connsiteX48-27997" fmla="*/ 353 w 758"/>
                <a:gd name="connsiteY48-27998" fmla="*/ 80 h 760"/>
                <a:gd name="connsiteX49-27999" fmla="*/ 337 w 758"/>
                <a:gd name="connsiteY49-28000" fmla="*/ 86 h 760"/>
                <a:gd name="connsiteX50-28001" fmla="*/ 321 w 758"/>
                <a:gd name="connsiteY50-28002" fmla="*/ 91 h 760"/>
                <a:gd name="connsiteX51-28003" fmla="*/ 305 w 758"/>
                <a:gd name="connsiteY51-28004" fmla="*/ 96 h 760"/>
                <a:gd name="connsiteX52-28005" fmla="*/ 269 w 758"/>
                <a:gd name="connsiteY52-28006" fmla="*/ 107 h 760"/>
                <a:gd name="connsiteX53-28007" fmla="*/ 232 w 758"/>
                <a:gd name="connsiteY53-28008" fmla="*/ 117 h 760"/>
                <a:gd name="connsiteX54-28009" fmla="*/ 195 w 758"/>
                <a:gd name="connsiteY54-28010" fmla="*/ 128 h 760"/>
                <a:gd name="connsiteX55-28011" fmla="*/ 158 w 758"/>
                <a:gd name="connsiteY55-28012" fmla="*/ 138 h 760"/>
                <a:gd name="connsiteX56-28013" fmla="*/ 137 w 758"/>
                <a:gd name="connsiteY56-28014" fmla="*/ 143 h 760"/>
                <a:gd name="connsiteX57-28015" fmla="*/ 121 w 758"/>
                <a:gd name="connsiteY57-28016" fmla="*/ 143 h 760"/>
                <a:gd name="connsiteX58-28017" fmla="*/ 105 w 758"/>
                <a:gd name="connsiteY58-28018" fmla="*/ 149 h 760"/>
                <a:gd name="connsiteX59-28019" fmla="*/ 95 w 758"/>
                <a:gd name="connsiteY59-28020" fmla="*/ 149 h 760"/>
                <a:gd name="connsiteX60-28021" fmla="*/ 84 w 758"/>
                <a:gd name="connsiteY60-28022" fmla="*/ 154 h 760"/>
                <a:gd name="connsiteX61-28023" fmla="*/ 74 w 758"/>
                <a:gd name="connsiteY61-28024" fmla="*/ 154 h 760"/>
                <a:gd name="connsiteX62-28025" fmla="*/ 68 w 758"/>
                <a:gd name="connsiteY62-28026" fmla="*/ 154 h 760"/>
                <a:gd name="connsiteX63-28027" fmla="*/ 63 w 758"/>
                <a:gd name="connsiteY63-28028" fmla="*/ 154 h 760"/>
                <a:gd name="connsiteX64-28029" fmla="*/ 53 w 758"/>
                <a:gd name="connsiteY64-28030" fmla="*/ 154 h 760"/>
                <a:gd name="connsiteX65-28031" fmla="*/ 42 w 758"/>
                <a:gd name="connsiteY65-28032" fmla="*/ 149 h 760"/>
                <a:gd name="connsiteX66-28033" fmla="*/ 32 w 758"/>
                <a:gd name="connsiteY66-28034" fmla="*/ 143 h 760"/>
                <a:gd name="connsiteX67-28035" fmla="*/ 26 w 758"/>
                <a:gd name="connsiteY67-28036" fmla="*/ 138 h 760"/>
                <a:gd name="connsiteX68-28037" fmla="*/ 16 w 758"/>
                <a:gd name="connsiteY68-28038" fmla="*/ 128 h 760"/>
                <a:gd name="connsiteX69-28039" fmla="*/ 11 w 758"/>
                <a:gd name="connsiteY69-28040" fmla="*/ 122 h 760"/>
                <a:gd name="connsiteX70-28041" fmla="*/ 5 w 758"/>
                <a:gd name="connsiteY70-28042" fmla="*/ 117 h 760"/>
                <a:gd name="connsiteX71-28043" fmla="*/ 0 w 758"/>
                <a:gd name="connsiteY71-28044" fmla="*/ 117 h 760"/>
                <a:gd name="connsiteX72-28045" fmla="*/ 5 w 758"/>
                <a:gd name="connsiteY72-28046" fmla="*/ 112 h 760"/>
                <a:gd name="connsiteX73-28047" fmla="*/ 5 w 758"/>
                <a:gd name="connsiteY73-28048" fmla="*/ 112 h 760"/>
                <a:gd name="connsiteX74-28049" fmla="*/ 11 w 758"/>
                <a:gd name="connsiteY74-28050" fmla="*/ 112 h 760"/>
                <a:gd name="connsiteX75-28051" fmla="*/ 16 w 758"/>
                <a:gd name="connsiteY75-28052" fmla="*/ 107 h 760"/>
                <a:gd name="connsiteX76-28053" fmla="*/ 21 w 758"/>
                <a:gd name="connsiteY76-28054" fmla="*/ 107 h 760"/>
                <a:gd name="connsiteX77-28055" fmla="*/ 32 w 758"/>
                <a:gd name="connsiteY77-28056" fmla="*/ 107 h 760"/>
                <a:gd name="connsiteX78-28057" fmla="*/ 42 w 758"/>
                <a:gd name="connsiteY78-28058" fmla="*/ 107 h 760"/>
                <a:gd name="connsiteX79-28059" fmla="*/ 53 w 758"/>
                <a:gd name="connsiteY79-28060" fmla="*/ 101 h 760"/>
                <a:gd name="connsiteX80-28061" fmla="*/ 79 w 758"/>
                <a:gd name="connsiteY80-28062" fmla="*/ 101 h 760"/>
                <a:gd name="connsiteX81-28063" fmla="*/ 111 w 758"/>
                <a:gd name="connsiteY81-28064" fmla="*/ 96 h 760"/>
                <a:gd name="connsiteX82-28065" fmla="*/ 126 w 758"/>
                <a:gd name="connsiteY82-28066" fmla="*/ 96 h 760"/>
                <a:gd name="connsiteX83-28067" fmla="*/ 142 w 758"/>
                <a:gd name="connsiteY83-28068" fmla="*/ 91 h 760"/>
                <a:gd name="connsiteX84-28069" fmla="*/ 163 w 758"/>
                <a:gd name="connsiteY84-28070" fmla="*/ 86 h 760"/>
                <a:gd name="connsiteX85-28071" fmla="*/ 184 w 758"/>
                <a:gd name="connsiteY85-28072" fmla="*/ 86 h 760"/>
                <a:gd name="connsiteX86-28073" fmla="*/ 221 w 758"/>
                <a:gd name="connsiteY86-28074" fmla="*/ 75 h 760"/>
                <a:gd name="connsiteX87-28075" fmla="*/ 258 w 758"/>
                <a:gd name="connsiteY87-28076" fmla="*/ 70 h 760"/>
                <a:gd name="connsiteX88-28077" fmla="*/ 290 w 758"/>
                <a:gd name="connsiteY88-28078" fmla="*/ 59 h 760"/>
                <a:gd name="connsiteX89-28079" fmla="*/ 321 w 758"/>
                <a:gd name="connsiteY89-28080" fmla="*/ 49 h 760"/>
                <a:gd name="connsiteX90-28081" fmla="*/ 337 w 758"/>
                <a:gd name="connsiteY90-28082" fmla="*/ 43 h 760"/>
                <a:gd name="connsiteX91-28083" fmla="*/ 353 w 758"/>
                <a:gd name="connsiteY91-28084" fmla="*/ 38 h 760"/>
                <a:gd name="connsiteX92-28085" fmla="*/ 363 w 758"/>
                <a:gd name="connsiteY92-28086" fmla="*/ 38 h 760"/>
                <a:gd name="connsiteX93-28087" fmla="*/ 374 w 758"/>
                <a:gd name="connsiteY93-28088" fmla="*/ 33 h 760"/>
                <a:gd name="connsiteX94-28089" fmla="*/ 379 w 758"/>
                <a:gd name="connsiteY94-28090" fmla="*/ 28 h 760"/>
                <a:gd name="connsiteX95-28091" fmla="*/ 385 w 758"/>
                <a:gd name="connsiteY95-28092" fmla="*/ 22 h 760"/>
                <a:gd name="connsiteX96-28093" fmla="*/ 390 w 758"/>
                <a:gd name="connsiteY96-28094" fmla="*/ 17 h 760"/>
                <a:gd name="connsiteX97-28095" fmla="*/ 395 w 758"/>
                <a:gd name="connsiteY97-28096" fmla="*/ 12 h 760"/>
                <a:gd name="connsiteX98-28097" fmla="*/ 400 w 758"/>
                <a:gd name="connsiteY98-28098" fmla="*/ 7 h 760"/>
                <a:gd name="connsiteX99-28099" fmla="*/ 406 w 758"/>
                <a:gd name="connsiteY99-28100" fmla="*/ 1 h 760"/>
                <a:gd name="connsiteX100-28101" fmla="*/ 411 w 758"/>
                <a:gd name="connsiteY100-28102" fmla="*/ 1 h 760"/>
                <a:gd name="connsiteX101-28103" fmla="*/ 416 w 758"/>
                <a:gd name="connsiteY101-28104" fmla="*/ 1 h 760"/>
                <a:gd name="connsiteX102-28105" fmla="*/ 416 w 758"/>
                <a:gd name="connsiteY102-28106" fmla="*/ 1 h 760"/>
                <a:gd name="connsiteX0-28107" fmla="*/ 416 w 758"/>
                <a:gd name="connsiteY0-28108" fmla="*/ 1 h 811"/>
                <a:gd name="connsiteX1-28109" fmla="*/ 427 w 758"/>
                <a:gd name="connsiteY1-28110" fmla="*/ 1 h 811"/>
                <a:gd name="connsiteX2-28111" fmla="*/ 437 w 758"/>
                <a:gd name="connsiteY2-28112" fmla="*/ 7 h 811"/>
                <a:gd name="connsiteX3-28113" fmla="*/ 448 w 758"/>
                <a:gd name="connsiteY3-28114" fmla="*/ 12 h 811"/>
                <a:gd name="connsiteX4-28115" fmla="*/ 464 w 758"/>
                <a:gd name="connsiteY4-28116" fmla="*/ 22 h 811"/>
                <a:gd name="connsiteX5-28117" fmla="*/ 474 w 758"/>
                <a:gd name="connsiteY5-28118" fmla="*/ 33 h 811"/>
                <a:gd name="connsiteX6-28119" fmla="*/ 485 w 758"/>
                <a:gd name="connsiteY6-28120" fmla="*/ 38 h 811"/>
                <a:gd name="connsiteX7-28121" fmla="*/ 485 w 758"/>
                <a:gd name="connsiteY7-28122" fmla="*/ 43 h 811"/>
                <a:gd name="connsiteX8-28123" fmla="*/ 490 w 758"/>
                <a:gd name="connsiteY8-28124" fmla="*/ 43 h 811"/>
                <a:gd name="connsiteX9-28125" fmla="*/ 490 w 758"/>
                <a:gd name="connsiteY9-28126" fmla="*/ 49 h 811"/>
                <a:gd name="connsiteX10-28127" fmla="*/ 490 w 758"/>
                <a:gd name="connsiteY10-28128" fmla="*/ 49 h 811"/>
                <a:gd name="connsiteX11-28129" fmla="*/ 490 w 758"/>
                <a:gd name="connsiteY11-28130" fmla="*/ 54 h 811"/>
                <a:gd name="connsiteX12-28131" fmla="*/ 485 w 758"/>
                <a:gd name="connsiteY12-28132" fmla="*/ 59 h 811"/>
                <a:gd name="connsiteX13-28133" fmla="*/ 479 w 758"/>
                <a:gd name="connsiteY13-28134" fmla="*/ 64 h 811"/>
                <a:gd name="connsiteX14-28135" fmla="*/ 469 w 758"/>
                <a:gd name="connsiteY14-28136" fmla="*/ 70 h 811"/>
                <a:gd name="connsiteX15-28137" fmla="*/ 464 w 758"/>
                <a:gd name="connsiteY15-28138" fmla="*/ 75 h 811"/>
                <a:gd name="connsiteX16-28139" fmla="*/ 748 w 758"/>
                <a:gd name="connsiteY16-28140" fmla="*/ 697 h 811"/>
                <a:gd name="connsiteX17-28141" fmla="*/ 748 w 758"/>
                <a:gd name="connsiteY17-28142" fmla="*/ 707 h 811"/>
                <a:gd name="connsiteX18-28143" fmla="*/ 753 w 758"/>
                <a:gd name="connsiteY18-28144" fmla="*/ 718 h 811"/>
                <a:gd name="connsiteX19-28145" fmla="*/ 753 w 758"/>
                <a:gd name="connsiteY19-28146" fmla="*/ 723 h 811"/>
                <a:gd name="connsiteX20-28147" fmla="*/ 758 w 758"/>
                <a:gd name="connsiteY20-28148" fmla="*/ 733 h 811"/>
                <a:gd name="connsiteX21-28149" fmla="*/ 758 w 758"/>
                <a:gd name="connsiteY21-28150" fmla="*/ 739 h 811"/>
                <a:gd name="connsiteX22-28151" fmla="*/ 758 w 758"/>
                <a:gd name="connsiteY22-28152" fmla="*/ 744 h 811"/>
                <a:gd name="connsiteX23-28153" fmla="*/ 758 w 758"/>
                <a:gd name="connsiteY23-28154" fmla="*/ 749 h 811"/>
                <a:gd name="connsiteX24-28155" fmla="*/ 753 w 758"/>
                <a:gd name="connsiteY24-28156" fmla="*/ 754 h 811"/>
                <a:gd name="connsiteX25-28157" fmla="*/ 748 w 758"/>
                <a:gd name="connsiteY25-28158" fmla="*/ 760 h 811"/>
                <a:gd name="connsiteX26-28159" fmla="*/ 737 w 758"/>
                <a:gd name="connsiteY26-28160" fmla="*/ 760 h 811"/>
                <a:gd name="connsiteX27-28161" fmla="*/ 727 w 758"/>
                <a:gd name="connsiteY27-28162" fmla="*/ 760 h 811"/>
                <a:gd name="connsiteX28-28163" fmla="*/ 711 w 758"/>
                <a:gd name="connsiteY28-28164" fmla="*/ 760 h 811"/>
                <a:gd name="connsiteX29-28165" fmla="*/ 695 w 758"/>
                <a:gd name="connsiteY29-28166" fmla="*/ 754 h 811"/>
                <a:gd name="connsiteX30-28167" fmla="*/ 674 w 758"/>
                <a:gd name="connsiteY30-28168" fmla="*/ 754 h 811"/>
                <a:gd name="connsiteX31-28169" fmla="*/ 653 w 758"/>
                <a:gd name="connsiteY31-28170" fmla="*/ 749 h 811"/>
                <a:gd name="connsiteX32-28171" fmla="*/ 632 w 758"/>
                <a:gd name="connsiteY32-28172" fmla="*/ 744 h 811"/>
                <a:gd name="connsiteX33-28173" fmla="*/ 622 w 758"/>
                <a:gd name="connsiteY33-28174" fmla="*/ 739 h 811"/>
                <a:gd name="connsiteX34-28175" fmla="*/ 611 w 758"/>
                <a:gd name="connsiteY34-28176" fmla="*/ 733 h 811"/>
                <a:gd name="connsiteX35-28177" fmla="*/ 595 w 758"/>
                <a:gd name="connsiteY35-28178" fmla="*/ 728 h 811"/>
                <a:gd name="connsiteX36-28179" fmla="*/ 585 w 758"/>
                <a:gd name="connsiteY36-28180" fmla="*/ 723 h 811"/>
                <a:gd name="connsiteX37-28181" fmla="*/ 553 w 758"/>
                <a:gd name="connsiteY37-28182" fmla="*/ 707 h 811"/>
                <a:gd name="connsiteX38-28183" fmla="*/ 390 w 758"/>
                <a:gd name="connsiteY38-28184" fmla="*/ 101 h 811"/>
                <a:gd name="connsiteX39-28185" fmla="*/ 390 w 758"/>
                <a:gd name="connsiteY39-28186" fmla="*/ 91 h 811"/>
                <a:gd name="connsiteX40-28187" fmla="*/ 390 w 758"/>
                <a:gd name="connsiteY40-28188" fmla="*/ 86 h 811"/>
                <a:gd name="connsiteX41-28189" fmla="*/ 390 w 758"/>
                <a:gd name="connsiteY41-28190" fmla="*/ 80 h 811"/>
                <a:gd name="connsiteX42-28191" fmla="*/ 385 w 758"/>
                <a:gd name="connsiteY42-28192" fmla="*/ 75 h 811"/>
                <a:gd name="connsiteX43-28193" fmla="*/ 385 w 758"/>
                <a:gd name="connsiteY43-28194" fmla="*/ 75 h 811"/>
                <a:gd name="connsiteX44-28195" fmla="*/ 379 w 758"/>
                <a:gd name="connsiteY44-28196" fmla="*/ 75 h 811"/>
                <a:gd name="connsiteX45-28197" fmla="*/ 374 w 758"/>
                <a:gd name="connsiteY45-28198" fmla="*/ 75 h 811"/>
                <a:gd name="connsiteX46-28199" fmla="*/ 363 w 758"/>
                <a:gd name="connsiteY46-28200" fmla="*/ 80 h 811"/>
                <a:gd name="connsiteX47-28201" fmla="*/ 353 w 758"/>
                <a:gd name="connsiteY47-28202" fmla="*/ 80 h 811"/>
                <a:gd name="connsiteX48-28203" fmla="*/ 337 w 758"/>
                <a:gd name="connsiteY48-28204" fmla="*/ 86 h 811"/>
                <a:gd name="connsiteX49-28205" fmla="*/ 321 w 758"/>
                <a:gd name="connsiteY49-28206" fmla="*/ 91 h 811"/>
                <a:gd name="connsiteX50-28207" fmla="*/ 305 w 758"/>
                <a:gd name="connsiteY50-28208" fmla="*/ 96 h 811"/>
                <a:gd name="connsiteX51-28209" fmla="*/ 269 w 758"/>
                <a:gd name="connsiteY51-28210" fmla="*/ 107 h 811"/>
                <a:gd name="connsiteX52-28211" fmla="*/ 232 w 758"/>
                <a:gd name="connsiteY52-28212" fmla="*/ 117 h 811"/>
                <a:gd name="connsiteX53-28213" fmla="*/ 195 w 758"/>
                <a:gd name="connsiteY53-28214" fmla="*/ 128 h 811"/>
                <a:gd name="connsiteX54-28215" fmla="*/ 158 w 758"/>
                <a:gd name="connsiteY54-28216" fmla="*/ 138 h 811"/>
                <a:gd name="connsiteX55-28217" fmla="*/ 137 w 758"/>
                <a:gd name="connsiteY55-28218" fmla="*/ 143 h 811"/>
                <a:gd name="connsiteX56-28219" fmla="*/ 121 w 758"/>
                <a:gd name="connsiteY56-28220" fmla="*/ 143 h 811"/>
                <a:gd name="connsiteX57-28221" fmla="*/ 105 w 758"/>
                <a:gd name="connsiteY57-28222" fmla="*/ 149 h 811"/>
                <a:gd name="connsiteX58-28223" fmla="*/ 95 w 758"/>
                <a:gd name="connsiteY58-28224" fmla="*/ 149 h 811"/>
                <a:gd name="connsiteX59-28225" fmla="*/ 84 w 758"/>
                <a:gd name="connsiteY59-28226" fmla="*/ 154 h 811"/>
                <a:gd name="connsiteX60-28227" fmla="*/ 74 w 758"/>
                <a:gd name="connsiteY60-28228" fmla="*/ 154 h 811"/>
                <a:gd name="connsiteX61-28229" fmla="*/ 68 w 758"/>
                <a:gd name="connsiteY61-28230" fmla="*/ 154 h 811"/>
                <a:gd name="connsiteX62-28231" fmla="*/ 63 w 758"/>
                <a:gd name="connsiteY62-28232" fmla="*/ 154 h 811"/>
                <a:gd name="connsiteX63-28233" fmla="*/ 53 w 758"/>
                <a:gd name="connsiteY63-28234" fmla="*/ 154 h 811"/>
                <a:gd name="connsiteX64-28235" fmla="*/ 42 w 758"/>
                <a:gd name="connsiteY64-28236" fmla="*/ 149 h 811"/>
                <a:gd name="connsiteX65-28237" fmla="*/ 32 w 758"/>
                <a:gd name="connsiteY65-28238" fmla="*/ 143 h 811"/>
                <a:gd name="connsiteX66-28239" fmla="*/ 26 w 758"/>
                <a:gd name="connsiteY66-28240" fmla="*/ 138 h 811"/>
                <a:gd name="connsiteX67-28241" fmla="*/ 16 w 758"/>
                <a:gd name="connsiteY67-28242" fmla="*/ 128 h 811"/>
                <a:gd name="connsiteX68-28243" fmla="*/ 11 w 758"/>
                <a:gd name="connsiteY68-28244" fmla="*/ 122 h 811"/>
                <a:gd name="connsiteX69-28245" fmla="*/ 5 w 758"/>
                <a:gd name="connsiteY69-28246" fmla="*/ 117 h 811"/>
                <a:gd name="connsiteX70-28247" fmla="*/ 0 w 758"/>
                <a:gd name="connsiteY70-28248" fmla="*/ 117 h 811"/>
                <a:gd name="connsiteX71-28249" fmla="*/ 5 w 758"/>
                <a:gd name="connsiteY71-28250" fmla="*/ 112 h 811"/>
                <a:gd name="connsiteX72-28251" fmla="*/ 5 w 758"/>
                <a:gd name="connsiteY72-28252" fmla="*/ 112 h 811"/>
                <a:gd name="connsiteX73-28253" fmla="*/ 11 w 758"/>
                <a:gd name="connsiteY73-28254" fmla="*/ 112 h 811"/>
                <a:gd name="connsiteX74-28255" fmla="*/ 16 w 758"/>
                <a:gd name="connsiteY74-28256" fmla="*/ 107 h 811"/>
                <a:gd name="connsiteX75-28257" fmla="*/ 21 w 758"/>
                <a:gd name="connsiteY75-28258" fmla="*/ 107 h 811"/>
                <a:gd name="connsiteX76-28259" fmla="*/ 32 w 758"/>
                <a:gd name="connsiteY76-28260" fmla="*/ 107 h 811"/>
                <a:gd name="connsiteX77-28261" fmla="*/ 42 w 758"/>
                <a:gd name="connsiteY77-28262" fmla="*/ 107 h 811"/>
                <a:gd name="connsiteX78-28263" fmla="*/ 53 w 758"/>
                <a:gd name="connsiteY78-28264" fmla="*/ 101 h 811"/>
                <a:gd name="connsiteX79-28265" fmla="*/ 79 w 758"/>
                <a:gd name="connsiteY79-28266" fmla="*/ 101 h 811"/>
                <a:gd name="connsiteX80-28267" fmla="*/ 111 w 758"/>
                <a:gd name="connsiteY80-28268" fmla="*/ 96 h 811"/>
                <a:gd name="connsiteX81-28269" fmla="*/ 126 w 758"/>
                <a:gd name="connsiteY81-28270" fmla="*/ 96 h 811"/>
                <a:gd name="connsiteX82-28271" fmla="*/ 142 w 758"/>
                <a:gd name="connsiteY82-28272" fmla="*/ 91 h 811"/>
                <a:gd name="connsiteX83-28273" fmla="*/ 163 w 758"/>
                <a:gd name="connsiteY83-28274" fmla="*/ 86 h 811"/>
                <a:gd name="connsiteX84-28275" fmla="*/ 184 w 758"/>
                <a:gd name="connsiteY84-28276" fmla="*/ 86 h 811"/>
                <a:gd name="connsiteX85-28277" fmla="*/ 221 w 758"/>
                <a:gd name="connsiteY85-28278" fmla="*/ 75 h 811"/>
                <a:gd name="connsiteX86-28279" fmla="*/ 258 w 758"/>
                <a:gd name="connsiteY86-28280" fmla="*/ 70 h 811"/>
                <a:gd name="connsiteX87-28281" fmla="*/ 290 w 758"/>
                <a:gd name="connsiteY87-28282" fmla="*/ 59 h 811"/>
                <a:gd name="connsiteX88-28283" fmla="*/ 321 w 758"/>
                <a:gd name="connsiteY88-28284" fmla="*/ 49 h 811"/>
                <a:gd name="connsiteX89-28285" fmla="*/ 337 w 758"/>
                <a:gd name="connsiteY89-28286" fmla="*/ 43 h 811"/>
                <a:gd name="connsiteX90-28287" fmla="*/ 353 w 758"/>
                <a:gd name="connsiteY90-28288" fmla="*/ 38 h 811"/>
                <a:gd name="connsiteX91-28289" fmla="*/ 363 w 758"/>
                <a:gd name="connsiteY91-28290" fmla="*/ 38 h 811"/>
                <a:gd name="connsiteX92-28291" fmla="*/ 374 w 758"/>
                <a:gd name="connsiteY92-28292" fmla="*/ 33 h 811"/>
                <a:gd name="connsiteX93-28293" fmla="*/ 379 w 758"/>
                <a:gd name="connsiteY93-28294" fmla="*/ 28 h 811"/>
                <a:gd name="connsiteX94-28295" fmla="*/ 385 w 758"/>
                <a:gd name="connsiteY94-28296" fmla="*/ 22 h 811"/>
                <a:gd name="connsiteX95-28297" fmla="*/ 390 w 758"/>
                <a:gd name="connsiteY95-28298" fmla="*/ 17 h 811"/>
                <a:gd name="connsiteX96-28299" fmla="*/ 395 w 758"/>
                <a:gd name="connsiteY96-28300" fmla="*/ 12 h 811"/>
                <a:gd name="connsiteX97-28301" fmla="*/ 400 w 758"/>
                <a:gd name="connsiteY97-28302" fmla="*/ 7 h 811"/>
                <a:gd name="connsiteX98-28303" fmla="*/ 406 w 758"/>
                <a:gd name="connsiteY98-28304" fmla="*/ 1 h 811"/>
                <a:gd name="connsiteX99-28305" fmla="*/ 411 w 758"/>
                <a:gd name="connsiteY99-28306" fmla="*/ 1 h 811"/>
                <a:gd name="connsiteX100-28307" fmla="*/ 416 w 758"/>
                <a:gd name="connsiteY100-28308" fmla="*/ 1 h 811"/>
                <a:gd name="connsiteX101-28309" fmla="*/ 416 w 758"/>
                <a:gd name="connsiteY101-28310" fmla="*/ 1 h 811"/>
                <a:gd name="connsiteX0-28311" fmla="*/ 416 w 758"/>
                <a:gd name="connsiteY0-28312" fmla="*/ 1 h 812"/>
                <a:gd name="connsiteX1-28313" fmla="*/ 427 w 758"/>
                <a:gd name="connsiteY1-28314" fmla="*/ 1 h 812"/>
                <a:gd name="connsiteX2-28315" fmla="*/ 437 w 758"/>
                <a:gd name="connsiteY2-28316" fmla="*/ 7 h 812"/>
                <a:gd name="connsiteX3-28317" fmla="*/ 448 w 758"/>
                <a:gd name="connsiteY3-28318" fmla="*/ 12 h 812"/>
                <a:gd name="connsiteX4-28319" fmla="*/ 464 w 758"/>
                <a:gd name="connsiteY4-28320" fmla="*/ 22 h 812"/>
                <a:gd name="connsiteX5-28321" fmla="*/ 474 w 758"/>
                <a:gd name="connsiteY5-28322" fmla="*/ 33 h 812"/>
                <a:gd name="connsiteX6-28323" fmla="*/ 485 w 758"/>
                <a:gd name="connsiteY6-28324" fmla="*/ 38 h 812"/>
                <a:gd name="connsiteX7-28325" fmla="*/ 485 w 758"/>
                <a:gd name="connsiteY7-28326" fmla="*/ 43 h 812"/>
                <a:gd name="connsiteX8-28327" fmla="*/ 490 w 758"/>
                <a:gd name="connsiteY8-28328" fmla="*/ 43 h 812"/>
                <a:gd name="connsiteX9-28329" fmla="*/ 490 w 758"/>
                <a:gd name="connsiteY9-28330" fmla="*/ 49 h 812"/>
                <a:gd name="connsiteX10-28331" fmla="*/ 490 w 758"/>
                <a:gd name="connsiteY10-28332" fmla="*/ 49 h 812"/>
                <a:gd name="connsiteX11-28333" fmla="*/ 490 w 758"/>
                <a:gd name="connsiteY11-28334" fmla="*/ 54 h 812"/>
                <a:gd name="connsiteX12-28335" fmla="*/ 485 w 758"/>
                <a:gd name="connsiteY12-28336" fmla="*/ 59 h 812"/>
                <a:gd name="connsiteX13-28337" fmla="*/ 479 w 758"/>
                <a:gd name="connsiteY13-28338" fmla="*/ 64 h 812"/>
                <a:gd name="connsiteX14-28339" fmla="*/ 469 w 758"/>
                <a:gd name="connsiteY14-28340" fmla="*/ 70 h 812"/>
                <a:gd name="connsiteX15-28341" fmla="*/ 464 w 758"/>
                <a:gd name="connsiteY15-28342" fmla="*/ 75 h 812"/>
                <a:gd name="connsiteX16-28343" fmla="*/ 748 w 758"/>
                <a:gd name="connsiteY16-28344" fmla="*/ 697 h 812"/>
                <a:gd name="connsiteX17-28345" fmla="*/ 748 w 758"/>
                <a:gd name="connsiteY17-28346" fmla="*/ 707 h 812"/>
                <a:gd name="connsiteX18-28347" fmla="*/ 753 w 758"/>
                <a:gd name="connsiteY18-28348" fmla="*/ 718 h 812"/>
                <a:gd name="connsiteX19-28349" fmla="*/ 753 w 758"/>
                <a:gd name="connsiteY19-28350" fmla="*/ 723 h 812"/>
                <a:gd name="connsiteX20-28351" fmla="*/ 758 w 758"/>
                <a:gd name="connsiteY20-28352" fmla="*/ 733 h 812"/>
                <a:gd name="connsiteX21-28353" fmla="*/ 758 w 758"/>
                <a:gd name="connsiteY21-28354" fmla="*/ 739 h 812"/>
                <a:gd name="connsiteX22-28355" fmla="*/ 758 w 758"/>
                <a:gd name="connsiteY22-28356" fmla="*/ 744 h 812"/>
                <a:gd name="connsiteX23-28357" fmla="*/ 758 w 758"/>
                <a:gd name="connsiteY23-28358" fmla="*/ 749 h 812"/>
                <a:gd name="connsiteX24-28359" fmla="*/ 753 w 758"/>
                <a:gd name="connsiteY24-28360" fmla="*/ 754 h 812"/>
                <a:gd name="connsiteX25-28361" fmla="*/ 748 w 758"/>
                <a:gd name="connsiteY25-28362" fmla="*/ 760 h 812"/>
                <a:gd name="connsiteX26-28363" fmla="*/ 737 w 758"/>
                <a:gd name="connsiteY26-28364" fmla="*/ 760 h 812"/>
                <a:gd name="connsiteX27-28365" fmla="*/ 727 w 758"/>
                <a:gd name="connsiteY27-28366" fmla="*/ 760 h 812"/>
                <a:gd name="connsiteX28-28367" fmla="*/ 711 w 758"/>
                <a:gd name="connsiteY28-28368" fmla="*/ 760 h 812"/>
                <a:gd name="connsiteX29-28369" fmla="*/ 695 w 758"/>
                <a:gd name="connsiteY29-28370" fmla="*/ 754 h 812"/>
                <a:gd name="connsiteX30-28371" fmla="*/ 674 w 758"/>
                <a:gd name="connsiteY30-28372" fmla="*/ 754 h 812"/>
                <a:gd name="connsiteX31-28373" fmla="*/ 653 w 758"/>
                <a:gd name="connsiteY31-28374" fmla="*/ 749 h 812"/>
                <a:gd name="connsiteX32-28375" fmla="*/ 632 w 758"/>
                <a:gd name="connsiteY32-28376" fmla="*/ 744 h 812"/>
                <a:gd name="connsiteX33-28377" fmla="*/ 622 w 758"/>
                <a:gd name="connsiteY33-28378" fmla="*/ 739 h 812"/>
                <a:gd name="connsiteX34-28379" fmla="*/ 611 w 758"/>
                <a:gd name="connsiteY34-28380" fmla="*/ 733 h 812"/>
                <a:gd name="connsiteX35-28381" fmla="*/ 595 w 758"/>
                <a:gd name="connsiteY35-28382" fmla="*/ 728 h 812"/>
                <a:gd name="connsiteX36-28383" fmla="*/ 553 w 758"/>
                <a:gd name="connsiteY36-28384" fmla="*/ 707 h 812"/>
                <a:gd name="connsiteX37-28385" fmla="*/ 390 w 758"/>
                <a:gd name="connsiteY37-28386" fmla="*/ 101 h 812"/>
                <a:gd name="connsiteX38-28387" fmla="*/ 390 w 758"/>
                <a:gd name="connsiteY38-28388" fmla="*/ 91 h 812"/>
                <a:gd name="connsiteX39-28389" fmla="*/ 390 w 758"/>
                <a:gd name="connsiteY39-28390" fmla="*/ 86 h 812"/>
                <a:gd name="connsiteX40-28391" fmla="*/ 390 w 758"/>
                <a:gd name="connsiteY40-28392" fmla="*/ 80 h 812"/>
                <a:gd name="connsiteX41-28393" fmla="*/ 385 w 758"/>
                <a:gd name="connsiteY41-28394" fmla="*/ 75 h 812"/>
                <a:gd name="connsiteX42-28395" fmla="*/ 385 w 758"/>
                <a:gd name="connsiteY42-28396" fmla="*/ 75 h 812"/>
                <a:gd name="connsiteX43-28397" fmla="*/ 379 w 758"/>
                <a:gd name="connsiteY43-28398" fmla="*/ 75 h 812"/>
                <a:gd name="connsiteX44-28399" fmla="*/ 374 w 758"/>
                <a:gd name="connsiteY44-28400" fmla="*/ 75 h 812"/>
                <a:gd name="connsiteX45-28401" fmla="*/ 363 w 758"/>
                <a:gd name="connsiteY45-28402" fmla="*/ 80 h 812"/>
                <a:gd name="connsiteX46-28403" fmla="*/ 353 w 758"/>
                <a:gd name="connsiteY46-28404" fmla="*/ 80 h 812"/>
                <a:gd name="connsiteX47-28405" fmla="*/ 337 w 758"/>
                <a:gd name="connsiteY47-28406" fmla="*/ 86 h 812"/>
                <a:gd name="connsiteX48-28407" fmla="*/ 321 w 758"/>
                <a:gd name="connsiteY48-28408" fmla="*/ 91 h 812"/>
                <a:gd name="connsiteX49-28409" fmla="*/ 305 w 758"/>
                <a:gd name="connsiteY49-28410" fmla="*/ 96 h 812"/>
                <a:gd name="connsiteX50-28411" fmla="*/ 269 w 758"/>
                <a:gd name="connsiteY50-28412" fmla="*/ 107 h 812"/>
                <a:gd name="connsiteX51-28413" fmla="*/ 232 w 758"/>
                <a:gd name="connsiteY51-28414" fmla="*/ 117 h 812"/>
                <a:gd name="connsiteX52-28415" fmla="*/ 195 w 758"/>
                <a:gd name="connsiteY52-28416" fmla="*/ 128 h 812"/>
                <a:gd name="connsiteX53-28417" fmla="*/ 158 w 758"/>
                <a:gd name="connsiteY53-28418" fmla="*/ 138 h 812"/>
                <a:gd name="connsiteX54-28419" fmla="*/ 137 w 758"/>
                <a:gd name="connsiteY54-28420" fmla="*/ 143 h 812"/>
                <a:gd name="connsiteX55-28421" fmla="*/ 121 w 758"/>
                <a:gd name="connsiteY55-28422" fmla="*/ 143 h 812"/>
                <a:gd name="connsiteX56-28423" fmla="*/ 105 w 758"/>
                <a:gd name="connsiteY56-28424" fmla="*/ 149 h 812"/>
                <a:gd name="connsiteX57-28425" fmla="*/ 95 w 758"/>
                <a:gd name="connsiteY57-28426" fmla="*/ 149 h 812"/>
                <a:gd name="connsiteX58-28427" fmla="*/ 84 w 758"/>
                <a:gd name="connsiteY58-28428" fmla="*/ 154 h 812"/>
                <a:gd name="connsiteX59-28429" fmla="*/ 74 w 758"/>
                <a:gd name="connsiteY59-28430" fmla="*/ 154 h 812"/>
                <a:gd name="connsiteX60-28431" fmla="*/ 68 w 758"/>
                <a:gd name="connsiteY60-28432" fmla="*/ 154 h 812"/>
                <a:gd name="connsiteX61-28433" fmla="*/ 63 w 758"/>
                <a:gd name="connsiteY61-28434" fmla="*/ 154 h 812"/>
                <a:gd name="connsiteX62-28435" fmla="*/ 53 w 758"/>
                <a:gd name="connsiteY62-28436" fmla="*/ 154 h 812"/>
                <a:gd name="connsiteX63-28437" fmla="*/ 42 w 758"/>
                <a:gd name="connsiteY63-28438" fmla="*/ 149 h 812"/>
                <a:gd name="connsiteX64-28439" fmla="*/ 32 w 758"/>
                <a:gd name="connsiteY64-28440" fmla="*/ 143 h 812"/>
                <a:gd name="connsiteX65-28441" fmla="*/ 26 w 758"/>
                <a:gd name="connsiteY65-28442" fmla="*/ 138 h 812"/>
                <a:gd name="connsiteX66-28443" fmla="*/ 16 w 758"/>
                <a:gd name="connsiteY66-28444" fmla="*/ 128 h 812"/>
                <a:gd name="connsiteX67-28445" fmla="*/ 11 w 758"/>
                <a:gd name="connsiteY67-28446" fmla="*/ 122 h 812"/>
                <a:gd name="connsiteX68-28447" fmla="*/ 5 w 758"/>
                <a:gd name="connsiteY68-28448" fmla="*/ 117 h 812"/>
                <a:gd name="connsiteX69-28449" fmla="*/ 0 w 758"/>
                <a:gd name="connsiteY69-28450" fmla="*/ 117 h 812"/>
                <a:gd name="connsiteX70-28451" fmla="*/ 5 w 758"/>
                <a:gd name="connsiteY70-28452" fmla="*/ 112 h 812"/>
                <a:gd name="connsiteX71-28453" fmla="*/ 5 w 758"/>
                <a:gd name="connsiteY71-28454" fmla="*/ 112 h 812"/>
                <a:gd name="connsiteX72-28455" fmla="*/ 11 w 758"/>
                <a:gd name="connsiteY72-28456" fmla="*/ 112 h 812"/>
                <a:gd name="connsiteX73-28457" fmla="*/ 16 w 758"/>
                <a:gd name="connsiteY73-28458" fmla="*/ 107 h 812"/>
                <a:gd name="connsiteX74-28459" fmla="*/ 21 w 758"/>
                <a:gd name="connsiteY74-28460" fmla="*/ 107 h 812"/>
                <a:gd name="connsiteX75-28461" fmla="*/ 32 w 758"/>
                <a:gd name="connsiteY75-28462" fmla="*/ 107 h 812"/>
                <a:gd name="connsiteX76-28463" fmla="*/ 42 w 758"/>
                <a:gd name="connsiteY76-28464" fmla="*/ 107 h 812"/>
                <a:gd name="connsiteX77-28465" fmla="*/ 53 w 758"/>
                <a:gd name="connsiteY77-28466" fmla="*/ 101 h 812"/>
                <a:gd name="connsiteX78-28467" fmla="*/ 79 w 758"/>
                <a:gd name="connsiteY78-28468" fmla="*/ 101 h 812"/>
                <a:gd name="connsiteX79-28469" fmla="*/ 111 w 758"/>
                <a:gd name="connsiteY79-28470" fmla="*/ 96 h 812"/>
                <a:gd name="connsiteX80-28471" fmla="*/ 126 w 758"/>
                <a:gd name="connsiteY80-28472" fmla="*/ 96 h 812"/>
                <a:gd name="connsiteX81-28473" fmla="*/ 142 w 758"/>
                <a:gd name="connsiteY81-28474" fmla="*/ 91 h 812"/>
                <a:gd name="connsiteX82-28475" fmla="*/ 163 w 758"/>
                <a:gd name="connsiteY82-28476" fmla="*/ 86 h 812"/>
                <a:gd name="connsiteX83-28477" fmla="*/ 184 w 758"/>
                <a:gd name="connsiteY83-28478" fmla="*/ 86 h 812"/>
                <a:gd name="connsiteX84-28479" fmla="*/ 221 w 758"/>
                <a:gd name="connsiteY84-28480" fmla="*/ 75 h 812"/>
                <a:gd name="connsiteX85-28481" fmla="*/ 258 w 758"/>
                <a:gd name="connsiteY85-28482" fmla="*/ 70 h 812"/>
                <a:gd name="connsiteX86-28483" fmla="*/ 290 w 758"/>
                <a:gd name="connsiteY86-28484" fmla="*/ 59 h 812"/>
                <a:gd name="connsiteX87-28485" fmla="*/ 321 w 758"/>
                <a:gd name="connsiteY87-28486" fmla="*/ 49 h 812"/>
                <a:gd name="connsiteX88-28487" fmla="*/ 337 w 758"/>
                <a:gd name="connsiteY88-28488" fmla="*/ 43 h 812"/>
                <a:gd name="connsiteX89-28489" fmla="*/ 353 w 758"/>
                <a:gd name="connsiteY89-28490" fmla="*/ 38 h 812"/>
                <a:gd name="connsiteX90-28491" fmla="*/ 363 w 758"/>
                <a:gd name="connsiteY90-28492" fmla="*/ 38 h 812"/>
                <a:gd name="connsiteX91-28493" fmla="*/ 374 w 758"/>
                <a:gd name="connsiteY91-28494" fmla="*/ 33 h 812"/>
                <a:gd name="connsiteX92-28495" fmla="*/ 379 w 758"/>
                <a:gd name="connsiteY92-28496" fmla="*/ 28 h 812"/>
                <a:gd name="connsiteX93-28497" fmla="*/ 385 w 758"/>
                <a:gd name="connsiteY93-28498" fmla="*/ 22 h 812"/>
                <a:gd name="connsiteX94-28499" fmla="*/ 390 w 758"/>
                <a:gd name="connsiteY94-28500" fmla="*/ 17 h 812"/>
                <a:gd name="connsiteX95-28501" fmla="*/ 395 w 758"/>
                <a:gd name="connsiteY95-28502" fmla="*/ 12 h 812"/>
                <a:gd name="connsiteX96-28503" fmla="*/ 400 w 758"/>
                <a:gd name="connsiteY96-28504" fmla="*/ 7 h 812"/>
                <a:gd name="connsiteX97-28505" fmla="*/ 406 w 758"/>
                <a:gd name="connsiteY97-28506" fmla="*/ 1 h 812"/>
                <a:gd name="connsiteX98-28507" fmla="*/ 411 w 758"/>
                <a:gd name="connsiteY98-28508" fmla="*/ 1 h 812"/>
                <a:gd name="connsiteX99-28509" fmla="*/ 416 w 758"/>
                <a:gd name="connsiteY99-28510" fmla="*/ 1 h 812"/>
                <a:gd name="connsiteX100-28511" fmla="*/ 416 w 758"/>
                <a:gd name="connsiteY100-28512" fmla="*/ 1 h 812"/>
                <a:gd name="connsiteX0-28513" fmla="*/ 416 w 758"/>
                <a:gd name="connsiteY0-28514" fmla="*/ 6 h 765"/>
                <a:gd name="connsiteX1-28515" fmla="*/ 427 w 758"/>
                <a:gd name="connsiteY1-28516" fmla="*/ 6 h 765"/>
                <a:gd name="connsiteX2-28517" fmla="*/ 437 w 758"/>
                <a:gd name="connsiteY2-28518" fmla="*/ 12 h 765"/>
                <a:gd name="connsiteX3-28519" fmla="*/ 448 w 758"/>
                <a:gd name="connsiteY3-28520" fmla="*/ 17 h 765"/>
                <a:gd name="connsiteX4-28521" fmla="*/ 464 w 758"/>
                <a:gd name="connsiteY4-28522" fmla="*/ 27 h 765"/>
                <a:gd name="connsiteX5-28523" fmla="*/ 474 w 758"/>
                <a:gd name="connsiteY5-28524" fmla="*/ 38 h 765"/>
                <a:gd name="connsiteX6-28525" fmla="*/ 485 w 758"/>
                <a:gd name="connsiteY6-28526" fmla="*/ 43 h 765"/>
                <a:gd name="connsiteX7-28527" fmla="*/ 485 w 758"/>
                <a:gd name="connsiteY7-28528" fmla="*/ 48 h 765"/>
                <a:gd name="connsiteX8-28529" fmla="*/ 490 w 758"/>
                <a:gd name="connsiteY8-28530" fmla="*/ 48 h 765"/>
                <a:gd name="connsiteX9-28531" fmla="*/ 490 w 758"/>
                <a:gd name="connsiteY9-28532" fmla="*/ 54 h 765"/>
                <a:gd name="connsiteX10-28533" fmla="*/ 490 w 758"/>
                <a:gd name="connsiteY10-28534" fmla="*/ 54 h 765"/>
                <a:gd name="connsiteX11-28535" fmla="*/ 490 w 758"/>
                <a:gd name="connsiteY11-28536" fmla="*/ 59 h 765"/>
                <a:gd name="connsiteX12-28537" fmla="*/ 485 w 758"/>
                <a:gd name="connsiteY12-28538" fmla="*/ 64 h 765"/>
                <a:gd name="connsiteX13-28539" fmla="*/ 479 w 758"/>
                <a:gd name="connsiteY13-28540" fmla="*/ 69 h 765"/>
                <a:gd name="connsiteX14-28541" fmla="*/ 469 w 758"/>
                <a:gd name="connsiteY14-28542" fmla="*/ 75 h 765"/>
                <a:gd name="connsiteX15-28543" fmla="*/ 464 w 758"/>
                <a:gd name="connsiteY15-28544" fmla="*/ 80 h 765"/>
                <a:gd name="connsiteX16-28545" fmla="*/ 748 w 758"/>
                <a:gd name="connsiteY16-28546" fmla="*/ 702 h 765"/>
                <a:gd name="connsiteX17-28547" fmla="*/ 748 w 758"/>
                <a:gd name="connsiteY17-28548" fmla="*/ 712 h 765"/>
                <a:gd name="connsiteX18-28549" fmla="*/ 753 w 758"/>
                <a:gd name="connsiteY18-28550" fmla="*/ 723 h 765"/>
                <a:gd name="connsiteX19-28551" fmla="*/ 753 w 758"/>
                <a:gd name="connsiteY19-28552" fmla="*/ 728 h 765"/>
                <a:gd name="connsiteX20-28553" fmla="*/ 758 w 758"/>
                <a:gd name="connsiteY20-28554" fmla="*/ 738 h 765"/>
                <a:gd name="connsiteX21-28555" fmla="*/ 758 w 758"/>
                <a:gd name="connsiteY21-28556" fmla="*/ 744 h 765"/>
                <a:gd name="connsiteX22-28557" fmla="*/ 758 w 758"/>
                <a:gd name="connsiteY22-28558" fmla="*/ 749 h 765"/>
                <a:gd name="connsiteX23-28559" fmla="*/ 758 w 758"/>
                <a:gd name="connsiteY23-28560" fmla="*/ 754 h 765"/>
                <a:gd name="connsiteX24-28561" fmla="*/ 753 w 758"/>
                <a:gd name="connsiteY24-28562" fmla="*/ 759 h 765"/>
                <a:gd name="connsiteX25-28563" fmla="*/ 748 w 758"/>
                <a:gd name="connsiteY25-28564" fmla="*/ 765 h 765"/>
                <a:gd name="connsiteX26-28565" fmla="*/ 737 w 758"/>
                <a:gd name="connsiteY26-28566" fmla="*/ 765 h 765"/>
                <a:gd name="connsiteX27-28567" fmla="*/ 727 w 758"/>
                <a:gd name="connsiteY27-28568" fmla="*/ 765 h 765"/>
                <a:gd name="connsiteX28-28569" fmla="*/ 711 w 758"/>
                <a:gd name="connsiteY28-28570" fmla="*/ 765 h 765"/>
                <a:gd name="connsiteX29-28571" fmla="*/ 695 w 758"/>
                <a:gd name="connsiteY29-28572" fmla="*/ 759 h 765"/>
                <a:gd name="connsiteX30-28573" fmla="*/ 674 w 758"/>
                <a:gd name="connsiteY30-28574" fmla="*/ 759 h 765"/>
                <a:gd name="connsiteX31-28575" fmla="*/ 653 w 758"/>
                <a:gd name="connsiteY31-28576" fmla="*/ 754 h 765"/>
                <a:gd name="connsiteX32-28577" fmla="*/ 632 w 758"/>
                <a:gd name="connsiteY32-28578" fmla="*/ 749 h 765"/>
                <a:gd name="connsiteX33-28579" fmla="*/ 622 w 758"/>
                <a:gd name="connsiteY33-28580" fmla="*/ 744 h 765"/>
                <a:gd name="connsiteX34-28581" fmla="*/ 611 w 758"/>
                <a:gd name="connsiteY34-28582" fmla="*/ 738 h 765"/>
                <a:gd name="connsiteX35-28583" fmla="*/ 595 w 758"/>
                <a:gd name="connsiteY35-28584" fmla="*/ 733 h 765"/>
                <a:gd name="connsiteX36-28585" fmla="*/ 390 w 758"/>
                <a:gd name="connsiteY36-28586" fmla="*/ 106 h 765"/>
                <a:gd name="connsiteX37-28587" fmla="*/ 390 w 758"/>
                <a:gd name="connsiteY37-28588" fmla="*/ 96 h 765"/>
                <a:gd name="connsiteX38-28589" fmla="*/ 390 w 758"/>
                <a:gd name="connsiteY38-28590" fmla="*/ 91 h 765"/>
                <a:gd name="connsiteX39-28591" fmla="*/ 390 w 758"/>
                <a:gd name="connsiteY39-28592" fmla="*/ 85 h 765"/>
                <a:gd name="connsiteX40-28593" fmla="*/ 385 w 758"/>
                <a:gd name="connsiteY40-28594" fmla="*/ 80 h 765"/>
                <a:gd name="connsiteX41-28595" fmla="*/ 385 w 758"/>
                <a:gd name="connsiteY41-28596" fmla="*/ 80 h 765"/>
                <a:gd name="connsiteX42-28597" fmla="*/ 379 w 758"/>
                <a:gd name="connsiteY42-28598" fmla="*/ 80 h 765"/>
                <a:gd name="connsiteX43-28599" fmla="*/ 374 w 758"/>
                <a:gd name="connsiteY43-28600" fmla="*/ 80 h 765"/>
                <a:gd name="connsiteX44-28601" fmla="*/ 363 w 758"/>
                <a:gd name="connsiteY44-28602" fmla="*/ 85 h 765"/>
                <a:gd name="connsiteX45-28603" fmla="*/ 353 w 758"/>
                <a:gd name="connsiteY45-28604" fmla="*/ 85 h 765"/>
                <a:gd name="connsiteX46-28605" fmla="*/ 337 w 758"/>
                <a:gd name="connsiteY46-28606" fmla="*/ 91 h 765"/>
                <a:gd name="connsiteX47-28607" fmla="*/ 321 w 758"/>
                <a:gd name="connsiteY47-28608" fmla="*/ 96 h 765"/>
                <a:gd name="connsiteX48-28609" fmla="*/ 305 w 758"/>
                <a:gd name="connsiteY48-28610" fmla="*/ 101 h 765"/>
                <a:gd name="connsiteX49-28611" fmla="*/ 269 w 758"/>
                <a:gd name="connsiteY49-28612" fmla="*/ 112 h 765"/>
                <a:gd name="connsiteX50-28613" fmla="*/ 232 w 758"/>
                <a:gd name="connsiteY50-28614" fmla="*/ 122 h 765"/>
                <a:gd name="connsiteX51-28615" fmla="*/ 195 w 758"/>
                <a:gd name="connsiteY51-28616" fmla="*/ 133 h 765"/>
                <a:gd name="connsiteX52-28617" fmla="*/ 158 w 758"/>
                <a:gd name="connsiteY52-28618" fmla="*/ 143 h 765"/>
                <a:gd name="connsiteX53-28619" fmla="*/ 137 w 758"/>
                <a:gd name="connsiteY53-28620" fmla="*/ 148 h 765"/>
                <a:gd name="connsiteX54-28621" fmla="*/ 121 w 758"/>
                <a:gd name="connsiteY54-28622" fmla="*/ 148 h 765"/>
                <a:gd name="connsiteX55-28623" fmla="*/ 105 w 758"/>
                <a:gd name="connsiteY55-28624" fmla="*/ 154 h 765"/>
                <a:gd name="connsiteX56-28625" fmla="*/ 95 w 758"/>
                <a:gd name="connsiteY56-28626" fmla="*/ 154 h 765"/>
                <a:gd name="connsiteX57-28627" fmla="*/ 84 w 758"/>
                <a:gd name="connsiteY57-28628" fmla="*/ 159 h 765"/>
                <a:gd name="connsiteX58-28629" fmla="*/ 74 w 758"/>
                <a:gd name="connsiteY58-28630" fmla="*/ 159 h 765"/>
                <a:gd name="connsiteX59-28631" fmla="*/ 68 w 758"/>
                <a:gd name="connsiteY59-28632" fmla="*/ 159 h 765"/>
                <a:gd name="connsiteX60-28633" fmla="*/ 63 w 758"/>
                <a:gd name="connsiteY60-28634" fmla="*/ 159 h 765"/>
                <a:gd name="connsiteX61-28635" fmla="*/ 53 w 758"/>
                <a:gd name="connsiteY61-28636" fmla="*/ 159 h 765"/>
                <a:gd name="connsiteX62-28637" fmla="*/ 42 w 758"/>
                <a:gd name="connsiteY62-28638" fmla="*/ 154 h 765"/>
                <a:gd name="connsiteX63-28639" fmla="*/ 32 w 758"/>
                <a:gd name="connsiteY63-28640" fmla="*/ 148 h 765"/>
                <a:gd name="connsiteX64-28641" fmla="*/ 26 w 758"/>
                <a:gd name="connsiteY64-28642" fmla="*/ 143 h 765"/>
                <a:gd name="connsiteX65-28643" fmla="*/ 16 w 758"/>
                <a:gd name="connsiteY65-28644" fmla="*/ 133 h 765"/>
                <a:gd name="connsiteX66-28645" fmla="*/ 11 w 758"/>
                <a:gd name="connsiteY66-28646" fmla="*/ 127 h 765"/>
                <a:gd name="connsiteX67-28647" fmla="*/ 5 w 758"/>
                <a:gd name="connsiteY67-28648" fmla="*/ 122 h 765"/>
                <a:gd name="connsiteX68-28649" fmla="*/ 0 w 758"/>
                <a:gd name="connsiteY68-28650" fmla="*/ 122 h 765"/>
                <a:gd name="connsiteX69-28651" fmla="*/ 5 w 758"/>
                <a:gd name="connsiteY69-28652" fmla="*/ 117 h 765"/>
                <a:gd name="connsiteX70-28653" fmla="*/ 5 w 758"/>
                <a:gd name="connsiteY70-28654" fmla="*/ 117 h 765"/>
                <a:gd name="connsiteX71-28655" fmla="*/ 11 w 758"/>
                <a:gd name="connsiteY71-28656" fmla="*/ 117 h 765"/>
                <a:gd name="connsiteX72-28657" fmla="*/ 16 w 758"/>
                <a:gd name="connsiteY72-28658" fmla="*/ 112 h 765"/>
                <a:gd name="connsiteX73-28659" fmla="*/ 21 w 758"/>
                <a:gd name="connsiteY73-28660" fmla="*/ 112 h 765"/>
                <a:gd name="connsiteX74-28661" fmla="*/ 32 w 758"/>
                <a:gd name="connsiteY74-28662" fmla="*/ 112 h 765"/>
                <a:gd name="connsiteX75-28663" fmla="*/ 42 w 758"/>
                <a:gd name="connsiteY75-28664" fmla="*/ 112 h 765"/>
                <a:gd name="connsiteX76-28665" fmla="*/ 53 w 758"/>
                <a:gd name="connsiteY76-28666" fmla="*/ 106 h 765"/>
                <a:gd name="connsiteX77-28667" fmla="*/ 79 w 758"/>
                <a:gd name="connsiteY77-28668" fmla="*/ 106 h 765"/>
                <a:gd name="connsiteX78-28669" fmla="*/ 111 w 758"/>
                <a:gd name="connsiteY78-28670" fmla="*/ 101 h 765"/>
                <a:gd name="connsiteX79-28671" fmla="*/ 126 w 758"/>
                <a:gd name="connsiteY79-28672" fmla="*/ 101 h 765"/>
                <a:gd name="connsiteX80-28673" fmla="*/ 142 w 758"/>
                <a:gd name="connsiteY80-28674" fmla="*/ 96 h 765"/>
                <a:gd name="connsiteX81-28675" fmla="*/ 163 w 758"/>
                <a:gd name="connsiteY81-28676" fmla="*/ 91 h 765"/>
                <a:gd name="connsiteX82-28677" fmla="*/ 184 w 758"/>
                <a:gd name="connsiteY82-28678" fmla="*/ 91 h 765"/>
                <a:gd name="connsiteX83-28679" fmla="*/ 221 w 758"/>
                <a:gd name="connsiteY83-28680" fmla="*/ 80 h 765"/>
                <a:gd name="connsiteX84-28681" fmla="*/ 258 w 758"/>
                <a:gd name="connsiteY84-28682" fmla="*/ 75 h 765"/>
                <a:gd name="connsiteX85-28683" fmla="*/ 290 w 758"/>
                <a:gd name="connsiteY85-28684" fmla="*/ 64 h 765"/>
                <a:gd name="connsiteX86-28685" fmla="*/ 321 w 758"/>
                <a:gd name="connsiteY86-28686" fmla="*/ 54 h 765"/>
                <a:gd name="connsiteX87-28687" fmla="*/ 337 w 758"/>
                <a:gd name="connsiteY87-28688" fmla="*/ 48 h 765"/>
                <a:gd name="connsiteX88-28689" fmla="*/ 353 w 758"/>
                <a:gd name="connsiteY88-28690" fmla="*/ 43 h 765"/>
                <a:gd name="connsiteX89-28691" fmla="*/ 363 w 758"/>
                <a:gd name="connsiteY89-28692" fmla="*/ 43 h 765"/>
                <a:gd name="connsiteX90-28693" fmla="*/ 374 w 758"/>
                <a:gd name="connsiteY90-28694" fmla="*/ 38 h 765"/>
                <a:gd name="connsiteX91-28695" fmla="*/ 379 w 758"/>
                <a:gd name="connsiteY91-28696" fmla="*/ 33 h 765"/>
                <a:gd name="connsiteX92-28697" fmla="*/ 385 w 758"/>
                <a:gd name="connsiteY92-28698" fmla="*/ 27 h 765"/>
                <a:gd name="connsiteX93-28699" fmla="*/ 390 w 758"/>
                <a:gd name="connsiteY93-28700" fmla="*/ 22 h 765"/>
                <a:gd name="connsiteX94-28701" fmla="*/ 395 w 758"/>
                <a:gd name="connsiteY94-28702" fmla="*/ 17 h 765"/>
                <a:gd name="connsiteX95-28703" fmla="*/ 400 w 758"/>
                <a:gd name="connsiteY95-28704" fmla="*/ 12 h 765"/>
                <a:gd name="connsiteX96-28705" fmla="*/ 406 w 758"/>
                <a:gd name="connsiteY96-28706" fmla="*/ 6 h 765"/>
                <a:gd name="connsiteX97-28707" fmla="*/ 411 w 758"/>
                <a:gd name="connsiteY97-28708" fmla="*/ 6 h 765"/>
                <a:gd name="connsiteX98-28709" fmla="*/ 416 w 758"/>
                <a:gd name="connsiteY98-28710" fmla="*/ 6 h 765"/>
                <a:gd name="connsiteX99-28711" fmla="*/ 416 w 758"/>
                <a:gd name="connsiteY99-28712" fmla="*/ 6 h 765"/>
                <a:gd name="connsiteX0-28713" fmla="*/ 416 w 758"/>
                <a:gd name="connsiteY0-28714" fmla="*/ 6 h 839"/>
                <a:gd name="connsiteX1-28715" fmla="*/ 427 w 758"/>
                <a:gd name="connsiteY1-28716" fmla="*/ 6 h 839"/>
                <a:gd name="connsiteX2-28717" fmla="*/ 437 w 758"/>
                <a:gd name="connsiteY2-28718" fmla="*/ 12 h 839"/>
                <a:gd name="connsiteX3-28719" fmla="*/ 448 w 758"/>
                <a:gd name="connsiteY3-28720" fmla="*/ 17 h 839"/>
                <a:gd name="connsiteX4-28721" fmla="*/ 464 w 758"/>
                <a:gd name="connsiteY4-28722" fmla="*/ 27 h 839"/>
                <a:gd name="connsiteX5-28723" fmla="*/ 474 w 758"/>
                <a:gd name="connsiteY5-28724" fmla="*/ 38 h 839"/>
                <a:gd name="connsiteX6-28725" fmla="*/ 485 w 758"/>
                <a:gd name="connsiteY6-28726" fmla="*/ 43 h 839"/>
                <a:gd name="connsiteX7-28727" fmla="*/ 485 w 758"/>
                <a:gd name="connsiteY7-28728" fmla="*/ 48 h 839"/>
                <a:gd name="connsiteX8-28729" fmla="*/ 490 w 758"/>
                <a:gd name="connsiteY8-28730" fmla="*/ 48 h 839"/>
                <a:gd name="connsiteX9-28731" fmla="*/ 490 w 758"/>
                <a:gd name="connsiteY9-28732" fmla="*/ 54 h 839"/>
                <a:gd name="connsiteX10-28733" fmla="*/ 490 w 758"/>
                <a:gd name="connsiteY10-28734" fmla="*/ 54 h 839"/>
                <a:gd name="connsiteX11-28735" fmla="*/ 490 w 758"/>
                <a:gd name="connsiteY11-28736" fmla="*/ 59 h 839"/>
                <a:gd name="connsiteX12-28737" fmla="*/ 485 w 758"/>
                <a:gd name="connsiteY12-28738" fmla="*/ 64 h 839"/>
                <a:gd name="connsiteX13-28739" fmla="*/ 479 w 758"/>
                <a:gd name="connsiteY13-28740" fmla="*/ 69 h 839"/>
                <a:gd name="connsiteX14-28741" fmla="*/ 469 w 758"/>
                <a:gd name="connsiteY14-28742" fmla="*/ 75 h 839"/>
                <a:gd name="connsiteX15-28743" fmla="*/ 464 w 758"/>
                <a:gd name="connsiteY15-28744" fmla="*/ 80 h 839"/>
                <a:gd name="connsiteX16-28745" fmla="*/ 748 w 758"/>
                <a:gd name="connsiteY16-28746" fmla="*/ 702 h 839"/>
                <a:gd name="connsiteX17-28747" fmla="*/ 748 w 758"/>
                <a:gd name="connsiteY17-28748" fmla="*/ 712 h 839"/>
                <a:gd name="connsiteX18-28749" fmla="*/ 753 w 758"/>
                <a:gd name="connsiteY18-28750" fmla="*/ 723 h 839"/>
                <a:gd name="connsiteX19-28751" fmla="*/ 753 w 758"/>
                <a:gd name="connsiteY19-28752" fmla="*/ 728 h 839"/>
                <a:gd name="connsiteX20-28753" fmla="*/ 758 w 758"/>
                <a:gd name="connsiteY20-28754" fmla="*/ 738 h 839"/>
                <a:gd name="connsiteX21-28755" fmla="*/ 758 w 758"/>
                <a:gd name="connsiteY21-28756" fmla="*/ 744 h 839"/>
                <a:gd name="connsiteX22-28757" fmla="*/ 758 w 758"/>
                <a:gd name="connsiteY22-28758" fmla="*/ 749 h 839"/>
                <a:gd name="connsiteX23-28759" fmla="*/ 758 w 758"/>
                <a:gd name="connsiteY23-28760" fmla="*/ 754 h 839"/>
                <a:gd name="connsiteX24-28761" fmla="*/ 753 w 758"/>
                <a:gd name="connsiteY24-28762" fmla="*/ 759 h 839"/>
                <a:gd name="connsiteX25-28763" fmla="*/ 748 w 758"/>
                <a:gd name="connsiteY25-28764" fmla="*/ 765 h 839"/>
                <a:gd name="connsiteX26-28765" fmla="*/ 737 w 758"/>
                <a:gd name="connsiteY26-28766" fmla="*/ 765 h 839"/>
                <a:gd name="connsiteX27-28767" fmla="*/ 727 w 758"/>
                <a:gd name="connsiteY27-28768" fmla="*/ 765 h 839"/>
                <a:gd name="connsiteX28-28769" fmla="*/ 711 w 758"/>
                <a:gd name="connsiteY28-28770" fmla="*/ 765 h 839"/>
                <a:gd name="connsiteX29-28771" fmla="*/ 695 w 758"/>
                <a:gd name="connsiteY29-28772" fmla="*/ 759 h 839"/>
                <a:gd name="connsiteX30-28773" fmla="*/ 674 w 758"/>
                <a:gd name="connsiteY30-28774" fmla="*/ 759 h 839"/>
                <a:gd name="connsiteX31-28775" fmla="*/ 653 w 758"/>
                <a:gd name="connsiteY31-28776" fmla="*/ 754 h 839"/>
                <a:gd name="connsiteX32-28777" fmla="*/ 632 w 758"/>
                <a:gd name="connsiteY32-28778" fmla="*/ 749 h 839"/>
                <a:gd name="connsiteX33-28779" fmla="*/ 622 w 758"/>
                <a:gd name="connsiteY33-28780" fmla="*/ 744 h 839"/>
                <a:gd name="connsiteX34-28781" fmla="*/ 595 w 758"/>
                <a:gd name="connsiteY34-28782" fmla="*/ 733 h 839"/>
                <a:gd name="connsiteX35-28783" fmla="*/ 390 w 758"/>
                <a:gd name="connsiteY35-28784" fmla="*/ 106 h 839"/>
                <a:gd name="connsiteX36-28785" fmla="*/ 390 w 758"/>
                <a:gd name="connsiteY36-28786" fmla="*/ 96 h 839"/>
                <a:gd name="connsiteX37-28787" fmla="*/ 390 w 758"/>
                <a:gd name="connsiteY37-28788" fmla="*/ 91 h 839"/>
                <a:gd name="connsiteX38-28789" fmla="*/ 390 w 758"/>
                <a:gd name="connsiteY38-28790" fmla="*/ 85 h 839"/>
                <a:gd name="connsiteX39-28791" fmla="*/ 385 w 758"/>
                <a:gd name="connsiteY39-28792" fmla="*/ 80 h 839"/>
                <a:gd name="connsiteX40-28793" fmla="*/ 385 w 758"/>
                <a:gd name="connsiteY40-28794" fmla="*/ 80 h 839"/>
                <a:gd name="connsiteX41-28795" fmla="*/ 379 w 758"/>
                <a:gd name="connsiteY41-28796" fmla="*/ 80 h 839"/>
                <a:gd name="connsiteX42-28797" fmla="*/ 374 w 758"/>
                <a:gd name="connsiteY42-28798" fmla="*/ 80 h 839"/>
                <a:gd name="connsiteX43-28799" fmla="*/ 363 w 758"/>
                <a:gd name="connsiteY43-28800" fmla="*/ 85 h 839"/>
                <a:gd name="connsiteX44-28801" fmla="*/ 353 w 758"/>
                <a:gd name="connsiteY44-28802" fmla="*/ 85 h 839"/>
                <a:gd name="connsiteX45-28803" fmla="*/ 337 w 758"/>
                <a:gd name="connsiteY45-28804" fmla="*/ 91 h 839"/>
                <a:gd name="connsiteX46-28805" fmla="*/ 321 w 758"/>
                <a:gd name="connsiteY46-28806" fmla="*/ 96 h 839"/>
                <a:gd name="connsiteX47-28807" fmla="*/ 305 w 758"/>
                <a:gd name="connsiteY47-28808" fmla="*/ 101 h 839"/>
                <a:gd name="connsiteX48-28809" fmla="*/ 269 w 758"/>
                <a:gd name="connsiteY48-28810" fmla="*/ 112 h 839"/>
                <a:gd name="connsiteX49-28811" fmla="*/ 232 w 758"/>
                <a:gd name="connsiteY49-28812" fmla="*/ 122 h 839"/>
                <a:gd name="connsiteX50-28813" fmla="*/ 195 w 758"/>
                <a:gd name="connsiteY50-28814" fmla="*/ 133 h 839"/>
                <a:gd name="connsiteX51-28815" fmla="*/ 158 w 758"/>
                <a:gd name="connsiteY51-28816" fmla="*/ 143 h 839"/>
                <a:gd name="connsiteX52-28817" fmla="*/ 137 w 758"/>
                <a:gd name="connsiteY52-28818" fmla="*/ 148 h 839"/>
                <a:gd name="connsiteX53-28819" fmla="*/ 121 w 758"/>
                <a:gd name="connsiteY53-28820" fmla="*/ 148 h 839"/>
                <a:gd name="connsiteX54-28821" fmla="*/ 105 w 758"/>
                <a:gd name="connsiteY54-28822" fmla="*/ 154 h 839"/>
                <a:gd name="connsiteX55-28823" fmla="*/ 95 w 758"/>
                <a:gd name="connsiteY55-28824" fmla="*/ 154 h 839"/>
                <a:gd name="connsiteX56-28825" fmla="*/ 84 w 758"/>
                <a:gd name="connsiteY56-28826" fmla="*/ 159 h 839"/>
                <a:gd name="connsiteX57-28827" fmla="*/ 74 w 758"/>
                <a:gd name="connsiteY57-28828" fmla="*/ 159 h 839"/>
                <a:gd name="connsiteX58-28829" fmla="*/ 68 w 758"/>
                <a:gd name="connsiteY58-28830" fmla="*/ 159 h 839"/>
                <a:gd name="connsiteX59-28831" fmla="*/ 63 w 758"/>
                <a:gd name="connsiteY59-28832" fmla="*/ 159 h 839"/>
                <a:gd name="connsiteX60-28833" fmla="*/ 53 w 758"/>
                <a:gd name="connsiteY60-28834" fmla="*/ 159 h 839"/>
                <a:gd name="connsiteX61-28835" fmla="*/ 42 w 758"/>
                <a:gd name="connsiteY61-28836" fmla="*/ 154 h 839"/>
                <a:gd name="connsiteX62-28837" fmla="*/ 32 w 758"/>
                <a:gd name="connsiteY62-28838" fmla="*/ 148 h 839"/>
                <a:gd name="connsiteX63-28839" fmla="*/ 26 w 758"/>
                <a:gd name="connsiteY63-28840" fmla="*/ 143 h 839"/>
                <a:gd name="connsiteX64-28841" fmla="*/ 16 w 758"/>
                <a:gd name="connsiteY64-28842" fmla="*/ 133 h 839"/>
                <a:gd name="connsiteX65-28843" fmla="*/ 11 w 758"/>
                <a:gd name="connsiteY65-28844" fmla="*/ 127 h 839"/>
                <a:gd name="connsiteX66-28845" fmla="*/ 5 w 758"/>
                <a:gd name="connsiteY66-28846" fmla="*/ 122 h 839"/>
                <a:gd name="connsiteX67-28847" fmla="*/ 0 w 758"/>
                <a:gd name="connsiteY67-28848" fmla="*/ 122 h 839"/>
                <a:gd name="connsiteX68-28849" fmla="*/ 5 w 758"/>
                <a:gd name="connsiteY68-28850" fmla="*/ 117 h 839"/>
                <a:gd name="connsiteX69-28851" fmla="*/ 5 w 758"/>
                <a:gd name="connsiteY69-28852" fmla="*/ 117 h 839"/>
                <a:gd name="connsiteX70-28853" fmla="*/ 11 w 758"/>
                <a:gd name="connsiteY70-28854" fmla="*/ 117 h 839"/>
                <a:gd name="connsiteX71-28855" fmla="*/ 16 w 758"/>
                <a:gd name="connsiteY71-28856" fmla="*/ 112 h 839"/>
                <a:gd name="connsiteX72-28857" fmla="*/ 21 w 758"/>
                <a:gd name="connsiteY72-28858" fmla="*/ 112 h 839"/>
                <a:gd name="connsiteX73-28859" fmla="*/ 32 w 758"/>
                <a:gd name="connsiteY73-28860" fmla="*/ 112 h 839"/>
                <a:gd name="connsiteX74-28861" fmla="*/ 42 w 758"/>
                <a:gd name="connsiteY74-28862" fmla="*/ 112 h 839"/>
                <a:gd name="connsiteX75-28863" fmla="*/ 53 w 758"/>
                <a:gd name="connsiteY75-28864" fmla="*/ 106 h 839"/>
                <a:gd name="connsiteX76-28865" fmla="*/ 79 w 758"/>
                <a:gd name="connsiteY76-28866" fmla="*/ 106 h 839"/>
                <a:gd name="connsiteX77-28867" fmla="*/ 111 w 758"/>
                <a:gd name="connsiteY77-28868" fmla="*/ 101 h 839"/>
                <a:gd name="connsiteX78-28869" fmla="*/ 126 w 758"/>
                <a:gd name="connsiteY78-28870" fmla="*/ 101 h 839"/>
                <a:gd name="connsiteX79-28871" fmla="*/ 142 w 758"/>
                <a:gd name="connsiteY79-28872" fmla="*/ 96 h 839"/>
                <a:gd name="connsiteX80-28873" fmla="*/ 163 w 758"/>
                <a:gd name="connsiteY80-28874" fmla="*/ 91 h 839"/>
                <a:gd name="connsiteX81-28875" fmla="*/ 184 w 758"/>
                <a:gd name="connsiteY81-28876" fmla="*/ 91 h 839"/>
                <a:gd name="connsiteX82-28877" fmla="*/ 221 w 758"/>
                <a:gd name="connsiteY82-28878" fmla="*/ 80 h 839"/>
                <a:gd name="connsiteX83-28879" fmla="*/ 258 w 758"/>
                <a:gd name="connsiteY83-28880" fmla="*/ 75 h 839"/>
                <a:gd name="connsiteX84-28881" fmla="*/ 290 w 758"/>
                <a:gd name="connsiteY84-28882" fmla="*/ 64 h 839"/>
                <a:gd name="connsiteX85-28883" fmla="*/ 321 w 758"/>
                <a:gd name="connsiteY85-28884" fmla="*/ 54 h 839"/>
                <a:gd name="connsiteX86-28885" fmla="*/ 337 w 758"/>
                <a:gd name="connsiteY86-28886" fmla="*/ 48 h 839"/>
                <a:gd name="connsiteX87-28887" fmla="*/ 353 w 758"/>
                <a:gd name="connsiteY87-28888" fmla="*/ 43 h 839"/>
                <a:gd name="connsiteX88-28889" fmla="*/ 363 w 758"/>
                <a:gd name="connsiteY88-28890" fmla="*/ 43 h 839"/>
                <a:gd name="connsiteX89-28891" fmla="*/ 374 w 758"/>
                <a:gd name="connsiteY89-28892" fmla="*/ 38 h 839"/>
                <a:gd name="connsiteX90-28893" fmla="*/ 379 w 758"/>
                <a:gd name="connsiteY90-28894" fmla="*/ 33 h 839"/>
                <a:gd name="connsiteX91-28895" fmla="*/ 385 w 758"/>
                <a:gd name="connsiteY91-28896" fmla="*/ 27 h 839"/>
                <a:gd name="connsiteX92-28897" fmla="*/ 390 w 758"/>
                <a:gd name="connsiteY92-28898" fmla="*/ 22 h 839"/>
                <a:gd name="connsiteX93-28899" fmla="*/ 395 w 758"/>
                <a:gd name="connsiteY93-28900" fmla="*/ 17 h 839"/>
                <a:gd name="connsiteX94-28901" fmla="*/ 400 w 758"/>
                <a:gd name="connsiteY94-28902" fmla="*/ 12 h 839"/>
                <a:gd name="connsiteX95-28903" fmla="*/ 406 w 758"/>
                <a:gd name="connsiteY95-28904" fmla="*/ 6 h 839"/>
                <a:gd name="connsiteX96-28905" fmla="*/ 411 w 758"/>
                <a:gd name="connsiteY96-28906" fmla="*/ 6 h 839"/>
                <a:gd name="connsiteX97-28907" fmla="*/ 416 w 758"/>
                <a:gd name="connsiteY97-28908" fmla="*/ 6 h 839"/>
                <a:gd name="connsiteX98-28909" fmla="*/ 416 w 758"/>
                <a:gd name="connsiteY98-28910" fmla="*/ 6 h 839"/>
                <a:gd name="connsiteX0-28911" fmla="*/ 416 w 758"/>
                <a:gd name="connsiteY0-28912" fmla="*/ 8 h 767"/>
                <a:gd name="connsiteX1-28913" fmla="*/ 427 w 758"/>
                <a:gd name="connsiteY1-28914" fmla="*/ 8 h 767"/>
                <a:gd name="connsiteX2-28915" fmla="*/ 437 w 758"/>
                <a:gd name="connsiteY2-28916" fmla="*/ 14 h 767"/>
                <a:gd name="connsiteX3-28917" fmla="*/ 448 w 758"/>
                <a:gd name="connsiteY3-28918" fmla="*/ 19 h 767"/>
                <a:gd name="connsiteX4-28919" fmla="*/ 464 w 758"/>
                <a:gd name="connsiteY4-28920" fmla="*/ 29 h 767"/>
                <a:gd name="connsiteX5-28921" fmla="*/ 474 w 758"/>
                <a:gd name="connsiteY5-28922" fmla="*/ 40 h 767"/>
                <a:gd name="connsiteX6-28923" fmla="*/ 485 w 758"/>
                <a:gd name="connsiteY6-28924" fmla="*/ 45 h 767"/>
                <a:gd name="connsiteX7-28925" fmla="*/ 485 w 758"/>
                <a:gd name="connsiteY7-28926" fmla="*/ 50 h 767"/>
                <a:gd name="connsiteX8-28927" fmla="*/ 490 w 758"/>
                <a:gd name="connsiteY8-28928" fmla="*/ 50 h 767"/>
                <a:gd name="connsiteX9-28929" fmla="*/ 490 w 758"/>
                <a:gd name="connsiteY9-28930" fmla="*/ 56 h 767"/>
                <a:gd name="connsiteX10-28931" fmla="*/ 490 w 758"/>
                <a:gd name="connsiteY10-28932" fmla="*/ 56 h 767"/>
                <a:gd name="connsiteX11-28933" fmla="*/ 490 w 758"/>
                <a:gd name="connsiteY11-28934" fmla="*/ 61 h 767"/>
                <a:gd name="connsiteX12-28935" fmla="*/ 485 w 758"/>
                <a:gd name="connsiteY12-28936" fmla="*/ 66 h 767"/>
                <a:gd name="connsiteX13-28937" fmla="*/ 479 w 758"/>
                <a:gd name="connsiteY13-28938" fmla="*/ 71 h 767"/>
                <a:gd name="connsiteX14-28939" fmla="*/ 469 w 758"/>
                <a:gd name="connsiteY14-28940" fmla="*/ 77 h 767"/>
                <a:gd name="connsiteX15-28941" fmla="*/ 464 w 758"/>
                <a:gd name="connsiteY15-28942" fmla="*/ 82 h 767"/>
                <a:gd name="connsiteX16-28943" fmla="*/ 748 w 758"/>
                <a:gd name="connsiteY16-28944" fmla="*/ 704 h 767"/>
                <a:gd name="connsiteX17-28945" fmla="*/ 748 w 758"/>
                <a:gd name="connsiteY17-28946" fmla="*/ 714 h 767"/>
                <a:gd name="connsiteX18-28947" fmla="*/ 753 w 758"/>
                <a:gd name="connsiteY18-28948" fmla="*/ 725 h 767"/>
                <a:gd name="connsiteX19-28949" fmla="*/ 753 w 758"/>
                <a:gd name="connsiteY19-28950" fmla="*/ 730 h 767"/>
                <a:gd name="connsiteX20-28951" fmla="*/ 758 w 758"/>
                <a:gd name="connsiteY20-28952" fmla="*/ 740 h 767"/>
                <a:gd name="connsiteX21-28953" fmla="*/ 758 w 758"/>
                <a:gd name="connsiteY21-28954" fmla="*/ 746 h 767"/>
                <a:gd name="connsiteX22-28955" fmla="*/ 758 w 758"/>
                <a:gd name="connsiteY22-28956" fmla="*/ 751 h 767"/>
                <a:gd name="connsiteX23-28957" fmla="*/ 758 w 758"/>
                <a:gd name="connsiteY23-28958" fmla="*/ 756 h 767"/>
                <a:gd name="connsiteX24-28959" fmla="*/ 753 w 758"/>
                <a:gd name="connsiteY24-28960" fmla="*/ 761 h 767"/>
                <a:gd name="connsiteX25-28961" fmla="*/ 748 w 758"/>
                <a:gd name="connsiteY25-28962" fmla="*/ 767 h 767"/>
                <a:gd name="connsiteX26-28963" fmla="*/ 737 w 758"/>
                <a:gd name="connsiteY26-28964" fmla="*/ 767 h 767"/>
                <a:gd name="connsiteX27-28965" fmla="*/ 727 w 758"/>
                <a:gd name="connsiteY27-28966" fmla="*/ 767 h 767"/>
                <a:gd name="connsiteX28-28967" fmla="*/ 711 w 758"/>
                <a:gd name="connsiteY28-28968" fmla="*/ 767 h 767"/>
                <a:gd name="connsiteX29-28969" fmla="*/ 695 w 758"/>
                <a:gd name="connsiteY29-28970" fmla="*/ 761 h 767"/>
                <a:gd name="connsiteX30-28971" fmla="*/ 674 w 758"/>
                <a:gd name="connsiteY30-28972" fmla="*/ 761 h 767"/>
                <a:gd name="connsiteX31-28973" fmla="*/ 653 w 758"/>
                <a:gd name="connsiteY31-28974" fmla="*/ 756 h 767"/>
                <a:gd name="connsiteX32-28975" fmla="*/ 632 w 758"/>
                <a:gd name="connsiteY32-28976" fmla="*/ 751 h 767"/>
                <a:gd name="connsiteX33-28977" fmla="*/ 622 w 758"/>
                <a:gd name="connsiteY33-28978" fmla="*/ 746 h 767"/>
                <a:gd name="connsiteX34-28979" fmla="*/ 390 w 758"/>
                <a:gd name="connsiteY34-28980" fmla="*/ 108 h 767"/>
                <a:gd name="connsiteX35-28981" fmla="*/ 390 w 758"/>
                <a:gd name="connsiteY35-28982" fmla="*/ 98 h 767"/>
                <a:gd name="connsiteX36-28983" fmla="*/ 390 w 758"/>
                <a:gd name="connsiteY36-28984" fmla="*/ 93 h 767"/>
                <a:gd name="connsiteX37-28985" fmla="*/ 390 w 758"/>
                <a:gd name="connsiteY37-28986" fmla="*/ 87 h 767"/>
                <a:gd name="connsiteX38-28987" fmla="*/ 385 w 758"/>
                <a:gd name="connsiteY38-28988" fmla="*/ 82 h 767"/>
                <a:gd name="connsiteX39-28989" fmla="*/ 385 w 758"/>
                <a:gd name="connsiteY39-28990" fmla="*/ 82 h 767"/>
                <a:gd name="connsiteX40-28991" fmla="*/ 379 w 758"/>
                <a:gd name="connsiteY40-28992" fmla="*/ 82 h 767"/>
                <a:gd name="connsiteX41-28993" fmla="*/ 374 w 758"/>
                <a:gd name="connsiteY41-28994" fmla="*/ 82 h 767"/>
                <a:gd name="connsiteX42-28995" fmla="*/ 363 w 758"/>
                <a:gd name="connsiteY42-28996" fmla="*/ 87 h 767"/>
                <a:gd name="connsiteX43-28997" fmla="*/ 353 w 758"/>
                <a:gd name="connsiteY43-28998" fmla="*/ 87 h 767"/>
                <a:gd name="connsiteX44-28999" fmla="*/ 337 w 758"/>
                <a:gd name="connsiteY44-29000" fmla="*/ 93 h 767"/>
                <a:gd name="connsiteX45-29001" fmla="*/ 321 w 758"/>
                <a:gd name="connsiteY45-29002" fmla="*/ 98 h 767"/>
                <a:gd name="connsiteX46-29003" fmla="*/ 305 w 758"/>
                <a:gd name="connsiteY46-29004" fmla="*/ 103 h 767"/>
                <a:gd name="connsiteX47-29005" fmla="*/ 269 w 758"/>
                <a:gd name="connsiteY47-29006" fmla="*/ 114 h 767"/>
                <a:gd name="connsiteX48-29007" fmla="*/ 232 w 758"/>
                <a:gd name="connsiteY48-29008" fmla="*/ 124 h 767"/>
                <a:gd name="connsiteX49-29009" fmla="*/ 195 w 758"/>
                <a:gd name="connsiteY49-29010" fmla="*/ 135 h 767"/>
                <a:gd name="connsiteX50-29011" fmla="*/ 158 w 758"/>
                <a:gd name="connsiteY50-29012" fmla="*/ 145 h 767"/>
                <a:gd name="connsiteX51-29013" fmla="*/ 137 w 758"/>
                <a:gd name="connsiteY51-29014" fmla="*/ 150 h 767"/>
                <a:gd name="connsiteX52-29015" fmla="*/ 121 w 758"/>
                <a:gd name="connsiteY52-29016" fmla="*/ 150 h 767"/>
                <a:gd name="connsiteX53-29017" fmla="*/ 105 w 758"/>
                <a:gd name="connsiteY53-29018" fmla="*/ 156 h 767"/>
                <a:gd name="connsiteX54-29019" fmla="*/ 95 w 758"/>
                <a:gd name="connsiteY54-29020" fmla="*/ 156 h 767"/>
                <a:gd name="connsiteX55-29021" fmla="*/ 84 w 758"/>
                <a:gd name="connsiteY55-29022" fmla="*/ 161 h 767"/>
                <a:gd name="connsiteX56-29023" fmla="*/ 74 w 758"/>
                <a:gd name="connsiteY56-29024" fmla="*/ 161 h 767"/>
                <a:gd name="connsiteX57-29025" fmla="*/ 68 w 758"/>
                <a:gd name="connsiteY57-29026" fmla="*/ 161 h 767"/>
                <a:gd name="connsiteX58-29027" fmla="*/ 63 w 758"/>
                <a:gd name="connsiteY58-29028" fmla="*/ 161 h 767"/>
                <a:gd name="connsiteX59-29029" fmla="*/ 53 w 758"/>
                <a:gd name="connsiteY59-29030" fmla="*/ 161 h 767"/>
                <a:gd name="connsiteX60-29031" fmla="*/ 42 w 758"/>
                <a:gd name="connsiteY60-29032" fmla="*/ 156 h 767"/>
                <a:gd name="connsiteX61-29033" fmla="*/ 32 w 758"/>
                <a:gd name="connsiteY61-29034" fmla="*/ 150 h 767"/>
                <a:gd name="connsiteX62-29035" fmla="*/ 26 w 758"/>
                <a:gd name="connsiteY62-29036" fmla="*/ 145 h 767"/>
                <a:gd name="connsiteX63-29037" fmla="*/ 16 w 758"/>
                <a:gd name="connsiteY63-29038" fmla="*/ 135 h 767"/>
                <a:gd name="connsiteX64-29039" fmla="*/ 11 w 758"/>
                <a:gd name="connsiteY64-29040" fmla="*/ 129 h 767"/>
                <a:gd name="connsiteX65-29041" fmla="*/ 5 w 758"/>
                <a:gd name="connsiteY65-29042" fmla="*/ 124 h 767"/>
                <a:gd name="connsiteX66-29043" fmla="*/ 0 w 758"/>
                <a:gd name="connsiteY66-29044" fmla="*/ 124 h 767"/>
                <a:gd name="connsiteX67-29045" fmla="*/ 5 w 758"/>
                <a:gd name="connsiteY67-29046" fmla="*/ 119 h 767"/>
                <a:gd name="connsiteX68-29047" fmla="*/ 5 w 758"/>
                <a:gd name="connsiteY68-29048" fmla="*/ 119 h 767"/>
                <a:gd name="connsiteX69-29049" fmla="*/ 11 w 758"/>
                <a:gd name="connsiteY69-29050" fmla="*/ 119 h 767"/>
                <a:gd name="connsiteX70-29051" fmla="*/ 16 w 758"/>
                <a:gd name="connsiteY70-29052" fmla="*/ 114 h 767"/>
                <a:gd name="connsiteX71-29053" fmla="*/ 21 w 758"/>
                <a:gd name="connsiteY71-29054" fmla="*/ 114 h 767"/>
                <a:gd name="connsiteX72-29055" fmla="*/ 32 w 758"/>
                <a:gd name="connsiteY72-29056" fmla="*/ 114 h 767"/>
                <a:gd name="connsiteX73-29057" fmla="*/ 42 w 758"/>
                <a:gd name="connsiteY73-29058" fmla="*/ 114 h 767"/>
                <a:gd name="connsiteX74-29059" fmla="*/ 53 w 758"/>
                <a:gd name="connsiteY74-29060" fmla="*/ 108 h 767"/>
                <a:gd name="connsiteX75-29061" fmla="*/ 79 w 758"/>
                <a:gd name="connsiteY75-29062" fmla="*/ 108 h 767"/>
                <a:gd name="connsiteX76-29063" fmla="*/ 111 w 758"/>
                <a:gd name="connsiteY76-29064" fmla="*/ 103 h 767"/>
                <a:gd name="connsiteX77-29065" fmla="*/ 126 w 758"/>
                <a:gd name="connsiteY77-29066" fmla="*/ 103 h 767"/>
                <a:gd name="connsiteX78-29067" fmla="*/ 142 w 758"/>
                <a:gd name="connsiteY78-29068" fmla="*/ 98 h 767"/>
                <a:gd name="connsiteX79-29069" fmla="*/ 163 w 758"/>
                <a:gd name="connsiteY79-29070" fmla="*/ 93 h 767"/>
                <a:gd name="connsiteX80-29071" fmla="*/ 184 w 758"/>
                <a:gd name="connsiteY80-29072" fmla="*/ 93 h 767"/>
                <a:gd name="connsiteX81-29073" fmla="*/ 221 w 758"/>
                <a:gd name="connsiteY81-29074" fmla="*/ 82 h 767"/>
                <a:gd name="connsiteX82-29075" fmla="*/ 258 w 758"/>
                <a:gd name="connsiteY82-29076" fmla="*/ 77 h 767"/>
                <a:gd name="connsiteX83-29077" fmla="*/ 290 w 758"/>
                <a:gd name="connsiteY83-29078" fmla="*/ 66 h 767"/>
                <a:gd name="connsiteX84-29079" fmla="*/ 321 w 758"/>
                <a:gd name="connsiteY84-29080" fmla="*/ 56 h 767"/>
                <a:gd name="connsiteX85-29081" fmla="*/ 337 w 758"/>
                <a:gd name="connsiteY85-29082" fmla="*/ 50 h 767"/>
                <a:gd name="connsiteX86-29083" fmla="*/ 353 w 758"/>
                <a:gd name="connsiteY86-29084" fmla="*/ 45 h 767"/>
                <a:gd name="connsiteX87-29085" fmla="*/ 363 w 758"/>
                <a:gd name="connsiteY87-29086" fmla="*/ 45 h 767"/>
                <a:gd name="connsiteX88-29087" fmla="*/ 374 w 758"/>
                <a:gd name="connsiteY88-29088" fmla="*/ 40 h 767"/>
                <a:gd name="connsiteX89-29089" fmla="*/ 379 w 758"/>
                <a:gd name="connsiteY89-29090" fmla="*/ 35 h 767"/>
                <a:gd name="connsiteX90-29091" fmla="*/ 385 w 758"/>
                <a:gd name="connsiteY90-29092" fmla="*/ 29 h 767"/>
                <a:gd name="connsiteX91-29093" fmla="*/ 390 w 758"/>
                <a:gd name="connsiteY91-29094" fmla="*/ 24 h 767"/>
                <a:gd name="connsiteX92-29095" fmla="*/ 395 w 758"/>
                <a:gd name="connsiteY92-29096" fmla="*/ 19 h 767"/>
                <a:gd name="connsiteX93-29097" fmla="*/ 400 w 758"/>
                <a:gd name="connsiteY93-29098" fmla="*/ 14 h 767"/>
                <a:gd name="connsiteX94-29099" fmla="*/ 406 w 758"/>
                <a:gd name="connsiteY94-29100" fmla="*/ 8 h 767"/>
                <a:gd name="connsiteX95-29101" fmla="*/ 411 w 758"/>
                <a:gd name="connsiteY95-29102" fmla="*/ 8 h 767"/>
                <a:gd name="connsiteX96-29103" fmla="*/ 416 w 758"/>
                <a:gd name="connsiteY96-29104" fmla="*/ 8 h 767"/>
                <a:gd name="connsiteX97-29105" fmla="*/ 416 w 758"/>
                <a:gd name="connsiteY97-29106" fmla="*/ 8 h 767"/>
                <a:gd name="connsiteX0-29107" fmla="*/ 416 w 758"/>
                <a:gd name="connsiteY0-29108" fmla="*/ 9 h 768"/>
                <a:gd name="connsiteX1-29109" fmla="*/ 427 w 758"/>
                <a:gd name="connsiteY1-29110" fmla="*/ 9 h 768"/>
                <a:gd name="connsiteX2-29111" fmla="*/ 437 w 758"/>
                <a:gd name="connsiteY2-29112" fmla="*/ 15 h 768"/>
                <a:gd name="connsiteX3-29113" fmla="*/ 448 w 758"/>
                <a:gd name="connsiteY3-29114" fmla="*/ 20 h 768"/>
                <a:gd name="connsiteX4-29115" fmla="*/ 464 w 758"/>
                <a:gd name="connsiteY4-29116" fmla="*/ 30 h 768"/>
                <a:gd name="connsiteX5-29117" fmla="*/ 474 w 758"/>
                <a:gd name="connsiteY5-29118" fmla="*/ 41 h 768"/>
                <a:gd name="connsiteX6-29119" fmla="*/ 485 w 758"/>
                <a:gd name="connsiteY6-29120" fmla="*/ 46 h 768"/>
                <a:gd name="connsiteX7-29121" fmla="*/ 485 w 758"/>
                <a:gd name="connsiteY7-29122" fmla="*/ 51 h 768"/>
                <a:gd name="connsiteX8-29123" fmla="*/ 490 w 758"/>
                <a:gd name="connsiteY8-29124" fmla="*/ 51 h 768"/>
                <a:gd name="connsiteX9-29125" fmla="*/ 490 w 758"/>
                <a:gd name="connsiteY9-29126" fmla="*/ 57 h 768"/>
                <a:gd name="connsiteX10-29127" fmla="*/ 490 w 758"/>
                <a:gd name="connsiteY10-29128" fmla="*/ 57 h 768"/>
                <a:gd name="connsiteX11-29129" fmla="*/ 490 w 758"/>
                <a:gd name="connsiteY11-29130" fmla="*/ 62 h 768"/>
                <a:gd name="connsiteX12-29131" fmla="*/ 485 w 758"/>
                <a:gd name="connsiteY12-29132" fmla="*/ 67 h 768"/>
                <a:gd name="connsiteX13-29133" fmla="*/ 479 w 758"/>
                <a:gd name="connsiteY13-29134" fmla="*/ 72 h 768"/>
                <a:gd name="connsiteX14-29135" fmla="*/ 469 w 758"/>
                <a:gd name="connsiteY14-29136" fmla="*/ 78 h 768"/>
                <a:gd name="connsiteX15-29137" fmla="*/ 464 w 758"/>
                <a:gd name="connsiteY15-29138" fmla="*/ 83 h 768"/>
                <a:gd name="connsiteX16-29139" fmla="*/ 748 w 758"/>
                <a:gd name="connsiteY16-29140" fmla="*/ 705 h 768"/>
                <a:gd name="connsiteX17-29141" fmla="*/ 748 w 758"/>
                <a:gd name="connsiteY17-29142" fmla="*/ 715 h 768"/>
                <a:gd name="connsiteX18-29143" fmla="*/ 753 w 758"/>
                <a:gd name="connsiteY18-29144" fmla="*/ 726 h 768"/>
                <a:gd name="connsiteX19-29145" fmla="*/ 753 w 758"/>
                <a:gd name="connsiteY19-29146" fmla="*/ 731 h 768"/>
                <a:gd name="connsiteX20-29147" fmla="*/ 758 w 758"/>
                <a:gd name="connsiteY20-29148" fmla="*/ 741 h 768"/>
                <a:gd name="connsiteX21-29149" fmla="*/ 758 w 758"/>
                <a:gd name="connsiteY21-29150" fmla="*/ 747 h 768"/>
                <a:gd name="connsiteX22-29151" fmla="*/ 758 w 758"/>
                <a:gd name="connsiteY22-29152" fmla="*/ 752 h 768"/>
                <a:gd name="connsiteX23-29153" fmla="*/ 758 w 758"/>
                <a:gd name="connsiteY23-29154" fmla="*/ 757 h 768"/>
                <a:gd name="connsiteX24-29155" fmla="*/ 753 w 758"/>
                <a:gd name="connsiteY24-29156" fmla="*/ 762 h 768"/>
                <a:gd name="connsiteX25-29157" fmla="*/ 748 w 758"/>
                <a:gd name="connsiteY25-29158" fmla="*/ 768 h 768"/>
                <a:gd name="connsiteX26-29159" fmla="*/ 737 w 758"/>
                <a:gd name="connsiteY26-29160" fmla="*/ 768 h 768"/>
                <a:gd name="connsiteX27-29161" fmla="*/ 727 w 758"/>
                <a:gd name="connsiteY27-29162" fmla="*/ 768 h 768"/>
                <a:gd name="connsiteX28-29163" fmla="*/ 711 w 758"/>
                <a:gd name="connsiteY28-29164" fmla="*/ 768 h 768"/>
                <a:gd name="connsiteX29-29165" fmla="*/ 695 w 758"/>
                <a:gd name="connsiteY29-29166" fmla="*/ 762 h 768"/>
                <a:gd name="connsiteX30-29167" fmla="*/ 674 w 758"/>
                <a:gd name="connsiteY30-29168" fmla="*/ 762 h 768"/>
                <a:gd name="connsiteX31-29169" fmla="*/ 653 w 758"/>
                <a:gd name="connsiteY31-29170" fmla="*/ 757 h 768"/>
                <a:gd name="connsiteX32-29171" fmla="*/ 632 w 758"/>
                <a:gd name="connsiteY32-29172" fmla="*/ 752 h 768"/>
                <a:gd name="connsiteX33-29173" fmla="*/ 390 w 758"/>
                <a:gd name="connsiteY33-29174" fmla="*/ 109 h 768"/>
                <a:gd name="connsiteX34-29175" fmla="*/ 390 w 758"/>
                <a:gd name="connsiteY34-29176" fmla="*/ 99 h 768"/>
                <a:gd name="connsiteX35-29177" fmla="*/ 390 w 758"/>
                <a:gd name="connsiteY35-29178" fmla="*/ 94 h 768"/>
                <a:gd name="connsiteX36-29179" fmla="*/ 390 w 758"/>
                <a:gd name="connsiteY36-29180" fmla="*/ 88 h 768"/>
                <a:gd name="connsiteX37-29181" fmla="*/ 385 w 758"/>
                <a:gd name="connsiteY37-29182" fmla="*/ 83 h 768"/>
                <a:gd name="connsiteX38-29183" fmla="*/ 385 w 758"/>
                <a:gd name="connsiteY38-29184" fmla="*/ 83 h 768"/>
                <a:gd name="connsiteX39-29185" fmla="*/ 379 w 758"/>
                <a:gd name="connsiteY39-29186" fmla="*/ 83 h 768"/>
                <a:gd name="connsiteX40-29187" fmla="*/ 374 w 758"/>
                <a:gd name="connsiteY40-29188" fmla="*/ 83 h 768"/>
                <a:gd name="connsiteX41-29189" fmla="*/ 363 w 758"/>
                <a:gd name="connsiteY41-29190" fmla="*/ 88 h 768"/>
                <a:gd name="connsiteX42-29191" fmla="*/ 353 w 758"/>
                <a:gd name="connsiteY42-29192" fmla="*/ 88 h 768"/>
                <a:gd name="connsiteX43-29193" fmla="*/ 337 w 758"/>
                <a:gd name="connsiteY43-29194" fmla="*/ 94 h 768"/>
                <a:gd name="connsiteX44-29195" fmla="*/ 321 w 758"/>
                <a:gd name="connsiteY44-29196" fmla="*/ 99 h 768"/>
                <a:gd name="connsiteX45-29197" fmla="*/ 305 w 758"/>
                <a:gd name="connsiteY45-29198" fmla="*/ 104 h 768"/>
                <a:gd name="connsiteX46-29199" fmla="*/ 269 w 758"/>
                <a:gd name="connsiteY46-29200" fmla="*/ 115 h 768"/>
                <a:gd name="connsiteX47-29201" fmla="*/ 232 w 758"/>
                <a:gd name="connsiteY47-29202" fmla="*/ 125 h 768"/>
                <a:gd name="connsiteX48-29203" fmla="*/ 195 w 758"/>
                <a:gd name="connsiteY48-29204" fmla="*/ 136 h 768"/>
                <a:gd name="connsiteX49-29205" fmla="*/ 158 w 758"/>
                <a:gd name="connsiteY49-29206" fmla="*/ 146 h 768"/>
                <a:gd name="connsiteX50-29207" fmla="*/ 137 w 758"/>
                <a:gd name="connsiteY50-29208" fmla="*/ 151 h 768"/>
                <a:gd name="connsiteX51-29209" fmla="*/ 121 w 758"/>
                <a:gd name="connsiteY51-29210" fmla="*/ 151 h 768"/>
                <a:gd name="connsiteX52-29211" fmla="*/ 105 w 758"/>
                <a:gd name="connsiteY52-29212" fmla="*/ 157 h 768"/>
                <a:gd name="connsiteX53-29213" fmla="*/ 95 w 758"/>
                <a:gd name="connsiteY53-29214" fmla="*/ 157 h 768"/>
                <a:gd name="connsiteX54-29215" fmla="*/ 84 w 758"/>
                <a:gd name="connsiteY54-29216" fmla="*/ 162 h 768"/>
                <a:gd name="connsiteX55-29217" fmla="*/ 74 w 758"/>
                <a:gd name="connsiteY55-29218" fmla="*/ 162 h 768"/>
                <a:gd name="connsiteX56-29219" fmla="*/ 68 w 758"/>
                <a:gd name="connsiteY56-29220" fmla="*/ 162 h 768"/>
                <a:gd name="connsiteX57-29221" fmla="*/ 63 w 758"/>
                <a:gd name="connsiteY57-29222" fmla="*/ 162 h 768"/>
                <a:gd name="connsiteX58-29223" fmla="*/ 53 w 758"/>
                <a:gd name="connsiteY58-29224" fmla="*/ 162 h 768"/>
                <a:gd name="connsiteX59-29225" fmla="*/ 42 w 758"/>
                <a:gd name="connsiteY59-29226" fmla="*/ 157 h 768"/>
                <a:gd name="connsiteX60-29227" fmla="*/ 32 w 758"/>
                <a:gd name="connsiteY60-29228" fmla="*/ 151 h 768"/>
                <a:gd name="connsiteX61-29229" fmla="*/ 26 w 758"/>
                <a:gd name="connsiteY61-29230" fmla="*/ 146 h 768"/>
                <a:gd name="connsiteX62-29231" fmla="*/ 16 w 758"/>
                <a:gd name="connsiteY62-29232" fmla="*/ 136 h 768"/>
                <a:gd name="connsiteX63-29233" fmla="*/ 11 w 758"/>
                <a:gd name="connsiteY63-29234" fmla="*/ 130 h 768"/>
                <a:gd name="connsiteX64-29235" fmla="*/ 5 w 758"/>
                <a:gd name="connsiteY64-29236" fmla="*/ 125 h 768"/>
                <a:gd name="connsiteX65-29237" fmla="*/ 0 w 758"/>
                <a:gd name="connsiteY65-29238" fmla="*/ 125 h 768"/>
                <a:gd name="connsiteX66-29239" fmla="*/ 5 w 758"/>
                <a:gd name="connsiteY66-29240" fmla="*/ 120 h 768"/>
                <a:gd name="connsiteX67-29241" fmla="*/ 5 w 758"/>
                <a:gd name="connsiteY67-29242" fmla="*/ 120 h 768"/>
                <a:gd name="connsiteX68-29243" fmla="*/ 11 w 758"/>
                <a:gd name="connsiteY68-29244" fmla="*/ 120 h 768"/>
                <a:gd name="connsiteX69-29245" fmla="*/ 16 w 758"/>
                <a:gd name="connsiteY69-29246" fmla="*/ 115 h 768"/>
                <a:gd name="connsiteX70-29247" fmla="*/ 21 w 758"/>
                <a:gd name="connsiteY70-29248" fmla="*/ 115 h 768"/>
                <a:gd name="connsiteX71-29249" fmla="*/ 32 w 758"/>
                <a:gd name="connsiteY71-29250" fmla="*/ 115 h 768"/>
                <a:gd name="connsiteX72-29251" fmla="*/ 42 w 758"/>
                <a:gd name="connsiteY72-29252" fmla="*/ 115 h 768"/>
                <a:gd name="connsiteX73-29253" fmla="*/ 53 w 758"/>
                <a:gd name="connsiteY73-29254" fmla="*/ 109 h 768"/>
                <a:gd name="connsiteX74-29255" fmla="*/ 79 w 758"/>
                <a:gd name="connsiteY74-29256" fmla="*/ 109 h 768"/>
                <a:gd name="connsiteX75-29257" fmla="*/ 111 w 758"/>
                <a:gd name="connsiteY75-29258" fmla="*/ 104 h 768"/>
                <a:gd name="connsiteX76-29259" fmla="*/ 126 w 758"/>
                <a:gd name="connsiteY76-29260" fmla="*/ 104 h 768"/>
                <a:gd name="connsiteX77-29261" fmla="*/ 142 w 758"/>
                <a:gd name="connsiteY77-29262" fmla="*/ 99 h 768"/>
                <a:gd name="connsiteX78-29263" fmla="*/ 163 w 758"/>
                <a:gd name="connsiteY78-29264" fmla="*/ 94 h 768"/>
                <a:gd name="connsiteX79-29265" fmla="*/ 184 w 758"/>
                <a:gd name="connsiteY79-29266" fmla="*/ 94 h 768"/>
                <a:gd name="connsiteX80-29267" fmla="*/ 221 w 758"/>
                <a:gd name="connsiteY80-29268" fmla="*/ 83 h 768"/>
                <a:gd name="connsiteX81-29269" fmla="*/ 258 w 758"/>
                <a:gd name="connsiteY81-29270" fmla="*/ 78 h 768"/>
                <a:gd name="connsiteX82-29271" fmla="*/ 290 w 758"/>
                <a:gd name="connsiteY82-29272" fmla="*/ 67 h 768"/>
                <a:gd name="connsiteX83-29273" fmla="*/ 321 w 758"/>
                <a:gd name="connsiteY83-29274" fmla="*/ 57 h 768"/>
                <a:gd name="connsiteX84-29275" fmla="*/ 337 w 758"/>
                <a:gd name="connsiteY84-29276" fmla="*/ 51 h 768"/>
                <a:gd name="connsiteX85-29277" fmla="*/ 353 w 758"/>
                <a:gd name="connsiteY85-29278" fmla="*/ 46 h 768"/>
                <a:gd name="connsiteX86-29279" fmla="*/ 363 w 758"/>
                <a:gd name="connsiteY86-29280" fmla="*/ 46 h 768"/>
                <a:gd name="connsiteX87-29281" fmla="*/ 374 w 758"/>
                <a:gd name="connsiteY87-29282" fmla="*/ 41 h 768"/>
                <a:gd name="connsiteX88-29283" fmla="*/ 379 w 758"/>
                <a:gd name="connsiteY88-29284" fmla="*/ 36 h 768"/>
                <a:gd name="connsiteX89-29285" fmla="*/ 385 w 758"/>
                <a:gd name="connsiteY89-29286" fmla="*/ 30 h 768"/>
                <a:gd name="connsiteX90-29287" fmla="*/ 390 w 758"/>
                <a:gd name="connsiteY90-29288" fmla="*/ 25 h 768"/>
                <a:gd name="connsiteX91-29289" fmla="*/ 395 w 758"/>
                <a:gd name="connsiteY91-29290" fmla="*/ 20 h 768"/>
                <a:gd name="connsiteX92-29291" fmla="*/ 400 w 758"/>
                <a:gd name="connsiteY92-29292" fmla="*/ 15 h 768"/>
                <a:gd name="connsiteX93-29293" fmla="*/ 406 w 758"/>
                <a:gd name="connsiteY93-29294" fmla="*/ 9 h 768"/>
                <a:gd name="connsiteX94-29295" fmla="*/ 411 w 758"/>
                <a:gd name="connsiteY94-29296" fmla="*/ 9 h 768"/>
                <a:gd name="connsiteX95-29297" fmla="*/ 416 w 758"/>
                <a:gd name="connsiteY95-29298" fmla="*/ 9 h 768"/>
                <a:gd name="connsiteX96-29299" fmla="*/ 416 w 758"/>
                <a:gd name="connsiteY96-29300" fmla="*/ 9 h 768"/>
                <a:gd name="connsiteX0-29301" fmla="*/ 416 w 758"/>
                <a:gd name="connsiteY0-29302" fmla="*/ 10 h 867"/>
                <a:gd name="connsiteX1-29303" fmla="*/ 427 w 758"/>
                <a:gd name="connsiteY1-29304" fmla="*/ 10 h 867"/>
                <a:gd name="connsiteX2-29305" fmla="*/ 437 w 758"/>
                <a:gd name="connsiteY2-29306" fmla="*/ 16 h 867"/>
                <a:gd name="connsiteX3-29307" fmla="*/ 448 w 758"/>
                <a:gd name="connsiteY3-29308" fmla="*/ 21 h 867"/>
                <a:gd name="connsiteX4-29309" fmla="*/ 464 w 758"/>
                <a:gd name="connsiteY4-29310" fmla="*/ 31 h 867"/>
                <a:gd name="connsiteX5-29311" fmla="*/ 474 w 758"/>
                <a:gd name="connsiteY5-29312" fmla="*/ 42 h 867"/>
                <a:gd name="connsiteX6-29313" fmla="*/ 485 w 758"/>
                <a:gd name="connsiteY6-29314" fmla="*/ 47 h 867"/>
                <a:gd name="connsiteX7-29315" fmla="*/ 485 w 758"/>
                <a:gd name="connsiteY7-29316" fmla="*/ 52 h 867"/>
                <a:gd name="connsiteX8-29317" fmla="*/ 490 w 758"/>
                <a:gd name="connsiteY8-29318" fmla="*/ 52 h 867"/>
                <a:gd name="connsiteX9-29319" fmla="*/ 490 w 758"/>
                <a:gd name="connsiteY9-29320" fmla="*/ 58 h 867"/>
                <a:gd name="connsiteX10-29321" fmla="*/ 490 w 758"/>
                <a:gd name="connsiteY10-29322" fmla="*/ 58 h 867"/>
                <a:gd name="connsiteX11-29323" fmla="*/ 490 w 758"/>
                <a:gd name="connsiteY11-29324" fmla="*/ 63 h 867"/>
                <a:gd name="connsiteX12-29325" fmla="*/ 485 w 758"/>
                <a:gd name="connsiteY12-29326" fmla="*/ 68 h 867"/>
                <a:gd name="connsiteX13-29327" fmla="*/ 479 w 758"/>
                <a:gd name="connsiteY13-29328" fmla="*/ 73 h 867"/>
                <a:gd name="connsiteX14-29329" fmla="*/ 469 w 758"/>
                <a:gd name="connsiteY14-29330" fmla="*/ 79 h 867"/>
                <a:gd name="connsiteX15-29331" fmla="*/ 464 w 758"/>
                <a:gd name="connsiteY15-29332" fmla="*/ 84 h 867"/>
                <a:gd name="connsiteX16-29333" fmla="*/ 748 w 758"/>
                <a:gd name="connsiteY16-29334" fmla="*/ 706 h 867"/>
                <a:gd name="connsiteX17-29335" fmla="*/ 748 w 758"/>
                <a:gd name="connsiteY17-29336" fmla="*/ 716 h 867"/>
                <a:gd name="connsiteX18-29337" fmla="*/ 753 w 758"/>
                <a:gd name="connsiteY18-29338" fmla="*/ 727 h 867"/>
                <a:gd name="connsiteX19-29339" fmla="*/ 753 w 758"/>
                <a:gd name="connsiteY19-29340" fmla="*/ 732 h 867"/>
                <a:gd name="connsiteX20-29341" fmla="*/ 758 w 758"/>
                <a:gd name="connsiteY20-29342" fmla="*/ 742 h 867"/>
                <a:gd name="connsiteX21-29343" fmla="*/ 758 w 758"/>
                <a:gd name="connsiteY21-29344" fmla="*/ 748 h 867"/>
                <a:gd name="connsiteX22-29345" fmla="*/ 758 w 758"/>
                <a:gd name="connsiteY22-29346" fmla="*/ 753 h 867"/>
                <a:gd name="connsiteX23-29347" fmla="*/ 758 w 758"/>
                <a:gd name="connsiteY23-29348" fmla="*/ 758 h 867"/>
                <a:gd name="connsiteX24-29349" fmla="*/ 753 w 758"/>
                <a:gd name="connsiteY24-29350" fmla="*/ 763 h 867"/>
                <a:gd name="connsiteX25-29351" fmla="*/ 748 w 758"/>
                <a:gd name="connsiteY25-29352" fmla="*/ 769 h 867"/>
                <a:gd name="connsiteX26-29353" fmla="*/ 737 w 758"/>
                <a:gd name="connsiteY26-29354" fmla="*/ 769 h 867"/>
                <a:gd name="connsiteX27-29355" fmla="*/ 727 w 758"/>
                <a:gd name="connsiteY27-29356" fmla="*/ 769 h 867"/>
                <a:gd name="connsiteX28-29357" fmla="*/ 711 w 758"/>
                <a:gd name="connsiteY28-29358" fmla="*/ 769 h 867"/>
                <a:gd name="connsiteX29-29359" fmla="*/ 695 w 758"/>
                <a:gd name="connsiteY29-29360" fmla="*/ 763 h 867"/>
                <a:gd name="connsiteX30-29361" fmla="*/ 674 w 758"/>
                <a:gd name="connsiteY30-29362" fmla="*/ 763 h 867"/>
                <a:gd name="connsiteX31-29363" fmla="*/ 653 w 758"/>
                <a:gd name="connsiteY31-29364" fmla="*/ 758 h 867"/>
                <a:gd name="connsiteX32-29365" fmla="*/ 390 w 758"/>
                <a:gd name="connsiteY32-29366" fmla="*/ 110 h 867"/>
                <a:gd name="connsiteX33-29367" fmla="*/ 390 w 758"/>
                <a:gd name="connsiteY33-29368" fmla="*/ 100 h 867"/>
                <a:gd name="connsiteX34-29369" fmla="*/ 390 w 758"/>
                <a:gd name="connsiteY34-29370" fmla="*/ 95 h 867"/>
                <a:gd name="connsiteX35-29371" fmla="*/ 390 w 758"/>
                <a:gd name="connsiteY35-29372" fmla="*/ 89 h 867"/>
                <a:gd name="connsiteX36-29373" fmla="*/ 385 w 758"/>
                <a:gd name="connsiteY36-29374" fmla="*/ 84 h 867"/>
                <a:gd name="connsiteX37-29375" fmla="*/ 385 w 758"/>
                <a:gd name="connsiteY37-29376" fmla="*/ 84 h 867"/>
                <a:gd name="connsiteX38-29377" fmla="*/ 379 w 758"/>
                <a:gd name="connsiteY38-29378" fmla="*/ 84 h 867"/>
                <a:gd name="connsiteX39-29379" fmla="*/ 374 w 758"/>
                <a:gd name="connsiteY39-29380" fmla="*/ 84 h 867"/>
                <a:gd name="connsiteX40-29381" fmla="*/ 363 w 758"/>
                <a:gd name="connsiteY40-29382" fmla="*/ 89 h 867"/>
                <a:gd name="connsiteX41-29383" fmla="*/ 353 w 758"/>
                <a:gd name="connsiteY41-29384" fmla="*/ 89 h 867"/>
                <a:gd name="connsiteX42-29385" fmla="*/ 337 w 758"/>
                <a:gd name="connsiteY42-29386" fmla="*/ 95 h 867"/>
                <a:gd name="connsiteX43-29387" fmla="*/ 321 w 758"/>
                <a:gd name="connsiteY43-29388" fmla="*/ 100 h 867"/>
                <a:gd name="connsiteX44-29389" fmla="*/ 305 w 758"/>
                <a:gd name="connsiteY44-29390" fmla="*/ 105 h 867"/>
                <a:gd name="connsiteX45-29391" fmla="*/ 269 w 758"/>
                <a:gd name="connsiteY45-29392" fmla="*/ 116 h 867"/>
                <a:gd name="connsiteX46-29393" fmla="*/ 232 w 758"/>
                <a:gd name="connsiteY46-29394" fmla="*/ 126 h 867"/>
                <a:gd name="connsiteX47-29395" fmla="*/ 195 w 758"/>
                <a:gd name="connsiteY47-29396" fmla="*/ 137 h 867"/>
                <a:gd name="connsiteX48-29397" fmla="*/ 158 w 758"/>
                <a:gd name="connsiteY48-29398" fmla="*/ 147 h 867"/>
                <a:gd name="connsiteX49-29399" fmla="*/ 137 w 758"/>
                <a:gd name="connsiteY49-29400" fmla="*/ 152 h 867"/>
                <a:gd name="connsiteX50-29401" fmla="*/ 121 w 758"/>
                <a:gd name="connsiteY50-29402" fmla="*/ 152 h 867"/>
                <a:gd name="connsiteX51-29403" fmla="*/ 105 w 758"/>
                <a:gd name="connsiteY51-29404" fmla="*/ 158 h 867"/>
                <a:gd name="connsiteX52-29405" fmla="*/ 95 w 758"/>
                <a:gd name="connsiteY52-29406" fmla="*/ 158 h 867"/>
                <a:gd name="connsiteX53-29407" fmla="*/ 84 w 758"/>
                <a:gd name="connsiteY53-29408" fmla="*/ 163 h 867"/>
                <a:gd name="connsiteX54-29409" fmla="*/ 74 w 758"/>
                <a:gd name="connsiteY54-29410" fmla="*/ 163 h 867"/>
                <a:gd name="connsiteX55-29411" fmla="*/ 68 w 758"/>
                <a:gd name="connsiteY55-29412" fmla="*/ 163 h 867"/>
                <a:gd name="connsiteX56-29413" fmla="*/ 63 w 758"/>
                <a:gd name="connsiteY56-29414" fmla="*/ 163 h 867"/>
                <a:gd name="connsiteX57-29415" fmla="*/ 53 w 758"/>
                <a:gd name="connsiteY57-29416" fmla="*/ 163 h 867"/>
                <a:gd name="connsiteX58-29417" fmla="*/ 42 w 758"/>
                <a:gd name="connsiteY58-29418" fmla="*/ 158 h 867"/>
                <a:gd name="connsiteX59-29419" fmla="*/ 32 w 758"/>
                <a:gd name="connsiteY59-29420" fmla="*/ 152 h 867"/>
                <a:gd name="connsiteX60-29421" fmla="*/ 26 w 758"/>
                <a:gd name="connsiteY60-29422" fmla="*/ 147 h 867"/>
                <a:gd name="connsiteX61-29423" fmla="*/ 16 w 758"/>
                <a:gd name="connsiteY61-29424" fmla="*/ 137 h 867"/>
                <a:gd name="connsiteX62-29425" fmla="*/ 11 w 758"/>
                <a:gd name="connsiteY62-29426" fmla="*/ 131 h 867"/>
                <a:gd name="connsiteX63-29427" fmla="*/ 5 w 758"/>
                <a:gd name="connsiteY63-29428" fmla="*/ 126 h 867"/>
                <a:gd name="connsiteX64-29429" fmla="*/ 0 w 758"/>
                <a:gd name="connsiteY64-29430" fmla="*/ 126 h 867"/>
                <a:gd name="connsiteX65-29431" fmla="*/ 5 w 758"/>
                <a:gd name="connsiteY65-29432" fmla="*/ 121 h 867"/>
                <a:gd name="connsiteX66-29433" fmla="*/ 5 w 758"/>
                <a:gd name="connsiteY66-29434" fmla="*/ 121 h 867"/>
                <a:gd name="connsiteX67-29435" fmla="*/ 11 w 758"/>
                <a:gd name="connsiteY67-29436" fmla="*/ 121 h 867"/>
                <a:gd name="connsiteX68-29437" fmla="*/ 16 w 758"/>
                <a:gd name="connsiteY68-29438" fmla="*/ 116 h 867"/>
                <a:gd name="connsiteX69-29439" fmla="*/ 21 w 758"/>
                <a:gd name="connsiteY69-29440" fmla="*/ 116 h 867"/>
                <a:gd name="connsiteX70-29441" fmla="*/ 32 w 758"/>
                <a:gd name="connsiteY70-29442" fmla="*/ 116 h 867"/>
                <a:gd name="connsiteX71-29443" fmla="*/ 42 w 758"/>
                <a:gd name="connsiteY71-29444" fmla="*/ 116 h 867"/>
                <a:gd name="connsiteX72-29445" fmla="*/ 53 w 758"/>
                <a:gd name="connsiteY72-29446" fmla="*/ 110 h 867"/>
                <a:gd name="connsiteX73-29447" fmla="*/ 79 w 758"/>
                <a:gd name="connsiteY73-29448" fmla="*/ 110 h 867"/>
                <a:gd name="connsiteX74-29449" fmla="*/ 111 w 758"/>
                <a:gd name="connsiteY74-29450" fmla="*/ 105 h 867"/>
                <a:gd name="connsiteX75-29451" fmla="*/ 126 w 758"/>
                <a:gd name="connsiteY75-29452" fmla="*/ 105 h 867"/>
                <a:gd name="connsiteX76-29453" fmla="*/ 142 w 758"/>
                <a:gd name="connsiteY76-29454" fmla="*/ 100 h 867"/>
                <a:gd name="connsiteX77-29455" fmla="*/ 163 w 758"/>
                <a:gd name="connsiteY77-29456" fmla="*/ 95 h 867"/>
                <a:gd name="connsiteX78-29457" fmla="*/ 184 w 758"/>
                <a:gd name="connsiteY78-29458" fmla="*/ 95 h 867"/>
                <a:gd name="connsiteX79-29459" fmla="*/ 221 w 758"/>
                <a:gd name="connsiteY79-29460" fmla="*/ 84 h 867"/>
                <a:gd name="connsiteX80-29461" fmla="*/ 258 w 758"/>
                <a:gd name="connsiteY80-29462" fmla="*/ 79 h 867"/>
                <a:gd name="connsiteX81-29463" fmla="*/ 290 w 758"/>
                <a:gd name="connsiteY81-29464" fmla="*/ 68 h 867"/>
                <a:gd name="connsiteX82-29465" fmla="*/ 321 w 758"/>
                <a:gd name="connsiteY82-29466" fmla="*/ 58 h 867"/>
                <a:gd name="connsiteX83-29467" fmla="*/ 337 w 758"/>
                <a:gd name="connsiteY83-29468" fmla="*/ 52 h 867"/>
                <a:gd name="connsiteX84-29469" fmla="*/ 353 w 758"/>
                <a:gd name="connsiteY84-29470" fmla="*/ 47 h 867"/>
                <a:gd name="connsiteX85-29471" fmla="*/ 363 w 758"/>
                <a:gd name="connsiteY85-29472" fmla="*/ 47 h 867"/>
                <a:gd name="connsiteX86-29473" fmla="*/ 374 w 758"/>
                <a:gd name="connsiteY86-29474" fmla="*/ 42 h 867"/>
                <a:gd name="connsiteX87-29475" fmla="*/ 379 w 758"/>
                <a:gd name="connsiteY87-29476" fmla="*/ 37 h 867"/>
                <a:gd name="connsiteX88-29477" fmla="*/ 385 w 758"/>
                <a:gd name="connsiteY88-29478" fmla="*/ 31 h 867"/>
                <a:gd name="connsiteX89-29479" fmla="*/ 390 w 758"/>
                <a:gd name="connsiteY89-29480" fmla="*/ 26 h 867"/>
                <a:gd name="connsiteX90-29481" fmla="*/ 395 w 758"/>
                <a:gd name="connsiteY90-29482" fmla="*/ 21 h 867"/>
                <a:gd name="connsiteX91-29483" fmla="*/ 400 w 758"/>
                <a:gd name="connsiteY91-29484" fmla="*/ 16 h 867"/>
                <a:gd name="connsiteX92-29485" fmla="*/ 406 w 758"/>
                <a:gd name="connsiteY92-29486" fmla="*/ 10 h 867"/>
                <a:gd name="connsiteX93-29487" fmla="*/ 411 w 758"/>
                <a:gd name="connsiteY93-29488" fmla="*/ 10 h 867"/>
                <a:gd name="connsiteX94-29489" fmla="*/ 416 w 758"/>
                <a:gd name="connsiteY94-29490" fmla="*/ 10 h 867"/>
                <a:gd name="connsiteX95-29491" fmla="*/ 416 w 758"/>
                <a:gd name="connsiteY95-29492" fmla="*/ 10 h 867"/>
                <a:gd name="connsiteX0-29493" fmla="*/ 416 w 758"/>
                <a:gd name="connsiteY0-29494" fmla="*/ 11 h 770"/>
                <a:gd name="connsiteX1-29495" fmla="*/ 427 w 758"/>
                <a:gd name="connsiteY1-29496" fmla="*/ 11 h 770"/>
                <a:gd name="connsiteX2-29497" fmla="*/ 437 w 758"/>
                <a:gd name="connsiteY2-29498" fmla="*/ 17 h 770"/>
                <a:gd name="connsiteX3-29499" fmla="*/ 448 w 758"/>
                <a:gd name="connsiteY3-29500" fmla="*/ 22 h 770"/>
                <a:gd name="connsiteX4-29501" fmla="*/ 464 w 758"/>
                <a:gd name="connsiteY4-29502" fmla="*/ 32 h 770"/>
                <a:gd name="connsiteX5-29503" fmla="*/ 474 w 758"/>
                <a:gd name="connsiteY5-29504" fmla="*/ 43 h 770"/>
                <a:gd name="connsiteX6-29505" fmla="*/ 485 w 758"/>
                <a:gd name="connsiteY6-29506" fmla="*/ 48 h 770"/>
                <a:gd name="connsiteX7-29507" fmla="*/ 485 w 758"/>
                <a:gd name="connsiteY7-29508" fmla="*/ 53 h 770"/>
                <a:gd name="connsiteX8-29509" fmla="*/ 490 w 758"/>
                <a:gd name="connsiteY8-29510" fmla="*/ 53 h 770"/>
                <a:gd name="connsiteX9-29511" fmla="*/ 490 w 758"/>
                <a:gd name="connsiteY9-29512" fmla="*/ 59 h 770"/>
                <a:gd name="connsiteX10-29513" fmla="*/ 490 w 758"/>
                <a:gd name="connsiteY10-29514" fmla="*/ 59 h 770"/>
                <a:gd name="connsiteX11-29515" fmla="*/ 490 w 758"/>
                <a:gd name="connsiteY11-29516" fmla="*/ 64 h 770"/>
                <a:gd name="connsiteX12-29517" fmla="*/ 485 w 758"/>
                <a:gd name="connsiteY12-29518" fmla="*/ 69 h 770"/>
                <a:gd name="connsiteX13-29519" fmla="*/ 479 w 758"/>
                <a:gd name="connsiteY13-29520" fmla="*/ 74 h 770"/>
                <a:gd name="connsiteX14-29521" fmla="*/ 469 w 758"/>
                <a:gd name="connsiteY14-29522" fmla="*/ 80 h 770"/>
                <a:gd name="connsiteX15-29523" fmla="*/ 464 w 758"/>
                <a:gd name="connsiteY15-29524" fmla="*/ 85 h 770"/>
                <a:gd name="connsiteX16-29525" fmla="*/ 748 w 758"/>
                <a:gd name="connsiteY16-29526" fmla="*/ 707 h 770"/>
                <a:gd name="connsiteX17-29527" fmla="*/ 748 w 758"/>
                <a:gd name="connsiteY17-29528" fmla="*/ 717 h 770"/>
                <a:gd name="connsiteX18-29529" fmla="*/ 753 w 758"/>
                <a:gd name="connsiteY18-29530" fmla="*/ 728 h 770"/>
                <a:gd name="connsiteX19-29531" fmla="*/ 753 w 758"/>
                <a:gd name="connsiteY19-29532" fmla="*/ 733 h 770"/>
                <a:gd name="connsiteX20-29533" fmla="*/ 758 w 758"/>
                <a:gd name="connsiteY20-29534" fmla="*/ 743 h 770"/>
                <a:gd name="connsiteX21-29535" fmla="*/ 758 w 758"/>
                <a:gd name="connsiteY21-29536" fmla="*/ 749 h 770"/>
                <a:gd name="connsiteX22-29537" fmla="*/ 758 w 758"/>
                <a:gd name="connsiteY22-29538" fmla="*/ 754 h 770"/>
                <a:gd name="connsiteX23-29539" fmla="*/ 758 w 758"/>
                <a:gd name="connsiteY23-29540" fmla="*/ 759 h 770"/>
                <a:gd name="connsiteX24-29541" fmla="*/ 753 w 758"/>
                <a:gd name="connsiteY24-29542" fmla="*/ 764 h 770"/>
                <a:gd name="connsiteX25-29543" fmla="*/ 748 w 758"/>
                <a:gd name="connsiteY25-29544" fmla="*/ 770 h 770"/>
                <a:gd name="connsiteX26-29545" fmla="*/ 737 w 758"/>
                <a:gd name="connsiteY26-29546" fmla="*/ 770 h 770"/>
                <a:gd name="connsiteX27-29547" fmla="*/ 727 w 758"/>
                <a:gd name="connsiteY27-29548" fmla="*/ 770 h 770"/>
                <a:gd name="connsiteX28-29549" fmla="*/ 711 w 758"/>
                <a:gd name="connsiteY28-29550" fmla="*/ 770 h 770"/>
                <a:gd name="connsiteX29-29551" fmla="*/ 695 w 758"/>
                <a:gd name="connsiteY29-29552" fmla="*/ 764 h 770"/>
                <a:gd name="connsiteX30-29553" fmla="*/ 674 w 758"/>
                <a:gd name="connsiteY30-29554" fmla="*/ 764 h 770"/>
                <a:gd name="connsiteX31-29555" fmla="*/ 390 w 758"/>
                <a:gd name="connsiteY31-29556" fmla="*/ 111 h 770"/>
                <a:gd name="connsiteX32-29557" fmla="*/ 390 w 758"/>
                <a:gd name="connsiteY32-29558" fmla="*/ 101 h 770"/>
                <a:gd name="connsiteX33-29559" fmla="*/ 390 w 758"/>
                <a:gd name="connsiteY33-29560" fmla="*/ 96 h 770"/>
                <a:gd name="connsiteX34-29561" fmla="*/ 390 w 758"/>
                <a:gd name="connsiteY34-29562" fmla="*/ 90 h 770"/>
                <a:gd name="connsiteX35-29563" fmla="*/ 385 w 758"/>
                <a:gd name="connsiteY35-29564" fmla="*/ 85 h 770"/>
                <a:gd name="connsiteX36-29565" fmla="*/ 385 w 758"/>
                <a:gd name="connsiteY36-29566" fmla="*/ 85 h 770"/>
                <a:gd name="connsiteX37-29567" fmla="*/ 379 w 758"/>
                <a:gd name="connsiteY37-29568" fmla="*/ 85 h 770"/>
                <a:gd name="connsiteX38-29569" fmla="*/ 374 w 758"/>
                <a:gd name="connsiteY38-29570" fmla="*/ 85 h 770"/>
                <a:gd name="connsiteX39-29571" fmla="*/ 363 w 758"/>
                <a:gd name="connsiteY39-29572" fmla="*/ 90 h 770"/>
                <a:gd name="connsiteX40-29573" fmla="*/ 353 w 758"/>
                <a:gd name="connsiteY40-29574" fmla="*/ 90 h 770"/>
                <a:gd name="connsiteX41-29575" fmla="*/ 337 w 758"/>
                <a:gd name="connsiteY41-29576" fmla="*/ 96 h 770"/>
                <a:gd name="connsiteX42-29577" fmla="*/ 321 w 758"/>
                <a:gd name="connsiteY42-29578" fmla="*/ 101 h 770"/>
                <a:gd name="connsiteX43-29579" fmla="*/ 305 w 758"/>
                <a:gd name="connsiteY43-29580" fmla="*/ 106 h 770"/>
                <a:gd name="connsiteX44-29581" fmla="*/ 269 w 758"/>
                <a:gd name="connsiteY44-29582" fmla="*/ 117 h 770"/>
                <a:gd name="connsiteX45-29583" fmla="*/ 232 w 758"/>
                <a:gd name="connsiteY45-29584" fmla="*/ 127 h 770"/>
                <a:gd name="connsiteX46-29585" fmla="*/ 195 w 758"/>
                <a:gd name="connsiteY46-29586" fmla="*/ 138 h 770"/>
                <a:gd name="connsiteX47-29587" fmla="*/ 158 w 758"/>
                <a:gd name="connsiteY47-29588" fmla="*/ 148 h 770"/>
                <a:gd name="connsiteX48-29589" fmla="*/ 137 w 758"/>
                <a:gd name="connsiteY48-29590" fmla="*/ 153 h 770"/>
                <a:gd name="connsiteX49-29591" fmla="*/ 121 w 758"/>
                <a:gd name="connsiteY49-29592" fmla="*/ 153 h 770"/>
                <a:gd name="connsiteX50-29593" fmla="*/ 105 w 758"/>
                <a:gd name="connsiteY50-29594" fmla="*/ 159 h 770"/>
                <a:gd name="connsiteX51-29595" fmla="*/ 95 w 758"/>
                <a:gd name="connsiteY51-29596" fmla="*/ 159 h 770"/>
                <a:gd name="connsiteX52-29597" fmla="*/ 84 w 758"/>
                <a:gd name="connsiteY52-29598" fmla="*/ 164 h 770"/>
                <a:gd name="connsiteX53-29599" fmla="*/ 74 w 758"/>
                <a:gd name="connsiteY53-29600" fmla="*/ 164 h 770"/>
                <a:gd name="connsiteX54-29601" fmla="*/ 68 w 758"/>
                <a:gd name="connsiteY54-29602" fmla="*/ 164 h 770"/>
                <a:gd name="connsiteX55-29603" fmla="*/ 63 w 758"/>
                <a:gd name="connsiteY55-29604" fmla="*/ 164 h 770"/>
                <a:gd name="connsiteX56-29605" fmla="*/ 53 w 758"/>
                <a:gd name="connsiteY56-29606" fmla="*/ 164 h 770"/>
                <a:gd name="connsiteX57-29607" fmla="*/ 42 w 758"/>
                <a:gd name="connsiteY57-29608" fmla="*/ 159 h 770"/>
                <a:gd name="connsiteX58-29609" fmla="*/ 32 w 758"/>
                <a:gd name="connsiteY58-29610" fmla="*/ 153 h 770"/>
                <a:gd name="connsiteX59-29611" fmla="*/ 26 w 758"/>
                <a:gd name="connsiteY59-29612" fmla="*/ 148 h 770"/>
                <a:gd name="connsiteX60-29613" fmla="*/ 16 w 758"/>
                <a:gd name="connsiteY60-29614" fmla="*/ 138 h 770"/>
                <a:gd name="connsiteX61-29615" fmla="*/ 11 w 758"/>
                <a:gd name="connsiteY61-29616" fmla="*/ 132 h 770"/>
                <a:gd name="connsiteX62-29617" fmla="*/ 5 w 758"/>
                <a:gd name="connsiteY62-29618" fmla="*/ 127 h 770"/>
                <a:gd name="connsiteX63-29619" fmla="*/ 0 w 758"/>
                <a:gd name="connsiteY63-29620" fmla="*/ 127 h 770"/>
                <a:gd name="connsiteX64-29621" fmla="*/ 5 w 758"/>
                <a:gd name="connsiteY64-29622" fmla="*/ 122 h 770"/>
                <a:gd name="connsiteX65-29623" fmla="*/ 5 w 758"/>
                <a:gd name="connsiteY65-29624" fmla="*/ 122 h 770"/>
                <a:gd name="connsiteX66-29625" fmla="*/ 11 w 758"/>
                <a:gd name="connsiteY66-29626" fmla="*/ 122 h 770"/>
                <a:gd name="connsiteX67-29627" fmla="*/ 16 w 758"/>
                <a:gd name="connsiteY67-29628" fmla="*/ 117 h 770"/>
                <a:gd name="connsiteX68-29629" fmla="*/ 21 w 758"/>
                <a:gd name="connsiteY68-29630" fmla="*/ 117 h 770"/>
                <a:gd name="connsiteX69-29631" fmla="*/ 32 w 758"/>
                <a:gd name="connsiteY69-29632" fmla="*/ 117 h 770"/>
                <a:gd name="connsiteX70-29633" fmla="*/ 42 w 758"/>
                <a:gd name="connsiteY70-29634" fmla="*/ 117 h 770"/>
                <a:gd name="connsiteX71-29635" fmla="*/ 53 w 758"/>
                <a:gd name="connsiteY71-29636" fmla="*/ 111 h 770"/>
                <a:gd name="connsiteX72-29637" fmla="*/ 79 w 758"/>
                <a:gd name="connsiteY72-29638" fmla="*/ 111 h 770"/>
                <a:gd name="connsiteX73-29639" fmla="*/ 111 w 758"/>
                <a:gd name="connsiteY73-29640" fmla="*/ 106 h 770"/>
                <a:gd name="connsiteX74-29641" fmla="*/ 126 w 758"/>
                <a:gd name="connsiteY74-29642" fmla="*/ 106 h 770"/>
                <a:gd name="connsiteX75-29643" fmla="*/ 142 w 758"/>
                <a:gd name="connsiteY75-29644" fmla="*/ 101 h 770"/>
                <a:gd name="connsiteX76-29645" fmla="*/ 163 w 758"/>
                <a:gd name="connsiteY76-29646" fmla="*/ 96 h 770"/>
                <a:gd name="connsiteX77-29647" fmla="*/ 184 w 758"/>
                <a:gd name="connsiteY77-29648" fmla="*/ 96 h 770"/>
                <a:gd name="connsiteX78-29649" fmla="*/ 221 w 758"/>
                <a:gd name="connsiteY78-29650" fmla="*/ 85 h 770"/>
                <a:gd name="connsiteX79-29651" fmla="*/ 258 w 758"/>
                <a:gd name="connsiteY79-29652" fmla="*/ 80 h 770"/>
                <a:gd name="connsiteX80-29653" fmla="*/ 290 w 758"/>
                <a:gd name="connsiteY80-29654" fmla="*/ 69 h 770"/>
                <a:gd name="connsiteX81-29655" fmla="*/ 321 w 758"/>
                <a:gd name="connsiteY81-29656" fmla="*/ 59 h 770"/>
                <a:gd name="connsiteX82-29657" fmla="*/ 337 w 758"/>
                <a:gd name="connsiteY82-29658" fmla="*/ 53 h 770"/>
                <a:gd name="connsiteX83-29659" fmla="*/ 353 w 758"/>
                <a:gd name="connsiteY83-29660" fmla="*/ 48 h 770"/>
                <a:gd name="connsiteX84-29661" fmla="*/ 363 w 758"/>
                <a:gd name="connsiteY84-29662" fmla="*/ 48 h 770"/>
                <a:gd name="connsiteX85-29663" fmla="*/ 374 w 758"/>
                <a:gd name="connsiteY85-29664" fmla="*/ 43 h 770"/>
                <a:gd name="connsiteX86-29665" fmla="*/ 379 w 758"/>
                <a:gd name="connsiteY86-29666" fmla="*/ 38 h 770"/>
                <a:gd name="connsiteX87-29667" fmla="*/ 385 w 758"/>
                <a:gd name="connsiteY87-29668" fmla="*/ 32 h 770"/>
                <a:gd name="connsiteX88-29669" fmla="*/ 390 w 758"/>
                <a:gd name="connsiteY88-29670" fmla="*/ 27 h 770"/>
                <a:gd name="connsiteX89-29671" fmla="*/ 395 w 758"/>
                <a:gd name="connsiteY89-29672" fmla="*/ 22 h 770"/>
                <a:gd name="connsiteX90-29673" fmla="*/ 400 w 758"/>
                <a:gd name="connsiteY90-29674" fmla="*/ 17 h 770"/>
                <a:gd name="connsiteX91-29675" fmla="*/ 406 w 758"/>
                <a:gd name="connsiteY91-29676" fmla="*/ 11 h 770"/>
                <a:gd name="connsiteX92-29677" fmla="*/ 411 w 758"/>
                <a:gd name="connsiteY92-29678" fmla="*/ 11 h 770"/>
                <a:gd name="connsiteX93-29679" fmla="*/ 416 w 758"/>
                <a:gd name="connsiteY93-29680" fmla="*/ 11 h 770"/>
                <a:gd name="connsiteX94-29681" fmla="*/ 416 w 758"/>
                <a:gd name="connsiteY94-29682" fmla="*/ 11 h 770"/>
                <a:gd name="connsiteX0-29683" fmla="*/ 416 w 758"/>
                <a:gd name="connsiteY0-29684" fmla="*/ 11 h 770"/>
                <a:gd name="connsiteX1-29685" fmla="*/ 427 w 758"/>
                <a:gd name="connsiteY1-29686" fmla="*/ 11 h 770"/>
                <a:gd name="connsiteX2-29687" fmla="*/ 437 w 758"/>
                <a:gd name="connsiteY2-29688" fmla="*/ 17 h 770"/>
                <a:gd name="connsiteX3-29689" fmla="*/ 448 w 758"/>
                <a:gd name="connsiteY3-29690" fmla="*/ 22 h 770"/>
                <a:gd name="connsiteX4-29691" fmla="*/ 464 w 758"/>
                <a:gd name="connsiteY4-29692" fmla="*/ 32 h 770"/>
                <a:gd name="connsiteX5-29693" fmla="*/ 474 w 758"/>
                <a:gd name="connsiteY5-29694" fmla="*/ 43 h 770"/>
                <a:gd name="connsiteX6-29695" fmla="*/ 485 w 758"/>
                <a:gd name="connsiteY6-29696" fmla="*/ 48 h 770"/>
                <a:gd name="connsiteX7-29697" fmla="*/ 485 w 758"/>
                <a:gd name="connsiteY7-29698" fmla="*/ 53 h 770"/>
                <a:gd name="connsiteX8-29699" fmla="*/ 490 w 758"/>
                <a:gd name="connsiteY8-29700" fmla="*/ 53 h 770"/>
                <a:gd name="connsiteX9-29701" fmla="*/ 490 w 758"/>
                <a:gd name="connsiteY9-29702" fmla="*/ 59 h 770"/>
                <a:gd name="connsiteX10-29703" fmla="*/ 490 w 758"/>
                <a:gd name="connsiteY10-29704" fmla="*/ 59 h 770"/>
                <a:gd name="connsiteX11-29705" fmla="*/ 490 w 758"/>
                <a:gd name="connsiteY11-29706" fmla="*/ 64 h 770"/>
                <a:gd name="connsiteX12-29707" fmla="*/ 485 w 758"/>
                <a:gd name="connsiteY12-29708" fmla="*/ 69 h 770"/>
                <a:gd name="connsiteX13-29709" fmla="*/ 479 w 758"/>
                <a:gd name="connsiteY13-29710" fmla="*/ 74 h 770"/>
                <a:gd name="connsiteX14-29711" fmla="*/ 469 w 758"/>
                <a:gd name="connsiteY14-29712" fmla="*/ 80 h 770"/>
                <a:gd name="connsiteX15-29713" fmla="*/ 464 w 758"/>
                <a:gd name="connsiteY15-29714" fmla="*/ 85 h 770"/>
                <a:gd name="connsiteX16-29715" fmla="*/ 748 w 758"/>
                <a:gd name="connsiteY16-29716" fmla="*/ 707 h 770"/>
                <a:gd name="connsiteX17-29717" fmla="*/ 748 w 758"/>
                <a:gd name="connsiteY17-29718" fmla="*/ 717 h 770"/>
                <a:gd name="connsiteX18-29719" fmla="*/ 753 w 758"/>
                <a:gd name="connsiteY18-29720" fmla="*/ 728 h 770"/>
                <a:gd name="connsiteX19-29721" fmla="*/ 753 w 758"/>
                <a:gd name="connsiteY19-29722" fmla="*/ 733 h 770"/>
                <a:gd name="connsiteX20-29723" fmla="*/ 758 w 758"/>
                <a:gd name="connsiteY20-29724" fmla="*/ 743 h 770"/>
                <a:gd name="connsiteX21-29725" fmla="*/ 758 w 758"/>
                <a:gd name="connsiteY21-29726" fmla="*/ 749 h 770"/>
                <a:gd name="connsiteX22-29727" fmla="*/ 758 w 758"/>
                <a:gd name="connsiteY22-29728" fmla="*/ 754 h 770"/>
                <a:gd name="connsiteX23-29729" fmla="*/ 758 w 758"/>
                <a:gd name="connsiteY23-29730" fmla="*/ 759 h 770"/>
                <a:gd name="connsiteX24-29731" fmla="*/ 753 w 758"/>
                <a:gd name="connsiteY24-29732" fmla="*/ 764 h 770"/>
                <a:gd name="connsiteX25-29733" fmla="*/ 748 w 758"/>
                <a:gd name="connsiteY25-29734" fmla="*/ 770 h 770"/>
                <a:gd name="connsiteX26-29735" fmla="*/ 737 w 758"/>
                <a:gd name="connsiteY26-29736" fmla="*/ 770 h 770"/>
                <a:gd name="connsiteX27-29737" fmla="*/ 727 w 758"/>
                <a:gd name="connsiteY27-29738" fmla="*/ 770 h 770"/>
                <a:gd name="connsiteX28-29739" fmla="*/ 711 w 758"/>
                <a:gd name="connsiteY28-29740" fmla="*/ 770 h 770"/>
                <a:gd name="connsiteX29-29741" fmla="*/ 695 w 758"/>
                <a:gd name="connsiteY29-29742" fmla="*/ 764 h 770"/>
                <a:gd name="connsiteX30-29743" fmla="*/ 390 w 758"/>
                <a:gd name="connsiteY30-29744" fmla="*/ 111 h 770"/>
                <a:gd name="connsiteX31-29745" fmla="*/ 390 w 758"/>
                <a:gd name="connsiteY31-29746" fmla="*/ 101 h 770"/>
                <a:gd name="connsiteX32-29747" fmla="*/ 390 w 758"/>
                <a:gd name="connsiteY32-29748" fmla="*/ 96 h 770"/>
                <a:gd name="connsiteX33-29749" fmla="*/ 390 w 758"/>
                <a:gd name="connsiteY33-29750" fmla="*/ 90 h 770"/>
                <a:gd name="connsiteX34-29751" fmla="*/ 385 w 758"/>
                <a:gd name="connsiteY34-29752" fmla="*/ 85 h 770"/>
                <a:gd name="connsiteX35-29753" fmla="*/ 385 w 758"/>
                <a:gd name="connsiteY35-29754" fmla="*/ 85 h 770"/>
                <a:gd name="connsiteX36-29755" fmla="*/ 379 w 758"/>
                <a:gd name="connsiteY36-29756" fmla="*/ 85 h 770"/>
                <a:gd name="connsiteX37-29757" fmla="*/ 374 w 758"/>
                <a:gd name="connsiteY37-29758" fmla="*/ 85 h 770"/>
                <a:gd name="connsiteX38-29759" fmla="*/ 363 w 758"/>
                <a:gd name="connsiteY38-29760" fmla="*/ 90 h 770"/>
                <a:gd name="connsiteX39-29761" fmla="*/ 353 w 758"/>
                <a:gd name="connsiteY39-29762" fmla="*/ 90 h 770"/>
                <a:gd name="connsiteX40-29763" fmla="*/ 337 w 758"/>
                <a:gd name="connsiteY40-29764" fmla="*/ 96 h 770"/>
                <a:gd name="connsiteX41-29765" fmla="*/ 321 w 758"/>
                <a:gd name="connsiteY41-29766" fmla="*/ 101 h 770"/>
                <a:gd name="connsiteX42-29767" fmla="*/ 305 w 758"/>
                <a:gd name="connsiteY42-29768" fmla="*/ 106 h 770"/>
                <a:gd name="connsiteX43-29769" fmla="*/ 269 w 758"/>
                <a:gd name="connsiteY43-29770" fmla="*/ 117 h 770"/>
                <a:gd name="connsiteX44-29771" fmla="*/ 232 w 758"/>
                <a:gd name="connsiteY44-29772" fmla="*/ 127 h 770"/>
                <a:gd name="connsiteX45-29773" fmla="*/ 195 w 758"/>
                <a:gd name="connsiteY45-29774" fmla="*/ 138 h 770"/>
                <a:gd name="connsiteX46-29775" fmla="*/ 158 w 758"/>
                <a:gd name="connsiteY46-29776" fmla="*/ 148 h 770"/>
                <a:gd name="connsiteX47-29777" fmla="*/ 137 w 758"/>
                <a:gd name="connsiteY47-29778" fmla="*/ 153 h 770"/>
                <a:gd name="connsiteX48-29779" fmla="*/ 121 w 758"/>
                <a:gd name="connsiteY48-29780" fmla="*/ 153 h 770"/>
                <a:gd name="connsiteX49-29781" fmla="*/ 105 w 758"/>
                <a:gd name="connsiteY49-29782" fmla="*/ 159 h 770"/>
                <a:gd name="connsiteX50-29783" fmla="*/ 95 w 758"/>
                <a:gd name="connsiteY50-29784" fmla="*/ 159 h 770"/>
                <a:gd name="connsiteX51-29785" fmla="*/ 84 w 758"/>
                <a:gd name="connsiteY51-29786" fmla="*/ 164 h 770"/>
                <a:gd name="connsiteX52-29787" fmla="*/ 74 w 758"/>
                <a:gd name="connsiteY52-29788" fmla="*/ 164 h 770"/>
                <a:gd name="connsiteX53-29789" fmla="*/ 68 w 758"/>
                <a:gd name="connsiteY53-29790" fmla="*/ 164 h 770"/>
                <a:gd name="connsiteX54-29791" fmla="*/ 63 w 758"/>
                <a:gd name="connsiteY54-29792" fmla="*/ 164 h 770"/>
                <a:gd name="connsiteX55-29793" fmla="*/ 53 w 758"/>
                <a:gd name="connsiteY55-29794" fmla="*/ 164 h 770"/>
                <a:gd name="connsiteX56-29795" fmla="*/ 42 w 758"/>
                <a:gd name="connsiteY56-29796" fmla="*/ 159 h 770"/>
                <a:gd name="connsiteX57-29797" fmla="*/ 32 w 758"/>
                <a:gd name="connsiteY57-29798" fmla="*/ 153 h 770"/>
                <a:gd name="connsiteX58-29799" fmla="*/ 26 w 758"/>
                <a:gd name="connsiteY58-29800" fmla="*/ 148 h 770"/>
                <a:gd name="connsiteX59-29801" fmla="*/ 16 w 758"/>
                <a:gd name="connsiteY59-29802" fmla="*/ 138 h 770"/>
                <a:gd name="connsiteX60-29803" fmla="*/ 11 w 758"/>
                <a:gd name="connsiteY60-29804" fmla="*/ 132 h 770"/>
                <a:gd name="connsiteX61-29805" fmla="*/ 5 w 758"/>
                <a:gd name="connsiteY61-29806" fmla="*/ 127 h 770"/>
                <a:gd name="connsiteX62-29807" fmla="*/ 0 w 758"/>
                <a:gd name="connsiteY62-29808" fmla="*/ 127 h 770"/>
                <a:gd name="connsiteX63-29809" fmla="*/ 5 w 758"/>
                <a:gd name="connsiteY63-29810" fmla="*/ 122 h 770"/>
                <a:gd name="connsiteX64-29811" fmla="*/ 5 w 758"/>
                <a:gd name="connsiteY64-29812" fmla="*/ 122 h 770"/>
                <a:gd name="connsiteX65-29813" fmla="*/ 11 w 758"/>
                <a:gd name="connsiteY65-29814" fmla="*/ 122 h 770"/>
                <a:gd name="connsiteX66-29815" fmla="*/ 16 w 758"/>
                <a:gd name="connsiteY66-29816" fmla="*/ 117 h 770"/>
                <a:gd name="connsiteX67-29817" fmla="*/ 21 w 758"/>
                <a:gd name="connsiteY67-29818" fmla="*/ 117 h 770"/>
                <a:gd name="connsiteX68-29819" fmla="*/ 32 w 758"/>
                <a:gd name="connsiteY68-29820" fmla="*/ 117 h 770"/>
                <a:gd name="connsiteX69-29821" fmla="*/ 42 w 758"/>
                <a:gd name="connsiteY69-29822" fmla="*/ 117 h 770"/>
                <a:gd name="connsiteX70-29823" fmla="*/ 53 w 758"/>
                <a:gd name="connsiteY70-29824" fmla="*/ 111 h 770"/>
                <a:gd name="connsiteX71-29825" fmla="*/ 79 w 758"/>
                <a:gd name="connsiteY71-29826" fmla="*/ 111 h 770"/>
                <a:gd name="connsiteX72-29827" fmla="*/ 111 w 758"/>
                <a:gd name="connsiteY72-29828" fmla="*/ 106 h 770"/>
                <a:gd name="connsiteX73-29829" fmla="*/ 126 w 758"/>
                <a:gd name="connsiteY73-29830" fmla="*/ 106 h 770"/>
                <a:gd name="connsiteX74-29831" fmla="*/ 142 w 758"/>
                <a:gd name="connsiteY74-29832" fmla="*/ 101 h 770"/>
                <a:gd name="connsiteX75-29833" fmla="*/ 163 w 758"/>
                <a:gd name="connsiteY75-29834" fmla="*/ 96 h 770"/>
                <a:gd name="connsiteX76-29835" fmla="*/ 184 w 758"/>
                <a:gd name="connsiteY76-29836" fmla="*/ 96 h 770"/>
                <a:gd name="connsiteX77-29837" fmla="*/ 221 w 758"/>
                <a:gd name="connsiteY77-29838" fmla="*/ 85 h 770"/>
                <a:gd name="connsiteX78-29839" fmla="*/ 258 w 758"/>
                <a:gd name="connsiteY78-29840" fmla="*/ 80 h 770"/>
                <a:gd name="connsiteX79-29841" fmla="*/ 290 w 758"/>
                <a:gd name="connsiteY79-29842" fmla="*/ 69 h 770"/>
                <a:gd name="connsiteX80-29843" fmla="*/ 321 w 758"/>
                <a:gd name="connsiteY80-29844" fmla="*/ 59 h 770"/>
                <a:gd name="connsiteX81-29845" fmla="*/ 337 w 758"/>
                <a:gd name="connsiteY81-29846" fmla="*/ 53 h 770"/>
                <a:gd name="connsiteX82-29847" fmla="*/ 353 w 758"/>
                <a:gd name="connsiteY82-29848" fmla="*/ 48 h 770"/>
                <a:gd name="connsiteX83-29849" fmla="*/ 363 w 758"/>
                <a:gd name="connsiteY83-29850" fmla="*/ 48 h 770"/>
                <a:gd name="connsiteX84-29851" fmla="*/ 374 w 758"/>
                <a:gd name="connsiteY84-29852" fmla="*/ 43 h 770"/>
                <a:gd name="connsiteX85-29853" fmla="*/ 379 w 758"/>
                <a:gd name="connsiteY85-29854" fmla="*/ 38 h 770"/>
                <a:gd name="connsiteX86-29855" fmla="*/ 385 w 758"/>
                <a:gd name="connsiteY86-29856" fmla="*/ 32 h 770"/>
                <a:gd name="connsiteX87-29857" fmla="*/ 390 w 758"/>
                <a:gd name="connsiteY87-29858" fmla="*/ 27 h 770"/>
                <a:gd name="connsiteX88-29859" fmla="*/ 395 w 758"/>
                <a:gd name="connsiteY88-29860" fmla="*/ 22 h 770"/>
                <a:gd name="connsiteX89-29861" fmla="*/ 400 w 758"/>
                <a:gd name="connsiteY89-29862" fmla="*/ 17 h 770"/>
                <a:gd name="connsiteX90-29863" fmla="*/ 406 w 758"/>
                <a:gd name="connsiteY90-29864" fmla="*/ 11 h 770"/>
                <a:gd name="connsiteX91-29865" fmla="*/ 411 w 758"/>
                <a:gd name="connsiteY91-29866" fmla="*/ 11 h 770"/>
                <a:gd name="connsiteX92-29867" fmla="*/ 416 w 758"/>
                <a:gd name="connsiteY92-29868" fmla="*/ 11 h 770"/>
                <a:gd name="connsiteX93-29869" fmla="*/ 416 w 758"/>
                <a:gd name="connsiteY93-29870" fmla="*/ 11 h 770"/>
                <a:gd name="connsiteX0-29871" fmla="*/ 416 w 758"/>
                <a:gd name="connsiteY0-29872" fmla="*/ 11 h 770"/>
                <a:gd name="connsiteX1-29873" fmla="*/ 427 w 758"/>
                <a:gd name="connsiteY1-29874" fmla="*/ 11 h 770"/>
                <a:gd name="connsiteX2-29875" fmla="*/ 437 w 758"/>
                <a:gd name="connsiteY2-29876" fmla="*/ 17 h 770"/>
                <a:gd name="connsiteX3-29877" fmla="*/ 448 w 758"/>
                <a:gd name="connsiteY3-29878" fmla="*/ 22 h 770"/>
                <a:gd name="connsiteX4-29879" fmla="*/ 464 w 758"/>
                <a:gd name="connsiteY4-29880" fmla="*/ 32 h 770"/>
                <a:gd name="connsiteX5-29881" fmla="*/ 474 w 758"/>
                <a:gd name="connsiteY5-29882" fmla="*/ 43 h 770"/>
                <a:gd name="connsiteX6-29883" fmla="*/ 485 w 758"/>
                <a:gd name="connsiteY6-29884" fmla="*/ 48 h 770"/>
                <a:gd name="connsiteX7-29885" fmla="*/ 485 w 758"/>
                <a:gd name="connsiteY7-29886" fmla="*/ 53 h 770"/>
                <a:gd name="connsiteX8-29887" fmla="*/ 490 w 758"/>
                <a:gd name="connsiteY8-29888" fmla="*/ 53 h 770"/>
                <a:gd name="connsiteX9-29889" fmla="*/ 490 w 758"/>
                <a:gd name="connsiteY9-29890" fmla="*/ 59 h 770"/>
                <a:gd name="connsiteX10-29891" fmla="*/ 490 w 758"/>
                <a:gd name="connsiteY10-29892" fmla="*/ 59 h 770"/>
                <a:gd name="connsiteX11-29893" fmla="*/ 490 w 758"/>
                <a:gd name="connsiteY11-29894" fmla="*/ 64 h 770"/>
                <a:gd name="connsiteX12-29895" fmla="*/ 485 w 758"/>
                <a:gd name="connsiteY12-29896" fmla="*/ 69 h 770"/>
                <a:gd name="connsiteX13-29897" fmla="*/ 479 w 758"/>
                <a:gd name="connsiteY13-29898" fmla="*/ 74 h 770"/>
                <a:gd name="connsiteX14-29899" fmla="*/ 469 w 758"/>
                <a:gd name="connsiteY14-29900" fmla="*/ 80 h 770"/>
                <a:gd name="connsiteX15-29901" fmla="*/ 464 w 758"/>
                <a:gd name="connsiteY15-29902" fmla="*/ 85 h 770"/>
                <a:gd name="connsiteX16-29903" fmla="*/ 748 w 758"/>
                <a:gd name="connsiteY16-29904" fmla="*/ 707 h 770"/>
                <a:gd name="connsiteX17-29905" fmla="*/ 748 w 758"/>
                <a:gd name="connsiteY17-29906" fmla="*/ 717 h 770"/>
                <a:gd name="connsiteX18-29907" fmla="*/ 753 w 758"/>
                <a:gd name="connsiteY18-29908" fmla="*/ 728 h 770"/>
                <a:gd name="connsiteX19-29909" fmla="*/ 753 w 758"/>
                <a:gd name="connsiteY19-29910" fmla="*/ 733 h 770"/>
                <a:gd name="connsiteX20-29911" fmla="*/ 758 w 758"/>
                <a:gd name="connsiteY20-29912" fmla="*/ 743 h 770"/>
                <a:gd name="connsiteX21-29913" fmla="*/ 758 w 758"/>
                <a:gd name="connsiteY21-29914" fmla="*/ 749 h 770"/>
                <a:gd name="connsiteX22-29915" fmla="*/ 758 w 758"/>
                <a:gd name="connsiteY22-29916" fmla="*/ 754 h 770"/>
                <a:gd name="connsiteX23-29917" fmla="*/ 758 w 758"/>
                <a:gd name="connsiteY23-29918" fmla="*/ 759 h 770"/>
                <a:gd name="connsiteX24-29919" fmla="*/ 753 w 758"/>
                <a:gd name="connsiteY24-29920" fmla="*/ 764 h 770"/>
                <a:gd name="connsiteX25-29921" fmla="*/ 748 w 758"/>
                <a:gd name="connsiteY25-29922" fmla="*/ 770 h 770"/>
                <a:gd name="connsiteX26-29923" fmla="*/ 737 w 758"/>
                <a:gd name="connsiteY26-29924" fmla="*/ 770 h 770"/>
                <a:gd name="connsiteX27-29925" fmla="*/ 727 w 758"/>
                <a:gd name="connsiteY27-29926" fmla="*/ 770 h 770"/>
                <a:gd name="connsiteX28-29927" fmla="*/ 711 w 758"/>
                <a:gd name="connsiteY28-29928" fmla="*/ 770 h 770"/>
                <a:gd name="connsiteX29-29929" fmla="*/ 390 w 758"/>
                <a:gd name="connsiteY29-29930" fmla="*/ 111 h 770"/>
                <a:gd name="connsiteX30-29931" fmla="*/ 390 w 758"/>
                <a:gd name="connsiteY30-29932" fmla="*/ 101 h 770"/>
                <a:gd name="connsiteX31-29933" fmla="*/ 390 w 758"/>
                <a:gd name="connsiteY31-29934" fmla="*/ 96 h 770"/>
                <a:gd name="connsiteX32-29935" fmla="*/ 390 w 758"/>
                <a:gd name="connsiteY32-29936" fmla="*/ 90 h 770"/>
                <a:gd name="connsiteX33-29937" fmla="*/ 385 w 758"/>
                <a:gd name="connsiteY33-29938" fmla="*/ 85 h 770"/>
                <a:gd name="connsiteX34-29939" fmla="*/ 385 w 758"/>
                <a:gd name="connsiteY34-29940" fmla="*/ 85 h 770"/>
                <a:gd name="connsiteX35-29941" fmla="*/ 379 w 758"/>
                <a:gd name="connsiteY35-29942" fmla="*/ 85 h 770"/>
                <a:gd name="connsiteX36-29943" fmla="*/ 374 w 758"/>
                <a:gd name="connsiteY36-29944" fmla="*/ 85 h 770"/>
                <a:gd name="connsiteX37-29945" fmla="*/ 363 w 758"/>
                <a:gd name="connsiteY37-29946" fmla="*/ 90 h 770"/>
                <a:gd name="connsiteX38-29947" fmla="*/ 353 w 758"/>
                <a:gd name="connsiteY38-29948" fmla="*/ 90 h 770"/>
                <a:gd name="connsiteX39-29949" fmla="*/ 337 w 758"/>
                <a:gd name="connsiteY39-29950" fmla="*/ 96 h 770"/>
                <a:gd name="connsiteX40-29951" fmla="*/ 321 w 758"/>
                <a:gd name="connsiteY40-29952" fmla="*/ 101 h 770"/>
                <a:gd name="connsiteX41-29953" fmla="*/ 305 w 758"/>
                <a:gd name="connsiteY41-29954" fmla="*/ 106 h 770"/>
                <a:gd name="connsiteX42-29955" fmla="*/ 269 w 758"/>
                <a:gd name="connsiteY42-29956" fmla="*/ 117 h 770"/>
                <a:gd name="connsiteX43-29957" fmla="*/ 232 w 758"/>
                <a:gd name="connsiteY43-29958" fmla="*/ 127 h 770"/>
                <a:gd name="connsiteX44-29959" fmla="*/ 195 w 758"/>
                <a:gd name="connsiteY44-29960" fmla="*/ 138 h 770"/>
                <a:gd name="connsiteX45-29961" fmla="*/ 158 w 758"/>
                <a:gd name="connsiteY45-29962" fmla="*/ 148 h 770"/>
                <a:gd name="connsiteX46-29963" fmla="*/ 137 w 758"/>
                <a:gd name="connsiteY46-29964" fmla="*/ 153 h 770"/>
                <a:gd name="connsiteX47-29965" fmla="*/ 121 w 758"/>
                <a:gd name="connsiteY47-29966" fmla="*/ 153 h 770"/>
                <a:gd name="connsiteX48-29967" fmla="*/ 105 w 758"/>
                <a:gd name="connsiteY48-29968" fmla="*/ 159 h 770"/>
                <a:gd name="connsiteX49-29969" fmla="*/ 95 w 758"/>
                <a:gd name="connsiteY49-29970" fmla="*/ 159 h 770"/>
                <a:gd name="connsiteX50-29971" fmla="*/ 84 w 758"/>
                <a:gd name="connsiteY50-29972" fmla="*/ 164 h 770"/>
                <a:gd name="connsiteX51-29973" fmla="*/ 74 w 758"/>
                <a:gd name="connsiteY51-29974" fmla="*/ 164 h 770"/>
                <a:gd name="connsiteX52-29975" fmla="*/ 68 w 758"/>
                <a:gd name="connsiteY52-29976" fmla="*/ 164 h 770"/>
                <a:gd name="connsiteX53-29977" fmla="*/ 63 w 758"/>
                <a:gd name="connsiteY53-29978" fmla="*/ 164 h 770"/>
                <a:gd name="connsiteX54-29979" fmla="*/ 53 w 758"/>
                <a:gd name="connsiteY54-29980" fmla="*/ 164 h 770"/>
                <a:gd name="connsiteX55-29981" fmla="*/ 42 w 758"/>
                <a:gd name="connsiteY55-29982" fmla="*/ 159 h 770"/>
                <a:gd name="connsiteX56-29983" fmla="*/ 32 w 758"/>
                <a:gd name="connsiteY56-29984" fmla="*/ 153 h 770"/>
                <a:gd name="connsiteX57-29985" fmla="*/ 26 w 758"/>
                <a:gd name="connsiteY57-29986" fmla="*/ 148 h 770"/>
                <a:gd name="connsiteX58-29987" fmla="*/ 16 w 758"/>
                <a:gd name="connsiteY58-29988" fmla="*/ 138 h 770"/>
                <a:gd name="connsiteX59-29989" fmla="*/ 11 w 758"/>
                <a:gd name="connsiteY59-29990" fmla="*/ 132 h 770"/>
                <a:gd name="connsiteX60-29991" fmla="*/ 5 w 758"/>
                <a:gd name="connsiteY60-29992" fmla="*/ 127 h 770"/>
                <a:gd name="connsiteX61-29993" fmla="*/ 0 w 758"/>
                <a:gd name="connsiteY61-29994" fmla="*/ 127 h 770"/>
                <a:gd name="connsiteX62-29995" fmla="*/ 5 w 758"/>
                <a:gd name="connsiteY62-29996" fmla="*/ 122 h 770"/>
                <a:gd name="connsiteX63-29997" fmla="*/ 5 w 758"/>
                <a:gd name="connsiteY63-29998" fmla="*/ 122 h 770"/>
                <a:gd name="connsiteX64-29999" fmla="*/ 11 w 758"/>
                <a:gd name="connsiteY64-30000" fmla="*/ 122 h 770"/>
                <a:gd name="connsiteX65-30001" fmla="*/ 16 w 758"/>
                <a:gd name="connsiteY65-30002" fmla="*/ 117 h 770"/>
                <a:gd name="connsiteX66-30003" fmla="*/ 21 w 758"/>
                <a:gd name="connsiteY66-30004" fmla="*/ 117 h 770"/>
                <a:gd name="connsiteX67-30005" fmla="*/ 32 w 758"/>
                <a:gd name="connsiteY67-30006" fmla="*/ 117 h 770"/>
                <a:gd name="connsiteX68-30007" fmla="*/ 42 w 758"/>
                <a:gd name="connsiteY68-30008" fmla="*/ 117 h 770"/>
                <a:gd name="connsiteX69-30009" fmla="*/ 53 w 758"/>
                <a:gd name="connsiteY69-30010" fmla="*/ 111 h 770"/>
                <a:gd name="connsiteX70-30011" fmla="*/ 79 w 758"/>
                <a:gd name="connsiteY70-30012" fmla="*/ 111 h 770"/>
                <a:gd name="connsiteX71-30013" fmla="*/ 111 w 758"/>
                <a:gd name="connsiteY71-30014" fmla="*/ 106 h 770"/>
                <a:gd name="connsiteX72-30015" fmla="*/ 126 w 758"/>
                <a:gd name="connsiteY72-30016" fmla="*/ 106 h 770"/>
                <a:gd name="connsiteX73-30017" fmla="*/ 142 w 758"/>
                <a:gd name="connsiteY73-30018" fmla="*/ 101 h 770"/>
                <a:gd name="connsiteX74-30019" fmla="*/ 163 w 758"/>
                <a:gd name="connsiteY74-30020" fmla="*/ 96 h 770"/>
                <a:gd name="connsiteX75-30021" fmla="*/ 184 w 758"/>
                <a:gd name="connsiteY75-30022" fmla="*/ 96 h 770"/>
                <a:gd name="connsiteX76-30023" fmla="*/ 221 w 758"/>
                <a:gd name="connsiteY76-30024" fmla="*/ 85 h 770"/>
                <a:gd name="connsiteX77-30025" fmla="*/ 258 w 758"/>
                <a:gd name="connsiteY77-30026" fmla="*/ 80 h 770"/>
                <a:gd name="connsiteX78-30027" fmla="*/ 290 w 758"/>
                <a:gd name="connsiteY78-30028" fmla="*/ 69 h 770"/>
                <a:gd name="connsiteX79-30029" fmla="*/ 321 w 758"/>
                <a:gd name="connsiteY79-30030" fmla="*/ 59 h 770"/>
                <a:gd name="connsiteX80-30031" fmla="*/ 337 w 758"/>
                <a:gd name="connsiteY80-30032" fmla="*/ 53 h 770"/>
                <a:gd name="connsiteX81-30033" fmla="*/ 353 w 758"/>
                <a:gd name="connsiteY81-30034" fmla="*/ 48 h 770"/>
                <a:gd name="connsiteX82-30035" fmla="*/ 363 w 758"/>
                <a:gd name="connsiteY82-30036" fmla="*/ 48 h 770"/>
                <a:gd name="connsiteX83-30037" fmla="*/ 374 w 758"/>
                <a:gd name="connsiteY83-30038" fmla="*/ 43 h 770"/>
                <a:gd name="connsiteX84-30039" fmla="*/ 379 w 758"/>
                <a:gd name="connsiteY84-30040" fmla="*/ 38 h 770"/>
                <a:gd name="connsiteX85-30041" fmla="*/ 385 w 758"/>
                <a:gd name="connsiteY85-30042" fmla="*/ 32 h 770"/>
                <a:gd name="connsiteX86-30043" fmla="*/ 390 w 758"/>
                <a:gd name="connsiteY86-30044" fmla="*/ 27 h 770"/>
                <a:gd name="connsiteX87-30045" fmla="*/ 395 w 758"/>
                <a:gd name="connsiteY87-30046" fmla="*/ 22 h 770"/>
                <a:gd name="connsiteX88-30047" fmla="*/ 400 w 758"/>
                <a:gd name="connsiteY88-30048" fmla="*/ 17 h 770"/>
                <a:gd name="connsiteX89-30049" fmla="*/ 406 w 758"/>
                <a:gd name="connsiteY89-30050" fmla="*/ 11 h 770"/>
                <a:gd name="connsiteX90-30051" fmla="*/ 411 w 758"/>
                <a:gd name="connsiteY90-30052" fmla="*/ 11 h 770"/>
                <a:gd name="connsiteX91-30053" fmla="*/ 416 w 758"/>
                <a:gd name="connsiteY91-30054" fmla="*/ 11 h 770"/>
                <a:gd name="connsiteX92-30055" fmla="*/ 416 w 758"/>
                <a:gd name="connsiteY92-30056" fmla="*/ 11 h 770"/>
                <a:gd name="connsiteX0-30057" fmla="*/ 416 w 758"/>
                <a:gd name="connsiteY0-30058" fmla="*/ 11 h 770"/>
                <a:gd name="connsiteX1-30059" fmla="*/ 427 w 758"/>
                <a:gd name="connsiteY1-30060" fmla="*/ 11 h 770"/>
                <a:gd name="connsiteX2-30061" fmla="*/ 437 w 758"/>
                <a:gd name="connsiteY2-30062" fmla="*/ 17 h 770"/>
                <a:gd name="connsiteX3-30063" fmla="*/ 448 w 758"/>
                <a:gd name="connsiteY3-30064" fmla="*/ 22 h 770"/>
                <a:gd name="connsiteX4-30065" fmla="*/ 464 w 758"/>
                <a:gd name="connsiteY4-30066" fmla="*/ 32 h 770"/>
                <a:gd name="connsiteX5-30067" fmla="*/ 474 w 758"/>
                <a:gd name="connsiteY5-30068" fmla="*/ 43 h 770"/>
                <a:gd name="connsiteX6-30069" fmla="*/ 485 w 758"/>
                <a:gd name="connsiteY6-30070" fmla="*/ 48 h 770"/>
                <a:gd name="connsiteX7-30071" fmla="*/ 485 w 758"/>
                <a:gd name="connsiteY7-30072" fmla="*/ 53 h 770"/>
                <a:gd name="connsiteX8-30073" fmla="*/ 490 w 758"/>
                <a:gd name="connsiteY8-30074" fmla="*/ 53 h 770"/>
                <a:gd name="connsiteX9-30075" fmla="*/ 490 w 758"/>
                <a:gd name="connsiteY9-30076" fmla="*/ 59 h 770"/>
                <a:gd name="connsiteX10-30077" fmla="*/ 490 w 758"/>
                <a:gd name="connsiteY10-30078" fmla="*/ 59 h 770"/>
                <a:gd name="connsiteX11-30079" fmla="*/ 490 w 758"/>
                <a:gd name="connsiteY11-30080" fmla="*/ 64 h 770"/>
                <a:gd name="connsiteX12-30081" fmla="*/ 485 w 758"/>
                <a:gd name="connsiteY12-30082" fmla="*/ 69 h 770"/>
                <a:gd name="connsiteX13-30083" fmla="*/ 479 w 758"/>
                <a:gd name="connsiteY13-30084" fmla="*/ 74 h 770"/>
                <a:gd name="connsiteX14-30085" fmla="*/ 469 w 758"/>
                <a:gd name="connsiteY14-30086" fmla="*/ 80 h 770"/>
                <a:gd name="connsiteX15-30087" fmla="*/ 464 w 758"/>
                <a:gd name="connsiteY15-30088" fmla="*/ 85 h 770"/>
                <a:gd name="connsiteX16-30089" fmla="*/ 748 w 758"/>
                <a:gd name="connsiteY16-30090" fmla="*/ 707 h 770"/>
                <a:gd name="connsiteX17-30091" fmla="*/ 748 w 758"/>
                <a:gd name="connsiteY17-30092" fmla="*/ 717 h 770"/>
                <a:gd name="connsiteX18-30093" fmla="*/ 753 w 758"/>
                <a:gd name="connsiteY18-30094" fmla="*/ 728 h 770"/>
                <a:gd name="connsiteX19-30095" fmla="*/ 753 w 758"/>
                <a:gd name="connsiteY19-30096" fmla="*/ 733 h 770"/>
                <a:gd name="connsiteX20-30097" fmla="*/ 758 w 758"/>
                <a:gd name="connsiteY20-30098" fmla="*/ 743 h 770"/>
                <a:gd name="connsiteX21-30099" fmla="*/ 758 w 758"/>
                <a:gd name="connsiteY21-30100" fmla="*/ 749 h 770"/>
                <a:gd name="connsiteX22-30101" fmla="*/ 758 w 758"/>
                <a:gd name="connsiteY22-30102" fmla="*/ 754 h 770"/>
                <a:gd name="connsiteX23-30103" fmla="*/ 758 w 758"/>
                <a:gd name="connsiteY23-30104" fmla="*/ 759 h 770"/>
                <a:gd name="connsiteX24-30105" fmla="*/ 753 w 758"/>
                <a:gd name="connsiteY24-30106" fmla="*/ 764 h 770"/>
                <a:gd name="connsiteX25-30107" fmla="*/ 748 w 758"/>
                <a:gd name="connsiteY25-30108" fmla="*/ 770 h 770"/>
                <a:gd name="connsiteX26-30109" fmla="*/ 737 w 758"/>
                <a:gd name="connsiteY26-30110" fmla="*/ 770 h 770"/>
                <a:gd name="connsiteX27-30111" fmla="*/ 727 w 758"/>
                <a:gd name="connsiteY27-30112" fmla="*/ 770 h 770"/>
                <a:gd name="connsiteX28-30113" fmla="*/ 390 w 758"/>
                <a:gd name="connsiteY28-30114" fmla="*/ 111 h 770"/>
                <a:gd name="connsiteX29-30115" fmla="*/ 390 w 758"/>
                <a:gd name="connsiteY29-30116" fmla="*/ 101 h 770"/>
                <a:gd name="connsiteX30-30117" fmla="*/ 390 w 758"/>
                <a:gd name="connsiteY30-30118" fmla="*/ 96 h 770"/>
                <a:gd name="connsiteX31-30119" fmla="*/ 390 w 758"/>
                <a:gd name="connsiteY31-30120" fmla="*/ 90 h 770"/>
                <a:gd name="connsiteX32-30121" fmla="*/ 385 w 758"/>
                <a:gd name="connsiteY32-30122" fmla="*/ 85 h 770"/>
                <a:gd name="connsiteX33-30123" fmla="*/ 385 w 758"/>
                <a:gd name="connsiteY33-30124" fmla="*/ 85 h 770"/>
                <a:gd name="connsiteX34-30125" fmla="*/ 379 w 758"/>
                <a:gd name="connsiteY34-30126" fmla="*/ 85 h 770"/>
                <a:gd name="connsiteX35-30127" fmla="*/ 374 w 758"/>
                <a:gd name="connsiteY35-30128" fmla="*/ 85 h 770"/>
                <a:gd name="connsiteX36-30129" fmla="*/ 363 w 758"/>
                <a:gd name="connsiteY36-30130" fmla="*/ 90 h 770"/>
                <a:gd name="connsiteX37-30131" fmla="*/ 353 w 758"/>
                <a:gd name="connsiteY37-30132" fmla="*/ 90 h 770"/>
                <a:gd name="connsiteX38-30133" fmla="*/ 337 w 758"/>
                <a:gd name="connsiteY38-30134" fmla="*/ 96 h 770"/>
                <a:gd name="connsiteX39-30135" fmla="*/ 321 w 758"/>
                <a:gd name="connsiteY39-30136" fmla="*/ 101 h 770"/>
                <a:gd name="connsiteX40-30137" fmla="*/ 305 w 758"/>
                <a:gd name="connsiteY40-30138" fmla="*/ 106 h 770"/>
                <a:gd name="connsiteX41-30139" fmla="*/ 269 w 758"/>
                <a:gd name="connsiteY41-30140" fmla="*/ 117 h 770"/>
                <a:gd name="connsiteX42-30141" fmla="*/ 232 w 758"/>
                <a:gd name="connsiteY42-30142" fmla="*/ 127 h 770"/>
                <a:gd name="connsiteX43-30143" fmla="*/ 195 w 758"/>
                <a:gd name="connsiteY43-30144" fmla="*/ 138 h 770"/>
                <a:gd name="connsiteX44-30145" fmla="*/ 158 w 758"/>
                <a:gd name="connsiteY44-30146" fmla="*/ 148 h 770"/>
                <a:gd name="connsiteX45-30147" fmla="*/ 137 w 758"/>
                <a:gd name="connsiteY45-30148" fmla="*/ 153 h 770"/>
                <a:gd name="connsiteX46-30149" fmla="*/ 121 w 758"/>
                <a:gd name="connsiteY46-30150" fmla="*/ 153 h 770"/>
                <a:gd name="connsiteX47-30151" fmla="*/ 105 w 758"/>
                <a:gd name="connsiteY47-30152" fmla="*/ 159 h 770"/>
                <a:gd name="connsiteX48-30153" fmla="*/ 95 w 758"/>
                <a:gd name="connsiteY48-30154" fmla="*/ 159 h 770"/>
                <a:gd name="connsiteX49-30155" fmla="*/ 84 w 758"/>
                <a:gd name="connsiteY49-30156" fmla="*/ 164 h 770"/>
                <a:gd name="connsiteX50-30157" fmla="*/ 74 w 758"/>
                <a:gd name="connsiteY50-30158" fmla="*/ 164 h 770"/>
                <a:gd name="connsiteX51-30159" fmla="*/ 68 w 758"/>
                <a:gd name="connsiteY51-30160" fmla="*/ 164 h 770"/>
                <a:gd name="connsiteX52-30161" fmla="*/ 63 w 758"/>
                <a:gd name="connsiteY52-30162" fmla="*/ 164 h 770"/>
                <a:gd name="connsiteX53-30163" fmla="*/ 53 w 758"/>
                <a:gd name="connsiteY53-30164" fmla="*/ 164 h 770"/>
                <a:gd name="connsiteX54-30165" fmla="*/ 42 w 758"/>
                <a:gd name="connsiteY54-30166" fmla="*/ 159 h 770"/>
                <a:gd name="connsiteX55-30167" fmla="*/ 32 w 758"/>
                <a:gd name="connsiteY55-30168" fmla="*/ 153 h 770"/>
                <a:gd name="connsiteX56-30169" fmla="*/ 26 w 758"/>
                <a:gd name="connsiteY56-30170" fmla="*/ 148 h 770"/>
                <a:gd name="connsiteX57-30171" fmla="*/ 16 w 758"/>
                <a:gd name="connsiteY57-30172" fmla="*/ 138 h 770"/>
                <a:gd name="connsiteX58-30173" fmla="*/ 11 w 758"/>
                <a:gd name="connsiteY58-30174" fmla="*/ 132 h 770"/>
                <a:gd name="connsiteX59-30175" fmla="*/ 5 w 758"/>
                <a:gd name="connsiteY59-30176" fmla="*/ 127 h 770"/>
                <a:gd name="connsiteX60-30177" fmla="*/ 0 w 758"/>
                <a:gd name="connsiteY60-30178" fmla="*/ 127 h 770"/>
                <a:gd name="connsiteX61-30179" fmla="*/ 5 w 758"/>
                <a:gd name="connsiteY61-30180" fmla="*/ 122 h 770"/>
                <a:gd name="connsiteX62-30181" fmla="*/ 5 w 758"/>
                <a:gd name="connsiteY62-30182" fmla="*/ 122 h 770"/>
                <a:gd name="connsiteX63-30183" fmla="*/ 11 w 758"/>
                <a:gd name="connsiteY63-30184" fmla="*/ 122 h 770"/>
                <a:gd name="connsiteX64-30185" fmla="*/ 16 w 758"/>
                <a:gd name="connsiteY64-30186" fmla="*/ 117 h 770"/>
                <a:gd name="connsiteX65-30187" fmla="*/ 21 w 758"/>
                <a:gd name="connsiteY65-30188" fmla="*/ 117 h 770"/>
                <a:gd name="connsiteX66-30189" fmla="*/ 32 w 758"/>
                <a:gd name="connsiteY66-30190" fmla="*/ 117 h 770"/>
                <a:gd name="connsiteX67-30191" fmla="*/ 42 w 758"/>
                <a:gd name="connsiteY67-30192" fmla="*/ 117 h 770"/>
                <a:gd name="connsiteX68-30193" fmla="*/ 53 w 758"/>
                <a:gd name="connsiteY68-30194" fmla="*/ 111 h 770"/>
                <a:gd name="connsiteX69-30195" fmla="*/ 79 w 758"/>
                <a:gd name="connsiteY69-30196" fmla="*/ 111 h 770"/>
                <a:gd name="connsiteX70-30197" fmla="*/ 111 w 758"/>
                <a:gd name="connsiteY70-30198" fmla="*/ 106 h 770"/>
                <a:gd name="connsiteX71-30199" fmla="*/ 126 w 758"/>
                <a:gd name="connsiteY71-30200" fmla="*/ 106 h 770"/>
                <a:gd name="connsiteX72-30201" fmla="*/ 142 w 758"/>
                <a:gd name="connsiteY72-30202" fmla="*/ 101 h 770"/>
                <a:gd name="connsiteX73-30203" fmla="*/ 163 w 758"/>
                <a:gd name="connsiteY73-30204" fmla="*/ 96 h 770"/>
                <a:gd name="connsiteX74-30205" fmla="*/ 184 w 758"/>
                <a:gd name="connsiteY74-30206" fmla="*/ 96 h 770"/>
                <a:gd name="connsiteX75-30207" fmla="*/ 221 w 758"/>
                <a:gd name="connsiteY75-30208" fmla="*/ 85 h 770"/>
                <a:gd name="connsiteX76-30209" fmla="*/ 258 w 758"/>
                <a:gd name="connsiteY76-30210" fmla="*/ 80 h 770"/>
                <a:gd name="connsiteX77-30211" fmla="*/ 290 w 758"/>
                <a:gd name="connsiteY77-30212" fmla="*/ 69 h 770"/>
                <a:gd name="connsiteX78-30213" fmla="*/ 321 w 758"/>
                <a:gd name="connsiteY78-30214" fmla="*/ 59 h 770"/>
                <a:gd name="connsiteX79-30215" fmla="*/ 337 w 758"/>
                <a:gd name="connsiteY79-30216" fmla="*/ 53 h 770"/>
                <a:gd name="connsiteX80-30217" fmla="*/ 353 w 758"/>
                <a:gd name="connsiteY80-30218" fmla="*/ 48 h 770"/>
                <a:gd name="connsiteX81-30219" fmla="*/ 363 w 758"/>
                <a:gd name="connsiteY81-30220" fmla="*/ 48 h 770"/>
                <a:gd name="connsiteX82-30221" fmla="*/ 374 w 758"/>
                <a:gd name="connsiteY82-30222" fmla="*/ 43 h 770"/>
                <a:gd name="connsiteX83-30223" fmla="*/ 379 w 758"/>
                <a:gd name="connsiteY83-30224" fmla="*/ 38 h 770"/>
                <a:gd name="connsiteX84-30225" fmla="*/ 385 w 758"/>
                <a:gd name="connsiteY84-30226" fmla="*/ 32 h 770"/>
                <a:gd name="connsiteX85-30227" fmla="*/ 390 w 758"/>
                <a:gd name="connsiteY85-30228" fmla="*/ 27 h 770"/>
                <a:gd name="connsiteX86-30229" fmla="*/ 395 w 758"/>
                <a:gd name="connsiteY86-30230" fmla="*/ 22 h 770"/>
                <a:gd name="connsiteX87-30231" fmla="*/ 400 w 758"/>
                <a:gd name="connsiteY87-30232" fmla="*/ 17 h 770"/>
                <a:gd name="connsiteX88-30233" fmla="*/ 406 w 758"/>
                <a:gd name="connsiteY88-30234" fmla="*/ 11 h 770"/>
                <a:gd name="connsiteX89-30235" fmla="*/ 411 w 758"/>
                <a:gd name="connsiteY89-30236" fmla="*/ 11 h 770"/>
                <a:gd name="connsiteX90-30237" fmla="*/ 416 w 758"/>
                <a:gd name="connsiteY90-30238" fmla="*/ 11 h 770"/>
                <a:gd name="connsiteX91-30239" fmla="*/ 416 w 758"/>
                <a:gd name="connsiteY91-30240" fmla="*/ 11 h 770"/>
                <a:gd name="connsiteX0-30241" fmla="*/ 416 w 758"/>
                <a:gd name="connsiteY0-30242" fmla="*/ 11 h 770"/>
                <a:gd name="connsiteX1-30243" fmla="*/ 427 w 758"/>
                <a:gd name="connsiteY1-30244" fmla="*/ 11 h 770"/>
                <a:gd name="connsiteX2-30245" fmla="*/ 437 w 758"/>
                <a:gd name="connsiteY2-30246" fmla="*/ 17 h 770"/>
                <a:gd name="connsiteX3-30247" fmla="*/ 448 w 758"/>
                <a:gd name="connsiteY3-30248" fmla="*/ 22 h 770"/>
                <a:gd name="connsiteX4-30249" fmla="*/ 464 w 758"/>
                <a:gd name="connsiteY4-30250" fmla="*/ 32 h 770"/>
                <a:gd name="connsiteX5-30251" fmla="*/ 474 w 758"/>
                <a:gd name="connsiteY5-30252" fmla="*/ 43 h 770"/>
                <a:gd name="connsiteX6-30253" fmla="*/ 485 w 758"/>
                <a:gd name="connsiteY6-30254" fmla="*/ 48 h 770"/>
                <a:gd name="connsiteX7-30255" fmla="*/ 485 w 758"/>
                <a:gd name="connsiteY7-30256" fmla="*/ 53 h 770"/>
                <a:gd name="connsiteX8-30257" fmla="*/ 490 w 758"/>
                <a:gd name="connsiteY8-30258" fmla="*/ 53 h 770"/>
                <a:gd name="connsiteX9-30259" fmla="*/ 490 w 758"/>
                <a:gd name="connsiteY9-30260" fmla="*/ 59 h 770"/>
                <a:gd name="connsiteX10-30261" fmla="*/ 490 w 758"/>
                <a:gd name="connsiteY10-30262" fmla="*/ 59 h 770"/>
                <a:gd name="connsiteX11-30263" fmla="*/ 490 w 758"/>
                <a:gd name="connsiteY11-30264" fmla="*/ 64 h 770"/>
                <a:gd name="connsiteX12-30265" fmla="*/ 485 w 758"/>
                <a:gd name="connsiteY12-30266" fmla="*/ 69 h 770"/>
                <a:gd name="connsiteX13-30267" fmla="*/ 479 w 758"/>
                <a:gd name="connsiteY13-30268" fmla="*/ 74 h 770"/>
                <a:gd name="connsiteX14-30269" fmla="*/ 469 w 758"/>
                <a:gd name="connsiteY14-30270" fmla="*/ 80 h 770"/>
                <a:gd name="connsiteX15-30271" fmla="*/ 464 w 758"/>
                <a:gd name="connsiteY15-30272" fmla="*/ 85 h 770"/>
                <a:gd name="connsiteX16-30273" fmla="*/ 748 w 758"/>
                <a:gd name="connsiteY16-30274" fmla="*/ 707 h 770"/>
                <a:gd name="connsiteX17-30275" fmla="*/ 748 w 758"/>
                <a:gd name="connsiteY17-30276" fmla="*/ 717 h 770"/>
                <a:gd name="connsiteX18-30277" fmla="*/ 753 w 758"/>
                <a:gd name="connsiteY18-30278" fmla="*/ 728 h 770"/>
                <a:gd name="connsiteX19-30279" fmla="*/ 753 w 758"/>
                <a:gd name="connsiteY19-30280" fmla="*/ 733 h 770"/>
                <a:gd name="connsiteX20-30281" fmla="*/ 758 w 758"/>
                <a:gd name="connsiteY20-30282" fmla="*/ 743 h 770"/>
                <a:gd name="connsiteX21-30283" fmla="*/ 758 w 758"/>
                <a:gd name="connsiteY21-30284" fmla="*/ 749 h 770"/>
                <a:gd name="connsiteX22-30285" fmla="*/ 758 w 758"/>
                <a:gd name="connsiteY22-30286" fmla="*/ 754 h 770"/>
                <a:gd name="connsiteX23-30287" fmla="*/ 758 w 758"/>
                <a:gd name="connsiteY23-30288" fmla="*/ 759 h 770"/>
                <a:gd name="connsiteX24-30289" fmla="*/ 753 w 758"/>
                <a:gd name="connsiteY24-30290" fmla="*/ 764 h 770"/>
                <a:gd name="connsiteX25-30291" fmla="*/ 748 w 758"/>
                <a:gd name="connsiteY25-30292" fmla="*/ 770 h 770"/>
                <a:gd name="connsiteX26-30293" fmla="*/ 737 w 758"/>
                <a:gd name="connsiteY26-30294" fmla="*/ 770 h 770"/>
                <a:gd name="connsiteX27-30295" fmla="*/ 390 w 758"/>
                <a:gd name="connsiteY27-30296" fmla="*/ 111 h 770"/>
                <a:gd name="connsiteX28-30297" fmla="*/ 390 w 758"/>
                <a:gd name="connsiteY28-30298" fmla="*/ 101 h 770"/>
                <a:gd name="connsiteX29-30299" fmla="*/ 390 w 758"/>
                <a:gd name="connsiteY29-30300" fmla="*/ 96 h 770"/>
                <a:gd name="connsiteX30-30301" fmla="*/ 390 w 758"/>
                <a:gd name="connsiteY30-30302" fmla="*/ 90 h 770"/>
                <a:gd name="connsiteX31-30303" fmla="*/ 385 w 758"/>
                <a:gd name="connsiteY31-30304" fmla="*/ 85 h 770"/>
                <a:gd name="connsiteX32-30305" fmla="*/ 385 w 758"/>
                <a:gd name="connsiteY32-30306" fmla="*/ 85 h 770"/>
                <a:gd name="connsiteX33-30307" fmla="*/ 379 w 758"/>
                <a:gd name="connsiteY33-30308" fmla="*/ 85 h 770"/>
                <a:gd name="connsiteX34-30309" fmla="*/ 374 w 758"/>
                <a:gd name="connsiteY34-30310" fmla="*/ 85 h 770"/>
                <a:gd name="connsiteX35-30311" fmla="*/ 363 w 758"/>
                <a:gd name="connsiteY35-30312" fmla="*/ 90 h 770"/>
                <a:gd name="connsiteX36-30313" fmla="*/ 353 w 758"/>
                <a:gd name="connsiteY36-30314" fmla="*/ 90 h 770"/>
                <a:gd name="connsiteX37-30315" fmla="*/ 337 w 758"/>
                <a:gd name="connsiteY37-30316" fmla="*/ 96 h 770"/>
                <a:gd name="connsiteX38-30317" fmla="*/ 321 w 758"/>
                <a:gd name="connsiteY38-30318" fmla="*/ 101 h 770"/>
                <a:gd name="connsiteX39-30319" fmla="*/ 305 w 758"/>
                <a:gd name="connsiteY39-30320" fmla="*/ 106 h 770"/>
                <a:gd name="connsiteX40-30321" fmla="*/ 269 w 758"/>
                <a:gd name="connsiteY40-30322" fmla="*/ 117 h 770"/>
                <a:gd name="connsiteX41-30323" fmla="*/ 232 w 758"/>
                <a:gd name="connsiteY41-30324" fmla="*/ 127 h 770"/>
                <a:gd name="connsiteX42-30325" fmla="*/ 195 w 758"/>
                <a:gd name="connsiteY42-30326" fmla="*/ 138 h 770"/>
                <a:gd name="connsiteX43-30327" fmla="*/ 158 w 758"/>
                <a:gd name="connsiteY43-30328" fmla="*/ 148 h 770"/>
                <a:gd name="connsiteX44-30329" fmla="*/ 137 w 758"/>
                <a:gd name="connsiteY44-30330" fmla="*/ 153 h 770"/>
                <a:gd name="connsiteX45-30331" fmla="*/ 121 w 758"/>
                <a:gd name="connsiteY45-30332" fmla="*/ 153 h 770"/>
                <a:gd name="connsiteX46-30333" fmla="*/ 105 w 758"/>
                <a:gd name="connsiteY46-30334" fmla="*/ 159 h 770"/>
                <a:gd name="connsiteX47-30335" fmla="*/ 95 w 758"/>
                <a:gd name="connsiteY47-30336" fmla="*/ 159 h 770"/>
                <a:gd name="connsiteX48-30337" fmla="*/ 84 w 758"/>
                <a:gd name="connsiteY48-30338" fmla="*/ 164 h 770"/>
                <a:gd name="connsiteX49-30339" fmla="*/ 74 w 758"/>
                <a:gd name="connsiteY49-30340" fmla="*/ 164 h 770"/>
                <a:gd name="connsiteX50-30341" fmla="*/ 68 w 758"/>
                <a:gd name="connsiteY50-30342" fmla="*/ 164 h 770"/>
                <a:gd name="connsiteX51-30343" fmla="*/ 63 w 758"/>
                <a:gd name="connsiteY51-30344" fmla="*/ 164 h 770"/>
                <a:gd name="connsiteX52-30345" fmla="*/ 53 w 758"/>
                <a:gd name="connsiteY52-30346" fmla="*/ 164 h 770"/>
                <a:gd name="connsiteX53-30347" fmla="*/ 42 w 758"/>
                <a:gd name="connsiteY53-30348" fmla="*/ 159 h 770"/>
                <a:gd name="connsiteX54-30349" fmla="*/ 32 w 758"/>
                <a:gd name="connsiteY54-30350" fmla="*/ 153 h 770"/>
                <a:gd name="connsiteX55-30351" fmla="*/ 26 w 758"/>
                <a:gd name="connsiteY55-30352" fmla="*/ 148 h 770"/>
                <a:gd name="connsiteX56-30353" fmla="*/ 16 w 758"/>
                <a:gd name="connsiteY56-30354" fmla="*/ 138 h 770"/>
                <a:gd name="connsiteX57-30355" fmla="*/ 11 w 758"/>
                <a:gd name="connsiteY57-30356" fmla="*/ 132 h 770"/>
                <a:gd name="connsiteX58-30357" fmla="*/ 5 w 758"/>
                <a:gd name="connsiteY58-30358" fmla="*/ 127 h 770"/>
                <a:gd name="connsiteX59-30359" fmla="*/ 0 w 758"/>
                <a:gd name="connsiteY59-30360" fmla="*/ 127 h 770"/>
                <a:gd name="connsiteX60-30361" fmla="*/ 5 w 758"/>
                <a:gd name="connsiteY60-30362" fmla="*/ 122 h 770"/>
                <a:gd name="connsiteX61-30363" fmla="*/ 5 w 758"/>
                <a:gd name="connsiteY61-30364" fmla="*/ 122 h 770"/>
                <a:gd name="connsiteX62-30365" fmla="*/ 11 w 758"/>
                <a:gd name="connsiteY62-30366" fmla="*/ 122 h 770"/>
                <a:gd name="connsiteX63-30367" fmla="*/ 16 w 758"/>
                <a:gd name="connsiteY63-30368" fmla="*/ 117 h 770"/>
                <a:gd name="connsiteX64-30369" fmla="*/ 21 w 758"/>
                <a:gd name="connsiteY64-30370" fmla="*/ 117 h 770"/>
                <a:gd name="connsiteX65-30371" fmla="*/ 32 w 758"/>
                <a:gd name="connsiteY65-30372" fmla="*/ 117 h 770"/>
                <a:gd name="connsiteX66-30373" fmla="*/ 42 w 758"/>
                <a:gd name="connsiteY66-30374" fmla="*/ 117 h 770"/>
                <a:gd name="connsiteX67-30375" fmla="*/ 53 w 758"/>
                <a:gd name="connsiteY67-30376" fmla="*/ 111 h 770"/>
                <a:gd name="connsiteX68-30377" fmla="*/ 79 w 758"/>
                <a:gd name="connsiteY68-30378" fmla="*/ 111 h 770"/>
                <a:gd name="connsiteX69-30379" fmla="*/ 111 w 758"/>
                <a:gd name="connsiteY69-30380" fmla="*/ 106 h 770"/>
                <a:gd name="connsiteX70-30381" fmla="*/ 126 w 758"/>
                <a:gd name="connsiteY70-30382" fmla="*/ 106 h 770"/>
                <a:gd name="connsiteX71-30383" fmla="*/ 142 w 758"/>
                <a:gd name="connsiteY71-30384" fmla="*/ 101 h 770"/>
                <a:gd name="connsiteX72-30385" fmla="*/ 163 w 758"/>
                <a:gd name="connsiteY72-30386" fmla="*/ 96 h 770"/>
                <a:gd name="connsiteX73-30387" fmla="*/ 184 w 758"/>
                <a:gd name="connsiteY73-30388" fmla="*/ 96 h 770"/>
                <a:gd name="connsiteX74-30389" fmla="*/ 221 w 758"/>
                <a:gd name="connsiteY74-30390" fmla="*/ 85 h 770"/>
                <a:gd name="connsiteX75-30391" fmla="*/ 258 w 758"/>
                <a:gd name="connsiteY75-30392" fmla="*/ 80 h 770"/>
                <a:gd name="connsiteX76-30393" fmla="*/ 290 w 758"/>
                <a:gd name="connsiteY76-30394" fmla="*/ 69 h 770"/>
                <a:gd name="connsiteX77-30395" fmla="*/ 321 w 758"/>
                <a:gd name="connsiteY77-30396" fmla="*/ 59 h 770"/>
                <a:gd name="connsiteX78-30397" fmla="*/ 337 w 758"/>
                <a:gd name="connsiteY78-30398" fmla="*/ 53 h 770"/>
                <a:gd name="connsiteX79-30399" fmla="*/ 353 w 758"/>
                <a:gd name="connsiteY79-30400" fmla="*/ 48 h 770"/>
                <a:gd name="connsiteX80-30401" fmla="*/ 363 w 758"/>
                <a:gd name="connsiteY80-30402" fmla="*/ 48 h 770"/>
                <a:gd name="connsiteX81-30403" fmla="*/ 374 w 758"/>
                <a:gd name="connsiteY81-30404" fmla="*/ 43 h 770"/>
                <a:gd name="connsiteX82-30405" fmla="*/ 379 w 758"/>
                <a:gd name="connsiteY82-30406" fmla="*/ 38 h 770"/>
                <a:gd name="connsiteX83-30407" fmla="*/ 385 w 758"/>
                <a:gd name="connsiteY83-30408" fmla="*/ 32 h 770"/>
                <a:gd name="connsiteX84-30409" fmla="*/ 390 w 758"/>
                <a:gd name="connsiteY84-30410" fmla="*/ 27 h 770"/>
                <a:gd name="connsiteX85-30411" fmla="*/ 395 w 758"/>
                <a:gd name="connsiteY85-30412" fmla="*/ 22 h 770"/>
                <a:gd name="connsiteX86-30413" fmla="*/ 400 w 758"/>
                <a:gd name="connsiteY86-30414" fmla="*/ 17 h 770"/>
                <a:gd name="connsiteX87-30415" fmla="*/ 406 w 758"/>
                <a:gd name="connsiteY87-30416" fmla="*/ 11 h 770"/>
                <a:gd name="connsiteX88-30417" fmla="*/ 411 w 758"/>
                <a:gd name="connsiteY88-30418" fmla="*/ 11 h 770"/>
                <a:gd name="connsiteX89-30419" fmla="*/ 416 w 758"/>
                <a:gd name="connsiteY89-30420" fmla="*/ 11 h 770"/>
                <a:gd name="connsiteX90-30421" fmla="*/ 416 w 758"/>
                <a:gd name="connsiteY90-30422" fmla="*/ 11 h 770"/>
                <a:gd name="connsiteX0-30423" fmla="*/ 416 w 758"/>
                <a:gd name="connsiteY0-30424" fmla="*/ 11 h 770"/>
                <a:gd name="connsiteX1-30425" fmla="*/ 427 w 758"/>
                <a:gd name="connsiteY1-30426" fmla="*/ 11 h 770"/>
                <a:gd name="connsiteX2-30427" fmla="*/ 437 w 758"/>
                <a:gd name="connsiteY2-30428" fmla="*/ 17 h 770"/>
                <a:gd name="connsiteX3-30429" fmla="*/ 448 w 758"/>
                <a:gd name="connsiteY3-30430" fmla="*/ 22 h 770"/>
                <a:gd name="connsiteX4-30431" fmla="*/ 464 w 758"/>
                <a:gd name="connsiteY4-30432" fmla="*/ 32 h 770"/>
                <a:gd name="connsiteX5-30433" fmla="*/ 474 w 758"/>
                <a:gd name="connsiteY5-30434" fmla="*/ 43 h 770"/>
                <a:gd name="connsiteX6-30435" fmla="*/ 485 w 758"/>
                <a:gd name="connsiteY6-30436" fmla="*/ 48 h 770"/>
                <a:gd name="connsiteX7-30437" fmla="*/ 485 w 758"/>
                <a:gd name="connsiteY7-30438" fmla="*/ 53 h 770"/>
                <a:gd name="connsiteX8-30439" fmla="*/ 490 w 758"/>
                <a:gd name="connsiteY8-30440" fmla="*/ 53 h 770"/>
                <a:gd name="connsiteX9-30441" fmla="*/ 490 w 758"/>
                <a:gd name="connsiteY9-30442" fmla="*/ 59 h 770"/>
                <a:gd name="connsiteX10-30443" fmla="*/ 490 w 758"/>
                <a:gd name="connsiteY10-30444" fmla="*/ 59 h 770"/>
                <a:gd name="connsiteX11-30445" fmla="*/ 490 w 758"/>
                <a:gd name="connsiteY11-30446" fmla="*/ 64 h 770"/>
                <a:gd name="connsiteX12-30447" fmla="*/ 485 w 758"/>
                <a:gd name="connsiteY12-30448" fmla="*/ 69 h 770"/>
                <a:gd name="connsiteX13-30449" fmla="*/ 479 w 758"/>
                <a:gd name="connsiteY13-30450" fmla="*/ 74 h 770"/>
                <a:gd name="connsiteX14-30451" fmla="*/ 469 w 758"/>
                <a:gd name="connsiteY14-30452" fmla="*/ 80 h 770"/>
                <a:gd name="connsiteX15-30453" fmla="*/ 464 w 758"/>
                <a:gd name="connsiteY15-30454" fmla="*/ 85 h 770"/>
                <a:gd name="connsiteX16-30455" fmla="*/ 748 w 758"/>
                <a:gd name="connsiteY16-30456" fmla="*/ 707 h 770"/>
                <a:gd name="connsiteX17-30457" fmla="*/ 748 w 758"/>
                <a:gd name="connsiteY17-30458" fmla="*/ 717 h 770"/>
                <a:gd name="connsiteX18-30459" fmla="*/ 753 w 758"/>
                <a:gd name="connsiteY18-30460" fmla="*/ 728 h 770"/>
                <a:gd name="connsiteX19-30461" fmla="*/ 753 w 758"/>
                <a:gd name="connsiteY19-30462" fmla="*/ 733 h 770"/>
                <a:gd name="connsiteX20-30463" fmla="*/ 758 w 758"/>
                <a:gd name="connsiteY20-30464" fmla="*/ 743 h 770"/>
                <a:gd name="connsiteX21-30465" fmla="*/ 758 w 758"/>
                <a:gd name="connsiteY21-30466" fmla="*/ 749 h 770"/>
                <a:gd name="connsiteX22-30467" fmla="*/ 758 w 758"/>
                <a:gd name="connsiteY22-30468" fmla="*/ 754 h 770"/>
                <a:gd name="connsiteX23-30469" fmla="*/ 758 w 758"/>
                <a:gd name="connsiteY23-30470" fmla="*/ 759 h 770"/>
                <a:gd name="connsiteX24-30471" fmla="*/ 753 w 758"/>
                <a:gd name="connsiteY24-30472" fmla="*/ 764 h 770"/>
                <a:gd name="connsiteX25-30473" fmla="*/ 748 w 758"/>
                <a:gd name="connsiteY25-30474" fmla="*/ 770 h 770"/>
                <a:gd name="connsiteX26-30475" fmla="*/ 390 w 758"/>
                <a:gd name="connsiteY26-30476" fmla="*/ 111 h 770"/>
                <a:gd name="connsiteX27-30477" fmla="*/ 390 w 758"/>
                <a:gd name="connsiteY27-30478" fmla="*/ 101 h 770"/>
                <a:gd name="connsiteX28-30479" fmla="*/ 390 w 758"/>
                <a:gd name="connsiteY28-30480" fmla="*/ 96 h 770"/>
                <a:gd name="connsiteX29-30481" fmla="*/ 390 w 758"/>
                <a:gd name="connsiteY29-30482" fmla="*/ 90 h 770"/>
                <a:gd name="connsiteX30-30483" fmla="*/ 385 w 758"/>
                <a:gd name="connsiteY30-30484" fmla="*/ 85 h 770"/>
                <a:gd name="connsiteX31-30485" fmla="*/ 385 w 758"/>
                <a:gd name="connsiteY31-30486" fmla="*/ 85 h 770"/>
                <a:gd name="connsiteX32-30487" fmla="*/ 379 w 758"/>
                <a:gd name="connsiteY32-30488" fmla="*/ 85 h 770"/>
                <a:gd name="connsiteX33-30489" fmla="*/ 374 w 758"/>
                <a:gd name="connsiteY33-30490" fmla="*/ 85 h 770"/>
                <a:gd name="connsiteX34-30491" fmla="*/ 363 w 758"/>
                <a:gd name="connsiteY34-30492" fmla="*/ 90 h 770"/>
                <a:gd name="connsiteX35-30493" fmla="*/ 353 w 758"/>
                <a:gd name="connsiteY35-30494" fmla="*/ 90 h 770"/>
                <a:gd name="connsiteX36-30495" fmla="*/ 337 w 758"/>
                <a:gd name="connsiteY36-30496" fmla="*/ 96 h 770"/>
                <a:gd name="connsiteX37-30497" fmla="*/ 321 w 758"/>
                <a:gd name="connsiteY37-30498" fmla="*/ 101 h 770"/>
                <a:gd name="connsiteX38-30499" fmla="*/ 305 w 758"/>
                <a:gd name="connsiteY38-30500" fmla="*/ 106 h 770"/>
                <a:gd name="connsiteX39-30501" fmla="*/ 269 w 758"/>
                <a:gd name="connsiteY39-30502" fmla="*/ 117 h 770"/>
                <a:gd name="connsiteX40-30503" fmla="*/ 232 w 758"/>
                <a:gd name="connsiteY40-30504" fmla="*/ 127 h 770"/>
                <a:gd name="connsiteX41-30505" fmla="*/ 195 w 758"/>
                <a:gd name="connsiteY41-30506" fmla="*/ 138 h 770"/>
                <a:gd name="connsiteX42-30507" fmla="*/ 158 w 758"/>
                <a:gd name="connsiteY42-30508" fmla="*/ 148 h 770"/>
                <a:gd name="connsiteX43-30509" fmla="*/ 137 w 758"/>
                <a:gd name="connsiteY43-30510" fmla="*/ 153 h 770"/>
                <a:gd name="connsiteX44-30511" fmla="*/ 121 w 758"/>
                <a:gd name="connsiteY44-30512" fmla="*/ 153 h 770"/>
                <a:gd name="connsiteX45-30513" fmla="*/ 105 w 758"/>
                <a:gd name="connsiteY45-30514" fmla="*/ 159 h 770"/>
                <a:gd name="connsiteX46-30515" fmla="*/ 95 w 758"/>
                <a:gd name="connsiteY46-30516" fmla="*/ 159 h 770"/>
                <a:gd name="connsiteX47-30517" fmla="*/ 84 w 758"/>
                <a:gd name="connsiteY47-30518" fmla="*/ 164 h 770"/>
                <a:gd name="connsiteX48-30519" fmla="*/ 74 w 758"/>
                <a:gd name="connsiteY48-30520" fmla="*/ 164 h 770"/>
                <a:gd name="connsiteX49-30521" fmla="*/ 68 w 758"/>
                <a:gd name="connsiteY49-30522" fmla="*/ 164 h 770"/>
                <a:gd name="connsiteX50-30523" fmla="*/ 63 w 758"/>
                <a:gd name="connsiteY50-30524" fmla="*/ 164 h 770"/>
                <a:gd name="connsiteX51-30525" fmla="*/ 53 w 758"/>
                <a:gd name="connsiteY51-30526" fmla="*/ 164 h 770"/>
                <a:gd name="connsiteX52-30527" fmla="*/ 42 w 758"/>
                <a:gd name="connsiteY52-30528" fmla="*/ 159 h 770"/>
                <a:gd name="connsiteX53-30529" fmla="*/ 32 w 758"/>
                <a:gd name="connsiteY53-30530" fmla="*/ 153 h 770"/>
                <a:gd name="connsiteX54-30531" fmla="*/ 26 w 758"/>
                <a:gd name="connsiteY54-30532" fmla="*/ 148 h 770"/>
                <a:gd name="connsiteX55-30533" fmla="*/ 16 w 758"/>
                <a:gd name="connsiteY55-30534" fmla="*/ 138 h 770"/>
                <a:gd name="connsiteX56-30535" fmla="*/ 11 w 758"/>
                <a:gd name="connsiteY56-30536" fmla="*/ 132 h 770"/>
                <a:gd name="connsiteX57-30537" fmla="*/ 5 w 758"/>
                <a:gd name="connsiteY57-30538" fmla="*/ 127 h 770"/>
                <a:gd name="connsiteX58-30539" fmla="*/ 0 w 758"/>
                <a:gd name="connsiteY58-30540" fmla="*/ 127 h 770"/>
                <a:gd name="connsiteX59-30541" fmla="*/ 5 w 758"/>
                <a:gd name="connsiteY59-30542" fmla="*/ 122 h 770"/>
                <a:gd name="connsiteX60-30543" fmla="*/ 5 w 758"/>
                <a:gd name="connsiteY60-30544" fmla="*/ 122 h 770"/>
                <a:gd name="connsiteX61-30545" fmla="*/ 11 w 758"/>
                <a:gd name="connsiteY61-30546" fmla="*/ 122 h 770"/>
                <a:gd name="connsiteX62-30547" fmla="*/ 16 w 758"/>
                <a:gd name="connsiteY62-30548" fmla="*/ 117 h 770"/>
                <a:gd name="connsiteX63-30549" fmla="*/ 21 w 758"/>
                <a:gd name="connsiteY63-30550" fmla="*/ 117 h 770"/>
                <a:gd name="connsiteX64-30551" fmla="*/ 32 w 758"/>
                <a:gd name="connsiteY64-30552" fmla="*/ 117 h 770"/>
                <a:gd name="connsiteX65-30553" fmla="*/ 42 w 758"/>
                <a:gd name="connsiteY65-30554" fmla="*/ 117 h 770"/>
                <a:gd name="connsiteX66-30555" fmla="*/ 53 w 758"/>
                <a:gd name="connsiteY66-30556" fmla="*/ 111 h 770"/>
                <a:gd name="connsiteX67-30557" fmla="*/ 79 w 758"/>
                <a:gd name="connsiteY67-30558" fmla="*/ 111 h 770"/>
                <a:gd name="connsiteX68-30559" fmla="*/ 111 w 758"/>
                <a:gd name="connsiteY68-30560" fmla="*/ 106 h 770"/>
                <a:gd name="connsiteX69-30561" fmla="*/ 126 w 758"/>
                <a:gd name="connsiteY69-30562" fmla="*/ 106 h 770"/>
                <a:gd name="connsiteX70-30563" fmla="*/ 142 w 758"/>
                <a:gd name="connsiteY70-30564" fmla="*/ 101 h 770"/>
                <a:gd name="connsiteX71-30565" fmla="*/ 163 w 758"/>
                <a:gd name="connsiteY71-30566" fmla="*/ 96 h 770"/>
                <a:gd name="connsiteX72-30567" fmla="*/ 184 w 758"/>
                <a:gd name="connsiteY72-30568" fmla="*/ 96 h 770"/>
                <a:gd name="connsiteX73-30569" fmla="*/ 221 w 758"/>
                <a:gd name="connsiteY73-30570" fmla="*/ 85 h 770"/>
                <a:gd name="connsiteX74-30571" fmla="*/ 258 w 758"/>
                <a:gd name="connsiteY74-30572" fmla="*/ 80 h 770"/>
                <a:gd name="connsiteX75-30573" fmla="*/ 290 w 758"/>
                <a:gd name="connsiteY75-30574" fmla="*/ 69 h 770"/>
                <a:gd name="connsiteX76-30575" fmla="*/ 321 w 758"/>
                <a:gd name="connsiteY76-30576" fmla="*/ 59 h 770"/>
                <a:gd name="connsiteX77-30577" fmla="*/ 337 w 758"/>
                <a:gd name="connsiteY77-30578" fmla="*/ 53 h 770"/>
                <a:gd name="connsiteX78-30579" fmla="*/ 353 w 758"/>
                <a:gd name="connsiteY78-30580" fmla="*/ 48 h 770"/>
                <a:gd name="connsiteX79-30581" fmla="*/ 363 w 758"/>
                <a:gd name="connsiteY79-30582" fmla="*/ 48 h 770"/>
                <a:gd name="connsiteX80-30583" fmla="*/ 374 w 758"/>
                <a:gd name="connsiteY80-30584" fmla="*/ 43 h 770"/>
                <a:gd name="connsiteX81-30585" fmla="*/ 379 w 758"/>
                <a:gd name="connsiteY81-30586" fmla="*/ 38 h 770"/>
                <a:gd name="connsiteX82-30587" fmla="*/ 385 w 758"/>
                <a:gd name="connsiteY82-30588" fmla="*/ 32 h 770"/>
                <a:gd name="connsiteX83-30589" fmla="*/ 390 w 758"/>
                <a:gd name="connsiteY83-30590" fmla="*/ 27 h 770"/>
                <a:gd name="connsiteX84-30591" fmla="*/ 395 w 758"/>
                <a:gd name="connsiteY84-30592" fmla="*/ 22 h 770"/>
                <a:gd name="connsiteX85-30593" fmla="*/ 400 w 758"/>
                <a:gd name="connsiteY85-30594" fmla="*/ 17 h 770"/>
                <a:gd name="connsiteX86-30595" fmla="*/ 406 w 758"/>
                <a:gd name="connsiteY86-30596" fmla="*/ 11 h 770"/>
                <a:gd name="connsiteX87-30597" fmla="*/ 411 w 758"/>
                <a:gd name="connsiteY87-30598" fmla="*/ 11 h 770"/>
                <a:gd name="connsiteX88-30599" fmla="*/ 416 w 758"/>
                <a:gd name="connsiteY88-30600" fmla="*/ 11 h 770"/>
                <a:gd name="connsiteX89-30601" fmla="*/ 416 w 758"/>
                <a:gd name="connsiteY89-30602" fmla="*/ 11 h 770"/>
                <a:gd name="connsiteX0-30603" fmla="*/ 416 w 814"/>
                <a:gd name="connsiteY0-30604" fmla="*/ 10 h 871"/>
                <a:gd name="connsiteX1-30605" fmla="*/ 427 w 814"/>
                <a:gd name="connsiteY1-30606" fmla="*/ 10 h 871"/>
                <a:gd name="connsiteX2-30607" fmla="*/ 437 w 814"/>
                <a:gd name="connsiteY2-30608" fmla="*/ 16 h 871"/>
                <a:gd name="connsiteX3-30609" fmla="*/ 448 w 814"/>
                <a:gd name="connsiteY3-30610" fmla="*/ 21 h 871"/>
                <a:gd name="connsiteX4-30611" fmla="*/ 464 w 814"/>
                <a:gd name="connsiteY4-30612" fmla="*/ 31 h 871"/>
                <a:gd name="connsiteX5-30613" fmla="*/ 474 w 814"/>
                <a:gd name="connsiteY5-30614" fmla="*/ 42 h 871"/>
                <a:gd name="connsiteX6-30615" fmla="*/ 485 w 814"/>
                <a:gd name="connsiteY6-30616" fmla="*/ 47 h 871"/>
                <a:gd name="connsiteX7-30617" fmla="*/ 485 w 814"/>
                <a:gd name="connsiteY7-30618" fmla="*/ 52 h 871"/>
                <a:gd name="connsiteX8-30619" fmla="*/ 490 w 814"/>
                <a:gd name="connsiteY8-30620" fmla="*/ 52 h 871"/>
                <a:gd name="connsiteX9-30621" fmla="*/ 490 w 814"/>
                <a:gd name="connsiteY9-30622" fmla="*/ 58 h 871"/>
                <a:gd name="connsiteX10-30623" fmla="*/ 490 w 814"/>
                <a:gd name="connsiteY10-30624" fmla="*/ 58 h 871"/>
                <a:gd name="connsiteX11-30625" fmla="*/ 490 w 814"/>
                <a:gd name="connsiteY11-30626" fmla="*/ 63 h 871"/>
                <a:gd name="connsiteX12-30627" fmla="*/ 485 w 814"/>
                <a:gd name="connsiteY12-30628" fmla="*/ 68 h 871"/>
                <a:gd name="connsiteX13-30629" fmla="*/ 479 w 814"/>
                <a:gd name="connsiteY13-30630" fmla="*/ 73 h 871"/>
                <a:gd name="connsiteX14-30631" fmla="*/ 469 w 814"/>
                <a:gd name="connsiteY14-30632" fmla="*/ 79 h 871"/>
                <a:gd name="connsiteX15-30633" fmla="*/ 464 w 814"/>
                <a:gd name="connsiteY15-30634" fmla="*/ 84 h 871"/>
                <a:gd name="connsiteX16-30635" fmla="*/ 748 w 814"/>
                <a:gd name="connsiteY16-30636" fmla="*/ 706 h 871"/>
                <a:gd name="connsiteX17-30637" fmla="*/ 748 w 814"/>
                <a:gd name="connsiteY17-30638" fmla="*/ 716 h 871"/>
                <a:gd name="connsiteX18-30639" fmla="*/ 753 w 814"/>
                <a:gd name="connsiteY18-30640" fmla="*/ 727 h 871"/>
                <a:gd name="connsiteX19-30641" fmla="*/ 753 w 814"/>
                <a:gd name="connsiteY19-30642" fmla="*/ 732 h 871"/>
                <a:gd name="connsiteX20-30643" fmla="*/ 758 w 814"/>
                <a:gd name="connsiteY20-30644" fmla="*/ 742 h 871"/>
                <a:gd name="connsiteX21-30645" fmla="*/ 758 w 814"/>
                <a:gd name="connsiteY21-30646" fmla="*/ 748 h 871"/>
                <a:gd name="connsiteX22-30647" fmla="*/ 758 w 814"/>
                <a:gd name="connsiteY22-30648" fmla="*/ 753 h 871"/>
                <a:gd name="connsiteX23-30649" fmla="*/ 758 w 814"/>
                <a:gd name="connsiteY23-30650" fmla="*/ 758 h 871"/>
                <a:gd name="connsiteX24-30651" fmla="*/ 753 w 814"/>
                <a:gd name="connsiteY24-30652" fmla="*/ 763 h 871"/>
                <a:gd name="connsiteX25-30653" fmla="*/ 390 w 814"/>
                <a:gd name="connsiteY25-30654" fmla="*/ 110 h 871"/>
                <a:gd name="connsiteX26-30655" fmla="*/ 390 w 814"/>
                <a:gd name="connsiteY26-30656" fmla="*/ 100 h 871"/>
                <a:gd name="connsiteX27-30657" fmla="*/ 390 w 814"/>
                <a:gd name="connsiteY27-30658" fmla="*/ 95 h 871"/>
                <a:gd name="connsiteX28-30659" fmla="*/ 390 w 814"/>
                <a:gd name="connsiteY28-30660" fmla="*/ 89 h 871"/>
                <a:gd name="connsiteX29-30661" fmla="*/ 385 w 814"/>
                <a:gd name="connsiteY29-30662" fmla="*/ 84 h 871"/>
                <a:gd name="connsiteX30-30663" fmla="*/ 385 w 814"/>
                <a:gd name="connsiteY30-30664" fmla="*/ 84 h 871"/>
                <a:gd name="connsiteX31-30665" fmla="*/ 379 w 814"/>
                <a:gd name="connsiteY31-30666" fmla="*/ 84 h 871"/>
                <a:gd name="connsiteX32-30667" fmla="*/ 374 w 814"/>
                <a:gd name="connsiteY32-30668" fmla="*/ 84 h 871"/>
                <a:gd name="connsiteX33-30669" fmla="*/ 363 w 814"/>
                <a:gd name="connsiteY33-30670" fmla="*/ 89 h 871"/>
                <a:gd name="connsiteX34-30671" fmla="*/ 353 w 814"/>
                <a:gd name="connsiteY34-30672" fmla="*/ 89 h 871"/>
                <a:gd name="connsiteX35-30673" fmla="*/ 337 w 814"/>
                <a:gd name="connsiteY35-30674" fmla="*/ 95 h 871"/>
                <a:gd name="connsiteX36-30675" fmla="*/ 321 w 814"/>
                <a:gd name="connsiteY36-30676" fmla="*/ 100 h 871"/>
                <a:gd name="connsiteX37-30677" fmla="*/ 305 w 814"/>
                <a:gd name="connsiteY37-30678" fmla="*/ 105 h 871"/>
                <a:gd name="connsiteX38-30679" fmla="*/ 269 w 814"/>
                <a:gd name="connsiteY38-30680" fmla="*/ 116 h 871"/>
                <a:gd name="connsiteX39-30681" fmla="*/ 232 w 814"/>
                <a:gd name="connsiteY39-30682" fmla="*/ 126 h 871"/>
                <a:gd name="connsiteX40-30683" fmla="*/ 195 w 814"/>
                <a:gd name="connsiteY40-30684" fmla="*/ 137 h 871"/>
                <a:gd name="connsiteX41-30685" fmla="*/ 158 w 814"/>
                <a:gd name="connsiteY41-30686" fmla="*/ 147 h 871"/>
                <a:gd name="connsiteX42-30687" fmla="*/ 137 w 814"/>
                <a:gd name="connsiteY42-30688" fmla="*/ 152 h 871"/>
                <a:gd name="connsiteX43-30689" fmla="*/ 121 w 814"/>
                <a:gd name="connsiteY43-30690" fmla="*/ 152 h 871"/>
                <a:gd name="connsiteX44-30691" fmla="*/ 105 w 814"/>
                <a:gd name="connsiteY44-30692" fmla="*/ 158 h 871"/>
                <a:gd name="connsiteX45-30693" fmla="*/ 95 w 814"/>
                <a:gd name="connsiteY45-30694" fmla="*/ 158 h 871"/>
                <a:gd name="connsiteX46-30695" fmla="*/ 84 w 814"/>
                <a:gd name="connsiteY46-30696" fmla="*/ 163 h 871"/>
                <a:gd name="connsiteX47-30697" fmla="*/ 74 w 814"/>
                <a:gd name="connsiteY47-30698" fmla="*/ 163 h 871"/>
                <a:gd name="connsiteX48-30699" fmla="*/ 68 w 814"/>
                <a:gd name="connsiteY48-30700" fmla="*/ 163 h 871"/>
                <a:gd name="connsiteX49-30701" fmla="*/ 63 w 814"/>
                <a:gd name="connsiteY49-30702" fmla="*/ 163 h 871"/>
                <a:gd name="connsiteX50-30703" fmla="*/ 53 w 814"/>
                <a:gd name="connsiteY50-30704" fmla="*/ 163 h 871"/>
                <a:gd name="connsiteX51-30705" fmla="*/ 42 w 814"/>
                <a:gd name="connsiteY51-30706" fmla="*/ 158 h 871"/>
                <a:gd name="connsiteX52-30707" fmla="*/ 32 w 814"/>
                <a:gd name="connsiteY52-30708" fmla="*/ 152 h 871"/>
                <a:gd name="connsiteX53-30709" fmla="*/ 26 w 814"/>
                <a:gd name="connsiteY53-30710" fmla="*/ 147 h 871"/>
                <a:gd name="connsiteX54-30711" fmla="*/ 16 w 814"/>
                <a:gd name="connsiteY54-30712" fmla="*/ 137 h 871"/>
                <a:gd name="connsiteX55-30713" fmla="*/ 11 w 814"/>
                <a:gd name="connsiteY55-30714" fmla="*/ 131 h 871"/>
                <a:gd name="connsiteX56-30715" fmla="*/ 5 w 814"/>
                <a:gd name="connsiteY56-30716" fmla="*/ 126 h 871"/>
                <a:gd name="connsiteX57-30717" fmla="*/ 0 w 814"/>
                <a:gd name="connsiteY57-30718" fmla="*/ 126 h 871"/>
                <a:gd name="connsiteX58-30719" fmla="*/ 5 w 814"/>
                <a:gd name="connsiteY58-30720" fmla="*/ 121 h 871"/>
                <a:gd name="connsiteX59-30721" fmla="*/ 5 w 814"/>
                <a:gd name="connsiteY59-30722" fmla="*/ 121 h 871"/>
                <a:gd name="connsiteX60-30723" fmla="*/ 11 w 814"/>
                <a:gd name="connsiteY60-30724" fmla="*/ 121 h 871"/>
                <a:gd name="connsiteX61-30725" fmla="*/ 16 w 814"/>
                <a:gd name="connsiteY61-30726" fmla="*/ 116 h 871"/>
                <a:gd name="connsiteX62-30727" fmla="*/ 21 w 814"/>
                <a:gd name="connsiteY62-30728" fmla="*/ 116 h 871"/>
                <a:gd name="connsiteX63-30729" fmla="*/ 32 w 814"/>
                <a:gd name="connsiteY63-30730" fmla="*/ 116 h 871"/>
                <a:gd name="connsiteX64-30731" fmla="*/ 42 w 814"/>
                <a:gd name="connsiteY64-30732" fmla="*/ 116 h 871"/>
                <a:gd name="connsiteX65-30733" fmla="*/ 53 w 814"/>
                <a:gd name="connsiteY65-30734" fmla="*/ 110 h 871"/>
                <a:gd name="connsiteX66-30735" fmla="*/ 79 w 814"/>
                <a:gd name="connsiteY66-30736" fmla="*/ 110 h 871"/>
                <a:gd name="connsiteX67-30737" fmla="*/ 111 w 814"/>
                <a:gd name="connsiteY67-30738" fmla="*/ 105 h 871"/>
                <a:gd name="connsiteX68-30739" fmla="*/ 126 w 814"/>
                <a:gd name="connsiteY68-30740" fmla="*/ 105 h 871"/>
                <a:gd name="connsiteX69-30741" fmla="*/ 142 w 814"/>
                <a:gd name="connsiteY69-30742" fmla="*/ 100 h 871"/>
                <a:gd name="connsiteX70-30743" fmla="*/ 163 w 814"/>
                <a:gd name="connsiteY70-30744" fmla="*/ 95 h 871"/>
                <a:gd name="connsiteX71-30745" fmla="*/ 184 w 814"/>
                <a:gd name="connsiteY71-30746" fmla="*/ 95 h 871"/>
                <a:gd name="connsiteX72-30747" fmla="*/ 221 w 814"/>
                <a:gd name="connsiteY72-30748" fmla="*/ 84 h 871"/>
                <a:gd name="connsiteX73-30749" fmla="*/ 258 w 814"/>
                <a:gd name="connsiteY73-30750" fmla="*/ 79 h 871"/>
                <a:gd name="connsiteX74-30751" fmla="*/ 290 w 814"/>
                <a:gd name="connsiteY74-30752" fmla="*/ 68 h 871"/>
                <a:gd name="connsiteX75-30753" fmla="*/ 321 w 814"/>
                <a:gd name="connsiteY75-30754" fmla="*/ 58 h 871"/>
                <a:gd name="connsiteX76-30755" fmla="*/ 337 w 814"/>
                <a:gd name="connsiteY76-30756" fmla="*/ 52 h 871"/>
                <a:gd name="connsiteX77-30757" fmla="*/ 353 w 814"/>
                <a:gd name="connsiteY77-30758" fmla="*/ 47 h 871"/>
                <a:gd name="connsiteX78-30759" fmla="*/ 363 w 814"/>
                <a:gd name="connsiteY78-30760" fmla="*/ 47 h 871"/>
                <a:gd name="connsiteX79-30761" fmla="*/ 374 w 814"/>
                <a:gd name="connsiteY79-30762" fmla="*/ 42 h 871"/>
                <a:gd name="connsiteX80-30763" fmla="*/ 379 w 814"/>
                <a:gd name="connsiteY80-30764" fmla="*/ 37 h 871"/>
                <a:gd name="connsiteX81-30765" fmla="*/ 385 w 814"/>
                <a:gd name="connsiteY81-30766" fmla="*/ 31 h 871"/>
                <a:gd name="connsiteX82-30767" fmla="*/ 390 w 814"/>
                <a:gd name="connsiteY82-30768" fmla="*/ 26 h 871"/>
                <a:gd name="connsiteX83-30769" fmla="*/ 395 w 814"/>
                <a:gd name="connsiteY83-30770" fmla="*/ 21 h 871"/>
                <a:gd name="connsiteX84-30771" fmla="*/ 400 w 814"/>
                <a:gd name="connsiteY84-30772" fmla="*/ 16 h 871"/>
                <a:gd name="connsiteX85-30773" fmla="*/ 406 w 814"/>
                <a:gd name="connsiteY85-30774" fmla="*/ 10 h 871"/>
                <a:gd name="connsiteX86-30775" fmla="*/ 411 w 814"/>
                <a:gd name="connsiteY86-30776" fmla="*/ 10 h 871"/>
                <a:gd name="connsiteX87-30777" fmla="*/ 416 w 814"/>
                <a:gd name="connsiteY87-30778" fmla="*/ 10 h 871"/>
                <a:gd name="connsiteX88-30779" fmla="*/ 416 w 814"/>
                <a:gd name="connsiteY88-30780" fmla="*/ 10 h 871"/>
                <a:gd name="connsiteX0-30781" fmla="*/ 416 w 758"/>
                <a:gd name="connsiteY0-30782" fmla="*/ 10 h 758"/>
                <a:gd name="connsiteX1-30783" fmla="*/ 427 w 758"/>
                <a:gd name="connsiteY1-30784" fmla="*/ 10 h 758"/>
                <a:gd name="connsiteX2-30785" fmla="*/ 437 w 758"/>
                <a:gd name="connsiteY2-30786" fmla="*/ 16 h 758"/>
                <a:gd name="connsiteX3-30787" fmla="*/ 448 w 758"/>
                <a:gd name="connsiteY3-30788" fmla="*/ 21 h 758"/>
                <a:gd name="connsiteX4-30789" fmla="*/ 464 w 758"/>
                <a:gd name="connsiteY4-30790" fmla="*/ 31 h 758"/>
                <a:gd name="connsiteX5-30791" fmla="*/ 474 w 758"/>
                <a:gd name="connsiteY5-30792" fmla="*/ 42 h 758"/>
                <a:gd name="connsiteX6-30793" fmla="*/ 485 w 758"/>
                <a:gd name="connsiteY6-30794" fmla="*/ 47 h 758"/>
                <a:gd name="connsiteX7-30795" fmla="*/ 485 w 758"/>
                <a:gd name="connsiteY7-30796" fmla="*/ 52 h 758"/>
                <a:gd name="connsiteX8-30797" fmla="*/ 490 w 758"/>
                <a:gd name="connsiteY8-30798" fmla="*/ 52 h 758"/>
                <a:gd name="connsiteX9-30799" fmla="*/ 490 w 758"/>
                <a:gd name="connsiteY9-30800" fmla="*/ 58 h 758"/>
                <a:gd name="connsiteX10-30801" fmla="*/ 490 w 758"/>
                <a:gd name="connsiteY10-30802" fmla="*/ 58 h 758"/>
                <a:gd name="connsiteX11-30803" fmla="*/ 490 w 758"/>
                <a:gd name="connsiteY11-30804" fmla="*/ 63 h 758"/>
                <a:gd name="connsiteX12-30805" fmla="*/ 485 w 758"/>
                <a:gd name="connsiteY12-30806" fmla="*/ 68 h 758"/>
                <a:gd name="connsiteX13-30807" fmla="*/ 479 w 758"/>
                <a:gd name="connsiteY13-30808" fmla="*/ 73 h 758"/>
                <a:gd name="connsiteX14-30809" fmla="*/ 469 w 758"/>
                <a:gd name="connsiteY14-30810" fmla="*/ 79 h 758"/>
                <a:gd name="connsiteX15-30811" fmla="*/ 464 w 758"/>
                <a:gd name="connsiteY15-30812" fmla="*/ 84 h 758"/>
                <a:gd name="connsiteX16-30813" fmla="*/ 748 w 758"/>
                <a:gd name="connsiteY16-30814" fmla="*/ 706 h 758"/>
                <a:gd name="connsiteX17-30815" fmla="*/ 748 w 758"/>
                <a:gd name="connsiteY17-30816" fmla="*/ 716 h 758"/>
                <a:gd name="connsiteX18-30817" fmla="*/ 753 w 758"/>
                <a:gd name="connsiteY18-30818" fmla="*/ 727 h 758"/>
                <a:gd name="connsiteX19-30819" fmla="*/ 753 w 758"/>
                <a:gd name="connsiteY19-30820" fmla="*/ 732 h 758"/>
                <a:gd name="connsiteX20-30821" fmla="*/ 758 w 758"/>
                <a:gd name="connsiteY20-30822" fmla="*/ 742 h 758"/>
                <a:gd name="connsiteX21-30823" fmla="*/ 758 w 758"/>
                <a:gd name="connsiteY21-30824" fmla="*/ 748 h 758"/>
                <a:gd name="connsiteX22-30825" fmla="*/ 758 w 758"/>
                <a:gd name="connsiteY22-30826" fmla="*/ 753 h 758"/>
                <a:gd name="connsiteX23-30827" fmla="*/ 758 w 758"/>
                <a:gd name="connsiteY23-30828" fmla="*/ 758 h 758"/>
                <a:gd name="connsiteX24-30829" fmla="*/ 390 w 758"/>
                <a:gd name="connsiteY24-30830" fmla="*/ 110 h 758"/>
                <a:gd name="connsiteX25-30831" fmla="*/ 390 w 758"/>
                <a:gd name="connsiteY25-30832" fmla="*/ 100 h 758"/>
                <a:gd name="connsiteX26-30833" fmla="*/ 390 w 758"/>
                <a:gd name="connsiteY26-30834" fmla="*/ 95 h 758"/>
                <a:gd name="connsiteX27-30835" fmla="*/ 390 w 758"/>
                <a:gd name="connsiteY27-30836" fmla="*/ 89 h 758"/>
                <a:gd name="connsiteX28-30837" fmla="*/ 385 w 758"/>
                <a:gd name="connsiteY28-30838" fmla="*/ 84 h 758"/>
                <a:gd name="connsiteX29-30839" fmla="*/ 385 w 758"/>
                <a:gd name="connsiteY29-30840" fmla="*/ 84 h 758"/>
                <a:gd name="connsiteX30-30841" fmla="*/ 379 w 758"/>
                <a:gd name="connsiteY30-30842" fmla="*/ 84 h 758"/>
                <a:gd name="connsiteX31-30843" fmla="*/ 374 w 758"/>
                <a:gd name="connsiteY31-30844" fmla="*/ 84 h 758"/>
                <a:gd name="connsiteX32-30845" fmla="*/ 363 w 758"/>
                <a:gd name="connsiteY32-30846" fmla="*/ 89 h 758"/>
                <a:gd name="connsiteX33-30847" fmla="*/ 353 w 758"/>
                <a:gd name="connsiteY33-30848" fmla="*/ 89 h 758"/>
                <a:gd name="connsiteX34-30849" fmla="*/ 337 w 758"/>
                <a:gd name="connsiteY34-30850" fmla="*/ 95 h 758"/>
                <a:gd name="connsiteX35-30851" fmla="*/ 321 w 758"/>
                <a:gd name="connsiteY35-30852" fmla="*/ 100 h 758"/>
                <a:gd name="connsiteX36-30853" fmla="*/ 305 w 758"/>
                <a:gd name="connsiteY36-30854" fmla="*/ 105 h 758"/>
                <a:gd name="connsiteX37-30855" fmla="*/ 269 w 758"/>
                <a:gd name="connsiteY37-30856" fmla="*/ 116 h 758"/>
                <a:gd name="connsiteX38-30857" fmla="*/ 232 w 758"/>
                <a:gd name="connsiteY38-30858" fmla="*/ 126 h 758"/>
                <a:gd name="connsiteX39-30859" fmla="*/ 195 w 758"/>
                <a:gd name="connsiteY39-30860" fmla="*/ 137 h 758"/>
                <a:gd name="connsiteX40-30861" fmla="*/ 158 w 758"/>
                <a:gd name="connsiteY40-30862" fmla="*/ 147 h 758"/>
                <a:gd name="connsiteX41-30863" fmla="*/ 137 w 758"/>
                <a:gd name="connsiteY41-30864" fmla="*/ 152 h 758"/>
                <a:gd name="connsiteX42-30865" fmla="*/ 121 w 758"/>
                <a:gd name="connsiteY42-30866" fmla="*/ 152 h 758"/>
                <a:gd name="connsiteX43-30867" fmla="*/ 105 w 758"/>
                <a:gd name="connsiteY43-30868" fmla="*/ 158 h 758"/>
                <a:gd name="connsiteX44-30869" fmla="*/ 95 w 758"/>
                <a:gd name="connsiteY44-30870" fmla="*/ 158 h 758"/>
                <a:gd name="connsiteX45-30871" fmla="*/ 84 w 758"/>
                <a:gd name="connsiteY45-30872" fmla="*/ 163 h 758"/>
                <a:gd name="connsiteX46-30873" fmla="*/ 74 w 758"/>
                <a:gd name="connsiteY46-30874" fmla="*/ 163 h 758"/>
                <a:gd name="connsiteX47-30875" fmla="*/ 68 w 758"/>
                <a:gd name="connsiteY47-30876" fmla="*/ 163 h 758"/>
                <a:gd name="connsiteX48-30877" fmla="*/ 63 w 758"/>
                <a:gd name="connsiteY48-30878" fmla="*/ 163 h 758"/>
                <a:gd name="connsiteX49-30879" fmla="*/ 53 w 758"/>
                <a:gd name="connsiteY49-30880" fmla="*/ 163 h 758"/>
                <a:gd name="connsiteX50-30881" fmla="*/ 42 w 758"/>
                <a:gd name="connsiteY50-30882" fmla="*/ 158 h 758"/>
                <a:gd name="connsiteX51-30883" fmla="*/ 32 w 758"/>
                <a:gd name="connsiteY51-30884" fmla="*/ 152 h 758"/>
                <a:gd name="connsiteX52-30885" fmla="*/ 26 w 758"/>
                <a:gd name="connsiteY52-30886" fmla="*/ 147 h 758"/>
                <a:gd name="connsiteX53-30887" fmla="*/ 16 w 758"/>
                <a:gd name="connsiteY53-30888" fmla="*/ 137 h 758"/>
                <a:gd name="connsiteX54-30889" fmla="*/ 11 w 758"/>
                <a:gd name="connsiteY54-30890" fmla="*/ 131 h 758"/>
                <a:gd name="connsiteX55-30891" fmla="*/ 5 w 758"/>
                <a:gd name="connsiteY55-30892" fmla="*/ 126 h 758"/>
                <a:gd name="connsiteX56-30893" fmla="*/ 0 w 758"/>
                <a:gd name="connsiteY56-30894" fmla="*/ 126 h 758"/>
                <a:gd name="connsiteX57-30895" fmla="*/ 5 w 758"/>
                <a:gd name="connsiteY57-30896" fmla="*/ 121 h 758"/>
                <a:gd name="connsiteX58-30897" fmla="*/ 5 w 758"/>
                <a:gd name="connsiteY58-30898" fmla="*/ 121 h 758"/>
                <a:gd name="connsiteX59-30899" fmla="*/ 11 w 758"/>
                <a:gd name="connsiteY59-30900" fmla="*/ 121 h 758"/>
                <a:gd name="connsiteX60-30901" fmla="*/ 16 w 758"/>
                <a:gd name="connsiteY60-30902" fmla="*/ 116 h 758"/>
                <a:gd name="connsiteX61-30903" fmla="*/ 21 w 758"/>
                <a:gd name="connsiteY61-30904" fmla="*/ 116 h 758"/>
                <a:gd name="connsiteX62-30905" fmla="*/ 32 w 758"/>
                <a:gd name="connsiteY62-30906" fmla="*/ 116 h 758"/>
                <a:gd name="connsiteX63-30907" fmla="*/ 42 w 758"/>
                <a:gd name="connsiteY63-30908" fmla="*/ 116 h 758"/>
                <a:gd name="connsiteX64-30909" fmla="*/ 53 w 758"/>
                <a:gd name="connsiteY64-30910" fmla="*/ 110 h 758"/>
                <a:gd name="connsiteX65-30911" fmla="*/ 79 w 758"/>
                <a:gd name="connsiteY65-30912" fmla="*/ 110 h 758"/>
                <a:gd name="connsiteX66-30913" fmla="*/ 111 w 758"/>
                <a:gd name="connsiteY66-30914" fmla="*/ 105 h 758"/>
                <a:gd name="connsiteX67-30915" fmla="*/ 126 w 758"/>
                <a:gd name="connsiteY67-30916" fmla="*/ 105 h 758"/>
                <a:gd name="connsiteX68-30917" fmla="*/ 142 w 758"/>
                <a:gd name="connsiteY68-30918" fmla="*/ 100 h 758"/>
                <a:gd name="connsiteX69-30919" fmla="*/ 163 w 758"/>
                <a:gd name="connsiteY69-30920" fmla="*/ 95 h 758"/>
                <a:gd name="connsiteX70-30921" fmla="*/ 184 w 758"/>
                <a:gd name="connsiteY70-30922" fmla="*/ 95 h 758"/>
                <a:gd name="connsiteX71-30923" fmla="*/ 221 w 758"/>
                <a:gd name="connsiteY71-30924" fmla="*/ 84 h 758"/>
                <a:gd name="connsiteX72-30925" fmla="*/ 258 w 758"/>
                <a:gd name="connsiteY72-30926" fmla="*/ 79 h 758"/>
                <a:gd name="connsiteX73-30927" fmla="*/ 290 w 758"/>
                <a:gd name="connsiteY73-30928" fmla="*/ 68 h 758"/>
                <a:gd name="connsiteX74-30929" fmla="*/ 321 w 758"/>
                <a:gd name="connsiteY74-30930" fmla="*/ 58 h 758"/>
                <a:gd name="connsiteX75-30931" fmla="*/ 337 w 758"/>
                <a:gd name="connsiteY75-30932" fmla="*/ 52 h 758"/>
                <a:gd name="connsiteX76-30933" fmla="*/ 353 w 758"/>
                <a:gd name="connsiteY76-30934" fmla="*/ 47 h 758"/>
                <a:gd name="connsiteX77-30935" fmla="*/ 363 w 758"/>
                <a:gd name="connsiteY77-30936" fmla="*/ 47 h 758"/>
                <a:gd name="connsiteX78-30937" fmla="*/ 374 w 758"/>
                <a:gd name="connsiteY78-30938" fmla="*/ 42 h 758"/>
                <a:gd name="connsiteX79-30939" fmla="*/ 379 w 758"/>
                <a:gd name="connsiteY79-30940" fmla="*/ 37 h 758"/>
                <a:gd name="connsiteX80-30941" fmla="*/ 385 w 758"/>
                <a:gd name="connsiteY80-30942" fmla="*/ 31 h 758"/>
                <a:gd name="connsiteX81-30943" fmla="*/ 390 w 758"/>
                <a:gd name="connsiteY81-30944" fmla="*/ 26 h 758"/>
                <a:gd name="connsiteX82-30945" fmla="*/ 395 w 758"/>
                <a:gd name="connsiteY82-30946" fmla="*/ 21 h 758"/>
                <a:gd name="connsiteX83-30947" fmla="*/ 400 w 758"/>
                <a:gd name="connsiteY83-30948" fmla="*/ 16 h 758"/>
                <a:gd name="connsiteX84-30949" fmla="*/ 406 w 758"/>
                <a:gd name="connsiteY84-30950" fmla="*/ 10 h 758"/>
                <a:gd name="connsiteX85-30951" fmla="*/ 411 w 758"/>
                <a:gd name="connsiteY85-30952" fmla="*/ 10 h 758"/>
                <a:gd name="connsiteX86-30953" fmla="*/ 416 w 758"/>
                <a:gd name="connsiteY86-30954" fmla="*/ 10 h 758"/>
                <a:gd name="connsiteX87-30955" fmla="*/ 416 w 758"/>
                <a:gd name="connsiteY87-30956" fmla="*/ 10 h 758"/>
                <a:gd name="connsiteX0-30957" fmla="*/ 416 w 758"/>
                <a:gd name="connsiteY0-30958" fmla="*/ 10 h 753"/>
                <a:gd name="connsiteX1-30959" fmla="*/ 427 w 758"/>
                <a:gd name="connsiteY1-30960" fmla="*/ 10 h 753"/>
                <a:gd name="connsiteX2-30961" fmla="*/ 437 w 758"/>
                <a:gd name="connsiteY2-30962" fmla="*/ 16 h 753"/>
                <a:gd name="connsiteX3-30963" fmla="*/ 448 w 758"/>
                <a:gd name="connsiteY3-30964" fmla="*/ 21 h 753"/>
                <a:gd name="connsiteX4-30965" fmla="*/ 464 w 758"/>
                <a:gd name="connsiteY4-30966" fmla="*/ 31 h 753"/>
                <a:gd name="connsiteX5-30967" fmla="*/ 474 w 758"/>
                <a:gd name="connsiteY5-30968" fmla="*/ 42 h 753"/>
                <a:gd name="connsiteX6-30969" fmla="*/ 485 w 758"/>
                <a:gd name="connsiteY6-30970" fmla="*/ 47 h 753"/>
                <a:gd name="connsiteX7-30971" fmla="*/ 485 w 758"/>
                <a:gd name="connsiteY7-30972" fmla="*/ 52 h 753"/>
                <a:gd name="connsiteX8-30973" fmla="*/ 490 w 758"/>
                <a:gd name="connsiteY8-30974" fmla="*/ 52 h 753"/>
                <a:gd name="connsiteX9-30975" fmla="*/ 490 w 758"/>
                <a:gd name="connsiteY9-30976" fmla="*/ 58 h 753"/>
                <a:gd name="connsiteX10-30977" fmla="*/ 490 w 758"/>
                <a:gd name="connsiteY10-30978" fmla="*/ 58 h 753"/>
                <a:gd name="connsiteX11-30979" fmla="*/ 490 w 758"/>
                <a:gd name="connsiteY11-30980" fmla="*/ 63 h 753"/>
                <a:gd name="connsiteX12-30981" fmla="*/ 485 w 758"/>
                <a:gd name="connsiteY12-30982" fmla="*/ 68 h 753"/>
                <a:gd name="connsiteX13-30983" fmla="*/ 479 w 758"/>
                <a:gd name="connsiteY13-30984" fmla="*/ 73 h 753"/>
                <a:gd name="connsiteX14-30985" fmla="*/ 469 w 758"/>
                <a:gd name="connsiteY14-30986" fmla="*/ 79 h 753"/>
                <a:gd name="connsiteX15-30987" fmla="*/ 464 w 758"/>
                <a:gd name="connsiteY15-30988" fmla="*/ 84 h 753"/>
                <a:gd name="connsiteX16-30989" fmla="*/ 748 w 758"/>
                <a:gd name="connsiteY16-30990" fmla="*/ 706 h 753"/>
                <a:gd name="connsiteX17-30991" fmla="*/ 748 w 758"/>
                <a:gd name="connsiteY17-30992" fmla="*/ 716 h 753"/>
                <a:gd name="connsiteX18-30993" fmla="*/ 753 w 758"/>
                <a:gd name="connsiteY18-30994" fmla="*/ 727 h 753"/>
                <a:gd name="connsiteX19-30995" fmla="*/ 753 w 758"/>
                <a:gd name="connsiteY19-30996" fmla="*/ 732 h 753"/>
                <a:gd name="connsiteX20-30997" fmla="*/ 758 w 758"/>
                <a:gd name="connsiteY20-30998" fmla="*/ 742 h 753"/>
                <a:gd name="connsiteX21-30999" fmla="*/ 758 w 758"/>
                <a:gd name="connsiteY21-31000" fmla="*/ 748 h 753"/>
                <a:gd name="connsiteX22-31001" fmla="*/ 758 w 758"/>
                <a:gd name="connsiteY22-31002" fmla="*/ 753 h 753"/>
                <a:gd name="connsiteX23-31003" fmla="*/ 390 w 758"/>
                <a:gd name="connsiteY23-31004" fmla="*/ 110 h 753"/>
                <a:gd name="connsiteX24-31005" fmla="*/ 390 w 758"/>
                <a:gd name="connsiteY24-31006" fmla="*/ 100 h 753"/>
                <a:gd name="connsiteX25-31007" fmla="*/ 390 w 758"/>
                <a:gd name="connsiteY25-31008" fmla="*/ 95 h 753"/>
                <a:gd name="connsiteX26-31009" fmla="*/ 390 w 758"/>
                <a:gd name="connsiteY26-31010" fmla="*/ 89 h 753"/>
                <a:gd name="connsiteX27-31011" fmla="*/ 385 w 758"/>
                <a:gd name="connsiteY27-31012" fmla="*/ 84 h 753"/>
                <a:gd name="connsiteX28-31013" fmla="*/ 385 w 758"/>
                <a:gd name="connsiteY28-31014" fmla="*/ 84 h 753"/>
                <a:gd name="connsiteX29-31015" fmla="*/ 379 w 758"/>
                <a:gd name="connsiteY29-31016" fmla="*/ 84 h 753"/>
                <a:gd name="connsiteX30-31017" fmla="*/ 374 w 758"/>
                <a:gd name="connsiteY30-31018" fmla="*/ 84 h 753"/>
                <a:gd name="connsiteX31-31019" fmla="*/ 363 w 758"/>
                <a:gd name="connsiteY31-31020" fmla="*/ 89 h 753"/>
                <a:gd name="connsiteX32-31021" fmla="*/ 353 w 758"/>
                <a:gd name="connsiteY32-31022" fmla="*/ 89 h 753"/>
                <a:gd name="connsiteX33-31023" fmla="*/ 337 w 758"/>
                <a:gd name="connsiteY33-31024" fmla="*/ 95 h 753"/>
                <a:gd name="connsiteX34-31025" fmla="*/ 321 w 758"/>
                <a:gd name="connsiteY34-31026" fmla="*/ 100 h 753"/>
                <a:gd name="connsiteX35-31027" fmla="*/ 305 w 758"/>
                <a:gd name="connsiteY35-31028" fmla="*/ 105 h 753"/>
                <a:gd name="connsiteX36-31029" fmla="*/ 269 w 758"/>
                <a:gd name="connsiteY36-31030" fmla="*/ 116 h 753"/>
                <a:gd name="connsiteX37-31031" fmla="*/ 232 w 758"/>
                <a:gd name="connsiteY37-31032" fmla="*/ 126 h 753"/>
                <a:gd name="connsiteX38-31033" fmla="*/ 195 w 758"/>
                <a:gd name="connsiteY38-31034" fmla="*/ 137 h 753"/>
                <a:gd name="connsiteX39-31035" fmla="*/ 158 w 758"/>
                <a:gd name="connsiteY39-31036" fmla="*/ 147 h 753"/>
                <a:gd name="connsiteX40-31037" fmla="*/ 137 w 758"/>
                <a:gd name="connsiteY40-31038" fmla="*/ 152 h 753"/>
                <a:gd name="connsiteX41-31039" fmla="*/ 121 w 758"/>
                <a:gd name="connsiteY41-31040" fmla="*/ 152 h 753"/>
                <a:gd name="connsiteX42-31041" fmla="*/ 105 w 758"/>
                <a:gd name="connsiteY42-31042" fmla="*/ 158 h 753"/>
                <a:gd name="connsiteX43-31043" fmla="*/ 95 w 758"/>
                <a:gd name="connsiteY43-31044" fmla="*/ 158 h 753"/>
                <a:gd name="connsiteX44-31045" fmla="*/ 84 w 758"/>
                <a:gd name="connsiteY44-31046" fmla="*/ 163 h 753"/>
                <a:gd name="connsiteX45-31047" fmla="*/ 74 w 758"/>
                <a:gd name="connsiteY45-31048" fmla="*/ 163 h 753"/>
                <a:gd name="connsiteX46-31049" fmla="*/ 68 w 758"/>
                <a:gd name="connsiteY46-31050" fmla="*/ 163 h 753"/>
                <a:gd name="connsiteX47-31051" fmla="*/ 63 w 758"/>
                <a:gd name="connsiteY47-31052" fmla="*/ 163 h 753"/>
                <a:gd name="connsiteX48-31053" fmla="*/ 53 w 758"/>
                <a:gd name="connsiteY48-31054" fmla="*/ 163 h 753"/>
                <a:gd name="connsiteX49-31055" fmla="*/ 42 w 758"/>
                <a:gd name="connsiteY49-31056" fmla="*/ 158 h 753"/>
                <a:gd name="connsiteX50-31057" fmla="*/ 32 w 758"/>
                <a:gd name="connsiteY50-31058" fmla="*/ 152 h 753"/>
                <a:gd name="connsiteX51-31059" fmla="*/ 26 w 758"/>
                <a:gd name="connsiteY51-31060" fmla="*/ 147 h 753"/>
                <a:gd name="connsiteX52-31061" fmla="*/ 16 w 758"/>
                <a:gd name="connsiteY52-31062" fmla="*/ 137 h 753"/>
                <a:gd name="connsiteX53-31063" fmla="*/ 11 w 758"/>
                <a:gd name="connsiteY53-31064" fmla="*/ 131 h 753"/>
                <a:gd name="connsiteX54-31065" fmla="*/ 5 w 758"/>
                <a:gd name="connsiteY54-31066" fmla="*/ 126 h 753"/>
                <a:gd name="connsiteX55-31067" fmla="*/ 0 w 758"/>
                <a:gd name="connsiteY55-31068" fmla="*/ 126 h 753"/>
                <a:gd name="connsiteX56-31069" fmla="*/ 5 w 758"/>
                <a:gd name="connsiteY56-31070" fmla="*/ 121 h 753"/>
                <a:gd name="connsiteX57-31071" fmla="*/ 5 w 758"/>
                <a:gd name="connsiteY57-31072" fmla="*/ 121 h 753"/>
                <a:gd name="connsiteX58-31073" fmla="*/ 11 w 758"/>
                <a:gd name="connsiteY58-31074" fmla="*/ 121 h 753"/>
                <a:gd name="connsiteX59-31075" fmla="*/ 16 w 758"/>
                <a:gd name="connsiteY59-31076" fmla="*/ 116 h 753"/>
                <a:gd name="connsiteX60-31077" fmla="*/ 21 w 758"/>
                <a:gd name="connsiteY60-31078" fmla="*/ 116 h 753"/>
                <a:gd name="connsiteX61-31079" fmla="*/ 32 w 758"/>
                <a:gd name="connsiteY61-31080" fmla="*/ 116 h 753"/>
                <a:gd name="connsiteX62-31081" fmla="*/ 42 w 758"/>
                <a:gd name="connsiteY62-31082" fmla="*/ 116 h 753"/>
                <a:gd name="connsiteX63-31083" fmla="*/ 53 w 758"/>
                <a:gd name="connsiteY63-31084" fmla="*/ 110 h 753"/>
                <a:gd name="connsiteX64-31085" fmla="*/ 79 w 758"/>
                <a:gd name="connsiteY64-31086" fmla="*/ 110 h 753"/>
                <a:gd name="connsiteX65-31087" fmla="*/ 111 w 758"/>
                <a:gd name="connsiteY65-31088" fmla="*/ 105 h 753"/>
                <a:gd name="connsiteX66-31089" fmla="*/ 126 w 758"/>
                <a:gd name="connsiteY66-31090" fmla="*/ 105 h 753"/>
                <a:gd name="connsiteX67-31091" fmla="*/ 142 w 758"/>
                <a:gd name="connsiteY67-31092" fmla="*/ 100 h 753"/>
                <a:gd name="connsiteX68-31093" fmla="*/ 163 w 758"/>
                <a:gd name="connsiteY68-31094" fmla="*/ 95 h 753"/>
                <a:gd name="connsiteX69-31095" fmla="*/ 184 w 758"/>
                <a:gd name="connsiteY69-31096" fmla="*/ 95 h 753"/>
                <a:gd name="connsiteX70-31097" fmla="*/ 221 w 758"/>
                <a:gd name="connsiteY70-31098" fmla="*/ 84 h 753"/>
                <a:gd name="connsiteX71-31099" fmla="*/ 258 w 758"/>
                <a:gd name="connsiteY71-31100" fmla="*/ 79 h 753"/>
                <a:gd name="connsiteX72-31101" fmla="*/ 290 w 758"/>
                <a:gd name="connsiteY72-31102" fmla="*/ 68 h 753"/>
                <a:gd name="connsiteX73-31103" fmla="*/ 321 w 758"/>
                <a:gd name="connsiteY73-31104" fmla="*/ 58 h 753"/>
                <a:gd name="connsiteX74-31105" fmla="*/ 337 w 758"/>
                <a:gd name="connsiteY74-31106" fmla="*/ 52 h 753"/>
                <a:gd name="connsiteX75-31107" fmla="*/ 353 w 758"/>
                <a:gd name="connsiteY75-31108" fmla="*/ 47 h 753"/>
                <a:gd name="connsiteX76-31109" fmla="*/ 363 w 758"/>
                <a:gd name="connsiteY76-31110" fmla="*/ 47 h 753"/>
                <a:gd name="connsiteX77-31111" fmla="*/ 374 w 758"/>
                <a:gd name="connsiteY77-31112" fmla="*/ 42 h 753"/>
                <a:gd name="connsiteX78-31113" fmla="*/ 379 w 758"/>
                <a:gd name="connsiteY78-31114" fmla="*/ 37 h 753"/>
                <a:gd name="connsiteX79-31115" fmla="*/ 385 w 758"/>
                <a:gd name="connsiteY79-31116" fmla="*/ 31 h 753"/>
                <a:gd name="connsiteX80-31117" fmla="*/ 390 w 758"/>
                <a:gd name="connsiteY80-31118" fmla="*/ 26 h 753"/>
                <a:gd name="connsiteX81-31119" fmla="*/ 395 w 758"/>
                <a:gd name="connsiteY81-31120" fmla="*/ 21 h 753"/>
                <a:gd name="connsiteX82-31121" fmla="*/ 400 w 758"/>
                <a:gd name="connsiteY82-31122" fmla="*/ 16 h 753"/>
                <a:gd name="connsiteX83-31123" fmla="*/ 406 w 758"/>
                <a:gd name="connsiteY83-31124" fmla="*/ 10 h 753"/>
                <a:gd name="connsiteX84-31125" fmla="*/ 411 w 758"/>
                <a:gd name="connsiteY84-31126" fmla="*/ 10 h 753"/>
                <a:gd name="connsiteX85-31127" fmla="*/ 416 w 758"/>
                <a:gd name="connsiteY85-31128" fmla="*/ 10 h 753"/>
                <a:gd name="connsiteX86-31129" fmla="*/ 416 w 758"/>
                <a:gd name="connsiteY86-31130" fmla="*/ 10 h 753"/>
                <a:gd name="connsiteX0-31131" fmla="*/ 416 w 758"/>
                <a:gd name="connsiteY0-31132" fmla="*/ 10 h 748"/>
                <a:gd name="connsiteX1-31133" fmla="*/ 427 w 758"/>
                <a:gd name="connsiteY1-31134" fmla="*/ 10 h 748"/>
                <a:gd name="connsiteX2-31135" fmla="*/ 437 w 758"/>
                <a:gd name="connsiteY2-31136" fmla="*/ 16 h 748"/>
                <a:gd name="connsiteX3-31137" fmla="*/ 448 w 758"/>
                <a:gd name="connsiteY3-31138" fmla="*/ 21 h 748"/>
                <a:gd name="connsiteX4-31139" fmla="*/ 464 w 758"/>
                <a:gd name="connsiteY4-31140" fmla="*/ 31 h 748"/>
                <a:gd name="connsiteX5-31141" fmla="*/ 474 w 758"/>
                <a:gd name="connsiteY5-31142" fmla="*/ 42 h 748"/>
                <a:gd name="connsiteX6-31143" fmla="*/ 485 w 758"/>
                <a:gd name="connsiteY6-31144" fmla="*/ 47 h 748"/>
                <a:gd name="connsiteX7-31145" fmla="*/ 485 w 758"/>
                <a:gd name="connsiteY7-31146" fmla="*/ 52 h 748"/>
                <a:gd name="connsiteX8-31147" fmla="*/ 490 w 758"/>
                <a:gd name="connsiteY8-31148" fmla="*/ 52 h 748"/>
                <a:gd name="connsiteX9-31149" fmla="*/ 490 w 758"/>
                <a:gd name="connsiteY9-31150" fmla="*/ 58 h 748"/>
                <a:gd name="connsiteX10-31151" fmla="*/ 490 w 758"/>
                <a:gd name="connsiteY10-31152" fmla="*/ 58 h 748"/>
                <a:gd name="connsiteX11-31153" fmla="*/ 490 w 758"/>
                <a:gd name="connsiteY11-31154" fmla="*/ 63 h 748"/>
                <a:gd name="connsiteX12-31155" fmla="*/ 485 w 758"/>
                <a:gd name="connsiteY12-31156" fmla="*/ 68 h 748"/>
                <a:gd name="connsiteX13-31157" fmla="*/ 479 w 758"/>
                <a:gd name="connsiteY13-31158" fmla="*/ 73 h 748"/>
                <a:gd name="connsiteX14-31159" fmla="*/ 469 w 758"/>
                <a:gd name="connsiteY14-31160" fmla="*/ 79 h 748"/>
                <a:gd name="connsiteX15-31161" fmla="*/ 464 w 758"/>
                <a:gd name="connsiteY15-31162" fmla="*/ 84 h 748"/>
                <a:gd name="connsiteX16-31163" fmla="*/ 748 w 758"/>
                <a:gd name="connsiteY16-31164" fmla="*/ 706 h 748"/>
                <a:gd name="connsiteX17-31165" fmla="*/ 748 w 758"/>
                <a:gd name="connsiteY17-31166" fmla="*/ 716 h 748"/>
                <a:gd name="connsiteX18-31167" fmla="*/ 753 w 758"/>
                <a:gd name="connsiteY18-31168" fmla="*/ 727 h 748"/>
                <a:gd name="connsiteX19-31169" fmla="*/ 753 w 758"/>
                <a:gd name="connsiteY19-31170" fmla="*/ 732 h 748"/>
                <a:gd name="connsiteX20-31171" fmla="*/ 758 w 758"/>
                <a:gd name="connsiteY20-31172" fmla="*/ 742 h 748"/>
                <a:gd name="connsiteX21-31173" fmla="*/ 758 w 758"/>
                <a:gd name="connsiteY21-31174" fmla="*/ 748 h 748"/>
                <a:gd name="connsiteX22-31175" fmla="*/ 390 w 758"/>
                <a:gd name="connsiteY22-31176" fmla="*/ 110 h 748"/>
                <a:gd name="connsiteX23-31177" fmla="*/ 390 w 758"/>
                <a:gd name="connsiteY23-31178" fmla="*/ 100 h 748"/>
                <a:gd name="connsiteX24-31179" fmla="*/ 390 w 758"/>
                <a:gd name="connsiteY24-31180" fmla="*/ 95 h 748"/>
                <a:gd name="connsiteX25-31181" fmla="*/ 390 w 758"/>
                <a:gd name="connsiteY25-31182" fmla="*/ 89 h 748"/>
                <a:gd name="connsiteX26-31183" fmla="*/ 385 w 758"/>
                <a:gd name="connsiteY26-31184" fmla="*/ 84 h 748"/>
                <a:gd name="connsiteX27-31185" fmla="*/ 385 w 758"/>
                <a:gd name="connsiteY27-31186" fmla="*/ 84 h 748"/>
                <a:gd name="connsiteX28-31187" fmla="*/ 379 w 758"/>
                <a:gd name="connsiteY28-31188" fmla="*/ 84 h 748"/>
                <a:gd name="connsiteX29-31189" fmla="*/ 374 w 758"/>
                <a:gd name="connsiteY29-31190" fmla="*/ 84 h 748"/>
                <a:gd name="connsiteX30-31191" fmla="*/ 363 w 758"/>
                <a:gd name="connsiteY30-31192" fmla="*/ 89 h 748"/>
                <a:gd name="connsiteX31-31193" fmla="*/ 353 w 758"/>
                <a:gd name="connsiteY31-31194" fmla="*/ 89 h 748"/>
                <a:gd name="connsiteX32-31195" fmla="*/ 337 w 758"/>
                <a:gd name="connsiteY32-31196" fmla="*/ 95 h 748"/>
                <a:gd name="connsiteX33-31197" fmla="*/ 321 w 758"/>
                <a:gd name="connsiteY33-31198" fmla="*/ 100 h 748"/>
                <a:gd name="connsiteX34-31199" fmla="*/ 305 w 758"/>
                <a:gd name="connsiteY34-31200" fmla="*/ 105 h 748"/>
                <a:gd name="connsiteX35-31201" fmla="*/ 269 w 758"/>
                <a:gd name="connsiteY35-31202" fmla="*/ 116 h 748"/>
                <a:gd name="connsiteX36-31203" fmla="*/ 232 w 758"/>
                <a:gd name="connsiteY36-31204" fmla="*/ 126 h 748"/>
                <a:gd name="connsiteX37-31205" fmla="*/ 195 w 758"/>
                <a:gd name="connsiteY37-31206" fmla="*/ 137 h 748"/>
                <a:gd name="connsiteX38-31207" fmla="*/ 158 w 758"/>
                <a:gd name="connsiteY38-31208" fmla="*/ 147 h 748"/>
                <a:gd name="connsiteX39-31209" fmla="*/ 137 w 758"/>
                <a:gd name="connsiteY39-31210" fmla="*/ 152 h 748"/>
                <a:gd name="connsiteX40-31211" fmla="*/ 121 w 758"/>
                <a:gd name="connsiteY40-31212" fmla="*/ 152 h 748"/>
                <a:gd name="connsiteX41-31213" fmla="*/ 105 w 758"/>
                <a:gd name="connsiteY41-31214" fmla="*/ 158 h 748"/>
                <a:gd name="connsiteX42-31215" fmla="*/ 95 w 758"/>
                <a:gd name="connsiteY42-31216" fmla="*/ 158 h 748"/>
                <a:gd name="connsiteX43-31217" fmla="*/ 84 w 758"/>
                <a:gd name="connsiteY43-31218" fmla="*/ 163 h 748"/>
                <a:gd name="connsiteX44-31219" fmla="*/ 74 w 758"/>
                <a:gd name="connsiteY44-31220" fmla="*/ 163 h 748"/>
                <a:gd name="connsiteX45-31221" fmla="*/ 68 w 758"/>
                <a:gd name="connsiteY45-31222" fmla="*/ 163 h 748"/>
                <a:gd name="connsiteX46-31223" fmla="*/ 63 w 758"/>
                <a:gd name="connsiteY46-31224" fmla="*/ 163 h 748"/>
                <a:gd name="connsiteX47-31225" fmla="*/ 53 w 758"/>
                <a:gd name="connsiteY47-31226" fmla="*/ 163 h 748"/>
                <a:gd name="connsiteX48-31227" fmla="*/ 42 w 758"/>
                <a:gd name="connsiteY48-31228" fmla="*/ 158 h 748"/>
                <a:gd name="connsiteX49-31229" fmla="*/ 32 w 758"/>
                <a:gd name="connsiteY49-31230" fmla="*/ 152 h 748"/>
                <a:gd name="connsiteX50-31231" fmla="*/ 26 w 758"/>
                <a:gd name="connsiteY50-31232" fmla="*/ 147 h 748"/>
                <a:gd name="connsiteX51-31233" fmla="*/ 16 w 758"/>
                <a:gd name="connsiteY51-31234" fmla="*/ 137 h 748"/>
                <a:gd name="connsiteX52-31235" fmla="*/ 11 w 758"/>
                <a:gd name="connsiteY52-31236" fmla="*/ 131 h 748"/>
                <a:gd name="connsiteX53-31237" fmla="*/ 5 w 758"/>
                <a:gd name="connsiteY53-31238" fmla="*/ 126 h 748"/>
                <a:gd name="connsiteX54-31239" fmla="*/ 0 w 758"/>
                <a:gd name="connsiteY54-31240" fmla="*/ 126 h 748"/>
                <a:gd name="connsiteX55-31241" fmla="*/ 5 w 758"/>
                <a:gd name="connsiteY55-31242" fmla="*/ 121 h 748"/>
                <a:gd name="connsiteX56-31243" fmla="*/ 5 w 758"/>
                <a:gd name="connsiteY56-31244" fmla="*/ 121 h 748"/>
                <a:gd name="connsiteX57-31245" fmla="*/ 11 w 758"/>
                <a:gd name="connsiteY57-31246" fmla="*/ 121 h 748"/>
                <a:gd name="connsiteX58-31247" fmla="*/ 16 w 758"/>
                <a:gd name="connsiteY58-31248" fmla="*/ 116 h 748"/>
                <a:gd name="connsiteX59-31249" fmla="*/ 21 w 758"/>
                <a:gd name="connsiteY59-31250" fmla="*/ 116 h 748"/>
                <a:gd name="connsiteX60-31251" fmla="*/ 32 w 758"/>
                <a:gd name="connsiteY60-31252" fmla="*/ 116 h 748"/>
                <a:gd name="connsiteX61-31253" fmla="*/ 42 w 758"/>
                <a:gd name="connsiteY61-31254" fmla="*/ 116 h 748"/>
                <a:gd name="connsiteX62-31255" fmla="*/ 53 w 758"/>
                <a:gd name="connsiteY62-31256" fmla="*/ 110 h 748"/>
                <a:gd name="connsiteX63-31257" fmla="*/ 79 w 758"/>
                <a:gd name="connsiteY63-31258" fmla="*/ 110 h 748"/>
                <a:gd name="connsiteX64-31259" fmla="*/ 111 w 758"/>
                <a:gd name="connsiteY64-31260" fmla="*/ 105 h 748"/>
                <a:gd name="connsiteX65-31261" fmla="*/ 126 w 758"/>
                <a:gd name="connsiteY65-31262" fmla="*/ 105 h 748"/>
                <a:gd name="connsiteX66-31263" fmla="*/ 142 w 758"/>
                <a:gd name="connsiteY66-31264" fmla="*/ 100 h 748"/>
                <a:gd name="connsiteX67-31265" fmla="*/ 163 w 758"/>
                <a:gd name="connsiteY67-31266" fmla="*/ 95 h 748"/>
                <a:gd name="connsiteX68-31267" fmla="*/ 184 w 758"/>
                <a:gd name="connsiteY68-31268" fmla="*/ 95 h 748"/>
                <a:gd name="connsiteX69-31269" fmla="*/ 221 w 758"/>
                <a:gd name="connsiteY69-31270" fmla="*/ 84 h 748"/>
                <a:gd name="connsiteX70-31271" fmla="*/ 258 w 758"/>
                <a:gd name="connsiteY70-31272" fmla="*/ 79 h 748"/>
                <a:gd name="connsiteX71-31273" fmla="*/ 290 w 758"/>
                <a:gd name="connsiteY71-31274" fmla="*/ 68 h 748"/>
                <a:gd name="connsiteX72-31275" fmla="*/ 321 w 758"/>
                <a:gd name="connsiteY72-31276" fmla="*/ 58 h 748"/>
                <a:gd name="connsiteX73-31277" fmla="*/ 337 w 758"/>
                <a:gd name="connsiteY73-31278" fmla="*/ 52 h 748"/>
                <a:gd name="connsiteX74-31279" fmla="*/ 353 w 758"/>
                <a:gd name="connsiteY74-31280" fmla="*/ 47 h 748"/>
                <a:gd name="connsiteX75-31281" fmla="*/ 363 w 758"/>
                <a:gd name="connsiteY75-31282" fmla="*/ 47 h 748"/>
                <a:gd name="connsiteX76-31283" fmla="*/ 374 w 758"/>
                <a:gd name="connsiteY76-31284" fmla="*/ 42 h 748"/>
                <a:gd name="connsiteX77-31285" fmla="*/ 379 w 758"/>
                <a:gd name="connsiteY77-31286" fmla="*/ 37 h 748"/>
                <a:gd name="connsiteX78-31287" fmla="*/ 385 w 758"/>
                <a:gd name="connsiteY78-31288" fmla="*/ 31 h 748"/>
                <a:gd name="connsiteX79-31289" fmla="*/ 390 w 758"/>
                <a:gd name="connsiteY79-31290" fmla="*/ 26 h 748"/>
                <a:gd name="connsiteX80-31291" fmla="*/ 395 w 758"/>
                <a:gd name="connsiteY80-31292" fmla="*/ 21 h 748"/>
                <a:gd name="connsiteX81-31293" fmla="*/ 400 w 758"/>
                <a:gd name="connsiteY81-31294" fmla="*/ 16 h 748"/>
                <a:gd name="connsiteX82-31295" fmla="*/ 406 w 758"/>
                <a:gd name="connsiteY82-31296" fmla="*/ 10 h 748"/>
                <a:gd name="connsiteX83-31297" fmla="*/ 411 w 758"/>
                <a:gd name="connsiteY83-31298" fmla="*/ 10 h 748"/>
                <a:gd name="connsiteX84-31299" fmla="*/ 416 w 758"/>
                <a:gd name="connsiteY84-31300" fmla="*/ 10 h 748"/>
                <a:gd name="connsiteX85-31301" fmla="*/ 416 w 758"/>
                <a:gd name="connsiteY85-31302" fmla="*/ 10 h 748"/>
                <a:gd name="connsiteX0-31303" fmla="*/ 416 w 758"/>
                <a:gd name="connsiteY0-31304" fmla="*/ 10 h 742"/>
                <a:gd name="connsiteX1-31305" fmla="*/ 427 w 758"/>
                <a:gd name="connsiteY1-31306" fmla="*/ 10 h 742"/>
                <a:gd name="connsiteX2-31307" fmla="*/ 437 w 758"/>
                <a:gd name="connsiteY2-31308" fmla="*/ 16 h 742"/>
                <a:gd name="connsiteX3-31309" fmla="*/ 448 w 758"/>
                <a:gd name="connsiteY3-31310" fmla="*/ 21 h 742"/>
                <a:gd name="connsiteX4-31311" fmla="*/ 464 w 758"/>
                <a:gd name="connsiteY4-31312" fmla="*/ 31 h 742"/>
                <a:gd name="connsiteX5-31313" fmla="*/ 474 w 758"/>
                <a:gd name="connsiteY5-31314" fmla="*/ 42 h 742"/>
                <a:gd name="connsiteX6-31315" fmla="*/ 485 w 758"/>
                <a:gd name="connsiteY6-31316" fmla="*/ 47 h 742"/>
                <a:gd name="connsiteX7-31317" fmla="*/ 485 w 758"/>
                <a:gd name="connsiteY7-31318" fmla="*/ 52 h 742"/>
                <a:gd name="connsiteX8-31319" fmla="*/ 490 w 758"/>
                <a:gd name="connsiteY8-31320" fmla="*/ 52 h 742"/>
                <a:gd name="connsiteX9-31321" fmla="*/ 490 w 758"/>
                <a:gd name="connsiteY9-31322" fmla="*/ 58 h 742"/>
                <a:gd name="connsiteX10-31323" fmla="*/ 490 w 758"/>
                <a:gd name="connsiteY10-31324" fmla="*/ 58 h 742"/>
                <a:gd name="connsiteX11-31325" fmla="*/ 490 w 758"/>
                <a:gd name="connsiteY11-31326" fmla="*/ 63 h 742"/>
                <a:gd name="connsiteX12-31327" fmla="*/ 485 w 758"/>
                <a:gd name="connsiteY12-31328" fmla="*/ 68 h 742"/>
                <a:gd name="connsiteX13-31329" fmla="*/ 479 w 758"/>
                <a:gd name="connsiteY13-31330" fmla="*/ 73 h 742"/>
                <a:gd name="connsiteX14-31331" fmla="*/ 469 w 758"/>
                <a:gd name="connsiteY14-31332" fmla="*/ 79 h 742"/>
                <a:gd name="connsiteX15-31333" fmla="*/ 464 w 758"/>
                <a:gd name="connsiteY15-31334" fmla="*/ 84 h 742"/>
                <a:gd name="connsiteX16-31335" fmla="*/ 748 w 758"/>
                <a:gd name="connsiteY16-31336" fmla="*/ 706 h 742"/>
                <a:gd name="connsiteX17-31337" fmla="*/ 748 w 758"/>
                <a:gd name="connsiteY17-31338" fmla="*/ 716 h 742"/>
                <a:gd name="connsiteX18-31339" fmla="*/ 753 w 758"/>
                <a:gd name="connsiteY18-31340" fmla="*/ 727 h 742"/>
                <a:gd name="connsiteX19-31341" fmla="*/ 753 w 758"/>
                <a:gd name="connsiteY19-31342" fmla="*/ 732 h 742"/>
                <a:gd name="connsiteX20-31343" fmla="*/ 758 w 758"/>
                <a:gd name="connsiteY20-31344" fmla="*/ 742 h 742"/>
                <a:gd name="connsiteX21-31345" fmla="*/ 390 w 758"/>
                <a:gd name="connsiteY21-31346" fmla="*/ 110 h 742"/>
                <a:gd name="connsiteX22-31347" fmla="*/ 390 w 758"/>
                <a:gd name="connsiteY22-31348" fmla="*/ 100 h 742"/>
                <a:gd name="connsiteX23-31349" fmla="*/ 390 w 758"/>
                <a:gd name="connsiteY23-31350" fmla="*/ 95 h 742"/>
                <a:gd name="connsiteX24-31351" fmla="*/ 390 w 758"/>
                <a:gd name="connsiteY24-31352" fmla="*/ 89 h 742"/>
                <a:gd name="connsiteX25-31353" fmla="*/ 385 w 758"/>
                <a:gd name="connsiteY25-31354" fmla="*/ 84 h 742"/>
                <a:gd name="connsiteX26-31355" fmla="*/ 385 w 758"/>
                <a:gd name="connsiteY26-31356" fmla="*/ 84 h 742"/>
                <a:gd name="connsiteX27-31357" fmla="*/ 379 w 758"/>
                <a:gd name="connsiteY27-31358" fmla="*/ 84 h 742"/>
                <a:gd name="connsiteX28-31359" fmla="*/ 374 w 758"/>
                <a:gd name="connsiteY28-31360" fmla="*/ 84 h 742"/>
                <a:gd name="connsiteX29-31361" fmla="*/ 363 w 758"/>
                <a:gd name="connsiteY29-31362" fmla="*/ 89 h 742"/>
                <a:gd name="connsiteX30-31363" fmla="*/ 353 w 758"/>
                <a:gd name="connsiteY30-31364" fmla="*/ 89 h 742"/>
                <a:gd name="connsiteX31-31365" fmla="*/ 337 w 758"/>
                <a:gd name="connsiteY31-31366" fmla="*/ 95 h 742"/>
                <a:gd name="connsiteX32-31367" fmla="*/ 321 w 758"/>
                <a:gd name="connsiteY32-31368" fmla="*/ 100 h 742"/>
                <a:gd name="connsiteX33-31369" fmla="*/ 305 w 758"/>
                <a:gd name="connsiteY33-31370" fmla="*/ 105 h 742"/>
                <a:gd name="connsiteX34-31371" fmla="*/ 269 w 758"/>
                <a:gd name="connsiteY34-31372" fmla="*/ 116 h 742"/>
                <a:gd name="connsiteX35-31373" fmla="*/ 232 w 758"/>
                <a:gd name="connsiteY35-31374" fmla="*/ 126 h 742"/>
                <a:gd name="connsiteX36-31375" fmla="*/ 195 w 758"/>
                <a:gd name="connsiteY36-31376" fmla="*/ 137 h 742"/>
                <a:gd name="connsiteX37-31377" fmla="*/ 158 w 758"/>
                <a:gd name="connsiteY37-31378" fmla="*/ 147 h 742"/>
                <a:gd name="connsiteX38-31379" fmla="*/ 137 w 758"/>
                <a:gd name="connsiteY38-31380" fmla="*/ 152 h 742"/>
                <a:gd name="connsiteX39-31381" fmla="*/ 121 w 758"/>
                <a:gd name="connsiteY39-31382" fmla="*/ 152 h 742"/>
                <a:gd name="connsiteX40-31383" fmla="*/ 105 w 758"/>
                <a:gd name="connsiteY40-31384" fmla="*/ 158 h 742"/>
                <a:gd name="connsiteX41-31385" fmla="*/ 95 w 758"/>
                <a:gd name="connsiteY41-31386" fmla="*/ 158 h 742"/>
                <a:gd name="connsiteX42-31387" fmla="*/ 84 w 758"/>
                <a:gd name="connsiteY42-31388" fmla="*/ 163 h 742"/>
                <a:gd name="connsiteX43-31389" fmla="*/ 74 w 758"/>
                <a:gd name="connsiteY43-31390" fmla="*/ 163 h 742"/>
                <a:gd name="connsiteX44-31391" fmla="*/ 68 w 758"/>
                <a:gd name="connsiteY44-31392" fmla="*/ 163 h 742"/>
                <a:gd name="connsiteX45-31393" fmla="*/ 63 w 758"/>
                <a:gd name="connsiteY45-31394" fmla="*/ 163 h 742"/>
                <a:gd name="connsiteX46-31395" fmla="*/ 53 w 758"/>
                <a:gd name="connsiteY46-31396" fmla="*/ 163 h 742"/>
                <a:gd name="connsiteX47-31397" fmla="*/ 42 w 758"/>
                <a:gd name="connsiteY47-31398" fmla="*/ 158 h 742"/>
                <a:gd name="connsiteX48-31399" fmla="*/ 32 w 758"/>
                <a:gd name="connsiteY48-31400" fmla="*/ 152 h 742"/>
                <a:gd name="connsiteX49-31401" fmla="*/ 26 w 758"/>
                <a:gd name="connsiteY49-31402" fmla="*/ 147 h 742"/>
                <a:gd name="connsiteX50-31403" fmla="*/ 16 w 758"/>
                <a:gd name="connsiteY50-31404" fmla="*/ 137 h 742"/>
                <a:gd name="connsiteX51-31405" fmla="*/ 11 w 758"/>
                <a:gd name="connsiteY51-31406" fmla="*/ 131 h 742"/>
                <a:gd name="connsiteX52-31407" fmla="*/ 5 w 758"/>
                <a:gd name="connsiteY52-31408" fmla="*/ 126 h 742"/>
                <a:gd name="connsiteX53-31409" fmla="*/ 0 w 758"/>
                <a:gd name="connsiteY53-31410" fmla="*/ 126 h 742"/>
                <a:gd name="connsiteX54-31411" fmla="*/ 5 w 758"/>
                <a:gd name="connsiteY54-31412" fmla="*/ 121 h 742"/>
                <a:gd name="connsiteX55-31413" fmla="*/ 5 w 758"/>
                <a:gd name="connsiteY55-31414" fmla="*/ 121 h 742"/>
                <a:gd name="connsiteX56-31415" fmla="*/ 11 w 758"/>
                <a:gd name="connsiteY56-31416" fmla="*/ 121 h 742"/>
                <a:gd name="connsiteX57-31417" fmla="*/ 16 w 758"/>
                <a:gd name="connsiteY57-31418" fmla="*/ 116 h 742"/>
                <a:gd name="connsiteX58-31419" fmla="*/ 21 w 758"/>
                <a:gd name="connsiteY58-31420" fmla="*/ 116 h 742"/>
                <a:gd name="connsiteX59-31421" fmla="*/ 32 w 758"/>
                <a:gd name="connsiteY59-31422" fmla="*/ 116 h 742"/>
                <a:gd name="connsiteX60-31423" fmla="*/ 42 w 758"/>
                <a:gd name="connsiteY60-31424" fmla="*/ 116 h 742"/>
                <a:gd name="connsiteX61-31425" fmla="*/ 53 w 758"/>
                <a:gd name="connsiteY61-31426" fmla="*/ 110 h 742"/>
                <a:gd name="connsiteX62-31427" fmla="*/ 79 w 758"/>
                <a:gd name="connsiteY62-31428" fmla="*/ 110 h 742"/>
                <a:gd name="connsiteX63-31429" fmla="*/ 111 w 758"/>
                <a:gd name="connsiteY63-31430" fmla="*/ 105 h 742"/>
                <a:gd name="connsiteX64-31431" fmla="*/ 126 w 758"/>
                <a:gd name="connsiteY64-31432" fmla="*/ 105 h 742"/>
                <a:gd name="connsiteX65-31433" fmla="*/ 142 w 758"/>
                <a:gd name="connsiteY65-31434" fmla="*/ 100 h 742"/>
                <a:gd name="connsiteX66-31435" fmla="*/ 163 w 758"/>
                <a:gd name="connsiteY66-31436" fmla="*/ 95 h 742"/>
                <a:gd name="connsiteX67-31437" fmla="*/ 184 w 758"/>
                <a:gd name="connsiteY67-31438" fmla="*/ 95 h 742"/>
                <a:gd name="connsiteX68-31439" fmla="*/ 221 w 758"/>
                <a:gd name="connsiteY68-31440" fmla="*/ 84 h 742"/>
                <a:gd name="connsiteX69-31441" fmla="*/ 258 w 758"/>
                <a:gd name="connsiteY69-31442" fmla="*/ 79 h 742"/>
                <a:gd name="connsiteX70-31443" fmla="*/ 290 w 758"/>
                <a:gd name="connsiteY70-31444" fmla="*/ 68 h 742"/>
                <a:gd name="connsiteX71-31445" fmla="*/ 321 w 758"/>
                <a:gd name="connsiteY71-31446" fmla="*/ 58 h 742"/>
                <a:gd name="connsiteX72-31447" fmla="*/ 337 w 758"/>
                <a:gd name="connsiteY72-31448" fmla="*/ 52 h 742"/>
                <a:gd name="connsiteX73-31449" fmla="*/ 353 w 758"/>
                <a:gd name="connsiteY73-31450" fmla="*/ 47 h 742"/>
                <a:gd name="connsiteX74-31451" fmla="*/ 363 w 758"/>
                <a:gd name="connsiteY74-31452" fmla="*/ 47 h 742"/>
                <a:gd name="connsiteX75-31453" fmla="*/ 374 w 758"/>
                <a:gd name="connsiteY75-31454" fmla="*/ 42 h 742"/>
                <a:gd name="connsiteX76-31455" fmla="*/ 379 w 758"/>
                <a:gd name="connsiteY76-31456" fmla="*/ 37 h 742"/>
                <a:gd name="connsiteX77-31457" fmla="*/ 385 w 758"/>
                <a:gd name="connsiteY77-31458" fmla="*/ 31 h 742"/>
                <a:gd name="connsiteX78-31459" fmla="*/ 390 w 758"/>
                <a:gd name="connsiteY78-31460" fmla="*/ 26 h 742"/>
                <a:gd name="connsiteX79-31461" fmla="*/ 395 w 758"/>
                <a:gd name="connsiteY79-31462" fmla="*/ 21 h 742"/>
                <a:gd name="connsiteX80-31463" fmla="*/ 400 w 758"/>
                <a:gd name="connsiteY80-31464" fmla="*/ 16 h 742"/>
                <a:gd name="connsiteX81-31465" fmla="*/ 406 w 758"/>
                <a:gd name="connsiteY81-31466" fmla="*/ 10 h 742"/>
                <a:gd name="connsiteX82-31467" fmla="*/ 411 w 758"/>
                <a:gd name="connsiteY82-31468" fmla="*/ 10 h 742"/>
                <a:gd name="connsiteX83-31469" fmla="*/ 416 w 758"/>
                <a:gd name="connsiteY83-31470" fmla="*/ 10 h 742"/>
                <a:gd name="connsiteX84-31471" fmla="*/ 416 w 758"/>
                <a:gd name="connsiteY84-31472" fmla="*/ 10 h 742"/>
                <a:gd name="connsiteX0-31473" fmla="*/ 416 w 753"/>
                <a:gd name="connsiteY0-31474" fmla="*/ 5 h 727"/>
                <a:gd name="connsiteX1-31475" fmla="*/ 427 w 753"/>
                <a:gd name="connsiteY1-31476" fmla="*/ 5 h 727"/>
                <a:gd name="connsiteX2-31477" fmla="*/ 437 w 753"/>
                <a:gd name="connsiteY2-31478" fmla="*/ 11 h 727"/>
                <a:gd name="connsiteX3-31479" fmla="*/ 448 w 753"/>
                <a:gd name="connsiteY3-31480" fmla="*/ 16 h 727"/>
                <a:gd name="connsiteX4-31481" fmla="*/ 464 w 753"/>
                <a:gd name="connsiteY4-31482" fmla="*/ 26 h 727"/>
                <a:gd name="connsiteX5-31483" fmla="*/ 474 w 753"/>
                <a:gd name="connsiteY5-31484" fmla="*/ 37 h 727"/>
                <a:gd name="connsiteX6-31485" fmla="*/ 485 w 753"/>
                <a:gd name="connsiteY6-31486" fmla="*/ 42 h 727"/>
                <a:gd name="connsiteX7-31487" fmla="*/ 485 w 753"/>
                <a:gd name="connsiteY7-31488" fmla="*/ 47 h 727"/>
                <a:gd name="connsiteX8-31489" fmla="*/ 490 w 753"/>
                <a:gd name="connsiteY8-31490" fmla="*/ 47 h 727"/>
                <a:gd name="connsiteX9-31491" fmla="*/ 490 w 753"/>
                <a:gd name="connsiteY9-31492" fmla="*/ 53 h 727"/>
                <a:gd name="connsiteX10-31493" fmla="*/ 490 w 753"/>
                <a:gd name="connsiteY10-31494" fmla="*/ 53 h 727"/>
                <a:gd name="connsiteX11-31495" fmla="*/ 490 w 753"/>
                <a:gd name="connsiteY11-31496" fmla="*/ 58 h 727"/>
                <a:gd name="connsiteX12-31497" fmla="*/ 485 w 753"/>
                <a:gd name="connsiteY12-31498" fmla="*/ 63 h 727"/>
                <a:gd name="connsiteX13-31499" fmla="*/ 479 w 753"/>
                <a:gd name="connsiteY13-31500" fmla="*/ 68 h 727"/>
                <a:gd name="connsiteX14-31501" fmla="*/ 469 w 753"/>
                <a:gd name="connsiteY14-31502" fmla="*/ 74 h 727"/>
                <a:gd name="connsiteX15-31503" fmla="*/ 464 w 753"/>
                <a:gd name="connsiteY15-31504" fmla="*/ 79 h 727"/>
                <a:gd name="connsiteX16-31505" fmla="*/ 748 w 753"/>
                <a:gd name="connsiteY16-31506" fmla="*/ 701 h 727"/>
                <a:gd name="connsiteX17-31507" fmla="*/ 748 w 753"/>
                <a:gd name="connsiteY17-31508" fmla="*/ 711 h 727"/>
                <a:gd name="connsiteX18-31509" fmla="*/ 753 w 753"/>
                <a:gd name="connsiteY18-31510" fmla="*/ 722 h 727"/>
                <a:gd name="connsiteX19-31511" fmla="*/ 753 w 753"/>
                <a:gd name="connsiteY19-31512" fmla="*/ 727 h 727"/>
                <a:gd name="connsiteX20-31513" fmla="*/ 390 w 753"/>
                <a:gd name="connsiteY20-31514" fmla="*/ 105 h 727"/>
                <a:gd name="connsiteX21-31515" fmla="*/ 390 w 753"/>
                <a:gd name="connsiteY21-31516" fmla="*/ 95 h 727"/>
                <a:gd name="connsiteX22-31517" fmla="*/ 390 w 753"/>
                <a:gd name="connsiteY22-31518" fmla="*/ 90 h 727"/>
                <a:gd name="connsiteX23-31519" fmla="*/ 390 w 753"/>
                <a:gd name="connsiteY23-31520" fmla="*/ 84 h 727"/>
                <a:gd name="connsiteX24-31521" fmla="*/ 385 w 753"/>
                <a:gd name="connsiteY24-31522" fmla="*/ 79 h 727"/>
                <a:gd name="connsiteX25-31523" fmla="*/ 385 w 753"/>
                <a:gd name="connsiteY25-31524" fmla="*/ 79 h 727"/>
                <a:gd name="connsiteX26-31525" fmla="*/ 379 w 753"/>
                <a:gd name="connsiteY26-31526" fmla="*/ 79 h 727"/>
                <a:gd name="connsiteX27-31527" fmla="*/ 374 w 753"/>
                <a:gd name="connsiteY27-31528" fmla="*/ 79 h 727"/>
                <a:gd name="connsiteX28-31529" fmla="*/ 363 w 753"/>
                <a:gd name="connsiteY28-31530" fmla="*/ 84 h 727"/>
                <a:gd name="connsiteX29-31531" fmla="*/ 353 w 753"/>
                <a:gd name="connsiteY29-31532" fmla="*/ 84 h 727"/>
                <a:gd name="connsiteX30-31533" fmla="*/ 337 w 753"/>
                <a:gd name="connsiteY30-31534" fmla="*/ 90 h 727"/>
                <a:gd name="connsiteX31-31535" fmla="*/ 321 w 753"/>
                <a:gd name="connsiteY31-31536" fmla="*/ 95 h 727"/>
                <a:gd name="connsiteX32-31537" fmla="*/ 305 w 753"/>
                <a:gd name="connsiteY32-31538" fmla="*/ 100 h 727"/>
                <a:gd name="connsiteX33-31539" fmla="*/ 269 w 753"/>
                <a:gd name="connsiteY33-31540" fmla="*/ 111 h 727"/>
                <a:gd name="connsiteX34-31541" fmla="*/ 232 w 753"/>
                <a:gd name="connsiteY34-31542" fmla="*/ 121 h 727"/>
                <a:gd name="connsiteX35-31543" fmla="*/ 195 w 753"/>
                <a:gd name="connsiteY35-31544" fmla="*/ 132 h 727"/>
                <a:gd name="connsiteX36-31545" fmla="*/ 158 w 753"/>
                <a:gd name="connsiteY36-31546" fmla="*/ 142 h 727"/>
                <a:gd name="connsiteX37-31547" fmla="*/ 137 w 753"/>
                <a:gd name="connsiteY37-31548" fmla="*/ 147 h 727"/>
                <a:gd name="connsiteX38-31549" fmla="*/ 121 w 753"/>
                <a:gd name="connsiteY38-31550" fmla="*/ 147 h 727"/>
                <a:gd name="connsiteX39-31551" fmla="*/ 105 w 753"/>
                <a:gd name="connsiteY39-31552" fmla="*/ 153 h 727"/>
                <a:gd name="connsiteX40-31553" fmla="*/ 95 w 753"/>
                <a:gd name="connsiteY40-31554" fmla="*/ 153 h 727"/>
                <a:gd name="connsiteX41-31555" fmla="*/ 84 w 753"/>
                <a:gd name="connsiteY41-31556" fmla="*/ 158 h 727"/>
                <a:gd name="connsiteX42-31557" fmla="*/ 74 w 753"/>
                <a:gd name="connsiteY42-31558" fmla="*/ 158 h 727"/>
                <a:gd name="connsiteX43-31559" fmla="*/ 68 w 753"/>
                <a:gd name="connsiteY43-31560" fmla="*/ 158 h 727"/>
                <a:gd name="connsiteX44-31561" fmla="*/ 63 w 753"/>
                <a:gd name="connsiteY44-31562" fmla="*/ 158 h 727"/>
                <a:gd name="connsiteX45-31563" fmla="*/ 53 w 753"/>
                <a:gd name="connsiteY45-31564" fmla="*/ 158 h 727"/>
                <a:gd name="connsiteX46-31565" fmla="*/ 42 w 753"/>
                <a:gd name="connsiteY46-31566" fmla="*/ 153 h 727"/>
                <a:gd name="connsiteX47-31567" fmla="*/ 32 w 753"/>
                <a:gd name="connsiteY47-31568" fmla="*/ 147 h 727"/>
                <a:gd name="connsiteX48-31569" fmla="*/ 26 w 753"/>
                <a:gd name="connsiteY48-31570" fmla="*/ 142 h 727"/>
                <a:gd name="connsiteX49-31571" fmla="*/ 16 w 753"/>
                <a:gd name="connsiteY49-31572" fmla="*/ 132 h 727"/>
                <a:gd name="connsiteX50-31573" fmla="*/ 11 w 753"/>
                <a:gd name="connsiteY50-31574" fmla="*/ 126 h 727"/>
                <a:gd name="connsiteX51-31575" fmla="*/ 5 w 753"/>
                <a:gd name="connsiteY51-31576" fmla="*/ 121 h 727"/>
                <a:gd name="connsiteX52-31577" fmla="*/ 0 w 753"/>
                <a:gd name="connsiteY52-31578" fmla="*/ 121 h 727"/>
                <a:gd name="connsiteX53-31579" fmla="*/ 5 w 753"/>
                <a:gd name="connsiteY53-31580" fmla="*/ 116 h 727"/>
                <a:gd name="connsiteX54-31581" fmla="*/ 5 w 753"/>
                <a:gd name="connsiteY54-31582" fmla="*/ 116 h 727"/>
                <a:gd name="connsiteX55-31583" fmla="*/ 11 w 753"/>
                <a:gd name="connsiteY55-31584" fmla="*/ 116 h 727"/>
                <a:gd name="connsiteX56-31585" fmla="*/ 16 w 753"/>
                <a:gd name="connsiteY56-31586" fmla="*/ 111 h 727"/>
                <a:gd name="connsiteX57-31587" fmla="*/ 21 w 753"/>
                <a:gd name="connsiteY57-31588" fmla="*/ 111 h 727"/>
                <a:gd name="connsiteX58-31589" fmla="*/ 32 w 753"/>
                <a:gd name="connsiteY58-31590" fmla="*/ 111 h 727"/>
                <a:gd name="connsiteX59-31591" fmla="*/ 42 w 753"/>
                <a:gd name="connsiteY59-31592" fmla="*/ 111 h 727"/>
                <a:gd name="connsiteX60-31593" fmla="*/ 53 w 753"/>
                <a:gd name="connsiteY60-31594" fmla="*/ 105 h 727"/>
                <a:gd name="connsiteX61-31595" fmla="*/ 79 w 753"/>
                <a:gd name="connsiteY61-31596" fmla="*/ 105 h 727"/>
                <a:gd name="connsiteX62-31597" fmla="*/ 111 w 753"/>
                <a:gd name="connsiteY62-31598" fmla="*/ 100 h 727"/>
                <a:gd name="connsiteX63-31599" fmla="*/ 126 w 753"/>
                <a:gd name="connsiteY63-31600" fmla="*/ 100 h 727"/>
                <a:gd name="connsiteX64-31601" fmla="*/ 142 w 753"/>
                <a:gd name="connsiteY64-31602" fmla="*/ 95 h 727"/>
                <a:gd name="connsiteX65-31603" fmla="*/ 163 w 753"/>
                <a:gd name="connsiteY65-31604" fmla="*/ 90 h 727"/>
                <a:gd name="connsiteX66-31605" fmla="*/ 184 w 753"/>
                <a:gd name="connsiteY66-31606" fmla="*/ 90 h 727"/>
                <a:gd name="connsiteX67-31607" fmla="*/ 221 w 753"/>
                <a:gd name="connsiteY67-31608" fmla="*/ 79 h 727"/>
                <a:gd name="connsiteX68-31609" fmla="*/ 258 w 753"/>
                <a:gd name="connsiteY68-31610" fmla="*/ 74 h 727"/>
                <a:gd name="connsiteX69-31611" fmla="*/ 290 w 753"/>
                <a:gd name="connsiteY69-31612" fmla="*/ 63 h 727"/>
                <a:gd name="connsiteX70-31613" fmla="*/ 321 w 753"/>
                <a:gd name="connsiteY70-31614" fmla="*/ 53 h 727"/>
                <a:gd name="connsiteX71-31615" fmla="*/ 337 w 753"/>
                <a:gd name="connsiteY71-31616" fmla="*/ 47 h 727"/>
                <a:gd name="connsiteX72-31617" fmla="*/ 353 w 753"/>
                <a:gd name="connsiteY72-31618" fmla="*/ 42 h 727"/>
                <a:gd name="connsiteX73-31619" fmla="*/ 363 w 753"/>
                <a:gd name="connsiteY73-31620" fmla="*/ 42 h 727"/>
                <a:gd name="connsiteX74-31621" fmla="*/ 374 w 753"/>
                <a:gd name="connsiteY74-31622" fmla="*/ 37 h 727"/>
                <a:gd name="connsiteX75-31623" fmla="*/ 379 w 753"/>
                <a:gd name="connsiteY75-31624" fmla="*/ 32 h 727"/>
                <a:gd name="connsiteX76-31625" fmla="*/ 385 w 753"/>
                <a:gd name="connsiteY76-31626" fmla="*/ 26 h 727"/>
                <a:gd name="connsiteX77-31627" fmla="*/ 390 w 753"/>
                <a:gd name="connsiteY77-31628" fmla="*/ 21 h 727"/>
                <a:gd name="connsiteX78-31629" fmla="*/ 395 w 753"/>
                <a:gd name="connsiteY78-31630" fmla="*/ 16 h 727"/>
                <a:gd name="connsiteX79-31631" fmla="*/ 400 w 753"/>
                <a:gd name="connsiteY79-31632" fmla="*/ 11 h 727"/>
                <a:gd name="connsiteX80-31633" fmla="*/ 406 w 753"/>
                <a:gd name="connsiteY80-31634" fmla="*/ 5 h 727"/>
                <a:gd name="connsiteX81-31635" fmla="*/ 411 w 753"/>
                <a:gd name="connsiteY81-31636" fmla="*/ 5 h 727"/>
                <a:gd name="connsiteX82-31637" fmla="*/ 416 w 753"/>
                <a:gd name="connsiteY82-31638" fmla="*/ 5 h 727"/>
                <a:gd name="connsiteX83-31639" fmla="*/ 416 w 753"/>
                <a:gd name="connsiteY83-31640" fmla="*/ 5 h 727"/>
                <a:gd name="connsiteX0-31641" fmla="*/ 416 w 753"/>
                <a:gd name="connsiteY0-31642" fmla="*/ 5 h 722"/>
                <a:gd name="connsiteX1-31643" fmla="*/ 427 w 753"/>
                <a:gd name="connsiteY1-31644" fmla="*/ 5 h 722"/>
                <a:gd name="connsiteX2-31645" fmla="*/ 437 w 753"/>
                <a:gd name="connsiteY2-31646" fmla="*/ 11 h 722"/>
                <a:gd name="connsiteX3-31647" fmla="*/ 448 w 753"/>
                <a:gd name="connsiteY3-31648" fmla="*/ 16 h 722"/>
                <a:gd name="connsiteX4-31649" fmla="*/ 464 w 753"/>
                <a:gd name="connsiteY4-31650" fmla="*/ 26 h 722"/>
                <a:gd name="connsiteX5-31651" fmla="*/ 474 w 753"/>
                <a:gd name="connsiteY5-31652" fmla="*/ 37 h 722"/>
                <a:gd name="connsiteX6-31653" fmla="*/ 485 w 753"/>
                <a:gd name="connsiteY6-31654" fmla="*/ 42 h 722"/>
                <a:gd name="connsiteX7-31655" fmla="*/ 485 w 753"/>
                <a:gd name="connsiteY7-31656" fmla="*/ 47 h 722"/>
                <a:gd name="connsiteX8-31657" fmla="*/ 490 w 753"/>
                <a:gd name="connsiteY8-31658" fmla="*/ 47 h 722"/>
                <a:gd name="connsiteX9-31659" fmla="*/ 490 w 753"/>
                <a:gd name="connsiteY9-31660" fmla="*/ 53 h 722"/>
                <a:gd name="connsiteX10-31661" fmla="*/ 490 w 753"/>
                <a:gd name="connsiteY10-31662" fmla="*/ 53 h 722"/>
                <a:gd name="connsiteX11-31663" fmla="*/ 490 w 753"/>
                <a:gd name="connsiteY11-31664" fmla="*/ 58 h 722"/>
                <a:gd name="connsiteX12-31665" fmla="*/ 485 w 753"/>
                <a:gd name="connsiteY12-31666" fmla="*/ 63 h 722"/>
                <a:gd name="connsiteX13-31667" fmla="*/ 479 w 753"/>
                <a:gd name="connsiteY13-31668" fmla="*/ 68 h 722"/>
                <a:gd name="connsiteX14-31669" fmla="*/ 469 w 753"/>
                <a:gd name="connsiteY14-31670" fmla="*/ 74 h 722"/>
                <a:gd name="connsiteX15-31671" fmla="*/ 464 w 753"/>
                <a:gd name="connsiteY15-31672" fmla="*/ 79 h 722"/>
                <a:gd name="connsiteX16-31673" fmla="*/ 748 w 753"/>
                <a:gd name="connsiteY16-31674" fmla="*/ 701 h 722"/>
                <a:gd name="connsiteX17-31675" fmla="*/ 748 w 753"/>
                <a:gd name="connsiteY17-31676" fmla="*/ 711 h 722"/>
                <a:gd name="connsiteX18-31677" fmla="*/ 753 w 753"/>
                <a:gd name="connsiteY18-31678" fmla="*/ 722 h 722"/>
                <a:gd name="connsiteX19-31679" fmla="*/ 390 w 753"/>
                <a:gd name="connsiteY19-31680" fmla="*/ 105 h 722"/>
                <a:gd name="connsiteX20-31681" fmla="*/ 390 w 753"/>
                <a:gd name="connsiteY20-31682" fmla="*/ 95 h 722"/>
                <a:gd name="connsiteX21-31683" fmla="*/ 390 w 753"/>
                <a:gd name="connsiteY21-31684" fmla="*/ 90 h 722"/>
                <a:gd name="connsiteX22-31685" fmla="*/ 390 w 753"/>
                <a:gd name="connsiteY22-31686" fmla="*/ 84 h 722"/>
                <a:gd name="connsiteX23-31687" fmla="*/ 385 w 753"/>
                <a:gd name="connsiteY23-31688" fmla="*/ 79 h 722"/>
                <a:gd name="connsiteX24-31689" fmla="*/ 385 w 753"/>
                <a:gd name="connsiteY24-31690" fmla="*/ 79 h 722"/>
                <a:gd name="connsiteX25-31691" fmla="*/ 379 w 753"/>
                <a:gd name="connsiteY25-31692" fmla="*/ 79 h 722"/>
                <a:gd name="connsiteX26-31693" fmla="*/ 374 w 753"/>
                <a:gd name="connsiteY26-31694" fmla="*/ 79 h 722"/>
                <a:gd name="connsiteX27-31695" fmla="*/ 363 w 753"/>
                <a:gd name="connsiteY27-31696" fmla="*/ 84 h 722"/>
                <a:gd name="connsiteX28-31697" fmla="*/ 353 w 753"/>
                <a:gd name="connsiteY28-31698" fmla="*/ 84 h 722"/>
                <a:gd name="connsiteX29-31699" fmla="*/ 337 w 753"/>
                <a:gd name="connsiteY29-31700" fmla="*/ 90 h 722"/>
                <a:gd name="connsiteX30-31701" fmla="*/ 321 w 753"/>
                <a:gd name="connsiteY30-31702" fmla="*/ 95 h 722"/>
                <a:gd name="connsiteX31-31703" fmla="*/ 305 w 753"/>
                <a:gd name="connsiteY31-31704" fmla="*/ 100 h 722"/>
                <a:gd name="connsiteX32-31705" fmla="*/ 269 w 753"/>
                <a:gd name="connsiteY32-31706" fmla="*/ 111 h 722"/>
                <a:gd name="connsiteX33-31707" fmla="*/ 232 w 753"/>
                <a:gd name="connsiteY33-31708" fmla="*/ 121 h 722"/>
                <a:gd name="connsiteX34-31709" fmla="*/ 195 w 753"/>
                <a:gd name="connsiteY34-31710" fmla="*/ 132 h 722"/>
                <a:gd name="connsiteX35-31711" fmla="*/ 158 w 753"/>
                <a:gd name="connsiteY35-31712" fmla="*/ 142 h 722"/>
                <a:gd name="connsiteX36-31713" fmla="*/ 137 w 753"/>
                <a:gd name="connsiteY36-31714" fmla="*/ 147 h 722"/>
                <a:gd name="connsiteX37-31715" fmla="*/ 121 w 753"/>
                <a:gd name="connsiteY37-31716" fmla="*/ 147 h 722"/>
                <a:gd name="connsiteX38-31717" fmla="*/ 105 w 753"/>
                <a:gd name="connsiteY38-31718" fmla="*/ 153 h 722"/>
                <a:gd name="connsiteX39-31719" fmla="*/ 95 w 753"/>
                <a:gd name="connsiteY39-31720" fmla="*/ 153 h 722"/>
                <a:gd name="connsiteX40-31721" fmla="*/ 84 w 753"/>
                <a:gd name="connsiteY40-31722" fmla="*/ 158 h 722"/>
                <a:gd name="connsiteX41-31723" fmla="*/ 74 w 753"/>
                <a:gd name="connsiteY41-31724" fmla="*/ 158 h 722"/>
                <a:gd name="connsiteX42-31725" fmla="*/ 68 w 753"/>
                <a:gd name="connsiteY42-31726" fmla="*/ 158 h 722"/>
                <a:gd name="connsiteX43-31727" fmla="*/ 63 w 753"/>
                <a:gd name="connsiteY43-31728" fmla="*/ 158 h 722"/>
                <a:gd name="connsiteX44-31729" fmla="*/ 53 w 753"/>
                <a:gd name="connsiteY44-31730" fmla="*/ 158 h 722"/>
                <a:gd name="connsiteX45-31731" fmla="*/ 42 w 753"/>
                <a:gd name="connsiteY45-31732" fmla="*/ 153 h 722"/>
                <a:gd name="connsiteX46-31733" fmla="*/ 32 w 753"/>
                <a:gd name="connsiteY46-31734" fmla="*/ 147 h 722"/>
                <a:gd name="connsiteX47-31735" fmla="*/ 26 w 753"/>
                <a:gd name="connsiteY47-31736" fmla="*/ 142 h 722"/>
                <a:gd name="connsiteX48-31737" fmla="*/ 16 w 753"/>
                <a:gd name="connsiteY48-31738" fmla="*/ 132 h 722"/>
                <a:gd name="connsiteX49-31739" fmla="*/ 11 w 753"/>
                <a:gd name="connsiteY49-31740" fmla="*/ 126 h 722"/>
                <a:gd name="connsiteX50-31741" fmla="*/ 5 w 753"/>
                <a:gd name="connsiteY50-31742" fmla="*/ 121 h 722"/>
                <a:gd name="connsiteX51-31743" fmla="*/ 0 w 753"/>
                <a:gd name="connsiteY51-31744" fmla="*/ 121 h 722"/>
                <a:gd name="connsiteX52-31745" fmla="*/ 5 w 753"/>
                <a:gd name="connsiteY52-31746" fmla="*/ 116 h 722"/>
                <a:gd name="connsiteX53-31747" fmla="*/ 5 w 753"/>
                <a:gd name="connsiteY53-31748" fmla="*/ 116 h 722"/>
                <a:gd name="connsiteX54-31749" fmla="*/ 11 w 753"/>
                <a:gd name="connsiteY54-31750" fmla="*/ 116 h 722"/>
                <a:gd name="connsiteX55-31751" fmla="*/ 16 w 753"/>
                <a:gd name="connsiteY55-31752" fmla="*/ 111 h 722"/>
                <a:gd name="connsiteX56-31753" fmla="*/ 21 w 753"/>
                <a:gd name="connsiteY56-31754" fmla="*/ 111 h 722"/>
                <a:gd name="connsiteX57-31755" fmla="*/ 32 w 753"/>
                <a:gd name="connsiteY57-31756" fmla="*/ 111 h 722"/>
                <a:gd name="connsiteX58-31757" fmla="*/ 42 w 753"/>
                <a:gd name="connsiteY58-31758" fmla="*/ 111 h 722"/>
                <a:gd name="connsiteX59-31759" fmla="*/ 53 w 753"/>
                <a:gd name="connsiteY59-31760" fmla="*/ 105 h 722"/>
                <a:gd name="connsiteX60-31761" fmla="*/ 79 w 753"/>
                <a:gd name="connsiteY60-31762" fmla="*/ 105 h 722"/>
                <a:gd name="connsiteX61-31763" fmla="*/ 111 w 753"/>
                <a:gd name="connsiteY61-31764" fmla="*/ 100 h 722"/>
                <a:gd name="connsiteX62-31765" fmla="*/ 126 w 753"/>
                <a:gd name="connsiteY62-31766" fmla="*/ 100 h 722"/>
                <a:gd name="connsiteX63-31767" fmla="*/ 142 w 753"/>
                <a:gd name="connsiteY63-31768" fmla="*/ 95 h 722"/>
                <a:gd name="connsiteX64-31769" fmla="*/ 163 w 753"/>
                <a:gd name="connsiteY64-31770" fmla="*/ 90 h 722"/>
                <a:gd name="connsiteX65-31771" fmla="*/ 184 w 753"/>
                <a:gd name="connsiteY65-31772" fmla="*/ 90 h 722"/>
                <a:gd name="connsiteX66-31773" fmla="*/ 221 w 753"/>
                <a:gd name="connsiteY66-31774" fmla="*/ 79 h 722"/>
                <a:gd name="connsiteX67-31775" fmla="*/ 258 w 753"/>
                <a:gd name="connsiteY67-31776" fmla="*/ 74 h 722"/>
                <a:gd name="connsiteX68-31777" fmla="*/ 290 w 753"/>
                <a:gd name="connsiteY68-31778" fmla="*/ 63 h 722"/>
                <a:gd name="connsiteX69-31779" fmla="*/ 321 w 753"/>
                <a:gd name="connsiteY69-31780" fmla="*/ 53 h 722"/>
                <a:gd name="connsiteX70-31781" fmla="*/ 337 w 753"/>
                <a:gd name="connsiteY70-31782" fmla="*/ 47 h 722"/>
                <a:gd name="connsiteX71-31783" fmla="*/ 353 w 753"/>
                <a:gd name="connsiteY71-31784" fmla="*/ 42 h 722"/>
                <a:gd name="connsiteX72-31785" fmla="*/ 363 w 753"/>
                <a:gd name="connsiteY72-31786" fmla="*/ 42 h 722"/>
                <a:gd name="connsiteX73-31787" fmla="*/ 374 w 753"/>
                <a:gd name="connsiteY73-31788" fmla="*/ 37 h 722"/>
                <a:gd name="connsiteX74-31789" fmla="*/ 379 w 753"/>
                <a:gd name="connsiteY74-31790" fmla="*/ 32 h 722"/>
                <a:gd name="connsiteX75-31791" fmla="*/ 385 w 753"/>
                <a:gd name="connsiteY75-31792" fmla="*/ 26 h 722"/>
                <a:gd name="connsiteX76-31793" fmla="*/ 390 w 753"/>
                <a:gd name="connsiteY76-31794" fmla="*/ 21 h 722"/>
                <a:gd name="connsiteX77-31795" fmla="*/ 395 w 753"/>
                <a:gd name="connsiteY77-31796" fmla="*/ 16 h 722"/>
                <a:gd name="connsiteX78-31797" fmla="*/ 400 w 753"/>
                <a:gd name="connsiteY78-31798" fmla="*/ 11 h 722"/>
                <a:gd name="connsiteX79-31799" fmla="*/ 406 w 753"/>
                <a:gd name="connsiteY79-31800" fmla="*/ 5 h 722"/>
                <a:gd name="connsiteX80-31801" fmla="*/ 411 w 753"/>
                <a:gd name="connsiteY80-31802" fmla="*/ 5 h 722"/>
                <a:gd name="connsiteX81-31803" fmla="*/ 416 w 753"/>
                <a:gd name="connsiteY81-31804" fmla="*/ 5 h 722"/>
                <a:gd name="connsiteX82-31805" fmla="*/ 416 w 753"/>
                <a:gd name="connsiteY82-31806" fmla="*/ 5 h 722"/>
                <a:gd name="connsiteX0-31807" fmla="*/ 416 w 748"/>
                <a:gd name="connsiteY0-31808" fmla="*/ 3 h 709"/>
                <a:gd name="connsiteX1-31809" fmla="*/ 427 w 748"/>
                <a:gd name="connsiteY1-31810" fmla="*/ 3 h 709"/>
                <a:gd name="connsiteX2-31811" fmla="*/ 437 w 748"/>
                <a:gd name="connsiteY2-31812" fmla="*/ 9 h 709"/>
                <a:gd name="connsiteX3-31813" fmla="*/ 448 w 748"/>
                <a:gd name="connsiteY3-31814" fmla="*/ 14 h 709"/>
                <a:gd name="connsiteX4-31815" fmla="*/ 464 w 748"/>
                <a:gd name="connsiteY4-31816" fmla="*/ 24 h 709"/>
                <a:gd name="connsiteX5-31817" fmla="*/ 474 w 748"/>
                <a:gd name="connsiteY5-31818" fmla="*/ 35 h 709"/>
                <a:gd name="connsiteX6-31819" fmla="*/ 485 w 748"/>
                <a:gd name="connsiteY6-31820" fmla="*/ 40 h 709"/>
                <a:gd name="connsiteX7-31821" fmla="*/ 485 w 748"/>
                <a:gd name="connsiteY7-31822" fmla="*/ 45 h 709"/>
                <a:gd name="connsiteX8-31823" fmla="*/ 490 w 748"/>
                <a:gd name="connsiteY8-31824" fmla="*/ 45 h 709"/>
                <a:gd name="connsiteX9-31825" fmla="*/ 490 w 748"/>
                <a:gd name="connsiteY9-31826" fmla="*/ 51 h 709"/>
                <a:gd name="connsiteX10-31827" fmla="*/ 490 w 748"/>
                <a:gd name="connsiteY10-31828" fmla="*/ 51 h 709"/>
                <a:gd name="connsiteX11-31829" fmla="*/ 490 w 748"/>
                <a:gd name="connsiteY11-31830" fmla="*/ 56 h 709"/>
                <a:gd name="connsiteX12-31831" fmla="*/ 485 w 748"/>
                <a:gd name="connsiteY12-31832" fmla="*/ 61 h 709"/>
                <a:gd name="connsiteX13-31833" fmla="*/ 479 w 748"/>
                <a:gd name="connsiteY13-31834" fmla="*/ 66 h 709"/>
                <a:gd name="connsiteX14-31835" fmla="*/ 469 w 748"/>
                <a:gd name="connsiteY14-31836" fmla="*/ 72 h 709"/>
                <a:gd name="connsiteX15-31837" fmla="*/ 464 w 748"/>
                <a:gd name="connsiteY15-31838" fmla="*/ 77 h 709"/>
                <a:gd name="connsiteX16-31839" fmla="*/ 748 w 748"/>
                <a:gd name="connsiteY16-31840" fmla="*/ 699 h 709"/>
                <a:gd name="connsiteX17-31841" fmla="*/ 748 w 748"/>
                <a:gd name="connsiteY17-31842" fmla="*/ 709 h 709"/>
                <a:gd name="connsiteX18-31843" fmla="*/ 390 w 748"/>
                <a:gd name="connsiteY18-31844" fmla="*/ 103 h 709"/>
                <a:gd name="connsiteX19-31845" fmla="*/ 390 w 748"/>
                <a:gd name="connsiteY19-31846" fmla="*/ 93 h 709"/>
                <a:gd name="connsiteX20-31847" fmla="*/ 390 w 748"/>
                <a:gd name="connsiteY20-31848" fmla="*/ 88 h 709"/>
                <a:gd name="connsiteX21-31849" fmla="*/ 390 w 748"/>
                <a:gd name="connsiteY21-31850" fmla="*/ 82 h 709"/>
                <a:gd name="connsiteX22-31851" fmla="*/ 385 w 748"/>
                <a:gd name="connsiteY22-31852" fmla="*/ 77 h 709"/>
                <a:gd name="connsiteX23-31853" fmla="*/ 385 w 748"/>
                <a:gd name="connsiteY23-31854" fmla="*/ 77 h 709"/>
                <a:gd name="connsiteX24-31855" fmla="*/ 379 w 748"/>
                <a:gd name="connsiteY24-31856" fmla="*/ 77 h 709"/>
                <a:gd name="connsiteX25-31857" fmla="*/ 374 w 748"/>
                <a:gd name="connsiteY25-31858" fmla="*/ 77 h 709"/>
                <a:gd name="connsiteX26-31859" fmla="*/ 363 w 748"/>
                <a:gd name="connsiteY26-31860" fmla="*/ 82 h 709"/>
                <a:gd name="connsiteX27-31861" fmla="*/ 353 w 748"/>
                <a:gd name="connsiteY27-31862" fmla="*/ 82 h 709"/>
                <a:gd name="connsiteX28-31863" fmla="*/ 337 w 748"/>
                <a:gd name="connsiteY28-31864" fmla="*/ 88 h 709"/>
                <a:gd name="connsiteX29-31865" fmla="*/ 321 w 748"/>
                <a:gd name="connsiteY29-31866" fmla="*/ 93 h 709"/>
                <a:gd name="connsiteX30-31867" fmla="*/ 305 w 748"/>
                <a:gd name="connsiteY30-31868" fmla="*/ 98 h 709"/>
                <a:gd name="connsiteX31-31869" fmla="*/ 269 w 748"/>
                <a:gd name="connsiteY31-31870" fmla="*/ 109 h 709"/>
                <a:gd name="connsiteX32-31871" fmla="*/ 232 w 748"/>
                <a:gd name="connsiteY32-31872" fmla="*/ 119 h 709"/>
                <a:gd name="connsiteX33-31873" fmla="*/ 195 w 748"/>
                <a:gd name="connsiteY33-31874" fmla="*/ 130 h 709"/>
                <a:gd name="connsiteX34-31875" fmla="*/ 158 w 748"/>
                <a:gd name="connsiteY34-31876" fmla="*/ 140 h 709"/>
                <a:gd name="connsiteX35-31877" fmla="*/ 137 w 748"/>
                <a:gd name="connsiteY35-31878" fmla="*/ 145 h 709"/>
                <a:gd name="connsiteX36-31879" fmla="*/ 121 w 748"/>
                <a:gd name="connsiteY36-31880" fmla="*/ 145 h 709"/>
                <a:gd name="connsiteX37-31881" fmla="*/ 105 w 748"/>
                <a:gd name="connsiteY37-31882" fmla="*/ 151 h 709"/>
                <a:gd name="connsiteX38-31883" fmla="*/ 95 w 748"/>
                <a:gd name="connsiteY38-31884" fmla="*/ 151 h 709"/>
                <a:gd name="connsiteX39-31885" fmla="*/ 84 w 748"/>
                <a:gd name="connsiteY39-31886" fmla="*/ 156 h 709"/>
                <a:gd name="connsiteX40-31887" fmla="*/ 74 w 748"/>
                <a:gd name="connsiteY40-31888" fmla="*/ 156 h 709"/>
                <a:gd name="connsiteX41-31889" fmla="*/ 68 w 748"/>
                <a:gd name="connsiteY41-31890" fmla="*/ 156 h 709"/>
                <a:gd name="connsiteX42-31891" fmla="*/ 63 w 748"/>
                <a:gd name="connsiteY42-31892" fmla="*/ 156 h 709"/>
                <a:gd name="connsiteX43-31893" fmla="*/ 53 w 748"/>
                <a:gd name="connsiteY43-31894" fmla="*/ 156 h 709"/>
                <a:gd name="connsiteX44-31895" fmla="*/ 42 w 748"/>
                <a:gd name="connsiteY44-31896" fmla="*/ 151 h 709"/>
                <a:gd name="connsiteX45-31897" fmla="*/ 32 w 748"/>
                <a:gd name="connsiteY45-31898" fmla="*/ 145 h 709"/>
                <a:gd name="connsiteX46-31899" fmla="*/ 26 w 748"/>
                <a:gd name="connsiteY46-31900" fmla="*/ 140 h 709"/>
                <a:gd name="connsiteX47-31901" fmla="*/ 16 w 748"/>
                <a:gd name="connsiteY47-31902" fmla="*/ 130 h 709"/>
                <a:gd name="connsiteX48-31903" fmla="*/ 11 w 748"/>
                <a:gd name="connsiteY48-31904" fmla="*/ 124 h 709"/>
                <a:gd name="connsiteX49-31905" fmla="*/ 5 w 748"/>
                <a:gd name="connsiteY49-31906" fmla="*/ 119 h 709"/>
                <a:gd name="connsiteX50-31907" fmla="*/ 0 w 748"/>
                <a:gd name="connsiteY50-31908" fmla="*/ 119 h 709"/>
                <a:gd name="connsiteX51-31909" fmla="*/ 5 w 748"/>
                <a:gd name="connsiteY51-31910" fmla="*/ 114 h 709"/>
                <a:gd name="connsiteX52-31911" fmla="*/ 5 w 748"/>
                <a:gd name="connsiteY52-31912" fmla="*/ 114 h 709"/>
                <a:gd name="connsiteX53-31913" fmla="*/ 11 w 748"/>
                <a:gd name="connsiteY53-31914" fmla="*/ 114 h 709"/>
                <a:gd name="connsiteX54-31915" fmla="*/ 16 w 748"/>
                <a:gd name="connsiteY54-31916" fmla="*/ 109 h 709"/>
                <a:gd name="connsiteX55-31917" fmla="*/ 21 w 748"/>
                <a:gd name="connsiteY55-31918" fmla="*/ 109 h 709"/>
                <a:gd name="connsiteX56-31919" fmla="*/ 32 w 748"/>
                <a:gd name="connsiteY56-31920" fmla="*/ 109 h 709"/>
                <a:gd name="connsiteX57-31921" fmla="*/ 42 w 748"/>
                <a:gd name="connsiteY57-31922" fmla="*/ 109 h 709"/>
                <a:gd name="connsiteX58-31923" fmla="*/ 53 w 748"/>
                <a:gd name="connsiteY58-31924" fmla="*/ 103 h 709"/>
                <a:gd name="connsiteX59-31925" fmla="*/ 79 w 748"/>
                <a:gd name="connsiteY59-31926" fmla="*/ 103 h 709"/>
                <a:gd name="connsiteX60-31927" fmla="*/ 111 w 748"/>
                <a:gd name="connsiteY60-31928" fmla="*/ 98 h 709"/>
                <a:gd name="connsiteX61-31929" fmla="*/ 126 w 748"/>
                <a:gd name="connsiteY61-31930" fmla="*/ 98 h 709"/>
                <a:gd name="connsiteX62-31931" fmla="*/ 142 w 748"/>
                <a:gd name="connsiteY62-31932" fmla="*/ 93 h 709"/>
                <a:gd name="connsiteX63-31933" fmla="*/ 163 w 748"/>
                <a:gd name="connsiteY63-31934" fmla="*/ 88 h 709"/>
                <a:gd name="connsiteX64-31935" fmla="*/ 184 w 748"/>
                <a:gd name="connsiteY64-31936" fmla="*/ 88 h 709"/>
                <a:gd name="connsiteX65-31937" fmla="*/ 221 w 748"/>
                <a:gd name="connsiteY65-31938" fmla="*/ 77 h 709"/>
                <a:gd name="connsiteX66-31939" fmla="*/ 258 w 748"/>
                <a:gd name="connsiteY66-31940" fmla="*/ 72 h 709"/>
                <a:gd name="connsiteX67-31941" fmla="*/ 290 w 748"/>
                <a:gd name="connsiteY67-31942" fmla="*/ 61 h 709"/>
                <a:gd name="connsiteX68-31943" fmla="*/ 321 w 748"/>
                <a:gd name="connsiteY68-31944" fmla="*/ 51 h 709"/>
                <a:gd name="connsiteX69-31945" fmla="*/ 337 w 748"/>
                <a:gd name="connsiteY69-31946" fmla="*/ 45 h 709"/>
                <a:gd name="connsiteX70-31947" fmla="*/ 353 w 748"/>
                <a:gd name="connsiteY70-31948" fmla="*/ 40 h 709"/>
                <a:gd name="connsiteX71-31949" fmla="*/ 363 w 748"/>
                <a:gd name="connsiteY71-31950" fmla="*/ 40 h 709"/>
                <a:gd name="connsiteX72-31951" fmla="*/ 374 w 748"/>
                <a:gd name="connsiteY72-31952" fmla="*/ 35 h 709"/>
                <a:gd name="connsiteX73-31953" fmla="*/ 379 w 748"/>
                <a:gd name="connsiteY73-31954" fmla="*/ 30 h 709"/>
                <a:gd name="connsiteX74-31955" fmla="*/ 385 w 748"/>
                <a:gd name="connsiteY74-31956" fmla="*/ 24 h 709"/>
                <a:gd name="connsiteX75-31957" fmla="*/ 390 w 748"/>
                <a:gd name="connsiteY75-31958" fmla="*/ 19 h 709"/>
                <a:gd name="connsiteX76-31959" fmla="*/ 395 w 748"/>
                <a:gd name="connsiteY76-31960" fmla="*/ 14 h 709"/>
                <a:gd name="connsiteX77-31961" fmla="*/ 400 w 748"/>
                <a:gd name="connsiteY77-31962" fmla="*/ 9 h 709"/>
                <a:gd name="connsiteX78-31963" fmla="*/ 406 w 748"/>
                <a:gd name="connsiteY78-31964" fmla="*/ 3 h 709"/>
                <a:gd name="connsiteX79-31965" fmla="*/ 411 w 748"/>
                <a:gd name="connsiteY79-31966" fmla="*/ 3 h 709"/>
                <a:gd name="connsiteX80-31967" fmla="*/ 416 w 748"/>
                <a:gd name="connsiteY80-31968" fmla="*/ 3 h 709"/>
                <a:gd name="connsiteX81-31969" fmla="*/ 416 w 748"/>
                <a:gd name="connsiteY81-31970" fmla="*/ 3 h 709"/>
                <a:gd name="connsiteX0-31971" fmla="*/ 416 w 748"/>
                <a:gd name="connsiteY0-31972" fmla="*/ 3 h 699"/>
                <a:gd name="connsiteX1-31973" fmla="*/ 427 w 748"/>
                <a:gd name="connsiteY1-31974" fmla="*/ 3 h 699"/>
                <a:gd name="connsiteX2-31975" fmla="*/ 437 w 748"/>
                <a:gd name="connsiteY2-31976" fmla="*/ 9 h 699"/>
                <a:gd name="connsiteX3-31977" fmla="*/ 448 w 748"/>
                <a:gd name="connsiteY3-31978" fmla="*/ 14 h 699"/>
                <a:gd name="connsiteX4-31979" fmla="*/ 464 w 748"/>
                <a:gd name="connsiteY4-31980" fmla="*/ 24 h 699"/>
                <a:gd name="connsiteX5-31981" fmla="*/ 474 w 748"/>
                <a:gd name="connsiteY5-31982" fmla="*/ 35 h 699"/>
                <a:gd name="connsiteX6-31983" fmla="*/ 485 w 748"/>
                <a:gd name="connsiteY6-31984" fmla="*/ 40 h 699"/>
                <a:gd name="connsiteX7-31985" fmla="*/ 485 w 748"/>
                <a:gd name="connsiteY7-31986" fmla="*/ 45 h 699"/>
                <a:gd name="connsiteX8-31987" fmla="*/ 490 w 748"/>
                <a:gd name="connsiteY8-31988" fmla="*/ 45 h 699"/>
                <a:gd name="connsiteX9-31989" fmla="*/ 490 w 748"/>
                <a:gd name="connsiteY9-31990" fmla="*/ 51 h 699"/>
                <a:gd name="connsiteX10-31991" fmla="*/ 490 w 748"/>
                <a:gd name="connsiteY10-31992" fmla="*/ 51 h 699"/>
                <a:gd name="connsiteX11-31993" fmla="*/ 490 w 748"/>
                <a:gd name="connsiteY11-31994" fmla="*/ 56 h 699"/>
                <a:gd name="connsiteX12-31995" fmla="*/ 485 w 748"/>
                <a:gd name="connsiteY12-31996" fmla="*/ 61 h 699"/>
                <a:gd name="connsiteX13-31997" fmla="*/ 479 w 748"/>
                <a:gd name="connsiteY13-31998" fmla="*/ 66 h 699"/>
                <a:gd name="connsiteX14-31999" fmla="*/ 469 w 748"/>
                <a:gd name="connsiteY14-32000" fmla="*/ 72 h 699"/>
                <a:gd name="connsiteX15-32001" fmla="*/ 464 w 748"/>
                <a:gd name="connsiteY15-32002" fmla="*/ 77 h 699"/>
                <a:gd name="connsiteX16-32003" fmla="*/ 748 w 748"/>
                <a:gd name="connsiteY16-32004" fmla="*/ 699 h 699"/>
                <a:gd name="connsiteX17-32005" fmla="*/ 390 w 748"/>
                <a:gd name="connsiteY17-32006" fmla="*/ 103 h 699"/>
                <a:gd name="connsiteX18-32007" fmla="*/ 390 w 748"/>
                <a:gd name="connsiteY18-32008" fmla="*/ 93 h 699"/>
                <a:gd name="connsiteX19-32009" fmla="*/ 390 w 748"/>
                <a:gd name="connsiteY19-32010" fmla="*/ 88 h 699"/>
                <a:gd name="connsiteX20-32011" fmla="*/ 390 w 748"/>
                <a:gd name="connsiteY20-32012" fmla="*/ 82 h 699"/>
                <a:gd name="connsiteX21-32013" fmla="*/ 385 w 748"/>
                <a:gd name="connsiteY21-32014" fmla="*/ 77 h 699"/>
                <a:gd name="connsiteX22-32015" fmla="*/ 385 w 748"/>
                <a:gd name="connsiteY22-32016" fmla="*/ 77 h 699"/>
                <a:gd name="connsiteX23-32017" fmla="*/ 379 w 748"/>
                <a:gd name="connsiteY23-32018" fmla="*/ 77 h 699"/>
                <a:gd name="connsiteX24-32019" fmla="*/ 374 w 748"/>
                <a:gd name="connsiteY24-32020" fmla="*/ 77 h 699"/>
                <a:gd name="connsiteX25-32021" fmla="*/ 363 w 748"/>
                <a:gd name="connsiteY25-32022" fmla="*/ 82 h 699"/>
                <a:gd name="connsiteX26-32023" fmla="*/ 353 w 748"/>
                <a:gd name="connsiteY26-32024" fmla="*/ 82 h 699"/>
                <a:gd name="connsiteX27-32025" fmla="*/ 337 w 748"/>
                <a:gd name="connsiteY27-32026" fmla="*/ 88 h 699"/>
                <a:gd name="connsiteX28-32027" fmla="*/ 321 w 748"/>
                <a:gd name="connsiteY28-32028" fmla="*/ 93 h 699"/>
                <a:gd name="connsiteX29-32029" fmla="*/ 305 w 748"/>
                <a:gd name="connsiteY29-32030" fmla="*/ 98 h 699"/>
                <a:gd name="connsiteX30-32031" fmla="*/ 269 w 748"/>
                <a:gd name="connsiteY30-32032" fmla="*/ 109 h 699"/>
                <a:gd name="connsiteX31-32033" fmla="*/ 232 w 748"/>
                <a:gd name="connsiteY31-32034" fmla="*/ 119 h 699"/>
                <a:gd name="connsiteX32-32035" fmla="*/ 195 w 748"/>
                <a:gd name="connsiteY32-32036" fmla="*/ 130 h 699"/>
                <a:gd name="connsiteX33-32037" fmla="*/ 158 w 748"/>
                <a:gd name="connsiteY33-32038" fmla="*/ 140 h 699"/>
                <a:gd name="connsiteX34-32039" fmla="*/ 137 w 748"/>
                <a:gd name="connsiteY34-32040" fmla="*/ 145 h 699"/>
                <a:gd name="connsiteX35-32041" fmla="*/ 121 w 748"/>
                <a:gd name="connsiteY35-32042" fmla="*/ 145 h 699"/>
                <a:gd name="connsiteX36-32043" fmla="*/ 105 w 748"/>
                <a:gd name="connsiteY36-32044" fmla="*/ 151 h 699"/>
                <a:gd name="connsiteX37-32045" fmla="*/ 95 w 748"/>
                <a:gd name="connsiteY37-32046" fmla="*/ 151 h 699"/>
                <a:gd name="connsiteX38-32047" fmla="*/ 84 w 748"/>
                <a:gd name="connsiteY38-32048" fmla="*/ 156 h 699"/>
                <a:gd name="connsiteX39-32049" fmla="*/ 74 w 748"/>
                <a:gd name="connsiteY39-32050" fmla="*/ 156 h 699"/>
                <a:gd name="connsiteX40-32051" fmla="*/ 68 w 748"/>
                <a:gd name="connsiteY40-32052" fmla="*/ 156 h 699"/>
                <a:gd name="connsiteX41-32053" fmla="*/ 63 w 748"/>
                <a:gd name="connsiteY41-32054" fmla="*/ 156 h 699"/>
                <a:gd name="connsiteX42-32055" fmla="*/ 53 w 748"/>
                <a:gd name="connsiteY42-32056" fmla="*/ 156 h 699"/>
                <a:gd name="connsiteX43-32057" fmla="*/ 42 w 748"/>
                <a:gd name="connsiteY43-32058" fmla="*/ 151 h 699"/>
                <a:gd name="connsiteX44-32059" fmla="*/ 32 w 748"/>
                <a:gd name="connsiteY44-32060" fmla="*/ 145 h 699"/>
                <a:gd name="connsiteX45-32061" fmla="*/ 26 w 748"/>
                <a:gd name="connsiteY45-32062" fmla="*/ 140 h 699"/>
                <a:gd name="connsiteX46-32063" fmla="*/ 16 w 748"/>
                <a:gd name="connsiteY46-32064" fmla="*/ 130 h 699"/>
                <a:gd name="connsiteX47-32065" fmla="*/ 11 w 748"/>
                <a:gd name="connsiteY47-32066" fmla="*/ 124 h 699"/>
                <a:gd name="connsiteX48-32067" fmla="*/ 5 w 748"/>
                <a:gd name="connsiteY48-32068" fmla="*/ 119 h 699"/>
                <a:gd name="connsiteX49-32069" fmla="*/ 0 w 748"/>
                <a:gd name="connsiteY49-32070" fmla="*/ 119 h 699"/>
                <a:gd name="connsiteX50-32071" fmla="*/ 5 w 748"/>
                <a:gd name="connsiteY50-32072" fmla="*/ 114 h 699"/>
                <a:gd name="connsiteX51-32073" fmla="*/ 5 w 748"/>
                <a:gd name="connsiteY51-32074" fmla="*/ 114 h 699"/>
                <a:gd name="connsiteX52-32075" fmla="*/ 11 w 748"/>
                <a:gd name="connsiteY52-32076" fmla="*/ 114 h 699"/>
                <a:gd name="connsiteX53-32077" fmla="*/ 16 w 748"/>
                <a:gd name="connsiteY53-32078" fmla="*/ 109 h 699"/>
                <a:gd name="connsiteX54-32079" fmla="*/ 21 w 748"/>
                <a:gd name="connsiteY54-32080" fmla="*/ 109 h 699"/>
                <a:gd name="connsiteX55-32081" fmla="*/ 32 w 748"/>
                <a:gd name="connsiteY55-32082" fmla="*/ 109 h 699"/>
                <a:gd name="connsiteX56-32083" fmla="*/ 42 w 748"/>
                <a:gd name="connsiteY56-32084" fmla="*/ 109 h 699"/>
                <a:gd name="connsiteX57-32085" fmla="*/ 53 w 748"/>
                <a:gd name="connsiteY57-32086" fmla="*/ 103 h 699"/>
                <a:gd name="connsiteX58-32087" fmla="*/ 79 w 748"/>
                <a:gd name="connsiteY58-32088" fmla="*/ 103 h 699"/>
                <a:gd name="connsiteX59-32089" fmla="*/ 111 w 748"/>
                <a:gd name="connsiteY59-32090" fmla="*/ 98 h 699"/>
                <a:gd name="connsiteX60-32091" fmla="*/ 126 w 748"/>
                <a:gd name="connsiteY60-32092" fmla="*/ 98 h 699"/>
                <a:gd name="connsiteX61-32093" fmla="*/ 142 w 748"/>
                <a:gd name="connsiteY61-32094" fmla="*/ 93 h 699"/>
                <a:gd name="connsiteX62-32095" fmla="*/ 163 w 748"/>
                <a:gd name="connsiteY62-32096" fmla="*/ 88 h 699"/>
                <a:gd name="connsiteX63-32097" fmla="*/ 184 w 748"/>
                <a:gd name="connsiteY63-32098" fmla="*/ 88 h 699"/>
                <a:gd name="connsiteX64-32099" fmla="*/ 221 w 748"/>
                <a:gd name="connsiteY64-32100" fmla="*/ 77 h 699"/>
                <a:gd name="connsiteX65-32101" fmla="*/ 258 w 748"/>
                <a:gd name="connsiteY65-32102" fmla="*/ 72 h 699"/>
                <a:gd name="connsiteX66-32103" fmla="*/ 290 w 748"/>
                <a:gd name="connsiteY66-32104" fmla="*/ 61 h 699"/>
                <a:gd name="connsiteX67-32105" fmla="*/ 321 w 748"/>
                <a:gd name="connsiteY67-32106" fmla="*/ 51 h 699"/>
                <a:gd name="connsiteX68-32107" fmla="*/ 337 w 748"/>
                <a:gd name="connsiteY68-32108" fmla="*/ 45 h 699"/>
                <a:gd name="connsiteX69-32109" fmla="*/ 353 w 748"/>
                <a:gd name="connsiteY69-32110" fmla="*/ 40 h 699"/>
                <a:gd name="connsiteX70-32111" fmla="*/ 363 w 748"/>
                <a:gd name="connsiteY70-32112" fmla="*/ 40 h 699"/>
                <a:gd name="connsiteX71-32113" fmla="*/ 374 w 748"/>
                <a:gd name="connsiteY71-32114" fmla="*/ 35 h 699"/>
                <a:gd name="connsiteX72-32115" fmla="*/ 379 w 748"/>
                <a:gd name="connsiteY72-32116" fmla="*/ 30 h 699"/>
                <a:gd name="connsiteX73-32117" fmla="*/ 385 w 748"/>
                <a:gd name="connsiteY73-32118" fmla="*/ 24 h 699"/>
                <a:gd name="connsiteX74-32119" fmla="*/ 390 w 748"/>
                <a:gd name="connsiteY74-32120" fmla="*/ 19 h 699"/>
                <a:gd name="connsiteX75-32121" fmla="*/ 395 w 748"/>
                <a:gd name="connsiteY75-32122" fmla="*/ 14 h 699"/>
                <a:gd name="connsiteX76-32123" fmla="*/ 400 w 748"/>
                <a:gd name="connsiteY76-32124" fmla="*/ 9 h 699"/>
                <a:gd name="connsiteX77-32125" fmla="*/ 406 w 748"/>
                <a:gd name="connsiteY77-32126" fmla="*/ 3 h 699"/>
                <a:gd name="connsiteX78-32127" fmla="*/ 411 w 748"/>
                <a:gd name="connsiteY78-32128" fmla="*/ 3 h 699"/>
                <a:gd name="connsiteX79-32129" fmla="*/ 416 w 748"/>
                <a:gd name="connsiteY79-32130" fmla="*/ 3 h 699"/>
                <a:gd name="connsiteX80-32131" fmla="*/ 416 w 748"/>
                <a:gd name="connsiteY80-32132" fmla="*/ 3 h 699"/>
                <a:gd name="connsiteX0-32133" fmla="*/ 416 w 490"/>
                <a:gd name="connsiteY0-32134" fmla="*/ 0 h 153"/>
                <a:gd name="connsiteX1-32135" fmla="*/ 427 w 490"/>
                <a:gd name="connsiteY1-32136" fmla="*/ 0 h 153"/>
                <a:gd name="connsiteX2-32137" fmla="*/ 437 w 490"/>
                <a:gd name="connsiteY2-32138" fmla="*/ 6 h 153"/>
                <a:gd name="connsiteX3-32139" fmla="*/ 448 w 490"/>
                <a:gd name="connsiteY3-32140" fmla="*/ 11 h 153"/>
                <a:gd name="connsiteX4-32141" fmla="*/ 464 w 490"/>
                <a:gd name="connsiteY4-32142" fmla="*/ 21 h 153"/>
                <a:gd name="connsiteX5-32143" fmla="*/ 474 w 490"/>
                <a:gd name="connsiteY5-32144" fmla="*/ 32 h 153"/>
                <a:gd name="connsiteX6-32145" fmla="*/ 485 w 490"/>
                <a:gd name="connsiteY6-32146" fmla="*/ 37 h 153"/>
                <a:gd name="connsiteX7-32147" fmla="*/ 485 w 490"/>
                <a:gd name="connsiteY7-32148" fmla="*/ 42 h 153"/>
                <a:gd name="connsiteX8-32149" fmla="*/ 490 w 490"/>
                <a:gd name="connsiteY8-32150" fmla="*/ 42 h 153"/>
                <a:gd name="connsiteX9-32151" fmla="*/ 490 w 490"/>
                <a:gd name="connsiteY9-32152" fmla="*/ 48 h 153"/>
                <a:gd name="connsiteX10-32153" fmla="*/ 490 w 490"/>
                <a:gd name="connsiteY10-32154" fmla="*/ 48 h 153"/>
                <a:gd name="connsiteX11-32155" fmla="*/ 490 w 490"/>
                <a:gd name="connsiteY11-32156" fmla="*/ 53 h 153"/>
                <a:gd name="connsiteX12-32157" fmla="*/ 485 w 490"/>
                <a:gd name="connsiteY12-32158" fmla="*/ 58 h 153"/>
                <a:gd name="connsiteX13-32159" fmla="*/ 479 w 490"/>
                <a:gd name="connsiteY13-32160" fmla="*/ 63 h 153"/>
                <a:gd name="connsiteX14-32161" fmla="*/ 469 w 490"/>
                <a:gd name="connsiteY14-32162" fmla="*/ 69 h 153"/>
                <a:gd name="connsiteX15-32163" fmla="*/ 464 w 490"/>
                <a:gd name="connsiteY15-32164" fmla="*/ 74 h 153"/>
                <a:gd name="connsiteX16-32165" fmla="*/ 390 w 490"/>
                <a:gd name="connsiteY16-32166" fmla="*/ 100 h 153"/>
                <a:gd name="connsiteX17-32167" fmla="*/ 390 w 490"/>
                <a:gd name="connsiteY17-32168" fmla="*/ 90 h 153"/>
                <a:gd name="connsiteX18-32169" fmla="*/ 390 w 490"/>
                <a:gd name="connsiteY18-32170" fmla="*/ 85 h 153"/>
                <a:gd name="connsiteX19-32171" fmla="*/ 390 w 490"/>
                <a:gd name="connsiteY19-32172" fmla="*/ 79 h 153"/>
                <a:gd name="connsiteX20-32173" fmla="*/ 385 w 490"/>
                <a:gd name="connsiteY20-32174" fmla="*/ 74 h 153"/>
                <a:gd name="connsiteX21-32175" fmla="*/ 385 w 490"/>
                <a:gd name="connsiteY21-32176" fmla="*/ 74 h 153"/>
                <a:gd name="connsiteX22-32177" fmla="*/ 379 w 490"/>
                <a:gd name="connsiteY22-32178" fmla="*/ 74 h 153"/>
                <a:gd name="connsiteX23-32179" fmla="*/ 374 w 490"/>
                <a:gd name="connsiteY23-32180" fmla="*/ 74 h 153"/>
                <a:gd name="connsiteX24-32181" fmla="*/ 363 w 490"/>
                <a:gd name="connsiteY24-32182" fmla="*/ 79 h 153"/>
                <a:gd name="connsiteX25-32183" fmla="*/ 353 w 490"/>
                <a:gd name="connsiteY25-32184" fmla="*/ 79 h 153"/>
                <a:gd name="connsiteX26-32185" fmla="*/ 337 w 490"/>
                <a:gd name="connsiteY26-32186" fmla="*/ 85 h 153"/>
                <a:gd name="connsiteX27-32187" fmla="*/ 321 w 490"/>
                <a:gd name="connsiteY27-32188" fmla="*/ 90 h 153"/>
                <a:gd name="connsiteX28-32189" fmla="*/ 305 w 490"/>
                <a:gd name="connsiteY28-32190" fmla="*/ 95 h 153"/>
                <a:gd name="connsiteX29-32191" fmla="*/ 269 w 490"/>
                <a:gd name="connsiteY29-32192" fmla="*/ 106 h 153"/>
                <a:gd name="connsiteX30-32193" fmla="*/ 232 w 490"/>
                <a:gd name="connsiteY30-32194" fmla="*/ 116 h 153"/>
                <a:gd name="connsiteX31-32195" fmla="*/ 195 w 490"/>
                <a:gd name="connsiteY31-32196" fmla="*/ 127 h 153"/>
                <a:gd name="connsiteX32-32197" fmla="*/ 158 w 490"/>
                <a:gd name="connsiteY32-32198" fmla="*/ 137 h 153"/>
                <a:gd name="connsiteX33-32199" fmla="*/ 137 w 490"/>
                <a:gd name="connsiteY33-32200" fmla="*/ 142 h 153"/>
                <a:gd name="connsiteX34-32201" fmla="*/ 121 w 490"/>
                <a:gd name="connsiteY34-32202" fmla="*/ 142 h 153"/>
                <a:gd name="connsiteX35-32203" fmla="*/ 105 w 490"/>
                <a:gd name="connsiteY35-32204" fmla="*/ 148 h 153"/>
                <a:gd name="connsiteX36-32205" fmla="*/ 95 w 490"/>
                <a:gd name="connsiteY36-32206" fmla="*/ 148 h 153"/>
                <a:gd name="connsiteX37-32207" fmla="*/ 84 w 490"/>
                <a:gd name="connsiteY37-32208" fmla="*/ 153 h 153"/>
                <a:gd name="connsiteX38-32209" fmla="*/ 74 w 490"/>
                <a:gd name="connsiteY38-32210" fmla="*/ 153 h 153"/>
                <a:gd name="connsiteX39-32211" fmla="*/ 68 w 490"/>
                <a:gd name="connsiteY39-32212" fmla="*/ 153 h 153"/>
                <a:gd name="connsiteX40-32213" fmla="*/ 63 w 490"/>
                <a:gd name="connsiteY40-32214" fmla="*/ 153 h 153"/>
                <a:gd name="connsiteX41-32215" fmla="*/ 53 w 490"/>
                <a:gd name="connsiteY41-32216" fmla="*/ 153 h 153"/>
                <a:gd name="connsiteX42-32217" fmla="*/ 42 w 490"/>
                <a:gd name="connsiteY42-32218" fmla="*/ 148 h 153"/>
                <a:gd name="connsiteX43-32219" fmla="*/ 32 w 490"/>
                <a:gd name="connsiteY43-32220" fmla="*/ 142 h 153"/>
                <a:gd name="connsiteX44-32221" fmla="*/ 26 w 490"/>
                <a:gd name="connsiteY44-32222" fmla="*/ 137 h 153"/>
                <a:gd name="connsiteX45-32223" fmla="*/ 16 w 490"/>
                <a:gd name="connsiteY45-32224" fmla="*/ 127 h 153"/>
                <a:gd name="connsiteX46-32225" fmla="*/ 11 w 490"/>
                <a:gd name="connsiteY46-32226" fmla="*/ 121 h 153"/>
                <a:gd name="connsiteX47-32227" fmla="*/ 5 w 490"/>
                <a:gd name="connsiteY47-32228" fmla="*/ 116 h 153"/>
                <a:gd name="connsiteX48-32229" fmla="*/ 0 w 490"/>
                <a:gd name="connsiteY48-32230" fmla="*/ 116 h 153"/>
                <a:gd name="connsiteX49-32231" fmla="*/ 5 w 490"/>
                <a:gd name="connsiteY49-32232" fmla="*/ 111 h 153"/>
                <a:gd name="connsiteX50-32233" fmla="*/ 5 w 490"/>
                <a:gd name="connsiteY50-32234" fmla="*/ 111 h 153"/>
                <a:gd name="connsiteX51-32235" fmla="*/ 11 w 490"/>
                <a:gd name="connsiteY51-32236" fmla="*/ 111 h 153"/>
                <a:gd name="connsiteX52-32237" fmla="*/ 16 w 490"/>
                <a:gd name="connsiteY52-32238" fmla="*/ 106 h 153"/>
                <a:gd name="connsiteX53-32239" fmla="*/ 21 w 490"/>
                <a:gd name="connsiteY53-32240" fmla="*/ 106 h 153"/>
                <a:gd name="connsiteX54-32241" fmla="*/ 32 w 490"/>
                <a:gd name="connsiteY54-32242" fmla="*/ 106 h 153"/>
                <a:gd name="connsiteX55-32243" fmla="*/ 42 w 490"/>
                <a:gd name="connsiteY55-32244" fmla="*/ 106 h 153"/>
                <a:gd name="connsiteX56-32245" fmla="*/ 53 w 490"/>
                <a:gd name="connsiteY56-32246" fmla="*/ 100 h 153"/>
                <a:gd name="connsiteX57-32247" fmla="*/ 79 w 490"/>
                <a:gd name="connsiteY57-32248" fmla="*/ 100 h 153"/>
                <a:gd name="connsiteX58-32249" fmla="*/ 111 w 490"/>
                <a:gd name="connsiteY58-32250" fmla="*/ 95 h 153"/>
                <a:gd name="connsiteX59-32251" fmla="*/ 126 w 490"/>
                <a:gd name="connsiteY59-32252" fmla="*/ 95 h 153"/>
                <a:gd name="connsiteX60-32253" fmla="*/ 142 w 490"/>
                <a:gd name="connsiteY60-32254" fmla="*/ 90 h 153"/>
                <a:gd name="connsiteX61-32255" fmla="*/ 163 w 490"/>
                <a:gd name="connsiteY61-32256" fmla="*/ 85 h 153"/>
                <a:gd name="connsiteX62-32257" fmla="*/ 184 w 490"/>
                <a:gd name="connsiteY62-32258" fmla="*/ 85 h 153"/>
                <a:gd name="connsiteX63-32259" fmla="*/ 221 w 490"/>
                <a:gd name="connsiteY63-32260" fmla="*/ 74 h 153"/>
                <a:gd name="connsiteX64-32261" fmla="*/ 258 w 490"/>
                <a:gd name="connsiteY64-32262" fmla="*/ 69 h 153"/>
                <a:gd name="connsiteX65-32263" fmla="*/ 290 w 490"/>
                <a:gd name="connsiteY65-32264" fmla="*/ 58 h 153"/>
                <a:gd name="connsiteX66-32265" fmla="*/ 321 w 490"/>
                <a:gd name="connsiteY66-32266" fmla="*/ 48 h 153"/>
                <a:gd name="connsiteX67-32267" fmla="*/ 337 w 490"/>
                <a:gd name="connsiteY67-32268" fmla="*/ 42 h 153"/>
                <a:gd name="connsiteX68-32269" fmla="*/ 353 w 490"/>
                <a:gd name="connsiteY68-32270" fmla="*/ 37 h 153"/>
                <a:gd name="connsiteX69-32271" fmla="*/ 363 w 490"/>
                <a:gd name="connsiteY69-32272" fmla="*/ 37 h 153"/>
                <a:gd name="connsiteX70-32273" fmla="*/ 374 w 490"/>
                <a:gd name="connsiteY70-32274" fmla="*/ 32 h 153"/>
                <a:gd name="connsiteX71-32275" fmla="*/ 379 w 490"/>
                <a:gd name="connsiteY71-32276" fmla="*/ 27 h 153"/>
                <a:gd name="connsiteX72-32277" fmla="*/ 385 w 490"/>
                <a:gd name="connsiteY72-32278" fmla="*/ 21 h 153"/>
                <a:gd name="connsiteX73-32279" fmla="*/ 390 w 490"/>
                <a:gd name="connsiteY73-32280" fmla="*/ 16 h 153"/>
                <a:gd name="connsiteX74-32281" fmla="*/ 395 w 490"/>
                <a:gd name="connsiteY74-32282" fmla="*/ 11 h 153"/>
                <a:gd name="connsiteX75-32283" fmla="*/ 400 w 490"/>
                <a:gd name="connsiteY75-32284" fmla="*/ 6 h 153"/>
                <a:gd name="connsiteX76-32285" fmla="*/ 406 w 490"/>
                <a:gd name="connsiteY76-32286" fmla="*/ 0 h 153"/>
                <a:gd name="connsiteX77-32287" fmla="*/ 411 w 490"/>
                <a:gd name="connsiteY77-32288" fmla="*/ 0 h 153"/>
                <a:gd name="connsiteX78-32289" fmla="*/ 416 w 490"/>
                <a:gd name="connsiteY78-32290" fmla="*/ 0 h 153"/>
                <a:gd name="connsiteX79-32291" fmla="*/ 416 w 490"/>
                <a:gd name="connsiteY79-32292" fmla="*/ 0 h 153"/>
                <a:gd name="connsiteX0-32293" fmla="*/ 416 w 490"/>
                <a:gd name="connsiteY0-32294" fmla="*/ 0 h 153"/>
                <a:gd name="connsiteX1-32295" fmla="*/ 427 w 490"/>
                <a:gd name="connsiteY1-32296" fmla="*/ 0 h 153"/>
                <a:gd name="connsiteX2-32297" fmla="*/ 437 w 490"/>
                <a:gd name="connsiteY2-32298" fmla="*/ 6 h 153"/>
                <a:gd name="connsiteX3-32299" fmla="*/ 448 w 490"/>
                <a:gd name="connsiteY3-32300" fmla="*/ 11 h 153"/>
                <a:gd name="connsiteX4-32301" fmla="*/ 464 w 490"/>
                <a:gd name="connsiteY4-32302" fmla="*/ 21 h 153"/>
                <a:gd name="connsiteX5-32303" fmla="*/ 474 w 490"/>
                <a:gd name="connsiteY5-32304" fmla="*/ 32 h 153"/>
                <a:gd name="connsiteX6-32305" fmla="*/ 485 w 490"/>
                <a:gd name="connsiteY6-32306" fmla="*/ 37 h 153"/>
                <a:gd name="connsiteX7-32307" fmla="*/ 485 w 490"/>
                <a:gd name="connsiteY7-32308" fmla="*/ 42 h 153"/>
                <a:gd name="connsiteX8-32309" fmla="*/ 490 w 490"/>
                <a:gd name="connsiteY8-32310" fmla="*/ 42 h 153"/>
                <a:gd name="connsiteX9-32311" fmla="*/ 490 w 490"/>
                <a:gd name="connsiteY9-32312" fmla="*/ 48 h 153"/>
                <a:gd name="connsiteX10-32313" fmla="*/ 490 w 490"/>
                <a:gd name="connsiteY10-32314" fmla="*/ 48 h 153"/>
                <a:gd name="connsiteX11-32315" fmla="*/ 490 w 490"/>
                <a:gd name="connsiteY11-32316" fmla="*/ 53 h 153"/>
                <a:gd name="connsiteX12-32317" fmla="*/ 485 w 490"/>
                <a:gd name="connsiteY12-32318" fmla="*/ 58 h 153"/>
                <a:gd name="connsiteX13-32319" fmla="*/ 479 w 490"/>
                <a:gd name="connsiteY13-32320" fmla="*/ 63 h 153"/>
                <a:gd name="connsiteX14-32321" fmla="*/ 469 w 490"/>
                <a:gd name="connsiteY14-32322" fmla="*/ 69 h 153"/>
                <a:gd name="connsiteX15-32323" fmla="*/ 464 w 490"/>
                <a:gd name="connsiteY15-32324" fmla="*/ 74 h 153"/>
                <a:gd name="connsiteX16-32325" fmla="*/ 390 w 490"/>
                <a:gd name="connsiteY16-32326" fmla="*/ 90 h 153"/>
                <a:gd name="connsiteX17-32327" fmla="*/ 390 w 490"/>
                <a:gd name="connsiteY17-32328" fmla="*/ 85 h 153"/>
                <a:gd name="connsiteX18-32329" fmla="*/ 390 w 490"/>
                <a:gd name="connsiteY18-32330" fmla="*/ 79 h 153"/>
                <a:gd name="connsiteX19-32331" fmla="*/ 385 w 490"/>
                <a:gd name="connsiteY19-32332" fmla="*/ 74 h 153"/>
                <a:gd name="connsiteX20-32333" fmla="*/ 385 w 490"/>
                <a:gd name="connsiteY20-32334" fmla="*/ 74 h 153"/>
                <a:gd name="connsiteX21-32335" fmla="*/ 379 w 490"/>
                <a:gd name="connsiteY21-32336" fmla="*/ 74 h 153"/>
                <a:gd name="connsiteX22-32337" fmla="*/ 374 w 490"/>
                <a:gd name="connsiteY22-32338" fmla="*/ 74 h 153"/>
                <a:gd name="connsiteX23-32339" fmla="*/ 363 w 490"/>
                <a:gd name="connsiteY23-32340" fmla="*/ 79 h 153"/>
                <a:gd name="connsiteX24-32341" fmla="*/ 353 w 490"/>
                <a:gd name="connsiteY24-32342" fmla="*/ 79 h 153"/>
                <a:gd name="connsiteX25-32343" fmla="*/ 337 w 490"/>
                <a:gd name="connsiteY25-32344" fmla="*/ 85 h 153"/>
                <a:gd name="connsiteX26-32345" fmla="*/ 321 w 490"/>
                <a:gd name="connsiteY26-32346" fmla="*/ 90 h 153"/>
                <a:gd name="connsiteX27-32347" fmla="*/ 305 w 490"/>
                <a:gd name="connsiteY27-32348" fmla="*/ 95 h 153"/>
                <a:gd name="connsiteX28-32349" fmla="*/ 269 w 490"/>
                <a:gd name="connsiteY28-32350" fmla="*/ 106 h 153"/>
                <a:gd name="connsiteX29-32351" fmla="*/ 232 w 490"/>
                <a:gd name="connsiteY29-32352" fmla="*/ 116 h 153"/>
                <a:gd name="connsiteX30-32353" fmla="*/ 195 w 490"/>
                <a:gd name="connsiteY30-32354" fmla="*/ 127 h 153"/>
                <a:gd name="connsiteX31-32355" fmla="*/ 158 w 490"/>
                <a:gd name="connsiteY31-32356" fmla="*/ 137 h 153"/>
                <a:gd name="connsiteX32-32357" fmla="*/ 137 w 490"/>
                <a:gd name="connsiteY32-32358" fmla="*/ 142 h 153"/>
                <a:gd name="connsiteX33-32359" fmla="*/ 121 w 490"/>
                <a:gd name="connsiteY33-32360" fmla="*/ 142 h 153"/>
                <a:gd name="connsiteX34-32361" fmla="*/ 105 w 490"/>
                <a:gd name="connsiteY34-32362" fmla="*/ 148 h 153"/>
                <a:gd name="connsiteX35-32363" fmla="*/ 95 w 490"/>
                <a:gd name="connsiteY35-32364" fmla="*/ 148 h 153"/>
                <a:gd name="connsiteX36-32365" fmla="*/ 84 w 490"/>
                <a:gd name="connsiteY36-32366" fmla="*/ 153 h 153"/>
                <a:gd name="connsiteX37-32367" fmla="*/ 74 w 490"/>
                <a:gd name="connsiteY37-32368" fmla="*/ 153 h 153"/>
                <a:gd name="connsiteX38-32369" fmla="*/ 68 w 490"/>
                <a:gd name="connsiteY38-32370" fmla="*/ 153 h 153"/>
                <a:gd name="connsiteX39-32371" fmla="*/ 63 w 490"/>
                <a:gd name="connsiteY39-32372" fmla="*/ 153 h 153"/>
                <a:gd name="connsiteX40-32373" fmla="*/ 53 w 490"/>
                <a:gd name="connsiteY40-32374" fmla="*/ 153 h 153"/>
                <a:gd name="connsiteX41-32375" fmla="*/ 42 w 490"/>
                <a:gd name="connsiteY41-32376" fmla="*/ 148 h 153"/>
                <a:gd name="connsiteX42-32377" fmla="*/ 32 w 490"/>
                <a:gd name="connsiteY42-32378" fmla="*/ 142 h 153"/>
                <a:gd name="connsiteX43-32379" fmla="*/ 26 w 490"/>
                <a:gd name="connsiteY43-32380" fmla="*/ 137 h 153"/>
                <a:gd name="connsiteX44-32381" fmla="*/ 16 w 490"/>
                <a:gd name="connsiteY44-32382" fmla="*/ 127 h 153"/>
                <a:gd name="connsiteX45-32383" fmla="*/ 11 w 490"/>
                <a:gd name="connsiteY45-32384" fmla="*/ 121 h 153"/>
                <a:gd name="connsiteX46-32385" fmla="*/ 5 w 490"/>
                <a:gd name="connsiteY46-32386" fmla="*/ 116 h 153"/>
                <a:gd name="connsiteX47-32387" fmla="*/ 0 w 490"/>
                <a:gd name="connsiteY47-32388" fmla="*/ 116 h 153"/>
                <a:gd name="connsiteX48-32389" fmla="*/ 5 w 490"/>
                <a:gd name="connsiteY48-32390" fmla="*/ 111 h 153"/>
                <a:gd name="connsiteX49-32391" fmla="*/ 5 w 490"/>
                <a:gd name="connsiteY49-32392" fmla="*/ 111 h 153"/>
                <a:gd name="connsiteX50-32393" fmla="*/ 11 w 490"/>
                <a:gd name="connsiteY50-32394" fmla="*/ 111 h 153"/>
                <a:gd name="connsiteX51-32395" fmla="*/ 16 w 490"/>
                <a:gd name="connsiteY51-32396" fmla="*/ 106 h 153"/>
                <a:gd name="connsiteX52-32397" fmla="*/ 21 w 490"/>
                <a:gd name="connsiteY52-32398" fmla="*/ 106 h 153"/>
                <a:gd name="connsiteX53-32399" fmla="*/ 32 w 490"/>
                <a:gd name="connsiteY53-32400" fmla="*/ 106 h 153"/>
                <a:gd name="connsiteX54-32401" fmla="*/ 42 w 490"/>
                <a:gd name="connsiteY54-32402" fmla="*/ 106 h 153"/>
                <a:gd name="connsiteX55-32403" fmla="*/ 53 w 490"/>
                <a:gd name="connsiteY55-32404" fmla="*/ 100 h 153"/>
                <a:gd name="connsiteX56-32405" fmla="*/ 79 w 490"/>
                <a:gd name="connsiteY56-32406" fmla="*/ 100 h 153"/>
                <a:gd name="connsiteX57-32407" fmla="*/ 111 w 490"/>
                <a:gd name="connsiteY57-32408" fmla="*/ 95 h 153"/>
                <a:gd name="connsiteX58-32409" fmla="*/ 126 w 490"/>
                <a:gd name="connsiteY58-32410" fmla="*/ 95 h 153"/>
                <a:gd name="connsiteX59-32411" fmla="*/ 142 w 490"/>
                <a:gd name="connsiteY59-32412" fmla="*/ 90 h 153"/>
                <a:gd name="connsiteX60-32413" fmla="*/ 163 w 490"/>
                <a:gd name="connsiteY60-32414" fmla="*/ 85 h 153"/>
                <a:gd name="connsiteX61-32415" fmla="*/ 184 w 490"/>
                <a:gd name="connsiteY61-32416" fmla="*/ 85 h 153"/>
                <a:gd name="connsiteX62-32417" fmla="*/ 221 w 490"/>
                <a:gd name="connsiteY62-32418" fmla="*/ 74 h 153"/>
                <a:gd name="connsiteX63-32419" fmla="*/ 258 w 490"/>
                <a:gd name="connsiteY63-32420" fmla="*/ 69 h 153"/>
                <a:gd name="connsiteX64-32421" fmla="*/ 290 w 490"/>
                <a:gd name="connsiteY64-32422" fmla="*/ 58 h 153"/>
                <a:gd name="connsiteX65-32423" fmla="*/ 321 w 490"/>
                <a:gd name="connsiteY65-32424" fmla="*/ 48 h 153"/>
                <a:gd name="connsiteX66-32425" fmla="*/ 337 w 490"/>
                <a:gd name="connsiteY66-32426" fmla="*/ 42 h 153"/>
                <a:gd name="connsiteX67-32427" fmla="*/ 353 w 490"/>
                <a:gd name="connsiteY67-32428" fmla="*/ 37 h 153"/>
                <a:gd name="connsiteX68-32429" fmla="*/ 363 w 490"/>
                <a:gd name="connsiteY68-32430" fmla="*/ 37 h 153"/>
                <a:gd name="connsiteX69-32431" fmla="*/ 374 w 490"/>
                <a:gd name="connsiteY69-32432" fmla="*/ 32 h 153"/>
                <a:gd name="connsiteX70-32433" fmla="*/ 379 w 490"/>
                <a:gd name="connsiteY70-32434" fmla="*/ 27 h 153"/>
                <a:gd name="connsiteX71-32435" fmla="*/ 385 w 490"/>
                <a:gd name="connsiteY71-32436" fmla="*/ 21 h 153"/>
                <a:gd name="connsiteX72-32437" fmla="*/ 390 w 490"/>
                <a:gd name="connsiteY72-32438" fmla="*/ 16 h 153"/>
                <a:gd name="connsiteX73-32439" fmla="*/ 395 w 490"/>
                <a:gd name="connsiteY73-32440" fmla="*/ 11 h 153"/>
                <a:gd name="connsiteX74-32441" fmla="*/ 400 w 490"/>
                <a:gd name="connsiteY74-32442" fmla="*/ 6 h 153"/>
                <a:gd name="connsiteX75-32443" fmla="*/ 406 w 490"/>
                <a:gd name="connsiteY75-32444" fmla="*/ 0 h 153"/>
                <a:gd name="connsiteX76-32445" fmla="*/ 411 w 490"/>
                <a:gd name="connsiteY76-32446" fmla="*/ 0 h 153"/>
                <a:gd name="connsiteX77-32447" fmla="*/ 416 w 490"/>
                <a:gd name="connsiteY77-32448" fmla="*/ 0 h 153"/>
                <a:gd name="connsiteX78-32449" fmla="*/ 416 w 490"/>
                <a:gd name="connsiteY78-32450" fmla="*/ 0 h 153"/>
                <a:gd name="connsiteX0-32451" fmla="*/ 416 w 490"/>
                <a:gd name="connsiteY0-32452" fmla="*/ 0 h 153"/>
                <a:gd name="connsiteX1-32453" fmla="*/ 427 w 490"/>
                <a:gd name="connsiteY1-32454" fmla="*/ 0 h 153"/>
                <a:gd name="connsiteX2-32455" fmla="*/ 437 w 490"/>
                <a:gd name="connsiteY2-32456" fmla="*/ 6 h 153"/>
                <a:gd name="connsiteX3-32457" fmla="*/ 448 w 490"/>
                <a:gd name="connsiteY3-32458" fmla="*/ 11 h 153"/>
                <a:gd name="connsiteX4-32459" fmla="*/ 464 w 490"/>
                <a:gd name="connsiteY4-32460" fmla="*/ 21 h 153"/>
                <a:gd name="connsiteX5-32461" fmla="*/ 474 w 490"/>
                <a:gd name="connsiteY5-32462" fmla="*/ 32 h 153"/>
                <a:gd name="connsiteX6-32463" fmla="*/ 485 w 490"/>
                <a:gd name="connsiteY6-32464" fmla="*/ 37 h 153"/>
                <a:gd name="connsiteX7-32465" fmla="*/ 485 w 490"/>
                <a:gd name="connsiteY7-32466" fmla="*/ 42 h 153"/>
                <a:gd name="connsiteX8-32467" fmla="*/ 490 w 490"/>
                <a:gd name="connsiteY8-32468" fmla="*/ 42 h 153"/>
                <a:gd name="connsiteX9-32469" fmla="*/ 490 w 490"/>
                <a:gd name="connsiteY9-32470" fmla="*/ 48 h 153"/>
                <a:gd name="connsiteX10-32471" fmla="*/ 490 w 490"/>
                <a:gd name="connsiteY10-32472" fmla="*/ 48 h 153"/>
                <a:gd name="connsiteX11-32473" fmla="*/ 490 w 490"/>
                <a:gd name="connsiteY11-32474" fmla="*/ 53 h 153"/>
                <a:gd name="connsiteX12-32475" fmla="*/ 485 w 490"/>
                <a:gd name="connsiteY12-32476" fmla="*/ 58 h 153"/>
                <a:gd name="connsiteX13-32477" fmla="*/ 479 w 490"/>
                <a:gd name="connsiteY13-32478" fmla="*/ 63 h 153"/>
                <a:gd name="connsiteX14-32479" fmla="*/ 469 w 490"/>
                <a:gd name="connsiteY14-32480" fmla="*/ 69 h 153"/>
                <a:gd name="connsiteX15-32481" fmla="*/ 464 w 490"/>
                <a:gd name="connsiteY15-32482" fmla="*/ 74 h 153"/>
                <a:gd name="connsiteX16-32483" fmla="*/ 390 w 490"/>
                <a:gd name="connsiteY16-32484" fmla="*/ 90 h 153"/>
                <a:gd name="connsiteX17-32485" fmla="*/ 390 w 490"/>
                <a:gd name="connsiteY17-32486" fmla="*/ 79 h 153"/>
                <a:gd name="connsiteX18-32487" fmla="*/ 385 w 490"/>
                <a:gd name="connsiteY18-32488" fmla="*/ 74 h 153"/>
                <a:gd name="connsiteX19-32489" fmla="*/ 385 w 490"/>
                <a:gd name="connsiteY19-32490" fmla="*/ 74 h 153"/>
                <a:gd name="connsiteX20-32491" fmla="*/ 379 w 490"/>
                <a:gd name="connsiteY20-32492" fmla="*/ 74 h 153"/>
                <a:gd name="connsiteX21-32493" fmla="*/ 374 w 490"/>
                <a:gd name="connsiteY21-32494" fmla="*/ 74 h 153"/>
                <a:gd name="connsiteX22-32495" fmla="*/ 363 w 490"/>
                <a:gd name="connsiteY22-32496" fmla="*/ 79 h 153"/>
                <a:gd name="connsiteX23-32497" fmla="*/ 353 w 490"/>
                <a:gd name="connsiteY23-32498" fmla="*/ 79 h 153"/>
                <a:gd name="connsiteX24-32499" fmla="*/ 337 w 490"/>
                <a:gd name="connsiteY24-32500" fmla="*/ 85 h 153"/>
                <a:gd name="connsiteX25-32501" fmla="*/ 321 w 490"/>
                <a:gd name="connsiteY25-32502" fmla="*/ 90 h 153"/>
                <a:gd name="connsiteX26-32503" fmla="*/ 305 w 490"/>
                <a:gd name="connsiteY26-32504" fmla="*/ 95 h 153"/>
                <a:gd name="connsiteX27-32505" fmla="*/ 269 w 490"/>
                <a:gd name="connsiteY27-32506" fmla="*/ 106 h 153"/>
                <a:gd name="connsiteX28-32507" fmla="*/ 232 w 490"/>
                <a:gd name="connsiteY28-32508" fmla="*/ 116 h 153"/>
                <a:gd name="connsiteX29-32509" fmla="*/ 195 w 490"/>
                <a:gd name="connsiteY29-32510" fmla="*/ 127 h 153"/>
                <a:gd name="connsiteX30-32511" fmla="*/ 158 w 490"/>
                <a:gd name="connsiteY30-32512" fmla="*/ 137 h 153"/>
                <a:gd name="connsiteX31-32513" fmla="*/ 137 w 490"/>
                <a:gd name="connsiteY31-32514" fmla="*/ 142 h 153"/>
                <a:gd name="connsiteX32-32515" fmla="*/ 121 w 490"/>
                <a:gd name="connsiteY32-32516" fmla="*/ 142 h 153"/>
                <a:gd name="connsiteX33-32517" fmla="*/ 105 w 490"/>
                <a:gd name="connsiteY33-32518" fmla="*/ 148 h 153"/>
                <a:gd name="connsiteX34-32519" fmla="*/ 95 w 490"/>
                <a:gd name="connsiteY34-32520" fmla="*/ 148 h 153"/>
                <a:gd name="connsiteX35-32521" fmla="*/ 84 w 490"/>
                <a:gd name="connsiteY35-32522" fmla="*/ 153 h 153"/>
                <a:gd name="connsiteX36-32523" fmla="*/ 74 w 490"/>
                <a:gd name="connsiteY36-32524" fmla="*/ 153 h 153"/>
                <a:gd name="connsiteX37-32525" fmla="*/ 68 w 490"/>
                <a:gd name="connsiteY37-32526" fmla="*/ 153 h 153"/>
                <a:gd name="connsiteX38-32527" fmla="*/ 63 w 490"/>
                <a:gd name="connsiteY38-32528" fmla="*/ 153 h 153"/>
                <a:gd name="connsiteX39-32529" fmla="*/ 53 w 490"/>
                <a:gd name="connsiteY39-32530" fmla="*/ 153 h 153"/>
                <a:gd name="connsiteX40-32531" fmla="*/ 42 w 490"/>
                <a:gd name="connsiteY40-32532" fmla="*/ 148 h 153"/>
                <a:gd name="connsiteX41-32533" fmla="*/ 32 w 490"/>
                <a:gd name="connsiteY41-32534" fmla="*/ 142 h 153"/>
                <a:gd name="connsiteX42-32535" fmla="*/ 26 w 490"/>
                <a:gd name="connsiteY42-32536" fmla="*/ 137 h 153"/>
                <a:gd name="connsiteX43-32537" fmla="*/ 16 w 490"/>
                <a:gd name="connsiteY43-32538" fmla="*/ 127 h 153"/>
                <a:gd name="connsiteX44-32539" fmla="*/ 11 w 490"/>
                <a:gd name="connsiteY44-32540" fmla="*/ 121 h 153"/>
                <a:gd name="connsiteX45-32541" fmla="*/ 5 w 490"/>
                <a:gd name="connsiteY45-32542" fmla="*/ 116 h 153"/>
                <a:gd name="connsiteX46-32543" fmla="*/ 0 w 490"/>
                <a:gd name="connsiteY46-32544" fmla="*/ 116 h 153"/>
                <a:gd name="connsiteX47-32545" fmla="*/ 5 w 490"/>
                <a:gd name="connsiteY47-32546" fmla="*/ 111 h 153"/>
                <a:gd name="connsiteX48-32547" fmla="*/ 5 w 490"/>
                <a:gd name="connsiteY48-32548" fmla="*/ 111 h 153"/>
                <a:gd name="connsiteX49-32549" fmla="*/ 11 w 490"/>
                <a:gd name="connsiteY49-32550" fmla="*/ 111 h 153"/>
                <a:gd name="connsiteX50-32551" fmla="*/ 16 w 490"/>
                <a:gd name="connsiteY50-32552" fmla="*/ 106 h 153"/>
                <a:gd name="connsiteX51-32553" fmla="*/ 21 w 490"/>
                <a:gd name="connsiteY51-32554" fmla="*/ 106 h 153"/>
                <a:gd name="connsiteX52-32555" fmla="*/ 32 w 490"/>
                <a:gd name="connsiteY52-32556" fmla="*/ 106 h 153"/>
                <a:gd name="connsiteX53-32557" fmla="*/ 42 w 490"/>
                <a:gd name="connsiteY53-32558" fmla="*/ 106 h 153"/>
                <a:gd name="connsiteX54-32559" fmla="*/ 53 w 490"/>
                <a:gd name="connsiteY54-32560" fmla="*/ 100 h 153"/>
                <a:gd name="connsiteX55-32561" fmla="*/ 79 w 490"/>
                <a:gd name="connsiteY55-32562" fmla="*/ 100 h 153"/>
                <a:gd name="connsiteX56-32563" fmla="*/ 111 w 490"/>
                <a:gd name="connsiteY56-32564" fmla="*/ 95 h 153"/>
                <a:gd name="connsiteX57-32565" fmla="*/ 126 w 490"/>
                <a:gd name="connsiteY57-32566" fmla="*/ 95 h 153"/>
                <a:gd name="connsiteX58-32567" fmla="*/ 142 w 490"/>
                <a:gd name="connsiteY58-32568" fmla="*/ 90 h 153"/>
                <a:gd name="connsiteX59-32569" fmla="*/ 163 w 490"/>
                <a:gd name="connsiteY59-32570" fmla="*/ 85 h 153"/>
                <a:gd name="connsiteX60-32571" fmla="*/ 184 w 490"/>
                <a:gd name="connsiteY60-32572" fmla="*/ 85 h 153"/>
                <a:gd name="connsiteX61-32573" fmla="*/ 221 w 490"/>
                <a:gd name="connsiteY61-32574" fmla="*/ 74 h 153"/>
                <a:gd name="connsiteX62-32575" fmla="*/ 258 w 490"/>
                <a:gd name="connsiteY62-32576" fmla="*/ 69 h 153"/>
                <a:gd name="connsiteX63-32577" fmla="*/ 290 w 490"/>
                <a:gd name="connsiteY63-32578" fmla="*/ 58 h 153"/>
                <a:gd name="connsiteX64-32579" fmla="*/ 321 w 490"/>
                <a:gd name="connsiteY64-32580" fmla="*/ 48 h 153"/>
                <a:gd name="connsiteX65-32581" fmla="*/ 337 w 490"/>
                <a:gd name="connsiteY65-32582" fmla="*/ 42 h 153"/>
                <a:gd name="connsiteX66-32583" fmla="*/ 353 w 490"/>
                <a:gd name="connsiteY66-32584" fmla="*/ 37 h 153"/>
                <a:gd name="connsiteX67-32585" fmla="*/ 363 w 490"/>
                <a:gd name="connsiteY67-32586" fmla="*/ 37 h 153"/>
                <a:gd name="connsiteX68-32587" fmla="*/ 374 w 490"/>
                <a:gd name="connsiteY68-32588" fmla="*/ 32 h 153"/>
                <a:gd name="connsiteX69-32589" fmla="*/ 379 w 490"/>
                <a:gd name="connsiteY69-32590" fmla="*/ 27 h 153"/>
                <a:gd name="connsiteX70-32591" fmla="*/ 385 w 490"/>
                <a:gd name="connsiteY70-32592" fmla="*/ 21 h 153"/>
                <a:gd name="connsiteX71-32593" fmla="*/ 390 w 490"/>
                <a:gd name="connsiteY71-32594" fmla="*/ 16 h 153"/>
                <a:gd name="connsiteX72-32595" fmla="*/ 395 w 490"/>
                <a:gd name="connsiteY72-32596" fmla="*/ 11 h 153"/>
                <a:gd name="connsiteX73-32597" fmla="*/ 400 w 490"/>
                <a:gd name="connsiteY73-32598" fmla="*/ 6 h 153"/>
                <a:gd name="connsiteX74-32599" fmla="*/ 406 w 490"/>
                <a:gd name="connsiteY74-32600" fmla="*/ 0 h 153"/>
                <a:gd name="connsiteX75-32601" fmla="*/ 411 w 490"/>
                <a:gd name="connsiteY75-32602" fmla="*/ 0 h 153"/>
                <a:gd name="connsiteX76-32603" fmla="*/ 416 w 490"/>
                <a:gd name="connsiteY76-32604" fmla="*/ 0 h 153"/>
                <a:gd name="connsiteX77-32605" fmla="*/ 416 w 490"/>
                <a:gd name="connsiteY77-32606" fmla="*/ 0 h 153"/>
                <a:gd name="connsiteX0-32607" fmla="*/ 416 w 490"/>
                <a:gd name="connsiteY0-32608" fmla="*/ 0 h 153"/>
                <a:gd name="connsiteX1-32609" fmla="*/ 427 w 490"/>
                <a:gd name="connsiteY1-32610" fmla="*/ 0 h 153"/>
                <a:gd name="connsiteX2-32611" fmla="*/ 437 w 490"/>
                <a:gd name="connsiteY2-32612" fmla="*/ 6 h 153"/>
                <a:gd name="connsiteX3-32613" fmla="*/ 448 w 490"/>
                <a:gd name="connsiteY3-32614" fmla="*/ 11 h 153"/>
                <a:gd name="connsiteX4-32615" fmla="*/ 464 w 490"/>
                <a:gd name="connsiteY4-32616" fmla="*/ 21 h 153"/>
                <a:gd name="connsiteX5-32617" fmla="*/ 474 w 490"/>
                <a:gd name="connsiteY5-32618" fmla="*/ 32 h 153"/>
                <a:gd name="connsiteX6-32619" fmla="*/ 485 w 490"/>
                <a:gd name="connsiteY6-32620" fmla="*/ 37 h 153"/>
                <a:gd name="connsiteX7-32621" fmla="*/ 485 w 490"/>
                <a:gd name="connsiteY7-32622" fmla="*/ 42 h 153"/>
                <a:gd name="connsiteX8-32623" fmla="*/ 490 w 490"/>
                <a:gd name="connsiteY8-32624" fmla="*/ 42 h 153"/>
                <a:gd name="connsiteX9-32625" fmla="*/ 490 w 490"/>
                <a:gd name="connsiteY9-32626" fmla="*/ 48 h 153"/>
                <a:gd name="connsiteX10-32627" fmla="*/ 490 w 490"/>
                <a:gd name="connsiteY10-32628" fmla="*/ 48 h 153"/>
                <a:gd name="connsiteX11-32629" fmla="*/ 490 w 490"/>
                <a:gd name="connsiteY11-32630" fmla="*/ 53 h 153"/>
                <a:gd name="connsiteX12-32631" fmla="*/ 485 w 490"/>
                <a:gd name="connsiteY12-32632" fmla="*/ 58 h 153"/>
                <a:gd name="connsiteX13-32633" fmla="*/ 479 w 490"/>
                <a:gd name="connsiteY13-32634" fmla="*/ 63 h 153"/>
                <a:gd name="connsiteX14-32635" fmla="*/ 469 w 490"/>
                <a:gd name="connsiteY14-32636" fmla="*/ 69 h 153"/>
                <a:gd name="connsiteX15-32637" fmla="*/ 464 w 490"/>
                <a:gd name="connsiteY15-32638" fmla="*/ 74 h 153"/>
                <a:gd name="connsiteX16-32639" fmla="*/ 390 w 490"/>
                <a:gd name="connsiteY16-32640" fmla="*/ 79 h 153"/>
                <a:gd name="connsiteX17-32641" fmla="*/ 385 w 490"/>
                <a:gd name="connsiteY17-32642" fmla="*/ 74 h 153"/>
                <a:gd name="connsiteX18-32643" fmla="*/ 385 w 490"/>
                <a:gd name="connsiteY18-32644" fmla="*/ 74 h 153"/>
                <a:gd name="connsiteX19-32645" fmla="*/ 379 w 490"/>
                <a:gd name="connsiteY19-32646" fmla="*/ 74 h 153"/>
                <a:gd name="connsiteX20-32647" fmla="*/ 374 w 490"/>
                <a:gd name="connsiteY20-32648" fmla="*/ 74 h 153"/>
                <a:gd name="connsiteX21-32649" fmla="*/ 363 w 490"/>
                <a:gd name="connsiteY21-32650" fmla="*/ 79 h 153"/>
                <a:gd name="connsiteX22-32651" fmla="*/ 353 w 490"/>
                <a:gd name="connsiteY22-32652" fmla="*/ 79 h 153"/>
                <a:gd name="connsiteX23-32653" fmla="*/ 337 w 490"/>
                <a:gd name="connsiteY23-32654" fmla="*/ 85 h 153"/>
                <a:gd name="connsiteX24-32655" fmla="*/ 321 w 490"/>
                <a:gd name="connsiteY24-32656" fmla="*/ 90 h 153"/>
                <a:gd name="connsiteX25-32657" fmla="*/ 305 w 490"/>
                <a:gd name="connsiteY25-32658" fmla="*/ 95 h 153"/>
                <a:gd name="connsiteX26-32659" fmla="*/ 269 w 490"/>
                <a:gd name="connsiteY26-32660" fmla="*/ 106 h 153"/>
                <a:gd name="connsiteX27-32661" fmla="*/ 232 w 490"/>
                <a:gd name="connsiteY27-32662" fmla="*/ 116 h 153"/>
                <a:gd name="connsiteX28-32663" fmla="*/ 195 w 490"/>
                <a:gd name="connsiteY28-32664" fmla="*/ 127 h 153"/>
                <a:gd name="connsiteX29-32665" fmla="*/ 158 w 490"/>
                <a:gd name="connsiteY29-32666" fmla="*/ 137 h 153"/>
                <a:gd name="connsiteX30-32667" fmla="*/ 137 w 490"/>
                <a:gd name="connsiteY30-32668" fmla="*/ 142 h 153"/>
                <a:gd name="connsiteX31-32669" fmla="*/ 121 w 490"/>
                <a:gd name="connsiteY31-32670" fmla="*/ 142 h 153"/>
                <a:gd name="connsiteX32-32671" fmla="*/ 105 w 490"/>
                <a:gd name="connsiteY32-32672" fmla="*/ 148 h 153"/>
                <a:gd name="connsiteX33-32673" fmla="*/ 95 w 490"/>
                <a:gd name="connsiteY33-32674" fmla="*/ 148 h 153"/>
                <a:gd name="connsiteX34-32675" fmla="*/ 84 w 490"/>
                <a:gd name="connsiteY34-32676" fmla="*/ 153 h 153"/>
                <a:gd name="connsiteX35-32677" fmla="*/ 74 w 490"/>
                <a:gd name="connsiteY35-32678" fmla="*/ 153 h 153"/>
                <a:gd name="connsiteX36-32679" fmla="*/ 68 w 490"/>
                <a:gd name="connsiteY36-32680" fmla="*/ 153 h 153"/>
                <a:gd name="connsiteX37-32681" fmla="*/ 63 w 490"/>
                <a:gd name="connsiteY37-32682" fmla="*/ 153 h 153"/>
                <a:gd name="connsiteX38-32683" fmla="*/ 53 w 490"/>
                <a:gd name="connsiteY38-32684" fmla="*/ 153 h 153"/>
                <a:gd name="connsiteX39-32685" fmla="*/ 42 w 490"/>
                <a:gd name="connsiteY39-32686" fmla="*/ 148 h 153"/>
                <a:gd name="connsiteX40-32687" fmla="*/ 32 w 490"/>
                <a:gd name="connsiteY40-32688" fmla="*/ 142 h 153"/>
                <a:gd name="connsiteX41-32689" fmla="*/ 26 w 490"/>
                <a:gd name="connsiteY41-32690" fmla="*/ 137 h 153"/>
                <a:gd name="connsiteX42-32691" fmla="*/ 16 w 490"/>
                <a:gd name="connsiteY42-32692" fmla="*/ 127 h 153"/>
                <a:gd name="connsiteX43-32693" fmla="*/ 11 w 490"/>
                <a:gd name="connsiteY43-32694" fmla="*/ 121 h 153"/>
                <a:gd name="connsiteX44-32695" fmla="*/ 5 w 490"/>
                <a:gd name="connsiteY44-32696" fmla="*/ 116 h 153"/>
                <a:gd name="connsiteX45-32697" fmla="*/ 0 w 490"/>
                <a:gd name="connsiteY45-32698" fmla="*/ 116 h 153"/>
                <a:gd name="connsiteX46-32699" fmla="*/ 5 w 490"/>
                <a:gd name="connsiteY46-32700" fmla="*/ 111 h 153"/>
                <a:gd name="connsiteX47-32701" fmla="*/ 5 w 490"/>
                <a:gd name="connsiteY47-32702" fmla="*/ 111 h 153"/>
                <a:gd name="connsiteX48-32703" fmla="*/ 11 w 490"/>
                <a:gd name="connsiteY48-32704" fmla="*/ 111 h 153"/>
                <a:gd name="connsiteX49-32705" fmla="*/ 16 w 490"/>
                <a:gd name="connsiteY49-32706" fmla="*/ 106 h 153"/>
                <a:gd name="connsiteX50-32707" fmla="*/ 21 w 490"/>
                <a:gd name="connsiteY50-32708" fmla="*/ 106 h 153"/>
                <a:gd name="connsiteX51-32709" fmla="*/ 32 w 490"/>
                <a:gd name="connsiteY51-32710" fmla="*/ 106 h 153"/>
                <a:gd name="connsiteX52-32711" fmla="*/ 42 w 490"/>
                <a:gd name="connsiteY52-32712" fmla="*/ 106 h 153"/>
                <a:gd name="connsiteX53-32713" fmla="*/ 53 w 490"/>
                <a:gd name="connsiteY53-32714" fmla="*/ 100 h 153"/>
                <a:gd name="connsiteX54-32715" fmla="*/ 79 w 490"/>
                <a:gd name="connsiteY54-32716" fmla="*/ 100 h 153"/>
                <a:gd name="connsiteX55-32717" fmla="*/ 111 w 490"/>
                <a:gd name="connsiteY55-32718" fmla="*/ 95 h 153"/>
                <a:gd name="connsiteX56-32719" fmla="*/ 126 w 490"/>
                <a:gd name="connsiteY56-32720" fmla="*/ 95 h 153"/>
                <a:gd name="connsiteX57-32721" fmla="*/ 142 w 490"/>
                <a:gd name="connsiteY57-32722" fmla="*/ 90 h 153"/>
                <a:gd name="connsiteX58-32723" fmla="*/ 163 w 490"/>
                <a:gd name="connsiteY58-32724" fmla="*/ 85 h 153"/>
                <a:gd name="connsiteX59-32725" fmla="*/ 184 w 490"/>
                <a:gd name="connsiteY59-32726" fmla="*/ 85 h 153"/>
                <a:gd name="connsiteX60-32727" fmla="*/ 221 w 490"/>
                <a:gd name="connsiteY60-32728" fmla="*/ 74 h 153"/>
                <a:gd name="connsiteX61-32729" fmla="*/ 258 w 490"/>
                <a:gd name="connsiteY61-32730" fmla="*/ 69 h 153"/>
                <a:gd name="connsiteX62-32731" fmla="*/ 290 w 490"/>
                <a:gd name="connsiteY62-32732" fmla="*/ 58 h 153"/>
                <a:gd name="connsiteX63-32733" fmla="*/ 321 w 490"/>
                <a:gd name="connsiteY63-32734" fmla="*/ 48 h 153"/>
                <a:gd name="connsiteX64-32735" fmla="*/ 337 w 490"/>
                <a:gd name="connsiteY64-32736" fmla="*/ 42 h 153"/>
                <a:gd name="connsiteX65-32737" fmla="*/ 353 w 490"/>
                <a:gd name="connsiteY65-32738" fmla="*/ 37 h 153"/>
                <a:gd name="connsiteX66-32739" fmla="*/ 363 w 490"/>
                <a:gd name="connsiteY66-32740" fmla="*/ 37 h 153"/>
                <a:gd name="connsiteX67-32741" fmla="*/ 374 w 490"/>
                <a:gd name="connsiteY67-32742" fmla="*/ 32 h 153"/>
                <a:gd name="connsiteX68-32743" fmla="*/ 379 w 490"/>
                <a:gd name="connsiteY68-32744" fmla="*/ 27 h 153"/>
                <a:gd name="connsiteX69-32745" fmla="*/ 385 w 490"/>
                <a:gd name="connsiteY69-32746" fmla="*/ 21 h 153"/>
                <a:gd name="connsiteX70-32747" fmla="*/ 390 w 490"/>
                <a:gd name="connsiteY70-32748" fmla="*/ 16 h 153"/>
                <a:gd name="connsiteX71-32749" fmla="*/ 395 w 490"/>
                <a:gd name="connsiteY71-32750" fmla="*/ 11 h 153"/>
                <a:gd name="connsiteX72-32751" fmla="*/ 400 w 490"/>
                <a:gd name="connsiteY72-32752" fmla="*/ 6 h 153"/>
                <a:gd name="connsiteX73-32753" fmla="*/ 406 w 490"/>
                <a:gd name="connsiteY73-32754" fmla="*/ 0 h 153"/>
                <a:gd name="connsiteX74-32755" fmla="*/ 411 w 490"/>
                <a:gd name="connsiteY74-32756" fmla="*/ 0 h 153"/>
                <a:gd name="connsiteX75-32757" fmla="*/ 416 w 490"/>
                <a:gd name="connsiteY75-32758" fmla="*/ 0 h 153"/>
                <a:gd name="connsiteX76-32759" fmla="*/ 416 w 490"/>
                <a:gd name="connsiteY76-32760" fmla="*/ 0 h 153"/>
                <a:gd name="connsiteX0-32761" fmla="*/ 416 w 490"/>
                <a:gd name="connsiteY0-32762" fmla="*/ 0 h 153"/>
                <a:gd name="connsiteX1-32763" fmla="*/ 427 w 490"/>
                <a:gd name="connsiteY1-32764" fmla="*/ 0 h 153"/>
                <a:gd name="connsiteX2-32765" fmla="*/ 437 w 490"/>
                <a:gd name="connsiteY2-32766" fmla="*/ 6 h 153"/>
                <a:gd name="connsiteX3-32767" fmla="*/ 448 w 490"/>
                <a:gd name="connsiteY3-32768" fmla="*/ 11 h 153"/>
                <a:gd name="connsiteX4-32769" fmla="*/ 464 w 490"/>
                <a:gd name="connsiteY4-32770" fmla="*/ 21 h 153"/>
                <a:gd name="connsiteX5-32771" fmla="*/ 474 w 490"/>
                <a:gd name="connsiteY5-32772" fmla="*/ 32 h 153"/>
                <a:gd name="connsiteX6-32773" fmla="*/ 485 w 490"/>
                <a:gd name="connsiteY6-32774" fmla="*/ 37 h 153"/>
                <a:gd name="connsiteX7-32775" fmla="*/ 485 w 490"/>
                <a:gd name="connsiteY7-32776" fmla="*/ 42 h 153"/>
                <a:gd name="connsiteX8-32777" fmla="*/ 490 w 490"/>
                <a:gd name="connsiteY8-32778" fmla="*/ 42 h 153"/>
                <a:gd name="connsiteX9-32779" fmla="*/ 490 w 490"/>
                <a:gd name="connsiteY9-32780" fmla="*/ 48 h 153"/>
                <a:gd name="connsiteX10-32781" fmla="*/ 490 w 490"/>
                <a:gd name="connsiteY10-32782" fmla="*/ 48 h 153"/>
                <a:gd name="connsiteX11-32783" fmla="*/ 490 w 490"/>
                <a:gd name="connsiteY11-32784" fmla="*/ 53 h 153"/>
                <a:gd name="connsiteX12-32785" fmla="*/ 485 w 490"/>
                <a:gd name="connsiteY12-32786" fmla="*/ 58 h 153"/>
                <a:gd name="connsiteX13-32787" fmla="*/ 479 w 490"/>
                <a:gd name="connsiteY13-32788" fmla="*/ 63 h 153"/>
                <a:gd name="connsiteX14-32789" fmla="*/ 469 w 490"/>
                <a:gd name="connsiteY14-32790" fmla="*/ 69 h 153"/>
                <a:gd name="connsiteX15-32791" fmla="*/ 390 w 490"/>
                <a:gd name="connsiteY15-32792" fmla="*/ 79 h 153"/>
                <a:gd name="connsiteX16-32793" fmla="*/ 385 w 490"/>
                <a:gd name="connsiteY16-32794" fmla="*/ 74 h 153"/>
                <a:gd name="connsiteX17-32795" fmla="*/ 385 w 490"/>
                <a:gd name="connsiteY17-32796" fmla="*/ 74 h 153"/>
                <a:gd name="connsiteX18-32797" fmla="*/ 379 w 490"/>
                <a:gd name="connsiteY18-32798" fmla="*/ 74 h 153"/>
                <a:gd name="connsiteX19-32799" fmla="*/ 374 w 490"/>
                <a:gd name="connsiteY19-32800" fmla="*/ 74 h 153"/>
                <a:gd name="connsiteX20-32801" fmla="*/ 363 w 490"/>
                <a:gd name="connsiteY20-32802" fmla="*/ 79 h 153"/>
                <a:gd name="connsiteX21-32803" fmla="*/ 353 w 490"/>
                <a:gd name="connsiteY21-32804" fmla="*/ 79 h 153"/>
                <a:gd name="connsiteX22-32805" fmla="*/ 337 w 490"/>
                <a:gd name="connsiteY22-32806" fmla="*/ 85 h 153"/>
                <a:gd name="connsiteX23-32807" fmla="*/ 321 w 490"/>
                <a:gd name="connsiteY23-32808" fmla="*/ 90 h 153"/>
                <a:gd name="connsiteX24-32809" fmla="*/ 305 w 490"/>
                <a:gd name="connsiteY24-32810" fmla="*/ 95 h 153"/>
                <a:gd name="connsiteX25-32811" fmla="*/ 269 w 490"/>
                <a:gd name="connsiteY25-32812" fmla="*/ 106 h 153"/>
                <a:gd name="connsiteX26-32813" fmla="*/ 232 w 490"/>
                <a:gd name="connsiteY26-32814" fmla="*/ 116 h 153"/>
                <a:gd name="connsiteX27-32815" fmla="*/ 195 w 490"/>
                <a:gd name="connsiteY27-32816" fmla="*/ 127 h 153"/>
                <a:gd name="connsiteX28-32817" fmla="*/ 158 w 490"/>
                <a:gd name="connsiteY28-32818" fmla="*/ 137 h 153"/>
                <a:gd name="connsiteX29-32819" fmla="*/ 137 w 490"/>
                <a:gd name="connsiteY29-32820" fmla="*/ 142 h 153"/>
                <a:gd name="connsiteX30-32821" fmla="*/ 121 w 490"/>
                <a:gd name="connsiteY30-32822" fmla="*/ 142 h 153"/>
                <a:gd name="connsiteX31-32823" fmla="*/ 105 w 490"/>
                <a:gd name="connsiteY31-32824" fmla="*/ 148 h 153"/>
                <a:gd name="connsiteX32-32825" fmla="*/ 95 w 490"/>
                <a:gd name="connsiteY32-32826" fmla="*/ 148 h 153"/>
                <a:gd name="connsiteX33-32827" fmla="*/ 84 w 490"/>
                <a:gd name="connsiteY33-32828" fmla="*/ 153 h 153"/>
                <a:gd name="connsiteX34-32829" fmla="*/ 74 w 490"/>
                <a:gd name="connsiteY34-32830" fmla="*/ 153 h 153"/>
                <a:gd name="connsiteX35-32831" fmla="*/ 68 w 490"/>
                <a:gd name="connsiteY35-32832" fmla="*/ 153 h 153"/>
                <a:gd name="connsiteX36-32833" fmla="*/ 63 w 490"/>
                <a:gd name="connsiteY36-32834" fmla="*/ 153 h 153"/>
                <a:gd name="connsiteX37-32835" fmla="*/ 53 w 490"/>
                <a:gd name="connsiteY37-32836" fmla="*/ 153 h 153"/>
                <a:gd name="connsiteX38-32837" fmla="*/ 42 w 490"/>
                <a:gd name="connsiteY38-32838" fmla="*/ 148 h 153"/>
                <a:gd name="connsiteX39-32839" fmla="*/ 32 w 490"/>
                <a:gd name="connsiteY39-32840" fmla="*/ 142 h 153"/>
                <a:gd name="connsiteX40-32841" fmla="*/ 26 w 490"/>
                <a:gd name="connsiteY40-32842" fmla="*/ 137 h 153"/>
                <a:gd name="connsiteX41-32843" fmla="*/ 16 w 490"/>
                <a:gd name="connsiteY41-32844" fmla="*/ 127 h 153"/>
                <a:gd name="connsiteX42-32845" fmla="*/ 11 w 490"/>
                <a:gd name="connsiteY42-32846" fmla="*/ 121 h 153"/>
                <a:gd name="connsiteX43-32847" fmla="*/ 5 w 490"/>
                <a:gd name="connsiteY43-32848" fmla="*/ 116 h 153"/>
                <a:gd name="connsiteX44-32849" fmla="*/ 0 w 490"/>
                <a:gd name="connsiteY44-32850" fmla="*/ 116 h 153"/>
                <a:gd name="connsiteX45-32851" fmla="*/ 5 w 490"/>
                <a:gd name="connsiteY45-32852" fmla="*/ 111 h 153"/>
                <a:gd name="connsiteX46-32853" fmla="*/ 5 w 490"/>
                <a:gd name="connsiteY46-32854" fmla="*/ 111 h 153"/>
                <a:gd name="connsiteX47-32855" fmla="*/ 11 w 490"/>
                <a:gd name="connsiteY47-32856" fmla="*/ 111 h 153"/>
                <a:gd name="connsiteX48-32857" fmla="*/ 16 w 490"/>
                <a:gd name="connsiteY48-32858" fmla="*/ 106 h 153"/>
                <a:gd name="connsiteX49-32859" fmla="*/ 21 w 490"/>
                <a:gd name="connsiteY49-32860" fmla="*/ 106 h 153"/>
                <a:gd name="connsiteX50-32861" fmla="*/ 32 w 490"/>
                <a:gd name="connsiteY50-32862" fmla="*/ 106 h 153"/>
                <a:gd name="connsiteX51-32863" fmla="*/ 42 w 490"/>
                <a:gd name="connsiteY51-32864" fmla="*/ 106 h 153"/>
                <a:gd name="connsiteX52-32865" fmla="*/ 53 w 490"/>
                <a:gd name="connsiteY52-32866" fmla="*/ 100 h 153"/>
                <a:gd name="connsiteX53-32867" fmla="*/ 79 w 490"/>
                <a:gd name="connsiteY53-32868" fmla="*/ 100 h 153"/>
                <a:gd name="connsiteX54-32869" fmla="*/ 111 w 490"/>
                <a:gd name="connsiteY54-32870" fmla="*/ 95 h 153"/>
                <a:gd name="connsiteX55-32871" fmla="*/ 126 w 490"/>
                <a:gd name="connsiteY55-32872" fmla="*/ 95 h 153"/>
                <a:gd name="connsiteX56-32873" fmla="*/ 142 w 490"/>
                <a:gd name="connsiteY56-32874" fmla="*/ 90 h 153"/>
                <a:gd name="connsiteX57-32875" fmla="*/ 163 w 490"/>
                <a:gd name="connsiteY57-32876" fmla="*/ 85 h 153"/>
                <a:gd name="connsiteX58-32877" fmla="*/ 184 w 490"/>
                <a:gd name="connsiteY58-32878" fmla="*/ 85 h 153"/>
                <a:gd name="connsiteX59-32879" fmla="*/ 221 w 490"/>
                <a:gd name="connsiteY59-32880" fmla="*/ 74 h 153"/>
                <a:gd name="connsiteX60-32881" fmla="*/ 258 w 490"/>
                <a:gd name="connsiteY60-32882" fmla="*/ 69 h 153"/>
                <a:gd name="connsiteX61-32883" fmla="*/ 290 w 490"/>
                <a:gd name="connsiteY61-32884" fmla="*/ 58 h 153"/>
                <a:gd name="connsiteX62-32885" fmla="*/ 321 w 490"/>
                <a:gd name="connsiteY62-32886" fmla="*/ 48 h 153"/>
                <a:gd name="connsiteX63-32887" fmla="*/ 337 w 490"/>
                <a:gd name="connsiteY63-32888" fmla="*/ 42 h 153"/>
                <a:gd name="connsiteX64-32889" fmla="*/ 353 w 490"/>
                <a:gd name="connsiteY64-32890" fmla="*/ 37 h 153"/>
                <a:gd name="connsiteX65-32891" fmla="*/ 363 w 490"/>
                <a:gd name="connsiteY65-32892" fmla="*/ 37 h 153"/>
                <a:gd name="connsiteX66-32893" fmla="*/ 374 w 490"/>
                <a:gd name="connsiteY66-32894" fmla="*/ 32 h 153"/>
                <a:gd name="connsiteX67-32895" fmla="*/ 379 w 490"/>
                <a:gd name="connsiteY67-32896" fmla="*/ 27 h 153"/>
                <a:gd name="connsiteX68-32897" fmla="*/ 385 w 490"/>
                <a:gd name="connsiteY68-32898" fmla="*/ 21 h 153"/>
                <a:gd name="connsiteX69-32899" fmla="*/ 390 w 490"/>
                <a:gd name="connsiteY69-32900" fmla="*/ 16 h 153"/>
                <a:gd name="connsiteX70-32901" fmla="*/ 395 w 490"/>
                <a:gd name="connsiteY70-32902" fmla="*/ 11 h 153"/>
                <a:gd name="connsiteX71-32903" fmla="*/ 400 w 490"/>
                <a:gd name="connsiteY71-32904" fmla="*/ 6 h 153"/>
                <a:gd name="connsiteX72-32905" fmla="*/ 406 w 490"/>
                <a:gd name="connsiteY72-32906" fmla="*/ 0 h 153"/>
                <a:gd name="connsiteX73-32907" fmla="*/ 411 w 490"/>
                <a:gd name="connsiteY73-32908" fmla="*/ 0 h 153"/>
                <a:gd name="connsiteX74-32909" fmla="*/ 416 w 490"/>
                <a:gd name="connsiteY74-32910" fmla="*/ 0 h 153"/>
                <a:gd name="connsiteX75-32911" fmla="*/ 416 w 490"/>
                <a:gd name="connsiteY75-32912" fmla="*/ 0 h 153"/>
                <a:gd name="connsiteX0-32913" fmla="*/ 416 w 490"/>
                <a:gd name="connsiteY0-32914" fmla="*/ 0 h 153"/>
                <a:gd name="connsiteX1-32915" fmla="*/ 427 w 490"/>
                <a:gd name="connsiteY1-32916" fmla="*/ 0 h 153"/>
                <a:gd name="connsiteX2-32917" fmla="*/ 437 w 490"/>
                <a:gd name="connsiteY2-32918" fmla="*/ 6 h 153"/>
                <a:gd name="connsiteX3-32919" fmla="*/ 448 w 490"/>
                <a:gd name="connsiteY3-32920" fmla="*/ 11 h 153"/>
                <a:gd name="connsiteX4-32921" fmla="*/ 464 w 490"/>
                <a:gd name="connsiteY4-32922" fmla="*/ 21 h 153"/>
                <a:gd name="connsiteX5-32923" fmla="*/ 474 w 490"/>
                <a:gd name="connsiteY5-32924" fmla="*/ 32 h 153"/>
                <a:gd name="connsiteX6-32925" fmla="*/ 485 w 490"/>
                <a:gd name="connsiteY6-32926" fmla="*/ 37 h 153"/>
                <a:gd name="connsiteX7-32927" fmla="*/ 485 w 490"/>
                <a:gd name="connsiteY7-32928" fmla="*/ 42 h 153"/>
                <a:gd name="connsiteX8-32929" fmla="*/ 490 w 490"/>
                <a:gd name="connsiteY8-32930" fmla="*/ 42 h 153"/>
                <a:gd name="connsiteX9-32931" fmla="*/ 490 w 490"/>
                <a:gd name="connsiteY9-32932" fmla="*/ 48 h 153"/>
                <a:gd name="connsiteX10-32933" fmla="*/ 490 w 490"/>
                <a:gd name="connsiteY10-32934" fmla="*/ 48 h 153"/>
                <a:gd name="connsiteX11-32935" fmla="*/ 490 w 490"/>
                <a:gd name="connsiteY11-32936" fmla="*/ 53 h 153"/>
                <a:gd name="connsiteX12-32937" fmla="*/ 485 w 490"/>
                <a:gd name="connsiteY12-32938" fmla="*/ 58 h 153"/>
                <a:gd name="connsiteX13-32939" fmla="*/ 479 w 490"/>
                <a:gd name="connsiteY13-32940" fmla="*/ 63 h 153"/>
                <a:gd name="connsiteX14-32941" fmla="*/ 390 w 490"/>
                <a:gd name="connsiteY14-32942" fmla="*/ 79 h 153"/>
                <a:gd name="connsiteX15-32943" fmla="*/ 385 w 490"/>
                <a:gd name="connsiteY15-32944" fmla="*/ 74 h 153"/>
                <a:gd name="connsiteX16-32945" fmla="*/ 385 w 490"/>
                <a:gd name="connsiteY16-32946" fmla="*/ 74 h 153"/>
                <a:gd name="connsiteX17-32947" fmla="*/ 379 w 490"/>
                <a:gd name="connsiteY17-32948" fmla="*/ 74 h 153"/>
                <a:gd name="connsiteX18-32949" fmla="*/ 374 w 490"/>
                <a:gd name="connsiteY18-32950" fmla="*/ 74 h 153"/>
                <a:gd name="connsiteX19-32951" fmla="*/ 363 w 490"/>
                <a:gd name="connsiteY19-32952" fmla="*/ 79 h 153"/>
                <a:gd name="connsiteX20-32953" fmla="*/ 353 w 490"/>
                <a:gd name="connsiteY20-32954" fmla="*/ 79 h 153"/>
                <a:gd name="connsiteX21-32955" fmla="*/ 337 w 490"/>
                <a:gd name="connsiteY21-32956" fmla="*/ 85 h 153"/>
                <a:gd name="connsiteX22-32957" fmla="*/ 321 w 490"/>
                <a:gd name="connsiteY22-32958" fmla="*/ 90 h 153"/>
                <a:gd name="connsiteX23-32959" fmla="*/ 305 w 490"/>
                <a:gd name="connsiteY23-32960" fmla="*/ 95 h 153"/>
                <a:gd name="connsiteX24-32961" fmla="*/ 269 w 490"/>
                <a:gd name="connsiteY24-32962" fmla="*/ 106 h 153"/>
                <a:gd name="connsiteX25-32963" fmla="*/ 232 w 490"/>
                <a:gd name="connsiteY25-32964" fmla="*/ 116 h 153"/>
                <a:gd name="connsiteX26-32965" fmla="*/ 195 w 490"/>
                <a:gd name="connsiteY26-32966" fmla="*/ 127 h 153"/>
                <a:gd name="connsiteX27-32967" fmla="*/ 158 w 490"/>
                <a:gd name="connsiteY27-32968" fmla="*/ 137 h 153"/>
                <a:gd name="connsiteX28-32969" fmla="*/ 137 w 490"/>
                <a:gd name="connsiteY28-32970" fmla="*/ 142 h 153"/>
                <a:gd name="connsiteX29-32971" fmla="*/ 121 w 490"/>
                <a:gd name="connsiteY29-32972" fmla="*/ 142 h 153"/>
                <a:gd name="connsiteX30-32973" fmla="*/ 105 w 490"/>
                <a:gd name="connsiteY30-32974" fmla="*/ 148 h 153"/>
                <a:gd name="connsiteX31-32975" fmla="*/ 95 w 490"/>
                <a:gd name="connsiteY31-32976" fmla="*/ 148 h 153"/>
                <a:gd name="connsiteX32-32977" fmla="*/ 84 w 490"/>
                <a:gd name="connsiteY32-32978" fmla="*/ 153 h 153"/>
                <a:gd name="connsiteX33-32979" fmla="*/ 74 w 490"/>
                <a:gd name="connsiteY33-32980" fmla="*/ 153 h 153"/>
                <a:gd name="connsiteX34-32981" fmla="*/ 68 w 490"/>
                <a:gd name="connsiteY34-32982" fmla="*/ 153 h 153"/>
                <a:gd name="connsiteX35-32983" fmla="*/ 63 w 490"/>
                <a:gd name="connsiteY35-32984" fmla="*/ 153 h 153"/>
                <a:gd name="connsiteX36-32985" fmla="*/ 53 w 490"/>
                <a:gd name="connsiteY36-32986" fmla="*/ 153 h 153"/>
                <a:gd name="connsiteX37-32987" fmla="*/ 42 w 490"/>
                <a:gd name="connsiteY37-32988" fmla="*/ 148 h 153"/>
                <a:gd name="connsiteX38-32989" fmla="*/ 32 w 490"/>
                <a:gd name="connsiteY38-32990" fmla="*/ 142 h 153"/>
                <a:gd name="connsiteX39-32991" fmla="*/ 26 w 490"/>
                <a:gd name="connsiteY39-32992" fmla="*/ 137 h 153"/>
                <a:gd name="connsiteX40-32993" fmla="*/ 16 w 490"/>
                <a:gd name="connsiteY40-32994" fmla="*/ 127 h 153"/>
                <a:gd name="connsiteX41-32995" fmla="*/ 11 w 490"/>
                <a:gd name="connsiteY41-32996" fmla="*/ 121 h 153"/>
                <a:gd name="connsiteX42-32997" fmla="*/ 5 w 490"/>
                <a:gd name="connsiteY42-32998" fmla="*/ 116 h 153"/>
                <a:gd name="connsiteX43-32999" fmla="*/ 0 w 490"/>
                <a:gd name="connsiteY43-33000" fmla="*/ 116 h 153"/>
                <a:gd name="connsiteX44-33001" fmla="*/ 5 w 490"/>
                <a:gd name="connsiteY44-33002" fmla="*/ 111 h 153"/>
                <a:gd name="connsiteX45-33003" fmla="*/ 5 w 490"/>
                <a:gd name="connsiteY45-33004" fmla="*/ 111 h 153"/>
                <a:gd name="connsiteX46-33005" fmla="*/ 11 w 490"/>
                <a:gd name="connsiteY46-33006" fmla="*/ 111 h 153"/>
                <a:gd name="connsiteX47-33007" fmla="*/ 16 w 490"/>
                <a:gd name="connsiteY47-33008" fmla="*/ 106 h 153"/>
                <a:gd name="connsiteX48-33009" fmla="*/ 21 w 490"/>
                <a:gd name="connsiteY48-33010" fmla="*/ 106 h 153"/>
                <a:gd name="connsiteX49-33011" fmla="*/ 32 w 490"/>
                <a:gd name="connsiteY49-33012" fmla="*/ 106 h 153"/>
                <a:gd name="connsiteX50-33013" fmla="*/ 42 w 490"/>
                <a:gd name="connsiteY50-33014" fmla="*/ 106 h 153"/>
                <a:gd name="connsiteX51-33015" fmla="*/ 53 w 490"/>
                <a:gd name="connsiteY51-33016" fmla="*/ 100 h 153"/>
                <a:gd name="connsiteX52-33017" fmla="*/ 79 w 490"/>
                <a:gd name="connsiteY52-33018" fmla="*/ 100 h 153"/>
                <a:gd name="connsiteX53-33019" fmla="*/ 111 w 490"/>
                <a:gd name="connsiteY53-33020" fmla="*/ 95 h 153"/>
                <a:gd name="connsiteX54-33021" fmla="*/ 126 w 490"/>
                <a:gd name="connsiteY54-33022" fmla="*/ 95 h 153"/>
                <a:gd name="connsiteX55-33023" fmla="*/ 142 w 490"/>
                <a:gd name="connsiteY55-33024" fmla="*/ 90 h 153"/>
                <a:gd name="connsiteX56-33025" fmla="*/ 163 w 490"/>
                <a:gd name="connsiteY56-33026" fmla="*/ 85 h 153"/>
                <a:gd name="connsiteX57-33027" fmla="*/ 184 w 490"/>
                <a:gd name="connsiteY57-33028" fmla="*/ 85 h 153"/>
                <a:gd name="connsiteX58-33029" fmla="*/ 221 w 490"/>
                <a:gd name="connsiteY58-33030" fmla="*/ 74 h 153"/>
                <a:gd name="connsiteX59-33031" fmla="*/ 258 w 490"/>
                <a:gd name="connsiteY59-33032" fmla="*/ 69 h 153"/>
                <a:gd name="connsiteX60-33033" fmla="*/ 290 w 490"/>
                <a:gd name="connsiteY60-33034" fmla="*/ 58 h 153"/>
                <a:gd name="connsiteX61-33035" fmla="*/ 321 w 490"/>
                <a:gd name="connsiteY61-33036" fmla="*/ 48 h 153"/>
                <a:gd name="connsiteX62-33037" fmla="*/ 337 w 490"/>
                <a:gd name="connsiteY62-33038" fmla="*/ 42 h 153"/>
                <a:gd name="connsiteX63-33039" fmla="*/ 353 w 490"/>
                <a:gd name="connsiteY63-33040" fmla="*/ 37 h 153"/>
                <a:gd name="connsiteX64-33041" fmla="*/ 363 w 490"/>
                <a:gd name="connsiteY64-33042" fmla="*/ 37 h 153"/>
                <a:gd name="connsiteX65-33043" fmla="*/ 374 w 490"/>
                <a:gd name="connsiteY65-33044" fmla="*/ 32 h 153"/>
                <a:gd name="connsiteX66-33045" fmla="*/ 379 w 490"/>
                <a:gd name="connsiteY66-33046" fmla="*/ 27 h 153"/>
                <a:gd name="connsiteX67-33047" fmla="*/ 385 w 490"/>
                <a:gd name="connsiteY67-33048" fmla="*/ 21 h 153"/>
                <a:gd name="connsiteX68-33049" fmla="*/ 390 w 490"/>
                <a:gd name="connsiteY68-33050" fmla="*/ 16 h 153"/>
                <a:gd name="connsiteX69-33051" fmla="*/ 395 w 490"/>
                <a:gd name="connsiteY69-33052" fmla="*/ 11 h 153"/>
                <a:gd name="connsiteX70-33053" fmla="*/ 400 w 490"/>
                <a:gd name="connsiteY70-33054" fmla="*/ 6 h 153"/>
                <a:gd name="connsiteX71-33055" fmla="*/ 406 w 490"/>
                <a:gd name="connsiteY71-33056" fmla="*/ 0 h 153"/>
                <a:gd name="connsiteX72-33057" fmla="*/ 411 w 490"/>
                <a:gd name="connsiteY72-33058" fmla="*/ 0 h 153"/>
                <a:gd name="connsiteX73-33059" fmla="*/ 416 w 490"/>
                <a:gd name="connsiteY73-33060" fmla="*/ 0 h 153"/>
                <a:gd name="connsiteX74-33061" fmla="*/ 416 w 490"/>
                <a:gd name="connsiteY74-33062" fmla="*/ 0 h 153"/>
                <a:gd name="connsiteX0-33063" fmla="*/ 416 w 502"/>
                <a:gd name="connsiteY0-33064" fmla="*/ 0 h 153"/>
                <a:gd name="connsiteX1-33065" fmla="*/ 427 w 502"/>
                <a:gd name="connsiteY1-33066" fmla="*/ 0 h 153"/>
                <a:gd name="connsiteX2-33067" fmla="*/ 437 w 502"/>
                <a:gd name="connsiteY2-33068" fmla="*/ 6 h 153"/>
                <a:gd name="connsiteX3-33069" fmla="*/ 448 w 502"/>
                <a:gd name="connsiteY3-33070" fmla="*/ 11 h 153"/>
                <a:gd name="connsiteX4-33071" fmla="*/ 464 w 502"/>
                <a:gd name="connsiteY4-33072" fmla="*/ 21 h 153"/>
                <a:gd name="connsiteX5-33073" fmla="*/ 474 w 502"/>
                <a:gd name="connsiteY5-33074" fmla="*/ 32 h 153"/>
                <a:gd name="connsiteX6-33075" fmla="*/ 485 w 502"/>
                <a:gd name="connsiteY6-33076" fmla="*/ 37 h 153"/>
                <a:gd name="connsiteX7-33077" fmla="*/ 485 w 502"/>
                <a:gd name="connsiteY7-33078" fmla="*/ 42 h 153"/>
                <a:gd name="connsiteX8-33079" fmla="*/ 490 w 502"/>
                <a:gd name="connsiteY8-33080" fmla="*/ 42 h 153"/>
                <a:gd name="connsiteX9-33081" fmla="*/ 490 w 502"/>
                <a:gd name="connsiteY9-33082" fmla="*/ 48 h 153"/>
                <a:gd name="connsiteX10-33083" fmla="*/ 490 w 502"/>
                <a:gd name="connsiteY10-33084" fmla="*/ 48 h 153"/>
                <a:gd name="connsiteX11-33085" fmla="*/ 490 w 502"/>
                <a:gd name="connsiteY11-33086" fmla="*/ 53 h 153"/>
                <a:gd name="connsiteX12-33087" fmla="*/ 485 w 502"/>
                <a:gd name="connsiteY12-33088" fmla="*/ 58 h 153"/>
                <a:gd name="connsiteX13-33089" fmla="*/ 390 w 502"/>
                <a:gd name="connsiteY13-33090" fmla="*/ 79 h 153"/>
                <a:gd name="connsiteX14-33091" fmla="*/ 385 w 502"/>
                <a:gd name="connsiteY14-33092" fmla="*/ 74 h 153"/>
                <a:gd name="connsiteX15-33093" fmla="*/ 385 w 502"/>
                <a:gd name="connsiteY15-33094" fmla="*/ 74 h 153"/>
                <a:gd name="connsiteX16-33095" fmla="*/ 379 w 502"/>
                <a:gd name="connsiteY16-33096" fmla="*/ 74 h 153"/>
                <a:gd name="connsiteX17-33097" fmla="*/ 374 w 502"/>
                <a:gd name="connsiteY17-33098" fmla="*/ 74 h 153"/>
                <a:gd name="connsiteX18-33099" fmla="*/ 363 w 502"/>
                <a:gd name="connsiteY18-33100" fmla="*/ 79 h 153"/>
                <a:gd name="connsiteX19-33101" fmla="*/ 353 w 502"/>
                <a:gd name="connsiteY19-33102" fmla="*/ 79 h 153"/>
                <a:gd name="connsiteX20-33103" fmla="*/ 337 w 502"/>
                <a:gd name="connsiteY20-33104" fmla="*/ 85 h 153"/>
                <a:gd name="connsiteX21-33105" fmla="*/ 321 w 502"/>
                <a:gd name="connsiteY21-33106" fmla="*/ 90 h 153"/>
                <a:gd name="connsiteX22-33107" fmla="*/ 305 w 502"/>
                <a:gd name="connsiteY22-33108" fmla="*/ 95 h 153"/>
                <a:gd name="connsiteX23-33109" fmla="*/ 269 w 502"/>
                <a:gd name="connsiteY23-33110" fmla="*/ 106 h 153"/>
                <a:gd name="connsiteX24-33111" fmla="*/ 232 w 502"/>
                <a:gd name="connsiteY24-33112" fmla="*/ 116 h 153"/>
                <a:gd name="connsiteX25-33113" fmla="*/ 195 w 502"/>
                <a:gd name="connsiteY25-33114" fmla="*/ 127 h 153"/>
                <a:gd name="connsiteX26-33115" fmla="*/ 158 w 502"/>
                <a:gd name="connsiteY26-33116" fmla="*/ 137 h 153"/>
                <a:gd name="connsiteX27-33117" fmla="*/ 137 w 502"/>
                <a:gd name="connsiteY27-33118" fmla="*/ 142 h 153"/>
                <a:gd name="connsiteX28-33119" fmla="*/ 121 w 502"/>
                <a:gd name="connsiteY28-33120" fmla="*/ 142 h 153"/>
                <a:gd name="connsiteX29-33121" fmla="*/ 105 w 502"/>
                <a:gd name="connsiteY29-33122" fmla="*/ 148 h 153"/>
                <a:gd name="connsiteX30-33123" fmla="*/ 95 w 502"/>
                <a:gd name="connsiteY30-33124" fmla="*/ 148 h 153"/>
                <a:gd name="connsiteX31-33125" fmla="*/ 84 w 502"/>
                <a:gd name="connsiteY31-33126" fmla="*/ 153 h 153"/>
                <a:gd name="connsiteX32-33127" fmla="*/ 74 w 502"/>
                <a:gd name="connsiteY32-33128" fmla="*/ 153 h 153"/>
                <a:gd name="connsiteX33-33129" fmla="*/ 68 w 502"/>
                <a:gd name="connsiteY33-33130" fmla="*/ 153 h 153"/>
                <a:gd name="connsiteX34-33131" fmla="*/ 63 w 502"/>
                <a:gd name="connsiteY34-33132" fmla="*/ 153 h 153"/>
                <a:gd name="connsiteX35-33133" fmla="*/ 53 w 502"/>
                <a:gd name="connsiteY35-33134" fmla="*/ 153 h 153"/>
                <a:gd name="connsiteX36-33135" fmla="*/ 42 w 502"/>
                <a:gd name="connsiteY36-33136" fmla="*/ 148 h 153"/>
                <a:gd name="connsiteX37-33137" fmla="*/ 32 w 502"/>
                <a:gd name="connsiteY37-33138" fmla="*/ 142 h 153"/>
                <a:gd name="connsiteX38-33139" fmla="*/ 26 w 502"/>
                <a:gd name="connsiteY38-33140" fmla="*/ 137 h 153"/>
                <a:gd name="connsiteX39-33141" fmla="*/ 16 w 502"/>
                <a:gd name="connsiteY39-33142" fmla="*/ 127 h 153"/>
                <a:gd name="connsiteX40-33143" fmla="*/ 11 w 502"/>
                <a:gd name="connsiteY40-33144" fmla="*/ 121 h 153"/>
                <a:gd name="connsiteX41-33145" fmla="*/ 5 w 502"/>
                <a:gd name="connsiteY41-33146" fmla="*/ 116 h 153"/>
                <a:gd name="connsiteX42-33147" fmla="*/ 0 w 502"/>
                <a:gd name="connsiteY42-33148" fmla="*/ 116 h 153"/>
                <a:gd name="connsiteX43-33149" fmla="*/ 5 w 502"/>
                <a:gd name="connsiteY43-33150" fmla="*/ 111 h 153"/>
                <a:gd name="connsiteX44-33151" fmla="*/ 5 w 502"/>
                <a:gd name="connsiteY44-33152" fmla="*/ 111 h 153"/>
                <a:gd name="connsiteX45-33153" fmla="*/ 11 w 502"/>
                <a:gd name="connsiteY45-33154" fmla="*/ 111 h 153"/>
                <a:gd name="connsiteX46-33155" fmla="*/ 16 w 502"/>
                <a:gd name="connsiteY46-33156" fmla="*/ 106 h 153"/>
                <a:gd name="connsiteX47-33157" fmla="*/ 21 w 502"/>
                <a:gd name="connsiteY47-33158" fmla="*/ 106 h 153"/>
                <a:gd name="connsiteX48-33159" fmla="*/ 32 w 502"/>
                <a:gd name="connsiteY48-33160" fmla="*/ 106 h 153"/>
                <a:gd name="connsiteX49-33161" fmla="*/ 42 w 502"/>
                <a:gd name="connsiteY49-33162" fmla="*/ 106 h 153"/>
                <a:gd name="connsiteX50-33163" fmla="*/ 53 w 502"/>
                <a:gd name="connsiteY50-33164" fmla="*/ 100 h 153"/>
                <a:gd name="connsiteX51-33165" fmla="*/ 79 w 502"/>
                <a:gd name="connsiteY51-33166" fmla="*/ 100 h 153"/>
                <a:gd name="connsiteX52-33167" fmla="*/ 111 w 502"/>
                <a:gd name="connsiteY52-33168" fmla="*/ 95 h 153"/>
                <a:gd name="connsiteX53-33169" fmla="*/ 126 w 502"/>
                <a:gd name="connsiteY53-33170" fmla="*/ 95 h 153"/>
                <a:gd name="connsiteX54-33171" fmla="*/ 142 w 502"/>
                <a:gd name="connsiteY54-33172" fmla="*/ 90 h 153"/>
                <a:gd name="connsiteX55-33173" fmla="*/ 163 w 502"/>
                <a:gd name="connsiteY55-33174" fmla="*/ 85 h 153"/>
                <a:gd name="connsiteX56-33175" fmla="*/ 184 w 502"/>
                <a:gd name="connsiteY56-33176" fmla="*/ 85 h 153"/>
                <a:gd name="connsiteX57-33177" fmla="*/ 221 w 502"/>
                <a:gd name="connsiteY57-33178" fmla="*/ 74 h 153"/>
                <a:gd name="connsiteX58-33179" fmla="*/ 258 w 502"/>
                <a:gd name="connsiteY58-33180" fmla="*/ 69 h 153"/>
                <a:gd name="connsiteX59-33181" fmla="*/ 290 w 502"/>
                <a:gd name="connsiteY59-33182" fmla="*/ 58 h 153"/>
                <a:gd name="connsiteX60-33183" fmla="*/ 321 w 502"/>
                <a:gd name="connsiteY60-33184" fmla="*/ 48 h 153"/>
                <a:gd name="connsiteX61-33185" fmla="*/ 337 w 502"/>
                <a:gd name="connsiteY61-33186" fmla="*/ 42 h 153"/>
                <a:gd name="connsiteX62-33187" fmla="*/ 353 w 502"/>
                <a:gd name="connsiteY62-33188" fmla="*/ 37 h 153"/>
                <a:gd name="connsiteX63-33189" fmla="*/ 363 w 502"/>
                <a:gd name="connsiteY63-33190" fmla="*/ 37 h 153"/>
                <a:gd name="connsiteX64-33191" fmla="*/ 374 w 502"/>
                <a:gd name="connsiteY64-33192" fmla="*/ 32 h 153"/>
                <a:gd name="connsiteX65-33193" fmla="*/ 379 w 502"/>
                <a:gd name="connsiteY65-33194" fmla="*/ 27 h 153"/>
                <a:gd name="connsiteX66-33195" fmla="*/ 385 w 502"/>
                <a:gd name="connsiteY66-33196" fmla="*/ 21 h 153"/>
                <a:gd name="connsiteX67-33197" fmla="*/ 390 w 502"/>
                <a:gd name="connsiteY67-33198" fmla="*/ 16 h 153"/>
                <a:gd name="connsiteX68-33199" fmla="*/ 395 w 502"/>
                <a:gd name="connsiteY68-33200" fmla="*/ 11 h 153"/>
                <a:gd name="connsiteX69-33201" fmla="*/ 400 w 502"/>
                <a:gd name="connsiteY69-33202" fmla="*/ 6 h 153"/>
                <a:gd name="connsiteX70-33203" fmla="*/ 406 w 502"/>
                <a:gd name="connsiteY70-33204" fmla="*/ 0 h 153"/>
                <a:gd name="connsiteX71-33205" fmla="*/ 411 w 502"/>
                <a:gd name="connsiteY71-33206" fmla="*/ 0 h 153"/>
                <a:gd name="connsiteX72-33207" fmla="*/ 416 w 502"/>
                <a:gd name="connsiteY72-33208" fmla="*/ 0 h 153"/>
                <a:gd name="connsiteX73-33209" fmla="*/ 416 w 502"/>
                <a:gd name="connsiteY73-33210" fmla="*/ 0 h 153"/>
                <a:gd name="connsiteX0-33211" fmla="*/ 416 w 490"/>
                <a:gd name="connsiteY0-33212" fmla="*/ 0 h 153"/>
                <a:gd name="connsiteX1-33213" fmla="*/ 427 w 490"/>
                <a:gd name="connsiteY1-33214" fmla="*/ 0 h 153"/>
                <a:gd name="connsiteX2-33215" fmla="*/ 437 w 490"/>
                <a:gd name="connsiteY2-33216" fmla="*/ 6 h 153"/>
                <a:gd name="connsiteX3-33217" fmla="*/ 448 w 490"/>
                <a:gd name="connsiteY3-33218" fmla="*/ 11 h 153"/>
                <a:gd name="connsiteX4-33219" fmla="*/ 464 w 490"/>
                <a:gd name="connsiteY4-33220" fmla="*/ 21 h 153"/>
                <a:gd name="connsiteX5-33221" fmla="*/ 474 w 490"/>
                <a:gd name="connsiteY5-33222" fmla="*/ 32 h 153"/>
                <a:gd name="connsiteX6-33223" fmla="*/ 485 w 490"/>
                <a:gd name="connsiteY6-33224" fmla="*/ 37 h 153"/>
                <a:gd name="connsiteX7-33225" fmla="*/ 485 w 490"/>
                <a:gd name="connsiteY7-33226" fmla="*/ 42 h 153"/>
                <a:gd name="connsiteX8-33227" fmla="*/ 490 w 490"/>
                <a:gd name="connsiteY8-33228" fmla="*/ 42 h 153"/>
                <a:gd name="connsiteX9-33229" fmla="*/ 490 w 490"/>
                <a:gd name="connsiteY9-33230" fmla="*/ 48 h 153"/>
                <a:gd name="connsiteX10-33231" fmla="*/ 490 w 490"/>
                <a:gd name="connsiteY10-33232" fmla="*/ 48 h 153"/>
                <a:gd name="connsiteX11-33233" fmla="*/ 490 w 490"/>
                <a:gd name="connsiteY11-33234" fmla="*/ 53 h 153"/>
                <a:gd name="connsiteX12-33235" fmla="*/ 390 w 490"/>
                <a:gd name="connsiteY12-33236" fmla="*/ 79 h 153"/>
                <a:gd name="connsiteX13-33237" fmla="*/ 385 w 490"/>
                <a:gd name="connsiteY13-33238" fmla="*/ 74 h 153"/>
                <a:gd name="connsiteX14-33239" fmla="*/ 385 w 490"/>
                <a:gd name="connsiteY14-33240" fmla="*/ 74 h 153"/>
                <a:gd name="connsiteX15-33241" fmla="*/ 379 w 490"/>
                <a:gd name="connsiteY15-33242" fmla="*/ 74 h 153"/>
                <a:gd name="connsiteX16-33243" fmla="*/ 374 w 490"/>
                <a:gd name="connsiteY16-33244" fmla="*/ 74 h 153"/>
                <a:gd name="connsiteX17-33245" fmla="*/ 363 w 490"/>
                <a:gd name="connsiteY17-33246" fmla="*/ 79 h 153"/>
                <a:gd name="connsiteX18-33247" fmla="*/ 353 w 490"/>
                <a:gd name="connsiteY18-33248" fmla="*/ 79 h 153"/>
                <a:gd name="connsiteX19-33249" fmla="*/ 337 w 490"/>
                <a:gd name="connsiteY19-33250" fmla="*/ 85 h 153"/>
                <a:gd name="connsiteX20-33251" fmla="*/ 321 w 490"/>
                <a:gd name="connsiteY20-33252" fmla="*/ 90 h 153"/>
                <a:gd name="connsiteX21-33253" fmla="*/ 305 w 490"/>
                <a:gd name="connsiteY21-33254" fmla="*/ 95 h 153"/>
                <a:gd name="connsiteX22-33255" fmla="*/ 269 w 490"/>
                <a:gd name="connsiteY22-33256" fmla="*/ 106 h 153"/>
                <a:gd name="connsiteX23-33257" fmla="*/ 232 w 490"/>
                <a:gd name="connsiteY23-33258" fmla="*/ 116 h 153"/>
                <a:gd name="connsiteX24-33259" fmla="*/ 195 w 490"/>
                <a:gd name="connsiteY24-33260" fmla="*/ 127 h 153"/>
                <a:gd name="connsiteX25-33261" fmla="*/ 158 w 490"/>
                <a:gd name="connsiteY25-33262" fmla="*/ 137 h 153"/>
                <a:gd name="connsiteX26-33263" fmla="*/ 137 w 490"/>
                <a:gd name="connsiteY26-33264" fmla="*/ 142 h 153"/>
                <a:gd name="connsiteX27-33265" fmla="*/ 121 w 490"/>
                <a:gd name="connsiteY27-33266" fmla="*/ 142 h 153"/>
                <a:gd name="connsiteX28-33267" fmla="*/ 105 w 490"/>
                <a:gd name="connsiteY28-33268" fmla="*/ 148 h 153"/>
                <a:gd name="connsiteX29-33269" fmla="*/ 95 w 490"/>
                <a:gd name="connsiteY29-33270" fmla="*/ 148 h 153"/>
                <a:gd name="connsiteX30-33271" fmla="*/ 84 w 490"/>
                <a:gd name="connsiteY30-33272" fmla="*/ 153 h 153"/>
                <a:gd name="connsiteX31-33273" fmla="*/ 74 w 490"/>
                <a:gd name="connsiteY31-33274" fmla="*/ 153 h 153"/>
                <a:gd name="connsiteX32-33275" fmla="*/ 68 w 490"/>
                <a:gd name="connsiteY32-33276" fmla="*/ 153 h 153"/>
                <a:gd name="connsiteX33-33277" fmla="*/ 63 w 490"/>
                <a:gd name="connsiteY33-33278" fmla="*/ 153 h 153"/>
                <a:gd name="connsiteX34-33279" fmla="*/ 53 w 490"/>
                <a:gd name="connsiteY34-33280" fmla="*/ 153 h 153"/>
                <a:gd name="connsiteX35-33281" fmla="*/ 42 w 490"/>
                <a:gd name="connsiteY35-33282" fmla="*/ 148 h 153"/>
                <a:gd name="connsiteX36-33283" fmla="*/ 32 w 490"/>
                <a:gd name="connsiteY36-33284" fmla="*/ 142 h 153"/>
                <a:gd name="connsiteX37-33285" fmla="*/ 26 w 490"/>
                <a:gd name="connsiteY37-33286" fmla="*/ 137 h 153"/>
                <a:gd name="connsiteX38-33287" fmla="*/ 16 w 490"/>
                <a:gd name="connsiteY38-33288" fmla="*/ 127 h 153"/>
                <a:gd name="connsiteX39-33289" fmla="*/ 11 w 490"/>
                <a:gd name="connsiteY39-33290" fmla="*/ 121 h 153"/>
                <a:gd name="connsiteX40-33291" fmla="*/ 5 w 490"/>
                <a:gd name="connsiteY40-33292" fmla="*/ 116 h 153"/>
                <a:gd name="connsiteX41-33293" fmla="*/ 0 w 490"/>
                <a:gd name="connsiteY41-33294" fmla="*/ 116 h 153"/>
                <a:gd name="connsiteX42-33295" fmla="*/ 5 w 490"/>
                <a:gd name="connsiteY42-33296" fmla="*/ 111 h 153"/>
                <a:gd name="connsiteX43-33297" fmla="*/ 5 w 490"/>
                <a:gd name="connsiteY43-33298" fmla="*/ 111 h 153"/>
                <a:gd name="connsiteX44-33299" fmla="*/ 11 w 490"/>
                <a:gd name="connsiteY44-33300" fmla="*/ 111 h 153"/>
                <a:gd name="connsiteX45-33301" fmla="*/ 16 w 490"/>
                <a:gd name="connsiteY45-33302" fmla="*/ 106 h 153"/>
                <a:gd name="connsiteX46-33303" fmla="*/ 21 w 490"/>
                <a:gd name="connsiteY46-33304" fmla="*/ 106 h 153"/>
                <a:gd name="connsiteX47-33305" fmla="*/ 32 w 490"/>
                <a:gd name="connsiteY47-33306" fmla="*/ 106 h 153"/>
                <a:gd name="connsiteX48-33307" fmla="*/ 42 w 490"/>
                <a:gd name="connsiteY48-33308" fmla="*/ 106 h 153"/>
                <a:gd name="connsiteX49-33309" fmla="*/ 53 w 490"/>
                <a:gd name="connsiteY49-33310" fmla="*/ 100 h 153"/>
                <a:gd name="connsiteX50-33311" fmla="*/ 79 w 490"/>
                <a:gd name="connsiteY50-33312" fmla="*/ 100 h 153"/>
                <a:gd name="connsiteX51-33313" fmla="*/ 111 w 490"/>
                <a:gd name="connsiteY51-33314" fmla="*/ 95 h 153"/>
                <a:gd name="connsiteX52-33315" fmla="*/ 126 w 490"/>
                <a:gd name="connsiteY52-33316" fmla="*/ 95 h 153"/>
                <a:gd name="connsiteX53-33317" fmla="*/ 142 w 490"/>
                <a:gd name="connsiteY53-33318" fmla="*/ 90 h 153"/>
                <a:gd name="connsiteX54-33319" fmla="*/ 163 w 490"/>
                <a:gd name="connsiteY54-33320" fmla="*/ 85 h 153"/>
                <a:gd name="connsiteX55-33321" fmla="*/ 184 w 490"/>
                <a:gd name="connsiteY55-33322" fmla="*/ 85 h 153"/>
                <a:gd name="connsiteX56-33323" fmla="*/ 221 w 490"/>
                <a:gd name="connsiteY56-33324" fmla="*/ 74 h 153"/>
                <a:gd name="connsiteX57-33325" fmla="*/ 258 w 490"/>
                <a:gd name="connsiteY57-33326" fmla="*/ 69 h 153"/>
                <a:gd name="connsiteX58-33327" fmla="*/ 290 w 490"/>
                <a:gd name="connsiteY58-33328" fmla="*/ 58 h 153"/>
                <a:gd name="connsiteX59-33329" fmla="*/ 321 w 490"/>
                <a:gd name="connsiteY59-33330" fmla="*/ 48 h 153"/>
                <a:gd name="connsiteX60-33331" fmla="*/ 337 w 490"/>
                <a:gd name="connsiteY60-33332" fmla="*/ 42 h 153"/>
                <a:gd name="connsiteX61-33333" fmla="*/ 353 w 490"/>
                <a:gd name="connsiteY61-33334" fmla="*/ 37 h 153"/>
                <a:gd name="connsiteX62-33335" fmla="*/ 363 w 490"/>
                <a:gd name="connsiteY62-33336" fmla="*/ 37 h 153"/>
                <a:gd name="connsiteX63-33337" fmla="*/ 374 w 490"/>
                <a:gd name="connsiteY63-33338" fmla="*/ 32 h 153"/>
                <a:gd name="connsiteX64-33339" fmla="*/ 379 w 490"/>
                <a:gd name="connsiteY64-33340" fmla="*/ 27 h 153"/>
                <a:gd name="connsiteX65-33341" fmla="*/ 385 w 490"/>
                <a:gd name="connsiteY65-33342" fmla="*/ 21 h 153"/>
                <a:gd name="connsiteX66-33343" fmla="*/ 390 w 490"/>
                <a:gd name="connsiteY66-33344" fmla="*/ 16 h 153"/>
                <a:gd name="connsiteX67-33345" fmla="*/ 395 w 490"/>
                <a:gd name="connsiteY67-33346" fmla="*/ 11 h 153"/>
                <a:gd name="connsiteX68-33347" fmla="*/ 400 w 490"/>
                <a:gd name="connsiteY68-33348" fmla="*/ 6 h 153"/>
                <a:gd name="connsiteX69-33349" fmla="*/ 406 w 490"/>
                <a:gd name="connsiteY69-33350" fmla="*/ 0 h 153"/>
                <a:gd name="connsiteX70-33351" fmla="*/ 411 w 490"/>
                <a:gd name="connsiteY70-33352" fmla="*/ 0 h 153"/>
                <a:gd name="connsiteX71-33353" fmla="*/ 416 w 490"/>
                <a:gd name="connsiteY71-33354" fmla="*/ 0 h 153"/>
                <a:gd name="connsiteX72-33355" fmla="*/ 416 w 490"/>
                <a:gd name="connsiteY72-33356" fmla="*/ 0 h 153"/>
                <a:gd name="connsiteX0-33357" fmla="*/ 416 w 490"/>
                <a:gd name="connsiteY0-33358" fmla="*/ 0 h 153"/>
                <a:gd name="connsiteX1-33359" fmla="*/ 427 w 490"/>
                <a:gd name="connsiteY1-33360" fmla="*/ 0 h 153"/>
                <a:gd name="connsiteX2-33361" fmla="*/ 437 w 490"/>
                <a:gd name="connsiteY2-33362" fmla="*/ 6 h 153"/>
                <a:gd name="connsiteX3-33363" fmla="*/ 448 w 490"/>
                <a:gd name="connsiteY3-33364" fmla="*/ 11 h 153"/>
                <a:gd name="connsiteX4-33365" fmla="*/ 464 w 490"/>
                <a:gd name="connsiteY4-33366" fmla="*/ 21 h 153"/>
                <a:gd name="connsiteX5-33367" fmla="*/ 474 w 490"/>
                <a:gd name="connsiteY5-33368" fmla="*/ 32 h 153"/>
                <a:gd name="connsiteX6-33369" fmla="*/ 485 w 490"/>
                <a:gd name="connsiteY6-33370" fmla="*/ 37 h 153"/>
                <a:gd name="connsiteX7-33371" fmla="*/ 485 w 490"/>
                <a:gd name="connsiteY7-33372" fmla="*/ 42 h 153"/>
                <a:gd name="connsiteX8-33373" fmla="*/ 490 w 490"/>
                <a:gd name="connsiteY8-33374" fmla="*/ 42 h 153"/>
                <a:gd name="connsiteX9-33375" fmla="*/ 490 w 490"/>
                <a:gd name="connsiteY9-33376" fmla="*/ 48 h 153"/>
                <a:gd name="connsiteX10-33377" fmla="*/ 490 w 490"/>
                <a:gd name="connsiteY10-33378" fmla="*/ 48 h 153"/>
                <a:gd name="connsiteX11-33379" fmla="*/ 390 w 490"/>
                <a:gd name="connsiteY11-33380" fmla="*/ 79 h 153"/>
                <a:gd name="connsiteX12-33381" fmla="*/ 385 w 490"/>
                <a:gd name="connsiteY12-33382" fmla="*/ 74 h 153"/>
                <a:gd name="connsiteX13-33383" fmla="*/ 385 w 490"/>
                <a:gd name="connsiteY13-33384" fmla="*/ 74 h 153"/>
                <a:gd name="connsiteX14-33385" fmla="*/ 379 w 490"/>
                <a:gd name="connsiteY14-33386" fmla="*/ 74 h 153"/>
                <a:gd name="connsiteX15-33387" fmla="*/ 374 w 490"/>
                <a:gd name="connsiteY15-33388" fmla="*/ 74 h 153"/>
                <a:gd name="connsiteX16-33389" fmla="*/ 363 w 490"/>
                <a:gd name="connsiteY16-33390" fmla="*/ 79 h 153"/>
                <a:gd name="connsiteX17-33391" fmla="*/ 353 w 490"/>
                <a:gd name="connsiteY17-33392" fmla="*/ 79 h 153"/>
                <a:gd name="connsiteX18-33393" fmla="*/ 337 w 490"/>
                <a:gd name="connsiteY18-33394" fmla="*/ 85 h 153"/>
                <a:gd name="connsiteX19-33395" fmla="*/ 321 w 490"/>
                <a:gd name="connsiteY19-33396" fmla="*/ 90 h 153"/>
                <a:gd name="connsiteX20-33397" fmla="*/ 305 w 490"/>
                <a:gd name="connsiteY20-33398" fmla="*/ 95 h 153"/>
                <a:gd name="connsiteX21-33399" fmla="*/ 269 w 490"/>
                <a:gd name="connsiteY21-33400" fmla="*/ 106 h 153"/>
                <a:gd name="connsiteX22-33401" fmla="*/ 232 w 490"/>
                <a:gd name="connsiteY22-33402" fmla="*/ 116 h 153"/>
                <a:gd name="connsiteX23-33403" fmla="*/ 195 w 490"/>
                <a:gd name="connsiteY23-33404" fmla="*/ 127 h 153"/>
                <a:gd name="connsiteX24-33405" fmla="*/ 158 w 490"/>
                <a:gd name="connsiteY24-33406" fmla="*/ 137 h 153"/>
                <a:gd name="connsiteX25-33407" fmla="*/ 137 w 490"/>
                <a:gd name="connsiteY25-33408" fmla="*/ 142 h 153"/>
                <a:gd name="connsiteX26-33409" fmla="*/ 121 w 490"/>
                <a:gd name="connsiteY26-33410" fmla="*/ 142 h 153"/>
                <a:gd name="connsiteX27-33411" fmla="*/ 105 w 490"/>
                <a:gd name="connsiteY27-33412" fmla="*/ 148 h 153"/>
                <a:gd name="connsiteX28-33413" fmla="*/ 95 w 490"/>
                <a:gd name="connsiteY28-33414" fmla="*/ 148 h 153"/>
                <a:gd name="connsiteX29-33415" fmla="*/ 84 w 490"/>
                <a:gd name="connsiteY29-33416" fmla="*/ 153 h 153"/>
                <a:gd name="connsiteX30-33417" fmla="*/ 74 w 490"/>
                <a:gd name="connsiteY30-33418" fmla="*/ 153 h 153"/>
                <a:gd name="connsiteX31-33419" fmla="*/ 68 w 490"/>
                <a:gd name="connsiteY31-33420" fmla="*/ 153 h 153"/>
                <a:gd name="connsiteX32-33421" fmla="*/ 63 w 490"/>
                <a:gd name="connsiteY32-33422" fmla="*/ 153 h 153"/>
                <a:gd name="connsiteX33-33423" fmla="*/ 53 w 490"/>
                <a:gd name="connsiteY33-33424" fmla="*/ 153 h 153"/>
                <a:gd name="connsiteX34-33425" fmla="*/ 42 w 490"/>
                <a:gd name="connsiteY34-33426" fmla="*/ 148 h 153"/>
                <a:gd name="connsiteX35-33427" fmla="*/ 32 w 490"/>
                <a:gd name="connsiteY35-33428" fmla="*/ 142 h 153"/>
                <a:gd name="connsiteX36-33429" fmla="*/ 26 w 490"/>
                <a:gd name="connsiteY36-33430" fmla="*/ 137 h 153"/>
                <a:gd name="connsiteX37-33431" fmla="*/ 16 w 490"/>
                <a:gd name="connsiteY37-33432" fmla="*/ 127 h 153"/>
                <a:gd name="connsiteX38-33433" fmla="*/ 11 w 490"/>
                <a:gd name="connsiteY38-33434" fmla="*/ 121 h 153"/>
                <a:gd name="connsiteX39-33435" fmla="*/ 5 w 490"/>
                <a:gd name="connsiteY39-33436" fmla="*/ 116 h 153"/>
                <a:gd name="connsiteX40-33437" fmla="*/ 0 w 490"/>
                <a:gd name="connsiteY40-33438" fmla="*/ 116 h 153"/>
                <a:gd name="connsiteX41-33439" fmla="*/ 5 w 490"/>
                <a:gd name="connsiteY41-33440" fmla="*/ 111 h 153"/>
                <a:gd name="connsiteX42-33441" fmla="*/ 5 w 490"/>
                <a:gd name="connsiteY42-33442" fmla="*/ 111 h 153"/>
                <a:gd name="connsiteX43-33443" fmla="*/ 11 w 490"/>
                <a:gd name="connsiteY43-33444" fmla="*/ 111 h 153"/>
                <a:gd name="connsiteX44-33445" fmla="*/ 16 w 490"/>
                <a:gd name="connsiteY44-33446" fmla="*/ 106 h 153"/>
                <a:gd name="connsiteX45-33447" fmla="*/ 21 w 490"/>
                <a:gd name="connsiteY45-33448" fmla="*/ 106 h 153"/>
                <a:gd name="connsiteX46-33449" fmla="*/ 32 w 490"/>
                <a:gd name="connsiteY46-33450" fmla="*/ 106 h 153"/>
                <a:gd name="connsiteX47-33451" fmla="*/ 42 w 490"/>
                <a:gd name="connsiteY47-33452" fmla="*/ 106 h 153"/>
                <a:gd name="connsiteX48-33453" fmla="*/ 53 w 490"/>
                <a:gd name="connsiteY48-33454" fmla="*/ 100 h 153"/>
                <a:gd name="connsiteX49-33455" fmla="*/ 79 w 490"/>
                <a:gd name="connsiteY49-33456" fmla="*/ 100 h 153"/>
                <a:gd name="connsiteX50-33457" fmla="*/ 111 w 490"/>
                <a:gd name="connsiteY50-33458" fmla="*/ 95 h 153"/>
                <a:gd name="connsiteX51-33459" fmla="*/ 126 w 490"/>
                <a:gd name="connsiteY51-33460" fmla="*/ 95 h 153"/>
                <a:gd name="connsiteX52-33461" fmla="*/ 142 w 490"/>
                <a:gd name="connsiteY52-33462" fmla="*/ 90 h 153"/>
                <a:gd name="connsiteX53-33463" fmla="*/ 163 w 490"/>
                <a:gd name="connsiteY53-33464" fmla="*/ 85 h 153"/>
                <a:gd name="connsiteX54-33465" fmla="*/ 184 w 490"/>
                <a:gd name="connsiteY54-33466" fmla="*/ 85 h 153"/>
                <a:gd name="connsiteX55-33467" fmla="*/ 221 w 490"/>
                <a:gd name="connsiteY55-33468" fmla="*/ 74 h 153"/>
                <a:gd name="connsiteX56-33469" fmla="*/ 258 w 490"/>
                <a:gd name="connsiteY56-33470" fmla="*/ 69 h 153"/>
                <a:gd name="connsiteX57-33471" fmla="*/ 290 w 490"/>
                <a:gd name="connsiteY57-33472" fmla="*/ 58 h 153"/>
                <a:gd name="connsiteX58-33473" fmla="*/ 321 w 490"/>
                <a:gd name="connsiteY58-33474" fmla="*/ 48 h 153"/>
                <a:gd name="connsiteX59-33475" fmla="*/ 337 w 490"/>
                <a:gd name="connsiteY59-33476" fmla="*/ 42 h 153"/>
                <a:gd name="connsiteX60-33477" fmla="*/ 353 w 490"/>
                <a:gd name="connsiteY60-33478" fmla="*/ 37 h 153"/>
                <a:gd name="connsiteX61-33479" fmla="*/ 363 w 490"/>
                <a:gd name="connsiteY61-33480" fmla="*/ 37 h 153"/>
                <a:gd name="connsiteX62-33481" fmla="*/ 374 w 490"/>
                <a:gd name="connsiteY62-33482" fmla="*/ 32 h 153"/>
                <a:gd name="connsiteX63-33483" fmla="*/ 379 w 490"/>
                <a:gd name="connsiteY63-33484" fmla="*/ 27 h 153"/>
                <a:gd name="connsiteX64-33485" fmla="*/ 385 w 490"/>
                <a:gd name="connsiteY64-33486" fmla="*/ 21 h 153"/>
                <a:gd name="connsiteX65-33487" fmla="*/ 390 w 490"/>
                <a:gd name="connsiteY65-33488" fmla="*/ 16 h 153"/>
                <a:gd name="connsiteX66-33489" fmla="*/ 395 w 490"/>
                <a:gd name="connsiteY66-33490" fmla="*/ 11 h 153"/>
                <a:gd name="connsiteX67-33491" fmla="*/ 400 w 490"/>
                <a:gd name="connsiteY67-33492" fmla="*/ 6 h 153"/>
                <a:gd name="connsiteX68-33493" fmla="*/ 406 w 490"/>
                <a:gd name="connsiteY68-33494" fmla="*/ 0 h 153"/>
                <a:gd name="connsiteX69-33495" fmla="*/ 411 w 490"/>
                <a:gd name="connsiteY69-33496" fmla="*/ 0 h 153"/>
                <a:gd name="connsiteX70-33497" fmla="*/ 416 w 490"/>
                <a:gd name="connsiteY70-33498" fmla="*/ 0 h 153"/>
                <a:gd name="connsiteX71-33499" fmla="*/ 416 w 490"/>
                <a:gd name="connsiteY71-33500" fmla="*/ 0 h 153"/>
                <a:gd name="connsiteX0-33501" fmla="*/ 416 w 490"/>
                <a:gd name="connsiteY0-33502" fmla="*/ 0 h 153"/>
                <a:gd name="connsiteX1-33503" fmla="*/ 427 w 490"/>
                <a:gd name="connsiteY1-33504" fmla="*/ 0 h 153"/>
                <a:gd name="connsiteX2-33505" fmla="*/ 437 w 490"/>
                <a:gd name="connsiteY2-33506" fmla="*/ 6 h 153"/>
                <a:gd name="connsiteX3-33507" fmla="*/ 448 w 490"/>
                <a:gd name="connsiteY3-33508" fmla="*/ 11 h 153"/>
                <a:gd name="connsiteX4-33509" fmla="*/ 464 w 490"/>
                <a:gd name="connsiteY4-33510" fmla="*/ 21 h 153"/>
                <a:gd name="connsiteX5-33511" fmla="*/ 474 w 490"/>
                <a:gd name="connsiteY5-33512" fmla="*/ 32 h 153"/>
                <a:gd name="connsiteX6-33513" fmla="*/ 485 w 490"/>
                <a:gd name="connsiteY6-33514" fmla="*/ 37 h 153"/>
                <a:gd name="connsiteX7-33515" fmla="*/ 485 w 490"/>
                <a:gd name="connsiteY7-33516" fmla="*/ 42 h 153"/>
                <a:gd name="connsiteX8-33517" fmla="*/ 490 w 490"/>
                <a:gd name="connsiteY8-33518" fmla="*/ 42 h 153"/>
                <a:gd name="connsiteX9-33519" fmla="*/ 490 w 490"/>
                <a:gd name="connsiteY9-33520" fmla="*/ 48 h 153"/>
                <a:gd name="connsiteX10-33521" fmla="*/ 390 w 490"/>
                <a:gd name="connsiteY10-33522" fmla="*/ 79 h 153"/>
                <a:gd name="connsiteX11-33523" fmla="*/ 385 w 490"/>
                <a:gd name="connsiteY11-33524" fmla="*/ 74 h 153"/>
                <a:gd name="connsiteX12-33525" fmla="*/ 385 w 490"/>
                <a:gd name="connsiteY12-33526" fmla="*/ 74 h 153"/>
                <a:gd name="connsiteX13-33527" fmla="*/ 379 w 490"/>
                <a:gd name="connsiteY13-33528" fmla="*/ 74 h 153"/>
                <a:gd name="connsiteX14-33529" fmla="*/ 374 w 490"/>
                <a:gd name="connsiteY14-33530" fmla="*/ 74 h 153"/>
                <a:gd name="connsiteX15-33531" fmla="*/ 363 w 490"/>
                <a:gd name="connsiteY15-33532" fmla="*/ 79 h 153"/>
                <a:gd name="connsiteX16-33533" fmla="*/ 353 w 490"/>
                <a:gd name="connsiteY16-33534" fmla="*/ 79 h 153"/>
                <a:gd name="connsiteX17-33535" fmla="*/ 337 w 490"/>
                <a:gd name="connsiteY17-33536" fmla="*/ 85 h 153"/>
                <a:gd name="connsiteX18-33537" fmla="*/ 321 w 490"/>
                <a:gd name="connsiteY18-33538" fmla="*/ 90 h 153"/>
                <a:gd name="connsiteX19-33539" fmla="*/ 305 w 490"/>
                <a:gd name="connsiteY19-33540" fmla="*/ 95 h 153"/>
                <a:gd name="connsiteX20-33541" fmla="*/ 269 w 490"/>
                <a:gd name="connsiteY20-33542" fmla="*/ 106 h 153"/>
                <a:gd name="connsiteX21-33543" fmla="*/ 232 w 490"/>
                <a:gd name="connsiteY21-33544" fmla="*/ 116 h 153"/>
                <a:gd name="connsiteX22-33545" fmla="*/ 195 w 490"/>
                <a:gd name="connsiteY22-33546" fmla="*/ 127 h 153"/>
                <a:gd name="connsiteX23-33547" fmla="*/ 158 w 490"/>
                <a:gd name="connsiteY23-33548" fmla="*/ 137 h 153"/>
                <a:gd name="connsiteX24-33549" fmla="*/ 137 w 490"/>
                <a:gd name="connsiteY24-33550" fmla="*/ 142 h 153"/>
                <a:gd name="connsiteX25-33551" fmla="*/ 121 w 490"/>
                <a:gd name="connsiteY25-33552" fmla="*/ 142 h 153"/>
                <a:gd name="connsiteX26-33553" fmla="*/ 105 w 490"/>
                <a:gd name="connsiteY26-33554" fmla="*/ 148 h 153"/>
                <a:gd name="connsiteX27-33555" fmla="*/ 95 w 490"/>
                <a:gd name="connsiteY27-33556" fmla="*/ 148 h 153"/>
                <a:gd name="connsiteX28-33557" fmla="*/ 84 w 490"/>
                <a:gd name="connsiteY28-33558" fmla="*/ 153 h 153"/>
                <a:gd name="connsiteX29-33559" fmla="*/ 74 w 490"/>
                <a:gd name="connsiteY29-33560" fmla="*/ 153 h 153"/>
                <a:gd name="connsiteX30-33561" fmla="*/ 68 w 490"/>
                <a:gd name="connsiteY30-33562" fmla="*/ 153 h 153"/>
                <a:gd name="connsiteX31-33563" fmla="*/ 63 w 490"/>
                <a:gd name="connsiteY31-33564" fmla="*/ 153 h 153"/>
                <a:gd name="connsiteX32-33565" fmla="*/ 53 w 490"/>
                <a:gd name="connsiteY32-33566" fmla="*/ 153 h 153"/>
                <a:gd name="connsiteX33-33567" fmla="*/ 42 w 490"/>
                <a:gd name="connsiteY33-33568" fmla="*/ 148 h 153"/>
                <a:gd name="connsiteX34-33569" fmla="*/ 32 w 490"/>
                <a:gd name="connsiteY34-33570" fmla="*/ 142 h 153"/>
                <a:gd name="connsiteX35-33571" fmla="*/ 26 w 490"/>
                <a:gd name="connsiteY35-33572" fmla="*/ 137 h 153"/>
                <a:gd name="connsiteX36-33573" fmla="*/ 16 w 490"/>
                <a:gd name="connsiteY36-33574" fmla="*/ 127 h 153"/>
                <a:gd name="connsiteX37-33575" fmla="*/ 11 w 490"/>
                <a:gd name="connsiteY37-33576" fmla="*/ 121 h 153"/>
                <a:gd name="connsiteX38-33577" fmla="*/ 5 w 490"/>
                <a:gd name="connsiteY38-33578" fmla="*/ 116 h 153"/>
                <a:gd name="connsiteX39-33579" fmla="*/ 0 w 490"/>
                <a:gd name="connsiteY39-33580" fmla="*/ 116 h 153"/>
                <a:gd name="connsiteX40-33581" fmla="*/ 5 w 490"/>
                <a:gd name="connsiteY40-33582" fmla="*/ 111 h 153"/>
                <a:gd name="connsiteX41-33583" fmla="*/ 5 w 490"/>
                <a:gd name="connsiteY41-33584" fmla="*/ 111 h 153"/>
                <a:gd name="connsiteX42-33585" fmla="*/ 11 w 490"/>
                <a:gd name="connsiteY42-33586" fmla="*/ 111 h 153"/>
                <a:gd name="connsiteX43-33587" fmla="*/ 16 w 490"/>
                <a:gd name="connsiteY43-33588" fmla="*/ 106 h 153"/>
                <a:gd name="connsiteX44-33589" fmla="*/ 21 w 490"/>
                <a:gd name="connsiteY44-33590" fmla="*/ 106 h 153"/>
                <a:gd name="connsiteX45-33591" fmla="*/ 32 w 490"/>
                <a:gd name="connsiteY45-33592" fmla="*/ 106 h 153"/>
                <a:gd name="connsiteX46-33593" fmla="*/ 42 w 490"/>
                <a:gd name="connsiteY46-33594" fmla="*/ 106 h 153"/>
                <a:gd name="connsiteX47-33595" fmla="*/ 53 w 490"/>
                <a:gd name="connsiteY47-33596" fmla="*/ 100 h 153"/>
                <a:gd name="connsiteX48-33597" fmla="*/ 79 w 490"/>
                <a:gd name="connsiteY48-33598" fmla="*/ 100 h 153"/>
                <a:gd name="connsiteX49-33599" fmla="*/ 111 w 490"/>
                <a:gd name="connsiteY49-33600" fmla="*/ 95 h 153"/>
                <a:gd name="connsiteX50-33601" fmla="*/ 126 w 490"/>
                <a:gd name="connsiteY50-33602" fmla="*/ 95 h 153"/>
                <a:gd name="connsiteX51-33603" fmla="*/ 142 w 490"/>
                <a:gd name="connsiteY51-33604" fmla="*/ 90 h 153"/>
                <a:gd name="connsiteX52-33605" fmla="*/ 163 w 490"/>
                <a:gd name="connsiteY52-33606" fmla="*/ 85 h 153"/>
                <a:gd name="connsiteX53-33607" fmla="*/ 184 w 490"/>
                <a:gd name="connsiteY53-33608" fmla="*/ 85 h 153"/>
                <a:gd name="connsiteX54-33609" fmla="*/ 221 w 490"/>
                <a:gd name="connsiteY54-33610" fmla="*/ 74 h 153"/>
                <a:gd name="connsiteX55-33611" fmla="*/ 258 w 490"/>
                <a:gd name="connsiteY55-33612" fmla="*/ 69 h 153"/>
                <a:gd name="connsiteX56-33613" fmla="*/ 290 w 490"/>
                <a:gd name="connsiteY56-33614" fmla="*/ 58 h 153"/>
                <a:gd name="connsiteX57-33615" fmla="*/ 321 w 490"/>
                <a:gd name="connsiteY57-33616" fmla="*/ 48 h 153"/>
                <a:gd name="connsiteX58-33617" fmla="*/ 337 w 490"/>
                <a:gd name="connsiteY58-33618" fmla="*/ 42 h 153"/>
                <a:gd name="connsiteX59-33619" fmla="*/ 353 w 490"/>
                <a:gd name="connsiteY59-33620" fmla="*/ 37 h 153"/>
                <a:gd name="connsiteX60-33621" fmla="*/ 363 w 490"/>
                <a:gd name="connsiteY60-33622" fmla="*/ 37 h 153"/>
                <a:gd name="connsiteX61-33623" fmla="*/ 374 w 490"/>
                <a:gd name="connsiteY61-33624" fmla="*/ 32 h 153"/>
                <a:gd name="connsiteX62-33625" fmla="*/ 379 w 490"/>
                <a:gd name="connsiteY62-33626" fmla="*/ 27 h 153"/>
                <a:gd name="connsiteX63-33627" fmla="*/ 385 w 490"/>
                <a:gd name="connsiteY63-33628" fmla="*/ 21 h 153"/>
                <a:gd name="connsiteX64-33629" fmla="*/ 390 w 490"/>
                <a:gd name="connsiteY64-33630" fmla="*/ 16 h 153"/>
                <a:gd name="connsiteX65-33631" fmla="*/ 395 w 490"/>
                <a:gd name="connsiteY65-33632" fmla="*/ 11 h 153"/>
                <a:gd name="connsiteX66-33633" fmla="*/ 400 w 490"/>
                <a:gd name="connsiteY66-33634" fmla="*/ 6 h 153"/>
                <a:gd name="connsiteX67-33635" fmla="*/ 406 w 490"/>
                <a:gd name="connsiteY67-33636" fmla="*/ 0 h 153"/>
                <a:gd name="connsiteX68-33637" fmla="*/ 411 w 490"/>
                <a:gd name="connsiteY68-33638" fmla="*/ 0 h 153"/>
                <a:gd name="connsiteX69-33639" fmla="*/ 416 w 490"/>
                <a:gd name="connsiteY69-33640" fmla="*/ 0 h 153"/>
                <a:gd name="connsiteX70-33641" fmla="*/ 416 w 490"/>
                <a:gd name="connsiteY70-33642" fmla="*/ 0 h 153"/>
                <a:gd name="connsiteX0-33643" fmla="*/ 416 w 490"/>
                <a:gd name="connsiteY0-33644" fmla="*/ 0 h 153"/>
                <a:gd name="connsiteX1-33645" fmla="*/ 427 w 490"/>
                <a:gd name="connsiteY1-33646" fmla="*/ 0 h 153"/>
                <a:gd name="connsiteX2-33647" fmla="*/ 437 w 490"/>
                <a:gd name="connsiteY2-33648" fmla="*/ 6 h 153"/>
                <a:gd name="connsiteX3-33649" fmla="*/ 448 w 490"/>
                <a:gd name="connsiteY3-33650" fmla="*/ 11 h 153"/>
                <a:gd name="connsiteX4-33651" fmla="*/ 464 w 490"/>
                <a:gd name="connsiteY4-33652" fmla="*/ 21 h 153"/>
                <a:gd name="connsiteX5-33653" fmla="*/ 474 w 490"/>
                <a:gd name="connsiteY5-33654" fmla="*/ 32 h 153"/>
                <a:gd name="connsiteX6-33655" fmla="*/ 485 w 490"/>
                <a:gd name="connsiteY6-33656" fmla="*/ 37 h 153"/>
                <a:gd name="connsiteX7-33657" fmla="*/ 485 w 490"/>
                <a:gd name="connsiteY7-33658" fmla="*/ 42 h 153"/>
                <a:gd name="connsiteX8-33659" fmla="*/ 490 w 490"/>
                <a:gd name="connsiteY8-33660" fmla="*/ 42 h 153"/>
                <a:gd name="connsiteX9-33661" fmla="*/ 390 w 490"/>
                <a:gd name="connsiteY9-33662" fmla="*/ 79 h 153"/>
                <a:gd name="connsiteX10-33663" fmla="*/ 385 w 490"/>
                <a:gd name="connsiteY10-33664" fmla="*/ 74 h 153"/>
                <a:gd name="connsiteX11-33665" fmla="*/ 385 w 490"/>
                <a:gd name="connsiteY11-33666" fmla="*/ 74 h 153"/>
                <a:gd name="connsiteX12-33667" fmla="*/ 379 w 490"/>
                <a:gd name="connsiteY12-33668" fmla="*/ 74 h 153"/>
                <a:gd name="connsiteX13-33669" fmla="*/ 374 w 490"/>
                <a:gd name="connsiteY13-33670" fmla="*/ 74 h 153"/>
                <a:gd name="connsiteX14-33671" fmla="*/ 363 w 490"/>
                <a:gd name="connsiteY14-33672" fmla="*/ 79 h 153"/>
                <a:gd name="connsiteX15-33673" fmla="*/ 353 w 490"/>
                <a:gd name="connsiteY15-33674" fmla="*/ 79 h 153"/>
                <a:gd name="connsiteX16-33675" fmla="*/ 337 w 490"/>
                <a:gd name="connsiteY16-33676" fmla="*/ 85 h 153"/>
                <a:gd name="connsiteX17-33677" fmla="*/ 321 w 490"/>
                <a:gd name="connsiteY17-33678" fmla="*/ 90 h 153"/>
                <a:gd name="connsiteX18-33679" fmla="*/ 305 w 490"/>
                <a:gd name="connsiteY18-33680" fmla="*/ 95 h 153"/>
                <a:gd name="connsiteX19-33681" fmla="*/ 269 w 490"/>
                <a:gd name="connsiteY19-33682" fmla="*/ 106 h 153"/>
                <a:gd name="connsiteX20-33683" fmla="*/ 232 w 490"/>
                <a:gd name="connsiteY20-33684" fmla="*/ 116 h 153"/>
                <a:gd name="connsiteX21-33685" fmla="*/ 195 w 490"/>
                <a:gd name="connsiteY21-33686" fmla="*/ 127 h 153"/>
                <a:gd name="connsiteX22-33687" fmla="*/ 158 w 490"/>
                <a:gd name="connsiteY22-33688" fmla="*/ 137 h 153"/>
                <a:gd name="connsiteX23-33689" fmla="*/ 137 w 490"/>
                <a:gd name="connsiteY23-33690" fmla="*/ 142 h 153"/>
                <a:gd name="connsiteX24-33691" fmla="*/ 121 w 490"/>
                <a:gd name="connsiteY24-33692" fmla="*/ 142 h 153"/>
                <a:gd name="connsiteX25-33693" fmla="*/ 105 w 490"/>
                <a:gd name="connsiteY25-33694" fmla="*/ 148 h 153"/>
                <a:gd name="connsiteX26-33695" fmla="*/ 95 w 490"/>
                <a:gd name="connsiteY26-33696" fmla="*/ 148 h 153"/>
                <a:gd name="connsiteX27-33697" fmla="*/ 84 w 490"/>
                <a:gd name="connsiteY27-33698" fmla="*/ 153 h 153"/>
                <a:gd name="connsiteX28-33699" fmla="*/ 74 w 490"/>
                <a:gd name="connsiteY28-33700" fmla="*/ 153 h 153"/>
                <a:gd name="connsiteX29-33701" fmla="*/ 68 w 490"/>
                <a:gd name="connsiteY29-33702" fmla="*/ 153 h 153"/>
                <a:gd name="connsiteX30-33703" fmla="*/ 63 w 490"/>
                <a:gd name="connsiteY30-33704" fmla="*/ 153 h 153"/>
                <a:gd name="connsiteX31-33705" fmla="*/ 53 w 490"/>
                <a:gd name="connsiteY31-33706" fmla="*/ 153 h 153"/>
                <a:gd name="connsiteX32-33707" fmla="*/ 42 w 490"/>
                <a:gd name="connsiteY32-33708" fmla="*/ 148 h 153"/>
                <a:gd name="connsiteX33-33709" fmla="*/ 32 w 490"/>
                <a:gd name="connsiteY33-33710" fmla="*/ 142 h 153"/>
                <a:gd name="connsiteX34-33711" fmla="*/ 26 w 490"/>
                <a:gd name="connsiteY34-33712" fmla="*/ 137 h 153"/>
                <a:gd name="connsiteX35-33713" fmla="*/ 16 w 490"/>
                <a:gd name="connsiteY35-33714" fmla="*/ 127 h 153"/>
                <a:gd name="connsiteX36-33715" fmla="*/ 11 w 490"/>
                <a:gd name="connsiteY36-33716" fmla="*/ 121 h 153"/>
                <a:gd name="connsiteX37-33717" fmla="*/ 5 w 490"/>
                <a:gd name="connsiteY37-33718" fmla="*/ 116 h 153"/>
                <a:gd name="connsiteX38-33719" fmla="*/ 0 w 490"/>
                <a:gd name="connsiteY38-33720" fmla="*/ 116 h 153"/>
                <a:gd name="connsiteX39-33721" fmla="*/ 5 w 490"/>
                <a:gd name="connsiteY39-33722" fmla="*/ 111 h 153"/>
                <a:gd name="connsiteX40-33723" fmla="*/ 5 w 490"/>
                <a:gd name="connsiteY40-33724" fmla="*/ 111 h 153"/>
                <a:gd name="connsiteX41-33725" fmla="*/ 11 w 490"/>
                <a:gd name="connsiteY41-33726" fmla="*/ 111 h 153"/>
                <a:gd name="connsiteX42-33727" fmla="*/ 16 w 490"/>
                <a:gd name="connsiteY42-33728" fmla="*/ 106 h 153"/>
                <a:gd name="connsiteX43-33729" fmla="*/ 21 w 490"/>
                <a:gd name="connsiteY43-33730" fmla="*/ 106 h 153"/>
                <a:gd name="connsiteX44-33731" fmla="*/ 32 w 490"/>
                <a:gd name="connsiteY44-33732" fmla="*/ 106 h 153"/>
                <a:gd name="connsiteX45-33733" fmla="*/ 42 w 490"/>
                <a:gd name="connsiteY45-33734" fmla="*/ 106 h 153"/>
                <a:gd name="connsiteX46-33735" fmla="*/ 53 w 490"/>
                <a:gd name="connsiteY46-33736" fmla="*/ 100 h 153"/>
                <a:gd name="connsiteX47-33737" fmla="*/ 79 w 490"/>
                <a:gd name="connsiteY47-33738" fmla="*/ 100 h 153"/>
                <a:gd name="connsiteX48-33739" fmla="*/ 111 w 490"/>
                <a:gd name="connsiteY48-33740" fmla="*/ 95 h 153"/>
                <a:gd name="connsiteX49-33741" fmla="*/ 126 w 490"/>
                <a:gd name="connsiteY49-33742" fmla="*/ 95 h 153"/>
                <a:gd name="connsiteX50-33743" fmla="*/ 142 w 490"/>
                <a:gd name="connsiteY50-33744" fmla="*/ 90 h 153"/>
                <a:gd name="connsiteX51-33745" fmla="*/ 163 w 490"/>
                <a:gd name="connsiteY51-33746" fmla="*/ 85 h 153"/>
                <a:gd name="connsiteX52-33747" fmla="*/ 184 w 490"/>
                <a:gd name="connsiteY52-33748" fmla="*/ 85 h 153"/>
                <a:gd name="connsiteX53-33749" fmla="*/ 221 w 490"/>
                <a:gd name="connsiteY53-33750" fmla="*/ 74 h 153"/>
                <a:gd name="connsiteX54-33751" fmla="*/ 258 w 490"/>
                <a:gd name="connsiteY54-33752" fmla="*/ 69 h 153"/>
                <a:gd name="connsiteX55-33753" fmla="*/ 290 w 490"/>
                <a:gd name="connsiteY55-33754" fmla="*/ 58 h 153"/>
                <a:gd name="connsiteX56-33755" fmla="*/ 321 w 490"/>
                <a:gd name="connsiteY56-33756" fmla="*/ 48 h 153"/>
                <a:gd name="connsiteX57-33757" fmla="*/ 337 w 490"/>
                <a:gd name="connsiteY57-33758" fmla="*/ 42 h 153"/>
                <a:gd name="connsiteX58-33759" fmla="*/ 353 w 490"/>
                <a:gd name="connsiteY58-33760" fmla="*/ 37 h 153"/>
                <a:gd name="connsiteX59-33761" fmla="*/ 363 w 490"/>
                <a:gd name="connsiteY59-33762" fmla="*/ 37 h 153"/>
                <a:gd name="connsiteX60-33763" fmla="*/ 374 w 490"/>
                <a:gd name="connsiteY60-33764" fmla="*/ 32 h 153"/>
                <a:gd name="connsiteX61-33765" fmla="*/ 379 w 490"/>
                <a:gd name="connsiteY61-33766" fmla="*/ 27 h 153"/>
                <a:gd name="connsiteX62-33767" fmla="*/ 385 w 490"/>
                <a:gd name="connsiteY62-33768" fmla="*/ 21 h 153"/>
                <a:gd name="connsiteX63-33769" fmla="*/ 390 w 490"/>
                <a:gd name="connsiteY63-33770" fmla="*/ 16 h 153"/>
                <a:gd name="connsiteX64-33771" fmla="*/ 395 w 490"/>
                <a:gd name="connsiteY64-33772" fmla="*/ 11 h 153"/>
                <a:gd name="connsiteX65-33773" fmla="*/ 400 w 490"/>
                <a:gd name="connsiteY65-33774" fmla="*/ 6 h 153"/>
                <a:gd name="connsiteX66-33775" fmla="*/ 406 w 490"/>
                <a:gd name="connsiteY66-33776" fmla="*/ 0 h 153"/>
                <a:gd name="connsiteX67-33777" fmla="*/ 411 w 490"/>
                <a:gd name="connsiteY67-33778" fmla="*/ 0 h 153"/>
                <a:gd name="connsiteX68-33779" fmla="*/ 416 w 490"/>
                <a:gd name="connsiteY68-33780" fmla="*/ 0 h 153"/>
                <a:gd name="connsiteX69-33781" fmla="*/ 416 w 490"/>
                <a:gd name="connsiteY69-33782" fmla="*/ 0 h 153"/>
                <a:gd name="connsiteX0-33783" fmla="*/ 416 w 485"/>
                <a:gd name="connsiteY0-33784" fmla="*/ 0 h 153"/>
                <a:gd name="connsiteX1-33785" fmla="*/ 427 w 485"/>
                <a:gd name="connsiteY1-33786" fmla="*/ 0 h 153"/>
                <a:gd name="connsiteX2-33787" fmla="*/ 437 w 485"/>
                <a:gd name="connsiteY2-33788" fmla="*/ 6 h 153"/>
                <a:gd name="connsiteX3-33789" fmla="*/ 448 w 485"/>
                <a:gd name="connsiteY3-33790" fmla="*/ 11 h 153"/>
                <a:gd name="connsiteX4-33791" fmla="*/ 464 w 485"/>
                <a:gd name="connsiteY4-33792" fmla="*/ 21 h 153"/>
                <a:gd name="connsiteX5-33793" fmla="*/ 474 w 485"/>
                <a:gd name="connsiteY5-33794" fmla="*/ 32 h 153"/>
                <a:gd name="connsiteX6-33795" fmla="*/ 485 w 485"/>
                <a:gd name="connsiteY6-33796" fmla="*/ 37 h 153"/>
                <a:gd name="connsiteX7-33797" fmla="*/ 485 w 485"/>
                <a:gd name="connsiteY7-33798" fmla="*/ 42 h 153"/>
                <a:gd name="connsiteX8-33799" fmla="*/ 390 w 485"/>
                <a:gd name="connsiteY8-33800" fmla="*/ 79 h 153"/>
                <a:gd name="connsiteX9-33801" fmla="*/ 385 w 485"/>
                <a:gd name="connsiteY9-33802" fmla="*/ 74 h 153"/>
                <a:gd name="connsiteX10-33803" fmla="*/ 385 w 485"/>
                <a:gd name="connsiteY10-33804" fmla="*/ 74 h 153"/>
                <a:gd name="connsiteX11-33805" fmla="*/ 379 w 485"/>
                <a:gd name="connsiteY11-33806" fmla="*/ 74 h 153"/>
                <a:gd name="connsiteX12-33807" fmla="*/ 374 w 485"/>
                <a:gd name="connsiteY12-33808" fmla="*/ 74 h 153"/>
                <a:gd name="connsiteX13-33809" fmla="*/ 363 w 485"/>
                <a:gd name="connsiteY13-33810" fmla="*/ 79 h 153"/>
                <a:gd name="connsiteX14-33811" fmla="*/ 353 w 485"/>
                <a:gd name="connsiteY14-33812" fmla="*/ 79 h 153"/>
                <a:gd name="connsiteX15-33813" fmla="*/ 337 w 485"/>
                <a:gd name="connsiteY15-33814" fmla="*/ 85 h 153"/>
                <a:gd name="connsiteX16-33815" fmla="*/ 321 w 485"/>
                <a:gd name="connsiteY16-33816" fmla="*/ 90 h 153"/>
                <a:gd name="connsiteX17-33817" fmla="*/ 305 w 485"/>
                <a:gd name="connsiteY17-33818" fmla="*/ 95 h 153"/>
                <a:gd name="connsiteX18-33819" fmla="*/ 269 w 485"/>
                <a:gd name="connsiteY18-33820" fmla="*/ 106 h 153"/>
                <a:gd name="connsiteX19-33821" fmla="*/ 232 w 485"/>
                <a:gd name="connsiteY19-33822" fmla="*/ 116 h 153"/>
                <a:gd name="connsiteX20-33823" fmla="*/ 195 w 485"/>
                <a:gd name="connsiteY20-33824" fmla="*/ 127 h 153"/>
                <a:gd name="connsiteX21-33825" fmla="*/ 158 w 485"/>
                <a:gd name="connsiteY21-33826" fmla="*/ 137 h 153"/>
                <a:gd name="connsiteX22-33827" fmla="*/ 137 w 485"/>
                <a:gd name="connsiteY22-33828" fmla="*/ 142 h 153"/>
                <a:gd name="connsiteX23-33829" fmla="*/ 121 w 485"/>
                <a:gd name="connsiteY23-33830" fmla="*/ 142 h 153"/>
                <a:gd name="connsiteX24-33831" fmla="*/ 105 w 485"/>
                <a:gd name="connsiteY24-33832" fmla="*/ 148 h 153"/>
                <a:gd name="connsiteX25-33833" fmla="*/ 95 w 485"/>
                <a:gd name="connsiteY25-33834" fmla="*/ 148 h 153"/>
                <a:gd name="connsiteX26-33835" fmla="*/ 84 w 485"/>
                <a:gd name="connsiteY26-33836" fmla="*/ 153 h 153"/>
                <a:gd name="connsiteX27-33837" fmla="*/ 74 w 485"/>
                <a:gd name="connsiteY27-33838" fmla="*/ 153 h 153"/>
                <a:gd name="connsiteX28-33839" fmla="*/ 68 w 485"/>
                <a:gd name="connsiteY28-33840" fmla="*/ 153 h 153"/>
                <a:gd name="connsiteX29-33841" fmla="*/ 63 w 485"/>
                <a:gd name="connsiteY29-33842" fmla="*/ 153 h 153"/>
                <a:gd name="connsiteX30-33843" fmla="*/ 53 w 485"/>
                <a:gd name="connsiteY30-33844" fmla="*/ 153 h 153"/>
                <a:gd name="connsiteX31-33845" fmla="*/ 42 w 485"/>
                <a:gd name="connsiteY31-33846" fmla="*/ 148 h 153"/>
                <a:gd name="connsiteX32-33847" fmla="*/ 32 w 485"/>
                <a:gd name="connsiteY32-33848" fmla="*/ 142 h 153"/>
                <a:gd name="connsiteX33-33849" fmla="*/ 26 w 485"/>
                <a:gd name="connsiteY33-33850" fmla="*/ 137 h 153"/>
                <a:gd name="connsiteX34-33851" fmla="*/ 16 w 485"/>
                <a:gd name="connsiteY34-33852" fmla="*/ 127 h 153"/>
                <a:gd name="connsiteX35-33853" fmla="*/ 11 w 485"/>
                <a:gd name="connsiteY35-33854" fmla="*/ 121 h 153"/>
                <a:gd name="connsiteX36-33855" fmla="*/ 5 w 485"/>
                <a:gd name="connsiteY36-33856" fmla="*/ 116 h 153"/>
                <a:gd name="connsiteX37-33857" fmla="*/ 0 w 485"/>
                <a:gd name="connsiteY37-33858" fmla="*/ 116 h 153"/>
                <a:gd name="connsiteX38-33859" fmla="*/ 5 w 485"/>
                <a:gd name="connsiteY38-33860" fmla="*/ 111 h 153"/>
                <a:gd name="connsiteX39-33861" fmla="*/ 5 w 485"/>
                <a:gd name="connsiteY39-33862" fmla="*/ 111 h 153"/>
                <a:gd name="connsiteX40-33863" fmla="*/ 11 w 485"/>
                <a:gd name="connsiteY40-33864" fmla="*/ 111 h 153"/>
                <a:gd name="connsiteX41-33865" fmla="*/ 16 w 485"/>
                <a:gd name="connsiteY41-33866" fmla="*/ 106 h 153"/>
                <a:gd name="connsiteX42-33867" fmla="*/ 21 w 485"/>
                <a:gd name="connsiteY42-33868" fmla="*/ 106 h 153"/>
                <a:gd name="connsiteX43-33869" fmla="*/ 32 w 485"/>
                <a:gd name="connsiteY43-33870" fmla="*/ 106 h 153"/>
                <a:gd name="connsiteX44-33871" fmla="*/ 42 w 485"/>
                <a:gd name="connsiteY44-33872" fmla="*/ 106 h 153"/>
                <a:gd name="connsiteX45-33873" fmla="*/ 53 w 485"/>
                <a:gd name="connsiteY45-33874" fmla="*/ 100 h 153"/>
                <a:gd name="connsiteX46-33875" fmla="*/ 79 w 485"/>
                <a:gd name="connsiteY46-33876" fmla="*/ 100 h 153"/>
                <a:gd name="connsiteX47-33877" fmla="*/ 111 w 485"/>
                <a:gd name="connsiteY47-33878" fmla="*/ 95 h 153"/>
                <a:gd name="connsiteX48-33879" fmla="*/ 126 w 485"/>
                <a:gd name="connsiteY48-33880" fmla="*/ 95 h 153"/>
                <a:gd name="connsiteX49-33881" fmla="*/ 142 w 485"/>
                <a:gd name="connsiteY49-33882" fmla="*/ 90 h 153"/>
                <a:gd name="connsiteX50-33883" fmla="*/ 163 w 485"/>
                <a:gd name="connsiteY50-33884" fmla="*/ 85 h 153"/>
                <a:gd name="connsiteX51-33885" fmla="*/ 184 w 485"/>
                <a:gd name="connsiteY51-33886" fmla="*/ 85 h 153"/>
                <a:gd name="connsiteX52-33887" fmla="*/ 221 w 485"/>
                <a:gd name="connsiteY52-33888" fmla="*/ 74 h 153"/>
                <a:gd name="connsiteX53-33889" fmla="*/ 258 w 485"/>
                <a:gd name="connsiteY53-33890" fmla="*/ 69 h 153"/>
                <a:gd name="connsiteX54-33891" fmla="*/ 290 w 485"/>
                <a:gd name="connsiteY54-33892" fmla="*/ 58 h 153"/>
                <a:gd name="connsiteX55-33893" fmla="*/ 321 w 485"/>
                <a:gd name="connsiteY55-33894" fmla="*/ 48 h 153"/>
                <a:gd name="connsiteX56-33895" fmla="*/ 337 w 485"/>
                <a:gd name="connsiteY56-33896" fmla="*/ 42 h 153"/>
                <a:gd name="connsiteX57-33897" fmla="*/ 353 w 485"/>
                <a:gd name="connsiteY57-33898" fmla="*/ 37 h 153"/>
                <a:gd name="connsiteX58-33899" fmla="*/ 363 w 485"/>
                <a:gd name="connsiteY58-33900" fmla="*/ 37 h 153"/>
                <a:gd name="connsiteX59-33901" fmla="*/ 374 w 485"/>
                <a:gd name="connsiteY59-33902" fmla="*/ 32 h 153"/>
                <a:gd name="connsiteX60-33903" fmla="*/ 379 w 485"/>
                <a:gd name="connsiteY60-33904" fmla="*/ 27 h 153"/>
                <a:gd name="connsiteX61-33905" fmla="*/ 385 w 485"/>
                <a:gd name="connsiteY61-33906" fmla="*/ 21 h 153"/>
                <a:gd name="connsiteX62-33907" fmla="*/ 390 w 485"/>
                <a:gd name="connsiteY62-33908" fmla="*/ 16 h 153"/>
                <a:gd name="connsiteX63-33909" fmla="*/ 395 w 485"/>
                <a:gd name="connsiteY63-33910" fmla="*/ 11 h 153"/>
                <a:gd name="connsiteX64-33911" fmla="*/ 400 w 485"/>
                <a:gd name="connsiteY64-33912" fmla="*/ 6 h 153"/>
                <a:gd name="connsiteX65-33913" fmla="*/ 406 w 485"/>
                <a:gd name="connsiteY65-33914" fmla="*/ 0 h 153"/>
                <a:gd name="connsiteX66-33915" fmla="*/ 411 w 485"/>
                <a:gd name="connsiteY66-33916" fmla="*/ 0 h 153"/>
                <a:gd name="connsiteX67-33917" fmla="*/ 416 w 485"/>
                <a:gd name="connsiteY67-33918" fmla="*/ 0 h 153"/>
                <a:gd name="connsiteX68-33919" fmla="*/ 416 w 485"/>
                <a:gd name="connsiteY68-33920" fmla="*/ 0 h 153"/>
                <a:gd name="connsiteX0-33921" fmla="*/ 416 w 485"/>
                <a:gd name="connsiteY0-33922" fmla="*/ 0 h 153"/>
                <a:gd name="connsiteX1-33923" fmla="*/ 427 w 485"/>
                <a:gd name="connsiteY1-33924" fmla="*/ 0 h 153"/>
                <a:gd name="connsiteX2-33925" fmla="*/ 437 w 485"/>
                <a:gd name="connsiteY2-33926" fmla="*/ 6 h 153"/>
                <a:gd name="connsiteX3-33927" fmla="*/ 448 w 485"/>
                <a:gd name="connsiteY3-33928" fmla="*/ 11 h 153"/>
                <a:gd name="connsiteX4-33929" fmla="*/ 464 w 485"/>
                <a:gd name="connsiteY4-33930" fmla="*/ 21 h 153"/>
                <a:gd name="connsiteX5-33931" fmla="*/ 474 w 485"/>
                <a:gd name="connsiteY5-33932" fmla="*/ 32 h 153"/>
                <a:gd name="connsiteX6-33933" fmla="*/ 485 w 485"/>
                <a:gd name="connsiteY6-33934" fmla="*/ 37 h 153"/>
                <a:gd name="connsiteX7-33935" fmla="*/ 390 w 485"/>
                <a:gd name="connsiteY7-33936" fmla="*/ 79 h 153"/>
                <a:gd name="connsiteX8-33937" fmla="*/ 385 w 485"/>
                <a:gd name="connsiteY8-33938" fmla="*/ 74 h 153"/>
                <a:gd name="connsiteX9-33939" fmla="*/ 385 w 485"/>
                <a:gd name="connsiteY9-33940" fmla="*/ 74 h 153"/>
                <a:gd name="connsiteX10-33941" fmla="*/ 379 w 485"/>
                <a:gd name="connsiteY10-33942" fmla="*/ 74 h 153"/>
                <a:gd name="connsiteX11-33943" fmla="*/ 374 w 485"/>
                <a:gd name="connsiteY11-33944" fmla="*/ 74 h 153"/>
                <a:gd name="connsiteX12-33945" fmla="*/ 363 w 485"/>
                <a:gd name="connsiteY12-33946" fmla="*/ 79 h 153"/>
                <a:gd name="connsiteX13-33947" fmla="*/ 353 w 485"/>
                <a:gd name="connsiteY13-33948" fmla="*/ 79 h 153"/>
                <a:gd name="connsiteX14-33949" fmla="*/ 337 w 485"/>
                <a:gd name="connsiteY14-33950" fmla="*/ 85 h 153"/>
                <a:gd name="connsiteX15-33951" fmla="*/ 321 w 485"/>
                <a:gd name="connsiteY15-33952" fmla="*/ 90 h 153"/>
                <a:gd name="connsiteX16-33953" fmla="*/ 305 w 485"/>
                <a:gd name="connsiteY16-33954" fmla="*/ 95 h 153"/>
                <a:gd name="connsiteX17-33955" fmla="*/ 269 w 485"/>
                <a:gd name="connsiteY17-33956" fmla="*/ 106 h 153"/>
                <a:gd name="connsiteX18-33957" fmla="*/ 232 w 485"/>
                <a:gd name="connsiteY18-33958" fmla="*/ 116 h 153"/>
                <a:gd name="connsiteX19-33959" fmla="*/ 195 w 485"/>
                <a:gd name="connsiteY19-33960" fmla="*/ 127 h 153"/>
                <a:gd name="connsiteX20-33961" fmla="*/ 158 w 485"/>
                <a:gd name="connsiteY20-33962" fmla="*/ 137 h 153"/>
                <a:gd name="connsiteX21-33963" fmla="*/ 137 w 485"/>
                <a:gd name="connsiteY21-33964" fmla="*/ 142 h 153"/>
                <a:gd name="connsiteX22-33965" fmla="*/ 121 w 485"/>
                <a:gd name="connsiteY22-33966" fmla="*/ 142 h 153"/>
                <a:gd name="connsiteX23-33967" fmla="*/ 105 w 485"/>
                <a:gd name="connsiteY23-33968" fmla="*/ 148 h 153"/>
                <a:gd name="connsiteX24-33969" fmla="*/ 95 w 485"/>
                <a:gd name="connsiteY24-33970" fmla="*/ 148 h 153"/>
                <a:gd name="connsiteX25-33971" fmla="*/ 84 w 485"/>
                <a:gd name="connsiteY25-33972" fmla="*/ 153 h 153"/>
                <a:gd name="connsiteX26-33973" fmla="*/ 74 w 485"/>
                <a:gd name="connsiteY26-33974" fmla="*/ 153 h 153"/>
                <a:gd name="connsiteX27-33975" fmla="*/ 68 w 485"/>
                <a:gd name="connsiteY27-33976" fmla="*/ 153 h 153"/>
                <a:gd name="connsiteX28-33977" fmla="*/ 63 w 485"/>
                <a:gd name="connsiteY28-33978" fmla="*/ 153 h 153"/>
                <a:gd name="connsiteX29-33979" fmla="*/ 53 w 485"/>
                <a:gd name="connsiteY29-33980" fmla="*/ 153 h 153"/>
                <a:gd name="connsiteX30-33981" fmla="*/ 42 w 485"/>
                <a:gd name="connsiteY30-33982" fmla="*/ 148 h 153"/>
                <a:gd name="connsiteX31-33983" fmla="*/ 32 w 485"/>
                <a:gd name="connsiteY31-33984" fmla="*/ 142 h 153"/>
                <a:gd name="connsiteX32-33985" fmla="*/ 26 w 485"/>
                <a:gd name="connsiteY32-33986" fmla="*/ 137 h 153"/>
                <a:gd name="connsiteX33-33987" fmla="*/ 16 w 485"/>
                <a:gd name="connsiteY33-33988" fmla="*/ 127 h 153"/>
                <a:gd name="connsiteX34-33989" fmla="*/ 11 w 485"/>
                <a:gd name="connsiteY34-33990" fmla="*/ 121 h 153"/>
                <a:gd name="connsiteX35-33991" fmla="*/ 5 w 485"/>
                <a:gd name="connsiteY35-33992" fmla="*/ 116 h 153"/>
                <a:gd name="connsiteX36-33993" fmla="*/ 0 w 485"/>
                <a:gd name="connsiteY36-33994" fmla="*/ 116 h 153"/>
                <a:gd name="connsiteX37-33995" fmla="*/ 5 w 485"/>
                <a:gd name="connsiteY37-33996" fmla="*/ 111 h 153"/>
                <a:gd name="connsiteX38-33997" fmla="*/ 5 w 485"/>
                <a:gd name="connsiteY38-33998" fmla="*/ 111 h 153"/>
                <a:gd name="connsiteX39-33999" fmla="*/ 11 w 485"/>
                <a:gd name="connsiteY39-34000" fmla="*/ 111 h 153"/>
                <a:gd name="connsiteX40-34001" fmla="*/ 16 w 485"/>
                <a:gd name="connsiteY40-34002" fmla="*/ 106 h 153"/>
                <a:gd name="connsiteX41-34003" fmla="*/ 21 w 485"/>
                <a:gd name="connsiteY41-34004" fmla="*/ 106 h 153"/>
                <a:gd name="connsiteX42-34005" fmla="*/ 32 w 485"/>
                <a:gd name="connsiteY42-34006" fmla="*/ 106 h 153"/>
                <a:gd name="connsiteX43-34007" fmla="*/ 42 w 485"/>
                <a:gd name="connsiteY43-34008" fmla="*/ 106 h 153"/>
                <a:gd name="connsiteX44-34009" fmla="*/ 53 w 485"/>
                <a:gd name="connsiteY44-34010" fmla="*/ 100 h 153"/>
                <a:gd name="connsiteX45-34011" fmla="*/ 79 w 485"/>
                <a:gd name="connsiteY45-34012" fmla="*/ 100 h 153"/>
                <a:gd name="connsiteX46-34013" fmla="*/ 111 w 485"/>
                <a:gd name="connsiteY46-34014" fmla="*/ 95 h 153"/>
                <a:gd name="connsiteX47-34015" fmla="*/ 126 w 485"/>
                <a:gd name="connsiteY47-34016" fmla="*/ 95 h 153"/>
                <a:gd name="connsiteX48-34017" fmla="*/ 142 w 485"/>
                <a:gd name="connsiteY48-34018" fmla="*/ 90 h 153"/>
                <a:gd name="connsiteX49-34019" fmla="*/ 163 w 485"/>
                <a:gd name="connsiteY49-34020" fmla="*/ 85 h 153"/>
                <a:gd name="connsiteX50-34021" fmla="*/ 184 w 485"/>
                <a:gd name="connsiteY50-34022" fmla="*/ 85 h 153"/>
                <a:gd name="connsiteX51-34023" fmla="*/ 221 w 485"/>
                <a:gd name="connsiteY51-34024" fmla="*/ 74 h 153"/>
                <a:gd name="connsiteX52-34025" fmla="*/ 258 w 485"/>
                <a:gd name="connsiteY52-34026" fmla="*/ 69 h 153"/>
                <a:gd name="connsiteX53-34027" fmla="*/ 290 w 485"/>
                <a:gd name="connsiteY53-34028" fmla="*/ 58 h 153"/>
                <a:gd name="connsiteX54-34029" fmla="*/ 321 w 485"/>
                <a:gd name="connsiteY54-34030" fmla="*/ 48 h 153"/>
                <a:gd name="connsiteX55-34031" fmla="*/ 337 w 485"/>
                <a:gd name="connsiteY55-34032" fmla="*/ 42 h 153"/>
                <a:gd name="connsiteX56-34033" fmla="*/ 353 w 485"/>
                <a:gd name="connsiteY56-34034" fmla="*/ 37 h 153"/>
                <a:gd name="connsiteX57-34035" fmla="*/ 363 w 485"/>
                <a:gd name="connsiteY57-34036" fmla="*/ 37 h 153"/>
                <a:gd name="connsiteX58-34037" fmla="*/ 374 w 485"/>
                <a:gd name="connsiteY58-34038" fmla="*/ 32 h 153"/>
                <a:gd name="connsiteX59-34039" fmla="*/ 379 w 485"/>
                <a:gd name="connsiteY59-34040" fmla="*/ 27 h 153"/>
                <a:gd name="connsiteX60-34041" fmla="*/ 385 w 485"/>
                <a:gd name="connsiteY60-34042" fmla="*/ 21 h 153"/>
                <a:gd name="connsiteX61-34043" fmla="*/ 390 w 485"/>
                <a:gd name="connsiteY61-34044" fmla="*/ 16 h 153"/>
                <a:gd name="connsiteX62-34045" fmla="*/ 395 w 485"/>
                <a:gd name="connsiteY62-34046" fmla="*/ 11 h 153"/>
                <a:gd name="connsiteX63-34047" fmla="*/ 400 w 485"/>
                <a:gd name="connsiteY63-34048" fmla="*/ 6 h 153"/>
                <a:gd name="connsiteX64-34049" fmla="*/ 406 w 485"/>
                <a:gd name="connsiteY64-34050" fmla="*/ 0 h 153"/>
                <a:gd name="connsiteX65-34051" fmla="*/ 411 w 485"/>
                <a:gd name="connsiteY65-34052" fmla="*/ 0 h 153"/>
                <a:gd name="connsiteX66-34053" fmla="*/ 416 w 485"/>
                <a:gd name="connsiteY66-34054" fmla="*/ 0 h 153"/>
                <a:gd name="connsiteX67-34055" fmla="*/ 416 w 485"/>
                <a:gd name="connsiteY67-34056" fmla="*/ 0 h 153"/>
                <a:gd name="connsiteX0-34057" fmla="*/ 416 w 474"/>
                <a:gd name="connsiteY0-34058" fmla="*/ 0 h 153"/>
                <a:gd name="connsiteX1-34059" fmla="*/ 427 w 474"/>
                <a:gd name="connsiteY1-34060" fmla="*/ 0 h 153"/>
                <a:gd name="connsiteX2-34061" fmla="*/ 437 w 474"/>
                <a:gd name="connsiteY2-34062" fmla="*/ 6 h 153"/>
                <a:gd name="connsiteX3-34063" fmla="*/ 448 w 474"/>
                <a:gd name="connsiteY3-34064" fmla="*/ 11 h 153"/>
                <a:gd name="connsiteX4-34065" fmla="*/ 464 w 474"/>
                <a:gd name="connsiteY4-34066" fmla="*/ 21 h 153"/>
                <a:gd name="connsiteX5-34067" fmla="*/ 474 w 474"/>
                <a:gd name="connsiteY5-34068" fmla="*/ 32 h 153"/>
                <a:gd name="connsiteX6-34069" fmla="*/ 390 w 474"/>
                <a:gd name="connsiteY6-34070" fmla="*/ 79 h 153"/>
                <a:gd name="connsiteX7-34071" fmla="*/ 385 w 474"/>
                <a:gd name="connsiteY7-34072" fmla="*/ 74 h 153"/>
                <a:gd name="connsiteX8-34073" fmla="*/ 385 w 474"/>
                <a:gd name="connsiteY8-34074" fmla="*/ 74 h 153"/>
                <a:gd name="connsiteX9-34075" fmla="*/ 379 w 474"/>
                <a:gd name="connsiteY9-34076" fmla="*/ 74 h 153"/>
                <a:gd name="connsiteX10-34077" fmla="*/ 374 w 474"/>
                <a:gd name="connsiteY10-34078" fmla="*/ 74 h 153"/>
                <a:gd name="connsiteX11-34079" fmla="*/ 363 w 474"/>
                <a:gd name="connsiteY11-34080" fmla="*/ 79 h 153"/>
                <a:gd name="connsiteX12-34081" fmla="*/ 353 w 474"/>
                <a:gd name="connsiteY12-34082" fmla="*/ 79 h 153"/>
                <a:gd name="connsiteX13-34083" fmla="*/ 337 w 474"/>
                <a:gd name="connsiteY13-34084" fmla="*/ 85 h 153"/>
                <a:gd name="connsiteX14-34085" fmla="*/ 321 w 474"/>
                <a:gd name="connsiteY14-34086" fmla="*/ 90 h 153"/>
                <a:gd name="connsiteX15-34087" fmla="*/ 305 w 474"/>
                <a:gd name="connsiteY15-34088" fmla="*/ 95 h 153"/>
                <a:gd name="connsiteX16-34089" fmla="*/ 269 w 474"/>
                <a:gd name="connsiteY16-34090" fmla="*/ 106 h 153"/>
                <a:gd name="connsiteX17-34091" fmla="*/ 232 w 474"/>
                <a:gd name="connsiteY17-34092" fmla="*/ 116 h 153"/>
                <a:gd name="connsiteX18-34093" fmla="*/ 195 w 474"/>
                <a:gd name="connsiteY18-34094" fmla="*/ 127 h 153"/>
                <a:gd name="connsiteX19-34095" fmla="*/ 158 w 474"/>
                <a:gd name="connsiteY19-34096" fmla="*/ 137 h 153"/>
                <a:gd name="connsiteX20-34097" fmla="*/ 137 w 474"/>
                <a:gd name="connsiteY20-34098" fmla="*/ 142 h 153"/>
                <a:gd name="connsiteX21-34099" fmla="*/ 121 w 474"/>
                <a:gd name="connsiteY21-34100" fmla="*/ 142 h 153"/>
                <a:gd name="connsiteX22-34101" fmla="*/ 105 w 474"/>
                <a:gd name="connsiteY22-34102" fmla="*/ 148 h 153"/>
                <a:gd name="connsiteX23-34103" fmla="*/ 95 w 474"/>
                <a:gd name="connsiteY23-34104" fmla="*/ 148 h 153"/>
                <a:gd name="connsiteX24-34105" fmla="*/ 84 w 474"/>
                <a:gd name="connsiteY24-34106" fmla="*/ 153 h 153"/>
                <a:gd name="connsiteX25-34107" fmla="*/ 74 w 474"/>
                <a:gd name="connsiteY25-34108" fmla="*/ 153 h 153"/>
                <a:gd name="connsiteX26-34109" fmla="*/ 68 w 474"/>
                <a:gd name="connsiteY26-34110" fmla="*/ 153 h 153"/>
                <a:gd name="connsiteX27-34111" fmla="*/ 63 w 474"/>
                <a:gd name="connsiteY27-34112" fmla="*/ 153 h 153"/>
                <a:gd name="connsiteX28-34113" fmla="*/ 53 w 474"/>
                <a:gd name="connsiteY28-34114" fmla="*/ 153 h 153"/>
                <a:gd name="connsiteX29-34115" fmla="*/ 42 w 474"/>
                <a:gd name="connsiteY29-34116" fmla="*/ 148 h 153"/>
                <a:gd name="connsiteX30-34117" fmla="*/ 32 w 474"/>
                <a:gd name="connsiteY30-34118" fmla="*/ 142 h 153"/>
                <a:gd name="connsiteX31-34119" fmla="*/ 26 w 474"/>
                <a:gd name="connsiteY31-34120" fmla="*/ 137 h 153"/>
                <a:gd name="connsiteX32-34121" fmla="*/ 16 w 474"/>
                <a:gd name="connsiteY32-34122" fmla="*/ 127 h 153"/>
                <a:gd name="connsiteX33-34123" fmla="*/ 11 w 474"/>
                <a:gd name="connsiteY33-34124" fmla="*/ 121 h 153"/>
                <a:gd name="connsiteX34-34125" fmla="*/ 5 w 474"/>
                <a:gd name="connsiteY34-34126" fmla="*/ 116 h 153"/>
                <a:gd name="connsiteX35-34127" fmla="*/ 0 w 474"/>
                <a:gd name="connsiteY35-34128" fmla="*/ 116 h 153"/>
                <a:gd name="connsiteX36-34129" fmla="*/ 5 w 474"/>
                <a:gd name="connsiteY36-34130" fmla="*/ 111 h 153"/>
                <a:gd name="connsiteX37-34131" fmla="*/ 5 w 474"/>
                <a:gd name="connsiteY37-34132" fmla="*/ 111 h 153"/>
                <a:gd name="connsiteX38-34133" fmla="*/ 11 w 474"/>
                <a:gd name="connsiteY38-34134" fmla="*/ 111 h 153"/>
                <a:gd name="connsiteX39-34135" fmla="*/ 16 w 474"/>
                <a:gd name="connsiteY39-34136" fmla="*/ 106 h 153"/>
                <a:gd name="connsiteX40-34137" fmla="*/ 21 w 474"/>
                <a:gd name="connsiteY40-34138" fmla="*/ 106 h 153"/>
                <a:gd name="connsiteX41-34139" fmla="*/ 32 w 474"/>
                <a:gd name="connsiteY41-34140" fmla="*/ 106 h 153"/>
                <a:gd name="connsiteX42-34141" fmla="*/ 42 w 474"/>
                <a:gd name="connsiteY42-34142" fmla="*/ 106 h 153"/>
                <a:gd name="connsiteX43-34143" fmla="*/ 53 w 474"/>
                <a:gd name="connsiteY43-34144" fmla="*/ 100 h 153"/>
                <a:gd name="connsiteX44-34145" fmla="*/ 79 w 474"/>
                <a:gd name="connsiteY44-34146" fmla="*/ 100 h 153"/>
                <a:gd name="connsiteX45-34147" fmla="*/ 111 w 474"/>
                <a:gd name="connsiteY45-34148" fmla="*/ 95 h 153"/>
                <a:gd name="connsiteX46-34149" fmla="*/ 126 w 474"/>
                <a:gd name="connsiteY46-34150" fmla="*/ 95 h 153"/>
                <a:gd name="connsiteX47-34151" fmla="*/ 142 w 474"/>
                <a:gd name="connsiteY47-34152" fmla="*/ 90 h 153"/>
                <a:gd name="connsiteX48-34153" fmla="*/ 163 w 474"/>
                <a:gd name="connsiteY48-34154" fmla="*/ 85 h 153"/>
                <a:gd name="connsiteX49-34155" fmla="*/ 184 w 474"/>
                <a:gd name="connsiteY49-34156" fmla="*/ 85 h 153"/>
                <a:gd name="connsiteX50-34157" fmla="*/ 221 w 474"/>
                <a:gd name="connsiteY50-34158" fmla="*/ 74 h 153"/>
                <a:gd name="connsiteX51-34159" fmla="*/ 258 w 474"/>
                <a:gd name="connsiteY51-34160" fmla="*/ 69 h 153"/>
                <a:gd name="connsiteX52-34161" fmla="*/ 290 w 474"/>
                <a:gd name="connsiteY52-34162" fmla="*/ 58 h 153"/>
                <a:gd name="connsiteX53-34163" fmla="*/ 321 w 474"/>
                <a:gd name="connsiteY53-34164" fmla="*/ 48 h 153"/>
                <a:gd name="connsiteX54-34165" fmla="*/ 337 w 474"/>
                <a:gd name="connsiteY54-34166" fmla="*/ 42 h 153"/>
                <a:gd name="connsiteX55-34167" fmla="*/ 353 w 474"/>
                <a:gd name="connsiteY55-34168" fmla="*/ 37 h 153"/>
                <a:gd name="connsiteX56-34169" fmla="*/ 363 w 474"/>
                <a:gd name="connsiteY56-34170" fmla="*/ 37 h 153"/>
                <a:gd name="connsiteX57-34171" fmla="*/ 374 w 474"/>
                <a:gd name="connsiteY57-34172" fmla="*/ 32 h 153"/>
                <a:gd name="connsiteX58-34173" fmla="*/ 379 w 474"/>
                <a:gd name="connsiteY58-34174" fmla="*/ 27 h 153"/>
                <a:gd name="connsiteX59-34175" fmla="*/ 385 w 474"/>
                <a:gd name="connsiteY59-34176" fmla="*/ 21 h 153"/>
                <a:gd name="connsiteX60-34177" fmla="*/ 390 w 474"/>
                <a:gd name="connsiteY60-34178" fmla="*/ 16 h 153"/>
                <a:gd name="connsiteX61-34179" fmla="*/ 395 w 474"/>
                <a:gd name="connsiteY61-34180" fmla="*/ 11 h 153"/>
                <a:gd name="connsiteX62-34181" fmla="*/ 400 w 474"/>
                <a:gd name="connsiteY62-34182" fmla="*/ 6 h 153"/>
                <a:gd name="connsiteX63-34183" fmla="*/ 406 w 474"/>
                <a:gd name="connsiteY63-34184" fmla="*/ 0 h 153"/>
                <a:gd name="connsiteX64-34185" fmla="*/ 411 w 474"/>
                <a:gd name="connsiteY64-34186" fmla="*/ 0 h 153"/>
                <a:gd name="connsiteX65-34187" fmla="*/ 416 w 474"/>
                <a:gd name="connsiteY65-34188" fmla="*/ 0 h 153"/>
                <a:gd name="connsiteX66-34189" fmla="*/ 416 w 474"/>
                <a:gd name="connsiteY66-34190" fmla="*/ 0 h 1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Lst>
              <a:rect l="l" t="t" r="r" b="b"/>
              <a:pathLst>
                <a:path w="474" h="153">
                  <a:moveTo>
                    <a:pt x="416" y="0"/>
                  </a:moveTo>
                  <a:lnTo>
                    <a:pt x="427" y="0"/>
                  </a:lnTo>
                  <a:cubicBezTo>
                    <a:pt x="430" y="2"/>
                    <a:pt x="434" y="4"/>
                    <a:pt x="437" y="6"/>
                  </a:cubicBezTo>
                  <a:cubicBezTo>
                    <a:pt x="441" y="8"/>
                    <a:pt x="444" y="9"/>
                    <a:pt x="448" y="11"/>
                  </a:cubicBezTo>
                  <a:cubicBezTo>
                    <a:pt x="453" y="14"/>
                    <a:pt x="459" y="18"/>
                    <a:pt x="464" y="21"/>
                  </a:cubicBezTo>
                  <a:cubicBezTo>
                    <a:pt x="467" y="25"/>
                    <a:pt x="471" y="28"/>
                    <a:pt x="474" y="32"/>
                  </a:cubicBezTo>
                  <a:cubicBezTo>
                    <a:pt x="462" y="42"/>
                    <a:pt x="405" y="72"/>
                    <a:pt x="390" y="79"/>
                  </a:cubicBezTo>
                  <a:cubicBezTo>
                    <a:pt x="375" y="86"/>
                    <a:pt x="387" y="76"/>
                    <a:pt x="385" y="74"/>
                  </a:cubicBezTo>
                  <a:lnTo>
                    <a:pt x="385" y="74"/>
                  </a:lnTo>
                  <a:lnTo>
                    <a:pt x="379" y="74"/>
                  </a:lnTo>
                  <a:lnTo>
                    <a:pt x="374" y="74"/>
                  </a:lnTo>
                  <a:cubicBezTo>
                    <a:pt x="370" y="76"/>
                    <a:pt x="367" y="77"/>
                    <a:pt x="363" y="79"/>
                  </a:cubicBezTo>
                  <a:lnTo>
                    <a:pt x="353" y="79"/>
                  </a:lnTo>
                  <a:cubicBezTo>
                    <a:pt x="348" y="81"/>
                    <a:pt x="342" y="83"/>
                    <a:pt x="337" y="85"/>
                  </a:cubicBezTo>
                  <a:cubicBezTo>
                    <a:pt x="332" y="87"/>
                    <a:pt x="326" y="88"/>
                    <a:pt x="321" y="90"/>
                  </a:cubicBezTo>
                  <a:cubicBezTo>
                    <a:pt x="316" y="92"/>
                    <a:pt x="310" y="93"/>
                    <a:pt x="305" y="95"/>
                  </a:cubicBezTo>
                  <a:cubicBezTo>
                    <a:pt x="293" y="99"/>
                    <a:pt x="281" y="102"/>
                    <a:pt x="269" y="106"/>
                  </a:cubicBezTo>
                  <a:cubicBezTo>
                    <a:pt x="257" y="109"/>
                    <a:pt x="244" y="113"/>
                    <a:pt x="232" y="116"/>
                  </a:cubicBezTo>
                  <a:cubicBezTo>
                    <a:pt x="220" y="120"/>
                    <a:pt x="207" y="123"/>
                    <a:pt x="195" y="127"/>
                  </a:cubicBezTo>
                  <a:cubicBezTo>
                    <a:pt x="183" y="130"/>
                    <a:pt x="170" y="134"/>
                    <a:pt x="158" y="137"/>
                  </a:cubicBezTo>
                  <a:cubicBezTo>
                    <a:pt x="151" y="139"/>
                    <a:pt x="144" y="140"/>
                    <a:pt x="137" y="142"/>
                  </a:cubicBezTo>
                  <a:lnTo>
                    <a:pt x="121" y="142"/>
                  </a:lnTo>
                  <a:cubicBezTo>
                    <a:pt x="116" y="144"/>
                    <a:pt x="110" y="146"/>
                    <a:pt x="105" y="148"/>
                  </a:cubicBezTo>
                  <a:lnTo>
                    <a:pt x="95" y="148"/>
                  </a:lnTo>
                  <a:cubicBezTo>
                    <a:pt x="91" y="150"/>
                    <a:pt x="88" y="151"/>
                    <a:pt x="84" y="153"/>
                  </a:cubicBezTo>
                  <a:lnTo>
                    <a:pt x="74" y="153"/>
                  </a:lnTo>
                  <a:lnTo>
                    <a:pt x="68" y="153"/>
                  </a:lnTo>
                  <a:lnTo>
                    <a:pt x="63" y="153"/>
                  </a:lnTo>
                  <a:lnTo>
                    <a:pt x="53" y="153"/>
                  </a:lnTo>
                  <a:cubicBezTo>
                    <a:pt x="49" y="151"/>
                    <a:pt x="46" y="150"/>
                    <a:pt x="42" y="148"/>
                  </a:cubicBezTo>
                  <a:cubicBezTo>
                    <a:pt x="39" y="146"/>
                    <a:pt x="35" y="144"/>
                    <a:pt x="32" y="142"/>
                  </a:cubicBezTo>
                  <a:cubicBezTo>
                    <a:pt x="30" y="140"/>
                    <a:pt x="28" y="139"/>
                    <a:pt x="26" y="137"/>
                  </a:cubicBezTo>
                  <a:lnTo>
                    <a:pt x="16" y="127"/>
                  </a:lnTo>
                  <a:cubicBezTo>
                    <a:pt x="14" y="125"/>
                    <a:pt x="13" y="123"/>
                    <a:pt x="11" y="121"/>
                  </a:cubicBezTo>
                  <a:cubicBezTo>
                    <a:pt x="9" y="119"/>
                    <a:pt x="7" y="118"/>
                    <a:pt x="5" y="116"/>
                  </a:cubicBezTo>
                  <a:lnTo>
                    <a:pt x="0" y="116"/>
                  </a:lnTo>
                  <a:lnTo>
                    <a:pt x="5" y="111"/>
                  </a:lnTo>
                  <a:lnTo>
                    <a:pt x="5" y="111"/>
                  </a:lnTo>
                  <a:lnTo>
                    <a:pt x="11" y="111"/>
                  </a:lnTo>
                  <a:lnTo>
                    <a:pt x="16" y="106"/>
                  </a:lnTo>
                  <a:lnTo>
                    <a:pt x="21" y="106"/>
                  </a:lnTo>
                  <a:lnTo>
                    <a:pt x="32" y="106"/>
                  </a:lnTo>
                  <a:lnTo>
                    <a:pt x="42" y="106"/>
                  </a:lnTo>
                  <a:cubicBezTo>
                    <a:pt x="46" y="104"/>
                    <a:pt x="49" y="102"/>
                    <a:pt x="53" y="100"/>
                  </a:cubicBezTo>
                  <a:lnTo>
                    <a:pt x="79" y="100"/>
                  </a:lnTo>
                  <a:cubicBezTo>
                    <a:pt x="90" y="98"/>
                    <a:pt x="100" y="97"/>
                    <a:pt x="111" y="95"/>
                  </a:cubicBezTo>
                  <a:lnTo>
                    <a:pt x="126" y="95"/>
                  </a:lnTo>
                  <a:cubicBezTo>
                    <a:pt x="131" y="93"/>
                    <a:pt x="137" y="92"/>
                    <a:pt x="142" y="90"/>
                  </a:cubicBezTo>
                  <a:cubicBezTo>
                    <a:pt x="149" y="88"/>
                    <a:pt x="156" y="87"/>
                    <a:pt x="163" y="85"/>
                  </a:cubicBezTo>
                  <a:lnTo>
                    <a:pt x="184" y="85"/>
                  </a:lnTo>
                  <a:cubicBezTo>
                    <a:pt x="196" y="81"/>
                    <a:pt x="209" y="78"/>
                    <a:pt x="221" y="74"/>
                  </a:cubicBezTo>
                  <a:cubicBezTo>
                    <a:pt x="233" y="72"/>
                    <a:pt x="246" y="71"/>
                    <a:pt x="258" y="69"/>
                  </a:cubicBezTo>
                  <a:cubicBezTo>
                    <a:pt x="269" y="65"/>
                    <a:pt x="279" y="62"/>
                    <a:pt x="290" y="58"/>
                  </a:cubicBezTo>
                  <a:cubicBezTo>
                    <a:pt x="300" y="55"/>
                    <a:pt x="311" y="51"/>
                    <a:pt x="321" y="48"/>
                  </a:cubicBezTo>
                  <a:cubicBezTo>
                    <a:pt x="326" y="46"/>
                    <a:pt x="332" y="44"/>
                    <a:pt x="337" y="42"/>
                  </a:cubicBezTo>
                  <a:cubicBezTo>
                    <a:pt x="342" y="40"/>
                    <a:pt x="348" y="39"/>
                    <a:pt x="353" y="37"/>
                  </a:cubicBezTo>
                  <a:lnTo>
                    <a:pt x="363" y="37"/>
                  </a:lnTo>
                  <a:cubicBezTo>
                    <a:pt x="367" y="35"/>
                    <a:pt x="370" y="34"/>
                    <a:pt x="374" y="32"/>
                  </a:cubicBezTo>
                  <a:lnTo>
                    <a:pt x="379" y="27"/>
                  </a:lnTo>
                  <a:lnTo>
                    <a:pt x="385" y="21"/>
                  </a:lnTo>
                  <a:lnTo>
                    <a:pt x="390" y="16"/>
                  </a:lnTo>
                  <a:lnTo>
                    <a:pt x="395" y="11"/>
                  </a:lnTo>
                  <a:lnTo>
                    <a:pt x="400" y="6"/>
                  </a:lnTo>
                  <a:lnTo>
                    <a:pt x="406" y="0"/>
                  </a:lnTo>
                  <a:lnTo>
                    <a:pt x="411" y="0"/>
                  </a:lnTo>
                  <a:lnTo>
                    <a:pt x="416" y="0"/>
                  </a:lnTo>
                  <a:lnTo>
                    <a:pt x="416" y="0"/>
                  </a:lnTo>
                </a:path>
              </a:pathLst>
            </a:custGeom>
            <a:solidFill>
              <a:schemeClr val="bg1">
                <a:lumMod val="50000"/>
              </a:schemeClr>
            </a:solidFill>
            <a:ln w="5">
              <a:solidFill>
                <a:schemeClr val="bg1">
                  <a:lumMod val="50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1" name="Freeform 40"/>
          <p:cNvSpPr/>
          <p:nvPr/>
        </p:nvSpPr>
        <p:spPr bwMode="auto">
          <a:xfrm>
            <a:off x="8354060" y="3268663"/>
            <a:ext cx="384175" cy="301625"/>
          </a:xfrm>
          <a:custGeom>
            <a:avLst/>
            <a:gdLst/>
            <a:ahLst/>
            <a:cxnLst>
              <a:cxn ang="0">
                <a:pos x="179" y="111"/>
              </a:cxn>
              <a:cxn ang="0">
                <a:pos x="152" y="132"/>
              </a:cxn>
              <a:cxn ang="0">
                <a:pos x="121" y="143"/>
              </a:cxn>
              <a:cxn ang="0">
                <a:pos x="94" y="158"/>
              </a:cxn>
              <a:cxn ang="0">
                <a:pos x="63" y="169"/>
              </a:cxn>
              <a:cxn ang="0">
                <a:pos x="52" y="174"/>
              </a:cxn>
              <a:cxn ang="0">
                <a:pos x="37" y="179"/>
              </a:cxn>
              <a:cxn ang="0">
                <a:pos x="26" y="185"/>
              </a:cxn>
              <a:cxn ang="0">
                <a:pos x="21" y="185"/>
              </a:cxn>
              <a:cxn ang="0">
                <a:pos x="10" y="190"/>
              </a:cxn>
              <a:cxn ang="0">
                <a:pos x="5" y="190"/>
              </a:cxn>
              <a:cxn ang="0">
                <a:pos x="5" y="190"/>
              </a:cxn>
              <a:cxn ang="0">
                <a:pos x="0" y="185"/>
              </a:cxn>
              <a:cxn ang="0">
                <a:pos x="0" y="185"/>
              </a:cxn>
              <a:cxn ang="0">
                <a:pos x="5" y="179"/>
              </a:cxn>
              <a:cxn ang="0">
                <a:pos x="5" y="174"/>
              </a:cxn>
              <a:cxn ang="0">
                <a:pos x="10" y="169"/>
              </a:cxn>
              <a:cxn ang="0">
                <a:pos x="21" y="164"/>
              </a:cxn>
              <a:cxn ang="0">
                <a:pos x="31" y="153"/>
              </a:cxn>
              <a:cxn ang="0">
                <a:pos x="42" y="148"/>
              </a:cxn>
              <a:cxn ang="0">
                <a:pos x="58" y="137"/>
              </a:cxn>
              <a:cxn ang="0">
                <a:pos x="73" y="127"/>
              </a:cxn>
              <a:cxn ang="0">
                <a:pos x="84" y="116"/>
              </a:cxn>
              <a:cxn ang="0">
                <a:pos x="100" y="106"/>
              </a:cxn>
              <a:cxn ang="0">
                <a:pos x="110" y="100"/>
              </a:cxn>
              <a:cxn ang="0">
                <a:pos x="121" y="90"/>
              </a:cxn>
              <a:cxn ang="0">
                <a:pos x="126" y="79"/>
              </a:cxn>
              <a:cxn ang="0">
                <a:pos x="142" y="69"/>
              </a:cxn>
              <a:cxn ang="0">
                <a:pos x="147" y="58"/>
              </a:cxn>
              <a:cxn ang="0">
                <a:pos x="152" y="53"/>
              </a:cxn>
              <a:cxn ang="0">
                <a:pos x="158" y="48"/>
              </a:cxn>
              <a:cxn ang="0">
                <a:pos x="163" y="43"/>
              </a:cxn>
              <a:cxn ang="0">
                <a:pos x="163" y="32"/>
              </a:cxn>
              <a:cxn ang="0">
                <a:pos x="168" y="27"/>
              </a:cxn>
              <a:cxn ang="0">
                <a:pos x="168" y="27"/>
              </a:cxn>
              <a:cxn ang="0">
                <a:pos x="163" y="21"/>
              </a:cxn>
              <a:cxn ang="0">
                <a:pos x="163" y="11"/>
              </a:cxn>
              <a:cxn ang="0">
                <a:pos x="163" y="6"/>
              </a:cxn>
              <a:cxn ang="0">
                <a:pos x="168" y="0"/>
              </a:cxn>
              <a:cxn ang="0">
                <a:pos x="168" y="0"/>
              </a:cxn>
              <a:cxn ang="0">
                <a:pos x="173" y="0"/>
              </a:cxn>
              <a:cxn ang="0">
                <a:pos x="179" y="0"/>
              </a:cxn>
              <a:cxn ang="0">
                <a:pos x="189" y="6"/>
              </a:cxn>
              <a:cxn ang="0">
                <a:pos x="200" y="11"/>
              </a:cxn>
              <a:cxn ang="0">
                <a:pos x="216" y="21"/>
              </a:cxn>
              <a:cxn ang="0">
                <a:pos x="221" y="27"/>
              </a:cxn>
              <a:cxn ang="0">
                <a:pos x="226" y="32"/>
              </a:cxn>
              <a:cxn ang="0">
                <a:pos x="231" y="43"/>
              </a:cxn>
              <a:cxn ang="0">
                <a:pos x="237" y="48"/>
              </a:cxn>
              <a:cxn ang="0">
                <a:pos x="242" y="58"/>
              </a:cxn>
              <a:cxn ang="0">
                <a:pos x="237" y="64"/>
              </a:cxn>
              <a:cxn ang="0">
                <a:pos x="237" y="69"/>
              </a:cxn>
              <a:cxn ang="0">
                <a:pos x="231" y="74"/>
              </a:cxn>
              <a:cxn ang="0">
                <a:pos x="226" y="79"/>
              </a:cxn>
              <a:cxn ang="0">
                <a:pos x="216" y="90"/>
              </a:cxn>
              <a:cxn ang="0">
                <a:pos x="205" y="95"/>
              </a:cxn>
              <a:cxn ang="0">
                <a:pos x="195" y="106"/>
              </a:cxn>
              <a:cxn ang="0">
                <a:pos x="179" y="111"/>
              </a:cxn>
              <a:cxn ang="0">
                <a:pos x="179" y="111"/>
              </a:cxn>
            </a:cxnLst>
            <a:rect l="0" t="0" r="r" b="b"/>
            <a:pathLst>
              <a:path w="242" h="190">
                <a:moveTo>
                  <a:pt x="179" y="111"/>
                </a:moveTo>
                <a:lnTo>
                  <a:pt x="152" y="132"/>
                </a:lnTo>
                <a:lnTo>
                  <a:pt x="121" y="143"/>
                </a:lnTo>
                <a:lnTo>
                  <a:pt x="94" y="158"/>
                </a:lnTo>
                <a:lnTo>
                  <a:pt x="63" y="169"/>
                </a:lnTo>
                <a:lnTo>
                  <a:pt x="52" y="174"/>
                </a:lnTo>
                <a:lnTo>
                  <a:pt x="37" y="179"/>
                </a:lnTo>
                <a:lnTo>
                  <a:pt x="26" y="185"/>
                </a:lnTo>
                <a:lnTo>
                  <a:pt x="21" y="185"/>
                </a:lnTo>
                <a:lnTo>
                  <a:pt x="10" y="190"/>
                </a:lnTo>
                <a:lnTo>
                  <a:pt x="5" y="190"/>
                </a:lnTo>
                <a:lnTo>
                  <a:pt x="5" y="190"/>
                </a:lnTo>
                <a:lnTo>
                  <a:pt x="0" y="185"/>
                </a:lnTo>
                <a:lnTo>
                  <a:pt x="0" y="185"/>
                </a:lnTo>
                <a:lnTo>
                  <a:pt x="5" y="179"/>
                </a:lnTo>
                <a:lnTo>
                  <a:pt x="5" y="174"/>
                </a:lnTo>
                <a:lnTo>
                  <a:pt x="10" y="169"/>
                </a:lnTo>
                <a:lnTo>
                  <a:pt x="21" y="164"/>
                </a:lnTo>
                <a:lnTo>
                  <a:pt x="31" y="153"/>
                </a:lnTo>
                <a:lnTo>
                  <a:pt x="42" y="148"/>
                </a:lnTo>
                <a:lnTo>
                  <a:pt x="58" y="137"/>
                </a:lnTo>
                <a:lnTo>
                  <a:pt x="73" y="127"/>
                </a:lnTo>
                <a:lnTo>
                  <a:pt x="84" y="116"/>
                </a:lnTo>
                <a:lnTo>
                  <a:pt x="100" y="106"/>
                </a:lnTo>
                <a:lnTo>
                  <a:pt x="110" y="100"/>
                </a:lnTo>
                <a:lnTo>
                  <a:pt x="121" y="90"/>
                </a:lnTo>
                <a:lnTo>
                  <a:pt x="126" y="79"/>
                </a:lnTo>
                <a:lnTo>
                  <a:pt x="142" y="69"/>
                </a:lnTo>
                <a:lnTo>
                  <a:pt x="147" y="58"/>
                </a:lnTo>
                <a:lnTo>
                  <a:pt x="152" y="53"/>
                </a:lnTo>
                <a:lnTo>
                  <a:pt x="158" y="48"/>
                </a:lnTo>
                <a:lnTo>
                  <a:pt x="163" y="43"/>
                </a:lnTo>
                <a:lnTo>
                  <a:pt x="163" y="32"/>
                </a:lnTo>
                <a:lnTo>
                  <a:pt x="168" y="27"/>
                </a:lnTo>
                <a:lnTo>
                  <a:pt x="168" y="27"/>
                </a:lnTo>
                <a:lnTo>
                  <a:pt x="163" y="21"/>
                </a:lnTo>
                <a:lnTo>
                  <a:pt x="163" y="11"/>
                </a:lnTo>
                <a:lnTo>
                  <a:pt x="163" y="6"/>
                </a:lnTo>
                <a:lnTo>
                  <a:pt x="168" y="0"/>
                </a:lnTo>
                <a:lnTo>
                  <a:pt x="168" y="0"/>
                </a:lnTo>
                <a:lnTo>
                  <a:pt x="173" y="0"/>
                </a:lnTo>
                <a:lnTo>
                  <a:pt x="179" y="0"/>
                </a:lnTo>
                <a:lnTo>
                  <a:pt x="189" y="6"/>
                </a:lnTo>
                <a:lnTo>
                  <a:pt x="200" y="11"/>
                </a:lnTo>
                <a:lnTo>
                  <a:pt x="216" y="21"/>
                </a:lnTo>
                <a:lnTo>
                  <a:pt x="221" y="27"/>
                </a:lnTo>
                <a:lnTo>
                  <a:pt x="226" y="32"/>
                </a:lnTo>
                <a:lnTo>
                  <a:pt x="231" y="43"/>
                </a:lnTo>
                <a:lnTo>
                  <a:pt x="237" y="48"/>
                </a:lnTo>
                <a:lnTo>
                  <a:pt x="242" y="58"/>
                </a:lnTo>
                <a:lnTo>
                  <a:pt x="237" y="64"/>
                </a:lnTo>
                <a:lnTo>
                  <a:pt x="237" y="69"/>
                </a:lnTo>
                <a:lnTo>
                  <a:pt x="231" y="74"/>
                </a:lnTo>
                <a:lnTo>
                  <a:pt x="226" y="79"/>
                </a:lnTo>
                <a:lnTo>
                  <a:pt x="216" y="90"/>
                </a:lnTo>
                <a:lnTo>
                  <a:pt x="205" y="95"/>
                </a:lnTo>
                <a:lnTo>
                  <a:pt x="195" y="106"/>
                </a:lnTo>
                <a:lnTo>
                  <a:pt x="179" y="111"/>
                </a:lnTo>
                <a:lnTo>
                  <a:pt x="179" y="111"/>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41"/>
          <p:cNvSpPr/>
          <p:nvPr/>
        </p:nvSpPr>
        <p:spPr bwMode="auto">
          <a:xfrm>
            <a:off x="8295323" y="3544888"/>
            <a:ext cx="409575" cy="276225"/>
          </a:xfrm>
          <a:custGeom>
            <a:avLst/>
            <a:gdLst/>
            <a:ahLst/>
            <a:cxnLst>
              <a:cxn ang="0">
                <a:pos x="0" y="0"/>
              </a:cxn>
              <a:cxn ang="0">
                <a:pos x="37" y="11"/>
              </a:cxn>
              <a:cxn ang="0">
                <a:pos x="74" y="21"/>
              </a:cxn>
              <a:cxn ang="0">
                <a:pos x="105" y="32"/>
              </a:cxn>
              <a:cxn ang="0">
                <a:pos x="137" y="42"/>
              </a:cxn>
              <a:cxn ang="0">
                <a:pos x="163" y="53"/>
              </a:cxn>
              <a:cxn ang="0">
                <a:pos x="184" y="63"/>
              </a:cxn>
              <a:cxn ang="0">
                <a:pos x="195" y="69"/>
              </a:cxn>
              <a:cxn ang="0">
                <a:pos x="205" y="74"/>
              </a:cxn>
              <a:cxn ang="0">
                <a:pos x="216" y="79"/>
              </a:cxn>
              <a:cxn ang="0">
                <a:pos x="221" y="85"/>
              </a:cxn>
              <a:cxn ang="0">
                <a:pos x="232" y="100"/>
              </a:cxn>
              <a:cxn ang="0">
                <a:pos x="242" y="116"/>
              </a:cxn>
              <a:cxn ang="0">
                <a:pos x="253" y="127"/>
              </a:cxn>
              <a:cxn ang="0">
                <a:pos x="253" y="142"/>
              </a:cxn>
              <a:cxn ang="0">
                <a:pos x="258" y="148"/>
              </a:cxn>
              <a:cxn ang="0">
                <a:pos x="258" y="153"/>
              </a:cxn>
              <a:cxn ang="0">
                <a:pos x="258" y="164"/>
              </a:cxn>
              <a:cxn ang="0">
                <a:pos x="253" y="169"/>
              </a:cxn>
              <a:cxn ang="0">
                <a:pos x="253" y="174"/>
              </a:cxn>
              <a:cxn ang="0">
                <a:pos x="247" y="174"/>
              </a:cxn>
              <a:cxn ang="0">
                <a:pos x="242" y="169"/>
              </a:cxn>
              <a:cxn ang="0">
                <a:pos x="237" y="169"/>
              </a:cxn>
              <a:cxn ang="0">
                <a:pos x="232" y="164"/>
              </a:cxn>
              <a:cxn ang="0">
                <a:pos x="221" y="158"/>
              </a:cxn>
              <a:cxn ang="0">
                <a:pos x="210" y="153"/>
              </a:cxn>
              <a:cxn ang="0">
                <a:pos x="200" y="148"/>
              </a:cxn>
              <a:cxn ang="0">
                <a:pos x="184" y="137"/>
              </a:cxn>
              <a:cxn ang="0">
                <a:pos x="168" y="127"/>
              </a:cxn>
              <a:cxn ang="0">
                <a:pos x="147" y="116"/>
              </a:cxn>
              <a:cxn ang="0">
                <a:pos x="126" y="100"/>
              </a:cxn>
              <a:cxn ang="0">
                <a:pos x="105" y="85"/>
              </a:cxn>
              <a:cxn ang="0">
                <a:pos x="84" y="69"/>
              </a:cxn>
              <a:cxn ang="0">
                <a:pos x="58" y="53"/>
              </a:cxn>
              <a:cxn ang="0">
                <a:pos x="31" y="32"/>
              </a:cxn>
              <a:cxn ang="0">
                <a:pos x="0" y="11"/>
              </a:cxn>
              <a:cxn ang="0">
                <a:pos x="0" y="0"/>
              </a:cxn>
              <a:cxn ang="0">
                <a:pos x="0" y="0"/>
              </a:cxn>
            </a:cxnLst>
            <a:rect l="0" t="0" r="r" b="b"/>
            <a:pathLst>
              <a:path w="258" h="174">
                <a:moveTo>
                  <a:pt x="0" y="0"/>
                </a:moveTo>
                <a:lnTo>
                  <a:pt x="37" y="11"/>
                </a:lnTo>
                <a:lnTo>
                  <a:pt x="74" y="21"/>
                </a:lnTo>
                <a:lnTo>
                  <a:pt x="105" y="32"/>
                </a:lnTo>
                <a:lnTo>
                  <a:pt x="137" y="42"/>
                </a:lnTo>
                <a:lnTo>
                  <a:pt x="163" y="53"/>
                </a:lnTo>
                <a:lnTo>
                  <a:pt x="184" y="63"/>
                </a:lnTo>
                <a:lnTo>
                  <a:pt x="195" y="69"/>
                </a:lnTo>
                <a:lnTo>
                  <a:pt x="205" y="74"/>
                </a:lnTo>
                <a:lnTo>
                  <a:pt x="216" y="79"/>
                </a:lnTo>
                <a:lnTo>
                  <a:pt x="221" y="85"/>
                </a:lnTo>
                <a:lnTo>
                  <a:pt x="232" y="100"/>
                </a:lnTo>
                <a:lnTo>
                  <a:pt x="242" y="116"/>
                </a:lnTo>
                <a:lnTo>
                  <a:pt x="253" y="127"/>
                </a:lnTo>
                <a:lnTo>
                  <a:pt x="253" y="142"/>
                </a:lnTo>
                <a:lnTo>
                  <a:pt x="258" y="148"/>
                </a:lnTo>
                <a:lnTo>
                  <a:pt x="258" y="153"/>
                </a:lnTo>
                <a:lnTo>
                  <a:pt x="258" y="164"/>
                </a:lnTo>
                <a:lnTo>
                  <a:pt x="253" y="169"/>
                </a:lnTo>
                <a:lnTo>
                  <a:pt x="253" y="174"/>
                </a:lnTo>
                <a:lnTo>
                  <a:pt x="247" y="174"/>
                </a:lnTo>
                <a:lnTo>
                  <a:pt x="242" y="169"/>
                </a:lnTo>
                <a:lnTo>
                  <a:pt x="237" y="169"/>
                </a:lnTo>
                <a:lnTo>
                  <a:pt x="232" y="164"/>
                </a:lnTo>
                <a:lnTo>
                  <a:pt x="221" y="158"/>
                </a:lnTo>
                <a:lnTo>
                  <a:pt x="210" y="153"/>
                </a:lnTo>
                <a:lnTo>
                  <a:pt x="200" y="148"/>
                </a:lnTo>
                <a:lnTo>
                  <a:pt x="184" y="137"/>
                </a:lnTo>
                <a:lnTo>
                  <a:pt x="168" y="127"/>
                </a:lnTo>
                <a:lnTo>
                  <a:pt x="147" y="116"/>
                </a:lnTo>
                <a:lnTo>
                  <a:pt x="126" y="100"/>
                </a:lnTo>
                <a:lnTo>
                  <a:pt x="105" y="85"/>
                </a:lnTo>
                <a:lnTo>
                  <a:pt x="84" y="69"/>
                </a:lnTo>
                <a:lnTo>
                  <a:pt x="58" y="53"/>
                </a:lnTo>
                <a:lnTo>
                  <a:pt x="31" y="32"/>
                </a:lnTo>
                <a:lnTo>
                  <a:pt x="0" y="11"/>
                </a:lnTo>
                <a:lnTo>
                  <a:pt x="0" y="0"/>
                </a:lnTo>
                <a:lnTo>
                  <a:pt x="0" y="0"/>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 name="Freeform 42"/>
          <p:cNvSpPr/>
          <p:nvPr/>
        </p:nvSpPr>
        <p:spPr bwMode="auto">
          <a:xfrm>
            <a:off x="8746173" y="3916363"/>
            <a:ext cx="133350" cy="368300"/>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16 w 758"/>
              <a:gd name="connsiteY31" fmla="*/ 343 h 759"/>
              <a:gd name="connsiteX32" fmla="*/ 421 w 758"/>
              <a:gd name="connsiteY32" fmla="*/ 369 h 759"/>
              <a:gd name="connsiteX33" fmla="*/ 427 w 758"/>
              <a:gd name="connsiteY33" fmla="*/ 411 h 759"/>
              <a:gd name="connsiteX34" fmla="*/ 427 w 758"/>
              <a:gd name="connsiteY34" fmla="*/ 437 h 759"/>
              <a:gd name="connsiteX35" fmla="*/ 432 w 758"/>
              <a:gd name="connsiteY35" fmla="*/ 464 h 759"/>
              <a:gd name="connsiteX36" fmla="*/ 442 w 758"/>
              <a:gd name="connsiteY36" fmla="*/ 490 h 759"/>
              <a:gd name="connsiteX37" fmla="*/ 448 w 758"/>
              <a:gd name="connsiteY37" fmla="*/ 506 h 759"/>
              <a:gd name="connsiteX38" fmla="*/ 453 w 758"/>
              <a:gd name="connsiteY38" fmla="*/ 516 h 759"/>
              <a:gd name="connsiteX39" fmla="*/ 469 w 758"/>
              <a:gd name="connsiteY39" fmla="*/ 543 h 759"/>
              <a:gd name="connsiteX40" fmla="*/ 485 w 758"/>
              <a:gd name="connsiteY40" fmla="*/ 564 h 759"/>
              <a:gd name="connsiteX41" fmla="*/ 500 w 758"/>
              <a:gd name="connsiteY41" fmla="*/ 585 h 759"/>
              <a:gd name="connsiteX42" fmla="*/ 511 w 758"/>
              <a:gd name="connsiteY42" fmla="*/ 595 h 759"/>
              <a:gd name="connsiteX43" fmla="*/ 521 w 758"/>
              <a:gd name="connsiteY43" fmla="*/ 601 h 759"/>
              <a:gd name="connsiteX44" fmla="*/ 543 w 758"/>
              <a:gd name="connsiteY44" fmla="*/ 622 h 759"/>
              <a:gd name="connsiteX45" fmla="*/ 564 w 758"/>
              <a:gd name="connsiteY45" fmla="*/ 632 h 759"/>
              <a:gd name="connsiteX46" fmla="*/ 585 w 758"/>
              <a:gd name="connsiteY46" fmla="*/ 648 h 759"/>
              <a:gd name="connsiteX47" fmla="*/ 611 w 758"/>
              <a:gd name="connsiteY47" fmla="*/ 659 h 759"/>
              <a:gd name="connsiteX48" fmla="*/ 622 w 758"/>
              <a:gd name="connsiteY48" fmla="*/ 664 h 759"/>
              <a:gd name="connsiteX49" fmla="*/ 632 w 758"/>
              <a:gd name="connsiteY49" fmla="*/ 669 h 759"/>
              <a:gd name="connsiteX50" fmla="*/ 643 w 758"/>
              <a:gd name="connsiteY50" fmla="*/ 669 h 759"/>
              <a:gd name="connsiteX51" fmla="*/ 653 w 758"/>
              <a:gd name="connsiteY51" fmla="*/ 674 h 759"/>
              <a:gd name="connsiteX52" fmla="*/ 658 w 758"/>
              <a:gd name="connsiteY52" fmla="*/ 674 h 759"/>
              <a:gd name="connsiteX53" fmla="*/ 664 w 758"/>
              <a:gd name="connsiteY53" fmla="*/ 674 h 759"/>
              <a:gd name="connsiteX54" fmla="*/ 674 w 758"/>
              <a:gd name="connsiteY54" fmla="*/ 674 h 759"/>
              <a:gd name="connsiteX55" fmla="*/ 679 w 758"/>
              <a:gd name="connsiteY55" fmla="*/ 669 h 759"/>
              <a:gd name="connsiteX56" fmla="*/ 679 w 758"/>
              <a:gd name="connsiteY56" fmla="*/ 664 h 759"/>
              <a:gd name="connsiteX57" fmla="*/ 685 w 758"/>
              <a:gd name="connsiteY57" fmla="*/ 659 h 759"/>
              <a:gd name="connsiteX58" fmla="*/ 690 w 758"/>
              <a:gd name="connsiteY58" fmla="*/ 653 h 759"/>
              <a:gd name="connsiteX59" fmla="*/ 690 w 758"/>
              <a:gd name="connsiteY59" fmla="*/ 643 h 759"/>
              <a:gd name="connsiteX60" fmla="*/ 695 w 758"/>
              <a:gd name="connsiteY60" fmla="*/ 627 h 759"/>
              <a:gd name="connsiteX61" fmla="*/ 701 w 758"/>
              <a:gd name="connsiteY61" fmla="*/ 611 h 759"/>
              <a:gd name="connsiteX62" fmla="*/ 706 w 758"/>
              <a:gd name="connsiteY62" fmla="*/ 595 h 759"/>
              <a:gd name="connsiteX63" fmla="*/ 706 w 758"/>
              <a:gd name="connsiteY63" fmla="*/ 580 h 759"/>
              <a:gd name="connsiteX64" fmla="*/ 711 w 758"/>
              <a:gd name="connsiteY64" fmla="*/ 564 h 759"/>
              <a:gd name="connsiteX65" fmla="*/ 716 w 758"/>
              <a:gd name="connsiteY65" fmla="*/ 553 h 759"/>
              <a:gd name="connsiteX66" fmla="*/ 722 w 758"/>
              <a:gd name="connsiteY66" fmla="*/ 543 h 759"/>
              <a:gd name="connsiteX67" fmla="*/ 722 w 758"/>
              <a:gd name="connsiteY67" fmla="*/ 538 h 759"/>
              <a:gd name="connsiteX68" fmla="*/ 727 w 758"/>
              <a:gd name="connsiteY68" fmla="*/ 527 h 759"/>
              <a:gd name="connsiteX69" fmla="*/ 727 w 758"/>
              <a:gd name="connsiteY69" fmla="*/ 527 h 759"/>
              <a:gd name="connsiteX70" fmla="*/ 732 w 758"/>
              <a:gd name="connsiteY70" fmla="*/ 527 h 759"/>
              <a:gd name="connsiteX71" fmla="*/ 732 w 758"/>
              <a:gd name="connsiteY71" fmla="*/ 527 h 759"/>
              <a:gd name="connsiteX72" fmla="*/ 732 w 758"/>
              <a:gd name="connsiteY72" fmla="*/ 532 h 759"/>
              <a:gd name="connsiteX73" fmla="*/ 732 w 758"/>
              <a:gd name="connsiteY73" fmla="*/ 538 h 759"/>
              <a:gd name="connsiteX74" fmla="*/ 737 w 758"/>
              <a:gd name="connsiteY74" fmla="*/ 543 h 759"/>
              <a:gd name="connsiteX75" fmla="*/ 737 w 758"/>
              <a:gd name="connsiteY75" fmla="*/ 559 h 759"/>
              <a:gd name="connsiteX76" fmla="*/ 737 w 758"/>
              <a:gd name="connsiteY76" fmla="*/ 569 h 759"/>
              <a:gd name="connsiteX77" fmla="*/ 737 w 758"/>
              <a:gd name="connsiteY77" fmla="*/ 585 h 759"/>
              <a:gd name="connsiteX78" fmla="*/ 737 w 758"/>
              <a:gd name="connsiteY78" fmla="*/ 601 h 759"/>
              <a:gd name="connsiteX79" fmla="*/ 737 w 758"/>
              <a:gd name="connsiteY79" fmla="*/ 622 h 759"/>
              <a:gd name="connsiteX80" fmla="*/ 737 w 758"/>
              <a:gd name="connsiteY80" fmla="*/ 638 h 759"/>
              <a:gd name="connsiteX81" fmla="*/ 737 w 758"/>
              <a:gd name="connsiteY81" fmla="*/ 653 h 759"/>
              <a:gd name="connsiteX82" fmla="*/ 743 w 758"/>
              <a:gd name="connsiteY82" fmla="*/ 669 h 759"/>
              <a:gd name="connsiteX83" fmla="*/ 743 w 758"/>
              <a:gd name="connsiteY83" fmla="*/ 685 h 759"/>
              <a:gd name="connsiteX84" fmla="*/ 748 w 758"/>
              <a:gd name="connsiteY84" fmla="*/ 696 h 759"/>
              <a:gd name="connsiteX85" fmla="*/ 748 w 758"/>
              <a:gd name="connsiteY85" fmla="*/ 706 h 759"/>
              <a:gd name="connsiteX86" fmla="*/ 753 w 758"/>
              <a:gd name="connsiteY86" fmla="*/ 717 h 759"/>
              <a:gd name="connsiteX87" fmla="*/ 753 w 758"/>
              <a:gd name="connsiteY87" fmla="*/ 722 h 759"/>
              <a:gd name="connsiteX88" fmla="*/ 758 w 758"/>
              <a:gd name="connsiteY88" fmla="*/ 732 h 759"/>
              <a:gd name="connsiteX89" fmla="*/ 758 w 758"/>
              <a:gd name="connsiteY89" fmla="*/ 738 h 759"/>
              <a:gd name="connsiteX90" fmla="*/ 758 w 758"/>
              <a:gd name="connsiteY90" fmla="*/ 743 h 759"/>
              <a:gd name="connsiteX91" fmla="*/ 758 w 758"/>
              <a:gd name="connsiteY91" fmla="*/ 748 h 759"/>
              <a:gd name="connsiteX92" fmla="*/ 753 w 758"/>
              <a:gd name="connsiteY92" fmla="*/ 753 h 759"/>
              <a:gd name="connsiteX93" fmla="*/ 748 w 758"/>
              <a:gd name="connsiteY93" fmla="*/ 759 h 759"/>
              <a:gd name="connsiteX94" fmla="*/ 737 w 758"/>
              <a:gd name="connsiteY94" fmla="*/ 759 h 759"/>
              <a:gd name="connsiteX95" fmla="*/ 727 w 758"/>
              <a:gd name="connsiteY95" fmla="*/ 759 h 759"/>
              <a:gd name="connsiteX96" fmla="*/ 711 w 758"/>
              <a:gd name="connsiteY96" fmla="*/ 759 h 759"/>
              <a:gd name="connsiteX97" fmla="*/ 695 w 758"/>
              <a:gd name="connsiteY97" fmla="*/ 753 h 759"/>
              <a:gd name="connsiteX98" fmla="*/ 674 w 758"/>
              <a:gd name="connsiteY98" fmla="*/ 753 h 759"/>
              <a:gd name="connsiteX99" fmla="*/ 653 w 758"/>
              <a:gd name="connsiteY99" fmla="*/ 748 h 759"/>
              <a:gd name="connsiteX100" fmla="*/ 632 w 758"/>
              <a:gd name="connsiteY100" fmla="*/ 743 h 759"/>
              <a:gd name="connsiteX101" fmla="*/ 622 w 758"/>
              <a:gd name="connsiteY101" fmla="*/ 738 h 759"/>
              <a:gd name="connsiteX102" fmla="*/ 611 w 758"/>
              <a:gd name="connsiteY102" fmla="*/ 732 h 759"/>
              <a:gd name="connsiteX103" fmla="*/ 595 w 758"/>
              <a:gd name="connsiteY103" fmla="*/ 727 h 759"/>
              <a:gd name="connsiteX104" fmla="*/ 585 w 758"/>
              <a:gd name="connsiteY104" fmla="*/ 722 h 759"/>
              <a:gd name="connsiteX105" fmla="*/ 569 w 758"/>
              <a:gd name="connsiteY105" fmla="*/ 717 h 759"/>
              <a:gd name="connsiteX106" fmla="*/ 553 w 758"/>
              <a:gd name="connsiteY106" fmla="*/ 706 h 759"/>
              <a:gd name="connsiteX107" fmla="*/ 543 w 758"/>
              <a:gd name="connsiteY107" fmla="*/ 696 h 759"/>
              <a:gd name="connsiteX108" fmla="*/ 527 w 758"/>
              <a:gd name="connsiteY108" fmla="*/ 685 h 759"/>
              <a:gd name="connsiteX109" fmla="*/ 495 w 758"/>
              <a:gd name="connsiteY109" fmla="*/ 659 h 759"/>
              <a:gd name="connsiteX110" fmla="*/ 469 w 758"/>
              <a:gd name="connsiteY110" fmla="*/ 632 h 759"/>
              <a:gd name="connsiteX111" fmla="*/ 458 w 758"/>
              <a:gd name="connsiteY111" fmla="*/ 622 h 759"/>
              <a:gd name="connsiteX112" fmla="*/ 448 w 758"/>
              <a:gd name="connsiteY112" fmla="*/ 606 h 759"/>
              <a:gd name="connsiteX113" fmla="*/ 437 w 758"/>
              <a:gd name="connsiteY113" fmla="*/ 590 h 759"/>
              <a:gd name="connsiteX114" fmla="*/ 427 w 758"/>
              <a:gd name="connsiteY114" fmla="*/ 574 h 759"/>
              <a:gd name="connsiteX115" fmla="*/ 421 w 758"/>
              <a:gd name="connsiteY115" fmla="*/ 559 h 759"/>
              <a:gd name="connsiteX116" fmla="*/ 411 w 758"/>
              <a:gd name="connsiteY116" fmla="*/ 543 h 759"/>
              <a:gd name="connsiteX117" fmla="*/ 406 w 758"/>
              <a:gd name="connsiteY117" fmla="*/ 527 h 759"/>
              <a:gd name="connsiteX118" fmla="*/ 395 w 758"/>
              <a:gd name="connsiteY118" fmla="*/ 511 h 759"/>
              <a:gd name="connsiteX119" fmla="*/ 390 w 758"/>
              <a:gd name="connsiteY119" fmla="*/ 501 h 759"/>
              <a:gd name="connsiteX120" fmla="*/ 390 w 758"/>
              <a:gd name="connsiteY120" fmla="*/ 485 h 759"/>
              <a:gd name="connsiteX121" fmla="*/ 385 w 758"/>
              <a:gd name="connsiteY121" fmla="*/ 469 h 759"/>
              <a:gd name="connsiteX122" fmla="*/ 385 w 758"/>
              <a:gd name="connsiteY122" fmla="*/ 453 h 759"/>
              <a:gd name="connsiteX123" fmla="*/ 379 w 758"/>
              <a:gd name="connsiteY123" fmla="*/ 422 h 759"/>
              <a:gd name="connsiteX124" fmla="*/ 374 w 758"/>
              <a:gd name="connsiteY124" fmla="*/ 385 h 759"/>
              <a:gd name="connsiteX125" fmla="*/ 374 w 758"/>
              <a:gd name="connsiteY125" fmla="*/ 353 h 759"/>
              <a:gd name="connsiteX126" fmla="*/ 374 w 758"/>
              <a:gd name="connsiteY126" fmla="*/ 316 h 759"/>
              <a:gd name="connsiteX127" fmla="*/ 374 w 758"/>
              <a:gd name="connsiteY127" fmla="*/ 279 h 759"/>
              <a:gd name="connsiteX128" fmla="*/ 374 w 758"/>
              <a:gd name="connsiteY128" fmla="*/ 243 h 759"/>
              <a:gd name="connsiteX129" fmla="*/ 379 w 758"/>
              <a:gd name="connsiteY129" fmla="*/ 200 h 759"/>
              <a:gd name="connsiteX130" fmla="*/ 385 w 758"/>
              <a:gd name="connsiteY130" fmla="*/ 158 h 759"/>
              <a:gd name="connsiteX131" fmla="*/ 385 w 758"/>
              <a:gd name="connsiteY131" fmla="*/ 142 h 759"/>
              <a:gd name="connsiteX132" fmla="*/ 385 w 758"/>
              <a:gd name="connsiteY132" fmla="*/ 127 h 759"/>
              <a:gd name="connsiteX133" fmla="*/ 385 w 758"/>
              <a:gd name="connsiteY133" fmla="*/ 111 h 759"/>
              <a:gd name="connsiteX134" fmla="*/ 390 w 758"/>
              <a:gd name="connsiteY134" fmla="*/ 100 h 759"/>
              <a:gd name="connsiteX135" fmla="*/ 390 w 758"/>
              <a:gd name="connsiteY135" fmla="*/ 90 h 759"/>
              <a:gd name="connsiteX136" fmla="*/ 390 w 758"/>
              <a:gd name="connsiteY136" fmla="*/ 85 h 759"/>
              <a:gd name="connsiteX137" fmla="*/ 390 w 758"/>
              <a:gd name="connsiteY137" fmla="*/ 79 h 759"/>
              <a:gd name="connsiteX138" fmla="*/ 385 w 758"/>
              <a:gd name="connsiteY138" fmla="*/ 74 h 759"/>
              <a:gd name="connsiteX139" fmla="*/ 385 w 758"/>
              <a:gd name="connsiteY139" fmla="*/ 74 h 759"/>
              <a:gd name="connsiteX140" fmla="*/ 379 w 758"/>
              <a:gd name="connsiteY140" fmla="*/ 74 h 759"/>
              <a:gd name="connsiteX141" fmla="*/ 374 w 758"/>
              <a:gd name="connsiteY141" fmla="*/ 74 h 759"/>
              <a:gd name="connsiteX142" fmla="*/ 363 w 758"/>
              <a:gd name="connsiteY142" fmla="*/ 79 h 759"/>
              <a:gd name="connsiteX143" fmla="*/ 353 w 758"/>
              <a:gd name="connsiteY143" fmla="*/ 79 h 759"/>
              <a:gd name="connsiteX144" fmla="*/ 337 w 758"/>
              <a:gd name="connsiteY144" fmla="*/ 85 h 759"/>
              <a:gd name="connsiteX145" fmla="*/ 321 w 758"/>
              <a:gd name="connsiteY145" fmla="*/ 90 h 759"/>
              <a:gd name="connsiteX146" fmla="*/ 305 w 758"/>
              <a:gd name="connsiteY146" fmla="*/ 95 h 759"/>
              <a:gd name="connsiteX147" fmla="*/ 269 w 758"/>
              <a:gd name="connsiteY147" fmla="*/ 106 h 759"/>
              <a:gd name="connsiteX148" fmla="*/ 232 w 758"/>
              <a:gd name="connsiteY148" fmla="*/ 116 h 759"/>
              <a:gd name="connsiteX149" fmla="*/ 195 w 758"/>
              <a:gd name="connsiteY149" fmla="*/ 127 h 759"/>
              <a:gd name="connsiteX150" fmla="*/ 158 w 758"/>
              <a:gd name="connsiteY150" fmla="*/ 137 h 759"/>
              <a:gd name="connsiteX151" fmla="*/ 137 w 758"/>
              <a:gd name="connsiteY151" fmla="*/ 142 h 759"/>
              <a:gd name="connsiteX152" fmla="*/ 121 w 758"/>
              <a:gd name="connsiteY152" fmla="*/ 142 h 759"/>
              <a:gd name="connsiteX153" fmla="*/ 105 w 758"/>
              <a:gd name="connsiteY153" fmla="*/ 148 h 759"/>
              <a:gd name="connsiteX154" fmla="*/ 95 w 758"/>
              <a:gd name="connsiteY154" fmla="*/ 148 h 759"/>
              <a:gd name="connsiteX155" fmla="*/ 84 w 758"/>
              <a:gd name="connsiteY155" fmla="*/ 153 h 759"/>
              <a:gd name="connsiteX156" fmla="*/ 74 w 758"/>
              <a:gd name="connsiteY156" fmla="*/ 153 h 759"/>
              <a:gd name="connsiteX157" fmla="*/ 68 w 758"/>
              <a:gd name="connsiteY157" fmla="*/ 153 h 759"/>
              <a:gd name="connsiteX158" fmla="*/ 63 w 758"/>
              <a:gd name="connsiteY158" fmla="*/ 153 h 759"/>
              <a:gd name="connsiteX159" fmla="*/ 53 w 758"/>
              <a:gd name="connsiteY159" fmla="*/ 153 h 759"/>
              <a:gd name="connsiteX160" fmla="*/ 42 w 758"/>
              <a:gd name="connsiteY160" fmla="*/ 148 h 759"/>
              <a:gd name="connsiteX161" fmla="*/ 32 w 758"/>
              <a:gd name="connsiteY161" fmla="*/ 142 h 759"/>
              <a:gd name="connsiteX162" fmla="*/ 26 w 758"/>
              <a:gd name="connsiteY162" fmla="*/ 137 h 759"/>
              <a:gd name="connsiteX163" fmla="*/ 16 w 758"/>
              <a:gd name="connsiteY163" fmla="*/ 127 h 759"/>
              <a:gd name="connsiteX164" fmla="*/ 11 w 758"/>
              <a:gd name="connsiteY164" fmla="*/ 121 h 759"/>
              <a:gd name="connsiteX165" fmla="*/ 5 w 758"/>
              <a:gd name="connsiteY165" fmla="*/ 116 h 759"/>
              <a:gd name="connsiteX166" fmla="*/ 0 w 758"/>
              <a:gd name="connsiteY166" fmla="*/ 116 h 759"/>
              <a:gd name="connsiteX167" fmla="*/ 5 w 758"/>
              <a:gd name="connsiteY167" fmla="*/ 111 h 759"/>
              <a:gd name="connsiteX168" fmla="*/ 5 w 758"/>
              <a:gd name="connsiteY168" fmla="*/ 111 h 759"/>
              <a:gd name="connsiteX169" fmla="*/ 11 w 758"/>
              <a:gd name="connsiteY169" fmla="*/ 111 h 759"/>
              <a:gd name="connsiteX170" fmla="*/ 16 w 758"/>
              <a:gd name="connsiteY170" fmla="*/ 106 h 759"/>
              <a:gd name="connsiteX171" fmla="*/ 21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16 w 758"/>
              <a:gd name="connsiteY30-62" fmla="*/ 322 h 759"/>
              <a:gd name="connsiteX31-63" fmla="*/ 416 w 758"/>
              <a:gd name="connsiteY31-64" fmla="*/ 343 h 759"/>
              <a:gd name="connsiteX32-65" fmla="*/ 421 w 758"/>
              <a:gd name="connsiteY32-66" fmla="*/ 369 h 759"/>
              <a:gd name="connsiteX33-67" fmla="*/ 427 w 758"/>
              <a:gd name="connsiteY33-68" fmla="*/ 411 h 759"/>
              <a:gd name="connsiteX34-69" fmla="*/ 427 w 758"/>
              <a:gd name="connsiteY34-70" fmla="*/ 437 h 759"/>
              <a:gd name="connsiteX35-71" fmla="*/ 432 w 758"/>
              <a:gd name="connsiteY35-72" fmla="*/ 464 h 759"/>
              <a:gd name="connsiteX36-73" fmla="*/ 442 w 758"/>
              <a:gd name="connsiteY36-74" fmla="*/ 490 h 759"/>
              <a:gd name="connsiteX37-75" fmla="*/ 448 w 758"/>
              <a:gd name="connsiteY37-76" fmla="*/ 506 h 759"/>
              <a:gd name="connsiteX38-77" fmla="*/ 453 w 758"/>
              <a:gd name="connsiteY38-78" fmla="*/ 516 h 759"/>
              <a:gd name="connsiteX39-79" fmla="*/ 469 w 758"/>
              <a:gd name="connsiteY39-80" fmla="*/ 543 h 759"/>
              <a:gd name="connsiteX40-81" fmla="*/ 485 w 758"/>
              <a:gd name="connsiteY40-82" fmla="*/ 564 h 759"/>
              <a:gd name="connsiteX41-83" fmla="*/ 500 w 758"/>
              <a:gd name="connsiteY41-84" fmla="*/ 585 h 759"/>
              <a:gd name="connsiteX42-85" fmla="*/ 511 w 758"/>
              <a:gd name="connsiteY42-86" fmla="*/ 595 h 759"/>
              <a:gd name="connsiteX43-87" fmla="*/ 521 w 758"/>
              <a:gd name="connsiteY43-88" fmla="*/ 601 h 759"/>
              <a:gd name="connsiteX44-89" fmla="*/ 543 w 758"/>
              <a:gd name="connsiteY44-90" fmla="*/ 622 h 759"/>
              <a:gd name="connsiteX45-91" fmla="*/ 564 w 758"/>
              <a:gd name="connsiteY45-92" fmla="*/ 632 h 759"/>
              <a:gd name="connsiteX46-93" fmla="*/ 585 w 758"/>
              <a:gd name="connsiteY46-94" fmla="*/ 648 h 759"/>
              <a:gd name="connsiteX47-95" fmla="*/ 611 w 758"/>
              <a:gd name="connsiteY47-96" fmla="*/ 659 h 759"/>
              <a:gd name="connsiteX48-97" fmla="*/ 622 w 758"/>
              <a:gd name="connsiteY48-98" fmla="*/ 664 h 759"/>
              <a:gd name="connsiteX49-99" fmla="*/ 632 w 758"/>
              <a:gd name="connsiteY49-100" fmla="*/ 669 h 759"/>
              <a:gd name="connsiteX50-101" fmla="*/ 643 w 758"/>
              <a:gd name="connsiteY50-102" fmla="*/ 669 h 759"/>
              <a:gd name="connsiteX51-103" fmla="*/ 653 w 758"/>
              <a:gd name="connsiteY51-104" fmla="*/ 674 h 759"/>
              <a:gd name="connsiteX52-105" fmla="*/ 658 w 758"/>
              <a:gd name="connsiteY52-106" fmla="*/ 674 h 759"/>
              <a:gd name="connsiteX53-107" fmla="*/ 664 w 758"/>
              <a:gd name="connsiteY53-108" fmla="*/ 674 h 759"/>
              <a:gd name="connsiteX54-109" fmla="*/ 674 w 758"/>
              <a:gd name="connsiteY54-110" fmla="*/ 674 h 759"/>
              <a:gd name="connsiteX55-111" fmla="*/ 679 w 758"/>
              <a:gd name="connsiteY55-112" fmla="*/ 669 h 759"/>
              <a:gd name="connsiteX56-113" fmla="*/ 679 w 758"/>
              <a:gd name="connsiteY56-114" fmla="*/ 664 h 759"/>
              <a:gd name="connsiteX57-115" fmla="*/ 685 w 758"/>
              <a:gd name="connsiteY57-116" fmla="*/ 659 h 759"/>
              <a:gd name="connsiteX58-117" fmla="*/ 690 w 758"/>
              <a:gd name="connsiteY58-118" fmla="*/ 653 h 759"/>
              <a:gd name="connsiteX59-119" fmla="*/ 690 w 758"/>
              <a:gd name="connsiteY59-120" fmla="*/ 643 h 759"/>
              <a:gd name="connsiteX60-121" fmla="*/ 695 w 758"/>
              <a:gd name="connsiteY60-122" fmla="*/ 627 h 759"/>
              <a:gd name="connsiteX61-123" fmla="*/ 701 w 758"/>
              <a:gd name="connsiteY61-124" fmla="*/ 611 h 759"/>
              <a:gd name="connsiteX62-125" fmla="*/ 706 w 758"/>
              <a:gd name="connsiteY62-126" fmla="*/ 595 h 759"/>
              <a:gd name="connsiteX63-127" fmla="*/ 706 w 758"/>
              <a:gd name="connsiteY63-128" fmla="*/ 580 h 759"/>
              <a:gd name="connsiteX64-129" fmla="*/ 711 w 758"/>
              <a:gd name="connsiteY64-130" fmla="*/ 564 h 759"/>
              <a:gd name="connsiteX65-131" fmla="*/ 716 w 758"/>
              <a:gd name="connsiteY65-132" fmla="*/ 553 h 759"/>
              <a:gd name="connsiteX66-133" fmla="*/ 722 w 758"/>
              <a:gd name="connsiteY66-134" fmla="*/ 543 h 759"/>
              <a:gd name="connsiteX67-135" fmla="*/ 722 w 758"/>
              <a:gd name="connsiteY67-136" fmla="*/ 538 h 759"/>
              <a:gd name="connsiteX68-137" fmla="*/ 727 w 758"/>
              <a:gd name="connsiteY68-138" fmla="*/ 527 h 759"/>
              <a:gd name="connsiteX69-139" fmla="*/ 727 w 758"/>
              <a:gd name="connsiteY69-140" fmla="*/ 527 h 759"/>
              <a:gd name="connsiteX70-141" fmla="*/ 732 w 758"/>
              <a:gd name="connsiteY70-142" fmla="*/ 527 h 759"/>
              <a:gd name="connsiteX71-143" fmla="*/ 732 w 758"/>
              <a:gd name="connsiteY71-144" fmla="*/ 527 h 759"/>
              <a:gd name="connsiteX72-145" fmla="*/ 732 w 758"/>
              <a:gd name="connsiteY72-146" fmla="*/ 532 h 759"/>
              <a:gd name="connsiteX73-147" fmla="*/ 732 w 758"/>
              <a:gd name="connsiteY73-148" fmla="*/ 538 h 759"/>
              <a:gd name="connsiteX74-149" fmla="*/ 737 w 758"/>
              <a:gd name="connsiteY74-150" fmla="*/ 543 h 759"/>
              <a:gd name="connsiteX75-151" fmla="*/ 737 w 758"/>
              <a:gd name="connsiteY75-152" fmla="*/ 559 h 759"/>
              <a:gd name="connsiteX76-153" fmla="*/ 737 w 758"/>
              <a:gd name="connsiteY76-154" fmla="*/ 569 h 759"/>
              <a:gd name="connsiteX77-155" fmla="*/ 737 w 758"/>
              <a:gd name="connsiteY77-156" fmla="*/ 585 h 759"/>
              <a:gd name="connsiteX78-157" fmla="*/ 737 w 758"/>
              <a:gd name="connsiteY78-158" fmla="*/ 601 h 759"/>
              <a:gd name="connsiteX79-159" fmla="*/ 737 w 758"/>
              <a:gd name="connsiteY79-160" fmla="*/ 622 h 759"/>
              <a:gd name="connsiteX80-161" fmla="*/ 737 w 758"/>
              <a:gd name="connsiteY80-162" fmla="*/ 638 h 759"/>
              <a:gd name="connsiteX81-163" fmla="*/ 737 w 758"/>
              <a:gd name="connsiteY81-164" fmla="*/ 653 h 759"/>
              <a:gd name="connsiteX82-165" fmla="*/ 743 w 758"/>
              <a:gd name="connsiteY82-166" fmla="*/ 669 h 759"/>
              <a:gd name="connsiteX83-167" fmla="*/ 743 w 758"/>
              <a:gd name="connsiteY83-168" fmla="*/ 685 h 759"/>
              <a:gd name="connsiteX84-169" fmla="*/ 748 w 758"/>
              <a:gd name="connsiteY84-170" fmla="*/ 696 h 759"/>
              <a:gd name="connsiteX85-171" fmla="*/ 748 w 758"/>
              <a:gd name="connsiteY85-172" fmla="*/ 706 h 759"/>
              <a:gd name="connsiteX86-173" fmla="*/ 753 w 758"/>
              <a:gd name="connsiteY86-174" fmla="*/ 717 h 759"/>
              <a:gd name="connsiteX87-175" fmla="*/ 753 w 758"/>
              <a:gd name="connsiteY87-176" fmla="*/ 722 h 759"/>
              <a:gd name="connsiteX88-177" fmla="*/ 758 w 758"/>
              <a:gd name="connsiteY88-178" fmla="*/ 732 h 759"/>
              <a:gd name="connsiteX89-179" fmla="*/ 758 w 758"/>
              <a:gd name="connsiteY89-180" fmla="*/ 738 h 759"/>
              <a:gd name="connsiteX90-181" fmla="*/ 758 w 758"/>
              <a:gd name="connsiteY90-182" fmla="*/ 743 h 759"/>
              <a:gd name="connsiteX91-183" fmla="*/ 758 w 758"/>
              <a:gd name="connsiteY91-184" fmla="*/ 748 h 759"/>
              <a:gd name="connsiteX92-185" fmla="*/ 753 w 758"/>
              <a:gd name="connsiteY92-186" fmla="*/ 753 h 759"/>
              <a:gd name="connsiteX93-187" fmla="*/ 748 w 758"/>
              <a:gd name="connsiteY93-188" fmla="*/ 759 h 759"/>
              <a:gd name="connsiteX94-189" fmla="*/ 737 w 758"/>
              <a:gd name="connsiteY94-190" fmla="*/ 759 h 759"/>
              <a:gd name="connsiteX95-191" fmla="*/ 727 w 758"/>
              <a:gd name="connsiteY95-192" fmla="*/ 759 h 759"/>
              <a:gd name="connsiteX96-193" fmla="*/ 711 w 758"/>
              <a:gd name="connsiteY96-194" fmla="*/ 759 h 759"/>
              <a:gd name="connsiteX97-195" fmla="*/ 695 w 758"/>
              <a:gd name="connsiteY97-196" fmla="*/ 753 h 759"/>
              <a:gd name="connsiteX98-197" fmla="*/ 674 w 758"/>
              <a:gd name="connsiteY98-198" fmla="*/ 753 h 759"/>
              <a:gd name="connsiteX99-199" fmla="*/ 653 w 758"/>
              <a:gd name="connsiteY99-200" fmla="*/ 748 h 759"/>
              <a:gd name="connsiteX100-201" fmla="*/ 632 w 758"/>
              <a:gd name="connsiteY100-202" fmla="*/ 743 h 759"/>
              <a:gd name="connsiteX101-203" fmla="*/ 622 w 758"/>
              <a:gd name="connsiteY101-204" fmla="*/ 738 h 759"/>
              <a:gd name="connsiteX102-205" fmla="*/ 611 w 758"/>
              <a:gd name="connsiteY102-206" fmla="*/ 732 h 759"/>
              <a:gd name="connsiteX103-207" fmla="*/ 595 w 758"/>
              <a:gd name="connsiteY103-208" fmla="*/ 727 h 759"/>
              <a:gd name="connsiteX104-209" fmla="*/ 585 w 758"/>
              <a:gd name="connsiteY104-210" fmla="*/ 722 h 759"/>
              <a:gd name="connsiteX105-211" fmla="*/ 569 w 758"/>
              <a:gd name="connsiteY105-212" fmla="*/ 717 h 759"/>
              <a:gd name="connsiteX106-213" fmla="*/ 553 w 758"/>
              <a:gd name="connsiteY106-214" fmla="*/ 706 h 759"/>
              <a:gd name="connsiteX107-215" fmla="*/ 543 w 758"/>
              <a:gd name="connsiteY107-216" fmla="*/ 696 h 759"/>
              <a:gd name="connsiteX108-217" fmla="*/ 527 w 758"/>
              <a:gd name="connsiteY108-218" fmla="*/ 685 h 759"/>
              <a:gd name="connsiteX109-219" fmla="*/ 495 w 758"/>
              <a:gd name="connsiteY109-220" fmla="*/ 659 h 759"/>
              <a:gd name="connsiteX110-221" fmla="*/ 469 w 758"/>
              <a:gd name="connsiteY110-222" fmla="*/ 632 h 759"/>
              <a:gd name="connsiteX111-223" fmla="*/ 458 w 758"/>
              <a:gd name="connsiteY111-224" fmla="*/ 622 h 759"/>
              <a:gd name="connsiteX112-225" fmla="*/ 448 w 758"/>
              <a:gd name="connsiteY112-226" fmla="*/ 606 h 759"/>
              <a:gd name="connsiteX113-227" fmla="*/ 437 w 758"/>
              <a:gd name="connsiteY113-228" fmla="*/ 590 h 759"/>
              <a:gd name="connsiteX114-229" fmla="*/ 427 w 758"/>
              <a:gd name="connsiteY114-230" fmla="*/ 574 h 759"/>
              <a:gd name="connsiteX115-231" fmla="*/ 421 w 758"/>
              <a:gd name="connsiteY115-232" fmla="*/ 559 h 759"/>
              <a:gd name="connsiteX116-233" fmla="*/ 411 w 758"/>
              <a:gd name="connsiteY116-234" fmla="*/ 543 h 759"/>
              <a:gd name="connsiteX117-235" fmla="*/ 406 w 758"/>
              <a:gd name="connsiteY117-236" fmla="*/ 527 h 759"/>
              <a:gd name="connsiteX118-237" fmla="*/ 395 w 758"/>
              <a:gd name="connsiteY118-238" fmla="*/ 511 h 759"/>
              <a:gd name="connsiteX119-239" fmla="*/ 390 w 758"/>
              <a:gd name="connsiteY119-240" fmla="*/ 501 h 759"/>
              <a:gd name="connsiteX120-241" fmla="*/ 390 w 758"/>
              <a:gd name="connsiteY120-242" fmla="*/ 485 h 759"/>
              <a:gd name="connsiteX121-243" fmla="*/ 385 w 758"/>
              <a:gd name="connsiteY121-244" fmla="*/ 469 h 759"/>
              <a:gd name="connsiteX122-245" fmla="*/ 385 w 758"/>
              <a:gd name="connsiteY122-246" fmla="*/ 453 h 759"/>
              <a:gd name="connsiteX123-247" fmla="*/ 379 w 758"/>
              <a:gd name="connsiteY123-248" fmla="*/ 422 h 759"/>
              <a:gd name="connsiteX124-249" fmla="*/ 374 w 758"/>
              <a:gd name="connsiteY124-250" fmla="*/ 385 h 759"/>
              <a:gd name="connsiteX125-251" fmla="*/ 374 w 758"/>
              <a:gd name="connsiteY125-252" fmla="*/ 353 h 759"/>
              <a:gd name="connsiteX126-253" fmla="*/ 374 w 758"/>
              <a:gd name="connsiteY126-254" fmla="*/ 316 h 759"/>
              <a:gd name="connsiteX127-255" fmla="*/ 374 w 758"/>
              <a:gd name="connsiteY127-256" fmla="*/ 279 h 759"/>
              <a:gd name="connsiteX128-257" fmla="*/ 374 w 758"/>
              <a:gd name="connsiteY128-258" fmla="*/ 243 h 759"/>
              <a:gd name="connsiteX129-259" fmla="*/ 379 w 758"/>
              <a:gd name="connsiteY129-260" fmla="*/ 200 h 759"/>
              <a:gd name="connsiteX130-261" fmla="*/ 385 w 758"/>
              <a:gd name="connsiteY130-262" fmla="*/ 158 h 759"/>
              <a:gd name="connsiteX131-263" fmla="*/ 385 w 758"/>
              <a:gd name="connsiteY131-264" fmla="*/ 142 h 759"/>
              <a:gd name="connsiteX132-265" fmla="*/ 385 w 758"/>
              <a:gd name="connsiteY132-266" fmla="*/ 127 h 759"/>
              <a:gd name="connsiteX133-267" fmla="*/ 385 w 758"/>
              <a:gd name="connsiteY133-268" fmla="*/ 111 h 759"/>
              <a:gd name="connsiteX134-269" fmla="*/ 390 w 758"/>
              <a:gd name="connsiteY134-270" fmla="*/ 100 h 759"/>
              <a:gd name="connsiteX135-271" fmla="*/ 390 w 758"/>
              <a:gd name="connsiteY135-272" fmla="*/ 90 h 759"/>
              <a:gd name="connsiteX136-273" fmla="*/ 390 w 758"/>
              <a:gd name="connsiteY136-274" fmla="*/ 85 h 759"/>
              <a:gd name="connsiteX137-275" fmla="*/ 390 w 758"/>
              <a:gd name="connsiteY137-276" fmla="*/ 79 h 759"/>
              <a:gd name="connsiteX138-277" fmla="*/ 385 w 758"/>
              <a:gd name="connsiteY138-278" fmla="*/ 74 h 759"/>
              <a:gd name="connsiteX139-279" fmla="*/ 385 w 758"/>
              <a:gd name="connsiteY139-280" fmla="*/ 74 h 759"/>
              <a:gd name="connsiteX140-281" fmla="*/ 379 w 758"/>
              <a:gd name="connsiteY140-282" fmla="*/ 74 h 759"/>
              <a:gd name="connsiteX141-283" fmla="*/ 374 w 758"/>
              <a:gd name="connsiteY141-284" fmla="*/ 74 h 759"/>
              <a:gd name="connsiteX142-285" fmla="*/ 363 w 758"/>
              <a:gd name="connsiteY142-286" fmla="*/ 79 h 759"/>
              <a:gd name="connsiteX143-287" fmla="*/ 353 w 758"/>
              <a:gd name="connsiteY143-288" fmla="*/ 79 h 759"/>
              <a:gd name="connsiteX144-289" fmla="*/ 337 w 758"/>
              <a:gd name="connsiteY144-290" fmla="*/ 85 h 759"/>
              <a:gd name="connsiteX145-291" fmla="*/ 321 w 758"/>
              <a:gd name="connsiteY145-292" fmla="*/ 90 h 759"/>
              <a:gd name="connsiteX146-293" fmla="*/ 305 w 758"/>
              <a:gd name="connsiteY146-294" fmla="*/ 95 h 759"/>
              <a:gd name="connsiteX147-295" fmla="*/ 269 w 758"/>
              <a:gd name="connsiteY147-296" fmla="*/ 106 h 759"/>
              <a:gd name="connsiteX148-297" fmla="*/ 232 w 758"/>
              <a:gd name="connsiteY148-298" fmla="*/ 116 h 759"/>
              <a:gd name="connsiteX149-299" fmla="*/ 195 w 758"/>
              <a:gd name="connsiteY149-300" fmla="*/ 127 h 759"/>
              <a:gd name="connsiteX150-301" fmla="*/ 158 w 758"/>
              <a:gd name="connsiteY150-302" fmla="*/ 137 h 759"/>
              <a:gd name="connsiteX151-303" fmla="*/ 137 w 758"/>
              <a:gd name="connsiteY151-304" fmla="*/ 142 h 759"/>
              <a:gd name="connsiteX152-305" fmla="*/ 121 w 758"/>
              <a:gd name="connsiteY152-306" fmla="*/ 142 h 759"/>
              <a:gd name="connsiteX153-307" fmla="*/ 105 w 758"/>
              <a:gd name="connsiteY153-308" fmla="*/ 148 h 759"/>
              <a:gd name="connsiteX154-309" fmla="*/ 95 w 758"/>
              <a:gd name="connsiteY154-310" fmla="*/ 148 h 759"/>
              <a:gd name="connsiteX155-311" fmla="*/ 84 w 758"/>
              <a:gd name="connsiteY155-312" fmla="*/ 153 h 759"/>
              <a:gd name="connsiteX156-313" fmla="*/ 74 w 758"/>
              <a:gd name="connsiteY156-314" fmla="*/ 153 h 759"/>
              <a:gd name="connsiteX157-315" fmla="*/ 68 w 758"/>
              <a:gd name="connsiteY157-316" fmla="*/ 153 h 759"/>
              <a:gd name="connsiteX158-317" fmla="*/ 63 w 758"/>
              <a:gd name="connsiteY158-318" fmla="*/ 153 h 759"/>
              <a:gd name="connsiteX159-319" fmla="*/ 53 w 758"/>
              <a:gd name="connsiteY159-320" fmla="*/ 153 h 759"/>
              <a:gd name="connsiteX160-321" fmla="*/ 42 w 758"/>
              <a:gd name="connsiteY160-322" fmla="*/ 148 h 759"/>
              <a:gd name="connsiteX161-323" fmla="*/ 32 w 758"/>
              <a:gd name="connsiteY161-324" fmla="*/ 142 h 759"/>
              <a:gd name="connsiteX162-325" fmla="*/ 26 w 758"/>
              <a:gd name="connsiteY162-326" fmla="*/ 137 h 759"/>
              <a:gd name="connsiteX163-327" fmla="*/ 16 w 758"/>
              <a:gd name="connsiteY163-328" fmla="*/ 127 h 759"/>
              <a:gd name="connsiteX164-329" fmla="*/ 11 w 758"/>
              <a:gd name="connsiteY164-330" fmla="*/ 121 h 759"/>
              <a:gd name="connsiteX165-331" fmla="*/ 5 w 758"/>
              <a:gd name="connsiteY165-332" fmla="*/ 116 h 759"/>
              <a:gd name="connsiteX166-333" fmla="*/ 0 w 758"/>
              <a:gd name="connsiteY166-334" fmla="*/ 116 h 759"/>
              <a:gd name="connsiteX167-335" fmla="*/ 5 w 758"/>
              <a:gd name="connsiteY167-336" fmla="*/ 111 h 759"/>
              <a:gd name="connsiteX168-337" fmla="*/ 5 w 758"/>
              <a:gd name="connsiteY168-338" fmla="*/ 111 h 759"/>
              <a:gd name="connsiteX169-339" fmla="*/ 11 w 758"/>
              <a:gd name="connsiteY169-340" fmla="*/ 111 h 759"/>
              <a:gd name="connsiteX170-341" fmla="*/ 16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16 w 758"/>
              <a:gd name="connsiteY29-452" fmla="*/ 311 h 759"/>
              <a:gd name="connsiteX30-453" fmla="*/ 416 w 758"/>
              <a:gd name="connsiteY30-454" fmla="*/ 322 h 759"/>
              <a:gd name="connsiteX31-455" fmla="*/ 416 w 758"/>
              <a:gd name="connsiteY31-456" fmla="*/ 343 h 759"/>
              <a:gd name="connsiteX32-457" fmla="*/ 421 w 758"/>
              <a:gd name="connsiteY32-458" fmla="*/ 369 h 759"/>
              <a:gd name="connsiteX33-459" fmla="*/ 427 w 758"/>
              <a:gd name="connsiteY33-460" fmla="*/ 411 h 759"/>
              <a:gd name="connsiteX34-461" fmla="*/ 427 w 758"/>
              <a:gd name="connsiteY34-462" fmla="*/ 437 h 759"/>
              <a:gd name="connsiteX35-463" fmla="*/ 432 w 758"/>
              <a:gd name="connsiteY35-464" fmla="*/ 464 h 759"/>
              <a:gd name="connsiteX36-465" fmla="*/ 442 w 758"/>
              <a:gd name="connsiteY36-466" fmla="*/ 490 h 759"/>
              <a:gd name="connsiteX37-467" fmla="*/ 448 w 758"/>
              <a:gd name="connsiteY37-468" fmla="*/ 506 h 759"/>
              <a:gd name="connsiteX38-469" fmla="*/ 453 w 758"/>
              <a:gd name="connsiteY38-470" fmla="*/ 516 h 759"/>
              <a:gd name="connsiteX39-471" fmla="*/ 469 w 758"/>
              <a:gd name="connsiteY39-472" fmla="*/ 543 h 759"/>
              <a:gd name="connsiteX40-473" fmla="*/ 485 w 758"/>
              <a:gd name="connsiteY40-474" fmla="*/ 564 h 759"/>
              <a:gd name="connsiteX41-475" fmla="*/ 500 w 758"/>
              <a:gd name="connsiteY41-476" fmla="*/ 585 h 759"/>
              <a:gd name="connsiteX42-477" fmla="*/ 511 w 758"/>
              <a:gd name="connsiteY42-478" fmla="*/ 595 h 759"/>
              <a:gd name="connsiteX43-479" fmla="*/ 521 w 758"/>
              <a:gd name="connsiteY43-480" fmla="*/ 601 h 759"/>
              <a:gd name="connsiteX44-481" fmla="*/ 543 w 758"/>
              <a:gd name="connsiteY44-482" fmla="*/ 622 h 759"/>
              <a:gd name="connsiteX45-483" fmla="*/ 564 w 758"/>
              <a:gd name="connsiteY45-484" fmla="*/ 632 h 759"/>
              <a:gd name="connsiteX46-485" fmla="*/ 585 w 758"/>
              <a:gd name="connsiteY46-486" fmla="*/ 648 h 759"/>
              <a:gd name="connsiteX47-487" fmla="*/ 611 w 758"/>
              <a:gd name="connsiteY47-488" fmla="*/ 659 h 759"/>
              <a:gd name="connsiteX48-489" fmla="*/ 622 w 758"/>
              <a:gd name="connsiteY48-490" fmla="*/ 664 h 759"/>
              <a:gd name="connsiteX49-491" fmla="*/ 632 w 758"/>
              <a:gd name="connsiteY49-492" fmla="*/ 669 h 759"/>
              <a:gd name="connsiteX50-493" fmla="*/ 643 w 758"/>
              <a:gd name="connsiteY50-494" fmla="*/ 669 h 759"/>
              <a:gd name="connsiteX51-495" fmla="*/ 653 w 758"/>
              <a:gd name="connsiteY51-496" fmla="*/ 674 h 759"/>
              <a:gd name="connsiteX52-497" fmla="*/ 658 w 758"/>
              <a:gd name="connsiteY52-498" fmla="*/ 674 h 759"/>
              <a:gd name="connsiteX53-499" fmla="*/ 664 w 758"/>
              <a:gd name="connsiteY53-500" fmla="*/ 674 h 759"/>
              <a:gd name="connsiteX54-501" fmla="*/ 674 w 758"/>
              <a:gd name="connsiteY54-502" fmla="*/ 674 h 759"/>
              <a:gd name="connsiteX55-503" fmla="*/ 679 w 758"/>
              <a:gd name="connsiteY55-504" fmla="*/ 669 h 759"/>
              <a:gd name="connsiteX56-505" fmla="*/ 679 w 758"/>
              <a:gd name="connsiteY56-506" fmla="*/ 664 h 759"/>
              <a:gd name="connsiteX57-507" fmla="*/ 685 w 758"/>
              <a:gd name="connsiteY57-508" fmla="*/ 659 h 759"/>
              <a:gd name="connsiteX58-509" fmla="*/ 690 w 758"/>
              <a:gd name="connsiteY58-510" fmla="*/ 653 h 759"/>
              <a:gd name="connsiteX59-511" fmla="*/ 690 w 758"/>
              <a:gd name="connsiteY59-512" fmla="*/ 643 h 759"/>
              <a:gd name="connsiteX60-513" fmla="*/ 695 w 758"/>
              <a:gd name="connsiteY60-514" fmla="*/ 627 h 759"/>
              <a:gd name="connsiteX61-515" fmla="*/ 701 w 758"/>
              <a:gd name="connsiteY61-516" fmla="*/ 611 h 759"/>
              <a:gd name="connsiteX62-517" fmla="*/ 706 w 758"/>
              <a:gd name="connsiteY62-518" fmla="*/ 595 h 759"/>
              <a:gd name="connsiteX63-519" fmla="*/ 706 w 758"/>
              <a:gd name="connsiteY63-520" fmla="*/ 580 h 759"/>
              <a:gd name="connsiteX64-521" fmla="*/ 711 w 758"/>
              <a:gd name="connsiteY64-522" fmla="*/ 564 h 759"/>
              <a:gd name="connsiteX65-523" fmla="*/ 716 w 758"/>
              <a:gd name="connsiteY65-524" fmla="*/ 553 h 759"/>
              <a:gd name="connsiteX66-525" fmla="*/ 722 w 758"/>
              <a:gd name="connsiteY66-526" fmla="*/ 543 h 759"/>
              <a:gd name="connsiteX67-527" fmla="*/ 722 w 758"/>
              <a:gd name="connsiteY67-528" fmla="*/ 538 h 759"/>
              <a:gd name="connsiteX68-529" fmla="*/ 727 w 758"/>
              <a:gd name="connsiteY68-530" fmla="*/ 527 h 759"/>
              <a:gd name="connsiteX69-531" fmla="*/ 727 w 758"/>
              <a:gd name="connsiteY69-532" fmla="*/ 527 h 759"/>
              <a:gd name="connsiteX70-533" fmla="*/ 732 w 758"/>
              <a:gd name="connsiteY70-534" fmla="*/ 527 h 759"/>
              <a:gd name="connsiteX71-535" fmla="*/ 732 w 758"/>
              <a:gd name="connsiteY71-536" fmla="*/ 527 h 759"/>
              <a:gd name="connsiteX72-537" fmla="*/ 732 w 758"/>
              <a:gd name="connsiteY72-538" fmla="*/ 532 h 759"/>
              <a:gd name="connsiteX73-539" fmla="*/ 732 w 758"/>
              <a:gd name="connsiteY73-540" fmla="*/ 538 h 759"/>
              <a:gd name="connsiteX74-541" fmla="*/ 737 w 758"/>
              <a:gd name="connsiteY74-542" fmla="*/ 543 h 759"/>
              <a:gd name="connsiteX75-543" fmla="*/ 737 w 758"/>
              <a:gd name="connsiteY75-544" fmla="*/ 559 h 759"/>
              <a:gd name="connsiteX76-545" fmla="*/ 737 w 758"/>
              <a:gd name="connsiteY76-546" fmla="*/ 569 h 759"/>
              <a:gd name="connsiteX77-547" fmla="*/ 737 w 758"/>
              <a:gd name="connsiteY77-548" fmla="*/ 585 h 759"/>
              <a:gd name="connsiteX78-549" fmla="*/ 737 w 758"/>
              <a:gd name="connsiteY78-550" fmla="*/ 601 h 759"/>
              <a:gd name="connsiteX79-551" fmla="*/ 737 w 758"/>
              <a:gd name="connsiteY79-552" fmla="*/ 622 h 759"/>
              <a:gd name="connsiteX80-553" fmla="*/ 737 w 758"/>
              <a:gd name="connsiteY80-554" fmla="*/ 638 h 759"/>
              <a:gd name="connsiteX81-555" fmla="*/ 737 w 758"/>
              <a:gd name="connsiteY81-556" fmla="*/ 653 h 759"/>
              <a:gd name="connsiteX82-557" fmla="*/ 743 w 758"/>
              <a:gd name="connsiteY82-558" fmla="*/ 669 h 759"/>
              <a:gd name="connsiteX83-559" fmla="*/ 743 w 758"/>
              <a:gd name="connsiteY83-560" fmla="*/ 685 h 759"/>
              <a:gd name="connsiteX84-561" fmla="*/ 748 w 758"/>
              <a:gd name="connsiteY84-562" fmla="*/ 696 h 759"/>
              <a:gd name="connsiteX85-563" fmla="*/ 748 w 758"/>
              <a:gd name="connsiteY85-564" fmla="*/ 706 h 759"/>
              <a:gd name="connsiteX86-565" fmla="*/ 753 w 758"/>
              <a:gd name="connsiteY86-566" fmla="*/ 717 h 759"/>
              <a:gd name="connsiteX87-567" fmla="*/ 753 w 758"/>
              <a:gd name="connsiteY87-568" fmla="*/ 722 h 759"/>
              <a:gd name="connsiteX88-569" fmla="*/ 758 w 758"/>
              <a:gd name="connsiteY88-570" fmla="*/ 732 h 759"/>
              <a:gd name="connsiteX89-571" fmla="*/ 758 w 758"/>
              <a:gd name="connsiteY89-572" fmla="*/ 738 h 759"/>
              <a:gd name="connsiteX90-573" fmla="*/ 758 w 758"/>
              <a:gd name="connsiteY90-574" fmla="*/ 743 h 759"/>
              <a:gd name="connsiteX91-575" fmla="*/ 758 w 758"/>
              <a:gd name="connsiteY91-576" fmla="*/ 748 h 759"/>
              <a:gd name="connsiteX92-577" fmla="*/ 753 w 758"/>
              <a:gd name="connsiteY92-578" fmla="*/ 753 h 759"/>
              <a:gd name="connsiteX93-579" fmla="*/ 748 w 758"/>
              <a:gd name="connsiteY93-580" fmla="*/ 759 h 759"/>
              <a:gd name="connsiteX94-581" fmla="*/ 737 w 758"/>
              <a:gd name="connsiteY94-582" fmla="*/ 759 h 759"/>
              <a:gd name="connsiteX95-583" fmla="*/ 727 w 758"/>
              <a:gd name="connsiteY95-584" fmla="*/ 759 h 759"/>
              <a:gd name="connsiteX96-585" fmla="*/ 711 w 758"/>
              <a:gd name="connsiteY96-586" fmla="*/ 759 h 759"/>
              <a:gd name="connsiteX97-587" fmla="*/ 695 w 758"/>
              <a:gd name="connsiteY97-588" fmla="*/ 753 h 759"/>
              <a:gd name="connsiteX98-589" fmla="*/ 674 w 758"/>
              <a:gd name="connsiteY98-590" fmla="*/ 753 h 759"/>
              <a:gd name="connsiteX99-591" fmla="*/ 653 w 758"/>
              <a:gd name="connsiteY99-592" fmla="*/ 748 h 759"/>
              <a:gd name="connsiteX100-593" fmla="*/ 632 w 758"/>
              <a:gd name="connsiteY100-594" fmla="*/ 743 h 759"/>
              <a:gd name="connsiteX101-595" fmla="*/ 622 w 758"/>
              <a:gd name="connsiteY101-596" fmla="*/ 738 h 759"/>
              <a:gd name="connsiteX102-597" fmla="*/ 611 w 758"/>
              <a:gd name="connsiteY102-598" fmla="*/ 732 h 759"/>
              <a:gd name="connsiteX103-599" fmla="*/ 595 w 758"/>
              <a:gd name="connsiteY103-600" fmla="*/ 727 h 759"/>
              <a:gd name="connsiteX104-601" fmla="*/ 585 w 758"/>
              <a:gd name="connsiteY104-602" fmla="*/ 722 h 759"/>
              <a:gd name="connsiteX105-603" fmla="*/ 569 w 758"/>
              <a:gd name="connsiteY105-604" fmla="*/ 717 h 759"/>
              <a:gd name="connsiteX106-605" fmla="*/ 553 w 758"/>
              <a:gd name="connsiteY106-606" fmla="*/ 706 h 759"/>
              <a:gd name="connsiteX107-607" fmla="*/ 543 w 758"/>
              <a:gd name="connsiteY107-608" fmla="*/ 696 h 759"/>
              <a:gd name="connsiteX108-609" fmla="*/ 527 w 758"/>
              <a:gd name="connsiteY108-610" fmla="*/ 685 h 759"/>
              <a:gd name="connsiteX109-611" fmla="*/ 495 w 758"/>
              <a:gd name="connsiteY109-612" fmla="*/ 659 h 759"/>
              <a:gd name="connsiteX110-613" fmla="*/ 469 w 758"/>
              <a:gd name="connsiteY110-614" fmla="*/ 632 h 759"/>
              <a:gd name="connsiteX111-615" fmla="*/ 458 w 758"/>
              <a:gd name="connsiteY111-616" fmla="*/ 622 h 759"/>
              <a:gd name="connsiteX112-617" fmla="*/ 448 w 758"/>
              <a:gd name="connsiteY112-618" fmla="*/ 606 h 759"/>
              <a:gd name="connsiteX113-619" fmla="*/ 437 w 758"/>
              <a:gd name="connsiteY113-620" fmla="*/ 590 h 759"/>
              <a:gd name="connsiteX114-621" fmla="*/ 427 w 758"/>
              <a:gd name="connsiteY114-622" fmla="*/ 574 h 759"/>
              <a:gd name="connsiteX115-623" fmla="*/ 421 w 758"/>
              <a:gd name="connsiteY115-624" fmla="*/ 559 h 759"/>
              <a:gd name="connsiteX116-625" fmla="*/ 411 w 758"/>
              <a:gd name="connsiteY116-626" fmla="*/ 543 h 759"/>
              <a:gd name="connsiteX117-627" fmla="*/ 406 w 758"/>
              <a:gd name="connsiteY117-628" fmla="*/ 527 h 759"/>
              <a:gd name="connsiteX118-629" fmla="*/ 395 w 758"/>
              <a:gd name="connsiteY118-630" fmla="*/ 511 h 759"/>
              <a:gd name="connsiteX119-631" fmla="*/ 390 w 758"/>
              <a:gd name="connsiteY119-632" fmla="*/ 501 h 759"/>
              <a:gd name="connsiteX120-633" fmla="*/ 390 w 758"/>
              <a:gd name="connsiteY120-634" fmla="*/ 485 h 759"/>
              <a:gd name="connsiteX121-635" fmla="*/ 385 w 758"/>
              <a:gd name="connsiteY121-636" fmla="*/ 469 h 759"/>
              <a:gd name="connsiteX122-637" fmla="*/ 385 w 758"/>
              <a:gd name="connsiteY122-638" fmla="*/ 453 h 759"/>
              <a:gd name="connsiteX123-639" fmla="*/ 379 w 758"/>
              <a:gd name="connsiteY123-640" fmla="*/ 422 h 759"/>
              <a:gd name="connsiteX124-641" fmla="*/ 374 w 758"/>
              <a:gd name="connsiteY124-642" fmla="*/ 385 h 759"/>
              <a:gd name="connsiteX125-643" fmla="*/ 374 w 758"/>
              <a:gd name="connsiteY125-644" fmla="*/ 353 h 759"/>
              <a:gd name="connsiteX126-645" fmla="*/ 374 w 758"/>
              <a:gd name="connsiteY126-646" fmla="*/ 316 h 759"/>
              <a:gd name="connsiteX127-647" fmla="*/ 374 w 758"/>
              <a:gd name="connsiteY127-648" fmla="*/ 279 h 759"/>
              <a:gd name="connsiteX128-649" fmla="*/ 374 w 758"/>
              <a:gd name="connsiteY128-650" fmla="*/ 243 h 759"/>
              <a:gd name="connsiteX129-651" fmla="*/ 379 w 758"/>
              <a:gd name="connsiteY129-652" fmla="*/ 200 h 759"/>
              <a:gd name="connsiteX130-653" fmla="*/ 385 w 758"/>
              <a:gd name="connsiteY130-654" fmla="*/ 158 h 759"/>
              <a:gd name="connsiteX131-655" fmla="*/ 385 w 758"/>
              <a:gd name="connsiteY131-656" fmla="*/ 142 h 759"/>
              <a:gd name="connsiteX132-657" fmla="*/ 385 w 758"/>
              <a:gd name="connsiteY132-658" fmla="*/ 127 h 759"/>
              <a:gd name="connsiteX133-659" fmla="*/ 385 w 758"/>
              <a:gd name="connsiteY133-660" fmla="*/ 111 h 759"/>
              <a:gd name="connsiteX134-661" fmla="*/ 390 w 758"/>
              <a:gd name="connsiteY134-662" fmla="*/ 100 h 759"/>
              <a:gd name="connsiteX135-663" fmla="*/ 390 w 758"/>
              <a:gd name="connsiteY135-664" fmla="*/ 90 h 759"/>
              <a:gd name="connsiteX136-665" fmla="*/ 390 w 758"/>
              <a:gd name="connsiteY136-666" fmla="*/ 85 h 759"/>
              <a:gd name="connsiteX137-667" fmla="*/ 390 w 758"/>
              <a:gd name="connsiteY137-668" fmla="*/ 79 h 759"/>
              <a:gd name="connsiteX138-669" fmla="*/ 385 w 758"/>
              <a:gd name="connsiteY138-670" fmla="*/ 74 h 759"/>
              <a:gd name="connsiteX139-671" fmla="*/ 385 w 758"/>
              <a:gd name="connsiteY139-672" fmla="*/ 74 h 759"/>
              <a:gd name="connsiteX140-673" fmla="*/ 379 w 758"/>
              <a:gd name="connsiteY140-674" fmla="*/ 74 h 759"/>
              <a:gd name="connsiteX141-675" fmla="*/ 374 w 758"/>
              <a:gd name="connsiteY141-676" fmla="*/ 74 h 759"/>
              <a:gd name="connsiteX142-677" fmla="*/ 363 w 758"/>
              <a:gd name="connsiteY142-678" fmla="*/ 79 h 759"/>
              <a:gd name="connsiteX143-679" fmla="*/ 353 w 758"/>
              <a:gd name="connsiteY143-680" fmla="*/ 79 h 759"/>
              <a:gd name="connsiteX144-681" fmla="*/ 337 w 758"/>
              <a:gd name="connsiteY144-682" fmla="*/ 85 h 759"/>
              <a:gd name="connsiteX145-683" fmla="*/ 321 w 758"/>
              <a:gd name="connsiteY145-684" fmla="*/ 90 h 759"/>
              <a:gd name="connsiteX146-685" fmla="*/ 305 w 758"/>
              <a:gd name="connsiteY146-686" fmla="*/ 95 h 759"/>
              <a:gd name="connsiteX147-687" fmla="*/ 269 w 758"/>
              <a:gd name="connsiteY147-688" fmla="*/ 106 h 759"/>
              <a:gd name="connsiteX148-689" fmla="*/ 232 w 758"/>
              <a:gd name="connsiteY148-690" fmla="*/ 116 h 759"/>
              <a:gd name="connsiteX149-691" fmla="*/ 195 w 758"/>
              <a:gd name="connsiteY149-692" fmla="*/ 127 h 759"/>
              <a:gd name="connsiteX150-693" fmla="*/ 158 w 758"/>
              <a:gd name="connsiteY150-694" fmla="*/ 137 h 759"/>
              <a:gd name="connsiteX151-695" fmla="*/ 137 w 758"/>
              <a:gd name="connsiteY151-696" fmla="*/ 142 h 759"/>
              <a:gd name="connsiteX152-697" fmla="*/ 121 w 758"/>
              <a:gd name="connsiteY152-698" fmla="*/ 142 h 759"/>
              <a:gd name="connsiteX153-699" fmla="*/ 105 w 758"/>
              <a:gd name="connsiteY153-700" fmla="*/ 148 h 759"/>
              <a:gd name="connsiteX154-701" fmla="*/ 95 w 758"/>
              <a:gd name="connsiteY154-702" fmla="*/ 148 h 759"/>
              <a:gd name="connsiteX155-703" fmla="*/ 84 w 758"/>
              <a:gd name="connsiteY155-704" fmla="*/ 153 h 759"/>
              <a:gd name="connsiteX156-705" fmla="*/ 74 w 758"/>
              <a:gd name="connsiteY156-706" fmla="*/ 153 h 759"/>
              <a:gd name="connsiteX157-707" fmla="*/ 68 w 758"/>
              <a:gd name="connsiteY157-708" fmla="*/ 153 h 759"/>
              <a:gd name="connsiteX158-709" fmla="*/ 63 w 758"/>
              <a:gd name="connsiteY158-710" fmla="*/ 153 h 759"/>
              <a:gd name="connsiteX159-711" fmla="*/ 53 w 758"/>
              <a:gd name="connsiteY159-712" fmla="*/ 153 h 759"/>
              <a:gd name="connsiteX160-713" fmla="*/ 42 w 758"/>
              <a:gd name="connsiteY160-714" fmla="*/ 148 h 759"/>
              <a:gd name="connsiteX161-715" fmla="*/ 32 w 758"/>
              <a:gd name="connsiteY161-716" fmla="*/ 142 h 759"/>
              <a:gd name="connsiteX162-717" fmla="*/ 26 w 758"/>
              <a:gd name="connsiteY162-718" fmla="*/ 137 h 759"/>
              <a:gd name="connsiteX163-719" fmla="*/ 16 w 758"/>
              <a:gd name="connsiteY163-720" fmla="*/ 127 h 759"/>
              <a:gd name="connsiteX164-721" fmla="*/ 11 w 758"/>
              <a:gd name="connsiteY164-722" fmla="*/ 121 h 759"/>
              <a:gd name="connsiteX165-723" fmla="*/ 5 w 758"/>
              <a:gd name="connsiteY165-724" fmla="*/ 116 h 759"/>
              <a:gd name="connsiteX166-725" fmla="*/ 0 w 758"/>
              <a:gd name="connsiteY166-726" fmla="*/ 116 h 759"/>
              <a:gd name="connsiteX167-727" fmla="*/ 5 w 758"/>
              <a:gd name="connsiteY167-728" fmla="*/ 111 h 759"/>
              <a:gd name="connsiteX168-729" fmla="*/ 5 w 758"/>
              <a:gd name="connsiteY168-730" fmla="*/ 111 h 759"/>
              <a:gd name="connsiteX169-731" fmla="*/ 16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16 w 758"/>
              <a:gd name="connsiteY28-840" fmla="*/ 300 h 759"/>
              <a:gd name="connsiteX29-841" fmla="*/ 416 w 758"/>
              <a:gd name="connsiteY29-842" fmla="*/ 311 h 759"/>
              <a:gd name="connsiteX30-843" fmla="*/ 416 w 758"/>
              <a:gd name="connsiteY30-844" fmla="*/ 322 h 759"/>
              <a:gd name="connsiteX31-845" fmla="*/ 416 w 758"/>
              <a:gd name="connsiteY31-846" fmla="*/ 343 h 759"/>
              <a:gd name="connsiteX32-847" fmla="*/ 421 w 758"/>
              <a:gd name="connsiteY32-848" fmla="*/ 369 h 759"/>
              <a:gd name="connsiteX33-849" fmla="*/ 427 w 758"/>
              <a:gd name="connsiteY33-850" fmla="*/ 411 h 759"/>
              <a:gd name="connsiteX34-851" fmla="*/ 427 w 758"/>
              <a:gd name="connsiteY34-852" fmla="*/ 437 h 759"/>
              <a:gd name="connsiteX35-853" fmla="*/ 432 w 758"/>
              <a:gd name="connsiteY35-854" fmla="*/ 464 h 759"/>
              <a:gd name="connsiteX36-855" fmla="*/ 442 w 758"/>
              <a:gd name="connsiteY36-856" fmla="*/ 490 h 759"/>
              <a:gd name="connsiteX37-857" fmla="*/ 448 w 758"/>
              <a:gd name="connsiteY37-858" fmla="*/ 506 h 759"/>
              <a:gd name="connsiteX38-859" fmla="*/ 453 w 758"/>
              <a:gd name="connsiteY38-860" fmla="*/ 516 h 759"/>
              <a:gd name="connsiteX39-861" fmla="*/ 469 w 758"/>
              <a:gd name="connsiteY39-862" fmla="*/ 543 h 759"/>
              <a:gd name="connsiteX40-863" fmla="*/ 485 w 758"/>
              <a:gd name="connsiteY40-864" fmla="*/ 564 h 759"/>
              <a:gd name="connsiteX41-865" fmla="*/ 500 w 758"/>
              <a:gd name="connsiteY41-866" fmla="*/ 585 h 759"/>
              <a:gd name="connsiteX42-867" fmla="*/ 511 w 758"/>
              <a:gd name="connsiteY42-868" fmla="*/ 595 h 759"/>
              <a:gd name="connsiteX43-869" fmla="*/ 521 w 758"/>
              <a:gd name="connsiteY43-870" fmla="*/ 601 h 759"/>
              <a:gd name="connsiteX44-871" fmla="*/ 543 w 758"/>
              <a:gd name="connsiteY44-872" fmla="*/ 622 h 759"/>
              <a:gd name="connsiteX45-873" fmla="*/ 564 w 758"/>
              <a:gd name="connsiteY45-874" fmla="*/ 632 h 759"/>
              <a:gd name="connsiteX46-875" fmla="*/ 585 w 758"/>
              <a:gd name="connsiteY46-876" fmla="*/ 648 h 759"/>
              <a:gd name="connsiteX47-877" fmla="*/ 611 w 758"/>
              <a:gd name="connsiteY47-878" fmla="*/ 659 h 759"/>
              <a:gd name="connsiteX48-879" fmla="*/ 622 w 758"/>
              <a:gd name="connsiteY48-880" fmla="*/ 664 h 759"/>
              <a:gd name="connsiteX49-881" fmla="*/ 632 w 758"/>
              <a:gd name="connsiteY49-882" fmla="*/ 669 h 759"/>
              <a:gd name="connsiteX50-883" fmla="*/ 643 w 758"/>
              <a:gd name="connsiteY50-884" fmla="*/ 669 h 759"/>
              <a:gd name="connsiteX51-885" fmla="*/ 653 w 758"/>
              <a:gd name="connsiteY51-886" fmla="*/ 674 h 759"/>
              <a:gd name="connsiteX52-887" fmla="*/ 658 w 758"/>
              <a:gd name="connsiteY52-888" fmla="*/ 674 h 759"/>
              <a:gd name="connsiteX53-889" fmla="*/ 664 w 758"/>
              <a:gd name="connsiteY53-890" fmla="*/ 674 h 759"/>
              <a:gd name="connsiteX54-891" fmla="*/ 674 w 758"/>
              <a:gd name="connsiteY54-892" fmla="*/ 674 h 759"/>
              <a:gd name="connsiteX55-893" fmla="*/ 679 w 758"/>
              <a:gd name="connsiteY55-894" fmla="*/ 669 h 759"/>
              <a:gd name="connsiteX56-895" fmla="*/ 679 w 758"/>
              <a:gd name="connsiteY56-896" fmla="*/ 664 h 759"/>
              <a:gd name="connsiteX57-897" fmla="*/ 685 w 758"/>
              <a:gd name="connsiteY57-898" fmla="*/ 659 h 759"/>
              <a:gd name="connsiteX58-899" fmla="*/ 690 w 758"/>
              <a:gd name="connsiteY58-900" fmla="*/ 653 h 759"/>
              <a:gd name="connsiteX59-901" fmla="*/ 690 w 758"/>
              <a:gd name="connsiteY59-902" fmla="*/ 643 h 759"/>
              <a:gd name="connsiteX60-903" fmla="*/ 695 w 758"/>
              <a:gd name="connsiteY60-904" fmla="*/ 627 h 759"/>
              <a:gd name="connsiteX61-905" fmla="*/ 701 w 758"/>
              <a:gd name="connsiteY61-906" fmla="*/ 611 h 759"/>
              <a:gd name="connsiteX62-907" fmla="*/ 706 w 758"/>
              <a:gd name="connsiteY62-908" fmla="*/ 595 h 759"/>
              <a:gd name="connsiteX63-909" fmla="*/ 706 w 758"/>
              <a:gd name="connsiteY63-910" fmla="*/ 580 h 759"/>
              <a:gd name="connsiteX64-911" fmla="*/ 711 w 758"/>
              <a:gd name="connsiteY64-912" fmla="*/ 564 h 759"/>
              <a:gd name="connsiteX65-913" fmla="*/ 716 w 758"/>
              <a:gd name="connsiteY65-914" fmla="*/ 553 h 759"/>
              <a:gd name="connsiteX66-915" fmla="*/ 722 w 758"/>
              <a:gd name="connsiteY66-916" fmla="*/ 543 h 759"/>
              <a:gd name="connsiteX67-917" fmla="*/ 722 w 758"/>
              <a:gd name="connsiteY67-918" fmla="*/ 538 h 759"/>
              <a:gd name="connsiteX68-919" fmla="*/ 727 w 758"/>
              <a:gd name="connsiteY68-920" fmla="*/ 527 h 759"/>
              <a:gd name="connsiteX69-921" fmla="*/ 727 w 758"/>
              <a:gd name="connsiteY69-922" fmla="*/ 527 h 759"/>
              <a:gd name="connsiteX70-923" fmla="*/ 732 w 758"/>
              <a:gd name="connsiteY70-924" fmla="*/ 527 h 759"/>
              <a:gd name="connsiteX71-925" fmla="*/ 732 w 758"/>
              <a:gd name="connsiteY71-926" fmla="*/ 527 h 759"/>
              <a:gd name="connsiteX72-927" fmla="*/ 732 w 758"/>
              <a:gd name="connsiteY72-928" fmla="*/ 532 h 759"/>
              <a:gd name="connsiteX73-929" fmla="*/ 732 w 758"/>
              <a:gd name="connsiteY73-930" fmla="*/ 538 h 759"/>
              <a:gd name="connsiteX74-931" fmla="*/ 737 w 758"/>
              <a:gd name="connsiteY74-932" fmla="*/ 543 h 759"/>
              <a:gd name="connsiteX75-933" fmla="*/ 737 w 758"/>
              <a:gd name="connsiteY75-934" fmla="*/ 559 h 759"/>
              <a:gd name="connsiteX76-935" fmla="*/ 737 w 758"/>
              <a:gd name="connsiteY76-936" fmla="*/ 569 h 759"/>
              <a:gd name="connsiteX77-937" fmla="*/ 737 w 758"/>
              <a:gd name="connsiteY77-938" fmla="*/ 585 h 759"/>
              <a:gd name="connsiteX78-939" fmla="*/ 737 w 758"/>
              <a:gd name="connsiteY78-940" fmla="*/ 601 h 759"/>
              <a:gd name="connsiteX79-941" fmla="*/ 737 w 758"/>
              <a:gd name="connsiteY79-942" fmla="*/ 622 h 759"/>
              <a:gd name="connsiteX80-943" fmla="*/ 737 w 758"/>
              <a:gd name="connsiteY80-944" fmla="*/ 638 h 759"/>
              <a:gd name="connsiteX81-945" fmla="*/ 737 w 758"/>
              <a:gd name="connsiteY81-946" fmla="*/ 653 h 759"/>
              <a:gd name="connsiteX82-947" fmla="*/ 743 w 758"/>
              <a:gd name="connsiteY82-948" fmla="*/ 669 h 759"/>
              <a:gd name="connsiteX83-949" fmla="*/ 743 w 758"/>
              <a:gd name="connsiteY83-950" fmla="*/ 685 h 759"/>
              <a:gd name="connsiteX84-951" fmla="*/ 748 w 758"/>
              <a:gd name="connsiteY84-952" fmla="*/ 696 h 759"/>
              <a:gd name="connsiteX85-953" fmla="*/ 748 w 758"/>
              <a:gd name="connsiteY85-954" fmla="*/ 706 h 759"/>
              <a:gd name="connsiteX86-955" fmla="*/ 753 w 758"/>
              <a:gd name="connsiteY86-956" fmla="*/ 717 h 759"/>
              <a:gd name="connsiteX87-957" fmla="*/ 753 w 758"/>
              <a:gd name="connsiteY87-958" fmla="*/ 722 h 759"/>
              <a:gd name="connsiteX88-959" fmla="*/ 758 w 758"/>
              <a:gd name="connsiteY88-960" fmla="*/ 732 h 759"/>
              <a:gd name="connsiteX89-961" fmla="*/ 758 w 758"/>
              <a:gd name="connsiteY89-962" fmla="*/ 738 h 759"/>
              <a:gd name="connsiteX90-963" fmla="*/ 758 w 758"/>
              <a:gd name="connsiteY90-964" fmla="*/ 743 h 759"/>
              <a:gd name="connsiteX91-965" fmla="*/ 758 w 758"/>
              <a:gd name="connsiteY91-966" fmla="*/ 748 h 759"/>
              <a:gd name="connsiteX92-967" fmla="*/ 753 w 758"/>
              <a:gd name="connsiteY92-968" fmla="*/ 753 h 759"/>
              <a:gd name="connsiteX93-969" fmla="*/ 748 w 758"/>
              <a:gd name="connsiteY93-970" fmla="*/ 759 h 759"/>
              <a:gd name="connsiteX94-971" fmla="*/ 737 w 758"/>
              <a:gd name="connsiteY94-972" fmla="*/ 759 h 759"/>
              <a:gd name="connsiteX95-973" fmla="*/ 727 w 758"/>
              <a:gd name="connsiteY95-974" fmla="*/ 759 h 759"/>
              <a:gd name="connsiteX96-975" fmla="*/ 711 w 758"/>
              <a:gd name="connsiteY96-976" fmla="*/ 759 h 759"/>
              <a:gd name="connsiteX97-977" fmla="*/ 695 w 758"/>
              <a:gd name="connsiteY97-978" fmla="*/ 753 h 759"/>
              <a:gd name="connsiteX98-979" fmla="*/ 674 w 758"/>
              <a:gd name="connsiteY98-980" fmla="*/ 753 h 759"/>
              <a:gd name="connsiteX99-981" fmla="*/ 653 w 758"/>
              <a:gd name="connsiteY99-982" fmla="*/ 748 h 759"/>
              <a:gd name="connsiteX100-983" fmla="*/ 632 w 758"/>
              <a:gd name="connsiteY100-984" fmla="*/ 743 h 759"/>
              <a:gd name="connsiteX101-985" fmla="*/ 622 w 758"/>
              <a:gd name="connsiteY101-986" fmla="*/ 738 h 759"/>
              <a:gd name="connsiteX102-987" fmla="*/ 611 w 758"/>
              <a:gd name="connsiteY102-988" fmla="*/ 732 h 759"/>
              <a:gd name="connsiteX103-989" fmla="*/ 595 w 758"/>
              <a:gd name="connsiteY103-990" fmla="*/ 727 h 759"/>
              <a:gd name="connsiteX104-991" fmla="*/ 585 w 758"/>
              <a:gd name="connsiteY104-992" fmla="*/ 722 h 759"/>
              <a:gd name="connsiteX105-993" fmla="*/ 569 w 758"/>
              <a:gd name="connsiteY105-994" fmla="*/ 717 h 759"/>
              <a:gd name="connsiteX106-995" fmla="*/ 553 w 758"/>
              <a:gd name="connsiteY106-996" fmla="*/ 706 h 759"/>
              <a:gd name="connsiteX107-997" fmla="*/ 543 w 758"/>
              <a:gd name="connsiteY107-998" fmla="*/ 696 h 759"/>
              <a:gd name="connsiteX108-999" fmla="*/ 527 w 758"/>
              <a:gd name="connsiteY108-1000" fmla="*/ 685 h 759"/>
              <a:gd name="connsiteX109-1001" fmla="*/ 495 w 758"/>
              <a:gd name="connsiteY109-1002" fmla="*/ 659 h 759"/>
              <a:gd name="connsiteX110-1003" fmla="*/ 469 w 758"/>
              <a:gd name="connsiteY110-1004" fmla="*/ 632 h 759"/>
              <a:gd name="connsiteX111-1005" fmla="*/ 458 w 758"/>
              <a:gd name="connsiteY111-1006" fmla="*/ 622 h 759"/>
              <a:gd name="connsiteX112-1007" fmla="*/ 448 w 758"/>
              <a:gd name="connsiteY112-1008" fmla="*/ 606 h 759"/>
              <a:gd name="connsiteX113-1009" fmla="*/ 437 w 758"/>
              <a:gd name="connsiteY113-1010" fmla="*/ 590 h 759"/>
              <a:gd name="connsiteX114-1011" fmla="*/ 427 w 758"/>
              <a:gd name="connsiteY114-1012" fmla="*/ 574 h 759"/>
              <a:gd name="connsiteX115-1013" fmla="*/ 421 w 758"/>
              <a:gd name="connsiteY115-1014" fmla="*/ 559 h 759"/>
              <a:gd name="connsiteX116-1015" fmla="*/ 411 w 758"/>
              <a:gd name="connsiteY116-1016" fmla="*/ 543 h 759"/>
              <a:gd name="connsiteX117-1017" fmla="*/ 406 w 758"/>
              <a:gd name="connsiteY117-1018" fmla="*/ 527 h 759"/>
              <a:gd name="connsiteX118-1019" fmla="*/ 395 w 758"/>
              <a:gd name="connsiteY118-1020" fmla="*/ 511 h 759"/>
              <a:gd name="connsiteX119-1021" fmla="*/ 390 w 758"/>
              <a:gd name="connsiteY119-1022" fmla="*/ 501 h 759"/>
              <a:gd name="connsiteX120-1023" fmla="*/ 390 w 758"/>
              <a:gd name="connsiteY120-1024" fmla="*/ 485 h 759"/>
              <a:gd name="connsiteX121-1025" fmla="*/ 385 w 758"/>
              <a:gd name="connsiteY121-1026" fmla="*/ 469 h 759"/>
              <a:gd name="connsiteX122-1027" fmla="*/ 385 w 758"/>
              <a:gd name="connsiteY122-1028" fmla="*/ 453 h 759"/>
              <a:gd name="connsiteX123-1029" fmla="*/ 379 w 758"/>
              <a:gd name="connsiteY123-1030" fmla="*/ 422 h 759"/>
              <a:gd name="connsiteX124-1031" fmla="*/ 374 w 758"/>
              <a:gd name="connsiteY124-1032" fmla="*/ 385 h 759"/>
              <a:gd name="connsiteX125-1033" fmla="*/ 374 w 758"/>
              <a:gd name="connsiteY125-1034" fmla="*/ 353 h 759"/>
              <a:gd name="connsiteX126-1035" fmla="*/ 374 w 758"/>
              <a:gd name="connsiteY126-1036" fmla="*/ 316 h 759"/>
              <a:gd name="connsiteX127-1037" fmla="*/ 374 w 758"/>
              <a:gd name="connsiteY127-1038" fmla="*/ 279 h 759"/>
              <a:gd name="connsiteX128-1039" fmla="*/ 374 w 758"/>
              <a:gd name="connsiteY128-1040" fmla="*/ 243 h 759"/>
              <a:gd name="connsiteX129-1041" fmla="*/ 379 w 758"/>
              <a:gd name="connsiteY129-1042" fmla="*/ 200 h 759"/>
              <a:gd name="connsiteX130-1043" fmla="*/ 385 w 758"/>
              <a:gd name="connsiteY130-1044" fmla="*/ 158 h 759"/>
              <a:gd name="connsiteX131-1045" fmla="*/ 385 w 758"/>
              <a:gd name="connsiteY131-1046" fmla="*/ 142 h 759"/>
              <a:gd name="connsiteX132-1047" fmla="*/ 385 w 758"/>
              <a:gd name="connsiteY132-1048" fmla="*/ 127 h 759"/>
              <a:gd name="connsiteX133-1049" fmla="*/ 385 w 758"/>
              <a:gd name="connsiteY133-1050" fmla="*/ 111 h 759"/>
              <a:gd name="connsiteX134-1051" fmla="*/ 390 w 758"/>
              <a:gd name="connsiteY134-1052" fmla="*/ 100 h 759"/>
              <a:gd name="connsiteX135-1053" fmla="*/ 390 w 758"/>
              <a:gd name="connsiteY135-1054" fmla="*/ 90 h 759"/>
              <a:gd name="connsiteX136-1055" fmla="*/ 390 w 758"/>
              <a:gd name="connsiteY136-1056" fmla="*/ 85 h 759"/>
              <a:gd name="connsiteX137-1057" fmla="*/ 390 w 758"/>
              <a:gd name="connsiteY137-1058" fmla="*/ 79 h 759"/>
              <a:gd name="connsiteX138-1059" fmla="*/ 385 w 758"/>
              <a:gd name="connsiteY138-1060" fmla="*/ 74 h 759"/>
              <a:gd name="connsiteX139-1061" fmla="*/ 385 w 758"/>
              <a:gd name="connsiteY139-1062" fmla="*/ 74 h 759"/>
              <a:gd name="connsiteX140-1063" fmla="*/ 379 w 758"/>
              <a:gd name="connsiteY140-1064" fmla="*/ 74 h 759"/>
              <a:gd name="connsiteX141-1065" fmla="*/ 374 w 758"/>
              <a:gd name="connsiteY141-1066" fmla="*/ 74 h 759"/>
              <a:gd name="connsiteX142-1067" fmla="*/ 363 w 758"/>
              <a:gd name="connsiteY142-1068" fmla="*/ 79 h 759"/>
              <a:gd name="connsiteX143-1069" fmla="*/ 353 w 758"/>
              <a:gd name="connsiteY143-1070" fmla="*/ 79 h 759"/>
              <a:gd name="connsiteX144-1071" fmla="*/ 337 w 758"/>
              <a:gd name="connsiteY144-1072" fmla="*/ 85 h 759"/>
              <a:gd name="connsiteX145-1073" fmla="*/ 321 w 758"/>
              <a:gd name="connsiteY145-1074" fmla="*/ 90 h 759"/>
              <a:gd name="connsiteX146-1075" fmla="*/ 305 w 758"/>
              <a:gd name="connsiteY146-1076" fmla="*/ 95 h 759"/>
              <a:gd name="connsiteX147-1077" fmla="*/ 269 w 758"/>
              <a:gd name="connsiteY147-1078" fmla="*/ 106 h 759"/>
              <a:gd name="connsiteX148-1079" fmla="*/ 232 w 758"/>
              <a:gd name="connsiteY148-1080" fmla="*/ 116 h 759"/>
              <a:gd name="connsiteX149-1081" fmla="*/ 195 w 758"/>
              <a:gd name="connsiteY149-1082" fmla="*/ 127 h 759"/>
              <a:gd name="connsiteX150-1083" fmla="*/ 158 w 758"/>
              <a:gd name="connsiteY150-1084" fmla="*/ 137 h 759"/>
              <a:gd name="connsiteX151-1085" fmla="*/ 137 w 758"/>
              <a:gd name="connsiteY151-1086" fmla="*/ 142 h 759"/>
              <a:gd name="connsiteX152-1087" fmla="*/ 121 w 758"/>
              <a:gd name="connsiteY152-1088" fmla="*/ 142 h 759"/>
              <a:gd name="connsiteX153-1089" fmla="*/ 105 w 758"/>
              <a:gd name="connsiteY153-1090" fmla="*/ 148 h 759"/>
              <a:gd name="connsiteX154-1091" fmla="*/ 95 w 758"/>
              <a:gd name="connsiteY154-1092" fmla="*/ 148 h 759"/>
              <a:gd name="connsiteX155-1093" fmla="*/ 84 w 758"/>
              <a:gd name="connsiteY155-1094" fmla="*/ 153 h 759"/>
              <a:gd name="connsiteX156-1095" fmla="*/ 74 w 758"/>
              <a:gd name="connsiteY156-1096" fmla="*/ 153 h 759"/>
              <a:gd name="connsiteX157-1097" fmla="*/ 68 w 758"/>
              <a:gd name="connsiteY157-1098" fmla="*/ 153 h 759"/>
              <a:gd name="connsiteX158-1099" fmla="*/ 63 w 758"/>
              <a:gd name="connsiteY158-1100" fmla="*/ 153 h 759"/>
              <a:gd name="connsiteX159-1101" fmla="*/ 53 w 758"/>
              <a:gd name="connsiteY159-1102" fmla="*/ 153 h 759"/>
              <a:gd name="connsiteX160-1103" fmla="*/ 42 w 758"/>
              <a:gd name="connsiteY160-1104" fmla="*/ 148 h 759"/>
              <a:gd name="connsiteX161-1105" fmla="*/ 32 w 758"/>
              <a:gd name="connsiteY161-1106" fmla="*/ 142 h 759"/>
              <a:gd name="connsiteX162-1107" fmla="*/ 26 w 758"/>
              <a:gd name="connsiteY162-1108" fmla="*/ 137 h 759"/>
              <a:gd name="connsiteX163-1109" fmla="*/ 16 w 758"/>
              <a:gd name="connsiteY163-1110" fmla="*/ 127 h 759"/>
              <a:gd name="connsiteX164-1111" fmla="*/ 11 w 758"/>
              <a:gd name="connsiteY164-1112" fmla="*/ 121 h 759"/>
              <a:gd name="connsiteX165-1113" fmla="*/ 5 w 758"/>
              <a:gd name="connsiteY165-1114" fmla="*/ 116 h 759"/>
              <a:gd name="connsiteX166-1115" fmla="*/ 0 w 758"/>
              <a:gd name="connsiteY166-1116" fmla="*/ 116 h 759"/>
              <a:gd name="connsiteX167-1117" fmla="*/ 5 w 758"/>
              <a:gd name="connsiteY167-1118" fmla="*/ 111 h 759"/>
              <a:gd name="connsiteX168-1119" fmla="*/ 16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64 h 759"/>
              <a:gd name="connsiteX27-1225" fmla="*/ 421 w 758"/>
              <a:gd name="connsiteY27-1226" fmla="*/ 285 h 759"/>
              <a:gd name="connsiteX28-1227" fmla="*/ 416 w 758"/>
              <a:gd name="connsiteY28-1228" fmla="*/ 300 h 759"/>
              <a:gd name="connsiteX29-1229" fmla="*/ 416 w 758"/>
              <a:gd name="connsiteY29-1230" fmla="*/ 311 h 759"/>
              <a:gd name="connsiteX30-1231" fmla="*/ 416 w 758"/>
              <a:gd name="connsiteY30-1232" fmla="*/ 322 h 759"/>
              <a:gd name="connsiteX31-1233" fmla="*/ 416 w 758"/>
              <a:gd name="connsiteY31-1234" fmla="*/ 343 h 759"/>
              <a:gd name="connsiteX32-1235" fmla="*/ 421 w 758"/>
              <a:gd name="connsiteY32-1236" fmla="*/ 369 h 759"/>
              <a:gd name="connsiteX33-1237" fmla="*/ 427 w 758"/>
              <a:gd name="connsiteY33-1238" fmla="*/ 411 h 759"/>
              <a:gd name="connsiteX34-1239" fmla="*/ 427 w 758"/>
              <a:gd name="connsiteY34-1240" fmla="*/ 437 h 759"/>
              <a:gd name="connsiteX35-1241" fmla="*/ 432 w 758"/>
              <a:gd name="connsiteY35-1242" fmla="*/ 464 h 759"/>
              <a:gd name="connsiteX36-1243" fmla="*/ 442 w 758"/>
              <a:gd name="connsiteY36-1244" fmla="*/ 490 h 759"/>
              <a:gd name="connsiteX37-1245" fmla="*/ 448 w 758"/>
              <a:gd name="connsiteY37-1246" fmla="*/ 506 h 759"/>
              <a:gd name="connsiteX38-1247" fmla="*/ 453 w 758"/>
              <a:gd name="connsiteY38-1248" fmla="*/ 516 h 759"/>
              <a:gd name="connsiteX39-1249" fmla="*/ 469 w 758"/>
              <a:gd name="connsiteY39-1250" fmla="*/ 543 h 759"/>
              <a:gd name="connsiteX40-1251" fmla="*/ 485 w 758"/>
              <a:gd name="connsiteY40-1252" fmla="*/ 564 h 759"/>
              <a:gd name="connsiteX41-1253" fmla="*/ 500 w 758"/>
              <a:gd name="connsiteY41-1254" fmla="*/ 585 h 759"/>
              <a:gd name="connsiteX42-1255" fmla="*/ 511 w 758"/>
              <a:gd name="connsiteY42-1256" fmla="*/ 595 h 759"/>
              <a:gd name="connsiteX43-1257" fmla="*/ 521 w 758"/>
              <a:gd name="connsiteY43-1258" fmla="*/ 601 h 759"/>
              <a:gd name="connsiteX44-1259" fmla="*/ 543 w 758"/>
              <a:gd name="connsiteY44-1260" fmla="*/ 622 h 759"/>
              <a:gd name="connsiteX45-1261" fmla="*/ 564 w 758"/>
              <a:gd name="connsiteY45-1262" fmla="*/ 632 h 759"/>
              <a:gd name="connsiteX46-1263" fmla="*/ 585 w 758"/>
              <a:gd name="connsiteY46-1264" fmla="*/ 648 h 759"/>
              <a:gd name="connsiteX47-1265" fmla="*/ 611 w 758"/>
              <a:gd name="connsiteY47-1266" fmla="*/ 659 h 759"/>
              <a:gd name="connsiteX48-1267" fmla="*/ 622 w 758"/>
              <a:gd name="connsiteY48-1268" fmla="*/ 664 h 759"/>
              <a:gd name="connsiteX49-1269" fmla="*/ 632 w 758"/>
              <a:gd name="connsiteY49-1270" fmla="*/ 669 h 759"/>
              <a:gd name="connsiteX50-1271" fmla="*/ 643 w 758"/>
              <a:gd name="connsiteY50-1272" fmla="*/ 669 h 759"/>
              <a:gd name="connsiteX51-1273" fmla="*/ 653 w 758"/>
              <a:gd name="connsiteY51-1274" fmla="*/ 674 h 759"/>
              <a:gd name="connsiteX52-1275" fmla="*/ 658 w 758"/>
              <a:gd name="connsiteY52-1276" fmla="*/ 674 h 759"/>
              <a:gd name="connsiteX53-1277" fmla="*/ 664 w 758"/>
              <a:gd name="connsiteY53-1278" fmla="*/ 674 h 759"/>
              <a:gd name="connsiteX54-1279" fmla="*/ 674 w 758"/>
              <a:gd name="connsiteY54-1280" fmla="*/ 674 h 759"/>
              <a:gd name="connsiteX55-1281" fmla="*/ 679 w 758"/>
              <a:gd name="connsiteY55-1282" fmla="*/ 669 h 759"/>
              <a:gd name="connsiteX56-1283" fmla="*/ 679 w 758"/>
              <a:gd name="connsiteY56-1284" fmla="*/ 664 h 759"/>
              <a:gd name="connsiteX57-1285" fmla="*/ 685 w 758"/>
              <a:gd name="connsiteY57-1286" fmla="*/ 659 h 759"/>
              <a:gd name="connsiteX58-1287" fmla="*/ 690 w 758"/>
              <a:gd name="connsiteY58-1288" fmla="*/ 653 h 759"/>
              <a:gd name="connsiteX59-1289" fmla="*/ 690 w 758"/>
              <a:gd name="connsiteY59-1290" fmla="*/ 643 h 759"/>
              <a:gd name="connsiteX60-1291" fmla="*/ 695 w 758"/>
              <a:gd name="connsiteY60-1292" fmla="*/ 627 h 759"/>
              <a:gd name="connsiteX61-1293" fmla="*/ 701 w 758"/>
              <a:gd name="connsiteY61-1294" fmla="*/ 611 h 759"/>
              <a:gd name="connsiteX62-1295" fmla="*/ 706 w 758"/>
              <a:gd name="connsiteY62-1296" fmla="*/ 595 h 759"/>
              <a:gd name="connsiteX63-1297" fmla="*/ 706 w 758"/>
              <a:gd name="connsiteY63-1298" fmla="*/ 580 h 759"/>
              <a:gd name="connsiteX64-1299" fmla="*/ 711 w 758"/>
              <a:gd name="connsiteY64-1300" fmla="*/ 564 h 759"/>
              <a:gd name="connsiteX65-1301" fmla="*/ 716 w 758"/>
              <a:gd name="connsiteY65-1302" fmla="*/ 553 h 759"/>
              <a:gd name="connsiteX66-1303" fmla="*/ 722 w 758"/>
              <a:gd name="connsiteY66-1304" fmla="*/ 543 h 759"/>
              <a:gd name="connsiteX67-1305" fmla="*/ 722 w 758"/>
              <a:gd name="connsiteY67-1306" fmla="*/ 538 h 759"/>
              <a:gd name="connsiteX68-1307" fmla="*/ 727 w 758"/>
              <a:gd name="connsiteY68-1308" fmla="*/ 527 h 759"/>
              <a:gd name="connsiteX69-1309" fmla="*/ 727 w 758"/>
              <a:gd name="connsiteY69-1310" fmla="*/ 527 h 759"/>
              <a:gd name="connsiteX70-1311" fmla="*/ 732 w 758"/>
              <a:gd name="connsiteY70-1312" fmla="*/ 527 h 759"/>
              <a:gd name="connsiteX71-1313" fmla="*/ 732 w 758"/>
              <a:gd name="connsiteY71-1314" fmla="*/ 527 h 759"/>
              <a:gd name="connsiteX72-1315" fmla="*/ 732 w 758"/>
              <a:gd name="connsiteY72-1316" fmla="*/ 532 h 759"/>
              <a:gd name="connsiteX73-1317" fmla="*/ 732 w 758"/>
              <a:gd name="connsiteY73-1318" fmla="*/ 538 h 759"/>
              <a:gd name="connsiteX74-1319" fmla="*/ 737 w 758"/>
              <a:gd name="connsiteY74-1320" fmla="*/ 543 h 759"/>
              <a:gd name="connsiteX75-1321" fmla="*/ 737 w 758"/>
              <a:gd name="connsiteY75-1322" fmla="*/ 559 h 759"/>
              <a:gd name="connsiteX76-1323" fmla="*/ 737 w 758"/>
              <a:gd name="connsiteY76-1324" fmla="*/ 569 h 759"/>
              <a:gd name="connsiteX77-1325" fmla="*/ 737 w 758"/>
              <a:gd name="connsiteY77-1326" fmla="*/ 585 h 759"/>
              <a:gd name="connsiteX78-1327" fmla="*/ 737 w 758"/>
              <a:gd name="connsiteY78-1328" fmla="*/ 601 h 759"/>
              <a:gd name="connsiteX79-1329" fmla="*/ 737 w 758"/>
              <a:gd name="connsiteY79-1330" fmla="*/ 622 h 759"/>
              <a:gd name="connsiteX80-1331" fmla="*/ 737 w 758"/>
              <a:gd name="connsiteY80-1332" fmla="*/ 638 h 759"/>
              <a:gd name="connsiteX81-1333" fmla="*/ 737 w 758"/>
              <a:gd name="connsiteY81-1334" fmla="*/ 653 h 759"/>
              <a:gd name="connsiteX82-1335" fmla="*/ 743 w 758"/>
              <a:gd name="connsiteY82-1336" fmla="*/ 669 h 759"/>
              <a:gd name="connsiteX83-1337" fmla="*/ 743 w 758"/>
              <a:gd name="connsiteY83-1338" fmla="*/ 685 h 759"/>
              <a:gd name="connsiteX84-1339" fmla="*/ 748 w 758"/>
              <a:gd name="connsiteY84-1340" fmla="*/ 696 h 759"/>
              <a:gd name="connsiteX85-1341" fmla="*/ 748 w 758"/>
              <a:gd name="connsiteY85-1342" fmla="*/ 706 h 759"/>
              <a:gd name="connsiteX86-1343" fmla="*/ 753 w 758"/>
              <a:gd name="connsiteY86-1344" fmla="*/ 717 h 759"/>
              <a:gd name="connsiteX87-1345" fmla="*/ 753 w 758"/>
              <a:gd name="connsiteY87-1346" fmla="*/ 722 h 759"/>
              <a:gd name="connsiteX88-1347" fmla="*/ 758 w 758"/>
              <a:gd name="connsiteY88-1348" fmla="*/ 732 h 759"/>
              <a:gd name="connsiteX89-1349" fmla="*/ 758 w 758"/>
              <a:gd name="connsiteY89-1350" fmla="*/ 738 h 759"/>
              <a:gd name="connsiteX90-1351" fmla="*/ 758 w 758"/>
              <a:gd name="connsiteY90-1352" fmla="*/ 743 h 759"/>
              <a:gd name="connsiteX91-1353" fmla="*/ 758 w 758"/>
              <a:gd name="connsiteY91-1354" fmla="*/ 748 h 759"/>
              <a:gd name="connsiteX92-1355" fmla="*/ 753 w 758"/>
              <a:gd name="connsiteY92-1356" fmla="*/ 753 h 759"/>
              <a:gd name="connsiteX93-1357" fmla="*/ 748 w 758"/>
              <a:gd name="connsiteY93-1358" fmla="*/ 759 h 759"/>
              <a:gd name="connsiteX94-1359" fmla="*/ 737 w 758"/>
              <a:gd name="connsiteY94-1360" fmla="*/ 759 h 759"/>
              <a:gd name="connsiteX95-1361" fmla="*/ 727 w 758"/>
              <a:gd name="connsiteY95-1362" fmla="*/ 759 h 759"/>
              <a:gd name="connsiteX96-1363" fmla="*/ 711 w 758"/>
              <a:gd name="connsiteY96-1364" fmla="*/ 759 h 759"/>
              <a:gd name="connsiteX97-1365" fmla="*/ 695 w 758"/>
              <a:gd name="connsiteY97-1366" fmla="*/ 753 h 759"/>
              <a:gd name="connsiteX98-1367" fmla="*/ 674 w 758"/>
              <a:gd name="connsiteY98-1368" fmla="*/ 753 h 759"/>
              <a:gd name="connsiteX99-1369" fmla="*/ 653 w 758"/>
              <a:gd name="connsiteY99-1370" fmla="*/ 748 h 759"/>
              <a:gd name="connsiteX100-1371" fmla="*/ 632 w 758"/>
              <a:gd name="connsiteY100-1372" fmla="*/ 743 h 759"/>
              <a:gd name="connsiteX101-1373" fmla="*/ 622 w 758"/>
              <a:gd name="connsiteY101-1374" fmla="*/ 738 h 759"/>
              <a:gd name="connsiteX102-1375" fmla="*/ 611 w 758"/>
              <a:gd name="connsiteY102-1376" fmla="*/ 732 h 759"/>
              <a:gd name="connsiteX103-1377" fmla="*/ 595 w 758"/>
              <a:gd name="connsiteY103-1378" fmla="*/ 727 h 759"/>
              <a:gd name="connsiteX104-1379" fmla="*/ 585 w 758"/>
              <a:gd name="connsiteY104-1380" fmla="*/ 722 h 759"/>
              <a:gd name="connsiteX105-1381" fmla="*/ 569 w 758"/>
              <a:gd name="connsiteY105-1382" fmla="*/ 717 h 759"/>
              <a:gd name="connsiteX106-1383" fmla="*/ 553 w 758"/>
              <a:gd name="connsiteY106-1384" fmla="*/ 706 h 759"/>
              <a:gd name="connsiteX107-1385" fmla="*/ 543 w 758"/>
              <a:gd name="connsiteY107-1386" fmla="*/ 696 h 759"/>
              <a:gd name="connsiteX108-1387" fmla="*/ 527 w 758"/>
              <a:gd name="connsiteY108-1388" fmla="*/ 685 h 759"/>
              <a:gd name="connsiteX109-1389" fmla="*/ 495 w 758"/>
              <a:gd name="connsiteY109-1390" fmla="*/ 659 h 759"/>
              <a:gd name="connsiteX110-1391" fmla="*/ 469 w 758"/>
              <a:gd name="connsiteY110-1392" fmla="*/ 632 h 759"/>
              <a:gd name="connsiteX111-1393" fmla="*/ 458 w 758"/>
              <a:gd name="connsiteY111-1394" fmla="*/ 622 h 759"/>
              <a:gd name="connsiteX112-1395" fmla="*/ 448 w 758"/>
              <a:gd name="connsiteY112-1396" fmla="*/ 606 h 759"/>
              <a:gd name="connsiteX113-1397" fmla="*/ 437 w 758"/>
              <a:gd name="connsiteY113-1398" fmla="*/ 590 h 759"/>
              <a:gd name="connsiteX114-1399" fmla="*/ 427 w 758"/>
              <a:gd name="connsiteY114-1400" fmla="*/ 574 h 759"/>
              <a:gd name="connsiteX115-1401" fmla="*/ 421 w 758"/>
              <a:gd name="connsiteY115-1402" fmla="*/ 559 h 759"/>
              <a:gd name="connsiteX116-1403" fmla="*/ 411 w 758"/>
              <a:gd name="connsiteY116-1404" fmla="*/ 543 h 759"/>
              <a:gd name="connsiteX117-1405" fmla="*/ 406 w 758"/>
              <a:gd name="connsiteY117-1406" fmla="*/ 527 h 759"/>
              <a:gd name="connsiteX118-1407" fmla="*/ 395 w 758"/>
              <a:gd name="connsiteY118-1408" fmla="*/ 511 h 759"/>
              <a:gd name="connsiteX119-1409" fmla="*/ 390 w 758"/>
              <a:gd name="connsiteY119-1410" fmla="*/ 501 h 759"/>
              <a:gd name="connsiteX120-1411" fmla="*/ 390 w 758"/>
              <a:gd name="connsiteY120-1412" fmla="*/ 485 h 759"/>
              <a:gd name="connsiteX121-1413" fmla="*/ 385 w 758"/>
              <a:gd name="connsiteY121-1414" fmla="*/ 469 h 759"/>
              <a:gd name="connsiteX122-1415" fmla="*/ 385 w 758"/>
              <a:gd name="connsiteY122-1416" fmla="*/ 453 h 759"/>
              <a:gd name="connsiteX123-1417" fmla="*/ 379 w 758"/>
              <a:gd name="connsiteY123-1418" fmla="*/ 422 h 759"/>
              <a:gd name="connsiteX124-1419" fmla="*/ 374 w 758"/>
              <a:gd name="connsiteY124-1420" fmla="*/ 385 h 759"/>
              <a:gd name="connsiteX125-1421" fmla="*/ 374 w 758"/>
              <a:gd name="connsiteY125-1422" fmla="*/ 353 h 759"/>
              <a:gd name="connsiteX126-1423" fmla="*/ 374 w 758"/>
              <a:gd name="connsiteY126-1424" fmla="*/ 316 h 759"/>
              <a:gd name="connsiteX127-1425" fmla="*/ 374 w 758"/>
              <a:gd name="connsiteY127-1426" fmla="*/ 279 h 759"/>
              <a:gd name="connsiteX128-1427" fmla="*/ 374 w 758"/>
              <a:gd name="connsiteY128-1428" fmla="*/ 243 h 759"/>
              <a:gd name="connsiteX129-1429" fmla="*/ 379 w 758"/>
              <a:gd name="connsiteY129-1430" fmla="*/ 200 h 759"/>
              <a:gd name="connsiteX130-1431" fmla="*/ 385 w 758"/>
              <a:gd name="connsiteY130-1432" fmla="*/ 158 h 759"/>
              <a:gd name="connsiteX131-1433" fmla="*/ 385 w 758"/>
              <a:gd name="connsiteY131-1434" fmla="*/ 142 h 759"/>
              <a:gd name="connsiteX132-1435" fmla="*/ 385 w 758"/>
              <a:gd name="connsiteY132-1436" fmla="*/ 127 h 759"/>
              <a:gd name="connsiteX133-1437" fmla="*/ 385 w 758"/>
              <a:gd name="connsiteY133-1438" fmla="*/ 111 h 759"/>
              <a:gd name="connsiteX134-1439" fmla="*/ 390 w 758"/>
              <a:gd name="connsiteY134-1440" fmla="*/ 100 h 759"/>
              <a:gd name="connsiteX135-1441" fmla="*/ 390 w 758"/>
              <a:gd name="connsiteY135-1442" fmla="*/ 90 h 759"/>
              <a:gd name="connsiteX136-1443" fmla="*/ 390 w 758"/>
              <a:gd name="connsiteY136-1444" fmla="*/ 85 h 759"/>
              <a:gd name="connsiteX137-1445" fmla="*/ 390 w 758"/>
              <a:gd name="connsiteY137-1446" fmla="*/ 79 h 759"/>
              <a:gd name="connsiteX138-1447" fmla="*/ 385 w 758"/>
              <a:gd name="connsiteY138-1448" fmla="*/ 74 h 759"/>
              <a:gd name="connsiteX139-1449" fmla="*/ 385 w 758"/>
              <a:gd name="connsiteY139-1450" fmla="*/ 74 h 759"/>
              <a:gd name="connsiteX140-1451" fmla="*/ 379 w 758"/>
              <a:gd name="connsiteY140-1452" fmla="*/ 74 h 759"/>
              <a:gd name="connsiteX141-1453" fmla="*/ 374 w 758"/>
              <a:gd name="connsiteY141-1454" fmla="*/ 74 h 759"/>
              <a:gd name="connsiteX142-1455" fmla="*/ 363 w 758"/>
              <a:gd name="connsiteY142-1456" fmla="*/ 79 h 759"/>
              <a:gd name="connsiteX143-1457" fmla="*/ 353 w 758"/>
              <a:gd name="connsiteY143-1458" fmla="*/ 79 h 759"/>
              <a:gd name="connsiteX144-1459" fmla="*/ 337 w 758"/>
              <a:gd name="connsiteY144-1460" fmla="*/ 85 h 759"/>
              <a:gd name="connsiteX145-1461" fmla="*/ 321 w 758"/>
              <a:gd name="connsiteY145-1462" fmla="*/ 90 h 759"/>
              <a:gd name="connsiteX146-1463" fmla="*/ 305 w 758"/>
              <a:gd name="connsiteY146-1464" fmla="*/ 95 h 759"/>
              <a:gd name="connsiteX147-1465" fmla="*/ 269 w 758"/>
              <a:gd name="connsiteY147-1466" fmla="*/ 106 h 759"/>
              <a:gd name="connsiteX148-1467" fmla="*/ 232 w 758"/>
              <a:gd name="connsiteY148-1468" fmla="*/ 116 h 759"/>
              <a:gd name="connsiteX149-1469" fmla="*/ 195 w 758"/>
              <a:gd name="connsiteY149-1470" fmla="*/ 127 h 759"/>
              <a:gd name="connsiteX150-1471" fmla="*/ 158 w 758"/>
              <a:gd name="connsiteY150-1472" fmla="*/ 137 h 759"/>
              <a:gd name="connsiteX151-1473" fmla="*/ 137 w 758"/>
              <a:gd name="connsiteY151-1474" fmla="*/ 142 h 759"/>
              <a:gd name="connsiteX152-1475" fmla="*/ 121 w 758"/>
              <a:gd name="connsiteY152-1476" fmla="*/ 142 h 759"/>
              <a:gd name="connsiteX153-1477" fmla="*/ 105 w 758"/>
              <a:gd name="connsiteY153-1478" fmla="*/ 148 h 759"/>
              <a:gd name="connsiteX154-1479" fmla="*/ 95 w 758"/>
              <a:gd name="connsiteY154-1480" fmla="*/ 148 h 759"/>
              <a:gd name="connsiteX155-1481" fmla="*/ 84 w 758"/>
              <a:gd name="connsiteY155-1482" fmla="*/ 153 h 759"/>
              <a:gd name="connsiteX156-1483" fmla="*/ 74 w 758"/>
              <a:gd name="connsiteY156-1484" fmla="*/ 153 h 759"/>
              <a:gd name="connsiteX157-1485" fmla="*/ 68 w 758"/>
              <a:gd name="connsiteY157-1486" fmla="*/ 153 h 759"/>
              <a:gd name="connsiteX158-1487" fmla="*/ 63 w 758"/>
              <a:gd name="connsiteY158-1488" fmla="*/ 153 h 759"/>
              <a:gd name="connsiteX159-1489" fmla="*/ 53 w 758"/>
              <a:gd name="connsiteY159-1490" fmla="*/ 153 h 759"/>
              <a:gd name="connsiteX160-1491" fmla="*/ 42 w 758"/>
              <a:gd name="connsiteY160-1492" fmla="*/ 148 h 759"/>
              <a:gd name="connsiteX161-1493" fmla="*/ 32 w 758"/>
              <a:gd name="connsiteY161-1494" fmla="*/ 142 h 759"/>
              <a:gd name="connsiteX162-1495" fmla="*/ 26 w 758"/>
              <a:gd name="connsiteY162-1496" fmla="*/ 137 h 759"/>
              <a:gd name="connsiteX163-1497" fmla="*/ 16 w 758"/>
              <a:gd name="connsiteY163-1498" fmla="*/ 127 h 759"/>
              <a:gd name="connsiteX164-1499" fmla="*/ 5 w 758"/>
              <a:gd name="connsiteY164-1500" fmla="*/ 116 h 759"/>
              <a:gd name="connsiteX165-1501" fmla="*/ 0 w 758"/>
              <a:gd name="connsiteY165-1502" fmla="*/ 116 h 759"/>
              <a:gd name="connsiteX166-1503" fmla="*/ 5 w 758"/>
              <a:gd name="connsiteY166-1504" fmla="*/ 111 h 759"/>
              <a:gd name="connsiteX167-1505" fmla="*/ 16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7 w 758"/>
              <a:gd name="connsiteY25-1608" fmla="*/ 248 h 759"/>
              <a:gd name="connsiteX26-1609" fmla="*/ 421 w 758"/>
              <a:gd name="connsiteY26-1610" fmla="*/ 264 h 759"/>
              <a:gd name="connsiteX27-1611" fmla="*/ 421 w 758"/>
              <a:gd name="connsiteY27-1612" fmla="*/ 285 h 759"/>
              <a:gd name="connsiteX28-1613" fmla="*/ 416 w 758"/>
              <a:gd name="connsiteY28-1614" fmla="*/ 300 h 759"/>
              <a:gd name="connsiteX29-1615" fmla="*/ 416 w 758"/>
              <a:gd name="connsiteY29-1616" fmla="*/ 311 h 759"/>
              <a:gd name="connsiteX30-1617" fmla="*/ 416 w 758"/>
              <a:gd name="connsiteY30-1618" fmla="*/ 322 h 759"/>
              <a:gd name="connsiteX31-1619" fmla="*/ 416 w 758"/>
              <a:gd name="connsiteY31-1620" fmla="*/ 343 h 759"/>
              <a:gd name="connsiteX32-1621" fmla="*/ 421 w 758"/>
              <a:gd name="connsiteY32-1622" fmla="*/ 369 h 759"/>
              <a:gd name="connsiteX33-1623" fmla="*/ 427 w 758"/>
              <a:gd name="connsiteY33-1624" fmla="*/ 411 h 759"/>
              <a:gd name="connsiteX34-1625" fmla="*/ 427 w 758"/>
              <a:gd name="connsiteY34-1626" fmla="*/ 437 h 759"/>
              <a:gd name="connsiteX35-1627" fmla="*/ 432 w 758"/>
              <a:gd name="connsiteY35-1628" fmla="*/ 464 h 759"/>
              <a:gd name="connsiteX36-1629" fmla="*/ 442 w 758"/>
              <a:gd name="connsiteY36-1630" fmla="*/ 490 h 759"/>
              <a:gd name="connsiteX37-1631" fmla="*/ 448 w 758"/>
              <a:gd name="connsiteY37-1632" fmla="*/ 506 h 759"/>
              <a:gd name="connsiteX38-1633" fmla="*/ 453 w 758"/>
              <a:gd name="connsiteY38-1634" fmla="*/ 516 h 759"/>
              <a:gd name="connsiteX39-1635" fmla="*/ 469 w 758"/>
              <a:gd name="connsiteY39-1636" fmla="*/ 543 h 759"/>
              <a:gd name="connsiteX40-1637" fmla="*/ 485 w 758"/>
              <a:gd name="connsiteY40-1638" fmla="*/ 564 h 759"/>
              <a:gd name="connsiteX41-1639" fmla="*/ 500 w 758"/>
              <a:gd name="connsiteY41-1640" fmla="*/ 585 h 759"/>
              <a:gd name="connsiteX42-1641" fmla="*/ 511 w 758"/>
              <a:gd name="connsiteY42-1642" fmla="*/ 595 h 759"/>
              <a:gd name="connsiteX43-1643" fmla="*/ 521 w 758"/>
              <a:gd name="connsiteY43-1644" fmla="*/ 601 h 759"/>
              <a:gd name="connsiteX44-1645" fmla="*/ 543 w 758"/>
              <a:gd name="connsiteY44-1646" fmla="*/ 622 h 759"/>
              <a:gd name="connsiteX45-1647" fmla="*/ 564 w 758"/>
              <a:gd name="connsiteY45-1648" fmla="*/ 632 h 759"/>
              <a:gd name="connsiteX46-1649" fmla="*/ 585 w 758"/>
              <a:gd name="connsiteY46-1650" fmla="*/ 648 h 759"/>
              <a:gd name="connsiteX47-1651" fmla="*/ 611 w 758"/>
              <a:gd name="connsiteY47-1652" fmla="*/ 659 h 759"/>
              <a:gd name="connsiteX48-1653" fmla="*/ 622 w 758"/>
              <a:gd name="connsiteY48-1654" fmla="*/ 664 h 759"/>
              <a:gd name="connsiteX49-1655" fmla="*/ 632 w 758"/>
              <a:gd name="connsiteY49-1656" fmla="*/ 669 h 759"/>
              <a:gd name="connsiteX50-1657" fmla="*/ 643 w 758"/>
              <a:gd name="connsiteY50-1658" fmla="*/ 669 h 759"/>
              <a:gd name="connsiteX51-1659" fmla="*/ 653 w 758"/>
              <a:gd name="connsiteY51-1660" fmla="*/ 674 h 759"/>
              <a:gd name="connsiteX52-1661" fmla="*/ 658 w 758"/>
              <a:gd name="connsiteY52-1662" fmla="*/ 674 h 759"/>
              <a:gd name="connsiteX53-1663" fmla="*/ 664 w 758"/>
              <a:gd name="connsiteY53-1664" fmla="*/ 674 h 759"/>
              <a:gd name="connsiteX54-1665" fmla="*/ 674 w 758"/>
              <a:gd name="connsiteY54-1666" fmla="*/ 674 h 759"/>
              <a:gd name="connsiteX55-1667" fmla="*/ 679 w 758"/>
              <a:gd name="connsiteY55-1668" fmla="*/ 669 h 759"/>
              <a:gd name="connsiteX56-1669" fmla="*/ 679 w 758"/>
              <a:gd name="connsiteY56-1670" fmla="*/ 664 h 759"/>
              <a:gd name="connsiteX57-1671" fmla="*/ 685 w 758"/>
              <a:gd name="connsiteY57-1672" fmla="*/ 659 h 759"/>
              <a:gd name="connsiteX58-1673" fmla="*/ 690 w 758"/>
              <a:gd name="connsiteY58-1674" fmla="*/ 653 h 759"/>
              <a:gd name="connsiteX59-1675" fmla="*/ 690 w 758"/>
              <a:gd name="connsiteY59-1676" fmla="*/ 643 h 759"/>
              <a:gd name="connsiteX60-1677" fmla="*/ 695 w 758"/>
              <a:gd name="connsiteY60-1678" fmla="*/ 627 h 759"/>
              <a:gd name="connsiteX61-1679" fmla="*/ 701 w 758"/>
              <a:gd name="connsiteY61-1680" fmla="*/ 611 h 759"/>
              <a:gd name="connsiteX62-1681" fmla="*/ 706 w 758"/>
              <a:gd name="connsiteY62-1682" fmla="*/ 595 h 759"/>
              <a:gd name="connsiteX63-1683" fmla="*/ 706 w 758"/>
              <a:gd name="connsiteY63-1684" fmla="*/ 580 h 759"/>
              <a:gd name="connsiteX64-1685" fmla="*/ 711 w 758"/>
              <a:gd name="connsiteY64-1686" fmla="*/ 564 h 759"/>
              <a:gd name="connsiteX65-1687" fmla="*/ 716 w 758"/>
              <a:gd name="connsiteY65-1688" fmla="*/ 553 h 759"/>
              <a:gd name="connsiteX66-1689" fmla="*/ 722 w 758"/>
              <a:gd name="connsiteY66-1690" fmla="*/ 543 h 759"/>
              <a:gd name="connsiteX67-1691" fmla="*/ 722 w 758"/>
              <a:gd name="connsiteY67-1692" fmla="*/ 538 h 759"/>
              <a:gd name="connsiteX68-1693" fmla="*/ 727 w 758"/>
              <a:gd name="connsiteY68-1694" fmla="*/ 527 h 759"/>
              <a:gd name="connsiteX69-1695" fmla="*/ 727 w 758"/>
              <a:gd name="connsiteY69-1696" fmla="*/ 527 h 759"/>
              <a:gd name="connsiteX70-1697" fmla="*/ 732 w 758"/>
              <a:gd name="connsiteY70-1698" fmla="*/ 527 h 759"/>
              <a:gd name="connsiteX71-1699" fmla="*/ 732 w 758"/>
              <a:gd name="connsiteY71-1700" fmla="*/ 527 h 759"/>
              <a:gd name="connsiteX72-1701" fmla="*/ 732 w 758"/>
              <a:gd name="connsiteY72-1702" fmla="*/ 532 h 759"/>
              <a:gd name="connsiteX73-1703" fmla="*/ 732 w 758"/>
              <a:gd name="connsiteY73-1704" fmla="*/ 538 h 759"/>
              <a:gd name="connsiteX74-1705" fmla="*/ 737 w 758"/>
              <a:gd name="connsiteY74-1706" fmla="*/ 543 h 759"/>
              <a:gd name="connsiteX75-1707" fmla="*/ 737 w 758"/>
              <a:gd name="connsiteY75-1708" fmla="*/ 559 h 759"/>
              <a:gd name="connsiteX76-1709" fmla="*/ 737 w 758"/>
              <a:gd name="connsiteY76-1710" fmla="*/ 569 h 759"/>
              <a:gd name="connsiteX77-1711" fmla="*/ 737 w 758"/>
              <a:gd name="connsiteY77-1712" fmla="*/ 585 h 759"/>
              <a:gd name="connsiteX78-1713" fmla="*/ 737 w 758"/>
              <a:gd name="connsiteY78-1714" fmla="*/ 601 h 759"/>
              <a:gd name="connsiteX79-1715" fmla="*/ 737 w 758"/>
              <a:gd name="connsiteY79-1716" fmla="*/ 622 h 759"/>
              <a:gd name="connsiteX80-1717" fmla="*/ 737 w 758"/>
              <a:gd name="connsiteY80-1718" fmla="*/ 638 h 759"/>
              <a:gd name="connsiteX81-1719" fmla="*/ 737 w 758"/>
              <a:gd name="connsiteY81-1720" fmla="*/ 653 h 759"/>
              <a:gd name="connsiteX82-1721" fmla="*/ 743 w 758"/>
              <a:gd name="connsiteY82-1722" fmla="*/ 669 h 759"/>
              <a:gd name="connsiteX83-1723" fmla="*/ 743 w 758"/>
              <a:gd name="connsiteY83-1724" fmla="*/ 685 h 759"/>
              <a:gd name="connsiteX84-1725" fmla="*/ 748 w 758"/>
              <a:gd name="connsiteY84-1726" fmla="*/ 696 h 759"/>
              <a:gd name="connsiteX85-1727" fmla="*/ 748 w 758"/>
              <a:gd name="connsiteY85-1728" fmla="*/ 706 h 759"/>
              <a:gd name="connsiteX86-1729" fmla="*/ 753 w 758"/>
              <a:gd name="connsiteY86-1730" fmla="*/ 717 h 759"/>
              <a:gd name="connsiteX87-1731" fmla="*/ 753 w 758"/>
              <a:gd name="connsiteY87-1732" fmla="*/ 722 h 759"/>
              <a:gd name="connsiteX88-1733" fmla="*/ 758 w 758"/>
              <a:gd name="connsiteY88-1734" fmla="*/ 732 h 759"/>
              <a:gd name="connsiteX89-1735" fmla="*/ 758 w 758"/>
              <a:gd name="connsiteY89-1736" fmla="*/ 738 h 759"/>
              <a:gd name="connsiteX90-1737" fmla="*/ 758 w 758"/>
              <a:gd name="connsiteY90-1738" fmla="*/ 743 h 759"/>
              <a:gd name="connsiteX91-1739" fmla="*/ 758 w 758"/>
              <a:gd name="connsiteY91-1740" fmla="*/ 748 h 759"/>
              <a:gd name="connsiteX92-1741" fmla="*/ 753 w 758"/>
              <a:gd name="connsiteY92-1742" fmla="*/ 753 h 759"/>
              <a:gd name="connsiteX93-1743" fmla="*/ 748 w 758"/>
              <a:gd name="connsiteY93-1744" fmla="*/ 759 h 759"/>
              <a:gd name="connsiteX94-1745" fmla="*/ 737 w 758"/>
              <a:gd name="connsiteY94-1746" fmla="*/ 759 h 759"/>
              <a:gd name="connsiteX95-1747" fmla="*/ 727 w 758"/>
              <a:gd name="connsiteY95-1748" fmla="*/ 759 h 759"/>
              <a:gd name="connsiteX96-1749" fmla="*/ 711 w 758"/>
              <a:gd name="connsiteY96-1750" fmla="*/ 759 h 759"/>
              <a:gd name="connsiteX97-1751" fmla="*/ 695 w 758"/>
              <a:gd name="connsiteY97-1752" fmla="*/ 753 h 759"/>
              <a:gd name="connsiteX98-1753" fmla="*/ 674 w 758"/>
              <a:gd name="connsiteY98-1754" fmla="*/ 753 h 759"/>
              <a:gd name="connsiteX99-1755" fmla="*/ 653 w 758"/>
              <a:gd name="connsiteY99-1756" fmla="*/ 748 h 759"/>
              <a:gd name="connsiteX100-1757" fmla="*/ 632 w 758"/>
              <a:gd name="connsiteY100-1758" fmla="*/ 743 h 759"/>
              <a:gd name="connsiteX101-1759" fmla="*/ 622 w 758"/>
              <a:gd name="connsiteY101-1760" fmla="*/ 738 h 759"/>
              <a:gd name="connsiteX102-1761" fmla="*/ 611 w 758"/>
              <a:gd name="connsiteY102-1762" fmla="*/ 732 h 759"/>
              <a:gd name="connsiteX103-1763" fmla="*/ 595 w 758"/>
              <a:gd name="connsiteY103-1764" fmla="*/ 727 h 759"/>
              <a:gd name="connsiteX104-1765" fmla="*/ 585 w 758"/>
              <a:gd name="connsiteY104-1766" fmla="*/ 722 h 759"/>
              <a:gd name="connsiteX105-1767" fmla="*/ 569 w 758"/>
              <a:gd name="connsiteY105-1768" fmla="*/ 717 h 759"/>
              <a:gd name="connsiteX106-1769" fmla="*/ 553 w 758"/>
              <a:gd name="connsiteY106-1770" fmla="*/ 706 h 759"/>
              <a:gd name="connsiteX107-1771" fmla="*/ 543 w 758"/>
              <a:gd name="connsiteY107-1772" fmla="*/ 696 h 759"/>
              <a:gd name="connsiteX108-1773" fmla="*/ 527 w 758"/>
              <a:gd name="connsiteY108-1774" fmla="*/ 685 h 759"/>
              <a:gd name="connsiteX109-1775" fmla="*/ 495 w 758"/>
              <a:gd name="connsiteY109-1776" fmla="*/ 659 h 759"/>
              <a:gd name="connsiteX110-1777" fmla="*/ 469 w 758"/>
              <a:gd name="connsiteY110-1778" fmla="*/ 632 h 759"/>
              <a:gd name="connsiteX111-1779" fmla="*/ 458 w 758"/>
              <a:gd name="connsiteY111-1780" fmla="*/ 622 h 759"/>
              <a:gd name="connsiteX112-1781" fmla="*/ 448 w 758"/>
              <a:gd name="connsiteY112-1782" fmla="*/ 606 h 759"/>
              <a:gd name="connsiteX113-1783" fmla="*/ 437 w 758"/>
              <a:gd name="connsiteY113-1784" fmla="*/ 590 h 759"/>
              <a:gd name="connsiteX114-1785" fmla="*/ 427 w 758"/>
              <a:gd name="connsiteY114-1786" fmla="*/ 574 h 759"/>
              <a:gd name="connsiteX115-1787" fmla="*/ 421 w 758"/>
              <a:gd name="connsiteY115-1788" fmla="*/ 559 h 759"/>
              <a:gd name="connsiteX116-1789" fmla="*/ 411 w 758"/>
              <a:gd name="connsiteY116-1790" fmla="*/ 543 h 759"/>
              <a:gd name="connsiteX117-1791" fmla="*/ 406 w 758"/>
              <a:gd name="connsiteY117-1792" fmla="*/ 527 h 759"/>
              <a:gd name="connsiteX118-1793" fmla="*/ 395 w 758"/>
              <a:gd name="connsiteY118-1794" fmla="*/ 511 h 759"/>
              <a:gd name="connsiteX119-1795" fmla="*/ 390 w 758"/>
              <a:gd name="connsiteY119-1796" fmla="*/ 501 h 759"/>
              <a:gd name="connsiteX120-1797" fmla="*/ 390 w 758"/>
              <a:gd name="connsiteY120-1798" fmla="*/ 485 h 759"/>
              <a:gd name="connsiteX121-1799" fmla="*/ 385 w 758"/>
              <a:gd name="connsiteY121-1800" fmla="*/ 469 h 759"/>
              <a:gd name="connsiteX122-1801" fmla="*/ 385 w 758"/>
              <a:gd name="connsiteY122-1802" fmla="*/ 453 h 759"/>
              <a:gd name="connsiteX123-1803" fmla="*/ 379 w 758"/>
              <a:gd name="connsiteY123-1804" fmla="*/ 422 h 759"/>
              <a:gd name="connsiteX124-1805" fmla="*/ 374 w 758"/>
              <a:gd name="connsiteY124-1806" fmla="*/ 385 h 759"/>
              <a:gd name="connsiteX125-1807" fmla="*/ 374 w 758"/>
              <a:gd name="connsiteY125-1808" fmla="*/ 353 h 759"/>
              <a:gd name="connsiteX126-1809" fmla="*/ 374 w 758"/>
              <a:gd name="connsiteY126-1810" fmla="*/ 316 h 759"/>
              <a:gd name="connsiteX127-1811" fmla="*/ 374 w 758"/>
              <a:gd name="connsiteY127-1812" fmla="*/ 279 h 759"/>
              <a:gd name="connsiteX128-1813" fmla="*/ 374 w 758"/>
              <a:gd name="connsiteY128-1814" fmla="*/ 243 h 759"/>
              <a:gd name="connsiteX129-1815" fmla="*/ 379 w 758"/>
              <a:gd name="connsiteY129-1816" fmla="*/ 200 h 759"/>
              <a:gd name="connsiteX130-1817" fmla="*/ 385 w 758"/>
              <a:gd name="connsiteY130-1818" fmla="*/ 158 h 759"/>
              <a:gd name="connsiteX131-1819" fmla="*/ 385 w 758"/>
              <a:gd name="connsiteY131-1820" fmla="*/ 142 h 759"/>
              <a:gd name="connsiteX132-1821" fmla="*/ 385 w 758"/>
              <a:gd name="connsiteY132-1822" fmla="*/ 127 h 759"/>
              <a:gd name="connsiteX133-1823" fmla="*/ 385 w 758"/>
              <a:gd name="connsiteY133-1824" fmla="*/ 111 h 759"/>
              <a:gd name="connsiteX134-1825" fmla="*/ 390 w 758"/>
              <a:gd name="connsiteY134-1826" fmla="*/ 100 h 759"/>
              <a:gd name="connsiteX135-1827" fmla="*/ 390 w 758"/>
              <a:gd name="connsiteY135-1828" fmla="*/ 90 h 759"/>
              <a:gd name="connsiteX136-1829" fmla="*/ 390 w 758"/>
              <a:gd name="connsiteY136-1830" fmla="*/ 85 h 759"/>
              <a:gd name="connsiteX137-1831" fmla="*/ 390 w 758"/>
              <a:gd name="connsiteY137-1832" fmla="*/ 79 h 759"/>
              <a:gd name="connsiteX138-1833" fmla="*/ 385 w 758"/>
              <a:gd name="connsiteY138-1834" fmla="*/ 74 h 759"/>
              <a:gd name="connsiteX139-1835" fmla="*/ 385 w 758"/>
              <a:gd name="connsiteY139-1836" fmla="*/ 74 h 759"/>
              <a:gd name="connsiteX140-1837" fmla="*/ 379 w 758"/>
              <a:gd name="connsiteY140-1838" fmla="*/ 74 h 759"/>
              <a:gd name="connsiteX141-1839" fmla="*/ 374 w 758"/>
              <a:gd name="connsiteY141-1840" fmla="*/ 74 h 759"/>
              <a:gd name="connsiteX142-1841" fmla="*/ 363 w 758"/>
              <a:gd name="connsiteY142-1842" fmla="*/ 79 h 759"/>
              <a:gd name="connsiteX143-1843" fmla="*/ 353 w 758"/>
              <a:gd name="connsiteY143-1844" fmla="*/ 79 h 759"/>
              <a:gd name="connsiteX144-1845" fmla="*/ 337 w 758"/>
              <a:gd name="connsiteY144-1846" fmla="*/ 85 h 759"/>
              <a:gd name="connsiteX145-1847" fmla="*/ 321 w 758"/>
              <a:gd name="connsiteY145-1848" fmla="*/ 90 h 759"/>
              <a:gd name="connsiteX146-1849" fmla="*/ 305 w 758"/>
              <a:gd name="connsiteY146-1850" fmla="*/ 95 h 759"/>
              <a:gd name="connsiteX147-1851" fmla="*/ 269 w 758"/>
              <a:gd name="connsiteY147-1852" fmla="*/ 106 h 759"/>
              <a:gd name="connsiteX148-1853" fmla="*/ 232 w 758"/>
              <a:gd name="connsiteY148-1854" fmla="*/ 116 h 759"/>
              <a:gd name="connsiteX149-1855" fmla="*/ 195 w 758"/>
              <a:gd name="connsiteY149-1856" fmla="*/ 127 h 759"/>
              <a:gd name="connsiteX150-1857" fmla="*/ 158 w 758"/>
              <a:gd name="connsiteY150-1858" fmla="*/ 137 h 759"/>
              <a:gd name="connsiteX151-1859" fmla="*/ 137 w 758"/>
              <a:gd name="connsiteY151-1860" fmla="*/ 142 h 759"/>
              <a:gd name="connsiteX152-1861" fmla="*/ 121 w 758"/>
              <a:gd name="connsiteY152-1862" fmla="*/ 142 h 759"/>
              <a:gd name="connsiteX153-1863" fmla="*/ 105 w 758"/>
              <a:gd name="connsiteY153-1864" fmla="*/ 148 h 759"/>
              <a:gd name="connsiteX154-1865" fmla="*/ 95 w 758"/>
              <a:gd name="connsiteY154-1866" fmla="*/ 148 h 759"/>
              <a:gd name="connsiteX155-1867" fmla="*/ 84 w 758"/>
              <a:gd name="connsiteY155-1868" fmla="*/ 153 h 759"/>
              <a:gd name="connsiteX156-1869" fmla="*/ 74 w 758"/>
              <a:gd name="connsiteY156-1870" fmla="*/ 153 h 759"/>
              <a:gd name="connsiteX157-1871" fmla="*/ 68 w 758"/>
              <a:gd name="connsiteY157-1872" fmla="*/ 153 h 759"/>
              <a:gd name="connsiteX158-1873" fmla="*/ 63 w 758"/>
              <a:gd name="connsiteY158-1874" fmla="*/ 153 h 759"/>
              <a:gd name="connsiteX159-1875" fmla="*/ 53 w 758"/>
              <a:gd name="connsiteY159-1876" fmla="*/ 153 h 759"/>
              <a:gd name="connsiteX160-1877" fmla="*/ 42 w 758"/>
              <a:gd name="connsiteY160-1878" fmla="*/ 148 h 759"/>
              <a:gd name="connsiteX161-1879" fmla="*/ 32 w 758"/>
              <a:gd name="connsiteY161-1880" fmla="*/ 142 h 759"/>
              <a:gd name="connsiteX162-1881" fmla="*/ 26 w 758"/>
              <a:gd name="connsiteY162-1882" fmla="*/ 137 h 759"/>
              <a:gd name="connsiteX163-1883" fmla="*/ 16 w 758"/>
              <a:gd name="connsiteY163-1884" fmla="*/ 127 h 759"/>
              <a:gd name="connsiteX164-1885" fmla="*/ 5 w 758"/>
              <a:gd name="connsiteY164-1886" fmla="*/ 116 h 759"/>
              <a:gd name="connsiteX165-1887" fmla="*/ 0 w 758"/>
              <a:gd name="connsiteY165-1888" fmla="*/ 116 h 759"/>
              <a:gd name="connsiteX166-1889" fmla="*/ 16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7 w 758"/>
              <a:gd name="connsiteY25-1992" fmla="*/ 248 h 759"/>
              <a:gd name="connsiteX26-1993" fmla="*/ 421 w 758"/>
              <a:gd name="connsiteY26-1994" fmla="*/ 264 h 759"/>
              <a:gd name="connsiteX27-1995" fmla="*/ 421 w 758"/>
              <a:gd name="connsiteY27-1996" fmla="*/ 285 h 759"/>
              <a:gd name="connsiteX28-1997" fmla="*/ 416 w 758"/>
              <a:gd name="connsiteY28-1998" fmla="*/ 300 h 759"/>
              <a:gd name="connsiteX29-1999" fmla="*/ 416 w 758"/>
              <a:gd name="connsiteY29-2000" fmla="*/ 311 h 759"/>
              <a:gd name="connsiteX30-2001" fmla="*/ 416 w 758"/>
              <a:gd name="connsiteY30-2002" fmla="*/ 322 h 759"/>
              <a:gd name="connsiteX31-2003" fmla="*/ 416 w 758"/>
              <a:gd name="connsiteY31-2004" fmla="*/ 343 h 759"/>
              <a:gd name="connsiteX32-2005" fmla="*/ 421 w 758"/>
              <a:gd name="connsiteY32-2006" fmla="*/ 369 h 759"/>
              <a:gd name="connsiteX33-2007" fmla="*/ 427 w 758"/>
              <a:gd name="connsiteY33-2008" fmla="*/ 411 h 759"/>
              <a:gd name="connsiteX34-2009" fmla="*/ 427 w 758"/>
              <a:gd name="connsiteY34-2010" fmla="*/ 437 h 759"/>
              <a:gd name="connsiteX35-2011" fmla="*/ 432 w 758"/>
              <a:gd name="connsiteY35-2012" fmla="*/ 464 h 759"/>
              <a:gd name="connsiteX36-2013" fmla="*/ 442 w 758"/>
              <a:gd name="connsiteY36-2014" fmla="*/ 490 h 759"/>
              <a:gd name="connsiteX37-2015" fmla="*/ 448 w 758"/>
              <a:gd name="connsiteY37-2016" fmla="*/ 506 h 759"/>
              <a:gd name="connsiteX38-2017" fmla="*/ 453 w 758"/>
              <a:gd name="connsiteY38-2018" fmla="*/ 516 h 759"/>
              <a:gd name="connsiteX39-2019" fmla="*/ 469 w 758"/>
              <a:gd name="connsiteY39-2020" fmla="*/ 543 h 759"/>
              <a:gd name="connsiteX40-2021" fmla="*/ 485 w 758"/>
              <a:gd name="connsiteY40-2022" fmla="*/ 564 h 759"/>
              <a:gd name="connsiteX41-2023" fmla="*/ 500 w 758"/>
              <a:gd name="connsiteY41-2024" fmla="*/ 585 h 759"/>
              <a:gd name="connsiteX42-2025" fmla="*/ 511 w 758"/>
              <a:gd name="connsiteY42-2026" fmla="*/ 595 h 759"/>
              <a:gd name="connsiteX43-2027" fmla="*/ 521 w 758"/>
              <a:gd name="connsiteY43-2028" fmla="*/ 601 h 759"/>
              <a:gd name="connsiteX44-2029" fmla="*/ 543 w 758"/>
              <a:gd name="connsiteY44-2030" fmla="*/ 622 h 759"/>
              <a:gd name="connsiteX45-2031" fmla="*/ 564 w 758"/>
              <a:gd name="connsiteY45-2032" fmla="*/ 632 h 759"/>
              <a:gd name="connsiteX46-2033" fmla="*/ 585 w 758"/>
              <a:gd name="connsiteY46-2034" fmla="*/ 648 h 759"/>
              <a:gd name="connsiteX47-2035" fmla="*/ 611 w 758"/>
              <a:gd name="connsiteY47-2036" fmla="*/ 659 h 759"/>
              <a:gd name="connsiteX48-2037" fmla="*/ 622 w 758"/>
              <a:gd name="connsiteY48-2038" fmla="*/ 664 h 759"/>
              <a:gd name="connsiteX49-2039" fmla="*/ 632 w 758"/>
              <a:gd name="connsiteY49-2040" fmla="*/ 669 h 759"/>
              <a:gd name="connsiteX50-2041" fmla="*/ 643 w 758"/>
              <a:gd name="connsiteY50-2042" fmla="*/ 669 h 759"/>
              <a:gd name="connsiteX51-2043" fmla="*/ 653 w 758"/>
              <a:gd name="connsiteY51-2044" fmla="*/ 674 h 759"/>
              <a:gd name="connsiteX52-2045" fmla="*/ 658 w 758"/>
              <a:gd name="connsiteY52-2046" fmla="*/ 674 h 759"/>
              <a:gd name="connsiteX53-2047" fmla="*/ 664 w 758"/>
              <a:gd name="connsiteY53-2048" fmla="*/ 674 h 759"/>
              <a:gd name="connsiteX54-2049" fmla="*/ 674 w 758"/>
              <a:gd name="connsiteY54-2050" fmla="*/ 674 h 759"/>
              <a:gd name="connsiteX55-2051" fmla="*/ 679 w 758"/>
              <a:gd name="connsiteY55-2052" fmla="*/ 669 h 759"/>
              <a:gd name="connsiteX56-2053" fmla="*/ 679 w 758"/>
              <a:gd name="connsiteY56-2054" fmla="*/ 664 h 759"/>
              <a:gd name="connsiteX57-2055" fmla="*/ 685 w 758"/>
              <a:gd name="connsiteY57-2056" fmla="*/ 659 h 759"/>
              <a:gd name="connsiteX58-2057" fmla="*/ 690 w 758"/>
              <a:gd name="connsiteY58-2058" fmla="*/ 653 h 759"/>
              <a:gd name="connsiteX59-2059" fmla="*/ 690 w 758"/>
              <a:gd name="connsiteY59-2060" fmla="*/ 643 h 759"/>
              <a:gd name="connsiteX60-2061" fmla="*/ 695 w 758"/>
              <a:gd name="connsiteY60-2062" fmla="*/ 627 h 759"/>
              <a:gd name="connsiteX61-2063" fmla="*/ 701 w 758"/>
              <a:gd name="connsiteY61-2064" fmla="*/ 611 h 759"/>
              <a:gd name="connsiteX62-2065" fmla="*/ 706 w 758"/>
              <a:gd name="connsiteY62-2066" fmla="*/ 595 h 759"/>
              <a:gd name="connsiteX63-2067" fmla="*/ 706 w 758"/>
              <a:gd name="connsiteY63-2068" fmla="*/ 580 h 759"/>
              <a:gd name="connsiteX64-2069" fmla="*/ 711 w 758"/>
              <a:gd name="connsiteY64-2070" fmla="*/ 564 h 759"/>
              <a:gd name="connsiteX65-2071" fmla="*/ 716 w 758"/>
              <a:gd name="connsiteY65-2072" fmla="*/ 553 h 759"/>
              <a:gd name="connsiteX66-2073" fmla="*/ 722 w 758"/>
              <a:gd name="connsiteY66-2074" fmla="*/ 543 h 759"/>
              <a:gd name="connsiteX67-2075" fmla="*/ 722 w 758"/>
              <a:gd name="connsiteY67-2076" fmla="*/ 538 h 759"/>
              <a:gd name="connsiteX68-2077" fmla="*/ 727 w 758"/>
              <a:gd name="connsiteY68-2078" fmla="*/ 527 h 759"/>
              <a:gd name="connsiteX69-2079" fmla="*/ 727 w 758"/>
              <a:gd name="connsiteY69-2080" fmla="*/ 527 h 759"/>
              <a:gd name="connsiteX70-2081" fmla="*/ 732 w 758"/>
              <a:gd name="connsiteY70-2082" fmla="*/ 527 h 759"/>
              <a:gd name="connsiteX71-2083" fmla="*/ 732 w 758"/>
              <a:gd name="connsiteY71-2084" fmla="*/ 527 h 759"/>
              <a:gd name="connsiteX72-2085" fmla="*/ 732 w 758"/>
              <a:gd name="connsiteY72-2086" fmla="*/ 532 h 759"/>
              <a:gd name="connsiteX73-2087" fmla="*/ 732 w 758"/>
              <a:gd name="connsiteY73-2088" fmla="*/ 538 h 759"/>
              <a:gd name="connsiteX74-2089" fmla="*/ 737 w 758"/>
              <a:gd name="connsiteY74-2090" fmla="*/ 543 h 759"/>
              <a:gd name="connsiteX75-2091" fmla="*/ 737 w 758"/>
              <a:gd name="connsiteY75-2092" fmla="*/ 559 h 759"/>
              <a:gd name="connsiteX76-2093" fmla="*/ 737 w 758"/>
              <a:gd name="connsiteY76-2094" fmla="*/ 569 h 759"/>
              <a:gd name="connsiteX77-2095" fmla="*/ 737 w 758"/>
              <a:gd name="connsiteY77-2096" fmla="*/ 585 h 759"/>
              <a:gd name="connsiteX78-2097" fmla="*/ 737 w 758"/>
              <a:gd name="connsiteY78-2098" fmla="*/ 601 h 759"/>
              <a:gd name="connsiteX79-2099" fmla="*/ 737 w 758"/>
              <a:gd name="connsiteY79-2100" fmla="*/ 622 h 759"/>
              <a:gd name="connsiteX80-2101" fmla="*/ 737 w 758"/>
              <a:gd name="connsiteY80-2102" fmla="*/ 638 h 759"/>
              <a:gd name="connsiteX81-2103" fmla="*/ 737 w 758"/>
              <a:gd name="connsiteY81-2104" fmla="*/ 653 h 759"/>
              <a:gd name="connsiteX82-2105" fmla="*/ 743 w 758"/>
              <a:gd name="connsiteY82-2106" fmla="*/ 669 h 759"/>
              <a:gd name="connsiteX83-2107" fmla="*/ 743 w 758"/>
              <a:gd name="connsiteY83-2108" fmla="*/ 685 h 759"/>
              <a:gd name="connsiteX84-2109" fmla="*/ 748 w 758"/>
              <a:gd name="connsiteY84-2110" fmla="*/ 696 h 759"/>
              <a:gd name="connsiteX85-2111" fmla="*/ 748 w 758"/>
              <a:gd name="connsiteY85-2112" fmla="*/ 706 h 759"/>
              <a:gd name="connsiteX86-2113" fmla="*/ 753 w 758"/>
              <a:gd name="connsiteY86-2114" fmla="*/ 717 h 759"/>
              <a:gd name="connsiteX87-2115" fmla="*/ 753 w 758"/>
              <a:gd name="connsiteY87-2116" fmla="*/ 722 h 759"/>
              <a:gd name="connsiteX88-2117" fmla="*/ 758 w 758"/>
              <a:gd name="connsiteY88-2118" fmla="*/ 732 h 759"/>
              <a:gd name="connsiteX89-2119" fmla="*/ 758 w 758"/>
              <a:gd name="connsiteY89-2120" fmla="*/ 738 h 759"/>
              <a:gd name="connsiteX90-2121" fmla="*/ 758 w 758"/>
              <a:gd name="connsiteY90-2122" fmla="*/ 743 h 759"/>
              <a:gd name="connsiteX91-2123" fmla="*/ 758 w 758"/>
              <a:gd name="connsiteY91-2124" fmla="*/ 748 h 759"/>
              <a:gd name="connsiteX92-2125" fmla="*/ 753 w 758"/>
              <a:gd name="connsiteY92-2126" fmla="*/ 753 h 759"/>
              <a:gd name="connsiteX93-2127" fmla="*/ 748 w 758"/>
              <a:gd name="connsiteY93-2128" fmla="*/ 759 h 759"/>
              <a:gd name="connsiteX94-2129" fmla="*/ 737 w 758"/>
              <a:gd name="connsiteY94-2130" fmla="*/ 759 h 759"/>
              <a:gd name="connsiteX95-2131" fmla="*/ 727 w 758"/>
              <a:gd name="connsiteY95-2132" fmla="*/ 759 h 759"/>
              <a:gd name="connsiteX96-2133" fmla="*/ 711 w 758"/>
              <a:gd name="connsiteY96-2134" fmla="*/ 759 h 759"/>
              <a:gd name="connsiteX97-2135" fmla="*/ 695 w 758"/>
              <a:gd name="connsiteY97-2136" fmla="*/ 753 h 759"/>
              <a:gd name="connsiteX98-2137" fmla="*/ 674 w 758"/>
              <a:gd name="connsiteY98-2138" fmla="*/ 753 h 759"/>
              <a:gd name="connsiteX99-2139" fmla="*/ 653 w 758"/>
              <a:gd name="connsiteY99-2140" fmla="*/ 748 h 759"/>
              <a:gd name="connsiteX100-2141" fmla="*/ 632 w 758"/>
              <a:gd name="connsiteY100-2142" fmla="*/ 743 h 759"/>
              <a:gd name="connsiteX101-2143" fmla="*/ 622 w 758"/>
              <a:gd name="connsiteY101-2144" fmla="*/ 738 h 759"/>
              <a:gd name="connsiteX102-2145" fmla="*/ 611 w 758"/>
              <a:gd name="connsiteY102-2146" fmla="*/ 732 h 759"/>
              <a:gd name="connsiteX103-2147" fmla="*/ 595 w 758"/>
              <a:gd name="connsiteY103-2148" fmla="*/ 727 h 759"/>
              <a:gd name="connsiteX104-2149" fmla="*/ 585 w 758"/>
              <a:gd name="connsiteY104-2150" fmla="*/ 722 h 759"/>
              <a:gd name="connsiteX105-2151" fmla="*/ 569 w 758"/>
              <a:gd name="connsiteY105-2152" fmla="*/ 717 h 759"/>
              <a:gd name="connsiteX106-2153" fmla="*/ 553 w 758"/>
              <a:gd name="connsiteY106-2154" fmla="*/ 706 h 759"/>
              <a:gd name="connsiteX107-2155" fmla="*/ 543 w 758"/>
              <a:gd name="connsiteY107-2156" fmla="*/ 696 h 759"/>
              <a:gd name="connsiteX108-2157" fmla="*/ 527 w 758"/>
              <a:gd name="connsiteY108-2158" fmla="*/ 685 h 759"/>
              <a:gd name="connsiteX109-2159" fmla="*/ 495 w 758"/>
              <a:gd name="connsiteY109-2160" fmla="*/ 659 h 759"/>
              <a:gd name="connsiteX110-2161" fmla="*/ 469 w 758"/>
              <a:gd name="connsiteY110-2162" fmla="*/ 632 h 759"/>
              <a:gd name="connsiteX111-2163" fmla="*/ 458 w 758"/>
              <a:gd name="connsiteY111-2164" fmla="*/ 622 h 759"/>
              <a:gd name="connsiteX112-2165" fmla="*/ 448 w 758"/>
              <a:gd name="connsiteY112-2166" fmla="*/ 606 h 759"/>
              <a:gd name="connsiteX113-2167" fmla="*/ 437 w 758"/>
              <a:gd name="connsiteY113-2168" fmla="*/ 590 h 759"/>
              <a:gd name="connsiteX114-2169" fmla="*/ 427 w 758"/>
              <a:gd name="connsiteY114-2170" fmla="*/ 574 h 759"/>
              <a:gd name="connsiteX115-2171" fmla="*/ 421 w 758"/>
              <a:gd name="connsiteY115-2172" fmla="*/ 559 h 759"/>
              <a:gd name="connsiteX116-2173" fmla="*/ 411 w 758"/>
              <a:gd name="connsiteY116-2174" fmla="*/ 543 h 759"/>
              <a:gd name="connsiteX117-2175" fmla="*/ 406 w 758"/>
              <a:gd name="connsiteY117-2176" fmla="*/ 527 h 759"/>
              <a:gd name="connsiteX118-2177" fmla="*/ 395 w 758"/>
              <a:gd name="connsiteY118-2178" fmla="*/ 511 h 759"/>
              <a:gd name="connsiteX119-2179" fmla="*/ 390 w 758"/>
              <a:gd name="connsiteY119-2180" fmla="*/ 501 h 759"/>
              <a:gd name="connsiteX120-2181" fmla="*/ 390 w 758"/>
              <a:gd name="connsiteY120-2182" fmla="*/ 485 h 759"/>
              <a:gd name="connsiteX121-2183" fmla="*/ 385 w 758"/>
              <a:gd name="connsiteY121-2184" fmla="*/ 469 h 759"/>
              <a:gd name="connsiteX122-2185" fmla="*/ 385 w 758"/>
              <a:gd name="connsiteY122-2186" fmla="*/ 453 h 759"/>
              <a:gd name="connsiteX123-2187" fmla="*/ 379 w 758"/>
              <a:gd name="connsiteY123-2188" fmla="*/ 422 h 759"/>
              <a:gd name="connsiteX124-2189" fmla="*/ 374 w 758"/>
              <a:gd name="connsiteY124-2190" fmla="*/ 385 h 759"/>
              <a:gd name="connsiteX125-2191" fmla="*/ 374 w 758"/>
              <a:gd name="connsiteY125-2192" fmla="*/ 353 h 759"/>
              <a:gd name="connsiteX126-2193" fmla="*/ 374 w 758"/>
              <a:gd name="connsiteY126-2194" fmla="*/ 316 h 759"/>
              <a:gd name="connsiteX127-2195" fmla="*/ 374 w 758"/>
              <a:gd name="connsiteY127-2196" fmla="*/ 279 h 759"/>
              <a:gd name="connsiteX128-2197" fmla="*/ 374 w 758"/>
              <a:gd name="connsiteY128-2198" fmla="*/ 243 h 759"/>
              <a:gd name="connsiteX129-2199" fmla="*/ 379 w 758"/>
              <a:gd name="connsiteY129-2200" fmla="*/ 200 h 759"/>
              <a:gd name="connsiteX130-2201" fmla="*/ 385 w 758"/>
              <a:gd name="connsiteY130-2202" fmla="*/ 158 h 759"/>
              <a:gd name="connsiteX131-2203" fmla="*/ 385 w 758"/>
              <a:gd name="connsiteY131-2204" fmla="*/ 142 h 759"/>
              <a:gd name="connsiteX132-2205" fmla="*/ 385 w 758"/>
              <a:gd name="connsiteY132-2206" fmla="*/ 127 h 759"/>
              <a:gd name="connsiteX133-2207" fmla="*/ 385 w 758"/>
              <a:gd name="connsiteY133-2208" fmla="*/ 111 h 759"/>
              <a:gd name="connsiteX134-2209" fmla="*/ 390 w 758"/>
              <a:gd name="connsiteY134-2210" fmla="*/ 100 h 759"/>
              <a:gd name="connsiteX135-2211" fmla="*/ 390 w 758"/>
              <a:gd name="connsiteY135-2212" fmla="*/ 90 h 759"/>
              <a:gd name="connsiteX136-2213" fmla="*/ 390 w 758"/>
              <a:gd name="connsiteY136-2214" fmla="*/ 85 h 759"/>
              <a:gd name="connsiteX137-2215" fmla="*/ 390 w 758"/>
              <a:gd name="connsiteY137-2216" fmla="*/ 79 h 759"/>
              <a:gd name="connsiteX138-2217" fmla="*/ 385 w 758"/>
              <a:gd name="connsiteY138-2218" fmla="*/ 74 h 759"/>
              <a:gd name="connsiteX139-2219" fmla="*/ 385 w 758"/>
              <a:gd name="connsiteY139-2220" fmla="*/ 74 h 759"/>
              <a:gd name="connsiteX140-2221" fmla="*/ 379 w 758"/>
              <a:gd name="connsiteY140-2222" fmla="*/ 74 h 759"/>
              <a:gd name="connsiteX141-2223" fmla="*/ 374 w 758"/>
              <a:gd name="connsiteY141-2224" fmla="*/ 74 h 759"/>
              <a:gd name="connsiteX142-2225" fmla="*/ 363 w 758"/>
              <a:gd name="connsiteY142-2226" fmla="*/ 79 h 759"/>
              <a:gd name="connsiteX143-2227" fmla="*/ 353 w 758"/>
              <a:gd name="connsiteY143-2228" fmla="*/ 79 h 759"/>
              <a:gd name="connsiteX144-2229" fmla="*/ 337 w 758"/>
              <a:gd name="connsiteY144-2230" fmla="*/ 85 h 759"/>
              <a:gd name="connsiteX145-2231" fmla="*/ 321 w 758"/>
              <a:gd name="connsiteY145-2232" fmla="*/ 90 h 759"/>
              <a:gd name="connsiteX146-2233" fmla="*/ 305 w 758"/>
              <a:gd name="connsiteY146-2234" fmla="*/ 95 h 759"/>
              <a:gd name="connsiteX147-2235" fmla="*/ 269 w 758"/>
              <a:gd name="connsiteY147-2236" fmla="*/ 106 h 759"/>
              <a:gd name="connsiteX148-2237" fmla="*/ 232 w 758"/>
              <a:gd name="connsiteY148-2238" fmla="*/ 116 h 759"/>
              <a:gd name="connsiteX149-2239" fmla="*/ 195 w 758"/>
              <a:gd name="connsiteY149-2240" fmla="*/ 127 h 759"/>
              <a:gd name="connsiteX150-2241" fmla="*/ 158 w 758"/>
              <a:gd name="connsiteY150-2242" fmla="*/ 137 h 759"/>
              <a:gd name="connsiteX151-2243" fmla="*/ 137 w 758"/>
              <a:gd name="connsiteY151-2244" fmla="*/ 142 h 759"/>
              <a:gd name="connsiteX152-2245" fmla="*/ 121 w 758"/>
              <a:gd name="connsiteY152-2246" fmla="*/ 142 h 759"/>
              <a:gd name="connsiteX153-2247" fmla="*/ 105 w 758"/>
              <a:gd name="connsiteY153-2248" fmla="*/ 148 h 759"/>
              <a:gd name="connsiteX154-2249" fmla="*/ 95 w 758"/>
              <a:gd name="connsiteY154-2250" fmla="*/ 148 h 759"/>
              <a:gd name="connsiteX155-2251" fmla="*/ 84 w 758"/>
              <a:gd name="connsiteY155-2252" fmla="*/ 153 h 759"/>
              <a:gd name="connsiteX156-2253" fmla="*/ 74 w 758"/>
              <a:gd name="connsiteY156-2254" fmla="*/ 153 h 759"/>
              <a:gd name="connsiteX157-2255" fmla="*/ 68 w 758"/>
              <a:gd name="connsiteY157-2256" fmla="*/ 153 h 759"/>
              <a:gd name="connsiteX158-2257" fmla="*/ 63 w 758"/>
              <a:gd name="connsiteY158-2258" fmla="*/ 153 h 759"/>
              <a:gd name="connsiteX159-2259" fmla="*/ 53 w 758"/>
              <a:gd name="connsiteY159-2260" fmla="*/ 153 h 759"/>
              <a:gd name="connsiteX160-2261" fmla="*/ 42 w 758"/>
              <a:gd name="connsiteY160-2262" fmla="*/ 148 h 759"/>
              <a:gd name="connsiteX161-2263" fmla="*/ 32 w 758"/>
              <a:gd name="connsiteY161-2264" fmla="*/ 142 h 759"/>
              <a:gd name="connsiteX162-2265" fmla="*/ 26 w 758"/>
              <a:gd name="connsiteY162-2266" fmla="*/ 137 h 759"/>
              <a:gd name="connsiteX163-2267" fmla="*/ 16 w 758"/>
              <a:gd name="connsiteY163-2268" fmla="*/ 127 h 759"/>
              <a:gd name="connsiteX164-2269" fmla="*/ 5 w 758"/>
              <a:gd name="connsiteY164-2270" fmla="*/ 116 h 759"/>
              <a:gd name="connsiteX165-2271" fmla="*/ 0 w 758"/>
              <a:gd name="connsiteY165-2272" fmla="*/ 11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5 w 757"/>
              <a:gd name="connsiteY0-2324" fmla="*/ 0 h 759"/>
              <a:gd name="connsiteX1-2325" fmla="*/ 426 w 757"/>
              <a:gd name="connsiteY1-2326" fmla="*/ 0 h 759"/>
              <a:gd name="connsiteX2-2327" fmla="*/ 436 w 757"/>
              <a:gd name="connsiteY2-2328" fmla="*/ 6 h 759"/>
              <a:gd name="connsiteX3-2329" fmla="*/ 447 w 757"/>
              <a:gd name="connsiteY3-2330" fmla="*/ 11 h 759"/>
              <a:gd name="connsiteX4-2331" fmla="*/ 463 w 757"/>
              <a:gd name="connsiteY4-2332" fmla="*/ 21 h 759"/>
              <a:gd name="connsiteX5-2333" fmla="*/ 473 w 757"/>
              <a:gd name="connsiteY5-2334" fmla="*/ 32 h 759"/>
              <a:gd name="connsiteX6-2335" fmla="*/ 484 w 757"/>
              <a:gd name="connsiteY6-2336" fmla="*/ 37 h 759"/>
              <a:gd name="connsiteX7-2337" fmla="*/ 484 w 757"/>
              <a:gd name="connsiteY7-2338" fmla="*/ 42 h 759"/>
              <a:gd name="connsiteX8-2339" fmla="*/ 489 w 757"/>
              <a:gd name="connsiteY8-2340" fmla="*/ 42 h 759"/>
              <a:gd name="connsiteX9-2341" fmla="*/ 489 w 757"/>
              <a:gd name="connsiteY9-2342" fmla="*/ 48 h 759"/>
              <a:gd name="connsiteX10-2343" fmla="*/ 489 w 757"/>
              <a:gd name="connsiteY10-2344" fmla="*/ 48 h 759"/>
              <a:gd name="connsiteX11-2345" fmla="*/ 489 w 757"/>
              <a:gd name="connsiteY11-2346" fmla="*/ 53 h 759"/>
              <a:gd name="connsiteX12-2347" fmla="*/ 484 w 757"/>
              <a:gd name="connsiteY12-2348" fmla="*/ 58 h 759"/>
              <a:gd name="connsiteX13-2349" fmla="*/ 478 w 757"/>
              <a:gd name="connsiteY13-2350" fmla="*/ 63 h 759"/>
              <a:gd name="connsiteX14-2351" fmla="*/ 468 w 757"/>
              <a:gd name="connsiteY14-2352" fmla="*/ 69 h 759"/>
              <a:gd name="connsiteX15-2353" fmla="*/ 463 w 757"/>
              <a:gd name="connsiteY15-2354" fmla="*/ 74 h 759"/>
              <a:gd name="connsiteX16-2355" fmla="*/ 457 w 757"/>
              <a:gd name="connsiteY16-2356" fmla="*/ 79 h 759"/>
              <a:gd name="connsiteX17-2357" fmla="*/ 457 w 757"/>
              <a:gd name="connsiteY17-2358" fmla="*/ 90 h 759"/>
              <a:gd name="connsiteX18-2359" fmla="*/ 452 w 757"/>
              <a:gd name="connsiteY18-2360" fmla="*/ 100 h 759"/>
              <a:gd name="connsiteX19-2361" fmla="*/ 447 w 757"/>
              <a:gd name="connsiteY19-2362" fmla="*/ 116 h 759"/>
              <a:gd name="connsiteX20-2363" fmla="*/ 441 w 757"/>
              <a:gd name="connsiteY20-2364" fmla="*/ 137 h 759"/>
              <a:gd name="connsiteX21-2365" fmla="*/ 436 w 757"/>
              <a:gd name="connsiteY21-2366" fmla="*/ 158 h 759"/>
              <a:gd name="connsiteX22-2367" fmla="*/ 436 w 757"/>
              <a:gd name="connsiteY22-2368" fmla="*/ 179 h 759"/>
              <a:gd name="connsiteX23-2369" fmla="*/ 431 w 757"/>
              <a:gd name="connsiteY23-2370" fmla="*/ 206 h 759"/>
              <a:gd name="connsiteX24-2371" fmla="*/ 426 w 757"/>
              <a:gd name="connsiteY24-2372" fmla="*/ 227 h 759"/>
              <a:gd name="connsiteX25-2373" fmla="*/ 426 w 757"/>
              <a:gd name="connsiteY25-2374" fmla="*/ 248 h 759"/>
              <a:gd name="connsiteX26-2375" fmla="*/ 420 w 757"/>
              <a:gd name="connsiteY26-2376" fmla="*/ 264 h 759"/>
              <a:gd name="connsiteX27-2377" fmla="*/ 420 w 757"/>
              <a:gd name="connsiteY27-2378" fmla="*/ 285 h 759"/>
              <a:gd name="connsiteX28-2379" fmla="*/ 415 w 757"/>
              <a:gd name="connsiteY28-2380" fmla="*/ 300 h 759"/>
              <a:gd name="connsiteX29-2381" fmla="*/ 415 w 757"/>
              <a:gd name="connsiteY29-2382" fmla="*/ 311 h 759"/>
              <a:gd name="connsiteX30-2383" fmla="*/ 415 w 757"/>
              <a:gd name="connsiteY30-2384" fmla="*/ 322 h 759"/>
              <a:gd name="connsiteX31-2385" fmla="*/ 415 w 757"/>
              <a:gd name="connsiteY31-2386" fmla="*/ 343 h 759"/>
              <a:gd name="connsiteX32-2387" fmla="*/ 420 w 757"/>
              <a:gd name="connsiteY32-2388" fmla="*/ 369 h 759"/>
              <a:gd name="connsiteX33-2389" fmla="*/ 426 w 757"/>
              <a:gd name="connsiteY33-2390" fmla="*/ 411 h 759"/>
              <a:gd name="connsiteX34-2391" fmla="*/ 426 w 757"/>
              <a:gd name="connsiteY34-2392" fmla="*/ 437 h 759"/>
              <a:gd name="connsiteX35-2393" fmla="*/ 431 w 757"/>
              <a:gd name="connsiteY35-2394" fmla="*/ 464 h 759"/>
              <a:gd name="connsiteX36-2395" fmla="*/ 441 w 757"/>
              <a:gd name="connsiteY36-2396" fmla="*/ 490 h 759"/>
              <a:gd name="connsiteX37-2397" fmla="*/ 447 w 757"/>
              <a:gd name="connsiteY37-2398" fmla="*/ 506 h 759"/>
              <a:gd name="connsiteX38-2399" fmla="*/ 452 w 757"/>
              <a:gd name="connsiteY38-2400" fmla="*/ 516 h 759"/>
              <a:gd name="connsiteX39-2401" fmla="*/ 468 w 757"/>
              <a:gd name="connsiteY39-2402" fmla="*/ 543 h 759"/>
              <a:gd name="connsiteX40-2403" fmla="*/ 484 w 757"/>
              <a:gd name="connsiteY40-2404" fmla="*/ 564 h 759"/>
              <a:gd name="connsiteX41-2405" fmla="*/ 499 w 757"/>
              <a:gd name="connsiteY41-2406" fmla="*/ 585 h 759"/>
              <a:gd name="connsiteX42-2407" fmla="*/ 510 w 757"/>
              <a:gd name="connsiteY42-2408" fmla="*/ 595 h 759"/>
              <a:gd name="connsiteX43-2409" fmla="*/ 520 w 757"/>
              <a:gd name="connsiteY43-2410" fmla="*/ 601 h 759"/>
              <a:gd name="connsiteX44-2411" fmla="*/ 542 w 757"/>
              <a:gd name="connsiteY44-2412" fmla="*/ 622 h 759"/>
              <a:gd name="connsiteX45-2413" fmla="*/ 563 w 757"/>
              <a:gd name="connsiteY45-2414" fmla="*/ 632 h 759"/>
              <a:gd name="connsiteX46-2415" fmla="*/ 584 w 757"/>
              <a:gd name="connsiteY46-2416" fmla="*/ 648 h 759"/>
              <a:gd name="connsiteX47-2417" fmla="*/ 610 w 757"/>
              <a:gd name="connsiteY47-2418" fmla="*/ 659 h 759"/>
              <a:gd name="connsiteX48-2419" fmla="*/ 621 w 757"/>
              <a:gd name="connsiteY48-2420" fmla="*/ 664 h 759"/>
              <a:gd name="connsiteX49-2421" fmla="*/ 631 w 757"/>
              <a:gd name="connsiteY49-2422" fmla="*/ 669 h 759"/>
              <a:gd name="connsiteX50-2423" fmla="*/ 642 w 757"/>
              <a:gd name="connsiteY50-2424" fmla="*/ 669 h 759"/>
              <a:gd name="connsiteX51-2425" fmla="*/ 652 w 757"/>
              <a:gd name="connsiteY51-2426" fmla="*/ 674 h 759"/>
              <a:gd name="connsiteX52-2427" fmla="*/ 657 w 757"/>
              <a:gd name="connsiteY52-2428" fmla="*/ 674 h 759"/>
              <a:gd name="connsiteX53-2429" fmla="*/ 663 w 757"/>
              <a:gd name="connsiteY53-2430" fmla="*/ 674 h 759"/>
              <a:gd name="connsiteX54-2431" fmla="*/ 673 w 757"/>
              <a:gd name="connsiteY54-2432" fmla="*/ 674 h 759"/>
              <a:gd name="connsiteX55-2433" fmla="*/ 678 w 757"/>
              <a:gd name="connsiteY55-2434" fmla="*/ 669 h 759"/>
              <a:gd name="connsiteX56-2435" fmla="*/ 678 w 757"/>
              <a:gd name="connsiteY56-2436" fmla="*/ 664 h 759"/>
              <a:gd name="connsiteX57-2437" fmla="*/ 684 w 757"/>
              <a:gd name="connsiteY57-2438" fmla="*/ 659 h 759"/>
              <a:gd name="connsiteX58-2439" fmla="*/ 689 w 757"/>
              <a:gd name="connsiteY58-2440" fmla="*/ 653 h 759"/>
              <a:gd name="connsiteX59-2441" fmla="*/ 689 w 757"/>
              <a:gd name="connsiteY59-2442" fmla="*/ 643 h 759"/>
              <a:gd name="connsiteX60-2443" fmla="*/ 694 w 757"/>
              <a:gd name="connsiteY60-2444" fmla="*/ 627 h 759"/>
              <a:gd name="connsiteX61-2445" fmla="*/ 700 w 757"/>
              <a:gd name="connsiteY61-2446" fmla="*/ 611 h 759"/>
              <a:gd name="connsiteX62-2447" fmla="*/ 705 w 757"/>
              <a:gd name="connsiteY62-2448" fmla="*/ 595 h 759"/>
              <a:gd name="connsiteX63-2449" fmla="*/ 705 w 757"/>
              <a:gd name="connsiteY63-2450" fmla="*/ 580 h 759"/>
              <a:gd name="connsiteX64-2451" fmla="*/ 710 w 757"/>
              <a:gd name="connsiteY64-2452" fmla="*/ 564 h 759"/>
              <a:gd name="connsiteX65-2453" fmla="*/ 715 w 757"/>
              <a:gd name="connsiteY65-2454" fmla="*/ 553 h 759"/>
              <a:gd name="connsiteX66-2455" fmla="*/ 721 w 757"/>
              <a:gd name="connsiteY66-2456" fmla="*/ 543 h 759"/>
              <a:gd name="connsiteX67-2457" fmla="*/ 721 w 757"/>
              <a:gd name="connsiteY67-2458" fmla="*/ 538 h 759"/>
              <a:gd name="connsiteX68-2459" fmla="*/ 726 w 757"/>
              <a:gd name="connsiteY68-2460" fmla="*/ 527 h 759"/>
              <a:gd name="connsiteX69-2461" fmla="*/ 726 w 757"/>
              <a:gd name="connsiteY69-2462" fmla="*/ 527 h 759"/>
              <a:gd name="connsiteX70-2463" fmla="*/ 731 w 757"/>
              <a:gd name="connsiteY70-2464" fmla="*/ 527 h 759"/>
              <a:gd name="connsiteX71-2465" fmla="*/ 731 w 757"/>
              <a:gd name="connsiteY71-2466" fmla="*/ 527 h 759"/>
              <a:gd name="connsiteX72-2467" fmla="*/ 731 w 757"/>
              <a:gd name="connsiteY72-2468" fmla="*/ 532 h 759"/>
              <a:gd name="connsiteX73-2469" fmla="*/ 731 w 757"/>
              <a:gd name="connsiteY73-2470" fmla="*/ 538 h 759"/>
              <a:gd name="connsiteX74-2471" fmla="*/ 736 w 757"/>
              <a:gd name="connsiteY74-2472" fmla="*/ 543 h 759"/>
              <a:gd name="connsiteX75-2473" fmla="*/ 736 w 757"/>
              <a:gd name="connsiteY75-2474" fmla="*/ 559 h 759"/>
              <a:gd name="connsiteX76-2475" fmla="*/ 736 w 757"/>
              <a:gd name="connsiteY76-2476" fmla="*/ 569 h 759"/>
              <a:gd name="connsiteX77-2477" fmla="*/ 736 w 757"/>
              <a:gd name="connsiteY77-2478" fmla="*/ 585 h 759"/>
              <a:gd name="connsiteX78-2479" fmla="*/ 736 w 757"/>
              <a:gd name="connsiteY78-2480" fmla="*/ 601 h 759"/>
              <a:gd name="connsiteX79-2481" fmla="*/ 736 w 757"/>
              <a:gd name="connsiteY79-2482" fmla="*/ 622 h 759"/>
              <a:gd name="connsiteX80-2483" fmla="*/ 736 w 757"/>
              <a:gd name="connsiteY80-2484" fmla="*/ 638 h 759"/>
              <a:gd name="connsiteX81-2485" fmla="*/ 736 w 757"/>
              <a:gd name="connsiteY81-2486" fmla="*/ 653 h 759"/>
              <a:gd name="connsiteX82-2487" fmla="*/ 742 w 757"/>
              <a:gd name="connsiteY82-2488" fmla="*/ 669 h 759"/>
              <a:gd name="connsiteX83-2489" fmla="*/ 742 w 757"/>
              <a:gd name="connsiteY83-2490" fmla="*/ 685 h 759"/>
              <a:gd name="connsiteX84-2491" fmla="*/ 747 w 757"/>
              <a:gd name="connsiteY84-2492" fmla="*/ 696 h 759"/>
              <a:gd name="connsiteX85-2493" fmla="*/ 747 w 757"/>
              <a:gd name="connsiteY85-2494" fmla="*/ 706 h 759"/>
              <a:gd name="connsiteX86-2495" fmla="*/ 752 w 757"/>
              <a:gd name="connsiteY86-2496" fmla="*/ 717 h 759"/>
              <a:gd name="connsiteX87-2497" fmla="*/ 752 w 757"/>
              <a:gd name="connsiteY87-2498" fmla="*/ 722 h 759"/>
              <a:gd name="connsiteX88-2499" fmla="*/ 757 w 757"/>
              <a:gd name="connsiteY88-2500" fmla="*/ 732 h 759"/>
              <a:gd name="connsiteX89-2501" fmla="*/ 757 w 757"/>
              <a:gd name="connsiteY89-2502" fmla="*/ 738 h 759"/>
              <a:gd name="connsiteX90-2503" fmla="*/ 757 w 757"/>
              <a:gd name="connsiteY90-2504" fmla="*/ 743 h 759"/>
              <a:gd name="connsiteX91-2505" fmla="*/ 757 w 757"/>
              <a:gd name="connsiteY91-2506" fmla="*/ 748 h 759"/>
              <a:gd name="connsiteX92-2507" fmla="*/ 752 w 757"/>
              <a:gd name="connsiteY92-2508" fmla="*/ 753 h 759"/>
              <a:gd name="connsiteX93-2509" fmla="*/ 747 w 757"/>
              <a:gd name="connsiteY93-2510" fmla="*/ 759 h 759"/>
              <a:gd name="connsiteX94-2511" fmla="*/ 736 w 757"/>
              <a:gd name="connsiteY94-2512" fmla="*/ 759 h 759"/>
              <a:gd name="connsiteX95-2513" fmla="*/ 726 w 757"/>
              <a:gd name="connsiteY95-2514" fmla="*/ 759 h 759"/>
              <a:gd name="connsiteX96-2515" fmla="*/ 710 w 757"/>
              <a:gd name="connsiteY96-2516" fmla="*/ 759 h 759"/>
              <a:gd name="connsiteX97-2517" fmla="*/ 694 w 757"/>
              <a:gd name="connsiteY97-2518" fmla="*/ 753 h 759"/>
              <a:gd name="connsiteX98-2519" fmla="*/ 673 w 757"/>
              <a:gd name="connsiteY98-2520" fmla="*/ 753 h 759"/>
              <a:gd name="connsiteX99-2521" fmla="*/ 652 w 757"/>
              <a:gd name="connsiteY99-2522" fmla="*/ 748 h 759"/>
              <a:gd name="connsiteX100-2523" fmla="*/ 631 w 757"/>
              <a:gd name="connsiteY100-2524" fmla="*/ 743 h 759"/>
              <a:gd name="connsiteX101-2525" fmla="*/ 621 w 757"/>
              <a:gd name="connsiteY101-2526" fmla="*/ 738 h 759"/>
              <a:gd name="connsiteX102-2527" fmla="*/ 610 w 757"/>
              <a:gd name="connsiteY102-2528" fmla="*/ 732 h 759"/>
              <a:gd name="connsiteX103-2529" fmla="*/ 594 w 757"/>
              <a:gd name="connsiteY103-2530" fmla="*/ 727 h 759"/>
              <a:gd name="connsiteX104-2531" fmla="*/ 584 w 757"/>
              <a:gd name="connsiteY104-2532" fmla="*/ 722 h 759"/>
              <a:gd name="connsiteX105-2533" fmla="*/ 568 w 757"/>
              <a:gd name="connsiteY105-2534" fmla="*/ 717 h 759"/>
              <a:gd name="connsiteX106-2535" fmla="*/ 552 w 757"/>
              <a:gd name="connsiteY106-2536" fmla="*/ 706 h 759"/>
              <a:gd name="connsiteX107-2537" fmla="*/ 542 w 757"/>
              <a:gd name="connsiteY107-2538" fmla="*/ 696 h 759"/>
              <a:gd name="connsiteX108-2539" fmla="*/ 526 w 757"/>
              <a:gd name="connsiteY108-2540" fmla="*/ 685 h 759"/>
              <a:gd name="connsiteX109-2541" fmla="*/ 494 w 757"/>
              <a:gd name="connsiteY109-2542" fmla="*/ 659 h 759"/>
              <a:gd name="connsiteX110-2543" fmla="*/ 468 w 757"/>
              <a:gd name="connsiteY110-2544" fmla="*/ 632 h 759"/>
              <a:gd name="connsiteX111-2545" fmla="*/ 457 w 757"/>
              <a:gd name="connsiteY111-2546" fmla="*/ 622 h 759"/>
              <a:gd name="connsiteX112-2547" fmla="*/ 447 w 757"/>
              <a:gd name="connsiteY112-2548" fmla="*/ 606 h 759"/>
              <a:gd name="connsiteX113-2549" fmla="*/ 436 w 757"/>
              <a:gd name="connsiteY113-2550" fmla="*/ 590 h 759"/>
              <a:gd name="connsiteX114-2551" fmla="*/ 426 w 757"/>
              <a:gd name="connsiteY114-2552" fmla="*/ 574 h 759"/>
              <a:gd name="connsiteX115-2553" fmla="*/ 420 w 757"/>
              <a:gd name="connsiteY115-2554" fmla="*/ 559 h 759"/>
              <a:gd name="connsiteX116-2555" fmla="*/ 410 w 757"/>
              <a:gd name="connsiteY116-2556" fmla="*/ 543 h 759"/>
              <a:gd name="connsiteX117-2557" fmla="*/ 405 w 757"/>
              <a:gd name="connsiteY117-2558" fmla="*/ 527 h 759"/>
              <a:gd name="connsiteX118-2559" fmla="*/ 394 w 757"/>
              <a:gd name="connsiteY118-2560" fmla="*/ 511 h 759"/>
              <a:gd name="connsiteX119-2561" fmla="*/ 389 w 757"/>
              <a:gd name="connsiteY119-2562" fmla="*/ 501 h 759"/>
              <a:gd name="connsiteX120-2563" fmla="*/ 389 w 757"/>
              <a:gd name="connsiteY120-2564" fmla="*/ 485 h 759"/>
              <a:gd name="connsiteX121-2565" fmla="*/ 384 w 757"/>
              <a:gd name="connsiteY121-2566" fmla="*/ 469 h 759"/>
              <a:gd name="connsiteX122-2567" fmla="*/ 384 w 757"/>
              <a:gd name="connsiteY122-2568" fmla="*/ 453 h 759"/>
              <a:gd name="connsiteX123-2569" fmla="*/ 378 w 757"/>
              <a:gd name="connsiteY123-2570" fmla="*/ 422 h 759"/>
              <a:gd name="connsiteX124-2571" fmla="*/ 373 w 757"/>
              <a:gd name="connsiteY124-2572" fmla="*/ 385 h 759"/>
              <a:gd name="connsiteX125-2573" fmla="*/ 373 w 757"/>
              <a:gd name="connsiteY125-2574" fmla="*/ 353 h 759"/>
              <a:gd name="connsiteX126-2575" fmla="*/ 373 w 757"/>
              <a:gd name="connsiteY126-2576" fmla="*/ 316 h 759"/>
              <a:gd name="connsiteX127-2577" fmla="*/ 373 w 757"/>
              <a:gd name="connsiteY127-2578" fmla="*/ 279 h 759"/>
              <a:gd name="connsiteX128-2579" fmla="*/ 373 w 757"/>
              <a:gd name="connsiteY128-2580" fmla="*/ 243 h 759"/>
              <a:gd name="connsiteX129-2581" fmla="*/ 378 w 757"/>
              <a:gd name="connsiteY129-2582" fmla="*/ 200 h 759"/>
              <a:gd name="connsiteX130-2583" fmla="*/ 384 w 757"/>
              <a:gd name="connsiteY130-2584" fmla="*/ 158 h 759"/>
              <a:gd name="connsiteX131-2585" fmla="*/ 384 w 757"/>
              <a:gd name="connsiteY131-2586" fmla="*/ 142 h 759"/>
              <a:gd name="connsiteX132-2587" fmla="*/ 384 w 757"/>
              <a:gd name="connsiteY132-2588" fmla="*/ 127 h 759"/>
              <a:gd name="connsiteX133-2589" fmla="*/ 384 w 757"/>
              <a:gd name="connsiteY133-2590" fmla="*/ 111 h 759"/>
              <a:gd name="connsiteX134-2591" fmla="*/ 389 w 757"/>
              <a:gd name="connsiteY134-2592" fmla="*/ 100 h 759"/>
              <a:gd name="connsiteX135-2593" fmla="*/ 389 w 757"/>
              <a:gd name="connsiteY135-2594" fmla="*/ 90 h 759"/>
              <a:gd name="connsiteX136-2595" fmla="*/ 389 w 757"/>
              <a:gd name="connsiteY136-2596" fmla="*/ 85 h 759"/>
              <a:gd name="connsiteX137-2597" fmla="*/ 389 w 757"/>
              <a:gd name="connsiteY137-2598" fmla="*/ 79 h 759"/>
              <a:gd name="connsiteX138-2599" fmla="*/ 384 w 757"/>
              <a:gd name="connsiteY138-2600" fmla="*/ 74 h 759"/>
              <a:gd name="connsiteX139-2601" fmla="*/ 384 w 757"/>
              <a:gd name="connsiteY139-2602" fmla="*/ 74 h 759"/>
              <a:gd name="connsiteX140-2603" fmla="*/ 378 w 757"/>
              <a:gd name="connsiteY140-2604" fmla="*/ 74 h 759"/>
              <a:gd name="connsiteX141-2605" fmla="*/ 373 w 757"/>
              <a:gd name="connsiteY141-2606" fmla="*/ 74 h 759"/>
              <a:gd name="connsiteX142-2607" fmla="*/ 362 w 757"/>
              <a:gd name="connsiteY142-2608" fmla="*/ 79 h 759"/>
              <a:gd name="connsiteX143-2609" fmla="*/ 352 w 757"/>
              <a:gd name="connsiteY143-2610" fmla="*/ 79 h 759"/>
              <a:gd name="connsiteX144-2611" fmla="*/ 336 w 757"/>
              <a:gd name="connsiteY144-2612" fmla="*/ 85 h 759"/>
              <a:gd name="connsiteX145-2613" fmla="*/ 320 w 757"/>
              <a:gd name="connsiteY145-2614" fmla="*/ 90 h 759"/>
              <a:gd name="connsiteX146-2615" fmla="*/ 304 w 757"/>
              <a:gd name="connsiteY146-2616" fmla="*/ 95 h 759"/>
              <a:gd name="connsiteX147-2617" fmla="*/ 268 w 757"/>
              <a:gd name="connsiteY147-2618" fmla="*/ 106 h 759"/>
              <a:gd name="connsiteX148-2619" fmla="*/ 231 w 757"/>
              <a:gd name="connsiteY148-2620" fmla="*/ 116 h 759"/>
              <a:gd name="connsiteX149-2621" fmla="*/ 194 w 757"/>
              <a:gd name="connsiteY149-2622" fmla="*/ 127 h 759"/>
              <a:gd name="connsiteX150-2623" fmla="*/ 157 w 757"/>
              <a:gd name="connsiteY150-2624" fmla="*/ 137 h 759"/>
              <a:gd name="connsiteX151-2625" fmla="*/ 136 w 757"/>
              <a:gd name="connsiteY151-2626" fmla="*/ 142 h 759"/>
              <a:gd name="connsiteX152-2627" fmla="*/ 120 w 757"/>
              <a:gd name="connsiteY152-2628" fmla="*/ 142 h 759"/>
              <a:gd name="connsiteX153-2629" fmla="*/ 104 w 757"/>
              <a:gd name="connsiteY153-2630" fmla="*/ 148 h 759"/>
              <a:gd name="connsiteX154-2631" fmla="*/ 94 w 757"/>
              <a:gd name="connsiteY154-2632" fmla="*/ 148 h 759"/>
              <a:gd name="connsiteX155-2633" fmla="*/ 83 w 757"/>
              <a:gd name="connsiteY155-2634" fmla="*/ 153 h 759"/>
              <a:gd name="connsiteX156-2635" fmla="*/ 73 w 757"/>
              <a:gd name="connsiteY156-2636" fmla="*/ 153 h 759"/>
              <a:gd name="connsiteX157-2637" fmla="*/ 67 w 757"/>
              <a:gd name="connsiteY157-2638" fmla="*/ 153 h 759"/>
              <a:gd name="connsiteX158-2639" fmla="*/ 62 w 757"/>
              <a:gd name="connsiteY158-2640" fmla="*/ 153 h 759"/>
              <a:gd name="connsiteX159-2641" fmla="*/ 52 w 757"/>
              <a:gd name="connsiteY159-2642" fmla="*/ 153 h 759"/>
              <a:gd name="connsiteX160-2643" fmla="*/ 41 w 757"/>
              <a:gd name="connsiteY160-2644" fmla="*/ 148 h 759"/>
              <a:gd name="connsiteX161-2645" fmla="*/ 31 w 757"/>
              <a:gd name="connsiteY161-2646" fmla="*/ 142 h 759"/>
              <a:gd name="connsiteX162-2647" fmla="*/ 25 w 757"/>
              <a:gd name="connsiteY162-2648" fmla="*/ 137 h 759"/>
              <a:gd name="connsiteX163-2649" fmla="*/ 15 w 757"/>
              <a:gd name="connsiteY163-2650" fmla="*/ 127 h 759"/>
              <a:gd name="connsiteX164-2651" fmla="*/ 4 w 757"/>
              <a:gd name="connsiteY164-2652" fmla="*/ 116 h 759"/>
              <a:gd name="connsiteX165-2653" fmla="*/ 41 w 757"/>
              <a:gd name="connsiteY165-2654" fmla="*/ 106 h 759"/>
              <a:gd name="connsiteX166-2655" fmla="*/ 52 w 757"/>
              <a:gd name="connsiteY166-2656" fmla="*/ 100 h 759"/>
              <a:gd name="connsiteX167-2657" fmla="*/ 78 w 757"/>
              <a:gd name="connsiteY167-2658" fmla="*/ 100 h 759"/>
              <a:gd name="connsiteX168-2659" fmla="*/ 110 w 757"/>
              <a:gd name="connsiteY168-2660" fmla="*/ 95 h 759"/>
              <a:gd name="connsiteX169-2661" fmla="*/ 125 w 757"/>
              <a:gd name="connsiteY169-2662" fmla="*/ 95 h 759"/>
              <a:gd name="connsiteX170-2663" fmla="*/ 141 w 757"/>
              <a:gd name="connsiteY170-2664" fmla="*/ 90 h 759"/>
              <a:gd name="connsiteX171-2665" fmla="*/ 162 w 757"/>
              <a:gd name="connsiteY171-2666" fmla="*/ 85 h 759"/>
              <a:gd name="connsiteX172-2667" fmla="*/ 183 w 757"/>
              <a:gd name="connsiteY172-2668" fmla="*/ 85 h 759"/>
              <a:gd name="connsiteX173-2669" fmla="*/ 220 w 757"/>
              <a:gd name="connsiteY173-2670" fmla="*/ 74 h 759"/>
              <a:gd name="connsiteX174-2671" fmla="*/ 257 w 757"/>
              <a:gd name="connsiteY174-2672" fmla="*/ 69 h 759"/>
              <a:gd name="connsiteX175-2673" fmla="*/ 289 w 757"/>
              <a:gd name="connsiteY175-2674" fmla="*/ 58 h 759"/>
              <a:gd name="connsiteX176-2675" fmla="*/ 320 w 757"/>
              <a:gd name="connsiteY176-2676" fmla="*/ 48 h 759"/>
              <a:gd name="connsiteX177-2677" fmla="*/ 336 w 757"/>
              <a:gd name="connsiteY177-2678" fmla="*/ 42 h 759"/>
              <a:gd name="connsiteX178-2679" fmla="*/ 352 w 757"/>
              <a:gd name="connsiteY178-2680" fmla="*/ 37 h 759"/>
              <a:gd name="connsiteX179-2681" fmla="*/ 362 w 757"/>
              <a:gd name="connsiteY179-2682" fmla="*/ 37 h 759"/>
              <a:gd name="connsiteX180-2683" fmla="*/ 373 w 757"/>
              <a:gd name="connsiteY180-2684" fmla="*/ 32 h 759"/>
              <a:gd name="connsiteX181-2685" fmla="*/ 378 w 757"/>
              <a:gd name="connsiteY181-2686" fmla="*/ 27 h 759"/>
              <a:gd name="connsiteX182-2687" fmla="*/ 384 w 757"/>
              <a:gd name="connsiteY182-2688" fmla="*/ 21 h 759"/>
              <a:gd name="connsiteX183-2689" fmla="*/ 389 w 757"/>
              <a:gd name="connsiteY183-2690" fmla="*/ 16 h 759"/>
              <a:gd name="connsiteX184-2691" fmla="*/ 394 w 757"/>
              <a:gd name="connsiteY184-2692" fmla="*/ 11 h 759"/>
              <a:gd name="connsiteX185-2693" fmla="*/ 399 w 757"/>
              <a:gd name="connsiteY185-2694" fmla="*/ 6 h 759"/>
              <a:gd name="connsiteX186-2695" fmla="*/ 405 w 757"/>
              <a:gd name="connsiteY186-2696" fmla="*/ 0 h 759"/>
              <a:gd name="connsiteX187-2697" fmla="*/ 410 w 757"/>
              <a:gd name="connsiteY187-2698" fmla="*/ 0 h 759"/>
              <a:gd name="connsiteX188-2699" fmla="*/ 415 w 757"/>
              <a:gd name="connsiteY188-2700" fmla="*/ 0 h 759"/>
              <a:gd name="connsiteX189-2701" fmla="*/ 415 w 757"/>
              <a:gd name="connsiteY189-2702" fmla="*/ 0 h 759"/>
              <a:gd name="connsiteX0-2703" fmla="*/ 411 w 753"/>
              <a:gd name="connsiteY0-2704" fmla="*/ 0 h 759"/>
              <a:gd name="connsiteX1-2705" fmla="*/ 422 w 753"/>
              <a:gd name="connsiteY1-2706" fmla="*/ 0 h 759"/>
              <a:gd name="connsiteX2-2707" fmla="*/ 432 w 753"/>
              <a:gd name="connsiteY2-2708" fmla="*/ 6 h 759"/>
              <a:gd name="connsiteX3-2709" fmla="*/ 443 w 753"/>
              <a:gd name="connsiteY3-2710" fmla="*/ 11 h 759"/>
              <a:gd name="connsiteX4-2711" fmla="*/ 459 w 753"/>
              <a:gd name="connsiteY4-2712" fmla="*/ 21 h 759"/>
              <a:gd name="connsiteX5-2713" fmla="*/ 469 w 753"/>
              <a:gd name="connsiteY5-2714" fmla="*/ 32 h 759"/>
              <a:gd name="connsiteX6-2715" fmla="*/ 480 w 753"/>
              <a:gd name="connsiteY6-2716" fmla="*/ 37 h 759"/>
              <a:gd name="connsiteX7-2717" fmla="*/ 480 w 753"/>
              <a:gd name="connsiteY7-2718" fmla="*/ 42 h 759"/>
              <a:gd name="connsiteX8-2719" fmla="*/ 485 w 753"/>
              <a:gd name="connsiteY8-2720" fmla="*/ 42 h 759"/>
              <a:gd name="connsiteX9-2721" fmla="*/ 485 w 753"/>
              <a:gd name="connsiteY9-2722" fmla="*/ 48 h 759"/>
              <a:gd name="connsiteX10-2723" fmla="*/ 485 w 753"/>
              <a:gd name="connsiteY10-2724" fmla="*/ 48 h 759"/>
              <a:gd name="connsiteX11-2725" fmla="*/ 485 w 753"/>
              <a:gd name="connsiteY11-2726" fmla="*/ 53 h 759"/>
              <a:gd name="connsiteX12-2727" fmla="*/ 480 w 753"/>
              <a:gd name="connsiteY12-2728" fmla="*/ 58 h 759"/>
              <a:gd name="connsiteX13-2729" fmla="*/ 474 w 753"/>
              <a:gd name="connsiteY13-2730" fmla="*/ 63 h 759"/>
              <a:gd name="connsiteX14-2731" fmla="*/ 464 w 753"/>
              <a:gd name="connsiteY14-2732" fmla="*/ 69 h 759"/>
              <a:gd name="connsiteX15-2733" fmla="*/ 459 w 753"/>
              <a:gd name="connsiteY15-2734" fmla="*/ 74 h 759"/>
              <a:gd name="connsiteX16-2735" fmla="*/ 453 w 753"/>
              <a:gd name="connsiteY16-2736" fmla="*/ 79 h 759"/>
              <a:gd name="connsiteX17-2737" fmla="*/ 453 w 753"/>
              <a:gd name="connsiteY17-2738" fmla="*/ 90 h 759"/>
              <a:gd name="connsiteX18-2739" fmla="*/ 448 w 753"/>
              <a:gd name="connsiteY18-2740" fmla="*/ 100 h 759"/>
              <a:gd name="connsiteX19-2741" fmla="*/ 443 w 753"/>
              <a:gd name="connsiteY19-2742" fmla="*/ 116 h 759"/>
              <a:gd name="connsiteX20-2743" fmla="*/ 437 w 753"/>
              <a:gd name="connsiteY20-2744" fmla="*/ 137 h 759"/>
              <a:gd name="connsiteX21-2745" fmla="*/ 432 w 753"/>
              <a:gd name="connsiteY21-2746" fmla="*/ 158 h 759"/>
              <a:gd name="connsiteX22-2747" fmla="*/ 432 w 753"/>
              <a:gd name="connsiteY22-2748" fmla="*/ 179 h 759"/>
              <a:gd name="connsiteX23-2749" fmla="*/ 427 w 753"/>
              <a:gd name="connsiteY23-2750" fmla="*/ 206 h 759"/>
              <a:gd name="connsiteX24-2751" fmla="*/ 422 w 753"/>
              <a:gd name="connsiteY24-2752" fmla="*/ 227 h 759"/>
              <a:gd name="connsiteX25-2753" fmla="*/ 422 w 753"/>
              <a:gd name="connsiteY25-2754" fmla="*/ 248 h 759"/>
              <a:gd name="connsiteX26-2755" fmla="*/ 416 w 753"/>
              <a:gd name="connsiteY26-2756" fmla="*/ 264 h 759"/>
              <a:gd name="connsiteX27-2757" fmla="*/ 416 w 753"/>
              <a:gd name="connsiteY27-2758" fmla="*/ 285 h 759"/>
              <a:gd name="connsiteX28-2759" fmla="*/ 411 w 753"/>
              <a:gd name="connsiteY28-2760" fmla="*/ 300 h 759"/>
              <a:gd name="connsiteX29-2761" fmla="*/ 411 w 753"/>
              <a:gd name="connsiteY29-2762" fmla="*/ 311 h 759"/>
              <a:gd name="connsiteX30-2763" fmla="*/ 411 w 753"/>
              <a:gd name="connsiteY30-2764" fmla="*/ 322 h 759"/>
              <a:gd name="connsiteX31-2765" fmla="*/ 411 w 753"/>
              <a:gd name="connsiteY31-2766" fmla="*/ 343 h 759"/>
              <a:gd name="connsiteX32-2767" fmla="*/ 416 w 753"/>
              <a:gd name="connsiteY32-2768" fmla="*/ 369 h 759"/>
              <a:gd name="connsiteX33-2769" fmla="*/ 422 w 753"/>
              <a:gd name="connsiteY33-2770" fmla="*/ 411 h 759"/>
              <a:gd name="connsiteX34-2771" fmla="*/ 422 w 753"/>
              <a:gd name="connsiteY34-2772" fmla="*/ 437 h 759"/>
              <a:gd name="connsiteX35-2773" fmla="*/ 427 w 753"/>
              <a:gd name="connsiteY35-2774" fmla="*/ 464 h 759"/>
              <a:gd name="connsiteX36-2775" fmla="*/ 437 w 753"/>
              <a:gd name="connsiteY36-2776" fmla="*/ 490 h 759"/>
              <a:gd name="connsiteX37-2777" fmla="*/ 443 w 753"/>
              <a:gd name="connsiteY37-2778" fmla="*/ 506 h 759"/>
              <a:gd name="connsiteX38-2779" fmla="*/ 448 w 753"/>
              <a:gd name="connsiteY38-2780" fmla="*/ 516 h 759"/>
              <a:gd name="connsiteX39-2781" fmla="*/ 464 w 753"/>
              <a:gd name="connsiteY39-2782" fmla="*/ 543 h 759"/>
              <a:gd name="connsiteX40-2783" fmla="*/ 480 w 753"/>
              <a:gd name="connsiteY40-2784" fmla="*/ 564 h 759"/>
              <a:gd name="connsiteX41-2785" fmla="*/ 495 w 753"/>
              <a:gd name="connsiteY41-2786" fmla="*/ 585 h 759"/>
              <a:gd name="connsiteX42-2787" fmla="*/ 506 w 753"/>
              <a:gd name="connsiteY42-2788" fmla="*/ 595 h 759"/>
              <a:gd name="connsiteX43-2789" fmla="*/ 516 w 753"/>
              <a:gd name="connsiteY43-2790" fmla="*/ 601 h 759"/>
              <a:gd name="connsiteX44-2791" fmla="*/ 538 w 753"/>
              <a:gd name="connsiteY44-2792" fmla="*/ 622 h 759"/>
              <a:gd name="connsiteX45-2793" fmla="*/ 559 w 753"/>
              <a:gd name="connsiteY45-2794" fmla="*/ 632 h 759"/>
              <a:gd name="connsiteX46-2795" fmla="*/ 580 w 753"/>
              <a:gd name="connsiteY46-2796" fmla="*/ 648 h 759"/>
              <a:gd name="connsiteX47-2797" fmla="*/ 606 w 753"/>
              <a:gd name="connsiteY47-2798" fmla="*/ 659 h 759"/>
              <a:gd name="connsiteX48-2799" fmla="*/ 617 w 753"/>
              <a:gd name="connsiteY48-2800" fmla="*/ 664 h 759"/>
              <a:gd name="connsiteX49-2801" fmla="*/ 627 w 753"/>
              <a:gd name="connsiteY49-2802" fmla="*/ 669 h 759"/>
              <a:gd name="connsiteX50-2803" fmla="*/ 638 w 753"/>
              <a:gd name="connsiteY50-2804" fmla="*/ 669 h 759"/>
              <a:gd name="connsiteX51-2805" fmla="*/ 648 w 753"/>
              <a:gd name="connsiteY51-2806" fmla="*/ 674 h 759"/>
              <a:gd name="connsiteX52-2807" fmla="*/ 653 w 753"/>
              <a:gd name="connsiteY52-2808" fmla="*/ 674 h 759"/>
              <a:gd name="connsiteX53-2809" fmla="*/ 659 w 753"/>
              <a:gd name="connsiteY53-2810" fmla="*/ 674 h 759"/>
              <a:gd name="connsiteX54-2811" fmla="*/ 669 w 753"/>
              <a:gd name="connsiteY54-2812" fmla="*/ 674 h 759"/>
              <a:gd name="connsiteX55-2813" fmla="*/ 674 w 753"/>
              <a:gd name="connsiteY55-2814" fmla="*/ 669 h 759"/>
              <a:gd name="connsiteX56-2815" fmla="*/ 674 w 753"/>
              <a:gd name="connsiteY56-2816" fmla="*/ 664 h 759"/>
              <a:gd name="connsiteX57-2817" fmla="*/ 680 w 753"/>
              <a:gd name="connsiteY57-2818" fmla="*/ 659 h 759"/>
              <a:gd name="connsiteX58-2819" fmla="*/ 685 w 753"/>
              <a:gd name="connsiteY58-2820" fmla="*/ 653 h 759"/>
              <a:gd name="connsiteX59-2821" fmla="*/ 685 w 753"/>
              <a:gd name="connsiteY59-2822" fmla="*/ 643 h 759"/>
              <a:gd name="connsiteX60-2823" fmla="*/ 690 w 753"/>
              <a:gd name="connsiteY60-2824" fmla="*/ 627 h 759"/>
              <a:gd name="connsiteX61-2825" fmla="*/ 696 w 753"/>
              <a:gd name="connsiteY61-2826" fmla="*/ 611 h 759"/>
              <a:gd name="connsiteX62-2827" fmla="*/ 701 w 753"/>
              <a:gd name="connsiteY62-2828" fmla="*/ 595 h 759"/>
              <a:gd name="connsiteX63-2829" fmla="*/ 701 w 753"/>
              <a:gd name="connsiteY63-2830" fmla="*/ 580 h 759"/>
              <a:gd name="connsiteX64-2831" fmla="*/ 706 w 753"/>
              <a:gd name="connsiteY64-2832" fmla="*/ 564 h 759"/>
              <a:gd name="connsiteX65-2833" fmla="*/ 711 w 753"/>
              <a:gd name="connsiteY65-2834" fmla="*/ 553 h 759"/>
              <a:gd name="connsiteX66-2835" fmla="*/ 717 w 753"/>
              <a:gd name="connsiteY66-2836" fmla="*/ 543 h 759"/>
              <a:gd name="connsiteX67-2837" fmla="*/ 717 w 753"/>
              <a:gd name="connsiteY67-2838" fmla="*/ 538 h 759"/>
              <a:gd name="connsiteX68-2839" fmla="*/ 722 w 753"/>
              <a:gd name="connsiteY68-2840" fmla="*/ 527 h 759"/>
              <a:gd name="connsiteX69-2841" fmla="*/ 722 w 753"/>
              <a:gd name="connsiteY69-2842" fmla="*/ 527 h 759"/>
              <a:gd name="connsiteX70-2843" fmla="*/ 727 w 753"/>
              <a:gd name="connsiteY70-2844" fmla="*/ 527 h 759"/>
              <a:gd name="connsiteX71-2845" fmla="*/ 727 w 753"/>
              <a:gd name="connsiteY71-2846" fmla="*/ 527 h 759"/>
              <a:gd name="connsiteX72-2847" fmla="*/ 727 w 753"/>
              <a:gd name="connsiteY72-2848" fmla="*/ 532 h 759"/>
              <a:gd name="connsiteX73-2849" fmla="*/ 727 w 753"/>
              <a:gd name="connsiteY73-2850" fmla="*/ 538 h 759"/>
              <a:gd name="connsiteX74-2851" fmla="*/ 732 w 753"/>
              <a:gd name="connsiteY74-2852" fmla="*/ 543 h 759"/>
              <a:gd name="connsiteX75-2853" fmla="*/ 732 w 753"/>
              <a:gd name="connsiteY75-2854" fmla="*/ 559 h 759"/>
              <a:gd name="connsiteX76-2855" fmla="*/ 732 w 753"/>
              <a:gd name="connsiteY76-2856" fmla="*/ 569 h 759"/>
              <a:gd name="connsiteX77-2857" fmla="*/ 732 w 753"/>
              <a:gd name="connsiteY77-2858" fmla="*/ 585 h 759"/>
              <a:gd name="connsiteX78-2859" fmla="*/ 732 w 753"/>
              <a:gd name="connsiteY78-2860" fmla="*/ 601 h 759"/>
              <a:gd name="connsiteX79-2861" fmla="*/ 732 w 753"/>
              <a:gd name="connsiteY79-2862" fmla="*/ 622 h 759"/>
              <a:gd name="connsiteX80-2863" fmla="*/ 732 w 753"/>
              <a:gd name="connsiteY80-2864" fmla="*/ 638 h 759"/>
              <a:gd name="connsiteX81-2865" fmla="*/ 732 w 753"/>
              <a:gd name="connsiteY81-2866" fmla="*/ 653 h 759"/>
              <a:gd name="connsiteX82-2867" fmla="*/ 738 w 753"/>
              <a:gd name="connsiteY82-2868" fmla="*/ 669 h 759"/>
              <a:gd name="connsiteX83-2869" fmla="*/ 738 w 753"/>
              <a:gd name="connsiteY83-2870" fmla="*/ 685 h 759"/>
              <a:gd name="connsiteX84-2871" fmla="*/ 743 w 753"/>
              <a:gd name="connsiteY84-2872" fmla="*/ 696 h 759"/>
              <a:gd name="connsiteX85-2873" fmla="*/ 743 w 753"/>
              <a:gd name="connsiteY85-2874" fmla="*/ 706 h 759"/>
              <a:gd name="connsiteX86-2875" fmla="*/ 748 w 753"/>
              <a:gd name="connsiteY86-2876" fmla="*/ 717 h 759"/>
              <a:gd name="connsiteX87-2877" fmla="*/ 748 w 753"/>
              <a:gd name="connsiteY87-2878" fmla="*/ 722 h 759"/>
              <a:gd name="connsiteX88-2879" fmla="*/ 753 w 753"/>
              <a:gd name="connsiteY88-2880" fmla="*/ 732 h 759"/>
              <a:gd name="connsiteX89-2881" fmla="*/ 753 w 753"/>
              <a:gd name="connsiteY89-2882" fmla="*/ 738 h 759"/>
              <a:gd name="connsiteX90-2883" fmla="*/ 753 w 753"/>
              <a:gd name="connsiteY90-2884" fmla="*/ 743 h 759"/>
              <a:gd name="connsiteX91-2885" fmla="*/ 753 w 753"/>
              <a:gd name="connsiteY91-2886" fmla="*/ 748 h 759"/>
              <a:gd name="connsiteX92-2887" fmla="*/ 748 w 753"/>
              <a:gd name="connsiteY92-2888" fmla="*/ 753 h 759"/>
              <a:gd name="connsiteX93-2889" fmla="*/ 743 w 753"/>
              <a:gd name="connsiteY93-2890" fmla="*/ 759 h 759"/>
              <a:gd name="connsiteX94-2891" fmla="*/ 732 w 753"/>
              <a:gd name="connsiteY94-2892" fmla="*/ 759 h 759"/>
              <a:gd name="connsiteX95-2893" fmla="*/ 722 w 753"/>
              <a:gd name="connsiteY95-2894" fmla="*/ 759 h 759"/>
              <a:gd name="connsiteX96-2895" fmla="*/ 706 w 753"/>
              <a:gd name="connsiteY96-2896" fmla="*/ 759 h 759"/>
              <a:gd name="connsiteX97-2897" fmla="*/ 690 w 753"/>
              <a:gd name="connsiteY97-2898" fmla="*/ 753 h 759"/>
              <a:gd name="connsiteX98-2899" fmla="*/ 669 w 753"/>
              <a:gd name="connsiteY98-2900" fmla="*/ 753 h 759"/>
              <a:gd name="connsiteX99-2901" fmla="*/ 648 w 753"/>
              <a:gd name="connsiteY99-2902" fmla="*/ 748 h 759"/>
              <a:gd name="connsiteX100-2903" fmla="*/ 627 w 753"/>
              <a:gd name="connsiteY100-2904" fmla="*/ 743 h 759"/>
              <a:gd name="connsiteX101-2905" fmla="*/ 617 w 753"/>
              <a:gd name="connsiteY101-2906" fmla="*/ 738 h 759"/>
              <a:gd name="connsiteX102-2907" fmla="*/ 606 w 753"/>
              <a:gd name="connsiteY102-2908" fmla="*/ 732 h 759"/>
              <a:gd name="connsiteX103-2909" fmla="*/ 590 w 753"/>
              <a:gd name="connsiteY103-2910" fmla="*/ 727 h 759"/>
              <a:gd name="connsiteX104-2911" fmla="*/ 580 w 753"/>
              <a:gd name="connsiteY104-2912" fmla="*/ 722 h 759"/>
              <a:gd name="connsiteX105-2913" fmla="*/ 564 w 753"/>
              <a:gd name="connsiteY105-2914" fmla="*/ 717 h 759"/>
              <a:gd name="connsiteX106-2915" fmla="*/ 548 w 753"/>
              <a:gd name="connsiteY106-2916" fmla="*/ 706 h 759"/>
              <a:gd name="connsiteX107-2917" fmla="*/ 538 w 753"/>
              <a:gd name="connsiteY107-2918" fmla="*/ 696 h 759"/>
              <a:gd name="connsiteX108-2919" fmla="*/ 522 w 753"/>
              <a:gd name="connsiteY108-2920" fmla="*/ 685 h 759"/>
              <a:gd name="connsiteX109-2921" fmla="*/ 490 w 753"/>
              <a:gd name="connsiteY109-2922" fmla="*/ 659 h 759"/>
              <a:gd name="connsiteX110-2923" fmla="*/ 464 w 753"/>
              <a:gd name="connsiteY110-2924" fmla="*/ 632 h 759"/>
              <a:gd name="connsiteX111-2925" fmla="*/ 453 w 753"/>
              <a:gd name="connsiteY111-2926" fmla="*/ 622 h 759"/>
              <a:gd name="connsiteX112-2927" fmla="*/ 443 w 753"/>
              <a:gd name="connsiteY112-2928" fmla="*/ 606 h 759"/>
              <a:gd name="connsiteX113-2929" fmla="*/ 432 w 753"/>
              <a:gd name="connsiteY113-2930" fmla="*/ 590 h 759"/>
              <a:gd name="connsiteX114-2931" fmla="*/ 422 w 753"/>
              <a:gd name="connsiteY114-2932" fmla="*/ 574 h 759"/>
              <a:gd name="connsiteX115-2933" fmla="*/ 416 w 753"/>
              <a:gd name="connsiteY115-2934" fmla="*/ 559 h 759"/>
              <a:gd name="connsiteX116-2935" fmla="*/ 406 w 753"/>
              <a:gd name="connsiteY116-2936" fmla="*/ 543 h 759"/>
              <a:gd name="connsiteX117-2937" fmla="*/ 401 w 753"/>
              <a:gd name="connsiteY117-2938" fmla="*/ 527 h 759"/>
              <a:gd name="connsiteX118-2939" fmla="*/ 390 w 753"/>
              <a:gd name="connsiteY118-2940" fmla="*/ 511 h 759"/>
              <a:gd name="connsiteX119-2941" fmla="*/ 385 w 753"/>
              <a:gd name="connsiteY119-2942" fmla="*/ 501 h 759"/>
              <a:gd name="connsiteX120-2943" fmla="*/ 385 w 753"/>
              <a:gd name="connsiteY120-2944" fmla="*/ 485 h 759"/>
              <a:gd name="connsiteX121-2945" fmla="*/ 380 w 753"/>
              <a:gd name="connsiteY121-2946" fmla="*/ 469 h 759"/>
              <a:gd name="connsiteX122-2947" fmla="*/ 380 w 753"/>
              <a:gd name="connsiteY122-2948" fmla="*/ 453 h 759"/>
              <a:gd name="connsiteX123-2949" fmla="*/ 374 w 753"/>
              <a:gd name="connsiteY123-2950" fmla="*/ 422 h 759"/>
              <a:gd name="connsiteX124-2951" fmla="*/ 369 w 753"/>
              <a:gd name="connsiteY124-2952" fmla="*/ 385 h 759"/>
              <a:gd name="connsiteX125-2953" fmla="*/ 369 w 753"/>
              <a:gd name="connsiteY125-2954" fmla="*/ 353 h 759"/>
              <a:gd name="connsiteX126-2955" fmla="*/ 369 w 753"/>
              <a:gd name="connsiteY126-2956" fmla="*/ 316 h 759"/>
              <a:gd name="connsiteX127-2957" fmla="*/ 369 w 753"/>
              <a:gd name="connsiteY127-2958" fmla="*/ 279 h 759"/>
              <a:gd name="connsiteX128-2959" fmla="*/ 369 w 753"/>
              <a:gd name="connsiteY128-2960" fmla="*/ 243 h 759"/>
              <a:gd name="connsiteX129-2961" fmla="*/ 374 w 753"/>
              <a:gd name="connsiteY129-2962" fmla="*/ 200 h 759"/>
              <a:gd name="connsiteX130-2963" fmla="*/ 380 w 753"/>
              <a:gd name="connsiteY130-2964" fmla="*/ 158 h 759"/>
              <a:gd name="connsiteX131-2965" fmla="*/ 380 w 753"/>
              <a:gd name="connsiteY131-2966" fmla="*/ 142 h 759"/>
              <a:gd name="connsiteX132-2967" fmla="*/ 380 w 753"/>
              <a:gd name="connsiteY132-2968" fmla="*/ 127 h 759"/>
              <a:gd name="connsiteX133-2969" fmla="*/ 380 w 753"/>
              <a:gd name="connsiteY133-2970" fmla="*/ 111 h 759"/>
              <a:gd name="connsiteX134-2971" fmla="*/ 385 w 753"/>
              <a:gd name="connsiteY134-2972" fmla="*/ 100 h 759"/>
              <a:gd name="connsiteX135-2973" fmla="*/ 385 w 753"/>
              <a:gd name="connsiteY135-2974" fmla="*/ 90 h 759"/>
              <a:gd name="connsiteX136-2975" fmla="*/ 385 w 753"/>
              <a:gd name="connsiteY136-2976" fmla="*/ 85 h 759"/>
              <a:gd name="connsiteX137-2977" fmla="*/ 385 w 753"/>
              <a:gd name="connsiteY137-2978" fmla="*/ 79 h 759"/>
              <a:gd name="connsiteX138-2979" fmla="*/ 380 w 753"/>
              <a:gd name="connsiteY138-2980" fmla="*/ 74 h 759"/>
              <a:gd name="connsiteX139-2981" fmla="*/ 380 w 753"/>
              <a:gd name="connsiteY139-2982" fmla="*/ 74 h 759"/>
              <a:gd name="connsiteX140-2983" fmla="*/ 374 w 753"/>
              <a:gd name="connsiteY140-2984" fmla="*/ 74 h 759"/>
              <a:gd name="connsiteX141-2985" fmla="*/ 369 w 753"/>
              <a:gd name="connsiteY141-2986" fmla="*/ 74 h 759"/>
              <a:gd name="connsiteX142-2987" fmla="*/ 358 w 753"/>
              <a:gd name="connsiteY142-2988" fmla="*/ 79 h 759"/>
              <a:gd name="connsiteX143-2989" fmla="*/ 348 w 753"/>
              <a:gd name="connsiteY143-2990" fmla="*/ 79 h 759"/>
              <a:gd name="connsiteX144-2991" fmla="*/ 332 w 753"/>
              <a:gd name="connsiteY144-2992" fmla="*/ 85 h 759"/>
              <a:gd name="connsiteX145-2993" fmla="*/ 316 w 753"/>
              <a:gd name="connsiteY145-2994" fmla="*/ 90 h 759"/>
              <a:gd name="connsiteX146-2995" fmla="*/ 300 w 753"/>
              <a:gd name="connsiteY146-2996" fmla="*/ 95 h 759"/>
              <a:gd name="connsiteX147-2997" fmla="*/ 264 w 753"/>
              <a:gd name="connsiteY147-2998" fmla="*/ 106 h 759"/>
              <a:gd name="connsiteX148-2999" fmla="*/ 227 w 753"/>
              <a:gd name="connsiteY148-3000" fmla="*/ 116 h 759"/>
              <a:gd name="connsiteX149-3001" fmla="*/ 190 w 753"/>
              <a:gd name="connsiteY149-3002" fmla="*/ 127 h 759"/>
              <a:gd name="connsiteX150-3003" fmla="*/ 153 w 753"/>
              <a:gd name="connsiteY150-3004" fmla="*/ 137 h 759"/>
              <a:gd name="connsiteX151-3005" fmla="*/ 132 w 753"/>
              <a:gd name="connsiteY151-3006" fmla="*/ 142 h 759"/>
              <a:gd name="connsiteX152-3007" fmla="*/ 116 w 753"/>
              <a:gd name="connsiteY152-3008" fmla="*/ 142 h 759"/>
              <a:gd name="connsiteX153-3009" fmla="*/ 100 w 753"/>
              <a:gd name="connsiteY153-3010" fmla="*/ 148 h 759"/>
              <a:gd name="connsiteX154-3011" fmla="*/ 90 w 753"/>
              <a:gd name="connsiteY154-3012" fmla="*/ 148 h 759"/>
              <a:gd name="connsiteX155-3013" fmla="*/ 79 w 753"/>
              <a:gd name="connsiteY155-3014" fmla="*/ 153 h 759"/>
              <a:gd name="connsiteX156-3015" fmla="*/ 69 w 753"/>
              <a:gd name="connsiteY156-3016" fmla="*/ 153 h 759"/>
              <a:gd name="connsiteX157-3017" fmla="*/ 63 w 753"/>
              <a:gd name="connsiteY157-3018" fmla="*/ 153 h 759"/>
              <a:gd name="connsiteX158-3019" fmla="*/ 58 w 753"/>
              <a:gd name="connsiteY158-3020" fmla="*/ 153 h 759"/>
              <a:gd name="connsiteX159-3021" fmla="*/ 48 w 753"/>
              <a:gd name="connsiteY159-3022" fmla="*/ 153 h 759"/>
              <a:gd name="connsiteX160-3023" fmla="*/ 37 w 753"/>
              <a:gd name="connsiteY160-3024" fmla="*/ 148 h 759"/>
              <a:gd name="connsiteX161-3025" fmla="*/ 27 w 753"/>
              <a:gd name="connsiteY161-3026" fmla="*/ 142 h 759"/>
              <a:gd name="connsiteX162-3027" fmla="*/ 21 w 753"/>
              <a:gd name="connsiteY162-3028" fmla="*/ 137 h 759"/>
              <a:gd name="connsiteX163-3029" fmla="*/ 0 w 753"/>
              <a:gd name="connsiteY163-3030" fmla="*/ 116 h 759"/>
              <a:gd name="connsiteX164-3031" fmla="*/ 37 w 753"/>
              <a:gd name="connsiteY164-3032" fmla="*/ 106 h 759"/>
              <a:gd name="connsiteX165-3033" fmla="*/ 48 w 753"/>
              <a:gd name="connsiteY165-3034" fmla="*/ 100 h 759"/>
              <a:gd name="connsiteX166-3035" fmla="*/ 74 w 753"/>
              <a:gd name="connsiteY166-3036" fmla="*/ 100 h 759"/>
              <a:gd name="connsiteX167-3037" fmla="*/ 106 w 753"/>
              <a:gd name="connsiteY167-3038" fmla="*/ 95 h 759"/>
              <a:gd name="connsiteX168-3039" fmla="*/ 121 w 753"/>
              <a:gd name="connsiteY168-3040" fmla="*/ 95 h 759"/>
              <a:gd name="connsiteX169-3041" fmla="*/ 137 w 753"/>
              <a:gd name="connsiteY169-3042" fmla="*/ 90 h 759"/>
              <a:gd name="connsiteX170-3043" fmla="*/ 158 w 753"/>
              <a:gd name="connsiteY170-3044" fmla="*/ 85 h 759"/>
              <a:gd name="connsiteX171-3045" fmla="*/ 179 w 753"/>
              <a:gd name="connsiteY171-3046" fmla="*/ 85 h 759"/>
              <a:gd name="connsiteX172-3047" fmla="*/ 216 w 753"/>
              <a:gd name="connsiteY172-3048" fmla="*/ 74 h 759"/>
              <a:gd name="connsiteX173-3049" fmla="*/ 253 w 753"/>
              <a:gd name="connsiteY173-3050" fmla="*/ 69 h 759"/>
              <a:gd name="connsiteX174-3051" fmla="*/ 285 w 753"/>
              <a:gd name="connsiteY174-3052" fmla="*/ 58 h 759"/>
              <a:gd name="connsiteX175-3053" fmla="*/ 316 w 753"/>
              <a:gd name="connsiteY175-3054" fmla="*/ 48 h 759"/>
              <a:gd name="connsiteX176-3055" fmla="*/ 332 w 753"/>
              <a:gd name="connsiteY176-3056" fmla="*/ 42 h 759"/>
              <a:gd name="connsiteX177-3057" fmla="*/ 348 w 753"/>
              <a:gd name="connsiteY177-3058" fmla="*/ 37 h 759"/>
              <a:gd name="connsiteX178-3059" fmla="*/ 358 w 753"/>
              <a:gd name="connsiteY178-3060" fmla="*/ 37 h 759"/>
              <a:gd name="connsiteX179-3061" fmla="*/ 369 w 753"/>
              <a:gd name="connsiteY179-3062" fmla="*/ 32 h 759"/>
              <a:gd name="connsiteX180-3063" fmla="*/ 374 w 753"/>
              <a:gd name="connsiteY180-3064" fmla="*/ 27 h 759"/>
              <a:gd name="connsiteX181-3065" fmla="*/ 380 w 753"/>
              <a:gd name="connsiteY181-3066" fmla="*/ 21 h 759"/>
              <a:gd name="connsiteX182-3067" fmla="*/ 385 w 753"/>
              <a:gd name="connsiteY182-3068" fmla="*/ 16 h 759"/>
              <a:gd name="connsiteX183-3069" fmla="*/ 390 w 753"/>
              <a:gd name="connsiteY183-3070" fmla="*/ 11 h 759"/>
              <a:gd name="connsiteX184-3071" fmla="*/ 395 w 753"/>
              <a:gd name="connsiteY184-3072" fmla="*/ 6 h 759"/>
              <a:gd name="connsiteX185-3073" fmla="*/ 401 w 753"/>
              <a:gd name="connsiteY185-3074" fmla="*/ 0 h 759"/>
              <a:gd name="connsiteX186-3075" fmla="*/ 406 w 753"/>
              <a:gd name="connsiteY186-3076" fmla="*/ 0 h 759"/>
              <a:gd name="connsiteX187-3077" fmla="*/ 411 w 753"/>
              <a:gd name="connsiteY187-3078" fmla="*/ 0 h 759"/>
              <a:gd name="connsiteX188-3079" fmla="*/ 411 w 753"/>
              <a:gd name="connsiteY188-3080" fmla="*/ 0 h 759"/>
              <a:gd name="connsiteX0-3081" fmla="*/ 390 w 732"/>
              <a:gd name="connsiteY0-3082" fmla="*/ 0 h 759"/>
              <a:gd name="connsiteX1-3083" fmla="*/ 401 w 732"/>
              <a:gd name="connsiteY1-3084" fmla="*/ 0 h 759"/>
              <a:gd name="connsiteX2-3085" fmla="*/ 411 w 732"/>
              <a:gd name="connsiteY2-3086" fmla="*/ 6 h 759"/>
              <a:gd name="connsiteX3-3087" fmla="*/ 422 w 732"/>
              <a:gd name="connsiteY3-3088" fmla="*/ 11 h 759"/>
              <a:gd name="connsiteX4-3089" fmla="*/ 438 w 732"/>
              <a:gd name="connsiteY4-3090" fmla="*/ 21 h 759"/>
              <a:gd name="connsiteX5-3091" fmla="*/ 448 w 732"/>
              <a:gd name="connsiteY5-3092" fmla="*/ 32 h 759"/>
              <a:gd name="connsiteX6-3093" fmla="*/ 459 w 732"/>
              <a:gd name="connsiteY6-3094" fmla="*/ 37 h 759"/>
              <a:gd name="connsiteX7-3095" fmla="*/ 459 w 732"/>
              <a:gd name="connsiteY7-3096" fmla="*/ 42 h 759"/>
              <a:gd name="connsiteX8-3097" fmla="*/ 464 w 732"/>
              <a:gd name="connsiteY8-3098" fmla="*/ 42 h 759"/>
              <a:gd name="connsiteX9-3099" fmla="*/ 464 w 732"/>
              <a:gd name="connsiteY9-3100" fmla="*/ 48 h 759"/>
              <a:gd name="connsiteX10-3101" fmla="*/ 464 w 732"/>
              <a:gd name="connsiteY10-3102" fmla="*/ 48 h 759"/>
              <a:gd name="connsiteX11-3103" fmla="*/ 464 w 732"/>
              <a:gd name="connsiteY11-3104" fmla="*/ 53 h 759"/>
              <a:gd name="connsiteX12-3105" fmla="*/ 459 w 732"/>
              <a:gd name="connsiteY12-3106" fmla="*/ 58 h 759"/>
              <a:gd name="connsiteX13-3107" fmla="*/ 453 w 732"/>
              <a:gd name="connsiteY13-3108" fmla="*/ 63 h 759"/>
              <a:gd name="connsiteX14-3109" fmla="*/ 443 w 732"/>
              <a:gd name="connsiteY14-3110" fmla="*/ 69 h 759"/>
              <a:gd name="connsiteX15-3111" fmla="*/ 438 w 732"/>
              <a:gd name="connsiteY15-3112" fmla="*/ 74 h 759"/>
              <a:gd name="connsiteX16-3113" fmla="*/ 432 w 732"/>
              <a:gd name="connsiteY16-3114" fmla="*/ 79 h 759"/>
              <a:gd name="connsiteX17-3115" fmla="*/ 432 w 732"/>
              <a:gd name="connsiteY17-3116" fmla="*/ 90 h 759"/>
              <a:gd name="connsiteX18-3117" fmla="*/ 427 w 732"/>
              <a:gd name="connsiteY18-3118" fmla="*/ 100 h 759"/>
              <a:gd name="connsiteX19-3119" fmla="*/ 422 w 732"/>
              <a:gd name="connsiteY19-3120" fmla="*/ 116 h 759"/>
              <a:gd name="connsiteX20-3121" fmla="*/ 416 w 732"/>
              <a:gd name="connsiteY20-3122" fmla="*/ 137 h 759"/>
              <a:gd name="connsiteX21-3123" fmla="*/ 411 w 732"/>
              <a:gd name="connsiteY21-3124" fmla="*/ 158 h 759"/>
              <a:gd name="connsiteX22-3125" fmla="*/ 411 w 732"/>
              <a:gd name="connsiteY22-3126" fmla="*/ 179 h 759"/>
              <a:gd name="connsiteX23-3127" fmla="*/ 406 w 732"/>
              <a:gd name="connsiteY23-3128" fmla="*/ 206 h 759"/>
              <a:gd name="connsiteX24-3129" fmla="*/ 401 w 732"/>
              <a:gd name="connsiteY24-3130" fmla="*/ 227 h 759"/>
              <a:gd name="connsiteX25-3131" fmla="*/ 401 w 732"/>
              <a:gd name="connsiteY25-3132" fmla="*/ 248 h 759"/>
              <a:gd name="connsiteX26-3133" fmla="*/ 395 w 732"/>
              <a:gd name="connsiteY26-3134" fmla="*/ 264 h 759"/>
              <a:gd name="connsiteX27-3135" fmla="*/ 395 w 732"/>
              <a:gd name="connsiteY27-3136" fmla="*/ 285 h 759"/>
              <a:gd name="connsiteX28-3137" fmla="*/ 390 w 732"/>
              <a:gd name="connsiteY28-3138" fmla="*/ 300 h 759"/>
              <a:gd name="connsiteX29-3139" fmla="*/ 390 w 732"/>
              <a:gd name="connsiteY29-3140" fmla="*/ 311 h 759"/>
              <a:gd name="connsiteX30-3141" fmla="*/ 390 w 732"/>
              <a:gd name="connsiteY30-3142" fmla="*/ 322 h 759"/>
              <a:gd name="connsiteX31-3143" fmla="*/ 390 w 732"/>
              <a:gd name="connsiteY31-3144" fmla="*/ 343 h 759"/>
              <a:gd name="connsiteX32-3145" fmla="*/ 395 w 732"/>
              <a:gd name="connsiteY32-3146" fmla="*/ 369 h 759"/>
              <a:gd name="connsiteX33-3147" fmla="*/ 401 w 732"/>
              <a:gd name="connsiteY33-3148" fmla="*/ 411 h 759"/>
              <a:gd name="connsiteX34-3149" fmla="*/ 401 w 732"/>
              <a:gd name="connsiteY34-3150" fmla="*/ 437 h 759"/>
              <a:gd name="connsiteX35-3151" fmla="*/ 406 w 732"/>
              <a:gd name="connsiteY35-3152" fmla="*/ 464 h 759"/>
              <a:gd name="connsiteX36-3153" fmla="*/ 416 w 732"/>
              <a:gd name="connsiteY36-3154" fmla="*/ 490 h 759"/>
              <a:gd name="connsiteX37-3155" fmla="*/ 422 w 732"/>
              <a:gd name="connsiteY37-3156" fmla="*/ 506 h 759"/>
              <a:gd name="connsiteX38-3157" fmla="*/ 427 w 732"/>
              <a:gd name="connsiteY38-3158" fmla="*/ 516 h 759"/>
              <a:gd name="connsiteX39-3159" fmla="*/ 443 w 732"/>
              <a:gd name="connsiteY39-3160" fmla="*/ 543 h 759"/>
              <a:gd name="connsiteX40-3161" fmla="*/ 459 w 732"/>
              <a:gd name="connsiteY40-3162" fmla="*/ 564 h 759"/>
              <a:gd name="connsiteX41-3163" fmla="*/ 474 w 732"/>
              <a:gd name="connsiteY41-3164" fmla="*/ 585 h 759"/>
              <a:gd name="connsiteX42-3165" fmla="*/ 485 w 732"/>
              <a:gd name="connsiteY42-3166" fmla="*/ 595 h 759"/>
              <a:gd name="connsiteX43-3167" fmla="*/ 495 w 732"/>
              <a:gd name="connsiteY43-3168" fmla="*/ 601 h 759"/>
              <a:gd name="connsiteX44-3169" fmla="*/ 517 w 732"/>
              <a:gd name="connsiteY44-3170" fmla="*/ 622 h 759"/>
              <a:gd name="connsiteX45-3171" fmla="*/ 538 w 732"/>
              <a:gd name="connsiteY45-3172" fmla="*/ 632 h 759"/>
              <a:gd name="connsiteX46-3173" fmla="*/ 559 w 732"/>
              <a:gd name="connsiteY46-3174" fmla="*/ 648 h 759"/>
              <a:gd name="connsiteX47-3175" fmla="*/ 585 w 732"/>
              <a:gd name="connsiteY47-3176" fmla="*/ 659 h 759"/>
              <a:gd name="connsiteX48-3177" fmla="*/ 596 w 732"/>
              <a:gd name="connsiteY48-3178" fmla="*/ 664 h 759"/>
              <a:gd name="connsiteX49-3179" fmla="*/ 606 w 732"/>
              <a:gd name="connsiteY49-3180" fmla="*/ 669 h 759"/>
              <a:gd name="connsiteX50-3181" fmla="*/ 617 w 732"/>
              <a:gd name="connsiteY50-3182" fmla="*/ 669 h 759"/>
              <a:gd name="connsiteX51-3183" fmla="*/ 627 w 732"/>
              <a:gd name="connsiteY51-3184" fmla="*/ 674 h 759"/>
              <a:gd name="connsiteX52-3185" fmla="*/ 632 w 732"/>
              <a:gd name="connsiteY52-3186" fmla="*/ 674 h 759"/>
              <a:gd name="connsiteX53-3187" fmla="*/ 638 w 732"/>
              <a:gd name="connsiteY53-3188" fmla="*/ 674 h 759"/>
              <a:gd name="connsiteX54-3189" fmla="*/ 648 w 732"/>
              <a:gd name="connsiteY54-3190" fmla="*/ 674 h 759"/>
              <a:gd name="connsiteX55-3191" fmla="*/ 653 w 732"/>
              <a:gd name="connsiteY55-3192" fmla="*/ 669 h 759"/>
              <a:gd name="connsiteX56-3193" fmla="*/ 653 w 732"/>
              <a:gd name="connsiteY56-3194" fmla="*/ 664 h 759"/>
              <a:gd name="connsiteX57-3195" fmla="*/ 659 w 732"/>
              <a:gd name="connsiteY57-3196" fmla="*/ 659 h 759"/>
              <a:gd name="connsiteX58-3197" fmla="*/ 664 w 732"/>
              <a:gd name="connsiteY58-3198" fmla="*/ 653 h 759"/>
              <a:gd name="connsiteX59-3199" fmla="*/ 664 w 732"/>
              <a:gd name="connsiteY59-3200" fmla="*/ 643 h 759"/>
              <a:gd name="connsiteX60-3201" fmla="*/ 669 w 732"/>
              <a:gd name="connsiteY60-3202" fmla="*/ 627 h 759"/>
              <a:gd name="connsiteX61-3203" fmla="*/ 675 w 732"/>
              <a:gd name="connsiteY61-3204" fmla="*/ 611 h 759"/>
              <a:gd name="connsiteX62-3205" fmla="*/ 680 w 732"/>
              <a:gd name="connsiteY62-3206" fmla="*/ 595 h 759"/>
              <a:gd name="connsiteX63-3207" fmla="*/ 680 w 732"/>
              <a:gd name="connsiteY63-3208" fmla="*/ 580 h 759"/>
              <a:gd name="connsiteX64-3209" fmla="*/ 685 w 732"/>
              <a:gd name="connsiteY64-3210" fmla="*/ 564 h 759"/>
              <a:gd name="connsiteX65-3211" fmla="*/ 690 w 732"/>
              <a:gd name="connsiteY65-3212" fmla="*/ 553 h 759"/>
              <a:gd name="connsiteX66-3213" fmla="*/ 696 w 732"/>
              <a:gd name="connsiteY66-3214" fmla="*/ 543 h 759"/>
              <a:gd name="connsiteX67-3215" fmla="*/ 696 w 732"/>
              <a:gd name="connsiteY67-3216" fmla="*/ 538 h 759"/>
              <a:gd name="connsiteX68-3217" fmla="*/ 701 w 732"/>
              <a:gd name="connsiteY68-3218" fmla="*/ 527 h 759"/>
              <a:gd name="connsiteX69-3219" fmla="*/ 701 w 732"/>
              <a:gd name="connsiteY69-3220" fmla="*/ 527 h 759"/>
              <a:gd name="connsiteX70-3221" fmla="*/ 706 w 732"/>
              <a:gd name="connsiteY70-3222" fmla="*/ 527 h 759"/>
              <a:gd name="connsiteX71-3223" fmla="*/ 706 w 732"/>
              <a:gd name="connsiteY71-3224" fmla="*/ 527 h 759"/>
              <a:gd name="connsiteX72-3225" fmla="*/ 706 w 732"/>
              <a:gd name="connsiteY72-3226" fmla="*/ 532 h 759"/>
              <a:gd name="connsiteX73-3227" fmla="*/ 706 w 732"/>
              <a:gd name="connsiteY73-3228" fmla="*/ 538 h 759"/>
              <a:gd name="connsiteX74-3229" fmla="*/ 711 w 732"/>
              <a:gd name="connsiteY74-3230" fmla="*/ 543 h 759"/>
              <a:gd name="connsiteX75-3231" fmla="*/ 711 w 732"/>
              <a:gd name="connsiteY75-3232" fmla="*/ 559 h 759"/>
              <a:gd name="connsiteX76-3233" fmla="*/ 711 w 732"/>
              <a:gd name="connsiteY76-3234" fmla="*/ 569 h 759"/>
              <a:gd name="connsiteX77-3235" fmla="*/ 711 w 732"/>
              <a:gd name="connsiteY77-3236" fmla="*/ 585 h 759"/>
              <a:gd name="connsiteX78-3237" fmla="*/ 711 w 732"/>
              <a:gd name="connsiteY78-3238" fmla="*/ 601 h 759"/>
              <a:gd name="connsiteX79-3239" fmla="*/ 711 w 732"/>
              <a:gd name="connsiteY79-3240" fmla="*/ 622 h 759"/>
              <a:gd name="connsiteX80-3241" fmla="*/ 711 w 732"/>
              <a:gd name="connsiteY80-3242" fmla="*/ 638 h 759"/>
              <a:gd name="connsiteX81-3243" fmla="*/ 711 w 732"/>
              <a:gd name="connsiteY81-3244" fmla="*/ 653 h 759"/>
              <a:gd name="connsiteX82-3245" fmla="*/ 717 w 732"/>
              <a:gd name="connsiteY82-3246" fmla="*/ 669 h 759"/>
              <a:gd name="connsiteX83-3247" fmla="*/ 717 w 732"/>
              <a:gd name="connsiteY83-3248" fmla="*/ 685 h 759"/>
              <a:gd name="connsiteX84-3249" fmla="*/ 722 w 732"/>
              <a:gd name="connsiteY84-3250" fmla="*/ 696 h 759"/>
              <a:gd name="connsiteX85-3251" fmla="*/ 722 w 732"/>
              <a:gd name="connsiteY85-3252" fmla="*/ 706 h 759"/>
              <a:gd name="connsiteX86-3253" fmla="*/ 727 w 732"/>
              <a:gd name="connsiteY86-3254" fmla="*/ 717 h 759"/>
              <a:gd name="connsiteX87-3255" fmla="*/ 727 w 732"/>
              <a:gd name="connsiteY87-3256" fmla="*/ 722 h 759"/>
              <a:gd name="connsiteX88-3257" fmla="*/ 732 w 732"/>
              <a:gd name="connsiteY88-3258" fmla="*/ 732 h 759"/>
              <a:gd name="connsiteX89-3259" fmla="*/ 732 w 732"/>
              <a:gd name="connsiteY89-3260" fmla="*/ 738 h 759"/>
              <a:gd name="connsiteX90-3261" fmla="*/ 732 w 732"/>
              <a:gd name="connsiteY90-3262" fmla="*/ 743 h 759"/>
              <a:gd name="connsiteX91-3263" fmla="*/ 732 w 732"/>
              <a:gd name="connsiteY91-3264" fmla="*/ 748 h 759"/>
              <a:gd name="connsiteX92-3265" fmla="*/ 727 w 732"/>
              <a:gd name="connsiteY92-3266" fmla="*/ 753 h 759"/>
              <a:gd name="connsiteX93-3267" fmla="*/ 722 w 732"/>
              <a:gd name="connsiteY93-3268" fmla="*/ 759 h 759"/>
              <a:gd name="connsiteX94-3269" fmla="*/ 711 w 732"/>
              <a:gd name="connsiteY94-3270" fmla="*/ 759 h 759"/>
              <a:gd name="connsiteX95-3271" fmla="*/ 701 w 732"/>
              <a:gd name="connsiteY95-3272" fmla="*/ 759 h 759"/>
              <a:gd name="connsiteX96-3273" fmla="*/ 685 w 732"/>
              <a:gd name="connsiteY96-3274" fmla="*/ 759 h 759"/>
              <a:gd name="connsiteX97-3275" fmla="*/ 669 w 732"/>
              <a:gd name="connsiteY97-3276" fmla="*/ 753 h 759"/>
              <a:gd name="connsiteX98-3277" fmla="*/ 648 w 732"/>
              <a:gd name="connsiteY98-3278" fmla="*/ 753 h 759"/>
              <a:gd name="connsiteX99-3279" fmla="*/ 627 w 732"/>
              <a:gd name="connsiteY99-3280" fmla="*/ 748 h 759"/>
              <a:gd name="connsiteX100-3281" fmla="*/ 606 w 732"/>
              <a:gd name="connsiteY100-3282" fmla="*/ 743 h 759"/>
              <a:gd name="connsiteX101-3283" fmla="*/ 596 w 732"/>
              <a:gd name="connsiteY101-3284" fmla="*/ 738 h 759"/>
              <a:gd name="connsiteX102-3285" fmla="*/ 585 w 732"/>
              <a:gd name="connsiteY102-3286" fmla="*/ 732 h 759"/>
              <a:gd name="connsiteX103-3287" fmla="*/ 569 w 732"/>
              <a:gd name="connsiteY103-3288" fmla="*/ 727 h 759"/>
              <a:gd name="connsiteX104-3289" fmla="*/ 559 w 732"/>
              <a:gd name="connsiteY104-3290" fmla="*/ 722 h 759"/>
              <a:gd name="connsiteX105-3291" fmla="*/ 543 w 732"/>
              <a:gd name="connsiteY105-3292" fmla="*/ 717 h 759"/>
              <a:gd name="connsiteX106-3293" fmla="*/ 527 w 732"/>
              <a:gd name="connsiteY106-3294" fmla="*/ 706 h 759"/>
              <a:gd name="connsiteX107-3295" fmla="*/ 517 w 732"/>
              <a:gd name="connsiteY107-3296" fmla="*/ 696 h 759"/>
              <a:gd name="connsiteX108-3297" fmla="*/ 501 w 732"/>
              <a:gd name="connsiteY108-3298" fmla="*/ 685 h 759"/>
              <a:gd name="connsiteX109-3299" fmla="*/ 469 w 732"/>
              <a:gd name="connsiteY109-3300" fmla="*/ 659 h 759"/>
              <a:gd name="connsiteX110-3301" fmla="*/ 443 w 732"/>
              <a:gd name="connsiteY110-3302" fmla="*/ 632 h 759"/>
              <a:gd name="connsiteX111-3303" fmla="*/ 432 w 732"/>
              <a:gd name="connsiteY111-3304" fmla="*/ 622 h 759"/>
              <a:gd name="connsiteX112-3305" fmla="*/ 422 w 732"/>
              <a:gd name="connsiteY112-3306" fmla="*/ 606 h 759"/>
              <a:gd name="connsiteX113-3307" fmla="*/ 411 w 732"/>
              <a:gd name="connsiteY113-3308" fmla="*/ 590 h 759"/>
              <a:gd name="connsiteX114-3309" fmla="*/ 401 w 732"/>
              <a:gd name="connsiteY114-3310" fmla="*/ 574 h 759"/>
              <a:gd name="connsiteX115-3311" fmla="*/ 395 w 732"/>
              <a:gd name="connsiteY115-3312" fmla="*/ 559 h 759"/>
              <a:gd name="connsiteX116-3313" fmla="*/ 385 w 732"/>
              <a:gd name="connsiteY116-3314" fmla="*/ 543 h 759"/>
              <a:gd name="connsiteX117-3315" fmla="*/ 380 w 732"/>
              <a:gd name="connsiteY117-3316" fmla="*/ 527 h 759"/>
              <a:gd name="connsiteX118-3317" fmla="*/ 369 w 732"/>
              <a:gd name="connsiteY118-3318" fmla="*/ 511 h 759"/>
              <a:gd name="connsiteX119-3319" fmla="*/ 364 w 732"/>
              <a:gd name="connsiteY119-3320" fmla="*/ 501 h 759"/>
              <a:gd name="connsiteX120-3321" fmla="*/ 364 w 732"/>
              <a:gd name="connsiteY120-3322" fmla="*/ 485 h 759"/>
              <a:gd name="connsiteX121-3323" fmla="*/ 359 w 732"/>
              <a:gd name="connsiteY121-3324" fmla="*/ 469 h 759"/>
              <a:gd name="connsiteX122-3325" fmla="*/ 359 w 732"/>
              <a:gd name="connsiteY122-3326" fmla="*/ 453 h 759"/>
              <a:gd name="connsiteX123-3327" fmla="*/ 353 w 732"/>
              <a:gd name="connsiteY123-3328" fmla="*/ 422 h 759"/>
              <a:gd name="connsiteX124-3329" fmla="*/ 348 w 732"/>
              <a:gd name="connsiteY124-3330" fmla="*/ 385 h 759"/>
              <a:gd name="connsiteX125-3331" fmla="*/ 348 w 732"/>
              <a:gd name="connsiteY125-3332" fmla="*/ 353 h 759"/>
              <a:gd name="connsiteX126-3333" fmla="*/ 348 w 732"/>
              <a:gd name="connsiteY126-3334" fmla="*/ 316 h 759"/>
              <a:gd name="connsiteX127-3335" fmla="*/ 348 w 732"/>
              <a:gd name="connsiteY127-3336" fmla="*/ 279 h 759"/>
              <a:gd name="connsiteX128-3337" fmla="*/ 348 w 732"/>
              <a:gd name="connsiteY128-3338" fmla="*/ 243 h 759"/>
              <a:gd name="connsiteX129-3339" fmla="*/ 353 w 732"/>
              <a:gd name="connsiteY129-3340" fmla="*/ 200 h 759"/>
              <a:gd name="connsiteX130-3341" fmla="*/ 359 w 732"/>
              <a:gd name="connsiteY130-3342" fmla="*/ 158 h 759"/>
              <a:gd name="connsiteX131-3343" fmla="*/ 359 w 732"/>
              <a:gd name="connsiteY131-3344" fmla="*/ 142 h 759"/>
              <a:gd name="connsiteX132-3345" fmla="*/ 359 w 732"/>
              <a:gd name="connsiteY132-3346" fmla="*/ 127 h 759"/>
              <a:gd name="connsiteX133-3347" fmla="*/ 359 w 732"/>
              <a:gd name="connsiteY133-3348" fmla="*/ 111 h 759"/>
              <a:gd name="connsiteX134-3349" fmla="*/ 364 w 732"/>
              <a:gd name="connsiteY134-3350" fmla="*/ 100 h 759"/>
              <a:gd name="connsiteX135-3351" fmla="*/ 364 w 732"/>
              <a:gd name="connsiteY135-3352" fmla="*/ 90 h 759"/>
              <a:gd name="connsiteX136-3353" fmla="*/ 364 w 732"/>
              <a:gd name="connsiteY136-3354" fmla="*/ 85 h 759"/>
              <a:gd name="connsiteX137-3355" fmla="*/ 364 w 732"/>
              <a:gd name="connsiteY137-3356" fmla="*/ 79 h 759"/>
              <a:gd name="connsiteX138-3357" fmla="*/ 359 w 732"/>
              <a:gd name="connsiteY138-3358" fmla="*/ 74 h 759"/>
              <a:gd name="connsiteX139-3359" fmla="*/ 359 w 732"/>
              <a:gd name="connsiteY139-3360" fmla="*/ 74 h 759"/>
              <a:gd name="connsiteX140-3361" fmla="*/ 353 w 732"/>
              <a:gd name="connsiteY140-3362" fmla="*/ 74 h 759"/>
              <a:gd name="connsiteX141-3363" fmla="*/ 348 w 732"/>
              <a:gd name="connsiteY141-3364" fmla="*/ 74 h 759"/>
              <a:gd name="connsiteX142-3365" fmla="*/ 337 w 732"/>
              <a:gd name="connsiteY142-3366" fmla="*/ 79 h 759"/>
              <a:gd name="connsiteX143-3367" fmla="*/ 327 w 732"/>
              <a:gd name="connsiteY143-3368" fmla="*/ 79 h 759"/>
              <a:gd name="connsiteX144-3369" fmla="*/ 311 w 732"/>
              <a:gd name="connsiteY144-3370" fmla="*/ 85 h 759"/>
              <a:gd name="connsiteX145-3371" fmla="*/ 295 w 732"/>
              <a:gd name="connsiteY145-3372" fmla="*/ 90 h 759"/>
              <a:gd name="connsiteX146-3373" fmla="*/ 279 w 732"/>
              <a:gd name="connsiteY146-3374" fmla="*/ 95 h 759"/>
              <a:gd name="connsiteX147-3375" fmla="*/ 243 w 732"/>
              <a:gd name="connsiteY147-3376" fmla="*/ 106 h 759"/>
              <a:gd name="connsiteX148-3377" fmla="*/ 206 w 732"/>
              <a:gd name="connsiteY148-3378" fmla="*/ 116 h 759"/>
              <a:gd name="connsiteX149-3379" fmla="*/ 169 w 732"/>
              <a:gd name="connsiteY149-3380" fmla="*/ 127 h 759"/>
              <a:gd name="connsiteX150-3381" fmla="*/ 132 w 732"/>
              <a:gd name="connsiteY150-3382" fmla="*/ 137 h 759"/>
              <a:gd name="connsiteX151-3383" fmla="*/ 111 w 732"/>
              <a:gd name="connsiteY151-3384" fmla="*/ 142 h 759"/>
              <a:gd name="connsiteX152-3385" fmla="*/ 95 w 732"/>
              <a:gd name="connsiteY152-3386" fmla="*/ 142 h 759"/>
              <a:gd name="connsiteX153-3387" fmla="*/ 79 w 732"/>
              <a:gd name="connsiteY153-3388" fmla="*/ 148 h 759"/>
              <a:gd name="connsiteX154-3389" fmla="*/ 69 w 732"/>
              <a:gd name="connsiteY154-3390" fmla="*/ 148 h 759"/>
              <a:gd name="connsiteX155-3391" fmla="*/ 58 w 732"/>
              <a:gd name="connsiteY155-3392" fmla="*/ 153 h 759"/>
              <a:gd name="connsiteX156-3393" fmla="*/ 48 w 732"/>
              <a:gd name="connsiteY156-3394" fmla="*/ 153 h 759"/>
              <a:gd name="connsiteX157-3395" fmla="*/ 42 w 732"/>
              <a:gd name="connsiteY157-3396" fmla="*/ 153 h 759"/>
              <a:gd name="connsiteX158-3397" fmla="*/ 37 w 732"/>
              <a:gd name="connsiteY158-3398" fmla="*/ 153 h 759"/>
              <a:gd name="connsiteX159-3399" fmla="*/ 27 w 732"/>
              <a:gd name="connsiteY159-3400" fmla="*/ 153 h 759"/>
              <a:gd name="connsiteX160-3401" fmla="*/ 16 w 732"/>
              <a:gd name="connsiteY160-3402" fmla="*/ 148 h 759"/>
              <a:gd name="connsiteX161-3403" fmla="*/ 6 w 732"/>
              <a:gd name="connsiteY161-3404" fmla="*/ 142 h 759"/>
              <a:gd name="connsiteX162-3405" fmla="*/ 0 w 732"/>
              <a:gd name="connsiteY162-3406" fmla="*/ 137 h 759"/>
              <a:gd name="connsiteX163-3407" fmla="*/ 16 w 732"/>
              <a:gd name="connsiteY163-3408" fmla="*/ 106 h 759"/>
              <a:gd name="connsiteX164-3409" fmla="*/ 27 w 732"/>
              <a:gd name="connsiteY164-3410" fmla="*/ 100 h 759"/>
              <a:gd name="connsiteX165-3411" fmla="*/ 53 w 732"/>
              <a:gd name="connsiteY165-3412" fmla="*/ 100 h 759"/>
              <a:gd name="connsiteX166-3413" fmla="*/ 85 w 732"/>
              <a:gd name="connsiteY166-3414" fmla="*/ 95 h 759"/>
              <a:gd name="connsiteX167-3415" fmla="*/ 100 w 732"/>
              <a:gd name="connsiteY167-3416" fmla="*/ 95 h 759"/>
              <a:gd name="connsiteX168-3417" fmla="*/ 116 w 732"/>
              <a:gd name="connsiteY168-3418" fmla="*/ 90 h 759"/>
              <a:gd name="connsiteX169-3419" fmla="*/ 137 w 732"/>
              <a:gd name="connsiteY169-3420" fmla="*/ 85 h 759"/>
              <a:gd name="connsiteX170-3421" fmla="*/ 158 w 732"/>
              <a:gd name="connsiteY170-3422" fmla="*/ 85 h 759"/>
              <a:gd name="connsiteX171-3423" fmla="*/ 195 w 732"/>
              <a:gd name="connsiteY171-3424" fmla="*/ 74 h 759"/>
              <a:gd name="connsiteX172-3425" fmla="*/ 232 w 732"/>
              <a:gd name="connsiteY172-3426" fmla="*/ 69 h 759"/>
              <a:gd name="connsiteX173-3427" fmla="*/ 264 w 732"/>
              <a:gd name="connsiteY173-3428" fmla="*/ 58 h 759"/>
              <a:gd name="connsiteX174-3429" fmla="*/ 295 w 732"/>
              <a:gd name="connsiteY174-3430" fmla="*/ 48 h 759"/>
              <a:gd name="connsiteX175-3431" fmla="*/ 311 w 732"/>
              <a:gd name="connsiteY175-3432" fmla="*/ 42 h 759"/>
              <a:gd name="connsiteX176-3433" fmla="*/ 327 w 732"/>
              <a:gd name="connsiteY176-3434" fmla="*/ 37 h 759"/>
              <a:gd name="connsiteX177-3435" fmla="*/ 337 w 732"/>
              <a:gd name="connsiteY177-3436" fmla="*/ 37 h 759"/>
              <a:gd name="connsiteX178-3437" fmla="*/ 348 w 732"/>
              <a:gd name="connsiteY178-3438" fmla="*/ 32 h 759"/>
              <a:gd name="connsiteX179-3439" fmla="*/ 353 w 732"/>
              <a:gd name="connsiteY179-3440" fmla="*/ 27 h 759"/>
              <a:gd name="connsiteX180-3441" fmla="*/ 359 w 732"/>
              <a:gd name="connsiteY180-3442" fmla="*/ 21 h 759"/>
              <a:gd name="connsiteX181-3443" fmla="*/ 364 w 732"/>
              <a:gd name="connsiteY181-3444" fmla="*/ 16 h 759"/>
              <a:gd name="connsiteX182-3445" fmla="*/ 369 w 732"/>
              <a:gd name="connsiteY182-3446" fmla="*/ 11 h 759"/>
              <a:gd name="connsiteX183-3447" fmla="*/ 374 w 732"/>
              <a:gd name="connsiteY183-3448" fmla="*/ 6 h 759"/>
              <a:gd name="connsiteX184-3449" fmla="*/ 380 w 732"/>
              <a:gd name="connsiteY184-3450" fmla="*/ 0 h 759"/>
              <a:gd name="connsiteX185-3451" fmla="*/ 385 w 732"/>
              <a:gd name="connsiteY185-3452" fmla="*/ 0 h 759"/>
              <a:gd name="connsiteX186-3453" fmla="*/ 390 w 732"/>
              <a:gd name="connsiteY186-3454" fmla="*/ 0 h 759"/>
              <a:gd name="connsiteX187-3455" fmla="*/ 390 w 732"/>
              <a:gd name="connsiteY187-3456" fmla="*/ 0 h 759"/>
              <a:gd name="connsiteX0-3457" fmla="*/ 390 w 732"/>
              <a:gd name="connsiteY0-3458" fmla="*/ 0 h 759"/>
              <a:gd name="connsiteX1-3459" fmla="*/ 401 w 732"/>
              <a:gd name="connsiteY1-3460" fmla="*/ 0 h 759"/>
              <a:gd name="connsiteX2-3461" fmla="*/ 411 w 732"/>
              <a:gd name="connsiteY2-3462" fmla="*/ 6 h 759"/>
              <a:gd name="connsiteX3-3463" fmla="*/ 422 w 732"/>
              <a:gd name="connsiteY3-3464" fmla="*/ 11 h 759"/>
              <a:gd name="connsiteX4-3465" fmla="*/ 438 w 732"/>
              <a:gd name="connsiteY4-3466" fmla="*/ 21 h 759"/>
              <a:gd name="connsiteX5-3467" fmla="*/ 448 w 732"/>
              <a:gd name="connsiteY5-3468" fmla="*/ 32 h 759"/>
              <a:gd name="connsiteX6-3469" fmla="*/ 459 w 732"/>
              <a:gd name="connsiteY6-3470" fmla="*/ 37 h 759"/>
              <a:gd name="connsiteX7-3471" fmla="*/ 459 w 732"/>
              <a:gd name="connsiteY7-3472" fmla="*/ 42 h 759"/>
              <a:gd name="connsiteX8-3473" fmla="*/ 464 w 732"/>
              <a:gd name="connsiteY8-3474" fmla="*/ 42 h 759"/>
              <a:gd name="connsiteX9-3475" fmla="*/ 464 w 732"/>
              <a:gd name="connsiteY9-3476" fmla="*/ 48 h 759"/>
              <a:gd name="connsiteX10-3477" fmla="*/ 464 w 732"/>
              <a:gd name="connsiteY10-3478" fmla="*/ 48 h 759"/>
              <a:gd name="connsiteX11-3479" fmla="*/ 464 w 732"/>
              <a:gd name="connsiteY11-3480" fmla="*/ 53 h 759"/>
              <a:gd name="connsiteX12-3481" fmla="*/ 459 w 732"/>
              <a:gd name="connsiteY12-3482" fmla="*/ 58 h 759"/>
              <a:gd name="connsiteX13-3483" fmla="*/ 453 w 732"/>
              <a:gd name="connsiteY13-3484" fmla="*/ 63 h 759"/>
              <a:gd name="connsiteX14-3485" fmla="*/ 443 w 732"/>
              <a:gd name="connsiteY14-3486" fmla="*/ 69 h 759"/>
              <a:gd name="connsiteX15-3487" fmla="*/ 438 w 732"/>
              <a:gd name="connsiteY15-3488" fmla="*/ 74 h 759"/>
              <a:gd name="connsiteX16-3489" fmla="*/ 432 w 732"/>
              <a:gd name="connsiteY16-3490" fmla="*/ 79 h 759"/>
              <a:gd name="connsiteX17-3491" fmla="*/ 432 w 732"/>
              <a:gd name="connsiteY17-3492" fmla="*/ 90 h 759"/>
              <a:gd name="connsiteX18-3493" fmla="*/ 427 w 732"/>
              <a:gd name="connsiteY18-3494" fmla="*/ 100 h 759"/>
              <a:gd name="connsiteX19-3495" fmla="*/ 422 w 732"/>
              <a:gd name="connsiteY19-3496" fmla="*/ 116 h 759"/>
              <a:gd name="connsiteX20-3497" fmla="*/ 416 w 732"/>
              <a:gd name="connsiteY20-3498" fmla="*/ 137 h 759"/>
              <a:gd name="connsiteX21-3499" fmla="*/ 411 w 732"/>
              <a:gd name="connsiteY21-3500" fmla="*/ 158 h 759"/>
              <a:gd name="connsiteX22-3501" fmla="*/ 411 w 732"/>
              <a:gd name="connsiteY22-3502" fmla="*/ 179 h 759"/>
              <a:gd name="connsiteX23-3503" fmla="*/ 406 w 732"/>
              <a:gd name="connsiteY23-3504" fmla="*/ 206 h 759"/>
              <a:gd name="connsiteX24-3505" fmla="*/ 401 w 732"/>
              <a:gd name="connsiteY24-3506" fmla="*/ 227 h 759"/>
              <a:gd name="connsiteX25-3507" fmla="*/ 401 w 732"/>
              <a:gd name="connsiteY25-3508" fmla="*/ 248 h 759"/>
              <a:gd name="connsiteX26-3509" fmla="*/ 395 w 732"/>
              <a:gd name="connsiteY26-3510" fmla="*/ 264 h 759"/>
              <a:gd name="connsiteX27-3511" fmla="*/ 395 w 732"/>
              <a:gd name="connsiteY27-3512" fmla="*/ 285 h 759"/>
              <a:gd name="connsiteX28-3513" fmla="*/ 390 w 732"/>
              <a:gd name="connsiteY28-3514" fmla="*/ 300 h 759"/>
              <a:gd name="connsiteX29-3515" fmla="*/ 390 w 732"/>
              <a:gd name="connsiteY29-3516" fmla="*/ 311 h 759"/>
              <a:gd name="connsiteX30-3517" fmla="*/ 390 w 732"/>
              <a:gd name="connsiteY30-3518" fmla="*/ 322 h 759"/>
              <a:gd name="connsiteX31-3519" fmla="*/ 390 w 732"/>
              <a:gd name="connsiteY31-3520" fmla="*/ 343 h 759"/>
              <a:gd name="connsiteX32-3521" fmla="*/ 395 w 732"/>
              <a:gd name="connsiteY32-3522" fmla="*/ 369 h 759"/>
              <a:gd name="connsiteX33-3523" fmla="*/ 401 w 732"/>
              <a:gd name="connsiteY33-3524" fmla="*/ 411 h 759"/>
              <a:gd name="connsiteX34-3525" fmla="*/ 401 w 732"/>
              <a:gd name="connsiteY34-3526" fmla="*/ 437 h 759"/>
              <a:gd name="connsiteX35-3527" fmla="*/ 406 w 732"/>
              <a:gd name="connsiteY35-3528" fmla="*/ 464 h 759"/>
              <a:gd name="connsiteX36-3529" fmla="*/ 416 w 732"/>
              <a:gd name="connsiteY36-3530" fmla="*/ 490 h 759"/>
              <a:gd name="connsiteX37-3531" fmla="*/ 422 w 732"/>
              <a:gd name="connsiteY37-3532" fmla="*/ 506 h 759"/>
              <a:gd name="connsiteX38-3533" fmla="*/ 427 w 732"/>
              <a:gd name="connsiteY38-3534" fmla="*/ 516 h 759"/>
              <a:gd name="connsiteX39-3535" fmla="*/ 443 w 732"/>
              <a:gd name="connsiteY39-3536" fmla="*/ 543 h 759"/>
              <a:gd name="connsiteX40-3537" fmla="*/ 459 w 732"/>
              <a:gd name="connsiteY40-3538" fmla="*/ 564 h 759"/>
              <a:gd name="connsiteX41-3539" fmla="*/ 474 w 732"/>
              <a:gd name="connsiteY41-3540" fmla="*/ 585 h 759"/>
              <a:gd name="connsiteX42-3541" fmla="*/ 485 w 732"/>
              <a:gd name="connsiteY42-3542" fmla="*/ 595 h 759"/>
              <a:gd name="connsiteX43-3543" fmla="*/ 495 w 732"/>
              <a:gd name="connsiteY43-3544" fmla="*/ 601 h 759"/>
              <a:gd name="connsiteX44-3545" fmla="*/ 517 w 732"/>
              <a:gd name="connsiteY44-3546" fmla="*/ 622 h 759"/>
              <a:gd name="connsiteX45-3547" fmla="*/ 538 w 732"/>
              <a:gd name="connsiteY45-3548" fmla="*/ 632 h 759"/>
              <a:gd name="connsiteX46-3549" fmla="*/ 559 w 732"/>
              <a:gd name="connsiteY46-3550" fmla="*/ 648 h 759"/>
              <a:gd name="connsiteX47-3551" fmla="*/ 585 w 732"/>
              <a:gd name="connsiteY47-3552" fmla="*/ 659 h 759"/>
              <a:gd name="connsiteX48-3553" fmla="*/ 596 w 732"/>
              <a:gd name="connsiteY48-3554" fmla="*/ 664 h 759"/>
              <a:gd name="connsiteX49-3555" fmla="*/ 606 w 732"/>
              <a:gd name="connsiteY49-3556" fmla="*/ 669 h 759"/>
              <a:gd name="connsiteX50-3557" fmla="*/ 617 w 732"/>
              <a:gd name="connsiteY50-3558" fmla="*/ 669 h 759"/>
              <a:gd name="connsiteX51-3559" fmla="*/ 627 w 732"/>
              <a:gd name="connsiteY51-3560" fmla="*/ 674 h 759"/>
              <a:gd name="connsiteX52-3561" fmla="*/ 632 w 732"/>
              <a:gd name="connsiteY52-3562" fmla="*/ 674 h 759"/>
              <a:gd name="connsiteX53-3563" fmla="*/ 638 w 732"/>
              <a:gd name="connsiteY53-3564" fmla="*/ 674 h 759"/>
              <a:gd name="connsiteX54-3565" fmla="*/ 648 w 732"/>
              <a:gd name="connsiteY54-3566" fmla="*/ 674 h 759"/>
              <a:gd name="connsiteX55-3567" fmla="*/ 653 w 732"/>
              <a:gd name="connsiteY55-3568" fmla="*/ 669 h 759"/>
              <a:gd name="connsiteX56-3569" fmla="*/ 653 w 732"/>
              <a:gd name="connsiteY56-3570" fmla="*/ 664 h 759"/>
              <a:gd name="connsiteX57-3571" fmla="*/ 659 w 732"/>
              <a:gd name="connsiteY57-3572" fmla="*/ 659 h 759"/>
              <a:gd name="connsiteX58-3573" fmla="*/ 664 w 732"/>
              <a:gd name="connsiteY58-3574" fmla="*/ 653 h 759"/>
              <a:gd name="connsiteX59-3575" fmla="*/ 664 w 732"/>
              <a:gd name="connsiteY59-3576" fmla="*/ 643 h 759"/>
              <a:gd name="connsiteX60-3577" fmla="*/ 669 w 732"/>
              <a:gd name="connsiteY60-3578" fmla="*/ 627 h 759"/>
              <a:gd name="connsiteX61-3579" fmla="*/ 675 w 732"/>
              <a:gd name="connsiteY61-3580" fmla="*/ 611 h 759"/>
              <a:gd name="connsiteX62-3581" fmla="*/ 680 w 732"/>
              <a:gd name="connsiteY62-3582" fmla="*/ 595 h 759"/>
              <a:gd name="connsiteX63-3583" fmla="*/ 680 w 732"/>
              <a:gd name="connsiteY63-3584" fmla="*/ 580 h 759"/>
              <a:gd name="connsiteX64-3585" fmla="*/ 685 w 732"/>
              <a:gd name="connsiteY64-3586" fmla="*/ 564 h 759"/>
              <a:gd name="connsiteX65-3587" fmla="*/ 690 w 732"/>
              <a:gd name="connsiteY65-3588" fmla="*/ 553 h 759"/>
              <a:gd name="connsiteX66-3589" fmla="*/ 696 w 732"/>
              <a:gd name="connsiteY66-3590" fmla="*/ 543 h 759"/>
              <a:gd name="connsiteX67-3591" fmla="*/ 696 w 732"/>
              <a:gd name="connsiteY67-3592" fmla="*/ 538 h 759"/>
              <a:gd name="connsiteX68-3593" fmla="*/ 701 w 732"/>
              <a:gd name="connsiteY68-3594" fmla="*/ 527 h 759"/>
              <a:gd name="connsiteX69-3595" fmla="*/ 701 w 732"/>
              <a:gd name="connsiteY69-3596" fmla="*/ 527 h 759"/>
              <a:gd name="connsiteX70-3597" fmla="*/ 706 w 732"/>
              <a:gd name="connsiteY70-3598" fmla="*/ 527 h 759"/>
              <a:gd name="connsiteX71-3599" fmla="*/ 706 w 732"/>
              <a:gd name="connsiteY71-3600" fmla="*/ 527 h 759"/>
              <a:gd name="connsiteX72-3601" fmla="*/ 706 w 732"/>
              <a:gd name="connsiteY72-3602" fmla="*/ 532 h 759"/>
              <a:gd name="connsiteX73-3603" fmla="*/ 706 w 732"/>
              <a:gd name="connsiteY73-3604" fmla="*/ 538 h 759"/>
              <a:gd name="connsiteX74-3605" fmla="*/ 711 w 732"/>
              <a:gd name="connsiteY74-3606" fmla="*/ 543 h 759"/>
              <a:gd name="connsiteX75-3607" fmla="*/ 711 w 732"/>
              <a:gd name="connsiteY75-3608" fmla="*/ 559 h 759"/>
              <a:gd name="connsiteX76-3609" fmla="*/ 711 w 732"/>
              <a:gd name="connsiteY76-3610" fmla="*/ 569 h 759"/>
              <a:gd name="connsiteX77-3611" fmla="*/ 711 w 732"/>
              <a:gd name="connsiteY77-3612" fmla="*/ 585 h 759"/>
              <a:gd name="connsiteX78-3613" fmla="*/ 711 w 732"/>
              <a:gd name="connsiteY78-3614" fmla="*/ 601 h 759"/>
              <a:gd name="connsiteX79-3615" fmla="*/ 711 w 732"/>
              <a:gd name="connsiteY79-3616" fmla="*/ 622 h 759"/>
              <a:gd name="connsiteX80-3617" fmla="*/ 711 w 732"/>
              <a:gd name="connsiteY80-3618" fmla="*/ 638 h 759"/>
              <a:gd name="connsiteX81-3619" fmla="*/ 711 w 732"/>
              <a:gd name="connsiteY81-3620" fmla="*/ 653 h 759"/>
              <a:gd name="connsiteX82-3621" fmla="*/ 717 w 732"/>
              <a:gd name="connsiteY82-3622" fmla="*/ 669 h 759"/>
              <a:gd name="connsiteX83-3623" fmla="*/ 717 w 732"/>
              <a:gd name="connsiteY83-3624" fmla="*/ 685 h 759"/>
              <a:gd name="connsiteX84-3625" fmla="*/ 722 w 732"/>
              <a:gd name="connsiteY84-3626" fmla="*/ 696 h 759"/>
              <a:gd name="connsiteX85-3627" fmla="*/ 722 w 732"/>
              <a:gd name="connsiteY85-3628" fmla="*/ 706 h 759"/>
              <a:gd name="connsiteX86-3629" fmla="*/ 727 w 732"/>
              <a:gd name="connsiteY86-3630" fmla="*/ 717 h 759"/>
              <a:gd name="connsiteX87-3631" fmla="*/ 727 w 732"/>
              <a:gd name="connsiteY87-3632" fmla="*/ 722 h 759"/>
              <a:gd name="connsiteX88-3633" fmla="*/ 732 w 732"/>
              <a:gd name="connsiteY88-3634" fmla="*/ 732 h 759"/>
              <a:gd name="connsiteX89-3635" fmla="*/ 732 w 732"/>
              <a:gd name="connsiteY89-3636" fmla="*/ 738 h 759"/>
              <a:gd name="connsiteX90-3637" fmla="*/ 732 w 732"/>
              <a:gd name="connsiteY90-3638" fmla="*/ 743 h 759"/>
              <a:gd name="connsiteX91-3639" fmla="*/ 732 w 732"/>
              <a:gd name="connsiteY91-3640" fmla="*/ 748 h 759"/>
              <a:gd name="connsiteX92-3641" fmla="*/ 727 w 732"/>
              <a:gd name="connsiteY92-3642" fmla="*/ 753 h 759"/>
              <a:gd name="connsiteX93-3643" fmla="*/ 722 w 732"/>
              <a:gd name="connsiteY93-3644" fmla="*/ 759 h 759"/>
              <a:gd name="connsiteX94-3645" fmla="*/ 711 w 732"/>
              <a:gd name="connsiteY94-3646" fmla="*/ 759 h 759"/>
              <a:gd name="connsiteX95-3647" fmla="*/ 701 w 732"/>
              <a:gd name="connsiteY95-3648" fmla="*/ 759 h 759"/>
              <a:gd name="connsiteX96-3649" fmla="*/ 685 w 732"/>
              <a:gd name="connsiteY96-3650" fmla="*/ 759 h 759"/>
              <a:gd name="connsiteX97-3651" fmla="*/ 669 w 732"/>
              <a:gd name="connsiteY97-3652" fmla="*/ 753 h 759"/>
              <a:gd name="connsiteX98-3653" fmla="*/ 648 w 732"/>
              <a:gd name="connsiteY98-3654" fmla="*/ 753 h 759"/>
              <a:gd name="connsiteX99-3655" fmla="*/ 627 w 732"/>
              <a:gd name="connsiteY99-3656" fmla="*/ 748 h 759"/>
              <a:gd name="connsiteX100-3657" fmla="*/ 606 w 732"/>
              <a:gd name="connsiteY100-3658" fmla="*/ 743 h 759"/>
              <a:gd name="connsiteX101-3659" fmla="*/ 596 w 732"/>
              <a:gd name="connsiteY101-3660" fmla="*/ 738 h 759"/>
              <a:gd name="connsiteX102-3661" fmla="*/ 585 w 732"/>
              <a:gd name="connsiteY102-3662" fmla="*/ 732 h 759"/>
              <a:gd name="connsiteX103-3663" fmla="*/ 569 w 732"/>
              <a:gd name="connsiteY103-3664" fmla="*/ 727 h 759"/>
              <a:gd name="connsiteX104-3665" fmla="*/ 559 w 732"/>
              <a:gd name="connsiteY104-3666" fmla="*/ 722 h 759"/>
              <a:gd name="connsiteX105-3667" fmla="*/ 543 w 732"/>
              <a:gd name="connsiteY105-3668" fmla="*/ 717 h 759"/>
              <a:gd name="connsiteX106-3669" fmla="*/ 527 w 732"/>
              <a:gd name="connsiteY106-3670" fmla="*/ 706 h 759"/>
              <a:gd name="connsiteX107-3671" fmla="*/ 517 w 732"/>
              <a:gd name="connsiteY107-3672" fmla="*/ 696 h 759"/>
              <a:gd name="connsiteX108-3673" fmla="*/ 501 w 732"/>
              <a:gd name="connsiteY108-3674" fmla="*/ 685 h 759"/>
              <a:gd name="connsiteX109-3675" fmla="*/ 469 w 732"/>
              <a:gd name="connsiteY109-3676" fmla="*/ 659 h 759"/>
              <a:gd name="connsiteX110-3677" fmla="*/ 443 w 732"/>
              <a:gd name="connsiteY110-3678" fmla="*/ 632 h 759"/>
              <a:gd name="connsiteX111-3679" fmla="*/ 432 w 732"/>
              <a:gd name="connsiteY111-3680" fmla="*/ 622 h 759"/>
              <a:gd name="connsiteX112-3681" fmla="*/ 422 w 732"/>
              <a:gd name="connsiteY112-3682" fmla="*/ 606 h 759"/>
              <a:gd name="connsiteX113-3683" fmla="*/ 411 w 732"/>
              <a:gd name="connsiteY113-3684" fmla="*/ 590 h 759"/>
              <a:gd name="connsiteX114-3685" fmla="*/ 401 w 732"/>
              <a:gd name="connsiteY114-3686" fmla="*/ 574 h 759"/>
              <a:gd name="connsiteX115-3687" fmla="*/ 395 w 732"/>
              <a:gd name="connsiteY115-3688" fmla="*/ 559 h 759"/>
              <a:gd name="connsiteX116-3689" fmla="*/ 385 w 732"/>
              <a:gd name="connsiteY116-3690" fmla="*/ 543 h 759"/>
              <a:gd name="connsiteX117-3691" fmla="*/ 380 w 732"/>
              <a:gd name="connsiteY117-3692" fmla="*/ 527 h 759"/>
              <a:gd name="connsiteX118-3693" fmla="*/ 369 w 732"/>
              <a:gd name="connsiteY118-3694" fmla="*/ 511 h 759"/>
              <a:gd name="connsiteX119-3695" fmla="*/ 364 w 732"/>
              <a:gd name="connsiteY119-3696" fmla="*/ 501 h 759"/>
              <a:gd name="connsiteX120-3697" fmla="*/ 364 w 732"/>
              <a:gd name="connsiteY120-3698" fmla="*/ 485 h 759"/>
              <a:gd name="connsiteX121-3699" fmla="*/ 359 w 732"/>
              <a:gd name="connsiteY121-3700" fmla="*/ 469 h 759"/>
              <a:gd name="connsiteX122-3701" fmla="*/ 359 w 732"/>
              <a:gd name="connsiteY122-3702" fmla="*/ 453 h 759"/>
              <a:gd name="connsiteX123-3703" fmla="*/ 353 w 732"/>
              <a:gd name="connsiteY123-3704" fmla="*/ 422 h 759"/>
              <a:gd name="connsiteX124-3705" fmla="*/ 348 w 732"/>
              <a:gd name="connsiteY124-3706" fmla="*/ 385 h 759"/>
              <a:gd name="connsiteX125-3707" fmla="*/ 348 w 732"/>
              <a:gd name="connsiteY125-3708" fmla="*/ 353 h 759"/>
              <a:gd name="connsiteX126-3709" fmla="*/ 348 w 732"/>
              <a:gd name="connsiteY126-3710" fmla="*/ 316 h 759"/>
              <a:gd name="connsiteX127-3711" fmla="*/ 348 w 732"/>
              <a:gd name="connsiteY127-3712" fmla="*/ 279 h 759"/>
              <a:gd name="connsiteX128-3713" fmla="*/ 348 w 732"/>
              <a:gd name="connsiteY128-3714" fmla="*/ 243 h 759"/>
              <a:gd name="connsiteX129-3715" fmla="*/ 353 w 732"/>
              <a:gd name="connsiteY129-3716" fmla="*/ 200 h 759"/>
              <a:gd name="connsiteX130-3717" fmla="*/ 359 w 732"/>
              <a:gd name="connsiteY130-3718" fmla="*/ 158 h 759"/>
              <a:gd name="connsiteX131-3719" fmla="*/ 359 w 732"/>
              <a:gd name="connsiteY131-3720" fmla="*/ 142 h 759"/>
              <a:gd name="connsiteX132-3721" fmla="*/ 359 w 732"/>
              <a:gd name="connsiteY132-3722" fmla="*/ 127 h 759"/>
              <a:gd name="connsiteX133-3723" fmla="*/ 359 w 732"/>
              <a:gd name="connsiteY133-3724" fmla="*/ 111 h 759"/>
              <a:gd name="connsiteX134-3725" fmla="*/ 364 w 732"/>
              <a:gd name="connsiteY134-3726" fmla="*/ 100 h 759"/>
              <a:gd name="connsiteX135-3727" fmla="*/ 364 w 732"/>
              <a:gd name="connsiteY135-3728" fmla="*/ 90 h 759"/>
              <a:gd name="connsiteX136-3729" fmla="*/ 364 w 732"/>
              <a:gd name="connsiteY136-3730" fmla="*/ 85 h 759"/>
              <a:gd name="connsiteX137-3731" fmla="*/ 364 w 732"/>
              <a:gd name="connsiteY137-3732" fmla="*/ 79 h 759"/>
              <a:gd name="connsiteX138-3733" fmla="*/ 359 w 732"/>
              <a:gd name="connsiteY138-3734" fmla="*/ 74 h 759"/>
              <a:gd name="connsiteX139-3735" fmla="*/ 359 w 732"/>
              <a:gd name="connsiteY139-3736" fmla="*/ 74 h 759"/>
              <a:gd name="connsiteX140-3737" fmla="*/ 353 w 732"/>
              <a:gd name="connsiteY140-3738" fmla="*/ 74 h 759"/>
              <a:gd name="connsiteX141-3739" fmla="*/ 348 w 732"/>
              <a:gd name="connsiteY141-3740" fmla="*/ 74 h 759"/>
              <a:gd name="connsiteX142-3741" fmla="*/ 337 w 732"/>
              <a:gd name="connsiteY142-3742" fmla="*/ 79 h 759"/>
              <a:gd name="connsiteX143-3743" fmla="*/ 327 w 732"/>
              <a:gd name="connsiteY143-3744" fmla="*/ 79 h 759"/>
              <a:gd name="connsiteX144-3745" fmla="*/ 311 w 732"/>
              <a:gd name="connsiteY144-3746" fmla="*/ 85 h 759"/>
              <a:gd name="connsiteX145-3747" fmla="*/ 295 w 732"/>
              <a:gd name="connsiteY145-3748" fmla="*/ 90 h 759"/>
              <a:gd name="connsiteX146-3749" fmla="*/ 279 w 732"/>
              <a:gd name="connsiteY146-3750" fmla="*/ 95 h 759"/>
              <a:gd name="connsiteX147-3751" fmla="*/ 243 w 732"/>
              <a:gd name="connsiteY147-3752" fmla="*/ 106 h 759"/>
              <a:gd name="connsiteX148-3753" fmla="*/ 206 w 732"/>
              <a:gd name="connsiteY148-3754" fmla="*/ 116 h 759"/>
              <a:gd name="connsiteX149-3755" fmla="*/ 169 w 732"/>
              <a:gd name="connsiteY149-3756" fmla="*/ 127 h 759"/>
              <a:gd name="connsiteX150-3757" fmla="*/ 132 w 732"/>
              <a:gd name="connsiteY150-3758" fmla="*/ 137 h 759"/>
              <a:gd name="connsiteX151-3759" fmla="*/ 111 w 732"/>
              <a:gd name="connsiteY151-3760" fmla="*/ 142 h 759"/>
              <a:gd name="connsiteX152-3761" fmla="*/ 95 w 732"/>
              <a:gd name="connsiteY152-3762" fmla="*/ 142 h 759"/>
              <a:gd name="connsiteX153-3763" fmla="*/ 79 w 732"/>
              <a:gd name="connsiteY153-3764" fmla="*/ 148 h 759"/>
              <a:gd name="connsiteX154-3765" fmla="*/ 69 w 732"/>
              <a:gd name="connsiteY154-3766" fmla="*/ 148 h 759"/>
              <a:gd name="connsiteX155-3767" fmla="*/ 58 w 732"/>
              <a:gd name="connsiteY155-3768" fmla="*/ 153 h 759"/>
              <a:gd name="connsiteX156-3769" fmla="*/ 48 w 732"/>
              <a:gd name="connsiteY156-3770" fmla="*/ 153 h 759"/>
              <a:gd name="connsiteX157-3771" fmla="*/ 42 w 732"/>
              <a:gd name="connsiteY157-3772" fmla="*/ 153 h 759"/>
              <a:gd name="connsiteX158-3773" fmla="*/ 37 w 732"/>
              <a:gd name="connsiteY158-3774" fmla="*/ 153 h 759"/>
              <a:gd name="connsiteX159-3775" fmla="*/ 16 w 732"/>
              <a:gd name="connsiteY159-3776" fmla="*/ 148 h 759"/>
              <a:gd name="connsiteX160-3777" fmla="*/ 6 w 732"/>
              <a:gd name="connsiteY160-3778" fmla="*/ 142 h 759"/>
              <a:gd name="connsiteX161-3779" fmla="*/ 0 w 732"/>
              <a:gd name="connsiteY161-3780" fmla="*/ 137 h 759"/>
              <a:gd name="connsiteX162-3781" fmla="*/ 16 w 732"/>
              <a:gd name="connsiteY162-3782" fmla="*/ 106 h 759"/>
              <a:gd name="connsiteX163-3783" fmla="*/ 27 w 732"/>
              <a:gd name="connsiteY163-3784" fmla="*/ 100 h 759"/>
              <a:gd name="connsiteX164-3785" fmla="*/ 53 w 732"/>
              <a:gd name="connsiteY164-3786" fmla="*/ 100 h 759"/>
              <a:gd name="connsiteX165-3787" fmla="*/ 85 w 732"/>
              <a:gd name="connsiteY165-3788" fmla="*/ 95 h 759"/>
              <a:gd name="connsiteX166-3789" fmla="*/ 100 w 732"/>
              <a:gd name="connsiteY166-3790" fmla="*/ 95 h 759"/>
              <a:gd name="connsiteX167-3791" fmla="*/ 116 w 732"/>
              <a:gd name="connsiteY167-3792" fmla="*/ 90 h 759"/>
              <a:gd name="connsiteX168-3793" fmla="*/ 137 w 732"/>
              <a:gd name="connsiteY168-3794" fmla="*/ 85 h 759"/>
              <a:gd name="connsiteX169-3795" fmla="*/ 158 w 732"/>
              <a:gd name="connsiteY169-3796" fmla="*/ 85 h 759"/>
              <a:gd name="connsiteX170-3797" fmla="*/ 195 w 732"/>
              <a:gd name="connsiteY170-3798" fmla="*/ 74 h 759"/>
              <a:gd name="connsiteX171-3799" fmla="*/ 232 w 732"/>
              <a:gd name="connsiteY171-3800" fmla="*/ 69 h 759"/>
              <a:gd name="connsiteX172-3801" fmla="*/ 264 w 732"/>
              <a:gd name="connsiteY172-3802" fmla="*/ 58 h 759"/>
              <a:gd name="connsiteX173-3803" fmla="*/ 295 w 732"/>
              <a:gd name="connsiteY173-3804" fmla="*/ 48 h 759"/>
              <a:gd name="connsiteX174-3805" fmla="*/ 311 w 732"/>
              <a:gd name="connsiteY174-3806" fmla="*/ 42 h 759"/>
              <a:gd name="connsiteX175-3807" fmla="*/ 327 w 732"/>
              <a:gd name="connsiteY175-3808" fmla="*/ 37 h 759"/>
              <a:gd name="connsiteX176-3809" fmla="*/ 337 w 732"/>
              <a:gd name="connsiteY176-3810" fmla="*/ 37 h 759"/>
              <a:gd name="connsiteX177-3811" fmla="*/ 348 w 732"/>
              <a:gd name="connsiteY177-3812" fmla="*/ 32 h 759"/>
              <a:gd name="connsiteX178-3813" fmla="*/ 353 w 732"/>
              <a:gd name="connsiteY178-3814" fmla="*/ 27 h 759"/>
              <a:gd name="connsiteX179-3815" fmla="*/ 359 w 732"/>
              <a:gd name="connsiteY179-3816" fmla="*/ 21 h 759"/>
              <a:gd name="connsiteX180-3817" fmla="*/ 364 w 732"/>
              <a:gd name="connsiteY180-3818" fmla="*/ 16 h 759"/>
              <a:gd name="connsiteX181-3819" fmla="*/ 369 w 732"/>
              <a:gd name="connsiteY181-3820" fmla="*/ 11 h 759"/>
              <a:gd name="connsiteX182-3821" fmla="*/ 374 w 732"/>
              <a:gd name="connsiteY182-3822" fmla="*/ 6 h 759"/>
              <a:gd name="connsiteX183-3823" fmla="*/ 380 w 732"/>
              <a:gd name="connsiteY183-3824" fmla="*/ 0 h 759"/>
              <a:gd name="connsiteX184-3825" fmla="*/ 385 w 732"/>
              <a:gd name="connsiteY184-3826" fmla="*/ 0 h 759"/>
              <a:gd name="connsiteX185-3827" fmla="*/ 390 w 732"/>
              <a:gd name="connsiteY185-3828" fmla="*/ 0 h 759"/>
              <a:gd name="connsiteX186-3829" fmla="*/ 390 w 732"/>
              <a:gd name="connsiteY186-3830" fmla="*/ 0 h 759"/>
              <a:gd name="connsiteX0-3831" fmla="*/ 390 w 732"/>
              <a:gd name="connsiteY0-3832" fmla="*/ 0 h 759"/>
              <a:gd name="connsiteX1-3833" fmla="*/ 401 w 732"/>
              <a:gd name="connsiteY1-3834" fmla="*/ 0 h 759"/>
              <a:gd name="connsiteX2-3835" fmla="*/ 411 w 732"/>
              <a:gd name="connsiteY2-3836" fmla="*/ 6 h 759"/>
              <a:gd name="connsiteX3-3837" fmla="*/ 422 w 732"/>
              <a:gd name="connsiteY3-3838" fmla="*/ 11 h 759"/>
              <a:gd name="connsiteX4-3839" fmla="*/ 438 w 732"/>
              <a:gd name="connsiteY4-3840" fmla="*/ 21 h 759"/>
              <a:gd name="connsiteX5-3841" fmla="*/ 448 w 732"/>
              <a:gd name="connsiteY5-3842" fmla="*/ 32 h 759"/>
              <a:gd name="connsiteX6-3843" fmla="*/ 459 w 732"/>
              <a:gd name="connsiteY6-3844" fmla="*/ 37 h 759"/>
              <a:gd name="connsiteX7-3845" fmla="*/ 459 w 732"/>
              <a:gd name="connsiteY7-3846" fmla="*/ 42 h 759"/>
              <a:gd name="connsiteX8-3847" fmla="*/ 464 w 732"/>
              <a:gd name="connsiteY8-3848" fmla="*/ 42 h 759"/>
              <a:gd name="connsiteX9-3849" fmla="*/ 464 w 732"/>
              <a:gd name="connsiteY9-3850" fmla="*/ 48 h 759"/>
              <a:gd name="connsiteX10-3851" fmla="*/ 464 w 732"/>
              <a:gd name="connsiteY10-3852" fmla="*/ 48 h 759"/>
              <a:gd name="connsiteX11-3853" fmla="*/ 464 w 732"/>
              <a:gd name="connsiteY11-3854" fmla="*/ 53 h 759"/>
              <a:gd name="connsiteX12-3855" fmla="*/ 459 w 732"/>
              <a:gd name="connsiteY12-3856" fmla="*/ 58 h 759"/>
              <a:gd name="connsiteX13-3857" fmla="*/ 453 w 732"/>
              <a:gd name="connsiteY13-3858" fmla="*/ 63 h 759"/>
              <a:gd name="connsiteX14-3859" fmla="*/ 443 w 732"/>
              <a:gd name="connsiteY14-3860" fmla="*/ 69 h 759"/>
              <a:gd name="connsiteX15-3861" fmla="*/ 438 w 732"/>
              <a:gd name="connsiteY15-3862" fmla="*/ 74 h 759"/>
              <a:gd name="connsiteX16-3863" fmla="*/ 432 w 732"/>
              <a:gd name="connsiteY16-3864" fmla="*/ 79 h 759"/>
              <a:gd name="connsiteX17-3865" fmla="*/ 432 w 732"/>
              <a:gd name="connsiteY17-3866" fmla="*/ 90 h 759"/>
              <a:gd name="connsiteX18-3867" fmla="*/ 427 w 732"/>
              <a:gd name="connsiteY18-3868" fmla="*/ 100 h 759"/>
              <a:gd name="connsiteX19-3869" fmla="*/ 422 w 732"/>
              <a:gd name="connsiteY19-3870" fmla="*/ 116 h 759"/>
              <a:gd name="connsiteX20-3871" fmla="*/ 416 w 732"/>
              <a:gd name="connsiteY20-3872" fmla="*/ 137 h 759"/>
              <a:gd name="connsiteX21-3873" fmla="*/ 411 w 732"/>
              <a:gd name="connsiteY21-3874" fmla="*/ 158 h 759"/>
              <a:gd name="connsiteX22-3875" fmla="*/ 411 w 732"/>
              <a:gd name="connsiteY22-3876" fmla="*/ 179 h 759"/>
              <a:gd name="connsiteX23-3877" fmla="*/ 406 w 732"/>
              <a:gd name="connsiteY23-3878" fmla="*/ 206 h 759"/>
              <a:gd name="connsiteX24-3879" fmla="*/ 401 w 732"/>
              <a:gd name="connsiteY24-3880" fmla="*/ 227 h 759"/>
              <a:gd name="connsiteX25-3881" fmla="*/ 401 w 732"/>
              <a:gd name="connsiteY25-3882" fmla="*/ 248 h 759"/>
              <a:gd name="connsiteX26-3883" fmla="*/ 395 w 732"/>
              <a:gd name="connsiteY26-3884" fmla="*/ 264 h 759"/>
              <a:gd name="connsiteX27-3885" fmla="*/ 395 w 732"/>
              <a:gd name="connsiteY27-3886" fmla="*/ 285 h 759"/>
              <a:gd name="connsiteX28-3887" fmla="*/ 390 w 732"/>
              <a:gd name="connsiteY28-3888" fmla="*/ 300 h 759"/>
              <a:gd name="connsiteX29-3889" fmla="*/ 390 w 732"/>
              <a:gd name="connsiteY29-3890" fmla="*/ 311 h 759"/>
              <a:gd name="connsiteX30-3891" fmla="*/ 390 w 732"/>
              <a:gd name="connsiteY30-3892" fmla="*/ 322 h 759"/>
              <a:gd name="connsiteX31-3893" fmla="*/ 390 w 732"/>
              <a:gd name="connsiteY31-3894" fmla="*/ 343 h 759"/>
              <a:gd name="connsiteX32-3895" fmla="*/ 395 w 732"/>
              <a:gd name="connsiteY32-3896" fmla="*/ 369 h 759"/>
              <a:gd name="connsiteX33-3897" fmla="*/ 401 w 732"/>
              <a:gd name="connsiteY33-3898" fmla="*/ 411 h 759"/>
              <a:gd name="connsiteX34-3899" fmla="*/ 401 w 732"/>
              <a:gd name="connsiteY34-3900" fmla="*/ 437 h 759"/>
              <a:gd name="connsiteX35-3901" fmla="*/ 406 w 732"/>
              <a:gd name="connsiteY35-3902" fmla="*/ 464 h 759"/>
              <a:gd name="connsiteX36-3903" fmla="*/ 416 w 732"/>
              <a:gd name="connsiteY36-3904" fmla="*/ 490 h 759"/>
              <a:gd name="connsiteX37-3905" fmla="*/ 422 w 732"/>
              <a:gd name="connsiteY37-3906" fmla="*/ 506 h 759"/>
              <a:gd name="connsiteX38-3907" fmla="*/ 427 w 732"/>
              <a:gd name="connsiteY38-3908" fmla="*/ 516 h 759"/>
              <a:gd name="connsiteX39-3909" fmla="*/ 443 w 732"/>
              <a:gd name="connsiteY39-3910" fmla="*/ 543 h 759"/>
              <a:gd name="connsiteX40-3911" fmla="*/ 459 w 732"/>
              <a:gd name="connsiteY40-3912" fmla="*/ 564 h 759"/>
              <a:gd name="connsiteX41-3913" fmla="*/ 474 w 732"/>
              <a:gd name="connsiteY41-3914" fmla="*/ 585 h 759"/>
              <a:gd name="connsiteX42-3915" fmla="*/ 485 w 732"/>
              <a:gd name="connsiteY42-3916" fmla="*/ 595 h 759"/>
              <a:gd name="connsiteX43-3917" fmla="*/ 495 w 732"/>
              <a:gd name="connsiteY43-3918" fmla="*/ 601 h 759"/>
              <a:gd name="connsiteX44-3919" fmla="*/ 517 w 732"/>
              <a:gd name="connsiteY44-3920" fmla="*/ 622 h 759"/>
              <a:gd name="connsiteX45-3921" fmla="*/ 538 w 732"/>
              <a:gd name="connsiteY45-3922" fmla="*/ 632 h 759"/>
              <a:gd name="connsiteX46-3923" fmla="*/ 559 w 732"/>
              <a:gd name="connsiteY46-3924" fmla="*/ 648 h 759"/>
              <a:gd name="connsiteX47-3925" fmla="*/ 585 w 732"/>
              <a:gd name="connsiteY47-3926" fmla="*/ 659 h 759"/>
              <a:gd name="connsiteX48-3927" fmla="*/ 596 w 732"/>
              <a:gd name="connsiteY48-3928" fmla="*/ 664 h 759"/>
              <a:gd name="connsiteX49-3929" fmla="*/ 606 w 732"/>
              <a:gd name="connsiteY49-3930" fmla="*/ 669 h 759"/>
              <a:gd name="connsiteX50-3931" fmla="*/ 617 w 732"/>
              <a:gd name="connsiteY50-3932" fmla="*/ 669 h 759"/>
              <a:gd name="connsiteX51-3933" fmla="*/ 627 w 732"/>
              <a:gd name="connsiteY51-3934" fmla="*/ 674 h 759"/>
              <a:gd name="connsiteX52-3935" fmla="*/ 632 w 732"/>
              <a:gd name="connsiteY52-3936" fmla="*/ 674 h 759"/>
              <a:gd name="connsiteX53-3937" fmla="*/ 638 w 732"/>
              <a:gd name="connsiteY53-3938" fmla="*/ 674 h 759"/>
              <a:gd name="connsiteX54-3939" fmla="*/ 648 w 732"/>
              <a:gd name="connsiteY54-3940" fmla="*/ 674 h 759"/>
              <a:gd name="connsiteX55-3941" fmla="*/ 653 w 732"/>
              <a:gd name="connsiteY55-3942" fmla="*/ 669 h 759"/>
              <a:gd name="connsiteX56-3943" fmla="*/ 653 w 732"/>
              <a:gd name="connsiteY56-3944" fmla="*/ 664 h 759"/>
              <a:gd name="connsiteX57-3945" fmla="*/ 659 w 732"/>
              <a:gd name="connsiteY57-3946" fmla="*/ 659 h 759"/>
              <a:gd name="connsiteX58-3947" fmla="*/ 664 w 732"/>
              <a:gd name="connsiteY58-3948" fmla="*/ 653 h 759"/>
              <a:gd name="connsiteX59-3949" fmla="*/ 664 w 732"/>
              <a:gd name="connsiteY59-3950" fmla="*/ 643 h 759"/>
              <a:gd name="connsiteX60-3951" fmla="*/ 669 w 732"/>
              <a:gd name="connsiteY60-3952" fmla="*/ 627 h 759"/>
              <a:gd name="connsiteX61-3953" fmla="*/ 675 w 732"/>
              <a:gd name="connsiteY61-3954" fmla="*/ 611 h 759"/>
              <a:gd name="connsiteX62-3955" fmla="*/ 680 w 732"/>
              <a:gd name="connsiteY62-3956" fmla="*/ 595 h 759"/>
              <a:gd name="connsiteX63-3957" fmla="*/ 680 w 732"/>
              <a:gd name="connsiteY63-3958" fmla="*/ 580 h 759"/>
              <a:gd name="connsiteX64-3959" fmla="*/ 685 w 732"/>
              <a:gd name="connsiteY64-3960" fmla="*/ 564 h 759"/>
              <a:gd name="connsiteX65-3961" fmla="*/ 690 w 732"/>
              <a:gd name="connsiteY65-3962" fmla="*/ 553 h 759"/>
              <a:gd name="connsiteX66-3963" fmla="*/ 696 w 732"/>
              <a:gd name="connsiteY66-3964" fmla="*/ 543 h 759"/>
              <a:gd name="connsiteX67-3965" fmla="*/ 696 w 732"/>
              <a:gd name="connsiteY67-3966" fmla="*/ 538 h 759"/>
              <a:gd name="connsiteX68-3967" fmla="*/ 701 w 732"/>
              <a:gd name="connsiteY68-3968" fmla="*/ 527 h 759"/>
              <a:gd name="connsiteX69-3969" fmla="*/ 701 w 732"/>
              <a:gd name="connsiteY69-3970" fmla="*/ 527 h 759"/>
              <a:gd name="connsiteX70-3971" fmla="*/ 706 w 732"/>
              <a:gd name="connsiteY70-3972" fmla="*/ 527 h 759"/>
              <a:gd name="connsiteX71-3973" fmla="*/ 706 w 732"/>
              <a:gd name="connsiteY71-3974" fmla="*/ 527 h 759"/>
              <a:gd name="connsiteX72-3975" fmla="*/ 706 w 732"/>
              <a:gd name="connsiteY72-3976" fmla="*/ 532 h 759"/>
              <a:gd name="connsiteX73-3977" fmla="*/ 706 w 732"/>
              <a:gd name="connsiteY73-3978" fmla="*/ 538 h 759"/>
              <a:gd name="connsiteX74-3979" fmla="*/ 711 w 732"/>
              <a:gd name="connsiteY74-3980" fmla="*/ 543 h 759"/>
              <a:gd name="connsiteX75-3981" fmla="*/ 711 w 732"/>
              <a:gd name="connsiteY75-3982" fmla="*/ 559 h 759"/>
              <a:gd name="connsiteX76-3983" fmla="*/ 711 w 732"/>
              <a:gd name="connsiteY76-3984" fmla="*/ 569 h 759"/>
              <a:gd name="connsiteX77-3985" fmla="*/ 711 w 732"/>
              <a:gd name="connsiteY77-3986" fmla="*/ 585 h 759"/>
              <a:gd name="connsiteX78-3987" fmla="*/ 711 w 732"/>
              <a:gd name="connsiteY78-3988" fmla="*/ 601 h 759"/>
              <a:gd name="connsiteX79-3989" fmla="*/ 711 w 732"/>
              <a:gd name="connsiteY79-3990" fmla="*/ 622 h 759"/>
              <a:gd name="connsiteX80-3991" fmla="*/ 711 w 732"/>
              <a:gd name="connsiteY80-3992" fmla="*/ 638 h 759"/>
              <a:gd name="connsiteX81-3993" fmla="*/ 711 w 732"/>
              <a:gd name="connsiteY81-3994" fmla="*/ 653 h 759"/>
              <a:gd name="connsiteX82-3995" fmla="*/ 717 w 732"/>
              <a:gd name="connsiteY82-3996" fmla="*/ 669 h 759"/>
              <a:gd name="connsiteX83-3997" fmla="*/ 717 w 732"/>
              <a:gd name="connsiteY83-3998" fmla="*/ 685 h 759"/>
              <a:gd name="connsiteX84-3999" fmla="*/ 722 w 732"/>
              <a:gd name="connsiteY84-4000" fmla="*/ 696 h 759"/>
              <a:gd name="connsiteX85-4001" fmla="*/ 722 w 732"/>
              <a:gd name="connsiteY85-4002" fmla="*/ 706 h 759"/>
              <a:gd name="connsiteX86-4003" fmla="*/ 727 w 732"/>
              <a:gd name="connsiteY86-4004" fmla="*/ 717 h 759"/>
              <a:gd name="connsiteX87-4005" fmla="*/ 727 w 732"/>
              <a:gd name="connsiteY87-4006" fmla="*/ 722 h 759"/>
              <a:gd name="connsiteX88-4007" fmla="*/ 732 w 732"/>
              <a:gd name="connsiteY88-4008" fmla="*/ 732 h 759"/>
              <a:gd name="connsiteX89-4009" fmla="*/ 732 w 732"/>
              <a:gd name="connsiteY89-4010" fmla="*/ 738 h 759"/>
              <a:gd name="connsiteX90-4011" fmla="*/ 732 w 732"/>
              <a:gd name="connsiteY90-4012" fmla="*/ 743 h 759"/>
              <a:gd name="connsiteX91-4013" fmla="*/ 732 w 732"/>
              <a:gd name="connsiteY91-4014" fmla="*/ 748 h 759"/>
              <a:gd name="connsiteX92-4015" fmla="*/ 727 w 732"/>
              <a:gd name="connsiteY92-4016" fmla="*/ 753 h 759"/>
              <a:gd name="connsiteX93-4017" fmla="*/ 722 w 732"/>
              <a:gd name="connsiteY93-4018" fmla="*/ 759 h 759"/>
              <a:gd name="connsiteX94-4019" fmla="*/ 711 w 732"/>
              <a:gd name="connsiteY94-4020" fmla="*/ 759 h 759"/>
              <a:gd name="connsiteX95-4021" fmla="*/ 701 w 732"/>
              <a:gd name="connsiteY95-4022" fmla="*/ 759 h 759"/>
              <a:gd name="connsiteX96-4023" fmla="*/ 685 w 732"/>
              <a:gd name="connsiteY96-4024" fmla="*/ 759 h 759"/>
              <a:gd name="connsiteX97-4025" fmla="*/ 669 w 732"/>
              <a:gd name="connsiteY97-4026" fmla="*/ 753 h 759"/>
              <a:gd name="connsiteX98-4027" fmla="*/ 648 w 732"/>
              <a:gd name="connsiteY98-4028" fmla="*/ 753 h 759"/>
              <a:gd name="connsiteX99-4029" fmla="*/ 627 w 732"/>
              <a:gd name="connsiteY99-4030" fmla="*/ 748 h 759"/>
              <a:gd name="connsiteX100-4031" fmla="*/ 606 w 732"/>
              <a:gd name="connsiteY100-4032" fmla="*/ 743 h 759"/>
              <a:gd name="connsiteX101-4033" fmla="*/ 596 w 732"/>
              <a:gd name="connsiteY101-4034" fmla="*/ 738 h 759"/>
              <a:gd name="connsiteX102-4035" fmla="*/ 585 w 732"/>
              <a:gd name="connsiteY102-4036" fmla="*/ 732 h 759"/>
              <a:gd name="connsiteX103-4037" fmla="*/ 569 w 732"/>
              <a:gd name="connsiteY103-4038" fmla="*/ 727 h 759"/>
              <a:gd name="connsiteX104-4039" fmla="*/ 559 w 732"/>
              <a:gd name="connsiteY104-4040" fmla="*/ 722 h 759"/>
              <a:gd name="connsiteX105-4041" fmla="*/ 543 w 732"/>
              <a:gd name="connsiteY105-4042" fmla="*/ 717 h 759"/>
              <a:gd name="connsiteX106-4043" fmla="*/ 527 w 732"/>
              <a:gd name="connsiteY106-4044" fmla="*/ 706 h 759"/>
              <a:gd name="connsiteX107-4045" fmla="*/ 517 w 732"/>
              <a:gd name="connsiteY107-4046" fmla="*/ 696 h 759"/>
              <a:gd name="connsiteX108-4047" fmla="*/ 501 w 732"/>
              <a:gd name="connsiteY108-4048" fmla="*/ 685 h 759"/>
              <a:gd name="connsiteX109-4049" fmla="*/ 469 w 732"/>
              <a:gd name="connsiteY109-4050" fmla="*/ 659 h 759"/>
              <a:gd name="connsiteX110-4051" fmla="*/ 443 w 732"/>
              <a:gd name="connsiteY110-4052" fmla="*/ 632 h 759"/>
              <a:gd name="connsiteX111-4053" fmla="*/ 432 w 732"/>
              <a:gd name="connsiteY111-4054" fmla="*/ 622 h 759"/>
              <a:gd name="connsiteX112-4055" fmla="*/ 422 w 732"/>
              <a:gd name="connsiteY112-4056" fmla="*/ 606 h 759"/>
              <a:gd name="connsiteX113-4057" fmla="*/ 411 w 732"/>
              <a:gd name="connsiteY113-4058" fmla="*/ 590 h 759"/>
              <a:gd name="connsiteX114-4059" fmla="*/ 401 w 732"/>
              <a:gd name="connsiteY114-4060" fmla="*/ 574 h 759"/>
              <a:gd name="connsiteX115-4061" fmla="*/ 395 w 732"/>
              <a:gd name="connsiteY115-4062" fmla="*/ 559 h 759"/>
              <a:gd name="connsiteX116-4063" fmla="*/ 385 w 732"/>
              <a:gd name="connsiteY116-4064" fmla="*/ 543 h 759"/>
              <a:gd name="connsiteX117-4065" fmla="*/ 380 w 732"/>
              <a:gd name="connsiteY117-4066" fmla="*/ 527 h 759"/>
              <a:gd name="connsiteX118-4067" fmla="*/ 369 w 732"/>
              <a:gd name="connsiteY118-4068" fmla="*/ 511 h 759"/>
              <a:gd name="connsiteX119-4069" fmla="*/ 364 w 732"/>
              <a:gd name="connsiteY119-4070" fmla="*/ 501 h 759"/>
              <a:gd name="connsiteX120-4071" fmla="*/ 364 w 732"/>
              <a:gd name="connsiteY120-4072" fmla="*/ 485 h 759"/>
              <a:gd name="connsiteX121-4073" fmla="*/ 359 w 732"/>
              <a:gd name="connsiteY121-4074" fmla="*/ 469 h 759"/>
              <a:gd name="connsiteX122-4075" fmla="*/ 359 w 732"/>
              <a:gd name="connsiteY122-4076" fmla="*/ 453 h 759"/>
              <a:gd name="connsiteX123-4077" fmla="*/ 353 w 732"/>
              <a:gd name="connsiteY123-4078" fmla="*/ 422 h 759"/>
              <a:gd name="connsiteX124-4079" fmla="*/ 348 w 732"/>
              <a:gd name="connsiteY124-4080" fmla="*/ 385 h 759"/>
              <a:gd name="connsiteX125-4081" fmla="*/ 348 w 732"/>
              <a:gd name="connsiteY125-4082" fmla="*/ 353 h 759"/>
              <a:gd name="connsiteX126-4083" fmla="*/ 348 w 732"/>
              <a:gd name="connsiteY126-4084" fmla="*/ 316 h 759"/>
              <a:gd name="connsiteX127-4085" fmla="*/ 348 w 732"/>
              <a:gd name="connsiteY127-4086" fmla="*/ 279 h 759"/>
              <a:gd name="connsiteX128-4087" fmla="*/ 348 w 732"/>
              <a:gd name="connsiteY128-4088" fmla="*/ 243 h 759"/>
              <a:gd name="connsiteX129-4089" fmla="*/ 353 w 732"/>
              <a:gd name="connsiteY129-4090" fmla="*/ 200 h 759"/>
              <a:gd name="connsiteX130-4091" fmla="*/ 359 w 732"/>
              <a:gd name="connsiteY130-4092" fmla="*/ 158 h 759"/>
              <a:gd name="connsiteX131-4093" fmla="*/ 359 w 732"/>
              <a:gd name="connsiteY131-4094" fmla="*/ 142 h 759"/>
              <a:gd name="connsiteX132-4095" fmla="*/ 359 w 732"/>
              <a:gd name="connsiteY132-4096" fmla="*/ 127 h 759"/>
              <a:gd name="connsiteX133-4097" fmla="*/ 359 w 732"/>
              <a:gd name="connsiteY133-4098" fmla="*/ 111 h 759"/>
              <a:gd name="connsiteX134-4099" fmla="*/ 364 w 732"/>
              <a:gd name="connsiteY134-4100" fmla="*/ 100 h 759"/>
              <a:gd name="connsiteX135-4101" fmla="*/ 364 w 732"/>
              <a:gd name="connsiteY135-4102" fmla="*/ 90 h 759"/>
              <a:gd name="connsiteX136-4103" fmla="*/ 364 w 732"/>
              <a:gd name="connsiteY136-4104" fmla="*/ 85 h 759"/>
              <a:gd name="connsiteX137-4105" fmla="*/ 364 w 732"/>
              <a:gd name="connsiteY137-4106" fmla="*/ 79 h 759"/>
              <a:gd name="connsiteX138-4107" fmla="*/ 359 w 732"/>
              <a:gd name="connsiteY138-4108" fmla="*/ 74 h 759"/>
              <a:gd name="connsiteX139-4109" fmla="*/ 359 w 732"/>
              <a:gd name="connsiteY139-4110" fmla="*/ 74 h 759"/>
              <a:gd name="connsiteX140-4111" fmla="*/ 353 w 732"/>
              <a:gd name="connsiteY140-4112" fmla="*/ 74 h 759"/>
              <a:gd name="connsiteX141-4113" fmla="*/ 348 w 732"/>
              <a:gd name="connsiteY141-4114" fmla="*/ 74 h 759"/>
              <a:gd name="connsiteX142-4115" fmla="*/ 337 w 732"/>
              <a:gd name="connsiteY142-4116" fmla="*/ 79 h 759"/>
              <a:gd name="connsiteX143-4117" fmla="*/ 327 w 732"/>
              <a:gd name="connsiteY143-4118" fmla="*/ 79 h 759"/>
              <a:gd name="connsiteX144-4119" fmla="*/ 311 w 732"/>
              <a:gd name="connsiteY144-4120" fmla="*/ 85 h 759"/>
              <a:gd name="connsiteX145-4121" fmla="*/ 295 w 732"/>
              <a:gd name="connsiteY145-4122" fmla="*/ 90 h 759"/>
              <a:gd name="connsiteX146-4123" fmla="*/ 279 w 732"/>
              <a:gd name="connsiteY146-4124" fmla="*/ 95 h 759"/>
              <a:gd name="connsiteX147-4125" fmla="*/ 243 w 732"/>
              <a:gd name="connsiteY147-4126" fmla="*/ 106 h 759"/>
              <a:gd name="connsiteX148-4127" fmla="*/ 206 w 732"/>
              <a:gd name="connsiteY148-4128" fmla="*/ 116 h 759"/>
              <a:gd name="connsiteX149-4129" fmla="*/ 169 w 732"/>
              <a:gd name="connsiteY149-4130" fmla="*/ 127 h 759"/>
              <a:gd name="connsiteX150-4131" fmla="*/ 132 w 732"/>
              <a:gd name="connsiteY150-4132" fmla="*/ 137 h 759"/>
              <a:gd name="connsiteX151-4133" fmla="*/ 111 w 732"/>
              <a:gd name="connsiteY151-4134" fmla="*/ 142 h 759"/>
              <a:gd name="connsiteX152-4135" fmla="*/ 95 w 732"/>
              <a:gd name="connsiteY152-4136" fmla="*/ 142 h 759"/>
              <a:gd name="connsiteX153-4137" fmla="*/ 79 w 732"/>
              <a:gd name="connsiteY153-4138" fmla="*/ 148 h 759"/>
              <a:gd name="connsiteX154-4139" fmla="*/ 69 w 732"/>
              <a:gd name="connsiteY154-4140" fmla="*/ 148 h 759"/>
              <a:gd name="connsiteX155-4141" fmla="*/ 58 w 732"/>
              <a:gd name="connsiteY155-4142" fmla="*/ 153 h 759"/>
              <a:gd name="connsiteX156-4143" fmla="*/ 48 w 732"/>
              <a:gd name="connsiteY156-4144" fmla="*/ 153 h 759"/>
              <a:gd name="connsiteX157-4145" fmla="*/ 42 w 732"/>
              <a:gd name="connsiteY157-4146" fmla="*/ 153 h 759"/>
              <a:gd name="connsiteX158-4147" fmla="*/ 37 w 732"/>
              <a:gd name="connsiteY158-4148" fmla="*/ 153 h 759"/>
              <a:gd name="connsiteX159-4149" fmla="*/ 6 w 732"/>
              <a:gd name="connsiteY159-4150" fmla="*/ 142 h 759"/>
              <a:gd name="connsiteX160-4151" fmla="*/ 0 w 732"/>
              <a:gd name="connsiteY160-4152" fmla="*/ 137 h 759"/>
              <a:gd name="connsiteX161-4153" fmla="*/ 16 w 732"/>
              <a:gd name="connsiteY161-4154" fmla="*/ 106 h 759"/>
              <a:gd name="connsiteX162-4155" fmla="*/ 27 w 732"/>
              <a:gd name="connsiteY162-4156" fmla="*/ 100 h 759"/>
              <a:gd name="connsiteX163-4157" fmla="*/ 53 w 732"/>
              <a:gd name="connsiteY163-4158" fmla="*/ 100 h 759"/>
              <a:gd name="connsiteX164-4159" fmla="*/ 85 w 732"/>
              <a:gd name="connsiteY164-4160" fmla="*/ 95 h 759"/>
              <a:gd name="connsiteX165-4161" fmla="*/ 100 w 732"/>
              <a:gd name="connsiteY165-4162" fmla="*/ 95 h 759"/>
              <a:gd name="connsiteX166-4163" fmla="*/ 116 w 732"/>
              <a:gd name="connsiteY166-4164" fmla="*/ 90 h 759"/>
              <a:gd name="connsiteX167-4165" fmla="*/ 137 w 732"/>
              <a:gd name="connsiteY167-4166" fmla="*/ 85 h 759"/>
              <a:gd name="connsiteX168-4167" fmla="*/ 158 w 732"/>
              <a:gd name="connsiteY168-4168" fmla="*/ 85 h 759"/>
              <a:gd name="connsiteX169-4169" fmla="*/ 195 w 732"/>
              <a:gd name="connsiteY169-4170" fmla="*/ 74 h 759"/>
              <a:gd name="connsiteX170-4171" fmla="*/ 232 w 732"/>
              <a:gd name="connsiteY170-4172" fmla="*/ 69 h 759"/>
              <a:gd name="connsiteX171-4173" fmla="*/ 264 w 732"/>
              <a:gd name="connsiteY171-4174" fmla="*/ 58 h 759"/>
              <a:gd name="connsiteX172-4175" fmla="*/ 295 w 732"/>
              <a:gd name="connsiteY172-4176" fmla="*/ 48 h 759"/>
              <a:gd name="connsiteX173-4177" fmla="*/ 311 w 732"/>
              <a:gd name="connsiteY173-4178" fmla="*/ 42 h 759"/>
              <a:gd name="connsiteX174-4179" fmla="*/ 327 w 732"/>
              <a:gd name="connsiteY174-4180" fmla="*/ 37 h 759"/>
              <a:gd name="connsiteX175-4181" fmla="*/ 337 w 732"/>
              <a:gd name="connsiteY175-4182" fmla="*/ 37 h 759"/>
              <a:gd name="connsiteX176-4183" fmla="*/ 348 w 732"/>
              <a:gd name="connsiteY176-4184" fmla="*/ 32 h 759"/>
              <a:gd name="connsiteX177-4185" fmla="*/ 353 w 732"/>
              <a:gd name="connsiteY177-4186" fmla="*/ 27 h 759"/>
              <a:gd name="connsiteX178-4187" fmla="*/ 359 w 732"/>
              <a:gd name="connsiteY178-4188" fmla="*/ 21 h 759"/>
              <a:gd name="connsiteX179-4189" fmla="*/ 364 w 732"/>
              <a:gd name="connsiteY179-4190" fmla="*/ 16 h 759"/>
              <a:gd name="connsiteX180-4191" fmla="*/ 369 w 732"/>
              <a:gd name="connsiteY180-4192" fmla="*/ 11 h 759"/>
              <a:gd name="connsiteX181-4193" fmla="*/ 374 w 732"/>
              <a:gd name="connsiteY181-4194" fmla="*/ 6 h 759"/>
              <a:gd name="connsiteX182-4195" fmla="*/ 380 w 732"/>
              <a:gd name="connsiteY182-4196" fmla="*/ 0 h 759"/>
              <a:gd name="connsiteX183-4197" fmla="*/ 385 w 732"/>
              <a:gd name="connsiteY183-4198" fmla="*/ 0 h 759"/>
              <a:gd name="connsiteX184-4199" fmla="*/ 390 w 732"/>
              <a:gd name="connsiteY184-4200" fmla="*/ 0 h 759"/>
              <a:gd name="connsiteX185-4201" fmla="*/ 390 w 732"/>
              <a:gd name="connsiteY185-4202" fmla="*/ 0 h 759"/>
              <a:gd name="connsiteX0-4203" fmla="*/ 387 w 729"/>
              <a:gd name="connsiteY0-4204" fmla="*/ 0 h 759"/>
              <a:gd name="connsiteX1-4205" fmla="*/ 398 w 729"/>
              <a:gd name="connsiteY1-4206" fmla="*/ 0 h 759"/>
              <a:gd name="connsiteX2-4207" fmla="*/ 408 w 729"/>
              <a:gd name="connsiteY2-4208" fmla="*/ 6 h 759"/>
              <a:gd name="connsiteX3-4209" fmla="*/ 419 w 729"/>
              <a:gd name="connsiteY3-4210" fmla="*/ 11 h 759"/>
              <a:gd name="connsiteX4-4211" fmla="*/ 435 w 729"/>
              <a:gd name="connsiteY4-4212" fmla="*/ 21 h 759"/>
              <a:gd name="connsiteX5-4213" fmla="*/ 445 w 729"/>
              <a:gd name="connsiteY5-4214" fmla="*/ 32 h 759"/>
              <a:gd name="connsiteX6-4215" fmla="*/ 456 w 729"/>
              <a:gd name="connsiteY6-4216" fmla="*/ 37 h 759"/>
              <a:gd name="connsiteX7-4217" fmla="*/ 456 w 729"/>
              <a:gd name="connsiteY7-4218" fmla="*/ 42 h 759"/>
              <a:gd name="connsiteX8-4219" fmla="*/ 461 w 729"/>
              <a:gd name="connsiteY8-4220" fmla="*/ 42 h 759"/>
              <a:gd name="connsiteX9-4221" fmla="*/ 461 w 729"/>
              <a:gd name="connsiteY9-4222" fmla="*/ 48 h 759"/>
              <a:gd name="connsiteX10-4223" fmla="*/ 461 w 729"/>
              <a:gd name="connsiteY10-4224" fmla="*/ 48 h 759"/>
              <a:gd name="connsiteX11-4225" fmla="*/ 461 w 729"/>
              <a:gd name="connsiteY11-4226" fmla="*/ 53 h 759"/>
              <a:gd name="connsiteX12-4227" fmla="*/ 456 w 729"/>
              <a:gd name="connsiteY12-4228" fmla="*/ 58 h 759"/>
              <a:gd name="connsiteX13-4229" fmla="*/ 450 w 729"/>
              <a:gd name="connsiteY13-4230" fmla="*/ 63 h 759"/>
              <a:gd name="connsiteX14-4231" fmla="*/ 440 w 729"/>
              <a:gd name="connsiteY14-4232" fmla="*/ 69 h 759"/>
              <a:gd name="connsiteX15-4233" fmla="*/ 435 w 729"/>
              <a:gd name="connsiteY15-4234" fmla="*/ 74 h 759"/>
              <a:gd name="connsiteX16-4235" fmla="*/ 429 w 729"/>
              <a:gd name="connsiteY16-4236" fmla="*/ 79 h 759"/>
              <a:gd name="connsiteX17-4237" fmla="*/ 429 w 729"/>
              <a:gd name="connsiteY17-4238" fmla="*/ 90 h 759"/>
              <a:gd name="connsiteX18-4239" fmla="*/ 424 w 729"/>
              <a:gd name="connsiteY18-4240" fmla="*/ 100 h 759"/>
              <a:gd name="connsiteX19-4241" fmla="*/ 419 w 729"/>
              <a:gd name="connsiteY19-4242" fmla="*/ 116 h 759"/>
              <a:gd name="connsiteX20-4243" fmla="*/ 413 w 729"/>
              <a:gd name="connsiteY20-4244" fmla="*/ 137 h 759"/>
              <a:gd name="connsiteX21-4245" fmla="*/ 408 w 729"/>
              <a:gd name="connsiteY21-4246" fmla="*/ 158 h 759"/>
              <a:gd name="connsiteX22-4247" fmla="*/ 408 w 729"/>
              <a:gd name="connsiteY22-4248" fmla="*/ 179 h 759"/>
              <a:gd name="connsiteX23-4249" fmla="*/ 403 w 729"/>
              <a:gd name="connsiteY23-4250" fmla="*/ 206 h 759"/>
              <a:gd name="connsiteX24-4251" fmla="*/ 398 w 729"/>
              <a:gd name="connsiteY24-4252" fmla="*/ 227 h 759"/>
              <a:gd name="connsiteX25-4253" fmla="*/ 398 w 729"/>
              <a:gd name="connsiteY25-4254" fmla="*/ 248 h 759"/>
              <a:gd name="connsiteX26-4255" fmla="*/ 392 w 729"/>
              <a:gd name="connsiteY26-4256" fmla="*/ 264 h 759"/>
              <a:gd name="connsiteX27-4257" fmla="*/ 392 w 729"/>
              <a:gd name="connsiteY27-4258" fmla="*/ 285 h 759"/>
              <a:gd name="connsiteX28-4259" fmla="*/ 387 w 729"/>
              <a:gd name="connsiteY28-4260" fmla="*/ 300 h 759"/>
              <a:gd name="connsiteX29-4261" fmla="*/ 387 w 729"/>
              <a:gd name="connsiteY29-4262" fmla="*/ 311 h 759"/>
              <a:gd name="connsiteX30-4263" fmla="*/ 387 w 729"/>
              <a:gd name="connsiteY30-4264" fmla="*/ 322 h 759"/>
              <a:gd name="connsiteX31-4265" fmla="*/ 387 w 729"/>
              <a:gd name="connsiteY31-4266" fmla="*/ 343 h 759"/>
              <a:gd name="connsiteX32-4267" fmla="*/ 392 w 729"/>
              <a:gd name="connsiteY32-4268" fmla="*/ 369 h 759"/>
              <a:gd name="connsiteX33-4269" fmla="*/ 398 w 729"/>
              <a:gd name="connsiteY33-4270" fmla="*/ 411 h 759"/>
              <a:gd name="connsiteX34-4271" fmla="*/ 398 w 729"/>
              <a:gd name="connsiteY34-4272" fmla="*/ 437 h 759"/>
              <a:gd name="connsiteX35-4273" fmla="*/ 403 w 729"/>
              <a:gd name="connsiteY35-4274" fmla="*/ 464 h 759"/>
              <a:gd name="connsiteX36-4275" fmla="*/ 413 w 729"/>
              <a:gd name="connsiteY36-4276" fmla="*/ 490 h 759"/>
              <a:gd name="connsiteX37-4277" fmla="*/ 419 w 729"/>
              <a:gd name="connsiteY37-4278" fmla="*/ 506 h 759"/>
              <a:gd name="connsiteX38-4279" fmla="*/ 424 w 729"/>
              <a:gd name="connsiteY38-4280" fmla="*/ 516 h 759"/>
              <a:gd name="connsiteX39-4281" fmla="*/ 440 w 729"/>
              <a:gd name="connsiteY39-4282" fmla="*/ 543 h 759"/>
              <a:gd name="connsiteX40-4283" fmla="*/ 456 w 729"/>
              <a:gd name="connsiteY40-4284" fmla="*/ 564 h 759"/>
              <a:gd name="connsiteX41-4285" fmla="*/ 471 w 729"/>
              <a:gd name="connsiteY41-4286" fmla="*/ 585 h 759"/>
              <a:gd name="connsiteX42-4287" fmla="*/ 482 w 729"/>
              <a:gd name="connsiteY42-4288" fmla="*/ 595 h 759"/>
              <a:gd name="connsiteX43-4289" fmla="*/ 492 w 729"/>
              <a:gd name="connsiteY43-4290" fmla="*/ 601 h 759"/>
              <a:gd name="connsiteX44-4291" fmla="*/ 514 w 729"/>
              <a:gd name="connsiteY44-4292" fmla="*/ 622 h 759"/>
              <a:gd name="connsiteX45-4293" fmla="*/ 535 w 729"/>
              <a:gd name="connsiteY45-4294" fmla="*/ 632 h 759"/>
              <a:gd name="connsiteX46-4295" fmla="*/ 556 w 729"/>
              <a:gd name="connsiteY46-4296" fmla="*/ 648 h 759"/>
              <a:gd name="connsiteX47-4297" fmla="*/ 582 w 729"/>
              <a:gd name="connsiteY47-4298" fmla="*/ 659 h 759"/>
              <a:gd name="connsiteX48-4299" fmla="*/ 593 w 729"/>
              <a:gd name="connsiteY48-4300" fmla="*/ 664 h 759"/>
              <a:gd name="connsiteX49-4301" fmla="*/ 603 w 729"/>
              <a:gd name="connsiteY49-4302" fmla="*/ 669 h 759"/>
              <a:gd name="connsiteX50-4303" fmla="*/ 614 w 729"/>
              <a:gd name="connsiteY50-4304" fmla="*/ 669 h 759"/>
              <a:gd name="connsiteX51-4305" fmla="*/ 624 w 729"/>
              <a:gd name="connsiteY51-4306" fmla="*/ 674 h 759"/>
              <a:gd name="connsiteX52-4307" fmla="*/ 629 w 729"/>
              <a:gd name="connsiteY52-4308" fmla="*/ 674 h 759"/>
              <a:gd name="connsiteX53-4309" fmla="*/ 635 w 729"/>
              <a:gd name="connsiteY53-4310" fmla="*/ 674 h 759"/>
              <a:gd name="connsiteX54-4311" fmla="*/ 645 w 729"/>
              <a:gd name="connsiteY54-4312" fmla="*/ 674 h 759"/>
              <a:gd name="connsiteX55-4313" fmla="*/ 650 w 729"/>
              <a:gd name="connsiteY55-4314" fmla="*/ 669 h 759"/>
              <a:gd name="connsiteX56-4315" fmla="*/ 650 w 729"/>
              <a:gd name="connsiteY56-4316" fmla="*/ 664 h 759"/>
              <a:gd name="connsiteX57-4317" fmla="*/ 656 w 729"/>
              <a:gd name="connsiteY57-4318" fmla="*/ 659 h 759"/>
              <a:gd name="connsiteX58-4319" fmla="*/ 661 w 729"/>
              <a:gd name="connsiteY58-4320" fmla="*/ 653 h 759"/>
              <a:gd name="connsiteX59-4321" fmla="*/ 661 w 729"/>
              <a:gd name="connsiteY59-4322" fmla="*/ 643 h 759"/>
              <a:gd name="connsiteX60-4323" fmla="*/ 666 w 729"/>
              <a:gd name="connsiteY60-4324" fmla="*/ 627 h 759"/>
              <a:gd name="connsiteX61-4325" fmla="*/ 672 w 729"/>
              <a:gd name="connsiteY61-4326" fmla="*/ 611 h 759"/>
              <a:gd name="connsiteX62-4327" fmla="*/ 677 w 729"/>
              <a:gd name="connsiteY62-4328" fmla="*/ 595 h 759"/>
              <a:gd name="connsiteX63-4329" fmla="*/ 677 w 729"/>
              <a:gd name="connsiteY63-4330" fmla="*/ 580 h 759"/>
              <a:gd name="connsiteX64-4331" fmla="*/ 682 w 729"/>
              <a:gd name="connsiteY64-4332" fmla="*/ 564 h 759"/>
              <a:gd name="connsiteX65-4333" fmla="*/ 687 w 729"/>
              <a:gd name="connsiteY65-4334" fmla="*/ 553 h 759"/>
              <a:gd name="connsiteX66-4335" fmla="*/ 693 w 729"/>
              <a:gd name="connsiteY66-4336" fmla="*/ 543 h 759"/>
              <a:gd name="connsiteX67-4337" fmla="*/ 693 w 729"/>
              <a:gd name="connsiteY67-4338" fmla="*/ 538 h 759"/>
              <a:gd name="connsiteX68-4339" fmla="*/ 698 w 729"/>
              <a:gd name="connsiteY68-4340" fmla="*/ 527 h 759"/>
              <a:gd name="connsiteX69-4341" fmla="*/ 698 w 729"/>
              <a:gd name="connsiteY69-4342" fmla="*/ 527 h 759"/>
              <a:gd name="connsiteX70-4343" fmla="*/ 703 w 729"/>
              <a:gd name="connsiteY70-4344" fmla="*/ 527 h 759"/>
              <a:gd name="connsiteX71-4345" fmla="*/ 703 w 729"/>
              <a:gd name="connsiteY71-4346" fmla="*/ 527 h 759"/>
              <a:gd name="connsiteX72-4347" fmla="*/ 703 w 729"/>
              <a:gd name="connsiteY72-4348" fmla="*/ 532 h 759"/>
              <a:gd name="connsiteX73-4349" fmla="*/ 703 w 729"/>
              <a:gd name="connsiteY73-4350" fmla="*/ 538 h 759"/>
              <a:gd name="connsiteX74-4351" fmla="*/ 708 w 729"/>
              <a:gd name="connsiteY74-4352" fmla="*/ 543 h 759"/>
              <a:gd name="connsiteX75-4353" fmla="*/ 708 w 729"/>
              <a:gd name="connsiteY75-4354" fmla="*/ 559 h 759"/>
              <a:gd name="connsiteX76-4355" fmla="*/ 708 w 729"/>
              <a:gd name="connsiteY76-4356" fmla="*/ 569 h 759"/>
              <a:gd name="connsiteX77-4357" fmla="*/ 708 w 729"/>
              <a:gd name="connsiteY77-4358" fmla="*/ 585 h 759"/>
              <a:gd name="connsiteX78-4359" fmla="*/ 708 w 729"/>
              <a:gd name="connsiteY78-4360" fmla="*/ 601 h 759"/>
              <a:gd name="connsiteX79-4361" fmla="*/ 708 w 729"/>
              <a:gd name="connsiteY79-4362" fmla="*/ 622 h 759"/>
              <a:gd name="connsiteX80-4363" fmla="*/ 708 w 729"/>
              <a:gd name="connsiteY80-4364" fmla="*/ 638 h 759"/>
              <a:gd name="connsiteX81-4365" fmla="*/ 708 w 729"/>
              <a:gd name="connsiteY81-4366" fmla="*/ 653 h 759"/>
              <a:gd name="connsiteX82-4367" fmla="*/ 714 w 729"/>
              <a:gd name="connsiteY82-4368" fmla="*/ 669 h 759"/>
              <a:gd name="connsiteX83-4369" fmla="*/ 714 w 729"/>
              <a:gd name="connsiteY83-4370" fmla="*/ 685 h 759"/>
              <a:gd name="connsiteX84-4371" fmla="*/ 719 w 729"/>
              <a:gd name="connsiteY84-4372" fmla="*/ 696 h 759"/>
              <a:gd name="connsiteX85-4373" fmla="*/ 719 w 729"/>
              <a:gd name="connsiteY85-4374" fmla="*/ 706 h 759"/>
              <a:gd name="connsiteX86-4375" fmla="*/ 724 w 729"/>
              <a:gd name="connsiteY86-4376" fmla="*/ 717 h 759"/>
              <a:gd name="connsiteX87-4377" fmla="*/ 724 w 729"/>
              <a:gd name="connsiteY87-4378" fmla="*/ 722 h 759"/>
              <a:gd name="connsiteX88-4379" fmla="*/ 729 w 729"/>
              <a:gd name="connsiteY88-4380" fmla="*/ 732 h 759"/>
              <a:gd name="connsiteX89-4381" fmla="*/ 729 w 729"/>
              <a:gd name="connsiteY89-4382" fmla="*/ 738 h 759"/>
              <a:gd name="connsiteX90-4383" fmla="*/ 729 w 729"/>
              <a:gd name="connsiteY90-4384" fmla="*/ 743 h 759"/>
              <a:gd name="connsiteX91-4385" fmla="*/ 729 w 729"/>
              <a:gd name="connsiteY91-4386" fmla="*/ 748 h 759"/>
              <a:gd name="connsiteX92-4387" fmla="*/ 724 w 729"/>
              <a:gd name="connsiteY92-4388" fmla="*/ 753 h 759"/>
              <a:gd name="connsiteX93-4389" fmla="*/ 719 w 729"/>
              <a:gd name="connsiteY93-4390" fmla="*/ 759 h 759"/>
              <a:gd name="connsiteX94-4391" fmla="*/ 708 w 729"/>
              <a:gd name="connsiteY94-4392" fmla="*/ 759 h 759"/>
              <a:gd name="connsiteX95-4393" fmla="*/ 698 w 729"/>
              <a:gd name="connsiteY95-4394" fmla="*/ 759 h 759"/>
              <a:gd name="connsiteX96-4395" fmla="*/ 682 w 729"/>
              <a:gd name="connsiteY96-4396" fmla="*/ 759 h 759"/>
              <a:gd name="connsiteX97-4397" fmla="*/ 666 w 729"/>
              <a:gd name="connsiteY97-4398" fmla="*/ 753 h 759"/>
              <a:gd name="connsiteX98-4399" fmla="*/ 645 w 729"/>
              <a:gd name="connsiteY98-4400" fmla="*/ 753 h 759"/>
              <a:gd name="connsiteX99-4401" fmla="*/ 624 w 729"/>
              <a:gd name="connsiteY99-4402" fmla="*/ 748 h 759"/>
              <a:gd name="connsiteX100-4403" fmla="*/ 603 w 729"/>
              <a:gd name="connsiteY100-4404" fmla="*/ 743 h 759"/>
              <a:gd name="connsiteX101-4405" fmla="*/ 593 w 729"/>
              <a:gd name="connsiteY101-4406" fmla="*/ 738 h 759"/>
              <a:gd name="connsiteX102-4407" fmla="*/ 582 w 729"/>
              <a:gd name="connsiteY102-4408" fmla="*/ 732 h 759"/>
              <a:gd name="connsiteX103-4409" fmla="*/ 566 w 729"/>
              <a:gd name="connsiteY103-4410" fmla="*/ 727 h 759"/>
              <a:gd name="connsiteX104-4411" fmla="*/ 556 w 729"/>
              <a:gd name="connsiteY104-4412" fmla="*/ 722 h 759"/>
              <a:gd name="connsiteX105-4413" fmla="*/ 540 w 729"/>
              <a:gd name="connsiteY105-4414" fmla="*/ 717 h 759"/>
              <a:gd name="connsiteX106-4415" fmla="*/ 524 w 729"/>
              <a:gd name="connsiteY106-4416" fmla="*/ 706 h 759"/>
              <a:gd name="connsiteX107-4417" fmla="*/ 514 w 729"/>
              <a:gd name="connsiteY107-4418" fmla="*/ 696 h 759"/>
              <a:gd name="connsiteX108-4419" fmla="*/ 498 w 729"/>
              <a:gd name="connsiteY108-4420" fmla="*/ 685 h 759"/>
              <a:gd name="connsiteX109-4421" fmla="*/ 466 w 729"/>
              <a:gd name="connsiteY109-4422" fmla="*/ 659 h 759"/>
              <a:gd name="connsiteX110-4423" fmla="*/ 440 w 729"/>
              <a:gd name="connsiteY110-4424" fmla="*/ 632 h 759"/>
              <a:gd name="connsiteX111-4425" fmla="*/ 429 w 729"/>
              <a:gd name="connsiteY111-4426" fmla="*/ 622 h 759"/>
              <a:gd name="connsiteX112-4427" fmla="*/ 419 w 729"/>
              <a:gd name="connsiteY112-4428" fmla="*/ 606 h 759"/>
              <a:gd name="connsiteX113-4429" fmla="*/ 408 w 729"/>
              <a:gd name="connsiteY113-4430" fmla="*/ 590 h 759"/>
              <a:gd name="connsiteX114-4431" fmla="*/ 398 w 729"/>
              <a:gd name="connsiteY114-4432" fmla="*/ 574 h 759"/>
              <a:gd name="connsiteX115-4433" fmla="*/ 392 w 729"/>
              <a:gd name="connsiteY115-4434" fmla="*/ 559 h 759"/>
              <a:gd name="connsiteX116-4435" fmla="*/ 382 w 729"/>
              <a:gd name="connsiteY116-4436" fmla="*/ 543 h 759"/>
              <a:gd name="connsiteX117-4437" fmla="*/ 377 w 729"/>
              <a:gd name="connsiteY117-4438" fmla="*/ 527 h 759"/>
              <a:gd name="connsiteX118-4439" fmla="*/ 366 w 729"/>
              <a:gd name="connsiteY118-4440" fmla="*/ 511 h 759"/>
              <a:gd name="connsiteX119-4441" fmla="*/ 361 w 729"/>
              <a:gd name="connsiteY119-4442" fmla="*/ 501 h 759"/>
              <a:gd name="connsiteX120-4443" fmla="*/ 361 w 729"/>
              <a:gd name="connsiteY120-4444" fmla="*/ 485 h 759"/>
              <a:gd name="connsiteX121-4445" fmla="*/ 356 w 729"/>
              <a:gd name="connsiteY121-4446" fmla="*/ 469 h 759"/>
              <a:gd name="connsiteX122-4447" fmla="*/ 356 w 729"/>
              <a:gd name="connsiteY122-4448" fmla="*/ 453 h 759"/>
              <a:gd name="connsiteX123-4449" fmla="*/ 350 w 729"/>
              <a:gd name="connsiteY123-4450" fmla="*/ 422 h 759"/>
              <a:gd name="connsiteX124-4451" fmla="*/ 345 w 729"/>
              <a:gd name="connsiteY124-4452" fmla="*/ 385 h 759"/>
              <a:gd name="connsiteX125-4453" fmla="*/ 345 w 729"/>
              <a:gd name="connsiteY125-4454" fmla="*/ 353 h 759"/>
              <a:gd name="connsiteX126-4455" fmla="*/ 345 w 729"/>
              <a:gd name="connsiteY126-4456" fmla="*/ 316 h 759"/>
              <a:gd name="connsiteX127-4457" fmla="*/ 345 w 729"/>
              <a:gd name="connsiteY127-4458" fmla="*/ 279 h 759"/>
              <a:gd name="connsiteX128-4459" fmla="*/ 345 w 729"/>
              <a:gd name="connsiteY128-4460" fmla="*/ 243 h 759"/>
              <a:gd name="connsiteX129-4461" fmla="*/ 350 w 729"/>
              <a:gd name="connsiteY129-4462" fmla="*/ 200 h 759"/>
              <a:gd name="connsiteX130-4463" fmla="*/ 356 w 729"/>
              <a:gd name="connsiteY130-4464" fmla="*/ 158 h 759"/>
              <a:gd name="connsiteX131-4465" fmla="*/ 356 w 729"/>
              <a:gd name="connsiteY131-4466" fmla="*/ 142 h 759"/>
              <a:gd name="connsiteX132-4467" fmla="*/ 356 w 729"/>
              <a:gd name="connsiteY132-4468" fmla="*/ 127 h 759"/>
              <a:gd name="connsiteX133-4469" fmla="*/ 356 w 729"/>
              <a:gd name="connsiteY133-4470" fmla="*/ 111 h 759"/>
              <a:gd name="connsiteX134-4471" fmla="*/ 361 w 729"/>
              <a:gd name="connsiteY134-4472" fmla="*/ 100 h 759"/>
              <a:gd name="connsiteX135-4473" fmla="*/ 361 w 729"/>
              <a:gd name="connsiteY135-4474" fmla="*/ 90 h 759"/>
              <a:gd name="connsiteX136-4475" fmla="*/ 361 w 729"/>
              <a:gd name="connsiteY136-4476" fmla="*/ 85 h 759"/>
              <a:gd name="connsiteX137-4477" fmla="*/ 361 w 729"/>
              <a:gd name="connsiteY137-4478" fmla="*/ 79 h 759"/>
              <a:gd name="connsiteX138-4479" fmla="*/ 356 w 729"/>
              <a:gd name="connsiteY138-4480" fmla="*/ 74 h 759"/>
              <a:gd name="connsiteX139-4481" fmla="*/ 356 w 729"/>
              <a:gd name="connsiteY139-4482" fmla="*/ 74 h 759"/>
              <a:gd name="connsiteX140-4483" fmla="*/ 350 w 729"/>
              <a:gd name="connsiteY140-4484" fmla="*/ 74 h 759"/>
              <a:gd name="connsiteX141-4485" fmla="*/ 345 w 729"/>
              <a:gd name="connsiteY141-4486" fmla="*/ 74 h 759"/>
              <a:gd name="connsiteX142-4487" fmla="*/ 334 w 729"/>
              <a:gd name="connsiteY142-4488" fmla="*/ 79 h 759"/>
              <a:gd name="connsiteX143-4489" fmla="*/ 324 w 729"/>
              <a:gd name="connsiteY143-4490" fmla="*/ 79 h 759"/>
              <a:gd name="connsiteX144-4491" fmla="*/ 308 w 729"/>
              <a:gd name="connsiteY144-4492" fmla="*/ 85 h 759"/>
              <a:gd name="connsiteX145-4493" fmla="*/ 292 w 729"/>
              <a:gd name="connsiteY145-4494" fmla="*/ 90 h 759"/>
              <a:gd name="connsiteX146-4495" fmla="*/ 276 w 729"/>
              <a:gd name="connsiteY146-4496" fmla="*/ 95 h 759"/>
              <a:gd name="connsiteX147-4497" fmla="*/ 240 w 729"/>
              <a:gd name="connsiteY147-4498" fmla="*/ 106 h 759"/>
              <a:gd name="connsiteX148-4499" fmla="*/ 203 w 729"/>
              <a:gd name="connsiteY148-4500" fmla="*/ 116 h 759"/>
              <a:gd name="connsiteX149-4501" fmla="*/ 166 w 729"/>
              <a:gd name="connsiteY149-4502" fmla="*/ 127 h 759"/>
              <a:gd name="connsiteX150-4503" fmla="*/ 129 w 729"/>
              <a:gd name="connsiteY150-4504" fmla="*/ 137 h 759"/>
              <a:gd name="connsiteX151-4505" fmla="*/ 108 w 729"/>
              <a:gd name="connsiteY151-4506" fmla="*/ 142 h 759"/>
              <a:gd name="connsiteX152-4507" fmla="*/ 92 w 729"/>
              <a:gd name="connsiteY152-4508" fmla="*/ 142 h 759"/>
              <a:gd name="connsiteX153-4509" fmla="*/ 76 w 729"/>
              <a:gd name="connsiteY153-4510" fmla="*/ 148 h 759"/>
              <a:gd name="connsiteX154-4511" fmla="*/ 66 w 729"/>
              <a:gd name="connsiteY154-4512" fmla="*/ 148 h 759"/>
              <a:gd name="connsiteX155-4513" fmla="*/ 55 w 729"/>
              <a:gd name="connsiteY155-4514" fmla="*/ 153 h 759"/>
              <a:gd name="connsiteX156-4515" fmla="*/ 45 w 729"/>
              <a:gd name="connsiteY156-4516" fmla="*/ 153 h 759"/>
              <a:gd name="connsiteX157-4517" fmla="*/ 39 w 729"/>
              <a:gd name="connsiteY157-4518" fmla="*/ 153 h 759"/>
              <a:gd name="connsiteX158-4519" fmla="*/ 34 w 729"/>
              <a:gd name="connsiteY158-4520" fmla="*/ 153 h 759"/>
              <a:gd name="connsiteX159-4521" fmla="*/ 3 w 729"/>
              <a:gd name="connsiteY159-4522" fmla="*/ 142 h 759"/>
              <a:gd name="connsiteX160-4523" fmla="*/ 13 w 729"/>
              <a:gd name="connsiteY160-4524" fmla="*/ 106 h 759"/>
              <a:gd name="connsiteX161-4525" fmla="*/ 24 w 729"/>
              <a:gd name="connsiteY161-4526" fmla="*/ 100 h 759"/>
              <a:gd name="connsiteX162-4527" fmla="*/ 50 w 729"/>
              <a:gd name="connsiteY162-4528" fmla="*/ 100 h 759"/>
              <a:gd name="connsiteX163-4529" fmla="*/ 82 w 729"/>
              <a:gd name="connsiteY163-4530" fmla="*/ 95 h 759"/>
              <a:gd name="connsiteX164-4531" fmla="*/ 97 w 729"/>
              <a:gd name="connsiteY164-4532" fmla="*/ 95 h 759"/>
              <a:gd name="connsiteX165-4533" fmla="*/ 113 w 729"/>
              <a:gd name="connsiteY165-4534" fmla="*/ 90 h 759"/>
              <a:gd name="connsiteX166-4535" fmla="*/ 134 w 729"/>
              <a:gd name="connsiteY166-4536" fmla="*/ 85 h 759"/>
              <a:gd name="connsiteX167-4537" fmla="*/ 155 w 729"/>
              <a:gd name="connsiteY167-4538" fmla="*/ 85 h 759"/>
              <a:gd name="connsiteX168-4539" fmla="*/ 192 w 729"/>
              <a:gd name="connsiteY168-4540" fmla="*/ 74 h 759"/>
              <a:gd name="connsiteX169-4541" fmla="*/ 229 w 729"/>
              <a:gd name="connsiteY169-4542" fmla="*/ 69 h 759"/>
              <a:gd name="connsiteX170-4543" fmla="*/ 261 w 729"/>
              <a:gd name="connsiteY170-4544" fmla="*/ 58 h 759"/>
              <a:gd name="connsiteX171-4545" fmla="*/ 292 w 729"/>
              <a:gd name="connsiteY171-4546" fmla="*/ 48 h 759"/>
              <a:gd name="connsiteX172-4547" fmla="*/ 308 w 729"/>
              <a:gd name="connsiteY172-4548" fmla="*/ 42 h 759"/>
              <a:gd name="connsiteX173-4549" fmla="*/ 324 w 729"/>
              <a:gd name="connsiteY173-4550" fmla="*/ 37 h 759"/>
              <a:gd name="connsiteX174-4551" fmla="*/ 334 w 729"/>
              <a:gd name="connsiteY174-4552" fmla="*/ 37 h 759"/>
              <a:gd name="connsiteX175-4553" fmla="*/ 345 w 729"/>
              <a:gd name="connsiteY175-4554" fmla="*/ 32 h 759"/>
              <a:gd name="connsiteX176-4555" fmla="*/ 350 w 729"/>
              <a:gd name="connsiteY176-4556" fmla="*/ 27 h 759"/>
              <a:gd name="connsiteX177-4557" fmla="*/ 356 w 729"/>
              <a:gd name="connsiteY177-4558" fmla="*/ 21 h 759"/>
              <a:gd name="connsiteX178-4559" fmla="*/ 361 w 729"/>
              <a:gd name="connsiteY178-4560" fmla="*/ 16 h 759"/>
              <a:gd name="connsiteX179-4561" fmla="*/ 366 w 729"/>
              <a:gd name="connsiteY179-4562" fmla="*/ 11 h 759"/>
              <a:gd name="connsiteX180-4563" fmla="*/ 371 w 729"/>
              <a:gd name="connsiteY180-4564" fmla="*/ 6 h 759"/>
              <a:gd name="connsiteX181-4565" fmla="*/ 377 w 729"/>
              <a:gd name="connsiteY181-4566" fmla="*/ 0 h 759"/>
              <a:gd name="connsiteX182-4567" fmla="*/ 382 w 729"/>
              <a:gd name="connsiteY182-4568" fmla="*/ 0 h 759"/>
              <a:gd name="connsiteX183-4569" fmla="*/ 387 w 729"/>
              <a:gd name="connsiteY183-4570" fmla="*/ 0 h 759"/>
              <a:gd name="connsiteX184-4571" fmla="*/ 387 w 729"/>
              <a:gd name="connsiteY184-4572" fmla="*/ 0 h 759"/>
              <a:gd name="connsiteX0-4573" fmla="*/ 374 w 716"/>
              <a:gd name="connsiteY0-4574" fmla="*/ 0 h 759"/>
              <a:gd name="connsiteX1-4575" fmla="*/ 385 w 716"/>
              <a:gd name="connsiteY1-4576" fmla="*/ 0 h 759"/>
              <a:gd name="connsiteX2-4577" fmla="*/ 395 w 716"/>
              <a:gd name="connsiteY2-4578" fmla="*/ 6 h 759"/>
              <a:gd name="connsiteX3-4579" fmla="*/ 406 w 716"/>
              <a:gd name="connsiteY3-4580" fmla="*/ 11 h 759"/>
              <a:gd name="connsiteX4-4581" fmla="*/ 422 w 716"/>
              <a:gd name="connsiteY4-4582" fmla="*/ 21 h 759"/>
              <a:gd name="connsiteX5-4583" fmla="*/ 432 w 716"/>
              <a:gd name="connsiteY5-4584" fmla="*/ 32 h 759"/>
              <a:gd name="connsiteX6-4585" fmla="*/ 443 w 716"/>
              <a:gd name="connsiteY6-4586" fmla="*/ 37 h 759"/>
              <a:gd name="connsiteX7-4587" fmla="*/ 443 w 716"/>
              <a:gd name="connsiteY7-4588" fmla="*/ 42 h 759"/>
              <a:gd name="connsiteX8-4589" fmla="*/ 448 w 716"/>
              <a:gd name="connsiteY8-4590" fmla="*/ 42 h 759"/>
              <a:gd name="connsiteX9-4591" fmla="*/ 448 w 716"/>
              <a:gd name="connsiteY9-4592" fmla="*/ 48 h 759"/>
              <a:gd name="connsiteX10-4593" fmla="*/ 448 w 716"/>
              <a:gd name="connsiteY10-4594" fmla="*/ 48 h 759"/>
              <a:gd name="connsiteX11-4595" fmla="*/ 448 w 716"/>
              <a:gd name="connsiteY11-4596" fmla="*/ 53 h 759"/>
              <a:gd name="connsiteX12-4597" fmla="*/ 443 w 716"/>
              <a:gd name="connsiteY12-4598" fmla="*/ 58 h 759"/>
              <a:gd name="connsiteX13-4599" fmla="*/ 437 w 716"/>
              <a:gd name="connsiteY13-4600" fmla="*/ 63 h 759"/>
              <a:gd name="connsiteX14-4601" fmla="*/ 427 w 716"/>
              <a:gd name="connsiteY14-4602" fmla="*/ 69 h 759"/>
              <a:gd name="connsiteX15-4603" fmla="*/ 422 w 716"/>
              <a:gd name="connsiteY15-4604" fmla="*/ 74 h 759"/>
              <a:gd name="connsiteX16-4605" fmla="*/ 416 w 716"/>
              <a:gd name="connsiteY16-4606" fmla="*/ 79 h 759"/>
              <a:gd name="connsiteX17-4607" fmla="*/ 416 w 716"/>
              <a:gd name="connsiteY17-4608" fmla="*/ 90 h 759"/>
              <a:gd name="connsiteX18-4609" fmla="*/ 411 w 716"/>
              <a:gd name="connsiteY18-4610" fmla="*/ 100 h 759"/>
              <a:gd name="connsiteX19-4611" fmla="*/ 406 w 716"/>
              <a:gd name="connsiteY19-4612" fmla="*/ 116 h 759"/>
              <a:gd name="connsiteX20-4613" fmla="*/ 400 w 716"/>
              <a:gd name="connsiteY20-4614" fmla="*/ 137 h 759"/>
              <a:gd name="connsiteX21-4615" fmla="*/ 395 w 716"/>
              <a:gd name="connsiteY21-4616" fmla="*/ 158 h 759"/>
              <a:gd name="connsiteX22-4617" fmla="*/ 395 w 716"/>
              <a:gd name="connsiteY22-4618" fmla="*/ 179 h 759"/>
              <a:gd name="connsiteX23-4619" fmla="*/ 390 w 716"/>
              <a:gd name="connsiteY23-4620" fmla="*/ 206 h 759"/>
              <a:gd name="connsiteX24-4621" fmla="*/ 385 w 716"/>
              <a:gd name="connsiteY24-4622" fmla="*/ 227 h 759"/>
              <a:gd name="connsiteX25-4623" fmla="*/ 385 w 716"/>
              <a:gd name="connsiteY25-4624" fmla="*/ 248 h 759"/>
              <a:gd name="connsiteX26-4625" fmla="*/ 379 w 716"/>
              <a:gd name="connsiteY26-4626" fmla="*/ 264 h 759"/>
              <a:gd name="connsiteX27-4627" fmla="*/ 379 w 716"/>
              <a:gd name="connsiteY27-4628" fmla="*/ 285 h 759"/>
              <a:gd name="connsiteX28-4629" fmla="*/ 374 w 716"/>
              <a:gd name="connsiteY28-4630" fmla="*/ 300 h 759"/>
              <a:gd name="connsiteX29-4631" fmla="*/ 374 w 716"/>
              <a:gd name="connsiteY29-4632" fmla="*/ 311 h 759"/>
              <a:gd name="connsiteX30-4633" fmla="*/ 374 w 716"/>
              <a:gd name="connsiteY30-4634" fmla="*/ 322 h 759"/>
              <a:gd name="connsiteX31-4635" fmla="*/ 374 w 716"/>
              <a:gd name="connsiteY31-4636" fmla="*/ 343 h 759"/>
              <a:gd name="connsiteX32-4637" fmla="*/ 379 w 716"/>
              <a:gd name="connsiteY32-4638" fmla="*/ 369 h 759"/>
              <a:gd name="connsiteX33-4639" fmla="*/ 385 w 716"/>
              <a:gd name="connsiteY33-4640" fmla="*/ 411 h 759"/>
              <a:gd name="connsiteX34-4641" fmla="*/ 385 w 716"/>
              <a:gd name="connsiteY34-4642" fmla="*/ 437 h 759"/>
              <a:gd name="connsiteX35-4643" fmla="*/ 390 w 716"/>
              <a:gd name="connsiteY35-4644" fmla="*/ 464 h 759"/>
              <a:gd name="connsiteX36-4645" fmla="*/ 400 w 716"/>
              <a:gd name="connsiteY36-4646" fmla="*/ 490 h 759"/>
              <a:gd name="connsiteX37-4647" fmla="*/ 406 w 716"/>
              <a:gd name="connsiteY37-4648" fmla="*/ 506 h 759"/>
              <a:gd name="connsiteX38-4649" fmla="*/ 411 w 716"/>
              <a:gd name="connsiteY38-4650" fmla="*/ 516 h 759"/>
              <a:gd name="connsiteX39-4651" fmla="*/ 427 w 716"/>
              <a:gd name="connsiteY39-4652" fmla="*/ 543 h 759"/>
              <a:gd name="connsiteX40-4653" fmla="*/ 443 w 716"/>
              <a:gd name="connsiteY40-4654" fmla="*/ 564 h 759"/>
              <a:gd name="connsiteX41-4655" fmla="*/ 458 w 716"/>
              <a:gd name="connsiteY41-4656" fmla="*/ 585 h 759"/>
              <a:gd name="connsiteX42-4657" fmla="*/ 469 w 716"/>
              <a:gd name="connsiteY42-4658" fmla="*/ 595 h 759"/>
              <a:gd name="connsiteX43-4659" fmla="*/ 479 w 716"/>
              <a:gd name="connsiteY43-4660" fmla="*/ 601 h 759"/>
              <a:gd name="connsiteX44-4661" fmla="*/ 501 w 716"/>
              <a:gd name="connsiteY44-4662" fmla="*/ 622 h 759"/>
              <a:gd name="connsiteX45-4663" fmla="*/ 522 w 716"/>
              <a:gd name="connsiteY45-4664" fmla="*/ 632 h 759"/>
              <a:gd name="connsiteX46-4665" fmla="*/ 543 w 716"/>
              <a:gd name="connsiteY46-4666" fmla="*/ 648 h 759"/>
              <a:gd name="connsiteX47-4667" fmla="*/ 569 w 716"/>
              <a:gd name="connsiteY47-4668" fmla="*/ 659 h 759"/>
              <a:gd name="connsiteX48-4669" fmla="*/ 580 w 716"/>
              <a:gd name="connsiteY48-4670" fmla="*/ 664 h 759"/>
              <a:gd name="connsiteX49-4671" fmla="*/ 590 w 716"/>
              <a:gd name="connsiteY49-4672" fmla="*/ 669 h 759"/>
              <a:gd name="connsiteX50-4673" fmla="*/ 601 w 716"/>
              <a:gd name="connsiteY50-4674" fmla="*/ 669 h 759"/>
              <a:gd name="connsiteX51-4675" fmla="*/ 611 w 716"/>
              <a:gd name="connsiteY51-4676" fmla="*/ 674 h 759"/>
              <a:gd name="connsiteX52-4677" fmla="*/ 616 w 716"/>
              <a:gd name="connsiteY52-4678" fmla="*/ 674 h 759"/>
              <a:gd name="connsiteX53-4679" fmla="*/ 622 w 716"/>
              <a:gd name="connsiteY53-4680" fmla="*/ 674 h 759"/>
              <a:gd name="connsiteX54-4681" fmla="*/ 632 w 716"/>
              <a:gd name="connsiteY54-4682" fmla="*/ 674 h 759"/>
              <a:gd name="connsiteX55-4683" fmla="*/ 637 w 716"/>
              <a:gd name="connsiteY55-4684" fmla="*/ 669 h 759"/>
              <a:gd name="connsiteX56-4685" fmla="*/ 637 w 716"/>
              <a:gd name="connsiteY56-4686" fmla="*/ 664 h 759"/>
              <a:gd name="connsiteX57-4687" fmla="*/ 643 w 716"/>
              <a:gd name="connsiteY57-4688" fmla="*/ 659 h 759"/>
              <a:gd name="connsiteX58-4689" fmla="*/ 648 w 716"/>
              <a:gd name="connsiteY58-4690" fmla="*/ 653 h 759"/>
              <a:gd name="connsiteX59-4691" fmla="*/ 648 w 716"/>
              <a:gd name="connsiteY59-4692" fmla="*/ 643 h 759"/>
              <a:gd name="connsiteX60-4693" fmla="*/ 653 w 716"/>
              <a:gd name="connsiteY60-4694" fmla="*/ 627 h 759"/>
              <a:gd name="connsiteX61-4695" fmla="*/ 659 w 716"/>
              <a:gd name="connsiteY61-4696" fmla="*/ 611 h 759"/>
              <a:gd name="connsiteX62-4697" fmla="*/ 664 w 716"/>
              <a:gd name="connsiteY62-4698" fmla="*/ 595 h 759"/>
              <a:gd name="connsiteX63-4699" fmla="*/ 664 w 716"/>
              <a:gd name="connsiteY63-4700" fmla="*/ 580 h 759"/>
              <a:gd name="connsiteX64-4701" fmla="*/ 669 w 716"/>
              <a:gd name="connsiteY64-4702" fmla="*/ 564 h 759"/>
              <a:gd name="connsiteX65-4703" fmla="*/ 674 w 716"/>
              <a:gd name="connsiteY65-4704" fmla="*/ 553 h 759"/>
              <a:gd name="connsiteX66-4705" fmla="*/ 680 w 716"/>
              <a:gd name="connsiteY66-4706" fmla="*/ 543 h 759"/>
              <a:gd name="connsiteX67-4707" fmla="*/ 680 w 716"/>
              <a:gd name="connsiteY67-4708" fmla="*/ 538 h 759"/>
              <a:gd name="connsiteX68-4709" fmla="*/ 685 w 716"/>
              <a:gd name="connsiteY68-4710" fmla="*/ 527 h 759"/>
              <a:gd name="connsiteX69-4711" fmla="*/ 685 w 716"/>
              <a:gd name="connsiteY69-4712" fmla="*/ 527 h 759"/>
              <a:gd name="connsiteX70-4713" fmla="*/ 690 w 716"/>
              <a:gd name="connsiteY70-4714" fmla="*/ 527 h 759"/>
              <a:gd name="connsiteX71-4715" fmla="*/ 690 w 716"/>
              <a:gd name="connsiteY71-4716" fmla="*/ 527 h 759"/>
              <a:gd name="connsiteX72-4717" fmla="*/ 690 w 716"/>
              <a:gd name="connsiteY72-4718" fmla="*/ 532 h 759"/>
              <a:gd name="connsiteX73-4719" fmla="*/ 690 w 716"/>
              <a:gd name="connsiteY73-4720" fmla="*/ 538 h 759"/>
              <a:gd name="connsiteX74-4721" fmla="*/ 695 w 716"/>
              <a:gd name="connsiteY74-4722" fmla="*/ 543 h 759"/>
              <a:gd name="connsiteX75-4723" fmla="*/ 695 w 716"/>
              <a:gd name="connsiteY75-4724" fmla="*/ 559 h 759"/>
              <a:gd name="connsiteX76-4725" fmla="*/ 695 w 716"/>
              <a:gd name="connsiteY76-4726" fmla="*/ 569 h 759"/>
              <a:gd name="connsiteX77-4727" fmla="*/ 695 w 716"/>
              <a:gd name="connsiteY77-4728" fmla="*/ 585 h 759"/>
              <a:gd name="connsiteX78-4729" fmla="*/ 695 w 716"/>
              <a:gd name="connsiteY78-4730" fmla="*/ 601 h 759"/>
              <a:gd name="connsiteX79-4731" fmla="*/ 695 w 716"/>
              <a:gd name="connsiteY79-4732" fmla="*/ 622 h 759"/>
              <a:gd name="connsiteX80-4733" fmla="*/ 695 w 716"/>
              <a:gd name="connsiteY80-4734" fmla="*/ 638 h 759"/>
              <a:gd name="connsiteX81-4735" fmla="*/ 695 w 716"/>
              <a:gd name="connsiteY81-4736" fmla="*/ 653 h 759"/>
              <a:gd name="connsiteX82-4737" fmla="*/ 701 w 716"/>
              <a:gd name="connsiteY82-4738" fmla="*/ 669 h 759"/>
              <a:gd name="connsiteX83-4739" fmla="*/ 701 w 716"/>
              <a:gd name="connsiteY83-4740" fmla="*/ 685 h 759"/>
              <a:gd name="connsiteX84-4741" fmla="*/ 706 w 716"/>
              <a:gd name="connsiteY84-4742" fmla="*/ 696 h 759"/>
              <a:gd name="connsiteX85-4743" fmla="*/ 706 w 716"/>
              <a:gd name="connsiteY85-4744" fmla="*/ 706 h 759"/>
              <a:gd name="connsiteX86-4745" fmla="*/ 711 w 716"/>
              <a:gd name="connsiteY86-4746" fmla="*/ 717 h 759"/>
              <a:gd name="connsiteX87-4747" fmla="*/ 711 w 716"/>
              <a:gd name="connsiteY87-4748" fmla="*/ 722 h 759"/>
              <a:gd name="connsiteX88-4749" fmla="*/ 716 w 716"/>
              <a:gd name="connsiteY88-4750" fmla="*/ 732 h 759"/>
              <a:gd name="connsiteX89-4751" fmla="*/ 716 w 716"/>
              <a:gd name="connsiteY89-4752" fmla="*/ 738 h 759"/>
              <a:gd name="connsiteX90-4753" fmla="*/ 716 w 716"/>
              <a:gd name="connsiteY90-4754" fmla="*/ 743 h 759"/>
              <a:gd name="connsiteX91-4755" fmla="*/ 716 w 716"/>
              <a:gd name="connsiteY91-4756" fmla="*/ 748 h 759"/>
              <a:gd name="connsiteX92-4757" fmla="*/ 711 w 716"/>
              <a:gd name="connsiteY92-4758" fmla="*/ 753 h 759"/>
              <a:gd name="connsiteX93-4759" fmla="*/ 706 w 716"/>
              <a:gd name="connsiteY93-4760" fmla="*/ 759 h 759"/>
              <a:gd name="connsiteX94-4761" fmla="*/ 695 w 716"/>
              <a:gd name="connsiteY94-4762" fmla="*/ 759 h 759"/>
              <a:gd name="connsiteX95-4763" fmla="*/ 685 w 716"/>
              <a:gd name="connsiteY95-4764" fmla="*/ 759 h 759"/>
              <a:gd name="connsiteX96-4765" fmla="*/ 669 w 716"/>
              <a:gd name="connsiteY96-4766" fmla="*/ 759 h 759"/>
              <a:gd name="connsiteX97-4767" fmla="*/ 653 w 716"/>
              <a:gd name="connsiteY97-4768" fmla="*/ 753 h 759"/>
              <a:gd name="connsiteX98-4769" fmla="*/ 632 w 716"/>
              <a:gd name="connsiteY98-4770" fmla="*/ 753 h 759"/>
              <a:gd name="connsiteX99-4771" fmla="*/ 611 w 716"/>
              <a:gd name="connsiteY99-4772" fmla="*/ 748 h 759"/>
              <a:gd name="connsiteX100-4773" fmla="*/ 590 w 716"/>
              <a:gd name="connsiteY100-4774" fmla="*/ 743 h 759"/>
              <a:gd name="connsiteX101-4775" fmla="*/ 580 w 716"/>
              <a:gd name="connsiteY101-4776" fmla="*/ 738 h 759"/>
              <a:gd name="connsiteX102-4777" fmla="*/ 569 w 716"/>
              <a:gd name="connsiteY102-4778" fmla="*/ 732 h 759"/>
              <a:gd name="connsiteX103-4779" fmla="*/ 553 w 716"/>
              <a:gd name="connsiteY103-4780" fmla="*/ 727 h 759"/>
              <a:gd name="connsiteX104-4781" fmla="*/ 543 w 716"/>
              <a:gd name="connsiteY104-4782" fmla="*/ 722 h 759"/>
              <a:gd name="connsiteX105-4783" fmla="*/ 527 w 716"/>
              <a:gd name="connsiteY105-4784" fmla="*/ 717 h 759"/>
              <a:gd name="connsiteX106-4785" fmla="*/ 511 w 716"/>
              <a:gd name="connsiteY106-4786" fmla="*/ 706 h 759"/>
              <a:gd name="connsiteX107-4787" fmla="*/ 501 w 716"/>
              <a:gd name="connsiteY107-4788" fmla="*/ 696 h 759"/>
              <a:gd name="connsiteX108-4789" fmla="*/ 485 w 716"/>
              <a:gd name="connsiteY108-4790" fmla="*/ 685 h 759"/>
              <a:gd name="connsiteX109-4791" fmla="*/ 453 w 716"/>
              <a:gd name="connsiteY109-4792" fmla="*/ 659 h 759"/>
              <a:gd name="connsiteX110-4793" fmla="*/ 427 w 716"/>
              <a:gd name="connsiteY110-4794" fmla="*/ 632 h 759"/>
              <a:gd name="connsiteX111-4795" fmla="*/ 416 w 716"/>
              <a:gd name="connsiteY111-4796" fmla="*/ 622 h 759"/>
              <a:gd name="connsiteX112-4797" fmla="*/ 406 w 716"/>
              <a:gd name="connsiteY112-4798" fmla="*/ 606 h 759"/>
              <a:gd name="connsiteX113-4799" fmla="*/ 395 w 716"/>
              <a:gd name="connsiteY113-4800" fmla="*/ 590 h 759"/>
              <a:gd name="connsiteX114-4801" fmla="*/ 385 w 716"/>
              <a:gd name="connsiteY114-4802" fmla="*/ 574 h 759"/>
              <a:gd name="connsiteX115-4803" fmla="*/ 379 w 716"/>
              <a:gd name="connsiteY115-4804" fmla="*/ 559 h 759"/>
              <a:gd name="connsiteX116-4805" fmla="*/ 369 w 716"/>
              <a:gd name="connsiteY116-4806" fmla="*/ 543 h 759"/>
              <a:gd name="connsiteX117-4807" fmla="*/ 364 w 716"/>
              <a:gd name="connsiteY117-4808" fmla="*/ 527 h 759"/>
              <a:gd name="connsiteX118-4809" fmla="*/ 353 w 716"/>
              <a:gd name="connsiteY118-4810" fmla="*/ 511 h 759"/>
              <a:gd name="connsiteX119-4811" fmla="*/ 348 w 716"/>
              <a:gd name="connsiteY119-4812" fmla="*/ 501 h 759"/>
              <a:gd name="connsiteX120-4813" fmla="*/ 348 w 716"/>
              <a:gd name="connsiteY120-4814" fmla="*/ 485 h 759"/>
              <a:gd name="connsiteX121-4815" fmla="*/ 343 w 716"/>
              <a:gd name="connsiteY121-4816" fmla="*/ 469 h 759"/>
              <a:gd name="connsiteX122-4817" fmla="*/ 343 w 716"/>
              <a:gd name="connsiteY122-4818" fmla="*/ 453 h 759"/>
              <a:gd name="connsiteX123-4819" fmla="*/ 337 w 716"/>
              <a:gd name="connsiteY123-4820" fmla="*/ 422 h 759"/>
              <a:gd name="connsiteX124-4821" fmla="*/ 332 w 716"/>
              <a:gd name="connsiteY124-4822" fmla="*/ 385 h 759"/>
              <a:gd name="connsiteX125-4823" fmla="*/ 332 w 716"/>
              <a:gd name="connsiteY125-4824" fmla="*/ 353 h 759"/>
              <a:gd name="connsiteX126-4825" fmla="*/ 332 w 716"/>
              <a:gd name="connsiteY126-4826" fmla="*/ 316 h 759"/>
              <a:gd name="connsiteX127-4827" fmla="*/ 332 w 716"/>
              <a:gd name="connsiteY127-4828" fmla="*/ 279 h 759"/>
              <a:gd name="connsiteX128-4829" fmla="*/ 332 w 716"/>
              <a:gd name="connsiteY128-4830" fmla="*/ 243 h 759"/>
              <a:gd name="connsiteX129-4831" fmla="*/ 337 w 716"/>
              <a:gd name="connsiteY129-4832" fmla="*/ 200 h 759"/>
              <a:gd name="connsiteX130-4833" fmla="*/ 343 w 716"/>
              <a:gd name="connsiteY130-4834" fmla="*/ 158 h 759"/>
              <a:gd name="connsiteX131-4835" fmla="*/ 343 w 716"/>
              <a:gd name="connsiteY131-4836" fmla="*/ 142 h 759"/>
              <a:gd name="connsiteX132-4837" fmla="*/ 343 w 716"/>
              <a:gd name="connsiteY132-4838" fmla="*/ 127 h 759"/>
              <a:gd name="connsiteX133-4839" fmla="*/ 343 w 716"/>
              <a:gd name="connsiteY133-4840" fmla="*/ 111 h 759"/>
              <a:gd name="connsiteX134-4841" fmla="*/ 348 w 716"/>
              <a:gd name="connsiteY134-4842" fmla="*/ 100 h 759"/>
              <a:gd name="connsiteX135-4843" fmla="*/ 348 w 716"/>
              <a:gd name="connsiteY135-4844" fmla="*/ 90 h 759"/>
              <a:gd name="connsiteX136-4845" fmla="*/ 348 w 716"/>
              <a:gd name="connsiteY136-4846" fmla="*/ 85 h 759"/>
              <a:gd name="connsiteX137-4847" fmla="*/ 348 w 716"/>
              <a:gd name="connsiteY137-4848" fmla="*/ 79 h 759"/>
              <a:gd name="connsiteX138-4849" fmla="*/ 343 w 716"/>
              <a:gd name="connsiteY138-4850" fmla="*/ 74 h 759"/>
              <a:gd name="connsiteX139-4851" fmla="*/ 343 w 716"/>
              <a:gd name="connsiteY139-4852" fmla="*/ 74 h 759"/>
              <a:gd name="connsiteX140-4853" fmla="*/ 337 w 716"/>
              <a:gd name="connsiteY140-4854" fmla="*/ 74 h 759"/>
              <a:gd name="connsiteX141-4855" fmla="*/ 332 w 716"/>
              <a:gd name="connsiteY141-4856" fmla="*/ 74 h 759"/>
              <a:gd name="connsiteX142-4857" fmla="*/ 321 w 716"/>
              <a:gd name="connsiteY142-4858" fmla="*/ 79 h 759"/>
              <a:gd name="connsiteX143-4859" fmla="*/ 311 w 716"/>
              <a:gd name="connsiteY143-4860" fmla="*/ 79 h 759"/>
              <a:gd name="connsiteX144-4861" fmla="*/ 295 w 716"/>
              <a:gd name="connsiteY144-4862" fmla="*/ 85 h 759"/>
              <a:gd name="connsiteX145-4863" fmla="*/ 279 w 716"/>
              <a:gd name="connsiteY145-4864" fmla="*/ 90 h 759"/>
              <a:gd name="connsiteX146-4865" fmla="*/ 263 w 716"/>
              <a:gd name="connsiteY146-4866" fmla="*/ 95 h 759"/>
              <a:gd name="connsiteX147-4867" fmla="*/ 227 w 716"/>
              <a:gd name="connsiteY147-4868" fmla="*/ 106 h 759"/>
              <a:gd name="connsiteX148-4869" fmla="*/ 190 w 716"/>
              <a:gd name="connsiteY148-4870" fmla="*/ 116 h 759"/>
              <a:gd name="connsiteX149-4871" fmla="*/ 153 w 716"/>
              <a:gd name="connsiteY149-4872" fmla="*/ 127 h 759"/>
              <a:gd name="connsiteX150-4873" fmla="*/ 116 w 716"/>
              <a:gd name="connsiteY150-4874" fmla="*/ 137 h 759"/>
              <a:gd name="connsiteX151-4875" fmla="*/ 95 w 716"/>
              <a:gd name="connsiteY151-4876" fmla="*/ 142 h 759"/>
              <a:gd name="connsiteX152-4877" fmla="*/ 79 w 716"/>
              <a:gd name="connsiteY152-4878" fmla="*/ 142 h 759"/>
              <a:gd name="connsiteX153-4879" fmla="*/ 63 w 716"/>
              <a:gd name="connsiteY153-4880" fmla="*/ 148 h 759"/>
              <a:gd name="connsiteX154-4881" fmla="*/ 53 w 716"/>
              <a:gd name="connsiteY154-4882" fmla="*/ 148 h 759"/>
              <a:gd name="connsiteX155-4883" fmla="*/ 42 w 716"/>
              <a:gd name="connsiteY155-4884" fmla="*/ 153 h 759"/>
              <a:gd name="connsiteX156-4885" fmla="*/ 32 w 716"/>
              <a:gd name="connsiteY156-4886" fmla="*/ 153 h 759"/>
              <a:gd name="connsiteX157-4887" fmla="*/ 26 w 716"/>
              <a:gd name="connsiteY157-4888" fmla="*/ 153 h 759"/>
              <a:gd name="connsiteX158-4889" fmla="*/ 21 w 716"/>
              <a:gd name="connsiteY158-4890" fmla="*/ 153 h 759"/>
              <a:gd name="connsiteX159-4891" fmla="*/ 0 w 716"/>
              <a:gd name="connsiteY159-4892" fmla="*/ 106 h 759"/>
              <a:gd name="connsiteX160-4893" fmla="*/ 11 w 716"/>
              <a:gd name="connsiteY160-4894" fmla="*/ 100 h 759"/>
              <a:gd name="connsiteX161-4895" fmla="*/ 37 w 716"/>
              <a:gd name="connsiteY161-4896" fmla="*/ 100 h 759"/>
              <a:gd name="connsiteX162-4897" fmla="*/ 69 w 716"/>
              <a:gd name="connsiteY162-4898" fmla="*/ 95 h 759"/>
              <a:gd name="connsiteX163-4899" fmla="*/ 84 w 716"/>
              <a:gd name="connsiteY163-4900" fmla="*/ 95 h 759"/>
              <a:gd name="connsiteX164-4901" fmla="*/ 100 w 716"/>
              <a:gd name="connsiteY164-4902" fmla="*/ 90 h 759"/>
              <a:gd name="connsiteX165-4903" fmla="*/ 121 w 716"/>
              <a:gd name="connsiteY165-4904" fmla="*/ 85 h 759"/>
              <a:gd name="connsiteX166-4905" fmla="*/ 142 w 716"/>
              <a:gd name="connsiteY166-4906" fmla="*/ 85 h 759"/>
              <a:gd name="connsiteX167-4907" fmla="*/ 179 w 716"/>
              <a:gd name="connsiteY167-4908" fmla="*/ 74 h 759"/>
              <a:gd name="connsiteX168-4909" fmla="*/ 216 w 716"/>
              <a:gd name="connsiteY168-4910" fmla="*/ 69 h 759"/>
              <a:gd name="connsiteX169-4911" fmla="*/ 248 w 716"/>
              <a:gd name="connsiteY169-4912" fmla="*/ 58 h 759"/>
              <a:gd name="connsiteX170-4913" fmla="*/ 279 w 716"/>
              <a:gd name="connsiteY170-4914" fmla="*/ 48 h 759"/>
              <a:gd name="connsiteX171-4915" fmla="*/ 295 w 716"/>
              <a:gd name="connsiteY171-4916" fmla="*/ 42 h 759"/>
              <a:gd name="connsiteX172-4917" fmla="*/ 311 w 716"/>
              <a:gd name="connsiteY172-4918" fmla="*/ 37 h 759"/>
              <a:gd name="connsiteX173-4919" fmla="*/ 321 w 716"/>
              <a:gd name="connsiteY173-4920" fmla="*/ 37 h 759"/>
              <a:gd name="connsiteX174-4921" fmla="*/ 332 w 716"/>
              <a:gd name="connsiteY174-4922" fmla="*/ 32 h 759"/>
              <a:gd name="connsiteX175-4923" fmla="*/ 337 w 716"/>
              <a:gd name="connsiteY175-4924" fmla="*/ 27 h 759"/>
              <a:gd name="connsiteX176-4925" fmla="*/ 343 w 716"/>
              <a:gd name="connsiteY176-4926" fmla="*/ 21 h 759"/>
              <a:gd name="connsiteX177-4927" fmla="*/ 348 w 716"/>
              <a:gd name="connsiteY177-4928" fmla="*/ 16 h 759"/>
              <a:gd name="connsiteX178-4929" fmla="*/ 353 w 716"/>
              <a:gd name="connsiteY178-4930" fmla="*/ 11 h 759"/>
              <a:gd name="connsiteX179-4931" fmla="*/ 358 w 716"/>
              <a:gd name="connsiteY179-4932" fmla="*/ 6 h 759"/>
              <a:gd name="connsiteX180-4933" fmla="*/ 364 w 716"/>
              <a:gd name="connsiteY180-4934" fmla="*/ 0 h 759"/>
              <a:gd name="connsiteX181-4935" fmla="*/ 369 w 716"/>
              <a:gd name="connsiteY181-4936" fmla="*/ 0 h 759"/>
              <a:gd name="connsiteX182-4937" fmla="*/ 374 w 716"/>
              <a:gd name="connsiteY182-4938" fmla="*/ 0 h 759"/>
              <a:gd name="connsiteX183-4939" fmla="*/ 374 w 716"/>
              <a:gd name="connsiteY183-4940" fmla="*/ 0 h 759"/>
              <a:gd name="connsiteX0-4941" fmla="*/ 374 w 716"/>
              <a:gd name="connsiteY0-4942" fmla="*/ 0 h 759"/>
              <a:gd name="connsiteX1-4943" fmla="*/ 385 w 716"/>
              <a:gd name="connsiteY1-4944" fmla="*/ 0 h 759"/>
              <a:gd name="connsiteX2-4945" fmla="*/ 395 w 716"/>
              <a:gd name="connsiteY2-4946" fmla="*/ 6 h 759"/>
              <a:gd name="connsiteX3-4947" fmla="*/ 406 w 716"/>
              <a:gd name="connsiteY3-4948" fmla="*/ 11 h 759"/>
              <a:gd name="connsiteX4-4949" fmla="*/ 422 w 716"/>
              <a:gd name="connsiteY4-4950" fmla="*/ 21 h 759"/>
              <a:gd name="connsiteX5-4951" fmla="*/ 432 w 716"/>
              <a:gd name="connsiteY5-4952" fmla="*/ 32 h 759"/>
              <a:gd name="connsiteX6-4953" fmla="*/ 443 w 716"/>
              <a:gd name="connsiteY6-4954" fmla="*/ 37 h 759"/>
              <a:gd name="connsiteX7-4955" fmla="*/ 443 w 716"/>
              <a:gd name="connsiteY7-4956" fmla="*/ 42 h 759"/>
              <a:gd name="connsiteX8-4957" fmla="*/ 448 w 716"/>
              <a:gd name="connsiteY8-4958" fmla="*/ 42 h 759"/>
              <a:gd name="connsiteX9-4959" fmla="*/ 448 w 716"/>
              <a:gd name="connsiteY9-4960" fmla="*/ 48 h 759"/>
              <a:gd name="connsiteX10-4961" fmla="*/ 448 w 716"/>
              <a:gd name="connsiteY10-4962" fmla="*/ 48 h 759"/>
              <a:gd name="connsiteX11-4963" fmla="*/ 448 w 716"/>
              <a:gd name="connsiteY11-4964" fmla="*/ 53 h 759"/>
              <a:gd name="connsiteX12-4965" fmla="*/ 443 w 716"/>
              <a:gd name="connsiteY12-4966" fmla="*/ 58 h 759"/>
              <a:gd name="connsiteX13-4967" fmla="*/ 437 w 716"/>
              <a:gd name="connsiteY13-4968" fmla="*/ 63 h 759"/>
              <a:gd name="connsiteX14-4969" fmla="*/ 427 w 716"/>
              <a:gd name="connsiteY14-4970" fmla="*/ 69 h 759"/>
              <a:gd name="connsiteX15-4971" fmla="*/ 422 w 716"/>
              <a:gd name="connsiteY15-4972" fmla="*/ 74 h 759"/>
              <a:gd name="connsiteX16-4973" fmla="*/ 416 w 716"/>
              <a:gd name="connsiteY16-4974" fmla="*/ 79 h 759"/>
              <a:gd name="connsiteX17-4975" fmla="*/ 416 w 716"/>
              <a:gd name="connsiteY17-4976" fmla="*/ 90 h 759"/>
              <a:gd name="connsiteX18-4977" fmla="*/ 411 w 716"/>
              <a:gd name="connsiteY18-4978" fmla="*/ 100 h 759"/>
              <a:gd name="connsiteX19-4979" fmla="*/ 406 w 716"/>
              <a:gd name="connsiteY19-4980" fmla="*/ 116 h 759"/>
              <a:gd name="connsiteX20-4981" fmla="*/ 400 w 716"/>
              <a:gd name="connsiteY20-4982" fmla="*/ 137 h 759"/>
              <a:gd name="connsiteX21-4983" fmla="*/ 395 w 716"/>
              <a:gd name="connsiteY21-4984" fmla="*/ 158 h 759"/>
              <a:gd name="connsiteX22-4985" fmla="*/ 395 w 716"/>
              <a:gd name="connsiteY22-4986" fmla="*/ 179 h 759"/>
              <a:gd name="connsiteX23-4987" fmla="*/ 390 w 716"/>
              <a:gd name="connsiteY23-4988" fmla="*/ 206 h 759"/>
              <a:gd name="connsiteX24-4989" fmla="*/ 385 w 716"/>
              <a:gd name="connsiteY24-4990" fmla="*/ 227 h 759"/>
              <a:gd name="connsiteX25-4991" fmla="*/ 385 w 716"/>
              <a:gd name="connsiteY25-4992" fmla="*/ 248 h 759"/>
              <a:gd name="connsiteX26-4993" fmla="*/ 379 w 716"/>
              <a:gd name="connsiteY26-4994" fmla="*/ 264 h 759"/>
              <a:gd name="connsiteX27-4995" fmla="*/ 379 w 716"/>
              <a:gd name="connsiteY27-4996" fmla="*/ 285 h 759"/>
              <a:gd name="connsiteX28-4997" fmla="*/ 374 w 716"/>
              <a:gd name="connsiteY28-4998" fmla="*/ 300 h 759"/>
              <a:gd name="connsiteX29-4999" fmla="*/ 374 w 716"/>
              <a:gd name="connsiteY29-5000" fmla="*/ 311 h 759"/>
              <a:gd name="connsiteX30-5001" fmla="*/ 374 w 716"/>
              <a:gd name="connsiteY30-5002" fmla="*/ 322 h 759"/>
              <a:gd name="connsiteX31-5003" fmla="*/ 374 w 716"/>
              <a:gd name="connsiteY31-5004" fmla="*/ 343 h 759"/>
              <a:gd name="connsiteX32-5005" fmla="*/ 379 w 716"/>
              <a:gd name="connsiteY32-5006" fmla="*/ 369 h 759"/>
              <a:gd name="connsiteX33-5007" fmla="*/ 385 w 716"/>
              <a:gd name="connsiteY33-5008" fmla="*/ 411 h 759"/>
              <a:gd name="connsiteX34-5009" fmla="*/ 385 w 716"/>
              <a:gd name="connsiteY34-5010" fmla="*/ 437 h 759"/>
              <a:gd name="connsiteX35-5011" fmla="*/ 390 w 716"/>
              <a:gd name="connsiteY35-5012" fmla="*/ 464 h 759"/>
              <a:gd name="connsiteX36-5013" fmla="*/ 400 w 716"/>
              <a:gd name="connsiteY36-5014" fmla="*/ 490 h 759"/>
              <a:gd name="connsiteX37-5015" fmla="*/ 406 w 716"/>
              <a:gd name="connsiteY37-5016" fmla="*/ 506 h 759"/>
              <a:gd name="connsiteX38-5017" fmla="*/ 411 w 716"/>
              <a:gd name="connsiteY38-5018" fmla="*/ 516 h 759"/>
              <a:gd name="connsiteX39-5019" fmla="*/ 427 w 716"/>
              <a:gd name="connsiteY39-5020" fmla="*/ 543 h 759"/>
              <a:gd name="connsiteX40-5021" fmla="*/ 443 w 716"/>
              <a:gd name="connsiteY40-5022" fmla="*/ 564 h 759"/>
              <a:gd name="connsiteX41-5023" fmla="*/ 458 w 716"/>
              <a:gd name="connsiteY41-5024" fmla="*/ 585 h 759"/>
              <a:gd name="connsiteX42-5025" fmla="*/ 469 w 716"/>
              <a:gd name="connsiteY42-5026" fmla="*/ 595 h 759"/>
              <a:gd name="connsiteX43-5027" fmla="*/ 479 w 716"/>
              <a:gd name="connsiteY43-5028" fmla="*/ 601 h 759"/>
              <a:gd name="connsiteX44-5029" fmla="*/ 501 w 716"/>
              <a:gd name="connsiteY44-5030" fmla="*/ 622 h 759"/>
              <a:gd name="connsiteX45-5031" fmla="*/ 522 w 716"/>
              <a:gd name="connsiteY45-5032" fmla="*/ 632 h 759"/>
              <a:gd name="connsiteX46-5033" fmla="*/ 543 w 716"/>
              <a:gd name="connsiteY46-5034" fmla="*/ 648 h 759"/>
              <a:gd name="connsiteX47-5035" fmla="*/ 569 w 716"/>
              <a:gd name="connsiteY47-5036" fmla="*/ 659 h 759"/>
              <a:gd name="connsiteX48-5037" fmla="*/ 580 w 716"/>
              <a:gd name="connsiteY48-5038" fmla="*/ 664 h 759"/>
              <a:gd name="connsiteX49-5039" fmla="*/ 590 w 716"/>
              <a:gd name="connsiteY49-5040" fmla="*/ 669 h 759"/>
              <a:gd name="connsiteX50-5041" fmla="*/ 601 w 716"/>
              <a:gd name="connsiteY50-5042" fmla="*/ 669 h 759"/>
              <a:gd name="connsiteX51-5043" fmla="*/ 611 w 716"/>
              <a:gd name="connsiteY51-5044" fmla="*/ 674 h 759"/>
              <a:gd name="connsiteX52-5045" fmla="*/ 616 w 716"/>
              <a:gd name="connsiteY52-5046" fmla="*/ 674 h 759"/>
              <a:gd name="connsiteX53-5047" fmla="*/ 622 w 716"/>
              <a:gd name="connsiteY53-5048" fmla="*/ 674 h 759"/>
              <a:gd name="connsiteX54-5049" fmla="*/ 632 w 716"/>
              <a:gd name="connsiteY54-5050" fmla="*/ 674 h 759"/>
              <a:gd name="connsiteX55-5051" fmla="*/ 637 w 716"/>
              <a:gd name="connsiteY55-5052" fmla="*/ 669 h 759"/>
              <a:gd name="connsiteX56-5053" fmla="*/ 637 w 716"/>
              <a:gd name="connsiteY56-5054" fmla="*/ 664 h 759"/>
              <a:gd name="connsiteX57-5055" fmla="*/ 643 w 716"/>
              <a:gd name="connsiteY57-5056" fmla="*/ 659 h 759"/>
              <a:gd name="connsiteX58-5057" fmla="*/ 648 w 716"/>
              <a:gd name="connsiteY58-5058" fmla="*/ 653 h 759"/>
              <a:gd name="connsiteX59-5059" fmla="*/ 648 w 716"/>
              <a:gd name="connsiteY59-5060" fmla="*/ 643 h 759"/>
              <a:gd name="connsiteX60-5061" fmla="*/ 653 w 716"/>
              <a:gd name="connsiteY60-5062" fmla="*/ 627 h 759"/>
              <a:gd name="connsiteX61-5063" fmla="*/ 659 w 716"/>
              <a:gd name="connsiteY61-5064" fmla="*/ 611 h 759"/>
              <a:gd name="connsiteX62-5065" fmla="*/ 664 w 716"/>
              <a:gd name="connsiteY62-5066" fmla="*/ 595 h 759"/>
              <a:gd name="connsiteX63-5067" fmla="*/ 664 w 716"/>
              <a:gd name="connsiteY63-5068" fmla="*/ 580 h 759"/>
              <a:gd name="connsiteX64-5069" fmla="*/ 669 w 716"/>
              <a:gd name="connsiteY64-5070" fmla="*/ 564 h 759"/>
              <a:gd name="connsiteX65-5071" fmla="*/ 674 w 716"/>
              <a:gd name="connsiteY65-5072" fmla="*/ 553 h 759"/>
              <a:gd name="connsiteX66-5073" fmla="*/ 680 w 716"/>
              <a:gd name="connsiteY66-5074" fmla="*/ 543 h 759"/>
              <a:gd name="connsiteX67-5075" fmla="*/ 680 w 716"/>
              <a:gd name="connsiteY67-5076" fmla="*/ 538 h 759"/>
              <a:gd name="connsiteX68-5077" fmla="*/ 685 w 716"/>
              <a:gd name="connsiteY68-5078" fmla="*/ 527 h 759"/>
              <a:gd name="connsiteX69-5079" fmla="*/ 685 w 716"/>
              <a:gd name="connsiteY69-5080" fmla="*/ 527 h 759"/>
              <a:gd name="connsiteX70-5081" fmla="*/ 690 w 716"/>
              <a:gd name="connsiteY70-5082" fmla="*/ 527 h 759"/>
              <a:gd name="connsiteX71-5083" fmla="*/ 690 w 716"/>
              <a:gd name="connsiteY71-5084" fmla="*/ 527 h 759"/>
              <a:gd name="connsiteX72-5085" fmla="*/ 690 w 716"/>
              <a:gd name="connsiteY72-5086" fmla="*/ 532 h 759"/>
              <a:gd name="connsiteX73-5087" fmla="*/ 690 w 716"/>
              <a:gd name="connsiteY73-5088" fmla="*/ 538 h 759"/>
              <a:gd name="connsiteX74-5089" fmla="*/ 695 w 716"/>
              <a:gd name="connsiteY74-5090" fmla="*/ 543 h 759"/>
              <a:gd name="connsiteX75-5091" fmla="*/ 695 w 716"/>
              <a:gd name="connsiteY75-5092" fmla="*/ 559 h 759"/>
              <a:gd name="connsiteX76-5093" fmla="*/ 695 w 716"/>
              <a:gd name="connsiteY76-5094" fmla="*/ 569 h 759"/>
              <a:gd name="connsiteX77-5095" fmla="*/ 695 w 716"/>
              <a:gd name="connsiteY77-5096" fmla="*/ 585 h 759"/>
              <a:gd name="connsiteX78-5097" fmla="*/ 695 w 716"/>
              <a:gd name="connsiteY78-5098" fmla="*/ 601 h 759"/>
              <a:gd name="connsiteX79-5099" fmla="*/ 695 w 716"/>
              <a:gd name="connsiteY79-5100" fmla="*/ 622 h 759"/>
              <a:gd name="connsiteX80-5101" fmla="*/ 695 w 716"/>
              <a:gd name="connsiteY80-5102" fmla="*/ 638 h 759"/>
              <a:gd name="connsiteX81-5103" fmla="*/ 695 w 716"/>
              <a:gd name="connsiteY81-5104" fmla="*/ 653 h 759"/>
              <a:gd name="connsiteX82-5105" fmla="*/ 701 w 716"/>
              <a:gd name="connsiteY82-5106" fmla="*/ 669 h 759"/>
              <a:gd name="connsiteX83-5107" fmla="*/ 701 w 716"/>
              <a:gd name="connsiteY83-5108" fmla="*/ 685 h 759"/>
              <a:gd name="connsiteX84-5109" fmla="*/ 706 w 716"/>
              <a:gd name="connsiteY84-5110" fmla="*/ 696 h 759"/>
              <a:gd name="connsiteX85-5111" fmla="*/ 706 w 716"/>
              <a:gd name="connsiteY85-5112" fmla="*/ 706 h 759"/>
              <a:gd name="connsiteX86-5113" fmla="*/ 711 w 716"/>
              <a:gd name="connsiteY86-5114" fmla="*/ 717 h 759"/>
              <a:gd name="connsiteX87-5115" fmla="*/ 711 w 716"/>
              <a:gd name="connsiteY87-5116" fmla="*/ 722 h 759"/>
              <a:gd name="connsiteX88-5117" fmla="*/ 716 w 716"/>
              <a:gd name="connsiteY88-5118" fmla="*/ 732 h 759"/>
              <a:gd name="connsiteX89-5119" fmla="*/ 716 w 716"/>
              <a:gd name="connsiteY89-5120" fmla="*/ 738 h 759"/>
              <a:gd name="connsiteX90-5121" fmla="*/ 716 w 716"/>
              <a:gd name="connsiteY90-5122" fmla="*/ 743 h 759"/>
              <a:gd name="connsiteX91-5123" fmla="*/ 716 w 716"/>
              <a:gd name="connsiteY91-5124" fmla="*/ 748 h 759"/>
              <a:gd name="connsiteX92-5125" fmla="*/ 711 w 716"/>
              <a:gd name="connsiteY92-5126" fmla="*/ 753 h 759"/>
              <a:gd name="connsiteX93-5127" fmla="*/ 706 w 716"/>
              <a:gd name="connsiteY93-5128" fmla="*/ 759 h 759"/>
              <a:gd name="connsiteX94-5129" fmla="*/ 695 w 716"/>
              <a:gd name="connsiteY94-5130" fmla="*/ 759 h 759"/>
              <a:gd name="connsiteX95-5131" fmla="*/ 685 w 716"/>
              <a:gd name="connsiteY95-5132" fmla="*/ 759 h 759"/>
              <a:gd name="connsiteX96-5133" fmla="*/ 669 w 716"/>
              <a:gd name="connsiteY96-5134" fmla="*/ 759 h 759"/>
              <a:gd name="connsiteX97-5135" fmla="*/ 653 w 716"/>
              <a:gd name="connsiteY97-5136" fmla="*/ 753 h 759"/>
              <a:gd name="connsiteX98-5137" fmla="*/ 632 w 716"/>
              <a:gd name="connsiteY98-5138" fmla="*/ 753 h 759"/>
              <a:gd name="connsiteX99-5139" fmla="*/ 611 w 716"/>
              <a:gd name="connsiteY99-5140" fmla="*/ 748 h 759"/>
              <a:gd name="connsiteX100-5141" fmla="*/ 590 w 716"/>
              <a:gd name="connsiteY100-5142" fmla="*/ 743 h 759"/>
              <a:gd name="connsiteX101-5143" fmla="*/ 580 w 716"/>
              <a:gd name="connsiteY101-5144" fmla="*/ 738 h 759"/>
              <a:gd name="connsiteX102-5145" fmla="*/ 569 w 716"/>
              <a:gd name="connsiteY102-5146" fmla="*/ 732 h 759"/>
              <a:gd name="connsiteX103-5147" fmla="*/ 553 w 716"/>
              <a:gd name="connsiteY103-5148" fmla="*/ 727 h 759"/>
              <a:gd name="connsiteX104-5149" fmla="*/ 543 w 716"/>
              <a:gd name="connsiteY104-5150" fmla="*/ 722 h 759"/>
              <a:gd name="connsiteX105-5151" fmla="*/ 527 w 716"/>
              <a:gd name="connsiteY105-5152" fmla="*/ 717 h 759"/>
              <a:gd name="connsiteX106-5153" fmla="*/ 511 w 716"/>
              <a:gd name="connsiteY106-5154" fmla="*/ 706 h 759"/>
              <a:gd name="connsiteX107-5155" fmla="*/ 501 w 716"/>
              <a:gd name="connsiteY107-5156" fmla="*/ 696 h 759"/>
              <a:gd name="connsiteX108-5157" fmla="*/ 485 w 716"/>
              <a:gd name="connsiteY108-5158" fmla="*/ 685 h 759"/>
              <a:gd name="connsiteX109-5159" fmla="*/ 453 w 716"/>
              <a:gd name="connsiteY109-5160" fmla="*/ 659 h 759"/>
              <a:gd name="connsiteX110-5161" fmla="*/ 427 w 716"/>
              <a:gd name="connsiteY110-5162" fmla="*/ 632 h 759"/>
              <a:gd name="connsiteX111-5163" fmla="*/ 416 w 716"/>
              <a:gd name="connsiteY111-5164" fmla="*/ 622 h 759"/>
              <a:gd name="connsiteX112-5165" fmla="*/ 406 w 716"/>
              <a:gd name="connsiteY112-5166" fmla="*/ 606 h 759"/>
              <a:gd name="connsiteX113-5167" fmla="*/ 395 w 716"/>
              <a:gd name="connsiteY113-5168" fmla="*/ 590 h 759"/>
              <a:gd name="connsiteX114-5169" fmla="*/ 385 w 716"/>
              <a:gd name="connsiteY114-5170" fmla="*/ 574 h 759"/>
              <a:gd name="connsiteX115-5171" fmla="*/ 379 w 716"/>
              <a:gd name="connsiteY115-5172" fmla="*/ 559 h 759"/>
              <a:gd name="connsiteX116-5173" fmla="*/ 369 w 716"/>
              <a:gd name="connsiteY116-5174" fmla="*/ 543 h 759"/>
              <a:gd name="connsiteX117-5175" fmla="*/ 364 w 716"/>
              <a:gd name="connsiteY117-5176" fmla="*/ 527 h 759"/>
              <a:gd name="connsiteX118-5177" fmla="*/ 353 w 716"/>
              <a:gd name="connsiteY118-5178" fmla="*/ 511 h 759"/>
              <a:gd name="connsiteX119-5179" fmla="*/ 348 w 716"/>
              <a:gd name="connsiteY119-5180" fmla="*/ 501 h 759"/>
              <a:gd name="connsiteX120-5181" fmla="*/ 348 w 716"/>
              <a:gd name="connsiteY120-5182" fmla="*/ 485 h 759"/>
              <a:gd name="connsiteX121-5183" fmla="*/ 343 w 716"/>
              <a:gd name="connsiteY121-5184" fmla="*/ 469 h 759"/>
              <a:gd name="connsiteX122-5185" fmla="*/ 343 w 716"/>
              <a:gd name="connsiteY122-5186" fmla="*/ 453 h 759"/>
              <a:gd name="connsiteX123-5187" fmla="*/ 337 w 716"/>
              <a:gd name="connsiteY123-5188" fmla="*/ 422 h 759"/>
              <a:gd name="connsiteX124-5189" fmla="*/ 332 w 716"/>
              <a:gd name="connsiteY124-5190" fmla="*/ 385 h 759"/>
              <a:gd name="connsiteX125-5191" fmla="*/ 332 w 716"/>
              <a:gd name="connsiteY125-5192" fmla="*/ 353 h 759"/>
              <a:gd name="connsiteX126-5193" fmla="*/ 332 w 716"/>
              <a:gd name="connsiteY126-5194" fmla="*/ 316 h 759"/>
              <a:gd name="connsiteX127-5195" fmla="*/ 332 w 716"/>
              <a:gd name="connsiteY127-5196" fmla="*/ 279 h 759"/>
              <a:gd name="connsiteX128-5197" fmla="*/ 332 w 716"/>
              <a:gd name="connsiteY128-5198" fmla="*/ 243 h 759"/>
              <a:gd name="connsiteX129-5199" fmla="*/ 337 w 716"/>
              <a:gd name="connsiteY129-5200" fmla="*/ 200 h 759"/>
              <a:gd name="connsiteX130-5201" fmla="*/ 343 w 716"/>
              <a:gd name="connsiteY130-5202" fmla="*/ 158 h 759"/>
              <a:gd name="connsiteX131-5203" fmla="*/ 343 w 716"/>
              <a:gd name="connsiteY131-5204" fmla="*/ 142 h 759"/>
              <a:gd name="connsiteX132-5205" fmla="*/ 343 w 716"/>
              <a:gd name="connsiteY132-5206" fmla="*/ 127 h 759"/>
              <a:gd name="connsiteX133-5207" fmla="*/ 343 w 716"/>
              <a:gd name="connsiteY133-5208" fmla="*/ 111 h 759"/>
              <a:gd name="connsiteX134-5209" fmla="*/ 348 w 716"/>
              <a:gd name="connsiteY134-5210" fmla="*/ 100 h 759"/>
              <a:gd name="connsiteX135-5211" fmla="*/ 348 w 716"/>
              <a:gd name="connsiteY135-5212" fmla="*/ 90 h 759"/>
              <a:gd name="connsiteX136-5213" fmla="*/ 348 w 716"/>
              <a:gd name="connsiteY136-5214" fmla="*/ 85 h 759"/>
              <a:gd name="connsiteX137-5215" fmla="*/ 348 w 716"/>
              <a:gd name="connsiteY137-5216" fmla="*/ 79 h 759"/>
              <a:gd name="connsiteX138-5217" fmla="*/ 343 w 716"/>
              <a:gd name="connsiteY138-5218" fmla="*/ 74 h 759"/>
              <a:gd name="connsiteX139-5219" fmla="*/ 343 w 716"/>
              <a:gd name="connsiteY139-5220" fmla="*/ 74 h 759"/>
              <a:gd name="connsiteX140-5221" fmla="*/ 337 w 716"/>
              <a:gd name="connsiteY140-5222" fmla="*/ 74 h 759"/>
              <a:gd name="connsiteX141-5223" fmla="*/ 332 w 716"/>
              <a:gd name="connsiteY141-5224" fmla="*/ 74 h 759"/>
              <a:gd name="connsiteX142-5225" fmla="*/ 321 w 716"/>
              <a:gd name="connsiteY142-5226" fmla="*/ 79 h 759"/>
              <a:gd name="connsiteX143-5227" fmla="*/ 311 w 716"/>
              <a:gd name="connsiteY143-5228" fmla="*/ 79 h 759"/>
              <a:gd name="connsiteX144-5229" fmla="*/ 295 w 716"/>
              <a:gd name="connsiteY144-5230" fmla="*/ 85 h 759"/>
              <a:gd name="connsiteX145-5231" fmla="*/ 279 w 716"/>
              <a:gd name="connsiteY145-5232" fmla="*/ 90 h 759"/>
              <a:gd name="connsiteX146-5233" fmla="*/ 263 w 716"/>
              <a:gd name="connsiteY146-5234" fmla="*/ 95 h 759"/>
              <a:gd name="connsiteX147-5235" fmla="*/ 227 w 716"/>
              <a:gd name="connsiteY147-5236" fmla="*/ 106 h 759"/>
              <a:gd name="connsiteX148-5237" fmla="*/ 190 w 716"/>
              <a:gd name="connsiteY148-5238" fmla="*/ 116 h 759"/>
              <a:gd name="connsiteX149-5239" fmla="*/ 153 w 716"/>
              <a:gd name="connsiteY149-5240" fmla="*/ 127 h 759"/>
              <a:gd name="connsiteX150-5241" fmla="*/ 116 w 716"/>
              <a:gd name="connsiteY150-5242" fmla="*/ 137 h 759"/>
              <a:gd name="connsiteX151-5243" fmla="*/ 95 w 716"/>
              <a:gd name="connsiteY151-5244" fmla="*/ 142 h 759"/>
              <a:gd name="connsiteX152-5245" fmla="*/ 79 w 716"/>
              <a:gd name="connsiteY152-5246" fmla="*/ 142 h 759"/>
              <a:gd name="connsiteX153-5247" fmla="*/ 63 w 716"/>
              <a:gd name="connsiteY153-5248" fmla="*/ 148 h 759"/>
              <a:gd name="connsiteX154-5249" fmla="*/ 53 w 716"/>
              <a:gd name="connsiteY154-5250" fmla="*/ 148 h 759"/>
              <a:gd name="connsiteX155-5251" fmla="*/ 42 w 716"/>
              <a:gd name="connsiteY155-5252" fmla="*/ 153 h 759"/>
              <a:gd name="connsiteX156-5253" fmla="*/ 32 w 716"/>
              <a:gd name="connsiteY156-5254" fmla="*/ 153 h 759"/>
              <a:gd name="connsiteX157-5255" fmla="*/ 26 w 716"/>
              <a:gd name="connsiteY157-5256" fmla="*/ 153 h 759"/>
              <a:gd name="connsiteX158-5257" fmla="*/ 21 w 716"/>
              <a:gd name="connsiteY158-5258" fmla="*/ 153 h 759"/>
              <a:gd name="connsiteX159-5259" fmla="*/ 0 w 716"/>
              <a:gd name="connsiteY159-5260" fmla="*/ 106 h 759"/>
              <a:gd name="connsiteX160-5261" fmla="*/ 37 w 716"/>
              <a:gd name="connsiteY160-5262" fmla="*/ 100 h 759"/>
              <a:gd name="connsiteX161-5263" fmla="*/ 69 w 716"/>
              <a:gd name="connsiteY161-5264" fmla="*/ 95 h 759"/>
              <a:gd name="connsiteX162-5265" fmla="*/ 84 w 716"/>
              <a:gd name="connsiteY162-5266" fmla="*/ 95 h 759"/>
              <a:gd name="connsiteX163-5267" fmla="*/ 100 w 716"/>
              <a:gd name="connsiteY163-5268" fmla="*/ 90 h 759"/>
              <a:gd name="connsiteX164-5269" fmla="*/ 121 w 716"/>
              <a:gd name="connsiteY164-5270" fmla="*/ 85 h 759"/>
              <a:gd name="connsiteX165-5271" fmla="*/ 142 w 716"/>
              <a:gd name="connsiteY165-5272" fmla="*/ 85 h 759"/>
              <a:gd name="connsiteX166-5273" fmla="*/ 179 w 716"/>
              <a:gd name="connsiteY166-5274" fmla="*/ 74 h 759"/>
              <a:gd name="connsiteX167-5275" fmla="*/ 216 w 716"/>
              <a:gd name="connsiteY167-5276" fmla="*/ 69 h 759"/>
              <a:gd name="connsiteX168-5277" fmla="*/ 248 w 716"/>
              <a:gd name="connsiteY168-5278" fmla="*/ 58 h 759"/>
              <a:gd name="connsiteX169-5279" fmla="*/ 279 w 716"/>
              <a:gd name="connsiteY169-5280" fmla="*/ 48 h 759"/>
              <a:gd name="connsiteX170-5281" fmla="*/ 295 w 716"/>
              <a:gd name="connsiteY170-5282" fmla="*/ 42 h 759"/>
              <a:gd name="connsiteX171-5283" fmla="*/ 311 w 716"/>
              <a:gd name="connsiteY171-5284" fmla="*/ 37 h 759"/>
              <a:gd name="connsiteX172-5285" fmla="*/ 321 w 716"/>
              <a:gd name="connsiteY172-5286" fmla="*/ 37 h 759"/>
              <a:gd name="connsiteX173-5287" fmla="*/ 332 w 716"/>
              <a:gd name="connsiteY173-5288" fmla="*/ 32 h 759"/>
              <a:gd name="connsiteX174-5289" fmla="*/ 337 w 716"/>
              <a:gd name="connsiteY174-5290" fmla="*/ 27 h 759"/>
              <a:gd name="connsiteX175-5291" fmla="*/ 343 w 716"/>
              <a:gd name="connsiteY175-5292" fmla="*/ 21 h 759"/>
              <a:gd name="connsiteX176-5293" fmla="*/ 348 w 716"/>
              <a:gd name="connsiteY176-5294" fmla="*/ 16 h 759"/>
              <a:gd name="connsiteX177-5295" fmla="*/ 353 w 716"/>
              <a:gd name="connsiteY177-5296" fmla="*/ 11 h 759"/>
              <a:gd name="connsiteX178-5297" fmla="*/ 358 w 716"/>
              <a:gd name="connsiteY178-5298" fmla="*/ 6 h 759"/>
              <a:gd name="connsiteX179-5299" fmla="*/ 364 w 716"/>
              <a:gd name="connsiteY179-5300" fmla="*/ 0 h 759"/>
              <a:gd name="connsiteX180-5301" fmla="*/ 369 w 716"/>
              <a:gd name="connsiteY180-5302" fmla="*/ 0 h 759"/>
              <a:gd name="connsiteX181-5303" fmla="*/ 374 w 716"/>
              <a:gd name="connsiteY181-5304" fmla="*/ 0 h 759"/>
              <a:gd name="connsiteX182-5305" fmla="*/ 374 w 716"/>
              <a:gd name="connsiteY182-5306" fmla="*/ 0 h 759"/>
              <a:gd name="connsiteX0-5307" fmla="*/ 353 w 695"/>
              <a:gd name="connsiteY0-5308" fmla="*/ 0 h 759"/>
              <a:gd name="connsiteX1-5309" fmla="*/ 364 w 695"/>
              <a:gd name="connsiteY1-5310" fmla="*/ 0 h 759"/>
              <a:gd name="connsiteX2-5311" fmla="*/ 374 w 695"/>
              <a:gd name="connsiteY2-5312" fmla="*/ 6 h 759"/>
              <a:gd name="connsiteX3-5313" fmla="*/ 385 w 695"/>
              <a:gd name="connsiteY3-5314" fmla="*/ 11 h 759"/>
              <a:gd name="connsiteX4-5315" fmla="*/ 401 w 695"/>
              <a:gd name="connsiteY4-5316" fmla="*/ 21 h 759"/>
              <a:gd name="connsiteX5-5317" fmla="*/ 411 w 695"/>
              <a:gd name="connsiteY5-5318" fmla="*/ 32 h 759"/>
              <a:gd name="connsiteX6-5319" fmla="*/ 422 w 695"/>
              <a:gd name="connsiteY6-5320" fmla="*/ 37 h 759"/>
              <a:gd name="connsiteX7-5321" fmla="*/ 422 w 695"/>
              <a:gd name="connsiteY7-5322" fmla="*/ 42 h 759"/>
              <a:gd name="connsiteX8-5323" fmla="*/ 427 w 695"/>
              <a:gd name="connsiteY8-5324" fmla="*/ 42 h 759"/>
              <a:gd name="connsiteX9-5325" fmla="*/ 427 w 695"/>
              <a:gd name="connsiteY9-5326" fmla="*/ 48 h 759"/>
              <a:gd name="connsiteX10-5327" fmla="*/ 427 w 695"/>
              <a:gd name="connsiteY10-5328" fmla="*/ 48 h 759"/>
              <a:gd name="connsiteX11-5329" fmla="*/ 427 w 695"/>
              <a:gd name="connsiteY11-5330" fmla="*/ 53 h 759"/>
              <a:gd name="connsiteX12-5331" fmla="*/ 422 w 695"/>
              <a:gd name="connsiteY12-5332" fmla="*/ 58 h 759"/>
              <a:gd name="connsiteX13-5333" fmla="*/ 416 w 695"/>
              <a:gd name="connsiteY13-5334" fmla="*/ 63 h 759"/>
              <a:gd name="connsiteX14-5335" fmla="*/ 406 w 695"/>
              <a:gd name="connsiteY14-5336" fmla="*/ 69 h 759"/>
              <a:gd name="connsiteX15-5337" fmla="*/ 401 w 695"/>
              <a:gd name="connsiteY15-5338" fmla="*/ 74 h 759"/>
              <a:gd name="connsiteX16-5339" fmla="*/ 395 w 695"/>
              <a:gd name="connsiteY16-5340" fmla="*/ 79 h 759"/>
              <a:gd name="connsiteX17-5341" fmla="*/ 395 w 695"/>
              <a:gd name="connsiteY17-5342" fmla="*/ 90 h 759"/>
              <a:gd name="connsiteX18-5343" fmla="*/ 390 w 695"/>
              <a:gd name="connsiteY18-5344" fmla="*/ 100 h 759"/>
              <a:gd name="connsiteX19-5345" fmla="*/ 385 w 695"/>
              <a:gd name="connsiteY19-5346" fmla="*/ 116 h 759"/>
              <a:gd name="connsiteX20-5347" fmla="*/ 379 w 695"/>
              <a:gd name="connsiteY20-5348" fmla="*/ 137 h 759"/>
              <a:gd name="connsiteX21-5349" fmla="*/ 374 w 695"/>
              <a:gd name="connsiteY21-5350" fmla="*/ 158 h 759"/>
              <a:gd name="connsiteX22-5351" fmla="*/ 374 w 695"/>
              <a:gd name="connsiteY22-5352" fmla="*/ 179 h 759"/>
              <a:gd name="connsiteX23-5353" fmla="*/ 369 w 695"/>
              <a:gd name="connsiteY23-5354" fmla="*/ 206 h 759"/>
              <a:gd name="connsiteX24-5355" fmla="*/ 364 w 695"/>
              <a:gd name="connsiteY24-5356" fmla="*/ 227 h 759"/>
              <a:gd name="connsiteX25-5357" fmla="*/ 364 w 695"/>
              <a:gd name="connsiteY25-5358" fmla="*/ 248 h 759"/>
              <a:gd name="connsiteX26-5359" fmla="*/ 358 w 695"/>
              <a:gd name="connsiteY26-5360" fmla="*/ 264 h 759"/>
              <a:gd name="connsiteX27-5361" fmla="*/ 358 w 695"/>
              <a:gd name="connsiteY27-5362" fmla="*/ 285 h 759"/>
              <a:gd name="connsiteX28-5363" fmla="*/ 353 w 695"/>
              <a:gd name="connsiteY28-5364" fmla="*/ 300 h 759"/>
              <a:gd name="connsiteX29-5365" fmla="*/ 353 w 695"/>
              <a:gd name="connsiteY29-5366" fmla="*/ 311 h 759"/>
              <a:gd name="connsiteX30-5367" fmla="*/ 353 w 695"/>
              <a:gd name="connsiteY30-5368" fmla="*/ 322 h 759"/>
              <a:gd name="connsiteX31-5369" fmla="*/ 353 w 695"/>
              <a:gd name="connsiteY31-5370" fmla="*/ 343 h 759"/>
              <a:gd name="connsiteX32-5371" fmla="*/ 358 w 695"/>
              <a:gd name="connsiteY32-5372" fmla="*/ 369 h 759"/>
              <a:gd name="connsiteX33-5373" fmla="*/ 364 w 695"/>
              <a:gd name="connsiteY33-5374" fmla="*/ 411 h 759"/>
              <a:gd name="connsiteX34-5375" fmla="*/ 364 w 695"/>
              <a:gd name="connsiteY34-5376" fmla="*/ 437 h 759"/>
              <a:gd name="connsiteX35-5377" fmla="*/ 369 w 695"/>
              <a:gd name="connsiteY35-5378" fmla="*/ 464 h 759"/>
              <a:gd name="connsiteX36-5379" fmla="*/ 379 w 695"/>
              <a:gd name="connsiteY36-5380" fmla="*/ 490 h 759"/>
              <a:gd name="connsiteX37-5381" fmla="*/ 385 w 695"/>
              <a:gd name="connsiteY37-5382" fmla="*/ 506 h 759"/>
              <a:gd name="connsiteX38-5383" fmla="*/ 390 w 695"/>
              <a:gd name="connsiteY38-5384" fmla="*/ 516 h 759"/>
              <a:gd name="connsiteX39-5385" fmla="*/ 406 w 695"/>
              <a:gd name="connsiteY39-5386" fmla="*/ 543 h 759"/>
              <a:gd name="connsiteX40-5387" fmla="*/ 422 w 695"/>
              <a:gd name="connsiteY40-5388" fmla="*/ 564 h 759"/>
              <a:gd name="connsiteX41-5389" fmla="*/ 437 w 695"/>
              <a:gd name="connsiteY41-5390" fmla="*/ 585 h 759"/>
              <a:gd name="connsiteX42-5391" fmla="*/ 448 w 695"/>
              <a:gd name="connsiteY42-5392" fmla="*/ 595 h 759"/>
              <a:gd name="connsiteX43-5393" fmla="*/ 458 w 695"/>
              <a:gd name="connsiteY43-5394" fmla="*/ 601 h 759"/>
              <a:gd name="connsiteX44-5395" fmla="*/ 480 w 695"/>
              <a:gd name="connsiteY44-5396" fmla="*/ 622 h 759"/>
              <a:gd name="connsiteX45-5397" fmla="*/ 501 w 695"/>
              <a:gd name="connsiteY45-5398" fmla="*/ 632 h 759"/>
              <a:gd name="connsiteX46-5399" fmla="*/ 522 w 695"/>
              <a:gd name="connsiteY46-5400" fmla="*/ 648 h 759"/>
              <a:gd name="connsiteX47-5401" fmla="*/ 548 w 695"/>
              <a:gd name="connsiteY47-5402" fmla="*/ 659 h 759"/>
              <a:gd name="connsiteX48-5403" fmla="*/ 559 w 695"/>
              <a:gd name="connsiteY48-5404" fmla="*/ 664 h 759"/>
              <a:gd name="connsiteX49-5405" fmla="*/ 569 w 695"/>
              <a:gd name="connsiteY49-5406" fmla="*/ 669 h 759"/>
              <a:gd name="connsiteX50-5407" fmla="*/ 580 w 695"/>
              <a:gd name="connsiteY50-5408" fmla="*/ 669 h 759"/>
              <a:gd name="connsiteX51-5409" fmla="*/ 590 w 695"/>
              <a:gd name="connsiteY51-5410" fmla="*/ 674 h 759"/>
              <a:gd name="connsiteX52-5411" fmla="*/ 595 w 695"/>
              <a:gd name="connsiteY52-5412" fmla="*/ 674 h 759"/>
              <a:gd name="connsiteX53-5413" fmla="*/ 601 w 695"/>
              <a:gd name="connsiteY53-5414" fmla="*/ 674 h 759"/>
              <a:gd name="connsiteX54-5415" fmla="*/ 611 w 695"/>
              <a:gd name="connsiteY54-5416" fmla="*/ 674 h 759"/>
              <a:gd name="connsiteX55-5417" fmla="*/ 616 w 695"/>
              <a:gd name="connsiteY55-5418" fmla="*/ 669 h 759"/>
              <a:gd name="connsiteX56-5419" fmla="*/ 616 w 695"/>
              <a:gd name="connsiteY56-5420" fmla="*/ 664 h 759"/>
              <a:gd name="connsiteX57-5421" fmla="*/ 622 w 695"/>
              <a:gd name="connsiteY57-5422" fmla="*/ 659 h 759"/>
              <a:gd name="connsiteX58-5423" fmla="*/ 627 w 695"/>
              <a:gd name="connsiteY58-5424" fmla="*/ 653 h 759"/>
              <a:gd name="connsiteX59-5425" fmla="*/ 627 w 695"/>
              <a:gd name="connsiteY59-5426" fmla="*/ 643 h 759"/>
              <a:gd name="connsiteX60-5427" fmla="*/ 632 w 695"/>
              <a:gd name="connsiteY60-5428" fmla="*/ 627 h 759"/>
              <a:gd name="connsiteX61-5429" fmla="*/ 638 w 695"/>
              <a:gd name="connsiteY61-5430" fmla="*/ 611 h 759"/>
              <a:gd name="connsiteX62-5431" fmla="*/ 643 w 695"/>
              <a:gd name="connsiteY62-5432" fmla="*/ 595 h 759"/>
              <a:gd name="connsiteX63-5433" fmla="*/ 643 w 695"/>
              <a:gd name="connsiteY63-5434" fmla="*/ 580 h 759"/>
              <a:gd name="connsiteX64-5435" fmla="*/ 648 w 695"/>
              <a:gd name="connsiteY64-5436" fmla="*/ 564 h 759"/>
              <a:gd name="connsiteX65-5437" fmla="*/ 653 w 695"/>
              <a:gd name="connsiteY65-5438" fmla="*/ 553 h 759"/>
              <a:gd name="connsiteX66-5439" fmla="*/ 659 w 695"/>
              <a:gd name="connsiteY66-5440" fmla="*/ 543 h 759"/>
              <a:gd name="connsiteX67-5441" fmla="*/ 659 w 695"/>
              <a:gd name="connsiteY67-5442" fmla="*/ 538 h 759"/>
              <a:gd name="connsiteX68-5443" fmla="*/ 664 w 695"/>
              <a:gd name="connsiteY68-5444" fmla="*/ 527 h 759"/>
              <a:gd name="connsiteX69-5445" fmla="*/ 664 w 695"/>
              <a:gd name="connsiteY69-5446" fmla="*/ 527 h 759"/>
              <a:gd name="connsiteX70-5447" fmla="*/ 669 w 695"/>
              <a:gd name="connsiteY70-5448" fmla="*/ 527 h 759"/>
              <a:gd name="connsiteX71-5449" fmla="*/ 669 w 695"/>
              <a:gd name="connsiteY71-5450" fmla="*/ 527 h 759"/>
              <a:gd name="connsiteX72-5451" fmla="*/ 669 w 695"/>
              <a:gd name="connsiteY72-5452" fmla="*/ 532 h 759"/>
              <a:gd name="connsiteX73-5453" fmla="*/ 669 w 695"/>
              <a:gd name="connsiteY73-5454" fmla="*/ 538 h 759"/>
              <a:gd name="connsiteX74-5455" fmla="*/ 674 w 695"/>
              <a:gd name="connsiteY74-5456" fmla="*/ 543 h 759"/>
              <a:gd name="connsiteX75-5457" fmla="*/ 674 w 695"/>
              <a:gd name="connsiteY75-5458" fmla="*/ 559 h 759"/>
              <a:gd name="connsiteX76-5459" fmla="*/ 674 w 695"/>
              <a:gd name="connsiteY76-5460" fmla="*/ 569 h 759"/>
              <a:gd name="connsiteX77-5461" fmla="*/ 674 w 695"/>
              <a:gd name="connsiteY77-5462" fmla="*/ 585 h 759"/>
              <a:gd name="connsiteX78-5463" fmla="*/ 674 w 695"/>
              <a:gd name="connsiteY78-5464" fmla="*/ 601 h 759"/>
              <a:gd name="connsiteX79-5465" fmla="*/ 674 w 695"/>
              <a:gd name="connsiteY79-5466" fmla="*/ 622 h 759"/>
              <a:gd name="connsiteX80-5467" fmla="*/ 674 w 695"/>
              <a:gd name="connsiteY80-5468" fmla="*/ 638 h 759"/>
              <a:gd name="connsiteX81-5469" fmla="*/ 674 w 695"/>
              <a:gd name="connsiteY81-5470" fmla="*/ 653 h 759"/>
              <a:gd name="connsiteX82-5471" fmla="*/ 680 w 695"/>
              <a:gd name="connsiteY82-5472" fmla="*/ 669 h 759"/>
              <a:gd name="connsiteX83-5473" fmla="*/ 680 w 695"/>
              <a:gd name="connsiteY83-5474" fmla="*/ 685 h 759"/>
              <a:gd name="connsiteX84-5475" fmla="*/ 685 w 695"/>
              <a:gd name="connsiteY84-5476" fmla="*/ 696 h 759"/>
              <a:gd name="connsiteX85-5477" fmla="*/ 685 w 695"/>
              <a:gd name="connsiteY85-5478" fmla="*/ 706 h 759"/>
              <a:gd name="connsiteX86-5479" fmla="*/ 690 w 695"/>
              <a:gd name="connsiteY86-5480" fmla="*/ 717 h 759"/>
              <a:gd name="connsiteX87-5481" fmla="*/ 690 w 695"/>
              <a:gd name="connsiteY87-5482" fmla="*/ 722 h 759"/>
              <a:gd name="connsiteX88-5483" fmla="*/ 695 w 695"/>
              <a:gd name="connsiteY88-5484" fmla="*/ 732 h 759"/>
              <a:gd name="connsiteX89-5485" fmla="*/ 695 w 695"/>
              <a:gd name="connsiteY89-5486" fmla="*/ 738 h 759"/>
              <a:gd name="connsiteX90-5487" fmla="*/ 695 w 695"/>
              <a:gd name="connsiteY90-5488" fmla="*/ 743 h 759"/>
              <a:gd name="connsiteX91-5489" fmla="*/ 695 w 695"/>
              <a:gd name="connsiteY91-5490" fmla="*/ 748 h 759"/>
              <a:gd name="connsiteX92-5491" fmla="*/ 690 w 695"/>
              <a:gd name="connsiteY92-5492" fmla="*/ 753 h 759"/>
              <a:gd name="connsiteX93-5493" fmla="*/ 685 w 695"/>
              <a:gd name="connsiteY93-5494" fmla="*/ 759 h 759"/>
              <a:gd name="connsiteX94-5495" fmla="*/ 674 w 695"/>
              <a:gd name="connsiteY94-5496" fmla="*/ 759 h 759"/>
              <a:gd name="connsiteX95-5497" fmla="*/ 664 w 695"/>
              <a:gd name="connsiteY95-5498" fmla="*/ 759 h 759"/>
              <a:gd name="connsiteX96-5499" fmla="*/ 648 w 695"/>
              <a:gd name="connsiteY96-5500" fmla="*/ 759 h 759"/>
              <a:gd name="connsiteX97-5501" fmla="*/ 632 w 695"/>
              <a:gd name="connsiteY97-5502" fmla="*/ 753 h 759"/>
              <a:gd name="connsiteX98-5503" fmla="*/ 611 w 695"/>
              <a:gd name="connsiteY98-5504" fmla="*/ 753 h 759"/>
              <a:gd name="connsiteX99-5505" fmla="*/ 590 w 695"/>
              <a:gd name="connsiteY99-5506" fmla="*/ 748 h 759"/>
              <a:gd name="connsiteX100-5507" fmla="*/ 569 w 695"/>
              <a:gd name="connsiteY100-5508" fmla="*/ 743 h 759"/>
              <a:gd name="connsiteX101-5509" fmla="*/ 559 w 695"/>
              <a:gd name="connsiteY101-5510" fmla="*/ 738 h 759"/>
              <a:gd name="connsiteX102-5511" fmla="*/ 548 w 695"/>
              <a:gd name="connsiteY102-5512" fmla="*/ 732 h 759"/>
              <a:gd name="connsiteX103-5513" fmla="*/ 532 w 695"/>
              <a:gd name="connsiteY103-5514" fmla="*/ 727 h 759"/>
              <a:gd name="connsiteX104-5515" fmla="*/ 522 w 695"/>
              <a:gd name="connsiteY104-5516" fmla="*/ 722 h 759"/>
              <a:gd name="connsiteX105-5517" fmla="*/ 506 w 695"/>
              <a:gd name="connsiteY105-5518" fmla="*/ 717 h 759"/>
              <a:gd name="connsiteX106-5519" fmla="*/ 490 w 695"/>
              <a:gd name="connsiteY106-5520" fmla="*/ 706 h 759"/>
              <a:gd name="connsiteX107-5521" fmla="*/ 480 w 695"/>
              <a:gd name="connsiteY107-5522" fmla="*/ 696 h 759"/>
              <a:gd name="connsiteX108-5523" fmla="*/ 464 w 695"/>
              <a:gd name="connsiteY108-5524" fmla="*/ 685 h 759"/>
              <a:gd name="connsiteX109-5525" fmla="*/ 432 w 695"/>
              <a:gd name="connsiteY109-5526" fmla="*/ 659 h 759"/>
              <a:gd name="connsiteX110-5527" fmla="*/ 406 w 695"/>
              <a:gd name="connsiteY110-5528" fmla="*/ 632 h 759"/>
              <a:gd name="connsiteX111-5529" fmla="*/ 395 w 695"/>
              <a:gd name="connsiteY111-5530" fmla="*/ 622 h 759"/>
              <a:gd name="connsiteX112-5531" fmla="*/ 385 w 695"/>
              <a:gd name="connsiteY112-5532" fmla="*/ 606 h 759"/>
              <a:gd name="connsiteX113-5533" fmla="*/ 374 w 695"/>
              <a:gd name="connsiteY113-5534" fmla="*/ 590 h 759"/>
              <a:gd name="connsiteX114-5535" fmla="*/ 364 w 695"/>
              <a:gd name="connsiteY114-5536" fmla="*/ 574 h 759"/>
              <a:gd name="connsiteX115-5537" fmla="*/ 358 w 695"/>
              <a:gd name="connsiteY115-5538" fmla="*/ 559 h 759"/>
              <a:gd name="connsiteX116-5539" fmla="*/ 348 w 695"/>
              <a:gd name="connsiteY116-5540" fmla="*/ 543 h 759"/>
              <a:gd name="connsiteX117-5541" fmla="*/ 343 w 695"/>
              <a:gd name="connsiteY117-5542" fmla="*/ 527 h 759"/>
              <a:gd name="connsiteX118-5543" fmla="*/ 332 w 695"/>
              <a:gd name="connsiteY118-5544" fmla="*/ 511 h 759"/>
              <a:gd name="connsiteX119-5545" fmla="*/ 327 w 695"/>
              <a:gd name="connsiteY119-5546" fmla="*/ 501 h 759"/>
              <a:gd name="connsiteX120-5547" fmla="*/ 327 w 695"/>
              <a:gd name="connsiteY120-5548" fmla="*/ 485 h 759"/>
              <a:gd name="connsiteX121-5549" fmla="*/ 322 w 695"/>
              <a:gd name="connsiteY121-5550" fmla="*/ 469 h 759"/>
              <a:gd name="connsiteX122-5551" fmla="*/ 322 w 695"/>
              <a:gd name="connsiteY122-5552" fmla="*/ 453 h 759"/>
              <a:gd name="connsiteX123-5553" fmla="*/ 316 w 695"/>
              <a:gd name="connsiteY123-5554" fmla="*/ 422 h 759"/>
              <a:gd name="connsiteX124-5555" fmla="*/ 311 w 695"/>
              <a:gd name="connsiteY124-5556" fmla="*/ 385 h 759"/>
              <a:gd name="connsiteX125-5557" fmla="*/ 311 w 695"/>
              <a:gd name="connsiteY125-5558" fmla="*/ 353 h 759"/>
              <a:gd name="connsiteX126-5559" fmla="*/ 311 w 695"/>
              <a:gd name="connsiteY126-5560" fmla="*/ 316 h 759"/>
              <a:gd name="connsiteX127-5561" fmla="*/ 311 w 695"/>
              <a:gd name="connsiteY127-5562" fmla="*/ 279 h 759"/>
              <a:gd name="connsiteX128-5563" fmla="*/ 311 w 695"/>
              <a:gd name="connsiteY128-5564" fmla="*/ 243 h 759"/>
              <a:gd name="connsiteX129-5565" fmla="*/ 316 w 695"/>
              <a:gd name="connsiteY129-5566" fmla="*/ 200 h 759"/>
              <a:gd name="connsiteX130-5567" fmla="*/ 322 w 695"/>
              <a:gd name="connsiteY130-5568" fmla="*/ 158 h 759"/>
              <a:gd name="connsiteX131-5569" fmla="*/ 322 w 695"/>
              <a:gd name="connsiteY131-5570" fmla="*/ 142 h 759"/>
              <a:gd name="connsiteX132-5571" fmla="*/ 322 w 695"/>
              <a:gd name="connsiteY132-5572" fmla="*/ 127 h 759"/>
              <a:gd name="connsiteX133-5573" fmla="*/ 322 w 695"/>
              <a:gd name="connsiteY133-5574" fmla="*/ 111 h 759"/>
              <a:gd name="connsiteX134-5575" fmla="*/ 327 w 695"/>
              <a:gd name="connsiteY134-5576" fmla="*/ 100 h 759"/>
              <a:gd name="connsiteX135-5577" fmla="*/ 327 w 695"/>
              <a:gd name="connsiteY135-5578" fmla="*/ 90 h 759"/>
              <a:gd name="connsiteX136-5579" fmla="*/ 327 w 695"/>
              <a:gd name="connsiteY136-5580" fmla="*/ 85 h 759"/>
              <a:gd name="connsiteX137-5581" fmla="*/ 327 w 695"/>
              <a:gd name="connsiteY137-5582" fmla="*/ 79 h 759"/>
              <a:gd name="connsiteX138-5583" fmla="*/ 322 w 695"/>
              <a:gd name="connsiteY138-5584" fmla="*/ 74 h 759"/>
              <a:gd name="connsiteX139-5585" fmla="*/ 322 w 695"/>
              <a:gd name="connsiteY139-5586" fmla="*/ 74 h 759"/>
              <a:gd name="connsiteX140-5587" fmla="*/ 316 w 695"/>
              <a:gd name="connsiteY140-5588" fmla="*/ 74 h 759"/>
              <a:gd name="connsiteX141-5589" fmla="*/ 311 w 695"/>
              <a:gd name="connsiteY141-5590" fmla="*/ 74 h 759"/>
              <a:gd name="connsiteX142-5591" fmla="*/ 300 w 695"/>
              <a:gd name="connsiteY142-5592" fmla="*/ 79 h 759"/>
              <a:gd name="connsiteX143-5593" fmla="*/ 290 w 695"/>
              <a:gd name="connsiteY143-5594" fmla="*/ 79 h 759"/>
              <a:gd name="connsiteX144-5595" fmla="*/ 274 w 695"/>
              <a:gd name="connsiteY144-5596" fmla="*/ 85 h 759"/>
              <a:gd name="connsiteX145-5597" fmla="*/ 258 w 695"/>
              <a:gd name="connsiteY145-5598" fmla="*/ 90 h 759"/>
              <a:gd name="connsiteX146-5599" fmla="*/ 242 w 695"/>
              <a:gd name="connsiteY146-5600" fmla="*/ 95 h 759"/>
              <a:gd name="connsiteX147-5601" fmla="*/ 206 w 695"/>
              <a:gd name="connsiteY147-5602" fmla="*/ 106 h 759"/>
              <a:gd name="connsiteX148-5603" fmla="*/ 169 w 695"/>
              <a:gd name="connsiteY148-5604" fmla="*/ 116 h 759"/>
              <a:gd name="connsiteX149-5605" fmla="*/ 132 w 695"/>
              <a:gd name="connsiteY149-5606" fmla="*/ 127 h 759"/>
              <a:gd name="connsiteX150-5607" fmla="*/ 95 w 695"/>
              <a:gd name="connsiteY150-5608" fmla="*/ 137 h 759"/>
              <a:gd name="connsiteX151-5609" fmla="*/ 74 w 695"/>
              <a:gd name="connsiteY151-5610" fmla="*/ 142 h 759"/>
              <a:gd name="connsiteX152-5611" fmla="*/ 58 w 695"/>
              <a:gd name="connsiteY152-5612" fmla="*/ 142 h 759"/>
              <a:gd name="connsiteX153-5613" fmla="*/ 42 w 695"/>
              <a:gd name="connsiteY153-5614" fmla="*/ 148 h 759"/>
              <a:gd name="connsiteX154-5615" fmla="*/ 32 w 695"/>
              <a:gd name="connsiteY154-5616" fmla="*/ 148 h 759"/>
              <a:gd name="connsiteX155-5617" fmla="*/ 21 w 695"/>
              <a:gd name="connsiteY155-5618" fmla="*/ 153 h 759"/>
              <a:gd name="connsiteX156-5619" fmla="*/ 11 w 695"/>
              <a:gd name="connsiteY156-5620" fmla="*/ 153 h 759"/>
              <a:gd name="connsiteX157-5621" fmla="*/ 5 w 695"/>
              <a:gd name="connsiteY157-5622" fmla="*/ 153 h 759"/>
              <a:gd name="connsiteX158-5623" fmla="*/ 0 w 695"/>
              <a:gd name="connsiteY158-5624" fmla="*/ 153 h 759"/>
              <a:gd name="connsiteX159-5625" fmla="*/ 16 w 695"/>
              <a:gd name="connsiteY159-5626" fmla="*/ 100 h 759"/>
              <a:gd name="connsiteX160-5627" fmla="*/ 48 w 695"/>
              <a:gd name="connsiteY160-5628" fmla="*/ 95 h 759"/>
              <a:gd name="connsiteX161-5629" fmla="*/ 63 w 695"/>
              <a:gd name="connsiteY161-5630" fmla="*/ 95 h 759"/>
              <a:gd name="connsiteX162-5631" fmla="*/ 79 w 695"/>
              <a:gd name="connsiteY162-5632" fmla="*/ 90 h 759"/>
              <a:gd name="connsiteX163-5633" fmla="*/ 100 w 695"/>
              <a:gd name="connsiteY163-5634" fmla="*/ 85 h 759"/>
              <a:gd name="connsiteX164-5635" fmla="*/ 121 w 695"/>
              <a:gd name="connsiteY164-5636" fmla="*/ 85 h 759"/>
              <a:gd name="connsiteX165-5637" fmla="*/ 158 w 695"/>
              <a:gd name="connsiteY165-5638" fmla="*/ 74 h 759"/>
              <a:gd name="connsiteX166-5639" fmla="*/ 195 w 695"/>
              <a:gd name="connsiteY166-5640" fmla="*/ 69 h 759"/>
              <a:gd name="connsiteX167-5641" fmla="*/ 227 w 695"/>
              <a:gd name="connsiteY167-5642" fmla="*/ 58 h 759"/>
              <a:gd name="connsiteX168-5643" fmla="*/ 258 w 695"/>
              <a:gd name="connsiteY168-5644" fmla="*/ 48 h 759"/>
              <a:gd name="connsiteX169-5645" fmla="*/ 274 w 695"/>
              <a:gd name="connsiteY169-5646" fmla="*/ 42 h 759"/>
              <a:gd name="connsiteX170-5647" fmla="*/ 290 w 695"/>
              <a:gd name="connsiteY170-5648" fmla="*/ 37 h 759"/>
              <a:gd name="connsiteX171-5649" fmla="*/ 300 w 695"/>
              <a:gd name="connsiteY171-5650" fmla="*/ 37 h 759"/>
              <a:gd name="connsiteX172-5651" fmla="*/ 311 w 695"/>
              <a:gd name="connsiteY172-5652" fmla="*/ 32 h 759"/>
              <a:gd name="connsiteX173-5653" fmla="*/ 316 w 695"/>
              <a:gd name="connsiteY173-5654" fmla="*/ 27 h 759"/>
              <a:gd name="connsiteX174-5655" fmla="*/ 322 w 695"/>
              <a:gd name="connsiteY174-5656" fmla="*/ 21 h 759"/>
              <a:gd name="connsiteX175-5657" fmla="*/ 327 w 695"/>
              <a:gd name="connsiteY175-5658" fmla="*/ 16 h 759"/>
              <a:gd name="connsiteX176-5659" fmla="*/ 332 w 695"/>
              <a:gd name="connsiteY176-5660" fmla="*/ 11 h 759"/>
              <a:gd name="connsiteX177-5661" fmla="*/ 337 w 695"/>
              <a:gd name="connsiteY177-5662" fmla="*/ 6 h 759"/>
              <a:gd name="connsiteX178-5663" fmla="*/ 343 w 695"/>
              <a:gd name="connsiteY178-5664" fmla="*/ 0 h 759"/>
              <a:gd name="connsiteX179-5665" fmla="*/ 348 w 695"/>
              <a:gd name="connsiteY179-5666" fmla="*/ 0 h 759"/>
              <a:gd name="connsiteX180-5667" fmla="*/ 353 w 695"/>
              <a:gd name="connsiteY180-5668" fmla="*/ 0 h 759"/>
              <a:gd name="connsiteX181-5669" fmla="*/ 353 w 695"/>
              <a:gd name="connsiteY181-5670" fmla="*/ 0 h 759"/>
              <a:gd name="connsiteX0-5671" fmla="*/ 353 w 695"/>
              <a:gd name="connsiteY0-5672" fmla="*/ 0 h 759"/>
              <a:gd name="connsiteX1-5673" fmla="*/ 364 w 695"/>
              <a:gd name="connsiteY1-5674" fmla="*/ 0 h 759"/>
              <a:gd name="connsiteX2-5675" fmla="*/ 374 w 695"/>
              <a:gd name="connsiteY2-5676" fmla="*/ 6 h 759"/>
              <a:gd name="connsiteX3-5677" fmla="*/ 385 w 695"/>
              <a:gd name="connsiteY3-5678" fmla="*/ 11 h 759"/>
              <a:gd name="connsiteX4-5679" fmla="*/ 401 w 695"/>
              <a:gd name="connsiteY4-5680" fmla="*/ 21 h 759"/>
              <a:gd name="connsiteX5-5681" fmla="*/ 411 w 695"/>
              <a:gd name="connsiteY5-5682" fmla="*/ 32 h 759"/>
              <a:gd name="connsiteX6-5683" fmla="*/ 422 w 695"/>
              <a:gd name="connsiteY6-5684" fmla="*/ 37 h 759"/>
              <a:gd name="connsiteX7-5685" fmla="*/ 422 w 695"/>
              <a:gd name="connsiteY7-5686" fmla="*/ 42 h 759"/>
              <a:gd name="connsiteX8-5687" fmla="*/ 427 w 695"/>
              <a:gd name="connsiteY8-5688" fmla="*/ 42 h 759"/>
              <a:gd name="connsiteX9-5689" fmla="*/ 427 w 695"/>
              <a:gd name="connsiteY9-5690" fmla="*/ 48 h 759"/>
              <a:gd name="connsiteX10-5691" fmla="*/ 427 w 695"/>
              <a:gd name="connsiteY10-5692" fmla="*/ 48 h 759"/>
              <a:gd name="connsiteX11-5693" fmla="*/ 427 w 695"/>
              <a:gd name="connsiteY11-5694" fmla="*/ 53 h 759"/>
              <a:gd name="connsiteX12-5695" fmla="*/ 422 w 695"/>
              <a:gd name="connsiteY12-5696" fmla="*/ 58 h 759"/>
              <a:gd name="connsiteX13-5697" fmla="*/ 416 w 695"/>
              <a:gd name="connsiteY13-5698" fmla="*/ 63 h 759"/>
              <a:gd name="connsiteX14-5699" fmla="*/ 406 w 695"/>
              <a:gd name="connsiteY14-5700" fmla="*/ 69 h 759"/>
              <a:gd name="connsiteX15-5701" fmla="*/ 401 w 695"/>
              <a:gd name="connsiteY15-5702" fmla="*/ 74 h 759"/>
              <a:gd name="connsiteX16-5703" fmla="*/ 395 w 695"/>
              <a:gd name="connsiteY16-5704" fmla="*/ 79 h 759"/>
              <a:gd name="connsiteX17-5705" fmla="*/ 395 w 695"/>
              <a:gd name="connsiteY17-5706" fmla="*/ 90 h 759"/>
              <a:gd name="connsiteX18-5707" fmla="*/ 390 w 695"/>
              <a:gd name="connsiteY18-5708" fmla="*/ 100 h 759"/>
              <a:gd name="connsiteX19-5709" fmla="*/ 385 w 695"/>
              <a:gd name="connsiteY19-5710" fmla="*/ 116 h 759"/>
              <a:gd name="connsiteX20-5711" fmla="*/ 379 w 695"/>
              <a:gd name="connsiteY20-5712" fmla="*/ 137 h 759"/>
              <a:gd name="connsiteX21-5713" fmla="*/ 374 w 695"/>
              <a:gd name="connsiteY21-5714" fmla="*/ 158 h 759"/>
              <a:gd name="connsiteX22-5715" fmla="*/ 374 w 695"/>
              <a:gd name="connsiteY22-5716" fmla="*/ 179 h 759"/>
              <a:gd name="connsiteX23-5717" fmla="*/ 369 w 695"/>
              <a:gd name="connsiteY23-5718" fmla="*/ 206 h 759"/>
              <a:gd name="connsiteX24-5719" fmla="*/ 364 w 695"/>
              <a:gd name="connsiteY24-5720" fmla="*/ 227 h 759"/>
              <a:gd name="connsiteX25-5721" fmla="*/ 364 w 695"/>
              <a:gd name="connsiteY25-5722" fmla="*/ 248 h 759"/>
              <a:gd name="connsiteX26-5723" fmla="*/ 358 w 695"/>
              <a:gd name="connsiteY26-5724" fmla="*/ 264 h 759"/>
              <a:gd name="connsiteX27-5725" fmla="*/ 358 w 695"/>
              <a:gd name="connsiteY27-5726" fmla="*/ 285 h 759"/>
              <a:gd name="connsiteX28-5727" fmla="*/ 353 w 695"/>
              <a:gd name="connsiteY28-5728" fmla="*/ 300 h 759"/>
              <a:gd name="connsiteX29-5729" fmla="*/ 353 w 695"/>
              <a:gd name="connsiteY29-5730" fmla="*/ 311 h 759"/>
              <a:gd name="connsiteX30-5731" fmla="*/ 353 w 695"/>
              <a:gd name="connsiteY30-5732" fmla="*/ 322 h 759"/>
              <a:gd name="connsiteX31-5733" fmla="*/ 353 w 695"/>
              <a:gd name="connsiteY31-5734" fmla="*/ 343 h 759"/>
              <a:gd name="connsiteX32-5735" fmla="*/ 358 w 695"/>
              <a:gd name="connsiteY32-5736" fmla="*/ 369 h 759"/>
              <a:gd name="connsiteX33-5737" fmla="*/ 364 w 695"/>
              <a:gd name="connsiteY33-5738" fmla="*/ 411 h 759"/>
              <a:gd name="connsiteX34-5739" fmla="*/ 364 w 695"/>
              <a:gd name="connsiteY34-5740" fmla="*/ 437 h 759"/>
              <a:gd name="connsiteX35-5741" fmla="*/ 369 w 695"/>
              <a:gd name="connsiteY35-5742" fmla="*/ 464 h 759"/>
              <a:gd name="connsiteX36-5743" fmla="*/ 379 w 695"/>
              <a:gd name="connsiteY36-5744" fmla="*/ 490 h 759"/>
              <a:gd name="connsiteX37-5745" fmla="*/ 385 w 695"/>
              <a:gd name="connsiteY37-5746" fmla="*/ 506 h 759"/>
              <a:gd name="connsiteX38-5747" fmla="*/ 390 w 695"/>
              <a:gd name="connsiteY38-5748" fmla="*/ 516 h 759"/>
              <a:gd name="connsiteX39-5749" fmla="*/ 406 w 695"/>
              <a:gd name="connsiteY39-5750" fmla="*/ 543 h 759"/>
              <a:gd name="connsiteX40-5751" fmla="*/ 422 w 695"/>
              <a:gd name="connsiteY40-5752" fmla="*/ 564 h 759"/>
              <a:gd name="connsiteX41-5753" fmla="*/ 437 w 695"/>
              <a:gd name="connsiteY41-5754" fmla="*/ 585 h 759"/>
              <a:gd name="connsiteX42-5755" fmla="*/ 448 w 695"/>
              <a:gd name="connsiteY42-5756" fmla="*/ 595 h 759"/>
              <a:gd name="connsiteX43-5757" fmla="*/ 458 w 695"/>
              <a:gd name="connsiteY43-5758" fmla="*/ 601 h 759"/>
              <a:gd name="connsiteX44-5759" fmla="*/ 480 w 695"/>
              <a:gd name="connsiteY44-5760" fmla="*/ 622 h 759"/>
              <a:gd name="connsiteX45-5761" fmla="*/ 501 w 695"/>
              <a:gd name="connsiteY45-5762" fmla="*/ 632 h 759"/>
              <a:gd name="connsiteX46-5763" fmla="*/ 522 w 695"/>
              <a:gd name="connsiteY46-5764" fmla="*/ 648 h 759"/>
              <a:gd name="connsiteX47-5765" fmla="*/ 548 w 695"/>
              <a:gd name="connsiteY47-5766" fmla="*/ 659 h 759"/>
              <a:gd name="connsiteX48-5767" fmla="*/ 559 w 695"/>
              <a:gd name="connsiteY48-5768" fmla="*/ 664 h 759"/>
              <a:gd name="connsiteX49-5769" fmla="*/ 569 w 695"/>
              <a:gd name="connsiteY49-5770" fmla="*/ 669 h 759"/>
              <a:gd name="connsiteX50-5771" fmla="*/ 580 w 695"/>
              <a:gd name="connsiteY50-5772" fmla="*/ 669 h 759"/>
              <a:gd name="connsiteX51-5773" fmla="*/ 590 w 695"/>
              <a:gd name="connsiteY51-5774" fmla="*/ 674 h 759"/>
              <a:gd name="connsiteX52-5775" fmla="*/ 595 w 695"/>
              <a:gd name="connsiteY52-5776" fmla="*/ 674 h 759"/>
              <a:gd name="connsiteX53-5777" fmla="*/ 601 w 695"/>
              <a:gd name="connsiteY53-5778" fmla="*/ 674 h 759"/>
              <a:gd name="connsiteX54-5779" fmla="*/ 611 w 695"/>
              <a:gd name="connsiteY54-5780" fmla="*/ 674 h 759"/>
              <a:gd name="connsiteX55-5781" fmla="*/ 616 w 695"/>
              <a:gd name="connsiteY55-5782" fmla="*/ 669 h 759"/>
              <a:gd name="connsiteX56-5783" fmla="*/ 616 w 695"/>
              <a:gd name="connsiteY56-5784" fmla="*/ 664 h 759"/>
              <a:gd name="connsiteX57-5785" fmla="*/ 622 w 695"/>
              <a:gd name="connsiteY57-5786" fmla="*/ 659 h 759"/>
              <a:gd name="connsiteX58-5787" fmla="*/ 627 w 695"/>
              <a:gd name="connsiteY58-5788" fmla="*/ 653 h 759"/>
              <a:gd name="connsiteX59-5789" fmla="*/ 627 w 695"/>
              <a:gd name="connsiteY59-5790" fmla="*/ 643 h 759"/>
              <a:gd name="connsiteX60-5791" fmla="*/ 632 w 695"/>
              <a:gd name="connsiteY60-5792" fmla="*/ 627 h 759"/>
              <a:gd name="connsiteX61-5793" fmla="*/ 638 w 695"/>
              <a:gd name="connsiteY61-5794" fmla="*/ 611 h 759"/>
              <a:gd name="connsiteX62-5795" fmla="*/ 643 w 695"/>
              <a:gd name="connsiteY62-5796" fmla="*/ 595 h 759"/>
              <a:gd name="connsiteX63-5797" fmla="*/ 643 w 695"/>
              <a:gd name="connsiteY63-5798" fmla="*/ 580 h 759"/>
              <a:gd name="connsiteX64-5799" fmla="*/ 648 w 695"/>
              <a:gd name="connsiteY64-5800" fmla="*/ 564 h 759"/>
              <a:gd name="connsiteX65-5801" fmla="*/ 653 w 695"/>
              <a:gd name="connsiteY65-5802" fmla="*/ 553 h 759"/>
              <a:gd name="connsiteX66-5803" fmla="*/ 659 w 695"/>
              <a:gd name="connsiteY66-5804" fmla="*/ 543 h 759"/>
              <a:gd name="connsiteX67-5805" fmla="*/ 659 w 695"/>
              <a:gd name="connsiteY67-5806" fmla="*/ 538 h 759"/>
              <a:gd name="connsiteX68-5807" fmla="*/ 664 w 695"/>
              <a:gd name="connsiteY68-5808" fmla="*/ 527 h 759"/>
              <a:gd name="connsiteX69-5809" fmla="*/ 664 w 695"/>
              <a:gd name="connsiteY69-5810" fmla="*/ 527 h 759"/>
              <a:gd name="connsiteX70-5811" fmla="*/ 669 w 695"/>
              <a:gd name="connsiteY70-5812" fmla="*/ 527 h 759"/>
              <a:gd name="connsiteX71-5813" fmla="*/ 669 w 695"/>
              <a:gd name="connsiteY71-5814" fmla="*/ 527 h 759"/>
              <a:gd name="connsiteX72-5815" fmla="*/ 669 w 695"/>
              <a:gd name="connsiteY72-5816" fmla="*/ 532 h 759"/>
              <a:gd name="connsiteX73-5817" fmla="*/ 669 w 695"/>
              <a:gd name="connsiteY73-5818" fmla="*/ 538 h 759"/>
              <a:gd name="connsiteX74-5819" fmla="*/ 674 w 695"/>
              <a:gd name="connsiteY74-5820" fmla="*/ 543 h 759"/>
              <a:gd name="connsiteX75-5821" fmla="*/ 674 w 695"/>
              <a:gd name="connsiteY75-5822" fmla="*/ 559 h 759"/>
              <a:gd name="connsiteX76-5823" fmla="*/ 674 w 695"/>
              <a:gd name="connsiteY76-5824" fmla="*/ 569 h 759"/>
              <a:gd name="connsiteX77-5825" fmla="*/ 674 w 695"/>
              <a:gd name="connsiteY77-5826" fmla="*/ 585 h 759"/>
              <a:gd name="connsiteX78-5827" fmla="*/ 674 w 695"/>
              <a:gd name="connsiteY78-5828" fmla="*/ 601 h 759"/>
              <a:gd name="connsiteX79-5829" fmla="*/ 674 w 695"/>
              <a:gd name="connsiteY79-5830" fmla="*/ 622 h 759"/>
              <a:gd name="connsiteX80-5831" fmla="*/ 674 w 695"/>
              <a:gd name="connsiteY80-5832" fmla="*/ 638 h 759"/>
              <a:gd name="connsiteX81-5833" fmla="*/ 674 w 695"/>
              <a:gd name="connsiteY81-5834" fmla="*/ 653 h 759"/>
              <a:gd name="connsiteX82-5835" fmla="*/ 680 w 695"/>
              <a:gd name="connsiteY82-5836" fmla="*/ 669 h 759"/>
              <a:gd name="connsiteX83-5837" fmla="*/ 680 w 695"/>
              <a:gd name="connsiteY83-5838" fmla="*/ 685 h 759"/>
              <a:gd name="connsiteX84-5839" fmla="*/ 685 w 695"/>
              <a:gd name="connsiteY84-5840" fmla="*/ 696 h 759"/>
              <a:gd name="connsiteX85-5841" fmla="*/ 685 w 695"/>
              <a:gd name="connsiteY85-5842" fmla="*/ 706 h 759"/>
              <a:gd name="connsiteX86-5843" fmla="*/ 690 w 695"/>
              <a:gd name="connsiteY86-5844" fmla="*/ 717 h 759"/>
              <a:gd name="connsiteX87-5845" fmla="*/ 690 w 695"/>
              <a:gd name="connsiteY87-5846" fmla="*/ 722 h 759"/>
              <a:gd name="connsiteX88-5847" fmla="*/ 695 w 695"/>
              <a:gd name="connsiteY88-5848" fmla="*/ 732 h 759"/>
              <a:gd name="connsiteX89-5849" fmla="*/ 695 w 695"/>
              <a:gd name="connsiteY89-5850" fmla="*/ 738 h 759"/>
              <a:gd name="connsiteX90-5851" fmla="*/ 695 w 695"/>
              <a:gd name="connsiteY90-5852" fmla="*/ 743 h 759"/>
              <a:gd name="connsiteX91-5853" fmla="*/ 695 w 695"/>
              <a:gd name="connsiteY91-5854" fmla="*/ 748 h 759"/>
              <a:gd name="connsiteX92-5855" fmla="*/ 690 w 695"/>
              <a:gd name="connsiteY92-5856" fmla="*/ 753 h 759"/>
              <a:gd name="connsiteX93-5857" fmla="*/ 685 w 695"/>
              <a:gd name="connsiteY93-5858" fmla="*/ 759 h 759"/>
              <a:gd name="connsiteX94-5859" fmla="*/ 674 w 695"/>
              <a:gd name="connsiteY94-5860" fmla="*/ 759 h 759"/>
              <a:gd name="connsiteX95-5861" fmla="*/ 664 w 695"/>
              <a:gd name="connsiteY95-5862" fmla="*/ 759 h 759"/>
              <a:gd name="connsiteX96-5863" fmla="*/ 648 w 695"/>
              <a:gd name="connsiteY96-5864" fmla="*/ 759 h 759"/>
              <a:gd name="connsiteX97-5865" fmla="*/ 632 w 695"/>
              <a:gd name="connsiteY97-5866" fmla="*/ 753 h 759"/>
              <a:gd name="connsiteX98-5867" fmla="*/ 611 w 695"/>
              <a:gd name="connsiteY98-5868" fmla="*/ 753 h 759"/>
              <a:gd name="connsiteX99-5869" fmla="*/ 590 w 695"/>
              <a:gd name="connsiteY99-5870" fmla="*/ 748 h 759"/>
              <a:gd name="connsiteX100-5871" fmla="*/ 569 w 695"/>
              <a:gd name="connsiteY100-5872" fmla="*/ 743 h 759"/>
              <a:gd name="connsiteX101-5873" fmla="*/ 559 w 695"/>
              <a:gd name="connsiteY101-5874" fmla="*/ 738 h 759"/>
              <a:gd name="connsiteX102-5875" fmla="*/ 548 w 695"/>
              <a:gd name="connsiteY102-5876" fmla="*/ 732 h 759"/>
              <a:gd name="connsiteX103-5877" fmla="*/ 532 w 695"/>
              <a:gd name="connsiteY103-5878" fmla="*/ 727 h 759"/>
              <a:gd name="connsiteX104-5879" fmla="*/ 522 w 695"/>
              <a:gd name="connsiteY104-5880" fmla="*/ 722 h 759"/>
              <a:gd name="connsiteX105-5881" fmla="*/ 506 w 695"/>
              <a:gd name="connsiteY105-5882" fmla="*/ 717 h 759"/>
              <a:gd name="connsiteX106-5883" fmla="*/ 490 w 695"/>
              <a:gd name="connsiteY106-5884" fmla="*/ 706 h 759"/>
              <a:gd name="connsiteX107-5885" fmla="*/ 480 w 695"/>
              <a:gd name="connsiteY107-5886" fmla="*/ 696 h 759"/>
              <a:gd name="connsiteX108-5887" fmla="*/ 464 w 695"/>
              <a:gd name="connsiteY108-5888" fmla="*/ 685 h 759"/>
              <a:gd name="connsiteX109-5889" fmla="*/ 432 w 695"/>
              <a:gd name="connsiteY109-5890" fmla="*/ 659 h 759"/>
              <a:gd name="connsiteX110-5891" fmla="*/ 406 w 695"/>
              <a:gd name="connsiteY110-5892" fmla="*/ 632 h 759"/>
              <a:gd name="connsiteX111-5893" fmla="*/ 395 w 695"/>
              <a:gd name="connsiteY111-5894" fmla="*/ 622 h 759"/>
              <a:gd name="connsiteX112-5895" fmla="*/ 385 w 695"/>
              <a:gd name="connsiteY112-5896" fmla="*/ 606 h 759"/>
              <a:gd name="connsiteX113-5897" fmla="*/ 374 w 695"/>
              <a:gd name="connsiteY113-5898" fmla="*/ 590 h 759"/>
              <a:gd name="connsiteX114-5899" fmla="*/ 364 w 695"/>
              <a:gd name="connsiteY114-5900" fmla="*/ 574 h 759"/>
              <a:gd name="connsiteX115-5901" fmla="*/ 358 w 695"/>
              <a:gd name="connsiteY115-5902" fmla="*/ 559 h 759"/>
              <a:gd name="connsiteX116-5903" fmla="*/ 348 w 695"/>
              <a:gd name="connsiteY116-5904" fmla="*/ 543 h 759"/>
              <a:gd name="connsiteX117-5905" fmla="*/ 343 w 695"/>
              <a:gd name="connsiteY117-5906" fmla="*/ 527 h 759"/>
              <a:gd name="connsiteX118-5907" fmla="*/ 332 w 695"/>
              <a:gd name="connsiteY118-5908" fmla="*/ 511 h 759"/>
              <a:gd name="connsiteX119-5909" fmla="*/ 327 w 695"/>
              <a:gd name="connsiteY119-5910" fmla="*/ 501 h 759"/>
              <a:gd name="connsiteX120-5911" fmla="*/ 327 w 695"/>
              <a:gd name="connsiteY120-5912" fmla="*/ 485 h 759"/>
              <a:gd name="connsiteX121-5913" fmla="*/ 322 w 695"/>
              <a:gd name="connsiteY121-5914" fmla="*/ 469 h 759"/>
              <a:gd name="connsiteX122-5915" fmla="*/ 322 w 695"/>
              <a:gd name="connsiteY122-5916" fmla="*/ 453 h 759"/>
              <a:gd name="connsiteX123-5917" fmla="*/ 316 w 695"/>
              <a:gd name="connsiteY123-5918" fmla="*/ 422 h 759"/>
              <a:gd name="connsiteX124-5919" fmla="*/ 311 w 695"/>
              <a:gd name="connsiteY124-5920" fmla="*/ 385 h 759"/>
              <a:gd name="connsiteX125-5921" fmla="*/ 311 w 695"/>
              <a:gd name="connsiteY125-5922" fmla="*/ 353 h 759"/>
              <a:gd name="connsiteX126-5923" fmla="*/ 311 w 695"/>
              <a:gd name="connsiteY126-5924" fmla="*/ 316 h 759"/>
              <a:gd name="connsiteX127-5925" fmla="*/ 311 w 695"/>
              <a:gd name="connsiteY127-5926" fmla="*/ 279 h 759"/>
              <a:gd name="connsiteX128-5927" fmla="*/ 311 w 695"/>
              <a:gd name="connsiteY128-5928" fmla="*/ 243 h 759"/>
              <a:gd name="connsiteX129-5929" fmla="*/ 316 w 695"/>
              <a:gd name="connsiteY129-5930" fmla="*/ 200 h 759"/>
              <a:gd name="connsiteX130-5931" fmla="*/ 322 w 695"/>
              <a:gd name="connsiteY130-5932" fmla="*/ 158 h 759"/>
              <a:gd name="connsiteX131-5933" fmla="*/ 322 w 695"/>
              <a:gd name="connsiteY131-5934" fmla="*/ 142 h 759"/>
              <a:gd name="connsiteX132-5935" fmla="*/ 322 w 695"/>
              <a:gd name="connsiteY132-5936" fmla="*/ 127 h 759"/>
              <a:gd name="connsiteX133-5937" fmla="*/ 322 w 695"/>
              <a:gd name="connsiteY133-5938" fmla="*/ 111 h 759"/>
              <a:gd name="connsiteX134-5939" fmla="*/ 327 w 695"/>
              <a:gd name="connsiteY134-5940" fmla="*/ 100 h 759"/>
              <a:gd name="connsiteX135-5941" fmla="*/ 327 w 695"/>
              <a:gd name="connsiteY135-5942" fmla="*/ 90 h 759"/>
              <a:gd name="connsiteX136-5943" fmla="*/ 327 w 695"/>
              <a:gd name="connsiteY136-5944" fmla="*/ 85 h 759"/>
              <a:gd name="connsiteX137-5945" fmla="*/ 327 w 695"/>
              <a:gd name="connsiteY137-5946" fmla="*/ 79 h 759"/>
              <a:gd name="connsiteX138-5947" fmla="*/ 322 w 695"/>
              <a:gd name="connsiteY138-5948" fmla="*/ 74 h 759"/>
              <a:gd name="connsiteX139-5949" fmla="*/ 322 w 695"/>
              <a:gd name="connsiteY139-5950" fmla="*/ 74 h 759"/>
              <a:gd name="connsiteX140-5951" fmla="*/ 316 w 695"/>
              <a:gd name="connsiteY140-5952" fmla="*/ 74 h 759"/>
              <a:gd name="connsiteX141-5953" fmla="*/ 311 w 695"/>
              <a:gd name="connsiteY141-5954" fmla="*/ 74 h 759"/>
              <a:gd name="connsiteX142-5955" fmla="*/ 300 w 695"/>
              <a:gd name="connsiteY142-5956" fmla="*/ 79 h 759"/>
              <a:gd name="connsiteX143-5957" fmla="*/ 290 w 695"/>
              <a:gd name="connsiteY143-5958" fmla="*/ 79 h 759"/>
              <a:gd name="connsiteX144-5959" fmla="*/ 274 w 695"/>
              <a:gd name="connsiteY144-5960" fmla="*/ 85 h 759"/>
              <a:gd name="connsiteX145-5961" fmla="*/ 258 w 695"/>
              <a:gd name="connsiteY145-5962" fmla="*/ 90 h 759"/>
              <a:gd name="connsiteX146-5963" fmla="*/ 242 w 695"/>
              <a:gd name="connsiteY146-5964" fmla="*/ 95 h 759"/>
              <a:gd name="connsiteX147-5965" fmla="*/ 206 w 695"/>
              <a:gd name="connsiteY147-5966" fmla="*/ 106 h 759"/>
              <a:gd name="connsiteX148-5967" fmla="*/ 169 w 695"/>
              <a:gd name="connsiteY148-5968" fmla="*/ 116 h 759"/>
              <a:gd name="connsiteX149-5969" fmla="*/ 132 w 695"/>
              <a:gd name="connsiteY149-5970" fmla="*/ 127 h 759"/>
              <a:gd name="connsiteX150-5971" fmla="*/ 95 w 695"/>
              <a:gd name="connsiteY150-5972" fmla="*/ 137 h 759"/>
              <a:gd name="connsiteX151-5973" fmla="*/ 74 w 695"/>
              <a:gd name="connsiteY151-5974" fmla="*/ 142 h 759"/>
              <a:gd name="connsiteX152-5975" fmla="*/ 58 w 695"/>
              <a:gd name="connsiteY152-5976" fmla="*/ 142 h 759"/>
              <a:gd name="connsiteX153-5977" fmla="*/ 42 w 695"/>
              <a:gd name="connsiteY153-5978" fmla="*/ 148 h 759"/>
              <a:gd name="connsiteX154-5979" fmla="*/ 32 w 695"/>
              <a:gd name="connsiteY154-5980" fmla="*/ 148 h 759"/>
              <a:gd name="connsiteX155-5981" fmla="*/ 21 w 695"/>
              <a:gd name="connsiteY155-5982" fmla="*/ 153 h 759"/>
              <a:gd name="connsiteX156-5983" fmla="*/ 11 w 695"/>
              <a:gd name="connsiteY156-5984" fmla="*/ 153 h 759"/>
              <a:gd name="connsiteX157-5985" fmla="*/ 5 w 695"/>
              <a:gd name="connsiteY157-5986" fmla="*/ 153 h 759"/>
              <a:gd name="connsiteX158-5987" fmla="*/ 0 w 695"/>
              <a:gd name="connsiteY158-5988" fmla="*/ 153 h 759"/>
              <a:gd name="connsiteX159-5989" fmla="*/ 48 w 695"/>
              <a:gd name="connsiteY159-5990" fmla="*/ 95 h 759"/>
              <a:gd name="connsiteX160-5991" fmla="*/ 63 w 695"/>
              <a:gd name="connsiteY160-5992" fmla="*/ 95 h 759"/>
              <a:gd name="connsiteX161-5993" fmla="*/ 79 w 695"/>
              <a:gd name="connsiteY161-5994" fmla="*/ 90 h 759"/>
              <a:gd name="connsiteX162-5995" fmla="*/ 100 w 695"/>
              <a:gd name="connsiteY162-5996" fmla="*/ 85 h 759"/>
              <a:gd name="connsiteX163-5997" fmla="*/ 121 w 695"/>
              <a:gd name="connsiteY163-5998" fmla="*/ 85 h 759"/>
              <a:gd name="connsiteX164-5999" fmla="*/ 158 w 695"/>
              <a:gd name="connsiteY164-6000" fmla="*/ 74 h 759"/>
              <a:gd name="connsiteX165-6001" fmla="*/ 195 w 695"/>
              <a:gd name="connsiteY165-6002" fmla="*/ 69 h 759"/>
              <a:gd name="connsiteX166-6003" fmla="*/ 227 w 695"/>
              <a:gd name="connsiteY166-6004" fmla="*/ 58 h 759"/>
              <a:gd name="connsiteX167-6005" fmla="*/ 258 w 695"/>
              <a:gd name="connsiteY167-6006" fmla="*/ 48 h 759"/>
              <a:gd name="connsiteX168-6007" fmla="*/ 274 w 695"/>
              <a:gd name="connsiteY168-6008" fmla="*/ 42 h 759"/>
              <a:gd name="connsiteX169-6009" fmla="*/ 290 w 695"/>
              <a:gd name="connsiteY169-6010" fmla="*/ 37 h 759"/>
              <a:gd name="connsiteX170-6011" fmla="*/ 300 w 695"/>
              <a:gd name="connsiteY170-6012" fmla="*/ 37 h 759"/>
              <a:gd name="connsiteX171-6013" fmla="*/ 311 w 695"/>
              <a:gd name="connsiteY171-6014" fmla="*/ 32 h 759"/>
              <a:gd name="connsiteX172-6015" fmla="*/ 316 w 695"/>
              <a:gd name="connsiteY172-6016" fmla="*/ 27 h 759"/>
              <a:gd name="connsiteX173-6017" fmla="*/ 322 w 695"/>
              <a:gd name="connsiteY173-6018" fmla="*/ 21 h 759"/>
              <a:gd name="connsiteX174-6019" fmla="*/ 327 w 695"/>
              <a:gd name="connsiteY174-6020" fmla="*/ 16 h 759"/>
              <a:gd name="connsiteX175-6021" fmla="*/ 332 w 695"/>
              <a:gd name="connsiteY175-6022" fmla="*/ 11 h 759"/>
              <a:gd name="connsiteX176-6023" fmla="*/ 337 w 695"/>
              <a:gd name="connsiteY176-6024" fmla="*/ 6 h 759"/>
              <a:gd name="connsiteX177-6025" fmla="*/ 343 w 695"/>
              <a:gd name="connsiteY177-6026" fmla="*/ 0 h 759"/>
              <a:gd name="connsiteX178-6027" fmla="*/ 348 w 695"/>
              <a:gd name="connsiteY178-6028" fmla="*/ 0 h 759"/>
              <a:gd name="connsiteX179-6029" fmla="*/ 353 w 695"/>
              <a:gd name="connsiteY179-6030" fmla="*/ 0 h 759"/>
              <a:gd name="connsiteX180-6031" fmla="*/ 353 w 695"/>
              <a:gd name="connsiteY180-6032" fmla="*/ 0 h 759"/>
              <a:gd name="connsiteX0-6033" fmla="*/ 353 w 695"/>
              <a:gd name="connsiteY0-6034" fmla="*/ 0 h 759"/>
              <a:gd name="connsiteX1-6035" fmla="*/ 364 w 695"/>
              <a:gd name="connsiteY1-6036" fmla="*/ 0 h 759"/>
              <a:gd name="connsiteX2-6037" fmla="*/ 374 w 695"/>
              <a:gd name="connsiteY2-6038" fmla="*/ 6 h 759"/>
              <a:gd name="connsiteX3-6039" fmla="*/ 385 w 695"/>
              <a:gd name="connsiteY3-6040" fmla="*/ 11 h 759"/>
              <a:gd name="connsiteX4-6041" fmla="*/ 401 w 695"/>
              <a:gd name="connsiteY4-6042" fmla="*/ 21 h 759"/>
              <a:gd name="connsiteX5-6043" fmla="*/ 411 w 695"/>
              <a:gd name="connsiteY5-6044" fmla="*/ 32 h 759"/>
              <a:gd name="connsiteX6-6045" fmla="*/ 422 w 695"/>
              <a:gd name="connsiteY6-6046" fmla="*/ 37 h 759"/>
              <a:gd name="connsiteX7-6047" fmla="*/ 422 w 695"/>
              <a:gd name="connsiteY7-6048" fmla="*/ 42 h 759"/>
              <a:gd name="connsiteX8-6049" fmla="*/ 427 w 695"/>
              <a:gd name="connsiteY8-6050" fmla="*/ 42 h 759"/>
              <a:gd name="connsiteX9-6051" fmla="*/ 427 w 695"/>
              <a:gd name="connsiteY9-6052" fmla="*/ 48 h 759"/>
              <a:gd name="connsiteX10-6053" fmla="*/ 427 w 695"/>
              <a:gd name="connsiteY10-6054" fmla="*/ 48 h 759"/>
              <a:gd name="connsiteX11-6055" fmla="*/ 427 w 695"/>
              <a:gd name="connsiteY11-6056" fmla="*/ 53 h 759"/>
              <a:gd name="connsiteX12-6057" fmla="*/ 422 w 695"/>
              <a:gd name="connsiteY12-6058" fmla="*/ 58 h 759"/>
              <a:gd name="connsiteX13-6059" fmla="*/ 416 w 695"/>
              <a:gd name="connsiteY13-6060" fmla="*/ 63 h 759"/>
              <a:gd name="connsiteX14-6061" fmla="*/ 406 w 695"/>
              <a:gd name="connsiteY14-6062" fmla="*/ 69 h 759"/>
              <a:gd name="connsiteX15-6063" fmla="*/ 401 w 695"/>
              <a:gd name="connsiteY15-6064" fmla="*/ 74 h 759"/>
              <a:gd name="connsiteX16-6065" fmla="*/ 395 w 695"/>
              <a:gd name="connsiteY16-6066" fmla="*/ 79 h 759"/>
              <a:gd name="connsiteX17-6067" fmla="*/ 395 w 695"/>
              <a:gd name="connsiteY17-6068" fmla="*/ 90 h 759"/>
              <a:gd name="connsiteX18-6069" fmla="*/ 390 w 695"/>
              <a:gd name="connsiteY18-6070" fmla="*/ 100 h 759"/>
              <a:gd name="connsiteX19-6071" fmla="*/ 385 w 695"/>
              <a:gd name="connsiteY19-6072" fmla="*/ 116 h 759"/>
              <a:gd name="connsiteX20-6073" fmla="*/ 379 w 695"/>
              <a:gd name="connsiteY20-6074" fmla="*/ 137 h 759"/>
              <a:gd name="connsiteX21-6075" fmla="*/ 374 w 695"/>
              <a:gd name="connsiteY21-6076" fmla="*/ 158 h 759"/>
              <a:gd name="connsiteX22-6077" fmla="*/ 374 w 695"/>
              <a:gd name="connsiteY22-6078" fmla="*/ 179 h 759"/>
              <a:gd name="connsiteX23-6079" fmla="*/ 369 w 695"/>
              <a:gd name="connsiteY23-6080" fmla="*/ 206 h 759"/>
              <a:gd name="connsiteX24-6081" fmla="*/ 364 w 695"/>
              <a:gd name="connsiteY24-6082" fmla="*/ 227 h 759"/>
              <a:gd name="connsiteX25-6083" fmla="*/ 364 w 695"/>
              <a:gd name="connsiteY25-6084" fmla="*/ 248 h 759"/>
              <a:gd name="connsiteX26-6085" fmla="*/ 358 w 695"/>
              <a:gd name="connsiteY26-6086" fmla="*/ 264 h 759"/>
              <a:gd name="connsiteX27-6087" fmla="*/ 358 w 695"/>
              <a:gd name="connsiteY27-6088" fmla="*/ 285 h 759"/>
              <a:gd name="connsiteX28-6089" fmla="*/ 353 w 695"/>
              <a:gd name="connsiteY28-6090" fmla="*/ 300 h 759"/>
              <a:gd name="connsiteX29-6091" fmla="*/ 353 w 695"/>
              <a:gd name="connsiteY29-6092" fmla="*/ 311 h 759"/>
              <a:gd name="connsiteX30-6093" fmla="*/ 353 w 695"/>
              <a:gd name="connsiteY30-6094" fmla="*/ 322 h 759"/>
              <a:gd name="connsiteX31-6095" fmla="*/ 353 w 695"/>
              <a:gd name="connsiteY31-6096" fmla="*/ 343 h 759"/>
              <a:gd name="connsiteX32-6097" fmla="*/ 358 w 695"/>
              <a:gd name="connsiteY32-6098" fmla="*/ 369 h 759"/>
              <a:gd name="connsiteX33-6099" fmla="*/ 364 w 695"/>
              <a:gd name="connsiteY33-6100" fmla="*/ 411 h 759"/>
              <a:gd name="connsiteX34-6101" fmla="*/ 364 w 695"/>
              <a:gd name="connsiteY34-6102" fmla="*/ 437 h 759"/>
              <a:gd name="connsiteX35-6103" fmla="*/ 369 w 695"/>
              <a:gd name="connsiteY35-6104" fmla="*/ 464 h 759"/>
              <a:gd name="connsiteX36-6105" fmla="*/ 379 w 695"/>
              <a:gd name="connsiteY36-6106" fmla="*/ 490 h 759"/>
              <a:gd name="connsiteX37-6107" fmla="*/ 385 w 695"/>
              <a:gd name="connsiteY37-6108" fmla="*/ 506 h 759"/>
              <a:gd name="connsiteX38-6109" fmla="*/ 390 w 695"/>
              <a:gd name="connsiteY38-6110" fmla="*/ 516 h 759"/>
              <a:gd name="connsiteX39-6111" fmla="*/ 406 w 695"/>
              <a:gd name="connsiteY39-6112" fmla="*/ 543 h 759"/>
              <a:gd name="connsiteX40-6113" fmla="*/ 422 w 695"/>
              <a:gd name="connsiteY40-6114" fmla="*/ 564 h 759"/>
              <a:gd name="connsiteX41-6115" fmla="*/ 437 w 695"/>
              <a:gd name="connsiteY41-6116" fmla="*/ 585 h 759"/>
              <a:gd name="connsiteX42-6117" fmla="*/ 448 w 695"/>
              <a:gd name="connsiteY42-6118" fmla="*/ 595 h 759"/>
              <a:gd name="connsiteX43-6119" fmla="*/ 458 w 695"/>
              <a:gd name="connsiteY43-6120" fmla="*/ 601 h 759"/>
              <a:gd name="connsiteX44-6121" fmla="*/ 480 w 695"/>
              <a:gd name="connsiteY44-6122" fmla="*/ 622 h 759"/>
              <a:gd name="connsiteX45-6123" fmla="*/ 501 w 695"/>
              <a:gd name="connsiteY45-6124" fmla="*/ 632 h 759"/>
              <a:gd name="connsiteX46-6125" fmla="*/ 522 w 695"/>
              <a:gd name="connsiteY46-6126" fmla="*/ 648 h 759"/>
              <a:gd name="connsiteX47-6127" fmla="*/ 548 w 695"/>
              <a:gd name="connsiteY47-6128" fmla="*/ 659 h 759"/>
              <a:gd name="connsiteX48-6129" fmla="*/ 559 w 695"/>
              <a:gd name="connsiteY48-6130" fmla="*/ 664 h 759"/>
              <a:gd name="connsiteX49-6131" fmla="*/ 569 w 695"/>
              <a:gd name="connsiteY49-6132" fmla="*/ 669 h 759"/>
              <a:gd name="connsiteX50-6133" fmla="*/ 580 w 695"/>
              <a:gd name="connsiteY50-6134" fmla="*/ 669 h 759"/>
              <a:gd name="connsiteX51-6135" fmla="*/ 590 w 695"/>
              <a:gd name="connsiteY51-6136" fmla="*/ 674 h 759"/>
              <a:gd name="connsiteX52-6137" fmla="*/ 595 w 695"/>
              <a:gd name="connsiteY52-6138" fmla="*/ 674 h 759"/>
              <a:gd name="connsiteX53-6139" fmla="*/ 601 w 695"/>
              <a:gd name="connsiteY53-6140" fmla="*/ 674 h 759"/>
              <a:gd name="connsiteX54-6141" fmla="*/ 611 w 695"/>
              <a:gd name="connsiteY54-6142" fmla="*/ 674 h 759"/>
              <a:gd name="connsiteX55-6143" fmla="*/ 616 w 695"/>
              <a:gd name="connsiteY55-6144" fmla="*/ 669 h 759"/>
              <a:gd name="connsiteX56-6145" fmla="*/ 616 w 695"/>
              <a:gd name="connsiteY56-6146" fmla="*/ 664 h 759"/>
              <a:gd name="connsiteX57-6147" fmla="*/ 622 w 695"/>
              <a:gd name="connsiteY57-6148" fmla="*/ 659 h 759"/>
              <a:gd name="connsiteX58-6149" fmla="*/ 627 w 695"/>
              <a:gd name="connsiteY58-6150" fmla="*/ 653 h 759"/>
              <a:gd name="connsiteX59-6151" fmla="*/ 627 w 695"/>
              <a:gd name="connsiteY59-6152" fmla="*/ 643 h 759"/>
              <a:gd name="connsiteX60-6153" fmla="*/ 632 w 695"/>
              <a:gd name="connsiteY60-6154" fmla="*/ 627 h 759"/>
              <a:gd name="connsiteX61-6155" fmla="*/ 638 w 695"/>
              <a:gd name="connsiteY61-6156" fmla="*/ 611 h 759"/>
              <a:gd name="connsiteX62-6157" fmla="*/ 643 w 695"/>
              <a:gd name="connsiteY62-6158" fmla="*/ 595 h 759"/>
              <a:gd name="connsiteX63-6159" fmla="*/ 643 w 695"/>
              <a:gd name="connsiteY63-6160" fmla="*/ 580 h 759"/>
              <a:gd name="connsiteX64-6161" fmla="*/ 648 w 695"/>
              <a:gd name="connsiteY64-6162" fmla="*/ 564 h 759"/>
              <a:gd name="connsiteX65-6163" fmla="*/ 653 w 695"/>
              <a:gd name="connsiteY65-6164" fmla="*/ 553 h 759"/>
              <a:gd name="connsiteX66-6165" fmla="*/ 659 w 695"/>
              <a:gd name="connsiteY66-6166" fmla="*/ 543 h 759"/>
              <a:gd name="connsiteX67-6167" fmla="*/ 659 w 695"/>
              <a:gd name="connsiteY67-6168" fmla="*/ 538 h 759"/>
              <a:gd name="connsiteX68-6169" fmla="*/ 664 w 695"/>
              <a:gd name="connsiteY68-6170" fmla="*/ 527 h 759"/>
              <a:gd name="connsiteX69-6171" fmla="*/ 664 w 695"/>
              <a:gd name="connsiteY69-6172" fmla="*/ 527 h 759"/>
              <a:gd name="connsiteX70-6173" fmla="*/ 669 w 695"/>
              <a:gd name="connsiteY70-6174" fmla="*/ 527 h 759"/>
              <a:gd name="connsiteX71-6175" fmla="*/ 669 w 695"/>
              <a:gd name="connsiteY71-6176" fmla="*/ 527 h 759"/>
              <a:gd name="connsiteX72-6177" fmla="*/ 669 w 695"/>
              <a:gd name="connsiteY72-6178" fmla="*/ 532 h 759"/>
              <a:gd name="connsiteX73-6179" fmla="*/ 669 w 695"/>
              <a:gd name="connsiteY73-6180" fmla="*/ 538 h 759"/>
              <a:gd name="connsiteX74-6181" fmla="*/ 674 w 695"/>
              <a:gd name="connsiteY74-6182" fmla="*/ 543 h 759"/>
              <a:gd name="connsiteX75-6183" fmla="*/ 674 w 695"/>
              <a:gd name="connsiteY75-6184" fmla="*/ 559 h 759"/>
              <a:gd name="connsiteX76-6185" fmla="*/ 674 w 695"/>
              <a:gd name="connsiteY76-6186" fmla="*/ 569 h 759"/>
              <a:gd name="connsiteX77-6187" fmla="*/ 674 w 695"/>
              <a:gd name="connsiteY77-6188" fmla="*/ 585 h 759"/>
              <a:gd name="connsiteX78-6189" fmla="*/ 674 w 695"/>
              <a:gd name="connsiteY78-6190" fmla="*/ 601 h 759"/>
              <a:gd name="connsiteX79-6191" fmla="*/ 674 w 695"/>
              <a:gd name="connsiteY79-6192" fmla="*/ 622 h 759"/>
              <a:gd name="connsiteX80-6193" fmla="*/ 674 w 695"/>
              <a:gd name="connsiteY80-6194" fmla="*/ 638 h 759"/>
              <a:gd name="connsiteX81-6195" fmla="*/ 674 w 695"/>
              <a:gd name="connsiteY81-6196" fmla="*/ 653 h 759"/>
              <a:gd name="connsiteX82-6197" fmla="*/ 680 w 695"/>
              <a:gd name="connsiteY82-6198" fmla="*/ 669 h 759"/>
              <a:gd name="connsiteX83-6199" fmla="*/ 680 w 695"/>
              <a:gd name="connsiteY83-6200" fmla="*/ 685 h 759"/>
              <a:gd name="connsiteX84-6201" fmla="*/ 685 w 695"/>
              <a:gd name="connsiteY84-6202" fmla="*/ 696 h 759"/>
              <a:gd name="connsiteX85-6203" fmla="*/ 685 w 695"/>
              <a:gd name="connsiteY85-6204" fmla="*/ 706 h 759"/>
              <a:gd name="connsiteX86-6205" fmla="*/ 690 w 695"/>
              <a:gd name="connsiteY86-6206" fmla="*/ 717 h 759"/>
              <a:gd name="connsiteX87-6207" fmla="*/ 690 w 695"/>
              <a:gd name="connsiteY87-6208" fmla="*/ 722 h 759"/>
              <a:gd name="connsiteX88-6209" fmla="*/ 695 w 695"/>
              <a:gd name="connsiteY88-6210" fmla="*/ 732 h 759"/>
              <a:gd name="connsiteX89-6211" fmla="*/ 695 w 695"/>
              <a:gd name="connsiteY89-6212" fmla="*/ 738 h 759"/>
              <a:gd name="connsiteX90-6213" fmla="*/ 695 w 695"/>
              <a:gd name="connsiteY90-6214" fmla="*/ 743 h 759"/>
              <a:gd name="connsiteX91-6215" fmla="*/ 695 w 695"/>
              <a:gd name="connsiteY91-6216" fmla="*/ 748 h 759"/>
              <a:gd name="connsiteX92-6217" fmla="*/ 690 w 695"/>
              <a:gd name="connsiteY92-6218" fmla="*/ 753 h 759"/>
              <a:gd name="connsiteX93-6219" fmla="*/ 685 w 695"/>
              <a:gd name="connsiteY93-6220" fmla="*/ 759 h 759"/>
              <a:gd name="connsiteX94-6221" fmla="*/ 674 w 695"/>
              <a:gd name="connsiteY94-6222" fmla="*/ 759 h 759"/>
              <a:gd name="connsiteX95-6223" fmla="*/ 664 w 695"/>
              <a:gd name="connsiteY95-6224" fmla="*/ 759 h 759"/>
              <a:gd name="connsiteX96-6225" fmla="*/ 648 w 695"/>
              <a:gd name="connsiteY96-6226" fmla="*/ 759 h 759"/>
              <a:gd name="connsiteX97-6227" fmla="*/ 632 w 695"/>
              <a:gd name="connsiteY97-6228" fmla="*/ 753 h 759"/>
              <a:gd name="connsiteX98-6229" fmla="*/ 611 w 695"/>
              <a:gd name="connsiteY98-6230" fmla="*/ 753 h 759"/>
              <a:gd name="connsiteX99-6231" fmla="*/ 590 w 695"/>
              <a:gd name="connsiteY99-6232" fmla="*/ 748 h 759"/>
              <a:gd name="connsiteX100-6233" fmla="*/ 569 w 695"/>
              <a:gd name="connsiteY100-6234" fmla="*/ 743 h 759"/>
              <a:gd name="connsiteX101-6235" fmla="*/ 559 w 695"/>
              <a:gd name="connsiteY101-6236" fmla="*/ 738 h 759"/>
              <a:gd name="connsiteX102-6237" fmla="*/ 548 w 695"/>
              <a:gd name="connsiteY102-6238" fmla="*/ 732 h 759"/>
              <a:gd name="connsiteX103-6239" fmla="*/ 532 w 695"/>
              <a:gd name="connsiteY103-6240" fmla="*/ 727 h 759"/>
              <a:gd name="connsiteX104-6241" fmla="*/ 522 w 695"/>
              <a:gd name="connsiteY104-6242" fmla="*/ 722 h 759"/>
              <a:gd name="connsiteX105-6243" fmla="*/ 506 w 695"/>
              <a:gd name="connsiteY105-6244" fmla="*/ 717 h 759"/>
              <a:gd name="connsiteX106-6245" fmla="*/ 490 w 695"/>
              <a:gd name="connsiteY106-6246" fmla="*/ 706 h 759"/>
              <a:gd name="connsiteX107-6247" fmla="*/ 480 w 695"/>
              <a:gd name="connsiteY107-6248" fmla="*/ 696 h 759"/>
              <a:gd name="connsiteX108-6249" fmla="*/ 464 w 695"/>
              <a:gd name="connsiteY108-6250" fmla="*/ 685 h 759"/>
              <a:gd name="connsiteX109-6251" fmla="*/ 432 w 695"/>
              <a:gd name="connsiteY109-6252" fmla="*/ 659 h 759"/>
              <a:gd name="connsiteX110-6253" fmla="*/ 406 w 695"/>
              <a:gd name="connsiteY110-6254" fmla="*/ 632 h 759"/>
              <a:gd name="connsiteX111-6255" fmla="*/ 395 w 695"/>
              <a:gd name="connsiteY111-6256" fmla="*/ 622 h 759"/>
              <a:gd name="connsiteX112-6257" fmla="*/ 385 w 695"/>
              <a:gd name="connsiteY112-6258" fmla="*/ 606 h 759"/>
              <a:gd name="connsiteX113-6259" fmla="*/ 374 w 695"/>
              <a:gd name="connsiteY113-6260" fmla="*/ 590 h 759"/>
              <a:gd name="connsiteX114-6261" fmla="*/ 364 w 695"/>
              <a:gd name="connsiteY114-6262" fmla="*/ 574 h 759"/>
              <a:gd name="connsiteX115-6263" fmla="*/ 358 w 695"/>
              <a:gd name="connsiteY115-6264" fmla="*/ 559 h 759"/>
              <a:gd name="connsiteX116-6265" fmla="*/ 348 w 695"/>
              <a:gd name="connsiteY116-6266" fmla="*/ 543 h 759"/>
              <a:gd name="connsiteX117-6267" fmla="*/ 343 w 695"/>
              <a:gd name="connsiteY117-6268" fmla="*/ 527 h 759"/>
              <a:gd name="connsiteX118-6269" fmla="*/ 332 w 695"/>
              <a:gd name="connsiteY118-6270" fmla="*/ 511 h 759"/>
              <a:gd name="connsiteX119-6271" fmla="*/ 327 w 695"/>
              <a:gd name="connsiteY119-6272" fmla="*/ 501 h 759"/>
              <a:gd name="connsiteX120-6273" fmla="*/ 327 w 695"/>
              <a:gd name="connsiteY120-6274" fmla="*/ 485 h 759"/>
              <a:gd name="connsiteX121-6275" fmla="*/ 322 w 695"/>
              <a:gd name="connsiteY121-6276" fmla="*/ 469 h 759"/>
              <a:gd name="connsiteX122-6277" fmla="*/ 322 w 695"/>
              <a:gd name="connsiteY122-6278" fmla="*/ 453 h 759"/>
              <a:gd name="connsiteX123-6279" fmla="*/ 316 w 695"/>
              <a:gd name="connsiteY123-6280" fmla="*/ 422 h 759"/>
              <a:gd name="connsiteX124-6281" fmla="*/ 311 w 695"/>
              <a:gd name="connsiteY124-6282" fmla="*/ 385 h 759"/>
              <a:gd name="connsiteX125-6283" fmla="*/ 311 w 695"/>
              <a:gd name="connsiteY125-6284" fmla="*/ 353 h 759"/>
              <a:gd name="connsiteX126-6285" fmla="*/ 311 w 695"/>
              <a:gd name="connsiteY126-6286" fmla="*/ 316 h 759"/>
              <a:gd name="connsiteX127-6287" fmla="*/ 311 w 695"/>
              <a:gd name="connsiteY127-6288" fmla="*/ 279 h 759"/>
              <a:gd name="connsiteX128-6289" fmla="*/ 311 w 695"/>
              <a:gd name="connsiteY128-6290" fmla="*/ 243 h 759"/>
              <a:gd name="connsiteX129-6291" fmla="*/ 316 w 695"/>
              <a:gd name="connsiteY129-6292" fmla="*/ 200 h 759"/>
              <a:gd name="connsiteX130-6293" fmla="*/ 322 w 695"/>
              <a:gd name="connsiteY130-6294" fmla="*/ 158 h 759"/>
              <a:gd name="connsiteX131-6295" fmla="*/ 322 w 695"/>
              <a:gd name="connsiteY131-6296" fmla="*/ 142 h 759"/>
              <a:gd name="connsiteX132-6297" fmla="*/ 322 w 695"/>
              <a:gd name="connsiteY132-6298" fmla="*/ 127 h 759"/>
              <a:gd name="connsiteX133-6299" fmla="*/ 322 w 695"/>
              <a:gd name="connsiteY133-6300" fmla="*/ 111 h 759"/>
              <a:gd name="connsiteX134-6301" fmla="*/ 327 w 695"/>
              <a:gd name="connsiteY134-6302" fmla="*/ 100 h 759"/>
              <a:gd name="connsiteX135-6303" fmla="*/ 327 w 695"/>
              <a:gd name="connsiteY135-6304" fmla="*/ 90 h 759"/>
              <a:gd name="connsiteX136-6305" fmla="*/ 327 w 695"/>
              <a:gd name="connsiteY136-6306" fmla="*/ 85 h 759"/>
              <a:gd name="connsiteX137-6307" fmla="*/ 327 w 695"/>
              <a:gd name="connsiteY137-6308" fmla="*/ 79 h 759"/>
              <a:gd name="connsiteX138-6309" fmla="*/ 322 w 695"/>
              <a:gd name="connsiteY138-6310" fmla="*/ 74 h 759"/>
              <a:gd name="connsiteX139-6311" fmla="*/ 322 w 695"/>
              <a:gd name="connsiteY139-6312" fmla="*/ 74 h 759"/>
              <a:gd name="connsiteX140-6313" fmla="*/ 316 w 695"/>
              <a:gd name="connsiteY140-6314" fmla="*/ 74 h 759"/>
              <a:gd name="connsiteX141-6315" fmla="*/ 311 w 695"/>
              <a:gd name="connsiteY141-6316" fmla="*/ 74 h 759"/>
              <a:gd name="connsiteX142-6317" fmla="*/ 300 w 695"/>
              <a:gd name="connsiteY142-6318" fmla="*/ 79 h 759"/>
              <a:gd name="connsiteX143-6319" fmla="*/ 290 w 695"/>
              <a:gd name="connsiteY143-6320" fmla="*/ 79 h 759"/>
              <a:gd name="connsiteX144-6321" fmla="*/ 274 w 695"/>
              <a:gd name="connsiteY144-6322" fmla="*/ 85 h 759"/>
              <a:gd name="connsiteX145-6323" fmla="*/ 258 w 695"/>
              <a:gd name="connsiteY145-6324" fmla="*/ 90 h 759"/>
              <a:gd name="connsiteX146-6325" fmla="*/ 242 w 695"/>
              <a:gd name="connsiteY146-6326" fmla="*/ 95 h 759"/>
              <a:gd name="connsiteX147-6327" fmla="*/ 206 w 695"/>
              <a:gd name="connsiteY147-6328" fmla="*/ 106 h 759"/>
              <a:gd name="connsiteX148-6329" fmla="*/ 169 w 695"/>
              <a:gd name="connsiteY148-6330" fmla="*/ 116 h 759"/>
              <a:gd name="connsiteX149-6331" fmla="*/ 132 w 695"/>
              <a:gd name="connsiteY149-6332" fmla="*/ 127 h 759"/>
              <a:gd name="connsiteX150-6333" fmla="*/ 95 w 695"/>
              <a:gd name="connsiteY150-6334" fmla="*/ 137 h 759"/>
              <a:gd name="connsiteX151-6335" fmla="*/ 74 w 695"/>
              <a:gd name="connsiteY151-6336" fmla="*/ 142 h 759"/>
              <a:gd name="connsiteX152-6337" fmla="*/ 58 w 695"/>
              <a:gd name="connsiteY152-6338" fmla="*/ 142 h 759"/>
              <a:gd name="connsiteX153-6339" fmla="*/ 42 w 695"/>
              <a:gd name="connsiteY153-6340" fmla="*/ 148 h 759"/>
              <a:gd name="connsiteX154-6341" fmla="*/ 32 w 695"/>
              <a:gd name="connsiteY154-6342" fmla="*/ 148 h 759"/>
              <a:gd name="connsiteX155-6343" fmla="*/ 21 w 695"/>
              <a:gd name="connsiteY155-6344" fmla="*/ 153 h 759"/>
              <a:gd name="connsiteX156-6345" fmla="*/ 11 w 695"/>
              <a:gd name="connsiteY156-6346" fmla="*/ 153 h 759"/>
              <a:gd name="connsiteX157-6347" fmla="*/ 5 w 695"/>
              <a:gd name="connsiteY157-6348" fmla="*/ 153 h 759"/>
              <a:gd name="connsiteX158-6349" fmla="*/ 0 w 695"/>
              <a:gd name="connsiteY158-6350" fmla="*/ 153 h 759"/>
              <a:gd name="connsiteX159-6351" fmla="*/ 63 w 695"/>
              <a:gd name="connsiteY159-6352" fmla="*/ 95 h 759"/>
              <a:gd name="connsiteX160-6353" fmla="*/ 79 w 695"/>
              <a:gd name="connsiteY160-6354" fmla="*/ 90 h 759"/>
              <a:gd name="connsiteX161-6355" fmla="*/ 100 w 695"/>
              <a:gd name="connsiteY161-6356" fmla="*/ 85 h 759"/>
              <a:gd name="connsiteX162-6357" fmla="*/ 121 w 695"/>
              <a:gd name="connsiteY162-6358" fmla="*/ 85 h 759"/>
              <a:gd name="connsiteX163-6359" fmla="*/ 158 w 695"/>
              <a:gd name="connsiteY163-6360" fmla="*/ 74 h 759"/>
              <a:gd name="connsiteX164-6361" fmla="*/ 195 w 695"/>
              <a:gd name="connsiteY164-6362" fmla="*/ 69 h 759"/>
              <a:gd name="connsiteX165-6363" fmla="*/ 227 w 695"/>
              <a:gd name="connsiteY165-6364" fmla="*/ 58 h 759"/>
              <a:gd name="connsiteX166-6365" fmla="*/ 258 w 695"/>
              <a:gd name="connsiteY166-6366" fmla="*/ 48 h 759"/>
              <a:gd name="connsiteX167-6367" fmla="*/ 274 w 695"/>
              <a:gd name="connsiteY167-6368" fmla="*/ 42 h 759"/>
              <a:gd name="connsiteX168-6369" fmla="*/ 290 w 695"/>
              <a:gd name="connsiteY168-6370" fmla="*/ 37 h 759"/>
              <a:gd name="connsiteX169-6371" fmla="*/ 300 w 695"/>
              <a:gd name="connsiteY169-6372" fmla="*/ 37 h 759"/>
              <a:gd name="connsiteX170-6373" fmla="*/ 311 w 695"/>
              <a:gd name="connsiteY170-6374" fmla="*/ 32 h 759"/>
              <a:gd name="connsiteX171-6375" fmla="*/ 316 w 695"/>
              <a:gd name="connsiteY171-6376" fmla="*/ 27 h 759"/>
              <a:gd name="connsiteX172-6377" fmla="*/ 322 w 695"/>
              <a:gd name="connsiteY172-6378" fmla="*/ 21 h 759"/>
              <a:gd name="connsiteX173-6379" fmla="*/ 327 w 695"/>
              <a:gd name="connsiteY173-6380" fmla="*/ 16 h 759"/>
              <a:gd name="connsiteX174-6381" fmla="*/ 332 w 695"/>
              <a:gd name="connsiteY174-6382" fmla="*/ 11 h 759"/>
              <a:gd name="connsiteX175-6383" fmla="*/ 337 w 695"/>
              <a:gd name="connsiteY175-6384" fmla="*/ 6 h 759"/>
              <a:gd name="connsiteX176-6385" fmla="*/ 343 w 695"/>
              <a:gd name="connsiteY176-6386" fmla="*/ 0 h 759"/>
              <a:gd name="connsiteX177-6387" fmla="*/ 348 w 695"/>
              <a:gd name="connsiteY177-6388" fmla="*/ 0 h 759"/>
              <a:gd name="connsiteX178-6389" fmla="*/ 353 w 695"/>
              <a:gd name="connsiteY178-6390" fmla="*/ 0 h 759"/>
              <a:gd name="connsiteX179-6391" fmla="*/ 353 w 695"/>
              <a:gd name="connsiteY179-6392" fmla="*/ 0 h 759"/>
              <a:gd name="connsiteX0-6393" fmla="*/ 353 w 695"/>
              <a:gd name="connsiteY0-6394" fmla="*/ 0 h 759"/>
              <a:gd name="connsiteX1-6395" fmla="*/ 364 w 695"/>
              <a:gd name="connsiteY1-6396" fmla="*/ 0 h 759"/>
              <a:gd name="connsiteX2-6397" fmla="*/ 374 w 695"/>
              <a:gd name="connsiteY2-6398" fmla="*/ 6 h 759"/>
              <a:gd name="connsiteX3-6399" fmla="*/ 385 w 695"/>
              <a:gd name="connsiteY3-6400" fmla="*/ 11 h 759"/>
              <a:gd name="connsiteX4-6401" fmla="*/ 401 w 695"/>
              <a:gd name="connsiteY4-6402" fmla="*/ 21 h 759"/>
              <a:gd name="connsiteX5-6403" fmla="*/ 411 w 695"/>
              <a:gd name="connsiteY5-6404" fmla="*/ 32 h 759"/>
              <a:gd name="connsiteX6-6405" fmla="*/ 422 w 695"/>
              <a:gd name="connsiteY6-6406" fmla="*/ 37 h 759"/>
              <a:gd name="connsiteX7-6407" fmla="*/ 422 w 695"/>
              <a:gd name="connsiteY7-6408" fmla="*/ 42 h 759"/>
              <a:gd name="connsiteX8-6409" fmla="*/ 427 w 695"/>
              <a:gd name="connsiteY8-6410" fmla="*/ 42 h 759"/>
              <a:gd name="connsiteX9-6411" fmla="*/ 427 w 695"/>
              <a:gd name="connsiteY9-6412" fmla="*/ 48 h 759"/>
              <a:gd name="connsiteX10-6413" fmla="*/ 427 w 695"/>
              <a:gd name="connsiteY10-6414" fmla="*/ 48 h 759"/>
              <a:gd name="connsiteX11-6415" fmla="*/ 427 w 695"/>
              <a:gd name="connsiteY11-6416" fmla="*/ 53 h 759"/>
              <a:gd name="connsiteX12-6417" fmla="*/ 422 w 695"/>
              <a:gd name="connsiteY12-6418" fmla="*/ 58 h 759"/>
              <a:gd name="connsiteX13-6419" fmla="*/ 416 w 695"/>
              <a:gd name="connsiteY13-6420" fmla="*/ 63 h 759"/>
              <a:gd name="connsiteX14-6421" fmla="*/ 406 w 695"/>
              <a:gd name="connsiteY14-6422" fmla="*/ 69 h 759"/>
              <a:gd name="connsiteX15-6423" fmla="*/ 401 w 695"/>
              <a:gd name="connsiteY15-6424" fmla="*/ 74 h 759"/>
              <a:gd name="connsiteX16-6425" fmla="*/ 395 w 695"/>
              <a:gd name="connsiteY16-6426" fmla="*/ 79 h 759"/>
              <a:gd name="connsiteX17-6427" fmla="*/ 395 w 695"/>
              <a:gd name="connsiteY17-6428" fmla="*/ 90 h 759"/>
              <a:gd name="connsiteX18-6429" fmla="*/ 390 w 695"/>
              <a:gd name="connsiteY18-6430" fmla="*/ 100 h 759"/>
              <a:gd name="connsiteX19-6431" fmla="*/ 385 w 695"/>
              <a:gd name="connsiteY19-6432" fmla="*/ 116 h 759"/>
              <a:gd name="connsiteX20-6433" fmla="*/ 379 w 695"/>
              <a:gd name="connsiteY20-6434" fmla="*/ 137 h 759"/>
              <a:gd name="connsiteX21-6435" fmla="*/ 374 w 695"/>
              <a:gd name="connsiteY21-6436" fmla="*/ 158 h 759"/>
              <a:gd name="connsiteX22-6437" fmla="*/ 374 w 695"/>
              <a:gd name="connsiteY22-6438" fmla="*/ 179 h 759"/>
              <a:gd name="connsiteX23-6439" fmla="*/ 369 w 695"/>
              <a:gd name="connsiteY23-6440" fmla="*/ 206 h 759"/>
              <a:gd name="connsiteX24-6441" fmla="*/ 364 w 695"/>
              <a:gd name="connsiteY24-6442" fmla="*/ 227 h 759"/>
              <a:gd name="connsiteX25-6443" fmla="*/ 364 w 695"/>
              <a:gd name="connsiteY25-6444" fmla="*/ 248 h 759"/>
              <a:gd name="connsiteX26-6445" fmla="*/ 358 w 695"/>
              <a:gd name="connsiteY26-6446" fmla="*/ 264 h 759"/>
              <a:gd name="connsiteX27-6447" fmla="*/ 358 w 695"/>
              <a:gd name="connsiteY27-6448" fmla="*/ 285 h 759"/>
              <a:gd name="connsiteX28-6449" fmla="*/ 353 w 695"/>
              <a:gd name="connsiteY28-6450" fmla="*/ 300 h 759"/>
              <a:gd name="connsiteX29-6451" fmla="*/ 353 w 695"/>
              <a:gd name="connsiteY29-6452" fmla="*/ 311 h 759"/>
              <a:gd name="connsiteX30-6453" fmla="*/ 353 w 695"/>
              <a:gd name="connsiteY30-6454" fmla="*/ 322 h 759"/>
              <a:gd name="connsiteX31-6455" fmla="*/ 353 w 695"/>
              <a:gd name="connsiteY31-6456" fmla="*/ 343 h 759"/>
              <a:gd name="connsiteX32-6457" fmla="*/ 358 w 695"/>
              <a:gd name="connsiteY32-6458" fmla="*/ 369 h 759"/>
              <a:gd name="connsiteX33-6459" fmla="*/ 364 w 695"/>
              <a:gd name="connsiteY33-6460" fmla="*/ 411 h 759"/>
              <a:gd name="connsiteX34-6461" fmla="*/ 364 w 695"/>
              <a:gd name="connsiteY34-6462" fmla="*/ 437 h 759"/>
              <a:gd name="connsiteX35-6463" fmla="*/ 369 w 695"/>
              <a:gd name="connsiteY35-6464" fmla="*/ 464 h 759"/>
              <a:gd name="connsiteX36-6465" fmla="*/ 379 w 695"/>
              <a:gd name="connsiteY36-6466" fmla="*/ 490 h 759"/>
              <a:gd name="connsiteX37-6467" fmla="*/ 385 w 695"/>
              <a:gd name="connsiteY37-6468" fmla="*/ 506 h 759"/>
              <a:gd name="connsiteX38-6469" fmla="*/ 390 w 695"/>
              <a:gd name="connsiteY38-6470" fmla="*/ 516 h 759"/>
              <a:gd name="connsiteX39-6471" fmla="*/ 406 w 695"/>
              <a:gd name="connsiteY39-6472" fmla="*/ 543 h 759"/>
              <a:gd name="connsiteX40-6473" fmla="*/ 422 w 695"/>
              <a:gd name="connsiteY40-6474" fmla="*/ 564 h 759"/>
              <a:gd name="connsiteX41-6475" fmla="*/ 437 w 695"/>
              <a:gd name="connsiteY41-6476" fmla="*/ 585 h 759"/>
              <a:gd name="connsiteX42-6477" fmla="*/ 448 w 695"/>
              <a:gd name="connsiteY42-6478" fmla="*/ 595 h 759"/>
              <a:gd name="connsiteX43-6479" fmla="*/ 458 w 695"/>
              <a:gd name="connsiteY43-6480" fmla="*/ 601 h 759"/>
              <a:gd name="connsiteX44-6481" fmla="*/ 480 w 695"/>
              <a:gd name="connsiteY44-6482" fmla="*/ 622 h 759"/>
              <a:gd name="connsiteX45-6483" fmla="*/ 501 w 695"/>
              <a:gd name="connsiteY45-6484" fmla="*/ 632 h 759"/>
              <a:gd name="connsiteX46-6485" fmla="*/ 522 w 695"/>
              <a:gd name="connsiteY46-6486" fmla="*/ 648 h 759"/>
              <a:gd name="connsiteX47-6487" fmla="*/ 548 w 695"/>
              <a:gd name="connsiteY47-6488" fmla="*/ 659 h 759"/>
              <a:gd name="connsiteX48-6489" fmla="*/ 559 w 695"/>
              <a:gd name="connsiteY48-6490" fmla="*/ 664 h 759"/>
              <a:gd name="connsiteX49-6491" fmla="*/ 569 w 695"/>
              <a:gd name="connsiteY49-6492" fmla="*/ 669 h 759"/>
              <a:gd name="connsiteX50-6493" fmla="*/ 580 w 695"/>
              <a:gd name="connsiteY50-6494" fmla="*/ 669 h 759"/>
              <a:gd name="connsiteX51-6495" fmla="*/ 590 w 695"/>
              <a:gd name="connsiteY51-6496" fmla="*/ 674 h 759"/>
              <a:gd name="connsiteX52-6497" fmla="*/ 595 w 695"/>
              <a:gd name="connsiteY52-6498" fmla="*/ 674 h 759"/>
              <a:gd name="connsiteX53-6499" fmla="*/ 601 w 695"/>
              <a:gd name="connsiteY53-6500" fmla="*/ 674 h 759"/>
              <a:gd name="connsiteX54-6501" fmla="*/ 611 w 695"/>
              <a:gd name="connsiteY54-6502" fmla="*/ 674 h 759"/>
              <a:gd name="connsiteX55-6503" fmla="*/ 616 w 695"/>
              <a:gd name="connsiteY55-6504" fmla="*/ 669 h 759"/>
              <a:gd name="connsiteX56-6505" fmla="*/ 616 w 695"/>
              <a:gd name="connsiteY56-6506" fmla="*/ 664 h 759"/>
              <a:gd name="connsiteX57-6507" fmla="*/ 622 w 695"/>
              <a:gd name="connsiteY57-6508" fmla="*/ 659 h 759"/>
              <a:gd name="connsiteX58-6509" fmla="*/ 627 w 695"/>
              <a:gd name="connsiteY58-6510" fmla="*/ 653 h 759"/>
              <a:gd name="connsiteX59-6511" fmla="*/ 627 w 695"/>
              <a:gd name="connsiteY59-6512" fmla="*/ 643 h 759"/>
              <a:gd name="connsiteX60-6513" fmla="*/ 632 w 695"/>
              <a:gd name="connsiteY60-6514" fmla="*/ 627 h 759"/>
              <a:gd name="connsiteX61-6515" fmla="*/ 638 w 695"/>
              <a:gd name="connsiteY61-6516" fmla="*/ 611 h 759"/>
              <a:gd name="connsiteX62-6517" fmla="*/ 643 w 695"/>
              <a:gd name="connsiteY62-6518" fmla="*/ 595 h 759"/>
              <a:gd name="connsiteX63-6519" fmla="*/ 643 w 695"/>
              <a:gd name="connsiteY63-6520" fmla="*/ 580 h 759"/>
              <a:gd name="connsiteX64-6521" fmla="*/ 648 w 695"/>
              <a:gd name="connsiteY64-6522" fmla="*/ 564 h 759"/>
              <a:gd name="connsiteX65-6523" fmla="*/ 653 w 695"/>
              <a:gd name="connsiteY65-6524" fmla="*/ 553 h 759"/>
              <a:gd name="connsiteX66-6525" fmla="*/ 659 w 695"/>
              <a:gd name="connsiteY66-6526" fmla="*/ 543 h 759"/>
              <a:gd name="connsiteX67-6527" fmla="*/ 659 w 695"/>
              <a:gd name="connsiteY67-6528" fmla="*/ 538 h 759"/>
              <a:gd name="connsiteX68-6529" fmla="*/ 664 w 695"/>
              <a:gd name="connsiteY68-6530" fmla="*/ 527 h 759"/>
              <a:gd name="connsiteX69-6531" fmla="*/ 664 w 695"/>
              <a:gd name="connsiteY69-6532" fmla="*/ 527 h 759"/>
              <a:gd name="connsiteX70-6533" fmla="*/ 669 w 695"/>
              <a:gd name="connsiteY70-6534" fmla="*/ 527 h 759"/>
              <a:gd name="connsiteX71-6535" fmla="*/ 669 w 695"/>
              <a:gd name="connsiteY71-6536" fmla="*/ 527 h 759"/>
              <a:gd name="connsiteX72-6537" fmla="*/ 669 w 695"/>
              <a:gd name="connsiteY72-6538" fmla="*/ 532 h 759"/>
              <a:gd name="connsiteX73-6539" fmla="*/ 669 w 695"/>
              <a:gd name="connsiteY73-6540" fmla="*/ 538 h 759"/>
              <a:gd name="connsiteX74-6541" fmla="*/ 674 w 695"/>
              <a:gd name="connsiteY74-6542" fmla="*/ 543 h 759"/>
              <a:gd name="connsiteX75-6543" fmla="*/ 674 w 695"/>
              <a:gd name="connsiteY75-6544" fmla="*/ 559 h 759"/>
              <a:gd name="connsiteX76-6545" fmla="*/ 674 w 695"/>
              <a:gd name="connsiteY76-6546" fmla="*/ 569 h 759"/>
              <a:gd name="connsiteX77-6547" fmla="*/ 674 w 695"/>
              <a:gd name="connsiteY77-6548" fmla="*/ 585 h 759"/>
              <a:gd name="connsiteX78-6549" fmla="*/ 674 w 695"/>
              <a:gd name="connsiteY78-6550" fmla="*/ 601 h 759"/>
              <a:gd name="connsiteX79-6551" fmla="*/ 674 w 695"/>
              <a:gd name="connsiteY79-6552" fmla="*/ 622 h 759"/>
              <a:gd name="connsiteX80-6553" fmla="*/ 674 w 695"/>
              <a:gd name="connsiteY80-6554" fmla="*/ 638 h 759"/>
              <a:gd name="connsiteX81-6555" fmla="*/ 674 w 695"/>
              <a:gd name="connsiteY81-6556" fmla="*/ 653 h 759"/>
              <a:gd name="connsiteX82-6557" fmla="*/ 680 w 695"/>
              <a:gd name="connsiteY82-6558" fmla="*/ 669 h 759"/>
              <a:gd name="connsiteX83-6559" fmla="*/ 680 w 695"/>
              <a:gd name="connsiteY83-6560" fmla="*/ 685 h 759"/>
              <a:gd name="connsiteX84-6561" fmla="*/ 685 w 695"/>
              <a:gd name="connsiteY84-6562" fmla="*/ 696 h 759"/>
              <a:gd name="connsiteX85-6563" fmla="*/ 685 w 695"/>
              <a:gd name="connsiteY85-6564" fmla="*/ 706 h 759"/>
              <a:gd name="connsiteX86-6565" fmla="*/ 690 w 695"/>
              <a:gd name="connsiteY86-6566" fmla="*/ 717 h 759"/>
              <a:gd name="connsiteX87-6567" fmla="*/ 690 w 695"/>
              <a:gd name="connsiteY87-6568" fmla="*/ 722 h 759"/>
              <a:gd name="connsiteX88-6569" fmla="*/ 695 w 695"/>
              <a:gd name="connsiteY88-6570" fmla="*/ 732 h 759"/>
              <a:gd name="connsiteX89-6571" fmla="*/ 695 w 695"/>
              <a:gd name="connsiteY89-6572" fmla="*/ 738 h 759"/>
              <a:gd name="connsiteX90-6573" fmla="*/ 695 w 695"/>
              <a:gd name="connsiteY90-6574" fmla="*/ 743 h 759"/>
              <a:gd name="connsiteX91-6575" fmla="*/ 695 w 695"/>
              <a:gd name="connsiteY91-6576" fmla="*/ 748 h 759"/>
              <a:gd name="connsiteX92-6577" fmla="*/ 690 w 695"/>
              <a:gd name="connsiteY92-6578" fmla="*/ 753 h 759"/>
              <a:gd name="connsiteX93-6579" fmla="*/ 685 w 695"/>
              <a:gd name="connsiteY93-6580" fmla="*/ 759 h 759"/>
              <a:gd name="connsiteX94-6581" fmla="*/ 674 w 695"/>
              <a:gd name="connsiteY94-6582" fmla="*/ 759 h 759"/>
              <a:gd name="connsiteX95-6583" fmla="*/ 664 w 695"/>
              <a:gd name="connsiteY95-6584" fmla="*/ 759 h 759"/>
              <a:gd name="connsiteX96-6585" fmla="*/ 648 w 695"/>
              <a:gd name="connsiteY96-6586" fmla="*/ 759 h 759"/>
              <a:gd name="connsiteX97-6587" fmla="*/ 632 w 695"/>
              <a:gd name="connsiteY97-6588" fmla="*/ 753 h 759"/>
              <a:gd name="connsiteX98-6589" fmla="*/ 611 w 695"/>
              <a:gd name="connsiteY98-6590" fmla="*/ 753 h 759"/>
              <a:gd name="connsiteX99-6591" fmla="*/ 590 w 695"/>
              <a:gd name="connsiteY99-6592" fmla="*/ 748 h 759"/>
              <a:gd name="connsiteX100-6593" fmla="*/ 569 w 695"/>
              <a:gd name="connsiteY100-6594" fmla="*/ 743 h 759"/>
              <a:gd name="connsiteX101-6595" fmla="*/ 559 w 695"/>
              <a:gd name="connsiteY101-6596" fmla="*/ 738 h 759"/>
              <a:gd name="connsiteX102-6597" fmla="*/ 548 w 695"/>
              <a:gd name="connsiteY102-6598" fmla="*/ 732 h 759"/>
              <a:gd name="connsiteX103-6599" fmla="*/ 532 w 695"/>
              <a:gd name="connsiteY103-6600" fmla="*/ 727 h 759"/>
              <a:gd name="connsiteX104-6601" fmla="*/ 522 w 695"/>
              <a:gd name="connsiteY104-6602" fmla="*/ 722 h 759"/>
              <a:gd name="connsiteX105-6603" fmla="*/ 506 w 695"/>
              <a:gd name="connsiteY105-6604" fmla="*/ 717 h 759"/>
              <a:gd name="connsiteX106-6605" fmla="*/ 490 w 695"/>
              <a:gd name="connsiteY106-6606" fmla="*/ 706 h 759"/>
              <a:gd name="connsiteX107-6607" fmla="*/ 480 w 695"/>
              <a:gd name="connsiteY107-6608" fmla="*/ 696 h 759"/>
              <a:gd name="connsiteX108-6609" fmla="*/ 464 w 695"/>
              <a:gd name="connsiteY108-6610" fmla="*/ 685 h 759"/>
              <a:gd name="connsiteX109-6611" fmla="*/ 432 w 695"/>
              <a:gd name="connsiteY109-6612" fmla="*/ 659 h 759"/>
              <a:gd name="connsiteX110-6613" fmla="*/ 406 w 695"/>
              <a:gd name="connsiteY110-6614" fmla="*/ 632 h 759"/>
              <a:gd name="connsiteX111-6615" fmla="*/ 395 w 695"/>
              <a:gd name="connsiteY111-6616" fmla="*/ 622 h 759"/>
              <a:gd name="connsiteX112-6617" fmla="*/ 385 w 695"/>
              <a:gd name="connsiteY112-6618" fmla="*/ 606 h 759"/>
              <a:gd name="connsiteX113-6619" fmla="*/ 374 w 695"/>
              <a:gd name="connsiteY113-6620" fmla="*/ 590 h 759"/>
              <a:gd name="connsiteX114-6621" fmla="*/ 364 w 695"/>
              <a:gd name="connsiteY114-6622" fmla="*/ 574 h 759"/>
              <a:gd name="connsiteX115-6623" fmla="*/ 358 w 695"/>
              <a:gd name="connsiteY115-6624" fmla="*/ 559 h 759"/>
              <a:gd name="connsiteX116-6625" fmla="*/ 348 w 695"/>
              <a:gd name="connsiteY116-6626" fmla="*/ 543 h 759"/>
              <a:gd name="connsiteX117-6627" fmla="*/ 343 w 695"/>
              <a:gd name="connsiteY117-6628" fmla="*/ 527 h 759"/>
              <a:gd name="connsiteX118-6629" fmla="*/ 332 w 695"/>
              <a:gd name="connsiteY118-6630" fmla="*/ 511 h 759"/>
              <a:gd name="connsiteX119-6631" fmla="*/ 327 w 695"/>
              <a:gd name="connsiteY119-6632" fmla="*/ 501 h 759"/>
              <a:gd name="connsiteX120-6633" fmla="*/ 327 w 695"/>
              <a:gd name="connsiteY120-6634" fmla="*/ 485 h 759"/>
              <a:gd name="connsiteX121-6635" fmla="*/ 322 w 695"/>
              <a:gd name="connsiteY121-6636" fmla="*/ 469 h 759"/>
              <a:gd name="connsiteX122-6637" fmla="*/ 322 w 695"/>
              <a:gd name="connsiteY122-6638" fmla="*/ 453 h 759"/>
              <a:gd name="connsiteX123-6639" fmla="*/ 316 w 695"/>
              <a:gd name="connsiteY123-6640" fmla="*/ 422 h 759"/>
              <a:gd name="connsiteX124-6641" fmla="*/ 311 w 695"/>
              <a:gd name="connsiteY124-6642" fmla="*/ 385 h 759"/>
              <a:gd name="connsiteX125-6643" fmla="*/ 311 w 695"/>
              <a:gd name="connsiteY125-6644" fmla="*/ 353 h 759"/>
              <a:gd name="connsiteX126-6645" fmla="*/ 311 w 695"/>
              <a:gd name="connsiteY126-6646" fmla="*/ 316 h 759"/>
              <a:gd name="connsiteX127-6647" fmla="*/ 311 w 695"/>
              <a:gd name="connsiteY127-6648" fmla="*/ 279 h 759"/>
              <a:gd name="connsiteX128-6649" fmla="*/ 311 w 695"/>
              <a:gd name="connsiteY128-6650" fmla="*/ 243 h 759"/>
              <a:gd name="connsiteX129-6651" fmla="*/ 316 w 695"/>
              <a:gd name="connsiteY129-6652" fmla="*/ 200 h 759"/>
              <a:gd name="connsiteX130-6653" fmla="*/ 322 w 695"/>
              <a:gd name="connsiteY130-6654" fmla="*/ 158 h 759"/>
              <a:gd name="connsiteX131-6655" fmla="*/ 322 w 695"/>
              <a:gd name="connsiteY131-6656" fmla="*/ 142 h 759"/>
              <a:gd name="connsiteX132-6657" fmla="*/ 322 w 695"/>
              <a:gd name="connsiteY132-6658" fmla="*/ 127 h 759"/>
              <a:gd name="connsiteX133-6659" fmla="*/ 322 w 695"/>
              <a:gd name="connsiteY133-6660" fmla="*/ 111 h 759"/>
              <a:gd name="connsiteX134-6661" fmla="*/ 327 w 695"/>
              <a:gd name="connsiteY134-6662" fmla="*/ 100 h 759"/>
              <a:gd name="connsiteX135-6663" fmla="*/ 327 w 695"/>
              <a:gd name="connsiteY135-6664" fmla="*/ 90 h 759"/>
              <a:gd name="connsiteX136-6665" fmla="*/ 327 w 695"/>
              <a:gd name="connsiteY136-6666" fmla="*/ 85 h 759"/>
              <a:gd name="connsiteX137-6667" fmla="*/ 327 w 695"/>
              <a:gd name="connsiteY137-6668" fmla="*/ 79 h 759"/>
              <a:gd name="connsiteX138-6669" fmla="*/ 322 w 695"/>
              <a:gd name="connsiteY138-6670" fmla="*/ 74 h 759"/>
              <a:gd name="connsiteX139-6671" fmla="*/ 322 w 695"/>
              <a:gd name="connsiteY139-6672" fmla="*/ 74 h 759"/>
              <a:gd name="connsiteX140-6673" fmla="*/ 316 w 695"/>
              <a:gd name="connsiteY140-6674" fmla="*/ 74 h 759"/>
              <a:gd name="connsiteX141-6675" fmla="*/ 311 w 695"/>
              <a:gd name="connsiteY141-6676" fmla="*/ 74 h 759"/>
              <a:gd name="connsiteX142-6677" fmla="*/ 300 w 695"/>
              <a:gd name="connsiteY142-6678" fmla="*/ 79 h 759"/>
              <a:gd name="connsiteX143-6679" fmla="*/ 290 w 695"/>
              <a:gd name="connsiteY143-6680" fmla="*/ 79 h 759"/>
              <a:gd name="connsiteX144-6681" fmla="*/ 274 w 695"/>
              <a:gd name="connsiteY144-6682" fmla="*/ 85 h 759"/>
              <a:gd name="connsiteX145-6683" fmla="*/ 258 w 695"/>
              <a:gd name="connsiteY145-6684" fmla="*/ 90 h 759"/>
              <a:gd name="connsiteX146-6685" fmla="*/ 242 w 695"/>
              <a:gd name="connsiteY146-6686" fmla="*/ 95 h 759"/>
              <a:gd name="connsiteX147-6687" fmla="*/ 206 w 695"/>
              <a:gd name="connsiteY147-6688" fmla="*/ 106 h 759"/>
              <a:gd name="connsiteX148-6689" fmla="*/ 169 w 695"/>
              <a:gd name="connsiteY148-6690" fmla="*/ 116 h 759"/>
              <a:gd name="connsiteX149-6691" fmla="*/ 132 w 695"/>
              <a:gd name="connsiteY149-6692" fmla="*/ 127 h 759"/>
              <a:gd name="connsiteX150-6693" fmla="*/ 95 w 695"/>
              <a:gd name="connsiteY150-6694" fmla="*/ 137 h 759"/>
              <a:gd name="connsiteX151-6695" fmla="*/ 74 w 695"/>
              <a:gd name="connsiteY151-6696" fmla="*/ 142 h 759"/>
              <a:gd name="connsiteX152-6697" fmla="*/ 58 w 695"/>
              <a:gd name="connsiteY152-6698" fmla="*/ 142 h 759"/>
              <a:gd name="connsiteX153-6699" fmla="*/ 42 w 695"/>
              <a:gd name="connsiteY153-6700" fmla="*/ 148 h 759"/>
              <a:gd name="connsiteX154-6701" fmla="*/ 32 w 695"/>
              <a:gd name="connsiteY154-6702" fmla="*/ 148 h 759"/>
              <a:gd name="connsiteX155-6703" fmla="*/ 21 w 695"/>
              <a:gd name="connsiteY155-6704" fmla="*/ 153 h 759"/>
              <a:gd name="connsiteX156-6705" fmla="*/ 11 w 695"/>
              <a:gd name="connsiteY156-6706" fmla="*/ 153 h 759"/>
              <a:gd name="connsiteX157-6707" fmla="*/ 5 w 695"/>
              <a:gd name="connsiteY157-6708" fmla="*/ 153 h 759"/>
              <a:gd name="connsiteX158-6709" fmla="*/ 0 w 695"/>
              <a:gd name="connsiteY158-6710" fmla="*/ 153 h 759"/>
              <a:gd name="connsiteX159-6711" fmla="*/ 63 w 695"/>
              <a:gd name="connsiteY159-6712" fmla="*/ 95 h 759"/>
              <a:gd name="connsiteX160-6713" fmla="*/ 100 w 695"/>
              <a:gd name="connsiteY160-6714" fmla="*/ 85 h 759"/>
              <a:gd name="connsiteX161-6715" fmla="*/ 121 w 695"/>
              <a:gd name="connsiteY161-6716" fmla="*/ 85 h 759"/>
              <a:gd name="connsiteX162-6717" fmla="*/ 158 w 695"/>
              <a:gd name="connsiteY162-6718" fmla="*/ 74 h 759"/>
              <a:gd name="connsiteX163-6719" fmla="*/ 195 w 695"/>
              <a:gd name="connsiteY163-6720" fmla="*/ 69 h 759"/>
              <a:gd name="connsiteX164-6721" fmla="*/ 227 w 695"/>
              <a:gd name="connsiteY164-6722" fmla="*/ 58 h 759"/>
              <a:gd name="connsiteX165-6723" fmla="*/ 258 w 695"/>
              <a:gd name="connsiteY165-6724" fmla="*/ 48 h 759"/>
              <a:gd name="connsiteX166-6725" fmla="*/ 274 w 695"/>
              <a:gd name="connsiteY166-6726" fmla="*/ 42 h 759"/>
              <a:gd name="connsiteX167-6727" fmla="*/ 290 w 695"/>
              <a:gd name="connsiteY167-6728" fmla="*/ 37 h 759"/>
              <a:gd name="connsiteX168-6729" fmla="*/ 300 w 695"/>
              <a:gd name="connsiteY168-6730" fmla="*/ 37 h 759"/>
              <a:gd name="connsiteX169-6731" fmla="*/ 311 w 695"/>
              <a:gd name="connsiteY169-6732" fmla="*/ 32 h 759"/>
              <a:gd name="connsiteX170-6733" fmla="*/ 316 w 695"/>
              <a:gd name="connsiteY170-6734" fmla="*/ 27 h 759"/>
              <a:gd name="connsiteX171-6735" fmla="*/ 322 w 695"/>
              <a:gd name="connsiteY171-6736" fmla="*/ 21 h 759"/>
              <a:gd name="connsiteX172-6737" fmla="*/ 327 w 695"/>
              <a:gd name="connsiteY172-6738" fmla="*/ 16 h 759"/>
              <a:gd name="connsiteX173-6739" fmla="*/ 332 w 695"/>
              <a:gd name="connsiteY173-6740" fmla="*/ 11 h 759"/>
              <a:gd name="connsiteX174-6741" fmla="*/ 337 w 695"/>
              <a:gd name="connsiteY174-6742" fmla="*/ 6 h 759"/>
              <a:gd name="connsiteX175-6743" fmla="*/ 343 w 695"/>
              <a:gd name="connsiteY175-6744" fmla="*/ 0 h 759"/>
              <a:gd name="connsiteX176-6745" fmla="*/ 348 w 695"/>
              <a:gd name="connsiteY176-6746" fmla="*/ 0 h 759"/>
              <a:gd name="connsiteX177-6747" fmla="*/ 353 w 695"/>
              <a:gd name="connsiteY177-6748" fmla="*/ 0 h 759"/>
              <a:gd name="connsiteX178-6749" fmla="*/ 353 w 695"/>
              <a:gd name="connsiteY178-6750" fmla="*/ 0 h 759"/>
              <a:gd name="connsiteX0-6751" fmla="*/ 353 w 695"/>
              <a:gd name="connsiteY0-6752" fmla="*/ 0 h 759"/>
              <a:gd name="connsiteX1-6753" fmla="*/ 364 w 695"/>
              <a:gd name="connsiteY1-6754" fmla="*/ 0 h 759"/>
              <a:gd name="connsiteX2-6755" fmla="*/ 374 w 695"/>
              <a:gd name="connsiteY2-6756" fmla="*/ 6 h 759"/>
              <a:gd name="connsiteX3-6757" fmla="*/ 385 w 695"/>
              <a:gd name="connsiteY3-6758" fmla="*/ 11 h 759"/>
              <a:gd name="connsiteX4-6759" fmla="*/ 401 w 695"/>
              <a:gd name="connsiteY4-6760" fmla="*/ 21 h 759"/>
              <a:gd name="connsiteX5-6761" fmla="*/ 411 w 695"/>
              <a:gd name="connsiteY5-6762" fmla="*/ 32 h 759"/>
              <a:gd name="connsiteX6-6763" fmla="*/ 422 w 695"/>
              <a:gd name="connsiteY6-6764" fmla="*/ 37 h 759"/>
              <a:gd name="connsiteX7-6765" fmla="*/ 422 w 695"/>
              <a:gd name="connsiteY7-6766" fmla="*/ 42 h 759"/>
              <a:gd name="connsiteX8-6767" fmla="*/ 427 w 695"/>
              <a:gd name="connsiteY8-6768" fmla="*/ 42 h 759"/>
              <a:gd name="connsiteX9-6769" fmla="*/ 427 w 695"/>
              <a:gd name="connsiteY9-6770" fmla="*/ 48 h 759"/>
              <a:gd name="connsiteX10-6771" fmla="*/ 427 w 695"/>
              <a:gd name="connsiteY10-6772" fmla="*/ 48 h 759"/>
              <a:gd name="connsiteX11-6773" fmla="*/ 427 w 695"/>
              <a:gd name="connsiteY11-6774" fmla="*/ 53 h 759"/>
              <a:gd name="connsiteX12-6775" fmla="*/ 422 w 695"/>
              <a:gd name="connsiteY12-6776" fmla="*/ 58 h 759"/>
              <a:gd name="connsiteX13-6777" fmla="*/ 416 w 695"/>
              <a:gd name="connsiteY13-6778" fmla="*/ 63 h 759"/>
              <a:gd name="connsiteX14-6779" fmla="*/ 406 w 695"/>
              <a:gd name="connsiteY14-6780" fmla="*/ 69 h 759"/>
              <a:gd name="connsiteX15-6781" fmla="*/ 401 w 695"/>
              <a:gd name="connsiteY15-6782" fmla="*/ 74 h 759"/>
              <a:gd name="connsiteX16-6783" fmla="*/ 395 w 695"/>
              <a:gd name="connsiteY16-6784" fmla="*/ 79 h 759"/>
              <a:gd name="connsiteX17-6785" fmla="*/ 395 w 695"/>
              <a:gd name="connsiteY17-6786" fmla="*/ 90 h 759"/>
              <a:gd name="connsiteX18-6787" fmla="*/ 390 w 695"/>
              <a:gd name="connsiteY18-6788" fmla="*/ 100 h 759"/>
              <a:gd name="connsiteX19-6789" fmla="*/ 385 w 695"/>
              <a:gd name="connsiteY19-6790" fmla="*/ 116 h 759"/>
              <a:gd name="connsiteX20-6791" fmla="*/ 379 w 695"/>
              <a:gd name="connsiteY20-6792" fmla="*/ 137 h 759"/>
              <a:gd name="connsiteX21-6793" fmla="*/ 374 w 695"/>
              <a:gd name="connsiteY21-6794" fmla="*/ 158 h 759"/>
              <a:gd name="connsiteX22-6795" fmla="*/ 374 w 695"/>
              <a:gd name="connsiteY22-6796" fmla="*/ 179 h 759"/>
              <a:gd name="connsiteX23-6797" fmla="*/ 369 w 695"/>
              <a:gd name="connsiteY23-6798" fmla="*/ 206 h 759"/>
              <a:gd name="connsiteX24-6799" fmla="*/ 364 w 695"/>
              <a:gd name="connsiteY24-6800" fmla="*/ 227 h 759"/>
              <a:gd name="connsiteX25-6801" fmla="*/ 364 w 695"/>
              <a:gd name="connsiteY25-6802" fmla="*/ 248 h 759"/>
              <a:gd name="connsiteX26-6803" fmla="*/ 358 w 695"/>
              <a:gd name="connsiteY26-6804" fmla="*/ 264 h 759"/>
              <a:gd name="connsiteX27-6805" fmla="*/ 358 w 695"/>
              <a:gd name="connsiteY27-6806" fmla="*/ 285 h 759"/>
              <a:gd name="connsiteX28-6807" fmla="*/ 353 w 695"/>
              <a:gd name="connsiteY28-6808" fmla="*/ 300 h 759"/>
              <a:gd name="connsiteX29-6809" fmla="*/ 353 w 695"/>
              <a:gd name="connsiteY29-6810" fmla="*/ 311 h 759"/>
              <a:gd name="connsiteX30-6811" fmla="*/ 353 w 695"/>
              <a:gd name="connsiteY30-6812" fmla="*/ 322 h 759"/>
              <a:gd name="connsiteX31-6813" fmla="*/ 353 w 695"/>
              <a:gd name="connsiteY31-6814" fmla="*/ 343 h 759"/>
              <a:gd name="connsiteX32-6815" fmla="*/ 358 w 695"/>
              <a:gd name="connsiteY32-6816" fmla="*/ 369 h 759"/>
              <a:gd name="connsiteX33-6817" fmla="*/ 364 w 695"/>
              <a:gd name="connsiteY33-6818" fmla="*/ 411 h 759"/>
              <a:gd name="connsiteX34-6819" fmla="*/ 364 w 695"/>
              <a:gd name="connsiteY34-6820" fmla="*/ 437 h 759"/>
              <a:gd name="connsiteX35-6821" fmla="*/ 369 w 695"/>
              <a:gd name="connsiteY35-6822" fmla="*/ 464 h 759"/>
              <a:gd name="connsiteX36-6823" fmla="*/ 379 w 695"/>
              <a:gd name="connsiteY36-6824" fmla="*/ 490 h 759"/>
              <a:gd name="connsiteX37-6825" fmla="*/ 385 w 695"/>
              <a:gd name="connsiteY37-6826" fmla="*/ 506 h 759"/>
              <a:gd name="connsiteX38-6827" fmla="*/ 390 w 695"/>
              <a:gd name="connsiteY38-6828" fmla="*/ 516 h 759"/>
              <a:gd name="connsiteX39-6829" fmla="*/ 406 w 695"/>
              <a:gd name="connsiteY39-6830" fmla="*/ 543 h 759"/>
              <a:gd name="connsiteX40-6831" fmla="*/ 422 w 695"/>
              <a:gd name="connsiteY40-6832" fmla="*/ 564 h 759"/>
              <a:gd name="connsiteX41-6833" fmla="*/ 437 w 695"/>
              <a:gd name="connsiteY41-6834" fmla="*/ 585 h 759"/>
              <a:gd name="connsiteX42-6835" fmla="*/ 448 w 695"/>
              <a:gd name="connsiteY42-6836" fmla="*/ 595 h 759"/>
              <a:gd name="connsiteX43-6837" fmla="*/ 458 w 695"/>
              <a:gd name="connsiteY43-6838" fmla="*/ 601 h 759"/>
              <a:gd name="connsiteX44-6839" fmla="*/ 480 w 695"/>
              <a:gd name="connsiteY44-6840" fmla="*/ 622 h 759"/>
              <a:gd name="connsiteX45-6841" fmla="*/ 501 w 695"/>
              <a:gd name="connsiteY45-6842" fmla="*/ 632 h 759"/>
              <a:gd name="connsiteX46-6843" fmla="*/ 522 w 695"/>
              <a:gd name="connsiteY46-6844" fmla="*/ 648 h 759"/>
              <a:gd name="connsiteX47-6845" fmla="*/ 548 w 695"/>
              <a:gd name="connsiteY47-6846" fmla="*/ 659 h 759"/>
              <a:gd name="connsiteX48-6847" fmla="*/ 559 w 695"/>
              <a:gd name="connsiteY48-6848" fmla="*/ 664 h 759"/>
              <a:gd name="connsiteX49-6849" fmla="*/ 569 w 695"/>
              <a:gd name="connsiteY49-6850" fmla="*/ 669 h 759"/>
              <a:gd name="connsiteX50-6851" fmla="*/ 580 w 695"/>
              <a:gd name="connsiteY50-6852" fmla="*/ 669 h 759"/>
              <a:gd name="connsiteX51-6853" fmla="*/ 590 w 695"/>
              <a:gd name="connsiteY51-6854" fmla="*/ 674 h 759"/>
              <a:gd name="connsiteX52-6855" fmla="*/ 595 w 695"/>
              <a:gd name="connsiteY52-6856" fmla="*/ 674 h 759"/>
              <a:gd name="connsiteX53-6857" fmla="*/ 601 w 695"/>
              <a:gd name="connsiteY53-6858" fmla="*/ 674 h 759"/>
              <a:gd name="connsiteX54-6859" fmla="*/ 611 w 695"/>
              <a:gd name="connsiteY54-6860" fmla="*/ 674 h 759"/>
              <a:gd name="connsiteX55-6861" fmla="*/ 616 w 695"/>
              <a:gd name="connsiteY55-6862" fmla="*/ 669 h 759"/>
              <a:gd name="connsiteX56-6863" fmla="*/ 616 w 695"/>
              <a:gd name="connsiteY56-6864" fmla="*/ 664 h 759"/>
              <a:gd name="connsiteX57-6865" fmla="*/ 622 w 695"/>
              <a:gd name="connsiteY57-6866" fmla="*/ 659 h 759"/>
              <a:gd name="connsiteX58-6867" fmla="*/ 627 w 695"/>
              <a:gd name="connsiteY58-6868" fmla="*/ 653 h 759"/>
              <a:gd name="connsiteX59-6869" fmla="*/ 627 w 695"/>
              <a:gd name="connsiteY59-6870" fmla="*/ 643 h 759"/>
              <a:gd name="connsiteX60-6871" fmla="*/ 632 w 695"/>
              <a:gd name="connsiteY60-6872" fmla="*/ 627 h 759"/>
              <a:gd name="connsiteX61-6873" fmla="*/ 638 w 695"/>
              <a:gd name="connsiteY61-6874" fmla="*/ 611 h 759"/>
              <a:gd name="connsiteX62-6875" fmla="*/ 643 w 695"/>
              <a:gd name="connsiteY62-6876" fmla="*/ 595 h 759"/>
              <a:gd name="connsiteX63-6877" fmla="*/ 643 w 695"/>
              <a:gd name="connsiteY63-6878" fmla="*/ 580 h 759"/>
              <a:gd name="connsiteX64-6879" fmla="*/ 648 w 695"/>
              <a:gd name="connsiteY64-6880" fmla="*/ 564 h 759"/>
              <a:gd name="connsiteX65-6881" fmla="*/ 653 w 695"/>
              <a:gd name="connsiteY65-6882" fmla="*/ 553 h 759"/>
              <a:gd name="connsiteX66-6883" fmla="*/ 659 w 695"/>
              <a:gd name="connsiteY66-6884" fmla="*/ 543 h 759"/>
              <a:gd name="connsiteX67-6885" fmla="*/ 659 w 695"/>
              <a:gd name="connsiteY67-6886" fmla="*/ 538 h 759"/>
              <a:gd name="connsiteX68-6887" fmla="*/ 664 w 695"/>
              <a:gd name="connsiteY68-6888" fmla="*/ 527 h 759"/>
              <a:gd name="connsiteX69-6889" fmla="*/ 664 w 695"/>
              <a:gd name="connsiteY69-6890" fmla="*/ 527 h 759"/>
              <a:gd name="connsiteX70-6891" fmla="*/ 669 w 695"/>
              <a:gd name="connsiteY70-6892" fmla="*/ 527 h 759"/>
              <a:gd name="connsiteX71-6893" fmla="*/ 669 w 695"/>
              <a:gd name="connsiteY71-6894" fmla="*/ 527 h 759"/>
              <a:gd name="connsiteX72-6895" fmla="*/ 669 w 695"/>
              <a:gd name="connsiteY72-6896" fmla="*/ 532 h 759"/>
              <a:gd name="connsiteX73-6897" fmla="*/ 669 w 695"/>
              <a:gd name="connsiteY73-6898" fmla="*/ 538 h 759"/>
              <a:gd name="connsiteX74-6899" fmla="*/ 674 w 695"/>
              <a:gd name="connsiteY74-6900" fmla="*/ 543 h 759"/>
              <a:gd name="connsiteX75-6901" fmla="*/ 674 w 695"/>
              <a:gd name="connsiteY75-6902" fmla="*/ 559 h 759"/>
              <a:gd name="connsiteX76-6903" fmla="*/ 674 w 695"/>
              <a:gd name="connsiteY76-6904" fmla="*/ 569 h 759"/>
              <a:gd name="connsiteX77-6905" fmla="*/ 674 w 695"/>
              <a:gd name="connsiteY77-6906" fmla="*/ 585 h 759"/>
              <a:gd name="connsiteX78-6907" fmla="*/ 674 w 695"/>
              <a:gd name="connsiteY78-6908" fmla="*/ 601 h 759"/>
              <a:gd name="connsiteX79-6909" fmla="*/ 674 w 695"/>
              <a:gd name="connsiteY79-6910" fmla="*/ 622 h 759"/>
              <a:gd name="connsiteX80-6911" fmla="*/ 674 w 695"/>
              <a:gd name="connsiteY80-6912" fmla="*/ 638 h 759"/>
              <a:gd name="connsiteX81-6913" fmla="*/ 674 w 695"/>
              <a:gd name="connsiteY81-6914" fmla="*/ 653 h 759"/>
              <a:gd name="connsiteX82-6915" fmla="*/ 680 w 695"/>
              <a:gd name="connsiteY82-6916" fmla="*/ 669 h 759"/>
              <a:gd name="connsiteX83-6917" fmla="*/ 680 w 695"/>
              <a:gd name="connsiteY83-6918" fmla="*/ 685 h 759"/>
              <a:gd name="connsiteX84-6919" fmla="*/ 685 w 695"/>
              <a:gd name="connsiteY84-6920" fmla="*/ 696 h 759"/>
              <a:gd name="connsiteX85-6921" fmla="*/ 685 w 695"/>
              <a:gd name="connsiteY85-6922" fmla="*/ 706 h 759"/>
              <a:gd name="connsiteX86-6923" fmla="*/ 690 w 695"/>
              <a:gd name="connsiteY86-6924" fmla="*/ 717 h 759"/>
              <a:gd name="connsiteX87-6925" fmla="*/ 690 w 695"/>
              <a:gd name="connsiteY87-6926" fmla="*/ 722 h 759"/>
              <a:gd name="connsiteX88-6927" fmla="*/ 695 w 695"/>
              <a:gd name="connsiteY88-6928" fmla="*/ 732 h 759"/>
              <a:gd name="connsiteX89-6929" fmla="*/ 695 w 695"/>
              <a:gd name="connsiteY89-6930" fmla="*/ 738 h 759"/>
              <a:gd name="connsiteX90-6931" fmla="*/ 695 w 695"/>
              <a:gd name="connsiteY90-6932" fmla="*/ 743 h 759"/>
              <a:gd name="connsiteX91-6933" fmla="*/ 695 w 695"/>
              <a:gd name="connsiteY91-6934" fmla="*/ 748 h 759"/>
              <a:gd name="connsiteX92-6935" fmla="*/ 690 w 695"/>
              <a:gd name="connsiteY92-6936" fmla="*/ 753 h 759"/>
              <a:gd name="connsiteX93-6937" fmla="*/ 685 w 695"/>
              <a:gd name="connsiteY93-6938" fmla="*/ 759 h 759"/>
              <a:gd name="connsiteX94-6939" fmla="*/ 674 w 695"/>
              <a:gd name="connsiteY94-6940" fmla="*/ 759 h 759"/>
              <a:gd name="connsiteX95-6941" fmla="*/ 664 w 695"/>
              <a:gd name="connsiteY95-6942" fmla="*/ 759 h 759"/>
              <a:gd name="connsiteX96-6943" fmla="*/ 648 w 695"/>
              <a:gd name="connsiteY96-6944" fmla="*/ 759 h 759"/>
              <a:gd name="connsiteX97-6945" fmla="*/ 632 w 695"/>
              <a:gd name="connsiteY97-6946" fmla="*/ 753 h 759"/>
              <a:gd name="connsiteX98-6947" fmla="*/ 611 w 695"/>
              <a:gd name="connsiteY98-6948" fmla="*/ 753 h 759"/>
              <a:gd name="connsiteX99-6949" fmla="*/ 590 w 695"/>
              <a:gd name="connsiteY99-6950" fmla="*/ 748 h 759"/>
              <a:gd name="connsiteX100-6951" fmla="*/ 569 w 695"/>
              <a:gd name="connsiteY100-6952" fmla="*/ 743 h 759"/>
              <a:gd name="connsiteX101-6953" fmla="*/ 559 w 695"/>
              <a:gd name="connsiteY101-6954" fmla="*/ 738 h 759"/>
              <a:gd name="connsiteX102-6955" fmla="*/ 548 w 695"/>
              <a:gd name="connsiteY102-6956" fmla="*/ 732 h 759"/>
              <a:gd name="connsiteX103-6957" fmla="*/ 532 w 695"/>
              <a:gd name="connsiteY103-6958" fmla="*/ 727 h 759"/>
              <a:gd name="connsiteX104-6959" fmla="*/ 522 w 695"/>
              <a:gd name="connsiteY104-6960" fmla="*/ 722 h 759"/>
              <a:gd name="connsiteX105-6961" fmla="*/ 506 w 695"/>
              <a:gd name="connsiteY105-6962" fmla="*/ 717 h 759"/>
              <a:gd name="connsiteX106-6963" fmla="*/ 490 w 695"/>
              <a:gd name="connsiteY106-6964" fmla="*/ 706 h 759"/>
              <a:gd name="connsiteX107-6965" fmla="*/ 480 w 695"/>
              <a:gd name="connsiteY107-6966" fmla="*/ 696 h 759"/>
              <a:gd name="connsiteX108-6967" fmla="*/ 464 w 695"/>
              <a:gd name="connsiteY108-6968" fmla="*/ 685 h 759"/>
              <a:gd name="connsiteX109-6969" fmla="*/ 432 w 695"/>
              <a:gd name="connsiteY109-6970" fmla="*/ 659 h 759"/>
              <a:gd name="connsiteX110-6971" fmla="*/ 406 w 695"/>
              <a:gd name="connsiteY110-6972" fmla="*/ 632 h 759"/>
              <a:gd name="connsiteX111-6973" fmla="*/ 395 w 695"/>
              <a:gd name="connsiteY111-6974" fmla="*/ 622 h 759"/>
              <a:gd name="connsiteX112-6975" fmla="*/ 385 w 695"/>
              <a:gd name="connsiteY112-6976" fmla="*/ 606 h 759"/>
              <a:gd name="connsiteX113-6977" fmla="*/ 374 w 695"/>
              <a:gd name="connsiteY113-6978" fmla="*/ 590 h 759"/>
              <a:gd name="connsiteX114-6979" fmla="*/ 364 w 695"/>
              <a:gd name="connsiteY114-6980" fmla="*/ 574 h 759"/>
              <a:gd name="connsiteX115-6981" fmla="*/ 358 w 695"/>
              <a:gd name="connsiteY115-6982" fmla="*/ 559 h 759"/>
              <a:gd name="connsiteX116-6983" fmla="*/ 348 w 695"/>
              <a:gd name="connsiteY116-6984" fmla="*/ 543 h 759"/>
              <a:gd name="connsiteX117-6985" fmla="*/ 343 w 695"/>
              <a:gd name="connsiteY117-6986" fmla="*/ 527 h 759"/>
              <a:gd name="connsiteX118-6987" fmla="*/ 332 w 695"/>
              <a:gd name="connsiteY118-6988" fmla="*/ 511 h 759"/>
              <a:gd name="connsiteX119-6989" fmla="*/ 327 w 695"/>
              <a:gd name="connsiteY119-6990" fmla="*/ 501 h 759"/>
              <a:gd name="connsiteX120-6991" fmla="*/ 327 w 695"/>
              <a:gd name="connsiteY120-6992" fmla="*/ 485 h 759"/>
              <a:gd name="connsiteX121-6993" fmla="*/ 322 w 695"/>
              <a:gd name="connsiteY121-6994" fmla="*/ 469 h 759"/>
              <a:gd name="connsiteX122-6995" fmla="*/ 322 w 695"/>
              <a:gd name="connsiteY122-6996" fmla="*/ 453 h 759"/>
              <a:gd name="connsiteX123-6997" fmla="*/ 316 w 695"/>
              <a:gd name="connsiteY123-6998" fmla="*/ 422 h 759"/>
              <a:gd name="connsiteX124-6999" fmla="*/ 311 w 695"/>
              <a:gd name="connsiteY124-7000" fmla="*/ 385 h 759"/>
              <a:gd name="connsiteX125-7001" fmla="*/ 311 w 695"/>
              <a:gd name="connsiteY125-7002" fmla="*/ 353 h 759"/>
              <a:gd name="connsiteX126-7003" fmla="*/ 311 w 695"/>
              <a:gd name="connsiteY126-7004" fmla="*/ 316 h 759"/>
              <a:gd name="connsiteX127-7005" fmla="*/ 311 w 695"/>
              <a:gd name="connsiteY127-7006" fmla="*/ 279 h 759"/>
              <a:gd name="connsiteX128-7007" fmla="*/ 311 w 695"/>
              <a:gd name="connsiteY128-7008" fmla="*/ 243 h 759"/>
              <a:gd name="connsiteX129-7009" fmla="*/ 316 w 695"/>
              <a:gd name="connsiteY129-7010" fmla="*/ 200 h 759"/>
              <a:gd name="connsiteX130-7011" fmla="*/ 322 w 695"/>
              <a:gd name="connsiteY130-7012" fmla="*/ 158 h 759"/>
              <a:gd name="connsiteX131-7013" fmla="*/ 322 w 695"/>
              <a:gd name="connsiteY131-7014" fmla="*/ 142 h 759"/>
              <a:gd name="connsiteX132-7015" fmla="*/ 322 w 695"/>
              <a:gd name="connsiteY132-7016" fmla="*/ 127 h 759"/>
              <a:gd name="connsiteX133-7017" fmla="*/ 322 w 695"/>
              <a:gd name="connsiteY133-7018" fmla="*/ 111 h 759"/>
              <a:gd name="connsiteX134-7019" fmla="*/ 327 w 695"/>
              <a:gd name="connsiteY134-7020" fmla="*/ 100 h 759"/>
              <a:gd name="connsiteX135-7021" fmla="*/ 327 w 695"/>
              <a:gd name="connsiteY135-7022" fmla="*/ 90 h 759"/>
              <a:gd name="connsiteX136-7023" fmla="*/ 327 w 695"/>
              <a:gd name="connsiteY136-7024" fmla="*/ 85 h 759"/>
              <a:gd name="connsiteX137-7025" fmla="*/ 327 w 695"/>
              <a:gd name="connsiteY137-7026" fmla="*/ 79 h 759"/>
              <a:gd name="connsiteX138-7027" fmla="*/ 322 w 695"/>
              <a:gd name="connsiteY138-7028" fmla="*/ 74 h 759"/>
              <a:gd name="connsiteX139-7029" fmla="*/ 322 w 695"/>
              <a:gd name="connsiteY139-7030" fmla="*/ 74 h 759"/>
              <a:gd name="connsiteX140-7031" fmla="*/ 316 w 695"/>
              <a:gd name="connsiteY140-7032" fmla="*/ 74 h 759"/>
              <a:gd name="connsiteX141-7033" fmla="*/ 311 w 695"/>
              <a:gd name="connsiteY141-7034" fmla="*/ 74 h 759"/>
              <a:gd name="connsiteX142-7035" fmla="*/ 300 w 695"/>
              <a:gd name="connsiteY142-7036" fmla="*/ 79 h 759"/>
              <a:gd name="connsiteX143-7037" fmla="*/ 290 w 695"/>
              <a:gd name="connsiteY143-7038" fmla="*/ 79 h 759"/>
              <a:gd name="connsiteX144-7039" fmla="*/ 274 w 695"/>
              <a:gd name="connsiteY144-7040" fmla="*/ 85 h 759"/>
              <a:gd name="connsiteX145-7041" fmla="*/ 258 w 695"/>
              <a:gd name="connsiteY145-7042" fmla="*/ 90 h 759"/>
              <a:gd name="connsiteX146-7043" fmla="*/ 242 w 695"/>
              <a:gd name="connsiteY146-7044" fmla="*/ 95 h 759"/>
              <a:gd name="connsiteX147-7045" fmla="*/ 206 w 695"/>
              <a:gd name="connsiteY147-7046" fmla="*/ 106 h 759"/>
              <a:gd name="connsiteX148-7047" fmla="*/ 169 w 695"/>
              <a:gd name="connsiteY148-7048" fmla="*/ 116 h 759"/>
              <a:gd name="connsiteX149-7049" fmla="*/ 132 w 695"/>
              <a:gd name="connsiteY149-7050" fmla="*/ 127 h 759"/>
              <a:gd name="connsiteX150-7051" fmla="*/ 95 w 695"/>
              <a:gd name="connsiteY150-7052" fmla="*/ 137 h 759"/>
              <a:gd name="connsiteX151-7053" fmla="*/ 74 w 695"/>
              <a:gd name="connsiteY151-7054" fmla="*/ 142 h 759"/>
              <a:gd name="connsiteX152-7055" fmla="*/ 58 w 695"/>
              <a:gd name="connsiteY152-7056" fmla="*/ 142 h 759"/>
              <a:gd name="connsiteX153-7057" fmla="*/ 42 w 695"/>
              <a:gd name="connsiteY153-7058" fmla="*/ 148 h 759"/>
              <a:gd name="connsiteX154-7059" fmla="*/ 32 w 695"/>
              <a:gd name="connsiteY154-7060" fmla="*/ 148 h 759"/>
              <a:gd name="connsiteX155-7061" fmla="*/ 21 w 695"/>
              <a:gd name="connsiteY155-7062" fmla="*/ 153 h 759"/>
              <a:gd name="connsiteX156-7063" fmla="*/ 11 w 695"/>
              <a:gd name="connsiteY156-7064" fmla="*/ 153 h 759"/>
              <a:gd name="connsiteX157-7065" fmla="*/ 5 w 695"/>
              <a:gd name="connsiteY157-7066" fmla="*/ 153 h 759"/>
              <a:gd name="connsiteX158-7067" fmla="*/ 0 w 695"/>
              <a:gd name="connsiteY158-7068" fmla="*/ 153 h 759"/>
              <a:gd name="connsiteX159-7069" fmla="*/ 100 w 695"/>
              <a:gd name="connsiteY159-7070" fmla="*/ 85 h 759"/>
              <a:gd name="connsiteX160-7071" fmla="*/ 121 w 695"/>
              <a:gd name="connsiteY160-7072" fmla="*/ 85 h 759"/>
              <a:gd name="connsiteX161-7073" fmla="*/ 158 w 695"/>
              <a:gd name="connsiteY161-7074" fmla="*/ 74 h 759"/>
              <a:gd name="connsiteX162-7075" fmla="*/ 195 w 695"/>
              <a:gd name="connsiteY162-7076" fmla="*/ 69 h 759"/>
              <a:gd name="connsiteX163-7077" fmla="*/ 227 w 695"/>
              <a:gd name="connsiteY163-7078" fmla="*/ 58 h 759"/>
              <a:gd name="connsiteX164-7079" fmla="*/ 258 w 695"/>
              <a:gd name="connsiteY164-7080" fmla="*/ 48 h 759"/>
              <a:gd name="connsiteX165-7081" fmla="*/ 274 w 695"/>
              <a:gd name="connsiteY165-7082" fmla="*/ 42 h 759"/>
              <a:gd name="connsiteX166-7083" fmla="*/ 290 w 695"/>
              <a:gd name="connsiteY166-7084" fmla="*/ 37 h 759"/>
              <a:gd name="connsiteX167-7085" fmla="*/ 300 w 695"/>
              <a:gd name="connsiteY167-7086" fmla="*/ 37 h 759"/>
              <a:gd name="connsiteX168-7087" fmla="*/ 311 w 695"/>
              <a:gd name="connsiteY168-7088" fmla="*/ 32 h 759"/>
              <a:gd name="connsiteX169-7089" fmla="*/ 316 w 695"/>
              <a:gd name="connsiteY169-7090" fmla="*/ 27 h 759"/>
              <a:gd name="connsiteX170-7091" fmla="*/ 322 w 695"/>
              <a:gd name="connsiteY170-7092" fmla="*/ 21 h 759"/>
              <a:gd name="connsiteX171-7093" fmla="*/ 327 w 695"/>
              <a:gd name="connsiteY171-7094" fmla="*/ 16 h 759"/>
              <a:gd name="connsiteX172-7095" fmla="*/ 332 w 695"/>
              <a:gd name="connsiteY172-7096" fmla="*/ 11 h 759"/>
              <a:gd name="connsiteX173-7097" fmla="*/ 337 w 695"/>
              <a:gd name="connsiteY173-7098" fmla="*/ 6 h 759"/>
              <a:gd name="connsiteX174-7099" fmla="*/ 343 w 695"/>
              <a:gd name="connsiteY174-7100" fmla="*/ 0 h 759"/>
              <a:gd name="connsiteX175-7101" fmla="*/ 348 w 695"/>
              <a:gd name="connsiteY175-7102" fmla="*/ 0 h 759"/>
              <a:gd name="connsiteX176-7103" fmla="*/ 353 w 695"/>
              <a:gd name="connsiteY176-7104" fmla="*/ 0 h 759"/>
              <a:gd name="connsiteX177-7105" fmla="*/ 353 w 695"/>
              <a:gd name="connsiteY177-7106" fmla="*/ 0 h 759"/>
              <a:gd name="connsiteX0-7107" fmla="*/ 353 w 695"/>
              <a:gd name="connsiteY0-7108" fmla="*/ 0 h 759"/>
              <a:gd name="connsiteX1-7109" fmla="*/ 364 w 695"/>
              <a:gd name="connsiteY1-7110" fmla="*/ 0 h 759"/>
              <a:gd name="connsiteX2-7111" fmla="*/ 374 w 695"/>
              <a:gd name="connsiteY2-7112" fmla="*/ 6 h 759"/>
              <a:gd name="connsiteX3-7113" fmla="*/ 385 w 695"/>
              <a:gd name="connsiteY3-7114" fmla="*/ 11 h 759"/>
              <a:gd name="connsiteX4-7115" fmla="*/ 401 w 695"/>
              <a:gd name="connsiteY4-7116" fmla="*/ 21 h 759"/>
              <a:gd name="connsiteX5-7117" fmla="*/ 411 w 695"/>
              <a:gd name="connsiteY5-7118" fmla="*/ 32 h 759"/>
              <a:gd name="connsiteX6-7119" fmla="*/ 422 w 695"/>
              <a:gd name="connsiteY6-7120" fmla="*/ 37 h 759"/>
              <a:gd name="connsiteX7-7121" fmla="*/ 422 w 695"/>
              <a:gd name="connsiteY7-7122" fmla="*/ 42 h 759"/>
              <a:gd name="connsiteX8-7123" fmla="*/ 427 w 695"/>
              <a:gd name="connsiteY8-7124" fmla="*/ 42 h 759"/>
              <a:gd name="connsiteX9-7125" fmla="*/ 427 w 695"/>
              <a:gd name="connsiteY9-7126" fmla="*/ 48 h 759"/>
              <a:gd name="connsiteX10-7127" fmla="*/ 427 w 695"/>
              <a:gd name="connsiteY10-7128" fmla="*/ 48 h 759"/>
              <a:gd name="connsiteX11-7129" fmla="*/ 427 w 695"/>
              <a:gd name="connsiteY11-7130" fmla="*/ 53 h 759"/>
              <a:gd name="connsiteX12-7131" fmla="*/ 422 w 695"/>
              <a:gd name="connsiteY12-7132" fmla="*/ 58 h 759"/>
              <a:gd name="connsiteX13-7133" fmla="*/ 416 w 695"/>
              <a:gd name="connsiteY13-7134" fmla="*/ 63 h 759"/>
              <a:gd name="connsiteX14-7135" fmla="*/ 406 w 695"/>
              <a:gd name="connsiteY14-7136" fmla="*/ 69 h 759"/>
              <a:gd name="connsiteX15-7137" fmla="*/ 401 w 695"/>
              <a:gd name="connsiteY15-7138" fmla="*/ 74 h 759"/>
              <a:gd name="connsiteX16-7139" fmla="*/ 395 w 695"/>
              <a:gd name="connsiteY16-7140" fmla="*/ 79 h 759"/>
              <a:gd name="connsiteX17-7141" fmla="*/ 395 w 695"/>
              <a:gd name="connsiteY17-7142" fmla="*/ 90 h 759"/>
              <a:gd name="connsiteX18-7143" fmla="*/ 390 w 695"/>
              <a:gd name="connsiteY18-7144" fmla="*/ 100 h 759"/>
              <a:gd name="connsiteX19-7145" fmla="*/ 385 w 695"/>
              <a:gd name="connsiteY19-7146" fmla="*/ 116 h 759"/>
              <a:gd name="connsiteX20-7147" fmla="*/ 379 w 695"/>
              <a:gd name="connsiteY20-7148" fmla="*/ 137 h 759"/>
              <a:gd name="connsiteX21-7149" fmla="*/ 374 w 695"/>
              <a:gd name="connsiteY21-7150" fmla="*/ 158 h 759"/>
              <a:gd name="connsiteX22-7151" fmla="*/ 374 w 695"/>
              <a:gd name="connsiteY22-7152" fmla="*/ 179 h 759"/>
              <a:gd name="connsiteX23-7153" fmla="*/ 369 w 695"/>
              <a:gd name="connsiteY23-7154" fmla="*/ 206 h 759"/>
              <a:gd name="connsiteX24-7155" fmla="*/ 364 w 695"/>
              <a:gd name="connsiteY24-7156" fmla="*/ 227 h 759"/>
              <a:gd name="connsiteX25-7157" fmla="*/ 364 w 695"/>
              <a:gd name="connsiteY25-7158" fmla="*/ 248 h 759"/>
              <a:gd name="connsiteX26-7159" fmla="*/ 358 w 695"/>
              <a:gd name="connsiteY26-7160" fmla="*/ 264 h 759"/>
              <a:gd name="connsiteX27-7161" fmla="*/ 358 w 695"/>
              <a:gd name="connsiteY27-7162" fmla="*/ 285 h 759"/>
              <a:gd name="connsiteX28-7163" fmla="*/ 353 w 695"/>
              <a:gd name="connsiteY28-7164" fmla="*/ 300 h 759"/>
              <a:gd name="connsiteX29-7165" fmla="*/ 353 w 695"/>
              <a:gd name="connsiteY29-7166" fmla="*/ 311 h 759"/>
              <a:gd name="connsiteX30-7167" fmla="*/ 353 w 695"/>
              <a:gd name="connsiteY30-7168" fmla="*/ 322 h 759"/>
              <a:gd name="connsiteX31-7169" fmla="*/ 353 w 695"/>
              <a:gd name="connsiteY31-7170" fmla="*/ 343 h 759"/>
              <a:gd name="connsiteX32-7171" fmla="*/ 358 w 695"/>
              <a:gd name="connsiteY32-7172" fmla="*/ 369 h 759"/>
              <a:gd name="connsiteX33-7173" fmla="*/ 364 w 695"/>
              <a:gd name="connsiteY33-7174" fmla="*/ 411 h 759"/>
              <a:gd name="connsiteX34-7175" fmla="*/ 364 w 695"/>
              <a:gd name="connsiteY34-7176" fmla="*/ 437 h 759"/>
              <a:gd name="connsiteX35-7177" fmla="*/ 369 w 695"/>
              <a:gd name="connsiteY35-7178" fmla="*/ 464 h 759"/>
              <a:gd name="connsiteX36-7179" fmla="*/ 379 w 695"/>
              <a:gd name="connsiteY36-7180" fmla="*/ 490 h 759"/>
              <a:gd name="connsiteX37-7181" fmla="*/ 385 w 695"/>
              <a:gd name="connsiteY37-7182" fmla="*/ 506 h 759"/>
              <a:gd name="connsiteX38-7183" fmla="*/ 390 w 695"/>
              <a:gd name="connsiteY38-7184" fmla="*/ 516 h 759"/>
              <a:gd name="connsiteX39-7185" fmla="*/ 406 w 695"/>
              <a:gd name="connsiteY39-7186" fmla="*/ 543 h 759"/>
              <a:gd name="connsiteX40-7187" fmla="*/ 422 w 695"/>
              <a:gd name="connsiteY40-7188" fmla="*/ 564 h 759"/>
              <a:gd name="connsiteX41-7189" fmla="*/ 437 w 695"/>
              <a:gd name="connsiteY41-7190" fmla="*/ 585 h 759"/>
              <a:gd name="connsiteX42-7191" fmla="*/ 448 w 695"/>
              <a:gd name="connsiteY42-7192" fmla="*/ 595 h 759"/>
              <a:gd name="connsiteX43-7193" fmla="*/ 458 w 695"/>
              <a:gd name="connsiteY43-7194" fmla="*/ 601 h 759"/>
              <a:gd name="connsiteX44-7195" fmla="*/ 480 w 695"/>
              <a:gd name="connsiteY44-7196" fmla="*/ 622 h 759"/>
              <a:gd name="connsiteX45-7197" fmla="*/ 501 w 695"/>
              <a:gd name="connsiteY45-7198" fmla="*/ 632 h 759"/>
              <a:gd name="connsiteX46-7199" fmla="*/ 522 w 695"/>
              <a:gd name="connsiteY46-7200" fmla="*/ 648 h 759"/>
              <a:gd name="connsiteX47-7201" fmla="*/ 548 w 695"/>
              <a:gd name="connsiteY47-7202" fmla="*/ 659 h 759"/>
              <a:gd name="connsiteX48-7203" fmla="*/ 559 w 695"/>
              <a:gd name="connsiteY48-7204" fmla="*/ 664 h 759"/>
              <a:gd name="connsiteX49-7205" fmla="*/ 569 w 695"/>
              <a:gd name="connsiteY49-7206" fmla="*/ 669 h 759"/>
              <a:gd name="connsiteX50-7207" fmla="*/ 580 w 695"/>
              <a:gd name="connsiteY50-7208" fmla="*/ 669 h 759"/>
              <a:gd name="connsiteX51-7209" fmla="*/ 590 w 695"/>
              <a:gd name="connsiteY51-7210" fmla="*/ 674 h 759"/>
              <a:gd name="connsiteX52-7211" fmla="*/ 595 w 695"/>
              <a:gd name="connsiteY52-7212" fmla="*/ 674 h 759"/>
              <a:gd name="connsiteX53-7213" fmla="*/ 601 w 695"/>
              <a:gd name="connsiteY53-7214" fmla="*/ 674 h 759"/>
              <a:gd name="connsiteX54-7215" fmla="*/ 611 w 695"/>
              <a:gd name="connsiteY54-7216" fmla="*/ 674 h 759"/>
              <a:gd name="connsiteX55-7217" fmla="*/ 616 w 695"/>
              <a:gd name="connsiteY55-7218" fmla="*/ 669 h 759"/>
              <a:gd name="connsiteX56-7219" fmla="*/ 616 w 695"/>
              <a:gd name="connsiteY56-7220" fmla="*/ 664 h 759"/>
              <a:gd name="connsiteX57-7221" fmla="*/ 622 w 695"/>
              <a:gd name="connsiteY57-7222" fmla="*/ 659 h 759"/>
              <a:gd name="connsiteX58-7223" fmla="*/ 627 w 695"/>
              <a:gd name="connsiteY58-7224" fmla="*/ 653 h 759"/>
              <a:gd name="connsiteX59-7225" fmla="*/ 627 w 695"/>
              <a:gd name="connsiteY59-7226" fmla="*/ 643 h 759"/>
              <a:gd name="connsiteX60-7227" fmla="*/ 632 w 695"/>
              <a:gd name="connsiteY60-7228" fmla="*/ 627 h 759"/>
              <a:gd name="connsiteX61-7229" fmla="*/ 638 w 695"/>
              <a:gd name="connsiteY61-7230" fmla="*/ 611 h 759"/>
              <a:gd name="connsiteX62-7231" fmla="*/ 643 w 695"/>
              <a:gd name="connsiteY62-7232" fmla="*/ 595 h 759"/>
              <a:gd name="connsiteX63-7233" fmla="*/ 643 w 695"/>
              <a:gd name="connsiteY63-7234" fmla="*/ 580 h 759"/>
              <a:gd name="connsiteX64-7235" fmla="*/ 648 w 695"/>
              <a:gd name="connsiteY64-7236" fmla="*/ 564 h 759"/>
              <a:gd name="connsiteX65-7237" fmla="*/ 653 w 695"/>
              <a:gd name="connsiteY65-7238" fmla="*/ 553 h 759"/>
              <a:gd name="connsiteX66-7239" fmla="*/ 659 w 695"/>
              <a:gd name="connsiteY66-7240" fmla="*/ 543 h 759"/>
              <a:gd name="connsiteX67-7241" fmla="*/ 659 w 695"/>
              <a:gd name="connsiteY67-7242" fmla="*/ 538 h 759"/>
              <a:gd name="connsiteX68-7243" fmla="*/ 664 w 695"/>
              <a:gd name="connsiteY68-7244" fmla="*/ 527 h 759"/>
              <a:gd name="connsiteX69-7245" fmla="*/ 664 w 695"/>
              <a:gd name="connsiteY69-7246" fmla="*/ 527 h 759"/>
              <a:gd name="connsiteX70-7247" fmla="*/ 669 w 695"/>
              <a:gd name="connsiteY70-7248" fmla="*/ 527 h 759"/>
              <a:gd name="connsiteX71-7249" fmla="*/ 669 w 695"/>
              <a:gd name="connsiteY71-7250" fmla="*/ 527 h 759"/>
              <a:gd name="connsiteX72-7251" fmla="*/ 669 w 695"/>
              <a:gd name="connsiteY72-7252" fmla="*/ 532 h 759"/>
              <a:gd name="connsiteX73-7253" fmla="*/ 669 w 695"/>
              <a:gd name="connsiteY73-7254" fmla="*/ 538 h 759"/>
              <a:gd name="connsiteX74-7255" fmla="*/ 674 w 695"/>
              <a:gd name="connsiteY74-7256" fmla="*/ 543 h 759"/>
              <a:gd name="connsiteX75-7257" fmla="*/ 674 w 695"/>
              <a:gd name="connsiteY75-7258" fmla="*/ 559 h 759"/>
              <a:gd name="connsiteX76-7259" fmla="*/ 674 w 695"/>
              <a:gd name="connsiteY76-7260" fmla="*/ 569 h 759"/>
              <a:gd name="connsiteX77-7261" fmla="*/ 674 w 695"/>
              <a:gd name="connsiteY77-7262" fmla="*/ 585 h 759"/>
              <a:gd name="connsiteX78-7263" fmla="*/ 674 w 695"/>
              <a:gd name="connsiteY78-7264" fmla="*/ 601 h 759"/>
              <a:gd name="connsiteX79-7265" fmla="*/ 674 w 695"/>
              <a:gd name="connsiteY79-7266" fmla="*/ 622 h 759"/>
              <a:gd name="connsiteX80-7267" fmla="*/ 674 w 695"/>
              <a:gd name="connsiteY80-7268" fmla="*/ 638 h 759"/>
              <a:gd name="connsiteX81-7269" fmla="*/ 674 w 695"/>
              <a:gd name="connsiteY81-7270" fmla="*/ 653 h 759"/>
              <a:gd name="connsiteX82-7271" fmla="*/ 680 w 695"/>
              <a:gd name="connsiteY82-7272" fmla="*/ 669 h 759"/>
              <a:gd name="connsiteX83-7273" fmla="*/ 680 w 695"/>
              <a:gd name="connsiteY83-7274" fmla="*/ 685 h 759"/>
              <a:gd name="connsiteX84-7275" fmla="*/ 685 w 695"/>
              <a:gd name="connsiteY84-7276" fmla="*/ 696 h 759"/>
              <a:gd name="connsiteX85-7277" fmla="*/ 685 w 695"/>
              <a:gd name="connsiteY85-7278" fmla="*/ 706 h 759"/>
              <a:gd name="connsiteX86-7279" fmla="*/ 690 w 695"/>
              <a:gd name="connsiteY86-7280" fmla="*/ 717 h 759"/>
              <a:gd name="connsiteX87-7281" fmla="*/ 690 w 695"/>
              <a:gd name="connsiteY87-7282" fmla="*/ 722 h 759"/>
              <a:gd name="connsiteX88-7283" fmla="*/ 695 w 695"/>
              <a:gd name="connsiteY88-7284" fmla="*/ 732 h 759"/>
              <a:gd name="connsiteX89-7285" fmla="*/ 695 w 695"/>
              <a:gd name="connsiteY89-7286" fmla="*/ 738 h 759"/>
              <a:gd name="connsiteX90-7287" fmla="*/ 695 w 695"/>
              <a:gd name="connsiteY90-7288" fmla="*/ 743 h 759"/>
              <a:gd name="connsiteX91-7289" fmla="*/ 695 w 695"/>
              <a:gd name="connsiteY91-7290" fmla="*/ 748 h 759"/>
              <a:gd name="connsiteX92-7291" fmla="*/ 690 w 695"/>
              <a:gd name="connsiteY92-7292" fmla="*/ 753 h 759"/>
              <a:gd name="connsiteX93-7293" fmla="*/ 685 w 695"/>
              <a:gd name="connsiteY93-7294" fmla="*/ 759 h 759"/>
              <a:gd name="connsiteX94-7295" fmla="*/ 674 w 695"/>
              <a:gd name="connsiteY94-7296" fmla="*/ 759 h 759"/>
              <a:gd name="connsiteX95-7297" fmla="*/ 664 w 695"/>
              <a:gd name="connsiteY95-7298" fmla="*/ 759 h 759"/>
              <a:gd name="connsiteX96-7299" fmla="*/ 648 w 695"/>
              <a:gd name="connsiteY96-7300" fmla="*/ 759 h 759"/>
              <a:gd name="connsiteX97-7301" fmla="*/ 632 w 695"/>
              <a:gd name="connsiteY97-7302" fmla="*/ 753 h 759"/>
              <a:gd name="connsiteX98-7303" fmla="*/ 611 w 695"/>
              <a:gd name="connsiteY98-7304" fmla="*/ 753 h 759"/>
              <a:gd name="connsiteX99-7305" fmla="*/ 590 w 695"/>
              <a:gd name="connsiteY99-7306" fmla="*/ 748 h 759"/>
              <a:gd name="connsiteX100-7307" fmla="*/ 569 w 695"/>
              <a:gd name="connsiteY100-7308" fmla="*/ 743 h 759"/>
              <a:gd name="connsiteX101-7309" fmla="*/ 559 w 695"/>
              <a:gd name="connsiteY101-7310" fmla="*/ 738 h 759"/>
              <a:gd name="connsiteX102-7311" fmla="*/ 548 w 695"/>
              <a:gd name="connsiteY102-7312" fmla="*/ 732 h 759"/>
              <a:gd name="connsiteX103-7313" fmla="*/ 532 w 695"/>
              <a:gd name="connsiteY103-7314" fmla="*/ 727 h 759"/>
              <a:gd name="connsiteX104-7315" fmla="*/ 522 w 695"/>
              <a:gd name="connsiteY104-7316" fmla="*/ 722 h 759"/>
              <a:gd name="connsiteX105-7317" fmla="*/ 506 w 695"/>
              <a:gd name="connsiteY105-7318" fmla="*/ 717 h 759"/>
              <a:gd name="connsiteX106-7319" fmla="*/ 490 w 695"/>
              <a:gd name="connsiteY106-7320" fmla="*/ 706 h 759"/>
              <a:gd name="connsiteX107-7321" fmla="*/ 480 w 695"/>
              <a:gd name="connsiteY107-7322" fmla="*/ 696 h 759"/>
              <a:gd name="connsiteX108-7323" fmla="*/ 464 w 695"/>
              <a:gd name="connsiteY108-7324" fmla="*/ 685 h 759"/>
              <a:gd name="connsiteX109-7325" fmla="*/ 432 w 695"/>
              <a:gd name="connsiteY109-7326" fmla="*/ 659 h 759"/>
              <a:gd name="connsiteX110-7327" fmla="*/ 406 w 695"/>
              <a:gd name="connsiteY110-7328" fmla="*/ 632 h 759"/>
              <a:gd name="connsiteX111-7329" fmla="*/ 395 w 695"/>
              <a:gd name="connsiteY111-7330" fmla="*/ 622 h 759"/>
              <a:gd name="connsiteX112-7331" fmla="*/ 385 w 695"/>
              <a:gd name="connsiteY112-7332" fmla="*/ 606 h 759"/>
              <a:gd name="connsiteX113-7333" fmla="*/ 374 w 695"/>
              <a:gd name="connsiteY113-7334" fmla="*/ 590 h 759"/>
              <a:gd name="connsiteX114-7335" fmla="*/ 364 w 695"/>
              <a:gd name="connsiteY114-7336" fmla="*/ 574 h 759"/>
              <a:gd name="connsiteX115-7337" fmla="*/ 358 w 695"/>
              <a:gd name="connsiteY115-7338" fmla="*/ 559 h 759"/>
              <a:gd name="connsiteX116-7339" fmla="*/ 348 w 695"/>
              <a:gd name="connsiteY116-7340" fmla="*/ 543 h 759"/>
              <a:gd name="connsiteX117-7341" fmla="*/ 343 w 695"/>
              <a:gd name="connsiteY117-7342" fmla="*/ 527 h 759"/>
              <a:gd name="connsiteX118-7343" fmla="*/ 332 w 695"/>
              <a:gd name="connsiteY118-7344" fmla="*/ 511 h 759"/>
              <a:gd name="connsiteX119-7345" fmla="*/ 327 w 695"/>
              <a:gd name="connsiteY119-7346" fmla="*/ 501 h 759"/>
              <a:gd name="connsiteX120-7347" fmla="*/ 327 w 695"/>
              <a:gd name="connsiteY120-7348" fmla="*/ 485 h 759"/>
              <a:gd name="connsiteX121-7349" fmla="*/ 322 w 695"/>
              <a:gd name="connsiteY121-7350" fmla="*/ 469 h 759"/>
              <a:gd name="connsiteX122-7351" fmla="*/ 322 w 695"/>
              <a:gd name="connsiteY122-7352" fmla="*/ 453 h 759"/>
              <a:gd name="connsiteX123-7353" fmla="*/ 316 w 695"/>
              <a:gd name="connsiteY123-7354" fmla="*/ 422 h 759"/>
              <a:gd name="connsiteX124-7355" fmla="*/ 311 w 695"/>
              <a:gd name="connsiteY124-7356" fmla="*/ 385 h 759"/>
              <a:gd name="connsiteX125-7357" fmla="*/ 311 w 695"/>
              <a:gd name="connsiteY125-7358" fmla="*/ 353 h 759"/>
              <a:gd name="connsiteX126-7359" fmla="*/ 311 w 695"/>
              <a:gd name="connsiteY126-7360" fmla="*/ 316 h 759"/>
              <a:gd name="connsiteX127-7361" fmla="*/ 311 w 695"/>
              <a:gd name="connsiteY127-7362" fmla="*/ 279 h 759"/>
              <a:gd name="connsiteX128-7363" fmla="*/ 311 w 695"/>
              <a:gd name="connsiteY128-7364" fmla="*/ 243 h 759"/>
              <a:gd name="connsiteX129-7365" fmla="*/ 316 w 695"/>
              <a:gd name="connsiteY129-7366" fmla="*/ 200 h 759"/>
              <a:gd name="connsiteX130-7367" fmla="*/ 322 w 695"/>
              <a:gd name="connsiteY130-7368" fmla="*/ 158 h 759"/>
              <a:gd name="connsiteX131-7369" fmla="*/ 322 w 695"/>
              <a:gd name="connsiteY131-7370" fmla="*/ 142 h 759"/>
              <a:gd name="connsiteX132-7371" fmla="*/ 322 w 695"/>
              <a:gd name="connsiteY132-7372" fmla="*/ 127 h 759"/>
              <a:gd name="connsiteX133-7373" fmla="*/ 322 w 695"/>
              <a:gd name="connsiteY133-7374" fmla="*/ 111 h 759"/>
              <a:gd name="connsiteX134-7375" fmla="*/ 327 w 695"/>
              <a:gd name="connsiteY134-7376" fmla="*/ 100 h 759"/>
              <a:gd name="connsiteX135-7377" fmla="*/ 327 w 695"/>
              <a:gd name="connsiteY135-7378" fmla="*/ 90 h 759"/>
              <a:gd name="connsiteX136-7379" fmla="*/ 327 w 695"/>
              <a:gd name="connsiteY136-7380" fmla="*/ 85 h 759"/>
              <a:gd name="connsiteX137-7381" fmla="*/ 327 w 695"/>
              <a:gd name="connsiteY137-7382" fmla="*/ 79 h 759"/>
              <a:gd name="connsiteX138-7383" fmla="*/ 322 w 695"/>
              <a:gd name="connsiteY138-7384" fmla="*/ 74 h 759"/>
              <a:gd name="connsiteX139-7385" fmla="*/ 322 w 695"/>
              <a:gd name="connsiteY139-7386" fmla="*/ 74 h 759"/>
              <a:gd name="connsiteX140-7387" fmla="*/ 316 w 695"/>
              <a:gd name="connsiteY140-7388" fmla="*/ 74 h 759"/>
              <a:gd name="connsiteX141-7389" fmla="*/ 311 w 695"/>
              <a:gd name="connsiteY141-7390" fmla="*/ 74 h 759"/>
              <a:gd name="connsiteX142-7391" fmla="*/ 300 w 695"/>
              <a:gd name="connsiteY142-7392" fmla="*/ 79 h 759"/>
              <a:gd name="connsiteX143-7393" fmla="*/ 290 w 695"/>
              <a:gd name="connsiteY143-7394" fmla="*/ 79 h 759"/>
              <a:gd name="connsiteX144-7395" fmla="*/ 274 w 695"/>
              <a:gd name="connsiteY144-7396" fmla="*/ 85 h 759"/>
              <a:gd name="connsiteX145-7397" fmla="*/ 258 w 695"/>
              <a:gd name="connsiteY145-7398" fmla="*/ 90 h 759"/>
              <a:gd name="connsiteX146-7399" fmla="*/ 242 w 695"/>
              <a:gd name="connsiteY146-7400" fmla="*/ 95 h 759"/>
              <a:gd name="connsiteX147-7401" fmla="*/ 206 w 695"/>
              <a:gd name="connsiteY147-7402" fmla="*/ 106 h 759"/>
              <a:gd name="connsiteX148-7403" fmla="*/ 169 w 695"/>
              <a:gd name="connsiteY148-7404" fmla="*/ 116 h 759"/>
              <a:gd name="connsiteX149-7405" fmla="*/ 132 w 695"/>
              <a:gd name="connsiteY149-7406" fmla="*/ 127 h 759"/>
              <a:gd name="connsiteX150-7407" fmla="*/ 95 w 695"/>
              <a:gd name="connsiteY150-7408" fmla="*/ 137 h 759"/>
              <a:gd name="connsiteX151-7409" fmla="*/ 74 w 695"/>
              <a:gd name="connsiteY151-7410" fmla="*/ 142 h 759"/>
              <a:gd name="connsiteX152-7411" fmla="*/ 42 w 695"/>
              <a:gd name="connsiteY152-7412" fmla="*/ 148 h 759"/>
              <a:gd name="connsiteX153-7413" fmla="*/ 32 w 695"/>
              <a:gd name="connsiteY153-7414" fmla="*/ 148 h 759"/>
              <a:gd name="connsiteX154-7415" fmla="*/ 21 w 695"/>
              <a:gd name="connsiteY154-7416" fmla="*/ 153 h 759"/>
              <a:gd name="connsiteX155-7417" fmla="*/ 11 w 695"/>
              <a:gd name="connsiteY155-7418" fmla="*/ 153 h 759"/>
              <a:gd name="connsiteX156-7419" fmla="*/ 5 w 695"/>
              <a:gd name="connsiteY156-7420" fmla="*/ 153 h 759"/>
              <a:gd name="connsiteX157-7421" fmla="*/ 0 w 695"/>
              <a:gd name="connsiteY157-7422" fmla="*/ 153 h 759"/>
              <a:gd name="connsiteX158-7423" fmla="*/ 100 w 695"/>
              <a:gd name="connsiteY158-7424" fmla="*/ 85 h 759"/>
              <a:gd name="connsiteX159-7425" fmla="*/ 121 w 695"/>
              <a:gd name="connsiteY159-7426" fmla="*/ 85 h 759"/>
              <a:gd name="connsiteX160-7427" fmla="*/ 158 w 695"/>
              <a:gd name="connsiteY160-7428" fmla="*/ 74 h 759"/>
              <a:gd name="connsiteX161-7429" fmla="*/ 195 w 695"/>
              <a:gd name="connsiteY161-7430" fmla="*/ 69 h 759"/>
              <a:gd name="connsiteX162-7431" fmla="*/ 227 w 695"/>
              <a:gd name="connsiteY162-7432" fmla="*/ 58 h 759"/>
              <a:gd name="connsiteX163-7433" fmla="*/ 258 w 695"/>
              <a:gd name="connsiteY163-7434" fmla="*/ 48 h 759"/>
              <a:gd name="connsiteX164-7435" fmla="*/ 274 w 695"/>
              <a:gd name="connsiteY164-7436" fmla="*/ 42 h 759"/>
              <a:gd name="connsiteX165-7437" fmla="*/ 290 w 695"/>
              <a:gd name="connsiteY165-7438" fmla="*/ 37 h 759"/>
              <a:gd name="connsiteX166-7439" fmla="*/ 300 w 695"/>
              <a:gd name="connsiteY166-7440" fmla="*/ 37 h 759"/>
              <a:gd name="connsiteX167-7441" fmla="*/ 311 w 695"/>
              <a:gd name="connsiteY167-7442" fmla="*/ 32 h 759"/>
              <a:gd name="connsiteX168-7443" fmla="*/ 316 w 695"/>
              <a:gd name="connsiteY168-7444" fmla="*/ 27 h 759"/>
              <a:gd name="connsiteX169-7445" fmla="*/ 322 w 695"/>
              <a:gd name="connsiteY169-7446" fmla="*/ 21 h 759"/>
              <a:gd name="connsiteX170-7447" fmla="*/ 327 w 695"/>
              <a:gd name="connsiteY170-7448" fmla="*/ 16 h 759"/>
              <a:gd name="connsiteX171-7449" fmla="*/ 332 w 695"/>
              <a:gd name="connsiteY171-7450" fmla="*/ 11 h 759"/>
              <a:gd name="connsiteX172-7451" fmla="*/ 337 w 695"/>
              <a:gd name="connsiteY172-7452" fmla="*/ 6 h 759"/>
              <a:gd name="connsiteX173-7453" fmla="*/ 343 w 695"/>
              <a:gd name="connsiteY173-7454" fmla="*/ 0 h 759"/>
              <a:gd name="connsiteX174-7455" fmla="*/ 348 w 695"/>
              <a:gd name="connsiteY174-7456" fmla="*/ 0 h 759"/>
              <a:gd name="connsiteX175-7457" fmla="*/ 353 w 695"/>
              <a:gd name="connsiteY175-7458" fmla="*/ 0 h 759"/>
              <a:gd name="connsiteX176-7459" fmla="*/ 353 w 695"/>
              <a:gd name="connsiteY176-7460" fmla="*/ 0 h 759"/>
              <a:gd name="connsiteX0-7461" fmla="*/ 353 w 695"/>
              <a:gd name="connsiteY0-7462" fmla="*/ 0 h 759"/>
              <a:gd name="connsiteX1-7463" fmla="*/ 364 w 695"/>
              <a:gd name="connsiteY1-7464" fmla="*/ 0 h 759"/>
              <a:gd name="connsiteX2-7465" fmla="*/ 374 w 695"/>
              <a:gd name="connsiteY2-7466" fmla="*/ 6 h 759"/>
              <a:gd name="connsiteX3-7467" fmla="*/ 385 w 695"/>
              <a:gd name="connsiteY3-7468" fmla="*/ 11 h 759"/>
              <a:gd name="connsiteX4-7469" fmla="*/ 401 w 695"/>
              <a:gd name="connsiteY4-7470" fmla="*/ 21 h 759"/>
              <a:gd name="connsiteX5-7471" fmla="*/ 411 w 695"/>
              <a:gd name="connsiteY5-7472" fmla="*/ 32 h 759"/>
              <a:gd name="connsiteX6-7473" fmla="*/ 422 w 695"/>
              <a:gd name="connsiteY6-7474" fmla="*/ 37 h 759"/>
              <a:gd name="connsiteX7-7475" fmla="*/ 422 w 695"/>
              <a:gd name="connsiteY7-7476" fmla="*/ 42 h 759"/>
              <a:gd name="connsiteX8-7477" fmla="*/ 427 w 695"/>
              <a:gd name="connsiteY8-7478" fmla="*/ 42 h 759"/>
              <a:gd name="connsiteX9-7479" fmla="*/ 427 w 695"/>
              <a:gd name="connsiteY9-7480" fmla="*/ 48 h 759"/>
              <a:gd name="connsiteX10-7481" fmla="*/ 427 w 695"/>
              <a:gd name="connsiteY10-7482" fmla="*/ 48 h 759"/>
              <a:gd name="connsiteX11-7483" fmla="*/ 427 w 695"/>
              <a:gd name="connsiteY11-7484" fmla="*/ 53 h 759"/>
              <a:gd name="connsiteX12-7485" fmla="*/ 422 w 695"/>
              <a:gd name="connsiteY12-7486" fmla="*/ 58 h 759"/>
              <a:gd name="connsiteX13-7487" fmla="*/ 416 w 695"/>
              <a:gd name="connsiteY13-7488" fmla="*/ 63 h 759"/>
              <a:gd name="connsiteX14-7489" fmla="*/ 406 w 695"/>
              <a:gd name="connsiteY14-7490" fmla="*/ 69 h 759"/>
              <a:gd name="connsiteX15-7491" fmla="*/ 401 w 695"/>
              <a:gd name="connsiteY15-7492" fmla="*/ 74 h 759"/>
              <a:gd name="connsiteX16-7493" fmla="*/ 395 w 695"/>
              <a:gd name="connsiteY16-7494" fmla="*/ 79 h 759"/>
              <a:gd name="connsiteX17-7495" fmla="*/ 395 w 695"/>
              <a:gd name="connsiteY17-7496" fmla="*/ 90 h 759"/>
              <a:gd name="connsiteX18-7497" fmla="*/ 390 w 695"/>
              <a:gd name="connsiteY18-7498" fmla="*/ 100 h 759"/>
              <a:gd name="connsiteX19-7499" fmla="*/ 385 w 695"/>
              <a:gd name="connsiteY19-7500" fmla="*/ 116 h 759"/>
              <a:gd name="connsiteX20-7501" fmla="*/ 379 w 695"/>
              <a:gd name="connsiteY20-7502" fmla="*/ 137 h 759"/>
              <a:gd name="connsiteX21-7503" fmla="*/ 374 w 695"/>
              <a:gd name="connsiteY21-7504" fmla="*/ 158 h 759"/>
              <a:gd name="connsiteX22-7505" fmla="*/ 374 w 695"/>
              <a:gd name="connsiteY22-7506" fmla="*/ 179 h 759"/>
              <a:gd name="connsiteX23-7507" fmla="*/ 369 w 695"/>
              <a:gd name="connsiteY23-7508" fmla="*/ 206 h 759"/>
              <a:gd name="connsiteX24-7509" fmla="*/ 364 w 695"/>
              <a:gd name="connsiteY24-7510" fmla="*/ 227 h 759"/>
              <a:gd name="connsiteX25-7511" fmla="*/ 364 w 695"/>
              <a:gd name="connsiteY25-7512" fmla="*/ 248 h 759"/>
              <a:gd name="connsiteX26-7513" fmla="*/ 358 w 695"/>
              <a:gd name="connsiteY26-7514" fmla="*/ 264 h 759"/>
              <a:gd name="connsiteX27-7515" fmla="*/ 358 w 695"/>
              <a:gd name="connsiteY27-7516" fmla="*/ 285 h 759"/>
              <a:gd name="connsiteX28-7517" fmla="*/ 353 w 695"/>
              <a:gd name="connsiteY28-7518" fmla="*/ 300 h 759"/>
              <a:gd name="connsiteX29-7519" fmla="*/ 353 w 695"/>
              <a:gd name="connsiteY29-7520" fmla="*/ 311 h 759"/>
              <a:gd name="connsiteX30-7521" fmla="*/ 353 w 695"/>
              <a:gd name="connsiteY30-7522" fmla="*/ 322 h 759"/>
              <a:gd name="connsiteX31-7523" fmla="*/ 353 w 695"/>
              <a:gd name="connsiteY31-7524" fmla="*/ 343 h 759"/>
              <a:gd name="connsiteX32-7525" fmla="*/ 358 w 695"/>
              <a:gd name="connsiteY32-7526" fmla="*/ 369 h 759"/>
              <a:gd name="connsiteX33-7527" fmla="*/ 364 w 695"/>
              <a:gd name="connsiteY33-7528" fmla="*/ 411 h 759"/>
              <a:gd name="connsiteX34-7529" fmla="*/ 364 w 695"/>
              <a:gd name="connsiteY34-7530" fmla="*/ 437 h 759"/>
              <a:gd name="connsiteX35-7531" fmla="*/ 369 w 695"/>
              <a:gd name="connsiteY35-7532" fmla="*/ 464 h 759"/>
              <a:gd name="connsiteX36-7533" fmla="*/ 379 w 695"/>
              <a:gd name="connsiteY36-7534" fmla="*/ 490 h 759"/>
              <a:gd name="connsiteX37-7535" fmla="*/ 385 w 695"/>
              <a:gd name="connsiteY37-7536" fmla="*/ 506 h 759"/>
              <a:gd name="connsiteX38-7537" fmla="*/ 390 w 695"/>
              <a:gd name="connsiteY38-7538" fmla="*/ 516 h 759"/>
              <a:gd name="connsiteX39-7539" fmla="*/ 406 w 695"/>
              <a:gd name="connsiteY39-7540" fmla="*/ 543 h 759"/>
              <a:gd name="connsiteX40-7541" fmla="*/ 422 w 695"/>
              <a:gd name="connsiteY40-7542" fmla="*/ 564 h 759"/>
              <a:gd name="connsiteX41-7543" fmla="*/ 437 w 695"/>
              <a:gd name="connsiteY41-7544" fmla="*/ 585 h 759"/>
              <a:gd name="connsiteX42-7545" fmla="*/ 448 w 695"/>
              <a:gd name="connsiteY42-7546" fmla="*/ 595 h 759"/>
              <a:gd name="connsiteX43-7547" fmla="*/ 458 w 695"/>
              <a:gd name="connsiteY43-7548" fmla="*/ 601 h 759"/>
              <a:gd name="connsiteX44-7549" fmla="*/ 480 w 695"/>
              <a:gd name="connsiteY44-7550" fmla="*/ 622 h 759"/>
              <a:gd name="connsiteX45-7551" fmla="*/ 501 w 695"/>
              <a:gd name="connsiteY45-7552" fmla="*/ 632 h 759"/>
              <a:gd name="connsiteX46-7553" fmla="*/ 522 w 695"/>
              <a:gd name="connsiteY46-7554" fmla="*/ 648 h 759"/>
              <a:gd name="connsiteX47-7555" fmla="*/ 548 w 695"/>
              <a:gd name="connsiteY47-7556" fmla="*/ 659 h 759"/>
              <a:gd name="connsiteX48-7557" fmla="*/ 559 w 695"/>
              <a:gd name="connsiteY48-7558" fmla="*/ 664 h 759"/>
              <a:gd name="connsiteX49-7559" fmla="*/ 569 w 695"/>
              <a:gd name="connsiteY49-7560" fmla="*/ 669 h 759"/>
              <a:gd name="connsiteX50-7561" fmla="*/ 580 w 695"/>
              <a:gd name="connsiteY50-7562" fmla="*/ 669 h 759"/>
              <a:gd name="connsiteX51-7563" fmla="*/ 590 w 695"/>
              <a:gd name="connsiteY51-7564" fmla="*/ 674 h 759"/>
              <a:gd name="connsiteX52-7565" fmla="*/ 595 w 695"/>
              <a:gd name="connsiteY52-7566" fmla="*/ 674 h 759"/>
              <a:gd name="connsiteX53-7567" fmla="*/ 601 w 695"/>
              <a:gd name="connsiteY53-7568" fmla="*/ 674 h 759"/>
              <a:gd name="connsiteX54-7569" fmla="*/ 611 w 695"/>
              <a:gd name="connsiteY54-7570" fmla="*/ 674 h 759"/>
              <a:gd name="connsiteX55-7571" fmla="*/ 616 w 695"/>
              <a:gd name="connsiteY55-7572" fmla="*/ 669 h 759"/>
              <a:gd name="connsiteX56-7573" fmla="*/ 616 w 695"/>
              <a:gd name="connsiteY56-7574" fmla="*/ 664 h 759"/>
              <a:gd name="connsiteX57-7575" fmla="*/ 622 w 695"/>
              <a:gd name="connsiteY57-7576" fmla="*/ 659 h 759"/>
              <a:gd name="connsiteX58-7577" fmla="*/ 627 w 695"/>
              <a:gd name="connsiteY58-7578" fmla="*/ 653 h 759"/>
              <a:gd name="connsiteX59-7579" fmla="*/ 627 w 695"/>
              <a:gd name="connsiteY59-7580" fmla="*/ 643 h 759"/>
              <a:gd name="connsiteX60-7581" fmla="*/ 632 w 695"/>
              <a:gd name="connsiteY60-7582" fmla="*/ 627 h 759"/>
              <a:gd name="connsiteX61-7583" fmla="*/ 638 w 695"/>
              <a:gd name="connsiteY61-7584" fmla="*/ 611 h 759"/>
              <a:gd name="connsiteX62-7585" fmla="*/ 643 w 695"/>
              <a:gd name="connsiteY62-7586" fmla="*/ 595 h 759"/>
              <a:gd name="connsiteX63-7587" fmla="*/ 643 w 695"/>
              <a:gd name="connsiteY63-7588" fmla="*/ 580 h 759"/>
              <a:gd name="connsiteX64-7589" fmla="*/ 648 w 695"/>
              <a:gd name="connsiteY64-7590" fmla="*/ 564 h 759"/>
              <a:gd name="connsiteX65-7591" fmla="*/ 653 w 695"/>
              <a:gd name="connsiteY65-7592" fmla="*/ 553 h 759"/>
              <a:gd name="connsiteX66-7593" fmla="*/ 659 w 695"/>
              <a:gd name="connsiteY66-7594" fmla="*/ 543 h 759"/>
              <a:gd name="connsiteX67-7595" fmla="*/ 659 w 695"/>
              <a:gd name="connsiteY67-7596" fmla="*/ 538 h 759"/>
              <a:gd name="connsiteX68-7597" fmla="*/ 664 w 695"/>
              <a:gd name="connsiteY68-7598" fmla="*/ 527 h 759"/>
              <a:gd name="connsiteX69-7599" fmla="*/ 664 w 695"/>
              <a:gd name="connsiteY69-7600" fmla="*/ 527 h 759"/>
              <a:gd name="connsiteX70-7601" fmla="*/ 669 w 695"/>
              <a:gd name="connsiteY70-7602" fmla="*/ 527 h 759"/>
              <a:gd name="connsiteX71-7603" fmla="*/ 669 w 695"/>
              <a:gd name="connsiteY71-7604" fmla="*/ 527 h 759"/>
              <a:gd name="connsiteX72-7605" fmla="*/ 669 w 695"/>
              <a:gd name="connsiteY72-7606" fmla="*/ 532 h 759"/>
              <a:gd name="connsiteX73-7607" fmla="*/ 669 w 695"/>
              <a:gd name="connsiteY73-7608" fmla="*/ 538 h 759"/>
              <a:gd name="connsiteX74-7609" fmla="*/ 674 w 695"/>
              <a:gd name="connsiteY74-7610" fmla="*/ 543 h 759"/>
              <a:gd name="connsiteX75-7611" fmla="*/ 674 w 695"/>
              <a:gd name="connsiteY75-7612" fmla="*/ 559 h 759"/>
              <a:gd name="connsiteX76-7613" fmla="*/ 674 w 695"/>
              <a:gd name="connsiteY76-7614" fmla="*/ 569 h 759"/>
              <a:gd name="connsiteX77-7615" fmla="*/ 674 w 695"/>
              <a:gd name="connsiteY77-7616" fmla="*/ 585 h 759"/>
              <a:gd name="connsiteX78-7617" fmla="*/ 674 w 695"/>
              <a:gd name="connsiteY78-7618" fmla="*/ 601 h 759"/>
              <a:gd name="connsiteX79-7619" fmla="*/ 674 w 695"/>
              <a:gd name="connsiteY79-7620" fmla="*/ 622 h 759"/>
              <a:gd name="connsiteX80-7621" fmla="*/ 674 w 695"/>
              <a:gd name="connsiteY80-7622" fmla="*/ 638 h 759"/>
              <a:gd name="connsiteX81-7623" fmla="*/ 674 w 695"/>
              <a:gd name="connsiteY81-7624" fmla="*/ 653 h 759"/>
              <a:gd name="connsiteX82-7625" fmla="*/ 680 w 695"/>
              <a:gd name="connsiteY82-7626" fmla="*/ 669 h 759"/>
              <a:gd name="connsiteX83-7627" fmla="*/ 680 w 695"/>
              <a:gd name="connsiteY83-7628" fmla="*/ 685 h 759"/>
              <a:gd name="connsiteX84-7629" fmla="*/ 685 w 695"/>
              <a:gd name="connsiteY84-7630" fmla="*/ 696 h 759"/>
              <a:gd name="connsiteX85-7631" fmla="*/ 685 w 695"/>
              <a:gd name="connsiteY85-7632" fmla="*/ 706 h 759"/>
              <a:gd name="connsiteX86-7633" fmla="*/ 690 w 695"/>
              <a:gd name="connsiteY86-7634" fmla="*/ 717 h 759"/>
              <a:gd name="connsiteX87-7635" fmla="*/ 690 w 695"/>
              <a:gd name="connsiteY87-7636" fmla="*/ 722 h 759"/>
              <a:gd name="connsiteX88-7637" fmla="*/ 695 w 695"/>
              <a:gd name="connsiteY88-7638" fmla="*/ 732 h 759"/>
              <a:gd name="connsiteX89-7639" fmla="*/ 695 w 695"/>
              <a:gd name="connsiteY89-7640" fmla="*/ 738 h 759"/>
              <a:gd name="connsiteX90-7641" fmla="*/ 695 w 695"/>
              <a:gd name="connsiteY90-7642" fmla="*/ 743 h 759"/>
              <a:gd name="connsiteX91-7643" fmla="*/ 695 w 695"/>
              <a:gd name="connsiteY91-7644" fmla="*/ 748 h 759"/>
              <a:gd name="connsiteX92-7645" fmla="*/ 690 w 695"/>
              <a:gd name="connsiteY92-7646" fmla="*/ 753 h 759"/>
              <a:gd name="connsiteX93-7647" fmla="*/ 685 w 695"/>
              <a:gd name="connsiteY93-7648" fmla="*/ 759 h 759"/>
              <a:gd name="connsiteX94-7649" fmla="*/ 674 w 695"/>
              <a:gd name="connsiteY94-7650" fmla="*/ 759 h 759"/>
              <a:gd name="connsiteX95-7651" fmla="*/ 664 w 695"/>
              <a:gd name="connsiteY95-7652" fmla="*/ 759 h 759"/>
              <a:gd name="connsiteX96-7653" fmla="*/ 648 w 695"/>
              <a:gd name="connsiteY96-7654" fmla="*/ 759 h 759"/>
              <a:gd name="connsiteX97-7655" fmla="*/ 632 w 695"/>
              <a:gd name="connsiteY97-7656" fmla="*/ 753 h 759"/>
              <a:gd name="connsiteX98-7657" fmla="*/ 611 w 695"/>
              <a:gd name="connsiteY98-7658" fmla="*/ 753 h 759"/>
              <a:gd name="connsiteX99-7659" fmla="*/ 590 w 695"/>
              <a:gd name="connsiteY99-7660" fmla="*/ 748 h 759"/>
              <a:gd name="connsiteX100-7661" fmla="*/ 569 w 695"/>
              <a:gd name="connsiteY100-7662" fmla="*/ 743 h 759"/>
              <a:gd name="connsiteX101-7663" fmla="*/ 559 w 695"/>
              <a:gd name="connsiteY101-7664" fmla="*/ 738 h 759"/>
              <a:gd name="connsiteX102-7665" fmla="*/ 548 w 695"/>
              <a:gd name="connsiteY102-7666" fmla="*/ 732 h 759"/>
              <a:gd name="connsiteX103-7667" fmla="*/ 532 w 695"/>
              <a:gd name="connsiteY103-7668" fmla="*/ 727 h 759"/>
              <a:gd name="connsiteX104-7669" fmla="*/ 522 w 695"/>
              <a:gd name="connsiteY104-7670" fmla="*/ 722 h 759"/>
              <a:gd name="connsiteX105-7671" fmla="*/ 506 w 695"/>
              <a:gd name="connsiteY105-7672" fmla="*/ 717 h 759"/>
              <a:gd name="connsiteX106-7673" fmla="*/ 490 w 695"/>
              <a:gd name="connsiteY106-7674" fmla="*/ 706 h 759"/>
              <a:gd name="connsiteX107-7675" fmla="*/ 480 w 695"/>
              <a:gd name="connsiteY107-7676" fmla="*/ 696 h 759"/>
              <a:gd name="connsiteX108-7677" fmla="*/ 464 w 695"/>
              <a:gd name="connsiteY108-7678" fmla="*/ 685 h 759"/>
              <a:gd name="connsiteX109-7679" fmla="*/ 432 w 695"/>
              <a:gd name="connsiteY109-7680" fmla="*/ 659 h 759"/>
              <a:gd name="connsiteX110-7681" fmla="*/ 406 w 695"/>
              <a:gd name="connsiteY110-7682" fmla="*/ 632 h 759"/>
              <a:gd name="connsiteX111-7683" fmla="*/ 395 w 695"/>
              <a:gd name="connsiteY111-7684" fmla="*/ 622 h 759"/>
              <a:gd name="connsiteX112-7685" fmla="*/ 385 w 695"/>
              <a:gd name="connsiteY112-7686" fmla="*/ 606 h 759"/>
              <a:gd name="connsiteX113-7687" fmla="*/ 374 w 695"/>
              <a:gd name="connsiteY113-7688" fmla="*/ 590 h 759"/>
              <a:gd name="connsiteX114-7689" fmla="*/ 364 w 695"/>
              <a:gd name="connsiteY114-7690" fmla="*/ 574 h 759"/>
              <a:gd name="connsiteX115-7691" fmla="*/ 358 w 695"/>
              <a:gd name="connsiteY115-7692" fmla="*/ 559 h 759"/>
              <a:gd name="connsiteX116-7693" fmla="*/ 348 w 695"/>
              <a:gd name="connsiteY116-7694" fmla="*/ 543 h 759"/>
              <a:gd name="connsiteX117-7695" fmla="*/ 343 w 695"/>
              <a:gd name="connsiteY117-7696" fmla="*/ 527 h 759"/>
              <a:gd name="connsiteX118-7697" fmla="*/ 332 w 695"/>
              <a:gd name="connsiteY118-7698" fmla="*/ 511 h 759"/>
              <a:gd name="connsiteX119-7699" fmla="*/ 327 w 695"/>
              <a:gd name="connsiteY119-7700" fmla="*/ 501 h 759"/>
              <a:gd name="connsiteX120-7701" fmla="*/ 327 w 695"/>
              <a:gd name="connsiteY120-7702" fmla="*/ 485 h 759"/>
              <a:gd name="connsiteX121-7703" fmla="*/ 322 w 695"/>
              <a:gd name="connsiteY121-7704" fmla="*/ 469 h 759"/>
              <a:gd name="connsiteX122-7705" fmla="*/ 322 w 695"/>
              <a:gd name="connsiteY122-7706" fmla="*/ 453 h 759"/>
              <a:gd name="connsiteX123-7707" fmla="*/ 316 w 695"/>
              <a:gd name="connsiteY123-7708" fmla="*/ 422 h 759"/>
              <a:gd name="connsiteX124-7709" fmla="*/ 311 w 695"/>
              <a:gd name="connsiteY124-7710" fmla="*/ 385 h 759"/>
              <a:gd name="connsiteX125-7711" fmla="*/ 311 w 695"/>
              <a:gd name="connsiteY125-7712" fmla="*/ 353 h 759"/>
              <a:gd name="connsiteX126-7713" fmla="*/ 311 w 695"/>
              <a:gd name="connsiteY126-7714" fmla="*/ 316 h 759"/>
              <a:gd name="connsiteX127-7715" fmla="*/ 311 w 695"/>
              <a:gd name="connsiteY127-7716" fmla="*/ 279 h 759"/>
              <a:gd name="connsiteX128-7717" fmla="*/ 311 w 695"/>
              <a:gd name="connsiteY128-7718" fmla="*/ 243 h 759"/>
              <a:gd name="connsiteX129-7719" fmla="*/ 316 w 695"/>
              <a:gd name="connsiteY129-7720" fmla="*/ 200 h 759"/>
              <a:gd name="connsiteX130-7721" fmla="*/ 322 w 695"/>
              <a:gd name="connsiteY130-7722" fmla="*/ 158 h 759"/>
              <a:gd name="connsiteX131-7723" fmla="*/ 322 w 695"/>
              <a:gd name="connsiteY131-7724" fmla="*/ 142 h 759"/>
              <a:gd name="connsiteX132-7725" fmla="*/ 322 w 695"/>
              <a:gd name="connsiteY132-7726" fmla="*/ 127 h 759"/>
              <a:gd name="connsiteX133-7727" fmla="*/ 322 w 695"/>
              <a:gd name="connsiteY133-7728" fmla="*/ 111 h 759"/>
              <a:gd name="connsiteX134-7729" fmla="*/ 327 w 695"/>
              <a:gd name="connsiteY134-7730" fmla="*/ 100 h 759"/>
              <a:gd name="connsiteX135-7731" fmla="*/ 327 w 695"/>
              <a:gd name="connsiteY135-7732" fmla="*/ 90 h 759"/>
              <a:gd name="connsiteX136-7733" fmla="*/ 327 w 695"/>
              <a:gd name="connsiteY136-7734" fmla="*/ 85 h 759"/>
              <a:gd name="connsiteX137-7735" fmla="*/ 327 w 695"/>
              <a:gd name="connsiteY137-7736" fmla="*/ 79 h 759"/>
              <a:gd name="connsiteX138-7737" fmla="*/ 322 w 695"/>
              <a:gd name="connsiteY138-7738" fmla="*/ 74 h 759"/>
              <a:gd name="connsiteX139-7739" fmla="*/ 322 w 695"/>
              <a:gd name="connsiteY139-7740" fmla="*/ 74 h 759"/>
              <a:gd name="connsiteX140-7741" fmla="*/ 316 w 695"/>
              <a:gd name="connsiteY140-7742" fmla="*/ 74 h 759"/>
              <a:gd name="connsiteX141-7743" fmla="*/ 311 w 695"/>
              <a:gd name="connsiteY141-7744" fmla="*/ 74 h 759"/>
              <a:gd name="connsiteX142-7745" fmla="*/ 300 w 695"/>
              <a:gd name="connsiteY142-7746" fmla="*/ 79 h 759"/>
              <a:gd name="connsiteX143-7747" fmla="*/ 290 w 695"/>
              <a:gd name="connsiteY143-7748" fmla="*/ 79 h 759"/>
              <a:gd name="connsiteX144-7749" fmla="*/ 274 w 695"/>
              <a:gd name="connsiteY144-7750" fmla="*/ 85 h 759"/>
              <a:gd name="connsiteX145-7751" fmla="*/ 258 w 695"/>
              <a:gd name="connsiteY145-7752" fmla="*/ 90 h 759"/>
              <a:gd name="connsiteX146-7753" fmla="*/ 242 w 695"/>
              <a:gd name="connsiteY146-7754" fmla="*/ 95 h 759"/>
              <a:gd name="connsiteX147-7755" fmla="*/ 206 w 695"/>
              <a:gd name="connsiteY147-7756" fmla="*/ 106 h 759"/>
              <a:gd name="connsiteX148-7757" fmla="*/ 169 w 695"/>
              <a:gd name="connsiteY148-7758" fmla="*/ 116 h 759"/>
              <a:gd name="connsiteX149-7759" fmla="*/ 132 w 695"/>
              <a:gd name="connsiteY149-7760" fmla="*/ 127 h 759"/>
              <a:gd name="connsiteX150-7761" fmla="*/ 95 w 695"/>
              <a:gd name="connsiteY150-7762" fmla="*/ 137 h 759"/>
              <a:gd name="connsiteX151-7763" fmla="*/ 74 w 695"/>
              <a:gd name="connsiteY151-7764" fmla="*/ 142 h 759"/>
              <a:gd name="connsiteX152-7765" fmla="*/ 32 w 695"/>
              <a:gd name="connsiteY152-7766" fmla="*/ 148 h 759"/>
              <a:gd name="connsiteX153-7767" fmla="*/ 21 w 695"/>
              <a:gd name="connsiteY153-7768" fmla="*/ 153 h 759"/>
              <a:gd name="connsiteX154-7769" fmla="*/ 11 w 695"/>
              <a:gd name="connsiteY154-7770" fmla="*/ 153 h 759"/>
              <a:gd name="connsiteX155-7771" fmla="*/ 5 w 695"/>
              <a:gd name="connsiteY155-7772" fmla="*/ 153 h 759"/>
              <a:gd name="connsiteX156-7773" fmla="*/ 0 w 695"/>
              <a:gd name="connsiteY156-7774" fmla="*/ 153 h 759"/>
              <a:gd name="connsiteX157-7775" fmla="*/ 100 w 695"/>
              <a:gd name="connsiteY157-7776" fmla="*/ 85 h 759"/>
              <a:gd name="connsiteX158-7777" fmla="*/ 121 w 695"/>
              <a:gd name="connsiteY158-7778" fmla="*/ 85 h 759"/>
              <a:gd name="connsiteX159-7779" fmla="*/ 158 w 695"/>
              <a:gd name="connsiteY159-7780" fmla="*/ 74 h 759"/>
              <a:gd name="connsiteX160-7781" fmla="*/ 195 w 695"/>
              <a:gd name="connsiteY160-7782" fmla="*/ 69 h 759"/>
              <a:gd name="connsiteX161-7783" fmla="*/ 227 w 695"/>
              <a:gd name="connsiteY161-7784" fmla="*/ 58 h 759"/>
              <a:gd name="connsiteX162-7785" fmla="*/ 258 w 695"/>
              <a:gd name="connsiteY162-7786" fmla="*/ 48 h 759"/>
              <a:gd name="connsiteX163-7787" fmla="*/ 274 w 695"/>
              <a:gd name="connsiteY163-7788" fmla="*/ 42 h 759"/>
              <a:gd name="connsiteX164-7789" fmla="*/ 290 w 695"/>
              <a:gd name="connsiteY164-7790" fmla="*/ 37 h 759"/>
              <a:gd name="connsiteX165-7791" fmla="*/ 300 w 695"/>
              <a:gd name="connsiteY165-7792" fmla="*/ 37 h 759"/>
              <a:gd name="connsiteX166-7793" fmla="*/ 311 w 695"/>
              <a:gd name="connsiteY166-7794" fmla="*/ 32 h 759"/>
              <a:gd name="connsiteX167-7795" fmla="*/ 316 w 695"/>
              <a:gd name="connsiteY167-7796" fmla="*/ 27 h 759"/>
              <a:gd name="connsiteX168-7797" fmla="*/ 322 w 695"/>
              <a:gd name="connsiteY168-7798" fmla="*/ 21 h 759"/>
              <a:gd name="connsiteX169-7799" fmla="*/ 327 w 695"/>
              <a:gd name="connsiteY169-7800" fmla="*/ 16 h 759"/>
              <a:gd name="connsiteX170-7801" fmla="*/ 332 w 695"/>
              <a:gd name="connsiteY170-7802" fmla="*/ 11 h 759"/>
              <a:gd name="connsiteX171-7803" fmla="*/ 337 w 695"/>
              <a:gd name="connsiteY171-7804" fmla="*/ 6 h 759"/>
              <a:gd name="connsiteX172-7805" fmla="*/ 343 w 695"/>
              <a:gd name="connsiteY172-7806" fmla="*/ 0 h 759"/>
              <a:gd name="connsiteX173-7807" fmla="*/ 348 w 695"/>
              <a:gd name="connsiteY173-7808" fmla="*/ 0 h 759"/>
              <a:gd name="connsiteX174-7809" fmla="*/ 353 w 695"/>
              <a:gd name="connsiteY174-7810" fmla="*/ 0 h 759"/>
              <a:gd name="connsiteX175-7811" fmla="*/ 353 w 695"/>
              <a:gd name="connsiteY175-7812" fmla="*/ 0 h 759"/>
              <a:gd name="connsiteX0-7813" fmla="*/ 353 w 695"/>
              <a:gd name="connsiteY0-7814" fmla="*/ 0 h 759"/>
              <a:gd name="connsiteX1-7815" fmla="*/ 364 w 695"/>
              <a:gd name="connsiteY1-7816" fmla="*/ 0 h 759"/>
              <a:gd name="connsiteX2-7817" fmla="*/ 374 w 695"/>
              <a:gd name="connsiteY2-7818" fmla="*/ 6 h 759"/>
              <a:gd name="connsiteX3-7819" fmla="*/ 385 w 695"/>
              <a:gd name="connsiteY3-7820" fmla="*/ 11 h 759"/>
              <a:gd name="connsiteX4-7821" fmla="*/ 401 w 695"/>
              <a:gd name="connsiteY4-7822" fmla="*/ 21 h 759"/>
              <a:gd name="connsiteX5-7823" fmla="*/ 411 w 695"/>
              <a:gd name="connsiteY5-7824" fmla="*/ 32 h 759"/>
              <a:gd name="connsiteX6-7825" fmla="*/ 422 w 695"/>
              <a:gd name="connsiteY6-7826" fmla="*/ 37 h 759"/>
              <a:gd name="connsiteX7-7827" fmla="*/ 422 w 695"/>
              <a:gd name="connsiteY7-7828" fmla="*/ 42 h 759"/>
              <a:gd name="connsiteX8-7829" fmla="*/ 427 w 695"/>
              <a:gd name="connsiteY8-7830" fmla="*/ 42 h 759"/>
              <a:gd name="connsiteX9-7831" fmla="*/ 427 w 695"/>
              <a:gd name="connsiteY9-7832" fmla="*/ 48 h 759"/>
              <a:gd name="connsiteX10-7833" fmla="*/ 427 w 695"/>
              <a:gd name="connsiteY10-7834" fmla="*/ 48 h 759"/>
              <a:gd name="connsiteX11-7835" fmla="*/ 427 w 695"/>
              <a:gd name="connsiteY11-7836" fmla="*/ 53 h 759"/>
              <a:gd name="connsiteX12-7837" fmla="*/ 422 w 695"/>
              <a:gd name="connsiteY12-7838" fmla="*/ 58 h 759"/>
              <a:gd name="connsiteX13-7839" fmla="*/ 416 w 695"/>
              <a:gd name="connsiteY13-7840" fmla="*/ 63 h 759"/>
              <a:gd name="connsiteX14-7841" fmla="*/ 406 w 695"/>
              <a:gd name="connsiteY14-7842" fmla="*/ 69 h 759"/>
              <a:gd name="connsiteX15-7843" fmla="*/ 401 w 695"/>
              <a:gd name="connsiteY15-7844" fmla="*/ 74 h 759"/>
              <a:gd name="connsiteX16-7845" fmla="*/ 395 w 695"/>
              <a:gd name="connsiteY16-7846" fmla="*/ 79 h 759"/>
              <a:gd name="connsiteX17-7847" fmla="*/ 395 w 695"/>
              <a:gd name="connsiteY17-7848" fmla="*/ 90 h 759"/>
              <a:gd name="connsiteX18-7849" fmla="*/ 390 w 695"/>
              <a:gd name="connsiteY18-7850" fmla="*/ 100 h 759"/>
              <a:gd name="connsiteX19-7851" fmla="*/ 385 w 695"/>
              <a:gd name="connsiteY19-7852" fmla="*/ 116 h 759"/>
              <a:gd name="connsiteX20-7853" fmla="*/ 379 w 695"/>
              <a:gd name="connsiteY20-7854" fmla="*/ 137 h 759"/>
              <a:gd name="connsiteX21-7855" fmla="*/ 374 w 695"/>
              <a:gd name="connsiteY21-7856" fmla="*/ 158 h 759"/>
              <a:gd name="connsiteX22-7857" fmla="*/ 374 w 695"/>
              <a:gd name="connsiteY22-7858" fmla="*/ 179 h 759"/>
              <a:gd name="connsiteX23-7859" fmla="*/ 369 w 695"/>
              <a:gd name="connsiteY23-7860" fmla="*/ 206 h 759"/>
              <a:gd name="connsiteX24-7861" fmla="*/ 364 w 695"/>
              <a:gd name="connsiteY24-7862" fmla="*/ 227 h 759"/>
              <a:gd name="connsiteX25-7863" fmla="*/ 364 w 695"/>
              <a:gd name="connsiteY25-7864" fmla="*/ 248 h 759"/>
              <a:gd name="connsiteX26-7865" fmla="*/ 358 w 695"/>
              <a:gd name="connsiteY26-7866" fmla="*/ 264 h 759"/>
              <a:gd name="connsiteX27-7867" fmla="*/ 358 w 695"/>
              <a:gd name="connsiteY27-7868" fmla="*/ 285 h 759"/>
              <a:gd name="connsiteX28-7869" fmla="*/ 353 w 695"/>
              <a:gd name="connsiteY28-7870" fmla="*/ 300 h 759"/>
              <a:gd name="connsiteX29-7871" fmla="*/ 353 w 695"/>
              <a:gd name="connsiteY29-7872" fmla="*/ 311 h 759"/>
              <a:gd name="connsiteX30-7873" fmla="*/ 353 w 695"/>
              <a:gd name="connsiteY30-7874" fmla="*/ 322 h 759"/>
              <a:gd name="connsiteX31-7875" fmla="*/ 353 w 695"/>
              <a:gd name="connsiteY31-7876" fmla="*/ 343 h 759"/>
              <a:gd name="connsiteX32-7877" fmla="*/ 358 w 695"/>
              <a:gd name="connsiteY32-7878" fmla="*/ 369 h 759"/>
              <a:gd name="connsiteX33-7879" fmla="*/ 364 w 695"/>
              <a:gd name="connsiteY33-7880" fmla="*/ 411 h 759"/>
              <a:gd name="connsiteX34-7881" fmla="*/ 364 w 695"/>
              <a:gd name="connsiteY34-7882" fmla="*/ 437 h 759"/>
              <a:gd name="connsiteX35-7883" fmla="*/ 369 w 695"/>
              <a:gd name="connsiteY35-7884" fmla="*/ 464 h 759"/>
              <a:gd name="connsiteX36-7885" fmla="*/ 379 w 695"/>
              <a:gd name="connsiteY36-7886" fmla="*/ 490 h 759"/>
              <a:gd name="connsiteX37-7887" fmla="*/ 385 w 695"/>
              <a:gd name="connsiteY37-7888" fmla="*/ 506 h 759"/>
              <a:gd name="connsiteX38-7889" fmla="*/ 390 w 695"/>
              <a:gd name="connsiteY38-7890" fmla="*/ 516 h 759"/>
              <a:gd name="connsiteX39-7891" fmla="*/ 406 w 695"/>
              <a:gd name="connsiteY39-7892" fmla="*/ 543 h 759"/>
              <a:gd name="connsiteX40-7893" fmla="*/ 422 w 695"/>
              <a:gd name="connsiteY40-7894" fmla="*/ 564 h 759"/>
              <a:gd name="connsiteX41-7895" fmla="*/ 437 w 695"/>
              <a:gd name="connsiteY41-7896" fmla="*/ 585 h 759"/>
              <a:gd name="connsiteX42-7897" fmla="*/ 448 w 695"/>
              <a:gd name="connsiteY42-7898" fmla="*/ 595 h 759"/>
              <a:gd name="connsiteX43-7899" fmla="*/ 458 w 695"/>
              <a:gd name="connsiteY43-7900" fmla="*/ 601 h 759"/>
              <a:gd name="connsiteX44-7901" fmla="*/ 480 w 695"/>
              <a:gd name="connsiteY44-7902" fmla="*/ 622 h 759"/>
              <a:gd name="connsiteX45-7903" fmla="*/ 501 w 695"/>
              <a:gd name="connsiteY45-7904" fmla="*/ 632 h 759"/>
              <a:gd name="connsiteX46-7905" fmla="*/ 522 w 695"/>
              <a:gd name="connsiteY46-7906" fmla="*/ 648 h 759"/>
              <a:gd name="connsiteX47-7907" fmla="*/ 548 w 695"/>
              <a:gd name="connsiteY47-7908" fmla="*/ 659 h 759"/>
              <a:gd name="connsiteX48-7909" fmla="*/ 559 w 695"/>
              <a:gd name="connsiteY48-7910" fmla="*/ 664 h 759"/>
              <a:gd name="connsiteX49-7911" fmla="*/ 569 w 695"/>
              <a:gd name="connsiteY49-7912" fmla="*/ 669 h 759"/>
              <a:gd name="connsiteX50-7913" fmla="*/ 580 w 695"/>
              <a:gd name="connsiteY50-7914" fmla="*/ 669 h 759"/>
              <a:gd name="connsiteX51-7915" fmla="*/ 590 w 695"/>
              <a:gd name="connsiteY51-7916" fmla="*/ 674 h 759"/>
              <a:gd name="connsiteX52-7917" fmla="*/ 595 w 695"/>
              <a:gd name="connsiteY52-7918" fmla="*/ 674 h 759"/>
              <a:gd name="connsiteX53-7919" fmla="*/ 601 w 695"/>
              <a:gd name="connsiteY53-7920" fmla="*/ 674 h 759"/>
              <a:gd name="connsiteX54-7921" fmla="*/ 611 w 695"/>
              <a:gd name="connsiteY54-7922" fmla="*/ 674 h 759"/>
              <a:gd name="connsiteX55-7923" fmla="*/ 616 w 695"/>
              <a:gd name="connsiteY55-7924" fmla="*/ 669 h 759"/>
              <a:gd name="connsiteX56-7925" fmla="*/ 616 w 695"/>
              <a:gd name="connsiteY56-7926" fmla="*/ 664 h 759"/>
              <a:gd name="connsiteX57-7927" fmla="*/ 622 w 695"/>
              <a:gd name="connsiteY57-7928" fmla="*/ 659 h 759"/>
              <a:gd name="connsiteX58-7929" fmla="*/ 627 w 695"/>
              <a:gd name="connsiteY58-7930" fmla="*/ 653 h 759"/>
              <a:gd name="connsiteX59-7931" fmla="*/ 627 w 695"/>
              <a:gd name="connsiteY59-7932" fmla="*/ 643 h 759"/>
              <a:gd name="connsiteX60-7933" fmla="*/ 632 w 695"/>
              <a:gd name="connsiteY60-7934" fmla="*/ 627 h 759"/>
              <a:gd name="connsiteX61-7935" fmla="*/ 638 w 695"/>
              <a:gd name="connsiteY61-7936" fmla="*/ 611 h 759"/>
              <a:gd name="connsiteX62-7937" fmla="*/ 643 w 695"/>
              <a:gd name="connsiteY62-7938" fmla="*/ 595 h 759"/>
              <a:gd name="connsiteX63-7939" fmla="*/ 643 w 695"/>
              <a:gd name="connsiteY63-7940" fmla="*/ 580 h 759"/>
              <a:gd name="connsiteX64-7941" fmla="*/ 648 w 695"/>
              <a:gd name="connsiteY64-7942" fmla="*/ 564 h 759"/>
              <a:gd name="connsiteX65-7943" fmla="*/ 653 w 695"/>
              <a:gd name="connsiteY65-7944" fmla="*/ 553 h 759"/>
              <a:gd name="connsiteX66-7945" fmla="*/ 659 w 695"/>
              <a:gd name="connsiteY66-7946" fmla="*/ 543 h 759"/>
              <a:gd name="connsiteX67-7947" fmla="*/ 659 w 695"/>
              <a:gd name="connsiteY67-7948" fmla="*/ 538 h 759"/>
              <a:gd name="connsiteX68-7949" fmla="*/ 664 w 695"/>
              <a:gd name="connsiteY68-7950" fmla="*/ 527 h 759"/>
              <a:gd name="connsiteX69-7951" fmla="*/ 664 w 695"/>
              <a:gd name="connsiteY69-7952" fmla="*/ 527 h 759"/>
              <a:gd name="connsiteX70-7953" fmla="*/ 669 w 695"/>
              <a:gd name="connsiteY70-7954" fmla="*/ 527 h 759"/>
              <a:gd name="connsiteX71-7955" fmla="*/ 669 w 695"/>
              <a:gd name="connsiteY71-7956" fmla="*/ 527 h 759"/>
              <a:gd name="connsiteX72-7957" fmla="*/ 669 w 695"/>
              <a:gd name="connsiteY72-7958" fmla="*/ 532 h 759"/>
              <a:gd name="connsiteX73-7959" fmla="*/ 669 w 695"/>
              <a:gd name="connsiteY73-7960" fmla="*/ 538 h 759"/>
              <a:gd name="connsiteX74-7961" fmla="*/ 674 w 695"/>
              <a:gd name="connsiteY74-7962" fmla="*/ 543 h 759"/>
              <a:gd name="connsiteX75-7963" fmla="*/ 674 w 695"/>
              <a:gd name="connsiteY75-7964" fmla="*/ 559 h 759"/>
              <a:gd name="connsiteX76-7965" fmla="*/ 674 w 695"/>
              <a:gd name="connsiteY76-7966" fmla="*/ 569 h 759"/>
              <a:gd name="connsiteX77-7967" fmla="*/ 674 w 695"/>
              <a:gd name="connsiteY77-7968" fmla="*/ 585 h 759"/>
              <a:gd name="connsiteX78-7969" fmla="*/ 674 w 695"/>
              <a:gd name="connsiteY78-7970" fmla="*/ 601 h 759"/>
              <a:gd name="connsiteX79-7971" fmla="*/ 674 w 695"/>
              <a:gd name="connsiteY79-7972" fmla="*/ 622 h 759"/>
              <a:gd name="connsiteX80-7973" fmla="*/ 674 w 695"/>
              <a:gd name="connsiteY80-7974" fmla="*/ 638 h 759"/>
              <a:gd name="connsiteX81-7975" fmla="*/ 674 w 695"/>
              <a:gd name="connsiteY81-7976" fmla="*/ 653 h 759"/>
              <a:gd name="connsiteX82-7977" fmla="*/ 680 w 695"/>
              <a:gd name="connsiteY82-7978" fmla="*/ 669 h 759"/>
              <a:gd name="connsiteX83-7979" fmla="*/ 680 w 695"/>
              <a:gd name="connsiteY83-7980" fmla="*/ 685 h 759"/>
              <a:gd name="connsiteX84-7981" fmla="*/ 685 w 695"/>
              <a:gd name="connsiteY84-7982" fmla="*/ 696 h 759"/>
              <a:gd name="connsiteX85-7983" fmla="*/ 685 w 695"/>
              <a:gd name="connsiteY85-7984" fmla="*/ 706 h 759"/>
              <a:gd name="connsiteX86-7985" fmla="*/ 690 w 695"/>
              <a:gd name="connsiteY86-7986" fmla="*/ 717 h 759"/>
              <a:gd name="connsiteX87-7987" fmla="*/ 690 w 695"/>
              <a:gd name="connsiteY87-7988" fmla="*/ 722 h 759"/>
              <a:gd name="connsiteX88-7989" fmla="*/ 695 w 695"/>
              <a:gd name="connsiteY88-7990" fmla="*/ 732 h 759"/>
              <a:gd name="connsiteX89-7991" fmla="*/ 695 w 695"/>
              <a:gd name="connsiteY89-7992" fmla="*/ 738 h 759"/>
              <a:gd name="connsiteX90-7993" fmla="*/ 695 w 695"/>
              <a:gd name="connsiteY90-7994" fmla="*/ 743 h 759"/>
              <a:gd name="connsiteX91-7995" fmla="*/ 695 w 695"/>
              <a:gd name="connsiteY91-7996" fmla="*/ 748 h 759"/>
              <a:gd name="connsiteX92-7997" fmla="*/ 690 w 695"/>
              <a:gd name="connsiteY92-7998" fmla="*/ 753 h 759"/>
              <a:gd name="connsiteX93-7999" fmla="*/ 685 w 695"/>
              <a:gd name="connsiteY93-8000" fmla="*/ 759 h 759"/>
              <a:gd name="connsiteX94-8001" fmla="*/ 674 w 695"/>
              <a:gd name="connsiteY94-8002" fmla="*/ 759 h 759"/>
              <a:gd name="connsiteX95-8003" fmla="*/ 664 w 695"/>
              <a:gd name="connsiteY95-8004" fmla="*/ 759 h 759"/>
              <a:gd name="connsiteX96-8005" fmla="*/ 648 w 695"/>
              <a:gd name="connsiteY96-8006" fmla="*/ 759 h 759"/>
              <a:gd name="connsiteX97-8007" fmla="*/ 632 w 695"/>
              <a:gd name="connsiteY97-8008" fmla="*/ 753 h 759"/>
              <a:gd name="connsiteX98-8009" fmla="*/ 611 w 695"/>
              <a:gd name="connsiteY98-8010" fmla="*/ 753 h 759"/>
              <a:gd name="connsiteX99-8011" fmla="*/ 590 w 695"/>
              <a:gd name="connsiteY99-8012" fmla="*/ 748 h 759"/>
              <a:gd name="connsiteX100-8013" fmla="*/ 569 w 695"/>
              <a:gd name="connsiteY100-8014" fmla="*/ 743 h 759"/>
              <a:gd name="connsiteX101-8015" fmla="*/ 559 w 695"/>
              <a:gd name="connsiteY101-8016" fmla="*/ 738 h 759"/>
              <a:gd name="connsiteX102-8017" fmla="*/ 548 w 695"/>
              <a:gd name="connsiteY102-8018" fmla="*/ 732 h 759"/>
              <a:gd name="connsiteX103-8019" fmla="*/ 532 w 695"/>
              <a:gd name="connsiteY103-8020" fmla="*/ 727 h 759"/>
              <a:gd name="connsiteX104-8021" fmla="*/ 522 w 695"/>
              <a:gd name="connsiteY104-8022" fmla="*/ 722 h 759"/>
              <a:gd name="connsiteX105-8023" fmla="*/ 506 w 695"/>
              <a:gd name="connsiteY105-8024" fmla="*/ 717 h 759"/>
              <a:gd name="connsiteX106-8025" fmla="*/ 490 w 695"/>
              <a:gd name="connsiteY106-8026" fmla="*/ 706 h 759"/>
              <a:gd name="connsiteX107-8027" fmla="*/ 480 w 695"/>
              <a:gd name="connsiteY107-8028" fmla="*/ 696 h 759"/>
              <a:gd name="connsiteX108-8029" fmla="*/ 464 w 695"/>
              <a:gd name="connsiteY108-8030" fmla="*/ 685 h 759"/>
              <a:gd name="connsiteX109-8031" fmla="*/ 432 w 695"/>
              <a:gd name="connsiteY109-8032" fmla="*/ 659 h 759"/>
              <a:gd name="connsiteX110-8033" fmla="*/ 406 w 695"/>
              <a:gd name="connsiteY110-8034" fmla="*/ 632 h 759"/>
              <a:gd name="connsiteX111-8035" fmla="*/ 395 w 695"/>
              <a:gd name="connsiteY111-8036" fmla="*/ 622 h 759"/>
              <a:gd name="connsiteX112-8037" fmla="*/ 385 w 695"/>
              <a:gd name="connsiteY112-8038" fmla="*/ 606 h 759"/>
              <a:gd name="connsiteX113-8039" fmla="*/ 374 w 695"/>
              <a:gd name="connsiteY113-8040" fmla="*/ 590 h 759"/>
              <a:gd name="connsiteX114-8041" fmla="*/ 364 w 695"/>
              <a:gd name="connsiteY114-8042" fmla="*/ 574 h 759"/>
              <a:gd name="connsiteX115-8043" fmla="*/ 358 w 695"/>
              <a:gd name="connsiteY115-8044" fmla="*/ 559 h 759"/>
              <a:gd name="connsiteX116-8045" fmla="*/ 348 w 695"/>
              <a:gd name="connsiteY116-8046" fmla="*/ 543 h 759"/>
              <a:gd name="connsiteX117-8047" fmla="*/ 343 w 695"/>
              <a:gd name="connsiteY117-8048" fmla="*/ 527 h 759"/>
              <a:gd name="connsiteX118-8049" fmla="*/ 332 w 695"/>
              <a:gd name="connsiteY118-8050" fmla="*/ 511 h 759"/>
              <a:gd name="connsiteX119-8051" fmla="*/ 327 w 695"/>
              <a:gd name="connsiteY119-8052" fmla="*/ 501 h 759"/>
              <a:gd name="connsiteX120-8053" fmla="*/ 327 w 695"/>
              <a:gd name="connsiteY120-8054" fmla="*/ 485 h 759"/>
              <a:gd name="connsiteX121-8055" fmla="*/ 322 w 695"/>
              <a:gd name="connsiteY121-8056" fmla="*/ 469 h 759"/>
              <a:gd name="connsiteX122-8057" fmla="*/ 322 w 695"/>
              <a:gd name="connsiteY122-8058" fmla="*/ 453 h 759"/>
              <a:gd name="connsiteX123-8059" fmla="*/ 316 w 695"/>
              <a:gd name="connsiteY123-8060" fmla="*/ 422 h 759"/>
              <a:gd name="connsiteX124-8061" fmla="*/ 311 w 695"/>
              <a:gd name="connsiteY124-8062" fmla="*/ 385 h 759"/>
              <a:gd name="connsiteX125-8063" fmla="*/ 311 w 695"/>
              <a:gd name="connsiteY125-8064" fmla="*/ 353 h 759"/>
              <a:gd name="connsiteX126-8065" fmla="*/ 311 w 695"/>
              <a:gd name="connsiteY126-8066" fmla="*/ 316 h 759"/>
              <a:gd name="connsiteX127-8067" fmla="*/ 311 w 695"/>
              <a:gd name="connsiteY127-8068" fmla="*/ 279 h 759"/>
              <a:gd name="connsiteX128-8069" fmla="*/ 311 w 695"/>
              <a:gd name="connsiteY128-8070" fmla="*/ 243 h 759"/>
              <a:gd name="connsiteX129-8071" fmla="*/ 316 w 695"/>
              <a:gd name="connsiteY129-8072" fmla="*/ 200 h 759"/>
              <a:gd name="connsiteX130-8073" fmla="*/ 322 w 695"/>
              <a:gd name="connsiteY130-8074" fmla="*/ 158 h 759"/>
              <a:gd name="connsiteX131-8075" fmla="*/ 322 w 695"/>
              <a:gd name="connsiteY131-8076" fmla="*/ 142 h 759"/>
              <a:gd name="connsiteX132-8077" fmla="*/ 322 w 695"/>
              <a:gd name="connsiteY132-8078" fmla="*/ 127 h 759"/>
              <a:gd name="connsiteX133-8079" fmla="*/ 322 w 695"/>
              <a:gd name="connsiteY133-8080" fmla="*/ 111 h 759"/>
              <a:gd name="connsiteX134-8081" fmla="*/ 327 w 695"/>
              <a:gd name="connsiteY134-8082" fmla="*/ 100 h 759"/>
              <a:gd name="connsiteX135-8083" fmla="*/ 327 w 695"/>
              <a:gd name="connsiteY135-8084" fmla="*/ 90 h 759"/>
              <a:gd name="connsiteX136-8085" fmla="*/ 327 w 695"/>
              <a:gd name="connsiteY136-8086" fmla="*/ 85 h 759"/>
              <a:gd name="connsiteX137-8087" fmla="*/ 327 w 695"/>
              <a:gd name="connsiteY137-8088" fmla="*/ 79 h 759"/>
              <a:gd name="connsiteX138-8089" fmla="*/ 322 w 695"/>
              <a:gd name="connsiteY138-8090" fmla="*/ 74 h 759"/>
              <a:gd name="connsiteX139-8091" fmla="*/ 322 w 695"/>
              <a:gd name="connsiteY139-8092" fmla="*/ 74 h 759"/>
              <a:gd name="connsiteX140-8093" fmla="*/ 316 w 695"/>
              <a:gd name="connsiteY140-8094" fmla="*/ 74 h 759"/>
              <a:gd name="connsiteX141-8095" fmla="*/ 311 w 695"/>
              <a:gd name="connsiteY141-8096" fmla="*/ 74 h 759"/>
              <a:gd name="connsiteX142-8097" fmla="*/ 300 w 695"/>
              <a:gd name="connsiteY142-8098" fmla="*/ 79 h 759"/>
              <a:gd name="connsiteX143-8099" fmla="*/ 290 w 695"/>
              <a:gd name="connsiteY143-8100" fmla="*/ 79 h 759"/>
              <a:gd name="connsiteX144-8101" fmla="*/ 274 w 695"/>
              <a:gd name="connsiteY144-8102" fmla="*/ 85 h 759"/>
              <a:gd name="connsiteX145-8103" fmla="*/ 258 w 695"/>
              <a:gd name="connsiteY145-8104" fmla="*/ 90 h 759"/>
              <a:gd name="connsiteX146-8105" fmla="*/ 242 w 695"/>
              <a:gd name="connsiteY146-8106" fmla="*/ 95 h 759"/>
              <a:gd name="connsiteX147-8107" fmla="*/ 206 w 695"/>
              <a:gd name="connsiteY147-8108" fmla="*/ 106 h 759"/>
              <a:gd name="connsiteX148-8109" fmla="*/ 169 w 695"/>
              <a:gd name="connsiteY148-8110" fmla="*/ 116 h 759"/>
              <a:gd name="connsiteX149-8111" fmla="*/ 132 w 695"/>
              <a:gd name="connsiteY149-8112" fmla="*/ 127 h 759"/>
              <a:gd name="connsiteX150-8113" fmla="*/ 95 w 695"/>
              <a:gd name="connsiteY150-8114" fmla="*/ 137 h 759"/>
              <a:gd name="connsiteX151-8115" fmla="*/ 74 w 695"/>
              <a:gd name="connsiteY151-8116" fmla="*/ 142 h 759"/>
              <a:gd name="connsiteX152-8117" fmla="*/ 32 w 695"/>
              <a:gd name="connsiteY152-8118" fmla="*/ 148 h 759"/>
              <a:gd name="connsiteX153-8119" fmla="*/ 11 w 695"/>
              <a:gd name="connsiteY153-8120" fmla="*/ 153 h 759"/>
              <a:gd name="connsiteX154-8121" fmla="*/ 5 w 695"/>
              <a:gd name="connsiteY154-8122" fmla="*/ 153 h 759"/>
              <a:gd name="connsiteX155-8123" fmla="*/ 0 w 695"/>
              <a:gd name="connsiteY155-8124" fmla="*/ 153 h 759"/>
              <a:gd name="connsiteX156-8125" fmla="*/ 100 w 695"/>
              <a:gd name="connsiteY156-8126" fmla="*/ 85 h 759"/>
              <a:gd name="connsiteX157-8127" fmla="*/ 121 w 695"/>
              <a:gd name="connsiteY157-8128" fmla="*/ 85 h 759"/>
              <a:gd name="connsiteX158-8129" fmla="*/ 158 w 695"/>
              <a:gd name="connsiteY158-8130" fmla="*/ 74 h 759"/>
              <a:gd name="connsiteX159-8131" fmla="*/ 195 w 695"/>
              <a:gd name="connsiteY159-8132" fmla="*/ 69 h 759"/>
              <a:gd name="connsiteX160-8133" fmla="*/ 227 w 695"/>
              <a:gd name="connsiteY160-8134" fmla="*/ 58 h 759"/>
              <a:gd name="connsiteX161-8135" fmla="*/ 258 w 695"/>
              <a:gd name="connsiteY161-8136" fmla="*/ 48 h 759"/>
              <a:gd name="connsiteX162-8137" fmla="*/ 274 w 695"/>
              <a:gd name="connsiteY162-8138" fmla="*/ 42 h 759"/>
              <a:gd name="connsiteX163-8139" fmla="*/ 290 w 695"/>
              <a:gd name="connsiteY163-8140" fmla="*/ 37 h 759"/>
              <a:gd name="connsiteX164-8141" fmla="*/ 300 w 695"/>
              <a:gd name="connsiteY164-8142" fmla="*/ 37 h 759"/>
              <a:gd name="connsiteX165-8143" fmla="*/ 311 w 695"/>
              <a:gd name="connsiteY165-8144" fmla="*/ 32 h 759"/>
              <a:gd name="connsiteX166-8145" fmla="*/ 316 w 695"/>
              <a:gd name="connsiteY166-8146" fmla="*/ 27 h 759"/>
              <a:gd name="connsiteX167-8147" fmla="*/ 322 w 695"/>
              <a:gd name="connsiteY167-8148" fmla="*/ 21 h 759"/>
              <a:gd name="connsiteX168-8149" fmla="*/ 327 w 695"/>
              <a:gd name="connsiteY168-8150" fmla="*/ 16 h 759"/>
              <a:gd name="connsiteX169-8151" fmla="*/ 332 w 695"/>
              <a:gd name="connsiteY169-8152" fmla="*/ 11 h 759"/>
              <a:gd name="connsiteX170-8153" fmla="*/ 337 w 695"/>
              <a:gd name="connsiteY170-8154" fmla="*/ 6 h 759"/>
              <a:gd name="connsiteX171-8155" fmla="*/ 343 w 695"/>
              <a:gd name="connsiteY171-8156" fmla="*/ 0 h 759"/>
              <a:gd name="connsiteX172-8157" fmla="*/ 348 w 695"/>
              <a:gd name="connsiteY172-8158" fmla="*/ 0 h 759"/>
              <a:gd name="connsiteX173-8159" fmla="*/ 353 w 695"/>
              <a:gd name="connsiteY173-8160" fmla="*/ 0 h 759"/>
              <a:gd name="connsiteX174-8161" fmla="*/ 353 w 695"/>
              <a:gd name="connsiteY174-8162" fmla="*/ 0 h 759"/>
              <a:gd name="connsiteX0-8163" fmla="*/ 368 w 710"/>
              <a:gd name="connsiteY0-8164" fmla="*/ 0 h 759"/>
              <a:gd name="connsiteX1-8165" fmla="*/ 379 w 710"/>
              <a:gd name="connsiteY1-8166" fmla="*/ 0 h 759"/>
              <a:gd name="connsiteX2-8167" fmla="*/ 389 w 710"/>
              <a:gd name="connsiteY2-8168" fmla="*/ 6 h 759"/>
              <a:gd name="connsiteX3-8169" fmla="*/ 400 w 710"/>
              <a:gd name="connsiteY3-8170" fmla="*/ 11 h 759"/>
              <a:gd name="connsiteX4-8171" fmla="*/ 416 w 710"/>
              <a:gd name="connsiteY4-8172" fmla="*/ 21 h 759"/>
              <a:gd name="connsiteX5-8173" fmla="*/ 426 w 710"/>
              <a:gd name="connsiteY5-8174" fmla="*/ 32 h 759"/>
              <a:gd name="connsiteX6-8175" fmla="*/ 437 w 710"/>
              <a:gd name="connsiteY6-8176" fmla="*/ 37 h 759"/>
              <a:gd name="connsiteX7-8177" fmla="*/ 437 w 710"/>
              <a:gd name="connsiteY7-8178" fmla="*/ 42 h 759"/>
              <a:gd name="connsiteX8-8179" fmla="*/ 442 w 710"/>
              <a:gd name="connsiteY8-8180" fmla="*/ 42 h 759"/>
              <a:gd name="connsiteX9-8181" fmla="*/ 442 w 710"/>
              <a:gd name="connsiteY9-8182" fmla="*/ 48 h 759"/>
              <a:gd name="connsiteX10-8183" fmla="*/ 442 w 710"/>
              <a:gd name="connsiteY10-8184" fmla="*/ 48 h 759"/>
              <a:gd name="connsiteX11-8185" fmla="*/ 442 w 710"/>
              <a:gd name="connsiteY11-8186" fmla="*/ 53 h 759"/>
              <a:gd name="connsiteX12-8187" fmla="*/ 437 w 710"/>
              <a:gd name="connsiteY12-8188" fmla="*/ 58 h 759"/>
              <a:gd name="connsiteX13-8189" fmla="*/ 431 w 710"/>
              <a:gd name="connsiteY13-8190" fmla="*/ 63 h 759"/>
              <a:gd name="connsiteX14-8191" fmla="*/ 421 w 710"/>
              <a:gd name="connsiteY14-8192" fmla="*/ 69 h 759"/>
              <a:gd name="connsiteX15-8193" fmla="*/ 416 w 710"/>
              <a:gd name="connsiteY15-8194" fmla="*/ 74 h 759"/>
              <a:gd name="connsiteX16-8195" fmla="*/ 410 w 710"/>
              <a:gd name="connsiteY16-8196" fmla="*/ 79 h 759"/>
              <a:gd name="connsiteX17-8197" fmla="*/ 410 w 710"/>
              <a:gd name="connsiteY17-8198" fmla="*/ 90 h 759"/>
              <a:gd name="connsiteX18-8199" fmla="*/ 405 w 710"/>
              <a:gd name="connsiteY18-8200" fmla="*/ 100 h 759"/>
              <a:gd name="connsiteX19-8201" fmla="*/ 400 w 710"/>
              <a:gd name="connsiteY19-8202" fmla="*/ 116 h 759"/>
              <a:gd name="connsiteX20-8203" fmla="*/ 394 w 710"/>
              <a:gd name="connsiteY20-8204" fmla="*/ 137 h 759"/>
              <a:gd name="connsiteX21-8205" fmla="*/ 389 w 710"/>
              <a:gd name="connsiteY21-8206" fmla="*/ 158 h 759"/>
              <a:gd name="connsiteX22-8207" fmla="*/ 389 w 710"/>
              <a:gd name="connsiteY22-8208" fmla="*/ 179 h 759"/>
              <a:gd name="connsiteX23-8209" fmla="*/ 384 w 710"/>
              <a:gd name="connsiteY23-8210" fmla="*/ 206 h 759"/>
              <a:gd name="connsiteX24-8211" fmla="*/ 379 w 710"/>
              <a:gd name="connsiteY24-8212" fmla="*/ 227 h 759"/>
              <a:gd name="connsiteX25-8213" fmla="*/ 379 w 710"/>
              <a:gd name="connsiteY25-8214" fmla="*/ 248 h 759"/>
              <a:gd name="connsiteX26-8215" fmla="*/ 373 w 710"/>
              <a:gd name="connsiteY26-8216" fmla="*/ 264 h 759"/>
              <a:gd name="connsiteX27-8217" fmla="*/ 373 w 710"/>
              <a:gd name="connsiteY27-8218" fmla="*/ 285 h 759"/>
              <a:gd name="connsiteX28-8219" fmla="*/ 368 w 710"/>
              <a:gd name="connsiteY28-8220" fmla="*/ 300 h 759"/>
              <a:gd name="connsiteX29-8221" fmla="*/ 368 w 710"/>
              <a:gd name="connsiteY29-8222" fmla="*/ 311 h 759"/>
              <a:gd name="connsiteX30-8223" fmla="*/ 368 w 710"/>
              <a:gd name="connsiteY30-8224" fmla="*/ 322 h 759"/>
              <a:gd name="connsiteX31-8225" fmla="*/ 368 w 710"/>
              <a:gd name="connsiteY31-8226" fmla="*/ 343 h 759"/>
              <a:gd name="connsiteX32-8227" fmla="*/ 373 w 710"/>
              <a:gd name="connsiteY32-8228" fmla="*/ 369 h 759"/>
              <a:gd name="connsiteX33-8229" fmla="*/ 379 w 710"/>
              <a:gd name="connsiteY33-8230" fmla="*/ 411 h 759"/>
              <a:gd name="connsiteX34-8231" fmla="*/ 379 w 710"/>
              <a:gd name="connsiteY34-8232" fmla="*/ 437 h 759"/>
              <a:gd name="connsiteX35-8233" fmla="*/ 384 w 710"/>
              <a:gd name="connsiteY35-8234" fmla="*/ 464 h 759"/>
              <a:gd name="connsiteX36-8235" fmla="*/ 394 w 710"/>
              <a:gd name="connsiteY36-8236" fmla="*/ 490 h 759"/>
              <a:gd name="connsiteX37-8237" fmla="*/ 400 w 710"/>
              <a:gd name="connsiteY37-8238" fmla="*/ 506 h 759"/>
              <a:gd name="connsiteX38-8239" fmla="*/ 405 w 710"/>
              <a:gd name="connsiteY38-8240" fmla="*/ 516 h 759"/>
              <a:gd name="connsiteX39-8241" fmla="*/ 421 w 710"/>
              <a:gd name="connsiteY39-8242" fmla="*/ 543 h 759"/>
              <a:gd name="connsiteX40-8243" fmla="*/ 437 w 710"/>
              <a:gd name="connsiteY40-8244" fmla="*/ 564 h 759"/>
              <a:gd name="connsiteX41-8245" fmla="*/ 452 w 710"/>
              <a:gd name="connsiteY41-8246" fmla="*/ 585 h 759"/>
              <a:gd name="connsiteX42-8247" fmla="*/ 463 w 710"/>
              <a:gd name="connsiteY42-8248" fmla="*/ 595 h 759"/>
              <a:gd name="connsiteX43-8249" fmla="*/ 473 w 710"/>
              <a:gd name="connsiteY43-8250" fmla="*/ 601 h 759"/>
              <a:gd name="connsiteX44-8251" fmla="*/ 495 w 710"/>
              <a:gd name="connsiteY44-8252" fmla="*/ 622 h 759"/>
              <a:gd name="connsiteX45-8253" fmla="*/ 516 w 710"/>
              <a:gd name="connsiteY45-8254" fmla="*/ 632 h 759"/>
              <a:gd name="connsiteX46-8255" fmla="*/ 537 w 710"/>
              <a:gd name="connsiteY46-8256" fmla="*/ 648 h 759"/>
              <a:gd name="connsiteX47-8257" fmla="*/ 563 w 710"/>
              <a:gd name="connsiteY47-8258" fmla="*/ 659 h 759"/>
              <a:gd name="connsiteX48-8259" fmla="*/ 574 w 710"/>
              <a:gd name="connsiteY48-8260" fmla="*/ 664 h 759"/>
              <a:gd name="connsiteX49-8261" fmla="*/ 584 w 710"/>
              <a:gd name="connsiteY49-8262" fmla="*/ 669 h 759"/>
              <a:gd name="connsiteX50-8263" fmla="*/ 595 w 710"/>
              <a:gd name="connsiteY50-8264" fmla="*/ 669 h 759"/>
              <a:gd name="connsiteX51-8265" fmla="*/ 605 w 710"/>
              <a:gd name="connsiteY51-8266" fmla="*/ 674 h 759"/>
              <a:gd name="connsiteX52-8267" fmla="*/ 610 w 710"/>
              <a:gd name="connsiteY52-8268" fmla="*/ 674 h 759"/>
              <a:gd name="connsiteX53-8269" fmla="*/ 616 w 710"/>
              <a:gd name="connsiteY53-8270" fmla="*/ 674 h 759"/>
              <a:gd name="connsiteX54-8271" fmla="*/ 626 w 710"/>
              <a:gd name="connsiteY54-8272" fmla="*/ 674 h 759"/>
              <a:gd name="connsiteX55-8273" fmla="*/ 631 w 710"/>
              <a:gd name="connsiteY55-8274" fmla="*/ 669 h 759"/>
              <a:gd name="connsiteX56-8275" fmla="*/ 631 w 710"/>
              <a:gd name="connsiteY56-8276" fmla="*/ 664 h 759"/>
              <a:gd name="connsiteX57-8277" fmla="*/ 637 w 710"/>
              <a:gd name="connsiteY57-8278" fmla="*/ 659 h 759"/>
              <a:gd name="connsiteX58-8279" fmla="*/ 642 w 710"/>
              <a:gd name="connsiteY58-8280" fmla="*/ 653 h 759"/>
              <a:gd name="connsiteX59-8281" fmla="*/ 642 w 710"/>
              <a:gd name="connsiteY59-8282" fmla="*/ 643 h 759"/>
              <a:gd name="connsiteX60-8283" fmla="*/ 647 w 710"/>
              <a:gd name="connsiteY60-8284" fmla="*/ 627 h 759"/>
              <a:gd name="connsiteX61-8285" fmla="*/ 653 w 710"/>
              <a:gd name="connsiteY61-8286" fmla="*/ 611 h 759"/>
              <a:gd name="connsiteX62-8287" fmla="*/ 658 w 710"/>
              <a:gd name="connsiteY62-8288" fmla="*/ 595 h 759"/>
              <a:gd name="connsiteX63-8289" fmla="*/ 658 w 710"/>
              <a:gd name="connsiteY63-8290" fmla="*/ 580 h 759"/>
              <a:gd name="connsiteX64-8291" fmla="*/ 663 w 710"/>
              <a:gd name="connsiteY64-8292" fmla="*/ 564 h 759"/>
              <a:gd name="connsiteX65-8293" fmla="*/ 668 w 710"/>
              <a:gd name="connsiteY65-8294" fmla="*/ 553 h 759"/>
              <a:gd name="connsiteX66-8295" fmla="*/ 674 w 710"/>
              <a:gd name="connsiteY66-8296" fmla="*/ 543 h 759"/>
              <a:gd name="connsiteX67-8297" fmla="*/ 674 w 710"/>
              <a:gd name="connsiteY67-8298" fmla="*/ 538 h 759"/>
              <a:gd name="connsiteX68-8299" fmla="*/ 679 w 710"/>
              <a:gd name="connsiteY68-8300" fmla="*/ 527 h 759"/>
              <a:gd name="connsiteX69-8301" fmla="*/ 679 w 710"/>
              <a:gd name="connsiteY69-8302" fmla="*/ 527 h 759"/>
              <a:gd name="connsiteX70-8303" fmla="*/ 684 w 710"/>
              <a:gd name="connsiteY70-8304" fmla="*/ 527 h 759"/>
              <a:gd name="connsiteX71-8305" fmla="*/ 684 w 710"/>
              <a:gd name="connsiteY71-8306" fmla="*/ 527 h 759"/>
              <a:gd name="connsiteX72-8307" fmla="*/ 684 w 710"/>
              <a:gd name="connsiteY72-8308" fmla="*/ 532 h 759"/>
              <a:gd name="connsiteX73-8309" fmla="*/ 684 w 710"/>
              <a:gd name="connsiteY73-8310" fmla="*/ 538 h 759"/>
              <a:gd name="connsiteX74-8311" fmla="*/ 689 w 710"/>
              <a:gd name="connsiteY74-8312" fmla="*/ 543 h 759"/>
              <a:gd name="connsiteX75-8313" fmla="*/ 689 w 710"/>
              <a:gd name="connsiteY75-8314" fmla="*/ 559 h 759"/>
              <a:gd name="connsiteX76-8315" fmla="*/ 689 w 710"/>
              <a:gd name="connsiteY76-8316" fmla="*/ 569 h 759"/>
              <a:gd name="connsiteX77-8317" fmla="*/ 689 w 710"/>
              <a:gd name="connsiteY77-8318" fmla="*/ 585 h 759"/>
              <a:gd name="connsiteX78-8319" fmla="*/ 689 w 710"/>
              <a:gd name="connsiteY78-8320" fmla="*/ 601 h 759"/>
              <a:gd name="connsiteX79-8321" fmla="*/ 689 w 710"/>
              <a:gd name="connsiteY79-8322" fmla="*/ 622 h 759"/>
              <a:gd name="connsiteX80-8323" fmla="*/ 689 w 710"/>
              <a:gd name="connsiteY80-8324" fmla="*/ 638 h 759"/>
              <a:gd name="connsiteX81-8325" fmla="*/ 689 w 710"/>
              <a:gd name="connsiteY81-8326" fmla="*/ 653 h 759"/>
              <a:gd name="connsiteX82-8327" fmla="*/ 695 w 710"/>
              <a:gd name="connsiteY82-8328" fmla="*/ 669 h 759"/>
              <a:gd name="connsiteX83-8329" fmla="*/ 695 w 710"/>
              <a:gd name="connsiteY83-8330" fmla="*/ 685 h 759"/>
              <a:gd name="connsiteX84-8331" fmla="*/ 700 w 710"/>
              <a:gd name="connsiteY84-8332" fmla="*/ 696 h 759"/>
              <a:gd name="connsiteX85-8333" fmla="*/ 700 w 710"/>
              <a:gd name="connsiteY85-8334" fmla="*/ 706 h 759"/>
              <a:gd name="connsiteX86-8335" fmla="*/ 705 w 710"/>
              <a:gd name="connsiteY86-8336" fmla="*/ 717 h 759"/>
              <a:gd name="connsiteX87-8337" fmla="*/ 705 w 710"/>
              <a:gd name="connsiteY87-8338" fmla="*/ 722 h 759"/>
              <a:gd name="connsiteX88-8339" fmla="*/ 710 w 710"/>
              <a:gd name="connsiteY88-8340" fmla="*/ 732 h 759"/>
              <a:gd name="connsiteX89-8341" fmla="*/ 710 w 710"/>
              <a:gd name="connsiteY89-8342" fmla="*/ 738 h 759"/>
              <a:gd name="connsiteX90-8343" fmla="*/ 710 w 710"/>
              <a:gd name="connsiteY90-8344" fmla="*/ 743 h 759"/>
              <a:gd name="connsiteX91-8345" fmla="*/ 710 w 710"/>
              <a:gd name="connsiteY91-8346" fmla="*/ 748 h 759"/>
              <a:gd name="connsiteX92-8347" fmla="*/ 705 w 710"/>
              <a:gd name="connsiteY92-8348" fmla="*/ 753 h 759"/>
              <a:gd name="connsiteX93-8349" fmla="*/ 700 w 710"/>
              <a:gd name="connsiteY93-8350" fmla="*/ 759 h 759"/>
              <a:gd name="connsiteX94-8351" fmla="*/ 689 w 710"/>
              <a:gd name="connsiteY94-8352" fmla="*/ 759 h 759"/>
              <a:gd name="connsiteX95-8353" fmla="*/ 679 w 710"/>
              <a:gd name="connsiteY95-8354" fmla="*/ 759 h 759"/>
              <a:gd name="connsiteX96-8355" fmla="*/ 663 w 710"/>
              <a:gd name="connsiteY96-8356" fmla="*/ 759 h 759"/>
              <a:gd name="connsiteX97-8357" fmla="*/ 647 w 710"/>
              <a:gd name="connsiteY97-8358" fmla="*/ 753 h 759"/>
              <a:gd name="connsiteX98-8359" fmla="*/ 626 w 710"/>
              <a:gd name="connsiteY98-8360" fmla="*/ 753 h 759"/>
              <a:gd name="connsiteX99-8361" fmla="*/ 605 w 710"/>
              <a:gd name="connsiteY99-8362" fmla="*/ 748 h 759"/>
              <a:gd name="connsiteX100-8363" fmla="*/ 584 w 710"/>
              <a:gd name="connsiteY100-8364" fmla="*/ 743 h 759"/>
              <a:gd name="connsiteX101-8365" fmla="*/ 574 w 710"/>
              <a:gd name="connsiteY101-8366" fmla="*/ 738 h 759"/>
              <a:gd name="connsiteX102-8367" fmla="*/ 563 w 710"/>
              <a:gd name="connsiteY102-8368" fmla="*/ 732 h 759"/>
              <a:gd name="connsiteX103-8369" fmla="*/ 547 w 710"/>
              <a:gd name="connsiteY103-8370" fmla="*/ 727 h 759"/>
              <a:gd name="connsiteX104-8371" fmla="*/ 537 w 710"/>
              <a:gd name="connsiteY104-8372" fmla="*/ 722 h 759"/>
              <a:gd name="connsiteX105-8373" fmla="*/ 521 w 710"/>
              <a:gd name="connsiteY105-8374" fmla="*/ 717 h 759"/>
              <a:gd name="connsiteX106-8375" fmla="*/ 505 w 710"/>
              <a:gd name="connsiteY106-8376" fmla="*/ 706 h 759"/>
              <a:gd name="connsiteX107-8377" fmla="*/ 495 w 710"/>
              <a:gd name="connsiteY107-8378" fmla="*/ 696 h 759"/>
              <a:gd name="connsiteX108-8379" fmla="*/ 479 w 710"/>
              <a:gd name="connsiteY108-8380" fmla="*/ 685 h 759"/>
              <a:gd name="connsiteX109-8381" fmla="*/ 447 w 710"/>
              <a:gd name="connsiteY109-8382" fmla="*/ 659 h 759"/>
              <a:gd name="connsiteX110-8383" fmla="*/ 421 w 710"/>
              <a:gd name="connsiteY110-8384" fmla="*/ 632 h 759"/>
              <a:gd name="connsiteX111-8385" fmla="*/ 410 w 710"/>
              <a:gd name="connsiteY111-8386" fmla="*/ 622 h 759"/>
              <a:gd name="connsiteX112-8387" fmla="*/ 400 w 710"/>
              <a:gd name="connsiteY112-8388" fmla="*/ 606 h 759"/>
              <a:gd name="connsiteX113-8389" fmla="*/ 389 w 710"/>
              <a:gd name="connsiteY113-8390" fmla="*/ 590 h 759"/>
              <a:gd name="connsiteX114-8391" fmla="*/ 379 w 710"/>
              <a:gd name="connsiteY114-8392" fmla="*/ 574 h 759"/>
              <a:gd name="connsiteX115-8393" fmla="*/ 373 w 710"/>
              <a:gd name="connsiteY115-8394" fmla="*/ 559 h 759"/>
              <a:gd name="connsiteX116-8395" fmla="*/ 363 w 710"/>
              <a:gd name="connsiteY116-8396" fmla="*/ 543 h 759"/>
              <a:gd name="connsiteX117-8397" fmla="*/ 358 w 710"/>
              <a:gd name="connsiteY117-8398" fmla="*/ 527 h 759"/>
              <a:gd name="connsiteX118-8399" fmla="*/ 347 w 710"/>
              <a:gd name="connsiteY118-8400" fmla="*/ 511 h 759"/>
              <a:gd name="connsiteX119-8401" fmla="*/ 342 w 710"/>
              <a:gd name="connsiteY119-8402" fmla="*/ 501 h 759"/>
              <a:gd name="connsiteX120-8403" fmla="*/ 342 w 710"/>
              <a:gd name="connsiteY120-8404" fmla="*/ 485 h 759"/>
              <a:gd name="connsiteX121-8405" fmla="*/ 337 w 710"/>
              <a:gd name="connsiteY121-8406" fmla="*/ 469 h 759"/>
              <a:gd name="connsiteX122-8407" fmla="*/ 337 w 710"/>
              <a:gd name="connsiteY122-8408" fmla="*/ 453 h 759"/>
              <a:gd name="connsiteX123-8409" fmla="*/ 331 w 710"/>
              <a:gd name="connsiteY123-8410" fmla="*/ 422 h 759"/>
              <a:gd name="connsiteX124-8411" fmla="*/ 326 w 710"/>
              <a:gd name="connsiteY124-8412" fmla="*/ 385 h 759"/>
              <a:gd name="connsiteX125-8413" fmla="*/ 326 w 710"/>
              <a:gd name="connsiteY125-8414" fmla="*/ 353 h 759"/>
              <a:gd name="connsiteX126-8415" fmla="*/ 326 w 710"/>
              <a:gd name="connsiteY126-8416" fmla="*/ 316 h 759"/>
              <a:gd name="connsiteX127-8417" fmla="*/ 326 w 710"/>
              <a:gd name="connsiteY127-8418" fmla="*/ 279 h 759"/>
              <a:gd name="connsiteX128-8419" fmla="*/ 326 w 710"/>
              <a:gd name="connsiteY128-8420" fmla="*/ 243 h 759"/>
              <a:gd name="connsiteX129-8421" fmla="*/ 331 w 710"/>
              <a:gd name="connsiteY129-8422" fmla="*/ 200 h 759"/>
              <a:gd name="connsiteX130-8423" fmla="*/ 337 w 710"/>
              <a:gd name="connsiteY130-8424" fmla="*/ 158 h 759"/>
              <a:gd name="connsiteX131-8425" fmla="*/ 337 w 710"/>
              <a:gd name="connsiteY131-8426" fmla="*/ 142 h 759"/>
              <a:gd name="connsiteX132-8427" fmla="*/ 337 w 710"/>
              <a:gd name="connsiteY132-8428" fmla="*/ 127 h 759"/>
              <a:gd name="connsiteX133-8429" fmla="*/ 337 w 710"/>
              <a:gd name="connsiteY133-8430" fmla="*/ 111 h 759"/>
              <a:gd name="connsiteX134-8431" fmla="*/ 342 w 710"/>
              <a:gd name="connsiteY134-8432" fmla="*/ 100 h 759"/>
              <a:gd name="connsiteX135-8433" fmla="*/ 342 w 710"/>
              <a:gd name="connsiteY135-8434" fmla="*/ 90 h 759"/>
              <a:gd name="connsiteX136-8435" fmla="*/ 342 w 710"/>
              <a:gd name="connsiteY136-8436" fmla="*/ 85 h 759"/>
              <a:gd name="connsiteX137-8437" fmla="*/ 342 w 710"/>
              <a:gd name="connsiteY137-8438" fmla="*/ 79 h 759"/>
              <a:gd name="connsiteX138-8439" fmla="*/ 337 w 710"/>
              <a:gd name="connsiteY138-8440" fmla="*/ 74 h 759"/>
              <a:gd name="connsiteX139-8441" fmla="*/ 337 w 710"/>
              <a:gd name="connsiteY139-8442" fmla="*/ 74 h 759"/>
              <a:gd name="connsiteX140-8443" fmla="*/ 331 w 710"/>
              <a:gd name="connsiteY140-8444" fmla="*/ 74 h 759"/>
              <a:gd name="connsiteX141-8445" fmla="*/ 326 w 710"/>
              <a:gd name="connsiteY141-8446" fmla="*/ 74 h 759"/>
              <a:gd name="connsiteX142-8447" fmla="*/ 315 w 710"/>
              <a:gd name="connsiteY142-8448" fmla="*/ 79 h 759"/>
              <a:gd name="connsiteX143-8449" fmla="*/ 305 w 710"/>
              <a:gd name="connsiteY143-8450" fmla="*/ 79 h 759"/>
              <a:gd name="connsiteX144-8451" fmla="*/ 289 w 710"/>
              <a:gd name="connsiteY144-8452" fmla="*/ 85 h 759"/>
              <a:gd name="connsiteX145-8453" fmla="*/ 273 w 710"/>
              <a:gd name="connsiteY145-8454" fmla="*/ 90 h 759"/>
              <a:gd name="connsiteX146-8455" fmla="*/ 257 w 710"/>
              <a:gd name="connsiteY146-8456" fmla="*/ 95 h 759"/>
              <a:gd name="connsiteX147-8457" fmla="*/ 221 w 710"/>
              <a:gd name="connsiteY147-8458" fmla="*/ 106 h 759"/>
              <a:gd name="connsiteX148-8459" fmla="*/ 184 w 710"/>
              <a:gd name="connsiteY148-8460" fmla="*/ 116 h 759"/>
              <a:gd name="connsiteX149-8461" fmla="*/ 147 w 710"/>
              <a:gd name="connsiteY149-8462" fmla="*/ 127 h 759"/>
              <a:gd name="connsiteX150-8463" fmla="*/ 110 w 710"/>
              <a:gd name="connsiteY150-8464" fmla="*/ 137 h 759"/>
              <a:gd name="connsiteX151-8465" fmla="*/ 89 w 710"/>
              <a:gd name="connsiteY151-8466" fmla="*/ 142 h 759"/>
              <a:gd name="connsiteX152-8467" fmla="*/ 47 w 710"/>
              <a:gd name="connsiteY152-8468" fmla="*/ 148 h 759"/>
              <a:gd name="connsiteX153-8469" fmla="*/ 26 w 710"/>
              <a:gd name="connsiteY153-8470" fmla="*/ 153 h 759"/>
              <a:gd name="connsiteX154-8471" fmla="*/ 15 w 710"/>
              <a:gd name="connsiteY154-8472" fmla="*/ 153 h 759"/>
              <a:gd name="connsiteX155-8473" fmla="*/ 115 w 710"/>
              <a:gd name="connsiteY155-8474" fmla="*/ 85 h 759"/>
              <a:gd name="connsiteX156-8475" fmla="*/ 136 w 710"/>
              <a:gd name="connsiteY156-8476" fmla="*/ 85 h 759"/>
              <a:gd name="connsiteX157-8477" fmla="*/ 173 w 710"/>
              <a:gd name="connsiteY157-8478" fmla="*/ 74 h 759"/>
              <a:gd name="connsiteX158-8479" fmla="*/ 210 w 710"/>
              <a:gd name="connsiteY158-8480" fmla="*/ 69 h 759"/>
              <a:gd name="connsiteX159-8481" fmla="*/ 242 w 710"/>
              <a:gd name="connsiteY159-8482" fmla="*/ 58 h 759"/>
              <a:gd name="connsiteX160-8483" fmla="*/ 273 w 710"/>
              <a:gd name="connsiteY160-8484" fmla="*/ 48 h 759"/>
              <a:gd name="connsiteX161-8485" fmla="*/ 289 w 710"/>
              <a:gd name="connsiteY161-8486" fmla="*/ 42 h 759"/>
              <a:gd name="connsiteX162-8487" fmla="*/ 305 w 710"/>
              <a:gd name="connsiteY162-8488" fmla="*/ 37 h 759"/>
              <a:gd name="connsiteX163-8489" fmla="*/ 315 w 710"/>
              <a:gd name="connsiteY163-8490" fmla="*/ 37 h 759"/>
              <a:gd name="connsiteX164-8491" fmla="*/ 326 w 710"/>
              <a:gd name="connsiteY164-8492" fmla="*/ 32 h 759"/>
              <a:gd name="connsiteX165-8493" fmla="*/ 331 w 710"/>
              <a:gd name="connsiteY165-8494" fmla="*/ 27 h 759"/>
              <a:gd name="connsiteX166-8495" fmla="*/ 337 w 710"/>
              <a:gd name="connsiteY166-8496" fmla="*/ 21 h 759"/>
              <a:gd name="connsiteX167-8497" fmla="*/ 342 w 710"/>
              <a:gd name="connsiteY167-8498" fmla="*/ 16 h 759"/>
              <a:gd name="connsiteX168-8499" fmla="*/ 347 w 710"/>
              <a:gd name="connsiteY168-8500" fmla="*/ 11 h 759"/>
              <a:gd name="connsiteX169-8501" fmla="*/ 352 w 710"/>
              <a:gd name="connsiteY169-8502" fmla="*/ 6 h 759"/>
              <a:gd name="connsiteX170-8503" fmla="*/ 358 w 710"/>
              <a:gd name="connsiteY170-8504" fmla="*/ 0 h 759"/>
              <a:gd name="connsiteX171-8505" fmla="*/ 363 w 710"/>
              <a:gd name="connsiteY171-8506" fmla="*/ 0 h 759"/>
              <a:gd name="connsiteX172-8507" fmla="*/ 368 w 710"/>
              <a:gd name="connsiteY172-8508" fmla="*/ 0 h 759"/>
              <a:gd name="connsiteX173-8509" fmla="*/ 368 w 710"/>
              <a:gd name="connsiteY173-8510" fmla="*/ 0 h 759"/>
              <a:gd name="connsiteX0-8511" fmla="*/ 353 w 695"/>
              <a:gd name="connsiteY0-8512" fmla="*/ 0 h 759"/>
              <a:gd name="connsiteX1-8513" fmla="*/ 364 w 695"/>
              <a:gd name="connsiteY1-8514" fmla="*/ 0 h 759"/>
              <a:gd name="connsiteX2-8515" fmla="*/ 374 w 695"/>
              <a:gd name="connsiteY2-8516" fmla="*/ 6 h 759"/>
              <a:gd name="connsiteX3-8517" fmla="*/ 385 w 695"/>
              <a:gd name="connsiteY3-8518" fmla="*/ 11 h 759"/>
              <a:gd name="connsiteX4-8519" fmla="*/ 401 w 695"/>
              <a:gd name="connsiteY4-8520" fmla="*/ 21 h 759"/>
              <a:gd name="connsiteX5-8521" fmla="*/ 411 w 695"/>
              <a:gd name="connsiteY5-8522" fmla="*/ 32 h 759"/>
              <a:gd name="connsiteX6-8523" fmla="*/ 422 w 695"/>
              <a:gd name="connsiteY6-8524" fmla="*/ 37 h 759"/>
              <a:gd name="connsiteX7-8525" fmla="*/ 422 w 695"/>
              <a:gd name="connsiteY7-8526" fmla="*/ 42 h 759"/>
              <a:gd name="connsiteX8-8527" fmla="*/ 427 w 695"/>
              <a:gd name="connsiteY8-8528" fmla="*/ 42 h 759"/>
              <a:gd name="connsiteX9-8529" fmla="*/ 427 w 695"/>
              <a:gd name="connsiteY9-8530" fmla="*/ 48 h 759"/>
              <a:gd name="connsiteX10-8531" fmla="*/ 427 w 695"/>
              <a:gd name="connsiteY10-8532" fmla="*/ 48 h 759"/>
              <a:gd name="connsiteX11-8533" fmla="*/ 427 w 695"/>
              <a:gd name="connsiteY11-8534" fmla="*/ 53 h 759"/>
              <a:gd name="connsiteX12-8535" fmla="*/ 422 w 695"/>
              <a:gd name="connsiteY12-8536" fmla="*/ 58 h 759"/>
              <a:gd name="connsiteX13-8537" fmla="*/ 416 w 695"/>
              <a:gd name="connsiteY13-8538" fmla="*/ 63 h 759"/>
              <a:gd name="connsiteX14-8539" fmla="*/ 406 w 695"/>
              <a:gd name="connsiteY14-8540" fmla="*/ 69 h 759"/>
              <a:gd name="connsiteX15-8541" fmla="*/ 401 w 695"/>
              <a:gd name="connsiteY15-8542" fmla="*/ 74 h 759"/>
              <a:gd name="connsiteX16-8543" fmla="*/ 395 w 695"/>
              <a:gd name="connsiteY16-8544" fmla="*/ 79 h 759"/>
              <a:gd name="connsiteX17-8545" fmla="*/ 395 w 695"/>
              <a:gd name="connsiteY17-8546" fmla="*/ 90 h 759"/>
              <a:gd name="connsiteX18-8547" fmla="*/ 390 w 695"/>
              <a:gd name="connsiteY18-8548" fmla="*/ 100 h 759"/>
              <a:gd name="connsiteX19-8549" fmla="*/ 385 w 695"/>
              <a:gd name="connsiteY19-8550" fmla="*/ 116 h 759"/>
              <a:gd name="connsiteX20-8551" fmla="*/ 379 w 695"/>
              <a:gd name="connsiteY20-8552" fmla="*/ 137 h 759"/>
              <a:gd name="connsiteX21-8553" fmla="*/ 374 w 695"/>
              <a:gd name="connsiteY21-8554" fmla="*/ 158 h 759"/>
              <a:gd name="connsiteX22-8555" fmla="*/ 374 w 695"/>
              <a:gd name="connsiteY22-8556" fmla="*/ 179 h 759"/>
              <a:gd name="connsiteX23-8557" fmla="*/ 369 w 695"/>
              <a:gd name="connsiteY23-8558" fmla="*/ 206 h 759"/>
              <a:gd name="connsiteX24-8559" fmla="*/ 364 w 695"/>
              <a:gd name="connsiteY24-8560" fmla="*/ 227 h 759"/>
              <a:gd name="connsiteX25-8561" fmla="*/ 364 w 695"/>
              <a:gd name="connsiteY25-8562" fmla="*/ 248 h 759"/>
              <a:gd name="connsiteX26-8563" fmla="*/ 358 w 695"/>
              <a:gd name="connsiteY26-8564" fmla="*/ 264 h 759"/>
              <a:gd name="connsiteX27-8565" fmla="*/ 358 w 695"/>
              <a:gd name="connsiteY27-8566" fmla="*/ 285 h 759"/>
              <a:gd name="connsiteX28-8567" fmla="*/ 353 w 695"/>
              <a:gd name="connsiteY28-8568" fmla="*/ 300 h 759"/>
              <a:gd name="connsiteX29-8569" fmla="*/ 353 w 695"/>
              <a:gd name="connsiteY29-8570" fmla="*/ 311 h 759"/>
              <a:gd name="connsiteX30-8571" fmla="*/ 353 w 695"/>
              <a:gd name="connsiteY30-8572" fmla="*/ 322 h 759"/>
              <a:gd name="connsiteX31-8573" fmla="*/ 353 w 695"/>
              <a:gd name="connsiteY31-8574" fmla="*/ 343 h 759"/>
              <a:gd name="connsiteX32-8575" fmla="*/ 358 w 695"/>
              <a:gd name="connsiteY32-8576" fmla="*/ 369 h 759"/>
              <a:gd name="connsiteX33-8577" fmla="*/ 364 w 695"/>
              <a:gd name="connsiteY33-8578" fmla="*/ 411 h 759"/>
              <a:gd name="connsiteX34-8579" fmla="*/ 364 w 695"/>
              <a:gd name="connsiteY34-8580" fmla="*/ 437 h 759"/>
              <a:gd name="connsiteX35-8581" fmla="*/ 369 w 695"/>
              <a:gd name="connsiteY35-8582" fmla="*/ 464 h 759"/>
              <a:gd name="connsiteX36-8583" fmla="*/ 379 w 695"/>
              <a:gd name="connsiteY36-8584" fmla="*/ 490 h 759"/>
              <a:gd name="connsiteX37-8585" fmla="*/ 385 w 695"/>
              <a:gd name="connsiteY37-8586" fmla="*/ 506 h 759"/>
              <a:gd name="connsiteX38-8587" fmla="*/ 390 w 695"/>
              <a:gd name="connsiteY38-8588" fmla="*/ 516 h 759"/>
              <a:gd name="connsiteX39-8589" fmla="*/ 406 w 695"/>
              <a:gd name="connsiteY39-8590" fmla="*/ 543 h 759"/>
              <a:gd name="connsiteX40-8591" fmla="*/ 422 w 695"/>
              <a:gd name="connsiteY40-8592" fmla="*/ 564 h 759"/>
              <a:gd name="connsiteX41-8593" fmla="*/ 437 w 695"/>
              <a:gd name="connsiteY41-8594" fmla="*/ 585 h 759"/>
              <a:gd name="connsiteX42-8595" fmla="*/ 448 w 695"/>
              <a:gd name="connsiteY42-8596" fmla="*/ 595 h 759"/>
              <a:gd name="connsiteX43-8597" fmla="*/ 458 w 695"/>
              <a:gd name="connsiteY43-8598" fmla="*/ 601 h 759"/>
              <a:gd name="connsiteX44-8599" fmla="*/ 480 w 695"/>
              <a:gd name="connsiteY44-8600" fmla="*/ 622 h 759"/>
              <a:gd name="connsiteX45-8601" fmla="*/ 501 w 695"/>
              <a:gd name="connsiteY45-8602" fmla="*/ 632 h 759"/>
              <a:gd name="connsiteX46-8603" fmla="*/ 522 w 695"/>
              <a:gd name="connsiteY46-8604" fmla="*/ 648 h 759"/>
              <a:gd name="connsiteX47-8605" fmla="*/ 548 w 695"/>
              <a:gd name="connsiteY47-8606" fmla="*/ 659 h 759"/>
              <a:gd name="connsiteX48-8607" fmla="*/ 559 w 695"/>
              <a:gd name="connsiteY48-8608" fmla="*/ 664 h 759"/>
              <a:gd name="connsiteX49-8609" fmla="*/ 569 w 695"/>
              <a:gd name="connsiteY49-8610" fmla="*/ 669 h 759"/>
              <a:gd name="connsiteX50-8611" fmla="*/ 580 w 695"/>
              <a:gd name="connsiteY50-8612" fmla="*/ 669 h 759"/>
              <a:gd name="connsiteX51-8613" fmla="*/ 590 w 695"/>
              <a:gd name="connsiteY51-8614" fmla="*/ 674 h 759"/>
              <a:gd name="connsiteX52-8615" fmla="*/ 595 w 695"/>
              <a:gd name="connsiteY52-8616" fmla="*/ 674 h 759"/>
              <a:gd name="connsiteX53-8617" fmla="*/ 601 w 695"/>
              <a:gd name="connsiteY53-8618" fmla="*/ 674 h 759"/>
              <a:gd name="connsiteX54-8619" fmla="*/ 611 w 695"/>
              <a:gd name="connsiteY54-8620" fmla="*/ 674 h 759"/>
              <a:gd name="connsiteX55-8621" fmla="*/ 616 w 695"/>
              <a:gd name="connsiteY55-8622" fmla="*/ 669 h 759"/>
              <a:gd name="connsiteX56-8623" fmla="*/ 616 w 695"/>
              <a:gd name="connsiteY56-8624" fmla="*/ 664 h 759"/>
              <a:gd name="connsiteX57-8625" fmla="*/ 622 w 695"/>
              <a:gd name="connsiteY57-8626" fmla="*/ 659 h 759"/>
              <a:gd name="connsiteX58-8627" fmla="*/ 627 w 695"/>
              <a:gd name="connsiteY58-8628" fmla="*/ 653 h 759"/>
              <a:gd name="connsiteX59-8629" fmla="*/ 627 w 695"/>
              <a:gd name="connsiteY59-8630" fmla="*/ 643 h 759"/>
              <a:gd name="connsiteX60-8631" fmla="*/ 632 w 695"/>
              <a:gd name="connsiteY60-8632" fmla="*/ 627 h 759"/>
              <a:gd name="connsiteX61-8633" fmla="*/ 638 w 695"/>
              <a:gd name="connsiteY61-8634" fmla="*/ 611 h 759"/>
              <a:gd name="connsiteX62-8635" fmla="*/ 643 w 695"/>
              <a:gd name="connsiteY62-8636" fmla="*/ 595 h 759"/>
              <a:gd name="connsiteX63-8637" fmla="*/ 643 w 695"/>
              <a:gd name="connsiteY63-8638" fmla="*/ 580 h 759"/>
              <a:gd name="connsiteX64-8639" fmla="*/ 648 w 695"/>
              <a:gd name="connsiteY64-8640" fmla="*/ 564 h 759"/>
              <a:gd name="connsiteX65-8641" fmla="*/ 653 w 695"/>
              <a:gd name="connsiteY65-8642" fmla="*/ 553 h 759"/>
              <a:gd name="connsiteX66-8643" fmla="*/ 659 w 695"/>
              <a:gd name="connsiteY66-8644" fmla="*/ 543 h 759"/>
              <a:gd name="connsiteX67-8645" fmla="*/ 659 w 695"/>
              <a:gd name="connsiteY67-8646" fmla="*/ 538 h 759"/>
              <a:gd name="connsiteX68-8647" fmla="*/ 664 w 695"/>
              <a:gd name="connsiteY68-8648" fmla="*/ 527 h 759"/>
              <a:gd name="connsiteX69-8649" fmla="*/ 664 w 695"/>
              <a:gd name="connsiteY69-8650" fmla="*/ 527 h 759"/>
              <a:gd name="connsiteX70-8651" fmla="*/ 669 w 695"/>
              <a:gd name="connsiteY70-8652" fmla="*/ 527 h 759"/>
              <a:gd name="connsiteX71-8653" fmla="*/ 669 w 695"/>
              <a:gd name="connsiteY71-8654" fmla="*/ 527 h 759"/>
              <a:gd name="connsiteX72-8655" fmla="*/ 669 w 695"/>
              <a:gd name="connsiteY72-8656" fmla="*/ 532 h 759"/>
              <a:gd name="connsiteX73-8657" fmla="*/ 669 w 695"/>
              <a:gd name="connsiteY73-8658" fmla="*/ 538 h 759"/>
              <a:gd name="connsiteX74-8659" fmla="*/ 674 w 695"/>
              <a:gd name="connsiteY74-8660" fmla="*/ 543 h 759"/>
              <a:gd name="connsiteX75-8661" fmla="*/ 674 w 695"/>
              <a:gd name="connsiteY75-8662" fmla="*/ 559 h 759"/>
              <a:gd name="connsiteX76-8663" fmla="*/ 674 w 695"/>
              <a:gd name="connsiteY76-8664" fmla="*/ 569 h 759"/>
              <a:gd name="connsiteX77-8665" fmla="*/ 674 w 695"/>
              <a:gd name="connsiteY77-8666" fmla="*/ 585 h 759"/>
              <a:gd name="connsiteX78-8667" fmla="*/ 674 w 695"/>
              <a:gd name="connsiteY78-8668" fmla="*/ 601 h 759"/>
              <a:gd name="connsiteX79-8669" fmla="*/ 674 w 695"/>
              <a:gd name="connsiteY79-8670" fmla="*/ 622 h 759"/>
              <a:gd name="connsiteX80-8671" fmla="*/ 674 w 695"/>
              <a:gd name="connsiteY80-8672" fmla="*/ 638 h 759"/>
              <a:gd name="connsiteX81-8673" fmla="*/ 674 w 695"/>
              <a:gd name="connsiteY81-8674" fmla="*/ 653 h 759"/>
              <a:gd name="connsiteX82-8675" fmla="*/ 680 w 695"/>
              <a:gd name="connsiteY82-8676" fmla="*/ 669 h 759"/>
              <a:gd name="connsiteX83-8677" fmla="*/ 680 w 695"/>
              <a:gd name="connsiteY83-8678" fmla="*/ 685 h 759"/>
              <a:gd name="connsiteX84-8679" fmla="*/ 685 w 695"/>
              <a:gd name="connsiteY84-8680" fmla="*/ 696 h 759"/>
              <a:gd name="connsiteX85-8681" fmla="*/ 685 w 695"/>
              <a:gd name="connsiteY85-8682" fmla="*/ 706 h 759"/>
              <a:gd name="connsiteX86-8683" fmla="*/ 690 w 695"/>
              <a:gd name="connsiteY86-8684" fmla="*/ 717 h 759"/>
              <a:gd name="connsiteX87-8685" fmla="*/ 690 w 695"/>
              <a:gd name="connsiteY87-8686" fmla="*/ 722 h 759"/>
              <a:gd name="connsiteX88-8687" fmla="*/ 695 w 695"/>
              <a:gd name="connsiteY88-8688" fmla="*/ 732 h 759"/>
              <a:gd name="connsiteX89-8689" fmla="*/ 695 w 695"/>
              <a:gd name="connsiteY89-8690" fmla="*/ 738 h 759"/>
              <a:gd name="connsiteX90-8691" fmla="*/ 695 w 695"/>
              <a:gd name="connsiteY90-8692" fmla="*/ 743 h 759"/>
              <a:gd name="connsiteX91-8693" fmla="*/ 695 w 695"/>
              <a:gd name="connsiteY91-8694" fmla="*/ 748 h 759"/>
              <a:gd name="connsiteX92-8695" fmla="*/ 690 w 695"/>
              <a:gd name="connsiteY92-8696" fmla="*/ 753 h 759"/>
              <a:gd name="connsiteX93-8697" fmla="*/ 685 w 695"/>
              <a:gd name="connsiteY93-8698" fmla="*/ 759 h 759"/>
              <a:gd name="connsiteX94-8699" fmla="*/ 674 w 695"/>
              <a:gd name="connsiteY94-8700" fmla="*/ 759 h 759"/>
              <a:gd name="connsiteX95-8701" fmla="*/ 664 w 695"/>
              <a:gd name="connsiteY95-8702" fmla="*/ 759 h 759"/>
              <a:gd name="connsiteX96-8703" fmla="*/ 648 w 695"/>
              <a:gd name="connsiteY96-8704" fmla="*/ 759 h 759"/>
              <a:gd name="connsiteX97-8705" fmla="*/ 632 w 695"/>
              <a:gd name="connsiteY97-8706" fmla="*/ 753 h 759"/>
              <a:gd name="connsiteX98-8707" fmla="*/ 611 w 695"/>
              <a:gd name="connsiteY98-8708" fmla="*/ 753 h 759"/>
              <a:gd name="connsiteX99-8709" fmla="*/ 590 w 695"/>
              <a:gd name="connsiteY99-8710" fmla="*/ 748 h 759"/>
              <a:gd name="connsiteX100-8711" fmla="*/ 569 w 695"/>
              <a:gd name="connsiteY100-8712" fmla="*/ 743 h 759"/>
              <a:gd name="connsiteX101-8713" fmla="*/ 559 w 695"/>
              <a:gd name="connsiteY101-8714" fmla="*/ 738 h 759"/>
              <a:gd name="connsiteX102-8715" fmla="*/ 548 w 695"/>
              <a:gd name="connsiteY102-8716" fmla="*/ 732 h 759"/>
              <a:gd name="connsiteX103-8717" fmla="*/ 532 w 695"/>
              <a:gd name="connsiteY103-8718" fmla="*/ 727 h 759"/>
              <a:gd name="connsiteX104-8719" fmla="*/ 522 w 695"/>
              <a:gd name="connsiteY104-8720" fmla="*/ 722 h 759"/>
              <a:gd name="connsiteX105-8721" fmla="*/ 506 w 695"/>
              <a:gd name="connsiteY105-8722" fmla="*/ 717 h 759"/>
              <a:gd name="connsiteX106-8723" fmla="*/ 490 w 695"/>
              <a:gd name="connsiteY106-8724" fmla="*/ 706 h 759"/>
              <a:gd name="connsiteX107-8725" fmla="*/ 480 w 695"/>
              <a:gd name="connsiteY107-8726" fmla="*/ 696 h 759"/>
              <a:gd name="connsiteX108-8727" fmla="*/ 464 w 695"/>
              <a:gd name="connsiteY108-8728" fmla="*/ 685 h 759"/>
              <a:gd name="connsiteX109-8729" fmla="*/ 432 w 695"/>
              <a:gd name="connsiteY109-8730" fmla="*/ 659 h 759"/>
              <a:gd name="connsiteX110-8731" fmla="*/ 406 w 695"/>
              <a:gd name="connsiteY110-8732" fmla="*/ 632 h 759"/>
              <a:gd name="connsiteX111-8733" fmla="*/ 395 w 695"/>
              <a:gd name="connsiteY111-8734" fmla="*/ 622 h 759"/>
              <a:gd name="connsiteX112-8735" fmla="*/ 385 w 695"/>
              <a:gd name="connsiteY112-8736" fmla="*/ 606 h 759"/>
              <a:gd name="connsiteX113-8737" fmla="*/ 374 w 695"/>
              <a:gd name="connsiteY113-8738" fmla="*/ 590 h 759"/>
              <a:gd name="connsiteX114-8739" fmla="*/ 364 w 695"/>
              <a:gd name="connsiteY114-8740" fmla="*/ 574 h 759"/>
              <a:gd name="connsiteX115-8741" fmla="*/ 358 w 695"/>
              <a:gd name="connsiteY115-8742" fmla="*/ 559 h 759"/>
              <a:gd name="connsiteX116-8743" fmla="*/ 348 w 695"/>
              <a:gd name="connsiteY116-8744" fmla="*/ 543 h 759"/>
              <a:gd name="connsiteX117-8745" fmla="*/ 343 w 695"/>
              <a:gd name="connsiteY117-8746" fmla="*/ 527 h 759"/>
              <a:gd name="connsiteX118-8747" fmla="*/ 332 w 695"/>
              <a:gd name="connsiteY118-8748" fmla="*/ 511 h 759"/>
              <a:gd name="connsiteX119-8749" fmla="*/ 327 w 695"/>
              <a:gd name="connsiteY119-8750" fmla="*/ 501 h 759"/>
              <a:gd name="connsiteX120-8751" fmla="*/ 327 w 695"/>
              <a:gd name="connsiteY120-8752" fmla="*/ 485 h 759"/>
              <a:gd name="connsiteX121-8753" fmla="*/ 322 w 695"/>
              <a:gd name="connsiteY121-8754" fmla="*/ 469 h 759"/>
              <a:gd name="connsiteX122-8755" fmla="*/ 322 w 695"/>
              <a:gd name="connsiteY122-8756" fmla="*/ 453 h 759"/>
              <a:gd name="connsiteX123-8757" fmla="*/ 316 w 695"/>
              <a:gd name="connsiteY123-8758" fmla="*/ 422 h 759"/>
              <a:gd name="connsiteX124-8759" fmla="*/ 311 w 695"/>
              <a:gd name="connsiteY124-8760" fmla="*/ 385 h 759"/>
              <a:gd name="connsiteX125-8761" fmla="*/ 311 w 695"/>
              <a:gd name="connsiteY125-8762" fmla="*/ 353 h 759"/>
              <a:gd name="connsiteX126-8763" fmla="*/ 311 w 695"/>
              <a:gd name="connsiteY126-8764" fmla="*/ 316 h 759"/>
              <a:gd name="connsiteX127-8765" fmla="*/ 311 w 695"/>
              <a:gd name="connsiteY127-8766" fmla="*/ 279 h 759"/>
              <a:gd name="connsiteX128-8767" fmla="*/ 311 w 695"/>
              <a:gd name="connsiteY128-8768" fmla="*/ 243 h 759"/>
              <a:gd name="connsiteX129-8769" fmla="*/ 316 w 695"/>
              <a:gd name="connsiteY129-8770" fmla="*/ 200 h 759"/>
              <a:gd name="connsiteX130-8771" fmla="*/ 322 w 695"/>
              <a:gd name="connsiteY130-8772" fmla="*/ 158 h 759"/>
              <a:gd name="connsiteX131-8773" fmla="*/ 322 w 695"/>
              <a:gd name="connsiteY131-8774" fmla="*/ 142 h 759"/>
              <a:gd name="connsiteX132-8775" fmla="*/ 322 w 695"/>
              <a:gd name="connsiteY132-8776" fmla="*/ 127 h 759"/>
              <a:gd name="connsiteX133-8777" fmla="*/ 322 w 695"/>
              <a:gd name="connsiteY133-8778" fmla="*/ 111 h 759"/>
              <a:gd name="connsiteX134-8779" fmla="*/ 327 w 695"/>
              <a:gd name="connsiteY134-8780" fmla="*/ 100 h 759"/>
              <a:gd name="connsiteX135-8781" fmla="*/ 327 w 695"/>
              <a:gd name="connsiteY135-8782" fmla="*/ 90 h 759"/>
              <a:gd name="connsiteX136-8783" fmla="*/ 327 w 695"/>
              <a:gd name="connsiteY136-8784" fmla="*/ 85 h 759"/>
              <a:gd name="connsiteX137-8785" fmla="*/ 327 w 695"/>
              <a:gd name="connsiteY137-8786" fmla="*/ 79 h 759"/>
              <a:gd name="connsiteX138-8787" fmla="*/ 322 w 695"/>
              <a:gd name="connsiteY138-8788" fmla="*/ 74 h 759"/>
              <a:gd name="connsiteX139-8789" fmla="*/ 322 w 695"/>
              <a:gd name="connsiteY139-8790" fmla="*/ 74 h 759"/>
              <a:gd name="connsiteX140-8791" fmla="*/ 316 w 695"/>
              <a:gd name="connsiteY140-8792" fmla="*/ 74 h 759"/>
              <a:gd name="connsiteX141-8793" fmla="*/ 311 w 695"/>
              <a:gd name="connsiteY141-8794" fmla="*/ 74 h 759"/>
              <a:gd name="connsiteX142-8795" fmla="*/ 300 w 695"/>
              <a:gd name="connsiteY142-8796" fmla="*/ 79 h 759"/>
              <a:gd name="connsiteX143-8797" fmla="*/ 290 w 695"/>
              <a:gd name="connsiteY143-8798" fmla="*/ 79 h 759"/>
              <a:gd name="connsiteX144-8799" fmla="*/ 274 w 695"/>
              <a:gd name="connsiteY144-8800" fmla="*/ 85 h 759"/>
              <a:gd name="connsiteX145-8801" fmla="*/ 258 w 695"/>
              <a:gd name="connsiteY145-8802" fmla="*/ 90 h 759"/>
              <a:gd name="connsiteX146-8803" fmla="*/ 242 w 695"/>
              <a:gd name="connsiteY146-8804" fmla="*/ 95 h 759"/>
              <a:gd name="connsiteX147-8805" fmla="*/ 206 w 695"/>
              <a:gd name="connsiteY147-8806" fmla="*/ 106 h 759"/>
              <a:gd name="connsiteX148-8807" fmla="*/ 169 w 695"/>
              <a:gd name="connsiteY148-8808" fmla="*/ 116 h 759"/>
              <a:gd name="connsiteX149-8809" fmla="*/ 132 w 695"/>
              <a:gd name="connsiteY149-8810" fmla="*/ 127 h 759"/>
              <a:gd name="connsiteX150-8811" fmla="*/ 95 w 695"/>
              <a:gd name="connsiteY150-8812" fmla="*/ 137 h 759"/>
              <a:gd name="connsiteX151-8813" fmla="*/ 74 w 695"/>
              <a:gd name="connsiteY151-8814" fmla="*/ 142 h 759"/>
              <a:gd name="connsiteX152-8815" fmla="*/ 32 w 695"/>
              <a:gd name="connsiteY152-8816" fmla="*/ 148 h 759"/>
              <a:gd name="connsiteX153-8817" fmla="*/ 11 w 695"/>
              <a:gd name="connsiteY153-8818" fmla="*/ 153 h 759"/>
              <a:gd name="connsiteX154-8819" fmla="*/ 100 w 695"/>
              <a:gd name="connsiteY154-8820" fmla="*/ 85 h 759"/>
              <a:gd name="connsiteX155-8821" fmla="*/ 121 w 695"/>
              <a:gd name="connsiteY155-8822" fmla="*/ 85 h 759"/>
              <a:gd name="connsiteX156-8823" fmla="*/ 158 w 695"/>
              <a:gd name="connsiteY156-8824" fmla="*/ 74 h 759"/>
              <a:gd name="connsiteX157-8825" fmla="*/ 195 w 695"/>
              <a:gd name="connsiteY157-8826" fmla="*/ 69 h 759"/>
              <a:gd name="connsiteX158-8827" fmla="*/ 227 w 695"/>
              <a:gd name="connsiteY158-8828" fmla="*/ 58 h 759"/>
              <a:gd name="connsiteX159-8829" fmla="*/ 258 w 695"/>
              <a:gd name="connsiteY159-8830" fmla="*/ 48 h 759"/>
              <a:gd name="connsiteX160-8831" fmla="*/ 274 w 695"/>
              <a:gd name="connsiteY160-8832" fmla="*/ 42 h 759"/>
              <a:gd name="connsiteX161-8833" fmla="*/ 290 w 695"/>
              <a:gd name="connsiteY161-8834" fmla="*/ 37 h 759"/>
              <a:gd name="connsiteX162-8835" fmla="*/ 300 w 695"/>
              <a:gd name="connsiteY162-8836" fmla="*/ 37 h 759"/>
              <a:gd name="connsiteX163-8837" fmla="*/ 311 w 695"/>
              <a:gd name="connsiteY163-8838" fmla="*/ 32 h 759"/>
              <a:gd name="connsiteX164-8839" fmla="*/ 316 w 695"/>
              <a:gd name="connsiteY164-8840" fmla="*/ 27 h 759"/>
              <a:gd name="connsiteX165-8841" fmla="*/ 322 w 695"/>
              <a:gd name="connsiteY165-8842" fmla="*/ 21 h 759"/>
              <a:gd name="connsiteX166-8843" fmla="*/ 327 w 695"/>
              <a:gd name="connsiteY166-8844" fmla="*/ 16 h 759"/>
              <a:gd name="connsiteX167-8845" fmla="*/ 332 w 695"/>
              <a:gd name="connsiteY167-8846" fmla="*/ 11 h 759"/>
              <a:gd name="connsiteX168-8847" fmla="*/ 337 w 695"/>
              <a:gd name="connsiteY168-8848" fmla="*/ 6 h 759"/>
              <a:gd name="connsiteX169-8849" fmla="*/ 343 w 695"/>
              <a:gd name="connsiteY169-8850" fmla="*/ 0 h 759"/>
              <a:gd name="connsiteX170-8851" fmla="*/ 348 w 695"/>
              <a:gd name="connsiteY170-8852" fmla="*/ 0 h 759"/>
              <a:gd name="connsiteX171-8853" fmla="*/ 353 w 695"/>
              <a:gd name="connsiteY171-8854" fmla="*/ 0 h 759"/>
              <a:gd name="connsiteX172-8855" fmla="*/ 353 w 695"/>
              <a:gd name="connsiteY172-8856" fmla="*/ 0 h 759"/>
              <a:gd name="connsiteX0-8857" fmla="*/ 321 w 663"/>
              <a:gd name="connsiteY0-8858" fmla="*/ 0 h 759"/>
              <a:gd name="connsiteX1-8859" fmla="*/ 332 w 663"/>
              <a:gd name="connsiteY1-8860" fmla="*/ 0 h 759"/>
              <a:gd name="connsiteX2-8861" fmla="*/ 342 w 663"/>
              <a:gd name="connsiteY2-8862" fmla="*/ 6 h 759"/>
              <a:gd name="connsiteX3-8863" fmla="*/ 353 w 663"/>
              <a:gd name="connsiteY3-8864" fmla="*/ 11 h 759"/>
              <a:gd name="connsiteX4-8865" fmla="*/ 369 w 663"/>
              <a:gd name="connsiteY4-8866" fmla="*/ 21 h 759"/>
              <a:gd name="connsiteX5-8867" fmla="*/ 379 w 663"/>
              <a:gd name="connsiteY5-8868" fmla="*/ 32 h 759"/>
              <a:gd name="connsiteX6-8869" fmla="*/ 390 w 663"/>
              <a:gd name="connsiteY6-8870" fmla="*/ 37 h 759"/>
              <a:gd name="connsiteX7-8871" fmla="*/ 390 w 663"/>
              <a:gd name="connsiteY7-8872" fmla="*/ 42 h 759"/>
              <a:gd name="connsiteX8-8873" fmla="*/ 395 w 663"/>
              <a:gd name="connsiteY8-8874" fmla="*/ 42 h 759"/>
              <a:gd name="connsiteX9-8875" fmla="*/ 395 w 663"/>
              <a:gd name="connsiteY9-8876" fmla="*/ 48 h 759"/>
              <a:gd name="connsiteX10-8877" fmla="*/ 395 w 663"/>
              <a:gd name="connsiteY10-8878" fmla="*/ 48 h 759"/>
              <a:gd name="connsiteX11-8879" fmla="*/ 395 w 663"/>
              <a:gd name="connsiteY11-8880" fmla="*/ 53 h 759"/>
              <a:gd name="connsiteX12-8881" fmla="*/ 390 w 663"/>
              <a:gd name="connsiteY12-8882" fmla="*/ 58 h 759"/>
              <a:gd name="connsiteX13-8883" fmla="*/ 384 w 663"/>
              <a:gd name="connsiteY13-8884" fmla="*/ 63 h 759"/>
              <a:gd name="connsiteX14-8885" fmla="*/ 374 w 663"/>
              <a:gd name="connsiteY14-8886" fmla="*/ 69 h 759"/>
              <a:gd name="connsiteX15-8887" fmla="*/ 369 w 663"/>
              <a:gd name="connsiteY15-8888" fmla="*/ 74 h 759"/>
              <a:gd name="connsiteX16-8889" fmla="*/ 363 w 663"/>
              <a:gd name="connsiteY16-8890" fmla="*/ 79 h 759"/>
              <a:gd name="connsiteX17-8891" fmla="*/ 363 w 663"/>
              <a:gd name="connsiteY17-8892" fmla="*/ 90 h 759"/>
              <a:gd name="connsiteX18-8893" fmla="*/ 358 w 663"/>
              <a:gd name="connsiteY18-8894" fmla="*/ 100 h 759"/>
              <a:gd name="connsiteX19-8895" fmla="*/ 353 w 663"/>
              <a:gd name="connsiteY19-8896" fmla="*/ 116 h 759"/>
              <a:gd name="connsiteX20-8897" fmla="*/ 347 w 663"/>
              <a:gd name="connsiteY20-8898" fmla="*/ 137 h 759"/>
              <a:gd name="connsiteX21-8899" fmla="*/ 342 w 663"/>
              <a:gd name="connsiteY21-8900" fmla="*/ 158 h 759"/>
              <a:gd name="connsiteX22-8901" fmla="*/ 342 w 663"/>
              <a:gd name="connsiteY22-8902" fmla="*/ 179 h 759"/>
              <a:gd name="connsiteX23-8903" fmla="*/ 337 w 663"/>
              <a:gd name="connsiteY23-8904" fmla="*/ 206 h 759"/>
              <a:gd name="connsiteX24-8905" fmla="*/ 332 w 663"/>
              <a:gd name="connsiteY24-8906" fmla="*/ 227 h 759"/>
              <a:gd name="connsiteX25-8907" fmla="*/ 332 w 663"/>
              <a:gd name="connsiteY25-8908" fmla="*/ 248 h 759"/>
              <a:gd name="connsiteX26-8909" fmla="*/ 326 w 663"/>
              <a:gd name="connsiteY26-8910" fmla="*/ 264 h 759"/>
              <a:gd name="connsiteX27-8911" fmla="*/ 326 w 663"/>
              <a:gd name="connsiteY27-8912" fmla="*/ 285 h 759"/>
              <a:gd name="connsiteX28-8913" fmla="*/ 321 w 663"/>
              <a:gd name="connsiteY28-8914" fmla="*/ 300 h 759"/>
              <a:gd name="connsiteX29-8915" fmla="*/ 321 w 663"/>
              <a:gd name="connsiteY29-8916" fmla="*/ 311 h 759"/>
              <a:gd name="connsiteX30-8917" fmla="*/ 321 w 663"/>
              <a:gd name="connsiteY30-8918" fmla="*/ 322 h 759"/>
              <a:gd name="connsiteX31-8919" fmla="*/ 321 w 663"/>
              <a:gd name="connsiteY31-8920" fmla="*/ 343 h 759"/>
              <a:gd name="connsiteX32-8921" fmla="*/ 326 w 663"/>
              <a:gd name="connsiteY32-8922" fmla="*/ 369 h 759"/>
              <a:gd name="connsiteX33-8923" fmla="*/ 332 w 663"/>
              <a:gd name="connsiteY33-8924" fmla="*/ 411 h 759"/>
              <a:gd name="connsiteX34-8925" fmla="*/ 332 w 663"/>
              <a:gd name="connsiteY34-8926" fmla="*/ 437 h 759"/>
              <a:gd name="connsiteX35-8927" fmla="*/ 337 w 663"/>
              <a:gd name="connsiteY35-8928" fmla="*/ 464 h 759"/>
              <a:gd name="connsiteX36-8929" fmla="*/ 347 w 663"/>
              <a:gd name="connsiteY36-8930" fmla="*/ 490 h 759"/>
              <a:gd name="connsiteX37-8931" fmla="*/ 353 w 663"/>
              <a:gd name="connsiteY37-8932" fmla="*/ 506 h 759"/>
              <a:gd name="connsiteX38-8933" fmla="*/ 358 w 663"/>
              <a:gd name="connsiteY38-8934" fmla="*/ 516 h 759"/>
              <a:gd name="connsiteX39-8935" fmla="*/ 374 w 663"/>
              <a:gd name="connsiteY39-8936" fmla="*/ 543 h 759"/>
              <a:gd name="connsiteX40-8937" fmla="*/ 390 w 663"/>
              <a:gd name="connsiteY40-8938" fmla="*/ 564 h 759"/>
              <a:gd name="connsiteX41-8939" fmla="*/ 405 w 663"/>
              <a:gd name="connsiteY41-8940" fmla="*/ 585 h 759"/>
              <a:gd name="connsiteX42-8941" fmla="*/ 416 w 663"/>
              <a:gd name="connsiteY42-8942" fmla="*/ 595 h 759"/>
              <a:gd name="connsiteX43-8943" fmla="*/ 426 w 663"/>
              <a:gd name="connsiteY43-8944" fmla="*/ 601 h 759"/>
              <a:gd name="connsiteX44-8945" fmla="*/ 448 w 663"/>
              <a:gd name="connsiteY44-8946" fmla="*/ 622 h 759"/>
              <a:gd name="connsiteX45-8947" fmla="*/ 469 w 663"/>
              <a:gd name="connsiteY45-8948" fmla="*/ 632 h 759"/>
              <a:gd name="connsiteX46-8949" fmla="*/ 490 w 663"/>
              <a:gd name="connsiteY46-8950" fmla="*/ 648 h 759"/>
              <a:gd name="connsiteX47-8951" fmla="*/ 516 w 663"/>
              <a:gd name="connsiteY47-8952" fmla="*/ 659 h 759"/>
              <a:gd name="connsiteX48-8953" fmla="*/ 527 w 663"/>
              <a:gd name="connsiteY48-8954" fmla="*/ 664 h 759"/>
              <a:gd name="connsiteX49-8955" fmla="*/ 537 w 663"/>
              <a:gd name="connsiteY49-8956" fmla="*/ 669 h 759"/>
              <a:gd name="connsiteX50-8957" fmla="*/ 548 w 663"/>
              <a:gd name="connsiteY50-8958" fmla="*/ 669 h 759"/>
              <a:gd name="connsiteX51-8959" fmla="*/ 558 w 663"/>
              <a:gd name="connsiteY51-8960" fmla="*/ 674 h 759"/>
              <a:gd name="connsiteX52-8961" fmla="*/ 563 w 663"/>
              <a:gd name="connsiteY52-8962" fmla="*/ 674 h 759"/>
              <a:gd name="connsiteX53-8963" fmla="*/ 569 w 663"/>
              <a:gd name="connsiteY53-8964" fmla="*/ 674 h 759"/>
              <a:gd name="connsiteX54-8965" fmla="*/ 579 w 663"/>
              <a:gd name="connsiteY54-8966" fmla="*/ 674 h 759"/>
              <a:gd name="connsiteX55-8967" fmla="*/ 584 w 663"/>
              <a:gd name="connsiteY55-8968" fmla="*/ 669 h 759"/>
              <a:gd name="connsiteX56-8969" fmla="*/ 584 w 663"/>
              <a:gd name="connsiteY56-8970" fmla="*/ 664 h 759"/>
              <a:gd name="connsiteX57-8971" fmla="*/ 590 w 663"/>
              <a:gd name="connsiteY57-8972" fmla="*/ 659 h 759"/>
              <a:gd name="connsiteX58-8973" fmla="*/ 595 w 663"/>
              <a:gd name="connsiteY58-8974" fmla="*/ 653 h 759"/>
              <a:gd name="connsiteX59-8975" fmla="*/ 595 w 663"/>
              <a:gd name="connsiteY59-8976" fmla="*/ 643 h 759"/>
              <a:gd name="connsiteX60-8977" fmla="*/ 600 w 663"/>
              <a:gd name="connsiteY60-8978" fmla="*/ 627 h 759"/>
              <a:gd name="connsiteX61-8979" fmla="*/ 606 w 663"/>
              <a:gd name="connsiteY61-8980" fmla="*/ 611 h 759"/>
              <a:gd name="connsiteX62-8981" fmla="*/ 611 w 663"/>
              <a:gd name="connsiteY62-8982" fmla="*/ 595 h 759"/>
              <a:gd name="connsiteX63-8983" fmla="*/ 611 w 663"/>
              <a:gd name="connsiteY63-8984" fmla="*/ 580 h 759"/>
              <a:gd name="connsiteX64-8985" fmla="*/ 616 w 663"/>
              <a:gd name="connsiteY64-8986" fmla="*/ 564 h 759"/>
              <a:gd name="connsiteX65-8987" fmla="*/ 621 w 663"/>
              <a:gd name="connsiteY65-8988" fmla="*/ 553 h 759"/>
              <a:gd name="connsiteX66-8989" fmla="*/ 627 w 663"/>
              <a:gd name="connsiteY66-8990" fmla="*/ 543 h 759"/>
              <a:gd name="connsiteX67-8991" fmla="*/ 627 w 663"/>
              <a:gd name="connsiteY67-8992" fmla="*/ 538 h 759"/>
              <a:gd name="connsiteX68-8993" fmla="*/ 632 w 663"/>
              <a:gd name="connsiteY68-8994" fmla="*/ 527 h 759"/>
              <a:gd name="connsiteX69-8995" fmla="*/ 632 w 663"/>
              <a:gd name="connsiteY69-8996" fmla="*/ 527 h 759"/>
              <a:gd name="connsiteX70-8997" fmla="*/ 637 w 663"/>
              <a:gd name="connsiteY70-8998" fmla="*/ 527 h 759"/>
              <a:gd name="connsiteX71-8999" fmla="*/ 637 w 663"/>
              <a:gd name="connsiteY71-9000" fmla="*/ 527 h 759"/>
              <a:gd name="connsiteX72-9001" fmla="*/ 637 w 663"/>
              <a:gd name="connsiteY72-9002" fmla="*/ 532 h 759"/>
              <a:gd name="connsiteX73-9003" fmla="*/ 637 w 663"/>
              <a:gd name="connsiteY73-9004" fmla="*/ 538 h 759"/>
              <a:gd name="connsiteX74-9005" fmla="*/ 642 w 663"/>
              <a:gd name="connsiteY74-9006" fmla="*/ 543 h 759"/>
              <a:gd name="connsiteX75-9007" fmla="*/ 642 w 663"/>
              <a:gd name="connsiteY75-9008" fmla="*/ 559 h 759"/>
              <a:gd name="connsiteX76-9009" fmla="*/ 642 w 663"/>
              <a:gd name="connsiteY76-9010" fmla="*/ 569 h 759"/>
              <a:gd name="connsiteX77-9011" fmla="*/ 642 w 663"/>
              <a:gd name="connsiteY77-9012" fmla="*/ 585 h 759"/>
              <a:gd name="connsiteX78-9013" fmla="*/ 642 w 663"/>
              <a:gd name="connsiteY78-9014" fmla="*/ 601 h 759"/>
              <a:gd name="connsiteX79-9015" fmla="*/ 642 w 663"/>
              <a:gd name="connsiteY79-9016" fmla="*/ 622 h 759"/>
              <a:gd name="connsiteX80-9017" fmla="*/ 642 w 663"/>
              <a:gd name="connsiteY80-9018" fmla="*/ 638 h 759"/>
              <a:gd name="connsiteX81-9019" fmla="*/ 642 w 663"/>
              <a:gd name="connsiteY81-9020" fmla="*/ 653 h 759"/>
              <a:gd name="connsiteX82-9021" fmla="*/ 648 w 663"/>
              <a:gd name="connsiteY82-9022" fmla="*/ 669 h 759"/>
              <a:gd name="connsiteX83-9023" fmla="*/ 648 w 663"/>
              <a:gd name="connsiteY83-9024" fmla="*/ 685 h 759"/>
              <a:gd name="connsiteX84-9025" fmla="*/ 653 w 663"/>
              <a:gd name="connsiteY84-9026" fmla="*/ 696 h 759"/>
              <a:gd name="connsiteX85-9027" fmla="*/ 653 w 663"/>
              <a:gd name="connsiteY85-9028" fmla="*/ 706 h 759"/>
              <a:gd name="connsiteX86-9029" fmla="*/ 658 w 663"/>
              <a:gd name="connsiteY86-9030" fmla="*/ 717 h 759"/>
              <a:gd name="connsiteX87-9031" fmla="*/ 658 w 663"/>
              <a:gd name="connsiteY87-9032" fmla="*/ 722 h 759"/>
              <a:gd name="connsiteX88-9033" fmla="*/ 663 w 663"/>
              <a:gd name="connsiteY88-9034" fmla="*/ 732 h 759"/>
              <a:gd name="connsiteX89-9035" fmla="*/ 663 w 663"/>
              <a:gd name="connsiteY89-9036" fmla="*/ 738 h 759"/>
              <a:gd name="connsiteX90-9037" fmla="*/ 663 w 663"/>
              <a:gd name="connsiteY90-9038" fmla="*/ 743 h 759"/>
              <a:gd name="connsiteX91-9039" fmla="*/ 663 w 663"/>
              <a:gd name="connsiteY91-9040" fmla="*/ 748 h 759"/>
              <a:gd name="connsiteX92-9041" fmla="*/ 658 w 663"/>
              <a:gd name="connsiteY92-9042" fmla="*/ 753 h 759"/>
              <a:gd name="connsiteX93-9043" fmla="*/ 653 w 663"/>
              <a:gd name="connsiteY93-9044" fmla="*/ 759 h 759"/>
              <a:gd name="connsiteX94-9045" fmla="*/ 642 w 663"/>
              <a:gd name="connsiteY94-9046" fmla="*/ 759 h 759"/>
              <a:gd name="connsiteX95-9047" fmla="*/ 632 w 663"/>
              <a:gd name="connsiteY95-9048" fmla="*/ 759 h 759"/>
              <a:gd name="connsiteX96-9049" fmla="*/ 616 w 663"/>
              <a:gd name="connsiteY96-9050" fmla="*/ 759 h 759"/>
              <a:gd name="connsiteX97-9051" fmla="*/ 600 w 663"/>
              <a:gd name="connsiteY97-9052" fmla="*/ 753 h 759"/>
              <a:gd name="connsiteX98-9053" fmla="*/ 579 w 663"/>
              <a:gd name="connsiteY98-9054" fmla="*/ 753 h 759"/>
              <a:gd name="connsiteX99-9055" fmla="*/ 558 w 663"/>
              <a:gd name="connsiteY99-9056" fmla="*/ 748 h 759"/>
              <a:gd name="connsiteX100-9057" fmla="*/ 537 w 663"/>
              <a:gd name="connsiteY100-9058" fmla="*/ 743 h 759"/>
              <a:gd name="connsiteX101-9059" fmla="*/ 527 w 663"/>
              <a:gd name="connsiteY101-9060" fmla="*/ 738 h 759"/>
              <a:gd name="connsiteX102-9061" fmla="*/ 516 w 663"/>
              <a:gd name="connsiteY102-9062" fmla="*/ 732 h 759"/>
              <a:gd name="connsiteX103-9063" fmla="*/ 500 w 663"/>
              <a:gd name="connsiteY103-9064" fmla="*/ 727 h 759"/>
              <a:gd name="connsiteX104-9065" fmla="*/ 490 w 663"/>
              <a:gd name="connsiteY104-9066" fmla="*/ 722 h 759"/>
              <a:gd name="connsiteX105-9067" fmla="*/ 474 w 663"/>
              <a:gd name="connsiteY105-9068" fmla="*/ 717 h 759"/>
              <a:gd name="connsiteX106-9069" fmla="*/ 458 w 663"/>
              <a:gd name="connsiteY106-9070" fmla="*/ 706 h 759"/>
              <a:gd name="connsiteX107-9071" fmla="*/ 448 w 663"/>
              <a:gd name="connsiteY107-9072" fmla="*/ 696 h 759"/>
              <a:gd name="connsiteX108-9073" fmla="*/ 432 w 663"/>
              <a:gd name="connsiteY108-9074" fmla="*/ 685 h 759"/>
              <a:gd name="connsiteX109-9075" fmla="*/ 400 w 663"/>
              <a:gd name="connsiteY109-9076" fmla="*/ 659 h 759"/>
              <a:gd name="connsiteX110-9077" fmla="*/ 374 w 663"/>
              <a:gd name="connsiteY110-9078" fmla="*/ 632 h 759"/>
              <a:gd name="connsiteX111-9079" fmla="*/ 363 w 663"/>
              <a:gd name="connsiteY111-9080" fmla="*/ 622 h 759"/>
              <a:gd name="connsiteX112-9081" fmla="*/ 353 w 663"/>
              <a:gd name="connsiteY112-9082" fmla="*/ 606 h 759"/>
              <a:gd name="connsiteX113-9083" fmla="*/ 342 w 663"/>
              <a:gd name="connsiteY113-9084" fmla="*/ 590 h 759"/>
              <a:gd name="connsiteX114-9085" fmla="*/ 332 w 663"/>
              <a:gd name="connsiteY114-9086" fmla="*/ 574 h 759"/>
              <a:gd name="connsiteX115-9087" fmla="*/ 326 w 663"/>
              <a:gd name="connsiteY115-9088" fmla="*/ 559 h 759"/>
              <a:gd name="connsiteX116-9089" fmla="*/ 316 w 663"/>
              <a:gd name="connsiteY116-9090" fmla="*/ 543 h 759"/>
              <a:gd name="connsiteX117-9091" fmla="*/ 311 w 663"/>
              <a:gd name="connsiteY117-9092" fmla="*/ 527 h 759"/>
              <a:gd name="connsiteX118-9093" fmla="*/ 300 w 663"/>
              <a:gd name="connsiteY118-9094" fmla="*/ 511 h 759"/>
              <a:gd name="connsiteX119-9095" fmla="*/ 295 w 663"/>
              <a:gd name="connsiteY119-9096" fmla="*/ 501 h 759"/>
              <a:gd name="connsiteX120-9097" fmla="*/ 295 w 663"/>
              <a:gd name="connsiteY120-9098" fmla="*/ 485 h 759"/>
              <a:gd name="connsiteX121-9099" fmla="*/ 290 w 663"/>
              <a:gd name="connsiteY121-9100" fmla="*/ 469 h 759"/>
              <a:gd name="connsiteX122-9101" fmla="*/ 290 w 663"/>
              <a:gd name="connsiteY122-9102" fmla="*/ 453 h 759"/>
              <a:gd name="connsiteX123-9103" fmla="*/ 284 w 663"/>
              <a:gd name="connsiteY123-9104" fmla="*/ 422 h 759"/>
              <a:gd name="connsiteX124-9105" fmla="*/ 279 w 663"/>
              <a:gd name="connsiteY124-9106" fmla="*/ 385 h 759"/>
              <a:gd name="connsiteX125-9107" fmla="*/ 279 w 663"/>
              <a:gd name="connsiteY125-9108" fmla="*/ 353 h 759"/>
              <a:gd name="connsiteX126-9109" fmla="*/ 279 w 663"/>
              <a:gd name="connsiteY126-9110" fmla="*/ 316 h 759"/>
              <a:gd name="connsiteX127-9111" fmla="*/ 279 w 663"/>
              <a:gd name="connsiteY127-9112" fmla="*/ 279 h 759"/>
              <a:gd name="connsiteX128-9113" fmla="*/ 279 w 663"/>
              <a:gd name="connsiteY128-9114" fmla="*/ 243 h 759"/>
              <a:gd name="connsiteX129-9115" fmla="*/ 284 w 663"/>
              <a:gd name="connsiteY129-9116" fmla="*/ 200 h 759"/>
              <a:gd name="connsiteX130-9117" fmla="*/ 290 w 663"/>
              <a:gd name="connsiteY130-9118" fmla="*/ 158 h 759"/>
              <a:gd name="connsiteX131-9119" fmla="*/ 290 w 663"/>
              <a:gd name="connsiteY131-9120" fmla="*/ 142 h 759"/>
              <a:gd name="connsiteX132-9121" fmla="*/ 290 w 663"/>
              <a:gd name="connsiteY132-9122" fmla="*/ 127 h 759"/>
              <a:gd name="connsiteX133-9123" fmla="*/ 290 w 663"/>
              <a:gd name="connsiteY133-9124" fmla="*/ 111 h 759"/>
              <a:gd name="connsiteX134-9125" fmla="*/ 295 w 663"/>
              <a:gd name="connsiteY134-9126" fmla="*/ 100 h 759"/>
              <a:gd name="connsiteX135-9127" fmla="*/ 295 w 663"/>
              <a:gd name="connsiteY135-9128" fmla="*/ 90 h 759"/>
              <a:gd name="connsiteX136-9129" fmla="*/ 295 w 663"/>
              <a:gd name="connsiteY136-9130" fmla="*/ 85 h 759"/>
              <a:gd name="connsiteX137-9131" fmla="*/ 295 w 663"/>
              <a:gd name="connsiteY137-9132" fmla="*/ 79 h 759"/>
              <a:gd name="connsiteX138-9133" fmla="*/ 290 w 663"/>
              <a:gd name="connsiteY138-9134" fmla="*/ 74 h 759"/>
              <a:gd name="connsiteX139-9135" fmla="*/ 290 w 663"/>
              <a:gd name="connsiteY139-9136" fmla="*/ 74 h 759"/>
              <a:gd name="connsiteX140-9137" fmla="*/ 284 w 663"/>
              <a:gd name="connsiteY140-9138" fmla="*/ 74 h 759"/>
              <a:gd name="connsiteX141-9139" fmla="*/ 279 w 663"/>
              <a:gd name="connsiteY141-9140" fmla="*/ 74 h 759"/>
              <a:gd name="connsiteX142-9141" fmla="*/ 268 w 663"/>
              <a:gd name="connsiteY142-9142" fmla="*/ 79 h 759"/>
              <a:gd name="connsiteX143-9143" fmla="*/ 258 w 663"/>
              <a:gd name="connsiteY143-9144" fmla="*/ 79 h 759"/>
              <a:gd name="connsiteX144-9145" fmla="*/ 242 w 663"/>
              <a:gd name="connsiteY144-9146" fmla="*/ 85 h 759"/>
              <a:gd name="connsiteX145-9147" fmla="*/ 226 w 663"/>
              <a:gd name="connsiteY145-9148" fmla="*/ 90 h 759"/>
              <a:gd name="connsiteX146-9149" fmla="*/ 210 w 663"/>
              <a:gd name="connsiteY146-9150" fmla="*/ 95 h 759"/>
              <a:gd name="connsiteX147-9151" fmla="*/ 174 w 663"/>
              <a:gd name="connsiteY147-9152" fmla="*/ 106 h 759"/>
              <a:gd name="connsiteX148-9153" fmla="*/ 137 w 663"/>
              <a:gd name="connsiteY148-9154" fmla="*/ 116 h 759"/>
              <a:gd name="connsiteX149-9155" fmla="*/ 100 w 663"/>
              <a:gd name="connsiteY149-9156" fmla="*/ 127 h 759"/>
              <a:gd name="connsiteX150-9157" fmla="*/ 63 w 663"/>
              <a:gd name="connsiteY150-9158" fmla="*/ 137 h 759"/>
              <a:gd name="connsiteX151-9159" fmla="*/ 42 w 663"/>
              <a:gd name="connsiteY151-9160" fmla="*/ 142 h 759"/>
              <a:gd name="connsiteX152-9161" fmla="*/ 0 w 663"/>
              <a:gd name="connsiteY152-9162" fmla="*/ 148 h 759"/>
              <a:gd name="connsiteX153-9163" fmla="*/ 68 w 663"/>
              <a:gd name="connsiteY153-9164" fmla="*/ 85 h 759"/>
              <a:gd name="connsiteX154-9165" fmla="*/ 89 w 663"/>
              <a:gd name="connsiteY154-9166" fmla="*/ 85 h 759"/>
              <a:gd name="connsiteX155-9167" fmla="*/ 126 w 663"/>
              <a:gd name="connsiteY155-9168" fmla="*/ 74 h 759"/>
              <a:gd name="connsiteX156-9169" fmla="*/ 163 w 663"/>
              <a:gd name="connsiteY156-9170" fmla="*/ 69 h 759"/>
              <a:gd name="connsiteX157-9171" fmla="*/ 195 w 663"/>
              <a:gd name="connsiteY157-9172" fmla="*/ 58 h 759"/>
              <a:gd name="connsiteX158-9173" fmla="*/ 226 w 663"/>
              <a:gd name="connsiteY158-9174" fmla="*/ 48 h 759"/>
              <a:gd name="connsiteX159-9175" fmla="*/ 242 w 663"/>
              <a:gd name="connsiteY159-9176" fmla="*/ 42 h 759"/>
              <a:gd name="connsiteX160-9177" fmla="*/ 258 w 663"/>
              <a:gd name="connsiteY160-9178" fmla="*/ 37 h 759"/>
              <a:gd name="connsiteX161-9179" fmla="*/ 268 w 663"/>
              <a:gd name="connsiteY161-9180" fmla="*/ 37 h 759"/>
              <a:gd name="connsiteX162-9181" fmla="*/ 279 w 663"/>
              <a:gd name="connsiteY162-9182" fmla="*/ 32 h 759"/>
              <a:gd name="connsiteX163-9183" fmla="*/ 284 w 663"/>
              <a:gd name="connsiteY163-9184" fmla="*/ 27 h 759"/>
              <a:gd name="connsiteX164-9185" fmla="*/ 290 w 663"/>
              <a:gd name="connsiteY164-9186" fmla="*/ 21 h 759"/>
              <a:gd name="connsiteX165-9187" fmla="*/ 295 w 663"/>
              <a:gd name="connsiteY165-9188" fmla="*/ 16 h 759"/>
              <a:gd name="connsiteX166-9189" fmla="*/ 300 w 663"/>
              <a:gd name="connsiteY166-9190" fmla="*/ 11 h 759"/>
              <a:gd name="connsiteX167-9191" fmla="*/ 305 w 663"/>
              <a:gd name="connsiteY167-9192" fmla="*/ 6 h 759"/>
              <a:gd name="connsiteX168-9193" fmla="*/ 311 w 663"/>
              <a:gd name="connsiteY168-9194" fmla="*/ 0 h 759"/>
              <a:gd name="connsiteX169-9195" fmla="*/ 316 w 663"/>
              <a:gd name="connsiteY169-9196" fmla="*/ 0 h 759"/>
              <a:gd name="connsiteX170-9197" fmla="*/ 321 w 663"/>
              <a:gd name="connsiteY170-9198" fmla="*/ 0 h 759"/>
              <a:gd name="connsiteX171-9199" fmla="*/ 321 w 663"/>
              <a:gd name="connsiteY171-9200" fmla="*/ 0 h 759"/>
              <a:gd name="connsiteX0-9201" fmla="*/ 279 w 621"/>
              <a:gd name="connsiteY0-9202" fmla="*/ 0 h 759"/>
              <a:gd name="connsiteX1-9203" fmla="*/ 290 w 621"/>
              <a:gd name="connsiteY1-9204" fmla="*/ 0 h 759"/>
              <a:gd name="connsiteX2-9205" fmla="*/ 300 w 621"/>
              <a:gd name="connsiteY2-9206" fmla="*/ 6 h 759"/>
              <a:gd name="connsiteX3-9207" fmla="*/ 311 w 621"/>
              <a:gd name="connsiteY3-9208" fmla="*/ 11 h 759"/>
              <a:gd name="connsiteX4-9209" fmla="*/ 327 w 621"/>
              <a:gd name="connsiteY4-9210" fmla="*/ 21 h 759"/>
              <a:gd name="connsiteX5-9211" fmla="*/ 337 w 621"/>
              <a:gd name="connsiteY5-9212" fmla="*/ 32 h 759"/>
              <a:gd name="connsiteX6-9213" fmla="*/ 348 w 621"/>
              <a:gd name="connsiteY6-9214" fmla="*/ 37 h 759"/>
              <a:gd name="connsiteX7-9215" fmla="*/ 348 w 621"/>
              <a:gd name="connsiteY7-9216" fmla="*/ 42 h 759"/>
              <a:gd name="connsiteX8-9217" fmla="*/ 353 w 621"/>
              <a:gd name="connsiteY8-9218" fmla="*/ 42 h 759"/>
              <a:gd name="connsiteX9-9219" fmla="*/ 353 w 621"/>
              <a:gd name="connsiteY9-9220" fmla="*/ 48 h 759"/>
              <a:gd name="connsiteX10-9221" fmla="*/ 353 w 621"/>
              <a:gd name="connsiteY10-9222" fmla="*/ 48 h 759"/>
              <a:gd name="connsiteX11-9223" fmla="*/ 353 w 621"/>
              <a:gd name="connsiteY11-9224" fmla="*/ 53 h 759"/>
              <a:gd name="connsiteX12-9225" fmla="*/ 348 w 621"/>
              <a:gd name="connsiteY12-9226" fmla="*/ 58 h 759"/>
              <a:gd name="connsiteX13-9227" fmla="*/ 342 w 621"/>
              <a:gd name="connsiteY13-9228" fmla="*/ 63 h 759"/>
              <a:gd name="connsiteX14-9229" fmla="*/ 332 w 621"/>
              <a:gd name="connsiteY14-9230" fmla="*/ 69 h 759"/>
              <a:gd name="connsiteX15-9231" fmla="*/ 327 w 621"/>
              <a:gd name="connsiteY15-9232" fmla="*/ 74 h 759"/>
              <a:gd name="connsiteX16-9233" fmla="*/ 321 w 621"/>
              <a:gd name="connsiteY16-9234" fmla="*/ 79 h 759"/>
              <a:gd name="connsiteX17-9235" fmla="*/ 321 w 621"/>
              <a:gd name="connsiteY17-9236" fmla="*/ 90 h 759"/>
              <a:gd name="connsiteX18-9237" fmla="*/ 316 w 621"/>
              <a:gd name="connsiteY18-9238" fmla="*/ 100 h 759"/>
              <a:gd name="connsiteX19-9239" fmla="*/ 311 w 621"/>
              <a:gd name="connsiteY19-9240" fmla="*/ 116 h 759"/>
              <a:gd name="connsiteX20-9241" fmla="*/ 305 w 621"/>
              <a:gd name="connsiteY20-9242" fmla="*/ 137 h 759"/>
              <a:gd name="connsiteX21-9243" fmla="*/ 300 w 621"/>
              <a:gd name="connsiteY21-9244" fmla="*/ 158 h 759"/>
              <a:gd name="connsiteX22-9245" fmla="*/ 300 w 621"/>
              <a:gd name="connsiteY22-9246" fmla="*/ 179 h 759"/>
              <a:gd name="connsiteX23-9247" fmla="*/ 295 w 621"/>
              <a:gd name="connsiteY23-9248" fmla="*/ 206 h 759"/>
              <a:gd name="connsiteX24-9249" fmla="*/ 290 w 621"/>
              <a:gd name="connsiteY24-9250" fmla="*/ 227 h 759"/>
              <a:gd name="connsiteX25-9251" fmla="*/ 290 w 621"/>
              <a:gd name="connsiteY25-9252" fmla="*/ 248 h 759"/>
              <a:gd name="connsiteX26-9253" fmla="*/ 284 w 621"/>
              <a:gd name="connsiteY26-9254" fmla="*/ 264 h 759"/>
              <a:gd name="connsiteX27-9255" fmla="*/ 284 w 621"/>
              <a:gd name="connsiteY27-9256" fmla="*/ 285 h 759"/>
              <a:gd name="connsiteX28-9257" fmla="*/ 279 w 621"/>
              <a:gd name="connsiteY28-9258" fmla="*/ 300 h 759"/>
              <a:gd name="connsiteX29-9259" fmla="*/ 279 w 621"/>
              <a:gd name="connsiteY29-9260" fmla="*/ 311 h 759"/>
              <a:gd name="connsiteX30-9261" fmla="*/ 279 w 621"/>
              <a:gd name="connsiteY30-9262" fmla="*/ 322 h 759"/>
              <a:gd name="connsiteX31-9263" fmla="*/ 279 w 621"/>
              <a:gd name="connsiteY31-9264" fmla="*/ 343 h 759"/>
              <a:gd name="connsiteX32-9265" fmla="*/ 284 w 621"/>
              <a:gd name="connsiteY32-9266" fmla="*/ 369 h 759"/>
              <a:gd name="connsiteX33-9267" fmla="*/ 290 w 621"/>
              <a:gd name="connsiteY33-9268" fmla="*/ 411 h 759"/>
              <a:gd name="connsiteX34-9269" fmla="*/ 290 w 621"/>
              <a:gd name="connsiteY34-9270" fmla="*/ 437 h 759"/>
              <a:gd name="connsiteX35-9271" fmla="*/ 295 w 621"/>
              <a:gd name="connsiteY35-9272" fmla="*/ 464 h 759"/>
              <a:gd name="connsiteX36-9273" fmla="*/ 305 w 621"/>
              <a:gd name="connsiteY36-9274" fmla="*/ 490 h 759"/>
              <a:gd name="connsiteX37-9275" fmla="*/ 311 w 621"/>
              <a:gd name="connsiteY37-9276" fmla="*/ 506 h 759"/>
              <a:gd name="connsiteX38-9277" fmla="*/ 316 w 621"/>
              <a:gd name="connsiteY38-9278" fmla="*/ 516 h 759"/>
              <a:gd name="connsiteX39-9279" fmla="*/ 332 w 621"/>
              <a:gd name="connsiteY39-9280" fmla="*/ 543 h 759"/>
              <a:gd name="connsiteX40-9281" fmla="*/ 348 w 621"/>
              <a:gd name="connsiteY40-9282" fmla="*/ 564 h 759"/>
              <a:gd name="connsiteX41-9283" fmla="*/ 363 w 621"/>
              <a:gd name="connsiteY41-9284" fmla="*/ 585 h 759"/>
              <a:gd name="connsiteX42-9285" fmla="*/ 374 w 621"/>
              <a:gd name="connsiteY42-9286" fmla="*/ 595 h 759"/>
              <a:gd name="connsiteX43-9287" fmla="*/ 384 w 621"/>
              <a:gd name="connsiteY43-9288" fmla="*/ 601 h 759"/>
              <a:gd name="connsiteX44-9289" fmla="*/ 406 w 621"/>
              <a:gd name="connsiteY44-9290" fmla="*/ 622 h 759"/>
              <a:gd name="connsiteX45-9291" fmla="*/ 427 w 621"/>
              <a:gd name="connsiteY45-9292" fmla="*/ 632 h 759"/>
              <a:gd name="connsiteX46-9293" fmla="*/ 448 w 621"/>
              <a:gd name="connsiteY46-9294" fmla="*/ 648 h 759"/>
              <a:gd name="connsiteX47-9295" fmla="*/ 474 w 621"/>
              <a:gd name="connsiteY47-9296" fmla="*/ 659 h 759"/>
              <a:gd name="connsiteX48-9297" fmla="*/ 485 w 621"/>
              <a:gd name="connsiteY48-9298" fmla="*/ 664 h 759"/>
              <a:gd name="connsiteX49-9299" fmla="*/ 495 w 621"/>
              <a:gd name="connsiteY49-9300" fmla="*/ 669 h 759"/>
              <a:gd name="connsiteX50-9301" fmla="*/ 506 w 621"/>
              <a:gd name="connsiteY50-9302" fmla="*/ 669 h 759"/>
              <a:gd name="connsiteX51-9303" fmla="*/ 516 w 621"/>
              <a:gd name="connsiteY51-9304" fmla="*/ 674 h 759"/>
              <a:gd name="connsiteX52-9305" fmla="*/ 521 w 621"/>
              <a:gd name="connsiteY52-9306" fmla="*/ 674 h 759"/>
              <a:gd name="connsiteX53-9307" fmla="*/ 527 w 621"/>
              <a:gd name="connsiteY53-9308" fmla="*/ 674 h 759"/>
              <a:gd name="connsiteX54-9309" fmla="*/ 537 w 621"/>
              <a:gd name="connsiteY54-9310" fmla="*/ 674 h 759"/>
              <a:gd name="connsiteX55-9311" fmla="*/ 542 w 621"/>
              <a:gd name="connsiteY55-9312" fmla="*/ 669 h 759"/>
              <a:gd name="connsiteX56-9313" fmla="*/ 542 w 621"/>
              <a:gd name="connsiteY56-9314" fmla="*/ 664 h 759"/>
              <a:gd name="connsiteX57-9315" fmla="*/ 548 w 621"/>
              <a:gd name="connsiteY57-9316" fmla="*/ 659 h 759"/>
              <a:gd name="connsiteX58-9317" fmla="*/ 553 w 621"/>
              <a:gd name="connsiteY58-9318" fmla="*/ 653 h 759"/>
              <a:gd name="connsiteX59-9319" fmla="*/ 553 w 621"/>
              <a:gd name="connsiteY59-9320" fmla="*/ 643 h 759"/>
              <a:gd name="connsiteX60-9321" fmla="*/ 558 w 621"/>
              <a:gd name="connsiteY60-9322" fmla="*/ 627 h 759"/>
              <a:gd name="connsiteX61-9323" fmla="*/ 564 w 621"/>
              <a:gd name="connsiteY61-9324" fmla="*/ 611 h 759"/>
              <a:gd name="connsiteX62-9325" fmla="*/ 569 w 621"/>
              <a:gd name="connsiteY62-9326" fmla="*/ 595 h 759"/>
              <a:gd name="connsiteX63-9327" fmla="*/ 569 w 621"/>
              <a:gd name="connsiteY63-9328" fmla="*/ 580 h 759"/>
              <a:gd name="connsiteX64-9329" fmla="*/ 574 w 621"/>
              <a:gd name="connsiteY64-9330" fmla="*/ 564 h 759"/>
              <a:gd name="connsiteX65-9331" fmla="*/ 579 w 621"/>
              <a:gd name="connsiteY65-9332" fmla="*/ 553 h 759"/>
              <a:gd name="connsiteX66-9333" fmla="*/ 585 w 621"/>
              <a:gd name="connsiteY66-9334" fmla="*/ 543 h 759"/>
              <a:gd name="connsiteX67-9335" fmla="*/ 585 w 621"/>
              <a:gd name="connsiteY67-9336" fmla="*/ 538 h 759"/>
              <a:gd name="connsiteX68-9337" fmla="*/ 590 w 621"/>
              <a:gd name="connsiteY68-9338" fmla="*/ 527 h 759"/>
              <a:gd name="connsiteX69-9339" fmla="*/ 590 w 621"/>
              <a:gd name="connsiteY69-9340" fmla="*/ 527 h 759"/>
              <a:gd name="connsiteX70-9341" fmla="*/ 595 w 621"/>
              <a:gd name="connsiteY70-9342" fmla="*/ 527 h 759"/>
              <a:gd name="connsiteX71-9343" fmla="*/ 595 w 621"/>
              <a:gd name="connsiteY71-9344" fmla="*/ 527 h 759"/>
              <a:gd name="connsiteX72-9345" fmla="*/ 595 w 621"/>
              <a:gd name="connsiteY72-9346" fmla="*/ 532 h 759"/>
              <a:gd name="connsiteX73-9347" fmla="*/ 595 w 621"/>
              <a:gd name="connsiteY73-9348" fmla="*/ 538 h 759"/>
              <a:gd name="connsiteX74-9349" fmla="*/ 600 w 621"/>
              <a:gd name="connsiteY74-9350" fmla="*/ 543 h 759"/>
              <a:gd name="connsiteX75-9351" fmla="*/ 600 w 621"/>
              <a:gd name="connsiteY75-9352" fmla="*/ 559 h 759"/>
              <a:gd name="connsiteX76-9353" fmla="*/ 600 w 621"/>
              <a:gd name="connsiteY76-9354" fmla="*/ 569 h 759"/>
              <a:gd name="connsiteX77-9355" fmla="*/ 600 w 621"/>
              <a:gd name="connsiteY77-9356" fmla="*/ 585 h 759"/>
              <a:gd name="connsiteX78-9357" fmla="*/ 600 w 621"/>
              <a:gd name="connsiteY78-9358" fmla="*/ 601 h 759"/>
              <a:gd name="connsiteX79-9359" fmla="*/ 600 w 621"/>
              <a:gd name="connsiteY79-9360" fmla="*/ 622 h 759"/>
              <a:gd name="connsiteX80-9361" fmla="*/ 600 w 621"/>
              <a:gd name="connsiteY80-9362" fmla="*/ 638 h 759"/>
              <a:gd name="connsiteX81-9363" fmla="*/ 600 w 621"/>
              <a:gd name="connsiteY81-9364" fmla="*/ 653 h 759"/>
              <a:gd name="connsiteX82-9365" fmla="*/ 606 w 621"/>
              <a:gd name="connsiteY82-9366" fmla="*/ 669 h 759"/>
              <a:gd name="connsiteX83-9367" fmla="*/ 606 w 621"/>
              <a:gd name="connsiteY83-9368" fmla="*/ 685 h 759"/>
              <a:gd name="connsiteX84-9369" fmla="*/ 611 w 621"/>
              <a:gd name="connsiteY84-9370" fmla="*/ 696 h 759"/>
              <a:gd name="connsiteX85-9371" fmla="*/ 611 w 621"/>
              <a:gd name="connsiteY85-9372" fmla="*/ 706 h 759"/>
              <a:gd name="connsiteX86-9373" fmla="*/ 616 w 621"/>
              <a:gd name="connsiteY86-9374" fmla="*/ 717 h 759"/>
              <a:gd name="connsiteX87-9375" fmla="*/ 616 w 621"/>
              <a:gd name="connsiteY87-9376" fmla="*/ 722 h 759"/>
              <a:gd name="connsiteX88-9377" fmla="*/ 621 w 621"/>
              <a:gd name="connsiteY88-9378" fmla="*/ 732 h 759"/>
              <a:gd name="connsiteX89-9379" fmla="*/ 621 w 621"/>
              <a:gd name="connsiteY89-9380" fmla="*/ 738 h 759"/>
              <a:gd name="connsiteX90-9381" fmla="*/ 621 w 621"/>
              <a:gd name="connsiteY90-9382" fmla="*/ 743 h 759"/>
              <a:gd name="connsiteX91-9383" fmla="*/ 621 w 621"/>
              <a:gd name="connsiteY91-9384" fmla="*/ 748 h 759"/>
              <a:gd name="connsiteX92-9385" fmla="*/ 616 w 621"/>
              <a:gd name="connsiteY92-9386" fmla="*/ 753 h 759"/>
              <a:gd name="connsiteX93-9387" fmla="*/ 611 w 621"/>
              <a:gd name="connsiteY93-9388" fmla="*/ 759 h 759"/>
              <a:gd name="connsiteX94-9389" fmla="*/ 600 w 621"/>
              <a:gd name="connsiteY94-9390" fmla="*/ 759 h 759"/>
              <a:gd name="connsiteX95-9391" fmla="*/ 590 w 621"/>
              <a:gd name="connsiteY95-9392" fmla="*/ 759 h 759"/>
              <a:gd name="connsiteX96-9393" fmla="*/ 574 w 621"/>
              <a:gd name="connsiteY96-9394" fmla="*/ 759 h 759"/>
              <a:gd name="connsiteX97-9395" fmla="*/ 558 w 621"/>
              <a:gd name="connsiteY97-9396" fmla="*/ 753 h 759"/>
              <a:gd name="connsiteX98-9397" fmla="*/ 537 w 621"/>
              <a:gd name="connsiteY98-9398" fmla="*/ 753 h 759"/>
              <a:gd name="connsiteX99-9399" fmla="*/ 516 w 621"/>
              <a:gd name="connsiteY99-9400" fmla="*/ 748 h 759"/>
              <a:gd name="connsiteX100-9401" fmla="*/ 495 w 621"/>
              <a:gd name="connsiteY100-9402" fmla="*/ 743 h 759"/>
              <a:gd name="connsiteX101-9403" fmla="*/ 485 w 621"/>
              <a:gd name="connsiteY101-9404" fmla="*/ 738 h 759"/>
              <a:gd name="connsiteX102-9405" fmla="*/ 474 w 621"/>
              <a:gd name="connsiteY102-9406" fmla="*/ 732 h 759"/>
              <a:gd name="connsiteX103-9407" fmla="*/ 458 w 621"/>
              <a:gd name="connsiteY103-9408" fmla="*/ 727 h 759"/>
              <a:gd name="connsiteX104-9409" fmla="*/ 448 w 621"/>
              <a:gd name="connsiteY104-9410" fmla="*/ 722 h 759"/>
              <a:gd name="connsiteX105-9411" fmla="*/ 432 w 621"/>
              <a:gd name="connsiteY105-9412" fmla="*/ 717 h 759"/>
              <a:gd name="connsiteX106-9413" fmla="*/ 416 w 621"/>
              <a:gd name="connsiteY106-9414" fmla="*/ 706 h 759"/>
              <a:gd name="connsiteX107-9415" fmla="*/ 406 w 621"/>
              <a:gd name="connsiteY107-9416" fmla="*/ 696 h 759"/>
              <a:gd name="connsiteX108-9417" fmla="*/ 390 w 621"/>
              <a:gd name="connsiteY108-9418" fmla="*/ 685 h 759"/>
              <a:gd name="connsiteX109-9419" fmla="*/ 358 w 621"/>
              <a:gd name="connsiteY109-9420" fmla="*/ 659 h 759"/>
              <a:gd name="connsiteX110-9421" fmla="*/ 332 w 621"/>
              <a:gd name="connsiteY110-9422" fmla="*/ 632 h 759"/>
              <a:gd name="connsiteX111-9423" fmla="*/ 321 w 621"/>
              <a:gd name="connsiteY111-9424" fmla="*/ 622 h 759"/>
              <a:gd name="connsiteX112-9425" fmla="*/ 311 w 621"/>
              <a:gd name="connsiteY112-9426" fmla="*/ 606 h 759"/>
              <a:gd name="connsiteX113-9427" fmla="*/ 300 w 621"/>
              <a:gd name="connsiteY113-9428" fmla="*/ 590 h 759"/>
              <a:gd name="connsiteX114-9429" fmla="*/ 290 w 621"/>
              <a:gd name="connsiteY114-9430" fmla="*/ 574 h 759"/>
              <a:gd name="connsiteX115-9431" fmla="*/ 284 w 621"/>
              <a:gd name="connsiteY115-9432" fmla="*/ 559 h 759"/>
              <a:gd name="connsiteX116-9433" fmla="*/ 274 w 621"/>
              <a:gd name="connsiteY116-9434" fmla="*/ 543 h 759"/>
              <a:gd name="connsiteX117-9435" fmla="*/ 269 w 621"/>
              <a:gd name="connsiteY117-9436" fmla="*/ 527 h 759"/>
              <a:gd name="connsiteX118-9437" fmla="*/ 258 w 621"/>
              <a:gd name="connsiteY118-9438" fmla="*/ 511 h 759"/>
              <a:gd name="connsiteX119-9439" fmla="*/ 253 w 621"/>
              <a:gd name="connsiteY119-9440" fmla="*/ 501 h 759"/>
              <a:gd name="connsiteX120-9441" fmla="*/ 253 w 621"/>
              <a:gd name="connsiteY120-9442" fmla="*/ 485 h 759"/>
              <a:gd name="connsiteX121-9443" fmla="*/ 248 w 621"/>
              <a:gd name="connsiteY121-9444" fmla="*/ 469 h 759"/>
              <a:gd name="connsiteX122-9445" fmla="*/ 248 w 621"/>
              <a:gd name="connsiteY122-9446" fmla="*/ 453 h 759"/>
              <a:gd name="connsiteX123-9447" fmla="*/ 242 w 621"/>
              <a:gd name="connsiteY123-9448" fmla="*/ 422 h 759"/>
              <a:gd name="connsiteX124-9449" fmla="*/ 237 w 621"/>
              <a:gd name="connsiteY124-9450" fmla="*/ 385 h 759"/>
              <a:gd name="connsiteX125-9451" fmla="*/ 237 w 621"/>
              <a:gd name="connsiteY125-9452" fmla="*/ 353 h 759"/>
              <a:gd name="connsiteX126-9453" fmla="*/ 237 w 621"/>
              <a:gd name="connsiteY126-9454" fmla="*/ 316 h 759"/>
              <a:gd name="connsiteX127-9455" fmla="*/ 237 w 621"/>
              <a:gd name="connsiteY127-9456" fmla="*/ 279 h 759"/>
              <a:gd name="connsiteX128-9457" fmla="*/ 237 w 621"/>
              <a:gd name="connsiteY128-9458" fmla="*/ 243 h 759"/>
              <a:gd name="connsiteX129-9459" fmla="*/ 242 w 621"/>
              <a:gd name="connsiteY129-9460" fmla="*/ 200 h 759"/>
              <a:gd name="connsiteX130-9461" fmla="*/ 248 w 621"/>
              <a:gd name="connsiteY130-9462" fmla="*/ 158 h 759"/>
              <a:gd name="connsiteX131-9463" fmla="*/ 248 w 621"/>
              <a:gd name="connsiteY131-9464" fmla="*/ 142 h 759"/>
              <a:gd name="connsiteX132-9465" fmla="*/ 248 w 621"/>
              <a:gd name="connsiteY132-9466" fmla="*/ 127 h 759"/>
              <a:gd name="connsiteX133-9467" fmla="*/ 248 w 621"/>
              <a:gd name="connsiteY133-9468" fmla="*/ 111 h 759"/>
              <a:gd name="connsiteX134-9469" fmla="*/ 253 w 621"/>
              <a:gd name="connsiteY134-9470" fmla="*/ 100 h 759"/>
              <a:gd name="connsiteX135-9471" fmla="*/ 253 w 621"/>
              <a:gd name="connsiteY135-9472" fmla="*/ 90 h 759"/>
              <a:gd name="connsiteX136-9473" fmla="*/ 253 w 621"/>
              <a:gd name="connsiteY136-9474" fmla="*/ 85 h 759"/>
              <a:gd name="connsiteX137-9475" fmla="*/ 253 w 621"/>
              <a:gd name="connsiteY137-9476" fmla="*/ 79 h 759"/>
              <a:gd name="connsiteX138-9477" fmla="*/ 248 w 621"/>
              <a:gd name="connsiteY138-9478" fmla="*/ 74 h 759"/>
              <a:gd name="connsiteX139-9479" fmla="*/ 248 w 621"/>
              <a:gd name="connsiteY139-9480" fmla="*/ 74 h 759"/>
              <a:gd name="connsiteX140-9481" fmla="*/ 242 w 621"/>
              <a:gd name="connsiteY140-9482" fmla="*/ 74 h 759"/>
              <a:gd name="connsiteX141-9483" fmla="*/ 237 w 621"/>
              <a:gd name="connsiteY141-9484" fmla="*/ 74 h 759"/>
              <a:gd name="connsiteX142-9485" fmla="*/ 226 w 621"/>
              <a:gd name="connsiteY142-9486" fmla="*/ 79 h 759"/>
              <a:gd name="connsiteX143-9487" fmla="*/ 216 w 621"/>
              <a:gd name="connsiteY143-9488" fmla="*/ 79 h 759"/>
              <a:gd name="connsiteX144-9489" fmla="*/ 200 w 621"/>
              <a:gd name="connsiteY144-9490" fmla="*/ 85 h 759"/>
              <a:gd name="connsiteX145-9491" fmla="*/ 184 w 621"/>
              <a:gd name="connsiteY145-9492" fmla="*/ 90 h 759"/>
              <a:gd name="connsiteX146-9493" fmla="*/ 168 w 621"/>
              <a:gd name="connsiteY146-9494" fmla="*/ 95 h 759"/>
              <a:gd name="connsiteX147-9495" fmla="*/ 132 w 621"/>
              <a:gd name="connsiteY147-9496" fmla="*/ 106 h 759"/>
              <a:gd name="connsiteX148-9497" fmla="*/ 95 w 621"/>
              <a:gd name="connsiteY148-9498" fmla="*/ 116 h 759"/>
              <a:gd name="connsiteX149-9499" fmla="*/ 58 w 621"/>
              <a:gd name="connsiteY149-9500" fmla="*/ 127 h 759"/>
              <a:gd name="connsiteX150-9501" fmla="*/ 21 w 621"/>
              <a:gd name="connsiteY150-9502" fmla="*/ 137 h 759"/>
              <a:gd name="connsiteX151-9503" fmla="*/ 0 w 621"/>
              <a:gd name="connsiteY151-9504" fmla="*/ 142 h 759"/>
              <a:gd name="connsiteX152-9505" fmla="*/ 26 w 621"/>
              <a:gd name="connsiteY152-9506" fmla="*/ 85 h 759"/>
              <a:gd name="connsiteX153-9507" fmla="*/ 47 w 621"/>
              <a:gd name="connsiteY153-9508" fmla="*/ 85 h 759"/>
              <a:gd name="connsiteX154-9509" fmla="*/ 84 w 621"/>
              <a:gd name="connsiteY154-9510" fmla="*/ 74 h 759"/>
              <a:gd name="connsiteX155-9511" fmla="*/ 121 w 621"/>
              <a:gd name="connsiteY155-9512" fmla="*/ 69 h 759"/>
              <a:gd name="connsiteX156-9513" fmla="*/ 153 w 621"/>
              <a:gd name="connsiteY156-9514" fmla="*/ 58 h 759"/>
              <a:gd name="connsiteX157-9515" fmla="*/ 184 w 621"/>
              <a:gd name="connsiteY157-9516" fmla="*/ 48 h 759"/>
              <a:gd name="connsiteX158-9517" fmla="*/ 200 w 621"/>
              <a:gd name="connsiteY158-9518" fmla="*/ 42 h 759"/>
              <a:gd name="connsiteX159-9519" fmla="*/ 216 w 621"/>
              <a:gd name="connsiteY159-9520" fmla="*/ 37 h 759"/>
              <a:gd name="connsiteX160-9521" fmla="*/ 226 w 621"/>
              <a:gd name="connsiteY160-9522" fmla="*/ 37 h 759"/>
              <a:gd name="connsiteX161-9523" fmla="*/ 237 w 621"/>
              <a:gd name="connsiteY161-9524" fmla="*/ 32 h 759"/>
              <a:gd name="connsiteX162-9525" fmla="*/ 242 w 621"/>
              <a:gd name="connsiteY162-9526" fmla="*/ 27 h 759"/>
              <a:gd name="connsiteX163-9527" fmla="*/ 248 w 621"/>
              <a:gd name="connsiteY163-9528" fmla="*/ 21 h 759"/>
              <a:gd name="connsiteX164-9529" fmla="*/ 253 w 621"/>
              <a:gd name="connsiteY164-9530" fmla="*/ 16 h 759"/>
              <a:gd name="connsiteX165-9531" fmla="*/ 258 w 621"/>
              <a:gd name="connsiteY165-9532" fmla="*/ 11 h 759"/>
              <a:gd name="connsiteX166-9533" fmla="*/ 263 w 621"/>
              <a:gd name="connsiteY166-9534" fmla="*/ 6 h 759"/>
              <a:gd name="connsiteX167-9535" fmla="*/ 269 w 621"/>
              <a:gd name="connsiteY167-9536" fmla="*/ 0 h 759"/>
              <a:gd name="connsiteX168-9537" fmla="*/ 274 w 621"/>
              <a:gd name="connsiteY168-9538" fmla="*/ 0 h 759"/>
              <a:gd name="connsiteX169-9539" fmla="*/ 279 w 621"/>
              <a:gd name="connsiteY169-9540" fmla="*/ 0 h 759"/>
              <a:gd name="connsiteX170-9541" fmla="*/ 279 w 621"/>
              <a:gd name="connsiteY170-9542" fmla="*/ 0 h 759"/>
              <a:gd name="connsiteX0-9543" fmla="*/ 263 w 605"/>
              <a:gd name="connsiteY0-9544" fmla="*/ 0 h 759"/>
              <a:gd name="connsiteX1-9545" fmla="*/ 274 w 605"/>
              <a:gd name="connsiteY1-9546" fmla="*/ 0 h 759"/>
              <a:gd name="connsiteX2-9547" fmla="*/ 284 w 605"/>
              <a:gd name="connsiteY2-9548" fmla="*/ 6 h 759"/>
              <a:gd name="connsiteX3-9549" fmla="*/ 295 w 605"/>
              <a:gd name="connsiteY3-9550" fmla="*/ 11 h 759"/>
              <a:gd name="connsiteX4-9551" fmla="*/ 311 w 605"/>
              <a:gd name="connsiteY4-9552" fmla="*/ 21 h 759"/>
              <a:gd name="connsiteX5-9553" fmla="*/ 321 w 605"/>
              <a:gd name="connsiteY5-9554" fmla="*/ 32 h 759"/>
              <a:gd name="connsiteX6-9555" fmla="*/ 332 w 605"/>
              <a:gd name="connsiteY6-9556" fmla="*/ 37 h 759"/>
              <a:gd name="connsiteX7-9557" fmla="*/ 332 w 605"/>
              <a:gd name="connsiteY7-9558" fmla="*/ 42 h 759"/>
              <a:gd name="connsiteX8-9559" fmla="*/ 337 w 605"/>
              <a:gd name="connsiteY8-9560" fmla="*/ 42 h 759"/>
              <a:gd name="connsiteX9-9561" fmla="*/ 337 w 605"/>
              <a:gd name="connsiteY9-9562" fmla="*/ 48 h 759"/>
              <a:gd name="connsiteX10-9563" fmla="*/ 337 w 605"/>
              <a:gd name="connsiteY10-9564" fmla="*/ 48 h 759"/>
              <a:gd name="connsiteX11-9565" fmla="*/ 337 w 605"/>
              <a:gd name="connsiteY11-9566" fmla="*/ 53 h 759"/>
              <a:gd name="connsiteX12-9567" fmla="*/ 332 w 605"/>
              <a:gd name="connsiteY12-9568" fmla="*/ 58 h 759"/>
              <a:gd name="connsiteX13-9569" fmla="*/ 326 w 605"/>
              <a:gd name="connsiteY13-9570" fmla="*/ 63 h 759"/>
              <a:gd name="connsiteX14-9571" fmla="*/ 316 w 605"/>
              <a:gd name="connsiteY14-9572" fmla="*/ 69 h 759"/>
              <a:gd name="connsiteX15-9573" fmla="*/ 311 w 605"/>
              <a:gd name="connsiteY15-9574" fmla="*/ 74 h 759"/>
              <a:gd name="connsiteX16-9575" fmla="*/ 305 w 605"/>
              <a:gd name="connsiteY16-9576" fmla="*/ 79 h 759"/>
              <a:gd name="connsiteX17-9577" fmla="*/ 305 w 605"/>
              <a:gd name="connsiteY17-9578" fmla="*/ 90 h 759"/>
              <a:gd name="connsiteX18-9579" fmla="*/ 300 w 605"/>
              <a:gd name="connsiteY18-9580" fmla="*/ 100 h 759"/>
              <a:gd name="connsiteX19-9581" fmla="*/ 295 w 605"/>
              <a:gd name="connsiteY19-9582" fmla="*/ 116 h 759"/>
              <a:gd name="connsiteX20-9583" fmla="*/ 289 w 605"/>
              <a:gd name="connsiteY20-9584" fmla="*/ 137 h 759"/>
              <a:gd name="connsiteX21-9585" fmla="*/ 284 w 605"/>
              <a:gd name="connsiteY21-9586" fmla="*/ 158 h 759"/>
              <a:gd name="connsiteX22-9587" fmla="*/ 284 w 605"/>
              <a:gd name="connsiteY22-9588" fmla="*/ 179 h 759"/>
              <a:gd name="connsiteX23-9589" fmla="*/ 279 w 605"/>
              <a:gd name="connsiteY23-9590" fmla="*/ 206 h 759"/>
              <a:gd name="connsiteX24-9591" fmla="*/ 274 w 605"/>
              <a:gd name="connsiteY24-9592" fmla="*/ 227 h 759"/>
              <a:gd name="connsiteX25-9593" fmla="*/ 274 w 605"/>
              <a:gd name="connsiteY25-9594" fmla="*/ 248 h 759"/>
              <a:gd name="connsiteX26-9595" fmla="*/ 268 w 605"/>
              <a:gd name="connsiteY26-9596" fmla="*/ 264 h 759"/>
              <a:gd name="connsiteX27-9597" fmla="*/ 268 w 605"/>
              <a:gd name="connsiteY27-9598" fmla="*/ 285 h 759"/>
              <a:gd name="connsiteX28-9599" fmla="*/ 263 w 605"/>
              <a:gd name="connsiteY28-9600" fmla="*/ 300 h 759"/>
              <a:gd name="connsiteX29-9601" fmla="*/ 263 w 605"/>
              <a:gd name="connsiteY29-9602" fmla="*/ 311 h 759"/>
              <a:gd name="connsiteX30-9603" fmla="*/ 263 w 605"/>
              <a:gd name="connsiteY30-9604" fmla="*/ 322 h 759"/>
              <a:gd name="connsiteX31-9605" fmla="*/ 263 w 605"/>
              <a:gd name="connsiteY31-9606" fmla="*/ 343 h 759"/>
              <a:gd name="connsiteX32-9607" fmla="*/ 268 w 605"/>
              <a:gd name="connsiteY32-9608" fmla="*/ 369 h 759"/>
              <a:gd name="connsiteX33-9609" fmla="*/ 274 w 605"/>
              <a:gd name="connsiteY33-9610" fmla="*/ 411 h 759"/>
              <a:gd name="connsiteX34-9611" fmla="*/ 274 w 605"/>
              <a:gd name="connsiteY34-9612" fmla="*/ 437 h 759"/>
              <a:gd name="connsiteX35-9613" fmla="*/ 279 w 605"/>
              <a:gd name="connsiteY35-9614" fmla="*/ 464 h 759"/>
              <a:gd name="connsiteX36-9615" fmla="*/ 289 w 605"/>
              <a:gd name="connsiteY36-9616" fmla="*/ 490 h 759"/>
              <a:gd name="connsiteX37-9617" fmla="*/ 295 w 605"/>
              <a:gd name="connsiteY37-9618" fmla="*/ 506 h 759"/>
              <a:gd name="connsiteX38-9619" fmla="*/ 300 w 605"/>
              <a:gd name="connsiteY38-9620" fmla="*/ 516 h 759"/>
              <a:gd name="connsiteX39-9621" fmla="*/ 316 w 605"/>
              <a:gd name="connsiteY39-9622" fmla="*/ 543 h 759"/>
              <a:gd name="connsiteX40-9623" fmla="*/ 332 w 605"/>
              <a:gd name="connsiteY40-9624" fmla="*/ 564 h 759"/>
              <a:gd name="connsiteX41-9625" fmla="*/ 347 w 605"/>
              <a:gd name="connsiteY41-9626" fmla="*/ 585 h 759"/>
              <a:gd name="connsiteX42-9627" fmla="*/ 358 w 605"/>
              <a:gd name="connsiteY42-9628" fmla="*/ 595 h 759"/>
              <a:gd name="connsiteX43-9629" fmla="*/ 368 w 605"/>
              <a:gd name="connsiteY43-9630" fmla="*/ 601 h 759"/>
              <a:gd name="connsiteX44-9631" fmla="*/ 390 w 605"/>
              <a:gd name="connsiteY44-9632" fmla="*/ 622 h 759"/>
              <a:gd name="connsiteX45-9633" fmla="*/ 411 w 605"/>
              <a:gd name="connsiteY45-9634" fmla="*/ 632 h 759"/>
              <a:gd name="connsiteX46-9635" fmla="*/ 432 w 605"/>
              <a:gd name="connsiteY46-9636" fmla="*/ 648 h 759"/>
              <a:gd name="connsiteX47-9637" fmla="*/ 458 w 605"/>
              <a:gd name="connsiteY47-9638" fmla="*/ 659 h 759"/>
              <a:gd name="connsiteX48-9639" fmla="*/ 469 w 605"/>
              <a:gd name="connsiteY48-9640" fmla="*/ 664 h 759"/>
              <a:gd name="connsiteX49-9641" fmla="*/ 479 w 605"/>
              <a:gd name="connsiteY49-9642" fmla="*/ 669 h 759"/>
              <a:gd name="connsiteX50-9643" fmla="*/ 490 w 605"/>
              <a:gd name="connsiteY50-9644" fmla="*/ 669 h 759"/>
              <a:gd name="connsiteX51-9645" fmla="*/ 500 w 605"/>
              <a:gd name="connsiteY51-9646" fmla="*/ 674 h 759"/>
              <a:gd name="connsiteX52-9647" fmla="*/ 505 w 605"/>
              <a:gd name="connsiteY52-9648" fmla="*/ 674 h 759"/>
              <a:gd name="connsiteX53-9649" fmla="*/ 511 w 605"/>
              <a:gd name="connsiteY53-9650" fmla="*/ 674 h 759"/>
              <a:gd name="connsiteX54-9651" fmla="*/ 521 w 605"/>
              <a:gd name="connsiteY54-9652" fmla="*/ 674 h 759"/>
              <a:gd name="connsiteX55-9653" fmla="*/ 526 w 605"/>
              <a:gd name="connsiteY55-9654" fmla="*/ 669 h 759"/>
              <a:gd name="connsiteX56-9655" fmla="*/ 526 w 605"/>
              <a:gd name="connsiteY56-9656" fmla="*/ 664 h 759"/>
              <a:gd name="connsiteX57-9657" fmla="*/ 532 w 605"/>
              <a:gd name="connsiteY57-9658" fmla="*/ 659 h 759"/>
              <a:gd name="connsiteX58-9659" fmla="*/ 537 w 605"/>
              <a:gd name="connsiteY58-9660" fmla="*/ 653 h 759"/>
              <a:gd name="connsiteX59-9661" fmla="*/ 537 w 605"/>
              <a:gd name="connsiteY59-9662" fmla="*/ 643 h 759"/>
              <a:gd name="connsiteX60-9663" fmla="*/ 542 w 605"/>
              <a:gd name="connsiteY60-9664" fmla="*/ 627 h 759"/>
              <a:gd name="connsiteX61-9665" fmla="*/ 548 w 605"/>
              <a:gd name="connsiteY61-9666" fmla="*/ 611 h 759"/>
              <a:gd name="connsiteX62-9667" fmla="*/ 553 w 605"/>
              <a:gd name="connsiteY62-9668" fmla="*/ 595 h 759"/>
              <a:gd name="connsiteX63-9669" fmla="*/ 553 w 605"/>
              <a:gd name="connsiteY63-9670" fmla="*/ 580 h 759"/>
              <a:gd name="connsiteX64-9671" fmla="*/ 558 w 605"/>
              <a:gd name="connsiteY64-9672" fmla="*/ 564 h 759"/>
              <a:gd name="connsiteX65-9673" fmla="*/ 563 w 605"/>
              <a:gd name="connsiteY65-9674" fmla="*/ 553 h 759"/>
              <a:gd name="connsiteX66-9675" fmla="*/ 569 w 605"/>
              <a:gd name="connsiteY66-9676" fmla="*/ 543 h 759"/>
              <a:gd name="connsiteX67-9677" fmla="*/ 569 w 605"/>
              <a:gd name="connsiteY67-9678" fmla="*/ 538 h 759"/>
              <a:gd name="connsiteX68-9679" fmla="*/ 574 w 605"/>
              <a:gd name="connsiteY68-9680" fmla="*/ 527 h 759"/>
              <a:gd name="connsiteX69-9681" fmla="*/ 574 w 605"/>
              <a:gd name="connsiteY69-9682" fmla="*/ 527 h 759"/>
              <a:gd name="connsiteX70-9683" fmla="*/ 579 w 605"/>
              <a:gd name="connsiteY70-9684" fmla="*/ 527 h 759"/>
              <a:gd name="connsiteX71-9685" fmla="*/ 579 w 605"/>
              <a:gd name="connsiteY71-9686" fmla="*/ 527 h 759"/>
              <a:gd name="connsiteX72-9687" fmla="*/ 579 w 605"/>
              <a:gd name="connsiteY72-9688" fmla="*/ 532 h 759"/>
              <a:gd name="connsiteX73-9689" fmla="*/ 579 w 605"/>
              <a:gd name="connsiteY73-9690" fmla="*/ 538 h 759"/>
              <a:gd name="connsiteX74-9691" fmla="*/ 584 w 605"/>
              <a:gd name="connsiteY74-9692" fmla="*/ 543 h 759"/>
              <a:gd name="connsiteX75-9693" fmla="*/ 584 w 605"/>
              <a:gd name="connsiteY75-9694" fmla="*/ 559 h 759"/>
              <a:gd name="connsiteX76-9695" fmla="*/ 584 w 605"/>
              <a:gd name="connsiteY76-9696" fmla="*/ 569 h 759"/>
              <a:gd name="connsiteX77-9697" fmla="*/ 584 w 605"/>
              <a:gd name="connsiteY77-9698" fmla="*/ 585 h 759"/>
              <a:gd name="connsiteX78-9699" fmla="*/ 584 w 605"/>
              <a:gd name="connsiteY78-9700" fmla="*/ 601 h 759"/>
              <a:gd name="connsiteX79-9701" fmla="*/ 584 w 605"/>
              <a:gd name="connsiteY79-9702" fmla="*/ 622 h 759"/>
              <a:gd name="connsiteX80-9703" fmla="*/ 584 w 605"/>
              <a:gd name="connsiteY80-9704" fmla="*/ 638 h 759"/>
              <a:gd name="connsiteX81-9705" fmla="*/ 584 w 605"/>
              <a:gd name="connsiteY81-9706" fmla="*/ 653 h 759"/>
              <a:gd name="connsiteX82-9707" fmla="*/ 590 w 605"/>
              <a:gd name="connsiteY82-9708" fmla="*/ 669 h 759"/>
              <a:gd name="connsiteX83-9709" fmla="*/ 590 w 605"/>
              <a:gd name="connsiteY83-9710" fmla="*/ 685 h 759"/>
              <a:gd name="connsiteX84-9711" fmla="*/ 595 w 605"/>
              <a:gd name="connsiteY84-9712" fmla="*/ 696 h 759"/>
              <a:gd name="connsiteX85-9713" fmla="*/ 595 w 605"/>
              <a:gd name="connsiteY85-9714" fmla="*/ 706 h 759"/>
              <a:gd name="connsiteX86-9715" fmla="*/ 600 w 605"/>
              <a:gd name="connsiteY86-9716" fmla="*/ 717 h 759"/>
              <a:gd name="connsiteX87-9717" fmla="*/ 600 w 605"/>
              <a:gd name="connsiteY87-9718" fmla="*/ 722 h 759"/>
              <a:gd name="connsiteX88-9719" fmla="*/ 605 w 605"/>
              <a:gd name="connsiteY88-9720" fmla="*/ 732 h 759"/>
              <a:gd name="connsiteX89-9721" fmla="*/ 605 w 605"/>
              <a:gd name="connsiteY89-9722" fmla="*/ 738 h 759"/>
              <a:gd name="connsiteX90-9723" fmla="*/ 605 w 605"/>
              <a:gd name="connsiteY90-9724" fmla="*/ 743 h 759"/>
              <a:gd name="connsiteX91-9725" fmla="*/ 605 w 605"/>
              <a:gd name="connsiteY91-9726" fmla="*/ 748 h 759"/>
              <a:gd name="connsiteX92-9727" fmla="*/ 600 w 605"/>
              <a:gd name="connsiteY92-9728" fmla="*/ 753 h 759"/>
              <a:gd name="connsiteX93-9729" fmla="*/ 595 w 605"/>
              <a:gd name="connsiteY93-9730" fmla="*/ 759 h 759"/>
              <a:gd name="connsiteX94-9731" fmla="*/ 584 w 605"/>
              <a:gd name="connsiteY94-9732" fmla="*/ 759 h 759"/>
              <a:gd name="connsiteX95-9733" fmla="*/ 574 w 605"/>
              <a:gd name="connsiteY95-9734" fmla="*/ 759 h 759"/>
              <a:gd name="connsiteX96-9735" fmla="*/ 558 w 605"/>
              <a:gd name="connsiteY96-9736" fmla="*/ 759 h 759"/>
              <a:gd name="connsiteX97-9737" fmla="*/ 542 w 605"/>
              <a:gd name="connsiteY97-9738" fmla="*/ 753 h 759"/>
              <a:gd name="connsiteX98-9739" fmla="*/ 521 w 605"/>
              <a:gd name="connsiteY98-9740" fmla="*/ 753 h 759"/>
              <a:gd name="connsiteX99-9741" fmla="*/ 500 w 605"/>
              <a:gd name="connsiteY99-9742" fmla="*/ 748 h 759"/>
              <a:gd name="connsiteX100-9743" fmla="*/ 479 w 605"/>
              <a:gd name="connsiteY100-9744" fmla="*/ 743 h 759"/>
              <a:gd name="connsiteX101-9745" fmla="*/ 469 w 605"/>
              <a:gd name="connsiteY101-9746" fmla="*/ 738 h 759"/>
              <a:gd name="connsiteX102-9747" fmla="*/ 458 w 605"/>
              <a:gd name="connsiteY102-9748" fmla="*/ 732 h 759"/>
              <a:gd name="connsiteX103-9749" fmla="*/ 442 w 605"/>
              <a:gd name="connsiteY103-9750" fmla="*/ 727 h 759"/>
              <a:gd name="connsiteX104-9751" fmla="*/ 432 w 605"/>
              <a:gd name="connsiteY104-9752" fmla="*/ 722 h 759"/>
              <a:gd name="connsiteX105-9753" fmla="*/ 416 w 605"/>
              <a:gd name="connsiteY105-9754" fmla="*/ 717 h 759"/>
              <a:gd name="connsiteX106-9755" fmla="*/ 400 w 605"/>
              <a:gd name="connsiteY106-9756" fmla="*/ 706 h 759"/>
              <a:gd name="connsiteX107-9757" fmla="*/ 390 w 605"/>
              <a:gd name="connsiteY107-9758" fmla="*/ 696 h 759"/>
              <a:gd name="connsiteX108-9759" fmla="*/ 374 w 605"/>
              <a:gd name="connsiteY108-9760" fmla="*/ 685 h 759"/>
              <a:gd name="connsiteX109-9761" fmla="*/ 342 w 605"/>
              <a:gd name="connsiteY109-9762" fmla="*/ 659 h 759"/>
              <a:gd name="connsiteX110-9763" fmla="*/ 316 w 605"/>
              <a:gd name="connsiteY110-9764" fmla="*/ 632 h 759"/>
              <a:gd name="connsiteX111-9765" fmla="*/ 305 w 605"/>
              <a:gd name="connsiteY111-9766" fmla="*/ 622 h 759"/>
              <a:gd name="connsiteX112-9767" fmla="*/ 295 w 605"/>
              <a:gd name="connsiteY112-9768" fmla="*/ 606 h 759"/>
              <a:gd name="connsiteX113-9769" fmla="*/ 284 w 605"/>
              <a:gd name="connsiteY113-9770" fmla="*/ 590 h 759"/>
              <a:gd name="connsiteX114-9771" fmla="*/ 274 w 605"/>
              <a:gd name="connsiteY114-9772" fmla="*/ 574 h 759"/>
              <a:gd name="connsiteX115-9773" fmla="*/ 268 w 605"/>
              <a:gd name="connsiteY115-9774" fmla="*/ 559 h 759"/>
              <a:gd name="connsiteX116-9775" fmla="*/ 258 w 605"/>
              <a:gd name="connsiteY116-9776" fmla="*/ 543 h 759"/>
              <a:gd name="connsiteX117-9777" fmla="*/ 253 w 605"/>
              <a:gd name="connsiteY117-9778" fmla="*/ 527 h 759"/>
              <a:gd name="connsiteX118-9779" fmla="*/ 242 w 605"/>
              <a:gd name="connsiteY118-9780" fmla="*/ 511 h 759"/>
              <a:gd name="connsiteX119-9781" fmla="*/ 237 w 605"/>
              <a:gd name="connsiteY119-9782" fmla="*/ 501 h 759"/>
              <a:gd name="connsiteX120-9783" fmla="*/ 237 w 605"/>
              <a:gd name="connsiteY120-9784" fmla="*/ 485 h 759"/>
              <a:gd name="connsiteX121-9785" fmla="*/ 232 w 605"/>
              <a:gd name="connsiteY121-9786" fmla="*/ 469 h 759"/>
              <a:gd name="connsiteX122-9787" fmla="*/ 232 w 605"/>
              <a:gd name="connsiteY122-9788" fmla="*/ 453 h 759"/>
              <a:gd name="connsiteX123-9789" fmla="*/ 226 w 605"/>
              <a:gd name="connsiteY123-9790" fmla="*/ 422 h 759"/>
              <a:gd name="connsiteX124-9791" fmla="*/ 221 w 605"/>
              <a:gd name="connsiteY124-9792" fmla="*/ 385 h 759"/>
              <a:gd name="connsiteX125-9793" fmla="*/ 221 w 605"/>
              <a:gd name="connsiteY125-9794" fmla="*/ 353 h 759"/>
              <a:gd name="connsiteX126-9795" fmla="*/ 221 w 605"/>
              <a:gd name="connsiteY126-9796" fmla="*/ 316 h 759"/>
              <a:gd name="connsiteX127-9797" fmla="*/ 221 w 605"/>
              <a:gd name="connsiteY127-9798" fmla="*/ 279 h 759"/>
              <a:gd name="connsiteX128-9799" fmla="*/ 221 w 605"/>
              <a:gd name="connsiteY128-9800" fmla="*/ 243 h 759"/>
              <a:gd name="connsiteX129-9801" fmla="*/ 226 w 605"/>
              <a:gd name="connsiteY129-9802" fmla="*/ 200 h 759"/>
              <a:gd name="connsiteX130-9803" fmla="*/ 232 w 605"/>
              <a:gd name="connsiteY130-9804" fmla="*/ 158 h 759"/>
              <a:gd name="connsiteX131-9805" fmla="*/ 232 w 605"/>
              <a:gd name="connsiteY131-9806" fmla="*/ 142 h 759"/>
              <a:gd name="connsiteX132-9807" fmla="*/ 232 w 605"/>
              <a:gd name="connsiteY132-9808" fmla="*/ 127 h 759"/>
              <a:gd name="connsiteX133-9809" fmla="*/ 232 w 605"/>
              <a:gd name="connsiteY133-9810" fmla="*/ 111 h 759"/>
              <a:gd name="connsiteX134-9811" fmla="*/ 237 w 605"/>
              <a:gd name="connsiteY134-9812" fmla="*/ 100 h 759"/>
              <a:gd name="connsiteX135-9813" fmla="*/ 237 w 605"/>
              <a:gd name="connsiteY135-9814" fmla="*/ 90 h 759"/>
              <a:gd name="connsiteX136-9815" fmla="*/ 237 w 605"/>
              <a:gd name="connsiteY136-9816" fmla="*/ 85 h 759"/>
              <a:gd name="connsiteX137-9817" fmla="*/ 237 w 605"/>
              <a:gd name="connsiteY137-9818" fmla="*/ 79 h 759"/>
              <a:gd name="connsiteX138-9819" fmla="*/ 232 w 605"/>
              <a:gd name="connsiteY138-9820" fmla="*/ 74 h 759"/>
              <a:gd name="connsiteX139-9821" fmla="*/ 232 w 605"/>
              <a:gd name="connsiteY139-9822" fmla="*/ 74 h 759"/>
              <a:gd name="connsiteX140-9823" fmla="*/ 226 w 605"/>
              <a:gd name="connsiteY140-9824" fmla="*/ 74 h 759"/>
              <a:gd name="connsiteX141-9825" fmla="*/ 221 w 605"/>
              <a:gd name="connsiteY141-9826" fmla="*/ 74 h 759"/>
              <a:gd name="connsiteX142-9827" fmla="*/ 210 w 605"/>
              <a:gd name="connsiteY142-9828" fmla="*/ 79 h 759"/>
              <a:gd name="connsiteX143-9829" fmla="*/ 200 w 605"/>
              <a:gd name="connsiteY143-9830" fmla="*/ 79 h 759"/>
              <a:gd name="connsiteX144-9831" fmla="*/ 184 w 605"/>
              <a:gd name="connsiteY144-9832" fmla="*/ 85 h 759"/>
              <a:gd name="connsiteX145-9833" fmla="*/ 168 w 605"/>
              <a:gd name="connsiteY145-9834" fmla="*/ 90 h 759"/>
              <a:gd name="connsiteX146-9835" fmla="*/ 152 w 605"/>
              <a:gd name="connsiteY146-9836" fmla="*/ 95 h 759"/>
              <a:gd name="connsiteX147-9837" fmla="*/ 116 w 605"/>
              <a:gd name="connsiteY147-9838" fmla="*/ 106 h 759"/>
              <a:gd name="connsiteX148-9839" fmla="*/ 79 w 605"/>
              <a:gd name="connsiteY148-9840" fmla="*/ 116 h 759"/>
              <a:gd name="connsiteX149-9841" fmla="*/ 42 w 605"/>
              <a:gd name="connsiteY149-9842" fmla="*/ 127 h 759"/>
              <a:gd name="connsiteX150-9843" fmla="*/ 5 w 605"/>
              <a:gd name="connsiteY150-9844" fmla="*/ 137 h 759"/>
              <a:gd name="connsiteX151-9845" fmla="*/ 10 w 605"/>
              <a:gd name="connsiteY151-9846" fmla="*/ 85 h 759"/>
              <a:gd name="connsiteX152-9847" fmla="*/ 31 w 605"/>
              <a:gd name="connsiteY152-9848" fmla="*/ 85 h 759"/>
              <a:gd name="connsiteX153-9849" fmla="*/ 68 w 605"/>
              <a:gd name="connsiteY153-9850" fmla="*/ 74 h 759"/>
              <a:gd name="connsiteX154-9851" fmla="*/ 105 w 605"/>
              <a:gd name="connsiteY154-9852" fmla="*/ 69 h 759"/>
              <a:gd name="connsiteX155-9853" fmla="*/ 137 w 605"/>
              <a:gd name="connsiteY155-9854" fmla="*/ 58 h 759"/>
              <a:gd name="connsiteX156-9855" fmla="*/ 168 w 605"/>
              <a:gd name="connsiteY156-9856" fmla="*/ 48 h 759"/>
              <a:gd name="connsiteX157-9857" fmla="*/ 184 w 605"/>
              <a:gd name="connsiteY157-9858" fmla="*/ 42 h 759"/>
              <a:gd name="connsiteX158-9859" fmla="*/ 200 w 605"/>
              <a:gd name="connsiteY158-9860" fmla="*/ 37 h 759"/>
              <a:gd name="connsiteX159-9861" fmla="*/ 210 w 605"/>
              <a:gd name="connsiteY159-9862" fmla="*/ 37 h 759"/>
              <a:gd name="connsiteX160-9863" fmla="*/ 221 w 605"/>
              <a:gd name="connsiteY160-9864" fmla="*/ 32 h 759"/>
              <a:gd name="connsiteX161-9865" fmla="*/ 226 w 605"/>
              <a:gd name="connsiteY161-9866" fmla="*/ 27 h 759"/>
              <a:gd name="connsiteX162-9867" fmla="*/ 232 w 605"/>
              <a:gd name="connsiteY162-9868" fmla="*/ 21 h 759"/>
              <a:gd name="connsiteX163-9869" fmla="*/ 237 w 605"/>
              <a:gd name="connsiteY163-9870" fmla="*/ 16 h 759"/>
              <a:gd name="connsiteX164-9871" fmla="*/ 242 w 605"/>
              <a:gd name="connsiteY164-9872" fmla="*/ 11 h 759"/>
              <a:gd name="connsiteX165-9873" fmla="*/ 247 w 605"/>
              <a:gd name="connsiteY165-9874" fmla="*/ 6 h 759"/>
              <a:gd name="connsiteX166-9875" fmla="*/ 253 w 605"/>
              <a:gd name="connsiteY166-9876" fmla="*/ 0 h 759"/>
              <a:gd name="connsiteX167-9877" fmla="*/ 258 w 605"/>
              <a:gd name="connsiteY167-9878" fmla="*/ 0 h 759"/>
              <a:gd name="connsiteX168-9879" fmla="*/ 263 w 605"/>
              <a:gd name="connsiteY168-9880" fmla="*/ 0 h 759"/>
              <a:gd name="connsiteX169-9881" fmla="*/ 263 w 605"/>
              <a:gd name="connsiteY169-9882" fmla="*/ 0 h 759"/>
              <a:gd name="connsiteX0-9883" fmla="*/ 253 w 595"/>
              <a:gd name="connsiteY0-9884" fmla="*/ 0 h 759"/>
              <a:gd name="connsiteX1-9885" fmla="*/ 264 w 595"/>
              <a:gd name="connsiteY1-9886" fmla="*/ 0 h 759"/>
              <a:gd name="connsiteX2-9887" fmla="*/ 274 w 595"/>
              <a:gd name="connsiteY2-9888" fmla="*/ 6 h 759"/>
              <a:gd name="connsiteX3-9889" fmla="*/ 285 w 595"/>
              <a:gd name="connsiteY3-9890" fmla="*/ 11 h 759"/>
              <a:gd name="connsiteX4-9891" fmla="*/ 301 w 595"/>
              <a:gd name="connsiteY4-9892" fmla="*/ 21 h 759"/>
              <a:gd name="connsiteX5-9893" fmla="*/ 311 w 595"/>
              <a:gd name="connsiteY5-9894" fmla="*/ 32 h 759"/>
              <a:gd name="connsiteX6-9895" fmla="*/ 322 w 595"/>
              <a:gd name="connsiteY6-9896" fmla="*/ 37 h 759"/>
              <a:gd name="connsiteX7-9897" fmla="*/ 322 w 595"/>
              <a:gd name="connsiteY7-9898" fmla="*/ 42 h 759"/>
              <a:gd name="connsiteX8-9899" fmla="*/ 327 w 595"/>
              <a:gd name="connsiteY8-9900" fmla="*/ 42 h 759"/>
              <a:gd name="connsiteX9-9901" fmla="*/ 327 w 595"/>
              <a:gd name="connsiteY9-9902" fmla="*/ 48 h 759"/>
              <a:gd name="connsiteX10-9903" fmla="*/ 327 w 595"/>
              <a:gd name="connsiteY10-9904" fmla="*/ 48 h 759"/>
              <a:gd name="connsiteX11-9905" fmla="*/ 327 w 595"/>
              <a:gd name="connsiteY11-9906" fmla="*/ 53 h 759"/>
              <a:gd name="connsiteX12-9907" fmla="*/ 322 w 595"/>
              <a:gd name="connsiteY12-9908" fmla="*/ 58 h 759"/>
              <a:gd name="connsiteX13-9909" fmla="*/ 316 w 595"/>
              <a:gd name="connsiteY13-9910" fmla="*/ 63 h 759"/>
              <a:gd name="connsiteX14-9911" fmla="*/ 306 w 595"/>
              <a:gd name="connsiteY14-9912" fmla="*/ 69 h 759"/>
              <a:gd name="connsiteX15-9913" fmla="*/ 301 w 595"/>
              <a:gd name="connsiteY15-9914" fmla="*/ 74 h 759"/>
              <a:gd name="connsiteX16-9915" fmla="*/ 295 w 595"/>
              <a:gd name="connsiteY16-9916" fmla="*/ 79 h 759"/>
              <a:gd name="connsiteX17-9917" fmla="*/ 295 w 595"/>
              <a:gd name="connsiteY17-9918" fmla="*/ 90 h 759"/>
              <a:gd name="connsiteX18-9919" fmla="*/ 290 w 595"/>
              <a:gd name="connsiteY18-9920" fmla="*/ 100 h 759"/>
              <a:gd name="connsiteX19-9921" fmla="*/ 285 w 595"/>
              <a:gd name="connsiteY19-9922" fmla="*/ 116 h 759"/>
              <a:gd name="connsiteX20-9923" fmla="*/ 279 w 595"/>
              <a:gd name="connsiteY20-9924" fmla="*/ 137 h 759"/>
              <a:gd name="connsiteX21-9925" fmla="*/ 274 w 595"/>
              <a:gd name="connsiteY21-9926" fmla="*/ 158 h 759"/>
              <a:gd name="connsiteX22-9927" fmla="*/ 274 w 595"/>
              <a:gd name="connsiteY22-9928" fmla="*/ 179 h 759"/>
              <a:gd name="connsiteX23-9929" fmla="*/ 269 w 595"/>
              <a:gd name="connsiteY23-9930" fmla="*/ 206 h 759"/>
              <a:gd name="connsiteX24-9931" fmla="*/ 264 w 595"/>
              <a:gd name="connsiteY24-9932" fmla="*/ 227 h 759"/>
              <a:gd name="connsiteX25-9933" fmla="*/ 264 w 595"/>
              <a:gd name="connsiteY25-9934" fmla="*/ 248 h 759"/>
              <a:gd name="connsiteX26-9935" fmla="*/ 258 w 595"/>
              <a:gd name="connsiteY26-9936" fmla="*/ 264 h 759"/>
              <a:gd name="connsiteX27-9937" fmla="*/ 258 w 595"/>
              <a:gd name="connsiteY27-9938" fmla="*/ 285 h 759"/>
              <a:gd name="connsiteX28-9939" fmla="*/ 253 w 595"/>
              <a:gd name="connsiteY28-9940" fmla="*/ 300 h 759"/>
              <a:gd name="connsiteX29-9941" fmla="*/ 253 w 595"/>
              <a:gd name="connsiteY29-9942" fmla="*/ 311 h 759"/>
              <a:gd name="connsiteX30-9943" fmla="*/ 253 w 595"/>
              <a:gd name="connsiteY30-9944" fmla="*/ 322 h 759"/>
              <a:gd name="connsiteX31-9945" fmla="*/ 253 w 595"/>
              <a:gd name="connsiteY31-9946" fmla="*/ 343 h 759"/>
              <a:gd name="connsiteX32-9947" fmla="*/ 258 w 595"/>
              <a:gd name="connsiteY32-9948" fmla="*/ 369 h 759"/>
              <a:gd name="connsiteX33-9949" fmla="*/ 264 w 595"/>
              <a:gd name="connsiteY33-9950" fmla="*/ 411 h 759"/>
              <a:gd name="connsiteX34-9951" fmla="*/ 264 w 595"/>
              <a:gd name="connsiteY34-9952" fmla="*/ 437 h 759"/>
              <a:gd name="connsiteX35-9953" fmla="*/ 269 w 595"/>
              <a:gd name="connsiteY35-9954" fmla="*/ 464 h 759"/>
              <a:gd name="connsiteX36-9955" fmla="*/ 279 w 595"/>
              <a:gd name="connsiteY36-9956" fmla="*/ 490 h 759"/>
              <a:gd name="connsiteX37-9957" fmla="*/ 285 w 595"/>
              <a:gd name="connsiteY37-9958" fmla="*/ 506 h 759"/>
              <a:gd name="connsiteX38-9959" fmla="*/ 290 w 595"/>
              <a:gd name="connsiteY38-9960" fmla="*/ 516 h 759"/>
              <a:gd name="connsiteX39-9961" fmla="*/ 306 w 595"/>
              <a:gd name="connsiteY39-9962" fmla="*/ 543 h 759"/>
              <a:gd name="connsiteX40-9963" fmla="*/ 322 w 595"/>
              <a:gd name="connsiteY40-9964" fmla="*/ 564 h 759"/>
              <a:gd name="connsiteX41-9965" fmla="*/ 337 w 595"/>
              <a:gd name="connsiteY41-9966" fmla="*/ 585 h 759"/>
              <a:gd name="connsiteX42-9967" fmla="*/ 348 w 595"/>
              <a:gd name="connsiteY42-9968" fmla="*/ 595 h 759"/>
              <a:gd name="connsiteX43-9969" fmla="*/ 358 w 595"/>
              <a:gd name="connsiteY43-9970" fmla="*/ 601 h 759"/>
              <a:gd name="connsiteX44-9971" fmla="*/ 380 w 595"/>
              <a:gd name="connsiteY44-9972" fmla="*/ 622 h 759"/>
              <a:gd name="connsiteX45-9973" fmla="*/ 401 w 595"/>
              <a:gd name="connsiteY45-9974" fmla="*/ 632 h 759"/>
              <a:gd name="connsiteX46-9975" fmla="*/ 422 w 595"/>
              <a:gd name="connsiteY46-9976" fmla="*/ 648 h 759"/>
              <a:gd name="connsiteX47-9977" fmla="*/ 448 w 595"/>
              <a:gd name="connsiteY47-9978" fmla="*/ 659 h 759"/>
              <a:gd name="connsiteX48-9979" fmla="*/ 459 w 595"/>
              <a:gd name="connsiteY48-9980" fmla="*/ 664 h 759"/>
              <a:gd name="connsiteX49-9981" fmla="*/ 469 w 595"/>
              <a:gd name="connsiteY49-9982" fmla="*/ 669 h 759"/>
              <a:gd name="connsiteX50-9983" fmla="*/ 480 w 595"/>
              <a:gd name="connsiteY50-9984" fmla="*/ 669 h 759"/>
              <a:gd name="connsiteX51-9985" fmla="*/ 490 w 595"/>
              <a:gd name="connsiteY51-9986" fmla="*/ 674 h 759"/>
              <a:gd name="connsiteX52-9987" fmla="*/ 495 w 595"/>
              <a:gd name="connsiteY52-9988" fmla="*/ 674 h 759"/>
              <a:gd name="connsiteX53-9989" fmla="*/ 501 w 595"/>
              <a:gd name="connsiteY53-9990" fmla="*/ 674 h 759"/>
              <a:gd name="connsiteX54-9991" fmla="*/ 511 w 595"/>
              <a:gd name="connsiteY54-9992" fmla="*/ 674 h 759"/>
              <a:gd name="connsiteX55-9993" fmla="*/ 516 w 595"/>
              <a:gd name="connsiteY55-9994" fmla="*/ 669 h 759"/>
              <a:gd name="connsiteX56-9995" fmla="*/ 516 w 595"/>
              <a:gd name="connsiteY56-9996" fmla="*/ 664 h 759"/>
              <a:gd name="connsiteX57-9997" fmla="*/ 522 w 595"/>
              <a:gd name="connsiteY57-9998" fmla="*/ 659 h 759"/>
              <a:gd name="connsiteX58-9999" fmla="*/ 527 w 595"/>
              <a:gd name="connsiteY58-10000" fmla="*/ 653 h 759"/>
              <a:gd name="connsiteX59-10001" fmla="*/ 527 w 595"/>
              <a:gd name="connsiteY59-10002" fmla="*/ 643 h 759"/>
              <a:gd name="connsiteX60-10003" fmla="*/ 532 w 595"/>
              <a:gd name="connsiteY60-10004" fmla="*/ 627 h 759"/>
              <a:gd name="connsiteX61-10005" fmla="*/ 538 w 595"/>
              <a:gd name="connsiteY61-10006" fmla="*/ 611 h 759"/>
              <a:gd name="connsiteX62-10007" fmla="*/ 543 w 595"/>
              <a:gd name="connsiteY62-10008" fmla="*/ 595 h 759"/>
              <a:gd name="connsiteX63-10009" fmla="*/ 543 w 595"/>
              <a:gd name="connsiteY63-10010" fmla="*/ 580 h 759"/>
              <a:gd name="connsiteX64-10011" fmla="*/ 548 w 595"/>
              <a:gd name="connsiteY64-10012" fmla="*/ 564 h 759"/>
              <a:gd name="connsiteX65-10013" fmla="*/ 553 w 595"/>
              <a:gd name="connsiteY65-10014" fmla="*/ 553 h 759"/>
              <a:gd name="connsiteX66-10015" fmla="*/ 559 w 595"/>
              <a:gd name="connsiteY66-10016" fmla="*/ 543 h 759"/>
              <a:gd name="connsiteX67-10017" fmla="*/ 559 w 595"/>
              <a:gd name="connsiteY67-10018" fmla="*/ 538 h 759"/>
              <a:gd name="connsiteX68-10019" fmla="*/ 564 w 595"/>
              <a:gd name="connsiteY68-10020" fmla="*/ 527 h 759"/>
              <a:gd name="connsiteX69-10021" fmla="*/ 564 w 595"/>
              <a:gd name="connsiteY69-10022" fmla="*/ 527 h 759"/>
              <a:gd name="connsiteX70-10023" fmla="*/ 569 w 595"/>
              <a:gd name="connsiteY70-10024" fmla="*/ 527 h 759"/>
              <a:gd name="connsiteX71-10025" fmla="*/ 569 w 595"/>
              <a:gd name="connsiteY71-10026" fmla="*/ 527 h 759"/>
              <a:gd name="connsiteX72-10027" fmla="*/ 569 w 595"/>
              <a:gd name="connsiteY72-10028" fmla="*/ 532 h 759"/>
              <a:gd name="connsiteX73-10029" fmla="*/ 569 w 595"/>
              <a:gd name="connsiteY73-10030" fmla="*/ 538 h 759"/>
              <a:gd name="connsiteX74-10031" fmla="*/ 574 w 595"/>
              <a:gd name="connsiteY74-10032" fmla="*/ 543 h 759"/>
              <a:gd name="connsiteX75-10033" fmla="*/ 574 w 595"/>
              <a:gd name="connsiteY75-10034" fmla="*/ 559 h 759"/>
              <a:gd name="connsiteX76-10035" fmla="*/ 574 w 595"/>
              <a:gd name="connsiteY76-10036" fmla="*/ 569 h 759"/>
              <a:gd name="connsiteX77-10037" fmla="*/ 574 w 595"/>
              <a:gd name="connsiteY77-10038" fmla="*/ 585 h 759"/>
              <a:gd name="connsiteX78-10039" fmla="*/ 574 w 595"/>
              <a:gd name="connsiteY78-10040" fmla="*/ 601 h 759"/>
              <a:gd name="connsiteX79-10041" fmla="*/ 574 w 595"/>
              <a:gd name="connsiteY79-10042" fmla="*/ 622 h 759"/>
              <a:gd name="connsiteX80-10043" fmla="*/ 574 w 595"/>
              <a:gd name="connsiteY80-10044" fmla="*/ 638 h 759"/>
              <a:gd name="connsiteX81-10045" fmla="*/ 574 w 595"/>
              <a:gd name="connsiteY81-10046" fmla="*/ 653 h 759"/>
              <a:gd name="connsiteX82-10047" fmla="*/ 580 w 595"/>
              <a:gd name="connsiteY82-10048" fmla="*/ 669 h 759"/>
              <a:gd name="connsiteX83-10049" fmla="*/ 580 w 595"/>
              <a:gd name="connsiteY83-10050" fmla="*/ 685 h 759"/>
              <a:gd name="connsiteX84-10051" fmla="*/ 585 w 595"/>
              <a:gd name="connsiteY84-10052" fmla="*/ 696 h 759"/>
              <a:gd name="connsiteX85-10053" fmla="*/ 585 w 595"/>
              <a:gd name="connsiteY85-10054" fmla="*/ 706 h 759"/>
              <a:gd name="connsiteX86-10055" fmla="*/ 590 w 595"/>
              <a:gd name="connsiteY86-10056" fmla="*/ 717 h 759"/>
              <a:gd name="connsiteX87-10057" fmla="*/ 590 w 595"/>
              <a:gd name="connsiteY87-10058" fmla="*/ 722 h 759"/>
              <a:gd name="connsiteX88-10059" fmla="*/ 595 w 595"/>
              <a:gd name="connsiteY88-10060" fmla="*/ 732 h 759"/>
              <a:gd name="connsiteX89-10061" fmla="*/ 595 w 595"/>
              <a:gd name="connsiteY89-10062" fmla="*/ 738 h 759"/>
              <a:gd name="connsiteX90-10063" fmla="*/ 595 w 595"/>
              <a:gd name="connsiteY90-10064" fmla="*/ 743 h 759"/>
              <a:gd name="connsiteX91-10065" fmla="*/ 595 w 595"/>
              <a:gd name="connsiteY91-10066" fmla="*/ 748 h 759"/>
              <a:gd name="connsiteX92-10067" fmla="*/ 590 w 595"/>
              <a:gd name="connsiteY92-10068" fmla="*/ 753 h 759"/>
              <a:gd name="connsiteX93-10069" fmla="*/ 585 w 595"/>
              <a:gd name="connsiteY93-10070" fmla="*/ 759 h 759"/>
              <a:gd name="connsiteX94-10071" fmla="*/ 574 w 595"/>
              <a:gd name="connsiteY94-10072" fmla="*/ 759 h 759"/>
              <a:gd name="connsiteX95-10073" fmla="*/ 564 w 595"/>
              <a:gd name="connsiteY95-10074" fmla="*/ 759 h 759"/>
              <a:gd name="connsiteX96-10075" fmla="*/ 548 w 595"/>
              <a:gd name="connsiteY96-10076" fmla="*/ 759 h 759"/>
              <a:gd name="connsiteX97-10077" fmla="*/ 532 w 595"/>
              <a:gd name="connsiteY97-10078" fmla="*/ 753 h 759"/>
              <a:gd name="connsiteX98-10079" fmla="*/ 511 w 595"/>
              <a:gd name="connsiteY98-10080" fmla="*/ 753 h 759"/>
              <a:gd name="connsiteX99-10081" fmla="*/ 490 w 595"/>
              <a:gd name="connsiteY99-10082" fmla="*/ 748 h 759"/>
              <a:gd name="connsiteX100-10083" fmla="*/ 469 w 595"/>
              <a:gd name="connsiteY100-10084" fmla="*/ 743 h 759"/>
              <a:gd name="connsiteX101-10085" fmla="*/ 459 w 595"/>
              <a:gd name="connsiteY101-10086" fmla="*/ 738 h 759"/>
              <a:gd name="connsiteX102-10087" fmla="*/ 448 w 595"/>
              <a:gd name="connsiteY102-10088" fmla="*/ 732 h 759"/>
              <a:gd name="connsiteX103-10089" fmla="*/ 432 w 595"/>
              <a:gd name="connsiteY103-10090" fmla="*/ 727 h 759"/>
              <a:gd name="connsiteX104-10091" fmla="*/ 422 w 595"/>
              <a:gd name="connsiteY104-10092" fmla="*/ 722 h 759"/>
              <a:gd name="connsiteX105-10093" fmla="*/ 406 w 595"/>
              <a:gd name="connsiteY105-10094" fmla="*/ 717 h 759"/>
              <a:gd name="connsiteX106-10095" fmla="*/ 390 w 595"/>
              <a:gd name="connsiteY106-10096" fmla="*/ 706 h 759"/>
              <a:gd name="connsiteX107-10097" fmla="*/ 380 w 595"/>
              <a:gd name="connsiteY107-10098" fmla="*/ 696 h 759"/>
              <a:gd name="connsiteX108-10099" fmla="*/ 364 w 595"/>
              <a:gd name="connsiteY108-10100" fmla="*/ 685 h 759"/>
              <a:gd name="connsiteX109-10101" fmla="*/ 332 w 595"/>
              <a:gd name="connsiteY109-10102" fmla="*/ 659 h 759"/>
              <a:gd name="connsiteX110-10103" fmla="*/ 306 w 595"/>
              <a:gd name="connsiteY110-10104" fmla="*/ 632 h 759"/>
              <a:gd name="connsiteX111-10105" fmla="*/ 295 w 595"/>
              <a:gd name="connsiteY111-10106" fmla="*/ 622 h 759"/>
              <a:gd name="connsiteX112-10107" fmla="*/ 285 w 595"/>
              <a:gd name="connsiteY112-10108" fmla="*/ 606 h 759"/>
              <a:gd name="connsiteX113-10109" fmla="*/ 274 w 595"/>
              <a:gd name="connsiteY113-10110" fmla="*/ 590 h 759"/>
              <a:gd name="connsiteX114-10111" fmla="*/ 264 w 595"/>
              <a:gd name="connsiteY114-10112" fmla="*/ 574 h 759"/>
              <a:gd name="connsiteX115-10113" fmla="*/ 258 w 595"/>
              <a:gd name="connsiteY115-10114" fmla="*/ 559 h 759"/>
              <a:gd name="connsiteX116-10115" fmla="*/ 248 w 595"/>
              <a:gd name="connsiteY116-10116" fmla="*/ 543 h 759"/>
              <a:gd name="connsiteX117-10117" fmla="*/ 243 w 595"/>
              <a:gd name="connsiteY117-10118" fmla="*/ 527 h 759"/>
              <a:gd name="connsiteX118-10119" fmla="*/ 232 w 595"/>
              <a:gd name="connsiteY118-10120" fmla="*/ 511 h 759"/>
              <a:gd name="connsiteX119-10121" fmla="*/ 227 w 595"/>
              <a:gd name="connsiteY119-10122" fmla="*/ 501 h 759"/>
              <a:gd name="connsiteX120-10123" fmla="*/ 227 w 595"/>
              <a:gd name="connsiteY120-10124" fmla="*/ 485 h 759"/>
              <a:gd name="connsiteX121-10125" fmla="*/ 222 w 595"/>
              <a:gd name="connsiteY121-10126" fmla="*/ 469 h 759"/>
              <a:gd name="connsiteX122-10127" fmla="*/ 222 w 595"/>
              <a:gd name="connsiteY122-10128" fmla="*/ 453 h 759"/>
              <a:gd name="connsiteX123-10129" fmla="*/ 216 w 595"/>
              <a:gd name="connsiteY123-10130" fmla="*/ 422 h 759"/>
              <a:gd name="connsiteX124-10131" fmla="*/ 211 w 595"/>
              <a:gd name="connsiteY124-10132" fmla="*/ 385 h 759"/>
              <a:gd name="connsiteX125-10133" fmla="*/ 211 w 595"/>
              <a:gd name="connsiteY125-10134" fmla="*/ 353 h 759"/>
              <a:gd name="connsiteX126-10135" fmla="*/ 211 w 595"/>
              <a:gd name="connsiteY126-10136" fmla="*/ 316 h 759"/>
              <a:gd name="connsiteX127-10137" fmla="*/ 211 w 595"/>
              <a:gd name="connsiteY127-10138" fmla="*/ 279 h 759"/>
              <a:gd name="connsiteX128-10139" fmla="*/ 211 w 595"/>
              <a:gd name="connsiteY128-10140" fmla="*/ 243 h 759"/>
              <a:gd name="connsiteX129-10141" fmla="*/ 216 w 595"/>
              <a:gd name="connsiteY129-10142" fmla="*/ 200 h 759"/>
              <a:gd name="connsiteX130-10143" fmla="*/ 222 w 595"/>
              <a:gd name="connsiteY130-10144" fmla="*/ 158 h 759"/>
              <a:gd name="connsiteX131-10145" fmla="*/ 222 w 595"/>
              <a:gd name="connsiteY131-10146" fmla="*/ 142 h 759"/>
              <a:gd name="connsiteX132-10147" fmla="*/ 222 w 595"/>
              <a:gd name="connsiteY132-10148" fmla="*/ 127 h 759"/>
              <a:gd name="connsiteX133-10149" fmla="*/ 222 w 595"/>
              <a:gd name="connsiteY133-10150" fmla="*/ 111 h 759"/>
              <a:gd name="connsiteX134-10151" fmla="*/ 227 w 595"/>
              <a:gd name="connsiteY134-10152" fmla="*/ 100 h 759"/>
              <a:gd name="connsiteX135-10153" fmla="*/ 227 w 595"/>
              <a:gd name="connsiteY135-10154" fmla="*/ 90 h 759"/>
              <a:gd name="connsiteX136-10155" fmla="*/ 227 w 595"/>
              <a:gd name="connsiteY136-10156" fmla="*/ 85 h 759"/>
              <a:gd name="connsiteX137-10157" fmla="*/ 227 w 595"/>
              <a:gd name="connsiteY137-10158" fmla="*/ 79 h 759"/>
              <a:gd name="connsiteX138-10159" fmla="*/ 222 w 595"/>
              <a:gd name="connsiteY138-10160" fmla="*/ 74 h 759"/>
              <a:gd name="connsiteX139-10161" fmla="*/ 222 w 595"/>
              <a:gd name="connsiteY139-10162" fmla="*/ 74 h 759"/>
              <a:gd name="connsiteX140-10163" fmla="*/ 216 w 595"/>
              <a:gd name="connsiteY140-10164" fmla="*/ 74 h 759"/>
              <a:gd name="connsiteX141-10165" fmla="*/ 211 w 595"/>
              <a:gd name="connsiteY141-10166" fmla="*/ 74 h 759"/>
              <a:gd name="connsiteX142-10167" fmla="*/ 200 w 595"/>
              <a:gd name="connsiteY142-10168" fmla="*/ 79 h 759"/>
              <a:gd name="connsiteX143-10169" fmla="*/ 190 w 595"/>
              <a:gd name="connsiteY143-10170" fmla="*/ 79 h 759"/>
              <a:gd name="connsiteX144-10171" fmla="*/ 174 w 595"/>
              <a:gd name="connsiteY144-10172" fmla="*/ 85 h 759"/>
              <a:gd name="connsiteX145-10173" fmla="*/ 158 w 595"/>
              <a:gd name="connsiteY145-10174" fmla="*/ 90 h 759"/>
              <a:gd name="connsiteX146-10175" fmla="*/ 142 w 595"/>
              <a:gd name="connsiteY146-10176" fmla="*/ 95 h 759"/>
              <a:gd name="connsiteX147-10177" fmla="*/ 106 w 595"/>
              <a:gd name="connsiteY147-10178" fmla="*/ 106 h 759"/>
              <a:gd name="connsiteX148-10179" fmla="*/ 69 w 595"/>
              <a:gd name="connsiteY148-10180" fmla="*/ 116 h 759"/>
              <a:gd name="connsiteX149-10181" fmla="*/ 32 w 595"/>
              <a:gd name="connsiteY149-10182" fmla="*/ 127 h 759"/>
              <a:gd name="connsiteX150-10183" fmla="*/ 0 w 595"/>
              <a:gd name="connsiteY150-10184" fmla="*/ 85 h 759"/>
              <a:gd name="connsiteX151-10185" fmla="*/ 21 w 595"/>
              <a:gd name="connsiteY151-10186" fmla="*/ 85 h 759"/>
              <a:gd name="connsiteX152-10187" fmla="*/ 58 w 595"/>
              <a:gd name="connsiteY152-10188" fmla="*/ 74 h 759"/>
              <a:gd name="connsiteX153-10189" fmla="*/ 95 w 595"/>
              <a:gd name="connsiteY153-10190" fmla="*/ 69 h 759"/>
              <a:gd name="connsiteX154-10191" fmla="*/ 127 w 595"/>
              <a:gd name="connsiteY154-10192" fmla="*/ 58 h 759"/>
              <a:gd name="connsiteX155-10193" fmla="*/ 158 w 595"/>
              <a:gd name="connsiteY155-10194" fmla="*/ 48 h 759"/>
              <a:gd name="connsiteX156-10195" fmla="*/ 174 w 595"/>
              <a:gd name="connsiteY156-10196" fmla="*/ 42 h 759"/>
              <a:gd name="connsiteX157-10197" fmla="*/ 190 w 595"/>
              <a:gd name="connsiteY157-10198" fmla="*/ 37 h 759"/>
              <a:gd name="connsiteX158-10199" fmla="*/ 200 w 595"/>
              <a:gd name="connsiteY158-10200" fmla="*/ 37 h 759"/>
              <a:gd name="connsiteX159-10201" fmla="*/ 211 w 595"/>
              <a:gd name="connsiteY159-10202" fmla="*/ 32 h 759"/>
              <a:gd name="connsiteX160-10203" fmla="*/ 216 w 595"/>
              <a:gd name="connsiteY160-10204" fmla="*/ 27 h 759"/>
              <a:gd name="connsiteX161-10205" fmla="*/ 222 w 595"/>
              <a:gd name="connsiteY161-10206" fmla="*/ 21 h 759"/>
              <a:gd name="connsiteX162-10207" fmla="*/ 227 w 595"/>
              <a:gd name="connsiteY162-10208" fmla="*/ 16 h 759"/>
              <a:gd name="connsiteX163-10209" fmla="*/ 232 w 595"/>
              <a:gd name="connsiteY163-10210" fmla="*/ 11 h 759"/>
              <a:gd name="connsiteX164-10211" fmla="*/ 237 w 595"/>
              <a:gd name="connsiteY164-10212" fmla="*/ 6 h 759"/>
              <a:gd name="connsiteX165-10213" fmla="*/ 243 w 595"/>
              <a:gd name="connsiteY165-10214" fmla="*/ 0 h 759"/>
              <a:gd name="connsiteX166-10215" fmla="*/ 248 w 595"/>
              <a:gd name="connsiteY166-10216" fmla="*/ 0 h 759"/>
              <a:gd name="connsiteX167-10217" fmla="*/ 253 w 595"/>
              <a:gd name="connsiteY167-10218" fmla="*/ 0 h 759"/>
              <a:gd name="connsiteX168-10219" fmla="*/ 253 w 595"/>
              <a:gd name="connsiteY168-10220" fmla="*/ 0 h 759"/>
              <a:gd name="connsiteX0-10221" fmla="*/ 253 w 595"/>
              <a:gd name="connsiteY0-10222" fmla="*/ 0 h 759"/>
              <a:gd name="connsiteX1-10223" fmla="*/ 264 w 595"/>
              <a:gd name="connsiteY1-10224" fmla="*/ 0 h 759"/>
              <a:gd name="connsiteX2-10225" fmla="*/ 274 w 595"/>
              <a:gd name="connsiteY2-10226" fmla="*/ 6 h 759"/>
              <a:gd name="connsiteX3-10227" fmla="*/ 285 w 595"/>
              <a:gd name="connsiteY3-10228" fmla="*/ 11 h 759"/>
              <a:gd name="connsiteX4-10229" fmla="*/ 301 w 595"/>
              <a:gd name="connsiteY4-10230" fmla="*/ 21 h 759"/>
              <a:gd name="connsiteX5-10231" fmla="*/ 311 w 595"/>
              <a:gd name="connsiteY5-10232" fmla="*/ 32 h 759"/>
              <a:gd name="connsiteX6-10233" fmla="*/ 322 w 595"/>
              <a:gd name="connsiteY6-10234" fmla="*/ 37 h 759"/>
              <a:gd name="connsiteX7-10235" fmla="*/ 322 w 595"/>
              <a:gd name="connsiteY7-10236" fmla="*/ 42 h 759"/>
              <a:gd name="connsiteX8-10237" fmla="*/ 327 w 595"/>
              <a:gd name="connsiteY8-10238" fmla="*/ 42 h 759"/>
              <a:gd name="connsiteX9-10239" fmla="*/ 327 w 595"/>
              <a:gd name="connsiteY9-10240" fmla="*/ 48 h 759"/>
              <a:gd name="connsiteX10-10241" fmla="*/ 327 w 595"/>
              <a:gd name="connsiteY10-10242" fmla="*/ 48 h 759"/>
              <a:gd name="connsiteX11-10243" fmla="*/ 327 w 595"/>
              <a:gd name="connsiteY11-10244" fmla="*/ 53 h 759"/>
              <a:gd name="connsiteX12-10245" fmla="*/ 322 w 595"/>
              <a:gd name="connsiteY12-10246" fmla="*/ 58 h 759"/>
              <a:gd name="connsiteX13-10247" fmla="*/ 316 w 595"/>
              <a:gd name="connsiteY13-10248" fmla="*/ 63 h 759"/>
              <a:gd name="connsiteX14-10249" fmla="*/ 306 w 595"/>
              <a:gd name="connsiteY14-10250" fmla="*/ 69 h 759"/>
              <a:gd name="connsiteX15-10251" fmla="*/ 301 w 595"/>
              <a:gd name="connsiteY15-10252" fmla="*/ 74 h 759"/>
              <a:gd name="connsiteX16-10253" fmla="*/ 295 w 595"/>
              <a:gd name="connsiteY16-10254" fmla="*/ 79 h 759"/>
              <a:gd name="connsiteX17-10255" fmla="*/ 295 w 595"/>
              <a:gd name="connsiteY17-10256" fmla="*/ 90 h 759"/>
              <a:gd name="connsiteX18-10257" fmla="*/ 290 w 595"/>
              <a:gd name="connsiteY18-10258" fmla="*/ 100 h 759"/>
              <a:gd name="connsiteX19-10259" fmla="*/ 285 w 595"/>
              <a:gd name="connsiteY19-10260" fmla="*/ 116 h 759"/>
              <a:gd name="connsiteX20-10261" fmla="*/ 279 w 595"/>
              <a:gd name="connsiteY20-10262" fmla="*/ 137 h 759"/>
              <a:gd name="connsiteX21-10263" fmla="*/ 274 w 595"/>
              <a:gd name="connsiteY21-10264" fmla="*/ 158 h 759"/>
              <a:gd name="connsiteX22-10265" fmla="*/ 274 w 595"/>
              <a:gd name="connsiteY22-10266" fmla="*/ 179 h 759"/>
              <a:gd name="connsiteX23-10267" fmla="*/ 269 w 595"/>
              <a:gd name="connsiteY23-10268" fmla="*/ 206 h 759"/>
              <a:gd name="connsiteX24-10269" fmla="*/ 264 w 595"/>
              <a:gd name="connsiteY24-10270" fmla="*/ 227 h 759"/>
              <a:gd name="connsiteX25-10271" fmla="*/ 264 w 595"/>
              <a:gd name="connsiteY25-10272" fmla="*/ 248 h 759"/>
              <a:gd name="connsiteX26-10273" fmla="*/ 258 w 595"/>
              <a:gd name="connsiteY26-10274" fmla="*/ 264 h 759"/>
              <a:gd name="connsiteX27-10275" fmla="*/ 258 w 595"/>
              <a:gd name="connsiteY27-10276" fmla="*/ 285 h 759"/>
              <a:gd name="connsiteX28-10277" fmla="*/ 253 w 595"/>
              <a:gd name="connsiteY28-10278" fmla="*/ 300 h 759"/>
              <a:gd name="connsiteX29-10279" fmla="*/ 253 w 595"/>
              <a:gd name="connsiteY29-10280" fmla="*/ 311 h 759"/>
              <a:gd name="connsiteX30-10281" fmla="*/ 253 w 595"/>
              <a:gd name="connsiteY30-10282" fmla="*/ 322 h 759"/>
              <a:gd name="connsiteX31-10283" fmla="*/ 253 w 595"/>
              <a:gd name="connsiteY31-10284" fmla="*/ 343 h 759"/>
              <a:gd name="connsiteX32-10285" fmla="*/ 258 w 595"/>
              <a:gd name="connsiteY32-10286" fmla="*/ 369 h 759"/>
              <a:gd name="connsiteX33-10287" fmla="*/ 264 w 595"/>
              <a:gd name="connsiteY33-10288" fmla="*/ 411 h 759"/>
              <a:gd name="connsiteX34-10289" fmla="*/ 264 w 595"/>
              <a:gd name="connsiteY34-10290" fmla="*/ 437 h 759"/>
              <a:gd name="connsiteX35-10291" fmla="*/ 269 w 595"/>
              <a:gd name="connsiteY35-10292" fmla="*/ 464 h 759"/>
              <a:gd name="connsiteX36-10293" fmla="*/ 279 w 595"/>
              <a:gd name="connsiteY36-10294" fmla="*/ 490 h 759"/>
              <a:gd name="connsiteX37-10295" fmla="*/ 285 w 595"/>
              <a:gd name="connsiteY37-10296" fmla="*/ 506 h 759"/>
              <a:gd name="connsiteX38-10297" fmla="*/ 290 w 595"/>
              <a:gd name="connsiteY38-10298" fmla="*/ 516 h 759"/>
              <a:gd name="connsiteX39-10299" fmla="*/ 306 w 595"/>
              <a:gd name="connsiteY39-10300" fmla="*/ 543 h 759"/>
              <a:gd name="connsiteX40-10301" fmla="*/ 322 w 595"/>
              <a:gd name="connsiteY40-10302" fmla="*/ 564 h 759"/>
              <a:gd name="connsiteX41-10303" fmla="*/ 337 w 595"/>
              <a:gd name="connsiteY41-10304" fmla="*/ 585 h 759"/>
              <a:gd name="connsiteX42-10305" fmla="*/ 348 w 595"/>
              <a:gd name="connsiteY42-10306" fmla="*/ 595 h 759"/>
              <a:gd name="connsiteX43-10307" fmla="*/ 358 w 595"/>
              <a:gd name="connsiteY43-10308" fmla="*/ 601 h 759"/>
              <a:gd name="connsiteX44-10309" fmla="*/ 380 w 595"/>
              <a:gd name="connsiteY44-10310" fmla="*/ 622 h 759"/>
              <a:gd name="connsiteX45-10311" fmla="*/ 401 w 595"/>
              <a:gd name="connsiteY45-10312" fmla="*/ 632 h 759"/>
              <a:gd name="connsiteX46-10313" fmla="*/ 422 w 595"/>
              <a:gd name="connsiteY46-10314" fmla="*/ 648 h 759"/>
              <a:gd name="connsiteX47-10315" fmla="*/ 448 w 595"/>
              <a:gd name="connsiteY47-10316" fmla="*/ 659 h 759"/>
              <a:gd name="connsiteX48-10317" fmla="*/ 459 w 595"/>
              <a:gd name="connsiteY48-10318" fmla="*/ 664 h 759"/>
              <a:gd name="connsiteX49-10319" fmla="*/ 469 w 595"/>
              <a:gd name="connsiteY49-10320" fmla="*/ 669 h 759"/>
              <a:gd name="connsiteX50-10321" fmla="*/ 480 w 595"/>
              <a:gd name="connsiteY50-10322" fmla="*/ 669 h 759"/>
              <a:gd name="connsiteX51-10323" fmla="*/ 490 w 595"/>
              <a:gd name="connsiteY51-10324" fmla="*/ 674 h 759"/>
              <a:gd name="connsiteX52-10325" fmla="*/ 495 w 595"/>
              <a:gd name="connsiteY52-10326" fmla="*/ 674 h 759"/>
              <a:gd name="connsiteX53-10327" fmla="*/ 501 w 595"/>
              <a:gd name="connsiteY53-10328" fmla="*/ 674 h 759"/>
              <a:gd name="connsiteX54-10329" fmla="*/ 511 w 595"/>
              <a:gd name="connsiteY54-10330" fmla="*/ 674 h 759"/>
              <a:gd name="connsiteX55-10331" fmla="*/ 516 w 595"/>
              <a:gd name="connsiteY55-10332" fmla="*/ 669 h 759"/>
              <a:gd name="connsiteX56-10333" fmla="*/ 516 w 595"/>
              <a:gd name="connsiteY56-10334" fmla="*/ 664 h 759"/>
              <a:gd name="connsiteX57-10335" fmla="*/ 522 w 595"/>
              <a:gd name="connsiteY57-10336" fmla="*/ 659 h 759"/>
              <a:gd name="connsiteX58-10337" fmla="*/ 527 w 595"/>
              <a:gd name="connsiteY58-10338" fmla="*/ 653 h 759"/>
              <a:gd name="connsiteX59-10339" fmla="*/ 527 w 595"/>
              <a:gd name="connsiteY59-10340" fmla="*/ 643 h 759"/>
              <a:gd name="connsiteX60-10341" fmla="*/ 532 w 595"/>
              <a:gd name="connsiteY60-10342" fmla="*/ 627 h 759"/>
              <a:gd name="connsiteX61-10343" fmla="*/ 538 w 595"/>
              <a:gd name="connsiteY61-10344" fmla="*/ 611 h 759"/>
              <a:gd name="connsiteX62-10345" fmla="*/ 543 w 595"/>
              <a:gd name="connsiteY62-10346" fmla="*/ 595 h 759"/>
              <a:gd name="connsiteX63-10347" fmla="*/ 543 w 595"/>
              <a:gd name="connsiteY63-10348" fmla="*/ 580 h 759"/>
              <a:gd name="connsiteX64-10349" fmla="*/ 548 w 595"/>
              <a:gd name="connsiteY64-10350" fmla="*/ 564 h 759"/>
              <a:gd name="connsiteX65-10351" fmla="*/ 553 w 595"/>
              <a:gd name="connsiteY65-10352" fmla="*/ 553 h 759"/>
              <a:gd name="connsiteX66-10353" fmla="*/ 559 w 595"/>
              <a:gd name="connsiteY66-10354" fmla="*/ 543 h 759"/>
              <a:gd name="connsiteX67-10355" fmla="*/ 559 w 595"/>
              <a:gd name="connsiteY67-10356" fmla="*/ 538 h 759"/>
              <a:gd name="connsiteX68-10357" fmla="*/ 564 w 595"/>
              <a:gd name="connsiteY68-10358" fmla="*/ 527 h 759"/>
              <a:gd name="connsiteX69-10359" fmla="*/ 564 w 595"/>
              <a:gd name="connsiteY69-10360" fmla="*/ 527 h 759"/>
              <a:gd name="connsiteX70-10361" fmla="*/ 569 w 595"/>
              <a:gd name="connsiteY70-10362" fmla="*/ 527 h 759"/>
              <a:gd name="connsiteX71-10363" fmla="*/ 569 w 595"/>
              <a:gd name="connsiteY71-10364" fmla="*/ 527 h 759"/>
              <a:gd name="connsiteX72-10365" fmla="*/ 569 w 595"/>
              <a:gd name="connsiteY72-10366" fmla="*/ 532 h 759"/>
              <a:gd name="connsiteX73-10367" fmla="*/ 569 w 595"/>
              <a:gd name="connsiteY73-10368" fmla="*/ 538 h 759"/>
              <a:gd name="connsiteX74-10369" fmla="*/ 574 w 595"/>
              <a:gd name="connsiteY74-10370" fmla="*/ 543 h 759"/>
              <a:gd name="connsiteX75-10371" fmla="*/ 574 w 595"/>
              <a:gd name="connsiteY75-10372" fmla="*/ 559 h 759"/>
              <a:gd name="connsiteX76-10373" fmla="*/ 574 w 595"/>
              <a:gd name="connsiteY76-10374" fmla="*/ 569 h 759"/>
              <a:gd name="connsiteX77-10375" fmla="*/ 574 w 595"/>
              <a:gd name="connsiteY77-10376" fmla="*/ 585 h 759"/>
              <a:gd name="connsiteX78-10377" fmla="*/ 574 w 595"/>
              <a:gd name="connsiteY78-10378" fmla="*/ 601 h 759"/>
              <a:gd name="connsiteX79-10379" fmla="*/ 574 w 595"/>
              <a:gd name="connsiteY79-10380" fmla="*/ 622 h 759"/>
              <a:gd name="connsiteX80-10381" fmla="*/ 574 w 595"/>
              <a:gd name="connsiteY80-10382" fmla="*/ 638 h 759"/>
              <a:gd name="connsiteX81-10383" fmla="*/ 574 w 595"/>
              <a:gd name="connsiteY81-10384" fmla="*/ 653 h 759"/>
              <a:gd name="connsiteX82-10385" fmla="*/ 580 w 595"/>
              <a:gd name="connsiteY82-10386" fmla="*/ 669 h 759"/>
              <a:gd name="connsiteX83-10387" fmla="*/ 580 w 595"/>
              <a:gd name="connsiteY83-10388" fmla="*/ 685 h 759"/>
              <a:gd name="connsiteX84-10389" fmla="*/ 585 w 595"/>
              <a:gd name="connsiteY84-10390" fmla="*/ 696 h 759"/>
              <a:gd name="connsiteX85-10391" fmla="*/ 585 w 595"/>
              <a:gd name="connsiteY85-10392" fmla="*/ 706 h 759"/>
              <a:gd name="connsiteX86-10393" fmla="*/ 590 w 595"/>
              <a:gd name="connsiteY86-10394" fmla="*/ 717 h 759"/>
              <a:gd name="connsiteX87-10395" fmla="*/ 590 w 595"/>
              <a:gd name="connsiteY87-10396" fmla="*/ 722 h 759"/>
              <a:gd name="connsiteX88-10397" fmla="*/ 595 w 595"/>
              <a:gd name="connsiteY88-10398" fmla="*/ 732 h 759"/>
              <a:gd name="connsiteX89-10399" fmla="*/ 595 w 595"/>
              <a:gd name="connsiteY89-10400" fmla="*/ 738 h 759"/>
              <a:gd name="connsiteX90-10401" fmla="*/ 595 w 595"/>
              <a:gd name="connsiteY90-10402" fmla="*/ 743 h 759"/>
              <a:gd name="connsiteX91-10403" fmla="*/ 595 w 595"/>
              <a:gd name="connsiteY91-10404" fmla="*/ 748 h 759"/>
              <a:gd name="connsiteX92-10405" fmla="*/ 590 w 595"/>
              <a:gd name="connsiteY92-10406" fmla="*/ 753 h 759"/>
              <a:gd name="connsiteX93-10407" fmla="*/ 585 w 595"/>
              <a:gd name="connsiteY93-10408" fmla="*/ 759 h 759"/>
              <a:gd name="connsiteX94-10409" fmla="*/ 574 w 595"/>
              <a:gd name="connsiteY94-10410" fmla="*/ 759 h 759"/>
              <a:gd name="connsiteX95-10411" fmla="*/ 564 w 595"/>
              <a:gd name="connsiteY95-10412" fmla="*/ 759 h 759"/>
              <a:gd name="connsiteX96-10413" fmla="*/ 548 w 595"/>
              <a:gd name="connsiteY96-10414" fmla="*/ 759 h 759"/>
              <a:gd name="connsiteX97-10415" fmla="*/ 532 w 595"/>
              <a:gd name="connsiteY97-10416" fmla="*/ 753 h 759"/>
              <a:gd name="connsiteX98-10417" fmla="*/ 511 w 595"/>
              <a:gd name="connsiteY98-10418" fmla="*/ 753 h 759"/>
              <a:gd name="connsiteX99-10419" fmla="*/ 490 w 595"/>
              <a:gd name="connsiteY99-10420" fmla="*/ 748 h 759"/>
              <a:gd name="connsiteX100-10421" fmla="*/ 469 w 595"/>
              <a:gd name="connsiteY100-10422" fmla="*/ 743 h 759"/>
              <a:gd name="connsiteX101-10423" fmla="*/ 459 w 595"/>
              <a:gd name="connsiteY101-10424" fmla="*/ 738 h 759"/>
              <a:gd name="connsiteX102-10425" fmla="*/ 448 w 595"/>
              <a:gd name="connsiteY102-10426" fmla="*/ 732 h 759"/>
              <a:gd name="connsiteX103-10427" fmla="*/ 432 w 595"/>
              <a:gd name="connsiteY103-10428" fmla="*/ 727 h 759"/>
              <a:gd name="connsiteX104-10429" fmla="*/ 422 w 595"/>
              <a:gd name="connsiteY104-10430" fmla="*/ 722 h 759"/>
              <a:gd name="connsiteX105-10431" fmla="*/ 406 w 595"/>
              <a:gd name="connsiteY105-10432" fmla="*/ 717 h 759"/>
              <a:gd name="connsiteX106-10433" fmla="*/ 390 w 595"/>
              <a:gd name="connsiteY106-10434" fmla="*/ 706 h 759"/>
              <a:gd name="connsiteX107-10435" fmla="*/ 380 w 595"/>
              <a:gd name="connsiteY107-10436" fmla="*/ 696 h 759"/>
              <a:gd name="connsiteX108-10437" fmla="*/ 364 w 595"/>
              <a:gd name="connsiteY108-10438" fmla="*/ 685 h 759"/>
              <a:gd name="connsiteX109-10439" fmla="*/ 332 w 595"/>
              <a:gd name="connsiteY109-10440" fmla="*/ 659 h 759"/>
              <a:gd name="connsiteX110-10441" fmla="*/ 306 w 595"/>
              <a:gd name="connsiteY110-10442" fmla="*/ 632 h 759"/>
              <a:gd name="connsiteX111-10443" fmla="*/ 295 w 595"/>
              <a:gd name="connsiteY111-10444" fmla="*/ 622 h 759"/>
              <a:gd name="connsiteX112-10445" fmla="*/ 285 w 595"/>
              <a:gd name="connsiteY112-10446" fmla="*/ 606 h 759"/>
              <a:gd name="connsiteX113-10447" fmla="*/ 274 w 595"/>
              <a:gd name="connsiteY113-10448" fmla="*/ 590 h 759"/>
              <a:gd name="connsiteX114-10449" fmla="*/ 264 w 595"/>
              <a:gd name="connsiteY114-10450" fmla="*/ 574 h 759"/>
              <a:gd name="connsiteX115-10451" fmla="*/ 258 w 595"/>
              <a:gd name="connsiteY115-10452" fmla="*/ 559 h 759"/>
              <a:gd name="connsiteX116-10453" fmla="*/ 248 w 595"/>
              <a:gd name="connsiteY116-10454" fmla="*/ 543 h 759"/>
              <a:gd name="connsiteX117-10455" fmla="*/ 243 w 595"/>
              <a:gd name="connsiteY117-10456" fmla="*/ 527 h 759"/>
              <a:gd name="connsiteX118-10457" fmla="*/ 232 w 595"/>
              <a:gd name="connsiteY118-10458" fmla="*/ 511 h 759"/>
              <a:gd name="connsiteX119-10459" fmla="*/ 227 w 595"/>
              <a:gd name="connsiteY119-10460" fmla="*/ 501 h 759"/>
              <a:gd name="connsiteX120-10461" fmla="*/ 227 w 595"/>
              <a:gd name="connsiteY120-10462" fmla="*/ 485 h 759"/>
              <a:gd name="connsiteX121-10463" fmla="*/ 222 w 595"/>
              <a:gd name="connsiteY121-10464" fmla="*/ 469 h 759"/>
              <a:gd name="connsiteX122-10465" fmla="*/ 222 w 595"/>
              <a:gd name="connsiteY122-10466" fmla="*/ 453 h 759"/>
              <a:gd name="connsiteX123-10467" fmla="*/ 216 w 595"/>
              <a:gd name="connsiteY123-10468" fmla="*/ 422 h 759"/>
              <a:gd name="connsiteX124-10469" fmla="*/ 211 w 595"/>
              <a:gd name="connsiteY124-10470" fmla="*/ 385 h 759"/>
              <a:gd name="connsiteX125-10471" fmla="*/ 211 w 595"/>
              <a:gd name="connsiteY125-10472" fmla="*/ 353 h 759"/>
              <a:gd name="connsiteX126-10473" fmla="*/ 211 w 595"/>
              <a:gd name="connsiteY126-10474" fmla="*/ 316 h 759"/>
              <a:gd name="connsiteX127-10475" fmla="*/ 211 w 595"/>
              <a:gd name="connsiteY127-10476" fmla="*/ 279 h 759"/>
              <a:gd name="connsiteX128-10477" fmla="*/ 211 w 595"/>
              <a:gd name="connsiteY128-10478" fmla="*/ 243 h 759"/>
              <a:gd name="connsiteX129-10479" fmla="*/ 216 w 595"/>
              <a:gd name="connsiteY129-10480" fmla="*/ 200 h 759"/>
              <a:gd name="connsiteX130-10481" fmla="*/ 222 w 595"/>
              <a:gd name="connsiteY130-10482" fmla="*/ 158 h 759"/>
              <a:gd name="connsiteX131-10483" fmla="*/ 222 w 595"/>
              <a:gd name="connsiteY131-10484" fmla="*/ 142 h 759"/>
              <a:gd name="connsiteX132-10485" fmla="*/ 222 w 595"/>
              <a:gd name="connsiteY132-10486" fmla="*/ 127 h 759"/>
              <a:gd name="connsiteX133-10487" fmla="*/ 222 w 595"/>
              <a:gd name="connsiteY133-10488" fmla="*/ 111 h 759"/>
              <a:gd name="connsiteX134-10489" fmla="*/ 227 w 595"/>
              <a:gd name="connsiteY134-10490" fmla="*/ 100 h 759"/>
              <a:gd name="connsiteX135-10491" fmla="*/ 227 w 595"/>
              <a:gd name="connsiteY135-10492" fmla="*/ 90 h 759"/>
              <a:gd name="connsiteX136-10493" fmla="*/ 227 w 595"/>
              <a:gd name="connsiteY136-10494" fmla="*/ 85 h 759"/>
              <a:gd name="connsiteX137-10495" fmla="*/ 227 w 595"/>
              <a:gd name="connsiteY137-10496" fmla="*/ 79 h 759"/>
              <a:gd name="connsiteX138-10497" fmla="*/ 222 w 595"/>
              <a:gd name="connsiteY138-10498" fmla="*/ 74 h 759"/>
              <a:gd name="connsiteX139-10499" fmla="*/ 222 w 595"/>
              <a:gd name="connsiteY139-10500" fmla="*/ 74 h 759"/>
              <a:gd name="connsiteX140-10501" fmla="*/ 216 w 595"/>
              <a:gd name="connsiteY140-10502" fmla="*/ 74 h 759"/>
              <a:gd name="connsiteX141-10503" fmla="*/ 211 w 595"/>
              <a:gd name="connsiteY141-10504" fmla="*/ 74 h 759"/>
              <a:gd name="connsiteX142-10505" fmla="*/ 200 w 595"/>
              <a:gd name="connsiteY142-10506" fmla="*/ 79 h 759"/>
              <a:gd name="connsiteX143-10507" fmla="*/ 190 w 595"/>
              <a:gd name="connsiteY143-10508" fmla="*/ 79 h 759"/>
              <a:gd name="connsiteX144-10509" fmla="*/ 174 w 595"/>
              <a:gd name="connsiteY144-10510" fmla="*/ 85 h 759"/>
              <a:gd name="connsiteX145-10511" fmla="*/ 158 w 595"/>
              <a:gd name="connsiteY145-10512" fmla="*/ 90 h 759"/>
              <a:gd name="connsiteX146-10513" fmla="*/ 142 w 595"/>
              <a:gd name="connsiteY146-10514" fmla="*/ 95 h 759"/>
              <a:gd name="connsiteX147-10515" fmla="*/ 106 w 595"/>
              <a:gd name="connsiteY147-10516" fmla="*/ 106 h 759"/>
              <a:gd name="connsiteX148-10517" fmla="*/ 69 w 595"/>
              <a:gd name="connsiteY148-10518" fmla="*/ 116 h 759"/>
              <a:gd name="connsiteX149-10519" fmla="*/ 0 w 595"/>
              <a:gd name="connsiteY149-10520" fmla="*/ 85 h 759"/>
              <a:gd name="connsiteX150-10521" fmla="*/ 21 w 595"/>
              <a:gd name="connsiteY150-10522" fmla="*/ 85 h 759"/>
              <a:gd name="connsiteX151-10523" fmla="*/ 58 w 595"/>
              <a:gd name="connsiteY151-10524" fmla="*/ 74 h 759"/>
              <a:gd name="connsiteX152-10525" fmla="*/ 95 w 595"/>
              <a:gd name="connsiteY152-10526" fmla="*/ 69 h 759"/>
              <a:gd name="connsiteX153-10527" fmla="*/ 127 w 595"/>
              <a:gd name="connsiteY153-10528" fmla="*/ 58 h 759"/>
              <a:gd name="connsiteX154-10529" fmla="*/ 158 w 595"/>
              <a:gd name="connsiteY154-10530" fmla="*/ 48 h 759"/>
              <a:gd name="connsiteX155-10531" fmla="*/ 174 w 595"/>
              <a:gd name="connsiteY155-10532" fmla="*/ 42 h 759"/>
              <a:gd name="connsiteX156-10533" fmla="*/ 190 w 595"/>
              <a:gd name="connsiteY156-10534" fmla="*/ 37 h 759"/>
              <a:gd name="connsiteX157-10535" fmla="*/ 200 w 595"/>
              <a:gd name="connsiteY157-10536" fmla="*/ 37 h 759"/>
              <a:gd name="connsiteX158-10537" fmla="*/ 211 w 595"/>
              <a:gd name="connsiteY158-10538" fmla="*/ 32 h 759"/>
              <a:gd name="connsiteX159-10539" fmla="*/ 216 w 595"/>
              <a:gd name="connsiteY159-10540" fmla="*/ 27 h 759"/>
              <a:gd name="connsiteX160-10541" fmla="*/ 222 w 595"/>
              <a:gd name="connsiteY160-10542" fmla="*/ 21 h 759"/>
              <a:gd name="connsiteX161-10543" fmla="*/ 227 w 595"/>
              <a:gd name="connsiteY161-10544" fmla="*/ 16 h 759"/>
              <a:gd name="connsiteX162-10545" fmla="*/ 232 w 595"/>
              <a:gd name="connsiteY162-10546" fmla="*/ 11 h 759"/>
              <a:gd name="connsiteX163-10547" fmla="*/ 237 w 595"/>
              <a:gd name="connsiteY163-10548" fmla="*/ 6 h 759"/>
              <a:gd name="connsiteX164-10549" fmla="*/ 243 w 595"/>
              <a:gd name="connsiteY164-10550" fmla="*/ 0 h 759"/>
              <a:gd name="connsiteX165-10551" fmla="*/ 248 w 595"/>
              <a:gd name="connsiteY165-10552" fmla="*/ 0 h 759"/>
              <a:gd name="connsiteX166-10553" fmla="*/ 253 w 595"/>
              <a:gd name="connsiteY166-10554" fmla="*/ 0 h 759"/>
              <a:gd name="connsiteX167-10555" fmla="*/ 253 w 595"/>
              <a:gd name="connsiteY167-10556" fmla="*/ 0 h 759"/>
              <a:gd name="connsiteX0-10557" fmla="*/ 253 w 595"/>
              <a:gd name="connsiteY0-10558" fmla="*/ 0 h 759"/>
              <a:gd name="connsiteX1-10559" fmla="*/ 264 w 595"/>
              <a:gd name="connsiteY1-10560" fmla="*/ 0 h 759"/>
              <a:gd name="connsiteX2-10561" fmla="*/ 274 w 595"/>
              <a:gd name="connsiteY2-10562" fmla="*/ 6 h 759"/>
              <a:gd name="connsiteX3-10563" fmla="*/ 285 w 595"/>
              <a:gd name="connsiteY3-10564" fmla="*/ 11 h 759"/>
              <a:gd name="connsiteX4-10565" fmla="*/ 301 w 595"/>
              <a:gd name="connsiteY4-10566" fmla="*/ 21 h 759"/>
              <a:gd name="connsiteX5-10567" fmla="*/ 311 w 595"/>
              <a:gd name="connsiteY5-10568" fmla="*/ 32 h 759"/>
              <a:gd name="connsiteX6-10569" fmla="*/ 322 w 595"/>
              <a:gd name="connsiteY6-10570" fmla="*/ 37 h 759"/>
              <a:gd name="connsiteX7-10571" fmla="*/ 322 w 595"/>
              <a:gd name="connsiteY7-10572" fmla="*/ 42 h 759"/>
              <a:gd name="connsiteX8-10573" fmla="*/ 327 w 595"/>
              <a:gd name="connsiteY8-10574" fmla="*/ 42 h 759"/>
              <a:gd name="connsiteX9-10575" fmla="*/ 327 w 595"/>
              <a:gd name="connsiteY9-10576" fmla="*/ 48 h 759"/>
              <a:gd name="connsiteX10-10577" fmla="*/ 327 w 595"/>
              <a:gd name="connsiteY10-10578" fmla="*/ 48 h 759"/>
              <a:gd name="connsiteX11-10579" fmla="*/ 327 w 595"/>
              <a:gd name="connsiteY11-10580" fmla="*/ 53 h 759"/>
              <a:gd name="connsiteX12-10581" fmla="*/ 322 w 595"/>
              <a:gd name="connsiteY12-10582" fmla="*/ 58 h 759"/>
              <a:gd name="connsiteX13-10583" fmla="*/ 316 w 595"/>
              <a:gd name="connsiteY13-10584" fmla="*/ 63 h 759"/>
              <a:gd name="connsiteX14-10585" fmla="*/ 306 w 595"/>
              <a:gd name="connsiteY14-10586" fmla="*/ 69 h 759"/>
              <a:gd name="connsiteX15-10587" fmla="*/ 301 w 595"/>
              <a:gd name="connsiteY15-10588" fmla="*/ 74 h 759"/>
              <a:gd name="connsiteX16-10589" fmla="*/ 295 w 595"/>
              <a:gd name="connsiteY16-10590" fmla="*/ 79 h 759"/>
              <a:gd name="connsiteX17-10591" fmla="*/ 295 w 595"/>
              <a:gd name="connsiteY17-10592" fmla="*/ 90 h 759"/>
              <a:gd name="connsiteX18-10593" fmla="*/ 290 w 595"/>
              <a:gd name="connsiteY18-10594" fmla="*/ 100 h 759"/>
              <a:gd name="connsiteX19-10595" fmla="*/ 285 w 595"/>
              <a:gd name="connsiteY19-10596" fmla="*/ 116 h 759"/>
              <a:gd name="connsiteX20-10597" fmla="*/ 279 w 595"/>
              <a:gd name="connsiteY20-10598" fmla="*/ 137 h 759"/>
              <a:gd name="connsiteX21-10599" fmla="*/ 274 w 595"/>
              <a:gd name="connsiteY21-10600" fmla="*/ 158 h 759"/>
              <a:gd name="connsiteX22-10601" fmla="*/ 274 w 595"/>
              <a:gd name="connsiteY22-10602" fmla="*/ 179 h 759"/>
              <a:gd name="connsiteX23-10603" fmla="*/ 269 w 595"/>
              <a:gd name="connsiteY23-10604" fmla="*/ 206 h 759"/>
              <a:gd name="connsiteX24-10605" fmla="*/ 264 w 595"/>
              <a:gd name="connsiteY24-10606" fmla="*/ 227 h 759"/>
              <a:gd name="connsiteX25-10607" fmla="*/ 264 w 595"/>
              <a:gd name="connsiteY25-10608" fmla="*/ 248 h 759"/>
              <a:gd name="connsiteX26-10609" fmla="*/ 258 w 595"/>
              <a:gd name="connsiteY26-10610" fmla="*/ 264 h 759"/>
              <a:gd name="connsiteX27-10611" fmla="*/ 258 w 595"/>
              <a:gd name="connsiteY27-10612" fmla="*/ 285 h 759"/>
              <a:gd name="connsiteX28-10613" fmla="*/ 253 w 595"/>
              <a:gd name="connsiteY28-10614" fmla="*/ 300 h 759"/>
              <a:gd name="connsiteX29-10615" fmla="*/ 253 w 595"/>
              <a:gd name="connsiteY29-10616" fmla="*/ 311 h 759"/>
              <a:gd name="connsiteX30-10617" fmla="*/ 253 w 595"/>
              <a:gd name="connsiteY30-10618" fmla="*/ 322 h 759"/>
              <a:gd name="connsiteX31-10619" fmla="*/ 253 w 595"/>
              <a:gd name="connsiteY31-10620" fmla="*/ 343 h 759"/>
              <a:gd name="connsiteX32-10621" fmla="*/ 258 w 595"/>
              <a:gd name="connsiteY32-10622" fmla="*/ 369 h 759"/>
              <a:gd name="connsiteX33-10623" fmla="*/ 264 w 595"/>
              <a:gd name="connsiteY33-10624" fmla="*/ 411 h 759"/>
              <a:gd name="connsiteX34-10625" fmla="*/ 264 w 595"/>
              <a:gd name="connsiteY34-10626" fmla="*/ 437 h 759"/>
              <a:gd name="connsiteX35-10627" fmla="*/ 269 w 595"/>
              <a:gd name="connsiteY35-10628" fmla="*/ 464 h 759"/>
              <a:gd name="connsiteX36-10629" fmla="*/ 279 w 595"/>
              <a:gd name="connsiteY36-10630" fmla="*/ 490 h 759"/>
              <a:gd name="connsiteX37-10631" fmla="*/ 285 w 595"/>
              <a:gd name="connsiteY37-10632" fmla="*/ 506 h 759"/>
              <a:gd name="connsiteX38-10633" fmla="*/ 290 w 595"/>
              <a:gd name="connsiteY38-10634" fmla="*/ 516 h 759"/>
              <a:gd name="connsiteX39-10635" fmla="*/ 306 w 595"/>
              <a:gd name="connsiteY39-10636" fmla="*/ 543 h 759"/>
              <a:gd name="connsiteX40-10637" fmla="*/ 322 w 595"/>
              <a:gd name="connsiteY40-10638" fmla="*/ 564 h 759"/>
              <a:gd name="connsiteX41-10639" fmla="*/ 337 w 595"/>
              <a:gd name="connsiteY41-10640" fmla="*/ 585 h 759"/>
              <a:gd name="connsiteX42-10641" fmla="*/ 348 w 595"/>
              <a:gd name="connsiteY42-10642" fmla="*/ 595 h 759"/>
              <a:gd name="connsiteX43-10643" fmla="*/ 358 w 595"/>
              <a:gd name="connsiteY43-10644" fmla="*/ 601 h 759"/>
              <a:gd name="connsiteX44-10645" fmla="*/ 380 w 595"/>
              <a:gd name="connsiteY44-10646" fmla="*/ 622 h 759"/>
              <a:gd name="connsiteX45-10647" fmla="*/ 401 w 595"/>
              <a:gd name="connsiteY45-10648" fmla="*/ 632 h 759"/>
              <a:gd name="connsiteX46-10649" fmla="*/ 422 w 595"/>
              <a:gd name="connsiteY46-10650" fmla="*/ 648 h 759"/>
              <a:gd name="connsiteX47-10651" fmla="*/ 448 w 595"/>
              <a:gd name="connsiteY47-10652" fmla="*/ 659 h 759"/>
              <a:gd name="connsiteX48-10653" fmla="*/ 459 w 595"/>
              <a:gd name="connsiteY48-10654" fmla="*/ 664 h 759"/>
              <a:gd name="connsiteX49-10655" fmla="*/ 469 w 595"/>
              <a:gd name="connsiteY49-10656" fmla="*/ 669 h 759"/>
              <a:gd name="connsiteX50-10657" fmla="*/ 480 w 595"/>
              <a:gd name="connsiteY50-10658" fmla="*/ 669 h 759"/>
              <a:gd name="connsiteX51-10659" fmla="*/ 490 w 595"/>
              <a:gd name="connsiteY51-10660" fmla="*/ 674 h 759"/>
              <a:gd name="connsiteX52-10661" fmla="*/ 495 w 595"/>
              <a:gd name="connsiteY52-10662" fmla="*/ 674 h 759"/>
              <a:gd name="connsiteX53-10663" fmla="*/ 501 w 595"/>
              <a:gd name="connsiteY53-10664" fmla="*/ 674 h 759"/>
              <a:gd name="connsiteX54-10665" fmla="*/ 511 w 595"/>
              <a:gd name="connsiteY54-10666" fmla="*/ 674 h 759"/>
              <a:gd name="connsiteX55-10667" fmla="*/ 516 w 595"/>
              <a:gd name="connsiteY55-10668" fmla="*/ 669 h 759"/>
              <a:gd name="connsiteX56-10669" fmla="*/ 516 w 595"/>
              <a:gd name="connsiteY56-10670" fmla="*/ 664 h 759"/>
              <a:gd name="connsiteX57-10671" fmla="*/ 522 w 595"/>
              <a:gd name="connsiteY57-10672" fmla="*/ 659 h 759"/>
              <a:gd name="connsiteX58-10673" fmla="*/ 527 w 595"/>
              <a:gd name="connsiteY58-10674" fmla="*/ 653 h 759"/>
              <a:gd name="connsiteX59-10675" fmla="*/ 527 w 595"/>
              <a:gd name="connsiteY59-10676" fmla="*/ 643 h 759"/>
              <a:gd name="connsiteX60-10677" fmla="*/ 532 w 595"/>
              <a:gd name="connsiteY60-10678" fmla="*/ 627 h 759"/>
              <a:gd name="connsiteX61-10679" fmla="*/ 538 w 595"/>
              <a:gd name="connsiteY61-10680" fmla="*/ 611 h 759"/>
              <a:gd name="connsiteX62-10681" fmla="*/ 543 w 595"/>
              <a:gd name="connsiteY62-10682" fmla="*/ 595 h 759"/>
              <a:gd name="connsiteX63-10683" fmla="*/ 543 w 595"/>
              <a:gd name="connsiteY63-10684" fmla="*/ 580 h 759"/>
              <a:gd name="connsiteX64-10685" fmla="*/ 548 w 595"/>
              <a:gd name="connsiteY64-10686" fmla="*/ 564 h 759"/>
              <a:gd name="connsiteX65-10687" fmla="*/ 553 w 595"/>
              <a:gd name="connsiteY65-10688" fmla="*/ 553 h 759"/>
              <a:gd name="connsiteX66-10689" fmla="*/ 559 w 595"/>
              <a:gd name="connsiteY66-10690" fmla="*/ 543 h 759"/>
              <a:gd name="connsiteX67-10691" fmla="*/ 559 w 595"/>
              <a:gd name="connsiteY67-10692" fmla="*/ 538 h 759"/>
              <a:gd name="connsiteX68-10693" fmla="*/ 564 w 595"/>
              <a:gd name="connsiteY68-10694" fmla="*/ 527 h 759"/>
              <a:gd name="connsiteX69-10695" fmla="*/ 564 w 595"/>
              <a:gd name="connsiteY69-10696" fmla="*/ 527 h 759"/>
              <a:gd name="connsiteX70-10697" fmla="*/ 569 w 595"/>
              <a:gd name="connsiteY70-10698" fmla="*/ 527 h 759"/>
              <a:gd name="connsiteX71-10699" fmla="*/ 569 w 595"/>
              <a:gd name="connsiteY71-10700" fmla="*/ 527 h 759"/>
              <a:gd name="connsiteX72-10701" fmla="*/ 569 w 595"/>
              <a:gd name="connsiteY72-10702" fmla="*/ 532 h 759"/>
              <a:gd name="connsiteX73-10703" fmla="*/ 569 w 595"/>
              <a:gd name="connsiteY73-10704" fmla="*/ 538 h 759"/>
              <a:gd name="connsiteX74-10705" fmla="*/ 574 w 595"/>
              <a:gd name="connsiteY74-10706" fmla="*/ 543 h 759"/>
              <a:gd name="connsiteX75-10707" fmla="*/ 574 w 595"/>
              <a:gd name="connsiteY75-10708" fmla="*/ 559 h 759"/>
              <a:gd name="connsiteX76-10709" fmla="*/ 574 w 595"/>
              <a:gd name="connsiteY76-10710" fmla="*/ 569 h 759"/>
              <a:gd name="connsiteX77-10711" fmla="*/ 574 w 595"/>
              <a:gd name="connsiteY77-10712" fmla="*/ 585 h 759"/>
              <a:gd name="connsiteX78-10713" fmla="*/ 574 w 595"/>
              <a:gd name="connsiteY78-10714" fmla="*/ 601 h 759"/>
              <a:gd name="connsiteX79-10715" fmla="*/ 574 w 595"/>
              <a:gd name="connsiteY79-10716" fmla="*/ 622 h 759"/>
              <a:gd name="connsiteX80-10717" fmla="*/ 574 w 595"/>
              <a:gd name="connsiteY80-10718" fmla="*/ 638 h 759"/>
              <a:gd name="connsiteX81-10719" fmla="*/ 574 w 595"/>
              <a:gd name="connsiteY81-10720" fmla="*/ 653 h 759"/>
              <a:gd name="connsiteX82-10721" fmla="*/ 580 w 595"/>
              <a:gd name="connsiteY82-10722" fmla="*/ 669 h 759"/>
              <a:gd name="connsiteX83-10723" fmla="*/ 580 w 595"/>
              <a:gd name="connsiteY83-10724" fmla="*/ 685 h 759"/>
              <a:gd name="connsiteX84-10725" fmla="*/ 585 w 595"/>
              <a:gd name="connsiteY84-10726" fmla="*/ 696 h 759"/>
              <a:gd name="connsiteX85-10727" fmla="*/ 585 w 595"/>
              <a:gd name="connsiteY85-10728" fmla="*/ 706 h 759"/>
              <a:gd name="connsiteX86-10729" fmla="*/ 590 w 595"/>
              <a:gd name="connsiteY86-10730" fmla="*/ 717 h 759"/>
              <a:gd name="connsiteX87-10731" fmla="*/ 590 w 595"/>
              <a:gd name="connsiteY87-10732" fmla="*/ 722 h 759"/>
              <a:gd name="connsiteX88-10733" fmla="*/ 595 w 595"/>
              <a:gd name="connsiteY88-10734" fmla="*/ 732 h 759"/>
              <a:gd name="connsiteX89-10735" fmla="*/ 595 w 595"/>
              <a:gd name="connsiteY89-10736" fmla="*/ 738 h 759"/>
              <a:gd name="connsiteX90-10737" fmla="*/ 595 w 595"/>
              <a:gd name="connsiteY90-10738" fmla="*/ 743 h 759"/>
              <a:gd name="connsiteX91-10739" fmla="*/ 595 w 595"/>
              <a:gd name="connsiteY91-10740" fmla="*/ 748 h 759"/>
              <a:gd name="connsiteX92-10741" fmla="*/ 590 w 595"/>
              <a:gd name="connsiteY92-10742" fmla="*/ 753 h 759"/>
              <a:gd name="connsiteX93-10743" fmla="*/ 585 w 595"/>
              <a:gd name="connsiteY93-10744" fmla="*/ 759 h 759"/>
              <a:gd name="connsiteX94-10745" fmla="*/ 574 w 595"/>
              <a:gd name="connsiteY94-10746" fmla="*/ 759 h 759"/>
              <a:gd name="connsiteX95-10747" fmla="*/ 564 w 595"/>
              <a:gd name="connsiteY95-10748" fmla="*/ 759 h 759"/>
              <a:gd name="connsiteX96-10749" fmla="*/ 548 w 595"/>
              <a:gd name="connsiteY96-10750" fmla="*/ 759 h 759"/>
              <a:gd name="connsiteX97-10751" fmla="*/ 532 w 595"/>
              <a:gd name="connsiteY97-10752" fmla="*/ 753 h 759"/>
              <a:gd name="connsiteX98-10753" fmla="*/ 511 w 595"/>
              <a:gd name="connsiteY98-10754" fmla="*/ 753 h 759"/>
              <a:gd name="connsiteX99-10755" fmla="*/ 490 w 595"/>
              <a:gd name="connsiteY99-10756" fmla="*/ 748 h 759"/>
              <a:gd name="connsiteX100-10757" fmla="*/ 469 w 595"/>
              <a:gd name="connsiteY100-10758" fmla="*/ 743 h 759"/>
              <a:gd name="connsiteX101-10759" fmla="*/ 459 w 595"/>
              <a:gd name="connsiteY101-10760" fmla="*/ 738 h 759"/>
              <a:gd name="connsiteX102-10761" fmla="*/ 448 w 595"/>
              <a:gd name="connsiteY102-10762" fmla="*/ 732 h 759"/>
              <a:gd name="connsiteX103-10763" fmla="*/ 432 w 595"/>
              <a:gd name="connsiteY103-10764" fmla="*/ 727 h 759"/>
              <a:gd name="connsiteX104-10765" fmla="*/ 422 w 595"/>
              <a:gd name="connsiteY104-10766" fmla="*/ 722 h 759"/>
              <a:gd name="connsiteX105-10767" fmla="*/ 406 w 595"/>
              <a:gd name="connsiteY105-10768" fmla="*/ 717 h 759"/>
              <a:gd name="connsiteX106-10769" fmla="*/ 390 w 595"/>
              <a:gd name="connsiteY106-10770" fmla="*/ 706 h 759"/>
              <a:gd name="connsiteX107-10771" fmla="*/ 380 w 595"/>
              <a:gd name="connsiteY107-10772" fmla="*/ 696 h 759"/>
              <a:gd name="connsiteX108-10773" fmla="*/ 364 w 595"/>
              <a:gd name="connsiteY108-10774" fmla="*/ 685 h 759"/>
              <a:gd name="connsiteX109-10775" fmla="*/ 332 w 595"/>
              <a:gd name="connsiteY109-10776" fmla="*/ 659 h 759"/>
              <a:gd name="connsiteX110-10777" fmla="*/ 306 w 595"/>
              <a:gd name="connsiteY110-10778" fmla="*/ 632 h 759"/>
              <a:gd name="connsiteX111-10779" fmla="*/ 295 w 595"/>
              <a:gd name="connsiteY111-10780" fmla="*/ 622 h 759"/>
              <a:gd name="connsiteX112-10781" fmla="*/ 285 w 595"/>
              <a:gd name="connsiteY112-10782" fmla="*/ 606 h 759"/>
              <a:gd name="connsiteX113-10783" fmla="*/ 274 w 595"/>
              <a:gd name="connsiteY113-10784" fmla="*/ 590 h 759"/>
              <a:gd name="connsiteX114-10785" fmla="*/ 264 w 595"/>
              <a:gd name="connsiteY114-10786" fmla="*/ 574 h 759"/>
              <a:gd name="connsiteX115-10787" fmla="*/ 258 w 595"/>
              <a:gd name="connsiteY115-10788" fmla="*/ 559 h 759"/>
              <a:gd name="connsiteX116-10789" fmla="*/ 248 w 595"/>
              <a:gd name="connsiteY116-10790" fmla="*/ 543 h 759"/>
              <a:gd name="connsiteX117-10791" fmla="*/ 243 w 595"/>
              <a:gd name="connsiteY117-10792" fmla="*/ 527 h 759"/>
              <a:gd name="connsiteX118-10793" fmla="*/ 232 w 595"/>
              <a:gd name="connsiteY118-10794" fmla="*/ 511 h 759"/>
              <a:gd name="connsiteX119-10795" fmla="*/ 227 w 595"/>
              <a:gd name="connsiteY119-10796" fmla="*/ 501 h 759"/>
              <a:gd name="connsiteX120-10797" fmla="*/ 227 w 595"/>
              <a:gd name="connsiteY120-10798" fmla="*/ 485 h 759"/>
              <a:gd name="connsiteX121-10799" fmla="*/ 222 w 595"/>
              <a:gd name="connsiteY121-10800" fmla="*/ 469 h 759"/>
              <a:gd name="connsiteX122-10801" fmla="*/ 222 w 595"/>
              <a:gd name="connsiteY122-10802" fmla="*/ 453 h 759"/>
              <a:gd name="connsiteX123-10803" fmla="*/ 216 w 595"/>
              <a:gd name="connsiteY123-10804" fmla="*/ 422 h 759"/>
              <a:gd name="connsiteX124-10805" fmla="*/ 211 w 595"/>
              <a:gd name="connsiteY124-10806" fmla="*/ 385 h 759"/>
              <a:gd name="connsiteX125-10807" fmla="*/ 211 w 595"/>
              <a:gd name="connsiteY125-10808" fmla="*/ 353 h 759"/>
              <a:gd name="connsiteX126-10809" fmla="*/ 211 w 595"/>
              <a:gd name="connsiteY126-10810" fmla="*/ 316 h 759"/>
              <a:gd name="connsiteX127-10811" fmla="*/ 211 w 595"/>
              <a:gd name="connsiteY127-10812" fmla="*/ 279 h 759"/>
              <a:gd name="connsiteX128-10813" fmla="*/ 211 w 595"/>
              <a:gd name="connsiteY128-10814" fmla="*/ 243 h 759"/>
              <a:gd name="connsiteX129-10815" fmla="*/ 216 w 595"/>
              <a:gd name="connsiteY129-10816" fmla="*/ 200 h 759"/>
              <a:gd name="connsiteX130-10817" fmla="*/ 222 w 595"/>
              <a:gd name="connsiteY130-10818" fmla="*/ 158 h 759"/>
              <a:gd name="connsiteX131-10819" fmla="*/ 222 w 595"/>
              <a:gd name="connsiteY131-10820" fmla="*/ 142 h 759"/>
              <a:gd name="connsiteX132-10821" fmla="*/ 222 w 595"/>
              <a:gd name="connsiteY132-10822" fmla="*/ 127 h 759"/>
              <a:gd name="connsiteX133-10823" fmla="*/ 222 w 595"/>
              <a:gd name="connsiteY133-10824" fmla="*/ 111 h 759"/>
              <a:gd name="connsiteX134-10825" fmla="*/ 227 w 595"/>
              <a:gd name="connsiteY134-10826" fmla="*/ 100 h 759"/>
              <a:gd name="connsiteX135-10827" fmla="*/ 227 w 595"/>
              <a:gd name="connsiteY135-10828" fmla="*/ 90 h 759"/>
              <a:gd name="connsiteX136-10829" fmla="*/ 227 w 595"/>
              <a:gd name="connsiteY136-10830" fmla="*/ 85 h 759"/>
              <a:gd name="connsiteX137-10831" fmla="*/ 227 w 595"/>
              <a:gd name="connsiteY137-10832" fmla="*/ 79 h 759"/>
              <a:gd name="connsiteX138-10833" fmla="*/ 222 w 595"/>
              <a:gd name="connsiteY138-10834" fmla="*/ 74 h 759"/>
              <a:gd name="connsiteX139-10835" fmla="*/ 222 w 595"/>
              <a:gd name="connsiteY139-10836" fmla="*/ 74 h 759"/>
              <a:gd name="connsiteX140-10837" fmla="*/ 216 w 595"/>
              <a:gd name="connsiteY140-10838" fmla="*/ 74 h 759"/>
              <a:gd name="connsiteX141-10839" fmla="*/ 211 w 595"/>
              <a:gd name="connsiteY141-10840" fmla="*/ 74 h 759"/>
              <a:gd name="connsiteX142-10841" fmla="*/ 200 w 595"/>
              <a:gd name="connsiteY142-10842" fmla="*/ 79 h 759"/>
              <a:gd name="connsiteX143-10843" fmla="*/ 190 w 595"/>
              <a:gd name="connsiteY143-10844" fmla="*/ 79 h 759"/>
              <a:gd name="connsiteX144-10845" fmla="*/ 174 w 595"/>
              <a:gd name="connsiteY144-10846" fmla="*/ 85 h 759"/>
              <a:gd name="connsiteX145-10847" fmla="*/ 158 w 595"/>
              <a:gd name="connsiteY145-10848" fmla="*/ 90 h 759"/>
              <a:gd name="connsiteX146-10849" fmla="*/ 142 w 595"/>
              <a:gd name="connsiteY146-10850" fmla="*/ 95 h 759"/>
              <a:gd name="connsiteX147-10851" fmla="*/ 106 w 595"/>
              <a:gd name="connsiteY147-10852" fmla="*/ 106 h 759"/>
              <a:gd name="connsiteX148-10853" fmla="*/ 69 w 595"/>
              <a:gd name="connsiteY148-10854" fmla="*/ 116 h 759"/>
              <a:gd name="connsiteX149-10855" fmla="*/ 0 w 595"/>
              <a:gd name="connsiteY149-10856" fmla="*/ 85 h 759"/>
              <a:gd name="connsiteX150-10857" fmla="*/ 58 w 595"/>
              <a:gd name="connsiteY150-10858" fmla="*/ 74 h 759"/>
              <a:gd name="connsiteX151-10859" fmla="*/ 95 w 595"/>
              <a:gd name="connsiteY151-10860" fmla="*/ 69 h 759"/>
              <a:gd name="connsiteX152-10861" fmla="*/ 127 w 595"/>
              <a:gd name="connsiteY152-10862" fmla="*/ 58 h 759"/>
              <a:gd name="connsiteX153-10863" fmla="*/ 158 w 595"/>
              <a:gd name="connsiteY153-10864" fmla="*/ 48 h 759"/>
              <a:gd name="connsiteX154-10865" fmla="*/ 174 w 595"/>
              <a:gd name="connsiteY154-10866" fmla="*/ 42 h 759"/>
              <a:gd name="connsiteX155-10867" fmla="*/ 190 w 595"/>
              <a:gd name="connsiteY155-10868" fmla="*/ 37 h 759"/>
              <a:gd name="connsiteX156-10869" fmla="*/ 200 w 595"/>
              <a:gd name="connsiteY156-10870" fmla="*/ 37 h 759"/>
              <a:gd name="connsiteX157-10871" fmla="*/ 211 w 595"/>
              <a:gd name="connsiteY157-10872" fmla="*/ 32 h 759"/>
              <a:gd name="connsiteX158-10873" fmla="*/ 216 w 595"/>
              <a:gd name="connsiteY158-10874" fmla="*/ 27 h 759"/>
              <a:gd name="connsiteX159-10875" fmla="*/ 222 w 595"/>
              <a:gd name="connsiteY159-10876" fmla="*/ 21 h 759"/>
              <a:gd name="connsiteX160-10877" fmla="*/ 227 w 595"/>
              <a:gd name="connsiteY160-10878" fmla="*/ 16 h 759"/>
              <a:gd name="connsiteX161-10879" fmla="*/ 232 w 595"/>
              <a:gd name="connsiteY161-10880" fmla="*/ 11 h 759"/>
              <a:gd name="connsiteX162-10881" fmla="*/ 237 w 595"/>
              <a:gd name="connsiteY162-10882" fmla="*/ 6 h 759"/>
              <a:gd name="connsiteX163-10883" fmla="*/ 243 w 595"/>
              <a:gd name="connsiteY163-10884" fmla="*/ 0 h 759"/>
              <a:gd name="connsiteX164-10885" fmla="*/ 248 w 595"/>
              <a:gd name="connsiteY164-10886" fmla="*/ 0 h 759"/>
              <a:gd name="connsiteX165-10887" fmla="*/ 253 w 595"/>
              <a:gd name="connsiteY165-10888" fmla="*/ 0 h 759"/>
              <a:gd name="connsiteX166-10889" fmla="*/ 253 w 595"/>
              <a:gd name="connsiteY166-10890" fmla="*/ 0 h 759"/>
              <a:gd name="connsiteX0-10891" fmla="*/ 199 w 541"/>
              <a:gd name="connsiteY0-10892" fmla="*/ 0 h 759"/>
              <a:gd name="connsiteX1-10893" fmla="*/ 210 w 541"/>
              <a:gd name="connsiteY1-10894" fmla="*/ 0 h 759"/>
              <a:gd name="connsiteX2-10895" fmla="*/ 220 w 541"/>
              <a:gd name="connsiteY2-10896" fmla="*/ 6 h 759"/>
              <a:gd name="connsiteX3-10897" fmla="*/ 231 w 541"/>
              <a:gd name="connsiteY3-10898" fmla="*/ 11 h 759"/>
              <a:gd name="connsiteX4-10899" fmla="*/ 247 w 541"/>
              <a:gd name="connsiteY4-10900" fmla="*/ 21 h 759"/>
              <a:gd name="connsiteX5-10901" fmla="*/ 257 w 541"/>
              <a:gd name="connsiteY5-10902" fmla="*/ 32 h 759"/>
              <a:gd name="connsiteX6-10903" fmla="*/ 268 w 541"/>
              <a:gd name="connsiteY6-10904" fmla="*/ 37 h 759"/>
              <a:gd name="connsiteX7-10905" fmla="*/ 268 w 541"/>
              <a:gd name="connsiteY7-10906" fmla="*/ 42 h 759"/>
              <a:gd name="connsiteX8-10907" fmla="*/ 273 w 541"/>
              <a:gd name="connsiteY8-10908" fmla="*/ 42 h 759"/>
              <a:gd name="connsiteX9-10909" fmla="*/ 273 w 541"/>
              <a:gd name="connsiteY9-10910" fmla="*/ 48 h 759"/>
              <a:gd name="connsiteX10-10911" fmla="*/ 273 w 541"/>
              <a:gd name="connsiteY10-10912" fmla="*/ 48 h 759"/>
              <a:gd name="connsiteX11-10913" fmla="*/ 273 w 541"/>
              <a:gd name="connsiteY11-10914" fmla="*/ 53 h 759"/>
              <a:gd name="connsiteX12-10915" fmla="*/ 268 w 541"/>
              <a:gd name="connsiteY12-10916" fmla="*/ 58 h 759"/>
              <a:gd name="connsiteX13-10917" fmla="*/ 262 w 541"/>
              <a:gd name="connsiteY13-10918" fmla="*/ 63 h 759"/>
              <a:gd name="connsiteX14-10919" fmla="*/ 252 w 541"/>
              <a:gd name="connsiteY14-10920" fmla="*/ 69 h 759"/>
              <a:gd name="connsiteX15-10921" fmla="*/ 247 w 541"/>
              <a:gd name="connsiteY15-10922" fmla="*/ 74 h 759"/>
              <a:gd name="connsiteX16-10923" fmla="*/ 241 w 541"/>
              <a:gd name="connsiteY16-10924" fmla="*/ 79 h 759"/>
              <a:gd name="connsiteX17-10925" fmla="*/ 241 w 541"/>
              <a:gd name="connsiteY17-10926" fmla="*/ 90 h 759"/>
              <a:gd name="connsiteX18-10927" fmla="*/ 236 w 541"/>
              <a:gd name="connsiteY18-10928" fmla="*/ 100 h 759"/>
              <a:gd name="connsiteX19-10929" fmla="*/ 231 w 541"/>
              <a:gd name="connsiteY19-10930" fmla="*/ 116 h 759"/>
              <a:gd name="connsiteX20-10931" fmla="*/ 225 w 541"/>
              <a:gd name="connsiteY20-10932" fmla="*/ 137 h 759"/>
              <a:gd name="connsiteX21-10933" fmla="*/ 220 w 541"/>
              <a:gd name="connsiteY21-10934" fmla="*/ 158 h 759"/>
              <a:gd name="connsiteX22-10935" fmla="*/ 220 w 541"/>
              <a:gd name="connsiteY22-10936" fmla="*/ 179 h 759"/>
              <a:gd name="connsiteX23-10937" fmla="*/ 215 w 541"/>
              <a:gd name="connsiteY23-10938" fmla="*/ 206 h 759"/>
              <a:gd name="connsiteX24-10939" fmla="*/ 210 w 541"/>
              <a:gd name="connsiteY24-10940" fmla="*/ 227 h 759"/>
              <a:gd name="connsiteX25-10941" fmla="*/ 210 w 541"/>
              <a:gd name="connsiteY25-10942" fmla="*/ 248 h 759"/>
              <a:gd name="connsiteX26-10943" fmla="*/ 204 w 541"/>
              <a:gd name="connsiteY26-10944" fmla="*/ 264 h 759"/>
              <a:gd name="connsiteX27-10945" fmla="*/ 204 w 541"/>
              <a:gd name="connsiteY27-10946" fmla="*/ 285 h 759"/>
              <a:gd name="connsiteX28-10947" fmla="*/ 199 w 541"/>
              <a:gd name="connsiteY28-10948" fmla="*/ 300 h 759"/>
              <a:gd name="connsiteX29-10949" fmla="*/ 199 w 541"/>
              <a:gd name="connsiteY29-10950" fmla="*/ 311 h 759"/>
              <a:gd name="connsiteX30-10951" fmla="*/ 199 w 541"/>
              <a:gd name="connsiteY30-10952" fmla="*/ 322 h 759"/>
              <a:gd name="connsiteX31-10953" fmla="*/ 199 w 541"/>
              <a:gd name="connsiteY31-10954" fmla="*/ 343 h 759"/>
              <a:gd name="connsiteX32-10955" fmla="*/ 204 w 541"/>
              <a:gd name="connsiteY32-10956" fmla="*/ 369 h 759"/>
              <a:gd name="connsiteX33-10957" fmla="*/ 210 w 541"/>
              <a:gd name="connsiteY33-10958" fmla="*/ 411 h 759"/>
              <a:gd name="connsiteX34-10959" fmla="*/ 210 w 541"/>
              <a:gd name="connsiteY34-10960" fmla="*/ 437 h 759"/>
              <a:gd name="connsiteX35-10961" fmla="*/ 215 w 541"/>
              <a:gd name="connsiteY35-10962" fmla="*/ 464 h 759"/>
              <a:gd name="connsiteX36-10963" fmla="*/ 225 w 541"/>
              <a:gd name="connsiteY36-10964" fmla="*/ 490 h 759"/>
              <a:gd name="connsiteX37-10965" fmla="*/ 231 w 541"/>
              <a:gd name="connsiteY37-10966" fmla="*/ 506 h 759"/>
              <a:gd name="connsiteX38-10967" fmla="*/ 236 w 541"/>
              <a:gd name="connsiteY38-10968" fmla="*/ 516 h 759"/>
              <a:gd name="connsiteX39-10969" fmla="*/ 252 w 541"/>
              <a:gd name="connsiteY39-10970" fmla="*/ 543 h 759"/>
              <a:gd name="connsiteX40-10971" fmla="*/ 268 w 541"/>
              <a:gd name="connsiteY40-10972" fmla="*/ 564 h 759"/>
              <a:gd name="connsiteX41-10973" fmla="*/ 283 w 541"/>
              <a:gd name="connsiteY41-10974" fmla="*/ 585 h 759"/>
              <a:gd name="connsiteX42-10975" fmla="*/ 294 w 541"/>
              <a:gd name="connsiteY42-10976" fmla="*/ 595 h 759"/>
              <a:gd name="connsiteX43-10977" fmla="*/ 304 w 541"/>
              <a:gd name="connsiteY43-10978" fmla="*/ 601 h 759"/>
              <a:gd name="connsiteX44-10979" fmla="*/ 326 w 541"/>
              <a:gd name="connsiteY44-10980" fmla="*/ 622 h 759"/>
              <a:gd name="connsiteX45-10981" fmla="*/ 347 w 541"/>
              <a:gd name="connsiteY45-10982" fmla="*/ 632 h 759"/>
              <a:gd name="connsiteX46-10983" fmla="*/ 368 w 541"/>
              <a:gd name="connsiteY46-10984" fmla="*/ 648 h 759"/>
              <a:gd name="connsiteX47-10985" fmla="*/ 394 w 541"/>
              <a:gd name="connsiteY47-10986" fmla="*/ 659 h 759"/>
              <a:gd name="connsiteX48-10987" fmla="*/ 405 w 541"/>
              <a:gd name="connsiteY48-10988" fmla="*/ 664 h 759"/>
              <a:gd name="connsiteX49-10989" fmla="*/ 415 w 541"/>
              <a:gd name="connsiteY49-10990" fmla="*/ 669 h 759"/>
              <a:gd name="connsiteX50-10991" fmla="*/ 426 w 541"/>
              <a:gd name="connsiteY50-10992" fmla="*/ 669 h 759"/>
              <a:gd name="connsiteX51-10993" fmla="*/ 436 w 541"/>
              <a:gd name="connsiteY51-10994" fmla="*/ 674 h 759"/>
              <a:gd name="connsiteX52-10995" fmla="*/ 441 w 541"/>
              <a:gd name="connsiteY52-10996" fmla="*/ 674 h 759"/>
              <a:gd name="connsiteX53-10997" fmla="*/ 447 w 541"/>
              <a:gd name="connsiteY53-10998" fmla="*/ 674 h 759"/>
              <a:gd name="connsiteX54-10999" fmla="*/ 457 w 541"/>
              <a:gd name="connsiteY54-11000" fmla="*/ 674 h 759"/>
              <a:gd name="connsiteX55-11001" fmla="*/ 462 w 541"/>
              <a:gd name="connsiteY55-11002" fmla="*/ 669 h 759"/>
              <a:gd name="connsiteX56-11003" fmla="*/ 462 w 541"/>
              <a:gd name="connsiteY56-11004" fmla="*/ 664 h 759"/>
              <a:gd name="connsiteX57-11005" fmla="*/ 468 w 541"/>
              <a:gd name="connsiteY57-11006" fmla="*/ 659 h 759"/>
              <a:gd name="connsiteX58-11007" fmla="*/ 473 w 541"/>
              <a:gd name="connsiteY58-11008" fmla="*/ 653 h 759"/>
              <a:gd name="connsiteX59-11009" fmla="*/ 473 w 541"/>
              <a:gd name="connsiteY59-11010" fmla="*/ 643 h 759"/>
              <a:gd name="connsiteX60-11011" fmla="*/ 478 w 541"/>
              <a:gd name="connsiteY60-11012" fmla="*/ 627 h 759"/>
              <a:gd name="connsiteX61-11013" fmla="*/ 484 w 541"/>
              <a:gd name="connsiteY61-11014" fmla="*/ 611 h 759"/>
              <a:gd name="connsiteX62-11015" fmla="*/ 489 w 541"/>
              <a:gd name="connsiteY62-11016" fmla="*/ 595 h 759"/>
              <a:gd name="connsiteX63-11017" fmla="*/ 489 w 541"/>
              <a:gd name="connsiteY63-11018" fmla="*/ 580 h 759"/>
              <a:gd name="connsiteX64-11019" fmla="*/ 494 w 541"/>
              <a:gd name="connsiteY64-11020" fmla="*/ 564 h 759"/>
              <a:gd name="connsiteX65-11021" fmla="*/ 499 w 541"/>
              <a:gd name="connsiteY65-11022" fmla="*/ 553 h 759"/>
              <a:gd name="connsiteX66-11023" fmla="*/ 505 w 541"/>
              <a:gd name="connsiteY66-11024" fmla="*/ 543 h 759"/>
              <a:gd name="connsiteX67-11025" fmla="*/ 505 w 541"/>
              <a:gd name="connsiteY67-11026" fmla="*/ 538 h 759"/>
              <a:gd name="connsiteX68-11027" fmla="*/ 510 w 541"/>
              <a:gd name="connsiteY68-11028" fmla="*/ 527 h 759"/>
              <a:gd name="connsiteX69-11029" fmla="*/ 510 w 541"/>
              <a:gd name="connsiteY69-11030" fmla="*/ 527 h 759"/>
              <a:gd name="connsiteX70-11031" fmla="*/ 515 w 541"/>
              <a:gd name="connsiteY70-11032" fmla="*/ 527 h 759"/>
              <a:gd name="connsiteX71-11033" fmla="*/ 515 w 541"/>
              <a:gd name="connsiteY71-11034" fmla="*/ 527 h 759"/>
              <a:gd name="connsiteX72-11035" fmla="*/ 515 w 541"/>
              <a:gd name="connsiteY72-11036" fmla="*/ 532 h 759"/>
              <a:gd name="connsiteX73-11037" fmla="*/ 515 w 541"/>
              <a:gd name="connsiteY73-11038" fmla="*/ 538 h 759"/>
              <a:gd name="connsiteX74-11039" fmla="*/ 520 w 541"/>
              <a:gd name="connsiteY74-11040" fmla="*/ 543 h 759"/>
              <a:gd name="connsiteX75-11041" fmla="*/ 520 w 541"/>
              <a:gd name="connsiteY75-11042" fmla="*/ 559 h 759"/>
              <a:gd name="connsiteX76-11043" fmla="*/ 520 w 541"/>
              <a:gd name="connsiteY76-11044" fmla="*/ 569 h 759"/>
              <a:gd name="connsiteX77-11045" fmla="*/ 520 w 541"/>
              <a:gd name="connsiteY77-11046" fmla="*/ 585 h 759"/>
              <a:gd name="connsiteX78-11047" fmla="*/ 520 w 541"/>
              <a:gd name="connsiteY78-11048" fmla="*/ 601 h 759"/>
              <a:gd name="connsiteX79-11049" fmla="*/ 520 w 541"/>
              <a:gd name="connsiteY79-11050" fmla="*/ 622 h 759"/>
              <a:gd name="connsiteX80-11051" fmla="*/ 520 w 541"/>
              <a:gd name="connsiteY80-11052" fmla="*/ 638 h 759"/>
              <a:gd name="connsiteX81-11053" fmla="*/ 520 w 541"/>
              <a:gd name="connsiteY81-11054" fmla="*/ 653 h 759"/>
              <a:gd name="connsiteX82-11055" fmla="*/ 526 w 541"/>
              <a:gd name="connsiteY82-11056" fmla="*/ 669 h 759"/>
              <a:gd name="connsiteX83-11057" fmla="*/ 526 w 541"/>
              <a:gd name="connsiteY83-11058" fmla="*/ 685 h 759"/>
              <a:gd name="connsiteX84-11059" fmla="*/ 531 w 541"/>
              <a:gd name="connsiteY84-11060" fmla="*/ 696 h 759"/>
              <a:gd name="connsiteX85-11061" fmla="*/ 531 w 541"/>
              <a:gd name="connsiteY85-11062" fmla="*/ 706 h 759"/>
              <a:gd name="connsiteX86-11063" fmla="*/ 536 w 541"/>
              <a:gd name="connsiteY86-11064" fmla="*/ 717 h 759"/>
              <a:gd name="connsiteX87-11065" fmla="*/ 536 w 541"/>
              <a:gd name="connsiteY87-11066" fmla="*/ 722 h 759"/>
              <a:gd name="connsiteX88-11067" fmla="*/ 541 w 541"/>
              <a:gd name="connsiteY88-11068" fmla="*/ 732 h 759"/>
              <a:gd name="connsiteX89-11069" fmla="*/ 541 w 541"/>
              <a:gd name="connsiteY89-11070" fmla="*/ 738 h 759"/>
              <a:gd name="connsiteX90-11071" fmla="*/ 541 w 541"/>
              <a:gd name="connsiteY90-11072" fmla="*/ 743 h 759"/>
              <a:gd name="connsiteX91-11073" fmla="*/ 541 w 541"/>
              <a:gd name="connsiteY91-11074" fmla="*/ 748 h 759"/>
              <a:gd name="connsiteX92-11075" fmla="*/ 536 w 541"/>
              <a:gd name="connsiteY92-11076" fmla="*/ 753 h 759"/>
              <a:gd name="connsiteX93-11077" fmla="*/ 531 w 541"/>
              <a:gd name="connsiteY93-11078" fmla="*/ 759 h 759"/>
              <a:gd name="connsiteX94-11079" fmla="*/ 520 w 541"/>
              <a:gd name="connsiteY94-11080" fmla="*/ 759 h 759"/>
              <a:gd name="connsiteX95-11081" fmla="*/ 510 w 541"/>
              <a:gd name="connsiteY95-11082" fmla="*/ 759 h 759"/>
              <a:gd name="connsiteX96-11083" fmla="*/ 494 w 541"/>
              <a:gd name="connsiteY96-11084" fmla="*/ 759 h 759"/>
              <a:gd name="connsiteX97-11085" fmla="*/ 478 w 541"/>
              <a:gd name="connsiteY97-11086" fmla="*/ 753 h 759"/>
              <a:gd name="connsiteX98-11087" fmla="*/ 457 w 541"/>
              <a:gd name="connsiteY98-11088" fmla="*/ 753 h 759"/>
              <a:gd name="connsiteX99-11089" fmla="*/ 436 w 541"/>
              <a:gd name="connsiteY99-11090" fmla="*/ 748 h 759"/>
              <a:gd name="connsiteX100-11091" fmla="*/ 415 w 541"/>
              <a:gd name="connsiteY100-11092" fmla="*/ 743 h 759"/>
              <a:gd name="connsiteX101-11093" fmla="*/ 405 w 541"/>
              <a:gd name="connsiteY101-11094" fmla="*/ 738 h 759"/>
              <a:gd name="connsiteX102-11095" fmla="*/ 394 w 541"/>
              <a:gd name="connsiteY102-11096" fmla="*/ 732 h 759"/>
              <a:gd name="connsiteX103-11097" fmla="*/ 378 w 541"/>
              <a:gd name="connsiteY103-11098" fmla="*/ 727 h 759"/>
              <a:gd name="connsiteX104-11099" fmla="*/ 368 w 541"/>
              <a:gd name="connsiteY104-11100" fmla="*/ 722 h 759"/>
              <a:gd name="connsiteX105-11101" fmla="*/ 352 w 541"/>
              <a:gd name="connsiteY105-11102" fmla="*/ 717 h 759"/>
              <a:gd name="connsiteX106-11103" fmla="*/ 336 w 541"/>
              <a:gd name="connsiteY106-11104" fmla="*/ 706 h 759"/>
              <a:gd name="connsiteX107-11105" fmla="*/ 326 w 541"/>
              <a:gd name="connsiteY107-11106" fmla="*/ 696 h 759"/>
              <a:gd name="connsiteX108-11107" fmla="*/ 310 w 541"/>
              <a:gd name="connsiteY108-11108" fmla="*/ 685 h 759"/>
              <a:gd name="connsiteX109-11109" fmla="*/ 278 w 541"/>
              <a:gd name="connsiteY109-11110" fmla="*/ 659 h 759"/>
              <a:gd name="connsiteX110-11111" fmla="*/ 252 w 541"/>
              <a:gd name="connsiteY110-11112" fmla="*/ 632 h 759"/>
              <a:gd name="connsiteX111-11113" fmla="*/ 241 w 541"/>
              <a:gd name="connsiteY111-11114" fmla="*/ 622 h 759"/>
              <a:gd name="connsiteX112-11115" fmla="*/ 231 w 541"/>
              <a:gd name="connsiteY112-11116" fmla="*/ 606 h 759"/>
              <a:gd name="connsiteX113-11117" fmla="*/ 220 w 541"/>
              <a:gd name="connsiteY113-11118" fmla="*/ 590 h 759"/>
              <a:gd name="connsiteX114-11119" fmla="*/ 210 w 541"/>
              <a:gd name="connsiteY114-11120" fmla="*/ 574 h 759"/>
              <a:gd name="connsiteX115-11121" fmla="*/ 204 w 541"/>
              <a:gd name="connsiteY115-11122" fmla="*/ 559 h 759"/>
              <a:gd name="connsiteX116-11123" fmla="*/ 194 w 541"/>
              <a:gd name="connsiteY116-11124" fmla="*/ 543 h 759"/>
              <a:gd name="connsiteX117-11125" fmla="*/ 189 w 541"/>
              <a:gd name="connsiteY117-11126" fmla="*/ 527 h 759"/>
              <a:gd name="connsiteX118-11127" fmla="*/ 178 w 541"/>
              <a:gd name="connsiteY118-11128" fmla="*/ 511 h 759"/>
              <a:gd name="connsiteX119-11129" fmla="*/ 173 w 541"/>
              <a:gd name="connsiteY119-11130" fmla="*/ 501 h 759"/>
              <a:gd name="connsiteX120-11131" fmla="*/ 173 w 541"/>
              <a:gd name="connsiteY120-11132" fmla="*/ 485 h 759"/>
              <a:gd name="connsiteX121-11133" fmla="*/ 168 w 541"/>
              <a:gd name="connsiteY121-11134" fmla="*/ 469 h 759"/>
              <a:gd name="connsiteX122-11135" fmla="*/ 168 w 541"/>
              <a:gd name="connsiteY122-11136" fmla="*/ 453 h 759"/>
              <a:gd name="connsiteX123-11137" fmla="*/ 162 w 541"/>
              <a:gd name="connsiteY123-11138" fmla="*/ 422 h 759"/>
              <a:gd name="connsiteX124-11139" fmla="*/ 157 w 541"/>
              <a:gd name="connsiteY124-11140" fmla="*/ 385 h 759"/>
              <a:gd name="connsiteX125-11141" fmla="*/ 157 w 541"/>
              <a:gd name="connsiteY125-11142" fmla="*/ 353 h 759"/>
              <a:gd name="connsiteX126-11143" fmla="*/ 157 w 541"/>
              <a:gd name="connsiteY126-11144" fmla="*/ 316 h 759"/>
              <a:gd name="connsiteX127-11145" fmla="*/ 157 w 541"/>
              <a:gd name="connsiteY127-11146" fmla="*/ 279 h 759"/>
              <a:gd name="connsiteX128-11147" fmla="*/ 157 w 541"/>
              <a:gd name="connsiteY128-11148" fmla="*/ 243 h 759"/>
              <a:gd name="connsiteX129-11149" fmla="*/ 162 w 541"/>
              <a:gd name="connsiteY129-11150" fmla="*/ 200 h 759"/>
              <a:gd name="connsiteX130-11151" fmla="*/ 168 w 541"/>
              <a:gd name="connsiteY130-11152" fmla="*/ 158 h 759"/>
              <a:gd name="connsiteX131-11153" fmla="*/ 168 w 541"/>
              <a:gd name="connsiteY131-11154" fmla="*/ 142 h 759"/>
              <a:gd name="connsiteX132-11155" fmla="*/ 168 w 541"/>
              <a:gd name="connsiteY132-11156" fmla="*/ 127 h 759"/>
              <a:gd name="connsiteX133-11157" fmla="*/ 168 w 541"/>
              <a:gd name="connsiteY133-11158" fmla="*/ 111 h 759"/>
              <a:gd name="connsiteX134-11159" fmla="*/ 173 w 541"/>
              <a:gd name="connsiteY134-11160" fmla="*/ 100 h 759"/>
              <a:gd name="connsiteX135-11161" fmla="*/ 173 w 541"/>
              <a:gd name="connsiteY135-11162" fmla="*/ 90 h 759"/>
              <a:gd name="connsiteX136-11163" fmla="*/ 173 w 541"/>
              <a:gd name="connsiteY136-11164" fmla="*/ 85 h 759"/>
              <a:gd name="connsiteX137-11165" fmla="*/ 173 w 541"/>
              <a:gd name="connsiteY137-11166" fmla="*/ 79 h 759"/>
              <a:gd name="connsiteX138-11167" fmla="*/ 168 w 541"/>
              <a:gd name="connsiteY138-11168" fmla="*/ 74 h 759"/>
              <a:gd name="connsiteX139-11169" fmla="*/ 168 w 541"/>
              <a:gd name="connsiteY139-11170" fmla="*/ 74 h 759"/>
              <a:gd name="connsiteX140-11171" fmla="*/ 162 w 541"/>
              <a:gd name="connsiteY140-11172" fmla="*/ 74 h 759"/>
              <a:gd name="connsiteX141-11173" fmla="*/ 157 w 541"/>
              <a:gd name="connsiteY141-11174" fmla="*/ 74 h 759"/>
              <a:gd name="connsiteX142-11175" fmla="*/ 146 w 541"/>
              <a:gd name="connsiteY142-11176" fmla="*/ 79 h 759"/>
              <a:gd name="connsiteX143-11177" fmla="*/ 136 w 541"/>
              <a:gd name="connsiteY143-11178" fmla="*/ 79 h 759"/>
              <a:gd name="connsiteX144-11179" fmla="*/ 120 w 541"/>
              <a:gd name="connsiteY144-11180" fmla="*/ 85 h 759"/>
              <a:gd name="connsiteX145-11181" fmla="*/ 104 w 541"/>
              <a:gd name="connsiteY145-11182" fmla="*/ 90 h 759"/>
              <a:gd name="connsiteX146-11183" fmla="*/ 88 w 541"/>
              <a:gd name="connsiteY146-11184" fmla="*/ 95 h 759"/>
              <a:gd name="connsiteX147-11185" fmla="*/ 52 w 541"/>
              <a:gd name="connsiteY147-11186" fmla="*/ 106 h 759"/>
              <a:gd name="connsiteX148-11187" fmla="*/ 15 w 541"/>
              <a:gd name="connsiteY148-11188" fmla="*/ 116 h 759"/>
              <a:gd name="connsiteX149-11189" fmla="*/ 4 w 541"/>
              <a:gd name="connsiteY149-11190" fmla="*/ 74 h 759"/>
              <a:gd name="connsiteX150-11191" fmla="*/ 41 w 541"/>
              <a:gd name="connsiteY150-11192" fmla="*/ 69 h 759"/>
              <a:gd name="connsiteX151-11193" fmla="*/ 73 w 541"/>
              <a:gd name="connsiteY151-11194" fmla="*/ 58 h 759"/>
              <a:gd name="connsiteX152-11195" fmla="*/ 104 w 541"/>
              <a:gd name="connsiteY152-11196" fmla="*/ 48 h 759"/>
              <a:gd name="connsiteX153-11197" fmla="*/ 120 w 541"/>
              <a:gd name="connsiteY153-11198" fmla="*/ 42 h 759"/>
              <a:gd name="connsiteX154-11199" fmla="*/ 136 w 541"/>
              <a:gd name="connsiteY154-11200" fmla="*/ 37 h 759"/>
              <a:gd name="connsiteX155-11201" fmla="*/ 146 w 541"/>
              <a:gd name="connsiteY155-11202" fmla="*/ 37 h 759"/>
              <a:gd name="connsiteX156-11203" fmla="*/ 157 w 541"/>
              <a:gd name="connsiteY156-11204" fmla="*/ 32 h 759"/>
              <a:gd name="connsiteX157-11205" fmla="*/ 162 w 541"/>
              <a:gd name="connsiteY157-11206" fmla="*/ 27 h 759"/>
              <a:gd name="connsiteX158-11207" fmla="*/ 168 w 541"/>
              <a:gd name="connsiteY158-11208" fmla="*/ 21 h 759"/>
              <a:gd name="connsiteX159-11209" fmla="*/ 173 w 541"/>
              <a:gd name="connsiteY159-11210" fmla="*/ 16 h 759"/>
              <a:gd name="connsiteX160-11211" fmla="*/ 178 w 541"/>
              <a:gd name="connsiteY160-11212" fmla="*/ 11 h 759"/>
              <a:gd name="connsiteX161-11213" fmla="*/ 183 w 541"/>
              <a:gd name="connsiteY161-11214" fmla="*/ 6 h 759"/>
              <a:gd name="connsiteX162-11215" fmla="*/ 189 w 541"/>
              <a:gd name="connsiteY162-11216" fmla="*/ 0 h 759"/>
              <a:gd name="connsiteX163-11217" fmla="*/ 194 w 541"/>
              <a:gd name="connsiteY163-11218" fmla="*/ 0 h 759"/>
              <a:gd name="connsiteX164-11219" fmla="*/ 199 w 541"/>
              <a:gd name="connsiteY164-11220" fmla="*/ 0 h 759"/>
              <a:gd name="connsiteX165-11221" fmla="*/ 199 w 541"/>
              <a:gd name="connsiteY165-11222" fmla="*/ 0 h 759"/>
              <a:gd name="connsiteX0-11223" fmla="*/ 195 w 537"/>
              <a:gd name="connsiteY0-11224" fmla="*/ 0 h 759"/>
              <a:gd name="connsiteX1-11225" fmla="*/ 206 w 537"/>
              <a:gd name="connsiteY1-11226" fmla="*/ 0 h 759"/>
              <a:gd name="connsiteX2-11227" fmla="*/ 216 w 537"/>
              <a:gd name="connsiteY2-11228" fmla="*/ 6 h 759"/>
              <a:gd name="connsiteX3-11229" fmla="*/ 227 w 537"/>
              <a:gd name="connsiteY3-11230" fmla="*/ 11 h 759"/>
              <a:gd name="connsiteX4-11231" fmla="*/ 243 w 537"/>
              <a:gd name="connsiteY4-11232" fmla="*/ 21 h 759"/>
              <a:gd name="connsiteX5-11233" fmla="*/ 253 w 537"/>
              <a:gd name="connsiteY5-11234" fmla="*/ 32 h 759"/>
              <a:gd name="connsiteX6-11235" fmla="*/ 264 w 537"/>
              <a:gd name="connsiteY6-11236" fmla="*/ 37 h 759"/>
              <a:gd name="connsiteX7-11237" fmla="*/ 264 w 537"/>
              <a:gd name="connsiteY7-11238" fmla="*/ 42 h 759"/>
              <a:gd name="connsiteX8-11239" fmla="*/ 269 w 537"/>
              <a:gd name="connsiteY8-11240" fmla="*/ 42 h 759"/>
              <a:gd name="connsiteX9-11241" fmla="*/ 269 w 537"/>
              <a:gd name="connsiteY9-11242" fmla="*/ 48 h 759"/>
              <a:gd name="connsiteX10-11243" fmla="*/ 269 w 537"/>
              <a:gd name="connsiteY10-11244" fmla="*/ 48 h 759"/>
              <a:gd name="connsiteX11-11245" fmla="*/ 269 w 537"/>
              <a:gd name="connsiteY11-11246" fmla="*/ 53 h 759"/>
              <a:gd name="connsiteX12-11247" fmla="*/ 264 w 537"/>
              <a:gd name="connsiteY12-11248" fmla="*/ 58 h 759"/>
              <a:gd name="connsiteX13-11249" fmla="*/ 258 w 537"/>
              <a:gd name="connsiteY13-11250" fmla="*/ 63 h 759"/>
              <a:gd name="connsiteX14-11251" fmla="*/ 248 w 537"/>
              <a:gd name="connsiteY14-11252" fmla="*/ 69 h 759"/>
              <a:gd name="connsiteX15-11253" fmla="*/ 243 w 537"/>
              <a:gd name="connsiteY15-11254" fmla="*/ 74 h 759"/>
              <a:gd name="connsiteX16-11255" fmla="*/ 237 w 537"/>
              <a:gd name="connsiteY16-11256" fmla="*/ 79 h 759"/>
              <a:gd name="connsiteX17-11257" fmla="*/ 237 w 537"/>
              <a:gd name="connsiteY17-11258" fmla="*/ 90 h 759"/>
              <a:gd name="connsiteX18-11259" fmla="*/ 232 w 537"/>
              <a:gd name="connsiteY18-11260" fmla="*/ 100 h 759"/>
              <a:gd name="connsiteX19-11261" fmla="*/ 227 w 537"/>
              <a:gd name="connsiteY19-11262" fmla="*/ 116 h 759"/>
              <a:gd name="connsiteX20-11263" fmla="*/ 221 w 537"/>
              <a:gd name="connsiteY20-11264" fmla="*/ 137 h 759"/>
              <a:gd name="connsiteX21-11265" fmla="*/ 216 w 537"/>
              <a:gd name="connsiteY21-11266" fmla="*/ 158 h 759"/>
              <a:gd name="connsiteX22-11267" fmla="*/ 216 w 537"/>
              <a:gd name="connsiteY22-11268" fmla="*/ 179 h 759"/>
              <a:gd name="connsiteX23-11269" fmla="*/ 211 w 537"/>
              <a:gd name="connsiteY23-11270" fmla="*/ 206 h 759"/>
              <a:gd name="connsiteX24-11271" fmla="*/ 206 w 537"/>
              <a:gd name="connsiteY24-11272" fmla="*/ 227 h 759"/>
              <a:gd name="connsiteX25-11273" fmla="*/ 206 w 537"/>
              <a:gd name="connsiteY25-11274" fmla="*/ 248 h 759"/>
              <a:gd name="connsiteX26-11275" fmla="*/ 200 w 537"/>
              <a:gd name="connsiteY26-11276" fmla="*/ 264 h 759"/>
              <a:gd name="connsiteX27-11277" fmla="*/ 200 w 537"/>
              <a:gd name="connsiteY27-11278" fmla="*/ 285 h 759"/>
              <a:gd name="connsiteX28-11279" fmla="*/ 195 w 537"/>
              <a:gd name="connsiteY28-11280" fmla="*/ 300 h 759"/>
              <a:gd name="connsiteX29-11281" fmla="*/ 195 w 537"/>
              <a:gd name="connsiteY29-11282" fmla="*/ 311 h 759"/>
              <a:gd name="connsiteX30-11283" fmla="*/ 195 w 537"/>
              <a:gd name="connsiteY30-11284" fmla="*/ 322 h 759"/>
              <a:gd name="connsiteX31-11285" fmla="*/ 195 w 537"/>
              <a:gd name="connsiteY31-11286" fmla="*/ 343 h 759"/>
              <a:gd name="connsiteX32-11287" fmla="*/ 200 w 537"/>
              <a:gd name="connsiteY32-11288" fmla="*/ 369 h 759"/>
              <a:gd name="connsiteX33-11289" fmla="*/ 206 w 537"/>
              <a:gd name="connsiteY33-11290" fmla="*/ 411 h 759"/>
              <a:gd name="connsiteX34-11291" fmla="*/ 206 w 537"/>
              <a:gd name="connsiteY34-11292" fmla="*/ 437 h 759"/>
              <a:gd name="connsiteX35-11293" fmla="*/ 211 w 537"/>
              <a:gd name="connsiteY35-11294" fmla="*/ 464 h 759"/>
              <a:gd name="connsiteX36-11295" fmla="*/ 221 w 537"/>
              <a:gd name="connsiteY36-11296" fmla="*/ 490 h 759"/>
              <a:gd name="connsiteX37-11297" fmla="*/ 227 w 537"/>
              <a:gd name="connsiteY37-11298" fmla="*/ 506 h 759"/>
              <a:gd name="connsiteX38-11299" fmla="*/ 232 w 537"/>
              <a:gd name="connsiteY38-11300" fmla="*/ 516 h 759"/>
              <a:gd name="connsiteX39-11301" fmla="*/ 248 w 537"/>
              <a:gd name="connsiteY39-11302" fmla="*/ 543 h 759"/>
              <a:gd name="connsiteX40-11303" fmla="*/ 264 w 537"/>
              <a:gd name="connsiteY40-11304" fmla="*/ 564 h 759"/>
              <a:gd name="connsiteX41-11305" fmla="*/ 279 w 537"/>
              <a:gd name="connsiteY41-11306" fmla="*/ 585 h 759"/>
              <a:gd name="connsiteX42-11307" fmla="*/ 290 w 537"/>
              <a:gd name="connsiteY42-11308" fmla="*/ 595 h 759"/>
              <a:gd name="connsiteX43-11309" fmla="*/ 300 w 537"/>
              <a:gd name="connsiteY43-11310" fmla="*/ 601 h 759"/>
              <a:gd name="connsiteX44-11311" fmla="*/ 322 w 537"/>
              <a:gd name="connsiteY44-11312" fmla="*/ 622 h 759"/>
              <a:gd name="connsiteX45-11313" fmla="*/ 343 w 537"/>
              <a:gd name="connsiteY45-11314" fmla="*/ 632 h 759"/>
              <a:gd name="connsiteX46-11315" fmla="*/ 364 w 537"/>
              <a:gd name="connsiteY46-11316" fmla="*/ 648 h 759"/>
              <a:gd name="connsiteX47-11317" fmla="*/ 390 w 537"/>
              <a:gd name="connsiteY47-11318" fmla="*/ 659 h 759"/>
              <a:gd name="connsiteX48-11319" fmla="*/ 401 w 537"/>
              <a:gd name="connsiteY48-11320" fmla="*/ 664 h 759"/>
              <a:gd name="connsiteX49-11321" fmla="*/ 411 w 537"/>
              <a:gd name="connsiteY49-11322" fmla="*/ 669 h 759"/>
              <a:gd name="connsiteX50-11323" fmla="*/ 422 w 537"/>
              <a:gd name="connsiteY50-11324" fmla="*/ 669 h 759"/>
              <a:gd name="connsiteX51-11325" fmla="*/ 432 w 537"/>
              <a:gd name="connsiteY51-11326" fmla="*/ 674 h 759"/>
              <a:gd name="connsiteX52-11327" fmla="*/ 437 w 537"/>
              <a:gd name="connsiteY52-11328" fmla="*/ 674 h 759"/>
              <a:gd name="connsiteX53-11329" fmla="*/ 443 w 537"/>
              <a:gd name="connsiteY53-11330" fmla="*/ 674 h 759"/>
              <a:gd name="connsiteX54-11331" fmla="*/ 453 w 537"/>
              <a:gd name="connsiteY54-11332" fmla="*/ 674 h 759"/>
              <a:gd name="connsiteX55-11333" fmla="*/ 458 w 537"/>
              <a:gd name="connsiteY55-11334" fmla="*/ 669 h 759"/>
              <a:gd name="connsiteX56-11335" fmla="*/ 458 w 537"/>
              <a:gd name="connsiteY56-11336" fmla="*/ 664 h 759"/>
              <a:gd name="connsiteX57-11337" fmla="*/ 464 w 537"/>
              <a:gd name="connsiteY57-11338" fmla="*/ 659 h 759"/>
              <a:gd name="connsiteX58-11339" fmla="*/ 469 w 537"/>
              <a:gd name="connsiteY58-11340" fmla="*/ 653 h 759"/>
              <a:gd name="connsiteX59-11341" fmla="*/ 469 w 537"/>
              <a:gd name="connsiteY59-11342" fmla="*/ 643 h 759"/>
              <a:gd name="connsiteX60-11343" fmla="*/ 474 w 537"/>
              <a:gd name="connsiteY60-11344" fmla="*/ 627 h 759"/>
              <a:gd name="connsiteX61-11345" fmla="*/ 480 w 537"/>
              <a:gd name="connsiteY61-11346" fmla="*/ 611 h 759"/>
              <a:gd name="connsiteX62-11347" fmla="*/ 485 w 537"/>
              <a:gd name="connsiteY62-11348" fmla="*/ 595 h 759"/>
              <a:gd name="connsiteX63-11349" fmla="*/ 485 w 537"/>
              <a:gd name="connsiteY63-11350" fmla="*/ 580 h 759"/>
              <a:gd name="connsiteX64-11351" fmla="*/ 490 w 537"/>
              <a:gd name="connsiteY64-11352" fmla="*/ 564 h 759"/>
              <a:gd name="connsiteX65-11353" fmla="*/ 495 w 537"/>
              <a:gd name="connsiteY65-11354" fmla="*/ 553 h 759"/>
              <a:gd name="connsiteX66-11355" fmla="*/ 501 w 537"/>
              <a:gd name="connsiteY66-11356" fmla="*/ 543 h 759"/>
              <a:gd name="connsiteX67-11357" fmla="*/ 501 w 537"/>
              <a:gd name="connsiteY67-11358" fmla="*/ 538 h 759"/>
              <a:gd name="connsiteX68-11359" fmla="*/ 506 w 537"/>
              <a:gd name="connsiteY68-11360" fmla="*/ 527 h 759"/>
              <a:gd name="connsiteX69-11361" fmla="*/ 506 w 537"/>
              <a:gd name="connsiteY69-11362" fmla="*/ 527 h 759"/>
              <a:gd name="connsiteX70-11363" fmla="*/ 511 w 537"/>
              <a:gd name="connsiteY70-11364" fmla="*/ 527 h 759"/>
              <a:gd name="connsiteX71-11365" fmla="*/ 511 w 537"/>
              <a:gd name="connsiteY71-11366" fmla="*/ 527 h 759"/>
              <a:gd name="connsiteX72-11367" fmla="*/ 511 w 537"/>
              <a:gd name="connsiteY72-11368" fmla="*/ 532 h 759"/>
              <a:gd name="connsiteX73-11369" fmla="*/ 511 w 537"/>
              <a:gd name="connsiteY73-11370" fmla="*/ 538 h 759"/>
              <a:gd name="connsiteX74-11371" fmla="*/ 516 w 537"/>
              <a:gd name="connsiteY74-11372" fmla="*/ 543 h 759"/>
              <a:gd name="connsiteX75-11373" fmla="*/ 516 w 537"/>
              <a:gd name="connsiteY75-11374" fmla="*/ 559 h 759"/>
              <a:gd name="connsiteX76-11375" fmla="*/ 516 w 537"/>
              <a:gd name="connsiteY76-11376" fmla="*/ 569 h 759"/>
              <a:gd name="connsiteX77-11377" fmla="*/ 516 w 537"/>
              <a:gd name="connsiteY77-11378" fmla="*/ 585 h 759"/>
              <a:gd name="connsiteX78-11379" fmla="*/ 516 w 537"/>
              <a:gd name="connsiteY78-11380" fmla="*/ 601 h 759"/>
              <a:gd name="connsiteX79-11381" fmla="*/ 516 w 537"/>
              <a:gd name="connsiteY79-11382" fmla="*/ 622 h 759"/>
              <a:gd name="connsiteX80-11383" fmla="*/ 516 w 537"/>
              <a:gd name="connsiteY80-11384" fmla="*/ 638 h 759"/>
              <a:gd name="connsiteX81-11385" fmla="*/ 516 w 537"/>
              <a:gd name="connsiteY81-11386" fmla="*/ 653 h 759"/>
              <a:gd name="connsiteX82-11387" fmla="*/ 522 w 537"/>
              <a:gd name="connsiteY82-11388" fmla="*/ 669 h 759"/>
              <a:gd name="connsiteX83-11389" fmla="*/ 522 w 537"/>
              <a:gd name="connsiteY83-11390" fmla="*/ 685 h 759"/>
              <a:gd name="connsiteX84-11391" fmla="*/ 527 w 537"/>
              <a:gd name="connsiteY84-11392" fmla="*/ 696 h 759"/>
              <a:gd name="connsiteX85-11393" fmla="*/ 527 w 537"/>
              <a:gd name="connsiteY85-11394" fmla="*/ 706 h 759"/>
              <a:gd name="connsiteX86-11395" fmla="*/ 532 w 537"/>
              <a:gd name="connsiteY86-11396" fmla="*/ 717 h 759"/>
              <a:gd name="connsiteX87-11397" fmla="*/ 532 w 537"/>
              <a:gd name="connsiteY87-11398" fmla="*/ 722 h 759"/>
              <a:gd name="connsiteX88-11399" fmla="*/ 537 w 537"/>
              <a:gd name="connsiteY88-11400" fmla="*/ 732 h 759"/>
              <a:gd name="connsiteX89-11401" fmla="*/ 537 w 537"/>
              <a:gd name="connsiteY89-11402" fmla="*/ 738 h 759"/>
              <a:gd name="connsiteX90-11403" fmla="*/ 537 w 537"/>
              <a:gd name="connsiteY90-11404" fmla="*/ 743 h 759"/>
              <a:gd name="connsiteX91-11405" fmla="*/ 537 w 537"/>
              <a:gd name="connsiteY91-11406" fmla="*/ 748 h 759"/>
              <a:gd name="connsiteX92-11407" fmla="*/ 532 w 537"/>
              <a:gd name="connsiteY92-11408" fmla="*/ 753 h 759"/>
              <a:gd name="connsiteX93-11409" fmla="*/ 527 w 537"/>
              <a:gd name="connsiteY93-11410" fmla="*/ 759 h 759"/>
              <a:gd name="connsiteX94-11411" fmla="*/ 516 w 537"/>
              <a:gd name="connsiteY94-11412" fmla="*/ 759 h 759"/>
              <a:gd name="connsiteX95-11413" fmla="*/ 506 w 537"/>
              <a:gd name="connsiteY95-11414" fmla="*/ 759 h 759"/>
              <a:gd name="connsiteX96-11415" fmla="*/ 490 w 537"/>
              <a:gd name="connsiteY96-11416" fmla="*/ 759 h 759"/>
              <a:gd name="connsiteX97-11417" fmla="*/ 474 w 537"/>
              <a:gd name="connsiteY97-11418" fmla="*/ 753 h 759"/>
              <a:gd name="connsiteX98-11419" fmla="*/ 453 w 537"/>
              <a:gd name="connsiteY98-11420" fmla="*/ 753 h 759"/>
              <a:gd name="connsiteX99-11421" fmla="*/ 432 w 537"/>
              <a:gd name="connsiteY99-11422" fmla="*/ 748 h 759"/>
              <a:gd name="connsiteX100-11423" fmla="*/ 411 w 537"/>
              <a:gd name="connsiteY100-11424" fmla="*/ 743 h 759"/>
              <a:gd name="connsiteX101-11425" fmla="*/ 401 w 537"/>
              <a:gd name="connsiteY101-11426" fmla="*/ 738 h 759"/>
              <a:gd name="connsiteX102-11427" fmla="*/ 390 w 537"/>
              <a:gd name="connsiteY102-11428" fmla="*/ 732 h 759"/>
              <a:gd name="connsiteX103-11429" fmla="*/ 374 w 537"/>
              <a:gd name="connsiteY103-11430" fmla="*/ 727 h 759"/>
              <a:gd name="connsiteX104-11431" fmla="*/ 364 w 537"/>
              <a:gd name="connsiteY104-11432" fmla="*/ 722 h 759"/>
              <a:gd name="connsiteX105-11433" fmla="*/ 348 w 537"/>
              <a:gd name="connsiteY105-11434" fmla="*/ 717 h 759"/>
              <a:gd name="connsiteX106-11435" fmla="*/ 332 w 537"/>
              <a:gd name="connsiteY106-11436" fmla="*/ 706 h 759"/>
              <a:gd name="connsiteX107-11437" fmla="*/ 322 w 537"/>
              <a:gd name="connsiteY107-11438" fmla="*/ 696 h 759"/>
              <a:gd name="connsiteX108-11439" fmla="*/ 306 w 537"/>
              <a:gd name="connsiteY108-11440" fmla="*/ 685 h 759"/>
              <a:gd name="connsiteX109-11441" fmla="*/ 274 w 537"/>
              <a:gd name="connsiteY109-11442" fmla="*/ 659 h 759"/>
              <a:gd name="connsiteX110-11443" fmla="*/ 248 w 537"/>
              <a:gd name="connsiteY110-11444" fmla="*/ 632 h 759"/>
              <a:gd name="connsiteX111-11445" fmla="*/ 237 w 537"/>
              <a:gd name="connsiteY111-11446" fmla="*/ 622 h 759"/>
              <a:gd name="connsiteX112-11447" fmla="*/ 227 w 537"/>
              <a:gd name="connsiteY112-11448" fmla="*/ 606 h 759"/>
              <a:gd name="connsiteX113-11449" fmla="*/ 216 w 537"/>
              <a:gd name="connsiteY113-11450" fmla="*/ 590 h 759"/>
              <a:gd name="connsiteX114-11451" fmla="*/ 206 w 537"/>
              <a:gd name="connsiteY114-11452" fmla="*/ 574 h 759"/>
              <a:gd name="connsiteX115-11453" fmla="*/ 200 w 537"/>
              <a:gd name="connsiteY115-11454" fmla="*/ 559 h 759"/>
              <a:gd name="connsiteX116-11455" fmla="*/ 190 w 537"/>
              <a:gd name="connsiteY116-11456" fmla="*/ 543 h 759"/>
              <a:gd name="connsiteX117-11457" fmla="*/ 185 w 537"/>
              <a:gd name="connsiteY117-11458" fmla="*/ 527 h 759"/>
              <a:gd name="connsiteX118-11459" fmla="*/ 174 w 537"/>
              <a:gd name="connsiteY118-11460" fmla="*/ 511 h 759"/>
              <a:gd name="connsiteX119-11461" fmla="*/ 169 w 537"/>
              <a:gd name="connsiteY119-11462" fmla="*/ 501 h 759"/>
              <a:gd name="connsiteX120-11463" fmla="*/ 169 w 537"/>
              <a:gd name="connsiteY120-11464" fmla="*/ 485 h 759"/>
              <a:gd name="connsiteX121-11465" fmla="*/ 164 w 537"/>
              <a:gd name="connsiteY121-11466" fmla="*/ 469 h 759"/>
              <a:gd name="connsiteX122-11467" fmla="*/ 164 w 537"/>
              <a:gd name="connsiteY122-11468" fmla="*/ 453 h 759"/>
              <a:gd name="connsiteX123-11469" fmla="*/ 158 w 537"/>
              <a:gd name="connsiteY123-11470" fmla="*/ 422 h 759"/>
              <a:gd name="connsiteX124-11471" fmla="*/ 153 w 537"/>
              <a:gd name="connsiteY124-11472" fmla="*/ 385 h 759"/>
              <a:gd name="connsiteX125-11473" fmla="*/ 153 w 537"/>
              <a:gd name="connsiteY125-11474" fmla="*/ 353 h 759"/>
              <a:gd name="connsiteX126-11475" fmla="*/ 153 w 537"/>
              <a:gd name="connsiteY126-11476" fmla="*/ 316 h 759"/>
              <a:gd name="connsiteX127-11477" fmla="*/ 153 w 537"/>
              <a:gd name="connsiteY127-11478" fmla="*/ 279 h 759"/>
              <a:gd name="connsiteX128-11479" fmla="*/ 153 w 537"/>
              <a:gd name="connsiteY128-11480" fmla="*/ 243 h 759"/>
              <a:gd name="connsiteX129-11481" fmla="*/ 158 w 537"/>
              <a:gd name="connsiteY129-11482" fmla="*/ 200 h 759"/>
              <a:gd name="connsiteX130-11483" fmla="*/ 164 w 537"/>
              <a:gd name="connsiteY130-11484" fmla="*/ 158 h 759"/>
              <a:gd name="connsiteX131-11485" fmla="*/ 164 w 537"/>
              <a:gd name="connsiteY131-11486" fmla="*/ 142 h 759"/>
              <a:gd name="connsiteX132-11487" fmla="*/ 164 w 537"/>
              <a:gd name="connsiteY132-11488" fmla="*/ 127 h 759"/>
              <a:gd name="connsiteX133-11489" fmla="*/ 164 w 537"/>
              <a:gd name="connsiteY133-11490" fmla="*/ 111 h 759"/>
              <a:gd name="connsiteX134-11491" fmla="*/ 169 w 537"/>
              <a:gd name="connsiteY134-11492" fmla="*/ 100 h 759"/>
              <a:gd name="connsiteX135-11493" fmla="*/ 169 w 537"/>
              <a:gd name="connsiteY135-11494" fmla="*/ 90 h 759"/>
              <a:gd name="connsiteX136-11495" fmla="*/ 169 w 537"/>
              <a:gd name="connsiteY136-11496" fmla="*/ 85 h 759"/>
              <a:gd name="connsiteX137-11497" fmla="*/ 169 w 537"/>
              <a:gd name="connsiteY137-11498" fmla="*/ 79 h 759"/>
              <a:gd name="connsiteX138-11499" fmla="*/ 164 w 537"/>
              <a:gd name="connsiteY138-11500" fmla="*/ 74 h 759"/>
              <a:gd name="connsiteX139-11501" fmla="*/ 164 w 537"/>
              <a:gd name="connsiteY139-11502" fmla="*/ 74 h 759"/>
              <a:gd name="connsiteX140-11503" fmla="*/ 158 w 537"/>
              <a:gd name="connsiteY140-11504" fmla="*/ 74 h 759"/>
              <a:gd name="connsiteX141-11505" fmla="*/ 153 w 537"/>
              <a:gd name="connsiteY141-11506" fmla="*/ 74 h 759"/>
              <a:gd name="connsiteX142-11507" fmla="*/ 142 w 537"/>
              <a:gd name="connsiteY142-11508" fmla="*/ 79 h 759"/>
              <a:gd name="connsiteX143-11509" fmla="*/ 132 w 537"/>
              <a:gd name="connsiteY143-11510" fmla="*/ 79 h 759"/>
              <a:gd name="connsiteX144-11511" fmla="*/ 116 w 537"/>
              <a:gd name="connsiteY144-11512" fmla="*/ 85 h 759"/>
              <a:gd name="connsiteX145-11513" fmla="*/ 100 w 537"/>
              <a:gd name="connsiteY145-11514" fmla="*/ 90 h 759"/>
              <a:gd name="connsiteX146-11515" fmla="*/ 84 w 537"/>
              <a:gd name="connsiteY146-11516" fmla="*/ 95 h 759"/>
              <a:gd name="connsiteX147-11517" fmla="*/ 48 w 537"/>
              <a:gd name="connsiteY147-11518" fmla="*/ 106 h 759"/>
              <a:gd name="connsiteX148-11519" fmla="*/ 0 w 537"/>
              <a:gd name="connsiteY148-11520" fmla="*/ 74 h 759"/>
              <a:gd name="connsiteX149-11521" fmla="*/ 37 w 537"/>
              <a:gd name="connsiteY149-11522" fmla="*/ 69 h 759"/>
              <a:gd name="connsiteX150-11523" fmla="*/ 69 w 537"/>
              <a:gd name="connsiteY150-11524" fmla="*/ 58 h 759"/>
              <a:gd name="connsiteX151-11525" fmla="*/ 100 w 537"/>
              <a:gd name="connsiteY151-11526" fmla="*/ 48 h 759"/>
              <a:gd name="connsiteX152-11527" fmla="*/ 116 w 537"/>
              <a:gd name="connsiteY152-11528" fmla="*/ 42 h 759"/>
              <a:gd name="connsiteX153-11529" fmla="*/ 132 w 537"/>
              <a:gd name="connsiteY153-11530" fmla="*/ 37 h 759"/>
              <a:gd name="connsiteX154-11531" fmla="*/ 142 w 537"/>
              <a:gd name="connsiteY154-11532" fmla="*/ 37 h 759"/>
              <a:gd name="connsiteX155-11533" fmla="*/ 153 w 537"/>
              <a:gd name="connsiteY155-11534" fmla="*/ 32 h 759"/>
              <a:gd name="connsiteX156-11535" fmla="*/ 158 w 537"/>
              <a:gd name="connsiteY156-11536" fmla="*/ 27 h 759"/>
              <a:gd name="connsiteX157-11537" fmla="*/ 164 w 537"/>
              <a:gd name="connsiteY157-11538" fmla="*/ 21 h 759"/>
              <a:gd name="connsiteX158-11539" fmla="*/ 169 w 537"/>
              <a:gd name="connsiteY158-11540" fmla="*/ 16 h 759"/>
              <a:gd name="connsiteX159-11541" fmla="*/ 174 w 537"/>
              <a:gd name="connsiteY159-11542" fmla="*/ 11 h 759"/>
              <a:gd name="connsiteX160-11543" fmla="*/ 179 w 537"/>
              <a:gd name="connsiteY160-11544" fmla="*/ 6 h 759"/>
              <a:gd name="connsiteX161-11545" fmla="*/ 185 w 537"/>
              <a:gd name="connsiteY161-11546" fmla="*/ 0 h 759"/>
              <a:gd name="connsiteX162-11547" fmla="*/ 190 w 537"/>
              <a:gd name="connsiteY162-11548" fmla="*/ 0 h 759"/>
              <a:gd name="connsiteX163-11549" fmla="*/ 195 w 537"/>
              <a:gd name="connsiteY163-11550" fmla="*/ 0 h 759"/>
              <a:gd name="connsiteX164-11551" fmla="*/ 195 w 537"/>
              <a:gd name="connsiteY164-11552" fmla="*/ 0 h 759"/>
              <a:gd name="connsiteX0-11553" fmla="*/ 161 w 503"/>
              <a:gd name="connsiteY0-11554" fmla="*/ 0 h 759"/>
              <a:gd name="connsiteX1-11555" fmla="*/ 172 w 503"/>
              <a:gd name="connsiteY1-11556" fmla="*/ 0 h 759"/>
              <a:gd name="connsiteX2-11557" fmla="*/ 182 w 503"/>
              <a:gd name="connsiteY2-11558" fmla="*/ 6 h 759"/>
              <a:gd name="connsiteX3-11559" fmla="*/ 193 w 503"/>
              <a:gd name="connsiteY3-11560" fmla="*/ 11 h 759"/>
              <a:gd name="connsiteX4-11561" fmla="*/ 209 w 503"/>
              <a:gd name="connsiteY4-11562" fmla="*/ 21 h 759"/>
              <a:gd name="connsiteX5-11563" fmla="*/ 219 w 503"/>
              <a:gd name="connsiteY5-11564" fmla="*/ 32 h 759"/>
              <a:gd name="connsiteX6-11565" fmla="*/ 230 w 503"/>
              <a:gd name="connsiteY6-11566" fmla="*/ 37 h 759"/>
              <a:gd name="connsiteX7-11567" fmla="*/ 230 w 503"/>
              <a:gd name="connsiteY7-11568" fmla="*/ 42 h 759"/>
              <a:gd name="connsiteX8-11569" fmla="*/ 235 w 503"/>
              <a:gd name="connsiteY8-11570" fmla="*/ 42 h 759"/>
              <a:gd name="connsiteX9-11571" fmla="*/ 235 w 503"/>
              <a:gd name="connsiteY9-11572" fmla="*/ 48 h 759"/>
              <a:gd name="connsiteX10-11573" fmla="*/ 235 w 503"/>
              <a:gd name="connsiteY10-11574" fmla="*/ 48 h 759"/>
              <a:gd name="connsiteX11-11575" fmla="*/ 235 w 503"/>
              <a:gd name="connsiteY11-11576" fmla="*/ 53 h 759"/>
              <a:gd name="connsiteX12-11577" fmla="*/ 230 w 503"/>
              <a:gd name="connsiteY12-11578" fmla="*/ 58 h 759"/>
              <a:gd name="connsiteX13-11579" fmla="*/ 224 w 503"/>
              <a:gd name="connsiteY13-11580" fmla="*/ 63 h 759"/>
              <a:gd name="connsiteX14-11581" fmla="*/ 214 w 503"/>
              <a:gd name="connsiteY14-11582" fmla="*/ 69 h 759"/>
              <a:gd name="connsiteX15-11583" fmla="*/ 209 w 503"/>
              <a:gd name="connsiteY15-11584" fmla="*/ 74 h 759"/>
              <a:gd name="connsiteX16-11585" fmla="*/ 203 w 503"/>
              <a:gd name="connsiteY16-11586" fmla="*/ 79 h 759"/>
              <a:gd name="connsiteX17-11587" fmla="*/ 203 w 503"/>
              <a:gd name="connsiteY17-11588" fmla="*/ 90 h 759"/>
              <a:gd name="connsiteX18-11589" fmla="*/ 198 w 503"/>
              <a:gd name="connsiteY18-11590" fmla="*/ 100 h 759"/>
              <a:gd name="connsiteX19-11591" fmla="*/ 193 w 503"/>
              <a:gd name="connsiteY19-11592" fmla="*/ 116 h 759"/>
              <a:gd name="connsiteX20-11593" fmla="*/ 187 w 503"/>
              <a:gd name="connsiteY20-11594" fmla="*/ 137 h 759"/>
              <a:gd name="connsiteX21-11595" fmla="*/ 182 w 503"/>
              <a:gd name="connsiteY21-11596" fmla="*/ 158 h 759"/>
              <a:gd name="connsiteX22-11597" fmla="*/ 182 w 503"/>
              <a:gd name="connsiteY22-11598" fmla="*/ 179 h 759"/>
              <a:gd name="connsiteX23-11599" fmla="*/ 177 w 503"/>
              <a:gd name="connsiteY23-11600" fmla="*/ 206 h 759"/>
              <a:gd name="connsiteX24-11601" fmla="*/ 172 w 503"/>
              <a:gd name="connsiteY24-11602" fmla="*/ 227 h 759"/>
              <a:gd name="connsiteX25-11603" fmla="*/ 172 w 503"/>
              <a:gd name="connsiteY25-11604" fmla="*/ 248 h 759"/>
              <a:gd name="connsiteX26-11605" fmla="*/ 166 w 503"/>
              <a:gd name="connsiteY26-11606" fmla="*/ 264 h 759"/>
              <a:gd name="connsiteX27-11607" fmla="*/ 166 w 503"/>
              <a:gd name="connsiteY27-11608" fmla="*/ 285 h 759"/>
              <a:gd name="connsiteX28-11609" fmla="*/ 161 w 503"/>
              <a:gd name="connsiteY28-11610" fmla="*/ 300 h 759"/>
              <a:gd name="connsiteX29-11611" fmla="*/ 161 w 503"/>
              <a:gd name="connsiteY29-11612" fmla="*/ 311 h 759"/>
              <a:gd name="connsiteX30-11613" fmla="*/ 161 w 503"/>
              <a:gd name="connsiteY30-11614" fmla="*/ 322 h 759"/>
              <a:gd name="connsiteX31-11615" fmla="*/ 161 w 503"/>
              <a:gd name="connsiteY31-11616" fmla="*/ 343 h 759"/>
              <a:gd name="connsiteX32-11617" fmla="*/ 166 w 503"/>
              <a:gd name="connsiteY32-11618" fmla="*/ 369 h 759"/>
              <a:gd name="connsiteX33-11619" fmla="*/ 172 w 503"/>
              <a:gd name="connsiteY33-11620" fmla="*/ 411 h 759"/>
              <a:gd name="connsiteX34-11621" fmla="*/ 172 w 503"/>
              <a:gd name="connsiteY34-11622" fmla="*/ 437 h 759"/>
              <a:gd name="connsiteX35-11623" fmla="*/ 177 w 503"/>
              <a:gd name="connsiteY35-11624" fmla="*/ 464 h 759"/>
              <a:gd name="connsiteX36-11625" fmla="*/ 187 w 503"/>
              <a:gd name="connsiteY36-11626" fmla="*/ 490 h 759"/>
              <a:gd name="connsiteX37-11627" fmla="*/ 193 w 503"/>
              <a:gd name="connsiteY37-11628" fmla="*/ 506 h 759"/>
              <a:gd name="connsiteX38-11629" fmla="*/ 198 w 503"/>
              <a:gd name="connsiteY38-11630" fmla="*/ 516 h 759"/>
              <a:gd name="connsiteX39-11631" fmla="*/ 214 w 503"/>
              <a:gd name="connsiteY39-11632" fmla="*/ 543 h 759"/>
              <a:gd name="connsiteX40-11633" fmla="*/ 230 w 503"/>
              <a:gd name="connsiteY40-11634" fmla="*/ 564 h 759"/>
              <a:gd name="connsiteX41-11635" fmla="*/ 245 w 503"/>
              <a:gd name="connsiteY41-11636" fmla="*/ 585 h 759"/>
              <a:gd name="connsiteX42-11637" fmla="*/ 256 w 503"/>
              <a:gd name="connsiteY42-11638" fmla="*/ 595 h 759"/>
              <a:gd name="connsiteX43-11639" fmla="*/ 266 w 503"/>
              <a:gd name="connsiteY43-11640" fmla="*/ 601 h 759"/>
              <a:gd name="connsiteX44-11641" fmla="*/ 288 w 503"/>
              <a:gd name="connsiteY44-11642" fmla="*/ 622 h 759"/>
              <a:gd name="connsiteX45-11643" fmla="*/ 309 w 503"/>
              <a:gd name="connsiteY45-11644" fmla="*/ 632 h 759"/>
              <a:gd name="connsiteX46-11645" fmla="*/ 330 w 503"/>
              <a:gd name="connsiteY46-11646" fmla="*/ 648 h 759"/>
              <a:gd name="connsiteX47-11647" fmla="*/ 356 w 503"/>
              <a:gd name="connsiteY47-11648" fmla="*/ 659 h 759"/>
              <a:gd name="connsiteX48-11649" fmla="*/ 367 w 503"/>
              <a:gd name="connsiteY48-11650" fmla="*/ 664 h 759"/>
              <a:gd name="connsiteX49-11651" fmla="*/ 377 w 503"/>
              <a:gd name="connsiteY49-11652" fmla="*/ 669 h 759"/>
              <a:gd name="connsiteX50-11653" fmla="*/ 388 w 503"/>
              <a:gd name="connsiteY50-11654" fmla="*/ 669 h 759"/>
              <a:gd name="connsiteX51-11655" fmla="*/ 398 w 503"/>
              <a:gd name="connsiteY51-11656" fmla="*/ 674 h 759"/>
              <a:gd name="connsiteX52-11657" fmla="*/ 403 w 503"/>
              <a:gd name="connsiteY52-11658" fmla="*/ 674 h 759"/>
              <a:gd name="connsiteX53-11659" fmla="*/ 409 w 503"/>
              <a:gd name="connsiteY53-11660" fmla="*/ 674 h 759"/>
              <a:gd name="connsiteX54-11661" fmla="*/ 419 w 503"/>
              <a:gd name="connsiteY54-11662" fmla="*/ 674 h 759"/>
              <a:gd name="connsiteX55-11663" fmla="*/ 424 w 503"/>
              <a:gd name="connsiteY55-11664" fmla="*/ 669 h 759"/>
              <a:gd name="connsiteX56-11665" fmla="*/ 424 w 503"/>
              <a:gd name="connsiteY56-11666" fmla="*/ 664 h 759"/>
              <a:gd name="connsiteX57-11667" fmla="*/ 430 w 503"/>
              <a:gd name="connsiteY57-11668" fmla="*/ 659 h 759"/>
              <a:gd name="connsiteX58-11669" fmla="*/ 435 w 503"/>
              <a:gd name="connsiteY58-11670" fmla="*/ 653 h 759"/>
              <a:gd name="connsiteX59-11671" fmla="*/ 435 w 503"/>
              <a:gd name="connsiteY59-11672" fmla="*/ 643 h 759"/>
              <a:gd name="connsiteX60-11673" fmla="*/ 440 w 503"/>
              <a:gd name="connsiteY60-11674" fmla="*/ 627 h 759"/>
              <a:gd name="connsiteX61-11675" fmla="*/ 446 w 503"/>
              <a:gd name="connsiteY61-11676" fmla="*/ 611 h 759"/>
              <a:gd name="connsiteX62-11677" fmla="*/ 451 w 503"/>
              <a:gd name="connsiteY62-11678" fmla="*/ 595 h 759"/>
              <a:gd name="connsiteX63-11679" fmla="*/ 451 w 503"/>
              <a:gd name="connsiteY63-11680" fmla="*/ 580 h 759"/>
              <a:gd name="connsiteX64-11681" fmla="*/ 456 w 503"/>
              <a:gd name="connsiteY64-11682" fmla="*/ 564 h 759"/>
              <a:gd name="connsiteX65-11683" fmla="*/ 461 w 503"/>
              <a:gd name="connsiteY65-11684" fmla="*/ 553 h 759"/>
              <a:gd name="connsiteX66-11685" fmla="*/ 467 w 503"/>
              <a:gd name="connsiteY66-11686" fmla="*/ 543 h 759"/>
              <a:gd name="connsiteX67-11687" fmla="*/ 467 w 503"/>
              <a:gd name="connsiteY67-11688" fmla="*/ 538 h 759"/>
              <a:gd name="connsiteX68-11689" fmla="*/ 472 w 503"/>
              <a:gd name="connsiteY68-11690" fmla="*/ 527 h 759"/>
              <a:gd name="connsiteX69-11691" fmla="*/ 472 w 503"/>
              <a:gd name="connsiteY69-11692" fmla="*/ 527 h 759"/>
              <a:gd name="connsiteX70-11693" fmla="*/ 477 w 503"/>
              <a:gd name="connsiteY70-11694" fmla="*/ 527 h 759"/>
              <a:gd name="connsiteX71-11695" fmla="*/ 477 w 503"/>
              <a:gd name="connsiteY71-11696" fmla="*/ 527 h 759"/>
              <a:gd name="connsiteX72-11697" fmla="*/ 477 w 503"/>
              <a:gd name="connsiteY72-11698" fmla="*/ 532 h 759"/>
              <a:gd name="connsiteX73-11699" fmla="*/ 477 w 503"/>
              <a:gd name="connsiteY73-11700" fmla="*/ 538 h 759"/>
              <a:gd name="connsiteX74-11701" fmla="*/ 482 w 503"/>
              <a:gd name="connsiteY74-11702" fmla="*/ 543 h 759"/>
              <a:gd name="connsiteX75-11703" fmla="*/ 482 w 503"/>
              <a:gd name="connsiteY75-11704" fmla="*/ 559 h 759"/>
              <a:gd name="connsiteX76-11705" fmla="*/ 482 w 503"/>
              <a:gd name="connsiteY76-11706" fmla="*/ 569 h 759"/>
              <a:gd name="connsiteX77-11707" fmla="*/ 482 w 503"/>
              <a:gd name="connsiteY77-11708" fmla="*/ 585 h 759"/>
              <a:gd name="connsiteX78-11709" fmla="*/ 482 w 503"/>
              <a:gd name="connsiteY78-11710" fmla="*/ 601 h 759"/>
              <a:gd name="connsiteX79-11711" fmla="*/ 482 w 503"/>
              <a:gd name="connsiteY79-11712" fmla="*/ 622 h 759"/>
              <a:gd name="connsiteX80-11713" fmla="*/ 482 w 503"/>
              <a:gd name="connsiteY80-11714" fmla="*/ 638 h 759"/>
              <a:gd name="connsiteX81-11715" fmla="*/ 482 w 503"/>
              <a:gd name="connsiteY81-11716" fmla="*/ 653 h 759"/>
              <a:gd name="connsiteX82-11717" fmla="*/ 488 w 503"/>
              <a:gd name="connsiteY82-11718" fmla="*/ 669 h 759"/>
              <a:gd name="connsiteX83-11719" fmla="*/ 488 w 503"/>
              <a:gd name="connsiteY83-11720" fmla="*/ 685 h 759"/>
              <a:gd name="connsiteX84-11721" fmla="*/ 493 w 503"/>
              <a:gd name="connsiteY84-11722" fmla="*/ 696 h 759"/>
              <a:gd name="connsiteX85-11723" fmla="*/ 493 w 503"/>
              <a:gd name="connsiteY85-11724" fmla="*/ 706 h 759"/>
              <a:gd name="connsiteX86-11725" fmla="*/ 498 w 503"/>
              <a:gd name="connsiteY86-11726" fmla="*/ 717 h 759"/>
              <a:gd name="connsiteX87-11727" fmla="*/ 498 w 503"/>
              <a:gd name="connsiteY87-11728" fmla="*/ 722 h 759"/>
              <a:gd name="connsiteX88-11729" fmla="*/ 503 w 503"/>
              <a:gd name="connsiteY88-11730" fmla="*/ 732 h 759"/>
              <a:gd name="connsiteX89-11731" fmla="*/ 503 w 503"/>
              <a:gd name="connsiteY89-11732" fmla="*/ 738 h 759"/>
              <a:gd name="connsiteX90-11733" fmla="*/ 503 w 503"/>
              <a:gd name="connsiteY90-11734" fmla="*/ 743 h 759"/>
              <a:gd name="connsiteX91-11735" fmla="*/ 503 w 503"/>
              <a:gd name="connsiteY91-11736" fmla="*/ 748 h 759"/>
              <a:gd name="connsiteX92-11737" fmla="*/ 498 w 503"/>
              <a:gd name="connsiteY92-11738" fmla="*/ 753 h 759"/>
              <a:gd name="connsiteX93-11739" fmla="*/ 493 w 503"/>
              <a:gd name="connsiteY93-11740" fmla="*/ 759 h 759"/>
              <a:gd name="connsiteX94-11741" fmla="*/ 482 w 503"/>
              <a:gd name="connsiteY94-11742" fmla="*/ 759 h 759"/>
              <a:gd name="connsiteX95-11743" fmla="*/ 472 w 503"/>
              <a:gd name="connsiteY95-11744" fmla="*/ 759 h 759"/>
              <a:gd name="connsiteX96-11745" fmla="*/ 456 w 503"/>
              <a:gd name="connsiteY96-11746" fmla="*/ 759 h 759"/>
              <a:gd name="connsiteX97-11747" fmla="*/ 440 w 503"/>
              <a:gd name="connsiteY97-11748" fmla="*/ 753 h 759"/>
              <a:gd name="connsiteX98-11749" fmla="*/ 419 w 503"/>
              <a:gd name="connsiteY98-11750" fmla="*/ 753 h 759"/>
              <a:gd name="connsiteX99-11751" fmla="*/ 398 w 503"/>
              <a:gd name="connsiteY99-11752" fmla="*/ 748 h 759"/>
              <a:gd name="connsiteX100-11753" fmla="*/ 377 w 503"/>
              <a:gd name="connsiteY100-11754" fmla="*/ 743 h 759"/>
              <a:gd name="connsiteX101-11755" fmla="*/ 367 w 503"/>
              <a:gd name="connsiteY101-11756" fmla="*/ 738 h 759"/>
              <a:gd name="connsiteX102-11757" fmla="*/ 356 w 503"/>
              <a:gd name="connsiteY102-11758" fmla="*/ 732 h 759"/>
              <a:gd name="connsiteX103-11759" fmla="*/ 340 w 503"/>
              <a:gd name="connsiteY103-11760" fmla="*/ 727 h 759"/>
              <a:gd name="connsiteX104-11761" fmla="*/ 330 w 503"/>
              <a:gd name="connsiteY104-11762" fmla="*/ 722 h 759"/>
              <a:gd name="connsiteX105-11763" fmla="*/ 314 w 503"/>
              <a:gd name="connsiteY105-11764" fmla="*/ 717 h 759"/>
              <a:gd name="connsiteX106-11765" fmla="*/ 298 w 503"/>
              <a:gd name="connsiteY106-11766" fmla="*/ 706 h 759"/>
              <a:gd name="connsiteX107-11767" fmla="*/ 288 w 503"/>
              <a:gd name="connsiteY107-11768" fmla="*/ 696 h 759"/>
              <a:gd name="connsiteX108-11769" fmla="*/ 272 w 503"/>
              <a:gd name="connsiteY108-11770" fmla="*/ 685 h 759"/>
              <a:gd name="connsiteX109-11771" fmla="*/ 240 w 503"/>
              <a:gd name="connsiteY109-11772" fmla="*/ 659 h 759"/>
              <a:gd name="connsiteX110-11773" fmla="*/ 214 w 503"/>
              <a:gd name="connsiteY110-11774" fmla="*/ 632 h 759"/>
              <a:gd name="connsiteX111-11775" fmla="*/ 203 w 503"/>
              <a:gd name="connsiteY111-11776" fmla="*/ 622 h 759"/>
              <a:gd name="connsiteX112-11777" fmla="*/ 193 w 503"/>
              <a:gd name="connsiteY112-11778" fmla="*/ 606 h 759"/>
              <a:gd name="connsiteX113-11779" fmla="*/ 182 w 503"/>
              <a:gd name="connsiteY113-11780" fmla="*/ 590 h 759"/>
              <a:gd name="connsiteX114-11781" fmla="*/ 172 w 503"/>
              <a:gd name="connsiteY114-11782" fmla="*/ 574 h 759"/>
              <a:gd name="connsiteX115-11783" fmla="*/ 166 w 503"/>
              <a:gd name="connsiteY115-11784" fmla="*/ 559 h 759"/>
              <a:gd name="connsiteX116-11785" fmla="*/ 156 w 503"/>
              <a:gd name="connsiteY116-11786" fmla="*/ 543 h 759"/>
              <a:gd name="connsiteX117-11787" fmla="*/ 151 w 503"/>
              <a:gd name="connsiteY117-11788" fmla="*/ 527 h 759"/>
              <a:gd name="connsiteX118-11789" fmla="*/ 140 w 503"/>
              <a:gd name="connsiteY118-11790" fmla="*/ 511 h 759"/>
              <a:gd name="connsiteX119-11791" fmla="*/ 135 w 503"/>
              <a:gd name="connsiteY119-11792" fmla="*/ 501 h 759"/>
              <a:gd name="connsiteX120-11793" fmla="*/ 135 w 503"/>
              <a:gd name="connsiteY120-11794" fmla="*/ 485 h 759"/>
              <a:gd name="connsiteX121-11795" fmla="*/ 130 w 503"/>
              <a:gd name="connsiteY121-11796" fmla="*/ 469 h 759"/>
              <a:gd name="connsiteX122-11797" fmla="*/ 130 w 503"/>
              <a:gd name="connsiteY122-11798" fmla="*/ 453 h 759"/>
              <a:gd name="connsiteX123-11799" fmla="*/ 124 w 503"/>
              <a:gd name="connsiteY123-11800" fmla="*/ 422 h 759"/>
              <a:gd name="connsiteX124-11801" fmla="*/ 119 w 503"/>
              <a:gd name="connsiteY124-11802" fmla="*/ 385 h 759"/>
              <a:gd name="connsiteX125-11803" fmla="*/ 119 w 503"/>
              <a:gd name="connsiteY125-11804" fmla="*/ 353 h 759"/>
              <a:gd name="connsiteX126-11805" fmla="*/ 119 w 503"/>
              <a:gd name="connsiteY126-11806" fmla="*/ 316 h 759"/>
              <a:gd name="connsiteX127-11807" fmla="*/ 119 w 503"/>
              <a:gd name="connsiteY127-11808" fmla="*/ 279 h 759"/>
              <a:gd name="connsiteX128-11809" fmla="*/ 119 w 503"/>
              <a:gd name="connsiteY128-11810" fmla="*/ 243 h 759"/>
              <a:gd name="connsiteX129-11811" fmla="*/ 124 w 503"/>
              <a:gd name="connsiteY129-11812" fmla="*/ 200 h 759"/>
              <a:gd name="connsiteX130-11813" fmla="*/ 130 w 503"/>
              <a:gd name="connsiteY130-11814" fmla="*/ 158 h 759"/>
              <a:gd name="connsiteX131-11815" fmla="*/ 130 w 503"/>
              <a:gd name="connsiteY131-11816" fmla="*/ 142 h 759"/>
              <a:gd name="connsiteX132-11817" fmla="*/ 130 w 503"/>
              <a:gd name="connsiteY132-11818" fmla="*/ 127 h 759"/>
              <a:gd name="connsiteX133-11819" fmla="*/ 130 w 503"/>
              <a:gd name="connsiteY133-11820" fmla="*/ 111 h 759"/>
              <a:gd name="connsiteX134-11821" fmla="*/ 135 w 503"/>
              <a:gd name="connsiteY134-11822" fmla="*/ 100 h 759"/>
              <a:gd name="connsiteX135-11823" fmla="*/ 135 w 503"/>
              <a:gd name="connsiteY135-11824" fmla="*/ 90 h 759"/>
              <a:gd name="connsiteX136-11825" fmla="*/ 135 w 503"/>
              <a:gd name="connsiteY136-11826" fmla="*/ 85 h 759"/>
              <a:gd name="connsiteX137-11827" fmla="*/ 135 w 503"/>
              <a:gd name="connsiteY137-11828" fmla="*/ 79 h 759"/>
              <a:gd name="connsiteX138-11829" fmla="*/ 130 w 503"/>
              <a:gd name="connsiteY138-11830" fmla="*/ 74 h 759"/>
              <a:gd name="connsiteX139-11831" fmla="*/ 130 w 503"/>
              <a:gd name="connsiteY139-11832" fmla="*/ 74 h 759"/>
              <a:gd name="connsiteX140-11833" fmla="*/ 124 w 503"/>
              <a:gd name="connsiteY140-11834" fmla="*/ 74 h 759"/>
              <a:gd name="connsiteX141-11835" fmla="*/ 119 w 503"/>
              <a:gd name="connsiteY141-11836" fmla="*/ 74 h 759"/>
              <a:gd name="connsiteX142-11837" fmla="*/ 108 w 503"/>
              <a:gd name="connsiteY142-11838" fmla="*/ 79 h 759"/>
              <a:gd name="connsiteX143-11839" fmla="*/ 98 w 503"/>
              <a:gd name="connsiteY143-11840" fmla="*/ 79 h 759"/>
              <a:gd name="connsiteX144-11841" fmla="*/ 82 w 503"/>
              <a:gd name="connsiteY144-11842" fmla="*/ 85 h 759"/>
              <a:gd name="connsiteX145-11843" fmla="*/ 66 w 503"/>
              <a:gd name="connsiteY145-11844" fmla="*/ 90 h 759"/>
              <a:gd name="connsiteX146-11845" fmla="*/ 50 w 503"/>
              <a:gd name="connsiteY146-11846" fmla="*/ 95 h 759"/>
              <a:gd name="connsiteX147-11847" fmla="*/ 14 w 503"/>
              <a:gd name="connsiteY147-11848" fmla="*/ 106 h 759"/>
              <a:gd name="connsiteX148-11849" fmla="*/ 3 w 503"/>
              <a:gd name="connsiteY148-11850" fmla="*/ 69 h 759"/>
              <a:gd name="connsiteX149-11851" fmla="*/ 35 w 503"/>
              <a:gd name="connsiteY149-11852" fmla="*/ 58 h 759"/>
              <a:gd name="connsiteX150-11853" fmla="*/ 66 w 503"/>
              <a:gd name="connsiteY150-11854" fmla="*/ 48 h 759"/>
              <a:gd name="connsiteX151-11855" fmla="*/ 82 w 503"/>
              <a:gd name="connsiteY151-11856" fmla="*/ 42 h 759"/>
              <a:gd name="connsiteX152-11857" fmla="*/ 98 w 503"/>
              <a:gd name="connsiteY152-11858" fmla="*/ 37 h 759"/>
              <a:gd name="connsiteX153-11859" fmla="*/ 108 w 503"/>
              <a:gd name="connsiteY153-11860" fmla="*/ 37 h 759"/>
              <a:gd name="connsiteX154-11861" fmla="*/ 119 w 503"/>
              <a:gd name="connsiteY154-11862" fmla="*/ 32 h 759"/>
              <a:gd name="connsiteX155-11863" fmla="*/ 124 w 503"/>
              <a:gd name="connsiteY155-11864" fmla="*/ 27 h 759"/>
              <a:gd name="connsiteX156-11865" fmla="*/ 130 w 503"/>
              <a:gd name="connsiteY156-11866" fmla="*/ 21 h 759"/>
              <a:gd name="connsiteX157-11867" fmla="*/ 135 w 503"/>
              <a:gd name="connsiteY157-11868" fmla="*/ 16 h 759"/>
              <a:gd name="connsiteX158-11869" fmla="*/ 140 w 503"/>
              <a:gd name="connsiteY158-11870" fmla="*/ 11 h 759"/>
              <a:gd name="connsiteX159-11871" fmla="*/ 145 w 503"/>
              <a:gd name="connsiteY159-11872" fmla="*/ 6 h 759"/>
              <a:gd name="connsiteX160-11873" fmla="*/ 151 w 503"/>
              <a:gd name="connsiteY160-11874" fmla="*/ 0 h 759"/>
              <a:gd name="connsiteX161-11875" fmla="*/ 156 w 503"/>
              <a:gd name="connsiteY161-11876" fmla="*/ 0 h 759"/>
              <a:gd name="connsiteX162-11877" fmla="*/ 161 w 503"/>
              <a:gd name="connsiteY162-11878" fmla="*/ 0 h 759"/>
              <a:gd name="connsiteX163-11879" fmla="*/ 161 w 503"/>
              <a:gd name="connsiteY163-11880" fmla="*/ 0 h 759"/>
              <a:gd name="connsiteX0-11881" fmla="*/ 149 w 491"/>
              <a:gd name="connsiteY0-11882" fmla="*/ 0 h 759"/>
              <a:gd name="connsiteX1-11883" fmla="*/ 160 w 491"/>
              <a:gd name="connsiteY1-11884" fmla="*/ 0 h 759"/>
              <a:gd name="connsiteX2-11885" fmla="*/ 170 w 491"/>
              <a:gd name="connsiteY2-11886" fmla="*/ 6 h 759"/>
              <a:gd name="connsiteX3-11887" fmla="*/ 181 w 491"/>
              <a:gd name="connsiteY3-11888" fmla="*/ 11 h 759"/>
              <a:gd name="connsiteX4-11889" fmla="*/ 197 w 491"/>
              <a:gd name="connsiteY4-11890" fmla="*/ 21 h 759"/>
              <a:gd name="connsiteX5-11891" fmla="*/ 207 w 491"/>
              <a:gd name="connsiteY5-11892" fmla="*/ 32 h 759"/>
              <a:gd name="connsiteX6-11893" fmla="*/ 218 w 491"/>
              <a:gd name="connsiteY6-11894" fmla="*/ 37 h 759"/>
              <a:gd name="connsiteX7-11895" fmla="*/ 218 w 491"/>
              <a:gd name="connsiteY7-11896" fmla="*/ 42 h 759"/>
              <a:gd name="connsiteX8-11897" fmla="*/ 223 w 491"/>
              <a:gd name="connsiteY8-11898" fmla="*/ 42 h 759"/>
              <a:gd name="connsiteX9-11899" fmla="*/ 223 w 491"/>
              <a:gd name="connsiteY9-11900" fmla="*/ 48 h 759"/>
              <a:gd name="connsiteX10-11901" fmla="*/ 223 w 491"/>
              <a:gd name="connsiteY10-11902" fmla="*/ 48 h 759"/>
              <a:gd name="connsiteX11-11903" fmla="*/ 223 w 491"/>
              <a:gd name="connsiteY11-11904" fmla="*/ 53 h 759"/>
              <a:gd name="connsiteX12-11905" fmla="*/ 218 w 491"/>
              <a:gd name="connsiteY12-11906" fmla="*/ 58 h 759"/>
              <a:gd name="connsiteX13-11907" fmla="*/ 212 w 491"/>
              <a:gd name="connsiteY13-11908" fmla="*/ 63 h 759"/>
              <a:gd name="connsiteX14-11909" fmla="*/ 202 w 491"/>
              <a:gd name="connsiteY14-11910" fmla="*/ 69 h 759"/>
              <a:gd name="connsiteX15-11911" fmla="*/ 197 w 491"/>
              <a:gd name="connsiteY15-11912" fmla="*/ 74 h 759"/>
              <a:gd name="connsiteX16-11913" fmla="*/ 191 w 491"/>
              <a:gd name="connsiteY16-11914" fmla="*/ 79 h 759"/>
              <a:gd name="connsiteX17-11915" fmla="*/ 191 w 491"/>
              <a:gd name="connsiteY17-11916" fmla="*/ 90 h 759"/>
              <a:gd name="connsiteX18-11917" fmla="*/ 186 w 491"/>
              <a:gd name="connsiteY18-11918" fmla="*/ 100 h 759"/>
              <a:gd name="connsiteX19-11919" fmla="*/ 181 w 491"/>
              <a:gd name="connsiteY19-11920" fmla="*/ 116 h 759"/>
              <a:gd name="connsiteX20-11921" fmla="*/ 175 w 491"/>
              <a:gd name="connsiteY20-11922" fmla="*/ 137 h 759"/>
              <a:gd name="connsiteX21-11923" fmla="*/ 170 w 491"/>
              <a:gd name="connsiteY21-11924" fmla="*/ 158 h 759"/>
              <a:gd name="connsiteX22-11925" fmla="*/ 170 w 491"/>
              <a:gd name="connsiteY22-11926" fmla="*/ 179 h 759"/>
              <a:gd name="connsiteX23-11927" fmla="*/ 165 w 491"/>
              <a:gd name="connsiteY23-11928" fmla="*/ 206 h 759"/>
              <a:gd name="connsiteX24-11929" fmla="*/ 160 w 491"/>
              <a:gd name="connsiteY24-11930" fmla="*/ 227 h 759"/>
              <a:gd name="connsiteX25-11931" fmla="*/ 160 w 491"/>
              <a:gd name="connsiteY25-11932" fmla="*/ 248 h 759"/>
              <a:gd name="connsiteX26-11933" fmla="*/ 154 w 491"/>
              <a:gd name="connsiteY26-11934" fmla="*/ 264 h 759"/>
              <a:gd name="connsiteX27-11935" fmla="*/ 154 w 491"/>
              <a:gd name="connsiteY27-11936" fmla="*/ 285 h 759"/>
              <a:gd name="connsiteX28-11937" fmla="*/ 149 w 491"/>
              <a:gd name="connsiteY28-11938" fmla="*/ 300 h 759"/>
              <a:gd name="connsiteX29-11939" fmla="*/ 149 w 491"/>
              <a:gd name="connsiteY29-11940" fmla="*/ 311 h 759"/>
              <a:gd name="connsiteX30-11941" fmla="*/ 149 w 491"/>
              <a:gd name="connsiteY30-11942" fmla="*/ 322 h 759"/>
              <a:gd name="connsiteX31-11943" fmla="*/ 149 w 491"/>
              <a:gd name="connsiteY31-11944" fmla="*/ 343 h 759"/>
              <a:gd name="connsiteX32-11945" fmla="*/ 154 w 491"/>
              <a:gd name="connsiteY32-11946" fmla="*/ 369 h 759"/>
              <a:gd name="connsiteX33-11947" fmla="*/ 160 w 491"/>
              <a:gd name="connsiteY33-11948" fmla="*/ 411 h 759"/>
              <a:gd name="connsiteX34-11949" fmla="*/ 160 w 491"/>
              <a:gd name="connsiteY34-11950" fmla="*/ 437 h 759"/>
              <a:gd name="connsiteX35-11951" fmla="*/ 165 w 491"/>
              <a:gd name="connsiteY35-11952" fmla="*/ 464 h 759"/>
              <a:gd name="connsiteX36-11953" fmla="*/ 175 w 491"/>
              <a:gd name="connsiteY36-11954" fmla="*/ 490 h 759"/>
              <a:gd name="connsiteX37-11955" fmla="*/ 181 w 491"/>
              <a:gd name="connsiteY37-11956" fmla="*/ 506 h 759"/>
              <a:gd name="connsiteX38-11957" fmla="*/ 186 w 491"/>
              <a:gd name="connsiteY38-11958" fmla="*/ 516 h 759"/>
              <a:gd name="connsiteX39-11959" fmla="*/ 202 w 491"/>
              <a:gd name="connsiteY39-11960" fmla="*/ 543 h 759"/>
              <a:gd name="connsiteX40-11961" fmla="*/ 218 w 491"/>
              <a:gd name="connsiteY40-11962" fmla="*/ 564 h 759"/>
              <a:gd name="connsiteX41-11963" fmla="*/ 233 w 491"/>
              <a:gd name="connsiteY41-11964" fmla="*/ 585 h 759"/>
              <a:gd name="connsiteX42-11965" fmla="*/ 244 w 491"/>
              <a:gd name="connsiteY42-11966" fmla="*/ 595 h 759"/>
              <a:gd name="connsiteX43-11967" fmla="*/ 254 w 491"/>
              <a:gd name="connsiteY43-11968" fmla="*/ 601 h 759"/>
              <a:gd name="connsiteX44-11969" fmla="*/ 276 w 491"/>
              <a:gd name="connsiteY44-11970" fmla="*/ 622 h 759"/>
              <a:gd name="connsiteX45-11971" fmla="*/ 297 w 491"/>
              <a:gd name="connsiteY45-11972" fmla="*/ 632 h 759"/>
              <a:gd name="connsiteX46-11973" fmla="*/ 318 w 491"/>
              <a:gd name="connsiteY46-11974" fmla="*/ 648 h 759"/>
              <a:gd name="connsiteX47-11975" fmla="*/ 344 w 491"/>
              <a:gd name="connsiteY47-11976" fmla="*/ 659 h 759"/>
              <a:gd name="connsiteX48-11977" fmla="*/ 355 w 491"/>
              <a:gd name="connsiteY48-11978" fmla="*/ 664 h 759"/>
              <a:gd name="connsiteX49-11979" fmla="*/ 365 w 491"/>
              <a:gd name="connsiteY49-11980" fmla="*/ 669 h 759"/>
              <a:gd name="connsiteX50-11981" fmla="*/ 376 w 491"/>
              <a:gd name="connsiteY50-11982" fmla="*/ 669 h 759"/>
              <a:gd name="connsiteX51-11983" fmla="*/ 386 w 491"/>
              <a:gd name="connsiteY51-11984" fmla="*/ 674 h 759"/>
              <a:gd name="connsiteX52-11985" fmla="*/ 391 w 491"/>
              <a:gd name="connsiteY52-11986" fmla="*/ 674 h 759"/>
              <a:gd name="connsiteX53-11987" fmla="*/ 397 w 491"/>
              <a:gd name="connsiteY53-11988" fmla="*/ 674 h 759"/>
              <a:gd name="connsiteX54-11989" fmla="*/ 407 w 491"/>
              <a:gd name="connsiteY54-11990" fmla="*/ 674 h 759"/>
              <a:gd name="connsiteX55-11991" fmla="*/ 412 w 491"/>
              <a:gd name="connsiteY55-11992" fmla="*/ 669 h 759"/>
              <a:gd name="connsiteX56-11993" fmla="*/ 412 w 491"/>
              <a:gd name="connsiteY56-11994" fmla="*/ 664 h 759"/>
              <a:gd name="connsiteX57-11995" fmla="*/ 418 w 491"/>
              <a:gd name="connsiteY57-11996" fmla="*/ 659 h 759"/>
              <a:gd name="connsiteX58-11997" fmla="*/ 423 w 491"/>
              <a:gd name="connsiteY58-11998" fmla="*/ 653 h 759"/>
              <a:gd name="connsiteX59-11999" fmla="*/ 423 w 491"/>
              <a:gd name="connsiteY59-12000" fmla="*/ 643 h 759"/>
              <a:gd name="connsiteX60-12001" fmla="*/ 428 w 491"/>
              <a:gd name="connsiteY60-12002" fmla="*/ 627 h 759"/>
              <a:gd name="connsiteX61-12003" fmla="*/ 434 w 491"/>
              <a:gd name="connsiteY61-12004" fmla="*/ 611 h 759"/>
              <a:gd name="connsiteX62-12005" fmla="*/ 439 w 491"/>
              <a:gd name="connsiteY62-12006" fmla="*/ 595 h 759"/>
              <a:gd name="connsiteX63-12007" fmla="*/ 439 w 491"/>
              <a:gd name="connsiteY63-12008" fmla="*/ 580 h 759"/>
              <a:gd name="connsiteX64-12009" fmla="*/ 444 w 491"/>
              <a:gd name="connsiteY64-12010" fmla="*/ 564 h 759"/>
              <a:gd name="connsiteX65-12011" fmla="*/ 449 w 491"/>
              <a:gd name="connsiteY65-12012" fmla="*/ 553 h 759"/>
              <a:gd name="connsiteX66-12013" fmla="*/ 455 w 491"/>
              <a:gd name="connsiteY66-12014" fmla="*/ 543 h 759"/>
              <a:gd name="connsiteX67-12015" fmla="*/ 455 w 491"/>
              <a:gd name="connsiteY67-12016" fmla="*/ 538 h 759"/>
              <a:gd name="connsiteX68-12017" fmla="*/ 460 w 491"/>
              <a:gd name="connsiteY68-12018" fmla="*/ 527 h 759"/>
              <a:gd name="connsiteX69-12019" fmla="*/ 460 w 491"/>
              <a:gd name="connsiteY69-12020" fmla="*/ 527 h 759"/>
              <a:gd name="connsiteX70-12021" fmla="*/ 465 w 491"/>
              <a:gd name="connsiteY70-12022" fmla="*/ 527 h 759"/>
              <a:gd name="connsiteX71-12023" fmla="*/ 465 w 491"/>
              <a:gd name="connsiteY71-12024" fmla="*/ 527 h 759"/>
              <a:gd name="connsiteX72-12025" fmla="*/ 465 w 491"/>
              <a:gd name="connsiteY72-12026" fmla="*/ 532 h 759"/>
              <a:gd name="connsiteX73-12027" fmla="*/ 465 w 491"/>
              <a:gd name="connsiteY73-12028" fmla="*/ 538 h 759"/>
              <a:gd name="connsiteX74-12029" fmla="*/ 470 w 491"/>
              <a:gd name="connsiteY74-12030" fmla="*/ 543 h 759"/>
              <a:gd name="connsiteX75-12031" fmla="*/ 470 w 491"/>
              <a:gd name="connsiteY75-12032" fmla="*/ 559 h 759"/>
              <a:gd name="connsiteX76-12033" fmla="*/ 470 w 491"/>
              <a:gd name="connsiteY76-12034" fmla="*/ 569 h 759"/>
              <a:gd name="connsiteX77-12035" fmla="*/ 470 w 491"/>
              <a:gd name="connsiteY77-12036" fmla="*/ 585 h 759"/>
              <a:gd name="connsiteX78-12037" fmla="*/ 470 w 491"/>
              <a:gd name="connsiteY78-12038" fmla="*/ 601 h 759"/>
              <a:gd name="connsiteX79-12039" fmla="*/ 470 w 491"/>
              <a:gd name="connsiteY79-12040" fmla="*/ 622 h 759"/>
              <a:gd name="connsiteX80-12041" fmla="*/ 470 w 491"/>
              <a:gd name="connsiteY80-12042" fmla="*/ 638 h 759"/>
              <a:gd name="connsiteX81-12043" fmla="*/ 470 w 491"/>
              <a:gd name="connsiteY81-12044" fmla="*/ 653 h 759"/>
              <a:gd name="connsiteX82-12045" fmla="*/ 476 w 491"/>
              <a:gd name="connsiteY82-12046" fmla="*/ 669 h 759"/>
              <a:gd name="connsiteX83-12047" fmla="*/ 476 w 491"/>
              <a:gd name="connsiteY83-12048" fmla="*/ 685 h 759"/>
              <a:gd name="connsiteX84-12049" fmla="*/ 481 w 491"/>
              <a:gd name="connsiteY84-12050" fmla="*/ 696 h 759"/>
              <a:gd name="connsiteX85-12051" fmla="*/ 481 w 491"/>
              <a:gd name="connsiteY85-12052" fmla="*/ 706 h 759"/>
              <a:gd name="connsiteX86-12053" fmla="*/ 486 w 491"/>
              <a:gd name="connsiteY86-12054" fmla="*/ 717 h 759"/>
              <a:gd name="connsiteX87-12055" fmla="*/ 486 w 491"/>
              <a:gd name="connsiteY87-12056" fmla="*/ 722 h 759"/>
              <a:gd name="connsiteX88-12057" fmla="*/ 491 w 491"/>
              <a:gd name="connsiteY88-12058" fmla="*/ 732 h 759"/>
              <a:gd name="connsiteX89-12059" fmla="*/ 491 w 491"/>
              <a:gd name="connsiteY89-12060" fmla="*/ 738 h 759"/>
              <a:gd name="connsiteX90-12061" fmla="*/ 491 w 491"/>
              <a:gd name="connsiteY90-12062" fmla="*/ 743 h 759"/>
              <a:gd name="connsiteX91-12063" fmla="*/ 491 w 491"/>
              <a:gd name="connsiteY91-12064" fmla="*/ 748 h 759"/>
              <a:gd name="connsiteX92-12065" fmla="*/ 486 w 491"/>
              <a:gd name="connsiteY92-12066" fmla="*/ 753 h 759"/>
              <a:gd name="connsiteX93-12067" fmla="*/ 481 w 491"/>
              <a:gd name="connsiteY93-12068" fmla="*/ 759 h 759"/>
              <a:gd name="connsiteX94-12069" fmla="*/ 470 w 491"/>
              <a:gd name="connsiteY94-12070" fmla="*/ 759 h 759"/>
              <a:gd name="connsiteX95-12071" fmla="*/ 460 w 491"/>
              <a:gd name="connsiteY95-12072" fmla="*/ 759 h 759"/>
              <a:gd name="connsiteX96-12073" fmla="*/ 444 w 491"/>
              <a:gd name="connsiteY96-12074" fmla="*/ 759 h 759"/>
              <a:gd name="connsiteX97-12075" fmla="*/ 428 w 491"/>
              <a:gd name="connsiteY97-12076" fmla="*/ 753 h 759"/>
              <a:gd name="connsiteX98-12077" fmla="*/ 407 w 491"/>
              <a:gd name="connsiteY98-12078" fmla="*/ 753 h 759"/>
              <a:gd name="connsiteX99-12079" fmla="*/ 386 w 491"/>
              <a:gd name="connsiteY99-12080" fmla="*/ 748 h 759"/>
              <a:gd name="connsiteX100-12081" fmla="*/ 365 w 491"/>
              <a:gd name="connsiteY100-12082" fmla="*/ 743 h 759"/>
              <a:gd name="connsiteX101-12083" fmla="*/ 355 w 491"/>
              <a:gd name="connsiteY101-12084" fmla="*/ 738 h 759"/>
              <a:gd name="connsiteX102-12085" fmla="*/ 344 w 491"/>
              <a:gd name="connsiteY102-12086" fmla="*/ 732 h 759"/>
              <a:gd name="connsiteX103-12087" fmla="*/ 328 w 491"/>
              <a:gd name="connsiteY103-12088" fmla="*/ 727 h 759"/>
              <a:gd name="connsiteX104-12089" fmla="*/ 318 w 491"/>
              <a:gd name="connsiteY104-12090" fmla="*/ 722 h 759"/>
              <a:gd name="connsiteX105-12091" fmla="*/ 302 w 491"/>
              <a:gd name="connsiteY105-12092" fmla="*/ 717 h 759"/>
              <a:gd name="connsiteX106-12093" fmla="*/ 286 w 491"/>
              <a:gd name="connsiteY106-12094" fmla="*/ 706 h 759"/>
              <a:gd name="connsiteX107-12095" fmla="*/ 276 w 491"/>
              <a:gd name="connsiteY107-12096" fmla="*/ 696 h 759"/>
              <a:gd name="connsiteX108-12097" fmla="*/ 260 w 491"/>
              <a:gd name="connsiteY108-12098" fmla="*/ 685 h 759"/>
              <a:gd name="connsiteX109-12099" fmla="*/ 228 w 491"/>
              <a:gd name="connsiteY109-12100" fmla="*/ 659 h 759"/>
              <a:gd name="connsiteX110-12101" fmla="*/ 202 w 491"/>
              <a:gd name="connsiteY110-12102" fmla="*/ 632 h 759"/>
              <a:gd name="connsiteX111-12103" fmla="*/ 191 w 491"/>
              <a:gd name="connsiteY111-12104" fmla="*/ 622 h 759"/>
              <a:gd name="connsiteX112-12105" fmla="*/ 181 w 491"/>
              <a:gd name="connsiteY112-12106" fmla="*/ 606 h 759"/>
              <a:gd name="connsiteX113-12107" fmla="*/ 170 w 491"/>
              <a:gd name="connsiteY113-12108" fmla="*/ 590 h 759"/>
              <a:gd name="connsiteX114-12109" fmla="*/ 160 w 491"/>
              <a:gd name="connsiteY114-12110" fmla="*/ 574 h 759"/>
              <a:gd name="connsiteX115-12111" fmla="*/ 154 w 491"/>
              <a:gd name="connsiteY115-12112" fmla="*/ 559 h 759"/>
              <a:gd name="connsiteX116-12113" fmla="*/ 144 w 491"/>
              <a:gd name="connsiteY116-12114" fmla="*/ 543 h 759"/>
              <a:gd name="connsiteX117-12115" fmla="*/ 139 w 491"/>
              <a:gd name="connsiteY117-12116" fmla="*/ 527 h 759"/>
              <a:gd name="connsiteX118-12117" fmla="*/ 128 w 491"/>
              <a:gd name="connsiteY118-12118" fmla="*/ 511 h 759"/>
              <a:gd name="connsiteX119-12119" fmla="*/ 123 w 491"/>
              <a:gd name="connsiteY119-12120" fmla="*/ 501 h 759"/>
              <a:gd name="connsiteX120-12121" fmla="*/ 123 w 491"/>
              <a:gd name="connsiteY120-12122" fmla="*/ 485 h 759"/>
              <a:gd name="connsiteX121-12123" fmla="*/ 118 w 491"/>
              <a:gd name="connsiteY121-12124" fmla="*/ 469 h 759"/>
              <a:gd name="connsiteX122-12125" fmla="*/ 118 w 491"/>
              <a:gd name="connsiteY122-12126" fmla="*/ 453 h 759"/>
              <a:gd name="connsiteX123-12127" fmla="*/ 112 w 491"/>
              <a:gd name="connsiteY123-12128" fmla="*/ 422 h 759"/>
              <a:gd name="connsiteX124-12129" fmla="*/ 107 w 491"/>
              <a:gd name="connsiteY124-12130" fmla="*/ 385 h 759"/>
              <a:gd name="connsiteX125-12131" fmla="*/ 107 w 491"/>
              <a:gd name="connsiteY125-12132" fmla="*/ 353 h 759"/>
              <a:gd name="connsiteX126-12133" fmla="*/ 107 w 491"/>
              <a:gd name="connsiteY126-12134" fmla="*/ 316 h 759"/>
              <a:gd name="connsiteX127-12135" fmla="*/ 107 w 491"/>
              <a:gd name="connsiteY127-12136" fmla="*/ 279 h 759"/>
              <a:gd name="connsiteX128-12137" fmla="*/ 107 w 491"/>
              <a:gd name="connsiteY128-12138" fmla="*/ 243 h 759"/>
              <a:gd name="connsiteX129-12139" fmla="*/ 112 w 491"/>
              <a:gd name="connsiteY129-12140" fmla="*/ 200 h 759"/>
              <a:gd name="connsiteX130-12141" fmla="*/ 118 w 491"/>
              <a:gd name="connsiteY130-12142" fmla="*/ 158 h 759"/>
              <a:gd name="connsiteX131-12143" fmla="*/ 118 w 491"/>
              <a:gd name="connsiteY131-12144" fmla="*/ 142 h 759"/>
              <a:gd name="connsiteX132-12145" fmla="*/ 118 w 491"/>
              <a:gd name="connsiteY132-12146" fmla="*/ 127 h 759"/>
              <a:gd name="connsiteX133-12147" fmla="*/ 118 w 491"/>
              <a:gd name="connsiteY133-12148" fmla="*/ 111 h 759"/>
              <a:gd name="connsiteX134-12149" fmla="*/ 123 w 491"/>
              <a:gd name="connsiteY134-12150" fmla="*/ 100 h 759"/>
              <a:gd name="connsiteX135-12151" fmla="*/ 123 w 491"/>
              <a:gd name="connsiteY135-12152" fmla="*/ 90 h 759"/>
              <a:gd name="connsiteX136-12153" fmla="*/ 123 w 491"/>
              <a:gd name="connsiteY136-12154" fmla="*/ 85 h 759"/>
              <a:gd name="connsiteX137-12155" fmla="*/ 123 w 491"/>
              <a:gd name="connsiteY137-12156" fmla="*/ 79 h 759"/>
              <a:gd name="connsiteX138-12157" fmla="*/ 118 w 491"/>
              <a:gd name="connsiteY138-12158" fmla="*/ 74 h 759"/>
              <a:gd name="connsiteX139-12159" fmla="*/ 118 w 491"/>
              <a:gd name="connsiteY139-12160" fmla="*/ 74 h 759"/>
              <a:gd name="connsiteX140-12161" fmla="*/ 112 w 491"/>
              <a:gd name="connsiteY140-12162" fmla="*/ 74 h 759"/>
              <a:gd name="connsiteX141-12163" fmla="*/ 107 w 491"/>
              <a:gd name="connsiteY141-12164" fmla="*/ 74 h 759"/>
              <a:gd name="connsiteX142-12165" fmla="*/ 96 w 491"/>
              <a:gd name="connsiteY142-12166" fmla="*/ 79 h 759"/>
              <a:gd name="connsiteX143-12167" fmla="*/ 86 w 491"/>
              <a:gd name="connsiteY143-12168" fmla="*/ 79 h 759"/>
              <a:gd name="connsiteX144-12169" fmla="*/ 70 w 491"/>
              <a:gd name="connsiteY144-12170" fmla="*/ 85 h 759"/>
              <a:gd name="connsiteX145-12171" fmla="*/ 54 w 491"/>
              <a:gd name="connsiteY145-12172" fmla="*/ 90 h 759"/>
              <a:gd name="connsiteX146-12173" fmla="*/ 38 w 491"/>
              <a:gd name="connsiteY146-12174" fmla="*/ 95 h 759"/>
              <a:gd name="connsiteX147-12175" fmla="*/ 2 w 491"/>
              <a:gd name="connsiteY147-12176" fmla="*/ 106 h 759"/>
              <a:gd name="connsiteX148-12177" fmla="*/ 23 w 491"/>
              <a:gd name="connsiteY148-12178" fmla="*/ 58 h 759"/>
              <a:gd name="connsiteX149-12179" fmla="*/ 54 w 491"/>
              <a:gd name="connsiteY149-12180" fmla="*/ 48 h 759"/>
              <a:gd name="connsiteX150-12181" fmla="*/ 70 w 491"/>
              <a:gd name="connsiteY150-12182" fmla="*/ 42 h 759"/>
              <a:gd name="connsiteX151-12183" fmla="*/ 86 w 491"/>
              <a:gd name="connsiteY151-12184" fmla="*/ 37 h 759"/>
              <a:gd name="connsiteX152-12185" fmla="*/ 96 w 491"/>
              <a:gd name="connsiteY152-12186" fmla="*/ 37 h 759"/>
              <a:gd name="connsiteX153-12187" fmla="*/ 107 w 491"/>
              <a:gd name="connsiteY153-12188" fmla="*/ 32 h 759"/>
              <a:gd name="connsiteX154-12189" fmla="*/ 112 w 491"/>
              <a:gd name="connsiteY154-12190" fmla="*/ 27 h 759"/>
              <a:gd name="connsiteX155-12191" fmla="*/ 118 w 491"/>
              <a:gd name="connsiteY155-12192" fmla="*/ 21 h 759"/>
              <a:gd name="connsiteX156-12193" fmla="*/ 123 w 491"/>
              <a:gd name="connsiteY156-12194" fmla="*/ 16 h 759"/>
              <a:gd name="connsiteX157-12195" fmla="*/ 128 w 491"/>
              <a:gd name="connsiteY157-12196" fmla="*/ 11 h 759"/>
              <a:gd name="connsiteX158-12197" fmla="*/ 133 w 491"/>
              <a:gd name="connsiteY158-12198" fmla="*/ 6 h 759"/>
              <a:gd name="connsiteX159-12199" fmla="*/ 139 w 491"/>
              <a:gd name="connsiteY159-12200" fmla="*/ 0 h 759"/>
              <a:gd name="connsiteX160-12201" fmla="*/ 144 w 491"/>
              <a:gd name="connsiteY160-12202" fmla="*/ 0 h 759"/>
              <a:gd name="connsiteX161-12203" fmla="*/ 149 w 491"/>
              <a:gd name="connsiteY161-12204" fmla="*/ 0 h 759"/>
              <a:gd name="connsiteX162-12205" fmla="*/ 149 w 491"/>
              <a:gd name="connsiteY162-12206" fmla="*/ 0 h 759"/>
              <a:gd name="connsiteX0-12207" fmla="*/ 129 w 471"/>
              <a:gd name="connsiteY0-12208" fmla="*/ 0 h 759"/>
              <a:gd name="connsiteX1-12209" fmla="*/ 140 w 471"/>
              <a:gd name="connsiteY1-12210" fmla="*/ 0 h 759"/>
              <a:gd name="connsiteX2-12211" fmla="*/ 150 w 471"/>
              <a:gd name="connsiteY2-12212" fmla="*/ 6 h 759"/>
              <a:gd name="connsiteX3-12213" fmla="*/ 161 w 471"/>
              <a:gd name="connsiteY3-12214" fmla="*/ 11 h 759"/>
              <a:gd name="connsiteX4-12215" fmla="*/ 177 w 471"/>
              <a:gd name="connsiteY4-12216" fmla="*/ 21 h 759"/>
              <a:gd name="connsiteX5-12217" fmla="*/ 187 w 471"/>
              <a:gd name="connsiteY5-12218" fmla="*/ 32 h 759"/>
              <a:gd name="connsiteX6-12219" fmla="*/ 198 w 471"/>
              <a:gd name="connsiteY6-12220" fmla="*/ 37 h 759"/>
              <a:gd name="connsiteX7-12221" fmla="*/ 198 w 471"/>
              <a:gd name="connsiteY7-12222" fmla="*/ 42 h 759"/>
              <a:gd name="connsiteX8-12223" fmla="*/ 203 w 471"/>
              <a:gd name="connsiteY8-12224" fmla="*/ 42 h 759"/>
              <a:gd name="connsiteX9-12225" fmla="*/ 203 w 471"/>
              <a:gd name="connsiteY9-12226" fmla="*/ 48 h 759"/>
              <a:gd name="connsiteX10-12227" fmla="*/ 203 w 471"/>
              <a:gd name="connsiteY10-12228" fmla="*/ 48 h 759"/>
              <a:gd name="connsiteX11-12229" fmla="*/ 203 w 471"/>
              <a:gd name="connsiteY11-12230" fmla="*/ 53 h 759"/>
              <a:gd name="connsiteX12-12231" fmla="*/ 198 w 471"/>
              <a:gd name="connsiteY12-12232" fmla="*/ 58 h 759"/>
              <a:gd name="connsiteX13-12233" fmla="*/ 192 w 471"/>
              <a:gd name="connsiteY13-12234" fmla="*/ 63 h 759"/>
              <a:gd name="connsiteX14-12235" fmla="*/ 182 w 471"/>
              <a:gd name="connsiteY14-12236" fmla="*/ 69 h 759"/>
              <a:gd name="connsiteX15-12237" fmla="*/ 177 w 471"/>
              <a:gd name="connsiteY15-12238" fmla="*/ 74 h 759"/>
              <a:gd name="connsiteX16-12239" fmla="*/ 171 w 471"/>
              <a:gd name="connsiteY16-12240" fmla="*/ 79 h 759"/>
              <a:gd name="connsiteX17-12241" fmla="*/ 171 w 471"/>
              <a:gd name="connsiteY17-12242" fmla="*/ 90 h 759"/>
              <a:gd name="connsiteX18-12243" fmla="*/ 166 w 471"/>
              <a:gd name="connsiteY18-12244" fmla="*/ 100 h 759"/>
              <a:gd name="connsiteX19-12245" fmla="*/ 161 w 471"/>
              <a:gd name="connsiteY19-12246" fmla="*/ 116 h 759"/>
              <a:gd name="connsiteX20-12247" fmla="*/ 155 w 471"/>
              <a:gd name="connsiteY20-12248" fmla="*/ 137 h 759"/>
              <a:gd name="connsiteX21-12249" fmla="*/ 150 w 471"/>
              <a:gd name="connsiteY21-12250" fmla="*/ 158 h 759"/>
              <a:gd name="connsiteX22-12251" fmla="*/ 150 w 471"/>
              <a:gd name="connsiteY22-12252" fmla="*/ 179 h 759"/>
              <a:gd name="connsiteX23-12253" fmla="*/ 145 w 471"/>
              <a:gd name="connsiteY23-12254" fmla="*/ 206 h 759"/>
              <a:gd name="connsiteX24-12255" fmla="*/ 140 w 471"/>
              <a:gd name="connsiteY24-12256" fmla="*/ 227 h 759"/>
              <a:gd name="connsiteX25-12257" fmla="*/ 140 w 471"/>
              <a:gd name="connsiteY25-12258" fmla="*/ 248 h 759"/>
              <a:gd name="connsiteX26-12259" fmla="*/ 134 w 471"/>
              <a:gd name="connsiteY26-12260" fmla="*/ 264 h 759"/>
              <a:gd name="connsiteX27-12261" fmla="*/ 134 w 471"/>
              <a:gd name="connsiteY27-12262" fmla="*/ 285 h 759"/>
              <a:gd name="connsiteX28-12263" fmla="*/ 129 w 471"/>
              <a:gd name="connsiteY28-12264" fmla="*/ 300 h 759"/>
              <a:gd name="connsiteX29-12265" fmla="*/ 129 w 471"/>
              <a:gd name="connsiteY29-12266" fmla="*/ 311 h 759"/>
              <a:gd name="connsiteX30-12267" fmla="*/ 129 w 471"/>
              <a:gd name="connsiteY30-12268" fmla="*/ 322 h 759"/>
              <a:gd name="connsiteX31-12269" fmla="*/ 129 w 471"/>
              <a:gd name="connsiteY31-12270" fmla="*/ 343 h 759"/>
              <a:gd name="connsiteX32-12271" fmla="*/ 134 w 471"/>
              <a:gd name="connsiteY32-12272" fmla="*/ 369 h 759"/>
              <a:gd name="connsiteX33-12273" fmla="*/ 140 w 471"/>
              <a:gd name="connsiteY33-12274" fmla="*/ 411 h 759"/>
              <a:gd name="connsiteX34-12275" fmla="*/ 140 w 471"/>
              <a:gd name="connsiteY34-12276" fmla="*/ 437 h 759"/>
              <a:gd name="connsiteX35-12277" fmla="*/ 145 w 471"/>
              <a:gd name="connsiteY35-12278" fmla="*/ 464 h 759"/>
              <a:gd name="connsiteX36-12279" fmla="*/ 155 w 471"/>
              <a:gd name="connsiteY36-12280" fmla="*/ 490 h 759"/>
              <a:gd name="connsiteX37-12281" fmla="*/ 161 w 471"/>
              <a:gd name="connsiteY37-12282" fmla="*/ 506 h 759"/>
              <a:gd name="connsiteX38-12283" fmla="*/ 166 w 471"/>
              <a:gd name="connsiteY38-12284" fmla="*/ 516 h 759"/>
              <a:gd name="connsiteX39-12285" fmla="*/ 182 w 471"/>
              <a:gd name="connsiteY39-12286" fmla="*/ 543 h 759"/>
              <a:gd name="connsiteX40-12287" fmla="*/ 198 w 471"/>
              <a:gd name="connsiteY40-12288" fmla="*/ 564 h 759"/>
              <a:gd name="connsiteX41-12289" fmla="*/ 213 w 471"/>
              <a:gd name="connsiteY41-12290" fmla="*/ 585 h 759"/>
              <a:gd name="connsiteX42-12291" fmla="*/ 224 w 471"/>
              <a:gd name="connsiteY42-12292" fmla="*/ 595 h 759"/>
              <a:gd name="connsiteX43-12293" fmla="*/ 234 w 471"/>
              <a:gd name="connsiteY43-12294" fmla="*/ 601 h 759"/>
              <a:gd name="connsiteX44-12295" fmla="*/ 256 w 471"/>
              <a:gd name="connsiteY44-12296" fmla="*/ 622 h 759"/>
              <a:gd name="connsiteX45-12297" fmla="*/ 277 w 471"/>
              <a:gd name="connsiteY45-12298" fmla="*/ 632 h 759"/>
              <a:gd name="connsiteX46-12299" fmla="*/ 298 w 471"/>
              <a:gd name="connsiteY46-12300" fmla="*/ 648 h 759"/>
              <a:gd name="connsiteX47-12301" fmla="*/ 324 w 471"/>
              <a:gd name="connsiteY47-12302" fmla="*/ 659 h 759"/>
              <a:gd name="connsiteX48-12303" fmla="*/ 335 w 471"/>
              <a:gd name="connsiteY48-12304" fmla="*/ 664 h 759"/>
              <a:gd name="connsiteX49-12305" fmla="*/ 345 w 471"/>
              <a:gd name="connsiteY49-12306" fmla="*/ 669 h 759"/>
              <a:gd name="connsiteX50-12307" fmla="*/ 356 w 471"/>
              <a:gd name="connsiteY50-12308" fmla="*/ 669 h 759"/>
              <a:gd name="connsiteX51-12309" fmla="*/ 366 w 471"/>
              <a:gd name="connsiteY51-12310" fmla="*/ 674 h 759"/>
              <a:gd name="connsiteX52-12311" fmla="*/ 371 w 471"/>
              <a:gd name="connsiteY52-12312" fmla="*/ 674 h 759"/>
              <a:gd name="connsiteX53-12313" fmla="*/ 377 w 471"/>
              <a:gd name="connsiteY53-12314" fmla="*/ 674 h 759"/>
              <a:gd name="connsiteX54-12315" fmla="*/ 387 w 471"/>
              <a:gd name="connsiteY54-12316" fmla="*/ 674 h 759"/>
              <a:gd name="connsiteX55-12317" fmla="*/ 392 w 471"/>
              <a:gd name="connsiteY55-12318" fmla="*/ 669 h 759"/>
              <a:gd name="connsiteX56-12319" fmla="*/ 392 w 471"/>
              <a:gd name="connsiteY56-12320" fmla="*/ 664 h 759"/>
              <a:gd name="connsiteX57-12321" fmla="*/ 398 w 471"/>
              <a:gd name="connsiteY57-12322" fmla="*/ 659 h 759"/>
              <a:gd name="connsiteX58-12323" fmla="*/ 403 w 471"/>
              <a:gd name="connsiteY58-12324" fmla="*/ 653 h 759"/>
              <a:gd name="connsiteX59-12325" fmla="*/ 403 w 471"/>
              <a:gd name="connsiteY59-12326" fmla="*/ 643 h 759"/>
              <a:gd name="connsiteX60-12327" fmla="*/ 408 w 471"/>
              <a:gd name="connsiteY60-12328" fmla="*/ 627 h 759"/>
              <a:gd name="connsiteX61-12329" fmla="*/ 414 w 471"/>
              <a:gd name="connsiteY61-12330" fmla="*/ 611 h 759"/>
              <a:gd name="connsiteX62-12331" fmla="*/ 419 w 471"/>
              <a:gd name="connsiteY62-12332" fmla="*/ 595 h 759"/>
              <a:gd name="connsiteX63-12333" fmla="*/ 419 w 471"/>
              <a:gd name="connsiteY63-12334" fmla="*/ 580 h 759"/>
              <a:gd name="connsiteX64-12335" fmla="*/ 424 w 471"/>
              <a:gd name="connsiteY64-12336" fmla="*/ 564 h 759"/>
              <a:gd name="connsiteX65-12337" fmla="*/ 429 w 471"/>
              <a:gd name="connsiteY65-12338" fmla="*/ 553 h 759"/>
              <a:gd name="connsiteX66-12339" fmla="*/ 435 w 471"/>
              <a:gd name="connsiteY66-12340" fmla="*/ 543 h 759"/>
              <a:gd name="connsiteX67-12341" fmla="*/ 435 w 471"/>
              <a:gd name="connsiteY67-12342" fmla="*/ 538 h 759"/>
              <a:gd name="connsiteX68-12343" fmla="*/ 440 w 471"/>
              <a:gd name="connsiteY68-12344" fmla="*/ 527 h 759"/>
              <a:gd name="connsiteX69-12345" fmla="*/ 440 w 471"/>
              <a:gd name="connsiteY69-12346" fmla="*/ 527 h 759"/>
              <a:gd name="connsiteX70-12347" fmla="*/ 445 w 471"/>
              <a:gd name="connsiteY70-12348" fmla="*/ 527 h 759"/>
              <a:gd name="connsiteX71-12349" fmla="*/ 445 w 471"/>
              <a:gd name="connsiteY71-12350" fmla="*/ 527 h 759"/>
              <a:gd name="connsiteX72-12351" fmla="*/ 445 w 471"/>
              <a:gd name="connsiteY72-12352" fmla="*/ 532 h 759"/>
              <a:gd name="connsiteX73-12353" fmla="*/ 445 w 471"/>
              <a:gd name="connsiteY73-12354" fmla="*/ 538 h 759"/>
              <a:gd name="connsiteX74-12355" fmla="*/ 450 w 471"/>
              <a:gd name="connsiteY74-12356" fmla="*/ 543 h 759"/>
              <a:gd name="connsiteX75-12357" fmla="*/ 450 w 471"/>
              <a:gd name="connsiteY75-12358" fmla="*/ 559 h 759"/>
              <a:gd name="connsiteX76-12359" fmla="*/ 450 w 471"/>
              <a:gd name="connsiteY76-12360" fmla="*/ 569 h 759"/>
              <a:gd name="connsiteX77-12361" fmla="*/ 450 w 471"/>
              <a:gd name="connsiteY77-12362" fmla="*/ 585 h 759"/>
              <a:gd name="connsiteX78-12363" fmla="*/ 450 w 471"/>
              <a:gd name="connsiteY78-12364" fmla="*/ 601 h 759"/>
              <a:gd name="connsiteX79-12365" fmla="*/ 450 w 471"/>
              <a:gd name="connsiteY79-12366" fmla="*/ 622 h 759"/>
              <a:gd name="connsiteX80-12367" fmla="*/ 450 w 471"/>
              <a:gd name="connsiteY80-12368" fmla="*/ 638 h 759"/>
              <a:gd name="connsiteX81-12369" fmla="*/ 450 w 471"/>
              <a:gd name="connsiteY81-12370" fmla="*/ 653 h 759"/>
              <a:gd name="connsiteX82-12371" fmla="*/ 456 w 471"/>
              <a:gd name="connsiteY82-12372" fmla="*/ 669 h 759"/>
              <a:gd name="connsiteX83-12373" fmla="*/ 456 w 471"/>
              <a:gd name="connsiteY83-12374" fmla="*/ 685 h 759"/>
              <a:gd name="connsiteX84-12375" fmla="*/ 461 w 471"/>
              <a:gd name="connsiteY84-12376" fmla="*/ 696 h 759"/>
              <a:gd name="connsiteX85-12377" fmla="*/ 461 w 471"/>
              <a:gd name="connsiteY85-12378" fmla="*/ 706 h 759"/>
              <a:gd name="connsiteX86-12379" fmla="*/ 466 w 471"/>
              <a:gd name="connsiteY86-12380" fmla="*/ 717 h 759"/>
              <a:gd name="connsiteX87-12381" fmla="*/ 466 w 471"/>
              <a:gd name="connsiteY87-12382" fmla="*/ 722 h 759"/>
              <a:gd name="connsiteX88-12383" fmla="*/ 471 w 471"/>
              <a:gd name="connsiteY88-12384" fmla="*/ 732 h 759"/>
              <a:gd name="connsiteX89-12385" fmla="*/ 471 w 471"/>
              <a:gd name="connsiteY89-12386" fmla="*/ 738 h 759"/>
              <a:gd name="connsiteX90-12387" fmla="*/ 471 w 471"/>
              <a:gd name="connsiteY90-12388" fmla="*/ 743 h 759"/>
              <a:gd name="connsiteX91-12389" fmla="*/ 471 w 471"/>
              <a:gd name="connsiteY91-12390" fmla="*/ 748 h 759"/>
              <a:gd name="connsiteX92-12391" fmla="*/ 466 w 471"/>
              <a:gd name="connsiteY92-12392" fmla="*/ 753 h 759"/>
              <a:gd name="connsiteX93-12393" fmla="*/ 461 w 471"/>
              <a:gd name="connsiteY93-12394" fmla="*/ 759 h 759"/>
              <a:gd name="connsiteX94-12395" fmla="*/ 450 w 471"/>
              <a:gd name="connsiteY94-12396" fmla="*/ 759 h 759"/>
              <a:gd name="connsiteX95-12397" fmla="*/ 440 w 471"/>
              <a:gd name="connsiteY95-12398" fmla="*/ 759 h 759"/>
              <a:gd name="connsiteX96-12399" fmla="*/ 424 w 471"/>
              <a:gd name="connsiteY96-12400" fmla="*/ 759 h 759"/>
              <a:gd name="connsiteX97-12401" fmla="*/ 408 w 471"/>
              <a:gd name="connsiteY97-12402" fmla="*/ 753 h 759"/>
              <a:gd name="connsiteX98-12403" fmla="*/ 387 w 471"/>
              <a:gd name="connsiteY98-12404" fmla="*/ 753 h 759"/>
              <a:gd name="connsiteX99-12405" fmla="*/ 366 w 471"/>
              <a:gd name="connsiteY99-12406" fmla="*/ 748 h 759"/>
              <a:gd name="connsiteX100-12407" fmla="*/ 345 w 471"/>
              <a:gd name="connsiteY100-12408" fmla="*/ 743 h 759"/>
              <a:gd name="connsiteX101-12409" fmla="*/ 335 w 471"/>
              <a:gd name="connsiteY101-12410" fmla="*/ 738 h 759"/>
              <a:gd name="connsiteX102-12411" fmla="*/ 324 w 471"/>
              <a:gd name="connsiteY102-12412" fmla="*/ 732 h 759"/>
              <a:gd name="connsiteX103-12413" fmla="*/ 308 w 471"/>
              <a:gd name="connsiteY103-12414" fmla="*/ 727 h 759"/>
              <a:gd name="connsiteX104-12415" fmla="*/ 298 w 471"/>
              <a:gd name="connsiteY104-12416" fmla="*/ 722 h 759"/>
              <a:gd name="connsiteX105-12417" fmla="*/ 282 w 471"/>
              <a:gd name="connsiteY105-12418" fmla="*/ 717 h 759"/>
              <a:gd name="connsiteX106-12419" fmla="*/ 266 w 471"/>
              <a:gd name="connsiteY106-12420" fmla="*/ 706 h 759"/>
              <a:gd name="connsiteX107-12421" fmla="*/ 256 w 471"/>
              <a:gd name="connsiteY107-12422" fmla="*/ 696 h 759"/>
              <a:gd name="connsiteX108-12423" fmla="*/ 240 w 471"/>
              <a:gd name="connsiteY108-12424" fmla="*/ 685 h 759"/>
              <a:gd name="connsiteX109-12425" fmla="*/ 208 w 471"/>
              <a:gd name="connsiteY109-12426" fmla="*/ 659 h 759"/>
              <a:gd name="connsiteX110-12427" fmla="*/ 182 w 471"/>
              <a:gd name="connsiteY110-12428" fmla="*/ 632 h 759"/>
              <a:gd name="connsiteX111-12429" fmla="*/ 171 w 471"/>
              <a:gd name="connsiteY111-12430" fmla="*/ 622 h 759"/>
              <a:gd name="connsiteX112-12431" fmla="*/ 161 w 471"/>
              <a:gd name="connsiteY112-12432" fmla="*/ 606 h 759"/>
              <a:gd name="connsiteX113-12433" fmla="*/ 150 w 471"/>
              <a:gd name="connsiteY113-12434" fmla="*/ 590 h 759"/>
              <a:gd name="connsiteX114-12435" fmla="*/ 140 w 471"/>
              <a:gd name="connsiteY114-12436" fmla="*/ 574 h 759"/>
              <a:gd name="connsiteX115-12437" fmla="*/ 134 w 471"/>
              <a:gd name="connsiteY115-12438" fmla="*/ 559 h 759"/>
              <a:gd name="connsiteX116-12439" fmla="*/ 124 w 471"/>
              <a:gd name="connsiteY116-12440" fmla="*/ 543 h 759"/>
              <a:gd name="connsiteX117-12441" fmla="*/ 119 w 471"/>
              <a:gd name="connsiteY117-12442" fmla="*/ 527 h 759"/>
              <a:gd name="connsiteX118-12443" fmla="*/ 108 w 471"/>
              <a:gd name="connsiteY118-12444" fmla="*/ 511 h 759"/>
              <a:gd name="connsiteX119-12445" fmla="*/ 103 w 471"/>
              <a:gd name="connsiteY119-12446" fmla="*/ 501 h 759"/>
              <a:gd name="connsiteX120-12447" fmla="*/ 103 w 471"/>
              <a:gd name="connsiteY120-12448" fmla="*/ 485 h 759"/>
              <a:gd name="connsiteX121-12449" fmla="*/ 98 w 471"/>
              <a:gd name="connsiteY121-12450" fmla="*/ 469 h 759"/>
              <a:gd name="connsiteX122-12451" fmla="*/ 98 w 471"/>
              <a:gd name="connsiteY122-12452" fmla="*/ 453 h 759"/>
              <a:gd name="connsiteX123-12453" fmla="*/ 92 w 471"/>
              <a:gd name="connsiteY123-12454" fmla="*/ 422 h 759"/>
              <a:gd name="connsiteX124-12455" fmla="*/ 87 w 471"/>
              <a:gd name="connsiteY124-12456" fmla="*/ 385 h 759"/>
              <a:gd name="connsiteX125-12457" fmla="*/ 87 w 471"/>
              <a:gd name="connsiteY125-12458" fmla="*/ 353 h 759"/>
              <a:gd name="connsiteX126-12459" fmla="*/ 87 w 471"/>
              <a:gd name="connsiteY126-12460" fmla="*/ 316 h 759"/>
              <a:gd name="connsiteX127-12461" fmla="*/ 87 w 471"/>
              <a:gd name="connsiteY127-12462" fmla="*/ 279 h 759"/>
              <a:gd name="connsiteX128-12463" fmla="*/ 87 w 471"/>
              <a:gd name="connsiteY128-12464" fmla="*/ 243 h 759"/>
              <a:gd name="connsiteX129-12465" fmla="*/ 92 w 471"/>
              <a:gd name="connsiteY129-12466" fmla="*/ 200 h 759"/>
              <a:gd name="connsiteX130-12467" fmla="*/ 98 w 471"/>
              <a:gd name="connsiteY130-12468" fmla="*/ 158 h 759"/>
              <a:gd name="connsiteX131-12469" fmla="*/ 98 w 471"/>
              <a:gd name="connsiteY131-12470" fmla="*/ 142 h 759"/>
              <a:gd name="connsiteX132-12471" fmla="*/ 98 w 471"/>
              <a:gd name="connsiteY132-12472" fmla="*/ 127 h 759"/>
              <a:gd name="connsiteX133-12473" fmla="*/ 98 w 471"/>
              <a:gd name="connsiteY133-12474" fmla="*/ 111 h 759"/>
              <a:gd name="connsiteX134-12475" fmla="*/ 103 w 471"/>
              <a:gd name="connsiteY134-12476" fmla="*/ 100 h 759"/>
              <a:gd name="connsiteX135-12477" fmla="*/ 103 w 471"/>
              <a:gd name="connsiteY135-12478" fmla="*/ 90 h 759"/>
              <a:gd name="connsiteX136-12479" fmla="*/ 103 w 471"/>
              <a:gd name="connsiteY136-12480" fmla="*/ 85 h 759"/>
              <a:gd name="connsiteX137-12481" fmla="*/ 103 w 471"/>
              <a:gd name="connsiteY137-12482" fmla="*/ 79 h 759"/>
              <a:gd name="connsiteX138-12483" fmla="*/ 98 w 471"/>
              <a:gd name="connsiteY138-12484" fmla="*/ 74 h 759"/>
              <a:gd name="connsiteX139-12485" fmla="*/ 98 w 471"/>
              <a:gd name="connsiteY139-12486" fmla="*/ 74 h 759"/>
              <a:gd name="connsiteX140-12487" fmla="*/ 92 w 471"/>
              <a:gd name="connsiteY140-12488" fmla="*/ 74 h 759"/>
              <a:gd name="connsiteX141-12489" fmla="*/ 87 w 471"/>
              <a:gd name="connsiteY141-12490" fmla="*/ 74 h 759"/>
              <a:gd name="connsiteX142-12491" fmla="*/ 76 w 471"/>
              <a:gd name="connsiteY142-12492" fmla="*/ 79 h 759"/>
              <a:gd name="connsiteX143-12493" fmla="*/ 66 w 471"/>
              <a:gd name="connsiteY143-12494" fmla="*/ 79 h 759"/>
              <a:gd name="connsiteX144-12495" fmla="*/ 50 w 471"/>
              <a:gd name="connsiteY144-12496" fmla="*/ 85 h 759"/>
              <a:gd name="connsiteX145-12497" fmla="*/ 34 w 471"/>
              <a:gd name="connsiteY145-12498" fmla="*/ 90 h 759"/>
              <a:gd name="connsiteX146-12499" fmla="*/ 18 w 471"/>
              <a:gd name="connsiteY146-12500" fmla="*/ 95 h 759"/>
              <a:gd name="connsiteX147-12501" fmla="*/ 3 w 471"/>
              <a:gd name="connsiteY147-12502" fmla="*/ 58 h 759"/>
              <a:gd name="connsiteX148-12503" fmla="*/ 34 w 471"/>
              <a:gd name="connsiteY148-12504" fmla="*/ 48 h 759"/>
              <a:gd name="connsiteX149-12505" fmla="*/ 50 w 471"/>
              <a:gd name="connsiteY149-12506" fmla="*/ 42 h 759"/>
              <a:gd name="connsiteX150-12507" fmla="*/ 66 w 471"/>
              <a:gd name="connsiteY150-12508" fmla="*/ 37 h 759"/>
              <a:gd name="connsiteX151-12509" fmla="*/ 76 w 471"/>
              <a:gd name="connsiteY151-12510" fmla="*/ 37 h 759"/>
              <a:gd name="connsiteX152-12511" fmla="*/ 87 w 471"/>
              <a:gd name="connsiteY152-12512" fmla="*/ 32 h 759"/>
              <a:gd name="connsiteX153-12513" fmla="*/ 92 w 471"/>
              <a:gd name="connsiteY153-12514" fmla="*/ 27 h 759"/>
              <a:gd name="connsiteX154-12515" fmla="*/ 98 w 471"/>
              <a:gd name="connsiteY154-12516" fmla="*/ 21 h 759"/>
              <a:gd name="connsiteX155-12517" fmla="*/ 103 w 471"/>
              <a:gd name="connsiteY155-12518" fmla="*/ 16 h 759"/>
              <a:gd name="connsiteX156-12519" fmla="*/ 108 w 471"/>
              <a:gd name="connsiteY156-12520" fmla="*/ 11 h 759"/>
              <a:gd name="connsiteX157-12521" fmla="*/ 113 w 471"/>
              <a:gd name="connsiteY157-12522" fmla="*/ 6 h 759"/>
              <a:gd name="connsiteX158-12523" fmla="*/ 119 w 471"/>
              <a:gd name="connsiteY158-12524" fmla="*/ 0 h 759"/>
              <a:gd name="connsiteX159-12525" fmla="*/ 124 w 471"/>
              <a:gd name="connsiteY159-12526" fmla="*/ 0 h 759"/>
              <a:gd name="connsiteX160-12527" fmla="*/ 129 w 471"/>
              <a:gd name="connsiteY160-12528" fmla="*/ 0 h 759"/>
              <a:gd name="connsiteX161-12529" fmla="*/ 129 w 471"/>
              <a:gd name="connsiteY161-12530" fmla="*/ 0 h 759"/>
              <a:gd name="connsiteX0-12531" fmla="*/ 126 w 468"/>
              <a:gd name="connsiteY0-12532" fmla="*/ 0 h 759"/>
              <a:gd name="connsiteX1-12533" fmla="*/ 137 w 468"/>
              <a:gd name="connsiteY1-12534" fmla="*/ 0 h 759"/>
              <a:gd name="connsiteX2-12535" fmla="*/ 147 w 468"/>
              <a:gd name="connsiteY2-12536" fmla="*/ 6 h 759"/>
              <a:gd name="connsiteX3-12537" fmla="*/ 158 w 468"/>
              <a:gd name="connsiteY3-12538" fmla="*/ 11 h 759"/>
              <a:gd name="connsiteX4-12539" fmla="*/ 174 w 468"/>
              <a:gd name="connsiteY4-12540" fmla="*/ 21 h 759"/>
              <a:gd name="connsiteX5-12541" fmla="*/ 184 w 468"/>
              <a:gd name="connsiteY5-12542" fmla="*/ 32 h 759"/>
              <a:gd name="connsiteX6-12543" fmla="*/ 195 w 468"/>
              <a:gd name="connsiteY6-12544" fmla="*/ 37 h 759"/>
              <a:gd name="connsiteX7-12545" fmla="*/ 195 w 468"/>
              <a:gd name="connsiteY7-12546" fmla="*/ 42 h 759"/>
              <a:gd name="connsiteX8-12547" fmla="*/ 200 w 468"/>
              <a:gd name="connsiteY8-12548" fmla="*/ 42 h 759"/>
              <a:gd name="connsiteX9-12549" fmla="*/ 200 w 468"/>
              <a:gd name="connsiteY9-12550" fmla="*/ 48 h 759"/>
              <a:gd name="connsiteX10-12551" fmla="*/ 200 w 468"/>
              <a:gd name="connsiteY10-12552" fmla="*/ 48 h 759"/>
              <a:gd name="connsiteX11-12553" fmla="*/ 200 w 468"/>
              <a:gd name="connsiteY11-12554" fmla="*/ 53 h 759"/>
              <a:gd name="connsiteX12-12555" fmla="*/ 195 w 468"/>
              <a:gd name="connsiteY12-12556" fmla="*/ 58 h 759"/>
              <a:gd name="connsiteX13-12557" fmla="*/ 189 w 468"/>
              <a:gd name="connsiteY13-12558" fmla="*/ 63 h 759"/>
              <a:gd name="connsiteX14-12559" fmla="*/ 179 w 468"/>
              <a:gd name="connsiteY14-12560" fmla="*/ 69 h 759"/>
              <a:gd name="connsiteX15-12561" fmla="*/ 174 w 468"/>
              <a:gd name="connsiteY15-12562" fmla="*/ 74 h 759"/>
              <a:gd name="connsiteX16-12563" fmla="*/ 168 w 468"/>
              <a:gd name="connsiteY16-12564" fmla="*/ 79 h 759"/>
              <a:gd name="connsiteX17-12565" fmla="*/ 168 w 468"/>
              <a:gd name="connsiteY17-12566" fmla="*/ 90 h 759"/>
              <a:gd name="connsiteX18-12567" fmla="*/ 163 w 468"/>
              <a:gd name="connsiteY18-12568" fmla="*/ 100 h 759"/>
              <a:gd name="connsiteX19-12569" fmla="*/ 158 w 468"/>
              <a:gd name="connsiteY19-12570" fmla="*/ 116 h 759"/>
              <a:gd name="connsiteX20-12571" fmla="*/ 152 w 468"/>
              <a:gd name="connsiteY20-12572" fmla="*/ 137 h 759"/>
              <a:gd name="connsiteX21-12573" fmla="*/ 147 w 468"/>
              <a:gd name="connsiteY21-12574" fmla="*/ 158 h 759"/>
              <a:gd name="connsiteX22-12575" fmla="*/ 147 w 468"/>
              <a:gd name="connsiteY22-12576" fmla="*/ 179 h 759"/>
              <a:gd name="connsiteX23-12577" fmla="*/ 142 w 468"/>
              <a:gd name="connsiteY23-12578" fmla="*/ 206 h 759"/>
              <a:gd name="connsiteX24-12579" fmla="*/ 137 w 468"/>
              <a:gd name="connsiteY24-12580" fmla="*/ 227 h 759"/>
              <a:gd name="connsiteX25-12581" fmla="*/ 137 w 468"/>
              <a:gd name="connsiteY25-12582" fmla="*/ 248 h 759"/>
              <a:gd name="connsiteX26-12583" fmla="*/ 131 w 468"/>
              <a:gd name="connsiteY26-12584" fmla="*/ 264 h 759"/>
              <a:gd name="connsiteX27-12585" fmla="*/ 131 w 468"/>
              <a:gd name="connsiteY27-12586" fmla="*/ 285 h 759"/>
              <a:gd name="connsiteX28-12587" fmla="*/ 126 w 468"/>
              <a:gd name="connsiteY28-12588" fmla="*/ 300 h 759"/>
              <a:gd name="connsiteX29-12589" fmla="*/ 126 w 468"/>
              <a:gd name="connsiteY29-12590" fmla="*/ 311 h 759"/>
              <a:gd name="connsiteX30-12591" fmla="*/ 126 w 468"/>
              <a:gd name="connsiteY30-12592" fmla="*/ 322 h 759"/>
              <a:gd name="connsiteX31-12593" fmla="*/ 126 w 468"/>
              <a:gd name="connsiteY31-12594" fmla="*/ 343 h 759"/>
              <a:gd name="connsiteX32-12595" fmla="*/ 131 w 468"/>
              <a:gd name="connsiteY32-12596" fmla="*/ 369 h 759"/>
              <a:gd name="connsiteX33-12597" fmla="*/ 137 w 468"/>
              <a:gd name="connsiteY33-12598" fmla="*/ 411 h 759"/>
              <a:gd name="connsiteX34-12599" fmla="*/ 137 w 468"/>
              <a:gd name="connsiteY34-12600" fmla="*/ 437 h 759"/>
              <a:gd name="connsiteX35-12601" fmla="*/ 142 w 468"/>
              <a:gd name="connsiteY35-12602" fmla="*/ 464 h 759"/>
              <a:gd name="connsiteX36-12603" fmla="*/ 152 w 468"/>
              <a:gd name="connsiteY36-12604" fmla="*/ 490 h 759"/>
              <a:gd name="connsiteX37-12605" fmla="*/ 158 w 468"/>
              <a:gd name="connsiteY37-12606" fmla="*/ 506 h 759"/>
              <a:gd name="connsiteX38-12607" fmla="*/ 163 w 468"/>
              <a:gd name="connsiteY38-12608" fmla="*/ 516 h 759"/>
              <a:gd name="connsiteX39-12609" fmla="*/ 179 w 468"/>
              <a:gd name="connsiteY39-12610" fmla="*/ 543 h 759"/>
              <a:gd name="connsiteX40-12611" fmla="*/ 195 w 468"/>
              <a:gd name="connsiteY40-12612" fmla="*/ 564 h 759"/>
              <a:gd name="connsiteX41-12613" fmla="*/ 210 w 468"/>
              <a:gd name="connsiteY41-12614" fmla="*/ 585 h 759"/>
              <a:gd name="connsiteX42-12615" fmla="*/ 221 w 468"/>
              <a:gd name="connsiteY42-12616" fmla="*/ 595 h 759"/>
              <a:gd name="connsiteX43-12617" fmla="*/ 231 w 468"/>
              <a:gd name="connsiteY43-12618" fmla="*/ 601 h 759"/>
              <a:gd name="connsiteX44-12619" fmla="*/ 253 w 468"/>
              <a:gd name="connsiteY44-12620" fmla="*/ 622 h 759"/>
              <a:gd name="connsiteX45-12621" fmla="*/ 274 w 468"/>
              <a:gd name="connsiteY45-12622" fmla="*/ 632 h 759"/>
              <a:gd name="connsiteX46-12623" fmla="*/ 295 w 468"/>
              <a:gd name="connsiteY46-12624" fmla="*/ 648 h 759"/>
              <a:gd name="connsiteX47-12625" fmla="*/ 321 w 468"/>
              <a:gd name="connsiteY47-12626" fmla="*/ 659 h 759"/>
              <a:gd name="connsiteX48-12627" fmla="*/ 332 w 468"/>
              <a:gd name="connsiteY48-12628" fmla="*/ 664 h 759"/>
              <a:gd name="connsiteX49-12629" fmla="*/ 342 w 468"/>
              <a:gd name="connsiteY49-12630" fmla="*/ 669 h 759"/>
              <a:gd name="connsiteX50-12631" fmla="*/ 353 w 468"/>
              <a:gd name="connsiteY50-12632" fmla="*/ 669 h 759"/>
              <a:gd name="connsiteX51-12633" fmla="*/ 363 w 468"/>
              <a:gd name="connsiteY51-12634" fmla="*/ 674 h 759"/>
              <a:gd name="connsiteX52-12635" fmla="*/ 368 w 468"/>
              <a:gd name="connsiteY52-12636" fmla="*/ 674 h 759"/>
              <a:gd name="connsiteX53-12637" fmla="*/ 374 w 468"/>
              <a:gd name="connsiteY53-12638" fmla="*/ 674 h 759"/>
              <a:gd name="connsiteX54-12639" fmla="*/ 384 w 468"/>
              <a:gd name="connsiteY54-12640" fmla="*/ 674 h 759"/>
              <a:gd name="connsiteX55-12641" fmla="*/ 389 w 468"/>
              <a:gd name="connsiteY55-12642" fmla="*/ 669 h 759"/>
              <a:gd name="connsiteX56-12643" fmla="*/ 389 w 468"/>
              <a:gd name="connsiteY56-12644" fmla="*/ 664 h 759"/>
              <a:gd name="connsiteX57-12645" fmla="*/ 395 w 468"/>
              <a:gd name="connsiteY57-12646" fmla="*/ 659 h 759"/>
              <a:gd name="connsiteX58-12647" fmla="*/ 400 w 468"/>
              <a:gd name="connsiteY58-12648" fmla="*/ 653 h 759"/>
              <a:gd name="connsiteX59-12649" fmla="*/ 400 w 468"/>
              <a:gd name="connsiteY59-12650" fmla="*/ 643 h 759"/>
              <a:gd name="connsiteX60-12651" fmla="*/ 405 w 468"/>
              <a:gd name="connsiteY60-12652" fmla="*/ 627 h 759"/>
              <a:gd name="connsiteX61-12653" fmla="*/ 411 w 468"/>
              <a:gd name="connsiteY61-12654" fmla="*/ 611 h 759"/>
              <a:gd name="connsiteX62-12655" fmla="*/ 416 w 468"/>
              <a:gd name="connsiteY62-12656" fmla="*/ 595 h 759"/>
              <a:gd name="connsiteX63-12657" fmla="*/ 416 w 468"/>
              <a:gd name="connsiteY63-12658" fmla="*/ 580 h 759"/>
              <a:gd name="connsiteX64-12659" fmla="*/ 421 w 468"/>
              <a:gd name="connsiteY64-12660" fmla="*/ 564 h 759"/>
              <a:gd name="connsiteX65-12661" fmla="*/ 426 w 468"/>
              <a:gd name="connsiteY65-12662" fmla="*/ 553 h 759"/>
              <a:gd name="connsiteX66-12663" fmla="*/ 432 w 468"/>
              <a:gd name="connsiteY66-12664" fmla="*/ 543 h 759"/>
              <a:gd name="connsiteX67-12665" fmla="*/ 432 w 468"/>
              <a:gd name="connsiteY67-12666" fmla="*/ 538 h 759"/>
              <a:gd name="connsiteX68-12667" fmla="*/ 437 w 468"/>
              <a:gd name="connsiteY68-12668" fmla="*/ 527 h 759"/>
              <a:gd name="connsiteX69-12669" fmla="*/ 437 w 468"/>
              <a:gd name="connsiteY69-12670" fmla="*/ 527 h 759"/>
              <a:gd name="connsiteX70-12671" fmla="*/ 442 w 468"/>
              <a:gd name="connsiteY70-12672" fmla="*/ 527 h 759"/>
              <a:gd name="connsiteX71-12673" fmla="*/ 442 w 468"/>
              <a:gd name="connsiteY71-12674" fmla="*/ 527 h 759"/>
              <a:gd name="connsiteX72-12675" fmla="*/ 442 w 468"/>
              <a:gd name="connsiteY72-12676" fmla="*/ 532 h 759"/>
              <a:gd name="connsiteX73-12677" fmla="*/ 442 w 468"/>
              <a:gd name="connsiteY73-12678" fmla="*/ 538 h 759"/>
              <a:gd name="connsiteX74-12679" fmla="*/ 447 w 468"/>
              <a:gd name="connsiteY74-12680" fmla="*/ 543 h 759"/>
              <a:gd name="connsiteX75-12681" fmla="*/ 447 w 468"/>
              <a:gd name="connsiteY75-12682" fmla="*/ 559 h 759"/>
              <a:gd name="connsiteX76-12683" fmla="*/ 447 w 468"/>
              <a:gd name="connsiteY76-12684" fmla="*/ 569 h 759"/>
              <a:gd name="connsiteX77-12685" fmla="*/ 447 w 468"/>
              <a:gd name="connsiteY77-12686" fmla="*/ 585 h 759"/>
              <a:gd name="connsiteX78-12687" fmla="*/ 447 w 468"/>
              <a:gd name="connsiteY78-12688" fmla="*/ 601 h 759"/>
              <a:gd name="connsiteX79-12689" fmla="*/ 447 w 468"/>
              <a:gd name="connsiteY79-12690" fmla="*/ 622 h 759"/>
              <a:gd name="connsiteX80-12691" fmla="*/ 447 w 468"/>
              <a:gd name="connsiteY80-12692" fmla="*/ 638 h 759"/>
              <a:gd name="connsiteX81-12693" fmla="*/ 447 w 468"/>
              <a:gd name="connsiteY81-12694" fmla="*/ 653 h 759"/>
              <a:gd name="connsiteX82-12695" fmla="*/ 453 w 468"/>
              <a:gd name="connsiteY82-12696" fmla="*/ 669 h 759"/>
              <a:gd name="connsiteX83-12697" fmla="*/ 453 w 468"/>
              <a:gd name="connsiteY83-12698" fmla="*/ 685 h 759"/>
              <a:gd name="connsiteX84-12699" fmla="*/ 458 w 468"/>
              <a:gd name="connsiteY84-12700" fmla="*/ 696 h 759"/>
              <a:gd name="connsiteX85-12701" fmla="*/ 458 w 468"/>
              <a:gd name="connsiteY85-12702" fmla="*/ 706 h 759"/>
              <a:gd name="connsiteX86-12703" fmla="*/ 463 w 468"/>
              <a:gd name="connsiteY86-12704" fmla="*/ 717 h 759"/>
              <a:gd name="connsiteX87-12705" fmla="*/ 463 w 468"/>
              <a:gd name="connsiteY87-12706" fmla="*/ 722 h 759"/>
              <a:gd name="connsiteX88-12707" fmla="*/ 468 w 468"/>
              <a:gd name="connsiteY88-12708" fmla="*/ 732 h 759"/>
              <a:gd name="connsiteX89-12709" fmla="*/ 468 w 468"/>
              <a:gd name="connsiteY89-12710" fmla="*/ 738 h 759"/>
              <a:gd name="connsiteX90-12711" fmla="*/ 468 w 468"/>
              <a:gd name="connsiteY90-12712" fmla="*/ 743 h 759"/>
              <a:gd name="connsiteX91-12713" fmla="*/ 468 w 468"/>
              <a:gd name="connsiteY91-12714" fmla="*/ 748 h 759"/>
              <a:gd name="connsiteX92-12715" fmla="*/ 463 w 468"/>
              <a:gd name="connsiteY92-12716" fmla="*/ 753 h 759"/>
              <a:gd name="connsiteX93-12717" fmla="*/ 458 w 468"/>
              <a:gd name="connsiteY93-12718" fmla="*/ 759 h 759"/>
              <a:gd name="connsiteX94-12719" fmla="*/ 447 w 468"/>
              <a:gd name="connsiteY94-12720" fmla="*/ 759 h 759"/>
              <a:gd name="connsiteX95-12721" fmla="*/ 437 w 468"/>
              <a:gd name="connsiteY95-12722" fmla="*/ 759 h 759"/>
              <a:gd name="connsiteX96-12723" fmla="*/ 421 w 468"/>
              <a:gd name="connsiteY96-12724" fmla="*/ 759 h 759"/>
              <a:gd name="connsiteX97-12725" fmla="*/ 405 w 468"/>
              <a:gd name="connsiteY97-12726" fmla="*/ 753 h 759"/>
              <a:gd name="connsiteX98-12727" fmla="*/ 384 w 468"/>
              <a:gd name="connsiteY98-12728" fmla="*/ 753 h 759"/>
              <a:gd name="connsiteX99-12729" fmla="*/ 363 w 468"/>
              <a:gd name="connsiteY99-12730" fmla="*/ 748 h 759"/>
              <a:gd name="connsiteX100-12731" fmla="*/ 342 w 468"/>
              <a:gd name="connsiteY100-12732" fmla="*/ 743 h 759"/>
              <a:gd name="connsiteX101-12733" fmla="*/ 332 w 468"/>
              <a:gd name="connsiteY101-12734" fmla="*/ 738 h 759"/>
              <a:gd name="connsiteX102-12735" fmla="*/ 321 w 468"/>
              <a:gd name="connsiteY102-12736" fmla="*/ 732 h 759"/>
              <a:gd name="connsiteX103-12737" fmla="*/ 305 w 468"/>
              <a:gd name="connsiteY103-12738" fmla="*/ 727 h 759"/>
              <a:gd name="connsiteX104-12739" fmla="*/ 295 w 468"/>
              <a:gd name="connsiteY104-12740" fmla="*/ 722 h 759"/>
              <a:gd name="connsiteX105-12741" fmla="*/ 279 w 468"/>
              <a:gd name="connsiteY105-12742" fmla="*/ 717 h 759"/>
              <a:gd name="connsiteX106-12743" fmla="*/ 263 w 468"/>
              <a:gd name="connsiteY106-12744" fmla="*/ 706 h 759"/>
              <a:gd name="connsiteX107-12745" fmla="*/ 253 w 468"/>
              <a:gd name="connsiteY107-12746" fmla="*/ 696 h 759"/>
              <a:gd name="connsiteX108-12747" fmla="*/ 237 w 468"/>
              <a:gd name="connsiteY108-12748" fmla="*/ 685 h 759"/>
              <a:gd name="connsiteX109-12749" fmla="*/ 205 w 468"/>
              <a:gd name="connsiteY109-12750" fmla="*/ 659 h 759"/>
              <a:gd name="connsiteX110-12751" fmla="*/ 179 w 468"/>
              <a:gd name="connsiteY110-12752" fmla="*/ 632 h 759"/>
              <a:gd name="connsiteX111-12753" fmla="*/ 168 w 468"/>
              <a:gd name="connsiteY111-12754" fmla="*/ 622 h 759"/>
              <a:gd name="connsiteX112-12755" fmla="*/ 158 w 468"/>
              <a:gd name="connsiteY112-12756" fmla="*/ 606 h 759"/>
              <a:gd name="connsiteX113-12757" fmla="*/ 147 w 468"/>
              <a:gd name="connsiteY113-12758" fmla="*/ 590 h 759"/>
              <a:gd name="connsiteX114-12759" fmla="*/ 137 w 468"/>
              <a:gd name="connsiteY114-12760" fmla="*/ 574 h 759"/>
              <a:gd name="connsiteX115-12761" fmla="*/ 131 w 468"/>
              <a:gd name="connsiteY115-12762" fmla="*/ 559 h 759"/>
              <a:gd name="connsiteX116-12763" fmla="*/ 121 w 468"/>
              <a:gd name="connsiteY116-12764" fmla="*/ 543 h 759"/>
              <a:gd name="connsiteX117-12765" fmla="*/ 116 w 468"/>
              <a:gd name="connsiteY117-12766" fmla="*/ 527 h 759"/>
              <a:gd name="connsiteX118-12767" fmla="*/ 105 w 468"/>
              <a:gd name="connsiteY118-12768" fmla="*/ 511 h 759"/>
              <a:gd name="connsiteX119-12769" fmla="*/ 100 w 468"/>
              <a:gd name="connsiteY119-12770" fmla="*/ 501 h 759"/>
              <a:gd name="connsiteX120-12771" fmla="*/ 100 w 468"/>
              <a:gd name="connsiteY120-12772" fmla="*/ 485 h 759"/>
              <a:gd name="connsiteX121-12773" fmla="*/ 95 w 468"/>
              <a:gd name="connsiteY121-12774" fmla="*/ 469 h 759"/>
              <a:gd name="connsiteX122-12775" fmla="*/ 95 w 468"/>
              <a:gd name="connsiteY122-12776" fmla="*/ 453 h 759"/>
              <a:gd name="connsiteX123-12777" fmla="*/ 89 w 468"/>
              <a:gd name="connsiteY123-12778" fmla="*/ 422 h 759"/>
              <a:gd name="connsiteX124-12779" fmla="*/ 84 w 468"/>
              <a:gd name="connsiteY124-12780" fmla="*/ 385 h 759"/>
              <a:gd name="connsiteX125-12781" fmla="*/ 84 w 468"/>
              <a:gd name="connsiteY125-12782" fmla="*/ 353 h 759"/>
              <a:gd name="connsiteX126-12783" fmla="*/ 84 w 468"/>
              <a:gd name="connsiteY126-12784" fmla="*/ 316 h 759"/>
              <a:gd name="connsiteX127-12785" fmla="*/ 84 w 468"/>
              <a:gd name="connsiteY127-12786" fmla="*/ 279 h 759"/>
              <a:gd name="connsiteX128-12787" fmla="*/ 84 w 468"/>
              <a:gd name="connsiteY128-12788" fmla="*/ 243 h 759"/>
              <a:gd name="connsiteX129-12789" fmla="*/ 89 w 468"/>
              <a:gd name="connsiteY129-12790" fmla="*/ 200 h 759"/>
              <a:gd name="connsiteX130-12791" fmla="*/ 95 w 468"/>
              <a:gd name="connsiteY130-12792" fmla="*/ 158 h 759"/>
              <a:gd name="connsiteX131-12793" fmla="*/ 95 w 468"/>
              <a:gd name="connsiteY131-12794" fmla="*/ 142 h 759"/>
              <a:gd name="connsiteX132-12795" fmla="*/ 95 w 468"/>
              <a:gd name="connsiteY132-12796" fmla="*/ 127 h 759"/>
              <a:gd name="connsiteX133-12797" fmla="*/ 95 w 468"/>
              <a:gd name="connsiteY133-12798" fmla="*/ 111 h 759"/>
              <a:gd name="connsiteX134-12799" fmla="*/ 100 w 468"/>
              <a:gd name="connsiteY134-12800" fmla="*/ 100 h 759"/>
              <a:gd name="connsiteX135-12801" fmla="*/ 100 w 468"/>
              <a:gd name="connsiteY135-12802" fmla="*/ 90 h 759"/>
              <a:gd name="connsiteX136-12803" fmla="*/ 100 w 468"/>
              <a:gd name="connsiteY136-12804" fmla="*/ 85 h 759"/>
              <a:gd name="connsiteX137-12805" fmla="*/ 100 w 468"/>
              <a:gd name="connsiteY137-12806" fmla="*/ 79 h 759"/>
              <a:gd name="connsiteX138-12807" fmla="*/ 95 w 468"/>
              <a:gd name="connsiteY138-12808" fmla="*/ 74 h 759"/>
              <a:gd name="connsiteX139-12809" fmla="*/ 95 w 468"/>
              <a:gd name="connsiteY139-12810" fmla="*/ 74 h 759"/>
              <a:gd name="connsiteX140-12811" fmla="*/ 89 w 468"/>
              <a:gd name="connsiteY140-12812" fmla="*/ 74 h 759"/>
              <a:gd name="connsiteX141-12813" fmla="*/ 84 w 468"/>
              <a:gd name="connsiteY141-12814" fmla="*/ 74 h 759"/>
              <a:gd name="connsiteX142-12815" fmla="*/ 73 w 468"/>
              <a:gd name="connsiteY142-12816" fmla="*/ 79 h 759"/>
              <a:gd name="connsiteX143-12817" fmla="*/ 63 w 468"/>
              <a:gd name="connsiteY143-12818" fmla="*/ 79 h 759"/>
              <a:gd name="connsiteX144-12819" fmla="*/ 47 w 468"/>
              <a:gd name="connsiteY144-12820" fmla="*/ 85 h 759"/>
              <a:gd name="connsiteX145-12821" fmla="*/ 31 w 468"/>
              <a:gd name="connsiteY145-12822" fmla="*/ 90 h 759"/>
              <a:gd name="connsiteX146-12823" fmla="*/ 0 w 468"/>
              <a:gd name="connsiteY146-12824" fmla="*/ 58 h 759"/>
              <a:gd name="connsiteX147-12825" fmla="*/ 31 w 468"/>
              <a:gd name="connsiteY147-12826" fmla="*/ 48 h 759"/>
              <a:gd name="connsiteX148-12827" fmla="*/ 47 w 468"/>
              <a:gd name="connsiteY148-12828" fmla="*/ 42 h 759"/>
              <a:gd name="connsiteX149-12829" fmla="*/ 63 w 468"/>
              <a:gd name="connsiteY149-12830" fmla="*/ 37 h 759"/>
              <a:gd name="connsiteX150-12831" fmla="*/ 73 w 468"/>
              <a:gd name="connsiteY150-12832" fmla="*/ 37 h 759"/>
              <a:gd name="connsiteX151-12833" fmla="*/ 84 w 468"/>
              <a:gd name="connsiteY151-12834" fmla="*/ 32 h 759"/>
              <a:gd name="connsiteX152-12835" fmla="*/ 89 w 468"/>
              <a:gd name="connsiteY152-12836" fmla="*/ 27 h 759"/>
              <a:gd name="connsiteX153-12837" fmla="*/ 95 w 468"/>
              <a:gd name="connsiteY153-12838" fmla="*/ 21 h 759"/>
              <a:gd name="connsiteX154-12839" fmla="*/ 100 w 468"/>
              <a:gd name="connsiteY154-12840" fmla="*/ 16 h 759"/>
              <a:gd name="connsiteX155-12841" fmla="*/ 105 w 468"/>
              <a:gd name="connsiteY155-12842" fmla="*/ 11 h 759"/>
              <a:gd name="connsiteX156-12843" fmla="*/ 110 w 468"/>
              <a:gd name="connsiteY156-12844" fmla="*/ 6 h 759"/>
              <a:gd name="connsiteX157-12845" fmla="*/ 116 w 468"/>
              <a:gd name="connsiteY157-12846" fmla="*/ 0 h 759"/>
              <a:gd name="connsiteX158-12847" fmla="*/ 121 w 468"/>
              <a:gd name="connsiteY158-12848" fmla="*/ 0 h 759"/>
              <a:gd name="connsiteX159-12849" fmla="*/ 126 w 468"/>
              <a:gd name="connsiteY159-12850" fmla="*/ 0 h 759"/>
              <a:gd name="connsiteX160-12851" fmla="*/ 126 w 468"/>
              <a:gd name="connsiteY160-12852" fmla="*/ 0 h 759"/>
              <a:gd name="connsiteX0-12853" fmla="*/ 98 w 440"/>
              <a:gd name="connsiteY0-12854" fmla="*/ 0 h 759"/>
              <a:gd name="connsiteX1-12855" fmla="*/ 109 w 440"/>
              <a:gd name="connsiteY1-12856" fmla="*/ 0 h 759"/>
              <a:gd name="connsiteX2-12857" fmla="*/ 119 w 440"/>
              <a:gd name="connsiteY2-12858" fmla="*/ 6 h 759"/>
              <a:gd name="connsiteX3-12859" fmla="*/ 130 w 440"/>
              <a:gd name="connsiteY3-12860" fmla="*/ 11 h 759"/>
              <a:gd name="connsiteX4-12861" fmla="*/ 146 w 440"/>
              <a:gd name="connsiteY4-12862" fmla="*/ 21 h 759"/>
              <a:gd name="connsiteX5-12863" fmla="*/ 156 w 440"/>
              <a:gd name="connsiteY5-12864" fmla="*/ 32 h 759"/>
              <a:gd name="connsiteX6-12865" fmla="*/ 167 w 440"/>
              <a:gd name="connsiteY6-12866" fmla="*/ 37 h 759"/>
              <a:gd name="connsiteX7-12867" fmla="*/ 167 w 440"/>
              <a:gd name="connsiteY7-12868" fmla="*/ 42 h 759"/>
              <a:gd name="connsiteX8-12869" fmla="*/ 172 w 440"/>
              <a:gd name="connsiteY8-12870" fmla="*/ 42 h 759"/>
              <a:gd name="connsiteX9-12871" fmla="*/ 172 w 440"/>
              <a:gd name="connsiteY9-12872" fmla="*/ 48 h 759"/>
              <a:gd name="connsiteX10-12873" fmla="*/ 172 w 440"/>
              <a:gd name="connsiteY10-12874" fmla="*/ 48 h 759"/>
              <a:gd name="connsiteX11-12875" fmla="*/ 172 w 440"/>
              <a:gd name="connsiteY11-12876" fmla="*/ 53 h 759"/>
              <a:gd name="connsiteX12-12877" fmla="*/ 167 w 440"/>
              <a:gd name="connsiteY12-12878" fmla="*/ 58 h 759"/>
              <a:gd name="connsiteX13-12879" fmla="*/ 161 w 440"/>
              <a:gd name="connsiteY13-12880" fmla="*/ 63 h 759"/>
              <a:gd name="connsiteX14-12881" fmla="*/ 151 w 440"/>
              <a:gd name="connsiteY14-12882" fmla="*/ 69 h 759"/>
              <a:gd name="connsiteX15-12883" fmla="*/ 146 w 440"/>
              <a:gd name="connsiteY15-12884" fmla="*/ 74 h 759"/>
              <a:gd name="connsiteX16-12885" fmla="*/ 140 w 440"/>
              <a:gd name="connsiteY16-12886" fmla="*/ 79 h 759"/>
              <a:gd name="connsiteX17-12887" fmla="*/ 140 w 440"/>
              <a:gd name="connsiteY17-12888" fmla="*/ 90 h 759"/>
              <a:gd name="connsiteX18-12889" fmla="*/ 135 w 440"/>
              <a:gd name="connsiteY18-12890" fmla="*/ 100 h 759"/>
              <a:gd name="connsiteX19-12891" fmla="*/ 130 w 440"/>
              <a:gd name="connsiteY19-12892" fmla="*/ 116 h 759"/>
              <a:gd name="connsiteX20-12893" fmla="*/ 124 w 440"/>
              <a:gd name="connsiteY20-12894" fmla="*/ 137 h 759"/>
              <a:gd name="connsiteX21-12895" fmla="*/ 119 w 440"/>
              <a:gd name="connsiteY21-12896" fmla="*/ 158 h 759"/>
              <a:gd name="connsiteX22-12897" fmla="*/ 119 w 440"/>
              <a:gd name="connsiteY22-12898" fmla="*/ 179 h 759"/>
              <a:gd name="connsiteX23-12899" fmla="*/ 114 w 440"/>
              <a:gd name="connsiteY23-12900" fmla="*/ 206 h 759"/>
              <a:gd name="connsiteX24-12901" fmla="*/ 109 w 440"/>
              <a:gd name="connsiteY24-12902" fmla="*/ 227 h 759"/>
              <a:gd name="connsiteX25-12903" fmla="*/ 109 w 440"/>
              <a:gd name="connsiteY25-12904" fmla="*/ 248 h 759"/>
              <a:gd name="connsiteX26-12905" fmla="*/ 103 w 440"/>
              <a:gd name="connsiteY26-12906" fmla="*/ 264 h 759"/>
              <a:gd name="connsiteX27-12907" fmla="*/ 103 w 440"/>
              <a:gd name="connsiteY27-12908" fmla="*/ 285 h 759"/>
              <a:gd name="connsiteX28-12909" fmla="*/ 98 w 440"/>
              <a:gd name="connsiteY28-12910" fmla="*/ 300 h 759"/>
              <a:gd name="connsiteX29-12911" fmla="*/ 98 w 440"/>
              <a:gd name="connsiteY29-12912" fmla="*/ 311 h 759"/>
              <a:gd name="connsiteX30-12913" fmla="*/ 98 w 440"/>
              <a:gd name="connsiteY30-12914" fmla="*/ 322 h 759"/>
              <a:gd name="connsiteX31-12915" fmla="*/ 98 w 440"/>
              <a:gd name="connsiteY31-12916" fmla="*/ 343 h 759"/>
              <a:gd name="connsiteX32-12917" fmla="*/ 103 w 440"/>
              <a:gd name="connsiteY32-12918" fmla="*/ 369 h 759"/>
              <a:gd name="connsiteX33-12919" fmla="*/ 109 w 440"/>
              <a:gd name="connsiteY33-12920" fmla="*/ 411 h 759"/>
              <a:gd name="connsiteX34-12921" fmla="*/ 109 w 440"/>
              <a:gd name="connsiteY34-12922" fmla="*/ 437 h 759"/>
              <a:gd name="connsiteX35-12923" fmla="*/ 114 w 440"/>
              <a:gd name="connsiteY35-12924" fmla="*/ 464 h 759"/>
              <a:gd name="connsiteX36-12925" fmla="*/ 124 w 440"/>
              <a:gd name="connsiteY36-12926" fmla="*/ 490 h 759"/>
              <a:gd name="connsiteX37-12927" fmla="*/ 130 w 440"/>
              <a:gd name="connsiteY37-12928" fmla="*/ 506 h 759"/>
              <a:gd name="connsiteX38-12929" fmla="*/ 135 w 440"/>
              <a:gd name="connsiteY38-12930" fmla="*/ 516 h 759"/>
              <a:gd name="connsiteX39-12931" fmla="*/ 151 w 440"/>
              <a:gd name="connsiteY39-12932" fmla="*/ 543 h 759"/>
              <a:gd name="connsiteX40-12933" fmla="*/ 167 w 440"/>
              <a:gd name="connsiteY40-12934" fmla="*/ 564 h 759"/>
              <a:gd name="connsiteX41-12935" fmla="*/ 182 w 440"/>
              <a:gd name="connsiteY41-12936" fmla="*/ 585 h 759"/>
              <a:gd name="connsiteX42-12937" fmla="*/ 193 w 440"/>
              <a:gd name="connsiteY42-12938" fmla="*/ 595 h 759"/>
              <a:gd name="connsiteX43-12939" fmla="*/ 203 w 440"/>
              <a:gd name="connsiteY43-12940" fmla="*/ 601 h 759"/>
              <a:gd name="connsiteX44-12941" fmla="*/ 225 w 440"/>
              <a:gd name="connsiteY44-12942" fmla="*/ 622 h 759"/>
              <a:gd name="connsiteX45-12943" fmla="*/ 246 w 440"/>
              <a:gd name="connsiteY45-12944" fmla="*/ 632 h 759"/>
              <a:gd name="connsiteX46-12945" fmla="*/ 267 w 440"/>
              <a:gd name="connsiteY46-12946" fmla="*/ 648 h 759"/>
              <a:gd name="connsiteX47-12947" fmla="*/ 293 w 440"/>
              <a:gd name="connsiteY47-12948" fmla="*/ 659 h 759"/>
              <a:gd name="connsiteX48-12949" fmla="*/ 304 w 440"/>
              <a:gd name="connsiteY48-12950" fmla="*/ 664 h 759"/>
              <a:gd name="connsiteX49-12951" fmla="*/ 314 w 440"/>
              <a:gd name="connsiteY49-12952" fmla="*/ 669 h 759"/>
              <a:gd name="connsiteX50-12953" fmla="*/ 325 w 440"/>
              <a:gd name="connsiteY50-12954" fmla="*/ 669 h 759"/>
              <a:gd name="connsiteX51-12955" fmla="*/ 335 w 440"/>
              <a:gd name="connsiteY51-12956" fmla="*/ 674 h 759"/>
              <a:gd name="connsiteX52-12957" fmla="*/ 340 w 440"/>
              <a:gd name="connsiteY52-12958" fmla="*/ 674 h 759"/>
              <a:gd name="connsiteX53-12959" fmla="*/ 346 w 440"/>
              <a:gd name="connsiteY53-12960" fmla="*/ 674 h 759"/>
              <a:gd name="connsiteX54-12961" fmla="*/ 356 w 440"/>
              <a:gd name="connsiteY54-12962" fmla="*/ 674 h 759"/>
              <a:gd name="connsiteX55-12963" fmla="*/ 361 w 440"/>
              <a:gd name="connsiteY55-12964" fmla="*/ 669 h 759"/>
              <a:gd name="connsiteX56-12965" fmla="*/ 361 w 440"/>
              <a:gd name="connsiteY56-12966" fmla="*/ 664 h 759"/>
              <a:gd name="connsiteX57-12967" fmla="*/ 367 w 440"/>
              <a:gd name="connsiteY57-12968" fmla="*/ 659 h 759"/>
              <a:gd name="connsiteX58-12969" fmla="*/ 372 w 440"/>
              <a:gd name="connsiteY58-12970" fmla="*/ 653 h 759"/>
              <a:gd name="connsiteX59-12971" fmla="*/ 372 w 440"/>
              <a:gd name="connsiteY59-12972" fmla="*/ 643 h 759"/>
              <a:gd name="connsiteX60-12973" fmla="*/ 377 w 440"/>
              <a:gd name="connsiteY60-12974" fmla="*/ 627 h 759"/>
              <a:gd name="connsiteX61-12975" fmla="*/ 383 w 440"/>
              <a:gd name="connsiteY61-12976" fmla="*/ 611 h 759"/>
              <a:gd name="connsiteX62-12977" fmla="*/ 388 w 440"/>
              <a:gd name="connsiteY62-12978" fmla="*/ 595 h 759"/>
              <a:gd name="connsiteX63-12979" fmla="*/ 388 w 440"/>
              <a:gd name="connsiteY63-12980" fmla="*/ 580 h 759"/>
              <a:gd name="connsiteX64-12981" fmla="*/ 393 w 440"/>
              <a:gd name="connsiteY64-12982" fmla="*/ 564 h 759"/>
              <a:gd name="connsiteX65-12983" fmla="*/ 398 w 440"/>
              <a:gd name="connsiteY65-12984" fmla="*/ 553 h 759"/>
              <a:gd name="connsiteX66-12985" fmla="*/ 404 w 440"/>
              <a:gd name="connsiteY66-12986" fmla="*/ 543 h 759"/>
              <a:gd name="connsiteX67-12987" fmla="*/ 404 w 440"/>
              <a:gd name="connsiteY67-12988" fmla="*/ 538 h 759"/>
              <a:gd name="connsiteX68-12989" fmla="*/ 409 w 440"/>
              <a:gd name="connsiteY68-12990" fmla="*/ 527 h 759"/>
              <a:gd name="connsiteX69-12991" fmla="*/ 409 w 440"/>
              <a:gd name="connsiteY69-12992" fmla="*/ 527 h 759"/>
              <a:gd name="connsiteX70-12993" fmla="*/ 414 w 440"/>
              <a:gd name="connsiteY70-12994" fmla="*/ 527 h 759"/>
              <a:gd name="connsiteX71-12995" fmla="*/ 414 w 440"/>
              <a:gd name="connsiteY71-12996" fmla="*/ 527 h 759"/>
              <a:gd name="connsiteX72-12997" fmla="*/ 414 w 440"/>
              <a:gd name="connsiteY72-12998" fmla="*/ 532 h 759"/>
              <a:gd name="connsiteX73-12999" fmla="*/ 414 w 440"/>
              <a:gd name="connsiteY73-13000" fmla="*/ 538 h 759"/>
              <a:gd name="connsiteX74-13001" fmla="*/ 419 w 440"/>
              <a:gd name="connsiteY74-13002" fmla="*/ 543 h 759"/>
              <a:gd name="connsiteX75-13003" fmla="*/ 419 w 440"/>
              <a:gd name="connsiteY75-13004" fmla="*/ 559 h 759"/>
              <a:gd name="connsiteX76-13005" fmla="*/ 419 w 440"/>
              <a:gd name="connsiteY76-13006" fmla="*/ 569 h 759"/>
              <a:gd name="connsiteX77-13007" fmla="*/ 419 w 440"/>
              <a:gd name="connsiteY77-13008" fmla="*/ 585 h 759"/>
              <a:gd name="connsiteX78-13009" fmla="*/ 419 w 440"/>
              <a:gd name="connsiteY78-13010" fmla="*/ 601 h 759"/>
              <a:gd name="connsiteX79-13011" fmla="*/ 419 w 440"/>
              <a:gd name="connsiteY79-13012" fmla="*/ 622 h 759"/>
              <a:gd name="connsiteX80-13013" fmla="*/ 419 w 440"/>
              <a:gd name="connsiteY80-13014" fmla="*/ 638 h 759"/>
              <a:gd name="connsiteX81-13015" fmla="*/ 419 w 440"/>
              <a:gd name="connsiteY81-13016" fmla="*/ 653 h 759"/>
              <a:gd name="connsiteX82-13017" fmla="*/ 425 w 440"/>
              <a:gd name="connsiteY82-13018" fmla="*/ 669 h 759"/>
              <a:gd name="connsiteX83-13019" fmla="*/ 425 w 440"/>
              <a:gd name="connsiteY83-13020" fmla="*/ 685 h 759"/>
              <a:gd name="connsiteX84-13021" fmla="*/ 430 w 440"/>
              <a:gd name="connsiteY84-13022" fmla="*/ 696 h 759"/>
              <a:gd name="connsiteX85-13023" fmla="*/ 430 w 440"/>
              <a:gd name="connsiteY85-13024" fmla="*/ 706 h 759"/>
              <a:gd name="connsiteX86-13025" fmla="*/ 435 w 440"/>
              <a:gd name="connsiteY86-13026" fmla="*/ 717 h 759"/>
              <a:gd name="connsiteX87-13027" fmla="*/ 435 w 440"/>
              <a:gd name="connsiteY87-13028" fmla="*/ 722 h 759"/>
              <a:gd name="connsiteX88-13029" fmla="*/ 440 w 440"/>
              <a:gd name="connsiteY88-13030" fmla="*/ 732 h 759"/>
              <a:gd name="connsiteX89-13031" fmla="*/ 440 w 440"/>
              <a:gd name="connsiteY89-13032" fmla="*/ 738 h 759"/>
              <a:gd name="connsiteX90-13033" fmla="*/ 440 w 440"/>
              <a:gd name="connsiteY90-13034" fmla="*/ 743 h 759"/>
              <a:gd name="connsiteX91-13035" fmla="*/ 440 w 440"/>
              <a:gd name="connsiteY91-13036" fmla="*/ 748 h 759"/>
              <a:gd name="connsiteX92-13037" fmla="*/ 435 w 440"/>
              <a:gd name="connsiteY92-13038" fmla="*/ 753 h 759"/>
              <a:gd name="connsiteX93-13039" fmla="*/ 430 w 440"/>
              <a:gd name="connsiteY93-13040" fmla="*/ 759 h 759"/>
              <a:gd name="connsiteX94-13041" fmla="*/ 419 w 440"/>
              <a:gd name="connsiteY94-13042" fmla="*/ 759 h 759"/>
              <a:gd name="connsiteX95-13043" fmla="*/ 409 w 440"/>
              <a:gd name="connsiteY95-13044" fmla="*/ 759 h 759"/>
              <a:gd name="connsiteX96-13045" fmla="*/ 393 w 440"/>
              <a:gd name="connsiteY96-13046" fmla="*/ 759 h 759"/>
              <a:gd name="connsiteX97-13047" fmla="*/ 377 w 440"/>
              <a:gd name="connsiteY97-13048" fmla="*/ 753 h 759"/>
              <a:gd name="connsiteX98-13049" fmla="*/ 356 w 440"/>
              <a:gd name="connsiteY98-13050" fmla="*/ 753 h 759"/>
              <a:gd name="connsiteX99-13051" fmla="*/ 335 w 440"/>
              <a:gd name="connsiteY99-13052" fmla="*/ 748 h 759"/>
              <a:gd name="connsiteX100-13053" fmla="*/ 314 w 440"/>
              <a:gd name="connsiteY100-13054" fmla="*/ 743 h 759"/>
              <a:gd name="connsiteX101-13055" fmla="*/ 304 w 440"/>
              <a:gd name="connsiteY101-13056" fmla="*/ 738 h 759"/>
              <a:gd name="connsiteX102-13057" fmla="*/ 293 w 440"/>
              <a:gd name="connsiteY102-13058" fmla="*/ 732 h 759"/>
              <a:gd name="connsiteX103-13059" fmla="*/ 277 w 440"/>
              <a:gd name="connsiteY103-13060" fmla="*/ 727 h 759"/>
              <a:gd name="connsiteX104-13061" fmla="*/ 267 w 440"/>
              <a:gd name="connsiteY104-13062" fmla="*/ 722 h 759"/>
              <a:gd name="connsiteX105-13063" fmla="*/ 251 w 440"/>
              <a:gd name="connsiteY105-13064" fmla="*/ 717 h 759"/>
              <a:gd name="connsiteX106-13065" fmla="*/ 235 w 440"/>
              <a:gd name="connsiteY106-13066" fmla="*/ 706 h 759"/>
              <a:gd name="connsiteX107-13067" fmla="*/ 225 w 440"/>
              <a:gd name="connsiteY107-13068" fmla="*/ 696 h 759"/>
              <a:gd name="connsiteX108-13069" fmla="*/ 209 w 440"/>
              <a:gd name="connsiteY108-13070" fmla="*/ 685 h 759"/>
              <a:gd name="connsiteX109-13071" fmla="*/ 177 w 440"/>
              <a:gd name="connsiteY109-13072" fmla="*/ 659 h 759"/>
              <a:gd name="connsiteX110-13073" fmla="*/ 151 w 440"/>
              <a:gd name="connsiteY110-13074" fmla="*/ 632 h 759"/>
              <a:gd name="connsiteX111-13075" fmla="*/ 140 w 440"/>
              <a:gd name="connsiteY111-13076" fmla="*/ 622 h 759"/>
              <a:gd name="connsiteX112-13077" fmla="*/ 130 w 440"/>
              <a:gd name="connsiteY112-13078" fmla="*/ 606 h 759"/>
              <a:gd name="connsiteX113-13079" fmla="*/ 119 w 440"/>
              <a:gd name="connsiteY113-13080" fmla="*/ 590 h 759"/>
              <a:gd name="connsiteX114-13081" fmla="*/ 109 w 440"/>
              <a:gd name="connsiteY114-13082" fmla="*/ 574 h 759"/>
              <a:gd name="connsiteX115-13083" fmla="*/ 103 w 440"/>
              <a:gd name="connsiteY115-13084" fmla="*/ 559 h 759"/>
              <a:gd name="connsiteX116-13085" fmla="*/ 93 w 440"/>
              <a:gd name="connsiteY116-13086" fmla="*/ 543 h 759"/>
              <a:gd name="connsiteX117-13087" fmla="*/ 88 w 440"/>
              <a:gd name="connsiteY117-13088" fmla="*/ 527 h 759"/>
              <a:gd name="connsiteX118-13089" fmla="*/ 77 w 440"/>
              <a:gd name="connsiteY118-13090" fmla="*/ 511 h 759"/>
              <a:gd name="connsiteX119-13091" fmla="*/ 72 w 440"/>
              <a:gd name="connsiteY119-13092" fmla="*/ 501 h 759"/>
              <a:gd name="connsiteX120-13093" fmla="*/ 72 w 440"/>
              <a:gd name="connsiteY120-13094" fmla="*/ 485 h 759"/>
              <a:gd name="connsiteX121-13095" fmla="*/ 67 w 440"/>
              <a:gd name="connsiteY121-13096" fmla="*/ 469 h 759"/>
              <a:gd name="connsiteX122-13097" fmla="*/ 67 w 440"/>
              <a:gd name="connsiteY122-13098" fmla="*/ 453 h 759"/>
              <a:gd name="connsiteX123-13099" fmla="*/ 61 w 440"/>
              <a:gd name="connsiteY123-13100" fmla="*/ 422 h 759"/>
              <a:gd name="connsiteX124-13101" fmla="*/ 56 w 440"/>
              <a:gd name="connsiteY124-13102" fmla="*/ 385 h 759"/>
              <a:gd name="connsiteX125-13103" fmla="*/ 56 w 440"/>
              <a:gd name="connsiteY125-13104" fmla="*/ 353 h 759"/>
              <a:gd name="connsiteX126-13105" fmla="*/ 56 w 440"/>
              <a:gd name="connsiteY126-13106" fmla="*/ 316 h 759"/>
              <a:gd name="connsiteX127-13107" fmla="*/ 56 w 440"/>
              <a:gd name="connsiteY127-13108" fmla="*/ 279 h 759"/>
              <a:gd name="connsiteX128-13109" fmla="*/ 56 w 440"/>
              <a:gd name="connsiteY128-13110" fmla="*/ 243 h 759"/>
              <a:gd name="connsiteX129-13111" fmla="*/ 61 w 440"/>
              <a:gd name="connsiteY129-13112" fmla="*/ 200 h 759"/>
              <a:gd name="connsiteX130-13113" fmla="*/ 67 w 440"/>
              <a:gd name="connsiteY130-13114" fmla="*/ 158 h 759"/>
              <a:gd name="connsiteX131-13115" fmla="*/ 67 w 440"/>
              <a:gd name="connsiteY131-13116" fmla="*/ 142 h 759"/>
              <a:gd name="connsiteX132-13117" fmla="*/ 67 w 440"/>
              <a:gd name="connsiteY132-13118" fmla="*/ 127 h 759"/>
              <a:gd name="connsiteX133-13119" fmla="*/ 67 w 440"/>
              <a:gd name="connsiteY133-13120" fmla="*/ 111 h 759"/>
              <a:gd name="connsiteX134-13121" fmla="*/ 72 w 440"/>
              <a:gd name="connsiteY134-13122" fmla="*/ 100 h 759"/>
              <a:gd name="connsiteX135-13123" fmla="*/ 72 w 440"/>
              <a:gd name="connsiteY135-13124" fmla="*/ 90 h 759"/>
              <a:gd name="connsiteX136-13125" fmla="*/ 72 w 440"/>
              <a:gd name="connsiteY136-13126" fmla="*/ 85 h 759"/>
              <a:gd name="connsiteX137-13127" fmla="*/ 72 w 440"/>
              <a:gd name="connsiteY137-13128" fmla="*/ 79 h 759"/>
              <a:gd name="connsiteX138-13129" fmla="*/ 67 w 440"/>
              <a:gd name="connsiteY138-13130" fmla="*/ 74 h 759"/>
              <a:gd name="connsiteX139-13131" fmla="*/ 67 w 440"/>
              <a:gd name="connsiteY139-13132" fmla="*/ 74 h 759"/>
              <a:gd name="connsiteX140-13133" fmla="*/ 61 w 440"/>
              <a:gd name="connsiteY140-13134" fmla="*/ 74 h 759"/>
              <a:gd name="connsiteX141-13135" fmla="*/ 56 w 440"/>
              <a:gd name="connsiteY141-13136" fmla="*/ 74 h 759"/>
              <a:gd name="connsiteX142-13137" fmla="*/ 45 w 440"/>
              <a:gd name="connsiteY142-13138" fmla="*/ 79 h 759"/>
              <a:gd name="connsiteX143-13139" fmla="*/ 35 w 440"/>
              <a:gd name="connsiteY143-13140" fmla="*/ 79 h 759"/>
              <a:gd name="connsiteX144-13141" fmla="*/ 19 w 440"/>
              <a:gd name="connsiteY144-13142" fmla="*/ 85 h 759"/>
              <a:gd name="connsiteX145-13143" fmla="*/ 3 w 440"/>
              <a:gd name="connsiteY145-13144" fmla="*/ 90 h 759"/>
              <a:gd name="connsiteX146-13145" fmla="*/ 3 w 440"/>
              <a:gd name="connsiteY146-13146" fmla="*/ 48 h 759"/>
              <a:gd name="connsiteX147-13147" fmla="*/ 19 w 440"/>
              <a:gd name="connsiteY147-13148" fmla="*/ 42 h 759"/>
              <a:gd name="connsiteX148-13149" fmla="*/ 35 w 440"/>
              <a:gd name="connsiteY148-13150" fmla="*/ 37 h 759"/>
              <a:gd name="connsiteX149-13151" fmla="*/ 45 w 440"/>
              <a:gd name="connsiteY149-13152" fmla="*/ 37 h 759"/>
              <a:gd name="connsiteX150-13153" fmla="*/ 56 w 440"/>
              <a:gd name="connsiteY150-13154" fmla="*/ 32 h 759"/>
              <a:gd name="connsiteX151-13155" fmla="*/ 61 w 440"/>
              <a:gd name="connsiteY151-13156" fmla="*/ 27 h 759"/>
              <a:gd name="connsiteX152-13157" fmla="*/ 67 w 440"/>
              <a:gd name="connsiteY152-13158" fmla="*/ 21 h 759"/>
              <a:gd name="connsiteX153-13159" fmla="*/ 72 w 440"/>
              <a:gd name="connsiteY153-13160" fmla="*/ 16 h 759"/>
              <a:gd name="connsiteX154-13161" fmla="*/ 77 w 440"/>
              <a:gd name="connsiteY154-13162" fmla="*/ 11 h 759"/>
              <a:gd name="connsiteX155-13163" fmla="*/ 82 w 440"/>
              <a:gd name="connsiteY155-13164" fmla="*/ 6 h 759"/>
              <a:gd name="connsiteX156-13165" fmla="*/ 88 w 440"/>
              <a:gd name="connsiteY156-13166" fmla="*/ 0 h 759"/>
              <a:gd name="connsiteX157-13167" fmla="*/ 93 w 440"/>
              <a:gd name="connsiteY157-13168" fmla="*/ 0 h 759"/>
              <a:gd name="connsiteX158-13169" fmla="*/ 98 w 440"/>
              <a:gd name="connsiteY158-13170" fmla="*/ 0 h 759"/>
              <a:gd name="connsiteX159-13171" fmla="*/ 98 w 440"/>
              <a:gd name="connsiteY159-13172" fmla="*/ 0 h 759"/>
              <a:gd name="connsiteX0-13173" fmla="*/ 95 w 437"/>
              <a:gd name="connsiteY0-13174" fmla="*/ 0 h 759"/>
              <a:gd name="connsiteX1-13175" fmla="*/ 106 w 437"/>
              <a:gd name="connsiteY1-13176" fmla="*/ 0 h 759"/>
              <a:gd name="connsiteX2-13177" fmla="*/ 116 w 437"/>
              <a:gd name="connsiteY2-13178" fmla="*/ 6 h 759"/>
              <a:gd name="connsiteX3-13179" fmla="*/ 127 w 437"/>
              <a:gd name="connsiteY3-13180" fmla="*/ 11 h 759"/>
              <a:gd name="connsiteX4-13181" fmla="*/ 143 w 437"/>
              <a:gd name="connsiteY4-13182" fmla="*/ 21 h 759"/>
              <a:gd name="connsiteX5-13183" fmla="*/ 153 w 437"/>
              <a:gd name="connsiteY5-13184" fmla="*/ 32 h 759"/>
              <a:gd name="connsiteX6-13185" fmla="*/ 164 w 437"/>
              <a:gd name="connsiteY6-13186" fmla="*/ 37 h 759"/>
              <a:gd name="connsiteX7-13187" fmla="*/ 164 w 437"/>
              <a:gd name="connsiteY7-13188" fmla="*/ 42 h 759"/>
              <a:gd name="connsiteX8-13189" fmla="*/ 169 w 437"/>
              <a:gd name="connsiteY8-13190" fmla="*/ 42 h 759"/>
              <a:gd name="connsiteX9-13191" fmla="*/ 169 w 437"/>
              <a:gd name="connsiteY9-13192" fmla="*/ 48 h 759"/>
              <a:gd name="connsiteX10-13193" fmla="*/ 169 w 437"/>
              <a:gd name="connsiteY10-13194" fmla="*/ 48 h 759"/>
              <a:gd name="connsiteX11-13195" fmla="*/ 169 w 437"/>
              <a:gd name="connsiteY11-13196" fmla="*/ 53 h 759"/>
              <a:gd name="connsiteX12-13197" fmla="*/ 164 w 437"/>
              <a:gd name="connsiteY12-13198" fmla="*/ 58 h 759"/>
              <a:gd name="connsiteX13-13199" fmla="*/ 158 w 437"/>
              <a:gd name="connsiteY13-13200" fmla="*/ 63 h 759"/>
              <a:gd name="connsiteX14-13201" fmla="*/ 148 w 437"/>
              <a:gd name="connsiteY14-13202" fmla="*/ 69 h 759"/>
              <a:gd name="connsiteX15-13203" fmla="*/ 143 w 437"/>
              <a:gd name="connsiteY15-13204" fmla="*/ 74 h 759"/>
              <a:gd name="connsiteX16-13205" fmla="*/ 137 w 437"/>
              <a:gd name="connsiteY16-13206" fmla="*/ 79 h 759"/>
              <a:gd name="connsiteX17-13207" fmla="*/ 137 w 437"/>
              <a:gd name="connsiteY17-13208" fmla="*/ 90 h 759"/>
              <a:gd name="connsiteX18-13209" fmla="*/ 132 w 437"/>
              <a:gd name="connsiteY18-13210" fmla="*/ 100 h 759"/>
              <a:gd name="connsiteX19-13211" fmla="*/ 127 w 437"/>
              <a:gd name="connsiteY19-13212" fmla="*/ 116 h 759"/>
              <a:gd name="connsiteX20-13213" fmla="*/ 121 w 437"/>
              <a:gd name="connsiteY20-13214" fmla="*/ 137 h 759"/>
              <a:gd name="connsiteX21-13215" fmla="*/ 116 w 437"/>
              <a:gd name="connsiteY21-13216" fmla="*/ 158 h 759"/>
              <a:gd name="connsiteX22-13217" fmla="*/ 116 w 437"/>
              <a:gd name="connsiteY22-13218" fmla="*/ 179 h 759"/>
              <a:gd name="connsiteX23-13219" fmla="*/ 111 w 437"/>
              <a:gd name="connsiteY23-13220" fmla="*/ 206 h 759"/>
              <a:gd name="connsiteX24-13221" fmla="*/ 106 w 437"/>
              <a:gd name="connsiteY24-13222" fmla="*/ 227 h 759"/>
              <a:gd name="connsiteX25-13223" fmla="*/ 106 w 437"/>
              <a:gd name="connsiteY25-13224" fmla="*/ 248 h 759"/>
              <a:gd name="connsiteX26-13225" fmla="*/ 100 w 437"/>
              <a:gd name="connsiteY26-13226" fmla="*/ 264 h 759"/>
              <a:gd name="connsiteX27-13227" fmla="*/ 100 w 437"/>
              <a:gd name="connsiteY27-13228" fmla="*/ 285 h 759"/>
              <a:gd name="connsiteX28-13229" fmla="*/ 95 w 437"/>
              <a:gd name="connsiteY28-13230" fmla="*/ 300 h 759"/>
              <a:gd name="connsiteX29-13231" fmla="*/ 95 w 437"/>
              <a:gd name="connsiteY29-13232" fmla="*/ 311 h 759"/>
              <a:gd name="connsiteX30-13233" fmla="*/ 95 w 437"/>
              <a:gd name="connsiteY30-13234" fmla="*/ 322 h 759"/>
              <a:gd name="connsiteX31-13235" fmla="*/ 95 w 437"/>
              <a:gd name="connsiteY31-13236" fmla="*/ 343 h 759"/>
              <a:gd name="connsiteX32-13237" fmla="*/ 100 w 437"/>
              <a:gd name="connsiteY32-13238" fmla="*/ 369 h 759"/>
              <a:gd name="connsiteX33-13239" fmla="*/ 106 w 437"/>
              <a:gd name="connsiteY33-13240" fmla="*/ 411 h 759"/>
              <a:gd name="connsiteX34-13241" fmla="*/ 106 w 437"/>
              <a:gd name="connsiteY34-13242" fmla="*/ 437 h 759"/>
              <a:gd name="connsiteX35-13243" fmla="*/ 111 w 437"/>
              <a:gd name="connsiteY35-13244" fmla="*/ 464 h 759"/>
              <a:gd name="connsiteX36-13245" fmla="*/ 121 w 437"/>
              <a:gd name="connsiteY36-13246" fmla="*/ 490 h 759"/>
              <a:gd name="connsiteX37-13247" fmla="*/ 127 w 437"/>
              <a:gd name="connsiteY37-13248" fmla="*/ 506 h 759"/>
              <a:gd name="connsiteX38-13249" fmla="*/ 132 w 437"/>
              <a:gd name="connsiteY38-13250" fmla="*/ 516 h 759"/>
              <a:gd name="connsiteX39-13251" fmla="*/ 148 w 437"/>
              <a:gd name="connsiteY39-13252" fmla="*/ 543 h 759"/>
              <a:gd name="connsiteX40-13253" fmla="*/ 164 w 437"/>
              <a:gd name="connsiteY40-13254" fmla="*/ 564 h 759"/>
              <a:gd name="connsiteX41-13255" fmla="*/ 179 w 437"/>
              <a:gd name="connsiteY41-13256" fmla="*/ 585 h 759"/>
              <a:gd name="connsiteX42-13257" fmla="*/ 190 w 437"/>
              <a:gd name="connsiteY42-13258" fmla="*/ 595 h 759"/>
              <a:gd name="connsiteX43-13259" fmla="*/ 200 w 437"/>
              <a:gd name="connsiteY43-13260" fmla="*/ 601 h 759"/>
              <a:gd name="connsiteX44-13261" fmla="*/ 222 w 437"/>
              <a:gd name="connsiteY44-13262" fmla="*/ 622 h 759"/>
              <a:gd name="connsiteX45-13263" fmla="*/ 243 w 437"/>
              <a:gd name="connsiteY45-13264" fmla="*/ 632 h 759"/>
              <a:gd name="connsiteX46-13265" fmla="*/ 264 w 437"/>
              <a:gd name="connsiteY46-13266" fmla="*/ 648 h 759"/>
              <a:gd name="connsiteX47-13267" fmla="*/ 290 w 437"/>
              <a:gd name="connsiteY47-13268" fmla="*/ 659 h 759"/>
              <a:gd name="connsiteX48-13269" fmla="*/ 301 w 437"/>
              <a:gd name="connsiteY48-13270" fmla="*/ 664 h 759"/>
              <a:gd name="connsiteX49-13271" fmla="*/ 311 w 437"/>
              <a:gd name="connsiteY49-13272" fmla="*/ 669 h 759"/>
              <a:gd name="connsiteX50-13273" fmla="*/ 322 w 437"/>
              <a:gd name="connsiteY50-13274" fmla="*/ 669 h 759"/>
              <a:gd name="connsiteX51-13275" fmla="*/ 332 w 437"/>
              <a:gd name="connsiteY51-13276" fmla="*/ 674 h 759"/>
              <a:gd name="connsiteX52-13277" fmla="*/ 337 w 437"/>
              <a:gd name="connsiteY52-13278" fmla="*/ 674 h 759"/>
              <a:gd name="connsiteX53-13279" fmla="*/ 343 w 437"/>
              <a:gd name="connsiteY53-13280" fmla="*/ 674 h 759"/>
              <a:gd name="connsiteX54-13281" fmla="*/ 353 w 437"/>
              <a:gd name="connsiteY54-13282" fmla="*/ 674 h 759"/>
              <a:gd name="connsiteX55-13283" fmla="*/ 358 w 437"/>
              <a:gd name="connsiteY55-13284" fmla="*/ 669 h 759"/>
              <a:gd name="connsiteX56-13285" fmla="*/ 358 w 437"/>
              <a:gd name="connsiteY56-13286" fmla="*/ 664 h 759"/>
              <a:gd name="connsiteX57-13287" fmla="*/ 364 w 437"/>
              <a:gd name="connsiteY57-13288" fmla="*/ 659 h 759"/>
              <a:gd name="connsiteX58-13289" fmla="*/ 369 w 437"/>
              <a:gd name="connsiteY58-13290" fmla="*/ 653 h 759"/>
              <a:gd name="connsiteX59-13291" fmla="*/ 369 w 437"/>
              <a:gd name="connsiteY59-13292" fmla="*/ 643 h 759"/>
              <a:gd name="connsiteX60-13293" fmla="*/ 374 w 437"/>
              <a:gd name="connsiteY60-13294" fmla="*/ 627 h 759"/>
              <a:gd name="connsiteX61-13295" fmla="*/ 380 w 437"/>
              <a:gd name="connsiteY61-13296" fmla="*/ 611 h 759"/>
              <a:gd name="connsiteX62-13297" fmla="*/ 385 w 437"/>
              <a:gd name="connsiteY62-13298" fmla="*/ 595 h 759"/>
              <a:gd name="connsiteX63-13299" fmla="*/ 385 w 437"/>
              <a:gd name="connsiteY63-13300" fmla="*/ 580 h 759"/>
              <a:gd name="connsiteX64-13301" fmla="*/ 390 w 437"/>
              <a:gd name="connsiteY64-13302" fmla="*/ 564 h 759"/>
              <a:gd name="connsiteX65-13303" fmla="*/ 395 w 437"/>
              <a:gd name="connsiteY65-13304" fmla="*/ 553 h 759"/>
              <a:gd name="connsiteX66-13305" fmla="*/ 401 w 437"/>
              <a:gd name="connsiteY66-13306" fmla="*/ 543 h 759"/>
              <a:gd name="connsiteX67-13307" fmla="*/ 401 w 437"/>
              <a:gd name="connsiteY67-13308" fmla="*/ 538 h 759"/>
              <a:gd name="connsiteX68-13309" fmla="*/ 406 w 437"/>
              <a:gd name="connsiteY68-13310" fmla="*/ 527 h 759"/>
              <a:gd name="connsiteX69-13311" fmla="*/ 406 w 437"/>
              <a:gd name="connsiteY69-13312" fmla="*/ 527 h 759"/>
              <a:gd name="connsiteX70-13313" fmla="*/ 411 w 437"/>
              <a:gd name="connsiteY70-13314" fmla="*/ 527 h 759"/>
              <a:gd name="connsiteX71-13315" fmla="*/ 411 w 437"/>
              <a:gd name="connsiteY71-13316" fmla="*/ 527 h 759"/>
              <a:gd name="connsiteX72-13317" fmla="*/ 411 w 437"/>
              <a:gd name="connsiteY72-13318" fmla="*/ 532 h 759"/>
              <a:gd name="connsiteX73-13319" fmla="*/ 411 w 437"/>
              <a:gd name="connsiteY73-13320" fmla="*/ 538 h 759"/>
              <a:gd name="connsiteX74-13321" fmla="*/ 416 w 437"/>
              <a:gd name="connsiteY74-13322" fmla="*/ 543 h 759"/>
              <a:gd name="connsiteX75-13323" fmla="*/ 416 w 437"/>
              <a:gd name="connsiteY75-13324" fmla="*/ 559 h 759"/>
              <a:gd name="connsiteX76-13325" fmla="*/ 416 w 437"/>
              <a:gd name="connsiteY76-13326" fmla="*/ 569 h 759"/>
              <a:gd name="connsiteX77-13327" fmla="*/ 416 w 437"/>
              <a:gd name="connsiteY77-13328" fmla="*/ 585 h 759"/>
              <a:gd name="connsiteX78-13329" fmla="*/ 416 w 437"/>
              <a:gd name="connsiteY78-13330" fmla="*/ 601 h 759"/>
              <a:gd name="connsiteX79-13331" fmla="*/ 416 w 437"/>
              <a:gd name="connsiteY79-13332" fmla="*/ 622 h 759"/>
              <a:gd name="connsiteX80-13333" fmla="*/ 416 w 437"/>
              <a:gd name="connsiteY80-13334" fmla="*/ 638 h 759"/>
              <a:gd name="connsiteX81-13335" fmla="*/ 416 w 437"/>
              <a:gd name="connsiteY81-13336" fmla="*/ 653 h 759"/>
              <a:gd name="connsiteX82-13337" fmla="*/ 422 w 437"/>
              <a:gd name="connsiteY82-13338" fmla="*/ 669 h 759"/>
              <a:gd name="connsiteX83-13339" fmla="*/ 422 w 437"/>
              <a:gd name="connsiteY83-13340" fmla="*/ 685 h 759"/>
              <a:gd name="connsiteX84-13341" fmla="*/ 427 w 437"/>
              <a:gd name="connsiteY84-13342" fmla="*/ 696 h 759"/>
              <a:gd name="connsiteX85-13343" fmla="*/ 427 w 437"/>
              <a:gd name="connsiteY85-13344" fmla="*/ 706 h 759"/>
              <a:gd name="connsiteX86-13345" fmla="*/ 432 w 437"/>
              <a:gd name="connsiteY86-13346" fmla="*/ 717 h 759"/>
              <a:gd name="connsiteX87-13347" fmla="*/ 432 w 437"/>
              <a:gd name="connsiteY87-13348" fmla="*/ 722 h 759"/>
              <a:gd name="connsiteX88-13349" fmla="*/ 437 w 437"/>
              <a:gd name="connsiteY88-13350" fmla="*/ 732 h 759"/>
              <a:gd name="connsiteX89-13351" fmla="*/ 437 w 437"/>
              <a:gd name="connsiteY89-13352" fmla="*/ 738 h 759"/>
              <a:gd name="connsiteX90-13353" fmla="*/ 437 w 437"/>
              <a:gd name="connsiteY90-13354" fmla="*/ 743 h 759"/>
              <a:gd name="connsiteX91-13355" fmla="*/ 437 w 437"/>
              <a:gd name="connsiteY91-13356" fmla="*/ 748 h 759"/>
              <a:gd name="connsiteX92-13357" fmla="*/ 432 w 437"/>
              <a:gd name="connsiteY92-13358" fmla="*/ 753 h 759"/>
              <a:gd name="connsiteX93-13359" fmla="*/ 427 w 437"/>
              <a:gd name="connsiteY93-13360" fmla="*/ 759 h 759"/>
              <a:gd name="connsiteX94-13361" fmla="*/ 416 w 437"/>
              <a:gd name="connsiteY94-13362" fmla="*/ 759 h 759"/>
              <a:gd name="connsiteX95-13363" fmla="*/ 406 w 437"/>
              <a:gd name="connsiteY95-13364" fmla="*/ 759 h 759"/>
              <a:gd name="connsiteX96-13365" fmla="*/ 390 w 437"/>
              <a:gd name="connsiteY96-13366" fmla="*/ 759 h 759"/>
              <a:gd name="connsiteX97-13367" fmla="*/ 374 w 437"/>
              <a:gd name="connsiteY97-13368" fmla="*/ 753 h 759"/>
              <a:gd name="connsiteX98-13369" fmla="*/ 353 w 437"/>
              <a:gd name="connsiteY98-13370" fmla="*/ 753 h 759"/>
              <a:gd name="connsiteX99-13371" fmla="*/ 332 w 437"/>
              <a:gd name="connsiteY99-13372" fmla="*/ 748 h 759"/>
              <a:gd name="connsiteX100-13373" fmla="*/ 311 w 437"/>
              <a:gd name="connsiteY100-13374" fmla="*/ 743 h 759"/>
              <a:gd name="connsiteX101-13375" fmla="*/ 301 w 437"/>
              <a:gd name="connsiteY101-13376" fmla="*/ 738 h 759"/>
              <a:gd name="connsiteX102-13377" fmla="*/ 290 w 437"/>
              <a:gd name="connsiteY102-13378" fmla="*/ 732 h 759"/>
              <a:gd name="connsiteX103-13379" fmla="*/ 274 w 437"/>
              <a:gd name="connsiteY103-13380" fmla="*/ 727 h 759"/>
              <a:gd name="connsiteX104-13381" fmla="*/ 264 w 437"/>
              <a:gd name="connsiteY104-13382" fmla="*/ 722 h 759"/>
              <a:gd name="connsiteX105-13383" fmla="*/ 248 w 437"/>
              <a:gd name="connsiteY105-13384" fmla="*/ 717 h 759"/>
              <a:gd name="connsiteX106-13385" fmla="*/ 232 w 437"/>
              <a:gd name="connsiteY106-13386" fmla="*/ 706 h 759"/>
              <a:gd name="connsiteX107-13387" fmla="*/ 222 w 437"/>
              <a:gd name="connsiteY107-13388" fmla="*/ 696 h 759"/>
              <a:gd name="connsiteX108-13389" fmla="*/ 206 w 437"/>
              <a:gd name="connsiteY108-13390" fmla="*/ 685 h 759"/>
              <a:gd name="connsiteX109-13391" fmla="*/ 174 w 437"/>
              <a:gd name="connsiteY109-13392" fmla="*/ 659 h 759"/>
              <a:gd name="connsiteX110-13393" fmla="*/ 148 w 437"/>
              <a:gd name="connsiteY110-13394" fmla="*/ 632 h 759"/>
              <a:gd name="connsiteX111-13395" fmla="*/ 137 w 437"/>
              <a:gd name="connsiteY111-13396" fmla="*/ 622 h 759"/>
              <a:gd name="connsiteX112-13397" fmla="*/ 127 w 437"/>
              <a:gd name="connsiteY112-13398" fmla="*/ 606 h 759"/>
              <a:gd name="connsiteX113-13399" fmla="*/ 116 w 437"/>
              <a:gd name="connsiteY113-13400" fmla="*/ 590 h 759"/>
              <a:gd name="connsiteX114-13401" fmla="*/ 106 w 437"/>
              <a:gd name="connsiteY114-13402" fmla="*/ 574 h 759"/>
              <a:gd name="connsiteX115-13403" fmla="*/ 100 w 437"/>
              <a:gd name="connsiteY115-13404" fmla="*/ 559 h 759"/>
              <a:gd name="connsiteX116-13405" fmla="*/ 90 w 437"/>
              <a:gd name="connsiteY116-13406" fmla="*/ 543 h 759"/>
              <a:gd name="connsiteX117-13407" fmla="*/ 85 w 437"/>
              <a:gd name="connsiteY117-13408" fmla="*/ 527 h 759"/>
              <a:gd name="connsiteX118-13409" fmla="*/ 74 w 437"/>
              <a:gd name="connsiteY118-13410" fmla="*/ 511 h 759"/>
              <a:gd name="connsiteX119-13411" fmla="*/ 69 w 437"/>
              <a:gd name="connsiteY119-13412" fmla="*/ 501 h 759"/>
              <a:gd name="connsiteX120-13413" fmla="*/ 69 w 437"/>
              <a:gd name="connsiteY120-13414" fmla="*/ 485 h 759"/>
              <a:gd name="connsiteX121-13415" fmla="*/ 64 w 437"/>
              <a:gd name="connsiteY121-13416" fmla="*/ 469 h 759"/>
              <a:gd name="connsiteX122-13417" fmla="*/ 64 w 437"/>
              <a:gd name="connsiteY122-13418" fmla="*/ 453 h 759"/>
              <a:gd name="connsiteX123-13419" fmla="*/ 58 w 437"/>
              <a:gd name="connsiteY123-13420" fmla="*/ 422 h 759"/>
              <a:gd name="connsiteX124-13421" fmla="*/ 53 w 437"/>
              <a:gd name="connsiteY124-13422" fmla="*/ 385 h 759"/>
              <a:gd name="connsiteX125-13423" fmla="*/ 53 w 437"/>
              <a:gd name="connsiteY125-13424" fmla="*/ 353 h 759"/>
              <a:gd name="connsiteX126-13425" fmla="*/ 53 w 437"/>
              <a:gd name="connsiteY126-13426" fmla="*/ 316 h 759"/>
              <a:gd name="connsiteX127-13427" fmla="*/ 53 w 437"/>
              <a:gd name="connsiteY127-13428" fmla="*/ 279 h 759"/>
              <a:gd name="connsiteX128-13429" fmla="*/ 53 w 437"/>
              <a:gd name="connsiteY128-13430" fmla="*/ 243 h 759"/>
              <a:gd name="connsiteX129-13431" fmla="*/ 58 w 437"/>
              <a:gd name="connsiteY129-13432" fmla="*/ 200 h 759"/>
              <a:gd name="connsiteX130-13433" fmla="*/ 64 w 437"/>
              <a:gd name="connsiteY130-13434" fmla="*/ 158 h 759"/>
              <a:gd name="connsiteX131-13435" fmla="*/ 64 w 437"/>
              <a:gd name="connsiteY131-13436" fmla="*/ 142 h 759"/>
              <a:gd name="connsiteX132-13437" fmla="*/ 64 w 437"/>
              <a:gd name="connsiteY132-13438" fmla="*/ 127 h 759"/>
              <a:gd name="connsiteX133-13439" fmla="*/ 64 w 437"/>
              <a:gd name="connsiteY133-13440" fmla="*/ 111 h 759"/>
              <a:gd name="connsiteX134-13441" fmla="*/ 69 w 437"/>
              <a:gd name="connsiteY134-13442" fmla="*/ 100 h 759"/>
              <a:gd name="connsiteX135-13443" fmla="*/ 69 w 437"/>
              <a:gd name="connsiteY135-13444" fmla="*/ 90 h 759"/>
              <a:gd name="connsiteX136-13445" fmla="*/ 69 w 437"/>
              <a:gd name="connsiteY136-13446" fmla="*/ 85 h 759"/>
              <a:gd name="connsiteX137-13447" fmla="*/ 69 w 437"/>
              <a:gd name="connsiteY137-13448" fmla="*/ 79 h 759"/>
              <a:gd name="connsiteX138-13449" fmla="*/ 64 w 437"/>
              <a:gd name="connsiteY138-13450" fmla="*/ 74 h 759"/>
              <a:gd name="connsiteX139-13451" fmla="*/ 64 w 437"/>
              <a:gd name="connsiteY139-13452" fmla="*/ 74 h 759"/>
              <a:gd name="connsiteX140-13453" fmla="*/ 58 w 437"/>
              <a:gd name="connsiteY140-13454" fmla="*/ 74 h 759"/>
              <a:gd name="connsiteX141-13455" fmla="*/ 53 w 437"/>
              <a:gd name="connsiteY141-13456" fmla="*/ 74 h 759"/>
              <a:gd name="connsiteX142-13457" fmla="*/ 42 w 437"/>
              <a:gd name="connsiteY142-13458" fmla="*/ 79 h 759"/>
              <a:gd name="connsiteX143-13459" fmla="*/ 32 w 437"/>
              <a:gd name="connsiteY143-13460" fmla="*/ 79 h 759"/>
              <a:gd name="connsiteX144-13461" fmla="*/ 16 w 437"/>
              <a:gd name="connsiteY144-13462" fmla="*/ 85 h 759"/>
              <a:gd name="connsiteX145-13463" fmla="*/ 0 w 437"/>
              <a:gd name="connsiteY145-13464" fmla="*/ 48 h 759"/>
              <a:gd name="connsiteX146-13465" fmla="*/ 16 w 437"/>
              <a:gd name="connsiteY146-13466" fmla="*/ 42 h 759"/>
              <a:gd name="connsiteX147-13467" fmla="*/ 32 w 437"/>
              <a:gd name="connsiteY147-13468" fmla="*/ 37 h 759"/>
              <a:gd name="connsiteX148-13469" fmla="*/ 42 w 437"/>
              <a:gd name="connsiteY148-13470" fmla="*/ 37 h 759"/>
              <a:gd name="connsiteX149-13471" fmla="*/ 53 w 437"/>
              <a:gd name="connsiteY149-13472" fmla="*/ 32 h 759"/>
              <a:gd name="connsiteX150-13473" fmla="*/ 58 w 437"/>
              <a:gd name="connsiteY150-13474" fmla="*/ 27 h 759"/>
              <a:gd name="connsiteX151-13475" fmla="*/ 64 w 437"/>
              <a:gd name="connsiteY151-13476" fmla="*/ 21 h 759"/>
              <a:gd name="connsiteX152-13477" fmla="*/ 69 w 437"/>
              <a:gd name="connsiteY152-13478" fmla="*/ 16 h 759"/>
              <a:gd name="connsiteX153-13479" fmla="*/ 74 w 437"/>
              <a:gd name="connsiteY153-13480" fmla="*/ 11 h 759"/>
              <a:gd name="connsiteX154-13481" fmla="*/ 79 w 437"/>
              <a:gd name="connsiteY154-13482" fmla="*/ 6 h 759"/>
              <a:gd name="connsiteX155-13483" fmla="*/ 85 w 437"/>
              <a:gd name="connsiteY155-13484" fmla="*/ 0 h 759"/>
              <a:gd name="connsiteX156-13485" fmla="*/ 90 w 437"/>
              <a:gd name="connsiteY156-13486" fmla="*/ 0 h 759"/>
              <a:gd name="connsiteX157-13487" fmla="*/ 95 w 437"/>
              <a:gd name="connsiteY157-13488" fmla="*/ 0 h 759"/>
              <a:gd name="connsiteX158-13489" fmla="*/ 95 w 437"/>
              <a:gd name="connsiteY158-13490" fmla="*/ 0 h 759"/>
              <a:gd name="connsiteX0-13491" fmla="*/ 98 w 440"/>
              <a:gd name="connsiteY0-13492" fmla="*/ 0 h 759"/>
              <a:gd name="connsiteX1-13493" fmla="*/ 109 w 440"/>
              <a:gd name="connsiteY1-13494" fmla="*/ 0 h 759"/>
              <a:gd name="connsiteX2-13495" fmla="*/ 119 w 440"/>
              <a:gd name="connsiteY2-13496" fmla="*/ 6 h 759"/>
              <a:gd name="connsiteX3-13497" fmla="*/ 130 w 440"/>
              <a:gd name="connsiteY3-13498" fmla="*/ 11 h 759"/>
              <a:gd name="connsiteX4-13499" fmla="*/ 146 w 440"/>
              <a:gd name="connsiteY4-13500" fmla="*/ 21 h 759"/>
              <a:gd name="connsiteX5-13501" fmla="*/ 156 w 440"/>
              <a:gd name="connsiteY5-13502" fmla="*/ 32 h 759"/>
              <a:gd name="connsiteX6-13503" fmla="*/ 167 w 440"/>
              <a:gd name="connsiteY6-13504" fmla="*/ 37 h 759"/>
              <a:gd name="connsiteX7-13505" fmla="*/ 167 w 440"/>
              <a:gd name="connsiteY7-13506" fmla="*/ 42 h 759"/>
              <a:gd name="connsiteX8-13507" fmla="*/ 172 w 440"/>
              <a:gd name="connsiteY8-13508" fmla="*/ 42 h 759"/>
              <a:gd name="connsiteX9-13509" fmla="*/ 172 w 440"/>
              <a:gd name="connsiteY9-13510" fmla="*/ 48 h 759"/>
              <a:gd name="connsiteX10-13511" fmla="*/ 172 w 440"/>
              <a:gd name="connsiteY10-13512" fmla="*/ 48 h 759"/>
              <a:gd name="connsiteX11-13513" fmla="*/ 172 w 440"/>
              <a:gd name="connsiteY11-13514" fmla="*/ 53 h 759"/>
              <a:gd name="connsiteX12-13515" fmla="*/ 167 w 440"/>
              <a:gd name="connsiteY12-13516" fmla="*/ 58 h 759"/>
              <a:gd name="connsiteX13-13517" fmla="*/ 161 w 440"/>
              <a:gd name="connsiteY13-13518" fmla="*/ 63 h 759"/>
              <a:gd name="connsiteX14-13519" fmla="*/ 151 w 440"/>
              <a:gd name="connsiteY14-13520" fmla="*/ 69 h 759"/>
              <a:gd name="connsiteX15-13521" fmla="*/ 146 w 440"/>
              <a:gd name="connsiteY15-13522" fmla="*/ 74 h 759"/>
              <a:gd name="connsiteX16-13523" fmla="*/ 140 w 440"/>
              <a:gd name="connsiteY16-13524" fmla="*/ 79 h 759"/>
              <a:gd name="connsiteX17-13525" fmla="*/ 140 w 440"/>
              <a:gd name="connsiteY17-13526" fmla="*/ 90 h 759"/>
              <a:gd name="connsiteX18-13527" fmla="*/ 135 w 440"/>
              <a:gd name="connsiteY18-13528" fmla="*/ 100 h 759"/>
              <a:gd name="connsiteX19-13529" fmla="*/ 130 w 440"/>
              <a:gd name="connsiteY19-13530" fmla="*/ 116 h 759"/>
              <a:gd name="connsiteX20-13531" fmla="*/ 124 w 440"/>
              <a:gd name="connsiteY20-13532" fmla="*/ 137 h 759"/>
              <a:gd name="connsiteX21-13533" fmla="*/ 119 w 440"/>
              <a:gd name="connsiteY21-13534" fmla="*/ 158 h 759"/>
              <a:gd name="connsiteX22-13535" fmla="*/ 119 w 440"/>
              <a:gd name="connsiteY22-13536" fmla="*/ 179 h 759"/>
              <a:gd name="connsiteX23-13537" fmla="*/ 114 w 440"/>
              <a:gd name="connsiteY23-13538" fmla="*/ 206 h 759"/>
              <a:gd name="connsiteX24-13539" fmla="*/ 109 w 440"/>
              <a:gd name="connsiteY24-13540" fmla="*/ 227 h 759"/>
              <a:gd name="connsiteX25-13541" fmla="*/ 109 w 440"/>
              <a:gd name="connsiteY25-13542" fmla="*/ 248 h 759"/>
              <a:gd name="connsiteX26-13543" fmla="*/ 103 w 440"/>
              <a:gd name="connsiteY26-13544" fmla="*/ 264 h 759"/>
              <a:gd name="connsiteX27-13545" fmla="*/ 103 w 440"/>
              <a:gd name="connsiteY27-13546" fmla="*/ 285 h 759"/>
              <a:gd name="connsiteX28-13547" fmla="*/ 98 w 440"/>
              <a:gd name="connsiteY28-13548" fmla="*/ 300 h 759"/>
              <a:gd name="connsiteX29-13549" fmla="*/ 98 w 440"/>
              <a:gd name="connsiteY29-13550" fmla="*/ 311 h 759"/>
              <a:gd name="connsiteX30-13551" fmla="*/ 98 w 440"/>
              <a:gd name="connsiteY30-13552" fmla="*/ 322 h 759"/>
              <a:gd name="connsiteX31-13553" fmla="*/ 98 w 440"/>
              <a:gd name="connsiteY31-13554" fmla="*/ 343 h 759"/>
              <a:gd name="connsiteX32-13555" fmla="*/ 103 w 440"/>
              <a:gd name="connsiteY32-13556" fmla="*/ 369 h 759"/>
              <a:gd name="connsiteX33-13557" fmla="*/ 109 w 440"/>
              <a:gd name="connsiteY33-13558" fmla="*/ 411 h 759"/>
              <a:gd name="connsiteX34-13559" fmla="*/ 109 w 440"/>
              <a:gd name="connsiteY34-13560" fmla="*/ 437 h 759"/>
              <a:gd name="connsiteX35-13561" fmla="*/ 114 w 440"/>
              <a:gd name="connsiteY35-13562" fmla="*/ 464 h 759"/>
              <a:gd name="connsiteX36-13563" fmla="*/ 124 w 440"/>
              <a:gd name="connsiteY36-13564" fmla="*/ 490 h 759"/>
              <a:gd name="connsiteX37-13565" fmla="*/ 130 w 440"/>
              <a:gd name="connsiteY37-13566" fmla="*/ 506 h 759"/>
              <a:gd name="connsiteX38-13567" fmla="*/ 135 w 440"/>
              <a:gd name="connsiteY38-13568" fmla="*/ 516 h 759"/>
              <a:gd name="connsiteX39-13569" fmla="*/ 151 w 440"/>
              <a:gd name="connsiteY39-13570" fmla="*/ 543 h 759"/>
              <a:gd name="connsiteX40-13571" fmla="*/ 167 w 440"/>
              <a:gd name="connsiteY40-13572" fmla="*/ 564 h 759"/>
              <a:gd name="connsiteX41-13573" fmla="*/ 182 w 440"/>
              <a:gd name="connsiteY41-13574" fmla="*/ 585 h 759"/>
              <a:gd name="connsiteX42-13575" fmla="*/ 193 w 440"/>
              <a:gd name="connsiteY42-13576" fmla="*/ 595 h 759"/>
              <a:gd name="connsiteX43-13577" fmla="*/ 203 w 440"/>
              <a:gd name="connsiteY43-13578" fmla="*/ 601 h 759"/>
              <a:gd name="connsiteX44-13579" fmla="*/ 225 w 440"/>
              <a:gd name="connsiteY44-13580" fmla="*/ 622 h 759"/>
              <a:gd name="connsiteX45-13581" fmla="*/ 246 w 440"/>
              <a:gd name="connsiteY45-13582" fmla="*/ 632 h 759"/>
              <a:gd name="connsiteX46-13583" fmla="*/ 267 w 440"/>
              <a:gd name="connsiteY46-13584" fmla="*/ 648 h 759"/>
              <a:gd name="connsiteX47-13585" fmla="*/ 293 w 440"/>
              <a:gd name="connsiteY47-13586" fmla="*/ 659 h 759"/>
              <a:gd name="connsiteX48-13587" fmla="*/ 304 w 440"/>
              <a:gd name="connsiteY48-13588" fmla="*/ 664 h 759"/>
              <a:gd name="connsiteX49-13589" fmla="*/ 314 w 440"/>
              <a:gd name="connsiteY49-13590" fmla="*/ 669 h 759"/>
              <a:gd name="connsiteX50-13591" fmla="*/ 325 w 440"/>
              <a:gd name="connsiteY50-13592" fmla="*/ 669 h 759"/>
              <a:gd name="connsiteX51-13593" fmla="*/ 335 w 440"/>
              <a:gd name="connsiteY51-13594" fmla="*/ 674 h 759"/>
              <a:gd name="connsiteX52-13595" fmla="*/ 340 w 440"/>
              <a:gd name="connsiteY52-13596" fmla="*/ 674 h 759"/>
              <a:gd name="connsiteX53-13597" fmla="*/ 346 w 440"/>
              <a:gd name="connsiteY53-13598" fmla="*/ 674 h 759"/>
              <a:gd name="connsiteX54-13599" fmla="*/ 356 w 440"/>
              <a:gd name="connsiteY54-13600" fmla="*/ 674 h 759"/>
              <a:gd name="connsiteX55-13601" fmla="*/ 361 w 440"/>
              <a:gd name="connsiteY55-13602" fmla="*/ 669 h 759"/>
              <a:gd name="connsiteX56-13603" fmla="*/ 361 w 440"/>
              <a:gd name="connsiteY56-13604" fmla="*/ 664 h 759"/>
              <a:gd name="connsiteX57-13605" fmla="*/ 367 w 440"/>
              <a:gd name="connsiteY57-13606" fmla="*/ 659 h 759"/>
              <a:gd name="connsiteX58-13607" fmla="*/ 372 w 440"/>
              <a:gd name="connsiteY58-13608" fmla="*/ 653 h 759"/>
              <a:gd name="connsiteX59-13609" fmla="*/ 372 w 440"/>
              <a:gd name="connsiteY59-13610" fmla="*/ 643 h 759"/>
              <a:gd name="connsiteX60-13611" fmla="*/ 377 w 440"/>
              <a:gd name="connsiteY60-13612" fmla="*/ 627 h 759"/>
              <a:gd name="connsiteX61-13613" fmla="*/ 383 w 440"/>
              <a:gd name="connsiteY61-13614" fmla="*/ 611 h 759"/>
              <a:gd name="connsiteX62-13615" fmla="*/ 388 w 440"/>
              <a:gd name="connsiteY62-13616" fmla="*/ 595 h 759"/>
              <a:gd name="connsiteX63-13617" fmla="*/ 388 w 440"/>
              <a:gd name="connsiteY63-13618" fmla="*/ 580 h 759"/>
              <a:gd name="connsiteX64-13619" fmla="*/ 393 w 440"/>
              <a:gd name="connsiteY64-13620" fmla="*/ 564 h 759"/>
              <a:gd name="connsiteX65-13621" fmla="*/ 398 w 440"/>
              <a:gd name="connsiteY65-13622" fmla="*/ 553 h 759"/>
              <a:gd name="connsiteX66-13623" fmla="*/ 404 w 440"/>
              <a:gd name="connsiteY66-13624" fmla="*/ 543 h 759"/>
              <a:gd name="connsiteX67-13625" fmla="*/ 404 w 440"/>
              <a:gd name="connsiteY67-13626" fmla="*/ 538 h 759"/>
              <a:gd name="connsiteX68-13627" fmla="*/ 409 w 440"/>
              <a:gd name="connsiteY68-13628" fmla="*/ 527 h 759"/>
              <a:gd name="connsiteX69-13629" fmla="*/ 409 w 440"/>
              <a:gd name="connsiteY69-13630" fmla="*/ 527 h 759"/>
              <a:gd name="connsiteX70-13631" fmla="*/ 414 w 440"/>
              <a:gd name="connsiteY70-13632" fmla="*/ 527 h 759"/>
              <a:gd name="connsiteX71-13633" fmla="*/ 414 w 440"/>
              <a:gd name="connsiteY71-13634" fmla="*/ 527 h 759"/>
              <a:gd name="connsiteX72-13635" fmla="*/ 414 w 440"/>
              <a:gd name="connsiteY72-13636" fmla="*/ 532 h 759"/>
              <a:gd name="connsiteX73-13637" fmla="*/ 414 w 440"/>
              <a:gd name="connsiteY73-13638" fmla="*/ 538 h 759"/>
              <a:gd name="connsiteX74-13639" fmla="*/ 419 w 440"/>
              <a:gd name="connsiteY74-13640" fmla="*/ 543 h 759"/>
              <a:gd name="connsiteX75-13641" fmla="*/ 419 w 440"/>
              <a:gd name="connsiteY75-13642" fmla="*/ 559 h 759"/>
              <a:gd name="connsiteX76-13643" fmla="*/ 419 w 440"/>
              <a:gd name="connsiteY76-13644" fmla="*/ 569 h 759"/>
              <a:gd name="connsiteX77-13645" fmla="*/ 419 w 440"/>
              <a:gd name="connsiteY77-13646" fmla="*/ 585 h 759"/>
              <a:gd name="connsiteX78-13647" fmla="*/ 419 w 440"/>
              <a:gd name="connsiteY78-13648" fmla="*/ 601 h 759"/>
              <a:gd name="connsiteX79-13649" fmla="*/ 419 w 440"/>
              <a:gd name="connsiteY79-13650" fmla="*/ 622 h 759"/>
              <a:gd name="connsiteX80-13651" fmla="*/ 419 w 440"/>
              <a:gd name="connsiteY80-13652" fmla="*/ 638 h 759"/>
              <a:gd name="connsiteX81-13653" fmla="*/ 419 w 440"/>
              <a:gd name="connsiteY81-13654" fmla="*/ 653 h 759"/>
              <a:gd name="connsiteX82-13655" fmla="*/ 425 w 440"/>
              <a:gd name="connsiteY82-13656" fmla="*/ 669 h 759"/>
              <a:gd name="connsiteX83-13657" fmla="*/ 425 w 440"/>
              <a:gd name="connsiteY83-13658" fmla="*/ 685 h 759"/>
              <a:gd name="connsiteX84-13659" fmla="*/ 430 w 440"/>
              <a:gd name="connsiteY84-13660" fmla="*/ 696 h 759"/>
              <a:gd name="connsiteX85-13661" fmla="*/ 430 w 440"/>
              <a:gd name="connsiteY85-13662" fmla="*/ 706 h 759"/>
              <a:gd name="connsiteX86-13663" fmla="*/ 435 w 440"/>
              <a:gd name="connsiteY86-13664" fmla="*/ 717 h 759"/>
              <a:gd name="connsiteX87-13665" fmla="*/ 435 w 440"/>
              <a:gd name="connsiteY87-13666" fmla="*/ 722 h 759"/>
              <a:gd name="connsiteX88-13667" fmla="*/ 440 w 440"/>
              <a:gd name="connsiteY88-13668" fmla="*/ 732 h 759"/>
              <a:gd name="connsiteX89-13669" fmla="*/ 440 w 440"/>
              <a:gd name="connsiteY89-13670" fmla="*/ 738 h 759"/>
              <a:gd name="connsiteX90-13671" fmla="*/ 440 w 440"/>
              <a:gd name="connsiteY90-13672" fmla="*/ 743 h 759"/>
              <a:gd name="connsiteX91-13673" fmla="*/ 440 w 440"/>
              <a:gd name="connsiteY91-13674" fmla="*/ 748 h 759"/>
              <a:gd name="connsiteX92-13675" fmla="*/ 435 w 440"/>
              <a:gd name="connsiteY92-13676" fmla="*/ 753 h 759"/>
              <a:gd name="connsiteX93-13677" fmla="*/ 430 w 440"/>
              <a:gd name="connsiteY93-13678" fmla="*/ 759 h 759"/>
              <a:gd name="connsiteX94-13679" fmla="*/ 419 w 440"/>
              <a:gd name="connsiteY94-13680" fmla="*/ 759 h 759"/>
              <a:gd name="connsiteX95-13681" fmla="*/ 409 w 440"/>
              <a:gd name="connsiteY95-13682" fmla="*/ 759 h 759"/>
              <a:gd name="connsiteX96-13683" fmla="*/ 393 w 440"/>
              <a:gd name="connsiteY96-13684" fmla="*/ 759 h 759"/>
              <a:gd name="connsiteX97-13685" fmla="*/ 377 w 440"/>
              <a:gd name="connsiteY97-13686" fmla="*/ 753 h 759"/>
              <a:gd name="connsiteX98-13687" fmla="*/ 356 w 440"/>
              <a:gd name="connsiteY98-13688" fmla="*/ 753 h 759"/>
              <a:gd name="connsiteX99-13689" fmla="*/ 335 w 440"/>
              <a:gd name="connsiteY99-13690" fmla="*/ 748 h 759"/>
              <a:gd name="connsiteX100-13691" fmla="*/ 314 w 440"/>
              <a:gd name="connsiteY100-13692" fmla="*/ 743 h 759"/>
              <a:gd name="connsiteX101-13693" fmla="*/ 304 w 440"/>
              <a:gd name="connsiteY101-13694" fmla="*/ 738 h 759"/>
              <a:gd name="connsiteX102-13695" fmla="*/ 293 w 440"/>
              <a:gd name="connsiteY102-13696" fmla="*/ 732 h 759"/>
              <a:gd name="connsiteX103-13697" fmla="*/ 277 w 440"/>
              <a:gd name="connsiteY103-13698" fmla="*/ 727 h 759"/>
              <a:gd name="connsiteX104-13699" fmla="*/ 267 w 440"/>
              <a:gd name="connsiteY104-13700" fmla="*/ 722 h 759"/>
              <a:gd name="connsiteX105-13701" fmla="*/ 251 w 440"/>
              <a:gd name="connsiteY105-13702" fmla="*/ 717 h 759"/>
              <a:gd name="connsiteX106-13703" fmla="*/ 235 w 440"/>
              <a:gd name="connsiteY106-13704" fmla="*/ 706 h 759"/>
              <a:gd name="connsiteX107-13705" fmla="*/ 225 w 440"/>
              <a:gd name="connsiteY107-13706" fmla="*/ 696 h 759"/>
              <a:gd name="connsiteX108-13707" fmla="*/ 209 w 440"/>
              <a:gd name="connsiteY108-13708" fmla="*/ 685 h 759"/>
              <a:gd name="connsiteX109-13709" fmla="*/ 177 w 440"/>
              <a:gd name="connsiteY109-13710" fmla="*/ 659 h 759"/>
              <a:gd name="connsiteX110-13711" fmla="*/ 151 w 440"/>
              <a:gd name="connsiteY110-13712" fmla="*/ 632 h 759"/>
              <a:gd name="connsiteX111-13713" fmla="*/ 140 w 440"/>
              <a:gd name="connsiteY111-13714" fmla="*/ 622 h 759"/>
              <a:gd name="connsiteX112-13715" fmla="*/ 130 w 440"/>
              <a:gd name="connsiteY112-13716" fmla="*/ 606 h 759"/>
              <a:gd name="connsiteX113-13717" fmla="*/ 119 w 440"/>
              <a:gd name="connsiteY113-13718" fmla="*/ 590 h 759"/>
              <a:gd name="connsiteX114-13719" fmla="*/ 109 w 440"/>
              <a:gd name="connsiteY114-13720" fmla="*/ 574 h 759"/>
              <a:gd name="connsiteX115-13721" fmla="*/ 103 w 440"/>
              <a:gd name="connsiteY115-13722" fmla="*/ 559 h 759"/>
              <a:gd name="connsiteX116-13723" fmla="*/ 93 w 440"/>
              <a:gd name="connsiteY116-13724" fmla="*/ 543 h 759"/>
              <a:gd name="connsiteX117-13725" fmla="*/ 88 w 440"/>
              <a:gd name="connsiteY117-13726" fmla="*/ 527 h 759"/>
              <a:gd name="connsiteX118-13727" fmla="*/ 77 w 440"/>
              <a:gd name="connsiteY118-13728" fmla="*/ 511 h 759"/>
              <a:gd name="connsiteX119-13729" fmla="*/ 72 w 440"/>
              <a:gd name="connsiteY119-13730" fmla="*/ 501 h 759"/>
              <a:gd name="connsiteX120-13731" fmla="*/ 72 w 440"/>
              <a:gd name="connsiteY120-13732" fmla="*/ 485 h 759"/>
              <a:gd name="connsiteX121-13733" fmla="*/ 67 w 440"/>
              <a:gd name="connsiteY121-13734" fmla="*/ 469 h 759"/>
              <a:gd name="connsiteX122-13735" fmla="*/ 67 w 440"/>
              <a:gd name="connsiteY122-13736" fmla="*/ 453 h 759"/>
              <a:gd name="connsiteX123-13737" fmla="*/ 61 w 440"/>
              <a:gd name="connsiteY123-13738" fmla="*/ 422 h 759"/>
              <a:gd name="connsiteX124-13739" fmla="*/ 56 w 440"/>
              <a:gd name="connsiteY124-13740" fmla="*/ 385 h 759"/>
              <a:gd name="connsiteX125-13741" fmla="*/ 56 w 440"/>
              <a:gd name="connsiteY125-13742" fmla="*/ 353 h 759"/>
              <a:gd name="connsiteX126-13743" fmla="*/ 56 w 440"/>
              <a:gd name="connsiteY126-13744" fmla="*/ 316 h 759"/>
              <a:gd name="connsiteX127-13745" fmla="*/ 56 w 440"/>
              <a:gd name="connsiteY127-13746" fmla="*/ 279 h 759"/>
              <a:gd name="connsiteX128-13747" fmla="*/ 56 w 440"/>
              <a:gd name="connsiteY128-13748" fmla="*/ 243 h 759"/>
              <a:gd name="connsiteX129-13749" fmla="*/ 61 w 440"/>
              <a:gd name="connsiteY129-13750" fmla="*/ 200 h 759"/>
              <a:gd name="connsiteX130-13751" fmla="*/ 67 w 440"/>
              <a:gd name="connsiteY130-13752" fmla="*/ 158 h 759"/>
              <a:gd name="connsiteX131-13753" fmla="*/ 67 w 440"/>
              <a:gd name="connsiteY131-13754" fmla="*/ 142 h 759"/>
              <a:gd name="connsiteX132-13755" fmla="*/ 67 w 440"/>
              <a:gd name="connsiteY132-13756" fmla="*/ 127 h 759"/>
              <a:gd name="connsiteX133-13757" fmla="*/ 67 w 440"/>
              <a:gd name="connsiteY133-13758" fmla="*/ 111 h 759"/>
              <a:gd name="connsiteX134-13759" fmla="*/ 72 w 440"/>
              <a:gd name="connsiteY134-13760" fmla="*/ 100 h 759"/>
              <a:gd name="connsiteX135-13761" fmla="*/ 72 w 440"/>
              <a:gd name="connsiteY135-13762" fmla="*/ 90 h 759"/>
              <a:gd name="connsiteX136-13763" fmla="*/ 72 w 440"/>
              <a:gd name="connsiteY136-13764" fmla="*/ 85 h 759"/>
              <a:gd name="connsiteX137-13765" fmla="*/ 72 w 440"/>
              <a:gd name="connsiteY137-13766" fmla="*/ 79 h 759"/>
              <a:gd name="connsiteX138-13767" fmla="*/ 67 w 440"/>
              <a:gd name="connsiteY138-13768" fmla="*/ 74 h 759"/>
              <a:gd name="connsiteX139-13769" fmla="*/ 67 w 440"/>
              <a:gd name="connsiteY139-13770" fmla="*/ 74 h 759"/>
              <a:gd name="connsiteX140-13771" fmla="*/ 61 w 440"/>
              <a:gd name="connsiteY140-13772" fmla="*/ 74 h 759"/>
              <a:gd name="connsiteX141-13773" fmla="*/ 56 w 440"/>
              <a:gd name="connsiteY141-13774" fmla="*/ 74 h 759"/>
              <a:gd name="connsiteX142-13775" fmla="*/ 45 w 440"/>
              <a:gd name="connsiteY142-13776" fmla="*/ 79 h 759"/>
              <a:gd name="connsiteX143-13777" fmla="*/ 35 w 440"/>
              <a:gd name="connsiteY143-13778" fmla="*/ 79 h 759"/>
              <a:gd name="connsiteX144-13779" fmla="*/ 3 w 440"/>
              <a:gd name="connsiteY144-13780" fmla="*/ 48 h 759"/>
              <a:gd name="connsiteX145-13781" fmla="*/ 19 w 440"/>
              <a:gd name="connsiteY145-13782" fmla="*/ 42 h 759"/>
              <a:gd name="connsiteX146-13783" fmla="*/ 35 w 440"/>
              <a:gd name="connsiteY146-13784" fmla="*/ 37 h 759"/>
              <a:gd name="connsiteX147-13785" fmla="*/ 45 w 440"/>
              <a:gd name="connsiteY147-13786" fmla="*/ 37 h 759"/>
              <a:gd name="connsiteX148-13787" fmla="*/ 56 w 440"/>
              <a:gd name="connsiteY148-13788" fmla="*/ 32 h 759"/>
              <a:gd name="connsiteX149-13789" fmla="*/ 61 w 440"/>
              <a:gd name="connsiteY149-13790" fmla="*/ 27 h 759"/>
              <a:gd name="connsiteX150-13791" fmla="*/ 67 w 440"/>
              <a:gd name="connsiteY150-13792" fmla="*/ 21 h 759"/>
              <a:gd name="connsiteX151-13793" fmla="*/ 72 w 440"/>
              <a:gd name="connsiteY151-13794" fmla="*/ 16 h 759"/>
              <a:gd name="connsiteX152-13795" fmla="*/ 77 w 440"/>
              <a:gd name="connsiteY152-13796" fmla="*/ 11 h 759"/>
              <a:gd name="connsiteX153-13797" fmla="*/ 82 w 440"/>
              <a:gd name="connsiteY153-13798" fmla="*/ 6 h 759"/>
              <a:gd name="connsiteX154-13799" fmla="*/ 88 w 440"/>
              <a:gd name="connsiteY154-13800" fmla="*/ 0 h 759"/>
              <a:gd name="connsiteX155-13801" fmla="*/ 93 w 440"/>
              <a:gd name="connsiteY155-13802" fmla="*/ 0 h 759"/>
              <a:gd name="connsiteX156-13803" fmla="*/ 98 w 440"/>
              <a:gd name="connsiteY156-13804" fmla="*/ 0 h 759"/>
              <a:gd name="connsiteX157-13805" fmla="*/ 98 w 440"/>
              <a:gd name="connsiteY157-13806" fmla="*/ 0 h 759"/>
              <a:gd name="connsiteX0-13807" fmla="*/ 98 w 440"/>
              <a:gd name="connsiteY0-13808" fmla="*/ 0 h 759"/>
              <a:gd name="connsiteX1-13809" fmla="*/ 109 w 440"/>
              <a:gd name="connsiteY1-13810" fmla="*/ 0 h 759"/>
              <a:gd name="connsiteX2-13811" fmla="*/ 119 w 440"/>
              <a:gd name="connsiteY2-13812" fmla="*/ 6 h 759"/>
              <a:gd name="connsiteX3-13813" fmla="*/ 130 w 440"/>
              <a:gd name="connsiteY3-13814" fmla="*/ 11 h 759"/>
              <a:gd name="connsiteX4-13815" fmla="*/ 146 w 440"/>
              <a:gd name="connsiteY4-13816" fmla="*/ 21 h 759"/>
              <a:gd name="connsiteX5-13817" fmla="*/ 156 w 440"/>
              <a:gd name="connsiteY5-13818" fmla="*/ 32 h 759"/>
              <a:gd name="connsiteX6-13819" fmla="*/ 167 w 440"/>
              <a:gd name="connsiteY6-13820" fmla="*/ 37 h 759"/>
              <a:gd name="connsiteX7-13821" fmla="*/ 167 w 440"/>
              <a:gd name="connsiteY7-13822" fmla="*/ 42 h 759"/>
              <a:gd name="connsiteX8-13823" fmla="*/ 172 w 440"/>
              <a:gd name="connsiteY8-13824" fmla="*/ 42 h 759"/>
              <a:gd name="connsiteX9-13825" fmla="*/ 172 w 440"/>
              <a:gd name="connsiteY9-13826" fmla="*/ 48 h 759"/>
              <a:gd name="connsiteX10-13827" fmla="*/ 172 w 440"/>
              <a:gd name="connsiteY10-13828" fmla="*/ 48 h 759"/>
              <a:gd name="connsiteX11-13829" fmla="*/ 172 w 440"/>
              <a:gd name="connsiteY11-13830" fmla="*/ 53 h 759"/>
              <a:gd name="connsiteX12-13831" fmla="*/ 167 w 440"/>
              <a:gd name="connsiteY12-13832" fmla="*/ 58 h 759"/>
              <a:gd name="connsiteX13-13833" fmla="*/ 161 w 440"/>
              <a:gd name="connsiteY13-13834" fmla="*/ 63 h 759"/>
              <a:gd name="connsiteX14-13835" fmla="*/ 151 w 440"/>
              <a:gd name="connsiteY14-13836" fmla="*/ 69 h 759"/>
              <a:gd name="connsiteX15-13837" fmla="*/ 146 w 440"/>
              <a:gd name="connsiteY15-13838" fmla="*/ 74 h 759"/>
              <a:gd name="connsiteX16-13839" fmla="*/ 140 w 440"/>
              <a:gd name="connsiteY16-13840" fmla="*/ 79 h 759"/>
              <a:gd name="connsiteX17-13841" fmla="*/ 140 w 440"/>
              <a:gd name="connsiteY17-13842" fmla="*/ 90 h 759"/>
              <a:gd name="connsiteX18-13843" fmla="*/ 135 w 440"/>
              <a:gd name="connsiteY18-13844" fmla="*/ 100 h 759"/>
              <a:gd name="connsiteX19-13845" fmla="*/ 130 w 440"/>
              <a:gd name="connsiteY19-13846" fmla="*/ 116 h 759"/>
              <a:gd name="connsiteX20-13847" fmla="*/ 124 w 440"/>
              <a:gd name="connsiteY20-13848" fmla="*/ 137 h 759"/>
              <a:gd name="connsiteX21-13849" fmla="*/ 119 w 440"/>
              <a:gd name="connsiteY21-13850" fmla="*/ 158 h 759"/>
              <a:gd name="connsiteX22-13851" fmla="*/ 119 w 440"/>
              <a:gd name="connsiteY22-13852" fmla="*/ 179 h 759"/>
              <a:gd name="connsiteX23-13853" fmla="*/ 114 w 440"/>
              <a:gd name="connsiteY23-13854" fmla="*/ 206 h 759"/>
              <a:gd name="connsiteX24-13855" fmla="*/ 109 w 440"/>
              <a:gd name="connsiteY24-13856" fmla="*/ 227 h 759"/>
              <a:gd name="connsiteX25-13857" fmla="*/ 109 w 440"/>
              <a:gd name="connsiteY25-13858" fmla="*/ 248 h 759"/>
              <a:gd name="connsiteX26-13859" fmla="*/ 103 w 440"/>
              <a:gd name="connsiteY26-13860" fmla="*/ 264 h 759"/>
              <a:gd name="connsiteX27-13861" fmla="*/ 103 w 440"/>
              <a:gd name="connsiteY27-13862" fmla="*/ 285 h 759"/>
              <a:gd name="connsiteX28-13863" fmla="*/ 98 w 440"/>
              <a:gd name="connsiteY28-13864" fmla="*/ 300 h 759"/>
              <a:gd name="connsiteX29-13865" fmla="*/ 98 w 440"/>
              <a:gd name="connsiteY29-13866" fmla="*/ 311 h 759"/>
              <a:gd name="connsiteX30-13867" fmla="*/ 98 w 440"/>
              <a:gd name="connsiteY30-13868" fmla="*/ 322 h 759"/>
              <a:gd name="connsiteX31-13869" fmla="*/ 98 w 440"/>
              <a:gd name="connsiteY31-13870" fmla="*/ 343 h 759"/>
              <a:gd name="connsiteX32-13871" fmla="*/ 103 w 440"/>
              <a:gd name="connsiteY32-13872" fmla="*/ 369 h 759"/>
              <a:gd name="connsiteX33-13873" fmla="*/ 109 w 440"/>
              <a:gd name="connsiteY33-13874" fmla="*/ 411 h 759"/>
              <a:gd name="connsiteX34-13875" fmla="*/ 109 w 440"/>
              <a:gd name="connsiteY34-13876" fmla="*/ 437 h 759"/>
              <a:gd name="connsiteX35-13877" fmla="*/ 114 w 440"/>
              <a:gd name="connsiteY35-13878" fmla="*/ 464 h 759"/>
              <a:gd name="connsiteX36-13879" fmla="*/ 124 w 440"/>
              <a:gd name="connsiteY36-13880" fmla="*/ 490 h 759"/>
              <a:gd name="connsiteX37-13881" fmla="*/ 130 w 440"/>
              <a:gd name="connsiteY37-13882" fmla="*/ 506 h 759"/>
              <a:gd name="connsiteX38-13883" fmla="*/ 135 w 440"/>
              <a:gd name="connsiteY38-13884" fmla="*/ 516 h 759"/>
              <a:gd name="connsiteX39-13885" fmla="*/ 151 w 440"/>
              <a:gd name="connsiteY39-13886" fmla="*/ 543 h 759"/>
              <a:gd name="connsiteX40-13887" fmla="*/ 167 w 440"/>
              <a:gd name="connsiteY40-13888" fmla="*/ 564 h 759"/>
              <a:gd name="connsiteX41-13889" fmla="*/ 182 w 440"/>
              <a:gd name="connsiteY41-13890" fmla="*/ 585 h 759"/>
              <a:gd name="connsiteX42-13891" fmla="*/ 193 w 440"/>
              <a:gd name="connsiteY42-13892" fmla="*/ 595 h 759"/>
              <a:gd name="connsiteX43-13893" fmla="*/ 203 w 440"/>
              <a:gd name="connsiteY43-13894" fmla="*/ 601 h 759"/>
              <a:gd name="connsiteX44-13895" fmla="*/ 225 w 440"/>
              <a:gd name="connsiteY44-13896" fmla="*/ 622 h 759"/>
              <a:gd name="connsiteX45-13897" fmla="*/ 246 w 440"/>
              <a:gd name="connsiteY45-13898" fmla="*/ 632 h 759"/>
              <a:gd name="connsiteX46-13899" fmla="*/ 267 w 440"/>
              <a:gd name="connsiteY46-13900" fmla="*/ 648 h 759"/>
              <a:gd name="connsiteX47-13901" fmla="*/ 293 w 440"/>
              <a:gd name="connsiteY47-13902" fmla="*/ 659 h 759"/>
              <a:gd name="connsiteX48-13903" fmla="*/ 304 w 440"/>
              <a:gd name="connsiteY48-13904" fmla="*/ 664 h 759"/>
              <a:gd name="connsiteX49-13905" fmla="*/ 314 w 440"/>
              <a:gd name="connsiteY49-13906" fmla="*/ 669 h 759"/>
              <a:gd name="connsiteX50-13907" fmla="*/ 325 w 440"/>
              <a:gd name="connsiteY50-13908" fmla="*/ 669 h 759"/>
              <a:gd name="connsiteX51-13909" fmla="*/ 335 w 440"/>
              <a:gd name="connsiteY51-13910" fmla="*/ 674 h 759"/>
              <a:gd name="connsiteX52-13911" fmla="*/ 340 w 440"/>
              <a:gd name="connsiteY52-13912" fmla="*/ 674 h 759"/>
              <a:gd name="connsiteX53-13913" fmla="*/ 346 w 440"/>
              <a:gd name="connsiteY53-13914" fmla="*/ 674 h 759"/>
              <a:gd name="connsiteX54-13915" fmla="*/ 356 w 440"/>
              <a:gd name="connsiteY54-13916" fmla="*/ 674 h 759"/>
              <a:gd name="connsiteX55-13917" fmla="*/ 361 w 440"/>
              <a:gd name="connsiteY55-13918" fmla="*/ 669 h 759"/>
              <a:gd name="connsiteX56-13919" fmla="*/ 361 w 440"/>
              <a:gd name="connsiteY56-13920" fmla="*/ 664 h 759"/>
              <a:gd name="connsiteX57-13921" fmla="*/ 367 w 440"/>
              <a:gd name="connsiteY57-13922" fmla="*/ 659 h 759"/>
              <a:gd name="connsiteX58-13923" fmla="*/ 372 w 440"/>
              <a:gd name="connsiteY58-13924" fmla="*/ 653 h 759"/>
              <a:gd name="connsiteX59-13925" fmla="*/ 372 w 440"/>
              <a:gd name="connsiteY59-13926" fmla="*/ 643 h 759"/>
              <a:gd name="connsiteX60-13927" fmla="*/ 377 w 440"/>
              <a:gd name="connsiteY60-13928" fmla="*/ 627 h 759"/>
              <a:gd name="connsiteX61-13929" fmla="*/ 383 w 440"/>
              <a:gd name="connsiteY61-13930" fmla="*/ 611 h 759"/>
              <a:gd name="connsiteX62-13931" fmla="*/ 388 w 440"/>
              <a:gd name="connsiteY62-13932" fmla="*/ 595 h 759"/>
              <a:gd name="connsiteX63-13933" fmla="*/ 388 w 440"/>
              <a:gd name="connsiteY63-13934" fmla="*/ 580 h 759"/>
              <a:gd name="connsiteX64-13935" fmla="*/ 393 w 440"/>
              <a:gd name="connsiteY64-13936" fmla="*/ 564 h 759"/>
              <a:gd name="connsiteX65-13937" fmla="*/ 398 w 440"/>
              <a:gd name="connsiteY65-13938" fmla="*/ 553 h 759"/>
              <a:gd name="connsiteX66-13939" fmla="*/ 404 w 440"/>
              <a:gd name="connsiteY66-13940" fmla="*/ 543 h 759"/>
              <a:gd name="connsiteX67-13941" fmla="*/ 404 w 440"/>
              <a:gd name="connsiteY67-13942" fmla="*/ 538 h 759"/>
              <a:gd name="connsiteX68-13943" fmla="*/ 409 w 440"/>
              <a:gd name="connsiteY68-13944" fmla="*/ 527 h 759"/>
              <a:gd name="connsiteX69-13945" fmla="*/ 409 w 440"/>
              <a:gd name="connsiteY69-13946" fmla="*/ 527 h 759"/>
              <a:gd name="connsiteX70-13947" fmla="*/ 414 w 440"/>
              <a:gd name="connsiteY70-13948" fmla="*/ 527 h 759"/>
              <a:gd name="connsiteX71-13949" fmla="*/ 414 w 440"/>
              <a:gd name="connsiteY71-13950" fmla="*/ 527 h 759"/>
              <a:gd name="connsiteX72-13951" fmla="*/ 414 w 440"/>
              <a:gd name="connsiteY72-13952" fmla="*/ 532 h 759"/>
              <a:gd name="connsiteX73-13953" fmla="*/ 414 w 440"/>
              <a:gd name="connsiteY73-13954" fmla="*/ 538 h 759"/>
              <a:gd name="connsiteX74-13955" fmla="*/ 419 w 440"/>
              <a:gd name="connsiteY74-13956" fmla="*/ 543 h 759"/>
              <a:gd name="connsiteX75-13957" fmla="*/ 419 w 440"/>
              <a:gd name="connsiteY75-13958" fmla="*/ 559 h 759"/>
              <a:gd name="connsiteX76-13959" fmla="*/ 419 w 440"/>
              <a:gd name="connsiteY76-13960" fmla="*/ 569 h 759"/>
              <a:gd name="connsiteX77-13961" fmla="*/ 419 w 440"/>
              <a:gd name="connsiteY77-13962" fmla="*/ 585 h 759"/>
              <a:gd name="connsiteX78-13963" fmla="*/ 419 w 440"/>
              <a:gd name="connsiteY78-13964" fmla="*/ 601 h 759"/>
              <a:gd name="connsiteX79-13965" fmla="*/ 419 w 440"/>
              <a:gd name="connsiteY79-13966" fmla="*/ 622 h 759"/>
              <a:gd name="connsiteX80-13967" fmla="*/ 419 w 440"/>
              <a:gd name="connsiteY80-13968" fmla="*/ 638 h 759"/>
              <a:gd name="connsiteX81-13969" fmla="*/ 419 w 440"/>
              <a:gd name="connsiteY81-13970" fmla="*/ 653 h 759"/>
              <a:gd name="connsiteX82-13971" fmla="*/ 425 w 440"/>
              <a:gd name="connsiteY82-13972" fmla="*/ 669 h 759"/>
              <a:gd name="connsiteX83-13973" fmla="*/ 425 w 440"/>
              <a:gd name="connsiteY83-13974" fmla="*/ 685 h 759"/>
              <a:gd name="connsiteX84-13975" fmla="*/ 430 w 440"/>
              <a:gd name="connsiteY84-13976" fmla="*/ 696 h 759"/>
              <a:gd name="connsiteX85-13977" fmla="*/ 430 w 440"/>
              <a:gd name="connsiteY85-13978" fmla="*/ 706 h 759"/>
              <a:gd name="connsiteX86-13979" fmla="*/ 435 w 440"/>
              <a:gd name="connsiteY86-13980" fmla="*/ 717 h 759"/>
              <a:gd name="connsiteX87-13981" fmla="*/ 435 w 440"/>
              <a:gd name="connsiteY87-13982" fmla="*/ 722 h 759"/>
              <a:gd name="connsiteX88-13983" fmla="*/ 440 w 440"/>
              <a:gd name="connsiteY88-13984" fmla="*/ 732 h 759"/>
              <a:gd name="connsiteX89-13985" fmla="*/ 440 w 440"/>
              <a:gd name="connsiteY89-13986" fmla="*/ 738 h 759"/>
              <a:gd name="connsiteX90-13987" fmla="*/ 440 w 440"/>
              <a:gd name="connsiteY90-13988" fmla="*/ 743 h 759"/>
              <a:gd name="connsiteX91-13989" fmla="*/ 440 w 440"/>
              <a:gd name="connsiteY91-13990" fmla="*/ 748 h 759"/>
              <a:gd name="connsiteX92-13991" fmla="*/ 435 w 440"/>
              <a:gd name="connsiteY92-13992" fmla="*/ 753 h 759"/>
              <a:gd name="connsiteX93-13993" fmla="*/ 430 w 440"/>
              <a:gd name="connsiteY93-13994" fmla="*/ 759 h 759"/>
              <a:gd name="connsiteX94-13995" fmla="*/ 419 w 440"/>
              <a:gd name="connsiteY94-13996" fmla="*/ 759 h 759"/>
              <a:gd name="connsiteX95-13997" fmla="*/ 409 w 440"/>
              <a:gd name="connsiteY95-13998" fmla="*/ 759 h 759"/>
              <a:gd name="connsiteX96-13999" fmla="*/ 393 w 440"/>
              <a:gd name="connsiteY96-14000" fmla="*/ 759 h 759"/>
              <a:gd name="connsiteX97-14001" fmla="*/ 377 w 440"/>
              <a:gd name="connsiteY97-14002" fmla="*/ 753 h 759"/>
              <a:gd name="connsiteX98-14003" fmla="*/ 356 w 440"/>
              <a:gd name="connsiteY98-14004" fmla="*/ 753 h 759"/>
              <a:gd name="connsiteX99-14005" fmla="*/ 335 w 440"/>
              <a:gd name="connsiteY99-14006" fmla="*/ 748 h 759"/>
              <a:gd name="connsiteX100-14007" fmla="*/ 314 w 440"/>
              <a:gd name="connsiteY100-14008" fmla="*/ 743 h 759"/>
              <a:gd name="connsiteX101-14009" fmla="*/ 304 w 440"/>
              <a:gd name="connsiteY101-14010" fmla="*/ 738 h 759"/>
              <a:gd name="connsiteX102-14011" fmla="*/ 293 w 440"/>
              <a:gd name="connsiteY102-14012" fmla="*/ 732 h 759"/>
              <a:gd name="connsiteX103-14013" fmla="*/ 277 w 440"/>
              <a:gd name="connsiteY103-14014" fmla="*/ 727 h 759"/>
              <a:gd name="connsiteX104-14015" fmla="*/ 267 w 440"/>
              <a:gd name="connsiteY104-14016" fmla="*/ 722 h 759"/>
              <a:gd name="connsiteX105-14017" fmla="*/ 251 w 440"/>
              <a:gd name="connsiteY105-14018" fmla="*/ 717 h 759"/>
              <a:gd name="connsiteX106-14019" fmla="*/ 235 w 440"/>
              <a:gd name="connsiteY106-14020" fmla="*/ 706 h 759"/>
              <a:gd name="connsiteX107-14021" fmla="*/ 225 w 440"/>
              <a:gd name="connsiteY107-14022" fmla="*/ 696 h 759"/>
              <a:gd name="connsiteX108-14023" fmla="*/ 209 w 440"/>
              <a:gd name="connsiteY108-14024" fmla="*/ 685 h 759"/>
              <a:gd name="connsiteX109-14025" fmla="*/ 177 w 440"/>
              <a:gd name="connsiteY109-14026" fmla="*/ 659 h 759"/>
              <a:gd name="connsiteX110-14027" fmla="*/ 151 w 440"/>
              <a:gd name="connsiteY110-14028" fmla="*/ 632 h 759"/>
              <a:gd name="connsiteX111-14029" fmla="*/ 140 w 440"/>
              <a:gd name="connsiteY111-14030" fmla="*/ 622 h 759"/>
              <a:gd name="connsiteX112-14031" fmla="*/ 130 w 440"/>
              <a:gd name="connsiteY112-14032" fmla="*/ 606 h 759"/>
              <a:gd name="connsiteX113-14033" fmla="*/ 119 w 440"/>
              <a:gd name="connsiteY113-14034" fmla="*/ 590 h 759"/>
              <a:gd name="connsiteX114-14035" fmla="*/ 109 w 440"/>
              <a:gd name="connsiteY114-14036" fmla="*/ 574 h 759"/>
              <a:gd name="connsiteX115-14037" fmla="*/ 103 w 440"/>
              <a:gd name="connsiteY115-14038" fmla="*/ 559 h 759"/>
              <a:gd name="connsiteX116-14039" fmla="*/ 93 w 440"/>
              <a:gd name="connsiteY116-14040" fmla="*/ 543 h 759"/>
              <a:gd name="connsiteX117-14041" fmla="*/ 88 w 440"/>
              <a:gd name="connsiteY117-14042" fmla="*/ 527 h 759"/>
              <a:gd name="connsiteX118-14043" fmla="*/ 77 w 440"/>
              <a:gd name="connsiteY118-14044" fmla="*/ 511 h 759"/>
              <a:gd name="connsiteX119-14045" fmla="*/ 72 w 440"/>
              <a:gd name="connsiteY119-14046" fmla="*/ 501 h 759"/>
              <a:gd name="connsiteX120-14047" fmla="*/ 72 w 440"/>
              <a:gd name="connsiteY120-14048" fmla="*/ 485 h 759"/>
              <a:gd name="connsiteX121-14049" fmla="*/ 67 w 440"/>
              <a:gd name="connsiteY121-14050" fmla="*/ 469 h 759"/>
              <a:gd name="connsiteX122-14051" fmla="*/ 67 w 440"/>
              <a:gd name="connsiteY122-14052" fmla="*/ 453 h 759"/>
              <a:gd name="connsiteX123-14053" fmla="*/ 61 w 440"/>
              <a:gd name="connsiteY123-14054" fmla="*/ 422 h 759"/>
              <a:gd name="connsiteX124-14055" fmla="*/ 56 w 440"/>
              <a:gd name="connsiteY124-14056" fmla="*/ 385 h 759"/>
              <a:gd name="connsiteX125-14057" fmla="*/ 56 w 440"/>
              <a:gd name="connsiteY125-14058" fmla="*/ 353 h 759"/>
              <a:gd name="connsiteX126-14059" fmla="*/ 56 w 440"/>
              <a:gd name="connsiteY126-14060" fmla="*/ 316 h 759"/>
              <a:gd name="connsiteX127-14061" fmla="*/ 56 w 440"/>
              <a:gd name="connsiteY127-14062" fmla="*/ 279 h 759"/>
              <a:gd name="connsiteX128-14063" fmla="*/ 56 w 440"/>
              <a:gd name="connsiteY128-14064" fmla="*/ 243 h 759"/>
              <a:gd name="connsiteX129-14065" fmla="*/ 61 w 440"/>
              <a:gd name="connsiteY129-14066" fmla="*/ 200 h 759"/>
              <a:gd name="connsiteX130-14067" fmla="*/ 67 w 440"/>
              <a:gd name="connsiteY130-14068" fmla="*/ 158 h 759"/>
              <a:gd name="connsiteX131-14069" fmla="*/ 67 w 440"/>
              <a:gd name="connsiteY131-14070" fmla="*/ 142 h 759"/>
              <a:gd name="connsiteX132-14071" fmla="*/ 67 w 440"/>
              <a:gd name="connsiteY132-14072" fmla="*/ 127 h 759"/>
              <a:gd name="connsiteX133-14073" fmla="*/ 67 w 440"/>
              <a:gd name="connsiteY133-14074" fmla="*/ 111 h 759"/>
              <a:gd name="connsiteX134-14075" fmla="*/ 72 w 440"/>
              <a:gd name="connsiteY134-14076" fmla="*/ 100 h 759"/>
              <a:gd name="connsiteX135-14077" fmla="*/ 72 w 440"/>
              <a:gd name="connsiteY135-14078" fmla="*/ 90 h 759"/>
              <a:gd name="connsiteX136-14079" fmla="*/ 72 w 440"/>
              <a:gd name="connsiteY136-14080" fmla="*/ 85 h 759"/>
              <a:gd name="connsiteX137-14081" fmla="*/ 72 w 440"/>
              <a:gd name="connsiteY137-14082" fmla="*/ 79 h 759"/>
              <a:gd name="connsiteX138-14083" fmla="*/ 67 w 440"/>
              <a:gd name="connsiteY138-14084" fmla="*/ 74 h 759"/>
              <a:gd name="connsiteX139-14085" fmla="*/ 67 w 440"/>
              <a:gd name="connsiteY139-14086" fmla="*/ 74 h 759"/>
              <a:gd name="connsiteX140-14087" fmla="*/ 61 w 440"/>
              <a:gd name="connsiteY140-14088" fmla="*/ 74 h 759"/>
              <a:gd name="connsiteX141-14089" fmla="*/ 56 w 440"/>
              <a:gd name="connsiteY141-14090" fmla="*/ 74 h 759"/>
              <a:gd name="connsiteX142-14091" fmla="*/ 45 w 440"/>
              <a:gd name="connsiteY142-14092" fmla="*/ 79 h 759"/>
              <a:gd name="connsiteX143-14093" fmla="*/ 3 w 440"/>
              <a:gd name="connsiteY143-14094" fmla="*/ 48 h 759"/>
              <a:gd name="connsiteX144-14095" fmla="*/ 19 w 440"/>
              <a:gd name="connsiteY144-14096" fmla="*/ 42 h 759"/>
              <a:gd name="connsiteX145-14097" fmla="*/ 35 w 440"/>
              <a:gd name="connsiteY145-14098" fmla="*/ 37 h 759"/>
              <a:gd name="connsiteX146-14099" fmla="*/ 45 w 440"/>
              <a:gd name="connsiteY146-14100" fmla="*/ 37 h 759"/>
              <a:gd name="connsiteX147-14101" fmla="*/ 56 w 440"/>
              <a:gd name="connsiteY147-14102" fmla="*/ 32 h 759"/>
              <a:gd name="connsiteX148-14103" fmla="*/ 61 w 440"/>
              <a:gd name="connsiteY148-14104" fmla="*/ 27 h 759"/>
              <a:gd name="connsiteX149-14105" fmla="*/ 67 w 440"/>
              <a:gd name="connsiteY149-14106" fmla="*/ 21 h 759"/>
              <a:gd name="connsiteX150-14107" fmla="*/ 72 w 440"/>
              <a:gd name="connsiteY150-14108" fmla="*/ 16 h 759"/>
              <a:gd name="connsiteX151-14109" fmla="*/ 77 w 440"/>
              <a:gd name="connsiteY151-14110" fmla="*/ 11 h 759"/>
              <a:gd name="connsiteX152-14111" fmla="*/ 82 w 440"/>
              <a:gd name="connsiteY152-14112" fmla="*/ 6 h 759"/>
              <a:gd name="connsiteX153-14113" fmla="*/ 88 w 440"/>
              <a:gd name="connsiteY153-14114" fmla="*/ 0 h 759"/>
              <a:gd name="connsiteX154-14115" fmla="*/ 93 w 440"/>
              <a:gd name="connsiteY154-14116" fmla="*/ 0 h 759"/>
              <a:gd name="connsiteX155-14117" fmla="*/ 98 w 440"/>
              <a:gd name="connsiteY155-14118" fmla="*/ 0 h 759"/>
              <a:gd name="connsiteX156-14119" fmla="*/ 98 w 440"/>
              <a:gd name="connsiteY156-14120" fmla="*/ 0 h 759"/>
              <a:gd name="connsiteX0-14121" fmla="*/ 101 w 443"/>
              <a:gd name="connsiteY0-14122" fmla="*/ 0 h 759"/>
              <a:gd name="connsiteX1-14123" fmla="*/ 112 w 443"/>
              <a:gd name="connsiteY1-14124" fmla="*/ 0 h 759"/>
              <a:gd name="connsiteX2-14125" fmla="*/ 122 w 443"/>
              <a:gd name="connsiteY2-14126" fmla="*/ 6 h 759"/>
              <a:gd name="connsiteX3-14127" fmla="*/ 133 w 443"/>
              <a:gd name="connsiteY3-14128" fmla="*/ 11 h 759"/>
              <a:gd name="connsiteX4-14129" fmla="*/ 149 w 443"/>
              <a:gd name="connsiteY4-14130" fmla="*/ 21 h 759"/>
              <a:gd name="connsiteX5-14131" fmla="*/ 159 w 443"/>
              <a:gd name="connsiteY5-14132" fmla="*/ 32 h 759"/>
              <a:gd name="connsiteX6-14133" fmla="*/ 170 w 443"/>
              <a:gd name="connsiteY6-14134" fmla="*/ 37 h 759"/>
              <a:gd name="connsiteX7-14135" fmla="*/ 170 w 443"/>
              <a:gd name="connsiteY7-14136" fmla="*/ 42 h 759"/>
              <a:gd name="connsiteX8-14137" fmla="*/ 175 w 443"/>
              <a:gd name="connsiteY8-14138" fmla="*/ 42 h 759"/>
              <a:gd name="connsiteX9-14139" fmla="*/ 175 w 443"/>
              <a:gd name="connsiteY9-14140" fmla="*/ 48 h 759"/>
              <a:gd name="connsiteX10-14141" fmla="*/ 175 w 443"/>
              <a:gd name="connsiteY10-14142" fmla="*/ 48 h 759"/>
              <a:gd name="connsiteX11-14143" fmla="*/ 175 w 443"/>
              <a:gd name="connsiteY11-14144" fmla="*/ 53 h 759"/>
              <a:gd name="connsiteX12-14145" fmla="*/ 170 w 443"/>
              <a:gd name="connsiteY12-14146" fmla="*/ 58 h 759"/>
              <a:gd name="connsiteX13-14147" fmla="*/ 164 w 443"/>
              <a:gd name="connsiteY13-14148" fmla="*/ 63 h 759"/>
              <a:gd name="connsiteX14-14149" fmla="*/ 154 w 443"/>
              <a:gd name="connsiteY14-14150" fmla="*/ 69 h 759"/>
              <a:gd name="connsiteX15-14151" fmla="*/ 149 w 443"/>
              <a:gd name="connsiteY15-14152" fmla="*/ 74 h 759"/>
              <a:gd name="connsiteX16-14153" fmla="*/ 143 w 443"/>
              <a:gd name="connsiteY16-14154" fmla="*/ 79 h 759"/>
              <a:gd name="connsiteX17-14155" fmla="*/ 143 w 443"/>
              <a:gd name="connsiteY17-14156" fmla="*/ 90 h 759"/>
              <a:gd name="connsiteX18-14157" fmla="*/ 138 w 443"/>
              <a:gd name="connsiteY18-14158" fmla="*/ 100 h 759"/>
              <a:gd name="connsiteX19-14159" fmla="*/ 133 w 443"/>
              <a:gd name="connsiteY19-14160" fmla="*/ 116 h 759"/>
              <a:gd name="connsiteX20-14161" fmla="*/ 127 w 443"/>
              <a:gd name="connsiteY20-14162" fmla="*/ 137 h 759"/>
              <a:gd name="connsiteX21-14163" fmla="*/ 122 w 443"/>
              <a:gd name="connsiteY21-14164" fmla="*/ 158 h 759"/>
              <a:gd name="connsiteX22-14165" fmla="*/ 122 w 443"/>
              <a:gd name="connsiteY22-14166" fmla="*/ 179 h 759"/>
              <a:gd name="connsiteX23-14167" fmla="*/ 117 w 443"/>
              <a:gd name="connsiteY23-14168" fmla="*/ 206 h 759"/>
              <a:gd name="connsiteX24-14169" fmla="*/ 112 w 443"/>
              <a:gd name="connsiteY24-14170" fmla="*/ 227 h 759"/>
              <a:gd name="connsiteX25-14171" fmla="*/ 112 w 443"/>
              <a:gd name="connsiteY25-14172" fmla="*/ 248 h 759"/>
              <a:gd name="connsiteX26-14173" fmla="*/ 106 w 443"/>
              <a:gd name="connsiteY26-14174" fmla="*/ 264 h 759"/>
              <a:gd name="connsiteX27-14175" fmla="*/ 106 w 443"/>
              <a:gd name="connsiteY27-14176" fmla="*/ 285 h 759"/>
              <a:gd name="connsiteX28-14177" fmla="*/ 101 w 443"/>
              <a:gd name="connsiteY28-14178" fmla="*/ 300 h 759"/>
              <a:gd name="connsiteX29-14179" fmla="*/ 101 w 443"/>
              <a:gd name="connsiteY29-14180" fmla="*/ 311 h 759"/>
              <a:gd name="connsiteX30-14181" fmla="*/ 101 w 443"/>
              <a:gd name="connsiteY30-14182" fmla="*/ 322 h 759"/>
              <a:gd name="connsiteX31-14183" fmla="*/ 101 w 443"/>
              <a:gd name="connsiteY31-14184" fmla="*/ 343 h 759"/>
              <a:gd name="connsiteX32-14185" fmla="*/ 106 w 443"/>
              <a:gd name="connsiteY32-14186" fmla="*/ 369 h 759"/>
              <a:gd name="connsiteX33-14187" fmla="*/ 112 w 443"/>
              <a:gd name="connsiteY33-14188" fmla="*/ 411 h 759"/>
              <a:gd name="connsiteX34-14189" fmla="*/ 112 w 443"/>
              <a:gd name="connsiteY34-14190" fmla="*/ 437 h 759"/>
              <a:gd name="connsiteX35-14191" fmla="*/ 117 w 443"/>
              <a:gd name="connsiteY35-14192" fmla="*/ 464 h 759"/>
              <a:gd name="connsiteX36-14193" fmla="*/ 127 w 443"/>
              <a:gd name="connsiteY36-14194" fmla="*/ 490 h 759"/>
              <a:gd name="connsiteX37-14195" fmla="*/ 133 w 443"/>
              <a:gd name="connsiteY37-14196" fmla="*/ 506 h 759"/>
              <a:gd name="connsiteX38-14197" fmla="*/ 138 w 443"/>
              <a:gd name="connsiteY38-14198" fmla="*/ 516 h 759"/>
              <a:gd name="connsiteX39-14199" fmla="*/ 154 w 443"/>
              <a:gd name="connsiteY39-14200" fmla="*/ 543 h 759"/>
              <a:gd name="connsiteX40-14201" fmla="*/ 170 w 443"/>
              <a:gd name="connsiteY40-14202" fmla="*/ 564 h 759"/>
              <a:gd name="connsiteX41-14203" fmla="*/ 185 w 443"/>
              <a:gd name="connsiteY41-14204" fmla="*/ 585 h 759"/>
              <a:gd name="connsiteX42-14205" fmla="*/ 196 w 443"/>
              <a:gd name="connsiteY42-14206" fmla="*/ 595 h 759"/>
              <a:gd name="connsiteX43-14207" fmla="*/ 206 w 443"/>
              <a:gd name="connsiteY43-14208" fmla="*/ 601 h 759"/>
              <a:gd name="connsiteX44-14209" fmla="*/ 228 w 443"/>
              <a:gd name="connsiteY44-14210" fmla="*/ 622 h 759"/>
              <a:gd name="connsiteX45-14211" fmla="*/ 249 w 443"/>
              <a:gd name="connsiteY45-14212" fmla="*/ 632 h 759"/>
              <a:gd name="connsiteX46-14213" fmla="*/ 270 w 443"/>
              <a:gd name="connsiteY46-14214" fmla="*/ 648 h 759"/>
              <a:gd name="connsiteX47-14215" fmla="*/ 296 w 443"/>
              <a:gd name="connsiteY47-14216" fmla="*/ 659 h 759"/>
              <a:gd name="connsiteX48-14217" fmla="*/ 307 w 443"/>
              <a:gd name="connsiteY48-14218" fmla="*/ 664 h 759"/>
              <a:gd name="connsiteX49-14219" fmla="*/ 317 w 443"/>
              <a:gd name="connsiteY49-14220" fmla="*/ 669 h 759"/>
              <a:gd name="connsiteX50-14221" fmla="*/ 328 w 443"/>
              <a:gd name="connsiteY50-14222" fmla="*/ 669 h 759"/>
              <a:gd name="connsiteX51-14223" fmla="*/ 338 w 443"/>
              <a:gd name="connsiteY51-14224" fmla="*/ 674 h 759"/>
              <a:gd name="connsiteX52-14225" fmla="*/ 343 w 443"/>
              <a:gd name="connsiteY52-14226" fmla="*/ 674 h 759"/>
              <a:gd name="connsiteX53-14227" fmla="*/ 349 w 443"/>
              <a:gd name="connsiteY53-14228" fmla="*/ 674 h 759"/>
              <a:gd name="connsiteX54-14229" fmla="*/ 359 w 443"/>
              <a:gd name="connsiteY54-14230" fmla="*/ 674 h 759"/>
              <a:gd name="connsiteX55-14231" fmla="*/ 364 w 443"/>
              <a:gd name="connsiteY55-14232" fmla="*/ 669 h 759"/>
              <a:gd name="connsiteX56-14233" fmla="*/ 364 w 443"/>
              <a:gd name="connsiteY56-14234" fmla="*/ 664 h 759"/>
              <a:gd name="connsiteX57-14235" fmla="*/ 370 w 443"/>
              <a:gd name="connsiteY57-14236" fmla="*/ 659 h 759"/>
              <a:gd name="connsiteX58-14237" fmla="*/ 375 w 443"/>
              <a:gd name="connsiteY58-14238" fmla="*/ 653 h 759"/>
              <a:gd name="connsiteX59-14239" fmla="*/ 375 w 443"/>
              <a:gd name="connsiteY59-14240" fmla="*/ 643 h 759"/>
              <a:gd name="connsiteX60-14241" fmla="*/ 380 w 443"/>
              <a:gd name="connsiteY60-14242" fmla="*/ 627 h 759"/>
              <a:gd name="connsiteX61-14243" fmla="*/ 386 w 443"/>
              <a:gd name="connsiteY61-14244" fmla="*/ 611 h 759"/>
              <a:gd name="connsiteX62-14245" fmla="*/ 391 w 443"/>
              <a:gd name="connsiteY62-14246" fmla="*/ 595 h 759"/>
              <a:gd name="connsiteX63-14247" fmla="*/ 391 w 443"/>
              <a:gd name="connsiteY63-14248" fmla="*/ 580 h 759"/>
              <a:gd name="connsiteX64-14249" fmla="*/ 396 w 443"/>
              <a:gd name="connsiteY64-14250" fmla="*/ 564 h 759"/>
              <a:gd name="connsiteX65-14251" fmla="*/ 401 w 443"/>
              <a:gd name="connsiteY65-14252" fmla="*/ 553 h 759"/>
              <a:gd name="connsiteX66-14253" fmla="*/ 407 w 443"/>
              <a:gd name="connsiteY66-14254" fmla="*/ 543 h 759"/>
              <a:gd name="connsiteX67-14255" fmla="*/ 407 w 443"/>
              <a:gd name="connsiteY67-14256" fmla="*/ 538 h 759"/>
              <a:gd name="connsiteX68-14257" fmla="*/ 412 w 443"/>
              <a:gd name="connsiteY68-14258" fmla="*/ 527 h 759"/>
              <a:gd name="connsiteX69-14259" fmla="*/ 412 w 443"/>
              <a:gd name="connsiteY69-14260" fmla="*/ 527 h 759"/>
              <a:gd name="connsiteX70-14261" fmla="*/ 417 w 443"/>
              <a:gd name="connsiteY70-14262" fmla="*/ 527 h 759"/>
              <a:gd name="connsiteX71-14263" fmla="*/ 417 w 443"/>
              <a:gd name="connsiteY71-14264" fmla="*/ 527 h 759"/>
              <a:gd name="connsiteX72-14265" fmla="*/ 417 w 443"/>
              <a:gd name="connsiteY72-14266" fmla="*/ 532 h 759"/>
              <a:gd name="connsiteX73-14267" fmla="*/ 417 w 443"/>
              <a:gd name="connsiteY73-14268" fmla="*/ 538 h 759"/>
              <a:gd name="connsiteX74-14269" fmla="*/ 422 w 443"/>
              <a:gd name="connsiteY74-14270" fmla="*/ 543 h 759"/>
              <a:gd name="connsiteX75-14271" fmla="*/ 422 w 443"/>
              <a:gd name="connsiteY75-14272" fmla="*/ 559 h 759"/>
              <a:gd name="connsiteX76-14273" fmla="*/ 422 w 443"/>
              <a:gd name="connsiteY76-14274" fmla="*/ 569 h 759"/>
              <a:gd name="connsiteX77-14275" fmla="*/ 422 w 443"/>
              <a:gd name="connsiteY77-14276" fmla="*/ 585 h 759"/>
              <a:gd name="connsiteX78-14277" fmla="*/ 422 w 443"/>
              <a:gd name="connsiteY78-14278" fmla="*/ 601 h 759"/>
              <a:gd name="connsiteX79-14279" fmla="*/ 422 w 443"/>
              <a:gd name="connsiteY79-14280" fmla="*/ 622 h 759"/>
              <a:gd name="connsiteX80-14281" fmla="*/ 422 w 443"/>
              <a:gd name="connsiteY80-14282" fmla="*/ 638 h 759"/>
              <a:gd name="connsiteX81-14283" fmla="*/ 422 w 443"/>
              <a:gd name="connsiteY81-14284" fmla="*/ 653 h 759"/>
              <a:gd name="connsiteX82-14285" fmla="*/ 428 w 443"/>
              <a:gd name="connsiteY82-14286" fmla="*/ 669 h 759"/>
              <a:gd name="connsiteX83-14287" fmla="*/ 428 w 443"/>
              <a:gd name="connsiteY83-14288" fmla="*/ 685 h 759"/>
              <a:gd name="connsiteX84-14289" fmla="*/ 433 w 443"/>
              <a:gd name="connsiteY84-14290" fmla="*/ 696 h 759"/>
              <a:gd name="connsiteX85-14291" fmla="*/ 433 w 443"/>
              <a:gd name="connsiteY85-14292" fmla="*/ 706 h 759"/>
              <a:gd name="connsiteX86-14293" fmla="*/ 438 w 443"/>
              <a:gd name="connsiteY86-14294" fmla="*/ 717 h 759"/>
              <a:gd name="connsiteX87-14295" fmla="*/ 438 w 443"/>
              <a:gd name="connsiteY87-14296" fmla="*/ 722 h 759"/>
              <a:gd name="connsiteX88-14297" fmla="*/ 443 w 443"/>
              <a:gd name="connsiteY88-14298" fmla="*/ 732 h 759"/>
              <a:gd name="connsiteX89-14299" fmla="*/ 443 w 443"/>
              <a:gd name="connsiteY89-14300" fmla="*/ 738 h 759"/>
              <a:gd name="connsiteX90-14301" fmla="*/ 443 w 443"/>
              <a:gd name="connsiteY90-14302" fmla="*/ 743 h 759"/>
              <a:gd name="connsiteX91-14303" fmla="*/ 443 w 443"/>
              <a:gd name="connsiteY91-14304" fmla="*/ 748 h 759"/>
              <a:gd name="connsiteX92-14305" fmla="*/ 438 w 443"/>
              <a:gd name="connsiteY92-14306" fmla="*/ 753 h 759"/>
              <a:gd name="connsiteX93-14307" fmla="*/ 433 w 443"/>
              <a:gd name="connsiteY93-14308" fmla="*/ 759 h 759"/>
              <a:gd name="connsiteX94-14309" fmla="*/ 422 w 443"/>
              <a:gd name="connsiteY94-14310" fmla="*/ 759 h 759"/>
              <a:gd name="connsiteX95-14311" fmla="*/ 412 w 443"/>
              <a:gd name="connsiteY95-14312" fmla="*/ 759 h 759"/>
              <a:gd name="connsiteX96-14313" fmla="*/ 396 w 443"/>
              <a:gd name="connsiteY96-14314" fmla="*/ 759 h 759"/>
              <a:gd name="connsiteX97-14315" fmla="*/ 380 w 443"/>
              <a:gd name="connsiteY97-14316" fmla="*/ 753 h 759"/>
              <a:gd name="connsiteX98-14317" fmla="*/ 359 w 443"/>
              <a:gd name="connsiteY98-14318" fmla="*/ 753 h 759"/>
              <a:gd name="connsiteX99-14319" fmla="*/ 338 w 443"/>
              <a:gd name="connsiteY99-14320" fmla="*/ 748 h 759"/>
              <a:gd name="connsiteX100-14321" fmla="*/ 317 w 443"/>
              <a:gd name="connsiteY100-14322" fmla="*/ 743 h 759"/>
              <a:gd name="connsiteX101-14323" fmla="*/ 307 w 443"/>
              <a:gd name="connsiteY101-14324" fmla="*/ 738 h 759"/>
              <a:gd name="connsiteX102-14325" fmla="*/ 296 w 443"/>
              <a:gd name="connsiteY102-14326" fmla="*/ 732 h 759"/>
              <a:gd name="connsiteX103-14327" fmla="*/ 280 w 443"/>
              <a:gd name="connsiteY103-14328" fmla="*/ 727 h 759"/>
              <a:gd name="connsiteX104-14329" fmla="*/ 270 w 443"/>
              <a:gd name="connsiteY104-14330" fmla="*/ 722 h 759"/>
              <a:gd name="connsiteX105-14331" fmla="*/ 254 w 443"/>
              <a:gd name="connsiteY105-14332" fmla="*/ 717 h 759"/>
              <a:gd name="connsiteX106-14333" fmla="*/ 238 w 443"/>
              <a:gd name="connsiteY106-14334" fmla="*/ 706 h 759"/>
              <a:gd name="connsiteX107-14335" fmla="*/ 228 w 443"/>
              <a:gd name="connsiteY107-14336" fmla="*/ 696 h 759"/>
              <a:gd name="connsiteX108-14337" fmla="*/ 212 w 443"/>
              <a:gd name="connsiteY108-14338" fmla="*/ 685 h 759"/>
              <a:gd name="connsiteX109-14339" fmla="*/ 180 w 443"/>
              <a:gd name="connsiteY109-14340" fmla="*/ 659 h 759"/>
              <a:gd name="connsiteX110-14341" fmla="*/ 154 w 443"/>
              <a:gd name="connsiteY110-14342" fmla="*/ 632 h 759"/>
              <a:gd name="connsiteX111-14343" fmla="*/ 143 w 443"/>
              <a:gd name="connsiteY111-14344" fmla="*/ 622 h 759"/>
              <a:gd name="connsiteX112-14345" fmla="*/ 133 w 443"/>
              <a:gd name="connsiteY112-14346" fmla="*/ 606 h 759"/>
              <a:gd name="connsiteX113-14347" fmla="*/ 122 w 443"/>
              <a:gd name="connsiteY113-14348" fmla="*/ 590 h 759"/>
              <a:gd name="connsiteX114-14349" fmla="*/ 112 w 443"/>
              <a:gd name="connsiteY114-14350" fmla="*/ 574 h 759"/>
              <a:gd name="connsiteX115-14351" fmla="*/ 106 w 443"/>
              <a:gd name="connsiteY115-14352" fmla="*/ 559 h 759"/>
              <a:gd name="connsiteX116-14353" fmla="*/ 96 w 443"/>
              <a:gd name="connsiteY116-14354" fmla="*/ 543 h 759"/>
              <a:gd name="connsiteX117-14355" fmla="*/ 91 w 443"/>
              <a:gd name="connsiteY117-14356" fmla="*/ 527 h 759"/>
              <a:gd name="connsiteX118-14357" fmla="*/ 80 w 443"/>
              <a:gd name="connsiteY118-14358" fmla="*/ 511 h 759"/>
              <a:gd name="connsiteX119-14359" fmla="*/ 75 w 443"/>
              <a:gd name="connsiteY119-14360" fmla="*/ 501 h 759"/>
              <a:gd name="connsiteX120-14361" fmla="*/ 75 w 443"/>
              <a:gd name="connsiteY120-14362" fmla="*/ 485 h 759"/>
              <a:gd name="connsiteX121-14363" fmla="*/ 70 w 443"/>
              <a:gd name="connsiteY121-14364" fmla="*/ 469 h 759"/>
              <a:gd name="connsiteX122-14365" fmla="*/ 70 w 443"/>
              <a:gd name="connsiteY122-14366" fmla="*/ 453 h 759"/>
              <a:gd name="connsiteX123-14367" fmla="*/ 64 w 443"/>
              <a:gd name="connsiteY123-14368" fmla="*/ 422 h 759"/>
              <a:gd name="connsiteX124-14369" fmla="*/ 59 w 443"/>
              <a:gd name="connsiteY124-14370" fmla="*/ 385 h 759"/>
              <a:gd name="connsiteX125-14371" fmla="*/ 59 w 443"/>
              <a:gd name="connsiteY125-14372" fmla="*/ 353 h 759"/>
              <a:gd name="connsiteX126-14373" fmla="*/ 59 w 443"/>
              <a:gd name="connsiteY126-14374" fmla="*/ 316 h 759"/>
              <a:gd name="connsiteX127-14375" fmla="*/ 59 w 443"/>
              <a:gd name="connsiteY127-14376" fmla="*/ 279 h 759"/>
              <a:gd name="connsiteX128-14377" fmla="*/ 59 w 443"/>
              <a:gd name="connsiteY128-14378" fmla="*/ 243 h 759"/>
              <a:gd name="connsiteX129-14379" fmla="*/ 64 w 443"/>
              <a:gd name="connsiteY129-14380" fmla="*/ 200 h 759"/>
              <a:gd name="connsiteX130-14381" fmla="*/ 70 w 443"/>
              <a:gd name="connsiteY130-14382" fmla="*/ 158 h 759"/>
              <a:gd name="connsiteX131-14383" fmla="*/ 70 w 443"/>
              <a:gd name="connsiteY131-14384" fmla="*/ 142 h 759"/>
              <a:gd name="connsiteX132-14385" fmla="*/ 70 w 443"/>
              <a:gd name="connsiteY132-14386" fmla="*/ 127 h 759"/>
              <a:gd name="connsiteX133-14387" fmla="*/ 70 w 443"/>
              <a:gd name="connsiteY133-14388" fmla="*/ 111 h 759"/>
              <a:gd name="connsiteX134-14389" fmla="*/ 75 w 443"/>
              <a:gd name="connsiteY134-14390" fmla="*/ 100 h 759"/>
              <a:gd name="connsiteX135-14391" fmla="*/ 75 w 443"/>
              <a:gd name="connsiteY135-14392" fmla="*/ 90 h 759"/>
              <a:gd name="connsiteX136-14393" fmla="*/ 75 w 443"/>
              <a:gd name="connsiteY136-14394" fmla="*/ 85 h 759"/>
              <a:gd name="connsiteX137-14395" fmla="*/ 75 w 443"/>
              <a:gd name="connsiteY137-14396" fmla="*/ 79 h 759"/>
              <a:gd name="connsiteX138-14397" fmla="*/ 70 w 443"/>
              <a:gd name="connsiteY138-14398" fmla="*/ 74 h 759"/>
              <a:gd name="connsiteX139-14399" fmla="*/ 70 w 443"/>
              <a:gd name="connsiteY139-14400" fmla="*/ 74 h 759"/>
              <a:gd name="connsiteX140-14401" fmla="*/ 64 w 443"/>
              <a:gd name="connsiteY140-14402" fmla="*/ 74 h 759"/>
              <a:gd name="connsiteX141-14403" fmla="*/ 59 w 443"/>
              <a:gd name="connsiteY141-14404" fmla="*/ 74 h 759"/>
              <a:gd name="connsiteX142-14405" fmla="*/ 6 w 443"/>
              <a:gd name="connsiteY142-14406" fmla="*/ 48 h 759"/>
              <a:gd name="connsiteX143-14407" fmla="*/ 22 w 443"/>
              <a:gd name="connsiteY143-14408" fmla="*/ 42 h 759"/>
              <a:gd name="connsiteX144-14409" fmla="*/ 38 w 443"/>
              <a:gd name="connsiteY144-14410" fmla="*/ 37 h 759"/>
              <a:gd name="connsiteX145-14411" fmla="*/ 48 w 443"/>
              <a:gd name="connsiteY145-14412" fmla="*/ 37 h 759"/>
              <a:gd name="connsiteX146-14413" fmla="*/ 59 w 443"/>
              <a:gd name="connsiteY146-14414" fmla="*/ 32 h 759"/>
              <a:gd name="connsiteX147-14415" fmla="*/ 64 w 443"/>
              <a:gd name="connsiteY147-14416" fmla="*/ 27 h 759"/>
              <a:gd name="connsiteX148-14417" fmla="*/ 70 w 443"/>
              <a:gd name="connsiteY148-14418" fmla="*/ 21 h 759"/>
              <a:gd name="connsiteX149-14419" fmla="*/ 75 w 443"/>
              <a:gd name="connsiteY149-14420" fmla="*/ 16 h 759"/>
              <a:gd name="connsiteX150-14421" fmla="*/ 80 w 443"/>
              <a:gd name="connsiteY150-14422" fmla="*/ 11 h 759"/>
              <a:gd name="connsiteX151-14423" fmla="*/ 85 w 443"/>
              <a:gd name="connsiteY151-14424" fmla="*/ 6 h 759"/>
              <a:gd name="connsiteX152-14425" fmla="*/ 91 w 443"/>
              <a:gd name="connsiteY152-14426" fmla="*/ 0 h 759"/>
              <a:gd name="connsiteX153-14427" fmla="*/ 96 w 443"/>
              <a:gd name="connsiteY153-14428" fmla="*/ 0 h 759"/>
              <a:gd name="connsiteX154-14429" fmla="*/ 101 w 443"/>
              <a:gd name="connsiteY154-14430" fmla="*/ 0 h 759"/>
              <a:gd name="connsiteX155-14431" fmla="*/ 101 w 443"/>
              <a:gd name="connsiteY155-14432" fmla="*/ 0 h 759"/>
              <a:gd name="connsiteX0-14433" fmla="*/ 98 w 440"/>
              <a:gd name="connsiteY0-14434" fmla="*/ 0 h 759"/>
              <a:gd name="connsiteX1-14435" fmla="*/ 109 w 440"/>
              <a:gd name="connsiteY1-14436" fmla="*/ 0 h 759"/>
              <a:gd name="connsiteX2-14437" fmla="*/ 119 w 440"/>
              <a:gd name="connsiteY2-14438" fmla="*/ 6 h 759"/>
              <a:gd name="connsiteX3-14439" fmla="*/ 130 w 440"/>
              <a:gd name="connsiteY3-14440" fmla="*/ 11 h 759"/>
              <a:gd name="connsiteX4-14441" fmla="*/ 146 w 440"/>
              <a:gd name="connsiteY4-14442" fmla="*/ 21 h 759"/>
              <a:gd name="connsiteX5-14443" fmla="*/ 156 w 440"/>
              <a:gd name="connsiteY5-14444" fmla="*/ 32 h 759"/>
              <a:gd name="connsiteX6-14445" fmla="*/ 167 w 440"/>
              <a:gd name="connsiteY6-14446" fmla="*/ 37 h 759"/>
              <a:gd name="connsiteX7-14447" fmla="*/ 167 w 440"/>
              <a:gd name="connsiteY7-14448" fmla="*/ 42 h 759"/>
              <a:gd name="connsiteX8-14449" fmla="*/ 172 w 440"/>
              <a:gd name="connsiteY8-14450" fmla="*/ 42 h 759"/>
              <a:gd name="connsiteX9-14451" fmla="*/ 172 w 440"/>
              <a:gd name="connsiteY9-14452" fmla="*/ 48 h 759"/>
              <a:gd name="connsiteX10-14453" fmla="*/ 172 w 440"/>
              <a:gd name="connsiteY10-14454" fmla="*/ 48 h 759"/>
              <a:gd name="connsiteX11-14455" fmla="*/ 172 w 440"/>
              <a:gd name="connsiteY11-14456" fmla="*/ 53 h 759"/>
              <a:gd name="connsiteX12-14457" fmla="*/ 167 w 440"/>
              <a:gd name="connsiteY12-14458" fmla="*/ 58 h 759"/>
              <a:gd name="connsiteX13-14459" fmla="*/ 161 w 440"/>
              <a:gd name="connsiteY13-14460" fmla="*/ 63 h 759"/>
              <a:gd name="connsiteX14-14461" fmla="*/ 151 w 440"/>
              <a:gd name="connsiteY14-14462" fmla="*/ 69 h 759"/>
              <a:gd name="connsiteX15-14463" fmla="*/ 146 w 440"/>
              <a:gd name="connsiteY15-14464" fmla="*/ 74 h 759"/>
              <a:gd name="connsiteX16-14465" fmla="*/ 140 w 440"/>
              <a:gd name="connsiteY16-14466" fmla="*/ 79 h 759"/>
              <a:gd name="connsiteX17-14467" fmla="*/ 140 w 440"/>
              <a:gd name="connsiteY17-14468" fmla="*/ 90 h 759"/>
              <a:gd name="connsiteX18-14469" fmla="*/ 135 w 440"/>
              <a:gd name="connsiteY18-14470" fmla="*/ 100 h 759"/>
              <a:gd name="connsiteX19-14471" fmla="*/ 130 w 440"/>
              <a:gd name="connsiteY19-14472" fmla="*/ 116 h 759"/>
              <a:gd name="connsiteX20-14473" fmla="*/ 124 w 440"/>
              <a:gd name="connsiteY20-14474" fmla="*/ 137 h 759"/>
              <a:gd name="connsiteX21-14475" fmla="*/ 119 w 440"/>
              <a:gd name="connsiteY21-14476" fmla="*/ 158 h 759"/>
              <a:gd name="connsiteX22-14477" fmla="*/ 119 w 440"/>
              <a:gd name="connsiteY22-14478" fmla="*/ 179 h 759"/>
              <a:gd name="connsiteX23-14479" fmla="*/ 114 w 440"/>
              <a:gd name="connsiteY23-14480" fmla="*/ 206 h 759"/>
              <a:gd name="connsiteX24-14481" fmla="*/ 109 w 440"/>
              <a:gd name="connsiteY24-14482" fmla="*/ 227 h 759"/>
              <a:gd name="connsiteX25-14483" fmla="*/ 109 w 440"/>
              <a:gd name="connsiteY25-14484" fmla="*/ 248 h 759"/>
              <a:gd name="connsiteX26-14485" fmla="*/ 103 w 440"/>
              <a:gd name="connsiteY26-14486" fmla="*/ 264 h 759"/>
              <a:gd name="connsiteX27-14487" fmla="*/ 103 w 440"/>
              <a:gd name="connsiteY27-14488" fmla="*/ 285 h 759"/>
              <a:gd name="connsiteX28-14489" fmla="*/ 98 w 440"/>
              <a:gd name="connsiteY28-14490" fmla="*/ 300 h 759"/>
              <a:gd name="connsiteX29-14491" fmla="*/ 98 w 440"/>
              <a:gd name="connsiteY29-14492" fmla="*/ 311 h 759"/>
              <a:gd name="connsiteX30-14493" fmla="*/ 98 w 440"/>
              <a:gd name="connsiteY30-14494" fmla="*/ 322 h 759"/>
              <a:gd name="connsiteX31-14495" fmla="*/ 98 w 440"/>
              <a:gd name="connsiteY31-14496" fmla="*/ 343 h 759"/>
              <a:gd name="connsiteX32-14497" fmla="*/ 103 w 440"/>
              <a:gd name="connsiteY32-14498" fmla="*/ 369 h 759"/>
              <a:gd name="connsiteX33-14499" fmla="*/ 109 w 440"/>
              <a:gd name="connsiteY33-14500" fmla="*/ 411 h 759"/>
              <a:gd name="connsiteX34-14501" fmla="*/ 109 w 440"/>
              <a:gd name="connsiteY34-14502" fmla="*/ 437 h 759"/>
              <a:gd name="connsiteX35-14503" fmla="*/ 114 w 440"/>
              <a:gd name="connsiteY35-14504" fmla="*/ 464 h 759"/>
              <a:gd name="connsiteX36-14505" fmla="*/ 124 w 440"/>
              <a:gd name="connsiteY36-14506" fmla="*/ 490 h 759"/>
              <a:gd name="connsiteX37-14507" fmla="*/ 130 w 440"/>
              <a:gd name="connsiteY37-14508" fmla="*/ 506 h 759"/>
              <a:gd name="connsiteX38-14509" fmla="*/ 135 w 440"/>
              <a:gd name="connsiteY38-14510" fmla="*/ 516 h 759"/>
              <a:gd name="connsiteX39-14511" fmla="*/ 151 w 440"/>
              <a:gd name="connsiteY39-14512" fmla="*/ 543 h 759"/>
              <a:gd name="connsiteX40-14513" fmla="*/ 167 w 440"/>
              <a:gd name="connsiteY40-14514" fmla="*/ 564 h 759"/>
              <a:gd name="connsiteX41-14515" fmla="*/ 182 w 440"/>
              <a:gd name="connsiteY41-14516" fmla="*/ 585 h 759"/>
              <a:gd name="connsiteX42-14517" fmla="*/ 193 w 440"/>
              <a:gd name="connsiteY42-14518" fmla="*/ 595 h 759"/>
              <a:gd name="connsiteX43-14519" fmla="*/ 203 w 440"/>
              <a:gd name="connsiteY43-14520" fmla="*/ 601 h 759"/>
              <a:gd name="connsiteX44-14521" fmla="*/ 225 w 440"/>
              <a:gd name="connsiteY44-14522" fmla="*/ 622 h 759"/>
              <a:gd name="connsiteX45-14523" fmla="*/ 246 w 440"/>
              <a:gd name="connsiteY45-14524" fmla="*/ 632 h 759"/>
              <a:gd name="connsiteX46-14525" fmla="*/ 267 w 440"/>
              <a:gd name="connsiteY46-14526" fmla="*/ 648 h 759"/>
              <a:gd name="connsiteX47-14527" fmla="*/ 293 w 440"/>
              <a:gd name="connsiteY47-14528" fmla="*/ 659 h 759"/>
              <a:gd name="connsiteX48-14529" fmla="*/ 304 w 440"/>
              <a:gd name="connsiteY48-14530" fmla="*/ 664 h 759"/>
              <a:gd name="connsiteX49-14531" fmla="*/ 314 w 440"/>
              <a:gd name="connsiteY49-14532" fmla="*/ 669 h 759"/>
              <a:gd name="connsiteX50-14533" fmla="*/ 325 w 440"/>
              <a:gd name="connsiteY50-14534" fmla="*/ 669 h 759"/>
              <a:gd name="connsiteX51-14535" fmla="*/ 335 w 440"/>
              <a:gd name="connsiteY51-14536" fmla="*/ 674 h 759"/>
              <a:gd name="connsiteX52-14537" fmla="*/ 340 w 440"/>
              <a:gd name="connsiteY52-14538" fmla="*/ 674 h 759"/>
              <a:gd name="connsiteX53-14539" fmla="*/ 346 w 440"/>
              <a:gd name="connsiteY53-14540" fmla="*/ 674 h 759"/>
              <a:gd name="connsiteX54-14541" fmla="*/ 356 w 440"/>
              <a:gd name="connsiteY54-14542" fmla="*/ 674 h 759"/>
              <a:gd name="connsiteX55-14543" fmla="*/ 361 w 440"/>
              <a:gd name="connsiteY55-14544" fmla="*/ 669 h 759"/>
              <a:gd name="connsiteX56-14545" fmla="*/ 361 w 440"/>
              <a:gd name="connsiteY56-14546" fmla="*/ 664 h 759"/>
              <a:gd name="connsiteX57-14547" fmla="*/ 367 w 440"/>
              <a:gd name="connsiteY57-14548" fmla="*/ 659 h 759"/>
              <a:gd name="connsiteX58-14549" fmla="*/ 372 w 440"/>
              <a:gd name="connsiteY58-14550" fmla="*/ 653 h 759"/>
              <a:gd name="connsiteX59-14551" fmla="*/ 372 w 440"/>
              <a:gd name="connsiteY59-14552" fmla="*/ 643 h 759"/>
              <a:gd name="connsiteX60-14553" fmla="*/ 377 w 440"/>
              <a:gd name="connsiteY60-14554" fmla="*/ 627 h 759"/>
              <a:gd name="connsiteX61-14555" fmla="*/ 383 w 440"/>
              <a:gd name="connsiteY61-14556" fmla="*/ 611 h 759"/>
              <a:gd name="connsiteX62-14557" fmla="*/ 388 w 440"/>
              <a:gd name="connsiteY62-14558" fmla="*/ 595 h 759"/>
              <a:gd name="connsiteX63-14559" fmla="*/ 388 w 440"/>
              <a:gd name="connsiteY63-14560" fmla="*/ 580 h 759"/>
              <a:gd name="connsiteX64-14561" fmla="*/ 393 w 440"/>
              <a:gd name="connsiteY64-14562" fmla="*/ 564 h 759"/>
              <a:gd name="connsiteX65-14563" fmla="*/ 398 w 440"/>
              <a:gd name="connsiteY65-14564" fmla="*/ 553 h 759"/>
              <a:gd name="connsiteX66-14565" fmla="*/ 404 w 440"/>
              <a:gd name="connsiteY66-14566" fmla="*/ 543 h 759"/>
              <a:gd name="connsiteX67-14567" fmla="*/ 404 w 440"/>
              <a:gd name="connsiteY67-14568" fmla="*/ 538 h 759"/>
              <a:gd name="connsiteX68-14569" fmla="*/ 409 w 440"/>
              <a:gd name="connsiteY68-14570" fmla="*/ 527 h 759"/>
              <a:gd name="connsiteX69-14571" fmla="*/ 409 w 440"/>
              <a:gd name="connsiteY69-14572" fmla="*/ 527 h 759"/>
              <a:gd name="connsiteX70-14573" fmla="*/ 414 w 440"/>
              <a:gd name="connsiteY70-14574" fmla="*/ 527 h 759"/>
              <a:gd name="connsiteX71-14575" fmla="*/ 414 w 440"/>
              <a:gd name="connsiteY71-14576" fmla="*/ 527 h 759"/>
              <a:gd name="connsiteX72-14577" fmla="*/ 414 w 440"/>
              <a:gd name="connsiteY72-14578" fmla="*/ 532 h 759"/>
              <a:gd name="connsiteX73-14579" fmla="*/ 414 w 440"/>
              <a:gd name="connsiteY73-14580" fmla="*/ 538 h 759"/>
              <a:gd name="connsiteX74-14581" fmla="*/ 419 w 440"/>
              <a:gd name="connsiteY74-14582" fmla="*/ 543 h 759"/>
              <a:gd name="connsiteX75-14583" fmla="*/ 419 w 440"/>
              <a:gd name="connsiteY75-14584" fmla="*/ 559 h 759"/>
              <a:gd name="connsiteX76-14585" fmla="*/ 419 w 440"/>
              <a:gd name="connsiteY76-14586" fmla="*/ 569 h 759"/>
              <a:gd name="connsiteX77-14587" fmla="*/ 419 w 440"/>
              <a:gd name="connsiteY77-14588" fmla="*/ 585 h 759"/>
              <a:gd name="connsiteX78-14589" fmla="*/ 419 w 440"/>
              <a:gd name="connsiteY78-14590" fmla="*/ 601 h 759"/>
              <a:gd name="connsiteX79-14591" fmla="*/ 419 w 440"/>
              <a:gd name="connsiteY79-14592" fmla="*/ 622 h 759"/>
              <a:gd name="connsiteX80-14593" fmla="*/ 419 w 440"/>
              <a:gd name="connsiteY80-14594" fmla="*/ 638 h 759"/>
              <a:gd name="connsiteX81-14595" fmla="*/ 419 w 440"/>
              <a:gd name="connsiteY81-14596" fmla="*/ 653 h 759"/>
              <a:gd name="connsiteX82-14597" fmla="*/ 425 w 440"/>
              <a:gd name="connsiteY82-14598" fmla="*/ 669 h 759"/>
              <a:gd name="connsiteX83-14599" fmla="*/ 425 w 440"/>
              <a:gd name="connsiteY83-14600" fmla="*/ 685 h 759"/>
              <a:gd name="connsiteX84-14601" fmla="*/ 430 w 440"/>
              <a:gd name="connsiteY84-14602" fmla="*/ 696 h 759"/>
              <a:gd name="connsiteX85-14603" fmla="*/ 430 w 440"/>
              <a:gd name="connsiteY85-14604" fmla="*/ 706 h 759"/>
              <a:gd name="connsiteX86-14605" fmla="*/ 435 w 440"/>
              <a:gd name="connsiteY86-14606" fmla="*/ 717 h 759"/>
              <a:gd name="connsiteX87-14607" fmla="*/ 435 w 440"/>
              <a:gd name="connsiteY87-14608" fmla="*/ 722 h 759"/>
              <a:gd name="connsiteX88-14609" fmla="*/ 440 w 440"/>
              <a:gd name="connsiteY88-14610" fmla="*/ 732 h 759"/>
              <a:gd name="connsiteX89-14611" fmla="*/ 440 w 440"/>
              <a:gd name="connsiteY89-14612" fmla="*/ 738 h 759"/>
              <a:gd name="connsiteX90-14613" fmla="*/ 440 w 440"/>
              <a:gd name="connsiteY90-14614" fmla="*/ 743 h 759"/>
              <a:gd name="connsiteX91-14615" fmla="*/ 440 w 440"/>
              <a:gd name="connsiteY91-14616" fmla="*/ 748 h 759"/>
              <a:gd name="connsiteX92-14617" fmla="*/ 435 w 440"/>
              <a:gd name="connsiteY92-14618" fmla="*/ 753 h 759"/>
              <a:gd name="connsiteX93-14619" fmla="*/ 430 w 440"/>
              <a:gd name="connsiteY93-14620" fmla="*/ 759 h 759"/>
              <a:gd name="connsiteX94-14621" fmla="*/ 419 w 440"/>
              <a:gd name="connsiteY94-14622" fmla="*/ 759 h 759"/>
              <a:gd name="connsiteX95-14623" fmla="*/ 409 w 440"/>
              <a:gd name="connsiteY95-14624" fmla="*/ 759 h 759"/>
              <a:gd name="connsiteX96-14625" fmla="*/ 393 w 440"/>
              <a:gd name="connsiteY96-14626" fmla="*/ 759 h 759"/>
              <a:gd name="connsiteX97-14627" fmla="*/ 377 w 440"/>
              <a:gd name="connsiteY97-14628" fmla="*/ 753 h 759"/>
              <a:gd name="connsiteX98-14629" fmla="*/ 356 w 440"/>
              <a:gd name="connsiteY98-14630" fmla="*/ 753 h 759"/>
              <a:gd name="connsiteX99-14631" fmla="*/ 335 w 440"/>
              <a:gd name="connsiteY99-14632" fmla="*/ 748 h 759"/>
              <a:gd name="connsiteX100-14633" fmla="*/ 314 w 440"/>
              <a:gd name="connsiteY100-14634" fmla="*/ 743 h 759"/>
              <a:gd name="connsiteX101-14635" fmla="*/ 304 w 440"/>
              <a:gd name="connsiteY101-14636" fmla="*/ 738 h 759"/>
              <a:gd name="connsiteX102-14637" fmla="*/ 293 w 440"/>
              <a:gd name="connsiteY102-14638" fmla="*/ 732 h 759"/>
              <a:gd name="connsiteX103-14639" fmla="*/ 277 w 440"/>
              <a:gd name="connsiteY103-14640" fmla="*/ 727 h 759"/>
              <a:gd name="connsiteX104-14641" fmla="*/ 267 w 440"/>
              <a:gd name="connsiteY104-14642" fmla="*/ 722 h 759"/>
              <a:gd name="connsiteX105-14643" fmla="*/ 251 w 440"/>
              <a:gd name="connsiteY105-14644" fmla="*/ 717 h 759"/>
              <a:gd name="connsiteX106-14645" fmla="*/ 235 w 440"/>
              <a:gd name="connsiteY106-14646" fmla="*/ 706 h 759"/>
              <a:gd name="connsiteX107-14647" fmla="*/ 225 w 440"/>
              <a:gd name="connsiteY107-14648" fmla="*/ 696 h 759"/>
              <a:gd name="connsiteX108-14649" fmla="*/ 209 w 440"/>
              <a:gd name="connsiteY108-14650" fmla="*/ 685 h 759"/>
              <a:gd name="connsiteX109-14651" fmla="*/ 177 w 440"/>
              <a:gd name="connsiteY109-14652" fmla="*/ 659 h 759"/>
              <a:gd name="connsiteX110-14653" fmla="*/ 151 w 440"/>
              <a:gd name="connsiteY110-14654" fmla="*/ 632 h 759"/>
              <a:gd name="connsiteX111-14655" fmla="*/ 140 w 440"/>
              <a:gd name="connsiteY111-14656" fmla="*/ 622 h 759"/>
              <a:gd name="connsiteX112-14657" fmla="*/ 130 w 440"/>
              <a:gd name="connsiteY112-14658" fmla="*/ 606 h 759"/>
              <a:gd name="connsiteX113-14659" fmla="*/ 119 w 440"/>
              <a:gd name="connsiteY113-14660" fmla="*/ 590 h 759"/>
              <a:gd name="connsiteX114-14661" fmla="*/ 109 w 440"/>
              <a:gd name="connsiteY114-14662" fmla="*/ 574 h 759"/>
              <a:gd name="connsiteX115-14663" fmla="*/ 103 w 440"/>
              <a:gd name="connsiteY115-14664" fmla="*/ 559 h 759"/>
              <a:gd name="connsiteX116-14665" fmla="*/ 93 w 440"/>
              <a:gd name="connsiteY116-14666" fmla="*/ 543 h 759"/>
              <a:gd name="connsiteX117-14667" fmla="*/ 88 w 440"/>
              <a:gd name="connsiteY117-14668" fmla="*/ 527 h 759"/>
              <a:gd name="connsiteX118-14669" fmla="*/ 77 w 440"/>
              <a:gd name="connsiteY118-14670" fmla="*/ 511 h 759"/>
              <a:gd name="connsiteX119-14671" fmla="*/ 72 w 440"/>
              <a:gd name="connsiteY119-14672" fmla="*/ 501 h 759"/>
              <a:gd name="connsiteX120-14673" fmla="*/ 72 w 440"/>
              <a:gd name="connsiteY120-14674" fmla="*/ 485 h 759"/>
              <a:gd name="connsiteX121-14675" fmla="*/ 67 w 440"/>
              <a:gd name="connsiteY121-14676" fmla="*/ 469 h 759"/>
              <a:gd name="connsiteX122-14677" fmla="*/ 67 w 440"/>
              <a:gd name="connsiteY122-14678" fmla="*/ 453 h 759"/>
              <a:gd name="connsiteX123-14679" fmla="*/ 61 w 440"/>
              <a:gd name="connsiteY123-14680" fmla="*/ 422 h 759"/>
              <a:gd name="connsiteX124-14681" fmla="*/ 56 w 440"/>
              <a:gd name="connsiteY124-14682" fmla="*/ 385 h 759"/>
              <a:gd name="connsiteX125-14683" fmla="*/ 56 w 440"/>
              <a:gd name="connsiteY125-14684" fmla="*/ 353 h 759"/>
              <a:gd name="connsiteX126-14685" fmla="*/ 56 w 440"/>
              <a:gd name="connsiteY126-14686" fmla="*/ 316 h 759"/>
              <a:gd name="connsiteX127-14687" fmla="*/ 56 w 440"/>
              <a:gd name="connsiteY127-14688" fmla="*/ 279 h 759"/>
              <a:gd name="connsiteX128-14689" fmla="*/ 56 w 440"/>
              <a:gd name="connsiteY128-14690" fmla="*/ 243 h 759"/>
              <a:gd name="connsiteX129-14691" fmla="*/ 61 w 440"/>
              <a:gd name="connsiteY129-14692" fmla="*/ 200 h 759"/>
              <a:gd name="connsiteX130-14693" fmla="*/ 67 w 440"/>
              <a:gd name="connsiteY130-14694" fmla="*/ 158 h 759"/>
              <a:gd name="connsiteX131-14695" fmla="*/ 67 w 440"/>
              <a:gd name="connsiteY131-14696" fmla="*/ 142 h 759"/>
              <a:gd name="connsiteX132-14697" fmla="*/ 67 w 440"/>
              <a:gd name="connsiteY132-14698" fmla="*/ 127 h 759"/>
              <a:gd name="connsiteX133-14699" fmla="*/ 67 w 440"/>
              <a:gd name="connsiteY133-14700" fmla="*/ 111 h 759"/>
              <a:gd name="connsiteX134-14701" fmla="*/ 72 w 440"/>
              <a:gd name="connsiteY134-14702" fmla="*/ 100 h 759"/>
              <a:gd name="connsiteX135-14703" fmla="*/ 72 w 440"/>
              <a:gd name="connsiteY135-14704" fmla="*/ 90 h 759"/>
              <a:gd name="connsiteX136-14705" fmla="*/ 72 w 440"/>
              <a:gd name="connsiteY136-14706" fmla="*/ 85 h 759"/>
              <a:gd name="connsiteX137-14707" fmla="*/ 72 w 440"/>
              <a:gd name="connsiteY137-14708" fmla="*/ 79 h 759"/>
              <a:gd name="connsiteX138-14709" fmla="*/ 67 w 440"/>
              <a:gd name="connsiteY138-14710" fmla="*/ 74 h 759"/>
              <a:gd name="connsiteX139-14711" fmla="*/ 67 w 440"/>
              <a:gd name="connsiteY139-14712" fmla="*/ 74 h 759"/>
              <a:gd name="connsiteX140-14713" fmla="*/ 61 w 440"/>
              <a:gd name="connsiteY140-14714" fmla="*/ 74 h 759"/>
              <a:gd name="connsiteX141-14715" fmla="*/ 56 w 440"/>
              <a:gd name="connsiteY141-14716" fmla="*/ 74 h 759"/>
              <a:gd name="connsiteX142-14717" fmla="*/ 3 w 440"/>
              <a:gd name="connsiteY142-14718" fmla="*/ 48 h 759"/>
              <a:gd name="connsiteX143-14719" fmla="*/ 35 w 440"/>
              <a:gd name="connsiteY143-14720" fmla="*/ 37 h 759"/>
              <a:gd name="connsiteX144-14721" fmla="*/ 45 w 440"/>
              <a:gd name="connsiteY144-14722" fmla="*/ 37 h 759"/>
              <a:gd name="connsiteX145-14723" fmla="*/ 56 w 440"/>
              <a:gd name="connsiteY145-14724" fmla="*/ 32 h 759"/>
              <a:gd name="connsiteX146-14725" fmla="*/ 61 w 440"/>
              <a:gd name="connsiteY146-14726" fmla="*/ 27 h 759"/>
              <a:gd name="connsiteX147-14727" fmla="*/ 67 w 440"/>
              <a:gd name="connsiteY147-14728" fmla="*/ 21 h 759"/>
              <a:gd name="connsiteX148-14729" fmla="*/ 72 w 440"/>
              <a:gd name="connsiteY148-14730" fmla="*/ 16 h 759"/>
              <a:gd name="connsiteX149-14731" fmla="*/ 77 w 440"/>
              <a:gd name="connsiteY149-14732" fmla="*/ 11 h 759"/>
              <a:gd name="connsiteX150-14733" fmla="*/ 82 w 440"/>
              <a:gd name="connsiteY150-14734" fmla="*/ 6 h 759"/>
              <a:gd name="connsiteX151-14735" fmla="*/ 88 w 440"/>
              <a:gd name="connsiteY151-14736" fmla="*/ 0 h 759"/>
              <a:gd name="connsiteX152-14737" fmla="*/ 93 w 440"/>
              <a:gd name="connsiteY152-14738" fmla="*/ 0 h 759"/>
              <a:gd name="connsiteX153-14739" fmla="*/ 98 w 440"/>
              <a:gd name="connsiteY153-14740" fmla="*/ 0 h 759"/>
              <a:gd name="connsiteX154-14741" fmla="*/ 98 w 440"/>
              <a:gd name="connsiteY154-14742" fmla="*/ 0 h 759"/>
              <a:gd name="connsiteX0-14743" fmla="*/ 63 w 405"/>
              <a:gd name="connsiteY0-14744" fmla="*/ 0 h 759"/>
              <a:gd name="connsiteX1-14745" fmla="*/ 74 w 405"/>
              <a:gd name="connsiteY1-14746" fmla="*/ 0 h 759"/>
              <a:gd name="connsiteX2-14747" fmla="*/ 84 w 405"/>
              <a:gd name="connsiteY2-14748" fmla="*/ 6 h 759"/>
              <a:gd name="connsiteX3-14749" fmla="*/ 95 w 405"/>
              <a:gd name="connsiteY3-14750" fmla="*/ 11 h 759"/>
              <a:gd name="connsiteX4-14751" fmla="*/ 111 w 405"/>
              <a:gd name="connsiteY4-14752" fmla="*/ 21 h 759"/>
              <a:gd name="connsiteX5-14753" fmla="*/ 121 w 405"/>
              <a:gd name="connsiteY5-14754" fmla="*/ 32 h 759"/>
              <a:gd name="connsiteX6-14755" fmla="*/ 132 w 405"/>
              <a:gd name="connsiteY6-14756" fmla="*/ 37 h 759"/>
              <a:gd name="connsiteX7-14757" fmla="*/ 132 w 405"/>
              <a:gd name="connsiteY7-14758" fmla="*/ 42 h 759"/>
              <a:gd name="connsiteX8-14759" fmla="*/ 137 w 405"/>
              <a:gd name="connsiteY8-14760" fmla="*/ 42 h 759"/>
              <a:gd name="connsiteX9-14761" fmla="*/ 137 w 405"/>
              <a:gd name="connsiteY9-14762" fmla="*/ 48 h 759"/>
              <a:gd name="connsiteX10-14763" fmla="*/ 137 w 405"/>
              <a:gd name="connsiteY10-14764" fmla="*/ 48 h 759"/>
              <a:gd name="connsiteX11-14765" fmla="*/ 137 w 405"/>
              <a:gd name="connsiteY11-14766" fmla="*/ 53 h 759"/>
              <a:gd name="connsiteX12-14767" fmla="*/ 132 w 405"/>
              <a:gd name="connsiteY12-14768" fmla="*/ 58 h 759"/>
              <a:gd name="connsiteX13-14769" fmla="*/ 126 w 405"/>
              <a:gd name="connsiteY13-14770" fmla="*/ 63 h 759"/>
              <a:gd name="connsiteX14-14771" fmla="*/ 116 w 405"/>
              <a:gd name="connsiteY14-14772" fmla="*/ 69 h 759"/>
              <a:gd name="connsiteX15-14773" fmla="*/ 111 w 405"/>
              <a:gd name="connsiteY15-14774" fmla="*/ 74 h 759"/>
              <a:gd name="connsiteX16-14775" fmla="*/ 105 w 405"/>
              <a:gd name="connsiteY16-14776" fmla="*/ 79 h 759"/>
              <a:gd name="connsiteX17-14777" fmla="*/ 105 w 405"/>
              <a:gd name="connsiteY17-14778" fmla="*/ 90 h 759"/>
              <a:gd name="connsiteX18-14779" fmla="*/ 100 w 405"/>
              <a:gd name="connsiteY18-14780" fmla="*/ 100 h 759"/>
              <a:gd name="connsiteX19-14781" fmla="*/ 95 w 405"/>
              <a:gd name="connsiteY19-14782" fmla="*/ 116 h 759"/>
              <a:gd name="connsiteX20-14783" fmla="*/ 89 w 405"/>
              <a:gd name="connsiteY20-14784" fmla="*/ 137 h 759"/>
              <a:gd name="connsiteX21-14785" fmla="*/ 84 w 405"/>
              <a:gd name="connsiteY21-14786" fmla="*/ 158 h 759"/>
              <a:gd name="connsiteX22-14787" fmla="*/ 84 w 405"/>
              <a:gd name="connsiteY22-14788" fmla="*/ 179 h 759"/>
              <a:gd name="connsiteX23-14789" fmla="*/ 79 w 405"/>
              <a:gd name="connsiteY23-14790" fmla="*/ 206 h 759"/>
              <a:gd name="connsiteX24-14791" fmla="*/ 74 w 405"/>
              <a:gd name="connsiteY24-14792" fmla="*/ 227 h 759"/>
              <a:gd name="connsiteX25-14793" fmla="*/ 74 w 405"/>
              <a:gd name="connsiteY25-14794" fmla="*/ 248 h 759"/>
              <a:gd name="connsiteX26-14795" fmla="*/ 68 w 405"/>
              <a:gd name="connsiteY26-14796" fmla="*/ 264 h 759"/>
              <a:gd name="connsiteX27-14797" fmla="*/ 68 w 405"/>
              <a:gd name="connsiteY27-14798" fmla="*/ 285 h 759"/>
              <a:gd name="connsiteX28-14799" fmla="*/ 63 w 405"/>
              <a:gd name="connsiteY28-14800" fmla="*/ 300 h 759"/>
              <a:gd name="connsiteX29-14801" fmla="*/ 63 w 405"/>
              <a:gd name="connsiteY29-14802" fmla="*/ 311 h 759"/>
              <a:gd name="connsiteX30-14803" fmla="*/ 63 w 405"/>
              <a:gd name="connsiteY30-14804" fmla="*/ 322 h 759"/>
              <a:gd name="connsiteX31-14805" fmla="*/ 63 w 405"/>
              <a:gd name="connsiteY31-14806" fmla="*/ 343 h 759"/>
              <a:gd name="connsiteX32-14807" fmla="*/ 68 w 405"/>
              <a:gd name="connsiteY32-14808" fmla="*/ 369 h 759"/>
              <a:gd name="connsiteX33-14809" fmla="*/ 74 w 405"/>
              <a:gd name="connsiteY33-14810" fmla="*/ 411 h 759"/>
              <a:gd name="connsiteX34-14811" fmla="*/ 74 w 405"/>
              <a:gd name="connsiteY34-14812" fmla="*/ 437 h 759"/>
              <a:gd name="connsiteX35-14813" fmla="*/ 79 w 405"/>
              <a:gd name="connsiteY35-14814" fmla="*/ 464 h 759"/>
              <a:gd name="connsiteX36-14815" fmla="*/ 89 w 405"/>
              <a:gd name="connsiteY36-14816" fmla="*/ 490 h 759"/>
              <a:gd name="connsiteX37-14817" fmla="*/ 95 w 405"/>
              <a:gd name="connsiteY37-14818" fmla="*/ 506 h 759"/>
              <a:gd name="connsiteX38-14819" fmla="*/ 100 w 405"/>
              <a:gd name="connsiteY38-14820" fmla="*/ 516 h 759"/>
              <a:gd name="connsiteX39-14821" fmla="*/ 116 w 405"/>
              <a:gd name="connsiteY39-14822" fmla="*/ 543 h 759"/>
              <a:gd name="connsiteX40-14823" fmla="*/ 132 w 405"/>
              <a:gd name="connsiteY40-14824" fmla="*/ 564 h 759"/>
              <a:gd name="connsiteX41-14825" fmla="*/ 147 w 405"/>
              <a:gd name="connsiteY41-14826" fmla="*/ 585 h 759"/>
              <a:gd name="connsiteX42-14827" fmla="*/ 158 w 405"/>
              <a:gd name="connsiteY42-14828" fmla="*/ 595 h 759"/>
              <a:gd name="connsiteX43-14829" fmla="*/ 168 w 405"/>
              <a:gd name="connsiteY43-14830" fmla="*/ 601 h 759"/>
              <a:gd name="connsiteX44-14831" fmla="*/ 190 w 405"/>
              <a:gd name="connsiteY44-14832" fmla="*/ 622 h 759"/>
              <a:gd name="connsiteX45-14833" fmla="*/ 211 w 405"/>
              <a:gd name="connsiteY45-14834" fmla="*/ 632 h 759"/>
              <a:gd name="connsiteX46-14835" fmla="*/ 232 w 405"/>
              <a:gd name="connsiteY46-14836" fmla="*/ 648 h 759"/>
              <a:gd name="connsiteX47-14837" fmla="*/ 258 w 405"/>
              <a:gd name="connsiteY47-14838" fmla="*/ 659 h 759"/>
              <a:gd name="connsiteX48-14839" fmla="*/ 269 w 405"/>
              <a:gd name="connsiteY48-14840" fmla="*/ 664 h 759"/>
              <a:gd name="connsiteX49-14841" fmla="*/ 279 w 405"/>
              <a:gd name="connsiteY49-14842" fmla="*/ 669 h 759"/>
              <a:gd name="connsiteX50-14843" fmla="*/ 290 w 405"/>
              <a:gd name="connsiteY50-14844" fmla="*/ 669 h 759"/>
              <a:gd name="connsiteX51-14845" fmla="*/ 300 w 405"/>
              <a:gd name="connsiteY51-14846" fmla="*/ 674 h 759"/>
              <a:gd name="connsiteX52-14847" fmla="*/ 305 w 405"/>
              <a:gd name="connsiteY52-14848" fmla="*/ 674 h 759"/>
              <a:gd name="connsiteX53-14849" fmla="*/ 311 w 405"/>
              <a:gd name="connsiteY53-14850" fmla="*/ 674 h 759"/>
              <a:gd name="connsiteX54-14851" fmla="*/ 321 w 405"/>
              <a:gd name="connsiteY54-14852" fmla="*/ 674 h 759"/>
              <a:gd name="connsiteX55-14853" fmla="*/ 326 w 405"/>
              <a:gd name="connsiteY55-14854" fmla="*/ 669 h 759"/>
              <a:gd name="connsiteX56-14855" fmla="*/ 326 w 405"/>
              <a:gd name="connsiteY56-14856" fmla="*/ 664 h 759"/>
              <a:gd name="connsiteX57-14857" fmla="*/ 332 w 405"/>
              <a:gd name="connsiteY57-14858" fmla="*/ 659 h 759"/>
              <a:gd name="connsiteX58-14859" fmla="*/ 337 w 405"/>
              <a:gd name="connsiteY58-14860" fmla="*/ 653 h 759"/>
              <a:gd name="connsiteX59-14861" fmla="*/ 337 w 405"/>
              <a:gd name="connsiteY59-14862" fmla="*/ 643 h 759"/>
              <a:gd name="connsiteX60-14863" fmla="*/ 342 w 405"/>
              <a:gd name="connsiteY60-14864" fmla="*/ 627 h 759"/>
              <a:gd name="connsiteX61-14865" fmla="*/ 348 w 405"/>
              <a:gd name="connsiteY61-14866" fmla="*/ 611 h 759"/>
              <a:gd name="connsiteX62-14867" fmla="*/ 353 w 405"/>
              <a:gd name="connsiteY62-14868" fmla="*/ 595 h 759"/>
              <a:gd name="connsiteX63-14869" fmla="*/ 353 w 405"/>
              <a:gd name="connsiteY63-14870" fmla="*/ 580 h 759"/>
              <a:gd name="connsiteX64-14871" fmla="*/ 358 w 405"/>
              <a:gd name="connsiteY64-14872" fmla="*/ 564 h 759"/>
              <a:gd name="connsiteX65-14873" fmla="*/ 363 w 405"/>
              <a:gd name="connsiteY65-14874" fmla="*/ 553 h 759"/>
              <a:gd name="connsiteX66-14875" fmla="*/ 369 w 405"/>
              <a:gd name="connsiteY66-14876" fmla="*/ 543 h 759"/>
              <a:gd name="connsiteX67-14877" fmla="*/ 369 w 405"/>
              <a:gd name="connsiteY67-14878" fmla="*/ 538 h 759"/>
              <a:gd name="connsiteX68-14879" fmla="*/ 374 w 405"/>
              <a:gd name="connsiteY68-14880" fmla="*/ 527 h 759"/>
              <a:gd name="connsiteX69-14881" fmla="*/ 374 w 405"/>
              <a:gd name="connsiteY69-14882" fmla="*/ 527 h 759"/>
              <a:gd name="connsiteX70-14883" fmla="*/ 379 w 405"/>
              <a:gd name="connsiteY70-14884" fmla="*/ 527 h 759"/>
              <a:gd name="connsiteX71-14885" fmla="*/ 379 w 405"/>
              <a:gd name="connsiteY71-14886" fmla="*/ 527 h 759"/>
              <a:gd name="connsiteX72-14887" fmla="*/ 379 w 405"/>
              <a:gd name="connsiteY72-14888" fmla="*/ 532 h 759"/>
              <a:gd name="connsiteX73-14889" fmla="*/ 379 w 405"/>
              <a:gd name="connsiteY73-14890" fmla="*/ 538 h 759"/>
              <a:gd name="connsiteX74-14891" fmla="*/ 384 w 405"/>
              <a:gd name="connsiteY74-14892" fmla="*/ 543 h 759"/>
              <a:gd name="connsiteX75-14893" fmla="*/ 384 w 405"/>
              <a:gd name="connsiteY75-14894" fmla="*/ 559 h 759"/>
              <a:gd name="connsiteX76-14895" fmla="*/ 384 w 405"/>
              <a:gd name="connsiteY76-14896" fmla="*/ 569 h 759"/>
              <a:gd name="connsiteX77-14897" fmla="*/ 384 w 405"/>
              <a:gd name="connsiteY77-14898" fmla="*/ 585 h 759"/>
              <a:gd name="connsiteX78-14899" fmla="*/ 384 w 405"/>
              <a:gd name="connsiteY78-14900" fmla="*/ 601 h 759"/>
              <a:gd name="connsiteX79-14901" fmla="*/ 384 w 405"/>
              <a:gd name="connsiteY79-14902" fmla="*/ 622 h 759"/>
              <a:gd name="connsiteX80-14903" fmla="*/ 384 w 405"/>
              <a:gd name="connsiteY80-14904" fmla="*/ 638 h 759"/>
              <a:gd name="connsiteX81-14905" fmla="*/ 384 w 405"/>
              <a:gd name="connsiteY81-14906" fmla="*/ 653 h 759"/>
              <a:gd name="connsiteX82-14907" fmla="*/ 390 w 405"/>
              <a:gd name="connsiteY82-14908" fmla="*/ 669 h 759"/>
              <a:gd name="connsiteX83-14909" fmla="*/ 390 w 405"/>
              <a:gd name="connsiteY83-14910" fmla="*/ 685 h 759"/>
              <a:gd name="connsiteX84-14911" fmla="*/ 395 w 405"/>
              <a:gd name="connsiteY84-14912" fmla="*/ 696 h 759"/>
              <a:gd name="connsiteX85-14913" fmla="*/ 395 w 405"/>
              <a:gd name="connsiteY85-14914" fmla="*/ 706 h 759"/>
              <a:gd name="connsiteX86-14915" fmla="*/ 400 w 405"/>
              <a:gd name="connsiteY86-14916" fmla="*/ 717 h 759"/>
              <a:gd name="connsiteX87-14917" fmla="*/ 400 w 405"/>
              <a:gd name="connsiteY87-14918" fmla="*/ 722 h 759"/>
              <a:gd name="connsiteX88-14919" fmla="*/ 405 w 405"/>
              <a:gd name="connsiteY88-14920" fmla="*/ 732 h 759"/>
              <a:gd name="connsiteX89-14921" fmla="*/ 405 w 405"/>
              <a:gd name="connsiteY89-14922" fmla="*/ 738 h 759"/>
              <a:gd name="connsiteX90-14923" fmla="*/ 405 w 405"/>
              <a:gd name="connsiteY90-14924" fmla="*/ 743 h 759"/>
              <a:gd name="connsiteX91-14925" fmla="*/ 405 w 405"/>
              <a:gd name="connsiteY91-14926" fmla="*/ 748 h 759"/>
              <a:gd name="connsiteX92-14927" fmla="*/ 400 w 405"/>
              <a:gd name="connsiteY92-14928" fmla="*/ 753 h 759"/>
              <a:gd name="connsiteX93-14929" fmla="*/ 395 w 405"/>
              <a:gd name="connsiteY93-14930" fmla="*/ 759 h 759"/>
              <a:gd name="connsiteX94-14931" fmla="*/ 384 w 405"/>
              <a:gd name="connsiteY94-14932" fmla="*/ 759 h 759"/>
              <a:gd name="connsiteX95-14933" fmla="*/ 374 w 405"/>
              <a:gd name="connsiteY95-14934" fmla="*/ 759 h 759"/>
              <a:gd name="connsiteX96-14935" fmla="*/ 358 w 405"/>
              <a:gd name="connsiteY96-14936" fmla="*/ 759 h 759"/>
              <a:gd name="connsiteX97-14937" fmla="*/ 342 w 405"/>
              <a:gd name="connsiteY97-14938" fmla="*/ 753 h 759"/>
              <a:gd name="connsiteX98-14939" fmla="*/ 321 w 405"/>
              <a:gd name="connsiteY98-14940" fmla="*/ 753 h 759"/>
              <a:gd name="connsiteX99-14941" fmla="*/ 300 w 405"/>
              <a:gd name="connsiteY99-14942" fmla="*/ 748 h 759"/>
              <a:gd name="connsiteX100-14943" fmla="*/ 279 w 405"/>
              <a:gd name="connsiteY100-14944" fmla="*/ 743 h 759"/>
              <a:gd name="connsiteX101-14945" fmla="*/ 269 w 405"/>
              <a:gd name="connsiteY101-14946" fmla="*/ 738 h 759"/>
              <a:gd name="connsiteX102-14947" fmla="*/ 258 w 405"/>
              <a:gd name="connsiteY102-14948" fmla="*/ 732 h 759"/>
              <a:gd name="connsiteX103-14949" fmla="*/ 242 w 405"/>
              <a:gd name="connsiteY103-14950" fmla="*/ 727 h 759"/>
              <a:gd name="connsiteX104-14951" fmla="*/ 232 w 405"/>
              <a:gd name="connsiteY104-14952" fmla="*/ 722 h 759"/>
              <a:gd name="connsiteX105-14953" fmla="*/ 216 w 405"/>
              <a:gd name="connsiteY105-14954" fmla="*/ 717 h 759"/>
              <a:gd name="connsiteX106-14955" fmla="*/ 200 w 405"/>
              <a:gd name="connsiteY106-14956" fmla="*/ 706 h 759"/>
              <a:gd name="connsiteX107-14957" fmla="*/ 190 w 405"/>
              <a:gd name="connsiteY107-14958" fmla="*/ 696 h 759"/>
              <a:gd name="connsiteX108-14959" fmla="*/ 174 w 405"/>
              <a:gd name="connsiteY108-14960" fmla="*/ 685 h 759"/>
              <a:gd name="connsiteX109-14961" fmla="*/ 142 w 405"/>
              <a:gd name="connsiteY109-14962" fmla="*/ 659 h 759"/>
              <a:gd name="connsiteX110-14963" fmla="*/ 116 w 405"/>
              <a:gd name="connsiteY110-14964" fmla="*/ 632 h 759"/>
              <a:gd name="connsiteX111-14965" fmla="*/ 105 w 405"/>
              <a:gd name="connsiteY111-14966" fmla="*/ 622 h 759"/>
              <a:gd name="connsiteX112-14967" fmla="*/ 95 w 405"/>
              <a:gd name="connsiteY112-14968" fmla="*/ 606 h 759"/>
              <a:gd name="connsiteX113-14969" fmla="*/ 84 w 405"/>
              <a:gd name="connsiteY113-14970" fmla="*/ 590 h 759"/>
              <a:gd name="connsiteX114-14971" fmla="*/ 74 w 405"/>
              <a:gd name="connsiteY114-14972" fmla="*/ 574 h 759"/>
              <a:gd name="connsiteX115-14973" fmla="*/ 68 w 405"/>
              <a:gd name="connsiteY115-14974" fmla="*/ 559 h 759"/>
              <a:gd name="connsiteX116-14975" fmla="*/ 58 w 405"/>
              <a:gd name="connsiteY116-14976" fmla="*/ 543 h 759"/>
              <a:gd name="connsiteX117-14977" fmla="*/ 53 w 405"/>
              <a:gd name="connsiteY117-14978" fmla="*/ 527 h 759"/>
              <a:gd name="connsiteX118-14979" fmla="*/ 42 w 405"/>
              <a:gd name="connsiteY118-14980" fmla="*/ 511 h 759"/>
              <a:gd name="connsiteX119-14981" fmla="*/ 37 w 405"/>
              <a:gd name="connsiteY119-14982" fmla="*/ 501 h 759"/>
              <a:gd name="connsiteX120-14983" fmla="*/ 37 w 405"/>
              <a:gd name="connsiteY120-14984" fmla="*/ 485 h 759"/>
              <a:gd name="connsiteX121-14985" fmla="*/ 32 w 405"/>
              <a:gd name="connsiteY121-14986" fmla="*/ 469 h 759"/>
              <a:gd name="connsiteX122-14987" fmla="*/ 32 w 405"/>
              <a:gd name="connsiteY122-14988" fmla="*/ 453 h 759"/>
              <a:gd name="connsiteX123-14989" fmla="*/ 26 w 405"/>
              <a:gd name="connsiteY123-14990" fmla="*/ 422 h 759"/>
              <a:gd name="connsiteX124-14991" fmla="*/ 21 w 405"/>
              <a:gd name="connsiteY124-14992" fmla="*/ 385 h 759"/>
              <a:gd name="connsiteX125-14993" fmla="*/ 21 w 405"/>
              <a:gd name="connsiteY125-14994" fmla="*/ 353 h 759"/>
              <a:gd name="connsiteX126-14995" fmla="*/ 21 w 405"/>
              <a:gd name="connsiteY126-14996" fmla="*/ 316 h 759"/>
              <a:gd name="connsiteX127-14997" fmla="*/ 21 w 405"/>
              <a:gd name="connsiteY127-14998" fmla="*/ 279 h 759"/>
              <a:gd name="connsiteX128-14999" fmla="*/ 21 w 405"/>
              <a:gd name="connsiteY128-15000" fmla="*/ 243 h 759"/>
              <a:gd name="connsiteX129-15001" fmla="*/ 26 w 405"/>
              <a:gd name="connsiteY129-15002" fmla="*/ 200 h 759"/>
              <a:gd name="connsiteX130-15003" fmla="*/ 32 w 405"/>
              <a:gd name="connsiteY130-15004" fmla="*/ 158 h 759"/>
              <a:gd name="connsiteX131-15005" fmla="*/ 32 w 405"/>
              <a:gd name="connsiteY131-15006" fmla="*/ 142 h 759"/>
              <a:gd name="connsiteX132-15007" fmla="*/ 32 w 405"/>
              <a:gd name="connsiteY132-15008" fmla="*/ 127 h 759"/>
              <a:gd name="connsiteX133-15009" fmla="*/ 32 w 405"/>
              <a:gd name="connsiteY133-15010" fmla="*/ 111 h 759"/>
              <a:gd name="connsiteX134-15011" fmla="*/ 37 w 405"/>
              <a:gd name="connsiteY134-15012" fmla="*/ 100 h 759"/>
              <a:gd name="connsiteX135-15013" fmla="*/ 37 w 405"/>
              <a:gd name="connsiteY135-15014" fmla="*/ 90 h 759"/>
              <a:gd name="connsiteX136-15015" fmla="*/ 37 w 405"/>
              <a:gd name="connsiteY136-15016" fmla="*/ 85 h 759"/>
              <a:gd name="connsiteX137-15017" fmla="*/ 37 w 405"/>
              <a:gd name="connsiteY137-15018" fmla="*/ 79 h 759"/>
              <a:gd name="connsiteX138-15019" fmla="*/ 32 w 405"/>
              <a:gd name="connsiteY138-15020" fmla="*/ 74 h 759"/>
              <a:gd name="connsiteX139-15021" fmla="*/ 32 w 405"/>
              <a:gd name="connsiteY139-15022" fmla="*/ 74 h 759"/>
              <a:gd name="connsiteX140-15023" fmla="*/ 26 w 405"/>
              <a:gd name="connsiteY140-15024" fmla="*/ 74 h 759"/>
              <a:gd name="connsiteX141-15025" fmla="*/ 21 w 405"/>
              <a:gd name="connsiteY141-15026" fmla="*/ 74 h 759"/>
              <a:gd name="connsiteX142-15027" fmla="*/ 0 w 405"/>
              <a:gd name="connsiteY142-15028" fmla="*/ 37 h 759"/>
              <a:gd name="connsiteX143-15029" fmla="*/ 10 w 405"/>
              <a:gd name="connsiteY143-15030" fmla="*/ 37 h 759"/>
              <a:gd name="connsiteX144-15031" fmla="*/ 21 w 405"/>
              <a:gd name="connsiteY144-15032" fmla="*/ 32 h 759"/>
              <a:gd name="connsiteX145-15033" fmla="*/ 26 w 405"/>
              <a:gd name="connsiteY145-15034" fmla="*/ 27 h 759"/>
              <a:gd name="connsiteX146-15035" fmla="*/ 32 w 405"/>
              <a:gd name="connsiteY146-15036" fmla="*/ 21 h 759"/>
              <a:gd name="connsiteX147-15037" fmla="*/ 37 w 405"/>
              <a:gd name="connsiteY147-15038" fmla="*/ 16 h 759"/>
              <a:gd name="connsiteX148-15039" fmla="*/ 42 w 405"/>
              <a:gd name="connsiteY148-15040" fmla="*/ 11 h 759"/>
              <a:gd name="connsiteX149-15041" fmla="*/ 47 w 405"/>
              <a:gd name="connsiteY149-15042" fmla="*/ 6 h 759"/>
              <a:gd name="connsiteX150-15043" fmla="*/ 53 w 405"/>
              <a:gd name="connsiteY150-15044" fmla="*/ 0 h 759"/>
              <a:gd name="connsiteX151-15045" fmla="*/ 58 w 405"/>
              <a:gd name="connsiteY151-15046" fmla="*/ 0 h 759"/>
              <a:gd name="connsiteX152-15047" fmla="*/ 63 w 405"/>
              <a:gd name="connsiteY152-15048" fmla="*/ 0 h 759"/>
              <a:gd name="connsiteX153-15049" fmla="*/ 63 w 405"/>
              <a:gd name="connsiteY153-15050" fmla="*/ 0 h 759"/>
              <a:gd name="connsiteX0-15051" fmla="*/ 53 w 395"/>
              <a:gd name="connsiteY0-15052" fmla="*/ 0 h 759"/>
              <a:gd name="connsiteX1-15053" fmla="*/ 64 w 395"/>
              <a:gd name="connsiteY1-15054" fmla="*/ 0 h 759"/>
              <a:gd name="connsiteX2-15055" fmla="*/ 74 w 395"/>
              <a:gd name="connsiteY2-15056" fmla="*/ 6 h 759"/>
              <a:gd name="connsiteX3-15057" fmla="*/ 85 w 395"/>
              <a:gd name="connsiteY3-15058" fmla="*/ 11 h 759"/>
              <a:gd name="connsiteX4-15059" fmla="*/ 101 w 395"/>
              <a:gd name="connsiteY4-15060" fmla="*/ 21 h 759"/>
              <a:gd name="connsiteX5-15061" fmla="*/ 111 w 395"/>
              <a:gd name="connsiteY5-15062" fmla="*/ 32 h 759"/>
              <a:gd name="connsiteX6-15063" fmla="*/ 122 w 395"/>
              <a:gd name="connsiteY6-15064" fmla="*/ 37 h 759"/>
              <a:gd name="connsiteX7-15065" fmla="*/ 122 w 395"/>
              <a:gd name="connsiteY7-15066" fmla="*/ 42 h 759"/>
              <a:gd name="connsiteX8-15067" fmla="*/ 127 w 395"/>
              <a:gd name="connsiteY8-15068" fmla="*/ 42 h 759"/>
              <a:gd name="connsiteX9-15069" fmla="*/ 127 w 395"/>
              <a:gd name="connsiteY9-15070" fmla="*/ 48 h 759"/>
              <a:gd name="connsiteX10-15071" fmla="*/ 127 w 395"/>
              <a:gd name="connsiteY10-15072" fmla="*/ 48 h 759"/>
              <a:gd name="connsiteX11-15073" fmla="*/ 127 w 395"/>
              <a:gd name="connsiteY11-15074" fmla="*/ 53 h 759"/>
              <a:gd name="connsiteX12-15075" fmla="*/ 122 w 395"/>
              <a:gd name="connsiteY12-15076" fmla="*/ 58 h 759"/>
              <a:gd name="connsiteX13-15077" fmla="*/ 116 w 395"/>
              <a:gd name="connsiteY13-15078" fmla="*/ 63 h 759"/>
              <a:gd name="connsiteX14-15079" fmla="*/ 106 w 395"/>
              <a:gd name="connsiteY14-15080" fmla="*/ 69 h 759"/>
              <a:gd name="connsiteX15-15081" fmla="*/ 101 w 395"/>
              <a:gd name="connsiteY15-15082" fmla="*/ 74 h 759"/>
              <a:gd name="connsiteX16-15083" fmla="*/ 95 w 395"/>
              <a:gd name="connsiteY16-15084" fmla="*/ 79 h 759"/>
              <a:gd name="connsiteX17-15085" fmla="*/ 95 w 395"/>
              <a:gd name="connsiteY17-15086" fmla="*/ 90 h 759"/>
              <a:gd name="connsiteX18-15087" fmla="*/ 90 w 395"/>
              <a:gd name="connsiteY18-15088" fmla="*/ 100 h 759"/>
              <a:gd name="connsiteX19-15089" fmla="*/ 85 w 395"/>
              <a:gd name="connsiteY19-15090" fmla="*/ 116 h 759"/>
              <a:gd name="connsiteX20-15091" fmla="*/ 79 w 395"/>
              <a:gd name="connsiteY20-15092" fmla="*/ 137 h 759"/>
              <a:gd name="connsiteX21-15093" fmla="*/ 74 w 395"/>
              <a:gd name="connsiteY21-15094" fmla="*/ 158 h 759"/>
              <a:gd name="connsiteX22-15095" fmla="*/ 74 w 395"/>
              <a:gd name="connsiteY22-15096" fmla="*/ 179 h 759"/>
              <a:gd name="connsiteX23-15097" fmla="*/ 69 w 395"/>
              <a:gd name="connsiteY23-15098" fmla="*/ 206 h 759"/>
              <a:gd name="connsiteX24-15099" fmla="*/ 64 w 395"/>
              <a:gd name="connsiteY24-15100" fmla="*/ 227 h 759"/>
              <a:gd name="connsiteX25-15101" fmla="*/ 64 w 395"/>
              <a:gd name="connsiteY25-15102" fmla="*/ 248 h 759"/>
              <a:gd name="connsiteX26-15103" fmla="*/ 58 w 395"/>
              <a:gd name="connsiteY26-15104" fmla="*/ 264 h 759"/>
              <a:gd name="connsiteX27-15105" fmla="*/ 58 w 395"/>
              <a:gd name="connsiteY27-15106" fmla="*/ 285 h 759"/>
              <a:gd name="connsiteX28-15107" fmla="*/ 53 w 395"/>
              <a:gd name="connsiteY28-15108" fmla="*/ 300 h 759"/>
              <a:gd name="connsiteX29-15109" fmla="*/ 53 w 395"/>
              <a:gd name="connsiteY29-15110" fmla="*/ 311 h 759"/>
              <a:gd name="connsiteX30-15111" fmla="*/ 53 w 395"/>
              <a:gd name="connsiteY30-15112" fmla="*/ 322 h 759"/>
              <a:gd name="connsiteX31-15113" fmla="*/ 53 w 395"/>
              <a:gd name="connsiteY31-15114" fmla="*/ 343 h 759"/>
              <a:gd name="connsiteX32-15115" fmla="*/ 58 w 395"/>
              <a:gd name="connsiteY32-15116" fmla="*/ 369 h 759"/>
              <a:gd name="connsiteX33-15117" fmla="*/ 64 w 395"/>
              <a:gd name="connsiteY33-15118" fmla="*/ 411 h 759"/>
              <a:gd name="connsiteX34-15119" fmla="*/ 64 w 395"/>
              <a:gd name="connsiteY34-15120" fmla="*/ 437 h 759"/>
              <a:gd name="connsiteX35-15121" fmla="*/ 69 w 395"/>
              <a:gd name="connsiteY35-15122" fmla="*/ 464 h 759"/>
              <a:gd name="connsiteX36-15123" fmla="*/ 79 w 395"/>
              <a:gd name="connsiteY36-15124" fmla="*/ 490 h 759"/>
              <a:gd name="connsiteX37-15125" fmla="*/ 85 w 395"/>
              <a:gd name="connsiteY37-15126" fmla="*/ 506 h 759"/>
              <a:gd name="connsiteX38-15127" fmla="*/ 90 w 395"/>
              <a:gd name="connsiteY38-15128" fmla="*/ 516 h 759"/>
              <a:gd name="connsiteX39-15129" fmla="*/ 106 w 395"/>
              <a:gd name="connsiteY39-15130" fmla="*/ 543 h 759"/>
              <a:gd name="connsiteX40-15131" fmla="*/ 122 w 395"/>
              <a:gd name="connsiteY40-15132" fmla="*/ 564 h 759"/>
              <a:gd name="connsiteX41-15133" fmla="*/ 137 w 395"/>
              <a:gd name="connsiteY41-15134" fmla="*/ 585 h 759"/>
              <a:gd name="connsiteX42-15135" fmla="*/ 148 w 395"/>
              <a:gd name="connsiteY42-15136" fmla="*/ 595 h 759"/>
              <a:gd name="connsiteX43-15137" fmla="*/ 158 w 395"/>
              <a:gd name="connsiteY43-15138" fmla="*/ 601 h 759"/>
              <a:gd name="connsiteX44-15139" fmla="*/ 180 w 395"/>
              <a:gd name="connsiteY44-15140" fmla="*/ 622 h 759"/>
              <a:gd name="connsiteX45-15141" fmla="*/ 201 w 395"/>
              <a:gd name="connsiteY45-15142" fmla="*/ 632 h 759"/>
              <a:gd name="connsiteX46-15143" fmla="*/ 222 w 395"/>
              <a:gd name="connsiteY46-15144" fmla="*/ 648 h 759"/>
              <a:gd name="connsiteX47-15145" fmla="*/ 248 w 395"/>
              <a:gd name="connsiteY47-15146" fmla="*/ 659 h 759"/>
              <a:gd name="connsiteX48-15147" fmla="*/ 259 w 395"/>
              <a:gd name="connsiteY48-15148" fmla="*/ 664 h 759"/>
              <a:gd name="connsiteX49-15149" fmla="*/ 269 w 395"/>
              <a:gd name="connsiteY49-15150" fmla="*/ 669 h 759"/>
              <a:gd name="connsiteX50-15151" fmla="*/ 280 w 395"/>
              <a:gd name="connsiteY50-15152" fmla="*/ 669 h 759"/>
              <a:gd name="connsiteX51-15153" fmla="*/ 290 w 395"/>
              <a:gd name="connsiteY51-15154" fmla="*/ 674 h 759"/>
              <a:gd name="connsiteX52-15155" fmla="*/ 295 w 395"/>
              <a:gd name="connsiteY52-15156" fmla="*/ 674 h 759"/>
              <a:gd name="connsiteX53-15157" fmla="*/ 301 w 395"/>
              <a:gd name="connsiteY53-15158" fmla="*/ 674 h 759"/>
              <a:gd name="connsiteX54-15159" fmla="*/ 311 w 395"/>
              <a:gd name="connsiteY54-15160" fmla="*/ 674 h 759"/>
              <a:gd name="connsiteX55-15161" fmla="*/ 316 w 395"/>
              <a:gd name="connsiteY55-15162" fmla="*/ 669 h 759"/>
              <a:gd name="connsiteX56-15163" fmla="*/ 316 w 395"/>
              <a:gd name="connsiteY56-15164" fmla="*/ 664 h 759"/>
              <a:gd name="connsiteX57-15165" fmla="*/ 322 w 395"/>
              <a:gd name="connsiteY57-15166" fmla="*/ 659 h 759"/>
              <a:gd name="connsiteX58-15167" fmla="*/ 327 w 395"/>
              <a:gd name="connsiteY58-15168" fmla="*/ 653 h 759"/>
              <a:gd name="connsiteX59-15169" fmla="*/ 327 w 395"/>
              <a:gd name="connsiteY59-15170" fmla="*/ 643 h 759"/>
              <a:gd name="connsiteX60-15171" fmla="*/ 332 w 395"/>
              <a:gd name="connsiteY60-15172" fmla="*/ 627 h 759"/>
              <a:gd name="connsiteX61-15173" fmla="*/ 338 w 395"/>
              <a:gd name="connsiteY61-15174" fmla="*/ 611 h 759"/>
              <a:gd name="connsiteX62-15175" fmla="*/ 343 w 395"/>
              <a:gd name="connsiteY62-15176" fmla="*/ 595 h 759"/>
              <a:gd name="connsiteX63-15177" fmla="*/ 343 w 395"/>
              <a:gd name="connsiteY63-15178" fmla="*/ 580 h 759"/>
              <a:gd name="connsiteX64-15179" fmla="*/ 348 w 395"/>
              <a:gd name="connsiteY64-15180" fmla="*/ 564 h 759"/>
              <a:gd name="connsiteX65-15181" fmla="*/ 353 w 395"/>
              <a:gd name="connsiteY65-15182" fmla="*/ 553 h 759"/>
              <a:gd name="connsiteX66-15183" fmla="*/ 359 w 395"/>
              <a:gd name="connsiteY66-15184" fmla="*/ 543 h 759"/>
              <a:gd name="connsiteX67-15185" fmla="*/ 359 w 395"/>
              <a:gd name="connsiteY67-15186" fmla="*/ 538 h 759"/>
              <a:gd name="connsiteX68-15187" fmla="*/ 364 w 395"/>
              <a:gd name="connsiteY68-15188" fmla="*/ 527 h 759"/>
              <a:gd name="connsiteX69-15189" fmla="*/ 364 w 395"/>
              <a:gd name="connsiteY69-15190" fmla="*/ 527 h 759"/>
              <a:gd name="connsiteX70-15191" fmla="*/ 369 w 395"/>
              <a:gd name="connsiteY70-15192" fmla="*/ 527 h 759"/>
              <a:gd name="connsiteX71-15193" fmla="*/ 369 w 395"/>
              <a:gd name="connsiteY71-15194" fmla="*/ 527 h 759"/>
              <a:gd name="connsiteX72-15195" fmla="*/ 369 w 395"/>
              <a:gd name="connsiteY72-15196" fmla="*/ 532 h 759"/>
              <a:gd name="connsiteX73-15197" fmla="*/ 369 w 395"/>
              <a:gd name="connsiteY73-15198" fmla="*/ 538 h 759"/>
              <a:gd name="connsiteX74-15199" fmla="*/ 374 w 395"/>
              <a:gd name="connsiteY74-15200" fmla="*/ 543 h 759"/>
              <a:gd name="connsiteX75-15201" fmla="*/ 374 w 395"/>
              <a:gd name="connsiteY75-15202" fmla="*/ 559 h 759"/>
              <a:gd name="connsiteX76-15203" fmla="*/ 374 w 395"/>
              <a:gd name="connsiteY76-15204" fmla="*/ 569 h 759"/>
              <a:gd name="connsiteX77-15205" fmla="*/ 374 w 395"/>
              <a:gd name="connsiteY77-15206" fmla="*/ 585 h 759"/>
              <a:gd name="connsiteX78-15207" fmla="*/ 374 w 395"/>
              <a:gd name="connsiteY78-15208" fmla="*/ 601 h 759"/>
              <a:gd name="connsiteX79-15209" fmla="*/ 374 w 395"/>
              <a:gd name="connsiteY79-15210" fmla="*/ 622 h 759"/>
              <a:gd name="connsiteX80-15211" fmla="*/ 374 w 395"/>
              <a:gd name="connsiteY80-15212" fmla="*/ 638 h 759"/>
              <a:gd name="connsiteX81-15213" fmla="*/ 374 w 395"/>
              <a:gd name="connsiteY81-15214" fmla="*/ 653 h 759"/>
              <a:gd name="connsiteX82-15215" fmla="*/ 380 w 395"/>
              <a:gd name="connsiteY82-15216" fmla="*/ 669 h 759"/>
              <a:gd name="connsiteX83-15217" fmla="*/ 380 w 395"/>
              <a:gd name="connsiteY83-15218" fmla="*/ 685 h 759"/>
              <a:gd name="connsiteX84-15219" fmla="*/ 385 w 395"/>
              <a:gd name="connsiteY84-15220" fmla="*/ 696 h 759"/>
              <a:gd name="connsiteX85-15221" fmla="*/ 385 w 395"/>
              <a:gd name="connsiteY85-15222" fmla="*/ 706 h 759"/>
              <a:gd name="connsiteX86-15223" fmla="*/ 390 w 395"/>
              <a:gd name="connsiteY86-15224" fmla="*/ 717 h 759"/>
              <a:gd name="connsiteX87-15225" fmla="*/ 390 w 395"/>
              <a:gd name="connsiteY87-15226" fmla="*/ 722 h 759"/>
              <a:gd name="connsiteX88-15227" fmla="*/ 395 w 395"/>
              <a:gd name="connsiteY88-15228" fmla="*/ 732 h 759"/>
              <a:gd name="connsiteX89-15229" fmla="*/ 395 w 395"/>
              <a:gd name="connsiteY89-15230" fmla="*/ 738 h 759"/>
              <a:gd name="connsiteX90-15231" fmla="*/ 395 w 395"/>
              <a:gd name="connsiteY90-15232" fmla="*/ 743 h 759"/>
              <a:gd name="connsiteX91-15233" fmla="*/ 395 w 395"/>
              <a:gd name="connsiteY91-15234" fmla="*/ 748 h 759"/>
              <a:gd name="connsiteX92-15235" fmla="*/ 390 w 395"/>
              <a:gd name="connsiteY92-15236" fmla="*/ 753 h 759"/>
              <a:gd name="connsiteX93-15237" fmla="*/ 385 w 395"/>
              <a:gd name="connsiteY93-15238" fmla="*/ 759 h 759"/>
              <a:gd name="connsiteX94-15239" fmla="*/ 374 w 395"/>
              <a:gd name="connsiteY94-15240" fmla="*/ 759 h 759"/>
              <a:gd name="connsiteX95-15241" fmla="*/ 364 w 395"/>
              <a:gd name="connsiteY95-15242" fmla="*/ 759 h 759"/>
              <a:gd name="connsiteX96-15243" fmla="*/ 348 w 395"/>
              <a:gd name="connsiteY96-15244" fmla="*/ 759 h 759"/>
              <a:gd name="connsiteX97-15245" fmla="*/ 332 w 395"/>
              <a:gd name="connsiteY97-15246" fmla="*/ 753 h 759"/>
              <a:gd name="connsiteX98-15247" fmla="*/ 311 w 395"/>
              <a:gd name="connsiteY98-15248" fmla="*/ 753 h 759"/>
              <a:gd name="connsiteX99-15249" fmla="*/ 290 w 395"/>
              <a:gd name="connsiteY99-15250" fmla="*/ 748 h 759"/>
              <a:gd name="connsiteX100-15251" fmla="*/ 269 w 395"/>
              <a:gd name="connsiteY100-15252" fmla="*/ 743 h 759"/>
              <a:gd name="connsiteX101-15253" fmla="*/ 259 w 395"/>
              <a:gd name="connsiteY101-15254" fmla="*/ 738 h 759"/>
              <a:gd name="connsiteX102-15255" fmla="*/ 248 w 395"/>
              <a:gd name="connsiteY102-15256" fmla="*/ 732 h 759"/>
              <a:gd name="connsiteX103-15257" fmla="*/ 232 w 395"/>
              <a:gd name="connsiteY103-15258" fmla="*/ 727 h 759"/>
              <a:gd name="connsiteX104-15259" fmla="*/ 222 w 395"/>
              <a:gd name="connsiteY104-15260" fmla="*/ 722 h 759"/>
              <a:gd name="connsiteX105-15261" fmla="*/ 206 w 395"/>
              <a:gd name="connsiteY105-15262" fmla="*/ 717 h 759"/>
              <a:gd name="connsiteX106-15263" fmla="*/ 190 w 395"/>
              <a:gd name="connsiteY106-15264" fmla="*/ 706 h 759"/>
              <a:gd name="connsiteX107-15265" fmla="*/ 180 w 395"/>
              <a:gd name="connsiteY107-15266" fmla="*/ 696 h 759"/>
              <a:gd name="connsiteX108-15267" fmla="*/ 164 w 395"/>
              <a:gd name="connsiteY108-15268" fmla="*/ 685 h 759"/>
              <a:gd name="connsiteX109-15269" fmla="*/ 132 w 395"/>
              <a:gd name="connsiteY109-15270" fmla="*/ 659 h 759"/>
              <a:gd name="connsiteX110-15271" fmla="*/ 106 w 395"/>
              <a:gd name="connsiteY110-15272" fmla="*/ 632 h 759"/>
              <a:gd name="connsiteX111-15273" fmla="*/ 95 w 395"/>
              <a:gd name="connsiteY111-15274" fmla="*/ 622 h 759"/>
              <a:gd name="connsiteX112-15275" fmla="*/ 85 w 395"/>
              <a:gd name="connsiteY112-15276" fmla="*/ 606 h 759"/>
              <a:gd name="connsiteX113-15277" fmla="*/ 74 w 395"/>
              <a:gd name="connsiteY113-15278" fmla="*/ 590 h 759"/>
              <a:gd name="connsiteX114-15279" fmla="*/ 64 w 395"/>
              <a:gd name="connsiteY114-15280" fmla="*/ 574 h 759"/>
              <a:gd name="connsiteX115-15281" fmla="*/ 58 w 395"/>
              <a:gd name="connsiteY115-15282" fmla="*/ 559 h 759"/>
              <a:gd name="connsiteX116-15283" fmla="*/ 48 w 395"/>
              <a:gd name="connsiteY116-15284" fmla="*/ 543 h 759"/>
              <a:gd name="connsiteX117-15285" fmla="*/ 43 w 395"/>
              <a:gd name="connsiteY117-15286" fmla="*/ 527 h 759"/>
              <a:gd name="connsiteX118-15287" fmla="*/ 32 w 395"/>
              <a:gd name="connsiteY118-15288" fmla="*/ 511 h 759"/>
              <a:gd name="connsiteX119-15289" fmla="*/ 27 w 395"/>
              <a:gd name="connsiteY119-15290" fmla="*/ 501 h 759"/>
              <a:gd name="connsiteX120-15291" fmla="*/ 27 w 395"/>
              <a:gd name="connsiteY120-15292" fmla="*/ 485 h 759"/>
              <a:gd name="connsiteX121-15293" fmla="*/ 22 w 395"/>
              <a:gd name="connsiteY121-15294" fmla="*/ 469 h 759"/>
              <a:gd name="connsiteX122-15295" fmla="*/ 22 w 395"/>
              <a:gd name="connsiteY122-15296" fmla="*/ 453 h 759"/>
              <a:gd name="connsiteX123-15297" fmla="*/ 16 w 395"/>
              <a:gd name="connsiteY123-15298" fmla="*/ 422 h 759"/>
              <a:gd name="connsiteX124-15299" fmla="*/ 11 w 395"/>
              <a:gd name="connsiteY124-15300" fmla="*/ 385 h 759"/>
              <a:gd name="connsiteX125-15301" fmla="*/ 11 w 395"/>
              <a:gd name="connsiteY125-15302" fmla="*/ 353 h 759"/>
              <a:gd name="connsiteX126-15303" fmla="*/ 11 w 395"/>
              <a:gd name="connsiteY126-15304" fmla="*/ 316 h 759"/>
              <a:gd name="connsiteX127-15305" fmla="*/ 11 w 395"/>
              <a:gd name="connsiteY127-15306" fmla="*/ 279 h 759"/>
              <a:gd name="connsiteX128-15307" fmla="*/ 11 w 395"/>
              <a:gd name="connsiteY128-15308" fmla="*/ 243 h 759"/>
              <a:gd name="connsiteX129-15309" fmla="*/ 16 w 395"/>
              <a:gd name="connsiteY129-15310" fmla="*/ 200 h 759"/>
              <a:gd name="connsiteX130-15311" fmla="*/ 22 w 395"/>
              <a:gd name="connsiteY130-15312" fmla="*/ 158 h 759"/>
              <a:gd name="connsiteX131-15313" fmla="*/ 22 w 395"/>
              <a:gd name="connsiteY131-15314" fmla="*/ 142 h 759"/>
              <a:gd name="connsiteX132-15315" fmla="*/ 22 w 395"/>
              <a:gd name="connsiteY132-15316" fmla="*/ 127 h 759"/>
              <a:gd name="connsiteX133-15317" fmla="*/ 22 w 395"/>
              <a:gd name="connsiteY133-15318" fmla="*/ 111 h 759"/>
              <a:gd name="connsiteX134-15319" fmla="*/ 27 w 395"/>
              <a:gd name="connsiteY134-15320" fmla="*/ 100 h 759"/>
              <a:gd name="connsiteX135-15321" fmla="*/ 27 w 395"/>
              <a:gd name="connsiteY135-15322" fmla="*/ 90 h 759"/>
              <a:gd name="connsiteX136-15323" fmla="*/ 27 w 395"/>
              <a:gd name="connsiteY136-15324" fmla="*/ 85 h 759"/>
              <a:gd name="connsiteX137-15325" fmla="*/ 27 w 395"/>
              <a:gd name="connsiteY137-15326" fmla="*/ 79 h 759"/>
              <a:gd name="connsiteX138-15327" fmla="*/ 22 w 395"/>
              <a:gd name="connsiteY138-15328" fmla="*/ 74 h 759"/>
              <a:gd name="connsiteX139-15329" fmla="*/ 22 w 395"/>
              <a:gd name="connsiteY139-15330" fmla="*/ 74 h 759"/>
              <a:gd name="connsiteX140-15331" fmla="*/ 16 w 395"/>
              <a:gd name="connsiteY140-15332" fmla="*/ 74 h 759"/>
              <a:gd name="connsiteX141-15333" fmla="*/ 11 w 395"/>
              <a:gd name="connsiteY141-15334" fmla="*/ 74 h 759"/>
              <a:gd name="connsiteX142-15335" fmla="*/ 0 w 395"/>
              <a:gd name="connsiteY142-15336" fmla="*/ 37 h 759"/>
              <a:gd name="connsiteX143-15337" fmla="*/ 11 w 395"/>
              <a:gd name="connsiteY143-15338" fmla="*/ 32 h 759"/>
              <a:gd name="connsiteX144-15339" fmla="*/ 16 w 395"/>
              <a:gd name="connsiteY144-15340" fmla="*/ 27 h 759"/>
              <a:gd name="connsiteX145-15341" fmla="*/ 22 w 395"/>
              <a:gd name="connsiteY145-15342" fmla="*/ 21 h 759"/>
              <a:gd name="connsiteX146-15343" fmla="*/ 27 w 395"/>
              <a:gd name="connsiteY146-15344" fmla="*/ 16 h 759"/>
              <a:gd name="connsiteX147-15345" fmla="*/ 32 w 395"/>
              <a:gd name="connsiteY147-15346" fmla="*/ 11 h 759"/>
              <a:gd name="connsiteX148-15347" fmla="*/ 37 w 395"/>
              <a:gd name="connsiteY148-15348" fmla="*/ 6 h 759"/>
              <a:gd name="connsiteX149-15349" fmla="*/ 43 w 395"/>
              <a:gd name="connsiteY149-15350" fmla="*/ 0 h 759"/>
              <a:gd name="connsiteX150-15351" fmla="*/ 48 w 395"/>
              <a:gd name="connsiteY150-15352" fmla="*/ 0 h 759"/>
              <a:gd name="connsiteX151-15353" fmla="*/ 53 w 395"/>
              <a:gd name="connsiteY151-15354" fmla="*/ 0 h 759"/>
              <a:gd name="connsiteX152-15355" fmla="*/ 53 w 395"/>
              <a:gd name="connsiteY152-15356" fmla="*/ 0 h 759"/>
              <a:gd name="connsiteX0-15357" fmla="*/ 43 w 385"/>
              <a:gd name="connsiteY0-15358" fmla="*/ 0 h 759"/>
              <a:gd name="connsiteX1-15359" fmla="*/ 54 w 385"/>
              <a:gd name="connsiteY1-15360" fmla="*/ 0 h 759"/>
              <a:gd name="connsiteX2-15361" fmla="*/ 64 w 385"/>
              <a:gd name="connsiteY2-15362" fmla="*/ 6 h 759"/>
              <a:gd name="connsiteX3-15363" fmla="*/ 75 w 385"/>
              <a:gd name="connsiteY3-15364" fmla="*/ 11 h 759"/>
              <a:gd name="connsiteX4-15365" fmla="*/ 91 w 385"/>
              <a:gd name="connsiteY4-15366" fmla="*/ 21 h 759"/>
              <a:gd name="connsiteX5-15367" fmla="*/ 101 w 385"/>
              <a:gd name="connsiteY5-15368" fmla="*/ 32 h 759"/>
              <a:gd name="connsiteX6-15369" fmla="*/ 112 w 385"/>
              <a:gd name="connsiteY6-15370" fmla="*/ 37 h 759"/>
              <a:gd name="connsiteX7-15371" fmla="*/ 112 w 385"/>
              <a:gd name="connsiteY7-15372" fmla="*/ 42 h 759"/>
              <a:gd name="connsiteX8-15373" fmla="*/ 117 w 385"/>
              <a:gd name="connsiteY8-15374" fmla="*/ 42 h 759"/>
              <a:gd name="connsiteX9-15375" fmla="*/ 117 w 385"/>
              <a:gd name="connsiteY9-15376" fmla="*/ 48 h 759"/>
              <a:gd name="connsiteX10-15377" fmla="*/ 117 w 385"/>
              <a:gd name="connsiteY10-15378" fmla="*/ 48 h 759"/>
              <a:gd name="connsiteX11-15379" fmla="*/ 117 w 385"/>
              <a:gd name="connsiteY11-15380" fmla="*/ 53 h 759"/>
              <a:gd name="connsiteX12-15381" fmla="*/ 112 w 385"/>
              <a:gd name="connsiteY12-15382" fmla="*/ 58 h 759"/>
              <a:gd name="connsiteX13-15383" fmla="*/ 106 w 385"/>
              <a:gd name="connsiteY13-15384" fmla="*/ 63 h 759"/>
              <a:gd name="connsiteX14-15385" fmla="*/ 96 w 385"/>
              <a:gd name="connsiteY14-15386" fmla="*/ 69 h 759"/>
              <a:gd name="connsiteX15-15387" fmla="*/ 91 w 385"/>
              <a:gd name="connsiteY15-15388" fmla="*/ 74 h 759"/>
              <a:gd name="connsiteX16-15389" fmla="*/ 85 w 385"/>
              <a:gd name="connsiteY16-15390" fmla="*/ 79 h 759"/>
              <a:gd name="connsiteX17-15391" fmla="*/ 85 w 385"/>
              <a:gd name="connsiteY17-15392" fmla="*/ 90 h 759"/>
              <a:gd name="connsiteX18-15393" fmla="*/ 80 w 385"/>
              <a:gd name="connsiteY18-15394" fmla="*/ 100 h 759"/>
              <a:gd name="connsiteX19-15395" fmla="*/ 75 w 385"/>
              <a:gd name="connsiteY19-15396" fmla="*/ 116 h 759"/>
              <a:gd name="connsiteX20-15397" fmla="*/ 69 w 385"/>
              <a:gd name="connsiteY20-15398" fmla="*/ 137 h 759"/>
              <a:gd name="connsiteX21-15399" fmla="*/ 64 w 385"/>
              <a:gd name="connsiteY21-15400" fmla="*/ 158 h 759"/>
              <a:gd name="connsiteX22-15401" fmla="*/ 64 w 385"/>
              <a:gd name="connsiteY22-15402" fmla="*/ 179 h 759"/>
              <a:gd name="connsiteX23-15403" fmla="*/ 59 w 385"/>
              <a:gd name="connsiteY23-15404" fmla="*/ 206 h 759"/>
              <a:gd name="connsiteX24-15405" fmla="*/ 54 w 385"/>
              <a:gd name="connsiteY24-15406" fmla="*/ 227 h 759"/>
              <a:gd name="connsiteX25-15407" fmla="*/ 54 w 385"/>
              <a:gd name="connsiteY25-15408" fmla="*/ 248 h 759"/>
              <a:gd name="connsiteX26-15409" fmla="*/ 48 w 385"/>
              <a:gd name="connsiteY26-15410" fmla="*/ 264 h 759"/>
              <a:gd name="connsiteX27-15411" fmla="*/ 48 w 385"/>
              <a:gd name="connsiteY27-15412" fmla="*/ 285 h 759"/>
              <a:gd name="connsiteX28-15413" fmla="*/ 43 w 385"/>
              <a:gd name="connsiteY28-15414" fmla="*/ 300 h 759"/>
              <a:gd name="connsiteX29-15415" fmla="*/ 43 w 385"/>
              <a:gd name="connsiteY29-15416" fmla="*/ 311 h 759"/>
              <a:gd name="connsiteX30-15417" fmla="*/ 43 w 385"/>
              <a:gd name="connsiteY30-15418" fmla="*/ 322 h 759"/>
              <a:gd name="connsiteX31-15419" fmla="*/ 43 w 385"/>
              <a:gd name="connsiteY31-15420" fmla="*/ 343 h 759"/>
              <a:gd name="connsiteX32-15421" fmla="*/ 48 w 385"/>
              <a:gd name="connsiteY32-15422" fmla="*/ 369 h 759"/>
              <a:gd name="connsiteX33-15423" fmla="*/ 54 w 385"/>
              <a:gd name="connsiteY33-15424" fmla="*/ 411 h 759"/>
              <a:gd name="connsiteX34-15425" fmla="*/ 54 w 385"/>
              <a:gd name="connsiteY34-15426" fmla="*/ 437 h 759"/>
              <a:gd name="connsiteX35-15427" fmla="*/ 59 w 385"/>
              <a:gd name="connsiteY35-15428" fmla="*/ 464 h 759"/>
              <a:gd name="connsiteX36-15429" fmla="*/ 69 w 385"/>
              <a:gd name="connsiteY36-15430" fmla="*/ 490 h 759"/>
              <a:gd name="connsiteX37-15431" fmla="*/ 75 w 385"/>
              <a:gd name="connsiteY37-15432" fmla="*/ 506 h 759"/>
              <a:gd name="connsiteX38-15433" fmla="*/ 80 w 385"/>
              <a:gd name="connsiteY38-15434" fmla="*/ 516 h 759"/>
              <a:gd name="connsiteX39-15435" fmla="*/ 96 w 385"/>
              <a:gd name="connsiteY39-15436" fmla="*/ 543 h 759"/>
              <a:gd name="connsiteX40-15437" fmla="*/ 112 w 385"/>
              <a:gd name="connsiteY40-15438" fmla="*/ 564 h 759"/>
              <a:gd name="connsiteX41-15439" fmla="*/ 127 w 385"/>
              <a:gd name="connsiteY41-15440" fmla="*/ 585 h 759"/>
              <a:gd name="connsiteX42-15441" fmla="*/ 138 w 385"/>
              <a:gd name="connsiteY42-15442" fmla="*/ 595 h 759"/>
              <a:gd name="connsiteX43-15443" fmla="*/ 148 w 385"/>
              <a:gd name="connsiteY43-15444" fmla="*/ 601 h 759"/>
              <a:gd name="connsiteX44-15445" fmla="*/ 170 w 385"/>
              <a:gd name="connsiteY44-15446" fmla="*/ 622 h 759"/>
              <a:gd name="connsiteX45-15447" fmla="*/ 191 w 385"/>
              <a:gd name="connsiteY45-15448" fmla="*/ 632 h 759"/>
              <a:gd name="connsiteX46-15449" fmla="*/ 212 w 385"/>
              <a:gd name="connsiteY46-15450" fmla="*/ 648 h 759"/>
              <a:gd name="connsiteX47-15451" fmla="*/ 238 w 385"/>
              <a:gd name="connsiteY47-15452" fmla="*/ 659 h 759"/>
              <a:gd name="connsiteX48-15453" fmla="*/ 249 w 385"/>
              <a:gd name="connsiteY48-15454" fmla="*/ 664 h 759"/>
              <a:gd name="connsiteX49-15455" fmla="*/ 259 w 385"/>
              <a:gd name="connsiteY49-15456" fmla="*/ 669 h 759"/>
              <a:gd name="connsiteX50-15457" fmla="*/ 270 w 385"/>
              <a:gd name="connsiteY50-15458" fmla="*/ 669 h 759"/>
              <a:gd name="connsiteX51-15459" fmla="*/ 280 w 385"/>
              <a:gd name="connsiteY51-15460" fmla="*/ 674 h 759"/>
              <a:gd name="connsiteX52-15461" fmla="*/ 285 w 385"/>
              <a:gd name="connsiteY52-15462" fmla="*/ 674 h 759"/>
              <a:gd name="connsiteX53-15463" fmla="*/ 291 w 385"/>
              <a:gd name="connsiteY53-15464" fmla="*/ 674 h 759"/>
              <a:gd name="connsiteX54-15465" fmla="*/ 301 w 385"/>
              <a:gd name="connsiteY54-15466" fmla="*/ 674 h 759"/>
              <a:gd name="connsiteX55-15467" fmla="*/ 306 w 385"/>
              <a:gd name="connsiteY55-15468" fmla="*/ 669 h 759"/>
              <a:gd name="connsiteX56-15469" fmla="*/ 306 w 385"/>
              <a:gd name="connsiteY56-15470" fmla="*/ 664 h 759"/>
              <a:gd name="connsiteX57-15471" fmla="*/ 312 w 385"/>
              <a:gd name="connsiteY57-15472" fmla="*/ 659 h 759"/>
              <a:gd name="connsiteX58-15473" fmla="*/ 317 w 385"/>
              <a:gd name="connsiteY58-15474" fmla="*/ 653 h 759"/>
              <a:gd name="connsiteX59-15475" fmla="*/ 317 w 385"/>
              <a:gd name="connsiteY59-15476" fmla="*/ 643 h 759"/>
              <a:gd name="connsiteX60-15477" fmla="*/ 322 w 385"/>
              <a:gd name="connsiteY60-15478" fmla="*/ 627 h 759"/>
              <a:gd name="connsiteX61-15479" fmla="*/ 328 w 385"/>
              <a:gd name="connsiteY61-15480" fmla="*/ 611 h 759"/>
              <a:gd name="connsiteX62-15481" fmla="*/ 333 w 385"/>
              <a:gd name="connsiteY62-15482" fmla="*/ 595 h 759"/>
              <a:gd name="connsiteX63-15483" fmla="*/ 333 w 385"/>
              <a:gd name="connsiteY63-15484" fmla="*/ 580 h 759"/>
              <a:gd name="connsiteX64-15485" fmla="*/ 338 w 385"/>
              <a:gd name="connsiteY64-15486" fmla="*/ 564 h 759"/>
              <a:gd name="connsiteX65-15487" fmla="*/ 343 w 385"/>
              <a:gd name="connsiteY65-15488" fmla="*/ 553 h 759"/>
              <a:gd name="connsiteX66-15489" fmla="*/ 349 w 385"/>
              <a:gd name="connsiteY66-15490" fmla="*/ 543 h 759"/>
              <a:gd name="connsiteX67-15491" fmla="*/ 349 w 385"/>
              <a:gd name="connsiteY67-15492" fmla="*/ 538 h 759"/>
              <a:gd name="connsiteX68-15493" fmla="*/ 354 w 385"/>
              <a:gd name="connsiteY68-15494" fmla="*/ 527 h 759"/>
              <a:gd name="connsiteX69-15495" fmla="*/ 354 w 385"/>
              <a:gd name="connsiteY69-15496" fmla="*/ 527 h 759"/>
              <a:gd name="connsiteX70-15497" fmla="*/ 359 w 385"/>
              <a:gd name="connsiteY70-15498" fmla="*/ 527 h 759"/>
              <a:gd name="connsiteX71-15499" fmla="*/ 359 w 385"/>
              <a:gd name="connsiteY71-15500" fmla="*/ 527 h 759"/>
              <a:gd name="connsiteX72-15501" fmla="*/ 359 w 385"/>
              <a:gd name="connsiteY72-15502" fmla="*/ 532 h 759"/>
              <a:gd name="connsiteX73-15503" fmla="*/ 359 w 385"/>
              <a:gd name="connsiteY73-15504" fmla="*/ 538 h 759"/>
              <a:gd name="connsiteX74-15505" fmla="*/ 364 w 385"/>
              <a:gd name="connsiteY74-15506" fmla="*/ 543 h 759"/>
              <a:gd name="connsiteX75-15507" fmla="*/ 364 w 385"/>
              <a:gd name="connsiteY75-15508" fmla="*/ 559 h 759"/>
              <a:gd name="connsiteX76-15509" fmla="*/ 364 w 385"/>
              <a:gd name="connsiteY76-15510" fmla="*/ 569 h 759"/>
              <a:gd name="connsiteX77-15511" fmla="*/ 364 w 385"/>
              <a:gd name="connsiteY77-15512" fmla="*/ 585 h 759"/>
              <a:gd name="connsiteX78-15513" fmla="*/ 364 w 385"/>
              <a:gd name="connsiteY78-15514" fmla="*/ 601 h 759"/>
              <a:gd name="connsiteX79-15515" fmla="*/ 364 w 385"/>
              <a:gd name="connsiteY79-15516" fmla="*/ 622 h 759"/>
              <a:gd name="connsiteX80-15517" fmla="*/ 364 w 385"/>
              <a:gd name="connsiteY80-15518" fmla="*/ 638 h 759"/>
              <a:gd name="connsiteX81-15519" fmla="*/ 364 w 385"/>
              <a:gd name="connsiteY81-15520" fmla="*/ 653 h 759"/>
              <a:gd name="connsiteX82-15521" fmla="*/ 370 w 385"/>
              <a:gd name="connsiteY82-15522" fmla="*/ 669 h 759"/>
              <a:gd name="connsiteX83-15523" fmla="*/ 370 w 385"/>
              <a:gd name="connsiteY83-15524" fmla="*/ 685 h 759"/>
              <a:gd name="connsiteX84-15525" fmla="*/ 375 w 385"/>
              <a:gd name="connsiteY84-15526" fmla="*/ 696 h 759"/>
              <a:gd name="connsiteX85-15527" fmla="*/ 375 w 385"/>
              <a:gd name="connsiteY85-15528" fmla="*/ 706 h 759"/>
              <a:gd name="connsiteX86-15529" fmla="*/ 380 w 385"/>
              <a:gd name="connsiteY86-15530" fmla="*/ 717 h 759"/>
              <a:gd name="connsiteX87-15531" fmla="*/ 380 w 385"/>
              <a:gd name="connsiteY87-15532" fmla="*/ 722 h 759"/>
              <a:gd name="connsiteX88-15533" fmla="*/ 385 w 385"/>
              <a:gd name="connsiteY88-15534" fmla="*/ 732 h 759"/>
              <a:gd name="connsiteX89-15535" fmla="*/ 385 w 385"/>
              <a:gd name="connsiteY89-15536" fmla="*/ 738 h 759"/>
              <a:gd name="connsiteX90-15537" fmla="*/ 385 w 385"/>
              <a:gd name="connsiteY90-15538" fmla="*/ 743 h 759"/>
              <a:gd name="connsiteX91-15539" fmla="*/ 385 w 385"/>
              <a:gd name="connsiteY91-15540" fmla="*/ 748 h 759"/>
              <a:gd name="connsiteX92-15541" fmla="*/ 380 w 385"/>
              <a:gd name="connsiteY92-15542" fmla="*/ 753 h 759"/>
              <a:gd name="connsiteX93-15543" fmla="*/ 375 w 385"/>
              <a:gd name="connsiteY93-15544" fmla="*/ 759 h 759"/>
              <a:gd name="connsiteX94-15545" fmla="*/ 364 w 385"/>
              <a:gd name="connsiteY94-15546" fmla="*/ 759 h 759"/>
              <a:gd name="connsiteX95-15547" fmla="*/ 354 w 385"/>
              <a:gd name="connsiteY95-15548" fmla="*/ 759 h 759"/>
              <a:gd name="connsiteX96-15549" fmla="*/ 338 w 385"/>
              <a:gd name="connsiteY96-15550" fmla="*/ 759 h 759"/>
              <a:gd name="connsiteX97-15551" fmla="*/ 322 w 385"/>
              <a:gd name="connsiteY97-15552" fmla="*/ 753 h 759"/>
              <a:gd name="connsiteX98-15553" fmla="*/ 301 w 385"/>
              <a:gd name="connsiteY98-15554" fmla="*/ 753 h 759"/>
              <a:gd name="connsiteX99-15555" fmla="*/ 280 w 385"/>
              <a:gd name="connsiteY99-15556" fmla="*/ 748 h 759"/>
              <a:gd name="connsiteX100-15557" fmla="*/ 259 w 385"/>
              <a:gd name="connsiteY100-15558" fmla="*/ 743 h 759"/>
              <a:gd name="connsiteX101-15559" fmla="*/ 249 w 385"/>
              <a:gd name="connsiteY101-15560" fmla="*/ 738 h 759"/>
              <a:gd name="connsiteX102-15561" fmla="*/ 238 w 385"/>
              <a:gd name="connsiteY102-15562" fmla="*/ 732 h 759"/>
              <a:gd name="connsiteX103-15563" fmla="*/ 222 w 385"/>
              <a:gd name="connsiteY103-15564" fmla="*/ 727 h 759"/>
              <a:gd name="connsiteX104-15565" fmla="*/ 212 w 385"/>
              <a:gd name="connsiteY104-15566" fmla="*/ 722 h 759"/>
              <a:gd name="connsiteX105-15567" fmla="*/ 196 w 385"/>
              <a:gd name="connsiteY105-15568" fmla="*/ 717 h 759"/>
              <a:gd name="connsiteX106-15569" fmla="*/ 180 w 385"/>
              <a:gd name="connsiteY106-15570" fmla="*/ 706 h 759"/>
              <a:gd name="connsiteX107-15571" fmla="*/ 170 w 385"/>
              <a:gd name="connsiteY107-15572" fmla="*/ 696 h 759"/>
              <a:gd name="connsiteX108-15573" fmla="*/ 154 w 385"/>
              <a:gd name="connsiteY108-15574" fmla="*/ 685 h 759"/>
              <a:gd name="connsiteX109-15575" fmla="*/ 122 w 385"/>
              <a:gd name="connsiteY109-15576" fmla="*/ 659 h 759"/>
              <a:gd name="connsiteX110-15577" fmla="*/ 96 w 385"/>
              <a:gd name="connsiteY110-15578" fmla="*/ 632 h 759"/>
              <a:gd name="connsiteX111-15579" fmla="*/ 85 w 385"/>
              <a:gd name="connsiteY111-15580" fmla="*/ 622 h 759"/>
              <a:gd name="connsiteX112-15581" fmla="*/ 75 w 385"/>
              <a:gd name="connsiteY112-15582" fmla="*/ 606 h 759"/>
              <a:gd name="connsiteX113-15583" fmla="*/ 64 w 385"/>
              <a:gd name="connsiteY113-15584" fmla="*/ 590 h 759"/>
              <a:gd name="connsiteX114-15585" fmla="*/ 54 w 385"/>
              <a:gd name="connsiteY114-15586" fmla="*/ 574 h 759"/>
              <a:gd name="connsiteX115-15587" fmla="*/ 48 w 385"/>
              <a:gd name="connsiteY115-15588" fmla="*/ 559 h 759"/>
              <a:gd name="connsiteX116-15589" fmla="*/ 38 w 385"/>
              <a:gd name="connsiteY116-15590" fmla="*/ 543 h 759"/>
              <a:gd name="connsiteX117-15591" fmla="*/ 33 w 385"/>
              <a:gd name="connsiteY117-15592" fmla="*/ 527 h 759"/>
              <a:gd name="connsiteX118-15593" fmla="*/ 22 w 385"/>
              <a:gd name="connsiteY118-15594" fmla="*/ 511 h 759"/>
              <a:gd name="connsiteX119-15595" fmla="*/ 17 w 385"/>
              <a:gd name="connsiteY119-15596" fmla="*/ 501 h 759"/>
              <a:gd name="connsiteX120-15597" fmla="*/ 17 w 385"/>
              <a:gd name="connsiteY120-15598" fmla="*/ 485 h 759"/>
              <a:gd name="connsiteX121-15599" fmla="*/ 12 w 385"/>
              <a:gd name="connsiteY121-15600" fmla="*/ 469 h 759"/>
              <a:gd name="connsiteX122-15601" fmla="*/ 12 w 385"/>
              <a:gd name="connsiteY122-15602" fmla="*/ 453 h 759"/>
              <a:gd name="connsiteX123-15603" fmla="*/ 6 w 385"/>
              <a:gd name="connsiteY123-15604" fmla="*/ 422 h 759"/>
              <a:gd name="connsiteX124-15605" fmla="*/ 1 w 385"/>
              <a:gd name="connsiteY124-15606" fmla="*/ 385 h 759"/>
              <a:gd name="connsiteX125-15607" fmla="*/ 1 w 385"/>
              <a:gd name="connsiteY125-15608" fmla="*/ 353 h 759"/>
              <a:gd name="connsiteX126-15609" fmla="*/ 1 w 385"/>
              <a:gd name="connsiteY126-15610" fmla="*/ 316 h 759"/>
              <a:gd name="connsiteX127-15611" fmla="*/ 1 w 385"/>
              <a:gd name="connsiteY127-15612" fmla="*/ 279 h 759"/>
              <a:gd name="connsiteX128-15613" fmla="*/ 1 w 385"/>
              <a:gd name="connsiteY128-15614" fmla="*/ 243 h 759"/>
              <a:gd name="connsiteX129-15615" fmla="*/ 6 w 385"/>
              <a:gd name="connsiteY129-15616" fmla="*/ 200 h 759"/>
              <a:gd name="connsiteX130-15617" fmla="*/ 12 w 385"/>
              <a:gd name="connsiteY130-15618" fmla="*/ 158 h 759"/>
              <a:gd name="connsiteX131-15619" fmla="*/ 12 w 385"/>
              <a:gd name="connsiteY131-15620" fmla="*/ 142 h 759"/>
              <a:gd name="connsiteX132-15621" fmla="*/ 12 w 385"/>
              <a:gd name="connsiteY132-15622" fmla="*/ 127 h 759"/>
              <a:gd name="connsiteX133-15623" fmla="*/ 12 w 385"/>
              <a:gd name="connsiteY133-15624" fmla="*/ 111 h 759"/>
              <a:gd name="connsiteX134-15625" fmla="*/ 17 w 385"/>
              <a:gd name="connsiteY134-15626" fmla="*/ 100 h 759"/>
              <a:gd name="connsiteX135-15627" fmla="*/ 17 w 385"/>
              <a:gd name="connsiteY135-15628" fmla="*/ 90 h 759"/>
              <a:gd name="connsiteX136-15629" fmla="*/ 17 w 385"/>
              <a:gd name="connsiteY136-15630" fmla="*/ 85 h 759"/>
              <a:gd name="connsiteX137-15631" fmla="*/ 17 w 385"/>
              <a:gd name="connsiteY137-15632" fmla="*/ 79 h 759"/>
              <a:gd name="connsiteX138-15633" fmla="*/ 12 w 385"/>
              <a:gd name="connsiteY138-15634" fmla="*/ 74 h 759"/>
              <a:gd name="connsiteX139-15635" fmla="*/ 12 w 385"/>
              <a:gd name="connsiteY139-15636" fmla="*/ 74 h 759"/>
              <a:gd name="connsiteX140-15637" fmla="*/ 6 w 385"/>
              <a:gd name="connsiteY140-15638" fmla="*/ 74 h 759"/>
              <a:gd name="connsiteX141-15639" fmla="*/ 1 w 385"/>
              <a:gd name="connsiteY141-15640" fmla="*/ 74 h 759"/>
              <a:gd name="connsiteX142-15641" fmla="*/ 1 w 385"/>
              <a:gd name="connsiteY142-15642" fmla="*/ 32 h 759"/>
              <a:gd name="connsiteX143-15643" fmla="*/ 6 w 385"/>
              <a:gd name="connsiteY143-15644" fmla="*/ 27 h 759"/>
              <a:gd name="connsiteX144-15645" fmla="*/ 12 w 385"/>
              <a:gd name="connsiteY144-15646" fmla="*/ 21 h 759"/>
              <a:gd name="connsiteX145-15647" fmla="*/ 17 w 385"/>
              <a:gd name="connsiteY145-15648" fmla="*/ 16 h 759"/>
              <a:gd name="connsiteX146-15649" fmla="*/ 22 w 385"/>
              <a:gd name="connsiteY146-15650" fmla="*/ 11 h 759"/>
              <a:gd name="connsiteX147-15651" fmla="*/ 27 w 385"/>
              <a:gd name="connsiteY147-15652" fmla="*/ 6 h 759"/>
              <a:gd name="connsiteX148-15653" fmla="*/ 33 w 385"/>
              <a:gd name="connsiteY148-15654" fmla="*/ 0 h 759"/>
              <a:gd name="connsiteX149-15655" fmla="*/ 38 w 385"/>
              <a:gd name="connsiteY149-15656" fmla="*/ 0 h 759"/>
              <a:gd name="connsiteX150-15657" fmla="*/ 43 w 385"/>
              <a:gd name="connsiteY150-15658" fmla="*/ 0 h 759"/>
              <a:gd name="connsiteX151-15659" fmla="*/ 43 w 385"/>
              <a:gd name="connsiteY151-15660" fmla="*/ 0 h 759"/>
              <a:gd name="connsiteX0-15661" fmla="*/ 42 w 384"/>
              <a:gd name="connsiteY0-15662" fmla="*/ 0 h 759"/>
              <a:gd name="connsiteX1-15663" fmla="*/ 53 w 384"/>
              <a:gd name="connsiteY1-15664" fmla="*/ 0 h 759"/>
              <a:gd name="connsiteX2-15665" fmla="*/ 63 w 384"/>
              <a:gd name="connsiteY2-15666" fmla="*/ 6 h 759"/>
              <a:gd name="connsiteX3-15667" fmla="*/ 74 w 384"/>
              <a:gd name="connsiteY3-15668" fmla="*/ 11 h 759"/>
              <a:gd name="connsiteX4-15669" fmla="*/ 90 w 384"/>
              <a:gd name="connsiteY4-15670" fmla="*/ 21 h 759"/>
              <a:gd name="connsiteX5-15671" fmla="*/ 100 w 384"/>
              <a:gd name="connsiteY5-15672" fmla="*/ 32 h 759"/>
              <a:gd name="connsiteX6-15673" fmla="*/ 111 w 384"/>
              <a:gd name="connsiteY6-15674" fmla="*/ 37 h 759"/>
              <a:gd name="connsiteX7-15675" fmla="*/ 111 w 384"/>
              <a:gd name="connsiteY7-15676" fmla="*/ 42 h 759"/>
              <a:gd name="connsiteX8-15677" fmla="*/ 116 w 384"/>
              <a:gd name="connsiteY8-15678" fmla="*/ 42 h 759"/>
              <a:gd name="connsiteX9-15679" fmla="*/ 116 w 384"/>
              <a:gd name="connsiteY9-15680" fmla="*/ 48 h 759"/>
              <a:gd name="connsiteX10-15681" fmla="*/ 116 w 384"/>
              <a:gd name="connsiteY10-15682" fmla="*/ 48 h 759"/>
              <a:gd name="connsiteX11-15683" fmla="*/ 116 w 384"/>
              <a:gd name="connsiteY11-15684" fmla="*/ 53 h 759"/>
              <a:gd name="connsiteX12-15685" fmla="*/ 111 w 384"/>
              <a:gd name="connsiteY12-15686" fmla="*/ 58 h 759"/>
              <a:gd name="connsiteX13-15687" fmla="*/ 105 w 384"/>
              <a:gd name="connsiteY13-15688" fmla="*/ 63 h 759"/>
              <a:gd name="connsiteX14-15689" fmla="*/ 95 w 384"/>
              <a:gd name="connsiteY14-15690" fmla="*/ 69 h 759"/>
              <a:gd name="connsiteX15-15691" fmla="*/ 90 w 384"/>
              <a:gd name="connsiteY15-15692" fmla="*/ 74 h 759"/>
              <a:gd name="connsiteX16-15693" fmla="*/ 84 w 384"/>
              <a:gd name="connsiteY16-15694" fmla="*/ 79 h 759"/>
              <a:gd name="connsiteX17-15695" fmla="*/ 84 w 384"/>
              <a:gd name="connsiteY17-15696" fmla="*/ 90 h 759"/>
              <a:gd name="connsiteX18-15697" fmla="*/ 79 w 384"/>
              <a:gd name="connsiteY18-15698" fmla="*/ 100 h 759"/>
              <a:gd name="connsiteX19-15699" fmla="*/ 74 w 384"/>
              <a:gd name="connsiteY19-15700" fmla="*/ 116 h 759"/>
              <a:gd name="connsiteX20-15701" fmla="*/ 68 w 384"/>
              <a:gd name="connsiteY20-15702" fmla="*/ 137 h 759"/>
              <a:gd name="connsiteX21-15703" fmla="*/ 63 w 384"/>
              <a:gd name="connsiteY21-15704" fmla="*/ 158 h 759"/>
              <a:gd name="connsiteX22-15705" fmla="*/ 63 w 384"/>
              <a:gd name="connsiteY22-15706" fmla="*/ 179 h 759"/>
              <a:gd name="connsiteX23-15707" fmla="*/ 58 w 384"/>
              <a:gd name="connsiteY23-15708" fmla="*/ 206 h 759"/>
              <a:gd name="connsiteX24-15709" fmla="*/ 53 w 384"/>
              <a:gd name="connsiteY24-15710" fmla="*/ 227 h 759"/>
              <a:gd name="connsiteX25-15711" fmla="*/ 53 w 384"/>
              <a:gd name="connsiteY25-15712" fmla="*/ 248 h 759"/>
              <a:gd name="connsiteX26-15713" fmla="*/ 47 w 384"/>
              <a:gd name="connsiteY26-15714" fmla="*/ 264 h 759"/>
              <a:gd name="connsiteX27-15715" fmla="*/ 47 w 384"/>
              <a:gd name="connsiteY27-15716" fmla="*/ 285 h 759"/>
              <a:gd name="connsiteX28-15717" fmla="*/ 42 w 384"/>
              <a:gd name="connsiteY28-15718" fmla="*/ 300 h 759"/>
              <a:gd name="connsiteX29-15719" fmla="*/ 42 w 384"/>
              <a:gd name="connsiteY29-15720" fmla="*/ 311 h 759"/>
              <a:gd name="connsiteX30-15721" fmla="*/ 42 w 384"/>
              <a:gd name="connsiteY30-15722" fmla="*/ 322 h 759"/>
              <a:gd name="connsiteX31-15723" fmla="*/ 42 w 384"/>
              <a:gd name="connsiteY31-15724" fmla="*/ 343 h 759"/>
              <a:gd name="connsiteX32-15725" fmla="*/ 47 w 384"/>
              <a:gd name="connsiteY32-15726" fmla="*/ 369 h 759"/>
              <a:gd name="connsiteX33-15727" fmla="*/ 53 w 384"/>
              <a:gd name="connsiteY33-15728" fmla="*/ 411 h 759"/>
              <a:gd name="connsiteX34-15729" fmla="*/ 53 w 384"/>
              <a:gd name="connsiteY34-15730" fmla="*/ 437 h 759"/>
              <a:gd name="connsiteX35-15731" fmla="*/ 58 w 384"/>
              <a:gd name="connsiteY35-15732" fmla="*/ 464 h 759"/>
              <a:gd name="connsiteX36-15733" fmla="*/ 68 w 384"/>
              <a:gd name="connsiteY36-15734" fmla="*/ 490 h 759"/>
              <a:gd name="connsiteX37-15735" fmla="*/ 74 w 384"/>
              <a:gd name="connsiteY37-15736" fmla="*/ 506 h 759"/>
              <a:gd name="connsiteX38-15737" fmla="*/ 79 w 384"/>
              <a:gd name="connsiteY38-15738" fmla="*/ 516 h 759"/>
              <a:gd name="connsiteX39-15739" fmla="*/ 95 w 384"/>
              <a:gd name="connsiteY39-15740" fmla="*/ 543 h 759"/>
              <a:gd name="connsiteX40-15741" fmla="*/ 111 w 384"/>
              <a:gd name="connsiteY40-15742" fmla="*/ 564 h 759"/>
              <a:gd name="connsiteX41-15743" fmla="*/ 126 w 384"/>
              <a:gd name="connsiteY41-15744" fmla="*/ 585 h 759"/>
              <a:gd name="connsiteX42-15745" fmla="*/ 137 w 384"/>
              <a:gd name="connsiteY42-15746" fmla="*/ 595 h 759"/>
              <a:gd name="connsiteX43-15747" fmla="*/ 147 w 384"/>
              <a:gd name="connsiteY43-15748" fmla="*/ 601 h 759"/>
              <a:gd name="connsiteX44-15749" fmla="*/ 169 w 384"/>
              <a:gd name="connsiteY44-15750" fmla="*/ 622 h 759"/>
              <a:gd name="connsiteX45-15751" fmla="*/ 190 w 384"/>
              <a:gd name="connsiteY45-15752" fmla="*/ 632 h 759"/>
              <a:gd name="connsiteX46-15753" fmla="*/ 211 w 384"/>
              <a:gd name="connsiteY46-15754" fmla="*/ 648 h 759"/>
              <a:gd name="connsiteX47-15755" fmla="*/ 237 w 384"/>
              <a:gd name="connsiteY47-15756" fmla="*/ 659 h 759"/>
              <a:gd name="connsiteX48-15757" fmla="*/ 248 w 384"/>
              <a:gd name="connsiteY48-15758" fmla="*/ 664 h 759"/>
              <a:gd name="connsiteX49-15759" fmla="*/ 258 w 384"/>
              <a:gd name="connsiteY49-15760" fmla="*/ 669 h 759"/>
              <a:gd name="connsiteX50-15761" fmla="*/ 269 w 384"/>
              <a:gd name="connsiteY50-15762" fmla="*/ 669 h 759"/>
              <a:gd name="connsiteX51-15763" fmla="*/ 279 w 384"/>
              <a:gd name="connsiteY51-15764" fmla="*/ 674 h 759"/>
              <a:gd name="connsiteX52-15765" fmla="*/ 284 w 384"/>
              <a:gd name="connsiteY52-15766" fmla="*/ 674 h 759"/>
              <a:gd name="connsiteX53-15767" fmla="*/ 290 w 384"/>
              <a:gd name="connsiteY53-15768" fmla="*/ 674 h 759"/>
              <a:gd name="connsiteX54-15769" fmla="*/ 300 w 384"/>
              <a:gd name="connsiteY54-15770" fmla="*/ 674 h 759"/>
              <a:gd name="connsiteX55-15771" fmla="*/ 305 w 384"/>
              <a:gd name="connsiteY55-15772" fmla="*/ 669 h 759"/>
              <a:gd name="connsiteX56-15773" fmla="*/ 305 w 384"/>
              <a:gd name="connsiteY56-15774" fmla="*/ 664 h 759"/>
              <a:gd name="connsiteX57-15775" fmla="*/ 311 w 384"/>
              <a:gd name="connsiteY57-15776" fmla="*/ 659 h 759"/>
              <a:gd name="connsiteX58-15777" fmla="*/ 316 w 384"/>
              <a:gd name="connsiteY58-15778" fmla="*/ 653 h 759"/>
              <a:gd name="connsiteX59-15779" fmla="*/ 316 w 384"/>
              <a:gd name="connsiteY59-15780" fmla="*/ 643 h 759"/>
              <a:gd name="connsiteX60-15781" fmla="*/ 321 w 384"/>
              <a:gd name="connsiteY60-15782" fmla="*/ 627 h 759"/>
              <a:gd name="connsiteX61-15783" fmla="*/ 327 w 384"/>
              <a:gd name="connsiteY61-15784" fmla="*/ 611 h 759"/>
              <a:gd name="connsiteX62-15785" fmla="*/ 332 w 384"/>
              <a:gd name="connsiteY62-15786" fmla="*/ 595 h 759"/>
              <a:gd name="connsiteX63-15787" fmla="*/ 332 w 384"/>
              <a:gd name="connsiteY63-15788" fmla="*/ 580 h 759"/>
              <a:gd name="connsiteX64-15789" fmla="*/ 337 w 384"/>
              <a:gd name="connsiteY64-15790" fmla="*/ 564 h 759"/>
              <a:gd name="connsiteX65-15791" fmla="*/ 342 w 384"/>
              <a:gd name="connsiteY65-15792" fmla="*/ 553 h 759"/>
              <a:gd name="connsiteX66-15793" fmla="*/ 348 w 384"/>
              <a:gd name="connsiteY66-15794" fmla="*/ 543 h 759"/>
              <a:gd name="connsiteX67-15795" fmla="*/ 348 w 384"/>
              <a:gd name="connsiteY67-15796" fmla="*/ 538 h 759"/>
              <a:gd name="connsiteX68-15797" fmla="*/ 353 w 384"/>
              <a:gd name="connsiteY68-15798" fmla="*/ 527 h 759"/>
              <a:gd name="connsiteX69-15799" fmla="*/ 353 w 384"/>
              <a:gd name="connsiteY69-15800" fmla="*/ 527 h 759"/>
              <a:gd name="connsiteX70-15801" fmla="*/ 358 w 384"/>
              <a:gd name="connsiteY70-15802" fmla="*/ 527 h 759"/>
              <a:gd name="connsiteX71-15803" fmla="*/ 358 w 384"/>
              <a:gd name="connsiteY71-15804" fmla="*/ 527 h 759"/>
              <a:gd name="connsiteX72-15805" fmla="*/ 358 w 384"/>
              <a:gd name="connsiteY72-15806" fmla="*/ 532 h 759"/>
              <a:gd name="connsiteX73-15807" fmla="*/ 358 w 384"/>
              <a:gd name="connsiteY73-15808" fmla="*/ 538 h 759"/>
              <a:gd name="connsiteX74-15809" fmla="*/ 363 w 384"/>
              <a:gd name="connsiteY74-15810" fmla="*/ 543 h 759"/>
              <a:gd name="connsiteX75-15811" fmla="*/ 363 w 384"/>
              <a:gd name="connsiteY75-15812" fmla="*/ 559 h 759"/>
              <a:gd name="connsiteX76-15813" fmla="*/ 363 w 384"/>
              <a:gd name="connsiteY76-15814" fmla="*/ 569 h 759"/>
              <a:gd name="connsiteX77-15815" fmla="*/ 363 w 384"/>
              <a:gd name="connsiteY77-15816" fmla="*/ 585 h 759"/>
              <a:gd name="connsiteX78-15817" fmla="*/ 363 w 384"/>
              <a:gd name="connsiteY78-15818" fmla="*/ 601 h 759"/>
              <a:gd name="connsiteX79-15819" fmla="*/ 363 w 384"/>
              <a:gd name="connsiteY79-15820" fmla="*/ 622 h 759"/>
              <a:gd name="connsiteX80-15821" fmla="*/ 363 w 384"/>
              <a:gd name="connsiteY80-15822" fmla="*/ 638 h 759"/>
              <a:gd name="connsiteX81-15823" fmla="*/ 363 w 384"/>
              <a:gd name="connsiteY81-15824" fmla="*/ 653 h 759"/>
              <a:gd name="connsiteX82-15825" fmla="*/ 369 w 384"/>
              <a:gd name="connsiteY82-15826" fmla="*/ 669 h 759"/>
              <a:gd name="connsiteX83-15827" fmla="*/ 369 w 384"/>
              <a:gd name="connsiteY83-15828" fmla="*/ 685 h 759"/>
              <a:gd name="connsiteX84-15829" fmla="*/ 374 w 384"/>
              <a:gd name="connsiteY84-15830" fmla="*/ 696 h 759"/>
              <a:gd name="connsiteX85-15831" fmla="*/ 374 w 384"/>
              <a:gd name="connsiteY85-15832" fmla="*/ 706 h 759"/>
              <a:gd name="connsiteX86-15833" fmla="*/ 379 w 384"/>
              <a:gd name="connsiteY86-15834" fmla="*/ 717 h 759"/>
              <a:gd name="connsiteX87-15835" fmla="*/ 379 w 384"/>
              <a:gd name="connsiteY87-15836" fmla="*/ 722 h 759"/>
              <a:gd name="connsiteX88-15837" fmla="*/ 384 w 384"/>
              <a:gd name="connsiteY88-15838" fmla="*/ 732 h 759"/>
              <a:gd name="connsiteX89-15839" fmla="*/ 384 w 384"/>
              <a:gd name="connsiteY89-15840" fmla="*/ 738 h 759"/>
              <a:gd name="connsiteX90-15841" fmla="*/ 384 w 384"/>
              <a:gd name="connsiteY90-15842" fmla="*/ 743 h 759"/>
              <a:gd name="connsiteX91-15843" fmla="*/ 384 w 384"/>
              <a:gd name="connsiteY91-15844" fmla="*/ 748 h 759"/>
              <a:gd name="connsiteX92-15845" fmla="*/ 379 w 384"/>
              <a:gd name="connsiteY92-15846" fmla="*/ 753 h 759"/>
              <a:gd name="connsiteX93-15847" fmla="*/ 374 w 384"/>
              <a:gd name="connsiteY93-15848" fmla="*/ 759 h 759"/>
              <a:gd name="connsiteX94-15849" fmla="*/ 363 w 384"/>
              <a:gd name="connsiteY94-15850" fmla="*/ 759 h 759"/>
              <a:gd name="connsiteX95-15851" fmla="*/ 353 w 384"/>
              <a:gd name="connsiteY95-15852" fmla="*/ 759 h 759"/>
              <a:gd name="connsiteX96-15853" fmla="*/ 337 w 384"/>
              <a:gd name="connsiteY96-15854" fmla="*/ 759 h 759"/>
              <a:gd name="connsiteX97-15855" fmla="*/ 321 w 384"/>
              <a:gd name="connsiteY97-15856" fmla="*/ 753 h 759"/>
              <a:gd name="connsiteX98-15857" fmla="*/ 300 w 384"/>
              <a:gd name="connsiteY98-15858" fmla="*/ 753 h 759"/>
              <a:gd name="connsiteX99-15859" fmla="*/ 279 w 384"/>
              <a:gd name="connsiteY99-15860" fmla="*/ 748 h 759"/>
              <a:gd name="connsiteX100-15861" fmla="*/ 258 w 384"/>
              <a:gd name="connsiteY100-15862" fmla="*/ 743 h 759"/>
              <a:gd name="connsiteX101-15863" fmla="*/ 248 w 384"/>
              <a:gd name="connsiteY101-15864" fmla="*/ 738 h 759"/>
              <a:gd name="connsiteX102-15865" fmla="*/ 237 w 384"/>
              <a:gd name="connsiteY102-15866" fmla="*/ 732 h 759"/>
              <a:gd name="connsiteX103-15867" fmla="*/ 221 w 384"/>
              <a:gd name="connsiteY103-15868" fmla="*/ 727 h 759"/>
              <a:gd name="connsiteX104-15869" fmla="*/ 211 w 384"/>
              <a:gd name="connsiteY104-15870" fmla="*/ 722 h 759"/>
              <a:gd name="connsiteX105-15871" fmla="*/ 195 w 384"/>
              <a:gd name="connsiteY105-15872" fmla="*/ 717 h 759"/>
              <a:gd name="connsiteX106-15873" fmla="*/ 179 w 384"/>
              <a:gd name="connsiteY106-15874" fmla="*/ 706 h 759"/>
              <a:gd name="connsiteX107-15875" fmla="*/ 169 w 384"/>
              <a:gd name="connsiteY107-15876" fmla="*/ 696 h 759"/>
              <a:gd name="connsiteX108-15877" fmla="*/ 153 w 384"/>
              <a:gd name="connsiteY108-15878" fmla="*/ 685 h 759"/>
              <a:gd name="connsiteX109-15879" fmla="*/ 121 w 384"/>
              <a:gd name="connsiteY109-15880" fmla="*/ 659 h 759"/>
              <a:gd name="connsiteX110-15881" fmla="*/ 95 w 384"/>
              <a:gd name="connsiteY110-15882" fmla="*/ 632 h 759"/>
              <a:gd name="connsiteX111-15883" fmla="*/ 84 w 384"/>
              <a:gd name="connsiteY111-15884" fmla="*/ 622 h 759"/>
              <a:gd name="connsiteX112-15885" fmla="*/ 74 w 384"/>
              <a:gd name="connsiteY112-15886" fmla="*/ 606 h 759"/>
              <a:gd name="connsiteX113-15887" fmla="*/ 63 w 384"/>
              <a:gd name="connsiteY113-15888" fmla="*/ 590 h 759"/>
              <a:gd name="connsiteX114-15889" fmla="*/ 53 w 384"/>
              <a:gd name="connsiteY114-15890" fmla="*/ 574 h 759"/>
              <a:gd name="connsiteX115-15891" fmla="*/ 47 w 384"/>
              <a:gd name="connsiteY115-15892" fmla="*/ 559 h 759"/>
              <a:gd name="connsiteX116-15893" fmla="*/ 37 w 384"/>
              <a:gd name="connsiteY116-15894" fmla="*/ 543 h 759"/>
              <a:gd name="connsiteX117-15895" fmla="*/ 32 w 384"/>
              <a:gd name="connsiteY117-15896" fmla="*/ 527 h 759"/>
              <a:gd name="connsiteX118-15897" fmla="*/ 21 w 384"/>
              <a:gd name="connsiteY118-15898" fmla="*/ 511 h 759"/>
              <a:gd name="connsiteX119-15899" fmla="*/ 16 w 384"/>
              <a:gd name="connsiteY119-15900" fmla="*/ 501 h 759"/>
              <a:gd name="connsiteX120-15901" fmla="*/ 16 w 384"/>
              <a:gd name="connsiteY120-15902" fmla="*/ 485 h 759"/>
              <a:gd name="connsiteX121-15903" fmla="*/ 11 w 384"/>
              <a:gd name="connsiteY121-15904" fmla="*/ 469 h 759"/>
              <a:gd name="connsiteX122-15905" fmla="*/ 11 w 384"/>
              <a:gd name="connsiteY122-15906" fmla="*/ 453 h 759"/>
              <a:gd name="connsiteX123-15907" fmla="*/ 5 w 384"/>
              <a:gd name="connsiteY123-15908" fmla="*/ 422 h 759"/>
              <a:gd name="connsiteX124-15909" fmla="*/ 0 w 384"/>
              <a:gd name="connsiteY124-15910" fmla="*/ 385 h 759"/>
              <a:gd name="connsiteX125-15911" fmla="*/ 0 w 384"/>
              <a:gd name="connsiteY125-15912" fmla="*/ 353 h 759"/>
              <a:gd name="connsiteX126-15913" fmla="*/ 0 w 384"/>
              <a:gd name="connsiteY126-15914" fmla="*/ 316 h 759"/>
              <a:gd name="connsiteX127-15915" fmla="*/ 0 w 384"/>
              <a:gd name="connsiteY127-15916" fmla="*/ 279 h 759"/>
              <a:gd name="connsiteX128-15917" fmla="*/ 0 w 384"/>
              <a:gd name="connsiteY128-15918" fmla="*/ 243 h 759"/>
              <a:gd name="connsiteX129-15919" fmla="*/ 5 w 384"/>
              <a:gd name="connsiteY129-15920" fmla="*/ 200 h 759"/>
              <a:gd name="connsiteX130-15921" fmla="*/ 11 w 384"/>
              <a:gd name="connsiteY130-15922" fmla="*/ 158 h 759"/>
              <a:gd name="connsiteX131-15923" fmla="*/ 11 w 384"/>
              <a:gd name="connsiteY131-15924" fmla="*/ 142 h 759"/>
              <a:gd name="connsiteX132-15925" fmla="*/ 11 w 384"/>
              <a:gd name="connsiteY132-15926" fmla="*/ 127 h 759"/>
              <a:gd name="connsiteX133-15927" fmla="*/ 11 w 384"/>
              <a:gd name="connsiteY133-15928" fmla="*/ 111 h 759"/>
              <a:gd name="connsiteX134-15929" fmla="*/ 16 w 384"/>
              <a:gd name="connsiteY134-15930" fmla="*/ 100 h 759"/>
              <a:gd name="connsiteX135-15931" fmla="*/ 16 w 384"/>
              <a:gd name="connsiteY135-15932" fmla="*/ 90 h 759"/>
              <a:gd name="connsiteX136-15933" fmla="*/ 16 w 384"/>
              <a:gd name="connsiteY136-15934" fmla="*/ 85 h 759"/>
              <a:gd name="connsiteX137-15935" fmla="*/ 16 w 384"/>
              <a:gd name="connsiteY137-15936" fmla="*/ 79 h 759"/>
              <a:gd name="connsiteX138-15937" fmla="*/ 11 w 384"/>
              <a:gd name="connsiteY138-15938" fmla="*/ 74 h 759"/>
              <a:gd name="connsiteX139-15939" fmla="*/ 11 w 384"/>
              <a:gd name="connsiteY139-15940" fmla="*/ 74 h 759"/>
              <a:gd name="connsiteX140-15941" fmla="*/ 5 w 384"/>
              <a:gd name="connsiteY140-15942" fmla="*/ 74 h 759"/>
              <a:gd name="connsiteX141-15943" fmla="*/ 0 w 384"/>
              <a:gd name="connsiteY141-15944" fmla="*/ 32 h 759"/>
              <a:gd name="connsiteX142-15945" fmla="*/ 5 w 384"/>
              <a:gd name="connsiteY142-15946" fmla="*/ 27 h 759"/>
              <a:gd name="connsiteX143-15947" fmla="*/ 11 w 384"/>
              <a:gd name="connsiteY143-15948" fmla="*/ 21 h 759"/>
              <a:gd name="connsiteX144-15949" fmla="*/ 16 w 384"/>
              <a:gd name="connsiteY144-15950" fmla="*/ 16 h 759"/>
              <a:gd name="connsiteX145-15951" fmla="*/ 21 w 384"/>
              <a:gd name="connsiteY145-15952" fmla="*/ 11 h 759"/>
              <a:gd name="connsiteX146-15953" fmla="*/ 26 w 384"/>
              <a:gd name="connsiteY146-15954" fmla="*/ 6 h 759"/>
              <a:gd name="connsiteX147-15955" fmla="*/ 32 w 384"/>
              <a:gd name="connsiteY147-15956" fmla="*/ 0 h 759"/>
              <a:gd name="connsiteX148-15957" fmla="*/ 37 w 384"/>
              <a:gd name="connsiteY148-15958" fmla="*/ 0 h 759"/>
              <a:gd name="connsiteX149-15959" fmla="*/ 42 w 384"/>
              <a:gd name="connsiteY149-15960" fmla="*/ 0 h 759"/>
              <a:gd name="connsiteX150-15961" fmla="*/ 42 w 384"/>
              <a:gd name="connsiteY150-15962" fmla="*/ 0 h 759"/>
              <a:gd name="connsiteX0-15963" fmla="*/ 42 w 384"/>
              <a:gd name="connsiteY0-15964" fmla="*/ 0 h 759"/>
              <a:gd name="connsiteX1-15965" fmla="*/ 53 w 384"/>
              <a:gd name="connsiteY1-15966" fmla="*/ 0 h 759"/>
              <a:gd name="connsiteX2-15967" fmla="*/ 63 w 384"/>
              <a:gd name="connsiteY2-15968" fmla="*/ 6 h 759"/>
              <a:gd name="connsiteX3-15969" fmla="*/ 74 w 384"/>
              <a:gd name="connsiteY3-15970" fmla="*/ 11 h 759"/>
              <a:gd name="connsiteX4-15971" fmla="*/ 90 w 384"/>
              <a:gd name="connsiteY4-15972" fmla="*/ 21 h 759"/>
              <a:gd name="connsiteX5-15973" fmla="*/ 100 w 384"/>
              <a:gd name="connsiteY5-15974" fmla="*/ 32 h 759"/>
              <a:gd name="connsiteX6-15975" fmla="*/ 111 w 384"/>
              <a:gd name="connsiteY6-15976" fmla="*/ 37 h 759"/>
              <a:gd name="connsiteX7-15977" fmla="*/ 111 w 384"/>
              <a:gd name="connsiteY7-15978" fmla="*/ 42 h 759"/>
              <a:gd name="connsiteX8-15979" fmla="*/ 116 w 384"/>
              <a:gd name="connsiteY8-15980" fmla="*/ 42 h 759"/>
              <a:gd name="connsiteX9-15981" fmla="*/ 116 w 384"/>
              <a:gd name="connsiteY9-15982" fmla="*/ 48 h 759"/>
              <a:gd name="connsiteX10-15983" fmla="*/ 116 w 384"/>
              <a:gd name="connsiteY10-15984" fmla="*/ 48 h 759"/>
              <a:gd name="connsiteX11-15985" fmla="*/ 116 w 384"/>
              <a:gd name="connsiteY11-15986" fmla="*/ 53 h 759"/>
              <a:gd name="connsiteX12-15987" fmla="*/ 111 w 384"/>
              <a:gd name="connsiteY12-15988" fmla="*/ 58 h 759"/>
              <a:gd name="connsiteX13-15989" fmla="*/ 105 w 384"/>
              <a:gd name="connsiteY13-15990" fmla="*/ 63 h 759"/>
              <a:gd name="connsiteX14-15991" fmla="*/ 95 w 384"/>
              <a:gd name="connsiteY14-15992" fmla="*/ 69 h 759"/>
              <a:gd name="connsiteX15-15993" fmla="*/ 90 w 384"/>
              <a:gd name="connsiteY15-15994" fmla="*/ 74 h 759"/>
              <a:gd name="connsiteX16-15995" fmla="*/ 84 w 384"/>
              <a:gd name="connsiteY16-15996" fmla="*/ 79 h 759"/>
              <a:gd name="connsiteX17-15997" fmla="*/ 84 w 384"/>
              <a:gd name="connsiteY17-15998" fmla="*/ 90 h 759"/>
              <a:gd name="connsiteX18-15999" fmla="*/ 79 w 384"/>
              <a:gd name="connsiteY18-16000" fmla="*/ 100 h 759"/>
              <a:gd name="connsiteX19-16001" fmla="*/ 74 w 384"/>
              <a:gd name="connsiteY19-16002" fmla="*/ 116 h 759"/>
              <a:gd name="connsiteX20-16003" fmla="*/ 68 w 384"/>
              <a:gd name="connsiteY20-16004" fmla="*/ 137 h 759"/>
              <a:gd name="connsiteX21-16005" fmla="*/ 63 w 384"/>
              <a:gd name="connsiteY21-16006" fmla="*/ 158 h 759"/>
              <a:gd name="connsiteX22-16007" fmla="*/ 63 w 384"/>
              <a:gd name="connsiteY22-16008" fmla="*/ 179 h 759"/>
              <a:gd name="connsiteX23-16009" fmla="*/ 58 w 384"/>
              <a:gd name="connsiteY23-16010" fmla="*/ 206 h 759"/>
              <a:gd name="connsiteX24-16011" fmla="*/ 53 w 384"/>
              <a:gd name="connsiteY24-16012" fmla="*/ 227 h 759"/>
              <a:gd name="connsiteX25-16013" fmla="*/ 53 w 384"/>
              <a:gd name="connsiteY25-16014" fmla="*/ 248 h 759"/>
              <a:gd name="connsiteX26-16015" fmla="*/ 47 w 384"/>
              <a:gd name="connsiteY26-16016" fmla="*/ 264 h 759"/>
              <a:gd name="connsiteX27-16017" fmla="*/ 47 w 384"/>
              <a:gd name="connsiteY27-16018" fmla="*/ 285 h 759"/>
              <a:gd name="connsiteX28-16019" fmla="*/ 42 w 384"/>
              <a:gd name="connsiteY28-16020" fmla="*/ 300 h 759"/>
              <a:gd name="connsiteX29-16021" fmla="*/ 42 w 384"/>
              <a:gd name="connsiteY29-16022" fmla="*/ 311 h 759"/>
              <a:gd name="connsiteX30-16023" fmla="*/ 42 w 384"/>
              <a:gd name="connsiteY30-16024" fmla="*/ 322 h 759"/>
              <a:gd name="connsiteX31-16025" fmla="*/ 42 w 384"/>
              <a:gd name="connsiteY31-16026" fmla="*/ 343 h 759"/>
              <a:gd name="connsiteX32-16027" fmla="*/ 47 w 384"/>
              <a:gd name="connsiteY32-16028" fmla="*/ 369 h 759"/>
              <a:gd name="connsiteX33-16029" fmla="*/ 53 w 384"/>
              <a:gd name="connsiteY33-16030" fmla="*/ 411 h 759"/>
              <a:gd name="connsiteX34-16031" fmla="*/ 53 w 384"/>
              <a:gd name="connsiteY34-16032" fmla="*/ 437 h 759"/>
              <a:gd name="connsiteX35-16033" fmla="*/ 58 w 384"/>
              <a:gd name="connsiteY35-16034" fmla="*/ 464 h 759"/>
              <a:gd name="connsiteX36-16035" fmla="*/ 68 w 384"/>
              <a:gd name="connsiteY36-16036" fmla="*/ 490 h 759"/>
              <a:gd name="connsiteX37-16037" fmla="*/ 74 w 384"/>
              <a:gd name="connsiteY37-16038" fmla="*/ 506 h 759"/>
              <a:gd name="connsiteX38-16039" fmla="*/ 79 w 384"/>
              <a:gd name="connsiteY38-16040" fmla="*/ 516 h 759"/>
              <a:gd name="connsiteX39-16041" fmla="*/ 95 w 384"/>
              <a:gd name="connsiteY39-16042" fmla="*/ 543 h 759"/>
              <a:gd name="connsiteX40-16043" fmla="*/ 111 w 384"/>
              <a:gd name="connsiteY40-16044" fmla="*/ 564 h 759"/>
              <a:gd name="connsiteX41-16045" fmla="*/ 126 w 384"/>
              <a:gd name="connsiteY41-16046" fmla="*/ 585 h 759"/>
              <a:gd name="connsiteX42-16047" fmla="*/ 137 w 384"/>
              <a:gd name="connsiteY42-16048" fmla="*/ 595 h 759"/>
              <a:gd name="connsiteX43-16049" fmla="*/ 147 w 384"/>
              <a:gd name="connsiteY43-16050" fmla="*/ 601 h 759"/>
              <a:gd name="connsiteX44-16051" fmla="*/ 169 w 384"/>
              <a:gd name="connsiteY44-16052" fmla="*/ 622 h 759"/>
              <a:gd name="connsiteX45-16053" fmla="*/ 190 w 384"/>
              <a:gd name="connsiteY45-16054" fmla="*/ 632 h 759"/>
              <a:gd name="connsiteX46-16055" fmla="*/ 211 w 384"/>
              <a:gd name="connsiteY46-16056" fmla="*/ 648 h 759"/>
              <a:gd name="connsiteX47-16057" fmla="*/ 237 w 384"/>
              <a:gd name="connsiteY47-16058" fmla="*/ 659 h 759"/>
              <a:gd name="connsiteX48-16059" fmla="*/ 248 w 384"/>
              <a:gd name="connsiteY48-16060" fmla="*/ 664 h 759"/>
              <a:gd name="connsiteX49-16061" fmla="*/ 258 w 384"/>
              <a:gd name="connsiteY49-16062" fmla="*/ 669 h 759"/>
              <a:gd name="connsiteX50-16063" fmla="*/ 269 w 384"/>
              <a:gd name="connsiteY50-16064" fmla="*/ 669 h 759"/>
              <a:gd name="connsiteX51-16065" fmla="*/ 279 w 384"/>
              <a:gd name="connsiteY51-16066" fmla="*/ 674 h 759"/>
              <a:gd name="connsiteX52-16067" fmla="*/ 284 w 384"/>
              <a:gd name="connsiteY52-16068" fmla="*/ 674 h 759"/>
              <a:gd name="connsiteX53-16069" fmla="*/ 290 w 384"/>
              <a:gd name="connsiteY53-16070" fmla="*/ 674 h 759"/>
              <a:gd name="connsiteX54-16071" fmla="*/ 300 w 384"/>
              <a:gd name="connsiteY54-16072" fmla="*/ 674 h 759"/>
              <a:gd name="connsiteX55-16073" fmla="*/ 305 w 384"/>
              <a:gd name="connsiteY55-16074" fmla="*/ 669 h 759"/>
              <a:gd name="connsiteX56-16075" fmla="*/ 305 w 384"/>
              <a:gd name="connsiteY56-16076" fmla="*/ 664 h 759"/>
              <a:gd name="connsiteX57-16077" fmla="*/ 311 w 384"/>
              <a:gd name="connsiteY57-16078" fmla="*/ 659 h 759"/>
              <a:gd name="connsiteX58-16079" fmla="*/ 316 w 384"/>
              <a:gd name="connsiteY58-16080" fmla="*/ 653 h 759"/>
              <a:gd name="connsiteX59-16081" fmla="*/ 316 w 384"/>
              <a:gd name="connsiteY59-16082" fmla="*/ 643 h 759"/>
              <a:gd name="connsiteX60-16083" fmla="*/ 321 w 384"/>
              <a:gd name="connsiteY60-16084" fmla="*/ 627 h 759"/>
              <a:gd name="connsiteX61-16085" fmla="*/ 327 w 384"/>
              <a:gd name="connsiteY61-16086" fmla="*/ 611 h 759"/>
              <a:gd name="connsiteX62-16087" fmla="*/ 332 w 384"/>
              <a:gd name="connsiteY62-16088" fmla="*/ 595 h 759"/>
              <a:gd name="connsiteX63-16089" fmla="*/ 332 w 384"/>
              <a:gd name="connsiteY63-16090" fmla="*/ 580 h 759"/>
              <a:gd name="connsiteX64-16091" fmla="*/ 337 w 384"/>
              <a:gd name="connsiteY64-16092" fmla="*/ 564 h 759"/>
              <a:gd name="connsiteX65-16093" fmla="*/ 342 w 384"/>
              <a:gd name="connsiteY65-16094" fmla="*/ 553 h 759"/>
              <a:gd name="connsiteX66-16095" fmla="*/ 348 w 384"/>
              <a:gd name="connsiteY66-16096" fmla="*/ 543 h 759"/>
              <a:gd name="connsiteX67-16097" fmla="*/ 348 w 384"/>
              <a:gd name="connsiteY67-16098" fmla="*/ 538 h 759"/>
              <a:gd name="connsiteX68-16099" fmla="*/ 353 w 384"/>
              <a:gd name="connsiteY68-16100" fmla="*/ 527 h 759"/>
              <a:gd name="connsiteX69-16101" fmla="*/ 353 w 384"/>
              <a:gd name="connsiteY69-16102" fmla="*/ 527 h 759"/>
              <a:gd name="connsiteX70-16103" fmla="*/ 358 w 384"/>
              <a:gd name="connsiteY70-16104" fmla="*/ 527 h 759"/>
              <a:gd name="connsiteX71-16105" fmla="*/ 358 w 384"/>
              <a:gd name="connsiteY71-16106" fmla="*/ 527 h 759"/>
              <a:gd name="connsiteX72-16107" fmla="*/ 358 w 384"/>
              <a:gd name="connsiteY72-16108" fmla="*/ 532 h 759"/>
              <a:gd name="connsiteX73-16109" fmla="*/ 358 w 384"/>
              <a:gd name="connsiteY73-16110" fmla="*/ 538 h 759"/>
              <a:gd name="connsiteX74-16111" fmla="*/ 363 w 384"/>
              <a:gd name="connsiteY74-16112" fmla="*/ 543 h 759"/>
              <a:gd name="connsiteX75-16113" fmla="*/ 363 w 384"/>
              <a:gd name="connsiteY75-16114" fmla="*/ 559 h 759"/>
              <a:gd name="connsiteX76-16115" fmla="*/ 363 w 384"/>
              <a:gd name="connsiteY76-16116" fmla="*/ 569 h 759"/>
              <a:gd name="connsiteX77-16117" fmla="*/ 363 w 384"/>
              <a:gd name="connsiteY77-16118" fmla="*/ 585 h 759"/>
              <a:gd name="connsiteX78-16119" fmla="*/ 363 w 384"/>
              <a:gd name="connsiteY78-16120" fmla="*/ 601 h 759"/>
              <a:gd name="connsiteX79-16121" fmla="*/ 363 w 384"/>
              <a:gd name="connsiteY79-16122" fmla="*/ 622 h 759"/>
              <a:gd name="connsiteX80-16123" fmla="*/ 363 w 384"/>
              <a:gd name="connsiteY80-16124" fmla="*/ 638 h 759"/>
              <a:gd name="connsiteX81-16125" fmla="*/ 363 w 384"/>
              <a:gd name="connsiteY81-16126" fmla="*/ 653 h 759"/>
              <a:gd name="connsiteX82-16127" fmla="*/ 369 w 384"/>
              <a:gd name="connsiteY82-16128" fmla="*/ 669 h 759"/>
              <a:gd name="connsiteX83-16129" fmla="*/ 369 w 384"/>
              <a:gd name="connsiteY83-16130" fmla="*/ 685 h 759"/>
              <a:gd name="connsiteX84-16131" fmla="*/ 374 w 384"/>
              <a:gd name="connsiteY84-16132" fmla="*/ 696 h 759"/>
              <a:gd name="connsiteX85-16133" fmla="*/ 374 w 384"/>
              <a:gd name="connsiteY85-16134" fmla="*/ 706 h 759"/>
              <a:gd name="connsiteX86-16135" fmla="*/ 379 w 384"/>
              <a:gd name="connsiteY86-16136" fmla="*/ 717 h 759"/>
              <a:gd name="connsiteX87-16137" fmla="*/ 379 w 384"/>
              <a:gd name="connsiteY87-16138" fmla="*/ 722 h 759"/>
              <a:gd name="connsiteX88-16139" fmla="*/ 384 w 384"/>
              <a:gd name="connsiteY88-16140" fmla="*/ 732 h 759"/>
              <a:gd name="connsiteX89-16141" fmla="*/ 384 w 384"/>
              <a:gd name="connsiteY89-16142" fmla="*/ 738 h 759"/>
              <a:gd name="connsiteX90-16143" fmla="*/ 384 w 384"/>
              <a:gd name="connsiteY90-16144" fmla="*/ 743 h 759"/>
              <a:gd name="connsiteX91-16145" fmla="*/ 384 w 384"/>
              <a:gd name="connsiteY91-16146" fmla="*/ 748 h 759"/>
              <a:gd name="connsiteX92-16147" fmla="*/ 379 w 384"/>
              <a:gd name="connsiteY92-16148" fmla="*/ 753 h 759"/>
              <a:gd name="connsiteX93-16149" fmla="*/ 374 w 384"/>
              <a:gd name="connsiteY93-16150" fmla="*/ 759 h 759"/>
              <a:gd name="connsiteX94-16151" fmla="*/ 363 w 384"/>
              <a:gd name="connsiteY94-16152" fmla="*/ 759 h 759"/>
              <a:gd name="connsiteX95-16153" fmla="*/ 353 w 384"/>
              <a:gd name="connsiteY95-16154" fmla="*/ 759 h 759"/>
              <a:gd name="connsiteX96-16155" fmla="*/ 337 w 384"/>
              <a:gd name="connsiteY96-16156" fmla="*/ 759 h 759"/>
              <a:gd name="connsiteX97-16157" fmla="*/ 321 w 384"/>
              <a:gd name="connsiteY97-16158" fmla="*/ 753 h 759"/>
              <a:gd name="connsiteX98-16159" fmla="*/ 300 w 384"/>
              <a:gd name="connsiteY98-16160" fmla="*/ 753 h 759"/>
              <a:gd name="connsiteX99-16161" fmla="*/ 279 w 384"/>
              <a:gd name="connsiteY99-16162" fmla="*/ 748 h 759"/>
              <a:gd name="connsiteX100-16163" fmla="*/ 258 w 384"/>
              <a:gd name="connsiteY100-16164" fmla="*/ 743 h 759"/>
              <a:gd name="connsiteX101-16165" fmla="*/ 248 w 384"/>
              <a:gd name="connsiteY101-16166" fmla="*/ 738 h 759"/>
              <a:gd name="connsiteX102-16167" fmla="*/ 237 w 384"/>
              <a:gd name="connsiteY102-16168" fmla="*/ 732 h 759"/>
              <a:gd name="connsiteX103-16169" fmla="*/ 221 w 384"/>
              <a:gd name="connsiteY103-16170" fmla="*/ 727 h 759"/>
              <a:gd name="connsiteX104-16171" fmla="*/ 211 w 384"/>
              <a:gd name="connsiteY104-16172" fmla="*/ 722 h 759"/>
              <a:gd name="connsiteX105-16173" fmla="*/ 195 w 384"/>
              <a:gd name="connsiteY105-16174" fmla="*/ 717 h 759"/>
              <a:gd name="connsiteX106-16175" fmla="*/ 179 w 384"/>
              <a:gd name="connsiteY106-16176" fmla="*/ 706 h 759"/>
              <a:gd name="connsiteX107-16177" fmla="*/ 169 w 384"/>
              <a:gd name="connsiteY107-16178" fmla="*/ 696 h 759"/>
              <a:gd name="connsiteX108-16179" fmla="*/ 153 w 384"/>
              <a:gd name="connsiteY108-16180" fmla="*/ 685 h 759"/>
              <a:gd name="connsiteX109-16181" fmla="*/ 121 w 384"/>
              <a:gd name="connsiteY109-16182" fmla="*/ 659 h 759"/>
              <a:gd name="connsiteX110-16183" fmla="*/ 95 w 384"/>
              <a:gd name="connsiteY110-16184" fmla="*/ 632 h 759"/>
              <a:gd name="connsiteX111-16185" fmla="*/ 84 w 384"/>
              <a:gd name="connsiteY111-16186" fmla="*/ 622 h 759"/>
              <a:gd name="connsiteX112-16187" fmla="*/ 74 w 384"/>
              <a:gd name="connsiteY112-16188" fmla="*/ 606 h 759"/>
              <a:gd name="connsiteX113-16189" fmla="*/ 63 w 384"/>
              <a:gd name="connsiteY113-16190" fmla="*/ 590 h 759"/>
              <a:gd name="connsiteX114-16191" fmla="*/ 53 w 384"/>
              <a:gd name="connsiteY114-16192" fmla="*/ 574 h 759"/>
              <a:gd name="connsiteX115-16193" fmla="*/ 47 w 384"/>
              <a:gd name="connsiteY115-16194" fmla="*/ 559 h 759"/>
              <a:gd name="connsiteX116-16195" fmla="*/ 37 w 384"/>
              <a:gd name="connsiteY116-16196" fmla="*/ 543 h 759"/>
              <a:gd name="connsiteX117-16197" fmla="*/ 32 w 384"/>
              <a:gd name="connsiteY117-16198" fmla="*/ 527 h 759"/>
              <a:gd name="connsiteX118-16199" fmla="*/ 21 w 384"/>
              <a:gd name="connsiteY118-16200" fmla="*/ 511 h 759"/>
              <a:gd name="connsiteX119-16201" fmla="*/ 16 w 384"/>
              <a:gd name="connsiteY119-16202" fmla="*/ 501 h 759"/>
              <a:gd name="connsiteX120-16203" fmla="*/ 16 w 384"/>
              <a:gd name="connsiteY120-16204" fmla="*/ 485 h 759"/>
              <a:gd name="connsiteX121-16205" fmla="*/ 11 w 384"/>
              <a:gd name="connsiteY121-16206" fmla="*/ 469 h 759"/>
              <a:gd name="connsiteX122-16207" fmla="*/ 11 w 384"/>
              <a:gd name="connsiteY122-16208" fmla="*/ 453 h 759"/>
              <a:gd name="connsiteX123-16209" fmla="*/ 5 w 384"/>
              <a:gd name="connsiteY123-16210" fmla="*/ 422 h 759"/>
              <a:gd name="connsiteX124-16211" fmla="*/ 0 w 384"/>
              <a:gd name="connsiteY124-16212" fmla="*/ 385 h 759"/>
              <a:gd name="connsiteX125-16213" fmla="*/ 0 w 384"/>
              <a:gd name="connsiteY125-16214" fmla="*/ 353 h 759"/>
              <a:gd name="connsiteX126-16215" fmla="*/ 0 w 384"/>
              <a:gd name="connsiteY126-16216" fmla="*/ 316 h 759"/>
              <a:gd name="connsiteX127-16217" fmla="*/ 0 w 384"/>
              <a:gd name="connsiteY127-16218" fmla="*/ 279 h 759"/>
              <a:gd name="connsiteX128-16219" fmla="*/ 0 w 384"/>
              <a:gd name="connsiteY128-16220" fmla="*/ 243 h 759"/>
              <a:gd name="connsiteX129-16221" fmla="*/ 5 w 384"/>
              <a:gd name="connsiteY129-16222" fmla="*/ 200 h 759"/>
              <a:gd name="connsiteX130-16223" fmla="*/ 11 w 384"/>
              <a:gd name="connsiteY130-16224" fmla="*/ 158 h 759"/>
              <a:gd name="connsiteX131-16225" fmla="*/ 11 w 384"/>
              <a:gd name="connsiteY131-16226" fmla="*/ 142 h 759"/>
              <a:gd name="connsiteX132-16227" fmla="*/ 11 w 384"/>
              <a:gd name="connsiteY132-16228" fmla="*/ 127 h 759"/>
              <a:gd name="connsiteX133-16229" fmla="*/ 11 w 384"/>
              <a:gd name="connsiteY133-16230" fmla="*/ 111 h 759"/>
              <a:gd name="connsiteX134-16231" fmla="*/ 16 w 384"/>
              <a:gd name="connsiteY134-16232" fmla="*/ 100 h 759"/>
              <a:gd name="connsiteX135-16233" fmla="*/ 16 w 384"/>
              <a:gd name="connsiteY135-16234" fmla="*/ 90 h 759"/>
              <a:gd name="connsiteX136-16235" fmla="*/ 16 w 384"/>
              <a:gd name="connsiteY136-16236" fmla="*/ 85 h 759"/>
              <a:gd name="connsiteX137-16237" fmla="*/ 16 w 384"/>
              <a:gd name="connsiteY137-16238" fmla="*/ 79 h 759"/>
              <a:gd name="connsiteX138-16239" fmla="*/ 11 w 384"/>
              <a:gd name="connsiteY138-16240" fmla="*/ 74 h 759"/>
              <a:gd name="connsiteX139-16241" fmla="*/ 11 w 384"/>
              <a:gd name="connsiteY139-16242" fmla="*/ 74 h 759"/>
              <a:gd name="connsiteX140-16243" fmla="*/ 5 w 384"/>
              <a:gd name="connsiteY140-16244" fmla="*/ 74 h 759"/>
              <a:gd name="connsiteX141-16245" fmla="*/ 5 w 384"/>
              <a:gd name="connsiteY141-16246" fmla="*/ 27 h 759"/>
              <a:gd name="connsiteX142-16247" fmla="*/ 11 w 384"/>
              <a:gd name="connsiteY142-16248" fmla="*/ 21 h 759"/>
              <a:gd name="connsiteX143-16249" fmla="*/ 16 w 384"/>
              <a:gd name="connsiteY143-16250" fmla="*/ 16 h 759"/>
              <a:gd name="connsiteX144-16251" fmla="*/ 21 w 384"/>
              <a:gd name="connsiteY144-16252" fmla="*/ 11 h 759"/>
              <a:gd name="connsiteX145-16253" fmla="*/ 26 w 384"/>
              <a:gd name="connsiteY145-16254" fmla="*/ 6 h 759"/>
              <a:gd name="connsiteX146-16255" fmla="*/ 32 w 384"/>
              <a:gd name="connsiteY146-16256" fmla="*/ 0 h 759"/>
              <a:gd name="connsiteX147-16257" fmla="*/ 37 w 384"/>
              <a:gd name="connsiteY147-16258" fmla="*/ 0 h 759"/>
              <a:gd name="connsiteX148-16259" fmla="*/ 42 w 384"/>
              <a:gd name="connsiteY148-16260" fmla="*/ 0 h 759"/>
              <a:gd name="connsiteX149-16261" fmla="*/ 42 w 384"/>
              <a:gd name="connsiteY149-16262" fmla="*/ 0 h 759"/>
              <a:gd name="connsiteX0-16263" fmla="*/ 42 w 384"/>
              <a:gd name="connsiteY0-16264" fmla="*/ 0 h 759"/>
              <a:gd name="connsiteX1-16265" fmla="*/ 53 w 384"/>
              <a:gd name="connsiteY1-16266" fmla="*/ 0 h 759"/>
              <a:gd name="connsiteX2-16267" fmla="*/ 63 w 384"/>
              <a:gd name="connsiteY2-16268" fmla="*/ 6 h 759"/>
              <a:gd name="connsiteX3-16269" fmla="*/ 74 w 384"/>
              <a:gd name="connsiteY3-16270" fmla="*/ 11 h 759"/>
              <a:gd name="connsiteX4-16271" fmla="*/ 90 w 384"/>
              <a:gd name="connsiteY4-16272" fmla="*/ 21 h 759"/>
              <a:gd name="connsiteX5-16273" fmla="*/ 100 w 384"/>
              <a:gd name="connsiteY5-16274" fmla="*/ 32 h 759"/>
              <a:gd name="connsiteX6-16275" fmla="*/ 111 w 384"/>
              <a:gd name="connsiteY6-16276" fmla="*/ 37 h 759"/>
              <a:gd name="connsiteX7-16277" fmla="*/ 111 w 384"/>
              <a:gd name="connsiteY7-16278" fmla="*/ 42 h 759"/>
              <a:gd name="connsiteX8-16279" fmla="*/ 116 w 384"/>
              <a:gd name="connsiteY8-16280" fmla="*/ 42 h 759"/>
              <a:gd name="connsiteX9-16281" fmla="*/ 116 w 384"/>
              <a:gd name="connsiteY9-16282" fmla="*/ 48 h 759"/>
              <a:gd name="connsiteX10-16283" fmla="*/ 116 w 384"/>
              <a:gd name="connsiteY10-16284" fmla="*/ 48 h 759"/>
              <a:gd name="connsiteX11-16285" fmla="*/ 116 w 384"/>
              <a:gd name="connsiteY11-16286" fmla="*/ 53 h 759"/>
              <a:gd name="connsiteX12-16287" fmla="*/ 111 w 384"/>
              <a:gd name="connsiteY12-16288" fmla="*/ 58 h 759"/>
              <a:gd name="connsiteX13-16289" fmla="*/ 105 w 384"/>
              <a:gd name="connsiteY13-16290" fmla="*/ 63 h 759"/>
              <a:gd name="connsiteX14-16291" fmla="*/ 95 w 384"/>
              <a:gd name="connsiteY14-16292" fmla="*/ 69 h 759"/>
              <a:gd name="connsiteX15-16293" fmla="*/ 90 w 384"/>
              <a:gd name="connsiteY15-16294" fmla="*/ 74 h 759"/>
              <a:gd name="connsiteX16-16295" fmla="*/ 84 w 384"/>
              <a:gd name="connsiteY16-16296" fmla="*/ 79 h 759"/>
              <a:gd name="connsiteX17-16297" fmla="*/ 84 w 384"/>
              <a:gd name="connsiteY17-16298" fmla="*/ 90 h 759"/>
              <a:gd name="connsiteX18-16299" fmla="*/ 79 w 384"/>
              <a:gd name="connsiteY18-16300" fmla="*/ 100 h 759"/>
              <a:gd name="connsiteX19-16301" fmla="*/ 74 w 384"/>
              <a:gd name="connsiteY19-16302" fmla="*/ 116 h 759"/>
              <a:gd name="connsiteX20-16303" fmla="*/ 68 w 384"/>
              <a:gd name="connsiteY20-16304" fmla="*/ 137 h 759"/>
              <a:gd name="connsiteX21-16305" fmla="*/ 63 w 384"/>
              <a:gd name="connsiteY21-16306" fmla="*/ 158 h 759"/>
              <a:gd name="connsiteX22-16307" fmla="*/ 63 w 384"/>
              <a:gd name="connsiteY22-16308" fmla="*/ 179 h 759"/>
              <a:gd name="connsiteX23-16309" fmla="*/ 58 w 384"/>
              <a:gd name="connsiteY23-16310" fmla="*/ 206 h 759"/>
              <a:gd name="connsiteX24-16311" fmla="*/ 53 w 384"/>
              <a:gd name="connsiteY24-16312" fmla="*/ 227 h 759"/>
              <a:gd name="connsiteX25-16313" fmla="*/ 53 w 384"/>
              <a:gd name="connsiteY25-16314" fmla="*/ 248 h 759"/>
              <a:gd name="connsiteX26-16315" fmla="*/ 47 w 384"/>
              <a:gd name="connsiteY26-16316" fmla="*/ 264 h 759"/>
              <a:gd name="connsiteX27-16317" fmla="*/ 47 w 384"/>
              <a:gd name="connsiteY27-16318" fmla="*/ 285 h 759"/>
              <a:gd name="connsiteX28-16319" fmla="*/ 42 w 384"/>
              <a:gd name="connsiteY28-16320" fmla="*/ 300 h 759"/>
              <a:gd name="connsiteX29-16321" fmla="*/ 42 w 384"/>
              <a:gd name="connsiteY29-16322" fmla="*/ 311 h 759"/>
              <a:gd name="connsiteX30-16323" fmla="*/ 42 w 384"/>
              <a:gd name="connsiteY30-16324" fmla="*/ 322 h 759"/>
              <a:gd name="connsiteX31-16325" fmla="*/ 42 w 384"/>
              <a:gd name="connsiteY31-16326" fmla="*/ 343 h 759"/>
              <a:gd name="connsiteX32-16327" fmla="*/ 47 w 384"/>
              <a:gd name="connsiteY32-16328" fmla="*/ 369 h 759"/>
              <a:gd name="connsiteX33-16329" fmla="*/ 53 w 384"/>
              <a:gd name="connsiteY33-16330" fmla="*/ 411 h 759"/>
              <a:gd name="connsiteX34-16331" fmla="*/ 53 w 384"/>
              <a:gd name="connsiteY34-16332" fmla="*/ 437 h 759"/>
              <a:gd name="connsiteX35-16333" fmla="*/ 58 w 384"/>
              <a:gd name="connsiteY35-16334" fmla="*/ 464 h 759"/>
              <a:gd name="connsiteX36-16335" fmla="*/ 68 w 384"/>
              <a:gd name="connsiteY36-16336" fmla="*/ 490 h 759"/>
              <a:gd name="connsiteX37-16337" fmla="*/ 74 w 384"/>
              <a:gd name="connsiteY37-16338" fmla="*/ 506 h 759"/>
              <a:gd name="connsiteX38-16339" fmla="*/ 79 w 384"/>
              <a:gd name="connsiteY38-16340" fmla="*/ 516 h 759"/>
              <a:gd name="connsiteX39-16341" fmla="*/ 95 w 384"/>
              <a:gd name="connsiteY39-16342" fmla="*/ 543 h 759"/>
              <a:gd name="connsiteX40-16343" fmla="*/ 111 w 384"/>
              <a:gd name="connsiteY40-16344" fmla="*/ 564 h 759"/>
              <a:gd name="connsiteX41-16345" fmla="*/ 126 w 384"/>
              <a:gd name="connsiteY41-16346" fmla="*/ 585 h 759"/>
              <a:gd name="connsiteX42-16347" fmla="*/ 137 w 384"/>
              <a:gd name="connsiteY42-16348" fmla="*/ 595 h 759"/>
              <a:gd name="connsiteX43-16349" fmla="*/ 147 w 384"/>
              <a:gd name="connsiteY43-16350" fmla="*/ 601 h 759"/>
              <a:gd name="connsiteX44-16351" fmla="*/ 169 w 384"/>
              <a:gd name="connsiteY44-16352" fmla="*/ 622 h 759"/>
              <a:gd name="connsiteX45-16353" fmla="*/ 190 w 384"/>
              <a:gd name="connsiteY45-16354" fmla="*/ 632 h 759"/>
              <a:gd name="connsiteX46-16355" fmla="*/ 211 w 384"/>
              <a:gd name="connsiteY46-16356" fmla="*/ 648 h 759"/>
              <a:gd name="connsiteX47-16357" fmla="*/ 237 w 384"/>
              <a:gd name="connsiteY47-16358" fmla="*/ 659 h 759"/>
              <a:gd name="connsiteX48-16359" fmla="*/ 248 w 384"/>
              <a:gd name="connsiteY48-16360" fmla="*/ 664 h 759"/>
              <a:gd name="connsiteX49-16361" fmla="*/ 258 w 384"/>
              <a:gd name="connsiteY49-16362" fmla="*/ 669 h 759"/>
              <a:gd name="connsiteX50-16363" fmla="*/ 269 w 384"/>
              <a:gd name="connsiteY50-16364" fmla="*/ 669 h 759"/>
              <a:gd name="connsiteX51-16365" fmla="*/ 279 w 384"/>
              <a:gd name="connsiteY51-16366" fmla="*/ 674 h 759"/>
              <a:gd name="connsiteX52-16367" fmla="*/ 284 w 384"/>
              <a:gd name="connsiteY52-16368" fmla="*/ 674 h 759"/>
              <a:gd name="connsiteX53-16369" fmla="*/ 290 w 384"/>
              <a:gd name="connsiteY53-16370" fmla="*/ 674 h 759"/>
              <a:gd name="connsiteX54-16371" fmla="*/ 300 w 384"/>
              <a:gd name="connsiteY54-16372" fmla="*/ 674 h 759"/>
              <a:gd name="connsiteX55-16373" fmla="*/ 305 w 384"/>
              <a:gd name="connsiteY55-16374" fmla="*/ 669 h 759"/>
              <a:gd name="connsiteX56-16375" fmla="*/ 305 w 384"/>
              <a:gd name="connsiteY56-16376" fmla="*/ 664 h 759"/>
              <a:gd name="connsiteX57-16377" fmla="*/ 311 w 384"/>
              <a:gd name="connsiteY57-16378" fmla="*/ 659 h 759"/>
              <a:gd name="connsiteX58-16379" fmla="*/ 316 w 384"/>
              <a:gd name="connsiteY58-16380" fmla="*/ 653 h 759"/>
              <a:gd name="connsiteX59-16381" fmla="*/ 316 w 384"/>
              <a:gd name="connsiteY59-16382" fmla="*/ 643 h 759"/>
              <a:gd name="connsiteX60-16383" fmla="*/ 321 w 384"/>
              <a:gd name="connsiteY60-16384" fmla="*/ 627 h 759"/>
              <a:gd name="connsiteX61-16385" fmla="*/ 327 w 384"/>
              <a:gd name="connsiteY61-16386" fmla="*/ 611 h 759"/>
              <a:gd name="connsiteX62-16387" fmla="*/ 332 w 384"/>
              <a:gd name="connsiteY62-16388" fmla="*/ 595 h 759"/>
              <a:gd name="connsiteX63-16389" fmla="*/ 332 w 384"/>
              <a:gd name="connsiteY63-16390" fmla="*/ 580 h 759"/>
              <a:gd name="connsiteX64-16391" fmla="*/ 337 w 384"/>
              <a:gd name="connsiteY64-16392" fmla="*/ 564 h 759"/>
              <a:gd name="connsiteX65-16393" fmla="*/ 342 w 384"/>
              <a:gd name="connsiteY65-16394" fmla="*/ 553 h 759"/>
              <a:gd name="connsiteX66-16395" fmla="*/ 348 w 384"/>
              <a:gd name="connsiteY66-16396" fmla="*/ 543 h 759"/>
              <a:gd name="connsiteX67-16397" fmla="*/ 348 w 384"/>
              <a:gd name="connsiteY67-16398" fmla="*/ 538 h 759"/>
              <a:gd name="connsiteX68-16399" fmla="*/ 353 w 384"/>
              <a:gd name="connsiteY68-16400" fmla="*/ 527 h 759"/>
              <a:gd name="connsiteX69-16401" fmla="*/ 353 w 384"/>
              <a:gd name="connsiteY69-16402" fmla="*/ 527 h 759"/>
              <a:gd name="connsiteX70-16403" fmla="*/ 358 w 384"/>
              <a:gd name="connsiteY70-16404" fmla="*/ 527 h 759"/>
              <a:gd name="connsiteX71-16405" fmla="*/ 358 w 384"/>
              <a:gd name="connsiteY71-16406" fmla="*/ 527 h 759"/>
              <a:gd name="connsiteX72-16407" fmla="*/ 358 w 384"/>
              <a:gd name="connsiteY72-16408" fmla="*/ 532 h 759"/>
              <a:gd name="connsiteX73-16409" fmla="*/ 358 w 384"/>
              <a:gd name="connsiteY73-16410" fmla="*/ 538 h 759"/>
              <a:gd name="connsiteX74-16411" fmla="*/ 363 w 384"/>
              <a:gd name="connsiteY74-16412" fmla="*/ 543 h 759"/>
              <a:gd name="connsiteX75-16413" fmla="*/ 363 w 384"/>
              <a:gd name="connsiteY75-16414" fmla="*/ 559 h 759"/>
              <a:gd name="connsiteX76-16415" fmla="*/ 363 w 384"/>
              <a:gd name="connsiteY76-16416" fmla="*/ 569 h 759"/>
              <a:gd name="connsiteX77-16417" fmla="*/ 363 w 384"/>
              <a:gd name="connsiteY77-16418" fmla="*/ 585 h 759"/>
              <a:gd name="connsiteX78-16419" fmla="*/ 363 w 384"/>
              <a:gd name="connsiteY78-16420" fmla="*/ 601 h 759"/>
              <a:gd name="connsiteX79-16421" fmla="*/ 363 w 384"/>
              <a:gd name="connsiteY79-16422" fmla="*/ 622 h 759"/>
              <a:gd name="connsiteX80-16423" fmla="*/ 363 w 384"/>
              <a:gd name="connsiteY80-16424" fmla="*/ 638 h 759"/>
              <a:gd name="connsiteX81-16425" fmla="*/ 363 w 384"/>
              <a:gd name="connsiteY81-16426" fmla="*/ 653 h 759"/>
              <a:gd name="connsiteX82-16427" fmla="*/ 369 w 384"/>
              <a:gd name="connsiteY82-16428" fmla="*/ 669 h 759"/>
              <a:gd name="connsiteX83-16429" fmla="*/ 369 w 384"/>
              <a:gd name="connsiteY83-16430" fmla="*/ 685 h 759"/>
              <a:gd name="connsiteX84-16431" fmla="*/ 374 w 384"/>
              <a:gd name="connsiteY84-16432" fmla="*/ 696 h 759"/>
              <a:gd name="connsiteX85-16433" fmla="*/ 374 w 384"/>
              <a:gd name="connsiteY85-16434" fmla="*/ 706 h 759"/>
              <a:gd name="connsiteX86-16435" fmla="*/ 379 w 384"/>
              <a:gd name="connsiteY86-16436" fmla="*/ 717 h 759"/>
              <a:gd name="connsiteX87-16437" fmla="*/ 379 w 384"/>
              <a:gd name="connsiteY87-16438" fmla="*/ 722 h 759"/>
              <a:gd name="connsiteX88-16439" fmla="*/ 384 w 384"/>
              <a:gd name="connsiteY88-16440" fmla="*/ 732 h 759"/>
              <a:gd name="connsiteX89-16441" fmla="*/ 384 w 384"/>
              <a:gd name="connsiteY89-16442" fmla="*/ 738 h 759"/>
              <a:gd name="connsiteX90-16443" fmla="*/ 384 w 384"/>
              <a:gd name="connsiteY90-16444" fmla="*/ 743 h 759"/>
              <a:gd name="connsiteX91-16445" fmla="*/ 384 w 384"/>
              <a:gd name="connsiteY91-16446" fmla="*/ 748 h 759"/>
              <a:gd name="connsiteX92-16447" fmla="*/ 379 w 384"/>
              <a:gd name="connsiteY92-16448" fmla="*/ 753 h 759"/>
              <a:gd name="connsiteX93-16449" fmla="*/ 374 w 384"/>
              <a:gd name="connsiteY93-16450" fmla="*/ 759 h 759"/>
              <a:gd name="connsiteX94-16451" fmla="*/ 363 w 384"/>
              <a:gd name="connsiteY94-16452" fmla="*/ 759 h 759"/>
              <a:gd name="connsiteX95-16453" fmla="*/ 353 w 384"/>
              <a:gd name="connsiteY95-16454" fmla="*/ 759 h 759"/>
              <a:gd name="connsiteX96-16455" fmla="*/ 337 w 384"/>
              <a:gd name="connsiteY96-16456" fmla="*/ 759 h 759"/>
              <a:gd name="connsiteX97-16457" fmla="*/ 321 w 384"/>
              <a:gd name="connsiteY97-16458" fmla="*/ 753 h 759"/>
              <a:gd name="connsiteX98-16459" fmla="*/ 300 w 384"/>
              <a:gd name="connsiteY98-16460" fmla="*/ 753 h 759"/>
              <a:gd name="connsiteX99-16461" fmla="*/ 279 w 384"/>
              <a:gd name="connsiteY99-16462" fmla="*/ 748 h 759"/>
              <a:gd name="connsiteX100-16463" fmla="*/ 258 w 384"/>
              <a:gd name="connsiteY100-16464" fmla="*/ 743 h 759"/>
              <a:gd name="connsiteX101-16465" fmla="*/ 248 w 384"/>
              <a:gd name="connsiteY101-16466" fmla="*/ 738 h 759"/>
              <a:gd name="connsiteX102-16467" fmla="*/ 237 w 384"/>
              <a:gd name="connsiteY102-16468" fmla="*/ 732 h 759"/>
              <a:gd name="connsiteX103-16469" fmla="*/ 221 w 384"/>
              <a:gd name="connsiteY103-16470" fmla="*/ 727 h 759"/>
              <a:gd name="connsiteX104-16471" fmla="*/ 211 w 384"/>
              <a:gd name="connsiteY104-16472" fmla="*/ 722 h 759"/>
              <a:gd name="connsiteX105-16473" fmla="*/ 195 w 384"/>
              <a:gd name="connsiteY105-16474" fmla="*/ 717 h 759"/>
              <a:gd name="connsiteX106-16475" fmla="*/ 179 w 384"/>
              <a:gd name="connsiteY106-16476" fmla="*/ 706 h 759"/>
              <a:gd name="connsiteX107-16477" fmla="*/ 169 w 384"/>
              <a:gd name="connsiteY107-16478" fmla="*/ 696 h 759"/>
              <a:gd name="connsiteX108-16479" fmla="*/ 153 w 384"/>
              <a:gd name="connsiteY108-16480" fmla="*/ 685 h 759"/>
              <a:gd name="connsiteX109-16481" fmla="*/ 121 w 384"/>
              <a:gd name="connsiteY109-16482" fmla="*/ 659 h 759"/>
              <a:gd name="connsiteX110-16483" fmla="*/ 95 w 384"/>
              <a:gd name="connsiteY110-16484" fmla="*/ 632 h 759"/>
              <a:gd name="connsiteX111-16485" fmla="*/ 84 w 384"/>
              <a:gd name="connsiteY111-16486" fmla="*/ 622 h 759"/>
              <a:gd name="connsiteX112-16487" fmla="*/ 74 w 384"/>
              <a:gd name="connsiteY112-16488" fmla="*/ 606 h 759"/>
              <a:gd name="connsiteX113-16489" fmla="*/ 63 w 384"/>
              <a:gd name="connsiteY113-16490" fmla="*/ 590 h 759"/>
              <a:gd name="connsiteX114-16491" fmla="*/ 53 w 384"/>
              <a:gd name="connsiteY114-16492" fmla="*/ 574 h 759"/>
              <a:gd name="connsiteX115-16493" fmla="*/ 47 w 384"/>
              <a:gd name="connsiteY115-16494" fmla="*/ 559 h 759"/>
              <a:gd name="connsiteX116-16495" fmla="*/ 37 w 384"/>
              <a:gd name="connsiteY116-16496" fmla="*/ 543 h 759"/>
              <a:gd name="connsiteX117-16497" fmla="*/ 32 w 384"/>
              <a:gd name="connsiteY117-16498" fmla="*/ 527 h 759"/>
              <a:gd name="connsiteX118-16499" fmla="*/ 21 w 384"/>
              <a:gd name="connsiteY118-16500" fmla="*/ 511 h 759"/>
              <a:gd name="connsiteX119-16501" fmla="*/ 16 w 384"/>
              <a:gd name="connsiteY119-16502" fmla="*/ 501 h 759"/>
              <a:gd name="connsiteX120-16503" fmla="*/ 16 w 384"/>
              <a:gd name="connsiteY120-16504" fmla="*/ 485 h 759"/>
              <a:gd name="connsiteX121-16505" fmla="*/ 11 w 384"/>
              <a:gd name="connsiteY121-16506" fmla="*/ 469 h 759"/>
              <a:gd name="connsiteX122-16507" fmla="*/ 11 w 384"/>
              <a:gd name="connsiteY122-16508" fmla="*/ 453 h 759"/>
              <a:gd name="connsiteX123-16509" fmla="*/ 5 w 384"/>
              <a:gd name="connsiteY123-16510" fmla="*/ 422 h 759"/>
              <a:gd name="connsiteX124-16511" fmla="*/ 0 w 384"/>
              <a:gd name="connsiteY124-16512" fmla="*/ 385 h 759"/>
              <a:gd name="connsiteX125-16513" fmla="*/ 0 w 384"/>
              <a:gd name="connsiteY125-16514" fmla="*/ 353 h 759"/>
              <a:gd name="connsiteX126-16515" fmla="*/ 0 w 384"/>
              <a:gd name="connsiteY126-16516" fmla="*/ 316 h 759"/>
              <a:gd name="connsiteX127-16517" fmla="*/ 0 w 384"/>
              <a:gd name="connsiteY127-16518" fmla="*/ 279 h 759"/>
              <a:gd name="connsiteX128-16519" fmla="*/ 0 w 384"/>
              <a:gd name="connsiteY128-16520" fmla="*/ 243 h 759"/>
              <a:gd name="connsiteX129-16521" fmla="*/ 5 w 384"/>
              <a:gd name="connsiteY129-16522" fmla="*/ 200 h 759"/>
              <a:gd name="connsiteX130-16523" fmla="*/ 11 w 384"/>
              <a:gd name="connsiteY130-16524" fmla="*/ 158 h 759"/>
              <a:gd name="connsiteX131-16525" fmla="*/ 11 w 384"/>
              <a:gd name="connsiteY131-16526" fmla="*/ 142 h 759"/>
              <a:gd name="connsiteX132-16527" fmla="*/ 11 w 384"/>
              <a:gd name="connsiteY132-16528" fmla="*/ 127 h 759"/>
              <a:gd name="connsiteX133-16529" fmla="*/ 11 w 384"/>
              <a:gd name="connsiteY133-16530" fmla="*/ 111 h 759"/>
              <a:gd name="connsiteX134-16531" fmla="*/ 16 w 384"/>
              <a:gd name="connsiteY134-16532" fmla="*/ 100 h 759"/>
              <a:gd name="connsiteX135-16533" fmla="*/ 16 w 384"/>
              <a:gd name="connsiteY135-16534" fmla="*/ 90 h 759"/>
              <a:gd name="connsiteX136-16535" fmla="*/ 16 w 384"/>
              <a:gd name="connsiteY136-16536" fmla="*/ 85 h 759"/>
              <a:gd name="connsiteX137-16537" fmla="*/ 16 w 384"/>
              <a:gd name="connsiteY137-16538" fmla="*/ 79 h 759"/>
              <a:gd name="connsiteX138-16539" fmla="*/ 11 w 384"/>
              <a:gd name="connsiteY138-16540" fmla="*/ 74 h 759"/>
              <a:gd name="connsiteX139-16541" fmla="*/ 11 w 384"/>
              <a:gd name="connsiteY139-16542" fmla="*/ 74 h 759"/>
              <a:gd name="connsiteX140-16543" fmla="*/ 5 w 384"/>
              <a:gd name="connsiteY140-16544" fmla="*/ 74 h 759"/>
              <a:gd name="connsiteX141-16545" fmla="*/ 5 w 384"/>
              <a:gd name="connsiteY141-16546" fmla="*/ 27 h 759"/>
              <a:gd name="connsiteX142-16547" fmla="*/ 16 w 384"/>
              <a:gd name="connsiteY142-16548" fmla="*/ 16 h 759"/>
              <a:gd name="connsiteX143-16549" fmla="*/ 21 w 384"/>
              <a:gd name="connsiteY143-16550" fmla="*/ 11 h 759"/>
              <a:gd name="connsiteX144-16551" fmla="*/ 26 w 384"/>
              <a:gd name="connsiteY144-16552" fmla="*/ 6 h 759"/>
              <a:gd name="connsiteX145-16553" fmla="*/ 32 w 384"/>
              <a:gd name="connsiteY145-16554" fmla="*/ 0 h 759"/>
              <a:gd name="connsiteX146-16555" fmla="*/ 37 w 384"/>
              <a:gd name="connsiteY146-16556" fmla="*/ 0 h 759"/>
              <a:gd name="connsiteX147-16557" fmla="*/ 42 w 384"/>
              <a:gd name="connsiteY147-16558" fmla="*/ 0 h 759"/>
              <a:gd name="connsiteX148-16559" fmla="*/ 42 w 384"/>
              <a:gd name="connsiteY148-16560" fmla="*/ 0 h 759"/>
              <a:gd name="connsiteX0-16561" fmla="*/ 42 w 384"/>
              <a:gd name="connsiteY0-16562" fmla="*/ 0 h 759"/>
              <a:gd name="connsiteX1-16563" fmla="*/ 53 w 384"/>
              <a:gd name="connsiteY1-16564" fmla="*/ 0 h 759"/>
              <a:gd name="connsiteX2-16565" fmla="*/ 63 w 384"/>
              <a:gd name="connsiteY2-16566" fmla="*/ 6 h 759"/>
              <a:gd name="connsiteX3-16567" fmla="*/ 74 w 384"/>
              <a:gd name="connsiteY3-16568" fmla="*/ 11 h 759"/>
              <a:gd name="connsiteX4-16569" fmla="*/ 90 w 384"/>
              <a:gd name="connsiteY4-16570" fmla="*/ 21 h 759"/>
              <a:gd name="connsiteX5-16571" fmla="*/ 100 w 384"/>
              <a:gd name="connsiteY5-16572" fmla="*/ 32 h 759"/>
              <a:gd name="connsiteX6-16573" fmla="*/ 111 w 384"/>
              <a:gd name="connsiteY6-16574" fmla="*/ 37 h 759"/>
              <a:gd name="connsiteX7-16575" fmla="*/ 111 w 384"/>
              <a:gd name="connsiteY7-16576" fmla="*/ 42 h 759"/>
              <a:gd name="connsiteX8-16577" fmla="*/ 116 w 384"/>
              <a:gd name="connsiteY8-16578" fmla="*/ 42 h 759"/>
              <a:gd name="connsiteX9-16579" fmla="*/ 116 w 384"/>
              <a:gd name="connsiteY9-16580" fmla="*/ 48 h 759"/>
              <a:gd name="connsiteX10-16581" fmla="*/ 116 w 384"/>
              <a:gd name="connsiteY10-16582" fmla="*/ 48 h 759"/>
              <a:gd name="connsiteX11-16583" fmla="*/ 116 w 384"/>
              <a:gd name="connsiteY11-16584" fmla="*/ 53 h 759"/>
              <a:gd name="connsiteX12-16585" fmla="*/ 111 w 384"/>
              <a:gd name="connsiteY12-16586" fmla="*/ 58 h 759"/>
              <a:gd name="connsiteX13-16587" fmla="*/ 105 w 384"/>
              <a:gd name="connsiteY13-16588" fmla="*/ 63 h 759"/>
              <a:gd name="connsiteX14-16589" fmla="*/ 95 w 384"/>
              <a:gd name="connsiteY14-16590" fmla="*/ 69 h 759"/>
              <a:gd name="connsiteX15-16591" fmla="*/ 90 w 384"/>
              <a:gd name="connsiteY15-16592" fmla="*/ 74 h 759"/>
              <a:gd name="connsiteX16-16593" fmla="*/ 84 w 384"/>
              <a:gd name="connsiteY16-16594" fmla="*/ 79 h 759"/>
              <a:gd name="connsiteX17-16595" fmla="*/ 84 w 384"/>
              <a:gd name="connsiteY17-16596" fmla="*/ 90 h 759"/>
              <a:gd name="connsiteX18-16597" fmla="*/ 79 w 384"/>
              <a:gd name="connsiteY18-16598" fmla="*/ 100 h 759"/>
              <a:gd name="connsiteX19-16599" fmla="*/ 74 w 384"/>
              <a:gd name="connsiteY19-16600" fmla="*/ 116 h 759"/>
              <a:gd name="connsiteX20-16601" fmla="*/ 68 w 384"/>
              <a:gd name="connsiteY20-16602" fmla="*/ 137 h 759"/>
              <a:gd name="connsiteX21-16603" fmla="*/ 63 w 384"/>
              <a:gd name="connsiteY21-16604" fmla="*/ 158 h 759"/>
              <a:gd name="connsiteX22-16605" fmla="*/ 63 w 384"/>
              <a:gd name="connsiteY22-16606" fmla="*/ 179 h 759"/>
              <a:gd name="connsiteX23-16607" fmla="*/ 58 w 384"/>
              <a:gd name="connsiteY23-16608" fmla="*/ 206 h 759"/>
              <a:gd name="connsiteX24-16609" fmla="*/ 53 w 384"/>
              <a:gd name="connsiteY24-16610" fmla="*/ 227 h 759"/>
              <a:gd name="connsiteX25-16611" fmla="*/ 53 w 384"/>
              <a:gd name="connsiteY25-16612" fmla="*/ 248 h 759"/>
              <a:gd name="connsiteX26-16613" fmla="*/ 47 w 384"/>
              <a:gd name="connsiteY26-16614" fmla="*/ 264 h 759"/>
              <a:gd name="connsiteX27-16615" fmla="*/ 47 w 384"/>
              <a:gd name="connsiteY27-16616" fmla="*/ 285 h 759"/>
              <a:gd name="connsiteX28-16617" fmla="*/ 42 w 384"/>
              <a:gd name="connsiteY28-16618" fmla="*/ 300 h 759"/>
              <a:gd name="connsiteX29-16619" fmla="*/ 42 w 384"/>
              <a:gd name="connsiteY29-16620" fmla="*/ 311 h 759"/>
              <a:gd name="connsiteX30-16621" fmla="*/ 42 w 384"/>
              <a:gd name="connsiteY30-16622" fmla="*/ 322 h 759"/>
              <a:gd name="connsiteX31-16623" fmla="*/ 42 w 384"/>
              <a:gd name="connsiteY31-16624" fmla="*/ 343 h 759"/>
              <a:gd name="connsiteX32-16625" fmla="*/ 47 w 384"/>
              <a:gd name="connsiteY32-16626" fmla="*/ 369 h 759"/>
              <a:gd name="connsiteX33-16627" fmla="*/ 53 w 384"/>
              <a:gd name="connsiteY33-16628" fmla="*/ 411 h 759"/>
              <a:gd name="connsiteX34-16629" fmla="*/ 53 w 384"/>
              <a:gd name="connsiteY34-16630" fmla="*/ 437 h 759"/>
              <a:gd name="connsiteX35-16631" fmla="*/ 58 w 384"/>
              <a:gd name="connsiteY35-16632" fmla="*/ 464 h 759"/>
              <a:gd name="connsiteX36-16633" fmla="*/ 68 w 384"/>
              <a:gd name="connsiteY36-16634" fmla="*/ 490 h 759"/>
              <a:gd name="connsiteX37-16635" fmla="*/ 74 w 384"/>
              <a:gd name="connsiteY37-16636" fmla="*/ 506 h 759"/>
              <a:gd name="connsiteX38-16637" fmla="*/ 79 w 384"/>
              <a:gd name="connsiteY38-16638" fmla="*/ 516 h 759"/>
              <a:gd name="connsiteX39-16639" fmla="*/ 95 w 384"/>
              <a:gd name="connsiteY39-16640" fmla="*/ 543 h 759"/>
              <a:gd name="connsiteX40-16641" fmla="*/ 111 w 384"/>
              <a:gd name="connsiteY40-16642" fmla="*/ 564 h 759"/>
              <a:gd name="connsiteX41-16643" fmla="*/ 126 w 384"/>
              <a:gd name="connsiteY41-16644" fmla="*/ 585 h 759"/>
              <a:gd name="connsiteX42-16645" fmla="*/ 137 w 384"/>
              <a:gd name="connsiteY42-16646" fmla="*/ 595 h 759"/>
              <a:gd name="connsiteX43-16647" fmla="*/ 147 w 384"/>
              <a:gd name="connsiteY43-16648" fmla="*/ 601 h 759"/>
              <a:gd name="connsiteX44-16649" fmla="*/ 169 w 384"/>
              <a:gd name="connsiteY44-16650" fmla="*/ 622 h 759"/>
              <a:gd name="connsiteX45-16651" fmla="*/ 190 w 384"/>
              <a:gd name="connsiteY45-16652" fmla="*/ 632 h 759"/>
              <a:gd name="connsiteX46-16653" fmla="*/ 211 w 384"/>
              <a:gd name="connsiteY46-16654" fmla="*/ 648 h 759"/>
              <a:gd name="connsiteX47-16655" fmla="*/ 237 w 384"/>
              <a:gd name="connsiteY47-16656" fmla="*/ 659 h 759"/>
              <a:gd name="connsiteX48-16657" fmla="*/ 248 w 384"/>
              <a:gd name="connsiteY48-16658" fmla="*/ 664 h 759"/>
              <a:gd name="connsiteX49-16659" fmla="*/ 258 w 384"/>
              <a:gd name="connsiteY49-16660" fmla="*/ 669 h 759"/>
              <a:gd name="connsiteX50-16661" fmla="*/ 269 w 384"/>
              <a:gd name="connsiteY50-16662" fmla="*/ 669 h 759"/>
              <a:gd name="connsiteX51-16663" fmla="*/ 279 w 384"/>
              <a:gd name="connsiteY51-16664" fmla="*/ 674 h 759"/>
              <a:gd name="connsiteX52-16665" fmla="*/ 284 w 384"/>
              <a:gd name="connsiteY52-16666" fmla="*/ 674 h 759"/>
              <a:gd name="connsiteX53-16667" fmla="*/ 290 w 384"/>
              <a:gd name="connsiteY53-16668" fmla="*/ 674 h 759"/>
              <a:gd name="connsiteX54-16669" fmla="*/ 300 w 384"/>
              <a:gd name="connsiteY54-16670" fmla="*/ 674 h 759"/>
              <a:gd name="connsiteX55-16671" fmla="*/ 305 w 384"/>
              <a:gd name="connsiteY55-16672" fmla="*/ 669 h 759"/>
              <a:gd name="connsiteX56-16673" fmla="*/ 305 w 384"/>
              <a:gd name="connsiteY56-16674" fmla="*/ 664 h 759"/>
              <a:gd name="connsiteX57-16675" fmla="*/ 311 w 384"/>
              <a:gd name="connsiteY57-16676" fmla="*/ 659 h 759"/>
              <a:gd name="connsiteX58-16677" fmla="*/ 316 w 384"/>
              <a:gd name="connsiteY58-16678" fmla="*/ 653 h 759"/>
              <a:gd name="connsiteX59-16679" fmla="*/ 316 w 384"/>
              <a:gd name="connsiteY59-16680" fmla="*/ 643 h 759"/>
              <a:gd name="connsiteX60-16681" fmla="*/ 321 w 384"/>
              <a:gd name="connsiteY60-16682" fmla="*/ 627 h 759"/>
              <a:gd name="connsiteX61-16683" fmla="*/ 327 w 384"/>
              <a:gd name="connsiteY61-16684" fmla="*/ 611 h 759"/>
              <a:gd name="connsiteX62-16685" fmla="*/ 332 w 384"/>
              <a:gd name="connsiteY62-16686" fmla="*/ 595 h 759"/>
              <a:gd name="connsiteX63-16687" fmla="*/ 332 w 384"/>
              <a:gd name="connsiteY63-16688" fmla="*/ 580 h 759"/>
              <a:gd name="connsiteX64-16689" fmla="*/ 337 w 384"/>
              <a:gd name="connsiteY64-16690" fmla="*/ 564 h 759"/>
              <a:gd name="connsiteX65-16691" fmla="*/ 342 w 384"/>
              <a:gd name="connsiteY65-16692" fmla="*/ 553 h 759"/>
              <a:gd name="connsiteX66-16693" fmla="*/ 348 w 384"/>
              <a:gd name="connsiteY66-16694" fmla="*/ 543 h 759"/>
              <a:gd name="connsiteX67-16695" fmla="*/ 348 w 384"/>
              <a:gd name="connsiteY67-16696" fmla="*/ 538 h 759"/>
              <a:gd name="connsiteX68-16697" fmla="*/ 353 w 384"/>
              <a:gd name="connsiteY68-16698" fmla="*/ 527 h 759"/>
              <a:gd name="connsiteX69-16699" fmla="*/ 353 w 384"/>
              <a:gd name="connsiteY69-16700" fmla="*/ 527 h 759"/>
              <a:gd name="connsiteX70-16701" fmla="*/ 358 w 384"/>
              <a:gd name="connsiteY70-16702" fmla="*/ 527 h 759"/>
              <a:gd name="connsiteX71-16703" fmla="*/ 358 w 384"/>
              <a:gd name="connsiteY71-16704" fmla="*/ 527 h 759"/>
              <a:gd name="connsiteX72-16705" fmla="*/ 358 w 384"/>
              <a:gd name="connsiteY72-16706" fmla="*/ 532 h 759"/>
              <a:gd name="connsiteX73-16707" fmla="*/ 358 w 384"/>
              <a:gd name="connsiteY73-16708" fmla="*/ 538 h 759"/>
              <a:gd name="connsiteX74-16709" fmla="*/ 363 w 384"/>
              <a:gd name="connsiteY74-16710" fmla="*/ 543 h 759"/>
              <a:gd name="connsiteX75-16711" fmla="*/ 363 w 384"/>
              <a:gd name="connsiteY75-16712" fmla="*/ 559 h 759"/>
              <a:gd name="connsiteX76-16713" fmla="*/ 363 w 384"/>
              <a:gd name="connsiteY76-16714" fmla="*/ 569 h 759"/>
              <a:gd name="connsiteX77-16715" fmla="*/ 363 w 384"/>
              <a:gd name="connsiteY77-16716" fmla="*/ 585 h 759"/>
              <a:gd name="connsiteX78-16717" fmla="*/ 363 w 384"/>
              <a:gd name="connsiteY78-16718" fmla="*/ 601 h 759"/>
              <a:gd name="connsiteX79-16719" fmla="*/ 363 w 384"/>
              <a:gd name="connsiteY79-16720" fmla="*/ 622 h 759"/>
              <a:gd name="connsiteX80-16721" fmla="*/ 363 w 384"/>
              <a:gd name="connsiteY80-16722" fmla="*/ 638 h 759"/>
              <a:gd name="connsiteX81-16723" fmla="*/ 363 w 384"/>
              <a:gd name="connsiteY81-16724" fmla="*/ 653 h 759"/>
              <a:gd name="connsiteX82-16725" fmla="*/ 369 w 384"/>
              <a:gd name="connsiteY82-16726" fmla="*/ 669 h 759"/>
              <a:gd name="connsiteX83-16727" fmla="*/ 369 w 384"/>
              <a:gd name="connsiteY83-16728" fmla="*/ 685 h 759"/>
              <a:gd name="connsiteX84-16729" fmla="*/ 374 w 384"/>
              <a:gd name="connsiteY84-16730" fmla="*/ 696 h 759"/>
              <a:gd name="connsiteX85-16731" fmla="*/ 374 w 384"/>
              <a:gd name="connsiteY85-16732" fmla="*/ 706 h 759"/>
              <a:gd name="connsiteX86-16733" fmla="*/ 379 w 384"/>
              <a:gd name="connsiteY86-16734" fmla="*/ 717 h 759"/>
              <a:gd name="connsiteX87-16735" fmla="*/ 379 w 384"/>
              <a:gd name="connsiteY87-16736" fmla="*/ 722 h 759"/>
              <a:gd name="connsiteX88-16737" fmla="*/ 384 w 384"/>
              <a:gd name="connsiteY88-16738" fmla="*/ 732 h 759"/>
              <a:gd name="connsiteX89-16739" fmla="*/ 384 w 384"/>
              <a:gd name="connsiteY89-16740" fmla="*/ 738 h 759"/>
              <a:gd name="connsiteX90-16741" fmla="*/ 384 w 384"/>
              <a:gd name="connsiteY90-16742" fmla="*/ 743 h 759"/>
              <a:gd name="connsiteX91-16743" fmla="*/ 384 w 384"/>
              <a:gd name="connsiteY91-16744" fmla="*/ 748 h 759"/>
              <a:gd name="connsiteX92-16745" fmla="*/ 379 w 384"/>
              <a:gd name="connsiteY92-16746" fmla="*/ 753 h 759"/>
              <a:gd name="connsiteX93-16747" fmla="*/ 374 w 384"/>
              <a:gd name="connsiteY93-16748" fmla="*/ 759 h 759"/>
              <a:gd name="connsiteX94-16749" fmla="*/ 363 w 384"/>
              <a:gd name="connsiteY94-16750" fmla="*/ 759 h 759"/>
              <a:gd name="connsiteX95-16751" fmla="*/ 353 w 384"/>
              <a:gd name="connsiteY95-16752" fmla="*/ 759 h 759"/>
              <a:gd name="connsiteX96-16753" fmla="*/ 337 w 384"/>
              <a:gd name="connsiteY96-16754" fmla="*/ 759 h 759"/>
              <a:gd name="connsiteX97-16755" fmla="*/ 321 w 384"/>
              <a:gd name="connsiteY97-16756" fmla="*/ 753 h 759"/>
              <a:gd name="connsiteX98-16757" fmla="*/ 300 w 384"/>
              <a:gd name="connsiteY98-16758" fmla="*/ 753 h 759"/>
              <a:gd name="connsiteX99-16759" fmla="*/ 279 w 384"/>
              <a:gd name="connsiteY99-16760" fmla="*/ 748 h 759"/>
              <a:gd name="connsiteX100-16761" fmla="*/ 258 w 384"/>
              <a:gd name="connsiteY100-16762" fmla="*/ 743 h 759"/>
              <a:gd name="connsiteX101-16763" fmla="*/ 248 w 384"/>
              <a:gd name="connsiteY101-16764" fmla="*/ 738 h 759"/>
              <a:gd name="connsiteX102-16765" fmla="*/ 237 w 384"/>
              <a:gd name="connsiteY102-16766" fmla="*/ 732 h 759"/>
              <a:gd name="connsiteX103-16767" fmla="*/ 221 w 384"/>
              <a:gd name="connsiteY103-16768" fmla="*/ 727 h 759"/>
              <a:gd name="connsiteX104-16769" fmla="*/ 211 w 384"/>
              <a:gd name="connsiteY104-16770" fmla="*/ 722 h 759"/>
              <a:gd name="connsiteX105-16771" fmla="*/ 195 w 384"/>
              <a:gd name="connsiteY105-16772" fmla="*/ 717 h 759"/>
              <a:gd name="connsiteX106-16773" fmla="*/ 179 w 384"/>
              <a:gd name="connsiteY106-16774" fmla="*/ 706 h 759"/>
              <a:gd name="connsiteX107-16775" fmla="*/ 169 w 384"/>
              <a:gd name="connsiteY107-16776" fmla="*/ 696 h 759"/>
              <a:gd name="connsiteX108-16777" fmla="*/ 153 w 384"/>
              <a:gd name="connsiteY108-16778" fmla="*/ 685 h 759"/>
              <a:gd name="connsiteX109-16779" fmla="*/ 121 w 384"/>
              <a:gd name="connsiteY109-16780" fmla="*/ 659 h 759"/>
              <a:gd name="connsiteX110-16781" fmla="*/ 95 w 384"/>
              <a:gd name="connsiteY110-16782" fmla="*/ 632 h 759"/>
              <a:gd name="connsiteX111-16783" fmla="*/ 84 w 384"/>
              <a:gd name="connsiteY111-16784" fmla="*/ 622 h 759"/>
              <a:gd name="connsiteX112-16785" fmla="*/ 74 w 384"/>
              <a:gd name="connsiteY112-16786" fmla="*/ 606 h 759"/>
              <a:gd name="connsiteX113-16787" fmla="*/ 63 w 384"/>
              <a:gd name="connsiteY113-16788" fmla="*/ 590 h 759"/>
              <a:gd name="connsiteX114-16789" fmla="*/ 53 w 384"/>
              <a:gd name="connsiteY114-16790" fmla="*/ 574 h 759"/>
              <a:gd name="connsiteX115-16791" fmla="*/ 47 w 384"/>
              <a:gd name="connsiteY115-16792" fmla="*/ 559 h 759"/>
              <a:gd name="connsiteX116-16793" fmla="*/ 37 w 384"/>
              <a:gd name="connsiteY116-16794" fmla="*/ 543 h 759"/>
              <a:gd name="connsiteX117-16795" fmla="*/ 32 w 384"/>
              <a:gd name="connsiteY117-16796" fmla="*/ 527 h 759"/>
              <a:gd name="connsiteX118-16797" fmla="*/ 21 w 384"/>
              <a:gd name="connsiteY118-16798" fmla="*/ 511 h 759"/>
              <a:gd name="connsiteX119-16799" fmla="*/ 16 w 384"/>
              <a:gd name="connsiteY119-16800" fmla="*/ 501 h 759"/>
              <a:gd name="connsiteX120-16801" fmla="*/ 16 w 384"/>
              <a:gd name="connsiteY120-16802" fmla="*/ 485 h 759"/>
              <a:gd name="connsiteX121-16803" fmla="*/ 11 w 384"/>
              <a:gd name="connsiteY121-16804" fmla="*/ 469 h 759"/>
              <a:gd name="connsiteX122-16805" fmla="*/ 11 w 384"/>
              <a:gd name="connsiteY122-16806" fmla="*/ 453 h 759"/>
              <a:gd name="connsiteX123-16807" fmla="*/ 5 w 384"/>
              <a:gd name="connsiteY123-16808" fmla="*/ 422 h 759"/>
              <a:gd name="connsiteX124-16809" fmla="*/ 0 w 384"/>
              <a:gd name="connsiteY124-16810" fmla="*/ 385 h 759"/>
              <a:gd name="connsiteX125-16811" fmla="*/ 0 w 384"/>
              <a:gd name="connsiteY125-16812" fmla="*/ 353 h 759"/>
              <a:gd name="connsiteX126-16813" fmla="*/ 0 w 384"/>
              <a:gd name="connsiteY126-16814" fmla="*/ 316 h 759"/>
              <a:gd name="connsiteX127-16815" fmla="*/ 0 w 384"/>
              <a:gd name="connsiteY127-16816" fmla="*/ 279 h 759"/>
              <a:gd name="connsiteX128-16817" fmla="*/ 0 w 384"/>
              <a:gd name="connsiteY128-16818" fmla="*/ 243 h 759"/>
              <a:gd name="connsiteX129-16819" fmla="*/ 5 w 384"/>
              <a:gd name="connsiteY129-16820" fmla="*/ 200 h 759"/>
              <a:gd name="connsiteX130-16821" fmla="*/ 11 w 384"/>
              <a:gd name="connsiteY130-16822" fmla="*/ 158 h 759"/>
              <a:gd name="connsiteX131-16823" fmla="*/ 11 w 384"/>
              <a:gd name="connsiteY131-16824" fmla="*/ 142 h 759"/>
              <a:gd name="connsiteX132-16825" fmla="*/ 11 w 384"/>
              <a:gd name="connsiteY132-16826" fmla="*/ 127 h 759"/>
              <a:gd name="connsiteX133-16827" fmla="*/ 11 w 384"/>
              <a:gd name="connsiteY133-16828" fmla="*/ 111 h 759"/>
              <a:gd name="connsiteX134-16829" fmla="*/ 16 w 384"/>
              <a:gd name="connsiteY134-16830" fmla="*/ 100 h 759"/>
              <a:gd name="connsiteX135-16831" fmla="*/ 16 w 384"/>
              <a:gd name="connsiteY135-16832" fmla="*/ 90 h 759"/>
              <a:gd name="connsiteX136-16833" fmla="*/ 16 w 384"/>
              <a:gd name="connsiteY136-16834" fmla="*/ 85 h 759"/>
              <a:gd name="connsiteX137-16835" fmla="*/ 16 w 384"/>
              <a:gd name="connsiteY137-16836" fmla="*/ 79 h 759"/>
              <a:gd name="connsiteX138-16837" fmla="*/ 11 w 384"/>
              <a:gd name="connsiteY138-16838" fmla="*/ 74 h 759"/>
              <a:gd name="connsiteX139-16839" fmla="*/ 11 w 384"/>
              <a:gd name="connsiteY139-16840" fmla="*/ 74 h 759"/>
              <a:gd name="connsiteX140-16841" fmla="*/ 5 w 384"/>
              <a:gd name="connsiteY140-16842" fmla="*/ 74 h 759"/>
              <a:gd name="connsiteX141-16843" fmla="*/ 5 w 384"/>
              <a:gd name="connsiteY141-16844" fmla="*/ 27 h 759"/>
              <a:gd name="connsiteX142-16845" fmla="*/ 16 w 384"/>
              <a:gd name="connsiteY142-16846" fmla="*/ 16 h 759"/>
              <a:gd name="connsiteX143-16847" fmla="*/ 26 w 384"/>
              <a:gd name="connsiteY143-16848" fmla="*/ 6 h 759"/>
              <a:gd name="connsiteX144-16849" fmla="*/ 32 w 384"/>
              <a:gd name="connsiteY144-16850" fmla="*/ 0 h 759"/>
              <a:gd name="connsiteX145-16851" fmla="*/ 37 w 384"/>
              <a:gd name="connsiteY145-16852" fmla="*/ 0 h 759"/>
              <a:gd name="connsiteX146-16853" fmla="*/ 42 w 384"/>
              <a:gd name="connsiteY146-16854" fmla="*/ 0 h 759"/>
              <a:gd name="connsiteX147-16855" fmla="*/ 42 w 384"/>
              <a:gd name="connsiteY147-16856" fmla="*/ 0 h 759"/>
              <a:gd name="connsiteX0-16857" fmla="*/ 42 w 384"/>
              <a:gd name="connsiteY0-16858" fmla="*/ 0 h 759"/>
              <a:gd name="connsiteX1-16859" fmla="*/ 53 w 384"/>
              <a:gd name="connsiteY1-16860" fmla="*/ 0 h 759"/>
              <a:gd name="connsiteX2-16861" fmla="*/ 63 w 384"/>
              <a:gd name="connsiteY2-16862" fmla="*/ 6 h 759"/>
              <a:gd name="connsiteX3-16863" fmla="*/ 74 w 384"/>
              <a:gd name="connsiteY3-16864" fmla="*/ 11 h 759"/>
              <a:gd name="connsiteX4-16865" fmla="*/ 90 w 384"/>
              <a:gd name="connsiteY4-16866" fmla="*/ 21 h 759"/>
              <a:gd name="connsiteX5-16867" fmla="*/ 100 w 384"/>
              <a:gd name="connsiteY5-16868" fmla="*/ 32 h 759"/>
              <a:gd name="connsiteX6-16869" fmla="*/ 111 w 384"/>
              <a:gd name="connsiteY6-16870" fmla="*/ 37 h 759"/>
              <a:gd name="connsiteX7-16871" fmla="*/ 111 w 384"/>
              <a:gd name="connsiteY7-16872" fmla="*/ 42 h 759"/>
              <a:gd name="connsiteX8-16873" fmla="*/ 116 w 384"/>
              <a:gd name="connsiteY8-16874" fmla="*/ 42 h 759"/>
              <a:gd name="connsiteX9-16875" fmla="*/ 116 w 384"/>
              <a:gd name="connsiteY9-16876" fmla="*/ 48 h 759"/>
              <a:gd name="connsiteX10-16877" fmla="*/ 116 w 384"/>
              <a:gd name="connsiteY10-16878" fmla="*/ 48 h 759"/>
              <a:gd name="connsiteX11-16879" fmla="*/ 116 w 384"/>
              <a:gd name="connsiteY11-16880" fmla="*/ 53 h 759"/>
              <a:gd name="connsiteX12-16881" fmla="*/ 111 w 384"/>
              <a:gd name="connsiteY12-16882" fmla="*/ 58 h 759"/>
              <a:gd name="connsiteX13-16883" fmla="*/ 105 w 384"/>
              <a:gd name="connsiteY13-16884" fmla="*/ 63 h 759"/>
              <a:gd name="connsiteX14-16885" fmla="*/ 95 w 384"/>
              <a:gd name="connsiteY14-16886" fmla="*/ 69 h 759"/>
              <a:gd name="connsiteX15-16887" fmla="*/ 90 w 384"/>
              <a:gd name="connsiteY15-16888" fmla="*/ 74 h 759"/>
              <a:gd name="connsiteX16-16889" fmla="*/ 84 w 384"/>
              <a:gd name="connsiteY16-16890" fmla="*/ 79 h 759"/>
              <a:gd name="connsiteX17-16891" fmla="*/ 84 w 384"/>
              <a:gd name="connsiteY17-16892" fmla="*/ 90 h 759"/>
              <a:gd name="connsiteX18-16893" fmla="*/ 79 w 384"/>
              <a:gd name="connsiteY18-16894" fmla="*/ 100 h 759"/>
              <a:gd name="connsiteX19-16895" fmla="*/ 74 w 384"/>
              <a:gd name="connsiteY19-16896" fmla="*/ 116 h 759"/>
              <a:gd name="connsiteX20-16897" fmla="*/ 68 w 384"/>
              <a:gd name="connsiteY20-16898" fmla="*/ 137 h 759"/>
              <a:gd name="connsiteX21-16899" fmla="*/ 63 w 384"/>
              <a:gd name="connsiteY21-16900" fmla="*/ 158 h 759"/>
              <a:gd name="connsiteX22-16901" fmla="*/ 63 w 384"/>
              <a:gd name="connsiteY22-16902" fmla="*/ 179 h 759"/>
              <a:gd name="connsiteX23-16903" fmla="*/ 58 w 384"/>
              <a:gd name="connsiteY23-16904" fmla="*/ 206 h 759"/>
              <a:gd name="connsiteX24-16905" fmla="*/ 53 w 384"/>
              <a:gd name="connsiteY24-16906" fmla="*/ 227 h 759"/>
              <a:gd name="connsiteX25-16907" fmla="*/ 53 w 384"/>
              <a:gd name="connsiteY25-16908" fmla="*/ 248 h 759"/>
              <a:gd name="connsiteX26-16909" fmla="*/ 47 w 384"/>
              <a:gd name="connsiteY26-16910" fmla="*/ 264 h 759"/>
              <a:gd name="connsiteX27-16911" fmla="*/ 47 w 384"/>
              <a:gd name="connsiteY27-16912" fmla="*/ 285 h 759"/>
              <a:gd name="connsiteX28-16913" fmla="*/ 42 w 384"/>
              <a:gd name="connsiteY28-16914" fmla="*/ 300 h 759"/>
              <a:gd name="connsiteX29-16915" fmla="*/ 42 w 384"/>
              <a:gd name="connsiteY29-16916" fmla="*/ 311 h 759"/>
              <a:gd name="connsiteX30-16917" fmla="*/ 42 w 384"/>
              <a:gd name="connsiteY30-16918" fmla="*/ 322 h 759"/>
              <a:gd name="connsiteX31-16919" fmla="*/ 42 w 384"/>
              <a:gd name="connsiteY31-16920" fmla="*/ 343 h 759"/>
              <a:gd name="connsiteX32-16921" fmla="*/ 47 w 384"/>
              <a:gd name="connsiteY32-16922" fmla="*/ 369 h 759"/>
              <a:gd name="connsiteX33-16923" fmla="*/ 53 w 384"/>
              <a:gd name="connsiteY33-16924" fmla="*/ 411 h 759"/>
              <a:gd name="connsiteX34-16925" fmla="*/ 53 w 384"/>
              <a:gd name="connsiteY34-16926" fmla="*/ 437 h 759"/>
              <a:gd name="connsiteX35-16927" fmla="*/ 58 w 384"/>
              <a:gd name="connsiteY35-16928" fmla="*/ 464 h 759"/>
              <a:gd name="connsiteX36-16929" fmla="*/ 68 w 384"/>
              <a:gd name="connsiteY36-16930" fmla="*/ 490 h 759"/>
              <a:gd name="connsiteX37-16931" fmla="*/ 74 w 384"/>
              <a:gd name="connsiteY37-16932" fmla="*/ 506 h 759"/>
              <a:gd name="connsiteX38-16933" fmla="*/ 79 w 384"/>
              <a:gd name="connsiteY38-16934" fmla="*/ 516 h 759"/>
              <a:gd name="connsiteX39-16935" fmla="*/ 95 w 384"/>
              <a:gd name="connsiteY39-16936" fmla="*/ 543 h 759"/>
              <a:gd name="connsiteX40-16937" fmla="*/ 111 w 384"/>
              <a:gd name="connsiteY40-16938" fmla="*/ 564 h 759"/>
              <a:gd name="connsiteX41-16939" fmla="*/ 126 w 384"/>
              <a:gd name="connsiteY41-16940" fmla="*/ 585 h 759"/>
              <a:gd name="connsiteX42-16941" fmla="*/ 137 w 384"/>
              <a:gd name="connsiteY42-16942" fmla="*/ 595 h 759"/>
              <a:gd name="connsiteX43-16943" fmla="*/ 147 w 384"/>
              <a:gd name="connsiteY43-16944" fmla="*/ 601 h 759"/>
              <a:gd name="connsiteX44-16945" fmla="*/ 169 w 384"/>
              <a:gd name="connsiteY44-16946" fmla="*/ 622 h 759"/>
              <a:gd name="connsiteX45-16947" fmla="*/ 190 w 384"/>
              <a:gd name="connsiteY45-16948" fmla="*/ 632 h 759"/>
              <a:gd name="connsiteX46-16949" fmla="*/ 211 w 384"/>
              <a:gd name="connsiteY46-16950" fmla="*/ 648 h 759"/>
              <a:gd name="connsiteX47-16951" fmla="*/ 237 w 384"/>
              <a:gd name="connsiteY47-16952" fmla="*/ 659 h 759"/>
              <a:gd name="connsiteX48-16953" fmla="*/ 248 w 384"/>
              <a:gd name="connsiteY48-16954" fmla="*/ 664 h 759"/>
              <a:gd name="connsiteX49-16955" fmla="*/ 258 w 384"/>
              <a:gd name="connsiteY49-16956" fmla="*/ 669 h 759"/>
              <a:gd name="connsiteX50-16957" fmla="*/ 269 w 384"/>
              <a:gd name="connsiteY50-16958" fmla="*/ 669 h 759"/>
              <a:gd name="connsiteX51-16959" fmla="*/ 279 w 384"/>
              <a:gd name="connsiteY51-16960" fmla="*/ 674 h 759"/>
              <a:gd name="connsiteX52-16961" fmla="*/ 284 w 384"/>
              <a:gd name="connsiteY52-16962" fmla="*/ 674 h 759"/>
              <a:gd name="connsiteX53-16963" fmla="*/ 290 w 384"/>
              <a:gd name="connsiteY53-16964" fmla="*/ 674 h 759"/>
              <a:gd name="connsiteX54-16965" fmla="*/ 300 w 384"/>
              <a:gd name="connsiteY54-16966" fmla="*/ 674 h 759"/>
              <a:gd name="connsiteX55-16967" fmla="*/ 305 w 384"/>
              <a:gd name="connsiteY55-16968" fmla="*/ 669 h 759"/>
              <a:gd name="connsiteX56-16969" fmla="*/ 305 w 384"/>
              <a:gd name="connsiteY56-16970" fmla="*/ 664 h 759"/>
              <a:gd name="connsiteX57-16971" fmla="*/ 311 w 384"/>
              <a:gd name="connsiteY57-16972" fmla="*/ 659 h 759"/>
              <a:gd name="connsiteX58-16973" fmla="*/ 316 w 384"/>
              <a:gd name="connsiteY58-16974" fmla="*/ 653 h 759"/>
              <a:gd name="connsiteX59-16975" fmla="*/ 316 w 384"/>
              <a:gd name="connsiteY59-16976" fmla="*/ 643 h 759"/>
              <a:gd name="connsiteX60-16977" fmla="*/ 321 w 384"/>
              <a:gd name="connsiteY60-16978" fmla="*/ 627 h 759"/>
              <a:gd name="connsiteX61-16979" fmla="*/ 327 w 384"/>
              <a:gd name="connsiteY61-16980" fmla="*/ 611 h 759"/>
              <a:gd name="connsiteX62-16981" fmla="*/ 332 w 384"/>
              <a:gd name="connsiteY62-16982" fmla="*/ 595 h 759"/>
              <a:gd name="connsiteX63-16983" fmla="*/ 332 w 384"/>
              <a:gd name="connsiteY63-16984" fmla="*/ 580 h 759"/>
              <a:gd name="connsiteX64-16985" fmla="*/ 337 w 384"/>
              <a:gd name="connsiteY64-16986" fmla="*/ 564 h 759"/>
              <a:gd name="connsiteX65-16987" fmla="*/ 342 w 384"/>
              <a:gd name="connsiteY65-16988" fmla="*/ 553 h 759"/>
              <a:gd name="connsiteX66-16989" fmla="*/ 348 w 384"/>
              <a:gd name="connsiteY66-16990" fmla="*/ 543 h 759"/>
              <a:gd name="connsiteX67-16991" fmla="*/ 348 w 384"/>
              <a:gd name="connsiteY67-16992" fmla="*/ 538 h 759"/>
              <a:gd name="connsiteX68-16993" fmla="*/ 353 w 384"/>
              <a:gd name="connsiteY68-16994" fmla="*/ 527 h 759"/>
              <a:gd name="connsiteX69-16995" fmla="*/ 353 w 384"/>
              <a:gd name="connsiteY69-16996" fmla="*/ 527 h 759"/>
              <a:gd name="connsiteX70-16997" fmla="*/ 358 w 384"/>
              <a:gd name="connsiteY70-16998" fmla="*/ 527 h 759"/>
              <a:gd name="connsiteX71-16999" fmla="*/ 358 w 384"/>
              <a:gd name="connsiteY71-17000" fmla="*/ 527 h 759"/>
              <a:gd name="connsiteX72-17001" fmla="*/ 358 w 384"/>
              <a:gd name="connsiteY72-17002" fmla="*/ 532 h 759"/>
              <a:gd name="connsiteX73-17003" fmla="*/ 358 w 384"/>
              <a:gd name="connsiteY73-17004" fmla="*/ 538 h 759"/>
              <a:gd name="connsiteX74-17005" fmla="*/ 363 w 384"/>
              <a:gd name="connsiteY74-17006" fmla="*/ 543 h 759"/>
              <a:gd name="connsiteX75-17007" fmla="*/ 363 w 384"/>
              <a:gd name="connsiteY75-17008" fmla="*/ 559 h 759"/>
              <a:gd name="connsiteX76-17009" fmla="*/ 363 w 384"/>
              <a:gd name="connsiteY76-17010" fmla="*/ 569 h 759"/>
              <a:gd name="connsiteX77-17011" fmla="*/ 363 w 384"/>
              <a:gd name="connsiteY77-17012" fmla="*/ 585 h 759"/>
              <a:gd name="connsiteX78-17013" fmla="*/ 363 w 384"/>
              <a:gd name="connsiteY78-17014" fmla="*/ 601 h 759"/>
              <a:gd name="connsiteX79-17015" fmla="*/ 363 w 384"/>
              <a:gd name="connsiteY79-17016" fmla="*/ 622 h 759"/>
              <a:gd name="connsiteX80-17017" fmla="*/ 363 w 384"/>
              <a:gd name="connsiteY80-17018" fmla="*/ 638 h 759"/>
              <a:gd name="connsiteX81-17019" fmla="*/ 363 w 384"/>
              <a:gd name="connsiteY81-17020" fmla="*/ 653 h 759"/>
              <a:gd name="connsiteX82-17021" fmla="*/ 369 w 384"/>
              <a:gd name="connsiteY82-17022" fmla="*/ 669 h 759"/>
              <a:gd name="connsiteX83-17023" fmla="*/ 369 w 384"/>
              <a:gd name="connsiteY83-17024" fmla="*/ 685 h 759"/>
              <a:gd name="connsiteX84-17025" fmla="*/ 374 w 384"/>
              <a:gd name="connsiteY84-17026" fmla="*/ 696 h 759"/>
              <a:gd name="connsiteX85-17027" fmla="*/ 374 w 384"/>
              <a:gd name="connsiteY85-17028" fmla="*/ 706 h 759"/>
              <a:gd name="connsiteX86-17029" fmla="*/ 379 w 384"/>
              <a:gd name="connsiteY86-17030" fmla="*/ 717 h 759"/>
              <a:gd name="connsiteX87-17031" fmla="*/ 379 w 384"/>
              <a:gd name="connsiteY87-17032" fmla="*/ 722 h 759"/>
              <a:gd name="connsiteX88-17033" fmla="*/ 384 w 384"/>
              <a:gd name="connsiteY88-17034" fmla="*/ 732 h 759"/>
              <a:gd name="connsiteX89-17035" fmla="*/ 384 w 384"/>
              <a:gd name="connsiteY89-17036" fmla="*/ 738 h 759"/>
              <a:gd name="connsiteX90-17037" fmla="*/ 384 w 384"/>
              <a:gd name="connsiteY90-17038" fmla="*/ 743 h 759"/>
              <a:gd name="connsiteX91-17039" fmla="*/ 384 w 384"/>
              <a:gd name="connsiteY91-17040" fmla="*/ 748 h 759"/>
              <a:gd name="connsiteX92-17041" fmla="*/ 379 w 384"/>
              <a:gd name="connsiteY92-17042" fmla="*/ 753 h 759"/>
              <a:gd name="connsiteX93-17043" fmla="*/ 374 w 384"/>
              <a:gd name="connsiteY93-17044" fmla="*/ 759 h 759"/>
              <a:gd name="connsiteX94-17045" fmla="*/ 363 w 384"/>
              <a:gd name="connsiteY94-17046" fmla="*/ 759 h 759"/>
              <a:gd name="connsiteX95-17047" fmla="*/ 353 w 384"/>
              <a:gd name="connsiteY95-17048" fmla="*/ 759 h 759"/>
              <a:gd name="connsiteX96-17049" fmla="*/ 337 w 384"/>
              <a:gd name="connsiteY96-17050" fmla="*/ 759 h 759"/>
              <a:gd name="connsiteX97-17051" fmla="*/ 321 w 384"/>
              <a:gd name="connsiteY97-17052" fmla="*/ 753 h 759"/>
              <a:gd name="connsiteX98-17053" fmla="*/ 300 w 384"/>
              <a:gd name="connsiteY98-17054" fmla="*/ 753 h 759"/>
              <a:gd name="connsiteX99-17055" fmla="*/ 279 w 384"/>
              <a:gd name="connsiteY99-17056" fmla="*/ 748 h 759"/>
              <a:gd name="connsiteX100-17057" fmla="*/ 258 w 384"/>
              <a:gd name="connsiteY100-17058" fmla="*/ 743 h 759"/>
              <a:gd name="connsiteX101-17059" fmla="*/ 248 w 384"/>
              <a:gd name="connsiteY101-17060" fmla="*/ 738 h 759"/>
              <a:gd name="connsiteX102-17061" fmla="*/ 237 w 384"/>
              <a:gd name="connsiteY102-17062" fmla="*/ 732 h 759"/>
              <a:gd name="connsiteX103-17063" fmla="*/ 221 w 384"/>
              <a:gd name="connsiteY103-17064" fmla="*/ 727 h 759"/>
              <a:gd name="connsiteX104-17065" fmla="*/ 211 w 384"/>
              <a:gd name="connsiteY104-17066" fmla="*/ 722 h 759"/>
              <a:gd name="connsiteX105-17067" fmla="*/ 195 w 384"/>
              <a:gd name="connsiteY105-17068" fmla="*/ 717 h 759"/>
              <a:gd name="connsiteX106-17069" fmla="*/ 179 w 384"/>
              <a:gd name="connsiteY106-17070" fmla="*/ 706 h 759"/>
              <a:gd name="connsiteX107-17071" fmla="*/ 169 w 384"/>
              <a:gd name="connsiteY107-17072" fmla="*/ 696 h 759"/>
              <a:gd name="connsiteX108-17073" fmla="*/ 153 w 384"/>
              <a:gd name="connsiteY108-17074" fmla="*/ 685 h 759"/>
              <a:gd name="connsiteX109-17075" fmla="*/ 121 w 384"/>
              <a:gd name="connsiteY109-17076" fmla="*/ 659 h 759"/>
              <a:gd name="connsiteX110-17077" fmla="*/ 95 w 384"/>
              <a:gd name="connsiteY110-17078" fmla="*/ 632 h 759"/>
              <a:gd name="connsiteX111-17079" fmla="*/ 84 w 384"/>
              <a:gd name="connsiteY111-17080" fmla="*/ 622 h 759"/>
              <a:gd name="connsiteX112-17081" fmla="*/ 74 w 384"/>
              <a:gd name="connsiteY112-17082" fmla="*/ 606 h 759"/>
              <a:gd name="connsiteX113-17083" fmla="*/ 63 w 384"/>
              <a:gd name="connsiteY113-17084" fmla="*/ 590 h 759"/>
              <a:gd name="connsiteX114-17085" fmla="*/ 53 w 384"/>
              <a:gd name="connsiteY114-17086" fmla="*/ 574 h 759"/>
              <a:gd name="connsiteX115-17087" fmla="*/ 47 w 384"/>
              <a:gd name="connsiteY115-17088" fmla="*/ 559 h 759"/>
              <a:gd name="connsiteX116-17089" fmla="*/ 37 w 384"/>
              <a:gd name="connsiteY116-17090" fmla="*/ 543 h 759"/>
              <a:gd name="connsiteX117-17091" fmla="*/ 32 w 384"/>
              <a:gd name="connsiteY117-17092" fmla="*/ 527 h 759"/>
              <a:gd name="connsiteX118-17093" fmla="*/ 21 w 384"/>
              <a:gd name="connsiteY118-17094" fmla="*/ 511 h 759"/>
              <a:gd name="connsiteX119-17095" fmla="*/ 16 w 384"/>
              <a:gd name="connsiteY119-17096" fmla="*/ 501 h 759"/>
              <a:gd name="connsiteX120-17097" fmla="*/ 16 w 384"/>
              <a:gd name="connsiteY120-17098" fmla="*/ 485 h 759"/>
              <a:gd name="connsiteX121-17099" fmla="*/ 11 w 384"/>
              <a:gd name="connsiteY121-17100" fmla="*/ 469 h 759"/>
              <a:gd name="connsiteX122-17101" fmla="*/ 11 w 384"/>
              <a:gd name="connsiteY122-17102" fmla="*/ 453 h 759"/>
              <a:gd name="connsiteX123-17103" fmla="*/ 5 w 384"/>
              <a:gd name="connsiteY123-17104" fmla="*/ 422 h 759"/>
              <a:gd name="connsiteX124-17105" fmla="*/ 0 w 384"/>
              <a:gd name="connsiteY124-17106" fmla="*/ 385 h 759"/>
              <a:gd name="connsiteX125-17107" fmla="*/ 0 w 384"/>
              <a:gd name="connsiteY125-17108" fmla="*/ 353 h 759"/>
              <a:gd name="connsiteX126-17109" fmla="*/ 0 w 384"/>
              <a:gd name="connsiteY126-17110" fmla="*/ 316 h 759"/>
              <a:gd name="connsiteX127-17111" fmla="*/ 0 w 384"/>
              <a:gd name="connsiteY127-17112" fmla="*/ 279 h 759"/>
              <a:gd name="connsiteX128-17113" fmla="*/ 0 w 384"/>
              <a:gd name="connsiteY128-17114" fmla="*/ 243 h 759"/>
              <a:gd name="connsiteX129-17115" fmla="*/ 5 w 384"/>
              <a:gd name="connsiteY129-17116" fmla="*/ 200 h 759"/>
              <a:gd name="connsiteX130-17117" fmla="*/ 11 w 384"/>
              <a:gd name="connsiteY130-17118" fmla="*/ 158 h 759"/>
              <a:gd name="connsiteX131-17119" fmla="*/ 11 w 384"/>
              <a:gd name="connsiteY131-17120" fmla="*/ 142 h 759"/>
              <a:gd name="connsiteX132-17121" fmla="*/ 11 w 384"/>
              <a:gd name="connsiteY132-17122" fmla="*/ 127 h 759"/>
              <a:gd name="connsiteX133-17123" fmla="*/ 11 w 384"/>
              <a:gd name="connsiteY133-17124" fmla="*/ 111 h 759"/>
              <a:gd name="connsiteX134-17125" fmla="*/ 16 w 384"/>
              <a:gd name="connsiteY134-17126" fmla="*/ 100 h 759"/>
              <a:gd name="connsiteX135-17127" fmla="*/ 16 w 384"/>
              <a:gd name="connsiteY135-17128" fmla="*/ 90 h 759"/>
              <a:gd name="connsiteX136-17129" fmla="*/ 16 w 384"/>
              <a:gd name="connsiteY136-17130" fmla="*/ 85 h 759"/>
              <a:gd name="connsiteX137-17131" fmla="*/ 16 w 384"/>
              <a:gd name="connsiteY137-17132" fmla="*/ 79 h 759"/>
              <a:gd name="connsiteX138-17133" fmla="*/ 11 w 384"/>
              <a:gd name="connsiteY138-17134" fmla="*/ 74 h 759"/>
              <a:gd name="connsiteX139-17135" fmla="*/ 11 w 384"/>
              <a:gd name="connsiteY139-17136" fmla="*/ 74 h 759"/>
              <a:gd name="connsiteX140-17137" fmla="*/ 5 w 384"/>
              <a:gd name="connsiteY140-17138" fmla="*/ 74 h 759"/>
              <a:gd name="connsiteX141-17139" fmla="*/ 16 w 384"/>
              <a:gd name="connsiteY141-17140" fmla="*/ 16 h 759"/>
              <a:gd name="connsiteX142-17141" fmla="*/ 26 w 384"/>
              <a:gd name="connsiteY142-17142" fmla="*/ 6 h 759"/>
              <a:gd name="connsiteX143-17143" fmla="*/ 32 w 384"/>
              <a:gd name="connsiteY143-17144" fmla="*/ 0 h 759"/>
              <a:gd name="connsiteX144-17145" fmla="*/ 37 w 384"/>
              <a:gd name="connsiteY144-17146" fmla="*/ 0 h 759"/>
              <a:gd name="connsiteX145-17147" fmla="*/ 42 w 384"/>
              <a:gd name="connsiteY145-17148" fmla="*/ 0 h 759"/>
              <a:gd name="connsiteX146-17149" fmla="*/ 42 w 384"/>
              <a:gd name="connsiteY146-17150" fmla="*/ 0 h 759"/>
              <a:gd name="connsiteX0-17151" fmla="*/ 42 w 384"/>
              <a:gd name="connsiteY0-17152" fmla="*/ 0 h 759"/>
              <a:gd name="connsiteX1-17153" fmla="*/ 53 w 384"/>
              <a:gd name="connsiteY1-17154" fmla="*/ 0 h 759"/>
              <a:gd name="connsiteX2-17155" fmla="*/ 63 w 384"/>
              <a:gd name="connsiteY2-17156" fmla="*/ 6 h 759"/>
              <a:gd name="connsiteX3-17157" fmla="*/ 74 w 384"/>
              <a:gd name="connsiteY3-17158" fmla="*/ 11 h 759"/>
              <a:gd name="connsiteX4-17159" fmla="*/ 90 w 384"/>
              <a:gd name="connsiteY4-17160" fmla="*/ 21 h 759"/>
              <a:gd name="connsiteX5-17161" fmla="*/ 100 w 384"/>
              <a:gd name="connsiteY5-17162" fmla="*/ 32 h 759"/>
              <a:gd name="connsiteX6-17163" fmla="*/ 111 w 384"/>
              <a:gd name="connsiteY6-17164" fmla="*/ 37 h 759"/>
              <a:gd name="connsiteX7-17165" fmla="*/ 111 w 384"/>
              <a:gd name="connsiteY7-17166" fmla="*/ 42 h 759"/>
              <a:gd name="connsiteX8-17167" fmla="*/ 116 w 384"/>
              <a:gd name="connsiteY8-17168" fmla="*/ 42 h 759"/>
              <a:gd name="connsiteX9-17169" fmla="*/ 116 w 384"/>
              <a:gd name="connsiteY9-17170" fmla="*/ 48 h 759"/>
              <a:gd name="connsiteX10-17171" fmla="*/ 116 w 384"/>
              <a:gd name="connsiteY10-17172" fmla="*/ 48 h 759"/>
              <a:gd name="connsiteX11-17173" fmla="*/ 116 w 384"/>
              <a:gd name="connsiteY11-17174" fmla="*/ 53 h 759"/>
              <a:gd name="connsiteX12-17175" fmla="*/ 111 w 384"/>
              <a:gd name="connsiteY12-17176" fmla="*/ 58 h 759"/>
              <a:gd name="connsiteX13-17177" fmla="*/ 105 w 384"/>
              <a:gd name="connsiteY13-17178" fmla="*/ 63 h 759"/>
              <a:gd name="connsiteX14-17179" fmla="*/ 95 w 384"/>
              <a:gd name="connsiteY14-17180" fmla="*/ 69 h 759"/>
              <a:gd name="connsiteX15-17181" fmla="*/ 90 w 384"/>
              <a:gd name="connsiteY15-17182" fmla="*/ 74 h 759"/>
              <a:gd name="connsiteX16-17183" fmla="*/ 84 w 384"/>
              <a:gd name="connsiteY16-17184" fmla="*/ 79 h 759"/>
              <a:gd name="connsiteX17-17185" fmla="*/ 84 w 384"/>
              <a:gd name="connsiteY17-17186" fmla="*/ 90 h 759"/>
              <a:gd name="connsiteX18-17187" fmla="*/ 79 w 384"/>
              <a:gd name="connsiteY18-17188" fmla="*/ 100 h 759"/>
              <a:gd name="connsiteX19-17189" fmla="*/ 74 w 384"/>
              <a:gd name="connsiteY19-17190" fmla="*/ 116 h 759"/>
              <a:gd name="connsiteX20-17191" fmla="*/ 68 w 384"/>
              <a:gd name="connsiteY20-17192" fmla="*/ 137 h 759"/>
              <a:gd name="connsiteX21-17193" fmla="*/ 63 w 384"/>
              <a:gd name="connsiteY21-17194" fmla="*/ 158 h 759"/>
              <a:gd name="connsiteX22-17195" fmla="*/ 63 w 384"/>
              <a:gd name="connsiteY22-17196" fmla="*/ 179 h 759"/>
              <a:gd name="connsiteX23-17197" fmla="*/ 58 w 384"/>
              <a:gd name="connsiteY23-17198" fmla="*/ 206 h 759"/>
              <a:gd name="connsiteX24-17199" fmla="*/ 53 w 384"/>
              <a:gd name="connsiteY24-17200" fmla="*/ 227 h 759"/>
              <a:gd name="connsiteX25-17201" fmla="*/ 53 w 384"/>
              <a:gd name="connsiteY25-17202" fmla="*/ 248 h 759"/>
              <a:gd name="connsiteX26-17203" fmla="*/ 47 w 384"/>
              <a:gd name="connsiteY26-17204" fmla="*/ 264 h 759"/>
              <a:gd name="connsiteX27-17205" fmla="*/ 47 w 384"/>
              <a:gd name="connsiteY27-17206" fmla="*/ 285 h 759"/>
              <a:gd name="connsiteX28-17207" fmla="*/ 42 w 384"/>
              <a:gd name="connsiteY28-17208" fmla="*/ 300 h 759"/>
              <a:gd name="connsiteX29-17209" fmla="*/ 42 w 384"/>
              <a:gd name="connsiteY29-17210" fmla="*/ 311 h 759"/>
              <a:gd name="connsiteX30-17211" fmla="*/ 42 w 384"/>
              <a:gd name="connsiteY30-17212" fmla="*/ 322 h 759"/>
              <a:gd name="connsiteX31-17213" fmla="*/ 42 w 384"/>
              <a:gd name="connsiteY31-17214" fmla="*/ 343 h 759"/>
              <a:gd name="connsiteX32-17215" fmla="*/ 47 w 384"/>
              <a:gd name="connsiteY32-17216" fmla="*/ 369 h 759"/>
              <a:gd name="connsiteX33-17217" fmla="*/ 53 w 384"/>
              <a:gd name="connsiteY33-17218" fmla="*/ 411 h 759"/>
              <a:gd name="connsiteX34-17219" fmla="*/ 53 w 384"/>
              <a:gd name="connsiteY34-17220" fmla="*/ 437 h 759"/>
              <a:gd name="connsiteX35-17221" fmla="*/ 58 w 384"/>
              <a:gd name="connsiteY35-17222" fmla="*/ 464 h 759"/>
              <a:gd name="connsiteX36-17223" fmla="*/ 68 w 384"/>
              <a:gd name="connsiteY36-17224" fmla="*/ 490 h 759"/>
              <a:gd name="connsiteX37-17225" fmla="*/ 74 w 384"/>
              <a:gd name="connsiteY37-17226" fmla="*/ 506 h 759"/>
              <a:gd name="connsiteX38-17227" fmla="*/ 79 w 384"/>
              <a:gd name="connsiteY38-17228" fmla="*/ 516 h 759"/>
              <a:gd name="connsiteX39-17229" fmla="*/ 95 w 384"/>
              <a:gd name="connsiteY39-17230" fmla="*/ 543 h 759"/>
              <a:gd name="connsiteX40-17231" fmla="*/ 111 w 384"/>
              <a:gd name="connsiteY40-17232" fmla="*/ 564 h 759"/>
              <a:gd name="connsiteX41-17233" fmla="*/ 126 w 384"/>
              <a:gd name="connsiteY41-17234" fmla="*/ 585 h 759"/>
              <a:gd name="connsiteX42-17235" fmla="*/ 137 w 384"/>
              <a:gd name="connsiteY42-17236" fmla="*/ 595 h 759"/>
              <a:gd name="connsiteX43-17237" fmla="*/ 147 w 384"/>
              <a:gd name="connsiteY43-17238" fmla="*/ 601 h 759"/>
              <a:gd name="connsiteX44-17239" fmla="*/ 169 w 384"/>
              <a:gd name="connsiteY44-17240" fmla="*/ 622 h 759"/>
              <a:gd name="connsiteX45-17241" fmla="*/ 190 w 384"/>
              <a:gd name="connsiteY45-17242" fmla="*/ 632 h 759"/>
              <a:gd name="connsiteX46-17243" fmla="*/ 211 w 384"/>
              <a:gd name="connsiteY46-17244" fmla="*/ 648 h 759"/>
              <a:gd name="connsiteX47-17245" fmla="*/ 237 w 384"/>
              <a:gd name="connsiteY47-17246" fmla="*/ 659 h 759"/>
              <a:gd name="connsiteX48-17247" fmla="*/ 248 w 384"/>
              <a:gd name="connsiteY48-17248" fmla="*/ 664 h 759"/>
              <a:gd name="connsiteX49-17249" fmla="*/ 258 w 384"/>
              <a:gd name="connsiteY49-17250" fmla="*/ 669 h 759"/>
              <a:gd name="connsiteX50-17251" fmla="*/ 269 w 384"/>
              <a:gd name="connsiteY50-17252" fmla="*/ 669 h 759"/>
              <a:gd name="connsiteX51-17253" fmla="*/ 279 w 384"/>
              <a:gd name="connsiteY51-17254" fmla="*/ 674 h 759"/>
              <a:gd name="connsiteX52-17255" fmla="*/ 284 w 384"/>
              <a:gd name="connsiteY52-17256" fmla="*/ 674 h 759"/>
              <a:gd name="connsiteX53-17257" fmla="*/ 290 w 384"/>
              <a:gd name="connsiteY53-17258" fmla="*/ 674 h 759"/>
              <a:gd name="connsiteX54-17259" fmla="*/ 300 w 384"/>
              <a:gd name="connsiteY54-17260" fmla="*/ 674 h 759"/>
              <a:gd name="connsiteX55-17261" fmla="*/ 305 w 384"/>
              <a:gd name="connsiteY55-17262" fmla="*/ 669 h 759"/>
              <a:gd name="connsiteX56-17263" fmla="*/ 305 w 384"/>
              <a:gd name="connsiteY56-17264" fmla="*/ 664 h 759"/>
              <a:gd name="connsiteX57-17265" fmla="*/ 311 w 384"/>
              <a:gd name="connsiteY57-17266" fmla="*/ 659 h 759"/>
              <a:gd name="connsiteX58-17267" fmla="*/ 316 w 384"/>
              <a:gd name="connsiteY58-17268" fmla="*/ 653 h 759"/>
              <a:gd name="connsiteX59-17269" fmla="*/ 316 w 384"/>
              <a:gd name="connsiteY59-17270" fmla="*/ 643 h 759"/>
              <a:gd name="connsiteX60-17271" fmla="*/ 321 w 384"/>
              <a:gd name="connsiteY60-17272" fmla="*/ 627 h 759"/>
              <a:gd name="connsiteX61-17273" fmla="*/ 327 w 384"/>
              <a:gd name="connsiteY61-17274" fmla="*/ 611 h 759"/>
              <a:gd name="connsiteX62-17275" fmla="*/ 332 w 384"/>
              <a:gd name="connsiteY62-17276" fmla="*/ 595 h 759"/>
              <a:gd name="connsiteX63-17277" fmla="*/ 332 w 384"/>
              <a:gd name="connsiteY63-17278" fmla="*/ 580 h 759"/>
              <a:gd name="connsiteX64-17279" fmla="*/ 337 w 384"/>
              <a:gd name="connsiteY64-17280" fmla="*/ 564 h 759"/>
              <a:gd name="connsiteX65-17281" fmla="*/ 342 w 384"/>
              <a:gd name="connsiteY65-17282" fmla="*/ 553 h 759"/>
              <a:gd name="connsiteX66-17283" fmla="*/ 348 w 384"/>
              <a:gd name="connsiteY66-17284" fmla="*/ 543 h 759"/>
              <a:gd name="connsiteX67-17285" fmla="*/ 348 w 384"/>
              <a:gd name="connsiteY67-17286" fmla="*/ 538 h 759"/>
              <a:gd name="connsiteX68-17287" fmla="*/ 353 w 384"/>
              <a:gd name="connsiteY68-17288" fmla="*/ 527 h 759"/>
              <a:gd name="connsiteX69-17289" fmla="*/ 353 w 384"/>
              <a:gd name="connsiteY69-17290" fmla="*/ 527 h 759"/>
              <a:gd name="connsiteX70-17291" fmla="*/ 358 w 384"/>
              <a:gd name="connsiteY70-17292" fmla="*/ 527 h 759"/>
              <a:gd name="connsiteX71-17293" fmla="*/ 358 w 384"/>
              <a:gd name="connsiteY71-17294" fmla="*/ 527 h 759"/>
              <a:gd name="connsiteX72-17295" fmla="*/ 358 w 384"/>
              <a:gd name="connsiteY72-17296" fmla="*/ 532 h 759"/>
              <a:gd name="connsiteX73-17297" fmla="*/ 358 w 384"/>
              <a:gd name="connsiteY73-17298" fmla="*/ 538 h 759"/>
              <a:gd name="connsiteX74-17299" fmla="*/ 363 w 384"/>
              <a:gd name="connsiteY74-17300" fmla="*/ 543 h 759"/>
              <a:gd name="connsiteX75-17301" fmla="*/ 363 w 384"/>
              <a:gd name="connsiteY75-17302" fmla="*/ 559 h 759"/>
              <a:gd name="connsiteX76-17303" fmla="*/ 363 w 384"/>
              <a:gd name="connsiteY76-17304" fmla="*/ 569 h 759"/>
              <a:gd name="connsiteX77-17305" fmla="*/ 363 w 384"/>
              <a:gd name="connsiteY77-17306" fmla="*/ 585 h 759"/>
              <a:gd name="connsiteX78-17307" fmla="*/ 363 w 384"/>
              <a:gd name="connsiteY78-17308" fmla="*/ 601 h 759"/>
              <a:gd name="connsiteX79-17309" fmla="*/ 363 w 384"/>
              <a:gd name="connsiteY79-17310" fmla="*/ 622 h 759"/>
              <a:gd name="connsiteX80-17311" fmla="*/ 363 w 384"/>
              <a:gd name="connsiteY80-17312" fmla="*/ 638 h 759"/>
              <a:gd name="connsiteX81-17313" fmla="*/ 363 w 384"/>
              <a:gd name="connsiteY81-17314" fmla="*/ 653 h 759"/>
              <a:gd name="connsiteX82-17315" fmla="*/ 369 w 384"/>
              <a:gd name="connsiteY82-17316" fmla="*/ 669 h 759"/>
              <a:gd name="connsiteX83-17317" fmla="*/ 369 w 384"/>
              <a:gd name="connsiteY83-17318" fmla="*/ 685 h 759"/>
              <a:gd name="connsiteX84-17319" fmla="*/ 374 w 384"/>
              <a:gd name="connsiteY84-17320" fmla="*/ 696 h 759"/>
              <a:gd name="connsiteX85-17321" fmla="*/ 374 w 384"/>
              <a:gd name="connsiteY85-17322" fmla="*/ 706 h 759"/>
              <a:gd name="connsiteX86-17323" fmla="*/ 379 w 384"/>
              <a:gd name="connsiteY86-17324" fmla="*/ 717 h 759"/>
              <a:gd name="connsiteX87-17325" fmla="*/ 379 w 384"/>
              <a:gd name="connsiteY87-17326" fmla="*/ 722 h 759"/>
              <a:gd name="connsiteX88-17327" fmla="*/ 384 w 384"/>
              <a:gd name="connsiteY88-17328" fmla="*/ 732 h 759"/>
              <a:gd name="connsiteX89-17329" fmla="*/ 384 w 384"/>
              <a:gd name="connsiteY89-17330" fmla="*/ 738 h 759"/>
              <a:gd name="connsiteX90-17331" fmla="*/ 384 w 384"/>
              <a:gd name="connsiteY90-17332" fmla="*/ 743 h 759"/>
              <a:gd name="connsiteX91-17333" fmla="*/ 384 w 384"/>
              <a:gd name="connsiteY91-17334" fmla="*/ 748 h 759"/>
              <a:gd name="connsiteX92-17335" fmla="*/ 379 w 384"/>
              <a:gd name="connsiteY92-17336" fmla="*/ 753 h 759"/>
              <a:gd name="connsiteX93-17337" fmla="*/ 374 w 384"/>
              <a:gd name="connsiteY93-17338" fmla="*/ 759 h 759"/>
              <a:gd name="connsiteX94-17339" fmla="*/ 363 w 384"/>
              <a:gd name="connsiteY94-17340" fmla="*/ 759 h 759"/>
              <a:gd name="connsiteX95-17341" fmla="*/ 353 w 384"/>
              <a:gd name="connsiteY95-17342" fmla="*/ 759 h 759"/>
              <a:gd name="connsiteX96-17343" fmla="*/ 337 w 384"/>
              <a:gd name="connsiteY96-17344" fmla="*/ 759 h 759"/>
              <a:gd name="connsiteX97-17345" fmla="*/ 321 w 384"/>
              <a:gd name="connsiteY97-17346" fmla="*/ 753 h 759"/>
              <a:gd name="connsiteX98-17347" fmla="*/ 300 w 384"/>
              <a:gd name="connsiteY98-17348" fmla="*/ 753 h 759"/>
              <a:gd name="connsiteX99-17349" fmla="*/ 279 w 384"/>
              <a:gd name="connsiteY99-17350" fmla="*/ 748 h 759"/>
              <a:gd name="connsiteX100-17351" fmla="*/ 258 w 384"/>
              <a:gd name="connsiteY100-17352" fmla="*/ 743 h 759"/>
              <a:gd name="connsiteX101-17353" fmla="*/ 248 w 384"/>
              <a:gd name="connsiteY101-17354" fmla="*/ 738 h 759"/>
              <a:gd name="connsiteX102-17355" fmla="*/ 237 w 384"/>
              <a:gd name="connsiteY102-17356" fmla="*/ 732 h 759"/>
              <a:gd name="connsiteX103-17357" fmla="*/ 221 w 384"/>
              <a:gd name="connsiteY103-17358" fmla="*/ 727 h 759"/>
              <a:gd name="connsiteX104-17359" fmla="*/ 211 w 384"/>
              <a:gd name="connsiteY104-17360" fmla="*/ 722 h 759"/>
              <a:gd name="connsiteX105-17361" fmla="*/ 195 w 384"/>
              <a:gd name="connsiteY105-17362" fmla="*/ 717 h 759"/>
              <a:gd name="connsiteX106-17363" fmla="*/ 179 w 384"/>
              <a:gd name="connsiteY106-17364" fmla="*/ 706 h 759"/>
              <a:gd name="connsiteX107-17365" fmla="*/ 169 w 384"/>
              <a:gd name="connsiteY107-17366" fmla="*/ 696 h 759"/>
              <a:gd name="connsiteX108-17367" fmla="*/ 153 w 384"/>
              <a:gd name="connsiteY108-17368" fmla="*/ 685 h 759"/>
              <a:gd name="connsiteX109-17369" fmla="*/ 121 w 384"/>
              <a:gd name="connsiteY109-17370" fmla="*/ 659 h 759"/>
              <a:gd name="connsiteX110-17371" fmla="*/ 95 w 384"/>
              <a:gd name="connsiteY110-17372" fmla="*/ 632 h 759"/>
              <a:gd name="connsiteX111-17373" fmla="*/ 84 w 384"/>
              <a:gd name="connsiteY111-17374" fmla="*/ 622 h 759"/>
              <a:gd name="connsiteX112-17375" fmla="*/ 74 w 384"/>
              <a:gd name="connsiteY112-17376" fmla="*/ 606 h 759"/>
              <a:gd name="connsiteX113-17377" fmla="*/ 63 w 384"/>
              <a:gd name="connsiteY113-17378" fmla="*/ 590 h 759"/>
              <a:gd name="connsiteX114-17379" fmla="*/ 53 w 384"/>
              <a:gd name="connsiteY114-17380" fmla="*/ 574 h 759"/>
              <a:gd name="connsiteX115-17381" fmla="*/ 47 w 384"/>
              <a:gd name="connsiteY115-17382" fmla="*/ 559 h 759"/>
              <a:gd name="connsiteX116-17383" fmla="*/ 37 w 384"/>
              <a:gd name="connsiteY116-17384" fmla="*/ 543 h 759"/>
              <a:gd name="connsiteX117-17385" fmla="*/ 32 w 384"/>
              <a:gd name="connsiteY117-17386" fmla="*/ 527 h 759"/>
              <a:gd name="connsiteX118-17387" fmla="*/ 21 w 384"/>
              <a:gd name="connsiteY118-17388" fmla="*/ 511 h 759"/>
              <a:gd name="connsiteX119-17389" fmla="*/ 16 w 384"/>
              <a:gd name="connsiteY119-17390" fmla="*/ 501 h 759"/>
              <a:gd name="connsiteX120-17391" fmla="*/ 16 w 384"/>
              <a:gd name="connsiteY120-17392" fmla="*/ 485 h 759"/>
              <a:gd name="connsiteX121-17393" fmla="*/ 11 w 384"/>
              <a:gd name="connsiteY121-17394" fmla="*/ 469 h 759"/>
              <a:gd name="connsiteX122-17395" fmla="*/ 11 w 384"/>
              <a:gd name="connsiteY122-17396" fmla="*/ 453 h 759"/>
              <a:gd name="connsiteX123-17397" fmla="*/ 5 w 384"/>
              <a:gd name="connsiteY123-17398" fmla="*/ 422 h 759"/>
              <a:gd name="connsiteX124-17399" fmla="*/ 0 w 384"/>
              <a:gd name="connsiteY124-17400" fmla="*/ 385 h 759"/>
              <a:gd name="connsiteX125-17401" fmla="*/ 0 w 384"/>
              <a:gd name="connsiteY125-17402" fmla="*/ 353 h 759"/>
              <a:gd name="connsiteX126-17403" fmla="*/ 0 w 384"/>
              <a:gd name="connsiteY126-17404" fmla="*/ 316 h 759"/>
              <a:gd name="connsiteX127-17405" fmla="*/ 0 w 384"/>
              <a:gd name="connsiteY127-17406" fmla="*/ 279 h 759"/>
              <a:gd name="connsiteX128-17407" fmla="*/ 0 w 384"/>
              <a:gd name="connsiteY128-17408" fmla="*/ 243 h 759"/>
              <a:gd name="connsiteX129-17409" fmla="*/ 5 w 384"/>
              <a:gd name="connsiteY129-17410" fmla="*/ 200 h 759"/>
              <a:gd name="connsiteX130-17411" fmla="*/ 11 w 384"/>
              <a:gd name="connsiteY130-17412" fmla="*/ 158 h 759"/>
              <a:gd name="connsiteX131-17413" fmla="*/ 11 w 384"/>
              <a:gd name="connsiteY131-17414" fmla="*/ 142 h 759"/>
              <a:gd name="connsiteX132-17415" fmla="*/ 11 w 384"/>
              <a:gd name="connsiteY132-17416" fmla="*/ 127 h 759"/>
              <a:gd name="connsiteX133-17417" fmla="*/ 11 w 384"/>
              <a:gd name="connsiteY133-17418" fmla="*/ 111 h 759"/>
              <a:gd name="connsiteX134-17419" fmla="*/ 16 w 384"/>
              <a:gd name="connsiteY134-17420" fmla="*/ 100 h 759"/>
              <a:gd name="connsiteX135-17421" fmla="*/ 16 w 384"/>
              <a:gd name="connsiteY135-17422" fmla="*/ 90 h 759"/>
              <a:gd name="connsiteX136-17423" fmla="*/ 16 w 384"/>
              <a:gd name="connsiteY136-17424" fmla="*/ 85 h 759"/>
              <a:gd name="connsiteX137-17425" fmla="*/ 16 w 384"/>
              <a:gd name="connsiteY137-17426" fmla="*/ 79 h 759"/>
              <a:gd name="connsiteX138-17427" fmla="*/ 11 w 384"/>
              <a:gd name="connsiteY138-17428" fmla="*/ 74 h 759"/>
              <a:gd name="connsiteX139-17429" fmla="*/ 11 w 384"/>
              <a:gd name="connsiteY139-17430" fmla="*/ 74 h 759"/>
              <a:gd name="connsiteX140-17431" fmla="*/ 5 w 384"/>
              <a:gd name="connsiteY140-17432" fmla="*/ 74 h 759"/>
              <a:gd name="connsiteX141-17433" fmla="*/ 26 w 384"/>
              <a:gd name="connsiteY141-17434" fmla="*/ 6 h 759"/>
              <a:gd name="connsiteX142-17435" fmla="*/ 32 w 384"/>
              <a:gd name="connsiteY142-17436" fmla="*/ 0 h 759"/>
              <a:gd name="connsiteX143-17437" fmla="*/ 37 w 384"/>
              <a:gd name="connsiteY143-17438" fmla="*/ 0 h 759"/>
              <a:gd name="connsiteX144-17439" fmla="*/ 42 w 384"/>
              <a:gd name="connsiteY144-17440" fmla="*/ 0 h 759"/>
              <a:gd name="connsiteX145-17441" fmla="*/ 42 w 384"/>
              <a:gd name="connsiteY145-17442" fmla="*/ 0 h 759"/>
              <a:gd name="connsiteX0-17443" fmla="*/ 42 w 384"/>
              <a:gd name="connsiteY0-17444" fmla="*/ 0 h 759"/>
              <a:gd name="connsiteX1-17445" fmla="*/ 53 w 384"/>
              <a:gd name="connsiteY1-17446" fmla="*/ 0 h 759"/>
              <a:gd name="connsiteX2-17447" fmla="*/ 63 w 384"/>
              <a:gd name="connsiteY2-17448" fmla="*/ 6 h 759"/>
              <a:gd name="connsiteX3-17449" fmla="*/ 74 w 384"/>
              <a:gd name="connsiteY3-17450" fmla="*/ 11 h 759"/>
              <a:gd name="connsiteX4-17451" fmla="*/ 90 w 384"/>
              <a:gd name="connsiteY4-17452" fmla="*/ 21 h 759"/>
              <a:gd name="connsiteX5-17453" fmla="*/ 100 w 384"/>
              <a:gd name="connsiteY5-17454" fmla="*/ 32 h 759"/>
              <a:gd name="connsiteX6-17455" fmla="*/ 111 w 384"/>
              <a:gd name="connsiteY6-17456" fmla="*/ 37 h 759"/>
              <a:gd name="connsiteX7-17457" fmla="*/ 111 w 384"/>
              <a:gd name="connsiteY7-17458" fmla="*/ 42 h 759"/>
              <a:gd name="connsiteX8-17459" fmla="*/ 116 w 384"/>
              <a:gd name="connsiteY8-17460" fmla="*/ 42 h 759"/>
              <a:gd name="connsiteX9-17461" fmla="*/ 116 w 384"/>
              <a:gd name="connsiteY9-17462" fmla="*/ 48 h 759"/>
              <a:gd name="connsiteX10-17463" fmla="*/ 116 w 384"/>
              <a:gd name="connsiteY10-17464" fmla="*/ 48 h 759"/>
              <a:gd name="connsiteX11-17465" fmla="*/ 116 w 384"/>
              <a:gd name="connsiteY11-17466" fmla="*/ 53 h 759"/>
              <a:gd name="connsiteX12-17467" fmla="*/ 111 w 384"/>
              <a:gd name="connsiteY12-17468" fmla="*/ 58 h 759"/>
              <a:gd name="connsiteX13-17469" fmla="*/ 105 w 384"/>
              <a:gd name="connsiteY13-17470" fmla="*/ 63 h 759"/>
              <a:gd name="connsiteX14-17471" fmla="*/ 95 w 384"/>
              <a:gd name="connsiteY14-17472" fmla="*/ 69 h 759"/>
              <a:gd name="connsiteX15-17473" fmla="*/ 90 w 384"/>
              <a:gd name="connsiteY15-17474" fmla="*/ 74 h 759"/>
              <a:gd name="connsiteX16-17475" fmla="*/ 84 w 384"/>
              <a:gd name="connsiteY16-17476" fmla="*/ 79 h 759"/>
              <a:gd name="connsiteX17-17477" fmla="*/ 84 w 384"/>
              <a:gd name="connsiteY17-17478" fmla="*/ 90 h 759"/>
              <a:gd name="connsiteX18-17479" fmla="*/ 79 w 384"/>
              <a:gd name="connsiteY18-17480" fmla="*/ 100 h 759"/>
              <a:gd name="connsiteX19-17481" fmla="*/ 74 w 384"/>
              <a:gd name="connsiteY19-17482" fmla="*/ 116 h 759"/>
              <a:gd name="connsiteX20-17483" fmla="*/ 68 w 384"/>
              <a:gd name="connsiteY20-17484" fmla="*/ 137 h 759"/>
              <a:gd name="connsiteX21-17485" fmla="*/ 63 w 384"/>
              <a:gd name="connsiteY21-17486" fmla="*/ 158 h 759"/>
              <a:gd name="connsiteX22-17487" fmla="*/ 63 w 384"/>
              <a:gd name="connsiteY22-17488" fmla="*/ 179 h 759"/>
              <a:gd name="connsiteX23-17489" fmla="*/ 58 w 384"/>
              <a:gd name="connsiteY23-17490" fmla="*/ 206 h 759"/>
              <a:gd name="connsiteX24-17491" fmla="*/ 53 w 384"/>
              <a:gd name="connsiteY24-17492" fmla="*/ 227 h 759"/>
              <a:gd name="connsiteX25-17493" fmla="*/ 53 w 384"/>
              <a:gd name="connsiteY25-17494" fmla="*/ 248 h 759"/>
              <a:gd name="connsiteX26-17495" fmla="*/ 47 w 384"/>
              <a:gd name="connsiteY26-17496" fmla="*/ 264 h 759"/>
              <a:gd name="connsiteX27-17497" fmla="*/ 47 w 384"/>
              <a:gd name="connsiteY27-17498" fmla="*/ 285 h 759"/>
              <a:gd name="connsiteX28-17499" fmla="*/ 42 w 384"/>
              <a:gd name="connsiteY28-17500" fmla="*/ 300 h 759"/>
              <a:gd name="connsiteX29-17501" fmla="*/ 42 w 384"/>
              <a:gd name="connsiteY29-17502" fmla="*/ 311 h 759"/>
              <a:gd name="connsiteX30-17503" fmla="*/ 42 w 384"/>
              <a:gd name="connsiteY30-17504" fmla="*/ 322 h 759"/>
              <a:gd name="connsiteX31-17505" fmla="*/ 42 w 384"/>
              <a:gd name="connsiteY31-17506" fmla="*/ 343 h 759"/>
              <a:gd name="connsiteX32-17507" fmla="*/ 47 w 384"/>
              <a:gd name="connsiteY32-17508" fmla="*/ 369 h 759"/>
              <a:gd name="connsiteX33-17509" fmla="*/ 53 w 384"/>
              <a:gd name="connsiteY33-17510" fmla="*/ 411 h 759"/>
              <a:gd name="connsiteX34-17511" fmla="*/ 53 w 384"/>
              <a:gd name="connsiteY34-17512" fmla="*/ 437 h 759"/>
              <a:gd name="connsiteX35-17513" fmla="*/ 58 w 384"/>
              <a:gd name="connsiteY35-17514" fmla="*/ 464 h 759"/>
              <a:gd name="connsiteX36-17515" fmla="*/ 68 w 384"/>
              <a:gd name="connsiteY36-17516" fmla="*/ 490 h 759"/>
              <a:gd name="connsiteX37-17517" fmla="*/ 74 w 384"/>
              <a:gd name="connsiteY37-17518" fmla="*/ 506 h 759"/>
              <a:gd name="connsiteX38-17519" fmla="*/ 79 w 384"/>
              <a:gd name="connsiteY38-17520" fmla="*/ 516 h 759"/>
              <a:gd name="connsiteX39-17521" fmla="*/ 95 w 384"/>
              <a:gd name="connsiteY39-17522" fmla="*/ 543 h 759"/>
              <a:gd name="connsiteX40-17523" fmla="*/ 111 w 384"/>
              <a:gd name="connsiteY40-17524" fmla="*/ 564 h 759"/>
              <a:gd name="connsiteX41-17525" fmla="*/ 126 w 384"/>
              <a:gd name="connsiteY41-17526" fmla="*/ 585 h 759"/>
              <a:gd name="connsiteX42-17527" fmla="*/ 137 w 384"/>
              <a:gd name="connsiteY42-17528" fmla="*/ 595 h 759"/>
              <a:gd name="connsiteX43-17529" fmla="*/ 147 w 384"/>
              <a:gd name="connsiteY43-17530" fmla="*/ 601 h 759"/>
              <a:gd name="connsiteX44-17531" fmla="*/ 169 w 384"/>
              <a:gd name="connsiteY44-17532" fmla="*/ 622 h 759"/>
              <a:gd name="connsiteX45-17533" fmla="*/ 190 w 384"/>
              <a:gd name="connsiteY45-17534" fmla="*/ 632 h 759"/>
              <a:gd name="connsiteX46-17535" fmla="*/ 211 w 384"/>
              <a:gd name="connsiteY46-17536" fmla="*/ 648 h 759"/>
              <a:gd name="connsiteX47-17537" fmla="*/ 237 w 384"/>
              <a:gd name="connsiteY47-17538" fmla="*/ 659 h 759"/>
              <a:gd name="connsiteX48-17539" fmla="*/ 248 w 384"/>
              <a:gd name="connsiteY48-17540" fmla="*/ 664 h 759"/>
              <a:gd name="connsiteX49-17541" fmla="*/ 258 w 384"/>
              <a:gd name="connsiteY49-17542" fmla="*/ 669 h 759"/>
              <a:gd name="connsiteX50-17543" fmla="*/ 269 w 384"/>
              <a:gd name="connsiteY50-17544" fmla="*/ 669 h 759"/>
              <a:gd name="connsiteX51-17545" fmla="*/ 279 w 384"/>
              <a:gd name="connsiteY51-17546" fmla="*/ 674 h 759"/>
              <a:gd name="connsiteX52-17547" fmla="*/ 284 w 384"/>
              <a:gd name="connsiteY52-17548" fmla="*/ 674 h 759"/>
              <a:gd name="connsiteX53-17549" fmla="*/ 290 w 384"/>
              <a:gd name="connsiteY53-17550" fmla="*/ 674 h 759"/>
              <a:gd name="connsiteX54-17551" fmla="*/ 300 w 384"/>
              <a:gd name="connsiteY54-17552" fmla="*/ 674 h 759"/>
              <a:gd name="connsiteX55-17553" fmla="*/ 305 w 384"/>
              <a:gd name="connsiteY55-17554" fmla="*/ 669 h 759"/>
              <a:gd name="connsiteX56-17555" fmla="*/ 305 w 384"/>
              <a:gd name="connsiteY56-17556" fmla="*/ 664 h 759"/>
              <a:gd name="connsiteX57-17557" fmla="*/ 311 w 384"/>
              <a:gd name="connsiteY57-17558" fmla="*/ 659 h 759"/>
              <a:gd name="connsiteX58-17559" fmla="*/ 316 w 384"/>
              <a:gd name="connsiteY58-17560" fmla="*/ 653 h 759"/>
              <a:gd name="connsiteX59-17561" fmla="*/ 316 w 384"/>
              <a:gd name="connsiteY59-17562" fmla="*/ 643 h 759"/>
              <a:gd name="connsiteX60-17563" fmla="*/ 321 w 384"/>
              <a:gd name="connsiteY60-17564" fmla="*/ 627 h 759"/>
              <a:gd name="connsiteX61-17565" fmla="*/ 327 w 384"/>
              <a:gd name="connsiteY61-17566" fmla="*/ 611 h 759"/>
              <a:gd name="connsiteX62-17567" fmla="*/ 332 w 384"/>
              <a:gd name="connsiteY62-17568" fmla="*/ 595 h 759"/>
              <a:gd name="connsiteX63-17569" fmla="*/ 332 w 384"/>
              <a:gd name="connsiteY63-17570" fmla="*/ 580 h 759"/>
              <a:gd name="connsiteX64-17571" fmla="*/ 337 w 384"/>
              <a:gd name="connsiteY64-17572" fmla="*/ 564 h 759"/>
              <a:gd name="connsiteX65-17573" fmla="*/ 342 w 384"/>
              <a:gd name="connsiteY65-17574" fmla="*/ 553 h 759"/>
              <a:gd name="connsiteX66-17575" fmla="*/ 348 w 384"/>
              <a:gd name="connsiteY66-17576" fmla="*/ 543 h 759"/>
              <a:gd name="connsiteX67-17577" fmla="*/ 348 w 384"/>
              <a:gd name="connsiteY67-17578" fmla="*/ 538 h 759"/>
              <a:gd name="connsiteX68-17579" fmla="*/ 353 w 384"/>
              <a:gd name="connsiteY68-17580" fmla="*/ 527 h 759"/>
              <a:gd name="connsiteX69-17581" fmla="*/ 353 w 384"/>
              <a:gd name="connsiteY69-17582" fmla="*/ 527 h 759"/>
              <a:gd name="connsiteX70-17583" fmla="*/ 358 w 384"/>
              <a:gd name="connsiteY70-17584" fmla="*/ 527 h 759"/>
              <a:gd name="connsiteX71-17585" fmla="*/ 358 w 384"/>
              <a:gd name="connsiteY71-17586" fmla="*/ 527 h 759"/>
              <a:gd name="connsiteX72-17587" fmla="*/ 358 w 384"/>
              <a:gd name="connsiteY72-17588" fmla="*/ 532 h 759"/>
              <a:gd name="connsiteX73-17589" fmla="*/ 358 w 384"/>
              <a:gd name="connsiteY73-17590" fmla="*/ 538 h 759"/>
              <a:gd name="connsiteX74-17591" fmla="*/ 363 w 384"/>
              <a:gd name="connsiteY74-17592" fmla="*/ 543 h 759"/>
              <a:gd name="connsiteX75-17593" fmla="*/ 363 w 384"/>
              <a:gd name="connsiteY75-17594" fmla="*/ 559 h 759"/>
              <a:gd name="connsiteX76-17595" fmla="*/ 363 w 384"/>
              <a:gd name="connsiteY76-17596" fmla="*/ 569 h 759"/>
              <a:gd name="connsiteX77-17597" fmla="*/ 363 w 384"/>
              <a:gd name="connsiteY77-17598" fmla="*/ 585 h 759"/>
              <a:gd name="connsiteX78-17599" fmla="*/ 363 w 384"/>
              <a:gd name="connsiteY78-17600" fmla="*/ 601 h 759"/>
              <a:gd name="connsiteX79-17601" fmla="*/ 363 w 384"/>
              <a:gd name="connsiteY79-17602" fmla="*/ 622 h 759"/>
              <a:gd name="connsiteX80-17603" fmla="*/ 363 w 384"/>
              <a:gd name="connsiteY80-17604" fmla="*/ 638 h 759"/>
              <a:gd name="connsiteX81-17605" fmla="*/ 363 w 384"/>
              <a:gd name="connsiteY81-17606" fmla="*/ 653 h 759"/>
              <a:gd name="connsiteX82-17607" fmla="*/ 369 w 384"/>
              <a:gd name="connsiteY82-17608" fmla="*/ 669 h 759"/>
              <a:gd name="connsiteX83-17609" fmla="*/ 369 w 384"/>
              <a:gd name="connsiteY83-17610" fmla="*/ 685 h 759"/>
              <a:gd name="connsiteX84-17611" fmla="*/ 374 w 384"/>
              <a:gd name="connsiteY84-17612" fmla="*/ 696 h 759"/>
              <a:gd name="connsiteX85-17613" fmla="*/ 374 w 384"/>
              <a:gd name="connsiteY85-17614" fmla="*/ 706 h 759"/>
              <a:gd name="connsiteX86-17615" fmla="*/ 379 w 384"/>
              <a:gd name="connsiteY86-17616" fmla="*/ 717 h 759"/>
              <a:gd name="connsiteX87-17617" fmla="*/ 379 w 384"/>
              <a:gd name="connsiteY87-17618" fmla="*/ 722 h 759"/>
              <a:gd name="connsiteX88-17619" fmla="*/ 384 w 384"/>
              <a:gd name="connsiteY88-17620" fmla="*/ 732 h 759"/>
              <a:gd name="connsiteX89-17621" fmla="*/ 384 w 384"/>
              <a:gd name="connsiteY89-17622" fmla="*/ 738 h 759"/>
              <a:gd name="connsiteX90-17623" fmla="*/ 384 w 384"/>
              <a:gd name="connsiteY90-17624" fmla="*/ 743 h 759"/>
              <a:gd name="connsiteX91-17625" fmla="*/ 384 w 384"/>
              <a:gd name="connsiteY91-17626" fmla="*/ 748 h 759"/>
              <a:gd name="connsiteX92-17627" fmla="*/ 379 w 384"/>
              <a:gd name="connsiteY92-17628" fmla="*/ 753 h 759"/>
              <a:gd name="connsiteX93-17629" fmla="*/ 374 w 384"/>
              <a:gd name="connsiteY93-17630" fmla="*/ 759 h 759"/>
              <a:gd name="connsiteX94-17631" fmla="*/ 363 w 384"/>
              <a:gd name="connsiteY94-17632" fmla="*/ 759 h 759"/>
              <a:gd name="connsiteX95-17633" fmla="*/ 353 w 384"/>
              <a:gd name="connsiteY95-17634" fmla="*/ 759 h 759"/>
              <a:gd name="connsiteX96-17635" fmla="*/ 337 w 384"/>
              <a:gd name="connsiteY96-17636" fmla="*/ 759 h 759"/>
              <a:gd name="connsiteX97-17637" fmla="*/ 321 w 384"/>
              <a:gd name="connsiteY97-17638" fmla="*/ 753 h 759"/>
              <a:gd name="connsiteX98-17639" fmla="*/ 300 w 384"/>
              <a:gd name="connsiteY98-17640" fmla="*/ 753 h 759"/>
              <a:gd name="connsiteX99-17641" fmla="*/ 279 w 384"/>
              <a:gd name="connsiteY99-17642" fmla="*/ 748 h 759"/>
              <a:gd name="connsiteX100-17643" fmla="*/ 258 w 384"/>
              <a:gd name="connsiteY100-17644" fmla="*/ 743 h 759"/>
              <a:gd name="connsiteX101-17645" fmla="*/ 248 w 384"/>
              <a:gd name="connsiteY101-17646" fmla="*/ 738 h 759"/>
              <a:gd name="connsiteX102-17647" fmla="*/ 237 w 384"/>
              <a:gd name="connsiteY102-17648" fmla="*/ 732 h 759"/>
              <a:gd name="connsiteX103-17649" fmla="*/ 221 w 384"/>
              <a:gd name="connsiteY103-17650" fmla="*/ 727 h 759"/>
              <a:gd name="connsiteX104-17651" fmla="*/ 211 w 384"/>
              <a:gd name="connsiteY104-17652" fmla="*/ 722 h 759"/>
              <a:gd name="connsiteX105-17653" fmla="*/ 195 w 384"/>
              <a:gd name="connsiteY105-17654" fmla="*/ 717 h 759"/>
              <a:gd name="connsiteX106-17655" fmla="*/ 179 w 384"/>
              <a:gd name="connsiteY106-17656" fmla="*/ 706 h 759"/>
              <a:gd name="connsiteX107-17657" fmla="*/ 169 w 384"/>
              <a:gd name="connsiteY107-17658" fmla="*/ 696 h 759"/>
              <a:gd name="connsiteX108-17659" fmla="*/ 153 w 384"/>
              <a:gd name="connsiteY108-17660" fmla="*/ 685 h 759"/>
              <a:gd name="connsiteX109-17661" fmla="*/ 121 w 384"/>
              <a:gd name="connsiteY109-17662" fmla="*/ 659 h 759"/>
              <a:gd name="connsiteX110-17663" fmla="*/ 95 w 384"/>
              <a:gd name="connsiteY110-17664" fmla="*/ 632 h 759"/>
              <a:gd name="connsiteX111-17665" fmla="*/ 84 w 384"/>
              <a:gd name="connsiteY111-17666" fmla="*/ 622 h 759"/>
              <a:gd name="connsiteX112-17667" fmla="*/ 74 w 384"/>
              <a:gd name="connsiteY112-17668" fmla="*/ 606 h 759"/>
              <a:gd name="connsiteX113-17669" fmla="*/ 63 w 384"/>
              <a:gd name="connsiteY113-17670" fmla="*/ 590 h 759"/>
              <a:gd name="connsiteX114-17671" fmla="*/ 53 w 384"/>
              <a:gd name="connsiteY114-17672" fmla="*/ 574 h 759"/>
              <a:gd name="connsiteX115-17673" fmla="*/ 47 w 384"/>
              <a:gd name="connsiteY115-17674" fmla="*/ 559 h 759"/>
              <a:gd name="connsiteX116-17675" fmla="*/ 37 w 384"/>
              <a:gd name="connsiteY116-17676" fmla="*/ 543 h 759"/>
              <a:gd name="connsiteX117-17677" fmla="*/ 32 w 384"/>
              <a:gd name="connsiteY117-17678" fmla="*/ 527 h 759"/>
              <a:gd name="connsiteX118-17679" fmla="*/ 21 w 384"/>
              <a:gd name="connsiteY118-17680" fmla="*/ 511 h 759"/>
              <a:gd name="connsiteX119-17681" fmla="*/ 16 w 384"/>
              <a:gd name="connsiteY119-17682" fmla="*/ 501 h 759"/>
              <a:gd name="connsiteX120-17683" fmla="*/ 16 w 384"/>
              <a:gd name="connsiteY120-17684" fmla="*/ 485 h 759"/>
              <a:gd name="connsiteX121-17685" fmla="*/ 11 w 384"/>
              <a:gd name="connsiteY121-17686" fmla="*/ 469 h 759"/>
              <a:gd name="connsiteX122-17687" fmla="*/ 11 w 384"/>
              <a:gd name="connsiteY122-17688" fmla="*/ 453 h 759"/>
              <a:gd name="connsiteX123-17689" fmla="*/ 5 w 384"/>
              <a:gd name="connsiteY123-17690" fmla="*/ 422 h 759"/>
              <a:gd name="connsiteX124-17691" fmla="*/ 0 w 384"/>
              <a:gd name="connsiteY124-17692" fmla="*/ 385 h 759"/>
              <a:gd name="connsiteX125-17693" fmla="*/ 0 w 384"/>
              <a:gd name="connsiteY125-17694" fmla="*/ 353 h 759"/>
              <a:gd name="connsiteX126-17695" fmla="*/ 0 w 384"/>
              <a:gd name="connsiteY126-17696" fmla="*/ 316 h 759"/>
              <a:gd name="connsiteX127-17697" fmla="*/ 0 w 384"/>
              <a:gd name="connsiteY127-17698" fmla="*/ 279 h 759"/>
              <a:gd name="connsiteX128-17699" fmla="*/ 0 w 384"/>
              <a:gd name="connsiteY128-17700" fmla="*/ 243 h 759"/>
              <a:gd name="connsiteX129-17701" fmla="*/ 5 w 384"/>
              <a:gd name="connsiteY129-17702" fmla="*/ 200 h 759"/>
              <a:gd name="connsiteX130-17703" fmla="*/ 11 w 384"/>
              <a:gd name="connsiteY130-17704" fmla="*/ 158 h 759"/>
              <a:gd name="connsiteX131-17705" fmla="*/ 11 w 384"/>
              <a:gd name="connsiteY131-17706" fmla="*/ 142 h 759"/>
              <a:gd name="connsiteX132-17707" fmla="*/ 11 w 384"/>
              <a:gd name="connsiteY132-17708" fmla="*/ 127 h 759"/>
              <a:gd name="connsiteX133-17709" fmla="*/ 11 w 384"/>
              <a:gd name="connsiteY133-17710" fmla="*/ 111 h 759"/>
              <a:gd name="connsiteX134-17711" fmla="*/ 16 w 384"/>
              <a:gd name="connsiteY134-17712" fmla="*/ 100 h 759"/>
              <a:gd name="connsiteX135-17713" fmla="*/ 16 w 384"/>
              <a:gd name="connsiteY135-17714" fmla="*/ 90 h 759"/>
              <a:gd name="connsiteX136-17715" fmla="*/ 16 w 384"/>
              <a:gd name="connsiteY136-17716" fmla="*/ 85 h 759"/>
              <a:gd name="connsiteX137-17717" fmla="*/ 16 w 384"/>
              <a:gd name="connsiteY137-17718" fmla="*/ 79 h 759"/>
              <a:gd name="connsiteX138-17719" fmla="*/ 11 w 384"/>
              <a:gd name="connsiteY138-17720" fmla="*/ 74 h 759"/>
              <a:gd name="connsiteX139-17721" fmla="*/ 11 w 384"/>
              <a:gd name="connsiteY139-17722" fmla="*/ 74 h 759"/>
              <a:gd name="connsiteX140-17723" fmla="*/ 5 w 384"/>
              <a:gd name="connsiteY140-17724" fmla="*/ 74 h 759"/>
              <a:gd name="connsiteX141-17725" fmla="*/ 26 w 384"/>
              <a:gd name="connsiteY141-17726" fmla="*/ 6 h 759"/>
              <a:gd name="connsiteX142-17727" fmla="*/ 32 w 384"/>
              <a:gd name="connsiteY142-17728" fmla="*/ 0 h 759"/>
              <a:gd name="connsiteX143-17729" fmla="*/ 37 w 384"/>
              <a:gd name="connsiteY143-17730" fmla="*/ 0 h 759"/>
              <a:gd name="connsiteX144-17731" fmla="*/ 42 w 384"/>
              <a:gd name="connsiteY144-17732" fmla="*/ 0 h 759"/>
              <a:gd name="connsiteX0-17733" fmla="*/ 42 w 384"/>
              <a:gd name="connsiteY0-17734" fmla="*/ 0 h 759"/>
              <a:gd name="connsiteX1-17735" fmla="*/ 53 w 384"/>
              <a:gd name="connsiteY1-17736" fmla="*/ 0 h 759"/>
              <a:gd name="connsiteX2-17737" fmla="*/ 63 w 384"/>
              <a:gd name="connsiteY2-17738" fmla="*/ 6 h 759"/>
              <a:gd name="connsiteX3-17739" fmla="*/ 74 w 384"/>
              <a:gd name="connsiteY3-17740" fmla="*/ 11 h 759"/>
              <a:gd name="connsiteX4-17741" fmla="*/ 90 w 384"/>
              <a:gd name="connsiteY4-17742" fmla="*/ 21 h 759"/>
              <a:gd name="connsiteX5-17743" fmla="*/ 100 w 384"/>
              <a:gd name="connsiteY5-17744" fmla="*/ 32 h 759"/>
              <a:gd name="connsiteX6-17745" fmla="*/ 111 w 384"/>
              <a:gd name="connsiteY6-17746" fmla="*/ 37 h 759"/>
              <a:gd name="connsiteX7-17747" fmla="*/ 111 w 384"/>
              <a:gd name="connsiteY7-17748" fmla="*/ 42 h 759"/>
              <a:gd name="connsiteX8-17749" fmla="*/ 116 w 384"/>
              <a:gd name="connsiteY8-17750" fmla="*/ 42 h 759"/>
              <a:gd name="connsiteX9-17751" fmla="*/ 116 w 384"/>
              <a:gd name="connsiteY9-17752" fmla="*/ 48 h 759"/>
              <a:gd name="connsiteX10-17753" fmla="*/ 116 w 384"/>
              <a:gd name="connsiteY10-17754" fmla="*/ 48 h 759"/>
              <a:gd name="connsiteX11-17755" fmla="*/ 116 w 384"/>
              <a:gd name="connsiteY11-17756" fmla="*/ 53 h 759"/>
              <a:gd name="connsiteX12-17757" fmla="*/ 111 w 384"/>
              <a:gd name="connsiteY12-17758" fmla="*/ 58 h 759"/>
              <a:gd name="connsiteX13-17759" fmla="*/ 105 w 384"/>
              <a:gd name="connsiteY13-17760" fmla="*/ 63 h 759"/>
              <a:gd name="connsiteX14-17761" fmla="*/ 95 w 384"/>
              <a:gd name="connsiteY14-17762" fmla="*/ 69 h 759"/>
              <a:gd name="connsiteX15-17763" fmla="*/ 90 w 384"/>
              <a:gd name="connsiteY15-17764" fmla="*/ 74 h 759"/>
              <a:gd name="connsiteX16-17765" fmla="*/ 84 w 384"/>
              <a:gd name="connsiteY16-17766" fmla="*/ 79 h 759"/>
              <a:gd name="connsiteX17-17767" fmla="*/ 84 w 384"/>
              <a:gd name="connsiteY17-17768" fmla="*/ 90 h 759"/>
              <a:gd name="connsiteX18-17769" fmla="*/ 79 w 384"/>
              <a:gd name="connsiteY18-17770" fmla="*/ 100 h 759"/>
              <a:gd name="connsiteX19-17771" fmla="*/ 74 w 384"/>
              <a:gd name="connsiteY19-17772" fmla="*/ 116 h 759"/>
              <a:gd name="connsiteX20-17773" fmla="*/ 68 w 384"/>
              <a:gd name="connsiteY20-17774" fmla="*/ 137 h 759"/>
              <a:gd name="connsiteX21-17775" fmla="*/ 63 w 384"/>
              <a:gd name="connsiteY21-17776" fmla="*/ 158 h 759"/>
              <a:gd name="connsiteX22-17777" fmla="*/ 63 w 384"/>
              <a:gd name="connsiteY22-17778" fmla="*/ 179 h 759"/>
              <a:gd name="connsiteX23-17779" fmla="*/ 58 w 384"/>
              <a:gd name="connsiteY23-17780" fmla="*/ 206 h 759"/>
              <a:gd name="connsiteX24-17781" fmla="*/ 53 w 384"/>
              <a:gd name="connsiteY24-17782" fmla="*/ 227 h 759"/>
              <a:gd name="connsiteX25-17783" fmla="*/ 53 w 384"/>
              <a:gd name="connsiteY25-17784" fmla="*/ 248 h 759"/>
              <a:gd name="connsiteX26-17785" fmla="*/ 47 w 384"/>
              <a:gd name="connsiteY26-17786" fmla="*/ 264 h 759"/>
              <a:gd name="connsiteX27-17787" fmla="*/ 47 w 384"/>
              <a:gd name="connsiteY27-17788" fmla="*/ 285 h 759"/>
              <a:gd name="connsiteX28-17789" fmla="*/ 42 w 384"/>
              <a:gd name="connsiteY28-17790" fmla="*/ 300 h 759"/>
              <a:gd name="connsiteX29-17791" fmla="*/ 42 w 384"/>
              <a:gd name="connsiteY29-17792" fmla="*/ 311 h 759"/>
              <a:gd name="connsiteX30-17793" fmla="*/ 42 w 384"/>
              <a:gd name="connsiteY30-17794" fmla="*/ 322 h 759"/>
              <a:gd name="connsiteX31-17795" fmla="*/ 42 w 384"/>
              <a:gd name="connsiteY31-17796" fmla="*/ 343 h 759"/>
              <a:gd name="connsiteX32-17797" fmla="*/ 47 w 384"/>
              <a:gd name="connsiteY32-17798" fmla="*/ 369 h 759"/>
              <a:gd name="connsiteX33-17799" fmla="*/ 53 w 384"/>
              <a:gd name="connsiteY33-17800" fmla="*/ 411 h 759"/>
              <a:gd name="connsiteX34-17801" fmla="*/ 53 w 384"/>
              <a:gd name="connsiteY34-17802" fmla="*/ 437 h 759"/>
              <a:gd name="connsiteX35-17803" fmla="*/ 58 w 384"/>
              <a:gd name="connsiteY35-17804" fmla="*/ 464 h 759"/>
              <a:gd name="connsiteX36-17805" fmla="*/ 68 w 384"/>
              <a:gd name="connsiteY36-17806" fmla="*/ 490 h 759"/>
              <a:gd name="connsiteX37-17807" fmla="*/ 74 w 384"/>
              <a:gd name="connsiteY37-17808" fmla="*/ 506 h 759"/>
              <a:gd name="connsiteX38-17809" fmla="*/ 79 w 384"/>
              <a:gd name="connsiteY38-17810" fmla="*/ 516 h 759"/>
              <a:gd name="connsiteX39-17811" fmla="*/ 95 w 384"/>
              <a:gd name="connsiteY39-17812" fmla="*/ 543 h 759"/>
              <a:gd name="connsiteX40-17813" fmla="*/ 111 w 384"/>
              <a:gd name="connsiteY40-17814" fmla="*/ 564 h 759"/>
              <a:gd name="connsiteX41-17815" fmla="*/ 126 w 384"/>
              <a:gd name="connsiteY41-17816" fmla="*/ 585 h 759"/>
              <a:gd name="connsiteX42-17817" fmla="*/ 137 w 384"/>
              <a:gd name="connsiteY42-17818" fmla="*/ 595 h 759"/>
              <a:gd name="connsiteX43-17819" fmla="*/ 147 w 384"/>
              <a:gd name="connsiteY43-17820" fmla="*/ 601 h 759"/>
              <a:gd name="connsiteX44-17821" fmla="*/ 169 w 384"/>
              <a:gd name="connsiteY44-17822" fmla="*/ 622 h 759"/>
              <a:gd name="connsiteX45-17823" fmla="*/ 190 w 384"/>
              <a:gd name="connsiteY45-17824" fmla="*/ 632 h 759"/>
              <a:gd name="connsiteX46-17825" fmla="*/ 211 w 384"/>
              <a:gd name="connsiteY46-17826" fmla="*/ 648 h 759"/>
              <a:gd name="connsiteX47-17827" fmla="*/ 237 w 384"/>
              <a:gd name="connsiteY47-17828" fmla="*/ 659 h 759"/>
              <a:gd name="connsiteX48-17829" fmla="*/ 248 w 384"/>
              <a:gd name="connsiteY48-17830" fmla="*/ 664 h 759"/>
              <a:gd name="connsiteX49-17831" fmla="*/ 258 w 384"/>
              <a:gd name="connsiteY49-17832" fmla="*/ 669 h 759"/>
              <a:gd name="connsiteX50-17833" fmla="*/ 269 w 384"/>
              <a:gd name="connsiteY50-17834" fmla="*/ 669 h 759"/>
              <a:gd name="connsiteX51-17835" fmla="*/ 279 w 384"/>
              <a:gd name="connsiteY51-17836" fmla="*/ 674 h 759"/>
              <a:gd name="connsiteX52-17837" fmla="*/ 284 w 384"/>
              <a:gd name="connsiteY52-17838" fmla="*/ 674 h 759"/>
              <a:gd name="connsiteX53-17839" fmla="*/ 290 w 384"/>
              <a:gd name="connsiteY53-17840" fmla="*/ 674 h 759"/>
              <a:gd name="connsiteX54-17841" fmla="*/ 300 w 384"/>
              <a:gd name="connsiteY54-17842" fmla="*/ 674 h 759"/>
              <a:gd name="connsiteX55-17843" fmla="*/ 305 w 384"/>
              <a:gd name="connsiteY55-17844" fmla="*/ 669 h 759"/>
              <a:gd name="connsiteX56-17845" fmla="*/ 305 w 384"/>
              <a:gd name="connsiteY56-17846" fmla="*/ 664 h 759"/>
              <a:gd name="connsiteX57-17847" fmla="*/ 311 w 384"/>
              <a:gd name="connsiteY57-17848" fmla="*/ 659 h 759"/>
              <a:gd name="connsiteX58-17849" fmla="*/ 316 w 384"/>
              <a:gd name="connsiteY58-17850" fmla="*/ 653 h 759"/>
              <a:gd name="connsiteX59-17851" fmla="*/ 316 w 384"/>
              <a:gd name="connsiteY59-17852" fmla="*/ 643 h 759"/>
              <a:gd name="connsiteX60-17853" fmla="*/ 321 w 384"/>
              <a:gd name="connsiteY60-17854" fmla="*/ 627 h 759"/>
              <a:gd name="connsiteX61-17855" fmla="*/ 327 w 384"/>
              <a:gd name="connsiteY61-17856" fmla="*/ 611 h 759"/>
              <a:gd name="connsiteX62-17857" fmla="*/ 332 w 384"/>
              <a:gd name="connsiteY62-17858" fmla="*/ 595 h 759"/>
              <a:gd name="connsiteX63-17859" fmla="*/ 332 w 384"/>
              <a:gd name="connsiteY63-17860" fmla="*/ 580 h 759"/>
              <a:gd name="connsiteX64-17861" fmla="*/ 337 w 384"/>
              <a:gd name="connsiteY64-17862" fmla="*/ 564 h 759"/>
              <a:gd name="connsiteX65-17863" fmla="*/ 342 w 384"/>
              <a:gd name="connsiteY65-17864" fmla="*/ 553 h 759"/>
              <a:gd name="connsiteX66-17865" fmla="*/ 348 w 384"/>
              <a:gd name="connsiteY66-17866" fmla="*/ 543 h 759"/>
              <a:gd name="connsiteX67-17867" fmla="*/ 348 w 384"/>
              <a:gd name="connsiteY67-17868" fmla="*/ 538 h 759"/>
              <a:gd name="connsiteX68-17869" fmla="*/ 353 w 384"/>
              <a:gd name="connsiteY68-17870" fmla="*/ 527 h 759"/>
              <a:gd name="connsiteX69-17871" fmla="*/ 353 w 384"/>
              <a:gd name="connsiteY69-17872" fmla="*/ 527 h 759"/>
              <a:gd name="connsiteX70-17873" fmla="*/ 358 w 384"/>
              <a:gd name="connsiteY70-17874" fmla="*/ 527 h 759"/>
              <a:gd name="connsiteX71-17875" fmla="*/ 358 w 384"/>
              <a:gd name="connsiteY71-17876" fmla="*/ 527 h 759"/>
              <a:gd name="connsiteX72-17877" fmla="*/ 358 w 384"/>
              <a:gd name="connsiteY72-17878" fmla="*/ 532 h 759"/>
              <a:gd name="connsiteX73-17879" fmla="*/ 358 w 384"/>
              <a:gd name="connsiteY73-17880" fmla="*/ 538 h 759"/>
              <a:gd name="connsiteX74-17881" fmla="*/ 363 w 384"/>
              <a:gd name="connsiteY74-17882" fmla="*/ 543 h 759"/>
              <a:gd name="connsiteX75-17883" fmla="*/ 363 w 384"/>
              <a:gd name="connsiteY75-17884" fmla="*/ 559 h 759"/>
              <a:gd name="connsiteX76-17885" fmla="*/ 363 w 384"/>
              <a:gd name="connsiteY76-17886" fmla="*/ 569 h 759"/>
              <a:gd name="connsiteX77-17887" fmla="*/ 363 w 384"/>
              <a:gd name="connsiteY77-17888" fmla="*/ 585 h 759"/>
              <a:gd name="connsiteX78-17889" fmla="*/ 363 w 384"/>
              <a:gd name="connsiteY78-17890" fmla="*/ 601 h 759"/>
              <a:gd name="connsiteX79-17891" fmla="*/ 363 w 384"/>
              <a:gd name="connsiteY79-17892" fmla="*/ 622 h 759"/>
              <a:gd name="connsiteX80-17893" fmla="*/ 363 w 384"/>
              <a:gd name="connsiteY80-17894" fmla="*/ 638 h 759"/>
              <a:gd name="connsiteX81-17895" fmla="*/ 363 w 384"/>
              <a:gd name="connsiteY81-17896" fmla="*/ 653 h 759"/>
              <a:gd name="connsiteX82-17897" fmla="*/ 369 w 384"/>
              <a:gd name="connsiteY82-17898" fmla="*/ 669 h 759"/>
              <a:gd name="connsiteX83-17899" fmla="*/ 369 w 384"/>
              <a:gd name="connsiteY83-17900" fmla="*/ 685 h 759"/>
              <a:gd name="connsiteX84-17901" fmla="*/ 374 w 384"/>
              <a:gd name="connsiteY84-17902" fmla="*/ 696 h 759"/>
              <a:gd name="connsiteX85-17903" fmla="*/ 374 w 384"/>
              <a:gd name="connsiteY85-17904" fmla="*/ 706 h 759"/>
              <a:gd name="connsiteX86-17905" fmla="*/ 379 w 384"/>
              <a:gd name="connsiteY86-17906" fmla="*/ 717 h 759"/>
              <a:gd name="connsiteX87-17907" fmla="*/ 379 w 384"/>
              <a:gd name="connsiteY87-17908" fmla="*/ 722 h 759"/>
              <a:gd name="connsiteX88-17909" fmla="*/ 384 w 384"/>
              <a:gd name="connsiteY88-17910" fmla="*/ 732 h 759"/>
              <a:gd name="connsiteX89-17911" fmla="*/ 384 w 384"/>
              <a:gd name="connsiteY89-17912" fmla="*/ 738 h 759"/>
              <a:gd name="connsiteX90-17913" fmla="*/ 384 w 384"/>
              <a:gd name="connsiteY90-17914" fmla="*/ 743 h 759"/>
              <a:gd name="connsiteX91-17915" fmla="*/ 384 w 384"/>
              <a:gd name="connsiteY91-17916" fmla="*/ 748 h 759"/>
              <a:gd name="connsiteX92-17917" fmla="*/ 379 w 384"/>
              <a:gd name="connsiteY92-17918" fmla="*/ 753 h 759"/>
              <a:gd name="connsiteX93-17919" fmla="*/ 374 w 384"/>
              <a:gd name="connsiteY93-17920" fmla="*/ 759 h 759"/>
              <a:gd name="connsiteX94-17921" fmla="*/ 363 w 384"/>
              <a:gd name="connsiteY94-17922" fmla="*/ 759 h 759"/>
              <a:gd name="connsiteX95-17923" fmla="*/ 353 w 384"/>
              <a:gd name="connsiteY95-17924" fmla="*/ 759 h 759"/>
              <a:gd name="connsiteX96-17925" fmla="*/ 337 w 384"/>
              <a:gd name="connsiteY96-17926" fmla="*/ 759 h 759"/>
              <a:gd name="connsiteX97-17927" fmla="*/ 321 w 384"/>
              <a:gd name="connsiteY97-17928" fmla="*/ 753 h 759"/>
              <a:gd name="connsiteX98-17929" fmla="*/ 300 w 384"/>
              <a:gd name="connsiteY98-17930" fmla="*/ 753 h 759"/>
              <a:gd name="connsiteX99-17931" fmla="*/ 279 w 384"/>
              <a:gd name="connsiteY99-17932" fmla="*/ 748 h 759"/>
              <a:gd name="connsiteX100-17933" fmla="*/ 258 w 384"/>
              <a:gd name="connsiteY100-17934" fmla="*/ 743 h 759"/>
              <a:gd name="connsiteX101-17935" fmla="*/ 248 w 384"/>
              <a:gd name="connsiteY101-17936" fmla="*/ 738 h 759"/>
              <a:gd name="connsiteX102-17937" fmla="*/ 237 w 384"/>
              <a:gd name="connsiteY102-17938" fmla="*/ 732 h 759"/>
              <a:gd name="connsiteX103-17939" fmla="*/ 221 w 384"/>
              <a:gd name="connsiteY103-17940" fmla="*/ 727 h 759"/>
              <a:gd name="connsiteX104-17941" fmla="*/ 211 w 384"/>
              <a:gd name="connsiteY104-17942" fmla="*/ 722 h 759"/>
              <a:gd name="connsiteX105-17943" fmla="*/ 195 w 384"/>
              <a:gd name="connsiteY105-17944" fmla="*/ 717 h 759"/>
              <a:gd name="connsiteX106-17945" fmla="*/ 179 w 384"/>
              <a:gd name="connsiteY106-17946" fmla="*/ 706 h 759"/>
              <a:gd name="connsiteX107-17947" fmla="*/ 169 w 384"/>
              <a:gd name="connsiteY107-17948" fmla="*/ 696 h 759"/>
              <a:gd name="connsiteX108-17949" fmla="*/ 153 w 384"/>
              <a:gd name="connsiteY108-17950" fmla="*/ 685 h 759"/>
              <a:gd name="connsiteX109-17951" fmla="*/ 121 w 384"/>
              <a:gd name="connsiteY109-17952" fmla="*/ 659 h 759"/>
              <a:gd name="connsiteX110-17953" fmla="*/ 95 w 384"/>
              <a:gd name="connsiteY110-17954" fmla="*/ 632 h 759"/>
              <a:gd name="connsiteX111-17955" fmla="*/ 84 w 384"/>
              <a:gd name="connsiteY111-17956" fmla="*/ 622 h 759"/>
              <a:gd name="connsiteX112-17957" fmla="*/ 74 w 384"/>
              <a:gd name="connsiteY112-17958" fmla="*/ 606 h 759"/>
              <a:gd name="connsiteX113-17959" fmla="*/ 63 w 384"/>
              <a:gd name="connsiteY113-17960" fmla="*/ 590 h 759"/>
              <a:gd name="connsiteX114-17961" fmla="*/ 53 w 384"/>
              <a:gd name="connsiteY114-17962" fmla="*/ 574 h 759"/>
              <a:gd name="connsiteX115-17963" fmla="*/ 47 w 384"/>
              <a:gd name="connsiteY115-17964" fmla="*/ 559 h 759"/>
              <a:gd name="connsiteX116-17965" fmla="*/ 37 w 384"/>
              <a:gd name="connsiteY116-17966" fmla="*/ 543 h 759"/>
              <a:gd name="connsiteX117-17967" fmla="*/ 32 w 384"/>
              <a:gd name="connsiteY117-17968" fmla="*/ 527 h 759"/>
              <a:gd name="connsiteX118-17969" fmla="*/ 21 w 384"/>
              <a:gd name="connsiteY118-17970" fmla="*/ 511 h 759"/>
              <a:gd name="connsiteX119-17971" fmla="*/ 16 w 384"/>
              <a:gd name="connsiteY119-17972" fmla="*/ 501 h 759"/>
              <a:gd name="connsiteX120-17973" fmla="*/ 16 w 384"/>
              <a:gd name="connsiteY120-17974" fmla="*/ 485 h 759"/>
              <a:gd name="connsiteX121-17975" fmla="*/ 11 w 384"/>
              <a:gd name="connsiteY121-17976" fmla="*/ 469 h 759"/>
              <a:gd name="connsiteX122-17977" fmla="*/ 11 w 384"/>
              <a:gd name="connsiteY122-17978" fmla="*/ 453 h 759"/>
              <a:gd name="connsiteX123-17979" fmla="*/ 5 w 384"/>
              <a:gd name="connsiteY123-17980" fmla="*/ 422 h 759"/>
              <a:gd name="connsiteX124-17981" fmla="*/ 0 w 384"/>
              <a:gd name="connsiteY124-17982" fmla="*/ 385 h 759"/>
              <a:gd name="connsiteX125-17983" fmla="*/ 0 w 384"/>
              <a:gd name="connsiteY125-17984" fmla="*/ 353 h 759"/>
              <a:gd name="connsiteX126-17985" fmla="*/ 0 w 384"/>
              <a:gd name="connsiteY126-17986" fmla="*/ 316 h 759"/>
              <a:gd name="connsiteX127-17987" fmla="*/ 0 w 384"/>
              <a:gd name="connsiteY127-17988" fmla="*/ 279 h 759"/>
              <a:gd name="connsiteX128-17989" fmla="*/ 0 w 384"/>
              <a:gd name="connsiteY128-17990" fmla="*/ 243 h 759"/>
              <a:gd name="connsiteX129-17991" fmla="*/ 5 w 384"/>
              <a:gd name="connsiteY129-17992" fmla="*/ 200 h 759"/>
              <a:gd name="connsiteX130-17993" fmla="*/ 11 w 384"/>
              <a:gd name="connsiteY130-17994" fmla="*/ 158 h 759"/>
              <a:gd name="connsiteX131-17995" fmla="*/ 11 w 384"/>
              <a:gd name="connsiteY131-17996" fmla="*/ 142 h 759"/>
              <a:gd name="connsiteX132-17997" fmla="*/ 11 w 384"/>
              <a:gd name="connsiteY132-17998" fmla="*/ 127 h 759"/>
              <a:gd name="connsiteX133-17999" fmla="*/ 11 w 384"/>
              <a:gd name="connsiteY133-18000" fmla="*/ 111 h 759"/>
              <a:gd name="connsiteX134-18001" fmla="*/ 16 w 384"/>
              <a:gd name="connsiteY134-18002" fmla="*/ 100 h 759"/>
              <a:gd name="connsiteX135-18003" fmla="*/ 16 w 384"/>
              <a:gd name="connsiteY135-18004" fmla="*/ 90 h 759"/>
              <a:gd name="connsiteX136-18005" fmla="*/ 16 w 384"/>
              <a:gd name="connsiteY136-18006" fmla="*/ 85 h 759"/>
              <a:gd name="connsiteX137-18007" fmla="*/ 16 w 384"/>
              <a:gd name="connsiteY137-18008" fmla="*/ 79 h 759"/>
              <a:gd name="connsiteX138-18009" fmla="*/ 11 w 384"/>
              <a:gd name="connsiteY138-18010" fmla="*/ 74 h 759"/>
              <a:gd name="connsiteX139-18011" fmla="*/ 11 w 384"/>
              <a:gd name="connsiteY139-18012" fmla="*/ 74 h 759"/>
              <a:gd name="connsiteX140-18013" fmla="*/ 5 w 384"/>
              <a:gd name="connsiteY140-18014" fmla="*/ 74 h 759"/>
              <a:gd name="connsiteX141-18015" fmla="*/ 26 w 384"/>
              <a:gd name="connsiteY141-18016" fmla="*/ 6 h 759"/>
              <a:gd name="connsiteX142-18017" fmla="*/ 32 w 384"/>
              <a:gd name="connsiteY142-18018" fmla="*/ 0 h 759"/>
              <a:gd name="connsiteX143-18019" fmla="*/ 37 w 384"/>
              <a:gd name="connsiteY143-18020" fmla="*/ 0 h 759"/>
              <a:gd name="connsiteX0-18021" fmla="*/ 42 w 384"/>
              <a:gd name="connsiteY0-18022" fmla="*/ 0 h 759"/>
              <a:gd name="connsiteX1-18023" fmla="*/ 53 w 384"/>
              <a:gd name="connsiteY1-18024" fmla="*/ 0 h 759"/>
              <a:gd name="connsiteX2-18025" fmla="*/ 63 w 384"/>
              <a:gd name="connsiteY2-18026" fmla="*/ 6 h 759"/>
              <a:gd name="connsiteX3-18027" fmla="*/ 74 w 384"/>
              <a:gd name="connsiteY3-18028" fmla="*/ 11 h 759"/>
              <a:gd name="connsiteX4-18029" fmla="*/ 90 w 384"/>
              <a:gd name="connsiteY4-18030" fmla="*/ 21 h 759"/>
              <a:gd name="connsiteX5-18031" fmla="*/ 100 w 384"/>
              <a:gd name="connsiteY5-18032" fmla="*/ 32 h 759"/>
              <a:gd name="connsiteX6-18033" fmla="*/ 111 w 384"/>
              <a:gd name="connsiteY6-18034" fmla="*/ 37 h 759"/>
              <a:gd name="connsiteX7-18035" fmla="*/ 111 w 384"/>
              <a:gd name="connsiteY7-18036" fmla="*/ 42 h 759"/>
              <a:gd name="connsiteX8-18037" fmla="*/ 116 w 384"/>
              <a:gd name="connsiteY8-18038" fmla="*/ 42 h 759"/>
              <a:gd name="connsiteX9-18039" fmla="*/ 116 w 384"/>
              <a:gd name="connsiteY9-18040" fmla="*/ 48 h 759"/>
              <a:gd name="connsiteX10-18041" fmla="*/ 116 w 384"/>
              <a:gd name="connsiteY10-18042" fmla="*/ 48 h 759"/>
              <a:gd name="connsiteX11-18043" fmla="*/ 116 w 384"/>
              <a:gd name="connsiteY11-18044" fmla="*/ 53 h 759"/>
              <a:gd name="connsiteX12-18045" fmla="*/ 111 w 384"/>
              <a:gd name="connsiteY12-18046" fmla="*/ 58 h 759"/>
              <a:gd name="connsiteX13-18047" fmla="*/ 105 w 384"/>
              <a:gd name="connsiteY13-18048" fmla="*/ 63 h 759"/>
              <a:gd name="connsiteX14-18049" fmla="*/ 95 w 384"/>
              <a:gd name="connsiteY14-18050" fmla="*/ 69 h 759"/>
              <a:gd name="connsiteX15-18051" fmla="*/ 90 w 384"/>
              <a:gd name="connsiteY15-18052" fmla="*/ 74 h 759"/>
              <a:gd name="connsiteX16-18053" fmla="*/ 84 w 384"/>
              <a:gd name="connsiteY16-18054" fmla="*/ 79 h 759"/>
              <a:gd name="connsiteX17-18055" fmla="*/ 84 w 384"/>
              <a:gd name="connsiteY17-18056" fmla="*/ 90 h 759"/>
              <a:gd name="connsiteX18-18057" fmla="*/ 79 w 384"/>
              <a:gd name="connsiteY18-18058" fmla="*/ 100 h 759"/>
              <a:gd name="connsiteX19-18059" fmla="*/ 74 w 384"/>
              <a:gd name="connsiteY19-18060" fmla="*/ 116 h 759"/>
              <a:gd name="connsiteX20-18061" fmla="*/ 68 w 384"/>
              <a:gd name="connsiteY20-18062" fmla="*/ 137 h 759"/>
              <a:gd name="connsiteX21-18063" fmla="*/ 63 w 384"/>
              <a:gd name="connsiteY21-18064" fmla="*/ 158 h 759"/>
              <a:gd name="connsiteX22-18065" fmla="*/ 63 w 384"/>
              <a:gd name="connsiteY22-18066" fmla="*/ 179 h 759"/>
              <a:gd name="connsiteX23-18067" fmla="*/ 58 w 384"/>
              <a:gd name="connsiteY23-18068" fmla="*/ 206 h 759"/>
              <a:gd name="connsiteX24-18069" fmla="*/ 53 w 384"/>
              <a:gd name="connsiteY24-18070" fmla="*/ 227 h 759"/>
              <a:gd name="connsiteX25-18071" fmla="*/ 53 w 384"/>
              <a:gd name="connsiteY25-18072" fmla="*/ 248 h 759"/>
              <a:gd name="connsiteX26-18073" fmla="*/ 47 w 384"/>
              <a:gd name="connsiteY26-18074" fmla="*/ 264 h 759"/>
              <a:gd name="connsiteX27-18075" fmla="*/ 47 w 384"/>
              <a:gd name="connsiteY27-18076" fmla="*/ 285 h 759"/>
              <a:gd name="connsiteX28-18077" fmla="*/ 42 w 384"/>
              <a:gd name="connsiteY28-18078" fmla="*/ 300 h 759"/>
              <a:gd name="connsiteX29-18079" fmla="*/ 42 w 384"/>
              <a:gd name="connsiteY29-18080" fmla="*/ 311 h 759"/>
              <a:gd name="connsiteX30-18081" fmla="*/ 42 w 384"/>
              <a:gd name="connsiteY30-18082" fmla="*/ 322 h 759"/>
              <a:gd name="connsiteX31-18083" fmla="*/ 42 w 384"/>
              <a:gd name="connsiteY31-18084" fmla="*/ 343 h 759"/>
              <a:gd name="connsiteX32-18085" fmla="*/ 47 w 384"/>
              <a:gd name="connsiteY32-18086" fmla="*/ 369 h 759"/>
              <a:gd name="connsiteX33-18087" fmla="*/ 53 w 384"/>
              <a:gd name="connsiteY33-18088" fmla="*/ 411 h 759"/>
              <a:gd name="connsiteX34-18089" fmla="*/ 53 w 384"/>
              <a:gd name="connsiteY34-18090" fmla="*/ 437 h 759"/>
              <a:gd name="connsiteX35-18091" fmla="*/ 58 w 384"/>
              <a:gd name="connsiteY35-18092" fmla="*/ 464 h 759"/>
              <a:gd name="connsiteX36-18093" fmla="*/ 68 w 384"/>
              <a:gd name="connsiteY36-18094" fmla="*/ 490 h 759"/>
              <a:gd name="connsiteX37-18095" fmla="*/ 74 w 384"/>
              <a:gd name="connsiteY37-18096" fmla="*/ 506 h 759"/>
              <a:gd name="connsiteX38-18097" fmla="*/ 79 w 384"/>
              <a:gd name="connsiteY38-18098" fmla="*/ 516 h 759"/>
              <a:gd name="connsiteX39-18099" fmla="*/ 95 w 384"/>
              <a:gd name="connsiteY39-18100" fmla="*/ 543 h 759"/>
              <a:gd name="connsiteX40-18101" fmla="*/ 111 w 384"/>
              <a:gd name="connsiteY40-18102" fmla="*/ 564 h 759"/>
              <a:gd name="connsiteX41-18103" fmla="*/ 126 w 384"/>
              <a:gd name="connsiteY41-18104" fmla="*/ 585 h 759"/>
              <a:gd name="connsiteX42-18105" fmla="*/ 137 w 384"/>
              <a:gd name="connsiteY42-18106" fmla="*/ 595 h 759"/>
              <a:gd name="connsiteX43-18107" fmla="*/ 147 w 384"/>
              <a:gd name="connsiteY43-18108" fmla="*/ 601 h 759"/>
              <a:gd name="connsiteX44-18109" fmla="*/ 169 w 384"/>
              <a:gd name="connsiteY44-18110" fmla="*/ 622 h 759"/>
              <a:gd name="connsiteX45-18111" fmla="*/ 190 w 384"/>
              <a:gd name="connsiteY45-18112" fmla="*/ 632 h 759"/>
              <a:gd name="connsiteX46-18113" fmla="*/ 211 w 384"/>
              <a:gd name="connsiteY46-18114" fmla="*/ 648 h 759"/>
              <a:gd name="connsiteX47-18115" fmla="*/ 237 w 384"/>
              <a:gd name="connsiteY47-18116" fmla="*/ 659 h 759"/>
              <a:gd name="connsiteX48-18117" fmla="*/ 248 w 384"/>
              <a:gd name="connsiteY48-18118" fmla="*/ 664 h 759"/>
              <a:gd name="connsiteX49-18119" fmla="*/ 258 w 384"/>
              <a:gd name="connsiteY49-18120" fmla="*/ 669 h 759"/>
              <a:gd name="connsiteX50-18121" fmla="*/ 269 w 384"/>
              <a:gd name="connsiteY50-18122" fmla="*/ 669 h 759"/>
              <a:gd name="connsiteX51-18123" fmla="*/ 279 w 384"/>
              <a:gd name="connsiteY51-18124" fmla="*/ 674 h 759"/>
              <a:gd name="connsiteX52-18125" fmla="*/ 284 w 384"/>
              <a:gd name="connsiteY52-18126" fmla="*/ 674 h 759"/>
              <a:gd name="connsiteX53-18127" fmla="*/ 290 w 384"/>
              <a:gd name="connsiteY53-18128" fmla="*/ 674 h 759"/>
              <a:gd name="connsiteX54-18129" fmla="*/ 300 w 384"/>
              <a:gd name="connsiteY54-18130" fmla="*/ 674 h 759"/>
              <a:gd name="connsiteX55-18131" fmla="*/ 305 w 384"/>
              <a:gd name="connsiteY55-18132" fmla="*/ 669 h 759"/>
              <a:gd name="connsiteX56-18133" fmla="*/ 305 w 384"/>
              <a:gd name="connsiteY56-18134" fmla="*/ 664 h 759"/>
              <a:gd name="connsiteX57-18135" fmla="*/ 311 w 384"/>
              <a:gd name="connsiteY57-18136" fmla="*/ 659 h 759"/>
              <a:gd name="connsiteX58-18137" fmla="*/ 316 w 384"/>
              <a:gd name="connsiteY58-18138" fmla="*/ 653 h 759"/>
              <a:gd name="connsiteX59-18139" fmla="*/ 316 w 384"/>
              <a:gd name="connsiteY59-18140" fmla="*/ 643 h 759"/>
              <a:gd name="connsiteX60-18141" fmla="*/ 321 w 384"/>
              <a:gd name="connsiteY60-18142" fmla="*/ 627 h 759"/>
              <a:gd name="connsiteX61-18143" fmla="*/ 327 w 384"/>
              <a:gd name="connsiteY61-18144" fmla="*/ 611 h 759"/>
              <a:gd name="connsiteX62-18145" fmla="*/ 332 w 384"/>
              <a:gd name="connsiteY62-18146" fmla="*/ 595 h 759"/>
              <a:gd name="connsiteX63-18147" fmla="*/ 332 w 384"/>
              <a:gd name="connsiteY63-18148" fmla="*/ 580 h 759"/>
              <a:gd name="connsiteX64-18149" fmla="*/ 337 w 384"/>
              <a:gd name="connsiteY64-18150" fmla="*/ 564 h 759"/>
              <a:gd name="connsiteX65-18151" fmla="*/ 342 w 384"/>
              <a:gd name="connsiteY65-18152" fmla="*/ 553 h 759"/>
              <a:gd name="connsiteX66-18153" fmla="*/ 348 w 384"/>
              <a:gd name="connsiteY66-18154" fmla="*/ 543 h 759"/>
              <a:gd name="connsiteX67-18155" fmla="*/ 348 w 384"/>
              <a:gd name="connsiteY67-18156" fmla="*/ 538 h 759"/>
              <a:gd name="connsiteX68-18157" fmla="*/ 353 w 384"/>
              <a:gd name="connsiteY68-18158" fmla="*/ 527 h 759"/>
              <a:gd name="connsiteX69-18159" fmla="*/ 353 w 384"/>
              <a:gd name="connsiteY69-18160" fmla="*/ 527 h 759"/>
              <a:gd name="connsiteX70-18161" fmla="*/ 358 w 384"/>
              <a:gd name="connsiteY70-18162" fmla="*/ 527 h 759"/>
              <a:gd name="connsiteX71-18163" fmla="*/ 358 w 384"/>
              <a:gd name="connsiteY71-18164" fmla="*/ 527 h 759"/>
              <a:gd name="connsiteX72-18165" fmla="*/ 358 w 384"/>
              <a:gd name="connsiteY72-18166" fmla="*/ 532 h 759"/>
              <a:gd name="connsiteX73-18167" fmla="*/ 358 w 384"/>
              <a:gd name="connsiteY73-18168" fmla="*/ 538 h 759"/>
              <a:gd name="connsiteX74-18169" fmla="*/ 363 w 384"/>
              <a:gd name="connsiteY74-18170" fmla="*/ 543 h 759"/>
              <a:gd name="connsiteX75-18171" fmla="*/ 363 w 384"/>
              <a:gd name="connsiteY75-18172" fmla="*/ 559 h 759"/>
              <a:gd name="connsiteX76-18173" fmla="*/ 363 w 384"/>
              <a:gd name="connsiteY76-18174" fmla="*/ 569 h 759"/>
              <a:gd name="connsiteX77-18175" fmla="*/ 363 w 384"/>
              <a:gd name="connsiteY77-18176" fmla="*/ 585 h 759"/>
              <a:gd name="connsiteX78-18177" fmla="*/ 363 w 384"/>
              <a:gd name="connsiteY78-18178" fmla="*/ 601 h 759"/>
              <a:gd name="connsiteX79-18179" fmla="*/ 363 w 384"/>
              <a:gd name="connsiteY79-18180" fmla="*/ 622 h 759"/>
              <a:gd name="connsiteX80-18181" fmla="*/ 363 w 384"/>
              <a:gd name="connsiteY80-18182" fmla="*/ 638 h 759"/>
              <a:gd name="connsiteX81-18183" fmla="*/ 363 w 384"/>
              <a:gd name="connsiteY81-18184" fmla="*/ 653 h 759"/>
              <a:gd name="connsiteX82-18185" fmla="*/ 369 w 384"/>
              <a:gd name="connsiteY82-18186" fmla="*/ 669 h 759"/>
              <a:gd name="connsiteX83-18187" fmla="*/ 369 w 384"/>
              <a:gd name="connsiteY83-18188" fmla="*/ 685 h 759"/>
              <a:gd name="connsiteX84-18189" fmla="*/ 374 w 384"/>
              <a:gd name="connsiteY84-18190" fmla="*/ 696 h 759"/>
              <a:gd name="connsiteX85-18191" fmla="*/ 374 w 384"/>
              <a:gd name="connsiteY85-18192" fmla="*/ 706 h 759"/>
              <a:gd name="connsiteX86-18193" fmla="*/ 379 w 384"/>
              <a:gd name="connsiteY86-18194" fmla="*/ 717 h 759"/>
              <a:gd name="connsiteX87-18195" fmla="*/ 379 w 384"/>
              <a:gd name="connsiteY87-18196" fmla="*/ 722 h 759"/>
              <a:gd name="connsiteX88-18197" fmla="*/ 384 w 384"/>
              <a:gd name="connsiteY88-18198" fmla="*/ 732 h 759"/>
              <a:gd name="connsiteX89-18199" fmla="*/ 384 w 384"/>
              <a:gd name="connsiteY89-18200" fmla="*/ 738 h 759"/>
              <a:gd name="connsiteX90-18201" fmla="*/ 384 w 384"/>
              <a:gd name="connsiteY90-18202" fmla="*/ 743 h 759"/>
              <a:gd name="connsiteX91-18203" fmla="*/ 384 w 384"/>
              <a:gd name="connsiteY91-18204" fmla="*/ 748 h 759"/>
              <a:gd name="connsiteX92-18205" fmla="*/ 379 w 384"/>
              <a:gd name="connsiteY92-18206" fmla="*/ 753 h 759"/>
              <a:gd name="connsiteX93-18207" fmla="*/ 374 w 384"/>
              <a:gd name="connsiteY93-18208" fmla="*/ 759 h 759"/>
              <a:gd name="connsiteX94-18209" fmla="*/ 363 w 384"/>
              <a:gd name="connsiteY94-18210" fmla="*/ 759 h 759"/>
              <a:gd name="connsiteX95-18211" fmla="*/ 353 w 384"/>
              <a:gd name="connsiteY95-18212" fmla="*/ 759 h 759"/>
              <a:gd name="connsiteX96-18213" fmla="*/ 337 w 384"/>
              <a:gd name="connsiteY96-18214" fmla="*/ 759 h 759"/>
              <a:gd name="connsiteX97-18215" fmla="*/ 321 w 384"/>
              <a:gd name="connsiteY97-18216" fmla="*/ 753 h 759"/>
              <a:gd name="connsiteX98-18217" fmla="*/ 300 w 384"/>
              <a:gd name="connsiteY98-18218" fmla="*/ 753 h 759"/>
              <a:gd name="connsiteX99-18219" fmla="*/ 279 w 384"/>
              <a:gd name="connsiteY99-18220" fmla="*/ 748 h 759"/>
              <a:gd name="connsiteX100-18221" fmla="*/ 258 w 384"/>
              <a:gd name="connsiteY100-18222" fmla="*/ 743 h 759"/>
              <a:gd name="connsiteX101-18223" fmla="*/ 248 w 384"/>
              <a:gd name="connsiteY101-18224" fmla="*/ 738 h 759"/>
              <a:gd name="connsiteX102-18225" fmla="*/ 237 w 384"/>
              <a:gd name="connsiteY102-18226" fmla="*/ 732 h 759"/>
              <a:gd name="connsiteX103-18227" fmla="*/ 221 w 384"/>
              <a:gd name="connsiteY103-18228" fmla="*/ 727 h 759"/>
              <a:gd name="connsiteX104-18229" fmla="*/ 211 w 384"/>
              <a:gd name="connsiteY104-18230" fmla="*/ 722 h 759"/>
              <a:gd name="connsiteX105-18231" fmla="*/ 195 w 384"/>
              <a:gd name="connsiteY105-18232" fmla="*/ 717 h 759"/>
              <a:gd name="connsiteX106-18233" fmla="*/ 179 w 384"/>
              <a:gd name="connsiteY106-18234" fmla="*/ 706 h 759"/>
              <a:gd name="connsiteX107-18235" fmla="*/ 169 w 384"/>
              <a:gd name="connsiteY107-18236" fmla="*/ 696 h 759"/>
              <a:gd name="connsiteX108-18237" fmla="*/ 153 w 384"/>
              <a:gd name="connsiteY108-18238" fmla="*/ 685 h 759"/>
              <a:gd name="connsiteX109-18239" fmla="*/ 121 w 384"/>
              <a:gd name="connsiteY109-18240" fmla="*/ 659 h 759"/>
              <a:gd name="connsiteX110-18241" fmla="*/ 95 w 384"/>
              <a:gd name="connsiteY110-18242" fmla="*/ 632 h 759"/>
              <a:gd name="connsiteX111-18243" fmla="*/ 84 w 384"/>
              <a:gd name="connsiteY111-18244" fmla="*/ 622 h 759"/>
              <a:gd name="connsiteX112-18245" fmla="*/ 74 w 384"/>
              <a:gd name="connsiteY112-18246" fmla="*/ 606 h 759"/>
              <a:gd name="connsiteX113-18247" fmla="*/ 63 w 384"/>
              <a:gd name="connsiteY113-18248" fmla="*/ 590 h 759"/>
              <a:gd name="connsiteX114-18249" fmla="*/ 53 w 384"/>
              <a:gd name="connsiteY114-18250" fmla="*/ 574 h 759"/>
              <a:gd name="connsiteX115-18251" fmla="*/ 47 w 384"/>
              <a:gd name="connsiteY115-18252" fmla="*/ 559 h 759"/>
              <a:gd name="connsiteX116-18253" fmla="*/ 37 w 384"/>
              <a:gd name="connsiteY116-18254" fmla="*/ 543 h 759"/>
              <a:gd name="connsiteX117-18255" fmla="*/ 32 w 384"/>
              <a:gd name="connsiteY117-18256" fmla="*/ 527 h 759"/>
              <a:gd name="connsiteX118-18257" fmla="*/ 21 w 384"/>
              <a:gd name="connsiteY118-18258" fmla="*/ 511 h 759"/>
              <a:gd name="connsiteX119-18259" fmla="*/ 16 w 384"/>
              <a:gd name="connsiteY119-18260" fmla="*/ 501 h 759"/>
              <a:gd name="connsiteX120-18261" fmla="*/ 16 w 384"/>
              <a:gd name="connsiteY120-18262" fmla="*/ 485 h 759"/>
              <a:gd name="connsiteX121-18263" fmla="*/ 11 w 384"/>
              <a:gd name="connsiteY121-18264" fmla="*/ 469 h 759"/>
              <a:gd name="connsiteX122-18265" fmla="*/ 11 w 384"/>
              <a:gd name="connsiteY122-18266" fmla="*/ 453 h 759"/>
              <a:gd name="connsiteX123-18267" fmla="*/ 5 w 384"/>
              <a:gd name="connsiteY123-18268" fmla="*/ 422 h 759"/>
              <a:gd name="connsiteX124-18269" fmla="*/ 0 w 384"/>
              <a:gd name="connsiteY124-18270" fmla="*/ 385 h 759"/>
              <a:gd name="connsiteX125-18271" fmla="*/ 0 w 384"/>
              <a:gd name="connsiteY125-18272" fmla="*/ 353 h 759"/>
              <a:gd name="connsiteX126-18273" fmla="*/ 0 w 384"/>
              <a:gd name="connsiteY126-18274" fmla="*/ 316 h 759"/>
              <a:gd name="connsiteX127-18275" fmla="*/ 0 w 384"/>
              <a:gd name="connsiteY127-18276" fmla="*/ 279 h 759"/>
              <a:gd name="connsiteX128-18277" fmla="*/ 0 w 384"/>
              <a:gd name="connsiteY128-18278" fmla="*/ 243 h 759"/>
              <a:gd name="connsiteX129-18279" fmla="*/ 5 w 384"/>
              <a:gd name="connsiteY129-18280" fmla="*/ 200 h 759"/>
              <a:gd name="connsiteX130-18281" fmla="*/ 11 w 384"/>
              <a:gd name="connsiteY130-18282" fmla="*/ 158 h 759"/>
              <a:gd name="connsiteX131-18283" fmla="*/ 11 w 384"/>
              <a:gd name="connsiteY131-18284" fmla="*/ 142 h 759"/>
              <a:gd name="connsiteX132-18285" fmla="*/ 11 w 384"/>
              <a:gd name="connsiteY132-18286" fmla="*/ 127 h 759"/>
              <a:gd name="connsiteX133-18287" fmla="*/ 11 w 384"/>
              <a:gd name="connsiteY133-18288" fmla="*/ 111 h 759"/>
              <a:gd name="connsiteX134-18289" fmla="*/ 16 w 384"/>
              <a:gd name="connsiteY134-18290" fmla="*/ 100 h 759"/>
              <a:gd name="connsiteX135-18291" fmla="*/ 16 w 384"/>
              <a:gd name="connsiteY135-18292" fmla="*/ 90 h 759"/>
              <a:gd name="connsiteX136-18293" fmla="*/ 16 w 384"/>
              <a:gd name="connsiteY136-18294" fmla="*/ 85 h 759"/>
              <a:gd name="connsiteX137-18295" fmla="*/ 16 w 384"/>
              <a:gd name="connsiteY137-18296" fmla="*/ 79 h 759"/>
              <a:gd name="connsiteX138-18297" fmla="*/ 11 w 384"/>
              <a:gd name="connsiteY138-18298" fmla="*/ 74 h 759"/>
              <a:gd name="connsiteX139-18299" fmla="*/ 11 w 384"/>
              <a:gd name="connsiteY139-18300" fmla="*/ 74 h 759"/>
              <a:gd name="connsiteX140-18301" fmla="*/ 5 w 384"/>
              <a:gd name="connsiteY140-18302" fmla="*/ 74 h 759"/>
              <a:gd name="connsiteX141-18303" fmla="*/ 26 w 384"/>
              <a:gd name="connsiteY141-18304" fmla="*/ 6 h 759"/>
              <a:gd name="connsiteX142-18305" fmla="*/ 32 w 384"/>
              <a:gd name="connsiteY142-18306" fmla="*/ 0 h 759"/>
              <a:gd name="connsiteX0-18307" fmla="*/ 42 w 384"/>
              <a:gd name="connsiteY0-18308" fmla="*/ 0 h 759"/>
              <a:gd name="connsiteX1-18309" fmla="*/ 63 w 384"/>
              <a:gd name="connsiteY1-18310" fmla="*/ 6 h 759"/>
              <a:gd name="connsiteX2-18311" fmla="*/ 74 w 384"/>
              <a:gd name="connsiteY2-18312" fmla="*/ 11 h 759"/>
              <a:gd name="connsiteX3-18313" fmla="*/ 90 w 384"/>
              <a:gd name="connsiteY3-18314" fmla="*/ 21 h 759"/>
              <a:gd name="connsiteX4-18315" fmla="*/ 100 w 384"/>
              <a:gd name="connsiteY4-18316" fmla="*/ 32 h 759"/>
              <a:gd name="connsiteX5-18317" fmla="*/ 111 w 384"/>
              <a:gd name="connsiteY5-18318" fmla="*/ 37 h 759"/>
              <a:gd name="connsiteX6-18319" fmla="*/ 111 w 384"/>
              <a:gd name="connsiteY6-18320" fmla="*/ 42 h 759"/>
              <a:gd name="connsiteX7-18321" fmla="*/ 116 w 384"/>
              <a:gd name="connsiteY7-18322" fmla="*/ 42 h 759"/>
              <a:gd name="connsiteX8-18323" fmla="*/ 116 w 384"/>
              <a:gd name="connsiteY8-18324" fmla="*/ 48 h 759"/>
              <a:gd name="connsiteX9-18325" fmla="*/ 116 w 384"/>
              <a:gd name="connsiteY9-18326" fmla="*/ 48 h 759"/>
              <a:gd name="connsiteX10-18327" fmla="*/ 116 w 384"/>
              <a:gd name="connsiteY10-18328" fmla="*/ 53 h 759"/>
              <a:gd name="connsiteX11-18329" fmla="*/ 111 w 384"/>
              <a:gd name="connsiteY11-18330" fmla="*/ 58 h 759"/>
              <a:gd name="connsiteX12-18331" fmla="*/ 105 w 384"/>
              <a:gd name="connsiteY12-18332" fmla="*/ 63 h 759"/>
              <a:gd name="connsiteX13-18333" fmla="*/ 95 w 384"/>
              <a:gd name="connsiteY13-18334" fmla="*/ 69 h 759"/>
              <a:gd name="connsiteX14-18335" fmla="*/ 90 w 384"/>
              <a:gd name="connsiteY14-18336" fmla="*/ 74 h 759"/>
              <a:gd name="connsiteX15-18337" fmla="*/ 84 w 384"/>
              <a:gd name="connsiteY15-18338" fmla="*/ 79 h 759"/>
              <a:gd name="connsiteX16-18339" fmla="*/ 84 w 384"/>
              <a:gd name="connsiteY16-18340" fmla="*/ 90 h 759"/>
              <a:gd name="connsiteX17-18341" fmla="*/ 79 w 384"/>
              <a:gd name="connsiteY17-18342" fmla="*/ 100 h 759"/>
              <a:gd name="connsiteX18-18343" fmla="*/ 74 w 384"/>
              <a:gd name="connsiteY18-18344" fmla="*/ 116 h 759"/>
              <a:gd name="connsiteX19-18345" fmla="*/ 68 w 384"/>
              <a:gd name="connsiteY19-18346" fmla="*/ 137 h 759"/>
              <a:gd name="connsiteX20-18347" fmla="*/ 63 w 384"/>
              <a:gd name="connsiteY20-18348" fmla="*/ 158 h 759"/>
              <a:gd name="connsiteX21-18349" fmla="*/ 63 w 384"/>
              <a:gd name="connsiteY21-18350" fmla="*/ 179 h 759"/>
              <a:gd name="connsiteX22-18351" fmla="*/ 58 w 384"/>
              <a:gd name="connsiteY22-18352" fmla="*/ 206 h 759"/>
              <a:gd name="connsiteX23-18353" fmla="*/ 53 w 384"/>
              <a:gd name="connsiteY23-18354" fmla="*/ 227 h 759"/>
              <a:gd name="connsiteX24-18355" fmla="*/ 53 w 384"/>
              <a:gd name="connsiteY24-18356" fmla="*/ 248 h 759"/>
              <a:gd name="connsiteX25-18357" fmla="*/ 47 w 384"/>
              <a:gd name="connsiteY25-18358" fmla="*/ 264 h 759"/>
              <a:gd name="connsiteX26-18359" fmla="*/ 47 w 384"/>
              <a:gd name="connsiteY26-18360" fmla="*/ 285 h 759"/>
              <a:gd name="connsiteX27-18361" fmla="*/ 42 w 384"/>
              <a:gd name="connsiteY27-18362" fmla="*/ 300 h 759"/>
              <a:gd name="connsiteX28-18363" fmla="*/ 42 w 384"/>
              <a:gd name="connsiteY28-18364" fmla="*/ 311 h 759"/>
              <a:gd name="connsiteX29-18365" fmla="*/ 42 w 384"/>
              <a:gd name="connsiteY29-18366" fmla="*/ 322 h 759"/>
              <a:gd name="connsiteX30-18367" fmla="*/ 42 w 384"/>
              <a:gd name="connsiteY30-18368" fmla="*/ 343 h 759"/>
              <a:gd name="connsiteX31-18369" fmla="*/ 47 w 384"/>
              <a:gd name="connsiteY31-18370" fmla="*/ 369 h 759"/>
              <a:gd name="connsiteX32-18371" fmla="*/ 53 w 384"/>
              <a:gd name="connsiteY32-18372" fmla="*/ 411 h 759"/>
              <a:gd name="connsiteX33-18373" fmla="*/ 53 w 384"/>
              <a:gd name="connsiteY33-18374" fmla="*/ 437 h 759"/>
              <a:gd name="connsiteX34-18375" fmla="*/ 58 w 384"/>
              <a:gd name="connsiteY34-18376" fmla="*/ 464 h 759"/>
              <a:gd name="connsiteX35-18377" fmla="*/ 68 w 384"/>
              <a:gd name="connsiteY35-18378" fmla="*/ 490 h 759"/>
              <a:gd name="connsiteX36-18379" fmla="*/ 74 w 384"/>
              <a:gd name="connsiteY36-18380" fmla="*/ 506 h 759"/>
              <a:gd name="connsiteX37-18381" fmla="*/ 79 w 384"/>
              <a:gd name="connsiteY37-18382" fmla="*/ 516 h 759"/>
              <a:gd name="connsiteX38-18383" fmla="*/ 95 w 384"/>
              <a:gd name="connsiteY38-18384" fmla="*/ 543 h 759"/>
              <a:gd name="connsiteX39-18385" fmla="*/ 111 w 384"/>
              <a:gd name="connsiteY39-18386" fmla="*/ 564 h 759"/>
              <a:gd name="connsiteX40-18387" fmla="*/ 126 w 384"/>
              <a:gd name="connsiteY40-18388" fmla="*/ 585 h 759"/>
              <a:gd name="connsiteX41-18389" fmla="*/ 137 w 384"/>
              <a:gd name="connsiteY41-18390" fmla="*/ 595 h 759"/>
              <a:gd name="connsiteX42-18391" fmla="*/ 147 w 384"/>
              <a:gd name="connsiteY42-18392" fmla="*/ 601 h 759"/>
              <a:gd name="connsiteX43-18393" fmla="*/ 169 w 384"/>
              <a:gd name="connsiteY43-18394" fmla="*/ 622 h 759"/>
              <a:gd name="connsiteX44-18395" fmla="*/ 190 w 384"/>
              <a:gd name="connsiteY44-18396" fmla="*/ 632 h 759"/>
              <a:gd name="connsiteX45-18397" fmla="*/ 211 w 384"/>
              <a:gd name="connsiteY45-18398" fmla="*/ 648 h 759"/>
              <a:gd name="connsiteX46-18399" fmla="*/ 237 w 384"/>
              <a:gd name="connsiteY46-18400" fmla="*/ 659 h 759"/>
              <a:gd name="connsiteX47-18401" fmla="*/ 248 w 384"/>
              <a:gd name="connsiteY47-18402" fmla="*/ 664 h 759"/>
              <a:gd name="connsiteX48-18403" fmla="*/ 258 w 384"/>
              <a:gd name="connsiteY48-18404" fmla="*/ 669 h 759"/>
              <a:gd name="connsiteX49-18405" fmla="*/ 269 w 384"/>
              <a:gd name="connsiteY49-18406" fmla="*/ 669 h 759"/>
              <a:gd name="connsiteX50-18407" fmla="*/ 279 w 384"/>
              <a:gd name="connsiteY50-18408" fmla="*/ 674 h 759"/>
              <a:gd name="connsiteX51-18409" fmla="*/ 284 w 384"/>
              <a:gd name="connsiteY51-18410" fmla="*/ 674 h 759"/>
              <a:gd name="connsiteX52-18411" fmla="*/ 290 w 384"/>
              <a:gd name="connsiteY52-18412" fmla="*/ 674 h 759"/>
              <a:gd name="connsiteX53-18413" fmla="*/ 300 w 384"/>
              <a:gd name="connsiteY53-18414" fmla="*/ 674 h 759"/>
              <a:gd name="connsiteX54-18415" fmla="*/ 305 w 384"/>
              <a:gd name="connsiteY54-18416" fmla="*/ 669 h 759"/>
              <a:gd name="connsiteX55-18417" fmla="*/ 305 w 384"/>
              <a:gd name="connsiteY55-18418" fmla="*/ 664 h 759"/>
              <a:gd name="connsiteX56-18419" fmla="*/ 311 w 384"/>
              <a:gd name="connsiteY56-18420" fmla="*/ 659 h 759"/>
              <a:gd name="connsiteX57-18421" fmla="*/ 316 w 384"/>
              <a:gd name="connsiteY57-18422" fmla="*/ 653 h 759"/>
              <a:gd name="connsiteX58-18423" fmla="*/ 316 w 384"/>
              <a:gd name="connsiteY58-18424" fmla="*/ 643 h 759"/>
              <a:gd name="connsiteX59-18425" fmla="*/ 321 w 384"/>
              <a:gd name="connsiteY59-18426" fmla="*/ 627 h 759"/>
              <a:gd name="connsiteX60-18427" fmla="*/ 327 w 384"/>
              <a:gd name="connsiteY60-18428" fmla="*/ 611 h 759"/>
              <a:gd name="connsiteX61-18429" fmla="*/ 332 w 384"/>
              <a:gd name="connsiteY61-18430" fmla="*/ 595 h 759"/>
              <a:gd name="connsiteX62-18431" fmla="*/ 332 w 384"/>
              <a:gd name="connsiteY62-18432" fmla="*/ 580 h 759"/>
              <a:gd name="connsiteX63-18433" fmla="*/ 337 w 384"/>
              <a:gd name="connsiteY63-18434" fmla="*/ 564 h 759"/>
              <a:gd name="connsiteX64-18435" fmla="*/ 342 w 384"/>
              <a:gd name="connsiteY64-18436" fmla="*/ 553 h 759"/>
              <a:gd name="connsiteX65-18437" fmla="*/ 348 w 384"/>
              <a:gd name="connsiteY65-18438" fmla="*/ 543 h 759"/>
              <a:gd name="connsiteX66-18439" fmla="*/ 348 w 384"/>
              <a:gd name="connsiteY66-18440" fmla="*/ 538 h 759"/>
              <a:gd name="connsiteX67-18441" fmla="*/ 353 w 384"/>
              <a:gd name="connsiteY67-18442" fmla="*/ 527 h 759"/>
              <a:gd name="connsiteX68-18443" fmla="*/ 353 w 384"/>
              <a:gd name="connsiteY68-18444" fmla="*/ 527 h 759"/>
              <a:gd name="connsiteX69-18445" fmla="*/ 358 w 384"/>
              <a:gd name="connsiteY69-18446" fmla="*/ 527 h 759"/>
              <a:gd name="connsiteX70-18447" fmla="*/ 358 w 384"/>
              <a:gd name="connsiteY70-18448" fmla="*/ 527 h 759"/>
              <a:gd name="connsiteX71-18449" fmla="*/ 358 w 384"/>
              <a:gd name="connsiteY71-18450" fmla="*/ 532 h 759"/>
              <a:gd name="connsiteX72-18451" fmla="*/ 358 w 384"/>
              <a:gd name="connsiteY72-18452" fmla="*/ 538 h 759"/>
              <a:gd name="connsiteX73-18453" fmla="*/ 363 w 384"/>
              <a:gd name="connsiteY73-18454" fmla="*/ 543 h 759"/>
              <a:gd name="connsiteX74-18455" fmla="*/ 363 w 384"/>
              <a:gd name="connsiteY74-18456" fmla="*/ 559 h 759"/>
              <a:gd name="connsiteX75-18457" fmla="*/ 363 w 384"/>
              <a:gd name="connsiteY75-18458" fmla="*/ 569 h 759"/>
              <a:gd name="connsiteX76-18459" fmla="*/ 363 w 384"/>
              <a:gd name="connsiteY76-18460" fmla="*/ 585 h 759"/>
              <a:gd name="connsiteX77-18461" fmla="*/ 363 w 384"/>
              <a:gd name="connsiteY77-18462" fmla="*/ 601 h 759"/>
              <a:gd name="connsiteX78-18463" fmla="*/ 363 w 384"/>
              <a:gd name="connsiteY78-18464" fmla="*/ 622 h 759"/>
              <a:gd name="connsiteX79-18465" fmla="*/ 363 w 384"/>
              <a:gd name="connsiteY79-18466" fmla="*/ 638 h 759"/>
              <a:gd name="connsiteX80-18467" fmla="*/ 363 w 384"/>
              <a:gd name="connsiteY80-18468" fmla="*/ 653 h 759"/>
              <a:gd name="connsiteX81-18469" fmla="*/ 369 w 384"/>
              <a:gd name="connsiteY81-18470" fmla="*/ 669 h 759"/>
              <a:gd name="connsiteX82-18471" fmla="*/ 369 w 384"/>
              <a:gd name="connsiteY82-18472" fmla="*/ 685 h 759"/>
              <a:gd name="connsiteX83-18473" fmla="*/ 374 w 384"/>
              <a:gd name="connsiteY83-18474" fmla="*/ 696 h 759"/>
              <a:gd name="connsiteX84-18475" fmla="*/ 374 w 384"/>
              <a:gd name="connsiteY84-18476" fmla="*/ 706 h 759"/>
              <a:gd name="connsiteX85-18477" fmla="*/ 379 w 384"/>
              <a:gd name="connsiteY85-18478" fmla="*/ 717 h 759"/>
              <a:gd name="connsiteX86-18479" fmla="*/ 379 w 384"/>
              <a:gd name="connsiteY86-18480" fmla="*/ 722 h 759"/>
              <a:gd name="connsiteX87-18481" fmla="*/ 384 w 384"/>
              <a:gd name="connsiteY87-18482" fmla="*/ 732 h 759"/>
              <a:gd name="connsiteX88-18483" fmla="*/ 384 w 384"/>
              <a:gd name="connsiteY88-18484" fmla="*/ 738 h 759"/>
              <a:gd name="connsiteX89-18485" fmla="*/ 384 w 384"/>
              <a:gd name="connsiteY89-18486" fmla="*/ 743 h 759"/>
              <a:gd name="connsiteX90-18487" fmla="*/ 384 w 384"/>
              <a:gd name="connsiteY90-18488" fmla="*/ 748 h 759"/>
              <a:gd name="connsiteX91-18489" fmla="*/ 379 w 384"/>
              <a:gd name="connsiteY91-18490" fmla="*/ 753 h 759"/>
              <a:gd name="connsiteX92-18491" fmla="*/ 374 w 384"/>
              <a:gd name="connsiteY92-18492" fmla="*/ 759 h 759"/>
              <a:gd name="connsiteX93-18493" fmla="*/ 363 w 384"/>
              <a:gd name="connsiteY93-18494" fmla="*/ 759 h 759"/>
              <a:gd name="connsiteX94-18495" fmla="*/ 353 w 384"/>
              <a:gd name="connsiteY94-18496" fmla="*/ 759 h 759"/>
              <a:gd name="connsiteX95-18497" fmla="*/ 337 w 384"/>
              <a:gd name="connsiteY95-18498" fmla="*/ 759 h 759"/>
              <a:gd name="connsiteX96-18499" fmla="*/ 321 w 384"/>
              <a:gd name="connsiteY96-18500" fmla="*/ 753 h 759"/>
              <a:gd name="connsiteX97-18501" fmla="*/ 300 w 384"/>
              <a:gd name="connsiteY97-18502" fmla="*/ 753 h 759"/>
              <a:gd name="connsiteX98-18503" fmla="*/ 279 w 384"/>
              <a:gd name="connsiteY98-18504" fmla="*/ 748 h 759"/>
              <a:gd name="connsiteX99-18505" fmla="*/ 258 w 384"/>
              <a:gd name="connsiteY99-18506" fmla="*/ 743 h 759"/>
              <a:gd name="connsiteX100-18507" fmla="*/ 248 w 384"/>
              <a:gd name="connsiteY100-18508" fmla="*/ 738 h 759"/>
              <a:gd name="connsiteX101-18509" fmla="*/ 237 w 384"/>
              <a:gd name="connsiteY101-18510" fmla="*/ 732 h 759"/>
              <a:gd name="connsiteX102-18511" fmla="*/ 221 w 384"/>
              <a:gd name="connsiteY102-18512" fmla="*/ 727 h 759"/>
              <a:gd name="connsiteX103-18513" fmla="*/ 211 w 384"/>
              <a:gd name="connsiteY103-18514" fmla="*/ 722 h 759"/>
              <a:gd name="connsiteX104-18515" fmla="*/ 195 w 384"/>
              <a:gd name="connsiteY104-18516" fmla="*/ 717 h 759"/>
              <a:gd name="connsiteX105-18517" fmla="*/ 179 w 384"/>
              <a:gd name="connsiteY105-18518" fmla="*/ 706 h 759"/>
              <a:gd name="connsiteX106-18519" fmla="*/ 169 w 384"/>
              <a:gd name="connsiteY106-18520" fmla="*/ 696 h 759"/>
              <a:gd name="connsiteX107-18521" fmla="*/ 153 w 384"/>
              <a:gd name="connsiteY107-18522" fmla="*/ 685 h 759"/>
              <a:gd name="connsiteX108-18523" fmla="*/ 121 w 384"/>
              <a:gd name="connsiteY108-18524" fmla="*/ 659 h 759"/>
              <a:gd name="connsiteX109-18525" fmla="*/ 95 w 384"/>
              <a:gd name="connsiteY109-18526" fmla="*/ 632 h 759"/>
              <a:gd name="connsiteX110-18527" fmla="*/ 84 w 384"/>
              <a:gd name="connsiteY110-18528" fmla="*/ 622 h 759"/>
              <a:gd name="connsiteX111-18529" fmla="*/ 74 w 384"/>
              <a:gd name="connsiteY111-18530" fmla="*/ 606 h 759"/>
              <a:gd name="connsiteX112-18531" fmla="*/ 63 w 384"/>
              <a:gd name="connsiteY112-18532" fmla="*/ 590 h 759"/>
              <a:gd name="connsiteX113-18533" fmla="*/ 53 w 384"/>
              <a:gd name="connsiteY113-18534" fmla="*/ 574 h 759"/>
              <a:gd name="connsiteX114-18535" fmla="*/ 47 w 384"/>
              <a:gd name="connsiteY114-18536" fmla="*/ 559 h 759"/>
              <a:gd name="connsiteX115-18537" fmla="*/ 37 w 384"/>
              <a:gd name="connsiteY115-18538" fmla="*/ 543 h 759"/>
              <a:gd name="connsiteX116-18539" fmla="*/ 32 w 384"/>
              <a:gd name="connsiteY116-18540" fmla="*/ 527 h 759"/>
              <a:gd name="connsiteX117-18541" fmla="*/ 21 w 384"/>
              <a:gd name="connsiteY117-18542" fmla="*/ 511 h 759"/>
              <a:gd name="connsiteX118-18543" fmla="*/ 16 w 384"/>
              <a:gd name="connsiteY118-18544" fmla="*/ 501 h 759"/>
              <a:gd name="connsiteX119-18545" fmla="*/ 16 w 384"/>
              <a:gd name="connsiteY119-18546" fmla="*/ 485 h 759"/>
              <a:gd name="connsiteX120-18547" fmla="*/ 11 w 384"/>
              <a:gd name="connsiteY120-18548" fmla="*/ 469 h 759"/>
              <a:gd name="connsiteX121-18549" fmla="*/ 11 w 384"/>
              <a:gd name="connsiteY121-18550" fmla="*/ 453 h 759"/>
              <a:gd name="connsiteX122-18551" fmla="*/ 5 w 384"/>
              <a:gd name="connsiteY122-18552" fmla="*/ 422 h 759"/>
              <a:gd name="connsiteX123-18553" fmla="*/ 0 w 384"/>
              <a:gd name="connsiteY123-18554" fmla="*/ 385 h 759"/>
              <a:gd name="connsiteX124-18555" fmla="*/ 0 w 384"/>
              <a:gd name="connsiteY124-18556" fmla="*/ 353 h 759"/>
              <a:gd name="connsiteX125-18557" fmla="*/ 0 w 384"/>
              <a:gd name="connsiteY125-18558" fmla="*/ 316 h 759"/>
              <a:gd name="connsiteX126-18559" fmla="*/ 0 w 384"/>
              <a:gd name="connsiteY126-18560" fmla="*/ 279 h 759"/>
              <a:gd name="connsiteX127-18561" fmla="*/ 0 w 384"/>
              <a:gd name="connsiteY127-18562" fmla="*/ 243 h 759"/>
              <a:gd name="connsiteX128-18563" fmla="*/ 5 w 384"/>
              <a:gd name="connsiteY128-18564" fmla="*/ 200 h 759"/>
              <a:gd name="connsiteX129-18565" fmla="*/ 11 w 384"/>
              <a:gd name="connsiteY129-18566" fmla="*/ 158 h 759"/>
              <a:gd name="connsiteX130-18567" fmla="*/ 11 w 384"/>
              <a:gd name="connsiteY130-18568" fmla="*/ 142 h 759"/>
              <a:gd name="connsiteX131-18569" fmla="*/ 11 w 384"/>
              <a:gd name="connsiteY131-18570" fmla="*/ 127 h 759"/>
              <a:gd name="connsiteX132-18571" fmla="*/ 11 w 384"/>
              <a:gd name="connsiteY132-18572" fmla="*/ 111 h 759"/>
              <a:gd name="connsiteX133-18573" fmla="*/ 16 w 384"/>
              <a:gd name="connsiteY133-18574" fmla="*/ 100 h 759"/>
              <a:gd name="connsiteX134-18575" fmla="*/ 16 w 384"/>
              <a:gd name="connsiteY134-18576" fmla="*/ 90 h 759"/>
              <a:gd name="connsiteX135-18577" fmla="*/ 16 w 384"/>
              <a:gd name="connsiteY135-18578" fmla="*/ 85 h 759"/>
              <a:gd name="connsiteX136-18579" fmla="*/ 16 w 384"/>
              <a:gd name="connsiteY136-18580" fmla="*/ 79 h 759"/>
              <a:gd name="connsiteX137-18581" fmla="*/ 11 w 384"/>
              <a:gd name="connsiteY137-18582" fmla="*/ 74 h 759"/>
              <a:gd name="connsiteX138-18583" fmla="*/ 11 w 384"/>
              <a:gd name="connsiteY138-18584" fmla="*/ 74 h 759"/>
              <a:gd name="connsiteX139-18585" fmla="*/ 5 w 384"/>
              <a:gd name="connsiteY139-18586" fmla="*/ 74 h 759"/>
              <a:gd name="connsiteX140-18587" fmla="*/ 26 w 384"/>
              <a:gd name="connsiteY140-18588" fmla="*/ 6 h 759"/>
              <a:gd name="connsiteX141-18589" fmla="*/ 32 w 384"/>
              <a:gd name="connsiteY141-18590" fmla="*/ 0 h 759"/>
              <a:gd name="connsiteX0-18591" fmla="*/ 42 w 384"/>
              <a:gd name="connsiteY0-18592" fmla="*/ 0 h 759"/>
              <a:gd name="connsiteX1-18593" fmla="*/ 63 w 384"/>
              <a:gd name="connsiteY1-18594" fmla="*/ 6 h 759"/>
              <a:gd name="connsiteX2-18595" fmla="*/ 74 w 384"/>
              <a:gd name="connsiteY2-18596" fmla="*/ 11 h 759"/>
              <a:gd name="connsiteX3-18597" fmla="*/ 90 w 384"/>
              <a:gd name="connsiteY3-18598" fmla="*/ 21 h 759"/>
              <a:gd name="connsiteX4-18599" fmla="*/ 100 w 384"/>
              <a:gd name="connsiteY4-18600" fmla="*/ 32 h 759"/>
              <a:gd name="connsiteX5-18601" fmla="*/ 111 w 384"/>
              <a:gd name="connsiteY5-18602" fmla="*/ 37 h 759"/>
              <a:gd name="connsiteX6-18603" fmla="*/ 111 w 384"/>
              <a:gd name="connsiteY6-18604" fmla="*/ 42 h 759"/>
              <a:gd name="connsiteX7-18605" fmla="*/ 116 w 384"/>
              <a:gd name="connsiteY7-18606" fmla="*/ 42 h 759"/>
              <a:gd name="connsiteX8-18607" fmla="*/ 116 w 384"/>
              <a:gd name="connsiteY8-18608" fmla="*/ 48 h 759"/>
              <a:gd name="connsiteX9-18609" fmla="*/ 116 w 384"/>
              <a:gd name="connsiteY9-18610" fmla="*/ 48 h 759"/>
              <a:gd name="connsiteX10-18611" fmla="*/ 116 w 384"/>
              <a:gd name="connsiteY10-18612" fmla="*/ 53 h 759"/>
              <a:gd name="connsiteX11-18613" fmla="*/ 111 w 384"/>
              <a:gd name="connsiteY11-18614" fmla="*/ 58 h 759"/>
              <a:gd name="connsiteX12-18615" fmla="*/ 105 w 384"/>
              <a:gd name="connsiteY12-18616" fmla="*/ 63 h 759"/>
              <a:gd name="connsiteX13-18617" fmla="*/ 95 w 384"/>
              <a:gd name="connsiteY13-18618" fmla="*/ 69 h 759"/>
              <a:gd name="connsiteX14-18619" fmla="*/ 90 w 384"/>
              <a:gd name="connsiteY14-18620" fmla="*/ 74 h 759"/>
              <a:gd name="connsiteX15-18621" fmla="*/ 84 w 384"/>
              <a:gd name="connsiteY15-18622" fmla="*/ 79 h 759"/>
              <a:gd name="connsiteX16-18623" fmla="*/ 84 w 384"/>
              <a:gd name="connsiteY16-18624" fmla="*/ 90 h 759"/>
              <a:gd name="connsiteX17-18625" fmla="*/ 79 w 384"/>
              <a:gd name="connsiteY17-18626" fmla="*/ 100 h 759"/>
              <a:gd name="connsiteX18-18627" fmla="*/ 74 w 384"/>
              <a:gd name="connsiteY18-18628" fmla="*/ 116 h 759"/>
              <a:gd name="connsiteX19-18629" fmla="*/ 68 w 384"/>
              <a:gd name="connsiteY19-18630" fmla="*/ 137 h 759"/>
              <a:gd name="connsiteX20-18631" fmla="*/ 63 w 384"/>
              <a:gd name="connsiteY20-18632" fmla="*/ 158 h 759"/>
              <a:gd name="connsiteX21-18633" fmla="*/ 63 w 384"/>
              <a:gd name="connsiteY21-18634" fmla="*/ 179 h 759"/>
              <a:gd name="connsiteX22-18635" fmla="*/ 58 w 384"/>
              <a:gd name="connsiteY22-18636" fmla="*/ 206 h 759"/>
              <a:gd name="connsiteX23-18637" fmla="*/ 53 w 384"/>
              <a:gd name="connsiteY23-18638" fmla="*/ 227 h 759"/>
              <a:gd name="connsiteX24-18639" fmla="*/ 53 w 384"/>
              <a:gd name="connsiteY24-18640" fmla="*/ 248 h 759"/>
              <a:gd name="connsiteX25-18641" fmla="*/ 47 w 384"/>
              <a:gd name="connsiteY25-18642" fmla="*/ 264 h 759"/>
              <a:gd name="connsiteX26-18643" fmla="*/ 47 w 384"/>
              <a:gd name="connsiteY26-18644" fmla="*/ 285 h 759"/>
              <a:gd name="connsiteX27-18645" fmla="*/ 42 w 384"/>
              <a:gd name="connsiteY27-18646" fmla="*/ 300 h 759"/>
              <a:gd name="connsiteX28-18647" fmla="*/ 42 w 384"/>
              <a:gd name="connsiteY28-18648" fmla="*/ 311 h 759"/>
              <a:gd name="connsiteX29-18649" fmla="*/ 42 w 384"/>
              <a:gd name="connsiteY29-18650" fmla="*/ 322 h 759"/>
              <a:gd name="connsiteX30-18651" fmla="*/ 42 w 384"/>
              <a:gd name="connsiteY30-18652" fmla="*/ 343 h 759"/>
              <a:gd name="connsiteX31-18653" fmla="*/ 47 w 384"/>
              <a:gd name="connsiteY31-18654" fmla="*/ 369 h 759"/>
              <a:gd name="connsiteX32-18655" fmla="*/ 53 w 384"/>
              <a:gd name="connsiteY32-18656" fmla="*/ 411 h 759"/>
              <a:gd name="connsiteX33-18657" fmla="*/ 53 w 384"/>
              <a:gd name="connsiteY33-18658" fmla="*/ 437 h 759"/>
              <a:gd name="connsiteX34-18659" fmla="*/ 58 w 384"/>
              <a:gd name="connsiteY34-18660" fmla="*/ 464 h 759"/>
              <a:gd name="connsiteX35-18661" fmla="*/ 68 w 384"/>
              <a:gd name="connsiteY35-18662" fmla="*/ 490 h 759"/>
              <a:gd name="connsiteX36-18663" fmla="*/ 74 w 384"/>
              <a:gd name="connsiteY36-18664" fmla="*/ 506 h 759"/>
              <a:gd name="connsiteX37-18665" fmla="*/ 79 w 384"/>
              <a:gd name="connsiteY37-18666" fmla="*/ 516 h 759"/>
              <a:gd name="connsiteX38-18667" fmla="*/ 95 w 384"/>
              <a:gd name="connsiteY38-18668" fmla="*/ 543 h 759"/>
              <a:gd name="connsiteX39-18669" fmla="*/ 111 w 384"/>
              <a:gd name="connsiteY39-18670" fmla="*/ 564 h 759"/>
              <a:gd name="connsiteX40-18671" fmla="*/ 126 w 384"/>
              <a:gd name="connsiteY40-18672" fmla="*/ 585 h 759"/>
              <a:gd name="connsiteX41-18673" fmla="*/ 137 w 384"/>
              <a:gd name="connsiteY41-18674" fmla="*/ 595 h 759"/>
              <a:gd name="connsiteX42-18675" fmla="*/ 147 w 384"/>
              <a:gd name="connsiteY42-18676" fmla="*/ 601 h 759"/>
              <a:gd name="connsiteX43-18677" fmla="*/ 169 w 384"/>
              <a:gd name="connsiteY43-18678" fmla="*/ 622 h 759"/>
              <a:gd name="connsiteX44-18679" fmla="*/ 190 w 384"/>
              <a:gd name="connsiteY44-18680" fmla="*/ 632 h 759"/>
              <a:gd name="connsiteX45-18681" fmla="*/ 211 w 384"/>
              <a:gd name="connsiteY45-18682" fmla="*/ 648 h 759"/>
              <a:gd name="connsiteX46-18683" fmla="*/ 237 w 384"/>
              <a:gd name="connsiteY46-18684" fmla="*/ 659 h 759"/>
              <a:gd name="connsiteX47-18685" fmla="*/ 248 w 384"/>
              <a:gd name="connsiteY47-18686" fmla="*/ 664 h 759"/>
              <a:gd name="connsiteX48-18687" fmla="*/ 258 w 384"/>
              <a:gd name="connsiteY48-18688" fmla="*/ 669 h 759"/>
              <a:gd name="connsiteX49-18689" fmla="*/ 269 w 384"/>
              <a:gd name="connsiteY49-18690" fmla="*/ 669 h 759"/>
              <a:gd name="connsiteX50-18691" fmla="*/ 279 w 384"/>
              <a:gd name="connsiteY50-18692" fmla="*/ 674 h 759"/>
              <a:gd name="connsiteX51-18693" fmla="*/ 284 w 384"/>
              <a:gd name="connsiteY51-18694" fmla="*/ 674 h 759"/>
              <a:gd name="connsiteX52-18695" fmla="*/ 290 w 384"/>
              <a:gd name="connsiteY52-18696" fmla="*/ 674 h 759"/>
              <a:gd name="connsiteX53-18697" fmla="*/ 300 w 384"/>
              <a:gd name="connsiteY53-18698" fmla="*/ 674 h 759"/>
              <a:gd name="connsiteX54-18699" fmla="*/ 305 w 384"/>
              <a:gd name="connsiteY54-18700" fmla="*/ 669 h 759"/>
              <a:gd name="connsiteX55-18701" fmla="*/ 305 w 384"/>
              <a:gd name="connsiteY55-18702" fmla="*/ 664 h 759"/>
              <a:gd name="connsiteX56-18703" fmla="*/ 311 w 384"/>
              <a:gd name="connsiteY56-18704" fmla="*/ 659 h 759"/>
              <a:gd name="connsiteX57-18705" fmla="*/ 316 w 384"/>
              <a:gd name="connsiteY57-18706" fmla="*/ 653 h 759"/>
              <a:gd name="connsiteX58-18707" fmla="*/ 316 w 384"/>
              <a:gd name="connsiteY58-18708" fmla="*/ 643 h 759"/>
              <a:gd name="connsiteX59-18709" fmla="*/ 321 w 384"/>
              <a:gd name="connsiteY59-18710" fmla="*/ 627 h 759"/>
              <a:gd name="connsiteX60-18711" fmla="*/ 327 w 384"/>
              <a:gd name="connsiteY60-18712" fmla="*/ 611 h 759"/>
              <a:gd name="connsiteX61-18713" fmla="*/ 332 w 384"/>
              <a:gd name="connsiteY61-18714" fmla="*/ 595 h 759"/>
              <a:gd name="connsiteX62-18715" fmla="*/ 332 w 384"/>
              <a:gd name="connsiteY62-18716" fmla="*/ 580 h 759"/>
              <a:gd name="connsiteX63-18717" fmla="*/ 337 w 384"/>
              <a:gd name="connsiteY63-18718" fmla="*/ 564 h 759"/>
              <a:gd name="connsiteX64-18719" fmla="*/ 342 w 384"/>
              <a:gd name="connsiteY64-18720" fmla="*/ 553 h 759"/>
              <a:gd name="connsiteX65-18721" fmla="*/ 348 w 384"/>
              <a:gd name="connsiteY65-18722" fmla="*/ 543 h 759"/>
              <a:gd name="connsiteX66-18723" fmla="*/ 348 w 384"/>
              <a:gd name="connsiteY66-18724" fmla="*/ 538 h 759"/>
              <a:gd name="connsiteX67-18725" fmla="*/ 353 w 384"/>
              <a:gd name="connsiteY67-18726" fmla="*/ 527 h 759"/>
              <a:gd name="connsiteX68-18727" fmla="*/ 353 w 384"/>
              <a:gd name="connsiteY68-18728" fmla="*/ 527 h 759"/>
              <a:gd name="connsiteX69-18729" fmla="*/ 358 w 384"/>
              <a:gd name="connsiteY69-18730" fmla="*/ 527 h 759"/>
              <a:gd name="connsiteX70-18731" fmla="*/ 358 w 384"/>
              <a:gd name="connsiteY70-18732" fmla="*/ 527 h 759"/>
              <a:gd name="connsiteX71-18733" fmla="*/ 358 w 384"/>
              <a:gd name="connsiteY71-18734" fmla="*/ 532 h 759"/>
              <a:gd name="connsiteX72-18735" fmla="*/ 358 w 384"/>
              <a:gd name="connsiteY72-18736" fmla="*/ 538 h 759"/>
              <a:gd name="connsiteX73-18737" fmla="*/ 363 w 384"/>
              <a:gd name="connsiteY73-18738" fmla="*/ 543 h 759"/>
              <a:gd name="connsiteX74-18739" fmla="*/ 363 w 384"/>
              <a:gd name="connsiteY74-18740" fmla="*/ 559 h 759"/>
              <a:gd name="connsiteX75-18741" fmla="*/ 363 w 384"/>
              <a:gd name="connsiteY75-18742" fmla="*/ 569 h 759"/>
              <a:gd name="connsiteX76-18743" fmla="*/ 363 w 384"/>
              <a:gd name="connsiteY76-18744" fmla="*/ 585 h 759"/>
              <a:gd name="connsiteX77-18745" fmla="*/ 363 w 384"/>
              <a:gd name="connsiteY77-18746" fmla="*/ 601 h 759"/>
              <a:gd name="connsiteX78-18747" fmla="*/ 363 w 384"/>
              <a:gd name="connsiteY78-18748" fmla="*/ 622 h 759"/>
              <a:gd name="connsiteX79-18749" fmla="*/ 363 w 384"/>
              <a:gd name="connsiteY79-18750" fmla="*/ 638 h 759"/>
              <a:gd name="connsiteX80-18751" fmla="*/ 363 w 384"/>
              <a:gd name="connsiteY80-18752" fmla="*/ 653 h 759"/>
              <a:gd name="connsiteX81-18753" fmla="*/ 369 w 384"/>
              <a:gd name="connsiteY81-18754" fmla="*/ 669 h 759"/>
              <a:gd name="connsiteX82-18755" fmla="*/ 369 w 384"/>
              <a:gd name="connsiteY82-18756" fmla="*/ 685 h 759"/>
              <a:gd name="connsiteX83-18757" fmla="*/ 374 w 384"/>
              <a:gd name="connsiteY83-18758" fmla="*/ 696 h 759"/>
              <a:gd name="connsiteX84-18759" fmla="*/ 374 w 384"/>
              <a:gd name="connsiteY84-18760" fmla="*/ 706 h 759"/>
              <a:gd name="connsiteX85-18761" fmla="*/ 379 w 384"/>
              <a:gd name="connsiteY85-18762" fmla="*/ 717 h 759"/>
              <a:gd name="connsiteX86-18763" fmla="*/ 379 w 384"/>
              <a:gd name="connsiteY86-18764" fmla="*/ 722 h 759"/>
              <a:gd name="connsiteX87-18765" fmla="*/ 384 w 384"/>
              <a:gd name="connsiteY87-18766" fmla="*/ 732 h 759"/>
              <a:gd name="connsiteX88-18767" fmla="*/ 384 w 384"/>
              <a:gd name="connsiteY88-18768" fmla="*/ 738 h 759"/>
              <a:gd name="connsiteX89-18769" fmla="*/ 384 w 384"/>
              <a:gd name="connsiteY89-18770" fmla="*/ 743 h 759"/>
              <a:gd name="connsiteX90-18771" fmla="*/ 384 w 384"/>
              <a:gd name="connsiteY90-18772" fmla="*/ 748 h 759"/>
              <a:gd name="connsiteX91-18773" fmla="*/ 379 w 384"/>
              <a:gd name="connsiteY91-18774" fmla="*/ 753 h 759"/>
              <a:gd name="connsiteX92-18775" fmla="*/ 374 w 384"/>
              <a:gd name="connsiteY92-18776" fmla="*/ 759 h 759"/>
              <a:gd name="connsiteX93-18777" fmla="*/ 363 w 384"/>
              <a:gd name="connsiteY93-18778" fmla="*/ 759 h 759"/>
              <a:gd name="connsiteX94-18779" fmla="*/ 353 w 384"/>
              <a:gd name="connsiteY94-18780" fmla="*/ 759 h 759"/>
              <a:gd name="connsiteX95-18781" fmla="*/ 337 w 384"/>
              <a:gd name="connsiteY95-18782" fmla="*/ 759 h 759"/>
              <a:gd name="connsiteX96-18783" fmla="*/ 321 w 384"/>
              <a:gd name="connsiteY96-18784" fmla="*/ 753 h 759"/>
              <a:gd name="connsiteX97-18785" fmla="*/ 300 w 384"/>
              <a:gd name="connsiteY97-18786" fmla="*/ 753 h 759"/>
              <a:gd name="connsiteX98-18787" fmla="*/ 279 w 384"/>
              <a:gd name="connsiteY98-18788" fmla="*/ 748 h 759"/>
              <a:gd name="connsiteX99-18789" fmla="*/ 258 w 384"/>
              <a:gd name="connsiteY99-18790" fmla="*/ 743 h 759"/>
              <a:gd name="connsiteX100-18791" fmla="*/ 248 w 384"/>
              <a:gd name="connsiteY100-18792" fmla="*/ 738 h 759"/>
              <a:gd name="connsiteX101-18793" fmla="*/ 237 w 384"/>
              <a:gd name="connsiteY101-18794" fmla="*/ 732 h 759"/>
              <a:gd name="connsiteX102-18795" fmla="*/ 221 w 384"/>
              <a:gd name="connsiteY102-18796" fmla="*/ 727 h 759"/>
              <a:gd name="connsiteX103-18797" fmla="*/ 211 w 384"/>
              <a:gd name="connsiteY103-18798" fmla="*/ 722 h 759"/>
              <a:gd name="connsiteX104-18799" fmla="*/ 195 w 384"/>
              <a:gd name="connsiteY104-18800" fmla="*/ 717 h 759"/>
              <a:gd name="connsiteX105-18801" fmla="*/ 179 w 384"/>
              <a:gd name="connsiteY105-18802" fmla="*/ 706 h 759"/>
              <a:gd name="connsiteX106-18803" fmla="*/ 169 w 384"/>
              <a:gd name="connsiteY106-18804" fmla="*/ 696 h 759"/>
              <a:gd name="connsiteX107-18805" fmla="*/ 153 w 384"/>
              <a:gd name="connsiteY107-18806" fmla="*/ 685 h 759"/>
              <a:gd name="connsiteX108-18807" fmla="*/ 121 w 384"/>
              <a:gd name="connsiteY108-18808" fmla="*/ 659 h 759"/>
              <a:gd name="connsiteX109-18809" fmla="*/ 95 w 384"/>
              <a:gd name="connsiteY109-18810" fmla="*/ 632 h 759"/>
              <a:gd name="connsiteX110-18811" fmla="*/ 84 w 384"/>
              <a:gd name="connsiteY110-18812" fmla="*/ 622 h 759"/>
              <a:gd name="connsiteX111-18813" fmla="*/ 74 w 384"/>
              <a:gd name="connsiteY111-18814" fmla="*/ 606 h 759"/>
              <a:gd name="connsiteX112-18815" fmla="*/ 63 w 384"/>
              <a:gd name="connsiteY112-18816" fmla="*/ 590 h 759"/>
              <a:gd name="connsiteX113-18817" fmla="*/ 53 w 384"/>
              <a:gd name="connsiteY113-18818" fmla="*/ 574 h 759"/>
              <a:gd name="connsiteX114-18819" fmla="*/ 47 w 384"/>
              <a:gd name="connsiteY114-18820" fmla="*/ 559 h 759"/>
              <a:gd name="connsiteX115-18821" fmla="*/ 37 w 384"/>
              <a:gd name="connsiteY115-18822" fmla="*/ 543 h 759"/>
              <a:gd name="connsiteX116-18823" fmla="*/ 32 w 384"/>
              <a:gd name="connsiteY116-18824" fmla="*/ 527 h 759"/>
              <a:gd name="connsiteX117-18825" fmla="*/ 21 w 384"/>
              <a:gd name="connsiteY117-18826" fmla="*/ 511 h 759"/>
              <a:gd name="connsiteX118-18827" fmla="*/ 16 w 384"/>
              <a:gd name="connsiteY118-18828" fmla="*/ 501 h 759"/>
              <a:gd name="connsiteX119-18829" fmla="*/ 16 w 384"/>
              <a:gd name="connsiteY119-18830" fmla="*/ 485 h 759"/>
              <a:gd name="connsiteX120-18831" fmla="*/ 11 w 384"/>
              <a:gd name="connsiteY120-18832" fmla="*/ 469 h 759"/>
              <a:gd name="connsiteX121-18833" fmla="*/ 11 w 384"/>
              <a:gd name="connsiteY121-18834" fmla="*/ 453 h 759"/>
              <a:gd name="connsiteX122-18835" fmla="*/ 5 w 384"/>
              <a:gd name="connsiteY122-18836" fmla="*/ 422 h 759"/>
              <a:gd name="connsiteX123-18837" fmla="*/ 0 w 384"/>
              <a:gd name="connsiteY123-18838" fmla="*/ 385 h 759"/>
              <a:gd name="connsiteX124-18839" fmla="*/ 0 w 384"/>
              <a:gd name="connsiteY124-18840" fmla="*/ 353 h 759"/>
              <a:gd name="connsiteX125-18841" fmla="*/ 0 w 384"/>
              <a:gd name="connsiteY125-18842" fmla="*/ 316 h 759"/>
              <a:gd name="connsiteX126-18843" fmla="*/ 0 w 384"/>
              <a:gd name="connsiteY126-18844" fmla="*/ 279 h 759"/>
              <a:gd name="connsiteX127-18845" fmla="*/ 0 w 384"/>
              <a:gd name="connsiteY127-18846" fmla="*/ 243 h 759"/>
              <a:gd name="connsiteX128-18847" fmla="*/ 5 w 384"/>
              <a:gd name="connsiteY128-18848" fmla="*/ 200 h 759"/>
              <a:gd name="connsiteX129-18849" fmla="*/ 11 w 384"/>
              <a:gd name="connsiteY129-18850" fmla="*/ 158 h 759"/>
              <a:gd name="connsiteX130-18851" fmla="*/ 11 w 384"/>
              <a:gd name="connsiteY130-18852" fmla="*/ 142 h 759"/>
              <a:gd name="connsiteX131-18853" fmla="*/ 11 w 384"/>
              <a:gd name="connsiteY131-18854" fmla="*/ 127 h 759"/>
              <a:gd name="connsiteX132-18855" fmla="*/ 11 w 384"/>
              <a:gd name="connsiteY132-18856" fmla="*/ 111 h 759"/>
              <a:gd name="connsiteX133-18857" fmla="*/ 16 w 384"/>
              <a:gd name="connsiteY133-18858" fmla="*/ 100 h 759"/>
              <a:gd name="connsiteX134-18859" fmla="*/ 16 w 384"/>
              <a:gd name="connsiteY134-18860" fmla="*/ 90 h 759"/>
              <a:gd name="connsiteX135-18861" fmla="*/ 16 w 384"/>
              <a:gd name="connsiteY135-18862" fmla="*/ 85 h 759"/>
              <a:gd name="connsiteX136-18863" fmla="*/ 16 w 384"/>
              <a:gd name="connsiteY136-18864" fmla="*/ 79 h 759"/>
              <a:gd name="connsiteX137-18865" fmla="*/ 11 w 384"/>
              <a:gd name="connsiteY137-18866" fmla="*/ 74 h 759"/>
              <a:gd name="connsiteX138-18867" fmla="*/ 11 w 384"/>
              <a:gd name="connsiteY138-18868" fmla="*/ 74 h 759"/>
              <a:gd name="connsiteX139-18869" fmla="*/ 5 w 384"/>
              <a:gd name="connsiteY139-18870" fmla="*/ 74 h 759"/>
              <a:gd name="connsiteX140-18871" fmla="*/ 26 w 384"/>
              <a:gd name="connsiteY140-18872" fmla="*/ 6 h 759"/>
              <a:gd name="connsiteX0-18873" fmla="*/ 42 w 384"/>
              <a:gd name="connsiteY0-18874" fmla="*/ 0 h 759"/>
              <a:gd name="connsiteX1-18875" fmla="*/ 63 w 384"/>
              <a:gd name="connsiteY1-18876" fmla="*/ 6 h 759"/>
              <a:gd name="connsiteX2-18877" fmla="*/ 74 w 384"/>
              <a:gd name="connsiteY2-18878" fmla="*/ 11 h 759"/>
              <a:gd name="connsiteX3-18879" fmla="*/ 90 w 384"/>
              <a:gd name="connsiteY3-18880" fmla="*/ 21 h 759"/>
              <a:gd name="connsiteX4-18881" fmla="*/ 100 w 384"/>
              <a:gd name="connsiteY4-18882" fmla="*/ 32 h 759"/>
              <a:gd name="connsiteX5-18883" fmla="*/ 111 w 384"/>
              <a:gd name="connsiteY5-18884" fmla="*/ 37 h 759"/>
              <a:gd name="connsiteX6-18885" fmla="*/ 111 w 384"/>
              <a:gd name="connsiteY6-18886" fmla="*/ 42 h 759"/>
              <a:gd name="connsiteX7-18887" fmla="*/ 116 w 384"/>
              <a:gd name="connsiteY7-18888" fmla="*/ 42 h 759"/>
              <a:gd name="connsiteX8-18889" fmla="*/ 116 w 384"/>
              <a:gd name="connsiteY8-18890" fmla="*/ 48 h 759"/>
              <a:gd name="connsiteX9-18891" fmla="*/ 116 w 384"/>
              <a:gd name="connsiteY9-18892" fmla="*/ 48 h 759"/>
              <a:gd name="connsiteX10-18893" fmla="*/ 116 w 384"/>
              <a:gd name="connsiteY10-18894" fmla="*/ 53 h 759"/>
              <a:gd name="connsiteX11-18895" fmla="*/ 111 w 384"/>
              <a:gd name="connsiteY11-18896" fmla="*/ 58 h 759"/>
              <a:gd name="connsiteX12-18897" fmla="*/ 105 w 384"/>
              <a:gd name="connsiteY12-18898" fmla="*/ 63 h 759"/>
              <a:gd name="connsiteX13-18899" fmla="*/ 95 w 384"/>
              <a:gd name="connsiteY13-18900" fmla="*/ 69 h 759"/>
              <a:gd name="connsiteX14-18901" fmla="*/ 90 w 384"/>
              <a:gd name="connsiteY14-18902" fmla="*/ 74 h 759"/>
              <a:gd name="connsiteX15-18903" fmla="*/ 84 w 384"/>
              <a:gd name="connsiteY15-18904" fmla="*/ 79 h 759"/>
              <a:gd name="connsiteX16-18905" fmla="*/ 84 w 384"/>
              <a:gd name="connsiteY16-18906" fmla="*/ 90 h 759"/>
              <a:gd name="connsiteX17-18907" fmla="*/ 79 w 384"/>
              <a:gd name="connsiteY17-18908" fmla="*/ 100 h 759"/>
              <a:gd name="connsiteX18-18909" fmla="*/ 74 w 384"/>
              <a:gd name="connsiteY18-18910" fmla="*/ 116 h 759"/>
              <a:gd name="connsiteX19-18911" fmla="*/ 68 w 384"/>
              <a:gd name="connsiteY19-18912" fmla="*/ 137 h 759"/>
              <a:gd name="connsiteX20-18913" fmla="*/ 63 w 384"/>
              <a:gd name="connsiteY20-18914" fmla="*/ 158 h 759"/>
              <a:gd name="connsiteX21-18915" fmla="*/ 63 w 384"/>
              <a:gd name="connsiteY21-18916" fmla="*/ 179 h 759"/>
              <a:gd name="connsiteX22-18917" fmla="*/ 58 w 384"/>
              <a:gd name="connsiteY22-18918" fmla="*/ 206 h 759"/>
              <a:gd name="connsiteX23-18919" fmla="*/ 53 w 384"/>
              <a:gd name="connsiteY23-18920" fmla="*/ 227 h 759"/>
              <a:gd name="connsiteX24-18921" fmla="*/ 53 w 384"/>
              <a:gd name="connsiteY24-18922" fmla="*/ 248 h 759"/>
              <a:gd name="connsiteX25-18923" fmla="*/ 47 w 384"/>
              <a:gd name="connsiteY25-18924" fmla="*/ 264 h 759"/>
              <a:gd name="connsiteX26-18925" fmla="*/ 47 w 384"/>
              <a:gd name="connsiteY26-18926" fmla="*/ 285 h 759"/>
              <a:gd name="connsiteX27-18927" fmla="*/ 42 w 384"/>
              <a:gd name="connsiteY27-18928" fmla="*/ 300 h 759"/>
              <a:gd name="connsiteX28-18929" fmla="*/ 42 w 384"/>
              <a:gd name="connsiteY28-18930" fmla="*/ 311 h 759"/>
              <a:gd name="connsiteX29-18931" fmla="*/ 42 w 384"/>
              <a:gd name="connsiteY29-18932" fmla="*/ 322 h 759"/>
              <a:gd name="connsiteX30-18933" fmla="*/ 42 w 384"/>
              <a:gd name="connsiteY30-18934" fmla="*/ 343 h 759"/>
              <a:gd name="connsiteX31-18935" fmla="*/ 47 w 384"/>
              <a:gd name="connsiteY31-18936" fmla="*/ 369 h 759"/>
              <a:gd name="connsiteX32-18937" fmla="*/ 53 w 384"/>
              <a:gd name="connsiteY32-18938" fmla="*/ 411 h 759"/>
              <a:gd name="connsiteX33-18939" fmla="*/ 53 w 384"/>
              <a:gd name="connsiteY33-18940" fmla="*/ 437 h 759"/>
              <a:gd name="connsiteX34-18941" fmla="*/ 58 w 384"/>
              <a:gd name="connsiteY34-18942" fmla="*/ 464 h 759"/>
              <a:gd name="connsiteX35-18943" fmla="*/ 68 w 384"/>
              <a:gd name="connsiteY35-18944" fmla="*/ 490 h 759"/>
              <a:gd name="connsiteX36-18945" fmla="*/ 74 w 384"/>
              <a:gd name="connsiteY36-18946" fmla="*/ 506 h 759"/>
              <a:gd name="connsiteX37-18947" fmla="*/ 79 w 384"/>
              <a:gd name="connsiteY37-18948" fmla="*/ 516 h 759"/>
              <a:gd name="connsiteX38-18949" fmla="*/ 95 w 384"/>
              <a:gd name="connsiteY38-18950" fmla="*/ 543 h 759"/>
              <a:gd name="connsiteX39-18951" fmla="*/ 111 w 384"/>
              <a:gd name="connsiteY39-18952" fmla="*/ 564 h 759"/>
              <a:gd name="connsiteX40-18953" fmla="*/ 126 w 384"/>
              <a:gd name="connsiteY40-18954" fmla="*/ 585 h 759"/>
              <a:gd name="connsiteX41-18955" fmla="*/ 137 w 384"/>
              <a:gd name="connsiteY41-18956" fmla="*/ 595 h 759"/>
              <a:gd name="connsiteX42-18957" fmla="*/ 147 w 384"/>
              <a:gd name="connsiteY42-18958" fmla="*/ 601 h 759"/>
              <a:gd name="connsiteX43-18959" fmla="*/ 169 w 384"/>
              <a:gd name="connsiteY43-18960" fmla="*/ 622 h 759"/>
              <a:gd name="connsiteX44-18961" fmla="*/ 190 w 384"/>
              <a:gd name="connsiteY44-18962" fmla="*/ 632 h 759"/>
              <a:gd name="connsiteX45-18963" fmla="*/ 211 w 384"/>
              <a:gd name="connsiteY45-18964" fmla="*/ 648 h 759"/>
              <a:gd name="connsiteX46-18965" fmla="*/ 237 w 384"/>
              <a:gd name="connsiteY46-18966" fmla="*/ 659 h 759"/>
              <a:gd name="connsiteX47-18967" fmla="*/ 248 w 384"/>
              <a:gd name="connsiteY47-18968" fmla="*/ 664 h 759"/>
              <a:gd name="connsiteX48-18969" fmla="*/ 258 w 384"/>
              <a:gd name="connsiteY48-18970" fmla="*/ 669 h 759"/>
              <a:gd name="connsiteX49-18971" fmla="*/ 269 w 384"/>
              <a:gd name="connsiteY49-18972" fmla="*/ 669 h 759"/>
              <a:gd name="connsiteX50-18973" fmla="*/ 279 w 384"/>
              <a:gd name="connsiteY50-18974" fmla="*/ 674 h 759"/>
              <a:gd name="connsiteX51-18975" fmla="*/ 284 w 384"/>
              <a:gd name="connsiteY51-18976" fmla="*/ 674 h 759"/>
              <a:gd name="connsiteX52-18977" fmla="*/ 290 w 384"/>
              <a:gd name="connsiteY52-18978" fmla="*/ 674 h 759"/>
              <a:gd name="connsiteX53-18979" fmla="*/ 300 w 384"/>
              <a:gd name="connsiteY53-18980" fmla="*/ 674 h 759"/>
              <a:gd name="connsiteX54-18981" fmla="*/ 305 w 384"/>
              <a:gd name="connsiteY54-18982" fmla="*/ 669 h 759"/>
              <a:gd name="connsiteX55-18983" fmla="*/ 305 w 384"/>
              <a:gd name="connsiteY55-18984" fmla="*/ 664 h 759"/>
              <a:gd name="connsiteX56-18985" fmla="*/ 311 w 384"/>
              <a:gd name="connsiteY56-18986" fmla="*/ 659 h 759"/>
              <a:gd name="connsiteX57-18987" fmla="*/ 316 w 384"/>
              <a:gd name="connsiteY57-18988" fmla="*/ 653 h 759"/>
              <a:gd name="connsiteX58-18989" fmla="*/ 316 w 384"/>
              <a:gd name="connsiteY58-18990" fmla="*/ 643 h 759"/>
              <a:gd name="connsiteX59-18991" fmla="*/ 321 w 384"/>
              <a:gd name="connsiteY59-18992" fmla="*/ 627 h 759"/>
              <a:gd name="connsiteX60-18993" fmla="*/ 327 w 384"/>
              <a:gd name="connsiteY60-18994" fmla="*/ 611 h 759"/>
              <a:gd name="connsiteX61-18995" fmla="*/ 332 w 384"/>
              <a:gd name="connsiteY61-18996" fmla="*/ 595 h 759"/>
              <a:gd name="connsiteX62-18997" fmla="*/ 332 w 384"/>
              <a:gd name="connsiteY62-18998" fmla="*/ 580 h 759"/>
              <a:gd name="connsiteX63-18999" fmla="*/ 337 w 384"/>
              <a:gd name="connsiteY63-19000" fmla="*/ 564 h 759"/>
              <a:gd name="connsiteX64-19001" fmla="*/ 342 w 384"/>
              <a:gd name="connsiteY64-19002" fmla="*/ 553 h 759"/>
              <a:gd name="connsiteX65-19003" fmla="*/ 348 w 384"/>
              <a:gd name="connsiteY65-19004" fmla="*/ 543 h 759"/>
              <a:gd name="connsiteX66-19005" fmla="*/ 348 w 384"/>
              <a:gd name="connsiteY66-19006" fmla="*/ 538 h 759"/>
              <a:gd name="connsiteX67-19007" fmla="*/ 353 w 384"/>
              <a:gd name="connsiteY67-19008" fmla="*/ 527 h 759"/>
              <a:gd name="connsiteX68-19009" fmla="*/ 353 w 384"/>
              <a:gd name="connsiteY68-19010" fmla="*/ 527 h 759"/>
              <a:gd name="connsiteX69-19011" fmla="*/ 358 w 384"/>
              <a:gd name="connsiteY69-19012" fmla="*/ 527 h 759"/>
              <a:gd name="connsiteX70-19013" fmla="*/ 358 w 384"/>
              <a:gd name="connsiteY70-19014" fmla="*/ 527 h 759"/>
              <a:gd name="connsiteX71-19015" fmla="*/ 358 w 384"/>
              <a:gd name="connsiteY71-19016" fmla="*/ 532 h 759"/>
              <a:gd name="connsiteX72-19017" fmla="*/ 358 w 384"/>
              <a:gd name="connsiteY72-19018" fmla="*/ 538 h 759"/>
              <a:gd name="connsiteX73-19019" fmla="*/ 363 w 384"/>
              <a:gd name="connsiteY73-19020" fmla="*/ 543 h 759"/>
              <a:gd name="connsiteX74-19021" fmla="*/ 363 w 384"/>
              <a:gd name="connsiteY74-19022" fmla="*/ 559 h 759"/>
              <a:gd name="connsiteX75-19023" fmla="*/ 363 w 384"/>
              <a:gd name="connsiteY75-19024" fmla="*/ 569 h 759"/>
              <a:gd name="connsiteX76-19025" fmla="*/ 363 w 384"/>
              <a:gd name="connsiteY76-19026" fmla="*/ 585 h 759"/>
              <a:gd name="connsiteX77-19027" fmla="*/ 363 w 384"/>
              <a:gd name="connsiteY77-19028" fmla="*/ 601 h 759"/>
              <a:gd name="connsiteX78-19029" fmla="*/ 363 w 384"/>
              <a:gd name="connsiteY78-19030" fmla="*/ 622 h 759"/>
              <a:gd name="connsiteX79-19031" fmla="*/ 363 w 384"/>
              <a:gd name="connsiteY79-19032" fmla="*/ 638 h 759"/>
              <a:gd name="connsiteX80-19033" fmla="*/ 363 w 384"/>
              <a:gd name="connsiteY80-19034" fmla="*/ 653 h 759"/>
              <a:gd name="connsiteX81-19035" fmla="*/ 369 w 384"/>
              <a:gd name="connsiteY81-19036" fmla="*/ 669 h 759"/>
              <a:gd name="connsiteX82-19037" fmla="*/ 369 w 384"/>
              <a:gd name="connsiteY82-19038" fmla="*/ 685 h 759"/>
              <a:gd name="connsiteX83-19039" fmla="*/ 374 w 384"/>
              <a:gd name="connsiteY83-19040" fmla="*/ 696 h 759"/>
              <a:gd name="connsiteX84-19041" fmla="*/ 374 w 384"/>
              <a:gd name="connsiteY84-19042" fmla="*/ 706 h 759"/>
              <a:gd name="connsiteX85-19043" fmla="*/ 379 w 384"/>
              <a:gd name="connsiteY85-19044" fmla="*/ 717 h 759"/>
              <a:gd name="connsiteX86-19045" fmla="*/ 379 w 384"/>
              <a:gd name="connsiteY86-19046" fmla="*/ 722 h 759"/>
              <a:gd name="connsiteX87-19047" fmla="*/ 384 w 384"/>
              <a:gd name="connsiteY87-19048" fmla="*/ 732 h 759"/>
              <a:gd name="connsiteX88-19049" fmla="*/ 384 w 384"/>
              <a:gd name="connsiteY88-19050" fmla="*/ 738 h 759"/>
              <a:gd name="connsiteX89-19051" fmla="*/ 384 w 384"/>
              <a:gd name="connsiteY89-19052" fmla="*/ 743 h 759"/>
              <a:gd name="connsiteX90-19053" fmla="*/ 384 w 384"/>
              <a:gd name="connsiteY90-19054" fmla="*/ 748 h 759"/>
              <a:gd name="connsiteX91-19055" fmla="*/ 379 w 384"/>
              <a:gd name="connsiteY91-19056" fmla="*/ 753 h 759"/>
              <a:gd name="connsiteX92-19057" fmla="*/ 374 w 384"/>
              <a:gd name="connsiteY92-19058" fmla="*/ 759 h 759"/>
              <a:gd name="connsiteX93-19059" fmla="*/ 363 w 384"/>
              <a:gd name="connsiteY93-19060" fmla="*/ 759 h 759"/>
              <a:gd name="connsiteX94-19061" fmla="*/ 353 w 384"/>
              <a:gd name="connsiteY94-19062" fmla="*/ 759 h 759"/>
              <a:gd name="connsiteX95-19063" fmla="*/ 337 w 384"/>
              <a:gd name="connsiteY95-19064" fmla="*/ 759 h 759"/>
              <a:gd name="connsiteX96-19065" fmla="*/ 321 w 384"/>
              <a:gd name="connsiteY96-19066" fmla="*/ 753 h 759"/>
              <a:gd name="connsiteX97-19067" fmla="*/ 300 w 384"/>
              <a:gd name="connsiteY97-19068" fmla="*/ 753 h 759"/>
              <a:gd name="connsiteX98-19069" fmla="*/ 279 w 384"/>
              <a:gd name="connsiteY98-19070" fmla="*/ 748 h 759"/>
              <a:gd name="connsiteX99-19071" fmla="*/ 258 w 384"/>
              <a:gd name="connsiteY99-19072" fmla="*/ 743 h 759"/>
              <a:gd name="connsiteX100-19073" fmla="*/ 248 w 384"/>
              <a:gd name="connsiteY100-19074" fmla="*/ 738 h 759"/>
              <a:gd name="connsiteX101-19075" fmla="*/ 237 w 384"/>
              <a:gd name="connsiteY101-19076" fmla="*/ 732 h 759"/>
              <a:gd name="connsiteX102-19077" fmla="*/ 221 w 384"/>
              <a:gd name="connsiteY102-19078" fmla="*/ 727 h 759"/>
              <a:gd name="connsiteX103-19079" fmla="*/ 211 w 384"/>
              <a:gd name="connsiteY103-19080" fmla="*/ 722 h 759"/>
              <a:gd name="connsiteX104-19081" fmla="*/ 195 w 384"/>
              <a:gd name="connsiteY104-19082" fmla="*/ 717 h 759"/>
              <a:gd name="connsiteX105-19083" fmla="*/ 179 w 384"/>
              <a:gd name="connsiteY105-19084" fmla="*/ 706 h 759"/>
              <a:gd name="connsiteX106-19085" fmla="*/ 169 w 384"/>
              <a:gd name="connsiteY106-19086" fmla="*/ 696 h 759"/>
              <a:gd name="connsiteX107-19087" fmla="*/ 153 w 384"/>
              <a:gd name="connsiteY107-19088" fmla="*/ 685 h 759"/>
              <a:gd name="connsiteX108-19089" fmla="*/ 121 w 384"/>
              <a:gd name="connsiteY108-19090" fmla="*/ 659 h 759"/>
              <a:gd name="connsiteX109-19091" fmla="*/ 95 w 384"/>
              <a:gd name="connsiteY109-19092" fmla="*/ 632 h 759"/>
              <a:gd name="connsiteX110-19093" fmla="*/ 84 w 384"/>
              <a:gd name="connsiteY110-19094" fmla="*/ 622 h 759"/>
              <a:gd name="connsiteX111-19095" fmla="*/ 74 w 384"/>
              <a:gd name="connsiteY111-19096" fmla="*/ 606 h 759"/>
              <a:gd name="connsiteX112-19097" fmla="*/ 63 w 384"/>
              <a:gd name="connsiteY112-19098" fmla="*/ 590 h 759"/>
              <a:gd name="connsiteX113-19099" fmla="*/ 53 w 384"/>
              <a:gd name="connsiteY113-19100" fmla="*/ 574 h 759"/>
              <a:gd name="connsiteX114-19101" fmla="*/ 47 w 384"/>
              <a:gd name="connsiteY114-19102" fmla="*/ 559 h 759"/>
              <a:gd name="connsiteX115-19103" fmla="*/ 37 w 384"/>
              <a:gd name="connsiteY115-19104" fmla="*/ 543 h 759"/>
              <a:gd name="connsiteX116-19105" fmla="*/ 32 w 384"/>
              <a:gd name="connsiteY116-19106" fmla="*/ 527 h 759"/>
              <a:gd name="connsiteX117-19107" fmla="*/ 21 w 384"/>
              <a:gd name="connsiteY117-19108" fmla="*/ 511 h 759"/>
              <a:gd name="connsiteX118-19109" fmla="*/ 16 w 384"/>
              <a:gd name="connsiteY118-19110" fmla="*/ 501 h 759"/>
              <a:gd name="connsiteX119-19111" fmla="*/ 16 w 384"/>
              <a:gd name="connsiteY119-19112" fmla="*/ 485 h 759"/>
              <a:gd name="connsiteX120-19113" fmla="*/ 11 w 384"/>
              <a:gd name="connsiteY120-19114" fmla="*/ 469 h 759"/>
              <a:gd name="connsiteX121-19115" fmla="*/ 11 w 384"/>
              <a:gd name="connsiteY121-19116" fmla="*/ 453 h 759"/>
              <a:gd name="connsiteX122-19117" fmla="*/ 5 w 384"/>
              <a:gd name="connsiteY122-19118" fmla="*/ 422 h 759"/>
              <a:gd name="connsiteX123-19119" fmla="*/ 0 w 384"/>
              <a:gd name="connsiteY123-19120" fmla="*/ 385 h 759"/>
              <a:gd name="connsiteX124-19121" fmla="*/ 0 w 384"/>
              <a:gd name="connsiteY124-19122" fmla="*/ 353 h 759"/>
              <a:gd name="connsiteX125-19123" fmla="*/ 0 w 384"/>
              <a:gd name="connsiteY125-19124" fmla="*/ 316 h 759"/>
              <a:gd name="connsiteX126-19125" fmla="*/ 0 w 384"/>
              <a:gd name="connsiteY126-19126" fmla="*/ 279 h 759"/>
              <a:gd name="connsiteX127-19127" fmla="*/ 0 w 384"/>
              <a:gd name="connsiteY127-19128" fmla="*/ 243 h 759"/>
              <a:gd name="connsiteX128-19129" fmla="*/ 5 w 384"/>
              <a:gd name="connsiteY128-19130" fmla="*/ 200 h 759"/>
              <a:gd name="connsiteX129-19131" fmla="*/ 11 w 384"/>
              <a:gd name="connsiteY129-19132" fmla="*/ 158 h 759"/>
              <a:gd name="connsiteX130-19133" fmla="*/ 11 w 384"/>
              <a:gd name="connsiteY130-19134" fmla="*/ 142 h 759"/>
              <a:gd name="connsiteX131-19135" fmla="*/ 11 w 384"/>
              <a:gd name="connsiteY131-19136" fmla="*/ 127 h 759"/>
              <a:gd name="connsiteX132-19137" fmla="*/ 11 w 384"/>
              <a:gd name="connsiteY132-19138" fmla="*/ 111 h 759"/>
              <a:gd name="connsiteX133-19139" fmla="*/ 16 w 384"/>
              <a:gd name="connsiteY133-19140" fmla="*/ 100 h 759"/>
              <a:gd name="connsiteX134-19141" fmla="*/ 16 w 384"/>
              <a:gd name="connsiteY134-19142" fmla="*/ 90 h 759"/>
              <a:gd name="connsiteX135-19143" fmla="*/ 16 w 384"/>
              <a:gd name="connsiteY135-19144" fmla="*/ 85 h 759"/>
              <a:gd name="connsiteX136-19145" fmla="*/ 16 w 384"/>
              <a:gd name="connsiteY136-19146" fmla="*/ 79 h 759"/>
              <a:gd name="connsiteX137-19147" fmla="*/ 11 w 384"/>
              <a:gd name="connsiteY137-19148" fmla="*/ 74 h 759"/>
              <a:gd name="connsiteX138-19149" fmla="*/ 11 w 384"/>
              <a:gd name="connsiteY138-19150" fmla="*/ 74 h 759"/>
              <a:gd name="connsiteX139-19151" fmla="*/ 5 w 384"/>
              <a:gd name="connsiteY139-19152" fmla="*/ 74 h 759"/>
              <a:gd name="connsiteX0-19153" fmla="*/ 63 w 384"/>
              <a:gd name="connsiteY0-19154" fmla="*/ 0 h 753"/>
              <a:gd name="connsiteX1-19155" fmla="*/ 74 w 384"/>
              <a:gd name="connsiteY1-19156" fmla="*/ 5 h 753"/>
              <a:gd name="connsiteX2-19157" fmla="*/ 90 w 384"/>
              <a:gd name="connsiteY2-19158" fmla="*/ 15 h 753"/>
              <a:gd name="connsiteX3-19159" fmla="*/ 100 w 384"/>
              <a:gd name="connsiteY3-19160" fmla="*/ 26 h 753"/>
              <a:gd name="connsiteX4-19161" fmla="*/ 111 w 384"/>
              <a:gd name="connsiteY4-19162" fmla="*/ 31 h 753"/>
              <a:gd name="connsiteX5-19163" fmla="*/ 111 w 384"/>
              <a:gd name="connsiteY5-19164" fmla="*/ 36 h 753"/>
              <a:gd name="connsiteX6-19165" fmla="*/ 116 w 384"/>
              <a:gd name="connsiteY6-19166" fmla="*/ 36 h 753"/>
              <a:gd name="connsiteX7-19167" fmla="*/ 116 w 384"/>
              <a:gd name="connsiteY7-19168" fmla="*/ 42 h 753"/>
              <a:gd name="connsiteX8-19169" fmla="*/ 116 w 384"/>
              <a:gd name="connsiteY8-19170" fmla="*/ 42 h 753"/>
              <a:gd name="connsiteX9-19171" fmla="*/ 116 w 384"/>
              <a:gd name="connsiteY9-19172" fmla="*/ 47 h 753"/>
              <a:gd name="connsiteX10-19173" fmla="*/ 111 w 384"/>
              <a:gd name="connsiteY10-19174" fmla="*/ 52 h 753"/>
              <a:gd name="connsiteX11-19175" fmla="*/ 105 w 384"/>
              <a:gd name="connsiteY11-19176" fmla="*/ 57 h 753"/>
              <a:gd name="connsiteX12-19177" fmla="*/ 95 w 384"/>
              <a:gd name="connsiteY12-19178" fmla="*/ 63 h 753"/>
              <a:gd name="connsiteX13-19179" fmla="*/ 90 w 384"/>
              <a:gd name="connsiteY13-19180" fmla="*/ 68 h 753"/>
              <a:gd name="connsiteX14-19181" fmla="*/ 84 w 384"/>
              <a:gd name="connsiteY14-19182" fmla="*/ 73 h 753"/>
              <a:gd name="connsiteX15-19183" fmla="*/ 84 w 384"/>
              <a:gd name="connsiteY15-19184" fmla="*/ 84 h 753"/>
              <a:gd name="connsiteX16-19185" fmla="*/ 79 w 384"/>
              <a:gd name="connsiteY16-19186" fmla="*/ 94 h 753"/>
              <a:gd name="connsiteX17-19187" fmla="*/ 74 w 384"/>
              <a:gd name="connsiteY17-19188" fmla="*/ 110 h 753"/>
              <a:gd name="connsiteX18-19189" fmla="*/ 68 w 384"/>
              <a:gd name="connsiteY18-19190" fmla="*/ 131 h 753"/>
              <a:gd name="connsiteX19-19191" fmla="*/ 63 w 384"/>
              <a:gd name="connsiteY19-19192" fmla="*/ 152 h 753"/>
              <a:gd name="connsiteX20-19193" fmla="*/ 63 w 384"/>
              <a:gd name="connsiteY20-19194" fmla="*/ 173 h 753"/>
              <a:gd name="connsiteX21-19195" fmla="*/ 58 w 384"/>
              <a:gd name="connsiteY21-19196" fmla="*/ 200 h 753"/>
              <a:gd name="connsiteX22-19197" fmla="*/ 53 w 384"/>
              <a:gd name="connsiteY22-19198" fmla="*/ 221 h 753"/>
              <a:gd name="connsiteX23-19199" fmla="*/ 53 w 384"/>
              <a:gd name="connsiteY23-19200" fmla="*/ 242 h 753"/>
              <a:gd name="connsiteX24-19201" fmla="*/ 47 w 384"/>
              <a:gd name="connsiteY24-19202" fmla="*/ 258 h 753"/>
              <a:gd name="connsiteX25-19203" fmla="*/ 47 w 384"/>
              <a:gd name="connsiteY25-19204" fmla="*/ 279 h 753"/>
              <a:gd name="connsiteX26-19205" fmla="*/ 42 w 384"/>
              <a:gd name="connsiteY26-19206" fmla="*/ 294 h 753"/>
              <a:gd name="connsiteX27-19207" fmla="*/ 42 w 384"/>
              <a:gd name="connsiteY27-19208" fmla="*/ 305 h 753"/>
              <a:gd name="connsiteX28-19209" fmla="*/ 42 w 384"/>
              <a:gd name="connsiteY28-19210" fmla="*/ 316 h 753"/>
              <a:gd name="connsiteX29-19211" fmla="*/ 42 w 384"/>
              <a:gd name="connsiteY29-19212" fmla="*/ 337 h 753"/>
              <a:gd name="connsiteX30-19213" fmla="*/ 47 w 384"/>
              <a:gd name="connsiteY30-19214" fmla="*/ 363 h 753"/>
              <a:gd name="connsiteX31-19215" fmla="*/ 53 w 384"/>
              <a:gd name="connsiteY31-19216" fmla="*/ 405 h 753"/>
              <a:gd name="connsiteX32-19217" fmla="*/ 53 w 384"/>
              <a:gd name="connsiteY32-19218" fmla="*/ 431 h 753"/>
              <a:gd name="connsiteX33-19219" fmla="*/ 58 w 384"/>
              <a:gd name="connsiteY33-19220" fmla="*/ 458 h 753"/>
              <a:gd name="connsiteX34-19221" fmla="*/ 68 w 384"/>
              <a:gd name="connsiteY34-19222" fmla="*/ 484 h 753"/>
              <a:gd name="connsiteX35-19223" fmla="*/ 74 w 384"/>
              <a:gd name="connsiteY35-19224" fmla="*/ 500 h 753"/>
              <a:gd name="connsiteX36-19225" fmla="*/ 79 w 384"/>
              <a:gd name="connsiteY36-19226" fmla="*/ 510 h 753"/>
              <a:gd name="connsiteX37-19227" fmla="*/ 95 w 384"/>
              <a:gd name="connsiteY37-19228" fmla="*/ 537 h 753"/>
              <a:gd name="connsiteX38-19229" fmla="*/ 111 w 384"/>
              <a:gd name="connsiteY38-19230" fmla="*/ 558 h 753"/>
              <a:gd name="connsiteX39-19231" fmla="*/ 126 w 384"/>
              <a:gd name="connsiteY39-19232" fmla="*/ 579 h 753"/>
              <a:gd name="connsiteX40-19233" fmla="*/ 137 w 384"/>
              <a:gd name="connsiteY40-19234" fmla="*/ 589 h 753"/>
              <a:gd name="connsiteX41-19235" fmla="*/ 147 w 384"/>
              <a:gd name="connsiteY41-19236" fmla="*/ 595 h 753"/>
              <a:gd name="connsiteX42-19237" fmla="*/ 169 w 384"/>
              <a:gd name="connsiteY42-19238" fmla="*/ 616 h 753"/>
              <a:gd name="connsiteX43-19239" fmla="*/ 190 w 384"/>
              <a:gd name="connsiteY43-19240" fmla="*/ 626 h 753"/>
              <a:gd name="connsiteX44-19241" fmla="*/ 211 w 384"/>
              <a:gd name="connsiteY44-19242" fmla="*/ 642 h 753"/>
              <a:gd name="connsiteX45-19243" fmla="*/ 237 w 384"/>
              <a:gd name="connsiteY45-19244" fmla="*/ 653 h 753"/>
              <a:gd name="connsiteX46-19245" fmla="*/ 248 w 384"/>
              <a:gd name="connsiteY46-19246" fmla="*/ 658 h 753"/>
              <a:gd name="connsiteX47-19247" fmla="*/ 258 w 384"/>
              <a:gd name="connsiteY47-19248" fmla="*/ 663 h 753"/>
              <a:gd name="connsiteX48-19249" fmla="*/ 269 w 384"/>
              <a:gd name="connsiteY48-19250" fmla="*/ 663 h 753"/>
              <a:gd name="connsiteX49-19251" fmla="*/ 279 w 384"/>
              <a:gd name="connsiteY49-19252" fmla="*/ 668 h 753"/>
              <a:gd name="connsiteX50-19253" fmla="*/ 284 w 384"/>
              <a:gd name="connsiteY50-19254" fmla="*/ 668 h 753"/>
              <a:gd name="connsiteX51-19255" fmla="*/ 290 w 384"/>
              <a:gd name="connsiteY51-19256" fmla="*/ 668 h 753"/>
              <a:gd name="connsiteX52-19257" fmla="*/ 300 w 384"/>
              <a:gd name="connsiteY52-19258" fmla="*/ 668 h 753"/>
              <a:gd name="connsiteX53-19259" fmla="*/ 305 w 384"/>
              <a:gd name="connsiteY53-19260" fmla="*/ 663 h 753"/>
              <a:gd name="connsiteX54-19261" fmla="*/ 305 w 384"/>
              <a:gd name="connsiteY54-19262" fmla="*/ 658 h 753"/>
              <a:gd name="connsiteX55-19263" fmla="*/ 311 w 384"/>
              <a:gd name="connsiteY55-19264" fmla="*/ 653 h 753"/>
              <a:gd name="connsiteX56-19265" fmla="*/ 316 w 384"/>
              <a:gd name="connsiteY56-19266" fmla="*/ 647 h 753"/>
              <a:gd name="connsiteX57-19267" fmla="*/ 316 w 384"/>
              <a:gd name="connsiteY57-19268" fmla="*/ 637 h 753"/>
              <a:gd name="connsiteX58-19269" fmla="*/ 321 w 384"/>
              <a:gd name="connsiteY58-19270" fmla="*/ 621 h 753"/>
              <a:gd name="connsiteX59-19271" fmla="*/ 327 w 384"/>
              <a:gd name="connsiteY59-19272" fmla="*/ 605 h 753"/>
              <a:gd name="connsiteX60-19273" fmla="*/ 332 w 384"/>
              <a:gd name="connsiteY60-19274" fmla="*/ 589 h 753"/>
              <a:gd name="connsiteX61-19275" fmla="*/ 332 w 384"/>
              <a:gd name="connsiteY61-19276" fmla="*/ 574 h 753"/>
              <a:gd name="connsiteX62-19277" fmla="*/ 337 w 384"/>
              <a:gd name="connsiteY62-19278" fmla="*/ 558 h 753"/>
              <a:gd name="connsiteX63-19279" fmla="*/ 342 w 384"/>
              <a:gd name="connsiteY63-19280" fmla="*/ 547 h 753"/>
              <a:gd name="connsiteX64-19281" fmla="*/ 348 w 384"/>
              <a:gd name="connsiteY64-19282" fmla="*/ 537 h 753"/>
              <a:gd name="connsiteX65-19283" fmla="*/ 348 w 384"/>
              <a:gd name="connsiteY65-19284" fmla="*/ 532 h 753"/>
              <a:gd name="connsiteX66-19285" fmla="*/ 353 w 384"/>
              <a:gd name="connsiteY66-19286" fmla="*/ 521 h 753"/>
              <a:gd name="connsiteX67-19287" fmla="*/ 353 w 384"/>
              <a:gd name="connsiteY67-19288" fmla="*/ 521 h 753"/>
              <a:gd name="connsiteX68-19289" fmla="*/ 358 w 384"/>
              <a:gd name="connsiteY68-19290" fmla="*/ 521 h 753"/>
              <a:gd name="connsiteX69-19291" fmla="*/ 358 w 384"/>
              <a:gd name="connsiteY69-19292" fmla="*/ 521 h 753"/>
              <a:gd name="connsiteX70-19293" fmla="*/ 358 w 384"/>
              <a:gd name="connsiteY70-19294" fmla="*/ 526 h 753"/>
              <a:gd name="connsiteX71-19295" fmla="*/ 358 w 384"/>
              <a:gd name="connsiteY71-19296" fmla="*/ 532 h 753"/>
              <a:gd name="connsiteX72-19297" fmla="*/ 363 w 384"/>
              <a:gd name="connsiteY72-19298" fmla="*/ 537 h 753"/>
              <a:gd name="connsiteX73-19299" fmla="*/ 363 w 384"/>
              <a:gd name="connsiteY73-19300" fmla="*/ 553 h 753"/>
              <a:gd name="connsiteX74-19301" fmla="*/ 363 w 384"/>
              <a:gd name="connsiteY74-19302" fmla="*/ 563 h 753"/>
              <a:gd name="connsiteX75-19303" fmla="*/ 363 w 384"/>
              <a:gd name="connsiteY75-19304" fmla="*/ 579 h 753"/>
              <a:gd name="connsiteX76-19305" fmla="*/ 363 w 384"/>
              <a:gd name="connsiteY76-19306" fmla="*/ 595 h 753"/>
              <a:gd name="connsiteX77-19307" fmla="*/ 363 w 384"/>
              <a:gd name="connsiteY77-19308" fmla="*/ 616 h 753"/>
              <a:gd name="connsiteX78-19309" fmla="*/ 363 w 384"/>
              <a:gd name="connsiteY78-19310" fmla="*/ 632 h 753"/>
              <a:gd name="connsiteX79-19311" fmla="*/ 363 w 384"/>
              <a:gd name="connsiteY79-19312" fmla="*/ 647 h 753"/>
              <a:gd name="connsiteX80-19313" fmla="*/ 369 w 384"/>
              <a:gd name="connsiteY80-19314" fmla="*/ 663 h 753"/>
              <a:gd name="connsiteX81-19315" fmla="*/ 369 w 384"/>
              <a:gd name="connsiteY81-19316" fmla="*/ 679 h 753"/>
              <a:gd name="connsiteX82-19317" fmla="*/ 374 w 384"/>
              <a:gd name="connsiteY82-19318" fmla="*/ 690 h 753"/>
              <a:gd name="connsiteX83-19319" fmla="*/ 374 w 384"/>
              <a:gd name="connsiteY83-19320" fmla="*/ 700 h 753"/>
              <a:gd name="connsiteX84-19321" fmla="*/ 379 w 384"/>
              <a:gd name="connsiteY84-19322" fmla="*/ 711 h 753"/>
              <a:gd name="connsiteX85-19323" fmla="*/ 379 w 384"/>
              <a:gd name="connsiteY85-19324" fmla="*/ 716 h 753"/>
              <a:gd name="connsiteX86-19325" fmla="*/ 384 w 384"/>
              <a:gd name="connsiteY86-19326" fmla="*/ 726 h 753"/>
              <a:gd name="connsiteX87-19327" fmla="*/ 384 w 384"/>
              <a:gd name="connsiteY87-19328" fmla="*/ 732 h 753"/>
              <a:gd name="connsiteX88-19329" fmla="*/ 384 w 384"/>
              <a:gd name="connsiteY88-19330" fmla="*/ 737 h 753"/>
              <a:gd name="connsiteX89-19331" fmla="*/ 384 w 384"/>
              <a:gd name="connsiteY89-19332" fmla="*/ 742 h 753"/>
              <a:gd name="connsiteX90-19333" fmla="*/ 379 w 384"/>
              <a:gd name="connsiteY90-19334" fmla="*/ 747 h 753"/>
              <a:gd name="connsiteX91-19335" fmla="*/ 374 w 384"/>
              <a:gd name="connsiteY91-19336" fmla="*/ 753 h 753"/>
              <a:gd name="connsiteX92-19337" fmla="*/ 363 w 384"/>
              <a:gd name="connsiteY92-19338" fmla="*/ 753 h 753"/>
              <a:gd name="connsiteX93-19339" fmla="*/ 353 w 384"/>
              <a:gd name="connsiteY93-19340" fmla="*/ 753 h 753"/>
              <a:gd name="connsiteX94-19341" fmla="*/ 337 w 384"/>
              <a:gd name="connsiteY94-19342" fmla="*/ 753 h 753"/>
              <a:gd name="connsiteX95-19343" fmla="*/ 321 w 384"/>
              <a:gd name="connsiteY95-19344" fmla="*/ 747 h 753"/>
              <a:gd name="connsiteX96-19345" fmla="*/ 300 w 384"/>
              <a:gd name="connsiteY96-19346" fmla="*/ 747 h 753"/>
              <a:gd name="connsiteX97-19347" fmla="*/ 279 w 384"/>
              <a:gd name="connsiteY97-19348" fmla="*/ 742 h 753"/>
              <a:gd name="connsiteX98-19349" fmla="*/ 258 w 384"/>
              <a:gd name="connsiteY98-19350" fmla="*/ 737 h 753"/>
              <a:gd name="connsiteX99-19351" fmla="*/ 248 w 384"/>
              <a:gd name="connsiteY99-19352" fmla="*/ 732 h 753"/>
              <a:gd name="connsiteX100-19353" fmla="*/ 237 w 384"/>
              <a:gd name="connsiteY100-19354" fmla="*/ 726 h 753"/>
              <a:gd name="connsiteX101-19355" fmla="*/ 221 w 384"/>
              <a:gd name="connsiteY101-19356" fmla="*/ 721 h 753"/>
              <a:gd name="connsiteX102-19357" fmla="*/ 211 w 384"/>
              <a:gd name="connsiteY102-19358" fmla="*/ 716 h 753"/>
              <a:gd name="connsiteX103-19359" fmla="*/ 195 w 384"/>
              <a:gd name="connsiteY103-19360" fmla="*/ 711 h 753"/>
              <a:gd name="connsiteX104-19361" fmla="*/ 179 w 384"/>
              <a:gd name="connsiteY104-19362" fmla="*/ 700 h 753"/>
              <a:gd name="connsiteX105-19363" fmla="*/ 169 w 384"/>
              <a:gd name="connsiteY105-19364" fmla="*/ 690 h 753"/>
              <a:gd name="connsiteX106-19365" fmla="*/ 153 w 384"/>
              <a:gd name="connsiteY106-19366" fmla="*/ 679 h 753"/>
              <a:gd name="connsiteX107-19367" fmla="*/ 121 w 384"/>
              <a:gd name="connsiteY107-19368" fmla="*/ 653 h 753"/>
              <a:gd name="connsiteX108-19369" fmla="*/ 95 w 384"/>
              <a:gd name="connsiteY108-19370" fmla="*/ 626 h 753"/>
              <a:gd name="connsiteX109-19371" fmla="*/ 84 w 384"/>
              <a:gd name="connsiteY109-19372" fmla="*/ 616 h 753"/>
              <a:gd name="connsiteX110-19373" fmla="*/ 74 w 384"/>
              <a:gd name="connsiteY110-19374" fmla="*/ 600 h 753"/>
              <a:gd name="connsiteX111-19375" fmla="*/ 63 w 384"/>
              <a:gd name="connsiteY111-19376" fmla="*/ 584 h 753"/>
              <a:gd name="connsiteX112-19377" fmla="*/ 53 w 384"/>
              <a:gd name="connsiteY112-19378" fmla="*/ 568 h 753"/>
              <a:gd name="connsiteX113-19379" fmla="*/ 47 w 384"/>
              <a:gd name="connsiteY113-19380" fmla="*/ 553 h 753"/>
              <a:gd name="connsiteX114-19381" fmla="*/ 37 w 384"/>
              <a:gd name="connsiteY114-19382" fmla="*/ 537 h 753"/>
              <a:gd name="connsiteX115-19383" fmla="*/ 32 w 384"/>
              <a:gd name="connsiteY115-19384" fmla="*/ 521 h 753"/>
              <a:gd name="connsiteX116-19385" fmla="*/ 21 w 384"/>
              <a:gd name="connsiteY116-19386" fmla="*/ 505 h 753"/>
              <a:gd name="connsiteX117-19387" fmla="*/ 16 w 384"/>
              <a:gd name="connsiteY117-19388" fmla="*/ 495 h 753"/>
              <a:gd name="connsiteX118-19389" fmla="*/ 16 w 384"/>
              <a:gd name="connsiteY118-19390" fmla="*/ 479 h 753"/>
              <a:gd name="connsiteX119-19391" fmla="*/ 11 w 384"/>
              <a:gd name="connsiteY119-19392" fmla="*/ 463 h 753"/>
              <a:gd name="connsiteX120-19393" fmla="*/ 11 w 384"/>
              <a:gd name="connsiteY120-19394" fmla="*/ 447 h 753"/>
              <a:gd name="connsiteX121-19395" fmla="*/ 5 w 384"/>
              <a:gd name="connsiteY121-19396" fmla="*/ 416 h 753"/>
              <a:gd name="connsiteX122-19397" fmla="*/ 0 w 384"/>
              <a:gd name="connsiteY122-19398" fmla="*/ 379 h 753"/>
              <a:gd name="connsiteX123-19399" fmla="*/ 0 w 384"/>
              <a:gd name="connsiteY123-19400" fmla="*/ 347 h 753"/>
              <a:gd name="connsiteX124-19401" fmla="*/ 0 w 384"/>
              <a:gd name="connsiteY124-19402" fmla="*/ 310 h 753"/>
              <a:gd name="connsiteX125-19403" fmla="*/ 0 w 384"/>
              <a:gd name="connsiteY125-19404" fmla="*/ 273 h 753"/>
              <a:gd name="connsiteX126-19405" fmla="*/ 0 w 384"/>
              <a:gd name="connsiteY126-19406" fmla="*/ 237 h 753"/>
              <a:gd name="connsiteX127-19407" fmla="*/ 5 w 384"/>
              <a:gd name="connsiteY127-19408" fmla="*/ 194 h 753"/>
              <a:gd name="connsiteX128-19409" fmla="*/ 11 w 384"/>
              <a:gd name="connsiteY128-19410" fmla="*/ 152 h 753"/>
              <a:gd name="connsiteX129-19411" fmla="*/ 11 w 384"/>
              <a:gd name="connsiteY129-19412" fmla="*/ 136 h 753"/>
              <a:gd name="connsiteX130-19413" fmla="*/ 11 w 384"/>
              <a:gd name="connsiteY130-19414" fmla="*/ 121 h 753"/>
              <a:gd name="connsiteX131-19415" fmla="*/ 11 w 384"/>
              <a:gd name="connsiteY131-19416" fmla="*/ 105 h 753"/>
              <a:gd name="connsiteX132-19417" fmla="*/ 16 w 384"/>
              <a:gd name="connsiteY132-19418" fmla="*/ 94 h 753"/>
              <a:gd name="connsiteX133-19419" fmla="*/ 16 w 384"/>
              <a:gd name="connsiteY133-19420" fmla="*/ 84 h 753"/>
              <a:gd name="connsiteX134-19421" fmla="*/ 16 w 384"/>
              <a:gd name="connsiteY134-19422" fmla="*/ 79 h 753"/>
              <a:gd name="connsiteX135-19423" fmla="*/ 16 w 384"/>
              <a:gd name="connsiteY135-19424" fmla="*/ 73 h 753"/>
              <a:gd name="connsiteX136-19425" fmla="*/ 11 w 384"/>
              <a:gd name="connsiteY136-19426" fmla="*/ 68 h 753"/>
              <a:gd name="connsiteX137-19427" fmla="*/ 11 w 384"/>
              <a:gd name="connsiteY137-19428" fmla="*/ 68 h 753"/>
              <a:gd name="connsiteX138-19429" fmla="*/ 5 w 384"/>
              <a:gd name="connsiteY138-19430" fmla="*/ 68 h 753"/>
              <a:gd name="connsiteX0-19431" fmla="*/ 74 w 384"/>
              <a:gd name="connsiteY0-19432" fmla="*/ 0 h 748"/>
              <a:gd name="connsiteX1-19433" fmla="*/ 90 w 384"/>
              <a:gd name="connsiteY1-19434" fmla="*/ 10 h 748"/>
              <a:gd name="connsiteX2-19435" fmla="*/ 100 w 384"/>
              <a:gd name="connsiteY2-19436" fmla="*/ 21 h 748"/>
              <a:gd name="connsiteX3-19437" fmla="*/ 111 w 384"/>
              <a:gd name="connsiteY3-19438" fmla="*/ 26 h 748"/>
              <a:gd name="connsiteX4-19439" fmla="*/ 111 w 384"/>
              <a:gd name="connsiteY4-19440" fmla="*/ 31 h 748"/>
              <a:gd name="connsiteX5-19441" fmla="*/ 116 w 384"/>
              <a:gd name="connsiteY5-19442" fmla="*/ 31 h 748"/>
              <a:gd name="connsiteX6-19443" fmla="*/ 116 w 384"/>
              <a:gd name="connsiteY6-19444" fmla="*/ 37 h 748"/>
              <a:gd name="connsiteX7-19445" fmla="*/ 116 w 384"/>
              <a:gd name="connsiteY7-19446" fmla="*/ 37 h 748"/>
              <a:gd name="connsiteX8-19447" fmla="*/ 116 w 384"/>
              <a:gd name="connsiteY8-19448" fmla="*/ 42 h 748"/>
              <a:gd name="connsiteX9-19449" fmla="*/ 111 w 384"/>
              <a:gd name="connsiteY9-19450" fmla="*/ 47 h 748"/>
              <a:gd name="connsiteX10-19451" fmla="*/ 105 w 384"/>
              <a:gd name="connsiteY10-19452" fmla="*/ 52 h 748"/>
              <a:gd name="connsiteX11-19453" fmla="*/ 95 w 384"/>
              <a:gd name="connsiteY11-19454" fmla="*/ 58 h 748"/>
              <a:gd name="connsiteX12-19455" fmla="*/ 90 w 384"/>
              <a:gd name="connsiteY12-19456" fmla="*/ 63 h 748"/>
              <a:gd name="connsiteX13-19457" fmla="*/ 84 w 384"/>
              <a:gd name="connsiteY13-19458" fmla="*/ 68 h 748"/>
              <a:gd name="connsiteX14-19459" fmla="*/ 84 w 384"/>
              <a:gd name="connsiteY14-19460" fmla="*/ 79 h 748"/>
              <a:gd name="connsiteX15-19461" fmla="*/ 79 w 384"/>
              <a:gd name="connsiteY15-19462" fmla="*/ 89 h 748"/>
              <a:gd name="connsiteX16-19463" fmla="*/ 74 w 384"/>
              <a:gd name="connsiteY16-19464" fmla="*/ 105 h 748"/>
              <a:gd name="connsiteX17-19465" fmla="*/ 68 w 384"/>
              <a:gd name="connsiteY17-19466" fmla="*/ 126 h 748"/>
              <a:gd name="connsiteX18-19467" fmla="*/ 63 w 384"/>
              <a:gd name="connsiteY18-19468" fmla="*/ 147 h 748"/>
              <a:gd name="connsiteX19-19469" fmla="*/ 63 w 384"/>
              <a:gd name="connsiteY19-19470" fmla="*/ 168 h 748"/>
              <a:gd name="connsiteX20-19471" fmla="*/ 58 w 384"/>
              <a:gd name="connsiteY20-19472" fmla="*/ 195 h 748"/>
              <a:gd name="connsiteX21-19473" fmla="*/ 53 w 384"/>
              <a:gd name="connsiteY21-19474" fmla="*/ 216 h 748"/>
              <a:gd name="connsiteX22-19475" fmla="*/ 53 w 384"/>
              <a:gd name="connsiteY22-19476" fmla="*/ 237 h 748"/>
              <a:gd name="connsiteX23-19477" fmla="*/ 47 w 384"/>
              <a:gd name="connsiteY23-19478" fmla="*/ 253 h 748"/>
              <a:gd name="connsiteX24-19479" fmla="*/ 47 w 384"/>
              <a:gd name="connsiteY24-19480" fmla="*/ 274 h 748"/>
              <a:gd name="connsiteX25-19481" fmla="*/ 42 w 384"/>
              <a:gd name="connsiteY25-19482" fmla="*/ 289 h 748"/>
              <a:gd name="connsiteX26-19483" fmla="*/ 42 w 384"/>
              <a:gd name="connsiteY26-19484" fmla="*/ 300 h 748"/>
              <a:gd name="connsiteX27-19485" fmla="*/ 42 w 384"/>
              <a:gd name="connsiteY27-19486" fmla="*/ 311 h 748"/>
              <a:gd name="connsiteX28-19487" fmla="*/ 42 w 384"/>
              <a:gd name="connsiteY28-19488" fmla="*/ 332 h 748"/>
              <a:gd name="connsiteX29-19489" fmla="*/ 47 w 384"/>
              <a:gd name="connsiteY29-19490" fmla="*/ 358 h 748"/>
              <a:gd name="connsiteX30-19491" fmla="*/ 53 w 384"/>
              <a:gd name="connsiteY30-19492" fmla="*/ 400 h 748"/>
              <a:gd name="connsiteX31-19493" fmla="*/ 53 w 384"/>
              <a:gd name="connsiteY31-19494" fmla="*/ 426 h 748"/>
              <a:gd name="connsiteX32-19495" fmla="*/ 58 w 384"/>
              <a:gd name="connsiteY32-19496" fmla="*/ 453 h 748"/>
              <a:gd name="connsiteX33-19497" fmla="*/ 68 w 384"/>
              <a:gd name="connsiteY33-19498" fmla="*/ 479 h 748"/>
              <a:gd name="connsiteX34-19499" fmla="*/ 74 w 384"/>
              <a:gd name="connsiteY34-19500" fmla="*/ 495 h 748"/>
              <a:gd name="connsiteX35-19501" fmla="*/ 79 w 384"/>
              <a:gd name="connsiteY35-19502" fmla="*/ 505 h 748"/>
              <a:gd name="connsiteX36-19503" fmla="*/ 95 w 384"/>
              <a:gd name="connsiteY36-19504" fmla="*/ 532 h 748"/>
              <a:gd name="connsiteX37-19505" fmla="*/ 111 w 384"/>
              <a:gd name="connsiteY37-19506" fmla="*/ 553 h 748"/>
              <a:gd name="connsiteX38-19507" fmla="*/ 126 w 384"/>
              <a:gd name="connsiteY38-19508" fmla="*/ 574 h 748"/>
              <a:gd name="connsiteX39-19509" fmla="*/ 137 w 384"/>
              <a:gd name="connsiteY39-19510" fmla="*/ 584 h 748"/>
              <a:gd name="connsiteX40-19511" fmla="*/ 147 w 384"/>
              <a:gd name="connsiteY40-19512" fmla="*/ 590 h 748"/>
              <a:gd name="connsiteX41-19513" fmla="*/ 169 w 384"/>
              <a:gd name="connsiteY41-19514" fmla="*/ 611 h 748"/>
              <a:gd name="connsiteX42-19515" fmla="*/ 190 w 384"/>
              <a:gd name="connsiteY42-19516" fmla="*/ 621 h 748"/>
              <a:gd name="connsiteX43-19517" fmla="*/ 211 w 384"/>
              <a:gd name="connsiteY43-19518" fmla="*/ 637 h 748"/>
              <a:gd name="connsiteX44-19519" fmla="*/ 237 w 384"/>
              <a:gd name="connsiteY44-19520" fmla="*/ 648 h 748"/>
              <a:gd name="connsiteX45-19521" fmla="*/ 248 w 384"/>
              <a:gd name="connsiteY45-19522" fmla="*/ 653 h 748"/>
              <a:gd name="connsiteX46-19523" fmla="*/ 258 w 384"/>
              <a:gd name="connsiteY46-19524" fmla="*/ 658 h 748"/>
              <a:gd name="connsiteX47-19525" fmla="*/ 269 w 384"/>
              <a:gd name="connsiteY47-19526" fmla="*/ 658 h 748"/>
              <a:gd name="connsiteX48-19527" fmla="*/ 279 w 384"/>
              <a:gd name="connsiteY48-19528" fmla="*/ 663 h 748"/>
              <a:gd name="connsiteX49-19529" fmla="*/ 284 w 384"/>
              <a:gd name="connsiteY49-19530" fmla="*/ 663 h 748"/>
              <a:gd name="connsiteX50-19531" fmla="*/ 290 w 384"/>
              <a:gd name="connsiteY50-19532" fmla="*/ 663 h 748"/>
              <a:gd name="connsiteX51-19533" fmla="*/ 300 w 384"/>
              <a:gd name="connsiteY51-19534" fmla="*/ 663 h 748"/>
              <a:gd name="connsiteX52-19535" fmla="*/ 305 w 384"/>
              <a:gd name="connsiteY52-19536" fmla="*/ 658 h 748"/>
              <a:gd name="connsiteX53-19537" fmla="*/ 305 w 384"/>
              <a:gd name="connsiteY53-19538" fmla="*/ 653 h 748"/>
              <a:gd name="connsiteX54-19539" fmla="*/ 311 w 384"/>
              <a:gd name="connsiteY54-19540" fmla="*/ 648 h 748"/>
              <a:gd name="connsiteX55-19541" fmla="*/ 316 w 384"/>
              <a:gd name="connsiteY55-19542" fmla="*/ 642 h 748"/>
              <a:gd name="connsiteX56-19543" fmla="*/ 316 w 384"/>
              <a:gd name="connsiteY56-19544" fmla="*/ 632 h 748"/>
              <a:gd name="connsiteX57-19545" fmla="*/ 321 w 384"/>
              <a:gd name="connsiteY57-19546" fmla="*/ 616 h 748"/>
              <a:gd name="connsiteX58-19547" fmla="*/ 327 w 384"/>
              <a:gd name="connsiteY58-19548" fmla="*/ 600 h 748"/>
              <a:gd name="connsiteX59-19549" fmla="*/ 332 w 384"/>
              <a:gd name="connsiteY59-19550" fmla="*/ 584 h 748"/>
              <a:gd name="connsiteX60-19551" fmla="*/ 332 w 384"/>
              <a:gd name="connsiteY60-19552" fmla="*/ 569 h 748"/>
              <a:gd name="connsiteX61-19553" fmla="*/ 337 w 384"/>
              <a:gd name="connsiteY61-19554" fmla="*/ 553 h 748"/>
              <a:gd name="connsiteX62-19555" fmla="*/ 342 w 384"/>
              <a:gd name="connsiteY62-19556" fmla="*/ 542 h 748"/>
              <a:gd name="connsiteX63-19557" fmla="*/ 348 w 384"/>
              <a:gd name="connsiteY63-19558" fmla="*/ 532 h 748"/>
              <a:gd name="connsiteX64-19559" fmla="*/ 348 w 384"/>
              <a:gd name="connsiteY64-19560" fmla="*/ 527 h 748"/>
              <a:gd name="connsiteX65-19561" fmla="*/ 353 w 384"/>
              <a:gd name="connsiteY65-19562" fmla="*/ 516 h 748"/>
              <a:gd name="connsiteX66-19563" fmla="*/ 353 w 384"/>
              <a:gd name="connsiteY66-19564" fmla="*/ 516 h 748"/>
              <a:gd name="connsiteX67-19565" fmla="*/ 358 w 384"/>
              <a:gd name="connsiteY67-19566" fmla="*/ 516 h 748"/>
              <a:gd name="connsiteX68-19567" fmla="*/ 358 w 384"/>
              <a:gd name="connsiteY68-19568" fmla="*/ 516 h 748"/>
              <a:gd name="connsiteX69-19569" fmla="*/ 358 w 384"/>
              <a:gd name="connsiteY69-19570" fmla="*/ 521 h 748"/>
              <a:gd name="connsiteX70-19571" fmla="*/ 358 w 384"/>
              <a:gd name="connsiteY70-19572" fmla="*/ 527 h 748"/>
              <a:gd name="connsiteX71-19573" fmla="*/ 363 w 384"/>
              <a:gd name="connsiteY71-19574" fmla="*/ 532 h 748"/>
              <a:gd name="connsiteX72-19575" fmla="*/ 363 w 384"/>
              <a:gd name="connsiteY72-19576" fmla="*/ 548 h 748"/>
              <a:gd name="connsiteX73-19577" fmla="*/ 363 w 384"/>
              <a:gd name="connsiteY73-19578" fmla="*/ 558 h 748"/>
              <a:gd name="connsiteX74-19579" fmla="*/ 363 w 384"/>
              <a:gd name="connsiteY74-19580" fmla="*/ 574 h 748"/>
              <a:gd name="connsiteX75-19581" fmla="*/ 363 w 384"/>
              <a:gd name="connsiteY75-19582" fmla="*/ 590 h 748"/>
              <a:gd name="connsiteX76-19583" fmla="*/ 363 w 384"/>
              <a:gd name="connsiteY76-19584" fmla="*/ 611 h 748"/>
              <a:gd name="connsiteX77-19585" fmla="*/ 363 w 384"/>
              <a:gd name="connsiteY77-19586" fmla="*/ 627 h 748"/>
              <a:gd name="connsiteX78-19587" fmla="*/ 363 w 384"/>
              <a:gd name="connsiteY78-19588" fmla="*/ 642 h 748"/>
              <a:gd name="connsiteX79-19589" fmla="*/ 369 w 384"/>
              <a:gd name="connsiteY79-19590" fmla="*/ 658 h 748"/>
              <a:gd name="connsiteX80-19591" fmla="*/ 369 w 384"/>
              <a:gd name="connsiteY80-19592" fmla="*/ 674 h 748"/>
              <a:gd name="connsiteX81-19593" fmla="*/ 374 w 384"/>
              <a:gd name="connsiteY81-19594" fmla="*/ 685 h 748"/>
              <a:gd name="connsiteX82-19595" fmla="*/ 374 w 384"/>
              <a:gd name="connsiteY82-19596" fmla="*/ 695 h 748"/>
              <a:gd name="connsiteX83-19597" fmla="*/ 379 w 384"/>
              <a:gd name="connsiteY83-19598" fmla="*/ 706 h 748"/>
              <a:gd name="connsiteX84-19599" fmla="*/ 379 w 384"/>
              <a:gd name="connsiteY84-19600" fmla="*/ 711 h 748"/>
              <a:gd name="connsiteX85-19601" fmla="*/ 384 w 384"/>
              <a:gd name="connsiteY85-19602" fmla="*/ 721 h 748"/>
              <a:gd name="connsiteX86-19603" fmla="*/ 384 w 384"/>
              <a:gd name="connsiteY86-19604" fmla="*/ 727 h 748"/>
              <a:gd name="connsiteX87-19605" fmla="*/ 384 w 384"/>
              <a:gd name="connsiteY87-19606" fmla="*/ 732 h 748"/>
              <a:gd name="connsiteX88-19607" fmla="*/ 384 w 384"/>
              <a:gd name="connsiteY88-19608" fmla="*/ 737 h 748"/>
              <a:gd name="connsiteX89-19609" fmla="*/ 379 w 384"/>
              <a:gd name="connsiteY89-19610" fmla="*/ 742 h 748"/>
              <a:gd name="connsiteX90-19611" fmla="*/ 374 w 384"/>
              <a:gd name="connsiteY90-19612" fmla="*/ 748 h 748"/>
              <a:gd name="connsiteX91-19613" fmla="*/ 363 w 384"/>
              <a:gd name="connsiteY91-19614" fmla="*/ 748 h 748"/>
              <a:gd name="connsiteX92-19615" fmla="*/ 353 w 384"/>
              <a:gd name="connsiteY92-19616" fmla="*/ 748 h 748"/>
              <a:gd name="connsiteX93-19617" fmla="*/ 337 w 384"/>
              <a:gd name="connsiteY93-19618" fmla="*/ 748 h 748"/>
              <a:gd name="connsiteX94-19619" fmla="*/ 321 w 384"/>
              <a:gd name="connsiteY94-19620" fmla="*/ 742 h 748"/>
              <a:gd name="connsiteX95-19621" fmla="*/ 300 w 384"/>
              <a:gd name="connsiteY95-19622" fmla="*/ 742 h 748"/>
              <a:gd name="connsiteX96-19623" fmla="*/ 279 w 384"/>
              <a:gd name="connsiteY96-19624" fmla="*/ 737 h 748"/>
              <a:gd name="connsiteX97-19625" fmla="*/ 258 w 384"/>
              <a:gd name="connsiteY97-19626" fmla="*/ 732 h 748"/>
              <a:gd name="connsiteX98-19627" fmla="*/ 248 w 384"/>
              <a:gd name="connsiteY98-19628" fmla="*/ 727 h 748"/>
              <a:gd name="connsiteX99-19629" fmla="*/ 237 w 384"/>
              <a:gd name="connsiteY99-19630" fmla="*/ 721 h 748"/>
              <a:gd name="connsiteX100-19631" fmla="*/ 221 w 384"/>
              <a:gd name="connsiteY100-19632" fmla="*/ 716 h 748"/>
              <a:gd name="connsiteX101-19633" fmla="*/ 211 w 384"/>
              <a:gd name="connsiteY101-19634" fmla="*/ 711 h 748"/>
              <a:gd name="connsiteX102-19635" fmla="*/ 195 w 384"/>
              <a:gd name="connsiteY102-19636" fmla="*/ 706 h 748"/>
              <a:gd name="connsiteX103-19637" fmla="*/ 179 w 384"/>
              <a:gd name="connsiteY103-19638" fmla="*/ 695 h 748"/>
              <a:gd name="connsiteX104-19639" fmla="*/ 169 w 384"/>
              <a:gd name="connsiteY104-19640" fmla="*/ 685 h 748"/>
              <a:gd name="connsiteX105-19641" fmla="*/ 153 w 384"/>
              <a:gd name="connsiteY105-19642" fmla="*/ 674 h 748"/>
              <a:gd name="connsiteX106-19643" fmla="*/ 121 w 384"/>
              <a:gd name="connsiteY106-19644" fmla="*/ 648 h 748"/>
              <a:gd name="connsiteX107-19645" fmla="*/ 95 w 384"/>
              <a:gd name="connsiteY107-19646" fmla="*/ 621 h 748"/>
              <a:gd name="connsiteX108-19647" fmla="*/ 84 w 384"/>
              <a:gd name="connsiteY108-19648" fmla="*/ 611 h 748"/>
              <a:gd name="connsiteX109-19649" fmla="*/ 74 w 384"/>
              <a:gd name="connsiteY109-19650" fmla="*/ 595 h 748"/>
              <a:gd name="connsiteX110-19651" fmla="*/ 63 w 384"/>
              <a:gd name="connsiteY110-19652" fmla="*/ 579 h 748"/>
              <a:gd name="connsiteX111-19653" fmla="*/ 53 w 384"/>
              <a:gd name="connsiteY111-19654" fmla="*/ 563 h 748"/>
              <a:gd name="connsiteX112-19655" fmla="*/ 47 w 384"/>
              <a:gd name="connsiteY112-19656" fmla="*/ 548 h 748"/>
              <a:gd name="connsiteX113-19657" fmla="*/ 37 w 384"/>
              <a:gd name="connsiteY113-19658" fmla="*/ 532 h 748"/>
              <a:gd name="connsiteX114-19659" fmla="*/ 32 w 384"/>
              <a:gd name="connsiteY114-19660" fmla="*/ 516 h 748"/>
              <a:gd name="connsiteX115-19661" fmla="*/ 21 w 384"/>
              <a:gd name="connsiteY115-19662" fmla="*/ 500 h 748"/>
              <a:gd name="connsiteX116-19663" fmla="*/ 16 w 384"/>
              <a:gd name="connsiteY116-19664" fmla="*/ 490 h 748"/>
              <a:gd name="connsiteX117-19665" fmla="*/ 16 w 384"/>
              <a:gd name="connsiteY117-19666" fmla="*/ 474 h 748"/>
              <a:gd name="connsiteX118-19667" fmla="*/ 11 w 384"/>
              <a:gd name="connsiteY118-19668" fmla="*/ 458 h 748"/>
              <a:gd name="connsiteX119-19669" fmla="*/ 11 w 384"/>
              <a:gd name="connsiteY119-19670" fmla="*/ 442 h 748"/>
              <a:gd name="connsiteX120-19671" fmla="*/ 5 w 384"/>
              <a:gd name="connsiteY120-19672" fmla="*/ 411 h 748"/>
              <a:gd name="connsiteX121-19673" fmla="*/ 0 w 384"/>
              <a:gd name="connsiteY121-19674" fmla="*/ 374 h 748"/>
              <a:gd name="connsiteX122-19675" fmla="*/ 0 w 384"/>
              <a:gd name="connsiteY122-19676" fmla="*/ 342 h 748"/>
              <a:gd name="connsiteX123-19677" fmla="*/ 0 w 384"/>
              <a:gd name="connsiteY123-19678" fmla="*/ 305 h 748"/>
              <a:gd name="connsiteX124-19679" fmla="*/ 0 w 384"/>
              <a:gd name="connsiteY124-19680" fmla="*/ 268 h 748"/>
              <a:gd name="connsiteX125-19681" fmla="*/ 0 w 384"/>
              <a:gd name="connsiteY125-19682" fmla="*/ 232 h 748"/>
              <a:gd name="connsiteX126-19683" fmla="*/ 5 w 384"/>
              <a:gd name="connsiteY126-19684" fmla="*/ 189 h 748"/>
              <a:gd name="connsiteX127-19685" fmla="*/ 11 w 384"/>
              <a:gd name="connsiteY127-19686" fmla="*/ 147 h 748"/>
              <a:gd name="connsiteX128-19687" fmla="*/ 11 w 384"/>
              <a:gd name="connsiteY128-19688" fmla="*/ 131 h 748"/>
              <a:gd name="connsiteX129-19689" fmla="*/ 11 w 384"/>
              <a:gd name="connsiteY129-19690" fmla="*/ 116 h 748"/>
              <a:gd name="connsiteX130-19691" fmla="*/ 11 w 384"/>
              <a:gd name="connsiteY130-19692" fmla="*/ 100 h 748"/>
              <a:gd name="connsiteX131-19693" fmla="*/ 16 w 384"/>
              <a:gd name="connsiteY131-19694" fmla="*/ 89 h 748"/>
              <a:gd name="connsiteX132-19695" fmla="*/ 16 w 384"/>
              <a:gd name="connsiteY132-19696" fmla="*/ 79 h 748"/>
              <a:gd name="connsiteX133-19697" fmla="*/ 16 w 384"/>
              <a:gd name="connsiteY133-19698" fmla="*/ 74 h 748"/>
              <a:gd name="connsiteX134-19699" fmla="*/ 16 w 384"/>
              <a:gd name="connsiteY134-19700" fmla="*/ 68 h 748"/>
              <a:gd name="connsiteX135-19701" fmla="*/ 11 w 384"/>
              <a:gd name="connsiteY135-19702" fmla="*/ 63 h 748"/>
              <a:gd name="connsiteX136-19703" fmla="*/ 11 w 384"/>
              <a:gd name="connsiteY136-19704" fmla="*/ 63 h 748"/>
              <a:gd name="connsiteX137-19705" fmla="*/ 5 w 384"/>
              <a:gd name="connsiteY137-19706" fmla="*/ 63 h 748"/>
              <a:gd name="connsiteX0-19707" fmla="*/ 90 w 384"/>
              <a:gd name="connsiteY0-19708" fmla="*/ 0 h 738"/>
              <a:gd name="connsiteX1-19709" fmla="*/ 100 w 384"/>
              <a:gd name="connsiteY1-19710" fmla="*/ 11 h 738"/>
              <a:gd name="connsiteX2-19711" fmla="*/ 111 w 384"/>
              <a:gd name="connsiteY2-19712" fmla="*/ 16 h 738"/>
              <a:gd name="connsiteX3-19713" fmla="*/ 111 w 384"/>
              <a:gd name="connsiteY3-19714" fmla="*/ 21 h 738"/>
              <a:gd name="connsiteX4-19715" fmla="*/ 116 w 384"/>
              <a:gd name="connsiteY4-19716" fmla="*/ 21 h 738"/>
              <a:gd name="connsiteX5-19717" fmla="*/ 116 w 384"/>
              <a:gd name="connsiteY5-19718" fmla="*/ 27 h 738"/>
              <a:gd name="connsiteX6-19719" fmla="*/ 116 w 384"/>
              <a:gd name="connsiteY6-19720" fmla="*/ 27 h 738"/>
              <a:gd name="connsiteX7-19721" fmla="*/ 116 w 384"/>
              <a:gd name="connsiteY7-19722" fmla="*/ 32 h 738"/>
              <a:gd name="connsiteX8-19723" fmla="*/ 111 w 384"/>
              <a:gd name="connsiteY8-19724" fmla="*/ 37 h 738"/>
              <a:gd name="connsiteX9-19725" fmla="*/ 105 w 384"/>
              <a:gd name="connsiteY9-19726" fmla="*/ 42 h 738"/>
              <a:gd name="connsiteX10-19727" fmla="*/ 95 w 384"/>
              <a:gd name="connsiteY10-19728" fmla="*/ 48 h 738"/>
              <a:gd name="connsiteX11-19729" fmla="*/ 90 w 384"/>
              <a:gd name="connsiteY11-19730" fmla="*/ 53 h 738"/>
              <a:gd name="connsiteX12-19731" fmla="*/ 84 w 384"/>
              <a:gd name="connsiteY12-19732" fmla="*/ 58 h 738"/>
              <a:gd name="connsiteX13-19733" fmla="*/ 84 w 384"/>
              <a:gd name="connsiteY13-19734" fmla="*/ 69 h 738"/>
              <a:gd name="connsiteX14-19735" fmla="*/ 79 w 384"/>
              <a:gd name="connsiteY14-19736" fmla="*/ 79 h 738"/>
              <a:gd name="connsiteX15-19737" fmla="*/ 74 w 384"/>
              <a:gd name="connsiteY15-19738" fmla="*/ 95 h 738"/>
              <a:gd name="connsiteX16-19739" fmla="*/ 68 w 384"/>
              <a:gd name="connsiteY16-19740" fmla="*/ 116 h 738"/>
              <a:gd name="connsiteX17-19741" fmla="*/ 63 w 384"/>
              <a:gd name="connsiteY17-19742" fmla="*/ 137 h 738"/>
              <a:gd name="connsiteX18-19743" fmla="*/ 63 w 384"/>
              <a:gd name="connsiteY18-19744" fmla="*/ 158 h 738"/>
              <a:gd name="connsiteX19-19745" fmla="*/ 58 w 384"/>
              <a:gd name="connsiteY19-19746" fmla="*/ 185 h 738"/>
              <a:gd name="connsiteX20-19747" fmla="*/ 53 w 384"/>
              <a:gd name="connsiteY20-19748" fmla="*/ 206 h 738"/>
              <a:gd name="connsiteX21-19749" fmla="*/ 53 w 384"/>
              <a:gd name="connsiteY21-19750" fmla="*/ 227 h 738"/>
              <a:gd name="connsiteX22-19751" fmla="*/ 47 w 384"/>
              <a:gd name="connsiteY22-19752" fmla="*/ 243 h 738"/>
              <a:gd name="connsiteX23-19753" fmla="*/ 47 w 384"/>
              <a:gd name="connsiteY23-19754" fmla="*/ 264 h 738"/>
              <a:gd name="connsiteX24-19755" fmla="*/ 42 w 384"/>
              <a:gd name="connsiteY24-19756" fmla="*/ 279 h 738"/>
              <a:gd name="connsiteX25-19757" fmla="*/ 42 w 384"/>
              <a:gd name="connsiteY25-19758" fmla="*/ 290 h 738"/>
              <a:gd name="connsiteX26-19759" fmla="*/ 42 w 384"/>
              <a:gd name="connsiteY26-19760" fmla="*/ 301 h 738"/>
              <a:gd name="connsiteX27-19761" fmla="*/ 42 w 384"/>
              <a:gd name="connsiteY27-19762" fmla="*/ 322 h 738"/>
              <a:gd name="connsiteX28-19763" fmla="*/ 47 w 384"/>
              <a:gd name="connsiteY28-19764" fmla="*/ 348 h 738"/>
              <a:gd name="connsiteX29-19765" fmla="*/ 53 w 384"/>
              <a:gd name="connsiteY29-19766" fmla="*/ 390 h 738"/>
              <a:gd name="connsiteX30-19767" fmla="*/ 53 w 384"/>
              <a:gd name="connsiteY30-19768" fmla="*/ 416 h 738"/>
              <a:gd name="connsiteX31-19769" fmla="*/ 58 w 384"/>
              <a:gd name="connsiteY31-19770" fmla="*/ 443 h 738"/>
              <a:gd name="connsiteX32-19771" fmla="*/ 68 w 384"/>
              <a:gd name="connsiteY32-19772" fmla="*/ 469 h 738"/>
              <a:gd name="connsiteX33-19773" fmla="*/ 74 w 384"/>
              <a:gd name="connsiteY33-19774" fmla="*/ 485 h 738"/>
              <a:gd name="connsiteX34-19775" fmla="*/ 79 w 384"/>
              <a:gd name="connsiteY34-19776" fmla="*/ 495 h 738"/>
              <a:gd name="connsiteX35-19777" fmla="*/ 95 w 384"/>
              <a:gd name="connsiteY35-19778" fmla="*/ 522 h 738"/>
              <a:gd name="connsiteX36-19779" fmla="*/ 111 w 384"/>
              <a:gd name="connsiteY36-19780" fmla="*/ 543 h 738"/>
              <a:gd name="connsiteX37-19781" fmla="*/ 126 w 384"/>
              <a:gd name="connsiteY37-19782" fmla="*/ 564 h 738"/>
              <a:gd name="connsiteX38-19783" fmla="*/ 137 w 384"/>
              <a:gd name="connsiteY38-19784" fmla="*/ 574 h 738"/>
              <a:gd name="connsiteX39-19785" fmla="*/ 147 w 384"/>
              <a:gd name="connsiteY39-19786" fmla="*/ 580 h 738"/>
              <a:gd name="connsiteX40-19787" fmla="*/ 169 w 384"/>
              <a:gd name="connsiteY40-19788" fmla="*/ 601 h 738"/>
              <a:gd name="connsiteX41-19789" fmla="*/ 190 w 384"/>
              <a:gd name="connsiteY41-19790" fmla="*/ 611 h 738"/>
              <a:gd name="connsiteX42-19791" fmla="*/ 211 w 384"/>
              <a:gd name="connsiteY42-19792" fmla="*/ 627 h 738"/>
              <a:gd name="connsiteX43-19793" fmla="*/ 237 w 384"/>
              <a:gd name="connsiteY43-19794" fmla="*/ 638 h 738"/>
              <a:gd name="connsiteX44-19795" fmla="*/ 248 w 384"/>
              <a:gd name="connsiteY44-19796" fmla="*/ 643 h 738"/>
              <a:gd name="connsiteX45-19797" fmla="*/ 258 w 384"/>
              <a:gd name="connsiteY45-19798" fmla="*/ 648 h 738"/>
              <a:gd name="connsiteX46-19799" fmla="*/ 269 w 384"/>
              <a:gd name="connsiteY46-19800" fmla="*/ 648 h 738"/>
              <a:gd name="connsiteX47-19801" fmla="*/ 279 w 384"/>
              <a:gd name="connsiteY47-19802" fmla="*/ 653 h 738"/>
              <a:gd name="connsiteX48-19803" fmla="*/ 284 w 384"/>
              <a:gd name="connsiteY48-19804" fmla="*/ 653 h 738"/>
              <a:gd name="connsiteX49-19805" fmla="*/ 290 w 384"/>
              <a:gd name="connsiteY49-19806" fmla="*/ 653 h 738"/>
              <a:gd name="connsiteX50-19807" fmla="*/ 300 w 384"/>
              <a:gd name="connsiteY50-19808" fmla="*/ 653 h 738"/>
              <a:gd name="connsiteX51-19809" fmla="*/ 305 w 384"/>
              <a:gd name="connsiteY51-19810" fmla="*/ 648 h 738"/>
              <a:gd name="connsiteX52-19811" fmla="*/ 305 w 384"/>
              <a:gd name="connsiteY52-19812" fmla="*/ 643 h 738"/>
              <a:gd name="connsiteX53-19813" fmla="*/ 311 w 384"/>
              <a:gd name="connsiteY53-19814" fmla="*/ 638 h 738"/>
              <a:gd name="connsiteX54-19815" fmla="*/ 316 w 384"/>
              <a:gd name="connsiteY54-19816" fmla="*/ 632 h 738"/>
              <a:gd name="connsiteX55-19817" fmla="*/ 316 w 384"/>
              <a:gd name="connsiteY55-19818" fmla="*/ 622 h 738"/>
              <a:gd name="connsiteX56-19819" fmla="*/ 321 w 384"/>
              <a:gd name="connsiteY56-19820" fmla="*/ 606 h 738"/>
              <a:gd name="connsiteX57-19821" fmla="*/ 327 w 384"/>
              <a:gd name="connsiteY57-19822" fmla="*/ 590 h 738"/>
              <a:gd name="connsiteX58-19823" fmla="*/ 332 w 384"/>
              <a:gd name="connsiteY58-19824" fmla="*/ 574 h 738"/>
              <a:gd name="connsiteX59-19825" fmla="*/ 332 w 384"/>
              <a:gd name="connsiteY59-19826" fmla="*/ 559 h 738"/>
              <a:gd name="connsiteX60-19827" fmla="*/ 337 w 384"/>
              <a:gd name="connsiteY60-19828" fmla="*/ 543 h 738"/>
              <a:gd name="connsiteX61-19829" fmla="*/ 342 w 384"/>
              <a:gd name="connsiteY61-19830" fmla="*/ 532 h 738"/>
              <a:gd name="connsiteX62-19831" fmla="*/ 348 w 384"/>
              <a:gd name="connsiteY62-19832" fmla="*/ 522 h 738"/>
              <a:gd name="connsiteX63-19833" fmla="*/ 348 w 384"/>
              <a:gd name="connsiteY63-19834" fmla="*/ 517 h 738"/>
              <a:gd name="connsiteX64-19835" fmla="*/ 353 w 384"/>
              <a:gd name="connsiteY64-19836" fmla="*/ 506 h 738"/>
              <a:gd name="connsiteX65-19837" fmla="*/ 353 w 384"/>
              <a:gd name="connsiteY65-19838" fmla="*/ 506 h 738"/>
              <a:gd name="connsiteX66-19839" fmla="*/ 358 w 384"/>
              <a:gd name="connsiteY66-19840" fmla="*/ 506 h 738"/>
              <a:gd name="connsiteX67-19841" fmla="*/ 358 w 384"/>
              <a:gd name="connsiteY67-19842" fmla="*/ 506 h 738"/>
              <a:gd name="connsiteX68-19843" fmla="*/ 358 w 384"/>
              <a:gd name="connsiteY68-19844" fmla="*/ 511 h 738"/>
              <a:gd name="connsiteX69-19845" fmla="*/ 358 w 384"/>
              <a:gd name="connsiteY69-19846" fmla="*/ 517 h 738"/>
              <a:gd name="connsiteX70-19847" fmla="*/ 363 w 384"/>
              <a:gd name="connsiteY70-19848" fmla="*/ 522 h 738"/>
              <a:gd name="connsiteX71-19849" fmla="*/ 363 w 384"/>
              <a:gd name="connsiteY71-19850" fmla="*/ 538 h 738"/>
              <a:gd name="connsiteX72-19851" fmla="*/ 363 w 384"/>
              <a:gd name="connsiteY72-19852" fmla="*/ 548 h 738"/>
              <a:gd name="connsiteX73-19853" fmla="*/ 363 w 384"/>
              <a:gd name="connsiteY73-19854" fmla="*/ 564 h 738"/>
              <a:gd name="connsiteX74-19855" fmla="*/ 363 w 384"/>
              <a:gd name="connsiteY74-19856" fmla="*/ 580 h 738"/>
              <a:gd name="connsiteX75-19857" fmla="*/ 363 w 384"/>
              <a:gd name="connsiteY75-19858" fmla="*/ 601 h 738"/>
              <a:gd name="connsiteX76-19859" fmla="*/ 363 w 384"/>
              <a:gd name="connsiteY76-19860" fmla="*/ 617 h 738"/>
              <a:gd name="connsiteX77-19861" fmla="*/ 363 w 384"/>
              <a:gd name="connsiteY77-19862" fmla="*/ 632 h 738"/>
              <a:gd name="connsiteX78-19863" fmla="*/ 369 w 384"/>
              <a:gd name="connsiteY78-19864" fmla="*/ 648 h 738"/>
              <a:gd name="connsiteX79-19865" fmla="*/ 369 w 384"/>
              <a:gd name="connsiteY79-19866" fmla="*/ 664 h 738"/>
              <a:gd name="connsiteX80-19867" fmla="*/ 374 w 384"/>
              <a:gd name="connsiteY80-19868" fmla="*/ 675 h 738"/>
              <a:gd name="connsiteX81-19869" fmla="*/ 374 w 384"/>
              <a:gd name="connsiteY81-19870" fmla="*/ 685 h 738"/>
              <a:gd name="connsiteX82-19871" fmla="*/ 379 w 384"/>
              <a:gd name="connsiteY82-19872" fmla="*/ 696 h 738"/>
              <a:gd name="connsiteX83-19873" fmla="*/ 379 w 384"/>
              <a:gd name="connsiteY83-19874" fmla="*/ 701 h 738"/>
              <a:gd name="connsiteX84-19875" fmla="*/ 384 w 384"/>
              <a:gd name="connsiteY84-19876" fmla="*/ 711 h 738"/>
              <a:gd name="connsiteX85-19877" fmla="*/ 384 w 384"/>
              <a:gd name="connsiteY85-19878" fmla="*/ 717 h 738"/>
              <a:gd name="connsiteX86-19879" fmla="*/ 384 w 384"/>
              <a:gd name="connsiteY86-19880" fmla="*/ 722 h 738"/>
              <a:gd name="connsiteX87-19881" fmla="*/ 384 w 384"/>
              <a:gd name="connsiteY87-19882" fmla="*/ 727 h 738"/>
              <a:gd name="connsiteX88-19883" fmla="*/ 379 w 384"/>
              <a:gd name="connsiteY88-19884" fmla="*/ 732 h 738"/>
              <a:gd name="connsiteX89-19885" fmla="*/ 374 w 384"/>
              <a:gd name="connsiteY89-19886" fmla="*/ 738 h 738"/>
              <a:gd name="connsiteX90-19887" fmla="*/ 363 w 384"/>
              <a:gd name="connsiteY90-19888" fmla="*/ 738 h 738"/>
              <a:gd name="connsiteX91-19889" fmla="*/ 353 w 384"/>
              <a:gd name="connsiteY91-19890" fmla="*/ 738 h 738"/>
              <a:gd name="connsiteX92-19891" fmla="*/ 337 w 384"/>
              <a:gd name="connsiteY92-19892" fmla="*/ 738 h 738"/>
              <a:gd name="connsiteX93-19893" fmla="*/ 321 w 384"/>
              <a:gd name="connsiteY93-19894" fmla="*/ 732 h 738"/>
              <a:gd name="connsiteX94-19895" fmla="*/ 300 w 384"/>
              <a:gd name="connsiteY94-19896" fmla="*/ 732 h 738"/>
              <a:gd name="connsiteX95-19897" fmla="*/ 279 w 384"/>
              <a:gd name="connsiteY95-19898" fmla="*/ 727 h 738"/>
              <a:gd name="connsiteX96-19899" fmla="*/ 258 w 384"/>
              <a:gd name="connsiteY96-19900" fmla="*/ 722 h 738"/>
              <a:gd name="connsiteX97-19901" fmla="*/ 248 w 384"/>
              <a:gd name="connsiteY97-19902" fmla="*/ 717 h 738"/>
              <a:gd name="connsiteX98-19903" fmla="*/ 237 w 384"/>
              <a:gd name="connsiteY98-19904" fmla="*/ 711 h 738"/>
              <a:gd name="connsiteX99-19905" fmla="*/ 221 w 384"/>
              <a:gd name="connsiteY99-19906" fmla="*/ 706 h 738"/>
              <a:gd name="connsiteX100-19907" fmla="*/ 211 w 384"/>
              <a:gd name="connsiteY100-19908" fmla="*/ 701 h 738"/>
              <a:gd name="connsiteX101-19909" fmla="*/ 195 w 384"/>
              <a:gd name="connsiteY101-19910" fmla="*/ 696 h 738"/>
              <a:gd name="connsiteX102-19911" fmla="*/ 179 w 384"/>
              <a:gd name="connsiteY102-19912" fmla="*/ 685 h 738"/>
              <a:gd name="connsiteX103-19913" fmla="*/ 169 w 384"/>
              <a:gd name="connsiteY103-19914" fmla="*/ 675 h 738"/>
              <a:gd name="connsiteX104-19915" fmla="*/ 153 w 384"/>
              <a:gd name="connsiteY104-19916" fmla="*/ 664 h 738"/>
              <a:gd name="connsiteX105-19917" fmla="*/ 121 w 384"/>
              <a:gd name="connsiteY105-19918" fmla="*/ 638 h 738"/>
              <a:gd name="connsiteX106-19919" fmla="*/ 95 w 384"/>
              <a:gd name="connsiteY106-19920" fmla="*/ 611 h 738"/>
              <a:gd name="connsiteX107-19921" fmla="*/ 84 w 384"/>
              <a:gd name="connsiteY107-19922" fmla="*/ 601 h 738"/>
              <a:gd name="connsiteX108-19923" fmla="*/ 74 w 384"/>
              <a:gd name="connsiteY108-19924" fmla="*/ 585 h 738"/>
              <a:gd name="connsiteX109-19925" fmla="*/ 63 w 384"/>
              <a:gd name="connsiteY109-19926" fmla="*/ 569 h 738"/>
              <a:gd name="connsiteX110-19927" fmla="*/ 53 w 384"/>
              <a:gd name="connsiteY110-19928" fmla="*/ 553 h 738"/>
              <a:gd name="connsiteX111-19929" fmla="*/ 47 w 384"/>
              <a:gd name="connsiteY111-19930" fmla="*/ 538 h 738"/>
              <a:gd name="connsiteX112-19931" fmla="*/ 37 w 384"/>
              <a:gd name="connsiteY112-19932" fmla="*/ 522 h 738"/>
              <a:gd name="connsiteX113-19933" fmla="*/ 32 w 384"/>
              <a:gd name="connsiteY113-19934" fmla="*/ 506 h 738"/>
              <a:gd name="connsiteX114-19935" fmla="*/ 21 w 384"/>
              <a:gd name="connsiteY114-19936" fmla="*/ 490 h 738"/>
              <a:gd name="connsiteX115-19937" fmla="*/ 16 w 384"/>
              <a:gd name="connsiteY115-19938" fmla="*/ 480 h 738"/>
              <a:gd name="connsiteX116-19939" fmla="*/ 16 w 384"/>
              <a:gd name="connsiteY116-19940" fmla="*/ 464 h 738"/>
              <a:gd name="connsiteX117-19941" fmla="*/ 11 w 384"/>
              <a:gd name="connsiteY117-19942" fmla="*/ 448 h 738"/>
              <a:gd name="connsiteX118-19943" fmla="*/ 11 w 384"/>
              <a:gd name="connsiteY118-19944" fmla="*/ 432 h 738"/>
              <a:gd name="connsiteX119-19945" fmla="*/ 5 w 384"/>
              <a:gd name="connsiteY119-19946" fmla="*/ 401 h 738"/>
              <a:gd name="connsiteX120-19947" fmla="*/ 0 w 384"/>
              <a:gd name="connsiteY120-19948" fmla="*/ 364 h 738"/>
              <a:gd name="connsiteX121-19949" fmla="*/ 0 w 384"/>
              <a:gd name="connsiteY121-19950" fmla="*/ 332 h 738"/>
              <a:gd name="connsiteX122-19951" fmla="*/ 0 w 384"/>
              <a:gd name="connsiteY122-19952" fmla="*/ 295 h 738"/>
              <a:gd name="connsiteX123-19953" fmla="*/ 0 w 384"/>
              <a:gd name="connsiteY123-19954" fmla="*/ 258 h 738"/>
              <a:gd name="connsiteX124-19955" fmla="*/ 0 w 384"/>
              <a:gd name="connsiteY124-19956" fmla="*/ 222 h 738"/>
              <a:gd name="connsiteX125-19957" fmla="*/ 5 w 384"/>
              <a:gd name="connsiteY125-19958" fmla="*/ 179 h 738"/>
              <a:gd name="connsiteX126-19959" fmla="*/ 11 w 384"/>
              <a:gd name="connsiteY126-19960" fmla="*/ 137 h 738"/>
              <a:gd name="connsiteX127-19961" fmla="*/ 11 w 384"/>
              <a:gd name="connsiteY127-19962" fmla="*/ 121 h 738"/>
              <a:gd name="connsiteX128-19963" fmla="*/ 11 w 384"/>
              <a:gd name="connsiteY128-19964" fmla="*/ 106 h 738"/>
              <a:gd name="connsiteX129-19965" fmla="*/ 11 w 384"/>
              <a:gd name="connsiteY129-19966" fmla="*/ 90 h 738"/>
              <a:gd name="connsiteX130-19967" fmla="*/ 16 w 384"/>
              <a:gd name="connsiteY130-19968" fmla="*/ 79 h 738"/>
              <a:gd name="connsiteX131-19969" fmla="*/ 16 w 384"/>
              <a:gd name="connsiteY131-19970" fmla="*/ 69 h 738"/>
              <a:gd name="connsiteX132-19971" fmla="*/ 16 w 384"/>
              <a:gd name="connsiteY132-19972" fmla="*/ 64 h 738"/>
              <a:gd name="connsiteX133-19973" fmla="*/ 16 w 384"/>
              <a:gd name="connsiteY133-19974" fmla="*/ 58 h 738"/>
              <a:gd name="connsiteX134-19975" fmla="*/ 11 w 384"/>
              <a:gd name="connsiteY134-19976" fmla="*/ 53 h 738"/>
              <a:gd name="connsiteX135-19977" fmla="*/ 11 w 384"/>
              <a:gd name="connsiteY135-19978" fmla="*/ 53 h 738"/>
              <a:gd name="connsiteX136-19979" fmla="*/ 5 w 384"/>
              <a:gd name="connsiteY136-19980" fmla="*/ 53 h 738"/>
              <a:gd name="connsiteX0-19981" fmla="*/ 90 w 384"/>
              <a:gd name="connsiteY0-19982" fmla="*/ 0 h 738"/>
              <a:gd name="connsiteX1-19983" fmla="*/ 100 w 384"/>
              <a:gd name="connsiteY1-19984" fmla="*/ 11 h 738"/>
              <a:gd name="connsiteX2-19985" fmla="*/ 111 w 384"/>
              <a:gd name="connsiteY2-19986" fmla="*/ 16 h 738"/>
              <a:gd name="connsiteX3-19987" fmla="*/ 111 w 384"/>
              <a:gd name="connsiteY3-19988" fmla="*/ 21 h 738"/>
              <a:gd name="connsiteX4-19989" fmla="*/ 116 w 384"/>
              <a:gd name="connsiteY4-19990" fmla="*/ 21 h 738"/>
              <a:gd name="connsiteX5-19991" fmla="*/ 116 w 384"/>
              <a:gd name="connsiteY5-19992" fmla="*/ 27 h 738"/>
              <a:gd name="connsiteX6-19993" fmla="*/ 116 w 384"/>
              <a:gd name="connsiteY6-19994" fmla="*/ 27 h 738"/>
              <a:gd name="connsiteX7-19995" fmla="*/ 111 w 384"/>
              <a:gd name="connsiteY7-19996" fmla="*/ 37 h 738"/>
              <a:gd name="connsiteX8-19997" fmla="*/ 105 w 384"/>
              <a:gd name="connsiteY8-19998" fmla="*/ 42 h 738"/>
              <a:gd name="connsiteX9-19999" fmla="*/ 95 w 384"/>
              <a:gd name="connsiteY9-20000" fmla="*/ 48 h 738"/>
              <a:gd name="connsiteX10-20001" fmla="*/ 90 w 384"/>
              <a:gd name="connsiteY10-20002" fmla="*/ 53 h 738"/>
              <a:gd name="connsiteX11-20003" fmla="*/ 84 w 384"/>
              <a:gd name="connsiteY11-20004" fmla="*/ 58 h 738"/>
              <a:gd name="connsiteX12-20005" fmla="*/ 84 w 384"/>
              <a:gd name="connsiteY12-20006" fmla="*/ 69 h 738"/>
              <a:gd name="connsiteX13-20007" fmla="*/ 79 w 384"/>
              <a:gd name="connsiteY13-20008" fmla="*/ 79 h 738"/>
              <a:gd name="connsiteX14-20009" fmla="*/ 74 w 384"/>
              <a:gd name="connsiteY14-20010" fmla="*/ 95 h 738"/>
              <a:gd name="connsiteX15-20011" fmla="*/ 68 w 384"/>
              <a:gd name="connsiteY15-20012" fmla="*/ 116 h 738"/>
              <a:gd name="connsiteX16-20013" fmla="*/ 63 w 384"/>
              <a:gd name="connsiteY16-20014" fmla="*/ 137 h 738"/>
              <a:gd name="connsiteX17-20015" fmla="*/ 63 w 384"/>
              <a:gd name="connsiteY17-20016" fmla="*/ 158 h 738"/>
              <a:gd name="connsiteX18-20017" fmla="*/ 58 w 384"/>
              <a:gd name="connsiteY18-20018" fmla="*/ 185 h 738"/>
              <a:gd name="connsiteX19-20019" fmla="*/ 53 w 384"/>
              <a:gd name="connsiteY19-20020" fmla="*/ 206 h 738"/>
              <a:gd name="connsiteX20-20021" fmla="*/ 53 w 384"/>
              <a:gd name="connsiteY20-20022" fmla="*/ 227 h 738"/>
              <a:gd name="connsiteX21-20023" fmla="*/ 47 w 384"/>
              <a:gd name="connsiteY21-20024" fmla="*/ 243 h 738"/>
              <a:gd name="connsiteX22-20025" fmla="*/ 47 w 384"/>
              <a:gd name="connsiteY22-20026" fmla="*/ 264 h 738"/>
              <a:gd name="connsiteX23-20027" fmla="*/ 42 w 384"/>
              <a:gd name="connsiteY23-20028" fmla="*/ 279 h 738"/>
              <a:gd name="connsiteX24-20029" fmla="*/ 42 w 384"/>
              <a:gd name="connsiteY24-20030" fmla="*/ 290 h 738"/>
              <a:gd name="connsiteX25-20031" fmla="*/ 42 w 384"/>
              <a:gd name="connsiteY25-20032" fmla="*/ 301 h 738"/>
              <a:gd name="connsiteX26-20033" fmla="*/ 42 w 384"/>
              <a:gd name="connsiteY26-20034" fmla="*/ 322 h 738"/>
              <a:gd name="connsiteX27-20035" fmla="*/ 47 w 384"/>
              <a:gd name="connsiteY27-20036" fmla="*/ 348 h 738"/>
              <a:gd name="connsiteX28-20037" fmla="*/ 53 w 384"/>
              <a:gd name="connsiteY28-20038" fmla="*/ 390 h 738"/>
              <a:gd name="connsiteX29-20039" fmla="*/ 53 w 384"/>
              <a:gd name="connsiteY29-20040" fmla="*/ 416 h 738"/>
              <a:gd name="connsiteX30-20041" fmla="*/ 58 w 384"/>
              <a:gd name="connsiteY30-20042" fmla="*/ 443 h 738"/>
              <a:gd name="connsiteX31-20043" fmla="*/ 68 w 384"/>
              <a:gd name="connsiteY31-20044" fmla="*/ 469 h 738"/>
              <a:gd name="connsiteX32-20045" fmla="*/ 74 w 384"/>
              <a:gd name="connsiteY32-20046" fmla="*/ 485 h 738"/>
              <a:gd name="connsiteX33-20047" fmla="*/ 79 w 384"/>
              <a:gd name="connsiteY33-20048" fmla="*/ 495 h 738"/>
              <a:gd name="connsiteX34-20049" fmla="*/ 95 w 384"/>
              <a:gd name="connsiteY34-20050" fmla="*/ 522 h 738"/>
              <a:gd name="connsiteX35-20051" fmla="*/ 111 w 384"/>
              <a:gd name="connsiteY35-20052" fmla="*/ 543 h 738"/>
              <a:gd name="connsiteX36-20053" fmla="*/ 126 w 384"/>
              <a:gd name="connsiteY36-20054" fmla="*/ 564 h 738"/>
              <a:gd name="connsiteX37-20055" fmla="*/ 137 w 384"/>
              <a:gd name="connsiteY37-20056" fmla="*/ 574 h 738"/>
              <a:gd name="connsiteX38-20057" fmla="*/ 147 w 384"/>
              <a:gd name="connsiteY38-20058" fmla="*/ 580 h 738"/>
              <a:gd name="connsiteX39-20059" fmla="*/ 169 w 384"/>
              <a:gd name="connsiteY39-20060" fmla="*/ 601 h 738"/>
              <a:gd name="connsiteX40-20061" fmla="*/ 190 w 384"/>
              <a:gd name="connsiteY40-20062" fmla="*/ 611 h 738"/>
              <a:gd name="connsiteX41-20063" fmla="*/ 211 w 384"/>
              <a:gd name="connsiteY41-20064" fmla="*/ 627 h 738"/>
              <a:gd name="connsiteX42-20065" fmla="*/ 237 w 384"/>
              <a:gd name="connsiteY42-20066" fmla="*/ 638 h 738"/>
              <a:gd name="connsiteX43-20067" fmla="*/ 248 w 384"/>
              <a:gd name="connsiteY43-20068" fmla="*/ 643 h 738"/>
              <a:gd name="connsiteX44-20069" fmla="*/ 258 w 384"/>
              <a:gd name="connsiteY44-20070" fmla="*/ 648 h 738"/>
              <a:gd name="connsiteX45-20071" fmla="*/ 269 w 384"/>
              <a:gd name="connsiteY45-20072" fmla="*/ 648 h 738"/>
              <a:gd name="connsiteX46-20073" fmla="*/ 279 w 384"/>
              <a:gd name="connsiteY46-20074" fmla="*/ 653 h 738"/>
              <a:gd name="connsiteX47-20075" fmla="*/ 284 w 384"/>
              <a:gd name="connsiteY47-20076" fmla="*/ 653 h 738"/>
              <a:gd name="connsiteX48-20077" fmla="*/ 290 w 384"/>
              <a:gd name="connsiteY48-20078" fmla="*/ 653 h 738"/>
              <a:gd name="connsiteX49-20079" fmla="*/ 300 w 384"/>
              <a:gd name="connsiteY49-20080" fmla="*/ 653 h 738"/>
              <a:gd name="connsiteX50-20081" fmla="*/ 305 w 384"/>
              <a:gd name="connsiteY50-20082" fmla="*/ 648 h 738"/>
              <a:gd name="connsiteX51-20083" fmla="*/ 305 w 384"/>
              <a:gd name="connsiteY51-20084" fmla="*/ 643 h 738"/>
              <a:gd name="connsiteX52-20085" fmla="*/ 311 w 384"/>
              <a:gd name="connsiteY52-20086" fmla="*/ 638 h 738"/>
              <a:gd name="connsiteX53-20087" fmla="*/ 316 w 384"/>
              <a:gd name="connsiteY53-20088" fmla="*/ 632 h 738"/>
              <a:gd name="connsiteX54-20089" fmla="*/ 316 w 384"/>
              <a:gd name="connsiteY54-20090" fmla="*/ 622 h 738"/>
              <a:gd name="connsiteX55-20091" fmla="*/ 321 w 384"/>
              <a:gd name="connsiteY55-20092" fmla="*/ 606 h 738"/>
              <a:gd name="connsiteX56-20093" fmla="*/ 327 w 384"/>
              <a:gd name="connsiteY56-20094" fmla="*/ 590 h 738"/>
              <a:gd name="connsiteX57-20095" fmla="*/ 332 w 384"/>
              <a:gd name="connsiteY57-20096" fmla="*/ 574 h 738"/>
              <a:gd name="connsiteX58-20097" fmla="*/ 332 w 384"/>
              <a:gd name="connsiteY58-20098" fmla="*/ 559 h 738"/>
              <a:gd name="connsiteX59-20099" fmla="*/ 337 w 384"/>
              <a:gd name="connsiteY59-20100" fmla="*/ 543 h 738"/>
              <a:gd name="connsiteX60-20101" fmla="*/ 342 w 384"/>
              <a:gd name="connsiteY60-20102" fmla="*/ 532 h 738"/>
              <a:gd name="connsiteX61-20103" fmla="*/ 348 w 384"/>
              <a:gd name="connsiteY61-20104" fmla="*/ 522 h 738"/>
              <a:gd name="connsiteX62-20105" fmla="*/ 348 w 384"/>
              <a:gd name="connsiteY62-20106" fmla="*/ 517 h 738"/>
              <a:gd name="connsiteX63-20107" fmla="*/ 353 w 384"/>
              <a:gd name="connsiteY63-20108" fmla="*/ 506 h 738"/>
              <a:gd name="connsiteX64-20109" fmla="*/ 353 w 384"/>
              <a:gd name="connsiteY64-20110" fmla="*/ 506 h 738"/>
              <a:gd name="connsiteX65-20111" fmla="*/ 358 w 384"/>
              <a:gd name="connsiteY65-20112" fmla="*/ 506 h 738"/>
              <a:gd name="connsiteX66-20113" fmla="*/ 358 w 384"/>
              <a:gd name="connsiteY66-20114" fmla="*/ 506 h 738"/>
              <a:gd name="connsiteX67-20115" fmla="*/ 358 w 384"/>
              <a:gd name="connsiteY67-20116" fmla="*/ 511 h 738"/>
              <a:gd name="connsiteX68-20117" fmla="*/ 358 w 384"/>
              <a:gd name="connsiteY68-20118" fmla="*/ 517 h 738"/>
              <a:gd name="connsiteX69-20119" fmla="*/ 363 w 384"/>
              <a:gd name="connsiteY69-20120" fmla="*/ 522 h 738"/>
              <a:gd name="connsiteX70-20121" fmla="*/ 363 w 384"/>
              <a:gd name="connsiteY70-20122" fmla="*/ 538 h 738"/>
              <a:gd name="connsiteX71-20123" fmla="*/ 363 w 384"/>
              <a:gd name="connsiteY71-20124" fmla="*/ 548 h 738"/>
              <a:gd name="connsiteX72-20125" fmla="*/ 363 w 384"/>
              <a:gd name="connsiteY72-20126" fmla="*/ 564 h 738"/>
              <a:gd name="connsiteX73-20127" fmla="*/ 363 w 384"/>
              <a:gd name="connsiteY73-20128" fmla="*/ 580 h 738"/>
              <a:gd name="connsiteX74-20129" fmla="*/ 363 w 384"/>
              <a:gd name="connsiteY74-20130" fmla="*/ 601 h 738"/>
              <a:gd name="connsiteX75-20131" fmla="*/ 363 w 384"/>
              <a:gd name="connsiteY75-20132" fmla="*/ 617 h 738"/>
              <a:gd name="connsiteX76-20133" fmla="*/ 363 w 384"/>
              <a:gd name="connsiteY76-20134" fmla="*/ 632 h 738"/>
              <a:gd name="connsiteX77-20135" fmla="*/ 369 w 384"/>
              <a:gd name="connsiteY77-20136" fmla="*/ 648 h 738"/>
              <a:gd name="connsiteX78-20137" fmla="*/ 369 w 384"/>
              <a:gd name="connsiteY78-20138" fmla="*/ 664 h 738"/>
              <a:gd name="connsiteX79-20139" fmla="*/ 374 w 384"/>
              <a:gd name="connsiteY79-20140" fmla="*/ 675 h 738"/>
              <a:gd name="connsiteX80-20141" fmla="*/ 374 w 384"/>
              <a:gd name="connsiteY80-20142" fmla="*/ 685 h 738"/>
              <a:gd name="connsiteX81-20143" fmla="*/ 379 w 384"/>
              <a:gd name="connsiteY81-20144" fmla="*/ 696 h 738"/>
              <a:gd name="connsiteX82-20145" fmla="*/ 379 w 384"/>
              <a:gd name="connsiteY82-20146" fmla="*/ 701 h 738"/>
              <a:gd name="connsiteX83-20147" fmla="*/ 384 w 384"/>
              <a:gd name="connsiteY83-20148" fmla="*/ 711 h 738"/>
              <a:gd name="connsiteX84-20149" fmla="*/ 384 w 384"/>
              <a:gd name="connsiteY84-20150" fmla="*/ 717 h 738"/>
              <a:gd name="connsiteX85-20151" fmla="*/ 384 w 384"/>
              <a:gd name="connsiteY85-20152" fmla="*/ 722 h 738"/>
              <a:gd name="connsiteX86-20153" fmla="*/ 384 w 384"/>
              <a:gd name="connsiteY86-20154" fmla="*/ 727 h 738"/>
              <a:gd name="connsiteX87-20155" fmla="*/ 379 w 384"/>
              <a:gd name="connsiteY87-20156" fmla="*/ 732 h 738"/>
              <a:gd name="connsiteX88-20157" fmla="*/ 374 w 384"/>
              <a:gd name="connsiteY88-20158" fmla="*/ 738 h 738"/>
              <a:gd name="connsiteX89-20159" fmla="*/ 363 w 384"/>
              <a:gd name="connsiteY89-20160" fmla="*/ 738 h 738"/>
              <a:gd name="connsiteX90-20161" fmla="*/ 353 w 384"/>
              <a:gd name="connsiteY90-20162" fmla="*/ 738 h 738"/>
              <a:gd name="connsiteX91-20163" fmla="*/ 337 w 384"/>
              <a:gd name="connsiteY91-20164" fmla="*/ 738 h 738"/>
              <a:gd name="connsiteX92-20165" fmla="*/ 321 w 384"/>
              <a:gd name="connsiteY92-20166" fmla="*/ 732 h 738"/>
              <a:gd name="connsiteX93-20167" fmla="*/ 300 w 384"/>
              <a:gd name="connsiteY93-20168" fmla="*/ 732 h 738"/>
              <a:gd name="connsiteX94-20169" fmla="*/ 279 w 384"/>
              <a:gd name="connsiteY94-20170" fmla="*/ 727 h 738"/>
              <a:gd name="connsiteX95-20171" fmla="*/ 258 w 384"/>
              <a:gd name="connsiteY95-20172" fmla="*/ 722 h 738"/>
              <a:gd name="connsiteX96-20173" fmla="*/ 248 w 384"/>
              <a:gd name="connsiteY96-20174" fmla="*/ 717 h 738"/>
              <a:gd name="connsiteX97-20175" fmla="*/ 237 w 384"/>
              <a:gd name="connsiteY97-20176" fmla="*/ 711 h 738"/>
              <a:gd name="connsiteX98-20177" fmla="*/ 221 w 384"/>
              <a:gd name="connsiteY98-20178" fmla="*/ 706 h 738"/>
              <a:gd name="connsiteX99-20179" fmla="*/ 211 w 384"/>
              <a:gd name="connsiteY99-20180" fmla="*/ 701 h 738"/>
              <a:gd name="connsiteX100-20181" fmla="*/ 195 w 384"/>
              <a:gd name="connsiteY100-20182" fmla="*/ 696 h 738"/>
              <a:gd name="connsiteX101-20183" fmla="*/ 179 w 384"/>
              <a:gd name="connsiteY101-20184" fmla="*/ 685 h 738"/>
              <a:gd name="connsiteX102-20185" fmla="*/ 169 w 384"/>
              <a:gd name="connsiteY102-20186" fmla="*/ 675 h 738"/>
              <a:gd name="connsiteX103-20187" fmla="*/ 153 w 384"/>
              <a:gd name="connsiteY103-20188" fmla="*/ 664 h 738"/>
              <a:gd name="connsiteX104-20189" fmla="*/ 121 w 384"/>
              <a:gd name="connsiteY104-20190" fmla="*/ 638 h 738"/>
              <a:gd name="connsiteX105-20191" fmla="*/ 95 w 384"/>
              <a:gd name="connsiteY105-20192" fmla="*/ 611 h 738"/>
              <a:gd name="connsiteX106-20193" fmla="*/ 84 w 384"/>
              <a:gd name="connsiteY106-20194" fmla="*/ 601 h 738"/>
              <a:gd name="connsiteX107-20195" fmla="*/ 74 w 384"/>
              <a:gd name="connsiteY107-20196" fmla="*/ 585 h 738"/>
              <a:gd name="connsiteX108-20197" fmla="*/ 63 w 384"/>
              <a:gd name="connsiteY108-20198" fmla="*/ 569 h 738"/>
              <a:gd name="connsiteX109-20199" fmla="*/ 53 w 384"/>
              <a:gd name="connsiteY109-20200" fmla="*/ 553 h 738"/>
              <a:gd name="connsiteX110-20201" fmla="*/ 47 w 384"/>
              <a:gd name="connsiteY110-20202" fmla="*/ 538 h 738"/>
              <a:gd name="connsiteX111-20203" fmla="*/ 37 w 384"/>
              <a:gd name="connsiteY111-20204" fmla="*/ 522 h 738"/>
              <a:gd name="connsiteX112-20205" fmla="*/ 32 w 384"/>
              <a:gd name="connsiteY112-20206" fmla="*/ 506 h 738"/>
              <a:gd name="connsiteX113-20207" fmla="*/ 21 w 384"/>
              <a:gd name="connsiteY113-20208" fmla="*/ 490 h 738"/>
              <a:gd name="connsiteX114-20209" fmla="*/ 16 w 384"/>
              <a:gd name="connsiteY114-20210" fmla="*/ 480 h 738"/>
              <a:gd name="connsiteX115-20211" fmla="*/ 16 w 384"/>
              <a:gd name="connsiteY115-20212" fmla="*/ 464 h 738"/>
              <a:gd name="connsiteX116-20213" fmla="*/ 11 w 384"/>
              <a:gd name="connsiteY116-20214" fmla="*/ 448 h 738"/>
              <a:gd name="connsiteX117-20215" fmla="*/ 11 w 384"/>
              <a:gd name="connsiteY117-20216" fmla="*/ 432 h 738"/>
              <a:gd name="connsiteX118-20217" fmla="*/ 5 w 384"/>
              <a:gd name="connsiteY118-20218" fmla="*/ 401 h 738"/>
              <a:gd name="connsiteX119-20219" fmla="*/ 0 w 384"/>
              <a:gd name="connsiteY119-20220" fmla="*/ 364 h 738"/>
              <a:gd name="connsiteX120-20221" fmla="*/ 0 w 384"/>
              <a:gd name="connsiteY120-20222" fmla="*/ 332 h 738"/>
              <a:gd name="connsiteX121-20223" fmla="*/ 0 w 384"/>
              <a:gd name="connsiteY121-20224" fmla="*/ 295 h 738"/>
              <a:gd name="connsiteX122-20225" fmla="*/ 0 w 384"/>
              <a:gd name="connsiteY122-20226" fmla="*/ 258 h 738"/>
              <a:gd name="connsiteX123-20227" fmla="*/ 0 w 384"/>
              <a:gd name="connsiteY123-20228" fmla="*/ 222 h 738"/>
              <a:gd name="connsiteX124-20229" fmla="*/ 5 w 384"/>
              <a:gd name="connsiteY124-20230" fmla="*/ 179 h 738"/>
              <a:gd name="connsiteX125-20231" fmla="*/ 11 w 384"/>
              <a:gd name="connsiteY125-20232" fmla="*/ 137 h 738"/>
              <a:gd name="connsiteX126-20233" fmla="*/ 11 w 384"/>
              <a:gd name="connsiteY126-20234" fmla="*/ 121 h 738"/>
              <a:gd name="connsiteX127-20235" fmla="*/ 11 w 384"/>
              <a:gd name="connsiteY127-20236" fmla="*/ 106 h 738"/>
              <a:gd name="connsiteX128-20237" fmla="*/ 11 w 384"/>
              <a:gd name="connsiteY128-20238" fmla="*/ 90 h 738"/>
              <a:gd name="connsiteX129-20239" fmla="*/ 16 w 384"/>
              <a:gd name="connsiteY129-20240" fmla="*/ 79 h 738"/>
              <a:gd name="connsiteX130-20241" fmla="*/ 16 w 384"/>
              <a:gd name="connsiteY130-20242" fmla="*/ 69 h 738"/>
              <a:gd name="connsiteX131-20243" fmla="*/ 16 w 384"/>
              <a:gd name="connsiteY131-20244" fmla="*/ 64 h 738"/>
              <a:gd name="connsiteX132-20245" fmla="*/ 16 w 384"/>
              <a:gd name="connsiteY132-20246" fmla="*/ 58 h 738"/>
              <a:gd name="connsiteX133-20247" fmla="*/ 11 w 384"/>
              <a:gd name="connsiteY133-20248" fmla="*/ 53 h 738"/>
              <a:gd name="connsiteX134-20249" fmla="*/ 11 w 384"/>
              <a:gd name="connsiteY134-20250" fmla="*/ 53 h 738"/>
              <a:gd name="connsiteX135-20251" fmla="*/ 5 w 384"/>
              <a:gd name="connsiteY135-20252" fmla="*/ 53 h 738"/>
              <a:gd name="connsiteX0-20253" fmla="*/ 90 w 384"/>
              <a:gd name="connsiteY0-20254" fmla="*/ 0 h 738"/>
              <a:gd name="connsiteX1-20255" fmla="*/ 100 w 384"/>
              <a:gd name="connsiteY1-20256" fmla="*/ 11 h 738"/>
              <a:gd name="connsiteX2-20257" fmla="*/ 111 w 384"/>
              <a:gd name="connsiteY2-20258" fmla="*/ 16 h 738"/>
              <a:gd name="connsiteX3-20259" fmla="*/ 111 w 384"/>
              <a:gd name="connsiteY3-20260" fmla="*/ 21 h 738"/>
              <a:gd name="connsiteX4-20261" fmla="*/ 116 w 384"/>
              <a:gd name="connsiteY4-20262" fmla="*/ 21 h 738"/>
              <a:gd name="connsiteX5-20263" fmla="*/ 116 w 384"/>
              <a:gd name="connsiteY5-20264" fmla="*/ 27 h 738"/>
              <a:gd name="connsiteX6-20265" fmla="*/ 116 w 384"/>
              <a:gd name="connsiteY6-20266" fmla="*/ 27 h 738"/>
              <a:gd name="connsiteX7-20267" fmla="*/ 105 w 384"/>
              <a:gd name="connsiteY7-20268" fmla="*/ 42 h 738"/>
              <a:gd name="connsiteX8-20269" fmla="*/ 95 w 384"/>
              <a:gd name="connsiteY8-20270" fmla="*/ 48 h 738"/>
              <a:gd name="connsiteX9-20271" fmla="*/ 90 w 384"/>
              <a:gd name="connsiteY9-20272" fmla="*/ 53 h 738"/>
              <a:gd name="connsiteX10-20273" fmla="*/ 84 w 384"/>
              <a:gd name="connsiteY10-20274" fmla="*/ 58 h 738"/>
              <a:gd name="connsiteX11-20275" fmla="*/ 84 w 384"/>
              <a:gd name="connsiteY11-20276" fmla="*/ 69 h 738"/>
              <a:gd name="connsiteX12-20277" fmla="*/ 79 w 384"/>
              <a:gd name="connsiteY12-20278" fmla="*/ 79 h 738"/>
              <a:gd name="connsiteX13-20279" fmla="*/ 74 w 384"/>
              <a:gd name="connsiteY13-20280" fmla="*/ 95 h 738"/>
              <a:gd name="connsiteX14-20281" fmla="*/ 68 w 384"/>
              <a:gd name="connsiteY14-20282" fmla="*/ 116 h 738"/>
              <a:gd name="connsiteX15-20283" fmla="*/ 63 w 384"/>
              <a:gd name="connsiteY15-20284" fmla="*/ 137 h 738"/>
              <a:gd name="connsiteX16-20285" fmla="*/ 63 w 384"/>
              <a:gd name="connsiteY16-20286" fmla="*/ 158 h 738"/>
              <a:gd name="connsiteX17-20287" fmla="*/ 58 w 384"/>
              <a:gd name="connsiteY17-20288" fmla="*/ 185 h 738"/>
              <a:gd name="connsiteX18-20289" fmla="*/ 53 w 384"/>
              <a:gd name="connsiteY18-20290" fmla="*/ 206 h 738"/>
              <a:gd name="connsiteX19-20291" fmla="*/ 53 w 384"/>
              <a:gd name="connsiteY19-20292" fmla="*/ 227 h 738"/>
              <a:gd name="connsiteX20-20293" fmla="*/ 47 w 384"/>
              <a:gd name="connsiteY20-20294" fmla="*/ 243 h 738"/>
              <a:gd name="connsiteX21-20295" fmla="*/ 47 w 384"/>
              <a:gd name="connsiteY21-20296" fmla="*/ 264 h 738"/>
              <a:gd name="connsiteX22-20297" fmla="*/ 42 w 384"/>
              <a:gd name="connsiteY22-20298" fmla="*/ 279 h 738"/>
              <a:gd name="connsiteX23-20299" fmla="*/ 42 w 384"/>
              <a:gd name="connsiteY23-20300" fmla="*/ 290 h 738"/>
              <a:gd name="connsiteX24-20301" fmla="*/ 42 w 384"/>
              <a:gd name="connsiteY24-20302" fmla="*/ 301 h 738"/>
              <a:gd name="connsiteX25-20303" fmla="*/ 42 w 384"/>
              <a:gd name="connsiteY25-20304" fmla="*/ 322 h 738"/>
              <a:gd name="connsiteX26-20305" fmla="*/ 47 w 384"/>
              <a:gd name="connsiteY26-20306" fmla="*/ 348 h 738"/>
              <a:gd name="connsiteX27-20307" fmla="*/ 53 w 384"/>
              <a:gd name="connsiteY27-20308" fmla="*/ 390 h 738"/>
              <a:gd name="connsiteX28-20309" fmla="*/ 53 w 384"/>
              <a:gd name="connsiteY28-20310" fmla="*/ 416 h 738"/>
              <a:gd name="connsiteX29-20311" fmla="*/ 58 w 384"/>
              <a:gd name="connsiteY29-20312" fmla="*/ 443 h 738"/>
              <a:gd name="connsiteX30-20313" fmla="*/ 68 w 384"/>
              <a:gd name="connsiteY30-20314" fmla="*/ 469 h 738"/>
              <a:gd name="connsiteX31-20315" fmla="*/ 74 w 384"/>
              <a:gd name="connsiteY31-20316" fmla="*/ 485 h 738"/>
              <a:gd name="connsiteX32-20317" fmla="*/ 79 w 384"/>
              <a:gd name="connsiteY32-20318" fmla="*/ 495 h 738"/>
              <a:gd name="connsiteX33-20319" fmla="*/ 95 w 384"/>
              <a:gd name="connsiteY33-20320" fmla="*/ 522 h 738"/>
              <a:gd name="connsiteX34-20321" fmla="*/ 111 w 384"/>
              <a:gd name="connsiteY34-20322" fmla="*/ 543 h 738"/>
              <a:gd name="connsiteX35-20323" fmla="*/ 126 w 384"/>
              <a:gd name="connsiteY35-20324" fmla="*/ 564 h 738"/>
              <a:gd name="connsiteX36-20325" fmla="*/ 137 w 384"/>
              <a:gd name="connsiteY36-20326" fmla="*/ 574 h 738"/>
              <a:gd name="connsiteX37-20327" fmla="*/ 147 w 384"/>
              <a:gd name="connsiteY37-20328" fmla="*/ 580 h 738"/>
              <a:gd name="connsiteX38-20329" fmla="*/ 169 w 384"/>
              <a:gd name="connsiteY38-20330" fmla="*/ 601 h 738"/>
              <a:gd name="connsiteX39-20331" fmla="*/ 190 w 384"/>
              <a:gd name="connsiteY39-20332" fmla="*/ 611 h 738"/>
              <a:gd name="connsiteX40-20333" fmla="*/ 211 w 384"/>
              <a:gd name="connsiteY40-20334" fmla="*/ 627 h 738"/>
              <a:gd name="connsiteX41-20335" fmla="*/ 237 w 384"/>
              <a:gd name="connsiteY41-20336" fmla="*/ 638 h 738"/>
              <a:gd name="connsiteX42-20337" fmla="*/ 248 w 384"/>
              <a:gd name="connsiteY42-20338" fmla="*/ 643 h 738"/>
              <a:gd name="connsiteX43-20339" fmla="*/ 258 w 384"/>
              <a:gd name="connsiteY43-20340" fmla="*/ 648 h 738"/>
              <a:gd name="connsiteX44-20341" fmla="*/ 269 w 384"/>
              <a:gd name="connsiteY44-20342" fmla="*/ 648 h 738"/>
              <a:gd name="connsiteX45-20343" fmla="*/ 279 w 384"/>
              <a:gd name="connsiteY45-20344" fmla="*/ 653 h 738"/>
              <a:gd name="connsiteX46-20345" fmla="*/ 284 w 384"/>
              <a:gd name="connsiteY46-20346" fmla="*/ 653 h 738"/>
              <a:gd name="connsiteX47-20347" fmla="*/ 290 w 384"/>
              <a:gd name="connsiteY47-20348" fmla="*/ 653 h 738"/>
              <a:gd name="connsiteX48-20349" fmla="*/ 300 w 384"/>
              <a:gd name="connsiteY48-20350" fmla="*/ 653 h 738"/>
              <a:gd name="connsiteX49-20351" fmla="*/ 305 w 384"/>
              <a:gd name="connsiteY49-20352" fmla="*/ 648 h 738"/>
              <a:gd name="connsiteX50-20353" fmla="*/ 305 w 384"/>
              <a:gd name="connsiteY50-20354" fmla="*/ 643 h 738"/>
              <a:gd name="connsiteX51-20355" fmla="*/ 311 w 384"/>
              <a:gd name="connsiteY51-20356" fmla="*/ 638 h 738"/>
              <a:gd name="connsiteX52-20357" fmla="*/ 316 w 384"/>
              <a:gd name="connsiteY52-20358" fmla="*/ 632 h 738"/>
              <a:gd name="connsiteX53-20359" fmla="*/ 316 w 384"/>
              <a:gd name="connsiteY53-20360" fmla="*/ 622 h 738"/>
              <a:gd name="connsiteX54-20361" fmla="*/ 321 w 384"/>
              <a:gd name="connsiteY54-20362" fmla="*/ 606 h 738"/>
              <a:gd name="connsiteX55-20363" fmla="*/ 327 w 384"/>
              <a:gd name="connsiteY55-20364" fmla="*/ 590 h 738"/>
              <a:gd name="connsiteX56-20365" fmla="*/ 332 w 384"/>
              <a:gd name="connsiteY56-20366" fmla="*/ 574 h 738"/>
              <a:gd name="connsiteX57-20367" fmla="*/ 332 w 384"/>
              <a:gd name="connsiteY57-20368" fmla="*/ 559 h 738"/>
              <a:gd name="connsiteX58-20369" fmla="*/ 337 w 384"/>
              <a:gd name="connsiteY58-20370" fmla="*/ 543 h 738"/>
              <a:gd name="connsiteX59-20371" fmla="*/ 342 w 384"/>
              <a:gd name="connsiteY59-20372" fmla="*/ 532 h 738"/>
              <a:gd name="connsiteX60-20373" fmla="*/ 348 w 384"/>
              <a:gd name="connsiteY60-20374" fmla="*/ 522 h 738"/>
              <a:gd name="connsiteX61-20375" fmla="*/ 348 w 384"/>
              <a:gd name="connsiteY61-20376" fmla="*/ 517 h 738"/>
              <a:gd name="connsiteX62-20377" fmla="*/ 353 w 384"/>
              <a:gd name="connsiteY62-20378" fmla="*/ 506 h 738"/>
              <a:gd name="connsiteX63-20379" fmla="*/ 353 w 384"/>
              <a:gd name="connsiteY63-20380" fmla="*/ 506 h 738"/>
              <a:gd name="connsiteX64-20381" fmla="*/ 358 w 384"/>
              <a:gd name="connsiteY64-20382" fmla="*/ 506 h 738"/>
              <a:gd name="connsiteX65-20383" fmla="*/ 358 w 384"/>
              <a:gd name="connsiteY65-20384" fmla="*/ 506 h 738"/>
              <a:gd name="connsiteX66-20385" fmla="*/ 358 w 384"/>
              <a:gd name="connsiteY66-20386" fmla="*/ 511 h 738"/>
              <a:gd name="connsiteX67-20387" fmla="*/ 358 w 384"/>
              <a:gd name="connsiteY67-20388" fmla="*/ 517 h 738"/>
              <a:gd name="connsiteX68-20389" fmla="*/ 363 w 384"/>
              <a:gd name="connsiteY68-20390" fmla="*/ 522 h 738"/>
              <a:gd name="connsiteX69-20391" fmla="*/ 363 w 384"/>
              <a:gd name="connsiteY69-20392" fmla="*/ 538 h 738"/>
              <a:gd name="connsiteX70-20393" fmla="*/ 363 w 384"/>
              <a:gd name="connsiteY70-20394" fmla="*/ 548 h 738"/>
              <a:gd name="connsiteX71-20395" fmla="*/ 363 w 384"/>
              <a:gd name="connsiteY71-20396" fmla="*/ 564 h 738"/>
              <a:gd name="connsiteX72-20397" fmla="*/ 363 w 384"/>
              <a:gd name="connsiteY72-20398" fmla="*/ 580 h 738"/>
              <a:gd name="connsiteX73-20399" fmla="*/ 363 w 384"/>
              <a:gd name="connsiteY73-20400" fmla="*/ 601 h 738"/>
              <a:gd name="connsiteX74-20401" fmla="*/ 363 w 384"/>
              <a:gd name="connsiteY74-20402" fmla="*/ 617 h 738"/>
              <a:gd name="connsiteX75-20403" fmla="*/ 363 w 384"/>
              <a:gd name="connsiteY75-20404" fmla="*/ 632 h 738"/>
              <a:gd name="connsiteX76-20405" fmla="*/ 369 w 384"/>
              <a:gd name="connsiteY76-20406" fmla="*/ 648 h 738"/>
              <a:gd name="connsiteX77-20407" fmla="*/ 369 w 384"/>
              <a:gd name="connsiteY77-20408" fmla="*/ 664 h 738"/>
              <a:gd name="connsiteX78-20409" fmla="*/ 374 w 384"/>
              <a:gd name="connsiteY78-20410" fmla="*/ 675 h 738"/>
              <a:gd name="connsiteX79-20411" fmla="*/ 374 w 384"/>
              <a:gd name="connsiteY79-20412" fmla="*/ 685 h 738"/>
              <a:gd name="connsiteX80-20413" fmla="*/ 379 w 384"/>
              <a:gd name="connsiteY80-20414" fmla="*/ 696 h 738"/>
              <a:gd name="connsiteX81-20415" fmla="*/ 379 w 384"/>
              <a:gd name="connsiteY81-20416" fmla="*/ 701 h 738"/>
              <a:gd name="connsiteX82-20417" fmla="*/ 384 w 384"/>
              <a:gd name="connsiteY82-20418" fmla="*/ 711 h 738"/>
              <a:gd name="connsiteX83-20419" fmla="*/ 384 w 384"/>
              <a:gd name="connsiteY83-20420" fmla="*/ 717 h 738"/>
              <a:gd name="connsiteX84-20421" fmla="*/ 384 w 384"/>
              <a:gd name="connsiteY84-20422" fmla="*/ 722 h 738"/>
              <a:gd name="connsiteX85-20423" fmla="*/ 384 w 384"/>
              <a:gd name="connsiteY85-20424" fmla="*/ 727 h 738"/>
              <a:gd name="connsiteX86-20425" fmla="*/ 379 w 384"/>
              <a:gd name="connsiteY86-20426" fmla="*/ 732 h 738"/>
              <a:gd name="connsiteX87-20427" fmla="*/ 374 w 384"/>
              <a:gd name="connsiteY87-20428" fmla="*/ 738 h 738"/>
              <a:gd name="connsiteX88-20429" fmla="*/ 363 w 384"/>
              <a:gd name="connsiteY88-20430" fmla="*/ 738 h 738"/>
              <a:gd name="connsiteX89-20431" fmla="*/ 353 w 384"/>
              <a:gd name="connsiteY89-20432" fmla="*/ 738 h 738"/>
              <a:gd name="connsiteX90-20433" fmla="*/ 337 w 384"/>
              <a:gd name="connsiteY90-20434" fmla="*/ 738 h 738"/>
              <a:gd name="connsiteX91-20435" fmla="*/ 321 w 384"/>
              <a:gd name="connsiteY91-20436" fmla="*/ 732 h 738"/>
              <a:gd name="connsiteX92-20437" fmla="*/ 300 w 384"/>
              <a:gd name="connsiteY92-20438" fmla="*/ 732 h 738"/>
              <a:gd name="connsiteX93-20439" fmla="*/ 279 w 384"/>
              <a:gd name="connsiteY93-20440" fmla="*/ 727 h 738"/>
              <a:gd name="connsiteX94-20441" fmla="*/ 258 w 384"/>
              <a:gd name="connsiteY94-20442" fmla="*/ 722 h 738"/>
              <a:gd name="connsiteX95-20443" fmla="*/ 248 w 384"/>
              <a:gd name="connsiteY95-20444" fmla="*/ 717 h 738"/>
              <a:gd name="connsiteX96-20445" fmla="*/ 237 w 384"/>
              <a:gd name="connsiteY96-20446" fmla="*/ 711 h 738"/>
              <a:gd name="connsiteX97-20447" fmla="*/ 221 w 384"/>
              <a:gd name="connsiteY97-20448" fmla="*/ 706 h 738"/>
              <a:gd name="connsiteX98-20449" fmla="*/ 211 w 384"/>
              <a:gd name="connsiteY98-20450" fmla="*/ 701 h 738"/>
              <a:gd name="connsiteX99-20451" fmla="*/ 195 w 384"/>
              <a:gd name="connsiteY99-20452" fmla="*/ 696 h 738"/>
              <a:gd name="connsiteX100-20453" fmla="*/ 179 w 384"/>
              <a:gd name="connsiteY100-20454" fmla="*/ 685 h 738"/>
              <a:gd name="connsiteX101-20455" fmla="*/ 169 w 384"/>
              <a:gd name="connsiteY101-20456" fmla="*/ 675 h 738"/>
              <a:gd name="connsiteX102-20457" fmla="*/ 153 w 384"/>
              <a:gd name="connsiteY102-20458" fmla="*/ 664 h 738"/>
              <a:gd name="connsiteX103-20459" fmla="*/ 121 w 384"/>
              <a:gd name="connsiteY103-20460" fmla="*/ 638 h 738"/>
              <a:gd name="connsiteX104-20461" fmla="*/ 95 w 384"/>
              <a:gd name="connsiteY104-20462" fmla="*/ 611 h 738"/>
              <a:gd name="connsiteX105-20463" fmla="*/ 84 w 384"/>
              <a:gd name="connsiteY105-20464" fmla="*/ 601 h 738"/>
              <a:gd name="connsiteX106-20465" fmla="*/ 74 w 384"/>
              <a:gd name="connsiteY106-20466" fmla="*/ 585 h 738"/>
              <a:gd name="connsiteX107-20467" fmla="*/ 63 w 384"/>
              <a:gd name="connsiteY107-20468" fmla="*/ 569 h 738"/>
              <a:gd name="connsiteX108-20469" fmla="*/ 53 w 384"/>
              <a:gd name="connsiteY108-20470" fmla="*/ 553 h 738"/>
              <a:gd name="connsiteX109-20471" fmla="*/ 47 w 384"/>
              <a:gd name="connsiteY109-20472" fmla="*/ 538 h 738"/>
              <a:gd name="connsiteX110-20473" fmla="*/ 37 w 384"/>
              <a:gd name="connsiteY110-20474" fmla="*/ 522 h 738"/>
              <a:gd name="connsiteX111-20475" fmla="*/ 32 w 384"/>
              <a:gd name="connsiteY111-20476" fmla="*/ 506 h 738"/>
              <a:gd name="connsiteX112-20477" fmla="*/ 21 w 384"/>
              <a:gd name="connsiteY112-20478" fmla="*/ 490 h 738"/>
              <a:gd name="connsiteX113-20479" fmla="*/ 16 w 384"/>
              <a:gd name="connsiteY113-20480" fmla="*/ 480 h 738"/>
              <a:gd name="connsiteX114-20481" fmla="*/ 16 w 384"/>
              <a:gd name="connsiteY114-20482" fmla="*/ 464 h 738"/>
              <a:gd name="connsiteX115-20483" fmla="*/ 11 w 384"/>
              <a:gd name="connsiteY115-20484" fmla="*/ 448 h 738"/>
              <a:gd name="connsiteX116-20485" fmla="*/ 11 w 384"/>
              <a:gd name="connsiteY116-20486" fmla="*/ 432 h 738"/>
              <a:gd name="connsiteX117-20487" fmla="*/ 5 w 384"/>
              <a:gd name="connsiteY117-20488" fmla="*/ 401 h 738"/>
              <a:gd name="connsiteX118-20489" fmla="*/ 0 w 384"/>
              <a:gd name="connsiteY118-20490" fmla="*/ 364 h 738"/>
              <a:gd name="connsiteX119-20491" fmla="*/ 0 w 384"/>
              <a:gd name="connsiteY119-20492" fmla="*/ 332 h 738"/>
              <a:gd name="connsiteX120-20493" fmla="*/ 0 w 384"/>
              <a:gd name="connsiteY120-20494" fmla="*/ 295 h 738"/>
              <a:gd name="connsiteX121-20495" fmla="*/ 0 w 384"/>
              <a:gd name="connsiteY121-20496" fmla="*/ 258 h 738"/>
              <a:gd name="connsiteX122-20497" fmla="*/ 0 w 384"/>
              <a:gd name="connsiteY122-20498" fmla="*/ 222 h 738"/>
              <a:gd name="connsiteX123-20499" fmla="*/ 5 w 384"/>
              <a:gd name="connsiteY123-20500" fmla="*/ 179 h 738"/>
              <a:gd name="connsiteX124-20501" fmla="*/ 11 w 384"/>
              <a:gd name="connsiteY124-20502" fmla="*/ 137 h 738"/>
              <a:gd name="connsiteX125-20503" fmla="*/ 11 w 384"/>
              <a:gd name="connsiteY125-20504" fmla="*/ 121 h 738"/>
              <a:gd name="connsiteX126-20505" fmla="*/ 11 w 384"/>
              <a:gd name="connsiteY126-20506" fmla="*/ 106 h 738"/>
              <a:gd name="connsiteX127-20507" fmla="*/ 11 w 384"/>
              <a:gd name="connsiteY127-20508" fmla="*/ 90 h 738"/>
              <a:gd name="connsiteX128-20509" fmla="*/ 16 w 384"/>
              <a:gd name="connsiteY128-20510" fmla="*/ 79 h 738"/>
              <a:gd name="connsiteX129-20511" fmla="*/ 16 w 384"/>
              <a:gd name="connsiteY129-20512" fmla="*/ 69 h 738"/>
              <a:gd name="connsiteX130-20513" fmla="*/ 16 w 384"/>
              <a:gd name="connsiteY130-20514" fmla="*/ 64 h 738"/>
              <a:gd name="connsiteX131-20515" fmla="*/ 16 w 384"/>
              <a:gd name="connsiteY131-20516" fmla="*/ 58 h 738"/>
              <a:gd name="connsiteX132-20517" fmla="*/ 11 w 384"/>
              <a:gd name="connsiteY132-20518" fmla="*/ 53 h 738"/>
              <a:gd name="connsiteX133-20519" fmla="*/ 11 w 384"/>
              <a:gd name="connsiteY133-20520" fmla="*/ 53 h 738"/>
              <a:gd name="connsiteX134-20521" fmla="*/ 5 w 384"/>
              <a:gd name="connsiteY134-20522" fmla="*/ 53 h 738"/>
              <a:gd name="connsiteX0-20523" fmla="*/ 90 w 384"/>
              <a:gd name="connsiteY0-20524" fmla="*/ 0 h 738"/>
              <a:gd name="connsiteX1-20525" fmla="*/ 100 w 384"/>
              <a:gd name="connsiteY1-20526" fmla="*/ 11 h 738"/>
              <a:gd name="connsiteX2-20527" fmla="*/ 111 w 384"/>
              <a:gd name="connsiteY2-20528" fmla="*/ 16 h 738"/>
              <a:gd name="connsiteX3-20529" fmla="*/ 111 w 384"/>
              <a:gd name="connsiteY3-20530" fmla="*/ 21 h 738"/>
              <a:gd name="connsiteX4-20531" fmla="*/ 116 w 384"/>
              <a:gd name="connsiteY4-20532" fmla="*/ 21 h 738"/>
              <a:gd name="connsiteX5-20533" fmla="*/ 116 w 384"/>
              <a:gd name="connsiteY5-20534" fmla="*/ 27 h 738"/>
              <a:gd name="connsiteX6-20535" fmla="*/ 105 w 384"/>
              <a:gd name="connsiteY6-20536" fmla="*/ 42 h 738"/>
              <a:gd name="connsiteX7-20537" fmla="*/ 95 w 384"/>
              <a:gd name="connsiteY7-20538" fmla="*/ 48 h 738"/>
              <a:gd name="connsiteX8-20539" fmla="*/ 90 w 384"/>
              <a:gd name="connsiteY8-20540" fmla="*/ 53 h 738"/>
              <a:gd name="connsiteX9-20541" fmla="*/ 84 w 384"/>
              <a:gd name="connsiteY9-20542" fmla="*/ 58 h 738"/>
              <a:gd name="connsiteX10-20543" fmla="*/ 84 w 384"/>
              <a:gd name="connsiteY10-20544" fmla="*/ 69 h 738"/>
              <a:gd name="connsiteX11-20545" fmla="*/ 79 w 384"/>
              <a:gd name="connsiteY11-20546" fmla="*/ 79 h 738"/>
              <a:gd name="connsiteX12-20547" fmla="*/ 74 w 384"/>
              <a:gd name="connsiteY12-20548" fmla="*/ 95 h 738"/>
              <a:gd name="connsiteX13-20549" fmla="*/ 68 w 384"/>
              <a:gd name="connsiteY13-20550" fmla="*/ 116 h 738"/>
              <a:gd name="connsiteX14-20551" fmla="*/ 63 w 384"/>
              <a:gd name="connsiteY14-20552" fmla="*/ 137 h 738"/>
              <a:gd name="connsiteX15-20553" fmla="*/ 63 w 384"/>
              <a:gd name="connsiteY15-20554" fmla="*/ 158 h 738"/>
              <a:gd name="connsiteX16-20555" fmla="*/ 58 w 384"/>
              <a:gd name="connsiteY16-20556" fmla="*/ 185 h 738"/>
              <a:gd name="connsiteX17-20557" fmla="*/ 53 w 384"/>
              <a:gd name="connsiteY17-20558" fmla="*/ 206 h 738"/>
              <a:gd name="connsiteX18-20559" fmla="*/ 53 w 384"/>
              <a:gd name="connsiteY18-20560" fmla="*/ 227 h 738"/>
              <a:gd name="connsiteX19-20561" fmla="*/ 47 w 384"/>
              <a:gd name="connsiteY19-20562" fmla="*/ 243 h 738"/>
              <a:gd name="connsiteX20-20563" fmla="*/ 47 w 384"/>
              <a:gd name="connsiteY20-20564" fmla="*/ 264 h 738"/>
              <a:gd name="connsiteX21-20565" fmla="*/ 42 w 384"/>
              <a:gd name="connsiteY21-20566" fmla="*/ 279 h 738"/>
              <a:gd name="connsiteX22-20567" fmla="*/ 42 w 384"/>
              <a:gd name="connsiteY22-20568" fmla="*/ 290 h 738"/>
              <a:gd name="connsiteX23-20569" fmla="*/ 42 w 384"/>
              <a:gd name="connsiteY23-20570" fmla="*/ 301 h 738"/>
              <a:gd name="connsiteX24-20571" fmla="*/ 42 w 384"/>
              <a:gd name="connsiteY24-20572" fmla="*/ 322 h 738"/>
              <a:gd name="connsiteX25-20573" fmla="*/ 47 w 384"/>
              <a:gd name="connsiteY25-20574" fmla="*/ 348 h 738"/>
              <a:gd name="connsiteX26-20575" fmla="*/ 53 w 384"/>
              <a:gd name="connsiteY26-20576" fmla="*/ 390 h 738"/>
              <a:gd name="connsiteX27-20577" fmla="*/ 53 w 384"/>
              <a:gd name="connsiteY27-20578" fmla="*/ 416 h 738"/>
              <a:gd name="connsiteX28-20579" fmla="*/ 58 w 384"/>
              <a:gd name="connsiteY28-20580" fmla="*/ 443 h 738"/>
              <a:gd name="connsiteX29-20581" fmla="*/ 68 w 384"/>
              <a:gd name="connsiteY29-20582" fmla="*/ 469 h 738"/>
              <a:gd name="connsiteX30-20583" fmla="*/ 74 w 384"/>
              <a:gd name="connsiteY30-20584" fmla="*/ 485 h 738"/>
              <a:gd name="connsiteX31-20585" fmla="*/ 79 w 384"/>
              <a:gd name="connsiteY31-20586" fmla="*/ 495 h 738"/>
              <a:gd name="connsiteX32-20587" fmla="*/ 95 w 384"/>
              <a:gd name="connsiteY32-20588" fmla="*/ 522 h 738"/>
              <a:gd name="connsiteX33-20589" fmla="*/ 111 w 384"/>
              <a:gd name="connsiteY33-20590" fmla="*/ 543 h 738"/>
              <a:gd name="connsiteX34-20591" fmla="*/ 126 w 384"/>
              <a:gd name="connsiteY34-20592" fmla="*/ 564 h 738"/>
              <a:gd name="connsiteX35-20593" fmla="*/ 137 w 384"/>
              <a:gd name="connsiteY35-20594" fmla="*/ 574 h 738"/>
              <a:gd name="connsiteX36-20595" fmla="*/ 147 w 384"/>
              <a:gd name="connsiteY36-20596" fmla="*/ 580 h 738"/>
              <a:gd name="connsiteX37-20597" fmla="*/ 169 w 384"/>
              <a:gd name="connsiteY37-20598" fmla="*/ 601 h 738"/>
              <a:gd name="connsiteX38-20599" fmla="*/ 190 w 384"/>
              <a:gd name="connsiteY38-20600" fmla="*/ 611 h 738"/>
              <a:gd name="connsiteX39-20601" fmla="*/ 211 w 384"/>
              <a:gd name="connsiteY39-20602" fmla="*/ 627 h 738"/>
              <a:gd name="connsiteX40-20603" fmla="*/ 237 w 384"/>
              <a:gd name="connsiteY40-20604" fmla="*/ 638 h 738"/>
              <a:gd name="connsiteX41-20605" fmla="*/ 248 w 384"/>
              <a:gd name="connsiteY41-20606" fmla="*/ 643 h 738"/>
              <a:gd name="connsiteX42-20607" fmla="*/ 258 w 384"/>
              <a:gd name="connsiteY42-20608" fmla="*/ 648 h 738"/>
              <a:gd name="connsiteX43-20609" fmla="*/ 269 w 384"/>
              <a:gd name="connsiteY43-20610" fmla="*/ 648 h 738"/>
              <a:gd name="connsiteX44-20611" fmla="*/ 279 w 384"/>
              <a:gd name="connsiteY44-20612" fmla="*/ 653 h 738"/>
              <a:gd name="connsiteX45-20613" fmla="*/ 284 w 384"/>
              <a:gd name="connsiteY45-20614" fmla="*/ 653 h 738"/>
              <a:gd name="connsiteX46-20615" fmla="*/ 290 w 384"/>
              <a:gd name="connsiteY46-20616" fmla="*/ 653 h 738"/>
              <a:gd name="connsiteX47-20617" fmla="*/ 300 w 384"/>
              <a:gd name="connsiteY47-20618" fmla="*/ 653 h 738"/>
              <a:gd name="connsiteX48-20619" fmla="*/ 305 w 384"/>
              <a:gd name="connsiteY48-20620" fmla="*/ 648 h 738"/>
              <a:gd name="connsiteX49-20621" fmla="*/ 305 w 384"/>
              <a:gd name="connsiteY49-20622" fmla="*/ 643 h 738"/>
              <a:gd name="connsiteX50-20623" fmla="*/ 311 w 384"/>
              <a:gd name="connsiteY50-20624" fmla="*/ 638 h 738"/>
              <a:gd name="connsiteX51-20625" fmla="*/ 316 w 384"/>
              <a:gd name="connsiteY51-20626" fmla="*/ 632 h 738"/>
              <a:gd name="connsiteX52-20627" fmla="*/ 316 w 384"/>
              <a:gd name="connsiteY52-20628" fmla="*/ 622 h 738"/>
              <a:gd name="connsiteX53-20629" fmla="*/ 321 w 384"/>
              <a:gd name="connsiteY53-20630" fmla="*/ 606 h 738"/>
              <a:gd name="connsiteX54-20631" fmla="*/ 327 w 384"/>
              <a:gd name="connsiteY54-20632" fmla="*/ 590 h 738"/>
              <a:gd name="connsiteX55-20633" fmla="*/ 332 w 384"/>
              <a:gd name="connsiteY55-20634" fmla="*/ 574 h 738"/>
              <a:gd name="connsiteX56-20635" fmla="*/ 332 w 384"/>
              <a:gd name="connsiteY56-20636" fmla="*/ 559 h 738"/>
              <a:gd name="connsiteX57-20637" fmla="*/ 337 w 384"/>
              <a:gd name="connsiteY57-20638" fmla="*/ 543 h 738"/>
              <a:gd name="connsiteX58-20639" fmla="*/ 342 w 384"/>
              <a:gd name="connsiteY58-20640" fmla="*/ 532 h 738"/>
              <a:gd name="connsiteX59-20641" fmla="*/ 348 w 384"/>
              <a:gd name="connsiteY59-20642" fmla="*/ 522 h 738"/>
              <a:gd name="connsiteX60-20643" fmla="*/ 348 w 384"/>
              <a:gd name="connsiteY60-20644" fmla="*/ 517 h 738"/>
              <a:gd name="connsiteX61-20645" fmla="*/ 353 w 384"/>
              <a:gd name="connsiteY61-20646" fmla="*/ 506 h 738"/>
              <a:gd name="connsiteX62-20647" fmla="*/ 353 w 384"/>
              <a:gd name="connsiteY62-20648" fmla="*/ 506 h 738"/>
              <a:gd name="connsiteX63-20649" fmla="*/ 358 w 384"/>
              <a:gd name="connsiteY63-20650" fmla="*/ 506 h 738"/>
              <a:gd name="connsiteX64-20651" fmla="*/ 358 w 384"/>
              <a:gd name="connsiteY64-20652" fmla="*/ 506 h 738"/>
              <a:gd name="connsiteX65-20653" fmla="*/ 358 w 384"/>
              <a:gd name="connsiteY65-20654" fmla="*/ 511 h 738"/>
              <a:gd name="connsiteX66-20655" fmla="*/ 358 w 384"/>
              <a:gd name="connsiteY66-20656" fmla="*/ 517 h 738"/>
              <a:gd name="connsiteX67-20657" fmla="*/ 363 w 384"/>
              <a:gd name="connsiteY67-20658" fmla="*/ 522 h 738"/>
              <a:gd name="connsiteX68-20659" fmla="*/ 363 w 384"/>
              <a:gd name="connsiteY68-20660" fmla="*/ 538 h 738"/>
              <a:gd name="connsiteX69-20661" fmla="*/ 363 w 384"/>
              <a:gd name="connsiteY69-20662" fmla="*/ 548 h 738"/>
              <a:gd name="connsiteX70-20663" fmla="*/ 363 w 384"/>
              <a:gd name="connsiteY70-20664" fmla="*/ 564 h 738"/>
              <a:gd name="connsiteX71-20665" fmla="*/ 363 w 384"/>
              <a:gd name="connsiteY71-20666" fmla="*/ 580 h 738"/>
              <a:gd name="connsiteX72-20667" fmla="*/ 363 w 384"/>
              <a:gd name="connsiteY72-20668" fmla="*/ 601 h 738"/>
              <a:gd name="connsiteX73-20669" fmla="*/ 363 w 384"/>
              <a:gd name="connsiteY73-20670" fmla="*/ 617 h 738"/>
              <a:gd name="connsiteX74-20671" fmla="*/ 363 w 384"/>
              <a:gd name="connsiteY74-20672" fmla="*/ 632 h 738"/>
              <a:gd name="connsiteX75-20673" fmla="*/ 369 w 384"/>
              <a:gd name="connsiteY75-20674" fmla="*/ 648 h 738"/>
              <a:gd name="connsiteX76-20675" fmla="*/ 369 w 384"/>
              <a:gd name="connsiteY76-20676" fmla="*/ 664 h 738"/>
              <a:gd name="connsiteX77-20677" fmla="*/ 374 w 384"/>
              <a:gd name="connsiteY77-20678" fmla="*/ 675 h 738"/>
              <a:gd name="connsiteX78-20679" fmla="*/ 374 w 384"/>
              <a:gd name="connsiteY78-20680" fmla="*/ 685 h 738"/>
              <a:gd name="connsiteX79-20681" fmla="*/ 379 w 384"/>
              <a:gd name="connsiteY79-20682" fmla="*/ 696 h 738"/>
              <a:gd name="connsiteX80-20683" fmla="*/ 379 w 384"/>
              <a:gd name="connsiteY80-20684" fmla="*/ 701 h 738"/>
              <a:gd name="connsiteX81-20685" fmla="*/ 384 w 384"/>
              <a:gd name="connsiteY81-20686" fmla="*/ 711 h 738"/>
              <a:gd name="connsiteX82-20687" fmla="*/ 384 w 384"/>
              <a:gd name="connsiteY82-20688" fmla="*/ 717 h 738"/>
              <a:gd name="connsiteX83-20689" fmla="*/ 384 w 384"/>
              <a:gd name="connsiteY83-20690" fmla="*/ 722 h 738"/>
              <a:gd name="connsiteX84-20691" fmla="*/ 384 w 384"/>
              <a:gd name="connsiteY84-20692" fmla="*/ 727 h 738"/>
              <a:gd name="connsiteX85-20693" fmla="*/ 379 w 384"/>
              <a:gd name="connsiteY85-20694" fmla="*/ 732 h 738"/>
              <a:gd name="connsiteX86-20695" fmla="*/ 374 w 384"/>
              <a:gd name="connsiteY86-20696" fmla="*/ 738 h 738"/>
              <a:gd name="connsiteX87-20697" fmla="*/ 363 w 384"/>
              <a:gd name="connsiteY87-20698" fmla="*/ 738 h 738"/>
              <a:gd name="connsiteX88-20699" fmla="*/ 353 w 384"/>
              <a:gd name="connsiteY88-20700" fmla="*/ 738 h 738"/>
              <a:gd name="connsiteX89-20701" fmla="*/ 337 w 384"/>
              <a:gd name="connsiteY89-20702" fmla="*/ 738 h 738"/>
              <a:gd name="connsiteX90-20703" fmla="*/ 321 w 384"/>
              <a:gd name="connsiteY90-20704" fmla="*/ 732 h 738"/>
              <a:gd name="connsiteX91-20705" fmla="*/ 300 w 384"/>
              <a:gd name="connsiteY91-20706" fmla="*/ 732 h 738"/>
              <a:gd name="connsiteX92-20707" fmla="*/ 279 w 384"/>
              <a:gd name="connsiteY92-20708" fmla="*/ 727 h 738"/>
              <a:gd name="connsiteX93-20709" fmla="*/ 258 w 384"/>
              <a:gd name="connsiteY93-20710" fmla="*/ 722 h 738"/>
              <a:gd name="connsiteX94-20711" fmla="*/ 248 w 384"/>
              <a:gd name="connsiteY94-20712" fmla="*/ 717 h 738"/>
              <a:gd name="connsiteX95-20713" fmla="*/ 237 w 384"/>
              <a:gd name="connsiteY95-20714" fmla="*/ 711 h 738"/>
              <a:gd name="connsiteX96-20715" fmla="*/ 221 w 384"/>
              <a:gd name="connsiteY96-20716" fmla="*/ 706 h 738"/>
              <a:gd name="connsiteX97-20717" fmla="*/ 211 w 384"/>
              <a:gd name="connsiteY97-20718" fmla="*/ 701 h 738"/>
              <a:gd name="connsiteX98-20719" fmla="*/ 195 w 384"/>
              <a:gd name="connsiteY98-20720" fmla="*/ 696 h 738"/>
              <a:gd name="connsiteX99-20721" fmla="*/ 179 w 384"/>
              <a:gd name="connsiteY99-20722" fmla="*/ 685 h 738"/>
              <a:gd name="connsiteX100-20723" fmla="*/ 169 w 384"/>
              <a:gd name="connsiteY100-20724" fmla="*/ 675 h 738"/>
              <a:gd name="connsiteX101-20725" fmla="*/ 153 w 384"/>
              <a:gd name="connsiteY101-20726" fmla="*/ 664 h 738"/>
              <a:gd name="connsiteX102-20727" fmla="*/ 121 w 384"/>
              <a:gd name="connsiteY102-20728" fmla="*/ 638 h 738"/>
              <a:gd name="connsiteX103-20729" fmla="*/ 95 w 384"/>
              <a:gd name="connsiteY103-20730" fmla="*/ 611 h 738"/>
              <a:gd name="connsiteX104-20731" fmla="*/ 84 w 384"/>
              <a:gd name="connsiteY104-20732" fmla="*/ 601 h 738"/>
              <a:gd name="connsiteX105-20733" fmla="*/ 74 w 384"/>
              <a:gd name="connsiteY105-20734" fmla="*/ 585 h 738"/>
              <a:gd name="connsiteX106-20735" fmla="*/ 63 w 384"/>
              <a:gd name="connsiteY106-20736" fmla="*/ 569 h 738"/>
              <a:gd name="connsiteX107-20737" fmla="*/ 53 w 384"/>
              <a:gd name="connsiteY107-20738" fmla="*/ 553 h 738"/>
              <a:gd name="connsiteX108-20739" fmla="*/ 47 w 384"/>
              <a:gd name="connsiteY108-20740" fmla="*/ 538 h 738"/>
              <a:gd name="connsiteX109-20741" fmla="*/ 37 w 384"/>
              <a:gd name="connsiteY109-20742" fmla="*/ 522 h 738"/>
              <a:gd name="connsiteX110-20743" fmla="*/ 32 w 384"/>
              <a:gd name="connsiteY110-20744" fmla="*/ 506 h 738"/>
              <a:gd name="connsiteX111-20745" fmla="*/ 21 w 384"/>
              <a:gd name="connsiteY111-20746" fmla="*/ 490 h 738"/>
              <a:gd name="connsiteX112-20747" fmla="*/ 16 w 384"/>
              <a:gd name="connsiteY112-20748" fmla="*/ 480 h 738"/>
              <a:gd name="connsiteX113-20749" fmla="*/ 16 w 384"/>
              <a:gd name="connsiteY113-20750" fmla="*/ 464 h 738"/>
              <a:gd name="connsiteX114-20751" fmla="*/ 11 w 384"/>
              <a:gd name="connsiteY114-20752" fmla="*/ 448 h 738"/>
              <a:gd name="connsiteX115-20753" fmla="*/ 11 w 384"/>
              <a:gd name="connsiteY115-20754" fmla="*/ 432 h 738"/>
              <a:gd name="connsiteX116-20755" fmla="*/ 5 w 384"/>
              <a:gd name="connsiteY116-20756" fmla="*/ 401 h 738"/>
              <a:gd name="connsiteX117-20757" fmla="*/ 0 w 384"/>
              <a:gd name="connsiteY117-20758" fmla="*/ 364 h 738"/>
              <a:gd name="connsiteX118-20759" fmla="*/ 0 w 384"/>
              <a:gd name="connsiteY118-20760" fmla="*/ 332 h 738"/>
              <a:gd name="connsiteX119-20761" fmla="*/ 0 w 384"/>
              <a:gd name="connsiteY119-20762" fmla="*/ 295 h 738"/>
              <a:gd name="connsiteX120-20763" fmla="*/ 0 w 384"/>
              <a:gd name="connsiteY120-20764" fmla="*/ 258 h 738"/>
              <a:gd name="connsiteX121-20765" fmla="*/ 0 w 384"/>
              <a:gd name="connsiteY121-20766" fmla="*/ 222 h 738"/>
              <a:gd name="connsiteX122-20767" fmla="*/ 5 w 384"/>
              <a:gd name="connsiteY122-20768" fmla="*/ 179 h 738"/>
              <a:gd name="connsiteX123-20769" fmla="*/ 11 w 384"/>
              <a:gd name="connsiteY123-20770" fmla="*/ 137 h 738"/>
              <a:gd name="connsiteX124-20771" fmla="*/ 11 w 384"/>
              <a:gd name="connsiteY124-20772" fmla="*/ 121 h 738"/>
              <a:gd name="connsiteX125-20773" fmla="*/ 11 w 384"/>
              <a:gd name="connsiteY125-20774" fmla="*/ 106 h 738"/>
              <a:gd name="connsiteX126-20775" fmla="*/ 11 w 384"/>
              <a:gd name="connsiteY126-20776" fmla="*/ 90 h 738"/>
              <a:gd name="connsiteX127-20777" fmla="*/ 16 w 384"/>
              <a:gd name="connsiteY127-20778" fmla="*/ 79 h 738"/>
              <a:gd name="connsiteX128-20779" fmla="*/ 16 w 384"/>
              <a:gd name="connsiteY128-20780" fmla="*/ 69 h 738"/>
              <a:gd name="connsiteX129-20781" fmla="*/ 16 w 384"/>
              <a:gd name="connsiteY129-20782" fmla="*/ 64 h 738"/>
              <a:gd name="connsiteX130-20783" fmla="*/ 16 w 384"/>
              <a:gd name="connsiteY130-20784" fmla="*/ 58 h 738"/>
              <a:gd name="connsiteX131-20785" fmla="*/ 11 w 384"/>
              <a:gd name="connsiteY131-20786" fmla="*/ 53 h 738"/>
              <a:gd name="connsiteX132-20787" fmla="*/ 11 w 384"/>
              <a:gd name="connsiteY132-20788" fmla="*/ 53 h 738"/>
              <a:gd name="connsiteX133-20789" fmla="*/ 5 w 384"/>
              <a:gd name="connsiteY133-20790" fmla="*/ 53 h 738"/>
              <a:gd name="connsiteX0-20791" fmla="*/ 90 w 384"/>
              <a:gd name="connsiteY0-20792" fmla="*/ 0 h 738"/>
              <a:gd name="connsiteX1-20793" fmla="*/ 100 w 384"/>
              <a:gd name="connsiteY1-20794" fmla="*/ 11 h 738"/>
              <a:gd name="connsiteX2-20795" fmla="*/ 111 w 384"/>
              <a:gd name="connsiteY2-20796" fmla="*/ 21 h 738"/>
              <a:gd name="connsiteX3-20797" fmla="*/ 116 w 384"/>
              <a:gd name="connsiteY3-20798" fmla="*/ 21 h 738"/>
              <a:gd name="connsiteX4-20799" fmla="*/ 116 w 384"/>
              <a:gd name="connsiteY4-20800" fmla="*/ 27 h 738"/>
              <a:gd name="connsiteX5-20801" fmla="*/ 105 w 384"/>
              <a:gd name="connsiteY5-20802" fmla="*/ 42 h 738"/>
              <a:gd name="connsiteX6-20803" fmla="*/ 95 w 384"/>
              <a:gd name="connsiteY6-20804" fmla="*/ 48 h 738"/>
              <a:gd name="connsiteX7-20805" fmla="*/ 90 w 384"/>
              <a:gd name="connsiteY7-20806" fmla="*/ 53 h 738"/>
              <a:gd name="connsiteX8-20807" fmla="*/ 84 w 384"/>
              <a:gd name="connsiteY8-20808" fmla="*/ 58 h 738"/>
              <a:gd name="connsiteX9-20809" fmla="*/ 84 w 384"/>
              <a:gd name="connsiteY9-20810" fmla="*/ 69 h 738"/>
              <a:gd name="connsiteX10-20811" fmla="*/ 79 w 384"/>
              <a:gd name="connsiteY10-20812" fmla="*/ 79 h 738"/>
              <a:gd name="connsiteX11-20813" fmla="*/ 74 w 384"/>
              <a:gd name="connsiteY11-20814" fmla="*/ 95 h 738"/>
              <a:gd name="connsiteX12-20815" fmla="*/ 68 w 384"/>
              <a:gd name="connsiteY12-20816" fmla="*/ 116 h 738"/>
              <a:gd name="connsiteX13-20817" fmla="*/ 63 w 384"/>
              <a:gd name="connsiteY13-20818" fmla="*/ 137 h 738"/>
              <a:gd name="connsiteX14-20819" fmla="*/ 63 w 384"/>
              <a:gd name="connsiteY14-20820" fmla="*/ 158 h 738"/>
              <a:gd name="connsiteX15-20821" fmla="*/ 58 w 384"/>
              <a:gd name="connsiteY15-20822" fmla="*/ 185 h 738"/>
              <a:gd name="connsiteX16-20823" fmla="*/ 53 w 384"/>
              <a:gd name="connsiteY16-20824" fmla="*/ 206 h 738"/>
              <a:gd name="connsiteX17-20825" fmla="*/ 53 w 384"/>
              <a:gd name="connsiteY17-20826" fmla="*/ 227 h 738"/>
              <a:gd name="connsiteX18-20827" fmla="*/ 47 w 384"/>
              <a:gd name="connsiteY18-20828" fmla="*/ 243 h 738"/>
              <a:gd name="connsiteX19-20829" fmla="*/ 47 w 384"/>
              <a:gd name="connsiteY19-20830" fmla="*/ 264 h 738"/>
              <a:gd name="connsiteX20-20831" fmla="*/ 42 w 384"/>
              <a:gd name="connsiteY20-20832" fmla="*/ 279 h 738"/>
              <a:gd name="connsiteX21-20833" fmla="*/ 42 w 384"/>
              <a:gd name="connsiteY21-20834" fmla="*/ 290 h 738"/>
              <a:gd name="connsiteX22-20835" fmla="*/ 42 w 384"/>
              <a:gd name="connsiteY22-20836" fmla="*/ 301 h 738"/>
              <a:gd name="connsiteX23-20837" fmla="*/ 42 w 384"/>
              <a:gd name="connsiteY23-20838" fmla="*/ 322 h 738"/>
              <a:gd name="connsiteX24-20839" fmla="*/ 47 w 384"/>
              <a:gd name="connsiteY24-20840" fmla="*/ 348 h 738"/>
              <a:gd name="connsiteX25-20841" fmla="*/ 53 w 384"/>
              <a:gd name="connsiteY25-20842" fmla="*/ 390 h 738"/>
              <a:gd name="connsiteX26-20843" fmla="*/ 53 w 384"/>
              <a:gd name="connsiteY26-20844" fmla="*/ 416 h 738"/>
              <a:gd name="connsiteX27-20845" fmla="*/ 58 w 384"/>
              <a:gd name="connsiteY27-20846" fmla="*/ 443 h 738"/>
              <a:gd name="connsiteX28-20847" fmla="*/ 68 w 384"/>
              <a:gd name="connsiteY28-20848" fmla="*/ 469 h 738"/>
              <a:gd name="connsiteX29-20849" fmla="*/ 74 w 384"/>
              <a:gd name="connsiteY29-20850" fmla="*/ 485 h 738"/>
              <a:gd name="connsiteX30-20851" fmla="*/ 79 w 384"/>
              <a:gd name="connsiteY30-20852" fmla="*/ 495 h 738"/>
              <a:gd name="connsiteX31-20853" fmla="*/ 95 w 384"/>
              <a:gd name="connsiteY31-20854" fmla="*/ 522 h 738"/>
              <a:gd name="connsiteX32-20855" fmla="*/ 111 w 384"/>
              <a:gd name="connsiteY32-20856" fmla="*/ 543 h 738"/>
              <a:gd name="connsiteX33-20857" fmla="*/ 126 w 384"/>
              <a:gd name="connsiteY33-20858" fmla="*/ 564 h 738"/>
              <a:gd name="connsiteX34-20859" fmla="*/ 137 w 384"/>
              <a:gd name="connsiteY34-20860" fmla="*/ 574 h 738"/>
              <a:gd name="connsiteX35-20861" fmla="*/ 147 w 384"/>
              <a:gd name="connsiteY35-20862" fmla="*/ 580 h 738"/>
              <a:gd name="connsiteX36-20863" fmla="*/ 169 w 384"/>
              <a:gd name="connsiteY36-20864" fmla="*/ 601 h 738"/>
              <a:gd name="connsiteX37-20865" fmla="*/ 190 w 384"/>
              <a:gd name="connsiteY37-20866" fmla="*/ 611 h 738"/>
              <a:gd name="connsiteX38-20867" fmla="*/ 211 w 384"/>
              <a:gd name="connsiteY38-20868" fmla="*/ 627 h 738"/>
              <a:gd name="connsiteX39-20869" fmla="*/ 237 w 384"/>
              <a:gd name="connsiteY39-20870" fmla="*/ 638 h 738"/>
              <a:gd name="connsiteX40-20871" fmla="*/ 248 w 384"/>
              <a:gd name="connsiteY40-20872" fmla="*/ 643 h 738"/>
              <a:gd name="connsiteX41-20873" fmla="*/ 258 w 384"/>
              <a:gd name="connsiteY41-20874" fmla="*/ 648 h 738"/>
              <a:gd name="connsiteX42-20875" fmla="*/ 269 w 384"/>
              <a:gd name="connsiteY42-20876" fmla="*/ 648 h 738"/>
              <a:gd name="connsiteX43-20877" fmla="*/ 279 w 384"/>
              <a:gd name="connsiteY43-20878" fmla="*/ 653 h 738"/>
              <a:gd name="connsiteX44-20879" fmla="*/ 284 w 384"/>
              <a:gd name="connsiteY44-20880" fmla="*/ 653 h 738"/>
              <a:gd name="connsiteX45-20881" fmla="*/ 290 w 384"/>
              <a:gd name="connsiteY45-20882" fmla="*/ 653 h 738"/>
              <a:gd name="connsiteX46-20883" fmla="*/ 300 w 384"/>
              <a:gd name="connsiteY46-20884" fmla="*/ 653 h 738"/>
              <a:gd name="connsiteX47-20885" fmla="*/ 305 w 384"/>
              <a:gd name="connsiteY47-20886" fmla="*/ 648 h 738"/>
              <a:gd name="connsiteX48-20887" fmla="*/ 305 w 384"/>
              <a:gd name="connsiteY48-20888" fmla="*/ 643 h 738"/>
              <a:gd name="connsiteX49-20889" fmla="*/ 311 w 384"/>
              <a:gd name="connsiteY49-20890" fmla="*/ 638 h 738"/>
              <a:gd name="connsiteX50-20891" fmla="*/ 316 w 384"/>
              <a:gd name="connsiteY50-20892" fmla="*/ 632 h 738"/>
              <a:gd name="connsiteX51-20893" fmla="*/ 316 w 384"/>
              <a:gd name="connsiteY51-20894" fmla="*/ 622 h 738"/>
              <a:gd name="connsiteX52-20895" fmla="*/ 321 w 384"/>
              <a:gd name="connsiteY52-20896" fmla="*/ 606 h 738"/>
              <a:gd name="connsiteX53-20897" fmla="*/ 327 w 384"/>
              <a:gd name="connsiteY53-20898" fmla="*/ 590 h 738"/>
              <a:gd name="connsiteX54-20899" fmla="*/ 332 w 384"/>
              <a:gd name="connsiteY54-20900" fmla="*/ 574 h 738"/>
              <a:gd name="connsiteX55-20901" fmla="*/ 332 w 384"/>
              <a:gd name="connsiteY55-20902" fmla="*/ 559 h 738"/>
              <a:gd name="connsiteX56-20903" fmla="*/ 337 w 384"/>
              <a:gd name="connsiteY56-20904" fmla="*/ 543 h 738"/>
              <a:gd name="connsiteX57-20905" fmla="*/ 342 w 384"/>
              <a:gd name="connsiteY57-20906" fmla="*/ 532 h 738"/>
              <a:gd name="connsiteX58-20907" fmla="*/ 348 w 384"/>
              <a:gd name="connsiteY58-20908" fmla="*/ 522 h 738"/>
              <a:gd name="connsiteX59-20909" fmla="*/ 348 w 384"/>
              <a:gd name="connsiteY59-20910" fmla="*/ 517 h 738"/>
              <a:gd name="connsiteX60-20911" fmla="*/ 353 w 384"/>
              <a:gd name="connsiteY60-20912" fmla="*/ 506 h 738"/>
              <a:gd name="connsiteX61-20913" fmla="*/ 353 w 384"/>
              <a:gd name="connsiteY61-20914" fmla="*/ 506 h 738"/>
              <a:gd name="connsiteX62-20915" fmla="*/ 358 w 384"/>
              <a:gd name="connsiteY62-20916" fmla="*/ 506 h 738"/>
              <a:gd name="connsiteX63-20917" fmla="*/ 358 w 384"/>
              <a:gd name="connsiteY63-20918" fmla="*/ 506 h 738"/>
              <a:gd name="connsiteX64-20919" fmla="*/ 358 w 384"/>
              <a:gd name="connsiteY64-20920" fmla="*/ 511 h 738"/>
              <a:gd name="connsiteX65-20921" fmla="*/ 358 w 384"/>
              <a:gd name="connsiteY65-20922" fmla="*/ 517 h 738"/>
              <a:gd name="connsiteX66-20923" fmla="*/ 363 w 384"/>
              <a:gd name="connsiteY66-20924" fmla="*/ 522 h 738"/>
              <a:gd name="connsiteX67-20925" fmla="*/ 363 w 384"/>
              <a:gd name="connsiteY67-20926" fmla="*/ 538 h 738"/>
              <a:gd name="connsiteX68-20927" fmla="*/ 363 w 384"/>
              <a:gd name="connsiteY68-20928" fmla="*/ 548 h 738"/>
              <a:gd name="connsiteX69-20929" fmla="*/ 363 w 384"/>
              <a:gd name="connsiteY69-20930" fmla="*/ 564 h 738"/>
              <a:gd name="connsiteX70-20931" fmla="*/ 363 w 384"/>
              <a:gd name="connsiteY70-20932" fmla="*/ 580 h 738"/>
              <a:gd name="connsiteX71-20933" fmla="*/ 363 w 384"/>
              <a:gd name="connsiteY71-20934" fmla="*/ 601 h 738"/>
              <a:gd name="connsiteX72-20935" fmla="*/ 363 w 384"/>
              <a:gd name="connsiteY72-20936" fmla="*/ 617 h 738"/>
              <a:gd name="connsiteX73-20937" fmla="*/ 363 w 384"/>
              <a:gd name="connsiteY73-20938" fmla="*/ 632 h 738"/>
              <a:gd name="connsiteX74-20939" fmla="*/ 369 w 384"/>
              <a:gd name="connsiteY74-20940" fmla="*/ 648 h 738"/>
              <a:gd name="connsiteX75-20941" fmla="*/ 369 w 384"/>
              <a:gd name="connsiteY75-20942" fmla="*/ 664 h 738"/>
              <a:gd name="connsiteX76-20943" fmla="*/ 374 w 384"/>
              <a:gd name="connsiteY76-20944" fmla="*/ 675 h 738"/>
              <a:gd name="connsiteX77-20945" fmla="*/ 374 w 384"/>
              <a:gd name="connsiteY77-20946" fmla="*/ 685 h 738"/>
              <a:gd name="connsiteX78-20947" fmla="*/ 379 w 384"/>
              <a:gd name="connsiteY78-20948" fmla="*/ 696 h 738"/>
              <a:gd name="connsiteX79-20949" fmla="*/ 379 w 384"/>
              <a:gd name="connsiteY79-20950" fmla="*/ 701 h 738"/>
              <a:gd name="connsiteX80-20951" fmla="*/ 384 w 384"/>
              <a:gd name="connsiteY80-20952" fmla="*/ 711 h 738"/>
              <a:gd name="connsiteX81-20953" fmla="*/ 384 w 384"/>
              <a:gd name="connsiteY81-20954" fmla="*/ 717 h 738"/>
              <a:gd name="connsiteX82-20955" fmla="*/ 384 w 384"/>
              <a:gd name="connsiteY82-20956" fmla="*/ 722 h 738"/>
              <a:gd name="connsiteX83-20957" fmla="*/ 384 w 384"/>
              <a:gd name="connsiteY83-20958" fmla="*/ 727 h 738"/>
              <a:gd name="connsiteX84-20959" fmla="*/ 379 w 384"/>
              <a:gd name="connsiteY84-20960" fmla="*/ 732 h 738"/>
              <a:gd name="connsiteX85-20961" fmla="*/ 374 w 384"/>
              <a:gd name="connsiteY85-20962" fmla="*/ 738 h 738"/>
              <a:gd name="connsiteX86-20963" fmla="*/ 363 w 384"/>
              <a:gd name="connsiteY86-20964" fmla="*/ 738 h 738"/>
              <a:gd name="connsiteX87-20965" fmla="*/ 353 w 384"/>
              <a:gd name="connsiteY87-20966" fmla="*/ 738 h 738"/>
              <a:gd name="connsiteX88-20967" fmla="*/ 337 w 384"/>
              <a:gd name="connsiteY88-20968" fmla="*/ 738 h 738"/>
              <a:gd name="connsiteX89-20969" fmla="*/ 321 w 384"/>
              <a:gd name="connsiteY89-20970" fmla="*/ 732 h 738"/>
              <a:gd name="connsiteX90-20971" fmla="*/ 300 w 384"/>
              <a:gd name="connsiteY90-20972" fmla="*/ 732 h 738"/>
              <a:gd name="connsiteX91-20973" fmla="*/ 279 w 384"/>
              <a:gd name="connsiteY91-20974" fmla="*/ 727 h 738"/>
              <a:gd name="connsiteX92-20975" fmla="*/ 258 w 384"/>
              <a:gd name="connsiteY92-20976" fmla="*/ 722 h 738"/>
              <a:gd name="connsiteX93-20977" fmla="*/ 248 w 384"/>
              <a:gd name="connsiteY93-20978" fmla="*/ 717 h 738"/>
              <a:gd name="connsiteX94-20979" fmla="*/ 237 w 384"/>
              <a:gd name="connsiteY94-20980" fmla="*/ 711 h 738"/>
              <a:gd name="connsiteX95-20981" fmla="*/ 221 w 384"/>
              <a:gd name="connsiteY95-20982" fmla="*/ 706 h 738"/>
              <a:gd name="connsiteX96-20983" fmla="*/ 211 w 384"/>
              <a:gd name="connsiteY96-20984" fmla="*/ 701 h 738"/>
              <a:gd name="connsiteX97-20985" fmla="*/ 195 w 384"/>
              <a:gd name="connsiteY97-20986" fmla="*/ 696 h 738"/>
              <a:gd name="connsiteX98-20987" fmla="*/ 179 w 384"/>
              <a:gd name="connsiteY98-20988" fmla="*/ 685 h 738"/>
              <a:gd name="connsiteX99-20989" fmla="*/ 169 w 384"/>
              <a:gd name="connsiteY99-20990" fmla="*/ 675 h 738"/>
              <a:gd name="connsiteX100-20991" fmla="*/ 153 w 384"/>
              <a:gd name="connsiteY100-20992" fmla="*/ 664 h 738"/>
              <a:gd name="connsiteX101-20993" fmla="*/ 121 w 384"/>
              <a:gd name="connsiteY101-20994" fmla="*/ 638 h 738"/>
              <a:gd name="connsiteX102-20995" fmla="*/ 95 w 384"/>
              <a:gd name="connsiteY102-20996" fmla="*/ 611 h 738"/>
              <a:gd name="connsiteX103-20997" fmla="*/ 84 w 384"/>
              <a:gd name="connsiteY103-20998" fmla="*/ 601 h 738"/>
              <a:gd name="connsiteX104-20999" fmla="*/ 74 w 384"/>
              <a:gd name="connsiteY104-21000" fmla="*/ 585 h 738"/>
              <a:gd name="connsiteX105-21001" fmla="*/ 63 w 384"/>
              <a:gd name="connsiteY105-21002" fmla="*/ 569 h 738"/>
              <a:gd name="connsiteX106-21003" fmla="*/ 53 w 384"/>
              <a:gd name="connsiteY106-21004" fmla="*/ 553 h 738"/>
              <a:gd name="connsiteX107-21005" fmla="*/ 47 w 384"/>
              <a:gd name="connsiteY107-21006" fmla="*/ 538 h 738"/>
              <a:gd name="connsiteX108-21007" fmla="*/ 37 w 384"/>
              <a:gd name="connsiteY108-21008" fmla="*/ 522 h 738"/>
              <a:gd name="connsiteX109-21009" fmla="*/ 32 w 384"/>
              <a:gd name="connsiteY109-21010" fmla="*/ 506 h 738"/>
              <a:gd name="connsiteX110-21011" fmla="*/ 21 w 384"/>
              <a:gd name="connsiteY110-21012" fmla="*/ 490 h 738"/>
              <a:gd name="connsiteX111-21013" fmla="*/ 16 w 384"/>
              <a:gd name="connsiteY111-21014" fmla="*/ 480 h 738"/>
              <a:gd name="connsiteX112-21015" fmla="*/ 16 w 384"/>
              <a:gd name="connsiteY112-21016" fmla="*/ 464 h 738"/>
              <a:gd name="connsiteX113-21017" fmla="*/ 11 w 384"/>
              <a:gd name="connsiteY113-21018" fmla="*/ 448 h 738"/>
              <a:gd name="connsiteX114-21019" fmla="*/ 11 w 384"/>
              <a:gd name="connsiteY114-21020" fmla="*/ 432 h 738"/>
              <a:gd name="connsiteX115-21021" fmla="*/ 5 w 384"/>
              <a:gd name="connsiteY115-21022" fmla="*/ 401 h 738"/>
              <a:gd name="connsiteX116-21023" fmla="*/ 0 w 384"/>
              <a:gd name="connsiteY116-21024" fmla="*/ 364 h 738"/>
              <a:gd name="connsiteX117-21025" fmla="*/ 0 w 384"/>
              <a:gd name="connsiteY117-21026" fmla="*/ 332 h 738"/>
              <a:gd name="connsiteX118-21027" fmla="*/ 0 w 384"/>
              <a:gd name="connsiteY118-21028" fmla="*/ 295 h 738"/>
              <a:gd name="connsiteX119-21029" fmla="*/ 0 w 384"/>
              <a:gd name="connsiteY119-21030" fmla="*/ 258 h 738"/>
              <a:gd name="connsiteX120-21031" fmla="*/ 0 w 384"/>
              <a:gd name="connsiteY120-21032" fmla="*/ 222 h 738"/>
              <a:gd name="connsiteX121-21033" fmla="*/ 5 w 384"/>
              <a:gd name="connsiteY121-21034" fmla="*/ 179 h 738"/>
              <a:gd name="connsiteX122-21035" fmla="*/ 11 w 384"/>
              <a:gd name="connsiteY122-21036" fmla="*/ 137 h 738"/>
              <a:gd name="connsiteX123-21037" fmla="*/ 11 w 384"/>
              <a:gd name="connsiteY123-21038" fmla="*/ 121 h 738"/>
              <a:gd name="connsiteX124-21039" fmla="*/ 11 w 384"/>
              <a:gd name="connsiteY124-21040" fmla="*/ 106 h 738"/>
              <a:gd name="connsiteX125-21041" fmla="*/ 11 w 384"/>
              <a:gd name="connsiteY125-21042" fmla="*/ 90 h 738"/>
              <a:gd name="connsiteX126-21043" fmla="*/ 16 w 384"/>
              <a:gd name="connsiteY126-21044" fmla="*/ 79 h 738"/>
              <a:gd name="connsiteX127-21045" fmla="*/ 16 w 384"/>
              <a:gd name="connsiteY127-21046" fmla="*/ 69 h 738"/>
              <a:gd name="connsiteX128-21047" fmla="*/ 16 w 384"/>
              <a:gd name="connsiteY128-21048" fmla="*/ 64 h 738"/>
              <a:gd name="connsiteX129-21049" fmla="*/ 16 w 384"/>
              <a:gd name="connsiteY129-21050" fmla="*/ 58 h 738"/>
              <a:gd name="connsiteX130-21051" fmla="*/ 11 w 384"/>
              <a:gd name="connsiteY130-21052" fmla="*/ 53 h 738"/>
              <a:gd name="connsiteX131-21053" fmla="*/ 11 w 384"/>
              <a:gd name="connsiteY131-21054" fmla="*/ 53 h 738"/>
              <a:gd name="connsiteX132-21055" fmla="*/ 5 w 384"/>
              <a:gd name="connsiteY132-21056" fmla="*/ 53 h 738"/>
              <a:gd name="connsiteX0-21057" fmla="*/ 90 w 384"/>
              <a:gd name="connsiteY0-21058" fmla="*/ 0 h 738"/>
              <a:gd name="connsiteX1-21059" fmla="*/ 111 w 384"/>
              <a:gd name="connsiteY1-21060" fmla="*/ 21 h 738"/>
              <a:gd name="connsiteX2-21061" fmla="*/ 116 w 384"/>
              <a:gd name="connsiteY2-21062" fmla="*/ 21 h 738"/>
              <a:gd name="connsiteX3-21063" fmla="*/ 116 w 384"/>
              <a:gd name="connsiteY3-21064" fmla="*/ 27 h 738"/>
              <a:gd name="connsiteX4-21065" fmla="*/ 105 w 384"/>
              <a:gd name="connsiteY4-21066" fmla="*/ 42 h 738"/>
              <a:gd name="connsiteX5-21067" fmla="*/ 95 w 384"/>
              <a:gd name="connsiteY5-21068" fmla="*/ 48 h 738"/>
              <a:gd name="connsiteX6-21069" fmla="*/ 90 w 384"/>
              <a:gd name="connsiteY6-21070" fmla="*/ 53 h 738"/>
              <a:gd name="connsiteX7-21071" fmla="*/ 84 w 384"/>
              <a:gd name="connsiteY7-21072" fmla="*/ 58 h 738"/>
              <a:gd name="connsiteX8-21073" fmla="*/ 84 w 384"/>
              <a:gd name="connsiteY8-21074" fmla="*/ 69 h 738"/>
              <a:gd name="connsiteX9-21075" fmla="*/ 79 w 384"/>
              <a:gd name="connsiteY9-21076" fmla="*/ 79 h 738"/>
              <a:gd name="connsiteX10-21077" fmla="*/ 74 w 384"/>
              <a:gd name="connsiteY10-21078" fmla="*/ 95 h 738"/>
              <a:gd name="connsiteX11-21079" fmla="*/ 68 w 384"/>
              <a:gd name="connsiteY11-21080" fmla="*/ 116 h 738"/>
              <a:gd name="connsiteX12-21081" fmla="*/ 63 w 384"/>
              <a:gd name="connsiteY12-21082" fmla="*/ 137 h 738"/>
              <a:gd name="connsiteX13-21083" fmla="*/ 63 w 384"/>
              <a:gd name="connsiteY13-21084" fmla="*/ 158 h 738"/>
              <a:gd name="connsiteX14-21085" fmla="*/ 58 w 384"/>
              <a:gd name="connsiteY14-21086" fmla="*/ 185 h 738"/>
              <a:gd name="connsiteX15-21087" fmla="*/ 53 w 384"/>
              <a:gd name="connsiteY15-21088" fmla="*/ 206 h 738"/>
              <a:gd name="connsiteX16-21089" fmla="*/ 53 w 384"/>
              <a:gd name="connsiteY16-21090" fmla="*/ 227 h 738"/>
              <a:gd name="connsiteX17-21091" fmla="*/ 47 w 384"/>
              <a:gd name="connsiteY17-21092" fmla="*/ 243 h 738"/>
              <a:gd name="connsiteX18-21093" fmla="*/ 47 w 384"/>
              <a:gd name="connsiteY18-21094" fmla="*/ 264 h 738"/>
              <a:gd name="connsiteX19-21095" fmla="*/ 42 w 384"/>
              <a:gd name="connsiteY19-21096" fmla="*/ 279 h 738"/>
              <a:gd name="connsiteX20-21097" fmla="*/ 42 w 384"/>
              <a:gd name="connsiteY20-21098" fmla="*/ 290 h 738"/>
              <a:gd name="connsiteX21-21099" fmla="*/ 42 w 384"/>
              <a:gd name="connsiteY21-21100" fmla="*/ 301 h 738"/>
              <a:gd name="connsiteX22-21101" fmla="*/ 42 w 384"/>
              <a:gd name="connsiteY22-21102" fmla="*/ 322 h 738"/>
              <a:gd name="connsiteX23-21103" fmla="*/ 47 w 384"/>
              <a:gd name="connsiteY23-21104" fmla="*/ 348 h 738"/>
              <a:gd name="connsiteX24-21105" fmla="*/ 53 w 384"/>
              <a:gd name="connsiteY24-21106" fmla="*/ 390 h 738"/>
              <a:gd name="connsiteX25-21107" fmla="*/ 53 w 384"/>
              <a:gd name="connsiteY25-21108" fmla="*/ 416 h 738"/>
              <a:gd name="connsiteX26-21109" fmla="*/ 58 w 384"/>
              <a:gd name="connsiteY26-21110" fmla="*/ 443 h 738"/>
              <a:gd name="connsiteX27-21111" fmla="*/ 68 w 384"/>
              <a:gd name="connsiteY27-21112" fmla="*/ 469 h 738"/>
              <a:gd name="connsiteX28-21113" fmla="*/ 74 w 384"/>
              <a:gd name="connsiteY28-21114" fmla="*/ 485 h 738"/>
              <a:gd name="connsiteX29-21115" fmla="*/ 79 w 384"/>
              <a:gd name="connsiteY29-21116" fmla="*/ 495 h 738"/>
              <a:gd name="connsiteX30-21117" fmla="*/ 95 w 384"/>
              <a:gd name="connsiteY30-21118" fmla="*/ 522 h 738"/>
              <a:gd name="connsiteX31-21119" fmla="*/ 111 w 384"/>
              <a:gd name="connsiteY31-21120" fmla="*/ 543 h 738"/>
              <a:gd name="connsiteX32-21121" fmla="*/ 126 w 384"/>
              <a:gd name="connsiteY32-21122" fmla="*/ 564 h 738"/>
              <a:gd name="connsiteX33-21123" fmla="*/ 137 w 384"/>
              <a:gd name="connsiteY33-21124" fmla="*/ 574 h 738"/>
              <a:gd name="connsiteX34-21125" fmla="*/ 147 w 384"/>
              <a:gd name="connsiteY34-21126" fmla="*/ 580 h 738"/>
              <a:gd name="connsiteX35-21127" fmla="*/ 169 w 384"/>
              <a:gd name="connsiteY35-21128" fmla="*/ 601 h 738"/>
              <a:gd name="connsiteX36-21129" fmla="*/ 190 w 384"/>
              <a:gd name="connsiteY36-21130" fmla="*/ 611 h 738"/>
              <a:gd name="connsiteX37-21131" fmla="*/ 211 w 384"/>
              <a:gd name="connsiteY37-21132" fmla="*/ 627 h 738"/>
              <a:gd name="connsiteX38-21133" fmla="*/ 237 w 384"/>
              <a:gd name="connsiteY38-21134" fmla="*/ 638 h 738"/>
              <a:gd name="connsiteX39-21135" fmla="*/ 248 w 384"/>
              <a:gd name="connsiteY39-21136" fmla="*/ 643 h 738"/>
              <a:gd name="connsiteX40-21137" fmla="*/ 258 w 384"/>
              <a:gd name="connsiteY40-21138" fmla="*/ 648 h 738"/>
              <a:gd name="connsiteX41-21139" fmla="*/ 269 w 384"/>
              <a:gd name="connsiteY41-21140" fmla="*/ 648 h 738"/>
              <a:gd name="connsiteX42-21141" fmla="*/ 279 w 384"/>
              <a:gd name="connsiteY42-21142" fmla="*/ 653 h 738"/>
              <a:gd name="connsiteX43-21143" fmla="*/ 284 w 384"/>
              <a:gd name="connsiteY43-21144" fmla="*/ 653 h 738"/>
              <a:gd name="connsiteX44-21145" fmla="*/ 290 w 384"/>
              <a:gd name="connsiteY44-21146" fmla="*/ 653 h 738"/>
              <a:gd name="connsiteX45-21147" fmla="*/ 300 w 384"/>
              <a:gd name="connsiteY45-21148" fmla="*/ 653 h 738"/>
              <a:gd name="connsiteX46-21149" fmla="*/ 305 w 384"/>
              <a:gd name="connsiteY46-21150" fmla="*/ 648 h 738"/>
              <a:gd name="connsiteX47-21151" fmla="*/ 305 w 384"/>
              <a:gd name="connsiteY47-21152" fmla="*/ 643 h 738"/>
              <a:gd name="connsiteX48-21153" fmla="*/ 311 w 384"/>
              <a:gd name="connsiteY48-21154" fmla="*/ 638 h 738"/>
              <a:gd name="connsiteX49-21155" fmla="*/ 316 w 384"/>
              <a:gd name="connsiteY49-21156" fmla="*/ 632 h 738"/>
              <a:gd name="connsiteX50-21157" fmla="*/ 316 w 384"/>
              <a:gd name="connsiteY50-21158" fmla="*/ 622 h 738"/>
              <a:gd name="connsiteX51-21159" fmla="*/ 321 w 384"/>
              <a:gd name="connsiteY51-21160" fmla="*/ 606 h 738"/>
              <a:gd name="connsiteX52-21161" fmla="*/ 327 w 384"/>
              <a:gd name="connsiteY52-21162" fmla="*/ 590 h 738"/>
              <a:gd name="connsiteX53-21163" fmla="*/ 332 w 384"/>
              <a:gd name="connsiteY53-21164" fmla="*/ 574 h 738"/>
              <a:gd name="connsiteX54-21165" fmla="*/ 332 w 384"/>
              <a:gd name="connsiteY54-21166" fmla="*/ 559 h 738"/>
              <a:gd name="connsiteX55-21167" fmla="*/ 337 w 384"/>
              <a:gd name="connsiteY55-21168" fmla="*/ 543 h 738"/>
              <a:gd name="connsiteX56-21169" fmla="*/ 342 w 384"/>
              <a:gd name="connsiteY56-21170" fmla="*/ 532 h 738"/>
              <a:gd name="connsiteX57-21171" fmla="*/ 348 w 384"/>
              <a:gd name="connsiteY57-21172" fmla="*/ 522 h 738"/>
              <a:gd name="connsiteX58-21173" fmla="*/ 348 w 384"/>
              <a:gd name="connsiteY58-21174" fmla="*/ 517 h 738"/>
              <a:gd name="connsiteX59-21175" fmla="*/ 353 w 384"/>
              <a:gd name="connsiteY59-21176" fmla="*/ 506 h 738"/>
              <a:gd name="connsiteX60-21177" fmla="*/ 353 w 384"/>
              <a:gd name="connsiteY60-21178" fmla="*/ 506 h 738"/>
              <a:gd name="connsiteX61-21179" fmla="*/ 358 w 384"/>
              <a:gd name="connsiteY61-21180" fmla="*/ 506 h 738"/>
              <a:gd name="connsiteX62-21181" fmla="*/ 358 w 384"/>
              <a:gd name="connsiteY62-21182" fmla="*/ 506 h 738"/>
              <a:gd name="connsiteX63-21183" fmla="*/ 358 w 384"/>
              <a:gd name="connsiteY63-21184" fmla="*/ 511 h 738"/>
              <a:gd name="connsiteX64-21185" fmla="*/ 358 w 384"/>
              <a:gd name="connsiteY64-21186" fmla="*/ 517 h 738"/>
              <a:gd name="connsiteX65-21187" fmla="*/ 363 w 384"/>
              <a:gd name="connsiteY65-21188" fmla="*/ 522 h 738"/>
              <a:gd name="connsiteX66-21189" fmla="*/ 363 w 384"/>
              <a:gd name="connsiteY66-21190" fmla="*/ 538 h 738"/>
              <a:gd name="connsiteX67-21191" fmla="*/ 363 w 384"/>
              <a:gd name="connsiteY67-21192" fmla="*/ 548 h 738"/>
              <a:gd name="connsiteX68-21193" fmla="*/ 363 w 384"/>
              <a:gd name="connsiteY68-21194" fmla="*/ 564 h 738"/>
              <a:gd name="connsiteX69-21195" fmla="*/ 363 w 384"/>
              <a:gd name="connsiteY69-21196" fmla="*/ 580 h 738"/>
              <a:gd name="connsiteX70-21197" fmla="*/ 363 w 384"/>
              <a:gd name="connsiteY70-21198" fmla="*/ 601 h 738"/>
              <a:gd name="connsiteX71-21199" fmla="*/ 363 w 384"/>
              <a:gd name="connsiteY71-21200" fmla="*/ 617 h 738"/>
              <a:gd name="connsiteX72-21201" fmla="*/ 363 w 384"/>
              <a:gd name="connsiteY72-21202" fmla="*/ 632 h 738"/>
              <a:gd name="connsiteX73-21203" fmla="*/ 369 w 384"/>
              <a:gd name="connsiteY73-21204" fmla="*/ 648 h 738"/>
              <a:gd name="connsiteX74-21205" fmla="*/ 369 w 384"/>
              <a:gd name="connsiteY74-21206" fmla="*/ 664 h 738"/>
              <a:gd name="connsiteX75-21207" fmla="*/ 374 w 384"/>
              <a:gd name="connsiteY75-21208" fmla="*/ 675 h 738"/>
              <a:gd name="connsiteX76-21209" fmla="*/ 374 w 384"/>
              <a:gd name="connsiteY76-21210" fmla="*/ 685 h 738"/>
              <a:gd name="connsiteX77-21211" fmla="*/ 379 w 384"/>
              <a:gd name="connsiteY77-21212" fmla="*/ 696 h 738"/>
              <a:gd name="connsiteX78-21213" fmla="*/ 379 w 384"/>
              <a:gd name="connsiteY78-21214" fmla="*/ 701 h 738"/>
              <a:gd name="connsiteX79-21215" fmla="*/ 384 w 384"/>
              <a:gd name="connsiteY79-21216" fmla="*/ 711 h 738"/>
              <a:gd name="connsiteX80-21217" fmla="*/ 384 w 384"/>
              <a:gd name="connsiteY80-21218" fmla="*/ 717 h 738"/>
              <a:gd name="connsiteX81-21219" fmla="*/ 384 w 384"/>
              <a:gd name="connsiteY81-21220" fmla="*/ 722 h 738"/>
              <a:gd name="connsiteX82-21221" fmla="*/ 384 w 384"/>
              <a:gd name="connsiteY82-21222" fmla="*/ 727 h 738"/>
              <a:gd name="connsiteX83-21223" fmla="*/ 379 w 384"/>
              <a:gd name="connsiteY83-21224" fmla="*/ 732 h 738"/>
              <a:gd name="connsiteX84-21225" fmla="*/ 374 w 384"/>
              <a:gd name="connsiteY84-21226" fmla="*/ 738 h 738"/>
              <a:gd name="connsiteX85-21227" fmla="*/ 363 w 384"/>
              <a:gd name="connsiteY85-21228" fmla="*/ 738 h 738"/>
              <a:gd name="connsiteX86-21229" fmla="*/ 353 w 384"/>
              <a:gd name="connsiteY86-21230" fmla="*/ 738 h 738"/>
              <a:gd name="connsiteX87-21231" fmla="*/ 337 w 384"/>
              <a:gd name="connsiteY87-21232" fmla="*/ 738 h 738"/>
              <a:gd name="connsiteX88-21233" fmla="*/ 321 w 384"/>
              <a:gd name="connsiteY88-21234" fmla="*/ 732 h 738"/>
              <a:gd name="connsiteX89-21235" fmla="*/ 300 w 384"/>
              <a:gd name="connsiteY89-21236" fmla="*/ 732 h 738"/>
              <a:gd name="connsiteX90-21237" fmla="*/ 279 w 384"/>
              <a:gd name="connsiteY90-21238" fmla="*/ 727 h 738"/>
              <a:gd name="connsiteX91-21239" fmla="*/ 258 w 384"/>
              <a:gd name="connsiteY91-21240" fmla="*/ 722 h 738"/>
              <a:gd name="connsiteX92-21241" fmla="*/ 248 w 384"/>
              <a:gd name="connsiteY92-21242" fmla="*/ 717 h 738"/>
              <a:gd name="connsiteX93-21243" fmla="*/ 237 w 384"/>
              <a:gd name="connsiteY93-21244" fmla="*/ 711 h 738"/>
              <a:gd name="connsiteX94-21245" fmla="*/ 221 w 384"/>
              <a:gd name="connsiteY94-21246" fmla="*/ 706 h 738"/>
              <a:gd name="connsiteX95-21247" fmla="*/ 211 w 384"/>
              <a:gd name="connsiteY95-21248" fmla="*/ 701 h 738"/>
              <a:gd name="connsiteX96-21249" fmla="*/ 195 w 384"/>
              <a:gd name="connsiteY96-21250" fmla="*/ 696 h 738"/>
              <a:gd name="connsiteX97-21251" fmla="*/ 179 w 384"/>
              <a:gd name="connsiteY97-21252" fmla="*/ 685 h 738"/>
              <a:gd name="connsiteX98-21253" fmla="*/ 169 w 384"/>
              <a:gd name="connsiteY98-21254" fmla="*/ 675 h 738"/>
              <a:gd name="connsiteX99-21255" fmla="*/ 153 w 384"/>
              <a:gd name="connsiteY99-21256" fmla="*/ 664 h 738"/>
              <a:gd name="connsiteX100-21257" fmla="*/ 121 w 384"/>
              <a:gd name="connsiteY100-21258" fmla="*/ 638 h 738"/>
              <a:gd name="connsiteX101-21259" fmla="*/ 95 w 384"/>
              <a:gd name="connsiteY101-21260" fmla="*/ 611 h 738"/>
              <a:gd name="connsiteX102-21261" fmla="*/ 84 w 384"/>
              <a:gd name="connsiteY102-21262" fmla="*/ 601 h 738"/>
              <a:gd name="connsiteX103-21263" fmla="*/ 74 w 384"/>
              <a:gd name="connsiteY103-21264" fmla="*/ 585 h 738"/>
              <a:gd name="connsiteX104-21265" fmla="*/ 63 w 384"/>
              <a:gd name="connsiteY104-21266" fmla="*/ 569 h 738"/>
              <a:gd name="connsiteX105-21267" fmla="*/ 53 w 384"/>
              <a:gd name="connsiteY105-21268" fmla="*/ 553 h 738"/>
              <a:gd name="connsiteX106-21269" fmla="*/ 47 w 384"/>
              <a:gd name="connsiteY106-21270" fmla="*/ 538 h 738"/>
              <a:gd name="connsiteX107-21271" fmla="*/ 37 w 384"/>
              <a:gd name="connsiteY107-21272" fmla="*/ 522 h 738"/>
              <a:gd name="connsiteX108-21273" fmla="*/ 32 w 384"/>
              <a:gd name="connsiteY108-21274" fmla="*/ 506 h 738"/>
              <a:gd name="connsiteX109-21275" fmla="*/ 21 w 384"/>
              <a:gd name="connsiteY109-21276" fmla="*/ 490 h 738"/>
              <a:gd name="connsiteX110-21277" fmla="*/ 16 w 384"/>
              <a:gd name="connsiteY110-21278" fmla="*/ 480 h 738"/>
              <a:gd name="connsiteX111-21279" fmla="*/ 16 w 384"/>
              <a:gd name="connsiteY111-21280" fmla="*/ 464 h 738"/>
              <a:gd name="connsiteX112-21281" fmla="*/ 11 w 384"/>
              <a:gd name="connsiteY112-21282" fmla="*/ 448 h 738"/>
              <a:gd name="connsiteX113-21283" fmla="*/ 11 w 384"/>
              <a:gd name="connsiteY113-21284" fmla="*/ 432 h 738"/>
              <a:gd name="connsiteX114-21285" fmla="*/ 5 w 384"/>
              <a:gd name="connsiteY114-21286" fmla="*/ 401 h 738"/>
              <a:gd name="connsiteX115-21287" fmla="*/ 0 w 384"/>
              <a:gd name="connsiteY115-21288" fmla="*/ 364 h 738"/>
              <a:gd name="connsiteX116-21289" fmla="*/ 0 w 384"/>
              <a:gd name="connsiteY116-21290" fmla="*/ 332 h 738"/>
              <a:gd name="connsiteX117-21291" fmla="*/ 0 w 384"/>
              <a:gd name="connsiteY117-21292" fmla="*/ 295 h 738"/>
              <a:gd name="connsiteX118-21293" fmla="*/ 0 w 384"/>
              <a:gd name="connsiteY118-21294" fmla="*/ 258 h 738"/>
              <a:gd name="connsiteX119-21295" fmla="*/ 0 w 384"/>
              <a:gd name="connsiteY119-21296" fmla="*/ 222 h 738"/>
              <a:gd name="connsiteX120-21297" fmla="*/ 5 w 384"/>
              <a:gd name="connsiteY120-21298" fmla="*/ 179 h 738"/>
              <a:gd name="connsiteX121-21299" fmla="*/ 11 w 384"/>
              <a:gd name="connsiteY121-21300" fmla="*/ 137 h 738"/>
              <a:gd name="connsiteX122-21301" fmla="*/ 11 w 384"/>
              <a:gd name="connsiteY122-21302" fmla="*/ 121 h 738"/>
              <a:gd name="connsiteX123-21303" fmla="*/ 11 w 384"/>
              <a:gd name="connsiteY123-21304" fmla="*/ 106 h 738"/>
              <a:gd name="connsiteX124-21305" fmla="*/ 11 w 384"/>
              <a:gd name="connsiteY124-21306" fmla="*/ 90 h 738"/>
              <a:gd name="connsiteX125-21307" fmla="*/ 16 w 384"/>
              <a:gd name="connsiteY125-21308" fmla="*/ 79 h 738"/>
              <a:gd name="connsiteX126-21309" fmla="*/ 16 w 384"/>
              <a:gd name="connsiteY126-21310" fmla="*/ 69 h 738"/>
              <a:gd name="connsiteX127-21311" fmla="*/ 16 w 384"/>
              <a:gd name="connsiteY127-21312" fmla="*/ 64 h 738"/>
              <a:gd name="connsiteX128-21313" fmla="*/ 16 w 384"/>
              <a:gd name="connsiteY128-21314" fmla="*/ 58 h 738"/>
              <a:gd name="connsiteX129-21315" fmla="*/ 11 w 384"/>
              <a:gd name="connsiteY129-21316" fmla="*/ 53 h 738"/>
              <a:gd name="connsiteX130-21317" fmla="*/ 11 w 384"/>
              <a:gd name="connsiteY130-21318" fmla="*/ 53 h 738"/>
              <a:gd name="connsiteX131-21319" fmla="*/ 5 w 384"/>
              <a:gd name="connsiteY131-21320" fmla="*/ 53 h 738"/>
              <a:gd name="connsiteX0-21321" fmla="*/ 111 w 384"/>
              <a:gd name="connsiteY0-21322" fmla="*/ 0 h 717"/>
              <a:gd name="connsiteX1-21323" fmla="*/ 116 w 384"/>
              <a:gd name="connsiteY1-21324" fmla="*/ 0 h 717"/>
              <a:gd name="connsiteX2-21325" fmla="*/ 116 w 384"/>
              <a:gd name="connsiteY2-21326" fmla="*/ 6 h 717"/>
              <a:gd name="connsiteX3-21327" fmla="*/ 105 w 384"/>
              <a:gd name="connsiteY3-21328" fmla="*/ 21 h 717"/>
              <a:gd name="connsiteX4-21329" fmla="*/ 95 w 384"/>
              <a:gd name="connsiteY4-21330" fmla="*/ 27 h 717"/>
              <a:gd name="connsiteX5-21331" fmla="*/ 90 w 384"/>
              <a:gd name="connsiteY5-21332" fmla="*/ 32 h 717"/>
              <a:gd name="connsiteX6-21333" fmla="*/ 84 w 384"/>
              <a:gd name="connsiteY6-21334" fmla="*/ 37 h 717"/>
              <a:gd name="connsiteX7-21335" fmla="*/ 84 w 384"/>
              <a:gd name="connsiteY7-21336" fmla="*/ 48 h 717"/>
              <a:gd name="connsiteX8-21337" fmla="*/ 79 w 384"/>
              <a:gd name="connsiteY8-21338" fmla="*/ 58 h 717"/>
              <a:gd name="connsiteX9-21339" fmla="*/ 74 w 384"/>
              <a:gd name="connsiteY9-21340" fmla="*/ 74 h 717"/>
              <a:gd name="connsiteX10-21341" fmla="*/ 68 w 384"/>
              <a:gd name="connsiteY10-21342" fmla="*/ 95 h 717"/>
              <a:gd name="connsiteX11-21343" fmla="*/ 63 w 384"/>
              <a:gd name="connsiteY11-21344" fmla="*/ 116 h 717"/>
              <a:gd name="connsiteX12-21345" fmla="*/ 63 w 384"/>
              <a:gd name="connsiteY12-21346" fmla="*/ 137 h 717"/>
              <a:gd name="connsiteX13-21347" fmla="*/ 58 w 384"/>
              <a:gd name="connsiteY13-21348" fmla="*/ 164 h 717"/>
              <a:gd name="connsiteX14-21349" fmla="*/ 53 w 384"/>
              <a:gd name="connsiteY14-21350" fmla="*/ 185 h 717"/>
              <a:gd name="connsiteX15-21351" fmla="*/ 53 w 384"/>
              <a:gd name="connsiteY15-21352" fmla="*/ 206 h 717"/>
              <a:gd name="connsiteX16-21353" fmla="*/ 47 w 384"/>
              <a:gd name="connsiteY16-21354" fmla="*/ 222 h 717"/>
              <a:gd name="connsiteX17-21355" fmla="*/ 47 w 384"/>
              <a:gd name="connsiteY17-21356" fmla="*/ 243 h 717"/>
              <a:gd name="connsiteX18-21357" fmla="*/ 42 w 384"/>
              <a:gd name="connsiteY18-21358" fmla="*/ 258 h 717"/>
              <a:gd name="connsiteX19-21359" fmla="*/ 42 w 384"/>
              <a:gd name="connsiteY19-21360" fmla="*/ 269 h 717"/>
              <a:gd name="connsiteX20-21361" fmla="*/ 42 w 384"/>
              <a:gd name="connsiteY20-21362" fmla="*/ 280 h 717"/>
              <a:gd name="connsiteX21-21363" fmla="*/ 42 w 384"/>
              <a:gd name="connsiteY21-21364" fmla="*/ 301 h 717"/>
              <a:gd name="connsiteX22-21365" fmla="*/ 47 w 384"/>
              <a:gd name="connsiteY22-21366" fmla="*/ 327 h 717"/>
              <a:gd name="connsiteX23-21367" fmla="*/ 53 w 384"/>
              <a:gd name="connsiteY23-21368" fmla="*/ 369 h 717"/>
              <a:gd name="connsiteX24-21369" fmla="*/ 53 w 384"/>
              <a:gd name="connsiteY24-21370" fmla="*/ 395 h 717"/>
              <a:gd name="connsiteX25-21371" fmla="*/ 58 w 384"/>
              <a:gd name="connsiteY25-21372" fmla="*/ 422 h 717"/>
              <a:gd name="connsiteX26-21373" fmla="*/ 68 w 384"/>
              <a:gd name="connsiteY26-21374" fmla="*/ 448 h 717"/>
              <a:gd name="connsiteX27-21375" fmla="*/ 74 w 384"/>
              <a:gd name="connsiteY27-21376" fmla="*/ 464 h 717"/>
              <a:gd name="connsiteX28-21377" fmla="*/ 79 w 384"/>
              <a:gd name="connsiteY28-21378" fmla="*/ 474 h 717"/>
              <a:gd name="connsiteX29-21379" fmla="*/ 95 w 384"/>
              <a:gd name="connsiteY29-21380" fmla="*/ 501 h 717"/>
              <a:gd name="connsiteX30-21381" fmla="*/ 111 w 384"/>
              <a:gd name="connsiteY30-21382" fmla="*/ 522 h 717"/>
              <a:gd name="connsiteX31-21383" fmla="*/ 126 w 384"/>
              <a:gd name="connsiteY31-21384" fmla="*/ 543 h 717"/>
              <a:gd name="connsiteX32-21385" fmla="*/ 137 w 384"/>
              <a:gd name="connsiteY32-21386" fmla="*/ 553 h 717"/>
              <a:gd name="connsiteX33-21387" fmla="*/ 147 w 384"/>
              <a:gd name="connsiteY33-21388" fmla="*/ 559 h 717"/>
              <a:gd name="connsiteX34-21389" fmla="*/ 169 w 384"/>
              <a:gd name="connsiteY34-21390" fmla="*/ 580 h 717"/>
              <a:gd name="connsiteX35-21391" fmla="*/ 190 w 384"/>
              <a:gd name="connsiteY35-21392" fmla="*/ 590 h 717"/>
              <a:gd name="connsiteX36-21393" fmla="*/ 211 w 384"/>
              <a:gd name="connsiteY36-21394" fmla="*/ 606 h 717"/>
              <a:gd name="connsiteX37-21395" fmla="*/ 237 w 384"/>
              <a:gd name="connsiteY37-21396" fmla="*/ 617 h 717"/>
              <a:gd name="connsiteX38-21397" fmla="*/ 248 w 384"/>
              <a:gd name="connsiteY38-21398" fmla="*/ 622 h 717"/>
              <a:gd name="connsiteX39-21399" fmla="*/ 258 w 384"/>
              <a:gd name="connsiteY39-21400" fmla="*/ 627 h 717"/>
              <a:gd name="connsiteX40-21401" fmla="*/ 269 w 384"/>
              <a:gd name="connsiteY40-21402" fmla="*/ 627 h 717"/>
              <a:gd name="connsiteX41-21403" fmla="*/ 279 w 384"/>
              <a:gd name="connsiteY41-21404" fmla="*/ 632 h 717"/>
              <a:gd name="connsiteX42-21405" fmla="*/ 284 w 384"/>
              <a:gd name="connsiteY42-21406" fmla="*/ 632 h 717"/>
              <a:gd name="connsiteX43-21407" fmla="*/ 290 w 384"/>
              <a:gd name="connsiteY43-21408" fmla="*/ 632 h 717"/>
              <a:gd name="connsiteX44-21409" fmla="*/ 300 w 384"/>
              <a:gd name="connsiteY44-21410" fmla="*/ 632 h 717"/>
              <a:gd name="connsiteX45-21411" fmla="*/ 305 w 384"/>
              <a:gd name="connsiteY45-21412" fmla="*/ 627 h 717"/>
              <a:gd name="connsiteX46-21413" fmla="*/ 305 w 384"/>
              <a:gd name="connsiteY46-21414" fmla="*/ 622 h 717"/>
              <a:gd name="connsiteX47-21415" fmla="*/ 311 w 384"/>
              <a:gd name="connsiteY47-21416" fmla="*/ 617 h 717"/>
              <a:gd name="connsiteX48-21417" fmla="*/ 316 w 384"/>
              <a:gd name="connsiteY48-21418" fmla="*/ 611 h 717"/>
              <a:gd name="connsiteX49-21419" fmla="*/ 316 w 384"/>
              <a:gd name="connsiteY49-21420" fmla="*/ 601 h 717"/>
              <a:gd name="connsiteX50-21421" fmla="*/ 321 w 384"/>
              <a:gd name="connsiteY50-21422" fmla="*/ 585 h 717"/>
              <a:gd name="connsiteX51-21423" fmla="*/ 327 w 384"/>
              <a:gd name="connsiteY51-21424" fmla="*/ 569 h 717"/>
              <a:gd name="connsiteX52-21425" fmla="*/ 332 w 384"/>
              <a:gd name="connsiteY52-21426" fmla="*/ 553 h 717"/>
              <a:gd name="connsiteX53-21427" fmla="*/ 332 w 384"/>
              <a:gd name="connsiteY53-21428" fmla="*/ 538 h 717"/>
              <a:gd name="connsiteX54-21429" fmla="*/ 337 w 384"/>
              <a:gd name="connsiteY54-21430" fmla="*/ 522 h 717"/>
              <a:gd name="connsiteX55-21431" fmla="*/ 342 w 384"/>
              <a:gd name="connsiteY55-21432" fmla="*/ 511 h 717"/>
              <a:gd name="connsiteX56-21433" fmla="*/ 348 w 384"/>
              <a:gd name="connsiteY56-21434" fmla="*/ 501 h 717"/>
              <a:gd name="connsiteX57-21435" fmla="*/ 348 w 384"/>
              <a:gd name="connsiteY57-21436" fmla="*/ 496 h 717"/>
              <a:gd name="connsiteX58-21437" fmla="*/ 353 w 384"/>
              <a:gd name="connsiteY58-21438" fmla="*/ 485 h 717"/>
              <a:gd name="connsiteX59-21439" fmla="*/ 353 w 384"/>
              <a:gd name="connsiteY59-21440" fmla="*/ 485 h 717"/>
              <a:gd name="connsiteX60-21441" fmla="*/ 358 w 384"/>
              <a:gd name="connsiteY60-21442" fmla="*/ 485 h 717"/>
              <a:gd name="connsiteX61-21443" fmla="*/ 358 w 384"/>
              <a:gd name="connsiteY61-21444" fmla="*/ 485 h 717"/>
              <a:gd name="connsiteX62-21445" fmla="*/ 358 w 384"/>
              <a:gd name="connsiteY62-21446" fmla="*/ 490 h 717"/>
              <a:gd name="connsiteX63-21447" fmla="*/ 358 w 384"/>
              <a:gd name="connsiteY63-21448" fmla="*/ 496 h 717"/>
              <a:gd name="connsiteX64-21449" fmla="*/ 363 w 384"/>
              <a:gd name="connsiteY64-21450" fmla="*/ 501 h 717"/>
              <a:gd name="connsiteX65-21451" fmla="*/ 363 w 384"/>
              <a:gd name="connsiteY65-21452" fmla="*/ 517 h 717"/>
              <a:gd name="connsiteX66-21453" fmla="*/ 363 w 384"/>
              <a:gd name="connsiteY66-21454" fmla="*/ 527 h 717"/>
              <a:gd name="connsiteX67-21455" fmla="*/ 363 w 384"/>
              <a:gd name="connsiteY67-21456" fmla="*/ 543 h 717"/>
              <a:gd name="connsiteX68-21457" fmla="*/ 363 w 384"/>
              <a:gd name="connsiteY68-21458" fmla="*/ 559 h 717"/>
              <a:gd name="connsiteX69-21459" fmla="*/ 363 w 384"/>
              <a:gd name="connsiteY69-21460" fmla="*/ 580 h 717"/>
              <a:gd name="connsiteX70-21461" fmla="*/ 363 w 384"/>
              <a:gd name="connsiteY70-21462" fmla="*/ 596 h 717"/>
              <a:gd name="connsiteX71-21463" fmla="*/ 363 w 384"/>
              <a:gd name="connsiteY71-21464" fmla="*/ 611 h 717"/>
              <a:gd name="connsiteX72-21465" fmla="*/ 369 w 384"/>
              <a:gd name="connsiteY72-21466" fmla="*/ 627 h 717"/>
              <a:gd name="connsiteX73-21467" fmla="*/ 369 w 384"/>
              <a:gd name="connsiteY73-21468" fmla="*/ 643 h 717"/>
              <a:gd name="connsiteX74-21469" fmla="*/ 374 w 384"/>
              <a:gd name="connsiteY74-21470" fmla="*/ 654 h 717"/>
              <a:gd name="connsiteX75-21471" fmla="*/ 374 w 384"/>
              <a:gd name="connsiteY75-21472" fmla="*/ 664 h 717"/>
              <a:gd name="connsiteX76-21473" fmla="*/ 379 w 384"/>
              <a:gd name="connsiteY76-21474" fmla="*/ 675 h 717"/>
              <a:gd name="connsiteX77-21475" fmla="*/ 379 w 384"/>
              <a:gd name="connsiteY77-21476" fmla="*/ 680 h 717"/>
              <a:gd name="connsiteX78-21477" fmla="*/ 384 w 384"/>
              <a:gd name="connsiteY78-21478" fmla="*/ 690 h 717"/>
              <a:gd name="connsiteX79-21479" fmla="*/ 384 w 384"/>
              <a:gd name="connsiteY79-21480" fmla="*/ 696 h 717"/>
              <a:gd name="connsiteX80-21481" fmla="*/ 384 w 384"/>
              <a:gd name="connsiteY80-21482" fmla="*/ 701 h 717"/>
              <a:gd name="connsiteX81-21483" fmla="*/ 384 w 384"/>
              <a:gd name="connsiteY81-21484" fmla="*/ 706 h 717"/>
              <a:gd name="connsiteX82-21485" fmla="*/ 379 w 384"/>
              <a:gd name="connsiteY82-21486" fmla="*/ 711 h 717"/>
              <a:gd name="connsiteX83-21487" fmla="*/ 374 w 384"/>
              <a:gd name="connsiteY83-21488" fmla="*/ 717 h 717"/>
              <a:gd name="connsiteX84-21489" fmla="*/ 363 w 384"/>
              <a:gd name="connsiteY84-21490" fmla="*/ 717 h 717"/>
              <a:gd name="connsiteX85-21491" fmla="*/ 353 w 384"/>
              <a:gd name="connsiteY85-21492" fmla="*/ 717 h 717"/>
              <a:gd name="connsiteX86-21493" fmla="*/ 337 w 384"/>
              <a:gd name="connsiteY86-21494" fmla="*/ 717 h 717"/>
              <a:gd name="connsiteX87-21495" fmla="*/ 321 w 384"/>
              <a:gd name="connsiteY87-21496" fmla="*/ 711 h 717"/>
              <a:gd name="connsiteX88-21497" fmla="*/ 300 w 384"/>
              <a:gd name="connsiteY88-21498" fmla="*/ 711 h 717"/>
              <a:gd name="connsiteX89-21499" fmla="*/ 279 w 384"/>
              <a:gd name="connsiteY89-21500" fmla="*/ 706 h 717"/>
              <a:gd name="connsiteX90-21501" fmla="*/ 258 w 384"/>
              <a:gd name="connsiteY90-21502" fmla="*/ 701 h 717"/>
              <a:gd name="connsiteX91-21503" fmla="*/ 248 w 384"/>
              <a:gd name="connsiteY91-21504" fmla="*/ 696 h 717"/>
              <a:gd name="connsiteX92-21505" fmla="*/ 237 w 384"/>
              <a:gd name="connsiteY92-21506" fmla="*/ 690 h 717"/>
              <a:gd name="connsiteX93-21507" fmla="*/ 221 w 384"/>
              <a:gd name="connsiteY93-21508" fmla="*/ 685 h 717"/>
              <a:gd name="connsiteX94-21509" fmla="*/ 211 w 384"/>
              <a:gd name="connsiteY94-21510" fmla="*/ 680 h 717"/>
              <a:gd name="connsiteX95-21511" fmla="*/ 195 w 384"/>
              <a:gd name="connsiteY95-21512" fmla="*/ 675 h 717"/>
              <a:gd name="connsiteX96-21513" fmla="*/ 179 w 384"/>
              <a:gd name="connsiteY96-21514" fmla="*/ 664 h 717"/>
              <a:gd name="connsiteX97-21515" fmla="*/ 169 w 384"/>
              <a:gd name="connsiteY97-21516" fmla="*/ 654 h 717"/>
              <a:gd name="connsiteX98-21517" fmla="*/ 153 w 384"/>
              <a:gd name="connsiteY98-21518" fmla="*/ 643 h 717"/>
              <a:gd name="connsiteX99-21519" fmla="*/ 121 w 384"/>
              <a:gd name="connsiteY99-21520" fmla="*/ 617 h 717"/>
              <a:gd name="connsiteX100-21521" fmla="*/ 95 w 384"/>
              <a:gd name="connsiteY100-21522" fmla="*/ 590 h 717"/>
              <a:gd name="connsiteX101-21523" fmla="*/ 84 w 384"/>
              <a:gd name="connsiteY101-21524" fmla="*/ 580 h 717"/>
              <a:gd name="connsiteX102-21525" fmla="*/ 74 w 384"/>
              <a:gd name="connsiteY102-21526" fmla="*/ 564 h 717"/>
              <a:gd name="connsiteX103-21527" fmla="*/ 63 w 384"/>
              <a:gd name="connsiteY103-21528" fmla="*/ 548 h 717"/>
              <a:gd name="connsiteX104-21529" fmla="*/ 53 w 384"/>
              <a:gd name="connsiteY104-21530" fmla="*/ 532 h 717"/>
              <a:gd name="connsiteX105-21531" fmla="*/ 47 w 384"/>
              <a:gd name="connsiteY105-21532" fmla="*/ 517 h 717"/>
              <a:gd name="connsiteX106-21533" fmla="*/ 37 w 384"/>
              <a:gd name="connsiteY106-21534" fmla="*/ 501 h 717"/>
              <a:gd name="connsiteX107-21535" fmla="*/ 32 w 384"/>
              <a:gd name="connsiteY107-21536" fmla="*/ 485 h 717"/>
              <a:gd name="connsiteX108-21537" fmla="*/ 21 w 384"/>
              <a:gd name="connsiteY108-21538" fmla="*/ 469 h 717"/>
              <a:gd name="connsiteX109-21539" fmla="*/ 16 w 384"/>
              <a:gd name="connsiteY109-21540" fmla="*/ 459 h 717"/>
              <a:gd name="connsiteX110-21541" fmla="*/ 16 w 384"/>
              <a:gd name="connsiteY110-21542" fmla="*/ 443 h 717"/>
              <a:gd name="connsiteX111-21543" fmla="*/ 11 w 384"/>
              <a:gd name="connsiteY111-21544" fmla="*/ 427 h 717"/>
              <a:gd name="connsiteX112-21545" fmla="*/ 11 w 384"/>
              <a:gd name="connsiteY112-21546" fmla="*/ 411 h 717"/>
              <a:gd name="connsiteX113-21547" fmla="*/ 5 w 384"/>
              <a:gd name="connsiteY113-21548" fmla="*/ 380 h 717"/>
              <a:gd name="connsiteX114-21549" fmla="*/ 0 w 384"/>
              <a:gd name="connsiteY114-21550" fmla="*/ 343 h 717"/>
              <a:gd name="connsiteX115-21551" fmla="*/ 0 w 384"/>
              <a:gd name="connsiteY115-21552" fmla="*/ 311 h 717"/>
              <a:gd name="connsiteX116-21553" fmla="*/ 0 w 384"/>
              <a:gd name="connsiteY116-21554" fmla="*/ 274 h 717"/>
              <a:gd name="connsiteX117-21555" fmla="*/ 0 w 384"/>
              <a:gd name="connsiteY117-21556" fmla="*/ 237 h 717"/>
              <a:gd name="connsiteX118-21557" fmla="*/ 0 w 384"/>
              <a:gd name="connsiteY118-21558" fmla="*/ 201 h 717"/>
              <a:gd name="connsiteX119-21559" fmla="*/ 5 w 384"/>
              <a:gd name="connsiteY119-21560" fmla="*/ 158 h 717"/>
              <a:gd name="connsiteX120-21561" fmla="*/ 11 w 384"/>
              <a:gd name="connsiteY120-21562" fmla="*/ 116 h 717"/>
              <a:gd name="connsiteX121-21563" fmla="*/ 11 w 384"/>
              <a:gd name="connsiteY121-21564" fmla="*/ 100 h 717"/>
              <a:gd name="connsiteX122-21565" fmla="*/ 11 w 384"/>
              <a:gd name="connsiteY122-21566" fmla="*/ 85 h 717"/>
              <a:gd name="connsiteX123-21567" fmla="*/ 11 w 384"/>
              <a:gd name="connsiteY123-21568" fmla="*/ 69 h 717"/>
              <a:gd name="connsiteX124-21569" fmla="*/ 16 w 384"/>
              <a:gd name="connsiteY124-21570" fmla="*/ 58 h 717"/>
              <a:gd name="connsiteX125-21571" fmla="*/ 16 w 384"/>
              <a:gd name="connsiteY125-21572" fmla="*/ 48 h 717"/>
              <a:gd name="connsiteX126-21573" fmla="*/ 16 w 384"/>
              <a:gd name="connsiteY126-21574" fmla="*/ 43 h 717"/>
              <a:gd name="connsiteX127-21575" fmla="*/ 16 w 384"/>
              <a:gd name="connsiteY127-21576" fmla="*/ 37 h 717"/>
              <a:gd name="connsiteX128-21577" fmla="*/ 11 w 384"/>
              <a:gd name="connsiteY128-21578" fmla="*/ 32 h 717"/>
              <a:gd name="connsiteX129-21579" fmla="*/ 11 w 384"/>
              <a:gd name="connsiteY129-21580" fmla="*/ 32 h 717"/>
              <a:gd name="connsiteX130-21581" fmla="*/ 5 w 384"/>
              <a:gd name="connsiteY130-21582" fmla="*/ 32 h 717"/>
              <a:gd name="connsiteX0-21583" fmla="*/ 111 w 384"/>
              <a:gd name="connsiteY0-21584" fmla="*/ 0 h 717"/>
              <a:gd name="connsiteX1-21585" fmla="*/ 116 w 384"/>
              <a:gd name="connsiteY1-21586" fmla="*/ 0 h 717"/>
              <a:gd name="connsiteX2-21587" fmla="*/ 105 w 384"/>
              <a:gd name="connsiteY2-21588" fmla="*/ 21 h 717"/>
              <a:gd name="connsiteX3-21589" fmla="*/ 95 w 384"/>
              <a:gd name="connsiteY3-21590" fmla="*/ 27 h 717"/>
              <a:gd name="connsiteX4-21591" fmla="*/ 90 w 384"/>
              <a:gd name="connsiteY4-21592" fmla="*/ 32 h 717"/>
              <a:gd name="connsiteX5-21593" fmla="*/ 84 w 384"/>
              <a:gd name="connsiteY5-21594" fmla="*/ 37 h 717"/>
              <a:gd name="connsiteX6-21595" fmla="*/ 84 w 384"/>
              <a:gd name="connsiteY6-21596" fmla="*/ 48 h 717"/>
              <a:gd name="connsiteX7-21597" fmla="*/ 79 w 384"/>
              <a:gd name="connsiteY7-21598" fmla="*/ 58 h 717"/>
              <a:gd name="connsiteX8-21599" fmla="*/ 74 w 384"/>
              <a:gd name="connsiteY8-21600" fmla="*/ 74 h 717"/>
              <a:gd name="connsiteX9-21601" fmla="*/ 68 w 384"/>
              <a:gd name="connsiteY9-21602" fmla="*/ 95 h 717"/>
              <a:gd name="connsiteX10-21603" fmla="*/ 63 w 384"/>
              <a:gd name="connsiteY10-21604" fmla="*/ 116 h 717"/>
              <a:gd name="connsiteX11-21605" fmla="*/ 63 w 384"/>
              <a:gd name="connsiteY11-21606" fmla="*/ 137 h 717"/>
              <a:gd name="connsiteX12-21607" fmla="*/ 58 w 384"/>
              <a:gd name="connsiteY12-21608" fmla="*/ 164 h 717"/>
              <a:gd name="connsiteX13-21609" fmla="*/ 53 w 384"/>
              <a:gd name="connsiteY13-21610" fmla="*/ 185 h 717"/>
              <a:gd name="connsiteX14-21611" fmla="*/ 53 w 384"/>
              <a:gd name="connsiteY14-21612" fmla="*/ 206 h 717"/>
              <a:gd name="connsiteX15-21613" fmla="*/ 47 w 384"/>
              <a:gd name="connsiteY15-21614" fmla="*/ 222 h 717"/>
              <a:gd name="connsiteX16-21615" fmla="*/ 47 w 384"/>
              <a:gd name="connsiteY16-21616" fmla="*/ 243 h 717"/>
              <a:gd name="connsiteX17-21617" fmla="*/ 42 w 384"/>
              <a:gd name="connsiteY17-21618" fmla="*/ 258 h 717"/>
              <a:gd name="connsiteX18-21619" fmla="*/ 42 w 384"/>
              <a:gd name="connsiteY18-21620" fmla="*/ 269 h 717"/>
              <a:gd name="connsiteX19-21621" fmla="*/ 42 w 384"/>
              <a:gd name="connsiteY19-21622" fmla="*/ 280 h 717"/>
              <a:gd name="connsiteX20-21623" fmla="*/ 42 w 384"/>
              <a:gd name="connsiteY20-21624" fmla="*/ 301 h 717"/>
              <a:gd name="connsiteX21-21625" fmla="*/ 47 w 384"/>
              <a:gd name="connsiteY21-21626" fmla="*/ 327 h 717"/>
              <a:gd name="connsiteX22-21627" fmla="*/ 53 w 384"/>
              <a:gd name="connsiteY22-21628" fmla="*/ 369 h 717"/>
              <a:gd name="connsiteX23-21629" fmla="*/ 53 w 384"/>
              <a:gd name="connsiteY23-21630" fmla="*/ 395 h 717"/>
              <a:gd name="connsiteX24-21631" fmla="*/ 58 w 384"/>
              <a:gd name="connsiteY24-21632" fmla="*/ 422 h 717"/>
              <a:gd name="connsiteX25-21633" fmla="*/ 68 w 384"/>
              <a:gd name="connsiteY25-21634" fmla="*/ 448 h 717"/>
              <a:gd name="connsiteX26-21635" fmla="*/ 74 w 384"/>
              <a:gd name="connsiteY26-21636" fmla="*/ 464 h 717"/>
              <a:gd name="connsiteX27-21637" fmla="*/ 79 w 384"/>
              <a:gd name="connsiteY27-21638" fmla="*/ 474 h 717"/>
              <a:gd name="connsiteX28-21639" fmla="*/ 95 w 384"/>
              <a:gd name="connsiteY28-21640" fmla="*/ 501 h 717"/>
              <a:gd name="connsiteX29-21641" fmla="*/ 111 w 384"/>
              <a:gd name="connsiteY29-21642" fmla="*/ 522 h 717"/>
              <a:gd name="connsiteX30-21643" fmla="*/ 126 w 384"/>
              <a:gd name="connsiteY30-21644" fmla="*/ 543 h 717"/>
              <a:gd name="connsiteX31-21645" fmla="*/ 137 w 384"/>
              <a:gd name="connsiteY31-21646" fmla="*/ 553 h 717"/>
              <a:gd name="connsiteX32-21647" fmla="*/ 147 w 384"/>
              <a:gd name="connsiteY32-21648" fmla="*/ 559 h 717"/>
              <a:gd name="connsiteX33-21649" fmla="*/ 169 w 384"/>
              <a:gd name="connsiteY33-21650" fmla="*/ 580 h 717"/>
              <a:gd name="connsiteX34-21651" fmla="*/ 190 w 384"/>
              <a:gd name="connsiteY34-21652" fmla="*/ 590 h 717"/>
              <a:gd name="connsiteX35-21653" fmla="*/ 211 w 384"/>
              <a:gd name="connsiteY35-21654" fmla="*/ 606 h 717"/>
              <a:gd name="connsiteX36-21655" fmla="*/ 237 w 384"/>
              <a:gd name="connsiteY36-21656" fmla="*/ 617 h 717"/>
              <a:gd name="connsiteX37-21657" fmla="*/ 248 w 384"/>
              <a:gd name="connsiteY37-21658" fmla="*/ 622 h 717"/>
              <a:gd name="connsiteX38-21659" fmla="*/ 258 w 384"/>
              <a:gd name="connsiteY38-21660" fmla="*/ 627 h 717"/>
              <a:gd name="connsiteX39-21661" fmla="*/ 269 w 384"/>
              <a:gd name="connsiteY39-21662" fmla="*/ 627 h 717"/>
              <a:gd name="connsiteX40-21663" fmla="*/ 279 w 384"/>
              <a:gd name="connsiteY40-21664" fmla="*/ 632 h 717"/>
              <a:gd name="connsiteX41-21665" fmla="*/ 284 w 384"/>
              <a:gd name="connsiteY41-21666" fmla="*/ 632 h 717"/>
              <a:gd name="connsiteX42-21667" fmla="*/ 290 w 384"/>
              <a:gd name="connsiteY42-21668" fmla="*/ 632 h 717"/>
              <a:gd name="connsiteX43-21669" fmla="*/ 300 w 384"/>
              <a:gd name="connsiteY43-21670" fmla="*/ 632 h 717"/>
              <a:gd name="connsiteX44-21671" fmla="*/ 305 w 384"/>
              <a:gd name="connsiteY44-21672" fmla="*/ 627 h 717"/>
              <a:gd name="connsiteX45-21673" fmla="*/ 305 w 384"/>
              <a:gd name="connsiteY45-21674" fmla="*/ 622 h 717"/>
              <a:gd name="connsiteX46-21675" fmla="*/ 311 w 384"/>
              <a:gd name="connsiteY46-21676" fmla="*/ 617 h 717"/>
              <a:gd name="connsiteX47-21677" fmla="*/ 316 w 384"/>
              <a:gd name="connsiteY47-21678" fmla="*/ 611 h 717"/>
              <a:gd name="connsiteX48-21679" fmla="*/ 316 w 384"/>
              <a:gd name="connsiteY48-21680" fmla="*/ 601 h 717"/>
              <a:gd name="connsiteX49-21681" fmla="*/ 321 w 384"/>
              <a:gd name="connsiteY49-21682" fmla="*/ 585 h 717"/>
              <a:gd name="connsiteX50-21683" fmla="*/ 327 w 384"/>
              <a:gd name="connsiteY50-21684" fmla="*/ 569 h 717"/>
              <a:gd name="connsiteX51-21685" fmla="*/ 332 w 384"/>
              <a:gd name="connsiteY51-21686" fmla="*/ 553 h 717"/>
              <a:gd name="connsiteX52-21687" fmla="*/ 332 w 384"/>
              <a:gd name="connsiteY52-21688" fmla="*/ 538 h 717"/>
              <a:gd name="connsiteX53-21689" fmla="*/ 337 w 384"/>
              <a:gd name="connsiteY53-21690" fmla="*/ 522 h 717"/>
              <a:gd name="connsiteX54-21691" fmla="*/ 342 w 384"/>
              <a:gd name="connsiteY54-21692" fmla="*/ 511 h 717"/>
              <a:gd name="connsiteX55-21693" fmla="*/ 348 w 384"/>
              <a:gd name="connsiteY55-21694" fmla="*/ 501 h 717"/>
              <a:gd name="connsiteX56-21695" fmla="*/ 348 w 384"/>
              <a:gd name="connsiteY56-21696" fmla="*/ 496 h 717"/>
              <a:gd name="connsiteX57-21697" fmla="*/ 353 w 384"/>
              <a:gd name="connsiteY57-21698" fmla="*/ 485 h 717"/>
              <a:gd name="connsiteX58-21699" fmla="*/ 353 w 384"/>
              <a:gd name="connsiteY58-21700" fmla="*/ 485 h 717"/>
              <a:gd name="connsiteX59-21701" fmla="*/ 358 w 384"/>
              <a:gd name="connsiteY59-21702" fmla="*/ 485 h 717"/>
              <a:gd name="connsiteX60-21703" fmla="*/ 358 w 384"/>
              <a:gd name="connsiteY60-21704" fmla="*/ 485 h 717"/>
              <a:gd name="connsiteX61-21705" fmla="*/ 358 w 384"/>
              <a:gd name="connsiteY61-21706" fmla="*/ 490 h 717"/>
              <a:gd name="connsiteX62-21707" fmla="*/ 358 w 384"/>
              <a:gd name="connsiteY62-21708" fmla="*/ 496 h 717"/>
              <a:gd name="connsiteX63-21709" fmla="*/ 363 w 384"/>
              <a:gd name="connsiteY63-21710" fmla="*/ 501 h 717"/>
              <a:gd name="connsiteX64-21711" fmla="*/ 363 w 384"/>
              <a:gd name="connsiteY64-21712" fmla="*/ 517 h 717"/>
              <a:gd name="connsiteX65-21713" fmla="*/ 363 w 384"/>
              <a:gd name="connsiteY65-21714" fmla="*/ 527 h 717"/>
              <a:gd name="connsiteX66-21715" fmla="*/ 363 w 384"/>
              <a:gd name="connsiteY66-21716" fmla="*/ 543 h 717"/>
              <a:gd name="connsiteX67-21717" fmla="*/ 363 w 384"/>
              <a:gd name="connsiteY67-21718" fmla="*/ 559 h 717"/>
              <a:gd name="connsiteX68-21719" fmla="*/ 363 w 384"/>
              <a:gd name="connsiteY68-21720" fmla="*/ 580 h 717"/>
              <a:gd name="connsiteX69-21721" fmla="*/ 363 w 384"/>
              <a:gd name="connsiteY69-21722" fmla="*/ 596 h 717"/>
              <a:gd name="connsiteX70-21723" fmla="*/ 363 w 384"/>
              <a:gd name="connsiteY70-21724" fmla="*/ 611 h 717"/>
              <a:gd name="connsiteX71-21725" fmla="*/ 369 w 384"/>
              <a:gd name="connsiteY71-21726" fmla="*/ 627 h 717"/>
              <a:gd name="connsiteX72-21727" fmla="*/ 369 w 384"/>
              <a:gd name="connsiteY72-21728" fmla="*/ 643 h 717"/>
              <a:gd name="connsiteX73-21729" fmla="*/ 374 w 384"/>
              <a:gd name="connsiteY73-21730" fmla="*/ 654 h 717"/>
              <a:gd name="connsiteX74-21731" fmla="*/ 374 w 384"/>
              <a:gd name="connsiteY74-21732" fmla="*/ 664 h 717"/>
              <a:gd name="connsiteX75-21733" fmla="*/ 379 w 384"/>
              <a:gd name="connsiteY75-21734" fmla="*/ 675 h 717"/>
              <a:gd name="connsiteX76-21735" fmla="*/ 379 w 384"/>
              <a:gd name="connsiteY76-21736" fmla="*/ 680 h 717"/>
              <a:gd name="connsiteX77-21737" fmla="*/ 384 w 384"/>
              <a:gd name="connsiteY77-21738" fmla="*/ 690 h 717"/>
              <a:gd name="connsiteX78-21739" fmla="*/ 384 w 384"/>
              <a:gd name="connsiteY78-21740" fmla="*/ 696 h 717"/>
              <a:gd name="connsiteX79-21741" fmla="*/ 384 w 384"/>
              <a:gd name="connsiteY79-21742" fmla="*/ 701 h 717"/>
              <a:gd name="connsiteX80-21743" fmla="*/ 384 w 384"/>
              <a:gd name="connsiteY80-21744" fmla="*/ 706 h 717"/>
              <a:gd name="connsiteX81-21745" fmla="*/ 379 w 384"/>
              <a:gd name="connsiteY81-21746" fmla="*/ 711 h 717"/>
              <a:gd name="connsiteX82-21747" fmla="*/ 374 w 384"/>
              <a:gd name="connsiteY82-21748" fmla="*/ 717 h 717"/>
              <a:gd name="connsiteX83-21749" fmla="*/ 363 w 384"/>
              <a:gd name="connsiteY83-21750" fmla="*/ 717 h 717"/>
              <a:gd name="connsiteX84-21751" fmla="*/ 353 w 384"/>
              <a:gd name="connsiteY84-21752" fmla="*/ 717 h 717"/>
              <a:gd name="connsiteX85-21753" fmla="*/ 337 w 384"/>
              <a:gd name="connsiteY85-21754" fmla="*/ 717 h 717"/>
              <a:gd name="connsiteX86-21755" fmla="*/ 321 w 384"/>
              <a:gd name="connsiteY86-21756" fmla="*/ 711 h 717"/>
              <a:gd name="connsiteX87-21757" fmla="*/ 300 w 384"/>
              <a:gd name="connsiteY87-21758" fmla="*/ 711 h 717"/>
              <a:gd name="connsiteX88-21759" fmla="*/ 279 w 384"/>
              <a:gd name="connsiteY88-21760" fmla="*/ 706 h 717"/>
              <a:gd name="connsiteX89-21761" fmla="*/ 258 w 384"/>
              <a:gd name="connsiteY89-21762" fmla="*/ 701 h 717"/>
              <a:gd name="connsiteX90-21763" fmla="*/ 248 w 384"/>
              <a:gd name="connsiteY90-21764" fmla="*/ 696 h 717"/>
              <a:gd name="connsiteX91-21765" fmla="*/ 237 w 384"/>
              <a:gd name="connsiteY91-21766" fmla="*/ 690 h 717"/>
              <a:gd name="connsiteX92-21767" fmla="*/ 221 w 384"/>
              <a:gd name="connsiteY92-21768" fmla="*/ 685 h 717"/>
              <a:gd name="connsiteX93-21769" fmla="*/ 211 w 384"/>
              <a:gd name="connsiteY93-21770" fmla="*/ 680 h 717"/>
              <a:gd name="connsiteX94-21771" fmla="*/ 195 w 384"/>
              <a:gd name="connsiteY94-21772" fmla="*/ 675 h 717"/>
              <a:gd name="connsiteX95-21773" fmla="*/ 179 w 384"/>
              <a:gd name="connsiteY95-21774" fmla="*/ 664 h 717"/>
              <a:gd name="connsiteX96-21775" fmla="*/ 169 w 384"/>
              <a:gd name="connsiteY96-21776" fmla="*/ 654 h 717"/>
              <a:gd name="connsiteX97-21777" fmla="*/ 153 w 384"/>
              <a:gd name="connsiteY97-21778" fmla="*/ 643 h 717"/>
              <a:gd name="connsiteX98-21779" fmla="*/ 121 w 384"/>
              <a:gd name="connsiteY98-21780" fmla="*/ 617 h 717"/>
              <a:gd name="connsiteX99-21781" fmla="*/ 95 w 384"/>
              <a:gd name="connsiteY99-21782" fmla="*/ 590 h 717"/>
              <a:gd name="connsiteX100-21783" fmla="*/ 84 w 384"/>
              <a:gd name="connsiteY100-21784" fmla="*/ 580 h 717"/>
              <a:gd name="connsiteX101-21785" fmla="*/ 74 w 384"/>
              <a:gd name="connsiteY101-21786" fmla="*/ 564 h 717"/>
              <a:gd name="connsiteX102-21787" fmla="*/ 63 w 384"/>
              <a:gd name="connsiteY102-21788" fmla="*/ 548 h 717"/>
              <a:gd name="connsiteX103-21789" fmla="*/ 53 w 384"/>
              <a:gd name="connsiteY103-21790" fmla="*/ 532 h 717"/>
              <a:gd name="connsiteX104-21791" fmla="*/ 47 w 384"/>
              <a:gd name="connsiteY104-21792" fmla="*/ 517 h 717"/>
              <a:gd name="connsiteX105-21793" fmla="*/ 37 w 384"/>
              <a:gd name="connsiteY105-21794" fmla="*/ 501 h 717"/>
              <a:gd name="connsiteX106-21795" fmla="*/ 32 w 384"/>
              <a:gd name="connsiteY106-21796" fmla="*/ 485 h 717"/>
              <a:gd name="connsiteX107-21797" fmla="*/ 21 w 384"/>
              <a:gd name="connsiteY107-21798" fmla="*/ 469 h 717"/>
              <a:gd name="connsiteX108-21799" fmla="*/ 16 w 384"/>
              <a:gd name="connsiteY108-21800" fmla="*/ 459 h 717"/>
              <a:gd name="connsiteX109-21801" fmla="*/ 16 w 384"/>
              <a:gd name="connsiteY109-21802" fmla="*/ 443 h 717"/>
              <a:gd name="connsiteX110-21803" fmla="*/ 11 w 384"/>
              <a:gd name="connsiteY110-21804" fmla="*/ 427 h 717"/>
              <a:gd name="connsiteX111-21805" fmla="*/ 11 w 384"/>
              <a:gd name="connsiteY111-21806" fmla="*/ 411 h 717"/>
              <a:gd name="connsiteX112-21807" fmla="*/ 5 w 384"/>
              <a:gd name="connsiteY112-21808" fmla="*/ 380 h 717"/>
              <a:gd name="connsiteX113-21809" fmla="*/ 0 w 384"/>
              <a:gd name="connsiteY113-21810" fmla="*/ 343 h 717"/>
              <a:gd name="connsiteX114-21811" fmla="*/ 0 w 384"/>
              <a:gd name="connsiteY114-21812" fmla="*/ 311 h 717"/>
              <a:gd name="connsiteX115-21813" fmla="*/ 0 w 384"/>
              <a:gd name="connsiteY115-21814" fmla="*/ 274 h 717"/>
              <a:gd name="connsiteX116-21815" fmla="*/ 0 w 384"/>
              <a:gd name="connsiteY116-21816" fmla="*/ 237 h 717"/>
              <a:gd name="connsiteX117-21817" fmla="*/ 0 w 384"/>
              <a:gd name="connsiteY117-21818" fmla="*/ 201 h 717"/>
              <a:gd name="connsiteX118-21819" fmla="*/ 5 w 384"/>
              <a:gd name="connsiteY118-21820" fmla="*/ 158 h 717"/>
              <a:gd name="connsiteX119-21821" fmla="*/ 11 w 384"/>
              <a:gd name="connsiteY119-21822" fmla="*/ 116 h 717"/>
              <a:gd name="connsiteX120-21823" fmla="*/ 11 w 384"/>
              <a:gd name="connsiteY120-21824" fmla="*/ 100 h 717"/>
              <a:gd name="connsiteX121-21825" fmla="*/ 11 w 384"/>
              <a:gd name="connsiteY121-21826" fmla="*/ 85 h 717"/>
              <a:gd name="connsiteX122-21827" fmla="*/ 11 w 384"/>
              <a:gd name="connsiteY122-21828" fmla="*/ 69 h 717"/>
              <a:gd name="connsiteX123-21829" fmla="*/ 16 w 384"/>
              <a:gd name="connsiteY123-21830" fmla="*/ 58 h 717"/>
              <a:gd name="connsiteX124-21831" fmla="*/ 16 w 384"/>
              <a:gd name="connsiteY124-21832" fmla="*/ 48 h 717"/>
              <a:gd name="connsiteX125-21833" fmla="*/ 16 w 384"/>
              <a:gd name="connsiteY125-21834" fmla="*/ 43 h 717"/>
              <a:gd name="connsiteX126-21835" fmla="*/ 16 w 384"/>
              <a:gd name="connsiteY126-21836" fmla="*/ 37 h 717"/>
              <a:gd name="connsiteX127-21837" fmla="*/ 11 w 384"/>
              <a:gd name="connsiteY127-21838" fmla="*/ 32 h 717"/>
              <a:gd name="connsiteX128-21839" fmla="*/ 11 w 384"/>
              <a:gd name="connsiteY128-21840" fmla="*/ 32 h 717"/>
              <a:gd name="connsiteX129-21841" fmla="*/ 5 w 384"/>
              <a:gd name="connsiteY129-21842" fmla="*/ 32 h 717"/>
              <a:gd name="connsiteX0-21843" fmla="*/ 111 w 384"/>
              <a:gd name="connsiteY0-21844" fmla="*/ 0 h 717"/>
              <a:gd name="connsiteX1-21845" fmla="*/ 105 w 384"/>
              <a:gd name="connsiteY1-21846" fmla="*/ 21 h 717"/>
              <a:gd name="connsiteX2-21847" fmla="*/ 95 w 384"/>
              <a:gd name="connsiteY2-21848" fmla="*/ 27 h 717"/>
              <a:gd name="connsiteX3-21849" fmla="*/ 90 w 384"/>
              <a:gd name="connsiteY3-21850" fmla="*/ 32 h 717"/>
              <a:gd name="connsiteX4-21851" fmla="*/ 84 w 384"/>
              <a:gd name="connsiteY4-21852" fmla="*/ 37 h 717"/>
              <a:gd name="connsiteX5-21853" fmla="*/ 84 w 384"/>
              <a:gd name="connsiteY5-21854" fmla="*/ 48 h 717"/>
              <a:gd name="connsiteX6-21855" fmla="*/ 79 w 384"/>
              <a:gd name="connsiteY6-21856" fmla="*/ 58 h 717"/>
              <a:gd name="connsiteX7-21857" fmla="*/ 74 w 384"/>
              <a:gd name="connsiteY7-21858" fmla="*/ 74 h 717"/>
              <a:gd name="connsiteX8-21859" fmla="*/ 68 w 384"/>
              <a:gd name="connsiteY8-21860" fmla="*/ 95 h 717"/>
              <a:gd name="connsiteX9-21861" fmla="*/ 63 w 384"/>
              <a:gd name="connsiteY9-21862" fmla="*/ 116 h 717"/>
              <a:gd name="connsiteX10-21863" fmla="*/ 63 w 384"/>
              <a:gd name="connsiteY10-21864" fmla="*/ 137 h 717"/>
              <a:gd name="connsiteX11-21865" fmla="*/ 58 w 384"/>
              <a:gd name="connsiteY11-21866" fmla="*/ 164 h 717"/>
              <a:gd name="connsiteX12-21867" fmla="*/ 53 w 384"/>
              <a:gd name="connsiteY12-21868" fmla="*/ 185 h 717"/>
              <a:gd name="connsiteX13-21869" fmla="*/ 53 w 384"/>
              <a:gd name="connsiteY13-21870" fmla="*/ 206 h 717"/>
              <a:gd name="connsiteX14-21871" fmla="*/ 47 w 384"/>
              <a:gd name="connsiteY14-21872" fmla="*/ 222 h 717"/>
              <a:gd name="connsiteX15-21873" fmla="*/ 47 w 384"/>
              <a:gd name="connsiteY15-21874" fmla="*/ 243 h 717"/>
              <a:gd name="connsiteX16-21875" fmla="*/ 42 w 384"/>
              <a:gd name="connsiteY16-21876" fmla="*/ 258 h 717"/>
              <a:gd name="connsiteX17-21877" fmla="*/ 42 w 384"/>
              <a:gd name="connsiteY17-21878" fmla="*/ 269 h 717"/>
              <a:gd name="connsiteX18-21879" fmla="*/ 42 w 384"/>
              <a:gd name="connsiteY18-21880" fmla="*/ 280 h 717"/>
              <a:gd name="connsiteX19-21881" fmla="*/ 42 w 384"/>
              <a:gd name="connsiteY19-21882" fmla="*/ 301 h 717"/>
              <a:gd name="connsiteX20-21883" fmla="*/ 47 w 384"/>
              <a:gd name="connsiteY20-21884" fmla="*/ 327 h 717"/>
              <a:gd name="connsiteX21-21885" fmla="*/ 53 w 384"/>
              <a:gd name="connsiteY21-21886" fmla="*/ 369 h 717"/>
              <a:gd name="connsiteX22-21887" fmla="*/ 53 w 384"/>
              <a:gd name="connsiteY22-21888" fmla="*/ 395 h 717"/>
              <a:gd name="connsiteX23-21889" fmla="*/ 58 w 384"/>
              <a:gd name="connsiteY23-21890" fmla="*/ 422 h 717"/>
              <a:gd name="connsiteX24-21891" fmla="*/ 68 w 384"/>
              <a:gd name="connsiteY24-21892" fmla="*/ 448 h 717"/>
              <a:gd name="connsiteX25-21893" fmla="*/ 74 w 384"/>
              <a:gd name="connsiteY25-21894" fmla="*/ 464 h 717"/>
              <a:gd name="connsiteX26-21895" fmla="*/ 79 w 384"/>
              <a:gd name="connsiteY26-21896" fmla="*/ 474 h 717"/>
              <a:gd name="connsiteX27-21897" fmla="*/ 95 w 384"/>
              <a:gd name="connsiteY27-21898" fmla="*/ 501 h 717"/>
              <a:gd name="connsiteX28-21899" fmla="*/ 111 w 384"/>
              <a:gd name="connsiteY28-21900" fmla="*/ 522 h 717"/>
              <a:gd name="connsiteX29-21901" fmla="*/ 126 w 384"/>
              <a:gd name="connsiteY29-21902" fmla="*/ 543 h 717"/>
              <a:gd name="connsiteX30-21903" fmla="*/ 137 w 384"/>
              <a:gd name="connsiteY30-21904" fmla="*/ 553 h 717"/>
              <a:gd name="connsiteX31-21905" fmla="*/ 147 w 384"/>
              <a:gd name="connsiteY31-21906" fmla="*/ 559 h 717"/>
              <a:gd name="connsiteX32-21907" fmla="*/ 169 w 384"/>
              <a:gd name="connsiteY32-21908" fmla="*/ 580 h 717"/>
              <a:gd name="connsiteX33-21909" fmla="*/ 190 w 384"/>
              <a:gd name="connsiteY33-21910" fmla="*/ 590 h 717"/>
              <a:gd name="connsiteX34-21911" fmla="*/ 211 w 384"/>
              <a:gd name="connsiteY34-21912" fmla="*/ 606 h 717"/>
              <a:gd name="connsiteX35-21913" fmla="*/ 237 w 384"/>
              <a:gd name="connsiteY35-21914" fmla="*/ 617 h 717"/>
              <a:gd name="connsiteX36-21915" fmla="*/ 248 w 384"/>
              <a:gd name="connsiteY36-21916" fmla="*/ 622 h 717"/>
              <a:gd name="connsiteX37-21917" fmla="*/ 258 w 384"/>
              <a:gd name="connsiteY37-21918" fmla="*/ 627 h 717"/>
              <a:gd name="connsiteX38-21919" fmla="*/ 269 w 384"/>
              <a:gd name="connsiteY38-21920" fmla="*/ 627 h 717"/>
              <a:gd name="connsiteX39-21921" fmla="*/ 279 w 384"/>
              <a:gd name="connsiteY39-21922" fmla="*/ 632 h 717"/>
              <a:gd name="connsiteX40-21923" fmla="*/ 284 w 384"/>
              <a:gd name="connsiteY40-21924" fmla="*/ 632 h 717"/>
              <a:gd name="connsiteX41-21925" fmla="*/ 290 w 384"/>
              <a:gd name="connsiteY41-21926" fmla="*/ 632 h 717"/>
              <a:gd name="connsiteX42-21927" fmla="*/ 300 w 384"/>
              <a:gd name="connsiteY42-21928" fmla="*/ 632 h 717"/>
              <a:gd name="connsiteX43-21929" fmla="*/ 305 w 384"/>
              <a:gd name="connsiteY43-21930" fmla="*/ 627 h 717"/>
              <a:gd name="connsiteX44-21931" fmla="*/ 305 w 384"/>
              <a:gd name="connsiteY44-21932" fmla="*/ 622 h 717"/>
              <a:gd name="connsiteX45-21933" fmla="*/ 311 w 384"/>
              <a:gd name="connsiteY45-21934" fmla="*/ 617 h 717"/>
              <a:gd name="connsiteX46-21935" fmla="*/ 316 w 384"/>
              <a:gd name="connsiteY46-21936" fmla="*/ 611 h 717"/>
              <a:gd name="connsiteX47-21937" fmla="*/ 316 w 384"/>
              <a:gd name="connsiteY47-21938" fmla="*/ 601 h 717"/>
              <a:gd name="connsiteX48-21939" fmla="*/ 321 w 384"/>
              <a:gd name="connsiteY48-21940" fmla="*/ 585 h 717"/>
              <a:gd name="connsiteX49-21941" fmla="*/ 327 w 384"/>
              <a:gd name="connsiteY49-21942" fmla="*/ 569 h 717"/>
              <a:gd name="connsiteX50-21943" fmla="*/ 332 w 384"/>
              <a:gd name="connsiteY50-21944" fmla="*/ 553 h 717"/>
              <a:gd name="connsiteX51-21945" fmla="*/ 332 w 384"/>
              <a:gd name="connsiteY51-21946" fmla="*/ 538 h 717"/>
              <a:gd name="connsiteX52-21947" fmla="*/ 337 w 384"/>
              <a:gd name="connsiteY52-21948" fmla="*/ 522 h 717"/>
              <a:gd name="connsiteX53-21949" fmla="*/ 342 w 384"/>
              <a:gd name="connsiteY53-21950" fmla="*/ 511 h 717"/>
              <a:gd name="connsiteX54-21951" fmla="*/ 348 w 384"/>
              <a:gd name="connsiteY54-21952" fmla="*/ 501 h 717"/>
              <a:gd name="connsiteX55-21953" fmla="*/ 348 w 384"/>
              <a:gd name="connsiteY55-21954" fmla="*/ 496 h 717"/>
              <a:gd name="connsiteX56-21955" fmla="*/ 353 w 384"/>
              <a:gd name="connsiteY56-21956" fmla="*/ 485 h 717"/>
              <a:gd name="connsiteX57-21957" fmla="*/ 353 w 384"/>
              <a:gd name="connsiteY57-21958" fmla="*/ 485 h 717"/>
              <a:gd name="connsiteX58-21959" fmla="*/ 358 w 384"/>
              <a:gd name="connsiteY58-21960" fmla="*/ 485 h 717"/>
              <a:gd name="connsiteX59-21961" fmla="*/ 358 w 384"/>
              <a:gd name="connsiteY59-21962" fmla="*/ 485 h 717"/>
              <a:gd name="connsiteX60-21963" fmla="*/ 358 w 384"/>
              <a:gd name="connsiteY60-21964" fmla="*/ 490 h 717"/>
              <a:gd name="connsiteX61-21965" fmla="*/ 358 w 384"/>
              <a:gd name="connsiteY61-21966" fmla="*/ 496 h 717"/>
              <a:gd name="connsiteX62-21967" fmla="*/ 363 w 384"/>
              <a:gd name="connsiteY62-21968" fmla="*/ 501 h 717"/>
              <a:gd name="connsiteX63-21969" fmla="*/ 363 w 384"/>
              <a:gd name="connsiteY63-21970" fmla="*/ 517 h 717"/>
              <a:gd name="connsiteX64-21971" fmla="*/ 363 w 384"/>
              <a:gd name="connsiteY64-21972" fmla="*/ 527 h 717"/>
              <a:gd name="connsiteX65-21973" fmla="*/ 363 w 384"/>
              <a:gd name="connsiteY65-21974" fmla="*/ 543 h 717"/>
              <a:gd name="connsiteX66-21975" fmla="*/ 363 w 384"/>
              <a:gd name="connsiteY66-21976" fmla="*/ 559 h 717"/>
              <a:gd name="connsiteX67-21977" fmla="*/ 363 w 384"/>
              <a:gd name="connsiteY67-21978" fmla="*/ 580 h 717"/>
              <a:gd name="connsiteX68-21979" fmla="*/ 363 w 384"/>
              <a:gd name="connsiteY68-21980" fmla="*/ 596 h 717"/>
              <a:gd name="connsiteX69-21981" fmla="*/ 363 w 384"/>
              <a:gd name="connsiteY69-21982" fmla="*/ 611 h 717"/>
              <a:gd name="connsiteX70-21983" fmla="*/ 369 w 384"/>
              <a:gd name="connsiteY70-21984" fmla="*/ 627 h 717"/>
              <a:gd name="connsiteX71-21985" fmla="*/ 369 w 384"/>
              <a:gd name="connsiteY71-21986" fmla="*/ 643 h 717"/>
              <a:gd name="connsiteX72-21987" fmla="*/ 374 w 384"/>
              <a:gd name="connsiteY72-21988" fmla="*/ 654 h 717"/>
              <a:gd name="connsiteX73-21989" fmla="*/ 374 w 384"/>
              <a:gd name="connsiteY73-21990" fmla="*/ 664 h 717"/>
              <a:gd name="connsiteX74-21991" fmla="*/ 379 w 384"/>
              <a:gd name="connsiteY74-21992" fmla="*/ 675 h 717"/>
              <a:gd name="connsiteX75-21993" fmla="*/ 379 w 384"/>
              <a:gd name="connsiteY75-21994" fmla="*/ 680 h 717"/>
              <a:gd name="connsiteX76-21995" fmla="*/ 384 w 384"/>
              <a:gd name="connsiteY76-21996" fmla="*/ 690 h 717"/>
              <a:gd name="connsiteX77-21997" fmla="*/ 384 w 384"/>
              <a:gd name="connsiteY77-21998" fmla="*/ 696 h 717"/>
              <a:gd name="connsiteX78-21999" fmla="*/ 384 w 384"/>
              <a:gd name="connsiteY78-22000" fmla="*/ 701 h 717"/>
              <a:gd name="connsiteX79-22001" fmla="*/ 384 w 384"/>
              <a:gd name="connsiteY79-22002" fmla="*/ 706 h 717"/>
              <a:gd name="connsiteX80-22003" fmla="*/ 379 w 384"/>
              <a:gd name="connsiteY80-22004" fmla="*/ 711 h 717"/>
              <a:gd name="connsiteX81-22005" fmla="*/ 374 w 384"/>
              <a:gd name="connsiteY81-22006" fmla="*/ 717 h 717"/>
              <a:gd name="connsiteX82-22007" fmla="*/ 363 w 384"/>
              <a:gd name="connsiteY82-22008" fmla="*/ 717 h 717"/>
              <a:gd name="connsiteX83-22009" fmla="*/ 353 w 384"/>
              <a:gd name="connsiteY83-22010" fmla="*/ 717 h 717"/>
              <a:gd name="connsiteX84-22011" fmla="*/ 337 w 384"/>
              <a:gd name="connsiteY84-22012" fmla="*/ 717 h 717"/>
              <a:gd name="connsiteX85-22013" fmla="*/ 321 w 384"/>
              <a:gd name="connsiteY85-22014" fmla="*/ 711 h 717"/>
              <a:gd name="connsiteX86-22015" fmla="*/ 300 w 384"/>
              <a:gd name="connsiteY86-22016" fmla="*/ 711 h 717"/>
              <a:gd name="connsiteX87-22017" fmla="*/ 279 w 384"/>
              <a:gd name="connsiteY87-22018" fmla="*/ 706 h 717"/>
              <a:gd name="connsiteX88-22019" fmla="*/ 258 w 384"/>
              <a:gd name="connsiteY88-22020" fmla="*/ 701 h 717"/>
              <a:gd name="connsiteX89-22021" fmla="*/ 248 w 384"/>
              <a:gd name="connsiteY89-22022" fmla="*/ 696 h 717"/>
              <a:gd name="connsiteX90-22023" fmla="*/ 237 w 384"/>
              <a:gd name="connsiteY90-22024" fmla="*/ 690 h 717"/>
              <a:gd name="connsiteX91-22025" fmla="*/ 221 w 384"/>
              <a:gd name="connsiteY91-22026" fmla="*/ 685 h 717"/>
              <a:gd name="connsiteX92-22027" fmla="*/ 211 w 384"/>
              <a:gd name="connsiteY92-22028" fmla="*/ 680 h 717"/>
              <a:gd name="connsiteX93-22029" fmla="*/ 195 w 384"/>
              <a:gd name="connsiteY93-22030" fmla="*/ 675 h 717"/>
              <a:gd name="connsiteX94-22031" fmla="*/ 179 w 384"/>
              <a:gd name="connsiteY94-22032" fmla="*/ 664 h 717"/>
              <a:gd name="connsiteX95-22033" fmla="*/ 169 w 384"/>
              <a:gd name="connsiteY95-22034" fmla="*/ 654 h 717"/>
              <a:gd name="connsiteX96-22035" fmla="*/ 153 w 384"/>
              <a:gd name="connsiteY96-22036" fmla="*/ 643 h 717"/>
              <a:gd name="connsiteX97-22037" fmla="*/ 121 w 384"/>
              <a:gd name="connsiteY97-22038" fmla="*/ 617 h 717"/>
              <a:gd name="connsiteX98-22039" fmla="*/ 95 w 384"/>
              <a:gd name="connsiteY98-22040" fmla="*/ 590 h 717"/>
              <a:gd name="connsiteX99-22041" fmla="*/ 84 w 384"/>
              <a:gd name="connsiteY99-22042" fmla="*/ 580 h 717"/>
              <a:gd name="connsiteX100-22043" fmla="*/ 74 w 384"/>
              <a:gd name="connsiteY100-22044" fmla="*/ 564 h 717"/>
              <a:gd name="connsiteX101-22045" fmla="*/ 63 w 384"/>
              <a:gd name="connsiteY101-22046" fmla="*/ 548 h 717"/>
              <a:gd name="connsiteX102-22047" fmla="*/ 53 w 384"/>
              <a:gd name="connsiteY102-22048" fmla="*/ 532 h 717"/>
              <a:gd name="connsiteX103-22049" fmla="*/ 47 w 384"/>
              <a:gd name="connsiteY103-22050" fmla="*/ 517 h 717"/>
              <a:gd name="connsiteX104-22051" fmla="*/ 37 w 384"/>
              <a:gd name="connsiteY104-22052" fmla="*/ 501 h 717"/>
              <a:gd name="connsiteX105-22053" fmla="*/ 32 w 384"/>
              <a:gd name="connsiteY105-22054" fmla="*/ 485 h 717"/>
              <a:gd name="connsiteX106-22055" fmla="*/ 21 w 384"/>
              <a:gd name="connsiteY106-22056" fmla="*/ 469 h 717"/>
              <a:gd name="connsiteX107-22057" fmla="*/ 16 w 384"/>
              <a:gd name="connsiteY107-22058" fmla="*/ 459 h 717"/>
              <a:gd name="connsiteX108-22059" fmla="*/ 16 w 384"/>
              <a:gd name="connsiteY108-22060" fmla="*/ 443 h 717"/>
              <a:gd name="connsiteX109-22061" fmla="*/ 11 w 384"/>
              <a:gd name="connsiteY109-22062" fmla="*/ 427 h 717"/>
              <a:gd name="connsiteX110-22063" fmla="*/ 11 w 384"/>
              <a:gd name="connsiteY110-22064" fmla="*/ 411 h 717"/>
              <a:gd name="connsiteX111-22065" fmla="*/ 5 w 384"/>
              <a:gd name="connsiteY111-22066" fmla="*/ 380 h 717"/>
              <a:gd name="connsiteX112-22067" fmla="*/ 0 w 384"/>
              <a:gd name="connsiteY112-22068" fmla="*/ 343 h 717"/>
              <a:gd name="connsiteX113-22069" fmla="*/ 0 w 384"/>
              <a:gd name="connsiteY113-22070" fmla="*/ 311 h 717"/>
              <a:gd name="connsiteX114-22071" fmla="*/ 0 w 384"/>
              <a:gd name="connsiteY114-22072" fmla="*/ 274 h 717"/>
              <a:gd name="connsiteX115-22073" fmla="*/ 0 w 384"/>
              <a:gd name="connsiteY115-22074" fmla="*/ 237 h 717"/>
              <a:gd name="connsiteX116-22075" fmla="*/ 0 w 384"/>
              <a:gd name="connsiteY116-22076" fmla="*/ 201 h 717"/>
              <a:gd name="connsiteX117-22077" fmla="*/ 5 w 384"/>
              <a:gd name="connsiteY117-22078" fmla="*/ 158 h 717"/>
              <a:gd name="connsiteX118-22079" fmla="*/ 11 w 384"/>
              <a:gd name="connsiteY118-22080" fmla="*/ 116 h 717"/>
              <a:gd name="connsiteX119-22081" fmla="*/ 11 w 384"/>
              <a:gd name="connsiteY119-22082" fmla="*/ 100 h 717"/>
              <a:gd name="connsiteX120-22083" fmla="*/ 11 w 384"/>
              <a:gd name="connsiteY120-22084" fmla="*/ 85 h 717"/>
              <a:gd name="connsiteX121-22085" fmla="*/ 11 w 384"/>
              <a:gd name="connsiteY121-22086" fmla="*/ 69 h 717"/>
              <a:gd name="connsiteX122-22087" fmla="*/ 16 w 384"/>
              <a:gd name="connsiteY122-22088" fmla="*/ 58 h 717"/>
              <a:gd name="connsiteX123-22089" fmla="*/ 16 w 384"/>
              <a:gd name="connsiteY123-22090" fmla="*/ 48 h 717"/>
              <a:gd name="connsiteX124-22091" fmla="*/ 16 w 384"/>
              <a:gd name="connsiteY124-22092" fmla="*/ 43 h 717"/>
              <a:gd name="connsiteX125-22093" fmla="*/ 16 w 384"/>
              <a:gd name="connsiteY125-22094" fmla="*/ 37 h 717"/>
              <a:gd name="connsiteX126-22095" fmla="*/ 11 w 384"/>
              <a:gd name="connsiteY126-22096" fmla="*/ 32 h 717"/>
              <a:gd name="connsiteX127-22097" fmla="*/ 11 w 384"/>
              <a:gd name="connsiteY127-22098" fmla="*/ 32 h 717"/>
              <a:gd name="connsiteX128-22099" fmla="*/ 5 w 384"/>
              <a:gd name="connsiteY128-22100" fmla="*/ 32 h 717"/>
              <a:gd name="connsiteX0-22101" fmla="*/ 105 w 384"/>
              <a:gd name="connsiteY0-22102" fmla="*/ 0 h 696"/>
              <a:gd name="connsiteX1-22103" fmla="*/ 95 w 384"/>
              <a:gd name="connsiteY1-22104" fmla="*/ 6 h 696"/>
              <a:gd name="connsiteX2-22105" fmla="*/ 90 w 384"/>
              <a:gd name="connsiteY2-22106" fmla="*/ 11 h 696"/>
              <a:gd name="connsiteX3-22107" fmla="*/ 84 w 384"/>
              <a:gd name="connsiteY3-22108" fmla="*/ 16 h 696"/>
              <a:gd name="connsiteX4-22109" fmla="*/ 84 w 384"/>
              <a:gd name="connsiteY4-22110" fmla="*/ 27 h 696"/>
              <a:gd name="connsiteX5-22111" fmla="*/ 79 w 384"/>
              <a:gd name="connsiteY5-22112" fmla="*/ 37 h 696"/>
              <a:gd name="connsiteX6-22113" fmla="*/ 74 w 384"/>
              <a:gd name="connsiteY6-22114" fmla="*/ 53 h 696"/>
              <a:gd name="connsiteX7-22115" fmla="*/ 68 w 384"/>
              <a:gd name="connsiteY7-22116" fmla="*/ 74 h 696"/>
              <a:gd name="connsiteX8-22117" fmla="*/ 63 w 384"/>
              <a:gd name="connsiteY8-22118" fmla="*/ 95 h 696"/>
              <a:gd name="connsiteX9-22119" fmla="*/ 63 w 384"/>
              <a:gd name="connsiteY9-22120" fmla="*/ 116 h 696"/>
              <a:gd name="connsiteX10-22121" fmla="*/ 58 w 384"/>
              <a:gd name="connsiteY10-22122" fmla="*/ 143 h 696"/>
              <a:gd name="connsiteX11-22123" fmla="*/ 53 w 384"/>
              <a:gd name="connsiteY11-22124" fmla="*/ 164 h 696"/>
              <a:gd name="connsiteX12-22125" fmla="*/ 53 w 384"/>
              <a:gd name="connsiteY12-22126" fmla="*/ 185 h 696"/>
              <a:gd name="connsiteX13-22127" fmla="*/ 47 w 384"/>
              <a:gd name="connsiteY13-22128" fmla="*/ 201 h 696"/>
              <a:gd name="connsiteX14-22129" fmla="*/ 47 w 384"/>
              <a:gd name="connsiteY14-22130" fmla="*/ 222 h 696"/>
              <a:gd name="connsiteX15-22131" fmla="*/ 42 w 384"/>
              <a:gd name="connsiteY15-22132" fmla="*/ 237 h 696"/>
              <a:gd name="connsiteX16-22133" fmla="*/ 42 w 384"/>
              <a:gd name="connsiteY16-22134" fmla="*/ 248 h 696"/>
              <a:gd name="connsiteX17-22135" fmla="*/ 42 w 384"/>
              <a:gd name="connsiteY17-22136" fmla="*/ 259 h 696"/>
              <a:gd name="connsiteX18-22137" fmla="*/ 42 w 384"/>
              <a:gd name="connsiteY18-22138" fmla="*/ 280 h 696"/>
              <a:gd name="connsiteX19-22139" fmla="*/ 47 w 384"/>
              <a:gd name="connsiteY19-22140" fmla="*/ 306 h 696"/>
              <a:gd name="connsiteX20-22141" fmla="*/ 53 w 384"/>
              <a:gd name="connsiteY20-22142" fmla="*/ 348 h 696"/>
              <a:gd name="connsiteX21-22143" fmla="*/ 53 w 384"/>
              <a:gd name="connsiteY21-22144" fmla="*/ 374 h 696"/>
              <a:gd name="connsiteX22-22145" fmla="*/ 58 w 384"/>
              <a:gd name="connsiteY22-22146" fmla="*/ 401 h 696"/>
              <a:gd name="connsiteX23-22147" fmla="*/ 68 w 384"/>
              <a:gd name="connsiteY23-22148" fmla="*/ 427 h 696"/>
              <a:gd name="connsiteX24-22149" fmla="*/ 74 w 384"/>
              <a:gd name="connsiteY24-22150" fmla="*/ 443 h 696"/>
              <a:gd name="connsiteX25-22151" fmla="*/ 79 w 384"/>
              <a:gd name="connsiteY25-22152" fmla="*/ 453 h 696"/>
              <a:gd name="connsiteX26-22153" fmla="*/ 95 w 384"/>
              <a:gd name="connsiteY26-22154" fmla="*/ 480 h 696"/>
              <a:gd name="connsiteX27-22155" fmla="*/ 111 w 384"/>
              <a:gd name="connsiteY27-22156" fmla="*/ 501 h 696"/>
              <a:gd name="connsiteX28-22157" fmla="*/ 126 w 384"/>
              <a:gd name="connsiteY28-22158" fmla="*/ 522 h 696"/>
              <a:gd name="connsiteX29-22159" fmla="*/ 137 w 384"/>
              <a:gd name="connsiteY29-22160" fmla="*/ 532 h 696"/>
              <a:gd name="connsiteX30-22161" fmla="*/ 147 w 384"/>
              <a:gd name="connsiteY30-22162" fmla="*/ 538 h 696"/>
              <a:gd name="connsiteX31-22163" fmla="*/ 169 w 384"/>
              <a:gd name="connsiteY31-22164" fmla="*/ 559 h 696"/>
              <a:gd name="connsiteX32-22165" fmla="*/ 190 w 384"/>
              <a:gd name="connsiteY32-22166" fmla="*/ 569 h 696"/>
              <a:gd name="connsiteX33-22167" fmla="*/ 211 w 384"/>
              <a:gd name="connsiteY33-22168" fmla="*/ 585 h 696"/>
              <a:gd name="connsiteX34-22169" fmla="*/ 237 w 384"/>
              <a:gd name="connsiteY34-22170" fmla="*/ 596 h 696"/>
              <a:gd name="connsiteX35-22171" fmla="*/ 248 w 384"/>
              <a:gd name="connsiteY35-22172" fmla="*/ 601 h 696"/>
              <a:gd name="connsiteX36-22173" fmla="*/ 258 w 384"/>
              <a:gd name="connsiteY36-22174" fmla="*/ 606 h 696"/>
              <a:gd name="connsiteX37-22175" fmla="*/ 269 w 384"/>
              <a:gd name="connsiteY37-22176" fmla="*/ 606 h 696"/>
              <a:gd name="connsiteX38-22177" fmla="*/ 279 w 384"/>
              <a:gd name="connsiteY38-22178" fmla="*/ 611 h 696"/>
              <a:gd name="connsiteX39-22179" fmla="*/ 284 w 384"/>
              <a:gd name="connsiteY39-22180" fmla="*/ 611 h 696"/>
              <a:gd name="connsiteX40-22181" fmla="*/ 290 w 384"/>
              <a:gd name="connsiteY40-22182" fmla="*/ 611 h 696"/>
              <a:gd name="connsiteX41-22183" fmla="*/ 300 w 384"/>
              <a:gd name="connsiteY41-22184" fmla="*/ 611 h 696"/>
              <a:gd name="connsiteX42-22185" fmla="*/ 305 w 384"/>
              <a:gd name="connsiteY42-22186" fmla="*/ 606 h 696"/>
              <a:gd name="connsiteX43-22187" fmla="*/ 305 w 384"/>
              <a:gd name="connsiteY43-22188" fmla="*/ 601 h 696"/>
              <a:gd name="connsiteX44-22189" fmla="*/ 311 w 384"/>
              <a:gd name="connsiteY44-22190" fmla="*/ 596 h 696"/>
              <a:gd name="connsiteX45-22191" fmla="*/ 316 w 384"/>
              <a:gd name="connsiteY45-22192" fmla="*/ 590 h 696"/>
              <a:gd name="connsiteX46-22193" fmla="*/ 316 w 384"/>
              <a:gd name="connsiteY46-22194" fmla="*/ 580 h 696"/>
              <a:gd name="connsiteX47-22195" fmla="*/ 321 w 384"/>
              <a:gd name="connsiteY47-22196" fmla="*/ 564 h 696"/>
              <a:gd name="connsiteX48-22197" fmla="*/ 327 w 384"/>
              <a:gd name="connsiteY48-22198" fmla="*/ 548 h 696"/>
              <a:gd name="connsiteX49-22199" fmla="*/ 332 w 384"/>
              <a:gd name="connsiteY49-22200" fmla="*/ 532 h 696"/>
              <a:gd name="connsiteX50-22201" fmla="*/ 332 w 384"/>
              <a:gd name="connsiteY50-22202" fmla="*/ 517 h 696"/>
              <a:gd name="connsiteX51-22203" fmla="*/ 337 w 384"/>
              <a:gd name="connsiteY51-22204" fmla="*/ 501 h 696"/>
              <a:gd name="connsiteX52-22205" fmla="*/ 342 w 384"/>
              <a:gd name="connsiteY52-22206" fmla="*/ 490 h 696"/>
              <a:gd name="connsiteX53-22207" fmla="*/ 348 w 384"/>
              <a:gd name="connsiteY53-22208" fmla="*/ 480 h 696"/>
              <a:gd name="connsiteX54-22209" fmla="*/ 348 w 384"/>
              <a:gd name="connsiteY54-22210" fmla="*/ 475 h 696"/>
              <a:gd name="connsiteX55-22211" fmla="*/ 353 w 384"/>
              <a:gd name="connsiteY55-22212" fmla="*/ 464 h 696"/>
              <a:gd name="connsiteX56-22213" fmla="*/ 353 w 384"/>
              <a:gd name="connsiteY56-22214" fmla="*/ 464 h 696"/>
              <a:gd name="connsiteX57-22215" fmla="*/ 358 w 384"/>
              <a:gd name="connsiteY57-22216" fmla="*/ 464 h 696"/>
              <a:gd name="connsiteX58-22217" fmla="*/ 358 w 384"/>
              <a:gd name="connsiteY58-22218" fmla="*/ 464 h 696"/>
              <a:gd name="connsiteX59-22219" fmla="*/ 358 w 384"/>
              <a:gd name="connsiteY59-22220" fmla="*/ 469 h 696"/>
              <a:gd name="connsiteX60-22221" fmla="*/ 358 w 384"/>
              <a:gd name="connsiteY60-22222" fmla="*/ 475 h 696"/>
              <a:gd name="connsiteX61-22223" fmla="*/ 363 w 384"/>
              <a:gd name="connsiteY61-22224" fmla="*/ 480 h 696"/>
              <a:gd name="connsiteX62-22225" fmla="*/ 363 w 384"/>
              <a:gd name="connsiteY62-22226" fmla="*/ 496 h 696"/>
              <a:gd name="connsiteX63-22227" fmla="*/ 363 w 384"/>
              <a:gd name="connsiteY63-22228" fmla="*/ 506 h 696"/>
              <a:gd name="connsiteX64-22229" fmla="*/ 363 w 384"/>
              <a:gd name="connsiteY64-22230" fmla="*/ 522 h 696"/>
              <a:gd name="connsiteX65-22231" fmla="*/ 363 w 384"/>
              <a:gd name="connsiteY65-22232" fmla="*/ 538 h 696"/>
              <a:gd name="connsiteX66-22233" fmla="*/ 363 w 384"/>
              <a:gd name="connsiteY66-22234" fmla="*/ 559 h 696"/>
              <a:gd name="connsiteX67-22235" fmla="*/ 363 w 384"/>
              <a:gd name="connsiteY67-22236" fmla="*/ 575 h 696"/>
              <a:gd name="connsiteX68-22237" fmla="*/ 363 w 384"/>
              <a:gd name="connsiteY68-22238" fmla="*/ 590 h 696"/>
              <a:gd name="connsiteX69-22239" fmla="*/ 369 w 384"/>
              <a:gd name="connsiteY69-22240" fmla="*/ 606 h 696"/>
              <a:gd name="connsiteX70-22241" fmla="*/ 369 w 384"/>
              <a:gd name="connsiteY70-22242" fmla="*/ 622 h 696"/>
              <a:gd name="connsiteX71-22243" fmla="*/ 374 w 384"/>
              <a:gd name="connsiteY71-22244" fmla="*/ 633 h 696"/>
              <a:gd name="connsiteX72-22245" fmla="*/ 374 w 384"/>
              <a:gd name="connsiteY72-22246" fmla="*/ 643 h 696"/>
              <a:gd name="connsiteX73-22247" fmla="*/ 379 w 384"/>
              <a:gd name="connsiteY73-22248" fmla="*/ 654 h 696"/>
              <a:gd name="connsiteX74-22249" fmla="*/ 379 w 384"/>
              <a:gd name="connsiteY74-22250" fmla="*/ 659 h 696"/>
              <a:gd name="connsiteX75-22251" fmla="*/ 384 w 384"/>
              <a:gd name="connsiteY75-22252" fmla="*/ 669 h 696"/>
              <a:gd name="connsiteX76-22253" fmla="*/ 384 w 384"/>
              <a:gd name="connsiteY76-22254" fmla="*/ 675 h 696"/>
              <a:gd name="connsiteX77-22255" fmla="*/ 384 w 384"/>
              <a:gd name="connsiteY77-22256" fmla="*/ 680 h 696"/>
              <a:gd name="connsiteX78-22257" fmla="*/ 384 w 384"/>
              <a:gd name="connsiteY78-22258" fmla="*/ 685 h 696"/>
              <a:gd name="connsiteX79-22259" fmla="*/ 379 w 384"/>
              <a:gd name="connsiteY79-22260" fmla="*/ 690 h 696"/>
              <a:gd name="connsiteX80-22261" fmla="*/ 374 w 384"/>
              <a:gd name="connsiteY80-22262" fmla="*/ 696 h 696"/>
              <a:gd name="connsiteX81-22263" fmla="*/ 363 w 384"/>
              <a:gd name="connsiteY81-22264" fmla="*/ 696 h 696"/>
              <a:gd name="connsiteX82-22265" fmla="*/ 353 w 384"/>
              <a:gd name="connsiteY82-22266" fmla="*/ 696 h 696"/>
              <a:gd name="connsiteX83-22267" fmla="*/ 337 w 384"/>
              <a:gd name="connsiteY83-22268" fmla="*/ 696 h 696"/>
              <a:gd name="connsiteX84-22269" fmla="*/ 321 w 384"/>
              <a:gd name="connsiteY84-22270" fmla="*/ 690 h 696"/>
              <a:gd name="connsiteX85-22271" fmla="*/ 300 w 384"/>
              <a:gd name="connsiteY85-22272" fmla="*/ 690 h 696"/>
              <a:gd name="connsiteX86-22273" fmla="*/ 279 w 384"/>
              <a:gd name="connsiteY86-22274" fmla="*/ 685 h 696"/>
              <a:gd name="connsiteX87-22275" fmla="*/ 258 w 384"/>
              <a:gd name="connsiteY87-22276" fmla="*/ 680 h 696"/>
              <a:gd name="connsiteX88-22277" fmla="*/ 248 w 384"/>
              <a:gd name="connsiteY88-22278" fmla="*/ 675 h 696"/>
              <a:gd name="connsiteX89-22279" fmla="*/ 237 w 384"/>
              <a:gd name="connsiteY89-22280" fmla="*/ 669 h 696"/>
              <a:gd name="connsiteX90-22281" fmla="*/ 221 w 384"/>
              <a:gd name="connsiteY90-22282" fmla="*/ 664 h 696"/>
              <a:gd name="connsiteX91-22283" fmla="*/ 211 w 384"/>
              <a:gd name="connsiteY91-22284" fmla="*/ 659 h 696"/>
              <a:gd name="connsiteX92-22285" fmla="*/ 195 w 384"/>
              <a:gd name="connsiteY92-22286" fmla="*/ 654 h 696"/>
              <a:gd name="connsiteX93-22287" fmla="*/ 179 w 384"/>
              <a:gd name="connsiteY93-22288" fmla="*/ 643 h 696"/>
              <a:gd name="connsiteX94-22289" fmla="*/ 169 w 384"/>
              <a:gd name="connsiteY94-22290" fmla="*/ 633 h 696"/>
              <a:gd name="connsiteX95-22291" fmla="*/ 153 w 384"/>
              <a:gd name="connsiteY95-22292" fmla="*/ 622 h 696"/>
              <a:gd name="connsiteX96-22293" fmla="*/ 121 w 384"/>
              <a:gd name="connsiteY96-22294" fmla="*/ 596 h 696"/>
              <a:gd name="connsiteX97-22295" fmla="*/ 95 w 384"/>
              <a:gd name="connsiteY97-22296" fmla="*/ 569 h 696"/>
              <a:gd name="connsiteX98-22297" fmla="*/ 84 w 384"/>
              <a:gd name="connsiteY98-22298" fmla="*/ 559 h 696"/>
              <a:gd name="connsiteX99-22299" fmla="*/ 74 w 384"/>
              <a:gd name="connsiteY99-22300" fmla="*/ 543 h 696"/>
              <a:gd name="connsiteX100-22301" fmla="*/ 63 w 384"/>
              <a:gd name="connsiteY100-22302" fmla="*/ 527 h 696"/>
              <a:gd name="connsiteX101-22303" fmla="*/ 53 w 384"/>
              <a:gd name="connsiteY101-22304" fmla="*/ 511 h 696"/>
              <a:gd name="connsiteX102-22305" fmla="*/ 47 w 384"/>
              <a:gd name="connsiteY102-22306" fmla="*/ 496 h 696"/>
              <a:gd name="connsiteX103-22307" fmla="*/ 37 w 384"/>
              <a:gd name="connsiteY103-22308" fmla="*/ 480 h 696"/>
              <a:gd name="connsiteX104-22309" fmla="*/ 32 w 384"/>
              <a:gd name="connsiteY104-22310" fmla="*/ 464 h 696"/>
              <a:gd name="connsiteX105-22311" fmla="*/ 21 w 384"/>
              <a:gd name="connsiteY105-22312" fmla="*/ 448 h 696"/>
              <a:gd name="connsiteX106-22313" fmla="*/ 16 w 384"/>
              <a:gd name="connsiteY106-22314" fmla="*/ 438 h 696"/>
              <a:gd name="connsiteX107-22315" fmla="*/ 16 w 384"/>
              <a:gd name="connsiteY107-22316" fmla="*/ 422 h 696"/>
              <a:gd name="connsiteX108-22317" fmla="*/ 11 w 384"/>
              <a:gd name="connsiteY108-22318" fmla="*/ 406 h 696"/>
              <a:gd name="connsiteX109-22319" fmla="*/ 11 w 384"/>
              <a:gd name="connsiteY109-22320" fmla="*/ 390 h 696"/>
              <a:gd name="connsiteX110-22321" fmla="*/ 5 w 384"/>
              <a:gd name="connsiteY110-22322" fmla="*/ 359 h 696"/>
              <a:gd name="connsiteX111-22323" fmla="*/ 0 w 384"/>
              <a:gd name="connsiteY111-22324" fmla="*/ 322 h 696"/>
              <a:gd name="connsiteX112-22325" fmla="*/ 0 w 384"/>
              <a:gd name="connsiteY112-22326" fmla="*/ 290 h 696"/>
              <a:gd name="connsiteX113-22327" fmla="*/ 0 w 384"/>
              <a:gd name="connsiteY113-22328" fmla="*/ 253 h 696"/>
              <a:gd name="connsiteX114-22329" fmla="*/ 0 w 384"/>
              <a:gd name="connsiteY114-22330" fmla="*/ 216 h 696"/>
              <a:gd name="connsiteX115-22331" fmla="*/ 0 w 384"/>
              <a:gd name="connsiteY115-22332" fmla="*/ 180 h 696"/>
              <a:gd name="connsiteX116-22333" fmla="*/ 5 w 384"/>
              <a:gd name="connsiteY116-22334" fmla="*/ 137 h 696"/>
              <a:gd name="connsiteX117-22335" fmla="*/ 11 w 384"/>
              <a:gd name="connsiteY117-22336" fmla="*/ 95 h 696"/>
              <a:gd name="connsiteX118-22337" fmla="*/ 11 w 384"/>
              <a:gd name="connsiteY118-22338" fmla="*/ 79 h 696"/>
              <a:gd name="connsiteX119-22339" fmla="*/ 11 w 384"/>
              <a:gd name="connsiteY119-22340" fmla="*/ 64 h 696"/>
              <a:gd name="connsiteX120-22341" fmla="*/ 11 w 384"/>
              <a:gd name="connsiteY120-22342" fmla="*/ 48 h 696"/>
              <a:gd name="connsiteX121-22343" fmla="*/ 16 w 384"/>
              <a:gd name="connsiteY121-22344" fmla="*/ 37 h 696"/>
              <a:gd name="connsiteX122-22345" fmla="*/ 16 w 384"/>
              <a:gd name="connsiteY122-22346" fmla="*/ 27 h 696"/>
              <a:gd name="connsiteX123-22347" fmla="*/ 16 w 384"/>
              <a:gd name="connsiteY123-22348" fmla="*/ 22 h 696"/>
              <a:gd name="connsiteX124-22349" fmla="*/ 16 w 384"/>
              <a:gd name="connsiteY124-22350" fmla="*/ 16 h 696"/>
              <a:gd name="connsiteX125-22351" fmla="*/ 11 w 384"/>
              <a:gd name="connsiteY125-22352" fmla="*/ 11 h 696"/>
              <a:gd name="connsiteX126-22353" fmla="*/ 11 w 384"/>
              <a:gd name="connsiteY126-22354" fmla="*/ 11 h 696"/>
              <a:gd name="connsiteX127-22355" fmla="*/ 5 w 384"/>
              <a:gd name="connsiteY127-22356" fmla="*/ 11 h 696"/>
              <a:gd name="connsiteX0-22357" fmla="*/ 105 w 384"/>
              <a:gd name="connsiteY0-22358" fmla="*/ 0 h 696"/>
              <a:gd name="connsiteX1-22359" fmla="*/ 95 w 384"/>
              <a:gd name="connsiteY1-22360" fmla="*/ 6 h 696"/>
              <a:gd name="connsiteX2-22361" fmla="*/ 90 w 384"/>
              <a:gd name="connsiteY2-22362" fmla="*/ 11 h 696"/>
              <a:gd name="connsiteX3-22363" fmla="*/ 84 w 384"/>
              <a:gd name="connsiteY3-22364" fmla="*/ 16 h 696"/>
              <a:gd name="connsiteX4-22365" fmla="*/ 84 w 384"/>
              <a:gd name="connsiteY4-22366" fmla="*/ 27 h 696"/>
              <a:gd name="connsiteX5-22367" fmla="*/ 79 w 384"/>
              <a:gd name="connsiteY5-22368" fmla="*/ 37 h 696"/>
              <a:gd name="connsiteX6-22369" fmla="*/ 74 w 384"/>
              <a:gd name="connsiteY6-22370" fmla="*/ 53 h 696"/>
              <a:gd name="connsiteX7-22371" fmla="*/ 68 w 384"/>
              <a:gd name="connsiteY7-22372" fmla="*/ 74 h 696"/>
              <a:gd name="connsiteX8-22373" fmla="*/ 63 w 384"/>
              <a:gd name="connsiteY8-22374" fmla="*/ 95 h 696"/>
              <a:gd name="connsiteX9-22375" fmla="*/ 63 w 384"/>
              <a:gd name="connsiteY9-22376" fmla="*/ 116 h 696"/>
              <a:gd name="connsiteX10-22377" fmla="*/ 58 w 384"/>
              <a:gd name="connsiteY10-22378" fmla="*/ 143 h 696"/>
              <a:gd name="connsiteX11-22379" fmla="*/ 53 w 384"/>
              <a:gd name="connsiteY11-22380" fmla="*/ 164 h 696"/>
              <a:gd name="connsiteX12-22381" fmla="*/ 53 w 384"/>
              <a:gd name="connsiteY12-22382" fmla="*/ 185 h 696"/>
              <a:gd name="connsiteX13-22383" fmla="*/ 47 w 384"/>
              <a:gd name="connsiteY13-22384" fmla="*/ 201 h 696"/>
              <a:gd name="connsiteX14-22385" fmla="*/ 47 w 384"/>
              <a:gd name="connsiteY14-22386" fmla="*/ 222 h 696"/>
              <a:gd name="connsiteX15-22387" fmla="*/ 42 w 384"/>
              <a:gd name="connsiteY15-22388" fmla="*/ 237 h 696"/>
              <a:gd name="connsiteX16-22389" fmla="*/ 42 w 384"/>
              <a:gd name="connsiteY16-22390" fmla="*/ 248 h 696"/>
              <a:gd name="connsiteX17-22391" fmla="*/ 42 w 384"/>
              <a:gd name="connsiteY17-22392" fmla="*/ 259 h 696"/>
              <a:gd name="connsiteX18-22393" fmla="*/ 42 w 384"/>
              <a:gd name="connsiteY18-22394" fmla="*/ 280 h 696"/>
              <a:gd name="connsiteX19-22395" fmla="*/ 47 w 384"/>
              <a:gd name="connsiteY19-22396" fmla="*/ 306 h 696"/>
              <a:gd name="connsiteX20-22397" fmla="*/ 53 w 384"/>
              <a:gd name="connsiteY20-22398" fmla="*/ 348 h 696"/>
              <a:gd name="connsiteX21-22399" fmla="*/ 53 w 384"/>
              <a:gd name="connsiteY21-22400" fmla="*/ 374 h 696"/>
              <a:gd name="connsiteX22-22401" fmla="*/ 58 w 384"/>
              <a:gd name="connsiteY22-22402" fmla="*/ 401 h 696"/>
              <a:gd name="connsiteX23-22403" fmla="*/ 68 w 384"/>
              <a:gd name="connsiteY23-22404" fmla="*/ 427 h 696"/>
              <a:gd name="connsiteX24-22405" fmla="*/ 74 w 384"/>
              <a:gd name="connsiteY24-22406" fmla="*/ 443 h 696"/>
              <a:gd name="connsiteX25-22407" fmla="*/ 79 w 384"/>
              <a:gd name="connsiteY25-22408" fmla="*/ 453 h 696"/>
              <a:gd name="connsiteX26-22409" fmla="*/ 95 w 384"/>
              <a:gd name="connsiteY26-22410" fmla="*/ 480 h 696"/>
              <a:gd name="connsiteX27-22411" fmla="*/ 111 w 384"/>
              <a:gd name="connsiteY27-22412" fmla="*/ 501 h 696"/>
              <a:gd name="connsiteX28-22413" fmla="*/ 126 w 384"/>
              <a:gd name="connsiteY28-22414" fmla="*/ 522 h 696"/>
              <a:gd name="connsiteX29-22415" fmla="*/ 137 w 384"/>
              <a:gd name="connsiteY29-22416" fmla="*/ 532 h 696"/>
              <a:gd name="connsiteX30-22417" fmla="*/ 147 w 384"/>
              <a:gd name="connsiteY30-22418" fmla="*/ 538 h 696"/>
              <a:gd name="connsiteX31-22419" fmla="*/ 169 w 384"/>
              <a:gd name="connsiteY31-22420" fmla="*/ 559 h 696"/>
              <a:gd name="connsiteX32-22421" fmla="*/ 190 w 384"/>
              <a:gd name="connsiteY32-22422" fmla="*/ 569 h 696"/>
              <a:gd name="connsiteX33-22423" fmla="*/ 211 w 384"/>
              <a:gd name="connsiteY33-22424" fmla="*/ 585 h 696"/>
              <a:gd name="connsiteX34-22425" fmla="*/ 237 w 384"/>
              <a:gd name="connsiteY34-22426" fmla="*/ 596 h 696"/>
              <a:gd name="connsiteX35-22427" fmla="*/ 248 w 384"/>
              <a:gd name="connsiteY35-22428" fmla="*/ 601 h 696"/>
              <a:gd name="connsiteX36-22429" fmla="*/ 258 w 384"/>
              <a:gd name="connsiteY36-22430" fmla="*/ 606 h 696"/>
              <a:gd name="connsiteX37-22431" fmla="*/ 269 w 384"/>
              <a:gd name="connsiteY37-22432" fmla="*/ 606 h 696"/>
              <a:gd name="connsiteX38-22433" fmla="*/ 279 w 384"/>
              <a:gd name="connsiteY38-22434" fmla="*/ 611 h 696"/>
              <a:gd name="connsiteX39-22435" fmla="*/ 284 w 384"/>
              <a:gd name="connsiteY39-22436" fmla="*/ 611 h 696"/>
              <a:gd name="connsiteX40-22437" fmla="*/ 290 w 384"/>
              <a:gd name="connsiteY40-22438" fmla="*/ 611 h 696"/>
              <a:gd name="connsiteX41-22439" fmla="*/ 300 w 384"/>
              <a:gd name="connsiteY41-22440" fmla="*/ 611 h 696"/>
              <a:gd name="connsiteX42-22441" fmla="*/ 305 w 384"/>
              <a:gd name="connsiteY42-22442" fmla="*/ 606 h 696"/>
              <a:gd name="connsiteX43-22443" fmla="*/ 305 w 384"/>
              <a:gd name="connsiteY43-22444" fmla="*/ 601 h 696"/>
              <a:gd name="connsiteX44-22445" fmla="*/ 311 w 384"/>
              <a:gd name="connsiteY44-22446" fmla="*/ 596 h 696"/>
              <a:gd name="connsiteX45-22447" fmla="*/ 316 w 384"/>
              <a:gd name="connsiteY45-22448" fmla="*/ 590 h 696"/>
              <a:gd name="connsiteX46-22449" fmla="*/ 316 w 384"/>
              <a:gd name="connsiteY46-22450" fmla="*/ 580 h 696"/>
              <a:gd name="connsiteX47-22451" fmla="*/ 321 w 384"/>
              <a:gd name="connsiteY47-22452" fmla="*/ 564 h 696"/>
              <a:gd name="connsiteX48-22453" fmla="*/ 327 w 384"/>
              <a:gd name="connsiteY48-22454" fmla="*/ 548 h 696"/>
              <a:gd name="connsiteX49-22455" fmla="*/ 332 w 384"/>
              <a:gd name="connsiteY49-22456" fmla="*/ 532 h 696"/>
              <a:gd name="connsiteX50-22457" fmla="*/ 332 w 384"/>
              <a:gd name="connsiteY50-22458" fmla="*/ 517 h 696"/>
              <a:gd name="connsiteX51-22459" fmla="*/ 337 w 384"/>
              <a:gd name="connsiteY51-22460" fmla="*/ 501 h 696"/>
              <a:gd name="connsiteX52-22461" fmla="*/ 342 w 384"/>
              <a:gd name="connsiteY52-22462" fmla="*/ 490 h 696"/>
              <a:gd name="connsiteX53-22463" fmla="*/ 348 w 384"/>
              <a:gd name="connsiteY53-22464" fmla="*/ 480 h 696"/>
              <a:gd name="connsiteX54-22465" fmla="*/ 348 w 384"/>
              <a:gd name="connsiteY54-22466" fmla="*/ 475 h 696"/>
              <a:gd name="connsiteX55-22467" fmla="*/ 353 w 384"/>
              <a:gd name="connsiteY55-22468" fmla="*/ 464 h 696"/>
              <a:gd name="connsiteX56-22469" fmla="*/ 353 w 384"/>
              <a:gd name="connsiteY56-22470" fmla="*/ 464 h 696"/>
              <a:gd name="connsiteX57-22471" fmla="*/ 358 w 384"/>
              <a:gd name="connsiteY57-22472" fmla="*/ 464 h 696"/>
              <a:gd name="connsiteX58-22473" fmla="*/ 358 w 384"/>
              <a:gd name="connsiteY58-22474" fmla="*/ 464 h 696"/>
              <a:gd name="connsiteX59-22475" fmla="*/ 358 w 384"/>
              <a:gd name="connsiteY59-22476" fmla="*/ 469 h 696"/>
              <a:gd name="connsiteX60-22477" fmla="*/ 358 w 384"/>
              <a:gd name="connsiteY60-22478" fmla="*/ 475 h 696"/>
              <a:gd name="connsiteX61-22479" fmla="*/ 363 w 384"/>
              <a:gd name="connsiteY61-22480" fmla="*/ 480 h 696"/>
              <a:gd name="connsiteX62-22481" fmla="*/ 363 w 384"/>
              <a:gd name="connsiteY62-22482" fmla="*/ 496 h 696"/>
              <a:gd name="connsiteX63-22483" fmla="*/ 363 w 384"/>
              <a:gd name="connsiteY63-22484" fmla="*/ 506 h 696"/>
              <a:gd name="connsiteX64-22485" fmla="*/ 363 w 384"/>
              <a:gd name="connsiteY64-22486" fmla="*/ 522 h 696"/>
              <a:gd name="connsiteX65-22487" fmla="*/ 363 w 384"/>
              <a:gd name="connsiteY65-22488" fmla="*/ 538 h 696"/>
              <a:gd name="connsiteX66-22489" fmla="*/ 363 w 384"/>
              <a:gd name="connsiteY66-22490" fmla="*/ 559 h 696"/>
              <a:gd name="connsiteX67-22491" fmla="*/ 363 w 384"/>
              <a:gd name="connsiteY67-22492" fmla="*/ 575 h 696"/>
              <a:gd name="connsiteX68-22493" fmla="*/ 363 w 384"/>
              <a:gd name="connsiteY68-22494" fmla="*/ 590 h 696"/>
              <a:gd name="connsiteX69-22495" fmla="*/ 369 w 384"/>
              <a:gd name="connsiteY69-22496" fmla="*/ 606 h 696"/>
              <a:gd name="connsiteX70-22497" fmla="*/ 369 w 384"/>
              <a:gd name="connsiteY70-22498" fmla="*/ 622 h 696"/>
              <a:gd name="connsiteX71-22499" fmla="*/ 374 w 384"/>
              <a:gd name="connsiteY71-22500" fmla="*/ 633 h 696"/>
              <a:gd name="connsiteX72-22501" fmla="*/ 374 w 384"/>
              <a:gd name="connsiteY72-22502" fmla="*/ 643 h 696"/>
              <a:gd name="connsiteX73-22503" fmla="*/ 379 w 384"/>
              <a:gd name="connsiteY73-22504" fmla="*/ 654 h 696"/>
              <a:gd name="connsiteX74-22505" fmla="*/ 379 w 384"/>
              <a:gd name="connsiteY74-22506" fmla="*/ 659 h 696"/>
              <a:gd name="connsiteX75-22507" fmla="*/ 384 w 384"/>
              <a:gd name="connsiteY75-22508" fmla="*/ 669 h 696"/>
              <a:gd name="connsiteX76-22509" fmla="*/ 384 w 384"/>
              <a:gd name="connsiteY76-22510" fmla="*/ 675 h 696"/>
              <a:gd name="connsiteX77-22511" fmla="*/ 384 w 384"/>
              <a:gd name="connsiteY77-22512" fmla="*/ 680 h 696"/>
              <a:gd name="connsiteX78-22513" fmla="*/ 384 w 384"/>
              <a:gd name="connsiteY78-22514" fmla="*/ 685 h 696"/>
              <a:gd name="connsiteX79-22515" fmla="*/ 379 w 384"/>
              <a:gd name="connsiteY79-22516" fmla="*/ 690 h 696"/>
              <a:gd name="connsiteX80-22517" fmla="*/ 374 w 384"/>
              <a:gd name="connsiteY80-22518" fmla="*/ 696 h 696"/>
              <a:gd name="connsiteX81-22519" fmla="*/ 363 w 384"/>
              <a:gd name="connsiteY81-22520" fmla="*/ 696 h 696"/>
              <a:gd name="connsiteX82-22521" fmla="*/ 353 w 384"/>
              <a:gd name="connsiteY82-22522" fmla="*/ 696 h 696"/>
              <a:gd name="connsiteX83-22523" fmla="*/ 337 w 384"/>
              <a:gd name="connsiteY83-22524" fmla="*/ 696 h 696"/>
              <a:gd name="connsiteX84-22525" fmla="*/ 321 w 384"/>
              <a:gd name="connsiteY84-22526" fmla="*/ 690 h 696"/>
              <a:gd name="connsiteX85-22527" fmla="*/ 300 w 384"/>
              <a:gd name="connsiteY85-22528" fmla="*/ 690 h 696"/>
              <a:gd name="connsiteX86-22529" fmla="*/ 279 w 384"/>
              <a:gd name="connsiteY86-22530" fmla="*/ 685 h 696"/>
              <a:gd name="connsiteX87-22531" fmla="*/ 258 w 384"/>
              <a:gd name="connsiteY87-22532" fmla="*/ 680 h 696"/>
              <a:gd name="connsiteX88-22533" fmla="*/ 248 w 384"/>
              <a:gd name="connsiteY88-22534" fmla="*/ 675 h 696"/>
              <a:gd name="connsiteX89-22535" fmla="*/ 237 w 384"/>
              <a:gd name="connsiteY89-22536" fmla="*/ 669 h 696"/>
              <a:gd name="connsiteX90-22537" fmla="*/ 221 w 384"/>
              <a:gd name="connsiteY90-22538" fmla="*/ 664 h 696"/>
              <a:gd name="connsiteX91-22539" fmla="*/ 211 w 384"/>
              <a:gd name="connsiteY91-22540" fmla="*/ 659 h 696"/>
              <a:gd name="connsiteX92-22541" fmla="*/ 195 w 384"/>
              <a:gd name="connsiteY92-22542" fmla="*/ 654 h 696"/>
              <a:gd name="connsiteX93-22543" fmla="*/ 179 w 384"/>
              <a:gd name="connsiteY93-22544" fmla="*/ 643 h 696"/>
              <a:gd name="connsiteX94-22545" fmla="*/ 169 w 384"/>
              <a:gd name="connsiteY94-22546" fmla="*/ 633 h 696"/>
              <a:gd name="connsiteX95-22547" fmla="*/ 153 w 384"/>
              <a:gd name="connsiteY95-22548" fmla="*/ 622 h 696"/>
              <a:gd name="connsiteX96-22549" fmla="*/ 121 w 384"/>
              <a:gd name="connsiteY96-22550" fmla="*/ 596 h 696"/>
              <a:gd name="connsiteX97-22551" fmla="*/ 95 w 384"/>
              <a:gd name="connsiteY97-22552" fmla="*/ 569 h 696"/>
              <a:gd name="connsiteX98-22553" fmla="*/ 84 w 384"/>
              <a:gd name="connsiteY98-22554" fmla="*/ 559 h 696"/>
              <a:gd name="connsiteX99-22555" fmla="*/ 74 w 384"/>
              <a:gd name="connsiteY99-22556" fmla="*/ 543 h 696"/>
              <a:gd name="connsiteX100-22557" fmla="*/ 63 w 384"/>
              <a:gd name="connsiteY100-22558" fmla="*/ 527 h 696"/>
              <a:gd name="connsiteX101-22559" fmla="*/ 53 w 384"/>
              <a:gd name="connsiteY101-22560" fmla="*/ 511 h 696"/>
              <a:gd name="connsiteX102-22561" fmla="*/ 47 w 384"/>
              <a:gd name="connsiteY102-22562" fmla="*/ 496 h 696"/>
              <a:gd name="connsiteX103-22563" fmla="*/ 37 w 384"/>
              <a:gd name="connsiteY103-22564" fmla="*/ 480 h 696"/>
              <a:gd name="connsiteX104-22565" fmla="*/ 32 w 384"/>
              <a:gd name="connsiteY104-22566" fmla="*/ 464 h 696"/>
              <a:gd name="connsiteX105-22567" fmla="*/ 21 w 384"/>
              <a:gd name="connsiteY105-22568" fmla="*/ 448 h 696"/>
              <a:gd name="connsiteX106-22569" fmla="*/ 16 w 384"/>
              <a:gd name="connsiteY106-22570" fmla="*/ 438 h 696"/>
              <a:gd name="connsiteX107-22571" fmla="*/ 16 w 384"/>
              <a:gd name="connsiteY107-22572" fmla="*/ 422 h 696"/>
              <a:gd name="connsiteX108-22573" fmla="*/ 11 w 384"/>
              <a:gd name="connsiteY108-22574" fmla="*/ 406 h 696"/>
              <a:gd name="connsiteX109-22575" fmla="*/ 11 w 384"/>
              <a:gd name="connsiteY109-22576" fmla="*/ 390 h 696"/>
              <a:gd name="connsiteX110-22577" fmla="*/ 5 w 384"/>
              <a:gd name="connsiteY110-22578" fmla="*/ 359 h 696"/>
              <a:gd name="connsiteX111-22579" fmla="*/ 0 w 384"/>
              <a:gd name="connsiteY111-22580" fmla="*/ 322 h 696"/>
              <a:gd name="connsiteX112-22581" fmla="*/ 0 w 384"/>
              <a:gd name="connsiteY112-22582" fmla="*/ 290 h 696"/>
              <a:gd name="connsiteX113-22583" fmla="*/ 0 w 384"/>
              <a:gd name="connsiteY113-22584" fmla="*/ 253 h 696"/>
              <a:gd name="connsiteX114-22585" fmla="*/ 0 w 384"/>
              <a:gd name="connsiteY114-22586" fmla="*/ 216 h 696"/>
              <a:gd name="connsiteX115-22587" fmla="*/ 0 w 384"/>
              <a:gd name="connsiteY115-22588" fmla="*/ 180 h 696"/>
              <a:gd name="connsiteX116-22589" fmla="*/ 5 w 384"/>
              <a:gd name="connsiteY116-22590" fmla="*/ 137 h 696"/>
              <a:gd name="connsiteX117-22591" fmla="*/ 11 w 384"/>
              <a:gd name="connsiteY117-22592" fmla="*/ 95 h 696"/>
              <a:gd name="connsiteX118-22593" fmla="*/ 11 w 384"/>
              <a:gd name="connsiteY118-22594" fmla="*/ 79 h 696"/>
              <a:gd name="connsiteX119-22595" fmla="*/ 11 w 384"/>
              <a:gd name="connsiteY119-22596" fmla="*/ 64 h 696"/>
              <a:gd name="connsiteX120-22597" fmla="*/ 11 w 384"/>
              <a:gd name="connsiteY120-22598" fmla="*/ 48 h 696"/>
              <a:gd name="connsiteX121-22599" fmla="*/ 16 w 384"/>
              <a:gd name="connsiteY121-22600" fmla="*/ 37 h 696"/>
              <a:gd name="connsiteX122-22601" fmla="*/ 16 w 384"/>
              <a:gd name="connsiteY122-22602" fmla="*/ 27 h 696"/>
              <a:gd name="connsiteX123-22603" fmla="*/ 16 w 384"/>
              <a:gd name="connsiteY123-22604" fmla="*/ 22 h 696"/>
              <a:gd name="connsiteX124-22605" fmla="*/ 16 w 384"/>
              <a:gd name="connsiteY124-22606" fmla="*/ 16 h 696"/>
              <a:gd name="connsiteX125-22607" fmla="*/ 11 w 384"/>
              <a:gd name="connsiteY125-22608" fmla="*/ 11 h 696"/>
              <a:gd name="connsiteX126-22609" fmla="*/ 5 w 384"/>
              <a:gd name="connsiteY126-22610" fmla="*/ 11 h 696"/>
              <a:gd name="connsiteX0-22611" fmla="*/ 105 w 384"/>
              <a:gd name="connsiteY0-22612" fmla="*/ 0 h 696"/>
              <a:gd name="connsiteX1-22613" fmla="*/ 95 w 384"/>
              <a:gd name="connsiteY1-22614" fmla="*/ 6 h 696"/>
              <a:gd name="connsiteX2-22615" fmla="*/ 90 w 384"/>
              <a:gd name="connsiteY2-22616" fmla="*/ 11 h 696"/>
              <a:gd name="connsiteX3-22617" fmla="*/ 84 w 384"/>
              <a:gd name="connsiteY3-22618" fmla="*/ 16 h 696"/>
              <a:gd name="connsiteX4-22619" fmla="*/ 84 w 384"/>
              <a:gd name="connsiteY4-22620" fmla="*/ 27 h 696"/>
              <a:gd name="connsiteX5-22621" fmla="*/ 79 w 384"/>
              <a:gd name="connsiteY5-22622" fmla="*/ 37 h 696"/>
              <a:gd name="connsiteX6-22623" fmla="*/ 74 w 384"/>
              <a:gd name="connsiteY6-22624" fmla="*/ 53 h 696"/>
              <a:gd name="connsiteX7-22625" fmla="*/ 68 w 384"/>
              <a:gd name="connsiteY7-22626" fmla="*/ 74 h 696"/>
              <a:gd name="connsiteX8-22627" fmla="*/ 63 w 384"/>
              <a:gd name="connsiteY8-22628" fmla="*/ 95 h 696"/>
              <a:gd name="connsiteX9-22629" fmla="*/ 63 w 384"/>
              <a:gd name="connsiteY9-22630" fmla="*/ 116 h 696"/>
              <a:gd name="connsiteX10-22631" fmla="*/ 58 w 384"/>
              <a:gd name="connsiteY10-22632" fmla="*/ 143 h 696"/>
              <a:gd name="connsiteX11-22633" fmla="*/ 53 w 384"/>
              <a:gd name="connsiteY11-22634" fmla="*/ 164 h 696"/>
              <a:gd name="connsiteX12-22635" fmla="*/ 53 w 384"/>
              <a:gd name="connsiteY12-22636" fmla="*/ 185 h 696"/>
              <a:gd name="connsiteX13-22637" fmla="*/ 47 w 384"/>
              <a:gd name="connsiteY13-22638" fmla="*/ 201 h 696"/>
              <a:gd name="connsiteX14-22639" fmla="*/ 47 w 384"/>
              <a:gd name="connsiteY14-22640" fmla="*/ 222 h 696"/>
              <a:gd name="connsiteX15-22641" fmla="*/ 42 w 384"/>
              <a:gd name="connsiteY15-22642" fmla="*/ 237 h 696"/>
              <a:gd name="connsiteX16-22643" fmla="*/ 42 w 384"/>
              <a:gd name="connsiteY16-22644" fmla="*/ 248 h 696"/>
              <a:gd name="connsiteX17-22645" fmla="*/ 42 w 384"/>
              <a:gd name="connsiteY17-22646" fmla="*/ 259 h 696"/>
              <a:gd name="connsiteX18-22647" fmla="*/ 42 w 384"/>
              <a:gd name="connsiteY18-22648" fmla="*/ 280 h 696"/>
              <a:gd name="connsiteX19-22649" fmla="*/ 47 w 384"/>
              <a:gd name="connsiteY19-22650" fmla="*/ 306 h 696"/>
              <a:gd name="connsiteX20-22651" fmla="*/ 53 w 384"/>
              <a:gd name="connsiteY20-22652" fmla="*/ 348 h 696"/>
              <a:gd name="connsiteX21-22653" fmla="*/ 53 w 384"/>
              <a:gd name="connsiteY21-22654" fmla="*/ 374 h 696"/>
              <a:gd name="connsiteX22-22655" fmla="*/ 58 w 384"/>
              <a:gd name="connsiteY22-22656" fmla="*/ 401 h 696"/>
              <a:gd name="connsiteX23-22657" fmla="*/ 68 w 384"/>
              <a:gd name="connsiteY23-22658" fmla="*/ 427 h 696"/>
              <a:gd name="connsiteX24-22659" fmla="*/ 74 w 384"/>
              <a:gd name="connsiteY24-22660" fmla="*/ 443 h 696"/>
              <a:gd name="connsiteX25-22661" fmla="*/ 79 w 384"/>
              <a:gd name="connsiteY25-22662" fmla="*/ 453 h 696"/>
              <a:gd name="connsiteX26-22663" fmla="*/ 95 w 384"/>
              <a:gd name="connsiteY26-22664" fmla="*/ 480 h 696"/>
              <a:gd name="connsiteX27-22665" fmla="*/ 111 w 384"/>
              <a:gd name="connsiteY27-22666" fmla="*/ 501 h 696"/>
              <a:gd name="connsiteX28-22667" fmla="*/ 126 w 384"/>
              <a:gd name="connsiteY28-22668" fmla="*/ 522 h 696"/>
              <a:gd name="connsiteX29-22669" fmla="*/ 137 w 384"/>
              <a:gd name="connsiteY29-22670" fmla="*/ 532 h 696"/>
              <a:gd name="connsiteX30-22671" fmla="*/ 147 w 384"/>
              <a:gd name="connsiteY30-22672" fmla="*/ 538 h 696"/>
              <a:gd name="connsiteX31-22673" fmla="*/ 169 w 384"/>
              <a:gd name="connsiteY31-22674" fmla="*/ 559 h 696"/>
              <a:gd name="connsiteX32-22675" fmla="*/ 190 w 384"/>
              <a:gd name="connsiteY32-22676" fmla="*/ 569 h 696"/>
              <a:gd name="connsiteX33-22677" fmla="*/ 211 w 384"/>
              <a:gd name="connsiteY33-22678" fmla="*/ 585 h 696"/>
              <a:gd name="connsiteX34-22679" fmla="*/ 237 w 384"/>
              <a:gd name="connsiteY34-22680" fmla="*/ 596 h 696"/>
              <a:gd name="connsiteX35-22681" fmla="*/ 248 w 384"/>
              <a:gd name="connsiteY35-22682" fmla="*/ 601 h 696"/>
              <a:gd name="connsiteX36-22683" fmla="*/ 258 w 384"/>
              <a:gd name="connsiteY36-22684" fmla="*/ 606 h 696"/>
              <a:gd name="connsiteX37-22685" fmla="*/ 269 w 384"/>
              <a:gd name="connsiteY37-22686" fmla="*/ 606 h 696"/>
              <a:gd name="connsiteX38-22687" fmla="*/ 279 w 384"/>
              <a:gd name="connsiteY38-22688" fmla="*/ 611 h 696"/>
              <a:gd name="connsiteX39-22689" fmla="*/ 284 w 384"/>
              <a:gd name="connsiteY39-22690" fmla="*/ 611 h 696"/>
              <a:gd name="connsiteX40-22691" fmla="*/ 290 w 384"/>
              <a:gd name="connsiteY40-22692" fmla="*/ 611 h 696"/>
              <a:gd name="connsiteX41-22693" fmla="*/ 300 w 384"/>
              <a:gd name="connsiteY41-22694" fmla="*/ 611 h 696"/>
              <a:gd name="connsiteX42-22695" fmla="*/ 305 w 384"/>
              <a:gd name="connsiteY42-22696" fmla="*/ 606 h 696"/>
              <a:gd name="connsiteX43-22697" fmla="*/ 305 w 384"/>
              <a:gd name="connsiteY43-22698" fmla="*/ 601 h 696"/>
              <a:gd name="connsiteX44-22699" fmla="*/ 311 w 384"/>
              <a:gd name="connsiteY44-22700" fmla="*/ 596 h 696"/>
              <a:gd name="connsiteX45-22701" fmla="*/ 316 w 384"/>
              <a:gd name="connsiteY45-22702" fmla="*/ 590 h 696"/>
              <a:gd name="connsiteX46-22703" fmla="*/ 316 w 384"/>
              <a:gd name="connsiteY46-22704" fmla="*/ 580 h 696"/>
              <a:gd name="connsiteX47-22705" fmla="*/ 321 w 384"/>
              <a:gd name="connsiteY47-22706" fmla="*/ 564 h 696"/>
              <a:gd name="connsiteX48-22707" fmla="*/ 327 w 384"/>
              <a:gd name="connsiteY48-22708" fmla="*/ 548 h 696"/>
              <a:gd name="connsiteX49-22709" fmla="*/ 332 w 384"/>
              <a:gd name="connsiteY49-22710" fmla="*/ 532 h 696"/>
              <a:gd name="connsiteX50-22711" fmla="*/ 332 w 384"/>
              <a:gd name="connsiteY50-22712" fmla="*/ 517 h 696"/>
              <a:gd name="connsiteX51-22713" fmla="*/ 337 w 384"/>
              <a:gd name="connsiteY51-22714" fmla="*/ 501 h 696"/>
              <a:gd name="connsiteX52-22715" fmla="*/ 342 w 384"/>
              <a:gd name="connsiteY52-22716" fmla="*/ 490 h 696"/>
              <a:gd name="connsiteX53-22717" fmla="*/ 348 w 384"/>
              <a:gd name="connsiteY53-22718" fmla="*/ 480 h 696"/>
              <a:gd name="connsiteX54-22719" fmla="*/ 348 w 384"/>
              <a:gd name="connsiteY54-22720" fmla="*/ 475 h 696"/>
              <a:gd name="connsiteX55-22721" fmla="*/ 353 w 384"/>
              <a:gd name="connsiteY55-22722" fmla="*/ 464 h 696"/>
              <a:gd name="connsiteX56-22723" fmla="*/ 353 w 384"/>
              <a:gd name="connsiteY56-22724" fmla="*/ 464 h 696"/>
              <a:gd name="connsiteX57-22725" fmla="*/ 358 w 384"/>
              <a:gd name="connsiteY57-22726" fmla="*/ 464 h 696"/>
              <a:gd name="connsiteX58-22727" fmla="*/ 358 w 384"/>
              <a:gd name="connsiteY58-22728" fmla="*/ 464 h 696"/>
              <a:gd name="connsiteX59-22729" fmla="*/ 358 w 384"/>
              <a:gd name="connsiteY59-22730" fmla="*/ 469 h 696"/>
              <a:gd name="connsiteX60-22731" fmla="*/ 358 w 384"/>
              <a:gd name="connsiteY60-22732" fmla="*/ 475 h 696"/>
              <a:gd name="connsiteX61-22733" fmla="*/ 363 w 384"/>
              <a:gd name="connsiteY61-22734" fmla="*/ 480 h 696"/>
              <a:gd name="connsiteX62-22735" fmla="*/ 363 w 384"/>
              <a:gd name="connsiteY62-22736" fmla="*/ 496 h 696"/>
              <a:gd name="connsiteX63-22737" fmla="*/ 363 w 384"/>
              <a:gd name="connsiteY63-22738" fmla="*/ 506 h 696"/>
              <a:gd name="connsiteX64-22739" fmla="*/ 363 w 384"/>
              <a:gd name="connsiteY64-22740" fmla="*/ 522 h 696"/>
              <a:gd name="connsiteX65-22741" fmla="*/ 363 w 384"/>
              <a:gd name="connsiteY65-22742" fmla="*/ 538 h 696"/>
              <a:gd name="connsiteX66-22743" fmla="*/ 363 w 384"/>
              <a:gd name="connsiteY66-22744" fmla="*/ 559 h 696"/>
              <a:gd name="connsiteX67-22745" fmla="*/ 363 w 384"/>
              <a:gd name="connsiteY67-22746" fmla="*/ 575 h 696"/>
              <a:gd name="connsiteX68-22747" fmla="*/ 363 w 384"/>
              <a:gd name="connsiteY68-22748" fmla="*/ 590 h 696"/>
              <a:gd name="connsiteX69-22749" fmla="*/ 369 w 384"/>
              <a:gd name="connsiteY69-22750" fmla="*/ 606 h 696"/>
              <a:gd name="connsiteX70-22751" fmla="*/ 369 w 384"/>
              <a:gd name="connsiteY70-22752" fmla="*/ 622 h 696"/>
              <a:gd name="connsiteX71-22753" fmla="*/ 374 w 384"/>
              <a:gd name="connsiteY71-22754" fmla="*/ 633 h 696"/>
              <a:gd name="connsiteX72-22755" fmla="*/ 374 w 384"/>
              <a:gd name="connsiteY72-22756" fmla="*/ 643 h 696"/>
              <a:gd name="connsiteX73-22757" fmla="*/ 379 w 384"/>
              <a:gd name="connsiteY73-22758" fmla="*/ 654 h 696"/>
              <a:gd name="connsiteX74-22759" fmla="*/ 379 w 384"/>
              <a:gd name="connsiteY74-22760" fmla="*/ 659 h 696"/>
              <a:gd name="connsiteX75-22761" fmla="*/ 384 w 384"/>
              <a:gd name="connsiteY75-22762" fmla="*/ 669 h 696"/>
              <a:gd name="connsiteX76-22763" fmla="*/ 384 w 384"/>
              <a:gd name="connsiteY76-22764" fmla="*/ 675 h 696"/>
              <a:gd name="connsiteX77-22765" fmla="*/ 384 w 384"/>
              <a:gd name="connsiteY77-22766" fmla="*/ 680 h 696"/>
              <a:gd name="connsiteX78-22767" fmla="*/ 384 w 384"/>
              <a:gd name="connsiteY78-22768" fmla="*/ 685 h 696"/>
              <a:gd name="connsiteX79-22769" fmla="*/ 379 w 384"/>
              <a:gd name="connsiteY79-22770" fmla="*/ 690 h 696"/>
              <a:gd name="connsiteX80-22771" fmla="*/ 374 w 384"/>
              <a:gd name="connsiteY80-22772" fmla="*/ 696 h 696"/>
              <a:gd name="connsiteX81-22773" fmla="*/ 363 w 384"/>
              <a:gd name="connsiteY81-22774" fmla="*/ 696 h 696"/>
              <a:gd name="connsiteX82-22775" fmla="*/ 353 w 384"/>
              <a:gd name="connsiteY82-22776" fmla="*/ 696 h 696"/>
              <a:gd name="connsiteX83-22777" fmla="*/ 337 w 384"/>
              <a:gd name="connsiteY83-22778" fmla="*/ 696 h 696"/>
              <a:gd name="connsiteX84-22779" fmla="*/ 321 w 384"/>
              <a:gd name="connsiteY84-22780" fmla="*/ 690 h 696"/>
              <a:gd name="connsiteX85-22781" fmla="*/ 300 w 384"/>
              <a:gd name="connsiteY85-22782" fmla="*/ 690 h 696"/>
              <a:gd name="connsiteX86-22783" fmla="*/ 279 w 384"/>
              <a:gd name="connsiteY86-22784" fmla="*/ 685 h 696"/>
              <a:gd name="connsiteX87-22785" fmla="*/ 258 w 384"/>
              <a:gd name="connsiteY87-22786" fmla="*/ 680 h 696"/>
              <a:gd name="connsiteX88-22787" fmla="*/ 248 w 384"/>
              <a:gd name="connsiteY88-22788" fmla="*/ 675 h 696"/>
              <a:gd name="connsiteX89-22789" fmla="*/ 237 w 384"/>
              <a:gd name="connsiteY89-22790" fmla="*/ 669 h 696"/>
              <a:gd name="connsiteX90-22791" fmla="*/ 221 w 384"/>
              <a:gd name="connsiteY90-22792" fmla="*/ 664 h 696"/>
              <a:gd name="connsiteX91-22793" fmla="*/ 211 w 384"/>
              <a:gd name="connsiteY91-22794" fmla="*/ 659 h 696"/>
              <a:gd name="connsiteX92-22795" fmla="*/ 195 w 384"/>
              <a:gd name="connsiteY92-22796" fmla="*/ 654 h 696"/>
              <a:gd name="connsiteX93-22797" fmla="*/ 179 w 384"/>
              <a:gd name="connsiteY93-22798" fmla="*/ 643 h 696"/>
              <a:gd name="connsiteX94-22799" fmla="*/ 169 w 384"/>
              <a:gd name="connsiteY94-22800" fmla="*/ 633 h 696"/>
              <a:gd name="connsiteX95-22801" fmla="*/ 153 w 384"/>
              <a:gd name="connsiteY95-22802" fmla="*/ 622 h 696"/>
              <a:gd name="connsiteX96-22803" fmla="*/ 121 w 384"/>
              <a:gd name="connsiteY96-22804" fmla="*/ 596 h 696"/>
              <a:gd name="connsiteX97-22805" fmla="*/ 95 w 384"/>
              <a:gd name="connsiteY97-22806" fmla="*/ 569 h 696"/>
              <a:gd name="connsiteX98-22807" fmla="*/ 84 w 384"/>
              <a:gd name="connsiteY98-22808" fmla="*/ 559 h 696"/>
              <a:gd name="connsiteX99-22809" fmla="*/ 74 w 384"/>
              <a:gd name="connsiteY99-22810" fmla="*/ 543 h 696"/>
              <a:gd name="connsiteX100-22811" fmla="*/ 63 w 384"/>
              <a:gd name="connsiteY100-22812" fmla="*/ 527 h 696"/>
              <a:gd name="connsiteX101-22813" fmla="*/ 53 w 384"/>
              <a:gd name="connsiteY101-22814" fmla="*/ 511 h 696"/>
              <a:gd name="connsiteX102-22815" fmla="*/ 47 w 384"/>
              <a:gd name="connsiteY102-22816" fmla="*/ 496 h 696"/>
              <a:gd name="connsiteX103-22817" fmla="*/ 37 w 384"/>
              <a:gd name="connsiteY103-22818" fmla="*/ 480 h 696"/>
              <a:gd name="connsiteX104-22819" fmla="*/ 32 w 384"/>
              <a:gd name="connsiteY104-22820" fmla="*/ 464 h 696"/>
              <a:gd name="connsiteX105-22821" fmla="*/ 21 w 384"/>
              <a:gd name="connsiteY105-22822" fmla="*/ 448 h 696"/>
              <a:gd name="connsiteX106-22823" fmla="*/ 16 w 384"/>
              <a:gd name="connsiteY106-22824" fmla="*/ 438 h 696"/>
              <a:gd name="connsiteX107-22825" fmla="*/ 16 w 384"/>
              <a:gd name="connsiteY107-22826" fmla="*/ 422 h 696"/>
              <a:gd name="connsiteX108-22827" fmla="*/ 11 w 384"/>
              <a:gd name="connsiteY108-22828" fmla="*/ 406 h 696"/>
              <a:gd name="connsiteX109-22829" fmla="*/ 11 w 384"/>
              <a:gd name="connsiteY109-22830" fmla="*/ 390 h 696"/>
              <a:gd name="connsiteX110-22831" fmla="*/ 5 w 384"/>
              <a:gd name="connsiteY110-22832" fmla="*/ 359 h 696"/>
              <a:gd name="connsiteX111-22833" fmla="*/ 0 w 384"/>
              <a:gd name="connsiteY111-22834" fmla="*/ 322 h 696"/>
              <a:gd name="connsiteX112-22835" fmla="*/ 0 w 384"/>
              <a:gd name="connsiteY112-22836" fmla="*/ 290 h 696"/>
              <a:gd name="connsiteX113-22837" fmla="*/ 0 w 384"/>
              <a:gd name="connsiteY113-22838" fmla="*/ 253 h 696"/>
              <a:gd name="connsiteX114-22839" fmla="*/ 0 w 384"/>
              <a:gd name="connsiteY114-22840" fmla="*/ 216 h 696"/>
              <a:gd name="connsiteX115-22841" fmla="*/ 0 w 384"/>
              <a:gd name="connsiteY115-22842" fmla="*/ 180 h 696"/>
              <a:gd name="connsiteX116-22843" fmla="*/ 5 w 384"/>
              <a:gd name="connsiteY116-22844" fmla="*/ 137 h 696"/>
              <a:gd name="connsiteX117-22845" fmla="*/ 11 w 384"/>
              <a:gd name="connsiteY117-22846" fmla="*/ 95 h 696"/>
              <a:gd name="connsiteX118-22847" fmla="*/ 11 w 384"/>
              <a:gd name="connsiteY118-22848" fmla="*/ 79 h 696"/>
              <a:gd name="connsiteX119-22849" fmla="*/ 11 w 384"/>
              <a:gd name="connsiteY119-22850" fmla="*/ 64 h 696"/>
              <a:gd name="connsiteX120-22851" fmla="*/ 11 w 384"/>
              <a:gd name="connsiteY120-22852" fmla="*/ 48 h 696"/>
              <a:gd name="connsiteX121-22853" fmla="*/ 16 w 384"/>
              <a:gd name="connsiteY121-22854" fmla="*/ 37 h 696"/>
              <a:gd name="connsiteX122-22855" fmla="*/ 16 w 384"/>
              <a:gd name="connsiteY122-22856" fmla="*/ 27 h 696"/>
              <a:gd name="connsiteX123-22857" fmla="*/ 16 w 384"/>
              <a:gd name="connsiteY123-22858" fmla="*/ 22 h 696"/>
              <a:gd name="connsiteX124-22859" fmla="*/ 16 w 384"/>
              <a:gd name="connsiteY124-22860" fmla="*/ 16 h 696"/>
              <a:gd name="connsiteX125-22861" fmla="*/ 11 w 384"/>
              <a:gd name="connsiteY125-22862" fmla="*/ 11 h 696"/>
              <a:gd name="connsiteX0-22863" fmla="*/ 105 w 384"/>
              <a:gd name="connsiteY0-22864" fmla="*/ 0 h 696"/>
              <a:gd name="connsiteX1-22865" fmla="*/ 95 w 384"/>
              <a:gd name="connsiteY1-22866" fmla="*/ 6 h 696"/>
              <a:gd name="connsiteX2-22867" fmla="*/ 90 w 384"/>
              <a:gd name="connsiteY2-22868" fmla="*/ 11 h 696"/>
              <a:gd name="connsiteX3-22869" fmla="*/ 84 w 384"/>
              <a:gd name="connsiteY3-22870" fmla="*/ 16 h 696"/>
              <a:gd name="connsiteX4-22871" fmla="*/ 84 w 384"/>
              <a:gd name="connsiteY4-22872" fmla="*/ 27 h 696"/>
              <a:gd name="connsiteX5-22873" fmla="*/ 79 w 384"/>
              <a:gd name="connsiteY5-22874" fmla="*/ 37 h 696"/>
              <a:gd name="connsiteX6-22875" fmla="*/ 74 w 384"/>
              <a:gd name="connsiteY6-22876" fmla="*/ 53 h 696"/>
              <a:gd name="connsiteX7-22877" fmla="*/ 68 w 384"/>
              <a:gd name="connsiteY7-22878" fmla="*/ 74 h 696"/>
              <a:gd name="connsiteX8-22879" fmla="*/ 63 w 384"/>
              <a:gd name="connsiteY8-22880" fmla="*/ 95 h 696"/>
              <a:gd name="connsiteX9-22881" fmla="*/ 63 w 384"/>
              <a:gd name="connsiteY9-22882" fmla="*/ 116 h 696"/>
              <a:gd name="connsiteX10-22883" fmla="*/ 58 w 384"/>
              <a:gd name="connsiteY10-22884" fmla="*/ 143 h 696"/>
              <a:gd name="connsiteX11-22885" fmla="*/ 53 w 384"/>
              <a:gd name="connsiteY11-22886" fmla="*/ 164 h 696"/>
              <a:gd name="connsiteX12-22887" fmla="*/ 53 w 384"/>
              <a:gd name="connsiteY12-22888" fmla="*/ 185 h 696"/>
              <a:gd name="connsiteX13-22889" fmla="*/ 47 w 384"/>
              <a:gd name="connsiteY13-22890" fmla="*/ 201 h 696"/>
              <a:gd name="connsiteX14-22891" fmla="*/ 47 w 384"/>
              <a:gd name="connsiteY14-22892" fmla="*/ 222 h 696"/>
              <a:gd name="connsiteX15-22893" fmla="*/ 42 w 384"/>
              <a:gd name="connsiteY15-22894" fmla="*/ 237 h 696"/>
              <a:gd name="connsiteX16-22895" fmla="*/ 42 w 384"/>
              <a:gd name="connsiteY16-22896" fmla="*/ 248 h 696"/>
              <a:gd name="connsiteX17-22897" fmla="*/ 42 w 384"/>
              <a:gd name="connsiteY17-22898" fmla="*/ 259 h 696"/>
              <a:gd name="connsiteX18-22899" fmla="*/ 42 w 384"/>
              <a:gd name="connsiteY18-22900" fmla="*/ 280 h 696"/>
              <a:gd name="connsiteX19-22901" fmla="*/ 47 w 384"/>
              <a:gd name="connsiteY19-22902" fmla="*/ 306 h 696"/>
              <a:gd name="connsiteX20-22903" fmla="*/ 53 w 384"/>
              <a:gd name="connsiteY20-22904" fmla="*/ 348 h 696"/>
              <a:gd name="connsiteX21-22905" fmla="*/ 53 w 384"/>
              <a:gd name="connsiteY21-22906" fmla="*/ 374 h 696"/>
              <a:gd name="connsiteX22-22907" fmla="*/ 58 w 384"/>
              <a:gd name="connsiteY22-22908" fmla="*/ 401 h 696"/>
              <a:gd name="connsiteX23-22909" fmla="*/ 68 w 384"/>
              <a:gd name="connsiteY23-22910" fmla="*/ 427 h 696"/>
              <a:gd name="connsiteX24-22911" fmla="*/ 74 w 384"/>
              <a:gd name="connsiteY24-22912" fmla="*/ 443 h 696"/>
              <a:gd name="connsiteX25-22913" fmla="*/ 79 w 384"/>
              <a:gd name="connsiteY25-22914" fmla="*/ 453 h 696"/>
              <a:gd name="connsiteX26-22915" fmla="*/ 95 w 384"/>
              <a:gd name="connsiteY26-22916" fmla="*/ 480 h 696"/>
              <a:gd name="connsiteX27-22917" fmla="*/ 111 w 384"/>
              <a:gd name="connsiteY27-22918" fmla="*/ 501 h 696"/>
              <a:gd name="connsiteX28-22919" fmla="*/ 126 w 384"/>
              <a:gd name="connsiteY28-22920" fmla="*/ 522 h 696"/>
              <a:gd name="connsiteX29-22921" fmla="*/ 137 w 384"/>
              <a:gd name="connsiteY29-22922" fmla="*/ 532 h 696"/>
              <a:gd name="connsiteX30-22923" fmla="*/ 147 w 384"/>
              <a:gd name="connsiteY30-22924" fmla="*/ 538 h 696"/>
              <a:gd name="connsiteX31-22925" fmla="*/ 169 w 384"/>
              <a:gd name="connsiteY31-22926" fmla="*/ 559 h 696"/>
              <a:gd name="connsiteX32-22927" fmla="*/ 190 w 384"/>
              <a:gd name="connsiteY32-22928" fmla="*/ 569 h 696"/>
              <a:gd name="connsiteX33-22929" fmla="*/ 211 w 384"/>
              <a:gd name="connsiteY33-22930" fmla="*/ 585 h 696"/>
              <a:gd name="connsiteX34-22931" fmla="*/ 237 w 384"/>
              <a:gd name="connsiteY34-22932" fmla="*/ 596 h 696"/>
              <a:gd name="connsiteX35-22933" fmla="*/ 248 w 384"/>
              <a:gd name="connsiteY35-22934" fmla="*/ 601 h 696"/>
              <a:gd name="connsiteX36-22935" fmla="*/ 258 w 384"/>
              <a:gd name="connsiteY36-22936" fmla="*/ 606 h 696"/>
              <a:gd name="connsiteX37-22937" fmla="*/ 269 w 384"/>
              <a:gd name="connsiteY37-22938" fmla="*/ 606 h 696"/>
              <a:gd name="connsiteX38-22939" fmla="*/ 279 w 384"/>
              <a:gd name="connsiteY38-22940" fmla="*/ 611 h 696"/>
              <a:gd name="connsiteX39-22941" fmla="*/ 284 w 384"/>
              <a:gd name="connsiteY39-22942" fmla="*/ 611 h 696"/>
              <a:gd name="connsiteX40-22943" fmla="*/ 290 w 384"/>
              <a:gd name="connsiteY40-22944" fmla="*/ 611 h 696"/>
              <a:gd name="connsiteX41-22945" fmla="*/ 300 w 384"/>
              <a:gd name="connsiteY41-22946" fmla="*/ 611 h 696"/>
              <a:gd name="connsiteX42-22947" fmla="*/ 305 w 384"/>
              <a:gd name="connsiteY42-22948" fmla="*/ 606 h 696"/>
              <a:gd name="connsiteX43-22949" fmla="*/ 305 w 384"/>
              <a:gd name="connsiteY43-22950" fmla="*/ 601 h 696"/>
              <a:gd name="connsiteX44-22951" fmla="*/ 311 w 384"/>
              <a:gd name="connsiteY44-22952" fmla="*/ 596 h 696"/>
              <a:gd name="connsiteX45-22953" fmla="*/ 316 w 384"/>
              <a:gd name="connsiteY45-22954" fmla="*/ 590 h 696"/>
              <a:gd name="connsiteX46-22955" fmla="*/ 316 w 384"/>
              <a:gd name="connsiteY46-22956" fmla="*/ 580 h 696"/>
              <a:gd name="connsiteX47-22957" fmla="*/ 321 w 384"/>
              <a:gd name="connsiteY47-22958" fmla="*/ 564 h 696"/>
              <a:gd name="connsiteX48-22959" fmla="*/ 327 w 384"/>
              <a:gd name="connsiteY48-22960" fmla="*/ 548 h 696"/>
              <a:gd name="connsiteX49-22961" fmla="*/ 332 w 384"/>
              <a:gd name="connsiteY49-22962" fmla="*/ 532 h 696"/>
              <a:gd name="connsiteX50-22963" fmla="*/ 332 w 384"/>
              <a:gd name="connsiteY50-22964" fmla="*/ 517 h 696"/>
              <a:gd name="connsiteX51-22965" fmla="*/ 337 w 384"/>
              <a:gd name="connsiteY51-22966" fmla="*/ 501 h 696"/>
              <a:gd name="connsiteX52-22967" fmla="*/ 342 w 384"/>
              <a:gd name="connsiteY52-22968" fmla="*/ 490 h 696"/>
              <a:gd name="connsiteX53-22969" fmla="*/ 348 w 384"/>
              <a:gd name="connsiteY53-22970" fmla="*/ 480 h 696"/>
              <a:gd name="connsiteX54-22971" fmla="*/ 348 w 384"/>
              <a:gd name="connsiteY54-22972" fmla="*/ 475 h 696"/>
              <a:gd name="connsiteX55-22973" fmla="*/ 353 w 384"/>
              <a:gd name="connsiteY55-22974" fmla="*/ 464 h 696"/>
              <a:gd name="connsiteX56-22975" fmla="*/ 353 w 384"/>
              <a:gd name="connsiteY56-22976" fmla="*/ 464 h 696"/>
              <a:gd name="connsiteX57-22977" fmla="*/ 358 w 384"/>
              <a:gd name="connsiteY57-22978" fmla="*/ 464 h 696"/>
              <a:gd name="connsiteX58-22979" fmla="*/ 358 w 384"/>
              <a:gd name="connsiteY58-22980" fmla="*/ 464 h 696"/>
              <a:gd name="connsiteX59-22981" fmla="*/ 358 w 384"/>
              <a:gd name="connsiteY59-22982" fmla="*/ 469 h 696"/>
              <a:gd name="connsiteX60-22983" fmla="*/ 358 w 384"/>
              <a:gd name="connsiteY60-22984" fmla="*/ 475 h 696"/>
              <a:gd name="connsiteX61-22985" fmla="*/ 363 w 384"/>
              <a:gd name="connsiteY61-22986" fmla="*/ 480 h 696"/>
              <a:gd name="connsiteX62-22987" fmla="*/ 363 w 384"/>
              <a:gd name="connsiteY62-22988" fmla="*/ 496 h 696"/>
              <a:gd name="connsiteX63-22989" fmla="*/ 363 w 384"/>
              <a:gd name="connsiteY63-22990" fmla="*/ 506 h 696"/>
              <a:gd name="connsiteX64-22991" fmla="*/ 363 w 384"/>
              <a:gd name="connsiteY64-22992" fmla="*/ 522 h 696"/>
              <a:gd name="connsiteX65-22993" fmla="*/ 363 w 384"/>
              <a:gd name="connsiteY65-22994" fmla="*/ 538 h 696"/>
              <a:gd name="connsiteX66-22995" fmla="*/ 363 w 384"/>
              <a:gd name="connsiteY66-22996" fmla="*/ 559 h 696"/>
              <a:gd name="connsiteX67-22997" fmla="*/ 363 w 384"/>
              <a:gd name="connsiteY67-22998" fmla="*/ 575 h 696"/>
              <a:gd name="connsiteX68-22999" fmla="*/ 363 w 384"/>
              <a:gd name="connsiteY68-23000" fmla="*/ 590 h 696"/>
              <a:gd name="connsiteX69-23001" fmla="*/ 369 w 384"/>
              <a:gd name="connsiteY69-23002" fmla="*/ 606 h 696"/>
              <a:gd name="connsiteX70-23003" fmla="*/ 369 w 384"/>
              <a:gd name="connsiteY70-23004" fmla="*/ 622 h 696"/>
              <a:gd name="connsiteX71-23005" fmla="*/ 374 w 384"/>
              <a:gd name="connsiteY71-23006" fmla="*/ 633 h 696"/>
              <a:gd name="connsiteX72-23007" fmla="*/ 374 w 384"/>
              <a:gd name="connsiteY72-23008" fmla="*/ 643 h 696"/>
              <a:gd name="connsiteX73-23009" fmla="*/ 379 w 384"/>
              <a:gd name="connsiteY73-23010" fmla="*/ 654 h 696"/>
              <a:gd name="connsiteX74-23011" fmla="*/ 379 w 384"/>
              <a:gd name="connsiteY74-23012" fmla="*/ 659 h 696"/>
              <a:gd name="connsiteX75-23013" fmla="*/ 384 w 384"/>
              <a:gd name="connsiteY75-23014" fmla="*/ 669 h 696"/>
              <a:gd name="connsiteX76-23015" fmla="*/ 384 w 384"/>
              <a:gd name="connsiteY76-23016" fmla="*/ 675 h 696"/>
              <a:gd name="connsiteX77-23017" fmla="*/ 384 w 384"/>
              <a:gd name="connsiteY77-23018" fmla="*/ 680 h 696"/>
              <a:gd name="connsiteX78-23019" fmla="*/ 384 w 384"/>
              <a:gd name="connsiteY78-23020" fmla="*/ 685 h 696"/>
              <a:gd name="connsiteX79-23021" fmla="*/ 379 w 384"/>
              <a:gd name="connsiteY79-23022" fmla="*/ 690 h 696"/>
              <a:gd name="connsiteX80-23023" fmla="*/ 374 w 384"/>
              <a:gd name="connsiteY80-23024" fmla="*/ 696 h 696"/>
              <a:gd name="connsiteX81-23025" fmla="*/ 363 w 384"/>
              <a:gd name="connsiteY81-23026" fmla="*/ 696 h 696"/>
              <a:gd name="connsiteX82-23027" fmla="*/ 353 w 384"/>
              <a:gd name="connsiteY82-23028" fmla="*/ 696 h 696"/>
              <a:gd name="connsiteX83-23029" fmla="*/ 337 w 384"/>
              <a:gd name="connsiteY83-23030" fmla="*/ 696 h 696"/>
              <a:gd name="connsiteX84-23031" fmla="*/ 321 w 384"/>
              <a:gd name="connsiteY84-23032" fmla="*/ 690 h 696"/>
              <a:gd name="connsiteX85-23033" fmla="*/ 300 w 384"/>
              <a:gd name="connsiteY85-23034" fmla="*/ 690 h 696"/>
              <a:gd name="connsiteX86-23035" fmla="*/ 279 w 384"/>
              <a:gd name="connsiteY86-23036" fmla="*/ 685 h 696"/>
              <a:gd name="connsiteX87-23037" fmla="*/ 258 w 384"/>
              <a:gd name="connsiteY87-23038" fmla="*/ 680 h 696"/>
              <a:gd name="connsiteX88-23039" fmla="*/ 248 w 384"/>
              <a:gd name="connsiteY88-23040" fmla="*/ 675 h 696"/>
              <a:gd name="connsiteX89-23041" fmla="*/ 237 w 384"/>
              <a:gd name="connsiteY89-23042" fmla="*/ 669 h 696"/>
              <a:gd name="connsiteX90-23043" fmla="*/ 221 w 384"/>
              <a:gd name="connsiteY90-23044" fmla="*/ 664 h 696"/>
              <a:gd name="connsiteX91-23045" fmla="*/ 211 w 384"/>
              <a:gd name="connsiteY91-23046" fmla="*/ 659 h 696"/>
              <a:gd name="connsiteX92-23047" fmla="*/ 195 w 384"/>
              <a:gd name="connsiteY92-23048" fmla="*/ 654 h 696"/>
              <a:gd name="connsiteX93-23049" fmla="*/ 179 w 384"/>
              <a:gd name="connsiteY93-23050" fmla="*/ 643 h 696"/>
              <a:gd name="connsiteX94-23051" fmla="*/ 169 w 384"/>
              <a:gd name="connsiteY94-23052" fmla="*/ 633 h 696"/>
              <a:gd name="connsiteX95-23053" fmla="*/ 153 w 384"/>
              <a:gd name="connsiteY95-23054" fmla="*/ 622 h 696"/>
              <a:gd name="connsiteX96-23055" fmla="*/ 121 w 384"/>
              <a:gd name="connsiteY96-23056" fmla="*/ 596 h 696"/>
              <a:gd name="connsiteX97-23057" fmla="*/ 95 w 384"/>
              <a:gd name="connsiteY97-23058" fmla="*/ 569 h 696"/>
              <a:gd name="connsiteX98-23059" fmla="*/ 84 w 384"/>
              <a:gd name="connsiteY98-23060" fmla="*/ 559 h 696"/>
              <a:gd name="connsiteX99-23061" fmla="*/ 74 w 384"/>
              <a:gd name="connsiteY99-23062" fmla="*/ 543 h 696"/>
              <a:gd name="connsiteX100-23063" fmla="*/ 63 w 384"/>
              <a:gd name="connsiteY100-23064" fmla="*/ 527 h 696"/>
              <a:gd name="connsiteX101-23065" fmla="*/ 53 w 384"/>
              <a:gd name="connsiteY101-23066" fmla="*/ 511 h 696"/>
              <a:gd name="connsiteX102-23067" fmla="*/ 47 w 384"/>
              <a:gd name="connsiteY102-23068" fmla="*/ 496 h 696"/>
              <a:gd name="connsiteX103-23069" fmla="*/ 37 w 384"/>
              <a:gd name="connsiteY103-23070" fmla="*/ 480 h 696"/>
              <a:gd name="connsiteX104-23071" fmla="*/ 32 w 384"/>
              <a:gd name="connsiteY104-23072" fmla="*/ 464 h 696"/>
              <a:gd name="connsiteX105-23073" fmla="*/ 21 w 384"/>
              <a:gd name="connsiteY105-23074" fmla="*/ 448 h 696"/>
              <a:gd name="connsiteX106-23075" fmla="*/ 16 w 384"/>
              <a:gd name="connsiteY106-23076" fmla="*/ 438 h 696"/>
              <a:gd name="connsiteX107-23077" fmla="*/ 16 w 384"/>
              <a:gd name="connsiteY107-23078" fmla="*/ 422 h 696"/>
              <a:gd name="connsiteX108-23079" fmla="*/ 11 w 384"/>
              <a:gd name="connsiteY108-23080" fmla="*/ 406 h 696"/>
              <a:gd name="connsiteX109-23081" fmla="*/ 11 w 384"/>
              <a:gd name="connsiteY109-23082" fmla="*/ 390 h 696"/>
              <a:gd name="connsiteX110-23083" fmla="*/ 5 w 384"/>
              <a:gd name="connsiteY110-23084" fmla="*/ 359 h 696"/>
              <a:gd name="connsiteX111-23085" fmla="*/ 0 w 384"/>
              <a:gd name="connsiteY111-23086" fmla="*/ 322 h 696"/>
              <a:gd name="connsiteX112-23087" fmla="*/ 0 w 384"/>
              <a:gd name="connsiteY112-23088" fmla="*/ 290 h 696"/>
              <a:gd name="connsiteX113-23089" fmla="*/ 0 w 384"/>
              <a:gd name="connsiteY113-23090" fmla="*/ 253 h 696"/>
              <a:gd name="connsiteX114-23091" fmla="*/ 0 w 384"/>
              <a:gd name="connsiteY114-23092" fmla="*/ 216 h 696"/>
              <a:gd name="connsiteX115-23093" fmla="*/ 0 w 384"/>
              <a:gd name="connsiteY115-23094" fmla="*/ 180 h 696"/>
              <a:gd name="connsiteX116-23095" fmla="*/ 5 w 384"/>
              <a:gd name="connsiteY116-23096" fmla="*/ 137 h 696"/>
              <a:gd name="connsiteX117-23097" fmla="*/ 11 w 384"/>
              <a:gd name="connsiteY117-23098" fmla="*/ 95 h 696"/>
              <a:gd name="connsiteX118-23099" fmla="*/ 11 w 384"/>
              <a:gd name="connsiteY118-23100" fmla="*/ 79 h 696"/>
              <a:gd name="connsiteX119-23101" fmla="*/ 11 w 384"/>
              <a:gd name="connsiteY119-23102" fmla="*/ 64 h 696"/>
              <a:gd name="connsiteX120-23103" fmla="*/ 11 w 384"/>
              <a:gd name="connsiteY120-23104" fmla="*/ 48 h 696"/>
              <a:gd name="connsiteX121-23105" fmla="*/ 16 w 384"/>
              <a:gd name="connsiteY121-23106" fmla="*/ 27 h 696"/>
              <a:gd name="connsiteX122-23107" fmla="*/ 16 w 384"/>
              <a:gd name="connsiteY122-23108" fmla="*/ 22 h 696"/>
              <a:gd name="connsiteX123-23109" fmla="*/ 16 w 384"/>
              <a:gd name="connsiteY123-23110" fmla="*/ 16 h 696"/>
              <a:gd name="connsiteX124-23111" fmla="*/ 11 w 384"/>
              <a:gd name="connsiteY124-23112" fmla="*/ 11 h 696"/>
              <a:gd name="connsiteX0-23113" fmla="*/ 105 w 384"/>
              <a:gd name="connsiteY0-23114" fmla="*/ 0 h 696"/>
              <a:gd name="connsiteX1-23115" fmla="*/ 95 w 384"/>
              <a:gd name="connsiteY1-23116" fmla="*/ 6 h 696"/>
              <a:gd name="connsiteX2-23117" fmla="*/ 90 w 384"/>
              <a:gd name="connsiteY2-23118" fmla="*/ 11 h 696"/>
              <a:gd name="connsiteX3-23119" fmla="*/ 84 w 384"/>
              <a:gd name="connsiteY3-23120" fmla="*/ 16 h 696"/>
              <a:gd name="connsiteX4-23121" fmla="*/ 84 w 384"/>
              <a:gd name="connsiteY4-23122" fmla="*/ 27 h 696"/>
              <a:gd name="connsiteX5-23123" fmla="*/ 79 w 384"/>
              <a:gd name="connsiteY5-23124" fmla="*/ 37 h 696"/>
              <a:gd name="connsiteX6-23125" fmla="*/ 74 w 384"/>
              <a:gd name="connsiteY6-23126" fmla="*/ 53 h 696"/>
              <a:gd name="connsiteX7-23127" fmla="*/ 68 w 384"/>
              <a:gd name="connsiteY7-23128" fmla="*/ 74 h 696"/>
              <a:gd name="connsiteX8-23129" fmla="*/ 63 w 384"/>
              <a:gd name="connsiteY8-23130" fmla="*/ 95 h 696"/>
              <a:gd name="connsiteX9-23131" fmla="*/ 63 w 384"/>
              <a:gd name="connsiteY9-23132" fmla="*/ 116 h 696"/>
              <a:gd name="connsiteX10-23133" fmla="*/ 58 w 384"/>
              <a:gd name="connsiteY10-23134" fmla="*/ 143 h 696"/>
              <a:gd name="connsiteX11-23135" fmla="*/ 53 w 384"/>
              <a:gd name="connsiteY11-23136" fmla="*/ 164 h 696"/>
              <a:gd name="connsiteX12-23137" fmla="*/ 53 w 384"/>
              <a:gd name="connsiteY12-23138" fmla="*/ 185 h 696"/>
              <a:gd name="connsiteX13-23139" fmla="*/ 47 w 384"/>
              <a:gd name="connsiteY13-23140" fmla="*/ 201 h 696"/>
              <a:gd name="connsiteX14-23141" fmla="*/ 47 w 384"/>
              <a:gd name="connsiteY14-23142" fmla="*/ 222 h 696"/>
              <a:gd name="connsiteX15-23143" fmla="*/ 42 w 384"/>
              <a:gd name="connsiteY15-23144" fmla="*/ 237 h 696"/>
              <a:gd name="connsiteX16-23145" fmla="*/ 42 w 384"/>
              <a:gd name="connsiteY16-23146" fmla="*/ 248 h 696"/>
              <a:gd name="connsiteX17-23147" fmla="*/ 42 w 384"/>
              <a:gd name="connsiteY17-23148" fmla="*/ 259 h 696"/>
              <a:gd name="connsiteX18-23149" fmla="*/ 42 w 384"/>
              <a:gd name="connsiteY18-23150" fmla="*/ 280 h 696"/>
              <a:gd name="connsiteX19-23151" fmla="*/ 47 w 384"/>
              <a:gd name="connsiteY19-23152" fmla="*/ 306 h 696"/>
              <a:gd name="connsiteX20-23153" fmla="*/ 53 w 384"/>
              <a:gd name="connsiteY20-23154" fmla="*/ 348 h 696"/>
              <a:gd name="connsiteX21-23155" fmla="*/ 53 w 384"/>
              <a:gd name="connsiteY21-23156" fmla="*/ 374 h 696"/>
              <a:gd name="connsiteX22-23157" fmla="*/ 58 w 384"/>
              <a:gd name="connsiteY22-23158" fmla="*/ 401 h 696"/>
              <a:gd name="connsiteX23-23159" fmla="*/ 68 w 384"/>
              <a:gd name="connsiteY23-23160" fmla="*/ 427 h 696"/>
              <a:gd name="connsiteX24-23161" fmla="*/ 74 w 384"/>
              <a:gd name="connsiteY24-23162" fmla="*/ 443 h 696"/>
              <a:gd name="connsiteX25-23163" fmla="*/ 79 w 384"/>
              <a:gd name="connsiteY25-23164" fmla="*/ 453 h 696"/>
              <a:gd name="connsiteX26-23165" fmla="*/ 95 w 384"/>
              <a:gd name="connsiteY26-23166" fmla="*/ 480 h 696"/>
              <a:gd name="connsiteX27-23167" fmla="*/ 111 w 384"/>
              <a:gd name="connsiteY27-23168" fmla="*/ 501 h 696"/>
              <a:gd name="connsiteX28-23169" fmla="*/ 126 w 384"/>
              <a:gd name="connsiteY28-23170" fmla="*/ 522 h 696"/>
              <a:gd name="connsiteX29-23171" fmla="*/ 137 w 384"/>
              <a:gd name="connsiteY29-23172" fmla="*/ 532 h 696"/>
              <a:gd name="connsiteX30-23173" fmla="*/ 147 w 384"/>
              <a:gd name="connsiteY30-23174" fmla="*/ 538 h 696"/>
              <a:gd name="connsiteX31-23175" fmla="*/ 169 w 384"/>
              <a:gd name="connsiteY31-23176" fmla="*/ 559 h 696"/>
              <a:gd name="connsiteX32-23177" fmla="*/ 190 w 384"/>
              <a:gd name="connsiteY32-23178" fmla="*/ 569 h 696"/>
              <a:gd name="connsiteX33-23179" fmla="*/ 211 w 384"/>
              <a:gd name="connsiteY33-23180" fmla="*/ 585 h 696"/>
              <a:gd name="connsiteX34-23181" fmla="*/ 237 w 384"/>
              <a:gd name="connsiteY34-23182" fmla="*/ 596 h 696"/>
              <a:gd name="connsiteX35-23183" fmla="*/ 248 w 384"/>
              <a:gd name="connsiteY35-23184" fmla="*/ 601 h 696"/>
              <a:gd name="connsiteX36-23185" fmla="*/ 258 w 384"/>
              <a:gd name="connsiteY36-23186" fmla="*/ 606 h 696"/>
              <a:gd name="connsiteX37-23187" fmla="*/ 269 w 384"/>
              <a:gd name="connsiteY37-23188" fmla="*/ 606 h 696"/>
              <a:gd name="connsiteX38-23189" fmla="*/ 279 w 384"/>
              <a:gd name="connsiteY38-23190" fmla="*/ 611 h 696"/>
              <a:gd name="connsiteX39-23191" fmla="*/ 284 w 384"/>
              <a:gd name="connsiteY39-23192" fmla="*/ 611 h 696"/>
              <a:gd name="connsiteX40-23193" fmla="*/ 290 w 384"/>
              <a:gd name="connsiteY40-23194" fmla="*/ 611 h 696"/>
              <a:gd name="connsiteX41-23195" fmla="*/ 300 w 384"/>
              <a:gd name="connsiteY41-23196" fmla="*/ 611 h 696"/>
              <a:gd name="connsiteX42-23197" fmla="*/ 305 w 384"/>
              <a:gd name="connsiteY42-23198" fmla="*/ 606 h 696"/>
              <a:gd name="connsiteX43-23199" fmla="*/ 305 w 384"/>
              <a:gd name="connsiteY43-23200" fmla="*/ 601 h 696"/>
              <a:gd name="connsiteX44-23201" fmla="*/ 311 w 384"/>
              <a:gd name="connsiteY44-23202" fmla="*/ 596 h 696"/>
              <a:gd name="connsiteX45-23203" fmla="*/ 316 w 384"/>
              <a:gd name="connsiteY45-23204" fmla="*/ 590 h 696"/>
              <a:gd name="connsiteX46-23205" fmla="*/ 316 w 384"/>
              <a:gd name="connsiteY46-23206" fmla="*/ 580 h 696"/>
              <a:gd name="connsiteX47-23207" fmla="*/ 321 w 384"/>
              <a:gd name="connsiteY47-23208" fmla="*/ 564 h 696"/>
              <a:gd name="connsiteX48-23209" fmla="*/ 327 w 384"/>
              <a:gd name="connsiteY48-23210" fmla="*/ 548 h 696"/>
              <a:gd name="connsiteX49-23211" fmla="*/ 332 w 384"/>
              <a:gd name="connsiteY49-23212" fmla="*/ 532 h 696"/>
              <a:gd name="connsiteX50-23213" fmla="*/ 332 w 384"/>
              <a:gd name="connsiteY50-23214" fmla="*/ 517 h 696"/>
              <a:gd name="connsiteX51-23215" fmla="*/ 337 w 384"/>
              <a:gd name="connsiteY51-23216" fmla="*/ 501 h 696"/>
              <a:gd name="connsiteX52-23217" fmla="*/ 342 w 384"/>
              <a:gd name="connsiteY52-23218" fmla="*/ 490 h 696"/>
              <a:gd name="connsiteX53-23219" fmla="*/ 348 w 384"/>
              <a:gd name="connsiteY53-23220" fmla="*/ 480 h 696"/>
              <a:gd name="connsiteX54-23221" fmla="*/ 348 w 384"/>
              <a:gd name="connsiteY54-23222" fmla="*/ 475 h 696"/>
              <a:gd name="connsiteX55-23223" fmla="*/ 353 w 384"/>
              <a:gd name="connsiteY55-23224" fmla="*/ 464 h 696"/>
              <a:gd name="connsiteX56-23225" fmla="*/ 353 w 384"/>
              <a:gd name="connsiteY56-23226" fmla="*/ 464 h 696"/>
              <a:gd name="connsiteX57-23227" fmla="*/ 358 w 384"/>
              <a:gd name="connsiteY57-23228" fmla="*/ 464 h 696"/>
              <a:gd name="connsiteX58-23229" fmla="*/ 358 w 384"/>
              <a:gd name="connsiteY58-23230" fmla="*/ 464 h 696"/>
              <a:gd name="connsiteX59-23231" fmla="*/ 358 w 384"/>
              <a:gd name="connsiteY59-23232" fmla="*/ 469 h 696"/>
              <a:gd name="connsiteX60-23233" fmla="*/ 358 w 384"/>
              <a:gd name="connsiteY60-23234" fmla="*/ 475 h 696"/>
              <a:gd name="connsiteX61-23235" fmla="*/ 363 w 384"/>
              <a:gd name="connsiteY61-23236" fmla="*/ 480 h 696"/>
              <a:gd name="connsiteX62-23237" fmla="*/ 363 w 384"/>
              <a:gd name="connsiteY62-23238" fmla="*/ 496 h 696"/>
              <a:gd name="connsiteX63-23239" fmla="*/ 363 w 384"/>
              <a:gd name="connsiteY63-23240" fmla="*/ 506 h 696"/>
              <a:gd name="connsiteX64-23241" fmla="*/ 363 w 384"/>
              <a:gd name="connsiteY64-23242" fmla="*/ 522 h 696"/>
              <a:gd name="connsiteX65-23243" fmla="*/ 363 w 384"/>
              <a:gd name="connsiteY65-23244" fmla="*/ 538 h 696"/>
              <a:gd name="connsiteX66-23245" fmla="*/ 363 w 384"/>
              <a:gd name="connsiteY66-23246" fmla="*/ 559 h 696"/>
              <a:gd name="connsiteX67-23247" fmla="*/ 363 w 384"/>
              <a:gd name="connsiteY67-23248" fmla="*/ 575 h 696"/>
              <a:gd name="connsiteX68-23249" fmla="*/ 363 w 384"/>
              <a:gd name="connsiteY68-23250" fmla="*/ 590 h 696"/>
              <a:gd name="connsiteX69-23251" fmla="*/ 369 w 384"/>
              <a:gd name="connsiteY69-23252" fmla="*/ 606 h 696"/>
              <a:gd name="connsiteX70-23253" fmla="*/ 369 w 384"/>
              <a:gd name="connsiteY70-23254" fmla="*/ 622 h 696"/>
              <a:gd name="connsiteX71-23255" fmla="*/ 374 w 384"/>
              <a:gd name="connsiteY71-23256" fmla="*/ 633 h 696"/>
              <a:gd name="connsiteX72-23257" fmla="*/ 374 w 384"/>
              <a:gd name="connsiteY72-23258" fmla="*/ 643 h 696"/>
              <a:gd name="connsiteX73-23259" fmla="*/ 379 w 384"/>
              <a:gd name="connsiteY73-23260" fmla="*/ 654 h 696"/>
              <a:gd name="connsiteX74-23261" fmla="*/ 379 w 384"/>
              <a:gd name="connsiteY74-23262" fmla="*/ 659 h 696"/>
              <a:gd name="connsiteX75-23263" fmla="*/ 384 w 384"/>
              <a:gd name="connsiteY75-23264" fmla="*/ 669 h 696"/>
              <a:gd name="connsiteX76-23265" fmla="*/ 384 w 384"/>
              <a:gd name="connsiteY76-23266" fmla="*/ 675 h 696"/>
              <a:gd name="connsiteX77-23267" fmla="*/ 384 w 384"/>
              <a:gd name="connsiteY77-23268" fmla="*/ 680 h 696"/>
              <a:gd name="connsiteX78-23269" fmla="*/ 384 w 384"/>
              <a:gd name="connsiteY78-23270" fmla="*/ 685 h 696"/>
              <a:gd name="connsiteX79-23271" fmla="*/ 379 w 384"/>
              <a:gd name="connsiteY79-23272" fmla="*/ 690 h 696"/>
              <a:gd name="connsiteX80-23273" fmla="*/ 374 w 384"/>
              <a:gd name="connsiteY80-23274" fmla="*/ 696 h 696"/>
              <a:gd name="connsiteX81-23275" fmla="*/ 363 w 384"/>
              <a:gd name="connsiteY81-23276" fmla="*/ 696 h 696"/>
              <a:gd name="connsiteX82-23277" fmla="*/ 353 w 384"/>
              <a:gd name="connsiteY82-23278" fmla="*/ 696 h 696"/>
              <a:gd name="connsiteX83-23279" fmla="*/ 337 w 384"/>
              <a:gd name="connsiteY83-23280" fmla="*/ 696 h 696"/>
              <a:gd name="connsiteX84-23281" fmla="*/ 321 w 384"/>
              <a:gd name="connsiteY84-23282" fmla="*/ 690 h 696"/>
              <a:gd name="connsiteX85-23283" fmla="*/ 300 w 384"/>
              <a:gd name="connsiteY85-23284" fmla="*/ 690 h 696"/>
              <a:gd name="connsiteX86-23285" fmla="*/ 279 w 384"/>
              <a:gd name="connsiteY86-23286" fmla="*/ 685 h 696"/>
              <a:gd name="connsiteX87-23287" fmla="*/ 258 w 384"/>
              <a:gd name="connsiteY87-23288" fmla="*/ 680 h 696"/>
              <a:gd name="connsiteX88-23289" fmla="*/ 248 w 384"/>
              <a:gd name="connsiteY88-23290" fmla="*/ 675 h 696"/>
              <a:gd name="connsiteX89-23291" fmla="*/ 237 w 384"/>
              <a:gd name="connsiteY89-23292" fmla="*/ 669 h 696"/>
              <a:gd name="connsiteX90-23293" fmla="*/ 221 w 384"/>
              <a:gd name="connsiteY90-23294" fmla="*/ 664 h 696"/>
              <a:gd name="connsiteX91-23295" fmla="*/ 211 w 384"/>
              <a:gd name="connsiteY91-23296" fmla="*/ 659 h 696"/>
              <a:gd name="connsiteX92-23297" fmla="*/ 195 w 384"/>
              <a:gd name="connsiteY92-23298" fmla="*/ 654 h 696"/>
              <a:gd name="connsiteX93-23299" fmla="*/ 179 w 384"/>
              <a:gd name="connsiteY93-23300" fmla="*/ 643 h 696"/>
              <a:gd name="connsiteX94-23301" fmla="*/ 169 w 384"/>
              <a:gd name="connsiteY94-23302" fmla="*/ 633 h 696"/>
              <a:gd name="connsiteX95-23303" fmla="*/ 153 w 384"/>
              <a:gd name="connsiteY95-23304" fmla="*/ 622 h 696"/>
              <a:gd name="connsiteX96-23305" fmla="*/ 121 w 384"/>
              <a:gd name="connsiteY96-23306" fmla="*/ 596 h 696"/>
              <a:gd name="connsiteX97-23307" fmla="*/ 95 w 384"/>
              <a:gd name="connsiteY97-23308" fmla="*/ 569 h 696"/>
              <a:gd name="connsiteX98-23309" fmla="*/ 84 w 384"/>
              <a:gd name="connsiteY98-23310" fmla="*/ 559 h 696"/>
              <a:gd name="connsiteX99-23311" fmla="*/ 74 w 384"/>
              <a:gd name="connsiteY99-23312" fmla="*/ 543 h 696"/>
              <a:gd name="connsiteX100-23313" fmla="*/ 63 w 384"/>
              <a:gd name="connsiteY100-23314" fmla="*/ 527 h 696"/>
              <a:gd name="connsiteX101-23315" fmla="*/ 53 w 384"/>
              <a:gd name="connsiteY101-23316" fmla="*/ 511 h 696"/>
              <a:gd name="connsiteX102-23317" fmla="*/ 47 w 384"/>
              <a:gd name="connsiteY102-23318" fmla="*/ 496 h 696"/>
              <a:gd name="connsiteX103-23319" fmla="*/ 37 w 384"/>
              <a:gd name="connsiteY103-23320" fmla="*/ 480 h 696"/>
              <a:gd name="connsiteX104-23321" fmla="*/ 32 w 384"/>
              <a:gd name="connsiteY104-23322" fmla="*/ 464 h 696"/>
              <a:gd name="connsiteX105-23323" fmla="*/ 21 w 384"/>
              <a:gd name="connsiteY105-23324" fmla="*/ 448 h 696"/>
              <a:gd name="connsiteX106-23325" fmla="*/ 16 w 384"/>
              <a:gd name="connsiteY106-23326" fmla="*/ 438 h 696"/>
              <a:gd name="connsiteX107-23327" fmla="*/ 16 w 384"/>
              <a:gd name="connsiteY107-23328" fmla="*/ 422 h 696"/>
              <a:gd name="connsiteX108-23329" fmla="*/ 11 w 384"/>
              <a:gd name="connsiteY108-23330" fmla="*/ 406 h 696"/>
              <a:gd name="connsiteX109-23331" fmla="*/ 11 w 384"/>
              <a:gd name="connsiteY109-23332" fmla="*/ 390 h 696"/>
              <a:gd name="connsiteX110-23333" fmla="*/ 5 w 384"/>
              <a:gd name="connsiteY110-23334" fmla="*/ 359 h 696"/>
              <a:gd name="connsiteX111-23335" fmla="*/ 0 w 384"/>
              <a:gd name="connsiteY111-23336" fmla="*/ 322 h 696"/>
              <a:gd name="connsiteX112-23337" fmla="*/ 0 w 384"/>
              <a:gd name="connsiteY112-23338" fmla="*/ 290 h 696"/>
              <a:gd name="connsiteX113-23339" fmla="*/ 0 w 384"/>
              <a:gd name="connsiteY113-23340" fmla="*/ 253 h 696"/>
              <a:gd name="connsiteX114-23341" fmla="*/ 0 w 384"/>
              <a:gd name="connsiteY114-23342" fmla="*/ 216 h 696"/>
              <a:gd name="connsiteX115-23343" fmla="*/ 0 w 384"/>
              <a:gd name="connsiteY115-23344" fmla="*/ 180 h 696"/>
              <a:gd name="connsiteX116-23345" fmla="*/ 5 w 384"/>
              <a:gd name="connsiteY116-23346" fmla="*/ 137 h 696"/>
              <a:gd name="connsiteX117-23347" fmla="*/ 11 w 384"/>
              <a:gd name="connsiteY117-23348" fmla="*/ 95 h 696"/>
              <a:gd name="connsiteX118-23349" fmla="*/ 11 w 384"/>
              <a:gd name="connsiteY118-23350" fmla="*/ 79 h 696"/>
              <a:gd name="connsiteX119-23351" fmla="*/ 11 w 384"/>
              <a:gd name="connsiteY119-23352" fmla="*/ 64 h 696"/>
              <a:gd name="connsiteX120-23353" fmla="*/ 11 w 384"/>
              <a:gd name="connsiteY120-23354" fmla="*/ 48 h 696"/>
              <a:gd name="connsiteX121-23355" fmla="*/ 16 w 384"/>
              <a:gd name="connsiteY121-23356" fmla="*/ 27 h 696"/>
              <a:gd name="connsiteX122-23357" fmla="*/ 16 w 384"/>
              <a:gd name="connsiteY122-23358" fmla="*/ 22 h 696"/>
              <a:gd name="connsiteX123-23359" fmla="*/ 11 w 384"/>
              <a:gd name="connsiteY123-23360" fmla="*/ 11 h 696"/>
              <a:gd name="connsiteX0-23361" fmla="*/ 105 w 384"/>
              <a:gd name="connsiteY0-23362" fmla="*/ 0 h 696"/>
              <a:gd name="connsiteX1-23363" fmla="*/ 95 w 384"/>
              <a:gd name="connsiteY1-23364" fmla="*/ 6 h 696"/>
              <a:gd name="connsiteX2-23365" fmla="*/ 90 w 384"/>
              <a:gd name="connsiteY2-23366" fmla="*/ 11 h 696"/>
              <a:gd name="connsiteX3-23367" fmla="*/ 84 w 384"/>
              <a:gd name="connsiteY3-23368" fmla="*/ 16 h 696"/>
              <a:gd name="connsiteX4-23369" fmla="*/ 84 w 384"/>
              <a:gd name="connsiteY4-23370" fmla="*/ 27 h 696"/>
              <a:gd name="connsiteX5-23371" fmla="*/ 79 w 384"/>
              <a:gd name="connsiteY5-23372" fmla="*/ 37 h 696"/>
              <a:gd name="connsiteX6-23373" fmla="*/ 74 w 384"/>
              <a:gd name="connsiteY6-23374" fmla="*/ 53 h 696"/>
              <a:gd name="connsiteX7-23375" fmla="*/ 68 w 384"/>
              <a:gd name="connsiteY7-23376" fmla="*/ 74 h 696"/>
              <a:gd name="connsiteX8-23377" fmla="*/ 63 w 384"/>
              <a:gd name="connsiteY8-23378" fmla="*/ 95 h 696"/>
              <a:gd name="connsiteX9-23379" fmla="*/ 63 w 384"/>
              <a:gd name="connsiteY9-23380" fmla="*/ 116 h 696"/>
              <a:gd name="connsiteX10-23381" fmla="*/ 58 w 384"/>
              <a:gd name="connsiteY10-23382" fmla="*/ 143 h 696"/>
              <a:gd name="connsiteX11-23383" fmla="*/ 53 w 384"/>
              <a:gd name="connsiteY11-23384" fmla="*/ 164 h 696"/>
              <a:gd name="connsiteX12-23385" fmla="*/ 53 w 384"/>
              <a:gd name="connsiteY12-23386" fmla="*/ 185 h 696"/>
              <a:gd name="connsiteX13-23387" fmla="*/ 47 w 384"/>
              <a:gd name="connsiteY13-23388" fmla="*/ 201 h 696"/>
              <a:gd name="connsiteX14-23389" fmla="*/ 47 w 384"/>
              <a:gd name="connsiteY14-23390" fmla="*/ 222 h 696"/>
              <a:gd name="connsiteX15-23391" fmla="*/ 42 w 384"/>
              <a:gd name="connsiteY15-23392" fmla="*/ 237 h 696"/>
              <a:gd name="connsiteX16-23393" fmla="*/ 42 w 384"/>
              <a:gd name="connsiteY16-23394" fmla="*/ 248 h 696"/>
              <a:gd name="connsiteX17-23395" fmla="*/ 42 w 384"/>
              <a:gd name="connsiteY17-23396" fmla="*/ 259 h 696"/>
              <a:gd name="connsiteX18-23397" fmla="*/ 42 w 384"/>
              <a:gd name="connsiteY18-23398" fmla="*/ 280 h 696"/>
              <a:gd name="connsiteX19-23399" fmla="*/ 47 w 384"/>
              <a:gd name="connsiteY19-23400" fmla="*/ 306 h 696"/>
              <a:gd name="connsiteX20-23401" fmla="*/ 53 w 384"/>
              <a:gd name="connsiteY20-23402" fmla="*/ 348 h 696"/>
              <a:gd name="connsiteX21-23403" fmla="*/ 53 w 384"/>
              <a:gd name="connsiteY21-23404" fmla="*/ 374 h 696"/>
              <a:gd name="connsiteX22-23405" fmla="*/ 58 w 384"/>
              <a:gd name="connsiteY22-23406" fmla="*/ 401 h 696"/>
              <a:gd name="connsiteX23-23407" fmla="*/ 68 w 384"/>
              <a:gd name="connsiteY23-23408" fmla="*/ 427 h 696"/>
              <a:gd name="connsiteX24-23409" fmla="*/ 74 w 384"/>
              <a:gd name="connsiteY24-23410" fmla="*/ 443 h 696"/>
              <a:gd name="connsiteX25-23411" fmla="*/ 79 w 384"/>
              <a:gd name="connsiteY25-23412" fmla="*/ 453 h 696"/>
              <a:gd name="connsiteX26-23413" fmla="*/ 95 w 384"/>
              <a:gd name="connsiteY26-23414" fmla="*/ 480 h 696"/>
              <a:gd name="connsiteX27-23415" fmla="*/ 111 w 384"/>
              <a:gd name="connsiteY27-23416" fmla="*/ 501 h 696"/>
              <a:gd name="connsiteX28-23417" fmla="*/ 126 w 384"/>
              <a:gd name="connsiteY28-23418" fmla="*/ 522 h 696"/>
              <a:gd name="connsiteX29-23419" fmla="*/ 137 w 384"/>
              <a:gd name="connsiteY29-23420" fmla="*/ 532 h 696"/>
              <a:gd name="connsiteX30-23421" fmla="*/ 147 w 384"/>
              <a:gd name="connsiteY30-23422" fmla="*/ 538 h 696"/>
              <a:gd name="connsiteX31-23423" fmla="*/ 169 w 384"/>
              <a:gd name="connsiteY31-23424" fmla="*/ 559 h 696"/>
              <a:gd name="connsiteX32-23425" fmla="*/ 190 w 384"/>
              <a:gd name="connsiteY32-23426" fmla="*/ 569 h 696"/>
              <a:gd name="connsiteX33-23427" fmla="*/ 211 w 384"/>
              <a:gd name="connsiteY33-23428" fmla="*/ 585 h 696"/>
              <a:gd name="connsiteX34-23429" fmla="*/ 237 w 384"/>
              <a:gd name="connsiteY34-23430" fmla="*/ 596 h 696"/>
              <a:gd name="connsiteX35-23431" fmla="*/ 248 w 384"/>
              <a:gd name="connsiteY35-23432" fmla="*/ 601 h 696"/>
              <a:gd name="connsiteX36-23433" fmla="*/ 258 w 384"/>
              <a:gd name="connsiteY36-23434" fmla="*/ 606 h 696"/>
              <a:gd name="connsiteX37-23435" fmla="*/ 269 w 384"/>
              <a:gd name="connsiteY37-23436" fmla="*/ 606 h 696"/>
              <a:gd name="connsiteX38-23437" fmla="*/ 279 w 384"/>
              <a:gd name="connsiteY38-23438" fmla="*/ 611 h 696"/>
              <a:gd name="connsiteX39-23439" fmla="*/ 284 w 384"/>
              <a:gd name="connsiteY39-23440" fmla="*/ 611 h 696"/>
              <a:gd name="connsiteX40-23441" fmla="*/ 290 w 384"/>
              <a:gd name="connsiteY40-23442" fmla="*/ 611 h 696"/>
              <a:gd name="connsiteX41-23443" fmla="*/ 300 w 384"/>
              <a:gd name="connsiteY41-23444" fmla="*/ 611 h 696"/>
              <a:gd name="connsiteX42-23445" fmla="*/ 305 w 384"/>
              <a:gd name="connsiteY42-23446" fmla="*/ 606 h 696"/>
              <a:gd name="connsiteX43-23447" fmla="*/ 305 w 384"/>
              <a:gd name="connsiteY43-23448" fmla="*/ 601 h 696"/>
              <a:gd name="connsiteX44-23449" fmla="*/ 311 w 384"/>
              <a:gd name="connsiteY44-23450" fmla="*/ 596 h 696"/>
              <a:gd name="connsiteX45-23451" fmla="*/ 316 w 384"/>
              <a:gd name="connsiteY45-23452" fmla="*/ 590 h 696"/>
              <a:gd name="connsiteX46-23453" fmla="*/ 316 w 384"/>
              <a:gd name="connsiteY46-23454" fmla="*/ 580 h 696"/>
              <a:gd name="connsiteX47-23455" fmla="*/ 321 w 384"/>
              <a:gd name="connsiteY47-23456" fmla="*/ 564 h 696"/>
              <a:gd name="connsiteX48-23457" fmla="*/ 327 w 384"/>
              <a:gd name="connsiteY48-23458" fmla="*/ 548 h 696"/>
              <a:gd name="connsiteX49-23459" fmla="*/ 332 w 384"/>
              <a:gd name="connsiteY49-23460" fmla="*/ 532 h 696"/>
              <a:gd name="connsiteX50-23461" fmla="*/ 332 w 384"/>
              <a:gd name="connsiteY50-23462" fmla="*/ 517 h 696"/>
              <a:gd name="connsiteX51-23463" fmla="*/ 337 w 384"/>
              <a:gd name="connsiteY51-23464" fmla="*/ 501 h 696"/>
              <a:gd name="connsiteX52-23465" fmla="*/ 342 w 384"/>
              <a:gd name="connsiteY52-23466" fmla="*/ 490 h 696"/>
              <a:gd name="connsiteX53-23467" fmla="*/ 348 w 384"/>
              <a:gd name="connsiteY53-23468" fmla="*/ 480 h 696"/>
              <a:gd name="connsiteX54-23469" fmla="*/ 348 w 384"/>
              <a:gd name="connsiteY54-23470" fmla="*/ 475 h 696"/>
              <a:gd name="connsiteX55-23471" fmla="*/ 353 w 384"/>
              <a:gd name="connsiteY55-23472" fmla="*/ 464 h 696"/>
              <a:gd name="connsiteX56-23473" fmla="*/ 353 w 384"/>
              <a:gd name="connsiteY56-23474" fmla="*/ 464 h 696"/>
              <a:gd name="connsiteX57-23475" fmla="*/ 358 w 384"/>
              <a:gd name="connsiteY57-23476" fmla="*/ 464 h 696"/>
              <a:gd name="connsiteX58-23477" fmla="*/ 358 w 384"/>
              <a:gd name="connsiteY58-23478" fmla="*/ 464 h 696"/>
              <a:gd name="connsiteX59-23479" fmla="*/ 358 w 384"/>
              <a:gd name="connsiteY59-23480" fmla="*/ 469 h 696"/>
              <a:gd name="connsiteX60-23481" fmla="*/ 358 w 384"/>
              <a:gd name="connsiteY60-23482" fmla="*/ 475 h 696"/>
              <a:gd name="connsiteX61-23483" fmla="*/ 363 w 384"/>
              <a:gd name="connsiteY61-23484" fmla="*/ 480 h 696"/>
              <a:gd name="connsiteX62-23485" fmla="*/ 363 w 384"/>
              <a:gd name="connsiteY62-23486" fmla="*/ 496 h 696"/>
              <a:gd name="connsiteX63-23487" fmla="*/ 363 w 384"/>
              <a:gd name="connsiteY63-23488" fmla="*/ 506 h 696"/>
              <a:gd name="connsiteX64-23489" fmla="*/ 363 w 384"/>
              <a:gd name="connsiteY64-23490" fmla="*/ 522 h 696"/>
              <a:gd name="connsiteX65-23491" fmla="*/ 363 w 384"/>
              <a:gd name="connsiteY65-23492" fmla="*/ 538 h 696"/>
              <a:gd name="connsiteX66-23493" fmla="*/ 363 w 384"/>
              <a:gd name="connsiteY66-23494" fmla="*/ 559 h 696"/>
              <a:gd name="connsiteX67-23495" fmla="*/ 363 w 384"/>
              <a:gd name="connsiteY67-23496" fmla="*/ 575 h 696"/>
              <a:gd name="connsiteX68-23497" fmla="*/ 363 w 384"/>
              <a:gd name="connsiteY68-23498" fmla="*/ 590 h 696"/>
              <a:gd name="connsiteX69-23499" fmla="*/ 369 w 384"/>
              <a:gd name="connsiteY69-23500" fmla="*/ 606 h 696"/>
              <a:gd name="connsiteX70-23501" fmla="*/ 369 w 384"/>
              <a:gd name="connsiteY70-23502" fmla="*/ 622 h 696"/>
              <a:gd name="connsiteX71-23503" fmla="*/ 374 w 384"/>
              <a:gd name="connsiteY71-23504" fmla="*/ 633 h 696"/>
              <a:gd name="connsiteX72-23505" fmla="*/ 374 w 384"/>
              <a:gd name="connsiteY72-23506" fmla="*/ 643 h 696"/>
              <a:gd name="connsiteX73-23507" fmla="*/ 379 w 384"/>
              <a:gd name="connsiteY73-23508" fmla="*/ 654 h 696"/>
              <a:gd name="connsiteX74-23509" fmla="*/ 379 w 384"/>
              <a:gd name="connsiteY74-23510" fmla="*/ 659 h 696"/>
              <a:gd name="connsiteX75-23511" fmla="*/ 384 w 384"/>
              <a:gd name="connsiteY75-23512" fmla="*/ 669 h 696"/>
              <a:gd name="connsiteX76-23513" fmla="*/ 384 w 384"/>
              <a:gd name="connsiteY76-23514" fmla="*/ 675 h 696"/>
              <a:gd name="connsiteX77-23515" fmla="*/ 384 w 384"/>
              <a:gd name="connsiteY77-23516" fmla="*/ 680 h 696"/>
              <a:gd name="connsiteX78-23517" fmla="*/ 384 w 384"/>
              <a:gd name="connsiteY78-23518" fmla="*/ 685 h 696"/>
              <a:gd name="connsiteX79-23519" fmla="*/ 379 w 384"/>
              <a:gd name="connsiteY79-23520" fmla="*/ 690 h 696"/>
              <a:gd name="connsiteX80-23521" fmla="*/ 374 w 384"/>
              <a:gd name="connsiteY80-23522" fmla="*/ 696 h 696"/>
              <a:gd name="connsiteX81-23523" fmla="*/ 363 w 384"/>
              <a:gd name="connsiteY81-23524" fmla="*/ 696 h 696"/>
              <a:gd name="connsiteX82-23525" fmla="*/ 353 w 384"/>
              <a:gd name="connsiteY82-23526" fmla="*/ 696 h 696"/>
              <a:gd name="connsiteX83-23527" fmla="*/ 337 w 384"/>
              <a:gd name="connsiteY83-23528" fmla="*/ 696 h 696"/>
              <a:gd name="connsiteX84-23529" fmla="*/ 321 w 384"/>
              <a:gd name="connsiteY84-23530" fmla="*/ 690 h 696"/>
              <a:gd name="connsiteX85-23531" fmla="*/ 300 w 384"/>
              <a:gd name="connsiteY85-23532" fmla="*/ 690 h 696"/>
              <a:gd name="connsiteX86-23533" fmla="*/ 279 w 384"/>
              <a:gd name="connsiteY86-23534" fmla="*/ 685 h 696"/>
              <a:gd name="connsiteX87-23535" fmla="*/ 258 w 384"/>
              <a:gd name="connsiteY87-23536" fmla="*/ 680 h 696"/>
              <a:gd name="connsiteX88-23537" fmla="*/ 248 w 384"/>
              <a:gd name="connsiteY88-23538" fmla="*/ 675 h 696"/>
              <a:gd name="connsiteX89-23539" fmla="*/ 237 w 384"/>
              <a:gd name="connsiteY89-23540" fmla="*/ 669 h 696"/>
              <a:gd name="connsiteX90-23541" fmla="*/ 221 w 384"/>
              <a:gd name="connsiteY90-23542" fmla="*/ 664 h 696"/>
              <a:gd name="connsiteX91-23543" fmla="*/ 211 w 384"/>
              <a:gd name="connsiteY91-23544" fmla="*/ 659 h 696"/>
              <a:gd name="connsiteX92-23545" fmla="*/ 195 w 384"/>
              <a:gd name="connsiteY92-23546" fmla="*/ 654 h 696"/>
              <a:gd name="connsiteX93-23547" fmla="*/ 179 w 384"/>
              <a:gd name="connsiteY93-23548" fmla="*/ 643 h 696"/>
              <a:gd name="connsiteX94-23549" fmla="*/ 169 w 384"/>
              <a:gd name="connsiteY94-23550" fmla="*/ 633 h 696"/>
              <a:gd name="connsiteX95-23551" fmla="*/ 153 w 384"/>
              <a:gd name="connsiteY95-23552" fmla="*/ 622 h 696"/>
              <a:gd name="connsiteX96-23553" fmla="*/ 121 w 384"/>
              <a:gd name="connsiteY96-23554" fmla="*/ 596 h 696"/>
              <a:gd name="connsiteX97-23555" fmla="*/ 95 w 384"/>
              <a:gd name="connsiteY97-23556" fmla="*/ 569 h 696"/>
              <a:gd name="connsiteX98-23557" fmla="*/ 84 w 384"/>
              <a:gd name="connsiteY98-23558" fmla="*/ 559 h 696"/>
              <a:gd name="connsiteX99-23559" fmla="*/ 74 w 384"/>
              <a:gd name="connsiteY99-23560" fmla="*/ 543 h 696"/>
              <a:gd name="connsiteX100-23561" fmla="*/ 63 w 384"/>
              <a:gd name="connsiteY100-23562" fmla="*/ 527 h 696"/>
              <a:gd name="connsiteX101-23563" fmla="*/ 53 w 384"/>
              <a:gd name="connsiteY101-23564" fmla="*/ 511 h 696"/>
              <a:gd name="connsiteX102-23565" fmla="*/ 47 w 384"/>
              <a:gd name="connsiteY102-23566" fmla="*/ 496 h 696"/>
              <a:gd name="connsiteX103-23567" fmla="*/ 37 w 384"/>
              <a:gd name="connsiteY103-23568" fmla="*/ 480 h 696"/>
              <a:gd name="connsiteX104-23569" fmla="*/ 32 w 384"/>
              <a:gd name="connsiteY104-23570" fmla="*/ 464 h 696"/>
              <a:gd name="connsiteX105-23571" fmla="*/ 21 w 384"/>
              <a:gd name="connsiteY105-23572" fmla="*/ 448 h 696"/>
              <a:gd name="connsiteX106-23573" fmla="*/ 16 w 384"/>
              <a:gd name="connsiteY106-23574" fmla="*/ 438 h 696"/>
              <a:gd name="connsiteX107-23575" fmla="*/ 16 w 384"/>
              <a:gd name="connsiteY107-23576" fmla="*/ 422 h 696"/>
              <a:gd name="connsiteX108-23577" fmla="*/ 11 w 384"/>
              <a:gd name="connsiteY108-23578" fmla="*/ 406 h 696"/>
              <a:gd name="connsiteX109-23579" fmla="*/ 11 w 384"/>
              <a:gd name="connsiteY109-23580" fmla="*/ 390 h 696"/>
              <a:gd name="connsiteX110-23581" fmla="*/ 5 w 384"/>
              <a:gd name="connsiteY110-23582" fmla="*/ 359 h 696"/>
              <a:gd name="connsiteX111-23583" fmla="*/ 0 w 384"/>
              <a:gd name="connsiteY111-23584" fmla="*/ 322 h 696"/>
              <a:gd name="connsiteX112-23585" fmla="*/ 0 w 384"/>
              <a:gd name="connsiteY112-23586" fmla="*/ 290 h 696"/>
              <a:gd name="connsiteX113-23587" fmla="*/ 0 w 384"/>
              <a:gd name="connsiteY113-23588" fmla="*/ 253 h 696"/>
              <a:gd name="connsiteX114-23589" fmla="*/ 0 w 384"/>
              <a:gd name="connsiteY114-23590" fmla="*/ 216 h 696"/>
              <a:gd name="connsiteX115-23591" fmla="*/ 0 w 384"/>
              <a:gd name="connsiteY115-23592" fmla="*/ 180 h 696"/>
              <a:gd name="connsiteX116-23593" fmla="*/ 5 w 384"/>
              <a:gd name="connsiteY116-23594" fmla="*/ 137 h 696"/>
              <a:gd name="connsiteX117-23595" fmla="*/ 11 w 384"/>
              <a:gd name="connsiteY117-23596" fmla="*/ 95 h 696"/>
              <a:gd name="connsiteX118-23597" fmla="*/ 11 w 384"/>
              <a:gd name="connsiteY118-23598" fmla="*/ 79 h 696"/>
              <a:gd name="connsiteX119-23599" fmla="*/ 11 w 384"/>
              <a:gd name="connsiteY119-23600" fmla="*/ 64 h 696"/>
              <a:gd name="connsiteX120-23601" fmla="*/ 11 w 384"/>
              <a:gd name="connsiteY120-23602" fmla="*/ 48 h 696"/>
              <a:gd name="connsiteX121-23603" fmla="*/ 16 w 384"/>
              <a:gd name="connsiteY121-23604" fmla="*/ 27 h 696"/>
              <a:gd name="connsiteX122-23605" fmla="*/ 11 w 384"/>
              <a:gd name="connsiteY122-23606" fmla="*/ 11 h 696"/>
              <a:gd name="connsiteX0-23607" fmla="*/ 105 w 384"/>
              <a:gd name="connsiteY0-23608" fmla="*/ 0 h 696"/>
              <a:gd name="connsiteX1-23609" fmla="*/ 95 w 384"/>
              <a:gd name="connsiteY1-23610" fmla="*/ 6 h 696"/>
              <a:gd name="connsiteX2-23611" fmla="*/ 90 w 384"/>
              <a:gd name="connsiteY2-23612" fmla="*/ 11 h 696"/>
              <a:gd name="connsiteX3-23613" fmla="*/ 84 w 384"/>
              <a:gd name="connsiteY3-23614" fmla="*/ 16 h 696"/>
              <a:gd name="connsiteX4-23615" fmla="*/ 84 w 384"/>
              <a:gd name="connsiteY4-23616" fmla="*/ 27 h 696"/>
              <a:gd name="connsiteX5-23617" fmla="*/ 79 w 384"/>
              <a:gd name="connsiteY5-23618" fmla="*/ 37 h 696"/>
              <a:gd name="connsiteX6-23619" fmla="*/ 74 w 384"/>
              <a:gd name="connsiteY6-23620" fmla="*/ 53 h 696"/>
              <a:gd name="connsiteX7-23621" fmla="*/ 68 w 384"/>
              <a:gd name="connsiteY7-23622" fmla="*/ 74 h 696"/>
              <a:gd name="connsiteX8-23623" fmla="*/ 63 w 384"/>
              <a:gd name="connsiteY8-23624" fmla="*/ 95 h 696"/>
              <a:gd name="connsiteX9-23625" fmla="*/ 63 w 384"/>
              <a:gd name="connsiteY9-23626" fmla="*/ 116 h 696"/>
              <a:gd name="connsiteX10-23627" fmla="*/ 58 w 384"/>
              <a:gd name="connsiteY10-23628" fmla="*/ 143 h 696"/>
              <a:gd name="connsiteX11-23629" fmla="*/ 53 w 384"/>
              <a:gd name="connsiteY11-23630" fmla="*/ 164 h 696"/>
              <a:gd name="connsiteX12-23631" fmla="*/ 53 w 384"/>
              <a:gd name="connsiteY12-23632" fmla="*/ 185 h 696"/>
              <a:gd name="connsiteX13-23633" fmla="*/ 47 w 384"/>
              <a:gd name="connsiteY13-23634" fmla="*/ 201 h 696"/>
              <a:gd name="connsiteX14-23635" fmla="*/ 47 w 384"/>
              <a:gd name="connsiteY14-23636" fmla="*/ 222 h 696"/>
              <a:gd name="connsiteX15-23637" fmla="*/ 42 w 384"/>
              <a:gd name="connsiteY15-23638" fmla="*/ 237 h 696"/>
              <a:gd name="connsiteX16-23639" fmla="*/ 42 w 384"/>
              <a:gd name="connsiteY16-23640" fmla="*/ 248 h 696"/>
              <a:gd name="connsiteX17-23641" fmla="*/ 42 w 384"/>
              <a:gd name="connsiteY17-23642" fmla="*/ 259 h 696"/>
              <a:gd name="connsiteX18-23643" fmla="*/ 42 w 384"/>
              <a:gd name="connsiteY18-23644" fmla="*/ 280 h 696"/>
              <a:gd name="connsiteX19-23645" fmla="*/ 47 w 384"/>
              <a:gd name="connsiteY19-23646" fmla="*/ 306 h 696"/>
              <a:gd name="connsiteX20-23647" fmla="*/ 53 w 384"/>
              <a:gd name="connsiteY20-23648" fmla="*/ 348 h 696"/>
              <a:gd name="connsiteX21-23649" fmla="*/ 53 w 384"/>
              <a:gd name="connsiteY21-23650" fmla="*/ 374 h 696"/>
              <a:gd name="connsiteX22-23651" fmla="*/ 58 w 384"/>
              <a:gd name="connsiteY22-23652" fmla="*/ 401 h 696"/>
              <a:gd name="connsiteX23-23653" fmla="*/ 68 w 384"/>
              <a:gd name="connsiteY23-23654" fmla="*/ 427 h 696"/>
              <a:gd name="connsiteX24-23655" fmla="*/ 74 w 384"/>
              <a:gd name="connsiteY24-23656" fmla="*/ 443 h 696"/>
              <a:gd name="connsiteX25-23657" fmla="*/ 79 w 384"/>
              <a:gd name="connsiteY25-23658" fmla="*/ 453 h 696"/>
              <a:gd name="connsiteX26-23659" fmla="*/ 95 w 384"/>
              <a:gd name="connsiteY26-23660" fmla="*/ 480 h 696"/>
              <a:gd name="connsiteX27-23661" fmla="*/ 111 w 384"/>
              <a:gd name="connsiteY27-23662" fmla="*/ 501 h 696"/>
              <a:gd name="connsiteX28-23663" fmla="*/ 126 w 384"/>
              <a:gd name="connsiteY28-23664" fmla="*/ 522 h 696"/>
              <a:gd name="connsiteX29-23665" fmla="*/ 137 w 384"/>
              <a:gd name="connsiteY29-23666" fmla="*/ 532 h 696"/>
              <a:gd name="connsiteX30-23667" fmla="*/ 147 w 384"/>
              <a:gd name="connsiteY30-23668" fmla="*/ 538 h 696"/>
              <a:gd name="connsiteX31-23669" fmla="*/ 169 w 384"/>
              <a:gd name="connsiteY31-23670" fmla="*/ 559 h 696"/>
              <a:gd name="connsiteX32-23671" fmla="*/ 190 w 384"/>
              <a:gd name="connsiteY32-23672" fmla="*/ 569 h 696"/>
              <a:gd name="connsiteX33-23673" fmla="*/ 211 w 384"/>
              <a:gd name="connsiteY33-23674" fmla="*/ 585 h 696"/>
              <a:gd name="connsiteX34-23675" fmla="*/ 237 w 384"/>
              <a:gd name="connsiteY34-23676" fmla="*/ 596 h 696"/>
              <a:gd name="connsiteX35-23677" fmla="*/ 248 w 384"/>
              <a:gd name="connsiteY35-23678" fmla="*/ 601 h 696"/>
              <a:gd name="connsiteX36-23679" fmla="*/ 258 w 384"/>
              <a:gd name="connsiteY36-23680" fmla="*/ 606 h 696"/>
              <a:gd name="connsiteX37-23681" fmla="*/ 269 w 384"/>
              <a:gd name="connsiteY37-23682" fmla="*/ 606 h 696"/>
              <a:gd name="connsiteX38-23683" fmla="*/ 279 w 384"/>
              <a:gd name="connsiteY38-23684" fmla="*/ 611 h 696"/>
              <a:gd name="connsiteX39-23685" fmla="*/ 284 w 384"/>
              <a:gd name="connsiteY39-23686" fmla="*/ 611 h 696"/>
              <a:gd name="connsiteX40-23687" fmla="*/ 290 w 384"/>
              <a:gd name="connsiteY40-23688" fmla="*/ 611 h 696"/>
              <a:gd name="connsiteX41-23689" fmla="*/ 300 w 384"/>
              <a:gd name="connsiteY41-23690" fmla="*/ 611 h 696"/>
              <a:gd name="connsiteX42-23691" fmla="*/ 305 w 384"/>
              <a:gd name="connsiteY42-23692" fmla="*/ 606 h 696"/>
              <a:gd name="connsiteX43-23693" fmla="*/ 305 w 384"/>
              <a:gd name="connsiteY43-23694" fmla="*/ 601 h 696"/>
              <a:gd name="connsiteX44-23695" fmla="*/ 311 w 384"/>
              <a:gd name="connsiteY44-23696" fmla="*/ 596 h 696"/>
              <a:gd name="connsiteX45-23697" fmla="*/ 316 w 384"/>
              <a:gd name="connsiteY45-23698" fmla="*/ 590 h 696"/>
              <a:gd name="connsiteX46-23699" fmla="*/ 316 w 384"/>
              <a:gd name="connsiteY46-23700" fmla="*/ 580 h 696"/>
              <a:gd name="connsiteX47-23701" fmla="*/ 321 w 384"/>
              <a:gd name="connsiteY47-23702" fmla="*/ 564 h 696"/>
              <a:gd name="connsiteX48-23703" fmla="*/ 327 w 384"/>
              <a:gd name="connsiteY48-23704" fmla="*/ 548 h 696"/>
              <a:gd name="connsiteX49-23705" fmla="*/ 332 w 384"/>
              <a:gd name="connsiteY49-23706" fmla="*/ 532 h 696"/>
              <a:gd name="connsiteX50-23707" fmla="*/ 332 w 384"/>
              <a:gd name="connsiteY50-23708" fmla="*/ 517 h 696"/>
              <a:gd name="connsiteX51-23709" fmla="*/ 337 w 384"/>
              <a:gd name="connsiteY51-23710" fmla="*/ 501 h 696"/>
              <a:gd name="connsiteX52-23711" fmla="*/ 342 w 384"/>
              <a:gd name="connsiteY52-23712" fmla="*/ 490 h 696"/>
              <a:gd name="connsiteX53-23713" fmla="*/ 348 w 384"/>
              <a:gd name="connsiteY53-23714" fmla="*/ 480 h 696"/>
              <a:gd name="connsiteX54-23715" fmla="*/ 348 w 384"/>
              <a:gd name="connsiteY54-23716" fmla="*/ 475 h 696"/>
              <a:gd name="connsiteX55-23717" fmla="*/ 353 w 384"/>
              <a:gd name="connsiteY55-23718" fmla="*/ 464 h 696"/>
              <a:gd name="connsiteX56-23719" fmla="*/ 353 w 384"/>
              <a:gd name="connsiteY56-23720" fmla="*/ 464 h 696"/>
              <a:gd name="connsiteX57-23721" fmla="*/ 358 w 384"/>
              <a:gd name="connsiteY57-23722" fmla="*/ 464 h 696"/>
              <a:gd name="connsiteX58-23723" fmla="*/ 358 w 384"/>
              <a:gd name="connsiteY58-23724" fmla="*/ 464 h 696"/>
              <a:gd name="connsiteX59-23725" fmla="*/ 358 w 384"/>
              <a:gd name="connsiteY59-23726" fmla="*/ 469 h 696"/>
              <a:gd name="connsiteX60-23727" fmla="*/ 358 w 384"/>
              <a:gd name="connsiteY60-23728" fmla="*/ 475 h 696"/>
              <a:gd name="connsiteX61-23729" fmla="*/ 363 w 384"/>
              <a:gd name="connsiteY61-23730" fmla="*/ 480 h 696"/>
              <a:gd name="connsiteX62-23731" fmla="*/ 363 w 384"/>
              <a:gd name="connsiteY62-23732" fmla="*/ 496 h 696"/>
              <a:gd name="connsiteX63-23733" fmla="*/ 363 w 384"/>
              <a:gd name="connsiteY63-23734" fmla="*/ 506 h 696"/>
              <a:gd name="connsiteX64-23735" fmla="*/ 363 w 384"/>
              <a:gd name="connsiteY64-23736" fmla="*/ 522 h 696"/>
              <a:gd name="connsiteX65-23737" fmla="*/ 363 w 384"/>
              <a:gd name="connsiteY65-23738" fmla="*/ 538 h 696"/>
              <a:gd name="connsiteX66-23739" fmla="*/ 363 w 384"/>
              <a:gd name="connsiteY66-23740" fmla="*/ 559 h 696"/>
              <a:gd name="connsiteX67-23741" fmla="*/ 363 w 384"/>
              <a:gd name="connsiteY67-23742" fmla="*/ 575 h 696"/>
              <a:gd name="connsiteX68-23743" fmla="*/ 363 w 384"/>
              <a:gd name="connsiteY68-23744" fmla="*/ 590 h 696"/>
              <a:gd name="connsiteX69-23745" fmla="*/ 369 w 384"/>
              <a:gd name="connsiteY69-23746" fmla="*/ 606 h 696"/>
              <a:gd name="connsiteX70-23747" fmla="*/ 369 w 384"/>
              <a:gd name="connsiteY70-23748" fmla="*/ 622 h 696"/>
              <a:gd name="connsiteX71-23749" fmla="*/ 374 w 384"/>
              <a:gd name="connsiteY71-23750" fmla="*/ 633 h 696"/>
              <a:gd name="connsiteX72-23751" fmla="*/ 374 w 384"/>
              <a:gd name="connsiteY72-23752" fmla="*/ 643 h 696"/>
              <a:gd name="connsiteX73-23753" fmla="*/ 379 w 384"/>
              <a:gd name="connsiteY73-23754" fmla="*/ 654 h 696"/>
              <a:gd name="connsiteX74-23755" fmla="*/ 379 w 384"/>
              <a:gd name="connsiteY74-23756" fmla="*/ 659 h 696"/>
              <a:gd name="connsiteX75-23757" fmla="*/ 384 w 384"/>
              <a:gd name="connsiteY75-23758" fmla="*/ 669 h 696"/>
              <a:gd name="connsiteX76-23759" fmla="*/ 384 w 384"/>
              <a:gd name="connsiteY76-23760" fmla="*/ 675 h 696"/>
              <a:gd name="connsiteX77-23761" fmla="*/ 384 w 384"/>
              <a:gd name="connsiteY77-23762" fmla="*/ 680 h 696"/>
              <a:gd name="connsiteX78-23763" fmla="*/ 384 w 384"/>
              <a:gd name="connsiteY78-23764" fmla="*/ 685 h 696"/>
              <a:gd name="connsiteX79-23765" fmla="*/ 379 w 384"/>
              <a:gd name="connsiteY79-23766" fmla="*/ 690 h 696"/>
              <a:gd name="connsiteX80-23767" fmla="*/ 374 w 384"/>
              <a:gd name="connsiteY80-23768" fmla="*/ 696 h 696"/>
              <a:gd name="connsiteX81-23769" fmla="*/ 363 w 384"/>
              <a:gd name="connsiteY81-23770" fmla="*/ 696 h 696"/>
              <a:gd name="connsiteX82-23771" fmla="*/ 353 w 384"/>
              <a:gd name="connsiteY82-23772" fmla="*/ 696 h 696"/>
              <a:gd name="connsiteX83-23773" fmla="*/ 337 w 384"/>
              <a:gd name="connsiteY83-23774" fmla="*/ 696 h 696"/>
              <a:gd name="connsiteX84-23775" fmla="*/ 321 w 384"/>
              <a:gd name="connsiteY84-23776" fmla="*/ 690 h 696"/>
              <a:gd name="connsiteX85-23777" fmla="*/ 300 w 384"/>
              <a:gd name="connsiteY85-23778" fmla="*/ 690 h 696"/>
              <a:gd name="connsiteX86-23779" fmla="*/ 279 w 384"/>
              <a:gd name="connsiteY86-23780" fmla="*/ 685 h 696"/>
              <a:gd name="connsiteX87-23781" fmla="*/ 258 w 384"/>
              <a:gd name="connsiteY87-23782" fmla="*/ 680 h 696"/>
              <a:gd name="connsiteX88-23783" fmla="*/ 248 w 384"/>
              <a:gd name="connsiteY88-23784" fmla="*/ 675 h 696"/>
              <a:gd name="connsiteX89-23785" fmla="*/ 237 w 384"/>
              <a:gd name="connsiteY89-23786" fmla="*/ 669 h 696"/>
              <a:gd name="connsiteX90-23787" fmla="*/ 221 w 384"/>
              <a:gd name="connsiteY90-23788" fmla="*/ 664 h 696"/>
              <a:gd name="connsiteX91-23789" fmla="*/ 211 w 384"/>
              <a:gd name="connsiteY91-23790" fmla="*/ 659 h 696"/>
              <a:gd name="connsiteX92-23791" fmla="*/ 195 w 384"/>
              <a:gd name="connsiteY92-23792" fmla="*/ 654 h 696"/>
              <a:gd name="connsiteX93-23793" fmla="*/ 179 w 384"/>
              <a:gd name="connsiteY93-23794" fmla="*/ 643 h 696"/>
              <a:gd name="connsiteX94-23795" fmla="*/ 169 w 384"/>
              <a:gd name="connsiteY94-23796" fmla="*/ 633 h 696"/>
              <a:gd name="connsiteX95-23797" fmla="*/ 153 w 384"/>
              <a:gd name="connsiteY95-23798" fmla="*/ 622 h 696"/>
              <a:gd name="connsiteX96-23799" fmla="*/ 121 w 384"/>
              <a:gd name="connsiteY96-23800" fmla="*/ 596 h 696"/>
              <a:gd name="connsiteX97-23801" fmla="*/ 95 w 384"/>
              <a:gd name="connsiteY97-23802" fmla="*/ 569 h 696"/>
              <a:gd name="connsiteX98-23803" fmla="*/ 84 w 384"/>
              <a:gd name="connsiteY98-23804" fmla="*/ 559 h 696"/>
              <a:gd name="connsiteX99-23805" fmla="*/ 74 w 384"/>
              <a:gd name="connsiteY99-23806" fmla="*/ 543 h 696"/>
              <a:gd name="connsiteX100-23807" fmla="*/ 63 w 384"/>
              <a:gd name="connsiteY100-23808" fmla="*/ 527 h 696"/>
              <a:gd name="connsiteX101-23809" fmla="*/ 53 w 384"/>
              <a:gd name="connsiteY101-23810" fmla="*/ 511 h 696"/>
              <a:gd name="connsiteX102-23811" fmla="*/ 47 w 384"/>
              <a:gd name="connsiteY102-23812" fmla="*/ 496 h 696"/>
              <a:gd name="connsiteX103-23813" fmla="*/ 37 w 384"/>
              <a:gd name="connsiteY103-23814" fmla="*/ 480 h 696"/>
              <a:gd name="connsiteX104-23815" fmla="*/ 32 w 384"/>
              <a:gd name="connsiteY104-23816" fmla="*/ 464 h 696"/>
              <a:gd name="connsiteX105-23817" fmla="*/ 21 w 384"/>
              <a:gd name="connsiteY105-23818" fmla="*/ 448 h 696"/>
              <a:gd name="connsiteX106-23819" fmla="*/ 16 w 384"/>
              <a:gd name="connsiteY106-23820" fmla="*/ 438 h 696"/>
              <a:gd name="connsiteX107-23821" fmla="*/ 16 w 384"/>
              <a:gd name="connsiteY107-23822" fmla="*/ 422 h 696"/>
              <a:gd name="connsiteX108-23823" fmla="*/ 11 w 384"/>
              <a:gd name="connsiteY108-23824" fmla="*/ 406 h 696"/>
              <a:gd name="connsiteX109-23825" fmla="*/ 11 w 384"/>
              <a:gd name="connsiteY109-23826" fmla="*/ 390 h 696"/>
              <a:gd name="connsiteX110-23827" fmla="*/ 5 w 384"/>
              <a:gd name="connsiteY110-23828" fmla="*/ 359 h 696"/>
              <a:gd name="connsiteX111-23829" fmla="*/ 0 w 384"/>
              <a:gd name="connsiteY111-23830" fmla="*/ 322 h 696"/>
              <a:gd name="connsiteX112-23831" fmla="*/ 0 w 384"/>
              <a:gd name="connsiteY112-23832" fmla="*/ 290 h 696"/>
              <a:gd name="connsiteX113-23833" fmla="*/ 0 w 384"/>
              <a:gd name="connsiteY113-23834" fmla="*/ 253 h 696"/>
              <a:gd name="connsiteX114-23835" fmla="*/ 0 w 384"/>
              <a:gd name="connsiteY114-23836" fmla="*/ 216 h 696"/>
              <a:gd name="connsiteX115-23837" fmla="*/ 0 w 384"/>
              <a:gd name="connsiteY115-23838" fmla="*/ 180 h 696"/>
              <a:gd name="connsiteX116-23839" fmla="*/ 5 w 384"/>
              <a:gd name="connsiteY116-23840" fmla="*/ 137 h 696"/>
              <a:gd name="connsiteX117-23841" fmla="*/ 11 w 384"/>
              <a:gd name="connsiteY117-23842" fmla="*/ 95 h 696"/>
              <a:gd name="connsiteX118-23843" fmla="*/ 11 w 384"/>
              <a:gd name="connsiteY118-23844" fmla="*/ 79 h 696"/>
              <a:gd name="connsiteX119-23845" fmla="*/ 11 w 384"/>
              <a:gd name="connsiteY119-23846" fmla="*/ 64 h 696"/>
              <a:gd name="connsiteX120-23847" fmla="*/ 11 w 384"/>
              <a:gd name="connsiteY120-23848" fmla="*/ 48 h 696"/>
              <a:gd name="connsiteX121-23849" fmla="*/ 16 w 384"/>
              <a:gd name="connsiteY121-23850" fmla="*/ 27 h 696"/>
              <a:gd name="connsiteX0-23851" fmla="*/ 105 w 384"/>
              <a:gd name="connsiteY0-23852" fmla="*/ 0 h 696"/>
              <a:gd name="connsiteX1-23853" fmla="*/ 95 w 384"/>
              <a:gd name="connsiteY1-23854" fmla="*/ 6 h 696"/>
              <a:gd name="connsiteX2-23855" fmla="*/ 90 w 384"/>
              <a:gd name="connsiteY2-23856" fmla="*/ 11 h 696"/>
              <a:gd name="connsiteX3-23857" fmla="*/ 84 w 384"/>
              <a:gd name="connsiteY3-23858" fmla="*/ 16 h 696"/>
              <a:gd name="connsiteX4-23859" fmla="*/ 84 w 384"/>
              <a:gd name="connsiteY4-23860" fmla="*/ 27 h 696"/>
              <a:gd name="connsiteX5-23861" fmla="*/ 79 w 384"/>
              <a:gd name="connsiteY5-23862" fmla="*/ 37 h 696"/>
              <a:gd name="connsiteX6-23863" fmla="*/ 74 w 384"/>
              <a:gd name="connsiteY6-23864" fmla="*/ 53 h 696"/>
              <a:gd name="connsiteX7-23865" fmla="*/ 68 w 384"/>
              <a:gd name="connsiteY7-23866" fmla="*/ 74 h 696"/>
              <a:gd name="connsiteX8-23867" fmla="*/ 63 w 384"/>
              <a:gd name="connsiteY8-23868" fmla="*/ 95 h 696"/>
              <a:gd name="connsiteX9-23869" fmla="*/ 63 w 384"/>
              <a:gd name="connsiteY9-23870" fmla="*/ 116 h 696"/>
              <a:gd name="connsiteX10-23871" fmla="*/ 58 w 384"/>
              <a:gd name="connsiteY10-23872" fmla="*/ 143 h 696"/>
              <a:gd name="connsiteX11-23873" fmla="*/ 53 w 384"/>
              <a:gd name="connsiteY11-23874" fmla="*/ 164 h 696"/>
              <a:gd name="connsiteX12-23875" fmla="*/ 53 w 384"/>
              <a:gd name="connsiteY12-23876" fmla="*/ 185 h 696"/>
              <a:gd name="connsiteX13-23877" fmla="*/ 47 w 384"/>
              <a:gd name="connsiteY13-23878" fmla="*/ 201 h 696"/>
              <a:gd name="connsiteX14-23879" fmla="*/ 47 w 384"/>
              <a:gd name="connsiteY14-23880" fmla="*/ 222 h 696"/>
              <a:gd name="connsiteX15-23881" fmla="*/ 42 w 384"/>
              <a:gd name="connsiteY15-23882" fmla="*/ 237 h 696"/>
              <a:gd name="connsiteX16-23883" fmla="*/ 42 w 384"/>
              <a:gd name="connsiteY16-23884" fmla="*/ 248 h 696"/>
              <a:gd name="connsiteX17-23885" fmla="*/ 42 w 384"/>
              <a:gd name="connsiteY17-23886" fmla="*/ 259 h 696"/>
              <a:gd name="connsiteX18-23887" fmla="*/ 42 w 384"/>
              <a:gd name="connsiteY18-23888" fmla="*/ 280 h 696"/>
              <a:gd name="connsiteX19-23889" fmla="*/ 47 w 384"/>
              <a:gd name="connsiteY19-23890" fmla="*/ 306 h 696"/>
              <a:gd name="connsiteX20-23891" fmla="*/ 53 w 384"/>
              <a:gd name="connsiteY20-23892" fmla="*/ 348 h 696"/>
              <a:gd name="connsiteX21-23893" fmla="*/ 53 w 384"/>
              <a:gd name="connsiteY21-23894" fmla="*/ 374 h 696"/>
              <a:gd name="connsiteX22-23895" fmla="*/ 58 w 384"/>
              <a:gd name="connsiteY22-23896" fmla="*/ 401 h 696"/>
              <a:gd name="connsiteX23-23897" fmla="*/ 68 w 384"/>
              <a:gd name="connsiteY23-23898" fmla="*/ 427 h 696"/>
              <a:gd name="connsiteX24-23899" fmla="*/ 74 w 384"/>
              <a:gd name="connsiteY24-23900" fmla="*/ 443 h 696"/>
              <a:gd name="connsiteX25-23901" fmla="*/ 79 w 384"/>
              <a:gd name="connsiteY25-23902" fmla="*/ 453 h 696"/>
              <a:gd name="connsiteX26-23903" fmla="*/ 95 w 384"/>
              <a:gd name="connsiteY26-23904" fmla="*/ 480 h 696"/>
              <a:gd name="connsiteX27-23905" fmla="*/ 111 w 384"/>
              <a:gd name="connsiteY27-23906" fmla="*/ 501 h 696"/>
              <a:gd name="connsiteX28-23907" fmla="*/ 126 w 384"/>
              <a:gd name="connsiteY28-23908" fmla="*/ 522 h 696"/>
              <a:gd name="connsiteX29-23909" fmla="*/ 137 w 384"/>
              <a:gd name="connsiteY29-23910" fmla="*/ 532 h 696"/>
              <a:gd name="connsiteX30-23911" fmla="*/ 147 w 384"/>
              <a:gd name="connsiteY30-23912" fmla="*/ 538 h 696"/>
              <a:gd name="connsiteX31-23913" fmla="*/ 169 w 384"/>
              <a:gd name="connsiteY31-23914" fmla="*/ 559 h 696"/>
              <a:gd name="connsiteX32-23915" fmla="*/ 190 w 384"/>
              <a:gd name="connsiteY32-23916" fmla="*/ 569 h 696"/>
              <a:gd name="connsiteX33-23917" fmla="*/ 211 w 384"/>
              <a:gd name="connsiteY33-23918" fmla="*/ 585 h 696"/>
              <a:gd name="connsiteX34-23919" fmla="*/ 237 w 384"/>
              <a:gd name="connsiteY34-23920" fmla="*/ 596 h 696"/>
              <a:gd name="connsiteX35-23921" fmla="*/ 248 w 384"/>
              <a:gd name="connsiteY35-23922" fmla="*/ 601 h 696"/>
              <a:gd name="connsiteX36-23923" fmla="*/ 258 w 384"/>
              <a:gd name="connsiteY36-23924" fmla="*/ 606 h 696"/>
              <a:gd name="connsiteX37-23925" fmla="*/ 269 w 384"/>
              <a:gd name="connsiteY37-23926" fmla="*/ 606 h 696"/>
              <a:gd name="connsiteX38-23927" fmla="*/ 279 w 384"/>
              <a:gd name="connsiteY38-23928" fmla="*/ 611 h 696"/>
              <a:gd name="connsiteX39-23929" fmla="*/ 284 w 384"/>
              <a:gd name="connsiteY39-23930" fmla="*/ 611 h 696"/>
              <a:gd name="connsiteX40-23931" fmla="*/ 290 w 384"/>
              <a:gd name="connsiteY40-23932" fmla="*/ 611 h 696"/>
              <a:gd name="connsiteX41-23933" fmla="*/ 300 w 384"/>
              <a:gd name="connsiteY41-23934" fmla="*/ 611 h 696"/>
              <a:gd name="connsiteX42-23935" fmla="*/ 305 w 384"/>
              <a:gd name="connsiteY42-23936" fmla="*/ 606 h 696"/>
              <a:gd name="connsiteX43-23937" fmla="*/ 305 w 384"/>
              <a:gd name="connsiteY43-23938" fmla="*/ 601 h 696"/>
              <a:gd name="connsiteX44-23939" fmla="*/ 311 w 384"/>
              <a:gd name="connsiteY44-23940" fmla="*/ 596 h 696"/>
              <a:gd name="connsiteX45-23941" fmla="*/ 316 w 384"/>
              <a:gd name="connsiteY45-23942" fmla="*/ 590 h 696"/>
              <a:gd name="connsiteX46-23943" fmla="*/ 316 w 384"/>
              <a:gd name="connsiteY46-23944" fmla="*/ 580 h 696"/>
              <a:gd name="connsiteX47-23945" fmla="*/ 321 w 384"/>
              <a:gd name="connsiteY47-23946" fmla="*/ 564 h 696"/>
              <a:gd name="connsiteX48-23947" fmla="*/ 327 w 384"/>
              <a:gd name="connsiteY48-23948" fmla="*/ 548 h 696"/>
              <a:gd name="connsiteX49-23949" fmla="*/ 332 w 384"/>
              <a:gd name="connsiteY49-23950" fmla="*/ 532 h 696"/>
              <a:gd name="connsiteX50-23951" fmla="*/ 332 w 384"/>
              <a:gd name="connsiteY50-23952" fmla="*/ 517 h 696"/>
              <a:gd name="connsiteX51-23953" fmla="*/ 337 w 384"/>
              <a:gd name="connsiteY51-23954" fmla="*/ 501 h 696"/>
              <a:gd name="connsiteX52-23955" fmla="*/ 342 w 384"/>
              <a:gd name="connsiteY52-23956" fmla="*/ 490 h 696"/>
              <a:gd name="connsiteX53-23957" fmla="*/ 348 w 384"/>
              <a:gd name="connsiteY53-23958" fmla="*/ 480 h 696"/>
              <a:gd name="connsiteX54-23959" fmla="*/ 348 w 384"/>
              <a:gd name="connsiteY54-23960" fmla="*/ 475 h 696"/>
              <a:gd name="connsiteX55-23961" fmla="*/ 353 w 384"/>
              <a:gd name="connsiteY55-23962" fmla="*/ 464 h 696"/>
              <a:gd name="connsiteX56-23963" fmla="*/ 353 w 384"/>
              <a:gd name="connsiteY56-23964" fmla="*/ 464 h 696"/>
              <a:gd name="connsiteX57-23965" fmla="*/ 358 w 384"/>
              <a:gd name="connsiteY57-23966" fmla="*/ 464 h 696"/>
              <a:gd name="connsiteX58-23967" fmla="*/ 358 w 384"/>
              <a:gd name="connsiteY58-23968" fmla="*/ 464 h 696"/>
              <a:gd name="connsiteX59-23969" fmla="*/ 358 w 384"/>
              <a:gd name="connsiteY59-23970" fmla="*/ 469 h 696"/>
              <a:gd name="connsiteX60-23971" fmla="*/ 358 w 384"/>
              <a:gd name="connsiteY60-23972" fmla="*/ 475 h 696"/>
              <a:gd name="connsiteX61-23973" fmla="*/ 363 w 384"/>
              <a:gd name="connsiteY61-23974" fmla="*/ 480 h 696"/>
              <a:gd name="connsiteX62-23975" fmla="*/ 363 w 384"/>
              <a:gd name="connsiteY62-23976" fmla="*/ 496 h 696"/>
              <a:gd name="connsiteX63-23977" fmla="*/ 363 w 384"/>
              <a:gd name="connsiteY63-23978" fmla="*/ 506 h 696"/>
              <a:gd name="connsiteX64-23979" fmla="*/ 363 w 384"/>
              <a:gd name="connsiteY64-23980" fmla="*/ 522 h 696"/>
              <a:gd name="connsiteX65-23981" fmla="*/ 363 w 384"/>
              <a:gd name="connsiteY65-23982" fmla="*/ 538 h 696"/>
              <a:gd name="connsiteX66-23983" fmla="*/ 363 w 384"/>
              <a:gd name="connsiteY66-23984" fmla="*/ 559 h 696"/>
              <a:gd name="connsiteX67-23985" fmla="*/ 363 w 384"/>
              <a:gd name="connsiteY67-23986" fmla="*/ 575 h 696"/>
              <a:gd name="connsiteX68-23987" fmla="*/ 363 w 384"/>
              <a:gd name="connsiteY68-23988" fmla="*/ 590 h 696"/>
              <a:gd name="connsiteX69-23989" fmla="*/ 369 w 384"/>
              <a:gd name="connsiteY69-23990" fmla="*/ 606 h 696"/>
              <a:gd name="connsiteX70-23991" fmla="*/ 369 w 384"/>
              <a:gd name="connsiteY70-23992" fmla="*/ 622 h 696"/>
              <a:gd name="connsiteX71-23993" fmla="*/ 374 w 384"/>
              <a:gd name="connsiteY71-23994" fmla="*/ 633 h 696"/>
              <a:gd name="connsiteX72-23995" fmla="*/ 374 w 384"/>
              <a:gd name="connsiteY72-23996" fmla="*/ 643 h 696"/>
              <a:gd name="connsiteX73-23997" fmla="*/ 379 w 384"/>
              <a:gd name="connsiteY73-23998" fmla="*/ 654 h 696"/>
              <a:gd name="connsiteX74-23999" fmla="*/ 379 w 384"/>
              <a:gd name="connsiteY74-24000" fmla="*/ 659 h 696"/>
              <a:gd name="connsiteX75-24001" fmla="*/ 384 w 384"/>
              <a:gd name="connsiteY75-24002" fmla="*/ 669 h 696"/>
              <a:gd name="connsiteX76-24003" fmla="*/ 384 w 384"/>
              <a:gd name="connsiteY76-24004" fmla="*/ 675 h 696"/>
              <a:gd name="connsiteX77-24005" fmla="*/ 384 w 384"/>
              <a:gd name="connsiteY77-24006" fmla="*/ 680 h 696"/>
              <a:gd name="connsiteX78-24007" fmla="*/ 384 w 384"/>
              <a:gd name="connsiteY78-24008" fmla="*/ 685 h 696"/>
              <a:gd name="connsiteX79-24009" fmla="*/ 379 w 384"/>
              <a:gd name="connsiteY79-24010" fmla="*/ 690 h 696"/>
              <a:gd name="connsiteX80-24011" fmla="*/ 374 w 384"/>
              <a:gd name="connsiteY80-24012" fmla="*/ 696 h 696"/>
              <a:gd name="connsiteX81-24013" fmla="*/ 363 w 384"/>
              <a:gd name="connsiteY81-24014" fmla="*/ 696 h 696"/>
              <a:gd name="connsiteX82-24015" fmla="*/ 353 w 384"/>
              <a:gd name="connsiteY82-24016" fmla="*/ 696 h 696"/>
              <a:gd name="connsiteX83-24017" fmla="*/ 337 w 384"/>
              <a:gd name="connsiteY83-24018" fmla="*/ 696 h 696"/>
              <a:gd name="connsiteX84-24019" fmla="*/ 321 w 384"/>
              <a:gd name="connsiteY84-24020" fmla="*/ 690 h 696"/>
              <a:gd name="connsiteX85-24021" fmla="*/ 300 w 384"/>
              <a:gd name="connsiteY85-24022" fmla="*/ 690 h 696"/>
              <a:gd name="connsiteX86-24023" fmla="*/ 279 w 384"/>
              <a:gd name="connsiteY86-24024" fmla="*/ 685 h 696"/>
              <a:gd name="connsiteX87-24025" fmla="*/ 258 w 384"/>
              <a:gd name="connsiteY87-24026" fmla="*/ 680 h 696"/>
              <a:gd name="connsiteX88-24027" fmla="*/ 248 w 384"/>
              <a:gd name="connsiteY88-24028" fmla="*/ 675 h 696"/>
              <a:gd name="connsiteX89-24029" fmla="*/ 237 w 384"/>
              <a:gd name="connsiteY89-24030" fmla="*/ 669 h 696"/>
              <a:gd name="connsiteX90-24031" fmla="*/ 221 w 384"/>
              <a:gd name="connsiteY90-24032" fmla="*/ 664 h 696"/>
              <a:gd name="connsiteX91-24033" fmla="*/ 211 w 384"/>
              <a:gd name="connsiteY91-24034" fmla="*/ 659 h 696"/>
              <a:gd name="connsiteX92-24035" fmla="*/ 195 w 384"/>
              <a:gd name="connsiteY92-24036" fmla="*/ 654 h 696"/>
              <a:gd name="connsiteX93-24037" fmla="*/ 179 w 384"/>
              <a:gd name="connsiteY93-24038" fmla="*/ 643 h 696"/>
              <a:gd name="connsiteX94-24039" fmla="*/ 169 w 384"/>
              <a:gd name="connsiteY94-24040" fmla="*/ 633 h 696"/>
              <a:gd name="connsiteX95-24041" fmla="*/ 153 w 384"/>
              <a:gd name="connsiteY95-24042" fmla="*/ 622 h 696"/>
              <a:gd name="connsiteX96-24043" fmla="*/ 121 w 384"/>
              <a:gd name="connsiteY96-24044" fmla="*/ 596 h 696"/>
              <a:gd name="connsiteX97-24045" fmla="*/ 95 w 384"/>
              <a:gd name="connsiteY97-24046" fmla="*/ 569 h 696"/>
              <a:gd name="connsiteX98-24047" fmla="*/ 84 w 384"/>
              <a:gd name="connsiteY98-24048" fmla="*/ 559 h 696"/>
              <a:gd name="connsiteX99-24049" fmla="*/ 74 w 384"/>
              <a:gd name="connsiteY99-24050" fmla="*/ 543 h 696"/>
              <a:gd name="connsiteX100-24051" fmla="*/ 63 w 384"/>
              <a:gd name="connsiteY100-24052" fmla="*/ 527 h 696"/>
              <a:gd name="connsiteX101-24053" fmla="*/ 53 w 384"/>
              <a:gd name="connsiteY101-24054" fmla="*/ 511 h 696"/>
              <a:gd name="connsiteX102-24055" fmla="*/ 47 w 384"/>
              <a:gd name="connsiteY102-24056" fmla="*/ 496 h 696"/>
              <a:gd name="connsiteX103-24057" fmla="*/ 37 w 384"/>
              <a:gd name="connsiteY103-24058" fmla="*/ 480 h 696"/>
              <a:gd name="connsiteX104-24059" fmla="*/ 32 w 384"/>
              <a:gd name="connsiteY104-24060" fmla="*/ 464 h 696"/>
              <a:gd name="connsiteX105-24061" fmla="*/ 21 w 384"/>
              <a:gd name="connsiteY105-24062" fmla="*/ 448 h 696"/>
              <a:gd name="connsiteX106-24063" fmla="*/ 16 w 384"/>
              <a:gd name="connsiteY106-24064" fmla="*/ 438 h 696"/>
              <a:gd name="connsiteX107-24065" fmla="*/ 16 w 384"/>
              <a:gd name="connsiteY107-24066" fmla="*/ 422 h 696"/>
              <a:gd name="connsiteX108-24067" fmla="*/ 11 w 384"/>
              <a:gd name="connsiteY108-24068" fmla="*/ 406 h 696"/>
              <a:gd name="connsiteX109-24069" fmla="*/ 11 w 384"/>
              <a:gd name="connsiteY109-24070" fmla="*/ 390 h 696"/>
              <a:gd name="connsiteX110-24071" fmla="*/ 5 w 384"/>
              <a:gd name="connsiteY110-24072" fmla="*/ 359 h 696"/>
              <a:gd name="connsiteX111-24073" fmla="*/ 0 w 384"/>
              <a:gd name="connsiteY111-24074" fmla="*/ 322 h 696"/>
              <a:gd name="connsiteX112-24075" fmla="*/ 0 w 384"/>
              <a:gd name="connsiteY112-24076" fmla="*/ 290 h 696"/>
              <a:gd name="connsiteX113-24077" fmla="*/ 0 w 384"/>
              <a:gd name="connsiteY113-24078" fmla="*/ 253 h 696"/>
              <a:gd name="connsiteX114-24079" fmla="*/ 0 w 384"/>
              <a:gd name="connsiteY114-24080" fmla="*/ 216 h 696"/>
              <a:gd name="connsiteX115-24081" fmla="*/ 0 w 384"/>
              <a:gd name="connsiteY115-24082" fmla="*/ 180 h 696"/>
              <a:gd name="connsiteX116-24083" fmla="*/ 5 w 384"/>
              <a:gd name="connsiteY116-24084" fmla="*/ 137 h 696"/>
              <a:gd name="connsiteX117-24085" fmla="*/ 11 w 384"/>
              <a:gd name="connsiteY117-24086" fmla="*/ 95 h 696"/>
              <a:gd name="connsiteX118-24087" fmla="*/ 11 w 384"/>
              <a:gd name="connsiteY118-24088" fmla="*/ 79 h 696"/>
              <a:gd name="connsiteX119-24089" fmla="*/ 11 w 384"/>
              <a:gd name="connsiteY119-24090" fmla="*/ 64 h 696"/>
              <a:gd name="connsiteX120-24091" fmla="*/ 11 w 384"/>
              <a:gd name="connsiteY120-24092" fmla="*/ 48 h 696"/>
              <a:gd name="connsiteX0-24093" fmla="*/ 105 w 384"/>
              <a:gd name="connsiteY0-24094" fmla="*/ 0 h 696"/>
              <a:gd name="connsiteX1-24095" fmla="*/ 95 w 384"/>
              <a:gd name="connsiteY1-24096" fmla="*/ 6 h 696"/>
              <a:gd name="connsiteX2-24097" fmla="*/ 90 w 384"/>
              <a:gd name="connsiteY2-24098" fmla="*/ 11 h 696"/>
              <a:gd name="connsiteX3-24099" fmla="*/ 84 w 384"/>
              <a:gd name="connsiteY3-24100" fmla="*/ 16 h 696"/>
              <a:gd name="connsiteX4-24101" fmla="*/ 84 w 384"/>
              <a:gd name="connsiteY4-24102" fmla="*/ 27 h 696"/>
              <a:gd name="connsiteX5-24103" fmla="*/ 79 w 384"/>
              <a:gd name="connsiteY5-24104" fmla="*/ 37 h 696"/>
              <a:gd name="connsiteX6-24105" fmla="*/ 74 w 384"/>
              <a:gd name="connsiteY6-24106" fmla="*/ 53 h 696"/>
              <a:gd name="connsiteX7-24107" fmla="*/ 68 w 384"/>
              <a:gd name="connsiteY7-24108" fmla="*/ 74 h 696"/>
              <a:gd name="connsiteX8-24109" fmla="*/ 63 w 384"/>
              <a:gd name="connsiteY8-24110" fmla="*/ 95 h 696"/>
              <a:gd name="connsiteX9-24111" fmla="*/ 63 w 384"/>
              <a:gd name="connsiteY9-24112" fmla="*/ 116 h 696"/>
              <a:gd name="connsiteX10-24113" fmla="*/ 58 w 384"/>
              <a:gd name="connsiteY10-24114" fmla="*/ 143 h 696"/>
              <a:gd name="connsiteX11-24115" fmla="*/ 53 w 384"/>
              <a:gd name="connsiteY11-24116" fmla="*/ 164 h 696"/>
              <a:gd name="connsiteX12-24117" fmla="*/ 53 w 384"/>
              <a:gd name="connsiteY12-24118" fmla="*/ 185 h 696"/>
              <a:gd name="connsiteX13-24119" fmla="*/ 47 w 384"/>
              <a:gd name="connsiteY13-24120" fmla="*/ 201 h 696"/>
              <a:gd name="connsiteX14-24121" fmla="*/ 47 w 384"/>
              <a:gd name="connsiteY14-24122" fmla="*/ 222 h 696"/>
              <a:gd name="connsiteX15-24123" fmla="*/ 42 w 384"/>
              <a:gd name="connsiteY15-24124" fmla="*/ 237 h 696"/>
              <a:gd name="connsiteX16-24125" fmla="*/ 42 w 384"/>
              <a:gd name="connsiteY16-24126" fmla="*/ 248 h 696"/>
              <a:gd name="connsiteX17-24127" fmla="*/ 42 w 384"/>
              <a:gd name="connsiteY17-24128" fmla="*/ 259 h 696"/>
              <a:gd name="connsiteX18-24129" fmla="*/ 42 w 384"/>
              <a:gd name="connsiteY18-24130" fmla="*/ 280 h 696"/>
              <a:gd name="connsiteX19-24131" fmla="*/ 47 w 384"/>
              <a:gd name="connsiteY19-24132" fmla="*/ 306 h 696"/>
              <a:gd name="connsiteX20-24133" fmla="*/ 53 w 384"/>
              <a:gd name="connsiteY20-24134" fmla="*/ 348 h 696"/>
              <a:gd name="connsiteX21-24135" fmla="*/ 53 w 384"/>
              <a:gd name="connsiteY21-24136" fmla="*/ 374 h 696"/>
              <a:gd name="connsiteX22-24137" fmla="*/ 58 w 384"/>
              <a:gd name="connsiteY22-24138" fmla="*/ 401 h 696"/>
              <a:gd name="connsiteX23-24139" fmla="*/ 68 w 384"/>
              <a:gd name="connsiteY23-24140" fmla="*/ 427 h 696"/>
              <a:gd name="connsiteX24-24141" fmla="*/ 74 w 384"/>
              <a:gd name="connsiteY24-24142" fmla="*/ 443 h 696"/>
              <a:gd name="connsiteX25-24143" fmla="*/ 79 w 384"/>
              <a:gd name="connsiteY25-24144" fmla="*/ 453 h 696"/>
              <a:gd name="connsiteX26-24145" fmla="*/ 95 w 384"/>
              <a:gd name="connsiteY26-24146" fmla="*/ 480 h 696"/>
              <a:gd name="connsiteX27-24147" fmla="*/ 111 w 384"/>
              <a:gd name="connsiteY27-24148" fmla="*/ 501 h 696"/>
              <a:gd name="connsiteX28-24149" fmla="*/ 126 w 384"/>
              <a:gd name="connsiteY28-24150" fmla="*/ 522 h 696"/>
              <a:gd name="connsiteX29-24151" fmla="*/ 137 w 384"/>
              <a:gd name="connsiteY29-24152" fmla="*/ 532 h 696"/>
              <a:gd name="connsiteX30-24153" fmla="*/ 147 w 384"/>
              <a:gd name="connsiteY30-24154" fmla="*/ 538 h 696"/>
              <a:gd name="connsiteX31-24155" fmla="*/ 169 w 384"/>
              <a:gd name="connsiteY31-24156" fmla="*/ 559 h 696"/>
              <a:gd name="connsiteX32-24157" fmla="*/ 190 w 384"/>
              <a:gd name="connsiteY32-24158" fmla="*/ 569 h 696"/>
              <a:gd name="connsiteX33-24159" fmla="*/ 211 w 384"/>
              <a:gd name="connsiteY33-24160" fmla="*/ 585 h 696"/>
              <a:gd name="connsiteX34-24161" fmla="*/ 237 w 384"/>
              <a:gd name="connsiteY34-24162" fmla="*/ 596 h 696"/>
              <a:gd name="connsiteX35-24163" fmla="*/ 248 w 384"/>
              <a:gd name="connsiteY35-24164" fmla="*/ 601 h 696"/>
              <a:gd name="connsiteX36-24165" fmla="*/ 258 w 384"/>
              <a:gd name="connsiteY36-24166" fmla="*/ 606 h 696"/>
              <a:gd name="connsiteX37-24167" fmla="*/ 269 w 384"/>
              <a:gd name="connsiteY37-24168" fmla="*/ 606 h 696"/>
              <a:gd name="connsiteX38-24169" fmla="*/ 279 w 384"/>
              <a:gd name="connsiteY38-24170" fmla="*/ 611 h 696"/>
              <a:gd name="connsiteX39-24171" fmla="*/ 284 w 384"/>
              <a:gd name="connsiteY39-24172" fmla="*/ 611 h 696"/>
              <a:gd name="connsiteX40-24173" fmla="*/ 290 w 384"/>
              <a:gd name="connsiteY40-24174" fmla="*/ 611 h 696"/>
              <a:gd name="connsiteX41-24175" fmla="*/ 300 w 384"/>
              <a:gd name="connsiteY41-24176" fmla="*/ 611 h 696"/>
              <a:gd name="connsiteX42-24177" fmla="*/ 305 w 384"/>
              <a:gd name="connsiteY42-24178" fmla="*/ 606 h 696"/>
              <a:gd name="connsiteX43-24179" fmla="*/ 305 w 384"/>
              <a:gd name="connsiteY43-24180" fmla="*/ 601 h 696"/>
              <a:gd name="connsiteX44-24181" fmla="*/ 311 w 384"/>
              <a:gd name="connsiteY44-24182" fmla="*/ 596 h 696"/>
              <a:gd name="connsiteX45-24183" fmla="*/ 316 w 384"/>
              <a:gd name="connsiteY45-24184" fmla="*/ 590 h 696"/>
              <a:gd name="connsiteX46-24185" fmla="*/ 316 w 384"/>
              <a:gd name="connsiteY46-24186" fmla="*/ 580 h 696"/>
              <a:gd name="connsiteX47-24187" fmla="*/ 321 w 384"/>
              <a:gd name="connsiteY47-24188" fmla="*/ 564 h 696"/>
              <a:gd name="connsiteX48-24189" fmla="*/ 327 w 384"/>
              <a:gd name="connsiteY48-24190" fmla="*/ 548 h 696"/>
              <a:gd name="connsiteX49-24191" fmla="*/ 332 w 384"/>
              <a:gd name="connsiteY49-24192" fmla="*/ 532 h 696"/>
              <a:gd name="connsiteX50-24193" fmla="*/ 332 w 384"/>
              <a:gd name="connsiteY50-24194" fmla="*/ 517 h 696"/>
              <a:gd name="connsiteX51-24195" fmla="*/ 337 w 384"/>
              <a:gd name="connsiteY51-24196" fmla="*/ 501 h 696"/>
              <a:gd name="connsiteX52-24197" fmla="*/ 342 w 384"/>
              <a:gd name="connsiteY52-24198" fmla="*/ 490 h 696"/>
              <a:gd name="connsiteX53-24199" fmla="*/ 348 w 384"/>
              <a:gd name="connsiteY53-24200" fmla="*/ 480 h 696"/>
              <a:gd name="connsiteX54-24201" fmla="*/ 348 w 384"/>
              <a:gd name="connsiteY54-24202" fmla="*/ 475 h 696"/>
              <a:gd name="connsiteX55-24203" fmla="*/ 353 w 384"/>
              <a:gd name="connsiteY55-24204" fmla="*/ 464 h 696"/>
              <a:gd name="connsiteX56-24205" fmla="*/ 353 w 384"/>
              <a:gd name="connsiteY56-24206" fmla="*/ 464 h 696"/>
              <a:gd name="connsiteX57-24207" fmla="*/ 358 w 384"/>
              <a:gd name="connsiteY57-24208" fmla="*/ 464 h 696"/>
              <a:gd name="connsiteX58-24209" fmla="*/ 358 w 384"/>
              <a:gd name="connsiteY58-24210" fmla="*/ 464 h 696"/>
              <a:gd name="connsiteX59-24211" fmla="*/ 358 w 384"/>
              <a:gd name="connsiteY59-24212" fmla="*/ 469 h 696"/>
              <a:gd name="connsiteX60-24213" fmla="*/ 358 w 384"/>
              <a:gd name="connsiteY60-24214" fmla="*/ 475 h 696"/>
              <a:gd name="connsiteX61-24215" fmla="*/ 363 w 384"/>
              <a:gd name="connsiteY61-24216" fmla="*/ 480 h 696"/>
              <a:gd name="connsiteX62-24217" fmla="*/ 363 w 384"/>
              <a:gd name="connsiteY62-24218" fmla="*/ 496 h 696"/>
              <a:gd name="connsiteX63-24219" fmla="*/ 363 w 384"/>
              <a:gd name="connsiteY63-24220" fmla="*/ 506 h 696"/>
              <a:gd name="connsiteX64-24221" fmla="*/ 363 w 384"/>
              <a:gd name="connsiteY64-24222" fmla="*/ 522 h 696"/>
              <a:gd name="connsiteX65-24223" fmla="*/ 363 w 384"/>
              <a:gd name="connsiteY65-24224" fmla="*/ 538 h 696"/>
              <a:gd name="connsiteX66-24225" fmla="*/ 363 w 384"/>
              <a:gd name="connsiteY66-24226" fmla="*/ 559 h 696"/>
              <a:gd name="connsiteX67-24227" fmla="*/ 363 w 384"/>
              <a:gd name="connsiteY67-24228" fmla="*/ 575 h 696"/>
              <a:gd name="connsiteX68-24229" fmla="*/ 363 w 384"/>
              <a:gd name="connsiteY68-24230" fmla="*/ 590 h 696"/>
              <a:gd name="connsiteX69-24231" fmla="*/ 369 w 384"/>
              <a:gd name="connsiteY69-24232" fmla="*/ 606 h 696"/>
              <a:gd name="connsiteX70-24233" fmla="*/ 369 w 384"/>
              <a:gd name="connsiteY70-24234" fmla="*/ 622 h 696"/>
              <a:gd name="connsiteX71-24235" fmla="*/ 374 w 384"/>
              <a:gd name="connsiteY71-24236" fmla="*/ 633 h 696"/>
              <a:gd name="connsiteX72-24237" fmla="*/ 374 w 384"/>
              <a:gd name="connsiteY72-24238" fmla="*/ 643 h 696"/>
              <a:gd name="connsiteX73-24239" fmla="*/ 379 w 384"/>
              <a:gd name="connsiteY73-24240" fmla="*/ 654 h 696"/>
              <a:gd name="connsiteX74-24241" fmla="*/ 379 w 384"/>
              <a:gd name="connsiteY74-24242" fmla="*/ 659 h 696"/>
              <a:gd name="connsiteX75-24243" fmla="*/ 384 w 384"/>
              <a:gd name="connsiteY75-24244" fmla="*/ 669 h 696"/>
              <a:gd name="connsiteX76-24245" fmla="*/ 384 w 384"/>
              <a:gd name="connsiteY76-24246" fmla="*/ 675 h 696"/>
              <a:gd name="connsiteX77-24247" fmla="*/ 384 w 384"/>
              <a:gd name="connsiteY77-24248" fmla="*/ 680 h 696"/>
              <a:gd name="connsiteX78-24249" fmla="*/ 384 w 384"/>
              <a:gd name="connsiteY78-24250" fmla="*/ 685 h 696"/>
              <a:gd name="connsiteX79-24251" fmla="*/ 379 w 384"/>
              <a:gd name="connsiteY79-24252" fmla="*/ 690 h 696"/>
              <a:gd name="connsiteX80-24253" fmla="*/ 374 w 384"/>
              <a:gd name="connsiteY80-24254" fmla="*/ 696 h 696"/>
              <a:gd name="connsiteX81-24255" fmla="*/ 363 w 384"/>
              <a:gd name="connsiteY81-24256" fmla="*/ 696 h 696"/>
              <a:gd name="connsiteX82-24257" fmla="*/ 353 w 384"/>
              <a:gd name="connsiteY82-24258" fmla="*/ 696 h 696"/>
              <a:gd name="connsiteX83-24259" fmla="*/ 337 w 384"/>
              <a:gd name="connsiteY83-24260" fmla="*/ 696 h 696"/>
              <a:gd name="connsiteX84-24261" fmla="*/ 321 w 384"/>
              <a:gd name="connsiteY84-24262" fmla="*/ 690 h 696"/>
              <a:gd name="connsiteX85-24263" fmla="*/ 300 w 384"/>
              <a:gd name="connsiteY85-24264" fmla="*/ 690 h 696"/>
              <a:gd name="connsiteX86-24265" fmla="*/ 279 w 384"/>
              <a:gd name="connsiteY86-24266" fmla="*/ 685 h 696"/>
              <a:gd name="connsiteX87-24267" fmla="*/ 258 w 384"/>
              <a:gd name="connsiteY87-24268" fmla="*/ 680 h 696"/>
              <a:gd name="connsiteX88-24269" fmla="*/ 248 w 384"/>
              <a:gd name="connsiteY88-24270" fmla="*/ 675 h 696"/>
              <a:gd name="connsiteX89-24271" fmla="*/ 237 w 384"/>
              <a:gd name="connsiteY89-24272" fmla="*/ 669 h 696"/>
              <a:gd name="connsiteX90-24273" fmla="*/ 221 w 384"/>
              <a:gd name="connsiteY90-24274" fmla="*/ 664 h 696"/>
              <a:gd name="connsiteX91-24275" fmla="*/ 211 w 384"/>
              <a:gd name="connsiteY91-24276" fmla="*/ 659 h 696"/>
              <a:gd name="connsiteX92-24277" fmla="*/ 195 w 384"/>
              <a:gd name="connsiteY92-24278" fmla="*/ 654 h 696"/>
              <a:gd name="connsiteX93-24279" fmla="*/ 179 w 384"/>
              <a:gd name="connsiteY93-24280" fmla="*/ 643 h 696"/>
              <a:gd name="connsiteX94-24281" fmla="*/ 169 w 384"/>
              <a:gd name="connsiteY94-24282" fmla="*/ 633 h 696"/>
              <a:gd name="connsiteX95-24283" fmla="*/ 153 w 384"/>
              <a:gd name="connsiteY95-24284" fmla="*/ 622 h 696"/>
              <a:gd name="connsiteX96-24285" fmla="*/ 121 w 384"/>
              <a:gd name="connsiteY96-24286" fmla="*/ 596 h 696"/>
              <a:gd name="connsiteX97-24287" fmla="*/ 95 w 384"/>
              <a:gd name="connsiteY97-24288" fmla="*/ 569 h 696"/>
              <a:gd name="connsiteX98-24289" fmla="*/ 84 w 384"/>
              <a:gd name="connsiteY98-24290" fmla="*/ 559 h 696"/>
              <a:gd name="connsiteX99-24291" fmla="*/ 74 w 384"/>
              <a:gd name="connsiteY99-24292" fmla="*/ 543 h 696"/>
              <a:gd name="connsiteX100-24293" fmla="*/ 63 w 384"/>
              <a:gd name="connsiteY100-24294" fmla="*/ 527 h 696"/>
              <a:gd name="connsiteX101-24295" fmla="*/ 53 w 384"/>
              <a:gd name="connsiteY101-24296" fmla="*/ 511 h 696"/>
              <a:gd name="connsiteX102-24297" fmla="*/ 47 w 384"/>
              <a:gd name="connsiteY102-24298" fmla="*/ 496 h 696"/>
              <a:gd name="connsiteX103-24299" fmla="*/ 37 w 384"/>
              <a:gd name="connsiteY103-24300" fmla="*/ 480 h 696"/>
              <a:gd name="connsiteX104-24301" fmla="*/ 32 w 384"/>
              <a:gd name="connsiteY104-24302" fmla="*/ 464 h 696"/>
              <a:gd name="connsiteX105-24303" fmla="*/ 21 w 384"/>
              <a:gd name="connsiteY105-24304" fmla="*/ 448 h 696"/>
              <a:gd name="connsiteX106-24305" fmla="*/ 16 w 384"/>
              <a:gd name="connsiteY106-24306" fmla="*/ 438 h 696"/>
              <a:gd name="connsiteX107-24307" fmla="*/ 16 w 384"/>
              <a:gd name="connsiteY107-24308" fmla="*/ 422 h 696"/>
              <a:gd name="connsiteX108-24309" fmla="*/ 11 w 384"/>
              <a:gd name="connsiteY108-24310" fmla="*/ 406 h 696"/>
              <a:gd name="connsiteX109-24311" fmla="*/ 11 w 384"/>
              <a:gd name="connsiteY109-24312" fmla="*/ 390 h 696"/>
              <a:gd name="connsiteX110-24313" fmla="*/ 5 w 384"/>
              <a:gd name="connsiteY110-24314" fmla="*/ 359 h 696"/>
              <a:gd name="connsiteX111-24315" fmla="*/ 0 w 384"/>
              <a:gd name="connsiteY111-24316" fmla="*/ 322 h 696"/>
              <a:gd name="connsiteX112-24317" fmla="*/ 0 w 384"/>
              <a:gd name="connsiteY112-24318" fmla="*/ 290 h 696"/>
              <a:gd name="connsiteX113-24319" fmla="*/ 0 w 384"/>
              <a:gd name="connsiteY113-24320" fmla="*/ 253 h 696"/>
              <a:gd name="connsiteX114-24321" fmla="*/ 0 w 384"/>
              <a:gd name="connsiteY114-24322" fmla="*/ 216 h 696"/>
              <a:gd name="connsiteX115-24323" fmla="*/ 0 w 384"/>
              <a:gd name="connsiteY115-24324" fmla="*/ 180 h 696"/>
              <a:gd name="connsiteX116-24325" fmla="*/ 5 w 384"/>
              <a:gd name="connsiteY116-24326" fmla="*/ 137 h 696"/>
              <a:gd name="connsiteX117-24327" fmla="*/ 11 w 384"/>
              <a:gd name="connsiteY117-24328" fmla="*/ 95 h 696"/>
              <a:gd name="connsiteX118-24329" fmla="*/ 11 w 384"/>
              <a:gd name="connsiteY118-24330" fmla="*/ 79 h 696"/>
              <a:gd name="connsiteX119-24331" fmla="*/ 11 w 384"/>
              <a:gd name="connsiteY119-24332" fmla="*/ 64 h 696"/>
              <a:gd name="connsiteX0-24333" fmla="*/ 105 w 384"/>
              <a:gd name="connsiteY0-24334" fmla="*/ 0 h 696"/>
              <a:gd name="connsiteX1-24335" fmla="*/ 95 w 384"/>
              <a:gd name="connsiteY1-24336" fmla="*/ 6 h 696"/>
              <a:gd name="connsiteX2-24337" fmla="*/ 90 w 384"/>
              <a:gd name="connsiteY2-24338" fmla="*/ 11 h 696"/>
              <a:gd name="connsiteX3-24339" fmla="*/ 84 w 384"/>
              <a:gd name="connsiteY3-24340" fmla="*/ 16 h 696"/>
              <a:gd name="connsiteX4-24341" fmla="*/ 84 w 384"/>
              <a:gd name="connsiteY4-24342" fmla="*/ 27 h 696"/>
              <a:gd name="connsiteX5-24343" fmla="*/ 79 w 384"/>
              <a:gd name="connsiteY5-24344" fmla="*/ 37 h 696"/>
              <a:gd name="connsiteX6-24345" fmla="*/ 74 w 384"/>
              <a:gd name="connsiteY6-24346" fmla="*/ 53 h 696"/>
              <a:gd name="connsiteX7-24347" fmla="*/ 68 w 384"/>
              <a:gd name="connsiteY7-24348" fmla="*/ 74 h 696"/>
              <a:gd name="connsiteX8-24349" fmla="*/ 63 w 384"/>
              <a:gd name="connsiteY8-24350" fmla="*/ 95 h 696"/>
              <a:gd name="connsiteX9-24351" fmla="*/ 63 w 384"/>
              <a:gd name="connsiteY9-24352" fmla="*/ 116 h 696"/>
              <a:gd name="connsiteX10-24353" fmla="*/ 58 w 384"/>
              <a:gd name="connsiteY10-24354" fmla="*/ 143 h 696"/>
              <a:gd name="connsiteX11-24355" fmla="*/ 53 w 384"/>
              <a:gd name="connsiteY11-24356" fmla="*/ 164 h 696"/>
              <a:gd name="connsiteX12-24357" fmla="*/ 53 w 384"/>
              <a:gd name="connsiteY12-24358" fmla="*/ 185 h 696"/>
              <a:gd name="connsiteX13-24359" fmla="*/ 47 w 384"/>
              <a:gd name="connsiteY13-24360" fmla="*/ 201 h 696"/>
              <a:gd name="connsiteX14-24361" fmla="*/ 47 w 384"/>
              <a:gd name="connsiteY14-24362" fmla="*/ 222 h 696"/>
              <a:gd name="connsiteX15-24363" fmla="*/ 42 w 384"/>
              <a:gd name="connsiteY15-24364" fmla="*/ 237 h 696"/>
              <a:gd name="connsiteX16-24365" fmla="*/ 42 w 384"/>
              <a:gd name="connsiteY16-24366" fmla="*/ 248 h 696"/>
              <a:gd name="connsiteX17-24367" fmla="*/ 42 w 384"/>
              <a:gd name="connsiteY17-24368" fmla="*/ 259 h 696"/>
              <a:gd name="connsiteX18-24369" fmla="*/ 42 w 384"/>
              <a:gd name="connsiteY18-24370" fmla="*/ 280 h 696"/>
              <a:gd name="connsiteX19-24371" fmla="*/ 47 w 384"/>
              <a:gd name="connsiteY19-24372" fmla="*/ 306 h 696"/>
              <a:gd name="connsiteX20-24373" fmla="*/ 53 w 384"/>
              <a:gd name="connsiteY20-24374" fmla="*/ 348 h 696"/>
              <a:gd name="connsiteX21-24375" fmla="*/ 53 w 384"/>
              <a:gd name="connsiteY21-24376" fmla="*/ 374 h 696"/>
              <a:gd name="connsiteX22-24377" fmla="*/ 58 w 384"/>
              <a:gd name="connsiteY22-24378" fmla="*/ 401 h 696"/>
              <a:gd name="connsiteX23-24379" fmla="*/ 68 w 384"/>
              <a:gd name="connsiteY23-24380" fmla="*/ 427 h 696"/>
              <a:gd name="connsiteX24-24381" fmla="*/ 74 w 384"/>
              <a:gd name="connsiteY24-24382" fmla="*/ 443 h 696"/>
              <a:gd name="connsiteX25-24383" fmla="*/ 79 w 384"/>
              <a:gd name="connsiteY25-24384" fmla="*/ 453 h 696"/>
              <a:gd name="connsiteX26-24385" fmla="*/ 95 w 384"/>
              <a:gd name="connsiteY26-24386" fmla="*/ 480 h 696"/>
              <a:gd name="connsiteX27-24387" fmla="*/ 111 w 384"/>
              <a:gd name="connsiteY27-24388" fmla="*/ 501 h 696"/>
              <a:gd name="connsiteX28-24389" fmla="*/ 126 w 384"/>
              <a:gd name="connsiteY28-24390" fmla="*/ 522 h 696"/>
              <a:gd name="connsiteX29-24391" fmla="*/ 137 w 384"/>
              <a:gd name="connsiteY29-24392" fmla="*/ 532 h 696"/>
              <a:gd name="connsiteX30-24393" fmla="*/ 147 w 384"/>
              <a:gd name="connsiteY30-24394" fmla="*/ 538 h 696"/>
              <a:gd name="connsiteX31-24395" fmla="*/ 169 w 384"/>
              <a:gd name="connsiteY31-24396" fmla="*/ 559 h 696"/>
              <a:gd name="connsiteX32-24397" fmla="*/ 190 w 384"/>
              <a:gd name="connsiteY32-24398" fmla="*/ 569 h 696"/>
              <a:gd name="connsiteX33-24399" fmla="*/ 211 w 384"/>
              <a:gd name="connsiteY33-24400" fmla="*/ 585 h 696"/>
              <a:gd name="connsiteX34-24401" fmla="*/ 237 w 384"/>
              <a:gd name="connsiteY34-24402" fmla="*/ 596 h 696"/>
              <a:gd name="connsiteX35-24403" fmla="*/ 248 w 384"/>
              <a:gd name="connsiteY35-24404" fmla="*/ 601 h 696"/>
              <a:gd name="connsiteX36-24405" fmla="*/ 258 w 384"/>
              <a:gd name="connsiteY36-24406" fmla="*/ 606 h 696"/>
              <a:gd name="connsiteX37-24407" fmla="*/ 269 w 384"/>
              <a:gd name="connsiteY37-24408" fmla="*/ 606 h 696"/>
              <a:gd name="connsiteX38-24409" fmla="*/ 279 w 384"/>
              <a:gd name="connsiteY38-24410" fmla="*/ 611 h 696"/>
              <a:gd name="connsiteX39-24411" fmla="*/ 284 w 384"/>
              <a:gd name="connsiteY39-24412" fmla="*/ 611 h 696"/>
              <a:gd name="connsiteX40-24413" fmla="*/ 290 w 384"/>
              <a:gd name="connsiteY40-24414" fmla="*/ 611 h 696"/>
              <a:gd name="connsiteX41-24415" fmla="*/ 300 w 384"/>
              <a:gd name="connsiteY41-24416" fmla="*/ 611 h 696"/>
              <a:gd name="connsiteX42-24417" fmla="*/ 305 w 384"/>
              <a:gd name="connsiteY42-24418" fmla="*/ 606 h 696"/>
              <a:gd name="connsiteX43-24419" fmla="*/ 305 w 384"/>
              <a:gd name="connsiteY43-24420" fmla="*/ 601 h 696"/>
              <a:gd name="connsiteX44-24421" fmla="*/ 311 w 384"/>
              <a:gd name="connsiteY44-24422" fmla="*/ 596 h 696"/>
              <a:gd name="connsiteX45-24423" fmla="*/ 316 w 384"/>
              <a:gd name="connsiteY45-24424" fmla="*/ 590 h 696"/>
              <a:gd name="connsiteX46-24425" fmla="*/ 316 w 384"/>
              <a:gd name="connsiteY46-24426" fmla="*/ 580 h 696"/>
              <a:gd name="connsiteX47-24427" fmla="*/ 321 w 384"/>
              <a:gd name="connsiteY47-24428" fmla="*/ 564 h 696"/>
              <a:gd name="connsiteX48-24429" fmla="*/ 327 w 384"/>
              <a:gd name="connsiteY48-24430" fmla="*/ 548 h 696"/>
              <a:gd name="connsiteX49-24431" fmla="*/ 332 w 384"/>
              <a:gd name="connsiteY49-24432" fmla="*/ 532 h 696"/>
              <a:gd name="connsiteX50-24433" fmla="*/ 332 w 384"/>
              <a:gd name="connsiteY50-24434" fmla="*/ 517 h 696"/>
              <a:gd name="connsiteX51-24435" fmla="*/ 337 w 384"/>
              <a:gd name="connsiteY51-24436" fmla="*/ 501 h 696"/>
              <a:gd name="connsiteX52-24437" fmla="*/ 342 w 384"/>
              <a:gd name="connsiteY52-24438" fmla="*/ 490 h 696"/>
              <a:gd name="connsiteX53-24439" fmla="*/ 348 w 384"/>
              <a:gd name="connsiteY53-24440" fmla="*/ 480 h 696"/>
              <a:gd name="connsiteX54-24441" fmla="*/ 348 w 384"/>
              <a:gd name="connsiteY54-24442" fmla="*/ 475 h 696"/>
              <a:gd name="connsiteX55-24443" fmla="*/ 353 w 384"/>
              <a:gd name="connsiteY55-24444" fmla="*/ 464 h 696"/>
              <a:gd name="connsiteX56-24445" fmla="*/ 353 w 384"/>
              <a:gd name="connsiteY56-24446" fmla="*/ 464 h 696"/>
              <a:gd name="connsiteX57-24447" fmla="*/ 358 w 384"/>
              <a:gd name="connsiteY57-24448" fmla="*/ 464 h 696"/>
              <a:gd name="connsiteX58-24449" fmla="*/ 358 w 384"/>
              <a:gd name="connsiteY58-24450" fmla="*/ 464 h 696"/>
              <a:gd name="connsiteX59-24451" fmla="*/ 358 w 384"/>
              <a:gd name="connsiteY59-24452" fmla="*/ 469 h 696"/>
              <a:gd name="connsiteX60-24453" fmla="*/ 358 w 384"/>
              <a:gd name="connsiteY60-24454" fmla="*/ 475 h 696"/>
              <a:gd name="connsiteX61-24455" fmla="*/ 363 w 384"/>
              <a:gd name="connsiteY61-24456" fmla="*/ 480 h 696"/>
              <a:gd name="connsiteX62-24457" fmla="*/ 363 w 384"/>
              <a:gd name="connsiteY62-24458" fmla="*/ 496 h 696"/>
              <a:gd name="connsiteX63-24459" fmla="*/ 363 w 384"/>
              <a:gd name="connsiteY63-24460" fmla="*/ 506 h 696"/>
              <a:gd name="connsiteX64-24461" fmla="*/ 363 w 384"/>
              <a:gd name="connsiteY64-24462" fmla="*/ 522 h 696"/>
              <a:gd name="connsiteX65-24463" fmla="*/ 363 w 384"/>
              <a:gd name="connsiteY65-24464" fmla="*/ 538 h 696"/>
              <a:gd name="connsiteX66-24465" fmla="*/ 363 w 384"/>
              <a:gd name="connsiteY66-24466" fmla="*/ 559 h 696"/>
              <a:gd name="connsiteX67-24467" fmla="*/ 363 w 384"/>
              <a:gd name="connsiteY67-24468" fmla="*/ 575 h 696"/>
              <a:gd name="connsiteX68-24469" fmla="*/ 363 w 384"/>
              <a:gd name="connsiteY68-24470" fmla="*/ 590 h 696"/>
              <a:gd name="connsiteX69-24471" fmla="*/ 369 w 384"/>
              <a:gd name="connsiteY69-24472" fmla="*/ 606 h 696"/>
              <a:gd name="connsiteX70-24473" fmla="*/ 369 w 384"/>
              <a:gd name="connsiteY70-24474" fmla="*/ 622 h 696"/>
              <a:gd name="connsiteX71-24475" fmla="*/ 374 w 384"/>
              <a:gd name="connsiteY71-24476" fmla="*/ 633 h 696"/>
              <a:gd name="connsiteX72-24477" fmla="*/ 374 w 384"/>
              <a:gd name="connsiteY72-24478" fmla="*/ 643 h 696"/>
              <a:gd name="connsiteX73-24479" fmla="*/ 379 w 384"/>
              <a:gd name="connsiteY73-24480" fmla="*/ 654 h 696"/>
              <a:gd name="connsiteX74-24481" fmla="*/ 379 w 384"/>
              <a:gd name="connsiteY74-24482" fmla="*/ 659 h 696"/>
              <a:gd name="connsiteX75-24483" fmla="*/ 384 w 384"/>
              <a:gd name="connsiteY75-24484" fmla="*/ 669 h 696"/>
              <a:gd name="connsiteX76-24485" fmla="*/ 384 w 384"/>
              <a:gd name="connsiteY76-24486" fmla="*/ 675 h 696"/>
              <a:gd name="connsiteX77-24487" fmla="*/ 384 w 384"/>
              <a:gd name="connsiteY77-24488" fmla="*/ 680 h 696"/>
              <a:gd name="connsiteX78-24489" fmla="*/ 384 w 384"/>
              <a:gd name="connsiteY78-24490" fmla="*/ 685 h 696"/>
              <a:gd name="connsiteX79-24491" fmla="*/ 379 w 384"/>
              <a:gd name="connsiteY79-24492" fmla="*/ 690 h 696"/>
              <a:gd name="connsiteX80-24493" fmla="*/ 374 w 384"/>
              <a:gd name="connsiteY80-24494" fmla="*/ 696 h 696"/>
              <a:gd name="connsiteX81-24495" fmla="*/ 363 w 384"/>
              <a:gd name="connsiteY81-24496" fmla="*/ 696 h 696"/>
              <a:gd name="connsiteX82-24497" fmla="*/ 353 w 384"/>
              <a:gd name="connsiteY82-24498" fmla="*/ 696 h 696"/>
              <a:gd name="connsiteX83-24499" fmla="*/ 337 w 384"/>
              <a:gd name="connsiteY83-24500" fmla="*/ 696 h 696"/>
              <a:gd name="connsiteX84-24501" fmla="*/ 321 w 384"/>
              <a:gd name="connsiteY84-24502" fmla="*/ 690 h 696"/>
              <a:gd name="connsiteX85-24503" fmla="*/ 300 w 384"/>
              <a:gd name="connsiteY85-24504" fmla="*/ 690 h 696"/>
              <a:gd name="connsiteX86-24505" fmla="*/ 279 w 384"/>
              <a:gd name="connsiteY86-24506" fmla="*/ 685 h 696"/>
              <a:gd name="connsiteX87-24507" fmla="*/ 258 w 384"/>
              <a:gd name="connsiteY87-24508" fmla="*/ 680 h 696"/>
              <a:gd name="connsiteX88-24509" fmla="*/ 248 w 384"/>
              <a:gd name="connsiteY88-24510" fmla="*/ 675 h 696"/>
              <a:gd name="connsiteX89-24511" fmla="*/ 237 w 384"/>
              <a:gd name="connsiteY89-24512" fmla="*/ 669 h 696"/>
              <a:gd name="connsiteX90-24513" fmla="*/ 221 w 384"/>
              <a:gd name="connsiteY90-24514" fmla="*/ 664 h 696"/>
              <a:gd name="connsiteX91-24515" fmla="*/ 211 w 384"/>
              <a:gd name="connsiteY91-24516" fmla="*/ 659 h 696"/>
              <a:gd name="connsiteX92-24517" fmla="*/ 195 w 384"/>
              <a:gd name="connsiteY92-24518" fmla="*/ 654 h 696"/>
              <a:gd name="connsiteX93-24519" fmla="*/ 179 w 384"/>
              <a:gd name="connsiteY93-24520" fmla="*/ 643 h 696"/>
              <a:gd name="connsiteX94-24521" fmla="*/ 169 w 384"/>
              <a:gd name="connsiteY94-24522" fmla="*/ 633 h 696"/>
              <a:gd name="connsiteX95-24523" fmla="*/ 153 w 384"/>
              <a:gd name="connsiteY95-24524" fmla="*/ 622 h 696"/>
              <a:gd name="connsiteX96-24525" fmla="*/ 121 w 384"/>
              <a:gd name="connsiteY96-24526" fmla="*/ 596 h 696"/>
              <a:gd name="connsiteX97-24527" fmla="*/ 95 w 384"/>
              <a:gd name="connsiteY97-24528" fmla="*/ 569 h 696"/>
              <a:gd name="connsiteX98-24529" fmla="*/ 84 w 384"/>
              <a:gd name="connsiteY98-24530" fmla="*/ 559 h 696"/>
              <a:gd name="connsiteX99-24531" fmla="*/ 74 w 384"/>
              <a:gd name="connsiteY99-24532" fmla="*/ 543 h 696"/>
              <a:gd name="connsiteX100-24533" fmla="*/ 63 w 384"/>
              <a:gd name="connsiteY100-24534" fmla="*/ 527 h 696"/>
              <a:gd name="connsiteX101-24535" fmla="*/ 53 w 384"/>
              <a:gd name="connsiteY101-24536" fmla="*/ 511 h 696"/>
              <a:gd name="connsiteX102-24537" fmla="*/ 47 w 384"/>
              <a:gd name="connsiteY102-24538" fmla="*/ 496 h 696"/>
              <a:gd name="connsiteX103-24539" fmla="*/ 37 w 384"/>
              <a:gd name="connsiteY103-24540" fmla="*/ 480 h 696"/>
              <a:gd name="connsiteX104-24541" fmla="*/ 32 w 384"/>
              <a:gd name="connsiteY104-24542" fmla="*/ 464 h 696"/>
              <a:gd name="connsiteX105-24543" fmla="*/ 21 w 384"/>
              <a:gd name="connsiteY105-24544" fmla="*/ 448 h 696"/>
              <a:gd name="connsiteX106-24545" fmla="*/ 16 w 384"/>
              <a:gd name="connsiteY106-24546" fmla="*/ 438 h 696"/>
              <a:gd name="connsiteX107-24547" fmla="*/ 16 w 384"/>
              <a:gd name="connsiteY107-24548" fmla="*/ 422 h 696"/>
              <a:gd name="connsiteX108-24549" fmla="*/ 11 w 384"/>
              <a:gd name="connsiteY108-24550" fmla="*/ 406 h 696"/>
              <a:gd name="connsiteX109-24551" fmla="*/ 11 w 384"/>
              <a:gd name="connsiteY109-24552" fmla="*/ 390 h 696"/>
              <a:gd name="connsiteX110-24553" fmla="*/ 5 w 384"/>
              <a:gd name="connsiteY110-24554" fmla="*/ 359 h 696"/>
              <a:gd name="connsiteX111-24555" fmla="*/ 0 w 384"/>
              <a:gd name="connsiteY111-24556" fmla="*/ 322 h 696"/>
              <a:gd name="connsiteX112-24557" fmla="*/ 0 w 384"/>
              <a:gd name="connsiteY112-24558" fmla="*/ 290 h 696"/>
              <a:gd name="connsiteX113-24559" fmla="*/ 0 w 384"/>
              <a:gd name="connsiteY113-24560" fmla="*/ 253 h 696"/>
              <a:gd name="connsiteX114-24561" fmla="*/ 0 w 384"/>
              <a:gd name="connsiteY114-24562" fmla="*/ 216 h 696"/>
              <a:gd name="connsiteX115-24563" fmla="*/ 0 w 384"/>
              <a:gd name="connsiteY115-24564" fmla="*/ 180 h 696"/>
              <a:gd name="connsiteX116-24565" fmla="*/ 5 w 384"/>
              <a:gd name="connsiteY116-24566" fmla="*/ 137 h 696"/>
              <a:gd name="connsiteX117-24567" fmla="*/ 11 w 384"/>
              <a:gd name="connsiteY117-24568" fmla="*/ 95 h 696"/>
              <a:gd name="connsiteX118-24569" fmla="*/ 11 w 384"/>
              <a:gd name="connsiteY118-24570" fmla="*/ 79 h 696"/>
              <a:gd name="connsiteX0-24571" fmla="*/ 105 w 384"/>
              <a:gd name="connsiteY0-24572" fmla="*/ 0 h 696"/>
              <a:gd name="connsiteX1-24573" fmla="*/ 95 w 384"/>
              <a:gd name="connsiteY1-24574" fmla="*/ 6 h 696"/>
              <a:gd name="connsiteX2-24575" fmla="*/ 90 w 384"/>
              <a:gd name="connsiteY2-24576" fmla="*/ 11 h 696"/>
              <a:gd name="connsiteX3-24577" fmla="*/ 84 w 384"/>
              <a:gd name="connsiteY3-24578" fmla="*/ 16 h 696"/>
              <a:gd name="connsiteX4-24579" fmla="*/ 84 w 384"/>
              <a:gd name="connsiteY4-24580" fmla="*/ 27 h 696"/>
              <a:gd name="connsiteX5-24581" fmla="*/ 79 w 384"/>
              <a:gd name="connsiteY5-24582" fmla="*/ 37 h 696"/>
              <a:gd name="connsiteX6-24583" fmla="*/ 74 w 384"/>
              <a:gd name="connsiteY6-24584" fmla="*/ 53 h 696"/>
              <a:gd name="connsiteX7-24585" fmla="*/ 68 w 384"/>
              <a:gd name="connsiteY7-24586" fmla="*/ 74 h 696"/>
              <a:gd name="connsiteX8-24587" fmla="*/ 63 w 384"/>
              <a:gd name="connsiteY8-24588" fmla="*/ 95 h 696"/>
              <a:gd name="connsiteX9-24589" fmla="*/ 63 w 384"/>
              <a:gd name="connsiteY9-24590" fmla="*/ 116 h 696"/>
              <a:gd name="connsiteX10-24591" fmla="*/ 58 w 384"/>
              <a:gd name="connsiteY10-24592" fmla="*/ 143 h 696"/>
              <a:gd name="connsiteX11-24593" fmla="*/ 53 w 384"/>
              <a:gd name="connsiteY11-24594" fmla="*/ 164 h 696"/>
              <a:gd name="connsiteX12-24595" fmla="*/ 53 w 384"/>
              <a:gd name="connsiteY12-24596" fmla="*/ 185 h 696"/>
              <a:gd name="connsiteX13-24597" fmla="*/ 47 w 384"/>
              <a:gd name="connsiteY13-24598" fmla="*/ 201 h 696"/>
              <a:gd name="connsiteX14-24599" fmla="*/ 47 w 384"/>
              <a:gd name="connsiteY14-24600" fmla="*/ 222 h 696"/>
              <a:gd name="connsiteX15-24601" fmla="*/ 42 w 384"/>
              <a:gd name="connsiteY15-24602" fmla="*/ 237 h 696"/>
              <a:gd name="connsiteX16-24603" fmla="*/ 42 w 384"/>
              <a:gd name="connsiteY16-24604" fmla="*/ 248 h 696"/>
              <a:gd name="connsiteX17-24605" fmla="*/ 42 w 384"/>
              <a:gd name="connsiteY17-24606" fmla="*/ 259 h 696"/>
              <a:gd name="connsiteX18-24607" fmla="*/ 42 w 384"/>
              <a:gd name="connsiteY18-24608" fmla="*/ 280 h 696"/>
              <a:gd name="connsiteX19-24609" fmla="*/ 47 w 384"/>
              <a:gd name="connsiteY19-24610" fmla="*/ 306 h 696"/>
              <a:gd name="connsiteX20-24611" fmla="*/ 53 w 384"/>
              <a:gd name="connsiteY20-24612" fmla="*/ 348 h 696"/>
              <a:gd name="connsiteX21-24613" fmla="*/ 53 w 384"/>
              <a:gd name="connsiteY21-24614" fmla="*/ 374 h 696"/>
              <a:gd name="connsiteX22-24615" fmla="*/ 58 w 384"/>
              <a:gd name="connsiteY22-24616" fmla="*/ 401 h 696"/>
              <a:gd name="connsiteX23-24617" fmla="*/ 68 w 384"/>
              <a:gd name="connsiteY23-24618" fmla="*/ 427 h 696"/>
              <a:gd name="connsiteX24-24619" fmla="*/ 74 w 384"/>
              <a:gd name="connsiteY24-24620" fmla="*/ 443 h 696"/>
              <a:gd name="connsiteX25-24621" fmla="*/ 79 w 384"/>
              <a:gd name="connsiteY25-24622" fmla="*/ 453 h 696"/>
              <a:gd name="connsiteX26-24623" fmla="*/ 95 w 384"/>
              <a:gd name="connsiteY26-24624" fmla="*/ 480 h 696"/>
              <a:gd name="connsiteX27-24625" fmla="*/ 111 w 384"/>
              <a:gd name="connsiteY27-24626" fmla="*/ 501 h 696"/>
              <a:gd name="connsiteX28-24627" fmla="*/ 126 w 384"/>
              <a:gd name="connsiteY28-24628" fmla="*/ 522 h 696"/>
              <a:gd name="connsiteX29-24629" fmla="*/ 137 w 384"/>
              <a:gd name="connsiteY29-24630" fmla="*/ 532 h 696"/>
              <a:gd name="connsiteX30-24631" fmla="*/ 147 w 384"/>
              <a:gd name="connsiteY30-24632" fmla="*/ 538 h 696"/>
              <a:gd name="connsiteX31-24633" fmla="*/ 169 w 384"/>
              <a:gd name="connsiteY31-24634" fmla="*/ 559 h 696"/>
              <a:gd name="connsiteX32-24635" fmla="*/ 190 w 384"/>
              <a:gd name="connsiteY32-24636" fmla="*/ 569 h 696"/>
              <a:gd name="connsiteX33-24637" fmla="*/ 211 w 384"/>
              <a:gd name="connsiteY33-24638" fmla="*/ 585 h 696"/>
              <a:gd name="connsiteX34-24639" fmla="*/ 237 w 384"/>
              <a:gd name="connsiteY34-24640" fmla="*/ 596 h 696"/>
              <a:gd name="connsiteX35-24641" fmla="*/ 248 w 384"/>
              <a:gd name="connsiteY35-24642" fmla="*/ 601 h 696"/>
              <a:gd name="connsiteX36-24643" fmla="*/ 258 w 384"/>
              <a:gd name="connsiteY36-24644" fmla="*/ 606 h 696"/>
              <a:gd name="connsiteX37-24645" fmla="*/ 269 w 384"/>
              <a:gd name="connsiteY37-24646" fmla="*/ 606 h 696"/>
              <a:gd name="connsiteX38-24647" fmla="*/ 279 w 384"/>
              <a:gd name="connsiteY38-24648" fmla="*/ 611 h 696"/>
              <a:gd name="connsiteX39-24649" fmla="*/ 284 w 384"/>
              <a:gd name="connsiteY39-24650" fmla="*/ 611 h 696"/>
              <a:gd name="connsiteX40-24651" fmla="*/ 290 w 384"/>
              <a:gd name="connsiteY40-24652" fmla="*/ 611 h 696"/>
              <a:gd name="connsiteX41-24653" fmla="*/ 300 w 384"/>
              <a:gd name="connsiteY41-24654" fmla="*/ 611 h 696"/>
              <a:gd name="connsiteX42-24655" fmla="*/ 305 w 384"/>
              <a:gd name="connsiteY42-24656" fmla="*/ 606 h 696"/>
              <a:gd name="connsiteX43-24657" fmla="*/ 305 w 384"/>
              <a:gd name="connsiteY43-24658" fmla="*/ 601 h 696"/>
              <a:gd name="connsiteX44-24659" fmla="*/ 311 w 384"/>
              <a:gd name="connsiteY44-24660" fmla="*/ 596 h 696"/>
              <a:gd name="connsiteX45-24661" fmla="*/ 316 w 384"/>
              <a:gd name="connsiteY45-24662" fmla="*/ 590 h 696"/>
              <a:gd name="connsiteX46-24663" fmla="*/ 316 w 384"/>
              <a:gd name="connsiteY46-24664" fmla="*/ 580 h 696"/>
              <a:gd name="connsiteX47-24665" fmla="*/ 321 w 384"/>
              <a:gd name="connsiteY47-24666" fmla="*/ 564 h 696"/>
              <a:gd name="connsiteX48-24667" fmla="*/ 327 w 384"/>
              <a:gd name="connsiteY48-24668" fmla="*/ 548 h 696"/>
              <a:gd name="connsiteX49-24669" fmla="*/ 332 w 384"/>
              <a:gd name="connsiteY49-24670" fmla="*/ 532 h 696"/>
              <a:gd name="connsiteX50-24671" fmla="*/ 332 w 384"/>
              <a:gd name="connsiteY50-24672" fmla="*/ 517 h 696"/>
              <a:gd name="connsiteX51-24673" fmla="*/ 337 w 384"/>
              <a:gd name="connsiteY51-24674" fmla="*/ 501 h 696"/>
              <a:gd name="connsiteX52-24675" fmla="*/ 342 w 384"/>
              <a:gd name="connsiteY52-24676" fmla="*/ 490 h 696"/>
              <a:gd name="connsiteX53-24677" fmla="*/ 348 w 384"/>
              <a:gd name="connsiteY53-24678" fmla="*/ 480 h 696"/>
              <a:gd name="connsiteX54-24679" fmla="*/ 348 w 384"/>
              <a:gd name="connsiteY54-24680" fmla="*/ 475 h 696"/>
              <a:gd name="connsiteX55-24681" fmla="*/ 353 w 384"/>
              <a:gd name="connsiteY55-24682" fmla="*/ 464 h 696"/>
              <a:gd name="connsiteX56-24683" fmla="*/ 353 w 384"/>
              <a:gd name="connsiteY56-24684" fmla="*/ 464 h 696"/>
              <a:gd name="connsiteX57-24685" fmla="*/ 358 w 384"/>
              <a:gd name="connsiteY57-24686" fmla="*/ 464 h 696"/>
              <a:gd name="connsiteX58-24687" fmla="*/ 358 w 384"/>
              <a:gd name="connsiteY58-24688" fmla="*/ 464 h 696"/>
              <a:gd name="connsiteX59-24689" fmla="*/ 358 w 384"/>
              <a:gd name="connsiteY59-24690" fmla="*/ 469 h 696"/>
              <a:gd name="connsiteX60-24691" fmla="*/ 358 w 384"/>
              <a:gd name="connsiteY60-24692" fmla="*/ 475 h 696"/>
              <a:gd name="connsiteX61-24693" fmla="*/ 363 w 384"/>
              <a:gd name="connsiteY61-24694" fmla="*/ 480 h 696"/>
              <a:gd name="connsiteX62-24695" fmla="*/ 363 w 384"/>
              <a:gd name="connsiteY62-24696" fmla="*/ 496 h 696"/>
              <a:gd name="connsiteX63-24697" fmla="*/ 363 w 384"/>
              <a:gd name="connsiteY63-24698" fmla="*/ 506 h 696"/>
              <a:gd name="connsiteX64-24699" fmla="*/ 363 w 384"/>
              <a:gd name="connsiteY64-24700" fmla="*/ 522 h 696"/>
              <a:gd name="connsiteX65-24701" fmla="*/ 363 w 384"/>
              <a:gd name="connsiteY65-24702" fmla="*/ 538 h 696"/>
              <a:gd name="connsiteX66-24703" fmla="*/ 363 w 384"/>
              <a:gd name="connsiteY66-24704" fmla="*/ 559 h 696"/>
              <a:gd name="connsiteX67-24705" fmla="*/ 363 w 384"/>
              <a:gd name="connsiteY67-24706" fmla="*/ 575 h 696"/>
              <a:gd name="connsiteX68-24707" fmla="*/ 363 w 384"/>
              <a:gd name="connsiteY68-24708" fmla="*/ 590 h 696"/>
              <a:gd name="connsiteX69-24709" fmla="*/ 369 w 384"/>
              <a:gd name="connsiteY69-24710" fmla="*/ 606 h 696"/>
              <a:gd name="connsiteX70-24711" fmla="*/ 369 w 384"/>
              <a:gd name="connsiteY70-24712" fmla="*/ 622 h 696"/>
              <a:gd name="connsiteX71-24713" fmla="*/ 374 w 384"/>
              <a:gd name="connsiteY71-24714" fmla="*/ 633 h 696"/>
              <a:gd name="connsiteX72-24715" fmla="*/ 374 w 384"/>
              <a:gd name="connsiteY72-24716" fmla="*/ 643 h 696"/>
              <a:gd name="connsiteX73-24717" fmla="*/ 379 w 384"/>
              <a:gd name="connsiteY73-24718" fmla="*/ 654 h 696"/>
              <a:gd name="connsiteX74-24719" fmla="*/ 379 w 384"/>
              <a:gd name="connsiteY74-24720" fmla="*/ 659 h 696"/>
              <a:gd name="connsiteX75-24721" fmla="*/ 384 w 384"/>
              <a:gd name="connsiteY75-24722" fmla="*/ 669 h 696"/>
              <a:gd name="connsiteX76-24723" fmla="*/ 384 w 384"/>
              <a:gd name="connsiteY76-24724" fmla="*/ 675 h 696"/>
              <a:gd name="connsiteX77-24725" fmla="*/ 384 w 384"/>
              <a:gd name="connsiteY77-24726" fmla="*/ 680 h 696"/>
              <a:gd name="connsiteX78-24727" fmla="*/ 384 w 384"/>
              <a:gd name="connsiteY78-24728" fmla="*/ 685 h 696"/>
              <a:gd name="connsiteX79-24729" fmla="*/ 379 w 384"/>
              <a:gd name="connsiteY79-24730" fmla="*/ 690 h 696"/>
              <a:gd name="connsiteX80-24731" fmla="*/ 374 w 384"/>
              <a:gd name="connsiteY80-24732" fmla="*/ 696 h 696"/>
              <a:gd name="connsiteX81-24733" fmla="*/ 363 w 384"/>
              <a:gd name="connsiteY81-24734" fmla="*/ 696 h 696"/>
              <a:gd name="connsiteX82-24735" fmla="*/ 353 w 384"/>
              <a:gd name="connsiteY82-24736" fmla="*/ 696 h 696"/>
              <a:gd name="connsiteX83-24737" fmla="*/ 337 w 384"/>
              <a:gd name="connsiteY83-24738" fmla="*/ 696 h 696"/>
              <a:gd name="connsiteX84-24739" fmla="*/ 321 w 384"/>
              <a:gd name="connsiteY84-24740" fmla="*/ 690 h 696"/>
              <a:gd name="connsiteX85-24741" fmla="*/ 300 w 384"/>
              <a:gd name="connsiteY85-24742" fmla="*/ 690 h 696"/>
              <a:gd name="connsiteX86-24743" fmla="*/ 279 w 384"/>
              <a:gd name="connsiteY86-24744" fmla="*/ 685 h 696"/>
              <a:gd name="connsiteX87-24745" fmla="*/ 258 w 384"/>
              <a:gd name="connsiteY87-24746" fmla="*/ 680 h 696"/>
              <a:gd name="connsiteX88-24747" fmla="*/ 248 w 384"/>
              <a:gd name="connsiteY88-24748" fmla="*/ 675 h 696"/>
              <a:gd name="connsiteX89-24749" fmla="*/ 237 w 384"/>
              <a:gd name="connsiteY89-24750" fmla="*/ 669 h 696"/>
              <a:gd name="connsiteX90-24751" fmla="*/ 221 w 384"/>
              <a:gd name="connsiteY90-24752" fmla="*/ 664 h 696"/>
              <a:gd name="connsiteX91-24753" fmla="*/ 211 w 384"/>
              <a:gd name="connsiteY91-24754" fmla="*/ 659 h 696"/>
              <a:gd name="connsiteX92-24755" fmla="*/ 195 w 384"/>
              <a:gd name="connsiteY92-24756" fmla="*/ 654 h 696"/>
              <a:gd name="connsiteX93-24757" fmla="*/ 179 w 384"/>
              <a:gd name="connsiteY93-24758" fmla="*/ 643 h 696"/>
              <a:gd name="connsiteX94-24759" fmla="*/ 169 w 384"/>
              <a:gd name="connsiteY94-24760" fmla="*/ 633 h 696"/>
              <a:gd name="connsiteX95-24761" fmla="*/ 153 w 384"/>
              <a:gd name="connsiteY95-24762" fmla="*/ 622 h 696"/>
              <a:gd name="connsiteX96-24763" fmla="*/ 121 w 384"/>
              <a:gd name="connsiteY96-24764" fmla="*/ 596 h 696"/>
              <a:gd name="connsiteX97-24765" fmla="*/ 95 w 384"/>
              <a:gd name="connsiteY97-24766" fmla="*/ 569 h 696"/>
              <a:gd name="connsiteX98-24767" fmla="*/ 84 w 384"/>
              <a:gd name="connsiteY98-24768" fmla="*/ 559 h 696"/>
              <a:gd name="connsiteX99-24769" fmla="*/ 74 w 384"/>
              <a:gd name="connsiteY99-24770" fmla="*/ 543 h 696"/>
              <a:gd name="connsiteX100-24771" fmla="*/ 63 w 384"/>
              <a:gd name="connsiteY100-24772" fmla="*/ 527 h 696"/>
              <a:gd name="connsiteX101-24773" fmla="*/ 53 w 384"/>
              <a:gd name="connsiteY101-24774" fmla="*/ 511 h 696"/>
              <a:gd name="connsiteX102-24775" fmla="*/ 47 w 384"/>
              <a:gd name="connsiteY102-24776" fmla="*/ 496 h 696"/>
              <a:gd name="connsiteX103-24777" fmla="*/ 37 w 384"/>
              <a:gd name="connsiteY103-24778" fmla="*/ 480 h 696"/>
              <a:gd name="connsiteX104-24779" fmla="*/ 32 w 384"/>
              <a:gd name="connsiteY104-24780" fmla="*/ 464 h 696"/>
              <a:gd name="connsiteX105-24781" fmla="*/ 21 w 384"/>
              <a:gd name="connsiteY105-24782" fmla="*/ 448 h 696"/>
              <a:gd name="connsiteX106-24783" fmla="*/ 16 w 384"/>
              <a:gd name="connsiteY106-24784" fmla="*/ 438 h 696"/>
              <a:gd name="connsiteX107-24785" fmla="*/ 16 w 384"/>
              <a:gd name="connsiteY107-24786" fmla="*/ 422 h 696"/>
              <a:gd name="connsiteX108-24787" fmla="*/ 11 w 384"/>
              <a:gd name="connsiteY108-24788" fmla="*/ 406 h 696"/>
              <a:gd name="connsiteX109-24789" fmla="*/ 11 w 384"/>
              <a:gd name="connsiteY109-24790" fmla="*/ 390 h 696"/>
              <a:gd name="connsiteX110-24791" fmla="*/ 5 w 384"/>
              <a:gd name="connsiteY110-24792" fmla="*/ 359 h 696"/>
              <a:gd name="connsiteX111-24793" fmla="*/ 0 w 384"/>
              <a:gd name="connsiteY111-24794" fmla="*/ 322 h 696"/>
              <a:gd name="connsiteX112-24795" fmla="*/ 0 w 384"/>
              <a:gd name="connsiteY112-24796" fmla="*/ 290 h 696"/>
              <a:gd name="connsiteX113-24797" fmla="*/ 0 w 384"/>
              <a:gd name="connsiteY113-24798" fmla="*/ 253 h 696"/>
              <a:gd name="connsiteX114-24799" fmla="*/ 0 w 384"/>
              <a:gd name="connsiteY114-24800" fmla="*/ 216 h 696"/>
              <a:gd name="connsiteX115-24801" fmla="*/ 0 w 384"/>
              <a:gd name="connsiteY115-24802" fmla="*/ 180 h 696"/>
              <a:gd name="connsiteX116-24803" fmla="*/ 5 w 384"/>
              <a:gd name="connsiteY116-24804" fmla="*/ 137 h 696"/>
              <a:gd name="connsiteX117-24805" fmla="*/ 11 w 384"/>
              <a:gd name="connsiteY117-24806" fmla="*/ 95 h 696"/>
              <a:gd name="connsiteX0-24807" fmla="*/ 105 w 384"/>
              <a:gd name="connsiteY0-24808" fmla="*/ 0 h 696"/>
              <a:gd name="connsiteX1-24809" fmla="*/ 95 w 384"/>
              <a:gd name="connsiteY1-24810" fmla="*/ 6 h 696"/>
              <a:gd name="connsiteX2-24811" fmla="*/ 90 w 384"/>
              <a:gd name="connsiteY2-24812" fmla="*/ 11 h 696"/>
              <a:gd name="connsiteX3-24813" fmla="*/ 84 w 384"/>
              <a:gd name="connsiteY3-24814" fmla="*/ 16 h 696"/>
              <a:gd name="connsiteX4-24815" fmla="*/ 84 w 384"/>
              <a:gd name="connsiteY4-24816" fmla="*/ 27 h 696"/>
              <a:gd name="connsiteX5-24817" fmla="*/ 79 w 384"/>
              <a:gd name="connsiteY5-24818" fmla="*/ 37 h 696"/>
              <a:gd name="connsiteX6-24819" fmla="*/ 74 w 384"/>
              <a:gd name="connsiteY6-24820" fmla="*/ 53 h 696"/>
              <a:gd name="connsiteX7-24821" fmla="*/ 68 w 384"/>
              <a:gd name="connsiteY7-24822" fmla="*/ 74 h 696"/>
              <a:gd name="connsiteX8-24823" fmla="*/ 63 w 384"/>
              <a:gd name="connsiteY8-24824" fmla="*/ 95 h 696"/>
              <a:gd name="connsiteX9-24825" fmla="*/ 63 w 384"/>
              <a:gd name="connsiteY9-24826" fmla="*/ 116 h 696"/>
              <a:gd name="connsiteX10-24827" fmla="*/ 58 w 384"/>
              <a:gd name="connsiteY10-24828" fmla="*/ 143 h 696"/>
              <a:gd name="connsiteX11-24829" fmla="*/ 53 w 384"/>
              <a:gd name="connsiteY11-24830" fmla="*/ 164 h 696"/>
              <a:gd name="connsiteX12-24831" fmla="*/ 53 w 384"/>
              <a:gd name="connsiteY12-24832" fmla="*/ 185 h 696"/>
              <a:gd name="connsiteX13-24833" fmla="*/ 47 w 384"/>
              <a:gd name="connsiteY13-24834" fmla="*/ 201 h 696"/>
              <a:gd name="connsiteX14-24835" fmla="*/ 47 w 384"/>
              <a:gd name="connsiteY14-24836" fmla="*/ 222 h 696"/>
              <a:gd name="connsiteX15-24837" fmla="*/ 42 w 384"/>
              <a:gd name="connsiteY15-24838" fmla="*/ 237 h 696"/>
              <a:gd name="connsiteX16-24839" fmla="*/ 42 w 384"/>
              <a:gd name="connsiteY16-24840" fmla="*/ 248 h 696"/>
              <a:gd name="connsiteX17-24841" fmla="*/ 42 w 384"/>
              <a:gd name="connsiteY17-24842" fmla="*/ 259 h 696"/>
              <a:gd name="connsiteX18-24843" fmla="*/ 42 w 384"/>
              <a:gd name="connsiteY18-24844" fmla="*/ 280 h 696"/>
              <a:gd name="connsiteX19-24845" fmla="*/ 47 w 384"/>
              <a:gd name="connsiteY19-24846" fmla="*/ 306 h 696"/>
              <a:gd name="connsiteX20-24847" fmla="*/ 53 w 384"/>
              <a:gd name="connsiteY20-24848" fmla="*/ 348 h 696"/>
              <a:gd name="connsiteX21-24849" fmla="*/ 53 w 384"/>
              <a:gd name="connsiteY21-24850" fmla="*/ 374 h 696"/>
              <a:gd name="connsiteX22-24851" fmla="*/ 58 w 384"/>
              <a:gd name="connsiteY22-24852" fmla="*/ 401 h 696"/>
              <a:gd name="connsiteX23-24853" fmla="*/ 68 w 384"/>
              <a:gd name="connsiteY23-24854" fmla="*/ 427 h 696"/>
              <a:gd name="connsiteX24-24855" fmla="*/ 74 w 384"/>
              <a:gd name="connsiteY24-24856" fmla="*/ 443 h 696"/>
              <a:gd name="connsiteX25-24857" fmla="*/ 79 w 384"/>
              <a:gd name="connsiteY25-24858" fmla="*/ 453 h 696"/>
              <a:gd name="connsiteX26-24859" fmla="*/ 95 w 384"/>
              <a:gd name="connsiteY26-24860" fmla="*/ 480 h 696"/>
              <a:gd name="connsiteX27-24861" fmla="*/ 111 w 384"/>
              <a:gd name="connsiteY27-24862" fmla="*/ 501 h 696"/>
              <a:gd name="connsiteX28-24863" fmla="*/ 126 w 384"/>
              <a:gd name="connsiteY28-24864" fmla="*/ 522 h 696"/>
              <a:gd name="connsiteX29-24865" fmla="*/ 137 w 384"/>
              <a:gd name="connsiteY29-24866" fmla="*/ 532 h 696"/>
              <a:gd name="connsiteX30-24867" fmla="*/ 147 w 384"/>
              <a:gd name="connsiteY30-24868" fmla="*/ 538 h 696"/>
              <a:gd name="connsiteX31-24869" fmla="*/ 169 w 384"/>
              <a:gd name="connsiteY31-24870" fmla="*/ 559 h 696"/>
              <a:gd name="connsiteX32-24871" fmla="*/ 190 w 384"/>
              <a:gd name="connsiteY32-24872" fmla="*/ 569 h 696"/>
              <a:gd name="connsiteX33-24873" fmla="*/ 211 w 384"/>
              <a:gd name="connsiteY33-24874" fmla="*/ 585 h 696"/>
              <a:gd name="connsiteX34-24875" fmla="*/ 237 w 384"/>
              <a:gd name="connsiteY34-24876" fmla="*/ 596 h 696"/>
              <a:gd name="connsiteX35-24877" fmla="*/ 248 w 384"/>
              <a:gd name="connsiteY35-24878" fmla="*/ 601 h 696"/>
              <a:gd name="connsiteX36-24879" fmla="*/ 258 w 384"/>
              <a:gd name="connsiteY36-24880" fmla="*/ 606 h 696"/>
              <a:gd name="connsiteX37-24881" fmla="*/ 269 w 384"/>
              <a:gd name="connsiteY37-24882" fmla="*/ 606 h 696"/>
              <a:gd name="connsiteX38-24883" fmla="*/ 279 w 384"/>
              <a:gd name="connsiteY38-24884" fmla="*/ 611 h 696"/>
              <a:gd name="connsiteX39-24885" fmla="*/ 284 w 384"/>
              <a:gd name="connsiteY39-24886" fmla="*/ 611 h 696"/>
              <a:gd name="connsiteX40-24887" fmla="*/ 290 w 384"/>
              <a:gd name="connsiteY40-24888" fmla="*/ 611 h 696"/>
              <a:gd name="connsiteX41-24889" fmla="*/ 300 w 384"/>
              <a:gd name="connsiteY41-24890" fmla="*/ 611 h 696"/>
              <a:gd name="connsiteX42-24891" fmla="*/ 305 w 384"/>
              <a:gd name="connsiteY42-24892" fmla="*/ 606 h 696"/>
              <a:gd name="connsiteX43-24893" fmla="*/ 305 w 384"/>
              <a:gd name="connsiteY43-24894" fmla="*/ 601 h 696"/>
              <a:gd name="connsiteX44-24895" fmla="*/ 311 w 384"/>
              <a:gd name="connsiteY44-24896" fmla="*/ 596 h 696"/>
              <a:gd name="connsiteX45-24897" fmla="*/ 316 w 384"/>
              <a:gd name="connsiteY45-24898" fmla="*/ 590 h 696"/>
              <a:gd name="connsiteX46-24899" fmla="*/ 316 w 384"/>
              <a:gd name="connsiteY46-24900" fmla="*/ 580 h 696"/>
              <a:gd name="connsiteX47-24901" fmla="*/ 321 w 384"/>
              <a:gd name="connsiteY47-24902" fmla="*/ 564 h 696"/>
              <a:gd name="connsiteX48-24903" fmla="*/ 327 w 384"/>
              <a:gd name="connsiteY48-24904" fmla="*/ 548 h 696"/>
              <a:gd name="connsiteX49-24905" fmla="*/ 332 w 384"/>
              <a:gd name="connsiteY49-24906" fmla="*/ 532 h 696"/>
              <a:gd name="connsiteX50-24907" fmla="*/ 332 w 384"/>
              <a:gd name="connsiteY50-24908" fmla="*/ 517 h 696"/>
              <a:gd name="connsiteX51-24909" fmla="*/ 337 w 384"/>
              <a:gd name="connsiteY51-24910" fmla="*/ 501 h 696"/>
              <a:gd name="connsiteX52-24911" fmla="*/ 342 w 384"/>
              <a:gd name="connsiteY52-24912" fmla="*/ 490 h 696"/>
              <a:gd name="connsiteX53-24913" fmla="*/ 348 w 384"/>
              <a:gd name="connsiteY53-24914" fmla="*/ 480 h 696"/>
              <a:gd name="connsiteX54-24915" fmla="*/ 348 w 384"/>
              <a:gd name="connsiteY54-24916" fmla="*/ 475 h 696"/>
              <a:gd name="connsiteX55-24917" fmla="*/ 353 w 384"/>
              <a:gd name="connsiteY55-24918" fmla="*/ 464 h 696"/>
              <a:gd name="connsiteX56-24919" fmla="*/ 353 w 384"/>
              <a:gd name="connsiteY56-24920" fmla="*/ 464 h 696"/>
              <a:gd name="connsiteX57-24921" fmla="*/ 358 w 384"/>
              <a:gd name="connsiteY57-24922" fmla="*/ 464 h 696"/>
              <a:gd name="connsiteX58-24923" fmla="*/ 358 w 384"/>
              <a:gd name="connsiteY58-24924" fmla="*/ 464 h 696"/>
              <a:gd name="connsiteX59-24925" fmla="*/ 358 w 384"/>
              <a:gd name="connsiteY59-24926" fmla="*/ 469 h 696"/>
              <a:gd name="connsiteX60-24927" fmla="*/ 358 w 384"/>
              <a:gd name="connsiteY60-24928" fmla="*/ 475 h 696"/>
              <a:gd name="connsiteX61-24929" fmla="*/ 363 w 384"/>
              <a:gd name="connsiteY61-24930" fmla="*/ 480 h 696"/>
              <a:gd name="connsiteX62-24931" fmla="*/ 363 w 384"/>
              <a:gd name="connsiteY62-24932" fmla="*/ 496 h 696"/>
              <a:gd name="connsiteX63-24933" fmla="*/ 363 w 384"/>
              <a:gd name="connsiteY63-24934" fmla="*/ 506 h 696"/>
              <a:gd name="connsiteX64-24935" fmla="*/ 363 w 384"/>
              <a:gd name="connsiteY64-24936" fmla="*/ 522 h 696"/>
              <a:gd name="connsiteX65-24937" fmla="*/ 363 w 384"/>
              <a:gd name="connsiteY65-24938" fmla="*/ 538 h 696"/>
              <a:gd name="connsiteX66-24939" fmla="*/ 363 w 384"/>
              <a:gd name="connsiteY66-24940" fmla="*/ 559 h 696"/>
              <a:gd name="connsiteX67-24941" fmla="*/ 363 w 384"/>
              <a:gd name="connsiteY67-24942" fmla="*/ 575 h 696"/>
              <a:gd name="connsiteX68-24943" fmla="*/ 363 w 384"/>
              <a:gd name="connsiteY68-24944" fmla="*/ 590 h 696"/>
              <a:gd name="connsiteX69-24945" fmla="*/ 369 w 384"/>
              <a:gd name="connsiteY69-24946" fmla="*/ 606 h 696"/>
              <a:gd name="connsiteX70-24947" fmla="*/ 369 w 384"/>
              <a:gd name="connsiteY70-24948" fmla="*/ 622 h 696"/>
              <a:gd name="connsiteX71-24949" fmla="*/ 374 w 384"/>
              <a:gd name="connsiteY71-24950" fmla="*/ 633 h 696"/>
              <a:gd name="connsiteX72-24951" fmla="*/ 374 w 384"/>
              <a:gd name="connsiteY72-24952" fmla="*/ 643 h 696"/>
              <a:gd name="connsiteX73-24953" fmla="*/ 379 w 384"/>
              <a:gd name="connsiteY73-24954" fmla="*/ 654 h 696"/>
              <a:gd name="connsiteX74-24955" fmla="*/ 379 w 384"/>
              <a:gd name="connsiteY74-24956" fmla="*/ 659 h 696"/>
              <a:gd name="connsiteX75-24957" fmla="*/ 384 w 384"/>
              <a:gd name="connsiteY75-24958" fmla="*/ 669 h 696"/>
              <a:gd name="connsiteX76-24959" fmla="*/ 384 w 384"/>
              <a:gd name="connsiteY76-24960" fmla="*/ 675 h 696"/>
              <a:gd name="connsiteX77-24961" fmla="*/ 384 w 384"/>
              <a:gd name="connsiteY77-24962" fmla="*/ 680 h 696"/>
              <a:gd name="connsiteX78-24963" fmla="*/ 384 w 384"/>
              <a:gd name="connsiteY78-24964" fmla="*/ 685 h 696"/>
              <a:gd name="connsiteX79-24965" fmla="*/ 379 w 384"/>
              <a:gd name="connsiteY79-24966" fmla="*/ 690 h 696"/>
              <a:gd name="connsiteX80-24967" fmla="*/ 374 w 384"/>
              <a:gd name="connsiteY80-24968" fmla="*/ 696 h 696"/>
              <a:gd name="connsiteX81-24969" fmla="*/ 363 w 384"/>
              <a:gd name="connsiteY81-24970" fmla="*/ 696 h 696"/>
              <a:gd name="connsiteX82-24971" fmla="*/ 353 w 384"/>
              <a:gd name="connsiteY82-24972" fmla="*/ 696 h 696"/>
              <a:gd name="connsiteX83-24973" fmla="*/ 337 w 384"/>
              <a:gd name="connsiteY83-24974" fmla="*/ 696 h 696"/>
              <a:gd name="connsiteX84-24975" fmla="*/ 321 w 384"/>
              <a:gd name="connsiteY84-24976" fmla="*/ 690 h 696"/>
              <a:gd name="connsiteX85-24977" fmla="*/ 300 w 384"/>
              <a:gd name="connsiteY85-24978" fmla="*/ 690 h 696"/>
              <a:gd name="connsiteX86-24979" fmla="*/ 279 w 384"/>
              <a:gd name="connsiteY86-24980" fmla="*/ 685 h 696"/>
              <a:gd name="connsiteX87-24981" fmla="*/ 258 w 384"/>
              <a:gd name="connsiteY87-24982" fmla="*/ 680 h 696"/>
              <a:gd name="connsiteX88-24983" fmla="*/ 248 w 384"/>
              <a:gd name="connsiteY88-24984" fmla="*/ 675 h 696"/>
              <a:gd name="connsiteX89-24985" fmla="*/ 237 w 384"/>
              <a:gd name="connsiteY89-24986" fmla="*/ 669 h 696"/>
              <a:gd name="connsiteX90-24987" fmla="*/ 221 w 384"/>
              <a:gd name="connsiteY90-24988" fmla="*/ 664 h 696"/>
              <a:gd name="connsiteX91-24989" fmla="*/ 211 w 384"/>
              <a:gd name="connsiteY91-24990" fmla="*/ 659 h 696"/>
              <a:gd name="connsiteX92-24991" fmla="*/ 195 w 384"/>
              <a:gd name="connsiteY92-24992" fmla="*/ 654 h 696"/>
              <a:gd name="connsiteX93-24993" fmla="*/ 179 w 384"/>
              <a:gd name="connsiteY93-24994" fmla="*/ 643 h 696"/>
              <a:gd name="connsiteX94-24995" fmla="*/ 169 w 384"/>
              <a:gd name="connsiteY94-24996" fmla="*/ 633 h 696"/>
              <a:gd name="connsiteX95-24997" fmla="*/ 153 w 384"/>
              <a:gd name="connsiteY95-24998" fmla="*/ 622 h 696"/>
              <a:gd name="connsiteX96-24999" fmla="*/ 121 w 384"/>
              <a:gd name="connsiteY96-25000" fmla="*/ 596 h 696"/>
              <a:gd name="connsiteX97-25001" fmla="*/ 95 w 384"/>
              <a:gd name="connsiteY97-25002" fmla="*/ 569 h 696"/>
              <a:gd name="connsiteX98-25003" fmla="*/ 84 w 384"/>
              <a:gd name="connsiteY98-25004" fmla="*/ 559 h 696"/>
              <a:gd name="connsiteX99-25005" fmla="*/ 74 w 384"/>
              <a:gd name="connsiteY99-25006" fmla="*/ 543 h 696"/>
              <a:gd name="connsiteX100-25007" fmla="*/ 63 w 384"/>
              <a:gd name="connsiteY100-25008" fmla="*/ 527 h 696"/>
              <a:gd name="connsiteX101-25009" fmla="*/ 53 w 384"/>
              <a:gd name="connsiteY101-25010" fmla="*/ 511 h 696"/>
              <a:gd name="connsiteX102-25011" fmla="*/ 47 w 384"/>
              <a:gd name="connsiteY102-25012" fmla="*/ 496 h 696"/>
              <a:gd name="connsiteX103-25013" fmla="*/ 37 w 384"/>
              <a:gd name="connsiteY103-25014" fmla="*/ 480 h 696"/>
              <a:gd name="connsiteX104-25015" fmla="*/ 32 w 384"/>
              <a:gd name="connsiteY104-25016" fmla="*/ 464 h 696"/>
              <a:gd name="connsiteX105-25017" fmla="*/ 21 w 384"/>
              <a:gd name="connsiteY105-25018" fmla="*/ 448 h 696"/>
              <a:gd name="connsiteX106-25019" fmla="*/ 16 w 384"/>
              <a:gd name="connsiteY106-25020" fmla="*/ 438 h 696"/>
              <a:gd name="connsiteX107-25021" fmla="*/ 16 w 384"/>
              <a:gd name="connsiteY107-25022" fmla="*/ 422 h 696"/>
              <a:gd name="connsiteX108-25023" fmla="*/ 11 w 384"/>
              <a:gd name="connsiteY108-25024" fmla="*/ 406 h 696"/>
              <a:gd name="connsiteX109-25025" fmla="*/ 11 w 384"/>
              <a:gd name="connsiteY109-25026" fmla="*/ 390 h 696"/>
              <a:gd name="connsiteX110-25027" fmla="*/ 5 w 384"/>
              <a:gd name="connsiteY110-25028" fmla="*/ 359 h 696"/>
              <a:gd name="connsiteX111-25029" fmla="*/ 0 w 384"/>
              <a:gd name="connsiteY111-25030" fmla="*/ 322 h 696"/>
              <a:gd name="connsiteX112-25031" fmla="*/ 0 w 384"/>
              <a:gd name="connsiteY112-25032" fmla="*/ 290 h 696"/>
              <a:gd name="connsiteX113-25033" fmla="*/ 0 w 384"/>
              <a:gd name="connsiteY113-25034" fmla="*/ 253 h 696"/>
              <a:gd name="connsiteX114-25035" fmla="*/ 0 w 384"/>
              <a:gd name="connsiteY114-25036" fmla="*/ 216 h 696"/>
              <a:gd name="connsiteX115-25037" fmla="*/ 0 w 384"/>
              <a:gd name="connsiteY115-25038" fmla="*/ 180 h 696"/>
              <a:gd name="connsiteX116-25039" fmla="*/ 5 w 384"/>
              <a:gd name="connsiteY116-25040" fmla="*/ 137 h 696"/>
              <a:gd name="connsiteX0-25041" fmla="*/ 105 w 384"/>
              <a:gd name="connsiteY0-25042" fmla="*/ 0 h 696"/>
              <a:gd name="connsiteX1-25043" fmla="*/ 95 w 384"/>
              <a:gd name="connsiteY1-25044" fmla="*/ 6 h 696"/>
              <a:gd name="connsiteX2-25045" fmla="*/ 90 w 384"/>
              <a:gd name="connsiteY2-25046" fmla="*/ 11 h 696"/>
              <a:gd name="connsiteX3-25047" fmla="*/ 84 w 384"/>
              <a:gd name="connsiteY3-25048" fmla="*/ 16 h 696"/>
              <a:gd name="connsiteX4-25049" fmla="*/ 84 w 384"/>
              <a:gd name="connsiteY4-25050" fmla="*/ 27 h 696"/>
              <a:gd name="connsiteX5-25051" fmla="*/ 74 w 384"/>
              <a:gd name="connsiteY5-25052" fmla="*/ 53 h 696"/>
              <a:gd name="connsiteX6-25053" fmla="*/ 68 w 384"/>
              <a:gd name="connsiteY6-25054" fmla="*/ 74 h 696"/>
              <a:gd name="connsiteX7-25055" fmla="*/ 63 w 384"/>
              <a:gd name="connsiteY7-25056" fmla="*/ 95 h 696"/>
              <a:gd name="connsiteX8-25057" fmla="*/ 63 w 384"/>
              <a:gd name="connsiteY8-25058" fmla="*/ 116 h 696"/>
              <a:gd name="connsiteX9-25059" fmla="*/ 58 w 384"/>
              <a:gd name="connsiteY9-25060" fmla="*/ 143 h 696"/>
              <a:gd name="connsiteX10-25061" fmla="*/ 53 w 384"/>
              <a:gd name="connsiteY10-25062" fmla="*/ 164 h 696"/>
              <a:gd name="connsiteX11-25063" fmla="*/ 53 w 384"/>
              <a:gd name="connsiteY11-25064" fmla="*/ 185 h 696"/>
              <a:gd name="connsiteX12-25065" fmla="*/ 47 w 384"/>
              <a:gd name="connsiteY12-25066" fmla="*/ 201 h 696"/>
              <a:gd name="connsiteX13-25067" fmla="*/ 47 w 384"/>
              <a:gd name="connsiteY13-25068" fmla="*/ 222 h 696"/>
              <a:gd name="connsiteX14-25069" fmla="*/ 42 w 384"/>
              <a:gd name="connsiteY14-25070" fmla="*/ 237 h 696"/>
              <a:gd name="connsiteX15-25071" fmla="*/ 42 w 384"/>
              <a:gd name="connsiteY15-25072" fmla="*/ 248 h 696"/>
              <a:gd name="connsiteX16-25073" fmla="*/ 42 w 384"/>
              <a:gd name="connsiteY16-25074" fmla="*/ 259 h 696"/>
              <a:gd name="connsiteX17-25075" fmla="*/ 42 w 384"/>
              <a:gd name="connsiteY17-25076" fmla="*/ 280 h 696"/>
              <a:gd name="connsiteX18-25077" fmla="*/ 47 w 384"/>
              <a:gd name="connsiteY18-25078" fmla="*/ 306 h 696"/>
              <a:gd name="connsiteX19-25079" fmla="*/ 53 w 384"/>
              <a:gd name="connsiteY19-25080" fmla="*/ 348 h 696"/>
              <a:gd name="connsiteX20-25081" fmla="*/ 53 w 384"/>
              <a:gd name="connsiteY20-25082" fmla="*/ 374 h 696"/>
              <a:gd name="connsiteX21-25083" fmla="*/ 58 w 384"/>
              <a:gd name="connsiteY21-25084" fmla="*/ 401 h 696"/>
              <a:gd name="connsiteX22-25085" fmla="*/ 68 w 384"/>
              <a:gd name="connsiteY22-25086" fmla="*/ 427 h 696"/>
              <a:gd name="connsiteX23-25087" fmla="*/ 74 w 384"/>
              <a:gd name="connsiteY23-25088" fmla="*/ 443 h 696"/>
              <a:gd name="connsiteX24-25089" fmla="*/ 79 w 384"/>
              <a:gd name="connsiteY24-25090" fmla="*/ 453 h 696"/>
              <a:gd name="connsiteX25-25091" fmla="*/ 95 w 384"/>
              <a:gd name="connsiteY25-25092" fmla="*/ 480 h 696"/>
              <a:gd name="connsiteX26-25093" fmla="*/ 111 w 384"/>
              <a:gd name="connsiteY26-25094" fmla="*/ 501 h 696"/>
              <a:gd name="connsiteX27-25095" fmla="*/ 126 w 384"/>
              <a:gd name="connsiteY27-25096" fmla="*/ 522 h 696"/>
              <a:gd name="connsiteX28-25097" fmla="*/ 137 w 384"/>
              <a:gd name="connsiteY28-25098" fmla="*/ 532 h 696"/>
              <a:gd name="connsiteX29-25099" fmla="*/ 147 w 384"/>
              <a:gd name="connsiteY29-25100" fmla="*/ 538 h 696"/>
              <a:gd name="connsiteX30-25101" fmla="*/ 169 w 384"/>
              <a:gd name="connsiteY30-25102" fmla="*/ 559 h 696"/>
              <a:gd name="connsiteX31-25103" fmla="*/ 190 w 384"/>
              <a:gd name="connsiteY31-25104" fmla="*/ 569 h 696"/>
              <a:gd name="connsiteX32-25105" fmla="*/ 211 w 384"/>
              <a:gd name="connsiteY32-25106" fmla="*/ 585 h 696"/>
              <a:gd name="connsiteX33-25107" fmla="*/ 237 w 384"/>
              <a:gd name="connsiteY33-25108" fmla="*/ 596 h 696"/>
              <a:gd name="connsiteX34-25109" fmla="*/ 248 w 384"/>
              <a:gd name="connsiteY34-25110" fmla="*/ 601 h 696"/>
              <a:gd name="connsiteX35-25111" fmla="*/ 258 w 384"/>
              <a:gd name="connsiteY35-25112" fmla="*/ 606 h 696"/>
              <a:gd name="connsiteX36-25113" fmla="*/ 269 w 384"/>
              <a:gd name="connsiteY36-25114" fmla="*/ 606 h 696"/>
              <a:gd name="connsiteX37-25115" fmla="*/ 279 w 384"/>
              <a:gd name="connsiteY37-25116" fmla="*/ 611 h 696"/>
              <a:gd name="connsiteX38-25117" fmla="*/ 284 w 384"/>
              <a:gd name="connsiteY38-25118" fmla="*/ 611 h 696"/>
              <a:gd name="connsiteX39-25119" fmla="*/ 290 w 384"/>
              <a:gd name="connsiteY39-25120" fmla="*/ 611 h 696"/>
              <a:gd name="connsiteX40-25121" fmla="*/ 300 w 384"/>
              <a:gd name="connsiteY40-25122" fmla="*/ 611 h 696"/>
              <a:gd name="connsiteX41-25123" fmla="*/ 305 w 384"/>
              <a:gd name="connsiteY41-25124" fmla="*/ 606 h 696"/>
              <a:gd name="connsiteX42-25125" fmla="*/ 305 w 384"/>
              <a:gd name="connsiteY42-25126" fmla="*/ 601 h 696"/>
              <a:gd name="connsiteX43-25127" fmla="*/ 311 w 384"/>
              <a:gd name="connsiteY43-25128" fmla="*/ 596 h 696"/>
              <a:gd name="connsiteX44-25129" fmla="*/ 316 w 384"/>
              <a:gd name="connsiteY44-25130" fmla="*/ 590 h 696"/>
              <a:gd name="connsiteX45-25131" fmla="*/ 316 w 384"/>
              <a:gd name="connsiteY45-25132" fmla="*/ 580 h 696"/>
              <a:gd name="connsiteX46-25133" fmla="*/ 321 w 384"/>
              <a:gd name="connsiteY46-25134" fmla="*/ 564 h 696"/>
              <a:gd name="connsiteX47-25135" fmla="*/ 327 w 384"/>
              <a:gd name="connsiteY47-25136" fmla="*/ 548 h 696"/>
              <a:gd name="connsiteX48-25137" fmla="*/ 332 w 384"/>
              <a:gd name="connsiteY48-25138" fmla="*/ 532 h 696"/>
              <a:gd name="connsiteX49-25139" fmla="*/ 332 w 384"/>
              <a:gd name="connsiteY49-25140" fmla="*/ 517 h 696"/>
              <a:gd name="connsiteX50-25141" fmla="*/ 337 w 384"/>
              <a:gd name="connsiteY50-25142" fmla="*/ 501 h 696"/>
              <a:gd name="connsiteX51-25143" fmla="*/ 342 w 384"/>
              <a:gd name="connsiteY51-25144" fmla="*/ 490 h 696"/>
              <a:gd name="connsiteX52-25145" fmla="*/ 348 w 384"/>
              <a:gd name="connsiteY52-25146" fmla="*/ 480 h 696"/>
              <a:gd name="connsiteX53-25147" fmla="*/ 348 w 384"/>
              <a:gd name="connsiteY53-25148" fmla="*/ 475 h 696"/>
              <a:gd name="connsiteX54-25149" fmla="*/ 353 w 384"/>
              <a:gd name="connsiteY54-25150" fmla="*/ 464 h 696"/>
              <a:gd name="connsiteX55-25151" fmla="*/ 353 w 384"/>
              <a:gd name="connsiteY55-25152" fmla="*/ 464 h 696"/>
              <a:gd name="connsiteX56-25153" fmla="*/ 358 w 384"/>
              <a:gd name="connsiteY56-25154" fmla="*/ 464 h 696"/>
              <a:gd name="connsiteX57-25155" fmla="*/ 358 w 384"/>
              <a:gd name="connsiteY57-25156" fmla="*/ 464 h 696"/>
              <a:gd name="connsiteX58-25157" fmla="*/ 358 w 384"/>
              <a:gd name="connsiteY58-25158" fmla="*/ 469 h 696"/>
              <a:gd name="connsiteX59-25159" fmla="*/ 358 w 384"/>
              <a:gd name="connsiteY59-25160" fmla="*/ 475 h 696"/>
              <a:gd name="connsiteX60-25161" fmla="*/ 363 w 384"/>
              <a:gd name="connsiteY60-25162" fmla="*/ 480 h 696"/>
              <a:gd name="connsiteX61-25163" fmla="*/ 363 w 384"/>
              <a:gd name="connsiteY61-25164" fmla="*/ 496 h 696"/>
              <a:gd name="connsiteX62-25165" fmla="*/ 363 w 384"/>
              <a:gd name="connsiteY62-25166" fmla="*/ 506 h 696"/>
              <a:gd name="connsiteX63-25167" fmla="*/ 363 w 384"/>
              <a:gd name="connsiteY63-25168" fmla="*/ 522 h 696"/>
              <a:gd name="connsiteX64-25169" fmla="*/ 363 w 384"/>
              <a:gd name="connsiteY64-25170" fmla="*/ 538 h 696"/>
              <a:gd name="connsiteX65-25171" fmla="*/ 363 w 384"/>
              <a:gd name="connsiteY65-25172" fmla="*/ 559 h 696"/>
              <a:gd name="connsiteX66-25173" fmla="*/ 363 w 384"/>
              <a:gd name="connsiteY66-25174" fmla="*/ 575 h 696"/>
              <a:gd name="connsiteX67-25175" fmla="*/ 363 w 384"/>
              <a:gd name="connsiteY67-25176" fmla="*/ 590 h 696"/>
              <a:gd name="connsiteX68-25177" fmla="*/ 369 w 384"/>
              <a:gd name="connsiteY68-25178" fmla="*/ 606 h 696"/>
              <a:gd name="connsiteX69-25179" fmla="*/ 369 w 384"/>
              <a:gd name="connsiteY69-25180" fmla="*/ 622 h 696"/>
              <a:gd name="connsiteX70-25181" fmla="*/ 374 w 384"/>
              <a:gd name="connsiteY70-25182" fmla="*/ 633 h 696"/>
              <a:gd name="connsiteX71-25183" fmla="*/ 374 w 384"/>
              <a:gd name="connsiteY71-25184" fmla="*/ 643 h 696"/>
              <a:gd name="connsiteX72-25185" fmla="*/ 379 w 384"/>
              <a:gd name="connsiteY72-25186" fmla="*/ 654 h 696"/>
              <a:gd name="connsiteX73-25187" fmla="*/ 379 w 384"/>
              <a:gd name="connsiteY73-25188" fmla="*/ 659 h 696"/>
              <a:gd name="connsiteX74-25189" fmla="*/ 384 w 384"/>
              <a:gd name="connsiteY74-25190" fmla="*/ 669 h 696"/>
              <a:gd name="connsiteX75-25191" fmla="*/ 384 w 384"/>
              <a:gd name="connsiteY75-25192" fmla="*/ 675 h 696"/>
              <a:gd name="connsiteX76-25193" fmla="*/ 384 w 384"/>
              <a:gd name="connsiteY76-25194" fmla="*/ 680 h 696"/>
              <a:gd name="connsiteX77-25195" fmla="*/ 384 w 384"/>
              <a:gd name="connsiteY77-25196" fmla="*/ 685 h 696"/>
              <a:gd name="connsiteX78-25197" fmla="*/ 379 w 384"/>
              <a:gd name="connsiteY78-25198" fmla="*/ 690 h 696"/>
              <a:gd name="connsiteX79-25199" fmla="*/ 374 w 384"/>
              <a:gd name="connsiteY79-25200" fmla="*/ 696 h 696"/>
              <a:gd name="connsiteX80-25201" fmla="*/ 363 w 384"/>
              <a:gd name="connsiteY80-25202" fmla="*/ 696 h 696"/>
              <a:gd name="connsiteX81-25203" fmla="*/ 353 w 384"/>
              <a:gd name="connsiteY81-25204" fmla="*/ 696 h 696"/>
              <a:gd name="connsiteX82-25205" fmla="*/ 337 w 384"/>
              <a:gd name="connsiteY82-25206" fmla="*/ 696 h 696"/>
              <a:gd name="connsiteX83-25207" fmla="*/ 321 w 384"/>
              <a:gd name="connsiteY83-25208" fmla="*/ 690 h 696"/>
              <a:gd name="connsiteX84-25209" fmla="*/ 300 w 384"/>
              <a:gd name="connsiteY84-25210" fmla="*/ 690 h 696"/>
              <a:gd name="connsiteX85-25211" fmla="*/ 279 w 384"/>
              <a:gd name="connsiteY85-25212" fmla="*/ 685 h 696"/>
              <a:gd name="connsiteX86-25213" fmla="*/ 258 w 384"/>
              <a:gd name="connsiteY86-25214" fmla="*/ 680 h 696"/>
              <a:gd name="connsiteX87-25215" fmla="*/ 248 w 384"/>
              <a:gd name="connsiteY87-25216" fmla="*/ 675 h 696"/>
              <a:gd name="connsiteX88-25217" fmla="*/ 237 w 384"/>
              <a:gd name="connsiteY88-25218" fmla="*/ 669 h 696"/>
              <a:gd name="connsiteX89-25219" fmla="*/ 221 w 384"/>
              <a:gd name="connsiteY89-25220" fmla="*/ 664 h 696"/>
              <a:gd name="connsiteX90-25221" fmla="*/ 211 w 384"/>
              <a:gd name="connsiteY90-25222" fmla="*/ 659 h 696"/>
              <a:gd name="connsiteX91-25223" fmla="*/ 195 w 384"/>
              <a:gd name="connsiteY91-25224" fmla="*/ 654 h 696"/>
              <a:gd name="connsiteX92-25225" fmla="*/ 179 w 384"/>
              <a:gd name="connsiteY92-25226" fmla="*/ 643 h 696"/>
              <a:gd name="connsiteX93-25227" fmla="*/ 169 w 384"/>
              <a:gd name="connsiteY93-25228" fmla="*/ 633 h 696"/>
              <a:gd name="connsiteX94-25229" fmla="*/ 153 w 384"/>
              <a:gd name="connsiteY94-25230" fmla="*/ 622 h 696"/>
              <a:gd name="connsiteX95-25231" fmla="*/ 121 w 384"/>
              <a:gd name="connsiteY95-25232" fmla="*/ 596 h 696"/>
              <a:gd name="connsiteX96-25233" fmla="*/ 95 w 384"/>
              <a:gd name="connsiteY96-25234" fmla="*/ 569 h 696"/>
              <a:gd name="connsiteX97-25235" fmla="*/ 84 w 384"/>
              <a:gd name="connsiteY97-25236" fmla="*/ 559 h 696"/>
              <a:gd name="connsiteX98-25237" fmla="*/ 74 w 384"/>
              <a:gd name="connsiteY98-25238" fmla="*/ 543 h 696"/>
              <a:gd name="connsiteX99-25239" fmla="*/ 63 w 384"/>
              <a:gd name="connsiteY99-25240" fmla="*/ 527 h 696"/>
              <a:gd name="connsiteX100-25241" fmla="*/ 53 w 384"/>
              <a:gd name="connsiteY100-25242" fmla="*/ 511 h 696"/>
              <a:gd name="connsiteX101-25243" fmla="*/ 47 w 384"/>
              <a:gd name="connsiteY101-25244" fmla="*/ 496 h 696"/>
              <a:gd name="connsiteX102-25245" fmla="*/ 37 w 384"/>
              <a:gd name="connsiteY102-25246" fmla="*/ 480 h 696"/>
              <a:gd name="connsiteX103-25247" fmla="*/ 32 w 384"/>
              <a:gd name="connsiteY103-25248" fmla="*/ 464 h 696"/>
              <a:gd name="connsiteX104-25249" fmla="*/ 21 w 384"/>
              <a:gd name="connsiteY104-25250" fmla="*/ 448 h 696"/>
              <a:gd name="connsiteX105-25251" fmla="*/ 16 w 384"/>
              <a:gd name="connsiteY105-25252" fmla="*/ 438 h 696"/>
              <a:gd name="connsiteX106-25253" fmla="*/ 16 w 384"/>
              <a:gd name="connsiteY106-25254" fmla="*/ 422 h 696"/>
              <a:gd name="connsiteX107-25255" fmla="*/ 11 w 384"/>
              <a:gd name="connsiteY107-25256" fmla="*/ 406 h 696"/>
              <a:gd name="connsiteX108-25257" fmla="*/ 11 w 384"/>
              <a:gd name="connsiteY108-25258" fmla="*/ 390 h 696"/>
              <a:gd name="connsiteX109-25259" fmla="*/ 5 w 384"/>
              <a:gd name="connsiteY109-25260" fmla="*/ 359 h 696"/>
              <a:gd name="connsiteX110-25261" fmla="*/ 0 w 384"/>
              <a:gd name="connsiteY110-25262" fmla="*/ 322 h 696"/>
              <a:gd name="connsiteX111-25263" fmla="*/ 0 w 384"/>
              <a:gd name="connsiteY111-25264" fmla="*/ 290 h 696"/>
              <a:gd name="connsiteX112-25265" fmla="*/ 0 w 384"/>
              <a:gd name="connsiteY112-25266" fmla="*/ 253 h 696"/>
              <a:gd name="connsiteX113-25267" fmla="*/ 0 w 384"/>
              <a:gd name="connsiteY113-25268" fmla="*/ 216 h 696"/>
              <a:gd name="connsiteX114-25269" fmla="*/ 0 w 384"/>
              <a:gd name="connsiteY114-25270" fmla="*/ 180 h 696"/>
              <a:gd name="connsiteX115-25271" fmla="*/ 5 w 384"/>
              <a:gd name="connsiteY115-25272" fmla="*/ 137 h 696"/>
              <a:gd name="connsiteX0-25273" fmla="*/ 105 w 384"/>
              <a:gd name="connsiteY0-25274" fmla="*/ 0 h 696"/>
              <a:gd name="connsiteX1-25275" fmla="*/ 95 w 384"/>
              <a:gd name="connsiteY1-25276" fmla="*/ 6 h 696"/>
              <a:gd name="connsiteX2-25277" fmla="*/ 90 w 384"/>
              <a:gd name="connsiteY2-25278" fmla="*/ 11 h 696"/>
              <a:gd name="connsiteX3-25279" fmla="*/ 84 w 384"/>
              <a:gd name="connsiteY3-25280" fmla="*/ 16 h 696"/>
              <a:gd name="connsiteX4-25281" fmla="*/ 74 w 384"/>
              <a:gd name="connsiteY4-25282" fmla="*/ 53 h 696"/>
              <a:gd name="connsiteX5-25283" fmla="*/ 68 w 384"/>
              <a:gd name="connsiteY5-25284" fmla="*/ 74 h 696"/>
              <a:gd name="connsiteX6-25285" fmla="*/ 63 w 384"/>
              <a:gd name="connsiteY6-25286" fmla="*/ 95 h 696"/>
              <a:gd name="connsiteX7-25287" fmla="*/ 63 w 384"/>
              <a:gd name="connsiteY7-25288" fmla="*/ 116 h 696"/>
              <a:gd name="connsiteX8-25289" fmla="*/ 58 w 384"/>
              <a:gd name="connsiteY8-25290" fmla="*/ 143 h 696"/>
              <a:gd name="connsiteX9-25291" fmla="*/ 53 w 384"/>
              <a:gd name="connsiteY9-25292" fmla="*/ 164 h 696"/>
              <a:gd name="connsiteX10-25293" fmla="*/ 53 w 384"/>
              <a:gd name="connsiteY10-25294" fmla="*/ 185 h 696"/>
              <a:gd name="connsiteX11-25295" fmla="*/ 47 w 384"/>
              <a:gd name="connsiteY11-25296" fmla="*/ 201 h 696"/>
              <a:gd name="connsiteX12-25297" fmla="*/ 47 w 384"/>
              <a:gd name="connsiteY12-25298" fmla="*/ 222 h 696"/>
              <a:gd name="connsiteX13-25299" fmla="*/ 42 w 384"/>
              <a:gd name="connsiteY13-25300" fmla="*/ 237 h 696"/>
              <a:gd name="connsiteX14-25301" fmla="*/ 42 w 384"/>
              <a:gd name="connsiteY14-25302" fmla="*/ 248 h 696"/>
              <a:gd name="connsiteX15-25303" fmla="*/ 42 w 384"/>
              <a:gd name="connsiteY15-25304" fmla="*/ 259 h 696"/>
              <a:gd name="connsiteX16-25305" fmla="*/ 42 w 384"/>
              <a:gd name="connsiteY16-25306" fmla="*/ 280 h 696"/>
              <a:gd name="connsiteX17-25307" fmla="*/ 47 w 384"/>
              <a:gd name="connsiteY17-25308" fmla="*/ 306 h 696"/>
              <a:gd name="connsiteX18-25309" fmla="*/ 53 w 384"/>
              <a:gd name="connsiteY18-25310" fmla="*/ 348 h 696"/>
              <a:gd name="connsiteX19-25311" fmla="*/ 53 w 384"/>
              <a:gd name="connsiteY19-25312" fmla="*/ 374 h 696"/>
              <a:gd name="connsiteX20-25313" fmla="*/ 58 w 384"/>
              <a:gd name="connsiteY20-25314" fmla="*/ 401 h 696"/>
              <a:gd name="connsiteX21-25315" fmla="*/ 68 w 384"/>
              <a:gd name="connsiteY21-25316" fmla="*/ 427 h 696"/>
              <a:gd name="connsiteX22-25317" fmla="*/ 74 w 384"/>
              <a:gd name="connsiteY22-25318" fmla="*/ 443 h 696"/>
              <a:gd name="connsiteX23-25319" fmla="*/ 79 w 384"/>
              <a:gd name="connsiteY23-25320" fmla="*/ 453 h 696"/>
              <a:gd name="connsiteX24-25321" fmla="*/ 95 w 384"/>
              <a:gd name="connsiteY24-25322" fmla="*/ 480 h 696"/>
              <a:gd name="connsiteX25-25323" fmla="*/ 111 w 384"/>
              <a:gd name="connsiteY25-25324" fmla="*/ 501 h 696"/>
              <a:gd name="connsiteX26-25325" fmla="*/ 126 w 384"/>
              <a:gd name="connsiteY26-25326" fmla="*/ 522 h 696"/>
              <a:gd name="connsiteX27-25327" fmla="*/ 137 w 384"/>
              <a:gd name="connsiteY27-25328" fmla="*/ 532 h 696"/>
              <a:gd name="connsiteX28-25329" fmla="*/ 147 w 384"/>
              <a:gd name="connsiteY28-25330" fmla="*/ 538 h 696"/>
              <a:gd name="connsiteX29-25331" fmla="*/ 169 w 384"/>
              <a:gd name="connsiteY29-25332" fmla="*/ 559 h 696"/>
              <a:gd name="connsiteX30-25333" fmla="*/ 190 w 384"/>
              <a:gd name="connsiteY30-25334" fmla="*/ 569 h 696"/>
              <a:gd name="connsiteX31-25335" fmla="*/ 211 w 384"/>
              <a:gd name="connsiteY31-25336" fmla="*/ 585 h 696"/>
              <a:gd name="connsiteX32-25337" fmla="*/ 237 w 384"/>
              <a:gd name="connsiteY32-25338" fmla="*/ 596 h 696"/>
              <a:gd name="connsiteX33-25339" fmla="*/ 248 w 384"/>
              <a:gd name="connsiteY33-25340" fmla="*/ 601 h 696"/>
              <a:gd name="connsiteX34-25341" fmla="*/ 258 w 384"/>
              <a:gd name="connsiteY34-25342" fmla="*/ 606 h 696"/>
              <a:gd name="connsiteX35-25343" fmla="*/ 269 w 384"/>
              <a:gd name="connsiteY35-25344" fmla="*/ 606 h 696"/>
              <a:gd name="connsiteX36-25345" fmla="*/ 279 w 384"/>
              <a:gd name="connsiteY36-25346" fmla="*/ 611 h 696"/>
              <a:gd name="connsiteX37-25347" fmla="*/ 284 w 384"/>
              <a:gd name="connsiteY37-25348" fmla="*/ 611 h 696"/>
              <a:gd name="connsiteX38-25349" fmla="*/ 290 w 384"/>
              <a:gd name="connsiteY38-25350" fmla="*/ 611 h 696"/>
              <a:gd name="connsiteX39-25351" fmla="*/ 300 w 384"/>
              <a:gd name="connsiteY39-25352" fmla="*/ 611 h 696"/>
              <a:gd name="connsiteX40-25353" fmla="*/ 305 w 384"/>
              <a:gd name="connsiteY40-25354" fmla="*/ 606 h 696"/>
              <a:gd name="connsiteX41-25355" fmla="*/ 305 w 384"/>
              <a:gd name="connsiteY41-25356" fmla="*/ 601 h 696"/>
              <a:gd name="connsiteX42-25357" fmla="*/ 311 w 384"/>
              <a:gd name="connsiteY42-25358" fmla="*/ 596 h 696"/>
              <a:gd name="connsiteX43-25359" fmla="*/ 316 w 384"/>
              <a:gd name="connsiteY43-25360" fmla="*/ 590 h 696"/>
              <a:gd name="connsiteX44-25361" fmla="*/ 316 w 384"/>
              <a:gd name="connsiteY44-25362" fmla="*/ 580 h 696"/>
              <a:gd name="connsiteX45-25363" fmla="*/ 321 w 384"/>
              <a:gd name="connsiteY45-25364" fmla="*/ 564 h 696"/>
              <a:gd name="connsiteX46-25365" fmla="*/ 327 w 384"/>
              <a:gd name="connsiteY46-25366" fmla="*/ 548 h 696"/>
              <a:gd name="connsiteX47-25367" fmla="*/ 332 w 384"/>
              <a:gd name="connsiteY47-25368" fmla="*/ 532 h 696"/>
              <a:gd name="connsiteX48-25369" fmla="*/ 332 w 384"/>
              <a:gd name="connsiteY48-25370" fmla="*/ 517 h 696"/>
              <a:gd name="connsiteX49-25371" fmla="*/ 337 w 384"/>
              <a:gd name="connsiteY49-25372" fmla="*/ 501 h 696"/>
              <a:gd name="connsiteX50-25373" fmla="*/ 342 w 384"/>
              <a:gd name="connsiteY50-25374" fmla="*/ 490 h 696"/>
              <a:gd name="connsiteX51-25375" fmla="*/ 348 w 384"/>
              <a:gd name="connsiteY51-25376" fmla="*/ 480 h 696"/>
              <a:gd name="connsiteX52-25377" fmla="*/ 348 w 384"/>
              <a:gd name="connsiteY52-25378" fmla="*/ 475 h 696"/>
              <a:gd name="connsiteX53-25379" fmla="*/ 353 w 384"/>
              <a:gd name="connsiteY53-25380" fmla="*/ 464 h 696"/>
              <a:gd name="connsiteX54-25381" fmla="*/ 353 w 384"/>
              <a:gd name="connsiteY54-25382" fmla="*/ 464 h 696"/>
              <a:gd name="connsiteX55-25383" fmla="*/ 358 w 384"/>
              <a:gd name="connsiteY55-25384" fmla="*/ 464 h 696"/>
              <a:gd name="connsiteX56-25385" fmla="*/ 358 w 384"/>
              <a:gd name="connsiteY56-25386" fmla="*/ 464 h 696"/>
              <a:gd name="connsiteX57-25387" fmla="*/ 358 w 384"/>
              <a:gd name="connsiteY57-25388" fmla="*/ 469 h 696"/>
              <a:gd name="connsiteX58-25389" fmla="*/ 358 w 384"/>
              <a:gd name="connsiteY58-25390" fmla="*/ 475 h 696"/>
              <a:gd name="connsiteX59-25391" fmla="*/ 363 w 384"/>
              <a:gd name="connsiteY59-25392" fmla="*/ 480 h 696"/>
              <a:gd name="connsiteX60-25393" fmla="*/ 363 w 384"/>
              <a:gd name="connsiteY60-25394" fmla="*/ 496 h 696"/>
              <a:gd name="connsiteX61-25395" fmla="*/ 363 w 384"/>
              <a:gd name="connsiteY61-25396" fmla="*/ 506 h 696"/>
              <a:gd name="connsiteX62-25397" fmla="*/ 363 w 384"/>
              <a:gd name="connsiteY62-25398" fmla="*/ 522 h 696"/>
              <a:gd name="connsiteX63-25399" fmla="*/ 363 w 384"/>
              <a:gd name="connsiteY63-25400" fmla="*/ 538 h 696"/>
              <a:gd name="connsiteX64-25401" fmla="*/ 363 w 384"/>
              <a:gd name="connsiteY64-25402" fmla="*/ 559 h 696"/>
              <a:gd name="connsiteX65-25403" fmla="*/ 363 w 384"/>
              <a:gd name="connsiteY65-25404" fmla="*/ 575 h 696"/>
              <a:gd name="connsiteX66-25405" fmla="*/ 363 w 384"/>
              <a:gd name="connsiteY66-25406" fmla="*/ 590 h 696"/>
              <a:gd name="connsiteX67-25407" fmla="*/ 369 w 384"/>
              <a:gd name="connsiteY67-25408" fmla="*/ 606 h 696"/>
              <a:gd name="connsiteX68-25409" fmla="*/ 369 w 384"/>
              <a:gd name="connsiteY68-25410" fmla="*/ 622 h 696"/>
              <a:gd name="connsiteX69-25411" fmla="*/ 374 w 384"/>
              <a:gd name="connsiteY69-25412" fmla="*/ 633 h 696"/>
              <a:gd name="connsiteX70-25413" fmla="*/ 374 w 384"/>
              <a:gd name="connsiteY70-25414" fmla="*/ 643 h 696"/>
              <a:gd name="connsiteX71-25415" fmla="*/ 379 w 384"/>
              <a:gd name="connsiteY71-25416" fmla="*/ 654 h 696"/>
              <a:gd name="connsiteX72-25417" fmla="*/ 379 w 384"/>
              <a:gd name="connsiteY72-25418" fmla="*/ 659 h 696"/>
              <a:gd name="connsiteX73-25419" fmla="*/ 384 w 384"/>
              <a:gd name="connsiteY73-25420" fmla="*/ 669 h 696"/>
              <a:gd name="connsiteX74-25421" fmla="*/ 384 w 384"/>
              <a:gd name="connsiteY74-25422" fmla="*/ 675 h 696"/>
              <a:gd name="connsiteX75-25423" fmla="*/ 384 w 384"/>
              <a:gd name="connsiteY75-25424" fmla="*/ 680 h 696"/>
              <a:gd name="connsiteX76-25425" fmla="*/ 384 w 384"/>
              <a:gd name="connsiteY76-25426" fmla="*/ 685 h 696"/>
              <a:gd name="connsiteX77-25427" fmla="*/ 379 w 384"/>
              <a:gd name="connsiteY77-25428" fmla="*/ 690 h 696"/>
              <a:gd name="connsiteX78-25429" fmla="*/ 374 w 384"/>
              <a:gd name="connsiteY78-25430" fmla="*/ 696 h 696"/>
              <a:gd name="connsiteX79-25431" fmla="*/ 363 w 384"/>
              <a:gd name="connsiteY79-25432" fmla="*/ 696 h 696"/>
              <a:gd name="connsiteX80-25433" fmla="*/ 353 w 384"/>
              <a:gd name="connsiteY80-25434" fmla="*/ 696 h 696"/>
              <a:gd name="connsiteX81-25435" fmla="*/ 337 w 384"/>
              <a:gd name="connsiteY81-25436" fmla="*/ 696 h 696"/>
              <a:gd name="connsiteX82-25437" fmla="*/ 321 w 384"/>
              <a:gd name="connsiteY82-25438" fmla="*/ 690 h 696"/>
              <a:gd name="connsiteX83-25439" fmla="*/ 300 w 384"/>
              <a:gd name="connsiteY83-25440" fmla="*/ 690 h 696"/>
              <a:gd name="connsiteX84-25441" fmla="*/ 279 w 384"/>
              <a:gd name="connsiteY84-25442" fmla="*/ 685 h 696"/>
              <a:gd name="connsiteX85-25443" fmla="*/ 258 w 384"/>
              <a:gd name="connsiteY85-25444" fmla="*/ 680 h 696"/>
              <a:gd name="connsiteX86-25445" fmla="*/ 248 w 384"/>
              <a:gd name="connsiteY86-25446" fmla="*/ 675 h 696"/>
              <a:gd name="connsiteX87-25447" fmla="*/ 237 w 384"/>
              <a:gd name="connsiteY87-25448" fmla="*/ 669 h 696"/>
              <a:gd name="connsiteX88-25449" fmla="*/ 221 w 384"/>
              <a:gd name="connsiteY88-25450" fmla="*/ 664 h 696"/>
              <a:gd name="connsiteX89-25451" fmla="*/ 211 w 384"/>
              <a:gd name="connsiteY89-25452" fmla="*/ 659 h 696"/>
              <a:gd name="connsiteX90-25453" fmla="*/ 195 w 384"/>
              <a:gd name="connsiteY90-25454" fmla="*/ 654 h 696"/>
              <a:gd name="connsiteX91-25455" fmla="*/ 179 w 384"/>
              <a:gd name="connsiteY91-25456" fmla="*/ 643 h 696"/>
              <a:gd name="connsiteX92-25457" fmla="*/ 169 w 384"/>
              <a:gd name="connsiteY92-25458" fmla="*/ 633 h 696"/>
              <a:gd name="connsiteX93-25459" fmla="*/ 153 w 384"/>
              <a:gd name="connsiteY93-25460" fmla="*/ 622 h 696"/>
              <a:gd name="connsiteX94-25461" fmla="*/ 121 w 384"/>
              <a:gd name="connsiteY94-25462" fmla="*/ 596 h 696"/>
              <a:gd name="connsiteX95-25463" fmla="*/ 95 w 384"/>
              <a:gd name="connsiteY95-25464" fmla="*/ 569 h 696"/>
              <a:gd name="connsiteX96-25465" fmla="*/ 84 w 384"/>
              <a:gd name="connsiteY96-25466" fmla="*/ 559 h 696"/>
              <a:gd name="connsiteX97-25467" fmla="*/ 74 w 384"/>
              <a:gd name="connsiteY97-25468" fmla="*/ 543 h 696"/>
              <a:gd name="connsiteX98-25469" fmla="*/ 63 w 384"/>
              <a:gd name="connsiteY98-25470" fmla="*/ 527 h 696"/>
              <a:gd name="connsiteX99-25471" fmla="*/ 53 w 384"/>
              <a:gd name="connsiteY99-25472" fmla="*/ 511 h 696"/>
              <a:gd name="connsiteX100-25473" fmla="*/ 47 w 384"/>
              <a:gd name="connsiteY100-25474" fmla="*/ 496 h 696"/>
              <a:gd name="connsiteX101-25475" fmla="*/ 37 w 384"/>
              <a:gd name="connsiteY101-25476" fmla="*/ 480 h 696"/>
              <a:gd name="connsiteX102-25477" fmla="*/ 32 w 384"/>
              <a:gd name="connsiteY102-25478" fmla="*/ 464 h 696"/>
              <a:gd name="connsiteX103-25479" fmla="*/ 21 w 384"/>
              <a:gd name="connsiteY103-25480" fmla="*/ 448 h 696"/>
              <a:gd name="connsiteX104-25481" fmla="*/ 16 w 384"/>
              <a:gd name="connsiteY104-25482" fmla="*/ 438 h 696"/>
              <a:gd name="connsiteX105-25483" fmla="*/ 16 w 384"/>
              <a:gd name="connsiteY105-25484" fmla="*/ 422 h 696"/>
              <a:gd name="connsiteX106-25485" fmla="*/ 11 w 384"/>
              <a:gd name="connsiteY106-25486" fmla="*/ 406 h 696"/>
              <a:gd name="connsiteX107-25487" fmla="*/ 11 w 384"/>
              <a:gd name="connsiteY107-25488" fmla="*/ 390 h 696"/>
              <a:gd name="connsiteX108-25489" fmla="*/ 5 w 384"/>
              <a:gd name="connsiteY108-25490" fmla="*/ 359 h 696"/>
              <a:gd name="connsiteX109-25491" fmla="*/ 0 w 384"/>
              <a:gd name="connsiteY109-25492" fmla="*/ 322 h 696"/>
              <a:gd name="connsiteX110-25493" fmla="*/ 0 w 384"/>
              <a:gd name="connsiteY110-25494" fmla="*/ 290 h 696"/>
              <a:gd name="connsiteX111-25495" fmla="*/ 0 w 384"/>
              <a:gd name="connsiteY111-25496" fmla="*/ 253 h 696"/>
              <a:gd name="connsiteX112-25497" fmla="*/ 0 w 384"/>
              <a:gd name="connsiteY112-25498" fmla="*/ 216 h 696"/>
              <a:gd name="connsiteX113-25499" fmla="*/ 0 w 384"/>
              <a:gd name="connsiteY113-25500" fmla="*/ 180 h 696"/>
              <a:gd name="connsiteX114-25501" fmla="*/ 5 w 384"/>
              <a:gd name="connsiteY114-25502" fmla="*/ 137 h 696"/>
              <a:gd name="connsiteX0-25503" fmla="*/ 105 w 384"/>
              <a:gd name="connsiteY0-25504" fmla="*/ 0 h 696"/>
              <a:gd name="connsiteX1-25505" fmla="*/ 95 w 384"/>
              <a:gd name="connsiteY1-25506" fmla="*/ 6 h 696"/>
              <a:gd name="connsiteX2-25507" fmla="*/ 84 w 384"/>
              <a:gd name="connsiteY2-25508" fmla="*/ 16 h 696"/>
              <a:gd name="connsiteX3-25509" fmla="*/ 74 w 384"/>
              <a:gd name="connsiteY3-25510" fmla="*/ 53 h 696"/>
              <a:gd name="connsiteX4-25511" fmla="*/ 68 w 384"/>
              <a:gd name="connsiteY4-25512" fmla="*/ 74 h 696"/>
              <a:gd name="connsiteX5-25513" fmla="*/ 63 w 384"/>
              <a:gd name="connsiteY5-25514" fmla="*/ 95 h 696"/>
              <a:gd name="connsiteX6-25515" fmla="*/ 63 w 384"/>
              <a:gd name="connsiteY6-25516" fmla="*/ 116 h 696"/>
              <a:gd name="connsiteX7-25517" fmla="*/ 58 w 384"/>
              <a:gd name="connsiteY7-25518" fmla="*/ 143 h 696"/>
              <a:gd name="connsiteX8-25519" fmla="*/ 53 w 384"/>
              <a:gd name="connsiteY8-25520" fmla="*/ 164 h 696"/>
              <a:gd name="connsiteX9-25521" fmla="*/ 53 w 384"/>
              <a:gd name="connsiteY9-25522" fmla="*/ 185 h 696"/>
              <a:gd name="connsiteX10-25523" fmla="*/ 47 w 384"/>
              <a:gd name="connsiteY10-25524" fmla="*/ 201 h 696"/>
              <a:gd name="connsiteX11-25525" fmla="*/ 47 w 384"/>
              <a:gd name="connsiteY11-25526" fmla="*/ 222 h 696"/>
              <a:gd name="connsiteX12-25527" fmla="*/ 42 w 384"/>
              <a:gd name="connsiteY12-25528" fmla="*/ 237 h 696"/>
              <a:gd name="connsiteX13-25529" fmla="*/ 42 w 384"/>
              <a:gd name="connsiteY13-25530" fmla="*/ 248 h 696"/>
              <a:gd name="connsiteX14-25531" fmla="*/ 42 w 384"/>
              <a:gd name="connsiteY14-25532" fmla="*/ 259 h 696"/>
              <a:gd name="connsiteX15-25533" fmla="*/ 42 w 384"/>
              <a:gd name="connsiteY15-25534" fmla="*/ 280 h 696"/>
              <a:gd name="connsiteX16-25535" fmla="*/ 47 w 384"/>
              <a:gd name="connsiteY16-25536" fmla="*/ 306 h 696"/>
              <a:gd name="connsiteX17-25537" fmla="*/ 53 w 384"/>
              <a:gd name="connsiteY17-25538" fmla="*/ 348 h 696"/>
              <a:gd name="connsiteX18-25539" fmla="*/ 53 w 384"/>
              <a:gd name="connsiteY18-25540" fmla="*/ 374 h 696"/>
              <a:gd name="connsiteX19-25541" fmla="*/ 58 w 384"/>
              <a:gd name="connsiteY19-25542" fmla="*/ 401 h 696"/>
              <a:gd name="connsiteX20-25543" fmla="*/ 68 w 384"/>
              <a:gd name="connsiteY20-25544" fmla="*/ 427 h 696"/>
              <a:gd name="connsiteX21-25545" fmla="*/ 74 w 384"/>
              <a:gd name="connsiteY21-25546" fmla="*/ 443 h 696"/>
              <a:gd name="connsiteX22-25547" fmla="*/ 79 w 384"/>
              <a:gd name="connsiteY22-25548" fmla="*/ 453 h 696"/>
              <a:gd name="connsiteX23-25549" fmla="*/ 95 w 384"/>
              <a:gd name="connsiteY23-25550" fmla="*/ 480 h 696"/>
              <a:gd name="connsiteX24-25551" fmla="*/ 111 w 384"/>
              <a:gd name="connsiteY24-25552" fmla="*/ 501 h 696"/>
              <a:gd name="connsiteX25-25553" fmla="*/ 126 w 384"/>
              <a:gd name="connsiteY25-25554" fmla="*/ 522 h 696"/>
              <a:gd name="connsiteX26-25555" fmla="*/ 137 w 384"/>
              <a:gd name="connsiteY26-25556" fmla="*/ 532 h 696"/>
              <a:gd name="connsiteX27-25557" fmla="*/ 147 w 384"/>
              <a:gd name="connsiteY27-25558" fmla="*/ 538 h 696"/>
              <a:gd name="connsiteX28-25559" fmla="*/ 169 w 384"/>
              <a:gd name="connsiteY28-25560" fmla="*/ 559 h 696"/>
              <a:gd name="connsiteX29-25561" fmla="*/ 190 w 384"/>
              <a:gd name="connsiteY29-25562" fmla="*/ 569 h 696"/>
              <a:gd name="connsiteX30-25563" fmla="*/ 211 w 384"/>
              <a:gd name="connsiteY30-25564" fmla="*/ 585 h 696"/>
              <a:gd name="connsiteX31-25565" fmla="*/ 237 w 384"/>
              <a:gd name="connsiteY31-25566" fmla="*/ 596 h 696"/>
              <a:gd name="connsiteX32-25567" fmla="*/ 248 w 384"/>
              <a:gd name="connsiteY32-25568" fmla="*/ 601 h 696"/>
              <a:gd name="connsiteX33-25569" fmla="*/ 258 w 384"/>
              <a:gd name="connsiteY33-25570" fmla="*/ 606 h 696"/>
              <a:gd name="connsiteX34-25571" fmla="*/ 269 w 384"/>
              <a:gd name="connsiteY34-25572" fmla="*/ 606 h 696"/>
              <a:gd name="connsiteX35-25573" fmla="*/ 279 w 384"/>
              <a:gd name="connsiteY35-25574" fmla="*/ 611 h 696"/>
              <a:gd name="connsiteX36-25575" fmla="*/ 284 w 384"/>
              <a:gd name="connsiteY36-25576" fmla="*/ 611 h 696"/>
              <a:gd name="connsiteX37-25577" fmla="*/ 290 w 384"/>
              <a:gd name="connsiteY37-25578" fmla="*/ 611 h 696"/>
              <a:gd name="connsiteX38-25579" fmla="*/ 300 w 384"/>
              <a:gd name="connsiteY38-25580" fmla="*/ 611 h 696"/>
              <a:gd name="connsiteX39-25581" fmla="*/ 305 w 384"/>
              <a:gd name="connsiteY39-25582" fmla="*/ 606 h 696"/>
              <a:gd name="connsiteX40-25583" fmla="*/ 305 w 384"/>
              <a:gd name="connsiteY40-25584" fmla="*/ 601 h 696"/>
              <a:gd name="connsiteX41-25585" fmla="*/ 311 w 384"/>
              <a:gd name="connsiteY41-25586" fmla="*/ 596 h 696"/>
              <a:gd name="connsiteX42-25587" fmla="*/ 316 w 384"/>
              <a:gd name="connsiteY42-25588" fmla="*/ 590 h 696"/>
              <a:gd name="connsiteX43-25589" fmla="*/ 316 w 384"/>
              <a:gd name="connsiteY43-25590" fmla="*/ 580 h 696"/>
              <a:gd name="connsiteX44-25591" fmla="*/ 321 w 384"/>
              <a:gd name="connsiteY44-25592" fmla="*/ 564 h 696"/>
              <a:gd name="connsiteX45-25593" fmla="*/ 327 w 384"/>
              <a:gd name="connsiteY45-25594" fmla="*/ 548 h 696"/>
              <a:gd name="connsiteX46-25595" fmla="*/ 332 w 384"/>
              <a:gd name="connsiteY46-25596" fmla="*/ 532 h 696"/>
              <a:gd name="connsiteX47-25597" fmla="*/ 332 w 384"/>
              <a:gd name="connsiteY47-25598" fmla="*/ 517 h 696"/>
              <a:gd name="connsiteX48-25599" fmla="*/ 337 w 384"/>
              <a:gd name="connsiteY48-25600" fmla="*/ 501 h 696"/>
              <a:gd name="connsiteX49-25601" fmla="*/ 342 w 384"/>
              <a:gd name="connsiteY49-25602" fmla="*/ 490 h 696"/>
              <a:gd name="connsiteX50-25603" fmla="*/ 348 w 384"/>
              <a:gd name="connsiteY50-25604" fmla="*/ 480 h 696"/>
              <a:gd name="connsiteX51-25605" fmla="*/ 348 w 384"/>
              <a:gd name="connsiteY51-25606" fmla="*/ 475 h 696"/>
              <a:gd name="connsiteX52-25607" fmla="*/ 353 w 384"/>
              <a:gd name="connsiteY52-25608" fmla="*/ 464 h 696"/>
              <a:gd name="connsiteX53-25609" fmla="*/ 353 w 384"/>
              <a:gd name="connsiteY53-25610" fmla="*/ 464 h 696"/>
              <a:gd name="connsiteX54-25611" fmla="*/ 358 w 384"/>
              <a:gd name="connsiteY54-25612" fmla="*/ 464 h 696"/>
              <a:gd name="connsiteX55-25613" fmla="*/ 358 w 384"/>
              <a:gd name="connsiteY55-25614" fmla="*/ 464 h 696"/>
              <a:gd name="connsiteX56-25615" fmla="*/ 358 w 384"/>
              <a:gd name="connsiteY56-25616" fmla="*/ 469 h 696"/>
              <a:gd name="connsiteX57-25617" fmla="*/ 358 w 384"/>
              <a:gd name="connsiteY57-25618" fmla="*/ 475 h 696"/>
              <a:gd name="connsiteX58-25619" fmla="*/ 363 w 384"/>
              <a:gd name="connsiteY58-25620" fmla="*/ 480 h 696"/>
              <a:gd name="connsiteX59-25621" fmla="*/ 363 w 384"/>
              <a:gd name="connsiteY59-25622" fmla="*/ 496 h 696"/>
              <a:gd name="connsiteX60-25623" fmla="*/ 363 w 384"/>
              <a:gd name="connsiteY60-25624" fmla="*/ 506 h 696"/>
              <a:gd name="connsiteX61-25625" fmla="*/ 363 w 384"/>
              <a:gd name="connsiteY61-25626" fmla="*/ 522 h 696"/>
              <a:gd name="connsiteX62-25627" fmla="*/ 363 w 384"/>
              <a:gd name="connsiteY62-25628" fmla="*/ 538 h 696"/>
              <a:gd name="connsiteX63-25629" fmla="*/ 363 w 384"/>
              <a:gd name="connsiteY63-25630" fmla="*/ 559 h 696"/>
              <a:gd name="connsiteX64-25631" fmla="*/ 363 w 384"/>
              <a:gd name="connsiteY64-25632" fmla="*/ 575 h 696"/>
              <a:gd name="connsiteX65-25633" fmla="*/ 363 w 384"/>
              <a:gd name="connsiteY65-25634" fmla="*/ 590 h 696"/>
              <a:gd name="connsiteX66-25635" fmla="*/ 369 w 384"/>
              <a:gd name="connsiteY66-25636" fmla="*/ 606 h 696"/>
              <a:gd name="connsiteX67-25637" fmla="*/ 369 w 384"/>
              <a:gd name="connsiteY67-25638" fmla="*/ 622 h 696"/>
              <a:gd name="connsiteX68-25639" fmla="*/ 374 w 384"/>
              <a:gd name="connsiteY68-25640" fmla="*/ 633 h 696"/>
              <a:gd name="connsiteX69-25641" fmla="*/ 374 w 384"/>
              <a:gd name="connsiteY69-25642" fmla="*/ 643 h 696"/>
              <a:gd name="connsiteX70-25643" fmla="*/ 379 w 384"/>
              <a:gd name="connsiteY70-25644" fmla="*/ 654 h 696"/>
              <a:gd name="connsiteX71-25645" fmla="*/ 379 w 384"/>
              <a:gd name="connsiteY71-25646" fmla="*/ 659 h 696"/>
              <a:gd name="connsiteX72-25647" fmla="*/ 384 w 384"/>
              <a:gd name="connsiteY72-25648" fmla="*/ 669 h 696"/>
              <a:gd name="connsiteX73-25649" fmla="*/ 384 w 384"/>
              <a:gd name="connsiteY73-25650" fmla="*/ 675 h 696"/>
              <a:gd name="connsiteX74-25651" fmla="*/ 384 w 384"/>
              <a:gd name="connsiteY74-25652" fmla="*/ 680 h 696"/>
              <a:gd name="connsiteX75-25653" fmla="*/ 384 w 384"/>
              <a:gd name="connsiteY75-25654" fmla="*/ 685 h 696"/>
              <a:gd name="connsiteX76-25655" fmla="*/ 379 w 384"/>
              <a:gd name="connsiteY76-25656" fmla="*/ 690 h 696"/>
              <a:gd name="connsiteX77-25657" fmla="*/ 374 w 384"/>
              <a:gd name="connsiteY77-25658" fmla="*/ 696 h 696"/>
              <a:gd name="connsiteX78-25659" fmla="*/ 363 w 384"/>
              <a:gd name="connsiteY78-25660" fmla="*/ 696 h 696"/>
              <a:gd name="connsiteX79-25661" fmla="*/ 353 w 384"/>
              <a:gd name="connsiteY79-25662" fmla="*/ 696 h 696"/>
              <a:gd name="connsiteX80-25663" fmla="*/ 337 w 384"/>
              <a:gd name="connsiteY80-25664" fmla="*/ 696 h 696"/>
              <a:gd name="connsiteX81-25665" fmla="*/ 321 w 384"/>
              <a:gd name="connsiteY81-25666" fmla="*/ 690 h 696"/>
              <a:gd name="connsiteX82-25667" fmla="*/ 300 w 384"/>
              <a:gd name="connsiteY82-25668" fmla="*/ 690 h 696"/>
              <a:gd name="connsiteX83-25669" fmla="*/ 279 w 384"/>
              <a:gd name="connsiteY83-25670" fmla="*/ 685 h 696"/>
              <a:gd name="connsiteX84-25671" fmla="*/ 258 w 384"/>
              <a:gd name="connsiteY84-25672" fmla="*/ 680 h 696"/>
              <a:gd name="connsiteX85-25673" fmla="*/ 248 w 384"/>
              <a:gd name="connsiteY85-25674" fmla="*/ 675 h 696"/>
              <a:gd name="connsiteX86-25675" fmla="*/ 237 w 384"/>
              <a:gd name="connsiteY86-25676" fmla="*/ 669 h 696"/>
              <a:gd name="connsiteX87-25677" fmla="*/ 221 w 384"/>
              <a:gd name="connsiteY87-25678" fmla="*/ 664 h 696"/>
              <a:gd name="connsiteX88-25679" fmla="*/ 211 w 384"/>
              <a:gd name="connsiteY88-25680" fmla="*/ 659 h 696"/>
              <a:gd name="connsiteX89-25681" fmla="*/ 195 w 384"/>
              <a:gd name="connsiteY89-25682" fmla="*/ 654 h 696"/>
              <a:gd name="connsiteX90-25683" fmla="*/ 179 w 384"/>
              <a:gd name="connsiteY90-25684" fmla="*/ 643 h 696"/>
              <a:gd name="connsiteX91-25685" fmla="*/ 169 w 384"/>
              <a:gd name="connsiteY91-25686" fmla="*/ 633 h 696"/>
              <a:gd name="connsiteX92-25687" fmla="*/ 153 w 384"/>
              <a:gd name="connsiteY92-25688" fmla="*/ 622 h 696"/>
              <a:gd name="connsiteX93-25689" fmla="*/ 121 w 384"/>
              <a:gd name="connsiteY93-25690" fmla="*/ 596 h 696"/>
              <a:gd name="connsiteX94-25691" fmla="*/ 95 w 384"/>
              <a:gd name="connsiteY94-25692" fmla="*/ 569 h 696"/>
              <a:gd name="connsiteX95-25693" fmla="*/ 84 w 384"/>
              <a:gd name="connsiteY95-25694" fmla="*/ 559 h 696"/>
              <a:gd name="connsiteX96-25695" fmla="*/ 74 w 384"/>
              <a:gd name="connsiteY96-25696" fmla="*/ 543 h 696"/>
              <a:gd name="connsiteX97-25697" fmla="*/ 63 w 384"/>
              <a:gd name="connsiteY97-25698" fmla="*/ 527 h 696"/>
              <a:gd name="connsiteX98-25699" fmla="*/ 53 w 384"/>
              <a:gd name="connsiteY98-25700" fmla="*/ 511 h 696"/>
              <a:gd name="connsiteX99-25701" fmla="*/ 47 w 384"/>
              <a:gd name="connsiteY99-25702" fmla="*/ 496 h 696"/>
              <a:gd name="connsiteX100-25703" fmla="*/ 37 w 384"/>
              <a:gd name="connsiteY100-25704" fmla="*/ 480 h 696"/>
              <a:gd name="connsiteX101-25705" fmla="*/ 32 w 384"/>
              <a:gd name="connsiteY101-25706" fmla="*/ 464 h 696"/>
              <a:gd name="connsiteX102-25707" fmla="*/ 21 w 384"/>
              <a:gd name="connsiteY102-25708" fmla="*/ 448 h 696"/>
              <a:gd name="connsiteX103-25709" fmla="*/ 16 w 384"/>
              <a:gd name="connsiteY103-25710" fmla="*/ 438 h 696"/>
              <a:gd name="connsiteX104-25711" fmla="*/ 16 w 384"/>
              <a:gd name="connsiteY104-25712" fmla="*/ 422 h 696"/>
              <a:gd name="connsiteX105-25713" fmla="*/ 11 w 384"/>
              <a:gd name="connsiteY105-25714" fmla="*/ 406 h 696"/>
              <a:gd name="connsiteX106-25715" fmla="*/ 11 w 384"/>
              <a:gd name="connsiteY106-25716" fmla="*/ 390 h 696"/>
              <a:gd name="connsiteX107-25717" fmla="*/ 5 w 384"/>
              <a:gd name="connsiteY107-25718" fmla="*/ 359 h 696"/>
              <a:gd name="connsiteX108-25719" fmla="*/ 0 w 384"/>
              <a:gd name="connsiteY108-25720" fmla="*/ 322 h 696"/>
              <a:gd name="connsiteX109-25721" fmla="*/ 0 w 384"/>
              <a:gd name="connsiteY109-25722" fmla="*/ 290 h 696"/>
              <a:gd name="connsiteX110-25723" fmla="*/ 0 w 384"/>
              <a:gd name="connsiteY110-25724" fmla="*/ 253 h 696"/>
              <a:gd name="connsiteX111-25725" fmla="*/ 0 w 384"/>
              <a:gd name="connsiteY111-25726" fmla="*/ 216 h 696"/>
              <a:gd name="connsiteX112-25727" fmla="*/ 0 w 384"/>
              <a:gd name="connsiteY112-25728" fmla="*/ 180 h 696"/>
              <a:gd name="connsiteX113-25729" fmla="*/ 5 w 384"/>
              <a:gd name="connsiteY113-25730" fmla="*/ 137 h 696"/>
              <a:gd name="connsiteX0-25731" fmla="*/ 105 w 384"/>
              <a:gd name="connsiteY0-25732" fmla="*/ 0 h 696"/>
              <a:gd name="connsiteX1-25733" fmla="*/ 84 w 384"/>
              <a:gd name="connsiteY1-25734" fmla="*/ 16 h 696"/>
              <a:gd name="connsiteX2-25735" fmla="*/ 74 w 384"/>
              <a:gd name="connsiteY2-25736" fmla="*/ 53 h 696"/>
              <a:gd name="connsiteX3-25737" fmla="*/ 68 w 384"/>
              <a:gd name="connsiteY3-25738" fmla="*/ 74 h 696"/>
              <a:gd name="connsiteX4-25739" fmla="*/ 63 w 384"/>
              <a:gd name="connsiteY4-25740" fmla="*/ 95 h 696"/>
              <a:gd name="connsiteX5-25741" fmla="*/ 63 w 384"/>
              <a:gd name="connsiteY5-25742" fmla="*/ 116 h 696"/>
              <a:gd name="connsiteX6-25743" fmla="*/ 58 w 384"/>
              <a:gd name="connsiteY6-25744" fmla="*/ 143 h 696"/>
              <a:gd name="connsiteX7-25745" fmla="*/ 53 w 384"/>
              <a:gd name="connsiteY7-25746" fmla="*/ 164 h 696"/>
              <a:gd name="connsiteX8-25747" fmla="*/ 53 w 384"/>
              <a:gd name="connsiteY8-25748" fmla="*/ 185 h 696"/>
              <a:gd name="connsiteX9-25749" fmla="*/ 47 w 384"/>
              <a:gd name="connsiteY9-25750" fmla="*/ 201 h 696"/>
              <a:gd name="connsiteX10-25751" fmla="*/ 47 w 384"/>
              <a:gd name="connsiteY10-25752" fmla="*/ 222 h 696"/>
              <a:gd name="connsiteX11-25753" fmla="*/ 42 w 384"/>
              <a:gd name="connsiteY11-25754" fmla="*/ 237 h 696"/>
              <a:gd name="connsiteX12-25755" fmla="*/ 42 w 384"/>
              <a:gd name="connsiteY12-25756" fmla="*/ 248 h 696"/>
              <a:gd name="connsiteX13-25757" fmla="*/ 42 w 384"/>
              <a:gd name="connsiteY13-25758" fmla="*/ 259 h 696"/>
              <a:gd name="connsiteX14-25759" fmla="*/ 42 w 384"/>
              <a:gd name="connsiteY14-25760" fmla="*/ 280 h 696"/>
              <a:gd name="connsiteX15-25761" fmla="*/ 47 w 384"/>
              <a:gd name="connsiteY15-25762" fmla="*/ 306 h 696"/>
              <a:gd name="connsiteX16-25763" fmla="*/ 53 w 384"/>
              <a:gd name="connsiteY16-25764" fmla="*/ 348 h 696"/>
              <a:gd name="connsiteX17-25765" fmla="*/ 53 w 384"/>
              <a:gd name="connsiteY17-25766" fmla="*/ 374 h 696"/>
              <a:gd name="connsiteX18-25767" fmla="*/ 58 w 384"/>
              <a:gd name="connsiteY18-25768" fmla="*/ 401 h 696"/>
              <a:gd name="connsiteX19-25769" fmla="*/ 68 w 384"/>
              <a:gd name="connsiteY19-25770" fmla="*/ 427 h 696"/>
              <a:gd name="connsiteX20-25771" fmla="*/ 74 w 384"/>
              <a:gd name="connsiteY20-25772" fmla="*/ 443 h 696"/>
              <a:gd name="connsiteX21-25773" fmla="*/ 79 w 384"/>
              <a:gd name="connsiteY21-25774" fmla="*/ 453 h 696"/>
              <a:gd name="connsiteX22-25775" fmla="*/ 95 w 384"/>
              <a:gd name="connsiteY22-25776" fmla="*/ 480 h 696"/>
              <a:gd name="connsiteX23-25777" fmla="*/ 111 w 384"/>
              <a:gd name="connsiteY23-25778" fmla="*/ 501 h 696"/>
              <a:gd name="connsiteX24-25779" fmla="*/ 126 w 384"/>
              <a:gd name="connsiteY24-25780" fmla="*/ 522 h 696"/>
              <a:gd name="connsiteX25-25781" fmla="*/ 137 w 384"/>
              <a:gd name="connsiteY25-25782" fmla="*/ 532 h 696"/>
              <a:gd name="connsiteX26-25783" fmla="*/ 147 w 384"/>
              <a:gd name="connsiteY26-25784" fmla="*/ 538 h 696"/>
              <a:gd name="connsiteX27-25785" fmla="*/ 169 w 384"/>
              <a:gd name="connsiteY27-25786" fmla="*/ 559 h 696"/>
              <a:gd name="connsiteX28-25787" fmla="*/ 190 w 384"/>
              <a:gd name="connsiteY28-25788" fmla="*/ 569 h 696"/>
              <a:gd name="connsiteX29-25789" fmla="*/ 211 w 384"/>
              <a:gd name="connsiteY29-25790" fmla="*/ 585 h 696"/>
              <a:gd name="connsiteX30-25791" fmla="*/ 237 w 384"/>
              <a:gd name="connsiteY30-25792" fmla="*/ 596 h 696"/>
              <a:gd name="connsiteX31-25793" fmla="*/ 248 w 384"/>
              <a:gd name="connsiteY31-25794" fmla="*/ 601 h 696"/>
              <a:gd name="connsiteX32-25795" fmla="*/ 258 w 384"/>
              <a:gd name="connsiteY32-25796" fmla="*/ 606 h 696"/>
              <a:gd name="connsiteX33-25797" fmla="*/ 269 w 384"/>
              <a:gd name="connsiteY33-25798" fmla="*/ 606 h 696"/>
              <a:gd name="connsiteX34-25799" fmla="*/ 279 w 384"/>
              <a:gd name="connsiteY34-25800" fmla="*/ 611 h 696"/>
              <a:gd name="connsiteX35-25801" fmla="*/ 284 w 384"/>
              <a:gd name="connsiteY35-25802" fmla="*/ 611 h 696"/>
              <a:gd name="connsiteX36-25803" fmla="*/ 290 w 384"/>
              <a:gd name="connsiteY36-25804" fmla="*/ 611 h 696"/>
              <a:gd name="connsiteX37-25805" fmla="*/ 300 w 384"/>
              <a:gd name="connsiteY37-25806" fmla="*/ 611 h 696"/>
              <a:gd name="connsiteX38-25807" fmla="*/ 305 w 384"/>
              <a:gd name="connsiteY38-25808" fmla="*/ 606 h 696"/>
              <a:gd name="connsiteX39-25809" fmla="*/ 305 w 384"/>
              <a:gd name="connsiteY39-25810" fmla="*/ 601 h 696"/>
              <a:gd name="connsiteX40-25811" fmla="*/ 311 w 384"/>
              <a:gd name="connsiteY40-25812" fmla="*/ 596 h 696"/>
              <a:gd name="connsiteX41-25813" fmla="*/ 316 w 384"/>
              <a:gd name="connsiteY41-25814" fmla="*/ 590 h 696"/>
              <a:gd name="connsiteX42-25815" fmla="*/ 316 w 384"/>
              <a:gd name="connsiteY42-25816" fmla="*/ 580 h 696"/>
              <a:gd name="connsiteX43-25817" fmla="*/ 321 w 384"/>
              <a:gd name="connsiteY43-25818" fmla="*/ 564 h 696"/>
              <a:gd name="connsiteX44-25819" fmla="*/ 327 w 384"/>
              <a:gd name="connsiteY44-25820" fmla="*/ 548 h 696"/>
              <a:gd name="connsiteX45-25821" fmla="*/ 332 w 384"/>
              <a:gd name="connsiteY45-25822" fmla="*/ 532 h 696"/>
              <a:gd name="connsiteX46-25823" fmla="*/ 332 w 384"/>
              <a:gd name="connsiteY46-25824" fmla="*/ 517 h 696"/>
              <a:gd name="connsiteX47-25825" fmla="*/ 337 w 384"/>
              <a:gd name="connsiteY47-25826" fmla="*/ 501 h 696"/>
              <a:gd name="connsiteX48-25827" fmla="*/ 342 w 384"/>
              <a:gd name="connsiteY48-25828" fmla="*/ 490 h 696"/>
              <a:gd name="connsiteX49-25829" fmla="*/ 348 w 384"/>
              <a:gd name="connsiteY49-25830" fmla="*/ 480 h 696"/>
              <a:gd name="connsiteX50-25831" fmla="*/ 348 w 384"/>
              <a:gd name="connsiteY50-25832" fmla="*/ 475 h 696"/>
              <a:gd name="connsiteX51-25833" fmla="*/ 353 w 384"/>
              <a:gd name="connsiteY51-25834" fmla="*/ 464 h 696"/>
              <a:gd name="connsiteX52-25835" fmla="*/ 353 w 384"/>
              <a:gd name="connsiteY52-25836" fmla="*/ 464 h 696"/>
              <a:gd name="connsiteX53-25837" fmla="*/ 358 w 384"/>
              <a:gd name="connsiteY53-25838" fmla="*/ 464 h 696"/>
              <a:gd name="connsiteX54-25839" fmla="*/ 358 w 384"/>
              <a:gd name="connsiteY54-25840" fmla="*/ 464 h 696"/>
              <a:gd name="connsiteX55-25841" fmla="*/ 358 w 384"/>
              <a:gd name="connsiteY55-25842" fmla="*/ 469 h 696"/>
              <a:gd name="connsiteX56-25843" fmla="*/ 358 w 384"/>
              <a:gd name="connsiteY56-25844" fmla="*/ 475 h 696"/>
              <a:gd name="connsiteX57-25845" fmla="*/ 363 w 384"/>
              <a:gd name="connsiteY57-25846" fmla="*/ 480 h 696"/>
              <a:gd name="connsiteX58-25847" fmla="*/ 363 w 384"/>
              <a:gd name="connsiteY58-25848" fmla="*/ 496 h 696"/>
              <a:gd name="connsiteX59-25849" fmla="*/ 363 w 384"/>
              <a:gd name="connsiteY59-25850" fmla="*/ 506 h 696"/>
              <a:gd name="connsiteX60-25851" fmla="*/ 363 w 384"/>
              <a:gd name="connsiteY60-25852" fmla="*/ 522 h 696"/>
              <a:gd name="connsiteX61-25853" fmla="*/ 363 w 384"/>
              <a:gd name="connsiteY61-25854" fmla="*/ 538 h 696"/>
              <a:gd name="connsiteX62-25855" fmla="*/ 363 w 384"/>
              <a:gd name="connsiteY62-25856" fmla="*/ 559 h 696"/>
              <a:gd name="connsiteX63-25857" fmla="*/ 363 w 384"/>
              <a:gd name="connsiteY63-25858" fmla="*/ 575 h 696"/>
              <a:gd name="connsiteX64-25859" fmla="*/ 363 w 384"/>
              <a:gd name="connsiteY64-25860" fmla="*/ 590 h 696"/>
              <a:gd name="connsiteX65-25861" fmla="*/ 369 w 384"/>
              <a:gd name="connsiteY65-25862" fmla="*/ 606 h 696"/>
              <a:gd name="connsiteX66-25863" fmla="*/ 369 w 384"/>
              <a:gd name="connsiteY66-25864" fmla="*/ 622 h 696"/>
              <a:gd name="connsiteX67-25865" fmla="*/ 374 w 384"/>
              <a:gd name="connsiteY67-25866" fmla="*/ 633 h 696"/>
              <a:gd name="connsiteX68-25867" fmla="*/ 374 w 384"/>
              <a:gd name="connsiteY68-25868" fmla="*/ 643 h 696"/>
              <a:gd name="connsiteX69-25869" fmla="*/ 379 w 384"/>
              <a:gd name="connsiteY69-25870" fmla="*/ 654 h 696"/>
              <a:gd name="connsiteX70-25871" fmla="*/ 379 w 384"/>
              <a:gd name="connsiteY70-25872" fmla="*/ 659 h 696"/>
              <a:gd name="connsiteX71-25873" fmla="*/ 384 w 384"/>
              <a:gd name="connsiteY71-25874" fmla="*/ 669 h 696"/>
              <a:gd name="connsiteX72-25875" fmla="*/ 384 w 384"/>
              <a:gd name="connsiteY72-25876" fmla="*/ 675 h 696"/>
              <a:gd name="connsiteX73-25877" fmla="*/ 384 w 384"/>
              <a:gd name="connsiteY73-25878" fmla="*/ 680 h 696"/>
              <a:gd name="connsiteX74-25879" fmla="*/ 384 w 384"/>
              <a:gd name="connsiteY74-25880" fmla="*/ 685 h 696"/>
              <a:gd name="connsiteX75-25881" fmla="*/ 379 w 384"/>
              <a:gd name="connsiteY75-25882" fmla="*/ 690 h 696"/>
              <a:gd name="connsiteX76-25883" fmla="*/ 374 w 384"/>
              <a:gd name="connsiteY76-25884" fmla="*/ 696 h 696"/>
              <a:gd name="connsiteX77-25885" fmla="*/ 363 w 384"/>
              <a:gd name="connsiteY77-25886" fmla="*/ 696 h 696"/>
              <a:gd name="connsiteX78-25887" fmla="*/ 353 w 384"/>
              <a:gd name="connsiteY78-25888" fmla="*/ 696 h 696"/>
              <a:gd name="connsiteX79-25889" fmla="*/ 337 w 384"/>
              <a:gd name="connsiteY79-25890" fmla="*/ 696 h 696"/>
              <a:gd name="connsiteX80-25891" fmla="*/ 321 w 384"/>
              <a:gd name="connsiteY80-25892" fmla="*/ 690 h 696"/>
              <a:gd name="connsiteX81-25893" fmla="*/ 300 w 384"/>
              <a:gd name="connsiteY81-25894" fmla="*/ 690 h 696"/>
              <a:gd name="connsiteX82-25895" fmla="*/ 279 w 384"/>
              <a:gd name="connsiteY82-25896" fmla="*/ 685 h 696"/>
              <a:gd name="connsiteX83-25897" fmla="*/ 258 w 384"/>
              <a:gd name="connsiteY83-25898" fmla="*/ 680 h 696"/>
              <a:gd name="connsiteX84-25899" fmla="*/ 248 w 384"/>
              <a:gd name="connsiteY84-25900" fmla="*/ 675 h 696"/>
              <a:gd name="connsiteX85-25901" fmla="*/ 237 w 384"/>
              <a:gd name="connsiteY85-25902" fmla="*/ 669 h 696"/>
              <a:gd name="connsiteX86-25903" fmla="*/ 221 w 384"/>
              <a:gd name="connsiteY86-25904" fmla="*/ 664 h 696"/>
              <a:gd name="connsiteX87-25905" fmla="*/ 211 w 384"/>
              <a:gd name="connsiteY87-25906" fmla="*/ 659 h 696"/>
              <a:gd name="connsiteX88-25907" fmla="*/ 195 w 384"/>
              <a:gd name="connsiteY88-25908" fmla="*/ 654 h 696"/>
              <a:gd name="connsiteX89-25909" fmla="*/ 179 w 384"/>
              <a:gd name="connsiteY89-25910" fmla="*/ 643 h 696"/>
              <a:gd name="connsiteX90-25911" fmla="*/ 169 w 384"/>
              <a:gd name="connsiteY90-25912" fmla="*/ 633 h 696"/>
              <a:gd name="connsiteX91-25913" fmla="*/ 153 w 384"/>
              <a:gd name="connsiteY91-25914" fmla="*/ 622 h 696"/>
              <a:gd name="connsiteX92-25915" fmla="*/ 121 w 384"/>
              <a:gd name="connsiteY92-25916" fmla="*/ 596 h 696"/>
              <a:gd name="connsiteX93-25917" fmla="*/ 95 w 384"/>
              <a:gd name="connsiteY93-25918" fmla="*/ 569 h 696"/>
              <a:gd name="connsiteX94-25919" fmla="*/ 84 w 384"/>
              <a:gd name="connsiteY94-25920" fmla="*/ 559 h 696"/>
              <a:gd name="connsiteX95-25921" fmla="*/ 74 w 384"/>
              <a:gd name="connsiteY95-25922" fmla="*/ 543 h 696"/>
              <a:gd name="connsiteX96-25923" fmla="*/ 63 w 384"/>
              <a:gd name="connsiteY96-25924" fmla="*/ 527 h 696"/>
              <a:gd name="connsiteX97-25925" fmla="*/ 53 w 384"/>
              <a:gd name="connsiteY97-25926" fmla="*/ 511 h 696"/>
              <a:gd name="connsiteX98-25927" fmla="*/ 47 w 384"/>
              <a:gd name="connsiteY98-25928" fmla="*/ 496 h 696"/>
              <a:gd name="connsiteX99-25929" fmla="*/ 37 w 384"/>
              <a:gd name="connsiteY99-25930" fmla="*/ 480 h 696"/>
              <a:gd name="connsiteX100-25931" fmla="*/ 32 w 384"/>
              <a:gd name="connsiteY100-25932" fmla="*/ 464 h 696"/>
              <a:gd name="connsiteX101-25933" fmla="*/ 21 w 384"/>
              <a:gd name="connsiteY101-25934" fmla="*/ 448 h 696"/>
              <a:gd name="connsiteX102-25935" fmla="*/ 16 w 384"/>
              <a:gd name="connsiteY102-25936" fmla="*/ 438 h 696"/>
              <a:gd name="connsiteX103-25937" fmla="*/ 16 w 384"/>
              <a:gd name="connsiteY103-25938" fmla="*/ 422 h 696"/>
              <a:gd name="connsiteX104-25939" fmla="*/ 11 w 384"/>
              <a:gd name="connsiteY104-25940" fmla="*/ 406 h 696"/>
              <a:gd name="connsiteX105-25941" fmla="*/ 11 w 384"/>
              <a:gd name="connsiteY105-25942" fmla="*/ 390 h 696"/>
              <a:gd name="connsiteX106-25943" fmla="*/ 5 w 384"/>
              <a:gd name="connsiteY106-25944" fmla="*/ 359 h 696"/>
              <a:gd name="connsiteX107-25945" fmla="*/ 0 w 384"/>
              <a:gd name="connsiteY107-25946" fmla="*/ 322 h 696"/>
              <a:gd name="connsiteX108-25947" fmla="*/ 0 w 384"/>
              <a:gd name="connsiteY108-25948" fmla="*/ 290 h 696"/>
              <a:gd name="connsiteX109-25949" fmla="*/ 0 w 384"/>
              <a:gd name="connsiteY109-25950" fmla="*/ 253 h 696"/>
              <a:gd name="connsiteX110-25951" fmla="*/ 0 w 384"/>
              <a:gd name="connsiteY110-25952" fmla="*/ 216 h 696"/>
              <a:gd name="connsiteX111-25953" fmla="*/ 0 w 384"/>
              <a:gd name="connsiteY111-25954" fmla="*/ 180 h 696"/>
              <a:gd name="connsiteX112-25955" fmla="*/ 5 w 384"/>
              <a:gd name="connsiteY112-25956" fmla="*/ 137 h 696"/>
              <a:gd name="connsiteX0-25957" fmla="*/ 84 w 384"/>
              <a:gd name="connsiteY0-25958" fmla="*/ 0 h 680"/>
              <a:gd name="connsiteX1-25959" fmla="*/ 74 w 384"/>
              <a:gd name="connsiteY1-25960" fmla="*/ 37 h 680"/>
              <a:gd name="connsiteX2-25961" fmla="*/ 68 w 384"/>
              <a:gd name="connsiteY2-25962" fmla="*/ 58 h 680"/>
              <a:gd name="connsiteX3-25963" fmla="*/ 63 w 384"/>
              <a:gd name="connsiteY3-25964" fmla="*/ 79 h 680"/>
              <a:gd name="connsiteX4-25965" fmla="*/ 63 w 384"/>
              <a:gd name="connsiteY4-25966" fmla="*/ 100 h 680"/>
              <a:gd name="connsiteX5-25967" fmla="*/ 58 w 384"/>
              <a:gd name="connsiteY5-25968" fmla="*/ 127 h 680"/>
              <a:gd name="connsiteX6-25969" fmla="*/ 53 w 384"/>
              <a:gd name="connsiteY6-25970" fmla="*/ 148 h 680"/>
              <a:gd name="connsiteX7-25971" fmla="*/ 53 w 384"/>
              <a:gd name="connsiteY7-25972" fmla="*/ 169 h 680"/>
              <a:gd name="connsiteX8-25973" fmla="*/ 47 w 384"/>
              <a:gd name="connsiteY8-25974" fmla="*/ 185 h 680"/>
              <a:gd name="connsiteX9-25975" fmla="*/ 47 w 384"/>
              <a:gd name="connsiteY9-25976" fmla="*/ 206 h 680"/>
              <a:gd name="connsiteX10-25977" fmla="*/ 42 w 384"/>
              <a:gd name="connsiteY10-25978" fmla="*/ 221 h 680"/>
              <a:gd name="connsiteX11-25979" fmla="*/ 42 w 384"/>
              <a:gd name="connsiteY11-25980" fmla="*/ 232 h 680"/>
              <a:gd name="connsiteX12-25981" fmla="*/ 42 w 384"/>
              <a:gd name="connsiteY12-25982" fmla="*/ 243 h 680"/>
              <a:gd name="connsiteX13-25983" fmla="*/ 42 w 384"/>
              <a:gd name="connsiteY13-25984" fmla="*/ 264 h 680"/>
              <a:gd name="connsiteX14-25985" fmla="*/ 47 w 384"/>
              <a:gd name="connsiteY14-25986" fmla="*/ 290 h 680"/>
              <a:gd name="connsiteX15-25987" fmla="*/ 53 w 384"/>
              <a:gd name="connsiteY15-25988" fmla="*/ 332 h 680"/>
              <a:gd name="connsiteX16-25989" fmla="*/ 53 w 384"/>
              <a:gd name="connsiteY16-25990" fmla="*/ 358 h 680"/>
              <a:gd name="connsiteX17-25991" fmla="*/ 58 w 384"/>
              <a:gd name="connsiteY17-25992" fmla="*/ 385 h 680"/>
              <a:gd name="connsiteX18-25993" fmla="*/ 68 w 384"/>
              <a:gd name="connsiteY18-25994" fmla="*/ 411 h 680"/>
              <a:gd name="connsiteX19-25995" fmla="*/ 74 w 384"/>
              <a:gd name="connsiteY19-25996" fmla="*/ 427 h 680"/>
              <a:gd name="connsiteX20-25997" fmla="*/ 79 w 384"/>
              <a:gd name="connsiteY20-25998" fmla="*/ 437 h 680"/>
              <a:gd name="connsiteX21-25999" fmla="*/ 95 w 384"/>
              <a:gd name="connsiteY21-26000" fmla="*/ 464 h 680"/>
              <a:gd name="connsiteX22-26001" fmla="*/ 111 w 384"/>
              <a:gd name="connsiteY22-26002" fmla="*/ 485 h 680"/>
              <a:gd name="connsiteX23-26003" fmla="*/ 126 w 384"/>
              <a:gd name="connsiteY23-26004" fmla="*/ 506 h 680"/>
              <a:gd name="connsiteX24-26005" fmla="*/ 137 w 384"/>
              <a:gd name="connsiteY24-26006" fmla="*/ 516 h 680"/>
              <a:gd name="connsiteX25-26007" fmla="*/ 147 w 384"/>
              <a:gd name="connsiteY25-26008" fmla="*/ 522 h 680"/>
              <a:gd name="connsiteX26-26009" fmla="*/ 169 w 384"/>
              <a:gd name="connsiteY26-26010" fmla="*/ 543 h 680"/>
              <a:gd name="connsiteX27-26011" fmla="*/ 190 w 384"/>
              <a:gd name="connsiteY27-26012" fmla="*/ 553 h 680"/>
              <a:gd name="connsiteX28-26013" fmla="*/ 211 w 384"/>
              <a:gd name="connsiteY28-26014" fmla="*/ 569 h 680"/>
              <a:gd name="connsiteX29-26015" fmla="*/ 237 w 384"/>
              <a:gd name="connsiteY29-26016" fmla="*/ 580 h 680"/>
              <a:gd name="connsiteX30-26017" fmla="*/ 248 w 384"/>
              <a:gd name="connsiteY30-26018" fmla="*/ 585 h 680"/>
              <a:gd name="connsiteX31-26019" fmla="*/ 258 w 384"/>
              <a:gd name="connsiteY31-26020" fmla="*/ 590 h 680"/>
              <a:gd name="connsiteX32-26021" fmla="*/ 269 w 384"/>
              <a:gd name="connsiteY32-26022" fmla="*/ 590 h 680"/>
              <a:gd name="connsiteX33-26023" fmla="*/ 279 w 384"/>
              <a:gd name="connsiteY33-26024" fmla="*/ 595 h 680"/>
              <a:gd name="connsiteX34-26025" fmla="*/ 284 w 384"/>
              <a:gd name="connsiteY34-26026" fmla="*/ 595 h 680"/>
              <a:gd name="connsiteX35-26027" fmla="*/ 290 w 384"/>
              <a:gd name="connsiteY35-26028" fmla="*/ 595 h 680"/>
              <a:gd name="connsiteX36-26029" fmla="*/ 300 w 384"/>
              <a:gd name="connsiteY36-26030" fmla="*/ 595 h 680"/>
              <a:gd name="connsiteX37-26031" fmla="*/ 305 w 384"/>
              <a:gd name="connsiteY37-26032" fmla="*/ 590 h 680"/>
              <a:gd name="connsiteX38-26033" fmla="*/ 305 w 384"/>
              <a:gd name="connsiteY38-26034" fmla="*/ 585 h 680"/>
              <a:gd name="connsiteX39-26035" fmla="*/ 311 w 384"/>
              <a:gd name="connsiteY39-26036" fmla="*/ 580 h 680"/>
              <a:gd name="connsiteX40-26037" fmla="*/ 316 w 384"/>
              <a:gd name="connsiteY40-26038" fmla="*/ 574 h 680"/>
              <a:gd name="connsiteX41-26039" fmla="*/ 316 w 384"/>
              <a:gd name="connsiteY41-26040" fmla="*/ 564 h 680"/>
              <a:gd name="connsiteX42-26041" fmla="*/ 321 w 384"/>
              <a:gd name="connsiteY42-26042" fmla="*/ 548 h 680"/>
              <a:gd name="connsiteX43-26043" fmla="*/ 327 w 384"/>
              <a:gd name="connsiteY43-26044" fmla="*/ 532 h 680"/>
              <a:gd name="connsiteX44-26045" fmla="*/ 332 w 384"/>
              <a:gd name="connsiteY44-26046" fmla="*/ 516 h 680"/>
              <a:gd name="connsiteX45-26047" fmla="*/ 332 w 384"/>
              <a:gd name="connsiteY45-26048" fmla="*/ 501 h 680"/>
              <a:gd name="connsiteX46-26049" fmla="*/ 337 w 384"/>
              <a:gd name="connsiteY46-26050" fmla="*/ 485 h 680"/>
              <a:gd name="connsiteX47-26051" fmla="*/ 342 w 384"/>
              <a:gd name="connsiteY47-26052" fmla="*/ 474 h 680"/>
              <a:gd name="connsiteX48-26053" fmla="*/ 348 w 384"/>
              <a:gd name="connsiteY48-26054" fmla="*/ 464 h 680"/>
              <a:gd name="connsiteX49-26055" fmla="*/ 348 w 384"/>
              <a:gd name="connsiteY49-26056" fmla="*/ 459 h 680"/>
              <a:gd name="connsiteX50-26057" fmla="*/ 353 w 384"/>
              <a:gd name="connsiteY50-26058" fmla="*/ 448 h 680"/>
              <a:gd name="connsiteX51-26059" fmla="*/ 353 w 384"/>
              <a:gd name="connsiteY51-26060" fmla="*/ 448 h 680"/>
              <a:gd name="connsiteX52-26061" fmla="*/ 358 w 384"/>
              <a:gd name="connsiteY52-26062" fmla="*/ 448 h 680"/>
              <a:gd name="connsiteX53-26063" fmla="*/ 358 w 384"/>
              <a:gd name="connsiteY53-26064" fmla="*/ 448 h 680"/>
              <a:gd name="connsiteX54-26065" fmla="*/ 358 w 384"/>
              <a:gd name="connsiteY54-26066" fmla="*/ 453 h 680"/>
              <a:gd name="connsiteX55-26067" fmla="*/ 358 w 384"/>
              <a:gd name="connsiteY55-26068" fmla="*/ 459 h 680"/>
              <a:gd name="connsiteX56-26069" fmla="*/ 363 w 384"/>
              <a:gd name="connsiteY56-26070" fmla="*/ 464 h 680"/>
              <a:gd name="connsiteX57-26071" fmla="*/ 363 w 384"/>
              <a:gd name="connsiteY57-26072" fmla="*/ 480 h 680"/>
              <a:gd name="connsiteX58-26073" fmla="*/ 363 w 384"/>
              <a:gd name="connsiteY58-26074" fmla="*/ 490 h 680"/>
              <a:gd name="connsiteX59-26075" fmla="*/ 363 w 384"/>
              <a:gd name="connsiteY59-26076" fmla="*/ 506 h 680"/>
              <a:gd name="connsiteX60-26077" fmla="*/ 363 w 384"/>
              <a:gd name="connsiteY60-26078" fmla="*/ 522 h 680"/>
              <a:gd name="connsiteX61-26079" fmla="*/ 363 w 384"/>
              <a:gd name="connsiteY61-26080" fmla="*/ 543 h 680"/>
              <a:gd name="connsiteX62-26081" fmla="*/ 363 w 384"/>
              <a:gd name="connsiteY62-26082" fmla="*/ 559 h 680"/>
              <a:gd name="connsiteX63-26083" fmla="*/ 363 w 384"/>
              <a:gd name="connsiteY63-26084" fmla="*/ 574 h 680"/>
              <a:gd name="connsiteX64-26085" fmla="*/ 369 w 384"/>
              <a:gd name="connsiteY64-26086" fmla="*/ 590 h 680"/>
              <a:gd name="connsiteX65-26087" fmla="*/ 369 w 384"/>
              <a:gd name="connsiteY65-26088" fmla="*/ 606 h 680"/>
              <a:gd name="connsiteX66-26089" fmla="*/ 374 w 384"/>
              <a:gd name="connsiteY66-26090" fmla="*/ 617 h 680"/>
              <a:gd name="connsiteX67-26091" fmla="*/ 374 w 384"/>
              <a:gd name="connsiteY67-26092" fmla="*/ 627 h 680"/>
              <a:gd name="connsiteX68-26093" fmla="*/ 379 w 384"/>
              <a:gd name="connsiteY68-26094" fmla="*/ 638 h 680"/>
              <a:gd name="connsiteX69-26095" fmla="*/ 379 w 384"/>
              <a:gd name="connsiteY69-26096" fmla="*/ 643 h 680"/>
              <a:gd name="connsiteX70-26097" fmla="*/ 384 w 384"/>
              <a:gd name="connsiteY70-26098" fmla="*/ 653 h 680"/>
              <a:gd name="connsiteX71-26099" fmla="*/ 384 w 384"/>
              <a:gd name="connsiteY71-26100" fmla="*/ 659 h 680"/>
              <a:gd name="connsiteX72-26101" fmla="*/ 384 w 384"/>
              <a:gd name="connsiteY72-26102" fmla="*/ 664 h 680"/>
              <a:gd name="connsiteX73-26103" fmla="*/ 384 w 384"/>
              <a:gd name="connsiteY73-26104" fmla="*/ 669 h 680"/>
              <a:gd name="connsiteX74-26105" fmla="*/ 379 w 384"/>
              <a:gd name="connsiteY74-26106" fmla="*/ 674 h 680"/>
              <a:gd name="connsiteX75-26107" fmla="*/ 374 w 384"/>
              <a:gd name="connsiteY75-26108" fmla="*/ 680 h 680"/>
              <a:gd name="connsiteX76-26109" fmla="*/ 363 w 384"/>
              <a:gd name="connsiteY76-26110" fmla="*/ 680 h 680"/>
              <a:gd name="connsiteX77-26111" fmla="*/ 353 w 384"/>
              <a:gd name="connsiteY77-26112" fmla="*/ 680 h 680"/>
              <a:gd name="connsiteX78-26113" fmla="*/ 337 w 384"/>
              <a:gd name="connsiteY78-26114" fmla="*/ 680 h 680"/>
              <a:gd name="connsiteX79-26115" fmla="*/ 321 w 384"/>
              <a:gd name="connsiteY79-26116" fmla="*/ 674 h 680"/>
              <a:gd name="connsiteX80-26117" fmla="*/ 300 w 384"/>
              <a:gd name="connsiteY80-26118" fmla="*/ 674 h 680"/>
              <a:gd name="connsiteX81-26119" fmla="*/ 279 w 384"/>
              <a:gd name="connsiteY81-26120" fmla="*/ 669 h 680"/>
              <a:gd name="connsiteX82-26121" fmla="*/ 258 w 384"/>
              <a:gd name="connsiteY82-26122" fmla="*/ 664 h 680"/>
              <a:gd name="connsiteX83-26123" fmla="*/ 248 w 384"/>
              <a:gd name="connsiteY83-26124" fmla="*/ 659 h 680"/>
              <a:gd name="connsiteX84-26125" fmla="*/ 237 w 384"/>
              <a:gd name="connsiteY84-26126" fmla="*/ 653 h 680"/>
              <a:gd name="connsiteX85-26127" fmla="*/ 221 w 384"/>
              <a:gd name="connsiteY85-26128" fmla="*/ 648 h 680"/>
              <a:gd name="connsiteX86-26129" fmla="*/ 211 w 384"/>
              <a:gd name="connsiteY86-26130" fmla="*/ 643 h 680"/>
              <a:gd name="connsiteX87-26131" fmla="*/ 195 w 384"/>
              <a:gd name="connsiteY87-26132" fmla="*/ 638 h 680"/>
              <a:gd name="connsiteX88-26133" fmla="*/ 179 w 384"/>
              <a:gd name="connsiteY88-26134" fmla="*/ 627 h 680"/>
              <a:gd name="connsiteX89-26135" fmla="*/ 169 w 384"/>
              <a:gd name="connsiteY89-26136" fmla="*/ 617 h 680"/>
              <a:gd name="connsiteX90-26137" fmla="*/ 153 w 384"/>
              <a:gd name="connsiteY90-26138" fmla="*/ 606 h 680"/>
              <a:gd name="connsiteX91-26139" fmla="*/ 121 w 384"/>
              <a:gd name="connsiteY91-26140" fmla="*/ 580 h 680"/>
              <a:gd name="connsiteX92-26141" fmla="*/ 95 w 384"/>
              <a:gd name="connsiteY92-26142" fmla="*/ 553 h 680"/>
              <a:gd name="connsiteX93-26143" fmla="*/ 84 w 384"/>
              <a:gd name="connsiteY93-26144" fmla="*/ 543 h 680"/>
              <a:gd name="connsiteX94-26145" fmla="*/ 74 w 384"/>
              <a:gd name="connsiteY94-26146" fmla="*/ 527 h 680"/>
              <a:gd name="connsiteX95-26147" fmla="*/ 63 w 384"/>
              <a:gd name="connsiteY95-26148" fmla="*/ 511 h 680"/>
              <a:gd name="connsiteX96-26149" fmla="*/ 53 w 384"/>
              <a:gd name="connsiteY96-26150" fmla="*/ 495 h 680"/>
              <a:gd name="connsiteX97-26151" fmla="*/ 47 w 384"/>
              <a:gd name="connsiteY97-26152" fmla="*/ 480 h 680"/>
              <a:gd name="connsiteX98-26153" fmla="*/ 37 w 384"/>
              <a:gd name="connsiteY98-26154" fmla="*/ 464 h 680"/>
              <a:gd name="connsiteX99-26155" fmla="*/ 32 w 384"/>
              <a:gd name="connsiteY99-26156" fmla="*/ 448 h 680"/>
              <a:gd name="connsiteX100-26157" fmla="*/ 21 w 384"/>
              <a:gd name="connsiteY100-26158" fmla="*/ 432 h 680"/>
              <a:gd name="connsiteX101-26159" fmla="*/ 16 w 384"/>
              <a:gd name="connsiteY101-26160" fmla="*/ 422 h 680"/>
              <a:gd name="connsiteX102-26161" fmla="*/ 16 w 384"/>
              <a:gd name="connsiteY102-26162" fmla="*/ 406 h 680"/>
              <a:gd name="connsiteX103-26163" fmla="*/ 11 w 384"/>
              <a:gd name="connsiteY103-26164" fmla="*/ 390 h 680"/>
              <a:gd name="connsiteX104-26165" fmla="*/ 11 w 384"/>
              <a:gd name="connsiteY104-26166" fmla="*/ 374 h 680"/>
              <a:gd name="connsiteX105-26167" fmla="*/ 5 w 384"/>
              <a:gd name="connsiteY105-26168" fmla="*/ 343 h 680"/>
              <a:gd name="connsiteX106-26169" fmla="*/ 0 w 384"/>
              <a:gd name="connsiteY106-26170" fmla="*/ 306 h 680"/>
              <a:gd name="connsiteX107-26171" fmla="*/ 0 w 384"/>
              <a:gd name="connsiteY107-26172" fmla="*/ 274 h 680"/>
              <a:gd name="connsiteX108-26173" fmla="*/ 0 w 384"/>
              <a:gd name="connsiteY108-26174" fmla="*/ 237 h 680"/>
              <a:gd name="connsiteX109-26175" fmla="*/ 0 w 384"/>
              <a:gd name="connsiteY109-26176" fmla="*/ 200 h 680"/>
              <a:gd name="connsiteX110-26177" fmla="*/ 0 w 384"/>
              <a:gd name="connsiteY110-26178" fmla="*/ 164 h 680"/>
              <a:gd name="connsiteX111-26179" fmla="*/ 5 w 384"/>
              <a:gd name="connsiteY111-26180" fmla="*/ 121 h 680"/>
              <a:gd name="connsiteX0-26181" fmla="*/ 74 w 384"/>
              <a:gd name="connsiteY0-26182" fmla="*/ 0 h 643"/>
              <a:gd name="connsiteX1-26183" fmla="*/ 68 w 384"/>
              <a:gd name="connsiteY1-26184" fmla="*/ 21 h 643"/>
              <a:gd name="connsiteX2-26185" fmla="*/ 63 w 384"/>
              <a:gd name="connsiteY2-26186" fmla="*/ 42 h 643"/>
              <a:gd name="connsiteX3-26187" fmla="*/ 63 w 384"/>
              <a:gd name="connsiteY3-26188" fmla="*/ 63 h 643"/>
              <a:gd name="connsiteX4-26189" fmla="*/ 58 w 384"/>
              <a:gd name="connsiteY4-26190" fmla="*/ 90 h 643"/>
              <a:gd name="connsiteX5-26191" fmla="*/ 53 w 384"/>
              <a:gd name="connsiteY5-26192" fmla="*/ 111 h 643"/>
              <a:gd name="connsiteX6-26193" fmla="*/ 53 w 384"/>
              <a:gd name="connsiteY6-26194" fmla="*/ 132 h 643"/>
              <a:gd name="connsiteX7-26195" fmla="*/ 47 w 384"/>
              <a:gd name="connsiteY7-26196" fmla="*/ 148 h 643"/>
              <a:gd name="connsiteX8-26197" fmla="*/ 47 w 384"/>
              <a:gd name="connsiteY8-26198" fmla="*/ 169 h 643"/>
              <a:gd name="connsiteX9-26199" fmla="*/ 42 w 384"/>
              <a:gd name="connsiteY9-26200" fmla="*/ 184 h 643"/>
              <a:gd name="connsiteX10-26201" fmla="*/ 42 w 384"/>
              <a:gd name="connsiteY10-26202" fmla="*/ 195 h 643"/>
              <a:gd name="connsiteX11-26203" fmla="*/ 42 w 384"/>
              <a:gd name="connsiteY11-26204" fmla="*/ 206 h 643"/>
              <a:gd name="connsiteX12-26205" fmla="*/ 42 w 384"/>
              <a:gd name="connsiteY12-26206" fmla="*/ 227 h 643"/>
              <a:gd name="connsiteX13-26207" fmla="*/ 47 w 384"/>
              <a:gd name="connsiteY13-26208" fmla="*/ 253 h 643"/>
              <a:gd name="connsiteX14-26209" fmla="*/ 53 w 384"/>
              <a:gd name="connsiteY14-26210" fmla="*/ 295 h 643"/>
              <a:gd name="connsiteX15-26211" fmla="*/ 53 w 384"/>
              <a:gd name="connsiteY15-26212" fmla="*/ 321 h 643"/>
              <a:gd name="connsiteX16-26213" fmla="*/ 58 w 384"/>
              <a:gd name="connsiteY16-26214" fmla="*/ 348 h 643"/>
              <a:gd name="connsiteX17-26215" fmla="*/ 68 w 384"/>
              <a:gd name="connsiteY17-26216" fmla="*/ 374 h 643"/>
              <a:gd name="connsiteX18-26217" fmla="*/ 74 w 384"/>
              <a:gd name="connsiteY18-26218" fmla="*/ 390 h 643"/>
              <a:gd name="connsiteX19-26219" fmla="*/ 79 w 384"/>
              <a:gd name="connsiteY19-26220" fmla="*/ 400 h 643"/>
              <a:gd name="connsiteX20-26221" fmla="*/ 95 w 384"/>
              <a:gd name="connsiteY20-26222" fmla="*/ 427 h 643"/>
              <a:gd name="connsiteX21-26223" fmla="*/ 111 w 384"/>
              <a:gd name="connsiteY21-26224" fmla="*/ 448 h 643"/>
              <a:gd name="connsiteX22-26225" fmla="*/ 126 w 384"/>
              <a:gd name="connsiteY22-26226" fmla="*/ 469 h 643"/>
              <a:gd name="connsiteX23-26227" fmla="*/ 137 w 384"/>
              <a:gd name="connsiteY23-26228" fmla="*/ 479 h 643"/>
              <a:gd name="connsiteX24-26229" fmla="*/ 147 w 384"/>
              <a:gd name="connsiteY24-26230" fmla="*/ 485 h 643"/>
              <a:gd name="connsiteX25-26231" fmla="*/ 169 w 384"/>
              <a:gd name="connsiteY25-26232" fmla="*/ 506 h 643"/>
              <a:gd name="connsiteX26-26233" fmla="*/ 190 w 384"/>
              <a:gd name="connsiteY26-26234" fmla="*/ 516 h 643"/>
              <a:gd name="connsiteX27-26235" fmla="*/ 211 w 384"/>
              <a:gd name="connsiteY27-26236" fmla="*/ 532 h 643"/>
              <a:gd name="connsiteX28-26237" fmla="*/ 237 w 384"/>
              <a:gd name="connsiteY28-26238" fmla="*/ 543 h 643"/>
              <a:gd name="connsiteX29-26239" fmla="*/ 248 w 384"/>
              <a:gd name="connsiteY29-26240" fmla="*/ 548 h 643"/>
              <a:gd name="connsiteX30-26241" fmla="*/ 258 w 384"/>
              <a:gd name="connsiteY30-26242" fmla="*/ 553 h 643"/>
              <a:gd name="connsiteX31-26243" fmla="*/ 269 w 384"/>
              <a:gd name="connsiteY31-26244" fmla="*/ 553 h 643"/>
              <a:gd name="connsiteX32-26245" fmla="*/ 279 w 384"/>
              <a:gd name="connsiteY32-26246" fmla="*/ 558 h 643"/>
              <a:gd name="connsiteX33-26247" fmla="*/ 284 w 384"/>
              <a:gd name="connsiteY33-26248" fmla="*/ 558 h 643"/>
              <a:gd name="connsiteX34-26249" fmla="*/ 290 w 384"/>
              <a:gd name="connsiteY34-26250" fmla="*/ 558 h 643"/>
              <a:gd name="connsiteX35-26251" fmla="*/ 300 w 384"/>
              <a:gd name="connsiteY35-26252" fmla="*/ 558 h 643"/>
              <a:gd name="connsiteX36-26253" fmla="*/ 305 w 384"/>
              <a:gd name="connsiteY36-26254" fmla="*/ 553 h 643"/>
              <a:gd name="connsiteX37-26255" fmla="*/ 305 w 384"/>
              <a:gd name="connsiteY37-26256" fmla="*/ 548 h 643"/>
              <a:gd name="connsiteX38-26257" fmla="*/ 311 w 384"/>
              <a:gd name="connsiteY38-26258" fmla="*/ 543 h 643"/>
              <a:gd name="connsiteX39-26259" fmla="*/ 316 w 384"/>
              <a:gd name="connsiteY39-26260" fmla="*/ 537 h 643"/>
              <a:gd name="connsiteX40-26261" fmla="*/ 316 w 384"/>
              <a:gd name="connsiteY40-26262" fmla="*/ 527 h 643"/>
              <a:gd name="connsiteX41-26263" fmla="*/ 321 w 384"/>
              <a:gd name="connsiteY41-26264" fmla="*/ 511 h 643"/>
              <a:gd name="connsiteX42-26265" fmla="*/ 327 w 384"/>
              <a:gd name="connsiteY42-26266" fmla="*/ 495 h 643"/>
              <a:gd name="connsiteX43-26267" fmla="*/ 332 w 384"/>
              <a:gd name="connsiteY43-26268" fmla="*/ 479 h 643"/>
              <a:gd name="connsiteX44-26269" fmla="*/ 332 w 384"/>
              <a:gd name="connsiteY44-26270" fmla="*/ 464 h 643"/>
              <a:gd name="connsiteX45-26271" fmla="*/ 337 w 384"/>
              <a:gd name="connsiteY45-26272" fmla="*/ 448 h 643"/>
              <a:gd name="connsiteX46-26273" fmla="*/ 342 w 384"/>
              <a:gd name="connsiteY46-26274" fmla="*/ 437 h 643"/>
              <a:gd name="connsiteX47-26275" fmla="*/ 348 w 384"/>
              <a:gd name="connsiteY47-26276" fmla="*/ 427 h 643"/>
              <a:gd name="connsiteX48-26277" fmla="*/ 348 w 384"/>
              <a:gd name="connsiteY48-26278" fmla="*/ 422 h 643"/>
              <a:gd name="connsiteX49-26279" fmla="*/ 353 w 384"/>
              <a:gd name="connsiteY49-26280" fmla="*/ 411 h 643"/>
              <a:gd name="connsiteX50-26281" fmla="*/ 353 w 384"/>
              <a:gd name="connsiteY50-26282" fmla="*/ 411 h 643"/>
              <a:gd name="connsiteX51-26283" fmla="*/ 358 w 384"/>
              <a:gd name="connsiteY51-26284" fmla="*/ 411 h 643"/>
              <a:gd name="connsiteX52-26285" fmla="*/ 358 w 384"/>
              <a:gd name="connsiteY52-26286" fmla="*/ 411 h 643"/>
              <a:gd name="connsiteX53-26287" fmla="*/ 358 w 384"/>
              <a:gd name="connsiteY53-26288" fmla="*/ 416 h 643"/>
              <a:gd name="connsiteX54-26289" fmla="*/ 358 w 384"/>
              <a:gd name="connsiteY54-26290" fmla="*/ 422 h 643"/>
              <a:gd name="connsiteX55-26291" fmla="*/ 363 w 384"/>
              <a:gd name="connsiteY55-26292" fmla="*/ 427 h 643"/>
              <a:gd name="connsiteX56-26293" fmla="*/ 363 w 384"/>
              <a:gd name="connsiteY56-26294" fmla="*/ 443 h 643"/>
              <a:gd name="connsiteX57-26295" fmla="*/ 363 w 384"/>
              <a:gd name="connsiteY57-26296" fmla="*/ 453 h 643"/>
              <a:gd name="connsiteX58-26297" fmla="*/ 363 w 384"/>
              <a:gd name="connsiteY58-26298" fmla="*/ 469 h 643"/>
              <a:gd name="connsiteX59-26299" fmla="*/ 363 w 384"/>
              <a:gd name="connsiteY59-26300" fmla="*/ 485 h 643"/>
              <a:gd name="connsiteX60-26301" fmla="*/ 363 w 384"/>
              <a:gd name="connsiteY60-26302" fmla="*/ 506 h 643"/>
              <a:gd name="connsiteX61-26303" fmla="*/ 363 w 384"/>
              <a:gd name="connsiteY61-26304" fmla="*/ 522 h 643"/>
              <a:gd name="connsiteX62-26305" fmla="*/ 363 w 384"/>
              <a:gd name="connsiteY62-26306" fmla="*/ 537 h 643"/>
              <a:gd name="connsiteX63-26307" fmla="*/ 369 w 384"/>
              <a:gd name="connsiteY63-26308" fmla="*/ 553 h 643"/>
              <a:gd name="connsiteX64-26309" fmla="*/ 369 w 384"/>
              <a:gd name="connsiteY64-26310" fmla="*/ 569 h 643"/>
              <a:gd name="connsiteX65-26311" fmla="*/ 374 w 384"/>
              <a:gd name="connsiteY65-26312" fmla="*/ 580 h 643"/>
              <a:gd name="connsiteX66-26313" fmla="*/ 374 w 384"/>
              <a:gd name="connsiteY66-26314" fmla="*/ 590 h 643"/>
              <a:gd name="connsiteX67-26315" fmla="*/ 379 w 384"/>
              <a:gd name="connsiteY67-26316" fmla="*/ 601 h 643"/>
              <a:gd name="connsiteX68-26317" fmla="*/ 379 w 384"/>
              <a:gd name="connsiteY68-26318" fmla="*/ 606 h 643"/>
              <a:gd name="connsiteX69-26319" fmla="*/ 384 w 384"/>
              <a:gd name="connsiteY69-26320" fmla="*/ 616 h 643"/>
              <a:gd name="connsiteX70-26321" fmla="*/ 384 w 384"/>
              <a:gd name="connsiteY70-26322" fmla="*/ 622 h 643"/>
              <a:gd name="connsiteX71-26323" fmla="*/ 384 w 384"/>
              <a:gd name="connsiteY71-26324" fmla="*/ 627 h 643"/>
              <a:gd name="connsiteX72-26325" fmla="*/ 384 w 384"/>
              <a:gd name="connsiteY72-26326" fmla="*/ 632 h 643"/>
              <a:gd name="connsiteX73-26327" fmla="*/ 379 w 384"/>
              <a:gd name="connsiteY73-26328" fmla="*/ 637 h 643"/>
              <a:gd name="connsiteX74-26329" fmla="*/ 374 w 384"/>
              <a:gd name="connsiteY74-26330" fmla="*/ 643 h 643"/>
              <a:gd name="connsiteX75-26331" fmla="*/ 363 w 384"/>
              <a:gd name="connsiteY75-26332" fmla="*/ 643 h 643"/>
              <a:gd name="connsiteX76-26333" fmla="*/ 353 w 384"/>
              <a:gd name="connsiteY76-26334" fmla="*/ 643 h 643"/>
              <a:gd name="connsiteX77-26335" fmla="*/ 337 w 384"/>
              <a:gd name="connsiteY77-26336" fmla="*/ 643 h 643"/>
              <a:gd name="connsiteX78-26337" fmla="*/ 321 w 384"/>
              <a:gd name="connsiteY78-26338" fmla="*/ 637 h 643"/>
              <a:gd name="connsiteX79-26339" fmla="*/ 300 w 384"/>
              <a:gd name="connsiteY79-26340" fmla="*/ 637 h 643"/>
              <a:gd name="connsiteX80-26341" fmla="*/ 279 w 384"/>
              <a:gd name="connsiteY80-26342" fmla="*/ 632 h 643"/>
              <a:gd name="connsiteX81-26343" fmla="*/ 258 w 384"/>
              <a:gd name="connsiteY81-26344" fmla="*/ 627 h 643"/>
              <a:gd name="connsiteX82-26345" fmla="*/ 248 w 384"/>
              <a:gd name="connsiteY82-26346" fmla="*/ 622 h 643"/>
              <a:gd name="connsiteX83-26347" fmla="*/ 237 w 384"/>
              <a:gd name="connsiteY83-26348" fmla="*/ 616 h 643"/>
              <a:gd name="connsiteX84-26349" fmla="*/ 221 w 384"/>
              <a:gd name="connsiteY84-26350" fmla="*/ 611 h 643"/>
              <a:gd name="connsiteX85-26351" fmla="*/ 211 w 384"/>
              <a:gd name="connsiteY85-26352" fmla="*/ 606 h 643"/>
              <a:gd name="connsiteX86-26353" fmla="*/ 195 w 384"/>
              <a:gd name="connsiteY86-26354" fmla="*/ 601 h 643"/>
              <a:gd name="connsiteX87-26355" fmla="*/ 179 w 384"/>
              <a:gd name="connsiteY87-26356" fmla="*/ 590 h 643"/>
              <a:gd name="connsiteX88-26357" fmla="*/ 169 w 384"/>
              <a:gd name="connsiteY88-26358" fmla="*/ 580 h 643"/>
              <a:gd name="connsiteX89-26359" fmla="*/ 153 w 384"/>
              <a:gd name="connsiteY89-26360" fmla="*/ 569 h 643"/>
              <a:gd name="connsiteX90-26361" fmla="*/ 121 w 384"/>
              <a:gd name="connsiteY90-26362" fmla="*/ 543 h 643"/>
              <a:gd name="connsiteX91-26363" fmla="*/ 95 w 384"/>
              <a:gd name="connsiteY91-26364" fmla="*/ 516 h 643"/>
              <a:gd name="connsiteX92-26365" fmla="*/ 84 w 384"/>
              <a:gd name="connsiteY92-26366" fmla="*/ 506 h 643"/>
              <a:gd name="connsiteX93-26367" fmla="*/ 74 w 384"/>
              <a:gd name="connsiteY93-26368" fmla="*/ 490 h 643"/>
              <a:gd name="connsiteX94-26369" fmla="*/ 63 w 384"/>
              <a:gd name="connsiteY94-26370" fmla="*/ 474 h 643"/>
              <a:gd name="connsiteX95-26371" fmla="*/ 53 w 384"/>
              <a:gd name="connsiteY95-26372" fmla="*/ 458 h 643"/>
              <a:gd name="connsiteX96-26373" fmla="*/ 47 w 384"/>
              <a:gd name="connsiteY96-26374" fmla="*/ 443 h 643"/>
              <a:gd name="connsiteX97-26375" fmla="*/ 37 w 384"/>
              <a:gd name="connsiteY97-26376" fmla="*/ 427 h 643"/>
              <a:gd name="connsiteX98-26377" fmla="*/ 32 w 384"/>
              <a:gd name="connsiteY98-26378" fmla="*/ 411 h 643"/>
              <a:gd name="connsiteX99-26379" fmla="*/ 21 w 384"/>
              <a:gd name="connsiteY99-26380" fmla="*/ 395 h 643"/>
              <a:gd name="connsiteX100-26381" fmla="*/ 16 w 384"/>
              <a:gd name="connsiteY100-26382" fmla="*/ 385 h 643"/>
              <a:gd name="connsiteX101-26383" fmla="*/ 16 w 384"/>
              <a:gd name="connsiteY101-26384" fmla="*/ 369 h 643"/>
              <a:gd name="connsiteX102-26385" fmla="*/ 11 w 384"/>
              <a:gd name="connsiteY102-26386" fmla="*/ 353 h 643"/>
              <a:gd name="connsiteX103-26387" fmla="*/ 11 w 384"/>
              <a:gd name="connsiteY103-26388" fmla="*/ 337 h 643"/>
              <a:gd name="connsiteX104-26389" fmla="*/ 5 w 384"/>
              <a:gd name="connsiteY104-26390" fmla="*/ 306 h 643"/>
              <a:gd name="connsiteX105-26391" fmla="*/ 0 w 384"/>
              <a:gd name="connsiteY105-26392" fmla="*/ 269 h 643"/>
              <a:gd name="connsiteX106-26393" fmla="*/ 0 w 384"/>
              <a:gd name="connsiteY106-26394" fmla="*/ 237 h 643"/>
              <a:gd name="connsiteX107-26395" fmla="*/ 0 w 384"/>
              <a:gd name="connsiteY107-26396" fmla="*/ 200 h 643"/>
              <a:gd name="connsiteX108-26397" fmla="*/ 0 w 384"/>
              <a:gd name="connsiteY108-26398" fmla="*/ 163 h 643"/>
              <a:gd name="connsiteX109-26399" fmla="*/ 0 w 384"/>
              <a:gd name="connsiteY109-26400" fmla="*/ 127 h 643"/>
              <a:gd name="connsiteX110-26401" fmla="*/ 5 w 384"/>
              <a:gd name="connsiteY110-26402" fmla="*/ 84 h 643"/>
              <a:gd name="connsiteX0-26403" fmla="*/ 74 w 384"/>
              <a:gd name="connsiteY0-26404" fmla="*/ 0 h 643"/>
              <a:gd name="connsiteX1-26405" fmla="*/ 63 w 384"/>
              <a:gd name="connsiteY1-26406" fmla="*/ 42 h 643"/>
              <a:gd name="connsiteX2-26407" fmla="*/ 63 w 384"/>
              <a:gd name="connsiteY2-26408" fmla="*/ 63 h 643"/>
              <a:gd name="connsiteX3-26409" fmla="*/ 58 w 384"/>
              <a:gd name="connsiteY3-26410" fmla="*/ 90 h 643"/>
              <a:gd name="connsiteX4-26411" fmla="*/ 53 w 384"/>
              <a:gd name="connsiteY4-26412" fmla="*/ 111 h 643"/>
              <a:gd name="connsiteX5-26413" fmla="*/ 53 w 384"/>
              <a:gd name="connsiteY5-26414" fmla="*/ 132 h 643"/>
              <a:gd name="connsiteX6-26415" fmla="*/ 47 w 384"/>
              <a:gd name="connsiteY6-26416" fmla="*/ 148 h 643"/>
              <a:gd name="connsiteX7-26417" fmla="*/ 47 w 384"/>
              <a:gd name="connsiteY7-26418" fmla="*/ 169 h 643"/>
              <a:gd name="connsiteX8-26419" fmla="*/ 42 w 384"/>
              <a:gd name="connsiteY8-26420" fmla="*/ 184 h 643"/>
              <a:gd name="connsiteX9-26421" fmla="*/ 42 w 384"/>
              <a:gd name="connsiteY9-26422" fmla="*/ 195 h 643"/>
              <a:gd name="connsiteX10-26423" fmla="*/ 42 w 384"/>
              <a:gd name="connsiteY10-26424" fmla="*/ 206 h 643"/>
              <a:gd name="connsiteX11-26425" fmla="*/ 42 w 384"/>
              <a:gd name="connsiteY11-26426" fmla="*/ 227 h 643"/>
              <a:gd name="connsiteX12-26427" fmla="*/ 47 w 384"/>
              <a:gd name="connsiteY12-26428" fmla="*/ 253 h 643"/>
              <a:gd name="connsiteX13-26429" fmla="*/ 53 w 384"/>
              <a:gd name="connsiteY13-26430" fmla="*/ 295 h 643"/>
              <a:gd name="connsiteX14-26431" fmla="*/ 53 w 384"/>
              <a:gd name="connsiteY14-26432" fmla="*/ 321 h 643"/>
              <a:gd name="connsiteX15-26433" fmla="*/ 58 w 384"/>
              <a:gd name="connsiteY15-26434" fmla="*/ 348 h 643"/>
              <a:gd name="connsiteX16-26435" fmla="*/ 68 w 384"/>
              <a:gd name="connsiteY16-26436" fmla="*/ 374 h 643"/>
              <a:gd name="connsiteX17-26437" fmla="*/ 74 w 384"/>
              <a:gd name="connsiteY17-26438" fmla="*/ 390 h 643"/>
              <a:gd name="connsiteX18-26439" fmla="*/ 79 w 384"/>
              <a:gd name="connsiteY18-26440" fmla="*/ 400 h 643"/>
              <a:gd name="connsiteX19-26441" fmla="*/ 95 w 384"/>
              <a:gd name="connsiteY19-26442" fmla="*/ 427 h 643"/>
              <a:gd name="connsiteX20-26443" fmla="*/ 111 w 384"/>
              <a:gd name="connsiteY20-26444" fmla="*/ 448 h 643"/>
              <a:gd name="connsiteX21-26445" fmla="*/ 126 w 384"/>
              <a:gd name="connsiteY21-26446" fmla="*/ 469 h 643"/>
              <a:gd name="connsiteX22-26447" fmla="*/ 137 w 384"/>
              <a:gd name="connsiteY22-26448" fmla="*/ 479 h 643"/>
              <a:gd name="connsiteX23-26449" fmla="*/ 147 w 384"/>
              <a:gd name="connsiteY23-26450" fmla="*/ 485 h 643"/>
              <a:gd name="connsiteX24-26451" fmla="*/ 169 w 384"/>
              <a:gd name="connsiteY24-26452" fmla="*/ 506 h 643"/>
              <a:gd name="connsiteX25-26453" fmla="*/ 190 w 384"/>
              <a:gd name="connsiteY25-26454" fmla="*/ 516 h 643"/>
              <a:gd name="connsiteX26-26455" fmla="*/ 211 w 384"/>
              <a:gd name="connsiteY26-26456" fmla="*/ 532 h 643"/>
              <a:gd name="connsiteX27-26457" fmla="*/ 237 w 384"/>
              <a:gd name="connsiteY27-26458" fmla="*/ 543 h 643"/>
              <a:gd name="connsiteX28-26459" fmla="*/ 248 w 384"/>
              <a:gd name="connsiteY28-26460" fmla="*/ 548 h 643"/>
              <a:gd name="connsiteX29-26461" fmla="*/ 258 w 384"/>
              <a:gd name="connsiteY29-26462" fmla="*/ 553 h 643"/>
              <a:gd name="connsiteX30-26463" fmla="*/ 269 w 384"/>
              <a:gd name="connsiteY30-26464" fmla="*/ 553 h 643"/>
              <a:gd name="connsiteX31-26465" fmla="*/ 279 w 384"/>
              <a:gd name="connsiteY31-26466" fmla="*/ 558 h 643"/>
              <a:gd name="connsiteX32-26467" fmla="*/ 284 w 384"/>
              <a:gd name="connsiteY32-26468" fmla="*/ 558 h 643"/>
              <a:gd name="connsiteX33-26469" fmla="*/ 290 w 384"/>
              <a:gd name="connsiteY33-26470" fmla="*/ 558 h 643"/>
              <a:gd name="connsiteX34-26471" fmla="*/ 300 w 384"/>
              <a:gd name="connsiteY34-26472" fmla="*/ 558 h 643"/>
              <a:gd name="connsiteX35-26473" fmla="*/ 305 w 384"/>
              <a:gd name="connsiteY35-26474" fmla="*/ 553 h 643"/>
              <a:gd name="connsiteX36-26475" fmla="*/ 305 w 384"/>
              <a:gd name="connsiteY36-26476" fmla="*/ 548 h 643"/>
              <a:gd name="connsiteX37-26477" fmla="*/ 311 w 384"/>
              <a:gd name="connsiteY37-26478" fmla="*/ 543 h 643"/>
              <a:gd name="connsiteX38-26479" fmla="*/ 316 w 384"/>
              <a:gd name="connsiteY38-26480" fmla="*/ 537 h 643"/>
              <a:gd name="connsiteX39-26481" fmla="*/ 316 w 384"/>
              <a:gd name="connsiteY39-26482" fmla="*/ 527 h 643"/>
              <a:gd name="connsiteX40-26483" fmla="*/ 321 w 384"/>
              <a:gd name="connsiteY40-26484" fmla="*/ 511 h 643"/>
              <a:gd name="connsiteX41-26485" fmla="*/ 327 w 384"/>
              <a:gd name="connsiteY41-26486" fmla="*/ 495 h 643"/>
              <a:gd name="connsiteX42-26487" fmla="*/ 332 w 384"/>
              <a:gd name="connsiteY42-26488" fmla="*/ 479 h 643"/>
              <a:gd name="connsiteX43-26489" fmla="*/ 332 w 384"/>
              <a:gd name="connsiteY43-26490" fmla="*/ 464 h 643"/>
              <a:gd name="connsiteX44-26491" fmla="*/ 337 w 384"/>
              <a:gd name="connsiteY44-26492" fmla="*/ 448 h 643"/>
              <a:gd name="connsiteX45-26493" fmla="*/ 342 w 384"/>
              <a:gd name="connsiteY45-26494" fmla="*/ 437 h 643"/>
              <a:gd name="connsiteX46-26495" fmla="*/ 348 w 384"/>
              <a:gd name="connsiteY46-26496" fmla="*/ 427 h 643"/>
              <a:gd name="connsiteX47-26497" fmla="*/ 348 w 384"/>
              <a:gd name="connsiteY47-26498" fmla="*/ 422 h 643"/>
              <a:gd name="connsiteX48-26499" fmla="*/ 353 w 384"/>
              <a:gd name="connsiteY48-26500" fmla="*/ 411 h 643"/>
              <a:gd name="connsiteX49-26501" fmla="*/ 353 w 384"/>
              <a:gd name="connsiteY49-26502" fmla="*/ 411 h 643"/>
              <a:gd name="connsiteX50-26503" fmla="*/ 358 w 384"/>
              <a:gd name="connsiteY50-26504" fmla="*/ 411 h 643"/>
              <a:gd name="connsiteX51-26505" fmla="*/ 358 w 384"/>
              <a:gd name="connsiteY51-26506" fmla="*/ 411 h 643"/>
              <a:gd name="connsiteX52-26507" fmla="*/ 358 w 384"/>
              <a:gd name="connsiteY52-26508" fmla="*/ 416 h 643"/>
              <a:gd name="connsiteX53-26509" fmla="*/ 358 w 384"/>
              <a:gd name="connsiteY53-26510" fmla="*/ 422 h 643"/>
              <a:gd name="connsiteX54-26511" fmla="*/ 363 w 384"/>
              <a:gd name="connsiteY54-26512" fmla="*/ 427 h 643"/>
              <a:gd name="connsiteX55-26513" fmla="*/ 363 w 384"/>
              <a:gd name="connsiteY55-26514" fmla="*/ 443 h 643"/>
              <a:gd name="connsiteX56-26515" fmla="*/ 363 w 384"/>
              <a:gd name="connsiteY56-26516" fmla="*/ 453 h 643"/>
              <a:gd name="connsiteX57-26517" fmla="*/ 363 w 384"/>
              <a:gd name="connsiteY57-26518" fmla="*/ 469 h 643"/>
              <a:gd name="connsiteX58-26519" fmla="*/ 363 w 384"/>
              <a:gd name="connsiteY58-26520" fmla="*/ 485 h 643"/>
              <a:gd name="connsiteX59-26521" fmla="*/ 363 w 384"/>
              <a:gd name="connsiteY59-26522" fmla="*/ 506 h 643"/>
              <a:gd name="connsiteX60-26523" fmla="*/ 363 w 384"/>
              <a:gd name="connsiteY60-26524" fmla="*/ 522 h 643"/>
              <a:gd name="connsiteX61-26525" fmla="*/ 363 w 384"/>
              <a:gd name="connsiteY61-26526" fmla="*/ 537 h 643"/>
              <a:gd name="connsiteX62-26527" fmla="*/ 369 w 384"/>
              <a:gd name="connsiteY62-26528" fmla="*/ 553 h 643"/>
              <a:gd name="connsiteX63-26529" fmla="*/ 369 w 384"/>
              <a:gd name="connsiteY63-26530" fmla="*/ 569 h 643"/>
              <a:gd name="connsiteX64-26531" fmla="*/ 374 w 384"/>
              <a:gd name="connsiteY64-26532" fmla="*/ 580 h 643"/>
              <a:gd name="connsiteX65-26533" fmla="*/ 374 w 384"/>
              <a:gd name="connsiteY65-26534" fmla="*/ 590 h 643"/>
              <a:gd name="connsiteX66-26535" fmla="*/ 379 w 384"/>
              <a:gd name="connsiteY66-26536" fmla="*/ 601 h 643"/>
              <a:gd name="connsiteX67-26537" fmla="*/ 379 w 384"/>
              <a:gd name="connsiteY67-26538" fmla="*/ 606 h 643"/>
              <a:gd name="connsiteX68-26539" fmla="*/ 384 w 384"/>
              <a:gd name="connsiteY68-26540" fmla="*/ 616 h 643"/>
              <a:gd name="connsiteX69-26541" fmla="*/ 384 w 384"/>
              <a:gd name="connsiteY69-26542" fmla="*/ 622 h 643"/>
              <a:gd name="connsiteX70-26543" fmla="*/ 384 w 384"/>
              <a:gd name="connsiteY70-26544" fmla="*/ 627 h 643"/>
              <a:gd name="connsiteX71-26545" fmla="*/ 384 w 384"/>
              <a:gd name="connsiteY71-26546" fmla="*/ 632 h 643"/>
              <a:gd name="connsiteX72-26547" fmla="*/ 379 w 384"/>
              <a:gd name="connsiteY72-26548" fmla="*/ 637 h 643"/>
              <a:gd name="connsiteX73-26549" fmla="*/ 374 w 384"/>
              <a:gd name="connsiteY73-26550" fmla="*/ 643 h 643"/>
              <a:gd name="connsiteX74-26551" fmla="*/ 363 w 384"/>
              <a:gd name="connsiteY74-26552" fmla="*/ 643 h 643"/>
              <a:gd name="connsiteX75-26553" fmla="*/ 353 w 384"/>
              <a:gd name="connsiteY75-26554" fmla="*/ 643 h 643"/>
              <a:gd name="connsiteX76-26555" fmla="*/ 337 w 384"/>
              <a:gd name="connsiteY76-26556" fmla="*/ 643 h 643"/>
              <a:gd name="connsiteX77-26557" fmla="*/ 321 w 384"/>
              <a:gd name="connsiteY77-26558" fmla="*/ 637 h 643"/>
              <a:gd name="connsiteX78-26559" fmla="*/ 300 w 384"/>
              <a:gd name="connsiteY78-26560" fmla="*/ 637 h 643"/>
              <a:gd name="connsiteX79-26561" fmla="*/ 279 w 384"/>
              <a:gd name="connsiteY79-26562" fmla="*/ 632 h 643"/>
              <a:gd name="connsiteX80-26563" fmla="*/ 258 w 384"/>
              <a:gd name="connsiteY80-26564" fmla="*/ 627 h 643"/>
              <a:gd name="connsiteX81-26565" fmla="*/ 248 w 384"/>
              <a:gd name="connsiteY81-26566" fmla="*/ 622 h 643"/>
              <a:gd name="connsiteX82-26567" fmla="*/ 237 w 384"/>
              <a:gd name="connsiteY82-26568" fmla="*/ 616 h 643"/>
              <a:gd name="connsiteX83-26569" fmla="*/ 221 w 384"/>
              <a:gd name="connsiteY83-26570" fmla="*/ 611 h 643"/>
              <a:gd name="connsiteX84-26571" fmla="*/ 211 w 384"/>
              <a:gd name="connsiteY84-26572" fmla="*/ 606 h 643"/>
              <a:gd name="connsiteX85-26573" fmla="*/ 195 w 384"/>
              <a:gd name="connsiteY85-26574" fmla="*/ 601 h 643"/>
              <a:gd name="connsiteX86-26575" fmla="*/ 179 w 384"/>
              <a:gd name="connsiteY86-26576" fmla="*/ 590 h 643"/>
              <a:gd name="connsiteX87-26577" fmla="*/ 169 w 384"/>
              <a:gd name="connsiteY87-26578" fmla="*/ 580 h 643"/>
              <a:gd name="connsiteX88-26579" fmla="*/ 153 w 384"/>
              <a:gd name="connsiteY88-26580" fmla="*/ 569 h 643"/>
              <a:gd name="connsiteX89-26581" fmla="*/ 121 w 384"/>
              <a:gd name="connsiteY89-26582" fmla="*/ 543 h 643"/>
              <a:gd name="connsiteX90-26583" fmla="*/ 95 w 384"/>
              <a:gd name="connsiteY90-26584" fmla="*/ 516 h 643"/>
              <a:gd name="connsiteX91-26585" fmla="*/ 84 w 384"/>
              <a:gd name="connsiteY91-26586" fmla="*/ 506 h 643"/>
              <a:gd name="connsiteX92-26587" fmla="*/ 74 w 384"/>
              <a:gd name="connsiteY92-26588" fmla="*/ 490 h 643"/>
              <a:gd name="connsiteX93-26589" fmla="*/ 63 w 384"/>
              <a:gd name="connsiteY93-26590" fmla="*/ 474 h 643"/>
              <a:gd name="connsiteX94-26591" fmla="*/ 53 w 384"/>
              <a:gd name="connsiteY94-26592" fmla="*/ 458 h 643"/>
              <a:gd name="connsiteX95-26593" fmla="*/ 47 w 384"/>
              <a:gd name="connsiteY95-26594" fmla="*/ 443 h 643"/>
              <a:gd name="connsiteX96-26595" fmla="*/ 37 w 384"/>
              <a:gd name="connsiteY96-26596" fmla="*/ 427 h 643"/>
              <a:gd name="connsiteX97-26597" fmla="*/ 32 w 384"/>
              <a:gd name="connsiteY97-26598" fmla="*/ 411 h 643"/>
              <a:gd name="connsiteX98-26599" fmla="*/ 21 w 384"/>
              <a:gd name="connsiteY98-26600" fmla="*/ 395 h 643"/>
              <a:gd name="connsiteX99-26601" fmla="*/ 16 w 384"/>
              <a:gd name="connsiteY99-26602" fmla="*/ 385 h 643"/>
              <a:gd name="connsiteX100-26603" fmla="*/ 16 w 384"/>
              <a:gd name="connsiteY100-26604" fmla="*/ 369 h 643"/>
              <a:gd name="connsiteX101-26605" fmla="*/ 11 w 384"/>
              <a:gd name="connsiteY101-26606" fmla="*/ 353 h 643"/>
              <a:gd name="connsiteX102-26607" fmla="*/ 11 w 384"/>
              <a:gd name="connsiteY102-26608" fmla="*/ 337 h 643"/>
              <a:gd name="connsiteX103-26609" fmla="*/ 5 w 384"/>
              <a:gd name="connsiteY103-26610" fmla="*/ 306 h 643"/>
              <a:gd name="connsiteX104-26611" fmla="*/ 0 w 384"/>
              <a:gd name="connsiteY104-26612" fmla="*/ 269 h 643"/>
              <a:gd name="connsiteX105-26613" fmla="*/ 0 w 384"/>
              <a:gd name="connsiteY105-26614" fmla="*/ 237 h 643"/>
              <a:gd name="connsiteX106-26615" fmla="*/ 0 w 384"/>
              <a:gd name="connsiteY106-26616" fmla="*/ 200 h 643"/>
              <a:gd name="connsiteX107-26617" fmla="*/ 0 w 384"/>
              <a:gd name="connsiteY107-26618" fmla="*/ 163 h 643"/>
              <a:gd name="connsiteX108-26619" fmla="*/ 0 w 384"/>
              <a:gd name="connsiteY108-26620" fmla="*/ 127 h 643"/>
              <a:gd name="connsiteX109-26621" fmla="*/ 5 w 384"/>
              <a:gd name="connsiteY109-26622" fmla="*/ 84 h 643"/>
              <a:gd name="connsiteX0-26623" fmla="*/ 63 w 384"/>
              <a:gd name="connsiteY0-26624" fmla="*/ 0 h 601"/>
              <a:gd name="connsiteX1-26625" fmla="*/ 63 w 384"/>
              <a:gd name="connsiteY1-26626" fmla="*/ 21 h 601"/>
              <a:gd name="connsiteX2-26627" fmla="*/ 58 w 384"/>
              <a:gd name="connsiteY2-26628" fmla="*/ 48 h 601"/>
              <a:gd name="connsiteX3-26629" fmla="*/ 53 w 384"/>
              <a:gd name="connsiteY3-26630" fmla="*/ 69 h 601"/>
              <a:gd name="connsiteX4-26631" fmla="*/ 53 w 384"/>
              <a:gd name="connsiteY4-26632" fmla="*/ 90 h 601"/>
              <a:gd name="connsiteX5-26633" fmla="*/ 47 w 384"/>
              <a:gd name="connsiteY5-26634" fmla="*/ 106 h 601"/>
              <a:gd name="connsiteX6-26635" fmla="*/ 47 w 384"/>
              <a:gd name="connsiteY6-26636" fmla="*/ 127 h 601"/>
              <a:gd name="connsiteX7-26637" fmla="*/ 42 w 384"/>
              <a:gd name="connsiteY7-26638" fmla="*/ 142 h 601"/>
              <a:gd name="connsiteX8-26639" fmla="*/ 42 w 384"/>
              <a:gd name="connsiteY8-26640" fmla="*/ 153 h 601"/>
              <a:gd name="connsiteX9-26641" fmla="*/ 42 w 384"/>
              <a:gd name="connsiteY9-26642" fmla="*/ 164 h 601"/>
              <a:gd name="connsiteX10-26643" fmla="*/ 42 w 384"/>
              <a:gd name="connsiteY10-26644" fmla="*/ 185 h 601"/>
              <a:gd name="connsiteX11-26645" fmla="*/ 47 w 384"/>
              <a:gd name="connsiteY11-26646" fmla="*/ 211 h 601"/>
              <a:gd name="connsiteX12-26647" fmla="*/ 53 w 384"/>
              <a:gd name="connsiteY12-26648" fmla="*/ 253 h 601"/>
              <a:gd name="connsiteX13-26649" fmla="*/ 53 w 384"/>
              <a:gd name="connsiteY13-26650" fmla="*/ 279 h 601"/>
              <a:gd name="connsiteX14-26651" fmla="*/ 58 w 384"/>
              <a:gd name="connsiteY14-26652" fmla="*/ 306 h 601"/>
              <a:gd name="connsiteX15-26653" fmla="*/ 68 w 384"/>
              <a:gd name="connsiteY15-26654" fmla="*/ 332 h 601"/>
              <a:gd name="connsiteX16-26655" fmla="*/ 74 w 384"/>
              <a:gd name="connsiteY16-26656" fmla="*/ 348 h 601"/>
              <a:gd name="connsiteX17-26657" fmla="*/ 79 w 384"/>
              <a:gd name="connsiteY17-26658" fmla="*/ 358 h 601"/>
              <a:gd name="connsiteX18-26659" fmla="*/ 95 w 384"/>
              <a:gd name="connsiteY18-26660" fmla="*/ 385 h 601"/>
              <a:gd name="connsiteX19-26661" fmla="*/ 111 w 384"/>
              <a:gd name="connsiteY19-26662" fmla="*/ 406 h 601"/>
              <a:gd name="connsiteX20-26663" fmla="*/ 126 w 384"/>
              <a:gd name="connsiteY20-26664" fmla="*/ 427 h 601"/>
              <a:gd name="connsiteX21-26665" fmla="*/ 137 w 384"/>
              <a:gd name="connsiteY21-26666" fmla="*/ 437 h 601"/>
              <a:gd name="connsiteX22-26667" fmla="*/ 147 w 384"/>
              <a:gd name="connsiteY22-26668" fmla="*/ 443 h 601"/>
              <a:gd name="connsiteX23-26669" fmla="*/ 169 w 384"/>
              <a:gd name="connsiteY23-26670" fmla="*/ 464 h 601"/>
              <a:gd name="connsiteX24-26671" fmla="*/ 190 w 384"/>
              <a:gd name="connsiteY24-26672" fmla="*/ 474 h 601"/>
              <a:gd name="connsiteX25-26673" fmla="*/ 211 w 384"/>
              <a:gd name="connsiteY25-26674" fmla="*/ 490 h 601"/>
              <a:gd name="connsiteX26-26675" fmla="*/ 237 w 384"/>
              <a:gd name="connsiteY26-26676" fmla="*/ 501 h 601"/>
              <a:gd name="connsiteX27-26677" fmla="*/ 248 w 384"/>
              <a:gd name="connsiteY27-26678" fmla="*/ 506 h 601"/>
              <a:gd name="connsiteX28-26679" fmla="*/ 258 w 384"/>
              <a:gd name="connsiteY28-26680" fmla="*/ 511 h 601"/>
              <a:gd name="connsiteX29-26681" fmla="*/ 269 w 384"/>
              <a:gd name="connsiteY29-26682" fmla="*/ 511 h 601"/>
              <a:gd name="connsiteX30-26683" fmla="*/ 279 w 384"/>
              <a:gd name="connsiteY30-26684" fmla="*/ 516 h 601"/>
              <a:gd name="connsiteX31-26685" fmla="*/ 284 w 384"/>
              <a:gd name="connsiteY31-26686" fmla="*/ 516 h 601"/>
              <a:gd name="connsiteX32-26687" fmla="*/ 290 w 384"/>
              <a:gd name="connsiteY32-26688" fmla="*/ 516 h 601"/>
              <a:gd name="connsiteX33-26689" fmla="*/ 300 w 384"/>
              <a:gd name="connsiteY33-26690" fmla="*/ 516 h 601"/>
              <a:gd name="connsiteX34-26691" fmla="*/ 305 w 384"/>
              <a:gd name="connsiteY34-26692" fmla="*/ 511 h 601"/>
              <a:gd name="connsiteX35-26693" fmla="*/ 305 w 384"/>
              <a:gd name="connsiteY35-26694" fmla="*/ 506 h 601"/>
              <a:gd name="connsiteX36-26695" fmla="*/ 311 w 384"/>
              <a:gd name="connsiteY36-26696" fmla="*/ 501 h 601"/>
              <a:gd name="connsiteX37-26697" fmla="*/ 316 w 384"/>
              <a:gd name="connsiteY37-26698" fmla="*/ 495 h 601"/>
              <a:gd name="connsiteX38-26699" fmla="*/ 316 w 384"/>
              <a:gd name="connsiteY38-26700" fmla="*/ 485 h 601"/>
              <a:gd name="connsiteX39-26701" fmla="*/ 321 w 384"/>
              <a:gd name="connsiteY39-26702" fmla="*/ 469 h 601"/>
              <a:gd name="connsiteX40-26703" fmla="*/ 327 w 384"/>
              <a:gd name="connsiteY40-26704" fmla="*/ 453 h 601"/>
              <a:gd name="connsiteX41-26705" fmla="*/ 332 w 384"/>
              <a:gd name="connsiteY41-26706" fmla="*/ 437 h 601"/>
              <a:gd name="connsiteX42-26707" fmla="*/ 332 w 384"/>
              <a:gd name="connsiteY42-26708" fmla="*/ 422 h 601"/>
              <a:gd name="connsiteX43-26709" fmla="*/ 337 w 384"/>
              <a:gd name="connsiteY43-26710" fmla="*/ 406 h 601"/>
              <a:gd name="connsiteX44-26711" fmla="*/ 342 w 384"/>
              <a:gd name="connsiteY44-26712" fmla="*/ 395 h 601"/>
              <a:gd name="connsiteX45-26713" fmla="*/ 348 w 384"/>
              <a:gd name="connsiteY45-26714" fmla="*/ 385 h 601"/>
              <a:gd name="connsiteX46-26715" fmla="*/ 348 w 384"/>
              <a:gd name="connsiteY46-26716" fmla="*/ 380 h 601"/>
              <a:gd name="connsiteX47-26717" fmla="*/ 353 w 384"/>
              <a:gd name="connsiteY47-26718" fmla="*/ 369 h 601"/>
              <a:gd name="connsiteX48-26719" fmla="*/ 353 w 384"/>
              <a:gd name="connsiteY48-26720" fmla="*/ 369 h 601"/>
              <a:gd name="connsiteX49-26721" fmla="*/ 358 w 384"/>
              <a:gd name="connsiteY49-26722" fmla="*/ 369 h 601"/>
              <a:gd name="connsiteX50-26723" fmla="*/ 358 w 384"/>
              <a:gd name="connsiteY50-26724" fmla="*/ 369 h 601"/>
              <a:gd name="connsiteX51-26725" fmla="*/ 358 w 384"/>
              <a:gd name="connsiteY51-26726" fmla="*/ 374 h 601"/>
              <a:gd name="connsiteX52-26727" fmla="*/ 358 w 384"/>
              <a:gd name="connsiteY52-26728" fmla="*/ 380 h 601"/>
              <a:gd name="connsiteX53-26729" fmla="*/ 363 w 384"/>
              <a:gd name="connsiteY53-26730" fmla="*/ 385 h 601"/>
              <a:gd name="connsiteX54-26731" fmla="*/ 363 w 384"/>
              <a:gd name="connsiteY54-26732" fmla="*/ 401 h 601"/>
              <a:gd name="connsiteX55-26733" fmla="*/ 363 w 384"/>
              <a:gd name="connsiteY55-26734" fmla="*/ 411 h 601"/>
              <a:gd name="connsiteX56-26735" fmla="*/ 363 w 384"/>
              <a:gd name="connsiteY56-26736" fmla="*/ 427 h 601"/>
              <a:gd name="connsiteX57-26737" fmla="*/ 363 w 384"/>
              <a:gd name="connsiteY57-26738" fmla="*/ 443 h 601"/>
              <a:gd name="connsiteX58-26739" fmla="*/ 363 w 384"/>
              <a:gd name="connsiteY58-26740" fmla="*/ 464 h 601"/>
              <a:gd name="connsiteX59-26741" fmla="*/ 363 w 384"/>
              <a:gd name="connsiteY59-26742" fmla="*/ 480 h 601"/>
              <a:gd name="connsiteX60-26743" fmla="*/ 363 w 384"/>
              <a:gd name="connsiteY60-26744" fmla="*/ 495 h 601"/>
              <a:gd name="connsiteX61-26745" fmla="*/ 369 w 384"/>
              <a:gd name="connsiteY61-26746" fmla="*/ 511 h 601"/>
              <a:gd name="connsiteX62-26747" fmla="*/ 369 w 384"/>
              <a:gd name="connsiteY62-26748" fmla="*/ 527 h 601"/>
              <a:gd name="connsiteX63-26749" fmla="*/ 374 w 384"/>
              <a:gd name="connsiteY63-26750" fmla="*/ 538 h 601"/>
              <a:gd name="connsiteX64-26751" fmla="*/ 374 w 384"/>
              <a:gd name="connsiteY64-26752" fmla="*/ 548 h 601"/>
              <a:gd name="connsiteX65-26753" fmla="*/ 379 w 384"/>
              <a:gd name="connsiteY65-26754" fmla="*/ 559 h 601"/>
              <a:gd name="connsiteX66-26755" fmla="*/ 379 w 384"/>
              <a:gd name="connsiteY66-26756" fmla="*/ 564 h 601"/>
              <a:gd name="connsiteX67-26757" fmla="*/ 384 w 384"/>
              <a:gd name="connsiteY67-26758" fmla="*/ 574 h 601"/>
              <a:gd name="connsiteX68-26759" fmla="*/ 384 w 384"/>
              <a:gd name="connsiteY68-26760" fmla="*/ 580 h 601"/>
              <a:gd name="connsiteX69-26761" fmla="*/ 384 w 384"/>
              <a:gd name="connsiteY69-26762" fmla="*/ 585 h 601"/>
              <a:gd name="connsiteX70-26763" fmla="*/ 384 w 384"/>
              <a:gd name="connsiteY70-26764" fmla="*/ 590 h 601"/>
              <a:gd name="connsiteX71-26765" fmla="*/ 379 w 384"/>
              <a:gd name="connsiteY71-26766" fmla="*/ 595 h 601"/>
              <a:gd name="connsiteX72-26767" fmla="*/ 374 w 384"/>
              <a:gd name="connsiteY72-26768" fmla="*/ 601 h 601"/>
              <a:gd name="connsiteX73-26769" fmla="*/ 363 w 384"/>
              <a:gd name="connsiteY73-26770" fmla="*/ 601 h 601"/>
              <a:gd name="connsiteX74-26771" fmla="*/ 353 w 384"/>
              <a:gd name="connsiteY74-26772" fmla="*/ 601 h 601"/>
              <a:gd name="connsiteX75-26773" fmla="*/ 337 w 384"/>
              <a:gd name="connsiteY75-26774" fmla="*/ 601 h 601"/>
              <a:gd name="connsiteX76-26775" fmla="*/ 321 w 384"/>
              <a:gd name="connsiteY76-26776" fmla="*/ 595 h 601"/>
              <a:gd name="connsiteX77-26777" fmla="*/ 300 w 384"/>
              <a:gd name="connsiteY77-26778" fmla="*/ 595 h 601"/>
              <a:gd name="connsiteX78-26779" fmla="*/ 279 w 384"/>
              <a:gd name="connsiteY78-26780" fmla="*/ 590 h 601"/>
              <a:gd name="connsiteX79-26781" fmla="*/ 258 w 384"/>
              <a:gd name="connsiteY79-26782" fmla="*/ 585 h 601"/>
              <a:gd name="connsiteX80-26783" fmla="*/ 248 w 384"/>
              <a:gd name="connsiteY80-26784" fmla="*/ 580 h 601"/>
              <a:gd name="connsiteX81-26785" fmla="*/ 237 w 384"/>
              <a:gd name="connsiteY81-26786" fmla="*/ 574 h 601"/>
              <a:gd name="connsiteX82-26787" fmla="*/ 221 w 384"/>
              <a:gd name="connsiteY82-26788" fmla="*/ 569 h 601"/>
              <a:gd name="connsiteX83-26789" fmla="*/ 211 w 384"/>
              <a:gd name="connsiteY83-26790" fmla="*/ 564 h 601"/>
              <a:gd name="connsiteX84-26791" fmla="*/ 195 w 384"/>
              <a:gd name="connsiteY84-26792" fmla="*/ 559 h 601"/>
              <a:gd name="connsiteX85-26793" fmla="*/ 179 w 384"/>
              <a:gd name="connsiteY85-26794" fmla="*/ 548 h 601"/>
              <a:gd name="connsiteX86-26795" fmla="*/ 169 w 384"/>
              <a:gd name="connsiteY86-26796" fmla="*/ 538 h 601"/>
              <a:gd name="connsiteX87-26797" fmla="*/ 153 w 384"/>
              <a:gd name="connsiteY87-26798" fmla="*/ 527 h 601"/>
              <a:gd name="connsiteX88-26799" fmla="*/ 121 w 384"/>
              <a:gd name="connsiteY88-26800" fmla="*/ 501 h 601"/>
              <a:gd name="connsiteX89-26801" fmla="*/ 95 w 384"/>
              <a:gd name="connsiteY89-26802" fmla="*/ 474 h 601"/>
              <a:gd name="connsiteX90-26803" fmla="*/ 84 w 384"/>
              <a:gd name="connsiteY90-26804" fmla="*/ 464 h 601"/>
              <a:gd name="connsiteX91-26805" fmla="*/ 74 w 384"/>
              <a:gd name="connsiteY91-26806" fmla="*/ 448 h 601"/>
              <a:gd name="connsiteX92-26807" fmla="*/ 63 w 384"/>
              <a:gd name="connsiteY92-26808" fmla="*/ 432 h 601"/>
              <a:gd name="connsiteX93-26809" fmla="*/ 53 w 384"/>
              <a:gd name="connsiteY93-26810" fmla="*/ 416 h 601"/>
              <a:gd name="connsiteX94-26811" fmla="*/ 47 w 384"/>
              <a:gd name="connsiteY94-26812" fmla="*/ 401 h 601"/>
              <a:gd name="connsiteX95-26813" fmla="*/ 37 w 384"/>
              <a:gd name="connsiteY95-26814" fmla="*/ 385 h 601"/>
              <a:gd name="connsiteX96-26815" fmla="*/ 32 w 384"/>
              <a:gd name="connsiteY96-26816" fmla="*/ 369 h 601"/>
              <a:gd name="connsiteX97-26817" fmla="*/ 21 w 384"/>
              <a:gd name="connsiteY97-26818" fmla="*/ 353 h 601"/>
              <a:gd name="connsiteX98-26819" fmla="*/ 16 w 384"/>
              <a:gd name="connsiteY98-26820" fmla="*/ 343 h 601"/>
              <a:gd name="connsiteX99-26821" fmla="*/ 16 w 384"/>
              <a:gd name="connsiteY99-26822" fmla="*/ 327 h 601"/>
              <a:gd name="connsiteX100-26823" fmla="*/ 11 w 384"/>
              <a:gd name="connsiteY100-26824" fmla="*/ 311 h 601"/>
              <a:gd name="connsiteX101-26825" fmla="*/ 11 w 384"/>
              <a:gd name="connsiteY101-26826" fmla="*/ 295 h 601"/>
              <a:gd name="connsiteX102-26827" fmla="*/ 5 w 384"/>
              <a:gd name="connsiteY102-26828" fmla="*/ 264 h 601"/>
              <a:gd name="connsiteX103-26829" fmla="*/ 0 w 384"/>
              <a:gd name="connsiteY103-26830" fmla="*/ 227 h 601"/>
              <a:gd name="connsiteX104-26831" fmla="*/ 0 w 384"/>
              <a:gd name="connsiteY104-26832" fmla="*/ 195 h 601"/>
              <a:gd name="connsiteX105-26833" fmla="*/ 0 w 384"/>
              <a:gd name="connsiteY105-26834" fmla="*/ 158 h 601"/>
              <a:gd name="connsiteX106-26835" fmla="*/ 0 w 384"/>
              <a:gd name="connsiteY106-26836" fmla="*/ 121 h 601"/>
              <a:gd name="connsiteX107-26837" fmla="*/ 0 w 384"/>
              <a:gd name="connsiteY107-26838" fmla="*/ 85 h 601"/>
              <a:gd name="connsiteX108-26839" fmla="*/ 5 w 384"/>
              <a:gd name="connsiteY108-26840" fmla="*/ 42 h 601"/>
              <a:gd name="connsiteX0-26841" fmla="*/ 63 w 384"/>
              <a:gd name="connsiteY0-26842" fmla="*/ 0 h 580"/>
              <a:gd name="connsiteX1-26843" fmla="*/ 58 w 384"/>
              <a:gd name="connsiteY1-26844" fmla="*/ 27 h 580"/>
              <a:gd name="connsiteX2-26845" fmla="*/ 53 w 384"/>
              <a:gd name="connsiteY2-26846" fmla="*/ 48 h 580"/>
              <a:gd name="connsiteX3-26847" fmla="*/ 53 w 384"/>
              <a:gd name="connsiteY3-26848" fmla="*/ 69 h 580"/>
              <a:gd name="connsiteX4-26849" fmla="*/ 47 w 384"/>
              <a:gd name="connsiteY4-26850" fmla="*/ 85 h 580"/>
              <a:gd name="connsiteX5-26851" fmla="*/ 47 w 384"/>
              <a:gd name="connsiteY5-26852" fmla="*/ 106 h 580"/>
              <a:gd name="connsiteX6-26853" fmla="*/ 42 w 384"/>
              <a:gd name="connsiteY6-26854" fmla="*/ 121 h 580"/>
              <a:gd name="connsiteX7-26855" fmla="*/ 42 w 384"/>
              <a:gd name="connsiteY7-26856" fmla="*/ 132 h 580"/>
              <a:gd name="connsiteX8-26857" fmla="*/ 42 w 384"/>
              <a:gd name="connsiteY8-26858" fmla="*/ 143 h 580"/>
              <a:gd name="connsiteX9-26859" fmla="*/ 42 w 384"/>
              <a:gd name="connsiteY9-26860" fmla="*/ 164 h 580"/>
              <a:gd name="connsiteX10-26861" fmla="*/ 47 w 384"/>
              <a:gd name="connsiteY10-26862" fmla="*/ 190 h 580"/>
              <a:gd name="connsiteX11-26863" fmla="*/ 53 w 384"/>
              <a:gd name="connsiteY11-26864" fmla="*/ 232 h 580"/>
              <a:gd name="connsiteX12-26865" fmla="*/ 53 w 384"/>
              <a:gd name="connsiteY12-26866" fmla="*/ 258 h 580"/>
              <a:gd name="connsiteX13-26867" fmla="*/ 58 w 384"/>
              <a:gd name="connsiteY13-26868" fmla="*/ 285 h 580"/>
              <a:gd name="connsiteX14-26869" fmla="*/ 68 w 384"/>
              <a:gd name="connsiteY14-26870" fmla="*/ 311 h 580"/>
              <a:gd name="connsiteX15-26871" fmla="*/ 74 w 384"/>
              <a:gd name="connsiteY15-26872" fmla="*/ 327 h 580"/>
              <a:gd name="connsiteX16-26873" fmla="*/ 79 w 384"/>
              <a:gd name="connsiteY16-26874" fmla="*/ 337 h 580"/>
              <a:gd name="connsiteX17-26875" fmla="*/ 95 w 384"/>
              <a:gd name="connsiteY17-26876" fmla="*/ 364 h 580"/>
              <a:gd name="connsiteX18-26877" fmla="*/ 111 w 384"/>
              <a:gd name="connsiteY18-26878" fmla="*/ 385 h 580"/>
              <a:gd name="connsiteX19-26879" fmla="*/ 126 w 384"/>
              <a:gd name="connsiteY19-26880" fmla="*/ 406 h 580"/>
              <a:gd name="connsiteX20-26881" fmla="*/ 137 w 384"/>
              <a:gd name="connsiteY20-26882" fmla="*/ 416 h 580"/>
              <a:gd name="connsiteX21-26883" fmla="*/ 147 w 384"/>
              <a:gd name="connsiteY21-26884" fmla="*/ 422 h 580"/>
              <a:gd name="connsiteX22-26885" fmla="*/ 169 w 384"/>
              <a:gd name="connsiteY22-26886" fmla="*/ 443 h 580"/>
              <a:gd name="connsiteX23-26887" fmla="*/ 190 w 384"/>
              <a:gd name="connsiteY23-26888" fmla="*/ 453 h 580"/>
              <a:gd name="connsiteX24-26889" fmla="*/ 211 w 384"/>
              <a:gd name="connsiteY24-26890" fmla="*/ 469 h 580"/>
              <a:gd name="connsiteX25-26891" fmla="*/ 237 w 384"/>
              <a:gd name="connsiteY25-26892" fmla="*/ 480 h 580"/>
              <a:gd name="connsiteX26-26893" fmla="*/ 248 w 384"/>
              <a:gd name="connsiteY26-26894" fmla="*/ 485 h 580"/>
              <a:gd name="connsiteX27-26895" fmla="*/ 258 w 384"/>
              <a:gd name="connsiteY27-26896" fmla="*/ 490 h 580"/>
              <a:gd name="connsiteX28-26897" fmla="*/ 269 w 384"/>
              <a:gd name="connsiteY28-26898" fmla="*/ 490 h 580"/>
              <a:gd name="connsiteX29-26899" fmla="*/ 279 w 384"/>
              <a:gd name="connsiteY29-26900" fmla="*/ 495 h 580"/>
              <a:gd name="connsiteX30-26901" fmla="*/ 284 w 384"/>
              <a:gd name="connsiteY30-26902" fmla="*/ 495 h 580"/>
              <a:gd name="connsiteX31-26903" fmla="*/ 290 w 384"/>
              <a:gd name="connsiteY31-26904" fmla="*/ 495 h 580"/>
              <a:gd name="connsiteX32-26905" fmla="*/ 300 w 384"/>
              <a:gd name="connsiteY32-26906" fmla="*/ 495 h 580"/>
              <a:gd name="connsiteX33-26907" fmla="*/ 305 w 384"/>
              <a:gd name="connsiteY33-26908" fmla="*/ 490 h 580"/>
              <a:gd name="connsiteX34-26909" fmla="*/ 305 w 384"/>
              <a:gd name="connsiteY34-26910" fmla="*/ 485 h 580"/>
              <a:gd name="connsiteX35-26911" fmla="*/ 311 w 384"/>
              <a:gd name="connsiteY35-26912" fmla="*/ 480 h 580"/>
              <a:gd name="connsiteX36-26913" fmla="*/ 316 w 384"/>
              <a:gd name="connsiteY36-26914" fmla="*/ 474 h 580"/>
              <a:gd name="connsiteX37-26915" fmla="*/ 316 w 384"/>
              <a:gd name="connsiteY37-26916" fmla="*/ 464 h 580"/>
              <a:gd name="connsiteX38-26917" fmla="*/ 321 w 384"/>
              <a:gd name="connsiteY38-26918" fmla="*/ 448 h 580"/>
              <a:gd name="connsiteX39-26919" fmla="*/ 327 w 384"/>
              <a:gd name="connsiteY39-26920" fmla="*/ 432 h 580"/>
              <a:gd name="connsiteX40-26921" fmla="*/ 332 w 384"/>
              <a:gd name="connsiteY40-26922" fmla="*/ 416 h 580"/>
              <a:gd name="connsiteX41-26923" fmla="*/ 332 w 384"/>
              <a:gd name="connsiteY41-26924" fmla="*/ 401 h 580"/>
              <a:gd name="connsiteX42-26925" fmla="*/ 337 w 384"/>
              <a:gd name="connsiteY42-26926" fmla="*/ 385 h 580"/>
              <a:gd name="connsiteX43-26927" fmla="*/ 342 w 384"/>
              <a:gd name="connsiteY43-26928" fmla="*/ 374 h 580"/>
              <a:gd name="connsiteX44-26929" fmla="*/ 348 w 384"/>
              <a:gd name="connsiteY44-26930" fmla="*/ 364 h 580"/>
              <a:gd name="connsiteX45-26931" fmla="*/ 348 w 384"/>
              <a:gd name="connsiteY45-26932" fmla="*/ 359 h 580"/>
              <a:gd name="connsiteX46-26933" fmla="*/ 353 w 384"/>
              <a:gd name="connsiteY46-26934" fmla="*/ 348 h 580"/>
              <a:gd name="connsiteX47-26935" fmla="*/ 353 w 384"/>
              <a:gd name="connsiteY47-26936" fmla="*/ 348 h 580"/>
              <a:gd name="connsiteX48-26937" fmla="*/ 358 w 384"/>
              <a:gd name="connsiteY48-26938" fmla="*/ 348 h 580"/>
              <a:gd name="connsiteX49-26939" fmla="*/ 358 w 384"/>
              <a:gd name="connsiteY49-26940" fmla="*/ 348 h 580"/>
              <a:gd name="connsiteX50-26941" fmla="*/ 358 w 384"/>
              <a:gd name="connsiteY50-26942" fmla="*/ 353 h 580"/>
              <a:gd name="connsiteX51-26943" fmla="*/ 358 w 384"/>
              <a:gd name="connsiteY51-26944" fmla="*/ 359 h 580"/>
              <a:gd name="connsiteX52-26945" fmla="*/ 363 w 384"/>
              <a:gd name="connsiteY52-26946" fmla="*/ 364 h 580"/>
              <a:gd name="connsiteX53-26947" fmla="*/ 363 w 384"/>
              <a:gd name="connsiteY53-26948" fmla="*/ 380 h 580"/>
              <a:gd name="connsiteX54-26949" fmla="*/ 363 w 384"/>
              <a:gd name="connsiteY54-26950" fmla="*/ 390 h 580"/>
              <a:gd name="connsiteX55-26951" fmla="*/ 363 w 384"/>
              <a:gd name="connsiteY55-26952" fmla="*/ 406 h 580"/>
              <a:gd name="connsiteX56-26953" fmla="*/ 363 w 384"/>
              <a:gd name="connsiteY56-26954" fmla="*/ 422 h 580"/>
              <a:gd name="connsiteX57-26955" fmla="*/ 363 w 384"/>
              <a:gd name="connsiteY57-26956" fmla="*/ 443 h 580"/>
              <a:gd name="connsiteX58-26957" fmla="*/ 363 w 384"/>
              <a:gd name="connsiteY58-26958" fmla="*/ 459 h 580"/>
              <a:gd name="connsiteX59-26959" fmla="*/ 363 w 384"/>
              <a:gd name="connsiteY59-26960" fmla="*/ 474 h 580"/>
              <a:gd name="connsiteX60-26961" fmla="*/ 369 w 384"/>
              <a:gd name="connsiteY60-26962" fmla="*/ 490 h 580"/>
              <a:gd name="connsiteX61-26963" fmla="*/ 369 w 384"/>
              <a:gd name="connsiteY61-26964" fmla="*/ 506 h 580"/>
              <a:gd name="connsiteX62-26965" fmla="*/ 374 w 384"/>
              <a:gd name="connsiteY62-26966" fmla="*/ 517 h 580"/>
              <a:gd name="connsiteX63-26967" fmla="*/ 374 w 384"/>
              <a:gd name="connsiteY63-26968" fmla="*/ 527 h 580"/>
              <a:gd name="connsiteX64-26969" fmla="*/ 379 w 384"/>
              <a:gd name="connsiteY64-26970" fmla="*/ 538 h 580"/>
              <a:gd name="connsiteX65-26971" fmla="*/ 379 w 384"/>
              <a:gd name="connsiteY65-26972" fmla="*/ 543 h 580"/>
              <a:gd name="connsiteX66-26973" fmla="*/ 384 w 384"/>
              <a:gd name="connsiteY66-26974" fmla="*/ 553 h 580"/>
              <a:gd name="connsiteX67-26975" fmla="*/ 384 w 384"/>
              <a:gd name="connsiteY67-26976" fmla="*/ 559 h 580"/>
              <a:gd name="connsiteX68-26977" fmla="*/ 384 w 384"/>
              <a:gd name="connsiteY68-26978" fmla="*/ 564 h 580"/>
              <a:gd name="connsiteX69-26979" fmla="*/ 384 w 384"/>
              <a:gd name="connsiteY69-26980" fmla="*/ 569 h 580"/>
              <a:gd name="connsiteX70-26981" fmla="*/ 379 w 384"/>
              <a:gd name="connsiteY70-26982" fmla="*/ 574 h 580"/>
              <a:gd name="connsiteX71-26983" fmla="*/ 374 w 384"/>
              <a:gd name="connsiteY71-26984" fmla="*/ 580 h 580"/>
              <a:gd name="connsiteX72-26985" fmla="*/ 363 w 384"/>
              <a:gd name="connsiteY72-26986" fmla="*/ 580 h 580"/>
              <a:gd name="connsiteX73-26987" fmla="*/ 353 w 384"/>
              <a:gd name="connsiteY73-26988" fmla="*/ 580 h 580"/>
              <a:gd name="connsiteX74-26989" fmla="*/ 337 w 384"/>
              <a:gd name="connsiteY74-26990" fmla="*/ 580 h 580"/>
              <a:gd name="connsiteX75-26991" fmla="*/ 321 w 384"/>
              <a:gd name="connsiteY75-26992" fmla="*/ 574 h 580"/>
              <a:gd name="connsiteX76-26993" fmla="*/ 300 w 384"/>
              <a:gd name="connsiteY76-26994" fmla="*/ 574 h 580"/>
              <a:gd name="connsiteX77-26995" fmla="*/ 279 w 384"/>
              <a:gd name="connsiteY77-26996" fmla="*/ 569 h 580"/>
              <a:gd name="connsiteX78-26997" fmla="*/ 258 w 384"/>
              <a:gd name="connsiteY78-26998" fmla="*/ 564 h 580"/>
              <a:gd name="connsiteX79-26999" fmla="*/ 248 w 384"/>
              <a:gd name="connsiteY79-27000" fmla="*/ 559 h 580"/>
              <a:gd name="connsiteX80-27001" fmla="*/ 237 w 384"/>
              <a:gd name="connsiteY80-27002" fmla="*/ 553 h 580"/>
              <a:gd name="connsiteX81-27003" fmla="*/ 221 w 384"/>
              <a:gd name="connsiteY81-27004" fmla="*/ 548 h 580"/>
              <a:gd name="connsiteX82-27005" fmla="*/ 211 w 384"/>
              <a:gd name="connsiteY82-27006" fmla="*/ 543 h 580"/>
              <a:gd name="connsiteX83-27007" fmla="*/ 195 w 384"/>
              <a:gd name="connsiteY83-27008" fmla="*/ 538 h 580"/>
              <a:gd name="connsiteX84-27009" fmla="*/ 179 w 384"/>
              <a:gd name="connsiteY84-27010" fmla="*/ 527 h 580"/>
              <a:gd name="connsiteX85-27011" fmla="*/ 169 w 384"/>
              <a:gd name="connsiteY85-27012" fmla="*/ 517 h 580"/>
              <a:gd name="connsiteX86-27013" fmla="*/ 153 w 384"/>
              <a:gd name="connsiteY86-27014" fmla="*/ 506 h 580"/>
              <a:gd name="connsiteX87-27015" fmla="*/ 121 w 384"/>
              <a:gd name="connsiteY87-27016" fmla="*/ 480 h 580"/>
              <a:gd name="connsiteX88-27017" fmla="*/ 95 w 384"/>
              <a:gd name="connsiteY88-27018" fmla="*/ 453 h 580"/>
              <a:gd name="connsiteX89-27019" fmla="*/ 84 w 384"/>
              <a:gd name="connsiteY89-27020" fmla="*/ 443 h 580"/>
              <a:gd name="connsiteX90-27021" fmla="*/ 74 w 384"/>
              <a:gd name="connsiteY90-27022" fmla="*/ 427 h 580"/>
              <a:gd name="connsiteX91-27023" fmla="*/ 63 w 384"/>
              <a:gd name="connsiteY91-27024" fmla="*/ 411 h 580"/>
              <a:gd name="connsiteX92-27025" fmla="*/ 53 w 384"/>
              <a:gd name="connsiteY92-27026" fmla="*/ 395 h 580"/>
              <a:gd name="connsiteX93-27027" fmla="*/ 47 w 384"/>
              <a:gd name="connsiteY93-27028" fmla="*/ 380 h 580"/>
              <a:gd name="connsiteX94-27029" fmla="*/ 37 w 384"/>
              <a:gd name="connsiteY94-27030" fmla="*/ 364 h 580"/>
              <a:gd name="connsiteX95-27031" fmla="*/ 32 w 384"/>
              <a:gd name="connsiteY95-27032" fmla="*/ 348 h 580"/>
              <a:gd name="connsiteX96-27033" fmla="*/ 21 w 384"/>
              <a:gd name="connsiteY96-27034" fmla="*/ 332 h 580"/>
              <a:gd name="connsiteX97-27035" fmla="*/ 16 w 384"/>
              <a:gd name="connsiteY97-27036" fmla="*/ 322 h 580"/>
              <a:gd name="connsiteX98-27037" fmla="*/ 16 w 384"/>
              <a:gd name="connsiteY98-27038" fmla="*/ 306 h 580"/>
              <a:gd name="connsiteX99-27039" fmla="*/ 11 w 384"/>
              <a:gd name="connsiteY99-27040" fmla="*/ 290 h 580"/>
              <a:gd name="connsiteX100-27041" fmla="*/ 11 w 384"/>
              <a:gd name="connsiteY100-27042" fmla="*/ 274 h 580"/>
              <a:gd name="connsiteX101-27043" fmla="*/ 5 w 384"/>
              <a:gd name="connsiteY101-27044" fmla="*/ 243 h 580"/>
              <a:gd name="connsiteX102-27045" fmla="*/ 0 w 384"/>
              <a:gd name="connsiteY102-27046" fmla="*/ 206 h 580"/>
              <a:gd name="connsiteX103-27047" fmla="*/ 0 w 384"/>
              <a:gd name="connsiteY103-27048" fmla="*/ 174 h 580"/>
              <a:gd name="connsiteX104-27049" fmla="*/ 0 w 384"/>
              <a:gd name="connsiteY104-27050" fmla="*/ 137 h 580"/>
              <a:gd name="connsiteX105-27051" fmla="*/ 0 w 384"/>
              <a:gd name="connsiteY105-27052" fmla="*/ 100 h 580"/>
              <a:gd name="connsiteX106-27053" fmla="*/ 0 w 384"/>
              <a:gd name="connsiteY106-27054" fmla="*/ 64 h 580"/>
              <a:gd name="connsiteX107-27055" fmla="*/ 5 w 384"/>
              <a:gd name="connsiteY107-27056" fmla="*/ 21 h 580"/>
              <a:gd name="connsiteX0-27057" fmla="*/ 58 w 384"/>
              <a:gd name="connsiteY0-27058" fmla="*/ 6 h 559"/>
              <a:gd name="connsiteX1-27059" fmla="*/ 53 w 384"/>
              <a:gd name="connsiteY1-27060" fmla="*/ 27 h 559"/>
              <a:gd name="connsiteX2-27061" fmla="*/ 53 w 384"/>
              <a:gd name="connsiteY2-27062" fmla="*/ 48 h 559"/>
              <a:gd name="connsiteX3-27063" fmla="*/ 47 w 384"/>
              <a:gd name="connsiteY3-27064" fmla="*/ 64 h 559"/>
              <a:gd name="connsiteX4-27065" fmla="*/ 47 w 384"/>
              <a:gd name="connsiteY4-27066" fmla="*/ 85 h 559"/>
              <a:gd name="connsiteX5-27067" fmla="*/ 42 w 384"/>
              <a:gd name="connsiteY5-27068" fmla="*/ 100 h 559"/>
              <a:gd name="connsiteX6-27069" fmla="*/ 42 w 384"/>
              <a:gd name="connsiteY6-27070" fmla="*/ 111 h 559"/>
              <a:gd name="connsiteX7-27071" fmla="*/ 42 w 384"/>
              <a:gd name="connsiteY7-27072" fmla="*/ 122 h 559"/>
              <a:gd name="connsiteX8-27073" fmla="*/ 42 w 384"/>
              <a:gd name="connsiteY8-27074" fmla="*/ 143 h 559"/>
              <a:gd name="connsiteX9-27075" fmla="*/ 47 w 384"/>
              <a:gd name="connsiteY9-27076" fmla="*/ 169 h 559"/>
              <a:gd name="connsiteX10-27077" fmla="*/ 53 w 384"/>
              <a:gd name="connsiteY10-27078" fmla="*/ 211 h 559"/>
              <a:gd name="connsiteX11-27079" fmla="*/ 53 w 384"/>
              <a:gd name="connsiteY11-27080" fmla="*/ 237 h 559"/>
              <a:gd name="connsiteX12-27081" fmla="*/ 58 w 384"/>
              <a:gd name="connsiteY12-27082" fmla="*/ 264 h 559"/>
              <a:gd name="connsiteX13-27083" fmla="*/ 68 w 384"/>
              <a:gd name="connsiteY13-27084" fmla="*/ 290 h 559"/>
              <a:gd name="connsiteX14-27085" fmla="*/ 74 w 384"/>
              <a:gd name="connsiteY14-27086" fmla="*/ 306 h 559"/>
              <a:gd name="connsiteX15-27087" fmla="*/ 79 w 384"/>
              <a:gd name="connsiteY15-27088" fmla="*/ 316 h 559"/>
              <a:gd name="connsiteX16-27089" fmla="*/ 95 w 384"/>
              <a:gd name="connsiteY16-27090" fmla="*/ 343 h 559"/>
              <a:gd name="connsiteX17-27091" fmla="*/ 111 w 384"/>
              <a:gd name="connsiteY17-27092" fmla="*/ 364 h 559"/>
              <a:gd name="connsiteX18-27093" fmla="*/ 126 w 384"/>
              <a:gd name="connsiteY18-27094" fmla="*/ 385 h 559"/>
              <a:gd name="connsiteX19-27095" fmla="*/ 137 w 384"/>
              <a:gd name="connsiteY19-27096" fmla="*/ 395 h 559"/>
              <a:gd name="connsiteX20-27097" fmla="*/ 147 w 384"/>
              <a:gd name="connsiteY20-27098" fmla="*/ 401 h 559"/>
              <a:gd name="connsiteX21-27099" fmla="*/ 169 w 384"/>
              <a:gd name="connsiteY21-27100" fmla="*/ 422 h 559"/>
              <a:gd name="connsiteX22-27101" fmla="*/ 190 w 384"/>
              <a:gd name="connsiteY22-27102" fmla="*/ 432 h 559"/>
              <a:gd name="connsiteX23-27103" fmla="*/ 211 w 384"/>
              <a:gd name="connsiteY23-27104" fmla="*/ 448 h 559"/>
              <a:gd name="connsiteX24-27105" fmla="*/ 237 w 384"/>
              <a:gd name="connsiteY24-27106" fmla="*/ 459 h 559"/>
              <a:gd name="connsiteX25-27107" fmla="*/ 248 w 384"/>
              <a:gd name="connsiteY25-27108" fmla="*/ 464 h 559"/>
              <a:gd name="connsiteX26-27109" fmla="*/ 258 w 384"/>
              <a:gd name="connsiteY26-27110" fmla="*/ 469 h 559"/>
              <a:gd name="connsiteX27-27111" fmla="*/ 269 w 384"/>
              <a:gd name="connsiteY27-27112" fmla="*/ 469 h 559"/>
              <a:gd name="connsiteX28-27113" fmla="*/ 279 w 384"/>
              <a:gd name="connsiteY28-27114" fmla="*/ 474 h 559"/>
              <a:gd name="connsiteX29-27115" fmla="*/ 284 w 384"/>
              <a:gd name="connsiteY29-27116" fmla="*/ 474 h 559"/>
              <a:gd name="connsiteX30-27117" fmla="*/ 290 w 384"/>
              <a:gd name="connsiteY30-27118" fmla="*/ 474 h 559"/>
              <a:gd name="connsiteX31-27119" fmla="*/ 300 w 384"/>
              <a:gd name="connsiteY31-27120" fmla="*/ 474 h 559"/>
              <a:gd name="connsiteX32-27121" fmla="*/ 305 w 384"/>
              <a:gd name="connsiteY32-27122" fmla="*/ 469 h 559"/>
              <a:gd name="connsiteX33-27123" fmla="*/ 305 w 384"/>
              <a:gd name="connsiteY33-27124" fmla="*/ 464 h 559"/>
              <a:gd name="connsiteX34-27125" fmla="*/ 311 w 384"/>
              <a:gd name="connsiteY34-27126" fmla="*/ 459 h 559"/>
              <a:gd name="connsiteX35-27127" fmla="*/ 316 w 384"/>
              <a:gd name="connsiteY35-27128" fmla="*/ 453 h 559"/>
              <a:gd name="connsiteX36-27129" fmla="*/ 316 w 384"/>
              <a:gd name="connsiteY36-27130" fmla="*/ 443 h 559"/>
              <a:gd name="connsiteX37-27131" fmla="*/ 321 w 384"/>
              <a:gd name="connsiteY37-27132" fmla="*/ 427 h 559"/>
              <a:gd name="connsiteX38-27133" fmla="*/ 327 w 384"/>
              <a:gd name="connsiteY38-27134" fmla="*/ 411 h 559"/>
              <a:gd name="connsiteX39-27135" fmla="*/ 332 w 384"/>
              <a:gd name="connsiteY39-27136" fmla="*/ 395 h 559"/>
              <a:gd name="connsiteX40-27137" fmla="*/ 332 w 384"/>
              <a:gd name="connsiteY40-27138" fmla="*/ 380 h 559"/>
              <a:gd name="connsiteX41-27139" fmla="*/ 337 w 384"/>
              <a:gd name="connsiteY41-27140" fmla="*/ 364 h 559"/>
              <a:gd name="connsiteX42-27141" fmla="*/ 342 w 384"/>
              <a:gd name="connsiteY42-27142" fmla="*/ 353 h 559"/>
              <a:gd name="connsiteX43-27143" fmla="*/ 348 w 384"/>
              <a:gd name="connsiteY43-27144" fmla="*/ 343 h 559"/>
              <a:gd name="connsiteX44-27145" fmla="*/ 348 w 384"/>
              <a:gd name="connsiteY44-27146" fmla="*/ 338 h 559"/>
              <a:gd name="connsiteX45-27147" fmla="*/ 353 w 384"/>
              <a:gd name="connsiteY45-27148" fmla="*/ 327 h 559"/>
              <a:gd name="connsiteX46-27149" fmla="*/ 353 w 384"/>
              <a:gd name="connsiteY46-27150" fmla="*/ 327 h 559"/>
              <a:gd name="connsiteX47-27151" fmla="*/ 358 w 384"/>
              <a:gd name="connsiteY47-27152" fmla="*/ 327 h 559"/>
              <a:gd name="connsiteX48-27153" fmla="*/ 358 w 384"/>
              <a:gd name="connsiteY48-27154" fmla="*/ 327 h 559"/>
              <a:gd name="connsiteX49-27155" fmla="*/ 358 w 384"/>
              <a:gd name="connsiteY49-27156" fmla="*/ 332 h 559"/>
              <a:gd name="connsiteX50-27157" fmla="*/ 358 w 384"/>
              <a:gd name="connsiteY50-27158" fmla="*/ 338 h 559"/>
              <a:gd name="connsiteX51-27159" fmla="*/ 363 w 384"/>
              <a:gd name="connsiteY51-27160" fmla="*/ 343 h 559"/>
              <a:gd name="connsiteX52-27161" fmla="*/ 363 w 384"/>
              <a:gd name="connsiteY52-27162" fmla="*/ 359 h 559"/>
              <a:gd name="connsiteX53-27163" fmla="*/ 363 w 384"/>
              <a:gd name="connsiteY53-27164" fmla="*/ 369 h 559"/>
              <a:gd name="connsiteX54-27165" fmla="*/ 363 w 384"/>
              <a:gd name="connsiteY54-27166" fmla="*/ 385 h 559"/>
              <a:gd name="connsiteX55-27167" fmla="*/ 363 w 384"/>
              <a:gd name="connsiteY55-27168" fmla="*/ 401 h 559"/>
              <a:gd name="connsiteX56-27169" fmla="*/ 363 w 384"/>
              <a:gd name="connsiteY56-27170" fmla="*/ 422 h 559"/>
              <a:gd name="connsiteX57-27171" fmla="*/ 363 w 384"/>
              <a:gd name="connsiteY57-27172" fmla="*/ 438 h 559"/>
              <a:gd name="connsiteX58-27173" fmla="*/ 363 w 384"/>
              <a:gd name="connsiteY58-27174" fmla="*/ 453 h 559"/>
              <a:gd name="connsiteX59-27175" fmla="*/ 369 w 384"/>
              <a:gd name="connsiteY59-27176" fmla="*/ 469 h 559"/>
              <a:gd name="connsiteX60-27177" fmla="*/ 369 w 384"/>
              <a:gd name="connsiteY60-27178" fmla="*/ 485 h 559"/>
              <a:gd name="connsiteX61-27179" fmla="*/ 374 w 384"/>
              <a:gd name="connsiteY61-27180" fmla="*/ 496 h 559"/>
              <a:gd name="connsiteX62-27181" fmla="*/ 374 w 384"/>
              <a:gd name="connsiteY62-27182" fmla="*/ 506 h 559"/>
              <a:gd name="connsiteX63-27183" fmla="*/ 379 w 384"/>
              <a:gd name="connsiteY63-27184" fmla="*/ 517 h 559"/>
              <a:gd name="connsiteX64-27185" fmla="*/ 379 w 384"/>
              <a:gd name="connsiteY64-27186" fmla="*/ 522 h 559"/>
              <a:gd name="connsiteX65-27187" fmla="*/ 384 w 384"/>
              <a:gd name="connsiteY65-27188" fmla="*/ 532 h 559"/>
              <a:gd name="connsiteX66-27189" fmla="*/ 384 w 384"/>
              <a:gd name="connsiteY66-27190" fmla="*/ 538 h 559"/>
              <a:gd name="connsiteX67-27191" fmla="*/ 384 w 384"/>
              <a:gd name="connsiteY67-27192" fmla="*/ 543 h 559"/>
              <a:gd name="connsiteX68-27193" fmla="*/ 384 w 384"/>
              <a:gd name="connsiteY68-27194" fmla="*/ 548 h 559"/>
              <a:gd name="connsiteX69-27195" fmla="*/ 379 w 384"/>
              <a:gd name="connsiteY69-27196" fmla="*/ 553 h 559"/>
              <a:gd name="connsiteX70-27197" fmla="*/ 374 w 384"/>
              <a:gd name="connsiteY70-27198" fmla="*/ 559 h 559"/>
              <a:gd name="connsiteX71-27199" fmla="*/ 363 w 384"/>
              <a:gd name="connsiteY71-27200" fmla="*/ 559 h 559"/>
              <a:gd name="connsiteX72-27201" fmla="*/ 353 w 384"/>
              <a:gd name="connsiteY72-27202" fmla="*/ 559 h 559"/>
              <a:gd name="connsiteX73-27203" fmla="*/ 337 w 384"/>
              <a:gd name="connsiteY73-27204" fmla="*/ 559 h 559"/>
              <a:gd name="connsiteX74-27205" fmla="*/ 321 w 384"/>
              <a:gd name="connsiteY74-27206" fmla="*/ 553 h 559"/>
              <a:gd name="connsiteX75-27207" fmla="*/ 300 w 384"/>
              <a:gd name="connsiteY75-27208" fmla="*/ 553 h 559"/>
              <a:gd name="connsiteX76-27209" fmla="*/ 279 w 384"/>
              <a:gd name="connsiteY76-27210" fmla="*/ 548 h 559"/>
              <a:gd name="connsiteX77-27211" fmla="*/ 258 w 384"/>
              <a:gd name="connsiteY77-27212" fmla="*/ 543 h 559"/>
              <a:gd name="connsiteX78-27213" fmla="*/ 248 w 384"/>
              <a:gd name="connsiteY78-27214" fmla="*/ 538 h 559"/>
              <a:gd name="connsiteX79-27215" fmla="*/ 237 w 384"/>
              <a:gd name="connsiteY79-27216" fmla="*/ 532 h 559"/>
              <a:gd name="connsiteX80-27217" fmla="*/ 221 w 384"/>
              <a:gd name="connsiteY80-27218" fmla="*/ 527 h 559"/>
              <a:gd name="connsiteX81-27219" fmla="*/ 211 w 384"/>
              <a:gd name="connsiteY81-27220" fmla="*/ 522 h 559"/>
              <a:gd name="connsiteX82-27221" fmla="*/ 195 w 384"/>
              <a:gd name="connsiteY82-27222" fmla="*/ 517 h 559"/>
              <a:gd name="connsiteX83-27223" fmla="*/ 179 w 384"/>
              <a:gd name="connsiteY83-27224" fmla="*/ 506 h 559"/>
              <a:gd name="connsiteX84-27225" fmla="*/ 169 w 384"/>
              <a:gd name="connsiteY84-27226" fmla="*/ 496 h 559"/>
              <a:gd name="connsiteX85-27227" fmla="*/ 153 w 384"/>
              <a:gd name="connsiteY85-27228" fmla="*/ 485 h 559"/>
              <a:gd name="connsiteX86-27229" fmla="*/ 121 w 384"/>
              <a:gd name="connsiteY86-27230" fmla="*/ 459 h 559"/>
              <a:gd name="connsiteX87-27231" fmla="*/ 95 w 384"/>
              <a:gd name="connsiteY87-27232" fmla="*/ 432 h 559"/>
              <a:gd name="connsiteX88-27233" fmla="*/ 84 w 384"/>
              <a:gd name="connsiteY88-27234" fmla="*/ 422 h 559"/>
              <a:gd name="connsiteX89-27235" fmla="*/ 74 w 384"/>
              <a:gd name="connsiteY89-27236" fmla="*/ 406 h 559"/>
              <a:gd name="connsiteX90-27237" fmla="*/ 63 w 384"/>
              <a:gd name="connsiteY90-27238" fmla="*/ 390 h 559"/>
              <a:gd name="connsiteX91-27239" fmla="*/ 53 w 384"/>
              <a:gd name="connsiteY91-27240" fmla="*/ 374 h 559"/>
              <a:gd name="connsiteX92-27241" fmla="*/ 47 w 384"/>
              <a:gd name="connsiteY92-27242" fmla="*/ 359 h 559"/>
              <a:gd name="connsiteX93-27243" fmla="*/ 37 w 384"/>
              <a:gd name="connsiteY93-27244" fmla="*/ 343 h 559"/>
              <a:gd name="connsiteX94-27245" fmla="*/ 32 w 384"/>
              <a:gd name="connsiteY94-27246" fmla="*/ 327 h 559"/>
              <a:gd name="connsiteX95-27247" fmla="*/ 21 w 384"/>
              <a:gd name="connsiteY95-27248" fmla="*/ 311 h 559"/>
              <a:gd name="connsiteX96-27249" fmla="*/ 16 w 384"/>
              <a:gd name="connsiteY96-27250" fmla="*/ 301 h 559"/>
              <a:gd name="connsiteX97-27251" fmla="*/ 16 w 384"/>
              <a:gd name="connsiteY97-27252" fmla="*/ 285 h 559"/>
              <a:gd name="connsiteX98-27253" fmla="*/ 11 w 384"/>
              <a:gd name="connsiteY98-27254" fmla="*/ 269 h 559"/>
              <a:gd name="connsiteX99-27255" fmla="*/ 11 w 384"/>
              <a:gd name="connsiteY99-27256" fmla="*/ 253 h 559"/>
              <a:gd name="connsiteX100-27257" fmla="*/ 5 w 384"/>
              <a:gd name="connsiteY100-27258" fmla="*/ 222 h 559"/>
              <a:gd name="connsiteX101-27259" fmla="*/ 0 w 384"/>
              <a:gd name="connsiteY101-27260" fmla="*/ 185 h 559"/>
              <a:gd name="connsiteX102-27261" fmla="*/ 0 w 384"/>
              <a:gd name="connsiteY102-27262" fmla="*/ 153 h 559"/>
              <a:gd name="connsiteX103-27263" fmla="*/ 0 w 384"/>
              <a:gd name="connsiteY103-27264" fmla="*/ 116 h 559"/>
              <a:gd name="connsiteX104-27265" fmla="*/ 0 w 384"/>
              <a:gd name="connsiteY104-27266" fmla="*/ 79 h 559"/>
              <a:gd name="connsiteX105-27267" fmla="*/ 0 w 384"/>
              <a:gd name="connsiteY105-27268" fmla="*/ 43 h 559"/>
              <a:gd name="connsiteX106-27269" fmla="*/ 5 w 384"/>
              <a:gd name="connsiteY106-27270" fmla="*/ 0 h 559"/>
              <a:gd name="connsiteX0-27271" fmla="*/ 53 w 384"/>
              <a:gd name="connsiteY0-27272" fmla="*/ 27 h 559"/>
              <a:gd name="connsiteX1-27273" fmla="*/ 53 w 384"/>
              <a:gd name="connsiteY1-27274" fmla="*/ 48 h 559"/>
              <a:gd name="connsiteX2-27275" fmla="*/ 47 w 384"/>
              <a:gd name="connsiteY2-27276" fmla="*/ 64 h 559"/>
              <a:gd name="connsiteX3-27277" fmla="*/ 47 w 384"/>
              <a:gd name="connsiteY3-27278" fmla="*/ 85 h 559"/>
              <a:gd name="connsiteX4-27279" fmla="*/ 42 w 384"/>
              <a:gd name="connsiteY4-27280" fmla="*/ 100 h 559"/>
              <a:gd name="connsiteX5-27281" fmla="*/ 42 w 384"/>
              <a:gd name="connsiteY5-27282" fmla="*/ 111 h 559"/>
              <a:gd name="connsiteX6-27283" fmla="*/ 42 w 384"/>
              <a:gd name="connsiteY6-27284" fmla="*/ 122 h 559"/>
              <a:gd name="connsiteX7-27285" fmla="*/ 42 w 384"/>
              <a:gd name="connsiteY7-27286" fmla="*/ 143 h 559"/>
              <a:gd name="connsiteX8-27287" fmla="*/ 47 w 384"/>
              <a:gd name="connsiteY8-27288" fmla="*/ 169 h 559"/>
              <a:gd name="connsiteX9-27289" fmla="*/ 53 w 384"/>
              <a:gd name="connsiteY9-27290" fmla="*/ 211 h 559"/>
              <a:gd name="connsiteX10-27291" fmla="*/ 53 w 384"/>
              <a:gd name="connsiteY10-27292" fmla="*/ 237 h 559"/>
              <a:gd name="connsiteX11-27293" fmla="*/ 58 w 384"/>
              <a:gd name="connsiteY11-27294" fmla="*/ 264 h 559"/>
              <a:gd name="connsiteX12-27295" fmla="*/ 68 w 384"/>
              <a:gd name="connsiteY12-27296" fmla="*/ 290 h 559"/>
              <a:gd name="connsiteX13-27297" fmla="*/ 74 w 384"/>
              <a:gd name="connsiteY13-27298" fmla="*/ 306 h 559"/>
              <a:gd name="connsiteX14-27299" fmla="*/ 79 w 384"/>
              <a:gd name="connsiteY14-27300" fmla="*/ 316 h 559"/>
              <a:gd name="connsiteX15-27301" fmla="*/ 95 w 384"/>
              <a:gd name="connsiteY15-27302" fmla="*/ 343 h 559"/>
              <a:gd name="connsiteX16-27303" fmla="*/ 111 w 384"/>
              <a:gd name="connsiteY16-27304" fmla="*/ 364 h 559"/>
              <a:gd name="connsiteX17-27305" fmla="*/ 126 w 384"/>
              <a:gd name="connsiteY17-27306" fmla="*/ 385 h 559"/>
              <a:gd name="connsiteX18-27307" fmla="*/ 137 w 384"/>
              <a:gd name="connsiteY18-27308" fmla="*/ 395 h 559"/>
              <a:gd name="connsiteX19-27309" fmla="*/ 147 w 384"/>
              <a:gd name="connsiteY19-27310" fmla="*/ 401 h 559"/>
              <a:gd name="connsiteX20-27311" fmla="*/ 169 w 384"/>
              <a:gd name="connsiteY20-27312" fmla="*/ 422 h 559"/>
              <a:gd name="connsiteX21-27313" fmla="*/ 190 w 384"/>
              <a:gd name="connsiteY21-27314" fmla="*/ 432 h 559"/>
              <a:gd name="connsiteX22-27315" fmla="*/ 211 w 384"/>
              <a:gd name="connsiteY22-27316" fmla="*/ 448 h 559"/>
              <a:gd name="connsiteX23-27317" fmla="*/ 237 w 384"/>
              <a:gd name="connsiteY23-27318" fmla="*/ 459 h 559"/>
              <a:gd name="connsiteX24-27319" fmla="*/ 248 w 384"/>
              <a:gd name="connsiteY24-27320" fmla="*/ 464 h 559"/>
              <a:gd name="connsiteX25-27321" fmla="*/ 258 w 384"/>
              <a:gd name="connsiteY25-27322" fmla="*/ 469 h 559"/>
              <a:gd name="connsiteX26-27323" fmla="*/ 269 w 384"/>
              <a:gd name="connsiteY26-27324" fmla="*/ 469 h 559"/>
              <a:gd name="connsiteX27-27325" fmla="*/ 279 w 384"/>
              <a:gd name="connsiteY27-27326" fmla="*/ 474 h 559"/>
              <a:gd name="connsiteX28-27327" fmla="*/ 284 w 384"/>
              <a:gd name="connsiteY28-27328" fmla="*/ 474 h 559"/>
              <a:gd name="connsiteX29-27329" fmla="*/ 290 w 384"/>
              <a:gd name="connsiteY29-27330" fmla="*/ 474 h 559"/>
              <a:gd name="connsiteX30-27331" fmla="*/ 300 w 384"/>
              <a:gd name="connsiteY30-27332" fmla="*/ 474 h 559"/>
              <a:gd name="connsiteX31-27333" fmla="*/ 305 w 384"/>
              <a:gd name="connsiteY31-27334" fmla="*/ 469 h 559"/>
              <a:gd name="connsiteX32-27335" fmla="*/ 305 w 384"/>
              <a:gd name="connsiteY32-27336" fmla="*/ 464 h 559"/>
              <a:gd name="connsiteX33-27337" fmla="*/ 311 w 384"/>
              <a:gd name="connsiteY33-27338" fmla="*/ 459 h 559"/>
              <a:gd name="connsiteX34-27339" fmla="*/ 316 w 384"/>
              <a:gd name="connsiteY34-27340" fmla="*/ 453 h 559"/>
              <a:gd name="connsiteX35-27341" fmla="*/ 316 w 384"/>
              <a:gd name="connsiteY35-27342" fmla="*/ 443 h 559"/>
              <a:gd name="connsiteX36-27343" fmla="*/ 321 w 384"/>
              <a:gd name="connsiteY36-27344" fmla="*/ 427 h 559"/>
              <a:gd name="connsiteX37-27345" fmla="*/ 327 w 384"/>
              <a:gd name="connsiteY37-27346" fmla="*/ 411 h 559"/>
              <a:gd name="connsiteX38-27347" fmla="*/ 332 w 384"/>
              <a:gd name="connsiteY38-27348" fmla="*/ 395 h 559"/>
              <a:gd name="connsiteX39-27349" fmla="*/ 332 w 384"/>
              <a:gd name="connsiteY39-27350" fmla="*/ 380 h 559"/>
              <a:gd name="connsiteX40-27351" fmla="*/ 337 w 384"/>
              <a:gd name="connsiteY40-27352" fmla="*/ 364 h 559"/>
              <a:gd name="connsiteX41-27353" fmla="*/ 342 w 384"/>
              <a:gd name="connsiteY41-27354" fmla="*/ 353 h 559"/>
              <a:gd name="connsiteX42-27355" fmla="*/ 348 w 384"/>
              <a:gd name="connsiteY42-27356" fmla="*/ 343 h 559"/>
              <a:gd name="connsiteX43-27357" fmla="*/ 348 w 384"/>
              <a:gd name="connsiteY43-27358" fmla="*/ 338 h 559"/>
              <a:gd name="connsiteX44-27359" fmla="*/ 353 w 384"/>
              <a:gd name="connsiteY44-27360" fmla="*/ 327 h 559"/>
              <a:gd name="connsiteX45-27361" fmla="*/ 353 w 384"/>
              <a:gd name="connsiteY45-27362" fmla="*/ 327 h 559"/>
              <a:gd name="connsiteX46-27363" fmla="*/ 358 w 384"/>
              <a:gd name="connsiteY46-27364" fmla="*/ 327 h 559"/>
              <a:gd name="connsiteX47-27365" fmla="*/ 358 w 384"/>
              <a:gd name="connsiteY47-27366" fmla="*/ 327 h 559"/>
              <a:gd name="connsiteX48-27367" fmla="*/ 358 w 384"/>
              <a:gd name="connsiteY48-27368" fmla="*/ 332 h 559"/>
              <a:gd name="connsiteX49-27369" fmla="*/ 358 w 384"/>
              <a:gd name="connsiteY49-27370" fmla="*/ 338 h 559"/>
              <a:gd name="connsiteX50-27371" fmla="*/ 363 w 384"/>
              <a:gd name="connsiteY50-27372" fmla="*/ 343 h 559"/>
              <a:gd name="connsiteX51-27373" fmla="*/ 363 w 384"/>
              <a:gd name="connsiteY51-27374" fmla="*/ 359 h 559"/>
              <a:gd name="connsiteX52-27375" fmla="*/ 363 w 384"/>
              <a:gd name="connsiteY52-27376" fmla="*/ 369 h 559"/>
              <a:gd name="connsiteX53-27377" fmla="*/ 363 w 384"/>
              <a:gd name="connsiteY53-27378" fmla="*/ 385 h 559"/>
              <a:gd name="connsiteX54-27379" fmla="*/ 363 w 384"/>
              <a:gd name="connsiteY54-27380" fmla="*/ 401 h 559"/>
              <a:gd name="connsiteX55-27381" fmla="*/ 363 w 384"/>
              <a:gd name="connsiteY55-27382" fmla="*/ 422 h 559"/>
              <a:gd name="connsiteX56-27383" fmla="*/ 363 w 384"/>
              <a:gd name="connsiteY56-27384" fmla="*/ 438 h 559"/>
              <a:gd name="connsiteX57-27385" fmla="*/ 363 w 384"/>
              <a:gd name="connsiteY57-27386" fmla="*/ 453 h 559"/>
              <a:gd name="connsiteX58-27387" fmla="*/ 369 w 384"/>
              <a:gd name="connsiteY58-27388" fmla="*/ 469 h 559"/>
              <a:gd name="connsiteX59-27389" fmla="*/ 369 w 384"/>
              <a:gd name="connsiteY59-27390" fmla="*/ 485 h 559"/>
              <a:gd name="connsiteX60-27391" fmla="*/ 374 w 384"/>
              <a:gd name="connsiteY60-27392" fmla="*/ 496 h 559"/>
              <a:gd name="connsiteX61-27393" fmla="*/ 374 w 384"/>
              <a:gd name="connsiteY61-27394" fmla="*/ 506 h 559"/>
              <a:gd name="connsiteX62-27395" fmla="*/ 379 w 384"/>
              <a:gd name="connsiteY62-27396" fmla="*/ 517 h 559"/>
              <a:gd name="connsiteX63-27397" fmla="*/ 379 w 384"/>
              <a:gd name="connsiteY63-27398" fmla="*/ 522 h 559"/>
              <a:gd name="connsiteX64-27399" fmla="*/ 384 w 384"/>
              <a:gd name="connsiteY64-27400" fmla="*/ 532 h 559"/>
              <a:gd name="connsiteX65-27401" fmla="*/ 384 w 384"/>
              <a:gd name="connsiteY65-27402" fmla="*/ 538 h 559"/>
              <a:gd name="connsiteX66-27403" fmla="*/ 384 w 384"/>
              <a:gd name="connsiteY66-27404" fmla="*/ 543 h 559"/>
              <a:gd name="connsiteX67-27405" fmla="*/ 384 w 384"/>
              <a:gd name="connsiteY67-27406" fmla="*/ 548 h 559"/>
              <a:gd name="connsiteX68-27407" fmla="*/ 379 w 384"/>
              <a:gd name="connsiteY68-27408" fmla="*/ 553 h 559"/>
              <a:gd name="connsiteX69-27409" fmla="*/ 374 w 384"/>
              <a:gd name="connsiteY69-27410" fmla="*/ 559 h 559"/>
              <a:gd name="connsiteX70-27411" fmla="*/ 363 w 384"/>
              <a:gd name="connsiteY70-27412" fmla="*/ 559 h 559"/>
              <a:gd name="connsiteX71-27413" fmla="*/ 353 w 384"/>
              <a:gd name="connsiteY71-27414" fmla="*/ 559 h 559"/>
              <a:gd name="connsiteX72-27415" fmla="*/ 337 w 384"/>
              <a:gd name="connsiteY72-27416" fmla="*/ 559 h 559"/>
              <a:gd name="connsiteX73-27417" fmla="*/ 321 w 384"/>
              <a:gd name="connsiteY73-27418" fmla="*/ 553 h 559"/>
              <a:gd name="connsiteX74-27419" fmla="*/ 300 w 384"/>
              <a:gd name="connsiteY74-27420" fmla="*/ 553 h 559"/>
              <a:gd name="connsiteX75-27421" fmla="*/ 279 w 384"/>
              <a:gd name="connsiteY75-27422" fmla="*/ 548 h 559"/>
              <a:gd name="connsiteX76-27423" fmla="*/ 258 w 384"/>
              <a:gd name="connsiteY76-27424" fmla="*/ 543 h 559"/>
              <a:gd name="connsiteX77-27425" fmla="*/ 248 w 384"/>
              <a:gd name="connsiteY77-27426" fmla="*/ 538 h 559"/>
              <a:gd name="connsiteX78-27427" fmla="*/ 237 w 384"/>
              <a:gd name="connsiteY78-27428" fmla="*/ 532 h 559"/>
              <a:gd name="connsiteX79-27429" fmla="*/ 221 w 384"/>
              <a:gd name="connsiteY79-27430" fmla="*/ 527 h 559"/>
              <a:gd name="connsiteX80-27431" fmla="*/ 211 w 384"/>
              <a:gd name="connsiteY80-27432" fmla="*/ 522 h 559"/>
              <a:gd name="connsiteX81-27433" fmla="*/ 195 w 384"/>
              <a:gd name="connsiteY81-27434" fmla="*/ 517 h 559"/>
              <a:gd name="connsiteX82-27435" fmla="*/ 179 w 384"/>
              <a:gd name="connsiteY82-27436" fmla="*/ 506 h 559"/>
              <a:gd name="connsiteX83-27437" fmla="*/ 169 w 384"/>
              <a:gd name="connsiteY83-27438" fmla="*/ 496 h 559"/>
              <a:gd name="connsiteX84-27439" fmla="*/ 153 w 384"/>
              <a:gd name="connsiteY84-27440" fmla="*/ 485 h 559"/>
              <a:gd name="connsiteX85-27441" fmla="*/ 121 w 384"/>
              <a:gd name="connsiteY85-27442" fmla="*/ 459 h 559"/>
              <a:gd name="connsiteX86-27443" fmla="*/ 95 w 384"/>
              <a:gd name="connsiteY86-27444" fmla="*/ 432 h 559"/>
              <a:gd name="connsiteX87-27445" fmla="*/ 84 w 384"/>
              <a:gd name="connsiteY87-27446" fmla="*/ 422 h 559"/>
              <a:gd name="connsiteX88-27447" fmla="*/ 74 w 384"/>
              <a:gd name="connsiteY88-27448" fmla="*/ 406 h 559"/>
              <a:gd name="connsiteX89-27449" fmla="*/ 63 w 384"/>
              <a:gd name="connsiteY89-27450" fmla="*/ 390 h 559"/>
              <a:gd name="connsiteX90-27451" fmla="*/ 53 w 384"/>
              <a:gd name="connsiteY90-27452" fmla="*/ 374 h 559"/>
              <a:gd name="connsiteX91-27453" fmla="*/ 47 w 384"/>
              <a:gd name="connsiteY91-27454" fmla="*/ 359 h 559"/>
              <a:gd name="connsiteX92-27455" fmla="*/ 37 w 384"/>
              <a:gd name="connsiteY92-27456" fmla="*/ 343 h 559"/>
              <a:gd name="connsiteX93-27457" fmla="*/ 32 w 384"/>
              <a:gd name="connsiteY93-27458" fmla="*/ 327 h 559"/>
              <a:gd name="connsiteX94-27459" fmla="*/ 21 w 384"/>
              <a:gd name="connsiteY94-27460" fmla="*/ 311 h 559"/>
              <a:gd name="connsiteX95-27461" fmla="*/ 16 w 384"/>
              <a:gd name="connsiteY95-27462" fmla="*/ 301 h 559"/>
              <a:gd name="connsiteX96-27463" fmla="*/ 16 w 384"/>
              <a:gd name="connsiteY96-27464" fmla="*/ 285 h 559"/>
              <a:gd name="connsiteX97-27465" fmla="*/ 11 w 384"/>
              <a:gd name="connsiteY97-27466" fmla="*/ 269 h 559"/>
              <a:gd name="connsiteX98-27467" fmla="*/ 11 w 384"/>
              <a:gd name="connsiteY98-27468" fmla="*/ 253 h 559"/>
              <a:gd name="connsiteX99-27469" fmla="*/ 5 w 384"/>
              <a:gd name="connsiteY99-27470" fmla="*/ 222 h 559"/>
              <a:gd name="connsiteX100-27471" fmla="*/ 0 w 384"/>
              <a:gd name="connsiteY100-27472" fmla="*/ 185 h 559"/>
              <a:gd name="connsiteX101-27473" fmla="*/ 0 w 384"/>
              <a:gd name="connsiteY101-27474" fmla="*/ 153 h 559"/>
              <a:gd name="connsiteX102-27475" fmla="*/ 0 w 384"/>
              <a:gd name="connsiteY102-27476" fmla="*/ 116 h 559"/>
              <a:gd name="connsiteX103-27477" fmla="*/ 0 w 384"/>
              <a:gd name="connsiteY103-27478" fmla="*/ 79 h 559"/>
              <a:gd name="connsiteX104-27479" fmla="*/ 0 w 384"/>
              <a:gd name="connsiteY104-27480" fmla="*/ 43 h 559"/>
              <a:gd name="connsiteX105-27481" fmla="*/ 5 w 384"/>
              <a:gd name="connsiteY105-27482" fmla="*/ 0 h 559"/>
              <a:gd name="connsiteX0-27483" fmla="*/ 53 w 384"/>
              <a:gd name="connsiteY0-27484" fmla="*/ 0 h 532"/>
              <a:gd name="connsiteX1-27485" fmla="*/ 53 w 384"/>
              <a:gd name="connsiteY1-27486" fmla="*/ 21 h 532"/>
              <a:gd name="connsiteX2-27487" fmla="*/ 47 w 384"/>
              <a:gd name="connsiteY2-27488" fmla="*/ 37 h 532"/>
              <a:gd name="connsiteX3-27489" fmla="*/ 47 w 384"/>
              <a:gd name="connsiteY3-27490" fmla="*/ 58 h 532"/>
              <a:gd name="connsiteX4-27491" fmla="*/ 42 w 384"/>
              <a:gd name="connsiteY4-27492" fmla="*/ 73 h 532"/>
              <a:gd name="connsiteX5-27493" fmla="*/ 42 w 384"/>
              <a:gd name="connsiteY5-27494" fmla="*/ 84 h 532"/>
              <a:gd name="connsiteX6-27495" fmla="*/ 42 w 384"/>
              <a:gd name="connsiteY6-27496" fmla="*/ 95 h 532"/>
              <a:gd name="connsiteX7-27497" fmla="*/ 42 w 384"/>
              <a:gd name="connsiteY7-27498" fmla="*/ 116 h 532"/>
              <a:gd name="connsiteX8-27499" fmla="*/ 47 w 384"/>
              <a:gd name="connsiteY8-27500" fmla="*/ 142 h 532"/>
              <a:gd name="connsiteX9-27501" fmla="*/ 53 w 384"/>
              <a:gd name="connsiteY9-27502" fmla="*/ 184 h 532"/>
              <a:gd name="connsiteX10-27503" fmla="*/ 53 w 384"/>
              <a:gd name="connsiteY10-27504" fmla="*/ 210 h 532"/>
              <a:gd name="connsiteX11-27505" fmla="*/ 58 w 384"/>
              <a:gd name="connsiteY11-27506" fmla="*/ 237 h 532"/>
              <a:gd name="connsiteX12-27507" fmla="*/ 68 w 384"/>
              <a:gd name="connsiteY12-27508" fmla="*/ 263 h 532"/>
              <a:gd name="connsiteX13-27509" fmla="*/ 74 w 384"/>
              <a:gd name="connsiteY13-27510" fmla="*/ 279 h 532"/>
              <a:gd name="connsiteX14-27511" fmla="*/ 79 w 384"/>
              <a:gd name="connsiteY14-27512" fmla="*/ 289 h 532"/>
              <a:gd name="connsiteX15-27513" fmla="*/ 95 w 384"/>
              <a:gd name="connsiteY15-27514" fmla="*/ 316 h 532"/>
              <a:gd name="connsiteX16-27515" fmla="*/ 111 w 384"/>
              <a:gd name="connsiteY16-27516" fmla="*/ 337 h 532"/>
              <a:gd name="connsiteX17-27517" fmla="*/ 126 w 384"/>
              <a:gd name="connsiteY17-27518" fmla="*/ 358 h 532"/>
              <a:gd name="connsiteX18-27519" fmla="*/ 137 w 384"/>
              <a:gd name="connsiteY18-27520" fmla="*/ 368 h 532"/>
              <a:gd name="connsiteX19-27521" fmla="*/ 147 w 384"/>
              <a:gd name="connsiteY19-27522" fmla="*/ 374 h 532"/>
              <a:gd name="connsiteX20-27523" fmla="*/ 169 w 384"/>
              <a:gd name="connsiteY20-27524" fmla="*/ 395 h 532"/>
              <a:gd name="connsiteX21-27525" fmla="*/ 190 w 384"/>
              <a:gd name="connsiteY21-27526" fmla="*/ 405 h 532"/>
              <a:gd name="connsiteX22-27527" fmla="*/ 211 w 384"/>
              <a:gd name="connsiteY22-27528" fmla="*/ 421 h 532"/>
              <a:gd name="connsiteX23-27529" fmla="*/ 237 w 384"/>
              <a:gd name="connsiteY23-27530" fmla="*/ 432 h 532"/>
              <a:gd name="connsiteX24-27531" fmla="*/ 248 w 384"/>
              <a:gd name="connsiteY24-27532" fmla="*/ 437 h 532"/>
              <a:gd name="connsiteX25-27533" fmla="*/ 258 w 384"/>
              <a:gd name="connsiteY25-27534" fmla="*/ 442 h 532"/>
              <a:gd name="connsiteX26-27535" fmla="*/ 269 w 384"/>
              <a:gd name="connsiteY26-27536" fmla="*/ 442 h 532"/>
              <a:gd name="connsiteX27-27537" fmla="*/ 279 w 384"/>
              <a:gd name="connsiteY27-27538" fmla="*/ 447 h 532"/>
              <a:gd name="connsiteX28-27539" fmla="*/ 284 w 384"/>
              <a:gd name="connsiteY28-27540" fmla="*/ 447 h 532"/>
              <a:gd name="connsiteX29-27541" fmla="*/ 290 w 384"/>
              <a:gd name="connsiteY29-27542" fmla="*/ 447 h 532"/>
              <a:gd name="connsiteX30-27543" fmla="*/ 300 w 384"/>
              <a:gd name="connsiteY30-27544" fmla="*/ 447 h 532"/>
              <a:gd name="connsiteX31-27545" fmla="*/ 305 w 384"/>
              <a:gd name="connsiteY31-27546" fmla="*/ 442 h 532"/>
              <a:gd name="connsiteX32-27547" fmla="*/ 305 w 384"/>
              <a:gd name="connsiteY32-27548" fmla="*/ 437 h 532"/>
              <a:gd name="connsiteX33-27549" fmla="*/ 311 w 384"/>
              <a:gd name="connsiteY33-27550" fmla="*/ 432 h 532"/>
              <a:gd name="connsiteX34-27551" fmla="*/ 316 w 384"/>
              <a:gd name="connsiteY34-27552" fmla="*/ 426 h 532"/>
              <a:gd name="connsiteX35-27553" fmla="*/ 316 w 384"/>
              <a:gd name="connsiteY35-27554" fmla="*/ 416 h 532"/>
              <a:gd name="connsiteX36-27555" fmla="*/ 321 w 384"/>
              <a:gd name="connsiteY36-27556" fmla="*/ 400 h 532"/>
              <a:gd name="connsiteX37-27557" fmla="*/ 327 w 384"/>
              <a:gd name="connsiteY37-27558" fmla="*/ 384 h 532"/>
              <a:gd name="connsiteX38-27559" fmla="*/ 332 w 384"/>
              <a:gd name="connsiteY38-27560" fmla="*/ 368 h 532"/>
              <a:gd name="connsiteX39-27561" fmla="*/ 332 w 384"/>
              <a:gd name="connsiteY39-27562" fmla="*/ 353 h 532"/>
              <a:gd name="connsiteX40-27563" fmla="*/ 337 w 384"/>
              <a:gd name="connsiteY40-27564" fmla="*/ 337 h 532"/>
              <a:gd name="connsiteX41-27565" fmla="*/ 342 w 384"/>
              <a:gd name="connsiteY41-27566" fmla="*/ 326 h 532"/>
              <a:gd name="connsiteX42-27567" fmla="*/ 348 w 384"/>
              <a:gd name="connsiteY42-27568" fmla="*/ 316 h 532"/>
              <a:gd name="connsiteX43-27569" fmla="*/ 348 w 384"/>
              <a:gd name="connsiteY43-27570" fmla="*/ 311 h 532"/>
              <a:gd name="connsiteX44-27571" fmla="*/ 353 w 384"/>
              <a:gd name="connsiteY44-27572" fmla="*/ 300 h 532"/>
              <a:gd name="connsiteX45-27573" fmla="*/ 353 w 384"/>
              <a:gd name="connsiteY45-27574" fmla="*/ 300 h 532"/>
              <a:gd name="connsiteX46-27575" fmla="*/ 358 w 384"/>
              <a:gd name="connsiteY46-27576" fmla="*/ 300 h 532"/>
              <a:gd name="connsiteX47-27577" fmla="*/ 358 w 384"/>
              <a:gd name="connsiteY47-27578" fmla="*/ 300 h 532"/>
              <a:gd name="connsiteX48-27579" fmla="*/ 358 w 384"/>
              <a:gd name="connsiteY48-27580" fmla="*/ 305 h 532"/>
              <a:gd name="connsiteX49-27581" fmla="*/ 358 w 384"/>
              <a:gd name="connsiteY49-27582" fmla="*/ 311 h 532"/>
              <a:gd name="connsiteX50-27583" fmla="*/ 363 w 384"/>
              <a:gd name="connsiteY50-27584" fmla="*/ 316 h 532"/>
              <a:gd name="connsiteX51-27585" fmla="*/ 363 w 384"/>
              <a:gd name="connsiteY51-27586" fmla="*/ 332 h 532"/>
              <a:gd name="connsiteX52-27587" fmla="*/ 363 w 384"/>
              <a:gd name="connsiteY52-27588" fmla="*/ 342 h 532"/>
              <a:gd name="connsiteX53-27589" fmla="*/ 363 w 384"/>
              <a:gd name="connsiteY53-27590" fmla="*/ 358 h 532"/>
              <a:gd name="connsiteX54-27591" fmla="*/ 363 w 384"/>
              <a:gd name="connsiteY54-27592" fmla="*/ 374 h 532"/>
              <a:gd name="connsiteX55-27593" fmla="*/ 363 w 384"/>
              <a:gd name="connsiteY55-27594" fmla="*/ 395 h 532"/>
              <a:gd name="connsiteX56-27595" fmla="*/ 363 w 384"/>
              <a:gd name="connsiteY56-27596" fmla="*/ 411 h 532"/>
              <a:gd name="connsiteX57-27597" fmla="*/ 363 w 384"/>
              <a:gd name="connsiteY57-27598" fmla="*/ 426 h 532"/>
              <a:gd name="connsiteX58-27599" fmla="*/ 369 w 384"/>
              <a:gd name="connsiteY58-27600" fmla="*/ 442 h 532"/>
              <a:gd name="connsiteX59-27601" fmla="*/ 369 w 384"/>
              <a:gd name="connsiteY59-27602" fmla="*/ 458 h 532"/>
              <a:gd name="connsiteX60-27603" fmla="*/ 374 w 384"/>
              <a:gd name="connsiteY60-27604" fmla="*/ 469 h 532"/>
              <a:gd name="connsiteX61-27605" fmla="*/ 374 w 384"/>
              <a:gd name="connsiteY61-27606" fmla="*/ 479 h 532"/>
              <a:gd name="connsiteX62-27607" fmla="*/ 379 w 384"/>
              <a:gd name="connsiteY62-27608" fmla="*/ 490 h 532"/>
              <a:gd name="connsiteX63-27609" fmla="*/ 379 w 384"/>
              <a:gd name="connsiteY63-27610" fmla="*/ 495 h 532"/>
              <a:gd name="connsiteX64-27611" fmla="*/ 384 w 384"/>
              <a:gd name="connsiteY64-27612" fmla="*/ 505 h 532"/>
              <a:gd name="connsiteX65-27613" fmla="*/ 384 w 384"/>
              <a:gd name="connsiteY65-27614" fmla="*/ 511 h 532"/>
              <a:gd name="connsiteX66-27615" fmla="*/ 384 w 384"/>
              <a:gd name="connsiteY66-27616" fmla="*/ 516 h 532"/>
              <a:gd name="connsiteX67-27617" fmla="*/ 384 w 384"/>
              <a:gd name="connsiteY67-27618" fmla="*/ 521 h 532"/>
              <a:gd name="connsiteX68-27619" fmla="*/ 379 w 384"/>
              <a:gd name="connsiteY68-27620" fmla="*/ 526 h 532"/>
              <a:gd name="connsiteX69-27621" fmla="*/ 374 w 384"/>
              <a:gd name="connsiteY69-27622" fmla="*/ 532 h 532"/>
              <a:gd name="connsiteX70-27623" fmla="*/ 363 w 384"/>
              <a:gd name="connsiteY70-27624" fmla="*/ 532 h 532"/>
              <a:gd name="connsiteX71-27625" fmla="*/ 353 w 384"/>
              <a:gd name="connsiteY71-27626" fmla="*/ 532 h 532"/>
              <a:gd name="connsiteX72-27627" fmla="*/ 337 w 384"/>
              <a:gd name="connsiteY72-27628" fmla="*/ 532 h 532"/>
              <a:gd name="connsiteX73-27629" fmla="*/ 321 w 384"/>
              <a:gd name="connsiteY73-27630" fmla="*/ 526 h 532"/>
              <a:gd name="connsiteX74-27631" fmla="*/ 300 w 384"/>
              <a:gd name="connsiteY74-27632" fmla="*/ 526 h 532"/>
              <a:gd name="connsiteX75-27633" fmla="*/ 279 w 384"/>
              <a:gd name="connsiteY75-27634" fmla="*/ 521 h 532"/>
              <a:gd name="connsiteX76-27635" fmla="*/ 258 w 384"/>
              <a:gd name="connsiteY76-27636" fmla="*/ 516 h 532"/>
              <a:gd name="connsiteX77-27637" fmla="*/ 248 w 384"/>
              <a:gd name="connsiteY77-27638" fmla="*/ 511 h 532"/>
              <a:gd name="connsiteX78-27639" fmla="*/ 237 w 384"/>
              <a:gd name="connsiteY78-27640" fmla="*/ 505 h 532"/>
              <a:gd name="connsiteX79-27641" fmla="*/ 221 w 384"/>
              <a:gd name="connsiteY79-27642" fmla="*/ 500 h 532"/>
              <a:gd name="connsiteX80-27643" fmla="*/ 211 w 384"/>
              <a:gd name="connsiteY80-27644" fmla="*/ 495 h 532"/>
              <a:gd name="connsiteX81-27645" fmla="*/ 195 w 384"/>
              <a:gd name="connsiteY81-27646" fmla="*/ 490 h 532"/>
              <a:gd name="connsiteX82-27647" fmla="*/ 179 w 384"/>
              <a:gd name="connsiteY82-27648" fmla="*/ 479 h 532"/>
              <a:gd name="connsiteX83-27649" fmla="*/ 169 w 384"/>
              <a:gd name="connsiteY83-27650" fmla="*/ 469 h 532"/>
              <a:gd name="connsiteX84-27651" fmla="*/ 153 w 384"/>
              <a:gd name="connsiteY84-27652" fmla="*/ 458 h 532"/>
              <a:gd name="connsiteX85-27653" fmla="*/ 121 w 384"/>
              <a:gd name="connsiteY85-27654" fmla="*/ 432 h 532"/>
              <a:gd name="connsiteX86-27655" fmla="*/ 95 w 384"/>
              <a:gd name="connsiteY86-27656" fmla="*/ 405 h 532"/>
              <a:gd name="connsiteX87-27657" fmla="*/ 84 w 384"/>
              <a:gd name="connsiteY87-27658" fmla="*/ 395 h 532"/>
              <a:gd name="connsiteX88-27659" fmla="*/ 74 w 384"/>
              <a:gd name="connsiteY88-27660" fmla="*/ 379 h 532"/>
              <a:gd name="connsiteX89-27661" fmla="*/ 63 w 384"/>
              <a:gd name="connsiteY89-27662" fmla="*/ 363 h 532"/>
              <a:gd name="connsiteX90-27663" fmla="*/ 53 w 384"/>
              <a:gd name="connsiteY90-27664" fmla="*/ 347 h 532"/>
              <a:gd name="connsiteX91-27665" fmla="*/ 47 w 384"/>
              <a:gd name="connsiteY91-27666" fmla="*/ 332 h 532"/>
              <a:gd name="connsiteX92-27667" fmla="*/ 37 w 384"/>
              <a:gd name="connsiteY92-27668" fmla="*/ 316 h 532"/>
              <a:gd name="connsiteX93-27669" fmla="*/ 32 w 384"/>
              <a:gd name="connsiteY93-27670" fmla="*/ 300 h 532"/>
              <a:gd name="connsiteX94-27671" fmla="*/ 21 w 384"/>
              <a:gd name="connsiteY94-27672" fmla="*/ 284 h 532"/>
              <a:gd name="connsiteX95-27673" fmla="*/ 16 w 384"/>
              <a:gd name="connsiteY95-27674" fmla="*/ 274 h 532"/>
              <a:gd name="connsiteX96-27675" fmla="*/ 16 w 384"/>
              <a:gd name="connsiteY96-27676" fmla="*/ 258 h 532"/>
              <a:gd name="connsiteX97-27677" fmla="*/ 11 w 384"/>
              <a:gd name="connsiteY97-27678" fmla="*/ 242 h 532"/>
              <a:gd name="connsiteX98-27679" fmla="*/ 11 w 384"/>
              <a:gd name="connsiteY98-27680" fmla="*/ 226 h 532"/>
              <a:gd name="connsiteX99-27681" fmla="*/ 5 w 384"/>
              <a:gd name="connsiteY99-27682" fmla="*/ 195 h 532"/>
              <a:gd name="connsiteX100-27683" fmla="*/ 0 w 384"/>
              <a:gd name="connsiteY100-27684" fmla="*/ 158 h 532"/>
              <a:gd name="connsiteX101-27685" fmla="*/ 0 w 384"/>
              <a:gd name="connsiteY101-27686" fmla="*/ 126 h 532"/>
              <a:gd name="connsiteX102-27687" fmla="*/ 0 w 384"/>
              <a:gd name="connsiteY102-27688" fmla="*/ 89 h 532"/>
              <a:gd name="connsiteX103-27689" fmla="*/ 0 w 384"/>
              <a:gd name="connsiteY103-27690" fmla="*/ 52 h 532"/>
              <a:gd name="connsiteX104-27691" fmla="*/ 0 w 384"/>
              <a:gd name="connsiteY104-27692" fmla="*/ 16 h 532"/>
              <a:gd name="connsiteX0-27693" fmla="*/ 53 w 384"/>
              <a:gd name="connsiteY0-27694" fmla="*/ 0 h 532"/>
              <a:gd name="connsiteX1-27695" fmla="*/ 53 w 384"/>
              <a:gd name="connsiteY1-27696" fmla="*/ 21 h 532"/>
              <a:gd name="connsiteX2-27697" fmla="*/ 47 w 384"/>
              <a:gd name="connsiteY2-27698" fmla="*/ 37 h 532"/>
              <a:gd name="connsiteX3-27699" fmla="*/ 47 w 384"/>
              <a:gd name="connsiteY3-27700" fmla="*/ 58 h 532"/>
              <a:gd name="connsiteX4-27701" fmla="*/ 42 w 384"/>
              <a:gd name="connsiteY4-27702" fmla="*/ 73 h 532"/>
              <a:gd name="connsiteX5-27703" fmla="*/ 42 w 384"/>
              <a:gd name="connsiteY5-27704" fmla="*/ 84 h 532"/>
              <a:gd name="connsiteX6-27705" fmla="*/ 42 w 384"/>
              <a:gd name="connsiteY6-27706" fmla="*/ 95 h 532"/>
              <a:gd name="connsiteX7-27707" fmla="*/ 42 w 384"/>
              <a:gd name="connsiteY7-27708" fmla="*/ 116 h 532"/>
              <a:gd name="connsiteX8-27709" fmla="*/ 47 w 384"/>
              <a:gd name="connsiteY8-27710" fmla="*/ 142 h 532"/>
              <a:gd name="connsiteX9-27711" fmla="*/ 53 w 384"/>
              <a:gd name="connsiteY9-27712" fmla="*/ 184 h 532"/>
              <a:gd name="connsiteX10-27713" fmla="*/ 53 w 384"/>
              <a:gd name="connsiteY10-27714" fmla="*/ 210 h 532"/>
              <a:gd name="connsiteX11-27715" fmla="*/ 58 w 384"/>
              <a:gd name="connsiteY11-27716" fmla="*/ 237 h 532"/>
              <a:gd name="connsiteX12-27717" fmla="*/ 68 w 384"/>
              <a:gd name="connsiteY12-27718" fmla="*/ 263 h 532"/>
              <a:gd name="connsiteX13-27719" fmla="*/ 74 w 384"/>
              <a:gd name="connsiteY13-27720" fmla="*/ 279 h 532"/>
              <a:gd name="connsiteX14-27721" fmla="*/ 79 w 384"/>
              <a:gd name="connsiteY14-27722" fmla="*/ 289 h 532"/>
              <a:gd name="connsiteX15-27723" fmla="*/ 95 w 384"/>
              <a:gd name="connsiteY15-27724" fmla="*/ 316 h 532"/>
              <a:gd name="connsiteX16-27725" fmla="*/ 111 w 384"/>
              <a:gd name="connsiteY16-27726" fmla="*/ 337 h 532"/>
              <a:gd name="connsiteX17-27727" fmla="*/ 126 w 384"/>
              <a:gd name="connsiteY17-27728" fmla="*/ 358 h 532"/>
              <a:gd name="connsiteX18-27729" fmla="*/ 137 w 384"/>
              <a:gd name="connsiteY18-27730" fmla="*/ 368 h 532"/>
              <a:gd name="connsiteX19-27731" fmla="*/ 147 w 384"/>
              <a:gd name="connsiteY19-27732" fmla="*/ 374 h 532"/>
              <a:gd name="connsiteX20-27733" fmla="*/ 169 w 384"/>
              <a:gd name="connsiteY20-27734" fmla="*/ 395 h 532"/>
              <a:gd name="connsiteX21-27735" fmla="*/ 190 w 384"/>
              <a:gd name="connsiteY21-27736" fmla="*/ 405 h 532"/>
              <a:gd name="connsiteX22-27737" fmla="*/ 211 w 384"/>
              <a:gd name="connsiteY22-27738" fmla="*/ 421 h 532"/>
              <a:gd name="connsiteX23-27739" fmla="*/ 237 w 384"/>
              <a:gd name="connsiteY23-27740" fmla="*/ 432 h 532"/>
              <a:gd name="connsiteX24-27741" fmla="*/ 248 w 384"/>
              <a:gd name="connsiteY24-27742" fmla="*/ 437 h 532"/>
              <a:gd name="connsiteX25-27743" fmla="*/ 258 w 384"/>
              <a:gd name="connsiteY25-27744" fmla="*/ 442 h 532"/>
              <a:gd name="connsiteX26-27745" fmla="*/ 269 w 384"/>
              <a:gd name="connsiteY26-27746" fmla="*/ 442 h 532"/>
              <a:gd name="connsiteX27-27747" fmla="*/ 279 w 384"/>
              <a:gd name="connsiteY27-27748" fmla="*/ 447 h 532"/>
              <a:gd name="connsiteX28-27749" fmla="*/ 284 w 384"/>
              <a:gd name="connsiteY28-27750" fmla="*/ 447 h 532"/>
              <a:gd name="connsiteX29-27751" fmla="*/ 290 w 384"/>
              <a:gd name="connsiteY29-27752" fmla="*/ 447 h 532"/>
              <a:gd name="connsiteX30-27753" fmla="*/ 300 w 384"/>
              <a:gd name="connsiteY30-27754" fmla="*/ 447 h 532"/>
              <a:gd name="connsiteX31-27755" fmla="*/ 305 w 384"/>
              <a:gd name="connsiteY31-27756" fmla="*/ 442 h 532"/>
              <a:gd name="connsiteX32-27757" fmla="*/ 305 w 384"/>
              <a:gd name="connsiteY32-27758" fmla="*/ 437 h 532"/>
              <a:gd name="connsiteX33-27759" fmla="*/ 311 w 384"/>
              <a:gd name="connsiteY33-27760" fmla="*/ 432 h 532"/>
              <a:gd name="connsiteX34-27761" fmla="*/ 316 w 384"/>
              <a:gd name="connsiteY34-27762" fmla="*/ 426 h 532"/>
              <a:gd name="connsiteX35-27763" fmla="*/ 316 w 384"/>
              <a:gd name="connsiteY35-27764" fmla="*/ 416 h 532"/>
              <a:gd name="connsiteX36-27765" fmla="*/ 321 w 384"/>
              <a:gd name="connsiteY36-27766" fmla="*/ 400 h 532"/>
              <a:gd name="connsiteX37-27767" fmla="*/ 327 w 384"/>
              <a:gd name="connsiteY37-27768" fmla="*/ 384 h 532"/>
              <a:gd name="connsiteX38-27769" fmla="*/ 332 w 384"/>
              <a:gd name="connsiteY38-27770" fmla="*/ 368 h 532"/>
              <a:gd name="connsiteX39-27771" fmla="*/ 332 w 384"/>
              <a:gd name="connsiteY39-27772" fmla="*/ 353 h 532"/>
              <a:gd name="connsiteX40-27773" fmla="*/ 337 w 384"/>
              <a:gd name="connsiteY40-27774" fmla="*/ 337 h 532"/>
              <a:gd name="connsiteX41-27775" fmla="*/ 342 w 384"/>
              <a:gd name="connsiteY41-27776" fmla="*/ 326 h 532"/>
              <a:gd name="connsiteX42-27777" fmla="*/ 348 w 384"/>
              <a:gd name="connsiteY42-27778" fmla="*/ 316 h 532"/>
              <a:gd name="connsiteX43-27779" fmla="*/ 348 w 384"/>
              <a:gd name="connsiteY43-27780" fmla="*/ 311 h 532"/>
              <a:gd name="connsiteX44-27781" fmla="*/ 353 w 384"/>
              <a:gd name="connsiteY44-27782" fmla="*/ 300 h 532"/>
              <a:gd name="connsiteX45-27783" fmla="*/ 353 w 384"/>
              <a:gd name="connsiteY45-27784" fmla="*/ 300 h 532"/>
              <a:gd name="connsiteX46-27785" fmla="*/ 358 w 384"/>
              <a:gd name="connsiteY46-27786" fmla="*/ 300 h 532"/>
              <a:gd name="connsiteX47-27787" fmla="*/ 358 w 384"/>
              <a:gd name="connsiteY47-27788" fmla="*/ 300 h 532"/>
              <a:gd name="connsiteX48-27789" fmla="*/ 358 w 384"/>
              <a:gd name="connsiteY48-27790" fmla="*/ 305 h 532"/>
              <a:gd name="connsiteX49-27791" fmla="*/ 358 w 384"/>
              <a:gd name="connsiteY49-27792" fmla="*/ 311 h 532"/>
              <a:gd name="connsiteX50-27793" fmla="*/ 363 w 384"/>
              <a:gd name="connsiteY50-27794" fmla="*/ 316 h 532"/>
              <a:gd name="connsiteX51-27795" fmla="*/ 363 w 384"/>
              <a:gd name="connsiteY51-27796" fmla="*/ 332 h 532"/>
              <a:gd name="connsiteX52-27797" fmla="*/ 363 w 384"/>
              <a:gd name="connsiteY52-27798" fmla="*/ 342 h 532"/>
              <a:gd name="connsiteX53-27799" fmla="*/ 363 w 384"/>
              <a:gd name="connsiteY53-27800" fmla="*/ 358 h 532"/>
              <a:gd name="connsiteX54-27801" fmla="*/ 363 w 384"/>
              <a:gd name="connsiteY54-27802" fmla="*/ 374 h 532"/>
              <a:gd name="connsiteX55-27803" fmla="*/ 363 w 384"/>
              <a:gd name="connsiteY55-27804" fmla="*/ 395 h 532"/>
              <a:gd name="connsiteX56-27805" fmla="*/ 363 w 384"/>
              <a:gd name="connsiteY56-27806" fmla="*/ 411 h 532"/>
              <a:gd name="connsiteX57-27807" fmla="*/ 363 w 384"/>
              <a:gd name="connsiteY57-27808" fmla="*/ 426 h 532"/>
              <a:gd name="connsiteX58-27809" fmla="*/ 369 w 384"/>
              <a:gd name="connsiteY58-27810" fmla="*/ 442 h 532"/>
              <a:gd name="connsiteX59-27811" fmla="*/ 369 w 384"/>
              <a:gd name="connsiteY59-27812" fmla="*/ 458 h 532"/>
              <a:gd name="connsiteX60-27813" fmla="*/ 374 w 384"/>
              <a:gd name="connsiteY60-27814" fmla="*/ 469 h 532"/>
              <a:gd name="connsiteX61-27815" fmla="*/ 374 w 384"/>
              <a:gd name="connsiteY61-27816" fmla="*/ 479 h 532"/>
              <a:gd name="connsiteX62-27817" fmla="*/ 379 w 384"/>
              <a:gd name="connsiteY62-27818" fmla="*/ 490 h 532"/>
              <a:gd name="connsiteX63-27819" fmla="*/ 379 w 384"/>
              <a:gd name="connsiteY63-27820" fmla="*/ 495 h 532"/>
              <a:gd name="connsiteX64-27821" fmla="*/ 384 w 384"/>
              <a:gd name="connsiteY64-27822" fmla="*/ 505 h 532"/>
              <a:gd name="connsiteX65-27823" fmla="*/ 384 w 384"/>
              <a:gd name="connsiteY65-27824" fmla="*/ 511 h 532"/>
              <a:gd name="connsiteX66-27825" fmla="*/ 384 w 384"/>
              <a:gd name="connsiteY66-27826" fmla="*/ 516 h 532"/>
              <a:gd name="connsiteX67-27827" fmla="*/ 384 w 384"/>
              <a:gd name="connsiteY67-27828" fmla="*/ 521 h 532"/>
              <a:gd name="connsiteX68-27829" fmla="*/ 379 w 384"/>
              <a:gd name="connsiteY68-27830" fmla="*/ 526 h 532"/>
              <a:gd name="connsiteX69-27831" fmla="*/ 374 w 384"/>
              <a:gd name="connsiteY69-27832" fmla="*/ 532 h 532"/>
              <a:gd name="connsiteX70-27833" fmla="*/ 363 w 384"/>
              <a:gd name="connsiteY70-27834" fmla="*/ 532 h 532"/>
              <a:gd name="connsiteX71-27835" fmla="*/ 353 w 384"/>
              <a:gd name="connsiteY71-27836" fmla="*/ 532 h 532"/>
              <a:gd name="connsiteX72-27837" fmla="*/ 337 w 384"/>
              <a:gd name="connsiteY72-27838" fmla="*/ 532 h 532"/>
              <a:gd name="connsiteX73-27839" fmla="*/ 321 w 384"/>
              <a:gd name="connsiteY73-27840" fmla="*/ 526 h 532"/>
              <a:gd name="connsiteX74-27841" fmla="*/ 300 w 384"/>
              <a:gd name="connsiteY74-27842" fmla="*/ 526 h 532"/>
              <a:gd name="connsiteX75-27843" fmla="*/ 279 w 384"/>
              <a:gd name="connsiteY75-27844" fmla="*/ 521 h 532"/>
              <a:gd name="connsiteX76-27845" fmla="*/ 258 w 384"/>
              <a:gd name="connsiteY76-27846" fmla="*/ 516 h 532"/>
              <a:gd name="connsiteX77-27847" fmla="*/ 248 w 384"/>
              <a:gd name="connsiteY77-27848" fmla="*/ 511 h 532"/>
              <a:gd name="connsiteX78-27849" fmla="*/ 237 w 384"/>
              <a:gd name="connsiteY78-27850" fmla="*/ 505 h 532"/>
              <a:gd name="connsiteX79-27851" fmla="*/ 221 w 384"/>
              <a:gd name="connsiteY79-27852" fmla="*/ 500 h 532"/>
              <a:gd name="connsiteX80-27853" fmla="*/ 211 w 384"/>
              <a:gd name="connsiteY80-27854" fmla="*/ 495 h 532"/>
              <a:gd name="connsiteX81-27855" fmla="*/ 195 w 384"/>
              <a:gd name="connsiteY81-27856" fmla="*/ 490 h 532"/>
              <a:gd name="connsiteX82-27857" fmla="*/ 179 w 384"/>
              <a:gd name="connsiteY82-27858" fmla="*/ 479 h 532"/>
              <a:gd name="connsiteX83-27859" fmla="*/ 169 w 384"/>
              <a:gd name="connsiteY83-27860" fmla="*/ 469 h 532"/>
              <a:gd name="connsiteX84-27861" fmla="*/ 153 w 384"/>
              <a:gd name="connsiteY84-27862" fmla="*/ 458 h 532"/>
              <a:gd name="connsiteX85-27863" fmla="*/ 121 w 384"/>
              <a:gd name="connsiteY85-27864" fmla="*/ 432 h 532"/>
              <a:gd name="connsiteX86-27865" fmla="*/ 95 w 384"/>
              <a:gd name="connsiteY86-27866" fmla="*/ 405 h 532"/>
              <a:gd name="connsiteX87-27867" fmla="*/ 84 w 384"/>
              <a:gd name="connsiteY87-27868" fmla="*/ 395 h 532"/>
              <a:gd name="connsiteX88-27869" fmla="*/ 74 w 384"/>
              <a:gd name="connsiteY88-27870" fmla="*/ 379 h 532"/>
              <a:gd name="connsiteX89-27871" fmla="*/ 63 w 384"/>
              <a:gd name="connsiteY89-27872" fmla="*/ 363 h 532"/>
              <a:gd name="connsiteX90-27873" fmla="*/ 53 w 384"/>
              <a:gd name="connsiteY90-27874" fmla="*/ 347 h 532"/>
              <a:gd name="connsiteX91-27875" fmla="*/ 47 w 384"/>
              <a:gd name="connsiteY91-27876" fmla="*/ 332 h 532"/>
              <a:gd name="connsiteX92-27877" fmla="*/ 37 w 384"/>
              <a:gd name="connsiteY92-27878" fmla="*/ 316 h 532"/>
              <a:gd name="connsiteX93-27879" fmla="*/ 32 w 384"/>
              <a:gd name="connsiteY93-27880" fmla="*/ 300 h 532"/>
              <a:gd name="connsiteX94-27881" fmla="*/ 21 w 384"/>
              <a:gd name="connsiteY94-27882" fmla="*/ 284 h 532"/>
              <a:gd name="connsiteX95-27883" fmla="*/ 16 w 384"/>
              <a:gd name="connsiteY95-27884" fmla="*/ 274 h 532"/>
              <a:gd name="connsiteX96-27885" fmla="*/ 16 w 384"/>
              <a:gd name="connsiteY96-27886" fmla="*/ 258 h 532"/>
              <a:gd name="connsiteX97-27887" fmla="*/ 11 w 384"/>
              <a:gd name="connsiteY97-27888" fmla="*/ 242 h 532"/>
              <a:gd name="connsiteX98-27889" fmla="*/ 11 w 384"/>
              <a:gd name="connsiteY98-27890" fmla="*/ 226 h 532"/>
              <a:gd name="connsiteX99-27891" fmla="*/ 5 w 384"/>
              <a:gd name="connsiteY99-27892" fmla="*/ 195 h 532"/>
              <a:gd name="connsiteX100-27893" fmla="*/ 0 w 384"/>
              <a:gd name="connsiteY100-27894" fmla="*/ 158 h 532"/>
              <a:gd name="connsiteX101-27895" fmla="*/ 0 w 384"/>
              <a:gd name="connsiteY101-27896" fmla="*/ 126 h 532"/>
              <a:gd name="connsiteX102-27897" fmla="*/ 0 w 384"/>
              <a:gd name="connsiteY102-27898" fmla="*/ 89 h 532"/>
              <a:gd name="connsiteX103-27899" fmla="*/ 0 w 384"/>
              <a:gd name="connsiteY103-27900" fmla="*/ 52 h 532"/>
              <a:gd name="connsiteX0-27901" fmla="*/ 53 w 384"/>
              <a:gd name="connsiteY0-27902" fmla="*/ 0 h 532"/>
              <a:gd name="connsiteX1-27903" fmla="*/ 53 w 384"/>
              <a:gd name="connsiteY1-27904" fmla="*/ 21 h 532"/>
              <a:gd name="connsiteX2-27905" fmla="*/ 47 w 384"/>
              <a:gd name="connsiteY2-27906" fmla="*/ 37 h 532"/>
              <a:gd name="connsiteX3-27907" fmla="*/ 47 w 384"/>
              <a:gd name="connsiteY3-27908" fmla="*/ 58 h 532"/>
              <a:gd name="connsiteX4-27909" fmla="*/ 42 w 384"/>
              <a:gd name="connsiteY4-27910" fmla="*/ 73 h 532"/>
              <a:gd name="connsiteX5-27911" fmla="*/ 42 w 384"/>
              <a:gd name="connsiteY5-27912" fmla="*/ 84 h 532"/>
              <a:gd name="connsiteX6-27913" fmla="*/ 42 w 384"/>
              <a:gd name="connsiteY6-27914" fmla="*/ 95 h 532"/>
              <a:gd name="connsiteX7-27915" fmla="*/ 42 w 384"/>
              <a:gd name="connsiteY7-27916" fmla="*/ 116 h 532"/>
              <a:gd name="connsiteX8-27917" fmla="*/ 47 w 384"/>
              <a:gd name="connsiteY8-27918" fmla="*/ 142 h 532"/>
              <a:gd name="connsiteX9-27919" fmla="*/ 53 w 384"/>
              <a:gd name="connsiteY9-27920" fmla="*/ 184 h 532"/>
              <a:gd name="connsiteX10-27921" fmla="*/ 53 w 384"/>
              <a:gd name="connsiteY10-27922" fmla="*/ 210 h 532"/>
              <a:gd name="connsiteX11-27923" fmla="*/ 58 w 384"/>
              <a:gd name="connsiteY11-27924" fmla="*/ 237 h 532"/>
              <a:gd name="connsiteX12-27925" fmla="*/ 68 w 384"/>
              <a:gd name="connsiteY12-27926" fmla="*/ 263 h 532"/>
              <a:gd name="connsiteX13-27927" fmla="*/ 74 w 384"/>
              <a:gd name="connsiteY13-27928" fmla="*/ 279 h 532"/>
              <a:gd name="connsiteX14-27929" fmla="*/ 79 w 384"/>
              <a:gd name="connsiteY14-27930" fmla="*/ 289 h 532"/>
              <a:gd name="connsiteX15-27931" fmla="*/ 95 w 384"/>
              <a:gd name="connsiteY15-27932" fmla="*/ 316 h 532"/>
              <a:gd name="connsiteX16-27933" fmla="*/ 111 w 384"/>
              <a:gd name="connsiteY16-27934" fmla="*/ 337 h 532"/>
              <a:gd name="connsiteX17-27935" fmla="*/ 126 w 384"/>
              <a:gd name="connsiteY17-27936" fmla="*/ 358 h 532"/>
              <a:gd name="connsiteX18-27937" fmla="*/ 137 w 384"/>
              <a:gd name="connsiteY18-27938" fmla="*/ 368 h 532"/>
              <a:gd name="connsiteX19-27939" fmla="*/ 147 w 384"/>
              <a:gd name="connsiteY19-27940" fmla="*/ 374 h 532"/>
              <a:gd name="connsiteX20-27941" fmla="*/ 169 w 384"/>
              <a:gd name="connsiteY20-27942" fmla="*/ 395 h 532"/>
              <a:gd name="connsiteX21-27943" fmla="*/ 190 w 384"/>
              <a:gd name="connsiteY21-27944" fmla="*/ 405 h 532"/>
              <a:gd name="connsiteX22-27945" fmla="*/ 211 w 384"/>
              <a:gd name="connsiteY22-27946" fmla="*/ 421 h 532"/>
              <a:gd name="connsiteX23-27947" fmla="*/ 237 w 384"/>
              <a:gd name="connsiteY23-27948" fmla="*/ 432 h 532"/>
              <a:gd name="connsiteX24-27949" fmla="*/ 248 w 384"/>
              <a:gd name="connsiteY24-27950" fmla="*/ 437 h 532"/>
              <a:gd name="connsiteX25-27951" fmla="*/ 258 w 384"/>
              <a:gd name="connsiteY25-27952" fmla="*/ 442 h 532"/>
              <a:gd name="connsiteX26-27953" fmla="*/ 269 w 384"/>
              <a:gd name="connsiteY26-27954" fmla="*/ 442 h 532"/>
              <a:gd name="connsiteX27-27955" fmla="*/ 279 w 384"/>
              <a:gd name="connsiteY27-27956" fmla="*/ 447 h 532"/>
              <a:gd name="connsiteX28-27957" fmla="*/ 284 w 384"/>
              <a:gd name="connsiteY28-27958" fmla="*/ 447 h 532"/>
              <a:gd name="connsiteX29-27959" fmla="*/ 290 w 384"/>
              <a:gd name="connsiteY29-27960" fmla="*/ 447 h 532"/>
              <a:gd name="connsiteX30-27961" fmla="*/ 300 w 384"/>
              <a:gd name="connsiteY30-27962" fmla="*/ 447 h 532"/>
              <a:gd name="connsiteX31-27963" fmla="*/ 305 w 384"/>
              <a:gd name="connsiteY31-27964" fmla="*/ 442 h 532"/>
              <a:gd name="connsiteX32-27965" fmla="*/ 305 w 384"/>
              <a:gd name="connsiteY32-27966" fmla="*/ 437 h 532"/>
              <a:gd name="connsiteX33-27967" fmla="*/ 311 w 384"/>
              <a:gd name="connsiteY33-27968" fmla="*/ 432 h 532"/>
              <a:gd name="connsiteX34-27969" fmla="*/ 316 w 384"/>
              <a:gd name="connsiteY34-27970" fmla="*/ 426 h 532"/>
              <a:gd name="connsiteX35-27971" fmla="*/ 316 w 384"/>
              <a:gd name="connsiteY35-27972" fmla="*/ 416 h 532"/>
              <a:gd name="connsiteX36-27973" fmla="*/ 321 w 384"/>
              <a:gd name="connsiteY36-27974" fmla="*/ 400 h 532"/>
              <a:gd name="connsiteX37-27975" fmla="*/ 327 w 384"/>
              <a:gd name="connsiteY37-27976" fmla="*/ 384 h 532"/>
              <a:gd name="connsiteX38-27977" fmla="*/ 332 w 384"/>
              <a:gd name="connsiteY38-27978" fmla="*/ 368 h 532"/>
              <a:gd name="connsiteX39-27979" fmla="*/ 332 w 384"/>
              <a:gd name="connsiteY39-27980" fmla="*/ 353 h 532"/>
              <a:gd name="connsiteX40-27981" fmla="*/ 337 w 384"/>
              <a:gd name="connsiteY40-27982" fmla="*/ 337 h 532"/>
              <a:gd name="connsiteX41-27983" fmla="*/ 342 w 384"/>
              <a:gd name="connsiteY41-27984" fmla="*/ 326 h 532"/>
              <a:gd name="connsiteX42-27985" fmla="*/ 348 w 384"/>
              <a:gd name="connsiteY42-27986" fmla="*/ 316 h 532"/>
              <a:gd name="connsiteX43-27987" fmla="*/ 348 w 384"/>
              <a:gd name="connsiteY43-27988" fmla="*/ 311 h 532"/>
              <a:gd name="connsiteX44-27989" fmla="*/ 353 w 384"/>
              <a:gd name="connsiteY44-27990" fmla="*/ 300 h 532"/>
              <a:gd name="connsiteX45-27991" fmla="*/ 353 w 384"/>
              <a:gd name="connsiteY45-27992" fmla="*/ 300 h 532"/>
              <a:gd name="connsiteX46-27993" fmla="*/ 358 w 384"/>
              <a:gd name="connsiteY46-27994" fmla="*/ 300 h 532"/>
              <a:gd name="connsiteX47-27995" fmla="*/ 358 w 384"/>
              <a:gd name="connsiteY47-27996" fmla="*/ 300 h 532"/>
              <a:gd name="connsiteX48-27997" fmla="*/ 358 w 384"/>
              <a:gd name="connsiteY48-27998" fmla="*/ 305 h 532"/>
              <a:gd name="connsiteX49-27999" fmla="*/ 358 w 384"/>
              <a:gd name="connsiteY49-28000" fmla="*/ 311 h 532"/>
              <a:gd name="connsiteX50-28001" fmla="*/ 363 w 384"/>
              <a:gd name="connsiteY50-28002" fmla="*/ 316 h 532"/>
              <a:gd name="connsiteX51-28003" fmla="*/ 363 w 384"/>
              <a:gd name="connsiteY51-28004" fmla="*/ 332 h 532"/>
              <a:gd name="connsiteX52-28005" fmla="*/ 363 w 384"/>
              <a:gd name="connsiteY52-28006" fmla="*/ 342 h 532"/>
              <a:gd name="connsiteX53-28007" fmla="*/ 363 w 384"/>
              <a:gd name="connsiteY53-28008" fmla="*/ 358 h 532"/>
              <a:gd name="connsiteX54-28009" fmla="*/ 363 w 384"/>
              <a:gd name="connsiteY54-28010" fmla="*/ 374 h 532"/>
              <a:gd name="connsiteX55-28011" fmla="*/ 363 w 384"/>
              <a:gd name="connsiteY55-28012" fmla="*/ 395 h 532"/>
              <a:gd name="connsiteX56-28013" fmla="*/ 363 w 384"/>
              <a:gd name="connsiteY56-28014" fmla="*/ 411 h 532"/>
              <a:gd name="connsiteX57-28015" fmla="*/ 363 w 384"/>
              <a:gd name="connsiteY57-28016" fmla="*/ 426 h 532"/>
              <a:gd name="connsiteX58-28017" fmla="*/ 369 w 384"/>
              <a:gd name="connsiteY58-28018" fmla="*/ 442 h 532"/>
              <a:gd name="connsiteX59-28019" fmla="*/ 369 w 384"/>
              <a:gd name="connsiteY59-28020" fmla="*/ 458 h 532"/>
              <a:gd name="connsiteX60-28021" fmla="*/ 374 w 384"/>
              <a:gd name="connsiteY60-28022" fmla="*/ 469 h 532"/>
              <a:gd name="connsiteX61-28023" fmla="*/ 374 w 384"/>
              <a:gd name="connsiteY61-28024" fmla="*/ 479 h 532"/>
              <a:gd name="connsiteX62-28025" fmla="*/ 379 w 384"/>
              <a:gd name="connsiteY62-28026" fmla="*/ 490 h 532"/>
              <a:gd name="connsiteX63-28027" fmla="*/ 379 w 384"/>
              <a:gd name="connsiteY63-28028" fmla="*/ 495 h 532"/>
              <a:gd name="connsiteX64-28029" fmla="*/ 384 w 384"/>
              <a:gd name="connsiteY64-28030" fmla="*/ 505 h 532"/>
              <a:gd name="connsiteX65-28031" fmla="*/ 384 w 384"/>
              <a:gd name="connsiteY65-28032" fmla="*/ 511 h 532"/>
              <a:gd name="connsiteX66-28033" fmla="*/ 384 w 384"/>
              <a:gd name="connsiteY66-28034" fmla="*/ 516 h 532"/>
              <a:gd name="connsiteX67-28035" fmla="*/ 384 w 384"/>
              <a:gd name="connsiteY67-28036" fmla="*/ 521 h 532"/>
              <a:gd name="connsiteX68-28037" fmla="*/ 379 w 384"/>
              <a:gd name="connsiteY68-28038" fmla="*/ 526 h 532"/>
              <a:gd name="connsiteX69-28039" fmla="*/ 374 w 384"/>
              <a:gd name="connsiteY69-28040" fmla="*/ 532 h 532"/>
              <a:gd name="connsiteX70-28041" fmla="*/ 363 w 384"/>
              <a:gd name="connsiteY70-28042" fmla="*/ 532 h 532"/>
              <a:gd name="connsiteX71-28043" fmla="*/ 353 w 384"/>
              <a:gd name="connsiteY71-28044" fmla="*/ 532 h 532"/>
              <a:gd name="connsiteX72-28045" fmla="*/ 337 w 384"/>
              <a:gd name="connsiteY72-28046" fmla="*/ 532 h 532"/>
              <a:gd name="connsiteX73-28047" fmla="*/ 321 w 384"/>
              <a:gd name="connsiteY73-28048" fmla="*/ 526 h 532"/>
              <a:gd name="connsiteX74-28049" fmla="*/ 300 w 384"/>
              <a:gd name="connsiteY74-28050" fmla="*/ 526 h 532"/>
              <a:gd name="connsiteX75-28051" fmla="*/ 279 w 384"/>
              <a:gd name="connsiteY75-28052" fmla="*/ 521 h 532"/>
              <a:gd name="connsiteX76-28053" fmla="*/ 258 w 384"/>
              <a:gd name="connsiteY76-28054" fmla="*/ 516 h 532"/>
              <a:gd name="connsiteX77-28055" fmla="*/ 248 w 384"/>
              <a:gd name="connsiteY77-28056" fmla="*/ 511 h 532"/>
              <a:gd name="connsiteX78-28057" fmla="*/ 237 w 384"/>
              <a:gd name="connsiteY78-28058" fmla="*/ 505 h 532"/>
              <a:gd name="connsiteX79-28059" fmla="*/ 221 w 384"/>
              <a:gd name="connsiteY79-28060" fmla="*/ 500 h 532"/>
              <a:gd name="connsiteX80-28061" fmla="*/ 211 w 384"/>
              <a:gd name="connsiteY80-28062" fmla="*/ 495 h 532"/>
              <a:gd name="connsiteX81-28063" fmla="*/ 195 w 384"/>
              <a:gd name="connsiteY81-28064" fmla="*/ 490 h 532"/>
              <a:gd name="connsiteX82-28065" fmla="*/ 179 w 384"/>
              <a:gd name="connsiteY82-28066" fmla="*/ 479 h 532"/>
              <a:gd name="connsiteX83-28067" fmla="*/ 169 w 384"/>
              <a:gd name="connsiteY83-28068" fmla="*/ 469 h 532"/>
              <a:gd name="connsiteX84-28069" fmla="*/ 153 w 384"/>
              <a:gd name="connsiteY84-28070" fmla="*/ 458 h 532"/>
              <a:gd name="connsiteX85-28071" fmla="*/ 121 w 384"/>
              <a:gd name="connsiteY85-28072" fmla="*/ 432 h 532"/>
              <a:gd name="connsiteX86-28073" fmla="*/ 95 w 384"/>
              <a:gd name="connsiteY86-28074" fmla="*/ 405 h 532"/>
              <a:gd name="connsiteX87-28075" fmla="*/ 84 w 384"/>
              <a:gd name="connsiteY87-28076" fmla="*/ 395 h 532"/>
              <a:gd name="connsiteX88-28077" fmla="*/ 74 w 384"/>
              <a:gd name="connsiteY88-28078" fmla="*/ 379 h 532"/>
              <a:gd name="connsiteX89-28079" fmla="*/ 63 w 384"/>
              <a:gd name="connsiteY89-28080" fmla="*/ 363 h 532"/>
              <a:gd name="connsiteX90-28081" fmla="*/ 53 w 384"/>
              <a:gd name="connsiteY90-28082" fmla="*/ 347 h 532"/>
              <a:gd name="connsiteX91-28083" fmla="*/ 47 w 384"/>
              <a:gd name="connsiteY91-28084" fmla="*/ 332 h 532"/>
              <a:gd name="connsiteX92-28085" fmla="*/ 37 w 384"/>
              <a:gd name="connsiteY92-28086" fmla="*/ 316 h 532"/>
              <a:gd name="connsiteX93-28087" fmla="*/ 32 w 384"/>
              <a:gd name="connsiteY93-28088" fmla="*/ 300 h 532"/>
              <a:gd name="connsiteX94-28089" fmla="*/ 21 w 384"/>
              <a:gd name="connsiteY94-28090" fmla="*/ 284 h 532"/>
              <a:gd name="connsiteX95-28091" fmla="*/ 16 w 384"/>
              <a:gd name="connsiteY95-28092" fmla="*/ 274 h 532"/>
              <a:gd name="connsiteX96-28093" fmla="*/ 16 w 384"/>
              <a:gd name="connsiteY96-28094" fmla="*/ 258 h 532"/>
              <a:gd name="connsiteX97-28095" fmla="*/ 11 w 384"/>
              <a:gd name="connsiteY97-28096" fmla="*/ 242 h 532"/>
              <a:gd name="connsiteX98-28097" fmla="*/ 11 w 384"/>
              <a:gd name="connsiteY98-28098" fmla="*/ 226 h 532"/>
              <a:gd name="connsiteX99-28099" fmla="*/ 5 w 384"/>
              <a:gd name="connsiteY99-28100" fmla="*/ 195 h 532"/>
              <a:gd name="connsiteX100-28101" fmla="*/ 0 w 384"/>
              <a:gd name="connsiteY100-28102" fmla="*/ 158 h 532"/>
              <a:gd name="connsiteX101-28103" fmla="*/ 0 w 384"/>
              <a:gd name="connsiteY101-28104" fmla="*/ 126 h 532"/>
              <a:gd name="connsiteX102-28105" fmla="*/ 0 w 384"/>
              <a:gd name="connsiteY102-28106" fmla="*/ 89 h 532"/>
              <a:gd name="connsiteX0-28107" fmla="*/ 53 w 384"/>
              <a:gd name="connsiteY0-28108" fmla="*/ 0 h 511"/>
              <a:gd name="connsiteX1-28109" fmla="*/ 47 w 384"/>
              <a:gd name="connsiteY1-28110" fmla="*/ 16 h 511"/>
              <a:gd name="connsiteX2-28111" fmla="*/ 47 w 384"/>
              <a:gd name="connsiteY2-28112" fmla="*/ 37 h 511"/>
              <a:gd name="connsiteX3-28113" fmla="*/ 42 w 384"/>
              <a:gd name="connsiteY3-28114" fmla="*/ 52 h 511"/>
              <a:gd name="connsiteX4-28115" fmla="*/ 42 w 384"/>
              <a:gd name="connsiteY4-28116" fmla="*/ 63 h 511"/>
              <a:gd name="connsiteX5-28117" fmla="*/ 42 w 384"/>
              <a:gd name="connsiteY5-28118" fmla="*/ 74 h 511"/>
              <a:gd name="connsiteX6-28119" fmla="*/ 42 w 384"/>
              <a:gd name="connsiteY6-28120" fmla="*/ 95 h 511"/>
              <a:gd name="connsiteX7-28121" fmla="*/ 47 w 384"/>
              <a:gd name="connsiteY7-28122" fmla="*/ 121 h 511"/>
              <a:gd name="connsiteX8-28123" fmla="*/ 53 w 384"/>
              <a:gd name="connsiteY8-28124" fmla="*/ 163 h 511"/>
              <a:gd name="connsiteX9-28125" fmla="*/ 53 w 384"/>
              <a:gd name="connsiteY9-28126" fmla="*/ 189 h 511"/>
              <a:gd name="connsiteX10-28127" fmla="*/ 58 w 384"/>
              <a:gd name="connsiteY10-28128" fmla="*/ 216 h 511"/>
              <a:gd name="connsiteX11-28129" fmla="*/ 68 w 384"/>
              <a:gd name="connsiteY11-28130" fmla="*/ 242 h 511"/>
              <a:gd name="connsiteX12-28131" fmla="*/ 74 w 384"/>
              <a:gd name="connsiteY12-28132" fmla="*/ 258 h 511"/>
              <a:gd name="connsiteX13-28133" fmla="*/ 79 w 384"/>
              <a:gd name="connsiteY13-28134" fmla="*/ 268 h 511"/>
              <a:gd name="connsiteX14-28135" fmla="*/ 95 w 384"/>
              <a:gd name="connsiteY14-28136" fmla="*/ 295 h 511"/>
              <a:gd name="connsiteX15-28137" fmla="*/ 111 w 384"/>
              <a:gd name="connsiteY15-28138" fmla="*/ 316 h 511"/>
              <a:gd name="connsiteX16-28139" fmla="*/ 126 w 384"/>
              <a:gd name="connsiteY16-28140" fmla="*/ 337 h 511"/>
              <a:gd name="connsiteX17-28141" fmla="*/ 137 w 384"/>
              <a:gd name="connsiteY17-28142" fmla="*/ 347 h 511"/>
              <a:gd name="connsiteX18-28143" fmla="*/ 147 w 384"/>
              <a:gd name="connsiteY18-28144" fmla="*/ 353 h 511"/>
              <a:gd name="connsiteX19-28145" fmla="*/ 169 w 384"/>
              <a:gd name="connsiteY19-28146" fmla="*/ 374 h 511"/>
              <a:gd name="connsiteX20-28147" fmla="*/ 190 w 384"/>
              <a:gd name="connsiteY20-28148" fmla="*/ 384 h 511"/>
              <a:gd name="connsiteX21-28149" fmla="*/ 211 w 384"/>
              <a:gd name="connsiteY21-28150" fmla="*/ 400 h 511"/>
              <a:gd name="connsiteX22-28151" fmla="*/ 237 w 384"/>
              <a:gd name="connsiteY22-28152" fmla="*/ 411 h 511"/>
              <a:gd name="connsiteX23-28153" fmla="*/ 248 w 384"/>
              <a:gd name="connsiteY23-28154" fmla="*/ 416 h 511"/>
              <a:gd name="connsiteX24-28155" fmla="*/ 258 w 384"/>
              <a:gd name="connsiteY24-28156" fmla="*/ 421 h 511"/>
              <a:gd name="connsiteX25-28157" fmla="*/ 269 w 384"/>
              <a:gd name="connsiteY25-28158" fmla="*/ 421 h 511"/>
              <a:gd name="connsiteX26-28159" fmla="*/ 279 w 384"/>
              <a:gd name="connsiteY26-28160" fmla="*/ 426 h 511"/>
              <a:gd name="connsiteX27-28161" fmla="*/ 284 w 384"/>
              <a:gd name="connsiteY27-28162" fmla="*/ 426 h 511"/>
              <a:gd name="connsiteX28-28163" fmla="*/ 290 w 384"/>
              <a:gd name="connsiteY28-28164" fmla="*/ 426 h 511"/>
              <a:gd name="connsiteX29-28165" fmla="*/ 300 w 384"/>
              <a:gd name="connsiteY29-28166" fmla="*/ 426 h 511"/>
              <a:gd name="connsiteX30-28167" fmla="*/ 305 w 384"/>
              <a:gd name="connsiteY30-28168" fmla="*/ 421 h 511"/>
              <a:gd name="connsiteX31-28169" fmla="*/ 305 w 384"/>
              <a:gd name="connsiteY31-28170" fmla="*/ 416 h 511"/>
              <a:gd name="connsiteX32-28171" fmla="*/ 311 w 384"/>
              <a:gd name="connsiteY32-28172" fmla="*/ 411 h 511"/>
              <a:gd name="connsiteX33-28173" fmla="*/ 316 w 384"/>
              <a:gd name="connsiteY33-28174" fmla="*/ 405 h 511"/>
              <a:gd name="connsiteX34-28175" fmla="*/ 316 w 384"/>
              <a:gd name="connsiteY34-28176" fmla="*/ 395 h 511"/>
              <a:gd name="connsiteX35-28177" fmla="*/ 321 w 384"/>
              <a:gd name="connsiteY35-28178" fmla="*/ 379 h 511"/>
              <a:gd name="connsiteX36-28179" fmla="*/ 327 w 384"/>
              <a:gd name="connsiteY36-28180" fmla="*/ 363 h 511"/>
              <a:gd name="connsiteX37-28181" fmla="*/ 332 w 384"/>
              <a:gd name="connsiteY37-28182" fmla="*/ 347 h 511"/>
              <a:gd name="connsiteX38-28183" fmla="*/ 332 w 384"/>
              <a:gd name="connsiteY38-28184" fmla="*/ 332 h 511"/>
              <a:gd name="connsiteX39-28185" fmla="*/ 337 w 384"/>
              <a:gd name="connsiteY39-28186" fmla="*/ 316 h 511"/>
              <a:gd name="connsiteX40-28187" fmla="*/ 342 w 384"/>
              <a:gd name="connsiteY40-28188" fmla="*/ 305 h 511"/>
              <a:gd name="connsiteX41-28189" fmla="*/ 348 w 384"/>
              <a:gd name="connsiteY41-28190" fmla="*/ 295 h 511"/>
              <a:gd name="connsiteX42-28191" fmla="*/ 348 w 384"/>
              <a:gd name="connsiteY42-28192" fmla="*/ 290 h 511"/>
              <a:gd name="connsiteX43-28193" fmla="*/ 353 w 384"/>
              <a:gd name="connsiteY43-28194" fmla="*/ 279 h 511"/>
              <a:gd name="connsiteX44-28195" fmla="*/ 353 w 384"/>
              <a:gd name="connsiteY44-28196" fmla="*/ 279 h 511"/>
              <a:gd name="connsiteX45-28197" fmla="*/ 358 w 384"/>
              <a:gd name="connsiteY45-28198" fmla="*/ 279 h 511"/>
              <a:gd name="connsiteX46-28199" fmla="*/ 358 w 384"/>
              <a:gd name="connsiteY46-28200" fmla="*/ 279 h 511"/>
              <a:gd name="connsiteX47-28201" fmla="*/ 358 w 384"/>
              <a:gd name="connsiteY47-28202" fmla="*/ 284 h 511"/>
              <a:gd name="connsiteX48-28203" fmla="*/ 358 w 384"/>
              <a:gd name="connsiteY48-28204" fmla="*/ 290 h 511"/>
              <a:gd name="connsiteX49-28205" fmla="*/ 363 w 384"/>
              <a:gd name="connsiteY49-28206" fmla="*/ 295 h 511"/>
              <a:gd name="connsiteX50-28207" fmla="*/ 363 w 384"/>
              <a:gd name="connsiteY50-28208" fmla="*/ 311 h 511"/>
              <a:gd name="connsiteX51-28209" fmla="*/ 363 w 384"/>
              <a:gd name="connsiteY51-28210" fmla="*/ 321 h 511"/>
              <a:gd name="connsiteX52-28211" fmla="*/ 363 w 384"/>
              <a:gd name="connsiteY52-28212" fmla="*/ 337 h 511"/>
              <a:gd name="connsiteX53-28213" fmla="*/ 363 w 384"/>
              <a:gd name="connsiteY53-28214" fmla="*/ 353 h 511"/>
              <a:gd name="connsiteX54-28215" fmla="*/ 363 w 384"/>
              <a:gd name="connsiteY54-28216" fmla="*/ 374 h 511"/>
              <a:gd name="connsiteX55-28217" fmla="*/ 363 w 384"/>
              <a:gd name="connsiteY55-28218" fmla="*/ 390 h 511"/>
              <a:gd name="connsiteX56-28219" fmla="*/ 363 w 384"/>
              <a:gd name="connsiteY56-28220" fmla="*/ 405 h 511"/>
              <a:gd name="connsiteX57-28221" fmla="*/ 369 w 384"/>
              <a:gd name="connsiteY57-28222" fmla="*/ 421 h 511"/>
              <a:gd name="connsiteX58-28223" fmla="*/ 369 w 384"/>
              <a:gd name="connsiteY58-28224" fmla="*/ 437 h 511"/>
              <a:gd name="connsiteX59-28225" fmla="*/ 374 w 384"/>
              <a:gd name="connsiteY59-28226" fmla="*/ 448 h 511"/>
              <a:gd name="connsiteX60-28227" fmla="*/ 374 w 384"/>
              <a:gd name="connsiteY60-28228" fmla="*/ 458 h 511"/>
              <a:gd name="connsiteX61-28229" fmla="*/ 379 w 384"/>
              <a:gd name="connsiteY61-28230" fmla="*/ 469 h 511"/>
              <a:gd name="connsiteX62-28231" fmla="*/ 379 w 384"/>
              <a:gd name="connsiteY62-28232" fmla="*/ 474 h 511"/>
              <a:gd name="connsiteX63-28233" fmla="*/ 384 w 384"/>
              <a:gd name="connsiteY63-28234" fmla="*/ 484 h 511"/>
              <a:gd name="connsiteX64-28235" fmla="*/ 384 w 384"/>
              <a:gd name="connsiteY64-28236" fmla="*/ 490 h 511"/>
              <a:gd name="connsiteX65-28237" fmla="*/ 384 w 384"/>
              <a:gd name="connsiteY65-28238" fmla="*/ 495 h 511"/>
              <a:gd name="connsiteX66-28239" fmla="*/ 384 w 384"/>
              <a:gd name="connsiteY66-28240" fmla="*/ 500 h 511"/>
              <a:gd name="connsiteX67-28241" fmla="*/ 379 w 384"/>
              <a:gd name="connsiteY67-28242" fmla="*/ 505 h 511"/>
              <a:gd name="connsiteX68-28243" fmla="*/ 374 w 384"/>
              <a:gd name="connsiteY68-28244" fmla="*/ 511 h 511"/>
              <a:gd name="connsiteX69-28245" fmla="*/ 363 w 384"/>
              <a:gd name="connsiteY69-28246" fmla="*/ 511 h 511"/>
              <a:gd name="connsiteX70-28247" fmla="*/ 353 w 384"/>
              <a:gd name="connsiteY70-28248" fmla="*/ 511 h 511"/>
              <a:gd name="connsiteX71-28249" fmla="*/ 337 w 384"/>
              <a:gd name="connsiteY71-28250" fmla="*/ 511 h 511"/>
              <a:gd name="connsiteX72-28251" fmla="*/ 321 w 384"/>
              <a:gd name="connsiteY72-28252" fmla="*/ 505 h 511"/>
              <a:gd name="connsiteX73-28253" fmla="*/ 300 w 384"/>
              <a:gd name="connsiteY73-28254" fmla="*/ 505 h 511"/>
              <a:gd name="connsiteX74-28255" fmla="*/ 279 w 384"/>
              <a:gd name="connsiteY74-28256" fmla="*/ 500 h 511"/>
              <a:gd name="connsiteX75-28257" fmla="*/ 258 w 384"/>
              <a:gd name="connsiteY75-28258" fmla="*/ 495 h 511"/>
              <a:gd name="connsiteX76-28259" fmla="*/ 248 w 384"/>
              <a:gd name="connsiteY76-28260" fmla="*/ 490 h 511"/>
              <a:gd name="connsiteX77-28261" fmla="*/ 237 w 384"/>
              <a:gd name="connsiteY77-28262" fmla="*/ 484 h 511"/>
              <a:gd name="connsiteX78-28263" fmla="*/ 221 w 384"/>
              <a:gd name="connsiteY78-28264" fmla="*/ 479 h 511"/>
              <a:gd name="connsiteX79-28265" fmla="*/ 211 w 384"/>
              <a:gd name="connsiteY79-28266" fmla="*/ 474 h 511"/>
              <a:gd name="connsiteX80-28267" fmla="*/ 195 w 384"/>
              <a:gd name="connsiteY80-28268" fmla="*/ 469 h 511"/>
              <a:gd name="connsiteX81-28269" fmla="*/ 179 w 384"/>
              <a:gd name="connsiteY81-28270" fmla="*/ 458 h 511"/>
              <a:gd name="connsiteX82-28271" fmla="*/ 169 w 384"/>
              <a:gd name="connsiteY82-28272" fmla="*/ 448 h 511"/>
              <a:gd name="connsiteX83-28273" fmla="*/ 153 w 384"/>
              <a:gd name="connsiteY83-28274" fmla="*/ 437 h 511"/>
              <a:gd name="connsiteX84-28275" fmla="*/ 121 w 384"/>
              <a:gd name="connsiteY84-28276" fmla="*/ 411 h 511"/>
              <a:gd name="connsiteX85-28277" fmla="*/ 95 w 384"/>
              <a:gd name="connsiteY85-28278" fmla="*/ 384 h 511"/>
              <a:gd name="connsiteX86-28279" fmla="*/ 84 w 384"/>
              <a:gd name="connsiteY86-28280" fmla="*/ 374 h 511"/>
              <a:gd name="connsiteX87-28281" fmla="*/ 74 w 384"/>
              <a:gd name="connsiteY87-28282" fmla="*/ 358 h 511"/>
              <a:gd name="connsiteX88-28283" fmla="*/ 63 w 384"/>
              <a:gd name="connsiteY88-28284" fmla="*/ 342 h 511"/>
              <a:gd name="connsiteX89-28285" fmla="*/ 53 w 384"/>
              <a:gd name="connsiteY89-28286" fmla="*/ 326 h 511"/>
              <a:gd name="connsiteX90-28287" fmla="*/ 47 w 384"/>
              <a:gd name="connsiteY90-28288" fmla="*/ 311 h 511"/>
              <a:gd name="connsiteX91-28289" fmla="*/ 37 w 384"/>
              <a:gd name="connsiteY91-28290" fmla="*/ 295 h 511"/>
              <a:gd name="connsiteX92-28291" fmla="*/ 32 w 384"/>
              <a:gd name="connsiteY92-28292" fmla="*/ 279 h 511"/>
              <a:gd name="connsiteX93-28293" fmla="*/ 21 w 384"/>
              <a:gd name="connsiteY93-28294" fmla="*/ 263 h 511"/>
              <a:gd name="connsiteX94-28295" fmla="*/ 16 w 384"/>
              <a:gd name="connsiteY94-28296" fmla="*/ 253 h 511"/>
              <a:gd name="connsiteX95-28297" fmla="*/ 16 w 384"/>
              <a:gd name="connsiteY95-28298" fmla="*/ 237 h 511"/>
              <a:gd name="connsiteX96-28299" fmla="*/ 11 w 384"/>
              <a:gd name="connsiteY96-28300" fmla="*/ 221 h 511"/>
              <a:gd name="connsiteX97-28301" fmla="*/ 11 w 384"/>
              <a:gd name="connsiteY97-28302" fmla="*/ 205 h 511"/>
              <a:gd name="connsiteX98-28303" fmla="*/ 5 w 384"/>
              <a:gd name="connsiteY98-28304" fmla="*/ 174 h 511"/>
              <a:gd name="connsiteX99-28305" fmla="*/ 0 w 384"/>
              <a:gd name="connsiteY99-28306" fmla="*/ 137 h 511"/>
              <a:gd name="connsiteX100-28307" fmla="*/ 0 w 384"/>
              <a:gd name="connsiteY100-28308" fmla="*/ 105 h 511"/>
              <a:gd name="connsiteX101-28309" fmla="*/ 0 w 384"/>
              <a:gd name="connsiteY101-28310" fmla="*/ 68 h 511"/>
              <a:gd name="connsiteX0-28311" fmla="*/ 53 w 384"/>
              <a:gd name="connsiteY0-28312" fmla="*/ 0 h 511"/>
              <a:gd name="connsiteX1-28313" fmla="*/ 47 w 384"/>
              <a:gd name="connsiteY1-28314" fmla="*/ 37 h 511"/>
              <a:gd name="connsiteX2-28315" fmla="*/ 42 w 384"/>
              <a:gd name="connsiteY2-28316" fmla="*/ 52 h 511"/>
              <a:gd name="connsiteX3-28317" fmla="*/ 42 w 384"/>
              <a:gd name="connsiteY3-28318" fmla="*/ 63 h 511"/>
              <a:gd name="connsiteX4-28319" fmla="*/ 42 w 384"/>
              <a:gd name="connsiteY4-28320" fmla="*/ 74 h 511"/>
              <a:gd name="connsiteX5-28321" fmla="*/ 42 w 384"/>
              <a:gd name="connsiteY5-28322" fmla="*/ 95 h 511"/>
              <a:gd name="connsiteX6-28323" fmla="*/ 47 w 384"/>
              <a:gd name="connsiteY6-28324" fmla="*/ 121 h 511"/>
              <a:gd name="connsiteX7-28325" fmla="*/ 53 w 384"/>
              <a:gd name="connsiteY7-28326" fmla="*/ 163 h 511"/>
              <a:gd name="connsiteX8-28327" fmla="*/ 53 w 384"/>
              <a:gd name="connsiteY8-28328" fmla="*/ 189 h 511"/>
              <a:gd name="connsiteX9-28329" fmla="*/ 58 w 384"/>
              <a:gd name="connsiteY9-28330" fmla="*/ 216 h 511"/>
              <a:gd name="connsiteX10-28331" fmla="*/ 68 w 384"/>
              <a:gd name="connsiteY10-28332" fmla="*/ 242 h 511"/>
              <a:gd name="connsiteX11-28333" fmla="*/ 74 w 384"/>
              <a:gd name="connsiteY11-28334" fmla="*/ 258 h 511"/>
              <a:gd name="connsiteX12-28335" fmla="*/ 79 w 384"/>
              <a:gd name="connsiteY12-28336" fmla="*/ 268 h 511"/>
              <a:gd name="connsiteX13-28337" fmla="*/ 95 w 384"/>
              <a:gd name="connsiteY13-28338" fmla="*/ 295 h 511"/>
              <a:gd name="connsiteX14-28339" fmla="*/ 111 w 384"/>
              <a:gd name="connsiteY14-28340" fmla="*/ 316 h 511"/>
              <a:gd name="connsiteX15-28341" fmla="*/ 126 w 384"/>
              <a:gd name="connsiteY15-28342" fmla="*/ 337 h 511"/>
              <a:gd name="connsiteX16-28343" fmla="*/ 137 w 384"/>
              <a:gd name="connsiteY16-28344" fmla="*/ 347 h 511"/>
              <a:gd name="connsiteX17-28345" fmla="*/ 147 w 384"/>
              <a:gd name="connsiteY17-28346" fmla="*/ 353 h 511"/>
              <a:gd name="connsiteX18-28347" fmla="*/ 169 w 384"/>
              <a:gd name="connsiteY18-28348" fmla="*/ 374 h 511"/>
              <a:gd name="connsiteX19-28349" fmla="*/ 190 w 384"/>
              <a:gd name="connsiteY19-28350" fmla="*/ 384 h 511"/>
              <a:gd name="connsiteX20-28351" fmla="*/ 211 w 384"/>
              <a:gd name="connsiteY20-28352" fmla="*/ 400 h 511"/>
              <a:gd name="connsiteX21-28353" fmla="*/ 237 w 384"/>
              <a:gd name="connsiteY21-28354" fmla="*/ 411 h 511"/>
              <a:gd name="connsiteX22-28355" fmla="*/ 248 w 384"/>
              <a:gd name="connsiteY22-28356" fmla="*/ 416 h 511"/>
              <a:gd name="connsiteX23-28357" fmla="*/ 258 w 384"/>
              <a:gd name="connsiteY23-28358" fmla="*/ 421 h 511"/>
              <a:gd name="connsiteX24-28359" fmla="*/ 269 w 384"/>
              <a:gd name="connsiteY24-28360" fmla="*/ 421 h 511"/>
              <a:gd name="connsiteX25-28361" fmla="*/ 279 w 384"/>
              <a:gd name="connsiteY25-28362" fmla="*/ 426 h 511"/>
              <a:gd name="connsiteX26-28363" fmla="*/ 284 w 384"/>
              <a:gd name="connsiteY26-28364" fmla="*/ 426 h 511"/>
              <a:gd name="connsiteX27-28365" fmla="*/ 290 w 384"/>
              <a:gd name="connsiteY27-28366" fmla="*/ 426 h 511"/>
              <a:gd name="connsiteX28-28367" fmla="*/ 300 w 384"/>
              <a:gd name="connsiteY28-28368" fmla="*/ 426 h 511"/>
              <a:gd name="connsiteX29-28369" fmla="*/ 305 w 384"/>
              <a:gd name="connsiteY29-28370" fmla="*/ 421 h 511"/>
              <a:gd name="connsiteX30-28371" fmla="*/ 305 w 384"/>
              <a:gd name="connsiteY30-28372" fmla="*/ 416 h 511"/>
              <a:gd name="connsiteX31-28373" fmla="*/ 311 w 384"/>
              <a:gd name="connsiteY31-28374" fmla="*/ 411 h 511"/>
              <a:gd name="connsiteX32-28375" fmla="*/ 316 w 384"/>
              <a:gd name="connsiteY32-28376" fmla="*/ 405 h 511"/>
              <a:gd name="connsiteX33-28377" fmla="*/ 316 w 384"/>
              <a:gd name="connsiteY33-28378" fmla="*/ 395 h 511"/>
              <a:gd name="connsiteX34-28379" fmla="*/ 321 w 384"/>
              <a:gd name="connsiteY34-28380" fmla="*/ 379 h 511"/>
              <a:gd name="connsiteX35-28381" fmla="*/ 327 w 384"/>
              <a:gd name="connsiteY35-28382" fmla="*/ 363 h 511"/>
              <a:gd name="connsiteX36-28383" fmla="*/ 332 w 384"/>
              <a:gd name="connsiteY36-28384" fmla="*/ 347 h 511"/>
              <a:gd name="connsiteX37-28385" fmla="*/ 332 w 384"/>
              <a:gd name="connsiteY37-28386" fmla="*/ 332 h 511"/>
              <a:gd name="connsiteX38-28387" fmla="*/ 337 w 384"/>
              <a:gd name="connsiteY38-28388" fmla="*/ 316 h 511"/>
              <a:gd name="connsiteX39-28389" fmla="*/ 342 w 384"/>
              <a:gd name="connsiteY39-28390" fmla="*/ 305 h 511"/>
              <a:gd name="connsiteX40-28391" fmla="*/ 348 w 384"/>
              <a:gd name="connsiteY40-28392" fmla="*/ 295 h 511"/>
              <a:gd name="connsiteX41-28393" fmla="*/ 348 w 384"/>
              <a:gd name="connsiteY41-28394" fmla="*/ 290 h 511"/>
              <a:gd name="connsiteX42-28395" fmla="*/ 353 w 384"/>
              <a:gd name="connsiteY42-28396" fmla="*/ 279 h 511"/>
              <a:gd name="connsiteX43-28397" fmla="*/ 353 w 384"/>
              <a:gd name="connsiteY43-28398" fmla="*/ 279 h 511"/>
              <a:gd name="connsiteX44-28399" fmla="*/ 358 w 384"/>
              <a:gd name="connsiteY44-28400" fmla="*/ 279 h 511"/>
              <a:gd name="connsiteX45-28401" fmla="*/ 358 w 384"/>
              <a:gd name="connsiteY45-28402" fmla="*/ 279 h 511"/>
              <a:gd name="connsiteX46-28403" fmla="*/ 358 w 384"/>
              <a:gd name="connsiteY46-28404" fmla="*/ 284 h 511"/>
              <a:gd name="connsiteX47-28405" fmla="*/ 358 w 384"/>
              <a:gd name="connsiteY47-28406" fmla="*/ 290 h 511"/>
              <a:gd name="connsiteX48-28407" fmla="*/ 363 w 384"/>
              <a:gd name="connsiteY48-28408" fmla="*/ 295 h 511"/>
              <a:gd name="connsiteX49-28409" fmla="*/ 363 w 384"/>
              <a:gd name="connsiteY49-28410" fmla="*/ 311 h 511"/>
              <a:gd name="connsiteX50-28411" fmla="*/ 363 w 384"/>
              <a:gd name="connsiteY50-28412" fmla="*/ 321 h 511"/>
              <a:gd name="connsiteX51-28413" fmla="*/ 363 w 384"/>
              <a:gd name="connsiteY51-28414" fmla="*/ 337 h 511"/>
              <a:gd name="connsiteX52-28415" fmla="*/ 363 w 384"/>
              <a:gd name="connsiteY52-28416" fmla="*/ 353 h 511"/>
              <a:gd name="connsiteX53-28417" fmla="*/ 363 w 384"/>
              <a:gd name="connsiteY53-28418" fmla="*/ 374 h 511"/>
              <a:gd name="connsiteX54-28419" fmla="*/ 363 w 384"/>
              <a:gd name="connsiteY54-28420" fmla="*/ 390 h 511"/>
              <a:gd name="connsiteX55-28421" fmla="*/ 363 w 384"/>
              <a:gd name="connsiteY55-28422" fmla="*/ 405 h 511"/>
              <a:gd name="connsiteX56-28423" fmla="*/ 369 w 384"/>
              <a:gd name="connsiteY56-28424" fmla="*/ 421 h 511"/>
              <a:gd name="connsiteX57-28425" fmla="*/ 369 w 384"/>
              <a:gd name="connsiteY57-28426" fmla="*/ 437 h 511"/>
              <a:gd name="connsiteX58-28427" fmla="*/ 374 w 384"/>
              <a:gd name="connsiteY58-28428" fmla="*/ 448 h 511"/>
              <a:gd name="connsiteX59-28429" fmla="*/ 374 w 384"/>
              <a:gd name="connsiteY59-28430" fmla="*/ 458 h 511"/>
              <a:gd name="connsiteX60-28431" fmla="*/ 379 w 384"/>
              <a:gd name="connsiteY60-28432" fmla="*/ 469 h 511"/>
              <a:gd name="connsiteX61-28433" fmla="*/ 379 w 384"/>
              <a:gd name="connsiteY61-28434" fmla="*/ 474 h 511"/>
              <a:gd name="connsiteX62-28435" fmla="*/ 384 w 384"/>
              <a:gd name="connsiteY62-28436" fmla="*/ 484 h 511"/>
              <a:gd name="connsiteX63-28437" fmla="*/ 384 w 384"/>
              <a:gd name="connsiteY63-28438" fmla="*/ 490 h 511"/>
              <a:gd name="connsiteX64-28439" fmla="*/ 384 w 384"/>
              <a:gd name="connsiteY64-28440" fmla="*/ 495 h 511"/>
              <a:gd name="connsiteX65-28441" fmla="*/ 384 w 384"/>
              <a:gd name="connsiteY65-28442" fmla="*/ 500 h 511"/>
              <a:gd name="connsiteX66-28443" fmla="*/ 379 w 384"/>
              <a:gd name="connsiteY66-28444" fmla="*/ 505 h 511"/>
              <a:gd name="connsiteX67-28445" fmla="*/ 374 w 384"/>
              <a:gd name="connsiteY67-28446" fmla="*/ 511 h 511"/>
              <a:gd name="connsiteX68-28447" fmla="*/ 363 w 384"/>
              <a:gd name="connsiteY68-28448" fmla="*/ 511 h 511"/>
              <a:gd name="connsiteX69-28449" fmla="*/ 353 w 384"/>
              <a:gd name="connsiteY69-28450" fmla="*/ 511 h 511"/>
              <a:gd name="connsiteX70-28451" fmla="*/ 337 w 384"/>
              <a:gd name="connsiteY70-28452" fmla="*/ 511 h 511"/>
              <a:gd name="connsiteX71-28453" fmla="*/ 321 w 384"/>
              <a:gd name="connsiteY71-28454" fmla="*/ 505 h 511"/>
              <a:gd name="connsiteX72-28455" fmla="*/ 300 w 384"/>
              <a:gd name="connsiteY72-28456" fmla="*/ 505 h 511"/>
              <a:gd name="connsiteX73-28457" fmla="*/ 279 w 384"/>
              <a:gd name="connsiteY73-28458" fmla="*/ 500 h 511"/>
              <a:gd name="connsiteX74-28459" fmla="*/ 258 w 384"/>
              <a:gd name="connsiteY74-28460" fmla="*/ 495 h 511"/>
              <a:gd name="connsiteX75-28461" fmla="*/ 248 w 384"/>
              <a:gd name="connsiteY75-28462" fmla="*/ 490 h 511"/>
              <a:gd name="connsiteX76-28463" fmla="*/ 237 w 384"/>
              <a:gd name="connsiteY76-28464" fmla="*/ 484 h 511"/>
              <a:gd name="connsiteX77-28465" fmla="*/ 221 w 384"/>
              <a:gd name="connsiteY77-28466" fmla="*/ 479 h 511"/>
              <a:gd name="connsiteX78-28467" fmla="*/ 211 w 384"/>
              <a:gd name="connsiteY78-28468" fmla="*/ 474 h 511"/>
              <a:gd name="connsiteX79-28469" fmla="*/ 195 w 384"/>
              <a:gd name="connsiteY79-28470" fmla="*/ 469 h 511"/>
              <a:gd name="connsiteX80-28471" fmla="*/ 179 w 384"/>
              <a:gd name="connsiteY80-28472" fmla="*/ 458 h 511"/>
              <a:gd name="connsiteX81-28473" fmla="*/ 169 w 384"/>
              <a:gd name="connsiteY81-28474" fmla="*/ 448 h 511"/>
              <a:gd name="connsiteX82-28475" fmla="*/ 153 w 384"/>
              <a:gd name="connsiteY82-28476" fmla="*/ 437 h 511"/>
              <a:gd name="connsiteX83-28477" fmla="*/ 121 w 384"/>
              <a:gd name="connsiteY83-28478" fmla="*/ 411 h 511"/>
              <a:gd name="connsiteX84-28479" fmla="*/ 95 w 384"/>
              <a:gd name="connsiteY84-28480" fmla="*/ 384 h 511"/>
              <a:gd name="connsiteX85-28481" fmla="*/ 84 w 384"/>
              <a:gd name="connsiteY85-28482" fmla="*/ 374 h 511"/>
              <a:gd name="connsiteX86-28483" fmla="*/ 74 w 384"/>
              <a:gd name="connsiteY86-28484" fmla="*/ 358 h 511"/>
              <a:gd name="connsiteX87-28485" fmla="*/ 63 w 384"/>
              <a:gd name="connsiteY87-28486" fmla="*/ 342 h 511"/>
              <a:gd name="connsiteX88-28487" fmla="*/ 53 w 384"/>
              <a:gd name="connsiteY88-28488" fmla="*/ 326 h 511"/>
              <a:gd name="connsiteX89-28489" fmla="*/ 47 w 384"/>
              <a:gd name="connsiteY89-28490" fmla="*/ 311 h 511"/>
              <a:gd name="connsiteX90-28491" fmla="*/ 37 w 384"/>
              <a:gd name="connsiteY90-28492" fmla="*/ 295 h 511"/>
              <a:gd name="connsiteX91-28493" fmla="*/ 32 w 384"/>
              <a:gd name="connsiteY91-28494" fmla="*/ 279 h 511"/>
              <a:gd name="connsiteX92-28495" fmla="*/ 21 w 384"/>
              <a:gd name="connsiteY92-28496" fmla="*/ 263 h 511"/>
              <a:gd name="connsiteX93-28497" fmla="*/ 16 w 384"/>
              <a:gd name="connsiteY93-28498" fmla="*/ 253 h 511"/>
              <a:gd name="connsiteX94-28499" fmla="*/ 16 w 384"/>
              <a:gd name="connsiteY94-28500" fmla="*/ 237 h 511"/>
              <a:gd name="connsiteX95-28501" fmla="*/ 11 w 384"/>
              <a:gd name="connsiteY95-28502" fmla="*/ 221 h 511"/>
              <a:gd name="connsiteX96-28503" fmla="*/ 11 w 384"/>
              <a:gd name="connsiteY96-28504" fmla="*/ 205 h 511"/>
              <a:gd name="connsiteX97-28505" fmla="*/ 5 w 384"/>
              <a:gd name="connsiteY97-28506" fmla="*/ 174 h 511"/>
              <a:gd name="connsiteX98-28507" fmla="*/ 0 w 384"/>
              <a:gd name="connsiteY98-28508" fmla="*/ 137 h 511"/>
              <a:gd name="connsiteX99-28509" fmla="*/ 0 w 384"/>
              <a:gd name="connsiteY99-28510" fmla="*/ 105 h 511"/>
              <a:gd name="connsiteX100-28511" fmla="*/ 0 w 384"/>
              <a:gd name="connsiteY100-28512" fmla="*/ 68 h 511"/>
              <a:gd name="connsiteX0-28513" fmla="*/ 47 w 384"/>
              <a:gd name="connsiteY0-28514" fmla="*/ 0 h 474"/>
              <a:gd name="connsiteX1-28515" fmla="*/ 42 w 384"/>
              <a:gd name="connsiteY1-28516" fmla="*/ 15 h 474"/>
              <a:gd name="connsiteX2-28517" fmla="*/ 42 w 384"/>
              <a:gd name="connsiteY2-28518" fmla="*/ 26 h 474"/>
              <a:gd name="connsiteX3-28519" fmla="*/ 42 w 384"/>
              <a:gd name="connsiteY3-28520" fmla="*/ 37 h 474"/>
              <a:gd name="connsiteX4-28521" fmla="*/ 42 w 384"/>
              <a:gd name="connsiteY4-28522" fmla="*/ 58 h 474"/>
              <a:gd name="connsiteX5-28523" fmla="*/ 47 w 384"/>
              <a:gd name="connsiteY5-28524" fmla="*/ 84 h 474"/>
              <a:gd name="connsiteX6-28525" fmla="*/ 53 w 384"/>
              <a:gd name="connsiteY6-28526" fmla="*/ 126 h 474"/>
              <a:gd name="connsiteX7-28527" fmla="*/ 53 w 384"/>
              <a:gd name="connsiteY7-28528" fmla="*/ 152 h 474"/>
              <a:gd name="connsiteX8-28529" fmla="*/ 58 w 384"/>
              <a:gd name="connsiteY8-28530" fmla="*/ 179 h 474"/>
              <a:gd name="connsiteX9-28531" fmla="*/ 68 w 384"/>
              <a:gd name="connsiteY9-28532" fmla="*/ 205 h 474"/>
              <a:gd name="connsiteX10-28533" fmla="*/ 74 w 384"/>
              <a:gd name="connsiteY10-28534" fmla="*/ 221 h 474"/>
              <a:gd name="connsiteX11-28535" fmla="*/ 79 w 384"/>
              <a:gd name="connsiteY11-28536" fmla="*/ 231 h 474"/>
              <a:gd name="connsiteX12-28537" fmla="*/ 95 w 384"/>
              <a:gd name="connsiteY12-28538" fmla="*/ 258 h 474"/>
              <a:gd name="connsiteX13-28539" fmla="*/ 111 w 384"/>
              <a:gd name="connsiteY13-28540" fmla="*/ 279 h 474"/>
              <a:gd name="connsiteX14-28541" fmla="*/ 126 w 384"/>
              <a:gd name="connsiteY14-28542" fmla="*/ 300 h 474"/>
              <a:gd name="connsiteX15-28543" fmla="*/ 137 w 384"/>
              <a:gd name="connsiteY15-28544" fmla="*/ 310 h 474"/>
              <a:gd name="connsiteX16-28545" fmla="*/ 147 w 384"/>
              <a:gd name="connsiteY16-28546" fmla="*/ 316 h 474"/>
              <a:gd name="connsiteX17-28547" fmla="*/ 169 w 384"/>
              <a:gd name="connsiteY17-28548" fmla="*/ 337 h 474"/>
              <a:gd name="connsiteX18-28549" fmla="*/ 190 w 384"/>
              <a:gd name="connsiteY18-28550" fmla="*/ 347 h 474"/>
              <a:gd name="connsiteX19-28551" fmla="*/ 211 w 384"/>
              <a:gd name="connsiteY19-28552" fmla="*/ 363 h 474"/>
              <a:gd name="connsiteX20-28553" fmla="*/ 237 w 384"/>
              <a:gd name="connsiteY20-28554" fmla="*/ 374 h 474"/>
              <a:gd name="connsiteX21-28555" fmla="*/ 248 w 384"/>
              <a:gd name="connsiteY21-28556" fmla="*/ 379 h 474"/>
              <a:gd name="connsiteX22-28557" fmla="*/ 258 w 384"/>
              <a:gd name="connsiteY22-28558" fmla="*/ 384 h 474"/>
              <a:gd name="connsiteX23-28559" fmla="*/ 269 w 384"/>
              <a:gd name="connsiteY23-28560" fmla="*/ 384 h 474"/>
              <a:gd name="connsiteX24-28561" fmla="*/ 279 w 384"/>
              <a:gd name="connsiteY24-28562" fmla="*/ 389 h 474"/>
              <a:gd name="connsiteX25-28563" fmla="*/ 284 w 384"/>
              <a:gd name="connsiteY25-28564" fmla="*/ 389 h 474"/>
              <a:gd name="connsiteX26-28565" fmla="*/ 290 w 384"/>
              <a:gd name="connsiteY26-28566" fmla="*/ 389 h 474"/>
              <a:gd name="connsiteX27-28567" fmla="*/ 300 w 384"/>
              <a:gd name="connsiteY27-28568" fmla="*/ 389 h 474"/>
              <a:gd name="connsiteX28-28569" fmla="*/ 305 w 384"/>
              <a:gd name="connsiteY28-28570" fmla="*/ 384 h 474"/>
              <a:gd name="connsiteX29-28571" fmla="*/ 305 w 384"/>
              <a:gd name="connsiteY29-28572" fmla="*/ 379 h 474"/>
              <a:gd name="connsiteX30-28573" fmla="*/ 311 w 384"/>
              <a:gd name="connsiteY30-28574" fmla="*/ 374 h 474"/>
              <a:gd name="connsiteX31-28575" fmla="*/ 316 w 384"/>
              <a:gd name="connsiteY31-28576" fmla="*/ 368 h 474"/>
              <a:gd name="connsiteX32-28577" fmla="*/ 316 w 384"/>
              <a:gd name="connsiteY32-28578" fmla="*/ 358 h 474"/>
              <a:gd name="connsiteX33-28579" fmla="*/ 321 w 384"/>
              <a:gd name="connsiteY33-28580" fmla="*/ 342 h 474"/>
              <a:gd name="connsiteX34-28581" fmla="*/ 327 w 384"/>
              <a:gd name="connsiteY34-28582" fmla="*/ 326 h 474"/>
              <a:gd name="connsiteX35-28583" fmla="*/ 332 w 384"/>
              <a:gd name="connsiteY35-28584" fmla="*/ 310 h 474"/>
              <a:gd name="connsiteX36-28585" fmla="*/ 332 w 384"/>
              <a:gd name="connsiteY36-28586" fmla="*/ 295 h 474"/>
              <a:gd name="connsiteX37-28587" fmla="*/ 337 w 384"/>
              <a:gd name="connsiteY37-28588" fmla="*/ 279 h 474"/>
              <a:gd name="connsiteX38-28589" fmla="*/ 342 w 384"/>
              <a:gd name="connsiteY38-28590" fmla="*/ 268 h 474"/>
              <a:gd name="connsiteX39-28591" fmla="*/ 348 w 384"/>
              <a:gd name="connsiteY39-28592" fmla="*/ 258 h 474"/>
              <a:gd name="connsiteX40-28593" fmla="*/ 348 w 384"/>
              <a:gd name="connsiteY40-28594" fmla="*/ 253 h 474"/>
              <a:gd name="connsiteX41-28595" fmla="*/ 353 w 384"/>
              <a:gd name="connsiteY41-28596" fmla="*/ 242 h 474"/>
              <a:gd name="connsiteX42-28597" fmla="*/ 353 w 384"/>
              <a:gd name="connsiteY42-28598" fmla="*/ 242 h 474"/>
              <a:gd name="connsiteX43-28599" fmla="*/ 358 w 384"/>
              <a:gd name="connsiteY43-28600" fmla="*/ 242 h 474"/>
              <a:gd name="connsiteX44-28601" fmla="*/ 358 w 384"/>
              <a:gd name="connsiteY44-28602" fmla="*/ 242 h 474"/>
              <a:gd name="connsiteX45-28603" fmla="*/ 358 w 384"/>
              <a:gd name="connsiteY45-28604" fmla="*/ 247 h 474"/>
              <a:gd name="connsiteX46-28605" fmla="*/ 358 w 384"/>
              <a:gd name="connsiteY46-28606" fmla="*/ 253 h 474"/>
              <a:gd name="connsiteX47-28607" fmla="*/ 363 w 384"/>
              <a:gd name="connsiteY47-28608" fmla="*/ 258 h 474"/>
              <a:gd name="connsiteX48-28609" fmla="*/ 363 w 384"/>
              <a:gd name="connsiteY48-28610" fmla="*/ 274 h 474"/>
              <a:gd name="connsiteX49-28611" fmla="*/ 363 w 384"/>
              <a:gd name="connsiteY49-28612" fmla="*/ 284 h 474"/>
              <a:gd name="connsiteX50-28613" fmla="*/ 363 w 384"/>
              <a:gd name="connsiteY50-28614" fmla="*/ 300 h 474"/>
              <a:gd name="connsiteX51-28615" fmla="*/ 363 w 384"/>
              <a:gd name="connsiteY51-28616" fmla="*/ 316 h 474"/>
              <a:gd name="connsiteX52-28617" fmla="*/ 363 w 384"/>
              <a:gd name="connsiteY52-28618" fmla="*/ 337 h 474"/>
              <a:gd name="connsiteX53-28619" fmla="*/ 363 w 384"/>
              <a:gd name="connsiteY53-28620" fmla="*/ 353 h 474"/>
              <a:gd name="connsiteX54-28621" fmla="*/ 363 w 384"/>
              <a:gd name="connsiteY54-28622" fmla="*/ 368 h 474"/>
              <a:gd name="connsiteX55-28623" fmla="*/ 369 w 384"/>
              <a:gd name="connsiteY55-28624" fmla="*/ 384 h 474"/>
              <a:gd name="connsiteX56-28625" fmla="*/ 369 w 384"/>
              <a:gd name="connsiteY56-28626" fmla="*/ 400 h 474"/>
              <a:gd name="connsiteX57-28627" fmla="*/ 374 w 384"/>
              <a:gd name="connsiteY57-28628" fmla="*/ 411 h 474"/>
              <a:gd name="connsiteX58-28629" fmla="*/ 374 w 384"/>
              <a:gd name="connsiteY58-28630" fmla="*/ 421 h 474"/>
              <a:gd name="connsiteX59-28631" fmla="*/ 379 w 384"/>
              <a:gd name="connsiteY59-28632" fmla="*/ 432 h 474"/>
              <a:gd name="connsiteX60-28633" fmla="*/ 379 w 384"/>
              <a:gd name="connsiteY60-28634" fmla="*/ 437 h 474"/>
              <a:gd name="connsiteX61-28635" fmla="*/ 384 w 384"/>
              <a:gd name="connsiteY61-28636" fmla="*/ 447 h 474"/>
              <a:gd name="connsiteX62-28637" fmla="*/ 384 w 384"/>
              <a:gd name="connsiteY62-28638" fmla="*/ 453 h 474"/>
              <a:gd name="connsiteX63-28639" fmla="*/ 384 w 384"/>
              <a:gd name="connsiteY63-28640" fmla="*/ 458 h 474"/>
              <a:gd name="connsiteX64-28641" fmla="*/ 384 w 384"/>
              <a:gd name="connsiteY64-28642" fmla="*/ 463 h 474"/>
              <a:gd name="connsiteX65-28643" fmla="*/ 379 w 384"/>
              <a:gd name="connsiteY65-28644" fmla="*/ 468 h 474"/>
              <a:gd name="connsiteX66-28645" fmla="*/ 374 w 384"/>
              <a:gd name="connsiteY66-28646" fmla="*/ 474 h 474"/>
              <a:gd name="connsiteX67-28647" fmla="*/ 363 w 384"/>
              <a:gd name="connsiteY67-28648" fmla="*/ 474 h 474"/>
              <a:gd name="connsiteX68-28649" fmla="*/ 353 w 384"/>
              <a:gd name="connsiteY68-28650" fmla="*/ 474 h 474"/>
              <a:gd name="connsiteX69-28651" fmla="*/ 337 w 384"/>
              <a:gd name="connsiteY69-28652" fmla="*/ 474 h 474"/>
              <a:gd name="connsiteX70-28653" fmla="*/ 321 w 384"/>
              <a:gd name="connsiteY70-28654" fmla="*/ 468 h 474"/>
              <a:gd name="connsiteX71-28655" fmla="*/ 300 w 384"/>
              <a:gd name="connsiteY71-28656" fmla="*/ 468 h 474"/>
              <a:gd name="connsiteX72-28657" fmla="*/ 279 w 384"/>
              <a:gd name="connsiteY72-28658" fmla="*/ 463 h 474"/>
              <a:gd name="connsiteX73-28659" fmla="*/ 258 w 384"/>
              <a:gd name="connsiteY73-28660" fmla="*/ 458 h 474"/>
              <a:gd name="connsiteX74-28661" fmla="*/ 248 w 384"/>
              <a:gd name="connsiteY74-28662" fmla="*/ 453 h 474"/>
              <a:gd name="connsiteX75-28663" fmla="*/ 237 w 384"/>
              <a:gd name="connsiteY75-28664" fmla="*/ 447 h 474"/>
              <a:gd name="connsiteX76-28665" fmla="*/ 221 w 384"/>
              <a:gd name="connsiteY76-28666" fmla="*/ 442 h 474"/>
              <a:gd name="connsiteX77-28667" fmla="*/ 211 w 384"/>
              <a:gd name="connsiteY77-28668" fmla="*/ 437 h 474"/>
              <a:gd name="connsiteX78-28669" fmla="*/ 195 w 384"/>
              <a:gd name="connsiteY78-28670" fmla="*/ 432 h 474"/>
              <a:gd name="connsiteX79-28671" fmla="*/ 179 w 384"/>
              <a:gd name="connsiteY79-28672" fmla="*/ 421 h 474"/>
              <a:gd name="connsiteX80-28673" fmla="*/ 169 w 384"/>
              <a:gd name="connsiteY80-28674" fmla="*/ 411 h 474"/>
              <a:gd name="connsiteX81-28675" fmla="*/ 153 w 384"/>
              <a:gd name="connsiteY81-28676" fmla="*/ 400 h 474"/>
              <a:gd name="connsiteX82-28677" fmla="*/ 121 w 384"/>
              <a:gd name="connsiteY82-28678" fmla="*/ 374 h 474"/>
              <a:gd name="connsiteX83-28679" fmla="*/ 95 w 384"/>
              <a:gd name="connsiteY83-28680" fmla="*/ 347 h 474"/>
              <a:gd name="connsiteX84-28681" fmla="*/ 84 w 384"/>
              <a:gd name="connsiteY84-28682" fmla="*/ 337 h 474"/>
              <a:gd name="connsiteX85-28683" fmla="*/ 74 w 384"/>
              <a:gd name="connsiteY85-28684" fmla="*/ 321 h 474"/>
              <a:gd name="connsiteX86-28685" fmla="*/ 63 w 384"/>
              <a:gd name="connsiteY86-28686" fmla="*/ 305 h 474"/>
              <a:gd name="connsiteX87-28687" fmla="*/ 53 w 384"/>
              <a:gd name="connsiteY87-28688" fmla="*/ 289 h 474"/>
              <a:gd name="connsiteX88-28689" fmla="*/ 47 w 384"/>
              <a:gd name="connsiteY88-28690" fmla="*/ 274 h 474"/>
              <a:gd name="connsiteX89-28691" fmla="*/ 37 w 384"/>
              <a:gd name="connsiteY89-28692" fmla="*/ 258 h 474"/>
              <a:gd name="connsiteX90-28693" fmla="*/ 32 w 384"/>
              <a:gd name="connsiteY90-28694" fmla="*/ 242 h 474"/>
              <a:gd name="connsiteX91-28695" fmla="*/ 21 w 384"/>
              <a:gd name="connsiteY91-28696" fmla="*/ 226 h 474"/>
              <a:gd name="connsiteX92-28697" fmla="*/ 16 w 384"/>
              <a:gd name="connsiteY92-28698" fmla="*/ 216 h 474"/>
              <a:gd name="connsiteX93-28699" fmla="*/ 16 w 384"/>
              <a:gd name="connsiteY93-28700" fmla="*/ 200 h 474"/>
              <a:gd name="connsiteX94-28701" fmla="*/ 11 w 384"/>
              <a:gd name="connsiteY94-28702" fmla="*/ 184 h 474"/>
              <a:gd name="connsiteX95-28703" fmla="*/ 11 w 384"/>
              <a:gd name="connsiteY95-28704" fmla="*/ 168 h 474"/>
              <a:gd name="connsiteX96-28705" fmla="*/ 5 w 384"/>
              <a:gd name="connsiteY96-28706" fmla="*/ 137 h 474"/>
              <a:gd name="connsiteX97-28707" fmla="*/ 0 w 384"/>
              <a:gd name="connsiteY97-28708" fmla="*/ 100 h 474"/>
              <a:gd name="connsiteX98-28709" fmla="*/ 0 w 384"/>
              <a:gd name="connsiteY98-28710" fmla="*/ 68 h 474"/>
              <a:gd name="connsiteX99-28711" fmla="*/ 0 w 384"/>
              <a:gd name="connsiteY99-28712" fmla="*/ 31 h 474"/>
              <a:gd name="connsiteX0-28713" fmla="*/ 47 w 384"/>
              <a:gd name="connsiteY0-28714" fmla="*/ 0 h 474"/>
              <a:gd name="connsiteX1-28715" fmla="*/ 42 w 384"/>
              <a:gd name="connsiteY1-28716" fmla="*/ 15 h 474"/>
              <a:gd name="connsiteX2-28717" fmla="*/ 42 w 384"/>
              <a:gd name="connsiteY2-28718" fmla="*/ 37 h 474"/>
              <a:gd name="connsiteX3-28719" fmla="*/ 42 w 384"/>
              <a:gd name="connsiteY3-28720" fmla="*/ 58 h 474"/>
              <a:gd name="connsiteX4-28721" fmla="*/ 47 w 384"/>
              <a:gd name="connsiteY4-28722" fmla="*/ 84 h 474"/>
              <a:gd name="connsiteX5-28723" fmla="*/ 53 w 384"/>
              <a:gd name="connsiteY5-28724" fmla="*/ 126 h 474"/>
              <a:gd name="connsiteX6-28725" fmla="*/ 53 w 384"/>
              <a:gd name="connsiteY6-28726" fmla="*/ 152 h 474"/>
              <a:gd name="connsiteX7-28727" fmla="*/ 58 w 384"/>
              <a:gd name="connsiteY7-28728" fmla="*/ 179 h 474"/>
              <a:gd name="connsiteX8-28729" fmla="*/ 68 w 384"/>
              <a:gd name="connsiteY8-28730" fmla="*/ 205 h 474"/>
              <a:gd name="connsiteX9-28731" fmla="*/ 74 w 384"/>
              <a:gd name="connsiteY9-28732" fmla="*/ 221 h 474"/>
              <a:gd name="connsiteX10-28733" fmla="*/ 79 w 384"/>
              <a:gd name="connsiteY10-28734" fmla="*/ 231 h 474"/>
              <a:gd name="connsiteX11-28735" fmla="*/ 95 w 384"/>
              <a:gd name="connsiteY11-28736" fmla="*/ 258 h 474"/>
              <a:gd name="connsiteX12-28737" fmla="*/ 111 w 384"/>
              <a:gd name="connsiteY12-28738" fmla="*/ 279 h 474"/>
              <a:gd name="connsiteX13-28739" fmla="*/ 126 w 384"/>
              <a:gd name="connsiteY13-28740" fmla="*/ 300 h 474"/>
              <a:gd name="connsiteX14-28741" fmla="*/ 137 w 384"/>
              <a:gd name="connsiteY14-28742" fmla="*/ 310 h 474"/>
              <a:gd name="connsiteX15-28743" fmla="*/ 147 w 384"/>
              <a:gd name="connsiteY15-28744" fmla="*/ 316 h 474"/>
              <a:gd name="connsiteX16-28745" fmla="*/ 169 w 384"/>
              <a:gd name="connsiteY16-28746" fmla="*/ 337 h 474"/>
              <a:gd name="connsiteX17-28747" fmla="*/ 190 w 384"/>
              <a:gd name="connsiteY17-28748" fmla="*/ 347 h 474"/>
              <a:gd name="connsiteX18-28749" fmla="*/ 211 w 384"/>
              <a:gd name="connsiteY18-28750" fmla="*/ 363 h 474"/>
              <a:gd name="connsiteX19-28751" fmla="*/ 237 w 384"/>
              <a:gd name="connsiteY19-28752" fmla="*/ 374 h 474"/>
              <a:gd name="connsiteX20-28753" fmla="*/ 248 w 384"/>
              <a:gd name="connsiteY20-28754" fmla="*/ 379 h 474"/>
              <a:gd name="connsiteX21-28755" fmla="*/ 258 w 384"/>
              <a:gd name="connsiteY21-28756" fmla="*/ 384 h 474"/>
              <a:gd name="connsiteX22-28757" fmla="*/ 269 w 384"/>
              <a:gd name="connsiteY22-28758" fmla="*/ 384 h 474"/>
              <a:gd name="connsiteX23-28759" fmla="*/ 279 w 384"/>
              <a:gd name="connsiteY23-28760" fmla="*/ 389 h 474"/>
              <a:gd name="connsiteX24-28761" fmla="*/ 284 w 384"/>
              <a:gd name="connsiteY24-28762" fmla="*/ 389 h 474"/>
              <a:gd name="connsiteX25-28763" fmla="*/ 290 w 384"/>
              <a:gd name="connsiteY25-28764" fmla="*/ 389 h 474"/>
              <a:gd name="connsiteX26-28765" fmla="*/ 300 w 384"/>
              <a:gd name="connsiteY26-28766" fmla="*/ 389 h 474"/>
              <a:gd name="connsiteX27-28767" fmla="*/ 305 w 384"/>
              <a:gd name="connsiteY27-28768" fmla="*/ 384 h 474"/>
              <a:gd name="connsiteX28-28769" fmla="*/ 305 w 384"/>
              <a:gd name="connsiteY28-28770" fmla="*/ 379 h 474"/>
              <a:gd name="connsiteX29-28771" fmla="*/ 311 w 384"/>
              <a:gd name="connsiteY29-28772" fmla="*/ 374 h 474"/>
              <a:gd name="connsiteX30-28773" fmla="*/ 316 w 384"/>
              <a:gd name="connsiteY30-28774" fmla="*/ 368 h 474"/>
              <a:gd name="connsiteX31-28775" fmla="*/ 316 w 384"/>
              <a:gd name="connsiteY31-28776" fmla="*/ 358 h 474"/>
              <a:gd name="connsiteX32-28777" fmla="*/ 321 w 384"/>
              <a:gd name="connsiteY32-28778" fmla="*/ 342 h 474"/>
              <a:gd name="connsiteX33-28779" fmla="*/ 327 w 384"/>
              <a:gd name="connsiteY33-28780" fmla="*/ 326 h 474"/>
              <a:gd name="connsiteX34-28781" fmla="*/ 332 w 384"/>
              <a:gd name="connsiteY34-28782" fmla="*/ 310 h 474"/>
              <a:gd name="connsiteX35-28783" fmla="*/ 332 w 384"/>
              <a:gd name="connsiteY35-28784" fmla="*/ 295 h 474"/>
              <a:gd name="connsiteX36-28785" fmla="*/ 337 w 384"/>
              <a:gd name="connsiteY36-28786" fmla="*/ 279 h 474"/>
              <a:gd name="connsiteX37-28787" fmla="*/ 342 w 384"/>
              <a:gd name="connsiteY37-28788" fmla="*/ 268 h 474"/>
              <a:gd name="connsiteX38-28789" fmla="*/ 348 w 384"/>
              <a:gd name="connsiteY38-28790" fmla="*/ 258 h 474"/>
              <a:gd name="connsiteX39-28791" fmla="*/ 348 w 384"/>
              <a:gd name="connsiteY39-28792" fmla="*/ 253 h 474"/>
              <a:gd name="connsiteX40-28793" fmla="*/ 353 w 384"/>
              <a:gd name="connsiteY40-28794" fmla="*/ 242 h 474"/>
              <a:gd name="connsiteX41-28795" fmla="*/ 353 w 384"/>
              <a:gd name="connsiteY41-28796" fmla="*/ 242 h 474"/>
              <a:gd name="connsiteX42-28797" fmla="*/ 358 w 384"/>
              <a:gd name="connsiteY42-28798" fmla="*/ 242 h 474"/>
              <a:gd name="connsiteX43-28799" fmla="*/ 358 w 384"/>
              <a:gd name="connsiteY43-28800" fmla="*/ 242 h 474"/>
              <a:gd name="connsiteX44-28801" fmla="*/ 358 w 384"/>
              <a:gd name="connsiteY44-28802" fmla="*/ 247 h 474"/>
              <a:gd name="connsiteX45-28803" fmla="*/ 358 w 384"/>
              <a:gd name="connsiteY45-28804" fmla="*/ 253 h 474"/>
              <a:gd name="connsiteX46-28805" fmla="*/ 363 w 384"/>
              <a:gd name="connsiteY46-28806" fmla="*/ 258 h 474"/>
              <a:gd name="connsiteX47-28807" fmla="*/ 363 w 384"/>
              <a:gd name="connsiteY47-28808" fmla="*/ 274 h 474"/>
              <a:gd name="connsiteX48-28809" fmla="*/ 363 w 384"/>
              <a:gd name="connsiteY48-28810" fmla="*/ 284 h 474"/>
              <a:gd name="connsiteX49-28811" fmla="*/ 363 w 384"/>
              <a:gd name="connsiteY49-28812" fmla="*/ 300 h 474"/>
              <a:gd name="connsiteX50-28813" fmla="*/ 363 w 384"/>
              <a:gd name="connsiteY50-28814" fmla="*/ 316 h 474"/>
              <a:gd name="connsiteX51-28815" fmla="*/ 363 w 384"/>
              <a:gd name="connsiteY51-28816" fmla="*/ 337 h 474"/>
              <a:gd name="connsiteX52-28817" fmla="*/ 363 w 384"/>
              <a:gd name="connsiteY52-28818" fmla="*/ 353 h 474"/>
              <a:gd name="connsiteX53-28819" fmla="*/ 363 w 384"/>
              <a:gd name="connsiteY53-28820" fmla="*/ 368 h 474"/>
              <a:gd name="connsiteX54-28821" fmla="*/ 369 w 384"/>
              <a:gd name="connsiteY54-28822" fmla="*/ 384 h 474"/>
              <a:gd name="connsiteX55-28823" fmla="*/ 369 w 384"/>
              <a:gd name="connsiteY55-28824" fmla="*/ 400 h 474"/>
              <a:gd name="connsiteX56-28825" fmla="*/ 374 w 384"/>
              <a:gd name="connsiteY56-28826" fmla="*/ 411 h 474"/>
              <a:gd name="connsiteX57-28827" fmla="*/ 374 w 384"/>
              <a:gd name="connsiteY57-28828" fmla="*/ 421 h 474"/>
              <a:gd name="connsiteX58-28829" fmla="*/ 379 w 384"/>
              <a:gd name="connsiteY58-28830" fmla="*/ 432 h 474"/>
              <a:gd name="connsiteX59-28831" fmla="*/ 379 w 384"/>
              <a:gd name="connsiteY59-28832" fmla="*/ 437 h 474"/>
              <a:gd name="connsiteX60-28833" fmla="*/ 384 w 384"/>
              <a:gd name="connsiteY60-28834" fmla="*/ 447 h 474"/>
              <a:gd name="connsiteX61-28835" fmla="*/ 384 w 384"/>
              <a:gd name="connsiteY61-28836" fmla="*/ 453 h 474"/>
              <a:gd name="connsiteX62-28837" fmla="*/ 384 w 384"/>
              <a:gd name="connsiteY62-28838" fmla="*/ 458 h 474"/>
              <a:gd name="connsiteX63-28839" fmla="*/ 384 w 384"/>
              <a:gd name="connsiteY63-28840" fmla="*/ 463 h 474"/>
              <a:gd name="connsiteX64-28841" fmla="*/ 379 w 384"/>
              <a:gd name="connsiteY64-28842" fmla="*/ 468 h 474"/>
              <a:gd name="connsiteX65-28843" fmla="*/ 374 w 384"/>
              <a:gd name="connsiteY65-28844" fmla="*/ 474 h 474"/>
              <a:gd name="connsiteX66-28845" fmla="*/ 363 w 384"/>
              <a:gd name="connsiteY66-28846" fmla="*/ 474 h 474"/>
              <a:gd name="connsiteX67-28847" fmla="*/ 353 w 384"/>
              <a:gd name="connsiteY67-28848" fmla="*/ 474 h 474"/>
              <a:gd name="connsiteX68-28849" fmla="*/ 337 w 384"/>
              <a:gd name="connsiteY68-28850" fmla="*/ 474 h 474"/>
              <a:gd name="connsiteX69-28851" fmla="*/ 321 w 384"/>
              <a:gd name="connsiteY69-28852" fmla="*/ 468 h 474"/>
              <a:gd name="connsiteX70-28853" fmla="*/ 300 w 384"/>
              <a:gd name="connsiteY70-28854" fmla="*/ 468 h 474"/>
              <a:gd name="connsiteX71-28855" fmla="*/ 279 w 384"/>
              <a:gd name="connsiteY71-28856" fmla="*/ 463 h 474"/>
              <a:gd name="connsiteX72-28857" fmla="*/ 258 w 384"/>
              <a:gd name="connsiteY72-28858" fmla="*/ 458 h 474"/>
              <a:gd name="connsiteX73-28859" fmla="*/ 248 w 384"/>
              <a:gd name="connsiteY73-28860" fmla="*/ 453 h 474"/>
              <a:gd name="connsiteX74-28861" fmla="*/ 237 w 384"/>
              <a:gd name="connsiteY74-28862" fmla="*/ 447 h 474"/>
              <a:gd name="connsiteX75-28863" fmla="*/ 221 w 384"/>
              <a:gd name="connsiteY75-28864" fmla="*/ 442 h 474"/>
              <a:gd name="connsiteX76-28865" fmla="*/ 211 w 384"/>
              <a:gd name="connsiteY76-28866" fmla="*/ 437 h 474"/>
              <a:gd name="connsiteX77-28867" fmla="*/ 195 w 384"/>
              <a:gd name="connsiteY77-28868" fmla="*/ 432 h 474"/>
              <a:gd name="connsiteX78-28869" fmla="*/ 179 w 384"/>
              <a:gd name="connsiteY78-28870" fmla="*/ 421 h 474"/>
              <a:gd name="connsiteX79-28871" fmla="*/ 169 w 384"/>
              <a:gd name="connsiteY79-28872" fmla="*/ 411 h 474"/>
              <a:gd name="connsiteX80-28873" fmla="*/ 153 w 384"/>
              <a:gd name="connsiteY80-28874" fmla="*/ 400 h 474"/>
              <a:gd name="connsiteX81-28875" fmla="*/ 121 w 384"/>
              <a:gd name="connsiteY81-28876" fmla="*/ 374 h 474"/>
              <a:gd name="connsiteX82-28877" fmla="*/ 95 w 384"/>
              <a:gd name="connsiteY82-28878" fmla="*/ 347 h 474"/>
              <a:gd name="connsiteX83-28879" fmla="*/ 84 w 384"/>
              <a:gd name="connsiteY83-28880" fmla="*/ 337 h 474"/>
              <a:gd name="connsiteX84-28881" fmla="*/ 74 w 384"/>
              <a:gd name="connsiteY84-28882" fmla="*/ 321 h 474"/>
              <a:gd name="connsiteX85-28883" fmla="*/ 63 w 384"/>
              <a:gd name="connsiteY85-28884" fmla="*/ 305 h 474"/>
              <a:gd name="connsiteX86-28885" fmla="*/ 53 w 384"/>
              <a:gd name="connsiteY86-28886" fmla="*/ 289 h 474"/>
              <a:gd name="connsiteX87-28887" fmla="*/ 47 w 384"/>
              <a:gd name="connsiteY87-28888" fmla="*/ 274 h 474"/>
              <a:gd name="connsiteX88-28889" fmla="*/ 37 w 384"/>
              <a:gd name="connsiteY88-28890" fmla="*/ 258 h 474"/>
              <a:gd name="connsiteX89-28891" fmla="*/ 32 w 384"/>
              <a:gd name="connsiteY89-28892" fmla="*/ 242 h 474"/>
              <a:gd name="connsiteX90-28893" fmla="*/ 21 w 384"/>
              <a:gd name="connsiteY90-28894" fmla="*/ 226 h 474"/>
              <a:gd name="connsiteX91-28895" fmla="*/ 16 w 384"/>
              <a:gd name="connsiteY91-28896" fmla="*/ 216 h 474"/>
              <a:gd name="connsiteX92-28897" fmla="*/ 16 w 384"/>
              <a:gd name="connsiteY92-28898" fmla="*/ 200 h 474"/>
              <a:gd name="connsiteX93-28899" fmla="*/ 11 w 384"/>
              <a:gd name="connsiteY93-28900" fmla="*/ 184 h 474"/>
              <a:gd name="connsiteX94-28901" fmla="*/ 11 w 384"/>
              <a:gd name="connsiteY94-28902" fmla="*/ 168 h 474"/>
              <a:gd name="connsiteX95-28903" fmla="*/ 5 w 384"/>
              <a:gd name="connsiteY95-28904" fmla="*/ 137 h 474"/>
              <a:gd name="connsiteX96-28905" fmla="*/ 0 w 384"/>
              <a:gd name="connsiteY96-28906" fmla="*/ 100 h 474"/>
              <a:gd name="connsiteX97-28907" fmla="*/ 0 w 384"/>
              <a:gd name="connsiteY97-28908" fmla="*/ 68 h 474"/>
              <a:gd name="connsiteX98-28909" fmla="*/ 0 w 384"/>
              <a:gd name="connsiteY98-28910" fmla="*/ 31 h 474"/>
              <a:gd name="connsiteX0-28911" fmla="*/ 42 w 384"/>
              <a:gd name="connsiteY0-28912" fmla="*/ 0 h 459"/>
              <a:gd name="connsiteX1-28913" fmla="*/ 42 w 384"/>
              <a:gd name="connsiteY1-28914" fmla="*/ 22 h 459"/>
              <a:gd name="connsiteX2-28915" fmla="*/ 42 w 384"/>
              <a:gd name="connsiteY2-28916" fmla="*/ 43 h 459"/>
              <a:gd name="connsiteX3-28917" fmla="*/ 47 w 384"/>
              <a:gd name="connsiteY3-28918" fmla="*/ 69 h 459"/>
              <a:gd name="connsiteX4-28919" fmla="*/ 53 w 384"/>
              <a:gd name="connsiteY4-28920" fmla="*/ 111 h 459"/>
              <a:gd name="connsiteX5-28921" fmla="*/ 53 w 384"/>
              <a:gd name="connsiteY5-28922" fmla="*/ 137 h 459"/>
              <a:gd name="connsiteX6-28923" fmla="*/ 58 w 384"/>
              <a:gd name="connsiteY6-28924" fmla="*/ 164 h 459"/>
              <a:gd name="connsiteX7-28925" fmla="*/ 68 w 384"/>
              <a:gd name="connsiteY7-28926" fmla="*/ 190 h 459"/>
              <a:gd name="connsiteX8-28927" fmla="*/ 74 w 384"/>
              <a:gd name="connsiteY8-28928" fmla="*/ 206 h 459"/>
              <a:gd name="connsiteX9-28929" fmla="*/ 79 w 384"/>
              <a:gd name="connsiteY9-28930" fmla="*/ 216 h 459"/>
              <a:gd name="connsiteX10-28931" fmla="*/ 95 w 384"/>
              <a:gd name="connsiteY10-28932" fmla="*/ 243 h 459"/>
              <a:gd name="connsiteX11-28933" fmla="*/ 111 w 384"/>
              <a:gd name="connsiteY11-28934" fmla="*/ 264 h 459"/>
              <a:gd name="connsiteX12-28935" fmla="*/ 126 w 384"/>
              <a:gd name="connsiteY12-28936" fmla="*/ 285 h 459"/>
              <a:gd name="connsiteX13-28937" fmla="*/ 137 w 384"/>
              <a:gd name="connsiteY13-28938" fmla="*/ 295 h 459"/>
              <a:gd name="connsiteX14-28939" fmla="*/ 147 w 384"/>
              <a:gd name="connsiteY14-28940" fmla="*/ 301 h 459"/>
              <a:gd name="connsiteX15-28941" fmla="*/ 169 w 384"/>
              <a:gd name="connsiteY15-28942" fmla="*/ 322 h 459"/>
              <a:gd name="connsiteX16-28943" fmla="*/ 190 w 384"/>
              <a:gd name="connsiteY16-28944" fmla="*/ 332 h 459"/>
              <a:gd name="connsiteX17-28945" fmla="*/ 211 w 384"/>
              <a:gd name="connsiteY17-28946" fmla="*/ 348 h 459"/>
              <a:gd name="connsiteX18-28947" fmla="*/ 237 w 384"/>
              <a:gd name="connsiteY18-28948" fmla="*/ 359 h 459"/>
              <a:gd name="connsiteX19-28949" fmla="*/ 248 w 384"/>
              <a:gd name="connsiteY19-28950" fmla="*/ 364 h 459"/>
              <a:gd name="connsiteX20-28951" fmla="*/ 258 w 384"/>
              <a:gd name="connsiteY20-28952" fmla="*/ 369 h 459"/>
              <a:gd name="connsiteX21-28953" fmla="*/ 269 w 384"/>
              <a:gd name="connsiteY21-28954" fmla="*/ 369 h 459"/>
              <a:gd name="connsiteX22-28955" fmla="*/ 279 w 384"/>
              <a:gd name="connsiteY22-28956" fmla="*/ 374 h 459"/>
              <a:gd name="connsiteX23-28957" fmla="*/ 284 w 384"/>
              <a:gd name="connsiteY23-28958" fmla="*/ 374 h 459"/>
              <a:gd name="connsiteX24-28959" fmla="*/ 290 w 384"/>
              <a:gd name="connsiteY24-28960" fmla="*/ 374 h 459"/>
              <a:gd name="connsiteX25-28961" fmla="*/ 300 w 384"/>
              <a:gd name="connsiteY25-28962" fmla="*/ 374 h 459"/>
              <a:gd name="connsiteX26-28963" fmla="*/ 305 w 384"/>
              <a:gd name="connsiteY26-28964" fmla="*/ 369 h 459"/>
              <a:gd name="connsiteX27-28965" fmla="*/ 305 w 384"/>
              <a:gd name="connsiteY27-28966" fmla="*/ 364 h 459"/>
              <a:gd name="connsiteX28-28967" fmla="*/ 311 w 384"/>
              <a:gd name="connsiteY28-28968" fmla="*/ 359 h 459"/>
              <a:gd name="connsiteX29-28969" fmla="*/ 316 w 384"/>
              <a:gd name="connsiteY29-28970" fmla="*/ 353 h 459"/>
              <a:gd name="connsiteX30-28971" fmla="*/ 316 w 384"/>
              <a:gd name="connsiteY30-28972" fmla="*/ 343 h 459"/>
              <a:gd name="connsiteX31-28973" fmla="*/ 321 w 384"/>
              <a:gd name="connsiteY31-28974" fmla="*/ 327 h 459"/>
              <a:gd name="connsiteX32-28975" fmla="*/ 327 w 384"/>
              <a:gd name="connsiteY32-28976" fmla="*/ 311 h 459"/>
              <a:gd name="connsiteX33-28977" fmla="*/ 332 w 384"/>
              <a:gd name="connsiteY33-28978" fmla="*/ 295 h 459"/>
              <a:gd name="connsiteX34-28979" fmla="*/ 332 w 384"/>
              <a:gd name="connsiteY34-28980" fmla="*/ 280 h 459"/>
              <a:gd name="connsiteX35-28981" fmla="*/ 337 w 384"/>
              <a:gd name="connsiteY35-28982" fmla="*/ 264 h 459"/>
              <a:gd name="connsiteX36-28983" fmla="*/ 342 w 384"/>
              <a:gd name="connsiteY36-28984" fmla="*/ 253 h 459"/>
              <a:gd name="connsiteX37-28985" fmla="*/ 348 w 384"/>
              <a:gd name="connsiteY37-28986" fmla="*/ 243 h 459"/>
              <a:gd name="connsiteX38-28987" fmla="*/ 348 w 384"/>
              <a:gd name="connsiteY38-28988" fmla="*/ 238 h 459"/>
              <a:gd name="connsiteX39-28989" fmla="*/ 353 w 384"/>
              <a:gd name="connsiteY39-28990" fmla="*/ 227 h 459"/>
              <a:gd name="connsiteX40-28991" fmla="*/ 353 w 384"/>
              <a:gd name="connsiteY40-28992" fmla="*/ 227 h 459"/>
              <a:gd name="connsiteX41-28993" fmla="*/ 358 w 384"/>
              <a:gd name="connsiteY41-28994" fmla="*/ 227 h 459"/>
              <a:gd name="connsiteX42-28995" fmla="*/ 358 w 384"/>
              <a:gd name="connsiteY42-28996" fmla="*/ 227 h 459"/>
              <a:gd name="connsiteX43-28997" fmla="*/ 358 w 384"/>
              <a:gd name="connsiteY43-28998" fmla="*/ 232 h 459"/>
              <a:gd name="connsiteX44-28999" fmla="*/ 358 w 384"/>
              <a:gd name="connsiteY44-29000" fmla="*/ 238 h 459"/>
              <a:gd name="connsiteX45-29001" fmla="*/ 363 w 384"/>
              <a:gd name="connsiteY45-29002" fmla="*/ 243 h 459"/>
              <a:gd name="connsiteX46-29003" fmla="*/ 363 w 384"/>
              <a:gd name="connsiteY46-29004" fmla="*/ 259 h 459"/>
              <a:gd name="connsiteX47-29005" fmla="*/ 363 w 384"/>
              <a:gd name="connsiteY47-29006" fmla="*/ 269 h 459"/>
              <a:gd name="connsiteX48-29007" fmla="*/ 363 w 384"/>
              <a:gd name="connsiteY48-29008" fmla="*/ 285 h 459"/>
              <a:gd name="connsiteX49-29009" fmla="*/ 363 w 384"/>
              <a:gd name="connsiteY49-29010" fmla="*/ 301 h 459"/>
              <a:gd name="connsiteX50-29011" fmla="*/ 363 w 384"/>
              <a:gd name="connsiteY50-29012" fmla="*/ 322 h 459"/>
              <a:gd name="connsiteX51-29013" fmla="*/ 363 w 384"/>
              <a:gd name="connsiteY51-29014" fmla="*/ 338 h 459"/>
              <a:gd name="connsiteX52-29015" fmla="*/ 363 w 384"/>
              <a:gd name="connsiteY52-29016" fmla="*/ 353 h 459"/>
              <a:gd name="connsiteX53-29017" fmla="*/ 369 w 384"/>
              <a:gd name="connsiteY53-29018" fmla="*/ 369 h 459"/>
              <a:gd name="connsiteX54-29019" fmla="*/ 369 w 384"/>
              <a:gd name="connsiteY54-29020" fmla="*/ 385 h 459"/>
              <a:gd name="connsiteX55-29021" fmla="*/ 374 w 384"/>
              <a:gd name="connsiteY55-29022" fmla="*/ 396 h 459"/>
              <a:gd name="connsiteX56-29023" fmla="*/ 374 w 384"/>
              <a:gd name="connsiteY56-29024" fmla="*/ 406 h 459"/>
              <a:gd name="connsiteX57-29025" fmla="*/ 379 w 384"/>
              <a:gd name="connsiteY57-29026" fmla="*/ 417 h 459"/>
              <a:gd name="connsiteX58-29027" fmla="*/ 379 w 384"/>
              <a:gd name="connsiteY58-29028" fmla="*/ 422 h 459"/>
              <a:gd name="connsiteX59-29029" fmla="*/ 384 w 384"/>
              <a:gd name="connsiteY59-29030" fmla="*/ 432 h 459"/>
              <a:gd name="connsiteX60-29031" fmla="*/ 384 w 384"/>
              <a:gd name="connsiteY60-29032" fmla="*/ 438 h 459"/>
              <a:gd name="connsiteX61-29033" fmla="*/ 384 w 384"/>
              <a:gd name="connsiteY61-29034" fmla="*/ 443 h 459"/>
              <a:gd name="connsiteX62-29035" fmla="*/ 384 w 384"/>
              <a:gd name="connsiteY62-29036" fmla="*/ 448 h 459"/>
              <a:gd name="connsiteX63-29037" fmla="*/ 379 w 384"/>
              <a:gd name="connsiteY63-29038" fmla="*/ 453 h 459"/>
              <a:gd name="connsiteX64-29039" fmla="*/ 374 w 384"/>
              <a:gd name="connsiteY64-29040" fmla="*/ 459 h 459"/>
              <a:gd name="connsiteX65-29041" fmla="*/ 363 w 384"/>
              <a:gd name="connsiteY65-29042" fmla="*/ 459 h 459"/>
              <a:gd name="connsiteX66-29043" fmla="*/ 353 w 384"/>
              <a:gd name="connsiteY66-29044" fmla="*/ 459 h 459"/>
              <a:gd name="connsiteX67-29045" fmla="*/ 337 w 384"/>
              <a:gd name="connsiteY67-29046" fmla="*/ 459 h 459"/>
              <a:gd name="connsiteX68-29047" fmla="*/ 321 w 384"/>
              <a:gd name="connsiteY68-29048" fmla="*/ 453 h 459"/>
              <a:gd name="connsiteX69-29049" fmla="*/ 300 w 384"/>
              <a:gd name="connsiteY69-29050" fmla="*/ 453 h 459"/>
              <a:gd name="connsiteX70-29051" fmla="*/ 279 w 384"/>
              <a:gd name="connsiteY70-29052" fmla="*/ 448 h 459"/>
              <a:gd name="connsiteX71-29053" fmla="*/ 258 w 384"/>
              <a:gd name="connsiteY71-29054" fmla="*/ 443 h 459"/>
              <a:gd name="connsiteX72-29055" fmla="*/ 248 w 384"/>
              <a:gd name="connsiteY72-29056" fmla="*/ 438 h 459"/>
              <a:gd name="connsiteX73-29057" fmla="*/ 237 w 384"/>
              <a:gd name="connsiteY73-29058" fmla="*/ 432 h 459"/>
              <a:gd name="connsiteX74-29059" fmla="*/ 221 w 384"/>
              <a:gd name="connsiteY74-29060" fmla="*/ 427 h 459"/>
              <a:gd name="connsiteX75-29061" fmla="*/ 211 w 384"/>
              <a:gd name="connsiteY75-29062" fmla="*/ 422 h 459"/>
              <a:gd name="connsiteX76-29063" fmla="*/ 195 w 384"/>
              <a:gd name="connsiteY76-29064" fmla="*/ 417 h 459"/>
              <a:gd name="connsiteX77-29065" fmla="*/ 179 w 384"/>
              <a:gd name="connsiteY77-29066" fmla="*/ 406 h 459"/>
              <a:gd name="connsiteX78-29067" fmla="*/ 169 w 384"/>
              <a:gd name="connsiteY78-29068" fmla="*/ 396 h 459"/>
              <a:gd name="connsiteX79-29069" fmla="*/ 153 w 384"/>
              <a:gd name="connsiteY79-29070" fmla="*/ 385 h 459"/>
              <a:gd name="connsiteX80-29071" fmla="*/ 121 w 384"/>
              <a:gd name="connsiteY80-29072" fmla="*/ 359 h 459"/>
              <a:gd name="connsiteX81-29073" fmla="*/ 95 w 384"/>
              <a:gd name="connsiteY81-29074" fmla="*/ 332 h 459"/>
              <a:gd name="connsiteX82-29075" fmla="*/ 84 w 384"/>
              <a:gd name="connsiteY82-29076" fmla="*/ 322 h 459"/>
              <a:gd name="connsiteX83-29077" fmla="*/ 74 w 384"/>
              <a:gd name="connsiteY83-29078" fmla="*/ 306 h 459"/>
              <a:gd name="connsiteX84-29079" fmla="*/ 63 w 384"/>
              <a:gd name="connsiteY84-29080" fmla="*/ 290 h 459"/>
              <a:gd name="connsiteX85-29081" fmla="*/ 53 w 384"/>
              <a:gd name="connsiteY85-29082" fmla="*/ 274 h 459"/>
              <a:gd name="connsiteX86-29083" fmla="*/ 47 w 384"/>
              <a:gd name="connsiteY86-29084" fmla="*/ 259 h 459"/>
              <a:gd name="connsiteX87-29085" fmla="*/ 37 w 384"/>
              <a:gd name="connsiteY87-29086" fmla="*/ 243 h 459"/>
              <a:gd name="connsiteX88-29087" fmla="*/ 32 w 384"/>
              <a:gd name="connsiteY88-29088" fmla="*/ 227 h 459"/>
              <a:gd name="connsiteX89-29089" fmla="*/ 21 w 384"/>
              <a:gd name="connsiteY89-29090" fmla="*/ 211 h 459"/>
              <a:gd name="connsiteX90-29091" fmla="*/ 16 w 384"/>
              <a:gd name="connsiteY90-29092" fmla="*/ 201 h 459"/>
              <a:gd name="connsiteX91-29093" fmla="*/ 16 w 384"/>
              <a:gd name="connsiteY91-29094" fmla="*/ 185 h 459"/>
              <a:gd name="connsiteX92-29095" fmla="*/ 11 w 384"/>
              <a:gd name="connsiteY92-29096" fmla="*/ 169 h 459"/>
              <a:gd name="connsiteX93-29097" fmla="*/ 11 w 384"/>
              <a:gd name="connsiteY93-29098" fmla="*/ 153 h 459"/>
              <a:gd name="connsiteX94-29099" fmla="*/ 5 w 384"/>
              <a:gd name="connsiteY94-29100" fmla="*/ 122 h 459"/>
              <a:gd name="connsiteX95-29101" fmla="*/ 0 w 384"/>
              <a:gd name="connsiteY95-29102" fmla="*/ 85 h 459"/>
              <a:gd name="connsiteX96-29103" fmla="*/ 0 w 384"/>
              <a:gd name="connsiteY96-29104" fmla="*/ 53 h 459"/>
              <a:gd name="connsiteX97-29105" fmla="*/ 0 w 384"/>
              <a:gd name="connsiteY97-29106" fmla="*/ 16 h 459"/>
              <a:gd name="connsiteX0-29107" fmla="*/ 42 w 384"/>
              <a:gd name="connsiteY0-29108" fmla="*/ 6 h 443"/>
              <a:gd name="connsiteX1-29109" fmla="*/ 42 w 384"/>
              <a:gd name="connsiteY1-29110" fmla="*/ 27 h 443"/>
              <a:gd name="connsiteX2-29111" fmla="*/ 47 w 384"/>
              <a:gd name="connsiteY2-29112" fmla="*/ 53 h 443"/>
              <a:gd name="connsiteX3-29113" fmla="*/ 53 w 384"/>
              <a:gd name="connsiteY3-29114" fmla="*/ 95 h 443"/>
              <a:gd name="connsiteX4-29115" fmla="*/ 53 w 384"/>
              <a:gd name="connsiteY4-29116" fmla="*/ 121 h 443"/>
              <a:gd name="connsiteX5-29117" fmla="*/ 58 w 384"/>
              <a:gd name="connsiteY5-29118" fmla="*/ 148 h 443"/>
              <a:gd name="connsiteX6-29119" fmla="*/ 68 w 384"/>
              <a:gd name="connsiteY6-29120" fmla="*/ 174 h 443"/>
              <a:gd name="connsiteX7-29121" fmla="*/ 74 w 384"/>
              <a:gd name="connsiteY7-29122" fmla="*/ 190 h 443"/>
              <a:gd name="connsiteX8-29123" fmla="*/ 79 w 384"/>
              <a:gd name="connsiteY8-29124" fmla="*/ 200 h 443"/>
              <a:gd name="connsiteX9-29125" fmla="*/ 95 w 384"/>
              <a:gd name="connsiteY9-29126" fmla="*/ 227 h 443"/>
              <a:gd name="connsiteX10-29127" fmla="*/ 111 w 384"/>
              <a:gd name="connsiteY10-29128" fmla="*/ 248 h 443"/>
              <a:gd name="connsiteX11-29129" fmla="*/ 126 w 384"/>
              <a:gd name="connsiteY11-29130" fmla="*/ 269 h 443"/>
              <a:gd name="connsiteX12-29131" fmla="*/ 137 w 384"/>
              <a:gd name="connsiteY12-29132" fmla="*/ 279 h 443"/>
              <a:gd name="connsiteX13-29133" fmla="*/ 147 w 384"/>
              <a:gd name="connsiteY13-29134" fmla="*/ 285 h 443"/>
              <a:gd name="connsiteX14-29135" fmla="*/ 169 w 384"/>
              <a:gd name="connsiteY14-29136" fmla="*/ 306 h 443"/>
              <a:gd name="connsiteX15-29137" fmla="*/ 190 w 384"/>
              <a:gd name="connsiteY15-29138" fmla="*/ 316 h 443"/>
              <a:gd name="connsiteX16-29139" fmla="*/ 211 w 384"/>
              <a:gd name="connsiteY16-29140" fmla="*/ 332 h 443"/>
              <a:gd name="connsiteX17-29141" fmla="*/ 237 w 384"/>
              <a:gd name="connsiteY17-29142" fmla="*/ 343 h 443"/>
              <a:gd name="connsiteX18-29143" fmla="*/ 248 w 384"/>
              <a:gd name="connsiteY18-29144" fmla="*/ 348 h 443"/>
              <a:gd name="connsiteX19-29145" fmla="*/ 258 w 384"/>
              <a:gd name="connsiteY19-29146" fmla="*/ 353 h 443"/>
              <a:gd name="connsiteX20-29147" fmla="*/ 269 w 384"/>
              <a:gd name="connsiteY20-29148" fmla="*/ 353 h 443"/>
              <a:gd name="connsiteX21-29149" fmla="*/ 279 w 384"/>
              <a:gd name="connsiteY21-29150" fmla="*/ 358 h 443"/>
              <a:gd name="connsiteX22-29151" fmla="*/ 284 w 384"/>
              <a:gd name="connsiteY22-29152" fmla="*/ 358 h 443"/>
              <a:gd name="connsiteX23-29153" fmla="*/ 290 w 384"/>
              <a:gd name="connsiteY23-29154" fmla="*/ 358 h 443"/>
              <a:gd name="connsiteX24-29155" fmla="*/ 300 w 384"/>
              <a:gd name="connsiteY24-29156" fmla="*/ 358 h 443"/>
              <a:gd name="connsiteX25-29157" fmla="*/ 305 w 384"/>
              <a:gd name="connsiteY25-29158" fmla="*/ 353 h 443"/>
              <a:gd name="connsiteX26-29159" fmla="*/ 305 w 384"/>
              <a:gd name="connsiteY26-29160" fmla="*/ 348 h 443"/>
              <a:gd name="connsiteX27-29161" fmla="*/ 311 w 384"/>
              <a:gd name="connsiteY27-29162" fmla="*/ 343 h 443"/>
              <a:gd name="connsiteX28-29163" fmla="*/ 316 w 384"/>
              <a:gd name="connsiteY28-29164" fmla="*/ 337 h 443"/>
              <a:gd name="connsiteX29-29165" fmla="*/ 316 w 384"/>
              <a:gd name="connsiteY29-29166" fmla="*/ 327 h 443"/>
              <a:gd name="connsiteX30-29167" fmla="*/ 321 w 384"/>
              <a:gd name="connsiteY30-29168" fmla="*/ 311 h 443"/>
              <a:gd name="connsiteX31-29169" fmla="*/ 327 w 384"/>
              <a:gd name="connsiteY31-29170" fmla="*/ 295 h 443"/>
              <a:gd name="connsiteX32-29171" fmla="*/ 332 w 384"/>
              <a:gd name="connsiteY32-29172" fmla="*/ 279 h 443"/>
              <a:gd name="connsiteX33-29173" fmla="*/ 332 w 384"/>
              <a:gd name="connsiteY33-29174" fmla="*/ 264 h 443"/>
              <a:gd name="connsiteX34-29175" fmla="*/ 337 w 384"/>
              <a:gd name="connsiteY34-29176" fmla="*/ 248 h 443"/>
              <a:gd name="connsiteX35-29177" fmla="*/ 342 w 384"/>
              <a:gd name="connsiteY35-29178" fmla="*/ 237 h 443"/>
              <a:gd name="connsiteX36-29179" fmla="*/ 348 w 384"/>
              <a:gd name="connsiteY36-29180" fmla="*/ 227 h 443"/>
              <a:gd name="connsiteX37-29181" fmla="*/ 348 w 384"/>
              <a:gd name="connsiteY37-29182" fmla="*/ 222 h 443"/>
              <a:gd name="connsiteX38-29183" fmla="*/ 353 w 384"/>
              <a:gd name="connsiteY38-29184" fmla="*/ 211 h 443"/>
              <a:gd name="connsiteX39-29185" fmla="*/ 353 w 384"/>
              <a:gd name="connsiteY39-29186" fmla="*/ 211 h 443"/>
              <a:gd name="connsiteX40-29187" fmla="*/ 358 w 384"/>
              <a:gd name="connsiteY40-29188" fmla="*/ 211 h 443"/>
              <a:gd name="connsiteX41-29189" fmla="*/ 358 w 384"/>
              <a:gd name="connsiteY41-29190" fmla="*/ 211 h 443"/>
              <a:gd name="connsiteX42-29191" fmla="*/ 358 w 384"/>
              <a:gd name="connsiteY42-29192" fmla="*/ 216 h 443"/>
              <a:gd name="connsiteX43-29193" fmla="*/ 358 w 384"/>
              <a:gd name="connsiteY43-29194" fmla="*/ 222 h 443"/>
              <a:gd name="connsiteX44-29195" fmla="*/ 363 w 384"/>
              <a:gd name="connsiteY44-29196" fmla="*/ 227 h 443"/>
              <a:gd name="connsiteX45-29197" fmla="*/ 363 w 384"/>
              <a:gd name="connsiteY45-29198" fmla="*/ 243 h 443"/>
              <a:gd name="connsiteX46-29199" fmla="*/ 363 w 384"/>
              <a:gd name="connsiteY46-29200" fmla="*/ 253 h 443"/>
              <a:gd name="connsiteX47-29201" fmla="*/ 363 w 384"/>
              <a:gd name="connsiteY47-29202" fmla="*/ 269 h 443"/>
              <a:gd name="connsiteX48-29203" fmla="*/ 363 w 384"/>
              <a:gd name="connsiteY48-29204" fmla="*/ 285 h 443"/>
              <a:gd name="connsiteX49-29205" fmla="*/ 363 w 384"/>
              <a:gd name="connsiteY49-29206" fmla="*/ 306 h 443"/>
              <a:gd name="connsiteX50-29207" fmla="*/ 363 w 384"/>
              <a:gd name="connsiteY50-29208" fmla="*/ 322 h 443"/>
              <a:gd name="connsiteX51-29209" fmla="*/ 363 w 384"/>
              <a:gd name="connsiteY51-29210" fmla="*/ 337 h 443"/>
              <a:gd name="connsiteX52-29211" fmla="*/ 369 w 384"/>
              <a:gd name="connsiteY52-29212" fmla="*/ 353 h 443"/>
              <a:gd name="connsiteX53-29213" fmla="*/ 369 w 384"/>
              <a:gd name="connsiteY53-29214" fmla="*/ 369 h 443"/>
              <a:gd name="connsiteX54-29215" fmla="*/ 374 w 384"/>
              <a:gd name="connsiteY54-29216" fmla="*/ 380 h 443"/>
              <a:gd name="connsiteX55-29217" fmla="*/ 374 w 384"/>
              <a:gd name="connsiteY55-29218" fmla="*/ 390 h 443"/>
              <a:gd name="connsiteX56-29219" fmla="*/ 379 w 384"/>
              <a:gd name="connsiteY56-29220" fmla="*/ 401 h 443"/>
              <a:gd name="connsiteX57-29221" fmla="*/ 379 w 384"/>
              <a:gd name="connsiteY57-29222" fmla="*/ 406 h 443"/>
              <a:gd name="connsiteX58-29223" fmla="*/ 384 w 384"/>
              <a:gd name="connsiteY58-29224" fmla="*/ 416 h 443"/>
              <a:gd name="connsiteX59-29225" fmla="*/ 384 w 384"/>
              <a:gd name="connsiteY59-29226" fmla="*/ 422 h 443"/>
              <a:gd name="connsiteX60-29227" fmla="*/ 384 w 384"/>
              <a:gd name="connsiteY60-29228" fmla="*/ 427 h 443"/>
              <a:gd name="connsiteX61-29229" fmla="*/ 384 w 384"/>
              <a:gd name="connsiteY61-29230" fmla="*/ 432 h 443"/>
              <a:gd name="connsiteX62-29231" fmla="*/ 379 w 384"/>
              <a:gd name="connsiteY62-29232" fmla="*/ 437 h 443"/>
              <a:gd name="connsiteX63-29233" fmla="*/ 374 w 384"/>
              <a:gd name="connsiteY63-29234" fmla="*/ 443 h 443"/>
              <a:gd name="connsiteX64-29235" fmla="*/ 363 w 384"/>
              <a:gd name="connsiteY64-29236" fmla="*/ 443 h 443"/>
              <a:gd name="connsiteX65-29237" fmla="*/ 353 w 384"/>
              <a:gd name="connsiteY65-29238" fmla="*/ 443 h 443"/>
              <a:gd name="connsiteX66-29239" fmla="*/ 337 w 384"/>
              <a:gd name="connsiteY66-29240" fmla="*/ 443 h 443"/>
              <a:gd name="connsiteX67-29241" fmla="*/ 321 w 384"/>
              <a:gd name="connsiteY67-29242" fmla="*/ 437 h 443"/>
              <a:gd name="connsiteX68-29243" fmla="*/ 300 w 384"/>
              <a:gd name="connsiteY68-29244" fmla="*/ 437 h 443"/>
              <a:gd name="connsiteX69-29245" fmla="*/ 279 w 384"/>
              <a:gd name="connsiteY69-29246" fmla="*/ 432 h 443"/>
              <a:gd name="connsiteX70-29247" fmla="*/ 258 w 384"/>
              <a:gd name="connsiteY70-29248" fmla="*/ 427 h 443"/>
              <a:gd name="connsiteX71-29249" fmla="*/ 248 w 384"/>
              <a:gd name="connsiteY71-29250" fmla="*/ 422 h 443"/>
              <a:gd name="connsiteX72-29251" fmla="*/ 237 w 384"/>
              <a:gd name="connsiteY72-29252" fmla="*/ 416 h 443"/>
              <a:gd name="connsiteX73-29253" fmla="*/ 221 w 384"/>
              <a:gd name="connsiteY73-29254" fmla="*/ 411 h 443"/>
              <a:gd name="connsiteX74-29255" fmla="*/ 211 w 384"/>
              <a:gd name="connsiteY74-29256" fmla="*/ 406 h 443"/>
              <a:gd name="connsiteX75-29257" fmla="*/ 195 w 384"/>
              <a:gd name="connsiteY75-29258" fmla="*/ 401 h 443"/>
              <a:gd name="connsiteX76-29259" fmla="*/ 179 w 384"/>
              <a:gd name="connsiteY76-29260" fmla="*/ 390 h 443"/>
              <a:gd name="connsiteX77-29261" fmla="*/ 169 w 384"/>
              <a:gd name="connsiteY77-29262" fmla="*/ 380 h 443"/>
              <a:gd name="connsiteX78-29263" fmla="*/ 153 w 384"/>
              <a:gd name="connsiteY78-29264" fmla="*/ 369 h 443"/>
              <a:gd name="connsiteX79-29265" fmla="*/ 121 w 384"/>
              <a:gd name="connsiteY79-29266" fmla="*/ 343 h 443"/>
              <a:gd name="connsiteX80-29267" fmla="*/ 95 w 384"/>
              <a:gd name="connsiteY80-29268" fmla="*/ 316 h 443"/>
              <a:gd name="connsiteX81-29269" fmla="*/ 84 w 384"/>
              <a:gd name="connsiteY81-29270" fmla="*/ 306 h 443"/>
              <a:gd name="connsiteX82-29271" fmla="*/ 74 w 384"/>
              <a:gd name="connsiteY82-29272" fmla="*/ 290 h 443"/>
              <a:gd name="connsiteX83-29273" fmla="*/ 63 w 384"/>
              <a:gd name="connsiteY83-29274" fmla="*/ 274 h 443"/>
              <a:gd name="connsiteX84-29275" fmla="*/ 53 w 384"/>
              <a:gd name="connsiteY84-29276" fmla="*/ 258 h 443"/>
              <a:gd name="connsiteX85-29277" fmla="*/ 47 w 384"/>
              <a:gd name="connsiteY85-29278" fmla="*/ 243 h 443"/>
              <a:gd name="connsiteX86-29279" fmla="*/ 37 w 384"/>
              <a:gd name="connsiteY86-29280" fmla="*/ 227 h 443"/>
              <a:gd name="connsiteX87-29281" fmla="*/ 32 w 384"/>
              <a:gd name="connsiteY87-29282" fmla="*/ 211 h 443"/>
              <a:gd name="connsiteX88-29283" fmla="*/ 21 w 384"/>
              <a:gd name="connsiteY88-29284" fmla="*/ 195 h 443"/>
              <a:gd name="connsiteX89-29285" fmla="*/ 16 w 384"/>
              <a:gd name="connsiteY89-29286" fmla="*/ 185 h 443"/>
              <a:gd name="connsiteX90-29287" fmla="*/ 16 w 384"/>
              <a:gd name="connsiteY90-29288" fmla="*/ 169 h 443"/>
              <a:gd name="connsiteX91-29289" fmla="*/ 11 w 384"/>
              <a:gd name="connsiteY91-29290" fmla="*/ 153 h 443"/>
              <a:gd name="connsiteX92-29291" fmla="*/ 11 w 384"/>
              <a:gd name="connsiteY92-29292" fmla="*/ 137 h 443"/>
              <a:gd name="connsiteX93-29293" fmla="*/ 5 w 384"/>
              <a:gd name="connsiteY93-29294" fmla="*/ 106 h 443"/>
              <a:gd name="connsiteX94-29295" fmla="*/ 0 w 384"/>
              <a:gd name="connsiteY94-29296" fmla="*/ 69 h 443"/>
              <a:gd name="connsiteX95-29297" fmla="*/ 0 w 384"/>
              <a:gd name="connsiteY95-29298" fmla="*/ 37 h 443"/>
              <a:gd name="connsiteX96-29299" fmla="*/ 0 w 384"/>
              <a:gd name="connsiteY96-29300" fmla="*/ 0 h 443"/>
              <a:gd name="connsiteX0-29301" fmla="*/ 42 w 384"/>
              <a:gd name="connsiteY0-29302" fmla="*/ 6 h 443"/>
              <a:gd name="connsiteX1-29303" fmla="*/ 47 w 384"/>
              <a:gd name="connsiteY1-29304" fmla="*/ 53 h 443"/>
              <a:gd name="connsiteX2-29305" fmla="*/ 53 w 384"/>
              <a:gd name="connsiteY2-29306" fmla="*/ 95 h 443"/>
              <a:gd name="connsiteX3-29307" fmla="*/ 53 w 384"/>
              <a:gd name="connsiteY3-29308" fmla="*/ 121 h 443"/>
              <a:gd name="connsiteX4-29309" fmla="*/ 58 w 384"/>
              <a:gd name="connsiteY4-29310" fmla="*/ 148 h 443"/>
              <a:gd name="connsiteX5-29311" fmla="*/ 68 w 384"/>
              <a:gd name="connsiteY5-29312" fmla="*/ 174 h 443"/>
              <a:gd name="connsiteX6-29313" fmla="*/ 74 w 384"/>
              <a:gd name="connsiteY6-29314" fmla="*/ 190 h 443"/>
              <a:gd name="connsiteX7-29315" fmla="*/ 79 w 384"/>
              <a:gd name="connsiteY7-29316" fmla="*/ 200 h 443"/>
              <a:gd name="connsiteX8-29317" fmla="*/ 95 w 384"/>
              <a:gd name="connsiteY8-29318" fmla="*/ 227 h 443"/>
              <a:gd name="connsiteX9-29319" fmla="*/ 111 w 384"/>
              <a:gd name="connsiteY9-29320" fmla="*/ 248 h 443"/>
              <a:gd name="connsiteX10-29321" fmla="*/ 126 w 384"/>
              <a:gd name="connsiteY10-29322" fmla="*/ 269 h 443"/>
              <a:gd name="connsiteX11-29323" fmla="*/ 137 w 384"/>
              <a:gd name="connsiteY11-29324" fmla="*/ 279 h 443"/>
              <a:gd name="connsiteX12-29325" fmla="*/ 147 w 384"/>
              <a:gd name="connsiteY12-29326" fmla="*/ 285 h 443"/>
              <a:gd name="connsiteX13-29327" fmla="*/ 169 w 384"/>
              <a:gd name="connsiteY13-29328" fmla="*/ 306 h 443"/>
              <a:gd name="connsiteX14-29329" fmla="*/ 190 w 384"/>
              <a:gd name="connsiteY14-29330" fmla="*/ 316 h 443"/>
              <a:gd name="connsiteX15-29331" fmla="*/ 211 w 384"/>
              <a:gd name="connsiteY15-29332" fmla="*/ 332 h 443"/>
              <a:gd name="connsiteX16-29333" fmla="*/ 237 w 384"/>
              <a:gd name="connsiteY16-29334" fmla="*/ 343 h 443"/>
              <a:gd name="connsiteX17-29335" fmla="*/ 248 w 384"/>
              <a:gd name="connsiteY17-29336" fmla="*/ 348 h 443"/>
              <a:gd name="connsiteX18-29337" fmla="*/ 258 w 384"/>
              <a:gd name="connsiteY18-29338" fmla="*/ 353 h 443"/>
              <a:gd name="connsiteX19-29339" fmla="*/ 269 w 384"/>
              <a:gd name="connsiteY19-29340" fmla="*/ 353 h 443"/>
              <a:gd name="connsiteX20-29341" fmla="*/ 279 w 384"/>
              <a:gd name="connsiteY20-29342" fmla="*/ 358 h 443"/>
              <a:gd name="connsiteX21-29343" fmla="*/ 284 w 384"/>
              <a:gd name="connsiteY21-29344" fmla="*/ 358 h 443"/>
              <a:gd name="connsiteX22-29345" fmla="*/ 290 w 384"/>
              <a:gd name="connsiteY22-29346" fmla="*/ 358 h 443"/>
              <a:gd name="connsiteX23-29347" fmla="*/ 300 w 384"/>
              <a:gd name="connsiteY23-29348" fmla="*/ 358 h 443"/>
              <a:gd name="connsiteX24-29349" fmla="*/ 305 w 384"/>
              <a:gd name="connsiteY24-29350" fmla="*/ 353 h 443"/>
              <a:gd name="connsiteX25-29351" fmla="*/ 305 w 384"/>
              <a:gd name="connsiteY25-29352" fmla="*/ 348 h 443"/>
              <a:gd name="connsiteX26-29353" fmla="*/ 311 w 384"/>
              <a:gd name="connsiteY26-29354" fmla="*/ 343 h 443"/>
              <a:gd name="connsiteX27-29355" fmla="*/ 316 w 384"/>
              <a:gd name="connsiteY27-29356" fmla="*/ 337 h 443"/>
              <a:gd name="connsiteX28-29357" fmla="*/ 316 w 384"/>
              <a:gd name="connsiteY28-29358" fmla="*/ 327 h 443"/>
              <a:gd name="connsiteX29-29359" fmla="*/ 321 w 384"/>
              <a:gd name="connsiteY29-29360" fmla="*/ 311 h 443"/>
              <a:gd name="connsiteX30-29361" fmla="*/ 327 w 384"/>
              <a:gd name="connsiteY30-29362" fmla="*/ 295 h 443"/>
              <a:gd name="connsiteX31-29363" fmla="*/ 332 w 384"/>
              <a:gd name="connsiteY31-29364" fmla="*/ 279 h 443"/>
              <a:gd name="connsiteX32-29365" fmla="*/ 332 w 384"/>
              <a:gd name="connsiteY32-29366" fmla="*/ 264 h 443"/>
              <a:gd name="connsiteX33-29367" fmla="*/ 337 w 384"/>
              <a:gd name="connsiteY33-29368" fmla="*/ 248 h 443"/>
              <a:gd name="connsiteX34-29369" fmla="*/ 342 w 384"/>
              <a:gd name="connsiteY34-29370" fmla="*/ 237 h 443"/>
              <a:gd name="connsiteX35-29371" fmla="*/ 348 w 384"/>
              <a:gd name="connsiteY35-29372" fmla="*/ 227 h 443"/>
              <a:gd name="connsiteX36-29373" fmla="*/ 348 w 384"/>
              <a:gd name="connsiteY36-29374" fmla="*/ 222 h 443"/>
              <a:gd name="connsiteX37-29375" fmla="*/ 353 w 384"/>
              <a:gd name="connsiteY37-29376" fmla="*/ 211 h 443"/>
              <a:gd name="connsiteX38-29377" fmla="*/ 353 w 384"/>
              <a:gd name="connsiteY38-29378" fmla="*/ 211 h 443"/>
              <a:gd name="connsiteX39-29379" fmla="*/ 358 w 384"/>
              <a:gd name="connsiteY39-29380" fmla="*/ 211 h 443"/>
              <a:gd name="connsiteX40-29381" fmla="*/ 358 w 384"/>
              <a:gd name="connsiteY40-29382" fmla="*/ 211 h 443"/>
              <a:gd name="connsiteX41-29383" fmla="*/ 358 w 384"/>
              <a:gd name="connsiteY41-29384" fmla="*/ 216 h 443"/>
              <a:gd name="connsiteX42-29385" fmla="*/ 358 w 384"/>
              <a:gd name="connsiteY42-29386" fmla="*/ 222 h 443"/>
              <a:gd name="connsiteX43-29387" fmla="*/ 363 w 384"/>
              <a:gd name="connsiteY43-29388" fmla="*/ 227 h 443"/>
              <a:gd name="connsiteX44-29389" fmla="*/ 363 w 384"/>
              <a:gd name="connsiteY44-29390" fmla="*/ 243 h 443"/>
              <a:gd name="connsiteX45-29391" fmla="*/ 363 w 384"/>
              <a:gd name="connsiteY45-29392" fmla="*/ 253 h 443"/>
              <a:gd name="connsiteX46-29393" fmla="*/ 363 w 384"/>
              <a:gd name="connsiteY46-29394" fmla="*/ 269 h 443"/>
              <a:gd name="connsiteX47-29395" fmla="*/ 363 w 384"/>
              <a:gd name="connsiteY47-29396" fmla="*/ 285 h 443"/>
              <a:gd name="connsiteX48-29397" fmla="*/ 363 w 384"/>
              <a:gd name="connsiteY48-29398" fmla="*/ 306 h 443"/>
              <a:gd name="connsiteX49-29399" fmla="*/ 363 w 384"/>
              <a:gd name="connsiteY49-29400" fmla="*/ 322 h 443"/>
              <a:gd name="connsiteX50-29401" fmla="*/ 363 w 384"/>
              <a:gd name="connsiteY50-29402" fmla="*/ 337 h 443"/>
              <a:gd name="connsiteX51-29403" fmla="*/ 369 w 384"/>
              <a:gd name="connsiteY51-29404" fmla="*/ 353 h 443"/>
              <a:gd name="connsiteX52-29405" fmla="*/ 369 w 384"/>
              <a:gd name="connsiteY52-29406" fmla="*/ 369 h 443"/>
              <a:gd name="connsiteX53-29407" fmla="*/ 374 w 384"/>
              <a:gd name="connsiteY53-29408" fmla="*/ 380 h 443"/>
              <a:gd name="connsiteX54-29409" fmla="*/ 374 w 384"/>
              <a:gd name="connsiteY54-29410" fmla="*/ 390 h 443"/>
              <a:gd name="connsiteX55-29411" fmla="*/ 379 w 384"/>
              <a:gd name="connsiteY55-29412" fmla="*/ 401 h 443"/>
              <a:gd name="connsiteX56-29413" fmla="*/ 379 w 384"/>
              <a:gd name="connsiteY56-29414" fmla="*/ 406 h 443"/>
              <a:gd name="connsiteX57-29415" fmla="*/ 384 w 384"/>
              <a:gd name="connsiteY57-29416" fmla="*/ 416 h 443"/>
              <a:gd name="connsiteX58-29417" fmla="*/ 384 w 384"/>
              <a:gd name="connsiteY58-29418" fmla="*/ 422 h 443"/>
              <a:gd name="connsiteX59-29419" fmla="*/ 384 w 384"/>
              <a:gd name="connsiteY59-29420" fmla="*/ 427 h 443"/>
              <a:gd name="connsiteX60-29421" fmla="*/ 384 w 384"/>
              <a:gd name="connsiteY60-29422" fmla="*/ 432 h 443"/>
              <a:gd name="connsiteX61-29423" fmla="*/ 379 w 384"/>
              <a:gd name="connsiteY61-29424" fmla="*/ 437 h 443"/>
              <a:gd name="connsiteX62-29425" fmla="*/ 374 w 384"/>
              <a:gd name="connsiteY62-29426" fmla="*/ 443 h 443"/>
              <a:gd name="connsiteX63-29427" fmla="*/ 363 w 384"/>
              <a:gd name="connsiteY63-29428" fmla="*/ 443 h 443"/>
              <a:gd name="connsiteX64-29429" fmla="*/ 353 w 384"/>
              <a:gd name="connsiteY64-29430" fmla="*/ 443 h 443"/>
              <a:gd name="connsiteX65-29431" fmla="*/ 337 w 384"/>
              <a:gd name="connsiteY65-29432" fmla="*/ 443 h 443"/>
              <a:gd name="connsiteX66-29433" fmla="*/ 321 w 384"/>
              <a:gd name="connsiteY66-29434" fmla="*/ 437 h 443"/>
              <a:gd name="connsiteX67-29435" fmla="*/ 300 w 384"/>
              <a:gd name="connsiteY67-29436" fmla="*/ 437 h 443"/>
              <a:gd name="connsiteX68-29437" fmla="*/ 279 w 384"/>
              <a:gd name="connsiteY68-29438" fmla="*/ 432 h 443"/>
              <a:gd name="connsiteX69-29439" fmla="*/ 258 w 384"/>
              <a:gd name="connsiteY69-29440" fmla="*/ 427 h 443"/>
              <a:gd name="connsiteX70-29441" fmla="*/ 248 w 384"/>
              <a:gd name="connsiteY70-29442" fmla="*/ 422 h 443"/>
              <a:gd name="connsiteX71-29443" fmla="*/ 237 w 384"/>
              <a:gd name="connsiteY71-29444" fmla="*/ 416 h 443"/>
              <a:gd name="connsiteX72-29445" fmla="*/ 221 w 384"/>
              <a:gd name="connsiteY72-29446" fmla="*/ 411 h 443"/>
              <a:gd name="connsiteX73-29447" fmla="*/ 211 w 384"/>
              <a:gd name="connsiteY73-29448" fmla="*/ 406 h 443"/>
              <a:gd name="connsiteX74-29449" fmla="*/ 195 w 384"/>
              <a:gd name="connsiteY74-29450" fmla="*/ 401 h 443"/>
              <a:gd name="connsiteX75-29451" fmla="*/ 179 w 384"/>
              <a:gd name="connsiteY75-29452" fmla="*/ 390 h 443"/>
              <a:gd name="connsiteX76-29453" fmla="*/ 169 w 384"/>
              <a:gd name="connsiteY76-29454" fmla="*/ 380 h 443"/>
              <a:gd name="connsiteX77-29455" fmla="*/ 153 w 384"/>
              <a:gd name="connsiteY77-29456" fmla="*/ 369 h 443"/>
              <a:gd name="connsiteX78-29457" fmla="*/ 121 w 384"/>
              <a:gd name="connsiteY78-29458" fmla="*/ 343 h 443"/>
              <a:gd name="connsiteX79-29459" fmla="*/ 95 w 384"/>
              <a:gd name="connsiteY79-29460" fmla="*/ 316 h 443"/>
              <a:gd name="connsiteX80-29461" fmla="*/ 84 w 384"/>
              <a:gd name="connsiteY80-29462" fmla="*/ 306 h 443"/>
              <a:gd name="connsiteX81-29463" fmla="*/ 74 w 384"/>
              <a:gd name="connsiteY81-29464" fmla="*/ 290 h 443"/>
              <a:gd name="connsiteX82-29465" fmla="*/ 63 w 384"/>
              <a:gd name="connsiteY82-29466" fmla="*/ 274 h 443"/>
              <a:gd name="connsiteX83-29467" fmla="*/ 53 w 384"/>
              <a:gd name="connsiteY83-29468" fmla="*/ 258 h 443"/>
              <a:gd name="connsiteX84-29469" fmla="*/ 47 w 384"/>
              <a:gd name="connsiteY84-29470" fmla="*/ 243 h 443"/>
              <a:gd name="connsiteX85-29471" fmla="*/ 37 w 384"/>
              <a:gd name="connsiteY85-29472" fmla="*/ 227 h 443"/>
              <a:gd name="connsiteX86-29473" fmla="*/ 32 w 384"/>
              <a:gd name="connsiteY86-29474" fmla="*/ 211 h 443"/>
              <a:gd name="connsiteX87-29475" fmla="*/ 21 w 384"/>
              <a:gd name="connsiteY87-29476" fmla="*/ 195 h 443"/>
              <a:gd name="connsiteX88-29477" fmla="*/ 16 w 384"/>
              <a:gd name="connsiteY88-29478" fmla="*/ 185 h 443"/>
              <a:gd name="connsiteX89-29479" fmla="*/ 16 w 384"/>
              <a:gd name="connsiteY89-29480" fmla="*/ 169 h 443"/>
              <a:gd name="connsiteX90-29481" fmla="*/ 11 w 384"/>
              <a:gd name="connsiteY90-29482" fmla="*/ 153 h 443"/>
              <a:gd name="connsiteX91-29483" fmla="*/ 11 w 384"/>
              <a:gd name="connsiteY91-29484" fmla="*/ 137 h 443"/>
              <a:gd name="connsiteX92-29485" fmla="*/ 5 w 384"/>
              <a:gd name="connsiteY92-29486" fmla="*/ 106 h 443"/>
              <a:gd name="connsiteX93-29487" fmla="*/ 0 w 384"/>
              <a:gd name="connsiteY93-29488" fmla="*/ 69 h 443"/>
              <a:gd name="connsiteX94-29489" fmla="*/ 0 w 384"/>
              <a:gd name="connsiteY94-29490" fmla="*/ 37 h 443"/>
              <a:gd name="connsiteX95-29491" fmla="*/ 0 w 384"/>
              <a:gd name="connsiteY95-29492" fmla="*/ 0 h 443"/>
              <a:gd name="connsiteX0-29493" fmla="*/ 47 w 384"/>
              <a:gd name="connsiteY0-29494" fmla="*/ 53 h 443"/>
              <a:gd name="connsiteX1-29495" fmla="*/ 53 w 384"/>
              <a:gd name="connsiteY1-29496" fmla="*/ 95 h 443"/>
              <a:gd name="connsiteX2-29497" fmla="*/ 53 w 384"/>
              <a:gd name="connsiteY2-29498" fmla="*/ 121 h 443"/>
              <a:gd name="connsiteX3-29499" fmla="*/ 58 w 384"/>
              <a:gd name="connsiteY3-29500" fmla="*/ 148 h 443"/>
              <a:gd name="connsiteX4-29501" fmla="*/ 68 w 384"/>
              <a:gd name="connsiteY4-29502" fmla="*/ 174 h 443"/>
              <a:gd name="connsiteX5-29503" fmla="*/ 74 w 384"/>
              <a:gd name="connsiteY5-29504" fmla="*/ 190 h 443"/>
              <a:gd name="connsiteX6-29505" fmla="*/ 79 w 384"/>
              <a:gd name="connsiteY6-29506" fmla="*/ 200 h 443"/>
              <a:gd name="connsiteX7-29507" fmla="*/ 95 w 384"/>
              <a:gd name="connsiteY7-29508" fmla="*/ 227 h 443"/>
              <a:gd name="connsiteX8-29509" fmla="*/ 111 w 384"/>
              <a:gd name="connsiteY8-29510" fmla="*/ 248 h 443"/>
              <a:gd name="connsiteX9-29511" fmla="*/ 126 w 384"/>
              <a:gd name="connsiteY9-29512" fmla="*/ 269 h 443"/>
              <a:gd name="connsiteX10-29513" fmla="*/ 137 w 384"/>
              <a:gd name="connsiteY10-29514" fmla="*/ 279 h 443"/>
              <a:gd name="connsiteX11-29515" fmla="*/ 147 w 384"/>
              <a:gd name="connsiteY11-29516" fmla="*/ 285 h 443"/>
              <a:gd name="connsiteX12-29517" fmla="*/ 169 w 384"/>
              <a:gd name="connsiteY12-29518" fmla="*/ 306 h 443"/>
              <a:gd name="connsiteX13-29519" fmla="*/ 190 w 384"/>
              <a:gd name="connsiteY13-29520" fmla="*/ 316 h 443"/>
              <a:gd name="connsiteX14-29521" fmla="*/ 211 w 384"/>
              <a:gd name="connsiteY14-29522" fmla="*/ 332 h 443"/>
              <a:gd name="connsiteX15-29523" fmla="*/ 237 w 384"/>
              <a:gd name="connsiteY15-29524" fmla="*/ 343 h 443"/>
              <a:gd name="connsiteX16-29525" fmla="*/ 248 w 384"/>
              <a:gd name="connsiteY16-29526" fmla="*/ 348 h 443"/>
              <a:gd name="connsiteX17-29527" fmla="*/ 258 w 384"/>
              <a:gd name="connsiteY17-29528" fmla="*/ 353 h 443"/>
              <a:gd name="connsiteX18-29529" fmla="*/ 269 w 384"/>
              <a:gd name="connsiteY18-29530" fmla="*/ 353 h 443"/>
              <a:gd name="connsiteX19-29531" fmla="*/ 279 w 384"/>
              <a:gd name="connsiteY19-29532" fmla="*/ 358 h 443"/>
              <a:gd name="connsiteX20-29533" fmla="*/ 284 w 384"/>
              <a:gd name="connsiteY20-29534" fmla="*/ 358 h 443"/>
              <a:gd name="connsiteX21-29535" fmla="*/ 290 w 384"/>
              <a:gd name="connsiteY21-29536" fmla="*/ 358 h 443"/>
              <a:gd name="connsiteX22-29537" fmla="*/ 300 w 384"/>
              <a:gd name="connsiteY22-29538" fmla="*/ 358 h 443"/>
              <a:gd name="connsiteX23-29539" fmla="*/ 305 w 384"/>
              <a:gd name="connsiteY23-29540" fmla="*/ 353 h 443"/>
              <a:gd name="connsiteX24-29541" fmla="*/ 305 w 384"/>
              <a:gd name="connsiteY24-29542" fmla="*/ 348 h 443"/>
              <a:gd name="connsiteX25-29543" fmla="*/ 311 w 384"/>
              <a:gd name="connsiteY25-29544" fmla="*/ 343 h 443"/>
              <a:gd name="connsiteX26-29545" fmla="*/ 316 w 384"/>
              <a:gd name="connsiteY26-29546" fmla="*/ 337 h 443"/>
              <a:gd name="connsiteX27-29547" fmla="*/ 316 w 384"/>
              <a:gd name="connsiteY27-29548" fmla="*/ 327 h 443"/>
              <a:gd name="connsiteX28-29549" fmla="*/ 321 w 384"/>
              <a:gd name="connsiteY28-29550" fmla="*/ 311 h 443"/>
              <a:gd name="connsiteX29-29551" fmla="*/ 327 w 384"/>
              <a:gd name="connsiteY29-29552" fmla="*/ 295 h 443"/>
              <a:gd name="connsiteX30-29553" fmla="*/ 332 w 384"/>
              <a:gd name="connsiteY30-29554" fmla="*/ 279 h 443"/>
              <a:gd name="connsiteX31-29555" fmla="*/ 332 w 384"/>
              <a:gd name="connsiteY31-29556" fmla="*/ 264 h 443"/>
              <a:gd name="connsiteX32-29557" fmla="*/ 337 w 384"/>
              <a:gd name="connsiteY32-29558" fmla="*/ 248 h 443"/>
              <a:gd name="connsiteX33-29559" fmla="*/ 342 w 384"/>
              <a:gd name="connsiteY33-29560" fmla="*/ 237 h 443"/>
              <a:gd name="connsiteX34-29561" fmla="*/ 348 w 384"/>
              <a:gd name="connsiteY34-29562" fmla="*/ 227 h 443"/>
              <a:gd name="connsiteX35-29563" fmla="*/ 348 w 384"/>
              <a:gd name="connsiteY35-29564" fmla="*/ 222 h 443"/>
              <a:gd name="connsiteX36-29565" fmla="*/ 353 w 384"/>
              <a:gd name="connsiteY36-29566" fmla="*/ 211 h 443"/>
              <a:gd name="connsiteX37-29567" fmla="*/ 353 w 384"/>
              <a:gd name="connsiteY37-29568" fmla="*/ 211 h 443"/>
              <a:gd name="connsiteX38-29569" fmla="*/ 358 w 384"/>
              <a:gd name="connsiteY38-29570" fmla="*/ 211 h 443"/>
              <a:gd name="connsiteX39-29571" fmla="*/ 358 w 384"/>
              <a:gd name="connsiteY39-29572" fmla="*/ 211 h 443"/>
              <a:gd name="connsiteX40-29573" fmla="*/ 358 w 384"/>
              <a:gd name="connsiteY40-29574" fmla="*/ 216 h 443"/>
              <a:gd name="connsiteX41-29575" fmla="*/ 358 w 384"/>
              <a:gd name="connsiteY41-29576" fmla="*/ 222 h 443"/>
              <a:gd name="connsiteX42-29577" fmla="*/ 363 w 384"/>
              <a:gd name="connsiteY42-29578" fmla="*/ 227 h 443"/>
              <a:gd name="connsiteX43-29579" fmla="*/ 363 w 384"/>
              <a:gd name="connsiteY43-29580" fmla="*/ 243 h 443"/>
              <a:gd name="connsiteX44-29581" fmla="*/ 363 w 384"/>
              <a:gd name="connsiteY44-29582" fmla="*/ 253 h 443"/>
              <a:gd name="connsiteX45-29583" fmla="*/ 363 w 384"/>
              <a:gd name="connsiteY45-29584" fmla="*/ 269 h 443"/>
              <a:gd name="connsiteX46-29585" fmla="*/ 363 w 384"/>
              <a:gd name="connsiteY46-29586" fmla="*/ 285 h 443"/>
              <a:gd name="connsiteX47-29587" fmla="*/ 363 w 384"/>
              <a:gd name="connsiteY47-29588" fmla="*/ 306 h 443"/>
              <a:gd name="connsiteX48-29589" fmla="*/ 363 w 384"/>
              <a:gd name="connsiteY48-29590" fmla="*/ 322 h 443"/>
              <a:gd name="connsiteX49-29591" fmla="*/ 363 w 384"/>
              <a:gd name="connsiteY49-29592" fmla="*/ 337 h 443"/>
              <a:gd name="connsiteX50-29593" fmla="*/ 369 w 384"/>
              <a:gd name="connsiteY50-29594" fmla="*/ 353 h 443"/>
              <a:gd name="connsiteX51-29595" fmla="*/ 369 w 384"/>
              <a:gd name="connsiteY51-29596" fmla="*/ 369 h 443"/>
              <a:gd name="connsiteX52-29597" fmla="*/ 374 w 384"/>
              <a:gd name="connsiteY52-29598" fmla="*/ 380 h 443"/>
              <a:gd name="connsiteX53-29599" fmla="*/ 374 w 384"/>
              <a:gd name="connsiteY53-29600" fmla="*/ 390 h 443"/>
              <a:gd name="connsiteX54-29601" fmla="*/ 379 w 384"/>
              <a:gd name="connsiteY54-29602" fmla="*/ 401 h 443"/>
              <a:gd name="connsiteX55-29603" fmla="*/ 379 w 384"/>
              <a:gd name="connsiteY55-29604" fmla="*/ 406 h 443"/>
              <a:gd name="connsiteX56-29605" fmla="*/ 384 w 384"/>
              <a:gd name="connsiteY56-29606" fmla="*/ 416 h 443"/>
              <a:gd name="connsiteX57-29607" fmla="*/ 384 w 384"/>
              <a:gd name="connsiteY57-29608" fmla="*/ 422 h 443"/>
              <a:gd name="connsiteX58-29609" fmla="*/ 384 w 384"/>
              <a:gd name="connsiteY58-29610" fmla="*/ 427 h 443"/>
              <a:gd name="connsiteX59-29611" fmla="*/ 384 w 384"/>
              <a:gd name="connsiteY59-29612" fmla="*/ 432 h 443"/>
              <a:gd name="connsiteX60-29613" fmla="*/ 379 w 384"/>
              <a:gd name="connsiteY60-29614" fmla="*/ 437 h 443"/>
              <a:gd name="connsiteX61-29615" fmla="*/ 374 w 384"/>
              <a:gd name="connsiteY61-29616" fmla="*/ 443 h 443"/>
              <a:gd name="connsiteX62-29617" fmla="*/ 363 w 384"/>
              <a:gd name="connsiteY62-29618" fmla="*/ 443 h 443"/>
              <a:gd name="connsiteX63-29619" fmla="*/ 353 w 384"/>
              <a:gd name="connsiteY63-29620" fmla="*/ 443 h 443"/>
              <a:gd name="connsiteX64-29621" fmla="*/ 337 w 384"/>
              <a:gd name="connsiteY64-29622" fmla="*/ 443 h 443"/>
              <a:gd name="connsiteX65-29623" fmla="*/ 321 w 384"/>
              <a:gd name="connsiteY65-29624" fmla="*/ 437 h 443"/>
              <a:gd name="connsiteX66-29625" fmla="*/ 300 w 384"/>
              <a:gd name="connsiteY66-29626" fmla="*/ 437 h 443"/>
              <a:gd name="connsiteX67-29627" fmla="*/ 279 w 384"/>
              <a:gd name="connsiteY67-29628" fmla="*/ 432 h 443"/>
              <a:gd name="connsiteX68-29629" fmla="*/ 258 w 384"/>
              <a:gd name="connsiteY68-29630" fmla="*/ 427 h 443"/>
              <a:gd name="connsiteX69-29631" fmla="*/ 248 w 384"/>
              <a:gd name="connsiteY69-29632" fmla="*/ 422 h 443"/>
              <a:gd name="connsiteX70-29633" fmla="*/ 237 w 384"/>
              <a:gd name="connsiteY70-29634" fmla="*/ 416 h 443"/>
              <a:gd name="connsiteX71-29635" fmla="*/ 221 w 384"/>
              <a:gd name="connsiteY71-29636" fmla="*/ 411 h 443"/>
              <a:gd name="connsiteX72-29637" fmla="*/ 211 w 384"/>
              <a:gd name="connsiteY72-29638" fmla="*/ 406 h 443"/>
              <a:gd name="connsiteX73-29639" fmla="*/ 195 w 384"/>
              <a:gd name="connsiteY73-29640" fmla="*/ 401 h 443"/>
              <a:gd name="connsiteX74-29641" fmla="*/ 179 w 384"/>
              <a:gd name="connsiteY74-29642" fmla="*/ 390 h 443"/>
              <a:gd name="connsiteX75-29643" fmla="*/ 169 w 384"/>
              <a:gd name="connsiteY75-29644" fmla="*/ 380 h 443"/>
              <a:gd name="connsiteX76-29645" fmla="*/ 153 w 384"/>
              <a:gd name="connsiteY76-29646" fmla="*/ 369 h 443"/>
              <a:gd name="connsiteX77-29647" fmla="*/ 121 w 384"/>
              <a:gd name="connsiteY77-29648" fmla="*/ 343 h 443"/>
              <a:gd name="connsiteX78-29649" fmla="*/ 95 w 384"/>
              <a:gd name="connsiteY78-29650" fmla="*/ 316 h 443"/>
              <a:gd name="connsiteX79-29651" fmla="*/ 84 w 384"/>
              <a:gd name="connsiteY79-29652" fmla="*/ 306 h 443"/>
              <a:gd name="connsiteX80-29653" fmla="*/ 74 w 384"/>
              <a:gd name="connsiteY80-29654" fmla="*/ 290 h 443"/>
              <a:gd name="connsiteX81-29655" fmla="*/ 63 w 384"/>
              <a:gd name="connsiteY81-29656" fmla="*/ 274 h 443"/>
              <a:gd name="connsiteX82-29657" fmla="*/ 53 w 384"/>
              <a:gd name="connsiteY82-29658" fmla="*/ 258 h 443"/>
              <a:gd name="connsiteX83-29659" fmla="*/ 47 w 384"/>
              <a:gd name="connsiteY83-29660" fmla="*/ 243 h 443"/>
              <a:gd name="connsiteX84-29661" fmla="*/ 37 w 384"/>
              <a:gd name="connsiteY84-29662" fmla="*/ 227 h 443"/>
              <a:gd name="connsiteX85-29663" fmla="*/ 32 w 384"/>
              <a:gd name="connsiteY85-29664" fmla="*/ 211 h 443"/>
              <a:gd name="connsiteX86-29665" fmla="*/ 21 w 384"/>
              <a:gd name="connsiteY86-29666" fmla="*/ 195 h 443"/>
              <a:gd name="connsiteX87-29667" fmla="*/ 16 w 384"/>
              <a:gd name="connsiteY87-29668" fmla="*/ 185 h 443"/>
              <a:gd name="connsiteX88-29669" fmla="*/ 16 w 384"/>
              <a:gd name="connsiteY88-29670" fmla="*/ 169 h 443"/>
              <a:gd name="connsiteX89-29671" fmla="*/ 11 w 384"/>
              <a:gd name="connsiteY89-29672" fmla="*/ 153 h 443"/>
              <a:gd name="connsiteX90-29673" fmla="*/ 11 w 384"/>
              <a:gd name="connsiteY90-29674" fmla="*/ 137 h 443"/>
              <a:gd name="connsiteX91-29675" fmla="*/ 5 w 384"/>
              <a:gd name="connsiteY91-29676" fmla="*/ 106 h 443"/>
              <a:gd name="connsiteX92-29677" fmla="*/ 0 w 384"/>
              <a:gd name="connsiteY92-29678" fmla="*/ 69 h 443"/>
              <a:gd name="connsiteX93-29679" fmla="*/ 0 w 384"/>
              <a:gd name="connsiteY93-29680" fmla="*/ 37 h 443"/>
              <a:gd name="connsiteX94-29681" fmla="*/ 0 w 384"/>
              <a:gd name="connsiteY94-29682" fmla="*/ 0 h 443"/>
              <a:gd name="connsiteX0-29683" fmla="*/ 47 w 384"/>
              <a:gd name="connsiteY0-29684" fmla="*/ 16 h 406"/>
              <a:gd name="connsiteX1-29685" fmla="*/ 53 w 384"/>
              <a:gd name="connsiteY1-29686" fmla="*/ 58 h 406"/>
              <a:gd name="connsiteX2-29687" fmla="*/ 53 w 384"/>
              <a:gd name="connsiteY2-29688" fmla="*/ 84 h 406"/>
              <a:gd name="connsiteX3-29689" fmla="*/ 58 w 384"/>
              <a:gd name="connsiteY3-29690" fmla="*/ 111 h 406"/>
              <a:gd name="connsiteX4-29691" fmla="*/ 68 w 384"/>
              <a:gd name="connsiteY4-29692" fmla="*/ 137 h 406"/>
              <a:gd name="connsiteX5-29693" fmla="*/ 74 w 384"/>
              <a:gd name="connsiteY5-29694" fmla="*/ 153 h 406"/>
              <a:gd name="connsiteX6-29695" fmla="*/ 79 w 384"/>
              <a:gd name="connsiteY6-29696" fmla="*/ 163 h 406"/>
              <a:gd name="connsiteX7-29697" fmla="*/ 95 w 384"/>
              <a:gd name="connsiteY7-29698" fmla="*/ 190 h 406"/>
              <a:gd name="connsiteX8-29699" fmla="*/ 111 w 384"/>
              <a:gd name="connsiteY8-29700" fmla="*/ 211 h 406"/>
              <a:gd name="connsiteX9-29701" fmla="*/ 126 w 384"/>
              <a:gd name="connsiteY9-29702" fmla="*/ 232 h 406"/>
              <a:gd name="connsiteX10-29703" fmla="*/ 137 w 384"/>
              <a:gd name="connsiteY10-29704" fmla="*/ 242 h 406"/>
              <a:gd name="connsiteX11-29705" fmla="*/ 147 w 384"/>
              <a:gd name="connsiteY11-29706" fmla="*/ 248 h 406"/>
              <a:gd name="connsiteX12-29707" fmla="*/ 169 w 384"/>
              <a:gd name="connsiteY12-29708" fmla="*/ 269 h 406"/>
              <a:gd name="connsiteX13-29709" fmla="*/ 190 w 384"/>
              <a:gd name="connsiteY13-29710" fmla="*/ 279 h 406"/>
              <a:gd name="connsiteX14-29711" fmla="*/ 211 w 384"/>
              <a:gd name="connsiteY14-29712" fmla="*/ 295 h 406"/>
              <a:gd name="connsiteX15-29713" fmla="*/ 237 w 384"/>
              <a:gd name="connsiteY15-29714" fmla="*/ 306 h 406"/>
              <a:gd name="connsiteX16-29715" fmla="*/ 248 w 384"/>
              <a:gd name="connsiteY16-29716" fmla="*/ 311 h 406"/>
              <a:gd name="connsiteX17-29717" fmla="*/ 258 w 384"/>
              <a:gd name="connsiteY17-29718" fmla="*/ 316 h 406"/>
              <a:gd name="connsiteX18-29719" fmla="*/ 269 w 384"/>
              <a:gd name="connsiteY18-29720" fmla="*/ 316 h 406"/>
              <a:gd name="connsiteX19-29721" fmla="*/ 279 w 384"/>
              <a:gd name="connsiteY19-29722" fmla="*/ 321 h 406"/>
              <a:gd name="connsiteX20-29723" fmla="*/ 284 w 384"/>
              <a:gd name="connsiteY20-29724" fmla="*/ 321 h 406"/>
              <a:gd name="connsiteX21-29725" fmla="*/ 290 w 384"/>
              <a:gd name="connsiteY21-29726" fmla="*/ 321 h 406"/>
              <a:gd name="connsiteX22-29727" fmla="*/ 300 w 384"/>
              <a:gd name="connsiteY22-29728" fmla="*/ 321 h 406"/>
              <a:gd name="connsiteX23-29729" fmla="*/ 305 w 384"/>
              <a:gd name="connsiteY23-29730" fmla="*/ 316 h 406"/>
              <a:gd name="connsiteX24-29731" fmla="*/ 305 w 384"/>
              <a:gd name="connsiteY24-29732" fmla="*/ 311 h 406"/>
              <a:gd name="connsiteX25-29733" fmla="*/ 311 w 384"/>
              <a:gd name="connsiteY25-29734" fmla="*/ 306 h 406"/>
              <a:gd name="connsiteX26-29735" fmla="*/ 316 w 384"/>
              <a:gd name="connsiteY26-29736" fmla="*/ 300 h 406"/>
              <a:gd name="connsiteX27-29737" fmla="*/ 316 w 384"/>
              <a:gd name="connsiteY27-29738" fmla="*/ 290 h 406"/>
              <a:gd name="connsiteX28-29739" fmla="*/ 321 w 384"/>
              <a:gd name="connsiteY28-29740" fmla="*/ 274 h 406"/>
              <a:gd name="connsiteX29-29741" fmla="*/ 327 w 384"/>
              <a:gd name="connsiteY29-29742" fmla="*/ 258 h 406"/>
              <a:gd name="connsiteX30-29743" fmla="*/ 332 w 384"/>
              <a:gd name="connsiteY30-29744" fmla="*/ 242 h 406"/>
              <a:gd name="connsiteX31-29745" fmla="*/ 332 w 384"/>
              <a:gd name="connsiteY31-29746" fmla="*/ 227 h 406"/>
              <a:gd name="connsiteX32-29747" fmla="*/ 337 w 384"/>
              <a:gd name="connsiteY32-29748" fmla="*/ 211 h 406"/>
              <a:gd name="connsiteX33-29749" fmla="*/ 342 w 384"/>
              <a:gd name="connsiteY33-29750" fmla="*/ 200 h 406"/>
              <a:gd name="connsiteX34-29751" fmla="*/ 348 w 384"/>
              <a:gd name="connsiteY34-29752" fmla="*/ 190 h 406"/>
              <a:gd name="connsiteX35-29753" fmla="*/ 348 w 384"/>
              <a:gd name="connsiteY35-29754" fmla="*/ 185 h 406"/>
              <a:gd name="connsiteX36-29755" fmla="*/ 353 w 384"/>
              <a:gd name="connsiteY36-29756" fmla="*/ 174 h 406"/>
              <a:gd name="connsiteX37-29757" fmla="*/ 353 w 384"/>
              <a:gd name="connsiteY37-29758" fmla="*/ 174 h 406"/>
              <a:gd name="connsiteX38-29759" fmla="*/ 358 w 384"/>
              <a:gd name="connsiteY38-29760" fmla="*/ 174 h 406"/>
              <a:gd name="connsiteX39-29761" fmla="*/ 358 w 384"/>
              <a:gd name="connsiteY39-29762" fmla="*/ 174 h 406"/>
              <a:gd name="connsiteX40-29763" fmla="*/ 358 w 384"/>
              <a:gd name="connsiteY40-29764" fmla="*/ 179 h 406"/>
              <a:gd name="connsiteX41-29765" fmla="*/ 358 w 384"/>
              <a:gd name="connsiteY41-29766" fmla="*/ 185 h 406"/>
              <a:gd name="connsiteX42-29767" fmla="*/ 363 w 384"/>
              <a:gd name="connsiteY42-29768" fmla="*/ 190 h 406"/>
              <a:gd name="connsiteX43-29769" fmla="*/ 363 w 384"/>
              <a:gd name="connsiteY43-29770" fmla="*/ 206 h 406"/>
              <a:gd name="connsiteX44-29771" fmla="*/ 363 w 384"/>
              <a:gd name="connsiteY44-29772" fmla="*/ 216 h 406"/>
              <a:gd name="connsiteX45-29773" fmla="*/ 363 w 384"/>
              <a:gd name="connsiteY45-29774" fmla="*/ 232 h 406"/>
              <a:gd name="connsiteX46-29775" fmla="*/ 363 w 384"/>
              <a:gd name="connsiteY46-29776" fmla="*/ 248 h 406"/>
              <a:gd name="connsiteX47-29777" fmla="*/ 363 w 384"/>
              <a:gd name="connsiteY47-29778" fmla="*/ 269 h 406"/>
              <a:gd name="connsiteX48-29779" fmla="*/ 363 w 384"/>
              <a:gd name="connsiteY48-29780" fmla="*/ 285 h 406"/>
              <a:gd name="connsiteX49-29781" fmla="*/ 363 w 384"/>
              <a:gd name="connsiteY49-29782" fmla="*/ 300 h 406"/>
              <a:gd name="connsiteX50-29783" fmla="*/ 369 w 384"/>
              <a:gd name="connsiteY50-29784" fmla="*/ 316 h 406"/>
              <a:gd name="connsiteX51-29785" fmla="*/ 369 w 384"/>
              <a:gd name="connsiteY51-29786" fmla="*/ 332 h 406"/>
              <a:gd name="connsiteX52-29787" fmla="*/ 374 w 384"/>
              <a:gd name="connsiteY52-29788" fmla="*/ 343 h 406"/>
              <a:gd name="connsiteX53-29789" fmla="*/ 374 w 384"/>
              <a:gd name="connsiteY53-29790" fmla="*/ 353 h 406"/>
              <a:gd name="connsiteX54-29791" fmla="*/ 379 w 384"/>
              <a:gd name="connsiteY54-29792" fmla="*/ 364 h 406"/>
              <a:gd name="connsiteX55-29793" fmla="*/ 379 w 384"/>
              <a:gd name="connsiteY55-29794" fmla="*/ 369 h 406"/>
              <a:gd name="connsiteX56-29795" fmla="*/ 384 w 384"/>
              <a:gd name="connsiteY56-29796" fmla="*/ 379 h 406"/>
              <a:gd name="connsiteX57-29797" fmla="*/ 384 w 384"/>
              <a:gd name="connsiteY57-29798" fmla="*/ 385 h 406"/>
              <a:gd name="connsiteX58-29799" fmla="*/ 384 w 384"/>
              <a:gd name="connsiteY58-29800" fmla="*/ 390 h 406"/>
              <a:gd name="connsiteX59-29801" fmla="*/ 384 w 384"/>
              <a:gd name="connsiteY59-29802" fmla="*/ 395 h 406"/>
              <a:gd name="connsiteX60-29803" fmla="*/ 379 w 384"/>
              <a:gd name="connsiteY60-29804" fmla="*/ 400 h 406"/>
              <a:gd name="connsiteX61-29805" fmla="*/ 374 w 384"/>
              <a:gd name="connsiteY61-29806" fmla="*/ 406 h 406"/>
              <a:gd name="connsiteX62-29807" fmla="*/ 363 w 384"/>
              <a:gd name="connsiteY62-29808" fmla="*/ 406 h 406"/>
              <a:gd name="connsiteX63-29809" fmla="*/ 353 w 384"/>
              <a:gd name="connsiteY63-29810" fmla="*/ 406 h 406"/>
              <a:gd name="connsiteX64-29811" fmla="*/ 337 w 384"/>
              <a:gd name="connsiteY64-29812" fmla="*/ 406 h 406"/>
              <a:gd name="connsiteX65-29813" fmla="*/ 321 w 384"/>
              <a:gd name="connsiteY65-29814" fmla="*/ 400 h 406"/>
              <a:gd name="connsiteX66-29815" fmla="*/ 300 w 384"/>
              <a:gd name="connsiteY66-29816" fmla="*/ 400 h 406"/>
              <a:gd name="connsiteX67-29817" fmla="*/ 279 w 384"/>
              <a:gd name="connsiteY67-29818" fmla="*/ 395 h 406"/>
              <a:gd name="connsiteX68-29819" fmla="*/ 258 w 384"/>
              <a:gd name="connsiteY68-29820" fmla="*/ 390 h 406"/>
              <a:gd name="connsiteX69-29821" fmla="*/ 248 w 384"/>
              <a:gd name="connsiteY69-29822" fmla="*/ 385 h 406"/>
              <a:gd name="connsiteX70-29823" fmla="*/ 237 w 384"/>
              <a:gd name="connsiteY70-29824" fmla="*/ 379 h 406"/>
              <a:gd name="connsiteX71-29825" fmla="*/ 221 w 384"/>
              <a:gd name="connsiteY71-29826" fmla="*/ 374 h 406"/>
              <a:gd name="connsiteX72-29827" fmla="*/ 211 w 384"/>
              <a:gd name="connsiteY72-29828" fmla="*/ 369 h 406"/>
              <a:gd name="connsiteX73-29829" fmla="*/ 195 w 384"/>
              <a:gd name="connsiteY73-29830" fmla="*/ 364 h 406"/>
              <a:gd name="connsiteX74-29831" fmla="*/ 179 w 384"/>
              <a:gd name="connsiteY74-29832" fmla="*/ 353 h 406"/>
              <a:gd name="connsiteX75-29833" fmla="*/ 169 w 384"/>
              <a:gd name="connsiteY75-29834" fmla="*/ 343 h 406"/>
              <a:gd name="connsiteX76-29835" fmla="*/ 153 w 384"/>
              <a:gd name="connsiteY76-29836" fmla="*/ 332 h 406"/>
              <a:gd name="connsiteX77-29837" fmla="*/ 121 w 384"/>
              <a:gd name="connsiteY77-29838" fmla="*/ 306 h 406"/>
              <a:gd name="connsiteX78-29839" fmla="*/ 95 w 384"/>
              <a:gd name="connsiteY78-29840" fmla="*/ 279 h 406"/>
              <a:gd name="connsiteX79-29841" fmla="*/ 84 w 384"/>
              <a:gd name="connsiteY79-29842" fmla="*/ 269 h 406"/>
              <a:gd name="connsiteX80-29843" fmla="*/ 74 w 384"/>
              <a:gd name="connsiteY80-29844" fmla="*/ 253 h 406"/>
              <a:gd name="connsiteX81-29845" fmla="*/ 63 w 384"/>
              <a:gd name="connsiteY81-29846" fmla="*/ 237 h 406"/>
              <a:gd name="connsiteX82-29847" fmla="*/ 53 w 384"/>
              <a:gd name="connsiteY82-29848" fmla="*/ 221 h 406"/>
              <a:gd name="connsiteX83-29849" fmla="*/ 47 w 384"/>
              <a:gd name="connsiteY83-29850" fmla="*/ 206 h 406"/>
              <a:gd name="connsiteX84-29851" fmla="*/ 37 w 384"/>
              <a:gd name="connsiteY84-29852" fmla="*/ 190 h 406"/>
              <a:gd name="connsiteX85-29853" fmla="*/ 32 w 384"/>
              <a:gd name="connsiteY85-29854" fmla="*/ 174 h 406"/>
              <a:gd name="connsiteX86-29855" fmla="*/ 21 w 384"/>
              <a:gd name="connsiteY86-29856" fmla="*/ 158 h 406"/>
              <a:gd name="connsiteX87-29857" fmla="*/ 16 w 384"/>
              <a:gd name="connsiteY87-29858" fmla="*/ 148 h 406"/>
              <a:gd name="connsiteX88-29859" fmla="*/ 16 w 384"/>
              <a:gd name="connsiteY88-29860" fmla="*/ 132 h 406"/>
              <a:gd name="connsiteX89-29861" fmla="*/ 11 w 384"/>
              <a:gd name="connsiteY89-29862" fmla="*/ 116 h 406"/>
              <a:gd name="connsiteX90-29863" fmla="*/ 11 w 384"/>
              <a:gd name="connsiteY90-29864" fmla="*/ 100 h 406"/>
              <a:gd name="connsiteX91-29865" fmla="*/ 5 w 384"/>
              <a:gd name="connsiteY91-29866" fmla="*/ 69 h 406"/>
              <a:gd name="connsiteX92-29867" fmla="*/ 0 w 384"/>
              <a:gd name="connsiteY92-29868" fmla="*/ 32 h 406"/>
              <a:gd name="connsiteX93-29869" fmla="*/ 0 w 384"/>
              <a:gd name="connsiteY93-29870" fmla="*/ 0 h 406"/>
              <a:gd name="connsiteX0-29871" fmla="*/ 47 w 384"/>
              <a:gd name="connsiteY0-29872" fmla="*/ 0 h 390"/>
              <a:gd name="connsiteX1-29873" fmla="*/ 53 w 384"/>
              <a:gd name="connsiteY1-29874" fmla="*/ 42 h 390"/>
              <a:gd name="connsiteX2-29875" fmla="*/ 53 w 384"/>
              <a:gd name="connsiteY2-29876" fmla="*/ 68 h 390"/>
              <a:gd name="connsiteX3-29877" fmla="*/ 58 w 384"/>
              <a:gd name="connsiteY3-29878" fmla="*/ 95 h 390"/>
              <a:gd name="connsiteX4-29879" fmla="*/ 68 w 384"/>
              <a:gd name="connsiteY4-29880" fmla="*/ 121 h 390"/>
              <a:gd name="connsiteX5-29881" fmla="*/ 74 w 384"/>
              <a:gd name="connsiteY5-29882" fmla="*/ 137 h 390"/>
              <a:gd name="connsiteX6-29883" fmla="*/ 79 w 384"/>
              <a:gd name="connsiteY6-29884" fmla="*/ 147 h 390"/>
              <a:gd name="connsiteX7-29885" fmla="*/ 95 w 384"/>
              <a:gd name="connsiteY7-29886" fmla="*/ 174 h 390"/>
              <a:gd name="connsiteX8-29887" fmla="*/ 111 w 384"/>
              <a:gd name="connsiteY8-29888" fmla="*/ 195 h 390"/>
              <a:gd name="connsiteX9-29889" fmla="*/ 126 w 384"/>
              <a:gd name="connsiteY9-29890" fmla="*/ 216 h 390"/>
              <a:gd name="connsiteX10-29891" fmla="*/ 137 w 384"/>
              <a:gd name="connsiteY10-29892" fmla="*/ 226 h 390"/>
              <a:gd name="connsiteX11-29893" fmla="*/ 147 w 384"/>
              <a:gd name="connsiteY11-29894" fmla="*/ 232 h 390"/>
              <a:gd name="connsiteX12-29895" fmla="*/ 169 w 384"/>
              <a:gd name="connsiteY12-29896" fmla="*/ 253 h 390"/>
              <a:gd name="connsiteX13-29897" fmla="*/ 190 w 384"/>
              <a:gd name="connsiteY13-29898" fmla="*/ 263 h 390"/>
              <a:gd name="connsiteX14-29899" fmla="*/ 211 w 384"/>
              <a:gd name="connsiteY14-29900" fmla="*/ 279 h 390"/>
              <a:gd name="connsiteX15-29901" fmla="*/ 237 w 384"/>
              <a:gd name="connsiteY15-29902" fmla="*/ 290 h 390"/>
              <a:gd name="connsiteX16-29903" fmla="*/ 248 w 384"/>
              <a:gd name="connsiteY16-29904" fmla="*/ 295 h 390"/>
              <a:gd name="connsiteX17-29905" fmla="*/ 258 w 384"/>
              <a:gd name="connsiteY17-29906" fmla="*/ 300 h 390"/>
              <a:gd name="connsiteX18-29907" fmla="*/ 269 w 384"/>
              <a:gd name="connsiteY18-29908" fmla="*/ 300 h 390"/>
              <a:gd name="connsiteX19-29909" fmla="*/ 279 w 384"/>
              <a:gd name="connsiteY19-29910" fmla="*/ 305 h 390"/>
              <a:gd name="connsiteX20-29911" fmla="*/ 284 w 384"/>
              <a:gd name="connsiteY20-29912" fmla="*/ 305 h 390"/>
              <a:gd name="connsiteX21-29913" fmla="*/ 290 w 384"/>
              <a:gd name="connsiteY21-29914" fmla="*/ 305 h 390"/>
              <a:gd name="connsiteX22-29915" fmla="*/ 300 w 384"/>
              <a:gd name="connsiteY22-29916" fmla="*/ 305 h 390"/>
              <a:gd name="connsiteX23-29917" fmla="*/ 305 w 384"/>
              <a:gd name="connsiteY23-29918" fmla="*/ 300 h 390"/>
              <a:gd name="connsiteX24-29919" fmla="*/ 305 w 384"/>
              <a:gd name="connsiteY24-29920" fmla="*/ 295 h 390"/>
              <a:gd name="connsiteX25-29921" fmla="*/ 311 w 384"/>
              <a:gd name="connsiteY25-29922" fmla="*/ 290 h 390"/>
              <a:gd name="connsiteX26-29923" fmla="*/ 316 w 384"/>
              <a:gd name="connsiteY26-29924" fmla="*/ 284 h 390"/>
              <a:gd name="connsiteX27-29925" fmla="*/ 316 w 384"/>
              <a:gd name="connsiteY27-29926" fmla="*/ 274 h 390"/>
              <a:gd name="connsiteX28-29927" fmla="*/ 321 w 384"/>
              <a:gd name="connsiteY28-29928" fmla="*/ 258 h 390"/>
              <a:gd name="connsiteX29-29929" fmla="*/ 327 w 384"/>
              <a:gd name="connsiteY29-29930" fmla="*/ 242 h 390"/>
              <a:gd name="connsiteX30-29931" fmla="*/ 332 w 384"/>
              <a:gd name="connsiteY30-29932" fmla="*/ 226 h 390"/>
              <a:gd name="connsiteX31-29933" fmla="*/ 332 w 384"/>
              <a:gd name="connsiteY31-29934" fmla="*/ 211 h 390"/>
              <a:gd name="connsiteX32-29935" fmla="*/ 337 w 384"/>
              <a:gd name="connsiteY32-29936" fmla="*/ 195 h 390"/>
              <a:gd name="connsiteX33-29937" fmla="*/ 342 w 384"/>
              <a:gd name="connsiteY33-29938" fmla="*/ 184 h 390"/>
              <a:gd name="connsiteX34-29939" fmla="*/ 348 w 384"/>
              <a:gd name="connsiteY34-29940" fmla="*/ 174 h 390"/>
              <a:gd name="connsiteX35-29941" fmla="*/ 348 w 384"/>
              <a:gd name="connsiteY35-29942" fmla="*/ 169 h 390"/>
              <a:gd name="connsiteX36-29943" fmla="*/ 353 w 384"/>
              <a:gd name="connsiteY36-29944" fmla="*/ 158 h 390"/>
              <a:gd name="connsiteX37-29945" fmla="*/ 353 w 384"/>
              <a:gd name="connsiteY37-29946" fmla="*/ 158 h 390"/>
              <a:gd name="connsiteX38-29947" fmla="*/ 358 w 384"/>
              <a:gd name="connsiteY38-29948" fmla="*/ 158 h 390"/>
              <a:gd name="connsiteX39-29949" fmla="*/ 358 w 384"/>
              <a:gd name="connsiteY39-29950" fmla="*/ 158 h 390"/>
              <a:gd name="connsiteX40-29951" fmla="*/ 358 w 384"/>
              <a:gd name="connsiteY40-29952" fmla="*/ 163 h 390"/>
              <a:gd name="connsiteX41-29953" fmla="*/ 358 w 384"/>
              <a:gd name="connsiteY41-29954" fmla="*/ 169 h 390"/>
              <a:gd name="connsiteX42-29955" fmla="*/ 363 w 384"/>
              <a:gd name="connsiteY42-29956" fmla="*/ 174 h 390"/>
              <a:gd name="connsiteX43-29957" fmla="*/ 363 w 384"/>
              <a:gd name="connsiteY43-29958" fmla="*/ 190 h 390"/>
              <a:gd name="connsiteX44-29959" fmla="*/ 363 w 384"/>
              <a:gd name="connsiteY44-29960" fmla="*/ 200 h 390"/>
              <a:gd name="connsiteX45-29961" fmla="*/ 363 w 384"/>
              <a:gd name="connsiteY45-29962" fmla="*/ 216 h 390"/>
              <a:gd name="connsiteX46-29963" fmla="*/ 363 w 384"/>
              <a:gd name="connsiteY46-29964" fmla="*/ 232 h 390"/>
              <a:gd name="connsiteX47-29965" fmla="*/ 363 w 384"/>
              <a:gd name="connsiteY47-29966" fmla="*/ 253 h 390"/>
              <a:gd name="connsiteX48-29967" fmla="*/ 363 w 384"/>
              <a:gd name="connsiteY48-29968" fmla="*/ 269 h 390"/>
              <a:gd name="connsiteX49-29969" fmla="*/ 363 w 384"/>
              <a:gd name="connsiteY49-29970" fmla="*/ 284 h 390"/>
              <a:gd name="connsiteX50-29971" fmla="*/ 369 w 384"/>
              <a:gd name="connsiteY50-29972" fmla="*/ 300 h 390"/>
              <a:gd name="connsiteX51-29973" fmla="*/ 369 w 384"/>
              <a:gd name="connsiteY51-29974" fmla="*/ 316 h 390"/>
              <a:gd name="connsiteX52-29975" fmla="*/ 374 w 384"/>
              <a:gd name="connsiteY52-29976" fmla="*/ 327 h 390"/>
              <a:gd name="connsiteX53-29977" fmla="*/ 374 w 384"/>
              <a:gd name="connsiteY53-29978" fmla="*/ 337 h 390"/>
              <a:gd name="connsiteX54-29979" fmla="*/ 379 w 384"/>
              <a:gd name="connsiteY54-29980" fmla="*/ 348 h 390"/>
              <a:gd name="connsiteX55-29981" fmla="*/ 379 w 384"/>
              <a:gd name="connsiteY55-29982" fmla="*/ 353 h 390"/>
              <a:gd name="connsiteX56-29983" fmla="*/ 384 w 384"/>
              <a:gd name="connsiteY56-29984" fmla="*/ 363 h 390"/>
              <a:gd name="connsiteX57-29985" fmla="*/ 384 w 384"/>
              <a:gd name="connsiteY57-29986" fmla="*/ 369 h 390"/>
              <a:gd name="connsiteX58-29987" fmla="*/ 384 w 384"/>
              <a:gd name="connsiteY58-29988" fmla="*/ 374 h 390"/>
              <a:gd name="connsiteX59-29989" fmla="*/ 384 w 384"/>
              <a:gd name="connsiteY59-29990" fmla="*/ 379 h 390"/>
              <a:gd name="connsiteX60-29991" fmla="*/ 379 w 384"/>
              <a:gd name="connsiteY60-29992" fmla="*/ 384 h 390"/>
              <a:gd name="connsiteX61-29993" fmla="*/ 374 w 384"/>
              <a:gd name="connsiteY61-29994" fmla="*/ 390 h 390"/>
              <a:gd name="connsiteX62-29995" fmla="*/ 363 w 384"/>
              <a:gd name="connsiteY62-29996" fmla="*/ 390 h 390"/>
              <a:gd name="connsiteX63-29997" fmla="*/ 353 w 384"/>
              <a:gd name="connsiteY63-29998" fmla="*/ 390 h 390"/>
              <a:gd name="connsiteX64-29999" fmla="*/ 337 w 384"/>
              <a:gd name="connsiteY64-30000" fmla="*/ 390 h 390"/>
              <a:gd name="connsiteX65-30001" fmla="*/ 321 w 384"/>
              <a:gd name="connsiteY65-30002" fmla="*/ 384 h 390"/>
              <a:gd name="connsiteX66-30003" fmla="*/ 300 w 384"/>
              <a:gd name="connsiteY66-30004" fmla="*/ 384 h 390"/>
              <a:gd name="connsiteX67-30005" fmla="*/ 279 w 384"/>
              <a:gd name="connsiteY67-30006" fmla="*/ 379 h 390"/>
              <a:gd name="connsiteX68-30007" fmla="*/ 258 w 384"/>
              <a:gd name="connsiteY68-30008" fmla="*/ 374 h 390"/>
              <a:gd name="connsiteX69-30009" fmla="*/ 248 w 384"/>
              <a:gd name="connsiteY69-30010" fmla="*/ 369 h 390"/>
              <a:gd name="connsiteX70-30011" fmla="*/ 237 w 384"/>
              <a:gd name="connsiteY70-30012" fmla="*/ 363 h 390"/>
              <a:gd name="connsiteX71-30013" fmla="*/ 221 w 384"/>
              <a:gd name="connsiteY71-30014" fmla="*/ 358 h 390"/>
              <a:gd name="connsiteX72-30015" fmla="*/ 211 w 384"/>
              <a:gd name="connsiteY72-30016" fmla="*/ 353 h 390"/>
              <a:gd name="connsiteX73-30017" fmla="*/ 195 w 384"/>
              <a:gd name="connsiteY73-30018" fmla="*/ 348 h 390"/>
              <a:gd name="connsiteX74-30019" fmla="*/ 179 w 384"/>
              <a:gd name="connsiteY74-30020" fmla="*/ 337 h 390"/>
              <a:gd name="connsiteX75-30021" fmla="*/ 169 w 384"/>
              <a:gd name="connsiteY75-30022" fmla="*/ 327 h 390"/>
              <a:gd name="connsiteX76-30023" fmla="*/ 153 w 384"/>
              <a:gd name="connsiteY76-30024" fmla="*/ 316 h 390"/>
              <a:gd name="connsiteX77-30025" fmla="*/ 121 w 384"/>
              <a:gd name="connsiteY77-30026" fmla="*/ 290 h 390"/>
              <a:gd name="connsiteX78-30027" fmla="*/ 95 w 384"/>
              <a:gd name="connsiteY78-30028" fmla="*/ 263 h 390"/>
              <a:gd name="connsiteX79-30029" fmla="*/ 84 w 384"/>
              <a:gd name="connsiteY79-30030" fmla="*/ 253 h 390"/>
              <a:gd name="connsiteX80-30031" fmla="*/ 74 w 384"/>
              <a:gd name="connsiteY80-30032" fmla="*/ 237 h 390"/>
              <a:gd name="connsiteX81-30033" fmla="*/ 63 w 384"/>
              <a:gd name="connsiteY81-30034" fmla="*/ 221 h 390"/>
              <a:gd name="connsiteX82-30035" fmla="*/ 53 w 384"/>
              <a:gd name="connsiteY82-30036" fmla="*/ 205 h 390"/>
              <a:gd name="connsiteX83-30037" fmla="*/ 47 w 384"/>
              <a:gd name="connsiteY83-30038" fmla="*/ 190 h 390"/>
              <a:gd name="connsiteX84-30039" fmla="*/ 37 w 384"/>
              <a:gd name="connsiteY84-30040" fmla="*/ 174 h 390"/>
              <a:gd name="connsiteX85-30041" fmla="*/ 32 w 384"/>
              <a:gd name="connsiteY85-30042" fmla="*/ 158 h 390"/>
              <a:gd name="connsiteX86-30043" fmla="*/ 21 w 384"/>
              <a:gd name="connsiteY86-30044" fmla="*/ 142 h 390"/>
              <a:gd name="connsiteX87-30045" fmla="*/ 16 w 384"/>
              <a:gd name="connsiteY87-30046" fmla="*/ 132 h 390"/>
              <a:gd name="connsiteX88-30047" fmla="*/ 16 w 384"/>
              <a:gd name="connsiteY88-30048" fmla="*/ 116 h 390"/>
              <a:gd name="connsiteX89-30049" fmla="*/ 11 w 384"/>
              <a:gd name="connsiteY89-30050" fmla="*/ 100 h 390"/>
              <a:gd name="connsiteX90-30051" fmla="*/ 11 w 384"/>
              <a:gd name="connsiteY90-30052" fmla="*/ 84 h 390"/>
              <a:gd name="connsiteX91-30053" fmla="*/ 5 w 384"/>
              <a:gd name="connsiteY91-30054" fmla="*/ 53 h 390"/>
              <a:gd name="connsiteX92-30055" fmla="*/ 0 w 384"/>
              <a:gd name="connsiteY92-30056" fmla="*/ 16 h 390"/>
              <a:gd name="connsiteX0-30057" fmla="*/ 42 w 379"/>
              <a:gd name="connsiteY0-30058" fmla="*/ 0 h 390"/>
              <a:gd name="connsiteX1-30059" fmla="*/ 48 w 379"/>
              <a:gd name="connsiteY1-30060" fmla="*/ 42 h 390"/>
              <a:gd name="connsiteX2-30061" fmla="*/ 48 w 379"/>
              <a:gd name="connsiteY2-30062" fmla="*/ 68 h 390"/>
              <a:gd name="connsiteX3-30063" fmla="*/ 53 w 379"/>
              <a:gd name="connsiteY3-30064" fmla="*/ 95 h 390"/>
              <a:gd name="connsiteX4-30065" fmla="*/ 63 w 379"/>
              <a:gd name="connsiteY4-30066" fmla="*/ 121 h 390"/>
              <a:gd name="connsiteX5-30067" fmla="*/ 69 w 379"/>
              <a:gd name="connsiteY5-30068" fmla="*/ 137 h 390"/>
              <a:gd name="connsiteX6-30069" fmla="*/ 74 w 379"/>
              <a:gd name="connsiteY6-30070" fmla="*/ 147 h 390"/>
              <a:gd name="connsiteX7-30071" fmla="*/ 90 w 379"/>
              <a:gd name="connsiteY7-30072" fmla="*/ 174 h 390"/>
              <a:gd name="connsiteX8-30073" fmla="*/ 106 w 379"/>
              <a:gd name="connsiteY8-30074" fmla="*/ 195 h 390"/>
              <a:gd name="connsiteX9-30075" fmla="*/ 121 w 379"/>
              <a:gd name="connsiteY9-30076" fmla="*/ 216 h 390"/>
              <a:gd name="connsiteX10-30077" fmla="*/ 132 w 379"/>
              <a:gd name="connsiteY10-30078" fmla="*/ 226 h 390"/>
              <a:gd name="connsiteX11-30079" fmla="*/ 142 w 379"/>
              <a:gd name="connsiteY11-30080" fmla="*/ 232 h 390"/>
              <a:gd name="connsiteX12-30081" fmla="*/ 164 w 379"/>
              <a:gd name="connsiteY12-30082" fmla="*/ 253 h 390"/>
              <a:gd name="connsiteX13-30083" fmla="*/ 185 w 379"/>
              <a:gd name="connsiteY13-30084" fmla="*/ 263 h 390"/>
              <a:gd name="connsiteX14-30085" fmla="*/ 206 w 379"/>
              <a:gd name="connsiteY14-30086" fmla="*/ 279 h 390"/>
              <a:gd name="connsiteX15-30087" fmla="*/ 232 w 379"/>
              <a:gd name="connsiteY15-30088" fmla="*/ 290 h 390"/>
              <a:gd name="connsiteX16-30089" fmla="*/ 243 w 379"/>
              <a:gd name="connsiteY16-30090" fmla="*/ 295 h 390"/>
              <a:gd name="connsiteX17-30091" fmla="*/ 253 w 379"/>
              <a:gd name="connsiteY17-30092" fmla="*/ 300 h 390"/>
              <a:gd name="connsiteX18-30093" fmla="*/ 264 w 379"/>
              <a:gd name="connsiteY18-30094" fmla="*/ 300 h 390"/>
              <a:gd name="connsiteX19-30095" fmla="*/ 274 w 379"/>
              <a:gd name="connsiteY19-30096" fmla="*/ 305 h 390"/>
              <a:gd name="connsiteX20-30097" fmla="*/ 279 w 379"/>
              <a:gd name="connsiteY20-30098" fmla="*/ 305 h 390"/>
              <a:gd name="connsiteX21-30099" fmla="*/ 285 w 379"/>
              <a:gd name="connsiteY21-30100" fmla="*/ 305 h 390"/>
              <a:gd name="connsiteX22-30101" fmla="*/ 295 w 379"/>
              <a:gd name="connsiteY22-30102" fmla="*/ 305 h 390"/>
              <a:gd name="connsiteX23-30103" fmla="*/ 300 w 379"/>
              <a:gd name="connsiteY23-30104" fmla="*/ 300 h 390"/>
              <a:gd name="connsiteX24-30105" fmla="*/ 300 w 379"/>
              <a:gd name="connsiteY24-30106" fmla="*/ 295 h 390"/>
              <a:gd name="connsiteX25-30107" fmla="*/ 306 w 379"/>
              <a:gd name="connsiteY25-30108" fmla="*/ 290 h 390"/>
              <a:gd name="connsiteX26-30109" fmla="*/ 311 w 379"/>
              <a:gd name="connsiteY26-30110" fmla="*/ 284 h 390"/>
              <a:gd name="connsiteX27-30111" fmla="*/ 311 w 379"/>
              <a:gd name="connsiteY27-30112" fmla="*/ 274 h 390"/>
              <a:gd name="connsiteX28-30113" fmla="*/ 316 w 379"/>
              <a:gd name="connsiteY28-30114" fmla="*/ 258 h 390"/>
              <a:gd name="connsiteX29-30115" fmla="*/ 322 w 379"/>
              <a:gd name="connsiteY29-30116" fmla="*/ 242 h 390"/>
              <a:gd name="connsiteX30-30117" fmla="*/ 327 w 379"/>
              <a:gd name="connsiteY30-30118" fmla="*/ 226 h 390"/>
              <a:gd name="connsiteX31-30119" fmla="*/ 327 w 379"/>
              <a:gd name="connsiteY31-30120" fmla="*/ 211 h 390"/>
              <a:gd name="connsiteX32-30121" fmla="*/ 332 w 379"/>
              <a:gd name="connsiteY32-30122" fmla="*/ 195 h 390"/>
              <a:gd name="connsiteX33-30123" fmla="*/ 337 w 379"/>
              <a:gd name="connsiteY33-30124" fmla="*/ 184 h 390"/>
              <a:gd name="connsiteX34-30125" fmla="*/ 343 w 379"/>
              <a:gd name="connsiteY34-30126" fmla="*/ 174 h 390"/>
              <a:gd name="connsiteX35-30127" fmla="*/ 343 w 379"/>
              <a:gd name="connsiteY35-30128" fmla="*/ 169 h 390"/>
              <a:gd name="connsiteX36-30129" fmla="*/ 348 w 379"/>
              <a:gd name="connsiteY36-30130" fmla="*/ 158 h 390"/>
              <a:gd name="connsiteX37-30131" fmla="*/ 348 w 379"/>
              <a:gd name="connsiteY37-30132" fmla="*/ 158 h 390"/>
              <a:gd name="connsiteX38-30133" fmla="*/ 353 w 379"/>
              <a:gd name="connsiteY38-30134" fmla="*/ 158 h 390"/>
              <a:gd name="connsiteX39-30135" fmla="*/ 353 w 379"/>
              <a:gd name="connsiteY39-30136" fmla="*/ 158 h 390"/>
              <a:gd name="connsiteX40-30137" fmla="*/ 353 w 379"/>
              <a:gd name="connsiteY40-30138" fmla="*/ 163 h 390"/>
              <a:gd name="connsiteX41-30139" fmla="*/ 353 w 379"/>
              <a:gd name="connsiteY41-30140" fmla="*/ 169 h 390"/>
              <a:gd name="connsiteX42-30141" fmla="*/ 358 w 379"/>
              <a:gd name="connsiteY42-30142" fmla="*/ 174 h 390"/>
              <a:gd name="connsiteX43-30143" fmla="*/ 358 w 379"/>
              <a:gd name="connsiteY43-30144" fmla="*/ 190 h 390"/>
              <a:gd name="connsiteX44-30145" fmla="*/ 358 w 379"/>
              <a:gd name="connsiteY44-30146" fmla="*/ 200 h 390"/>
              <a:gd name="connsiteX45-30147" fmla="*/ 358 w 379"/>
              <a:gd name="connsiteY45-30148" fmla="*/ 216 h 390"/>
              <a:gd name="connsiteX46-30149" fmla="*/ 358 w 379"/>
              <a:gd name="connsiteY46-30150" fmla="*/ 232 h 390"/>
              <a:gd name="connsiteX47-30151" fmla="*/ 358 w 379"/>
              <a:gd name="connsiteY47-30152" fmla="*/ 253 h 390"/>
              <a:gd name="connsiteX48-30153" fmla="*/ 358 w 379"/>
              <a:gd name="connsiteY48-30154" fmla="*/ 269 h 390"/>
              <a:gd name="connsiteX49-30155" fmla="*/ 358 w 379"/>
              <a:gd name="connsiteY49-30156" fmla="*/ 284 h 390"/>
              <a:gd name="connsiteX50-30157" fmla="*/ 364 w 379"/>
              <a:gd name="connsiteY50-30158" fmla="*/ 300 h 390"/>
              <a:gd name="connsiteX51-30159" fmla="*/ 364 w 379"/>
              <a:gd name="connsiteY51-30160" fmla="*/ 316 h 390"/>
              <a:gd name="connsiteX52-30161" fmla="*/ 369 w 379"/>
              <a:gd name="connsiteY52-30162" fmla="*/ 327 h 390"/>
              <a:gd name="connsiteX53-30163" fmla="*/ 369 w 379"/>
              <a:gd name="connsiteY53-30164" fmla="*/ 337 h 390"/>
              <a:gd name="connsiteX54-30165" fmla="*/ 374 w 379"/>
              <a:gd name="connsiteY54-30166" fmla="*/ 348 h 390"/>
              <a:gd name="connsiteX55-30167" fmla="*/ 374 w 379"/>
              <a:gd name="connsiteY55-30168" fmla="*/ 353 h 390"/>
              <a:gd name="connsiteX56-30169" fmla="*/ 379 w 379"/>
              <a:gd name="connsiteY56-30170" fmla="*/ 363 h 390"/>
              <a:gd name="connsiteX57-30171" fmla="*/ 379 w 379"/>
              <a:gd name="connsiteY57-30172" fmla="*/ 369 h 390"/>
              <a:gd name="connsiteX58-30173" fmla="*/ 379 w 379"/>
              <a:gd name="connsiteY58-30174" fmla="*/ 374 h 390"/>
              <a:gd name="connsiteX59-30175" fmla="*/ 379 w 379"/>
              <a:gd name="connsiteY59-30176" fmla="*/ 379 h 390"/>
              <a:gd name="connsiteX60-30177" fmla="*/ 374 w 379"/>
              <a:gd name="connsiteY60-30178" fmla="*/ 384 h 390"/>
              <a:gd name="connsiteX61-30179" fmla="*/ 369 w 379"/>
              <a:gd name="connsiteY61-30180" fmla="*/ 390 h 390"/>
              <a:gd name="connsiteX62-30181" fmla="*/ 358 w 379"/>
              <a:gd name="connsiteY62-30182" fmla="*/ 390 h 390"/>
              <a:gd name="connsiteX63-30183" fmla="*/ 348 w 379"/>
              <a:gd name="connsiteY63-30184" fmla="*/ 390 h 390"/>
              <a:gd name="connsiteX64-30185" fmla="*/ 332 w 379"/>
              <a:gd name="connsiteY64-30186" fmla="*/ 390 h 390"/>
              <a:gd name="connsiteX65-30187" fmla="*/ 316 w 379"/>
              <a:gd name="connsiteY65-30188" fmla="*/ 384 h 390"/>
              <a:gd name="connsiteX66-30189" fmla="*/ 295 w 379"/>
              <a:gd name="connsiteY66-30190" fmla="*/ 384 h 390"/>
              <a:gd name="connsiteX67-30191" fmla="*/ 274 w 379"/>
              <a:gd name="connsiteY67-30192" fmla="*/ 379 h 390"/>
              <a:gd name="connsiteX68-30193" fmla="*/ 253 w 379"/>
              <a:gd name="connsiteY68-30194" fmla="*/ 374 h 390"/>
              <a:gd name="connsiteX69-30195" fmla="*/ 243 w 379"/>
              <a:gd name="connsiteY69-30196" fmla="*/ 369 h 390"/>
              <a:gd name="connsiteX70-30197" fmla="*/ 232 w 379"/>
              <a:gd name="connsiteY70-30198" fmla="*/ 363 h 390"/>
              <a:gd name="connsiteX71-30199" fmla="*/ 216 w 379"/>
              <a:gd name="connsiteY71-30200" fmla="*/ 358 h 390"/>
              <a:gd name="connsiteX72-30201" fmla="*/ 206 w 379"/>
              <a:gd name="connsiteY72-30202" fmla="*/ 353 h 390"/>
              <a:gd name="connsiteX73-30203" fmla="*/ 190 w 379"/>
              <a:gd name="connsiteY73-30204" fmla="*/ 348 h 390"/>
              <a:gd name="connsiteX74-30205" fmla="*/ 174 w 379"/>
              <a:gd name="connsiteY74-30206" fmla="*/ 337 h 390"/>
              <a:gd name="connsiteX75-30207" fmla="*/ 164 w 379"/>
              <a:gd name="connsiteY75-30208" fmla="*/ 327 h 390"/>
              <a:gd name="connsiteX76-30209" fmla="*/ 148 w 379"/>
              <a:gd name="connsiteY76-30210" fmla="*/ 316 h 390"/>
              <a:gd name="connsiteX77-30211" fmla="*/ 116 w 379"/>
              <a:gd name="connsiteY77-30212" fmla="*/ 290 h 390"/>
              <a:gd name="connsiteX78-30213" fmla="*/ 90 w 379"/>
              <a:gd name="connsiteY78-30214" fmla="*/ 263 h 390"/>
              <a:gd name="connsiteX79-30215" fmla="*/ 79 w 379"/>
              <a:gd name="connsiteY79-30216" fmla="*/ 253 h 390"/>
              <a:gd name="connsiteX80-30217" fmla="*/ 69 w 379"/>
              <a:gd name="connsiteY80-30218" fmla="*/ 237 h 390"/>
              <a:gd name="connsiteX81-30219" fmla="*/ 58 w 379"/>
              <a:gd name="connsiteY81-30220" fmla="*/ 221 h 390"/>
              <a:gd name="connsiteX82-30221" fmla="*/ 48 w 379"/>
              <a:gd name="connsiteY82-30222" fmla="*/ 205 h 390"/>
              <a:gd name="connsiteX83-30223" fmla="*/ 42 w 379"/>
              <a:gd name="connsiteY83-30224" fmla="*/ 190 h 390"/>
              <a:gd name="connsiteX84-30225" fmla="*/ 32 w 379"/>
              <a:gd name="connsiteY84-30226" fmla="*/ 174 h 390"/>
              <a:gd name="connsiteX85-30227" fmla="*/ 27 w 379"/>
              <a:gd name="connsiteY85-30228" fmla="*/ 158 h 390"/>
              <a:gd name="connsiteX86-30229" fmla="*/ 16 w 379"/>
              <a:gd name="connsiteY86-30230" fmla="*/ 142 h 390"/>
              <a:gd name="connsiteX87-30231" fmla="*/ 11 w 379"/>
              <a:gd name="connsiteY87-30232" fmla="*/ 132 h 390"/>
              <a:gd name="connsiteX88-30233" fmla="*/ 11 w 379"/>
              <a:gd name="connsiteY88-30234" fmla="*/ 116 h 390"/>
              <a:gd name="connsiteX89-30235" fmla="*/ 6 w 379"/>
              <a:gd name="connsiteY89-30236" fmla="*/ 100 h 390"/>
              <a:gd name="connsiteX90-30237" fmla="*/ 6 w 379"/>
              <a:gd name="connsiteY90-30238" fmla="*/ 84 h 390"/>
              <a:gd name="connsiteX91-30239" fmla="*/ 0 w 379"/>
              <a:gd name="connsiteY91-30240" fmla="*/ 53 h 390"/>
              <a:gd name="connsiteX0-30241" fmla="*/ 48 w 379"/>
              <a:gd name="connsiteY0-30242" fmla="*/ 0 h 348"/>
              <a:gd name="connsiteX1-30243" fmla="*/ 48 w 379"/>
              <a:gd name="connsiteY1-30244" fmla="*/ 26 h 348"/>
              <a:gd name="connsiteX2-30245" fmla="*/ 53 w 379"/>
              <a:gd name="connsiteY2-30246" fmla="*/ 53 h 348"/>
              <a:gd name="connsiteX3-30247" fmla="*/ 63 w 379"/>
              <a:gd name="connsiteY3-30248" fmla="*/ 79 h 348"/>
              <a:gd name="connsiteX4-30249" fmla="*/ 69 w 379"/>
              <a:gd name="connsiteY4-30250" fmla="*/ 95 h 348"/>
              <a:gd name="connsiteX5-30251" fmla="*/ 74 w 379"/>
              <a:gd name="connsiteY5-30252" fmla="*/ 105 h 348"/>
              <a:gd name="connsiteX6-30253" fmla="*/ 90 w 379"/>
              <a:gd name="connsiteY6-30254" fmla="*/ 132 h 348"/>
              <a:gd name="connsiteX7-30255" fmla="*/ 106 w 379"/>
              <a:gd name="connsiteY7-30256" fmla="*/ 153 h 348"/>
              <a:gd name="connsiteX8-30257" fmla="*/ 121 w 379"/>
              <a:gd name="connsiteY8-30258" fmla="*/ 174 h 348"/>
              <a:gd name="connsiteX9-30259" fmla="*/ 132 w 379"/>
              <a:gd name="connsiteY9-30260" fmla="*/ 184 h 348"/>
              <a:gd name="connsiteX10-30261" fmla="*/ 142 w 379"/>
              <a:gd name="connsiteY10-30262" fmla="*/ 190 h 348"/>
              <a:gd name="connsiteX11-30263" fmla="*/ 164 w 379"/>
              <a:gd name="connsiteY11-30264" fmla="*/ 211 h 348"/>
              <a:gd name="connsiteX12-30265" fmla="*/ 185 w 379"/>
              <a:gd name="connsiteY12-30266" fmla="*/ 221 h 348"/>
              <a:gd name="connsiteX13-30267" fmla="*/ 206 w 379"/>
              <a:gd name="connsiteY13-30268" fmla="*/ 237 h 348"/>
              <a:gd name="connsiteX14-30269" fmla="*/ 232 w 379"/>
              <a:gd name="connsiteY14-30270" fmla="*/ 248 h 348"/>
              <a:gd name="connsiteX15-30271" fmla="*/ 243 w 379"/>
              <a:gd name="connsiteY15-30272" fmla="*/ 253 h 348"/>
              <a:gd name="connsiteX16-30273" fmla="*/ 253 w 379"/>
              <a:gd name="connsiteY16-30274" fmla="*/ 258 h 348"/>
              <a:gd name="connsiteX17-30275" fmla="*/ 264 w 379"/>
              <a:gd name="connsiteY17-30276" fmla="*/ 258 h 348"/>
              <a:gd name="connsiteX18-30277" fmla="*/ 274 w 379"/>
              <a:gd name="connsiteY18-30278" fmla="*/ 263 h 348"/>
              <a:gd name="connsiteX19-30279" fmla="*/ 279 w 379"/>
              <a:gd name="connsiteY19-30280" fmla="*/ 263 h 348"/>
              <a:gd name="connsiteX20-30281" fmla="*/ 285 w 379"/>
              <a:gd name="connsiteY20-30282" fmla="*/ 263 h 348"/>
              <a:gd name="connsiteX21-30283" fmla="*/ 295 w 379"/>
              <a:gd name="connsiteY21-30284" fmla="*/ 263 h 348"/>
              <a:gd name="connsiteX22-30285" fmla="*/ 300 w 379"/>
              <a:gd name="connsiteY22-30286" fmla="*/ 258 h 348"/>
              <a:gd name="connsiteX23-30287" fmla="*/ 300 w 379"/>
              <a:gd name="connsiteY23-30288" fmla="*/ 253 h 348"/>
              <a:gd name="connsiteX24-30289" fmla="*/ 306 w 379"/>
              <a:gd name="connsiteY24-30290" fmla="*/ 248 h 348"/>
              <a:gd name="connsiteX25-30291" fmla="*/ 311 w 379"/>
              <a:gd name="connsiteY25-30292" fmla="*/ 242 h 348"/>
              <a:gd name="connsiteX26-30293" fmla="*/ 311 w 379"/>
              <a:gd name="connsiteY26-30294" fmla="*/ 232 h 348"/>
              <a:gd name="connsiteX27-30295" fmla="*/ 316 w 379"/>
              <a:gd name="connsiteY27-30296" fmla="*/ 216 h 348"/>
              <a:gd name="connsiteX28-30297" fmla="*/ 322 w 379"/>
              <a:gd name="connsiteY28-30298" fmla="*/ 200 h 348"/>
              <a:gd name="connsiteX29-30299" fmla="*/ 327 w 379"/>
              <a:gd name="connsiteY29-30300" fmla="*/ 184 h 348"/>
              <a:gd name="connsiteX30-30301" fmla="*/ 327 w 379"/>
              <a:gd name="connsiteY30-30302" fmla="*/ 169 h 348"/>
              <a:gd name="connsiteX31-30303" fmla="*/ 332 w 379"/>
              <a:gd name="connsiteY31-30304" fmla="*/ 153 h 348"/>
              <a:gd name="connsiteX32-30305" fmla="*/ 337 w 379"/>
              <a:gd name="connsiteY32-30306" fmla="*/ 142 h 348"/>
              <a:gd name="connsiteX33-30307" fmla="*/ 343 w 379"/>
              <a:gd name="connsiteY33-30308" fmla="*/ 132 h 348"/>
              <a:gd name="connsiteX34-30309" fmla="*/ 343 w 379"/>
              <a:gd name="connsiteY34-30310" fmla="*/ 127 h 348"/>
              <a:gd name="connsiteX35-30311" fmla="*/ 348 w 379"/>
              <a:gd name="connsiteY35-30312" fmla="*/ 116 h 348"/>
              <a:gd name="connsiteX36-30313" fmla="*/ 348 w 379"/>
              <a:gd name="connsiteY36-30314" fmla="*/ 116 h 348"/>
              <a:gd name="connsiteX37-30315" fmla="*/ 353 w 379"/>
              <a:gd name="connsiteY37-30316" fmla="*/ 116 h 348"/>
              <a:gd name="connsiteX38-30317" fmla="*/ 353 w 379"/>
              <a:gd name="connsiteY38-30318" fmla="*/ 116 h 348"/>
              <a:gd name="connsiteX39-30319" fmla="*/ 353 w 379"/>
              <a:gd name="connsiteY39-30320" fmla="*/ 121 h 348"/>
              <a:gd name="connsiteX40-30321" fmla="*/ 353 w 379"/>
              <a:gd name="connsiteY40-30322" fmla="*/ 127 h 348"/>
              <a:gd name="connsiteX41-30323" fmla="*/ 358 w 379"/>
              <a:gd name="connsiteY41-30324" fmla="*/ 132 h 348"/>
              <a:gd name="connsiteX42-30325" fmla="*/ 358 w 379"/>
              <a:gd name="connsiteY42-30326" fmla="*/ 148 h 348"/>
              <a:gd name="connsiteX43-30327" fmla="*/ 358 w 379"/>
              <a:gd name="connsiteY43-30328" fmla="*/ 158 h 348"/>
              <a:gd name="connsiteX44-30329" fmla="*/ 358 w 379"/>
              <a:gd name="connsiteY44-30330" fmla="*/ 174 h 348"/>
              <a:gd name="connsiteX45-30331" fmla="*/ 358 w 379"/>
              <a:gd name="connsiteY45-30332" fmla="*/ 190 h 348"/>
              <a:gd name="connsiteX46-30333" fmla="*/ 358 w 379"/>
              <a:gd name="connsiteY46-30334" fmla="*/ 211 h 348"/>
              <a:gd name="connsiteX47-30335" fmla="*/ 358 w 379"/>
              <a:gd name="connsiteY47-30336" fmla="*/ 227 h 348"/>
              <a:gd name="connsiteX48-30337" fmla="*/ 358 w 379"/>
              <a:gd name="connsiteY48-30338" fmla="*/ 242 h 348"/>
              <a:gd name="connsiteX49-30339" fmla="*/ 364 w 379"/>
              <a:gd name="connsiteY49-30340" fmla="*/ 258 h 348"/>
              <a:gd name="connsiteX50-30341" fmla="*/ 364 w 379"/>
              <a:gd name="connsiteY50-30342" fmla="*/ 274 h 348"/>
              <a:gd name="connsiteX51-30343" fmla="*/ 369 w 379"/>
              <a:gd name="connsiteY51-30344" fmla="*/ 285 h 348"/>
              <a:gd name="connsiteX52-30345" fmla="*/ 369 w 379"/>
              <a:gd name="connsiteY52-30346" fmla="*/ 295 h 348"/>
              <a:gd name="connsiteX53-30347" fmla="*/ 374 w 379"/>
              <a:gd name="connsiteY53-30348" fmla="*/ 306 h 348"/>
              <a:gd name="connsiteX54-30349" fmla="*/ 374 w 379"/>
              <a:gd name="connsiteY54-30350" fmla="*/ 311 h 348"/>
              <a:gd name="connsiteX55-30351" fmla="*/ 379 w 379"/>
              <a:gd name="connsiteY55-30352" fmla="*/ 321 h 348"/>
              <a:gd name="connsiteX56-30353" fmla="*/ 379 w 379"/>
              <a:gd name="connsiteY56-30354" fmla="*/ 327 h 348"/>
              <a:gd name="connsiteX57-30355" fmla="*/ 379 w 379"/>
              <a:gd name="connsiteY57-30356" fmla="*/ 332 h 348"/>
              <a:gd name="connsiteX58-30357" fmla="*/ 379 w 379"/>
              <a:gd name="connsiteY58-30358" fmla="*/ 337 h 348"/>
              <a:gd name="connsiteX59-30359" fmla="*/ 374 w 379"/>
              <a:gd name="connsiteY59-30360" fmla="*/ 342 h 348"/>
              <a:gd name="connsiteX60-30361" fmla="*/ 369 w 379"/>
              <a:gd name="connsiteY60-30362" fmla="*/ 348 h 348"/>
              <a:gd name="connsiteX61-30363" fmla="*/ 358 w 379"/>
              <a:gd name="connsiteY61-30364" fmla="*/ 348 h 348"/>
              <a:gd name="connsiteX62-30365" fmla="*/ 348 w 379"/>
              <a:gd name="connsiteY62-30366" fmla="*/ 348 h 348"/>
              <a:gd name="connsiteX63-30367" fmla="*/ 332 w 379"/>
              <a:gd name="connsiteY63-30368" fmla="*/ 348 h 348"/>
              <a:gd name="connsiteX64-30369" fmla="*/ 316 w 379"/>
              <a:gd name="connsiteY64-30370" fmla="*/ 342 h 348"/>
              <a:gd name="connsiteX65-30371" fmla="*/ 295 w 379"/>
              <a:gd name="connsiteY65-30372" fmla="*/ 342 h 348"/>
              <a:gd name="connsiteX66-30373" fmla="*/ 274 w 379"/>
              <a:gd name="connsiteY66-30374" fmla="*/ 337 h 348"/>
              <a:gd name="connsiteX67-30375" fmla="*/ 253 w 379"/>
              <a:gd name="connsiteY67-30376" fmla="*/ 332 h 348"/>
              <a:gd name="connsiteX68-30377" fmla="*/ 243 w 379"/>
              <a:gd name="connsiteY68-30378" fmla="*/ 327 h 348"/>
              <a:gd name="connsiteX69-30379" fmla="*/ 232 w 379"/>
              <a:gd name="connsiteY69-30380" fmla="*/ 321 h 348"/>
              <a:gd name="connsiteX70-30381" fmla="*/ 216 w 379"/>
              <a:gd name="connsiteY70-30382" fmla="*/ 316 h 348"/>
              <a:gd name="connsiteX71-30383" fmla="*/ 206 w 379"/>
              <a:gd name="connsiteY71-30384" fmla="*/ 311 h 348"/>
              <a:gd name="connsiteX72-30385" fmla="*/ 190 w 379"/>
              <a:gd name="connsiteY72-30386" fmla="*/ 306 h 348"/>
              <a:gd name="connsiteX73-30387" fmla="*/ 174 w 379"/>
              <a:gd name="connsiteY73-30388" fmla="*/ 295 h 348"/>
              <a:gd name="connsiteX74-30389" fmla="*/ 164 w 379"/>
              <a:gd name="connsiteY74-30390" fmla="*/ 285 h 348"/>
              <a:gd name="connsiteX75-30391" fmla="*/ 148 w 379"/>
              <a:gd name="connsiteY75-30392" fmla="*/ 274 h 348"/>
              <a:gd name="connsiteX76-30393" fmla="*/ 116 w 379"/>
              <a:gd name="connsiteY76-30394" fmla="*/ 248 h 348"/>
              <a:gd name="connsiteX77-30395" fmla="*/ 90 w 379"/>
              <a:gd name="connsiteY77-30396" fmla="*/ 221 h 348"/>
              <a:gd name="connsiteX78-30397" fmla="*/ 79 w 379"/>
              <a:gd name="connsiteY78-30398" fmla="*/ 211 h 348"/>
              <a:gd name="connsiteX79-30399" fmla="*/ 69 w 379"/>
              <a:gd name="connsiteY79-30400" fmla="*/ 195 h 348"/>
              <a:gd name="connsiteX80-30401" fmla="*/ 58 w 379"/>
              <a:gd name="connsiteY80-30402" fmla="*/ 179 h 348"/>
              <a:gd name="connsiteX81-30403" fmla="*/ 48 w 379"/>
              <a:gd name="connsiteY81-30404" fmla="*/ 163 h 348"/>
              <a:gd name="connsiteX82-30405" fmla="*/ 42 w 379"/>
              <a:gd name="connsiteY82-30406" fmla="*/ 148 h 348"/>
              <a:gd name="connsiteX83-30407" fmla="*/ 32 w 379"/>
              <a:gd name="connsiteY83-30408" fmla="*/ 132 h 348"/>
              <a:gd name="connsiteX84-30409" fmla="*/ 27 w 379"/>
              <a:gd name="connsiteY84-30410" fmla="*/ 116 h 348"/>
              <a:gd name="connsiteX85-30411" fmla="*/ 16 w 379"/>
              <a:gd name="connsiteY85-30412" fmla="*/ 100 h 348"/>
              <a:gd name="connsiteX86-30413" fmla="*/ 11 w 379"/>
              <a:gd name="connsiteY86-30414" fmla="*/ 90 h 348"/>
              <a:gd name="connsiteX87-30415" fmla="*/ 11 w 379"/>
              <a:gd name="connsiteY87-30416" fmla="*/ 74 h 348"/>
              <a:gd name="connsiteX88-30417" fmla="*/ 6 w 379"/>
              <a:gd name="connsiteY88-30418" fmla="*/ 58 h 348"/>
              <a:gd name="connsiteX89-30419" fmla="*/ 6 w 379"/>
              <a:gd name="connsiteY89-30420" fmla="*/ 42 h 348"/>
              <a:gd name="connsiteX90-30421" fmla="*/ 0 w 379"/>
              <a:gd name="connsiteY90-30422" fmla="*/ 11 h 348"/>
              <a:gd name="connsiteX0-30423" fmla="*/ 48 w 379"/>
              <a:gd name="connsiteY0-30424" fmla="*/ 15 h 337"/>
              <a:gd name="connsiteX1-30425" fmla="*/ 53 w 379"/>
              <a:gd name="connsiteY1-30426" fmla="*/ 42 h 337"/>
              <a:gd name="connsiteX2-30427" fmla="*/ 63 w 379"/>
              <a:gd name="connsiteY2-30428" fmla="*/ 68 h 337"/>
              <a:gd name="connsiteX3-30429" fmla="*/ 69 w 379"/>
              <a:gd name="connsiteY3-30430" fmla="*/ 84 h 337"/>
              <a:gd name="connsiteX4-30431" fmla="*/ 74 w 379"/>
              <a:gd name="connsiteY4-30432" fmla="*/ 94 h 337"/>
              <a:gd name="connsiteX5-30433" fmla="*/ 90 w 379"/>
              <a:gd name="connsiteY5-30434" fmla="*/ 121 h 337"/>
              <a:gd name="connsiteX6-30435" fmla="*/ 106 w 379"/>
              <a:gd name="connsiteY6-30436" fmla="*/ 142 h 337"/>
              <a:gd name="connsiteX7-30437" fmla="*/ 121 w 379"/>
              <a:gd name="connsiteY7-30438" fmla="*/ 163 h 337"/>
              <a:gd name="connsiteX8-30439" fmla="*/ 132 w 379"/>
              <a:gd name="connsiteY8-30440" fmla="*/ 173 h 337"/>
              <a:gd name="connsiteX9-30441" fmla="*/ 142 w 379"/>
              <a:gd name="connsiteY9-30442" fmla="*/ 179 h 337"/>
              <a:gd name="connsiteX10-30443" fmla="*/ 164 w 379"/>
              <a:gd name="connsiteY10-30444" fmla="*/ 200 h 337"/>
              <a:gd name="connsiteX11-30445" fmla="*/ 185 w 379"/>
              <a:gd name="connsiteY11-30446" fmla="*/ 210 h 337"/>
              <a:gd name="connsiteX12-30447" fmla="*/ 206 w 379"/>
              <a:gd name="connsiteY12-30448" fmla="*/ 226 h 337"/>
              <a:gd name="connsiteX13-30449" fmla="*/ 232 w 379"/>
              <a:gd name="connsiteY13-30450" fmla="*/ 237 h 337"/>
              <a:gd name="connsiteX14-30451" fmla="*/ 243 w 379"/>
              <a:gd name="connsiteY14-30452" fmla="*/ 242 h 337"/>
              <a:gd name="connsiteX15-30453" fmla="*/ 253 w 379"/>
              <a:gd name="connsiteY15-30454" fmla="*/ 247 h 337"/>
              <a:gd name="connsiteX16-30455" fmla="*/ 264 w 379"/>
              <a:gd name="connsiteY16-30456" fmla="*/ 247 h 337"/>
              <a:gd name="connsiteX17-30457" fmla="*/ 274 w 379"/>
              <a:gd name="connsiteY17-30458" fmla="*/ 252 h 337"/>
              <a:gd name="connsiteX18-30459" fmla="*/ 279 w 379"/>
              <a:gd name="connsiteY18-30460" fmla="*/ 252 h 337"/>
              <a:gd name="connsiteX19-30461" fmla="*/ 285 w 379"/>
              <a:gd name="connsiteY19-30462" fmla="*/ 252 h 337"/>
              <a:gd name="connsiteX20-30463" fmla="*/ 295 w 379"/>
              <a:gd name="connsiteY20-30464" fmla="*/ 252 h 337"/>
              <a:gd name="connsiteX21-30465" fmla="*/ 300 w 379"/>
              <a:gd name="connsiteY21-30466" fmla="*/ 247 h 337"/>
              <a:gd name="connsiteX22-30467" fmla="*/ 300 w 379"/>
              <a:gd name="connsiteY22-30468" fmla="*/ 242 h 337"/>
              <a:gd name="connsiteX23-30469" fmla="*/ 306 w 379"/>
              <a:gd name="connsiteY23-30470" fmla="*/ 237 h 337"/>
              <a:gd name="connsiteX24-30471" fmla="*/ 311 w 379"/>
              <a:gd name="connsiteY24-30472" fmla="*/ 231 h 337"/>
              <a:gd name="connsiteX25-30473" fmla="*/ 311 w 379"/>
              <a:gd name="connsiteY25-30474" fmla="*/ 221 h 337"/>
              <a:gd name="connsiteX26-30475" fmla="*/ 316 w 379"/>
              <a:gd name="connsiteY26-30476" fmla="*/ 205 h 337"/>
              <a:gd name="connsiteX27-30477" fmla="*/ 322 w 379"/>
              <a:gd name="connsiteY27-30478" fmla="*/ 189 h 337"/>
              <a:gd name="connsiteX28-30479" fmla="*/ 327 w 379"/>
              <a:gd name="connsiteY28-30480" fmla="*/ 173 h 337"/>
              <a:gd name="connsiteX29-30481" fmla="*/ 327 w 379"/>
              <a:gd name="connsiteY29-30482" fmla="*/ 158 h 337"/>
              <a:gd name="connsiteX30-30483" fmla="*/ 332 w 379"/>
              <a:gd name="connsiteY30-30484" fmla="*/ 142 h 337"/>
              <a:gd name="connsiteX31-30485" fmla="*/ 337 w 379"/>
              <a:gd name="connsiteY31-30486" fmla="*/ 131 h 337"/>
              <a:gd name="connsiteX32-30487" fmla="*/ 343 w 379"/>
              <a:gd name="connsiteY32-30488" fmla="*/ 121 h 337"/>
              <a:gd name="connsiteX33-30489" fmla="*/ 343 w 379"/>
              <a:gd name="connsiteY33-30490" fmla="*/ 116 h 337"/>
              <a:gd name="connsiteX34-30491" fmla="*/ 348 w 379"/>
              <a:gd name="connsiteY34-30492" fmla="*/ 105 h 337"/>
              <a:gd name="connsiteX35-30493" fmla="*/ 348 w 379"/>
              <a:gd name="connsiteY35-30494" fmla="*/ 105 h 337"/>
              <a:gd name="connsiteX36-30495" fmla="*/ 353 w 379"/>
              <a:gd name="connsiteY36-30496" fmla="*/ 105 h 337"/>
              <a:gd name="connsiteX37-30497" fmla="*/ 353 w 379"/>
              <a:gd name="connsiteY37-30498" fmla="*/ 105 h 337"/>
              <a:gd name="connsiteX38-30499" fmla="*/ 353 w 379"/>
              <a:gd name="connsiteY38-30500" fmla="*/ 110 h 337"/>
              <a:gd name="connsiteX39-30501" fmla="*/ 353 w 379"/>
              <a:gd name="connsiteY39-30502" fmla="*/ 116 h 337"/>
              <a:gd name="connsiteX40-30503" fmla="*/ 358 w 379"/>
              <a:gd name="connsiteY40-30504" fmla="*/ 121 h 337"/>
              <a:gd name="connsiteX41-30505" fmla="*/ 358 w 379"/>
              <a:gd name="connsiteY41-30506" fmla="*/ 137 h 337"/>
              <a:gd name="connsiteX42-30507" fmla="*/ 358 w 379"/>
              <a:gd name="connsiteY42-30508" fmla="*/ 147 h 337"/>
              <a:gd name="connsiteX43-30509" fmla="*/ 358 w 379"/>
              <a:gd name="connsiteY43-30510" fmla="*/ 163 h 337"/>
              <a:gd name="connsiteX44-30511" fmla="*/ 358 w 379"/>
              <a:gd name="connsiteY44-30512" fmla="*/ 179 h 337"/>
              <a:gd name="connsiteX45-30513" fmla="*/ 358 w 379"/>
              <a:gd name="connsiteY45-30514" fmla="*/ 200 h 337"/>
              <a:gd name="connsiteX46-30515" fmla="*/ 358 w 379"/>
              <a:gd name="connsiteY46-30516" fmla="*/ 216 h 337"/>
              <a:gd name="connsiteX47-30517" fmla="*/ 358 w 379"/>
              <a:gd name="connsiteY47-30518" fmla="*/ 231 h 337"/>
              <a:gd name="connsiteX48-30519" fmla="*/ 364 w 379"/>
              <a:gd name="connsiteY48-30520" fmla="*/ 247 h 337"/>
              <a:gd name="connsiteX49-30521" fmla="*/ 364 w 379"/>
              <a:gd name="connsiteY49-30522" fmla="*/ 263 h 337"/>
              <a:gd name="connsiteX50-30523" fmla="*/ 369 w 379"/>
              <a:gd name="connsiteY50-30524" fmla="*/ 274 h 337"/>
              <a:gd name="connsiteX51-30525" fmla="*/ 369 w 379"/>
              <a:gd name="connsiteY51-30526" fmla="*/ 284 h 337"/>
              <a:gd name="connsiteX52-30527" fmla="*/ 374 w 379"/>
              <a:gd name="connsiteY52-30528" fmla="*/ 295 h 337"/>
              <a:gd name="connsiteX53-30529" fmla="*/ 374 w 379"/>
              <a:gd name="connsiteY53-30530" fmla="*/ 300 h 337"/>
              <a:gd name="connsiteX54-30531" fmla="*/ 379 w 379"/>
              <a:gd name="connsiteY54-30532" fmla="*/ 310 h 337"/>
              <a:gd name="connsiteX55-30533" fmla="*/ 379 w 379"/>
              <a:gd name="connsiteY55-30534" fmla="*/ 316 h 337"/>
              <a:gd name="connsiteX56-30535" fmla="*/ 379 w 379"/>
              <a:gd name="connsiteY56-30536" fmla="*/ 321 h 337"/>
              <a:gd name="connsiteX57-30537" fmla="*/ 379 w 379"/>
              <a:gd name="connsiteY57-30538" fmla="*/ 326 h 337"/>
              <a:gd name="connsiteX58-30539" fmla="*/ 374 w 379"/>
              <a:gd name="connsiteY58-30540" fmla="*/ 331 h 337"/>
              <a:gd name="connsiteX59-30541" fmla="*/ 369 w 379"/>
              <a:gd name="connsiteY59-30542" fmla="*/ 337 h 337"/>
              <a:gd name="connsiteX60-30543" fmla="*/ 358 w 379"/>
              <a:gd name="connsiteY60-30544" fmla="*/ 337 h 337"/>
              <a:gd name="connsiteX61-30545" fmla="*/ 348 w 379"/>
              <a:gd name="connsiteY61-30546" fmla="*/ 337 h 337"/>
              <a:gd name="connsiteX62-30547" fmla="*/ 332 w 379"/>
              <a:gd name="connsiteY62-30548" fmla="*/ 337 h 337"/>
              <a:gd name="connsiteX63-30549" fmla="*/ 316 w 379"/>
              <a:gd name="connsiteY63-30550" fmla="*/ 331 h 337"/>
              <a:gd name="connsiteX64-30551" fmla="*/ 295 w 379"/>
              <a:gd name="connsiteY64-30552" fmla="*/ 331 h 337"/>
              <a:gd name="connsiteX65-30553" fmla="*/ 274 w 379"/>
              <a:gd name="connsiteY65-30554" fmla="*/ 326 h 337"/>
              <a:gd name="connsiteX66-30555" fmla="*/ 253 w 379"/>
              <a:gd name="connsiteY66-30556" fmla="*/ 321 h 337"/>
              <a:gd name="connsiteX67-30557" fmla="*/ 243 w 379"/>
              <a:gd name="connsiteY67-30558" fmla="*/ 316 h 337"/>
              <a:gd name="connsiteX68-30559" fmla="*/ 232 w 379"/>
              <a:gd name="connsiteY68-30560" fmla="*/ 310 h 337"/>
              <a:gd name="connsiteX69-30561" fmla="*/ 216 w 379"/>
              <a:gd name="connsiteY69-30562" fmla="*/ 305 h 337"/>
              <a:gd name="connsiteX70-30563" fmla="*/ 206 w 379"/>
              <a:gd name="connsiteY70-30564" fmla="*/ 300 h 337"/>
              <a:gd name="connsiteX71-30565" fmla="*/ 190 w 379"/>
              <a:gd name="connsiteY71-30566" fmla="*/ 295 h 337"/>
              <a:gd name="connsiteX72-30567" fmla="*/ 174 w 379"/>
              <a:gd name="connsiteY72-30568" fmla="*/ 284 h 337"/>
              <a:gd name="connsiteX73-30569" fmla="*/ 164 w 379"/>
              <a:gd name="connsiteY73-30570" fmla="*/ 274 h 337"/>
              <a:gd name="connsiteX74-30571" fmla="*/ 148 w 379"/>
              <a:gd name="connsiteY74-30572" fmla="*/ 263 h 337"/>
              <a:gd name="connsiteX75-30573" fmla="*/ 116 w 379"/>
              <a:gd name="connsiteY75-30574" fmla="*/ 237 h 337"/>
              <a:gd name="connsiteX76-30575" fmla="*/ 90 w 379"/>
              <a:gd name="connsiteY76-30576" fmla="*/ 210 h 337"/>
              <a:gd name="connsiteX77-30577" fmla="*/ 79 w 379"/>
              <a:gd name="connsiteY77-30578" fmla="*/ 200 h 337"/>
              <a:gd name="connsiteX78-30579" fmla="*/ 69 w 379"/>
              <a:gd name="connsiteY78-30580" fmla="*/ 184 h 337"/>
              <a:gd name="connsiteX79-30581" fmla="*/ 58 w 379"/>
              <a:gd name="connsiteY79-30582" fmla="*/ 168 h 337"/>
              <a:gd name="connsiteX80-30583" fmla="*/ 48 w 379"/>
              <a:gd name="connsiteY80-30584" fmla="*/ 152 h 337"/>
              <a:gd name="connsiteX81-30585" fmla="*/ 42 w 379"/>
              <a:gd name="connsiteY81-30586" fmla="*/ 137 h 337"/>
              <a:gd name="connsiteX82-30587" fmla="*/ 32 w 379"/>
              <a:gd name="connsiteY82-30588" fmla="*/ 121 h 337"/>
              <a:gd name="connsiteX83-30589" fmla="*/ 27 w 379"/>
              <a:gd name="connsiteY83-30590" fmla="*/ 105 h 337"/>
              <a:gd name="connsiteX84-30591" fmla="*/ 16 w 379"/>
              <a:gd name="connsiteY84-30592" fmla="*/ 89 h 337"/>
              <a:gd name="connsiteX85-30593" fmla="*/ 11 w 379"/>
              <a:gd name="connsiteY85-30594" fmla="*/ 79 h 337"/>
              <a:gd name="connsiteX86-30595" fmla="*/ 11 w 379"/>
              <a:gd name="connsiteY86-30596" fmla="*/ 63 h 337"/>
              <a:gd name="connsiteX87-30597" fmla="*/ 6 w 379"/>
              <a:gd name="connsiteY87-30598" fmla="*/ 47 h 337"/>
              <a:gd name="connsiteX88-30599" fmla="*/ 6 w 379"/>
              <a:gd name="connsiteY88-30600" fmla="*/ 31 h 337"/>
              <a:gd name="connsiteX89-30601" fmla="*/ 0 w 379"/>
              <a:gd name="connsiteY89-30602" fmla="*/ 0 h 337"/>
              <a:gd name="connsiteX0-30603" fmla="*/ 53 w 379"/>
              <a:gd name="connsiteY0-30604" fmla="*/ 42 h 337"/>
              <a:gd name="connsiteX1-30605" fmla="*/ 63 w 379"/>
              <a:gd name="connsiteY1-30606" fmla="*/ 68 h 337"/>
              <a:gd name="connsiteX2-30607" fmla="*/ 69 w 379"/>
              <a:gd name="connsiteY2-30608" fmla="*/ 84 h 337"/>
              <a:gd name="connsiteX3-30609" fmla="*/ 74 w 379"/>
              <a:gd name="connsiteY3-30610" fmla="*/ 94 h 337"/>
              <a:gd name="connsiteX4-30611" fmla="*/ 90 w 379"/>
              <a:gd name="connsiteY4-30612" fmla="*/ 121 h 337"/>
              <a:gd name="connsiteX5-30613" fmla="*/ 106 w 379"/>
              <a:gd name="connsiteY5-30614" fmla="*/ 142 h 337"/>
              <a:gd name="connsiteX6-30615" fmla="*/ 121 w 379"/>
              <a:gd name="connsiteY6-30616" fmla="*/ 163 h 337"/>
              <a:gd name="connsiteX7-30617" fmla="*/ 132 w 379"/>
              <a:gd name="connsiteY7-30618" fmla="*/ 173 h 337"/>
              <a:gd name="connsiteX8-30619" fmla="*/ 142 w 379"/>
              <a:gd name="connsiteY8-30620" fmla="*/ 179 h 337"/>
              <a:gd name="connsiteX9-30621" fmla="*/ 164 w 379"/>
              <a:gd name="connsiteY9-30622" fmla="*/ 200 h 337"/>
              <a:gd name="connsiteX10-30623" fmla="*/ 185 w 379"/>
              <a:gd name="connsiteY10-30624" fmla="*/ 210 h 337"/>
              <a:gd name="connsiteX11-30625" fmla="*/ 206 w 379"/>
              <a:gd name="connsiteY11-30626" fmla="*/ 226 h 337"/>
              <a:gd name="connsiteX12-30627" fmla="*/ 232 w 379"/>
              <a:gd name="connsiteY12-30628" fmla="*/ 237 h 337"/>
              <a:gd name="connsiteX13-30629" fmla="*/ 243 w 379"/>
              <a:gd name="connsiteY13-30630" fmla="*/ 242 h 337"/>
              <a:gd name="connsiteX14-30631" fmla="*/ 253 w 379"/>
              <a:gd name="connsiteY14-30632" fmla="*/ 247 h 337"/>
              <a:gd name="connsiteX15-30633" fmla="*/ 264 w 379"/>
              <a:gd name="connsiteY15-30634" fmla="*/ 247 h 337"/>
              <a:gd name="connsiteX16-30635" fmla="*/ 274 w 379"/>
              <a:gd name="connsiteY16-30636" fmla="*/ 252 h 337"/>
              <a:gd name="connsiteX17-30637" fmla="*/ 279 w 379"/>
              <a:gd name="connsiteY17-30638" fmla="*/ 252 h 337"/>
              <a:gd name="connsiteX18-30639" fmla="*/ 285 w 379"/>
              <a:gd name="connsiteY18-30640" fmla="*/ 252 h 337"/>
              <a:gd name="connsiteX19-30641" fmla="*/ 295 w 379"/>
              <a:gd name="connsiteY19-30642" fmla="*/ 252 h 337"/>
              <a:gd name="connsiteX20-30643" fmla="*/ 300 w 379"/>
              <a:gd name="connsiteY20-30644" fmla="*/ 247 h 337"/>
              <a:gd name="connsiteX21-30645" fmla="*/ 300 w 379"/>
              <a:gd name="connsiteY21-30646" fmla="*/ 242 h 337"/>
              <a:gd name="connsiteX22-30647" fmla="*/ 306 w 379"/>
              <a:gd name="connsiteY22-30648" fmla="*/ 237 h 337"/>
              <a:gd name="connsiteX23-30649" fmla="*/ 311 w 379"/>
              <a:gd name="connsiteY23-30650" fmla="*/ 231 h 337"/>
              <a:gd name="connsiteX24-30651" fmla="*/ 311 w 379"/>
              <a:gd name="connsiteY24-30652" fmla="*/ 221 h 337"/>
              <a:gd name="connsiteX25-30653" fmla="*/ 316 w 379"/>
              <a:gd name="connsiteY25-30654" fmla="*/ 205 h 337"/>
              <a:gd name="connsiteX26-30655" fmla="*/ 322 w 379"/>
              <a:gd name="connsiteY26-30656" fmla="*/ 189 h 337"/>
              <a:gd name="connsiteX27-30657" fmla="*/ 327 w 379"/>
              <a:gd name="connsiteY27-30658" fmla="*/ 173 h 337"/>
              <a:gd name="connsiteX28-30659" fmla="*/ 327 w 379"/>
              <a:gd name="connsiteY28-30660" fmla="*/ 158 h 337"/>
              <a:gd name="connsiteX29-30661" fmla="*/ 332 w 379"/>
              <a:gd name="connsiteY29-30662" fmla="*/ 142 h 337"/>
              <a:gd name="connsiteX30-30663" fmla="*/ 337 w 379"/>
              <a:gd name="connsiteY30-30664" fmla="*/ 131 h 337"/>
              <a:gd name="connsiteX31-30665" fmla="*/ 343 w 379"/>
              <a:gd name="connsiteY31-30666" fmla="*/ 121 h 337"/>
              <a:gd name="connsiteX32-30667" fmla="*/ 343 w 379"/>
              <a:gd name="connsiteY32-30668" fmla="*/ 116 h 337"/>
              <a:gd name="connsiteX33-30669" fmla="*/ 348 w 379"/>
              <a:gd name="connsiteY33-30670" fmla="*/ 105 h 337"/>
              <a:gd name="connsiteX34-30671" fmla="*/ 348 w 379"/>
              <a:gd name="connsiteY34-30672" fmla="*/ 105 h 337"/>
              <a:gd name="connsiteX35-30673" fmla="*/ 353 w 379"/>
              <a:gd name="connsiteY35-30674" fmla="*/ 105 h 337"/>
              <a:gd name="connsiteX36-30675" fmla="*/ 353 w 379"/>
              <a:gd name="connsiteY36-30676" fmla="*/ 105 h 337"/>
              <a:gd name="connsiteX37-30677" fmla="*/ 353 w 379"/>
              <a:gd name="connsiteY37-30678" fmla="*/ 110 h 337"/>
              <a:gd name="connsiteX38-30679" fmla="*/ 353 w 379"/>
              <a:gd name="connsiteY38-30680" fmla="*/ 116 h 337"/>
              <a:gd name="connsiteX39-30681" fmla="*/ 358 w 379"/>
              <a:gd name="connsiteY39-30682" fmla="*/ 121 h 337"/>
              <a:gd name="connsiteX40-30683" fmla="*/ 358 w 379"/>
              <a:gd name="connsiteY40-30684" fmla="*/ 137 h 337"/>
              <a:gd name="connsiteX41-30685" fmla="*/ 358 w 379"/>
              <a:gd name="connsiteY41-30686" fmla="*/ 147 h 337"/>
              <a:gd name="connsiteX42-30687" fmla="*/ 358 w 379"/>
              <a:gd name="connsiteY42-30688" fmla="*/ 163 h 337"/>
              <a:gd name="connsiteX43-30689" fmla="*/ 358 w 379"/>
              <a:gd name="connsiteY43-30690" fmla="*/ 179 h 337"/>
              <a:gd name="connsiteX44-30691" fmla="*/ 358 w 379"/>
              <a:gd name="connsiteY44-30692" fmla="*/ 200 h 337"/>
              <a:gd name="connsiteX45-30693" fmla="*/ 358 w 379"/>
              <a:gd name="connsiteY45-30694" fmla="*/ 216 h 337"/>
              <a:gd name="connsiteX46-30695" fmla="*/ 358 w 379"/>
              <a:gd name="connsiteY46-30696" fmla="*/ 231 h 337"/>
              <a:gd name="connsiteX47-30697" fmla="*/ 364 w 379"/>
              <a:gd name="connsiteY47-30698" fmla="*/ 247 h 337"/>
              <a:gd name="connsiteX48-30699" fmla="*/ 364 w 379"/>
              <a:gd name="connsiteY48-30700" fmla="*/ 263 h 337"/>
              <a:gd name="connsiteX49-30701" fmla="*/ 369 w 379"/>
              <a:gd name="connsiteY49-30702" fmla="*/ 274 h 337"/>
              <a:gd name="connsiteX50-30703" fmla="*/ 369 w 379"/>
              <a:gd name="connsiteY50-30704" fmla="*/ 284 h 337"/>
              <a:gd name="connsiteX51-30705" fmla="*/ 374 w 379"/>
              <a:gd name="connsiteY51-30706" fmla="*/ 295 h 337"/>
              <a:gd name="connsiteX52-30707" fmla="*/ 374 w 379"/>
              <a:gd name="connsiteY52-30708" fmla="*/ 300 h 337"/>
              <a:gd name="connsiteX53-30709" fmla="*/ 379 w 379"/>
              <a:gd name="connsiteY53-30710" fmla="*/ 310 h 337"/>
              <a:gd name="connsiteX54-30711" fmla="*/ 379 w 379"/>
              <a:gd name="connsiteY54-30712" fmla="*/ 316 h 337"/>
              <a:gd name="connsiteX55-30713" fmla="*/ 379 w 379"/>
              <a:gd name="connsiteY55-30714" fmla="*/ 321 h 337"/>
              <a:gd name="connsiteX56-30715" fmla="*/ 379 w 379"/>
              <a:gd name="connsiteY56-30716" fmla="*/ 326 h 337"/>
              <a:gd name="connsiteX57-30717" fmla="*/ 374 w 379"/>
              <a:gd name="connsiteY57-30718" fmla="*/ 331 h 337"/>
              <a:gd name="connsiteX58-30719" fmla="*/ 369 w 379"/>
              <a:gd name="connsiteY58-30720" fmla="*/ 337 h 337"/>
              <a:gd name="connsiteX59-30721" fmla="*/ 358 w 379"/>
              <a:gd name="connsiteY59-30722" fmla="*/ 337 h 337"/>
              <a:gd name="connsiteX60-30723" fmla="*/ 348 w 379"/>
              <a:gd name="connsiteY60-30724" fmla="*/ 337 h 337"/>
              <a:gd name="connsiteX61-30725" fmla="*/ 332 w 379"/>
              <a:gd name="connsiteY61-30726" fmla="*/ 337 h 337"/>
              <a:gd name="connsiteX62-30727" fmla="*/ 316 w 379"/>
              <a:gd name="connsiteY62-30728" fmla="*/ 331 h 337"/>
              <a:gd name="connsiteX63-30729" fmla="*/ 295 w 379"/>
              <a:gd name="connsiteY63-30730" fmla="*/ 331 h 337"/>
              <a:gd name="connsiteX64-30731" fmla="*/ 274 w 379"/>
              <a:gd name="connsiteY64-30732" fmla="*/ 326 h 337"/>
              <a:gd name="connsiteX65-30733" fmla="*/ 253 w 379"/>
              <a:gd name="connsiteY65-30734" fmla="*/ 321 h 337"/>
              <a:gd name="connsiteX66-30735" fmla="*/ 243 w 379"/>
              <a:gd name="connsiteY66-30736" fmla="*/ 316 h 337"/>
              <a:gd name="connsiteX67-30737" fmla="*/ 232 w 379"/>
              <a:gd name="connsiteY67-30738" fmla="*/ 310 h 337"/>
              <a:gd name="connsiteX68-30739" fmla="*/ 216 w 379"/>
              <a:gd name="connsiteY68-30740" fmla="*/ 305 h 337"/>
              <a:gd name="connsiteX69-30741" fmla="*/ 206 w 379"/>
              <a:gd name="connsiteY69-30742" fmla="*/ 300 h 337"/>
              <a:gd name="connsiteX70-30743" fmla="*/ 190 w 379"/>
              <a:gd name="connsiteY70-30744" fmla="*/ 295 h 337"/>
              <a:gd name="connsiteX71-30745" fmla="*/ 174 w 379"/>
              <a:gd name="connsiteY71-30746" fmla="*/ 284 h 337"/>
              <a:gd name="connsiteX72-30747" fmla="*/ 164 w 379"/>
              <a:gd name="connsiteY72-30748" fmla="*/ 274 h 337"/>
              <a:gd name="connsiteX73-30749" fmla="*/ 148 w 379"/>
              <a:gd name="connsiteY73-30750" fmla="*/ 263 h 337"/>
              <a:gd name="connsiteX74-30751" fmla="*/ 116 w 379"/>
              <a:gd name="connsiteY74-30752" fmla="*/ 237 h 337"/>
              <a:gd name="connsiteX75-30753" fmla="*/ 90 w 379"/>
              <a:gd name="connsiteY75-30754" fmla="*/ 210 h 337"/>
              <a:gd name="connsiteX76-30755" fmla="*/ 79 w 379"/>
              <a:gd name="connsiteY76-30756" fmla="*/ 200 h 337"/>
              <a:gd name="connsiteX77-30757" fmla="*/ 69 w 379"/>
              <a:gd name="connsiteY77-30758" fmla="*/ 184 h 337"/>
              <a:gd name="connsiteX78-30759" fmla="*/ 58 w 379"/>
              <a:gd name="connsiteY78-30760" fmla="*/ 168 h 337"/>
              <a:gd name="connsiteX79-30761" fmla="*/ 48 w 379"/>
              <a:gd name="connsiteY79-30762" fmla="*/ 152 h 337"/>
              <a:gd name="connsiteX80-30763" fmla="*/ 42 w 379"/>
              <a:gd name="connsiteY80-30764" fmla="*/ 137 h 337"/>
              <a:gd name="connsiteX81-30765" fmla="*/ 32 w 379"/>
              <a:gd name="connsiteY81-30766" fmla="*/ 121 h 337"/>
              <a:gd name="connsiteX82-30767" fmla="*/ 27 w 379"/>
              <a:gd name="connsiteY82-30768" fmla="*/ 105 h 337"/>
              <a:gd name="connsiteX83-30769" fmla="*/ 16 w 379"/>
              <a:gd name="connsiteY83-30770" fmla="*/ 89 h 337"/>
              <a:gd name="connsiteX84-30771" fmla="*/ 11 w 379"/>
              <a:gd name="connsiteY84-30772" fmla="*/ 79 h 337"/>
              <a:gd name="connsiteX85-30773" fmla="*/ 11 w 379"/>
              <a:gd name="connsiteY85-30774" fmla="*/ 63 h 337"/>
              <a:gd name="connsiteX86-30775" fmla="*/ 6 w 379"/>
              <a:gd name="connsiteY86-30776" fmla="*/ 47 h 337"/>
              <a:gd name="connsiteX87-30777" fmla="*/ 6 w 379"/>
              <a:gd name="connsiteY87-30778" fmla="*/ 31 h 337"/>
              <a:gd name="connsiteX88-30779" fmla="*/ 0 w 379"/>
              <a:gd name="connsiteY88-30780" fmla="*/ 0 h 337"/>
              <a:gd name="connsiteX0-30781" fmla="*/ 47 w 373"/>
              <a:gd name="connsiteY0-30782" fmla="*/ 11 h 306"/>
              <a:gd name="connsiteX1-30783" fmla="*/ 57 w 373"/>
              <a:gd name="connsiteY1-30784" fmla="*/ 37 h 306"/>
              <a:gd name="connsiteX2-30785" fmla="*/ 63 w 373"/>
              <a:gd name="connsiteY2-30786" fmla="*/ 53 h 306"/>
              <a:gd name="connsiteX3-30787" fmla="*/ 68 w 373"/>
              <a:gd name="connsiteY3-30788" fmla="*/ 63 h 306"/>
              <a:gd name="connsiteX4-30789" fmla="*/ 84 w 373"/>
              <a:gd name="connsiteY4-30790" fmla="*/ 90 h 306"/>
              <a:gd name="connsiteX5-30791" fmla="*/ 100 w 373"/>
              <a:gd name="connsiteY5-30792" fmla="*/ 111 h 306"/>
              <a:gd name="connsiteX6-30793" fmla="*/ 115 w 373"/>
              <a:gd name="connsiteY6-30794" fmla="*/ 132 h 306"/>
              <a:gd name="connsiteX7-30795" fmla="*/ 126 w 373"/>
              <a:gd name="connsiteY7-30796" fmla="*/ 142 h 306"/>
              <a:gd name="connsiteX8-30797" fmla="*/ 136 w 373"/>
              <a:gd name="connsiteY8-30798" fmla="*/ 148 h 306"/>
              <a:gd name="connsiteX9-30799" fmla="*/ 158 w 373"/>
              <a:gd name="connsiteY9-30800" fmla="*/ 169 h 306"/>
              <a:gd name="connsiteX10-30801" fmla="*/ 179 w 373"/>
              <a:gd name="connsiteY10-30802" fmla="*/ 179 h 306"/>
              <a:gd name="connsiteX11-30803" fmla="*/ 200 w 373"/>
              <a:gd name="connsiteY11-30804" fmla="*/ 195 h 306"/>
              <a:gd name="connsiteX12-30805" fmla="*/ 226 w 373"/>
              <a:gd name="connsiteY12-30806" fmla="*/ 206 h 306"/>
              <a:gd name="connsiteX13-30807" fmla="*/ 237 w 373"/>
              <a:gd name="connsiteY13-30808" fmla="*/ 211 h 306"/>
              <a:gd name="connsiteX14-30809" fmla="*/ 247 w 373"/>
              <a:gd name="connsiteY14-30810" fmla="*/ 216 h 306"/>
              <a:gd name="connsiteX15-30811" fmla="*/ 258 w 373"/>
              <a:gd name="connsiteY15-30812" fmla="*/ 216 h 306"/>
              <a:gd name="connsiteX16-30813" fmla="*/ 268 w 373"/>
              <a:gd name="connsiteY16-30814" fmla="*/ 221 h 306"/>
              <a:gd name="connsiteX17-30815" fmla="*/ 273 w 373"/>
              <a:gd name="connsiteY17-30816" fmla="*/ 221 h 306"/>
              <a:gd name="connsiteX18-30817" fmla="*/ 279 w 373"/>
              <a:gd name="connsiteY18-30818" fmla="*/ 221 h 306"/>
              <a:gd name="connsiteX19-30819" fmla="*/ 289 w 373"/>
              <a:gd name="connsiteY19-30820" fmla="*/ 221 h 306"/>
              <a:gd name="connsiteX20-30821" fmla="*/ 294 w 373"/>
              <a:gd name="connsiteY20-30822" fmla="*/ 216 h 306"/>
              <a:gd name="connsiteX21-30823" fmla="*/ 294 w 373"/>
              <a:gd name="connsiteY21-30824" fmla="*/ 211 h 306"/>
              <a:gd name="connsiteX22-30825" fmla="*/ 300 w 373"/>
              <a:gd name="connsiteY22-30826" fmla="*/ 206 h 306"/>
              <a:gd name="connsiteX23-30827" fmla="*/ 305 w 373"/>
              <a:gd name="connsiteY23-30828" fmla="*/ 200 h 306"/>
              <a:gd name="connsiteX24-30829" fmla="*/ 305 w 373"/>
              <a:gd name="connsiteY24-30830" fmla="*/ 190 h 306"/>
              <a:gd name="connsiteX25-30831" fmla="*/ 310 w 373"/>
              <a:gd name="connsiteY25-30832" fmla="*/ 174 h 306"/>
              <a:gd name="connsiteX26-30833" fmla="*/ 316 w 373"/>
              <a:gd name="connsiteY26-30834" fmla="*/ 158 h 306"/>
              <a:gd name="connsiteX27-30835" fmla="*/ 321 w 373"/>
              <a:gd name="connsiteY27-30836" fmla="*/ 142 h 306"/>
              <a:gd name="connsiteX28-30837" fmla="*/ 321 w 373"/>
              <a:gd name="connsiteY28-30838" fmla="*/ 127 h 306"/>
              <a:gd name="connsiteX29-30839" fmla="*/ 326 w 373"/>
              <a:gd name="connsiteY29-30840" fmla="*/ 111 h 306"/>
              <a:gd name="connsiteX30-30841" fmla="*/ 331 w 373"/>
              <a:gd name="connsiteY30-30842" fmla="*/ 100 h 306"/>
              <a:gd name="connsiteX31-30843" fmla="*/ 337 w 373"/>
              <a:gd name="connsiteY31-30844" fmla="*/ 90 h 306"/>
              <a:gd name="connsiteX32-30845" fmla="*/ 337 w 373"/>
              <a:gd name="connsiteY32-30846" fmla="*/ 85 h 306"/>
              <a:gd name="connsiteX33-30847" fmla="*/ 342 w 373"/>
              <a:gd name="connsiteY33-30848" fmla="*/ 74 h 306"/>
              <a:gd name="connsiteX34-30849" fmla="*/ 342 w 373"/>
              <a:gd name="connsiteY34-30850" fmla="*/ 74 h 306"/>
              <a:gd name="connsiteX35-30851" fmla="*/ 347 w 373"/>
              <a:gd name="connsiteY35-30852" fmla="*/ 74 h 306"/>
              <a:gd name="connsiteX36-30853" fmla="*/ 347 w 373"/>
              <a:gd name="connsiteY36-30854" fmla="*/ 74 h 306"/>
              <a:gd name="connsiteX37-30855" fmla="*/ 347 w 373"/>
              <a:gd name="connsiteY37-30856" fmla="*/ 79 h 306"/>
              <a:gd name="connsiteX38-30857" fmla="*/ 347 w 373"/>
              <a:gd name="connsiteY38-30858" fmla="*/ 85 h 306"/>
              <a:gd name="connsiteX39-30859" fmla="*/ 352 w 373"/>
              <a:gd name="connsiteY39-30860" fmla="*/ 90 h 306"/>
              <a:gd name="connsiteX40-30861" fmla="*/ 352 w 373"/>
              <a:gd name="connsiteY40-30862" fmla="*/ 106 h 306"/>
              <a:gd name="connsiteX41-30863" fmla="*/ 352 w 373"/>
              <a:gd name="connsiteY41-30864" fmla="*/ 116 h 306"/>
              <a:gd name="connsiteX42-30865" fmla="*/ 352 w 373"/>
              <a:gd name="connsiteY42-30866" fmla="*/ 132 h 306"/>
              <a:gd name="connsiteX43-30867" fmla="*/ 352 w 373"/>
              <a:gd name="connsiteY43-30868" fmla="*/ 148 h 306"/>
              <a:gd name="connsiteX44-30869" fmla="*/ 352 w 373"/>
              <a:gd name="connsiteY44-30870" fmla="*/ 169 h 306"/>
              <a:gd name="connsiteX45-30871" fmla="*/ 352 w 373"/>
              <a:gd name="connsiteY45-30872" fmla="*/ 185 h 306"/>
              <a:gd name="connsiteX46-30873" fmla="*/ 352 w 373"/>
              <a:gd name="connsiteY46-30874" fmla="*/ 200 h 306"/>
              <a:gd name="connsiteX47-30875" fmla="*/ 358 w 373"/>
              <a:gd name="connsiteY47-30876" fmla="*/ 216 h 306"/>
              <a:gd name="connsiteX48-30877" fmla="*/ 358 w 373"/>
              <a:gd name="connsiteY48-30878" fmla="*/ 232 h 306"/>
              <a:gd name="connsiteX49-30879" fmla="*/ 363 w 373"/>
              <a:gd name="connsiteY49-30880" fmla="*/ 243 h 306"/>
              <a:gd name="connsiteX50-30881" fmla="*/ 363 w 373"/>
              <a:gd name="connsiteY50-30882" fmla="*/ 253 h 306"/>
              <a:gd name="connsiteX51-30883" fmla="*/ 368 w 373"/>
              <a:gd name="connsiteY51-30884" fmla="*/ 264 h 306"/>
              <a:gd name="connsiteX52-30885" fmla="*/ 368 w 373"/>
              <a:gd name="connsiteY52-30886" fmla="*/ 269 h 306"/>
              <a:gd name="connsiteX53-30887" fmla="*/ 373 w 373"/>
              <a:gd name="connsiteY53-30888" fmla="*/ 279 h 306"/>
              <a:gd name="connsiteX54-30889" fmla="*/ 373 w 373"/>
              <a:gd name="connsiteY54-30890" fmla="*/ 285 h 306"/>
              <a:gd name="connsiteX55-30891" fmla="*/ 373 w 373"/>
              <a:gd name="connsiteY55-30892" fmla="*/ 290 h 306"/>
              <a:gd name="connsiteX56-30893" fmla="*/ 373 w 373"/>
              <a:gd name="connsiteY56-30894" fmla="*/ 295 h 306"/>
              <a:gd name="connsiteX57-30895" fmla="*/ 368 w 373"/>
              <a:gd name="connsiteY57-30896" fmla="*/ 300 h 306"/>
              <a:gd name="connsiteX58-30897" fmla="*/ 363 w 373"/>
              <a:gd name="connsiteY58-30898" fmla="*/ 306 h 306"/>
              <a:gd name="connsiteX59-30899" fmla="*/ 352 w 373"/>
              <a:gd name="connsiteY59-30900" fmla="*/ 306 h 306"/>
              <a:gd name="connsiteX60-30901" fmla="*/ 342 w 373"/>
              <a:gd name="connsiteY60-30902" fmla="*/ 306 h 306"/>
              <a:gd name="connsiteX61-30903" fmla="*/ 326 w 373"/>
              <a:gd name="connsiteY61-30904" fmla="*/ 306 h 306"/>
              <a:gd name="connsiteX62-30905" fmla="*/ 310 w 373"/>
              <a:gd name="connsiteY62-30906" fmla="*/ 300 h 306"/>
              <a:gd name="connsiteX63-30907" fmla="*/ 289 w 373"/>
              <a:gd name="connsiteY63-30908" fmla="*/ 300 h 306"/>
              <a:gd name="connsiteX64-30909" fmla="*/ 268 w 373"/>
              <a:gd name="connsiteY64-30910" fmla="*/ 295 h 306"/>
              <a:gd name="connsiteX65-30911" fmla="*/ 247 w 373"/>
              <a:gd name="connsiteY65-30912" fmla="*/ 290 h 306"/>
              <a:gd name="connsiteX66-30913" fmla="*/ 237 w 373"/>
              <a:gd name="connsiteY66-30914" fmla="*/ 285 h 306"/>
              <a:gd name="connsiteX67-30915" fmla="*/ 226 w 373"/>
              <a:gd name="connsiteY67-30916" fmla="*/ 279 h 306"/>
              <a:gd name="connsiteX68-30917" fmla="*/ 210 w 373"/>
              <a:gd name="connsiteY68-30918" fmla="*/ 274 h 306"/>
              <a:gd name="connsiteX69-30919" fmla="*/ 200 w 373"/>
              <a:gd name="connsiteY69-30920" fmla="*/ 269 h 306"/>
              <a:gd name="connsiteX70-30921" fmla="*/ 184 w 373"/>
              <a:gd name="connsiteY70-30922" fmla="*/ 264 h 306"/>
              <a:gd name="connsiteX71-30923" fmla="*/ 168 w 373"/>
              <a:gd name="connsiteY71-30924" fmla="*/ 253 h 306"/>
              <a:gd name="connsiteX72-30925" fmla="*/ 158 w 373"/>
              <a:gd name="connsiteY72-30926" fmla="*/ 243 h 306"/>
              <a:gd name="connsiteX73-30927" fmla="*/ 142 w 373"/>
              <a:gd name="connsiteY73-30928" fmla="*/ 232 h 306"/>
              <a:gd name="connsiteX74-30929" fmla="*/ 110 w 373"/>
              <a:gd name="connsiteY74-30930" fmla="*/ 206 h 306"/>
              <a:gd name="connsiteX75-30931" fmla="*/ 84 w 373"/>
              <a:gd name="connsiteY75-30932" fmla="*/ 179 h 306"/>
              <a:gd name="connsiteX76-30933" fmla="*/ 73 w 373"/>
              <a:gd name="connsiteY76-30934" fmla="*/ 169 h 306"/>
              <a:gd name="connsiteX77-30935" fmla="*/ 63 w 373"/>
              <a:gd name="connsiteY77-30936" fmla="*/ 153 h 306"/>
              <a:gd name="connsiteX78-30937" fmla="*/ 52 w 373"/>
              <a:gd name="connsiteY78-30938" fmla="*/ 137 h 306"/>
              <a:gd name="connsiteX79-30939" fmla="*/ 42 w 373"/>
              <a:gd name="connsiteY79-30940" fmla="*/ 121 h 306"/>
              <a:gd name="connsiteX80-30941" fmla="*/ 36 w 373"/>
              <a:gd name="connsiteY80-30942" fmla="*/ 106 h 306"/>
              <a:gd name="connsiteX81-30943" fmla="*/ 26 w 373"/>
              <a:gd name="connsiteY81-30944" fmla="*/ 90 h 306"/>
              <a:gd name="connsiteX82-30945" fmla="*/ 21 w 373"/>
              <a:gd name="connsiteY82-30946" fmla="*/ 74 h 306"/>
              <a:gd name="connsiteX83-30947" fmla="*/ 10 w 373"/>
              <a:gd name="connsiteY83-30948" fmla="*/ 58 h 306"/>
              <a:gd name="connsiteX84-30949" fmla="*/ 5 w 373"/>
              <a:gd name="connsiteY84-30950" fmla="*/ 48 h 306"/>
              <a:gd name="connsiteX85-30951" fmla="*/ 5 w 373"/>
              <a:gd name="connsiteY85-30952" fmla="*/ 32 h 306"/>
              <a:gd name="connsiteX86-30953" fmla="*/ 0 w 373"/>
              <a:gd name="connsiteY86-30954" fmla="*/ 16 h 306"/>
              <a:gd name="connsiteX87-30955" fmla="*/ 0 w 373"/>
              <a:gd name="connsiteY87-30956" fmla="*/ 0 h 306"/>
              <a:gd name="connsiteX0-30957" fmla="*/ 47 w 373"/>
              <a:gd name="connsiteY0-30958" fmla="*/ 0 h 295"/>
              <a:gd name="connsiteX1-30959" fmla="*/ 57 w 373"/>
              <a:gd name="connsiteY1-30960" fmla="*/ 26 h 295"/>
              <a:gd name="connsiteX2-30961" fmla="*/ 63 w 373"/>
              <a:gd name="connsiteY2-30962" fmla="*/ 42 h 295"/>
              <a:gd name="connsiteX3-30963" fmla="*/ 68 w 373"/>
              <a:gd name="connsiteY3-30964" fmla="*/ 52 h 295"/>
              <a:gd name="connsiteX4-30965" fmla="*/ 84 w 373"/>
              <a:gd name="connsiteY4-30966" fmla="*/ 79 h 295"/>
              <a:gd name="connsiteX5-30967" fmla="*/ 100 w 373"/>
              <a:gd name="connsiteY5-30968" fmla="*/ 100 h 295"/>
              <a:gd name="connsiteX6-30969" fmla="*/ 115 w 373"/>
              <a:gd name="connsiteY6-30970" fmla="*/ 121 h 295"/>
              <a:gd name="connsiteX7-30971" fmla="*/ 126 w 373"/>
              <a:gd name="connsiteY7-30972" fmla="*/ 131 h 295"/>
              <a:gd name="connsiteX8-30973" fmla="*/ 136 w 373"/>
              <a:gd name="connsiteY8-30974" fmla="*/ 137 h 295"/>
              <a:gd name="connsiteX9-30975" fmla="*/ 158 w 373"/>
              <a:gd name="connsiteY9-30976" fmla="*/ 158 h 295"/>
              <a:gd name="connsiteX10-30977" fmla="*/ 179 w 373"/>
              <a:gd name="connsiteY10-30978" fmla="*/ 168 h 295"/>
              <a:gd name="connsiteX11-30979" fmla="*/ 200 w 373"/>
              <a:gd name="connsiteY11-30980" fmla="*/ 184 h 295"/>
              <a:gd name="connsiteX12-30981" fmla="*/ 226 w 373"/>
              <a:gd name="connsiteY12-30982" fmla="*/ 195 h 295"/>
              <a:gd name="connsiteX13-30983" fmla="*/ 237 w 373"/>
              <a:gd name="connsiteY13-30984" fmla="*/ 200 h 295"/>
              <a:gd name="connsiteX14-30985" fmla="*/ 247 w 373"/>
              <a:gd name="connsiteY14-30986" fmla="*/ 205 h 295"/>
              <a:gd name="connsiteX15-30987" fmla="*/ 258 w 373"/>
              <a:gd name="connsiteY15-30988" fmla="*/ 205 h 295"/>
              <a:gd name="connsiteX16-30989" fmla="*/ 268 w 373"/>
              <a:gd name="connsiteY16-30990" fmla="*/ 210 h 295"/>
              <a:gd name="connsiteX17-30991" fmla="*/ 273 w 373"/>
              <a:gd name="connsiteY17-30992" fmla="*/ 210 h 295"/>
              <a:gd name="connsiteX18-30993" fmla="*/ 279 w 373"/>
              <a:gd name="connsiteY18-30994" fmla="*/ 210 h 295"/>
              <a:gd name="connsiteX19-30995" fmla="*/ 289 w 373"/>
              <a:gd name="connsiteY19-30996" fmla="*/ 210 h 295"/>
              <a:gd name="connsiteX20-30997" fmla="*/ 294 w 373"/>
              <a:gd name="connsiteY20-30998" fmla="*/ 205 h 295"/>
              <a:gd name="connsiteX21-30999" fmla="*/ 294 w 373"/>
              <a:gd name="connsiteY21-31000" fmla="*/ 200 h 295"/>
              <a:gd name="connsiteX22-31001" fmla="*/ 300 w 373"/>
              <a:gd name="connsiteY22-31002" fmla="*/ 195 h 295"/>
              <a:gd name="connsiteX23-31003" fmla="*/ 305 w 373"/>
              <a:gd name="connsiteY23-31004" fmla="*/ 189 h 295"/>
              <a:gd name="connsiteX24-31005" fmla="*/ 305 w 373"/>
              <a:gd name="connsiteY24-31006" fmla="*/ 179 h 295"/>
              <a:gd name="connsiteX25-31007" fmla="*/ 310 w 373"/>
              <a:gd name="connsiteY25-31008" fmla="*/ 163 h 295"/>
              <a:gd name="connsiteX26-31009" fmla="*/ 316 w 373"/>
              <a:gd name="connsiteY26-31010" fmla="*/ 147 h 295"/>
              <a:gd name="connsiteX27-31011" fmla="*/ 321 w 373"/>
              <a:gd name="connsiteY27-31012" fmla="*/ 131 h 295"/>
              <a:gd name="connsiteX28-31013" fmla="*/ 321 w 373"/>
              <a:gd name="connsiteY28-31014" fmla="*/ 116 h 295"/>
              <a:gd name="connsiteX29-31015" fmla="*/ 326 w 373"/>
              <a:gd name="connsiteY29-31016" fmla="*/ 100 h 295"/>
              <a:gd name="connsiteX30-31017" fmla="*/ 331 w 373"/>
              <a:gd name="connsiteY30-31018" fmla="*/ 89 h 295"/>
              <a:gd name="connsiteX31-31019" fmla="*/ 337 w 373"/>
              <a:gd name="connsiteY31-31020" fmla="*/ 79 h 295"/>
              <a:gd name="connsiteX32-31021" fmla="*/ 337 w 373"/>
              <a:gd name="connsiteY32-31022" fmla="*/ 74 h 295"/>
              <a:gd name="connsiteX33-31023" fmla="*/ 342 w 373"/>
              <a:gd name="connsiteY33-31024" fmla="*/ 63 h 295"/>
              <a:gd name="connsiteX34-31025" fmla="*/ 342 w 373"/>
              <a:gd name="connsiteY34-31026" fmla="*/ 63 h 295"/>
              <a:gd name="connsiteX35-31027" fmla="*/ 347 w 373"/>
              <a:gd name="connsiteY35-31028" fmla="*/ 63 h 295"/>
              <a:gd name="connsiteX36-31029" fmla="*/ 347 w 373"/>
              <a:gd name="connsiteY36-31030" fmla="*/ 63 h 295"/>
              <a:gd name="connsiteX37-31031" fmla="*/ 347 w 373"/>
              <a:gd name="connsiteY37-31032" fmla="*/ 68 h 295"/>
              <a:gd name="connsiteX38-31033" fmla="*/ 347 w 373"/>
              <a:gd name="connsiteY38-31034" fmla="*/ 74 h 295"/>
              <a:gd name="connsiteX39-31035" fmla="*/ 352 w 373"/>
              <a:gd name="connsiteY39-31036" fmla="*/ 79 h 295"/>
              <a:gd name="connsiteX40-31037" fmla="*/ 352 w 373"/>
              <a:gd name="connsiteY40-31038" fmla="*/ 95 h 295"/>
              <a:gd name="connsiteX41-31039" fmla="*/ 352 w 373"/>
              <a:gd name="connsiteY41-31040" fmla="*/ 105 h 295"/>
              <a:gd name="connsiteX42-31041" fmla="*/ 352 w 373"/>
              <a:gd name="connsiteY42-31042" fmla="*/ 121 h 295"/>
              <a:gd name="connsiteX43-31043" fmla="*/ 352 w 373"/>
              <a:gd name="connsiteY43-31044" fmla="*/ 137 h 295"/>
              <a:gd name="connsiteX44-31045" fmla="*/ 352 w 373"/>
              <a:gd name="connsiteY44-31046" fmla="*/ 158 h 295"/>
              <a:gd name="connsiteX45-31047" fmla="*/ 352 w 373"/>
              <a:gd name="connsiteY45-31048" fmla="*/ 174 h 295"/>
              <a:gd name="connsiteX46-31049" fmla="*/ 352 w 373"/>
              <a:gd name="connsiteY46-31050" fmla="*/ 189 h 295"/>
              <a:gd name="connsiteX47-31051" fmla="*/ 358 w 373"/>
              <a:gd name="connsiteY47-31052" fmla="*/ 205 h 295"/>
              <a:gd name="connsiteX48-31053" fmla="*/ 358 w 373"/>
              <a:gd name="connsiteY48-31054" fmla="*/ 221 h 295"/>
              <a:gd name="connsiteX49-31055" fmla="*/ 363 w 373"/>
              <a:gd name="connsiteY49-31056" fmla="*/ 232 h 295"/>
              <a:gd name="connsiteX50-31057" fmla="*/ 363 w 373"/>
              <a:gd name="connsiteY50-31058" fmla="*/ 242 h 295"/>
              <a:gd name="connsiteX51-31059" fmla="*/ 368 w 373"/>
              <a:gd name="connsiteY51-31060" fmla="*/ 253 h 295"/>
              <a:gd name="connsiteX52-31061" fmla="*/ 368 w 373"/>
              <a:gd name="connsiteY52-31062" fmla="*/ 258 h 295"/>
              <a:gd name="connsiteX53-31063" fmla="*/ 373 w 373"/>
              <a:gd name="connsiteY53-31064" fmla="*/ 268 h 295"/>
              <a:gd name="connsiteX54-31065" fmla="*/ 373 w 373"/>
              <a:gd name="connsiteY54-31066" fmla="*/ 274 h 295"/>
              <a:gd name="connsiteX55-31067" fmla="*/ 373 w 373"/>
              <a:gd name="connsiteY55-31068" fmla="*/ 279 h 295"/>
              <a:gd name="connsiteX56-31069" fmla="*/ 373 w 373"/>
              <a:gd name="connsiteY56-31070" fmla="*/ 284 h 295"/>
              <a:gd name="connsiteX57-31071" fmla="*/ 368 w 373"/>
              <a:gd name="connsiteY57-31072" fmla="*/ 289 h 295"/>
              <a:gd name="connsiteX58-31073" fmla="*/ 363 w 373"/>
              <a:gd name="connsiteY58-31074" fmla="*/ 295 h 295"/>
              <a:gd name="connsiteX59-31075" fmla="*/ 352 w 373"/>
              <a:gd name="connsiteY59-31076" fmla="*/ 295 h 295"/>
              <a:gd name="connsiteX60-31077" fmla="*/ 342 w 373"/>
              <a:gd name="connsiteY60-31078" fmla="*/ 295 h 295"/>
              <a:gd name="connsiteX61-31079" fmla="*/ 326 w 373"/>
              <a:gd name="connsiteY61-31080" fmla="*/ 295 h 295"/>
              <a:gd name="connsiteX62-31081" fmla="*/ 310 w 373"/>
              <a:gd name="connsiteY62-31082" fmla="*/ 289 h 295"/>
              <a:gd name="connsiteX63-31083" fmla="*/ 289 w 373"/>
              <a:gd name="connsiteY63-31084" fmla="*/ 289 h 295"/>
              <a:gd name="connsiteX64-31085" fmla="*/ 268 w 373"/>
              <a:gd name="connsiteY64-31086" fmla="*/ 284 h 295"/>
              <a:gd name="connsiteX65-31087" fmla="*/ 247 w 373"/>
              <a:gd name="connsiteY65-31088" fmla="*/ 279 h 295"/>
              <a:gd name="connsiteX66-31089" fmla="*/ 237 w 373"/>
              <a:gd name="connsiteY66-31090" fmla="*/ 274 h 295"/>
              <a:gd name="connsiteX67-31091" fmla="*/ 226 w 373"/>
              <a:gd name="connsiteY67-31092" fmla="*/ 268 h 295"/>
              <a:gd name="connsiteX68-31093" fmla="*/ 210 w 373"/>
              <a:gd name="connsiteY68-31094" fmla="*/ 263 h 295"/>
              <a:gd name="connsiteX69-31095" fmla="*/ 200 w 373"/>
              <a:gd name="connsiteY69-31096" fmla="*/ 258 h 295"/>
              <a:gd name="connsiteX70-31097" fmla="*/ 184 w 373"/>
              <a:gd name="connsiteY70-31098" fmla="*/ 253 h 295"/>
              <a:gd name="connsiteX71-31099" fmla="*/ 168 w 373"/>
              <a:gd name="connsiteY71-31100" fmla="*/ 242 h 295"/>
              <a:gd name="connsiteX72-31101" fmla="*/ 158 w 373"/>
              <a:gd name="connsiteY72-31102" fmla="*/ 232 h 295"/>
              <a:gd name="connsiteX73-31103" fmla="*/ 142 w 373"/>
              <a:gd name="connsiteY73-31104" fmla="*/ 221 h 295"/>
              <a:gd name="connsiteX74-31105" fmla="*/ 110 w 373"/>
              <a:gd name="connsiteY74-31106" fmla="*/ 195 h 295"/>
              <a:gd name="connsiteX75-31107" fmla="*/ 84 w 373"/>
              <a:gd name="connsiteY75-31108" fmla="*/ 168 h 295"/>
              <a:gd name="connsiteX76-31109" fmla="*/ 73 w 373"/>
              <a:gd name="connsiteY76-31110" fmla="*/ 158 h 295"/>
              <a:gd name="connsiteX77-31111" fmla="*/ 63 w 373"/>
              <a:gd name="connsiteY77-31112" fmla="*/ 142 h 295"/>
              <a:gd name="connsiteX78-31113" fmla="*/ 52 w 373"/>
              <a:gd name="connsiteY78-31114" fmla="*/ 126 h 295"/>
              <a:gd name="connsiteX79-31115" fmla="*/ 42 w 373"/>
              <a:gd name="connsiteY79-31116" fmla="*/ 110 h 295"/>
              <a:gd name="connsiteX80-31117" fmla="*/ 36 w 373"/>
              <a:gd name="connsiteY80-31118" fmla="*/ 95 h 295"/>
              <a:gd name="connsiteX81-31119" fmla="*/ 26 w 373"/>
              <a:gd name="connsiteY81-31120" fmla="*/ 79 h 295"/>
              <a:gd name="connsiteX82-31121" fmla="*/ 21 w 373"/>
              <a:gd name="connsiteY82-31122" fmla="*/ 63 h 295"/>
              <a:gd name="connsiteX83-31123" fmla="*/ 10 w 373"/>
              <a:gd name="connsiteY83-31124" fmla="*/ 47 h 295"/>
              <a:gd name="connsiteX84-31125" fmla="*/ 5 w 373"/>
              <a:gd name="connsiteY84-31126" fmla="*/ 37 h 295"/>
              <a:gd name="connsiteX85-31127" fmla="*/ 5 w 373"/>
              <a:gd name="connsiteY85-31128" fmla="*/ 21 h 295"/>
              <a:gd name="connsiteX86-31129" fmla="*/ 0 w 373"/>
              <a:gd name="connsiteY86-31130" fmla="*/ 5 h 295"/>
              <a:gd name="connsiteX0-31131" fmla="*/ 42 w 368"/>
              <a:gd name="connsiteY0-31132" fmla="*/ 0 h 295"/>
              <a:gd name="connsiteX1-31133" fmla="*/ 52 w 368"/>
              <a:gd name="connsiteY1-31134" fmla="*/ 26 h 295"/>
              <a:gd name="connsiteX2-31135" fmla="*/ 58 w 368"/>
              <a:gd name="connsiteY2-31136" fmla="*/ 42 h 295"/>
              <a:gd name="connsiteX3-31137" fmla="*/ 63 w 368"/>
              <a:gd name="connsiteY3-31138" fmla="*/ 52 h 295"/>
              <a:gd name="connsiteX4-31139" fmla="*/ 79 w 368"/>
              <a:gd name="connsiteY4-31140" fmla="*/ 79 h 295"/>
              <a:gd name="connsiteX5-31141" fmla="*/ 95 w 368"/>
              <a:gd name="connsiteY5-31142" fmla="*/ 100 h 295"/>
              <a:gd name="connsiteX6-31143" fmla="*/ 110 w 368"/>
              <a:gd name="connsiteY6-31144" fmla="*/ 121 h 295"/>
              <a:gd name="connsiteX7-31145" fmla="*/ 121 w 368"/>
              <a:gd name="connsiteY7-31146" fmla="*/ 131 h 295"/>
              <a:gd name="connsiteX8-31147" fmla="*/ 131 w 368"/>
              <a:gd name="connsiteY8-31148" fmla="*/ 137 h 295"/>
              <a:gd name="connsiteX9-31149" fmla="*/ 153 w 368"/>
              <a:gd name="connsiteY9-31150" fmla="*/ 158 h 295"/>
              <a:gd name="connsiteX10-31151" fmla="*/ 174 w 368"/>
              <a:gd name="connsiteY10-31152" fmla="*/ 168 h 295"/>
              <a:gd name="connsiteX11-31153" fmla="*/ 195 w 368"/>
              <a:gd name="connsiteY11-31154" fmla="*/ 184 h 295"/>
              <a:gd name="connsiteX12-31155" fmla="*/ 221 w 368"/>
              <a:gd name="connsiteY12-31156" fmla="*/ 195 h 295"/>
              <a:gd name="connsiteX13-31157" fmla="*/ 232 w 368"/>
              <a:gd name="connsiteY13-31158" fmla="*/ 200 h 295"/>
              <a:gd name="connsiteX14-31159" fmla="*/ 242 w 368"/>
              <a:gd name="connsiteY14-31160" fmla="*/ 205 h 295"/>
              <a:gd name="connsiteX15-31161" fmla="*/ 253 w 368"/>
              <a:gd name="connsiteY15-31162" fmla="*/ 205 h 295"/>
              <a:gd name="connsiteX16-31163" fmla="*/ 263 w 368"/>
              <a:gd name="connsiteY16-31164" fmla="*/ 210 h 295"/>
              <a:gd name="connsiteX17-31165" fmla="*/ 268 w 368"/>
              <a:gd name="connsiteY17-31166" fmla="*/ 210 h 295"/>
              <a:gd name="connsiteX18-31167" fmla="*/ 274 w 368"/>
              <a:gd name="connsiteY18-31168" fmla="*/ 210 h 295"/>
              <a:gd name="connsiteX19-31169" fmla="*/ 284 w 368"/>
              <a:gd name="connsiteY19-31170" fmla="*/ 210 h 295"/>
              <a:gd name="connsiteX20-31171" fmla="*/ 289 w 368"/>
              <a:gd name="connsiteY20-31172" fmla="*/ 205 h 295"/>
              <a:gd name="connsiteX21-31173" fmla="*/ 289 w 368"/>
              <a:gd name="connsiteY21-31174" fmla="*/ 200 h 295"/>
              <a:gd name="connsiteX22-31175" fmla="*/ 295 w 368"/>
              <a:gd name="connsiteY22-31176" fmla="*/ 195 h 295"/>
              <a:gd name="connsiteX23-31177" fmla="*/ 300 w 368"/>
              <a:gd name="connsiteY23-31178" fmla="*/ 189 h 295"/>
              <a:gd name="connsiteX24-31179" fmla="*/ 300 w 368"/>
              <a:gd name="connsiteY24-31180" fmla="*/ 179 h 295"/>
              <a:gd name="connsiteX25-31181" fmla="*/ 305 w 368"/>
              <a:gd name="connsiteY25-31182" fmla="*/ 163 h 295"/>
              <a:gd name="connsiteX26-31183" fmla="*/ 311 w 368"/>
              <a:gd name="connsiteY26-31184" fmla="*/ 147 h 295"/>
              <a:gd name="connsiteX27-31185" fmla="*/ 316 w 368"/>
              <a:gd name="connsiteY27-31186" fmla="*/ 131 h 295"/>
              <a:gd name="connsiteX28-31187" fmla="*/ 316 w 368"/>
              <a:gd name="connsiteY28-31188" fmla="*/ 116 h 295"/>
              <a:gd name="connsiteX29-31189" fmla="*/ 321 w 368"/>
              <a:gd name="connsiteY29-31190" fmla="*/ 100 h 295"/>
              <a:gd name="connsiteX30-31191" fmla="*/ 326 w 368"/>
              <a:gd name="connsiteY30-31192" fmla="*/ 89 h 295"/>
              <a:gd name="connsiteX31-31193" fmla="*/ 332 w 368"/>
              <a:gd name="connsiteY31-31194" fmla="*/ 79 h 295"/>
              <a:gd name="connsiteX32-31195" fmla="*/ 332 w 368"/>
              <a:gd name="connsiteY32-31196" fmla="*/ 74 h 295"/>
              <a:gd name="connsiteX33-31197" fmla="*/ 337 w 368"/>
              <a:gd name="connsiteY33-31198" fmla="*/ 63 h 295"/>
              <a:gd name="connsiteX34-31199" fmla="*/ 337 w 368"/>
              <a:gd name="connsiteY34-31200" fmla="*/ 63 h 295"/>
              <a:gd name="connsiteX35-31201" fmla="*/ 342 w 368"/>
              <a:gd name="connsiteY35-31202" fmla="*/ 63 h 295"/>
              <a:gd name="connsiteX36-31203" fmla="*/ 342 w 368"/>
              <a:gd name="connsiteY36-31204" fmla="*/ 63 h 295"/>
              <a:gd name="connsiteX37-31205" fmla="*/ 342 w 368"/>
              <a:gd name="connsiteY37-31206" fmla="*/ 68 h 295"/>
              <a:gd name="connsiteX38-31207" fmla="*/ 342 w 368"/>
              <a:gd name="connsiteY38-31208" fmla="*/ 74 h 295"/>
              <a:gd name="connsiteX39-31209" fmla="*/ 347 w 368"/>
              <a:gd name="connsiteY39-31210" fmla="*/ 79 h 295"/>
              <a:gd name="connsiteX40-31211" fmla="*/ 347 w 368"/>
              <a:gd name="connsiteY40-31212" fmla="*/ 95 h 295"/>
              <a:gd name="connsiteX41-31213" fmla="*/ 347 w 368"/>
              <a:gd name="connsiteY41-31214" fmla="*/ 105 h 295"/>
              <a:gd name="connsiteX42-31215" fmla="*/ 347 w 368"/>
              <a:gd name="connsiteY42-31216" fmla="*/ 121 h 295"/>
              <a:gd name="connsiteX43-31217" fmla="*/ 347 w 368"/>
              <a:gd name="connsiteY43-31218" fmla="*/ 137 h 295"/>
              <a:gd name="connsiteX44-31219" fmla="*/ 347 w 368"/>
              <a:gd name="connsiteY44-31220" fmla="*/ 158 h 295"/>
              <a:gd name="connsiteX45-31221" fmla="*/ 347 w 368"/>
              <a:gd name="connsiteY45-31222" fmla="*/ 174 h 295"/>
              <a:gd name="connsiteX46-31223" fmla="*/ 347 w 368"/>
              <a:gd name="connsiteY46-31224" fmla="*/ 189 h 295"/>
              <a:gd name="connsiteX47-31225" fmla="*/ 353 w 368"/>
              <a:gd name="connsiteY47-31226" fmla="*/ 205 h 295"/>
              <a:gd name="connsiteX48-31227" fmla="*/ 353 w 368"/>
              <a:gd name="connsiteY48-31228" fmla="*/ 221 h 295"/>
              <a:gd name="connsiteX49-31229" fmla="*/ 358 w 368"/>
              <a:gd name="connsiteY49-31230" fmla="*/ 232 h 295"/>
              <a:gd name="connsiteX50-31231" fmla="*/ 358 w 368"/>
              <a:gd name="connsiteY50-31232" fmla="*/ 242 h 295"/>
              <a:gd name="connsiteX51-31233" fmla="*/ 363 w 368"/>
              <a:gd name="connsiteY51-31234" fmla="*/ 253 h 295"/>
              <a:gd name="connsiteX52-31235" fmla="*/ 363 w 368"/>
              <a:gd name="connsiteY52-31236" fmla="*/ 258 h 295"/>
              <a:gd name="connsiteX53-31237" fmla="*/ 368 w 368"/>
              <a:gd name="connsiteY53-31238" fmla="*/ 268 h 295"/>
              <a:gd name="connsiteX54-31239" fmla="*/ 368 w 368"/>
              <a:gd name="connsiteY54-31240" fmla="*/ 274 h 295"/>
              <a:gd name="connsiteX55-31241" fmla="*/ 368 w 368"/>
              <a:gd name="connsiteY55-31242" fmla="*/ 279 h 295"/>
              <a:gd name="connsiteX56-31243" fmla="*/ 368 w 368"/>
              <a:gd name="connsiteY56-31244" fmla="*/ 284 h 295"/>
              <a:gd name="connsiteX57-31245" fmla="*/ 363 w 368"/>
              <a:gd name="connsiteY57-31246" fmla="*/ 289 h 295"/>
              <a:gd name="connsiteX58-31247" fmla="*/ 358 w 368"/>
              <a:gd name="connsiteY58-31248" fmla="*/ 295 h 295"/>
              <a:gd name="connsiteX59-31249" fmla="*/ 347 w 368"/>
              <a:gd name="connsiteY59-31250" fmla="*/ 295 h 295"/>
              <a:gd name="connsiteX60-31251" fmla="*/ 337 w 368"/>
              <a:gd name="connsiteY60-31252" fmla="*/ 295 h 295"/>
              <a:gd name="connsiteX61-31253" fmla="*/ 321 w 368"/>
              <a:gd name="connsiteY61-31254" fmla="*/ 295 h 295"/>
              <a:gd name="connsiteX62-31255" fmla="*/ 305 w 368"/>
              <a:gd name="connsiteY62-31256" fmla="*/ 289 h 295"/>
              <a:gd name="connsiteX63-31257" fmla="*/ 284 w 368"/>
              <a:gd name="connsiteY63-31258" fmla="*/ 289 h 295"/>
              <a:gd name="connsiteX64-31259" fmla="*/ 263 w 368"/>
              <a:gd name="connsiteY64-31260" fmla="*/ 284 h 295"/>
              <a:gd name="connsiteX65-31261" fmla="*/ 242 w 368"/>
              <a:gd name="connsiteY65-31262" fmla="*/ 279 h 295"/>
              <a:gd name="connsiteX66-31263" fmla="*/ 232 w 368"/>
              <a:gd name="connsiteY66-31264" fmla="*/ 274 h 295"/>
              <a:gd name="connsiteX67-31265" fmla="*/ 221 w 368"/>
              <a:gd name="connsiteY67-31266" fmla="*/ 268 h 295"/>
              <a:gd name="connsiteX68-31267" fmla="*/ 205 w 368"/>
              <a:gd name="connsiteY68-31268" fmla="*/ 263 h 295"/>
              <a:gd name="connsiteX69-31269" fmla="*/ 195 w 368"/>
              <a:gd name="connsiteY69-31270" fmla="*/ 258 h 295"/>
              <a:gd name="connsiteX70-31271" fmla="*/ 179 w 368"/>
              <a:gd name="connsiteY70-31272" fmla="*/ 253 h 295"/>
              <a:gd name="connsiteX71-31273" fmla="*/ 163 w 368"/>
              <a:gd name="connsiteY71-31274" fmla="*/ 242 h 295"/>
              <a:gd name="connsiteX72-31275" fmla="*/ 153 w 368"/>
              <a:gd name="connsiteY72-31276" fmla="*/ 232 h 295"/>
              <a:gd name="connsiteX73-31277" fmla="*/ 137 w 368"/>
              <a:gd name="connsiteY73-31278" fmla="*/ 221 h 295"/>
              <a:gd name="connsiteX74-31279" fmla="*/ 105 w 368"/>
              <a:gd name="connsiteY74-31280" fmla="*/ 195 h 295"/>
              <a:gd name="connsiteX75-31281" fmla="*/ 79 w 368"/>
              <a:gd name="connsiteY75-31282" fmla="*/ 168 h 295"/>
              <a:gd name="connsiteX76-31283" fmla="*/ 68 w 368"/>
              <a:gd name="connsiteY76-31284" fmla="*/ 158 h 295"/>
              <a:gd name="connsiteX77-31285" fmla="*/ 58 w 368"/>
              <a:gd name="connsiteY77-31286" fmla="*/ 142 h 295"/>
              <a:gd name="connsiteX78-31287" fmla="*/ 47 w 368"/>
              <a:gd name="connsiteY78-31288" fmla="*/ 126 h 295"/>
              <a:gd name="connsiteX79-31289" fmla="*/ 37 w 368"/>
              <a:gd name="connsiteY79-31290" fmla="*/ 110 h 295"/>
              <a:gd name="connsiteX80-31291" fmla="*/ 31 w 368"/>
              <a:gd name="connsiteY80-31292" fmla="*/ 95 h 295"/>
              <a:gd name="connsiteX81-31293" fmla="*/ 21 w 368"/>
              <a:gd name="connsiteY81-31294" fmla="*/ 79 h 295"/>
              <a:gd name="connsiteX82-31295" fmla="*/ 16 w 368"/>
              <a:gd name="connsiteY82-31296" fmla="*/ 63 h 295"/>
              <a:gd name="connsiteX83-31297" fmla="*/ 5 w 368"/>
              <a:gd name="connsiteY83-31298" fmla="*/ 47 h 295"/>
              <a:gd name="connsiteX84-31299" fmla="*/ 0 w 368"/>
              <a:gd name="connsiteY84-31300" fmla="*/ 37 h 295"/>
              <a:gd name="connsiteX85-31301" fmla="*/ 0 w 368"/>
              <a:gd name="connsiteY85-31302" fmla="*/ 21 h 295"/>
              <a:gd name="connsiteX0-31303" fmla="*/ 42 w 368"/>
              <a:gd name="connsiteY0-31304" fmla="*/ 0 h 295"/>
              <a:gd name="connsiteX1-31305" fmla="*/ 52 w 368"/>
              <a:gd name="connsiteY1-31306" fmla="*/ 26 h 295"/>
              <a:gd name="connsiteX2-31307" fmla="*/ 58 w 368"/>
              <a:gd name="connsiteY2-31308" fmla="*/ 42 h 295"/>
              <a:gd name="connsiteX3-31309" fmla="*/ 63 w 368"/>
              <a:gd name="connsiteY3-31310" fmla="*/ 52 h 295"/>
              <a:gd name="connsiteX4-31311" fmla="*/ 79 w 368"/>
              <a:gd name="connsiteY4-31312" fmla="*/ 79 h 295"/>
              <a:gd name="connsiteX5-31313" fmla="*/ 95 w 368"/>
              <a:gd name="connsiteY5-31314" fmla="*/ 100 h 295"/>
              <a:gd name="connsiteX6-31315" fmla="*/ 110 w 368"/>
              <a:gd name="connsiteY6-31316" fmla="*/ 121 h 295"/>
              <a:gd name="connsiteX7-31317" fmla="*/ 121 w 368"/>
              <a:gd name="connsiteY7-31318" fmla="*/ 131 h 295"/>
              <a:gd name="connsiteX8-31319" fmla="*/ 131 w 368"/>
              <a:gd name="connsiteY8-31320" fmla="*/ 137 h 295"/>
              <a:gd name="connsiteX9-31321" fmla="*/ 153 w 368"/>
              <a:gd name="connsiteY9-31322" fmla="*/ 158 h 295"/>
              <a:gd name="connsiteX10-31323" fmla="*/ 174 w 368"/>
              <a:gd name="connsiteY10-31324" fmla="*/ 168 h 295"/>
              <a:gd name="connsiteX11-31325" fmla="*/ 195 w 368"/>
              <a:gd name="connsiteY11-31326" fmla="*/ 184 h 295"/>
              <a:gd name="connsiteX12-31327" fmla="*/ 221 w 368"/>
              <a:gd name="connsiteY12-31328" fmla="*/ 195 h 295"/>
              <a:gd name="connsiteX13-31329" fmla="*/ 232 w 368"/>
              <a:gd name="connsiteY13-31330" fmla="*/ 200 h 295"/>
              <a:gd name="connsiteX14-31331" fmla="*/ 242 w 368"/>
              <a:gd name="connsiteY14-31332" fmla="*/ 205 h 295"/>
              <a:gd name="connsiteX15-31333" fmla="*/ 253 w 368"/>
              <a:gd name="connsiteY15-31334" fmla="*/ 205 h 295"/>
              <a:gd name="connsiteX16-31335" fmla="*/ 263 w 368"/>
              <a:gd name="connsiteY16-31336" fmla="*/ 210 h 295"/>
              <a:gd name="connsiteX17-31337" fmla="*/ 268 w 368"/>
              <a:gd name="connsiteY17-31338" fmla="*/ 210 h 295"/>
              <a:gd name="connsiteX18-31339" fmla="*/ 274 w 368"/>
              <a:gd name="connsiteY18-31340" fmla="*/ 210 h 295"/>
              <a:gd name="connsiteX19-31341" fmla="*/ 284 w 368"/>
              <a:gd name="connsiteY19-31342" fmla="*/ 210 h 295"/>
              <a:gd name="connsiteX20-31343" fmla="*/ 289 w 368"/>
              <a:gd name="connsiteY20-31344" fmla="*/ 205 h 295"/>
              <a:gd name="connsiteX21-31345" fmla="*/ 289 w 368"/>
              <a:gd name="connsiteY21-31346" fmla="*/ 200 h 295"/>
              <a:gd name="connsiteX22-31347" fmla="*/ 295 w 368"/>
              <a:gd name="connsiteY22-31348" fmla="*/ 195 h 295"/>
              <a:gd name="connsiteX23-31349" fmla="*/ 300 w 368"/>
              <a:gd name="connsiteY23-31350" fmla="*/ 189 h 295"/>
              <a:gd name="connsiteX24-31351" fmla="*/ 300 w 368"/>
              <a:gd name="connsiteY24-31352" fmla="*/ 179 h 295"/>
              <a:gd name="connsiteX25-31353" fmla="*/ 305 w 368"/>
              <a:gd name="connsiteY25-31354" fmla="*/ 163 h 295"/>
              <a:gd name="connsiteX26-31355" fmla="*/ 311 w 368"/>
              <a:gd name="connsiteY26-31356" fmla="*/ 147 h 295"/>
              <a:gd name="connsiteX27-31357" fmla="*/ 316 w 368"/>
              <a:gd name="connsiteY27-31358" fmla="*/ 131 h 295"/>
              <a:gd name="connsiteX28-31359" fmla="*/ 316 w 368"/>
              <a:gd name="connsiteY28-31360" fmla="*/ 116 h 295"/>
              <a:gd name="connsiteX29-31361" fmla="*/ 321 w 368"/>
              <a:gd name="connsiteY29-31362" fmla="*/ 100 h 295"/>
              <a:gd name="connsiteX30-31363" fmla="*/ 326 w 368"/>
              <a:gd name="connsiteY30-31364" fmla="*/ 89 h 295"/>
              <a:gd name="connsiteX31-31365" fmla="*/ 332 w 368"/>
              <a:gd name="connsiteY31-31366" fmla="*/ 79 h 295"/>
              <a:gd name="connsiteX32-31367" fmla="*/ 332 w 368"/>
              <a:gd name="connsiteY32-31368" fmla="*/ 74 h 295"/>
              <a:gd name="connsiteX33-31369" fmla="*/ 337 w 368"/>
              <a:gd name="connsiteY33-31370" fmla="*/ 63 h 295"/>
              <a:gd name="connsiteX34-31371" fmla="*/ 337 w 368"/>
              <a:gd name="connsiteY34-31372" fmla="*/ 63 h 295"/>
              <a:gd name="connsiteX35-31373" fmla="*/ 342 w 368"/>
              <a:gd name="connsiteY35-31374" fmla="*/ 63 h 295"/>
              <a:gd name="connsiteX36-31375" fmla="*/ 342 w 368"/>
              <a:gd name="connsiteY36-31376" fmla="*/ 63 h 295"/>
              <a:gd name="connsiteX37-31377" fmla="*/ 342 w 368"/>
              <a:gd name="connsiteY37-31378" fmla="*/ 68 h 295"/>
              <a:gd name="connsiteX38-31379" fmla="*/ 342 w 368"/>
              <a:gd name="connsiteY38-31380" fmla="*/ 74 h 295"/>
              <a:gd name="connsiteX39-31381" fmla="*/ 347 w 368"/>
              <a:gd name="connsiteY39-31382" fmla="*/ 79 h 295"/>
              <a:gd name="connsiteX40-31383" fmla="*/ 347 w 368"/>
              <a:gd name="connsiteY40-31384" fmla="*/ 95 h 295"/>
              <a:gd name="connsiteX41-31385" fmla="*/ 347 w 368"/>
              <a:gd name="connsiteY41-31386" fmla="*/ 105 h 295"/>
              <a:gd name="connsiteX42-31387" fmla="*/ 347 w 368"/>
              <a:gd name="connsiteY42-31388" fmla="*/ 121 h 295"/>
              <a:gd name="connsiteX43-31389" fmla="*/ 347 w 368"/>
              <a:gd name="connsiteY43-31390" fmla="*/ 137 h 295"/>
              <a:gd name="connsiteX44-31391" fmla="*/ 347 w 368"/>
              <a:gd name="connsiteY44-31392" fmla="*/ 158 h 295"/>
              <a:gd name="connsiteX45-31393" fmla="*/ 347 w 368"/>
              <a:gd name="connsiteY45-31394" fmla="*/ 174 h 295"/>
              <a:gd name="connsiteX46-31395" fmla="*/ 347 w 368"/>
              <a:gd name="connsiteY46-31396" fmla="*/ 189 h 295"/>
              <a:gd name="connsiteX47-31397" fmla="*/ 353 w 368"/>
              <a:gd name="connsiteY47-31398" fmla="*/ 205 h 295"/>
              <a:gd name="connsiteX48-31399" fmla="*/ 353 w 368"/>
              <a:gd name="connsiteY48-31400" fmla="*/ 221 h 295"/>
              <a:gd name="connsiteX49-31401" fmla="*/ 358 w 368"/>
              <a:gd name="connsiteY49-31402" fmla="*/ 232 h 295"/>
              <a:gd name="connsiteX50-31403" fmla="*/ 358 w 368"/>
              <a:gd name="connsiteY50-31404" fmla="*/ 242 h 295"/>
              <a:gd name="connsiteX51-31405" fmla="*/ 363 w 368"/>
              <a:gd name="connsiteY51-31406" fmla="*/ 253 h 295"/>
              <a:gd name="connsiteX52-31407" fmla="*/ 363 w 368"/>
              <a:gd name="connsiteY52-31408" fmla="*/ 258 h 295"/>
              <a:gd name="connsiteX53-31409" fmla="*/ 368 w 368"/>
              <a:gd name="connsiteY53-31410" fmla="*/ 268 h 295"/>
              <a:gd name="connsiteX54-31411" fmla="*/ 368 w 368"/>
              <a:gd name="connsiteY54-31412" fmla="*/ 274 h 295"/>
              <a:gd name="connsiteX55-31413" fmla="*/ 368 w 368"/>
              <a:gd name="connsiteY55-31414" fmla="*/ 279 h 295"/>
              <a:gd name="connsiteX56-31415" fmla="*/ 368 w 368"/>
              <a:gd name="connsiteY56-31416" fmla="*/ 284 h 295"/>
              <a:gd name="connsiteX57-31417" fmla="*/ 363 w 368"/>
              <a:gd name="connsiteY57-31418" fmla="*/ 289 h 295"/>
              <a:gd name="connsiteX58-31419" fmla="*/ 358 w 368"/>
              <a:gd name="connsiteY58-31420" fmla="*/ 295 h 295"/>
              <a:gd name="connsiteX59-31421" fmla="*/ 347 w 368"/>
              <a:gd name="connsiteY59-31422" fmla="*/ 295 h 295"/>
              <a:gd name="connsiteX60-31423" fmla="*/ 337 w 368"/>
              <a:gd name="connsiteY60-31424" fmla="*/ 295 h 295"/>
              <a:gd name="connsiteX61-31425" fmla="*/ 321 w 368"/>
              <a:gd name="connsiteY61-31426" fmla="*/ 295 h 295"/>
              <a:gd name="connsiteX62-31427" fmla="*/ 305 w 368"/>
              <a:gd name="connsiteY62-31428" fmla="*/ 289 h 295"/>
              <a:gd name="connsiteX63-31429" fmla="*/ 284 w 368"/>
              <a:gd name="connsiteY63-31430" fmla="*/ 289 h 295"/>
              <a:gd name="connsiteX64-31431" fmla="*/ 263 w 368"/>
              <a:gd name="connsiteY64-31432" fmla="*/ 284 h 295"/>
              <a:gd name="connsiteX65-31433" fmla="*/ 242 w 368"/>
              <a:gd name="connsiteY65-31434" fmla="*/ 279 h 295"/>
              <a:gd name="connsiteX66-31435" fmla="*/ 232 w 368"/>
              <a:gd name="connsiteY66-31436" fmla="*/ 274 h 295"/>
              <a:gd name="connsiteX67-31437" fmla="*/ 221 w 368"/>
              <a:gd name="connsiteY67-31438" fmla="*/ 268 h 295"/>
              <a:gd name="connsiteX68-31439" fmla="*/ 205 w 368"/>
              <a:gd name="connsiteY68-31440" fmla="*/ 263 h 295"/>
              <a:gd name="connsiteX69-31441" fmla="*/ 195 w 368"/>
              <a:gd name="connsiteY69-31442" fmla="*/ 258 h 295"/>
              <a:gd name="connsiteX70-31443" fmla="*/ 179 w 368"/>
              <a:gd name="connsiteY70-31444" fmla="*/ 253 h 295"/>
              <a:gd name="connsiteX71-31445" fmla="*/ 163 w 368"/>
              <a:gd name="connsiteY71-31446" fmla="*/ 242 h 295"/>
              <a:gd name="connsiteX72-31447" fmla="*/ 153 w 368"/>
              <a:gd name="connsiteY72-31448" fmla="*/ 232 h 295"/>
              <a:gd name="connsiteX73-31449" fmla="*/ 137 w 368"/>
              <a:gd name="connsiteY73-31450" fmla="*/ 221 h 295"/>
              <a:gd name="connsiteX74-31451" fmla="*/ 105 w 368"/>
              <a:gd name="connsiteY74-31452" fmla="*/ 195 h 295"/>
              <a:gd name="connsiteX75-31453" fmla="*/ 79 w 368"/>
              <a:gd name="connsiteY75-31454" fmla="*/ 168 h 295"/>
              <a:gd name="connsiteX76-31455" fmla="*/ 68 w 368"/>
              <a:gd name="connsiteY76-31456" fmla="*/ 158 h 295"/>
              <a:gd name="connsiteX77-31457" fmla="*/ 58 w 368"/>
              <a:gd name="connsiteY77-31458" fmla="*/ 142 h 295"/>
              <a:gd name="connsiteX78-31459" fmla="*/ 47 w 368"/>
              <a:gd name="connsiteY78-31460" fmla="*/ 126 h 295"/>
              <a:gd name="connsiteX79-31461" fmla="*/ 37 w 368"/>
              <a:gd name="connsiteY79-31462" fmla="*/ 110 h 295"/>
              <a:gd name="connsiteX80-31463" fmla="*/ 31 w 368"/>
              <a:gd name="connsiteY80-31464" fmla="*/ 95 h 295"/>
              <a:gd name="connsiteX81-31465" fmla="*/ 21 w 368"/>
              <a:gd name="connsiteY81-31466" fmla="*/ 79 h 295"/>
              <a:gd name="connsiteX82-31467" fmla="*/ 16 w 368"/>
              <a:gd name="connsiteY82-31468" fmla="*/ 63 h 295"/>
              <a:gd name="connsiteX83-31469" fmla="*/ 5 w 368"/>
              <a:gd name="connsiteY83-31470" fmla="*/ 47 h 295"/>
              <a:gd name="connsiteX84-31471" fmla="*/ 0 w 368"/>
              <a:gd name="connsiteY84-31472" fmla="*/ 37 h 295"/>
              <a:gd name="connsiteX0-31473" fmla="*/ 37 w 363"/>
              <a:gd name="connsiteY0-31474" fmla="*/ 0 h 295"/>
              <a:gd name="connsiteX1-31475" fmla="*/ 47 w 363"/>
              <a:gd name="connsiteY1-31476" fmla="*/ 26 h 295"/>
              <a:gd name="connsiteX2-31477" fmla="*/ 53 w 363"/>
              <a:gd name="connsiteY2-31478" fmla="*/ 42 h 295"/>
              <a:gd name="connsiteX3-31479" fmla="*/ 58 w 363"/>
              <a:gd name="connsiteY3-31480" fmla="*/ 52 h 295"/>
              <a:gd name="connsiteX4-31481" fmla="*/ 74 w 363"/>
              <a:gd name="connsiteY4-31482" fmla="*/ 79 h 295"/>
              <a:gd name="connsiteX5-31483" fmla="*/ 90 w 363"/>
              <a:gd name="connsiteY5-31484" fmla="*/ 100 h 295"/>
              <a:gd name="connsiteX6-31485" fmla="*/ 105 w 363"/>
              <a:gd name="connsiteY6-31486" fmla="*/ 121 h 295"/>
              <a:gd name="connsiteX7-31487" fmla="*/ 116 w 363"/>
              <a:gd name="connsiteY7-31488" fmla="*/ 131 h 295"/>
              <a:gd name="connsiteX8-31489" fmla="*/ 126 w 363"/>
              <a:gd name="connsiteY8-31490" fmla="*/ 137 h 295"/>
              <a:gd name="connsiteX9-31491" fmla="*/ 148 w 363"/>
              <a:gd name="connsiteY9-31492" fmla="*/ 158 h 295"/>
              <a:gd name="connsiteX10-31493" fmla="*/ 169 w 363"/>
              <a:gd name="connsiteY10-31494" fmla="*/ 168 h 295"/>
              <a:gd name="connsiteX11-31495" fmla="*/ 190 w 363"/>
              <a:gd name="connsiteY11-31496" fmla="*/ 184 h 295"/>
              <a:gd name="connsiteX12-31497" fmla="*/ 216 w 363"/>
              <a:gd name="connsiteY12-31498" fmla="*/ 195 h 295"/>
              <a:gd name="connsiteX13-31499" fmla="*/ 227 w 363"/>
              <a:gd name="connsiteY13-31500" fmla="*/ 200 h 295"/>
              <a:gd name="connsiteX14-31501" fmla="*/ 237 w 363"/>
              <a:gd name="connsiteY14-31502" fmla="*/ 205 h 295"/>
              <a:gd name="connsiteX15-31503" fmla="*/ 248 w 363"/>
              <a:gd name="connsiteY15-31504" fmla="*/ 205 h 295"/>
              <a:gd name="connsiteX16-31505" fmla="*/ 258 w 363"/>
              <a:gd name="connsiteY16-31506" fmla="*/ 210 h 295"/>
              <a:gd name="connsiteX17-31507" fmla="*/ 263 w 363"/>
              <a:gd name="connsiteY17-31508" fmla="*/ 210 h 295"/>
              <a:gd name="connsiteX18-31509" fmla="*/ 269 w 363"/>
              <a:gd name="connsiteY18-31510" fmla="*/ 210 h 295"/>
              <a:gd name="connsiteX19-31511" fmla="*/ 279 w 363"/>
              <a:gd name="connsiteY19-31512" fmla="*/ 210 h 295"/>
              <a:gd name="connsiteX20-31513" fmla="*/ 284 w 363"/>
              <a:gd name="connsiteY20-31514" fmla="*/ 205 h 295"/>
              <a:gd name="connsiteX21-31515" fmla="*/ 284 w 363"/>
              <a:gd name="connsiteY21-31516" fmla="*/ 200 h 295"/>
              <a:gd name="connsiteX22-31517" fmla="*/ 290 w 363"/>
              <a:gd name="connsiteY22-31518" fmla="*/ 195 h 295"/>
              <a:gd name="connsiteX23-31519" fmla="*/ 295 w 363"/>
              <a:gd name="connsiteY23-31520" fmla="*/ 189 h 295"/>
              <a:gd name="connsiteX24-31521" fmla="*/ 295 w 363"/>
              <a:gd name="connsiteY24-31522" fmla="*/ 179 h 295"/>
              <a:gd name="connsiteX25-31523" fmla="*/ 300 w 363"/>
              <a:gd name="connsiteY25-31524" fmla="*/ 163 h 295"/>
              <a:gd name="connsiteX26-31525" fmla="*/ 306 w 363"/>
              <a:gd name="connsiteY26-31526" fmla="*/ 147 h 295"/>
              <a:gd name="connsiteX27-31527" fmla="*/ 311 w 363"/>
              <a:gd name="connsiteY27-31528" fmla="*/ 131 h 295"/>
              <a:gd name="connsiteX28-31529" fmla="*/ 311 w 363"/>
              <a:gd name="connsiteY28-31530" fmla="*/ 116 h 295"/>
              <a:gd name="connsiteX29-31531" fmla="*/ 316 w 363"/>
              <a:gd name="connsiteY29-31532" fmla="*/ 100 h 295"/>
              <a:gd name="connsiteX30-31533" fmla="*/ 321 w 363"/>
              <a:gd name="connsiteY30-31534" fmla="*/ 89 h 295"/>
              <a:gd name="connsiteX31-31535" fmla="*/ 327 w 363"/>
              <a:gd name="connsiteY31-31536" fmla="*/ 79 h 295"/>
              <a:gd name="connsiteX32-31537" fmla="*/ 327 w 363"/>
              <a:gd name="connsiteY32-31538" fmla="*/ 74 h 295"/>
              <a:gd name="connsiteX33-31539" fmla="*/ 332 w 363"/>
              <a:gd name="connsiteY33-31540" fmla="*/ 63 h 295"/>
              <a:gd name="connsiteX34-31541" fmla="*/ 332 w 363"/>
              <a:gd name="connsiteY34-31542" fmla="*/ 63 h 295"/>
              <a:gd name="connsiteX35-31543" fmla="*/ 337 w 363"/>
              <a:gd name="connsiteY35-31544" fmla="*/ 63 h 295"/>
              <a:gd name="connsiteX36-31545" fmla="*/ 337 w 363"/>
              <a:gd name="connsiteY36-31546" fmla="*/ 63 h 295"/>
              <a:gd name="connsiteX37-31547" fmla="*/ 337 w 363"/>
              <a:gd name="connsiteY37-31548" fmla="*/ 68 h 295"/>
              <a:gd name="connsiteX38-31549" fmla="*/ 337 w 363"/>
              <a:gd name="connsiteY38-31550" fmla="*/ 74 h 295"/>
              <a:gd name="connsiteX39-31551" fmla="*/ 342 w 363"/>
              <a:gd name="connsiteY39-31552" fmla="*/ 79 h 295"/>
              <a:gd name="connsiteX40-31553" fmla="*/ 342 w 363"/>
              <a:gd name="connsiteY40-31554" fmla="*/ 95 h 295"/>
              <a:gd name="connsiteX41-31555" fmla="*/ 342 w 363"/>
              <a:gd name="connsiteY41-31556" fmla="*/ 105 h 295"/>
              <a:gd name="connsiteX42-31557" fmla="*/ 342 w 363"/>
              <a:gd name="connsiteY42-31558" fmla="*/ 121 h 295"/>
              <a:gd name="connsiteX43-31559" fmla="*/ 342 w 363"/>
              <a:gd name="connsiteY43-31560" fmla="*/ 137 h 295"/>
              <a:gd name="connsiteX44-31561" fmla="*/ 342 w 363"/>
              <a:gd name="connsiteY44-31562" fmla="*/ 158 h 295"/>
              <a:gd name="connsiteX45-31563" fmla="*/ 342 w 363"/>
              <a:gd name="connsiteY45-31564" fmla="*/ 174 h 295"/>
              <a:gd name="connsiteX46-31565" fmla="*/ 342 w 363"/>
              <a:gd name="connsiteY46-31566" fmla="*/ 189 h 295"/>
              <a:gd name="connsiteX47-31567" fmla="*/ 348 w 363"/>
              <a:gd name="connsiteY47-31568" fmla="*/ 205 h 295"/>
              <a:gd name="connsiteX48-31569" fmla="*/ 348 w 363"/>
              <a:gd name="connsiteY48-31570" fmla="*/ 221 h 295"/>
              <a:gd name="connsiteX49-31571" fmla="*/ 353 w 363"/>
              <a:gd name="connsiteY49-31572" fmla="*/ 232 h 295"/>
              <a:gd name="connsiteX50-31573" fmla="*/ 353 w 363"/>
              <a:gd name="connsiteY50-31574" fmla="*/ 242 h 295"/>
              <a:gd name="connsiteX51-31575" fmla="*/ 358 w 363"/>
              <a:gd name="connsiteY51-31576" fmla="*/ 253 h 295"/>
              <a:gd name="connsiteX52-31577" fmla="*/ 358 w 363"/>
              <a:gd name="connsiteY52-31578" fmla="*/ 258 h 295"/>
              <a:gd name="connsiteX53-31579" fmla="*/ 363 w 363"/>
              <a:gd name="connsiteY53-31580" fmla="*/ 268 h 295"/>
              <a:gd name="connsiteX54-31581" fmla="*/ 363 w 363"/>
              <a:gd name="connsiteY54-31582" fmla="*/ 274 h 295"/>
              <a:gd name="connsiteX55-31583" fmla="*/ 363 w 363"/>
              <a:gd name="connsiteY55-31584" fmla="*/ 279 h 295"/>
              <a:gd name="connsiteX56-31585" fmla="*/ 363 w 363"/>
              <a:gd name="connsiteY56-31586" fmla="*/ 284 h 295"/>
              <a:gd name="connsiteX57-31587" fmla="*/ 358 w 363"/>
              <a:gd name="connsiteY57-31588" fmla="*/ 289 h 295"/>
              <a:gd name="connsiteX58-31589" fmla="*/ 353 w 363"/>
              <a:gd name="connsiteY58-31590" fmla="*/ 295 h 295"/>
              <a:gd name="connsiteX59-31591" fmla="*/ 342 w 363"/>
              <a:gd name="connsiteY59-31592" fmla="*/ 295 h 295"/>
              <a:gd name="connsiteX60-31593" fmla="*/ 332 w 363"/>
              <a:gd name="connsiteY60-31594" fmla="*/ 295 h 295"/>
              <a:gd name="connsiteX61-31595" fmla="*/ 316 w 363"/>
              <a:gd name="connsiteY61-31596" fmla="*/ 295 h 295"/>
              <a:gd name="connsiteX62-31597" fmla="*/ 300 w 363"/>
              <a:gd name="connsiteY62-31598" fmla="*/ 289 h 295"/>
              <a:gd name="connsiteX63-31599" fmla="*/ 279 w 363"/>
              <a:gd name="connsiteY63-31600" fmla="*/ 289 h 295"/>
              <a:gd name="connsiteX64-31601" fmla="*/ 258 w 363"/>
              <a:gd name="connsiteY64-31602" fmla="*/ 284 h 295"/>
              <a:gd name="connsiteX65-31603" fmla="*/ 237 w 363"/>
              <a:gd name="connsiteY65-31604" fmla="*/ 279 h 295"/>
              <a:gd name="connsiteX66-31605" fmla="*/ 227 w 363"/>
              <a:gd name="connsiteY66-31606" fmla="*/ 274 h 295"/>
              <a:gd name="connsiteX67-31607" fmla="*/ 216 w 363"/>
              <a:gd name="connsiteY67-31608" fmla="*/ 268 h 295"/>
              <a:gd name="connsiteX68-31609" fmla="*/ 200 w 363"/>
              <a:gd name="connsiteY68-31610" fmla="*/ 263 h 295"/>
              <a:gd name="connsiteX69-31611" fmla="*/ 190 w 363"/>
              <a:gd name="connsiteY69-31612" fmla="*/ 258 h 295"/>
              <a:gd name="connsiteX70-31613" fmla="*/ 174 w 363"/>
              <a:gd name="connsiteY70-31614" fmla="*/ 253 h 295"/>
              <a:gd name="connsiteX71-31615" fmla="*/ 158 w 363"/>
              <a:gd name="connsiteY71-31616" fmla="*/ 242 h 295"/>
              <a:gd name="connsiteX72-31617" fmla="*/ 148 w 363"/>
              <a:gd name="connsiteY72-31618" fmla="*/ 232 h 295"/>
              <a:gd name="connsiteX73-31619" fmla="*/ 132 w 363"/>
              <a:gd name="connsiteY73-31620" fmla="*/ 221 h 295"/>
              <a:gd name="connsiteX74-31621" fmla="*/ 100 w 363"/>
              <a:gd name="connsiteY74-31622" fmla="*/ 195 h 295"/>
              <a:gd name="connsiteX75-31623" fmla="*/ 74 w 363"/>
              <a:gd name="connsiteY75-31624" fmla="*/ 168 h 295"/>
              <a:gd name="connsiteX76-31625" fmla="*/ 63 w 363"/>
              <a:gd name="connsiteY76-31626" fmla="*/ 158 h 295"/>
              <a:gd name="connsiteX77-31627" fmla="*/ 53 w 363"/>
              <a:gd name="connsiteY77-31628" fmla="*/ 142 h 295"/>
              <a:gd name="connsiteX78-31629" fmla="*/ 42 w 363"/>
              <a:gd name="connsiteY78-31630" fmla="*/ 126 h 295"/>
              <a:gd name="connsiteX79-31631" fmla="*/ 32 w 363"/>
              <a:gd name="connsiteY79-31632" fmla="*/ 110 h 295"/>
              <a:gd name="connsiteX80-31633" fmla="*/ 26 w 363"/>
              <a:gd name="connsiteY80-31634" fmla="*/ 95 h 295"/>
              <a:gd name="connsiteX81-31635" fmla="*/ 16 w 363"/>
              <a:gd name="connsiteY81-31636" fmla="*/ 79 h 295"/>
              <a:gd name="connsiteX82-31637" fmla="*/ 11 w 363"/>
              <a:gd name="connsiteY82-31638" fmla="*/ 63 h 295"/>
              <a:gd name="connsiteX83-31639" fmla="*/ 0 w 363"/>
              <a:gd name="connsiteY83-31640" fmla="*/ 47 h 295"/>
              <a:gd name="connsiteX0-31641" fmla="*/ 26 w 352"/>
              <a:gd name="connsiteY0-31642" fmla="*/ 0 h 295"/>
              <a:gd name="connsiteX1-31643" fmla="*/ 36 w 352"/>
              <a:gd name="connsiteY1-31644" fmla="*/ 26 h 295"/>
              <a:gd name="connsiteX2-31645" fmla="*/ 42 w 352"/>
              <a:gd name="connsiteY2-31646" fmla="*/ 42 h 295"/>
              <a:gd name="connsiteX3-31647" fmla="*/ 47 w 352"/>
              <a:gd name="connsiteY3-31648" fmla="*/ 52 h 295"/>
              <a:gd name="connsiteX4-31649" fmla="*/ 63 w 352"/>
              <a:gd name="connsiteY4-31650" fmla="*/ 79 h 295"/>
              <a:gd name="connsiteX5-31651" fmla="*/ 79 w 352"/>
              <a:gd name="connsiteY5-31652" fmla="*/ 100 h 295"/>
              <a:gd name="connsiteX6-31653" fmla="*/ 94 w 352"/>
              <a:gd name="connsiteY6-31654" fmla="*/ 121 h 295"/>
              <a:gd name="connsiteX7-31655" fmla="*/ 105 w 352"/>
              <a:gd name="connsiteY7-31656" fmla="*/ 131 h 295"/>
              <a:gd name="connsiteX8-31657" fmla="*/ 115 w 352"/>
              <a:gd name="connsiteY8-31658" fmla="*/ 137 h 295"/>
              <a:gd name="connsiteX9-31659" fmla="*/ 137 w 352"/>
              <a:gd name="connsiteY9-31660" fmla="*/ 158 h 295"/>
              <a:gd name="connsiteX10-31661" fmla="*/ 158 w 352"/>
              <a:gd name="connsiteY10-31662" fmla="*/ 168 h 295"/>
              <a:gd name="connsiteX11-31663" fmla="*/ 179 w 352"/>
              <a:gd name="connsiteY11-31664" fmla="*/ 184 h 295"/>
              <a:gd name="connsiteX12-31665" fmla="*/ 205 w 352"/>
              <a:gd name="connsiteY12-31666" fmla="*/ 195 h 295"/>
              <a:gd name="connsiteX13-31667" fmla="*/ 216 w 352"/>
              <a:gd name="connsiteY13-31668" fmla="*/ 200 h 295"/>
              <a:gd name="connsiteX14-31669" fmla="*/ 226 w 352"/>
              <a:gd name="connsiteY14-31670" fmla="*/ 205 h 295"/>
              <a:gd name="connsiteX15-31671" fmla="*/ 237 w 352"/>
              <a:gd name="connsiteY15-31672" fmla="*/ 205 h 295"/>
              <a:gd name="connsiteX16-31673" fmla="*/ 247 w 352"/>
              <a:gd name="connsiteY16-31674" fmla="*/ 210 h 295"/>
              <a:gd name="connsiteX17-31675" fmla="*/ 252 w 352"/>
              <a:gd name="connsiteY17-31676" fmla="*/ 210 h 295"/>
              <a:gd name="connsiteX18-31677" fmla="*/ 258 w 352"/>
              <a:gd name="connsiteY18-31678" fmla="*/ 210 h 295"/>
              <a:gd name="connsiteX19-31679" fmla="*/ 268 w 352"/>
              <a:gd name="connsiteY19-31680" fmla="*/ 210 h 295"/>
              <a:gd name="connsiteX20-31681" fmla="*/ 273 w 352"/>
              <a:gd name="connsiteY20-31682" fmla="*/ 205 h 295"/>
              <a:gd name="connsiteX21-31683" fmla="*/ 273 w 352"/>
              <a:gd name="connsiteY21-31684" fmla="*/ 200 h 295"/>
              <a:gd name="connsiteX22-31685" fmla="*/ 279 w 352"/>
              <a:gd name="connsiteY22-31686" fmla="*/ 195 h 295"/>
              <a:gd name="connsiteX23-31687" fmla="*/ 284 w 352"/>
              <a:gd name="connsiteY23-31688" fmla="*/ 189 h 295"/>
              <a:gd name="connsiteX24-31689" fmla="*/ 284 w 352"/>
              <a:gd name="connsiteY24-31690" fmla="*/ 179 h 295"/>
              <a:gd name="connsiteX25-31691" fmla="*/ 289 w 352"/>
              <a:gd name="connsiteY25-31692" fmla="*/ 163 h 295"/>
              <a:gd name="connsiteX26-31693" fmla="*/ 295 w 352"/>
              <a:gd name="connsiteY26-31694" fmla="*/ 147 h 295"/>
              <a:gd name="connsiteX27-31695" fmla="*/ 300 w 352"/>
              <a:gd name="connsiteY27-31696" fmla="*/ 131 h 295"/>
              <a:gd name="connsiteX28-31697" fmla="*/ 300 w 352"/>
              <a:gd name="connsiteY28-31698" fmla="*/ 116 h 295"/>
              <a:gd name="connsiteX29-31699" fmla="*/ 305 w 352"/>
              <a:gd name="connsiteY29-31700" fmla="*/ 100 h 295"/>
              <a:gd name="connsiteX30-31701" fmla="*/ 310 w 352"/>
              <a:gd name="connsiteY30-31702" fmla="*/ 89 h 295"/>
              <a:gd name="connsiteX31-31703" fmla="*/ 316 w 352"/>
              <a:gd name="connsiteY31-31704" fmla="*/ 79 h 295"/>
              <a:gd name="connsiteX32-31705" fmla="*/ 316 w 352"/>
              <a:gd name="connsiteY32-31706" fmla="*/ 74 h 295"/>
              <a:gd name="connsiteX33-31707" fmla="*/ 321 w 352"/>
              <a:gd name="connsiteY33-31708" fmla="*/ 63 h 295"/>
              <a:gd name="connsiteX34-31709" fmla="*/ 321 w 352"/>
              <a:gd name="connsiteY34-31710" fmla="*/ 63 h 295"/>
              <a:gd name="connsiteX35-31711" fmla="*/ 326 w 352"/>
              <a:gd name="connsiteY35-31712" fmla="*/ 63 h 295"/>
              <a:gd name="connsiteX36-31713" fmla="*/ 326 w 352"/>
              <a:gd name="connsiteY36-31714" fmla="*/ 63 h 295"/>
              <a:gd name="connsiteX37-31715" fmla="*/ 326 w 352"/>
              <a:gd name="connsiteY37-31716" fmla="*/ 68 h 295"/>
              <a:gd name="connsiteX38-31717" fmla="*/ 326 w 352"/>
              <a:gd name="connsiteY38-31718" fmla="*/ 74 h 295"/>
              <a:gd name="connsiteX39-31719" fmla="*/ 331 w 352"/>
              <a:gd name="connsiteY39-31720" fmla="*/ 79 h 295"/>
              <a:gd name="connsiteX40-31721" fmla="*/ 331 w 352"/>
              <a:gd name="connsiteY40-31722" fmla="*/ 95 h 295"/>
              <a:gd name="connsiteX41-31723" fmla="*/ 331 w 352"/>
              <a:gd name="connsiteY41-31724" fmla="*/ 105 h 295"/>
              <a:gd name="connsiteX42-31725" fmla="*/ 331 w 352"/>
              <a:gd name="connsiteY42-31726" fmla="*/ 121 h 295"/>
              <a:gd name="connsiteX43-31727" fmla="*/ 331 w 352"/>
              <a:gd name="connsiteY43-31728" fmla="*/ 137 h 295"/>
              <a:gd name="connsiteX44-31729" fmla="*/ 331 w 352"/>
              <a:gd name="connsiteY44-31730" fmla="*/ 158 h 295"/>
              <a:gd name="connsiteX45-31731" fmla="*/ 331 w 352"/>
              <a:gd name="connsiteY45-31732" fmla="*/ 174 h 295"/>
              <a:gd name="connsiteX46-31733" fmla="*/ 331 w 352"/>
              <a:gd name="connsiteY46-31734" fmla="*/ 189 h 295"/>
              <a:gd name="connsiteX47-31735" fmla="*/ 337 w 352"/>
              <a:gd name="connsiteY47-31736" fmla="*/ 205 h 295"/>
              <a:gd name="connsiteX48-31737" fmla="*/ 337 w 352"/>
              <a:gd name="connsiteY48-31738" fmla="*/ 221 h 295"/>
              <a:gd name="connsiteX49-31739" fmla="*/ 342 w 352"/>
              <a:gd name="connsiteY49-31740" fmla="*/ 232 h 295"/>
              <a:gd name="connsiteX50-31741" fmla="*/ 342 w 352"/>
              <a:gd name="connsiteY50-31742" fmla="*/ 242 h 295"/>
              <a:gd name="connsiteX51-31743" fmla="*/ 347 w 352"/>
              <a:gd name="connsiteY51-31744" fmla="*/ 253 h 295"/>
              <a:gd name="connsiteX52-31745" fmla="*/ 347 w 352"/>
              <a:gd name="connsiteY52-31746" fmla="*/ 258 h 295"/>
              <a:gd name="connsiteX53-31747" fmla="*/ 352 w 352"/>
              <a:gd name="connsiteY53-31748" fmla="*/ 268 h 295"/>
              <a:gd name="connsiteX54-31749" fmla="*/ 352 w 352"/>
              <a:gd name="connsiteY54-31750" fmla="*/ 274 h 295"/>
              <a:gd name="connsiteX55-31751" fmla="*/ 352 w 352"/>
              <a:gd name="connsiteY55-31752" fmla="*/ 279 h 295"/>
              <a:gd name="connsiteX56-31753" fmla="*/ 352 w 352"/>
              <a:gd name="connsiteY56-31754" fmla="*/ 284 h 295"/>
              <a:gd name="connsiteX57-31755" fmla="*/ 347 w 352"/>
              <a:gd name="connsiteY57-31756" fmla="*/ 289 h 295"/>
              <a:gd name="connsiteX58-31757" fmla="*/ 342 w 352"/>
              <a:gd name="connsiteY58-31758" fmla="*/ 295 h 295"/>
              <a:gd name="connsiteX59-31759" fmla="*/ 331 w 352"/>
              <a:gd name="connsiteY59-31760" fmla="*/ 295 h 295"/>
              <a:gd name="connsiteX60-31761" fmla="*/ 321 w 352"/>
              <a:gd name="connsiteY60-31762" fmla="*/ 295 h 295"/>
              <a:gd name="connsiteX61-31763" fmla="*/ 305 w 352"/>
              <a:gd name="connsiteY61-31764" fmla="*/ 295 h 295"/>
              <a:gd name="connsiteX62-31765" fmla="*/ 289 w 352"/>
              <a:gd name="connsiteY62-31766" fmla="*/ 289 h 295"/>
              <a:gd name="connsiteX63-31767" fmla="*/ 268 w 352"/>
              <a:gd name="connsiteY63-31768" fmla="*/ 289 h 295"/>
              <a:gd name="connsiteX64-31769" fmla="*/ 247 w 352"/>
              <a:gd name="connsiteY64-31770" fmla="*/ 284 h 295"/>
              <a:gd name="connsiteX65-31771" fmla="*/ 226 w 352"/>
              <a:gd name="connsiteY65-31772" fmla="*/ 279 h 295"/>
              <a:gd name="connsiteX66-31773" fmla="*/ 216 w 352"/>
              <a:gd name="connsiteY66-31774" fmla="*/ 274 h 295"/>
              <a:gd name="connsiteX67-31775" fmla="*/ 205 w 352"/>
              <a:gd name="connsiteY67-31776" fmla="*/ 268 h 295"/>
              <a:gd name="connsiteX68-31777" fmla="*/ 189 w 352"/>
              <a:gd name="connsiteY68-31778" fmla="*/ 263 h 295"/>
              <a:gd name="connsiteX69-31779" fmla="*/ 179 w 352"/>
              <a:gd name="connsiteY69-31780" fmla="*/ 258 h 295"/>
              <a:gd name="connsiteX70-31781" fmla="*/ 163 w 352"/>
              <a:gd name="connsiteY70-31782" fmla="*/ 253 h 295"/>
              <a:gd name="connsiteX71-31783" fmla="*/ 147 w 352"/>
              <a:gd name="connsiteY71-31784" fmla="*/ 242 h 295"/>
              <a:gd name="connsiteX72-31785" fmla="*/ 137 w 352"/>
              <a:gd name="connsiteY72-31786" fmla="*/ 232 h 295"/>
              <a:gd name="connsiteX73-31787" fmla="*/ 121 w 352"/>
              <a:gd name="connsiteY73-31788" fmla="*/ 221 h 295"/>
              <a:gd name="connsiteX74-31789" fmla="*/ 89 w 352"/>
              <a:gd name="connsiteY74-31790" fmla="*/ 195 h 295"/>
              <a:gd name="connsiteX75-31791" fmla="*/ 63 w 352"/>
              <a:gd name="connsiteY75-31792" fmla="*/ 168 h 295"/>
              <a:gd name="connsiteX76-31793" fmla="*/ 52 w 352"/>
              <a:gd name="connsiteY76-31794" fmla="*/ 158 h 295"/>
              <a:gd name="connsiteX77-31795" fmla="*/ 42 w 352"/>
              <a:gd name="connsiteY77-31796" fmla="*/ 142 h 295"/>
              <a:gd name="connsiteX78-31797" fmla="*/ 31 w 352"/>
              <a:gd name="connsiteY78-31798" fmla="*/ 126 h 295"/>
              <a:gd name="connsiteX79-31799" fmla="*/ 21 w 352"/>
              <a:gd name="connsiteY79-31800" fmla="*/ 110 h 295"/>
              <a:gd name="connsiteX80-31801" fmla="*/ 15 w 352"/>
              <a:gd name="connsiteY80-31802" fmla="*/ 95 h 295"/>
              <a:gd name="connsiteX81-31803" fmla="*/ 5 w 352"/>
              <a:gd name="connsiteY81-31804" fmla="*/ 79 h 295"/>
              <a:gd name="connsiteX82-31805" fmla="*/ 0 w 352"/>
              <a:gd name="connsiteY82-31806" fmla="*/ 63 h 295"/>
              <a:gd name="connsiteX0-31807" fmla="*/ 36 w 352"/>
              <a:gd name="connsiteY0-31808" fmla="*/ 0 h 269"/>
              <a:gd name="connsiteX1-31809" fmla="*/ 42 w 352"/>
              <a:gd name="connsiteY1-31810" fmla="*/ 16 h 269"/>
              <a:gd name="connsiteX2-31811" fmla="*/ 47 w 352"/>
              <a:gd name="connsiteY2-31812" fmla="*/ 26 h 269"/>
              <a:gd name="connsiteX3-31813" fmla="*/ 63 w 352"/>
              <a:gd name="connsiteY3-31814" fmla="*/ 53 h 269"/>
              <a:gd name="connsiteX4-31815" fmla="*/ 79 w 352"/>
              <a:gd name="connsiteY4-31816" fmla="*/ 74 h 269"/>
              <a:gd name="connsiteX5-31817" fmla="*/ 94 w 352"/>
              <a:gd name="connsiteY5-31818" fmla="*/ 95 h 269"/>
              <a:gd name="connsiteX6-31819" fmla="*/ 105 w 352"/>
              <a:gd name="connsiteY6-31820" fmla="*/ 105 h 269"/>
              <a:gd name="connsiteX7-31821" fmla="*/ 115 w 352"/>
              <a:gd name="connsiteY7-31822" fmla="*/ 111 h 269"/>
              <a:gd name="connsiteX8-31823" fmla="*/ 137 w 352"/>
              <a:gd name="connsiteY8-31824" fmla="*/ 132 h 269"/>
              <a:gd name="connsiteX9-31825" fmla="*/ 158 w 352"/>
              <a:gd name="connsiteY9-31826" fmla="*/ 142 h 269"/>
              <a:gd name="connsiteX10-31827" fmla="*/ 179 w 352"/>
              <a:gd name="connsiteY10-31828" fmla="*/ 158 h 269"/>
              <a:gd name="connsiteX11-31829" fmla="*/ 205 w 352"/>
              <a:gd name="connsiteY11-31830" fmla="*/ 169 h 269"/>
              <a:gd name="connsiteX12-31831" fmla="*/ 216 w 352"/>
              <a:gd name="connsiteY12-31832" fmla="*/ 174 h 269"/>
              <a:gd name="connsiteX13-31833" fmla="*/ 226 w 352"/>
              <a:gd name="connsiteY13-31834" fmla="*/ 179 h 269"/>
              <a:gd name="connsiteX14-31835" fmla="*/ 237 w 352"/>
              <a:gd name="connsiteY14-31836" fmla="*/ 179 h 269"/>
              <a:gd name="connsiteX15-31837" fmla="*/ 247 w 352"/>
              <a:gd name="connsiteY15-31838" fmla="*/ 184 h 269"/>
              <a:gd name="connsiteX16-31839" fmla="*/ 252 w 352"/>
              <a:gd name="connsiteY16-31840" fmla="*/ 184 h 269"/>
              <a:gd name="connsiteX17-31841" fmla="*/ 258 w 352"/>
              <a:gd name="connsiteY17-31842" fmla="*/ 184 h 269"/>
              <a:gd name="connsiteX18-31843" fmla="*/ 268 w 352"/>
              <a:gd name="connsiteY18-31844" fmla="*/ 184 h 269"/>
              <a:gd name="connsiteX19-31845" fmla="*/ 273 w 352"/>
              <a:gd name="connsiteY19-31846" fmla="*/ 179 h 269"/>
              <a:gd name="connsiteX20-31847" fmla="*/ 273 w 352"/>
              <a:gd name="connsiteY20-31848" fmla="*/ 174 h 269"/>
              <a:gd name="connsiteX21-31849" fmla="*/ 279 w 352"/>
              <a:gd name="connsiteY21-31850" fmla="*/ 169 h 269"/>
              <a:gd name="connsiteX22-31851" fmla="*/ 284 w 352"/>
              <a:gd name="connsiteY22-31852" fmla="*/ 163 h 269"/>
              <a:gd name="connsiteX23-31853" fmla="*/ 284 w 352"/>
              <a:gd name="connsiteY23-31854" fmla="*/ 153 h 269"/>
              <a:gd name="connsiteX24-31855" fmla="*/ 289 w 352"/>
              <a:gd name="connsiteY24-31856" fmla="*/ 137 h 269"/>
              <a:gd name="connsiteX25-31857" fmla="*/ 295 w 352"/>
              <a:gd name="connsiteY25-31858" fmla="*/ 121 h 269"/>
              <a:gd name="connsiteX26-31859" fmla="*/ 300 w 352"/>
              <a:gd name="connsiteY26-31860" fmla="*/ 105 h 269"/>
              <a:gd name="connsiteX27-31861" fmla="*/ 300 w 352"/>
              <a:gd name="connsiteY27-31862" fmla="*/ 90 h 269"/>
              <a:gd name="connsiteX28-31863" fmla="*/ 305 w 352"/>
              <a:gd name="connsiteY28-31864" fmla="*/ 74 h 269"/>
              <a:gd name="connsiteX29-31865" fmla="*/ 310 w 352"/>
              <a:gd name="connsiteY29-31866" fmla="*/ 63 h 269"/>
              <a:gd name="connsiteX30-31867" fmla="*/ 316 w 352"/>
              <a:gd name="connsiteY30-31868" fmla="*/ 53 h 269"/>
              <a:gd name="connsiteX31-31869" fmla="*/ 316 w 352"/>
              <a:gd name="connsiteY31-31870" fmla="*/ 48 h 269"/>
              <a:gd name="connsiteX32-31871" fmla="*/ 321 w 352"/>
              <a:gd name="connsiteY32-31872" fmla="*/ 37 h 269"/>
              <a:gd name="connsiteX33-31873" fmla="*/ 321 w 352"/>
              <a:gd name="connsiteY33-31874" fmla="*/ 37 h 269"/>
              <a:gd name="connsiteX34-31875" fmla="*/ 326 w 352"/>
              <a:gd name="connsiteY34-31876" fmla="*/ 37 h 269"/>
              <a:gd name="connsiteX35-31877" fmla="*/ 326 w 352"/>
              <a:gd name="connsiteY35-31878" fmla="*/ 37 h 269"/>
              <a:gd name="connsiteX36-31879" fmla="*/ 326 w 352"/>
              <a:gd name="connsiteY36-31880" fmla="*/ 42 h 269"/>
              <a:gd name="connsiteX37-31881" fmla="*/ 326 w 352"/>
              <a:gd name="connsiteY37-31882" fmla="*/ 48 h 269"/>
              <a:gd name="connsiteX38-31883" fmla="*/ 331 w 352"/>
              <a:gd name="connsiteY38-31884" fmla="*/ 53 h 269"/>
              <a:gd name="connsiteX39-31885" fmla="*/ 331 w 352"/>
              <a:gd name="connsiteY39-31886" fmla="*/ 69 h 269"/>
              <a:gd name="connsiteX40-31887" fmla="*/ 331 w 352"/>
              <a:gd name="connsiteY40-31888" fmla="*/ 79 h 269"/>
              <a:gd name="connsiteX41-31889" fmla="*/ 331 w 352"/>
              <a:gd name="connsiteY41-31890" fmla="*/ 95 h 269"/>
              <a:gd name="connsiteX42-31891" fmla="*/ 331 w 352"/>
              <a:gd name="connsiteY42-31892" fmla="*/ 111 h 269"/>
              <a:gd name="connsiteX43-31893" fmla="*/ 331 w 352"/>
              <a:gd name="connsiteY43-31894" fmla="*/ 132 h 269"/>
              <a:gd name="connsiteX44-31895" fmla="*/ 331 w 352"/>
              <a:gd name="connsiteY44-31896" fmla="*/ 148 h 269"/>
              <a:gd name="connsiteX45-31897" fmla="*/ 331 w 352"/>
              <a:gd name="connsiteY45-31898" fmla="*/ 163 h 269"/>
              <a:gd name="connsiteX46-31899" fmla="*/ 337 w 352"/>
              <a:gd name="connsiteY46-31900" fmla="*/ 179 h 269"/>
              <a:gd name="connsiteX47-31901" fmla="*/ 337 w 352"/>
              <a:gd name="connsiteY47-31902" fmla="*/ 195 h 269"/>
              <a:gd name="connsiteX48-31903" fmla="*/ 342 w 352"/>
              <a:gd name="connsiteY48-31904" fmla="*/ 206 h 269"/>
              <a:gd name="connsiteX49-31905" fmla="*/ 342 w 352"/>
              <a:gd name="connsiteY49-31906" fmla="*/ 216 h 269"/>
              <a:gd name="connsiteX50-31907" fmla="*/ 347 w 352"/>
              <a:gd name="connsiteY50-31908" fmla="*/ 227 h 269"/>
              <a:gd name="connsiteX51-31909" fmla="*/ 347 w 352"/>
              <a:gd name="connsiteY51-31910" fmla="*/ 232 h 269"/>
              <a:gd name="connsiteX52-31911" fmla="*/ 352 w 352"/>
              <a:gd name="connsiteY52-31912" fmla="*/ 242 h 269"/>
              <a:gd name="connsiteX53-31913" fmla="*/ 352 w 352"/>
              <a:gd name="connsiteY53-31914" fmla="*/ 248 h 269"/>
              <a:gd name="connsiteX54-31915" fmla="*/ 352 w 352"/>
              <a:gd name="connsiteY54-31916" fmla="*/ 253 h 269"/>
              <a:gd name="connsiteX55-31917" fmla="*/ 352 w 352"/>
              <a:gd name="connsiteY55-31918" fmla="*/ 258 h 269"/>
              <a:gd name="connsiteX56-31919" fmla="*/ 347 w 352"/>
              <a:gd name="connsiteY56-31920" fmla="*/ 263 h 269"/>
              <a:gd name="connsiteX57-31921" fmla="*/ 342 w 352"/>
              <a:gd name="connsiteY57-31922" fmla="*/ 269 h 269"/>
              <a:gd name="connsiteX58-31923" fmla="*/ 331 w 352"/>
              <a:gd name="connsiteY58-31924" fmla="*/ 269 h 269"/>
              <a:gd name="connsiteX59-31925" fmla="*/ 321 w 352"/>
              <a:gd name="connsiteY59-31926" fmla="*/ 269 h 269"/>
              <a:gd name="connsiteX60-31927" fmla="*/ 305 w 352"/>
              <a:gd name="connsiteY60-31928" fmla="*/ 269 h 269"/>
              <a:gd name="connsiteX61-31929" fmla="*/ 289 w 352"/>
              <a:gd name="connsiteY61-31930" fmla="*/ 263 h 269"/>
              <a:gd name="connsiteX62-31931" fmla="*/ 268 w 352"/>
              <a:gd name="connsiteY62-31932" fmla="*/ 263 h 269"/>
              <a:gd name="connsiteX63-31933" fmla="*/ 247 w 352"/>
              <a:gd name="connsiteY63-31934" fmla="*/ 258 h 269"/>
              <a:gd name="connsiteX64-31935" fmla="*/ 226 w 352"/>
              <a:gd name="connsiteY64-31936" fmla="*/ 253 h 269"/>
              <a:gd name="connsiteX65-31937" fmla="*/ 216 w 352"/>
              <a:gd name="connsiteY65-31938" fmla="*/ 248 h 269"/>
              <a:gd name="connsiteX66-31939" fmla="*/ 205 w 352"/>
              <a:gd name="connsiteY66-31940" fmla="*/ 242 h 269"/>
              <a:gd name="connsiteX67-31941" fmla="*/ 189 w 352"/>
              <a:gd name="connsiteY67-31942" fmla="*/ 237 h 269"/>
              <a:gd name="connsiteX68-31943" fmla="*/ 179 w 352"/>
              <a:gd name="connsiteY68-31944" fmla="*/ 232 h 269"/>
              <a:gd name="connsiteX69-31945" fmla="*/ 163 w 352"/>
              <a:gd name="connsiteY69-31946" fmla="*/ 227 h 269"/>
              <a:gd name="connsiteX70-31947" fmla="*/ 147 w 352"/>
              <a:gd name="connsiteY70-31948" fmla="*/ 216 h 269"/>
              <a:gd name="connsiteX71-31949" fmla="*/ 137 w 352"/>
              <a:gd name="connsiteY71-31950" fmla="*/ 206 h 269"/>
              <a:gd name="connsiteX72-31951" fmla="*/ 121 w 352"/>
              <a:gd name="connsiteY72-31952" fmla="*/ 195 h 269"/>
              <a:gd name="connsiteX73-31953" fmla="*/ 89 w 352"/>
              <a:gd name="connsiteY73-31954" fmla="*/ 169 h 269"/>
              <a:gd name="connsiteX74-31955" fmla="*/ 63 w 352"/>
              <a:gd name="connsiteY74-31956" fmla="*/ 142 h 269"/>
              <a:gd name="connsiteX75-31957" fmla="*/ 52 w 352"/>
              <a:gd name="connsiteY75-31958" fmla="*/ 132 h 269"/>
              <a:gd name="connsiteX76-31959" fmla="*/ 42 w 352"/>
              <a:gd name="connsiteY76-31960" fmla="*/ 116 h 269"/>
              <a:gd name="connsiteX77-31961" fmla="*/ 31 w 352"/>
              <a:gd name="connsiteY77-31962" fmla="*/ 100 h 269"/>
              <a:gd name="connsiteX78-31963" fmla="*/ 21 w 352"/>
              <a:gd name="connsiteY78-31964" fmla="*/ 84 h 269"/>
              <a:gd name="connsiteX79-31965" fmla="*/ 15 w 352"/>
              <a:gd name="connsiteY79-31966" fmla="*/ 69 h 269"/>
              <a:gd name="connsiteX80-31967" fmla="*/ 5 w 352"/>
              <a:gd name="connsiteY80-31968" fmla="*/ 53 h 269"/>
              <a:gd name="connsiteX81-31969" fmla="*/ 0 w 352"/>
              <a:gd name="connsiteY81-31970" fmla="*/ 37 h 269"/>
              <a:gd name="connsiteX0-31971" fmla="*/ 42 w 352"/>
              <a:gd name="connsiteY0-31972" fmla="*/ 0 h 253"/>
              <a:gd name="connsiteX1-31973" fmla="*/ 47 w 352"/>
              <a:gd name="connsiteY1-31974" fmla="*/ 10 h 253"/>
              <a:gd name="connsiteX2-31975" fmla="*/ 63 w 352"/>
              <a:gd name="connsiteY2-31976" fmla="*/ 37 h 253"/>
              <a:gd name="connsiteX3-31977" fmla="*/ 79 w 352"/>
              <a:gd name="connsiteY3-31978" fmla="*/ 58 h 253"/>
              <a:gd name="connsiteX4-31979" fmla="*/ 94 w 352"/>
              <a:gd name="connsiteY4-31980" fmla="*/ 79 h 253"/>
              <a:gd name="connsiteX5-31981" fmla="*/ 105 w 352"/>
              <a:gd name="connsiteY5-31982" fmla="*/ 89 h 253"/>
              <a:gd name="connsiteX6-31983" fmla="*/ 115 w 352"/>
              <a:gd name="connsiteY6-31984" fmla="*/ 95 h 253"/>
              <a:gd name="connsiteX7-31985" fmla="*/ 137 w 352"/>
              <a:gd name="connsiteY7-31986" fmla="*/ 116 h 253"/>
              <a:gd name="connsiteX8-31987" fmla="*/ 158 w 352"/>
              <a:gd name="connsiteY8-31988" fmla="*/ 126 h 253"/>
              <a:gd name="connsiteX9-31989" fmla="*/ 179 w 352"/>
              <a:gd name="connsiteY9-31990" fmla="*/ 142 h 253"/>
              <a:gd name="connsiteX10-31991" fmla="*/ 205 w 352"/>
              <a:gd name="connsiteY10-31992" fmla="*/ 153 h 253"/>
              <a:gd name="connsiteX11-31993" fmla="*/ 216 w 352"/>
              <a:gd name="connsiteY11-31994" fmla="*/ 158 h 253"/>
              <a:gd name="connsiteX12-31995" fmla="*/ 226 w 352"/>
              <a:gd name="connsiteY12-31996" fmla="*/ 163 h 253"/>
              <a:gd name="connsiteX13-31997" fmla="*/ 237 w 352"/>
              <a:gd name="connsiteY13-31998" fmla="*/ 163 h 253"/>
              <a:gd name="connsiteX14-31999" fmla="*/ 247 w 352"/>
              <a:gd name="connsiteY14-32000" fmla="*/ 168 h 253"/>
              <a:gd name="connsiteX15-32001" fmla="*/ 252 w 352"/>
              <a:gd name="connsiteY15-32002" fmla="*/ 168 h 253"/>
              <a:gd name="connsiteX16-32003" fmla="*/ 258 w 352"/>
              <a:gd name="connsiteY16-32004" fmla="*/ 168 h 253"/>
              <a:gd name="connsiteX17-32005" fmla="*/ 268 w 352"/>
              <a:gd name="connsiteY17-32006" fmla="*/ 168 h 253"/>
              <a:gd name="connsiteX18-32007" fmla="*/ 273 w 352"/>
              <a:gd name="connsiteY18-32008" fmla="*/ 163 h 253"/>
              <a:gd name="connsiteX19-32009" fmla="*/ 273 w 352"/>
              <a:gd name="connsiteY19-32010" fmla="*/ 158 h 253"/>
              <a:gd name="connsiteX20-32011" fmla="*/ 279 w 352"/>
              <a:gd name="connsiteY20-32012" fmla="*/ 153 h 253"/>
              <a:gd name="connsiteX21-32013" fmla="*/ 284 w 352"/>
              <a:gd name="connsiteY21-32014" fmla="*/ 147 h 253"/>
              <a:gd name="connsiteX22-32015" fmla="*/ 284 w 352"/>
              <a:gd name="connsiteY22-32016" fmla="*/ 137 h 253"/>
              <a:gd name="connsiteX23-32017" fmla="*/ 289 w 352"/>
              <a:gd name="connsiteY23-32018" fmla="*/ 121 h 253"/>
              <a:gd name="connsiteX24-32019" fmla="*/ 295 w 352"/>
              <a:gd name="connsiteY24-32020" fmla="*/ 105 h 253"/>
              <a:gd name="connsiteX25-32021" fmla="*/ 300 w 352"/>
              <a:gd name="connsiteY25-32022" fmla="*/ 89 h 253"/>
              <a:gd name="connsiteX26-32023" fmla="*/ 300 w 352"/>
              <a:gd name="connsiteY26-32024" fmla="*/ 74 h 253"/>
              <a:gd name="connsiteX27-32025" fmla="*/ 305 w 352"/>
              <a:gd name="connsiteY27-32026" fmla="*/ 58 h 253"/>
              <a:gd name="connsiteX28-32027" fmla="*/ 310 w 352"/>
              <a:gd name="connsiteY28-32028" fmla="*/ 47 h 253"/>
              <a:gd name="connsiteX29-32029" fmla="*/ 316 w 352"/>
              <a:gd name="connsiteY29-32030" fmla="*/ 37 h 253"/>
              <a:gd name="connsiteX30-32031" fmla="*/ 316 w 352"/>
              <a:gd name="connsiteY30-32032" fmla="*/ 32 h 253"/>
              <a:gd name="connsiteX31-32033" fmla="*/ 321 w 352"/>
              <a:gd name="connsiteY31-32034" fmla="*/ 21 h 253"/>
              <a:gd name="connsiteX32-32035" fmla="*/ 321 w 352"/>
              <a:gd name="connsiteY32-32036" fmla="*/ 21 h 253"/>
              <a:gd name="connsiteX33-32037" fmla="*/ 326 w 352"/>
              <a:gd name="connsiteY33-32038" fmla="*/ 21 h 253"/>
              <a:gd name="connsiteX34-32039" fmla="*/ 326 w 352"/>
              <a:gd name="connsiteY34-32040" fmla="*/ 21 h 253"/>
              <a:gd name="connsiteX35-32041" fmla="*/ 326 w 352"/>
              <a:gd name="connsiteY35-32042" fmla="*/ 26 h 253"/>
              <a:gd name="connsiteX36-32043" fmla="*/ 326 w 352"/>
              <a:gd name="connsiteY36-32044" fmla="*/ 32 h 253"/>
              <a:gd name="connsiteX37-32045" fmla="*/ 331 w 352"/>
              <a:gd name="connsiteY37-32046" fmla="*/ 37 h 253"/>
              <a:gd name="connsiteX38-32047" fmla="*/ 331 w 352"/>
              <a:gd name="connsiteY38-32048" fmla="*/ 53 h 253"/>
              <a:gd name="connsiteX39-32049" fmla="*/ 331 w 352"/>
              <a:gd name="connsiteY39-32050" fmla="*/ 63 h 253"/>
              <a:gd name="connsiteX40-32051" fmla="*/ 331 w 352"/>
              <a:gd name="connsiteY40-32052" fmla="*/ 79 h 253"/>
              <a:gd name="connsiteX41-32053" fmla="*/ 331 w 352"/>
              <a:gd name="connsiteY41-32054" fmla="*/ 95 h 253"/>
              <a:gd name="connsiteX42-32055" fmla="*/ 331 w 352"/>
              <a:gd name="connsiteY42-32056" fmla="*/ 116 h 253"/>
              <a:gd name="connsiteX43-32057" fmla="*/ 331 w 352"/>
              <a:gd name="connsiteY43-32058" fmla="*/ 132 h 253"/>
              <a:gd name="connsiteX44-32059" fmla="*/ 331 w 352"/>
              <a:gd name="connsiteY44-32060" fmla="*/ 147 h 253"/>
              <a:gd name="connsiteX45-32061" fmla="*/ 337 w 352"/>
              <a:gd name="connsiteY45-32062" fmla="*/ 163 h 253"/>
              <a:gd name="connsiteX46-32063" fmla="*/ 337 w 352"/>
              <a:gd name="connsiteY46-32064" fmla="*/ 179 h 253"/>
              <a:gd name="connsiteX47-32065" fmla="*/ 342 w 352"/>
              <a:gd name="connsiteY47-32066" fmla="*/ 190 h 253"/>
              <a:gd name="connsiteX48-32067" fmla="*/ 342 w 352"/>
              <a:gd name="connsiteY48-32068" fmla="*/ 200 h 253"/>
              <a:gd name="connsiteX49-32069" fmla="*/ 347 w 352"/>
              <a:gd name="connsiteY49-32070" fmla="*/ 211 h 253"/>
              <a:gd name="connsiteX50-32071" fmla="*/ 347 w 352"/>
              <a:gd name="connsiteY50-32072" fmla="*/ 216 h 253"/>
              <a:gd name="connsiteX51-32073" fmla="*/ 352 w 352"/>
              <a:gd name="connsiteY51-32074" fmla="*/ 226 h 253"/>
              <a:gd name="connsiteX52-32075" fmla="*/ 352 w 352"/>
              <a:gd name="connsiteY52-32076" fmla="*/ 232 h 253"/>
              <a:gd name="connsiteX53-32077" fmla="*/ 352 w 352"/>
              <a:gd name="connsiteY53-32078" fmla="*/ 237 h 253"/>
              <a:gd name="connsiteX54-32079" fmla="*/ 352 w 352"/>
              <a:gd name="connsiteY54-32080" fmla="*/ 242 h 253"/>
              <a:gd name="connsiteX55-32081" fmla="*/ 347 w 352"/>
              <a:gd name="connsiteY55-32082" fmla="*/ 247 h 253"/>
              <a:gd name="connsiteX56-32083" fmla="*/ 342 w 352"/>
              <a:gd name="connsiteY56-32084" fmla="*/ 253 h 253"/>
              <a:gd name="connsiteX57-32085" fmla="*/ 331 w 352"/>
              <a:gd name="connsiteY57-32086" fmla="*/ 253 h 253"/>
              <a:gd name="connsiteX58-32087" fmla="*/ 321 w 352"/>
              <a:gd name="connsiteY58-32088" fmla="*/ 253 h 253"/>
              <a:gd name="connsiteX59-32089" fmla="*/ 305 w 352"/>
              <a:gd name="connsiteY59-32090" fmla="*/ 253 h 253"/>
              <a:gd name="connsiteX60-32091" fmla="*/ 289 w 352"/>
              <a:gd name="connsiteY60-32092" fmla="*/ 247 h 253"/>
              <a:gd name="connsiteX61-32093" fmla="*/ 268 w 352"/>
              <a:gd name="connsiteY61-32094" fmla="*/ 247 h 253"/>
              <a:gd name="connsiteX62-32095" fmla="*/ 247 w 352"/>
              <a:gd name="connsiteY62-32096" fmla="*/ 242 h 253"/>
              <a:gd name="connsiteX63-32097" fmla="*/ 226 w 352"/>
              <a:gd name="connsiteY63-32098" fmla="*/ 237 h 253"/>
              <a:gd name="connsiteX64-32099" fmla="*/ 216 w 352"/>
              <a:gd name="connsiteY64-32100" fmla="*/ 232 h 253"/>
              <a:gd name="connsiteX65-32101" fmla="*/ 205 w 352"/>
              <a:gd name="connsiteY65-32102" fmla="*/ 226 h 253"/>
              <a:gd name="connsiteX66-32103" fmla="*/ 189 w 352"/>
              <a:gd name="connsiteY66-32104" fmla="*/ 221 h 253"/>
              <a:gd name="connsiteX67-32105" fmla="*/ 179 w 352"/>
              <a:gd name="connsiteY67-32106" fmla="*/ 216 h 253"/>
              <a:gd name="connsiteX68-32107" fmla="*/ 163 w 352"/>
              <a:gd name="connsiteY68-32108" fmla="*/ 211 h 253"/>
              <a:gd name="connsiteX69-32109" fmla="*/ 147 w 352"/>
              <a:gd name="connsiteY69-32110" fmla="*/ 200 h 253"/>
              <a:gd name="connsiteX70-32111" fmla="*/ 137 w 352"/>
              <a:gd name="connsiteY70-32112" fmla="*/ 190 h 253"/>
              <a:gd name="connsiteX71-32113" fmla="*/ 121 w 352"/>
              <a:gd name="connsiteY71-32114" fmla="*/ 179 h 253"/>
              <a:gd name="connsiteX72-32115" fmla="*/ 89 w 352"/>
              <a:gd name="connsiteY72-32116" fmla="*/ 153 h 253"/>
              <a:gd name="connsiteX73-32117" fmla="*/ 63 w 352"/>
              <a:gd name="connsiteY73-32118" fmla="*/ 126 h 253"/>
              <a:gd name="connsiteX74-32119" fmla="*/ 52 w 352"/>
              <a:gd name="connsiteY74-32120" fmla="*/ 116 h 253"/>
              <a:gd name="connsiteX75-32121" fmla="*/ 42 w 352"/>
              <a:gd name="connsiteY75-32122" fmla="*/ 100 h 253"/>
              <a:gd name="connsiteX76-32123" fmla="*/ 31 w 352"/>
              <a:gd name="connsiteY76-32124" fmla="*/ 84 h 253"/>
              <a:gd name="connsiteX77-32125" fmla="*/ 21 w 352"/>
              <a:gd name="connsiteY77-32126" fmla="*/ 68 h 253"/>
              <a:gd name="connsiteX78-32127" fmla="*/ 15 w 352"/>
              <a:gd name="connsiteY78-32128" fmla="*/ 53 h 253"/>
              <a:gd name="connsiteX79-32129" fmla="*/ 5 w 352"/>
              <a:gd name="connsiteY79-32130" fmla="*/ 37 h 253"/>
              <a:gd name="connsiteX80-32131" fmla="*/ 0 w 352"/>
              <a:gd name="connsiteY80-32132" fmla="*/ 21 h 253"/>
              <a:gd name="connsiteX0-32133" fmla="*/ 47 w 352"/>
              <a:gd name="connsiteY0-32134" fmla="*/ 0 h 243"/>
              <a:gd name="connsiteX1-32135" fmla="*/ 63 w 352"/>
              <a:gd name="connsiteY1-32136" fmla="*/ 27 h 243"/>
              <a:gd name="connsiteX2-32137" fmla="*/ 79 w 352"/>
              <a:gd name="connsiteY2-32138" fmla="*/ 48 h 243"/>
              <a:gd name="connsiteX3-32139" fmla="*/ 94 w 352"/>
              <a:gd name="connsiteY3-32140" fmla="*/ 69 h 243"/>
              <a:gd name="connsiteX4-32141" fmla="*/ 105 w 352"/>
              <a:gd name="connsiteY4-32142" fmla="*/ 79 h 243"/>
              <a:gd name="connsiteX5-32143" fmla="*/ 115 w 352"/>
              <a:gd name="connsiteY5-32144" fmla="*/ 85 h 243"/>
              <a:gd name="connsiteX6-32145" fmla="*/ 137 w 352"/>
              <a:gd name="connsiteY6-32146" fmla="*/ 106 h 243"/>
              <a:gd name="connsiteX7-32147" fmla="*/ 158 w 352"/>
              <a:gd name="connsiteY7-32148" fmla="*/ 116 h 243"/>
              <a:gd name="connsiteX8-32149" fmla="*/ 179 w 352"/>
              <a:gd name="connsiteY8-32150" fmla="*/ 132 h 243"/>
              <a:gd name="connsiteX9-32151" fmla="*/ 205 w 352"/>
              <a:gd name="connsiteY9-32152" fmla="*/ 143 h 243"/>
              <a:gd name="connsiteX10-32153" fmla="*/ 216 w 352"/>
              <a:gd name="connsiteY10-32154" fmla="*/ 148 h 243"/>
              <a:gd name="connsiteX11-32155" fmla="*/ 226 w 352"/>
              <a:gd name="connsiteY11-32156" fmla="*/ 153 h 243"/>
              <a:gd name="connsiteX12-32157" fmla="*/ 237 w 352"/>
              <a:gd name="connsiteY12-32158" fmla="*/ 153 h 243"/>
              <a:gd name="connsiteX13-32159" fmla="*/ 247 w 352"/>
              <a:gd name="connsiteY13-32160" fmla="*/ 158 h 243"/>
              <a:gd name="connsiteX14-32161" fmla="*/ 252 w 352"/>
              <a:gd name="connsiteY14-32162" fmla="*/ 158 h 243"/>
              <a:gd name="connsiteX15-32163" fmla="*/ 258 w 352"/>
              <a:gd name="connsiteY15-32164" fmla="*/ 158 h 243"/>
              <a:gd name="connsiteX16-32165" fmla="*/ 268 w 352"/>
              <a:gd name="connsiteY16-32166" fmla="*/ 158 h 243"/>
              <a:gd name="connsiteX17-32167" fmla="*/ 273 w 352"/>
              <a:gd name="connsiteY17-32168" fmla="*/ 153 h 243"/>
              <a:gd name="connsiteX18-32169" fmla="*/ 273 w 352"/>
              <a:gd name="connsiteY18-32170" fmla="*/ 148 h 243"/>
              <a:gd name="connsiteX19-32171" fmla="*/ 279 w 352"/>
              <a:gd name="connsiteY19-32172" fmla="*/ 143 h 243"/>
              <a:gd name="connsiteX20-32173" fmla="*/ 284 w 352"/>
              <a:gd name="connsiteY20-32174" fmla="*/ 137 h 243"/>
              <a:gd name="connsiteX21-32175" fmla="*/ 284 w 352"/>
              <a:gd name="connsiteY21-32176" fmla="*/ 127 h 243"/>
              <a:gd name="connsiteX22-32177" fmla="*/ 289 w 352"/>
              <a:gd name="connsiteY22-32178" fmla="*/ 111 h 243"/>
              <a:gd name="connsiteX23-32179" fmla="*/ 295 w 352"/>
              <a:gd name="connsiteY23-32180" fmla="*/ 95 h 243"/>
              <a:gd name="connsiteX24-32181" fmla="*/ 300 w 352"/>
              <a:gd name="connsiteY24-32182" fmla="*/ 79 h 243"/>
              <a:gd name="connsiteX25-32183" fmla="*/ 300 w 352"/>
              <a:gd name="connsiteY25-32184" fmla="*/ 64 h 243"/>
              <a:gd name="connsiteX26-32185" fmla="*/ 305 w 352"/>
              <a:gd name="connsiteY26-32186" fmla="*/ 48 h 243"/>
              <a:gd name="connsiteX27-32187" fmla="*/ 310 w 352"/>
              <a:gd name="connsiteY27-32188" fmla="*/ 37 h 243"/>
              <a:gd name="connsiteX28-32189" fmla="*/ 316 w 352"/>
              <a:gd name="connsiteY28-32190" fmla="*/ 27 h 243"/>
              <a:gd name="connsiteX29-32191" fmla="*/ 316 w 352"/>
              <a:gd name="connsiteY29-32192" fmla="*/ 22 h 243"/>
              <a:gd name="connsiteX30-32193" fmla="*/ 321 w 352"/>
              <a:gd name="connsiteY30-32194" fmla="*/ 11 h 243"/>
              <a:gd name="connsiteX31-32195" fmla="*/ 321 w 352"/>
              <a:gd name="connsiteY31-32196" fmla="*/ 11 h 243"/>
              <a:gd name="connsiteX32-32197" fmla="*/ 326 w 352"/>
              <a:gd name="connsiteY32-32198" fmla="*/ 11 h 243"/>
              <a:gd name="connsiteX33-32199" fmla="*/ 326 w 352"/>
              <a:gd name="connsiteY33-32200" fmla="*/ 11 h 243"/>
              <a:gd name="connsiteX34-32201" fmla="*/ 326 w 352"/>
              <a:gd name="connsiteY34-32202" fmla="*/ 16 h 243"/>
              <a:gd name="connsiteX35-32203" fmla="*/ 326 w 352"/>
              <a:gd name="connsiteY35-32204" fmla="*/ 22 h 243"/>
              <a:gd name="connsiteX36-32205" fmla="*/ 331 w 352"/>
              <a:gd name="connsiteY36-32206" fmla="*/ 27 h 243"/>
              <a:gd name="connsiteX37-32207" fmla="*/ 331 w 352"/>
              <a:gd name="connsiteY37-32208" fmla="*/ 43 h 243"/>
              <a:gd name="connsiteX38-32209" fmla="*/ 331 w 352"/>
              <a:gd name="connsiteY38-32210" fmla="*/ 53 h 243"/>
              <a:gd name="connsiteX39-32211" fmla="*/ 331 w 352"/>
              <a:gd name="connsiteY39-32212" fmla="*/ 69 h 243"/>
              <a:gd name="connsiteX40-32213" fmla="*/ 331 w 352"/>
              <a:gd name="connsiteY40-32214" fmla="*/ 85 h 243"/>
              <a:gd name="connsiteX41-32215" fmla="*/ 331 w 352"/>
              <a:gd name="connsiteY41-32216" fmla="*/ 106 h 243"/>
              <a:gd name="connsiteX42-32217" fmla="*/ 331 w 352"/>
              <a:gd name="connsiteY42-32218" fmla="*/ 122 h 243"/>
              <a:gd name="connsiteX43-32219" fmla="*/ 331 w 352"/>
              <a:gd name="connsiteY43-32220" fmla="*/ 137 h 243"/>
              <a:gd name="connsiteX44-32221" fmla="*/ 337 w 352"/>
              <a:gd name="connsiteY44-32222" fmla="*/ 153 h 243"/>
              <a:gd name="connsiteX45-32223" fmla="*/ 337 w 352"/>
              <a:gd name="connsiteY45-32224" fmla="*/ 169 h 243"/>
              <a:gd name="connsiteX46-32225" fmla="*/ 342 w 352"/>
              <a:gd name="connsiteY46-32226" fmla="*/ 180 h 243"/>
              <a:gd name="connsiteX47-32227" fmla="*/ 342 w 352"/>
              <a:gd name="connsiteY47-32228" fmla="*/ 190 h 243"/>
              <a:gd name="connsiteX48-32229" fmla="*/ 347 w 352"/>
              <a:gd name="connsiteY48-32230" fmla="*/ 201 h 243"/>
              <a:gd name="connsiteX49-32231" fmla="*/ 347 w 352"/>
              <a:gd name="connsiteY49-32232" fmla="*/ 206 h 243"/>
              <a:gd name="connsiteX50-32233" fmla="*/ 352 w 352"/>
              <a:gd name="connsiteY50-32234" fmla="*/ 216 h 243"/>
              <a:gd name="connsiteX51-32235" fmla="*/ 352 w 352"/>
              <a:gd name="connsiteY51-32236" fmla="*/ 222 h 243"/>
              <a:gd name="connsiteX52-32237" fmla="*/ 352 w 352"/>
              <a:gd name="connsiteY52-32238" fmla="*/ 227 h 243"/>
              <a:gd name="connsiteX53-32239" fmla="*/ 352 w 352"/>
              <a:gd name="connsiteY53-32240" fmla="*/ 232 h 243"/>
              <a:gd name="connsiteX54-32241" fmla="*/ 347 w 352"/>
              <a:gd name="connsiteY54-32242" fmla="*/ 237 h 243"/>
              <a:gd name="connsiteX55-32243" fmla="*/ 342 w 352"/>
              <a:gd name="connsiteY55-32244" fmla="*/ 243 h 243"/>
              <a:gd name="connsiteX56-32245" fmla="*/ 331 w 352"/>
              <a:gd name="connsiteY56-32246" fmla="*/ 243 h 243"/>
              <a:gd name="connsiteX57-32247" fmla="*/ 321 w 352"/>
              <a:gd name="connsiteY57-32248" fmla="*/ 243 h 243"/>
              <a:gd name="connsiteX58-32249" fmla="*/ 305 w 352"/>
              <a:gd name="connsiteY58-32250" fmla="*/ 243 h 243"/>
              <a:gd name="connsiteX59-32251" fmla="*/ 289 w 352"/>
              <a:gd name="connsiteY59-32252" fmla="*/ 237 h 243"/>
              <a:gd name="connsiteX60-32253" fmla="*/ 268 w 352"/>
              <a:gd name="connsiteY60-32254" fmla="*/ 237 h 243"/>
              <a:gd name="connsiteX61-32255" fmla="*/ 247 w 352"/>
              <a:gd name="connsiteY61-32256" fmla="*/ 232 h 243"/>
              <a:gd name="connsiteX62-32257" fmla="*/ 226 w 352"/>
              <a:gd name="connsiteY62-32258" fmla="*/ 227 h 243"/>
              <a:gd name="connsiteX63-32259" fmla="*/ 216 w 352"/>
              <a:gd name="connsiteY63-32260" fmla="*/ 222 h 243"/>
              <a:gd name="connsiteX64-32261" fmla="*/ 205 w 352"/>
              <a:gd name="connsiteY64-32262" fmla="*/ 216 h 243"/>
              <a:gd name="connsiteX65-32263" fmla="*/ 189 w 352"/>
              <a:gd name="connsiteY65-32264" fmla="*/ 211 h 243"/>
              <a:gd name="connsiteX66-32265" fmla="*/ 179 w 352"/>
              <a:gd name="connsiteY66-32266" fmla="*/ 206 h 243"/>
              <a:gd name="connsiteX67-32267" fmla="*/ 163 w 352"/>
              <a:gd name="connsiteY67-32268" fmla="*/ 201 h 243"/>
              <a:gd name="connsiteX68-32269" fmla="*/ 147 w 352"/>
              <a:gd name="connsiteY68-32270" fmla="*/ 190 h 243"/>
              <a:gd name="connsiteX69-32271" fmla="*/ 137 w 352"/>
              <a:gd name="connsiteY69-32272" fmla="*/ 180 h 243"/>
              <a:gd name="connsiteX70-32273" fmla="*/ 121 w 352"/>
              <a:gd name="connsiteY70-32274" fmla="*/ 169 h 243"/>
              <a:gd name="connsiteX71-32275" fmla="*/ 89 w 352"/>
              <a:gd name="connsiteY71-32276" fmla="*/ 143 h 243"/>
              <a:gd name="connsiteX72-32277" fmla="*/ 63 w 352"/>
              <a:gd name="connsiteY72-32278" fmla="*/ 116 h 243"/>
              <a:gd name="connsiteX73-32279" fmla="*/ 52 w 352"/>
              <a:gd name="connsiteY73-32280" fmla="*/ 106 h 243"/>
              <a:gd name="connsiteX74-32281" fmla="*/ 42 w 352"/>
              <a:gd name="connsiteY74-32282" fmla="*/ 90 h 243"/>
              <a:gd name="connsiteX75-32283" fmla="*/ 31 w 352"/>
              <a:gd name="connsiteY75-32284" fmla="*/ 74 h 243"/>
              <a:gd name="connsiteX76-32285" fmla="*/ 21 w 352"/>
              <a:gd name="connsiteY76-32286" fmla="*/ 58 h 243"/>
              <a:gd name="connsiteX77-32287" fmla="*/ 15 w 352"/>
              <a:gd name="connsiteY77-32288" fmla="*/ 43 h 243"/>
              <a:gd name="connsiteX78-32289" fmla="*/ 5 w 352"/>
              <a:gd name="connsiteY78-32290" fmla="*/ 27 h 243"/>
              <a:gd name="connsiteX79-32291" fmla="*/ 0 w 352"/>
              <a:gd name="connsiteY79-32292" fmla="*/ 11 h 243"/>
              <a:gd name="connsiteX0-32293" fmla="*/ 42 w 347"/>
              <a:gd name="connsiteY0-32294" fmla="*/ 0 h 243"/>
              <a:gd name="connsiteX1-32295" fmla="*/ 58 w 347"/>
              <a:gd name="connsiteY1-32296" fmla="*/ 27 h 243"/>
              <a:gd name="connsiteX2-32297" fmla="*/ 74 w 347"/>
              <a:gd name="connsiteY2-32298" fmla="*/ 48 h 243"/>
              <a:gd name="connsiteX3-32299" fmla="*/ 89 w 347"/>
              <a:gd name="connsiteY3-32300" fmla="*/ 69 h 243"/>
              <a:gd name="connsiteX4-32301" fmla="*/ 100 w 347"/>
              <a:gd name="connsiteY4-32302" fmla="*/ 79 h 243"/>
              <a:gd name="connsiteX5-32303" fmla="*/ 110 w 347"/>
              <a:gd name="connsiteY5-32304" fmla="*/ 85 h 243"/>
              <a:gd name="connsiteX6-32305" fmla="*/ 132 w 347"/>
              <a:gd name="connsiteY6-32306" fmla="*/ 106 h 243"/>
              <a:gd name="connsiteX7-32307" fmla="*/ 153 w 347"/>
              <a:gd name="connsiteY7-32308" fmla="*/ 116 h 243"/>
              <a:gd name="connsiteX8-32309" fmla="*/ 174 w 347"/>
              <a:gd name="connsiteY8-32310" fmla="*/ 132 h 243"/>
              <a:gd name="connsiteX9-32311" fmla="*/ 200 w 347"/>
              <a:gd name="connsiteY9-32312" fmla="*/ 143 h 243"/>
              <a:gd name="connsiteX10-32313" fmla="*/ 211 w 347"/>
              <a:gd name="connsiteY10-32314" fmla="*/ 148 h 243"/>
              <a:gd name="connsiteX11-32315" fmla="*/ 221 w 347"/>
              <a:gd name="connsiteY11-32316" fmla="*/ 153 h 243"/>
              <a:gd name="connsiteX12-32317" fmla="*/ 232 w 347"/>
              <a:gd name="connsiteY12-32318" fmla="*/ 153 h 243"/>
              <a:gd name="connsiteX13-32319" fmla="*/ 242 w 347"/>
              <a:gd name="connsiteY13-32320" fmla="*/ 158 h 243"/>
              <a:gd name="connsiteX14-32321" fmla="*/ 247 w 347"/>
              <a:gd name="connsiteY14-32322" fmla="*/ 158 h 243"/>
              <a:gd name="connsiteX15-32323" fmla="*/ 253 w 347"/>
              <a:gd name="connsiteY15-32324" fmla="*/ 158 h 243"/>
              <a:gd name="connsiteX16-32325" fmla="*/ 263 w 347"/>
              <a:gd name="connsiteY16-32326" fmla="*/ 158 h 243"/>
              <a:gd name="connsiteX17-32327" fmla="*/ 268 w 347"/>
              <a:gd name="connsiteY17-32328" fmla="*/ 153 h 243"/>
              <a:gd name="connsiteX18-32329" fmla="*/ 268 w 347"/>
              <a:gd name="connsiteY18-32330" fmla="*/ 148 h 243"/>
              <a:gd name="connsiteX19-32331" fmla="*/ 274 w 347"/>
              <a:gd name="connsiteY19-32332" fmla="*/ 143 h 243"/>
              <a:gd name="connsiteX20-32333" fmla="*/ 279 w 347"/>
              <a:gd name="connsiteY20-32334" fmla="*/ 137 h 243"/>
              <a:gd name="connsiteX21-32335" fmla="*/ 279 w 347"/>
              <a:gd name="connsiteY21-32336" fmla="*/ 127 h 243"/>
              <a:gd name="connsiteX22-32337" fmla="*/ 284 w 347"/>
              <a:gd name="connsiteY22-32338" fmla="*/ 111 h 243"/>
              <a:gd name="connsiteX23-32339" fmla="*/ 290 w 347"/>
              <a:gd name="connsiteY23-32340" fmla="*/ 95 h 243"/>
              <a:gd name="connsiteX24-32341" fmla="*/ 295 w 347"/>
              <a:gd name="connsiteY24-32342" fmla="*/ 79 h 243"/>
              <a:gd name="connsiteX25-32343" fmla="*/ 295 w 347"/>
              <a:gd name="connsiteY25-32344" fmla="*/ 64 h 243"/>
              <a:gd name="connsiteX26-32345" fmla="*/ 300 w 347"/>
              <a:gd name="connsiteY26-32346" fmla="*/ 48 h 243"/>
              <a:gd name="connsiteX27-32347" fmla="*/ 305 w 347"/>
              <a:gd name="connsiteY27-32348" fmla="*/ 37 h 243"/>
              <a:gd name="connsiteX28-32349" fmla="*/ 311 w 347"/>
              <a:gd name="connsiteY28-32350" fmla="*/ 27 h 243"/>
              <a:gd name="connsiteX29-32351" fmla="*/ 311 w 347"/>
              <a:gd name="connsiteY29-32352" fmla="*/ 22 h 243"/>
              <a:gd name="connsiteX30-32353" fmla="*/ 316 w 347"/>
              <a:gd name="connsiteY30-32354" fmla="*/ 11 h 243"/>
              <a:gd name="connsiteX31-32355" fmla="*/ 316 w 347"/>
              <a:gd name="connsiteY31-32356" fmla="*/ 11 h 243"/>
              <a:gd name="connsiteX32-32357" fmla="*/ 321 w 347"/>
              <a:gd name="connsiteY32-32358" fmla="*/ 11 h 243"/>
              <a:gd name="connsiteX33-32359" fmla="*/ 321 w 347"/>
              <a:gd name="connsiteY33-32360" fmla="*/ 11 h 243"/>
              <a:gd name="connsiteX34-32361" fmla="*/ 321 w 347"/>
              <a:gd name="connsiteY34-32362" fmla="*/ 16 h 243"/>
              <a:gd name="connsiteX35-32363" fmla="*/ 321 w 347"/>
              <a:gd name="connsiteY35-32364" fmla="*/ 22 h 243"/>
              <a:gd name="connsiteX36-32365" fmla="*/ 326 w 347"/>
              <a:gd name="connsiteY36-32366" fmla="*/ 27 h 243"/>
              <a:gd name="connsiteX37-32367" fmla="*/ 326 w 347"/>
              <a:gd name="connsiteY37-32368" fmla="*/ 43 h 243"/>
              <a:gd name="connsiteX38-32369" fmla="*/ 326 w 347"/>
              <a:gd name="connsiteY38-32370" fmla="*/ 53 h 243"/>
              <a:gd name="connsiteX39-32371" fmla="*/ 326 w 347"/>
              <a:gd name="connsiteY39-32372" fmla="*/ 69 h 243"/>
              <a:gd name="connsiteX40-32373" fmla="*/ 326 w 347"/>
              <a:gd name="connsiteY40-32374" fmla="*/ 85 h 243"/>
              <a:gd name="connsiteX41-32375" fmla="*/ 326 w 347"/>
              <a:gd name="connsiteY41-32376" fmla="*/ 106 h 243"/>
              <a:gd name="connsiteX42-32377" fmla="*/ 326 w 347"/>
              <a:gd name="connsiteY42-32378" fmla="*/ 122 h 243"/>
              <a:gd name="connsiteX43-32379" fmla="*/ 326 w 347"/>
              <a:gd name="connsiteY43-32380" fmla="*/ 137 h 243"/>
              <a:gd name="connsiteX44-32381" fmla="*/ 332 w 347"/>
              <a:gd name="connsiteY44-32382" fmla="*/ 153 h 243"/>
              <a:gd name="connsiteX45-32383" fmla="*/ 332 w 347"/>
              <a:gd name="connsiteY45-32384" fmla="*/ 169 h 243"/>
              <a:gd name="connsiteX46-32385" fmla="*/ 337 w 347"/>
              <a:gd name="connsiteY46-32386" fmla="*/ 180 h 243"/>
              <a:gd name="connsiteX47-32387" fmla="*/ 337 w 347"/>
              <a:gd name="connsiteY47-32388" fmla="*/ 190 h 243"/>
              <a:gd name="connsiteX48-32389" fmla="*/ 342 w 347"/>
              <a:gd name="connsiteY48-32390" fmla="*/ 201 h 243"/>
              <a:gd name="connsiteX49-32391" fmla="*/ 342 w 347"/>
              <a:gd name="connsiteY49-32392" fmla="*/ 206 h 243"/>
              <a:gd name="connsiteX50-32393" fmla="*/ 347 w 347"/>
              <a:gd name="connsiteY50-32394" fmla="*/ 216 h 243"/>
              <a:gd name="connsiteX51-32395" fmla="*/ 347 w 347"/>
              <a:gd name="connsiteY51-32396" fmla="*/ 222 h 243"/>
              <a:gd name="connsiteX52-32397" fmla="*/ 347 w 347"/>
              <a:gd name="connsiteY52-32398" fmla="*/ 227 h 243"/>
              <a:gd name="connsiteX53-32399" fmla="*/ 347 w 347"/>
              <a:gd name="connsiteY53-32400" fmla="*/ 232 h 243"/>
              <a:gd name="connsiteX54-32401" fmla="*/ 342 w 347"/>
              <a:gd name="connsiteY54-32402" fmla="*/ 237 h 243"/>
              <a:gd name="connsiteX55-32403" fmla="*/ 337 w 347"/>
              <a:gd name="connsiteY55-32404" fmla="*/ 243 h 243"/>
              <a:gd name="connsiteX56-32405" fmla="*/ 326 w 347"/>
              <a:gd name="connsiteY56-32406" fmla="*/ 243 h 243"/>
              <a:gd name="connsiteX57-32407" fmla="*/ 316 w 347"/>
              <a:gd name="connsiteY57-32408" fmla="*/ 243 h 243"/>
              <a:gd name="connsiteX58-32409" fmla="*/ 300 w 347"/>
              <a:gd name="connsiteY58-32410" fmla="*/ 243 h 243"/>
              <a:gd name="connsiteX59-32411" fmla="*/ 284 w 347"/>
              <a:gd name="connsiteY59-32412" fmla="*/ 237 h 243"/>
              <a:gd name="connsiteX60-32413" fmla="*/ 263 w 347"/>
              <a:gd name="connsiteY60-32414" fmla="*/ 237 h 243"/>
              <a:gd name="connsiteX61-32415" fmla="*/ 242 w 347"/>
              <a:gd name="connsiteY61-32416" fmla="*/ 232 h 243"/>
              <a:gd name="connsiteX62-32417" fmla="*/ 221 w 347"/>
              <a:gd name="connsiteY62-32418" fmla="*/ 227 h 243"/>
              <a:gd name="connsiteX63-32419" fmla="*/ 211 w 347"/>
              <a:gd name="connsiteY63-32420" fmla="*/ 222 h 243"/>
              <a:gd name="connsiteX64-32421" fmla="*/ 200 w 347"/>
              <a:gd name="connsiteY64-32422" fmla="*/ 216 h 243"/>
              <a:gd name="connsiteX65-32423" fmla="*/ 184 w 347"/>
              <a:gd name="connsiteY65-32424" fmla="*/ 211 h 243"/>
              <a:gd name="connsiteX66-32425" fmla="*/ 174 w 347"/>
              <a:gd name="connsiteY66-32426" fmla="*/ 206 h 243"/>
              <a:gd name="connsiteX67-32427" fmla="*/ 158 w 347"/>
              <a:gd name="connsiteY67-32428" fmla="*/ 201 h 243"/>
              <a:gd name="connsiteX68-32429" fmla="*/ 142 w 347"/>
              <a:gd name="connsiteY68-32430" fmla="*/ 190 h 243"/>
              <a:gd name="connsiteX69-32431" fmla="*/ 132 w 347"/>
              <a:gd name="connsiteY69-32432" fmla="*/ 180 h 243"/>
              <a:gd name="connsiteX70-32433" fmla="*/ 116 w 347"/>
              <a:gd name="connsiteY70-32434" fmla="*/ 169 h 243"/>
              <a:gd name="connsiteX71-32435" fmla="*/ 84 w 347"/>
              <a:gd name="connsiteY71-32436" fmla="*/ 143 h 243"/>
              <a:gd name="connsiteX72-32437" fmla="*/ 58 w 347"/>
              <a:gd name="connsiteY72-32438" fmla="*/ 116 h 243"/>
              <a:gd name="connsiteX73-32439" fmla="*/ 47 w 347"/>
              <a:gd name="connsiteY73-32440" fmla="*/ 106 h 243"/>
              <a:gd name="connsiteX74-32441" fmla="*/ 37 w 347"/>
              <a:gd name="connsiteY74-32442" fmla="*/ 90 h 243"/>
              <a:gd name="connsiteX75-32443" fmla="*/ 26 w 347"/>
              <a:gd name="connsiteY75-32444" fmla="*/ 74 h 243"/>
              <a:gd name="connsiteX76-32445" fmla="*/ 16 w 347"/>
              <a:gd name="connsiteY76-32446" fmla="*/ 58 h 243"/>
              <a:gd name="connsiteX77-32447" fmla="*/ 10 w 347"/>
              <a:gd name="connsiteY77-32448" fmla="*/ 43 h 243"/>
              <a:gd name="connsiteX78-32449" fmla="*/ 0 w 347"/>
              <a:gd name="connsiteY78-32450" fmla="*/ 27 h 243"/>
              <a:gd name="connsiteX0-32451" fmla="*/ 32 w 337"/>
              <a:gd name="connsiteY0-32452" fmla="*/ 0 h 243"/>
              <a:gd name="connsiteX1-32453" fmla="*/ 48 w 337"/>
              <a:gd name="connsiteY1-32454" fmla="*/ 27 h 243"/>
              <a:gd name="connsiteX2-32455" fmla="*/ 64 w 337"/>
              <a:gd name="connsiteY2-32456" fmla="*/ 48 h 243"/>
              <a:gd name="connsiteX3-32457" fmla="*/ 79 w 337"/>
              <a:gd name="connsiteY3-32458" fmla="*/ 69 h 243"/>
              <a:gd name="connsiteX4-32459" fmla="*/ 90 w 337"/>
              <a:gd name="connsiteY4-32460" fmla="*/ 79 h 243"/>
              <a:gd name="connsiteX5-32461" fmla="*/ 100 w 337"/>
              <a:gd name="connsiteY5-32462" fmla="*/ 85 h 243"/>
              <a:gd name="connsiteX6-32463" fmla="*/ 122 w 337"/>
              <a:gd name="connsiteY6-32464" fmla="*/ 106 h 243"/>
              <a:gd name="connsiteX7-32465" fmla="*/ 143 w 337"/>
              <a:gd name="connsiteY7-32466" fmla="*/ 116 h 243"/>
              <a:gd name="connsiteX8-32467" fmla="*/ 164 w 337"/>
              <a:gd name="connsiteY8-32468" fmla="*/ 132 h 243"/>
              <a:gd name="connsiteX9-32469" fmla="*/ 190 w 337"/>
              <a:gd name="connsiteY9-32470" fmla="*/ 143 h 243"/>
              <a:gd name="connsiteX10-32471" fmla="*/ 201 w 337"/>
              <a:gd name="connsiteY10-32472" fmla="*/ 148 h 243"/>
              <a:gd name="connsiteX11-32473" fmla="*/ 211 w 337"/>
              <a:gd name="connsiteY11-32474" fmla="*/ 153 h 243"/>
              <a:gd name="connsiteX12-32475" fmla="*/ 222 w 337"/>
              <a:gd name="connsiteY12-32476" fmla="*/ 153 h 243"/>
              <a:gd name="connsiteX13-32477" fmla="*/ 232 w 337"/>
              <a:gd name="connsiteY13-32478" fmla="*/ 158 h 243"/>
              <a:gd name="connsiteX14-32479" fmla="*/ 237 w 337"/>
              <a:gd name="connsiteY14-32480" fmla="*/ 158 h 243"/>
              <a:gd name="connsiteX15-32481" fmla="*/ 243 w 337"/>
              <a:gd name="connsiteY15-32482" fmla="*/ 158 h 243"/>
              <a:gd name="connsiteX16-32483" fmla="*/ 253 w 337"/>
              <a:gd name="connsiteY16-32484" fmla="*/ 158 h 243"/>
              <a:gd name="connsiteX17-32485" fmla="*/ 258 w 337"/>
              <a:gd name="connsiteY17-32486" fmla="*/ 153 h 243"/>
              <a:gd name="connsiteX18-32487" fmla="*/ 258 w 337"/>
              <a:gd name="connsiteY18-32488" fmla="*/ 148 h 243"/>
              <a:gd name="connsiteX19-32489" fmla="*/ 264 w 337"/>
              <a:gd name="connsiteY19-32490" fmla="*/ 143 h 243"/>
              <a:gd name="connsiteX20-32491" fmla="*/ 269 w 337"/>
              <a:gd name="connsiteY20-32492" fmla="*/ 137 h 243"/>
              <a:gd name="connsiteX21-32493" fmla="*/ 269 w 337"/>
              <a:gd name="connsiteY21-32494" fmla="*/ 127 h 243"/>
              <a:gd name="connsiteX22-32495" fmla="*/ 274 w 337"/>
              <a:gd name="connsiteY22-32496" fmla="*/ 111 h 243"/>
              <a:gd name="connsiteX23-32497" fmla="*/ 280 w 337"/>
              <a:gd name="connsiteY23-32498" fmla="*/ 95 h 243"/>
              <a:gd name="connsiteX24-32499" fmla="*/ 285 w 337"/>
              <a:gd name="connsiteY24-32500" fmla="*/ 79 h 243"/>
              <a:gd name="connsiteX25-32501" fmla="*/ 285 w 337"/>
              <a:gd name="connsiteY25-32502" fmla="*/ 64 h 243"/>
              <a:gd name="connsiteX26-32503" fmla="*/ 290 w 337"/>
              <a:gd name="connsiteY26-32504" fmla="*/ 48 h 243"/>
              <a:gd name="connsiteX27-32505" fmla="*/ 295 w 337"/>
              <a:gd name="connsiteY27-32506" fmla="*/ 37 h 243"/>
              <a:gd name="connsiteX28-32507" fmla="*/ 301 w 337"/>
              <a:gd name="connsiteY28-32508" fmla="*/ 27 h 243"/>
              <a:gd name="connsiteX29-32509" fmla="*/ 301 w 337"/>
              <a:gd name="connsiteY29-32510" fmla="*/ 22 h 243"/>
              <a:gd name="connsiteX30-32511" fmla="*/ 306 w 337"/>
              <a:gd name="connsiteY30-32512" fmla="*/ 11 h 243"/>
              <a:gd name="connsiteX31-32513" fmla="*/ 306 w 337"/>
              <a:gd name="connsiteY31-32514" fmla="*/ 11 h 243"/>
              <a:gd name="connsiteX32-32515" fmla="*/ 311 w 337"/>
              <a:gd name="connsiteY32-32516" fmla="*/ 11 h 243"/>
              <a:gd name="connsiteX33-32517" fmla="*/ 311 w 337"/>
              <a:gd name="connsiteY33-32518" fmla="*/ 11 h 243"/>
              <a:gd name="connsiteX34-32519" fmla="*/ 311 w 337"/>
              <a:gd name="connsiteY34-32520" fmla="*/ 16 h 243"/>
              <a:gd name="connsiteX35-32521" fmla="*/ 311 w 337"/>
              <a:gd name="connsiteY35-32522" fmla="*/ 22 h 243"/>
              <a:gd name="connsiteX36-32523" fmla="*/ 316 w 337"/>
              <a:gd name="connsiteY36-32524" fmla="*/ 27 h 243"/>
              <a:gd name="connsiteX37-32525" fmla="*/ 316 w 337"/>
              <a:gd name="connsiteY37-32526" fmla="*/ 43 h 243"/>
              <a:gd name="connsiteX38-32527" fmla="*/ 316 w 337"/>
              <a:gd name="connsiteY38-32528" fmla="*/ 53 h 243"/>
              <a:gd name="connsiteX39-32529" fmla="*/ 316 w 337"/>
              <a:gd name="connsiteY39-32530" fmla="*/ 69 h 243"/>
              <a:gd name="connsiteX40-32531" fmla="*/ 316 w 337"/>
              <a:gd name="connsiteY40-32532" fmla="*/ 85 h 243"/>
              <a:gd name="connsiteX41-32533" fmla="*/ 316 w 337"/>
              <a:gd name="connsiteY41-32534" fmla="*/ 106 h 243"/>
              <a:gd name="connsiteX42-32535" fmla="*/ 316 w 337"/>
              <a:gd name="connsiteY42-32536" fmla="*/ 122 h 243"/>
              <a:gd name="connsiteX43-32537" fmla="*/ 316 w 337"/>
              <a:gd name="connsiteY43-32538" fmla="*/ 137 h 243"/>
              <a:gd name="connsiteX44-32539" fmla="*/ 322 w 337"/>
              <a:gd name="connsiteY44-32540" fmla="*/ 153 h 243"/>
              <a:gd name="connsiteX45-32541" fmla="*/ 322 w 337"/>
              <a:gd name="connsiteY45-32542" fmla="*/ 169 h 243"/>
              <a:gd name="connsiteX46-32543" fmla="*/ 327 w 337"/>
              <a:gd name="connsiteY46-32544" fmla="*/ 180 h 243"/>
              <a:gd name="connsiteX47-32545" fmla="*/ 327 w 337"/>
              <a:gd name="connsiteY47-32546" fmla="*/ 190 h 243"/>
              <a:gd name="connsiteX48-32547" fmla="*/ 332 w 337"/>
              <a:gd name="connsiteY48-32548" fmla="*/ 201 h 243"/>
              <a:gd name="connsiteX49-32549" fmla="*/ 332 w 337"/>
              <a:gd name="connsiteY49-32550" fmla="*/ 206 h 243"/>
              <a:gd name="connsiteX50-32551" fmla="*/ 337 w 337"/>
              <a:gd name="connsiteY50-32552" fmla="*/ 216 h 243"/>
              <a:gd name="connsiteX51-32553" fmla="*/ 337 w 337"/>
              <a:gd name="connsiteY51-32554" fmla="*/ 222 h 243"/>
              <a:gd name="connsiteX52-32555" fmla="*/ 337 w 337"/>
              <a:gd name="connsiteY52-32556" fmla="*/ 227 h 243"/>
              <a:gd name="connsiteX53-32557" fmla="*/ 337 w 337"/>
              <a:gd name="connsiteY53-32558" fmla="*/ 232 h 243"/>
              <a:gd name="connsiteX54-32559" fmla="*/ 332 w 337"/>
              <a:gd name="connsiteY54-32560" fmla="*/ 237 h 243"/>
              <a:gd name="connsiteX55-32561" fmla="*/ 327 w 337"/>
              <a:gd name="connsiteY55-32562" fmla="*/ 243 h 243"/>
              <a:gd name="connsiteX56-32563" fmla="*/ 316 w 337"/>
              <a:gd name="connsiteY56-32564" fmla="*/ 243 h 243"/>
              <a:gd name="connsiteX57-32565" fmla="*/ 306 w 337"/>
              <a:gd name="connsiteY57-32566" fmla="*/ 243 h 243"/>
              <a:gd name="connsiteX58-32567" fmla="*/ 290 w 337"/>
              <a:gd name="connsiteY58-32568" fmla="*/ 243 h 243"/>
              <a:gd name="connsiteX59-32569" fmla="*/ 274 w 337"/>
              <a:gd name="connsiteY59-32570" fmla="*/ 237 h 243"/>
              <a:gd name="connsiteX60-32571" fmla="*/ 253 w 337"/>
              <a:gd name="connsiteY60-32572" fmla="*/ 237 h 243"/>
              <a:gd name="connsiteX61-32573" fmla="*/ 232 w 337"/>
              <a:gd name="connsiteY61-32574" fmla="*/ 232 h 243"/>
              <a:gd name="connsiteX62-32575" fmla="*/ 211 w 337"/>
              <a:gd name="connsiteY62-32576" fmla="*/ 227 h 243"/>
              <a:gd name="connsiteX63-32577" fmla="*/ 201 w 337"/>
              <a:gd name="connsiteY63-32578" fmla="*/ 222 h 243"/>
              <a:gd name="connsiteX64-32579" fmla="*/ 190 w 337"/>
              <a:gd name="connsiteY64-32580" fmla="*/ 216 h 243"/>
              <a:gd name="connsiteX65-32581" fmla="*/ 174 w 337"/>
              <a:gd name="connsiteY65-32582" fmla="*/ 211 h 243"/>
              <a:gd name="connsiteX66-32583" fmla="*/ 164 w 337"/>
              <a:gd name="connsiteY66-32584" fmla="*/ 206 h 243"/>
              <a:gd name="connsiteX67-32585" fmla="*/ 148 w 337"/>
              <a:gd name="connsiteY67-32586" fmla="*/ 201 h 243"/>
              <a:gd name="connsiteX68-32587" fmla="*/ 132 w 337"/>
              <a:gd name="connsiteY68-32588" fmla="*/ 190 h 243"/>
              <a:gd name="connsiteX69-32589" fmla="*/ 122 w 337"/>
              <a:gd name="connsiteY69-32590" fmla="*/ 180 h 243"/>
              <a:gd name="connsiteX70-32591" fmla="*/ 106 w 337"/>
              <a:gd name="connsiteY70-32592" fmla="*/ 169 h 243"/>
              <a:gd name="connsiteX71-32593" fmla="*/ 74 w 337"/>
              <a:gd name="connsiteY71-32594" fmla="*/ 143 h 243"/>
              <a:gd name="connsiteX72-32595" fmla="*/ 48 w 337"/>
              <a:gd name="connsiteY72-32596" fmla="*/ 116 h 243"/>
              <a:gd name="connsiteX73-32597" fmla="*/ 37 w 337"/>
              <a:gd name="connsiteY73-32598" fmla="*/ 106 h 243"/>
              <a:gd name="connsiteX74-32599" fmla="*/ 27 w 337"/>
              <a:gd name="connsiteY74-32600" fmla="*/ 90 h 243"/>
              <a:gd name="connsiteX75-32601" fmla="*/ 16 w 337"/>
              <a:gd name="connsiteY75-32602" fmla="*/ 74 h 243"/>
              <a:gd name="connsiteX76-32603" fmla="*/ 6 w 337"/>
              <a:gd name="connsiteY76-32604" fmla="*/ 58 h 243"/>
              <a:gd name="connsiteX77-32605" fmla="*/ 0 w 337"/>
              <a:gd name="connsiteY77-32606" fmla="*/ 43 h 243"/>
              <a:gd name="connsiteX0-32607" fmla="*/ 48 w 337"/>
              <a:gd name="connsiteY0-32608" fmla="*/ 16 h 232"/>
              <a:gd name="connsiteX1-32609" fmla="*/ 64 w 337"/>
              <a:gd name="connsiteY1-32610" fmla="*/ 37 h 232"/>
              <a:gd name="connsiteX2-32611" fmla="*/ 79 w 337"/>
              <a:gd name="connsiteY2-32612" fmla="*/ 58 h 232"/>
              <a:gd name="connsiteX3-32613" fmla="*/ 90 w 337"/>
              <a:gd name="connsiteY3-32614" fmla="*/ 68 h 232"/>
              <a:gd name="connsiteX4-32615" fmla="*/ 100 w 337"/>
              <a:gd name="connsiteY4-32616" fmla="*/ 74 h 232"/>
              <a:gd name="connsiteX5-32617" fmla="*/ 122 w 337"/>
              <a:gd name="connsiteY5-32618" fmla="*/ 95 h 232"/>
              <a:gd name="connsiteX6-32619" fmla="*/ 143 w 337"/>
              <a:gd name="connsiteY6-32620" fmla="*/ 105 h 232"/>
              <a:gd name="connsiteX7-32621" fmla="*/ 164 w 337"/>
              <a:gd name="connsiteY7-32622" fmla="*/ 121 h 232"/>
              <a:gd name="connsiteX8-32623" fmla="*/ 190 w 337"/>
              <a:gd name="connsiteY8-32624" fmla="*/ 132 h 232"/>
              <a:gd name="connsiteX9-32625" fmla="*/ 201 w 337"/>
              <a:gd name="connsiteY9-32626" fmla="*/ 137 h 232"/>
              <a:gd name="connsiteX10-32627" fmla="*/ 211 w 337"/>
              <a:gd name="connsiteY10-32628" fmla="*/ 142 h 232"/>
              <a:gd name="connsiteX11-32629" fmla="*/ 222 w 337"/>
              <a:gd name="connsiteY11-32630" fmla="*/ 142 h 232"/>
              <a:gd name="connsiteX12-32631" fmla="*/ 232 w 337"/>
              <a:gd name="connsiteY12-32632" fmla="*/ 147 h 232"/>
              <a:gd name="connsiteX13-32633" fmla="*/ 237 w 337"/>
              <a:gd name="connsiteY13-32634" fmla="*/ 147 h 232"/>
              <a:gd name="connsiteX14-32635" fmla="*/ 243 w 337"/>
              <a:gd name="connsiteY14-32636" fmla="*/ 147 h 232"/>
              <a:gd name="connsiteX15-32637" fmla="*/ 253 w 337"/>
              <a:gd name="connsiteY15-32638" fmla="*/ 147 h 232"/>
              <a:gd name="connsiteX16-32639" fmla="*/ 258 w 337"/>
              <a:gd name="connsiteY16-32640" fmla="*/ 142 h 232"/>
              <a:gd name="connsiteX17-32641" fmla="*/ 258 w 337"/>
              <a:gd name="connsiteY17-32642" fmla="*/ 137 h 232"/>
              <a:gd name="connsiteX18-32643" fmla="*/ 264 w 337"/>
              <a:gd name="connsiteY18-32644" fmla="*/ 132 h 232"/>
              <a:gd name="connsiteX19-32645" fmla="*/ 269 w 337"/>
              <a:gd name="connsiteY19-32646" fmla="*/ 126 h 232"/>
              <a:gd name="connsiteX20-32647" fmla="*/ 269 w 337"/>
              <a:gd name="connsiteY20-32648" fmla="*/ 116 h 232"/>
              <a:gd name="connsiteX21-32649" fmla="*/ 274 w 337"/>
              <a:gd name="connsiteY21-32650" fmla="*/ 100 h 232"/>
              <a:gd name="connsiteX22-32651" fmla="*/ 280 w 337"/>
              <a:gd name="connsiteY22-32652" fmla="*/ 84 h 232"/>
              <a:gd name="connsiteX23-32653" fmla="*/ 285 w 337"/>
              <a:gd name="connsiteY23-32654" fmla="*/ 68 h 232"/>
              <a:gd name="connsiteX24-32655" fmla="*/ 285 w 337"/>
              <a:gd name="connsiteY24-32656" fmla="*/ 53 h 232"/>
              <a:gd name="connsiteX25-32657" fmla="*/ 290 w 337"/>
              <a:gd name="connsiteY25-32658" fmla="*/ 37 h 232"/>
              <a:gd name="connsiteX26-32659" fmla="*/ 295 w 337"/>
              <a:gd name="connsiteY26-32660" fmla="*/ 26 h 232"/>
              <a:gd name="connsiteX27-32661" fmla="*/ 301 w 337"/>
              <a:gd name="connsiteY27-32662" fmla="*/ 16 h 232"/>
              <a:gd name="connsiteX28-32663" fmla="*/ 301 w 337"/>
              <a:gd name="connsiteY28-32664" fmla="*/ 11 h 232"/>
              <a:gd name="connsiteX29-32665" fmla="*/ 306 w 337"/>
              <a:gd name="connsiteY29-32666" fmla="*/ 0 h 232"/>
              <a:gd name="connsiteX30-32667" fmla="*/ 306 w 337"/>
              <a:gd name="connsiteY30-32668" fmla="*/ 0 h 232"/>
              <a:gd name="connsiteX31-32669" fmla="*/ 311 w 337"/>
              <a:gd name="connsiteY31-32670" fmla="*/ 0 h 232"/>
              <a:gd name="connsiteX32-32671" fmla="*/ 311 w 337"/>
              <a:gd name="connsiteY32-32672" fmla="*/ 0 h 232"/>
              <a:gd name="connsiteX33-32673" fmla="*/ 311 w 337"/>
              <a:gd name="connsiteY33-32674" fmla="*/ 5 h 232"/>
              <a:gd name="connsiteX34-32675" fmla="*/ 311 w 337"/>
              <a:gd name="connsiteY34-32676" fmla="*/ 11 h 232"/>
              <a:gd name="connsiteX35-32677" fmla="*/ 316 w 337"/>
              <a:gd name="connsiteY35-32678" fmla="*/ 16 h 232"/>
              <a:gd name="connsiteX36-32679" fmla="*/ 316 w 337"/>
              <a:gd name="connsiteY36-32680" fmla="*/ 32 h 232"/>
              <a:gd name="connsiteX37-32681" fmla="*/ 316 w 337"/>
              <a:gd name="connsiteY37-32682" fmla="*/ 42 h 232"/>
              <a:gd name="connsiteX38-32683" fmla="*/ 316 w 337"/>
              <a:gd name="connsiteY38-32684" fmla="*/ 58 h 232"/>
              <a:gd name="connsiteX39-32685" fmla="*/ 316 w 337"/>
              <a:gd name="connsiteY39-32686" fmla="*/ 74 h 232"/>
              <a:gd name="connsiteX40-32687" fmla="*/ 316 w 337"/>
              <a:gd name="connsiteY40-32688" fmla="*/ 95 h 232"/>
              <a:gd name="connsiteX41-32689" fmla="*/ 316 w 337"/>
              <a:gd name="connsiteY41-32690" fmla="*/ 111 h 232"/>
              <a:gd name="connsiteX42-32691" fmla="*/ 316 w 337"/>
              <a:gd name="connsiteY42-32692" fmla="*/ 126 h 232"/>
              <a:gd name="connsiteX43-32693" fmla="*/ 322 w 337"/>
              <a:gd name="connsiteY43-32694" fmla="*/ 142 h 232"/>
              <a:gd name="connsiteX44-32695" fmla="*/ 322 w 337"/>
              <a:gd name="connsiteY44-32696" fmla="*/ 158 h 232"/>
              <a:gd name="connsiteX45-32697" fmla="*/ 327 w 337"/>
              <a:gd name="connsiteY45-32698" fmla="*/ 169 h 232"/>
              <a:gd name="connsiteX46-32699" fmla="*/ 327 w 337"/>
              <a:gd name="connsiteY46-32700" fmla="*/ 179 h 232"/>
              <a:gd name="connsiteX47-32701" fmla="*/ 332 w 337"/>
              <a:gd name="connsiteY47-32702" fmla="*/ 190 h 232"/>
              <a:gd name="connsiteX48-32703" fmla="*/ 332 w 337"/>
              <a:gd name="connsiteY48-32704" fmla="*/ 195 h 232"/>
              <a:gd name="connsiteX49-32705" fmla="*/ 337 w 337"/>
              <a:gd name="connsiteY49-32706" fmla="*/ 205 h 232"/>
              <a:gd name="connsiteX50-32707" fmla="*/ 337 w 337"/>
              <a:gd name="connsiteY50-32708" fmla="*/ 211 h 232"/>
              <a:gd name="connsiteX51-32709" fmla="*/ 337 w 337"/>
              <a:gd name="connsiteY51-32710" fmla="*/ 216 h 232"/>
              <a:gd name="connsiteX52-32711" fmla="*/ 337 w 337"/>
              <a:gd name="connsiteY52-32712" fmla="*/ 221 h 232"/>
              <a:gd name="connsiteX53-32713" fmla="*/ 332 w 337"/>
              <a:gd name="connsiteY53-32714" fmla="*/ 226 h 232"/>
              <a:gd name="connsiteX54-32715" fmla="*/ 327 w 337"/>
              <a:gd name="connsiteY54-32716" fmla="*/ 232 h 232"/>
              <a:gd name="connsiteX55-32717" fmla="*/ 316 w 337"/>
              <a:gd name="connsiteY55-32718" fmla="*/ 232 h 232"/>
              <a:gd name="connsiteX56-32719" fmla="*/ 306 w 337"/>
              <a:gd name="connsiteY56-32720" fmla="*/ 232 h 232"/>
              <a:gd name="connsiteX57-32721" fmla="*/ 290 w 337"/>
              <a:gd name="connsiteY57-32722" fmla="*/ 232 h 232"/>
              <a:gd name="connsiteX58-32723" fmla="*/ 274 w 337"/>
              <a:gd name="connsiteY58-32724" fmla="*/ 226 h 232"/>
              <a:gd name="connsiteX59-32725" fmla="*/ 253 w 337"/>
              <a:gd name="connsiteY59-32726" fmla="*/ 226 h 232"/>
              <a:gd name="connsiteX60-32727" fmla="*/ 232 w 337"/>
              <a:gd name="connsiteY60-32728" fmla="*/ 221 h 232"/>
              <a:gd name="connsiteX61-32729" fmla="*/ 211 w 337"/>
              <a:gd name="connsiteY61-32730" fmla="*/ 216 h 232"/>
              <a:gd name="connsiteX62-32731" fmla="*/ 201 w 337"/>
              <a:gd name="connsiteY62-32732" fmla="*/ 211 h 232"/>
              <a:gd name="connsiteX63-32733" fmla="*/ 190 w 337"/>
              <a:gd name="connsiteY63-32734" fmla="*/ 205 h 232"/>
              <a:gd name="connsiteX64-32735" fmla="*/ 174 w 337"/>
              <a:gd name="connsiteY64-32736" fmla="*/ 200 h 232"/>
              <a:gd name="connsiteX65-32737" fmla="*/ 164 w 337"/>
              <a:gd name="connsiteY65-32738" fmla="*/ 195 h 232"/>
              <a:gd name="connsiteX66-32739" fmla="*/ 148 w 337"/>
              <a:gd name="connsiteY66-32740" fmla="*/ 190 h 232"/>
              <a:gd name="connsiteX67-32741" fmla="*/ 132 w 337"/>
              <a:gd name="connsiteY67-32742" fmla="*/ 179 h 232"/>
              <a:gd name="connsiteX68-32743" fmla="*/ 122 w 337"/>
              <a:gd name="connsiteY68-32744" fmla="*/ 169 h 232"/>
              <a:gd name="connsiteX69-32745" fmla="*/ 106 w 337"/>
              <a:gd name="connsiteY69-32746" fmla="*/ 158 h 232"/>
              <a:gd name="connsiteX70-32747" fmla="*/ 74 w 337"/>
              <a:gd name="connsiteY70-32748" fmla="*/ 132 h 232"/>
              <a:gd name="connsiteX71-32749" fmla="*/ 48 w 337"/>
              <a:gd name="connsiteY71-32750" fmla="*/ 105 h 232"/>
              <a:gd name="connsiteX72-32751" fmla="*/ 37 w 337"/>
              <a:gd name="connsiteY72-32752" fmla="*/ 95 h 232"/>
              <a:gd name="connsiteX73-32753" fmla="*/ 27 w 337"/>
              <a:gd name="connsiteY73-32754" fmla="*/ 79 h 232"/>
              <a:gd name="connsiteX74-32755" fmla="*/ 16 w 337"/>
              <a:gd name="connsiteY74-32756" fmla="*/ 63 h 232"/>
              <a:gd name="connsiteX75-32757" fmla="*/ 6 w 337"/>
              <a:gd name="connsiteY75-32758" fmla="*/ 47 h 232"/>
              <a:gd name="connsiteX76-32759" fmla="*/ 0 w 337"/>
              <a:gd name="connsiteY76-32760" fmla="*/ 32 h 232"/>
              <a:gd name="connsiteX0-32761" fmla="*/ 48 w 337"/>
              <a:gd name="connsiteY0-32762" fmla="*/ 16 h 232"/>
              <a:gd name="connsiteX1-32763" fmla="*/ 64 w 337"/>
              <a:gd name="connsiteY1-32764" fmla="*/ 37 h 232"/>
              <a:gd name="connsiteX2-32765" fmla="*/ 79 w 337"/>
              <a:gd name="connsiteY2-32766" fmla="*/ 58 h 232"/>
              <a:gd name="connsiteX3-32767" fmla="*/ 90 w 337"/>
              <a:gd name="connsiteY3-32768" fmla="*/ 68 h 232"/>
              <a:gd name="connsiteX4-32769" fmla="*/ 100 w 337"/>
              <a:gd name="connsiteY4-32770" fmla="*/ 74 h 232"/>
              <a:gd name="connsiteX5-32771" fmla="*/ 122 w 337"/>
              <a:gd name="connsiteY5-32772" fmla="*/ 95 h 232"/>
              <a:gd name="connsiteX6-32773" fmla="*/ 143 w 337"/>
              <a:gd name="connsiteY6-32774" fmla="*/ 105 h 232"/>
              <a:gd name="connsiteX7-32775" fmla="*/ 164 w 337"/>
              <a:gd name="connsiteY7-32776" fmla="*/ 121 h 232"/>
              <a:gd name="connsiteX8-32777" fmla="*/ 190 w 337"/>
              <a:gd name="connsiteY8-32778" fmla="*/ 132 h 232"/>
              <a:gd name="connsiteX9-32779" fmla="*/ 201 w 337"/>
              <a:gd name="connsiteY9-32780" fmla="*/ 137 h 232"/>
              <a:gd name="connsiteX10-32781" fmla="*/ 211 w 337"/>
              <a:gd name="connsiteY10-32782" fmla="*/ 142 h 232"/>
              <a:gd name="connsiteX11-32783" fmla="*/ 222 w 337"/>
              <a:gd name="connsiteY11-32784" fmla="*/ 142 h 232"/>
              <a:gd name="connsiteX12-32785" fmla="*/ 237 w 337"/>
              <a:gd name="connsiteY12-32786" fmla="*/ 147 h 232"/>
              <a:gd name="connsiteX13-32787" fmla="*/ 243 w 337"/>
              <a:gd name="connsiteY13-32788" fmla="*/ 147 h 232"/>
              <a:gd name="connsiteX14-32789" fmla="*/ 253 w 337"/>
              <a:gd name="connsiteY14-32790" fmla="*/ 147 h 232"/>
              <a:gd name="connsiteX15-32791" fmla="*/ 258 w 337"/>
              <a:gd name="connsiteY15-32792" fmla="*/ 142 h 232"/>
              <a:gd name="connsiteX16-32793" fmla="*/ 258 w 337"/>
              <a:gd name="connsiteY16-32794" fmla="*/ 137 h 232"/>
              <a:gd name="connsiteX17-32795" fmla="*/ 264 w 337"/>
              <a:gd name="connsiteY17-32796" fmla="*/ 132 h 232"/>
              <a:gd name="connsiteX18-32797" fmla="*/ 269 w 337"/>
              <a:gd name="connsiteY18-32798" fmla="*/ 126 h 232"/>
              <a:gd name="connsiteX19-32799" fmla="*/ 269 w 337"/>
              <a:gd name="connsiteY19-32800" fmla="*/ 116 h 232"/>
              <a:gd name="connsiteX20-32801" fmla="*/ 274 w 337"/>
              <a:gd name="connsiteY20-32802" fmla="*/ 100 h 232"/>
              <a:gd name="connsiteX21-32803" fmla="*/ 280 w 337"/>
              <a:gd name="connsiteY21-32804" fmla="*/ 84 h 232"/>
              <a:gd name="connsiteX22-32805" fmla="*/ 285 w 337"/>
              <a:gd name="connsiteY22-32806" fmla="*/ 68 h 232"/>
              <a:gd name="connsiteX23-32807" fmla="*/ 285 w 337"/>
              <a:gd name="connsiteY23-32808" fmla="*/ 53 h 232"/>
              <a:gd name="connsiteX24-32809" fmla="*/ 290 w 337"/>
              <a:gd name="connsiteY24-32810" fmla="*/ 37 h 232"/>
              <a:gd name="connsiteX25-32811" fmla="*/ 295 w 337"/>
              <a:gd name="connsiteY25-32812" fmla="*/ 26 h 232"/>
              <a:gd name="connsiteX26-32813" fmla="*/ 301 w 337"/>
              <a:gd name="connsiteY26-32814" fmla="*/ 16 h 232"/>
              <a:gd name="connsiteX27-32815" fmla="*/ 301 w 337"/>
              <a:gd name="connsiteY27-32816" fmla="*/ 11 h 232"/>
              <a:gd name="connsiteX28-32817" fmla="*/ 306 w 337"/>
              <a:gd name="connsiteY28-32818" fmla="*/ 0 h 232"/>
              <a:gd name="connsiteX29-32819" fmla="*/ 306 w 337"/>
              <a:gd name="connsiteY29-32820" fmla="*/ 0 h 232"/>
              <a:gd name="connsiteX30-32821" fmla="*/ 311 w 337"/>
              <a:gd name="connsiteY30-32822" fmla="*/ 0 h 232"/>
              <a:gd name="connsiteX31-32823" fmla="*/ 311 w 337"/>
              <a:gd name="connsiteY31-32824" fmla="*/ 0 h 232"/>
              <a:gd name="connsiteX32-32825" fmla="*/ 311 w 337"/>
              <a:gd name="connsiteY32-32826" fmla="*/ 5 h 232"/>
              <a:gd name="connsiteX33-32827" fmla="*/ 311 w 337"/>
              <a:gd name="connsiteY33-32828" fmla="*/ 11 h 232"/>
              <a:gd name="connsiteX34-32829" fmla="*/ 316 w 337"/>
              <a:gd name="connsiteY34-32830" fmla="*/ 16 h 232"/>
              <a:gd name="connsiteX35-32831" fmla="*/ 316 w 337"/>
              <a:gd name="connsiteY35-32832" fmla="*/ 32 h 232"/>
              <a:gd name="connsiteX36-32833" fmla="*/ 316 w 337"/>
              <a:gd name="connsiteY36-32834" fmla="*/ 42 h 232"/>
              <a:gd name="connsiteX37-32835" fmla="*/ 316 w 337"/>
              <a:gd name="connsiteY37-32836" fmla="*/ 58 h 232"/>
              <a:gd name="connsiteX38-32837" fmla="*/ 316 w 337"/>
              <a:gd name="connsiteY38-32838" fmla="*/ 74 h 232"/>
              <a:gd name="connsiteX39-32839" fmla="*/ 316 w 337"/>
              <a:gd name="connsiteY39-32840" fmla="*/ 95 h 232"/>
              <a:gd name="connsiteX40-32841" fmla="*/ 316 w 337"/>
              <a:gd name="connsiteY40-32842" fmla="*/ 111 h 232"/>
              <a:gd name="connsiteX41-32843" fmla="*/ 316 w 337"/>
              <a:gd name="connsiteY41-32844" fmla="*/ 126 h 232"/>
              <a:gd name="connsiteX42-32845" fmla="*/ 322 w 337"/>
              <a:gd name="connsiteY42-32846" fmla="*/ 142 h 232"/>
              <a:gd name="connsiteX43-32847" fmla="*/ 322 w 337"/>
              <a:gd name="connsiteY43-32848" fmla="*/ 158 h 232"/>
              <a:gd name="connsiteX44-32849" fmla="*/ 327 w 337"/>
              <a:gd name="connsiteY44-32850" fmla="*/ 169 h 232"/>
              <a:gd name="connsiteX45-32851" fmla="*/ 327 w 337"/>
              <a:gd name="connsiteY45-32852" fmla="*/ 179 h 232"/>
              <a:gd name="connsiteX46-32853" fmla="*/ 332 w 337"/>
              <a:gd name="connsiteY46-32854" fmla="*/ 190 h 232"/>
              <a:gd name="connsiteX47-32855" fmla="*/ 332 w 337"/>
              <a:gd name="connsiteY47-32856" fmla="*/ 195 h 232"/>
              <a:gd name="connsiteX48-32857" fmla="*/ 337 w 337"/>
              <a:gd name="connsiteY48-32858" fmla="*/ 205 h 232"/>
              <a:gd name="connsiteX49-32859" fmla="*/ 337 w 337"/>
              <a:gd name="connsiteY49-32860" fmla="*/ 211 h 232"/>
              <a:gd name="connsiteX50-32861" fmla="*/ 337 w 337"/>
              <a:gd name="connsiteY50-32862" fmla="*/ 216 h 232"/>
              <a:gd name="connsiteX51-32863" fmla="*/ 337 w 337"/>
              <a:gd name="connsiteY51-32864" fmla="*/ 221 h 232"/>
              <a:gd name="connsiteX52-32865" fmla="*/ 332 w 337"/>
              <a:gd name="connsiteY52-32866" fmla="*/ 226 h 232"/>
              <a:gd name="connsiteX53-32867" fmla="*/ 327 w 337"/>
              <a:gd name="connsiteY53-32868" fmla="*/ 232 h 232"/>
              <a:gd name="connsiteX54-32869" fmla="*/ 316 w 337"/>
              <a:gd name="connsiteY54-32870" fmla="*/ 232 h 232"/>
              <a:gd name="connsiteX55-32871" fmla="*/ 306 w 337"/>
              <a:gd name="connsiteY55-32872" fmla="*/ 232 h 232"/>
              <a:gd name="connsiteX56-32873" fmla="*/ 290 w 337"/>
              <a:gd name="connsiteY56-32874" fmla="*/ 232 h 232"/>
              <a:gd name="connsiteX57-32875" fmla="*/ 274 w 337"/>
              <a:gd name="connsiteY57-32876" fmla="*/ 226 h 232"/>
              <a:gd name="connsiteX58-32877" fmla="*/ 253 w 337"/>
              <a:gd name="connsiteY58-32878" fmla="*/ 226 h 232"/>
              <a:gd name="connsiteX59-32879" fmla="*/ 232 w 337"/>
              <a:gd name="connsiteY59-32880" fmla="*/ 221 h 232"/>
              <a:gd name="connsiteX60-32881" fmla="*/ 211 w 337"/>
              <a:gd name="connsiteY60-32882" fmla="*/ 216 h 232"/>
              <a:gd name="connsiteX61-32883" fmla="*/ 201 w 337"/>
              <a:gd name="connsiteY61-32884" fmla="*/ 211 h 232"/>
              <a:gd name="connsiteX62-32885" fmla="*/ 190 w 337"/>
              <a:gd name="connsiteY62-32886" fmla="*/ 205 h 232"/>
              <a:gd name="connsiteX63-32887" fmla="*/ 174 w 337"/>
              <a:gd name="connsiteY63-32888" fmla="*/ 200 h 232"/>
              <a:gd name="connsiteX64-32889" fmla="*/ 164 w 337"/>
              <a:gd name="connsiteY64-32890" fmla="*/ 195 h 232"/>
              <a:gd name="connsiteX65-32891" fmla="*/ 148 w 337"/>
              <a:gd name="connsiteY65-32892" fmla="*/ 190 h 232"/>
              <a:gd name="connsiteX66-32893" fmla="*/ 132 w 337"/>
              <a:gd name="connsiteY66-32894" fmla="*/ 179 h 232"/>
              <a:gd name="connsiteX67-32895" fmla="*/ 122 w 337"/>
              <a:gd name="connsiteY67-32896" fmla="*/ 169 h 232"/>
              <a:gd name="connsiteX68-32897" fmla="*/ 106 w 337"/>
              <a:gd name="connsiteY68-32898" fmla="*/ 158 h 232"/>
              <a:gd name="connsiteX69-32899" fmla="*/ 74 w 337"/>
              <a:gd name="connsiteY69-32900" fmla="*/ 132 h 232"/>
              <a:gd name="connsiteX70-32901" fmla="*/ 48 w 337"/>
              <a:gd name="connsiteY70-32902" fmla="*/ 105 h 232"/>
              <a:gd name="connsiteX71-32903" fmla="*/ 37 w 337"/>
              <a:gd name="connsiteY71-32904" fmla="*/ 95 h 232"/>
              <a:gd name="connsiteX72-32905" fmla="*/ 27 w 337"/>
              <a:gd name="connsiteY72-32906" fmla="*/ 79 h 232"/>
              <a:gd name="connsiteX73-32907" fmla="*/ 16 w 337"/>
              <a:gd name="connsiteY73-32908" fmla="*/ 63 h 232"/>
              <a:gd name="connsiteX74-32909" fmla="*/ 6 w 337"/>
              <a:gd name="connsiteY74-32910" fmla="*/ 47 h 232"/>
              <a:gd name="connsiteX75-32911" fmla="*/ 0 w 337"/>
              <a:gd name="connsiteY75-32912" fmla="*/ 32 h 232"/>
              <a:gd name="connsiteX0-32913" fmla="*/ 48 w 337"/>
              <a:gd name="connsiteY0-32914" fmla="*/ 16 h 232"/>
              <a:gd name="connsiteX1-32915" fmla="*/ 64 w 337"/>
              <a:gd name="connsiteY1-32916" fmla="*/ 37 h 232"/>
              <a:gd name="connsiteX2-32917" fmla="*/ 79 w 337"/>
              <a:gd name="connsiteY2-32918" fmla="*/ 58 h 232"/>
              <a:gd name="connsiteX3-32919" fmla="*/ 90 w 337"/>
              <a:gd name="connsiteY3-32920" fmla="*/ 68 h 232"/>
              <a:gd name="connsiteX4-32921" fmla="*/ 100 w 337"/>
              <a:gd name="connsiteY4-32922" fmla="*/ 74 h 232"/>
              <a:gd name="connsiteX5-32923" fmla="*/ 122 w 337"/>
              <a:gd name="connsiteY5-32924" fmla="*/ 95 h 232"/>
              <a:gd name="connsiteX6-32925" fmla="*/ 143 w 337"/>
              <a:gd name="connsiteY6-32926" fmla="*/ 105 h 232"/>
              <a:gd name="connsiteX7-32927" fmla="*/ 164 w 337"/>
              <a:gd name="connsiteY7-32928" fmla="*/ 121 h 232"/>
              <a:gd name="connsiteX8-32929" fmla="*/ 190 w 337"/>
              <a:gd name="connsiteY8-32930" fmla="*/ 132 h 232"/>
              <a:gd name="connsiteX9-32931" fmla="*/ 201 w 337"/>
              <a:gd name="connsiteY9-32932" fmla="*/ 137 h 232"/>
              <a:gd name="connsiteX10-32933" fmla="*/ 211 w 337"/>
              <a:gd name="connsiteY10-32934" fmla="*/ 142 h 232"/>
              <a:gd name="connsiteX11-32935" fmla="*/ 237 w 337"/>
              <a:gd name="connsiteY11-32936" fmla="*/ 147 h 232"/>
              <a:gd name="connsiteX12-32937" fmla="*/ 243 w 337"/>
              <a:gd name="connsiteY12-32938" fmla="*/ 147 h 232"/>
              <a:gd name="connsiteX13-32939" fmla="*/ 253 w 337"/>
              <a:gd name="connsiteY13-32940" fmla="*/ 147 h 232"/>
              <a:gd name="connsiteX14-32941" fmla="*/ 258 w 337"/>
              <a:gd name="connsiteY14-32942" fmla="*/ 142 h 232"/>
              <a:gd name="connsiteX15-32943" fmla="*/ 258 w 337"/>
              <a:gd name="connsiteY15-32944" fmla="*/ 137 h 232"/>
              <a:gd name="connsiteX16-32945" fmla="*/ 264 w 337"/>
              <a:gd name="connsiteY16-32946" fmla="*/ 132 h 232"/>
              <a:gd name="connsiteX17-32947" fmla="*/ 269 w 337"/>
              <a:gd name="connsiteY17-32948" fmla="*/ 126 h 232"/>
              <a:gd name="connsiteX18-32949" fmla="*/ 269 w 337"/>
              <a:gd name="connsiteY18-32950" fmla="*/ 116 h 232"/>
              <a:gd name="connsiteX19-32951" fmla="*/ 274 w 337"/>
              <a:gd name="connsiteY19-32952" fmla="*/ 100 h 232"/>
              <a:gd name="connsiteX20-32953" fmla="*/ 280 w 337"/>
              <a:gd name="connsiteY20-32954" fmla="*/ 84 h 232"/>
              <a:gd name="connsiteX21-32955" fmla="*/ 285 w 337"/>
              <a:gd name="connsiteY21-32956" fmla="*/ 68 h 232"/>
              <a:gd name="connsiteX22-32957" fmla="*/ 285 w 337"/>
              <a:gd name="connsiteY22-32958" fmla="*/ 53 h 232"/>
              <a:gd name="connsiteX23-32959" fmla="*/ 290 w 337"/>
              <a:gd name="connsiteY23-32960" fmla="*/ 37 h 232"/>
              <a:gd name="connsiteX24-32961" fmla="*/ 295 w 337"/>
              <a:gd name="connsiteY24-32962" fmla="*/ 26 h 232"/>
              <a:gd name="connsiteX25-32963" fmla="*/ 301 w 337"/>
              <a:gd name="connsiteY25-32964" fmla="*/ 16 h 232"/>
              <a:gd name="connsiteX26-32965" fmla="*/ 301 w 337"/>
              <a:gd name="connsiteY26-32966" fmla="*/ 11 h 232"/>
              <a:gd name="connsiteX27-32967" fmla="*/ 306 w 337"/>
              <a:gd name="connsiteY27-32968" fmla="*/ 0 h 232"/>
              <a:gd name="connsiteX28-32969" fmla="*/ 306 w 337"/>
              <a:gd name="connsiteY28-32970" fmla="*/ 0 h 232"/>
              <a:gd name="connsiteX29-32971" fmla="*/ 311 w 337"/>
              <a:gd name="connsiteY29-32972" fmla="*/ 0 h 232"/>
              <a:gd name="connsiteX30-32973" fmla="*/ 311 w 337"/>
              <a:gd name="connsiteY30-32974" fmla="*/ 0 h 232"/>
              <a:gd name="connsiteX31-32975" fmla="*/ 311 w 337"/>
              <a:gd name="connsiteY31-32976" fmla="*/ 5 h 232"/>
              <a:gd name="connsiteX32-32977" fmla="*/ 311 w 337"/>
              <a:gd name="connsiteY32-32978" fmla="*/ 11 h 232"/>
              <a:gd name="connsiteX33-32979" fmla="*/ 316 w 337"/>
              <a:gd name="connsiteY33-32980" fmla="*/ 16 h 232"/>
              <a:gd name="connsiteX34-32981" fmla="*/ 316 w 337"/>
              <a:gd name="connsiteY34-32982" fmla="*/ 32 h 232"/>
              <a:gd name="connsiteX35-32983" fmla="*/ 316 w 337"/>
              <a:gd name="connsiteY35-32984" fmla="*/ 42 h 232"/>
              <a:gd name="connsiteX36-32985" fmla="*/ 316 w 337"/>
              <a:gd name="connsiteY36-32986" fmla="*/ 58 h 232"/>
              <a:gd name="connsiteX37-32987" fmla="*/ 316 w 337"/>
              <a:gd name="connsiteY37-32988" fmla="*/ 74 h 232"/>
              <a:gd name="connsiteX38-32989" fmla="*/ 316 w 337"/>
              <a:gd name="connsiteY38-32990" fmla="*/ 95 h 232"/>
              <a:gd name="connsiteX39-32991" fmla="*/ 316 w 337"/>
              <a:gd name="connsiteY39-32992" fmla="*/ 111 h 232"/>
              <a:gd name="connsiteX40-32993" fmla="*/ 316 w 337"/>
              <a:gd name="connsiteY40-32994" fmla="*/ 126 h 232"/>
              <a:gd name="connsiteX41-32995" fmla="*/ 322 w 337"/>
              <a:gd name="connsiteY41-32996" fmla="*/ 142 h 232"/>
              <a:gd name="connsiteX42-32997" fmla="*/ 322 w 337"/>
              <a:gd name="connsiteY42-32998" fmla="*/ 158 h 232"/>
              <a:gd name="connsiteX43-32999" fmla="*/ 327 w 337"/>
              <a:gd name="connsiteY43-33000" fmla="*/ 169 h 232"/>
              <a:gd name="connsiteX44-33001" fmla="*/ 327 w 337"/>
              <a:gd name="connsiteY44-33002" fmla="*/ 179 h 232"/>
              <a:gd name="connsiteX45-33003" fmla="*/ 332 w 337"/>
              <a:gd name="connsiteY45-33004" fmla="*/ 190 h 232"/>
              <a:gd name="connsiteX46-33005" fmla="*/ 332 w 337"/>
              <a:gd name="connsiteY46-33006" fmla="*/ 195 h 232"/>
              <a:gd name="connsiteX47-33007" fmla="*/ 337 w 337"/>
              <a:gd name="connsiteY47-33008" fmla="*/ 205 h 232"/>
              <a:gd name="connsiteX48-33009" fmla="*/ 337 w 337"/>
              <a:gd name="connsiteY48-33010" fmla="*/ 211 h 232"/>
              <a:gd name="connsiteX49-33011" fmla="*/ 337 w 337"/>
              <a:gd name="connsiteY49-33012" fmla="*/ 216 h 232"/>
              <a:gd name="connsiteX50-33013" fmla="*/ 337 w 337"/>
              <a:gd name="connsiteY50-33014" fmla="*/ 221 h 232"/>
              <a:gd name="connsiteX51-33015" fmla="*/ 332 w 337"/>
              <a:gd name="connsiteY51-33016" fmla="*/ 226 h 232"/>
              <a:gd name="connsiteX52-33017" fmla="*/ 327 w 337"/>
              <a:gd name="connsiteY52-33018" fmla="*/ 232 h 232"/>
              <a:gd name="connsiteX53-33019" fmla="*/ 316 w 337"/>
              <a:gd name="connsiteY53-33020" fmla="*/ 232 h 232"/>
              <a:gd name="connsiteX54-33021" fmla="*/ 306 w 337"/>
              <a:gd name="connsiteY54-33022" fmla="*/ 232 h 232"/>
              <a:gd name="connsiteX55-33023" fmla="*/ 290 w 337"/>
              <a:gd name="connsiteY55-33024" fmla="*/ 232 h 232"/>
              <a:gd name="connsiteX56-33025" fmla="*/ 274 w 337"/>
              <a:gd name="connsiteY56-33026" fmla="*/ 226 h 232"/>
              <a:gd name="connsiteX57-33027" fmla="*/ 253 w 337"/>
              <a:gd name="connsiteY57-33028" fmla="*/ 226 h 232"/>
              <a:gd name="connsiteX58-33029" fmla="*/ 232 w 337"/>
              <a:gd name="connsiteY58-33030" fmla="*/ 221 h 232"/>
              <a:gd name="connsiteX59-33031" fmla="*/ 211 w 337"/>
              <a:gd name="connsiteY59-33032" fmla="*/ 216 h 232"/>
              <a:gd name="connsiteX60-33033" fmla="*/ 201 w 337"/>
              <a:gd name="connsiteY60-33034" fmla="*/ 211 h 232"/>
              <a:gd name="connsiteX61-33035" fmla="*/ 190 w 337"/>
              <a:gd name="connsiteY61-33036" fmla="*/ 205 h 232"/>
              <a:gd name="connsiteX62-33037" fmla="*/ 174 w 337"/>
              <a:gd name="connsiteY62-33038" fmla="*/ 200 h 232"/>
              <a:gd name="connsiteX63-33039" fmla="*/ 164 w 337"/>
              <a:gd name="connsiteY63-33040" fmla="*/ 195 h 232"/>
              <a:gd name="connsiteX64-33041" fmla="*/ 148 w 337"/>
              <a:gd name="connsiteY64-33042" fmla="*/ 190 h 232"/>
              <a:gd name="connsiteX65-33043" fmla="*/ 132 w 337"/>
              <a:gd name="connsiteY65-33044" fmla="*/ 179 h 232"/>
              <a:gd name="connsiteX66-33045" fmla="*/ 122 w 337"/>
              <a:gd name="connsiteY66-33046" fmla="*/ 169 h 232"/>
              <a:gd name="connsiteX67-33047" fmla="*/ 106 w 337"/>
              <a:gd name="connsiteY67-33048" fmla="*/ 158 h 232"/>
              <a:gd name="connsiteX68-33049" fmla="*/ 74 w 337"/>
              <a:gd name="connsiteY68-33050" fmla="*/ 132 h 232"/>
              <a:gd name="connsiteX69-33051" fmla="*/ 48 w 337"/>
              <a:gd name="connsiteY69-33052" fmla="*/ 105 h 232"/>
              <a:gd name="connsiteX70-33053" fmla="*/ 37 w 337"/>
              <a:gd name="connsiteY70-33054" fmla="*/ 95 h 232"/>
              <a:gd name="connsiteX71-33055" fmla="*/ 27 w 337"/>
              <a:gd name="connsiteY71-33056" fmla="*/ 79 h 232"/>
              <a:gd name="connsiteX72-33057" fmla="*/ 16 w 337"/>
              <a:gd name="connsiteY72-33058" fmla="*/ 63 h 232"/>
              <a:gd name="connsiteX73-33059" fmla="*/ 6 w 337"/>
              <a:gd name="connsiteY73-33060" fmla="*/ 47 h 232"/>
              <a:gd name="connsiteX74-33061" fmla="*/ 0 w 337"/>
              <a:gd name="connsiteY74-33062" fmla="*/ 32 h 232"/>
              <a:gd name="connsiteX0-33063" fmla="*/ 48 w 337"/>
              <a:gd name="connsiteY0-33064" fmla="*/ 16 h 232"/>
              <a:gd name="connsiteX1-33065" fmla="*/ 64 w 337"/>
              <a:gd name="connsiteY1-33066" fmla="*/ 37 h 232"/>
              <a:gd name="connsiteX2-33067" fmla="*/ 79 w 337"/>
              <a:gd name="connsiteY2-33068" fmla="*/ 58 h 232"/>
              <a:gd name="connsiteX3-33069" fmla="*/ 90 w 337"/>
              <a:gd name="connsiteY3-33070" fmla="*/ 68 h 232"/>
              <a:gd name="connsiteX4-33071" fmla="*/ 100 w 337"/>
              <a:gd name="connsiteY4-33072" fmla="*/ 74 h 232"/>
              <a:gd name="connsiteX5-33073" fmla="*/ 122 w 337"/>
              <a:gd name="connsiteY5-33074" fmla="*/ 95 h 232"/>
              <a:gd name="connsiteX6-33075" fmla="*/ 143 w 337"/>
              <a:gd name="connsiteY6-33076" fmla="*/ 105 h 232"/>
              <a:gd name="connsiteX7-33077" fmla="*/ 164 w 337"/>
              <a:gd name="connsiteY7-33078" fmla="*/ 121 h 232"/>
              <a:gd name="connsiteX8-33079" fmla="*/ 190 w 337"/>
              <a:gd name="connsiteY8-33080" fmla="*/ 132 h 232"/>
              <a:gd name="connsiteX9-33081" fmla="*/ 201 w 337"/>
              <a:gd name="connsiteY9-33082" fmla="*/ 137 h 232"/>
              <a:gd name="connsiteX10-33083" fmla="*/ 237 w 337"/>
              <a:gd name="connsiteY10-33084" fmla="*/ 147 h 232"/>
              <a:gd name="connsiteX11-33085" fmla="*/ 243 w 337"/>
              <a:gd name="connsiteY11-33086" fmla="*/ 147 h 232"/>
              <a:gd name="connsiteX12-33087" fmla="*/ 253 w 337"/>
              <a:gd name="connsiteY12-33088" fmla="*/ 147 h 232"/>
              <a:gd name="connsiteX13-33089" fmla="*/ 258 w 337"/>
              <a:gd name="connsiteY13-33090" fmla="*/ 142 h 232"/>
              <a:gd name="connsiteX14-33091" fmla="*/ 258 w 337"/>
              <a:gd name="connsiteY14-33092" fmla="*/ 137 h 232"/>
              <a:gd name="connsiteX15-33093" fmla="*/ 264 w 337"/>
              <a:gd name="connsiteY15-33094" fmla="*/ 132 h 232"/>
              <a:gd name="connsiteX16-33095" fmla="*/ 269 w 337"/>
              <a:gd name="connsiteY16-33096" fmla="*/ 126 h 232"/>
              <a:gd name="connsiteX17-33097" fmla="*/ 269 w 337"/>
              <a:gd name="connsiteY17-33098" fmla="*/ 116 h 232"/>
              <a:gd name="connsiteX18-33099" fmla="*/ 274 w 337"/>
              <a:gd name="connsiteY18-33100" fmla="*/ 100 h 232"/>
              <a:gd name="connsiteX19-33101" fmla="*/ 280 w 337"/>
              <a:gd name="connsiteY19-33102" fmla="*/ 84 h 232"/>
              <a:gd name="connsiteX20-33103" fmla="*/ 285 w 337"/>
              <a:gd name="connsiteY20-33104" fmla="*/ 68 h 232"/>
              <a:gd name="connsiteX21-33105" fmla="*/ 285 w 337"/>
              <a:gd name="connsiteY21-33106" fmla="*/ 53 h 232"/>
              <a:gd name="connsiteX22-33107" fmla="*/ 290 w 337"/>
              <a:gd name="connsiteY22-33108" fmla="*/ 37 h 232"/>
              <a:gd name="connsiteX23-33109" fmla="*/ 295 w 337"/>
              <a:gd name="connsiteY23-33110" fmla="*/ 26 h 232"/>
              <a:gd name="connsiteX24-33111" fmla="*/ 301 w 337"/>
              <a:gd name="connsiteY24-33112" fmla="*/ 16 h 232"/>
              <a:gd name="connsiteX25-33113" fmla="*/ 301 w 337"/>
              <a:gd name="connsiteY25-33114" fmla="*/ 11 h 232"/>
              <a:gd name="connsiteX26-33115" fmla="*/ 306 w 337"/>
              <a:gd name="connsiteY26-33116" fmla="*/ 0 h 232"/>
              <a:gd name="connsiteX27-33117" fmla="*/ 306 w 337"/>
              <a:gd name="connsiteY27-33118" fmla="*/ 0 h 232"/>
              <a:gd name="connsiteX28-33119" fmla="*/ 311 w 337"/>
              <a:gd name="connsiteY28-33120" fmla="*/ 0 h 232"/>
              <a:gd name="connsiteX29-33121" fmla="*/ 311 w 337"/>
              <a:gd name="connsiteY29-33122" fmla="*/ 0 h 232"/>
              <a:gd name="connsiteX30-33123" fmla="*/ 311 w 337"/>
              <a:gd name="connsiteY30-33124" fmla="*/ 5 h 232"/>
              <a:gd name="connsiteX31-33125" fmla="*/ 311 w 337"/>
              <a:gd name="connsiteY31-33126" fmla="*/ 11 h 232"/>
              <a:gd name="connsiteX32-33127" fmla="*/ 316 w 337"/>
              <a:gd name="connsiteY32-33128" fmla="*/ 16 h 232"/>
              <a:gd name="connsiteX33-33129" fmla="*/ 316 w 337"/>
              <a:gd name="connsiteY33-33130" fmla="*/ 32 h 232"/>
              <a:gd name="connsiteX34-33131" fmla="*/ 316 w 337"/>
              <a:gd name="connsiteY34-33132" fmla="*/ 42 h 232"/>
              <a:gd name="connsiteX35-33133" fmla="*/ 316 w 337"/>
              <a:gd name="connsiteY35-33134" fmla="*/ 58 h 232"/>
              <a:gd name="connsiteX36-33135" fmla="*/ 316 w 337"/>
              <a:gd name="connsiteY36-33136" fmla="*/ 74 h 232"/>
              <a:gd name="connsiteX37-33137" fmla="*/ 316 w 337"/>
              <a:gd name="connsiteY37-33138" fmla="*/ 95 h 232"/>
              <a:gd name="connsiteX38-33139" fmla="*/ 316 w 337"/>
              <a:gd name="connsiteY38-33140" fmla="*/ 111 h 232"/>
              <a:gd name="connsiteX39-33141" fmla="*/ 316 w 337"/>
              <a:gd name="connsiteY39-33142" fmla="*/ 126 h 232"/>
              <a:gd name="connsiteX40-33143" fmla="*/ 322 w 337"/>
              <a:gd name="connsiteY40-33144" fmla="*/ 142 h 232"/>
              <a:gd name="connsiteX41-33145" fmla="*/ 322 w 337"/>
              <a:gd name="connsiteY41-33146" fmla="*/ 158 h 232"/>
              <a:gd name="connsiteX42-33147" fmla="*/ 327 w 337"/>
              <a:gd name="connsiteY42-33148" fmla="*/ 169 h 232"/>
              <a:gd name="connsiteX43-33149" fmla="*/ 327 w 337"/>
              <a:gd name="connsiteY43-33150" fmla="*/ 179 h 232"/>
              <a:gd name="connsiteX44-33151" fmla="*/ 332 w 337"/>
              <a:gd name="connsiteY44-33152" fmla="*/ 190 h 232"/>
              <a:gd name="connsiteX45-33153" fmla="*/ 332 w 337"/>
              <a:gd name="connsiteY45-33154" fmla="*/ 195 h 232"/>
              <a:gd name="connsiteX46-33155" fmla="*/ 337 w 337"/>
              <a:gd name="connsiteY46-33156" fmla="*/ 205 h 232"/>
              <a:gd name="connsiteX47-33157" fmla="*/ 337 w 337"/>
              <a:gd name="connsiteY47-33158" fmla="*/ 211 h 232"/>
              <a:gd name="connsiteX48-33159" fmla="*/ 337 w 337"/>
              <a:gd name="connsiteY48-33160" fmla="*/ 216 h 232"/>
              <a:gd name="connsiteX49-33161" fmla="*/ 337 w 337"/>
              <a:gd name="connsiteY49-33162" fmla="*/ 221 h 232"/>
              <a:gd name="connsiteX50-33163" fmla="*/ 332 w 337"/>
              <a:gd name="connsiteY50-33164" fmla="*/ 226 h 232"/>
              <a:gd name="connsiteX51-33165" fmla="*/ 327 w 337"/>
              <a:gd name="connsiteY51-33166" fmla="*/ 232 h 232"/>
              <a:gd name="connsiteX52-33167" fmla="*/ 316 w 337"/>
              <a:gd name="connsiteY52-33168" fmla="*/ 232 h 232"/>
              <a:gd name="connsiteX53-33169" fmla="*/ 306 w 337"/>
              <a:gd name="connsiteY53-33170" fmla="*/ 232 h 232"/>
              <a:gd name="connsiteX54-33171" fmla="*/ 290 w 337"/>
              <a:gd name="connsiteY54-33172" fmla="*/ 232 h 232"/>
              <a:gd name="connsiteX55-33173" fmla="*/ 274 w 337"/>
              <a:gd name="connsiteY55-33174" fmla="*/ 226 h 232"/>
              <a:gd name="connsiteX56-33175" fmla="*/ 253 w 337"/>
              <a:gd name="connsiteY56-33176" fmla="*/ 226 h 232"/>
              <a:gd name="connsiteX57-33177" fmla="*/ 232 w 337"/>
              <a:gd name="connsiteY57-33178" fmla="*/ 221 h 232"/>
              <a:gd name="connsiteX58-33179" fmla="*/ 211 w 337"/>
              <a:gd name="connsiteY58-33180" fmla="*/ 216 h 232"/>
              <a:gd name="connsiteX59-33181" fmla="*/ 201 w 337"/>
              <a:gd name="connsiteY59-33182" fmla="*/ 211 h 232"/>
              <a:gd name="connsiteX60-33183" fmla="*/ 190 w 337"/>
              <a:gd name="connsiteY60-33184" fmla="*/ 205 h 232"/>
              <a:gd name="connsiteX61-33185" fmla="*/ 174 w 337"/>
              <a:gd name="connsiteY61-33186" fmla="*/ 200 h 232"/>
              <a:gd name="connsiteX62-33187" fmla="*/ 164 w 337"/>
              <a:gd name="connsiteY62-33188" fmla="*/ 195 h 232"/>
              <a:gd name="connsiteX63-33189" fmla="*/ 148 w 337"/>
              <a:gd name="connsiteY63-33190" fmla="*/ 190 h 232"/>
              <a:gd name="connsiteX64-33191" fmla="*/ 132 w 337"/>
              <a:gd name="connsiteY64-33192" fmla="*/ 179 h 232"/>
              <a:gd name="connsiteX65-33193" fmla="*/ 122 w 337"/>
              <a:gd name="connsiteY65-33194" fmla="*/ 169 h 232"/>
              <a:gd name="connsiteX66-33195" fmla="*/ 106 w 337"/>
              <a:gd name="connsiteY66-33196" fmla="*/ 158 h 232"/>
              <a:gd name="connsiteX67-33197" fmla="*/ 74 w 337"/>
              <a:gd name="connsiteY67-33198" fmla="*/ 132 h 232"/>
              <a:gd name="connsiteX68-33199" fmla="*/ 48 w 337"/>
              <a:gd name="connsiteY68-33200" fmla="*/ 105 h 232"/>
              <a:gd name="connsiteX69-33201" fmla="*/ 37 w 337"/>
              <a:gd name="connsiteY69-33202" fmla="*/ 95 h 232"/>
              <a:gd name="connsiteX70-33203" fmla="*/ 27 w 337"/>
              <a:gd name="connsiteY70-33204" fmla="*/ 79 h 232"/>
              <a:gd name="connsiteX71-33205" fmla="*/ 16 w 337"/>
              <a:gd name="connsiteY71-33206" fmla="*/ 63 h 232"/>
              <a:gd name="connsiteX72-33207" fmla="*/ 6 w 337"/>
              <a:gd name="connsiteY72-33208" fmla="*/ 47 h 232"/>
              <a:gd name="connsiteX73-33209" fmla="*/ 0 w 337"/>
              <a:gd name="connsiteY73-33210" fmla="*/ 32 h 232"/>
              <a:gd name="connsiteX0-33211" fmla="*/ 48 w 337"/>
              <a:gd name="connsiteY0-33212" fmla="*/ 16 h 232"/>
              <a:gd name="connsiteX1-33213" fmla="*/ 64 w 337"/>
              <a:gd name="connsiteY1-33214" fmla="*/ 37 h 232"/>
              <a:gd name="connsiteX2-33215" fmla="*/ 79 w 337"/>
              <a:gd name="connsiteY2-33216" fmla="*/ 58 h 232"/>
              <a:gd name="connsiteX3-33217" fmla="*/ 90 w 337"/>
              <a:gd name="connsiteY3-33218" fmla="*/ 68 h 232"/>
              <a:gd name="connsiteX4-33219" fmla="*/ 100 w 337"/>
              <a:gd name="connsiteY4-33220" fmla="*/ 74 h 232"/>
              <a:gd name="connsiteX5-33221" fmla="*/ 122 w 337"/>
              <a:gd name="connsiteY5-33222" fmla="*/ 95 h 232"/>
              <a:gd name="connsiteX6-33223" fmla="*/ 143 w 337"/>
              <a:gd name="connsiteY6-33224" fmla="*/ 105 h 232"/>
              <a:gd name="connsiteX7-33225" fmla="*/ 164 w 337"/>
              <a:gd name="connsiteY7-33226" fmla="*/ 121 h 232"/>
              <a:gd name="connsiteX8-33227" fmla="*/ 190 w 337"/>
              <a:gd name="connsiteY8-33228" fmla="*/ 132 h 232"/>
              <a:gd name="connsiteX9-33229" fmla="*/ 237 w 337"/>
              <a:gd name="connsiteY9-33230" fmla="*/ 147 h 232"/>
              <a:gd name="connsiteX10-33231" fmla="*/ 243 w 337"/>
              <a:gd name="connsiteY10-33232" fmla="*/ 147 h 232"/>
              <a:gd name="connsiteX11-33233" fmla="*/ 253 w 337"/>
              <a:gd name="connsiteY11-33234" fmla="*/ 147 h 232"/>
              <a:gd name="connsiteX12-33235" fmla="*/ 258 w 337"/>
              <a:gd name="connsiteY12-33236" fmla="*/ 142 h 232"/>
              <a:gd name="connsiteX13-33237" fmla="*/ 258 w 337"/>
              <a:gd name="connsiteY13-33238" fmla="*/ 137 h 232"/>
              <a:gd name="connsiteX14-33239" fmla="*/ 264 w 337"/>
              <a:gd name="connsiteY14-33240" fmla="*/ 132 h 232"/>
              <a:gd name="connsiteX15-33241" fmla="*/ 269 w 337"/>
              <a:gd name="connsiteY15-33242" fmla="*/ 126 h 232"/>
              <a:gd name="connsiteX16-33243" fmla="*/ 269 w 337"/>
              <a:gd name="connsiteY16-33244" fmla="*/ 116 h 232"/>
              <a:gd name="connsiteX17-33245" fmla="*/ 274 w 337"/>
              <a:gd name="connsiteY17-33246" fmla="*/ 100 h 232"/>
              <a:gd name="connsiteX18-33247" fmla="*/ 280 w 337"/>
              <a:gd name="connsiteY18-33248" fmla="*/ 84 h 232"/>
              <a:gd name="connsiteX19-33249" fmla="*/ 285 w 337"/>
              <a:gd name="connsiteY19-33250" fmla="*/ 68 h 232"/>
              <a:gd name="connsiteX20-33251" fmla="*/ 285 w 337"/>
              <a:gd name="connsiteY20-33252" fmla="*/ 53 h 232"/>
              <a:gd name="connsiteX21-33253" fmla="*/ 290 w 337"/>
              <a:gd name="connsiteY21-33254" fmla="*/ 37 h 232"/>
              <a:gd name="connsiteX22-33255" fmla="*/ 295 w 337"/>
              <a:gd name="connsiteY22-33256" fmla="*/ 26 h 232"/>
              <a:gd name="connsiteX23-33257" fmla="*/ 301 w 337"/>
              <a:gd name="connsiteY23-33258" fmla="*/ 16 h 232"/>
              <a:gd name="connsiteX24-33259" fmla="*/ 301 w 337"/>
              <a:gd name="connsiteY24-33260" fmla="*/ 11 h 232"/>
              <a:gd name="connsiteX25-33261" fmla="*/ 306 w 337"/>
              <a:gd name="connsiteY25-33262" fmla="*/ 0 h 232"/>
              <a:gd name="connsiteX26-33263" fmla="*/ 306 w 337"/>
              <a:gd name="connsiteY26-33264" fmla="*/ 0 h 232"/>
              <a:gd name="connsiteX27-33265" fmla="*/ 311 w 337"/>
              <a:gd name="connsiteY27-33266" fmla="*/ 0 h 232"/>
              <a:gd name="connsiteX28-33267" fmla="*/ 311 w 337"/>
              <a:gd name="connsiteY28-33268" fmla="*/ 0 h 232"/>
              <a:gd name="connsiteX29-33269" fmla="*/ 311 w 337"/>
              <a:gd name="connsiteY29-33270" fmla="*/ 5 h 232"/>
              <a:gd name="connsiteX30-33271" fmla="*/ 311 w 337"/>
              <a:gd name="connsiteY30-33272" fmla="*/ 11 h 232"/>
              <a:gd name="connsiteX31-33273" fmla="*/ 316 w 337"/>
              <a:gd name="connsiteY31-33274" fmla="*/ 16 h 232"/>
              <a:gd name="connsiteX32-33275" fmla="*/ 316 w 337"/>
              <a:gd name="connsiteY32-33276" fmla="*/ 32 h 232"/>
              <a:gd name="connsiteX33-33277" fmla="*/ 316 w 337"/>
              <a:gd name="connsiteY33-33278" fmla="*/ 42 h 232"/>
              <a:gd name="connsiteX34-33279" fmla="*/ 316 w 337"/>
              <a:gd name="connsiteY34-33280" fmla="*/ 58 h 232"/>
              <a:gd name="connsiteX35-33281" fmla="*/ 316 w 337"/>
              <a:gd name="connsiteY35-33282" fmla="*/ 74 h 232"/>
              <a:gd name="connsiteX36-33283" fmla="*/ 316 w 337"/>
              <a:gd name="connsiteY36-33284" fmla="*/ 95 h 232"/>
              <a:gd name="connsiteX37-33285" fmla="*/ 316 w 337"/>
              <a:gd name="connsiteY37-33286" fmla="*/ 111 h 232"/>
              <a:gd name="connsiteX38-33287" fmla="*/ 316 w 337"/>
              <a:gd name="connsiteY38-33288" fmla="*/ 126 h 232"/>
              <a:gd name="connsiteX39-33289" fmla="*/ 322 w 337"/>
              <a:gd name="connsiteY39-33290" fmla="*/ 142 h 232"/>
              <a:gd name="connsiteX40-33291" fmla="*/ 322 w 337"/>
              <a:gd name="connsiteY40-33292" fmla="*/ 158 h 232"/>
              <a:gd name="connsiteX41-33293" fmla="*/ 327 w 337"/>
              <a:gd name="connsiteY41-33294" fmla="*/ 169 h 232"/>
              <a:gd name="connsiteX42-33295" fmla="*/ 327 w 337"/>
              <a:gd name="connsiteY42-33296" fmla="*/ 179 h 232"/>
              <a:gd name="connsiteX43-33297" fmla="*/ 332 w 337"/>
              <a:gd name="connsiteY43-33298" fmla="*/ 190 h 232"/>
              <a:gd name="connsiteX44-33299" fmla="*/ 332 w 337"/>
              <a:gd name="connsiteY44-33300" fmla="*/ 195 h 232"/>
              <a:gd name="connsiteX45-33301" fmla="*/ 337 w 337"/>
              <a:gd name="connsiteY45-33302" fmla="*/ 205 h 232"/>
              <a:gd name="connsiteX46-33303" fmla="*/ 337 w 337"/>
              <a:gd name="connsiteY46-33304" fmla="*/ 211 h 232"/>
              <a:gd name="connsiteX47-33305" fmla="*/ 337 w 337"/>
              <a:gd name="connsiteY47-33306" fmla="*/ 216 h 232"/>
              <a:gd name="connsiteX48-33307" fmla="*/ 337 w 337"/>
              <a:gd name="connsiteY48-33308" fmla="*/ 221 h 232"/>
              <a:gd name="connsiteX49-33309" fmla="*/ 332 w 337"/>
              <a:gd name="connsiteY49-33310" fmla="*/ 226 h 232"/>
              <a:gd name="connsiteX50-33311" fmla="*/ 327 w 337"/>
              <a:gd name="connsiteY50-33312" fmla="*/ 232 h 232"/>
              <a:gd name="connsiteX51-33313" fmla="*/ 316 w 337"/>
              <a:gd name="connsiteY51-33314" fmla="*/ 232 h 232"/>
              <a:gd name="connsiteX52-33315" fmla="*/ 306 w 337"/>
              <a:gd name="connsiteY52-33316" fmla="*/ 232 h 232"/>
              <a:gd name="connsiteX53-33317" fmla="*/ 290 w 337"/>
              <a:gd name="connsiteY53-33318" fmla="*/ 232 h 232"/>
              <a:gd name="connsiteX54-33319" fmla="*/ 274 w 337"/>
              <a:gd name="connsiteY54-33320" fmla="*/ 226 h 232"/>
              <a:gd name="connsiteX55-33321" fmla="*/ 253 w 337"/>
              <a:gd name="connsiteY55-33322" fmla="*/ 226 h 232"/>
              <a:gd name="connsiteX56-33323" fmla="*/ 232 w 337"/>
              <a:gd name="connsiteY56-33324" fmla="*/ 221 h 232"/>
              <a:gd name="connsiteX57-33325" fmla="*/ 211 w 337"/>
              <a:gd name="connsiteY57-33326" fmla="*/ 216 h 232"/>
              <a:gd name="connsiteX58-33327" fmla="*/ 201 w 337"/>
              <a:gd name="connsiteY58-33328" fmla="*/ 211 h 232"/>
              <a:gd name="connsiteX59-33329" fmla="*/ 190 w 337"/>
              <a:gd name="connsiteY59-33330" fmla="*/ 205 h 232"/>
              <a:gd name="connsiteX60-33331" fmla="*/ 174 w 337"/>
              <a:gd name="connsiteY60-33332" fmla="*/ 200 h 232"/>
              <a:gd name="connsiteX61-33333" fmla="*/ 164 w 337"/>
              <a:gd name="connsiteY61-33334" fmla="*/ 195 h 232"/>
              <a:gd name="connsiteX62-33335" fmla="*/ 148 w 337"/>
              <a:gd name="connsiteY62-33336" fmla="*/ 190 h 232"/>
              <a:gd name="connsiteX63-33337" fmla="*/ 132 w 337"/>
              <a:gd name="connsiteY63-33338" fmla="*/ 179 h 232"/>
              <a:gd name="connsiteX64-33339" fmla="*/ 122 w 337"/>
              <a:gd name="connsiteY64-33340" fmla="*/ 169 h 232"/>
              <a:gd name="connsiteX65-33341" fmla="*/ 106 w 337"/>
              <a:gd name="connsiteY65-33342" fmla="*/ 158 h 232"/>
              <a:gd name="connsiteX66-33343" fmla="*/ 74 w 337"/>
              <a:gd name="connsiteY66-33344" fmla="*/ 132 h 232"/>
              <a:gd name="connsiteX67-33345" fmla="*/ 48 w 337"/>
              <a:gd name="connsiteY67-33346" fmla="*/ 105 h 232"/>
              <a:gd name="connsiteX68-33347" fmla="*/ 37 w 337"/>
              <a:gd name="connsiteY68-33348" fmla="*/ 95 h 232"/>
              <a:gd name="connsiteX69-33349" fmla="*/ 27 w 337"/>
              <a:gd name="connsiteY69-33350" fmla="*/ 79 h 232"/>
              <a:gd name="connsiteX70-33351" fmla="*/ 16 w 337"/>
              <a:gd name="connsiteY70-33352" fmla="*/ 63 h 232"/>
              <a:gd name="connsiteX71-33353" fmla="*/ 6 w 337"/>
              <a:gd name="connsiteY71-33354" fmla="*/ 47 h 232"/>
              <a:gd name="connsiteX72-33355" fmla="*/ 0 w 337"/>
              <a:gd name="connsiteY72-33356" fmla="*/ 32 h 232"/>
              <a:gd name="connsiteX0-33357" fmla="*/ 48 w 337"/>
              <a:gd name="connsiteY0-33358" fmla="*/ 16 h 232"/>
              <a:gd name="connsiteX1-33359" fmla="*/ 64 w 337"/>
              <a:gd name="connsiteY1-33360" fmla="*/ 37 h 232"/>
              <a:gd name="connsiteX2-33361" fmla="*/ 79 w 337"/>
              <a:gd name="connsiteY2-33362" fmla="*/ 58 h 232"/>
              <a:gd name="connsiteX3-33363" fmla="*/ 90 w 337"/>
              <a:gd name="connsiteY3-33364" fmla="*/ 68 h 232"/>
              <a:gd name="connsiteX4-33365" fmla="*/ 100 w 337"/>
              <a:gd name="connsiteY4-33366" fmla="*/ 74 h 232"/>
              <a:gd name="connsiteX5-33367" fmla="*/ 122 w 337"/>
              <a:gd name="connsiteY5-33368" fmla="*/ 95 h 232"/>
              <a:gd name="connsiteX6-33369" fmla="*/ 143 w 337"/>
              <a:gd name="connsiteY6-33370" fmla="*/ 105 h 232"/>
              <a:gd name="connsiteX7-33371" fmla="*/ 164 w 337"/>
              <a:gd name="connsiteY7-33372" fmla="*/ 121 h 232"/>
              <a:gd name="connsiteX8-33373" fmla="*/ 237 w 337"/>
              <a:gd name="connsiteY8-33374" fmla="*/ 147 h 232"/>
              <a:gd name="connsiteX9-33375" fmla="*/ 243 w 337"/>
              <a:gd name="connsiteY9-33376" fmla="*/ 147 h 232"/>
              <a:gd name="connsiteX10-33377" fmla="*/ 253 w 337"/>
              <a:gd name="connsiteY10-33378" fmla="*/ 147 h 232"/>
              <a:gd name="connsiteX11-33379" fmla="*/ 258 w 337"/>
              <a:gd name="connsiteY11-33380" fmla="*/ 142 h 232"/>
              <a:gd name="connsiteX12-33381" fmla="*/ 258 w 337"/>
              <a:gd name="connsiteY12-33382" fmla="*/ 137 h 232"/>
              <a:gd name="connsiteX13-33383" fmla="*/ 264 w 337"/>
              <a:gd name="connsiteY13-33384" fmla="*/ 132 h 232"/>
              <a:gd name="connsiteX14-33385" fmla="*/ 269 w 337"/>
              <a:gd name="connsiteY14-33386" fmla="*/ 126 h 232"/>
              <a:gd name="connsiteX15-33387" fmla="*/ 269 w 337"/>
              <a:gd name="connsiteY15-33388" fmla="*/ 116 h 232"/>
              <a:gd name="connsiteX16-33389" fmla="*/ 274 w 337"/>
              <a:gd name="connsiteY16-33390" fmla="*/ 100 h 232"/>
              <a:gd name="connsiteX17-33391" fmla="*/ 280 w 337"/>
              <a:gd name="connsiteY17-33392" fmla="*/ 84 h 232"/>
              <a:gd name="connsiteX18-33393" fmla="*/ 285 w 337"/>
              <a:gd name="connsiteY18-33394" fmla="*/ 68 h 232"/>
              <a:gd name="connsiteX19-33395" fmla="*/ 285 w 337"/>
              <a:gd name="connsiteY19-33396" fmla="*/ 53 h 232"/>
              <a:gd name="connsiteX20-33397" fmla="*/ 290 w 337"/>
              <a:gd name="connsiteY20-33398" fmla="*/ 37 h 232"/>
              <a:gd name="connsiteX21-33399" fmla="*/ 295 w 337"/>
              <a:gd name="connsiteY21-33400" fmla="*/ 26 h 232"/>
              <a:gd name="connsiteX22-33401" fmla="*/ 301 w 337"/>
              <a:gd name="connsiteY22-33402" fmla="*/ 16 h 232"/>
              <a:gd name="connsiteX23-33403" fmla="*/ 301 w 337"/>
              <a:gd name="connsiteY23-33404" fmla="*/ 11 h 232"/>
              <a:gd name="connsiteX24-33405" fmla="*/ 306 w 337"/>
              <a:gd name="connsiteY24-33406" fmla="*/ 0 h 232"/>
              <a:gd name="connsiteX25-33407" fmla="*/ 306 w 337"/>
              <a:gd name="connsiteY25-33408" fmla="*/ 0 h 232"/>
              <a:gd name="connsiteX26-33409" fmla="*/ 311 w 337"/>
              <a:gd name="connsiteY26-33410" fmla="*/ 0 h 232"/>
              <a:gd name="connsiteX27-33411" fmla="*/ 311 w 337"/>
              <a:gd name="connsiteY27-33412" fmla="*/ 0 h 232"/>
              <a:gd name="connsiteX28-33413" fmla="*/ 311 w 337"/>
              <a:gd name="connsiteY28-33414" fmla="*/ 5 h 232"/>
              <a:gd name="connsiteX29-33415" fmla="*/ 311 w 337"/>
              <a:gd name="connsiteY29-33416" fmla="*/ 11 h 232"/>
              <a:gd name="connsiteX30-33417" fmla="*/ 316 w 337"/>
              <a:gd name="connsiteY30-33418" fmla="*/ 16 h 232"/>
              <a:gd name="connsiteX31-33419" fmla="*/ 316 w 337"/>
              <a:gd name="connsiteY31-33420" fmla="*/ 32 h 232"/>
              <a:gd name="connsiteX32-33421" fmla="*/ 316 w 337"/>
              <a:gd name="connsiteY32-33422" fmla="*/ 42 h 232"/>
              <a:gd name="connsiteX33-33423" fmla="*/ 316 w 337"/>
              <a:gd name="connsiteY33-33424" fmla="*/ 58 h 232"/>
              <a:gd name="connsiteX34-33425" fmla="*/ 316 w 337"/>
              <a:gd name="connsiteY34-33426" fmla="*/ 74 h 232"/>
              <a:gd name="connsiteX35-33427" fmla="*/ 316 w 337"/>
              <a:gd name="connsiteY35-33428" fmla="*/ 95 h 232"/>
              <a:gd name="connsiteX36-33429" fmla="*/ 316 w 337"/>
              <a:gd name="connsiteY36-33430" fmla="*/ 111 h 232"/>
              <a:gd name="connsiteX37-33431" fmla="*/ 316 w 337"/>
              <a:gd name="connsiteY37-33432" fmla="*/ 126 h 232"/>
              <a:gd name="connsiteX38-33433" fmla="*/ 322 w 337"/>
              <a:gd name="connsiteY38-33434" fmla="*/ 142 h 232"/>
              <a:gd name="connsiteX39-33435" fmla="*/ 322 w 337"/>
              <a:gd name="connsiteY39-33436" fmla="*/ 158 h 232"/>
              <a:gd name="connsiteX40-33437" fmla="*/ 327 w 337"/>
              <a:gd name="connsiteY40-33438" fmla="*/ 169 h 232"/>
              <a:gd name="connsiteX41-33439" fmla="*/ 327 w 337"/>
              <a:gd name="connsiteY41-33440" fmla="*/ 179 h 232"/>
              <a:gd name="connsiteX42-33441" fmla="*/ 332 w 337"/>
              <a:gd name="connsiteY42-33442" fmla="*/ 190 h 232"/>
              <a:gd name="connsiteX43-33443" fmla="*/ 332 w 337"/>
              <a:gd name="connsiteY43-33444" fmla="*/ 195 h 232"/>
              <a:gd name="connsiteX44-33445" fmla="*/ 337 w 337"/>
              <a:gd name="connsiteY44-33446" fmla="*/ 205 h 232"/>
              <a:gd name="connsiteX45-33447" fmla="*/ 337 w 337"/>
              <a:gd name="connsiteY45-33448" fmla="*/ 211 h 232"/>
              <a:gd name="connsiteX46-33449" fmla="*/ 337 w 337"/>
              <a:gd name="connsiteY46-33450" fmla="*/ 216 h 232"/>
              <a:gd name="connsiteX47-33451" fmla="*/ 337 w 337"/>
              <a:gd name="connsiteY47-33452" fmla="*/ 221 h 232"/>
              <a:gd name="connsiteX48-33453" fmla="*/ 332 w 337"/>
              <a:gd name="connsiteY48-33454" fmla="*/ 226 h 232"/>
              <a:gd name="connsiteX49-33455" fmla="*/ 327 w 337"/>
              <a:gd name="connsiteY49-33456" fmla="*/ 232 h 232"/>
              <a:gd name="connsiteX50-33457" fmla="*/ 316 w 337"/>
              <a:gd name="connsiteY50-33458" fmla="*/ 232 h 232"/>
              <a:gd name="connsiteX51-33459" fmla="*/ 306 w 337"/>
              <a:gd name="connsiteY51-33460" fmla="*/ 232 h 232"/>
              <a:gd name="connsiteX52-33461" fmla="*/ 290 w 337"/>
              <a:gd name="connsiteY52-33462" fmla="*/ 232 h 232"/>
              <a:gd name="connsiteX53-33463" fmla="*/ 274 w 337"/>
              <a:gd name="connsiteY53-33464" fmla="*/ 226 h 232"/>
              <a:gd name="connsiteX54-33465" fmla="*/ 253 w 337"/>
              <a:gd name="connsiteY54-33466" fmla="*/ 226 h 232"/>
              <a:gd name="connsiteX55-33467" fmla="*/ 232 w 337"/>
              <a:gd name="connsiteY55-33468" fmla="*/ 221 h 232"/>
              <a:gd name="connsiteX56-33469" fmla="*/ 211 w 337"/>
              <a:gd name="connsiteY56-33470" fmla="*/ 216 h 232"/>
              <a:gd name="connsiteX57-33471" fmla="*/ 201 w 337"/>
              <a:gd name="connsiteY57-33472" fmla="*/ 211 h 232"/>
              <a:gd name="connsiteX58-33473" fmla="*/ 190 w 337"/>
              <a:gd name="connsiteY58-33474" fmla="*/ 205 h 232"/>
              <a:gd name="connsiteX59-33475" fmla="*/ 174 w 337"/>
              <a:gd name="connsiteY59-33476" fmla="*/ 200 h 232"/>
              <a:gd name="connsiteX60-33477" fmla="*/ 164 w 337"/>
              <a:gd name="connsiteY60-33478" fmla="*/ 195 h 232"/>
              <a:gd name="connsiteX61-33479" fmla="*/ 148 w 337"/>
              <a:gd name="connsiteY61-33480" fmla="*/ 190 h 232"/>
              <a:gd name="connsiteX62-33481" fmla="*/ 132 w 337"/>
              <a:gd name="connsiteY62-33482" fmla="*/ 179 h 232"/>
              <a:gd name="connsiteX63-33483" fmla="*/ 122 w 337"/>
              <a:gd name="connsiteY63-33484" fmla="*/ 169 h 232"/>
              <a:gd name="connsiteX64-33485" fmla="*/ 106 w 337"/>
              <a:gd name="connsiteY64-33486" fmla="*/ 158 h 232"/>
              <a:gd name="connsiteX65-33487" fmla="*/ 74 w 337"/>
              <a:gd name="connsiteY65-33488" fmla="*/ 132 h 232"/>
              <a:gd name="connsiteX66-33489" fmla="*/ 48 w 337"/>
              <a:gd name="connsiteY66-33490" fmla="*/ 105 h 232"/>
              <a:gd name="connsiteX67-33491" fmla="*/ 37 w 337"/>
              <a:gd name="connsiteY67-33492" fmla="*/ 95 h 232"/>
              <a:gd name="connsiteX68-33493" fmla="*/ 27 w 337"/>
              <a:gd name="connsiteY68-33494" fmla="*/ 79 h 232"/>
              <a:gd name="connsiteX69-33495" fmla="*/ 16 w 337"/>
              <a:gd name="connsiteY69-33496" fmla="*/ 63 h 232"/>
              <a:gd name="connsiteX70-33497" fmla="*/ 6 w 337"/>
              <a:gd name="connsiteY70-33498" fmla="*/ 47 h 232"/>
              <a:gd name="connsiteX71-33499" fmla="*/ 0 w 337"/>
              <a:gd name="connsiteY71-33500" fmla="*/ 32 h 232"/>
              <a:gd name="connsiteX0-33501" fmla="*/ 48 w 337"/>
              <a:gd name="connsiteY0-33502" fmla="*/ 16 h 232"/>
              <a:gd name="connsiteX1-33503" fmla="*/ 64 w 337"/>
              <a:gd name="connsiteY1-33504" fmla="*/ 37 h 232"/>
              <a:gd name="connsiteX2-33505" fmla="*/ 79 w 337"/>
              <a:gd name="connsiteY2-33506" fmla="*/ 58 h 232"/>
              <a:gd name="connsiteX3-33507" fmla="*/ 90 w 337"/>
              <a:gd name="connsiteY3-33508" fmla="*/ 68 h 232"/>
              <a:gd name="connsiteX4-33509" fmla="*/ 100 w 337"/>
              <a:gd name="connsiteY4-33510" fmla="*/ 74 h 232"/>
              <a:gd name="connsiteX5-33511" fmla="*/ 122 w 337"/>
              <a:gd name="connsiteY5-33512" fmla="*/ 95 h 232"/>
              <a:gd name="connsiteX6-33513" fmla="*/ 143 w 337"/>
              <a:gd name="connsiteY6-33514" fmla="*/ 105 h 232"/>
              <a:gd name="connsiteX7-33515" fmla="*/ 164 w 337"/>
              <a:gd name="connsiteY7-33516" fmla="*/ 121 h 232"/>
              <a:gd name="connsiteX8-33517" fmla="*/ 237 w 337"/>
              <a:gd name="connsiteY8-33518" fmla="*/ 147 h 232"/>
              <a:gd name="connsiteX9-33519" fmla="*/ 243 w 337"/>
              <a:gd name="connsiteY9-33520" fmla="*/ 147 h 232"/>
              <a:gd name="connsiteX10-33521" fmla="*/ 253 w 337"/>
              <a:gd name="connsiteY10-33522" fmla="*/ 147 h 232"/>
              <a:gd name="connsiteX11-33523" fmla="*/ 258 w 337"/>
              <a:gd name="connsiteY11-33524" fmla="*/ 142 h 232"/>
              <a:gd name="connsiteX12-33525" fmla="*/ 258 w 337"/>
              <a:gd name="connsiteY12-33526" fmla="*/ 137 h 232"/>
              <a:gd name="connsiteX13-33527" fmla="*/ 264 w 337"/>
              <a:gd name="connsiteY13-33528" fmla="*/ 132 h 232"/>
              <a:gd name="connsiteX14-33529" fmla="*/ 269 w 337"/>
              <a:gd name="connsiteY14-33530" fmla="*/ 126 h 232"/>
              <a:gd name="connsiteX15-33531" fmla="*/ 269 w 337"/>
              <a:gd name="connsiteY15-33532" fmla="*/ 116 h 232"/>
              <a:gd name="connsiteX16-33533" fmla="*/ 274 w 337"/>
              <a:gd name="connsiteY16-33534" fmla="*/ 100 h 232"/>
              <a:gd name="connsiteX17-33535" fmla="*/ 280 w 337"/>
              <a:gd name="connsiteY17-33536" fmla="*/ 84 h 232"/>
              <a:gd name="connsiteX18-33537" fmla="*/ 285 w 337"/>
              <a:gd name="connsiteY18-33538" fmla="*/ 68 h 232"/>
              <a:gd name="connsiteX19-33539" fmla="*/ 285 w 337"/>
              <a:gd name="connsiteY19-33540" fmla="*/ 53 h 232"/>
              <a:gd name="connsiteX20-33541" fmla="*/ 290 w 337"/>
              <a:gd name="connsiteY20-33542" fmla="*/ 37 h 232"/>
              <a:gd name="connsiteX21-33543" fmla="*/ 295 w 337"/>
              <a:gd name="connsiteY21-33544" fmla="*/ 26 h 232"/>
              <a:gd name="connsiteX22-33545" fmla="*/ 301 w 337"/>
              <a:gd name="connsiteY22-33546" fmla="*/ 16 h 232"/>
              <a:gd name="connsiteX23-33547" fmla="*/ 301 w 337"/>
              <a:gd name="connsiteY23-33548" fmla="*/ 11 h 232"/>
              <a:gd name="connsiteX24-33549" fmla="*/ 306 w 337"/>
              <a:gd name="connsiteY24-33550" fmla="*/ 0 h 232"/>
              <a:gd name="connsiteX25-33551" fmla="*/ 306 w 337"/>
              <a:gd name="connsiteY25-33552" fmla="*/ 0 h 232"/>
              <a:gd name="connsiteX26-33553" fmla="*/ 311 w 337"/>
              <a:gd name="connsiteY26-33554" fmla="*/ 0 h 232"/>
              <a:gd name="connsiteX27-33555" fmla="*/ 311 w 337"/>
              <a:gd name="connsiteY27-33556" fmla="*/ 0 h 232"/>
              <a:gd name="connsiteX28-33557" fmla="*/ 311 w 337"/>
              <a:gd name="connsiteY28-33558" fmla="*/ 5 h 232"/>
              <a:gd name="connsiteX29-33559" fmla="*/ 311 w 337"/>
              <a:gd name="connsiteY29-33560" fmla="*/ 11 h 232"/>
              <a:gd name="connsiteX30-33561" fmla="*/ 316 w 337"/>
              <a:gd name="connsiteY30-33562" fmla="*/ 16 h 232"/>
              <a:gd name="connsiteX31-33563" fmla="*/ 316 w 337"/>
              <a:gd name="connsiteY31-33564" fmla="*/ 32 h 232"/>
              <a:gd name="connsiteX32-33565" fmla="*/ 316 w 337"/>
              <a:gd name="connsiteY32-33566" fmla="*/ 42 h 232"/>
              <a:gd name="connsiteX33-33567" fmla="*/ 316 w 337"/>
              <a:gd name="connsiteY33-33568" fmla="*/ 58 h 232"/>
              <a:gd name="connsiteX34-33569" fmla="*/ 316 w 337"/>
              <a:gd name="connsiteY34-33570" fmla="*/ 74 h 232"/>
              <a:gd name="connsiteX35-33571" fmla="*/ 316 w 337"/>
              <a:gd name="connsiteY35-33572" fmla="*/ 95 h 232"/>
              <a:gd name="connsiteX36-33573" fmla="*/ 316 w 337"/>
              <a:gd name="connsiteY36-33574" fmla="*/ 111 h 232"/>
              <a:gd name="connsiteX37-33575" fmla="*/ 316 w 337"/>
              <a:gd name="connsiteY37-33576" fmla="*/ 126 h 232"/>
              <a:gd name="connsiteX38-33577" fmla="*/ 322 w 337"/>
              <a:gd name="connsiteY38-33578" fmla="*/ 142 h 232"/>
              <a:gd name="connsiteX39-33579" fmla="*/ 322 w 337"/>
              <a:gd name="connsiteY39-33580" fmla="*/ 158 h 232"/>
              <a:gd name="connsiteX40-33581" fmla="*/ 327 w 337"/>
              <a:gd name="connsiteY40-33582" fmla="*/ 169 h 232"/>
              <a:gd name="connsiteX41-33583" fmla="*/ 327 w 337"/>
              <a:gd name="connsiteY41-33584" fmla="*/ 179 h 232"/>
              <a:gd name="connsiteX42-33585" fmla="*/ 332 w 337"/>
              <a:gd name="connsiteY42-33586" fmla="*/ 190 h 232"/>
              <a:gd name="connsiteX43-33587" fmla="*/ 332 w 337"/>
              <a:gd name="connsiteY43-33588" fmla="*/ 195 h 232"/>
              <a:gd name="connsiteX44-33589" fmla="*/ 337 w 337"/>
              <a:gd name="connsiteY44-33590" fmla="*/ 205 h 232"/>
              <a:gd name="connsiteX45-33591" fmla="*/ 337 w 337"/>
              <a:gd name="connsiteY45-33592" fmla="*/ 211 h 232"/>
              <a:gd name="connsiteX46-33593" fmla="*/ 337 w 337"/>
              <a:gd name="connsiteY46-33594" fmla="*/ 216 h 232"/>
              <a:gd name="connsiteX47-33595" fmla="*/ 337 w 337"/>
              <a:gd name="connsiteY47-33596" fmla="*/ 221 h 232"/>
              <a:gd name="connsiteX48-33597" fmla="*/ 332 w 337"/>
              <a:gd name="connsiteY48-33598" fmla="*/ 226 h 232"/>
              <a:gd name="connsiteX49-33599" fmla="*/ 327 w 337"/>
              <a:gd name="connsiteY49-33600" fmla="*/ 232 h 232"/>
              <a:gd name="connsiteX50-33601" fmla="*/ 316 w 337"/>
              <a:gd name="connsiteY50-33602" fmla="*/ 232 h 232"/>
              <a:gd name="connsiteX51-33603" fmla="*/ 306 w 337"/>
              <a:gd name="connsiteY51-33604" fmla="*/ 232 h 232"/>
              <a:gd name="connsiteX52-33605" fmla="*/ 290 w 337"/>
              <a:gd name="connsiteY52-33606" fmla="*/ 232 h 232"/>
              <a:gd name="connsiteX53-33607" fmla="*/ 253 w 337"/>
              <a:gd name="connsiteY53-33608" fmla="*/ 226 h 232"/>
              <a:gd name="connsiteX54-33609" fmla="*/ 232 w 337"/>
              <a:gd name="connsiteY54-33610" fmla="*/ 221 h 232"/>
              <a:gd name="connsiteX55-33611" fmla="*/ 211 w 337"/>
              <a:gd name="connsiteY55-33612" fmla="*/ 216 h 232"/>
              <a:gd name="connsiteX56-33613" fmla="*/ 201 w 337"/>
              <a:gd name="connsiteY56-33614" fmla="*/ 211 h 232"/>
              <a:gd name="connsiteX57-33615" fmla="*/ 190 w 337"/>
              <a:gd name="connsiteY57-33616" fmla="*/ 205 h 232"/>
              <a:gd name="connsiteX58-33617" fmla="*/ 174 w 337"/>
              <a:gd name="connsiteY58-33618" fmla="*/ 200 h 232"/>
              <a:gd name="connsiteX59-33619" fmla="*/ 164 w 337"/>
              <a:gd name="connsiteY59-33620" fmla="*/ 195 h 232"/>
              <a:gd name="connsiteX60-33621" fmla="*/ 148 w 337"/>
              <a:gd name="connsiteY60-33622" fmla="*/ 190 h 232"/>
              <a:gd name="connsiteX61-33623" fmla="*/ 132 w 337"/>
              <a:gd name="connsiteY61-33624" fmla="*/ 179 h 232"/>
              <a:gd name="connsiteX62-33625" fmla="*/ 122 w 337"/>
              <a:gd name="connsiteY62-33626" fmla="*/ 169 h 232"/>
              <a:gd name="connsiteX63-33627" fmla="*/ 106 w 337"/>
              <a:gd name="connsiteY63-33628" fmla="*/ 158 h 232"/>
              <a:gd name="connsiteX64-33629" fmla="*/ 74 w 337"/>
              <a:gd name="connsiteY64-33630" fmla="*/ 132 h 232"/>
              <a:gd name="connsiteX65-33631" fmla="*/ 48 w 337"/>
              <a:gd name="connsiteY65-33632" fmla="*/ 105 h 232"/>
              <a:gd name="connsiteX66-33633" fmla="*/ 37 w 337"/>
              <a:gd name="connsiteY66-33634" fmla="*/ 95 h 232"/>
              <a:gd name="connsiteX67-33635" fmla="*/ 27 w 337"/>
              <a:gd name="connsiteY67-33636" fmla="*/ 79 h 232"/>
              <a:gd name="connsiteX68-33637" fmla="*/ 16 w 337"/>
              <a:gd name="connsiteY68-33638" fmla="*/ 63 h 232"/>
              <a:gd name="connsiteX69-33639" fmla="*/ 6 w 337"/>
              <a:gd name="connsiteY69-33640" fmla="*/ 47 h 232"/>
              <a:gd name="connsiteX70-33641" fmla="*/ 0 w 337"/>
              <a:gd name="connsiteY70-33642" fmla="*/ 32 h 232"/>
              <a:gd name="connsiteX0-33643" fmla="*/ 48 w 337"/>
              <a:gd name="connsiteY0-33644" fmla="*/ 16 h 232"/>
              <a:gd name="connsiteX1-33645" fmla="*/ 64 w 337"/>
              <a:gd name="connsiteY1-33646" fmla="*/ 37 h 232"/>
              <a:gd name="connsiteX2-33647" fmla="*/ 79 w 337"/>
              <a:gd name="connsiteY2-33648" fmla="*/ 58 h 232"/>
              <a:gd name="connsiteX3-33649" fmla="*/ 90 w 337"/>
              <a:gd name="connsiteY3-33650" fmla="*/ 68 h 232"/>
              <a:gd name="connsiteX4-33651" fmla="*/ 100 w 337"/>
              <a:gd name="connsiteY4-33652" fmla="*/ 74 h 232"/>
              <a:gd name="connsiteX5-33653" fmla="*/ 122 w 337"/>
              <a:gd name="connsiteY5-33654" fmla="*/ 95 h 232"/>
              <a:gd name="connsiteX6-33655" fmla="*/ 143 w 337"/>
              <a:gd name="connsiteY6-33656" fmla="*/ 105 h 232"/>
              <a:gd name="connsiteX7-33657" fmla="*/ 164 w 337"/>
              <a:gd name="connsiteY7-33658" fmla="*/ 121 h 232"/>
              <a:gd name="connsiteX8-33659" fmla="*/ 237 w 337"/>
              <a:gd name="connsiteY8-33660" fmla="*/ 147 h 232"/>
              <a:gd name="connsiteX9-33661" fmla="*/ 243 w 337"/>
              <a:gd name="connsiteY9-33662" fmla="*/ 147 h 232"/>
              <a:gd name="connsiteX10-33663" fmla="*/ 253 w 337"/>
              <a:gd name="connsiteY10-33664" fmla="*/ 147 h 232"/>
              <a:gd name="connsiteX11-33665" fmla="*/ 258 w 337"/>
              <a:gd name="connsiteY11-33666" fmla="*/ 142 h 232"/>
              <a:gd name="connsiteX12-33667" fmla="*/ 258 w 337"/>
              <a:gd name="connsiteY12-33668" fmla="*/ 137 h 232"/>
              <a:gd name="connsiteX13-33669" fmla="*/ 264 w 337"/>
              <a:gd name="connsiteY13-33670" fmla="*/ 132 h 232"/>
              <a:gd name="connsiteX14-33671" fmla="*/ 269 w 337"/>
              <a:gd name="connsiteY14-33672" fmla="*/ 126 h 232"/>
              <a:gd name="connsiteX15-33673" fmla="*/ 269 w 337"/>
              <a:gd name="connsiteY15-33674" fmla="*/ 116 h 232"/>
              <a:gd name="connsiteX16-33675" fmla="*/ 274 w 337"/>
              <a:gd name="connsiteY16-33676" fmla="*/ 100 h 232"/>
              <a:gd name="connsiteX17-33677" fmla="*/ 280 w 337"/>
              <a:gd name="connsiteY17-33678" fmla="*/ 84 h 232"/>
              <a:gd name="connsiteX18-33679" fmla="*/ 285 w 337"/>
              <a:gd name="connsiteY18-33680" fmla="*/ 68 h 232"/>
              <a:gd name="connsiteX19-33681" fmla="*/ 285 w 337"/>
              <a:gd name="connsiteY19-33682" fmla="*/ 53 h 232"/>
              <a:gd name="connsiteX20-33683" fmla="*/ 290 w 337"/>
              <a:gd name="connsiteY20-33684" fmla="*/ 37 h 232"/>
              <a:gd name="connsiteX21-33685" fmla="*/ 295 w 337"/>
              <a:gd name="connsiteY21-33686" fmla="*/ 26 h 232"/>
              <a:gd name="connsiteX22-33687" fmla="*/ 301 w 337"/>
              <a:gd name="connsiteY22-33688" fmla="*/ 16 h 232"/>
              <a:gd name="connsiteX23-33689" fmla="*/ 301 w 337"/>
              <a:gd name="connsiteY23-33690" fmla="*/ 11 h 232"/>
              <a:gd name="connsiteX24-33691" fmla="*/ 306 w 337"/>
              <a:gd name="connsiteY24-33692" fmla="*/ 0 h 232"/>
              <a:gd name="connsiteX25-33693" fmla="*/ 306 w 337"/>
              <a:gd name="connsiteY25-33694" fmla="*/ 0 h 232"/>
              <a:gd name="connsiteX26-33695" fmla="*/ 311 w 337"/>
              <a:gd name="connsiteY26-33696" fmla="*/ 0 h 232"/>
              <a:gd name="connsiteX27-33697" fmla="*/ 311 w 337"/>
              <a:gd name="connsiteY27-33698" fmla="*/ 0 h 232"/>
              <a:gd name="connsiteX28-33699" fmla="*/ 311 w 337"/>
              <a:gd name="connsiteY28-33700" fmla="*/ 5 h 232"/>
              <a:gd name="connsiteX29-33701" fmla="*/ 311 w 337"/>
              <a:gd name="connsiteY29-33702" fmla="*/ 11 h 232"/>
              <a:gd name="connsiteX30-33703" fmla="*/ 316 w 337"/>
              <a:gd name="connsiteY30-33704" fmla="*/ 16 h 232"/>
              <a:gd name="connsiteX31-33705" fmla="*/ 316 w 337"/>
              <a:gd name="connsiteY31-33706" fmla="*/ 32 h 232"/>
              <a:gd name="connsiteX32-33707" fmla="*/ 316 w 337"/>
              <a:gd name="connsiteY32-33708" fmla="*/ 42 h 232"/>
              <a:gd name="connsiteX33-33709" fmla="*/ 316 w 337"/>
              <a:gd name="connsiteY33-33710" fmla="*/ 58 h 232"/>
              <a:gd name="connsiteX34-33711" fmla="*/ 316 w 337"/>
              <a:gd name="connsiteY34-33712" fmla="*/ 74 h 232"/>
              <a:gd name="connsiteX35-33713" fmla="*/ 316 w 337"/>
              <a:gd name="connsiteY35-33714" fmla="*/ 95 h 232"/>
              <a:gd name="connsiteX36-33715" fmla="*/ 316 w 337"/>
              <a:gd name="connsiteY36-33716" fmla="*/ 111 h 232"/>
              <a:gd name="connsiteX37-33717" fmla="*/ 316 w 337"/>
              <a:gd name="connsiteY37-33718" fmla="*/ 126 h 232"/>
              <a:gd name="connsiteX38-33719" fmla="*/ 322 w 337"/>
              <a:gd name="connsiteY38-33720" fmla="*/ 142 h 232"/>
              <a:gd name="connsiteX39-33721" fmla="*/ 322 w 337"/>
              <a:gd name="connsiteY39-33722" fmla="*/ 158 h 232"/>
              <a:gd name="connsiteX40-33723" fmla="*/ 327 w 337"/>
              <a:gd name="connsiteY40-33724" fmla="*/ 169 h 232"/>
              <a:gd name="connsiteX41-33725" fmla="*/ 327 w 337"/>
              <a:gd name="connsiteY41-33726" fmla="*/ 179 h 232"/>
              <a:gd name="connsiteX42-33727" fmla="*/ 332 w 337"/>
              <a:gd name="connsiteY42-33728" fmla="*/ 190 h 232"/>
              <a:gd name="connsiteX43-33729" fmla="*/ 332 w 337"/>
              <a:gd name="connsiteY43-33730" fmla="*/ 195 h 232"/>
              <a:gd name="connsiteX44-33731" fmla="*/ 337 w 337"/>
              <a:gd name="connsiteY44-33732" fmla="*/ 205 h 232"/>
              <a:gd name="connsiteX45-33733" fmla="*/ 337 w 337"/>
              <a:gd name="connsiteY45-33734" fmla="*/ 211 h 232"/>
              <a:gd name="connsiteX46-33735" fmla="*/ 337 w 337"/>
              <a:gd name="connsiteY46-33736" fmla="*/ 216 h 232"/>
              <a:gd name="connsiteX47-33737" fmla="*/ 337 w 337"/>
              <a:gd name="connsiteY47-33738" fmla="*/ 221 h 232"/>
              <a:gd name="connsiteX48-33739" fmla="*/ 332 w 337"/>
              <a:gd name="connsiteY48-33740" fmla="*/ 226 h 232"/>
              <a:gd name="connsiteX49-33741" fmla="*/ 327 w 337"/>
              <a:gd name="connsiteY49-33742" fmla="*/ 232 h 232"/>
              <a:gd name="connsiteX50-33743" fmla="*/ 316 w 337"/>
              <a:gd name="connsiteY50-33744" fmla="*/ 232 h 232"/>
              <a:gd name="connsiteX51-33745" fmla="*/ 306 w 337"/>
              <a:gd name="connsiteY51-33746" fmla="*/ 232 h 232"/>
              <a:gd name="connsiteX52-33747" fmla="*/ 253 w 337"/>
              <a:gd name="connsiteY52-33748" fmla="*/ 226 h 232"/>
              <a:gd name="connsiteX53-33749" fmla="*/ 232 w 337"/>
              <a:gd name="connsiteY53-33750" fmla="*/ 221 h 232"/>
              <a:gd name="connsiteX54-33751" fmla="*/ 211 w 337"/>
              <a:gd name="connsiteY54-33752" fmla="*/ 216 h 232"/>
              <a:gd name="connsiteX55-33753" fmla="*/ 201 w 337"/>
              <a:gd name="connsiteY55-33754" fmla="*/ 211 h 232"/>
              <a:gd name="connsiteX56-33755" fmla="*/ 190 w 337"/>
              <a:gd name="connsiteY56-33756" fmla="*/ 205 h 232"/>
              <a:gd name="connsiteX57-33757" fmla="*/ 174 w 337"/>
              <a:gd name="connsiteY57-33758" fmla="*/ 200 h 232"/>
              <a:gd name="connsiteX58-33759" fmla="*/ 164 w 337"/>
              <a:gd name="connsiteY58-33760" fmla="*/ 195 h 232"/>
              <a:gd name="connsiteX59-33761" fmla="*/ 148 w 337"/>
              <a:gd name="connsiteY59-33762" fmla="*/ 190 h 232"/>
              <a:gd name="connsiteX60-33763" fmla="*/ 132 w 337"/>
              <a:gd name="connsiteY60-33764" fmla="*/ 179 h 232"/>
              <a:gd name="connsiteX61-33765" fmla="*/ 122 w 337"/>
              <a:gd name="connsiteY61-33766" fmla="*/ 169 h 232"/>
              <a:gd name="connsiteX62-33767" fmla="*/ 106 w 337"/>
              <a:gd name="connsiteY62-33768" fmla="*/ 158 h 232"/>
              <a:gd name="connsiteX63-33769" fmla="*/ 74 w 337"/>
              <a:gd name="connsiteY63-33770" fmla="*/ 132 h 232"/>
              <a:gd name="connsiteX64-33771" fmla="*/ 48 w 337"/>
              <a:gd name="connsiteY64-33772" fmla="*/ 105 h 232"/>
              <a:gd name="connsiteX65-33773" fmla="*/ 37 w 337"/>
              <a:gd name="connsiteY65-33774" fmla="*/ 95 h 232"/>
              <a:gd name="connsiteX66-33775" fmla="*/ 27 w 337"/>
              <a:gd name="connsiteY66-33776" fmla="*/ 79 h 232"/>
              <a:gd name="connsiteX67-33777" fmla="*/ 16 w 337"/>
              <a:gd name="connsiteY67-33778" fmla="*/ 63 h 232"/>
              <a:gd name="connsiteX68-33779" fmla="*/ 6 w 337"/>
              <a:gd name="connsiteY68-33780" fmla="*/ 47 h 232"/>
              <a:gd name="connsiteX69-33781" fmla="*/ 0 w 337"/>
              <a:gd name="connsiteY69-33782" fmla="*/ 32 h 232"/>
              <a:gd name="connsiteX0-33783" fmla="*/ 48 w 337"/>
              <a:gd name="connsiteY0-33784" fmla="*/ 16 h 232"/>
              <a:gd name="connsiteX1-33785" fmla="*/ 64 w 337"/>
              <a:gd name="connsiteY1-33786" fmla="*/ 37 h 232"/>
              <a:gd name="connsiteX2-33787" fmla="*/ 79 w 337"/>
              <a:gd name="connsiteY2-33788" fmla="*/ 58 h 232"/>
              <a:gd name="connsiteX3-33789" fmla="*/ 90 w 337"/>
              <a:gd name="connsiteY3-33790" fmla="*/ 68 h 232"/>
              <a:gd name="connsiteX4-33791" fmla="*/ 100 w 337"/>
              <a:gd name="connsiteY4-33792" fmla="*/ 74 h 232"/>
              <a:gd name="connsiteX5-33793" fmla="*/ 122 w 337"/>
              <a:gd name="connsiteY5-33794" fmla="*/ 95 h 232"/>
              <a:gd name="connsiteX6-33795" fmla="*/ 143 w 337"/>
              <a:gd name="connsiteY6-33796" fmla="*/ 105 h 232"/>
              <a:gd name="connsiteX7-33797" fmla="*/ 164 w 337"/>
              <a:gd name="connsiteY7-33798" fmla="*/ 121 h 232"/>
              <a:gd name="connsiteX8-33799" fmla="*/ 237 w 337"/>
              <a:gd name="connsiteY8-33800" fmla="*/ 147 h 232"/>
              <a:gd name="connsiteX9-33801" fmla="*/ 243 w 337"/>
              <a:gd name="connsiteY9-33802" fmla="*/ 147 h 232"/>
              <a:gd name="connsiteX10-33803" fmla="*/ 253 w 337"/>
              <a:gd name="connsiteY10-33804" fmla="*/ 147 h 232"/>
              <a:gd name="connsiteX11-33805" fmla="*/ 258 w 337"/>
              <a:gd name="connsiteY11-33806" fmla="*/ 142 h 232"/>
              <a:gd name="connsiteX12-33807" fmla="*/ 258 w 337"/>
              <a:gd name="connsiteY12-33808" fmla="*/ 137 h 232"/>
              <a:gd name="connsiteX13-33809" fmla="*/ 264 w 337"/>
              <a:gd name="connsiteY13-33810" fmla="*/ 132 h 232"/>
              <a:gd name="connsiteX14-33811" fmla="*/ 269 w 337"/>
              <a:gd name="connsiteY14-33812" fmla="*/ 126 h 232"/>
              <a:gd name="connsiteX15-33813" fmla="*/ 269 w 337"/>
              <a:gd name="connsiteY15-33814" fmla="*/ 116 h 232"/>
              <a:gd name="connsiteX16-33815" fmla="*/ 274 w 337"/>
              <a:gd name="connsiteY16-33816" fmla="*/ 100 h 232"/>
              <a:gd name="connsiteX17-33817" fmla="*/ 280 w 337"/>
              <a:gd name="connsiteY17-33818" fmla="*/ 84 h 232"/>
              <a:gd name="connsiteX18-33819" fmla="*/ 285 w 337"/>
              <a:gd name="connsiteY18-33820" fmla="*/ 68 h 232"/>
              <a:gd name="connsiteX19-33821" fmla="*/ 285 w 337"/>
              <a:gd name="connsiteY19-33822" fmla="*/ 53 h 232"/>
              <a:gd name="connsiteX20-33823" fmla="*/ 290 w 337"/>
              <a:gd name="connsiteY20-33824" fmla="*/ 37 h 232"/>
              <a:gd name="connsiteX21-33825" fmla="*/ 295 w 337"/>
              <a:gd name="connsiteY21-33826" fmla="*/ 26 h 232"/>
              <a:gd name="connsiteX22-33827" fmla="*/ 301 w 337"/>
              <a:gd name="connsiteY22-33828" fmla="*/ 16 h 232"/>
              <a:gd name="connsiteX23-33829" fmla="*/ 301 w 337"/>
              <a:gd name="connsiteY23-33830" fmla="*/ 11 h 232"/>
              <a:gd name="connsiteX24-33831" fmla="*/ 306 w 337"/>
              <a:gd name="connsiteY24-33832" fmla="*/ 0 h 232"/>
              <a:gd name="connsiteX25-33833" fmla="*/ 306 w 337"/>
              <a:gd name="connsiteY25-33834" fmla="*/ 0 h 232"/>
              <a:gd name="connsiteX26-33835" fmla="*/ 311 w 337"/>
              <a:gd name="connsiteY26-33836" fmla="*/ 0 h 232"/>
              <a:gd name="connsiteX27-33837" fmla="*/ 311 w 337"/>
              <a:gd name="connsiteY27-33838" fmla="*/ 0 h 232"/>
              <a:gd name="connsiteX28-33839" fmla="*/ 311 w 337"/>
              <a:gd name="connsiteY28-33840" fmla="*/ 5 h 232"/>
              <a:gd name="connsiteX29-33841" fmla="*/ 311 w 337"/>
              <a:gd name="connsiteY29-33842" fmla="*/ 11 h 232"/>
              <a:gd name="connsiteX30-33843" fmla="*/ 316 w 337"/>
              <a:gd name="connsiteY30-33844" fmla="*/ 16 h 232"/>
              <a:gd name="connsiteX31-33845" fmla="*/ 316 w 337"/>
              <a:gd name="connsiteY31-33846" fmla="*/ 32 h 232"/>
              <a:gd name="connsiteX32-33847" fmla="*/ 316 w 337"/>
              <a:gd name="connsiteY32-33848" fmla="*/ 42 h 232"/>
              <a:gd name="connsiteX33-33849" fmla="*/ 316 w 337"/>
              <a:gd name="connsiteY33-33850" fmla="*/ 58 h 232"/>
              <a:gd name="connsiteX34-33851" fmla="*/ 316 w 337"/>
              <a:gd name="connsiteY34-33852" fmla="*/ 74 h 232"/>
              <a:gd name="connsiteX35-33853" fmla="*/ 316 w 337"/>
              <a:gd name="connsiteY35-33854" fmla="*/ 95 h 232"/>
              <a:gd name="connsiteX36-33855" fmla="*/ 316 w 337"/>
              <a:gd name="connsiteY36-33856" fmla="*/ 111 h 232"/>
              <a:gd name="connsiteX37-33857" fmla="*/ 316 w 337"/>
              <a:gd name="connsiteY37-33858" fmla="*/ 126 h 232"/>
              <a:gd name="connsiteX38-33859" fmla="*/ 322 w 337"/>
              <a:gd name="connsiteY38-33860" fmla="*/ 142 h 232"/>
              <a:gd name="connsiteX39-33861" fmla="*/ 322 w 337"/>
              <a:gd name="connsiteY39-33862" fmla="*/ 158 h 232"/>
              <a:gd name="connsiteX40-33863" fmla="*/ 327 w 337"/>
              <a:gd name="connsiteY40-33864" fmla="*/ 169 h 232"/>
              <a:gd name="connsiteX41-33865" fmla="*/ 327 w 337"/>
              <a:gd name="connsiteY41-33866" fmla="*/ 179 h 232"/>
              <a:gd name="connsiteX42-33867" fmla="*/ 332 w 337"/>
              <a:gd name="connsiteY42-33868" fmla="*/ 190 h 232"/>
              <a:gd name="connsiteX43-33869" fmla="*/ 332 w 337"/>
              <a:gd name="connsiteY43-33870" fmla="*/ 195 h 232"/>
              <a:gd name="connsiteX44-33871" fmla="*/ 337 w 337"/>
              <a:gd name="connsiteY44-33872" fmla="*/ 205 h 232"/>
              <a:gd name="connsiteX45-33873" fmla="*/ 337 w 337"/>
              <a:gd name="connsiteY45-33874" fmla="*/ 211 h 232"/>
              <a:gd name="connsiteX46-33875" fmla="*/ 337 w 337"/>
              <a:gd name="connsiteY46-33876" fmla="*/ 216 h 232"/>
              <a:gd name="connsiteX47-33877" fmla="*/ 337 w 337"/>
              <a:gd name="connsiteY47-33878" fmla="*/ 221 h 232"/>
              <a:gd name="connsiteX48-33879" fmla="*/ 332 w 337"/>
              <a:gd name="connsiteY48-33880" fmla="*/ 226 h 232"/>
              <a:gd name="connsiteX49-33881" fmla="*/ 327 w 337"/>
              <a:gd name="connsiteY49-33882" fmla="*/ 232 h 232"/>
              <a:gd name="connsiteX50-33883" fmla="*/ 316 w 337"/>
              <a:gd name="connsiteY50-33884" fmla="*/ 232 h 232"/>
              <a:gd name="connsiteX51-33885" fmla="*/ 306 w 337"/>
              <a:gd name="connsiteY51-33886" fmla="*/ 232 h 232"/>
              <a:gd name="connsiteX52-33887" fmla="*/ 253 w 337"/>
              <a:gd name="connsiteY52-33888" fmla="*/ 226 h 232"/>
              <a:gd name="connsiteX53-33889" fmla="*/ 211 w 337"/>
              <a:gd name="connsiteY53-33890" fmla="*/ 216 h 232"/>
              <a:gd name="connsiteX54-33891" fmla="*/ 201 w 337"/>
              <a:gd name="connsiteY54-33892" fmla="*/ 211 h 232"/>
              <a:gd name="connsiteX55-33893" fmla="*/ 190 w 337"/>
              <a:gd name="connsiteY55-33894" fmla="*/ 205 h 232"/>
              <a:gd name="connsiteX56-33895" fmla="*/ 174 w 337"/>
              <a:gd name="connsiteY56-33896" fmla="*/ 200 h 232"/>
              <a:gd name="connsiteX57-33897" fmla="*/ 164 w 337"/>
              <a:gd name="connsiteY57-33898" fmla="*/ 195 h 232"/>
              <a:gd name="connsiteX58-33899" fmla="*/ 148 w 337"/>
              <a:gd name="connsiteY58-33900" fmla="*/ 190 h 232"/>
              <a:gd name="connsiteX59-33901" fmla="*/ 132 w 337"/>
              <a:gd name="connsiteY59-33902" fmla="*/ 179 h 232"/>
              <a:gd name="connsiteX60-33903" fmla="*/ 122 w 337"/>
              <a:gd name="connsiteY60-33904" fmla="*/ 169 h 232"/>
              <a:gd name="connsiteX61-33905" fmla="*/ 106 w 337"/>
              <a:gd name="connsiteY61-33906" fmla="*/ 158 h 232"/>
              <a:gd name="connsiteX62-33907" fmla="*/ 74 w 337"/>
              <a:gd name="connsiteY62-33908" fmla="*/ 132 h 232"/>
              <a:gd name="connsiteX63-33909" fmla="*/ 48 w 337"/>
              <a:gd name="connsiteY63-33910" fmla="*/ 105 h 232"/>
              <a:gd name="connsiteX64-33911" fmla="*/ 37 w 337"/>
              <a:gd name="connsiteY64-33912" fmla="*/ 95 h 232"/>
              <a:gd name="connsiteX65-33913" fmla="*/ 27 w 337"/>
              <a:gd name="connsiteY65-33914" fmla="*/ 79 h 232"/>
              <a:gd name="connsiteX66-33915" fmla="*/ 16 w 337"/>
              <a:gd name="connsiteY66-33916" fmla="*/ 63 h 232"/>
              <a:gd name="connsiteX67-33917" fmla="*/ 6 w 337"/>
              <a:gd name="connsiteY67-33918" fmla="*/ 47 h 232"/>
              <a:gd name="connsiteX68-33919" fmla="*/ 0 w 337"/>
              <a:gd name="connsiteY68-33920" fmla="*/ 32 h 232"/>
              <a:gd name="connsiteX0-33921" fmla="*/ 48 w 337"/>
              <a:gd name="connsiteY0-33922" fmla="*/ 16 h 232"/>
              <a:gd name="connsiteX1-33923" fmla="*/ 64 w 337"/>
              <a:gd name="connsiteY1-33924" fmla="*/ 37 h 232"/>
              <a:gd name="connsiteX2-33925" fmla="*/ 79 w 337"/>
              <a:gd name="connsiteY2-33926" fmla="*/ 58 h 232"/>
              <a:gd name="connsiteX3-33927" fmla="*/ 90 w 337"/>
              <a:gd name="connsiteY3-33928" fmla="*/ 68 h 232"/>
              <a:gd name="connsiteX4-33929" fmla="*/ 100 w 337"/>
              <a:gd name="connsiteY4-33930" fmla="*/ 74 h 232"/>
              <a:gd name="connsiteX5-33931" fmla="*/ 122 w 337"/>
              <a:gd name="connsiteY5-33932" fmla="*/ 95 h 232"/>
              <a:gd name="connsiteX6-33933" fmla="*/ 143 w 337"/>
              <a:gd name="connsiteY6-33934" fmla="*/ 105 h 232"/>
              <a:gd name="connsiteX7-33935" fmla="*/ 164 w 337"/>
              <a:gd name="connsiteY7-33936" fmla="*/ 121 h 232"/>
              <a:gd name="connsiteX8-33937" fmla="*/ 237 w 337"/>
              <a:gd name="connsiteY8-33938" fmla="*/ 147 h 232"/>
              <a:gd name="connsiteX9-33939" fmla="*/ 243 w 337"/>
              <a:gd name="connsiteY9-33940" fmla="*/ 147 h 232"/>
              <a:gd name="connsiteX10-33941" fmla="*/ 253 w 337"/>
              <a:gd name="connsiteY10-33942" fmla="*/ 147 h 232"/>
              <a:gd name="connsiteX11-33943" fmla="*/ 258 w 337"/>
              <a:gd name="connsiteY11-33944" fmla="*/ 142 h 232"/>
              <a:gd name="connsiteX12-33945" fmla="*/ 258 w 337"/>
              <a:gd name="connsiteY12-33946" fmla="*/ 137 h 232"/>
              <a:gd name="connsiteX13-33947" fmla="*/ 264 w 337"/>
              <a:gd name="connsiteY13-33948" fmla="*/ 132 h 232"/>
              <a:gd name="connsiteX14-33949" fmla="*/ 269 w 337"/>
              <a:gd name="connsiteY14-33950" fmla="*/ 126 h 232"/>
              <a:gd name="connsiteX15-33951" fmla="*/ 269 w 337"/>
              <a:gd name="connsiteY15-33952" fmla="*/ 116 h 232"/>
              <a:gd name="connsiteX16-33953" fmla="*/ 274 w 337"/>
              <a:gd name="connsiteY16-33954" fmla="*/ 100 h 232"/>
              <a:gd name="connsiteX17-33955" fmla="*/ 280 w 337"/>
              <a:gd name="connsiteY17-33956" fmla="*/ 84 h 232"/>
              <a:gd name="connsiteX18-33957" fmla="*/ 285 w 337"/>
              <a:gd name="connsiteY18-33958" fmla="*/ 68 h 232"/>
              <a:gd name="connsiteX19-33959" fmla="*/ 285 w 337"/>
              <a:gd name="connsiteY19-33960" fmla="*/ 53 h 232"/>
              <a:gd name="connsiteX20-33961" fmla="*/ 290 w 337"/>
              <a:gd name="connsiteY20-33962" fmla="*/ 37 h 232"/>
              <a:gd name="connsiteX21-33963" fmla="*/ 295 w 337"/>
              <a:gd name="connsiteY21-33964" fmla="*/ 26 h 232"/>
              <a:gd name="connsiteX22-33965" fmla="*/ 301 w 337"/>
              <a:gd name="connsiteY22-33966" fmla="*/ 16 h 232"/>
              <a:gd name="connsiteX23-33967" fmla="*/ 301 w 337"/>
              <a:gd name="connsiteY23-33968" fmla="*/ 11 h 232"/>
              <a:gd name="connsiteX24-33969" fmla="*/ 306 w 337"/>
              <a:gd name="connsiteY24-33970" fmla="*/ 0 h 232"/>
              <a:gd name="connsiteX25-33971" fmla="*/ 306 w 337"/>
              <a:gd name="connsiteY25-33972" fmla="*/ 0 h 232"/>
              <a:gd name="connsiteX26-33973" fmla="*/ 311 w 337"/>
              <a:gd name="connsiteY26-33974" fmla="*/ 0 h 232"/>
              <a:gd name="connsiteX27-33975" fmla="*/ 311 w 337"/>
              <a:gd name="connsiteY27-33976" fmla="*/ 0 h 232"/>
              <a:gd name="connsiteX28-33977" fmla="*/ 311 w 337"/>
              <a:gd name="connsiteY28-33978" fmla="*/ 5 h 232"/>
              <a:gd name="connsiteX29-33979" fmla="*/ 311 w 337"/>
              <a:gd name="connsiteY29-33980" fmla="*/ 11 h 232"/>
              <a:gd name="connsiteX30-33981" fmla="*/ 316 w 337"/>
              <a:gd name="connsiteY30-33982" fmla="*/ 16 h 232"/>
              <a:gd name="connsiteX31-33983" fmla="*/ 316 w 337"/>
              <a:gd name="connsiteY31-33984" fmla="*/ 32 h 232"/>
              <a:gd name="connsiteX32-33985" fmla="*/ 316 w 337"/>
              <a:gd name="connsiteY32-33986" fmla="*/ 42 h 232"/>
              <a:gd name="connsiteX33-33987" fmla="*/ 316 w 337"/>
              <a:gd name="connsiteY33-33988" fmla="*/ 58 h 232"/>
              <a:gd name="connsiteX34-33989" fmla="*/ 316 w 337"/>
              <a:gd name="connsiteY34-33990" fmla="*/ 74 h 232"/>
              <a:gd name="connsiteX35-33991" fmla="*/ 316 w 337"/>
              <a:gd name="connsiteY35-33992" fmla="*/ 95 h 232"/>
              <a:gd name="connsiteX36-33993" fmla="*/ 316 w 337"/>
              <a:gd name="connsiteY36-33994" fmla="*/ 111 h 232"/>
              <a:gd name="connsiteX37-33995" fmla="*/ 316 w 337"/>
              <a:gd name="connsiteY37-33996" fmla="*/ 126 h 232"/>
              <a:gd name="connsiteX38-33997" fmla="*/ 322 w 337"/>
              <a:gd name="connsiteY38-33998" fmla="*/ 142 h 232"/>
              <a:gd name="connsiteX39-33999" fmla="*/ 322 w 337"/>
              <a:gd name="connsiteY39-34000" fmla="*/ 158 h 232"/>
              <a:gd name="connsiteX40-34001" fmla="*/ 327 w 337"/>
              <a:gd name="connsiteY40-34002" fmla="*/ 169 h 232"/>
              <a:gd name="connsiteX41-34003" fmla="*/ 327 w 337"/>
              <a:gd name="connsiteY41-34004" fmla="*/ 179 h 232"/>
              <a:gd name="connsiteX42-34005" fmla="*/ 332 w 337"/>
              <a:gd name="connsiteY42-34006" fmla="*/ 190 h 232"/>
              <a:gd name="connsiteX43-34007" fmla="*/ 332 w 337"/>
              <a:gd name="connsiteY43-34008" fmla="*/ 195 h 232"/>
              <a:gd name="connsiteX44-34009" fmla="*/ 337 w 337"/>
              <a:gd name="connsiteY44-34010" fmla="*/ 205 h 232"/>
              <a:gd name="connsiteX45-34011" fmla="*/ 337 w 337"/>
              <a:gd name="connsiteY45-34012" fmla="*/ 211 h 232"/>
              <a:gd name="connsiteX46-34013" fmla="*/ 337 w 337"/>
              <a:gd name="connsiteY46-34014" fmla="*/ 216 h 232"/>
              <a:gd name="connsiteX47-34015" fmla="*/ 337 w 337"/>
              <a:gd name="connsiteY47-34016" fmla="*/ 221 h 232"/>
              <a:gd name="connsiteX48-34017" fmla="*/ 332 w 337"/>
              <a:gd name="connsiteY48-34018" fmla="*/ 226 h 232"/>
              <a:gd name="connsiteX49-34019" fmla="*/ 327 w 337"/>
              <a:gd name="connsiteY49-34020" fmla="*/ 232 h 232"/>
              <a:gd name="connsiteX50-34021" fmla="*/ 316 w 337"/>
              <a:gd name="connsiteY50-34022" fmla="*/ 232 h 232"/>
              <a:gd name="connsiteX51-34023" fmla="*/ 306 w 337"/>
              <a:gd name="connsiteY51-34024" fmla="*/ 232 h 232"/>
              <a:gd name="connsiteX52-34025" fmla="*/ 211 w 337"/>
              <a:gd name="connsiteY52-34026" fmla="*/ 216 h 232"/>
              <a:gd name="connsiteX53-34027" fmla="*/ 201 w 337"/>
              <a:gd name="connsiteY53-34028" fmla="*/ 211 h 232"/>
              <a:gd name="connsiteX54-34029" fmla="*/ 190 w 337"/>
              <a:gd name="connsiteY54-34030" fmla="*/ 205 h 232"/>
              <a:gd name="connsiteX55-34031" fmla="*/ 174 w 337"/>
              <a:gd name="connsiteY55-34032" fmla="*/ 200 h 232"/>
              <a:gd name="connsiteX56-34033" fmla="*/ 164 w 337"/>
              <a:gd name="connsiteY56-34034" fmla="*/ 195 h 232"/>
              <a:gd name="connsiteX57-34035" fmla="*/ 148 w 337"/>
              <a:gd name="connsiteY57-34036" fmla="*/ 190 h 232"/>
              <a:gd name="connsiteX58-34037" fmla="*/ 132 w 337"/>
              <a:gd name="connsiteY58-34038" fmla="*/ 179 h 232"/>
              <a:gd name="connsiteX59-34039" fmla="*/ 122 w 337"/>
              <a:gd name="connsiteY59-34040" fmla="*/ 169 h 232"/>
              <a:gd name="connsiteX60-34041" fmla="*/ 106 w 337"/>
              <a:gd name="connsiteY60-34042" fmla="*/ 158 h 232"/>
              <a:gd name="connsiteX61-34043" fmla="*/ 74 w 337"/>
              <a:gd name="connsiteY61-34044" fmla="*/ 132 h 232"/>
              <a:gd name="connsiteX62-34045" fmla="*/ 48 w 337"/>
              <a:gd name="connsiteY62-34046" fmla="*/ 105 h 232"/>
              <a:gd name="connsiteX63-34047" fmla="*/ 37 w 337"/>
              <a:gd name="connsiteY63-34048" fmla="*/ 95 h 232"/>
              <a:gd name="connsiteX64-34049" fmla="*/ 27 w 337"/>
              <a:gd name="connsiteY64-34050" fmla="*/ 79 h 232"/>
              <a:gd name="connsiteX65-34051" fmla="*/ 16 w 337"/>
              <a:gd name="connsiteY65-34052" fmla="*/ 63 h 232"/>
              <a:gd name="connsiteX66-34053" fmla="*/ 6 w 337"/>
              <a:gd name="connsiteY66-34054" fmla="*/ 47 h 232"/>
              <a:gd name="connsiteX67-34055" fmla="*/ 0 w 337"/>
              <a:gd name="connsiteY67-34056" fmla="*/ 32 h 232"/>
              <a:gd name="connsiteX0-34057" fmla="*/ 48 w 337"/>
              <a:gd name="connsiteY0-34058" fmla="*/ 16 h 232"/>
              <a:gd name="connsiteX1-34059" fmla="*/ 64 w 337"/>
              <a:gd name="connsiteY1-34060" fmla="*/ 37 h 232"/>
              <a:gd name="connsiteX2-34061" fmla="*/ 79 w 337"/>
              <a:gd name="connsiteY2-34062" fmla="*/ 58 h 232"/>
              <a:gd name="connsiteX3-34063" fmla="*/ 90 w 337"/>
              <a:gd name="connsiteY3-34064" fmla="*/ 68 h 232"/>
              <a:gd name="connsiteX4-34065" fmla="*/ 100 w 337"/>
              <a:gd name="connsiteY4-34066" fmla="*/ 74 h 232"/>
              <a:gd name="connsiteX5-34067" fmla="*/ 122 w 337"/>
              <a:gd name="connsiteY5-34068" fmla="*/ 95 h 232"/>
              <a:gd name="connsiteX6-34069" fmla="*/ 143 w 337"/>
              <a:gd name="connsiteY6-34070" fmla="*/ 105 h 232"/>
              <a:gd name="connsiteX7-34071" fmla="*/ 164 w 337"/>
              <a:gd name="connsiteY7-34072" fmla="*/ 121 h 232"/>
              <a:gd name="connsiteX8-34073" fmla="*/ 237 w 337"/>
              <a:gd name="connsiteY8-34074" fmla="*/ 147 h 232"/>
              <a:gd name="connsiteX9-34075" fmla="*/ 253 w 337"/>
              <a:gd name="connsiteY9-34076" fmla="*/ 147 h 232"/>
              <a:gd name="connsiteX10-34077" fmla="*/ 258 w 337"/>
              <a:gd name="connsiteY10-34078" fmla="*/ 142 h 232"/>
              <a:gd name="connsiteX11-34079" fmla="*/ 258 w 337"/>
              <a:gd name="connsiteY11-34080" fmla="*/ 137 h 232"/>
              <a:gd name="connsiteX12-34081" fmla="*/ 264 w 337"/>
              <a:gd name="connsiteY12-34082" fmla="*/ 132 h 232"/>
              <a:gd name="connsiteX13-34083" fmla="*/ 269 w 337"/>
              <a:gd name="connsiteY13-34084" fmla="*/ 126 h 232"/>
              <a:gd name="connsiteX14-34085" fmla="*/ 269 w 337"/>
              <a:gd name="connsiteY14-34086" fmla="*/ 116 h 232"/>
              <a:gd name="connsiteX15-34087" fmla="*/ 274 w 337"/>
              <a:gd name="connsiteY15-34088" fmla="*/ 100 h 232"/>
              <a:gd name="connsiteX16-34089" fmla="*/ 280 w 337"/>
              <a:gd name="connsiteY16-34090" fmla="*/ 84 h 232"/>
              <a:gd name="connsiteX17-34091" fmla="*/ 285 w 337"/>
              <a:gd name="connsiteY17-34092" fmla="*/ 68 h 232"/>
              <a:gd name="connsiteX18-34093" fmla="*/ 285 w 337"/>
              <a:gd name="connsiteY18-34094" fmla="*/ 53 h 232"/>
              <a:gd name="connsiteX19-34095" fmla="*/ 290 w 337"/>
              <a:gd name="connsiteY19-34096" fmla="*/ 37 h 232"/>
              <a:gd name="connsiteX20-34097" fmla="*/ 295 w 337"/>
              <a:gd name="connsiteY20-34098" fmla="*/ 26 h 232"/>
              <a:gd name="connsiteX21-34099" fmla="*/ 301 w 337"/>
              <a:gd name="connsiteY21-34100" fmla="*/ 16 h 232"/>
              <a:gd name="connsiteX22-34101" fmla="*/ 301 w 337"/>
              <a:gd name="connsiteY22-34102" fmla="*/ 11 h 232"/>
              <a:gd name="connsiteX23-34103" fmla="*/ 306 w 337"/>
              <a:gd name="connsiteY23-34104" fmla="*/ 0 h 232"/>
              <a:gd name="connsiteX24-34105" fmla="*/ 306 w 337"/>
              <a:gd name="connsiteY24-34106" fmla="*/ 0 h 232"/>
              <a:gd name="connsiteX25-34107" fmla="*/ 311 w 337"/>
              <a:gd name="connsiteY25-34108" fmla="*/ 0 h 232"/>
              <a:gd name="connsiteX26-34109" fmla="*/ 311 w 337"/>
              <a:gd name="connsiteY26-34110" fmla="*/ 0 h 232"/>
              <a:gd name="connsiteX27-34111" fmla="*/ 311 w 337"/>
              <a:gd name="connsiteY27-34112" fmla="*/ 5 h 232"/>
              <a:gd name="connsiteX28-34113" fmla="*/ 311 w 337"/>
              <a:gd name="connsiteY28-34114" fmla="*/ 11 h 232"/>
              <a:gd name="connsiteX29-34115" fmla="*/ 316 w 337"/>
              <a:gd name="connsiteY29-34116" fmla="*/ 16 h 232"/>
              <a:gd name="connsiteX30-34117" fmla="*/ 316 w 337"/>
              <a:gd name="connsiteY30-34118" fmla="*/ 32 h 232"/>
              <a:gd name="connsiteX31-34119" fmla="*/ 316 w 337"/>
              <a:gd name="connsiteY31-34120" fmla="*/ 42 h 232"/>
              <a:gd name="connsiteX32-34121" fmla="*/ 316 w 337"/>
              <a:gd name="connsiteY32-34122" fmla="*/ 58 h 232"/>
              <a:gd name="connsiteX33-34123" fmla="*/ 316 w 337"/>
              <a:gd name="connsiteY33-34124" fmla="*/ 74 h 232"/>
              <a:gd name="connsiteX34-34125" fmla="*/ 316 w 337"/>
              <a:gd name="connsiteY34-34126" fmla="*/ 95 h 232"/>
              <a:gd name="connsiteX35-34127" fmla="*/ 316 w 337"/>
              <a:gd name="connsiteY35-34128" fmla="*/ 111 h 232"/>
              <a:gd name="connsiteX36-34129" fmla="*/ 316 w 337"/>
              <a:gd name="connsiteY36-34130" fmla="*/ 126 h 232"/>
              <a:gd name="connsiteX37-34131" fmla="*/ 322 w 337"/>
              <a:gd name="connsiteY37-34132" fmla="*/ 142 h 232"/>
              <a:gd name="connsiteX38-34133" fmla="*/ 322 w 337"/>
              <a:gd name="connsiteY38-34134" fmla="*/ 158 h 232"/>
              <a:gd name="connsiteX39-34135" fmla="*/ 327 w 337"/>
              <a:gd name="connsiteY39-34136" fmla="*/ 169 h 232"/>
              <a:gd name="connsiteX40-34137" fmla="*/ 327 w 337"/>
              <a:gd name="connsiteY40-34138" fmla="*/ 179 h 232"/>
              <a:gd name="connsiteX41-34139" fmla="*/ 332 w 337"/>
              <a:gd name="connsiteY41-34140" fmla="*/ 190 h 232"/>
              <a:gd name="connsiteX42-34141" fmla="*/ 332 w 337"/>
              <a:gd name="connsiteY42-34142" fmla="*/ 195 h 232"/>
              <a:gd name="connsiteX43-34143" fmla="*/ 337 w 337"/>
              <a:gd name="connsiteY43-34144" fmla="*/ 205 h 232"/>
              <a:gd name="connsiteX44-34145" fmla="*/ 337 w 337"/>
              <a:gd name="connsiteY44-34146" fmla="*/ 211 h 232"/>
              <a:gd name="connsiteX45-34147" fmla="*/ 337 w 337"/>
              <a:gd name="connsiteY45-34148" fmla="*/ 216 h 232"/>
              <a:gd name="connsiteX46-34149" fmla="*/ 337 w 337"/>
              <a:gd name="connsiteY46-34150" fmla="*/ 221 h 232"/>
              <a:gd name="connsiteX47-34151" fmla="*/ 332 w 337"/>
              <a:gd name="connsiteY47-34152" fmla="*/ 226 h 232"/>
              <a:gd name="connsiteX48-34153" fmla="*/ 327 w 337"/>
              <a:gd name="connsiteY48-34154" fmla="*/ 232 h 232"/>
              <a:gd name="connsiteX49-34155" fmla="*/ 316 w 337"/>
              <a:gd name="connsiteY49-34156" fmla="*/ 232 h 232"/>
              <a:gd name="connsiteX50-34157" fmla="*/ 306 w 337"/>
              <a:gd name="connsiteY50-34158" fmla="*/ 232 h 232"/>
              <a:gd name="connsiteX51-34159" fmla="*/ 211 w 337"/>
              <a:gd name="connsiteY51-34160" fmla="*/ 216 h 232"/>
              <a:gd name="connsiteX52-34161" fmla="*/ 201 w 337"/>
              <a:gd name="connsiteY52-34162" fmla="*/ 211 h 232"/>
              <a:gd name="connsiteX53-34163" fmla="*/ 190 w 337"/>
              <a:gd name="connsiteY53-34164" fmla="*/ 205 h 232"/>
              <a:gd name="connsiteX54-34165" fmla="*/ 174 w 337"/>
              <a:gd name="connsiteY54-34166" fmla="*/ 200 h 232"/>
              <a:gd name="connsiteX55-34167" fmla="*/ 164 w 337"/>
              <a:gd name="connsiteY55-34168" fmla="*/ 195 h 232"/>
              <a:gd name="connsiteX56-34169" fmla="*/ 148 w 337"/>
              <a:gd name="connsiteY56-34170" fmla="*/ 190 h 232"/>
              <a:gd name="connsiteX57-34171" fmla="*/ 132 w 337"/>
              <a:gd name="connsiteY57-34172" fmla="*/ 179 h 232"/>
              <a:gd name="connsiteX58-34173" fmla="*/ 122 w 337"/>
              <a:gd name="connsiteY58-34174" fmla="*/ 169 h 232"/>
              <a:gd name="connsiteX59-34175" fmla="*/ 106 w 337"/>
              <a:gd name="connsiteY59-34176" fmla="*/ 158 h 232"/>
              <a:gd name="connsiteX60-34177" fmla="*/ 74 w 337"/>
              <a:gd name="connsiteY60-34178" fmla="*/ 132 h 232"/>
              <a:gd name="connsiteX61-34179" fmla="*/ 48 w 337"/>
              <a:gd name="connsiteY61-34180" fmla="*/ 105 h 232"/>
              <a:gd name="connsiteX62-34181" fmla="*/ 37 w 337"/>
              <a:gd name="connsiteY62-34182" fmla="*/ 95 h 232"/>
              <a:gd name="connsiteX63-34183" fmla="*/ 27 w 337"/>
              <a:gd name="connsiteY63-34184" fmla="*/ 79 h 232"/>
              <a:gd name="connsiteX64-34185" fmla="*/ 16 w 337"/>
              <a:gd name="connsiteY64-34186" fmla="*/ 63 h 232"/>
              <a:gd name="connsiteX65-34187" fmla="*/ 6 w 337"/>
              <a:gd name="connsiteY65-34188" fmla="*/ 47 h 232"/>
              <a:gd name="connsiteX66-34189" fmla="*/ 0 w 337"/>
              <a:gd name="connsiteY66-34190" fmla="*/ 32 h 232"/>
              <a:gd name="connsiteX0-34191" fmla="*/ 48 w 337"/>
              <a:gd name="connsiteY0-34192" fmla="*/ 16 h 232"/>
              <a:gd name="connsiteX1-34193" fmla="*/ 64 w 337"/>
              <a:gd name="connsiteY1-34194" fmla="*/ 37 h 232"/>
              <a:gd name="connsiteX2-34195" fmla="*/ 79 w 337"/>
              <a:gd name="connsiteY2-34196" fmla="*/ 58 h 232"/>
              <a:gd name="connsiteX3-34197" fmla="*/ 90 w 337"/>
              <a:gd name="connsiteY3-34198" fmla="*/ 68 h 232"/>
              <a:gd name="connsiteX4-34199" fmla="*/ 100 w 337"/>
              <a:gd name="connsiteY4-34200" fmla="*/ 74 h 232"/>
              <a:gd name="connsiteX5-34201" fmla="*/ 122 w 337"/>
              <a:gd name="connsiteY5-34202" fmla="*/ 95 h 232"/>
              <a:gd name="connsiteX6-34203" fmla="*/ 143 w 337"/>
              <a:gd name="connsiteY6-34204" fmla="*/ 105 h 232"/>
              <a:gd name="connsiteX7-34205" fmla="*/ 164 w 337"/>
              <a:gd name="connsiteY7-34206" fmla="*/ 121 h 232"/>
              <a:gd name="connsiteX8-34207" fmla="*/ 253 w 337"/>
              <a:gd name="connsiteY8-34208" fmla="*/ 147 h 232"/>
              <a:gd name="connsiteX9-34209" fmla="*/ 258 w 337"/>
              <a:gd name="connsiteY9-34210" fmla="*/ 142 h 232"/>
              <a:gd name="connsiteX10-34211" fmla="*/ 258 w 337"/>
              <a:gd name="connsiteY10-34212" fmla="*/ 137 h 232"/>
              <a:gd name="connsiteX11-34213" fmla="*/ 264 w 337"/>
              <a:gd name="connsiteY11-34214" fmla="*/ 132 h 232"/>
              <a:gd name="connsiteX12-34215" fmla="*/ 269 w 337"/>
              <a:gd name="connsiteY12-34216" fmla="*/ 126 h 232"/>
              <a:gd name="connsiteX13-34217" fmla="*/ 269 w 337"/>
              <a:gd name="connsiteY13-34218" fmla="*/ 116 h 232"/>
              <a:gd name="connsiteX14-34219" fmla="*/ 274 w 337"/>
              <a:gd name="connsiteY14-34220" fmla="*/ 100 h 232"/>
              <a:gd name="connsiteX15-34221" fmla="*/ 280 w 337"/>
              <a:gd name="connsiteY15-34222" fmla="*/ 84 h 232"/>
              <a:gd name="connsiteX16-34223" fmla="*/ 285 w 337"/>
              <a:gd name="connsiteY16-34224" fmla="*/ 68 h 232"/>
              <a:gd name="connsiteX17-34225" fmla="*/ 285 w 337"/>
              <a:gd name="connsiteY17-34226" fmla="*/ 53 h 232"/>
              <a:gd name="connsiteX18-34227" fmla="*/ 290 w 337"/>
              <a:gd name="connsiteY18-34228" fmla="*/ 37 h 232"/>
              <a:gd name="connsiteX19-34229" fmla="*/ 295 w 337"/>
              <a:gd name="connsiteY19-34230" fmla="*/ 26 h 232"/>
              <a:gd name="connsiteX20-34231" fmla="*/ 301 w 337"/>
              <a:gd name="connsiteY20-34232" fmla="*/ 16 h 232"/>
              <a:gd name="connsiteX21-34233" fmla="*/ 301 w 337"/>
              <a:gd name="connsiteY21-34234" fmla="*/ 11 h 232"/>
              <a:gd name="connsiteX22-34235" fmla="*/ 306 w 337"/>
              <a:gd name="connsiteY22-34236" fmla="*/ 0 h 232"/>
              <a:gd name="connsiteX23-34237" fmla="*/ 306 w 337"/>
              <a:gd name="connsiteY23-34238" fmla="*/ 0 h 232"/>
              <a:gd name="connsiteX24-34239" fmla="*/ 311 w 337"/>
              <a:gd name="connsiteY24-34240" fmla="*/ 0 h 232"/>
              <a:gd name="connsiteX25-34241" fmla="*/ 311 w 337"/>
              <a:gd name="connsiteY25-34242" fmla="*/ 0 h 232"/>
              <a:gd name="connsiteX26-34243" fmla="*/ 311 w 337"/>
              <a:gd name="connsiteY26-34244" fmla="*/ 5 h 232"/>
              <a:gd name="connsiteX27-34245" fmla="*/ 311 w 337"/>
              <a:gd name="connsiteY27-34246" fmla="*/ 11 h 232"/>
              <a:gd name="connsiteX28-34247" fmla="*/ 316 w 337"/>
              <a:gd name="connsiteY28-34248" fmla="*/ 16 h 232"/>
              <a:gd name="connsiteX29-34249" fmla="*/ 316 w 337"/>
              <a:gd name="connsiteY29-34250" fmla="*/ 32 h 232"/>
              <a:gd name="connsiteX30-34251" fmla="*/ 316 w 337"/>
              <a:gd name="connsiteY30-34252" fmla="*/ 42 h 232"/>
              <a:gd name="connsiteX31-34253" fmla="*/ 316 w 337"/>
              <a:gd name="connsiteY31-34254" fmla="*/ 58 h 232"/>
              <a:gd name="connsiteX32-34255" fmla="*/ 316 w 337"/>
              <a:gd name="connsiteY32-34256" fmla="*/ 74 h 232"/>
              <a:gd name="connsiteX33-34257" fmla="*/ 316 w 337"/>
              <a:gd name="connsiteY33-34258" fmla="*/ 95 h 232"/>
              <a:gd name="connsiteX34-34259" fmla="*/ 316 w 337"/>
              <a:gd name="connsiteY34-34260" fmla="*/ 111 h 232"/>
              <a:gd name="connsiteX35-34261" fmla="*/ 316 w 337"/>
              <a:gd name="connsiteY35-34262" fmla="*/ 126 h 232"/>
              <a:gd name="connsiteX36-34263" fmla="*/ 322 w 337"/>
              <a:gd name="connsiteY36-34264" fmla="*/ 142 h 232"/>
              <a:gd name="connsiteX37-34265" fmla="*/ 322 w 337"/>
              <a:gd name="connsiteY37-34266" fmla="*/ 158 h 232"/>
              <a:gd name="connsiteX38-34267" fmla="*/ 327 w 337"/>
              <a:gd name="connsiteY38-34268" fmla="*/ 169 h 232"/>
              <a:gd name="connsiteX39-34269" fmla="*/ 327 w 337"/>
              <a:gd name="connsiteY39-34270" fmla="*/ 179 h 232"/>
              <a:gd name="connsiteX40-34271" fmla="*/ 332 w 337"/>
              <a:gd name="connsiteY40-34272" fmla="*/ 190 h 232"/>
              <a:gd name="connsiteX41-34273" fmla="*/ 332 w 337"/>
              <a:gd name="connsiteY41-34274" fmla="*/ 195 h 232"/>
              <a:gd name="connsiteX42-34275" fmla="*/ 337 w 337"/>
              <a:gd name="connsiteY42-34276" fmla="*/ 205 h 232"/>
              <a:gd name="connsiteX43-34277" fmla="*/ 337 w 337"/>
              <a:gd name="connsiteY43-34278" fmla="*/ 211 h 232"/>
              <a:gd name="connsiteX44-34279" fmla="*/ 337 w 337"/>
              <a:gd name="connsiteY44-34280" fmla="*/ 216 h 232"/>
              <a:gd name="connsiteX45-34281" fmla="*/ 337 w 337"/>
              <a:gd name="connsiteY45-34282" fmla="*/ 221 h 232"/>
              <a:gd name="connsiteX46-34283" fmla="*/ 332 w 337"/>
              <a:gd name="connsiteY46-34284" fmla="*/ 226 h 232"/>
              <a:gd name="connsiteX47-34285" fmla="*/ 327 w 337"/>
              <a:gd name="connsiteY47-34286" fmla="*/ 232 h 232"/>
              <a:gd name="connsiteX48-34287" fmla="*/ 316 w 337"/>
              <a:gd name="connsiteY48-34288" fmla="*/ 232 h 232"/>
              <a:gd name="connsiteX49-34289" fmla="*/ 306 w 337"/>
              <a:gd name="connsiteY49-34290" fmla="*/ 232 h 232"/>
              <a:gd name="connsiteX50-34291" fmla="*/ 211 w 337"/>
              <a:gd name="connsiteY50-34292" fmla="*/ 216 h 232"/>
              <a:gd name="connsiteX51-34293" fmla="*/ 201 w 337"/>
              <a:gd name="connsiteY51-34294" fmla="*/ 211 h 232"/>
              <a:gd name="connsiteX52-34295" fmla="*/ 190 w 337"/>
              <a:gd name="connsiteY52-34296" fmla="*/ 205 h 232"/>
              <a:gd name="connsiteX53-34297" fmla="*/ 174 w 337"/>
              <a:gd name="connsiteY53-34298" fmla="*/ 200 h 232"/>
              <a:gd name="connsiteX54-34299" fmla="*/ 164 w 337"/>
              <a:gd name="connsiteY54-34300" fmla="*/ 195 h 232"/>
              <a:gd name="connsiteX55-34301" fmla="*/ 148 w 337"/>
              <a:gd name="connsiteY55-34302" fmla="*/ 190 h 232"/>
              <a:gd name="connsiteX56-34303" fmla="*/ 132 w 337"/>
              <a:gd name="connsiteY56-34304" fmla="*/ 179 h 232"/>
              <a:gd name="connsiteX57-34305" fmla="*/ 122 w 337"/>
              <a:gd name="connsiteY57-34306" fmla="*/ 169 h 232"/>
              <a:gd name="connsiteX58-34307" fmla="*/ 106 w 337"/>
              <a:gd name="connsiteY58-34308" fmla="*/ 158 h 232"/>
              <a:gd name="connsiteX59-34309" fmla="*/ 74 w 337"/>
              <a:gd name="connsiteY59-34310" fmla="*/ 132 h 232"/>
              <a:gd name="connsiteX60-34311" fmla="*/ 48 w 337"/>
              <a:gd name="connsiteY60-34312" fmla="*/ 105 h 232"/>
              <a:gd name="connsiteX61-34313" fmla="*/ 37 w 337"/>
              <a:gd name="connsiteY61-34314" fmla="*/ 95 h 232"/>
              <a:gd name="connsiteX62-34315" fmla="*/ 27 w 337"/>
              <a:gd name="connsiteY62-34316" fmla="*/ 79 h 232"/>
              <a:gd name="connsiteX63-34317" fmla="*/ 16 w 337"/>
              <a:gd name="connsiteY63-34318" fmla="*/ 63 h 232"/>
              <a:gd name="connsiteX64-34319" fmla="*/ 6 w 337"/>
              <a:gd name="connsiteY64-34320" fmla="*/ 47 h 232"/>
              <a:gd name="connsiteX65-34321" fmla="*/ 0 w 337"/>
              <a:gd name="connsiteY65-34322" fmla="*/ 32 h 232"/>
              <a:gd name="connsiteX0-34323" fmla="*/ 48 w 337"/>
              <a:gd name="connsiteY0-34324" fmla="*/ 16 h 232"/>
              <a:gd name="connsiteX1-34325" fmla="*/ 64 w 337"/>
              <a:gd name="connsiteY1-34326" fmla="*/ 37 h 232"/>
              <a:gd name="connsiteX2-34327" fmla="*/ 79 w 337"/>
              <a:gd name="connsiteY2-34328" fmla="*/ 58 h 232"/>
              <a:gd name="connsiteX3-34329" fmla="*/ 90 w 337"/>
              <a:gd name="connsiteY3-34330" fmla="*/ 68 h 232"/>
              <a:gd name="connsiteX4-34331" fmla="*/ 100 w 337"/>
              <a:gd name="connsiteY4-34332" fmla="*/ 74 h 232"/>
              <a:gd name="connsiteX5-34333" fmla="*/ 122 w 337"/>
              <a:gd name="connsiteY5-34334" fmla="*/ 95 h 232"/>
              <a:gd name="connsiteX6-34335" fmla="*/ 143 w 337"/>
              <a:gd name="connsiteY6-34336" fmla="*/ 105 h 232"/>
              <a:gd name="connsiteX7-34337" fmla="*/ 253 w 337"/>
              <a:gd name="connsiteY7-34338" fmla="*/ 147 h 232"/>
              <a:gd name="connsiteX8-34339" fmla="*/ 258 w 337"/>
              <a:gd name="connsiteY8-34340" fmla="*/ 142 h 232"/>
              <a:gd name="connsiteX9-34341" fmla="*/ 258 w 337"/>
              <a:gd name="connsiteY9-34342" fmla="*/ 137 h 232"/>
              <a:gd name="connsiteX10-34343" fmla="*/ 264 w 337"/>
              <a:gd name="connsiteY10-34344" fmla="*/ 132 h 232"/>
              <a:gd name="connsiteX11-34345" fmla="*/ 269 w 337"/>
              <a:gd name="connsiteY11-34346" fmla="*/ 126 h 232"/>
              <a:gd name="connsiteX12-34347" fmla="*/ 269 w 337"/>
              <a:gd name="connsiteY12-34348" fmla="*/ 116 h 232"/>
              <a:gd name="connsiteX13-34349" fmla="*/ 274 w 337"/>
              <a:gd name="connsiteY13-34350" fmla="*/ 100 h 232"/>
              <a:gd name="connsiteX14-34351" fmla="*/ 280 w 337"/>
              <a:gd name="connsiteY14-34352" fmla="*/ 84 h 232"/>
              <a:gd name="connsiteX15-34353" fmla="*/ 285 w 337"/>
              <a:gd name="connsiteY15-34354" fmla="*/ 68 h 232"/>
              <a:gd name="connsiteX16-34355" fmla="*/ 285 w 337"/>
              <a:gd name="connsiteY16-34356" fmla="*/ 53 h 232"/>
              <a:gd name="connsiteX17-34357" fmla="*/ 290 w 337"/>
              <a:gd name="connsiteY17-34358" fmla="*/ 37 h 232"/>
              <a:gd name="connsiteX18-34359" fmla="*/ 295 w 337"/>
              <a:gd name="connsiteY18-34360" fmla="*/ 26 h 232"/>
              <a:gd name="connsiteX19-34361" fmla="*/ 301 w 337"/>
              <a:gd name="connsiteY19-34362" fmla="*/ 16 h 232"/>
              <a:gd name="connsiteX20-34363" fmla="*/ 301 w 337"/>
              <a:gd name="connsiteY20-34364" fmla="*/ 11 h 232"/>
              <a:gd name="connsiteX21-34365" fmla="*/ 306 w 337"/>
              <a:gd name="connsiteY21-34366" fmla="*/ 0 h 232"/>
              <a:gd name="connsiteX22-34367" fmla="*/ 306 w 337"/>
              <a:gd name="connsiteY22-34368" fmla="*/ 0 h 232"/>
              <a:gd name="connsiteX23-34369" fmla="*/ 311 w 337"/>
              <a:gd name="connsiteY23-34370" fmla="*/ 0 h 232"/>
              <a:gd name="connsiteX24-34371" fmla="*/ 311 w 337"/>
              <a:gd name="connsiteY24-34372" fmla="*/ 0 h 232"/>
              <a:gd name="connsiteX25-34373" fmla="*/ 311 w 337"/>
              <a:gd name="connsiteY25-34374" fmla="*/ 5 h 232"/>
              <a:gd name="connsiteX26-34375" fmla="*/ 311 w 337"/>
              <a:gd name="connsiteY26-34376" fmla="*/ 11 h 232"/>
              <a:gd name="connsiteX27-34377" fmla="*/ 316 w 337"/>
              <a:gd name="connsiteY27-34378" fmla="*/ 16 h 232"/>
              <a:gd name="connsiteX28-34379" fmla="*/ 316 w 337"/>
              <a:gd name="connsiteY28-34380" fmla="*/ 32 h 232"/>
              <a:gd name="connsiteX29-34381" fmla="*/ 316 w 337"/>
              <a:gd name="connsiteY29-34382" fmla="*/ 42 h 232"/>
              <a:gd name="connsiteX30-34383" fmla="*/ 316 w 337"/>
              <a:gd name="connsiteY30-34384" fmla="*/ 58 h 232"/>
              <a:gd name="connsiteX31-34385" fmla="*/ 316 w 337"/>
              <a:gd name="connsiteY31-34386" fmla="*/ 74 h 232"/>
              <a:gd name="connsiteX32-34387" fmla="*/ 316 w 337"/>
              <a:gd name="connsiteY32-34388" fmla="*/ 95 h 232"/>
              <a:gd name="connsiteX33-34389" fmla="*/ 316 w 337"/>
              <a:gd name="connsiteY33-34390" fmla="*/ 111 h 232"/>
              <a:gd name="connsiteX34-34391" fmla="*/ 316 w 337"/>
              <a:gd name="connsiteY34-34392" fmla="*/ 126 h 232"/>
              <a:gd name="connsiteX35-34393" fmla="*/ 322 w 337"/>
              <a:gd name="connsiteY35-34394" fmla="*/ 142 h 232"/>
              <a:gd name="connsiteX36-34395" fmla="*/ 322 w 337"/>
              <a:gd name="connsiteY36-34396" fmla="*/ 158 h 232"/>
              <a:gd name="connsiteX37-34397" fmla="*/ 327 w 337"/>
              <a:gd name="connsiteY37-34398" fmla="*/ 169 h 232"/>
              <a:gd name="connsiteX38-34399" fmla="*/ 327 w 337"/>
              <a:gd name="connsiteY38-34400" fmla="*/ 179 h 232"/>
              <a:gd name="connsiteX39-34401" fmla="*/ 332 w 337"/>
              <a:gd name="connsiteY39-34402" fmla="*/ 190 h 232"/>
              <a:gd name="connsiteX40-34403" fmla="*/ 332 w 337"/>
              <a:gd name="connsiteY40-34404" fmla="*/ 195 h 232"/>
              <a:gd name="connsiteX41-34405" fmla="*/ 337 w 337"/>
              <a:gd name="connsiteY41-34406" fmla="*/ 205 h 232"/>
              <a:gd name="connsiteX42-34407" fmla="*/ 337 w 337"/>
              <a:gd name="connsiteY42-34408" fmla="*/ 211 h 232"/>
              <a:gd name="connsiteX43-34409" fmla="*/ 337 w 337"/>
              <a:gd name="connsiteY43-34410" fmla="*/ 216 h 232"/>
              <a:gd name="connsiteX44-34411" fmla="*/ 337 w 337"/>
              <a:gd name="connsiteY44-34412" fmla="*/ 221 h 232"/>
              <a:gd name="connsiteX45-34413" fmla="*/ 332 w 337"/>
              <a:gd name="connsiteY45-34414" fmla="*/ 226 h 232"/>
              <a:gd name="connsiteX46-34415" fmla="*/ 327 w 337"/>
              <a:gd name="connsiteY46-34416" fmla="*/ 232 h 232"/>
              <a:gd name="connsiteX47-34417" fmla="*/ 316 w 337"/>
              <a:gd name="connsiteY47-34418" fmla="*/ 232 h 232"/>
              <a:gd name="connsiteX48-34419" fmla="*/ 306 w 337"/>
              <a:gd name="connsiteY48-34420" fmla="*/ 232 h 232"/>
              <a:gd name="connsiteX49-34421" fmla="*/ 211 w 337"/>
              <a:gd name="connsiteY49-34422" fmla="*/ 216 h 232"/>
              <a:gd name="connsiteX50-34423" fmla="*/ 201 w 337"/>
              <a:gd name="connsiteY50-34424" fmla="*/ 211 h 232"/>
              <a:gd name="connsiteX51-34425" fmla="*/ 190 w 337"/>
              <a:gd name="connsiteY51-34426" fmla="*/ 205 h 232"/>
              <a:gd name="connsiteX52-34427" fmla="*/ 174 w 337"/>
              <a:gd name="connsiteY52-34428" fmla="*/ 200 h 232"/>
              <a:gd name="connsiteX53-34429" fmla="*/ 164 w 337"/>
              <a:gd name="connsiteY53-34430" fmla="*/ 195 h 232"/>
              <a:gd name="connsiteX54-34431" fmla="*/ 148 w 337"/>
              <a:gd name="connsiteY54-34432" fmla="*/ 190 h 232"/>
              <a:gd name="connsiteX55-34433" fmla="*/ 132 w 337"/>
              <a:gd name="connsiteY55-34434" fmla="*/ 179 h 232"/>
              <a:gd name="connsiteX56-34435" fmla="*/ 122 w 337"/>
              <a:gd name="connsiteY56-34436" fmla="*/ 169 h 232"/>
              <a:gd name="connsiteX57-34437" fmla="*/ 106 w 337"/>
              <a:gd name="connsiteY57-34438" fmla="*/ 158 h 232"/>
              <a:gd name="connsiteX58-34439" fmla="*/ 74 w 337"/>
              <a:gd name="connsiteY58-34440" fmla="*/ 132 h 232"/>
              <a:gd name="connsiteX59-34441" fmla="*/ 48 w 337"/>
              <a:gd name="connsiteY59-34442" fmla="*/ 105 h 232"/>
              <a:gd name="connsiteX60-34443" fmla="*/ 37 w 337"/>
              <a:gd name="connsiteY60-34444" fmla="*/ 95 h 232"/>
              <a:gd name="connsiteX61-34445" fmla="*/ 27 w 337"/>
              <a:gd name="connsiteY61-34446" fmla="*/ 79 h 232"/>
              <a:gd name="connsiteX62-34447" fmla="*/ 16 w 337"/>
              <a:gd name="connsiteY62-34448" fmla="*/ 63 h 232"/>
              <a:gd name="connsiteX63-34449" fmla="*/ 6 w 337"/>
              <a:gd name="connsiteY63-34450" fmla="*/ 47 h 232"/>
              <a:gd name="connsiteX64-34451" fmla="*/ 0 w 337"/>
              <a:gd name="connsiteY64-34452" fmla="*/ 32 h 232"/>
              <a:gd name="connsiteX0-34453" fmla="*/ 48 w 337"/>
              <a:gd name="connsiteY0-34454" fmla="*/ 16 h 232"/>
              <a:gd name="connsiteX1-34455" fmla="*/ 64 w 337"/>
              <a:gd name="connsiteY1-34456" fmla="*/ 37 h 232"/>
              <a:gd name="connsiteX2-34457" fmla="*/ 79 w 337"/>
              <a:gd name="connsiteY2-34458" fmla="*/ 58 h 232"/>
              <a:gd name="connsiteX3-34459" fmla="*/ 90 w 337"/>
              <a:gd name="connsiteY3-34460" fmla="*/ 68 h 232"/>
              <a:gd name="connsiteX4-34461" fmla="*/ 100 w 337"/>
              <a:gd name="connsiteY4-34462" fmla="*/ 74 h 232"/>
              <a:gd name="connsiteX5-34463" fmla="*/ 122 w 337"/>
              <a:gd name="connsiteY5-34464" fmla="*/ 95 h 232"/>
              <a:gd name="connsiteX6-34465" fmla="*/ 253 w 337"/>
              <a:gd name="connsiteY6-34466" fmla="*/ 147 h 232"/>
              <a:gd name="connsiteX7-34467" fmla="*/ 258 w 337"/>
              <a:gd name="connsiteY7-34468" fmla="*/ 142 h 232"/>
              <a:gd name="connsiteX8-34469" fmla="*/ 258 w 337"/>
              <a:gd name="connsiteY8-34470" fmla="*/ 137 h 232"/>
              <a:gd name="connsiteX9-34471" fmla="*/ 264 w 337"/>
              <a:gd name="connsiteY9-34472" fmla="*/ 132 h 232"/>
              <a:gd name="connsiteX10-34473" fmla="*/ 269 w 337"/>
              <a:gd name="connsiteY10-34474" fmla="*/ 126 h 232"/>
              <a:gd name="connsiteX11-34475" fmla="*/ 269 w 337"/>
              <a:gd name="connsiteY11-34476" fmla="*/ 116 h 232"/>
              <a:gd name="connsiteX12-34477" fmla="*/ 274 w 337"/>
              <a:gd name="connsiteY12-34478" fmla="*/ 100 h 232"/>
              <a:gd name="connsiteX13-34479" fmla="*/ 280 w 337"/>
              <a:gd name="connsiteY13-34480" fmla="*/ 84 h 232"/>
              <a:gd name="connsiteX14-34481" fmla="*/ 285 w 337"/>
              <a:gd name="connsiteY14-34482" fmla="*/ 68 h 232"/>
              <a:gd name="connsiteX15-34483" fmla="*/ 285 w 337"/>
              <a:gd name="connsiteY15-34484" fmla="*/ 53 h 232"/>
              <a:gd name="connsiteX16-34485" fmla="*/ 290 w 337"/>
              <a:gd name="connsiteY16-34486" fmla="*/ 37 h 232"/>
              <a:gd name="connsiteX17-34487" fmla="*/ 295 w 337"/>
              <a:gd name="connsiteY17-34488" fmla="*/ 26 h 232"/>
              <a:gd name="connsiteX18-34489" fmla="*/ 301 w 337"/>
              <a:gd name="connsiteY18-34490" fmla="*/ 16 h 232"/>
              <a:gd name="connsiteX19-34491" fmla="*/ 301 w 337"/>
              <a:gd name="connsiteY19-34492" fmla="*/ 11 h 232"/>
              <a:gd name="connsiteX20-34493" fmla="*/ 306 w 337"/>
              <a:gd name="connsiteY20-34494" fmla="*/ 0 h 232"/>
              <a:gd name="connsiteX21-34495" fmla="*/ 306 w 337"/>
              <a:gd name="connsiteY21-34496" fmla="*/ 0 h 232"/>
              <a:gd name="connsiteX22-34497" fmla="*/ 311 w 337"/>
              <a:gd name="connsiteY22-34498" fmla="*/ 0 h 232"/>
              <a:gd name="connsiteX23-34499" fmla="*/ 311 w 337"/>
              <a:gd name="connsiteY23-34500" fmla="*/ 0 h 232"/>
              <a:gd name="connsiteX24-34501" fmla="*/ 311 w 337"/>
              <a:gd name="connsiteY24-34502" fmla="*/ 5 h 232"/>
              <a:gd name="connsiteX25-34503" fmla="*/ 311 w 337"/>
              <a:gd name="connsiteY25-34504" fmla="*/ 11 h 232"/>
              <a:gd name="connsiteX26-34505" fmla="*/ 316 w 337"/>
              <a:gd name="connsiteY26-34506" fmla="*/ 16 h 232"/>
              <a:gd name="connsiteX27-34507" fmla="*/ 316 w 337"/>
              <a:gd name="connsiteY27-34508" fmla="*/ 32 h 232"/>
              <a:gd name="connsiteX28-34509" fmla="*/ 316 w 337"/>
              <a:gd name="connsiteY28-34510" fmla="*/ 42 h 232"/>
              <a:gd name="connsiteX29-34511" fmla="*/ 316 w 337"/>
              <a:gd name="connsiteY29-34512" fmla="*/ 58 h 232"/>
              <a:gd name="connsiteX30-34513" fmla="*/ 316 w 337"/>
              <a:gd name="connsiteY30-34514" fmla="*/ 74 h 232"/>
              <a:gd name="connsiteX31-34515" fmla="*/ 316 w 337"/>
              <a:gd name="connsiteY31-34516" fmla="*/ 95 h 232"/>
              <a:gd name="connsiteX32-34517" fmla="*/ 316 w 337"/>
              <a:gd name="connsiteY32-34518" fmla="*/ 111 h 232"/>
              <a:gd name="connsiteX33-34519" fmla="*/ 316 w 337"/>
              <a:gd name="connsiteY33-34520" fmla="*/ 126 h 232"/>
              <a:gd name="connsiteX34-34521" fmla="*/ 322 w 337"/>
              <a:gd name="connsiteY34-34522" fmla="*/ 142 h 232"/>
              <a:gd name="connsiteX35-34523" fmla="*/ 322 w 337"/>
              <a:gd name="connsiteY35-34524" fmla="*/ 158 h 232"/>
              <a:gd name="connsiteX36-34525" fmla="*/ 327 w 337"/>
              <a:gd name="connsiteY36-34526" fmla="*/ 169 h 232"/>
              <a:gd name="connsiteX37-34527" fmla="*/ 327 w 337"/>
              <a:gd name="connsiteY37-34528" fmla="*/ 179 h 232"/>
              <a:gd name="connsiteX38-34529" fmla="*/ 332 w 337"/>
              <a:gd name="connsiteY38-34530" fmla="*/ 190 h 232"/>
              <a:gd name="connsiteX39-34531" fmla="*/ 332 w 337"/>
              <a:gd name="connsiteY39-34532" fmla="*/ 195 h 232"/>
              <a:gd name="connsiteX40-34533" fmla="*/ 337 w 337"/>
              <a:gd name="connsiteY40-34534" fmla="*/ 205 h 232"/>
              <a:gd name="connsiteX41-34535" fmla="*/ 337 w 337"/>
              <a:gd name="connsiteY41-34536" fmla="*/ 211 h 232"/>
              <a:gd name="connsiteX42-34537" fmla="*/ 337 w 337"/>
              <a:gd name="connsiteY42-34538" fmla="*/ 216 h 232"/>
              <a:gd name="connsiteX43-34539" fmla="*/ 337 w 337"/>
              <a:gd name="connsiteY43-34540" fmla="*/ 221 h 232"/>
              <a:gd name="connsiteX44-34541" fmla="*/ 332 w 337"/>
              <a:gd name="connsiteY44-34542" fmla="*/ 226 h 232"/>
              <a:gd name="connsiteX45-34543" fmla="*/ 327 w 337"/>
              <a:gd name="connsiteY45-34544" fmla="*/ 232 h 232"/>
              <a:gd name="connsiteX46-34545" fmla="*/ 316 w 337"/>
              <a:gd name="connsiteY46-34546" fmla="*/ 232 h 232"/>
              <a:gd name="connsiteX47-34547" fmla="*/ 306 w 337"/>
              <a:gd name="connsiteY47-34548" fmla="*/ 232 h 232"/>
              <a:gd name="connsiteX48-34549" fmla="*/ 211 w 337"/>
              <a:gd name="connsiteY48-34550" fmla="*/ 216 h 232"/>
              <a:gd name="connsiteX49-34551" fmla="*/ 201 w 337"/>
              <a:gd name="connsiteY49-34552" fmla="*/ 211 h 232"/>
              <a:gd name="connsiteX50-34553" fmla="*/ 190 w 337"/>
              <a:gd name="connsiteY50-34554" fmla="*/ 205 h 232"/>
              <a:gd name="connsiteX51-34555" fmla="*/ 174 w 337"/>
              <a:gd name="connsiteY51-34556" fmla="*/ 200 h 232"/>
              <a:gd name="connsiteX52-34557" fmla="*/ 164 w 337"/>
              <a:gd name="connsiteY52-34558" fmla="*/ 195 h 232"/>
              <a:gd name="connsiteX53-34559" fmla="*/ 148 w 337"/>
              <a:gd name="connsiteY53-34560" fmla="*/ 190 h 232"/>
              <a:gd name="connsiteX54-34561" fmla="*/ 132 w 337"/>
              <a:gd name="connsiteY54-34562" fmla="*/ 179 h 232"/>
              <a:gd name="connsiteX55-34563" fmla="*/ 122 w 337"/>
              <a:gd name="connsiteY55-34564" fmla="*/ 169 h 232"/>
              <a:gd name="connsiteX56-34565" fmla="*/ 106 w 337"/>
              <a:gd name="connsiteY56-34566" fmla="*/ 158 h 232"/>
              <a:gd name="connsiteX57-34567" fmla="*/ 74 w 337"/>
              <a:gd name="connsiteY57-34568" fmla="*/ 132 h 232"/>
              <a:gd name="connsiteX58-34569" fmla="*/ 48 w 337"/>
              <a:gd name="connsiteY58-34570" fmla="*/ 105 h 232"/>
              <a:gd name="connsiteX59-34571" fmla="*/ 37 w 337"/>
              <a:gd name="connsiteY59-34572" fmla="*/ 95 h 232"/>
              <a:gd name="connsiteX60-34573" fmla="*/ 27 w 337"/>
              <a:gd name="connsiteY60-34574" fmla="*/ 79 h 232"/>
              <a:gd name="connsiteX61-34575" fmla="*/ 16 w 337"/>
              <a:gd name="connsiteY61-34576" fmla="*/ 63 h 232"/>
              <a:gd name="connsiteX62-34577" fmla="*/ 6 w 337"/>
              <a:gd name="connsiteY62-34578" fmla="*/ 47 h 232"/>
              <a:gd name="connsiteX63-34579" fmla="*/ 0 w 337"/>
              <a:gd name="connsiteY63-34580" fmla="*/ 32 h 232"/>
              <a:gd name="connsiteX0-34581" fmla="*/ 48 w 337"/>
              <a:gd name="connsiteY0-34582" fmla="*/ 16 h 232"/>
              <a:gd name="connsiteX1-34583" fmla="*/ 64 w 337"/>
              <a:gd name="connsiteY1-34584" fmla="*/ 37 h 232"/>
              <a:gd name="connsiteX2-34585" fmla="*/ 79 w 337"/>
              <a:gd name="connsiteY2-34586" fmla="*/ 58 h 232"/>
              <a:gd name="connsiteX3-34587" fmla="*/ 90 w 337"/>
              <a:gd name="connsiteY3-34588" fmla="*/ 68 h 232"/>
              <a:gd name="connsiteX4-34589" fmla="*/ 122 w 337"/>
              <a:gd name="connsiteY4-34590" fmla="*/ 95 h 232"/>
              <a:gd name="connsiteX5-34591" fmla="*/ 253 w 337"/>
              <a:gd name="connsiteY5-34592" fmla="*/ 147 h 232"/>
              <a:gd name="connsiteX6-34593" fmla="*/ 258 w 337"/>
              <a:gd name="connsiteY6-34594" fmla="*/ 142 h 232"/>
              <a:gd name="connsiteX7-34595" fmla="*/ 258 w 337"/>
              <a:gd name="connsiteY7-34596" fmla="*/ 137 h 232"/>
              <a:gd name="connsiteX8-34597" fmla="*/ 264 w 337"/>
              <a:gd name="connsiteY8-34598" fmla="*/ 132 h 232"/>
              <a:gd name="connsiteX9-34599" fmla="*/ 269 w 337"/>
              <a:gd name="connsiteY9-34600" fmla="*/ 126 h 232"/>
              <a:gd name="connsiteX10-34601" fmla="*/ 269 w 337"/>
              <a:gd name="connsiteY10-34602" fmla="*/ 116 h 232"/>
              <a:gd name="connsiteX11-34603" fmla="*/ 274 w 337"/>
              <a:gd name="connsiteY11-34604" fmla="*/ 100 h 232"/>
              <a:gd name="connsiteX12-34605" fmla="*/ 280 w 337"/>
              <a:gd name="connsiteY12-34606" fmla="*/ 84 h 232"/>
              <a:gd name="connsiteX13-34607" fmla="*/ 285 w 337"/>
              <a:gd name="connsiteY13-34608" fmla="*/ 68 h 232"/>
              <a:gd name="connsiteX14-34609" fmla="*/ 285 w 337"/>
              <a:gd name="connsiteY14-34610" fmla="*/ 53 h 232"/>
              <a:gd name="connsiteX15-34611" fmla="*/ 290 w 337"/>
              <a:gd name="connsiteY15-34612" fmla="*/ 37 h 232"/>
              <a:gd name="connsiteX16-34613" fmla="*/ 295 w 337"/>
              <a:gd name="connsiteY16-34614" fmla="*/ 26 h 232"/>
              <a:gd name="connsiteX17-34615" fmla="*/ 301 w 337"/>
              <a:gd name="connsiteY17-34616" fmla="*/ 16 h 232"/>
              <a:gd name="connsiteX18-34617" fmla="*/ 301 w 337"/>
              <a:gd name="connsiteY18-34618" fmla="*/ 11 h 232"/>
              <a:gd name="connsiteX19-34619" fmla="*/ 306 w 337"/>
              <a:gd name="connsiteY19-34620" fmla="*/ 0 h 232"/>
              <a:gd name="connsiteX20-34621" fmla="*/ 306 w 337"/>
              <a:gd name="connsiteY20-34622" fmla="*/ 0 h 232"/>
              <a:gd name="connsiteX21-34623" fmla="*/ 311 w 337"/>
              <a:gd name="connsiteY21-34624" fmla="*/ 0 h 232"/>
              <a:gd name="connsiteX22-34625" fmla="*/ 311 w 337"/>
              <a:gd name="connsiteY22-34626" fmla="*/ 0 h 232"/>
              <a:gd name="connsiteX23-34627" fmla="*/ 311 w 337"/>
              <a:gd name="connsiteY23-34628" fmla="*/ 5 h 232"/>
              <a:gd name="connsiteX24-34629" fmla="*/ 311 w 337"/>
              <a:gd name="connsiteY24-34630" fmla="*/ 11 h 232"/>
              <a:gd name="connsiteX25-34631" fmla="*/ 316 w 337"/>
              <a:gd name="connsiteY25-34632" fmla="*/ 16 h 232"/>
              <a:gd name="connsiteX26-34633" fmla="*/ 316 w 337"/>
              <a:gd name="connsiteY26-34634" fmla="*/ 32 h 232"/>
              <a:gd name="connsiteX27-34635" fmla="*/ 316 w 337"/>
              <a:gd name="connsiteY27-34636" fmla="*/ 42 h 232"/>
              <a:gd name="connsiteX28-34637" fmla="*/ 316 w 337"/>
              <a:gd name="connsiteY28-34638" fmla="*/ 58 h 232"/>
              <a:gd name="connsiteX29-34639" fmla="*/ 316 w 337"/>
              <a:gd name="connsiteY29-34640" fmla="*/ 74 h 232"/>
              <a:gd name="connsiteX30-34641" fmla="*/ 316 w 337"/>
              <a:gd name="connsiteY30-34642" fmla="*/ 95 h 232"/>
              <a:gd name="connsiteX31-34643" fmla="*/ 316 w 337"/>
              <a:gd name="connsiteY31-34644" fmla="*/ 111 h 232"/>
              <a:gd name="connsiteX32-34645" fmla="*/ 316 w 337"/>
              <a:gd name="connsiteY32-34646" fmla="*/ 126 h 232"/>
              <a:gd name="connsiteX33-34647" fmla="*/ 322 w 337"/>
              <a:gd name="connsiteY33-34648" fmla="*/ 142 h 232"/>
              <a:gd name="connsiteX34-34649" fmla="*/ 322 w 337"/>
              <a:gd name="connsiteY34-34650" fmla="*/ 158 h 232"/>
              <a:gd name="connsiteX35-34651" fmla="*/ 327 w 337"/>
              <a:gd name="connsiteY35-34652" fmla="*/ 169 h 232"/>
              <a:gd name="connsiteX36-34653" fmla="*/ 327 w 337"/>
              <a:gd name="connsiteY36-34654" fmla="*/ 179 h 232"/>
              <a:gd name="connsiteX37-34655" fmla="*/ 332 w 337"/>
              <a:gd name="connsiteY37-34656" fmla="*/ 190 h 232"/>
              <a:gd name="connsiteX38-34657" fmla="*/ 332 w 337"/>
              <a:gd name="connsiteY38-34658" fmla="*/ 195 h 232"/>
              <a:gd name="connsiteX39-34659" fmla="*/ 337 w 337"/>
              <a:gd name="connsiteY39-34660" fmla="*/ 205 h 232"/>
              <a:gd name="connsiteX40-34661" fmla="*/ 337 w 337"/>
              <a:gd name="connsiteY40-34662" fmla="*/ 211 h 232"/>
              <a:gd name="connsiteX41-34663" fmla="*/ 337 w 337"/>
              <a:gd name="connsiteY41-34664" fmla="*/ 216 h 232"/>
              <a:gd name="connsiteX42-34665" fmla="*/ 337 w 337"/>
              <a:gd name="connsiteY42-34666" fmla="*/ 221 h 232"/>
              <a:gd name="connsiteX43-34667" fmla="*/ 332 w 337"/>
              <a:gd name="connsiteY43-34668" fmla="*/ 226 h 232"/>
              <a:gd name="connsiteX44-34669" fmla="*/ 327 w 337"/>
              <a:gd name="connsiteY44-34670" fmla="*/ 232 h 232"/>
              <a:gd name="connsiteX45-34671" fmla="*/ 316 w 337"/>
              <a:gd name="connsiteY45-34672" fmla="*/ 232 h 232"/>
              <a:gd name="connsiteX46-34673" fmla="*/ 306 w 337"/>
              <a:gd name="connsiteY46-34674" fmla="*/ 232 h 232"/>
              <a:gd name="connsiteX47-34675" fmla="*/ 211 w 337"/>
              <a:gd name="connsiteY47-34676" fmla="*/ 216 h 232"/>
              <a:gd name="connsiteX48-34677" fmla="*/ 201 w 337"/>
              <a:gd name="connsiteY48-34678" fmla="*/ 211 h 232"/>
              <a:gd name="connsiteX49-34679" fmla="*/ 190 w 337"/>
              <a:gd name="connsiteY49-34680" fmla="*/ 205 h 232"/>
              <a:gd name="connsiteX50-34681" fmla="*/ 174 w 337"/>
              <a:gd name="connsiteY50-34682" fmla="*/ 200 h 232"/>
              <a:gd name="connsiteX51-34683" fmla="*/ 164 w 337"/>
              <a:gd name="connsiteY51-34684" fmla="*/ 195 h 232"/>
              <a:gd name="connsiteX52-34685" fmla="*/ 148 w 337"/>
              <a:gd name="connsiteY52-34686" fmla="*/ 190 h 232"/>
              <a:gd name="connsiteX53-34687" fmla="*/ 132 w 337"/>
              <a:gd name="connsiteY53-34688" fmla="*/ 179 h 232"/>
              <a:gd name="connsiteX54-34689" fmla="*/ 122 w 337"/>
              <a:gd name="connsiteY54-34690" fmla="*/ 169 h 232"/>
              <a:gd name="connsiteX55-34691" fmla="*/ 106 w 337"/>
              <a:gd name="connsiteY55-34692" fmla="*/ 158 h 232"/>
              <a:gd name="connsiteX56-34693" fmla="*/ 74 w 337"/>
              <a:gd name="connsiteY56-34694" fmla="*/ 132 h 232"/>
              <a:gd name="connsiteX57-34695" fmla="*/ 48 w 337"/>
              <a:gd name="connsiteY57-34696" fmla="*/ 105 h 232"/>
              <a:gd name="connsiteX58-34697" fmla="*/ 37 w 337"/>
              <a:gd name="connsiteY58-34698" fmla="*/ 95 h 232"/>
              <a:gd name="connsiteX59-34699" fmla="*/ 27 w 337"/>
              <a:gd name="connsiteY59-34700" fmla="*/ 79 h 232"/>
              <a:gd name="connsiteX60-34701" fmla="*/ 16 w 337"/>
              <a:gd name="connsiteY60-34702" fmla="*/ 63 h 232"/>
              <a:gd name="connsiteX61-34703" fmla="*/ 6 w 337"/>
              <a:gd name="connsiteY61-34704" fmla="*/ 47 h 232"/>
              <a:gd name="connsiteX62-34705" fmla="*/ 0 w 337"/>
              <a:gd name="connsiteY62-34706" fmla="*/ 32 h 232"/>
              <a:gd name="connsiteX0-34707" fmla="*/ 48 w 337"/>
              <a:gd name="connsiteY0-34708" fmla="*/ 16 h 232"/>
              <a:gd name="connsiteX1-34709" fmla="*/ 64 w 337"/>
              <a:gd name="connsiteY1-34710" fmla="*/ 37 h 232"/>
              <a:gd name="connsiteX2-34711" fmla="*/ 79 w 337"/>
              <a:gd name="connsiteY2-34712" fmla="*/ 58 h 232"/>
              <a:gd name="connsiteX3-34713" fmla="*/ 122 w 337"/>
              <a:gd name="connsiteY3-34714" fmla="*/ 95 h 232"/>
              <a:gd name="connsiteX4-34715" fmla="*/ 253 w 337"/>
              <a:gd name="connsiteY4-34716" fmla="*/ 147 h 232"/>
              <a:gd name="connsiteX5-34717" fmla="*/ 258 w 337"/>
              <a:gd name="connsiteY5-34718" fmla="*/ 142 h 232"/>
              <a:gd name="connsiteX6-34719" fmla="*/ 258 w 337"/>
              <a:gd name="connsiteY6-34720" fmla="*/ 137 h 232"/>
              <a:gd name="connsiteX7-34721" fmla="*/ 264 w 337"/>
              <a:gd name="connsiteY7-34722" fmla="*/ 132 h 232"/>
              <a:gd name="connsiteX8-34723" fmla="*/ 269 w 337"/>
              <a:gd name="connsiteY8-34724" fmla="*/ 126 h 232"/>
              <a:gd name="connsiteX9-34725" fmla="*/ 269 w 337"/>
              <a:gd name="connsiteY9-34726" fmla="*/ 116 h 232"/>
              <a:gd name="connsiteX10-34727" fmla="*/ 274 w 337"/>
              <a:gd name="connsiteY10-34728" fmla="*/ 100 h 232"/>
              <a:gd name="connsiteX11-34729" fmla="*/ 280 w 337"/>
              <a:gd name="connsiteY11-34730" fmla="*/ 84 h 232"/>
              <a:gd name="connsiteX12-34731" fmla="*/ 285 w 337"/>
              <a:gd name="connsiteY12-34732" fmla="*/ 68 h 232"/>
              <a:gd name="connsiteX13-34733" fmla="*/ 285 w 337"/>
              <a:gd name="connsiteY13-34734" fmla="*/ 53 h 232"/>
              <a:gd name="connsiteX14-34735" fmla="*/ 290 w 337"/>
              <a:gd name="connsiteY14-34736" fmla="*/ 37 h 232"/>
              <a:gd name="connsiteX15-34737" fmla="*/ 295 w 337"/>
              <a:gd name="connsiteY15-34738" fmla="*/ 26 h 232"/>
              <a:gd name="connsiteX16-34739" fmla="*/ 301 w 337"/>
              <a:gd name="connsiteY16-34740" fmla="*/ 16 h 232"/>
              <a:gd name="connsiteX17-34741" fmla="*/ 301 w 337"/>
              <a:gd name="connsiteY17-34742" fmla="*/ 11 h 232"/>
              <a:gd name="connsiteX18-34743" fmla="*/ 306 w 337"/>
              <a:gd name="connsiteY18-34744" fmla="*/ 0 h 232"/>
              <a:gd name="connsiteX19-34745" fmla="*/ 306 w 337"/>
              <a:gd name="connsiteY19-34746" fmla="*/ 0 h 232"/>
              <a:gd name="connsiteX20-34747" fmla="*/ 311 w 337"/>
              <a:gd name="connsiteY20-34748" fmla="*/ 0 h 232"/>
              <a:gd name="connsiteX21-34749" fmla="*/ 311 w 337"/>
              <a:gd name="connsiteY21-34750" fmla="*/ 0 h 232"/>
              <a:gd name="connsiteX22-34751" fmla="*/ 311 w 337"/>
              <a:gd name="connsiteY22-34752" fmla="*/ 5 h 232"/>
              <a:gd name="connsiteX23-34753" fmla="*/ 311 w 337"/>
              <a:gd name="connsiteY23-34754" fmla="*/ 11 h 232"/>
              <a:gd name="connsiteX24-34755" fmla="*/ 316 w 337"/>
              <a:gd name="connsiteY24-34756" fmla="*/ 16 h 232"/>
              <a:gd name="connsiteX25-34757" fmla="*/ 316 w 337"/>
              <a:gd name="connsiteY25-34758" fmla="*/ 32 h 232"/>
              <a:gd name="connsiteX26-34759" fmla="*/ 316 w 337"/>
              <a:gd name="connsiteY26-34760" fmla="*/ 42 h 232"/>
              <a:gd name="connsiteX27-34761" fmla="*/ 316 w 337"/>
              <a:gd name="connsiteY27-34762" fmla="*/ 58 h 232"/>
              <a:gd name="connsiteX28-34763" fmla="*/ 316 w 337"/>
              <a:gd name="connsiteY28-34764" fmla="*/ 74 h 232"/>
              <a:gd name="connsiteX29-34765" fmla="*/ 316 w 337"/>
              <a:gd name="connsiteY29-34766" fmla="*/ 95 h 232"/>
              <a:gd name="connsiteX30-34767" fmla="*/ 316 w 337"/>
              <a:gd name="connsiteY30-34768" fmla="*/ 111 h 232"/>
              <a:gd name="connsiteX31-34769" fmla="*/ 316 w 337"/>
              <a:gd name="connsiteY31-34770" fmla="*/ 126 h 232"/>
              <a:gd name="connsiteX32-34771" fmla="*/ 322 w 337"/>
              <a:gd name="connsiteY32-34772" fmla="*/ 142 h 232"/>
              <a:gd name="connsiteX33-34773" fmla="*/ 322 w 337"/>
              <a:gd name="connsiteY33-34774" fmla="*/ 158 h 232"/>
              <a:gd name="connsiteX34-34775" fmla="*/ 327 w 337"/>
              <a:gd name="connsiteY34-34776" fmla="*/ 169 h 232"/>
              <a:gd name="connsiteX35-34777" fmla="*/ 327 w 337"/>
              <a:gd name="connsiteY35-34778" fmla="*/ 179 h 232"/>
              <a:gd name="connsiteX36-34779" fmla="*/ 332 w 337"/>
              <a:gd name="connsiteY36-34780" fmla="*/ 190 h 232"/>
              <a:gd name="connsiteX37-34781" fmla="*/ 332 w 337"/>
              <a:gd name="connsiteY37-34782" fmla="*/ 195 h 232"/>
              <a:gd name="connsiteX38-34783" fmla="*/ 337 w 337"/>
              <a:gd name="connsiteY38-34784" fmla="*/ 205 h 232"/>
              <a:gd name="connsiteX39-34785" fmla="*/ 337 w 337"/>
              <a:gd name="connsiteY39-34786" fmla="*/ 211 h 232"/>
              <a:gd name="connsiteX40-34787" fmla="*/ 337 w 337"/>
              <a:gd name="connsiteY40-34788" fmla="*/ 216 h 232"/>
              <a:gd name="connsiteX41-34789" fmla="*/ 337 w 337"/>
              <a:gd name="connsiteY41-34790" fmla="*/ 221 h 232"/>
              <a:gd name="connsiteX42-34791" fmla="*/ 332 w 337"/>
              <a:gd name="connsiteY42-34792" fmla="*/ 226 h 232"/>
              <a:gd name="connsiteX43-34793" fmla="*/ 327 w 337"/>
              <a:gd name="connsiteY43-34794" fmla="*/ 232 h 232"/>
              <a:gd name="connsiteX44-34795" fmla="*/ 316 w 337"/>
              <a:gd name="connsiteY44-34796" fmla="*/ 232 h 232"/>
              <a:gd name="connsiteX45-34797" fmla="*/ 306 w 337"/>
              <a:gd name="connsiteY45-34798" fmla="*/ 232 h 232"/>
              <a:gd name="connsiteX46-34799" fmla="*/ 211 w 337"/>
              <a:gd name="connsiteY46-34800" fmla="*/ 216 h 232"/>
              <a:gd name="connsiteX47-34801" fmla="*/ 201 w 337"/>
              <a:gd name="connsiteY47-34802" fmla="*/ 211 h 232"/>
              <a:gd name="connsiteX48-34803" fmla="*/ 190 w 337"/>
              <a:gd name="connsiteY48-34804" fmla="*/ 205 h 232"/>
              <a:gd name="connsiteX49-34805" fmla="*/ 174 w 337"/>
              <a:gd name="connsiteY49-34806" fmla="*/ 200 h 232"/>
              <a:gd name="connsiteX50-34807" fmla="*/ 164 w 337"/>
              <a:gd name="connsiteY50-34808" fmla="*/ 195 h 232"/>
              <a:gd name="connsiteX51-34809" fmla="*/ 148 w 337"/>
              <a:gd name="connsiteY51-34810" fmla="*/ 190 h 232"/>
              <a:gd name="connsiteX52-34811" fmla="*/ 132 w 337"/>
              <a:gd name="connsiteY52-34812" fmla="*/ 179 h 232"/>
              <a:gd name="connsiteX53-34813" fmla="*/ 122 w 337"/>
              <a:gd name="connsiteY53-34814" fmla="*/ 169 h 232"/>
              <a:gd name="connsiteX54-34815" fmla="*/ 106 w 337"/>
              <a:gd name="connsiteY54-34816" fmla="*/ 158 h 232"/>
              <a:gd name="connsiteX55-34817" fmla="*/ 74 w 337"/>
              <a:gd name="connsiteY55-34818" fmla="*/ 132 h 232"/>
              <a:gd name="connsiteX56-34819" fmla="*/ 48 w 337"/>
              <a:gd name="connsiteY56-34820" fmla="*/ 105 h 232"/>
              <a:gd name="connsiteX57-34821" fmla="*/ 37 w 337"/>
              <a:gd name="connsiteY57-34822" fmla="*/ 95 h 232"/>
              <a:gd name="connsiteX58-34823" fmla="*/ 27 w 337"/>
              <a:gd name="connsiteY58-34824" fmla="*/ 79 h 232"/>
              <a:gd name="connsiteX59-34825" fmla="*/ 16 w 337"/>
              <a:gd name="connsiteY59-34826" fmla="*/ 63 h 232"/>
              <a:gd name="connsiteX60-34827" fmla="*/ 6 w 337"/>
              <a:gd name="connsiteY60-34828" fmla="*/ 47 h 232"/>
              <a:gd name="connsiteX61-34829" fmla="*/ 0 w 337"/>
              <a:gd name="connsiteY61-34830" fmla="*/ 32 h 232"/>
              <a:gd name="connsiteX0-34831" fmla="*/ 48 w 337"/>
              <a:gd name="connsiteY0-34832" fmla="*/ 16 h 232"/>
              <a:gd name="connsiteX1-34833" fmla="*/ 79 w 337"/>
              <a:gd name="connsiteY1-34834" fmla="*/ 58 h 232"/>
              <a:gd name="connsiteX2-34835" fmla="*/ 122 w 337"/>
              <a:gd name="connsiteY2-34836" fmla="*/ 95 h 232"/>
              <a:gd name="connsiteX3-34837" fmla="*/ 253 w 337"/>
              <a:gd name="connsiteY3-34838" fmla="*/ 147 h 232"/>
              <a:gd name="connsiteX4-34839" fmla="*/ 258 w 337"/>
              <a:gd name="connsiteY4-34840" fmla="*/ 142 h 232"/>
              <a:gd name="connsiteX5-34841" fmla="*/ 258 w 337"/>
              <a:gd name="connsiteY5-34842" fmla="*/ 137 h 232"/>
              <a:gd name="connsiteX6-34843" fmla="*/ 264 w 337"/>
              <a:gd name="connsiteY6-34844" fmla="*/ 132 h 232"/>
              <a:gd name="connsiteX7-34845" fmla="*/ 269 w 337"/>
              <a:gd name="connsiteY7-34846" fmla="*/ 126 h 232"/>
              <a:gd name="connsiteX8-34847" fmla="*/ 269 w 337"/>
              <a:gd name="connsiteY8-34848" fmla="*/ 116 h 232"/>
              <a:gd name="connsiteX9-34849" fmla="*/ 274 w 337"/>
              <a:gd name="connsiteY9-34850" fmla="*/ 100 h 232"/>
              <a:gd name="connsiteX10-34851" fmla="*/ 280 w 337"/>
              <a:gd name="connsiteY10-34852" fmla="*/ 84 h 232"/>
              <a:gd name="connsiteX11-34853" fmla="*/ 285 w 337"/>
              <a:gd name="connsiteY11-34854" fmla="*/ 68 h 232"/>
              <a:gd name="connsiteX12-34855" fmla="*/ 285 w 337"/>
              <a:gd name="connsiteY12-34856" fmla="*/ 53 h 232"/>
              <a:gd name="connsiteX13-34857" fmla="*/ 290 w 337"/>
              <a:gd name="connsiteY13-34858" fmla="*/ 37 h 232"/>
              <a:gd name="connsiteX14-34859" fmla="*/ 295 w 337"/>
              <a:gd name="connsiteY14-34860" fmla="*/ 26 h 232"/>
              <a:gd name="connsiteX15-34861" fmla="*/ 301 w 337"/>
              <a:gd name="connsiteY15-34862" fmla="*/ 16 h 232"/>
              <a:gd name="connsiteX16-34863" fmla="*/ 301 w 337"/>
              <a:gd name="connsiteY16-34864" fmla="*/ 11 h 232"/>
              <a:gd name="connsiteX17-34865" fmla="*/ 306 w 337"/>
              <a:gd name="connsiteY17-34866" fmla="*/ 0 h 232"/>
              <a:gd name="connsiteX18-34867" fmla="*/ 306 w 337"/>
              <a:gd name="connsiteY18-34868" fmla="*/ 0 h 232"/>
              <a:gd name="connsiteX19-34869" fmla="*/ 311 w 337"/>
              <a:gd name="connsiteY19-34870" fmla="*/ 0 h 232"/>
              <a:gd name="connsiteX20-34871" fmla="*/ 311 w 337"/>
              <a:gd name="connsiteY20-34872" fmla="*/ 0 h 232"/>
              <a:gd name="connsiteX21-34873" fmla="*/ 311 w 337"/>
              <a:gd name="connsiteY21-34874" fmla="*/ 5 h 232"/>
              <a:gd name="connsiteX22-34875" fmla="*/ 311 w 337"/>
              <a:gd name="connsiteY22-34876" fmla="*/ 11 h 232"/>
              <a:gd name="connsiteX23-34877" fmla="*/ 316 w 337"/>
              <a:gd name="connsiteY23-34878" fmla="*/ 16 h 232"/>
              <a:gd name="connsiteX24-34879" fmla="*/ 316 w 337"/>
              <a:gd name="connsiteY24-34880" fmla="*/ 32 h 232"/>
              <a:gd name="connsiteX25-34881" fmla="*/ 316 w 337"/>
              <a:gd name="connsiteY25-34882" fmla="*/ 42 h 232"/>
              <a:gd name="connsiteX26-34883" fmla="*/ 316 w 337"/>
              <a:gd name="connsiteY26-34884" fmla="*/ 58 h 232"/>
              <a:gd name="connsiteX27-34885" fmla="*/ 316 w 337"/>
              <a:gd name="connsiteY27-34886" fmla="*/ 74 h 232"/>
              <a:gd name="connsiteX28-34887" fmla="*/ 316 w 337"/>
              <a:gd name="connsiteY28-34888" fmla="*/ 95 h 232"/>
              <a:gd name="connsiteX29-34889" fmla="*/ 316 w 337"/>
              <a:gd name="connsiteY29-34890" fmla="*/ 111 h 232"/>
              <a:gd name="connsiteX30-34891" fmla="*/ 316 w 337"/>
              <a:gd name="connsiteY30-34892" fmla="*/ 126 h 232"/>
              <a:gd name="connsiteX31-34893" fmla="*/ 322 w 337"/>
              <a:gd name="connsiteY31-34894" fmla="*/ 142 h 232"/>
              <a:gd name="connsiteX32-34895" fmla="*/ 322 w 337"/>
              <a:gd name="connsiteY32-34896" fmla="*/ 158 h 232"/>
              <a:gd name="connsiteX33-34897" fmla="*/ 327 w 337"/>
              <a:gd name="connsiteY33-34898" fmla="*/ 169 h 232"/>
              <a:gd name="connsiteX34-34899" fmla="*/ 327 w 337"/>
              <a:gd name="connsiteY34-34900" fmla="*/ 179 h 232"/>
              <a:gd name="connsiteX35-34901" fmla="*/ 332 w 337"/>
              <a:gd name="connsiteY35-34902" fmla="*/ 190 h 232"/>
              <a:gd name="connsiteX36-34903" fmla="*/ 332 w 337"/>
              <a:gd name="connsiteY36-34904" fmla="*/ 195 h 232"/>
              <a:gd name="connsiteX37-34905" fmla="*/ 337 w 337"/>
              <a:gd name="connsiteY37-34906" fmla="*/ 205 h 232"/>
              <a:gd name="connsiteX38-34907" fmla="*/ 337 w 337"/>
              <a:gd name="connsiteY38-34908" fmla="*/ 211 h 232"/>
              <a:gd name="connsiteX39-34909" fmla="*/ 337 w 337"/>
              <a:gd name="connsiteY39-34910" fmla="*/ 216 h 232"/>
              <a:gd name="connsiteX40-34911" fmla="*/ 337 w 337"/>
              <a:gd name="connsiteY40-34912" fmla="*/ 221 h 232"/>
              <a:gd name="connsiteX41-34913" fmla="*/ 332 w 337"/>
              <a:gd name="connsiteY41-34914" fmla="*/ 226 h 232"/>
              <a:gd name="connsiteX42-34915" fmla="*/ 327 w 337"/>
              <a:gd name="connsiteY42-34916" fmla="*/ 232 h 232"/>
              <a:gd name="connsiteX43-34917" fmla="*/ 316 w 337"/>
              <a:gd name="connsiteY43-34918" fmla="*/ 232 h 232"/>
              <a:gd name="connsiteX44-34919" fmla="*/ 306 w 337"/>
              <a:gd name="connsiteY44-34920" fmla="*/ 232 h 232"/>
              <a:gd name="connsiteX45-34921" fmla="*/ 211 w 337"/>
              <a:gd name="connsiteY45-34922" fmla="*/ 216 h 232"/>
              <a:gd name="connsiteX46-34923" fmla="*/ 201 w 337"/>
              <a:gd name="connsiteY46-34924" fmla="*/ 211 h 232"/>
              <a:gd name="connsiteX47-34925" fmla="*/ 190 w 337"/>
              <a:gd name="connsiteY47-34926" fmla="*/ 205 h 232"/>
              <a:gd name="connsiteX48-34927" fmla="*/ 174 w 337"/>
              <a:gd name="connsiteY48-34928" fmla="*/ 200 h 232"/>
              <a:gd name="connsiteX49-34929" fmla="*/ 164 w 337"/>
              <a:gd name="connsiteY49-34930" fmla="*/ 195 h 232"/>
              <a:gd name="connsiteX50-34931" fmla="*/ 148 w 337"/>
              <a:gd name="connsiteY50-34932" fmla="*/ 190 h 232"/>
              <a:gd name="connsiteX51-34933" fmla="*/ 132 w 337"/>
              <a:gd name="connsiteY51-34934" fmla="*/ 179 h 232"/>
              <a:gd name="connsiteX52-34935" fmla="*/ 122 w 337"/>
              <a:gd name="connsiteY52-34936" fmla="*/ 169 h 232"/>
              <a:gd name="connsiteX53-34937" fmla="*/ 106 w 337"/>
              <a:gd name="connsiteY53-34938" fmla="*/ 158 h 232"/>
              <a:gd name="connsiteX54-34939" fmla="*/ 74 w 337"/>
              <a:gd name="connsiteY54-34940" fmla="*/ 132 h 232"/>
              <a:gd name="connsiteX55-34941" fmla="*/ 48 w 337"/>
              <a:gd name="connsiteY55-34942" fmla="*/ 105 h 232"/>
              <a:gd name="connsiteX56-34943" fmla="*/ 37 w 337"/>
              <a:gd name="connsiteY56-34944" fmla="*/ 95 h 232"/>
              <a:gd name="connsiteX57-34945" fmla="*/ 27 w 337"/>
              <a:gd name="connsiteY57-34946" fmla="*/ 79 h 232"/>
              <a:gd name="connsiteX58-34947" fmla="*/ 16 w 337"/>
              <a:gd name="connsiteY58-34948" fmla="*/ 63 h 232"/>
              <a:gd name="connsiteX59-34949" fmla="*/ 6 w 337"/>
              <a:gd name="connsiteY59-34950" fmla="*/ 47 h 232"/>
              <a:gd name="connsiteX60-34951" fmla="*/ 0 w 337"/>
              <a:gd name="connsiteY60-34952" fmla="*/ 32 h 232"/>
              <a:gd name="connsiteX0-34953" fmla="*/ 48 w 337"/>
              <a:gd name="connsiteY0-34954" fmla="*/ 16 h 232"/>
              <a:gd name="connsiteX1-34955" fmla="*/ 79 w 337"/>
              <a:gd name="connsiteY1-34956" fmla="*/ 58 h 232"/>
              <a:gd name="connsiteX2-34957" fmla="*/ 122 w 337"/>
              <a:gd name="connsiteY2-34958" fmla="*/ 95 h 232"/>
              <a:gd name="connsiteX3-34959" fmla="*/ 253 w 337"/>
              <a:gd name="connsiteY3-34960" fmla="*/ 147 h 232"/>
              <a:gd name="connsiteX4-34961" fmla="*/ 258 w 337"/>
              <a:gd name="connsiteY4-34962" fmla="*/ 142 h 232"/>
              <a:gd name="connsiteX5-34963" fmla="*/ 258 w 337"/>
              <a:gd name="connsiteY5-34964" fmla="*/ 137 h 232"/>
              <a:gd name="connsiteX6-34965" fmla="*/ 264 w 337"/>
              <a:gd name="connsiteY6-34966" fmla="*/ 132 h 232"/>
              <a:gd name="connsiteX7-34967" fmla="*/ 269 w 337"/>
              <a:gd name="connsiteY7-34968" fmla="*/ 126 h 232"/>
              <a:gd name="connsiteX8-34969" fmla="*/ 269 w 337"/>
              <a:gd name="connsiteY8-34970" fmla="*/ 116 h 232"/>
              <a:gd name="connsiteX9-34971" fmla="*/ 274 w 337"/>
              <a:gd name="connsiteY9-34972" fmla="*/ 100 h 232"/>
              <a:gd name="connsiteX10-34973" fmla="*/ 280 w 337"/>
              <a:gd name="connsiteY10-34974" fmla="*/ 84 h 232"/>
              <a:gd name="connsiteX11-34975" fmla="*/ 285 w 337"/>
              <a:gd name="connsiteY11-34976" fmla="*/ 68 h 232"/>
              <a:gd name="connsiteX12-34977" fmla="*/ 285 w 337"/>
              <a:gd name="connsiteY12-34978" fmla="*/ 53 h 232"/>
              <a:gd name="connsiteX13-34979" fmla="*/ 290 w 337"/>
              <a:gd name="connsiteY13-34980" fmla="*/ 37 h 232"/>
              <a:gd name="connsiteX14-34981" fmla="*/ 295 w 337"/>
              <a:gd name="connsiteY14-34982" fmla="*/ 26 h 232"/>
              <a:gd name="connsiteX15-34983" fmla="*/ 301 w 337"/>
              <a:gd name="connsiteY15-34984" fmla="*/ 16 h 232"/>
              <a:gd name="connsiteX16-34985" fmla="*/ 301 w 337"/>
              <a:gd name="connsiteY16-34986" fmla="*/ 11 h 232"/>
              <a:gd name="connsiteX17-34987" fmla="*/ 306 w 337"/>
              <a:gd name="connsiteY17-34988" fmla="*/ 0 h 232"/>
              <a:gd name="connsiteX18-34989" fmla="*/ 306 w 337"/>
              <a:gd name="connsiteY18-34990" fmla="*/ 0 h 232"/>
              <a:gd name="connsiteX19-34991" fmla="*/ 311 w 337"/>
              <a:gd name="connsiteY19-34992" fmla="*/ 0 h 232"/>
              <a:gd name="connsiteX20-34993" fmla="*/ 311 w 337"/>
              <a:gd name="connsiteY20-34994" fmla="*/ 0 h 232"/>
              <a:gd name="connsiteX21-34995" fmla="*/ 311 w 337"/>
              <a:gd name="connsiteY21-34996" fmla="*/ 5 h 232"/>
              <a:gd name="connsiteX22-34997" fmla="*/ 311 w 337"/>
              <a:gd name="connsiteY22-34998" fmla="*/ 11 h 232"/>
              <a:gd name="connsiteX23-34999" fmla="*/ 316 w 337"/>
              <a:gd name="connsiteY23-35000" fmla="*/ 16 h 232"/>
              <a:gd name="connsiteX24-35001" fmla="*/ 316 w 337"/>
              <a:gd name="connsiteY24-35002" fmla="*/ 32 h 232"/>
              <a:gd name="connsiteX25-35003" fmla="*/ 316 w 337"/>
              <a:gd name="connsiteY25-35004" fmla="*/ 42 h 232"/>
              <a:gd name="connsiteX26-35005" fmla="*/ 316 w 337"/>
              <a:gd name="connsiteY26-35006" fmla="*/ 58 h 232"/>
              <a:gd name="connsiteX27-35007" fmla="*/ 316 w 337"/>
              <a:gd name="connsiteY27-35008" fmla="*/ 74 h 232"/>
              <a:gd name="connsiteX28-35009" fmla="*/ 316 w 337"/>
              <a:gd name="connsiteY28-35010" fmla="*/ 95 h 232"/>
              <a:gd name="connsiteX29-35011" fmla="*/ 316 w 337"/>
              <a:gd name="connsiteY29-35012" fmla="*/ 111 h 232"/>
              <a:gd name="connsiteX30-35013" fmla="*/ 316 w 337"/>
              <a:gd name="connsiteY30-35014" fmla="*/ 126 h 232"/>
              <a:gd name="connsiteX31-35015" fmla="*/ 322 w 337"/>
              <a:gd name="connsiteY31-35016" fmla="*/ 142 h 232"/>
              <a:gd name="connsiteX32-35017" fmla="*/ 322 w 337"/>
              <a:gd name="connsiteY32-35018" fmla="*/ 158 h 232"/>
              <a:gd name="connsiteX33-35019" fmla="*/ 327 w 337"/>
              <a:gd name="connsiteY33-35020" fmla="*/ 169 h 232"/>
              <a:gd name="connsiteX34-35021" fmla="*/ 327 w 337"/>
              <a:gd name="connsiteY34-35022" fmla="*/ 179 h 232"/>
              <a:gd name="connsiteX35-35023" fmla="*/ 332 w 337"/>
              <a:gd name="connsiteY35-35024" fmla="*/ 190 h 232"/>
              <a:gd name="connsiteX36-35025" fmla="*/ 332 w 337"/>
              <a:gd name="connsiteY36-35026" fmla="*/ 195 h 232"/>
              <a:gd name="connsiteX37-35027" fmla="*/ 337 w 337"/>
              <a:gd name="connsiteY37-35028" fmla="*/ 205 h 232"/>
              <a:gd name="connsiteX38-35029" fmla="*/ 337 w 337"/>
              <a:gd name="connsiteY38-35030" fmla="*/ 211 h 232"/>
              <a:gd name="connsiteX39-35031" fmla="*/ 337 w 337"/>
              <a:gd name="connsiteY39-35032" fmla="*/ 216 h 232"/>
              <a:gd name="connsiteX40-35033" fmla="*/ 337 w 337"/>
              <a:gd name="connsiteY40-35034" fmla="*/ 221 h 232"/>
              <a:gd name="connsiteX41-35035" fmla="*/ 332 w 337"/>
              <a:gd name="connsiteY41-35036" fmla="*/ 226 h 232"/>
              <a:gd name="connsiteX42-35037" fmla="*/ 327 w 337"/>
              <a:gd name="connsiteY42-35038" fmla="*/ 232 h 232"/>
              <a:gd name="connsiteX43-35039" fmla="*/ 316 w 337"/>
              <a:gd name="connsiteY43-35040" fmla="*/ 232 h 232"/>
              <a:gd name="connsiteX44-35041" fmla="*/ 306 w 337"/>
              <a:gd name="connsiteY44-35042" fmla="*/ 232 h 232"/>
              <a:gd name="connsiteX45-35043" fmla="*/ 211 w 337"/>
              <a:gd name="connsiteY45-35044" fmla="*/ 216 h 232"/>
              <a:gd name="connsiteX46-35045" fmla="*/ 201 w 337"/>
              <a:gd name="connsiteY46-35046" fmla="*/ 211 h 232"/>
              <a:gd name="connsiteX47-35047" fmla="*/ 190 w 337"/>
              <a:gd name="connsiteY47-35048" fmla="*/ 205 h 232"/>
              <a:gd name="connsiteX48-35049" fmla="*/ 174 w 337"/>
              <a:gd name="connsiteY48-35050" fmla="*/ 200 h 232"/>
              <a:gd name="connsiteX49-35051" fmla="*/ 164 w 337"/>
              <a:gd name="connsiteY49-35052" fmla="*/ 195 h 232"/>
              <a:gd name="connsiteX50-35053" fmla="*/ 148 w 337"/>
              <a:gd name="connsiteY50-35054" fmla="*/ 190 h 232"/>
              <a:gd name="connsiteX51-35055" fmla="*/ 132 w 337"/>
              <a:gd name="connsiteY51-35056" fmla="*/ 179 h 232"/>
              <a:gd name="connsiteX52-35057" fmla="*/ 122 w 337"/>
              <a:gd name="connsiteY52-35058" fmla="*/ 169 h 232"/>
              <a:gd name="connsiteX53-35059" fmla="*/ 106 w 337"/>
              <a:gd name="connsiteY53-35060" fmla="*/ 158 h 232"/>
              <a:gd name="connsiteX54-35061" fmla="*/ 74 w 337"/>
              <a:gd name="connsiteY54-35062" fmla="*/ 132 h 232"/>
              <a:gd name="connsiteX55-35063" fmla="*/ 48 w 337"/>
              <a:gd name="connsiteY55-35064" fmla="*/ 105 h 232"/>
              <a:gd name="connsiteX56-35065" fmla="*/ 27 w 337"/>
              <a:gd name="connsiteY56-35066" fmla="*/ 79 h 232"/>
              <a:gd name="connsiteX57-35067" fmla="*/ 16 w 337"/>
              <a:gd name="connsiteY57-35068" fmla="*/ 63 h 232"/>
              <a:gd name="connsiteX58-35069" fmla="*/ 6 w 337"/>
              <a:gd name="connsiteY58-35070" fmla="*/ 47 h 232"/>
              <a:gd name="connsiteX59-35071" fmla="*/ 0 w 337"/>
              <a:gd name="connsiteY59-35072" fmla="*/ 32 h 232"/>
              <a:gd name="connsiteX0-35073" fmla="*/ 48 w 337"/>
              <a:gd name="connsiteY0-35074" fmla="*/ 16 h 232"/>
              <a:gd name="connsiteX1-35075" fmla="*/ 79 w 337"/>
              <a:gd name="connsiteY1-35076" fmla="*/ 58 h 232"/>
              <a:gd name="connsiteX2-35077" fmla="*/ 122 w 337"/>
              <a:gd name="connsiteY2-35078" fmla="*/ 95 h 232"/>
              <a:gd name="connsiteX3-35079" fmla="*/ 253 w 337"/>
              <a:gd name="connsiteY3-35080" fmla="*/ 147 h 232"/>
              <a:gd name="connsiteX4-35081" fmla="*/ 258 w 337"/>
              <a:gd name="connsiteY4-35082" fmla="*/ 142 h 232"/>
              <a:gd name="connsiteX5-35083" fmla="*/ 258 w 337"/>
              <a:gd name="connsiteY5-35084" fmla="*/ 137 h 232"/>
              <a:gd name="connsiteX6-35085" fmla="*/ 264 w 337"/>
              <a:gd name="connsiteY6-35086" fmla="*/ 132 h 232"/>
              <a:gd name="connsiteX7-35087" fmla="*/ 269 w 337"/>
              <a:gd name="connsiteY7-35088" fmla="*/ 126 h 232"/>
              <a:gd name="connsiteX8-35089" fmla="*/ 269 w 337"/>
              <a:gd name="connsiteY8-35090" fmla="*/ 116 h 232"/>
              <a:gd name="connsiteX9-35091" fmla="*/ 274 w 337"/>
              <a:gd name="connsiteY9-35092" fmla="*/ 100 h 232"/>
              <a:gd name="connsiteX10-35093" fmla="*/ 280 w 337"/>
              <a:gd name="connsiteY10-35094" fmla="*/ 84 h 232"/>
              <a:gd name="connsiteX11-35095" fmla="*/ 285 w 337"/>
              <a:gd name="connsiteY11-35096" fmla="*/ 68 h 232"/>
              <a:gd name="connsiteX12-35097" fmla="*/ 285 w 337"/>
              <a:gd name="connsiteY12-35098" fmla="*/ 53 h 232"/>
              <a:gd name="connsiteX13-35099" fmla="*/ 290 w 337"/>
              <a:gd name="connsiteY13-35100" fmla="*/ 37 h 232"/>
              <a:gd name="connsiteX14-35101" fmla="*/ 295 w 337"/>
              <a:gd name="connsiteY14-35102" fmla="*/ 26 h 232"/>
              <a:gd name="connsiteX15-35103" fmla="*/ 301 w 337"/>
              <a:gd name="connsiteY15-35104" fmla="*/ 16 h 232"/>
              <a:gd name="connsiteX16-35105" fmla="*/ 301 w 337"/>
              <a:gd name="connsiteY16-35106" fmla="*/ 11 h 232"/>
              <a:gd name="connsiteX17-35107" fmla="*/ 306 w 337"/>
              <a:gd name="connsiteY17-35108" fmla="*/ 0 h 232"/>
              <a:gd name="connsiteX18-35109" fmla="*/ 306 w 337"/>
              <a:gd name="connsiteY18-35110" fmla="*/ 0 h 232"/>
              <a:gd name="connsiteX19-35111" fmla="*/ 311 w 337"/>
              <a:gd name="connsiteY19-35112" fmla="*/ 0 h 232"/>
              <a:gd name="connsiteX20-35113" fmla="*/ 311 w 337"/>
              <a:gd name="connsiteY20-35114" fmla="*/ 0 h 232"/>
              <a:gd name="connsiteX21-35115" fmla="*/ 311 w 337"/>
              <a:gd name="connsiteY21-35116" fmla="*/ 5 h 232"/>
              <a:gd name="connsiteX22-35117" fmla="*/ 311 w 337"/>
              <a:gd name="connsiteY22-35118" fmla="*/ 11 h 232"/>
              <a:gd name="connsiteX23-35119" fmla="*/ 316 w 337"/>
              <a:gd name="connsiteY23-35120" fmla="*/ 16 h 232"/>
              <a:gd name="connsiteX24-35121" fmla="*/ 316 w 337"/>
              <a:gd name="connsiteY24-35122" fmla="*/ 32 h 232"/>
              <a:gd name="connsiteX25-35123" fmla="*/ 316 w 337"/>
              <a:gd name="connsiteY25-35124" fmla="*/ 42 h 232"/>
              <a:gd name="connsiteX26-35125" fmla="*/ 316 w 337"/>
              <a:gd name="connsiteY26-35126" fmla="*/ 58 h 232"/>
              <a:gd name="connsiteX27-35127" fmla="*/ 316 w 337"/>
              <a:gd name="connsiteY27-35128" fmla="*/ 74 h 232"/>
              <a:gd name="connsiteX28-35129" fmla="*/ 316 w 337"/>
              <a:gd name="connsiteY28-35130" fmla="*/ 95 h 232"/>
              <a:gd name="connsiteX29-35131" fmla="*/ 316 w 337"/>
              <a:gd name="connsiteY29-35132" fmla="*/ 111 h 232"/>
              <a:gd name="connsiteX30-35133" fmla="*/ 316 w 337"/>
              <a:gd name="connsiteY30-35134" fmla="*/ 126 h 232"/>
              <a:gd name="connsiteX31-35135" fmla="*/ 322 w 337"/>
              <a:gd name="connsiteY31-35136" fmla="*/ 142 h 232"/>
              <a:gd name="connsiteX32-35137" fmla="*/ 322 w 337"/>
              <a:gd name="connsiteY32-35138" fmla="*/ 158 h 232"/>
              <a:gd name="connsiteX33-35139" fmla="*/ 327 w 337"/>
              <a:gd name="connsiteY33-35140" fmla="*/ 169 h 232"/>
              <a:gd name="connsiteX34-35141" fmla="*/ 327 w 337"/>
              <a:gd name="connsiteY34-35142" fmla="*/ 179 h 232"/>
              <a:gd name="connsiteX35-35143" fmla="*/ 332 w 337"/>
              <a:gd name="connsiteY35-35144" fmla="*/ 190 h 232"/>
              <a:gd name="connsiteX36-35145" fmla="*/ 332 w 337"/>
              <a:gd name="connsiteY36-35146" fmla="*/ 195 h 232"/>
              <a:gd name="connsiteX37-35147" fmla="*/ 337 w 337"/>
              <a:gd name="connsiteY37-35148" fmla="*/ 205 h 232"/>
              <a:gd name="connsiteX38-35149" fmla="*/ 337 w 337"/>
              <a:gd name="connsiteY38-35150" fmla="*/ 211 h 232"/>
              <a:gd name="connsiteX39-35151" fmla="*/ 337 w 337"/>
              <a:gd name="connsiteY39-35152" fmla="*/ 216 h 232"/>
              <a:gd name="connsiteX40-35153" fmla="*/ 337 w 337"/>
              <a:gd name="connsiteY40-35154" fmla="*/ 221 h 232"/>
              <a:gd name="connsiteX41-35155" fmla="*/ 332 w 337"/>
              <a:gd name="connsiteY41-35156" fmla="*/ 226 h 232"/>
              <a:gd name="connsiteX42-35157" fmla="*/ 327 w 337"/>
              <a:gd name="connsiteY42-35158" fmla="*/ 232 h 232"/>
              <a:gd name="connsiteX43-35159" fmla="*/ 316 w 337"/>
              <a:gd name="connsiteY43-35160" fmla="*/ 232 h 232"/>
              <a:gd name="connsiteX44-35161" fmla="*/ 306 w 337"/>
              <a:gd name="connsiteY44-35162" fmla="*/ 232 h 232"/>
              <a:gd name="connsiteX45-35163" fmla="*/ 211 w 337"/>
              <a:gd name="connsiteY45-35164" fmla="*/ 216 h 232"/>
              <a:gd name="connsiteX46-35165" fmla="*/ 201 w 337"/>
              <a:gd name="connsiteY46-35166" fmla="*/ 211 h 232"/>
              <a:gd name="connsiteX47-35167" fmla="*/ 190 w 337"/>
              <a:gd name="connsiteY47-35168" fmla="*/ 205 h 232"/>
              <a:gd name="connsiteX48-35169" fmla="*/ 174 w 337"/>
              <a:gd name="connsiteY48-35170" fmla="*/ 200 h 232"/>
              <a:gd name="connsiteX49-35171" fmla="*/ 164 w 337"/>
              <a:gd name="connsiteY49-35172" fmla="*/ 195 h 232"/>
              <a:gd name="connsiteX50-35173" fmla="*/ 148 w 337"/>
              <a:gd name="connsiteY50-35174" fmla="*/ 190 h 232"/>
              <a:gd name="connsiteX51-35175" fmla="*/ 132 w 337"/>
              <a:gd name="connsiteY51-35176" fmla="*/ 179 h 232"/>
              <a:gd name="connsiteX52-35177" fmla="*/ 122 w 337"/>
              <a:gd name="connsiteY52-35178" fmla="*/ 169 h 232"/>
              <a:gd name="connsiteX53-35179" fmla="*/ 106 w 337"/>
              <a:gd name="connsiteY53-35180" fmla="*/ 158 h 232"/>
              <a:gd name="connsiteX54-35181" fmla="*/ 74 w 337"/>
              <a:gd name="connsiteY54-35182" fmla="*/ 132 h 232"/>
              <a:gd name="connsiteX55-35183" fmla="*/ 48 w 337"/>
              <a:gd name="connsiteY55-35184" fmla="*/ 105 h 232"/>
              <a:gd name="connsiteX56-35185" fmla="*/ 16 w 337"/>
              <a:gd name="connsiteY56-35186" fmla="*/ 63 h 232"/>
              <a:gd name="connsiteX57-35187" fmla="*/ 6 w 337"/>
              <a:gd name="connsiteY57-35188" fmla="*/ 47 h 232"/>
              <a:gd name="connsiteX58-35189" fmla="*/ 0 w 337"/>
              <a:gd name="connsiteY58-35190" fmla="*/ 32 h 232"/>
              <a:gd name="connsiteX0-35191" fmla="*/ 48 w 337"/>
              <a:gd name="connsiteY0-35192" fmla="*/ 16 h 232"/>
              <a:gd name="connsiteX1-35193" fmla="*/ 79 w 337"/>
              <a:gd name="connsiteY1-35194" fmla="*/ 58 h 232"/>
              <a:gd name="connsiteX2-35195" fmla="*/ 122 w 337"/>
              <a:gd name="connsiteY2-35196" fmla="*/ 95 h 232"/>
              <a:gd name="connsiteX3-35197" fmla="*/ 253 w 337"/>
              <a:gd name="connsiteY3-35198" fmla="*/ 147 h 232"/>
              <a:gd name="connsiteX4-35199" fmla="*/ 258 w 337"/>
              <a:gd name="connsiteY4-35200" fmla="*/ 142 h 232"/>
              <a:gd name="connsiteX5-35201" fmla="*/ 258 w 337"/>
              <a:gd name="connsiteY5-35202" fmla="*/ 137 h 232"/>
              <a:gd name="connsiteX6-35203" fmla="*/ 264 w 337"/>
              <a:gd name="connsiteY6-35204" fmla="*/ 132 h 232"/>
              <a:gd name="connsiteX7-35205" fmla="*/ 269 w 337"/>
              <a:gd name="connsiteY7-35206" fmla="*/ 126 h 232"/>
              <a:gd name="connsiteX8-35207" fmla="*/ 269 w 337"/>
              <a:gd name="connsiteY8-35208" fmla="*/ 116 h 232"/>
              <a:gd name="connsiteX9-35209" fmla="*/ 274 w 337"/>
              <a:gd name="connsiteY9-35210" fmla="*/ 100 h 232"/>
              <a:gd name="connsiteX10-35211" fmla="*/ 280 w 337"/>
              <a:gd name="connsiteY10-35212" fmla="*/ 84 h 232"/>
              <a:gd name="connsiteX11-35213" fmla="*/ 285 w 337"/>
              <a:gd name="connsiteY11-35214" fmla="*/ 68 h 232"/>
              <a:gd name="connsiteX12-35215" fmla="*/ 285 w 337"/>
              <a:gd name="connsiteY12-35216" fmla="*/ 53 h 232"/>
              <a:gd name="connsiteX13-35217" fmla="*/ 290 w 337"/>
              <a:gd name="connsiteY13-35218" fmla="*/ 37 h 232"/>
              <a:gd name="connsiteX14-35219" fmla="*/ 295 w 337"/>
              <a:gd name="connsiteY14-35220" fmla="*/ 26 h 232"/>
              <a:gd name="connsiteX15-35221" fmla="*/ 301 w 337"/>
              <a:gd name="connsiteY15-35222" fmla="*/ 16 h 232"/>
              <a:gd name="connsiteX16-35223" fmla="*/ 301 w 337"/>
              <a:gd name="connsiteY16-35224" fmla="*/ 11 h 232"/>
              <a:gd name="connsiteX17-35225" fmla="*/ 306 w 337"/>
              <a:gd name="connsiteY17-35226" fmla="*/ 0 h 232"/>
              <a:gd name="connsiteX18-35227" fmla="*/ 306 w 337"/>
              <a:gd name="connsiteY18-35228" fmla="*/ 0 h 232"/>
              <a:gd name="connsiteX19-35229" fmla="*/ 311 w 337"/>
              <a:gd name="connsiteY19-35230" fmla="*/ 0 h 232"/>
              <a:gd name="connsiteX20-35231" fmla="*/ 311 w 337"/>
              <a:gd name="connsiteY20-35232" fmla="*/ 0 h 232"/>
              <a:gd name="connsiteX21-35233" fmla="*/ 311 w 337"/>
              <a:gd name="connsiteY21-35234" fmla="*/ 5 h 232"/>
              <a:gd name="connsiteX22-35235" fmla="*/ 311 w 337"/>
              <a:gd name="connsiteY22-35236" fmla="*/ 11 h 232"/>
              <a:gd name="connsiteX23-35237" fmla="*/ 316 w 337"/>
              <a:gd name="connsiteY23-35238" fmla="*/ 16 h 232"/>
              <a:gd name="connsiteX24-35239" fmla="*/ 316 w 337"/>
              <a:gd name="connsiteY24-35240" fmla="*/ 32 h 232"/>
              <a:gd name="connsiteX25-35241" fmla="*/ 316 w 337"/>
              <a:gd name="connsiteY25-35242" fmla="*/ 42 h 232"/>
              <a:gd name="connsiteX26-35243" fmla="*/ 316 w 337"/>
              <a:gd name="connsiteY26-35244" fmla="*/ 58 h 232"/>
              <a:gd name="connsiteX27-35245" fmla="*/ 316 w 337"/>
              <a:gd name="connsiteY27-35246" fmla="*/ 74 h 232"/>
              <a:gd name="connsiteX28-35247" fmla="*/ 316 w 337"/>
              <a:gd name="connsiteY28-35248" fmla="*/ 95 h 232"/>
              <a:gd name="connsiteX29-35249" fmla="*/ 316 w 337"/>
              <a:gd name="connsiteY29-35250" fmla="*/ 111 h 232"/>
              <a:gd name="connsiteX30-35251" fmla="*/ 316 w 337"/>
              <a:gd name="connsiteY30-35252" fmla="*/ 126 h 232"/>
              <a:gd name="connsiteX31-35253" fmla="*/ 322 w 337"/>
              <a:gd name="connsiteY31-35254" fmla="*/ 142 h 232"/>
              <a:gd name="connsiteX32-35255" fmla="*/ 322 w 337"/>
              <a:gd name="connsiteY32-35256" fmla="*/ 158 h 232"/>
              <a:gd name="connsiteX33-35257" fmla="*/ 327 w 337"/>
              <a:gd name="connsiteY33-35258" fmla="*/ 169 h 232"/>
              <a:gd name="connsiteX34-35259" fmla="*/ 327 w 337"/>
              <a:gd name="connsiteY34-35260" fmla="*/ 179 h 232"/>
              <a:gd name="connsiteX35-35261" fmla="*/ 332 w 337"/>
              <a:gd name="connsiteY35-35262" fmla="*/ 190 h 232"/>
              <a:gd name="connsiteX36-35263" fmla="*/ 332 w 337"/>
              <a:gd name="connsiteY36-35264" fmla="*/ 195 h 232"/>
              <a:gd name="connsiteX37-35265" fmla="*/ 337 w 337"/>
              <a:gd name="connsiteY37-35266" fmla="*/ 205 h 232"/>
              <a:gd name="connsiteX38-35267" fmla="*/ 337 w 337"/>
              <a:gd name="connsiteY38-35268" fmla="*/ 211 h 232"/>
              <a:gd name="connsiteX39-35269" fmla="*/ 337 w 337"/>
              <a:gd name="connsiteY39-35270" fmla="*/ 216 h 232"/>
              <a:gd name="connsiteX40-35271" fmla="*/ 337 w 337"/>
              <a:gd name="connsiteY40-35272" fmla="*/ 221 h 232"/>
              <a:gd name="connsiteX41-35273" fmla="*/ 332 w 337"/>
              <a:gd name="connsiteY41-35274" fmla="*/ 226 h 232"/>
              <a:gd name="connsiteX42-35275" fmla="*/ 327 w 337"/>
              <a:gd name="connsiteY42-35276" fmla="*/ 232 h 232"/>
              <a:gd name="connsiteX43-35277" fmla="*/ 316 w 337"/>
              <a:gd name="connsiteY43-35278" fmla="*/ 232 h 232"/>
              <a:gd name="connsiteX44-35279" fmla="*/ 306 w 337"/>
              <a:gd name="connsiteY44-35280" fmla="*/ 232 h 232"/>
              <a:gd name="connsiteX45-35281" fmla="*/ 211 w 337"/>
              <a:gd name="connsiteY45-35282" fmla="*/ 216 h 232"/>
              <a:gd name="connsiteX46-35283" fmla="*/ 201 w 337"/>
              <a:gd name="connsiteY46-35284" fmla="*/ 211 h 232"/>
              <a:gd name="connsiteX47-35285" fmla="*/ 190 w 337"/>
              <a:gd name="connsiteY47-35286" fmla="*/ 205 h 232"/>
              <a:gd name="connsiteX48-35287" fmla="*/ 174 w 337"/>
              <a:gd name="connsiteY48-35288" fmla="*/ 200 h 232"/>
              <a:gd name="connsiteX49-35289" fmla="*/ 164 w 337"/>
              <a:gd name="connsiteY49-35290" fmla="*/ 195 h 232"/>
              <a:gd name="connsiteX50-35291" fmla="*/ 148 w 337"/>
              <a:gd name="connsiteY50-35292" fmla="*/ 190 h 232"/>
              <a:gd name="connsiteX51-35293" fmla="*/ 132 w 337"/>
              <a:gd name="connsiteY51-35294" fmla="*/ 179 h 232"/>
              <a:gd name="connsiteX52-35295" fmla="*/ 122 w 337"/>
              <a:gd name="connsiteY52-35296" fmla="*/ 169 h 232"/>
              <a:gd name="connsiteX53-35297" fmla="*/ 106 w 337"/>
              <a:gd name="connsiteY53-35298" fmla="*/ 158 h 232"/>
              <a:gd name="connsiteX54-35299" fmla="*/ 74 w 337"/>
              <a:gd name="connsiteY54-35300" fmla="*/ 132 h 232"/>
              <a:gd name="connsiteX55-35301" fmla="*/ 48 w 337"/>
              <a:gd name="connsiteY55-35302" fmla="*/ 105 h 232"/>
              <a:gd name="connsiteX56-35303" fmla="*/ 6 w 337"/>
              <a:gd name="connsiteY56-35304" fmla="*/ 47 h 232"/>
              <a:gd name="connsiteX57-35305" fmla="*/ 0 w 337"/>
              <a:gd name="connsiteY57-35306" fmla="*/ 32 h 232"/>
              <a:gd name="connsiteX0-35307" fmla="*/ 48 w 337"/>
              <a:gd name="connsiteY0-35308" fmla="*/ 16 h 232"/>
              <a:gd name="connsiteX1-35309" fmla="*/ 79 w 337"/>
              <a:gd name="connsiteY1-35310" fmla="*/ 58 h 232"/>
              <a:gd name="connsiteX2-35311" fmla="*/ 122 w 337"/>
              <a:gd name="connsiteY2-35312" fmla="*/ 95 h 232"/>
              <a:gd name="connsiteX3-35313" fmla="*/ 253 w 337"/>
              <a:gd name="connsiteY3-35314" fmla="*/ 147 h 232"/>
              <a:gd name="connsiteX4-35315" fmla="*/ 258 w 337"/>
              <a:gd name="connsiteY4-35316" fmla="*/ 142 h 232"/>
              <a:gd name="connsiteX5-35317" fmla="*/ 258 w 337"/>
              <a:gd name="connsiteY5-35318" fmla="*/ 137 h 232"/>
              <a:gd name="connsiteX6-35319" fmla="*/ 264 w 337"/>
              <a:gd name="connsiteY6-35320" fmla="*/ 132 h 232"/>
              <a:gd name="connsiteX7-35321" fmla="*/ 269 w 337"/>
              <a:gd name="connsiteY7-35322" fmla="*/ 126 h 232"/>
              <a:gd name="connsiteX8-35323" fmla="*/ 269 w 337"/>
              <a:gd name="connsiteY8-35324" fmla="*/ 116 h 232"/>
              <a:gd name="connsiteX9-35325" fmla="*/ 274 w 337"/>
              <a:gd name="connsiteY9-35326" fmla="*/ 100 h 232"/>
              <a:gd name="connsiteX10-35327" fmla="*/ 280 w 337"/>
              <a:gd name="connsiteY10-35328" fmla="*/ 84 h 232"/>
              <a:gd name="connsiteX11-35329" fmla="*/ 285 w 337"/>
              <a:gd name="connsiteY11-35330" fmla="*/ 68 h 232"/>
              <a:gd name="connsiteX12-35331" fmla="*/ 285 w 337"/>
              <a:gd name="connsiteY12-35332" fmla="*/ 53 h 232"/>
              <a:gd name="connsiteX13-35333" fmla="*/ 290 w 337"/>
              <a:gd name="connsiteY13-35334" fmla="*/ 37 h 232"/>
              <a:gd name="connsiteX14-35335" fmla="*/ 295 w 337"/>
              <a:gd name="connsiteY14-35336" fmla="*/ 26 h 232"/>
              <a:gd name="connsiteX15-35337" fmla="*/ 301 w 337"/>
              <a:gd name="connsiteY15-35338" fmla="*/ 16 h 232"/>
              <a:gd name="connsiteX16-35339" fmla="*/ 301 w 337"/>
              <a:gd name="connsiteY16-35340" fmla="*/ 11 h 232"/>
              <a:gd name="connsiteX17-35341" fmla="*/ 306 w 337"/>
              <a:gd name="connsiteY17-35342" fmla="*/ 0 h 232"/>
              <a:gd name="connsiteX18-35343" fmla="*/ 306 w 337"/>
              <a:gd name="connsiteY18-35344" fmla="*/ 0 h 232"/>
              <a:gd name="connsiteX19-35345" fmla="*/ 311 w 337"/>
              <a:gd name="connsiteY19-35346" fmla="*/ 0 h 232"/>
              <a:gd name="connsiteX20-35347" fmla="*/ 311 w 337"/>
              <a:gd name="connsiteY20-35348" fmla="*/ 0 h 232"/>
              <a:gd name="connsiteX21-35349" fmla="*/ 311 w 337"/>
              <a:gd name="connsiteY21-35350" fmla="*/ 5 h 232"/>
              <a:gd name="connsiteX22-35351" fmla="*/ 311 w 337"/>
              <a:gd name="connsiteY22-35352" fmla="*/ 11 h 232"/>
              <a:gd name="connsiteX23-35353" fmla="*/ 316 w 337"/>
              <a:gd name="connsiteY23-35354" fmla="*/ 16 h 232"/>
              <a:gd name="connsiteX24-35355" fmla="*/ 316 w 337"/>
              <a:gd name="connsiteY24-35356" fmla="*/ 32 h 232"/>
              <a:gd name="connsiteX25-35357" fmla="*/ 316 w 337"/>
              <a:gd name="connsiteY25-35358" fmla="*/ 42 h 232"/>
              <a:gd name="connsiteX26-35359" fmla="*/ 316 w 337"/>
              <a:gd name="connsiteY26-35360" fmla="*/ 58 h 232"/>
              <a:gd name="connsiteX27-35361" fmla="*/ 316 w 337"/>
              <a:gd name="connsiteY27-35362" fmla="*/ 74 h 232"/>
              <a:gd name="connsiteX28-35363" fmla="*/ 316 w 337"/>
              <a:gd name="connsiteY28-35364" fmla="*/ 95 h 232"/>
              <a:gd name="connsiteX29-35365" fmla="*/ 316 w 337"/>
              <a:gd name="connsiteY29-35366" fmla="*/ 111 h 232"/>
              <a:gd name="connsiteX30-35367" fmla="*/ 316 w 337"/>
              <a:gd name="connsiteY30-35368" fmla="*/ 126 h 232"/>
              <a:gd name="connsiteX31-35369" fmla="*/ 322 w 337"/>
              <a:gd name="connsiteY31-35370" fmla="*/ 142 h 232"/>
              <a:gd name="connsiteX32-35371" fmla="*/ 322 w 337"/>
              <a:gd name="connsiteY32-35372" fmla="*/ 158 h 232"/>
              <a:gd name="connsiteX33-35373" fmla="*/ 327 w 337"/>
              <a:gd name="connsiteY33-35374" fmla="*/ 169 h 232"/>
              <a:gd name="connsiteX34-35375" fmla="*/ 327 w 337"/>
              <a:gd name="connsiteY34-35376" fmla="*/ 179 h 232"/>
              <a:gd name="connsiteX35-35377" fmla="*/ 332 w 337"/>
              <a:gd name="connsiteY35-35378" fmla="*/ 190 h 232"/>
              <a:gd name="connsiteX36-35379" fmla="*/ 332 w 337"/>
              <a:gd name="connsiteY36-35380" fmla="*/ 195 h 232"/>
              <a:gd name="connsiteX37-35381" fmla="*/ 337 w 337"/>
              <a:gd name="connsiteY37-35382" fmla="*/ 205 h 232"/>
              <a:gd name="connsiteX38-35383" fmla="*/ 337 w 337"/>
              <a:gd name="connsiteY38-35384" fmla="*/ 211 h 232"/>
              <a:gd name="connsiteX39-35385" fmla="*/ 337 w 337"/>
              <a:gd name="connsiteY39-35386" fmla="*/ 216 h 232"/>
              <a:gd name="connsiteX40-35387" fmla="*/ 337 w 337"/>
              <a:gd name="connsiteY40-35388" fmla="*/ 221 h 232"/>
              <a:gd name="connsiteX41-35389" fmla="*/ 332 w 337"/>
              <a:gd name="connsiteY41-35390" fmla="*/ 226 h 232"/>
              <a:gd name="connsiteX42-35391" fmla="*/ 327 w 337"/>
              <a:gd name="connsiteY42-35392" fmla="*/ 232 h 232"/>
              <a:gd name="connsiteX43-35393" fmla="*/ 316 w 337"/>
              <a:gd name="connsiteY43-35394" fmla="*/ 232 h 232"/>
              <a:gd name="connsiteX44-35395" fmla="*/ 306 w 337"/>
              <a:gd name="connsiteY44-35396" fmla="*/ 232 h 232"/>
              <a:gd name="connsiteX45-35397" fmla="*/ 211 w 337"/>
              <a:gd name="connsiteY45-35398" fmla="*/ 216 h 232"/>
              <a:gd name="connsiteX46-35399" fmla="*/ 201 w 337"/>
              <a:gd name="connsiteY46-35400" fmla="*/ 211 h 232"/>
              <a:gd name="connsiteX47-35401" fmla="*/ 190 w 337"/>
              <a:gd name="connsiteY47-35402" fmla="*/ 205 h 232"/>
              <a:gd name="connsiteX48-35403" fmla="*/ 174 w 337"/>
              <a:gd name="connsiteY48-35404" fmla="*/ 200 h 232"/>
              <a:gd name="connsiteX49-35405" fmla="*/ 164 w 337"/>
              <a:gd name="connsiteY49-35406" fmla="*/ 195 h 232"/>
              <a:gd name="connsiteX50-35407" fmla="*/ 148 w 337"/>
              <a:gd name="connsiteY50-35408" fmla="*/ 190 h 232"/>
              <a:gd name="connsiteX51-35409" fmla="*/ 122 w 337"/>
              <a:gd name="connsiteY51-35410" fmla="*/ 169 h 232"/>
              <a:gd name="connsiteX52-35411" fmla="*/ 106 w 337"/>
              <a:gd name="connsiteY52-35412" fmla="*/ 158 h 232"/>
              <a:gd name="connsiteX53-35413" fmla="*/ 74 w 337"/>
              <a:gd name="connsiteY53-35414" fmla="*/ 132 h 232"/>
              <a:gd name="connsiteX54-35415" fmla="*/ 48 w 337"/>
              <a:gd name="connsiteY54-35416" fmla="*/ 105 h 232"/>
              <a:gd name="connsiteX55-35417" fmla="*/ 6 w 337"/>
              <a:gd name="connsiteY55-35418" fmla="*/ 47 h 232"/>
              <a:gd name="connsiteX56-35419" fmla="*/ 0 w 337"/>
              <a:gd name="connsiteY56-35420" fmla="*/ 32 h 232"/>
              <a:gd name="connsiteX0-35421" fmla="*/ 48 w 337"/>
              <a:gd name="connsiteY0-35422" fmla="*/ 16 h 232"/>
              <a:gd name="connsiteX1-35423" fmla="*/ 79 w 337"/>
              <a:gd name="connsiteY1-35424" fmla="*/ 58 h 232"/>
              <a:gd name="connsiteX2-35425" fmla="*/ 122 w 337"/>
              <a:gd name="connsiteY2-35426" fmla="*/ 95 h 232"/>
              <a:gd name="connsiteX3-35427" fmla="*/ 253 w 337"/>
              <a:gd name="connsiteY3-35428" fmla="*/ 147 h 232"/>
              <a:gd name="connsiteX4-35429" fmla="*/ 258 w 337"/>
              <a:gd name="connsiteY4-35430" fmla="*/ 142 h 232"/>
              <a:gd name="connsiteX5-35431" fmla="*/ 258 w 337"/>
              <a:gd name="connsiteY5-35432" fmla="*/ 137 h 232"/>
              <a:gd name="connsiteX6-35433" fmla="*/ 264 w 337"/>
              <a:gd name="connsiteY6-35434" fmla="*/ 132 h 232"/>
              <a:gd name="connsiteX7-35435" fmla="*/ 269 w 337"/>
              <a:gd name="connsiteY7-35436" fmla="*/ 126 h 232"/>
              <a:gd name="connsiteX8-35437" fmla="*/ 269 w 337"/>
              <a:gd name="connsiteY8-35438" fmla="*/ 116 h 232"/>
              <a:gd name="connsiteX9-35439" fmla="*/ 274 w 337"/>
              <a:gd name="connsiteY9-35440" fmla="*/ 100 h 232"/>
              <a:gd name="connsiteX10-35441" fmla="*/ 280 w 337"/>
              <a:gd name="connsiteY10-35442" fmla="*/ 84 h 232"/>
              <a:gd name="connsiteX11-35443" fmla="*/ 285 w 337"/>
              <a:gd name="connsiteY11-35444" fmla="*/ 68 h 232"/>
              <a:gd name="connsiteX12-35445" fmla="*/ 285 w 337"/>
              <a:gd name="connsiteY12-35446" fmla="*/ 53 h 232"/>
              <a:gd name="connsiteX13-35447" fmla="*/ 290 w 337"/>
              <a:gd name="connsiteY13-35448" fmla="*/ 37 h 232"/>
              <a:gd name="connsiteX14-35449" fmla="*/ 295 w 337"/>
              <a:gd name="connsiteY14-35450" fmla="*/ 26 h 232"/>
              <a:gd name="connsiteX15-35451" fmla="*/ 301 w 337"/>
              <a:gd name="connsiteY15-35452" fmla="*/ 16 h 232"/>
              <a:gd name="connsiteX16-35453" fmla="*/ 301 w 337"/>
              <a:gd name="connsiteY16-35454" fmla="*/ 11 h 232"/>
              <a:gd name="connsiteX17-35455" fmla="*/ 306 w 337"/>
              <a:gd name="connsiteY17-35456" fmla="*/ 0 h 232"/>
              <a:gd name="connsiteX18-35457" fmla="*/ 306 w 337"/>
              <a:gd name="connsiteY18-35458" fmla="*/ 0 h 232"/>
              <a:gd name="connsiteX19-35459" fmla="*/ 311 w 337"/>
              <a:gd name="connsiteY19-35460" fmla="*/ 0 h 232"/>
              <a:gd name="connsiteX20-35461" fmla="*/ 311 w 337"/>
              <a:gd name="connsiteY20-35462" fmla="*/ 0 h 232"/>
              <a:gd name="connsiteX21-35463" fmla="*/ 311 w 337"/>
              <a:gd name="connsiteY21-35464" fmla="*/ 5 h 232"/>
              <a:gd name="connsiteX22-35465" fmla="*/ 311 w 337"/>
              <a:gd name="connsiteY22-35466" fmla="*/ 11 h 232"/>
              <a:gd name="connsiteX23-35467" fmla="*/ 316 w 337"/>
              <a:gd name="connsiteY23-35468" fmla="*/ 16 h 232"/>
              <a:gd name="connsiteX24-35469" fmla="*/ 316 w 337"/>
              <a:gd name="connsiteY24-35470" fmla="*/ 32 h 232"/>
              <a:gd name="connsiteX25-35471" fmla="*/ 316 w 337"/>
              <a:gd name="connsiteY25-35472" fmla="*/ 42 h 232"/>
              <a:gd name="connsiteX26-35473" fmla="*/ 316 w 337"/>
              <a:gd name="connsiteY26-35474" fmla="*/ 58 h 232"/>
              <a:gd name="connsiteX27-35475" fmla="*/ 316 w 337"/>
              <a:gd name="connsiteY27-35476" fmla="*/ 74 h 232"/>
              <a:gd name="connsiteX28-35477" fmla="*/ 316 w 337"/>
              <a:gd name="connsiteY28-35478" fmla="*/ 95 h 232"/>
              <a:gd name="connsiteX29-35479" fmla="*/ 316 w 337"/>
              <a:gd name="connsiteY29-35480" fmla="*/ 111 h 232"/>
              <a:gd name="connsiteX30-35481" fmla="*/ 316 w 337"/>
              <a:gd name="connsiteY30-35482" fmla="*/ 126 h 232"/>
              <a:gd name="connsiteX31-35483" fmla="*/ 322 w 337"/>
              <a:gd name="connsiteY31-35484" fmla="*/ 142 h 232"/>
              <a:gd name="connsiteX32-35485" fmla="*/ 322 w 337"/>
              <a:gd name="connsiteY32-35486" fmla="*/ 158 h 232"/>
              <a:gd name="connsiteX33-35487" fmla="*/ 327 w 337"/>
              <a:gd name="connsiteY33-35488" fmla="*/ 169 h 232"/>
              <a:gd name="connsiteX34-35489" fmla="*/ 327 w 337"/>
              <a:gd name="connsiteY34-35490" fmla="*/ 179 h 232"/>
              <a:gd name="connsiteX35-35491" fmla="*/ 332 w 337"/>
              <a:gd name="connsiteY35-35492" fmla="*/ 190 h 232"/>
              <a:gd name="connsiteX36-35493" fmla="*/ 332 w 337"/>
              <a:gd name="connsiteY36-35494" fmla="*/ 195 h 232"/>
              <a:gd name="connsiteX37-35495" fmla="*/ 337 w 337"/>
              <a:gd name="connsiteY37-35496" fmla="*/ 205 h 232"/>
              <a:gd name="connsiteX38-35497" fmla="*/ 337 w 337"/>
              <a:gd name="connsiteY38-35498" fmla="*/ 211 h 232"/>
              <a:gd name="connsiteX39-35499" fmla="*/ 337 w 337"/>
              <a:gd name="connsiteY39-35500" fmla="*/ 216 h 232"/>
              <a:gd name="connsiteX40-35501" fmla="*/ 337 w 337"/>
              <a:gd name="connsiteY40-35502" fmla="*/ 221 h 232"/>
              <a:gd name="connsiteX41-35503" fmla="*/ 332 w 337"/>
              <a:gd name="connsiteY41-35504" fmla="*/ 226 h 232"/>
              <a:gd name="connsiteX42-35505" fmla="*/ 327 w 337"/>
              <a:gd name="connsiteY42-35506" fmla="*/ 232 h 232"/>
              <a:gd name="connsiteX43-35507" fmla="*/ 316 w 337"/>
              <a:gd name="connsiteY43-35508" fmla="*/ 232 h 232"/>
              <a:gd name="connsiteX44-35509" fmla="*/ 306 w 337"/>
              <a:gd name="connsiteY44-35510" fmla="*/ 232 h 232"/>
              <a:gd name="connsiteX45-35511" fmla="*/ 211 w 337"/>
              <a:gd name="connsiteY45-35512" fmla="*/ 216 h 232"/>
              <a:gd name="connsiteX46-35513" fmla="*/ 201 w 337"/>
              <a:gd name="connsiteY46-35514" fmla="*/ 211 h 232"/>
              <a:gd name="connsiteX47-35515" fmla="*/ 190 w 337"/>
              <a:gd name="connsiteY47-35516" fmla="*/ 205 h 232"/>
              <a:gd name="connsiteX48-35517" fmla="*/ 174 w 337"/>
              <a:gd name="connsiteY48-35518" fmla="*/ 200 h 232"/>
              <a:gd name="connsiteX49-35519" fmla="*/ 164 w 337"/>
              <a:gd name="connsiteY49-35520" fmla="*/ 195 h 232"/>
              <a:gd name="connsiteX50-35521" fmla="*/ 122 w 337"/>
              <a:gd name="connsiteY50-35522" fmla="*/ 169 h 232"/>
              <a:gd name="connsiteX51-35523" fmla="*/ 106 w 337"/>
              <a:gd name="connsiteY51-35524" fmla="*/ 158 h 232"/>
              <a:gd name="connsiteX52-35525" fmla="*/ 74 w 337"/>
              <a:gd name="connsiteY52-35526" fmla="*/ 132 h 232"/>
              <a:gd name="connsiteX53-35527" fmla="*/ 48 w 337"/>
              <a:gd name="connsiteY53-35528" fmla="*/ 105 h 232"/>
              <a:gd name="connsiteX54-35529" fmla="*/ 6 w 337"/>
              <a:gd name="connsiteY54-35530" fmla="*/ 47 h 232"/>
              <a:gd name="connsiteX55-35531" fmla="*/ 0 w 337"/>
              <a:gd name="connsiteY55-35532" fmla="*/ 32 h 232"/>
              <a:gd name="connsiteX0-35533" fmla="*/ 48 w 337"/>
              <a:gd name="connsiteY0-35534" fmla="*/ 16 h 232"/>
              <a:gd name="connsiteX1-35535" fmla="*/ 79 w 337"/>
              <a:gd name="connsiteY1-35536" fmla="*/ 58 h 232"/>
              <a:gd name="connsiteX2-35537" fmla="*/ 122 w 337"/>
              <a:gd name="connsiteY2-35538" fmla="*/ 95 h 232"/>
              <a:gd name="connsiteX3-35539" fmla="*/ 253 w 337"/>
              <a:gd name="connsiteY3-35540" fmla="*/ 147 h 232"/>
              <a:gd name="connsiteX4-35541" fmla="*/ 258 w 337"/>
              <a:gd name="connsiteY4-35542" fmla="*/ 142 h 232"/>
              <a:gd name="connsiteX5-35543" fmla="*/ 258 w 337"/>
              <a:gd name="connsiteY5-35544" fmla="*/ 137 h 232"/>
              <a:gd name="connsiteX6-35545" fmla="*/ 264 w 337"/>
              <a:gd name="connsiteY6-35546" fmla="*/ 132 h 232"/>
              <a:gd name="connsiteX7-35547" fmla="*/ 269 w 337"/>
              <a:gd name="connsiteY7-35548" fmla="*/ 126 h 232"/>
              <a:gd name="connsiteX8-35549" fmla="*/ 269 w 337"/>
              <a:gd name="connsiteY8-35550" fmla="*/ 116 h 232"/>
              <a:gd name="connsiteX9-35551" fmla="*/ 274 w 337"/>
              <a:gd name="connsiteY9-35552" fmla="*/ 100 h 232"/>
              <a:gd name="connsiteX10-35553" fmla="*/ 280 w 337"/>
              <a:gd name="connsiteY10-35554" fmla="*/ 84 h 232"/>
              <a:gd name="connsiteX11-35555" fmla="*/ 285 w 337"/>
              <a:gd name="connsiteY11-35556" fmla="*/ 68 h 232"/>
              <a:gd name="connsiteX12-35557" fmla="*/ 285 w 337"/>
              <a:gd name="connsiteY12-35558" fmla="*/ 53 h 232"/>
              <a:gd name="connsiteX13-35559" fmla="*/ 290 w 337"/>
              <a:gd name="connsiteY13-35560" fmla="*/ 37 h 232"/>
              <a:gd name="connsiteX14-35561" fmla="*/ 295 w 337"/>
              <a:gd name="connsiteY14-35562" fmla="*/ 26 h 232"/>
              <a:gd name="connsiteX15-35563" fmla="*/ 301 w 337"/>
              <a:gd name="connsiteY15-35564" fmla="*/ 16 h 232"/>
              <a:gd name="connsiteX16-35565" fmla="*/ 301 w 337"/>
              <a:gd name="connsiteY16-35566" fmla="*/ 11 h 232"/>
              <a:gd name="connsiteX17-35567" fmla="*/ 306 w 337"/>
              <a:gd name="connsiteY17-35568" fmla="*/ 0 h 232"/>
              <a:gd name="connsiteX18-35569" fmla="*/ 306 w 337"/>
              <a:gd name="connsiteY18-35570" fmla="*/ 0 h 232"/>
              <a:gd name="connsiteX19-35571" fmla="*/ 311 w 337"/>
              <a:gd name="connsiteY19-35572" fmla="*/ 0 h 232"/>
              <a:gd name="connsiteX20-35573" fmla="*/ 311 w 337"/>
              <a:gd name="connsiteY20-35574" fmla="*/ 0 h 232"/>
              <a:gd name="connsiteX21-35575" fmla="*/ 311 w 337"/>
              <a:gd name="connsiteY21-35576" fmla="*/ 5 h 232"/>
              <a:gd name="connsiteX22-35577" fmla="*/ 311 w 337"/>
              <a:gd name="connsiteY22-35578" fmla="*/ 11 h 232"/>
              <a:gd name="connsiteX23-35579" fmla="*/ 316 w 337"/>
              <a:gd name="connsiteY23-35580" fmla="*/ 16 h 232"/>
              <a:gd name="connsiteX24-35581" fmla="*/ 316 w 337"/>
              <a:gd name="connsiteY24-35582" fmla="*/ 32 h 232"/>
              <a:gd name="connsiteX25-35583" fmla="*/ 316 w 337"/>
              <a:gd name="connsiteY25-35584" fmla="*/ 42 h 232"/>
              <a:gd name="connsiteX26-35585" fmla="*/ 316 w 337"/>
              <a:gd name="connsiteY26-35586" fmla="*/ 58 h 232"/>
              <a:gd name="connsiteX27-35587" fmla="*/ 316 w 337"/>
              <a:gd name="connsiteY27-35588" fmla="*/ 74 h 232"/>
              <a:gd name="connsiteX28-35589" fmla="*/ 316 w 337"/>
              <a:gd name="connsiteY28-35590" fmla="*/ 95 h 232"/>
              <a:gd name="connsiteX29-35591" fmla="*/ 316 w 337"/>
              <a:gd name="connsiteY29-35592" fmla="*/ 111 h 232"/>
              <a:gd name="connsiteX30-35593" fmla="*/ 316 w 337"/>
              <a:gd name="connsiteY30-35594" fmla="*/ 126 h 232"/>
              <a:gd name="connsiteX31-35595" fmla="*/ 322 w 337"/>
              <a:gd name="connsiteY31-35596" fmla="*/ 142 h 232"/>
              <a:gd name="connsiteX32-35597" fmla="*/ 322 w 337"/>
              <a:gd name="connsiteY32-35598" fmla="*/ 158 h 232"/>
              <a:gd name="connsiteX33-35599" fmla="*/ 327 w 337"/>
              <a:gd name="connsiteY33-35600" fmla="*/ 169 h 232"/>
              <a:gd name="connsiteX34-35601" fmla="*/ 327 w 337"/>
              <a:gd name="connsiteY34-35602" fmla="*/ 179 h 232"/>
              <a:gd name="connsiteX35-35603" fmla="*/ 332 w 337"/>
              <a:gd name="connsiteY35-35604" fmla="*/ 190 h 232"/>
              <a:gd name="connsiteX36-35605" fmla="*/ 332 w 337"/>
              <a:gd name="connsiteY36-35606" fmla="*/ 195 h 232"/>
              <a:gd name="connsiteX37-35607" fmla="*/ 337 w 337"/>
              <a:gd name="connsiteY37-35608" fmla="*/ 205 h 232"/>
              <a:gd name="connsiteX38-35609" fmla="*/ 337 w 337"/>
              <a:gd name="connsiteY38-35610" fmla="*/ 211 h 232"/>
              <a:gd name="connsiteX39-35611" fmla="*/ 337 w 337"/>
              <a:gd name="connsiteY39-35612" fmla="*/ 216 h 232"/>
              <a:gd name="connsiteX40-35613" fmla="*/ 337 w 337"/>
              <a:gd name="connsiteY40-35614" fmla="*/ 221 h 232"/>
              <a:gd name="connsiteX41-35615" fmla="*/ 332 w 337"/>
              <a:gd name="connsiteY41-35616" fmla="*/ 226 h 232"/>
              <a:gd name="connsiteX42-35617" fmla="*/ 327 w 337"/>
              <a:gd name="connsiteY42-35618" fmla="*/ 232 h 232"/>
              <a:gd name="connsiteX43-35619" fmla="*/ 316 w 337"/>
              <a:gd name="connsiteY43-35620" fmla="*/ 232 h 232"/>
              <a:gd name="connsiteX44-35621" fmla="*/ 306 w 337"/>
              <a:gd name="connsiteY44-35622" fmla="*/ 232 h 232"/>
              <a:gd name="connsiteX45-35623" fmla="*/ 211 w 337"/>
              <a:gd name="connsiteY45-35624" fmla="*/ 216 h 232"/>
              <a:gd name="connsiteX46-35625" fmla="*/ 201 w 337"/>
              <a:gd name="connsiteY46-35626" fmla="*/ 211 h 232"/>
              <a:gd name="connsiteX47-35627" fmla="*/ 190 w 337"/>
              <a:gd name="connsiteY47-35628" fmla="*/ 205 h 232"/>
              <a:gd name="connsiteX48-35629" fmla="*/ 174 w 337"/>
              <a:gd name="connsiteY48-35630" fmla="*/ 200 h 232"/>
              <a:gd name="connsiteX49-35631" fmla="*/ 122 w 337"/>
              <a:gd name="connsiteY49-35632" fmla="*/ 169 h 232"/>
              <a:gd name="connsiteX50-35633" fmla="*/ 106 w 337"/>
              <a:gd name="connsiteY50-35634" fmla="*/ 158 h 232"/>
              <a:gd name="connsiteX51-35635" fmla="*/ 74 w 337"/>
              <a:gd name="connsiteY51-35636" fmla="*/ 132 h 232"/>
              <a:gd name="connsiteX52-35637" fmla="*/ 48 w 337"/>
              <a:gd name="connsiteY52-35638" fmla="*/ 105 h 232"/>
              <a:gd name="connsiteX53-35639" fmla="*/ 6 w 337"/>
              <a:gd name="connsiteY53-35640" fmla="*/ 47 h 232"/>
              <a:gd name="connsiteX54-35641" fmla="*/ 0 w 337"/>
              <a:gd name="connsiteY54-35642" fmla="*/ 32 h 232"/>
              <a:gd name="connsiteX0-35643" fmla="*/ 48 w 337"/>
              <a:gd name="connsiteY0-35644" fmla="*/ 16 h 232"/>
              <a:gd name="connsiteX1-35645" fmla="*/ 79 w 337"/>
              <a:gd name="connsiteY1-35646" fmla="*/ 58 h 232"/>
              <a:gd name="connsiteX2-35647" fmla="*/ 122 w 337"/>
              <a:gd name="connsiteY2-35648" fmla="*/ 95 h 232"/>
              <a:gd name="connsiteX3-35649" fmla="*/ 253 w 337"/>
              <a:gd name="connsiteY3-35650" fmla="*/ 147 h 232"/>
              <a:gd name="connsiteX4-35651" fmla="*/ 258 w 337"/>
              <a:gd name="connsiteY4-35652" fmla="*/ 142 h 232"/>
              <a:gd name="connsiteX5-35653" fmla="*/ 258 w 337"/>
              <a:gd name="connsiteY5-35654" fmla="*/ 137 h 232"/>
              <a:gd name="connsiteX6-35655" fmla="*/ 264 w 337"/>
              <a:gd name="connsiteY6-35656" fmla="*/ 132 h 232"/>
              <a:gd name="connsiteX7-35657" fmla="*/ 269 w 337"/>
              <a:gd name="connsiteY7-35658" fmla="*/ 126 h 232"/>
              <a:gd name="connsiteX8-35659" fmla="*/ 269 w 337"/>
              <a:gd name="connsiteY8-35660" fmla="*/ 116 h 232"/>
              <a:gd name="connsiteX9-35661" fmla="*/ 274 w 337"/>
              <a:gd name="connsiteY9-35662" fmla="*/ 100 h 232"/>
              <a:gd name="connsiteX10-35663" fmla="*/ 280 w 337"/>
              <a:gd name="connsiteY10-35664" fmla="*/ 84 h 232"/>
              <a:gd name="connsiteX11-35665" fmla="*/ 285 w 337"/>
              <a:gd name="connsiteY11-35666" fmla="*/ 68 h 232"/>
              <a:gd name="connsiteX12-35667" fmla="*/ 285 w 337"/>
              <a:gd name="connsiteY12-35668" fmla="*/ 53 h 232"/>
              <a:gd name="connsiteX13-35669" fmla="*/ 290 w 337"/>
              <a:gd name="connsiteY13-35670" fmla="*/ 37 h 232"/>
              <a:gd name="connsiteX14-35671" fmla="*/ 295 w 337"/>
              <a:gd name="connsiteY14-35672" fmla="*/ 26 h 232"/>
              <a:gd name="connsiteX15-35673" fmla="*/ 301 w 337"/>
              <a:gd name="connsiteY15-35674" fmla="*/ 16 h 232"/>
              <a:gd name="connsiteX16-35675" fmla="*/ 301 w 337"/>
              <a:gd name="connsiteY16-35676" fmla="*/ 11 h 232"/>
              <a:gd name="connsiteX17-35677" fmla="*/ 306 w 337"/>
              <a:gd name="connsiteY17-35678" fmla="*/ 0 h 232"/>
              <a:gd name="connsiteX18-35679" fmla="*/ 306 w 337"/>
              <a:gd name="connsiteY18-35680" fmla="*/ 0 h 232"/>
              <a:gd name="connsiteX19-35681" fmla="*/ 311 w 337"/>
              <a:gd name="connsiteY19-35682" fmla="*/ 0 h 232"/>
              <a:gd name="connsiteX20-35683" fmla="*/ 311 w 337"/>
              <a:gd name="connsiteY20-35684" fmla="*/ 0 h 232"/>
              <a:gd name="connsiteX21-35685" fmla="*/ 311 w 337"/>
              <a:gd name="connsiteY21-35686" fmla="*/ 5 h 232"/>
              <a:gd name="connsiteX22-35687" fmla="*/ 311 w 337"/>
              <a:gd name="connsiteY22-35688" fmla="*/ 11 h 232"/>
              <a:gd name="connsiteX23-35689" fmla="*/ 316 w 337"/>
              <a:gd name="connsiteY23-35690" fmla="*/ 16 h 232"/>
              <a:gd name="connsiteX24-35691" fmla="*/ 316 w 337"/>
              <a:gd name="connsiteY24-35692" fmla="*/ 32 h 232"/>
              <a:gd name="connsiteX25-35693" fmla="*/ 316 w 337"/>
              <a:gd name="connsiteY25-35694" fmla="*/ 42 h 232"/>
              <a:gd name="connsiteX26-35695" fmla="*/ 316 w 337"/>
              <a:gd name="connsiteY26-35696" fmla="*/ 58 h 232"/>
              <a:gd name="connsiteX27-35697" fmla="*/ 316 w 337"/>
              <a:gd name="connsiteY27-35698" fmla="*/ 74 h 232"/>
              <a:gd name="connsiteX28-35699" fmla="*/ 316 w 337"/>
              <a:gd name="connsiteY28-35700" fmla="*/ 95 h 232"/>
              <a:gd name="connsiteX29-35701" fmla="*/ 316 w 337"/>
              <a:gd name="connsiteY29-35702" fmla="*/ 111 h 232"/>
              <a:gd name="connsiteX30-35703" fmla="*/ 316 w 337"/>
              <a:gd name="connsiteY30-35704" fmla="*/ 126 h 232"/>
              <a:gd name="connsiteX31-35705" fmla="*/ 322 w 337"/>
              <a:gd name="connsiteY31-35706" fmla="*/ 142 h 232"/>
              <a:gd name="connsiteX32-35707" fmla="*/ 322 w 337"/>
              <a:gd name="connsiteY32-35708" fmla="*/ 158 h 232"/>
              <a:gd name="connsiteX33-35709" fmla="*/ 327 w 337"/>
              <a:gd name="connsiteY33-35710" fmla="*/ 169 h 232"/>
              <a:gd name="connsiteX34-35711" fmla="*/ 327 w 337"/>
              <a:gd name="connsiteY34-35712" fmla="*/ 179 h 232"/>
              <a:gd name="connsiteX35-35713" fmla="*/ 332 w 337"/>
              <a:gd name="connsiteY35-35714" fmla="*/ 190 h 232"/>
              <a:gd name="connsiteX36-35715" fmla="*/ 332 w 337"/>
              <a:gd name="connsiteY36-35716" fmla="*/ 195 h 232"/>
              <a:gd name="connsiteX37-35717" fmla="*/ 337 w 337"/>
              <a:gd name="connsiteY37-35718" fmla="*/ 205 h 232"/>
              <a:gd name="connsiteX38-35719" fmla="*/ 337 w 337"/>
              <a:gd name="connsiteY38-35720" fmla="*/ 211 h 232"/>
              <a:gd name="connsiteX39-35721" fmla="*/ 337 w 337"/>
              <a:gd name="connsiteY39-35722" fmla="*/ 216 h 232"/>
              <a:gd name="connsiteX40-35723" fmla="*/ 337 w 337"/>
              <a:gd name="connsiteY40-35724" fmla="*/ 221 h 232"/>
              <a:gd name="connsiteX41-35725" fmla="*/ 332 w 337"/>
              <a:gd name="connsiteY41-35726" fmla="*/ 226 h 232"/>
              <a:gd name="connsiteX42-35727" fmla="*/ 327 w 337"/>
              <a:gd name="connsiteY42-35728" fmla="*/ 232 h 232"/>
              <a:gd name="connsiteX43-35729" fmla="*/ 316 w 337"/>
              <a:gd name="connsiteY43-35730" fmla="*/ 232 h 232"/>
              <a:gd name="connsiteX44-35731" fmla="*/ 306 w 337"/>
              <a:gd name="connsiteY44-35732" fmla="*/ 232 h 232"/>
              <a:gd name="connsiteX45-35733" fmla="*/ 211 w 337"/>
              <a:gd name="connsiteY45-35734" fmla="*/ 216 h 232"/>
              <a:gd name="connsiteX46-35735" fmla="*/ 201 w 337"/>
              <a:gd name="connsiteY46-35736" fmla="*/ 211 h 232"/>
              <a:gd name="connsiteX47-35737" fmla="*/ 190 w 337"/>
              <a:gd name="connsiteY47-35738" fmla="*/ 205 h 232"/>
              <a:gd name="connsiteX48-35739" fmla="*/ 122 w 337"/>
              <a:gd name="connsiteY48-35740" fmla="*/ 169 h 232"/>
              <a:gd name="connsiteX49-35741" fmla="*/ 106 w 337"/>
              <a:gd name="connsiteY49-35742" fmla="*/ 158 h 232"/>
              <a:gd name="connsiteX50-35743" fmla="*/ 74 w 337"/>
              <a:gd name="connsiteY50-35744" fmla="*/ 132 h 232"/>
              <a:gd name="connsiteX51-35745" fmla="*/ 48 w 337"/>
              <a:gd name="connsiteY51-35746" fmla="*/ 105 h 232"/>
              <a:gd name="connsiteX52-35747" fmla="*/ 6 w 337"/>
              <a:gd name="connsiteY52-35748" fmla="*/ 47 h 232"/>
              <a:gd name="connsiteX53-35749" fmla="*/ 0 w 337"/>
              <a:gd name="connsiteY53-35750" fmla="*/ 32 h 232"/>
              <a:gd name="connsiteX0-35751" fmla="*/ 48 w 337"/>
              <a:gd name="connsiteY0-35752" fmla="*/ 16 h 232"/>
              <a:gd name="connsiteX1-35753" fmla="*/ 79 w 337"/>
              <a:gd name="connsiteY1-35754" fmla="*/ 58 h 232"/>
              <a:gd name="connsiteX2-35755" fmla="*/ 122 w 337"/>
              <a:gd name="connsiteY2-35756" fmla="*/ 95 h 232"/>
              <a:gd name="connsiteX3-35757" fmla="*/ 253 w 337"/>
              <a:gd name="connsiteY3-35758" fmla="*/ 147 h 232"/>
              <a:gd name="connsiteX4-35759" fmla="*/ 258 w 337"/>
              <a:gd name="connsiteY4-35760" fmla="*/ 142 h 232"/>
              <a:gd name="connsiteX5-35761" fmla="*/ 258 w 337"/>
              <a:gd name="connsiteY5-35762" fmla="*/ 137 h 232"/>
              <a:gd name="connsiteX6-35763" fmla="*/ 264 w 337"/>
              <a:gd name="connsiteY6-35764" fmla="*/ 132 h 232"/>
              <a:gd name="connsiteX7-35765" fmla="*/ 269 w 337"/>
              <a:gd name="connsiteY7-35766" fmla="*/ 126 h 232"/>
              <a:gd name="connsiteX8-35767" fmla="*/ 269 w 337"/>
              <a:gd name="connsiteY8-35768" fmla="*/ 116 h 232"/>
              <a:gd name="connsiteX9-35769" fmla="*/ 274 w 337"/>
              <a:gd name="connsiteY9-35770" fmla="*/ 100 h 232"/>
              <a:gd name="connsiteX10-35771" fmla="*/ 280 w 337"/>
              <a:gd name="connsiteY10-35772" fmla="*/ 84 h 232"/>
              <a:gd name="connsiteX11-35773" fmla="*/ 285 w 337"/>
              <a:gd name="connsiteY11-35774" fmla="*/ 68 h 232"/>
              <a:gd name="connsiteX12-35775" fmla="*/ 285 w 337"/>
              <a:gd name="connsiteY12-35776" fmla="*/ 53 h 232"/>
              <a:gd name="connsiteX13-35777" fmla="*/ 290 w 337"/>
              <a:gd name="connsiteY13-35778" fmla="*/ 37 h 232"/>
              <a:gd name="connsiteX14-35779" fmla="*/ 295 w 337"/>
              <a:gd name="connsiteY14-35780" fmla="*/ 26 h 232"/>
              <a:gd name="connsiteX15-35781" fmla="*/ 301 w 337"/>
              <a:gd name="connsiteY15-35782" fmla="*/ 16 h 232"/>
              <a:gd name="connsiteX16-35783" fmla="*/ 301 w 337"/>
              <a:gd name="connsiteY16-35784" fmla="*/ 11 h 232"/>
              <a:gd name="connsiteX17-35785" fmla="*/ 306 w 337"/>
              <a:gd name="connsiteY17-35786" fmla="*/ 0 h 232"/>
              <a:gd name="connsiteX18-35787" fmla="*/ 306 w 337"/>
              <a:gd name="connsiteY18-35788" fmla="*/ 0 h 232"/>
              <a:gd name="connsiteX19-35789" fmla="*/ 311 w 337"/>
              <a:gd name="connsiteY19-35790" fmla="*/ 0 h 232"/>
              <a:gd name="connsiteX20-35791" fmla="*/ 311 w 337"/>
              <a:gd name="connsiteY20-35792" fmla="*/ 0 h 232"/>
              <a:gd name="connsiteX21-35793" fmla="*/ 311 w 337"/>
              <a:gd name="connsiteY21-35794" fmla="*/ 5 h 232"/>
              <a:gd name="connsiteX22-35795" fmla="*/ 311 w 337"/>
              <a:gd name="connsiteY22-35796" fmla="*/ 11 h 232"/>
              <a:gd name="connsiteX23-35797" fmla="*/ 316 w 337"/>
              <a:gd name="connsiteY23-35798" fmla="*/ 16 h 232"/>
              <a:gd name="connsiteX24-35799" fmla="*/ 316 w 337"/>
              <a:gd name="connsiteY24-35800" fmla="*/ 32 h 232"/>
              <a:gd name="connsiteX25-35801" fmla="*/ 316 w 337"/>
              <a:gd name="connsiteY25-35802" fmla="*/ 42 h 232"/>
              <a:gd name="connsiteX26-35803" fmla="*/ 316 w 337"/>
              <a:gd name="connsiteY26-35804" fmla="*/ 58 h 232"/>
              <a:gd name="connsiteX27-35805" fmla="*/ 316 w 337"/>
              <a:gd name="connsiteY27-35806" fmla="*/ 74 h 232"/>
              <a:gd name="connsiteX28-35807" fmla="*/ 316 w 337"/>
              <a:gd name="connsiteY28-35808" fmla="*/ 95 h 232"/>
              <a:gd name="connsiteX29-35809" fmla="*/ 316 w 337"/>
              <a:gd name="connsiteY29-35810" fmla="*/ 111 h 232"/>
              <a:gd name="connsiteX30-35811" fmla="*/ 316 w 337"/>
              <a:gd name="connsiteY30-35812" fmla="*/ 126 h 232"/>
              <a:gd name="connsiteX31-35813" fmla="*/ 322 w 337"/>
              <a:gd name="connsiteY31-35814" fmla="*/ 142 h 232"/>
              <a:gd name="connsiteX32-35815" fmla="*/ 322 w 337"/>
              <a:gd name="connsiteY32-35816" fmla="*/ 158 h 232"/>
              <a:gd name="connsiteX33-35817" fmla="*/ 327 w 337"/>
              <a:gd name="connsiteY33-35818" fmla="*/ 169 h 232"/>
              <a:gd name="connsiteX34-35819" fmla="*/ 327 w 337"/>
              <a:gd name="connsiteY34-35820" fmla="*/ 179 h 232"/>
              <a:gd name="connsiteX35-35821" fmla="*/ 332 w 337"/>
              <a:gd name="connsiteY35-35822" fmla="*/ 190 h 232"/>
              <a:gd name="connsiteX36-35823" fmla="*/ 332 w 337"/>
              <a:gd name="connsiteY36-35824" fmla="*/ 195 h 232"/>
              <a:gd name="connsiteX37-35825" fmla="*/ 337 w 337"/>
              <a:gd name="connsiteY37-35826" fmla="*/ 205 h 232"/>
              <a:gd name="connsiteX38-35827" fmla="*/ 337 w 337"/>
              <a:gd name="connsiteY38-35828" fmla="*/ 211 h 232"/>
              <a:gd name="connsiteX39-35829" fmla="*/ 337 w 337"/>
              <a:gd name="connsiteY39-35830" fmla="*/ 216 h 232"/>
              <a:gd name="connsiteX40-35831" fmla="*/ 337 w 337"/>
              <a:gd name="connsiteY40-35832" fmla="*/ 221 h 232"/>
              <a:gd name="connsiteX41-35833" fmla="*/ 332 w 337"/>
              <a:gd name="connsiteY41-35834" fmla="*/ 226 h 232"/>
              <a:gd name="connsiteX42-35835" fmla="*/ 327 w 337"/>
              <a:gd name="connsiteY42-35836" fmla="*/ 232 h 232"/>
              <a:gd name="connsiteX43-35837" fmla="*/ 316 w 337"/>
              <a:gd name="connsiteY43-35838" fmla="*/ 232 h 232"/>
              <a:gd name="connsiteX44-35839" fmla="*/ 306 w 337"/>
              <a:gd name="connsiteY44-35840" fmla="*/ 232 h 232"/>
              <a:gd name="connsiteX45-35841" fmla="*/ 211 w 337"/>
              <a:gd name="connsiteY45-35842" fmla="*/ 216 h 232"/>
              <a:gd name="connsiteX46-35843" fmla="*/ 201 w 337"/>
              <a:gd name="connsiteY46-35844" fmla="*/ 211 h 232"/>
              <a:gd name="connsiteX47-35845" fmla="*/ 122 w 337"/>
              <a:gd name="connsiteY47-35846" fmla="*/ 169 h 232"/>
              <a:gd name="connsiteX48-35847" fmla="*/ 106 w 337"/>
              <a:gd name="connsiteY48-35848" fmla="*/ 158 h 232"/>
              <a:gd name="connsiteX49-35849" fmla="*/ 74 w 337"/>
              <a:gd name="connsiteY49-35850" fmla="*/ 132 h 232"/>
              <a:gd name="connsiteX50-35851" fmla="*/ 48 w 337"/>
              <a:gd name="connsiteY50-35852" fmla="*/ 105 h 232"/>
              <a:gd name="connsiteX51-35853" fmla="*/ 6 w 337"/>
              <a:gd name="connsiteY51-35854" fmla="*/ 47 h 232"/>
              <a:gd name="connsiteX52-35855" fmla="*/ 0 w 337"/>
              <a:gd name="connsiteY52-35856" fmla="*/ 32 h 232"/>
              <a:gd name="connsiteX0-35857" fmla="*/ 48 w 337"/>
              <a:gd name="connsiteY0-35858" fmla="*/ 16 h 232"/>
              <a:gd name="connsiteX1-35859" fmla="*/ 79 w 337"/>
              <a:gd name="connsiteY1-35860" fmla="*/ 58 h 232"/>
              <a:gd name="connsiteX2-35861" fmla="*/ 122 w 337"/>
              <a:gd name="connsiteY2-35862" fmla="*/ 95 h 232"/>
              <a:gd name="connsiteX3-35863" fmla="*/ 253 w 337"/>
              <a:gd name="connsiteY3-35864" fmla="*/ 147 h 232"/>
              <a:gd name="connsiteX4-35865" fmla="*/ 258 w 337"/>
              <a:gd name="connsiteY4-35866" fmla="*/ 142 h 232"/>
              <a:gd name="connsiteX5-35867" fmla="*/ 258 w 337"/>
              <a:gd name="connsiteY5-35868" fmla="*/ 137 h 232"/>
              <a:gd name="connsiteX6-35869" fmla="*/ 264 w 337"/>
              <a:gd name="connsiteY6-35870" fmla="*/ 132 h 232"/>
              <a:gd name="connsiteX7-35871" fmla="*/ 269 w 337"/>
              <a:gd name="connsiteY7-35872" fmla="*/ 126 h 232"/>
              <a:gd name="connsiteX8-35873" fmla="*/ 269 w 337"/>
              <a:gd name="connsiteY8-35874" fmla="*/ 116 h 232"/>
              <a:gd name="connsiteX9-35875" fmla="*/ 274 w 337"/>
              <a:gd name="connsiteY9-35876" fmla="*/ 100 h 232"/>
              <a:gd name="connsiteX10-35877" fmla="*/ 280 w 337"/>
              <a:gd name="connsiteY10-35878" fmla="*/ 84 h 232"/>
              <a:gd name="connsiteX11-35879" fmla="*/ 285 w 337"/>
              <a:gd name="connsiteY11-35880" fmla="*/ 68 h 232"/>
              <a:gd name="connsiteX12-35881" fmla="*/ 285 w 337"/>
              <a:gd name="connsiteY12-35882" fmla="*/ 53 h 232"/>
              <a:gd name="connsiteX13-35883" fmla="*/ 290 w 337"/>
              <a:gd name="connsiteY13-35884" fmla="*/ 37 h 232"/>
              <a:gd name="connsiteX14-35885" fmla="*/ 295 w 337"/>
              <a:gd name="connsiteY14-35886" fmla="*/ 26 h 232"/>
              <a:gd name="connsiteX15-35887" fmla="*/ 301 w 337"/>
              <a:gd name="connsiteY15-35888" fmla="*/ 16 h 232"/>
              <a:gd name="connsiteX16-35889" fmla="*/ 301 w 337"/>
              <a:gd name="connsiteY16-35890" fmla="*/ 11 h 232"/>
              <a:gd name="connsiteX17-35891" fmla="*/ 306 w 337"/>
              <a:gd name="connsiteY17-35892" fmla="*/ 0 h 232"/>
              <a:gd name="connsiteX18-35893" fmla="*/ 306 w 337"/>
              <a:gd name="connsiteY18-35894" fmla="*/ 0 h 232"/>
              <a:gd name="connsiteX19-35895" fmla="*/ 311 w 337"/>
              <a:gd name="connsiteY19-35896" fmla="*/ 0 h 232"/>
              <a:gd name="connsiteX20-35897" fmla="*/ 311 w 337"/>
              <a:gd name="connsiteY20-35898" fmla="*/ 0 h 232"/>
              <a:gd name="connsiteX21-35899" fmla="*/ 311 w 337"/>
              <a:gd name="connsiteY21-35900" fmla="*/ 5 h 232"/>
              <a:gd name="connsiteX22-35901" fmla="*/ 311 w 337"/>
              <a:gd name="connsiteY22-35902" fmla="*/ 11 h 232"/>
              <a:gd name="connsiteX23-35903" fmla="*/ 316 w 337"/>
              <a:gd name="connsiteY23-35904" fmla="*/ 16 h 232"/>
              <a:gd name="connsiteX24-35905" fmla="*/ 316 w 337"/>
              <a:gd name="connsiteY24-35906" fmla="*/ 32 h 232"/>
              <a:gd name="connsiteX25-35907" fmla="*/ 316 w 337"/>
              <a:gd name="connsiteY25-35908" fmla="*/ 42 h 232"/>
              <a:gd name="connsiteX26-35909" fmla="*/ 316 w 337"/>
              <a:gd name="connsiteY26-35910" fmla="*/ 58 h 232"/>
              <a:gd name="connsiteX27-35911" fmla="*/ 316 w 337"/>
              <a:gd name="connsiteY27-35912" fmla="*/ 74 h 232"/>
              <a:gd name="connsiteX28-35913" fmla="*/ 316 w 337"/>
              <a:gd name="connsiteY28-35914" fmla="*/ 95 h 232"/>
              <a:gd name="connsiteX29-35915" fmla="*/ 316 w 337"/>
              <a:gd name="connsiteY29-35916" fmla="*/ 111 h 232"/>
              <a:gd name="connsiteX30-35917" fmla="*/ 316 w 337"/>
              <a:gd name="connsiteY30-35918" fmla="*/ 126 h 232"/>
              <a:gd name="connsiteX31-35919" fmla="*/ 322 w 337"/>
              <a:gd name="connsiteY31-35920" fmla="*/ 142 h 232"/>
              <a:gd name="connsiteX32-35921" fmla="*/ 322 w 337"/>
              <a:gd name="connsiteY32-35922" fmla="*/ 158 h 232"/>
              <a:gd name="connsiteX33-35923" fmla="*/ 327 w 337"/>
              <a:gd name="connsiteY33-35924" fmla="*/ 169 h 232"/>
              <a:gd name="connsiteX34-35925" fmla="*/ 327 w 337"/>
              <a:gd name="connsiteY34-35926" fmla="*/ 179 h 232"/>
              <a:gd name="connsiteX35-35927" fmla="*/ 332 w 337"/>
              <a:gd name="connsiteY35-35928" fmla="*/ 190 h 232"/>
              <a:gd name="connsiteX36-35929" fmla="*/ 332 w 337"/>
              <a:gd name="connsiteY36-35930" fmla="*/ 195 h 232"/>
              <a:gd name="connsiteX37-35931" fmla="*/ 337 w 337"/>
              <a:gd name="connsiteY37-35932" fmla="*/ 205 h 232"/>
              <a:gd name="connsiteX38-35933" fmla="*/ 337 w 337"/>
              <a:gd name="connsiteY38-35934" fmla="*/ 211 h 232"/>
              <a:gd name="connsiteX39-35935" fmla="*/ 337 w 337"/>
              <a:gd name="connsiteY39-35936" fmla="*/ 216 h 232"/>
              <a:gd name="connsiteX40-35937" fmla="*/ 337 w 337"/>
              <a:gd name="connsiteY40-35938" fmla="*/ 221 h 232"/>
              <a:gd name="connsiteX41-35939" fmla="*/ 332 w 337"/>
              <a:gd name="connsiteY41-35940" fmla="*/ 226 h 232"/>
              <a:gd name="connsiteX42-35941" fmla="*/ 327 w 337"/>
              <a:gd name="connsiteY42-35942" fmla="*/ 232 h 232"/>
              <a:gd name="connsiteX43-35943" fmla="*/ 316 w 337"/>
              <a:gd name="connsiteY43-35944" fmla="*/ 232 h 232"/>
              <a:gd name="connsiteX44-35945" fmla="*/ 306 w 337"/>
              <a:gd name="connsiteY44-35946" fmla="*/ 232 h 232"/>
              <a:gd name="connsiteX45-35947" fmla="*/ 211 w 337"/>
              <a:gd name="connsiteY45-35948" fmla="*/ 216 h 232"/>
              <a:gd name="connsiteX46-35949" fmla="*/ 122 w 337"/>
              <a:gd name="connsiteY46-35950" fmla="*/ 169 h 232"/>
              <a:gd name="connsiteX47-35951" fmla="*/ 106 w 337"/>
              <a:gd name="connsiteY47-35952" fmla="*/ 158 h 232"/>
              <a:gd name="connsiteX48-35953" fmla="*/ 74 w 337"/>
              <a:gd name="connsiteY48-35954" fmla="*/ 132 h 232"/>
              <a:gd name="connsiteX49-35955" fmla="*/ 48 w 337"/>
              <a:gd name="connsiteY49-35956" fmla="*/ 105 h 232"/>
              <a:gd name="connsiteX50-35957" fmla="*/ 6 w 337"/>
              <a:gd name="connsiteY50-35958" fmla="*/ 47 h 232"/>
              <a:gd name="connsiteX51-35959" fmla="*/ 0 w 337"/>
              <a:gd name="connsiteY51-35960" fmla="*/ 32 h 232"/>
              <a:gd name="connsiteX0-35961" fmla="*/ 48 w 337"/>
              <a:gd name="connsiteY0-35962" fmla="*/ 16 h 232"/>
              <a:gd name="connsiteX1-35963" fmla="*/ 79 w 337"/>
              <a:gd name="connsiteY1-35964" fmla="*/ 58 h 232"/>
              <a:gd name="connsiteX2-35965" fmla="*/ 122 w 337"/>
              <a:gd name="connsiteY2-35966" fmla="*/ 95 h 232"/>
              <a:gd name="connsiteX3-35967" fmla="*/ 253 w 337"/>
              <a:gd name="connsiteY3-35968" fmla="*/ 147 h 232"/>
              <a:gd name="connsiteX4-35969" fmla="*/ 258 w 337"/>
              <a:gd name="connsiteY4-35970" fmla="*/ 142 h 232"/>
              <a:gd name="connsiteX5-35971" fmla="*/ 258 w 337"/>
              <a:gd name="connsiteY5-35972" fmla="*/ 137 h 232"/>
              <a:gd name="connsiteX6-35973" fmla="*/ 264 w 337"/>
              <a:gd name="connsiteY6-35974" fmla="*/ 132 h 232"/>
              <a:gd name="connsiteX7-35975" fmla="*/ 269 w 337"/>
              <a:gd name="connsiteY7-35976" fmla="*/ 126 h 232"/>
              <a:gd name="connsiteX8-35977" fmla="*/ 269 w 337"/>
              <a:gd name="connsiteY8-35978" fmla="*/ 116 h 232"/>
              <a:gd name="connsiteX9-35979" fmla="*/ 274 w 337"/>
              <a:gd name="connsiteY9-35980" fmla="*/ 100 h 232"/>
              <a:gd name="connsiteX10-35981" fmla="*/ 280 w 337"/>
              <a:gd name="connsiteY10-35982" fmla="*/ 84 h 232"/>
              <a:gd name="connsiteX11-35983" fmla="*/ 285 w 337"/>
              <a:gd name="connsiteY11-35984" fmla="*/ 68 h 232"/>
              <a:gd name="connsiteX12-35985" fmla="*/ 285 w 337"/>
              <a:gd name="connsiteY12-35986" fmla="*/ 53 h 232"/>
              <a:gd name="connsiteX13-35987" fmla="*/ 290 w 337"/>
              <a:gd name="connsiteY13-35988" fmla="*/ 37 h 232"/>
              <a:gd name="connsiteX14-35989" fmla="*/ 295 w 337"/>
              <a:gd name="connsiteY14-35990" fmla="*/ 26 h 232"/>
              <a:gd name="connsiteX15-35991" fmla="*/ 301 w 337"/>
              <a:gd name="connsiteY15-35992" fmla="*/ 16 h 232"/>
              <a:gd name="connsiteX16-35993" fmla="*/ 301 w 337"/>
              <a:gd name="connsiteY16-35994" fmla="*/ 11 h 232"/>
              <a:gd name="connsiteX17-35995" fmla="*/ 306 w 337"/>
              <a:gd name="connsiteY17-35996" fmla="*/ 0 h 232"/>
              <a:gd name="connsiteX18-35997" fmla="*/ 306 w 337"/>
              <a:gd name="connsiteY18-35998" fmla="*/ 0 h 232"/>
              <a:gd name="connsiteX19-35999" fmla="*/ 311 w 337"/>
              <a:gd name="connsiteY19-36000" fmla="*/ 0 h 232"/>
              <a:gd name="connsiteX20-36001" fmla="*/ 311 w 337"/>
              <a:gd name="connsiteY20-36002" fmla="*/ 0 h 232"/>
              <a:gd name="connsiteX21-36003" fmla="*/ 311 w 337"/>
              <a:gd name="connsiteY21-36004" fmla="*/ 5 h 232"/>
              <a:gd name="connsiteX22-36005" fmla="*/ 311 w 337"/>
              <a:gd name="connsiteY22-36006" fmla="*/ 11 h 232"/>
              <a:gd name="connsiteX23-36007" fmla="*/ 316 w 337"/>
              <a:gd name="connsiteY23-36008" fmla="*/ 16 h 232"/>
              <a:gd name="connsiteX24-36009" fmla="*/ 316 w 337"/>
              <a:gd name="connsiteY24-36010" fmla="*/ 32 h 232"/>
              <a:gd name="connsiteX25-36011" fmla="*/ 316 w 337"/>
              <a:gd name="connsiteY25-36012" fmla="*/ 42 h 232"/>
              <a:gd name="connsiteX26-36013" fmla="*/ 316 w 337"/>
              <a:gd name="connsiteY26-36014" fmla="*/ 58 h 232"/>
              <a:gd name="connsiteX27-36015" fmla="*/ 316 w 337"/>
              <a:gd name="connsiteY27-36016" fmla="*/ 74 h 232"/>
              <a:gd name="connsiteX28-36017" fmla="*/ 316 w 337"/>
              <a:gd name="connsiteY28-36018" fmla="*/ 95 h 232"/>
              <a:gd name="connsiteX29-36019" fmla="*/ 316 w 337"/>
              <a:gd name="connsiteY29-36020" fmla="*/ 111 h 232"/>
              <a:gd name="connsiteX30-36021" fmla="*/ 316 w 337"/>
              <a:gd name="connsiteY30-36022" fmla="*/ 126 h 232"/>
              <a:gd name="connsiteX31-36023" fmla="*/ 322 w 337"/>
              <a:gd name="connsiteY31-36024" fmla="*/ 142 h 232"/>
              <a:gd name="connsiteX32-36025" fmla="*/ 322 w 337"/>
              <a:gd name="connsiteY32-36026" fmla="*/ 158 h 232"/>
              <a:gd name="connsiteX33-36027" fmla="*/ 327 w 337"/>
              <a:gd name="connsiteY33-36028" fmla="*/ 169 h 232"/>
              <a:gd name="connsiteX34-36029" fmla="*/ 327 w 337"/>
              <a:gd name="connsiteY34-36030" fmla="*/ 179 h 232"/>
              <a:gd name="connsiteX35-36031" fmla="*/ 332 w 337"/>
              <a:gd name="connsiteY35-36032" fmla="*/ 190 h 232"/>
              <a:gd name="connsiteX36-36033" fmla="*/ 332 w 337"/>
              <a:gd name="connsiteY36-36034" fmla="*/ 195 h 232"/>
              <a:gd name="connsiteX37-36035" fmla="*/ 337 w 337"/>
              <a:gd name="connsiteY37-36036" fmla="*/ 205 h 232"/>
              <a:gd name="connsiteX38-36037" fmla="*/ 337 w 337"/>
              <a:gd name="connsiteY38-36038" fmla="*/ 211 h 232"/>
              <a:gd name="connsiteX39-36039" fmla="*/ 337 w 337"/>
              <a:gd name="connsiteY39-36040" fmla="*/ 216 h 232"/>
              <a:gd name="connsiteX40-36041" fmla="*/ 337 w 337"/>
              <a:gd name="connsiteY40-36042" fmla="*/ 221 h 232"/>
              <a:gd name="connsiteX41-36043" fmla="*/ 332 w 337"/>
              <a:gd name="connsiteY41-36044" fmla="*/ 226 h 232"/>
              <a:gd name="connsiteX42-36045" fmla="*/ 327 w 337"/>
              <a:gd name="connsiteY42-36046" fmla="*/ 232 h 232"/>
              <a:gd name="connsiteX43-36047" fmla="*/ 316 w 337"/>
              <a:gd name="connsiteY43-36048" fmla="*/ 232 h 232"/>
              <a:gd name="connsiteX44-36049" fmla="*/ 306 w 337"/>
              <a:gd name="connsiteY44-36050" fmla="*/ 232 h 232"/>
              <a:gd name="connsiteX45-36051" fmla="*/ 122 w 337"/>
              <a:gd name="connsiteY45-36052" fmla="*/ 169 h 232"/>
              <a:gd name="connsiteX46-36053" fmla="*/ 106 w 337"/>
              <a:gd name="connsiteY46-36054" fmla="*/ 158 h 232"/>
              <a:gd name="connsiteX47-36055" fmla="*/ 74 w 337"/>
              <a:gd name="connsiteY47-36056" fmla="*/ 132 h 232"/>
              <a:gd name="connsiteX48-36057" fmla="*/ 48 w 337"/>
              <a:gd name="connsiteY48-36058" fmla="*/ 105 h 232"/>
              <a:gd name="connsiteX49-36059" fmla="*/ 6 w 337"/>
              <a:gd name="connsiteY49-36060" fmla="*/ 47 h 232"/>
              <a:gd name="connsiteX50-36061" fmla="*/ 0 w 337"/>
              <a:gd name="connsiteY50-36062" fmla="*/ 32 h 232"/>
              <a:gd name="connsiteX0-36063" fmla="*/ 48 w 337"/>
              <a:gd name="connsiteY0-36064" fmla="*/ 16 h 232"/>
              <a:gd name="connsiteX1-36065" fmla="*/ 79 w 337"/>
              <a:gd name="connsiteY1-36066" fmla="*/ 58 h 232"/>
              <a:gd name="connsiteX2-36067" fmla="*/ 122 w 337"/>
              <a:gd name="connsiteY2-36068" fmla="*/ 95 h 232"/>
              <a:gd name="connsiteX3-36069" fmla="*/ 253 w 337"/>
              <a:gd name="connsiteY3-36070" fmla="*/ 147 h 232"/>
              <a:gd name="connsiteX4-36071" fmla="*/ 258 w 337"/>
              <a:gd name="connsiteY4-36072" fmla="*/ 142 h 232"/>
              <a:gd name="connsiteX5-36073" fmla="*/ 258 w 337"/>
              <a:gd name="connsiteY5-36074" fmla="*/ 137 h 232"/>
              <a:gd name="connsiteX6-36075" fmla="*/ 264 w 337"/>
              <a:gd name="connsiteY6-36076" fmla="*/ 132 h 232"/>
              <a:gd name="connsiteX7-36077" fmla="*/ 269 w 337"/>
              <a:gd name="connsiteY7-36078" fmla="*/ 126 h 232"/>
              <a:gd name="connsiteX8-36079" fmla="*/ 269 w 337"/>
              <a:gd name="connsiteY8-36080" fmla="*/ 116 h 232"/>
              <a:gd name="connsiteX9-36081" fmla="*/ 274 w 337"/>
              <a:gd name="connsiteY9-36082" fmla="*/ 100 h 232"/>
              <a:gd name="connsiteX10-36083" fmla="*/ 280 w 337"/>
              <a:gd name="connsiteY10-36084" fmla="*/ 84 h 232"/>
              <a:gd name="connsiteX11-36085" fmla="*/ 285 w 337"/>
              <a:gd name="connsiteY11-36086" fmla="*/ 68 h 232"/>
              <a:gd name="connsiteX12-36087" fmla="*/ 285 w 337"/>
              <a:gd name="connsiteY12-36088" fmla="*/ 53 h 232"/>
              <a:gd name="connsiteX13-36089" fmla="*/ 290 w 337"/>
              <a:gd name="connsiteY13-36090" fmla="*/ 37 h 232"/>
              <a:gd name="connsiteX14-36091" fmla="*/ 295 w 337"/>
              <a:gd name="connsiteY14-36092" fmla="*/ 26 h 232"/>
              <a:gd name="connsiteX15-36093" fmla="*/ 301 w 337"/>
              <a:gd name="connsiteY15-36094" fmla="*/ 16 h 232"/>
              <a:gd name="connsiteX16-36095" fmla="*/ 301 w 337"/>
              <a:gd name="connsiteY16-36096" fmla="*/ 11 h 232"/>
              <a:gd name="connsiteX17-36097" fmla="*/ 306 w 337"/>
              <a:gd name="connsiteY17-36098" fmla="*/ 0 h 232"/>
              <a:gd name="connsiteX18-36099" fmla="*/ 306 w 337"/>
              <a:gd name="connsiteY18-36100" fmla="*/ 0 h 232"/>
              <a:gd name="connsiteX19-36101" fmla="*/ 311 w 337"/>
              <a:gd name="connsiteY19-36102" fmla="*/ 0 h 232"/>
              <a:gd name="connsiteX20-36103" fmla="*/ 311 w 337"/>
              <a:gd name="connsiteY20-36104" fmla="*/ 0 h 232"/>
              <a:gd name="connsiteX21-36105" fmla="*/ 311 w 337"/>
              <a:gd name="connsiteY21-36106" fmla="*/ 5 h 232"/>
              <a:gd name="connsiteX22-36107" fmla="*/ 311 w 337"/>
              <a:gd name="connsiteY22-36108" fmla="*/ 11 h 232"/>
              <a:gd name="connsiteX23-36109" fmla="*/ 316 w 337"/>
              <a:gd name="connsiteY23-36110" fmla="*/ 16 h 232"/>
              <a:gd name="connsiteX24-36111" fmla="*/ 316 w 337"/>
              <a:gd name="connsiteY24-36112" fmla="*/ 32 h 232"/>
              <a:gd name="connsiteX25-36113" fmla="*/ 316 w 337"/>
              <a:gd name="connsiteY25-36114" fmla="*/ 42 h 232"/>
              <a:gd name="connsiteX26-36115" fmla="*/ 316 w 337"/>
              <a:gd name="connsiteY26-36116" fmla="*/ 58 h 232"/>
              <a:gd name="connsiteX27-36117" fmla="*/ 316 w 337"/>
              <a:gd name="connsiteY27-36118" fmla="*/ 74 h 232"/>
              <a:gd name="connsiteX28-36119" fmla="*/ 316 w 337"/>
              <a:gd name="connsiteY28-36120" fmla="*/ 95 h 232"/>
              <a:gd name="connsiteX29-36121" fmla="*/ 316 w 337"/>
              <a:gd name="connsiteY29-36122" fmla="*/ 111 h 232"/>
              <a:gd name="connsiteX30-36123" fmla="*/ 316 w 337"/>
              <a:gd name="connsiteY30-36124" fmla="*/ 126 h 232"/>
              <a:gd name="connsiteX31-36125" fmla="*/ 322 w 337"/>
              <a:gd name="connsiteY31-36126" fmla="*/ 142 h 232"/>
              <a:gd name="connsiteX32-36127" fmla="*/ 322 w 337"/>
              <a:gd name="connsiteY32-36128" fmla="*/ 158 h 232"/>
              <a:gd name="connsiteX33-36129" fmla="*/ 327 w 337"/>
              <a:gd name="connsiteY33-36130" fmla="*/ 169 h 232"/>
              <a:gd name="connsiteX34-36131" fmla="*/ 327 w 337"/>
              <a:gd name="connsiteY34-36132" fmla="*/ 179 h 232"/>
              <a:gd name="connsiteX35-36133" fmla="*/ 332 w 337"/>
              <a:gd name="connsiteY35-36134" fmla="*/ 190 h 232"/>
              <a:gd name="connsiteX36-36135" fmla="*/ 332 w 337"/>
              <a:gd name="connsiteY36-36136" fmla="*/ 195 h 232"/>
              <a:gd name="connsiteX37-36137" fmla="*/ 337 w 337"/>
              <a:gd name="connsiteY37-36138" fmla="*/ 205 h 232"/>
              <a:gd name="connsiteX38-36139" fmla="*/ 337 w 337"/>
              <a:gd name="connsiteY38-36140" fmla="*/ 211 h 232"/>
              <a:gd name="connsiteX39-36141" fmla="*/ 337 w 337"/>
              <a:gd name="connsiteY39-36142" fmla="*/ 216 h 232"/>
              <a:gd name="connsiteX40-36143" fmla="*/ 337 w 337"/>
              <a:gd name="connsiteY40-36144" fmla="*/ 221 h 232"/>
              <a:gd name="connsiteX41-36145" fmla="*/ 332 w 337"/>
              <a:gd name="connsiteY41-36146" fmla="*/ 226 h 232"/>
              <a:gd name="connsiteX42-36147" fmla="*/ 327 w 337"/>
              <a:gd name="connsiteY42-36148" fmla="*/ 232 h 232"/>
              <a:gd name="connsiteX43-36149" fmla="*/ 316 w 337"/>
              <a:gd name="connsiteY43-36150" fmla="*/ 232 h 232"/>
              <a:gd name="connsiteX44-36151" fmla="*/ 306 w 337"/>
              <a:gd name="connsiteY44-36152" fmla="*/ 232 h 232"/>
              <a:gd name="connsiteX45-36153" fmla="*/ 106 w 337"/>
              <a:gd name="connsiteY45-36154" fmla="*/ 158 h 232"/>
              <a:gd name="connsiteX46-36155" fmla="*/ 74 w 337"/>
              <a:gd name="connsiteY46-36156" fmla="*/ 132 h 232"/>
              <a:gd name="connsiteX47-36157" fmla="*/ 48 w 337"/>
              <a:gd name="connsiteY47-36158" fmla="*/ 105 h 232"/>
              <a:gd name="connsiteX48-36159" fmla="*/ 6 w 337"/>
              <a:gd name="connsiteY48-36160" fmla="*/ 47 h 232"/>
              <a:gd name="connsiteX49-36161" fmla="*/ 0 w 337"/>
              <a:gd name="connsiteY49-36162" fmla="*/ 32 h 232"/>
              <a:gd name="connsiteX0-36163" fmla="*/ 48 w 337"/>
              <a:gd name="connsiteY0-36164" fmla="*/ 16 h 232"/>
              <a:gd name="connsiteX1-36165" fmla="*/ 79 w 337"/>
              <a:gd name="connsiteY1-36166" fmla="*/ 58 h 232"/>
              <a:gd name="connsiteX2-36167" fmla="*/ 122 w 337"/>
              <a:gd name="connsiteY2-36168" fmla="*/ 95 h 232"/>
              <a:gd name="connsiteX3-36169" fmla="*/ 253 w 337"/>
              <a:gd name="connsiteY3-36170" fmla="*/ 147 h 232"/>
              <a:gd name="connsiteX4-36171" fmla="*/ 258 w 337"/>
              <a:gd name="connsiteY4-36172" fmla="*/ 142 h 232"/>
              <a:gd name="connsiteX5-36173" fmla="*/ 258 w 337"/>
              <a:gd name="connsiteY5-36174" fmla="*/ 137 h 232"/>
              <a:gd name="connsiteX6-36175" fmla="*/ 264 w 337"/>
              <a:gd name="connsiteY6-36176" fmla="*/ 132 h 232"/>
              <a:gd name="connsiteX7-36177" fmla="*/ 269 w 337"/>
              <a:gd name="connsiteY7-36178" fmla="*/ 126 h 232"/>
              <a:gd name="connsiteX8-36179" fmla="*/ 269 w 337"/>
              <a:gd name="connsiteY8-36180" fmla="*/ 116 h 232"/>
              <a:gd name="connsiteX9-36181" fmla="*/ 274 w 337"/>
              <a:gd name="connsiteY9-36182" fmla="*/ 100 h 232"/>
              <a:gd name="connsiteX10-36183" fmla="*/ 280 w 337"/>
              <a:gd name="connsiteY10-36184" fmla="*/ 84 h 232"/>
              <a:gd name="connsiteX11-36185" fmla="*/ 285 w 337"/>
              <a:gd name="connsiteY11-36186" fmla="*/ 68 h 232"/>
              <a:gd name="connsiteX12-36187" fmla="*/ 285 w 337"/>
              <a:gd name="connsiteY12-36188" fmla="*/ 53 h 232"/>
              <a:gd name="connsiteX13-36189" fmla="*/ 290 w 337"/>
              <a:gd name="connsiteY13-36190" fmla="*/ 37 h 232"/>
              <a:gd name="connsiteX14-36191" fmla="*/ 295 w 337"/>
              <a:gd name="connsiteY14-36192" fmla="*/ 26 h 232"/>
              <a:gd name="connsiteX15-36193" fmla="*/ 301 w 337"/>
              <a:gd name="connsiteY15-36194" fmla="*/ 16 h 232"/>
              <a:gd name="connsiteX16-36195" fmla="*/ 301 w 337"/>
              <a:gd name="connsiteY16-36196" fmla="*/ 11 h 232"/>
              <a:gd name="connsiteX17-36197" fmla="*/ 306 w 337"/>
              <a:gd name="connsiteY17-36198" fmla="*/ 0 h 232"/>
              <a:gd name="connsiteX18-36199" fmla="*/ 306 w 337"/>
              <a:gd name="connsiteY18-36200" fmla="*/ 0 h 232"/>
              <a:gd name="connsiteX19-36201" fmla="*/ 311 w 337"/>
              <a:gd name="connsiteY19-36202" fmla="*/ 0 h 232"/>
              <a:gd name="connsiteX20-36203" fmla="*/ 311 w 337"/>
              <a:gd name="connsiteY20-36204" fmla="*/ 0 h 232"/>
              <a:gd name="connsiteX21-36205" fmla="*/ 311 w 337"/>
              <a:gd name="connsiteY21-36206" fmla="*/ 5 h 232"/>
              <a:gd name="connsiteX22-36207" fmla="*/ 311 w 337"/>
              <a:gd name="connsiteY22-36208" fmla="*/ 11 h 232"/>
              <a:gd name="connsiteX23-36209" fmla="*/ 316 w 337"/>
              <a:gd name="connsiteY23-36210" fmla="*/ 16 h 232"/>
              <a:gd name="connsiteX24-36211" fmla="*/ 316 w 337"/>
              <a:gd name="connsiteY24-36212" fmla="*/ 32 h 232"/>
              <a:gd name="connsiteX25-36213" fmla="*/ 316 w 337"/>
              <a:gd name="connsiteY25-36214" fmla="*/ 42 h 232"/>
              <a:gd name="connsiteX26-36215" fmla="*/ 316 w 337"/>
              <a:gd name="connsiteY26-36216" fmla="*/ 58 h 232"/>
              <a:gd name="connsiteX27-36217" fmla="*/ 316 w 337"/>
              <a:gd name="connsiteY27-36218" fmla="*/ 74 h 232"/>
              <a:gd name="connsiteX28-36219" fmla="*/ 316 w 337"/>
              <a:gd name="connsiteY28-36220" fmla="*/ 95 h 232"/>
              <a:gd name="connsiteX29-36221" fmla="*/ 316 w 337"/>
              <a:gd name="connsiteY29-36222" fmla="*/ 111 h 232"/>
              <a:gd name="connsiteX30-36223" fmla="*/ 316 w 337"/>
              <a:gd name="connsiteY30-36224" fmla="*/ 126 h 232"/>
              <a:gd name="connsiteX31-36225" fmla="*/ 322 w 337"/>
              <a:gd name="connsiteY31-36226" fmla="*/ 142 h 232"/>
              <a:gd name="connsiteX32-36227" fmla="*/ 322 w 337"/>
              <a:gd name="connsiteY32-36228" fmla="*/ 158 h 232"/>
              <a:gd name="connsiteX33-36229" fmla="*/ 327 w 337"/>
              <a:gd name="connsiteY33-36230" fmla="*/ 169 h 232"/>
              <a:gd name="connsiteX34-36231" fmla="*/ 327 w 337"/>
              <a:gd name="connsiteY34-36232" fmla="*/ 179 h 232"/>
              <a:gd name="connsiteX35-36233" fmla="*/ 332 w 337"/>
              <a:gd name="connsiteY35-36234" fmla="*/ 190 h 232"/>
              <a:gd name="connsiteX36-36235" fmla="*/ 332 w 337"/>
              <a:gd name="connsiteY36-36236" fmla="*/ 195 h 232"/>
              <a:gd name="connsiteX37-36237" fmla="*/ 337 w 337"/>
              <a:gd name="connsiteY37-36238" fmla="*/ 205 h 232"/>
              <a:gd name="connsiteX38-36239" fmla="*/ 337 w 337"/>
              <a:gd name="connsiteY38-36240" fmla="*/ 211 h 232"/>
              <a:gd name="connsiteX39-36241" fmla="*/ 337 w 337"/>
              <a:gd name="connsiteY39-36242" fmla="*/ 216 h 232"/>
              <a:gd name="connsiteX40-36243" fmla="*/ 337 w 337"/>
              <a:gd name="connsiteY40-36244" fmla="*/ 221 h 232"/>
              <a:gd name="connsiteX41-36245" fmla="*/ 332 w 337"/>
              <a:gd name="connsiteY41-36246" fmla="*/ 226 h 232"/>
              <a:gd name="connsiteX42-36247" fmla="*/ 327 w 337"/>
              <a:gd name="connsiteY42-36248" fmla="*/ 232 h 232"/>
              <a:gd name="connsiteX43-36249" fmla="*/ 316 w 337"/>
              <a:gd name="connsiteY43-36250" fmla="*/ 232 h 232"/>
              <a:gd name="connsiteX44-36251" fmla="*/ 306 w 337"/>
              <a:gd name="connsiteY44-36252" fmla="*/ 232 h 232"/>
              <a:gd name="connsiteX45-36253" fmla="*/ 74 w 337"/>
              <a:gd name="connsiteY45-36254" fmla="*/ 132 h 232"/>
              <a:gd name="connsiteX46-36255" fmla="*/ 48 w 337"/>
              <a:gd name="connsiteY46-36256" fmla="*/ 105 h 232"/>
              <a:gd name="connsiteX47-36257" fmla="*/ 6 w 337"/>
              <a:gd name="connsiteY47-36258" fmla="*/ 47 h 232"/>
              <a:gd name="connsiteX48-36259" fmla="*/ 0 w 337"/>
              <a:gd name="connsiteY48-36260" fmla="*/ 32 h 232"/>
              <a:gd name="connsiteX0-36261" fmla="*/ 48 w 337"/>
              <a:gd name="connsiteY0-36262" fmla="*/ 16 h 232"/>
              <a:gd name="connsiteX1-36263" fmla="*/ 79 w 337"/>
              <a:gd name="connsiteY1-36264" fmla="*/ 58 h 232"/>
              <a:gd name="connsiteX2-36265" fmla="*/ 122 w 337"/>
              <a:gd name="connsiteY2-36266" fmla="*/ 95 h 232"/>
              <a:gd name="connsiteX3-36267" fmla="*/ 253 w 337"/>
              <a:gd name="connsiteY3-36268" fmla="*/ 147 h 232"/>
              <a:gd name="connsiteX4-36269" fmla="*/ 258 w 337"/>
              <a:gd name="connsiteY4-36270" fmla="*/ 142 h 232"/>
              <a:gd name="connsiteX5-36271" fmla="*/ 258 w 337"/>
              <a:gd name="connsiteY5-36272" fmla="*/ 137 h 232"/>
              <a:gd name="connsiteX6-36273" fmla="*/ 264 w 337"/>
              <a:gd name="connsiteY6-36274" fmla="*/ 132 h 232"/>
              <a:gd name="connsiteX7-36275" fmla="*/ 269 w 337"/>
              <a:gd name="connsiteY7-36276" fmla="*/ 126 h 232"/>
              <a:gd name="connsiteX8-36277" fmla="*/ 269 w 337"/>
              <a:gd name="connsiteY8-36278" fmla="*/ 116 h 232"/>
              <a:gd name="connsiteX9-36279" fmla="*/ 274 w 337"/>
              <a:gd name="connsiteY9-36280" fmla="*/ 100 h 232"/>
              <a:gd name="connsiteX10-36281" fmla="*/ 280 w 337"/>
              <a:gd name="connsiteY10-36282" fmla="*/ 84 h 232"/>
              <a:gd name="connsiteX11-36283" fmla="*/ 285 w 337"/>
              <a:gd name="connsiteY11-36284" fmla="*/ 68 h 232"/>
              <a:gd name="connsiteX12-36285" fmla="*/ 285 w 337"/>
              <a:gd name="connsiteY12-36286" fmla="*/ 53 h 232"/>
              <a:gd name="connsiteX13-36287" fmla="*/ 290 w 337"/>
              <a:gd name="connsiteY13-36288" fmla="*/ 37 h 232"/>
              <a:gd name="connsiteX14-36289" fmla="*/ 295 w 337"/>
              <a:gd name="connsiteY14-36290" fmla="*/ 26 h 232"/>
              <a:gd name="connsiteX15-36291" fmla="*/ 301 w 337"/>
              <a:gd name="connsiteY15-36292" fmla="*/ 16 h 232"/>
              <a:gd name="connsiteX16-36293" fmla="*/ 301 w 337"/>
              <a:gd name="connsiteY16-36294" fmla="*/ 11 h 232"/>
              <a:gd name="connsiteX17-36295" fmla="*/ 306 w 337"/>
              <a:gd name="connsiteY17-36296" fmla="*/ 0 h 232"/>
              <a:gd name="connsiteX18-36297" fmla="*/ 306 w 337"/>
              <a:gd name="connsiteY18-36298" fmla="*/ 0 h 232"/>
              <a:gd name="connsiteX19-36299" fmla="*/ 311 w 337"/>
              <a:gd name="connsiteY19-36300" fmla="*/ 0 h 232"/>
              <a:gd name="connsiteX20-36301" fmla="*/ 311 w 337"/>
              <a:gd name="connsiteY20-36302" fmla="*/ 0 h 232"/>
              <a:gd name="connsiteX21-36303" fmla="*/ 311 w 337"/>
              <a:gd name="connsiteY21-36304" fmla="*/ 5 h 232"/>
              <a:gd name="connsiteX22-36305" fmla="*/ 311 w 337"/>
              <a:gd name="connsiteY22-36306" fmla="*/ 11 h 232"/>
              <a:gd name="connsiteX23-36307" fmla="*/ 316 w 337"/>
              <a:gd name="connsiteY23-36308" fmla="*/ 16 h 232"/>
              <a:gd name="connsiteX24-36309" fmla="*/ 316 w 337"/>
              <a:gd name="connsiteY24-36310" fmla="*/ 32 h 232"/>
              <a:gd name="connsiteX25-36311" fmla="*/ 316 w 337"/>
              <a:gd name="connsiteY25-36312" fmla="*/ 42 h 232"/>
              <a:gd name="connsiteX26-36313" fmla="*/ 316 w 337"/>
              <a:gd name="connsiteY26-36314" fmla="*/ 58 h 232"/>
              <a:gd name="connsiteX27-36315" fmla="*/ 316 w 337"/>
              <a:gd name="connsiteY27-36316" fmla="*/ 74 h 232"/>
              <a:gd name="connsiteX28-36317" fmla="*/ 316 w 337"/>
              <a:gd name="connsiteY28-36318" fmla="*/ 95 h 232"/>
              <a:gd name="connsiteX29-36319" fmla="*/ 316 w 337"/>
              <a:gd name="connsiteY29-36320" fmla="*/ 111 h 232"/>
              <a:gd name="connsiteX30-36321" fmla="*/ 316 w 337"/>
              <a:gd name="connsiteY30-36322" fmla="*/ 126 h 232"/>
              <a:gd name="connsiteX31-36323" fmla="*/ 322 w 337"/>
              <a:gd name="connsiteY31-36324" fmla="*/ 142 h 232"/>
              <a:gd name="connsiteX32-36325" fmla="*/ 322 w 337"/>
              <a:gd name="connsiteY32-36326" fmla="*/ 158 h 232"/>
              <a:gd name="connsiteX33-36327" fmla="*/ 327 w 337"/>
              <a:gd name="connsiteY33-36328" fmla="*/ 169 h 232"/>
              <a:gd name="connsiteX34-36329" fmla="*/ 327 w 337"/>
              <a:gd name="connsiteY34-36330" fmla="*/ 179 h 232"/>
              <a:gd name="connsiteX35-36331" fmla="*/ 332 w 337"/>
              <a:gd name="connsiteY35-36332" fmla="*/ 190 h 232"/>
              <a:gd name="connsiteX36-36333" fmla="*/ 332 w 337"/>
              <a:gd name="connsiteY36-36334" fmla="*/ 195 h 232"/>
              <a:gd name="connsiteX37-36335" fmla="*/ 337 w 337"/>
              <a:gd name="connsiteY37-36336" fmla="*/ 205 h 232"/>
              <a:gd name="connsiteX38-36337" fmla="*/ 337 w 337"/>
              <a:gd name="connsiteY38-36338" fmla="*/ 211 h 232"/>
              <a:gd name="connsiteX39-36339" fmla="*/ 337 w 337"/>
              <a:gd name="connsiteY39-36340" fmla="*/ 216 h 232"/>
              <a:gd name="connsiteX40-36341" fmla="*/ 337 w 337"/>
              <a:gd name="connsiteY40-36342" fmla="*/ 221 h 232"/>
              <a:gd name="connsiteX41-36343" fmla="*/ 332 w 337"/>
              <a:gd name="connsiteY41-36344" fmla="*/ 226 h 232"/>
              <a:gd name="connsiteX42-36345" fmla="*/ 327 w 337"/>
              <a:gd name="connsiteY42-36346" fmla="*/ 232 h 232"/>
              <a:gd name="connsiteX43-36347" fmla="*/ 316 w 337"/>
              <a:gd name="connsiteY43-36348" fmla="*/ 232 h 232"/>
              <a:gd name="connsiteX44-36349" fmla="*/ 306 w 337"/>
              <a:gd name="connsiteY44-36350" fmla="*/ 232 h 232"/>
              <a:gd name="connsiteX45-36351" fmla="*/ 48 w 337"/>
              <a:gd name="connsiteY45-36352" fmla="*/ 105 h 232"/>
              <a:gd name="connsiteX46-36353" fmla="*/ 6 w 337"/>
              <a:gd name="connsiteY46-36354" fmla="*/ 47 h 232"/>
              <a:gd name="connsiteX47-36355" fmla="*/ 0 w 337"/>
              <a:gd name="connsiteY47-36356" fmla="*/ 32 h 232"/>
              <a:gd name="connsiteX0-36357" fmla="*/ 48 w 337"/>
              <a:gd name="connsiteY0-36358" fmla="*/ 16 h 232"/>
              <a:gd name="connsiteX1-36359" fmla="*/ 79 w 337"/>
              <a:gd name="connsiteY1-36360" fmla="*/ 58 h 232"/>
              <a:gd name="connsiteX2-36361" fmla="*/ 122 w 337"/>
              <a:gd name="connsiteY2-36362" fmla="*/ 95 h 232"/>
              <a:gd name="connsiteX3-36363" fmla="*/ 253 w 337"/>
              <a:gd name="connsiteY3-36364" fmla="*/ 147 h 232"/>
              <a:gd name="connsiteX4-36365" fmla="*/ 258 w 337"/>
              <a:gd name="connsiteY4-36366" fmla="*/ 142 h 232"/>
              <a:gd name="connsiteX5-36367" fmla="*/ 258 w 337"/>
              <a:gd name="connsiteY5-36368" fmla="*/ 137 h 232"/>
              <a:gd name="connsiteX6-36369" fmla="*/ 264 w 337"/>
              <a:gd name="connsiteY6-36370" fmla="*/ 132 h 232"/>
              <a:gd name="connsiteX7-36371" fmla="*/ 269 w 337"/>
              <a:gd name="connsiteY7-36372" fmla="*/ 126 h 232"/>
              <a:gd name="connsiteX8-36373" fmla="*/ 269 w 337"/>
              <a:gd name="connsiteY8-36374" fmla="*/ 116 h 232"/>
              <a:gd name="connsiteX9-36375" fmla="*/ 274 w 337"/>
              <a:gd name="connsiteY9-36376" fmla="*/ 100 h 232"/>
              <a:gd name="connsiteX10-36377" fmla="*/ 280 w 337"/>
              <a:gd name="connsiteY10-36378" fmla="*/ 84 h 232"/>
              <a:gd name="connsiteX11-36379" fmla="*/ 285 w 337"/>
              <a:gd name="connsiteY11-36380" fmla="*/ 68 h 232"/>
              <a:gd name="connsiteX12-36381" fmla="*/ 285 w 337"/>
              <a:gd name="connsiteY12-36382" fmla="*/ 53 h 232"/>
              <a:gd name="connsiteX13-36383" fmla="*/ 290 w 337"/>
              <a:gd name="connsiteY13-36384" fmla="*/ 37 h 232"/>
              <a:gd name="connsiteX14-36385" fmla="*/ 295 w 337"/>
              <a:gd name="connsiteY14-36386" fmla="*/ 26 h 232"/>
              <a:gd name="connsiteX15-36387" fmla="*/ 301 w 337"/>
              <a:gd name="connsiteY15-36388" fmla="*/ 16 h 232"/>
              <a:gd name="connsiteX16-36389" fmla="*/ 301 w 337"/>
              <a:gd name="connsiteY16-36390" fmla="*/ 11 h 232"/>
              <a:gd name="connsiteX17-36391" fmla="*/ 306 w 337"/>
              <a:gd name="connsiteY17-36392" fmla="*/ 0 h 232"/>
              <a:gd name="connsiteX18-36393" fmla="*/ 306 w 337"/>
              <a:gd name="connsiteY18-36394" fmla="*/ 0 h 232"/>
              <a:gd name="connsiteX19-36395" fmla="*/ 311 w 337"/>
              <a:gd name="connsiteY19-36396" fmla="*/ 0 h 232"/>
              <a:gd name="connsiteX20-36397" fmla="*/ 311 w 337"/>
              <a:gd name="connsiteY20-36398" fmla="*/ 0 h 232"/>
              <a:gd name="connsiteX21-36399" fmla="*/ 311 w 337"/>
              <a:gd name="connsiteY21-36400" fmla="*/ 5 h 232"/>
              <a:gd name="connsiteX22-36401" fmla="*/ 311 w 337"/>
              <a:gd name="connsiteY22-36402" fmla="*/ 11 h 232"/>
              <a:gd name="connsiteX23-36403" fmla="*/ 316 w 337"/>
              <a:gd name="connsiteY23-36404" fmla="*/ 16 h 232"/>
              <a:gd name="connsiteX24-36405" fmla="*/ 316 w 337"/>
              <a:gd name="connsiteY24-36406" fmla="*/ 32 h 232"/>
              <a:gd name="connsiteX25-36407" fmla="*/ 316 w 337"/>
              <a:gd name="connsiteY25-36408" fmla="*/ 42 h 232"/>
              <a:gd name="connsiteX26-36409" fmla="*/ 316 w 337"/>
              <a:gd name="connsiteY26-36410" fmla="*/ 58 h 232"/>
              <a:gd name="connsiteX27-36411" fmla="*/ 316 w 337"/>
              <a:gd name="connsiteY27-36412" fmla="*/ 74 h 232"/>
              <a:gd name="connsiteX28-36413" fmla="*/ 316 w 337"/>
              <a:gd name="connsiteY28-36414" fmla="*/ 95 h 232"/>
              <a:gd name="connsiteX29-36415" fmla="*/ 316 w 337"/>
              <a:gd name="connsiteY29-36416" fmla="*/ 111 h 232"/>
              <a:gd name="connsiteX30-36417" fmla="*/ 316 w 337"/>
              <a:gd name="connsiteY30-36418" fmla="*/ 126 h 232"/>
              <a:gd name="connsiteX31-36419" fmla="*/ 322 w 337"/>
              <a:gd name="connsiteY31-36420" fmla="*/ 142 h 232"/>
              <a:gd name="connsiteX32-36421" fmla="*/ 322 w 337"/>
              <a:gd name="connsiteY32-36422" fmla="*/ 158 h 232"/>
              <a:gd name="connsiteX33-36423" fmla="*/ 327 w 337"/>
              <a:gd name="connsiteY33-36424" fmla="*/ 169 h 232"/>
              <a:gd name="connsiteX34-36425" fmla="*/ 327 w 337"/>
              <a:gd name="connsiteY34-36426" fmla="*/ 179 h 232"/>
              <a:gd name="connsiteX35-36427" fmla="*/ 332 w 337"/>
              <a:gd name="connsiteY35-36428" fmla="*/ 190 h 232"/>
              <a:gd name="connsiteX36-36429" fmla="*/ 332 w 337"/>
              <a:gd name="connsiteY36-36430" fmla="*/ 195 h 232"/>
              <a:gd name="connsiteX37-36431" fmla="*/ 337 w 337"/>
              <a:gd name="connsiteY37-36432" fmla="*/ 205 h 232"/>
              <a:gd name="connsiteX38-36433" fmla="*/ 337 w 337"/>
              <a:gd name="connsiteY38-36434" fmla="*/ 211 h 232"/>
              <a:gd name="connsiteX39-36435" fmla="*/ 337 w 337"/>
              <a:gd name="connsiteY39-36436" fmla="*/ 216 h 232"/>
              <a:gd name="connsiteX40-36437" fmla="*/ 337 w 337"/>
              <a:gd name="connsiteY40-36438" fmla="*/ 221 h 232"/>
              <a:gd name="connsiteX41-36439" fmla="*/ 332 w 337"/>
              <a:gd name="connsiteY41-36440" fmla="*/ 226 h 232"/>
              <a:gd name="connsiteX42-36441" fmla="*/ 327 w 337"/>
              <a:gd name="connsiteY42-36442" fmla="*/ 232 h 232"/>
              <a:gd name="connsiteX43-36443" fmla="*/ 316 w 337"/>
              <a:gd name="connsiteY43-36444" fmla="*/ 232 h 232"/>
              <a:gd name="connsiteX44-36445" fmla="*/ 306 w 337"/>
              <a:gd name="connsiteY44-36446" fmla="*/ 232 h 232"/>
              <a:gd name="connsiteX45-36447" fmla="*/ 6 w 337"/>
              <a:gd name="connsiteY45-36448" fmla="*/ 47 h 232"/>
              <a:gd name="connsiteX46-36449" fmla="*/ 0 w 337"/>
              <a:gd name="connsiteY46-36450" fmla="*/ 32 h 232"/>
              <a:gd name="connsiteX0-36451" fmla="*/ 48 w 337"/>
              <a:gd name="connsiteY0-36452" fmla="*/ 16 h 232"/>
              <a:gd name="connsiteX1-36453" fmla="*/ 79 w 337"/>
              <a:gd name="connsiteY1-36454" fmla="*/ 58 h 232"/>
              <a:gd name="connsiteX2-36455" fmla="*/ 122 w 337"/>
              <a:gd name="connsiteY2-36456" fmla="*/ 95 h 232"/>
              <a:gd name="connsiteX3-36457" fmla="*/ 253 w 337"/>
              <a:gd name="connsiteY3-36458" fmla="*/ 147 h 232"/>
              <a:gd name="connsiteX4-36459" fmla="*/ 258 w 337"/>
              <a:gd name="connsiteY4-36460" fmla="*/ 142 h 232"/>
              <a:gd name="connsiteX5-36461" fmla="*/ 258 w 337"/>
              <a:gd name="connsiteY5-36462" fmla="*/ 137 h 232"/>
              <a:gd name="connsiteX6-36463" fmla="*/ 264 w 337"/>
              <a:gd name="connsiteY6-36464" fmla="*/ 132 h 232"/>
              <a:gd name="connsiteX7-36465" fmla="*/ 269 w 337"/>
              <a:gd name="connsiteY7-36466" fmla="*/ 126 h 232"/>
              <a:gd name="connsiteX8-36467" fmla="*/ 269 w 337"/>
              <a:gd name="connsiteY8-36468" fmla="*/ 116 h 232"/>
              <a:gd name="connsiteX9-36469" fmla="*/ 274 w 337"/>
              <a:gd name="connsiteY9-36470" fmla="*/ 100 h 232"/>
              <a:gd name="connsiteX10-36471" fmla="*/ 280 w 337"/>
              <a:gd name="connsiteY10-36472" fmla="*/ 84 h 232"/>
              <a:gd name="connsiteX11-36473" fmla="*/ 285 w 337"/>
              <a:gd name="connsiteY11-36474" fmla="*/ 68 h 232"/>
              <a:gd name="connsiteX12-36475" fmla="*/ 285 w 337"/>
              <a:gd name="connsiteY12-36476" fmla="*/ 53 h 232"/>
              <a:gd name="connsiteX13-36477" fmla="*/ 290 w 337"/>
              <a:gd name="connsiteY13-36478" fmla="*/ 37 h 232"/>
              <a:gd name="connsiteX14-36479" fmla="*/ 295 w 337"/>
              <a:gd name="connsiteY14-36480" fmla="*/ 26 h 232"/>
              <a:gd name="connsiteX15-36481" fmla="*/ 301 w 337"/>
              <a:gd name="connsiteY15-36482" fmla="*/ 16 h 232"/>
              <a:gd name="connsiteX16-36483" fmla="*/ 301 w 337"/>
              <a:gd name="connsiteY16-36484" fmla="*/ 11 h 232"/>
              <a:gd name="connsiteX17-36485" fmla="*/ 306 w 337"/>
              <a:gd name="connsiteY17-36486" fmla="*/ 0 h 232"/>
              <a:gd name="connsiteX18-36487" fmla="*/ 306 w 337"/>
              <a:gd name="connsiteY18-36488" fmla="*/ 0 h 232"/>
              <a:gd name="connsiteX19-36489" fmla="*/ 311 w 337"/>
              <a:gd name="connsiteY19-36490" fmla="*/ 0 h 232"/>
              <a:gd name="connsiteX20-36491" fmla="*/ 311 w 337"/>
              <a:gd name="connsiteY20-36492" fmla="*/ 0 h 232"/>
              <a:gd name="connsiteX21-36493" fmla="*/ 311 w 337"/>
              <a:gd name="connsiteY21-36494" fmla="*/ 5 h 232"/>
              <a:gd name="connsiteX22-36495" fmla="*/ 311 w 337"/>
              <a:gd name="connsiteY22-36496" fmla="*/ 11 h 232"/>
              <a:gd name="connsiteX23-36497" fmla="*/ 316 w 337"/>
              <a:gd name="connsiteY23-36498" fmla="*/ 16 h 232"/>
              <a:gd name="connsiteX24-36499" fmla="*/ 316 w 337"/>
              <a:gd name="connsiteY24-36500" fmla="*/ 32 h 232"/>
              <a:gd name="connsiteX25-36501" fmla="*/ 316 w 337"/>
              <a:gd name="connsiteY25-36502" fmla="*/ 42 h 232"/>
              <a:gd name="connsiteX26-36503" fmla="*/ 316 w 337"/>
              <a:gd name="connsiteY26-36504" fmla="*/ 58 h 232"/>
              <a:gd name="connsiteX27-36505" fmla="*/ 316 w 337"/>
              <a:gd name="connsiteY27-36506" fmla="*/ 74 h 232"/>
              <a:gd name="connsiteX28-36507" fmla="*/ 316 w 337"/>
              <a:gd name="connsiteY28-36508" fmla="*/ 95 h 232"/>
              <a:gd name="connsiteX29-36509" fmla="*/ 316 w 337"/>
              <a:gd name="connsiteY29-36510" fmla="*/ 111 h 232"/>
              <a:gd name="connsiteX30-36511" fmla="*/ 316 w 337"/>
              <a:gd name="connsiteY30-36512" fmla="*/ 126 h 232"/>
              <a:gd name="connsiteX31-36513" fmla="*/ 322 w 337"/>
              <a:gd name="connsiteY31-36514" fmla="*/ 142 h 232"/>
              <a:gd name="connsiteX32-36515" fmla="*/ 322 w 337"/>
              <a:gd name="connsiteY32-36516" fmla="*/ 158 h 232"/>
              <a:gd name="connsiteX33-36517" fmla="*/ 327 w 337"/>
              <a:gd name="connsiteY33-36518" fmla="*/ 169 h 232"/>
              <a:gd name="connsiteX34-36519" fmla="*/ 327 w 337"/>
              <a:gd name="connsiteY34-36520" fmla="*/ 179 h 232"/>
              <a:gd name="connsiteX35-36521" fmla="*/ 332 w 337"/>
              <a:gd name="connsiteY35-36522" fmla="*/ 190 h 232"/>
              <a:gd name="connsiteX36-36523" fmla="*/ 332 w 337"/>
              <a:gd name="connsiteY36-36524" fmla="*/ 195 h 232"/>
              <a:gd name="connsiteX37-36525" fmla="*/ 337 w 337"/>
              <a:gd name="connsiteY37-36526" fmla="*/ 205 h 232"/>
              <a:gd name="connsiteX38-36527" fmla="*/ 337 w 337"/>
              <a:gd name="connsiteY38-36528" fmla="*/ 211 h 232"/>
              <a:gd name="connsiteX39-36529" fmla="*/ 337 w 337"/>
              <a:gd name="connsiteY39-36530" fmla="*/ 216 h 232"/>
              <a:gd name="connsiteX40-36531" fmla="*/ 337 w 337"/>
              <a:gd name="connsiteY40-36532" fmla="*/ 221 h 232"/>
              <a:gd name="connsiteX41-36533" fmla="*/ 332 w 337"/>
              <a:gd name="connsiteY41-36534" fmla="*/ 226 h 232"/>
              <a:gd name="connsiteX42-36535" fmla="*/ 327 w 337"/>
              <a:gd name="connsiteY42-36536" fmla="*/ 232 h 232"/>
              <a:gd name="connsiteX43-36537" fmla="*/ 316 w 337"/>
              <a:gd name="connsiteY43-36538" fmla="*/ 232 h 232"/>
              <a:gd name="connsiteX44-36539" fmla="*/ 306 w 337"/>
              <a:gd name="connsiteY44-36540" fmla="*/ 232 h 232"/>
              <a:gd name="connsiteX45-36541" fmla="*/ 0 w 337"/>
              <a:gd name="connsiteY45-36542" fmla="*/ 32 h 232"/>
              <a:gd name="connsiteX0-36543" fmla="*/ 0 w 289"/>
              <a:gd name="connsiteY0-36544" fmla="*/ 16 h 232"/>
              <a:gd name="connsiteX1-36545" fmla="*/ 31 w 289"/>
              <a:gd name="connsiteY1-36546" fmla="*/ 58 h 232"/>
              <a:gd name="connsiteX2-36547" fmla="*/ 74 w 289"/>
              <a:gd name="connsiteY2-36548" fmla="*/ 95 h 232"/>
              <a:gd name="connsiteX3-36549" fmla="*/ 205 w 289"/>
              <a:gd name="connsiteY3-36550" fmla="*/ 147 h 232"/>
              <a:gd name="connsiteX4-36551" fmla="*/ 210 w 289"/>
              <a:gd name="connsiteY4-36552" fmla="*/ 142 h 232"/>
              <a:gd name="connsiteX5-36553" fmla="*/ 210 w 289"/>
              <a:gd name="connsiteY5-36554" fmla="*/ 137 h 232"/>
              <a:gd name="connsiteX6-36555" fmla="*/ 216 w 289"/>
              <a:gd name="connsiteY6-36556" fmla="*/ 132 h 232"/>
              <a:gd name="connsiteX7-36557" fmla="*/ 221 w 289"/>
              <a:gd name="connsiteY7-36558" fmla="*/ 126 h 232"/>
              <a:gd name="connsiteX8-36559" fmla="*/ 221 w 289"/>
              <a:gd name="connsiteY8-36560" fmla="*/ 116 h 232"/>
              <a:gd name="connsiteX9-36561" fmla="*/ 226 w 289"/>
              <a:gd name="connsiteY9-36562" fmla="*/ 100 h 232"/>
              <a:gd name="connsiteX10-36563" fmla="*/ 232 w 289"/>
              <a:gd name="connsiteY10-36564" fmla="*/ 84 h 232"/>
              <a:gd name="connsiteX11-36565" fmla="*/ 237 w 289"/>
              <a:gd name="connsiteY11-36566" fmla="*/ 68 h 232"/>
              <a:gd name="connsiteX12-36567" fmla="*/ 237 w 289"/>
              <a:gd name="connsiteY12-36568" fmla="*/ 53 h 232"/>
              <a:gd name="connsiteX13-36569" fmla="*/ 242 w 289"/>
              <a:gd name="connsiteY13-36570" fmla="*/ 37 h 232"/>
              <a:gd name="connsiteX14-36571" fmla="*/ 247 w 289"/>
              <a:gd name="connsiteY14-36572" fmla="*/ 26 h 232"/>
              <a:gd name="connsiteX15-36573" fmla="*/ 253 w 289"/>
              <a:gd name="connsiteY15-36574" fmla="*/ 16 h 232"/>
              <a:gd name="connsiteX16-36575" fmla="*/ 253 w 289"/>
              <a:gd name="connsiteY16-36576" fmla="*/ 11 h 232"/>
              <a:gd name="connsiteX17-36577" fmla="*/ 258 w 289"/>
              <a:gd name="connsiteY17-36578" fmla="*/ 0 h 232"/>
              <a:gd name="connsiteX18-36579" fmla="*/ 258 w 289"/>
              <a:gd name="connsiteY18-36580" fmla="*/ 0 h 232"/>
              <a:gd name="connsiteX19-36581" fmla="*/ 263 w 289"/>
              <a:gd name="connsiteY19-36582" fmla="*/ 0 h 232"/>
              <a:gd name="connsiteX20-36583" fmla="*/ 263 w 289"/>
              <a:gd name="connsiteY20-36584" fmla="*/ 0 h 232"/>
              <a:gd name="connsiteX21-36585" fmla="*/ 263 w 289"/>
              <a:gd name="connsiteY21-36586" fmla="*/ 5 h 232"/>
              <a:gd name="connsiteX22-36587" fmla="*/ 263 w 289"/>
              <a:gd name="connsiteY22-36588" fmla="*/ 11 h 232"/>
              <a:gd name="connsiteX23-36589" fmla="*/ 268 w 289"/>
              <a:gd name="connsiteY23-36590" fmla="*/ 16 h 232"/>
              <a:gd name="connsiteX24-36591" fmla="*/ 268 w 289"/>
              <a:gd name="connsiteY24-36592" fmla="*/ 32 h 232"/>
              <a:gd name="connsiteX25-36593" fmla="*/ 268 w 289"/>
              <a:gd name="connsiteY25-36594" fmla="*/ 42 h 232"/>
              <a:gd name="connsiteX26-36595" fmla="*/ 268 w 289"/>
              <a:gd name="connsiteY26-36596" fmla="*/ 58 h 232"/>
              <a:gd name="connsiteX27-36597" fmla="*/ 268 w 289"/>
              <a:gd name="connsiteY27-36598" fmla="*/ 74 h 232"/>
              <a:gd name="connsiteX28-36599" fmla="*/ 268 w 289"/>
              <a:gd name="connsiteY28-36600" fmla="*/ 95 h 232"/>
              <a:gd name="connsiteX29-36601" fmla="*/ 268 w 289"/>
              <a:gd name="connsiteY29-36602" fmla="*/ 111 h 232"/>
              <a:gd name="connsiteX30-36603" fmla="*/ 268 w 289"/>
              <a:gd name="connsiteY30-36604" fmla="*/ 126 h 232"/>
              <a:gd name="connsiteX31-36605" fmla="*/ 274 w 289"/>
              <a:gd name="connsiteY31-36606" fmla="*/ 142 h 232"/>
              <a:gd name="connsiteX32-36607" fmla="*/ 274 w 289"/>
              <a:gd name="connsiteY32-36608" fmla="*/ 158 h 232"/>
              <a:gd name="connsiteX33-36609" fmla="*/ 279 w 289"/>
              <a:gd name="connsiteY33-36610" fmla="*/ 169 h 232"/>
              <a:gd name="connsiteX34-36611" fmla="*/ 279 w 289"/>
              <a:gd name="connsiteY34-36612" fmla="*/ 179 h 232"/>
              <a:gd name="connsiteX35-36613" fmla="*/ 284 w 289"/>
              <a:gd name="connsiteY35-36614" fmla="*/ 190 h 232"/>
              <a:gd name="connsiteX36-36615" fmla="*/ 284 w 289"/>
              <a:gd name="connsiteY36-36616" fmla="*/ 195 h 232"/>
              <a:gd name="connsiteX37-36617" fmla="*/ 289 w 289"/>
              <a:gd name="connsiteY37-36618" fmla="*/ 205 h 232"/>
              <a:gd name="connsiteX38-36619" fmla="*/ 289 w 289"/>
              <a:gd name="connsiteY38-36620" fmla="*/ 211 h 232"/>
              <a:gd name="connsiteX39-36621" fmla="*/ 289 w 289"/>
              <a:gd name="connsiteY39-36622" fmla="*/ 216 h 232"/>
              <a:gd name="connsiteX40-36623" fmla="*/ 289 w 289"/>
              <a:gd name="connsiteY40-36624" fmla="*/ 221 h 232"/>
              <a:gd name="connsiteX41-36625" fmla="*/ 284 w 289"/>
              <a:gd name="connsiteY41-36626" fmla="*/ 226 h 232"/>
              <a:gd name="connsiteX42-36627" fmla="*/ 279 w 289"/>
              <a:gd name="connsiteY42-36628" fmla="*/ 232 h 232"/>
              <a:gd name="connsiteX43-36629" fmla="*/ 268 w 289"/>
              <a:gd name="connsiteY43-36630" fmla="*/ 232 h 232"/>
              <a:gd name="connsiteX44-36631" fmla="*/ 258 w 289"/>
              <a:gd name="connsiteY44-36632" fmla="*/ 232 h 232"/>
              <a:gd name="connsiteX0-36633" fmla="*/ 0 w 289"/>
              <a:gd name="connsiteY0-36634" fmla="*/ 16 h 232"/>
              <a:gd name="connsiteX1-36635" fmla="*/ 31 w 289"/>
              <a:gd name="connsiteY1-36636" fmla="*/ 58 h 232"/>
              <a:gd name="connsiteX2-36637" fmla="*/ 205 w 289"/>
              <a:gd name="connsiteY2-36638" fmla="*/ 147 h 232"/>
              <a:gd name="connsiteX3-36639" fmla="*/ 210 w 289"/>
              <a:gd name="connsiteY3-36640" fmla="*/ 142 h 232"/>
              <a:gd name="connsiteX4-36641" fmla="*/ 210 w 289"/>
              <a:gd name="connsiteY4-36642" fmla="*/ 137 h 232"/>
              <a:gd name="connsiteX5-36643" fmla="*/ 216 w 289"/>
              <a:gd name="connsiteY5-36644" fmla="*/ 132 h 232"/>
              <a:gd name="connsiteX6-36645" fmla="*/ 221 w 289"/>
              <a:gd name="connsiteY6-36646" fmla="*/ 126 h 232"/>
              <a:gd name="connsiteX7-36647" fmla="*/ 221 w 289"/>
              <a:gd name="connsiteY7-36648" fmla="*/ 116 h 232"/>
              <a:gd name="connsiteX8-36649" fmla="*/ 226 w 289"/>
              <a:gd name="connsiteY8-36650" fmla="*/ 100 h 232"/>
              <a:gd name="connsiteX9-36651" fmla="*/ 232 w 289"/>
              <a:gd name="connsiteY9-36652" fmla="*/ 84 h 232"/>
              <a:gd name="connsiteX10-36653" fmla="*/ 237 w 289"/>
              <a:gd name="connsiteY10-36654" fmla="*/ 68 h 232"/>
              <a:gd name="connsiteX11-36655" fmla="*/ 237 w 289"/>
              <a:gd name="connsiteY11-36656" fmla="*/ 53 h 232"/>
              <a:gd name="connsiteX12-36657" fmla="*/ 242 w 289"/>
              <a:gd name="connsiteY12-36658" fmla="*/ 37 h 232"/>
              <a:gd name="connsiteX13-36659" fmla="*/ 247 w 289"/>
              <a:gd name="connsiteY13-36660" fmla="*/ 26 h 232"/>
              <a:gd name="connsiteX14-36661" fmla="*/ 253 w 289"/>
              <a:gd name="connsiteY14-36662" fmla="*/ 16 h 232"/>
              <a:gd name="connsiteX15-36663" fmla="*/ 253 w 289"/>
              <a:gd name="connsiteY15-36664" fmla="*/ 11 h 232"/>
              <a:gd name="connsiteX16-36665" fmla="*/ 258 w 289"/>
              <a:gd name="connsiteY16-36666" fmla="*/ 0 h 232"/>
              <a:gd name="connsiteX17-36667" fmla="*/ 258 w 289"/>
              <a:gd name="connsiteY17-36668" fmla="*/ 0 h 232"/>
              <a:gd name="connsiteX18-36669" fmla="*/ 263 w 289"/>
              <a:gd name="connsiteY18-36670" fmla="*/ 0 h 232"/>
              <a:gd name="connsiteX19-36671" fmla="*/ 263 w 289"/>
              <a:gd name="connsiteY19-36672" fmla="*/ 0 h 232"/>
              <a:gd name="connsiteX20-36673" fmla="*/ 263 w 289"/>
              <a:gd name="connsiteY20-36674" fmla="*/ 5 h 232"/>
              <a:gd name="connsiteX21-36675" fmla="*/ 263 w 289"/>
              <a:gd name="connsiteY21-36676" fmla="*/ 11 h 232"/>
              <a:gd name="connsiteX22-36677" fmla="*/ 268 w 289"/>
              <a:gd name="connsiteY22-36678" fmla="*/ 16 h 232"/>
              <a:gd name="connsiteX23-36679" fmla="*/ 268 w 289"/>
              <a:gd name="connsiteY23-36680" fmla="*/ 32 h 232"/>
              <a:gd name="connsiteX24-36681" fmla="*/ 268 w 289"/>
              <a:gd name="connsiteY24-36682" fmla="*/ 42 h 232"/>
              <a:gd name="connsiteX25-36683" fmla="*/ 268 w 289"/>
              <a:gd name="connsiteY25-36684" fmla="*/ 58 h 232"/>
              <a:gd name="connsiteX26-36685" fmla="*/ 268 w 289"/>
              <a:gd name="connsiteY26-36686" fmla="*/ 74 h 232"/>
              <a:gd name="connsiteX27-36687" fmla="*/ 268 w 289"/>
              <a:gd name="connsiteY27-36688" fmla="*/ 95 h 232"/>
              <a:gd name="connsiteX28-36689" fmla="*/ 268 w 289"/>
              <a:gd name="connsiteY28-36690" fmla="*/ 111 h 232"/>
              <a:gd name="connsiteX29-36691" fmla="*/ 268 w 289"/>
              <a:gd name="connsiteY29-36692" fmla="*/ 126 h 232"/>
              <a:gd name="connsiteX30-36693" fmla="*/ 274 w 289"/>
              <a:gd name="connsiteY30-36694" fmla="*/ 142 h 232"/>
              <a:gd name="connsiteX31-36695" fmla="*/ 274 w 289"/>
              <a:gd name="connsiteY31-36696" fmla="*/ 158 h 232"/>
              <a:gd name="connsiteX32-36697" fmla="*/ 279 w 289"/>
              <a:gd name="connsiteY32-36698" fmla="*/ 169 h 232"/>
              <a:gd name="connsiteX33-36699" fmla="*/ 279 w 289"/>
              <a:gd name="connsiteY33-36700" fmla="*/ 179 h 232"/>
              <a:gd name="connsiteX34-36701" fmla="*/ 284 w 289"/>
              <a:gd name="connsiteY34-36702" fmla="*/ 190 h 232"/>
              <a:gd name="connsiteX35-36703" fmla="*/ 284 w 289"/>
              <a:gd name="connsiteY35-36704" fmla="*/ 195 h 232"/>
              <a:gd name="connsiteX36-36705" fmla="*/ 289 w 289"/>
              <a:gd name="connsiteY36-36706" fmla="*/ 205 h 232"/>
              <a:gd name="connsiteX37-36707" fmla="*/ 289 w 289"/>
              <a:gd name="connsiteY37-36708" fmla="*/ 211 h 232"/>
              <a:gd name="connsiteX38-36709" fmla="*/ 289 w 289"/>
              <a:gd name="connsiteY38-36710" fmla="*/ 216 h 232"/>
              <a:gd name="connsiteX39-36711" fmla="*/ 289 w 289"/>
              <a:gd name="connsiteY39-36712" fmla="*/ 221 h 232"/>
              <a:gd name="connsiteX40-36713" fmla="*/ 284 w 289"/>
              <a:gd name="connsiteY40-36714" fmla="*/ 226 h 232"/>
              <a:gd name="connsiteX41-36715" fmla="*/ 279 w 289"/>
              <a:gd name="connsiteY41-36716" fmla="*/ 232 h 232"/>
              <a:gd name="connsiteX42-36717" fmla="*/ 268 w 289"/>
              <a:gd name="connsiteY42-36718" fmla="*/ 232 h 232"/>
              <a:gd name="connsiteX43-36719" fmla="*/ 258 w 289"/>
              <a:gd name="connsiteY43-36720" fmla="*/ 232 h 232"/>
              <a:gd name="connsiteX0-36721" fmla="*/ 0 w 289"/>
              <a:gd name="connsiteY0-36722" fmla="*/ 16 h 232"/>
              <a:gd name="connsiteX1-36723" fmla="*/ 205 w 289"/>
              <a:gd name="connsiteY1-36724" fmla="*/ 147 h 232"/>
              <a:gd name="connsiteX2-36725" fmla="*/ 210 w 289"/>
              <a:gd name="connsiteY2-36726" fmla="*/ 142 h 232"/>
              <a:gd name="connsiteX3-36727" fmla="*/ 210 w 289"/>
              <a:gd name="connsiteY3-36728" fmla="*/ 137 h 232"/>
              <a:gd name="connsiteX4-36729" fmla="*/ 216 w 289"/>
              <a:gd name="connsiteY4-36730" fmla="*/ 132 h 232"/>
              <a:gd name="connsiteX5-36731" fmla="*/ 221 w 289"/>
              <a:gd name="connsiteY5-36732" fmla="*/ 126 h 232"/>
              <a:gd name="connsiteX6-36733" fmla="*/ 221 w 289"/>
              <a:gd name="connsiteY6-36734" fmla="*/ 116 h 232"/>
              <a:gd name="connsiteX7-36735" fmla="*/ 226 w 289"/>
              <a:gd name="connsiteY7-36736" fmla="*/ 100 h 232"/>
              <a:gd name="connsiteX8-36737" fmla="*/ 232 w 289"/>
              <a:gd name="connsiteY8-36738" fmla="*/ 84 h 232"/>
              <a:gd name="connsiteX9-36739" fmla="*/ 237 w 289"/>
              <a:gd name="connsiteY9-36740" fmla="*/ 68 h 232"/>
              <a:gd name="connsiteX10-36741" fmla="*/ 237 w 289"/>
              <a:gd name="connsiteY10-36742" fmla="*/ 53 h 232"/>
              <a:gd name="connsiteX11-36743" fmla="*/ 242 w 289"/>
              <a:gd name="connsiteY11-36744" fmla="*/ 37 h 232"/>
              <a:gd name="connsiteX12-36745" fmla="*/ 247 w 289"/>
              <a:gd name="connsiteY12-36746" fmla="*/ 26 h 232"/>
              <a:gd name="connsiteX13-36747" fmla="*/ 253 w 289"/>
              <a:gd name="connsiteY13-36748" fmla="*/ 16 h 232"/>
              <a:gd name="connsiteX14-36749" fmla="*/ 253 w 289"/>
              <a:gd name="connsiteY14-36750" fmla="*/ 11 h 232"/>
              <a:gd name="connsiteX15-36751" fmla="*/ 258 w 289"/>
              <a:gd name="connsiteY15-36752" fmla="*/ 0 h 232"/>
              <a:gd name="connsiteX16-36753" fmla="*/ 258 w 289"/>
              <a:gd name="connsiteY16-36754" fmla="*/ 0 h 232"/>
              <a:gd name="connsiteX17-36755" fmla="*/ 263 w 289"/>
              <a:gd name="connsiteY17-36756" fmla="*/ 0 h 232"/>
              <a:gd name="connsiteX18-36757" fmla="*/ 263 w 289"/>
              <a:gd name="connsiteY18-36758" fmla="*/ 0 h 232"/>
              <a:gd name="connsiteX19-36759" fmla="*/ 263 w 289"/>
              <a:gd name="connsiteY19-36760" fmla="*/ 5 h 232"/>
              <a:gd name="connsiteX20-36761" fmla="*/ 263 w 289"/>
              <a:gd name="connsiteY20-36762" fmla="*/ 11 h 232"/>
              <a:gd name="connsiteX21-36763" fmla="*/ 268 w 289"/>
              <a:gd name="connsiteY21-36764" fmla="*/ 16 h 232"/>
              <a:gd name="connsiteX22-36765" fmla="*/ 268 w 289"/>
              <a:gd name="connsiteY22-36766" fmla="*/ 32 h 232"/>
              <a:gd name="connsiteX23-36767" fmla="*/ 268 w 289"/>
              <a:gd name="connsiteY23-36768" fmla="*/ 42 h 232"/>
              <a:gd name="connsiteX24-36769" fmla="*/ 268 w 289"/>
              <a:gd name="connsiteY24-36770" fmla="*/ 58 h 232"/>
              <a:gd name="connsiteX25-36771" fmla="*/ 268 w 289"/>
              <a:gd name="connsiteY25-36772" fmla="*/ 74 h 232"/>
              <a:gd name="connsiteX26-36773" fmla="*/ 268 w 289"/>
              <a:gd name="connsiteY26-36774" fmla="*/ 95 h 232"/>
              <a:gd name="connsiteX27-36775" fmla="*/ 268 w 289"/>
              <a:gd name="connsiteY27-36776" fmla="*/ 111 h 232"/>
              <a:gd name="connsiteX28-36777" fmla="*/ 268 w 289"/>
              <a:gd name="connsiteY28-36778" fmla="*/ 126 h 232"/>
              <a:gd name="connsiteX29-36779" fmla="*/ 274 w 289"/>
              <a:gd name="connsiteY29-36780" fmla="*/ 142 h 232"/>
              <a:gd name="connsiteX30-36781" fmla="*/ 274 w 289"/>
              <a:gd name="connsiteY30-36782" fmla="*/ 158 h 232"/>
              <a:gd name="connsiteX31-36783" fmla="*/ 279 w 289"/>
              <a:gd name="connsiteY31-36784" fmla="*/ 169 h 232"/>
              <a:gd name="connsiteX32-36785" fmla="*/ 279 w 289"/>
              <a:gd name="connsiteY32-36786" fmla="*/ 179 h 232"/>
              <a:gd name="connsiteX33-36787" fmla="*/ 284 w 289"/>
              <a:gd name="connsiteY33-36788" fmla="*/ 190 h 232"/>
              <a:gd name="connsiteX34-36789" fmla="*/ 284 w 289"/>
              <a:gd name="connsiteY34-36790" fmla="*/ 195 h 232"/>
              <a:gd name="connsiteX35-36791" fmla="*/ 289 w 289"/>
              <a:gd name="connsiteY35-36792" fmla="*/ 205 h 232"/>
              <a:gd name="connsiteX36-36793" fmla="*/ 289 w 289"/>
              <a:gd name="connsiteY36-36794" fmla="*/ 211 h 232"/>
              <a:gd name="connsiteX37-36795" fmla="*/ 289 w 289"/>
              <a:gd name="connsiteY37-36796" fmla="*/ 216 h 232"/>
              <a:gd name="connsiteX38-36797" fmla="*/ 289 w 289"/>
              <a:gd name="connsiteY38-36798" fmla="*/ 221 h 232"/>
              <a:gd name="connsiteX39-36799" fmla="*/ 284 w 289"/>
              <a:gd name="connsiteY39-36800" fmla="*/ 226 h 232"/>
              <a:gd name="connsiteX40-36801" fmla="*/ 279 w 289"/>
              <a:gd name="connsiteY40-36802" fmla="*/ 232 h 232"/>
              <a:gd name="connsiteX41-36803" fmla="*/ 268 w 289"/>
              <a:gd name="connsiteY41-36804" fmla="*/ 232 h 232"/>
              <a:gd name="connsiteX42-36805" fmla="*/ 258 w 289"/>
              <a:gd name="connsiteY42-36806" fmla="*/ 232 h 232"/>
              <a:gd name="connsiteX0-36807" fmla="*/ 0 w 84"/>
              <a:gd name="connsiteY0-36808" fmla="*/ 147 h 232"/>
              <a:gd name="connsiteX1-36809" fmla="*/ 5 w 84"/>
              <a:gd name="connsiteY1-36810" fmla="*/ 142 h 232"/>
              <a:gd name="connsiteX2-36811" fmla="*/ 5 w 84"/>
              <a:gd name="connsiteY2-36812" fmla="*/ 137 h 232"/>
              <a:gd name="connsiteX3-36813" fmla="*/ 11 w 84"/>
              <a:gd name="connsiteY3-36814" fmla="*/ 132 h 232"/>
              <a:gd name="connsiteX4-36815" fmla="*/ 16 w 84"/>
              <a:gd name="connsiteY4-36816" fmla="*/ 126 h 232"/>
              <a:gd name="connsiteX5-36817" fmla="*/ 16 w 84"/>
              <a:gd name="connsiteY5-36818" fmla="*/ 116 h 232"/>
              <a:gd name="connsiteX6-36819" fmla="*/ 21 w 84"/>
              <a:gd name="connsiteY6-36820" fmla="*/ 100 h 232"/>
              <a:gd name="connsiteX7-36821" fmla="*/ 27 w 84"/>
              <a:gd name="connsiteY7-36822" fmla="*/ 84 h 232"/>
              <a:gd name="connsiteX8-36823" fmla="*/ 32 w 84"/>
              <a:gd name="connsiteY8-36824" fmla="*/ 68 h 232"/>
              <a:gd name="connsiteX9-36825" fmla="*/ 32 w 84"/>
              <a:gd name="connsiteY9-36826" fmla="*/ 53 h 232"/>
              <a:gd name="connsiteX10-36827" fmla="*/ 37 w 84"/>
              <a:gd name="connsiteY10-36828" fmla="*/ 37 h 232"/>
              <a:gd name="connsiteX11-36829" fmla="*/ 42 w 84"/>
              <a:gd name="connsiteY11-36830" fmla="*/ 26 h 232"/>
              <a:gd name="connsiteX12-36831" fmla="*/ 48 w 84"/>
              <a:gd name="connsiteY12-36832" fmla="*/ 16 h 232"/>
              <a:gd name="connsiteX13-36833" fmla="*/ 48 w 84"/>
              <a:gd name="connsiteY13-36834" fmla="*/ 11 h 232"/>
              <a:gd name="connsiteX14-36835" fmla="*/ 53 w 84"/>
              <a:gd name="connsiteY14-36836" fmla="*/ 0 h 232"/>
              <a:gd name="connsiteX15-36837" fmla="*/ 53 w 84"/>
              <a:gd name="connsiteY15-36838" fmla="*/ 0 h 232"/>
              <a:gd name="connsiteX16-36839" fmla="*/ 58 w 84"/>
              <a:gd name="connsiteY16-36840" fmla="*/ 0 h 232"/>
              <a:gd name="connsiteX17-36841" fmla="*/ 58 w 84"/>
              <a:gd name="connsiteY17-36842" fmla="*/ 0 h 232"/>
              <a:gd name="connsiteX18-36843" fmla="*/ 58 w 84"/>
              <a:gd name="connsiteY18-36844" fmla="*/ 5 h 232"/>
              <a:gd name="connsiteX19-36845" fmla="*/ 58 w 84"/>
              <a:gd name="connsiteY19-36846" fmla="*/ 11 h 232"/>
              <a:gd name="connsiteX20-36847" fmla="*/ 63 w 84"/>
              <a:gd name="connsiteY20-36848" fmla="*/ 16 h 232"/>
              <a:gd name="connsiteX21-36849" fmla="*/ 63 w 84"/>
              <a:gd name="connsiteY21-36850" fmla="*/ 32 h 232"/>
              <a:gd name="connsiteX22-36851" fmla="*/ 63 w 84"/>
              <a:gd name="connsiteY22-36852" fmla="*/ 42 h 232"/>
              <a:gd name="connsiteX23-36853" fmla="*/ 63 w 84"/>
              <a:gd name="connsiteY23-36854" fmla="*/ 58 h 232"/>
              <a:gd name="connsiteX24-36855" fmla="*/ 63 w 84"/>
              <a:gd name="connsiteY24-36856" fmla="*/ 74 h 232"/>
              <a:gd name="connsiteX25-36857" fmla="*/ 63 w 84"/>
              <a:gd name="connsiteY25-36858" fmla="*/ 95 h 232"/>
              <a:gd name="connsiteX26-36859" fmla="*/ 63 w 84"/>
              <a:gd name="connsiteY26-36860" fmla="*/ 111 h 232"/>
              <a:gd name="connsiteX27-36861" fmla="*/ 63 w 84"/>
              <a:gd name="connsiteY27-36862" fmla="*/ 126 h 232"/>
              <a:gd name="connsiteX28-36863" fmla="*/ 69 w 84"/>
              <a:gd name="connsiteY28-36864" fmla="*/ 142 h 232"/>
              <a:gd name="connsiteX29-36865" fmla="*/ 69 w 84"/>
              <a:gd name="connsiteY29-36866" fmla="*/ 158 h 232"/>
              <a:gd name="connsiteX30-36867" fmla="*/ 74 w 84"/>
              <a:gd name="connsiteY30-36868" fmla="*/ 169 h 232"/>
              <a:gd name="connsiteX31-36869" fmla="*/ 74 w 84"/>
              <a:gd name="connsiteY31-36870" fmla="*/ 179 h 232"/>
              <a:gd name="connsiteX32-36871" fmla="*/ 79 w 84"/>
              <a:gd name="connsiteY32-36872" fmla="*/ 190 h 232"/>
              <a:gd name="connsiteX33-36873" fmla="*/ 79 w 84"/>
              <a:gd name="connsiteY33-36874" fmla="*/ 195 h 232"/>
              <a:gd name="connsiteX34-36875" fmla="*/ 84 w 84"/>
              <a:gd name="connsiteY34-36876" fmla="*/ 205 h 232"/>
              <a:gd name="connsiteX35-36877" fmla="*/ 84 w 84"/>
              <a:gd name="connsiteY35-36878" fmla="*/ 211 h 232"/>
              <a:gd name="connsiteX36-36879" fmla="*/ 84 w 84"/>
              <a:gd name="connsiteY36-36880" fmla="*/ 216 h 232"/>
              <a:gd name="connsiteX37-36881" fmla="*/ 84 w 84"/>
              <a:gd name="connsiteY37-36882" fmla="*/ 221 h 232"/>
              <a:gd name="connsiteX38-36883" fmla="*/ 79 w 84"/>
              <a:gd name="connsiteY38-36884" fmla="*/ 226 h 232"/>
              <a:gd name="connsiteX39-36885" fmla="*/ 74 w 84"/>
              <a:gd name="connsiteY39-36886" fmla="*/ 232 h 232"/>
              <a:gd name="connsiteX40-36887" fmla="*/ 63 w 84"/>
              <a:gd name="connsiteY40-36888" fmla="*/ 232 h 232"/>
              <a:gd name="connsiteX41-36889" fmla="*/ 53 w 84"/>
              <a:gd name="connsiteY41-36890" fmla="*/ 232 h 2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Lst>
            <a:rect l="l" t="t" r="r" b="b"/>
            <a:pathLst>
              <a:path w="84" h="232">
                <a:moveTo>
                  <a:pt x="0" y="147"/>
                </a:moveTo>
                <a:lnTo>
                  <a:pt x="5" y="142"/>
                </a:lnTo>
                <a:lnTo>
                  <a:pt x="5" y="137"/>
                </a:lnTo>
                <a:cubicBezTo>
                  <a:pt x="7" y="135"/>
                  <a:pt x="9" y="134"/>
                  <a:pt x="11" y="132"/>
                </a:cubicBezTo>
                <a:cubicBezTo>
                  <a:pt x="13" y="130"/>
                  <a:pt x="14" y="128"/>
                  <a:pt x="16" y="126"/>
                </a:cubicBezTo>
                <a:lnTo>
                  <a:pt x="16" y="116"/>
                </a:lnTo>
                <a:cubicBezTo>
                  <a:pt x="18" y="111"/>
                  <a:pt x="19" y="105"/>
                  <a:pt x="21" y="100"/>
                </a:cubicBezTo>
                <a:cubicBezTo>
                  <a:pt x="23" y="95"/>
                  <a:pt x="25" y="89"/>
                  <a:pt x="27" y="84"/>
                </a:cubicBezTo>
                <a:cubicBezTo>
                  <a:pt x="29" y="79"/>
                  <a:pt x="30" y="73"/>
                  <a:pt x="32" y="68"/>
                </a:cubicBezTo>
                <a:lnTo>
                  <a:pt x="32" y="53"/>
                </a:lnTo>
                <a:cubicBezTo>
                  <a:pt x="34" y="48"/>
                  <a:pt x="35" y="42"/>
                  <a:pt x="37" y="37"/>
                </a:cubicBezTo>
                <a:cubicBezTo>
                  <a:pt x="39" y="33"/>
                  <a:pt x="40" y="30"/>
                  <a:pt x="42" y="26"/>
                </a:cubicBezTo>
                <a:cubicBezTo>
                  <a:pt x="44" y="23"/>
                  <a:pt x="46" y="19"/>
                  <a:pt x="48" y="16"/>
                </a:cubicBezTo>
                <a:lnTo>
                  <a:pt x="48" y="11"/>
                </a:lnTo>
                <a:cubicBezTo>
                  <a:pt x="50" y="7"/>
                  <a:pt x="51" y="4"/>
                  <a:pt x="53" y="0"/>
                </a:cubicBezTo>
                <a:lnTo>
                  <a:pt x="53" y="0"/>
                </a:lnTo>
                <a:lnTo>
                  <a:pt x="58" y="0"/>
                </a:lnTo>
                <a:lnTo>
                  <a:pt x="58" y="0"/>
                </a:lnTo>
                <a:lnTo>
                  <a:pt x="58" y="5"/>
                </a:lnTo>
                <a:lnTo>
                  <a:pt x="58" y="11"/>
                </a:lnTo>
                <a:lnTo>
                  <a:pt x="63" y="16"/>
                </a:lnTo>
                <a:lnTo>
                  <a:pt x="63" y="32"/>
                </a:lnTo>
                <a:lnTo>
                  <a:pt x="63" y="42"/>
                </a:lnTo>
                <a:lnTo>
                  <a:pt x="63" y="58"/>
                </a:lnTo>
                <a:lnTo>
                  <a:pt x="63" y="74"/>
                </a:lnTo>
                <a:lnTo>
                  <a:pt x="63" y="95"/>
                </a:lnTo>
                <a:lnTo>
                  <a:pt x="63" y="111"/>
                </a:lnTo>
                <a:lnTo>
                  <a:pt x="63" y="126"/>
                </a:lnTo>
                <a:cubicBezTo>
                  <a:pt x="65" y="131"/>
                  <a:pt x="67" y="137"/>
                  <a:pt x="69" y="142"/>
                </a:cubicBezTo>
                <a:lnTo>
                  <a:pt x="69" y="158"/>
                </a:lnTo>
                <a:cubicBezTo>
                  <a:pt x="71" y="162"/>
                  <a:pt x="72" y="165"/>
                  <a:pt x="74" y="169"/>
                </a:cubicBezTo>
                <a:lnTo>
                  <a:pt x="74" y="179"/>
                </a:lnTo>
                <a:cubicBezTo>
                  <a:pt x="76" y="183"/>
                  <a:pt x="77" y="186"/>
                  <a:pt x="79" y="190"/>
                </a:cubicBezTo>
                <a:lnTo>
                  <a:pt x="79" y="195"/>
                </a:lnTo>
                <a:cubicBezTo>
                  <a:pt x="81" y="198"/>
                  <a:pt x="82" y="202"/>
                  <a:pt x="84" y="205"/>
                </a:cubicBezTo>
                <a:lnTo>
                  <a:pt x="84" y="211"/>
                </a:lnTo>
                <a:lnTo>
                  <a:pt x="84" y="216"/>
                </a:lnTo>
                <a:lnTo>
                  <a:pt x="84" y="221"/>
                </a:lnTo>
                <a:lnTo>
                  <a:pt x="79" y="226"/>
                </a:lnTo>
                <a:cubicBezTo>
                  <a:pt x="77" y="228"/>
                  <a:pt x="76" y="230"/>
                  <a:pt x="74" y="232"/>
                </a:cubicBezTo>
                <a:lnTo>
                  <a:pt x="63" y="232"/>
                </a:lnTo>
                <a:lnTo>
                  <a:pt x="53" y="232"/>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 name="Freeform 42"/>
          <p:cNvSpPr/>
          <p:nvPr/>
        </p:nvSpPr>
        <p:spPr bwMode="auto">
          <a:xfrm>
            <a:off x="8269923" y="3113088"/>
            <a:ext cx="601663" cy="1171575"/>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16 w 758"/>
              <a:gd name="connsiteY31" fmla="*/ 343 h 759"/>
              <a:gd name="connsiteX32" fmla="*/ 421 w 758"/>
              <a:gd name="connsiteY32" fmla="*/ 369 h 759"/>
              <a:gd name="connsiteX33" fmla="*/ 427 w 758"/>
              <a:gd name="connsiteY33" fmla="*/ 411 h 759"/>
              <a:gd name="connsiteX34" fmla="*/ 427 w 758"/>
              <a:gd name="connsiteY34" fmla="*/ 437 h 759"/>
              <a:gd name="connsiteX35" fmla="*/ 432 w 758"/>
              <a:gd name="connsiteY35" fmla="*/ 464 h 759"/>
              <a:gd name="connsiteX36" fmla="*/ 442 w 758"/>
              <a:gd name="connsiteY36" fmla="*/ 490 h 759"/>
              <a:gd name="connsiteX37" fmla="*/ 448 w 758"/>
              <a:gd name="connsiteY37" fmla="*/ 506 h 759"/>
              <a:gd name="connsiteX38" fmla="*/ 453 w 758"/>
              <a:gd name="connsiteY38" fmla="*/ 516 h 759"/>
              <a:gd name="connsiteX39" fmla="*/ 469 w 758"/>
              <a:gd name="connsiteY39" fmla="*/ 543 h 759"/>
              <a:gd name="connsiteX40" fmla="*/ 485 w 758"/>
              <a:gd name="connsiteY40" fmla="*/ 564 h 759"/>
              <a:gd name="connsiteX41" fmla="*/ 500 w 758"/>
              <a:gd name="connsiteY41" fmla="*/ 585 h 759"/>
              <a:gd name="connsiteX42" fmla="*/ 511 w 758"/>
              <a:gd name="connsiteY42" fmla="*/ 595 h 759"/>
              <a:gd name="connsiteX43" fmla="*/ 521 w 758"/>
              <a:gd name="connsiteY43" fmla="*/ 601 h 759"/>
              <a:gd name="connsiteX44" fmla="*/ 543 w 758"/>
              <a:gd name="connsiteY44" fmla="*/ 622 h 759"/>
              <a:gd name="connsiteX45" fmla="*/ 564 w 758"/>
              <a:gd name="connsiteY45" fmla="*/ 632 h 759"/>
              <a:gd name="connsiteX46" fmla="*/ 585 w 758"/>
              <a:gd name="connsiteY46" fmla="*/ 648 h 759"/>
              <a:gd name="connsiteX47" fmla="*/ 611 w 758"/>
              <a:gd name="connsiteY47" fmla="*/ 659 h 759"/>
              <a:gd name="connsiteX48" fmla="*/ 622 w 758"/>
              <a:gd name="connsiteY48" fmla="*/ 664 h 759"/>
              <a:gd name="connsiteX49" fmla="*/ 632 w 758"/>
              <a:gd name="connsiteY49" fmla="*/ 669 h 759"/>
              <a:gd name="connsiteX50" fmla="*/ 643 w 758"/>
              <a:gd name="connsiteY50" fmla="*/ 669 h 759"/>
              <a:gd name="connsiteX51" fmla="*/ 653 w 758"/>
              <a:gd name="connsiteY51" fmla="*/ 674 h 759"/>
              <a:gd name="connsiteX52" fmla="*/ 658 w 758"/>
              <a:gd name="connsiteY52" fmla="*/ 674 h 759"/>
              <a:gd name="connsiteX53" fmla="*/ 664 w 758"/>
              <a:gd name="connsiteY53" fmla="*/ 674 h 759"/>
              <a:gd name="connsiteX54" fmla="*/ 674 w 758"/>
              <a:gd name="connsiteY54" fmla="*/ 674 h 759"/>
              <a:gd name="connsiteX55" fmla="*/ 679 w 758"/>
              <a:gd name="connsiteY55" fmla="*/ 669 h 759"/>
              <a:gd name="connsiteX56" fmla="*/ 679 w 758"/>
              <a:gd name="connsiteY56" fmla="*/ 664 h 759"/>
              <a:gd name="connsiteX57" fmla="*/ 685 w 758"/>
              <a:gd name="connsiteY57" fmla="*/ 659 h 759"/>
              <a:gd name="connsiteX58" fmla="*/ 690 w 758"/>
              <a:gd name="connsiteY58" fmla="*/ 653 h 759"/>
              <a:gd name="connsiteX59" fmla="*/ 690 w 758"/>
              <a:gd name="connsiteY59" fmla="*/ 643 h 759"/>
              <a:gd name="connsiteX60" fmla="*/ 695 w 758"/>
              <a:gd name="connsiteY60" fmla="*/ 627 h 759"/>
              <a:gd name="connsiteX61" fmla="*/ 701 w 758"/>
              <a:gd name="connsiteY61" fmla="*/ 611 h 759"/>
              <a:gd name="connsiteX62" fmla="*/ 706 w 758"/>
              <a:gd name="connsiteY62" fmla="*/ 595 h 759"/>
              <a:gd name="connsiteX63" fmla="*/ 706 w 758"/>
              <a:gd name="connsiteY63" fmla="*/ 580 h 759"/>
              <a:gd name="connsiteX64" fmla="*/ 711 w 758"/>
              <a:gd name="connsiteY64" fmla="*/ 564 h 759"/>
              <a:gd name="connsiteX65" fmla="*/ 716 w 758"/>
              <a:gd name="connsiteY65" fmla="*/ 553 h 759"/>
              <a:gd name="connsiteX66" fmla="*/ 722 w 758"/>
              <a:gd name="connsiteY66" fmla="*/ 543 h 759"/>
              <a:gd name="connsiteX67" fmla="*/ 722 w 758"/>
              <a:gd name="connsiteY67" fmla="*/ 538 h 759"/>
              <a:gd name="connsiteX68" fmla="*/ 727 w 758"/>
              <a:gd name="connsiteY68" fmla="*/ 527 h 759"/>
              <a:gd name="connsiteX69" fmla="*/ 727 w 758"/>
              <a:gd name="connsiteY69" fmla="*/ 527 h 759"/>
              <a:gd name="connsiteX70" fmla="*/ 732 w 758"/>
              <a:gd name="connsiteY70" fmla="*/ 527 h 759"/>
              <a:gd name="connsiteX71" fmla="*/ 732 w 758"/>
              <a:gd name="connsiteY71" fmla="*/ 527 h 759"/>
              <a:gd name="connsiteX72" fmla="*/ 732 w 758"/>
              <a:gd name="connsiteY72" fmla="*/ 532 h 759"/>
              <a:gd name="connsiteX73" fmla="*/ 732 w 758"/>
              <a:gd name="connsiteY73" fmla="*/ 538 h 759"/>
              <a:gd name="connsiteX74" fmla="*/ 737 w 758"/>
              <a:gd name="connsiteY74" fmla="*/ 543 h 759"/>
              <a:gd name="connsiteX75" fmla="*/ 737 w 758"/>
              <a:gd name="connsiteY75" fmla="*/ 559 h 759"/>
              <a:gd name="connsiteX76" fmla="*/ 737 w 758"/>
              <a:gd name="connsiteY76" fmla="*/ 569 h 759"/>
              <a:gd name="connsiteX77" fmla="*/ 737 w 758"/>
              <a:gd name="connsiteY77" fmla="*/ 585 h 759"/>
              <a:gd name="connsiteX78" fmla="*/ 737 w 758"/>
              <a:gd name="connsiteY78" fmla="*/ 601 h 759"/>
              <a:gd name="connsiteX79" fmla="*/ 737 w 758"/>
              <a:gd name="connsiteY79" fmla="*/ 622 h 759"/>
              <a:gd name="connsiteX80" fmla="*/ 737 w 758"/>
              <a:gd name="connsiteY80" fmla="*/ 638 h 759"/>
              <a:gd name="connsiteX81" fmla="*/ 737 w 758"/>
              <a:gd name="connsiteY81" fmla="*/ 653 h 759"/>
              <a:gd name="connsiteX82" fmla="*/ 743 w 758"/>
              <a:gd name="connsiteY82" fmla="*/ 669 h 759"/>
              <a:gd name="connsiteX83" fmla="*/ 743 w 758"/>
              <a:gd name="connsiteY83" fmla="*/ 685 h 759"/>
              <a:gd name="connsiteX84" fmla="*/ 748 w 758"/>
              <a:gd name="connsiteY84" fmla="*/ 696 h 759"/>
              <a:gd name="connsiteX85" fmla="*/ 748 w 758"/>
              <a:gd name="connsiteY85" fmla="*/ 706 h 759"/>
              <a:gd name="connsiteX86" fmla="*/ 753 w 758"/>
              <a:gd name="connsiteY86" fmla="*/ 717 h 759"/>
              <a:gd name="connsiteX87" fmla="*/ 753 w 758"/>
              <a:gd name="connsiteY87" fmla="*/ 722 h 759"/>
              <a:gd name="connsiteX88" fmla="*/ 758 w 758"/>
              <a:gd name="connsiteY88" fmla="*/ 732 h 759"/>
              <a:gd name="connsiteX89" fmla="*/ 758 w 758"/>
              <a:gd name="connsiteY89" fmla="*/ 738 h 759"/>
              <a:gd name="connsiteX90" fmla="*/ 758 w 758"/>
              <a:gd name="connsiteY90" fmla="*/ 743 h 759"/>
              <a:gd name="connsiteX91" fmla="*/ 758 w 758"/>
              <a:gd name="connsiteY91" fmla="*/ 748 h 759"/>
              <a:gd name="connsiteX92" fmla="*/ 753 w 758"/>
              <a:gd name="connsiteY92" fmla="*/ 753 h 759"/>
              <a:gd name="connsiteX93" fmla="*/ 748 w 758"/>
              <a:gd name="connsiteY93" fmla="*/ 759 h 759"/>
              <a:gd name="connsiteX94" fmla="*/ 737 w 758"/>
              <a:gd name="connsiteY94" fmla="*/ 759 h 759"/>
              <a:gd name="connsiteX95" fmla="*/ 727 w 758"/>
              <a:gd name="connsiteY95" fmla="*/ 759 h 759"/>
              <a:gd name="connsiteX96" fmla="*/ 711 w 758"/>
              <a:gd name="connsiteY96" fmla="*/ 759 h 759"/>
              <a:gd name="connsiteX97" fmla="*/ 695 w 758"/>
              <a:gd name="connsiteY97" fmla="*/ 753 h 759"/>
              <a:gd name="connsiteX98" fmla="*/ 674 w 758"/>
              <a:gd name="connsiteY98" fmla="*/ 753 h 759"/>
              <a:gd name="connsiteX99" fmla="*/ 653 w 758"/>
              <a:gd name="connsiteY99" fmla="*/ 748 h 759"/>
              <a:gd name="connsiteX100" fmla="*/ 632 w 758"/>
              <a:gd name="connsiteY100" fmla="*/ 743 h 759"/>
              <a:gd name="connsiteX101" fmla="*/ 622 w 758"/>
              <a:gd name="connsiteY101" fmla="*/ 738 h 759"/>
              <a:gd name="connsiteX102" fmla="*/ 611 w 758"/>
              <a:gd name="connsiteY102" fmla="*/ 732 h 759"/>
              <a:gd name="connsiteX103" fmla="*/ 595 w 758"/>
              <a:gd name="connsiteY103" fmla="*/ 727 h 759"/>
              <a:gd name="connsiteX104" fmla="*/ 585 w 758"/>
              <a:gd name="connsiteY104" fmla="*/ 722 h 759"/>
              <a:gd name="connsiteX105" fmla="*/ 569 w 758"/>
              <a:gd name="connsiteY105" fmla="*/ 717 h 759"/>
              <a:gd name="connsiteX106" fmla="*/ 553 w 758"/>
              <a:gd name="connsiteY106" fmla="*/ 706 h 759"/>
              <a:gd name="connsiteX107" fmla="*/ 543 w 758"/>
              <a:gd name="connsiteY107" fmla="*/ 696 h 759"/>
              <a:gd name="connsiteX108" fmla="*/ 527 w 758"/>
              <a:gd name="connsiteY108" fmla="*/ 685 h 759"/>
              <a:gd name="connsiteX109" fmla="*/ 495 w 758"/>
              <a:gd name="connsiteY109" fmla="*/ 659 h 759"/>
              <a:gd name="connsiteX110" fmla="*/ 469 w 758"/>
              <a:gd name="connsiteY110" fmla="*/ 632 h 759"/>
              <a:gd name="connsiteX111" fmla="*/ 458 w 758"/>
              <a:gd name="connsiteY111" fmla="*/ 622 h 759"/>
              <a:gd name="connsiteX112" fmla="*/ 448 w 758"/>
              <a:gd name="connsiteY112" fmla="*/ 606 h 759"/>
              <a:gd name="connsiteX113" fmla="*/ 437 w 758"/>
              <a:gd name="connsiteY113" fmla="*/ 590 h 759"/>
              <a:gd name="connsiteX114" fmla="*/ 427 w 758"/>
              <a:gd name="connsiteY114" fmla="*/ 574 h 759"/>
              <a:gd name="connsiteX115" fmla="*/ 421 w 758"/>
              <a:gd name="connsiteY115" fmla="*/ 559 h 759"/>
              <a:gd name="connsiteX116" fmla="*/ 411 w 758"/>
              <a:gd name="connsiteY116" fmla="*/ 543 h 759"/>
              <a:gd name="connsiteX117" fmla="*/ 406 w 758"/>
              <a:gd name="connsiteY117" fmla="*/ 527 h 759"/>
              <a:gd name="connsiteX118" fmla="*/ 395 w 758"/>
              <a:gd name="connsiteY118" fmla="*/ 511 h 759"/>
              <a:gd name="connsiteX119" fmla="*/ 390 w 758"/>
              <a:gd name="connsiteY119" fmla="*/ 501 h 759"/>
              <a:gd name="connsiteX120" fmla="*/ 390 w 758"/>
              <a:gd name="connsiteY120" fmla="*/ 485 h 759"/>
              <a:gd name="connsiteX121" fmla="*/ 385 w 758"/>
              <a:gd name="connsiteY121" fmla="*/ 469 h 759"/>
              <a:gd name="connsiteX122" fmla="*/ 385 w 758"/>
              <a:gd name="connsiteY122" fmla="*/ 453 h 759"/>
              <a:gd name="connsiteX123" fmla="*/ 379 w 758"/>
              <a:gd name="connsiteY123" fmla="*/ 422 h 759"/>
              <a:gd name="connsiteX124" fmla="*/ 374 w 758"/>
              <a:gd name="connsiteY124" fmla="*/ 385 h 759"/>
              <a:gd name="connsiteX125" fmla="*/ 374 w 758"/>
              <a:gd name="connsiteY125" fmla="*/ 353 h 759"/>
              <a:gd name="connsiteX126" fmla="*/ 374 w 758"/>
              <a:gd name="connsiteY126" fmla="*/ 316 h 759"/>
              <a:gd name="connsiteX127" fmla="*/ 374 w 758"/>
              <a:gd name="connsiteY127" fmla="*/ 279 h 759"/>
              <a:gd name="connsiteX128" fmla="*/ 374 w 758"/>
              <a:gd name="connsiteY128" fmla="*/ 243 h 759"/>
              <a:gd name="connsiteX129" fmla="*/ 379 w 758"/>
              <a:gd name="connsiteY129" fmla="*/ 200 h 759"/>
              <a:gd name="connsiteX130" fmla="*/ 385 w 758"/>
              <a:gd name="connsiteY130" fmla="*/ 158 h 759"/>
              <a:gd name="connsiteX131" fmla="*/ 385 w 758"/>
              <a:gd name="connsiteY131" fmla="*/ 142 h 759"/>
              <a:gd name="connsiteX132" fmla="*/ 385 w 758"/>
              <a:gd name="connsiteY132" fmla="*/ 127 h 759"/>
              <a:gd name="connsiteX133" fmla="*/ 385 w 758"/>
              <a:gd name="connsiteY133" fmla="*/ 111 h 759"/>
              <a:gd name="connsiteX134" fmla="*/ 390 w 758"/>
              <a:gd name="connsiteY134" fmla="*/ 100 h 759"/>
              <a:gd name="connsiteX135" fmla="*/ 390 w 758"/>
              <a:gd name="connsiteY135" fmla="*/ 90 h 759"/>
              <a:gd name="connsiteX136" fmla="*/ 390 w 758"/>
              <a:gd name="connsiteY136" fmla="*/ 85 h 759"/>
              <a:gd name="connsiteX137" fmla="*/ 390 w 758"/>
              <a:gd name="connsiteY137" fmla="*/ 79 h 759"/>
              <a:gd name="connsiteX138" fmla="*/ 385 w 758"/>
              <a:gd name="connsiteY138" fmla="*/ 74 h 759"/>
              <a:gd name="connsiteX139" fmla="*/ 385 w 758"/>
              <a:gd name="connsiteY139" fmla="*/ 74 h 759"/>
              <a:gd name="connsiteX140" fmla="*/ 379 w 758"/>
              <a:gd name="connsiteY140" fmla="*/ 74 h 759"/>
              <a:gd name="connsiteX141" fmla="*/ 374 w 758"/>
              <a:gd name="connsiteY141" fmla="*/ 74 h 759"/>
              <a:gd name="connsiteX142" fmla="*/ 363 w 758"/>
              <a:gd name="connsiteY142" fmla="*/ 79 h 759"/>
              <a:gd name="connsiteX143" fmla="*/ 353 w 758"/>
              <a:gd name="connsiteY143" fmla="*/ 79 h 759"/>
              <a:gd name="connsiteX144" fmla="*/ 337 w 758"/>
              <a:gd name="connsiteY144" fmla="*/ 85 h 759"/>
              <a:gd name="connsiteX145" fmla="*/ 321 w 758"/>
              <a:gd name="connsiteY145" fmla="*/ 90 h 759"/>
              <a:gd name="connsiteX146" fmla="*/ 305 w 758"/>
              <a:gd name="connsiteY146" fmla="*/ 95 h 759"/>
              <a:gd name="connsiteX147" fmla="*/ 269 w 758"/>
              <a:gd name="connsiteY147" fmla="*/ 106 h 759"/>
              <a:gd name="connsiteX148" fmla="*/ 232 w 758"/>
              <a:gd name="connsiteY148" fmla="*/ 116 h 759"/>
              <a:gd name="connsiteX149" fmla="*/ 195 w 758"/>
              <a:gd name="connsiteY149" fmla="*/ 127 h 759"/>
              <a:gd name="connsiteX150" fmla="*/ 158 w 758"/>
              <a:gd name="connsiteY150" fmla="*/ 137 h 759"/>
              <a:gd name="connsiteX151" fmla="*/ 137 w 758"/>
              <a:gd name="connsiteY151" fmla="*/ 142 h 759"/>
              <a:gd name="connsiteX152" fmla="*/ 121 w 758"/>
              <a:gd name="connsiteY152" fmla="*/ 142 h 759"/>
              <a:gd name="connsiteX153" fmla="*/ 105 w 758"/>
              <a:gd name="connsiteY153" fmla="*/ 148 h 759"/>
              <a:gd name="connsiteX154" fmla="*/ 95 w 758"/>
              <a:gd name="connsiteY154" fmla="*/ 148 h 759"/>
              <a:gd name="connsiteX155" fmla="*/ 84 w 758"/>
              <a:gd name="connsiteY155" fmla="*/ 153 h 759"/>
              <a:gd name="connsiteX156" fmla="*/ 74 w 758"/>
              <a:gd name="connsiteY156" fmla="*/ 153 h 759"/>
              <a:gd name="connsiteX157" fmla="*/ 68 w 758"/>
              <a:gd name="connsiteY157" fmla="*/ 153 h 759"/>
              <a:gd name="connsiteX158" fmla="*/ 63 w 758"/>
              <a:gd name="connsiteY158" fmla="*/ 153 h 759"/>
              <a:gd name="connsiteX159" fmla="*/ 53 w 758"/>
              <a:gd name="connsiteY159" fmla="*/ 153 h 759"/>
              <a:gd name="connsiteX160" fmla="*/ 42 w 758"/>
              <a:gd name="connsiteY160" fmla="*/ 148 h 759"/>
              <a:gd name="connsiteX161" fmla="*/ 32 w 758"/>
              <a:gd name="connsiteY161" fmla="*/ 142 h 759"/>
              <a:gd name="connsiteX162" fmla="*/ 26 w 758"/>
              <a:gd name="connsiteY162" fmla="*/ 137 h 759"/>
              <a:gd name="connsiteX163" fmla="*/ 16 w 758"/>
              <a:gd name="connsiteY163" fmla="*/ 127 h 759"/>
              <a:gd name="connsiteX164" fmla="*/ 11 w 758"/>
              <a:gd name="connsiteY164" fmla="*/ 121 h 759"/>
              <a:gd name="connsiteX165" fmla="*/ 5 w 758"/>
              <a:gd name="connsiteY165" fmla="*/ 116 h 759"/>
              <a:gd name="connsiteX166" fmla="*/ 0 w 758"/>
              <a:gd name="connsiteY166" fmla="*/ 116 h 759"/>
              <a:gd name="connsiteX167" fmla="*/ 5 w 758"/>
              <a:gd name="connsiteY167" fmla="*/ 111 h 759"/>
              <a:gd name="connsiteX168" fmla="*/ 5 w 758"/>
              <a:gd name="connsiteY168" fmla="*/ 111 h 759"/>
              <a:gd name="connsiteX169" fmla="*/ 11 w 758"/>
              <a:gd name="connsiteY169" fmla="*/ 111 h 759"/>
              <a:gd name="connsiteX170" fmla="*/ 16 w 758"/>
              <a:gd name="connsiteY170" fmla="*/ 106 h 759"/>
              <a:gd name="connsiteX171" fmla="*/ 21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16 w 758"/>
              <a:gd name="connsiteY30-62" fmla="*/ 322 h 759"/>
              <a:gd name="connsiteX31-63" fmla="*/ 416 w 758"/>
              <a:gd name="connsiteY31-64" fmla="*/ 343 h 759"/>
              <a:gd name="connsiteX32-65" fmla="*/ 421 w 758"/>
              <a:gd name="connsiteY32-66" fmla="*/ 369 h 759"/>
              <a:gd name="connsiteX33-67" fmla="*/ 427 w 758"/>
              <a:gd name="connsiteY33-68" fmla="*/ 411 h 759"/>
              <a:gd name="connsiteX34-69" fmla="*/ 427 w 758"/>
              <a:gd name="connsiteY34-70" fmla="*/ 437 h 759"/>
              <a:gd name="connsiteX35-71" fmla="*/ 432 w 758"/>
              <a:gd name="connsiteY35-72" fmla="*/ 464 h 759"/>
              <a:gd name="connsiteX36-73" fmla="*/ 442 w 758"/>
              <a:gd name="connsiteY36-74" fmla="*/ 490 h 759"/>
              <a:gd name="connsiteX37-75" fmla="*/ 448 w 758"/>
              <a:gd name="connsiteY37-76" fmla="*/ 506 h 759"/>
              <a:gd name="connsiteX38-77" fmla="*/ 453 w 758"/>
              <a:gd name="connsiteY38-78" fmla="*/ 516 h 759"/>
              <a:gd name="connsiteX39-79" fmla="*/ 469 w 758"/>
              <a:gd name="connsiteY39-80" fmla="*/ 543 h 759"/>
              <a:gd name="connsiteX40-81" fmla="*/ 485 w 758"/>
              <a:gd name="connsiteY40-82" fmla="*/ 564 h 759"/>
              <a:gd name="connsiteX41-83" fmla="*/ 500 w 758"/>
              <a:gd name="connsiteY41-84" fmla="*/ 585 h 759"/>
              <a:gd name="connsiteX42-85" fmla="*/ 511 w 758"/>
              <a:gd name="connsiteY42-86" fmla="*/ 595 h 759"/>
              <a:gd name="connsiteX43-87" fmla="*/ 521 w 758"/>
              <a:gd name="connsiteY43-88" fmla="*/ 601 h 759"/>
              <a:gd name="connsiteX44-89" fmla="*/ 543 w 758"/>
              <a:gd name="connsiteY44-90" fmla="*/ 622 h 759"/>
              <a:gd name="connsiteX45-91" fmla="*/ 564 w 758"/>
              <a:gd name="connsiteY45-92" fmla="*/ 632 h 759"/>
              <a:gd name="connsiteX46-93" fmla="*/ 585 w 758"/>
              <a:gd name="connsiteY46-94" fmla="*/ 648 h 759"/>
              <a:gd name="connsiteX47-95" fmla="*/ 611 w 758"/>
              <a:gd name="connsiteY47-96" fmla="*/ 659 h 759"/>
              <a:gd name="connsiteX48-97" fmla="*/ 622 w 758"/>
              <a:gd name="connsiteY48-98" fmla="*/ 664 h 759"/>
              <a:gd name="connsiteX49-99" fmla="*/ 632 w 758"/>
              <a:gd name="connsiteY49-100" fmla="*/ 669 h 759"/>
              <a:gd name="connsiteX50-101" fmla="*/ 643 w 758"/>
              <a:gd name="connsiteY50-102" fmla="*/ 669 h 759"/>
              <a:gd name="connsiteX51-103" fmla="*/ 653 w 758"/>
              <a:gd name="connsiteY51-104" fmla="*/ 674 h 759"/>
              <a:gd name="connsiteX52-105" fmla="*/ 658 w 758"/>
              <a:gd name="connsiteY52-106" fmla="*/ 674 h 759"/>
              <a:gd name="connsiteX53-107" fmla="*/ 664 w 758"/>
              <a:gd name="connsiteY53-108" fmla="*/ 674 h 759"/>
              <a:gd name="connsiteX54-109" fmla="*/ 674 w 758"/>
              <a:gd name="connsiteY54-110" fmla="*/ 674 h 759"/>
              <a:gd name="connsiteX55-111" fmla="*/ 679 w 758"/>
              <a:gd name="connsiteY55-112" fmla="*/ 669 h 759"/>
              <a:gd name="connsiteX56-113" fmla="*/ 679 w 758"/>
              <a:gd name="connsiteY56-114" fmla="*/ 664 h 759"/>
              <a:gd name="connsiteX57-115" fmla="*/ 685 w 758"/>
              <a:gd name="connsiteY57-116" fmla="*/ 659 h 759"/>
              <a:gd name="connsiteX58-117" fmla="*/ 690 w 758"/>
              <a:gd name="connsiteY58-118" fmla="*/ 653 h 759"/>
              <a:gd name="connsiteX59-119" fmla="*/ 690 w 758"/>
              <a:gd name="connsiteY59-120" fmla="*/ 643 h 759"/>
              <a:gd name="connsiteX60-121" fmla="*/ 695 w 758"/>
              <a:gd name="connsiteY60-122" fmla="*/ 627 h 759"/>
              <a:gd name="connsiteX61-123" fmla="*/ 701 w 758"/>
              <a:gd name="connsiteY61-124" fmla="*/ 611 h 759"/>
              <a:gd name="connsiteX62-125" fmla="*/ 706 w 758"/>
              <a:gd name="connsiteY62-126" fmla="*/ 595 h 759"/>
              <a:gd name="connsiteX63-127" fmla="*/ 706 w 758"/>
              <a:gd name="connsiteY63-128" fmla="*/ 580 h 759"/>
              <a:gd name="connsiteX64-129" fmla="*/ 711 w 758"/>
              <a:gd name="connsiteY64-130" fmla="*/ 564 h 759"/>
              <a:gd name="connsiteX65-131" fmla="*/ 716 w 758"/>
              <a:gd name="connsiteY65-132" fmla="*/ 553 h 759"/>
              <a:gd name="connsiteX66-133" fmla="*/ 722 w 758"/>
              <a:gd name="connsiteY66-134" fmla="*/ 543 h 759"/>
              <a:gd name="connsiteX67-135" fmla="*/ 722 w 758"/>
              <a:gd name="connsiteY67-136" fmla="*/ 538 h 759"/>
              <a:gd name="connsiteX68-137" fmla="*/ 727 w 758"/>
              <a:gd name="connsiteY68-138" fmla="*/ 527 h 759"/>
              <a:gd name="connsiteX69-139" fmla="*/ 727 w 758"/>
              <a:gd name="connsiteY69-140" fmla="*/ 527 h 759"/>
              <a:gd name="connsiteX70-141" fmla="*/ 732 w 758"/>
              <a:gd name="connsiteY70-142" fmla="*/ 527 h 759"/>
              <a:gd name="connsiteX71-143" fmla="*/ 732 w 758"/>
              <a:gd name="connsiteY71-144" fmla="*/ 527 h 759"/>
              <a:gd name="connsiteX72-145" fmla="*/ 732 w 758"/>
              <a:gd name="connsiteY72-146" fmla="*/ 532 h 759"/>
              <a:gd name="connsiteX73-147" fmla="*/ 732 w 758"/>
              <a:gd name="connsiteY73-148" fmla="*/ 538 h 759"/>
              <a:gd name="connsiteX74-149" fmla="*/ 737 w 758"/>
              <a:gd name="connsiteY74-150" fmla="*/ 543 h 759"/>
              <a:gd name="connsiteX75-151" fmla="*/ 737 w 758"/>
              <a:gd name="connsiteY75-152" fmla="*/ 559 h 759"/>
              <a:gd name="connsiteX76-153" fmla="*/ 737 w 758"/>
              <a:gd name="connsiteY76-154" fmla="*/ 569 h 759"/>
              <a:gd name="connsiteX77-155" fmla="*/ 737 w 758"/>
              <a:gd name="connsiteY77-156" fmla="*/ 585 h 759"/>
              <a:gd name="connsiteX78-157" fmla="*/ 737 w 758"/>
              <a:gd name="connsiteY78-158" fmla="*/ 601 h 759"/>
              <a:gd name="connsiteX79-159" fmla="*/ 737 w 758"/>
              <a:gd name="connsiteY79-160" fmla="*/ 622 h 759"/>
              <a:gd name="connsiteX80-161" fmla="*/ 737 w 758"/>
              <a:gd name="connsiteY80-162" fmla="*/ 638 h 759"/>
              <a:gd name="connsiteX81-163" fmla="*/ 737 w 758"/>
              <a:gd name="connsiteY81-164" fmla="*/ 653 h 759"/>
              <a:gd name="connsiteX82-165" fmla="*/ 743 w 758"/>
              <a:gd name="connsiteY82-166" fmla="*/ 669 h 759"/>
              <a:gd name="connsiteX83-167" fmla="*/ 743 w 758"/>
              <a:gd name="connsiteY83-168" fmla="*/ 685 h 759"/>
              <a:gd name="connsiteX84-169" fmla="*/ 748 w 758"/>
              <a:gd name="connsiteY84-170" fmla="*/ 696 h 759"/>
              <a:gd name="connsiteX85-171" fmla="*/ 748 w 758"/>
              <a:gd name="connsiteY85-172" fmla="*/ 706 h 759"/>
              <a:gd name="connsiteX86-173" fmla="*/ 753 w 758"/>
              <a:gd name="connsiteY86-174" fmla="*/ 717 h 759"/>
              <a:gd name="connsiteX87-175" fmla="*/ 753 w 758"/>
              <a:gd name="connsiteY87-176" fmla="*/ 722 h 759"/>
              <a:gd name="connsiteX88-177" fmla="*/ 758 w 758"/>
              <a:gd name="connsiteY88-178" fmla="*/ 732 h 759"/>
              <a:gd name="connsiteX89-179" fmla="*/ 758 w 758"/>
              <a:gd name="connsiteY89-180" fmla="*/ 738 h 759"/>
              <a:gd name="connsiteX90-181" fmla="*/ 758 w 758"/>
              <a:gd name="connsiteY90-182" fmla="*/ 743 h 759"/>
              <a:gd name="connsiteX91-183" fmla="*/ 758 w 758"/>
              <a:gd name="connsiteY91-184" fmla="*/ 748 h 759"/>
              <a:gd name="connsiteX92-185" fmla="*/ 753 w 758"/>
              <a:gd name="connsiteY92-186" fmla="*/ 753 h 759"/>
              <a:gd name="connsiteX93-187" fmla="*/ 748 w 758"/>
              <a:gd name="connsiteY93-188" fmla="*/ 759 h 759"/>
              <a:gd name="connsiteX94-189" fmla="*/ 737 w 758"/>
              <a:gd name="connsiteY94-190" fmla="*/ 759 h 759"/>
              <a:gd name="connsiteX95-191" fmla="*/ 727 w 758"/>
              <a:gd name="connsiteY95-192" fmla="*/ 759 h 759"/>
              <a:gd name="connsiteX96-193" fmla="*/ 711 w 758"/>
              <a:gd name="connsiteY96-194" fmla="*/ 759 h 759"/>
              <a:gd name="connsiteX97-195" fmla="*/ 695 w 758"/>
              <a:gd name="connsiteY97-196" fmla="*/ 753 h 759"/>
              <a:gd name="connsiteX98-197" fmla="*/ 674 w 758"/>
              <a:gd name="connsiteY98-198" fmla="*/ 753 h 759"/>
              <a:gd name="connsiteX99-199" fmla="*/ 653 w 758"/>
              <a:gd name="connsiteY99-200" fmla="*/ 748 h 759"/>
              <a:gd name="connsiteX100-201" fmla="*/ 632 w 758"/>
              <a:gd name="connsiteY100-202" fmla="*/ 743 h 759"/>
              <a:gd name="connsiteX101-203" fmla="*/ 622 w 758"/>
              <a:gd name="connsiteY101-204" fmla="*/ 738 h 759"/>
              <a:gd name="connsiteX102-205" fmla="*/ 611 w 758"/>
              <a:gd name="connsiteY102-206" fmla="*/ 732 h 759"/>
              <a:gd name="connsiteX103-207" fmla="*/ 595 w 758"/>
              <a:gd name="connsiteY103-208" fmla="*/ 727 h 759"/>
              <a:gd name="connsiteX104-209" fmla="*/ 585 w 758"/>
              <a:gd name="connsiteY104-210" fmla="*/ 722 h 759"/>
              <a:gd name="connsiteX105-211" fmla="*/ 569 w 758"/>
              <a:gd name="connsiteY105-212" fmla="*/ 717 h 759"/>
              <a:gd name="connsiteX106-213" fmla="*/ 553 w 758"/>
              <a:gd name="connsiteY106-214" fmla="*/ 706 h 759"/>
              <a:gd name="connsiteX107-215" fmla="*/ 543 w 758"/>
              <a:gd name="connsiteY107-216" fmla="*/ 696 h 759"/>
              <a:gd name="connsiteX108-217" fmla="*/ 527 w 758"/>
              <a:gd name="connsiteY108-218" fmla="*/ 685 h 759"/>
              <a:gd name="connsiteX109-219" fmla="*/ 495 w 758"/>
              <a:gd name="connsiteY109-220" fmla="*/ 659 h 759"/>
              <a:gd name="connsiteX110-221" fmla="*/ 469 w 758"/>
              <a:gd name="connsiteY110-222" fmla="*/ 632 h 759"/>
              <a:gd name="connsiteX111-223" fmla="*/ 458 w 758"/>
              <a:gd name="connsiteY111-224" fmla="*/ 622 h 759"/>
              <a:gd name="connsiteX112-225" fmla="*/ 448 w 758"/>
              <a:gd name="connsiteY112-226" fmla="*/ 606 h 759"/>
              <a:gd name="connsiteX113-227" fmla="*/ 437 w 758"/>
              <a:gd name="connsiteY113-228" fmla="*/ 590 h 759"/>
              <a:gd name="connsiteX114-229" fmla="*/ 427 w 758"/>
              <a:gd name="connsiteY114-230" fmla="*/ 574 h 759"/>
              <a:gd name="connsiteX115-231" fmla="*/ 421 w 758"/>
              <a:gd name="connsiteY115-232" fmla="*/ 559 h 759"/>
              <a:gd name="connsiteX116-233" fmla="*/ 411 w 758"/>
              <a:gd name="connsiteY116-234" fmla="*/ 543 h 759"/>
              <a:gd name="connsiteX117-235" fmla="*/ 406 w 758"/>
              <a:gd name="connsiteY117-236" fmla="*/ 527 h 759"/>
              <a:gd name="connsiteX118-237" fmla="*/ 395 w 758"/>
              <a:gd name="connsiteY118-238" fmla="*/ 511 h 759"/>
              <a:gd name="connsiteX119-239" fmla="*/ 390 w 758"/>
              <a:gd name="connsiteY119-240" fmla="*/ 501 h 759"/>
              <a:gd name="connsiteX120-241" fmla="*/ 390 w 758"/>
              <a:gd name="connsiteY120-242" fmla="*/ 485 h 759"/>
              <a:gd name="connsiteX121-243" fmla="*/ 385 w 758"/>
              <a:gd name="connsiteY121-244" fmla="*/ 469 h 759"/>
              <a:gd name="connsiteX122-245" fmla="*/ 385 w 758"/>
              <a:gd name="connsiteY122-246" fmla="*/ 453 h 759"/>
              <a:gd name="connsiteX123-247" fmla="*/ 379 w 758"/>
              <a:gd name="connsiteY123-248" fmla="*/ 422 h 759"/>
              <a:gd name="connsiteX124-249" fmla="*/ 374 w 758"/>
              <a:gd name="connsiteY124-250" fmla="*/ 385 h 759"/>
              <a:gd name="connsiteX125-251" fmla="*/ 374 w 758"/>
              <a:gd name="connsiteY125-252" fmla="*/ 353 h 759"/>
              <a:gd name="connsiteX126-253" fmla="*/ 374 w 758"/>
              <a:gd name="connsiteY126-254" fmla="*/ 316 h 759"/>
              <a:gd name="connsiteX127-255" fmla="*/ 374 w 758"/>
              <a:gd name="connsiteY127-256" fmla="*/ 279 h 759"/>
              <a:gd name="connsiteX128-257" fmla="*/ 374 w 758"/>
              <a:gd name="connsiteY128-258" fmla="*/ 243 h 759"/>
              <a:gd name="connsiteX129-259" fmla="*/ 379 w 758"/>
              <a:gd name="connsiteY129-260" fmla="*/ 200 h 759"/>
              <a:gd name="connsiteX130-261" fmla="*/ 385 w 758"/>
              <a:gd name="connsiteY130-262" fmla="*/ 158 h 759"/>
              <a:gd name="connsiteX131-263" fmla="*/ 385 w 758"/>
              <a:gd name="connsiteY131-264" fmla="*/ 142 h 759"/>
              <a:gd name="connsiteX132-265" fmla="*/ 385 w 758"/>
              <a:gd name="connsiteY132-266" fmla="*/ 127 h 759"/>
              <a:gd name="connsiteX133-267" fmla="*/ 385 w 758"/>
              <a:gd name="connsiteY133-268" fmla="*/ 111 h 759"/>
              <a:gd name="connsiteX134-269" fmla="*/ 390 w 758"/>
              <a:gd name="connsiteY134-270" fmla="*/ 100 h 759"/>
              <a:gd name="connsiteX135-271" fmla="*/ 390 w 758"/>
              <a:gd name="connsiteY135-272" fmla="*/ 90 h 759"/>
              <a:gd name="connsiteX136-273" fmla="*/ 390 w 758"/>
              <a:gd name="connsiteY136-274" fmla="*/ 85 h 759"/>
              <a:gd name="connsiteX137-275" fmla="*/ 390 w 758"/>
              <a:gd name="connsiteY137-276" fmla="*/ 79 h 759"/>
              <a:gd name="connsiteX138-277" fmla="*/ 385 w 758"/>
              <a:gd name="connsiteY138-278" fmla="*/ 74 h 759"/>
              <a:gd name="connsiteX139-279" fmla="*/ 385 w 758"/>
              <a:gd name="connsiteY139-280" fmla="*/ 74 h 759"/>
              <a:gd name="connsiteX140-281" fmla="*/ 379 w 758"/>
              <a:gd name="connsiteY140-282" fmla="*/ 74 h 759"/>
              <a:gd name="connsiteX141-283" fmla="*/ 374 w 758"/>
              <a:gd name="connsiteY141-284" fmla="*/ 74 h 759"/>
              <a:gd name="connsiteX142-285" fmla="*/ 363 w 758"/>
              <a:gd name="connsiteY142-286" fmla="*/ 79 h 759"/>
              <a:gd name="connsiteX143-287" fmla="*/ 353 w 758"/>
              <a:gd name="connsiteY143-288" fmla="*/ 79 h 759"/>
              <a:gd name="connsiteX144-289" fmla="*/ 337 w 758"/>
              <a:gd name="connsiteY144-290" fmla="*/ 85 h 759"/>
              <a:gd name="connsiteX145-291" fmla="*/ 321 w 758"/>
              <a:gd name="connsiteY145-292" fmla="*/ 90 h 759"/>
              <a:gd name="connsiteX146-293" fmla="*/ 305 w 758"/>
              <a:gd name="connsiteY146-294" fmla="*/ 95 h 759"/>
              <a:gd name="connsiteX147-295" fmla="*/ 269 w 758"/>
              <a:gd name="connsiteY147-296" fmla="*/ 106 h 759"/>
              <a:gd name="connsiteX148-297" fmla="*/ 232 w 758"/>
              <a:gd name="connsiteY148-298" fmla="*/ 116 h 759"/>
              <a:gd name="connsiteX149-299" fmla="*/ 195 w 758"/>
              <a:gd name="connsiteY149-300" fmla="*/ 127 h 759"/>
              <a:gd name="connsiteX150-301" fmla="*/ 158 w 758"/>
              <a:gd name="connsiteY150-302" fmla="*/ 137 h 759"/>
              <a:gd name="connsiteX151-303" fmla="*/ 137 w 758"/>
              <a:gd name="connsiteY151-304" fmla="*/ 142 h 759"/>
              <a:gd name="connsiteX152-305" fmla="*/ 121 w 758"/>
              <a:gd name="connsiteY152-306" fmla="*/ 142 h 759"/>
              <a:gd name="connsiteX153-307" fmla="*/ 105 w 758"/>
              <a:gd name="connsiteY153-308" fmla="*/ 148 h 759"/>
              <a:gd name="connsiteX154-309" fmla="*/ 95 w 758"/>
              <a:gd name="connsiteY154-310" fmla="*/ 148 h 759"/>
              <a:gd name="connsiteX155-311" fmla="*/ 84 w 758"/>
              <a:gd name="connsiteY155-312" fmla="*/ 153 h 759"/>
              <a:gd name="connsiteX156-313" fmla="*/ 74 w 758"/>
              <a:gd name="connsiteY156-314" fmla="*/ 153 h 759"/>
              <a:gd name="connsiteX157-315" fmla="*/ 68 w 758"/>
              <a:gd name="connsiteY157-316" fmla="*/ 153 h 759"/>
              <a:gd name="connsiteX158-317" fmla="*/ 63 w 758"/>
              <a:gd name="connsiteY158-318" fmla="*/ 153 h 759"/>
              <a:gd name="connsiteX159-319" fmla="*/ 53 w 758"/>
              <a:gd name="connsiteY159-320" fmla="*/ 153 h 759"/>
              <a:gd name="connsiteX160-321" fmla="*/ 42 w 758"/>
              <a:gd name="connsiteY160-322" fmla="*/ 148 h 759"/>
              <a:gd name="connsiteX161-323" fmla="*/ 32 w 758"/>
              <a:gd name="connsiteY161-324" fmla="*/ 142 h 759"/>
              <a:gd name="connsiteX162-325" fmla="*/ 26 w 758"/>
              <a:gd name="connsiteY162-326" fmla="*/ 137 h 759"/>
              <a:gd name="connsiteX163-327" fmla="*/ 16 w 758"/>
              <a:gd name="connsiteY163-328" fmla="*/ 127 h 759"/>
              <a:gd name="connsiteX164-329" fmla="*/ 11 w 758"/>
              <a:gd name="connsiteY164-330" fmla="*/ 121 h 759"/>
              <a:gd name="connsiteX165-331" fmla="*/ 5 w 758"/>
              <a:gd name="connsiteY165-332" fmla="*/ 116 h 759"/>
              <a:gd name="connsiteX166-333" fmla="*/ 0 w 758"/>
              <a:gd name="connsiteY166-334" fmla="*/ 116 h 759"/>
              <a:gd name="connsiteX167-335" fmla="*/ 5 w 758"/>
              <a:gd name="connsiteY167-336" fmla="*/ 111 h 759"/>
              <a:gd name="connsiteX168-337" fmla="*/ 5 w 758"/>
              <a:gd name="connsiteY168-338" fmla="*/ 111 h 759"/>
              <a:gd name="connsiteX169-339" fmla="*/ 11 w 758"/>
              <a:gd name="connsiteY169-340" fmla="*/ 111 h 759"/>
              <a:gd name="connsiteX170-341" fmla="*/ 16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16 w 758"/>
              <a:gd name="connsiteY29-452" fmla="*/ 311 h 759"/>
              <a:gd name="connsiteX30-453" fmla="*/ 416 w 758"/>
              <a:gd name="connsiteY30-454" fmla="*/ 322 h 759"/>
              <a:gd name="connsiteX31-455" fmla="*/ 416 w 758"/>
              <a:gd name="connsiteY31-456" fmla="*/ 343 h 759"/>
              <a:gd name="connsiteX32-457" fmla="*/ 421 w 758"/>
              <a:gd name="connsiteY32-458" fmla="*/ 369 h 759"/>
              <a:gd name="connsiteX33-459" fmla="*/ 427 w 758"/>
              <a:gd name="connsiteY33-460" fmla="*/ 411 h 759"/>
              <a:gd name="connsiteX34-461" fmla="*/ 427 w 758"/>
              <a:gd name="connsiteY34-462" fmla="*/ 437 h 759"/>
              <a:gd name="connsiteX35-463" fmla="*/ 432 w 758"/>
              <a:gd name="connsiteY35-464" fmla="*/ 464 h 759"/>
              <a:gd name="connsiteX36-465" fmla="*/ 442 w 758"/>
              <a:gd name="connsiteY36-466" fmla="*/ 490 h 759"/>
              <a:gd name="connsiteX37-467" fmla="*/ 448 w 758"/>
              <a:gd name="connsiteY37-468" fmla="*/ 506 h 759"/>
              <a:gd name="connsiteX38-469" fmla="*/ 453 w 758"/>
              <a:gd name="connsiteY38-470" fmla="*/ 516 h 759"/>
              <a:gd name="connsiteX39-471" fmla="*/ 469 w 758"/>
              <a:gd name="connsiteY39-472" fmla="*/ 543 h 759"/>
              <a:gd name="connsiteX40-473" fmla="*/ 485 w 758"/>
              <a:gd name="connsiteY40-474" fmla="*/ 564 h 759"/>
              <a:gd name="connsiteX41-475" fmla="*/ 500 w 758"/>
              <a:gd name="connsiteY41-476" fmla="*/ 585 h 759"/>
              <a:gd name="connsiteX42-477" fmla="*/ 511 w 758"/>
              <a:gd name="connsiteY42-478" fmla="*/ 595 h 759"/>
              <a:gd name="connsiteX43-479" fmla="*/ 521 w 758"/>
              <a:gd name="connsiteY43-480" fmla="*/ 601 h 759"/>
              <a:gd name="connsiteX44-481" fmla="*/ 543 w 758"/>
              <a:gd name="connsiteY44-482" fmla="*/ 622 h 759"/>
              <a:gd name="connsiteX45-483" fmla="*/ 564 w 758"/>
              <a:gd name="connsiteY45-484" fmla="*/ 632 h 759"/>
              <a:gd name="connsiteX46-485" fmla="*/ 585 w 758"/>
              <a:gd name="connsiteY46-486" fmla="*/ 648 h 759"/>
              <a:gd name="connsiteX47-487" fmla="*/ 611 w 758"/>
              <a:gd name="connsiteY47-488" fmla="*/ 659 h 759"/>
              <a:gd name="connsiteX48-489" fmla="*/ 622 w 758"/>
              <a:gd name="connsiteY48-490" fmla="*/ 664 h 759"/>
              <a:gd name="connsiteX49-491" fmla="*/ 632 w 758"/>
              <a:gd name="connsiteY49-492" fmla="*/ 669 h 759"/>
              <a:gd name="connsiteX50-493" fmla="*/ 643 w 758"/>
              <a:gd name="connsiteY50-494" fmla="*/ 669 h 759"/>
              <a:gd name="connsiteX51-495" fmla="*/ 653 w 758"/>
              <a:gd name="connsiteY51-496" fmla="*/ 674 h 759"/>
              <a:gd name="connsiteX52-497" fmla="*/ 658 w 758"/>
              <a:gd name="connsiteY52-498" fmla="*/ 674 h 759"/>
              <a:gd name="connsiteX53-499" fmla="*/ 664 w 758"/>
              <a:gd name="connsiteY53-500" fmla="*/ 674 h 759"/>
              <a:gd name="connsiteX54-501" fmla="*/ 674 w 758"/>
              <a:gd name="connsiteY54-502" fmla="*/ 674 h 759"/>
              <a:gd name="connsiteX55-503" fmla="*/ 679 w 758"/>
              <a:gd name="connsiteY55-504" fmla="*/ 669 h 759"/>
              <a:gd name="connsiteX56-505" fmla="*/ 679 w 758"/>
              <a:gd name="connsiteY56-506" fmla="*/ 664 h 759"/>
              <a:gd name="connsiteX57-507" fmla="*/ 685 w 758"/>
              <a:gd name="connsiteY57-508" fmla="*/ 659 h 759"/>
              <a:gd name="connsiteX58-509" fmla="*/ 690 w 758"/>
              <a:gd name="connsiteY58-510" fmla="*/ 653 h 759"/>
              <a:gd name="connsiteX59-511" fmla="*/ 690 w 758"/>
              <a:gd name="connsiteY59-512" fmla="*/ 643 h 759"/>
              <a:gd name="connsiteX60-513" fmla="*/ 695 w 758"/>
              <a:gd name="connsiteY60-514" fmla="*/ 627 h 759"/>
              <a:gd name="connsiteX61-515" fmla="*/ 701 w 758"/>
              <a:gd name="connsiteY61-516" fmla="*/ 611 h 759"/>
              <a:gd name="connsiteX62-517" fmla="*/ 706 w 758"/>
              <a:gd name="connsiteY62-518" fmla="*/ 595 h 759"/>
              <a:gd name="connsiteX63-519" fmla="*/ 706 w 758"/>
              <a:gd name="connsiteY63-520" fmla="*/ 580 h 759"/>
              <a:gd name="connsiteX64-521" fmla="*/ 711 w 758"/>
              <a:gd name="connsiteY64-522" fmla="*/ 564 h 759"/>
              <a:gd name="connsiteX65-523" fmla="*/ 716 w 758"/>
              <a:gd name="connsiteY65-524" fmla="*/ 553 h 759"/>
              <a:gd name="connsiteX66-525" fmla="*/ 722 w 758"/>
              <a:gd name="connsiteY66-526" fmla="*/ 543 h 759"/>
              <a:gd name="connsiteX67-527" fmla="*/ 722 w 758"/>
              <a:gd name="connsiteY67-528" fmla="*/ 538 h 759"/>
              <a:gd name="connsiteX68-529" fmla="*/ 727 w 758"/>
              <a:gd name="connsiteY68-530" fmla="*/ 527 h 759"/>
              <a:gd name="connsiteX69-531" fmla="*/ 727 w 758"/>
              <a:gd name="connsiteY69-532" fmla="*/ 527 h 759"/>
              <a:gd name="connsiteX70-533" fmla="*/ 732 w 758"/>
              <a:gd name="connsiteY70-534" fmla="*/ 527 h 759"/>
              <a:gd name="connsiteX71-535" fmla="*/ 732 w 758"/>
              <a:gd name="connsiteY71-536" fmla="*/ 527 h 759"/>
              <a:gd name="connsiteX72-537" fmla="*/ 732 w 758"/>
              <a:gd name="connsiteY72-538" fmla="*/ 532 h 759"/>
              <a:gd name="connsiteX73-539" fmla="*/ 732 w 758"/>
              <a:gd name="connsiteY73-540" fmla="*/ 538 h 759"/>
              <a:gd name="connsiteX74-541" fmla="*/ 737 w 758"/>
              <a:gd name="connsiteY74-542" fmla="*/ 543 h 759"/>
              <a:gd name="connsiteX75-543" fmla="*/ 737 w 758"/>
              <a:gd name="connsiteY75-544" fmla="*/ 559 h 759"/>
              <a:gd name="connsiteX76-545" fmla="*/ 737 w 758"/>
              <a:gd name="connsiteY76-546" fmla="*/ 569 h 759"/>
              <a:gd name="connsiteX77-547" fmla="*/ 737 w 758"/>
              <a:gd name="connsiteY77-548" fmla="*/ 585 h 759"/>
              <a:gd name="connsiteX78-549" fmla="*/ 737 w 758"/>
              <a:gd name="connsiteY78-550" fmla="*/ 601 h 759"/>
              <a:gd name="connsiteX79-551" fmla="*/ 737 w 758"/>
              <a:gd name="connsiteY79-552" fmla="*/ 622 h 759"/>
              <a:gd name="connsiteX80-553" fmla="*/ 737 w 758"/>
              <a:gd name="connsiteY80-554" fmla="*/ 638 h 759"/>
              <a:gd name="connsiteX81-555" fmla="*/ 737 w 758"/>
              <a:gd name="connsiteY81-556" fmla="*/ 653 h 759"/>
              <a:gd name="connsiteX82-557" fmla="*/ 743 w 758"/>
              <a:gd name="connsiteY82-558" fmla="*/ 669 h 759"/>
              <a:gd name="connsiteX83-559" fmla="*/ 743 w 758"/>
              <a:gd name="connsiteY83-560" fmla="*/ 685 h 759"/>
              <a:gd name="connsiteX84-561" fmla="*/ 748 w 758"/>
              <a:gd name="connsiteY84-562" fmla="*/ 696 h 759"/>
              <a:gd name="connsiteX85-563" fmla="*/ 748 w 758"/>
              <a:gd name="connsiteY85-564" fmla="*/ 706 h 759"/>
              <a:gd name="connsiteX86-565" fmla="*/ 753 w 758"/>
              <a:gd name="connsiteY86-566" fmla="*/ 717 h 759"/>
              <a:gd name="connsiteX87-567" fmla="*/ 753 w 758"/>
              <a:gd name="connsiteY87-568" fmla="*/ 722 h 759"/>
              <a:gd name="connsiteX88-569" fmla="*/ 758 w 758"/>
              <a:gd name="connsiteY88-570" fmla="*/ 732 h 759"/>
              <a:gd name="connsiteX89-571" fmla="*/ 758 w 758"/>
              <a:gd name="connsiteY89-572" fmla="*/ 738 h 759"/>
              <a:gd name="connsiteX90-573" fmla="*/ 758 w 758"/>
              <a:gd name="connsiteY90-574" fmla="*/ 743 h 759"/>
              <a:gd name="connsiteX91-575" fmla="*/ 758 w 758"/>
              <a:gd name="connsiteY91-576" fmla="*/ 748 h 759"/>
              <a:gd name="connsiteX92-577" fmla="*/ 753 w 758"/>
              <a:gd name="connsiteY92-578" fmla="*/ 753 h 759"/>
              <a:gd name="connsiteX93-579" fmla="*/ 748 w 758"/>
              <a:gd name="connsiteY93-580" fmla="*/ 759 h 759"/>
              <a:gd name="connsiteX94-581" fmla="*/ 737 w 758"/>
              <a:gd name="connsiteY94-582" fmla="*/ 759 h 759"/>
              <a:gd name="connsiteX95-583" fmla="*/ 727 w 758"/>
              <a:gd name="connsiteY95-584" fmla="*/ 759 h 759"/>
              <a:gd name="connsiteX96-585" fmla="*/ 711 w 758"/>
              <a:gd name="connsiteY96-586" fmla="*/ 759 h 759"/>
              <a:gd name="connsiteX97-587" fmla="*/ 695 w 758"/>
              <a:gd name="connsiteY97-588" fmla="*/ 753 h 759"/>
              <a:gd name="connsiteX98-589" fmla="*/ 674 w 758"/>
              <a:gd name="connsiteY98-590" fmla="*/ 753 h 759"/>
              <a:gd name="connsiteX99-591" fmla="*/ 653 w 758"/>
              <a:gd name="connsiteY99-592" fmla="*/ 748 h 759"/>
              <a:gd name="connsiteX100-593" fmla="*/ 632 w 758"/>
              <a:gd name="connsiteY100-594" fmla="*/ 743 h 759"/>
              <a:gd name="connsiteX101-595" fmla="*/ 622 w 758"/>
              <a:gd name="connsiteY101-596" fmla="*/ 738 h 759"/>
              <a:gd name="connsiteX102-597" fmla="*/ 611 w 758"/>
              <a:gd name="connsiteY102-598" fmla="*/ 732 h 759"/>
              <a:gd name="connsiteX103-599" fmla="*/ 595 w 758"/>
              <a:gd name="connsiteY103-600" fmla="*/ 727 h 759"/>
              <a:gd name="connsiteX104-601" fmla="*/ 585 w 758"/>
              <a:gd name="connsiteY104-602" fmla="*/ 722 h 759"/>
              <a:gd name="connsiteX105-603" fmla="*/ 569 w 758"/>
              <a:gd name="connsiteY105-604" fmla="*/ 717 h 759"/>
              <a:gd name="connsiteX106-605" fmla="*/ 553 w 758"/>
              <a:gd name="connsiteY106-606" fmla="*/ 706 h 759"/>
              <a:gd name="connsiteX107-607" fmla="*/ 543 w 758"/>
              <a:gd name="connsiteY107-608" fmla="*/ 696 h 759"/>
              <a:gd name="connsiteX108-609" fmla="*/ 527 w 758"/>
              <a:gd name="connsiteY108-610" fmla="*/ 685 h 759"/>
              <a:gd name="connsiteX109-611" fmla="*/ 495 w 758"/>
              <a:gd name="connsiteY109-612" fmla="*/ 659 h 759"/>
              <a:gd name="connsiteX110-613" fmla="*/ 469 w 758"/>
              <a:gd name="connsiteY110-614" fmla="*/ 632 h 759"/>
              <a:gd name="connsiteX111-615" fmla="*/ 458 w 758"/>
              <a:gd name="connsiteY111-616" fmla="*/ 622 h 759"/>
              <a:gd name="connsiteX112-617" fmla="*/ 448 w 758"/>
              <a:gd name="connsiteY112-618" fmla="*/ 606 h 759"/>
              <a:gd name="connsiteX113-619" fmla="*/ 437 w 758"/>
              <a:gd name="connsiteY113-620" fmla="*/ 590 h 759"/>
              <a:gd name="connsiteX114-621" fmla="*/ 427 w 758"/>
              <a:gd name="connsiteY114-622" fmla="*/ 574 h 759"/>
              <a:gd name="connsiteX115-623" fmla="*/ 421 w 758"/>
              <a:gd name="connsiteY115-624" fmla="*/ 559 h 759"/>
              <a:gd name="connsiteX116-625" fmla="*/ 411 w 758"/>
              <a:gd name="connsiteY116-626" fmla="*/ 543 h 759"/>
              <a:gd name="connsiteX117-627" fmla="*/ 406 w 758"/>
              <a:gd name="connsiteY117-628" fmla="*/ 527 h 759"/>
              <a:gd name="connsiteX118-629" fmla="*/ 395 w 758"/>
              <a:gd name="connsiteY118-630" fmla="*/ 511 h 759"/>
              <a:gd name="connsiteX119-631" fmla="*/ 390 w 758"/>
              <a:gd name="connsiteY119-632" fmla="*/ 501 h 759"/>
              <a:gd name="connsiteX120-633" fmla="*/ 390 w 758"/>
              <a:gd name="connsiteY120-634" fmla="*/ 485 h 759"/>
              <a:gd name="connsiteX121-635" fmla="*/ 385 w 758"/>
              <a:gd name="connsiteY121-636" fmla="*/ 469 h 759"/>
              <a:gd name="connsiteX122-637" fmla="*/ 385 w 758"/>
              <a:gd name="connsiteY122-638" fmla="*/ 453 h 759"/>
              <a:gd name="connsiteX123-639" fmla="*/ 379 w 758"/>
              <a:gd name="connsiteY123-640" fmla="*/ 422 h 759"/>
              <a:gd name="connsiteX124-641" fmla="*/ 374 w 758"/>
              <a:gd name="connsiteY124-642" fmla="*/ 385 h 759"/>
              <a:gd name="connsiteX125-643" fmla="*/ 374 w 758"/>
              <a:gd name="connsiteY125-644" fmla="*/ 353 h 759"/>
              <a:gd name="connsiteX126-645" fmla="*/ 374 w 758"/>
              <a:gd name="connsiteY126-646" fmla="*/ 316 h 759"/>
              <a:gd name="connsiteX127-647" fmla="*/ 374 w 758"/>
              <a:gd name="connsiteY127-648" fmla="*/ 279 h 759"/>
              <a:gd name="connsiteX128-649" fmla="*/ 374 w 758"/>
              <a:gd name="connsiteY128-650" fmla="*/ 243 h 759"/>
              <a:gd name="connsiteX129-651" fmla="*/ 379 w 758"/>
              <a:gd name="connsiteY129-652" fmla="*/ 200 h 759"/>
              <a:gd name="connsiteX130-653" fmla="*/ 385 w 758"/>
              <a:gd name="connsiteY130-654" fmla="*/ 158 h 759"/>
              <a:gd name="connsiteX131-655" fmla="*/ 385 w 758"/>
              <a:gd name="connsiteY131-656" fmla="*/ 142 h 759"/>
              <a:gd name="connsiteX132-657" fmla="*/ 385 w 758"/>
              <a:gd name="connsiteY132-658" fmla="*/ 127 h 759"/>
              <a:gd name="connsiteX133-659" fmla="*/ 385 w 758"/>
              <a:gd name="connsiteY133-660" fmla="*/ 111 h 759"/>
              <a:gd name="connsiteX134-661" fmla="*/ 390 w 758"/>
              <a:gd name="connsiteY134-662" fmla="*/ 100 h 759"/>
              <a:gd name="connsiteX135-663" fmla="*/ 390 w 758"/>
              <a:gd name="connsiteY135-664" fmla="*/ 90 h 759"/>
              <a:gd name="connsiteX136-665" fmla="*/ 390 w 758"/>
              <a:gd name="connsiteY136-666" fmla="*/ 85 h 759"/>
              <a:gd name="connsiteX137-667" fmla="*/ 390 w 758"/>
              <a:gd name="connsiteY137-668" fmla="*/ 79 h 759"/>
              <a:gd name="connsiteX138-669" fmla="*/ 385 w 758"/>
              <a:gd name="connsiteY138-670" fmla="*/ 74 h 759"/>
              <a:gd name="connsiteX139-671" fmla="*/ 385 w 758"/>
              <a:gd name="connsiteY139-672" fmla="*/ 74 h 759"/>
              <a:gd name="connsiteX140-673" fmla="*/ 379 w 758"/>
              <a:gd name="connsiteY140-674" fmla="*/ 74 h 759"/>
              <a:gd name="connsiteX141-675" fmla="*/ 374 w 758"/>
              <a:gd name="connsiteY141-676" fmla="*/ 74 h 759"/>
              <a:gd name="connsiteX142-677" fmla="*/ 363 w 758"/>
              <a:gd name="connsiteY142-678" fmla="*/ 79 h 759"/>
              <a:gd name="connsiteX143-679" fmla="*/ 353 w 758"/>
              <a:gd name="connsiteY143-680" fmla="*/ 79 h 759"/>
              <a:gd name="connsiteX144-681" fmla="*/ 337 w 758"/>
              <a:gd name="connsiteY144-682" fmla="*/ 85 h 759"/>
              <a:gd name="connsiteX145-683" fmla="*/ 321 w 758"/>
              <a:gd name="connsiteY145-684" fmla="*/ 90 h 759"/>
              <a:gd name="connsiteX146-685" fmla="*/ 305 w 758"/>
              <a:gd name="connsiteY146-686" fmla="*/ 95 h 759"/>
              <a:gd name="connsiteX147-687" fmla="*/ 269 w 758"/>
              <a:gd name="connsiteY147-688" fmla="*/ 106 h 759"/>
              <a:gd name="connsiteX148-689" fmla="*/ 232 w 758"/>
              <a:gd name="connsiteY148-690" fmla="*/ 116 h 759"/>
              <a:gd name="connsiteX149-691" fmla="*/ 195 w 758"/>
              <a:gd name="connsiteY149-692" fmla="*/ 127 h 759"/>
              <a:gd name="connsiteX150-693" fmla="*/ 158 w 758"/>
              <a:gd name="connsiteY150-694" fmla="*/ 137 h 759"/>
              <a:gd name="connsiteX151-695" fmla="*/ 137 w 758"/>
              <a:gd name="connsiteY151-696" fmla="*/ 142 h 759"/>
              <a:gd name="connsiteX152-697" fmla="*/ 121 w 758"/>
              <a:gd name="connsiteY152-698" fmla="*/ 142 h 759"/>
              <a:gd name="connsiteX153-699" fmla="*/ 105 w 758"/>
              <a:gd name="connsiteY153-700" fmla="*/ 148 h 759"/>
              <a:gd name="connsiteX154-701" fmla="*/ 95 w 758"/>
              <a:gd name="connsiteY154-702" fmla="*/ 148 h 759"/>
              <a:gd name="connsiteX155-703" fmla="*/ 84 w 758"/>
              <a:gd name="connsiteY155-704" fmla="*/ 153 h 759"/>
              <a:gd name="connsiteX156-705" fmla="*/ 74 w 758"/>
              <a:gd name="connsiteY156-706" fmla="*/ 153 h 759"/>
              <a:gd name="connsiteX157-707" fmla="*/ 68 w 758"/>
              <a:gd name="connsiteY157-708" fmla="*/ 153 h 759"/>
              <a:gd name="connsiteX158-709" fmla="*/ 63 w 758"/>
              <a:gd name="connsiteY158-710" fmla="*/ 153 h 759"/>
              <a:gd name="connsiteX159-711" fmla="*/ 53 w 758"/>
              <a:gd name="connsiteY159-712" fmla="*/ 153 h 759"/>
              <a:gd name="connsiteX160-713" fmla="*/ 42 w 758"/>
              <a:gd name="connsiteY160-714" fmla="*/ 148 h 759"/>
              <a:gd name="connsiteX161-715" fmla="*/ 32 w 758"/>
              <a:gd name="connsiteY161-716" fmla="*/ 142 h 759"/>
              <a:gd name="connsiteX162-717" fmla="*/ 26 w 758"/>
              <a:gd name="connsiteY162-718" fmla="*/ 137 h 759"/>
              <a:gd name="connsiteX163-719" fmla="*/ 16 w 758"/>
              <a:gd name="connsiteY163-720" fmla="*/ 127 h 759"/>
              <a:gd name="connsiteX164-721" fmla="*/ 11 w 758"/>
              <a:gd name="connsiteY164-722" fmla="*/ 121 h 759"/>
              <a:gd name="connsiteX165-723" fmla="*/ 5 w 758"/>
              <a:gd name="connsiteY165-724" fmla="*/ 116 h 759"/>
              <a:gd name="connsiteX166-725" fmla="*/ 0 w 758"/>
              <a:gd name="connsiteY166-726" fmla="*/ 116 h 759"/>
              <a:gd name="connsiteX167-727" fmla="*/ 5 w 758"/>
              <a:gd name="connsiteY167-728" fmla="*/ 111 h 759"/>
              <a:gd name="connsiteX168-729" fmla="*/ 5 w 758"/>
              <a:gd name="connsiteY168-730" fmla="*/ 111 h 759"/>
              <a:gd name="connsiteX169-731" fmla="*/ 16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16 w 758"/>
              <a:gd name="connsiteY28-840" fmla="*/ 300 h 759"/>
              <a:gd name="connsiteX29-841" fmla="*/ 416 w 758"/>
              <a:gd name="connsiteY29-842" fmla="*/ 311 h 759"/>
              <a:gd name="connsiteX30-843" fmla="*/ 416 w 758"/>
              <a:gd name="connsiteY30-844" fmla="*/ 322 h 759"/>
              <a:gd name="connsiteX31-845" fmla="*/ 416 w 758"/>
              <a:gd name="connsiteY31-846" fmla="*/ 343 h 759"/>
              <a:gd name="connsiteX32-847" fmla="*/ 421 w 758"/>
              <a:gd name="connsiteY32-848" fmla="*/ 369 h 759"/>
              <a:gd name="connsiteX33-849" fmla="*/ 427 w 758"/>
              <a:gd name="connsiteY33-850" fmla="*/ 411 h 759"/>
              <a:gd name="connsiteX34-851" fmla="*/ 427 w 758"/>
              <a:gd name="connsiteY34-852" fmla="*/ 437 h 759"/>
              <a:gd name="connsiteX35-853" fmla="*/ 432 w 758"/>
              <a:gd name="connsiteY35-854" fmla="*/ 464 h 759"/>
              <a:gd name="connsiteX36-855" fmla="*/ 442 w 758"/>
              <a:gd name="connsiteY36-856" fmla="*/ 490 h 759"/>
              <a:gd name="connsiteX37-857" fmla="*/ 448 w 758"/>
              <a:gd name="connsiteY37-858" fmla="*/ 506 h 759"/>
              <a:gd name="connsiteX38-859" fmla="*/ 453 w 758"/>
              <a:gd name="connsiteY38-860" fmla="*/ 516 h 759"/>
              <a:gd name="connsiteX39-861" fmla="*/ 469 w 758"/>
              <a:gd name="connsiteY39-862" fmla="*/ 543 h 759"/>
              <a:gd name="connsiteX40-863" fmla="*/ 485 w 758"/>
              <a:gd name="connsiteY40-864" fmla="*/ 564 h 759"/>
              <a:gd name="connsiteX41-865" fmla="*/ 500 w 758"/>
              <a:gd name="connsiteY41-866" fmla="*/ 585 h 759"/>
              <a:gd name="connsiteX42-867" fmla="*/ 511 w 758"/>
              <a:gd name="connsiteY42-868" fmla="*/ 595 h 759"/>
              <a:gd name="connsiteX43-869" fmla="*/ 521 w 758"/>
              <a:gd name="connsiteY43-870" fmla="*/ 601 h 759"/>
              <a:gd name="connsiteX44-871" fmla="*/ 543 w 758"/>
              <a:gd name="connsiteY44-872" fmla="*/ 622 h 759"/>
              <a:gd name="connsiteX45-873" fmla="*/ 564 w 758"/>
              <a:gd name="connsiteY45-874" fmla="*/ 632 h 759"/>
              <a:gd name="connsiteX46-875" fmla="*/ 585 w 758"/>
              <a:gd name="connsiteY46-876" fmla="*/ 648 h 759"/>
              <a:gd name="connsiteX47-877" fmla="*/ 611 w 758"/>
              <a:gd name="connsiteY47-878" fmla="*/ 659 h 759"/>
              <a:gd name="connsiteX48-879" fmla="*/ 622 w 758"/>
              <a:gd name="connsiteY48-880" fmla="*/ 664 h 759"/>
              <a:gd name="connsiteX49-881" fmla="*/ 632 w 758"/>
              <a:gd name="connsiteY49-882" fmla="*/ 669 h 759"/>
              <a:gd name="connsiteX50-883" fmla="*/ 643 w 758"/>
              <a:gd name="connsiteY50-884" fmla="*/ 669 h 759"/>
              <a:gd name="connsiteX51-885" fmla="*/ 653 w 758"/>
              <a:gd name="connsiteY51-886" fmla="*/ 674 h 759"/>
              <a:gd name="connsiteX52-887" fmla="*/ 658 w 758"/>
              <a:gd name="connsiteY52-888" fmla="*/ 674 h 759"/>
              <a:gd name="connsiteX53-889" fmla="*/ 664 w 758"/>
              <a:gd name="connsiteY53-890" fmla="*/ 674 h 759"/>
              <a:gd name="connsiteX54-891" fmla="*/ 674 w 758"/>
              <a:gd name="connsiteY54-892" fmla="*/ 674 h 759"/>
              <a:gd name="connsiteX55-893" fmla="*/ 679 w 758"/>
              <a:gd name="connsiteY55-894" fmla="*/ 669 h 759"/>
              <a:gd name="connsiteX56-895" fmla="*/ 679 w 758"/>
              <a:gd name="connsiteY56-896" fmla="*/ 664 h 759"/>
              <a:gd name="connsiteX57-897" fmla="*/ 685 w 758"/>
              <a:gd name="connsiteY57-898" fmla="*/ 659 h 759"/>
              <a:gd name="connsiteX58-899" fmla="*/ 690 w 758"/>
              <a:gd name="connsiteY58-900" fmla="*/ 653 h 759"/>
              <a:gd name="connsiteX59-901" fmla="*/ 690 w 758"/>
              <a:gd name="connsiteY59-902" fmla="*/ 643 h 759"/>
              <a:gd name="connsiteX60-903" fmla="*/ 695 w 758"/>
              <a:gd name="connsiteY60-904" fmla="*/ 627 h 759"/>
              <a:gd name="connsiteX61-905" fmla="*/ 701 w 758"/>
              <a:gd name="connsiteY61-906" fmla="*/ 611 h 759"/>
              <a:gd name="connsiteX62-907" fmla="*/ 706 w 758"/>
              <a:gd name="connsiteY62-908" fmla="*/ 595 h 759"/>
              <a:gd name="connsiteX63-909" fmla="*/ 706 w 758"/>
              <a:gd name="connsiteY63-910" fmla="*/ 580 h 759"/>
              <a:gd name="connsiteX64-911" fmla="*/ 711 w 758"/>
              <a:gd name="connsiteY64-912" fmla="*/ 564 h 759"/>
              <a:gd name="connsiteX65-913" fmla="*/ 716 w 758"/>
              <a:gd name="connsiteY65-914" fmla="*/ 553 h 759"/>
              <a:gd name="connsiteX66-915" fmla="*/ 722 w 758"/>
              <a:gd name="connsiteY66-916" fmla="*/ 543 h 759"/>
              <a:gd name="connsiteX67-917" fmla="*/ 722 w 758"/>
              <a:gd name="connsiteY67-918" fmla="*/ 538 h 759"/>
              <a:gd name="connsiteX68-919" fmla="*/ 727 w 758"/>
              <a:gd name="connsiteY68-920" fmla="*/ 527 h 759"/>
              <a:gd name="connsiteX69-921" fmla="*/ 727 w 758"/>
              <a:gd name="connsiteY69-922" fmla="*/ 527 h 759"/>
              <a:gd name="connsiteX70-923" fmla="*/ 732 w 758"/>
              <a:gd name="connsiteY70-924" fmla="*/ 527 h 759"/>
              <a:gd name="connsiteX71-925" fmla="*/ 732 w 758"/>
              <a:gd name="connsiteY71-926" fmla="*/ 527 h 759"/>
              <a:gd name="connsiteX72-927" fmla="*/ 732 w 758"/>
              <a:gd name="connsiteY72-928" fmla="*/ 532 h 759"/>
              <a:gd name="connsiteX73-929" fmla="*/ 732 w 758"/>
              <a:gd name="connsiteY73-930" fmla="*/ 538 h 759"/>
              <a:gd name="connsiteX74-931" fmla="*/ 737 w 758"/>
              <a:gd name="connsiteY74-932" fmla="*/ 543 h 759"/>
              <a:gd name="connsiteX75-933" fmla="*/ 737 w 758"/>
              <a:gd name="connsiteY75-934" fmla="*/ 559 h 759"/>
              <a:gd name="connsiteX76-935" fmla="*/ 737 w 758"/>
              <a:gd name="connsiteY76-936" fmla="*/ 569 h 759"/>
              <a:gd name="connsiteX77-937" fmla="*/ 737 w 758"/>
              <a:gd name="connsiteY77-938" fmla="*/ 585 h 759"/>
              <a:gd name="connsiteX78-939" fmla="*/ 737 w 758"/>
              <a:gd name="connsiteY78-940" fmla="*/ 601 h 759"/>
              <a:gd name="connsiteX79-941" fmla="*/ 737 w 758"/>
              <a:gd name="connsiteY79-942" fmla="*/ 622 h 759"/>
              <a:gd name="connsiteX80-943" fmla="*/ 737 w 758"/>
              <a:gd name="connsiteY80-944" fmla="*/ 638 h 759"/>
              <a:gd name="connsiteX81-945" fmla="*/ 737 w 758"/>
              <a:gd name="connsiteY81-946" fmla="*/ 653 h 759"/>
              <a:gd name="connsiteX82-947" fmla="*/ 743 w 758"/>
              <a:gd name="connsiteY82-948" fmla="*/ 669 h 759"/>
              <a:gd name="connsiteX83-949" fmla="*/ 743 w 758"/>
              <a:gd name="connsiteY83-950" fmla="*/ 685 h 759"/>
              <a:gd name="connsiteX84-951" fmla="*/ 748 w 758"/>
              <a:gd name="connsiteY84-952" fmla="*/ 696 h 759"/>
              <a:gd name="connsiteX85-953" fmla="*/ 748 w 758"/>
              <a:gd name="connsiteY85-954" fmla="*/ 706 h 759"/>
              <a:gd name="connsiteX86-955" fmla="*/ 753 w 758"/>
              <a:gd name="connsiteY86-956" fmla="*/ 717 h 759"/>
              <a:gd name="connsiteX87-957" fmla="*/ 753 w 758"/>
              <a:gd name="connsiteY87-958" fmla="*/ 722 h 759"/>
              <a:gd name="connsiteX88-959" fmla="*/ 758 w 758"/>
              <a:gd name="connsiteY88-960" fmla="*/ 732 h 759"/>
              <a:gd name="connsiteX89-961" fmla="*/ 758 w 758"/>
              <a:gd name="connsiteY89-962" fmla="*/ 738 h 759"/>
              <a:gd name="connsiteX90-963" fmla="*/ 758 w 758"/>
              <a:gd name="connsiteY90-964" fmla="*/ 743 h 759"/>
              <a:gd name="connsiteX91-965" fmla="*/ 758 w 758"/>
              <a:gd name="connsiteY91-966" fmla="*/ 748 h 759"/>
              <a:gd name="connsiteX92-967" fmla="*/ 753 w 758"/>
              <a:gd name="connsiteY92-968" fmla="*/ 753 h 759"/>
              <a:gd name="connsiteX93-969" fmla="*/ 748 w 758"/>
              <a:gd name="connsiteY93-970" fmla="*/ 759 h 759"/>
              <a:gd name="connsiteX94-971" fmla="*/ 737 w 758"/>
              <a:gd name="connsiteY94-972" fmla="*/ 759 h 759"/>
              <a:gd name="connsiteX95-973" fmla="*/ 727 w 758"/>
              <a:gd name="connsiteY95-974" fmla="*/ 759 h 759"/>
              <a:gd name="connsiteX96-975" fmla="*/ 711 w 758"/>
              <a:gd name="connsiteY96-976" fmla="*/ 759 h 759"/>
              <a:gd name="connsiteX97-977" fmla="*/ 695 w 758"/>
              <a:gd name="connsiteY97-978" fmla="*/ 753 h 759"/>
              <a:gd name="connsiteX98-979" fmla="*/ 674 w 758"/>
              <a:gd name="connsiteY98-980" fmla="*/ 753 h 759"/>
              <a:gd name="connsiteX99-981" fmla="*/ 653 w 758"/>
              <a:gd name="connsiteY99-982" fmla="*/ 748 h 759"/>
              <a:gd name="connsiteX100-983" fmla="*/ 632 w 758"/>
              <a:gd name="connsiteY100-984" fmla="*/ 743 h 759"/>
              <a:gd name="connsiteX101-985" fmla="*/ 622 w 758"/>
              <a:gd name="connsiteY101-986" fmla="*/ 738 h 759"/>
              <a:gd name="connsiteX102-987" fmla="*/ 611 w 758"/>
              <a:gd name="connsiteY102-988" fmla="*/ 732 h 759"/>
              <a:gd name="connsiteX103-989" fmla="*/ 595 w 758"/>
              <a:gd name="connsiteY103-990" fmla="*/ 727 h 759"/>
              <a:gd name="connsiteX104-991" fmla="*/ 585 w 758"/>
              <a:gd name="connsiteY104-992" fmla="*/ 722 h 759"/>
              <a:gd name="connsiteX105-993" fmla="*/ 569 w 758"/>
              <a:gd name="connsiteY105-994" fmla="*/ 717 h 759"/>
              <a:gd name="connsiteX106-995" fmla="*/ 553 w 758"/>
              <a:gd name="connsiteY106-996" fmla="*/ 706 h 759"/>
              <a:gd name="connsiteX107-997" fmla="*/ 543 w 758"/>
              <a:gd name="connsiteY107-998" fmla="*/ 696 h 759"/>
              <a:gd name="connsiteX108-999" fmla="*/ 527 w 758"/>
              <a:gd name="connsiteY108-1000" fmla="*/ 685 h 759"/>
              <a:gd name="connsiteX109-1001" fmla="*/ 495 w 758"/>
              <a:gd name="connsiteY109-1002" fmla="*/ 659 h 759"/>
              <a:gd name="connsiteX110-1003" fmla="*/ 469 w 758"/>
              <a:gd name="connsiteY110-1004" fmla="*/ 632 h 759"/>
              <a:gd name="connsiteX111-1005" fmla="*/ 458 w 758"/>
              <a:gd name="connsiteY111-1006" fmla="*/ 622 h 759"/>
              <a:gd name="connsiteX112-1007" fmla="*/ 448 w 758"/>
              <a:gd name="connsiteY112-1008" fmla="*/ 606 h 759"/>
              <a:gd name="connsiteX113-1009" fmla="*/ 437 w 758"/>
              <a:gd name="connsiteY113-1010" fmla="*/ 590 h 759"/>
              <a:gd name="connsiteX114-1011" fmla="*/ 427 w 758"/>
              <a:gd name="connsiteY114-1012" fmla="*/ 574 h 759"/>
              <a:gd name="connsiteX115-1013" fmla="*/ 421 w 758"/>
              <a:gd name="connsiteY115-1014" fmla="*/ 559 h 759"/>
              <a:gd name="connsiteX116-1015" fmla="*/ 411 w 758"/>
              <a:gd name="connsiteY116-1016" fmla="*/ 543 h 759"/>
              <a:gd name="connsiteX117-1017" fmla="*/ 406 w 758"/>
              <a:gd name="connsiteY117-1018" fmla="*/ 527 h 759"/>
              <a:gd name="connsiteX118-1019" fmla="*/ 395 w 758"/>
              <a:gd name="connsiteY118-1020" fmla="*/ 511 h 759"/>
              <a:gd name="connsiteX119-1021" fmla="*/ 390 w 758"/>
              <a:gd name="connsiteY119-1022" fmla="*/ 501 h 759"/>
              <a:gd name="connsiteX120-1023" fmla="*/ 390 w 758"/>
              <a:gd name="connsiteY120-1024" fmla="*/ 485 h 759"/>
              <a:gd name="connsiteX121-1025" fmla="*/ 385 w 758"/>
              <a:gd name="connsiteY121-1026" fmla="*/ 469 h 759"/>
              <a:gd name="connsiteX122-1027" fmla="*/ 385 w 758"/>
              <a:gd name="connsiteY122-1028" fmla="*/ 453 h 759"/>
              <a:gd name="connsiteX123-1029" fmla="*/ 379 w 758"/>
              <a:gd name="connsiteY123-1030" fmla="*/ 422 h 759"/>
              <a:gd name="connsiteX124-1031" fmla="*/ 374 w 758"/>
              <a:gd name="connsiteY124-1032" fmla="*/ 385 h 759"/>
              <a:gd name="connsiteX125-1033" fmla="*/ 374 w 758"/>
              <a:gd name="connsiteY125-1034" fmla="*/ 353 h 759"/>
              <a:gd name="connsiteX126-1035" fmla="*/ 374 w 758"/>
              <a:gd name="connsiteY126-1036" fmla="*/ 316 h 759"/>
              <a:gd name="connsiteX127-1037" fmla="*/ 374 w 758"/>
              <a:gd name="connsiteY127-1038" fmla="*/ 279 h 759"/>
              <a:gd name="connsiteX128-1039" fmla="*/ 374 w 758"/>
              <a:gd name="connsiteY128-1040" fmla="*/ 243 h 759"/>
              <a:gd name="connsiteX129-1041" fmla="*/ 379 w 758"/>
              <a:gd name="connsiteY129-1042" fmla="*/ 200 h 759"/>
              <a:gd name="connsiteX130-1043" fmla="*/ 385 w 758"/>
              <a:gd name="connsiteY130-1044" fmla="*/ 158 h 759"/>
              <a:gd name="connsiteX131-1045" fmla="*/ 385 w 758"/>
              <a:gd name="connsiteY131-1046" fmla="*/ 142 h 759"/>
              <a:gd name="connsiteX132-1047" fmla="*/ 385 w 758"/>
              <a:gd name="connsiteY132-1048" fmla="*/ 127 h 759"/>
              <a:gd name="connsiteX133-1049" fmla="*/ 385 w 758"/>
              <a:gd name="connsiteY133-1050" fmla="*/ 111 h 759"/>
              <a:gd name="connsiteX134-1051" fmla="*/ 390 w 758"/>
              <a:gd name="connsiteY134-1052" fmla="*/ 100 h 759"/>
              <a:gd name="connsiteX135-1053" fmla="*/ 390 w 758"/>
              <a:gd name="connsiteY135-1054" fmla="*/ 90 h 759"/>
              <a:gd name="connsiteX136-1055" fmla="*/ 390 w 758"/>
              <a:gd name="connsiteY136-1056" fmla="*/ 85 h 759"/>
              <a:gd name="connsiteX137-1057" fmla="*/ 390 w 758"/>
              <a:gd name="connsiteY137-1058" fmla="*/ 79 h 759"/>
              <a:gd name="connsiteX138-1059" fmla="*/ 385 w 758"/>
              <a:gd name="connsiteY138-1060" fmla="*/ 74 h 759"/>
              <a:gd name="connsiteX139-1061" fmla="*/ 385 w 758"/>
              <a:gd name="connsiteY139-1062" fmla="*/ 74 h 759"/>
              <a:gd name="connsiteX140-1063" fmla="*/ 379 w 758"/>
              <a:gd name="connsiteY140-1064" fmla="*/ 74 h 759"/>
              <a:gd name="connsiteX141-1065" fmla="*/ 374 w 758"/>
              <a:gd name="connsiteY141-1066" fmla="*/ 74 h 759"/>
              <a:gd name="connsiteX142-1067" fmla="*/ 363 w 758"/>
              <a:gd name="connsiteY142-1068" fmla="*/ 79 h 759"/>
              <a:gd name="connsiteX143-1069" fmla="*/ 353 w 758"/>
              <a:gd name="connsiteY143-1070" fmla="*/ 79 h 759"/>
              <a:gd name="connsiteX144-1071" fmla="*/ 337 w 758"/>
              <a:gd name="connsiteY144-1072" fmla="*/ 85 h 759"/>
              <a:gd name="connsiteX145-1073" fmla="*/ 321 w 758"/>
              <a:gd name="connsiteY145-1074" fmla="*/ 90 h 759"/>
              <a:gd name="connsiteX146-1075" fmla="*/ 305 w 758"/>
              <a:gd name="connsiteY146-1076" fmla="*/ 95 h 759"/>
              <a:gd name="connsiteX147-1077" fmla="*/ 269 w 758"/>
              <a:gd name="connsiteY147-1078" fmla="*/ 106 h 759"/>
              <a:gd name="connsiteX148-1079" fmla="*/ 232 w 758"/>
              <a:gd name="connsiteY148-1080" fmla="*/ 116 h 759"/>
              <a:gd name="connsiteX149-1081" fmla="*/ 195 w 758"/>
              <a:gd name="connsiteY149-1082" fmla="*/ 127 h 759"/>
              <a:gd name="connsiteX150-1083" fmla="*/ 158 w 758"/>
              <a:gd name="connsiteY150-1084" fmla="*/ 137 h 759"/>
              <a:gd name="connsiteX151-1085" fmla="*/ 137 w 758"/>
              <a:gd name="connsiteY151-1086" fmla="*/ 142 h 759"/>
              <a:gd name="connsiteX152-1087" fmla="*/ 121 w 758"/>
              <a:gd name="connsiteY152-1088" fmla="*/ 142 h 759"/>
              <a:gd name="connsiteX153-1089" fmla="*/ 105 w 758"/>
              <a:gd name="connsiteY153-1090" fmla="*/ 148 h 759"/>
              <a:gd name="connsiteX154-1091" fmla="*/ 95 w 758"/>
              <a:gd name="connsiteY154-1092" fmla="*/ 148 h 759"/>
              <a:gd name="connsiteX155-1093" fmla="*/ 84 w 758"/>
              <a:gd name="connsiteY155-1094" fmla="*/ 153 h 759"/>
              <a:gd name="connsiteX156-1095" fmla="*/ 74 w 758"/>
              <a:gd name="connsiteY156-1096" fmla="*/ 153 h 759"/>
              <a:gd name="connsiteX157-1097" fmla="*/ 68 w 758"/>
              <a:gd name="connsiteY157-1098" fmla="*/ 153 h 759"/>
              <a:gd name="connsiteX158-1099" fmla="*/ 63 w 758"/>
              <a:gd name="connsiteY158-1100" fmla="*/ 153 h 759"/>
              <a:gd name="connsiteX159-1101" fmla="*/ 53 w 758"/>
              <a:gd name="connsiteY159-1102" fmla="*/ 153 h 759"/>
              <a:gd name="connsiteX160-1103" fmla="*/ 42 w 758"/>
              <a:gd name="connsiteY160-1104" fmla="*/ 148 h 759"/>
              <a:gd name="connsiteX161-1105" fmla="*/ 32 w 758"/>
              <a:gd name="connsiteY161-1106" fmla="*/ 142 h 759"/>
              <a:gd name="connsiteX162-1107" fmla="*/ 26 w 758"/>
              <a:gd name="connsiteY162-1108" fmla="*/ 137 h 759"/>
              <a:gd name="connsiteX163-1109" fmla="*/ 16 w 758"/>
              <a:gd name="connsiteY163-1110" fmla="*/ 127 h 759"/>
              <a:gd name="connsiteX164-1111" fmla="*/ 11 w 758"/>
              <a:gd name="connsiteY164-1112" fmla="*/ 121 h 759"/>
              <a:gd name="connsiteX165-1113" fmla="*/ 5 w 758"/>
              <a:gd name="connsiteY165-1114" fmla="*/ 116 h 759"/>
              <a:gd name="connsiteX166-1115" fmla="*/ 0 w 758"/>
              <a:gd name="connsiteY166-1116" fmla="*/ 116 h 759"/>
              <a:gd name="connsiteX167-1117" fmla="*/ 5 w 758"/>
              <a:gd name="connsiteY167-1118" fmla="*/ 111 h 759"/>
              <a:gd name="connsiteX168-1119" fmla="*/ 16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64 h 759"/>
              <a:gd name="connsiteX27-1225" fmla="*/ 421 w 758"/>
              <a:gd name="connsiteY27-1226" fmla="*/ 285 h 759"/>
              <a:gd name="connsiteX28-1227" fmla="*/ 416 w 758"/>
              <a:gd name="connsiteY28-1228" fmla="*/ 300 h 759"/>
              <a:gd name="connsiteX29-1229" fmla="*/ 416 w 758"/>
              <a:gd name="connsiteY29-1230" fmla="*/ 311 h 759"/>
              <a:gd name="connsiteX30-1231" fmla="*/ 416 w 758"/>
              <a:gd name="connsiteY30-1232" fmla="*/ 322 h 759"/>
              <a:gd name="connsiteX31-1233" fmla="*/ 416 w 758"/>
              <a:gd name="connsiteY31-1234" fmla="*/ 343 h 759"/>
              <a:gd name="connsiteX32-1235" fmla="*/ 421 w 758"/>
              <a:gd name="connsiteY32-1236" fmla="*/ 369 h 759"/>
              <a:gd name="connsiteX33-1237" fmla="*/ 427 w 758"/>
              <a:gd name="connsiteY33-1238" fmla="*/ 411 h 759"/>
              <a:gd name="connsiteX34-1239" fmla="*/ 427 w 758"/>
              <a:gd name="connsiteY34-1240" fmla="*/ 437 h 759"/>
              <a:gd name="connsiteX35-1241" fmla="*/ 432 w 758"/>
              <a:gd name="connsiteY35-1242" fmla="*/ 464 h 759"/>
              <a:gd name="connsiteX36-1243" fmla="*/ 442 w 758"/>
              <a:gd name="connsiteY36-1244" fmla="*/ 490 h 759"/>
              <a:gd name="connsiteX37-1245" fmla="*/ 448 w 758"/>
              <a:gd name="connsiteY37-1246" fmla="*/ 506 h 759"/>
              <a:gd name="connsiteX38-1247" fmla="*/ 453 w 758"/>
              <a:gd name="connsiteY38-1248" fmla="*/ 516 h 759"/>
              <a:gd name="connsiteX39-1249" fmla="*/ 469 w 758"/>
              <a:gd name="connsiteY39-1250" fmla="*/ 543 h 759"/>
              <a:gd name="connsiteX40-1251" fmla="*/ 485 w 758"/>
              <a:gd name="connsiteY40-1252" fmla="*/ 564 h 759"/>
              <a:gd name="connsiteX41-1253" fmla="*/ 500 w 758"/>
              <a:gd name="connsiteY41-1254" fmla="*/ 585 h 759"/>
              <a:gd name="connsiteX42-1255" fmla="*/ 511 w 758"/>
              <a:gd name="connsiteY42-1256" fmla="*/ 595 h 759"/>
              <a:gd name="connsiteX43-1257" fmla="*/ 521 w 758"/>
              <a:gd name="connsiteY43-1258" fmla="*/ 601 h 759"/>
              <a:gd name="connsiteX44-1259" fmla="*/ 543 w 758"/>
              <a:gd name="connsiteY44-1260" fmla="*/ 622 h 759"/>
              <a:gd name="connsiteX45-1261" fmla="*/ 564 w 758"/>
              <a:gd name="connsiteY45-1262" fmla="*/ 632 h 759"/>
              <a:gd name="connsiteX46-1263" fmla="*/ 585 w 758"/>
              <a:gd name="connsiteY46-1264" fmla="*/ 648 h 759"/>
              <a:gd name="connsiteX47-1265" fmla="*/ 611 w 758"/>
              <a:gd name="connsiteY47-1266" fmla="*/ 659 h 759"/>
              <a:gd name="connsiteX48-1267" fmla="*/ 622 w 758"/>
              <a:gd name="connsiteY48-1268" fmla="*/ 664 h 759"/>
              <a:gd name="connsiteX49-1269" fmla="*/ 632 w 758"/>
              <a:gd name="connsiteY49-1270" fmla="*/ 669 h 759"/>
              <a:gd name="connsiteX50-1271" fmla="*/ 643 w 758"/>
              <a:gd name="connsiteY50-1272" fmla="*/ 669 h 759"/>
              <a:gd name="connsiteX51-1273" fmla="*/ 653 w 758"/>
              <a:gd name="connsiteY51-1274" fmla="*/ 674 h 759"/>
              <a:gd name="connsiteX52-1275" fmla="*/ 658 w 758"/>
              <a:gd name="connsiteY52-1276" fmla="*/ 674 h 759"/>
              <a:gd name="connsiteX53-1277" fmla="*/ 664 w 758"/>
              <a:gd name="connsiteY53-1278" fmla="*/ 674 h 759"/>
              <a:gd name="connsiteX54-1279" fmla="*/ 674 w 758"/>
              <a:gd name="connsiteY54-1280" fmla="*/ 674 h 759"/>
              <a:gd name="connsiteX55-1281" fmla="*/ 679 w 758"/>
              <a:gd name="connsiteY55-1282" fmla="*/ 669 h 759"/>
              <a:gd name="connsiteX56-1283" fmla="*/ 679 w 758"/>
              <a:gd name="connsiteY56-1284" fmla="*/ 664 h 759"/>
              <a:gd name="connsiteX57-1285" fmla="*/ 685 w 758"/>
              <a:gd name="connsiteY57-1286" fmla="*/ 659 h 759"/>
              <a:gd name="connsiteX58-1287" fmla="*/ 690 w 758"/>
              <a:gd name="connsiteY58-1288" fmla="*/ 653 h 759"/>
              <a:gd name="connsiteX59-1289" fmla="*/ 690 w 758"/>
              <a:gd name="connsiteY59-1290" fmla="*/ 643 h 759"/>
              <a:gd name="connsiteX60-1291" fmla="*/ 695 w 758"/>
              <a:gd name="connsiteY60-1292" fmla="*/ 627 h 759"/>
              <a:gd name="connsiteX61-1293" fmla="*/ 701 w 758"/>
              <a:gd name="connsiteY61-1294" fmla="*/ 611 h 759"/>
              <a:gd name="connsiteX62-1295" fmla="*/ 706 w 758"/>
              <a:gd name="connsiteY62-1296" fmla="*/ 595 h 759"/>
              <a:gd name="connsiteX63-1297" fmla="*/ 706 w 758"/>
              <a:gd name="connsiteY63-1298" fmla="*/ 580 h 759"/>
              <a:gd name="connsiteX64-1299" fmla="*/ 711 w 758"/>
              <a:gd name="connsiteY64-1300" fmla="*/ 564 h 759"/>
              <a:gd name="connsiteX65-1301" fmla="*/ 716 w 758"/>
              <a:gd name="connsiteY65-1302" fmla="*/ 553 h 759"/>
              <a:gd name="connsiteX66-1303" fmla="*/ 722 w 758"/>
              <a:gd name="connsiteY66-1304" fmla="*/ 543 h 759"/>
              <a:gd name="connsiteX67-1305" fmla="*/ 722 w 758"/>
              <a:gd name="connsiteY67-1306" fmla="*/ 538 h 759"/>
              <a:gd name="connsiteX68-1307" fmla="*/ 727 w 758"/>
              <a:gd name="connsiteY68-1308" fmla="*/ 527 h 759"/>
              <a:gd name="connsiteX69-1309" fmla="*/ 727 w 758"/>
              <a:gd name="connsiteY69-1310" fmla="*/ 527 h 759"/>
              <a:gd name="connsiteX70-1311" fmla="*/ 732 w 758"/>
              <a:gd name="connsiteY70-1312" fmla="*/ 527 h 759"/>
              <a:gd name="connsiteX71-1313" fmla="*/ 732 w 758"/>
              <a:gd name="connsiteY71-1314" fmla="*/ 527 h 759"/>
              <a:gd name="connsiteX72-1315" fmla="*/ 732 w 758"/>
              <a:gd name="connsiteY72-1316" fmla="*/ 532 h 759"/>
              <a:gd name="connsiteX73-1317" fmla="*/ 732 w 758"/>
              <a:gd name="connsiteY73-1318" fmla="*/ 538 h 759"/>
              <a:gd name="connsiteX74-1319" fmla="*/ 737 w 758"/>
              <a:gd name="connsiteY74-1320" fmla="*/ 543 h 759"/>
              <a:gd name="connsiteX75-1321" fmla="*/ 737 w 758"/>
              <a:gd name="connsiteY75-1322" fmla="*/ 559 h 759"/>
              <a:gd name="connsiteX76-1323" fmla="*/ 737 w 758"/>
              <a:gd name="connsiteY76-1324" fmla="*/ 569 h 759"/>
              <a:gd name="connsiteX77-1325" fmla="*/ 737 w 758"/>
              <a:gd name="connsiteY77-1326" fmla="*/ 585 h 759"/>
              <a:gd name="connsiteX78-1327" fmla="*/ 737 w 758"/>
              <a:gd name="connsiteY78-1328" fmla="*/ 601 h 759"/>
              <a:gd name="connsiteX79-1329" fmla="*/ 737 w 758"/>
              <a:gd name="connsiteY79-1330" fmla="*/ 622 h 759"/>
              <a:gd name="connsiteX80-1331" fmla="*/ 737 w 758"/>
              <a:gd name="connsiteY80-1332" fmla="*/ 638 h 759"/>
              <a:gd name="connsiteX81-1333" fmla="*/ 737 w 758"/>
              <a:gd name="connsiteY81-1334" fmla="*/ 653 h 759"/>
              <a:gd name="connsiteX82-1335" fmla="*/ 743 w 758"/>
              <a:gd name="connsiteY82-1336" fmla="*/ 669 h 759"/>
              <a:gd name="connsiteX83-1337" fmla="*/ 743 w 758"/>
              <a:gd name="connsiteY83-1338" fmla="*/ 685 h 759"/>
              <a:gd name="connsiteX84-1339" fmla="*/ 748 w 758"/>
              <a:gd name="connsiteY84-1340" fmla="*/ 696 h 759"/>
              <a:gd name="connsiteX85-1341" fmla="*/ 748 w 758"/>
              <a:gd name="connsiteY85-1342" fmla="*/ 706 h 759"/>
              <a:gd name="connsiteX86-1343" fmla="*/ 753 w 758"/>
              <a:gd name="connsiteY86-1344" fmla="*/ 717 h 759"/>
              <a:gd name="connsiteX87-1345" fmla="*/ 753 w 758"/>
              <a:gd name="connsiteY87-1346" fmla="*/ 722 h 759"/>
              <a:gd name="connsiteX88-1347" fmla="*/ 758 w 758"/>
              <a:gd name="connsiteY88-1348" fmla="*/ 732 h 759"/>
              <a:gd name="connsiteX89-1349" fmla="*/ 758 w 758"/>
              <a:gd name="connsiteY89-1350" fmla="*/ 738 h 759"/>
              <a:gd name="connsiteX90-1351" fmla="*/ 758 w 758"/>
              <a:gd name="connsiteY90-1352" fmla="*/ 743 h 759"/>
              <a:gd name="connsiteX91-1353" fmla="*/ 758 w 758"/>
              <a:gd name="connsiteY91-1354" fmla="*/ 748 h 759"/>
              <a:gd name="connsiteX92-1355" fmla="*/ 753 w 758"/>
              <a:gd name="connsiteY92-1356" fmla="*/ 753 h 759"/>
              <a:gd name="connsiteX93-1357" fmla="*/ 748 w 758"/>
              <a:gd name="connsiteY93-1358" fmla="*/ 759 h 759"/>
              <a:gd name="connsiteX94-1359" fmla="*/ 737 w 758"/>
              <a:gd name="connsiteY94-1360" fmla="*/ 759 h 759"/>
              <a:gd name="connsiteX95-1361" fmla="*/ 727 w 758"/>
              <a:gd name="connsiteY95-1362" fmla="*/ 759 h 759"/>
              <a:gd name="connsiteX96-1363" fmla="*/ 711 w 758"/>
              <a:gd name="connsiteY96-1364" fmla="*/ 759 h 759"/>
              <a:gd name="connsiteX97-1365" fmla="*/ 695 w 758"/>
              <a:gd name="connsiteY97-1366" fmla="*/ 753 h 759"/>
              <a:gd name="connsiteX98-1367" fmla="*/ 674 w 758"/>
              <a:gd name="connsiteY98-1368" fmla="*/ 753 h 759"/>
              <a:gd name="connsiteX99-1369" fmla="*/ 653 w 758"/>
              <a:gd name="connsiteY99-1370" fmla="*/ 748 h 759"/>
              <a:gd name="connsiteX100-1371" fmla="*/ 632 w 758"/>
              <a:gd name="connsiteY100-1372" fmla="*/ 743 h 759"/>
              <a:gd name="connsiteX101-1373" fmla="*/ 622 w 758"/>
              <a:gd name="connsiteY101-1374" fmla="*/ 738 h 759"/>
              <a:gd name="connsiteX102-1375" fmla="*/ 611 w 758"/>
              <a:gd name="connsiteY102-1376" fmla="*/ 732 h 759"/>
              <a:gd name="connsiteX103-1377" fmla="*/ 595 w 758"/>
              <a:gd name="connsiteY103-1378" fmla="*/ 727 h 759"/>
              <a:gd name="connsiteX104-1379" fmla="*/ 585 w 758"/>
              <a:gd name="connsiteY104-1380" fmla="*/ 722 h 759"/>
              <a:gd name="connsiteX105-1381" fmla="*/ 569 w 758"/>
              <a:gd name="connsiteY105-1382" fmla="*/ 717 h 759"/>
              <a:gd name="connsiteX106-1383" fmla="*/ 553 w 758"/>
              <a:gd name="connsiteY106-1384" fmla="*/ 706 h 759"/>
              <a:gd name="connsiteX107-1385" fmla="*/ 543 w 758"/>
              <a:gd name="connsiteY107-1386" fmla="*/ 696 h 759"/>
              <a:gd name="connsiteX108-1387" fmla="*/ 527 w 758"/>
              <a:gd name="connsiteY108-1388" fmla="*/ 685 h 759"/>
              <a:gd name="connsiteX109-1389" fmla="*/ 495 w 758"/>
              <a:gd name="connsiteY109-1390" fmla="*/ 659 h 759"/>
              <a:gd name="connsiteX110-1391" fmla="*/ 469 w 758"/>
              <a:gd name="connsiteY110-1392" fmla="*/ 632 h 759"/>
              <a:gd name="connsiteX111-1393" fmla="*/ 458 w 758"/>
              <a:gd name="connsiteY111-1394" fmla="*/ 622 h 759"/>
              <a:gd name="connsiteX112-1395" fmla="*/ 448 w 758"/>
              <a:gd name="connsiteY112-1396" fmla="*/ 606 h 759"/>
              <a:gd name="connsiteX113-1397" fmla="*/ 437 w 758"/>
              <a:gd name="connsiteY113-1398" fmla="*/ 590 h 759"/>
              <a:gd name="connsiteX114-1399" fmla="*/ 427 w 758"/>
              <a:gd name="connsiteY114-1400" fmla="*/ 574 h 759"/>
              <a:gd name="connsiteX115-1401" fmla="*/ 421 w 758"/>
              <a:gd name="connsiteY115-1402" fmla="*/ 559 h 759"/>
              <a:gd name="connsiteX116-1403" fmla="*/ 411 w 758"/>
              <a:gd name="connsiteY116-1404" fmla="*/ 543 h 759"/>
              <a:gd name="connsiteX117-1405" fmla="*/ 406 w 758"/>
              <a:gd name="connsiteY117-1406" fmla="*/ 527 h 759"/>
              <a:gd name="connsiteX118-1407" fmla="*/ 395 w 758"/>
              <a:gd name="connsiteY118-1408" fmla="*/ 511 h 759"/>
              <a:gd name="connsiteX119-1409" fmla="*/ 390 w 758"/>
              <a:gd name="connsiteY119-1410" fmla="*/ 501 h 759"/>
              <a:gd name="connsiteX120-1411" fmla="*/ 390 w 758"/>
              <a:gd name="connsiteY120-1412" fmla="*/ 485 h 759"/>
              <a:gd name="connsiteX121-1413" fmla="*/ 385 w 758"/>
              <a:gd name="connsiteY121-1414" fmla="*/ 469 h 759"/>
              <a:gd name="connsiteX122-1415" fmla="*/ 385 w 758"/>
              <a:gd name="connsiteY122-1416" fmla="*/ 453 h 759"/>
              <a:gd name="connsiteX123-1417" fmla="*/ 379 w 758"/>
              <a:gd name="connsiteY123-1418" fmla="*/ 422 h 759"/>
              <a:gd name="connsiteX124-1419" fmla="*/ 374 w 758"/>
              <a:gd name="connsiteY124-1420" fmla="*/ 385 h 759"/>
              <a:gd name="connsiteX125-1421" fmla="*/ 374 w 758"/>
              <a:gd name="connsiteY125-1422" fmla="*/ 353 h 759"/>
              <a:gd name="connsiteX126-1423" fmla="*/ 374 w 758"/>
              <a:gd name="connsiteY126-1424" fmla="*/ 316 h 759"/>
              <a:gd name="connsiteX127-1425" fmla="*/ 374 w 758"/>
              <a:gd name="connsiteY127-1426" fmla="*/ 279 h 759"/>
              <a:gd name="connsiteX128-1427" fmla="*/ 374 w 758"/>
              <a:gd name="connsiteY128-1428" fmla="*/ 243 h 759"/>
              <a:gd name="connsiteX129-1429" fmla="*/ 379 w 758"/>
              <a:gd name="connsiteY129-1430" fmla="*/ 200 h 759"/>
              <a:gd name="connsiteX130-1431" fmla="*/ 385 w 758"/>
              <a:gd name="connsiteY130-1432" fmla="*/ 158 h 759"/>
              <a:gd name="connsiteX131-1433" fmla="*/ 385 w 758"/>
              <a:gd name="connsiteY131-1434" fmla="*/ 142 h 759"/>
              <a:gd name="connsiteX132-1435" fmla="*/ 385 w 758"/>
              <a:gd name="connsiteY132-1436" fmla="*/ 127 h 759"/>
              <a:gd name="connsiteX133-1437" fmla="*/ 385 w 758"/>
              <a:gd name="connsiteY133-1438" fmla="*/ 111 h 759"/>
              <a:gd name="connsiteX134-1439" fmla="*/ 390 w 758"/>
              <a:gd name="connsiteY134-1440" fmla="*/ 100 h 759"/>
              <a:gd name="connsiteX135-1441" fmla="*/ 390 w 758"/>
              <a:gd name="connsiteY135-1442" fmla="*/ 90 h 759"/>
              <a:gd name="connsiteX136-1443" fmla="*/ 390 w 758"/>
              <a:gd name="connsiteY136-1444" fmla="*/ 85 h 759"/>
              <a:gd name="connsiteX137-1445" fmla="*/ 390 w 758"/>
              <a:gd name="connsiteY137-1446" fmla="*/ 79 h 759"/>
              <a:gd name="connsiteX138-1447" fmla="*/ 385 w 758"/>
              <a:gd name="connsiteY138-1448" fmla="*/ 74 h 759"/>
              <a:gd name="connsiteX139-1449" fmla="*/ 385 w 758"/>
              <a:gd name="connsiteY139-1450" fmla="*/ 74 h 759"/>
              <a:gd name="connsiteX140-1451" fmla="*/ 379 w 758"/>
              <a:gd name="connsiteY140-1452" fmla="*/ 74 h 759"/>
              <a:gd name="connsiteX141-1453" fmla="*/ 374 w 758"/>
              <a:gd name="connsiteY141-1454" fmla="*/ 74 h 759"/>
              <a:gd name="connsiteX142-1455" fmla="*/ 363 w 758"/>
              <a:gd name="connsiteY142-1456" fmla="*/ 79 h 759"/>
              <a:gd name="connsiteX143-1457" fmla="*/ 353 w 758"/>
              <a:gd name="connsiteY143-1458" fmla="*/ 79 h 759"/>
              <a:gd name="connsiteX144-1459" fmla="*/ 337 w 758"/>
              <a:gd name="connsiteY144-1460" fmla="*/ 85 h 759"/>
              <a:gd name="connsiteX145-1461" fmla="*/ 321 w 758"/>
              <a:gd name="connsiteY145-1462" fmla="*/ 90 h 759"/>
              <a:gd name="connsiteX146-1463" fmla="*/ 305 w 758"/>
              <a:gd name="connsiteY146-1464" fmla="*/ 95 h 759"/>
              <a:gd name="connsiteX147-1465" fmla="*/ 269 w 758"/>
              <a:gd name="connsiteY147-1466" fmla="*/ 106 h 759"/>
              <a:gd name="connsiteX148-1467" fmla="*/ 232 w 758"/>
              <a:gd name="connsiteY148-1468" fmla="*/ 116 h 759"/>
              <a:gd name="connsiteX149-1469" fmla="*/ 195 w 758"/>
              <a:gd name="connsiteY149-1470" fmla="*/ 127 h 759"/>
              <a:gd name="connsiteX150-1471" fmla="*/ 158 w 758"/>
              <a:gd name="connsiteY150-1472" fmla="*/ 137 h 759"/>
              <a:gd name="connsiteX151-1473" fmla="*/ 137 w 758"/>
              <a:gd name="connsiteY151-1474" fmla="*/ 142 h 759"/>
              <a:gd name="connsiteX152-1475" fmla="*/ 121 w 758"/>
              <a:gd name="connsiteY152-1476" fmla="*/ 142 h 759"/>
              <a:gd name="connsiteX153-1477" fmla="*/ 105 w 758"/>
              <a:gd name="connsiteY153-1478" fmla="*/ 148 h 759"/>
              <a:gd name="connsiteX154-1479" fmla="*/ 95 w 758"/>
              <a:gd name="connsiteY154-1480" fmla="*/ 148 h 759"/>
              <a:gd name="connsiteX155-1481" fmla="*/ 84 w 758"/>
              <a:gd name="connsiteY155-1482" fmla="*/ 153 h 759"/>
              <a:gd name="connsiteX156-1483" fmla="*/ 74 w 758"/>
              <a:gd name="connsiteY156-1484" fmla="*/ 153 h 759"/>
              <a:gd name="connsiteX157-1485" fmla="*/ 68 w 758"/>
              <a:gd name="connsiteY157-1486" fmla="*/ 153 h 759"/>
              <a:gd name="connsiteX158-1487" fmla="*/ 63 w 758"/>
              <a:gd name="connsiteY158-1488" fmla="*/ 153 h 759"/>
              <a:gd name="connsiteX159-1489" fmla="*/ 53 w 758"/>
              <a:gd name="connsiteY159-1490" fmla="*/ 153 h 759"/>
              <a:gd name="connsiteX160-1491" fmla="*/ 42 w 758"/>
              <a:gd name="connsiteY160-1492" fmla="*/ 148 h 759"/>
              <a:gd name="connsiteX161-1493" fmla="*/ 32 w 758"/>
              <a:gd name="connsiteY161-1494" fmla="*/ 142 h 759"/>
              <a:gd name="connsiteX162-1495" fmla="*/ 26 w 758"/>
              <a:gd name="connsiteY162-1496" fmla="*/ 137 h 759"/>
              <a:gd name="connsiteX163-1497" fmla="*/ 16 w 758"/>
              <a:gd name="connsiteY163-1498" fmla="*/ 127 h 759"/>
              <a:gd name="connsiteX164-1499" fmla="*/ 5 w 758"/>
              <a:gd name="connsiteY164-1500" fmla="*/ 116 h 759"/>
              <a:gd name="connsiteX165-1501" fmla="*/ 0 w 758"/>
              <a:gd name="connsiteY165-1502" fmla="*/ 116 h 759"/>
              <a:gd name="connsiteX166-1503" fmla="*/ 5 w 758"/>
              <a:gd name="connsiteY166-1504" fmla="*/ 111 h 759"/>
              <a:gd name="connsiteX167-1505" fmla="*/ 16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7 w 758"/>
              <a:gd name="connsiteY25-1608" fmla="*/ 248 h 759"/>
              <a:gd name="connsiteX26-1609" fmla="*/ 421 w 758"/>
              <a:gd name="connsiteY26-1610" fmla="*/ 264 h 759"/>
              <a:gd name="connsiteX27-1611" fmla="*/ 421 w 758"/>
              <a:gd name="connsiteY27-1612" fmla="*/ 285 h 759"/>
              <a:gd name="connsiteX28-1613" fmla="*/ 416 w 758"/>
              <a:gd name="connsiteY28-1614" fmla="*/ 300 h 759"/>
              <a:gd name="connsiteX29-1615" fmla="*/ 416 w 758"/>
              <a:gd name="connsiteY29-1616" fmla="*/ 311 h 759"/>
              <a:gd name="connsiteX30-1617" fmla="*/ 416 w 758"/>
              <a:gd name="connsiteY30-1618" fmla="*/ 322 h 759"/>
              <a:gd name="connsiteX31-1619" fmla="*/ 416 w 758"/>
              <a:gd name="connsiteY31-1620" fmla="*/ 343 h 759"/>
              <a:gd name="connsiteX32-1621" fmla="*/ 421 w 758"/>
              <a:gd name="connsiteY32-1622" fmla="*/ 369 h 759"/>
              <a:gd name="connsiteX33-1623" fmla="*/ 427 w 758"/>
              <a:gd name="connsiteY33-1624" fmla="*/ 411 h 759"/>
              <a:gd name="connsiteX34-1625" fmla="*/ 427 w 758"/>
              <a:gd name="connsiteY34-1626" fmla="*/ 437 h 759"/>
              <a:gd name="connsiteX35-1627" fmla="*/ 432 w 758"/>
              <a:gd name="connsiteY35-1628" fmla="*/ 464 h 759"/>
              <a:gd name="connsiteX36-1629" fmla="*/ 442 w 758"/>
              <a:gd name="connsiteY36-1630" fmla="*/ 490 h 759"/>
              <a:gd name="connsiteX37-1631" fmla="*/ 448 w 758"/>
              <a:gd name="connsiteY37-1632" fmla="*/ 506 h 759"/>
              <a:gd name="connsiteX38-1633" fmla="*/ 453 w 758"/>
              <a:gd name="connsiteY38-1634" fmla="*/ 516 h 759"/>
              <a:gd name="connsiteX39-1635" fmla="*/ 469 w 758"/>
              <a:gd name="connsiteY39-1636" fmla="*/ 543 h 759"/>
              <a:gd name="connsiteX40-1637" fmla="*/ 485 w 758"/>
              <a:gd name="connsiteY40-1638" fmla="*/ 564 h 759"/>
              <a:gd name="connsiteX41-1639" fmla="*/ 500 w 758"/>
              <a:gd name="connsiteY41-1640" fmla="*/ 585 h 759"/>
              <a:gd name="connsiteX42-1641" fmla="*/ 511 w 758"/>
              <a:gd name="connsiteY42-1642" fmla="*/ 595 h 759"/>
              <a:gd name="connsiteX43-1643" fmla="*/ 521 w 758"/>
              <a:gd name="connsiteY43-1644" fmla="*/ 601 h 759"/>
              <a:gd name="connsiteX44-1645" fmla="*/ 543 w 758"/>
              <a:gd name="connsiteY44-1646" fmla="*/ 622 h 759"/>
              <a:gd name="connsiteX45-1647" fmla="*/ 564 w 758"/>
              <a:gd name="connsiteY45-1648" fmla="*/ 632 h 759"/>
              <a:gd name="connsiteX46-1649" fmla="*/ 585 w 758"/>
              <a:gd name="connsiteY46-1650" fmla="*/ 648 h 759"/>
              <a:gd name="connsiteX47-1651" fmla="*/ 611 w 758"/>
              <a:gd name="connsiteY47-1652" fmla="*/ 659 h 759"/>
              <a:gd name="connsiteX48-1653" fmla="*/ 622 w 758"/>
              <a:gd name="connsiteY48-1654" fmla="*/ 664 h 759"/>
              <a:gd name="connsiteX49-1655" fmla="*/ 632 w 758"/>
              <a:gd name="connsiteY49-1656" fmla="*/ 669 h 759"/>
              <a:gd name="connsiteX50-1657" fmla="*/ 643 w 758"/>
              <a:gd name="connsiteY50-1658" fmla="*/ 669 h 759"/>
              <a:gd name="connsiteX51-1659" fmla="*/ 653 w 758"/>
              <a:gd name="connsiteY51-1660" fmla="*/ 674 h 759"/>
              <a:gd name="connsiteX52-1661" fmla="*/ 658 w 758"/>
              <a:gd name="connsiteY52-1662" fmla="*/ 674 h 759"/>
              <a:gd name="connsiteX53-1663" fmla="*/ 664 w 758"/>
              <a:gd name="connsiteY53-1664" fmla="*/ 674 h 759"/>
              <a:gd name="connsiteX54-1665" fmla="*/ 674 w 758"/>
              <a:gd name="connsiteY54-1666" fmla="*/ 674 h 759"/>
              <a:gd name="connsiteX55-1667" fmla="*/ 679 w 758"/>
              <a:gd name="connsiteY55-1668" fmla="*/ 669 h 759"/>
              <a:gd name="connsiteX56-1669" fmla="*/ 679 w 758"/>
              <a:gd name="connsiteY56-1670" fmla="*/ 664 h 759"/>
              <a:gd name="connsiteX57-1671" fmla="*/ 685 w 758"/>
              <a:gd name="connsiteY57-1672" fmla="*/ 659 h 759"/>
              <a:gd name="connsiteX58-1673" fmla="*/ 690 w 758"/>
              <a:gd name="connsiteY58-1674" fmla="*/ 653 h 759"/>
              <a:gd name="connsiteX59-1675" fmla="*/ 690 w 758"/>
              <a:gd name="connsiteY59-1676" fmla="*/ 643 h 759"/>
              <a:gd name="connsiteX60-1677" fmla="*/ 695 w 758"/>
              <a:gd name="connsiteY60-1678" fmla="*/ 627 h 759"/>
              <a:gd name="connsiteX61-1679" fmla="*/ 701 w 758"/>
              <a:gd name="connsiteY61-1680" fmla="*/ 611 h 759"/>
              <a:gd name="connsiteX62-1681" fmla="*/ 706 w 758"/>
              <a:gd name="connsiteY62-1682" fmla="*/ 595 h 759"/>
              <a:gd name="connsiteX63-1683" fmla="*/ 706 w 758"/>
              <a:gd name="connsiteY63-1684" fmla="*/ 580 h 759"/>
              <a:gd name="connsiteX64-1685" fmla="*/ 711 w 758"/>
              <a:gd name="connsiteY64-1686" fmla="*/ 564 h 759"/>
              <a:gd name="connsiteX65-1687" fmla="*/ 716 w 758"/>
              <a:gd name="connsiteY65-1688" fmla="*/ 553 h 759"/>
              <a:gd name="connsiteX66-1689" fmla="*/ 722 w 758"/>
              <a:gd name="connsiteY66-1690" fmla="*/ 543 h 759"/>
              <a:gd name="connsiteX67-1691" fmla="*/ 722 w 758"/>
              <a:gd name="connsiteY67-1692" fmla="*/ 538 h 759"/>
              <a:gd name="connsiteX68-1693" fmla="*/ 727 w 758"/>
              <a:gd name="connsiteY68-1694" fmla="*/ 527 h 759"/>
              <a:gd name="connsiteX69-1695" fmla="*/ 727 w 758"/>
              <a:gd name="connsiteY69-1696" fmla="*/ 527 h 759"/>
              <a:gd name="connsiteX70-1697" fmla="*/ 732 w 758"/>
              <a:gd name="connsiteY70-1698" fmla="*/ 527 h 759"/>
              <a:gd name="connsiteX71-1699" fmla="*/ 732 w 758"/>
              <a:gd name="connsiteY71-1700" fmla="*/ 527 h 759"/>
              <a:gd name="connsiteX72-1701" fmla="*/ 732 w 758"/>
              <a:gd name="connsiteY72-1702" fmla="*/ 532 h 759"/>
              <a:gd name="connsiteX73-1703" fmla="*/ 732 w 758"/>
              <a:gd name="connsiteY73-1704" fmla="*/ 538 h 759"/>
              <a:gd name="connsiteX74-1705" fmla="*/ 737 w 758"/>
              <a:gd name="connsiteY74-1706" fmla="*/ 543 h 759"/>
              <a:gd name="connsiteX75-1707" fmla="*/ 737 w 758"/>
              <a:gd name="connsiteY75-1708" fmla="*/ 559 h 759"/>
              <a:gd name="connsiteX76-1709" fmla="*/ 737 w 758"/>
              <a:gd name="connsiteY76-1710" fmla="*/ 569 h 759"/>
              <a:gd name="connsiteX77-1711" fmla="*/ 737 w 758"/>
              <a:gd name="connsiteY77-1712" fmla="*/ 585 h 759"/>
              <a:gd name="connsiteX78-1713" fmla="*/ 737 w 758"/>
              <a:gd name="connsiteY78-1714" fmla="*/ 601 h 759"/>
              <a:gd name="connsiteX79-1715" fmla="*/ 737 w 758"/>
              <a:gd name="connsiteY79-1716" fmla="*/ 622 h 759"/>
              <a:gd name="connsiteX80-1717" fmla="*/ 737 w 758"/>
              <a:gd name="connsiteY80-1718" fmla="*/ 638 h 759"/>
              <a:gd name="connsiteX81-1719" fmla="*/ 737 w 758"/>
              <a:gd name="connsiteY81-1720" fmla="*/ 653 h 759"/>
              <a:gd name="connsiteX82-1721" fmla="*/ 743 w 758"/>
              <a:gd name="connsiteY82-1722" fmla="*/ 669 h 759"/>
              <a:gd name="connsiteX83-1723" fmla="*/ 743 w 758"/>
              <a:gd name="connsiteY83-1724" fmla="*/ 685 h 759"/>
              <a:gd name="connsiteX84-1725" fmla="*/ 748 w 758"/>
              <a:gd name="connsiteY84-1726" fmla="*/ 696 h 759"/>
              <a:gd name="connsiteX85-1727" fmla="*/ 748 w 758"/>
              <a:gd name="connsiteY85-1728" fmla="*/ 706 h 759"/>
              <a:gd name="connsiteX86-1729" fmla="*/ 753 w 758"/>
              <a:gd name="connsiteY86-1730" fmla="*/ 717 h 759"/>
              <a:gd name="connsiteX87-1731" fmla="*/ 753 w 758"/>
              <a:gd name="connsiteY87-1732" fmla="*/ 722 h 759"/>
              <a:gd name="connsiteX88-1733" fmla="*/ 758 w 758"/>
              <a:gd name="connsiteY88-1734" fmla="*/ 732 h 759"/>
              <a:gd name="connsiteX89-1735" fmla="*/ 758 w 758"/>
              <a:gd name="connsiteY89-1736" fmla="*/ 738 h 759"/>
              <a:gd name="connsiteX90-1737" fmla="*/ 758 w 758"/>
              <a:gd name="connsiteY90-1738" fmla="*/ 743 h 759"/>
              <a:gd name="connsiteX91-1739" fmla="*/ 758 w 758"/>
              <a:gd name="connsiteY91-1740" fmla="*/ 748 h 759"/>
              <a:gd name="connsiteX92-1741" fmla="*/ 753 w 758"/>
              <a:gd name="connsiteY92-1742" fmla="*/ 753 h 759"/>
              <a:gd name="connsiteX93-1743" fmla="*/ 748 w 758"/>
              <a:gd name="connsiteY93-1744" fmla="*/ 759 h 759"/>
              <a:gd name="connsiteX94-1745" fmla="*/ 737 w 758"/>
              <a:gd name="connsiteY94-1746" fmla="*/ 759 h 759"/>
              <a:gd name="connsiteX95-1747" fmla="*/ 727 w 758"/>
              <a:gd name="connsiteY95-1748" fmla="*/ 759 h 759"/>
              <a:gd name="connsiteX96-1749" fmla="*/ 711 w 758"/>
              <a:gd name="connsiteY96-1750" fmla="*/ 759 h 759"/>
              <a:gd name="connsiteX97-1751" fmla="*/ 695 w 758"/>
              <a:gd name="connsiteY97-1752" fmla="*/ 753 h 759"/>
              <a:gd name="connsiteX98-1753" fmla="*/ 674 w 758"/>
              <a:gd name="connsiteY98-1754" fmla="*/ 753 h 759"/>
              <a:gd name="connsiteX99-1755" fmla="*/ 653 w 758"/>
              <a:gd name="connsiteY99-1756" fmla="*/ 748 h 759"/>
              <a:gd name="connsiteX100-1757" fmla="*/ 632 w 758"/>
              <a:gd name="connsiteY100-1758" fmla="*/ 743 h 759"/>
              <a:gd name="connsiteX101-1759" fmla="*/ 622 w 758"/>
              <a:gd name="connsiteY101-1760" fmla="*/ 738 h 759"/>
              <a:gd name="connsiteX102-1761" fmla="*/ 611 w 758"/>
              <a:gd name="connsiteY102-1762" fmla="*/ 732 h 759"/>
              <a:gd name="connsiteX103-1763" fmla="*/ 595 w 758"/>
              <a:gd name="connsiteY103-1764" fmla="*/ 727 h 759"/>
              <a:gd name="connsiteX104-1765" fmla="*/ 585 w 758"/>
              <a:gd name="connsiteY104-1766" fmla="*/ 722 h 759"/>
              <a:gd name="connsiteX105-1767" fmla="*/ 569 w 758"/>
              <a:gd name="connsiteY105-1768" fmla="*/ 717 h 759"/>
              <a:gd name="connsiteX106-1769" fmla="*/ 553 w 758"/>
              <a:gd name="connsiteY106-1770" fmla="*/ 706 h 759"/>
              <a:gd name="connsiteX107-1771" fmla="*/ 543 w 758"/>
              <a:gd name="connsiteY107-1772" fmla="*/ 696 h 759"/>
              <a:gd name="connsiteX108-1773" fmla="*/ 527 w 758"/>
              <a:gd name="connsiteY108-1774" fmla="*/ 685 h 759"/>
              <a:gd name="connsiteX109-1775" fmla="*/ 495 w 758"/>
              <a:gd name="connsiteY109-1776" fmla="*/ 659 h 759"/>
              <a:gd name="connsiteX110-1777" fmla="*/ 469 w 758"/>
              <a:gd name="connsiteY110-1778" fmla="*/ 632 h 759"/>
              <a:gd name="connsiteX111-1779" fmla="*/ 458 w 758"/>
              <a:gd name="connsiteY111-1780" fmla="*/ 622 h 759"/>
              <a:gd name="connsiteX112-1781" fmla="*/ 448 w 758"/>
              <a:gd name="connsiteY112-1782" fmla="*/ 606 h 759"/>
              <a:gd name="connsiteX113-1783" fmla="*/ 437 w 758"/>
              <a:gd name="connsiteY113-1784" fmla="*/ 590 h 759"/>
              <a:gd name="connsiteX114-1785" fmla="*/ 427 w 758"/>
              <a:gd name="connsiteY114-1786" fmla="*/ 574 h 759"/>
              <a:gd name="connsiteX115-1787" fmla="*/ 421 w 758"/>
              <a:gd name="connsiteY115-1788" fmla="*/ 559 h 759"/>
              <a:gd name="connsiteX116-1789" fmla="*/ 411 w 758"/>
              <a:gd name="connsiteY116-1790" fmla="*/ 543 h 759"/>
              <a:gd name="connsiteX117-1791" fmla="*/ 406 w 758"/>
              <a:gd name="connsiteY117-1792" fmla="*/ 527 h 759"/>
              <a:gd name="connsiteX118-1793" fmla="*/ 395 w 758"/>
              <a:gd name="connsiteY118-1794" fmla="*/ 511 h 759"/>
              <a:gd name="connsiteX119-1795" fmla="*/ 390 w 758"/>
              <a:gd name="connsiteY119-1796" fmla="*/ 501 h 759"/>
              <a:gd name="connsiteX120-1797" fmla="*/ 390 w 758"/>
              <a:gd name="connsiteY120-1798" fmla="*/ 485 h 759"/>
              <a:gd name="connsiteX121-1799" fmla="*/ 385 w 758"/>
              <a:gd name="connsiteY121-1800" fmla="*/ 469 h 759"/>
              <a:gd name="connsiteX122-1801" fmla="*/ 385 w 758"/>
              <a:gd name="connsiteY122-1802" fmla="*/ 453 h 759"/>
              <a:gd name="connsiteX123-1803" fmla="*/ 379 w 758"/>
              <a:gd name="connsiteY123-1804" fmla="*/ 422 h 759"/>
              <a:gd name="connsiteX124-1805" fmla="*/ 374 w 758"/>
              <a:gd name="connsiteY124-1806" fmla="*/ 385 h 759"/>
              <a:gd name="connsiteX125-1807" fmla="*/ 374 w 758"/>
              <a:gd name="connsiteY125-1808" fmla="*/ 353 h 759"/>
              <a:gd name="connsiteX126-1809" fmla="*/ 374 w 758"/>
              <a:gd name="connsiteY126-1810" fmla="*/ 316 h 759"/>
              <a:gd name="connsiteX127-1811" fmla="*/ 374 w 758"/>
              <a:gd name="connsiteY127-1812" fmla="*/ 279 h 759"/>
              <a:gd name="connsiteX128-1813" fmla="*/ 374 w 758"/>
              <a:gd name="connsiteY128-1814" fmla="*/ 243 h 759"/>
              <a:gd name="connsiteX129-1815" fmla="*/ 379 w 758"/>
              <a:gd name="connsiteY129-1816" fmla="*/ 200 h 759"/>
              <a:gd name="connsiteX130-1817" fmla="*/ 385 w 758"/>
              <a:gd name="connsiteY130-1818" fmla="*/ 158 h 759"/>
              <a:gd name="connsiteX131-1819" fmla="*/ 385 w 758"/>
              <a:gd name="connsiteY131-1820" fmla="*/ 142 h 759"/>
              <a:gd name="connsiteX132-1821" fmla="*/ 385 w 758"/>
              <a:gd name="connsiteY132-1822" fmla="*/ 127 h 759"/>
              <a:gd name="connsiteX133-1823" fmla="*/ 385 w 758"/>
              <a:gd name="connsiteY133-1824" fmla="*/ 111 h 759"/>
              <a:gd name="connsiteX134-1825" fmla="*/ 390 w 758"/>
              <a:gd name="connsiteY134-1826" fmla="*/ 100 h 759"/>
              <a:gd name="connsiteX135-1827" fmla="*/ 390 w 758"/>
              <a:gd name="connsiteY135-1828" fmla="*/ 90 h 759"/>
              <a:gd name="connsiteX136-1829" fmla="*/ 390 w 758"/>
              <a:gd name="connsiteY136-1830" fmla="*/ 85 h 759"/>
              <a:gd name="connsiteX137-1831" fmla="*/ 390 w 758"/>
              <a:gd name="connsiteY137-1832" fmla="*/ 79 h 759"/>
              <a:gd name="connsiteX138-1833" fmla="*/ 385 w 758"/>
              <a:gd name="connsiteY138-1834" fmla="*/ 74 h 759"/>
              <a:gd name="connsiteX139-1835" fmla="*/ 385 w 758"/>
              <a:gd name="connsiteY139-1836" fmla="*/ 74 h 759"/>
              <a:gd name="connsiteX140-1837" fmla="*/ 379 w 758"/>
              <a:gd name="connsiteY140-1838" fmla="*/ 74 h 759"/>
              <a:gd name="connsiteX141-1839" fmla="*/ 374 w 758"/>
              <a:gd name="connsiteY141-1840" fmla="*/ 74 h 759"/>
              <a:gd name="connsiteX142-1841" fmla="*/ 363 w 758"/>
              <a:gd name="connsiteY142-1842" fmla="*/ 79 h 759"/>
              <a:gd name="connsiteX143-1843" fmla="*/ 353 w 758"/>
              <a:gd name="connsiteY143-1844" fmla="*/ 79 h 759"/>
              <a:gd name="connsiteX144-1845" fmla="*/ 337 w 758"/>
              <a:gd name="connsiteY144-1846" fmla="*/ 85 h 759"/>
              <a:gd name="connsiteX145-1847" fmla="*/ 321 w 758"/>
              <a:gd name="connsiteY145-1848" fmla="*/ 90 h 759"/>
              <a:gd name="connsiteX146-1849" fmla="*/ 305 w 758"/>
              <a:gd name="connsiteY146-1850" fmla="*/ 95 h 759"/>
              <a:gd name="connsiteX147-1851" fmla="*/ 269 w 758"/>
              <a:gd name="connsiteY147-1852" fmla="*/ 106 h 759"/>
              <a:gd name="connsiteX148-1853" fmla="*/ 232 w 758"/>
              <a:gd name="connsiteY148-1854" fmla="*/ 116 h 759"/>
              <a:gd name="connsiteX149-1855" fmla="*/ 195 w 758"/>
              <a:gd name="connsiteY149-1856" fmla="*/ 127 h 759"/>
              <a:gd name="connsiteX150-1857" fmla="*/ 158 w 758"/>
              <a:gd name="connsiteY150-1858" fmla="*/ 137 h 759"/>
              <a:gd name="connsiteX151-1859" fmla="*/ 137 w 758"/>
              <a:gd name="connsiteY151-1860" fmla="*/ 142 h 759"/>
              <a:gd name="connsiteX152-1861" fmla="*/ 121 w 758"/>
              <a:gd name="connsiteY152-1862" fmla="*/ 142 h 759"/>
              <a:gd name="connsiteX153-1863" fmla="*/ 105 w 758"/>
              <a:gd name="connsiteY153-1864" fmla="*/ 148 h 759"/>
              <a:gd name="connsiteX154-1865" fmla="*/ 95 w 758"/>
              <a:gd name="connsiteY154-1866" fmla="*/ 148 h 759"/>
              <a:gd name="connsiteX155-1867" fmla="*/ 84 w 758"/>
              <a:gd name="connsiteY155-1868" fmla="*/ 153 h 759"/>
              <a:gd name="connsiteX156-1869" fmla="*/ 74 w 758"/>
              <a:gd name="connsiteY156-1870" fmla="*/ 153 h 759"/>
              <a:gd name="connsiteX157-1871" fmla="*/ 68 w 758"/>
              <a:gd name="connsiteY157-1872" fmla="*/ 153 h 759"/>
              <a:gd name="connsiteX158-1873" fmla="*/ 63 w 758"/>
              <a:gd name="connsiteY158-1874" fmla="*/ 153 h 759"/>
              <a:gd name="connsiteX159-1875" fmla="*/ 53 w 758"/>
              <a:gd name="connsiteY159-1876" fmla="*/ 153 h 759"/>
              <a:gd name="connsiteX160-1877" fmla="*/ 42 w 758"/>
              <a:gd name="connsiteY160-1878" fmla="*/ 148 h 759"/>
              <a:gd name="connsiteX161-1879" fmla="*/ 32 w 758"/>
              <a:gd name="connsiteY161-1880" fmla="*/ 142 h 759"/>
              <a:gd name="connsiteX162-1881" fmla="*/ 26 w 758"/>
              <a:gd name="connsiteY162-1882" fmla="*/ 137 h 759"/>
              <a:gd name="connsiteX163-1883" fmla="*/ 16 w 758"/>
              <a:gd name="connsiteY163-1884" fmla="*/ 127 h 759"/>
              <a:gd name="connsiteX164-1885" fmla="*/ 5 w 758"/>
              <a:gd name="connsiteY164-1886" fmla="*/ 116 h 759"/>
              <a:gd name="connsiteX165-1887" fmla="*/ 0 w 758"/>
              <a:gd name="connsiteY165-1888" fmla="*/ 116 h 759"/>
              <a:gd name="connsiteX166-1889" fmla="*/ 16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7 w 758"/>
              <a:gd name="connsiteY25-1992" fmla="*/ 248 h 759"/>
              <a:gd name="connsiteX26-1993" fmla="*/ 421 w 758"/>
              <a:gd name="connsiteY26-1994" fmla="*/ 264 h 759"/>
              <a:gd name="connsiteX27-1995" fmla="*/ 421 w 758"/>
              <a:gd name="connsiteY27-1996" fmla="*/ 285 h 759"/>
              <a:gd name="connsiteX28-1997" fmla="*/ 416 w 758"/>
              <a:gd name="connsiteY28-1998" fmla="*/ 300 h 759"/>
              <a:gd name="connsiteX29-1999" fmla="*/ 416 w 758"/>
              <a:gd name="connsiteY29-2000" fmla="*/ 311 h 759"/>
              <a:gd name="connsiteX30-2001" fmla="*/ 416 w 758"/>
              <a:gd name="connsiteY30-2002" fmla="*/ 322 h 759"/>
              <a:gd name="connsiteX31-2003" fmla="*/ 416 w 758"/>
              <a:gd name="connsiteY31-2004" fmla="*/ 343 h 759"/>
              <a:gd name="connsiteX32-2005" fmla="*/ 421 w 758"/>
              <a:gd name="connsiteY32-2006" fmla="*/ 369 h 759"/>
              <a:gd name="connsiteX33-2007" fmla="*/ 427 w 758"/>
              <a:gd name="connsiteY33-2008" fmla="*/ 411 h 759"/>
              <a:gd name="connsiteX34-2009" fmla="*/ 427 w 758"/>
              <a:gd name="connsiteY34-2010" fmla="*/ 437 h 759"/>
              <a:gd name="connsiteX35-2011" fmla="*/ 432 w 758"/>
              <a:gd name="connsiteY35-2012" fmla="*/ 464 h 759"/>
              <a:gd name="connsiteX36-2013" fmla="*/ 442 w 758"/>
              <a:gd name="connsiteY36-2014" fmla="*/ 490 h 759"/>
              <a:gd name="connsiteX37-2015" fmla="*/ 448 w 758"/>
              <a:gd name="connsiteY37-2016" fmla="*/ 506 h 759"/>
              <a:gd name="connsiteX38-2017" fmla="*/ 453 w 758"/>
              <a:gd name="connsiteY38-2018" fmla="*/ 516 h 759"/>
              <a:gd name="connsiteX39-2019" fmla="*/ 469 w 758"/>
              <a:gd name="connsiteY39-2020" fmla="*/ 543 h 759"/>
              <a:gd name="connsiteX40-2021" fmla="*/ 485 w 758"/>
              <a:gd name="connsiteY40-2022" fmla="*/ 564 h 759"/>
              <a:gd name="connsiteX41-2023" fmla="*/ 500 w 758"/>
              <a:gd name="connsiteY41-2024" fmla="*/ 585 h 759"/>
              <a:gd name="connsiteX42-2025" fmla="*/ 511 w 758"/>
              <a:gd name="connsiteY42-2026" fmla="*/ 595 h 759"/>
              <a:gd name="connsiteX43-2027" fmla="*/ 521 w 758"/>
              <a:gd name="connsiteY43-2028" fmla="*/ 601 h 759"/>
              <a:gd name="connsiteX44-2029" fmla="*/ 543 w 758"/>
              <a:gd name="connsiteY44-2030" fmla="*/ 622 h 759"/>
              <a:gd name="connsiteX45-2031" fmla="*/ 564 w 758"/>
              <a:gd name="connsiteY45-2032" fmla="*/ 632 h 759"/>
              <a:gd name="connsiteX46-2033" fmla="*/ 585 w 758"/>
              <a:gd name="connsiteY46-2034" fmla="*/ 648 h 759"/>
              <a:gd name="connsiteX47-2035" fmla="*/ 611 w 758"/>
              <a:gd name="connsiteY47-2036" fmla="*/ 659 h 759"/>
              <a:gd name="connsiteX48-2037" fmla="*/ 622 w 758"/>
              <a:gd name="connsiteY48-2038" fmla="*/ 664 h 759"/>
              <a:gd name="connsiteX49-2039" fmla="*/ 632 w 758"/>
              <a:gd name="connsiteY49-2040" fmla="*/ 669 h 759"/>
              <a:gd name="connsiteX50-2041" fmla="*/ 643 w 758"/>
              <a:gd name="connsiteY50-2042" fmla="*/ 669 h 759"/>
              <a:gd name="connsiteX51-2043" fmla="*/ 653 w 758"/>
              <a:gd name="connsiteY51-2044" fmla="*/ 674 h 759"/>
              <a:gd name="connsiteX52-2045" fmla="*/ 658 w 758"/>
              <a:gd name="connsiteY52-2046" fmla="*/ 674 h 759"/>
              <a:gd name="connsiteX53-2047" fmla="*/ 664 w 758"/>
              <a:gd name="connsiteY53-2048" fmla="*/ 674 h 759"/>
              <a:gd name="connsiteX54-2049" fmla="*/ 674 w 758"/>
              <a:gd name="connsiteY54-2050" fmla="*/ 674 h 759"/>
              <a:gd name="connsiteX55-2051" fmla="*/ 679 w 758"/>
              <a:gd name="connsiteY55-2052" fmla="*/ 669 h 759"/>
              <a:gd name="connsiteX56-2053" fmla="*/ 679 w 758"/>
              <a:gd name="connsiteY56-2054" fmla="*/ 664 h 759"/>
              <a:gd name="connsiteX57-2055" fmla="*/ 685 w 758"/>
              <a:gd name="connsiteY57-2056" fmla="*/ 659 h 759"/>
              <a:gd name="connsiteX58-2057" fmla="*/ 690 w 758"/>
              <a:gd name="connsiteY58-2058" fmla="*/ 653 h 759"/>
              <a:gd name="connsiteX59-2059" fmla="*/ 690 w 758"/>
              <a:gd name="connsiteY59-2060" fmla="*/ 643 h 759"/>
              <a:gd name="connsiteX60-2061" fmla="*/ 695 w 758"/>
              <a:gd name="connsiteY60-2062" fmla="*/ 627 h 759"/>
              <a:gd name="connsiteX61-2063" fmla="*/ 701 w 758"/>
              <a:gd name="connsiteY61-2064" fmla="*/ 611 h 759"/>
              <a:gd name="connsiteX62-2065" fmla="*/ 706 w 758"/>
              <a:gd name="connsiteY62-2066" fmla="*/ 595 h 759"/>
              <a:gd name="connsiteX63-2067" fmla="*/ 706 w 758"/>
              <a:gd name="connsiteY63-2068" fmla="*/ 580 h 759"/>
              <a:gd name="connsiteX64-2069" fmla="*/ 711 w 758"/>
              <a:gd name="connsiteY64-2070" fmla="*/ 564 h 759"/>
              <a:gd name="connsiteX65-2071" fmla="*/ 716 w 758"/>
              <a:gd name="connsiteY65-2072" fmla="*/ 553 h 759"/>
              <a:gd name="connsiteX66-2073" fmla="*/ 722 w 758"/>
              <a:gd name="connsiteY66-2074" fmla="*/ 543 h 759"/>
              <a:gd name="connsiteX67-2075" fmla="*/ 722 w 758"/>
              <a:gd name="connsiteY67-2076" fmla="*/ 538 h 759"/>
              <a:gd name="connsiteX68-2077" fmla="*/ 727 w 758"/>
              <a:gd name="connsiteY68-2078" fmla="*/ 527 h 759"/>
              <a:gd name="connsiteX69-2079" fmla="*/ 727 w 758"/>
              <a:gd name="connsiteY69-2080" fmla="*/ 527 h 759"/>
              <a:gd name="connsiteX70-2081" fmla="*/ 732 w 758"/>
              <a:gd name="connsiteY70-2082" fmla="*/ 527 h 759"/>
              <a:gd name="connsiteX71-2083" fmla="*/ 732 w 758"/>
              <a:gd name="connsiteY71-2084" fmla="*/ 527 h 759"/>
              <a:gd name="connsiteX72-2085" fmla="*/ 732 w 758"/>
              <a:gd name="connsiteY72-2086" fmla="*/ 532 h 759"/>
              <a:gd name="connsiteX73-2087" fmla="*/ 732 w 758"/>
              <a:gd name="connsiteY73-2088" fmla="*/ 538 h 759"/>
              <a:gd name="connsiteX74-2089" fmla="*/ 737 w 758"/>
              <a:gd name="connsiteY74-2090" fmla="*/ 543 h 759"/>
              <a:gd name="connsiteX75-2091" fmla="*/ 737 w 758"/>
              <a:gd name="connsiteY75-2092" fmla="*/ 559 h 759"/>
              <a:gd name="connsiteX76-2093" fmla="*/ 737 w 758"/>
              <a:gd name="connsiteY76-2094" fmla="*/ 569 h 759"/>
              <a:gd name="connsiteX77-2095" fmla="*/ 737 w 758"/>
              <a:gd name="connsiteY77-2096" fmla="*/ 585 h 759"/>
              <a:gd name="connsiteX78-2097" fmla="*/ 737 w 758"/>
              <a:gd name="connsiteY78-2098" fmla="*/ 601 h 759"/>
              <a:gd name="connsiteX79-2099" fmla="*/ 737 w 758"/>
              <a:gd name="connsiteY79-2100" fmla="*/ 622 h 759"/>
              <a:gd name="connsiteX80-2101" fmla="*/ 737 w 758"/>
              <a:gd name="connsiteY80-2102" fmla="*/ 638 h 759"/>
              <a:gd name="connsiteX81-2103" fmla="*/ 737 w 758"/>
              <a:gd name="connsiteY81-2104" fmla="*/ 653 h 759"/>
              <a:gd name="connsiteX82-2105" fmla="*/ 743 w 758"/>
              <a:gd name="connsiteY82-2106" fmla="*/ 669 h 759"/>
              <a:gd name="connsiteX83-2107" fmla="*/ 743 w 758"/>
              <a:gd name="connsiteY83-2108" fmla="*/ 685 h 759"/>
              <a:gd name="connsiteX84-2109" fmla="*/ 748 w 758"/>
              <a:gd name="connsiteY84-2110" fmla="*/ 696 h 759"/>
              <a:gd name="connsiteX85-2111" fmla="*/ 748 w 758"/>
              <a:gd name="connsiteY85-2112" fmla="*/ 706 h 759"/>
              <a:gd name="connsiteX86-2113" fmla="*/ 753 w 758"/>
              <a:gd name="connsiteY86-2114" fmla="*/ 717 h 759"/>
              <a:gd name="connsiteX87-2115" fmla="*/ 753 w 758"/>
              <a:gd name="connsiteY87-2116" fmla="*/ 722 h 759"/>
              <a:gd name="connsiteX88-2117" fmla="*/ 758 w 758"/>
              <a:gd name="connsiteY88-2118" fmla="*/ 732 h 759"/>
              <a:gd name="connsiteX89-2119" fmla="*/ 758 w 758"/>
              <a:gd name="connsiteY89-2120" fmla="*/ 738 h 759"/>
              <a:gd name="connsiteX90-2121" fmla="*/ 758 w 758"/>
              <a:gd name="connsiteY90-2122" fmla="*/ 743 h 759"/>
              <a:gd name="connsiteX91-2123" fmla="*/ 758 w 758"/>
              <a:gd name="connsiteY91-2124" fmla="*/ 748 h 759"/>
              <a:gd name="connsiteX92-2125" fmla="*/ 753 w 758"/>
              <a:gd name="connsiteY92-2126" fmla="*/ 753 h 759"/>
              <a:gd name="connsiteX93-2127" fmla="*/ 748 w 758"/>
              <a:gd name="connsiteY93-2128" fmla="*/ 759 h 759"/>
              <a:gd name="connsiteX94-2129" fmla="*/ 737 w 758"/>
              <a:gd name="connsiteY94-2130" fmla="*/ 759 h 759"/>
              <a:gd name="connsiteX95-2131" fmla="*/ 727 w 758"/>
              <a:gd name="connsiteY95-2132" fmla="*/ 759 h 759"/>
              <a:gd name="connsiteX96-2133" fmla="*/ 711 w 758"/>
              <a:gd name="connsiteY96-2134" fmla="*/ 759 h 759"/>
              <a:gd name="connsiteX97-2135" fmla="*/ 695 w 758"/>
              <a:gd name="connsiteY97-2136" fmla="*/ 753 h 759"/>
              <a:gd name="connsiteX98-2137" fmla="*/ 674 w 758"/>
              <a:gd name="connsiteY98-2138" fmla="*/ 753 h 759"/>
              <a:gd name="connsiteX99-2139" fmla="*/ 653 w 758"/>
              <a:gd name="connsiteY99-2140" fmla="*/ 748 h 759"/>
              <a:gd name="connsiteX100-2141" fmla="*/ 632 w 758"/>
              <a:gd name="connsiteY100-2142" fmla="*/ 743 h 759"/>
              <a:gd name="connsiteX101-2143" fmla="*/ 622 w 758"/>
              <a:gd name="connsiteY101-2144" fmla="*/ 738 h 759"/>
              <a:gd name="connsiteX102-2145" fmla="*/ 611 w 758"/>
              <a:gd name="connsiteY102-2146" fmla="*/ 732 h 759"/>
              <a:gd name="connsiteX103-2147" fmla="*/ 595 w 758"/>
              <a:gd name="connsiteY103-2148" fmla="*/ 727 h 759"/>
              <a:gd name="connsiteX104-2149" fmla="*/ 585 w 758"/>
              <a:gd name="connsiteY104-2150" fmla="*/ 722 h 759"/>
              <a:gd name="connsiteX105-2151" fmla="*/ 569 w 758"/>
              <a:gd name="connsiteY105-2152" fmla="*/ 717 h 759"/>
              <a:gd name="connsiteX106-2153" fmla="*/ 553 w 758"/>
              <a:gd name="connsiteY106-2154" fmla="*/ 706 h 759"/>
              <a:gd name="connsiteX107-2155" fmla="*/ 543 w 758"/>
              <a:gd name="connsiteY107-2156" fmla="*/ 696 h 759"/>
              <a:gd name="connsiteX108-2157" fmla="*/ 527 w 758"/>
              <a:gd name="connsiteY108-2158" fmla="*/ 685 h 759"/>
              <a:gd name="connsiteX109-2159" fmla="*/ 495 w 758"/>
              <a:gd name="connsiteY109-2160" fmla="*/ 659 h 759"/>
              <a:gd name="connsiteX110-2161" fmla="*/ 469 w 758"/>
              <a:gd name="connsiteY110-2162" fmla="*/ 632 h 759"/>
              <a:gd name="connsiteX111-2163" fmla="*/ 458 w 758"/>
              <a:gd name="connsiteY111-2164" fmla="*/ 622 h 759"/>
              <a:gd name="connsiteX112-2165" fmla="*/ 448 w 758"/>
              <a:gd name="connsiteY112-2166" fmla="*/ 606 h 759"/>
              <a:gd name="connsiteX113-2167" fmla="*/ 437 w 758"/>
              <a:gd name="connsiteY113-2168" fmla="*/ 590 h 759"/>
              <a:gd name="connsiteX114-2169" fmla="*/ 427 w 758"/>
              <a:gd name="connsiteY114-2170" fmla="*/ 574 h 759"/>
              <a:gd name="connsiteX115-2171" fmla="*/ 421 w 758"/>
              <a:gd name="connsiteY115-2172" fmla="*/ 559 h 759"/>
              <a:gd name="connsiteX116-2173" fmla="*/ 411 w 758"/>
              <a:gd name="connsiteY116-2174" fmla="*/ 543 h 759"/>
              <a:gd name="connsiteX117-2175" fmla="*/ 406 w 758"/>
              <a:gd name="connsiteY117-2176" fmla="*/ 527 h 759"/>
              <a:gd name="connsiteX118-2177" fmla="*/ 395 w 758"/>
              <a:gd name="connsiteY118-2178" fmla="*/ 511 h 759"/>
              <a:gd name="connsiteX119-2179" fmla="*/ 390 w 758"/>
              <a:gd name="connsiteY119-2180" fmla="*/ 501 h 759"/>
              <a:gd name="connsiteX120-2181" fmla="*/ 390 w 758"/>
              <a:gd name="connsiteY120-2182" fmla="*/ 485 h 759"/>
              <a:gd name="connsiteX121-2183" fmla="*/ 385 w 758"/>
              <a:gd name="connsiteY121-2184" fmla="*/ 469 h 759"/>
              <a:gd name="connsiteX122-2185" fmla="*/ 385 w 758"/>
              <a:gd name="connsiteY122-2186" fmla="*/ 453 h 759"/>
              <a:gd name="connsiteX123-2187" fmla="*/ 379 w 758"/>
              <a:gd name="connsiteY123-2188" fmla="*/ 422 h 759"/>
              <a:gd name="connsiteX124-2189" fmla="*/ 374 w 758"/>
              <a:gd name="connsiteY124-2190" fmla="*/ 385 h 759"/>
              <a:gd name="connsiteX125-2191" fmla="*/ 374 w 758"/>
              <a:gd name="connsiteY125-2192" fmla="*/ 353 h 759"/>
              <a:gd name="connsiteX126-2193" fmla="*/ 374 w 758"/>
              <a:gd name="connsiteY126-2194" fmla="*/ 316 h 759"/>
              <a:gd name="connsiteX127-2195" fmla="*/ 374 w 758"/>
              <a:gd name="connsiteY127-2196" fmla="*/ 279 h 759"/>
              <a:gd name="connsiteX128-2197" fmla="*/ 374 w 758"/>
              <a:gd name="connsiteY128-2198" fmla="*/ 243 h 759"/>
              <a:gd name="connsiteX129-2199" fmla="*/ 379 w 758"/>
              <a:gd name="connsiteY129-2200" fmla="*/ 200 h 759"/>
              <a:gd name="connsiteX130-2201" fmla="*/ 385 w 758"/>
              <a:gd name="connsiteY130-2202" fmla="*/ 158 h 759"/>
              <a:gd name="connsiteX131-2203" fmla="*/ 385 w 758"/>
              <a:gd name="connsiteY131-2204" fmla="*/ 142 h 759"/>
              <a:gd name="connsiteX132-2205" fmla="*/ 385 w 758"/>
              <a:gd name="connsiteY132-2206" fmla="*/ 127 h 759"/>
              <a:gd name="connsiteX133-2207" fmla="*/ 385 w 758"/>
              <a:gd name="connsiteY133-2208" fmla="*/ 111 h 759"/>
              <a:gd name="connsiteX134-2209" fmla="*/ 390 w 758"/>
              <a:gd name="connsiteY134-2210" fmla="*/ 100 h 759"/>
              <a:gd name="connsiteX135-2211" fmla="*/ 390 w 758"/>
              <a:gd name="connsiteY135-2212" fmla="*/ 90 h 759"/>
              <a:gd name="connsiteX136-2213" fmla="*/ 390 w 758"/>
              <a:gd name="connsiteY136-2214" fmla="*/ 85 h 759"/>
              <a:gd name="connsiteX137-2215" fmla="*/ 390 w 758"/>
              <a:gd name="connsiteY137-2216" fmla="*/ 79 h 759"/>
              <a:gd name="connsiteX138-2217" fmla="*/ 385 w 758"/>
              <a:gd name="connsiteY138-2218" fmla="*/ 74 h 759"/>
              <a:gd name="connsiteX139-2219" fmla="*/ 385 w 758"/>
              <a:gd name="connsiteY139-2220" fmla="*/ 74 h 759"/>
              <a:gd name="connsiteX140-2221" fmla="*/ 379 w 758"/>
              <a:gd name="connsiteY140-2222" fmla="*/ 74 h 759"/>
              <a:gd name="connsiteX141-2223" fmla="*/ 374 w 758"/>
              <a:gd name="connsiteY141-2224" fmla="*/ 74 h 759"/>
              <a:gd name="connsiteX142-2225" fmla="*/ 363 w 758"/>
              <a:gd name="connsiteY142-2226" fmla="*/ 79 h 759"/>
              <a:gd name="connsiteX143-2227" fmla="*/ 353 w 758"/>
              <a:gd name="connsiteY143-2228" fmla="*/ 79 h 759"/>
              <a:gd name="connsiteX144-2229" fmla="*/ 337 w 758"/>
              <a:gd name="connsiteY144-2230" fmla="*/ 85 h 759"/>
              <a:gd name="connsiteX145-2231" fmla="*/ 321 w 758"/>
              <a:gd name="connsiteY145-2232" fmla="*/ 90 h 759"/>
              <a:gd name="connsiteX146-2233" fmla="*/ 305 w 758"/>
              <a:gd name="connsiteY146-2234" fmla="*/ 95 h 759"/>
              <a:gd name="connsiteX147-2235" fmla="*/ 269 w 758"/>
              <a:gd name="connsiteY147-2236" fmla="*/ 106 h 759"/>
              <a:gd name="connsiteX148-2237" fmla="*/ 232 w 758"/>
              <a:gd name="connsiteY148-2238" fmla="*/ 116 h 759"/>
              <a:gd name="connsiteX149-2239" fmla="*/ 195 w 758"/>
              <a:gd name="connsiteY149-2240" fmla="*/ 127 h 759"/>
              <a:gd name="connsiteX150-2241" fmla="*/ 158 w 758"/>
              <a:gd name="connsiteY150-2242" fmla="*/ 137 h 759"/>
              <a:gd name="connsiteX151-2243" fmla="*/ 137 w 758"/>
              <a:gd name="connsiteY151-2244" fmla="*/ 142 h 759"/>
              <a:gd name="connsiteX152-2245" fmla="*/ 121 w 758"/>
              <a:gd name="connsiteY152-2246" fmla="*/ 142 h 759"/>
              <a:gd name="connsiteX153-2247" fmla="*/ 105 w 758"/>
              <a:gd name="connsiteY153-2248" fmla="*/ 148 h 759"/>
              <a:gd name="connsiteX154-2249" fmla="*/ 95 w 758"/>
              <a:gd name="connsiteY154-2250" fmla="*/ 148 h 759"/>
              <a:gd name="connsiteX155-2251" fmla="*/ 84 w 758"/>
              <a:gd name="connsiteY155-2252" fmla="*/ 153 h 759"/>
              <a:gd name="connsiteX156-2253" fmla="*/ 74 w 758"/>
              <a:gd name="connsiteY156-2254" fmla="*/ 153 h 759"/>
              <a:gd name="connsiteX157-2255" fmla="*/ 68 w 758"/>
              <a:gd name="connsiteY157-2256" fmla="*/ 153 h 759"/>
              <a:gd name="connsiteX158-2257" fmla="*/ 63 w 758"/>
              <a:gd name="connsiteY158-2258" fmla="*/ 153 h 759"/>
              <a:gd name="connsiteX159-2259" fmla="*/ 53 w 758"/>
              <a:gd name="connsiteY159-2260" fmla="*/ 153 h 759"/>
              <a:gd name="connsiteX160-2261" fmla="*/ 42 w 758"/>
              <a:gd name="connsiteY160-2262" fmla="*/ 148 h 759"/>
              <a:gd name="connsiteX161-2263" fmla="*/ 32 w 758"/>
              <a:gd name="connsiteY161-2264" fmla="*/ 142 h 759"/>
              <a:gd name="connsiteX162-2265" fmla="*/ 26 w 758"/>
              <a:gd name="connsiteY162-2266" fmla="*/ 137 h 759"/>
              <a:gd name="connsiteX163-2267" fmla="*/ 16 w 758"/>
              <a:gd name="connsiteY163-2268" fmla="*/ 127 h 759"/>
              <a:gd name="connsiteX164-2269" fmla="*/ 5 w 758"/>
              <a:gd name="connsiteY164-2270" fmla="*/ 116 h 759"/>
              <a:gd name="connsiteX165-2271" fmla="*/ 0 w 758"/>
              <a:gd name="connsiteY165-2272" fmla="*/ 11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5 w 757"/>
              <a:gd name="connsiteY0-2324" fmla="*/ 0 h 759"/>
              <a:gd name="connsiteX1-2325" fmla="*/ 426 w 757"/>
              <a:gd name="connsiteY1-2326" fmla="*/ 0 h 759"/>
              <a:gd name="connsiteX2-2327" fmla="*/ 436 w 757"/>
              <a:gd name="connsiteY2-2328" fmla="*/ 6 h 759"/>
              <a:gd name="connsiteX3-2329" fmla="*/ 447 w 757"/>
              <a:gd name="connsiteY3-2330" fmla="*/ 11 h 759"/>
              <a:gd name="connsiteX4-2331" fmla="*/ 463 w 757"/>
              <a:gd name="connsiteY4-2332" fmla="*/ 21 h 759"/>
              <a:gd name="connsiteX5-2333" fmla="*/ 473 w 757"/>
              <a:gd name="connsiteY5-2334" fmla="*/ 32 h 759"/>
              <a:gd name="connsiteX6-2335" fmla="*/ 484 w 757"/>
              <a:gd name="connsiteY6-2336" fmla="*/ 37 h 759"/>
              <a:gd name="connsiteX7-2337" fmla="*/ 484 w 757"/>
              <a:gd name="connsiteY7-2338" fmla="*/ 42 h 759"/>
              <a:gd name="connsiteX8-2339" fmla="*/ 489 w 757"/>
              <a:gd name="connsiteY8-2340" fmla="*/ 42 h 759"/>
              <a:gd name="connsiteX9-2341" fmla="*/ 489 w 757"/>
              <a:gd name="connsiteY9-2342" fmla="*/ 48 h 759"/>
              <a:gd name="connsiteX10-2343" fmla="*/ 489 w 757"/>
              <a:gd name="connsiteY10-2344" fmla="*/ 48 h 759"/>
              <a:gd name="connsiteX11-2345" fmla="*/ 489 w 757"/>
              <a:gd name="connsiteY11-2346" fmla="*/ 53 h 759"/>
              <a:gd name="connsiteX12-2347" fmla="*/ 484 w 757"/>
              <a:gd name="connsiteY12-2348" fmla="*/ 58 h 759"/>
              <a:gd name="connsiteX13-2349" fmla="*/ 478 w 757"/>
              <a:gd name="connsiteY13-2350" fmla="*/ 63 h 759"/>
              <a:gd name="connsiteX14-2351" fmla="*/ 468 w 757"/>
              <a:gd name="connsiteY14-2352" fmla="*/ 69 h 759"/>
              <a:gd name="connsiteX15-2353" fmla="*/ 463 w 757"/>
              <a:gd name="connsiteY15-2354" fmla="*/ 74 h 759"/>
              <a:gd name="connsiteX16-2355" fmla="*/ 457 w 757"/>
              <a:gd name="connsiteY16-2356" fmla="*/ 79 h 759"/>
              <a:gd name="connsiteX17-2357" fmla="*/ 457 w 757"/>
              <a:gd name="connsiteY17-2358" fmla="*/ 90 h 759"/>
              <a:gd name="connsiteX18-2359" fmla="*/ 452 w 757"/>
              <a:gd name="connsiteY18-2360" fmla="*/ 100 h 759"/>
              <a:gd name="connsiteX19-2361" fmla="*/ 447 w 757"/>
              <a:gd name="connsiteY19-2362" fmla="*/ 116 h 759"/>
              <a:gd name="connsiteX20-2363" fmla="*/ 441 w 757"/>
              <a:gd name="connsiteY20-2364" fmla="*/ 137 h 759"/>
              <a:gd name="connsiteX21-2365" fmla="*/ 436 w 757"/>
              <a:gd name="connsiteY21-2366" fmla="*/ 158 h 759"/>
              <a:gd name="connsiteX22-2367" fmla="*/ 436 w 757"/>
              <a:gd name="connsiteY22-2368" fmla="*/ 179 h 759"/>
              <a:gd name="connsiteX23-2369" fmla="*/ 431 w 757"/>
              <a:gd name="connsiteY23-2370" fmla="*/ 206 h 759"/>
              <a:gd name="connsiteX24-2371" fmla="*/ 426 w 757"/>
              <a:gd name="connsiteY24-2372" fmla="*/ 227 h 759"/>
              <a:gd name="connsiteX25-2373" fmla="*/ 426 w 757"/>
              <a:gd name="connsiteY25-2374" fmla="*/ 248 h 759"/>
              <a:gd name="connsiteX26-2375" fmla="*/ 420 w 757"/>
              <a:gd name="connsiteY26-2376" fmla="*/ 264 h 759"/>
              <a:gd name="connsiteX27-2377" fmla="*/ 420 w 757"/>
              <a:gd name="connsiteY27-2378" fmla="*/ 285 h 759"/>
              <a:gd name="connsiteX28-2379" fmla="*/ 415 w 757"/>
              <a:gd name="connsiteY28-2380" fmla="*/ 300 h 759"/>
              <a:gd name="connsiteX29-2381" fmla="*/ 415 w 757"/>
              <a:gd name="connsiteY29-2382" fmla="*/ 311 h 759"/>
              <a:gd name="connsiteX30-2383" fmla="*/ 415 w 757"/>
              <a:gd name="connsiteY30-2384" fmla="*/ 322 h 759"/>
              <a:gd name="connsiteX31-2385" fmla="*/ 415 w 757"/>
              <a:gd name="connsiteY31-2386" fmla="*/ 343 h 759"/>
              <a:gd name="connsiteX32-2387" fmla="*/ 420 w 757"/>
              <a:gd name="connsiteY32-2388" fmla="*/ 369 h 759"/>
              <a:gd name="connsiteX33-2389" fmla="*/ 426 w 757"/>
              <a:gd name="connsiteY33-2390" fmla="*/ 411 h 759"/>
              <a:gd name="connsiteX34-2391" fmla="*/ 426 w 757"/>
              <a:gd name="connsiteY34-2392" fmla="*/ 437 h 759"/>
              <a:gd name="connsiteX35-2393" fmla="*/ 431 w 757"/>
              <a:gd name="connsiteY35-2394" fmla="*/ 464 h 759"/>
              <a:gd name="connsiteX36-2395" fmla="*/ 441 w 757"/>
              <a:gd name="connsiteY36-2396" fmla="*/ 490 h 759"/>
              <a:gd name="connsiteX37-2397" fmla="*/ 447 w 757"/>
              <a:gd name="connsiteY37-2398" fmla="*/ 506 h 759"/>
              <a:gd name="connsiteX38-2399" fmla="*/ 452 w 757"/>
              <a:gd name="connsiteY38-2400" fmla="*/ 516 h 759"/>
              <a:gd name="connsiteX39-2401" fmla="*/ 468 w 757"/>
              <a:gd name="connsiteY39-2402" fmla="*/ 543 h 759"/>
              <a:gd name="connsiteX40-2403" fmla="*/ 484 w 757"/>
              <a:gd name="connsiteY40-2404" fmla="*/ 564 h 759"/>
              <a:gd name="connsiteX41-2405" fmla="*/ 499 w 757"/>
              <a:gd name="connsiteY41-2406" fmla="*/ 585 h 759"/>
              <a:gd name="connsiteX42-2407" fmla="*/ 510 w 757"/>
              <a:gd name="connsiteY42-2408" fmla="*/ 595 h 759"/>
              <a:gd name="connsiteX43-2409" fmla="*/ 520 w 757"/>
              <a:gd name="connsiteY43-2410" fmla="*/ 601 h 759"/>
              <a:gd name="connsiteX44-2411" fmla="*/ 542 w 757"/>
              <a:gd name="connsiteY44-2412" fmla="*/ 622 h 759"/>
              <a:gd name="connsiteX45-2413" fmla="*/ 563 w 757"/>
              <a:gd name="connsiteY45-2414" fmla="*/ 632 h 759"/>
              <a:gd name="connsiteX46-2415" fmla="*/ 584 w 757"/>
              <a:gd name="connsiteY46-2416" fmla="*/ 648 h 759"/>
              <a:gd name="connsiteX47-2417" fmla="*/ 610 w 757"/>
              <a:gd name="connsiteY47-2418" fmla="*/ 659 h 759"/>
              <a:gd name="connsiteX48-2419" fmla="*/ 621 w 757"/>
              <a:gd name="connsiteY48-2420" fmla="*/ 664 h 759"/>
              <a:gd name="connsiteX49-2421" fmla="*/ 631 w 757"/>
              <a:gd name="connsiteY49-2422" fmla="*/ 669 h 759"/>
              <a:gd name="connsiteX50-2423" fmla="*/ 642 w 757"/>
              <a:gd name="connsiteY50-2424" fmla="*/ 669 h 759"/>
              <a:gd name="connsiteX51-2425" fmla="*/ 652 w 757"/>
              <a:gd name="connsiteY51-2426" fmla="*/ 674 h 759"/>
              <a:gd name="connsiteX52-2427" fmla="*/ 657 w 757"/>
              <a:gd name="connsiteY52-2428" fmla="*/ 674 h 759"/>
              <a:gd name="connsiteX53-2429" fmla="*/ 663 w 757"/>
              <a:gd name="connsiteY53-2430" fmla="*/ 674 h 759"/>
              <a:gd name="connsiteX54-2431" fmla="*/ 673 w 757"/>
              <a:gd name="connsiteY54-2432" fmla="*/ 674 h 759"/>
              <a:gd name="connsiteX55-2433" fmla="*/ 678 w 757"/>
              <a:gd name="connsiteY55-2434" fmla="*/ 669 h 759"/>
              <a:gd name="connsiteX56-2435" fmla="*/ 678 w 757"/>
              <a:gd name="connsiteY56-2436" fmla="*/ 664 h 759"/>
              <a:gd name="connsiteX57-2437" fmla="*/ 684 w 757"/>
              <a:gd name="connsiteY57-2438" fmla="*/ 659 h 759"/>
              <a:gd name="connsiteX58-2439" fmla="*/ 689 w 757"/>
              <a:gd name="connsiteY58-2440" fmla="*/ 653 h 759"/>
              <a:gd name="connsiteX59-2441" fmla="*/ 689 w 757"/>
              <a:gd name="connsiteY59-2442" fmla="*/ 643 h 759"/>
              <a:gd name="connsiteX60-2443" fmla="*/ 694 w 757"/>
              <a:gd name="connsiteY60-2444" fmla="*/ 627 h 759"/>
              <a:gd name="connsiteX61-2445" fmla="*/ 700 w 757"/>
              <a:gd name="connsiteY61-2446" fmla="*/ 611 h 759"/>
              <a:gd name="connsiteX62-2447" fmla="*/ 705 w 757"/>
              <a:gd name="connsiteY62-2448" fmla="*/ 595 h 759"/>
              <a:gd name="connsiteX63-2449" fmla="*/ 705 w 757"/>
              <a:gd name="connsiteY63-2450" fmla="*/ 580 h 759"/>
              <a:gd name="connsiteX64-2451" fmla="*/ 710 w 757"/>
              <a:gd name="connsiteY64-2452" fmla="*/ 564 h 759"/>
              <a:gd name="connsiteX65-2453" fmla="*/ 715 w 757"/>
              <a:gd name="connsiteY65-2454" fmla="*/ 553 h 759"/>
              <a:gd name="connsiteX66-2455" fmla="*/ 721 w 757"/>
              <a:gd name="connsiteY66-2456" fmla="*/ 543 h 759"/>
              <a:gd name="connsiteX67-2457" fmla="*/ 721 w 757"/>
              <a:gd name="connsiteY67-2458" fmla="*/ 538 h 759"/>
              <a:gd name="connsiteX68-2459" fmla="*/ 726 w 757"/>
              <a:gd name="connsiteY68-2460" fmla="*/ 527 h 759"/>
              <a:gd name="connsiteX69-2461" fmla="*/ 726 w 757"/>
              <a:gd name="connsiteY69-2462" fmla="*/ 527 h 759"/>
              <a:gd name="connsiteX70-2463" fmla="*/ 731 w 757"/>
              <a:gd name="connsiteY70-2464" fmla="*/ 527 h 759"/>
              <a:gd name="connsiteX71-2465" fmla="*/ 731 w 757"/>
              <a:gd name="connsiteY71-2466" fmla="*/ 527 h 759"/>
              <a:gd name="connsiteX72-2467" fmla="*/ 731 w 757"/>
              <a:gd name="connsiteY72-2468" fmla="*/ 532 h 759"/>
              <a:gd name="connsiteX73-2469" fmla="*/ 731 w 757"/>
              <a:gd name="connsiteY73-2470" fmla="*/ 538 h 759"/>
              <a:gd name="connsiteX74-2471" fmla="*/ 736 w 757"/>
              <a:gd name="connsiteY74-2472" fmla="*/ 543 h 759"/>
              <a:gd name="connsiteX75-2473" fmla="*/ 736 w 757"/>
              <a:gd name="connsiteY75-2474" fmla="*/ 559 h 759"/>
              <a:gd name="connsiteX76-2475" fmla="*/ 736 w 757"/>
              <a:gd name="connsiteY76-2476" fmla="*/ 569 h 759"/>
              <a:gd name="connsiteX77-2477" fmla="*/ 736 w 757"/>
              <a:gd name="connsiteY77-2478" fmla="*/ 585 h 759"/>
              <a:gd name="connsiteX78-2479" fmla="*/ 736 w 757"/>
              <a:gd name="connsiteY78-2480" fmla="*/ 601 h 759"/>
              <a:gd name="connsiteX79-2481" fmla="*/ 736 w 757"/>
              <a:gd name="connsiteY79-2482" fmla="*/ 622 h 759"/>
              <a:gd name="connsiteX80-2483" fmla="*/ 736 w 757"/>
              <a:gd name="connsiteY80-2484" fmla="*/ 638 h 759"/>
              <a:gd name="connsiteX81-2485" fmla="*/ 736 w 757"/>
              <a:gd name="connsiteY81-2486" fmla="*/ 653 h 759"/>
              <a:gd name="connsiteX82-2487" fmla="*/ 742 w 757"/>
              <a:gd name="connsiteY82-2488" fmla="*/ 669 h 759"/>
              <a:gd name="connsiteX83-2489" fmla="*/ 742 w 757"/>
              <a:gd name="connsiteY83-2490" fmla="*/ 685 h 759"/>
              <a:gd name="connsiteX84-2491" fmla="*/ 747 w 757"/>
              <a:gd name="connsiteY84-2492" fmla="*/ 696 h 759"/>
              <a:gd name="connsiteX85-2493" fmla="*/ 747 w 757"/>
              <a:gd name="connsiteY85-2494" fmla="*/ 706 h 759"/>
              <a:gd name="connsiteX86-2495" fmla="*/ 752 w 757"/>
              <a:gd name="connsiteY86-2496" fmla="*/ 717 h 759"/>
              <a:gd name="connsiteX87-2497" fmla="*/ 752 w 757"/>
              <a:gd name="connsiteY87-2498" fmla="*/ 722 h 759"/>
              <a:gd name="connsiteX88-2499" fmla="*/ 757 w 757"/>
              <a:gd name="connsiteY88-2500" fmla="*/ 732 h 759"/>
              <a:gd name="connsiteX89-2501" fmla="*/ 757 w 757"/>
              <a:gd name="connsiteY89-2502" fmla="*/ 738 h 759"/>
              <a:gd name="connsiteX90-2503" fmla="*/ 757 w 757"/>
              <a:gd name="connsiteY90-2504" fmla="*/ 743 h 759"/>
              <a:gd name="connsiteX91-2505" fmla="*/ 757 w 757"/>
              <a:gd name="connsiteY91-2506" fmla="*/ 748 h 759"/>
              <a:gd name="connsiteX92-2507" fmla="*/ 752 w 757"/>
              <a:gd name="connsiteY92-2508" fmla="*/ 753 h 759"/>
              <a:gd name="connsiteX93-2509" fmla="*/ 747 w 757"/>
              <a:gd name="connsiteY93-2510" fmla="*/ 759 h 759"/>
              <a:gd name="connsiteX94-2511" fmla="*/ 736 w 757"/>
              <a:gd name="connsiteY94-2512" fmla="*/ 759 h 759"/>
              <a:gd name="connsiteX95-2513" fmla="*/ 726 w 757"/>
              <a:gd name="connsiteY95-2514" fmla="*/ 759 h 759"/>
              <a:gd name="connsiteX96-2515" fmla="*/ 710 w 757"/>
              <a:gd name="connsiteY96-2516" fmla="*/ 759 h 759"/>
              <a:gd name="connsiteX97-2517" fmla="*/ 694 w 757"/>
              <a:gd name="connsiteY97-2518" fmla="*/ 753 h 759"/>
              <a:gd name="connsiteX98-2519" fmla="*/ 673 w 757"/>
              <a:gd name="connsiteY98-2520" fmla="*/ 753 h 759"/>
              <a:gd name="connsiteX99-2521" fmla="*/ 652 w 757"/>
              <a:gd name="connsiteY99-2522" fmla="*/ 748 h 759"/>
              <a:gd name="connsiteX100-2523" fmla="*/ 631 w 757"/>
              <a:gd name="connsiteY100-2524" fmla="*/ 743 h 759"/>
              <a:gd name="connsiteX101-2525" fmla="*/ 621 w 757"/>
              <a:gd name="connsiteY101-2526" fmla="*/ 738 h 759"/>
              <a:gd name="connsiteX102-2527" fmla="*/ 610 w 757"/>
              <a:gd name="connsiteY102-2528" fmla="*/ 732 h 759"/>
              <a:gd name="connsiteX103-2529" fmla="*/ 594 w 757"/>
              <a:gd name="connsiteY103-2530" fmla="*/ 727 h 759"/>
              <a:gd name="connsiteX104-2531" fmla="*/ 584 w 757"/>
              <a:gd name="connsiteY104-2532" fmla="*/ 722 h 759"/>
              <a:gd name="connsiteX105-2533" fmla="*/ 568 w 757"/>
              <a:gd name="connsiteY105-2534" fmla="*/ 717 h 759"/>
              <a:gd name="connsiteX106-2535" fmla="*/ 552 w 757"/>
              <a:gd name="connsiteY106-2536" fmla="*/ 706 h 759"/>
              <a:gd name="connsiteX107-2537" fmla="*/ 542 w 757"/>
              <a:gd name="connsiteY107-2538" fmla="*/ 696 h 759"/>
              <a:gd name="connsiteX108-2539" fmla="*/ 526 w 757"/>
              <a:gd name="connsiteY108-2540" fmla="*/ 685 h 759"/>
              <a:gd name="connsiteX109-2541" fmla="*/ 494 w 757"/>
              <a:gd name="connsiteY109-2542" fmla="*/ 659 h 759"/>
              <a:gd name="connsiteX110-2543" fmla="*/ 468 w 757"/>
              <a:gd name="connsiteY110-2544" fmla="*/ 632 h 759"/>
              <a:gd name="connsiteX111-2545" fmla="*/ 457 w 757"/>
              <a:gd name="connsiteY111-2546" fmla="*/ 622 h 759"/>
              <a:gd name="connsiteX112-2547" fmla="*/ 447 w 757"/>
              <a:gd name="connsiteY112-2548" fmla="*/ 606 h 759"/>
              <a:gd name="connsiteX113-2549" fmla="*/ 436 w 757"/>
              <a:gd name="connsiteY113-2550" fmla="*/ 590 h 759"/>
              <a:gd name="connsiteX114-2551" fmla="*/ 426 w 757"/>
              <a:gd name="connsiteY114-2552" fmla="*/ 574 h 759"/>
              <a:gd name="connsiteX115-2553" fmla="*/ 420 w 757"/>
              <a:gd name="connsiteY115-2554" fmla="*/ 559 h 759"/>
              <a:gd name="connsiteX116-2555" fmla="*/ 410 w 757"/>
              <a:gd name="connsiteY116-2556" fmla="*/ 543 h 759"/>
              <a:gd name="connsiteX117-2557" fmla="*/ 405 w 757"/>
              <a:gd name="connsiteY117-2558" fmla="*/ 527 h 759"/>
              <a:gd name="connsiteX118-2559" fmla="*/ 394 w 757"/>
              <a:gd name="connsiteY118-2560" fmla="*/ 511 h 759"/>
              <a:gd name="connsiteX119-2561" fmla="*/ 389 w 757"/>
              <a:gd name="connsiteY119-2562" fmla="*/ 501 h 759"/>
              <a:gd name="connsiteX120-2563" fmla="*/ 389 w 757"/>
              <a:gd name="connsiteY120-2564" fmla="*/ 485 h 759"/>
              <a:gd name="connsiteX121-2565" fmla="*/ 384 w 757"/>
              <a:gd name="connsiteY121-2566" fmla="*/ 469 h 759"/>
              <a:gd name="connsiteX122-2567" fmla="*/ 384 w 757"/>
              <a:gd name="connsiteY122-2568" fmla="*/ 453 h 759"/>
              <a:gd name="connsiteX123-2569" fmla="*/ 378 w 757"/>
              <a:gd name="connsiteY123-2570" fmla="*/ 422 h 759"/>
              <a:gd name="connsiteX124-2571" fmla="*/ 373 w 757"/>
              <a:gd name="connsiteY124-2572" fmla="*/ 385 h 759"/>
              <a:gd name="connsiteX125-2573" fmla="*/ 373 w 757"/>
              <a:gd name="connsiteY125-2574" fmla="*/ 353 h 759"/>
              <a:gd name="connsiteX126-2575" fmla="*/ 373 w 757"/>
              <a:gd name="connsiteY126-2576" fmla="*/ 316 h 759"/>
              <a:gd name="connsiteX127-2577" fmla="*/ 373 w 757"/>
              <a:gd name="connsiteY127-2578" fmla="*/ 279 h 759"/>
              <a:gd name="connsiteX128-2579" fmla="*/ 373 w 757"/>
              <a:gd name="connsiteY128-2580" fmla="*/ 243 h 759"/>
              <a:gd name="connsiteX129-2581" fmla="*/ 378 w 757"/>
              <a:gd name="connsiteY129-2582" fmla="*/ 200 h 759"/>
              <a:gd name="connsiteX130-2583" fmla="*/ 384 w 757"/>
              <a:gd name="connsiteY130-2584" fmla="*/ 158 h 759"/>
              <a:gd name="connsiteX131-2585" fmla="*/ 384 w 757"/>
              <a:gd name="connsiteY131-2586" fmla="*/ 142 h 759"/>
              <a:gd name="connsiteX132-2587" fmla="*/ 384 w 757"/>
              <a:gd name="connsiteY132-2588" fmla="*/ 127 h 759"/>
              <a:gd name="connsiteX133-2589" fmla="*/ 384 w 757"/>
              <a:gd name="connsiteY133-2590" fmla="*/ 111 h 759"/>
              <a:gd name="connsiteX134-2591" fmla="*/ 389 w 757"/>
              <a:gd name="connsiteY134-2592" fmla="*/ 100 h 759"/>
              <a:gd name="connsiteX135-2593" fmla="*/ 389 w 757"/>
              <a:gd name="connsiteY135-2594" fmla="*/ 90 h 759"/>
              <a:gd name="connsiteX136-2595" fmla="*/ 389 w 757"/>
              <a:gd name="connsiteY136-2596" fmla="*/ 85 h 759"/>
              <a:gd name="connsiteX137-2597" fmla="*/ 389 w 757"/>
              <a:gd name="connsiteY137-2598" fmla="*/ 79 h 759"/>
              <a:gd name="connsiteX138-2599" fmla="*/ 384 w 757"/>
              <a:gd name="connsiteY138-2600" fmla="*/ 74 h 759"/>
              <a:gd name="connsiteX139-2601" fmla="*/ 384 w 757"/>
              <a:gd name="connsiteY139-2602" fmla="*/ 74 h 759"/>
              <a:gd name="connsiteX140-2603" fmla="*/ 378 w 757"/>
              <a:gd name="connsiteY140-2604" fmla="*/ 74 h 759"/>
              <a:gd name="connsiteX141-2605" fmla="*/ 373 w 757"/>
              <a:gd name="connsiteY141-2606" fmla="*/ 74 h 759"/>
              <a:gd name="connsiteX142-2607" fmla="*/ 362 w 757"/>
              <a:gd name="connsiteY142-2608" fmla="*/ 79 h 759"/>
              <a:gd name="connsiteX143-2609" fmla="*/ 352 w 757"/>
              <a:gd name="connsiteY143-2610" fmla="*/ 79 h 759"/>
              <a:gd name="connsiteX144-2611" fmla="*/ 336 w 757"/>
              <a:gd name="connsiteY144-2612" fmla="*/ 85 h 759"/>
              <a:gd name="connsiteX145-2613" fmla="*/ 320 w 757"/>
              <a:gd name="connsiteY145-2614" fmla="*/ 90 h 759"/>
              <a:gd name="connsiteX146-2615" fmla="*/ 304 w 757"/>
              <a:gd name="connsiteY146-2616" fmla="*/ 95 h 759"/>
              <a:gd name="connsiteX147-2617" fmla="*/ 268 w 757"/>
              <a:gd name="connsiteY147-2618" fmla="*/ 106 h 759"/>
              <a:gd name="connsiteX148-2619" fmla="*/ 231 w 757"/>
              <a:gd name="connsiteY148-2620" fmla="*/ 116 h 759"/>
              <a:gd name="connsiteX149-2621" fmla="*/ 194 w 757"/>
              <a:gd name="connsiteY149-2622" fmla="*/ 127 h 759"/>
              <a:gd name="connsiteX150-2623" fmla="*/ 157 w 757"/>
              <a:gd name="connsiteY150-2624" fmla="*/ 137 h 759"/>
              <a:gd name="connsiteX151-2625" fmla="*/ 136 w 757"/>
              <a:gd name="connsiteY151-2626" fmla="*/ 142 h 759"/>
              <a:gd name="connsiteX152-2627" fmla="*/ 120 w 757"/>
              <a:gd name="connsiteY152-2628" fmla="*/ 142 h 759"/>
              <a:gd name="connsiteX153-2629" fmla="*/ 104 w 757"/>
              <a:gd name="connsiteY153-2630" fmla="*/ 148 h 759"/>
              <a:gd name="connsiteX154-2631" fmla="*/ 94 w 757"/>
              <a:gd name="connsiteY154-2632" fmla="*/ 148 h 759"/>
              <a:gd name="connsiteX155-2633" fmla="*/ 83 w 757"/>
              <a:gd name="connsiteY155-2634" fmla="*/ 153 h 759"/>
              <a:gd name="connsiteX156-2635" fmla="*/ 73 w 757"/>
              <a:gd name="connsiteY156-2636" fmla="*/ 153 h 759"/>
              <a:gd name="connsiteX157-2637" fmla="*/ 67 w 757"/>
              <a:gd name="connsiteY157-2638" fmla="*/ 153 h 759"/>
              <a:gd name="connsiteX158-2639" fmla="*/ 62 w 757"/>
              <a:gd name="connsiteY158-2640" fmla="*/ 153 h 759"/>
              <a:gd name="connsiteX159-2641" fmla="*/ 52 w 757"/>
              <a:gd name="connsiteY159-2642" fmla="*/ 153 h 759"/>
              <a:gd name="connsiteX160-2643" fmla="*/ 41 w 757"/>
              <a:gd name="connsiteY160-2644" fmla="*/ 148 h 759"/>
              <a:gd name="connsiteX161-2645" fmla="*/ 31 w 757"/>
              <a:gd name="connsiteY161-2646" fmla="*/ 142 h 759"/>
              <a:gd name="connsiteX162-2647" fmla="*/ 25 w 757"/>
              <a:gd name="connsiteY162-2648" fmla="*/ 137 h 759"/>
              <a:gd name="connsiteX163-2649" fmla="*/ 15 w 757"/>
              <a:gd name="connsiteY163-2650" fmla="*/ 127 h 759"/>
              <a:gd name="connsiteX164-2651" fmla="*/ 4 w 757"/>
              <a:gd name="connsiteY164-2652" fmla="*/ 116 h 759"/>
              <a:gd name="connsiteX165-2653" fmla="*/ 41 w 757"/>
              <a:gd name="connsiteY165-2654" fmla="*/ 106 h 759"/>
              <a:gd name="connsiteX166-2655" fmla="*/ 52 w 757"/>
              <a:gd name="connsiteY166-2656" fmla="*/ 100 h 759"/>
              <a:gd name="connsiteX167-2657" fmla="*/ 78 w 757"/>
              <a:gd name="connsiteY167-2658" fmla="*/ 100 h 759"/>
              <a:gd name="connsiteX168-2659" fmla="*/ 110 w 757"/>
              <a:gd name="connsiteY168-2660" fmla="*/ 95 h 759"/>
              <a:gd name="connsiteX169-2661" fmla="*/ 125 w 757"/>
              <a:gd name="connsiteY169-2662" fmla="*/ 95 h 759"/>
              <a:gd name="connsiteX170-2663" fmla="*/ 141 w 757"/>
              <a:gd name="connsiteY170-2664" fmla="*/ 90 h 759"/>
              <a:gd name="connsiteX171-2665" fmla="*/ 162 w 757"/>
              <a:gd name="connsiteY171-2666" fmla="*/ 85 h 759"/>
              <a:gd name="connsiteX172-2667" fmla="*/ 183 w 757"/>
              <a:gd name="connsiteY172-2668" fmla="*/ 85 h 759"/>
              <a:gd name="connsiteX173-2669" fmla="*/ 220 w 757"/>
              <a:gd name="connsiteY173-2670" fmla="*/ 74 h 759"/>
              <a:gd name="connsiteX174-2671" fmla="*/ 257 w 757"/>
              <a:gd name="connsiteY174-2672" fmla="*/ 69 h 759"/>
              <a:gd name="connsiteX175-2673" fmla="*/ 289 w 757"/>
              <a:gd name="connsiteY175-2674" fmla="*/ 58 h 759"/>
              <a:gd name="connsiteX176-2675" fmla="*/ 320 w 757"/>
              <a:gd name="connsiteY176-2676" fmla="*/ 48 h 759"/>
              <a:gd name="connsiteX177-2677" fmla="*/ 336 w 757"/>
              <a:gd name="connsiteY177-2678" fmla="*/ 42 h 759"/>
              <a:gd name="connsiteX178-2679" fmla="*/ 352 w 757"/>
              <a:gd name="connsiteY178-2680" fmla="*/ 37 h 759"/>
              <a:gd name="connsiteX179-2681" fmla="*/ 362 w 757"/>
              <a:gd name="connsiteY179-2682" fmla="*/ 37 h 759"/>
              <a:gd name="connsiteX180-2683" fmla="*/ 373 w 757"/>
              <a:gd name="connsiteY180-2684" fmla="*/ 32 h 759"/>
              <a:gd name="connsiteX181-2685" fmla="*/ 378 w 757"/>
              <a:gd name="connsiteY181-2686" fmla="*/ 27 h 759"/>
              <a:gd name="connsiteX182-2687" fmla="*/ 384 w 757"/>
              <a:gd name="connsiteY182-2688" fmla="*/ 21 h 759"/>
              <a:gd name="connsiteX183-2689" fmla="*/ 389 w 757"/>
              <a:gd name="connsiteY183-2690" fmla="*/ 16 h 759"/>
              <a:gd name="connsiteX184-2691" fmla="*/ 394 w 757"/>
              <a:gd name="connsiteY184-2692" fmla="*/ 11 h 759"/>
              <a:gd name="connsiteX185-2693" fmla="*/ 399 w 757"/>
              <a:gd name="connsiteY185-2694" fmla="*/ 6 h 759"/>
              <a:gd name="connsiteX186-2695" fmla="*/ 405 w 757"/>
              <a:gd name="connsiteY186-2696" fmla="*/ 0 h 759"/>
              <a:gd name="connsiteX187-2697" fmla="*/ 410 w 757"/>
              <a:gd name="connsiteY187-2698" fmla="*/ 0 h 759"/>
              <a:gd name="connsiteX188-2699" fmla="*/ 415 w 757"/>
              <a:gd name="connsiteY188-2700" fmla="*/ 0 h 759"/>
              <a:gd name="connsiteX189-2701" fmla="*/ 415 w 757"/>
              <a:gd name="connsiteY189-2702" fmla="*/ 0 h 759"/>
              <a:gd name="connsiteX0-2703" fmla="*/ 411 w 753"/>
              <a:gd name="connsiteY0-2704" fmla="*/ 0 h 759"/>
              <a:gd name="connsiteX1-2705" fmla="*/ 422 w 753"/>
              <a:gd name="connsiteY1-2706" fmla="*/ 0 h 759"/>
              <a:gd name="connsiteX2-2707" fmla="*/ 432 w 753"/>
              <a:gd name="connsiteY2-2708" fmla="*/ 6 h 759"/>
              <a:gd name="connsiteX3-2709" fmla="*/ 443 w 753"/>
              <a:gd name="connsiteY3-2710" fmla="*/ 11 h 759"/>
              <a:gd name="connsiteX4-2711" fmla="*/ 459 w 753"/>
              <a:gd name="connsiteY4-2712" fmla="*/ 21 h 759"/>
              <a:gd name="connsiteX5-2713" fmla="*/ 469 w 753"/>
              <a:gd name="connsiteY5-2714" fmla="*/ 32 h 759"/>
              <a:gd name="connsiteX6-2715" fmla="*/ 480 w 753"/>
              <a:gd name="connsiteY6-2716" fmla="*/ 37 h 759"/>
              <a:gd name="connsiteX7-2717" fmla="*/ 480 w 753"/>
              <a:gd name="connsiteY7-2718" fmla="*/ 42 h 759"/>
              <a:gd name="connsiteX8-2719" fmla="*/ 485 w 753"/>
              <a:gd name="connsiteY8-2720" fmla="*/ 42 h 759"/>
              <a:gd name="connsiteX9-2721" fmla="*/ 485 w 753"/>
              <a:gd name="connsiteY9-2722" fmla="*/ 48 h 759"/>
              <a:gd name="connsiteX10-2723" fmla="*/ 485 w 753"/>
              <a:gd name="connsiteY10-2724" fmla="*/ 48 h 759"/>
              <a:gd name="connsiteX11-2725" fmla="*/ 485 w 753"/>
              <a:gd name="connsiteY11-2726" fmla="*/ 53 h 759"/>
              <a:gd name="connsiteX12-2727" fmla="*/ 480 w 753"/>
              <a:gd name="connsiteY12-2728" fmla="*/ 58 h 759"/>
              <a:gd name="connsiteX13-2729" fmla="*/ 474 w 753"/>
              <a:gd name="connsiteY13-2730" fmla="*/ 63 h 759"/>
              <a:gd name="connsiteX14-2731" fmla="*/ 464 w 753"/>
              <a:gd name="connsiteY14-2732" fmla="*/ 69 h 759"/>
              <a:gd name="connsiteX15-2733" fmla="*/ 459 w 753"/>
              <a:gd name="connsiteY15-2734" fmla="*/ 74 h 759"/>
              <a:gd name="connsiteX16-2735" fmla="*/ 453 w 753"/>
              <a:gd name="connsiteY16-2736" fmla="*/ 79 h 759"/>
              <a:gd name="connsiteX17-2737" fmla="*/ 453 w 753"/>
              <a:gd name="connsiteY17-2738" fmla="*/ 90 h 759"/>
              <a:gd name="connsiteX18-2739" fmla="*/ 448 w 753"/>
              <a:gd name="connsiteY18-2740" fmla="*/ 100 h 759"/>
              <a:gd name="connsiteX19-2741" fmla="*/ 443 w 753"/>
              <a:gd name="connsiteY19-2742" fmla="*/ 116 h 759"/>
              <a:gd name="connsiteX20-2743" fmla="*/ 437 w 753"/>
              <a:gd name="connsiteY20-2744" fmla="*/ 137 h 759"/>
              <a:gd name="connsiteX21-2745" fmla="*/ 432 w 753"/>
              <a:gd name="connsiteY21-2746" fmla="*/ 158 h 759"/>
              <a:gd name="connsiteX22-2747" fmla="*/ 432 w 753"/>
              <a:gd name="connsiteY22-2748" fmla="*/ 179 h 759"/>
              <a:gd name="connsiteX23-2749" fmla="*/ 427 w 753"/>
              <a:gd name="connsiteY23-2750" fmla="*/ 206 h 759"/>
              <a:gd name="connsiteX24-2751" fmla="*/ 422 w 753"/>
              <a:gd name="connsiteY24-2752" fmla="*/ 227 h 759"/>
              <a:gd name="connsiteX25-2753" fmla="*/ 422 w 753"/>
              <a:gd name="connsiteY25-2754" fmla="*/ 248 h 759"/>
              <a:gd name="connsiteX26-2755" fmla="*/ 416 w 753"/>
              <a:gd name="connsiteY26-2756" fmla="*/ 264 h 759"/>
              <a:gd name="connsiteX27-2757" fmla="*/ 416 w 753"/>
              <a:gd name="connsiteY27-2758" fmla="*/ 285 h 759"/>
              <a:gd name="connsiteX28-2759" fmla="*/ 411 w 753"/>
              <a:gd name="connsiteY28-2760" fmla="*/ 300 h 759"/>
              <a:gd name="connsiteX29-2761" fmla="*/ 411 w 753"/>
              <a:gd name="connsiteY29-2762" fmla="*/ 311 h 759"/>
              <a:gd name="connsiteX30-2763" fmla="*/ 411 w 753"/>
              <a:gd name="connsiteY30-2764" fmla="*/ 322 h 759"/>
              <a:gd name="connsiteX31-2765" fmla="*/ 411 w 753"/>
              <a:gd name="connsiteY31-2766" fmla="*/ 343 h 759"/>
              <a:gd name="connsiteX32-2767" fmla="*/ 416 w 753"/>
              <a:gd name="connsiteY32-2768" fmla="*/ 369 h 759"/>
              <a:gd name="connsiteX33-2769" fmla="*/ 422 w 753"/>
              <a:gd name="connsiteY33-2770" fmla="*/ 411 h 759"/>
              <a:gd name="connsiteX34-2771" fmla="*/ 422 w 753"/>
              <a:gd name="connsiteY34-2772" fmla="*/ 437 h 759"/>
              <a:gd name="connsiteX35-2773" fmla="*/ 427 w 753"/>
              <a:gd name="connsiteY35-2774" fmla="*/ 464 h 759"/>
              <a:gd name="connsiteX36-2775" fmla="*/ 437 w 753"/>
              <a:gd name="connsiteY36-2776" fmla="*/ 490 h 759"/>
              <a:gd name="connsiteX37-2777" fmla="*/ 443 w 753"/>
              <a:gd name="connsiteY37-2778" fmla="*/ 506 h 759"/>
              <a:gd name="connsiteX38-2779" fmla="*/ 448 w 753"/>
              <a:gd name="connsiteY38-2780" fmla="*/ 516 h 759"/>
              <a:gd name="connsiteX39-2781" fmla="*/ 464 w 753"/>
              <a:gd name="connsiteY39-2782" fmla="*/ 543 h 759"/>
              <a:gd name="connsiteX40-2783" fmla="*/ 480 w 753"/>
              <a:gd name="connsiteY40-2784" fmla="*/ 564 h 759"/>
              <a:gd name="connsiteX41-2785" fmla="*/ 495 w 753"/>
              <a:gd name="connsiteY41-2786" fmla="*/ 585 h 759"/>
              <a:gd name="connsiteX42-2787" fmla="*/ 506 w 753"/>
              <a:gd name="connsiteY42-2788" fmla="*/ 595 h 759"/>
              <a:gd name="connsiteX43-2789" fmla="*/ 516 w 753"/>
              <a:gd name="connsiteY43-2790" fmla="*/ 601 h 759"/>
              <a:gd name="connsiteX44-2791" fmla="*/ 538 w 753"/>
              <a:gd name="connsiteY44-2792" fmla="*/ 622 h 759"/>
              <a:gd name="connsiteX45-2793" fmla="*/ 559 w 753"/>
              <a:gd name="connsiteY45-2794" fmla="*/ 632 h 759"/>
              <a:gd name="connsiteX46-2795" fmla="*/ 580 w 753"/>
              <a:gd name="connsiteY46-2796" fmla="*/ 648 h 759"/>
              <a:gd name="connsiteX47-2797" fmla="*/ 606 w 753"/>
              <a:gd name="connsiteY47-2798" fmla="*/ 659 h 759"/>
              <a:gd name="connsiteX48-2799" fmla="*/ 617 w 753"/>
              <a:gd name="connsiteY48-2800" fmla="*/ 664 h 759"/>
              <a:gd name="connsiteX49-2801" fmla="*/ 627 w 753"/>
              <a:gd name="connsiteY49-2802" fmla="*/ 669 h 759"/>
              <a:gd name="connsiteX50-2803" fmla="*/ 638 w 753"/>
              <a:gd name="connsiteY50-2804" fmla="*/ 669 h 759"/>
              <a:gd name="connsiteX51-2805" fmla="*/ 648 w 753"/>
              <a:gd name="connsiteY51-2806" fmla="*/ 674 h 759"/>
              <a:gd name="connsiteX52-2807" fmla="*/ 653 w 753"/>
              <a:gd name="connsiteY52-2808" fmla="*/ 674 h 759"/>
              <a:gd name="connsiteX53-2809" fmla="*/ 659 w 753"/>
              <a:gd name="connsiteY53-2810" fmla="*/ 674 h 759"/>
              <a:gd name="connsiteX54-2811" fmla="*/ 669 w 753"/>
              <a:gd name="connsiteY54-2812" fmla="*/ 674 h 759"/>
              <a:gd name="connsiteX55-2813" fmla="*/ 674 w 753"/>
              <a:gd name="connsiteY55-2814" fmla="*/ 669 h 759"/>
              <a:gd name="connsiteX56-2815" fmla="*/ 674 w 753"/>
              <a:gd name="connsiteY56-2816" fmla="*/ 664 h 759"/>
              <a:gd name="connsiteX57-2817" fmla="*/ 680 w 753"/>
              <a:gd name="connsiteY57-2818" fmla="*/ 659 h 759"/>
              <a:gd name="connsiteX58-2819" fmla="*/ 685 w 753"/>
              <a:gd name="connsiteY58-2820" fmla="*/ 653 h 759"/>
              <a:gd name="connsiteX59-2821" fmla="*/ 685 w 753"/>
              <a:gd name="connsiteY59-2822" fmla="*/ 643 h 759"/>
              <a:gd name="connsiteX60-2823" fmla="*/ 690 w 753"/>
              <a:gd name="connsiteY60-2824" fmla="*/ 627 h 759"/>
              <a:gd name="connsiteX61-2825" fmla="*/ 696 w 753"/>
              <a:gd name="connsiteY61-2826" fmla="*/ 611 h 759"/>
              <a:gd name="connsiteX62-2827" fmla="*/ 701 w 753"/>
              <a:gd name="connsiteY62-2828" fmla="*/ 595 h 759"/>
              <a:gd name="connsiteX63-2829" fmla="*/ 701 w 753"/>
              <a:gd name="connsiteY63-2830" fmla="*/ 580 h 759"/>
              <a:gd name="connsiteX64-2831" fmla="*/ 706 w 753"/>
              <a:gd name="connsiteY64-2832" fmla="*/ 564 h 759"/>
              <a:gd name="connsiteX65-2833" fmla="*/ 711 w 753"/>
              <a:gd name="connsiteY65-2834" fmla="*/ 553 h 759"/>
              <a:gd name="connsiteX66-2835" fmla="*/ 717 w 753"/>
              <a:gd name="connsiteY66-2836" fmla="*/ 543 h 759"/>
              <a:gd name="connsiteX67-2837" fmla="*/ 717 w 753"/>
              <a:gd name="connsiteY67-2838" fmla="*/ 538 h 759"/>
              <a:gd name="connsiteX68-2839" fmla="*/ 722 w 753"/>
              <a:gd name="connsiteY68-2840" fmla="*/ 527 h 759"/>
              <a:gd name="connsiteX69-2841" fmla="*/ 722 w 753"/>
              <a:gd name="connsiteY69-2842" fmla="*/ 527 h 759"/>
              <a:gd name="connsiteX70-2843" fmla="*/ 727 w 753"/>
              <a:gd name="connsiteY70-2844" fmla="*/ 527 h 759"/>
              <a:gd name="connsiteX71-2845" fmla="*/ 727 w 753"/>
              <a:gd name="connsiteY71-2846" fmla="*/ 527 h 759"/>
              <a:gd name="connsiteX72-2847" fmla="*/ 727 w 753"/>
              <a:gd name="connsiteY72-2848" fmla="*/ 532 h 759"/>
              <a:gd name="connsiteX73-2849" fmla="*/ 727 w 753"/>
              <a:gd name="connsiteY73-2850" fmla="*/ 538 h 759"/>
              <a:gd name="connsiteX74-2851" fmla="*/ 732 w 753"/>
              <a:gd name="connsiteY74-2852" fmla="*/ 543 h 759"/>
              <a:gd name="connsiteX75-2853" fmla="*/ 732 w 753"/>
              <a:gd name="connsiteY75-2854" fmla="*/ 559 h 759"/>
              <a:gd name="connsiteX76-2855" fmla="*/ 732 w 753"/>
              <a:gd name="connsiteY76-2856" fmla="*/ 569 h 759"/>
              <a:gd name="connsiteX77-2857" fmla="*/ 732 w 753"/>
              <a:gd name="connsiteY77-2858" fmla="*/ 585 h 759"/>
              <a:gd name="connsiteX78-2859" fmla="*/ 732 w 753"/>
              <a:gd name="connsiteY78-2860" fmla="*/ 601 h 759"/>
              <a:gd name="connsiteX79-2861" fmla="*/ 732 w 753"/>
              <a:gd name="connsiteY79-2862" fmla="*/ 622 h 759"/>
              <a:gd name="connsiteX80-2863" fmla="*/ 732 w 753"/>
              <a:gd name="connsiteY80-2864" fmla="*/ 638 h 759"/>
              <a:gd name="connsiteX81-2865" fmla="*/ 732 w 753"/>
              <a:gd name="connsiteY81-2866" fmla="*/ 653 h 759"/>
              <a:gd name="connsiteX82-2867" fmla="*/ 738 w 753"/>
              <a:gd name="connsiteY82-2868" fmla="*/ 669 h 759"/>
              <a:gd name="connsiteX83-2869" fmla="*/ 738 w 753"/>
              <a:gd name="connsiteY83-2870" fmla="*/ 685 h 759"/>
              <a:gd name="connsiteX84-2871" fmla="*/ 743 w 753"/>
              <a:gd name="connsiteY84-2872" fmla="*/ 696 h 759"/>
              <a:gd name="connsiteX85-2873" fmla="*/ 743 w 753"/>
              <a:gd name="connsiteY85-2874" fmla="*/ 706 h 759"/>
              <a:gd name="connsiteX86-2875" fmla="*/ 748 w 753"/>
              <a:gd name="connsiteY86-2876" fmla="*/ 717 h 759"/>
              <a:gd name="connsiteX87-2877" fmla="*/ 748 w 753"/>
              <a:gd name="connsiteY87-2878" fmla="*/ 722 h 759"/>
              <a:gd name="connsiteX88-2879" fmla="*/ 753 w 753"/>
              <a:gd name="connsiteY88-2880" fmla="*/ 732 h 759"/>
              <a:gd name="connsiteX89-2881" fmla="*/ 753 w 753"/>
              <a:gd name="connsiteY89-2882" fmla="*/ 738 h 759"/>
              <a:gd name="connsiteX90-2883" fmla="*/ 753 w 753"/>
              <a:gd name="connsiteY90-2884" fmla="*/ 743 h 759"/>
              <a:gd name="connsiteX91-2885" fmla="*/ 753 w 753"/>
              <a:gd name="connsiteY91-2886" fmla="*/ 748 h 759"/>
              <a:gd name="connsiteX92-2887" fmla="*/ 748 w 753"/>
              <a:gd name="connsiteY92-2888" fmla="*/ 753 h 759"/>
              <a:gd name="connsiteX93-2889" fmla="*/ 743 w 753"/>
              <a:gd name="connsiteY93-2890" fmla="*/ 759 h 759"/>
              <a:gd name="connsiteX94-2891" fmla="*/ 732 w 753"/>
              <a:gd name="connsiteY94-2892" fmla="*/ 759 h 759"/>
              <a:gd name="connsiteX95-2893" fmla="*/ 722 w 753"/>
              <a:gd name="connsiteY95-2894" fmla="*/ 759 h 759"/>
              <a:gd name="connsiteX96-2895" fmla="*/ 706 w 753"/>
              <a:gd name="connsiteY96-2896" fmla="*/ 759 h 759"/>
              <a:gd name="connsiteX97-2897" fmla="*/ 690 w 753"/>
              <a:gd name="connsiteY97-2898" fmla="*/ 753 h 759"/>
              <a:gd name="connsiteX98-2899" fmla="*/ 669 w 753"/>
              <a:gd name="connsiteY98-2900" fmla="*/ 753 h 759"/>
              <a:gd name="connsiteX99-2901" fmla="*/ 648 w 753"/>
              <a:gd name="connsiteY99-2902" fmla="*/ 748 h 759"/>
              <a:gd name="connsiteX100-2903" fmla="*/ 627 w 753"/>
              <a:gd name="connsiteY100-2904" fmla="*/ 743 h 759"/>
              <a:gd name="connsiteX101-2905" fmla="*/ 617 w 753"/>
              <a:gd name="connsiteY101-2906" fmla="*/ 738 h 759"/>
              <a:gd name="connsiteX102-2907" fmla="*/ 606 w 753"/>
              <a:gd name="connsiteY102-2908" fmla="*/ 732 h 759"/>
              <a:gd name="connsiteX103-2909" fmla="*/ 590 w 753"/>
              <a:gd name="connsiteY103-2910" fmla="*/ 727 h 759"/>
              <a:gd name="connsiteX104-2911" fmla="*/ 580 w 753"/>
              <a:gd name="connsiteY104-2912" fmla="*/ 722 h 759"/>
              <a:gd name="connsiteX105-2913" fmla="*/ 564 w 753"/>
              <a:gd name="connsiteY105-2914" fmla="*/ 717 h 759"/>
              <a:gd name="connsiteX106-2915" fmla="*/ 548 w 753"/>
              <a:gd name="connsiteY106-2916" fmla="*/ 706 h 759"/>
              <a:gd name="connsiteX107-2917" fmla="*/ 538 w 753"/>
              <a:gd name="connsiteY107-2918" fmla="*/ 696 h 759"/>
              <a:gd name="connsiteX108-2919" fmla="*/ 522 w 753"/>
              <a:gd name="connsiteY108-2920" fmla="*/ 685 h 759"/>
              <a:gd name="connsiteX109-2921" fmla="*/ 490 w 753"/>
              <a:gd name="connsiteY109-2922" fmla="*/ 659 h 759"/>
              <a:gd name="connsiteX110-2923" fmla="*/ 464 w 753"/>
              <a:gd name="connsiteY110-2924" fmla="*/ 632 h 759"/>
              <a:gd name="connsiteX111-2925" fmla="*/ 453 w 753"/>
              <a:gd name="connsiteY111-2926" fmla="*/ 622 h 759"/>
              <a:gd name="connsiteX112-2927" fmla="*/ 443 w 753"/>
              <a:gd name="connsiteY112-2928" fmla="*/ 606 h 759"/>
              <a:gd name="connsiteX113-2929" fmla="*/ 432 w 753"/>
              <a:gd name="connsiteY113-2930" fmla="*/ 590 h 759"/>
              <a:gd name="connsiteX114-2931" fmla="*/ 422 w 753"/>
              <a:gd name="connsiteY114-2932" fmla="*/ 574 h 759"/>
              <a:gd name="connsiteX115-2933" fmla="*/ 416 w 753"/>
              <a:gd name="connsiteY115-2934" fmla="*/ 559 h 759"/>
              <a:gd name="connsiteX116-2935" fmla="*/ 406 w 753"/>
              <a:gd name="connsiteY116-2936" fmla="*/ 543 h 759"/>
              <a:gd name="connsiteX117-2937" fmla="*/ 401 w 753"/>
              <a:gd name="connsiteY117-2938" fmla="*/ 527 h 759"/>
              <a:gd name="connsiteX118-2939" fmla="*/ 390 w 753"/>
              <a:gd name="connsiteY118-2940" fmla="*/ 511 h 759"/>
              <a:gd name="connsiteX119-2941" fmla="*/ 385 w 753"/>
              <a:gd name="connsiteY119-2942" fmla="*/ 501 h 759"/>
              <a:gd name="connsiteX120-2943" fmla="*/ 385 w 753"/>
              <a:gd name="connsiteY120-2944" fmla="*/ 485 h 759"/>
              <a:gd name="connsiteX121-2945" fmla="*/ 380 w 753"/>
              <a:gd name="connsiteY121-2946" fmla="*/ 469 h 759"/>
              <a:gd name="connsiteX122-2947" fmla="*/ 380 w 753"/>
              <a:gd name="connsiteY122-2948" fmla="*/ 453 h 759"/>
              <a:gd name="connsiteX123-2949" fmla="*/ 374 w 753"/>
              <a:gd name="connsiteY123-2950" fmla="*/ 422 h 759"/>
              <a:gd name="connsiteX124-2951" fmla="*/ 369 w 753"/>
              <a:gd name="connsiteY124-2952" fmla="*/ 385 h 759"/>
              <a:gd name="connsiteX125-2953" fmla="*/ 369 w 753"/>
              <a:gd name="connsiteY125-2954" fmla="*/ 353 h 759"/>
              <a:gd name="connsiteX126-2955" fmla="*/ 369 w 753"/>
              <a:gd name="connsiteY126-2956" fmla="*/ 316 h 759"/>
              <a:gd name="connsiteX127-2957" fmla="*/ 369 w 753"/>
              <a:gd name="connsiteY127-2958" fmla="*/ 279 h 759"/>
              <a:gd name="connsiteX128-2959" fmla="*/ 369 w 753"/>
              <a:gd name="connsiteY128-2960" fmla="*/ 243 h 759"/>
              <a:gd name="connsiteX129-2961" fmla="*/ 374 w 753"/>
              <a:gd name="connsiteY129-2962" fmla="*/ 200 h 759"/>
              <a:gd name="connsiteX130-2963" fmla="*/ 380 w 753"/>
              <a:gd name="connsiteY130-2964" fmla="*/ 158 h 759"/>
              <a:gd name="connsiteX131-2965" fmla="*/ 380 w 753"/>
              <a:gd name="connsiteY131-2966" fmla="*/ 142 h 759"/>
              <a:gd name="connsiteX132-2967" fmla="*/ 380 w 753"/>
              <a:gd name="connsiteY132-2968" fmla="*/ 127 h 759"/>
              <a:gd name="connsiteX133-2969" fmla="*/ 380 w 753"/>
              <a:gd name="connsiteY133-2970" fmla="*/ 111 h 759"/>
              <a:gd name="connsiteX134-2971" fmla="*/ 385 w 753"/>
              <a:gd name="connsiteY134-2972" fmla="*/ 100 h 759"/>
              <a:gd name="connsiteX135-2973" fmla="*/ 385 w 753"/>
              <a:gd name="connsiteY135-2974" fmla="*/ 90 h 759"/>
              <a:gd name="connsiteX136-2975" fmla="*/ 385 w 753"/>
              <a:gd name="connsiteY136-2976" fmla="*/ 85 h 759"/>
              <a:gd name="connsiteX137-2977" fmla="*/ 385 w 753"/>
              <a:gd name="connsiteY137-2978" fmla="*/ 79 h 759"/>
              <a:gd name="connsiteX138-2979" fmla="*/ 380 w 753"/>
              <a:gd name="connsiteY138-2980" fmla="*/ 74 h 759"/>
              <a:gd name="connsiteX139-2981" fmla="*/ 380 w 753"/>
              <a:gd name="connsiteY139-2982" fmla="*/ 74 h 759"/>
              <a:gd name="connsiteX140-2983" fmla="*/ 374 w 753"/>
              <a:gd name="connsiteY140-2984" fmla="*/ 74 h 759"/>
              <a:gd name="connsiteX141-2985" fmla="*/ 369 w 753"/>
              <a:gd name="connsiteY141-2986" fmla="*/ 74 h 759"/>
              <a:gd name="connsiteX142-2987" fmla="*/ 358 w 753"/>
              <a:gd name="connsiteY142-2988" fmla="*/ 79 h 759"/>
              <a:gd name="connsiteX143-2989" fmla="*/ 348 w 753"/>
              <a:gd name="connsiteY143-2990" fmla="*/ 79 h 759"/>
              <a:gd name="connsiteX144-2991" fmla="*/ 332 w 753"/>
              <a:gd name="connsiteY144-2992" fmla="*/ 85 h 759"/>
              <a:gd name="connsiteX145-2993" fmla="*/ 316 w 753"/>
              <a:gd name="connsiteY145-2994" fmla="*/ 90 h 759"/>
              <a:gd name="connsiteX146-2995" fmla="*/ 300 w 753"/>
              <a:gd name="connsiteY146-2996" fmla="*/ 95 h 759"/>
              <a:gd name="connsiteX147-2997" fmla="*/ 264 w 753"/>
              <a:gd name="connsiteY147-2998" fmla="*/ 106 h 759"/>
              <a:gd name="connsiteX148-2999" fmla="*/ 227 w 753"/>
              <a:gd name="connsiteY148-3000" fmla="*/ 116 h 759"/>
              <a:gd name="connsiteX149-3001" fmla="*/ 190 w 753"/>
              <a:gd name="connsiteY149-3002" fmla="*/ 127 h 759"/>
              <a:gd name="connsiteX150-3003" fmla="*/ 153 w 753"/>
              <a:gd name="connsiteY150-3004" fmla="*/ 137 h 759"/>
              <a:gd name="connsiteX151-3005" fmla="*/ 132 w 753"/>
              <a:gd name="connsiteY151-3006" fmla="*/ 142 h 759"/>
              <a:gd name="connsiteX152-3007" fmla="*/ 116 w 753"/>
              <a:gd name="connsiteY152-3008" fmla="*/ 142 h 759"/>
              <a:gd name="connsiteX153-3009" fmla="*/ 100 w 753"/>
              <a:gd name="connsiteY153-3010" fmla="*/ 148 h 759"/>
              <a:gd name="connsiteX154-3011" fmla="*/ 90 w 753"/>
              <a:gd name="connsiteY154-3012" fmla="*/ 148 h 759"/>
              <a:gd name="connsiteX155-3013" fmla="*/ 79 w 753"/>
              <a:gd name="connsiteY155-3014" fmla="*/ 153 h 759"/>
              <a:gd name="connsiteX156-3015" fmla="*/ 69 w 753"/>
              <a:gd name="connsiteY156-3016" fmla="*/ 153 h 759"/>
              <a:gd name="connsiteX157-3017" fmla="*/ 63 w 753"/>
              <a:gd name="connsiteY157-3018" fmla="*/ 153 h 759"/>
              <a:gd name="connsiteX158-3019" fmla="*/ 58 w 753"/>
              <a:gd name="connsiteY158-3020" fmla="*/ 153 h 759"/>
              <a:gd name="connsiteX159-3021" fmla="*/ 48 w 753"/>
              <a:gd name="connsiteY159-3022" fmla="*/ 153 h 759"/>
              <a:gd name="connsiteX160-3023" fmla="*/ 37 w 753"/>
              <a:gd name="connsiteY160-3024" fmla="*/ 148 h 759"/>
              <a:gd name="connsiteX161-3025" fmla="*/ 27 w 753"/>
              <a:gd name="connsiteY161-3026" fmla="*/ 142 h 759"/>
              <a:gd name="connsiteX162-3027" fmla="*/ 21 w 753"/>
              <a:gd name="connsiteY162-3028" fmla="*/ 137 h 759"/>
              <a:gd name="connsiteX163-3029" fmla="*/ 0 w 753"/>
              <a:gd name="connsiteY163-3030" fmla="*/ 116 h 759"/>
              <a:gd name="connsiteX164-3031" fmla="*/ 37 w 753"/>
              <a:gd name="connsiteY164-3032" fmla="*/ 106 h 759"/>
              <a:gd name="connsiteX165-3033" fmla="*/ 48 w 753"/>
              <a:gd name="connsiteY165-3034" fmla="*/ 100 h 759"/>
              <a:gd name="connsiteX166-3035" fmla="*/ 74 w 753"/>
              <a:gd name="connsiteY166-3036" fmla="*/ 100 h 759"/>
              <a:gd name="connsiteX167-3037" fmla="*/ 106 w 753"/>
              <a:gd name="connsiteY167-3038" fmla="*/ 95 h 759"/>
              <a:gd name="connsiteX168-3039" fmla="*/ 121 w 753"/>
              <a:gd name="connsiteY168-3040" fmla="*/ 95 h 759"/>
              <a:gd name="connsiteX169-3041" fmla="*/ 137 w 753"/>
              <a:gd name="connsiteY169-3042" fmla="*/ 90 h 759"/>
              <a:gd name="connsiteX170-3043" fmla="*/ 158 w 753"/>
              <a:gd name="connsiteY170-3044" fmla="*/ 85 h 759"/>
              <a:gd name="connsiteX171-3045" fmla="*/ 179 w 753"/>
              <a:gd name="connsiteY171-3046" fmla="*/ 85 h 759"/>
              <a:gd name="connsiteX172-3047" fmla="*/ 216 w 753"/>
              <a:gd name="connsiteY172-3048" fmla="*/ 74 h 759"/>
              <a:gd name="connsiteX173-3049" fmla="*/ 253 w 753"/>
              <a:gd name="connsiteY173-3050" fmla="*/ 69 h 759"/>
              <a:gd name="connsiteX174-3051" fmla="*/ 285 w 753"/>
              <a:gd name="connsiteY174-3052" fmla="*/ 58 h 759"/>
              <a:gd name="connsiteX175-3053" fmla="*/ 316 w 753"/>
              <a:gd name="connsiteY175-3054" fmla="*/ 48 h 759"/>
              <a:gd name="connsiteX176-3055" fmla="*/ 332 w 753"/>
              <a:gd name="connsiteY176-3056" fmla="*/ 42 h 759"/>
              <a:gd name="connsiteX177-3057" fmla="*/ 348 w 753"/>
              <a:gd name="connsiteY177-3058" fmla="*/ 37 h 759"/>
              <a:gd name="connsiteX178-3059" fmla="*/ 358 w 753"/>
              <a:gd name="connsiteY178-3060" fmla="*/ 37 h 759"/>
              <a:gd name="connsiteX179-3061" fmla="*/ 369 w 753"/>
              <a:gd name="connsiteY179-3062" fmla="*/ 32 h 759"/>
              <a:gd name="connsiteX180-3063" fmla="*/ 374 w 753"/>
              <a:gd name="connsiteY180-3064" fmla="*/ 27 h 759"/>
              <a:gd name="connsiteX181-3065" fmla="*/ 380 w 753"/>
              <a:gd name="connsiteY181-3066" fmla="*/ 21 h 759"/>
              <a:gd name="connsiteX182-3067" fmla="*/ 385 w 753"/>
              <a:gd name="connsiteY182-3068" fmla="*/ 16 h 759"/>
              <a:gd name="connsiteX183-3069" fmla="*/ 390 w 753"/>
              <a:gd name="connsiteY183-3070" fmla="*/ 11 h 759"/>
              <a:gd name="connsiteX184-3071" fmla="*/ 395 w 753"/>
              <a:gd name="connsiteY184-3072" fmla="*/ 6 h 759"/>
              <a:gd name="connsiteX185-3073" fmla="*/ 401 w 753"/>
              <a:gd name="connsiteY185-3074" fmla="*/ 0 h 759"/>
              <a:gd name="connsiteX186-3075" fmla="*/ 406 w 753"/>
              <a:gd name="connsiteY186-3076" fmla="*/ 0 h 759"/>
              <a:gd name="connsiteX187-3077" fmla="*/ 411 w 753"/>
              <a:gd name="connsiteY187-3078" fmla="*/ 0 h 759"/>
              <a:gd name="connsiteX188-3079" fmla="*/ 411 w 753"/>
              <a:gd name="connsiteY188-3080" fmla="*/ 0 h 759"/>
              <a:gd name="connsiteX0-3081" fmla="*/ 390 w 732"/>
              <a:gd name="connsiteY0-3082" fmla="*/ 0 h 759"/>
              <a:gd name="connsiteX1-3083" fmla="*/ 401 w 732"/>
              <a:gd name="connsiteY1-3084" fmla="*/ 0 h 759"/>
              <a:gd name="connsiteX2-3085" fmla="*/ 411 w 732"/>
              <a:gd name="connsiteY2-3086" fmla="*/ 6 h 759"/>
              <a:gd name="connsiteX3-3087" fmla="*/ 422 w 732"/>
              <a:gd name="connsiteY3-3088" fmla="*/ 11 h 759"/>
              <a:gd name="connsiteX4-3089" fmla="*/ 438 w 732"/>
              <a:gd name="connsiteY4-3090" fmla="*/ 21 h 759"/>
              <a:gd name="connsiteX5-3091" fmla="*/ 448 w 732"/>
              <a:gd name="connsiteY5-3092" fmla="*/ 32 h 759"/>
              <a:gd name="connsiteX6-3093" fmla="*/ 459 w 732"/>
              <a:gd name="connsiteY6-3094" fmla="*/ 37 h 759"/>
              <a:gd name="connsiteX7-3095" fmla="*/ 459 w 732"/>
              <a:gd name="connsiteY7-3096" fmla="*/ 42 h 759"/>
              <a:gd name="connsiteX8-3097" fmla="*/ 464 w 732"/>
              <a:gd name="connsiteY8-3098" fmla="*/ 42 h 759"/>
              <a:gd name="connsiteX9-3099" fmla="*/ 464 w 732"/>
              <a:gd name="connsiteY9-3100" fmla="*/ 48 h 759"/>
              <a:gd name="connsiteX10-3101" fmla="*/ 464 w 732"/>
              <a:gd name="connsiteY10-3102" fmla="*/ 48 h 759"/>
              <a:gd name="connsiteX11-3103" fmla="*/ 464 w 732"/>
              <a:gd name="connsiteY11-3104" fmla="*/ 53 h 759"/>
              <a:gd name="connsiteX12-3105" fmla="*/ 459 w 732"/>
              <a:gd name="connsiteY12-3106" fmla="*/ 58 h 759"/>
              <a:gd name="connsiteX13-3107" fmla="*/ 453 w 732"/>
              <a:gd name="connsiteY13-3108" fmla="*/ 63 h 759"/>
              <a:gd name="connsiteX14-3109" fmla="*/ 443 w 732"/>
              <a:gd name="connsiteY14-3110" fmla="*/ 69 h 759"/>
              <a:gd name="connsiteX15-3111" fmla="*/ 438 w 732"/>
              <a:gd name="connsiteY15-3112" fmla="*/ 74 h 759"/>
              <a:gd name="connsiteX16-3113" fmla="*/ 432 w 732"/>
              <a:gd name="connsiteY16-3114" fmla="*/ 79 h 759"/>
              <a:gd name="connsiteX17-3115" fmla="*/ 432 w 732"/>
              <a:gd name="connsiteY17-3116" fmla="*/ 90 h 759"/>
              <a:gd name="connsiteX18-3117" fmla="*/ 427 w 732"/>
              <a:gd name="connsiteY18-3118" fmla="*/ 100 h 759"/>
              <a:gd name="connsiteX19-3119" fmla="*/ 422 w 732"/>
              <a:gd name="connsiteY19-3120" fmla="*/ 116 h 759"/>
              <a:gd name="connsiteX20-3121" fmla="*/ 416 w 732"/>
              <a:gd name="connsiteY20-3122" fmla="*/ 137 h 759"/>
              <a:gd name="connsiteX21-3123" fmla="*/ 411 w 732"/>
              <a:gd name="connsiteY21-3124" fmla="*/ 158 h 759"/>
              <a:gd name="connsiteX22-3125" fmla="*/ 411 w 732"/>
              <a:gd name="connsiteY22-3126" fmla="*/ 179 h 759"/>
              <a:gd name="connsiteX23-3127" fmla="*/ 406 w 732"/>
              <a:gd name="connsiteY23-3128" fmla="*/ 206 h 759"/>
              <a:gd name="connsiteX24-3129" fmla="*/ 401 w 732"/>
              <a:gd name="connsiteY24-3130" fmla="*/ 227 h 759"/>
              <a:gd name="connsiteX25-3131" fmla="*/ 401 w 732"/>
              <a:gd name="connsiteY25-3132" fmla="*/ 248 h 759"/>
              <a:gd name="connsiteX26-3133" fmla="*/ 395 w 732"/>
              <a:gd name="connsiteY26-3134" fmla="*/ 264 h 759"/>
              <a:gd name="connsiteX27-3135" fmla="*/ 395 w 732"/>
              <a:gd name="connsiteY27-3136" fmla="*/ 285 h 759"/>
              <a:gd name="connsiteX28-3137" fmla="*/ 390 w 732"/>
              <a:gd name="connsiteY28-3138" fmla="*/ 300 h 759"/>
              <a:gd name="connsiteX29-3139" fmla="*/ 390 w 732"/>
              <a:gd name="connsiteY29-3140" fmla="*/ 311 h 759"/>
              <a:gd name="connsiteX30-3141" fmla="*/ 390 w 732"/>
              <a:gd name="connsiteY30-3142" fmla="*/ 322 h 759"/>
              <a:gd name="connsiteX31-3143" fmla="*/ 390 w 732"/>
              <a:gd name="connsiteY31-3144" fmla="*/ 343 h 759"/>
              <a:gd name="connsiteX32-3145" fmla="*/ 395 w 732"/>
              <a:gd name="connsiteY32-3146" fmla="*/ 369 h 759"/>
              <a:gd name="connsiteX33-3147" fmla="*/ 401 w 732"/>
              <a:gd name="connsiteY33-3148" fmla="*/ 411 h 759"/>
              <a:gd name="connsiteX34-3149" fmla="*/ 401 w 732"/>
              <a:gd name="connsiteY34-3150" fmla="*/ 437 h 759"/>
              <a:gd name="connsiteX35-3151" fmla="*/ 406 w 732"/>
              <a:gd name="connsiteY35-3152" fmla="*/ 464 h 759"/>
              <a:gd name="connsiteX36-3153" fmla="*/ 416 w 732"/>
              <a:gd name="connsiteY36-3154" fmla="*/ 490 h 759"/>
              <a:gd name="connsiteX37-3155" fmla="*/ 422 w 732"/>
              <a:gd name="connsiteY37-3156" fmla="*/ 506 h 759"/>
              <a:gd name="connsiteX38-3157" fmla="*/ 427 w 732"/>
              <a:gd name="connsiteY38-3158" fmla="*/ 516 h 759"/>
              <a:gd name="connsiteX39-3159" fmla="*/ 443 w 732"/>
              <a:gd name="connsiteY39-3160" fmla="*/ 543 h 759"/>
              <a:gd name="connsiteX40-3161" fmla="*/ 459 w 732"/>
              <a:gd name="connsiteY40-3162" fmla="*/ 564 h 759"/>
              <a:gd name="connsiteX41-3163" fmla="*/ 474 w 732"/>
              <a:gd name="connsiteY41-3164" fmla="*/ 585 h 759"/>
              <a:gd name="connsiteX42-3165" fmla="*/ 485 w 732"/>
              <a:gd name="connsiteY42-3166" fmla="*/ 595 h 759"/>
              <a:gd name="connsiteX43-3167" fmla="*/ 495 w 732"/>
              <a:gd name="connsiteY43-3168" fmla="*/ 601 h 759"/>
              <a:gd name="connsiteX44-3169" fmla="*/ 517 w 732"/>
              <a:gd name="connsiteY44-3170" fmla="*/ 622 h 759"/>
              <a:gd name="connsiteX45-3171" fmla="*/ 538 w 732"/>
              <a:gd name="connsiteY45-3172" fmla="*/ 632 h 759"/>
              <a:gd name="connsiteX46-3173" fmla="*/ 559 w 732"/>
              <a:gd name="connsiteY46-3174" fmla="*/ 648 h 759"/>
              <a:gd name="connsiteX47-3175" fmla="*/ 585 w 732"/>
              <a:gd name="connsiteY47-3176" fmla="*/ 659 h 759"/>
              <a:gd name="connsiteX48-3177" fmla="*/ 596 w 732"/>
              <a:gd name="connsiteY48-3178" fmla="*/ 664 h 759"/>
              <a:gd name="connsiteX49-3179" fmla="*/ 606 w 732"/>
              <a:gd name="connsiteY49-3180" fmla="*/ 669 h 759"/>
              <a:gd name="connsiteX50-3181" fmla="*/ 617 w 732"/>
              <a:gd name="connsiteY50-3182" fmla="*/ 669 h 759"/>
              <a:gd name="connsiteX51-3183" fmla="*/ 627 w 732"/>
              <a:gd name="connsiteY51-3184" fmla="*/ 674 h 759"/>
              <a:gd name="connsiteX52-3185" fmla="*/ 632 w 732"/>
              <a:gd name="connsiteY52-3186" fmla="*/ 674 h 759"/>
              <a:gd name="connsiteX53-3187" fmla="*/ 638 w 732"/>
              <a:gd name="connsiteY53-3188" fmla="*/ 674 h 759"/>
              <a:gd name="connsiteX54-3189" fmla="*/ 648 w 732"/>
              <a:gd name="connsiteY54-3190" fmla="*/ 674 h 759"/>
              <a:gd name="connsiteX55-3191" fmla="*/ 653 w 732"/>
              <a:gd name="connsiteY55-3192" fmla="*/ 669 h 759"/>
              <a:gd name="connsiteX56-3193" fmla="*/ 653 w 732"/>
              <a:gd name="connsiteY56-3194" fmla="*/ 664 h 759"/>
              <a:gd name="connsiteX57-3195" fmla="*/ 659 w 732"/>
              <a:gd name="connsiteY57-3196" fmla="*/ 659 h 759"/>
              <a:gd name="connsiteX58-3197" fmla="*/ 664 w 732"/>
              <a:gd name="connsiteY58-3198" fmla="*/ 653 h 759"/>
              <a:gd name="connsiteX59-3199" fmla="*/ 664 w 732"/>
              <a:gd name="connsiteY59-3200" fmla="*/ 643 h 759"/>
              <a:gd name="connsiteX60-3201" fmla="*/ 669 w 732"/>
              <a:gd name="connsiteY60-3202" fmla="*/ 627 h 759"/>
              <a:gd name="connsiteX61-3203" fmla="*/ 675 w 732"/>
              <a:gd name="connsiteY61-3204" fmla="*/ 611 h 759"/>
              <a:gd name="connsiteX62-3205" fmla="*/ 680 w 732"/>
              <a:gd name="connsiteY62-3206" fmla="*/ 595 h 759"/>
              <a:gd name="connsiteX63-3207" fmla="*/ 680 w 732"/>
              <a:gd name="connsiteY63-3208" fmla="*/ 580 h 759"/>
              <a:gd name="connsiteX64-3209" fmla="*/ 685 w 732"/>
              <a:gd name="connsiteY64-3210" fmla="*/ 564 h 759"/>
              <a:gd name="connsiteX65-3211" fmla="*/ 690 w 732"/>
              <a:gd name="connsiteY65-3212" fmla="*/ 553 h 759"/>
              <a:gd name="connsiteX66-3213" fmla="*/ 696 w 732"/>
              <a:gd name="connsiteY66-3214" fmla="*/ 543 h 759"/>
              <a:gd name="connsiteX67-3215" fmla="*/ 696 w 732"/>
              <a:gd name="connsiteY67-3216" fmla="*/ 538 h 759"/>
              <a:gd name="connsiteX68-3217" fmla="*/ 701 w 732"/>
              <a:gd name="connsiteY68-3218" fmla="*/ 527 h 759"/>
              <a:gd name="connsiteX69-3219" fmla="*/ 701 w 732"/>
              <a:gd name="connsiteY69-3220" fmla="*/ 527 h 759"/>
              <a:gd name="connsiteX70-3221" fmla="*/ 706 w 732"/>
              <a:gd name="connsiteY70-3222" fmla="*/ 527 h 759"/>
              <a:gd name="connsiteX71-3223" fmla="*/ 706 w 732"/>
              <a:gd name="connsiteY71-3224" fmla="*/ 527 h 759"/>
              <a:gd name="connsiteX72-3225" fmla="*/ 706 w 732"/>
              <a:gd name="connsiteY72-3226" fmla="*/ 532 h 759"/>
              <a:gd name="connsiteX73-3227" fmla="*/ 706 w 732"/>
              <a:gd name="connsiteY73-3228" fmla="*/ 538 h 759"/>
              <a:gd name="connsiteX74-3229" fmla="*/ 711 w 732"/>
              <a:gd name="connsiteY74-3230" fmla="*/ 543 h 759"/>
              <a:gd name="connsiteX75-3231" fmla="*/ 711 w 732"/>
              <a:gd name="connsiteY75-3232" fmla="*/ 559 h 759"/>
              <a:gd name="connsiteX76-3233" fmla="*/ 711 w 732"/>
              <a:gd name="connsiteY76-3234" fmla="*/ 569 h 759"/>
              <a:gd name="connsiteX77-3235" fmla="*/ 711 w 732"/>
              <a:gd name="connsiteY77-3236" fmla="*/ 585 h 759"/>
              <a:gd name="connsiteX78-3237" fmla="*/ 711 w 732"/>
              <a:gd name="connsiteY78-3238" fmla="*/ 601 h 759"/>
              <a:gd name="connsiteX79-3239" fmla="*/ 711 w 732"/>
              <a:gd name="connsiteY79-3240" fmla="*/ 622 h 759"/>
              <a:gd name="connsiteX80-3241" fmla="*/ 711 w 732"/>
              <a:gd name="connsiteY80-3242" fmla="*/ 638 h 759"/>
              <a:gd name="connsiteX81-3243" fmla="*/ 711 w 732"/>
              <a:gd name="connsiteY81-3244" fmla="*/ 653 h 759"/>
              <a:gd name="connsiteX82-3245" fmla="*/ 717 w 732"/>
              <a:gd name="connsiteY82-3246" fmla="*/ 669 h 759"/>
              <a:gd name="connsiteX83-3247" fmla="*/ 717 w 732"/>
              <a:gd name="connsiteY83-3248" fmla="*/ 685 h 759"/>
              <a:gd name="connsiteX84-3249" fmla="*/ 722 w 732"/>
              <a:gd name="connsiteY84-3250" fmla="*/ 696 h 759"/>
              <a:gd name="connsiteX85-3251" fmla="*/ 722 w 732"/>
              <a:gd name="connsiteY85-3252" fmla="*/ 706 h 759"/>
              <a:gd name="connsiteX86-3253" fmla="*/ 727 w 732"/>
              <a:gd name="connsiteY86-3254" fmla="*/ 717 h 759"/>
              <a:gd name="connsiteX87-3255" fmla="*/ 727 w 732"/>
              <a:gd name="connsiteY87-3256" fmla="*/ 722 h 759"/>
              <a:gd name="connsiteX88-3257" fmla="*/ 732 w 732"/>
              <a:gd name="connsiteY88-3258" fmla="*/ 732 h 759"/>
              <a:gd name="connsiteX89-3259" fmla="*/ 732 w 732"/>
              <a:gd name="connsiteY89-3260" fmla="*/ 738 h 759"/>
              <a:gd name="connsiteX90-3261" fmla="*/ 732 w 732"/>
              <a:gd name="connsiteY90-3262" fmla="*/ 743 h 759"/>
              <a:gd name="connsiteX91-3263" fmla="*/ 732 w 732"/>
              <a:gd name="connsiteY91-3264" fmla="*/ 748 h 759"/>
              <a:gd name="connsiteX92-3265" fmla="*/ 727 w 732"/>
              <a:gd name="connsiteY92-3266" fmla="*/ 753 h 759"/>
              <a:gd name="connsiteX93-3267" fmla="*/ 722 w 732"/>
              <a:gd name="connsiteY93-3268" fmla="*/ 759 h 759"/>
              <a:gd name="connsiteX94-3269" fmla="*/ 711 w 732"/>
              <a:gd name="connsiteY94-3270" fmla="*/ 759 h 759"/>
              <a:gd name="connsiteX95-3271" fmla="*/ 701 w 732"/>
              <a:gd name="connsiteY95-3272" fmla="*/ 759 h 759"/>
              <a:gd name="connsiteX96-3273" fmla="*/ 685 w 732"/>
              <a:gd name="connsiteY96-3274" fmla="*/ 759 h 759"/>
              <a:gd name="connsiteX97-3275" fmla="*/ 669 w 732"/>
              <a:gd name="connsiteY97-3276" fmla="*/ 753 h 759"/>
              <a:gd name="connsiteX98-3277" fmla="*/ 648 w 732"/>
              <a:gd name="connsiteY98-3278" fmla="*/ 753 h 759"/>
              <a:gd name="connsiteX99-3279" fmla="*/ 627 w 732"/>
              <a:gd name="connsiteY99-3280" fmla="*/ 748 h 759"/>
              <a:gd name="connsiteX100-3281" fmla="*/ 606 w 732"/>
              <a:gd name="connsiteY100-3282" fmla="*/ 743 h 759"/>
              <a:gd name="connsiteX101-3283" fmla="*/ 596 w 732"/>
              <a:gd name="connsiteY101-3284" fmla="*/ 738 h 759"/>
              <a:gd name="connsiteX102-3285" fmla="*/ 585 w 732"/>
              <a:gd name="connsiteY102-3286" fmla="*/ 732 h 759"/>
              <a:gd name="connsiteX103-3287" fmla="*/ 569 w 732"/>
              <a:gd name="connsiteY103-3288" fmla="*/ 727 h 759"/>
              <a:gd name="connsiteX104-3289" fmla="*/ 559 w 732"/>
              <a:gd name="connsiteY104-3290" fmla="*/ 722 h 759"/>
              <a:gd name="connsiteX105-3291" fmla="*/ 543 w 732"/>
              <a:gd name="connsiteY105-3292" fmla="*/ 717 h 759"/>
              <a:gd name="connsiteX106-3293" fmla="*/ 527 w 732"/>
              <a:gd name="connsiteY106-3294" fmla="*/ 706 h 759"/>
              <a:gd name="connsiteX107-3295" fmla="*/ 517 w 732"/>
              <a:gd name="connsiteY107-3296" fmla="*/ 696 h 759"/>
              <a:gd name="connsiteX108-3297" fmla="*/ 501 w 732"/>
              <a:gd name="connsiteY108-3298" fmla="*/ 685 h 759"/>
              <a:gd name="connsiteX109-3299" fmla="*/ 469 w 732"/>
              <a:gd name="connsiteY109-3300" fmla="*/ 659 h 759"/>
              <a:gd name="connsiteX110-3301" fmla="*/ 443 w 732"/>
              <a:gd name="connsiteY110-3302" fmla="*/ 632 h 759"/>
              <a:gd name="connsiteX111-3303" fmla="*/ 432 w 732"/>
              <a:gd name="connsiteY111-3304" fmla="*/ 622 h 759"/>
              <a:gd name="connsiteX112-3305" fmla="*/ 422 w 732"/>
              <a:gd name="connsiteY112-3306" fmla="*/ 606 h 759"/>
              <a:gd name="connsiteX113-3307" fmla="*/ 411 w 732"/>
              <a:gd name="connsiteY113-3308" fmla="*/ 590 h 759"/>
              <a:gd name="connsiteX114-3309" fmla="*/ 401 w 732"/>
              <a:gd name="connsiteY114-3310" fmla="*/ 574 h 759"/>
              <a:gd name="connsiteX115-3311" fmla="*/ 395 w 732"/>
              <a:gd name="connsiteY115-3312" fmla="*/ 559 h 759"/>
              <a:gd name="connsiteX116-3313" fmla="*/ 385 w 732"/>
              <a:gd name="connsiteY116-3314" fmla="*/ 543 h 759"/>
              <a:gd name="connsiteX117-3315" fmla="*/ 380 w 732"/>
              <a:gd name="connsiteY117-3316" fmla="*/ 527 h 759"/>
              <a:gd name="connsiteX118-3317" fmla="*/ 369 w 732"/>
              <a:gd name="connsiteY118-3318" fmla="*/ 511 h 759"/>
              <a:gd name="connsiteX119-3319" fmla="*/ 364 w 732"/>
              <a:gd name="connsiteY119-3320" fmla="*/ 501 h 759"/>
              <a:gd name="connsiteX120-3321" fmla="*/ 364 w 732"/>
              <a:gd name="connsiteY120-3322" fmla="*/ 485 h 759"/>
              <a:gd name="connsiteX121-3323" fmla="*/ 359 w 732"/>
              <a:gd name="connsiteY121-3324" fmla="*/ 469 h 759"/>
              <a:gd name="connsiteX122-3325" fmla="*/ 359 w 732"/>
              <a:gd name="connsiteY122-3326" fmla="*/ 453 h 759"/>
              <a:gd name="connsiteX123-3327" fmla="*/ 353 w 732"/>
              <a:gd name="connsiteY123-3328" fmla="*/ 422 h 759"/>
              <a:gd name="connsiteX124-3329" fmla="*/ 348 w 732"/>
              <a:gd name="connsiteY124-3330" fmla="*/ 385 h 759"/>
              <a:gd name="connsiteX125-3331" fmla="*/ 348 w 732"/>
              <a:gd name="connsiteY125-3332" fmla="*/ 353 h 759"/>
              <a:gd name="connsiteX126-3333" fmla="*/ 348 w 732"/>
              <a:gd name="connsiteY126-3334" fmla="*/ 316 h 759"/>
              <a:gd name="connsiteX127-3335" fmla="*/ 348 w 732"/>
              <a:gd name="connsiteY127-3336" fmla="*/ 279 h 759"/>
              <a:gd name="connsiteX128-3337" fmla="*/ 348 w 732"/>
              <a:gd name="connsiteY128-3338" fmla="*/ 243 h 759"/>
              <a:gd name="connsiteX129-3339" fmla="*/ 353 w 732"/>
              <a:gd name="connsiteY129-3340" fmla="*/ 200 h 759"/>
              <a:gd name="connsiteX130-3341" fmla="*/ 359 w 732"/>
              <a:gd name="connsiteY130-3342" fmla="*/ 158 h 759"/>
              <a:gd name="connsiteX131-3343" fmla="*/ 359 w 732"/>
              <a:gd name="connsiteY131-3344" fmla="*/ 142 h 759"/>
              <a:gd name="connsiteX132-3345" fmla="*/ 359 w 732"/>
              <a:gd name="connsiteY132-3346" fmla="*/ 127 h 759"/>
              <a:gd name="connsiteX133-3347" fmla="*/ 359 w 732"/>
              <a:gd name="connsiteY133-3348" fmla="*/ 111 h 759"/>
              <a:gd name="connsiteX134-3349" fmla="*/ 364 w 732"/>
              <a:gd name="connsiteY134-3350" fmla="*/ 100 h 759"/>
              <a:gd name="connsiteX135-3351" fmla="*/ 364 w 732"/>
              <a:gd name="connsiteY135-3352" fmla="*/ 90 h 759"/>
              <a:gd name="connsiteX136-3353" fmla="*/ 364 w 732"/>
              <a:gd name="connsiteY136-3354" fmla="*/ 85 h 759"/>
              <a:gd name="connsiteX137-3355" fmla="*/ 364 w 732"/>
              <a:gd name="connsiteY137-3356" fmla="*/ 79 h 759"/>
              <a:gd name="connsiteX138-3357" fmla="*/ 359 w 732"/>
              <a:gd name="connsiteY138-3358" fmla="*/ 74 h 759"/>
              <a:gd name="connsiteX139-3359" fmla="*/ 359 w 732"/>
              <a:gd name="connsiteY139-3360" fmla="*/ 74 h 759"/>
              <a:gd name="connsiteX140-3361" fmla="*/ 353 w 732"/>
              <a:gd name="connsiteY140-3362" fmla="*/ 74 h 759"/>
              <a:gd name="connsiteX141-3363" fmla="*/ 348 w 732"/>
              <a:gd name="connsiteY141-3364" fmla="*/ 74 h 759"/>
              <a:gd name="connsiteX142-3365" fmla="*/ 337 w 732"/>
              <a:gd name="connsiteY142-3366" fmla="*/ 79 h 759"/>
              <a:gd name="connsiteX143-3367" fmla="*/ 327 w 732"/>
              <a:gd name="connsiteY143-3368" fmla="*/ 79 h 759"/>
              <a:gd name="connsiteX144-3369" fmla="*/ 311 w 732"/>
              <a:gd name="connsiteY144-3370" fmla="*/ 85 h 759"/>
              <a:gd name="connsiteX145-3371" fmla="*/ 295 w 732"/>
              <a:gd name="connsiteY145-3372" fmla="*/ 90 h 759"/>
              <a:gd name="connsiteX146-3373" fmla="*/ 279 w 732"/>
              <a:gd name="connsiteY146-3374" fmla="*/ 95 h 759"/>
              <a:gd name="connsiteX147-3375" fmla="*/ 243 w 732"/>
              <a:gd name="connsiteY147-3376" fmla="*/ 106 h 759"/>
              <a:gd name="connsiteX148-3377" fmla="*/ 206 w 732"/>
              <a:gd name="connsiteY148-3378" fmla="*/ 116 h 759"/>
              <a:gd name="connsiteX149-3379" fmla="*/ 169 w 732"/>
              <a:gd name="connsiteY149-3380" fmla="*/ 127 h 759"/>
              <a:gd name="connsiteX150-3381" fmla="*/ 132 w 732"/>
              <a:gd name="connsiteY150-3382" fmla="*/ 137 h 759"/>
              <a:gd name="connsiteX151-3383" fmla="*/ 111 w 732"/>
              <a:gd name="connsiteY151-3384" fmla="*/ 142 h 759"/>
              <a:gd name="connsiteX152-3385" fmla="*/ 95 w 732"/>
              <a:gd name="connsiteY152-3386" fmla="*/ 142 h 759"/>
              <a:gd name="connsiteX153-3387" fmla="*/ 79 w 732"/>
              <a:gd name="connsiteY153-3388" fmla="*/ 148 h 759"/>
              <a:gd name="connsiteX154-3389" fmla="*/ 69 w 732"/>
              <a:gd name="connsiteY154-3390" fmla="*/ 148 h 759"/>
              <a:gd name="connsiteX155-3391" fmla="*/ 58 w 732"/>
              <a:gd name="connsiteY155-3392" fmla="*/ 153 h 759"/>
              <a:gd name="connsiteX156-3393" fmla="*/ 48 w 732"/>
              <a:gd name="connsiteY156-3394" fmla="*/ 153 h 759"/>
              <a:gd name="connsiteX157-3395" fmla="*/ 42 w 732"/>
              <a:gd name="connsiteY157-3396" fmla="*/ 153 h 759"/>
              <a:gd name="connsiteX158-3397" fmla="*/ 37 w 732"/>
              <a:gd name="connsiteY158-3398" fmla="*/ 153 h 759"/>
              <a:gd name="connsiteX159-3399" fmla="*/ 27 w 732"/>
              <a:gd name="connsiteY159-3400" fmla="*/ 153 h 759"/>
              <a:gd name="connsiteX160-3401" fmla="*/ 16 w 732"/>
              <a:gd name="connsiteY160-3402" fmla="*/ 148 h 759"/>
              <a:gd name="connsiteX161-3403" fmla="*/ 6 w 732"/>
              <a:gd name="connsiteY161-3404" fmla="*/ 142 h 759"/>
              <a:gd name="connsiteX162-3405" fmla="*/ 0 w 732"/>
              <a:gd name="connsiteY162-3406" fmla="*/ 137 h 759"/>
              <a:gd name="connsiteX163-3407" fmla="*/ 16 w 732"/>
              <a:gd name="connsiteY163-3408" fmla="*/ 106 h 759"/>
              <a:gd name="connsiteX164-3409" fmla="*/ 27 w 732"/>
              <a:gd name="connsiteY164-3410" fmla="*/ 100 h 759"/>
              <a:gd name="connsiteX165-3411" fmla="*/ 53 w 732"/>
              <a:gd name="connsiteY165-3412" fmla="*/ 100 h 759"/>
              <a:gd name="connsiteX166-3413" fmla="*/ 85 w 732"/>
              <a:gd name="connsiteY166-3414" fmla="*/ 95 h 759"/>
              <a:gd name="connsiteX167-3415" fmla="*/ 100 w 732"/>
              <a:gd name="connsiteY167-3416" fmla="*/ 95 h 759"/>
              <a:gd name="connsiteX168-3417" fmla="*/ 116 w 732"/>
              <a:gd name="connsiteY168-3418" fmla="*/ 90 h 759"/>
              <a:gd name="connsiteX169-3419" fmla="*/ 137 w 732"/>
              <a:gd name="connsiteY169-3420" fmla="*/ 85 h 759"/>
              <a:gd name="connsiteX170-3421" fmla="*/ 158 w 732"/>
              <a:gd name="connsiteY170-3422" fmla="*/ 85 h 759"/>
              <a:gd name="connsiteX171-3423" fmla="*/ 195 w 732"/>
              <a:gd name="connsiteY171-3424" fmla="*/ 74 h 759"/>
              <a:gd name="connsiteX172-3425" fmla="*/ 232 w 732"/>
              <a:gd name="connsiteY172-3426" fmla="*/ 69 h 759"/>
              <a:gd name="connsiteX173-3427" fmla="*/ 264 w 732"/>
              <a:gd name="connsiteY173-3428" fmla="*/ 58 h 759"/>
              <a:gd name="connsiteX174-3429" fmla="*/ 295 w 732"/>
              <a:gd name="connsiteY174-3430" fmla="*/ 48 h 759"/>
              <a:gd name="connsiteX175-3431" fmla="*/ 311 w 732"/>
              <a:gd name="connsiteY175-3432" fmla="*/ 42 h 759"/>
              <a:gd name="connsiteX176-3433" fmla="*/ 327 w 732"/>
              <a:gd name="connsiteY176-3434" fmla="*/ 37 h 759"/>
              <a:gd name="connsiteX177-3435" fmla="*/ 337 w 732"/>
              <a:gd name="connsiteY177-3436" fmla="*/ 37 h 759"/>
              <a:gd name="connsiteX178-3437" fmla="*/ 348 w 732"/>
              <a:gd name="connsiteY178-3438" fmla="*/ 32 h 759"/>
              <a:gd name="connsiteX179-3439" fmla="*/ 353 w 732"/>
              <a:gd name="connsiteY179-3440" fmla="*/ 27 h 759"/>
              <a:gd name="connsiteX180-3441" fmla="*/ 359 w 732"/>
              <a:gd name="connsiteY180-3442" fmla="*/ 21 h 759"/>
              <a:gd name="connsiteX181-3443" fmla="*/ 364 w 732"/>
              <a:gd name="connsiteY181-3444" fmla="*/ 16 h 759"/>
              <a:gd name="connsiteX182-3445" fmla="*/ 369 w 732"/>
              <a:gd name="connsiteY182-3446" fmla="*/ 11 h 759"/>
              <a:gd name="connsiteX183-3447" fmla="*/ 374 w 732"/>
              <a:gd name="connsiteY183-3448" fmla="*/ 6 h 759"/>
              <a:gd name="connsiteX184-3449" fmla="*/ 380 w 732"/>
              <a:gd name="connsiteY184-3450" fmla="*/ 0 h 759"/>
              <a:gd name="connsiteX185-3451" fmla="*/ 385 w 732"/>
              <a:gd name="connsiteY185-3452" fmla="*/ 0 h 759"/>
              <a:gd name="connsiteX186-3453" fmla="*/ 390 w 732"/>
              <a:gd name="connsiteY186-3454" fmla="*/ 0 h 759"/>
              <a:gd name="connsiteX187-3455" fmla="*/ 390 w 732"/>
              <a:gd name="connsiteY187-3456" fmla="*/ 0 h 759"/>
              <a:gd name="connsiteX0-3457" fmla="*/ 390 w 732"/>
              <a:gd name="connsiteY0-3458" fmla="*/ 0 h 759"/>
              <a:gd name="connsiteX1-3459" fmla="*/ 401 w 732"/>
              <a:gd name="connsiteY1-3460" fmla="*/ 0 h 759"/>
              <a:gd name="connsiteX2-3461" fmla="*/ 411 w 732"/>
              <a:gd name="connsiteY2-3462" fmla="*/ 6 h 759"/>
              <a:gd name="connsiteX3-3463" fmla="*/ 422 w 732"/>
              <a:gd name="connsiteY3-3464" fmla="*/ 11 h 759"/>
              <a:gd name="connsiteX4-3465" fmla="*/ 438 w 732"/>
              <a:gd name="connsiteY4-3466" fmla="*/ 21 h 759"/>
              <a:gd name="connsiteX5-3467" fmla="*/ 448 w 732"/>
              <a:gd name="connsiteY5-3468" fmla="*/ 32 h 759"/>
              <a:gd name="connsiteX6-3469" fmla="*/ 459 w 732"/>
              <a:gd name="connsiteY6-3470" fmla="*/ 37 h 759"/>
              <a:gd name="connsiteX7-3471" fmla="*/ 459 w 732"/>
              <a:gd name="connsiteY7-3472" fmla="*/ 42 h 759"/>
              <a:gd name="connsiteX8-3473" fmla="*/ 464 w 732"/>
              <a:gd name="connsiteY8-3474" fmla="*/ 42 h 759"/>
              <a:gd name="connsiteX9-3475" fmla="*/ 464 w 732"/>
              <a:gd name="connsiteY9-3476" fmla="*/ 48 h 759"/>
              <a:gd name="connsiteX10-3477" fmla="*/ 464 w 732"/>
              <a:gd name="connsiteY10-3478" fmla="*/ 48 h 759"/>
              <a:gd name="connsiteX11-3479" fmla="*/ 464 w 732"/>
              <a:gd name="connsiteY11-3480" fmla="*/ 53 h 759"/>
              <a:gd name="connsiteX12-3481" fmla="*/ 459 w 732"/>
              <a:gd name="connsiteY12-3482" fmla="*/ 58 h 759"/>
              <a:gd name="connsiteX13-3483" fmla="*/ 453 w 732"/>
              <a:gd name="connsiteY13-3484" fmla="*/ 63 h 759"/>
              <a:gd name="connsiteX14-3485" fmla="*/ 443 w 732"/>
              <a:gd name="connsiteY14-3486" fmla="*/ 69 h 759"/>
              <a:gd name="connsiteX15-3487" fmla="*/ 438 w 732"/>
              <a:gd name="connsiteY15-3488" fmla="*/ 74 h 759"/>
              <a:gd name="connsiteX16-3489" fmla="*/ 432 w 732"/>
              <a:gd name="connsiteY16-3490" fmla="*/ 79 h 759"/>
              <a:gd name="connsiteX17-3491" fmla="*/ 432 w 732"/>
              <a:gd name="connsiteY17-3492" fmla="*/ 90 h 759"/>
              <a:gd name="connsiteX18-3493" fmla="*/ 427 w 732"/>
              <a:gd name="connsiteY18-3494" fmla="*/ 100 h 759"/>
              <a:gd name="connsiteX19-3495" fmla="*/ 422 w 732"/>
              <a:gd name="connsiteY19-3496" fmla="*/ 116 h 759"/>
              <a:gd name="connsiteX20-3497" fmla="*/ 416 w 732"/>
              <a:gd name="connsiteY20-3498" fmla="*/ 137 h 759"/>
              <a:gd name="connsiteX21-3499" fmla="*/ 411 w 732"/>
              <a:gd name="connsiteY21-3500" fmla="*/ 158 h 759"/>
              <a:gd name="connsiteX22-3501" fmla="*/ 411 w 732"/>
              <a:gd name="connsiteY22-3502" fmla="*/ 179 h 759"/>
              <a:gd name="connsiteX23-3503" fmla="*/ 406 w 732"/>
              <a:gd name="connsiteY23-3504" fmla="*/ 206 h 759"/>
              <a:gd name="connsiteX24-3505" fmla="*/ 401 w 732"/>
              <a:gd name="connsiteY24-3506" fmla="*/ 227 h 759"/>
              <a:gd name="connsiteX25-3507" fmla="*/ 401 w 732"/>
              <a:gd name="connsiteY25-3508" fmla="*/ 248 h 759"/>
              <a:gd name="connsiteX26-3509" fmla="*/ 395 w 732"/>
              <a:gd name="connsiteY26-3510" fmla="*/ 264 h 759"/>
              <a:gd name="connsiteX27-3511" fmla="*/ 395 w 732"/>
              <a:gd name="connsiteY27-3512" fmla="*/ 285 h 759"/>
              <a:gd name="connsiteX28-3513" fmla="*/ 390 w 732"/>
              <a:gd name="connsiteY28-3514" fmla="*/ 300 h 759"/>
              <a:gd name="connsiteX29-3515" fmla="*/ 390 w 732"/>
              <a:gd name="connsiteY29-3516" fmla="*/ 311 h 759"/>
              <a:gd name="connsiteX30-3517" fmla="*/ 390 w 732"/>
              <a:gd name="connsiteY30-3518" fmla="*/ 322 h 759"/>
              <a:gd name="connsiteX31-3519" fmla="*/ 390 w 732"/>
              <a:gd name="connsiteY31-3520" fmla="*/ 343 h 759"/>
              <a:gd name="connsiteX32-3521" fmla="*/ 395 w 732"/>
              <a:gd name="connsiteY32-3522" fmla="*/ 369 h 759"/>
              <a:gd name="connsiteX33-3523" fmla="*/ 401 w 732"/>
              <a:gd name="connsiteY33-3524" fmla="*/ 411 h 759"/>
              <a:gd name="connsiteX34-3525" fmla="*/ 401 w 732"/>
              <a:gd name="connsiteY34-3526" fmla="*/ 437 h 759"/>
              <a:gd name="connsiteX35-3527" fmla="*/ 406 w 732"/>
              <a:gd name="connsiteY35-3528" fmla="*/ 464 h 759"/>
              <a:gd name="connsiteX36-3529" fmla="*/ 416 w 732"/>
              <a:gd name="connsiteY36-3530" fmla="*/ 490 h 759"/>
              <a:gd name="connsiteX37-3531" fmla="*/ 422 w 732"/>
              <a:gd name="connsiteY37-3532" fmla="*/ 506 h 759"/>
              <a:gd name="connsiteX38-3533" fmla="*/ 427 w 732"/>
              <a:gd name="connsiteY38-3534" fmla="*/ 516 h 759"/>
              <a:gd name="connsiteX39-3535" fmla="*/ 443 w 732"/>
              <a:gd name="connsiteY39-3536" fmla="*/ 543 h 759"/>
              <a:gd name="connsiteX40-3537" fmla="*/ 459 w 732"/>
              <a:gd name="connsiteY40-3538" fmla="*/ 564 h 759"/>
              <a:gd name="connsiteX41-3539" fmla="*/ 474 w 732"/>
              <a:gd name="connsiteY41-3540" fmla="*/ 585 h 759"/>
              <a:gd name="connsiteX42-3541" fmla="*/ 485 w 732"/>
              <a:gd name="connsiteY42-3542" fmla="*/ 595 h 759"/>
              <a:gd name="connsiteX43-3543" fmla="*/ 495 w 732"/>
              <a:gd name="connsiteY43-3544" fmla="*/ 601 h 759"/>
              <a:gd name="connsiteX44-3545" fmla="*/ 517 w 732"/>
              <a:gd name="connsiteY44-3546" fmla="*/ 622 h 759"/>
              <a:gd name="connsiteX45-3547" fmla="*/ 538 w 732"/>
              <a:gd name="connsiteY45-3548" fmla="*/ 632 h 759"/>
              <a:gd name="connsiteX46-3549" fmla="*/ 559 w 732"/>
              <a:gd name="connsiteY46-3550" fmla="*/ 648 h 759"/>
              <a:gd name="connsiteX47-3551" fmla="*/ 585 w 732"/>
              <a:gd name="connsiteY47-3552" fmla="*/ 659 h 759"/>
              <a:gd name="connsiteX48-3553" fmla="*/ 596 w 732"/>
              <a:gd name="connsiteY48-3554" fmla="*/ 664 h 759"/>
              <a:gd name="connsiteX49-3555" fmla="*/ 606 w 732"/>
              <a:gd name="connsiteY49-3556" fmla="*/ 669 h 759"/>
              <a:gd name="connsiteX50-3557" fmla="*/ 617 w 732"/>
              <a:gd name="connsiteY50-3558" fmla="*/ 669 h 759"/>
              <a:gd name="connsiteX51-3559" fmla="*/ 627 w 732"/>
              <a:gd name="connsiteY51-3560" fmla="*/ 674 h 759"/>
              <a:gd name="connsiteX52-3561" fmla="*/ 632 w 732"/>
              <a:gd name="connsiteY52-3562" fmla="*/ 674 h 759"/>
              <a:gd name="connsiteX53-3563" fmla="*/ 638 w 732"/>
              <a:gd name="connsiteY53-3564" fmla="*/ 674 h 759"/>
              <a:gd name="connsiteX54-3565" fmla="*/ 648 w 732"/>
              <a:gd name="connsiteY54-3566" fmla="*/ 674 h 759"/>
              <a:gd name="connsiteX55-3567" fmla="*/ 653 w 732"/>
              <a:gd name="connsiteY55-3568" fmla="*/ 669 h 759"/>
              <a:gd name="connsiteX56-3569" fmla="*/ 653 w 732"/>
              <a:gd name="connsiteY56-3570" fmla="*/ 664 h 759"/>
              <a:gd name="connsiteX57-3571" fmla="*/ 659 w 732"/>
              <a:gd name="connsiteY57-3572" fmla="*/ 659 h 759"/>
              <a:gd name="connsiteX58-3573" fmla="*/ 664 w 732"/>
              <a:gd name="connsiteY58-3574" fmla="*/ 653 h 759"/>
              <a:gd name="connsiteX59-3575" fmla="*/ 664 w 732"/>
              <a:gd name="connsiteY59-3576" fmla="*/ 643 h 759"/>
              <a:gd name="connsiteX60-3577" fmla="*/ 669 w 732"/>
              <a:gd name="connsiteY60-3578" fmla="*/ 627 h 759"/>
              <a:gd name="connsiteX61-3579" fmla="*/ 675 w 732"/>
              <a:gd name="connsiteY61-3580" fmla="*/ 611 h 759"/>
              <a:gd name="connsiteX62-3581" fmla="*/ 680 w 732"/>
              <a:gd name="connsiteY62-3582" fmla="*/ 595 h 759"/>
              <a:gd name="connsiteX63-3583" fmla="*/ 680 w 732"/>
              <a:gd name="connsiteY63-3584" fmla="*/ 580 h 759"/>
              <a:gd name="connsiteX64-3585" fmla="*/ 685 w 732"/>
              <a:gd name="connsiteY64-3586" fmla="*/ 564 h 759"/>
              <a:gd name="connsiteX65-3587" fmla="*/ 690 w 732"/>
              <a:gd name="connsiteY65-3588" fmla="*/ 553 h 759"/>
              <a:gd name="connsiteX66-3589" fmla="*/ 696 w 732"/>
              <a:gd name="connsiteY66-3590" fmla="*/ 543 h 759"/>
              <a:gd name="connsiteX67-3591" fmla="*/ 696 w 732"/>
              <a:gd name="connsiteY67-3592" fmla="*/ 538 h 759"/>
              <a:gd name="connsiteX68-3593" fmla="*/ 701 w 732"/>
              <a:gd name="connsiteY68-3594" fmla="*/ 527 h 759"/>
              <a:gd name="connsiteX69-3595" fmla="*/ 701 w 732"/>
              <a:gd name="connsiteY69-3596" fmla="*/ 527 h 759"/>
              <a:gd name="connsiteX70-3597" fmla="*/ 706 w 732"/>
              <a:gd name="connsiteY70-3598" fmla="*/ 527 h 759"/>
              <a:gd name="connsiteX71-3599" fmla="*/ 706 w 732"/>
              <a:gd name="connsiteY71-3600" fmla="*/ 527 h 759"/>
              <a:gd name="connsiteX72-3601" fmla="*/ 706 w 732"/>
              <a:gd name="connsiteY72-3602" fmla="*/ 532 h 759"/>
              <a:gd name="connsiteX73-3603" fmla="*/ 706 w 732"/>
              <a:gd name="connsiteY73-3604" fmla="*/ 538 h 759"/>
              <a:gd name="connsiteX74-3605" fmla="*/ 711 w 732"/>
              <a:gd name="connsiteY74-3606" fmla="*/ 543 h 759"/>
              <a:gd name="connsiteX75-3607" fmla="*/ 711 w 732"/>
              <a:gd name="connsiteY75-3608" fmla="*/ 559 h 759"/>
              <a:gd name="connsiteX76-3609" fmla="*/ 711 w 732"/>
              <a:gd name="connsiteY76-3610" fmla="*/ 569 h 759"/>
              <a:gd name="connsiteX77-3611" fmla="*/ 711 w 732"/>
              <a:gd name="connsiteY77-3612" fmla="*/ 585 h 759"/>
              <a:gd name="connsiteX78-3613" fmla="*/ 711 w 732"/>
              <a:gd name="connsiteY78-3614" fmla="*/ 601 h 759"/>
              <a:gd name="connsiteX79-3615" fmla="*/ 711 w 732"/>
              <a:gd name="connsiteY79-3616" fmla="*/ 622 h 759"/>
              <a:gd name="connsiteX80-3617" fmla="*/ 711 w 732"/>
              <a:gd name="connsiteY80-3618" fmla="*/ 638 h 759"/>
              <a:gd name="connsiteX81-3619" fmla="*/ 711 w 732"/>
              <a:gd name="connsiteY81-3620" fmla="*/ 653 h 759"/>
              <a:gd name="connsiteX82-3621" fmla="*/ 717 w 732"/>
              <a:gd name="connsiteY82-3622" fmla="*/ 669 h 759"/>
              <a:gd name="connsiteX83-3623" fmla="*/ 717 w 732"/>
              <a:gd name="connsiteY83-3624" fmla="*/ 685 h 759"/>
              <a:gd name="connsiteX84-3625" fmla="*/ 722 w 732"/>
              <a:gd name="connsiteY84-3626" fmla="*/ 696 h 759"/>
              <a:gd name="connsiteX85-3627" fmla="*/ 722 w 732"/>
              <a:gd name="connsiteY85-3628" fmla="*/ 706 h 759"/>
              <a:gd name="connsiteX86-3629" fmla="*/ 727 w 732"/>
              <a:gd name="connsiteY86-3630" fmla="*/ 717 h 759"/>
              <a:gd name="connsiteX87-3631" fmla="*/ 727 w 732"/>
              <a:gd name="connsiteY87-3632" fmla="*/ 722 h 759"/>
              <a:gd name="connsiteX88-3633" fmla="*/ 732 w 732"/>
              <a:gd name="connsiteY88-3634" fmla="*/ 732 h 759"/>
              <a:gd name="connsiteX89-3635" fmla="*/ 732 w 732"/>
              <a:gd name="connsiteY89-3636" fmla="*/ 738 h 759"/>
              <a:gd name="connsiteX90-3637" fmla="*/ 732 w 732"/>
              <a:gd name="connsiteY90-3638" fmla="*/ 743 h 759"/>
              <a:gd name="connsiteX91-3639" fmla="*/ 732 w 732"/>
              <a:gd name="connsiteY91-3640" fmla="*/ 748 h 759"/>
              <a:gd name="connsiteX92-3641" fmla="*/ 727 w 732"/>
              <a:gd name="connsiteY92-3642" fmla="*/ 753 h 759"/>
              <a:gd name="connsiteX93-3643" fmla="*/ 722 w 732"/>
              <a:gd name="connsiteY93-3644" fmla="*/ 759 h 759"/>
              <a:gd name="connsiteX94-3645" fmla="*/ 711 w 732"/>
              <a:gd name="connsiteY94-3646" fmla="*/ 759 h 759"/>
              <a:gd name="connsiteX95-3647" fmla="*/ 701 w 732"/>
              <a:gd name="connsiteY95-3648" fmla="*/ 759 h 759"/>
              <a:gd name="connsiteX96-3649" fmla="*/ 685 w 732"/>
              <a:gd name="connsiteY96-3650" fmla="*/ 759 h 759"/>
              <a:gd name="connsiteX97-3651" fmla="*/ 669 w 732"/>
              <a:gd name="connsiteY97-3652" fmla="*/ 753 h 759"/>
              <a:gd name="connsiteX98-3653" fmla="*/ 648 w 732"/>
              <a:gd name="connsiteY98-3654" fmla="*/ 753 h 759"/>
              <a:gd name="connsiteX99-3655" fmla="*/ 627 w 732"/>
              <a:gd name="connsiteY99-3656" fmla="*/ 748 h 759"/>
              <a:gd name="connsiteX100-3657" fmla="*/ 606 w 732"/>
              <a:gd name="connsiteY100-3658" fmla="*/ 743 h 759"/>
              <a:gd name="connsiteX101-3659" fmla="*/ 596 w 732"/>
              <a:gd name="connsiteY101-3660" fmla="*/ 738 h 759"/>
              <a:gd name="connsiteX102-3661" fmla="*/ 585 w 732"/>
              <a:gd name="connsiteY102-3662" fmla="*/ 732 h 759"/>
              <a:gd name="connsiteX103-3663" fmla="*/ 569 w 732"/>
              <a:gd name="connsiteY103-3664" fmla="*/ 727 h 759"/>
              <a:gd name="connsiteX104-3665" fmla="*/ 559 w 732"/>
              <a:gd name="connsiteY104-3666" fmla="*/ 722 h 759"/>
              <a:gd name="connsiteX105-3667" fmla="*/ 543 w 732"/>
              <a:gd name="connsiteY105-3668" fmla="*/ 717 h 759"/>
              <a:gd name="connsiteX106-3669" fmla="*/ 527 w 732"/>
              <a:gd name="connsiteY106-3670" fmla="*/ 706 h 759"/>
              <a:gd name="connsiteX107-3671" fmla="*/ 517 w 732"/>
              <a:gd name="connsiteY107-3672" fmla="*/ 696 h 759"/>
              <a:gd name="connsiteX108-3673" fmla="*/ 501 w 732"/>
              <a:gd name="connsiteY108-3674" fmla="*/ 685 h 759"/>
              <a:gd name="connsiteX109-3675" fmla="*/ 469 w 732"/>
              <a:gd name="connsiteY109-3676" fmla="*/ 659 h 759"/>
              <a:gd name="connsiteX110-3677" fmla="*/ 443 w 732"/>
              <a:gd name="connsiteY110-3678" fmla="*/ 632 h 759"/>
              <a:gd name="connsiteX111-3679" fmla="*/ 432 w 732"/>
              <a:gd name="connsiteY111-3680" fmla="*/ 622 h 759"/>
              <a:gd name="connsiteX112-3681" fmla="*/ 422 w 732"/>
              <a:gd name="connsiteY112-3682" fmla="*/ 606 h 759"/>
              <a:gd name="connsiteX113-3683" fmla="*/ 411 w 732"/>
              <a:gd name="connsiteY113-3684" fmla="*/ 590 h 759"/>
              <a:gd name="connsiteX114-3685" fmla="*/ 401 w 732"/>
              <a:gd name="connsiteY114-3686" fmla="*/ 574 h 759"/>
              <a:gd name="connsiteX115-3687" fmla="*/ 395 w 732"/>
              <a:gd name="connsiteY115-3688" fmla="*/ 559 h 759"/>
              <a:gd name="connsiteX116-3689" fmla="*/ 385 w 732"/>
              <a:gd name="connsiteY116-3690" fmla="*/ 543 h 759"/>
              <a:gd name="connsiteX117-3691" fmla="*/ 380 w 732"/>
              <a:gd name="connsiteY117-3692" fmla="*/ 527 h 759"/>
              <a:gd name="connsiteX118-3693" fmla="*/ 369 w 732"/>
              <a:gd name="connsiteY118-3694" fmla="*/ 511 h 759"/>
              <a:gd name="connsiteX119-3695" fmla="*/ 364 w 732"/>
              <a:gd name="connsiteY119-3696" fmla="*/ 501 h 759"/>
              <a:gd name="connsiteX120-3697" fmla="*/ 364 w 732"/>
              <a:gd name="connsiteY120-3698" fmla="*/ 485 h 759"/>
              <a:gd name="connsiteX121-3699" fmla="*/ 359 w 732"/>
              <a:gd name="connsiteY121-3700" fmla="*/ 469 h 759"/>
              <a:gd name="connsiteX122-3701" fmla="*/ 359 w 732"/>
              <a:gd name="connsiteY122-3702" fmla="*/ 453 h 759"/>
              <a:gd name="connsiteX123-3703" fmla="*/ 353 w 732"/>
              <a:gd name="connsiteY123-3704" fmla="*/ 422 h 759"/>
              <a:gd name="connsiteX124-3705" fmla="*/ 348 w 732"/>
              <a:gd name="connsiteY124-3706" fmla="*/ 385 h 759"/>
              <a:gd name="connsiteX125-3707" fmla="*/ 348 w 732"/>
              <a:gd name="connsiteY125-3708" fmla="*/ 353 h 759"/>
              <a:gd name="connsiteX126-3709" fmla="*/ 348 w 732"/>
              <a:gd name="connsiteY126-3710" fmla="*/ 316 h 759"/>
              <a:gd name="connsiteX127-3711" fmla="*/ 348 w 732"/>
              <a:gd name="connsiteY127-3712" fmla="*/ 279 h 759"/>
              <a:gd name="connsiteX128-3713" fmla="*/ 348 w 732"/>
              <a:gd name="connsiteY128-3714" fmla="*/ 243 h 759"/>
              <a:gd name="connsiteX129-3715" fmla="*/ 353 w 732"/>
              <a:gd name="connsiteY129-3716" fmla="*/ 200 h 759"/>
              <a:gd name="connsiteX130-3717" fmla="*/ 359 w 732"/>
              <a:gd name="connsiteY130-3718" fmla="*/ 158 h 759"/>
              <a:gd name="connsiteX131-3719" fmla="*/ 359 w 732"/>
              <a:gd name="connsiteY131-3720" fmla="*/ 142 h 759"/>
              <a:gd name="connsiteX132-3721" fmla="*/ 359 w 732"/>
              <a:gd name="connsiteY132-3722" fmla="*/ 127 h 759"/>
              <a:gd name="connsiteX133-3723" fmla="*/ 359 w 732"/>
              <a:gd name="connsiteY133-3724" fmla="*/ 111 h 759"/>
              <a:gd name="connsiteX134-3725" fmla="*/ 364 w 732"/>
              <a:gd name="connsiteY134-3726" fmla="*/ 100 h 759"/>
              <a:gd name="connsiteX135-3727" fmla="*/ 364 w 732"/>
              <a:gd name="connsiteY135-3728" fmla="*/ 90 h 759"/>
              <a:gd name="connsiteX136-3729" fmla="*/ 364 w 732"/>
              <a:gd name="connsiteY136-3730" fmla="*/ 85 h 759"/>
              <a:gd name="connsiteX137-3731" fmla="*/ 364 w 732"/>
              <a:gd name="connsiteY137-3732" fmla="*/ 79 h 759"/>
              <a:gd name="connsiteX138-3733" fmla="*/ 359 w 732"/>
              <a:gd name="connsiteY138-3734" fmla="*/ 74 h 759"/>
              <a:gd name="connsiteX139-3735" fmla="*/ 359 w 732"/>
              <a:gd name="connsiteY139-3736" fmla="*/ 74 h 759"/>
              <a:gd name="connsiteX140-3737" fmla="*/ 353 w 732"/>
              <a:gd name="connsiteY140-3738" fmla="*/ 74 h 759"/>
              <a:gd name="connsiteX141-3739" fmla="*/ 348 w 732"/>
              <a:gd name="connsiteY141-3740" fmla="*/ 74 h 759"/>
              <a:gd name="connsiteX142-3741" fmla="*/ 337 w 732"/>
              <a:gd name="connsiteY142-3742" fmla="*/ 79 h 759"/>
              <a:gd name="connsiteX143-3743" fmla="*/ 327 w 732"/>
              <a:gd name="connsiteY143-3744" fmla="*/ 79 h 759"/>
              <a:gd name="connsiteX144-3745" fmla="*/ 311 w 732"/>
              <a:gd name="connsiteY144-3746" fmla="*/ 85 h 759"/>
              <a:gd name="connsiteX145-3747" fmla="*/ 295 w 732"/>
              <a:gd name="connsiteY145-3748" fmla="*/ 90 h 759"/>
              <a:gd name="connsiteX146-3749" fmla="*/ 279 w 732"/>
              <a:gd name="connsiteY146-3750" fmla="*/ 95 h 759"/>
              <a:gd name="connsiteX147-3751" fmla="*/ 243 w 732"/>
              <a:gd name="connsiteY147-3752" fmla="*/ 106 h 759"/>
              <a:gd name="connsiteX148-3753" fmla="*/ 206 w 732"/>
              <a:gd name="connsiteY148-3754" fmla="*/ 116 h 759"/>
              <a:gd name="connsiteX149-3755" fmla="*/ 169 w 732"/>
              <a:gd name="connsiteY149-3756" fmla="*/ 127 h 759"/>
              <a:gd name="connsiteX150-3757" fmla="*/ 132 w 732"/>
              <a:gd name="connsiteY150-3758" fmla="*/ 137 h 759"/>
              <a:gd name="connsiteX151-3759" fmla="*/ 111 w 732"/>
              <a:gd name="connsiteY151-3760" fmla="*/ 142 h 759"/>
              <a:gd name="connsiteX152-3761" fmla="*/ 95 w 732"/>
              <a:gd name="connsiteY152-3762" fmla="*/ 142 h 759"/>
              <a:gd name="connsiteX153-3763" fmla="*/ 79 w 732"/>
              <a:gd name="connsiteY153-3764" fmla="*/ 148 h 759"/>
              <a:gd name="connsiteX154-3765" fmla="*/ 69 w 732"/>
              <a:gd name="connsiteY154-3766" fmla="*/ 148 h 759"/>
              <a:gd name="connsiteX155-3767" fmla="*/ 58 w 732"/>
              <a:gd name="connsiteY155-3768" fmla="*/ 153 h 759"/>
              <a:gd name="connsiteX156-3769" fmla="*/ 48 w 732"/>
              <a:gd name="connsiteY156-3770" fmla="*/ 153 h 759"/>
              <a:gd name="connsiteX157-3771" fmla="*/ 42 w 732"/>
              <a:gd name="connsiteY157-3772" fmla="*/ 153 h 759"/>
              <a:gd name="connsiteX158-3773" fmla="*/ 37 w 732"/>
              <a:gd name="connsiteY158-3774" fmla="*/ 153 h 759"/>
              <a:gd name="connsiteX159-3775" fmla="*/ 16 w 732"/>
              <a:gd name="connsiteY159-3776" fmla="*/ 148 h 759"/>
              <a:gd name="connsiteX160-3777" fmla="*/ 6 w 732"/>
              <a:gd name="connsiteY160-3778" fmla="*/ 142 h 759"/>
              <a:gd name="connsiteX161-3779" fmla="*/ 0 w 732"/>
              <a:gd name="connsiteY161-3780" fmla="*/ 137 h 759"/>
              <a:gd name="connsiteX162-3781" fmla="*/ 16 w 732"/>
              <a:gd name="connsiteY162-3782" fmla="*/ 106 h 759"/>
              <a:gd name="connsiteX163-3783" fmla="*/ 27 w 732"/>
              <a:gd name="connsiteY163-3784" fmla="*/ 100 h 759"/>
              <a:gd name="connsiteX164-3785" fmla="*/ 53 w 732"/>
              <a:gd name="connsiteY164-3786" fmla="*/ 100 h 759"/>
              <a:gd name="connsiteX165-3787" fmla="*/ 85 w 732"/>
              <a:gd name="connsiteY165-3788" fmla="*/ 95 h 759"/>
              <a:gd name="connsiteX166-3789" fmla="*/ 100 w 732"/>
              <a:gd name="connsiteY166-3790" fmla="*/ 95 h 759"/>
              <a:gd name="connsiteX167-3791" fmla="*/ 116 w 732"/>
              <a:gd name="connsiteY167-3792" fmla="*/ 90 h 759"/>
              <a:gd name="connsiteX168-3793" fmla="*/ 137 w 732"/>
              <a:gd name="connsiteY168-3794" fmla="*/ 85 h 759"/>
              <a:gd name="connsiteX169-3795" fmla="*/ 158 w 732"/>
              <a:gd name="connsiteY169-3796" fmla="*/ 85 h 759"/>
              <a:gd name="connsiteX170-3797" fmla="*/ 195 w 732"/>
              <a:gd name="connsiteY170-3798" fmla="*/ 74 h 759"/>
              <a:gd name="connsiteX171-3799" fmla="*/ 232 w 732"/>
              <a:gd name="connsiteY171-3800" fmla="*/ 69 h 759"/>
              <a:gd name="connsiteX172-3801" fmla="*/ 264 w 732"/>
              <a:gd name="connsiteY172-3802" fmla="*/ 58 h 759"/>
              <a:gd name="connsiteX173-3803" fmla="*/ 295 w 732"/>
              <a:gd name="connsiteY173-3804" fmla="*/ 48 h 759"/>
              <a:gd name="connsiteX174-3805" fmla="*/ 311 w 732"/>
              <a:gd name="connsiteY174-3806" fmla="*/ 42 h 759"/>
              <a:gd name="connsiteX175-3807" fmla="*/ 327 w 732"/>
              <a:gd name="connsiteY175-3808" fmla="*/ 37 h 759"/>
              <a:gd name="connsiteX176-3809" fmla="*/ 337 w 732"/>
              <a:gd name="connsiteY176-3810" fmla="*/ 37 h 759"/>
              <a:gd name="connsiteX177-3811" fmla="*/ 348 w 732"/>
              <a:gd name="connsiteY177-3812" fmla="*/ 32 h 759"/>
              <a:gd name="connsiteX178-3813" fmla="*/ 353 w 732"/>
              <a:gd name="connsiteY178-3814" fmla="*/ 27 h 759"/>
              <a:gd name="connsiteX179-3815" fmla="*/ 359 w 732"/>
              <a:gd name="connsiteY179-3816" fmla="*/ 21 h 759"/>
              <a:gd name="connsiteX180-3817" fmla="*/ 364 w 732"/>
              <a:gd name="connsiteY180-3818" fmla="*/ 16 h 759"/>
              <a:gd name="connsiteX181-3819" fmla="*/ 369 w 732"/>
              <a:gd name="connsiteY181-3820" fmla="*/ 11 h 759"/>
              <a:gd name="connsiteX182-3821" fmla="*/ 374 w 732"/>
              <a:gd name="connsiteY182-3822" fmla="*/ 6 h 759"/>
              <a:gd name="connsiteX183-3823" fmla="*/ 380 w 732"/>
              <a:gd name="connsiteY183-3824" fmla="*/ 0 h 759"/>
              <a:gd name="connsiteX184-3825" fmla="*/ 385 w 732"/>
              <a:gd name="connsiteY184-3826" fmla="*/ 0 h 759"/>
              <a:gd name="connsiteX185-3827" fmla="*/ 390 w 732"/>
              <a:gd name="connsiteY185-3828" fmla="*/ 0 h 759"/>
              <a:gd name="connsiteX186-3829" fmla="*/ 390 w 732"/>
              <a:gd name="connsiteY186-3830" fmla="*/ 0 h 759"/>
              <a:gd name="connsiteX0-3831" fmla="*/ 390 w 732"/>
              <a:gd name="connsiteY0-3832" fmla="*/ 0 h 759"/>
              <a:gd name="connsiteX1-3833" fmla="*/ 401 w 732"/>
              <a:gd name="connsiteY1-3834" fmla="*/ 0 h 759"/>
              <a:gd name="connsiteX2-3835" fmla="*/ 411 w 732"/>
              <a:gd name="connsiteY2-3836" fmla="*/ 6 h 759"/>
              <a:gd name="connsiteX3-3837" fmla="*/ 422 w 732"/>
              <a:gd name="connsiteY3-3838" fmla="*/ 11 h 759"/>
              <a:gd name="connsiteX4-3839" fmla="*/ 438 w 732"/>
              <a:gd name="connsiteY4-3840" fmla="*/ 21 h 759"/>
              <a:gd name="connsiteX5-3841" fmla="*/ 448 w 732"/>
              <a:gd name="connsiteY5-3842" fmla="*/ 32 h 759"/>
              <a:gd name="connsiteX6-3843" fmla="*/ 459 w 732"/>
              <a:gd name="connsiteY6-3844" fmla="*/ 37 h 759"/>
              <a:gd name="connsiteX7-3845" fmla="*/ 459 w 732"/>
              <a:gd name="connsiteY7-3846" fmla="*/ 42 h 759"/>
              <a:gd name="connsiteX8-3847" fmla="*/ 464 w 732"/>
              <a:gd name="connsiteY8-3848" fmla="*/ 42 h 759"/>
              <a:gd name="connsiteX9-3849" fmla="*/ 464 w 732"/>
              <a:gd name="connsiteY9-3850" fmla="*/ 48 h 759"/>
              <a:gd name="connsiteX10-3851" fmla="*/ 464 w 732"/>
              <a:gd name="connsiteY10-3852" fmla="*/ 48 h 759"/>
              <a:gd name="connsiteX11-3853" fmla="*/ 464 w 732"/>
              <a:gd name="connsiteY11-3854" fmla="*/ 53 h 759"/>
              <a:gd name="connsiteX12-3855" fmla="*/ 459 w 732"/>
              <a:gd name="connsiteY12-3856" fmla="*/ 58 h 759"/>
              <a:gd name="connsiteX13-3857" fmla="*/ 453 w 732"/>
              <a:gd name="connsiteY13-3858" fmla="*/ 63 h 759"/>
              <a:gd name="connsiteX14-3859" fmla="*/ 443 w 732"/>
              <a:gd name="connsiteY14-3860" fmla="*/ 69 h 759"/>
              <a:gd name="connsiteX15-3861" fmla="*/ 438 w 732"/>
              <a:gd name="connsiteY15-3862" fmla="*/ 74 h 759"/>
              <a:gd name="connsiteX16-3863" fmla="*/ 432 w 732"/>
              <a:gd name="connsiteY16-3864" fmla="*/ 79 h 759"/>
              <a:gd name="connsiteX17-3865" fmla="*/ 432 w 732"/>
              <a:gd name="connsiteY17-3866" fmla="*/ 90 h 759"/>
              <a:gd name="connsiteX18-3867" fmla="*/ 427 w 732"/>
              <a:gd name="connsiteY18-3868" fmla="*/ 100 h 759"/>
              <a:gd name="connsiteX19-3869" fmla="*/ 422 w 732"/>
              <a:gd name="connsiteY19-3870" fmla="*/ 116 h 759"/>
              <a:gd name="connsiteX20-3871" fmla="*/ 416 w 732"/>
              <a:gd name="connsiteY20-3872" fmla="*/ 137 h 759"/>
              <a:gd name="connsiteX21-3873" fmla="*/ 411 w 732"/>
              <a:gd name="connsiteY21-3874" fmla="*/ 158 h 759"/>
              <a:gd name="connsiteX22-3875" fmla="*/ 411 w 732"/>
              <a:gd name="connsiteY22-3876" fmla="*/ 179 h 759"/>
              <a:gd name="connsiteX23-3877" fmla="*/ 406 w 732"/>
              <a:gd name="connsiteY23-3878" fmla="*/ 206 h 759"/>
              <a:gd name="connsiteX24-3879" fmla="*/ 401 w 732"/>
              <a:gd name="connsiteY24-3880" fmla="*/ 227 h 759"/>
              <a:gd name="connsiteX25-3881" fmla="*/ 401 w 732"/>
              <a:gd name="connsiteY25-3882" fmla="*/ 248 h 759"/>
              <a:gd name="connsiteX26-3883" fmla="*/ 395 w 732"/>
              <a:gd name="connsiteY26-3884" fmla="*/ 264 h 759"/>
              <a:gd name="connsiteX27-3885" fmla="*/ 395 w 732"/>
              <a:gd name="connsiteY27-3886" fmla="*/ 285 h 759"/>
              <a:gd name="connsiteX28-3887" fmla="*/ 390 w 732"/>
              <a:gd name="connsiteY28-3888" fmla="*/ 300 h 759"/>
              <a:gd name="connsiteX29-3889" fmla="*/ 390 w 732"/>
              <a:gd name="connsiteY29-3890" fmla="*/ 311 h 759"/>
              <a:gd name="connsiteX30-3891" fmla="*/ 390 w 732"/>
              <a:gd name="connsiteY30-3892" fmla="*/ 322 h 759"/>
              <a:gd name="connsiteX31-3893" fmla="*/ 390 w 732"/>
              <a:gd name="connsiteY31-3894" fmla="*/ 343 h 759"/>
              <a:gd name="connsiteX32-3895" fmla="*/ 395 w 732"/>
              <a:gd name="connsiteY32-3896" fmla="*/ 369 h 759"/>
              <a:gd name="connsiteX33-3897" fmla="*/ 401 w 732"/>
              <a:gd name="connsiteY33-3898" fmla="*/ 411 h 759"/>
              <a:gd name="connsiteX34-3899" fmla="*/ 401 w 732"/>
              <a:gd name="connsiteY34-3900" fmla="*/ 437 h 759"/>
              <a:gd name="connsiteX35-3901" fmla="*/ 406 w 732"/>
              <a:gd name="connsiteY35-3902" fmla="*/ 464 h 759"/>
              <a:gd name="connsiteX36-3903" fmla="*/ 416 w 732"/>
              <a:gd name="connsiteY36-3904" fmla="*/ 490 h 759"/>
              <a:gd name="connsiteX37-3905" fmla="*/ 422 w 732"/>
              <a:gd name="connsiteY37-3906" fmla="*/ 506 h 759"/>
              <a:gd name="connsiteX38-3907" fmla="*/ 427 w 732"/>
              <a:gd name="connsiteY38-3908" fmla="*/ 516 h 759"/>
              <a:gd name="connsiteX39-3909" fmla="*/ 443 w 732"/>
              <a:gd name="connsiteY39-3910" fmla="*/ 543 h 759"/>
              <a:gd name="connsiteX40-3911" fmla="*/ 459 w 732"/>
              <a:gd name="connsiteY40-3912" fmla="*/ 564 h 759"/>
              <a:gd name="connsiteX41-3913" fmla="*/ 474 w 732"/>
              <a:gd name="connsiteY41-3914" fmla="*/ 585 h 759"/>
              <a:gd name="connsiteX42-3915" fmla="*/ 485 w 732"/>
              <a:gd name="connsiteY42-3916" fmla="*/ 595 h 759"/>
              <a:gd name="connsiteX43-3917" fmla="*/ 495 w 732"/>
              <a:gd name="connsiteY43-3918" fmla="*/ 601 h 759"/>
              <a:gd name="connsiteX44-3919" fmla="*/ 517 w 732"/>
              <a:gd name="connsiteY44-3920" fmla="*/ 622 h 759"/>
              <a:gd name="connsiteX45-3921" fmla="*/ 538 w 732"/>
              <a:gd name="connsiteY45-3922" fmla="*/ 632 h 759"/>
              <a:gd name="connsiteX46-3923" fmla="*/ 559 w 732"/>
              <a:gd name="connsiteY46-3924" fmla="*/ 648 h 759"/>
              <a:gd name="connsiteX47-3925" fmla="*/ 585 w 732"/>
              <a:gd name="connsiteY47-3926" fmla="*/ 659 h 759"/>
              <a:gd name="connsiteX48-3927" fmla="*/ 596 w 732"/>
              <a:gd name="connsiteY48-3928" fmla="*/ 664 h 759"/>
              <a:gd name="connsiteX49-3929" fmla="*/ 606 w 732"/>
              <a:gd name="connsiteY49-3930" fmla="*/ 669 h 759"/>
              <a:gd name="connsiteX50-3931" fmla="*/ 617 w 732"/>
              <a:gd name="connsiteY50-3932" fmla="*/ 669 h 759"/>
              <a:gd name="connsiteX51-3933" fmla="*/ 627 w 732"/>
              <a:gd name="connsiteY51-3934" fmla="*/ 674 h 759"/>
              <a:gd name="connsiteX52-3935" fmla="*/ 632 w 732"/>
              <a:gd name="connsiteY52-3936" fmla="*/ 674 h 759"/>
              <a:gd name="connsiteX53-3937" fmla="*/ 638 w 732"/>
              <a:gd name="connsiteY53-3938" fmla="*/ 674 h 759"/>
              <a:gd name="connsiteX54-3939" fmla="*/ 648 w 732"/>
              <a:gd name="connsiteY54-3940" fmla="*/ 674 h 759"/>
              <a:gd name="connsiteX55-3941" fmla="*/ 653 w 732"/>
              <a:gd name="connsiteY55-3942" fmla="*/ 669 h 759"/>
              <a:gd name="connsiteX56-3943" fmla="*/ 653 w 732"/>
              <a:gd name="connsiteY56-3944" fmla="*/ 664 h 759"/>
              <a:gd name="connsiteX57-3945" fmla="*/ 659 w 732"/>
              <a:gd name="connsiteY57-3946" fmla="*/ 659 h 759"/>
              <a:gd name="connsiteX58-3947" fmla="*/ 664 w 732"/>
              <a:gd name="connsiteY58-3948" fmla="*/ 653 h 759"/>
              <a:gd name="connsiteX59-3949" fmla="*/ 664 w 732"/>
              <a:gd name="connsiteY59-3950" fmla="*/ 643 h 759"/>
              <a:gd name="connsiteX60-3951" fmla="*/ 669 w 732"/>
              <a:gd name="connsiteY60-3952" fmla="*/ 627 h 759"/>
              <a:gd name="connsiteX61-3953" fmla="*/ 675 w 732"/>
              <a:gd name="connsiteY61-3954" fmla="*/ 611 h 759"/>
              <a:gd name="connsiteX62-3955" fmla="*/ 680 w 732"/>
              <a:gd name="connsiteY62-3956" fmla="*/ 595 h 759"/>
              <a:gd name="connsiteX63-3957" fmla="*/ 680 w 732"/>
              <a:gd name="connsiteY63-3958" fmla="*/ 580 h 759"/>
              <a:gd name="connsiteX64-3959" fmla="*/ 685 w 732"/>
              <a:gd name="connsiteY64-3960" fmla="*/ 564 h 759"/>
              <a:gd name="connsiteX65-3961" fmla="*/ 690 w 732"/>
              <a:gd name="connsiteY65-3962" fmla="*/ 553 h 759"/>
              <a:gd name="connsiteX66-3963" fmla="*/ 696 w 732"/>
              <a:gd name="connsiteY66-3964" fmla="*/ 543 h 759"/>
              <a:gd name="connsiteX67-3965" fmla="*/ 696 w 732"/>
              <a:gd name="connsiteY67-3966" fmla="*/ 538 h 759"/>
              <a:gd name="connsiteX68-3967" fmla="*/ 701 w 732"/>
              <a:gd name="connsiteY68-3968" fmla="*/ 527 h 759"/>
              <a:gd name="connsiteX69-3969" fmla="*/ 701 w 732"/>
              <a:gd name="connsiteY69-3970" fmla="*/ 527 h 759"/>
              <a:gd name="connsiteX70-3971" fmla="*/ 706 w 732"/>
              <a:gd name="connsiteY70-3972" fmla="*/ 527 h 759"/>
              <a:gd name="connsiteX71-3973" fmla="*/ 706 w 732"/>
              <a:gd name="connsiteY71-3974" fmla="*/ 527 h 759"/>
              <a:gd name="connsiteX72-3975" fmla="*/ 706 w 732"/>
              <a:gd name="connsiteY72-3976" fmla="*/ 532 h 759"/>
              <a:gd name="connsiteX73-3977" fmla="*/ 706 w 732"/>
              <a:gd name="connsiteY73-3978" fmla="*/ 538 h 759"/>
              <a:gd name="connsiteX74-3979" fmla="*/ 711 w 732"/>
              <a:gd name="connsiteY74-3980" fmla="*/ 543 h 759"/>
              <a:gd name="connsiteX75-3981" fmla="*/ 711 w 732"/>
              <a:gd name="connsiteY75-3982" fmla="*/ 559 h 759"/>
              <a:gd name="connsiteX76-3983" fmla="*/ 711 w 732"/>
              <a:gd name="connsiteY76-3984" fmla="*/ 569 h 759"/>
              <a:gd name="connsiteX77-3985" fmla="*/ 711 w 732"/>
              <a:gd name="connsiteY77-3986" fmla="*/ 585 h 759"/>
              <a:gd name="connsiteX78-3987" fmla="*/ 711 w 732"/>
              <a:gd name="connsiteY78-3988" fmla="*/ 601 h 759"/>
              <a:gd name="connsiteX79-3989" fmla="*/ 711 w 732"/>
              <a:gd name="connsiteY79-3990" fmla="*/ 622 h 759"/>
              <a:gd name="connsiteX80-3991" fmla="*/ 711 w 732"/>
              <a:gd name="connsiteY80-3992" fmla="*/ 638 h 759"/>
              <a:gd name="connsiteX81-3993" fmla="*/ 711 w 732"/>
              <a:gd name="connsiteY81-3994" fmla="*/ 653 h 759"/>
              <a:gd name="connsiteX82-3995" fmla="*/ 717 w 732"/>
              <a:gd name="connsiteY82-3996" fmla="*/ 669 h 759"/>
              <a:gd name="connsiteX83-3997" fmla="*/ 717 w 732"/>
              <a:gd name="connsiteY83-3998" fmla="*/ 685 h 759"/>
              <a:gd name="connsiteX84-3999" fmla="*/ 722 w 732"/>
              <a:gd name="connsiteY84-4000" fmla="*/ 696 h 759"/>
              <a:gd name="connsiteX85-4001" fmla="*/ 722 w 732"/>
              <a:gd name="connsiteY85-4002" fmla="*/ 706 h 759"/>
              <a:gd name="connsiteX86-4003" fmla="*/ 727 w 732"/>
              <a:gd name="connsiteY86-4004" fmla="*/ 717 h 759"/>
              <a:gd name="connsiteX87-4005" fmla="*/ 727 w 732"/>
              <a:gd name="connsiteY87-4006" fmla="*/ 722 h 759"/>
              <a:gd name="connsiteX88-4007" fmla="*/ 732 w 732"/>
              <a:gd name="connsiteY88-4008" fmla="*/ 732 h 759"/>
              <a:gd name="connsiteX89-4009" fmla="*/ 732 w 732"/>
              <a:gd name="connsiteY89-4010" fmla="*/ 738 h 759"/>
              <a:gd name="connsiteX90-4011" fmla="*/ 732 w 732"/>
              <a:gd name="connsiteY90-4012" fmla="*/ 743 h 759"/>
              <a:gd name="connsiteX91-4013" fmla="*/ 732 w 732"/>
              <a:gd name="connsiteY91-4014" fmla="*/ 748 h 759"/>
              <a:gd name="connsiteX92-4015" fmla="*/ 727 w 732"/>
              <a:gd name="connsiteY92-4016" fmla="*/ 753 h 759"/>
              <a:gd name="connsiteX93-4017" fmla="*/ 722 w 732"/>
              <a:gd name="connsiteY93-4018" fmla="*/ 759 h 759"/>
              <a:gd name="connsiteX94-4019" fmla="*/ 711 w 732"/>
              <a:gd name="connsiteY94-4020" fmla="*/ 759 h 759"/>
              <a:gd name="connsiteX95-4021" fmla="*/ 701 w 732"/>
              <a:gd name="connsiteY95-4022" fmla="*/ 759 h 759"/>
              <a:gd name="connsiteX96-4023" fmla="*/ 685 w 732"/>
              <a:gd name="connsiteY96-4024" fmla="*/ 759 h 759"/>
              <a:gd name="connsiteX97-4025" fmla="*/ 669 w 732"/>
              <a:gd name="connsiteY97-4026" fmla="*/ 753 h 759"/>
              <a:gd name="connsiteX98-4027" fmla="*/ 648 w 732"/>
              <a:gd name="connsiteY98-4028" fmla="*/ 753 h 759"/>
              <a:gd name="connsiteX99-4029" fmla="*/ 627 w 732"/>
              <a:gd name="connsiteY99-4030" fmla="*/ 748 h 759"/>
              <a:gd name="connsiteX100-4031" fmla="*/ 606 w 732"/>
              <a:gd name="connsiteY100-4032" fmla="*/ 743 h 759"/>
              <a:gd name="connsiteX101-4033" fmla="*/ 596 w 732"/>
              <a:gd name="connsiteY101-4034" fmla="*/ 738 h 759"/>
              <a:gd name="connsiteX102-4035" fmla="*/ 585 w 732"/>
              <a:gd name="connsiteY102-4036" fmla="*/ 732 h 759"/>
              <a:gd name="connsiteX103-4037" fmla="*/ 569 w 732"/>
              <a:gd name="connsiteY103-4038" fmla="*/ 727 h 759"/>
              <a:gd name="connsiteX104-4039" fmla="*/ 559 w 732"/>
              <a:gd name="connsiteY104-4040" fmla="*/ 722 h 759"/>
              <a:gd name="connsiteX105-4041" fmla="*/ 543 w 732"/>
              <a:gd name="connsiteY105-4042" fmla="*/ 717 h 759"/>
              <a:gd name="connsiteX106-4043" fmla="*/ 527 w 732"/>
              <a:gd name="connsiteY106-4044" fmla="*/ 706 h 759"/>
              <a:gd name="connsiteX107-4045" fmla="*/ 517 w 732"/>
              <a:gd name="connsiteY107-4046" fmla="*/ 696 h 759"/>
              <a:gd name="connsiteX108-4047" fmla="*/ 501 w 732"/>
              <a:gd name="connsiteY108-4048" fmla="*/ 685 h 759"/>
              <a:gd name="connsiteX109-4049" fmla="*/ 469 w 732"/>
              <a:gd name="connsiteY109-4050" fmla="*/ 659 h 759"/>
              <a:gd name="connsiteX110-4051" fmla="*/ 443 w 732"/>
              <a:gd name="connsiteY110-4052" fmla="*/ 632 h 759"/>
              <a:gd name="connsiteX111-4053" fmla="*/ 432 w 732"/>
              <a:gd name="connsiteY111-4054" fmla="*/ 622 h 759"/>
              <a:gd name="connsiteX112-4055" fmla="*/ 422 w 732"/>
              <a:gd name="connsiteY112-4056" fmla="*/ 606 h 759"/>
              <a:gd name="connsiteX113-4057" fmla="*/ 411 w 732"/>
              <a:gd name="connsiteY113-4058" fmla="*/ 590 h 759"/>
              <a:gd name="connsiteX114-4059" fmla="*/ 401 w 732"/>
              <a:gd name="connsiteY114-4060" fmla="*/ 574 h 759"/>
              <a:gd name="connsiteX115-4061" fmla="*/ 395 w 732"/>
              <a:gd name="connsiteY115-4062" fmla="*/ 559 h 759"/>
              <a:gd name="connsiteX116-4063" fmla="*/ 385 w 732"/>
              <a:gd name="connsiteY116-4064" fmla="*/ 543 h 759"/>
              <a:gd name="connsiteX117-4065" fmla="*/ 380 w 732"/>
              <a:gd name="connsiteY117-4066" fmla="*/ 527 h 759"/>
              <a:gd name="connsiteX118-4067" fmla="*/ 369 w 732"/>
              <a:gd name="connsiteY118-4068" fmla="*/ 511 h 759"/>
              <a:gd name="connsiteX119-4069" fmla="*/ 364 w 732"/>
              <a:gd name="connsiteY119-4070" fmla="*/ 501 h 759"/>
              <a:gd name="connsiteX120-4071" fmla="*/ 364 w 732"/>
              <a:gd name="connsiteY120-4072" fmla="*/ 485 h 759"/>
              <a:gd name="connsiteX121-4073" fmla="*/ 359 w 732"/>
              <a:gd name="connsiteY121-4074" fmla="*/ 469 h 759"/>
              <a:gd name="connsiteX122-4075" fmla="*/ 359 w 732"/>
              <a:gd name="connsiteY122-4076" fmla="*/ 453 h 759"/>
              <a:gd name="connsiteX123-4077" fmla="*/ 353 w 732"/>
              <a:gd name="connsiteY123-4078" fmla="*/ 422 h 759"/>
              <a:gd name="connsiteX124-4079" fmla="*/ 348 w 732"/>
              <a:gd name="connsiteY124-4080" fmla="*/ 385 h 759"/>
              <a:gd name="connsiteX125-4081" fmla="*/ 348 w 732"/>
              <a:gd name="connsiteY125-4082" fmla="*/ 353 h 759"/>
              <a:gd name="connsiteX126-4083" fmla="*/ 348 w 732"/>
              <a:gd name="connsiteY126-4084" fmla="*/ 316 h 759"/>
              <a:gd name="connsiteX127-4085" fmla="*/ 348 w 732"/>
              <a:gd name="connsiteY127-4086" fmla="*/ 279 h 759"/>
              <a:gd name="connsiteX128-4087" fmla="*/ 348 w 732"/>
              <a:gd name="connsiteY128-4088" fmla="*/ 243 h 759"/>
              <a:gd name="connsiteX129-4089" fmla="*/ 353 w 732"/>
              <a:gd name="connsiteY129-4090" fmla="*/ 200 h 759"/>
              <a:gd name="connsiteX130-4091" fmla="*/ 359 w 732"/>
              <a:gd name="connsiteY130-4092" fmla="*/ 158 h 759"/>
              <a:gd name="connsiteX131-4093" fmla="*/ 359 w 732"/>
              <a:gd name="connsiteY131-4094" fmla="*/ 142 h 759"/>
              <a:gd name="connsiteX132-4095" fmla="*/ 359 w 732"/>
              <a:gd name="connsiteY132-4096" fmla="*/ 127 h 759"/>
              <a:gd name="connsiteX133-4097" fmla="*/ 359 w 732"/>
              <a:gd name="connsiteY133-4098" fmla="*/ 111 h 759"/>
              <a:gd name="connsiteX134-4099" fmla="*/ 364 w 732"/>
              <a:gd name="connsiteY134-4100" fmla="*/ 100 h 759"/>
              <a:gd name="connsiteX135-4101" fmla="*/ 364 w 732"/>
              <a:gd name="connsiteY135-4102" fmla="*/ 90 h 759"/>
              <a:gd name="connsiteX136-4103" fmla="*/ 364 w 732"/>
              <a:gd name="connsiteY136-4104" fmla="*/ 85 h 759"/>
              <a:gd name="connsiteX137-4105" fmla="*/ 364 w 732"/>
              <a:gd name="connsiteY137-4106" fmla="*/ 79 h 759"/>
              <a:gd name="connsiteX138-4107" fmla="*/ 359 w 732"/>
              <a:gd name="connsiteY138-4108" fmla="*/ 74 h 759"/>
              <a:gd name="connsiteX139-4109" fmla="*/ 359 w 732"/>
              <a:gd name="connsiteY139-4110" fmla="*/ 74 h 759"/>
              <a:gd name="connsiteX140-4111" fmla="*/ 353 w 732"/>
              <a:gd name="connsiteY140-4112" fmla="*/ 74 h 759"/>
              <a:gd name="connsiteX141-4113" fmla="*/ 348 w 732"/>
              <a:gd name="connsiteY141-4114" fmla="*/ 74 h 759"/>
              <a:gd name="connsiteX142-4115" fmla="*/ 337 w 732"/>
              <a:gd name="connsiteY142-4116" fmla="*/ 79 h 759"/>
              <a:gd name="connsiteX143-4117" fmla="*/ 327 w 732"/>
              <a:gd name="connsiteY143-4118" fmla="*/ 79 h 759"/>
              <a:gd name="connsiteX144-4119" fmla="*/ 311 w 732"/>
              <a:gd name="connsiteY144-4120" fmla="*/ 85 h 759"/>
              <a:gd name="connsiteX145-4121" fmla="*/ 295 w 732"/>
              <a:gd name="connsiteY145-4122" fmla="*/ 90 h 759"/>
              <a:gd name="connsiteX146-4123" fmla="*/ 279 w 732"/>
              <a:gd name="connsiteY146-4124" fmla="*/ 95 h 759"/>
              <a:gd name="connsiteX147-4125" fmla="*/ 243 w 732"/>
              <a:gd name="connsiteY147-4126" fmla="*/ 106 h 759"/>
              <a:gd name="connsiteX148-4127" fmla="*/ 206 w 732"/>
              <a:gd name="connsiteY148-4128" fmla="*/ 116 h 759"/>
              <a:gd name="connsiteX149-4129" fmla="*/ 169 w 732"/>
              <a:gd name="connsiteY149-4130" fmla="*/ 127 h 759"/>
              <a:gd name="connsiteX150-4131" fmla="*/ 132 w 732"/>
              <a:gd name="connsiteY150-4132" fmla="*/ 137 h 759"/>
              <a:gd name="connsiteX151-4133" fmla="*/ 111 w 732"/>
              <a:gd name="connsiteY151-4134" fmla="*/ 142 h 759"/>
              <a:gd name="connsiteX152-4135" fmla="*/ 95 w 732"/>
              <a:gd name="connsiteY152-4136" fmla="*/ 142 h 759"/>
              <a:gd name="connsiteX153-4137" fmla="*/ 79 w 732"/>
              <a:gd name="connsiteY153-4138" fmla="*/ 148 h 759"/>
              <a:gd name="connsiteX154-4139" fmla="*/ 69 w 732"/>
              <a:gd name="connsiteY154-4140" fmla="*/ 148 h 759"/>
              <a:gd name="connsiteX155-4141" fmla="*/ 58 w 732"/>
              <a:gd name="connsiteY155-4142" fmla="*/ 153 h 759"/>
              <a:gd name="connsiteX156-4143" fmla="*/ 48 w 732"/>
              <a:gd name="connsiteY156-4144" fmla="*/ 153 h 759"/>
              <a:gd name="connsiteX157-4145" fmla="*/ 42 w 732"/>
              <a:gd name="connsiteY157-4146" fmla="*/ 153 h 759"/>
              <a:gd name="connsiteX158-4147" fmla="*/ 37 w 732"/>
              <a:gd name="connsiteY158-4148" fmla="*/ 153 h 759"/>
              <a:gd name="connsiteX159-4149" fmla="*/ 6 w 732"/>
              <a:gd name="connsiteY159-4150" fmla="*/ 142 h 759"/>
              <a:gd name="connsiteX160-4151" fmla="*/ 0 w 732"/>
              <a:gd name="connsiteY160-4152" fmla="*/ 137 h 759"/>
              <a:gd name="connsiteX161-4153" fmla="*/ 16 w 732"/>
              <a:gd name="connsiteY161-4154" fmla="*/ 106 h 759"/>
              <a:gd name="connsiteX162-4155" fmla="*/ 27 w 732"/>
              <a:gd name="connsiteY162-4156" fmla="*/ 100 h 759"/>
              <a:gd name="connsiteX163-4157" fmla="*/ 53 w 732"/>
              <a:gd name="connsiteY163-4158" fmla="*/ 100 h 759"/>
              <a:gd name="connsiteX164-4159" fmla="*/ 85 w 732"/>
              <a:gd name="connsiteY164-4160" fmla="*/ 95 h 759"/>
              <a:gd name="connsiteX165-4161" fmla="*/ 100 w 732"/>
              <a:gd name="connsiteY165-4162" fmla="*/ 95 h 759"/>
              <a:gd name="connsiteX166-4163" fmla="*/ 116 w 732"/>
              <a:gd name="connsiteY166-4164" fmla="*/ 90 h 759"/>
              <a:gd name="connsiteX167-4165" fmla="*/ 137 w 732"/>
              <a:gd name="connsiteY167-4166" fmla="*/ 85 h 759"/>
              <a:gd name="connsiteX168-4167" fmla="*/ 158 w 732"/>
              <a:gd name="connsiteY168-4168" fmla="*/ 85 h 759"/>
              <a:gd name="connsiteX169-4169" fmla="*/ 195 w 732"/>
              <a:gd name="connsiteY169-4170" fmla="*/ 74 h 759"/>
              <a:gd name="connsiteX170-4171" fmla="*/ 232 w 732"/>
              <a:gd name="connsiteY170-4172" fmla="*/ 69 h 759"/>
              <a:gd name="connsiteX171-4173" fmla="*/ 264 w 732"/>
              <a:gd name="connsiteY171-4174" fmla="*/ 58 h 759"/>
              <a:gd name="connsiteX172-4175" fmla="*/ 295 w 732"/>
              <a:gd name="connsiteY172-4176" fmla="*/ 48 h 759"/>
              <a:gd name="connsiteX173-4177" fmla="*/ 311 w 732"/>
              <a:gd name="connsiteY173-4178" fmla="*/ 42 h 759"/>
              <a:gd name="connsiteX174-4179" fmla="*/ 327 w 732"/>
              <a:gd name="connsiteY174-4180" fmla="*/ 37 h 759"/>
              <a:gd name="connsiteX175-4181" fmla="*/ 337 w 732"/>
              <a:gd name="connsiteY175-4182" fmla="*/ 37 h 759"/>
              <a:gd name="connsiteX176-4183" fmla="*/ 348 w 732"/>
              <a:gd name="connsiteY176-4184" fmla="*/ 32 h 759"/>
              <a:gd name="connsiteX177-4185" fmla="*/ 353 w 732"/>
              <a:gd name="connsiteY177-4186" fmla="*/ 27 h 759"/>
              <a:gd name="connsiteX178-4187" fmla="*/ 359 w 732"/>
              <a:gd name="connsiteY178-4188" fmla="*/ 21 h 759"/>
              <a:gd name="connsiteX179-4189" fmla="*/ 364 w 732"/>
              <a:gd name="connsiteY179-4190" fmla="*/ 16 h 759"/>
              <a:gd name="connsiteX180-4191" fmla="*/ 369 w 732"/>
              <a:gd name="connsiteY180-4192" fmla="*/ 11 h 759"/>
              <a:gd name="connsiteX181-4193" fmla="*/ 374 w 732"/>
              <a:gd name="connsiteY181-4194" fmla="*/ 6 h 759"/>
              <a:gd name="connsiteX182-4195" fmla="*/ 380 w 732"/>
              <a:gd name="connsiteY182-4196" fmla="*/ 0 h 759"/>
              <a:gd name="connsiteX183-4197" fmla="*/ 385 w 732"/>
              <a:gd name="connsiteY183-4198" fmla="*/ 0 h 759"/>
              <a:gd name="connsiteX184-4199" fmla="*/ 390 w 732"/>
              <a:gd name="connsiteY184-4200" fmla="*/ 0 h 759"/>
              <a:gd name="connsiteX185-4201" fmla="*/ 390 w 732"/>
              <a:gd name="connsiteY185-4202" fmla="*/ 0 h 759"/>
              <a:gd name="connsiteX0-4203" fmla="*/ 387 w 729"/>
              <a:gd name="connsiteY0-4204" fmla="*/ 0 h 759"/>
              <a:gd name="connsiteX1-4205" fmla="*/ 398 w 729"/>
              <a:gd name="connsiteY1-4206" fmla="*/ 0 h 759"/>
              <a:gd name="connsiteX2-4207" fmla="*/ 408 w 729"/>
              <a:gd name="connsiteY2-4208" fmla="*/ 6 h 759"/>
              <a:gd name="connsiteX3-4209" fmla="*/ 419 w 729"/>
              <a:gd name="connsiteY3-4210" fmla="*/ 11 h 759"/>
              <a:gd name="connsiteX4-4211" fmla="*/ 435 w 729"/>
              <a:gd name="connsiteY4-4212" fmla="*/ 21 h 759"/>
              <a:gd name="connsiteX5-4213" fmla="*/ 445 w 729"/>
              <a:gd name="connsiteY5-4214" fmla="*/ 32 h 759"/>
              <a:gd name="connsiteX6-4215" fmla="*/ 456 w 729"/>
              <a:gd name="connsiteY6-4216" fmla="*/ 37 h 759"/>
              <a:gd name="connsiteX7-4217" fmla="*/ 456 w 729"/>
              <a:gd name="connsiteY7-4218" fmla="*/ 42 h 759"/>
              <a:gd name="connsiteX8-4219" fmla="*/ 461 w 729"/>
              <a:gd name="connsiteY8-4220" fmla="*/ 42 h 759"/>
              <a:gd name="connsiteX9-4221" fmla="*/ 461 w 729"/>
              <a:gd name="connsiteY9-4222" fmla="*/ 48 h 759"/>
              <a:gd name="connsiteX10-4223" fmla="*/ 461 w 729"/>
              <a:gd name="connsiteY10-4224" fmla="*/ 48 h 759"/>
              <a:gd name="connsiteX11-4225" fmla="*/ 461 w 729"/>
              <a:gd name="connsiteY11-4226" fmla="*/ 53 h 759"/>
              <a:gd name="connsiteX12-4227" fmla="*/ 456 w 729"/>
              <a:gd name="connsiteY12-4228" fmla="*/ 58 h 759"/>
              <a:gd name="connsiteX13-4229" fmla="*/ 450 w 729"/>
              <a:gd name="connsiteY13-4230" fmla="*/ 63 h 759"/>
              <a:gd name="connsiteX14-4231" fmla="*/ 440 w 729"/>
              <a:gd name="connsiteY14-4232" fmla="*/ 69 h 759"/>
              <a:gd name="connsiteX15-4233" fmla="*/ 435 w 729"/>
              <a:gd name="connsiteY15-4234" fmla="*/ 74 h 759"/>
              <a:gd name="connsiteX16-4235" fmla="*/ 429 w 729"/>
              <a:gd name="connsiteY16-4236" fmla="*/ 79 h 759"/>
              <a:gd name="connsiteX17-4237" fmla="*/ 429 w 729"/>
              <a:gd name="connsiteY17-4238" fmla="*/ 90 h 759"/>
              <a:gd name="connsiteX18-4239" fmla="*/ 424 w 729"/>
              <a:gd name="connsiteY18-4240" fmla="*/ 100 h 759"/>
              <a:gd name="connsiteX19-4241" fmla="*/ 419 w 729"/>
              <a:gd name="connsiteY19-4242" fmla="*/ 116 h 759"/>
              <a:gd name="connsiteX20-4243" fmla="*/ 413 w 729"/>
              <a:gd name="connsiteY20-4244" fmla="*/ 137 h 759"/>
              <a:gd name="connsiteX21-4245" fmla="*/ 408 w 729"/>
              <a:gd name="connsiteY21-4246" fmla="*/ 158 h 759"/>
              <a:gd name="connsiteX22-4247" fmla="*/ 408 w 729"/>
              <a:gd name="connsiteY22-4248" fmla="*/ 179 h 759"/>
              <a:gd name="connsiteX23-4249" fmla="*/ 403 w 729"/>
              <a:gd name="connsiteY23-4250" fmla="*/ 206 h 759"/>
              <a:gd name="connsiteX24-4251" fmla="*/ 398 w 729"/>
              <a:gd name="connsiteY24-4252" fmla="*/ 227 h 759"/>
              <a:gd name="connsiteX25-4253" fmla="*/ 398 w 729"/>
              <a:gd name="connsiteY25-4254" fmla="*/ 248 h 759"/>
              <a:gd name="connsiteX26-4255" fmla="*/ 392 w 729"/>
              <a:gd name="connsiteY26-4256" fmla="*/ 264 h 759"/>
              <a:gd name="connsiteX27-4257" fmla="*/ 392 w 729"/>
              <a:gd name="connsiteY27-4258" fmla="*/ 285 h 759"/>
              <a:gd name="connsiteX28-4259" fmla="*/ 387 w 729"/>
              <a:gd name="connsiteY28-4260" fmla="*/ 300 h 759"/>
              <a:gd name="connsiteX29-4261" fmla="*/ 387 w 729"/>
              <a:gd name="connsiteY29-4262" fmla="*/ 311 h 759"/>
              <a:gd name="connsiteX30-4263" fmla="*/ 387 w 729"/>
              <a:gd name="connsiteY30-4264" fmla="*/ 322 h 759"/>
              <a:gd name="connsiteX31-4265" fmla="*/ 387 w 729"/>
              <a:gd name="connsiteY31-4266" fmla="*/ 343 h 759"/>
              <a:gd name="connsiteX32-4267" fmla="*/ 392 w 729"/>
              <a:gd name="connsiteY32-4268" fmla="*/ 369 h 759"/>
              <a:gd name="connsiteX33-4269" fmla="*/ 398 w 729"/>
              <a:gd name="connsiteY33-4270" fmla="*/ 411 h 759"/>
              <a:gd name="connsiteX34-4271" fmla="*/ 398 w 729"/>
              <a:gd name="connsiteY34-4272" fmla="*/ 437 h 759"/>
              <a:gd name="connsiteX35-4273" fmla="*/ 403 w 729"/>
              <a:gd name="connsiteY35-4274" fmla="*/ 464 h 759"/>
              <a:gd name="connsiteX36-4275" fmla="*/ 413 w 729"/>
              <a:gd name="connsiteY36-4276" fmla="*/ 490 h 759"/>
              <a:gd name="connsiteX37-4277" fmla="*/ 419 w 729"/>
              <a:gd name="connsiteY37-4278" fmla="*/ 506 h 759"/>
              <a:gd name="connsiteX38-4279" fmla="*/ 424 w 729"/>
              <a:gd name="connsiteY38-4280" fmla="*/ 516 h 759"/>
              <a:gd name="connsiteX39-4281" fmla="*/ 440 w 729"/>
              <a:gd name="connsiteY39-4282" fmla="*/ 543 h 759"/>
              <a:gd name="connsiteX40-4283" fmla="*/ 456 w 729"/>
              <a:gd name="connsiteY40-4284" fmla="*/ 564 h 759"/>
              <a:gd name="connsiteX41-4285" fmla="*/ 471 w 729"/>
              <a:gd name="connsiteY41-4286" fmla="*/ 585 h 759"/>
              <a:gd name="connsiteX42-4287" fmla="*/ 482 w 729"/>
              <a:gd name="connsiteY42-4288" fmla="*/ 595 h 759"/>
              <a:gd name="connsiteX43-4289" fmla="*/ 492 w 729"/>
              <a:gd name="connsiteY43-4290" fmla="*/ 601 h 759"/>
              <a:gd name="connsiteX44-4291" fmla="*/ 514 w 729"/>
              <a:gd name="connsiteY44-4292" fmla="*/ 622 h 759"/>
              <a:gd name="connsiteX45-4293" fmla="*/ 535 w 729"/>
              <a:gd name="connsiteY45-4294" fmla="*/ 632 h 759"/>
              <a:gd name="connsiteX46-4295" fmla="*/ 556 w 729"/>
              <a:gd name="connsiteY46-4296" fmla="*/ 648 h 759"/>
              <a:gd name="connsiteX47-4297" fmla="*/ 582 w 729"/>
              <a:gd name="connsiteY47-4298" fmla="*/ 659 h 759"/>
              <a:gd name="connsiteX48-4299" fmla="*/ 593 w 729"/>
              <a:gd name="connsiteY48-4300" fmla="*/ 664 h 759"/>
              <a:gd name="connsiteX49-4301" fmla="*/ 603 w 729"/>
              <a:gd name="connsiteY49-4302" fmla="*/ 669 h 759"/>
              <a:gd name="connsiteX50-4303" fmla="*/ 614 w 729"/>
              <a:gd name="connsiteY50-4304" fmla="*/ 669 h 759"/>
              <a:gd name="connsiteX51-4305" fmla="*/ 624 w 729"/>
              <a:gd name="connsiteY51-4306" fmla="*/ 674 h 759"/>
              <a:gd name="connsiteX52-4307" fmla="*/ 629 w 729"/>
              <a:gd name="connsiteY52-4308" fmla="*/ 674 h 759"/>
              <a:gd name="connsiteX53-4309" fmla="*/ 635 w 729"/>
              <a:gd name="connsiteY53-4310" fmla="*/ 674 h 759"/>
              <a:gd name="connsiteX54-4311" fmla="*/ 645 w 729"/>
              <a:gd name="connsiteY54-4312" fmla="*/ 674 h 759"/>
              <a:gd name="connsiteX55-4313" fmla="*/ 650 w 729"/>
              <a:gd name="connsiteY55-4314" fmla="*/ 669 h 759"/>
              <a:gd name="connsiteX56-4315" fmla="*/ 650 w 729"/>
              <a:gd name="connsiteY56-4316" fmla="*/ 664 h 759"/>
              <a:gd name="connsiteX57-4317" fmla="*/ 656 w 729"/>
              <a:gd name="connsiteY57-4318" fmla="*/ 659 h 759"/>
              <a:gd name="connsiteX58-4319" fmla="*/ 661 w 729"/>
              <a:gd name="connsiteY58-4320" fmla="*/ 653 h 759"/>
              <a:gd name="connsiteX59-4321" fmla="*/ 661 w 729"/>
              <a:gd name="connsiteY59-4322" fmla="*/ 643 h 759"/>
              <a:gd name="connsiteX60-4323" fmla="*/ 666 w 729"/>
              <a:gd name="connsiteY60-4324" fmla="*/ 627 h 759"/>
              <a:gd name="connsiteX61-4325" fmla="*/ 672 w 729"/>
              <a:gd name="connsiteY61-4326" fmla="*/ 611 h 759"/>
              <a:gd name="connsiteX62-4327" fmla="*/ 677 w 729"/>
              <a:gd name="connsiteY62-4328" fmla="*/ 595 h 759"/>
              <a:gd name="connsiteX63-4329" fmla="*/ 677 w 729"/>
              <a:gd name="connsiteY63-4330" fmla="*/ 580 h 759"/>
              <a:gd name="connsiteX64-4331" fmla="*/ 682 w 729"/>
              <a:gd name="connsiteY64-4332" fmla="*/ 564 h 759"/>
              <a:gd name="connsiteX65-4333" fmla="*/ 687 w 729"/>
              <a:gd name="connsiteY65-4334" fmla="*/ 553 h 759"/>
              <a:gd name="connsiteX66-4335" fmla="*/ 693 w 729"/>
              <a:gd name="connsiteY66-4336" fmla="*/ 543 h 759"/>
              <a:gd name="connsiteX67-4337" fmla="*/ 693 w 729"/>
              <a:gd name="connsiteY67-4338" fmla="*/ 538 h 759"/>
              <a:gd name="connsiteX68-4339" fmla="*/ 698 w 729"/>
              <a:gd name="connsiteY68-4340" fmla="*/ 527 h 759"/>
              <a:gd name="connsiteX69-4341" fmla="*/ 698 w 729"/>
              <a:gd name="connsiteY69-4342" fmla="*/ 527 h 759"/>
              <a:gd name="connsiteX70-4343" fmla="*/ 703 w 729"/>
              <a:gd name="connsiteY70-4344" fmla="*/ 527 h 759"/>
              <a:gd name="connsiteX71-4345" fmla="*/ 703 w 729"/>
              <a:gd name="connsiteY71-4346" fmla="*/ 527 h 759"/>
              <a:gd name="connsiteX72-4347" fmla="*/ 703 w 729"/>
              <a:gd name="connsiteY72-4348" fmla="*/ 532 h 759"/>
              <a:gd name="connsiteX73-4349" fmla="*/ 703 w 729"/>
              <a:gd name="connsiteY73-4350" fmla="*/ 538 h 759"/>
              <a:gd name="connsiteX74-4351" fmla="*/ 708 w 729"/>
              <a:gd name="connsiteY74-4352" fmla="*/ 543 h 759"/>
              <a:gd name="connsiteX75-4353" fmla="*/ 708 w 729"/>
              <a:gd name="connsiteY75-4354" fmla="*/ 559 h 759"/>
              <a:gd name="connsiteX76-4355" fmla="*/ 708 w 729"/>
              <a:gd name="connsiteY76-4356" fmla="*/ 569 h 759"/>
              <a:gd name="connsiteX77-4357" fmla="*/ 708 w 729"/>
              <a:gd name="connsiteY77-4358" fmla="*/ 585 h 759"/>
              <a:gd name="connsiteX78-4359" fmla="*/ 708 w 729"/>
              <a:gd name="connsiteY78-4360" fmla="*/ 601 h 759"/>
              <a:gd name="connsiteX79-4361" fmla="*/ 708 w 729"/>
              <a:gd name="connsiteY79-4362" fmla="*/ 622 h 759"/>
              <a:gd name="connsiteX80-4363" fmla="*/ 708 w 729"/>
              <a:gd name="connsiteY80-4364" fmla="*/ 638 h 759"/>
              <a:gd name="connsiteX81-4365" fmla="*/ 708 w 729"/>
              <a:gd name="connsiteY81-4366" fmla="*/ 653 h 759"/>
              <a:gd name="connsiteX82-4367" fmla="*/ 714 w 729"/>
              <a:gd name="connsiteY82-4368" fmla="*/ 669 h 759"/>
              <a:gd name="connsiteX83-4369" fmla="*/ 714 w 729"/>
              <a:gd name="connsiteY83-4370" fmla="*/ 685 h 759"/>
              <a:gd name="connsiteX84-4371" fmla="*/ 719 w 729"/>
              <a:gd name="connsiteY84-4372" fmla="*/ 696 h 759"/>
              <a:gd name="connsiteX85-4373" fmla="*/ 719 w 729"/>
              <a:gd name="connsiteY85-4374" fmla="*/ 706 h 759"/>
              <a:gd name="connsiteX86-4375" fmla="*/ 724 w 729"/>
              <a:gd name="connsiteY86-4376" fmla="*/ 717 h 759"/>
              <a:gd name="connsiteX87-4377" fmla="*/ 724 w 729"/>
              <a:gd name="connsiteY87-4378" fmla="*/ 722 h 759"/>
              <a:gd name="connsiteX88-4379" fmla="*/ 729 w 729"/>
              <a:gd name="connsiteY88-4380" fmla="*/ 732 h 759"/>
              <a:gd name="connsiteX89-4381" fmla="*/ 729 w 729"/>
              <a:gd name="connsiteY89-4382" fmla="*/ 738 h 759"/>
              <a:gd name="connsiteX90-4383" fmla="*/ 729 w 729"/>
              <a:gd name="connsiteY90-4384" fmla="*/ 743 h 759"/>
              <a:gd name="connsiteX91-4385" fmla="*/ 729 w 729"/>
              <a:gd name="connsiteY91-4386" fmla="*/ 748 h 759"/>
              <a:gd name="connsiteX92-4387" fmla="*/ 724 w 729"/>
              <a:gd name="connsiteY92-4388" fmla="*/ 753 h 759"/>
              <a:gd name="connsiteX93-4389" fmla="*/ 719 w 729"/>
              <a:gd name="connsiteY93-4390" fmla="*/ 759 h 759"/>
              <a:gd name="connsiteX94-4391" fmla="*/ 708 w 729"/>
              <a:gd name="connsiteY94-4392" fmla="*/ 759 h 759"/>
              <a:gd name="connsiteX95-4393" fmla="*/ 698 w 729"/>
              <a:gd name="connsiteY95-4394" fmla="*/ 759 h 759"/>
              <a:gd name="connsiteX96-4395" fmla="*/ 682 w 729"/>
              <a:gd name="connsiteY96-4396" fmla="*/ 759 h 759"/>
              <a:gd name="connsiteX97-4397" fmla="*/ 666 w 729"/>
              <a:gd name="connsiteY97-4398" fmla="*/ 753 h 759"/>
              <a:gd name="connsiteX98-4399" fmla="*/ 645 w 729"/>
              <a:gd name="connsiteY98-4400" fmla="*/ 753 h 759"/>
              <a:gd name="connsiteX99-4401" fmla="*/ 624 w 729"/>
              <a:gd name="connsiteY99-4402" fmla="*/ 748 h 759"/>
              <a:gd name="connsiteX100-4403" fmla="*/ 603 w 729"/>
              <a:gd name="connsiteY100-4404" fmla="*/ 743 h 759"/>
              <a:gd name="connsiteX101-4405" fmla="*/ 593 w 729"/>
              <a:gd name="connsiteY101-4406" fmla="*/ 738 h 759"/>
              <a:gd name="connsiteX102-4407" fmla="*/ 582 w 729"/>
              <a:gd name="connsiteY102-4408" fmla="*/ 732 h 759"/>
              <a:gd name="connsiteX103-4409" fmla="*/ 566 w 729"/>
              <a:gd name="connsiteY103-4410" fmla="*/ 727 h 759"/>
              <a:gd name="connsiteX104-4411" fmla="*/ 556 w 729"/>
              <a:gd name="connsiteY104-4412" fmla="*/ 722 h 759"/>
              <a:gd name="connsiteX105-4413" fmla="*/ 540 w 729"/>
              <a:gd name="connsiteY105-4414" fmla="*/ 717 h 759"/>
              <a:gd name="connsiteX106-4415" fmla="*/ 524 w 729"/>
              <a:gd name="connsiteY106-4416" fmla="*/ 706 h 759"/>
              <a:gd name="connsiteX107-4417" fmla="*/ 514 w 729"/>
              <a:gd name="connsiteY107-4418" fmla="*/ 696 h 759"/>
              <a:gd name="connsiteX108-4419" fmla="*/ 498 w 729"/>
              <a:gd name="connsiteY108-4420" fmla="*/ 685 h 759"/>
              <a:gd name="connsiteX109-4421" fmla="*/ 466 w 729"/>
              <a:gd name="connsiteY109-4422" fmla="*/ 659 h 759"/>
              <a:gd name="connsiteX110-4423" fmla="*/ 440 w 729"/>
              <a:gd name="connsiteY110-4424" fmla="*/ 632 h 759"/>
              <a:gd name="connsiteX111-4425" fmla="*/ 429 w 729"/>
              <a:gd name="connsiteY111-4426" fmla="*/ 622 h 759"/>
              <a:gd name="connsiteX112-4427" fmla="*/ 419 w 729"/>
              <a:gd name="connsiteY112-4428" fmla="*/ 606 h 759"/>
              <a:gd name="connsiteX113-4429" fmla="*/ 408 w 729"/>
              <a:gd name="connsiteY113-4430" fmla="*/ 590 h 759"/>
              <a:gd name="connsiteX114-4431" fmla="*/ 398 w 729"/>
              <a:gd name="connsiteY114-4432" fmla="*/ 574 h 759"/>
              <a:gd name="connsiteX115-4433" fmla="*/ 392 w 729"/>
              <a:gd name="connsiteY115-4434" fmla="*/ 559 h 759"/>
              <a:gd name="connsiteX116-4435" fmla="*/ 382 w 729"/>
              <a:gd name="connsiteY116-4436" fmla="*/ 543 h 759"/>
              <a:gd name="connsiteX117-4437" fmla="*/ 377 w 729"/>
              <a:gd name="connsiteY117-4438" fmla="*/ 527 h 759"/>
              <a:gd name="connsiteX118-4439" fmla="*/ 366 w 729"/>
              <a:gd name="connsiteY118-4440" fmla="*/ 511 h 759"/>
              <a:gd name="connsiteX119-4441" fmla="*/ 361 w 729"/>
              <a:gd name="connsiteY119-4442" fmla="*/ 501 h 759"/>
              <a:gd name="connsiteX120-4443" fmla="*/ 361 w 729"/>
              <a:gd name="connsiteY120-4444" fmla="*/ 485 h 759"/>
              <a:gd name="connsiteX121-4445" fmla="*/ 356 w 729"/>
              <a:gd name="connsiteY121-4446" fmla="*/ 469 h 759"/>
              <a:gd name="connsiteX122-4447" fmla="*/ 356 w 729"/>
              <a:gd name="connsiteY122-4448" fmla="*/ 453 h 759"/>
              <a:gd name="connsiteX123-4449" fmla="*/ 350 w 729"/>
              <a:gd name="connsiteY123-4450" fmla="*/ 422 h 759"/>
              <a:gd name="connsiteX124-4451" fmla="*/ 345 w 729"/>
              <a:gd name="connsiteY124-4452" fmla="*/ 385 h 759"/>
              <a:gd name="connsiteX125-4453" fmla="*/ 345 w 729"/>
              <a:gd name="connsiteY125-4454" fmla="*/ 353 h 759"/>
              <a:gd name="connsiteX126-4455" fmla="*/ 345 w 729"/>
              <a:gd name="connsiteY126-4456" fmla="*/ 316 h 759"/>
              <a:gd name="connsiteX127-4457" fmla="*/ 345 w 729"/>
              <a:gd name="connsiteY127-4458" fmla="*/ 279 h 759"/>
              <a:gd name="connsiteX128-4459" fmla="*/ 345 w 729"/>
              <a:gd name="connsiteY128-4460" fmla="*/ 243 h 759"/>
              <a:gd name="connsiteX129-4461" fmla="*/ 350 w 729"/>
              <a:gd name="connsiteY129-4462" fmla="*/ 200 h 759"/>
              <a:gd name="connsiteX130-4463" fmla="*/ 356 w 729"/>
              <a:gd name="connsiteY130-4464" fmla="*/ 158 h 759"/>
              <a:gd name="connsiteX131-4465" fmla="*/ 356 w 729"/>
              <a:gd name="connsiteY131-4466" fmla="*/ 142 h 759"/>
              <a:gd name="connsiteX132-4467" fmla="*/ 356 w 729"/>
              <a:gd name="connsiteY132-4468" fmla="*/ 127 h 759"/>
              <a:gd name="connsiteX133-4469" fmla="*/ 356 w 729"/>
              <a:gd name="connsiteY133-4470" fmla="*/ 111 h 759"/>
              <a:gd name="connsiteX134-4471" fmla="*/ 361 w 729"/>
              <a:gd name="connsiteY134-4472" fmla="*/ 100 h 759"/>
              <a:gd name="connsiteX135-4473" fmla="*/ 361 w 729"/>
              <a:gd name="connsiteY135-4474" fmla="*/ 90 h 759"/>
              <a:gd name="connsiteX136-4475" fmla="*/ 361 w 729"/>
              <a:gd name="connsiteY136-4476" fmla="*/ 85 h 759"/>
              <a:gd name="connsiteX137-4477" fmla="*/ 361 w 729"/>
              <a:gd name="connsiteY137-4478" fmla="*/ 79 h 759"/>
              <a:gd name="connsiteX138-4479" fmla="*/ 356 w 729"/>
              <a:gd name="connsiteY138-4480" fmla="*/ 74 h 759"/>
              <a:gd name="connsiteX139-4481" fmla="*/ 356 w 729"/>
              <a:gd name="connsiteY139-4482" fmla="*/ 74 h 759"/>
              <a:gd name="connsiteX140-4483" fmla="*/ 350 w 729"/>
              <a:gd name="connsiteY140-4484" fmla="*/ 74 h 759"/>
              <a:gd name="connsiteX141-4485" fmla="*/ 345 w 729"/>
              <a:gd name="connsiteY141-4486" fmla="*/ 74 h 759"/>
              <a:gd name="connsiteX142-4487" fmla="*/ 334 w 729"/>
              <a:gd name="connsiteY142-4488" fmla="*/ 79 h 759"/>
              <a:gd name="connsiteX143-4489" fmla="*/ 324 w 729"/>
              <a:gd name="connsiteY143-4490" fmla="*/ 79 h 759"/>
              <a:gd name="connsiteX144-4491" fmla="*/ 308 w 729"/>
              <a:gd name="connsiteY144-4492" fmla="*/ 85 h 759"/>
              <a:gd name="connsiteX145-4493" fmla="*/ 292 w 729"/>
              <a:gd name="connsiteY145-4494" fmla="*/ 90 h 759"/>
              <a:gd name="connsiteX146-4495" fmla="*/ 276 w 729"/>
              <a:gd name="connsiteY146-4496" fmla="*/ 95 h 759"/>
              <a:gd name="connsiteX147-4497" fmla="*/ 240 w 729"/>
              <a:gd name="connsiteY147-4498" fmla="*/ 106 h 759"/>
              <a:gd name="connsiteX148-4499" fmla="*/ 203 w 729"/>
              <a:gd name="connsiteY148-4500" fmla="*/ 116 h 759"/>
              <a:gd name="connsiteX149-4501" fmla="*/ 166 w 729"/>
              <a:gd name="connsiteY149-4502" fmla="*/ 127 h 759"/>
              <a:gd name="connsiteX150-4503" fmla="*/ 129 w 729"/>
              <a:gd name="connsiteY150-4504" fmla="*/ 137 h 759"/>
              <a:gd name="connsiteX151-4505" fmla="*/ 108 w 729"/>
              <a:gd name="connsiteY151-4506" fmla="*/ 142 h 759"/>
              <a:gd name="connsiteX152-4507" fmla="*/ 92 w 729"/>
              <a:gd name="connsiteY152-4508" fmla="*/ 142 h 759"/>
              <a:gd name="connsiteX153-4509" fmla="*/ 76 w 729"/>
              <a:gd name="connsiteY153-4510" fmla="*/ 148 h 759"/>
              <a:gd name="connsiteX154-4511" fmla="*/ 66 w 729"/>
              <a:gd name="connsiteY154-4512" fmla="*/ 148 h 759"/>
              <a:gd name="connsiteX155-4513" fmla="*/ 55 w 729"/>
              <a:gd name="connsiteY155-4514" fmla="*/ 153 h 759"/>
              <a:gd name="connsiteX156-4515" fmla="*/ 45 w 729"/>
              <a:gd name="connsiteY156-4516" fmla="*/ 153 h 759"/>
              <a:gd name="connsiteX157-4517" fmla="*/ 39 w 729"/>
              <a:gd name="connsiteY157-4518" fmla="*/ 153 h 759"/>
              <a:gd name="connsiteX158-4519" fmla="*/ 34 w 729"/>
              <a:gd name="connsiteY158-4520" fmla="*/ 153 h 759"/>
              <a:gd name="connsiteX159-4521" fmla="*/ 3 w 729"/>
              <a:gd name="connsiteY159-4522" fmla="*/ 142 h 759"/>
              <a:gd name="connsiteX160-4523" fmla="*/ 13 w 729"/>
              <a:gd name="connsiteY160-4524" fmla="*/ 106 h 759"/>
              <a:gd name="connsiteX161-4525" fmla="*/ 24 w 729"/>
              <a:gd name="connsiteY161-4526" fmla="*/ 100 h 759"/>
              <a:gd name="connsiteX162-4527" fmla="*/ 50 w 729"/>
              <a:gd name="connsiteY162-4528" fmla="*/ 100 h 759"/>
              <a:gd name="connsiteX163-4529" fmla="*/ 82 w 729"/>
              <a:gd name="connsiteY163-4530" fmla="*/ 95 h 759"/>
              <a:gd name="connsiteX164-4531" fmla="*/ 97 w 729"/>
              <a:gd name="connsiteY164-4532" fmla="*/ 95 h 759"/>
              <a:gd name="connsiteX165-4533" fmla="*/ 113 w 729"/>
              <a:gd name="connsiteY165-4534" fmla="*/ 90 h 759"/>
              <a:gd name="connsiteX166-4535" fmla="*/ 134 w 729"/>
              <a:gd name="connsiteY166-4536" fmla="*/ 85 h 759"/>
              <a:gd name="connsiteX167-4537" fmla="*/ 155 w 729"/>
              <a:gd name="connsiteY167-4538" fmla="*/ 85 h 759"/>
              <a:gd name="connsiteX168-4539" fmla="*/ 192 w 729"/>
              <a:gd name="connsiteY168-4540" fmla="*/ 74 h 759"/>
              <a:gd name="connsiteX169-4541" fmla="*/ 229 w 729"/>
              <a:gd name="connsiteY169-4542" fmla="*/ 69 h 759"/>
              <a:gd name="connsiteX170-4543" fmla="*/ 261 w 729"/>
              <a:gd name="connsiteY170-4544" fmla="*/ 58 h 759"/>
              <a:gd name="connsiteX171-4545" fmla="*/ 292 w 729"/>
              <a:gd name="connsiteY171-4546" fmla="*/ 48 h 759"/>
              <a:gd name="connsiteX172-4547" fmla="*/ 308 w 729"/>
              <a:gd name="connsiteY172-4548" fmla="*/ 42 h 759"/>
              <a:gd name="connsiteX173-4549" fmla="*/ 324 w 729"/>
              <a:gd name="connsiteY173-4550" fmla="*/ 37 h 759"/>
              <a:gd name="connsiteX174-4551" fmla="*/ 334 w 729"/>
              <a:gd name="connsiteY174-4552" fmla="*/ 37 h 759"/>
              <a:gd name="connsiteX175-4553" fmla="*/ 345 w 729"/>
              <a:gd name="connsiteY175-4554" fmla="*/ 32 h 759"/>
              <a:gd name="connsiteX176-4555" fmla="*/ 350 w 729"/>
              <a:gd name="connsiteY176-4556" fmla="*/ 27 h 759"/>
              <a:gd name="connsiteX177-4557" fmla="*/ 356 w 729"/>
              <a:gd name="connsiteY177-4558" fmla="*/ 21 h 759"/>
              <a:gd name="connsiteX178-4559" fmla="*/ 361 w 729"/>
              <a:gd name="connsiteY178-4560" fmla="*/ 16 h 759"/>
              <a:gd name="connsiteX179-4561" fmla="*/ 366 w 729"/>
              <a:gd name="connsiteY179-4562" fmla="*/ 11 h 759"/>
              <a:gd name="connsiteX180-4563" fmla="*/ 371 w 729"/>
              <a:gd name="connsiteY180-4564" fmla="*/ 6 h 759"/>
              <a:gd name="connsiteX181-4565" fmla="*/ 377 w 729"/>
              <a:gd name="connsiteY181-4566" fmla="*/ 0 h 759"/>
              <a:gd name="connsiteX182-4567" fmla="*/ 382 w 729"/>
              <a:gd name="connsiteY182-4568" fmla="*/ 0 h 759"/>
              <a:gd name="connsiteX183-4569" fmla="*/ 387 w 729"/>
              <a:gd name="connsiteY183-4570" fmla="*/ 0 h 759"/>
              <a:gd name="connsiteX184-4571" fmla="*/ 387 w 729"/>
              <a:gd name="connsiteY184-4572" fmla="*/ 0 h 759"/>
              <a:gd name="connsiteX0-4573" fmla="*/ 374 w 716"/>
              <a:gd name="connsiteY0-4574" fmla="*/ 0 h 759"/>
              <a:gd name="connsiteX1-4575" fmla="*/ 385 w 716"/>
              <a:gd name="connsiteY1-4576" fmla="*/ 0 h 759"/>
              <a:gd name="connsiteX2-4577" fmla="*/ 395 w 716"/>
              <a:gd name="connsiteY2-4578" fmla="*/ 6 h 759"/>
              <a:gd name="connsiteX3-4579" fmla="*/ 406 w 716"/>
              <a:gd name="connsiteY3-4580" fmla="*/ 11 h 759"/>
              <a:gd name="connsiteX4-4581" fmla="*/ 422 w 716"/>
              <a:gd name="connsiteY4-4582" fmla="*/ 21 h 759"/>
              <a:gd name="connsiteX5-4583" fmla="*/ 432 w 716"/>
              <a:gd name="connsiteY5-4584" fmla="*/ 32 h 759"/>
              <a:gd name="connsiteX6-4585" fmla="*/ 443 w 716"/>
              <a:gd name="connsiteY6-4586" fmla="*/ 37 h 759"/>
              <a:gd name="connsiteX7-4587" fmla="*/ 443 w 716"/>
              <a:gd name="connsiteY7-4588" fmla="*/ 42 h 759"/>
              <a:gd name="connsiteX8-4589" fmla="*/ 448 w 716"/>
              <a:gd name="connsiteY8-4590" fmla="*/ 42 h 759"/>
              <a:gd name="connsiteX9-4591" fmla="*/ 448 w 716"/>
              <a:gd name="connsiteY9-4592" fmla="*/ 48 h 759"/>
              <a:gd name="connsiteX10-4593" fmla="*/ 448 w 716"/>
              <a:gd name="connsiteY10-4594" fmla="*/ 48 h 759"/>
              <a:gd name="connsiteX11-4595" fmla="*/ 448 w 716"/>
              <a:gd name="connsiteY11-4596" fmla="*/ 53 h 759"/>
              <a:gd name="connsiteX12-4597" fmla="*/ 443 w 716"/>
              <a:gd name="connsiteY12-4598" fmla="*/ 58 h 759"/>
              <a:gd name="connsiteX13-4599" fmla="*/ 437 w 716"/>
              <a:gd name="connsiteY13-4600" fmla="*/ 63 h 759"/>
              <a:gd name="connsiteX14-4601" fmla="*/ 427 w 716"/>
              <a:gd name="connsiteY14-4602" fmla="*/ 69 h 759"/>
              <a:gd name="connsiteX15-4603" fmla="*/ 422 w 716"/>
              <a:gd name="connsiteY15-4604" fmla="*/ 74 h 759"/>
              <a:gd name="connsiteX16-4605" fmla="*/ 416 w 716"/>
              <a:gd name="connsiteY16-4606" fmla="*/ 79 h 759"/>
              <a:gd name="connsiteX17-4607" fmla="*/ 416 w 716"/>
              <a:gd name="connsiteY17-4608" fmla="*/ 90 h 759"/>
              <a:gd name="connsiteX18-4609" fmla="*/ 411 w 716"/>
              <a:gd name="connsiteY18-4610" fmla="*/ 100 h 759"/>
              <a:gd name="connsiteX19-4611" fmla="*/ 406 w 716"/>
              <a:gd name="connsiteY19-4612" fmla="*/ 116 h 759"/>
              <a:gd name="connsiteX20-4613" fmla="*/ 400 w 716"/>
              <a:gd name="connsiteY20-4614" fmla="*/ 137 h 759"/>
              <a:gd name="connsiteX21-4615" fmla="*/ 395 w 716"/>
              <a:gd name="connsiteY21-4616" fmla="*/ 158 h 759"/>
              <a:gd name="connsiteX22-4617" fmla="*/ 395 w 716"/>
              <a:gd name="connsiteY22-4618" fmla="*/ 179 h 759"/>
              <a:gd name="connsiteX23-4619" fmla="*/ 390 w 716"/>
              <a:gd name="connsiteY23-4620" fmla="*/ 206 h 759"/>
              <a:gd name="connsiteX24-4621" fmla="*/ 385 w 716"/>
              <a:gd name="connsiteY24-4622" fmla="*/ 227 h 759"/>
              <a:gd name="connsiteX25-4623" fmla="*/ 385 w 716"/>
              <a:gd name="connsiteY25-4624" fmla="*/ 248 h 759"/>
              <a:gd name="connsiteX26-4625" fmla="*/ 379 w 716"/>
              <a:gd name="connsiteY26-4626" fmla="*/ 264 h 759"/>
              <a:gd name="connsiteX27-4627" fmla="*/ 379 w 716"/>
              <a:gd name="connsiteY27-4628" fmla="*/ 285 h 759"/>
              <a:gd name="connsiteX28-4629" fmla="*/ 374 w 716"/>
              <a:gd name="connsiteY28-4630" fmla="*/ 300 h 759"/>
              <a:gd name="connsiteX29-4631" fmla="*/ 374 w 716"/>
              <a:gd name="connsiteY29-4632" fmla="*/ 311 h 759"/>
              <a:gd name="connsiteX30-4633" fmla="*/ 374 w 716"/>
              <a:gd name="connsiteY30-4634" fmla="*/ 322 h 759"/>
              <a:gd name="connsiteX31-4635" fmla="*/ 374 w 716"/>
              <a:gd name="connsiteY31-4636" fmla="*/ 343 h 759"/>
              <a:gd name="connsiteX32-4637" fmla="*/ 379 w 716"/>
              <a:gd name="connsiteY32-4638" fmla="*/ 369 h 759"/>
              <a:gd name="connsiteX33-4639" fmla="*/ 385 w 716"/>
              <a:gd name="connsiteY33-4640" fmla="*/ 411 h 759"/>
              <a:gd name="connsiteX34-4641" fmla="*/ 385 w 716"/>
              <a:gd name="connsiteY34-4642" fmla="*/ 437 h 759"/>
              <a:gd name="connsiteX35-4643" fmla="*/ 390 w 716"/>
              <a:gd name="connsiteY35-4644" fmla="*/ 464 h 759"/>
              <a:gd name="connsiteX36-4645" fmla="*/ 400 w 716"/>
              <a:gd name="connsiteY36-4646" fmla="*/ 490 h 759"/>
              <a:gd name="connsiteX37-4647" fmla="*/ 406 w 716"/>
              <a:gd name="connsiteY37-4648" fmla="*/ 506 h 759"/>
              <a:gd name="connsiteX38-4649" fmla="*/ 411 w 716"/>
              <a:gd name="connsiteY38-4650" fmla="*/ 516 h 759"/>
              <a:gd name="connsiteX39-4651" fmla="*/ 427 w 716"/>
              <a:gd name="connsiteY39-4652" fmla="*/ 543 h 759"/>
              <a:gd name="connsiteX40-4653" fmla="*/ 443 w 716"/>
              <a:gd name="connsiteY40-4654" fmla="*/ 564 h 759"/>
              <a:gd name="connsiteX41-4655" fmla="*/ 458 w 716"/>
              <a:gd name="connsiteY41-4656" fmla="*/ 585 h 759"/>
              <a:gd name="connsiteX42-4657" fmla="*/ 469 w 716"/>
              <a:gd name="connsiteY42-4658" fmla="*/ 595 h 759"/>
              <a:gd name="connsiteX43-4659" fmla="*/ 479 w 716"/>
              <a:gd name="connsiteY43-4660" fmla="*/ 601 h 759"/>
              <a:gd name="connsiteX44-4661" fmla="*/ 501 w 716"/>
              <a:gd name="connsiteY44-4662" fmla="*/ 622 h 759"/>
              <a:gd name="connsiteX45-4663" fmla="*/ 522 w 716"/>
              <a:gd name="connsiteY45-4664" fmla="*/ 632 h 759"/>
              <a:gd name="connsiteX46-4665" fmla="*/ 543 w 716"/>
              <a:gd name="connsiteY46-4666" fmla="*/ 648 h 759"/>
              <a:gd name="connsiteX47-4667" fmla="*/ 569 w 716"/>
              <a:gd name="connsiteY47-4668" fmla="*/ 659 h 759"/>
              <a:gd name="connsiteX48-4669" fmla="*/ 580 w 716"/>
              <a:gd name="connsiteY48-4670" fmla="*/ 664 h 759"/>
              <a:gd name="connsiteX49-4671" fmla="*/ 590 w 716"/>
              <a:gd name="connsiteY49-4672" fmla="*/ 669 h 759"/>
              <a:gd name="connsiteX50-4673" fmla="*/ 601 w 716"/>
              <a:gd name="connsiteY50-4674" fmla="*/ 669 h 759"/>
              <a:gd name="connsiteX51-4675" fmla="*/ 611 w 716"/>
              <a:gd name="connsiteY51-4676" fmla="*/ 674 h 759"/>
              <a:gd name="connsiteX52-4677" fmla="*/ 616 w 716"/>
              <a:gd name="connsiteY52-4678" fmla="*/ 674 h 759"/>
              <a:gd name="connsiteX53-4679" fmla="*/ 622 w 716"/>
              <a:gd name="connsiteY53-4680" fmla="*/ 674 h 759"/>
              <a:gd name="connsiteX54-4681" fmla="*/ 632 w 716"/>
              <a:gd name="connsiteY54-4682" fmla="*/ 674 h 759"/>
              <a:gd name="connsiteX55-4683" fmla="*/ 637 w 716"/>
              <a:gd name="connsiteY55-4684" fmla="*/ 669 h 759"/>
              <a:gd name="connsiteX56-4685" fmla="*/ 637 w 716"/>
              <a:gd name="connsiteY56-4686" fmla="*/ 664 h 759"/>
              <a:gd name="connsiteX57-4687" fmla="*/ 643 w 716"/>
              <a:gd name="connsiteY57-4688" fmla="*/ 659 h 759"/>
              <a:gd name="connsiteX58-4689" fmla="*/ 648 w 716"/>
              <a:gd name="connsiteY58-4690" fmla="*/ 653 h 759"/>
              <a:gd name="connsiteX59-4691" fmla="*/ 648 w 716"/>
              <a:gd name="connsiteY59-4692" fmla="*/ 643 h 759"/>
              <a:gd name="connsiteX60-4693" fmla="*/ 653 w 716"/>
              <a:gd name="connsiteY60-4694" fmla="*/ 627 h 759"/>
              <a:gd name="connsiteX61-4695" fmla="*/ 659 w 716"/>
              <a:gd name="connsiteY61-4696" fmla="*/ 611 h 759"/>
              <a:gd name="connsiteX62-4697" fmla="*/ 664 w 716"/>
              <a:gd name="connsiteY62-4698" fmla="*/ 595 h 759"/>
              <a:gd name="connsiteX63-4699" fmla="*/ 664 w 716"/>
              <a:gd name="connsiteY63-4700" fmla="*/ 580 h 759"/>
              <a:gd name="connsiteX64-4701" fmla="*/ 669 w 716"/>
              <a:gd name="connsiteY64-4702" fmla="*/ 564 h 759"/>
              <a:gd name="connsiteX65-4703" fmla="*/ 674 w 716"/>
              <a:gd name="connsiteY65-4704" fmla="*/ 553 h 759"/>
              <a:gd name="connsiteX66-4705" fmla="*/ 680 w 716"/>
              <a:gd name="connsiteY66-4706" fmla="*/ 543 h 759"/>
              <a:gd name="connsiteX67-4707" fmla="*/ 680 w 716"/>
              <a:gd name="connsiteY67-4708" fmla="*/ 538 h 759"/>
              <a:gd name="connsiteX68-4709" fmla="*/ 685 w 716"/>
              <a:gd name="connsiteY68-4710" fmla="*/ 527 h 759"/>
              <a:gd name="connsiteX69-4711" fmla="*/ 685 w 716"/>
              <a:gd name="connsiteY69-4712" fmla="*/ 527 h 759"/>
              <a:gd name="connsiteX70-4713" fmla="*/ 690 w 716"/>
              <a:gd name="connsiteY70-4714" fmla="*/ 527 h 759"/>
              <a:gd name="connsiteX71-4715" fmla="*/ 690 w 716"/>
              <a:gd name="connsiteY71-4716" fmla="*/ 527 h 759"/>
              <a:gd name="connsiteX72-4717" fmla="*/ 690 w 716"/>
              <a:gd name="connsiteY72-4718" fmla="*/ 532 h 759"/>
              <a:gd name="connsiteX73-4719" fmla="*/ 690 w 716"/>
              <a:gd name="connsiteY73-4720" fmla="*/ 538 h 759"/>
              <a:gd name="connsiteX74-4721" fmla="*/ 695 w 716"/>
              <a:gd name="connsiteY74-4722" fmla="*/ 543 h 759"/>
              <a:gd name="connsiteX75-4723" fmla="*/ 695 w 716"/>
              <a:gd name="connsiteY75-4724" fmla="*/ 559 h 759"/>
              <a:gd name="connsiteX76-4725" fmla="*/ 695 w 716"/>
              <a:gd name="connsiteY76-4726" fmla="*/ 569 h 759"/>
              <a:gd name="connsiteX77-4727" fmla="*/ 695 w 716"/>
              <a:gd name="connsiteY77-4728" fmla="*/ 585 h 759"/>
              <a:gd name="connsiteX78-4729" fmla="*/ 695 w 716"/>
              <a:gd name="connsiteY78-4730" fmla="*/ 601 h 759"/>
              <a:gd name="connsiteX79-4731" fmla="*/ 695 w 716"/>
              <a:gd name="connsiteY79-4732" fmla="*/ 622 h 759"/>
              <a:gd name="connsiteX80-4733" fmla="*/ 695 w 716"/>
              <a:gd name="connsiteY80-4734" fmla="*/ 638 h 759"/>
              <a:gd name="connsiteX81-4735" fmla="*/ 695 w 716"/>
              <a:gd name="connsiteY81-4736" fmla="*/ 653 h 759"/>
              <a:gd name="connsiteX82-4737" fmla="*/ 701 w 716"/>
              <a:gd name="connsiteY82-4738" fmla="*/ 669 h 759"/>
              <a:gd name="connsiteX83-4739" fmla="*/ 701 w 716"/>
              <a:gd name="connsiteY83-4740" fmla="*/ 685 h 759"/>
              <a:gd name="connsiteX84-4741" fmla="*/ 706 w 716"/>
              <a:gd name="connsiteY84-4742" fmla="*/ 696 h 759"/>
              <a:gd name="connsiteX85-4743" fmla="*/ 706 w 716"/>
              <a:gd name="connsiteY85-4744" fmla="*/ 706 h 759"/>
              <a:gd name="connsiteX86-4745" fmla="*/ 711 w 716"/>
              <a:gd name="connsiteY86-4746" fmla="*/ 717 h 759"/>
              <a:gd name="connsiteX87-4747" fmla="*/ 711 w 716"/>
              <a:gd name="connsiteY87-4748" fmla="*/ 722 h 759"/>
              <a:gd name="connsiteX88-4749" fmla="*/ 716 w 716"/>
              <a:gd name="connsiteY88-4750" fmla="*/ 732 h 759"/>
              <a:gd name="connsiteX89-4751" fmla="*/ 716 w 716"/>
              <a:gd name="connsiteY89-4752" fmla="*/ 738 h 759"/>
              <a:gd name="connsiteX90-4753" fmla="*/ 716 w 716"/>
              <a:gd name="connsiteY90-4754" fmla="*/ 743 h 759"/>
              <a:gd name="connsiteX91-4755" fmla="*/ 716 w 716"/>
              <a:gd name="connsiteY91-4756" fmla="*/ 748 h 759"/>
              <a:gd name="connsiteX92-4757" fmla="*/ 711 w 716"/>
              <a:gd name="connsiteY92-4758" fmla="*/ 753 h 759"/>
              <a:gd name="connsiteX93-4759" fmla="*/ 706 w 716"/>
              <a:gd name="connsiteY93-4760" fmla="*/ 759 h 759"/>
              <a:gd name="connsiteX94-4761" fmla="*/ 695 w 716"/>
              <a:gd name="connsiteY94-4762" fmla="*/ 759 h 759"/>
              <a:gd name="connsiteX95-4763" fmla="*/ 685 w 716"/>
              <a:gd name="connsiteY95-4764" fmla="*/ 759 h 759"/>
              <a:gd name="connsiteX96-4765" fmla="*/ 669 w 716"/>
              <a:gd name="connsiteY96-4766" fmla="*/ 759 h 759"/>
              <a:gd name="connsiteX97-4767" fmla="*/ 653 w 716"/>
              <a:gd name="connsiteY97-4768" fmla="*/ 753 h 759"/>
              <a:gd name="connsiteX98-4769" fmla="*/ 632 w 716"/>
              <a:gd name="connsiteY98-4770" fmla="*/ 753 h 759"/>
              <a:gd name="connsiteX99-4771" fmla="*/ 611 w 716"/>
              <a:gd name="connsiteY99-4772" fmla="*/ 748 h 759"/>
              <a:gd name="connsiteX100-4773" fmla="*/ 590 w 716"/>
              <a:gd name="connsiteY100-4774" fmla="*/ 743 h 759"/>
              <a:gd name="connsiteX101-4775" fmla="*/ 580 w 716"/>
              <a:gd name="connsiteY101-4776" fmla="*/ 738 h 759"/>
              <a:gd name="connsiteX102-4777" fmla="*/ 569 w 716"/>
              <a:gd name="connsiteY102-4778" fmla="*/ 732 h 759"/>
              <a:gd name="connsiteX103-4779" fmla="*/ 553 w 716"/>
              <a:gd name="connsiteY103-4780" fmla="*/ 727 h 759"/>
              <a:gd name="connsiteX104-4781" fmla="*/ 543 w 716"/>
              <a:gd name="connsiteY104-4782" fmla="*/ 722 h 759"/>
              <a:gd name="connsiteX105-4783" fmla="*/ 527 w 716"/>
              <a:gd name="connsiteY105-4784" fmla="*/ 717 h 759"/>
              <a:gd name="connsiteX106-4785" fmla="*/ 511 w 716"/>
              <a:gd name="connsiteY106-4786" fmla="*/ 706 h 759"/>
              <a:gd name="connsiteX107-4787" fmla="*/ 501 w 716"/>
              <a:gd name="connsiteY107-4788" fmla="*/ 696 h 759"/>
              <a:gd name="connsiteX108-4789" fmla="*/ 485 w 716"/>
              <a:gd name="connsiteY108-4790" fmla="*/ 685 h 759"/>
              <a:gd name="connsiteX109-4791" fmla="*/ 453 w 716"/>
              <a:gd name="connsiteY109-4792" fmla="*/ 659 h 759"/>
              <a:gd name="connsiteX110-4793" fmla="*/ 427 w 716"/>
              <a:gd name="connsiteY110-4794" fmla="*/ 632 h 759"/>
              <a:gd name="connsiteX111-4795" fmla="*/ 416 w 716"/>
              <a:gd name="connsiteY111-4796" fmla="*/ 622 h 759"/>
              <a:gd name="connsiteX112-4797" fmla="*/ 406 w 716"/>
              <a:gd name="connsiteY112-4798" fmla="*/ 606 h 759"/>
              <a:gd name="connsiteX113-4799" fmla="*/ 395 w 716"/>
              <a:gd name="connsiteY113-4800" fmla="*/ 590 h 759"/>
              <a:gd name="connsiteX114-4801" fmla="*/ 385 w 716"/>
              <a:gd name="connsiteY114-4802" fmla="*/ 574 h 759"/>
              <a:gd name="connsiteX115-4803" fmla="*/ 379 w 716"/>
              <a:gd name="connsiteY115-4804" fmla="*/ 559 h 759"/>
              <a:gd name="connsiteX116-4805" fmla="*/ 369 w 716"/>
              <a:gd name="connsiteY116-4806" fmla="*/ 543 h 759"/>
              <a:gd name="connsiteX117-4807" fmla="*/ 364 w 716"/>
              <a:gd name="connsiteY117-4808" fmla="*/ 527 h 759"/>
              <a:gd name="connsiteX118-4809" fmla="*/ 353 w 716"/>
              <a:gd name="connsiteY118-4810" fmla="*/ 511 h 759"/>
              <a:gd name="connsiteX119-4811" fmla="*/ 348 w 716"/>
              <a:gd name="connsiteY119-4812" fmla="*/ 501 h 759"/>
              <a:gd name="connsiteX120-4813" fmla="*/ 348 w 716"/>
              <a:gd name="connsiteY120-4814" fmla="*/ 485 h 759"/>
              <a:gd name="connsiteX121-4815" fmla="*/ 343 w 716"/>
              <a:gd name="connsiteY121-4816" fmla="*/ 469 h 759"/>
              <a:gd name="connsiteX122-4817" fmla="*/ 343 w 716"/>
              <a:gd name="connsiteY122-4818" fmla="*/ 453 h 759"/>
              <a:gd name="connsiteX123-4819" fmla="*/ 337 w 716"/>
              <a:gd name="connsiteY123-4820" fmla="*/ 422 h 759"/>
              <a:gd name="connsiteX124-4821" fmla="*/ 332 w 716"/>
              <a:gd name="connsiteY124-4822" fmla="*/ 385 h 759"/>
              <a:gd name="connsiteX125-4823" fmla="*/ 332 w 716"/>
              <a:gd name="connsiteY125-4824" fmla="*/ 353 h 759"/>
              <a:gd name="connsiteX126-4825" fmla="*/ 332 w 716"/>
              <a:gd name="connsiteY126-4826" fmla="*/ 316 h 759"/>
              <a:gd name="connsiteX127-4827" fmla="*/ 332 w 716"/>
              <a:gd name="connsiteY127-4828" fmla="*/ 279 h 759"/>
              <a:gd name="connsiteX128-4829" fmla="*/ 332 w 716"/>
              <a:gd name="connsiteY128-4830" fmla="*/ 243 h 759"/>
              <a:gd name="connsiteX129-4831" fmla="*/ 337 w 716"/>
              <a:gd name="connsiteY129-4832" fmla="*/ 200 h 759"/>
              <a:gd name="connsiteX130-4833" fmla="*/ 343 w 716"/>
              <a:gd name="connsiteY130-4834" fmla="*/ 158 h 759"/>
              <a:gd name="connsiteX131-4835" fmla="*/ 343 w 716"/>
              <a:gd name="connsiteY131-4836" fmla="*/ 142 h 759"/>
              <a:gd name="connsiteX132-4837" fmla="*/ 343 w 716"/>
              <a:gd name="connsiteY132-4838" fmla="*/ 127 h 759"/>
              <a:gd name="connsiteX133-4839" fmla="*/ 343 w 716"/>
              <a:gd name="connsiteY133-4840" fmla="*/ 111 h 759"/>
              <a:gd name="connsiteX134-4841" fmla="*/ 348 w 716"/>
              <a:gd name="connsiteY134-4842" fmla="*/ 100 h 759"/>
              <a:gd name="connsiteX135-4843" fmla="*/ 348 w 716"/>
              <a:gd name="connsiteY135-4844" fmla="*/ 90 h 759"/>
              <a:gd name="connsiteX136-4845" fmla="*/ 348 w 716"/>
              <a:gd name="connsiteY136-4846" fmla="*/ 85 h 759"/>
              <a:gd name="connsiteX137-4847" fmla="*/ 348 w 716"/>
              <a:gd name="connsiteY137-4848" fmla="*/ 79 h 759"/>
              <a:gd name="connsiteX138-4849" fmla="*/ 343 w 716"/>
              <a:gd name="connsiteY138-4850" fmla="*/ 74 h 759"/>
              <a:gd name="connsiteX139-4851" fmla="*/ 343 w 716"/>
              <a:gd name="connsiteY139-4852" fmla="*/ 74 h 759"/>
              <a:gd name="connsiteX140-4853" fmla="*/ 337 w 716"/>
              <a:gd name="connsiteY140-4854" fmla="*/ 74 h 759"/>
              <a:gd name="connsiteX141-4855" fmla="*/ 332 w 716"/>
              <a:gd name="connsiteY141-4856" fmla="*/ 74 h 759"/>
              <a:gd name="connsiteX142-4857" fmla="*/ 321 w 716"/>
              <a:gd name="connsiteY142-4858" fmla="*/ 79 h 759"/>
              <a:gd name="connsiteX143-4859" fmla="*/ 311 w 716"/>
              <a:gd name="connsiteY143-4860" fmla="*/ 79 h 759"/>
              <a:gd name="connsiteX144-4861" fmla="*/ 295 w 716"/>
              <a:gd name="connsiteY144-4862" fmla="*/ 85 h 759"/>
              <a:gd name="connsiteX145-4863" fmla="*/ 279 w 716"/>
              <a:gd name="connsiteY145-4864" fmla="*/ 90 h 759"/>
              <a:gd name="connsiteX146-4865" fmla="*/ 263 w 716"/>
              <a:gd name="connsiteY146-4866" fmla="*/ 95 h 759"/>
              <a:gd name="connsiteX147-4867" fmla="*/ 227 w 716"/>
              <a:gd name="connsiteY147-4868" fmla="*/ 106 h 759"/>
              <a:gd name="connsiteX148-4869" fmla="*/ 190 w 716"/>
              <a:gd name="connsiteY148-4870" fmla="*/ 116 h 759"/>
              <a:gd name="connsiteX149-4871" fmla="*/ 153 w 716"/>
              <a:gd name="connsiteY149-4872" fmla="*/ 127 h 759"/>
              <a:gd name="connsiteX150-4873" fmla="*/ 116 w 716"/>
              <a:gd name="connsiteY150-4874" fmla="*/ 137 h 759"/>
              <a:gd name="connsiteX151-4875" fmla="*/ 95 w 716"/>
              <a:gd name="connsiteY151-4876" fmla="*/ 142 h 759"/>
              <a:gd name="connsiteX152-4877" fmla="*/ 79 w 716"/>
              <a:gd name="connsiteY152-4878" fmla="*/ 142 h 759"/>
              <a:gd name="connsiteX153-4879" fmla="*/ 63 w 716"/>
              <a:gd name="connsiteY153-4880" fmla="*/ 148 h 759"/>
              <a:gd name="connsiteX154-4881" fmla="*/ 53 w 716"/>
              <a:gd name="connsiteY154-4882" fmla="*/ 148 h 759"/>
              <a:gd name="connsiteX155-4883" fmla="*/ 42 w 716"/>
              <a:gd name="connsiteY155-4884" fmla="*/ 153 h 759"/>
              <a:gd name="connsiteX156-4885" fmla="*/ 32 w 716"/>
              <a:gd name="connsiteY156-4886" fmla="*/ 153 h 759"/>
              <a:gd name="connsiteX157-4887" fmla="*/ 26 w 716"/>
              <a:gd name="connsiteY157-4888" fmla="*/ 153 h 759"/>
              <a:gd name="connsiteX158-4889" fmla="*/ 21 w 716"/>
              <a:gd name="connsiteY158-4890" fmla="*/ 153 h 759"/>
              <a:gd name="connsiteX159-4891" fmla="*/ 0 w 716"/>
              <a:gd name="connsiteY159-4892" fmla="*/ 106 h 759"/>
              <a:gd name="connsiteX160-4893" fmla="*/ 11 w 716"/>
              <a:gd name="connsiteY160-4894" fmla="*/ 100 h 759"/>
              <a:gd name="connsiteX161-4895" fmla="*/ 37 w 716"/>
              <a:gd name="connsiteY161-4896" fmla="*/ 100 h 759"/>
              <a:gd name="connsiteX162-4897" fmla="*/ 69 w 716"/>
              <a:gd name="connsiteY162-4898" fmla="*/ 95 h 759"/>
              <a:gd name="connsiteX163-4899" fmla="*/ 84 w 716"/>
              <a:gd name="connsiteY163-4900" fmla="*/ 95 h 759"/>
              <a:gd name="connsiteX164-4901" fmla="*/ 100 w 716"/>
              <a:gd name="connsiteY164-4902" fmla="*/ 90 h 759"/>
              <a:gd name="connsiteX165-4903" fmla="*/ 121 w 716"/>
              <a:gd name="connsiteY165-4904" fmla="*/ 85 h 759"/>
              <a:gd name="connsiteX166-4905" fmla="*/ 142 w 716"/>
              <a:gd name="connsiteY166-4906" fmla="*/ 85 h 759"/>
              <a:gd name="connsiteX167-4907" fmla="*/ 179 w 716"/>
              <a:gd name="connsiteY167-4908" fmla="*/ 74 h 759"/>
              <a:gd name="connsiteX168-4909" fmla="*/ 216 w 716"/>
              <a:gd name="connsiteY168-4910" fmla="*/ 69 h 759"/>
              <a:gd name="connsiteX169-4911" fmla="*/ 248 w 716"/>
              <a:gd name="connsiteY169-4912" fmla="*/ 58 h 759"/>
              <a:gd name="connsiteX170-4913" fmla="*/ 279 w 716"/>
              <a:gd name="connsiteY170-4914" fmla="*/ 48 h 759"/>
              <a:gd name="connsiteX171-4915" fmla="*/ 295 w 716"/>
              <a:gd name="connsiteY171-4916" fmla="*/ 42 h 759"/>
              <a:gd name="connsiteX172-4917" fmla="*/ 311 w 716"/>
              <a:gd name="connsiteY172-4918" fmla="*/ 37 h 759"/>
              <a:gd name="connsiteX173-4919" fmla="*/ 321 w 716"/>
              <a:gd name="connsiteY173-4920" fmla="*/ 37 h 759"/>
              <a:gd name="connsiteX174-4921" fmla="*/ 332 w 716"/>
              <a:gd name="connsiteY174-4922" fmla="*/ 32 h 759"/>
              <a:gd name="connsiteX175-4923" fmla="*/ 337 w 716"/>
              <a:gd name="connsiteY175-4924" fmla="*/ 27 h 759"/>
              <a:gd name="connsiteX176-4925" fmla="*/ 343 w 716"/>
              <a:gd name="connsiteY176-4926" fmla="*/ 21 h 759"/>
              <a:gd name="connsiteX177-4927" fmla="*/ 348 w 716"/>
              <a:gd name="connsiteY177-4928" fmla="*/ 16 h 759"/>
              <a:gd name="connsiteX178-4929" fmla="*/ 353 w 716"/>
              <a:gd name="connsiteY178-4930" fmla="*/ 11 h 759"/>
              <a:gd name="connsiteX179-4931" fmla="*/ 358 w 716"/>
              <a:gd name="connsiteY179-4932" fmla="*/ 6 h 759"/>
              <a:gd name="connsiteX180-4933" fmla="*/ 364 w 716"/>
              <a:gd name="connsiteY180-4934" fmla="*/ 0 h 759"/>
              <a:gd name="connsiteX181-4935" fmla="*/ 369 w 716"/>
              <a:gd name="connsiteY181-4936" fmla="*/ 0 h 759"/>
              <a:gd name="connsiteX182-4937" fmla="*/ 374 w 716"/>
              <a:gd name="connsiteY182-4938" fmla="*/ 0 h 759"/>
              <a:gd name="connsiteX183-4939" fmla="*/ 374 w 716"/>
              <a:gd name="connsiteY183-4940" fmla="*/ 0 h 759"/>
              <a:gd name="connsiteX0-4941" fmla="*/ 374 w 716"/>
              <a:gd name="connsiteY0-4942" fmla="*/ 0 h 759"/>
              <a:gd name="connsiteX1-4943" fmla="*/ 385 w 716"/>
              <a:gd name="connsiteY1-4944" fmla="*/ 0 h 759"/>
              <a:gd name="connsiteX2-4945" fmla="*/ 395 w 716"/>
              <a:gd name="connsiteY2-4946" fmla="*/ 6 h 759"/>
              <a:gd name="connsiteX3-4947" fmla="*/ 406 w 716"/>
              <a:gd name="connsiteY3-4948" fmla="*/ 11 h 759"/>
              <a:gd name="connsiteX4-4949" fmla="*/ 422 w 716"/>
              <a:gd name="connsiteY4-4950" fmla="*/ 21 h 759"/>
              <a:gd name="connsiteX5-4951" fmla="*/ 432 w 716"/>
              <a:gd name="connsiteY5-4952" fmla="*/ 32 h 759"/>
              <a:gd name="connsiteX6-4953" fmla="*/ 443 w 716"/>
              <a:gd name="connsiteY6-4954" fmla="*/ 37 h 759"/>
              <a:gd name="connsiteX7-4955" fmla="*/ 443 w 716"/>
              <a:gd name="connsiteY7-4956" fmla="*/ 42 h 759"/>
              <a:gd name="connsiteX8-4957" fmla="*/ 448 w 716"/>
              <a:gd name="connsiteY8-4958" fmla="*/ 42 h 759"/>
              <a:gd name="connsiteX9-4959" fmla="*/ 448 w 716"/>
              <a:gd name="connsiteY9-4960" fmla="*/ 48 h 759"/>
              <a:gd name="connsiteX10-4961" fmla="*/ 448 w 716"/>
              <a:gd name="connsiteY10-4962" fmla="*/ 48 h 759"/>
              <a:gd name="connsiteX11-4963" fmla="*/ 448 w 716"/>
              <a:gd name="connsiteY11-4964" fmla="*/ 53 h 759"/>
              <a:gd name="connsiteX12-4965" fmla="*/ 443 w 716"/>
              <a:gd name="connsiteY12-4966" fmla="*/ 58 h 759"/>
              <a:gd name="connsiteX13-4967" fmla="*/ 437 w 716"/>
              <a:gd name="connsiteY13-4968" fmla="*/ 63 h 759"/>
              <a:gd name="connsiteX14-4969" fmla="*/ 427 w 716"/>
              <a:gd name="connsiteY14-4970" fmla="*/ 69 h 759"/>
              <a:gd name="connsiteX15-4971" fmla="*/ 422 w 716"/>
              <a:gd name="connsiteY15-4972" fmla="*/ 74 h 759"/>
              <a:gd name="connsiteX16-4973" fmla="*/ 416 w 716"/>
              <a:gd name="connsiteY16-4974" fmla="*/ 79 h 759"/>
              <a:gd name="connsiteX17-4975" fmla="*/ 416 w 716"/>
              <a:gd name="connsiteY17-4976" fmla="*/ 90 h 759"/>
              <a:gd name="connsiteX18-4977" fmla="*/ 411 w 716"/>
              <a:gd name="connsiteY18-4978" fmla="*/ 100 h 759"/>
              <a:gd name="connsiteX19-4979" fmla="*/ 406 w 716"/>
              <a:gd name="connsiteY19-4980" fmla="*/ 116 h 759"/>
              <a:gd name="connsiteX20-4981" fmla="*/ 400 w 716"/>
              <a:gd name="connsiteY20-4982" fmla="*/ 137 h 759"/>
              <a:gd name="connsiteX21-4983" fmla="*/ 395 w 716"/>
              <a:gd name="connsiteY21-4984" fmla="*/ 158 h 759"/>
              <a:gd name="connsiteX22-4985" fmla="*/ 395 w 716"/>
              <a:gd name="connsiteY22-4986" fmla="*/ 179 h 759"/>
              <a:gd name="connsiteX23-4987" fmla="*/ 390 w 716"/>
              <a:gd name="connsiteY23-4988" fmla="*/ 206 h 759"/>
              <a:gd name="connsiteX24-4989" fmla="*/ 385 w 716"/>
              <a:gd name="connsiteY24-4990" fmla="*/ 227 h 759"/>
              <a:gd name="connsiteX25-4991" fmla="*/ 385 w 716"/>
              <a:gd name="connsiteY25-4992" fmla="*/ 248 h 759"/>
              <a:gd name="connsiteX26-4993" fmla="*/ 379 w 716"/>
              <a:gd name="connsiteY26-4994" fmla="*/ 264 h 759"/>
              <a:gd name="connsiteX27-4995" fmla="*/ 379 w 716"/>
              <a:gd name="connsiteY27-4996" fmla="*/ 285 h 759"/>
              <a:gd name="connsiteX28-4997" fmla="*/ 374 w 716"/>
              <a:gd name="connsiteY28-4998" fmla="*/ 300 h 759"/>
              <a:gd name="connsiteX29-4999" fmla="*/ 374 w 716"/>
              <a:gd name="connsiteY29-5000" fmla="*/ 311 h 759"/>
              <a:gd name="connsiteX30-5001" fmla="*/ 374 w 716"/>
              <a:gd name="connsiteY30-5002" fmla="*/ 322 h 759"/>
              <a:gd name="connsiteX31-5003" fmla="*/ 374 w 716"/>
              <a:gd name="connsiteY31-5004" fmla="*/ 343 h 759"/>
              <a:gd name="connsiteX32-5005" fmla="*/ 379 w 716"/>
              <a:gd name="connsiteY32-5006" fmla="*/ 369 h 759"/>
              <a:gd name="connsiteX33-5007" fmla="*/ 385 w 716"/>
              <a:gd name="connsiteY33-5008" fmla="*/ 411 h 759"/>
              <a:gd name="connsiteX34-5009" fmla="*/ 385 w 716"/>
              <a:gd name="connsiteY34-5010" fmla="*/ 437 h 759"/>
              <a:gd name="connsiteX35-5011" fmla="*/ 390 w 716"/>
              <a:gd name="connsiteY35-5012" fmla="*/ 464 h 759"/>
              <a:gd name="connsiteX36-5013" fmla="*/ 400 w 716"/>
              <a:gd name="connsiteY36-5014" fmla="*/ 490 h 759"/>
              <a:gd name="connsiteX37-5015" fmla="*/ 406 w 716"/>
              <a:gd name="connsiteY37-5016" fmla="*/ 506 h 759"/>
              <a:gd name="connsiteX38-5017" fmla="*/ 411 w 716"/>
              <a:gd name="connsiteY38-5018" fmla="*/ 516 h 759"/>
              <a:gd name="connsiteX39-5019" fmla="*/ 427 w 716"/>
              <a:gd name="connsiteY39-5020" fmla="*/ 543 h 759"/>
              <a:gd name="connsiteX40-5021" fmla="*/ 443 w 716"/>
              <a:gd name="connsiteY40-5022" fmla="*/ 564 h 759"/>
              <a:gd name="connsiteX41-5023" fmla="*/ 458 w 716"/>
              <a:gd name="connsiteY41-5024" fmla="*/ 585 h 759"/>
              <a:gd name="connsiteX42-5025" fmla="*/ 469 w 716"/>
              <a:gd name="connsiteY42-5026" fmla="*/ 595 h 759"/>
              <a:gd name="connsiteX43-5027" fmla="*/ 479 w 716"/>
              <a:gd name="connsiteY43-5028" fmla="*/ 601 h 759"/>
              <a:gd name="connsiteX44-5029" fmla="*/ 501 w 716"/>
              <a:gd name="connsiteY44-5030" fmla="*/ 622 h 759"/>
              <a:gd name="connsiteX45-5031" fmla="*/ 522 w 716"/>
              <a:gd name="connsiteY45-5032" fmla="*/ 632 h 759"/>
              <a:gd name="connsiteX46-5033" fmla="*/ 543 w 716"/>
              <a:gd name="connsiteY46-5034" fmla="*/ 648 h 759"/>
              <a:gd name="connsiteX47-5035" fmla="*/ 569 w 716"/>
              <a:gd name="connsiteY47-5036" fmla="*/ 659 h 759"/>
              <a:gd name="connsiteX48-5037" fmla="*/ 580 w 716"/>
              <a:gd name="connsiteY48-5038" fmla="*/ 664 h 759"/>
              <a:gd name="connsiteX49-5039" fmla="*/ 590 w 716"/>
              <a:gd name="connsiteY49-5040" fmla="*/ 669 h 759"/>
              <a:gd name="connsiteX50-5041" fmla="*/ 601 w 716"/>
              <a:gd name="connsiteY50-5042" fmla="*/ 669 h 759"/>
              <a:gd name="connsiteX51-5043" fmla="*/ 611 w 716"/>
              <a:gd name="connsiteY51-5044" fmla="*/ 674 h 759"/>
              <a:gd name="connsiteX52-5045" fmla="*/ 616 w 716"/>
              <a:gd name="connsiteY52-5046" fmla="*/ 674 h 759"/>
              <a:gd name="connsiteX53-5047" fmla="*/ 622 w 716"/>
              <a:gd name="connsiteY53-5048" fmla="*/ 674 h 759"/>
              <a:gd name="connsiteX54-5049" fmla="*/ 632 w 716"/>
              <a:gd name="connsiteY54-5050" fmla="*/ 674 h 759"/>
              <a:gd name="connsiteX55-5051" fmla="*/ 637 w 716"/>
              <a:gd name="connsiteY55-5052" fmla="*/ 669 h 759"/>
              <a:gd name="connsiteX56-5053" fmla="*/ 637 w 716"/>
              <a:gd name="connsiteY56-5054" fmla="*/ 664 h 759"/>
              <a:gd name="connsiteX57-5055" fmla="*/ 643 w 716"/>
              <a:gd name="connsiteY57-5056" fmla="*/ 659 h 759"/>
              <a:gd name="connsiteX58-5057" fmla="*/ 648 w 716"/>
              <a:gd name="connsiteY58-5058" fmla="*/ 653 h 759"/>
              <a:gd name="connsiteX59-5059" fmla="*/ 648 w 716"/>
              <a:gd name="connsiteY59-5060" fmla="*/ 643 h 759"/>
              <a:gd name="connsiteX60-5061" fmla="*/ 653 w 716"/>
              <a:gd name="connsiteY60-5062" fmla="*/ 627 h 759"/>
              <a:gd name="connsiteX61-5063" fmla="*/ 659 w 716"/>
              <a:gd name="connsiteY61-5064" fmla="*/ 611 h 759"/>
              <a:gd name="connsiteX62-5065" fmla="*/ 664 w 716"/>
              <a:gd name="connsiteY62-5066" fmla="*/ 595 h 759"/>
              <a:gd name="connsiteX63-5067" fmla="*/ 664 w 716"/>
              <a:gd name="connsiteY63-5068" fmla="*/ 580 h 759"/>
              <a:gd name="connsiteX64-5069" fmla="*/ 669 w 716"/>
              <a:gd name="connsiteY64-5070" fmla="*/ 564 h 759"/>
              <a:gd name="connsiteX65-5071" fmla="*/ 674 w 716"/>
              <a:gd name="connsiteY65-5072" fmla="*/ 553 h 759"/>
              <a:gd name="connsiteX66-5073" fmla="*/ 680 w 716"/>
              <a:gd name="connsiteY66-5074" fmla="*/ 543 h 759"/>
              <a:gd name="connsiteX67-5075" fmla="*/ 680 w 716"/>
              <a:gd name="connsiteY67-5076" fmla="*/ 538 h 759"/>
              <a:gd name="connsiteX68-5077" fmla="*/ 685 w 716"/>
              <a:gd name="connsiteY68-5078" fmla="*/ 527 h 759"/>
              <a:gd name="connsiteX69-5079" fmla="*/ 685 w 716"/>
              <a:gd name="connsiteY69-5080" fmla="*/ 527 h 759"/>
              <a:gd name="connsiteX70-5081" fmla="*/ 690 w 716"/>
              <a:gd name="connsiteY70-5082" fmla="*/ 527 h 759"/>
              <a:gd name="connsiteX71-5083" fmla="*/ 690 w 716"/>
              <a:gd name="connsiteY71-5084" fmla="*/ 527 h 759"/>
              <a:gd name="connsiteX72-5085" fmla="*/ 690 w 716"/>
              <a:gd name="connsiteY72-5086" fmla="*/ 532 h 759"/>
              <a:gd name="connsiteX73-5087" fmla="*/ 690 w 716"/>
              <a:gd name="connsiteY73-5088" fmla="*/ 538 h 759"/>
              <a:gd name="connsiteX74-5089" fmla="*/ 695 w 716"/>
              <a:gd name="connsiteY74-5090" fmla="*/ 543 h 759"/>
              <a:gd name="connsiteX75-5091" fmla="*/ 695 w 716"/>
              <a:gd name="connsiteY75-5092" fmla="*/ 559 h 759"/>
              <a:gd name="connsiteX76-5093" fmla="*/ 695 w 716"/>
              <a:gd name="connsiteY76-5094" fmla="*/ 569 h 759"/>
              <a:gd name="connsiteX77-5095" fmla="*/ 695 w 716"/>
              <a:gd name="connsiteY77-5096" fmla="*/ 585 h 759"/>
              <a:gd name="connsiteX78-5097" fmla="*/ 695 w 716"/>
              <a:gd name="connsiteY78-5098" fmla="*/ 601 h 759"/>
              <a:gd name="connsiteX79-5099" fmla="*/ 695 w 716"/>
              <a:gd name="connsiteY79-5100" fmla="*/ 622 h 759"/>
              <a:gd name="connsiteX80-5101" fmla="*/ 695 w 716"/>
              <a:gd name="connsiteY80-5102" fmla="*/ 638 h 759"/>
              <a:gd name="connsiteX81-5103" fmla="*/ 695 w 716"/>
              <a:gd name="connsiteY81-5104" fmla="*/ 653 h 759"/>
              <a:gd name="connsiteX82-5105" fmla="*/ 701 w 716"/>
              <a:gd name="connsiteY82-5106" fmla="*/ 669 h 759"/>
              <a:gd name="connsiteX83-5107" fmla="*/ 701 w 716"/>
              <a:gd name="connsiteY83-5108" fmla="*/ 685 h 759"/>
              <a:gd name="connsiteX84-5109" fmla="*/ 706 w 716"/>
              <a:gd name="connsiteY84-5110" fmla="*/ 696 h 759"/>
              <a:gd name="connsiteX85-5111" fmla="*/ 706 w 716"/>
              <a:gd name="connsiteY85-5112" fmla="*/ 706 h 759"/>
              <a:gd name="connsiteX86-5113" fmla="*/ 711 w 716"/>
              <a:gd name="connsiteY86-5114" fmla="*/ 717 h 759"/>
              <a:gd name="connsiteX87-5115" fmla="*/ 711 w 716"/>
              <a:gd name="connsiteY87-5116" fmla="*/ 722 h 759"/>
              <a:gd name="connsiteX88-5117" fmla="*/ 716 w 716"/>
              <a:gd name="connsiteY88-5118" fmla="*/ 732 h 759"/>
              <a:gd name="connsiteX89-5119" fmla="*/ 716 w 716"/>
              <a:gd name="connsiteY89-5120" fmla="*/ 738 h 759"/>
              <a:gd name="connsiteX90-5121" fmla="*/ 716 w 716"/>
              <a:gd name="connsiteY90-5122" fmla="*/ 743 h 759"/>
              <a:gd name="connsiteX91-5123" fmla="*/ 716 w 716"/>
              <a:gd name="connsiteY91-5124" fmla="*/ 748 h 759"/>
              <a:gd name="connsiteX92-5125" fmla="*/ 711 w 716"/>
              <a:gd name="connsiteY92-5126" fmla="*/ 753 h 759"/>
              <a:gd name="connsiteX93-5127" fmla="*/ 706 w 716"/>
              <a:gd name="connsiteY93-5128" fmla="*/ 759 h 759"/>
              <a:gd name="connsiteX94-5129" fmla="*/ 695 w 716"/>
              <a:gd name="connsiteY94-5130" fmla="*/ 759 h 759"/>
              <a:gd name="connsiteX95-5131" fmla="*/ 685 w 716"/>
              <a:gd name="connsiteY95-5132" fmla="*/ 759 h 759"/>
              <a:gd name="connsiteX96-5133" fmla="*/ 669 w 716"/>
              <a:gd name="connsiteY96-5134" fmla="*/ 759 h 759"/>
              <a:gd name="connsiteX97-5135" fmla="*/ 653 w 716"/>
              <a:gd name="connsiteY97-5136" fmla="*/ 753 h 759"/>
              <a:gd name="connsiteX98-5137" fmla="*/ 632 w 716"/>
              <a:gd name="connsiteY98-5138" fmla="*/ 753 h 759"/>
              <a:gd name="connsiteX99-5139" fmla="*/ 611 w 716"/>
              <a:gd name="connsiteY99-5140" fmla="*/ 748 h 759"/>
              <a:gd name="connsiteX100-5141" fmla="*/ 590 w 716"/>
              <a:gd name="connsiteY100-5142" fmla="*/ 743 h 759"/>
              <a:gd name="connsiteX101-5143" fmla="*/ 580 w 716"/>
              <a:gd name="connsiteY101-5144" fmla="*/ 738 h 759"/>
              <a:gd name="connsiteX102-5145" fmla="*/ 569 w 716"/>
              <a:gd name="connsiteY102-5146" fmla="*/ 732 h 759"/>
              <a:gd name="connsiteX103-5147" fmla="*/ 553 w 716"/>
              <a:gd name="connsiteY103-5148" fmla="*/ 727 h 759"/>
              <a:gd name="connsiteX104-5149" fmla="*/ 543 w 716"/>
              <a:gd name="connsiteY104-5150" fmla="*/ 722 h 759"/>
              <a:gd name="connsiteX105-5151" fmla="*/ 527 w 716"/>
              <a:gd name="connsiteY105-5152" fmla="*/ 717 h 759"/>
              <a:gd name="connsiteX106-5153" fmla="*/ 511 w 716"/>
              <a:gd name="connsiteY106-5154" fmla="*/ 706 h 759"/>
              <a:gd name="connsiteX107-5155" fmla="*/ 501 w 716"/>
              <a:gd name="connsiteY107-5156" fmla="*/ 696 h 759"/>
              <a:gd name="connsiteX108-5157" fmla="*/ 485 w 716"/>
              <a:gd name="connsiteY108-5158" fmla="*/ 685 h 759"/>
              <a:gd name="connsiteX109-5159" fmla="*/ 453 w 716"/>
              <a:gd name="connsiteY109-5160" fmla="*/ 659 h 759"/>
              <a:gd name="connsiteX110-5161" fmla="*/ 427 w 716"/>
              <a:gd name="connsiteY110-5162" fmla="*/ 632 h 759"/>
              <a:gd name="connsiteX111-5163" fmla="*/ 416 w 716"/>
              <a:gd name="connsiteY111-5164" fmla="*/ 622 h 759"/>
              <a:gd name="connsiteX112-5165" fmla="*/ 406 w 716"/>
              <a:gd name="connsiteY112-5166" fmla="*/ 606 h 759"/>
              <a:gd name="connsiteX113-5167" fmla="*/ 395 w 716"/>
              <a:gd name="connsiteY113-5168" fmla="*/ 590 h 759"/>
              <a:gd name="connsiteX114-5169" fmla="*/ 385 w 716"/>
              <a:gd name="connsiteY114-5170" fmla="*/ 574 h 759"/>
              <a:gd name="connsiteX115-5171" fmla="*/ 379 w 716"/>
              <a:gd name="connsiteY115-5172" fmla="*/ 559 h 759"/>
              <a:gd name="connsiteX116-5173" fmla="*/ 369 w 716"/>
              <a:gd name="connsiteY116-5174" fmla="*/ 543 h 759"/>
              <a:gd name="connsiteX117-5175" fmla="*/ 364 w 716"/>
              <a:gd name="connsiteY117-5176" fmla="*/ 527 h 759"/>
              <a:gd name="connsiteX118-5177" fmla="*/ 353 w 716"/>
              <a:gd name="connsiteY118-5178" fmla="*/ 511 h 759"/>
              <a:gd name="connsiteX119-5179" fmla="*/ 348 w 716"/>
              <a:gd name="connsiteY119-5180" fmla="*/ 501 h 759"/>
              <a:gd name="connsiteX120-5181" fmla="*/ 348 w 716"/>
              <a:gd name="connsiteY120-5182" fmla="*/ 485 h 759"/>
              <a:gd name="connsiteX121-5183" fmla="*/ 343 w 716"/>
              <a:gd name="connsiteY121-5184" fmla="*/ 469 h 759"/>
              <a:gd name="connsiteX122-5185" fmla="*/ 343 w 716"/>
              <a:gd name="connsiteY122-5186" fmla="*/ 453 h 759"/>
              <a:gd name="connsiteX123-5187" fmla="*/ 337 w 716"/>
              <a:gd name="connsiteY123-5188" fmla="*/ 422 h 759"/>
              <a:gd name="connsiteX124-5189" fmla="*/ 332 w 716"/>
              <a:gd name="connsiteY124-5190" fmla="*/ 385 h 759"/>
              <a:gd name="connsiteX125-5191" fmla="*/ 332 w 716"/>
              <a:gd name="connsiteY125-5192" fmla="*/ 353 h 759"/>
              <a:gd name="connsiteX126-5193" fmla="*/ 332 w 716"/>
              <a:gd name="connsiteY126-5194" fmla="*/ 316 h 759"/>
              <a:gd name="connsiteX127-5195" fmla="*/ 332 w 716"/>
              <a:gd name="connsiteY127-5196" fmla="*/ 279 h 759"/>
              <a:gd name="connsiteX128-5197" fmla="*/ 332 w 716"/>
              <a:gd name="connsiteY128-5198" fmla="*/ 243 h 759"/>
              <a:gd name="connsiteX129-5199" fmla="*/ 337 w 716"/>
              <a:gd name="connsiteY129-5200" fmla="*/ 200 h 759"/>
              <a:gd name="connsiteX130-5201" fmla="*/ 343 w 716"/>
              <a:gd name="connsiteY130-5202" fmla="*/ 158 h 759"/>
              <a:gd name="connsiteX131-5203" fmla="*/ 343 w 716"/>
              <a:gd name="connsiteY131-5204" fmla="*/ 142 h 759"/>
              <a:gd name="connsiteX132-5205" fmla="*/ 343 w 716"/>
              <a:gd name="connsiteY132-5206" fmla="*/ 127 h 759"/>
              <a:gd name="connsiteX133-5207" fmla="*/ 343 w 716"/>
              <a:gd name="connsiteY133-5208" fmla="*/ 111 h 759"/>
              <a:gd name="connsiteX134-5209" fmla="*/ 348 w 716"/>
              <a:gd name="connsiteY134-5210" fmla="*/ 100 h 759"/>
              <a:gd name="connsiteX135-5211" fmla="*/ 348 w 716"/>
              <a:gd name="connsiteY135-5212" fmla="*/ 90 h 759"/>
              <a:gd name="connsiteX136-5213" fmla="*/ 348 w 716"/>
              <a:gd name="connsiteY136-5214" fmla="*/ 85 h 759"/>
              <a:gd name="connsiteX137-5215" fmla="*/ 348 w 716"/>
              <a:gd name="connsiteY137-5216" fmla="*/ 79 h 759"/>
              <a:gd name="connsiteX138-5217" fmla="*/ 343 w 716"/>
              <a:gd name="connsiteY138-5218" fmla="*/ 74 h 759"/>
              <a:gd name="connsiteX139-5219" fmla="*/ 343 w 716"/>
              <a:gd name="connsiteY139-5220" fmla="*/ 74 h 759"/>
              <a:gd name="connsiteX140-5221" fmla="*/ 337 w 716"/>
              <a:gd name="connsiteY140-5222" fmla="*/ 74 h 759"/>
              <a:gd name="connsiteX141-5223" fmla="*/ 332 w 716"/>
              <a:gd name="connsiteY141-5224" fmla="*/ 74 h 759"/>
              <a:gd name="connsiteX142-5225" fmla="*/ 321 w 716"/>
              <a:gd name="connsiteY142-5226" fmla="*/ 79 h 759"/>
              <a:gd name="connsiteX143-5227" fmla="*/ 311 w 716"/>
              <a:gd name="connsiteY143-5228" fmla="*/ 79 h 759"/>
              <a:gd name="connsiteX144-5229" fmla="*/ 295 w 716"/>
              <a:gd name="connsiteY144-5230" fmla="*/ 85 h 759"/>
              <a:gd name="connsiteX145-5231" fmla="*/ 279 w 716"/>
              <a:gd name="connsiteY145-5232" fmla="*/ 90 h 759"/>
              <a:gd name="connsiteX146-5233" fmla="*/ 263 w 716"/>
              <a:gd name="connsiteY146-5234" fmla="*/ 95 h 759"/>
              <a:gd name="connsiteX147-5235" fmla="*/ 227 w 716"/>
              <a:gd name="connsiteY147-5236" fmla="*/ 106 h 759"/>
              <a:gd name="connsiteX148-5237" fmla="*/ 190 w 716"/>
              <a:gd name="connsiteY148-5238" fmla="*/ 116 h 759"/>
              <a:gd name="connsiteX149-5239" fmla="*/ 153 w 716"/>
              <a:gd name="connsiteY149-5240" fmla="*/ 127 h 759"/>
              <a:gd name="connsiteX150-5241" fmla="*/ 116 w 716"/>
              <a:gd name="connsiteY150-5242" fmla="*/ 137 h 759"/>
              <a:gd name="connsiteX151-5243" fmla="*/ 95 w 716"/>
              <a:gd name="connsiteY151-5244" fmla="*/ 142 h 759"/>
              <a:gd name="connsiteX152-5245" fmla="*/ 79 w 716"/>
              <a:gd name="connsiteY152-5246" fmla="*/ 142 h 759"/>
              <a:gd name="connsiteX153-5247" fmla="*/ 63 w 716"/>
              <a:gd name="connsiteY153-5248" fmla="*/ 148 h 759"/>
              <a:gd name="connsiteX154-5249" fmla="*/ 53 w 716"/>
              <a:gd name="connsiteY154-5250" fmla="*/ 148 h 759"/>
              <a:gd name="connsiteX155-5251" fmla="*/ 42 w 716"/>
              <a:gd name="connsiteY155-5252" fmla="*/ 153 h 759"/>
              <a:gd name="connsiteX156-5253" fmla="*/ 32 w 716"/>
              <a:gd name="connsiteY156-5254" fmla="*/ 153 h 759"/>
              <a:gd name="connsiteX157-5255" fmla="*/ 26 w 716"/>
              <a:gd name="connsiteY157-5256" fmla="*/ 153 h 759"/>
              <a:gd name="connsiteX158-5257" fmla="*/ 21 w 716"/>
              <a:gd name="connsiteY158-5258" fmla="*/ 153 h 759"/>
              <a:gd name="connsiteX159-5259" fmla="*/ 0 w 716"/>
              <a:gd name="connsiteY159-5260" fmla="*/ 106 h 759"/>
              <a:gd name="connsiteX160-5261" fmla="*/ 37 w 716"/>
              <a:gd name="connsiteY160-5262" fmla="*/ 100 h 759"/>
              <a:gd name="connsiteX161-5263" fmla="*/ 69 w 716"/>
              <a:gd name="connsiteY161-5264" fmla="*/ 95 h 759"/>
              <a:gd name="connsiteX162-5265" fmla="*/ 84 w 716"/>
              <a:gd name="connsiteY162-5266" fmla="*/ 95 h 759"/>
              <a:gd name="connsiteX163-5267" fmla="*/ 100 w 716"/>
              <a:gd name="connsiteY163-5268" fmla="*/ 90 h 759"/>
              <a:gd name="connsiteX164-5269" fmla="*/ 121 w 716"/>
              <a:gd name="connsiteY164-5270" fmla="*/ 85 h 759"/>
              <a:gd name="connsiteX165-5271" fmla="*/ 142 w 716"/>
              <a:gd name="connsiteY165-5272" fmla="*/ 85 h 759"/>
              <a:gd name="connsiteX166-5273" fmla="*/ 179 w 716"/>
              <a:gd name="connsiteY166-5274" fmla="*/ 74 h 759"/>
              <a:gd name="connsiteX167-5275" fmla="*/ 216 w 716"/>
              <a:gd name="connsiteY167-5276" fmla="*/ 69 h 759"/>
              <a:gd name="connsiteX168-5277" fmla="*/ 248 w 716"/>
              <a:gd name="connsiteY168-5278" fmla="*/ 58 h 759"/>
              <a:gd name="connsiteX169-5279" fmla="*/ 279 w 716"/>
              <a:gd name="connsiteY169-5280" fmla="*/ 48 h 759"/>
              <a:gd name="connsiteX170-5281" fmla="*/ 295 w 716"/>
              <a:gd name="connsiteY170-5282" fmla="*/ 42 h 759"/>
              <a:gd name="connsiteX171-5283" fmla="*/ 311 w 716"/>
              <a:gd name="connsiteY171-5284" fmla="*/ 37 h 759"/>
              <a:gd name="connsiteX172-5285" fmla="*/ 321 w 716"/>
              <a:gd name="connsiteY172-5286" fmla="*/ 37 h 759"/>
              <a:gd name="connsiteX173-5287" fmla="*/ 332 w 716"/>
              <a:gd name="connsiteY173-5288" fmla="*/ 32 h 759"/>
              <a:gd name="connsiteX174-5289" fmla="*/ 337 w 716"/>
              <a:gd name="connsiteY174-5290" fmla="*/ 27 h 759"/>
              <a:gd name="connsiteX175-5291" fmla="*/ 343 w 716"/>
              <a:gd name="connsiteY175-5292" fmla="*/ 21 h 759"/>
              <a:gd name="connsiteX176-5293" fmla="*/ 348 w 716"/>
              <a:gd name="connsiteY176-5294" fmla="*/ 16 h 759"/>
              <a:gd name="connsiteX177-5295" fmla="*/ 353 w 716"/>
              <a:gd name="connsiteY177-5296" fmla="*/ 11 h 759"/>
              <a:gd name="connsiteX178-5297" fmla="*/ 358 w 716"/>
              <a:gd name="connsiteY178-5298" fmla="*/ 6 h 759"/>
              <a:gd name="connsiteX179-5299" fmla="*/ 364 w 716"/>
              <a:gd name="connsiteY179-5300" fmla="*/ 0 h 759"/>
              <a:gd name="connsiteX180-5301" fmla="*/ 369 w 716"/>
              <a:gd name="connsiteY180-5302" fmla="*/ 0 h 759"/>
              <a:gd name="connsiteX181-5303" fmla="*/ 374 w 716"/>
              <a:gd name="connsiteY181-5304" fmla="*/ 0 h 759"/>
              <a:gd name="connsiteX182-5305" fmla="*/ 374 w 716"/>
              <a:gd name="connsiteY182-5306" fmla="*/ 0 h 759"/>
              <a:gd name="connsiteX0-5307" fmla="*/ 353 w 695"/>
              <a:gd name="connsiteY0-5308" fmla="*/ 0 h 759"/>
              <a:gd name="connsiteX1-5309" fmla="*/ 364 w 695"/>
              <a:gd name="connsiteY1-5310" fmla="*/ 0 h 759"/>
              <a:gd name="connsiteX2-5311" fmla="*/ 374 w 695"/>
              <a:gd name="connsiteY2-5312" fmla="*/ 6 h 759"/>
              <a:gd name="connsiteX3-5313" fmla="*/ 385 w 695"/>
              <a:gd name="connsiteY3-5314" fmla="*/ 11 h 759"/>
              <a:gd name="connsiteX4-5315" fmla="*/ 401 w 695"/>
              <a:gd name="connsiteY4-5316" fmla="*/ 21 h 759"/>
              <a:gd name="connsiteX5-5317" fmla="*/ 411 w 695"/>
              <a:gd name="connsiteY5-5318" fmla="*/ 32 h 759"/>
              <a:gd name="connsiteX6-5319" fmla="*/ 422 w 695"/>
              <a:gd name="connsiteY6-5320" fmla="*/ 37 h 759"/>
              <a:gd name="connsiteX7-5321" fmla="*/ 422 w 695"/>
              <a:gd name="connsiteY7-5322" fmla="*/ 42 h 759"/>
              <a:gd name="connsiteX8-5323" fmla="*/ 427 w 695"/>
              <a:gd name="connsiteY8-5324" fmla="*/ 42 h 759"/>
              <a:gd name="connsiteX9-5325" fmla="*/ 427 w 695"/>
              <a:gd name="connsiteY9-5326" fmla="*/ 48 h 759"/>
              <a:gd name="connsiteX10-5327" fmla="*/ 427 w 695"/>
              <a:gd name="connsiteY10-5328" fmla="*/ 48 h 759"/>
              <a:gd name="connsiteX11-5329" fmla="*/ 427 w 695"/>
              <a:gd name="connsiteY11-5330" fmla="*/ 53 h 759"/>
              <a:gd name="connsiteX12-5331" fmla="*/ 422 w 695"/>
              <a:gd name="connsiteY12-5332" fmla="*/ 58 h 759"/>
              <a:gd name="connsiteX13-5333" fmla="*/ 416 w 695"/>
              <a:gd name="connsiteY13-5334" fmla="*/ 63 h 759"/>
              <a:gd name="connsiteX14-5335" fmla="*/ 406 w 695"/>
              <a:gd name="connsiteY14-5336" fmla="*/ 69 h 759"/>
              <a:gd name="connsiteX15-5337" fmla="*/ 401 w 695"/>
              <a:gd name="connsiteY15-5338" fmla="*/ 74 h 759"/>
              <a:gd name="connsiteX16-5339" fmla="*/ 395 w 695"/>
              <a:gd name="connsiteY16-5340" fmla="*/ 79 h 759"/>
              <a:gd name="connsiteX17-5341" fmla="*/ 395 w 695"/>
              <a:gd name="connsiteY17-5342" fmla="*/ 90 h 759"/>
              <a:gd name="connsiteX18-5343" fmla="*/ 390 w 695"/>
              <a:gd name="connsiteY18-5344" fmla="*/ 100 h 759"/>
              <a:gd name="connsiteX19-5345" fmla="*/ 385 w 695"/>
              <a:gd name="connsiteY19-5346" fmla="*/ 116 h 759"/>
              <a:gd name="connsiteX20-5347" fmla="*/ 379 w 695"/>
              <a:gd name="connsiteY20-5348" fmla="*/ 137 h 759"/>
              <a:gd name="connsiteX21-5349" fmla="*/ 374 w 695"/>
              <a:gd name="connsiteY21-5350" fmla="*/ 158 h 759"/>
              <a:gd name="connsiteX22-5351" fmla="*/ 374 w 695"/>
              <a:gd name="connsiteY22-5352" fmla="*/ 179 h 759"/>
              <a:gd name="connsiteX23-5353" fmla="*/ 369 w 695"/>
              <a:gd name="connsiteY23-5354" fmla="*/ 206 h 759"/>
              <a:gd name="connsiteX24-5355" fmla="*/ 364 w 695"/>
              <a:gd name="connsiteY24-5356" fmla="*/ 227 h 759"/>
              <a:gd name="connsiteX25-5357" fmla="*/ 364 w 695"/>
              <a:gd name="connsiteY25-5358" fmla="*/ 248 h 759"/>
              <a:gd name="connsiteX26-5359" fmla="*/ 358 w 695"/>
              <a:gd name="connsiteY26-5360" fmla="*/ 264 h 759"/>
              <a:gd name="connsiteX27-5361" fmla="*/ 358 w 695"/>
              <a:gd name="connsiteY27-5362" fmla="*/ 285 h 759"/>
              <a:gd name="connsiteX28-5363" fmla="*/ 353 w 695"/>
              <a:gd name="connsiteY28-5364" fmla="*/ 300 h 759"/>
              <a:gd name="connsiteX29-5365" fmla="*/ 353 w 695"/>
              <a:gd name="connsiteY29-5366" fmla="*/ 311 h 759"/>
              <a:gd name="connsiteX30-5367" fmla="*/ 353 w 695"/>
              <a:gd name="connsiteY30-5368" fmla="*/ 322 h 759"/>
              <a:gd name="connsiteX31-5369" fmla="*/ 353 w 695"/>
              <a:gd name="connsiteY31-5370" fmla="*/ 343 h 759"/>
              <a:gd name="connsiteX32-5371" fmla="*/ 358 w 695"/>
              <a:gd name="connsiteY32-5372" fmla="*/ 369 h 759"/>
              <a:gd name="connsiteX33-5373" fmla="*/ 364 w 695"/>
              <a:gd name="connsiteY33-5374" fmla="*/ 411 h 759"/>
              <a:gd name="connsiteX34-5375" fmla="*/ 364 w 695"/>
              <a:gd name="connsiteY34-5376" fmla="*/ 437 h 759"/>
              <a:gd name="connsiteX35-5377" fmla="*/ 369 w 695"/>
              <a:gd name="connsiteY35-5378" fmla="*/ 464 h 759"/>
              <a:gd name="connsiteX36-5379" fmla="*/ 379 w 695"/>
              <a:gd name="connsiteY36-5380" fmla="*/ 490 h 759"/>
              <a:gd name="connsiteX37-5381" fmla="*/ 385 w 695"/>
              <a:gd name="connsiteY37-5382" fmla="*/ 506 h 759"/>
              <a:gd name="connsiteX38-5383" fmla="*/ 390 w 695"/>
              <a:gd name="connsiteY38-5384" fmla="*/ 516 h 759"/>
              <a:gd name="connsiteX39-5385" fmla="*/ 406 w 695"/>
              <a:gd name="connsiteY39-5386" fmla="*/ 543 h 759"/>
              <a:gd name="connsiteX40-5387" fmla="*/ 422 w 695"/>
              <a:gd name="connsiteY40-5388" fmla="*/ 564 h 759"/>
              <a:gd name="connsiteX41-5389" fmla="*/ 437 w 695"/>
              <a:gd name="connsiteY41-5390" fmla="*/ 585 h 759"/>
              <a:gd name="connsiteX42-5391" fmla="*/ 448 w 695"/>
              <a:gd name="connsiteY42-5392" fmla="*/ 595 h 759"/>
              <a:gd name="connsiteX43-5393" fmla="*/ 458 w 695"/>
              <a:gd name="connsiteY43-5394" fmla="*/ 601 h 759"/>
              <a:gd name="connsiteX44-5395" fmla="*/ 480 w 695"/>
              <a:gd name="connsiteY44-5396" fmla="*/ 622 h 759"/>
              <a:gd name="connsiteX45-5397" fmla="*/ 501 w 695"/>
              <a:gd name="connsiteY45-5398" fmla="*/ 632 h 759"/>
              <a:gd name="connsiteX46-5399" fmla="*/ 522 w 695"/>
              <a:gd name="connsiteY46-5400" fmla="*/ 648 h 759"/>
              <a:gd name="connsiteX47-5401" fmla="*/ 548 w 695"/>
              <a:gd name="connsiteY47-5402" fmla="*/ 659 h 759"/>
              <a:gd name="connsiteX48-5403" fmla="*/ 559 w 695"/>
              <a:gd name="connsiteY48-5404" fmla="*/ 664 h 759"/>
              <a:gd name="connsiteX49-5405" fmla="*/ 569 w 695"/>
              <a:gd name="connsiteY49-5406" fmla="*/ 669 h 759"/>
              <a:gd name="connsiteX50-5407" fmla="*/ 580 w 695"/>
              <a:gd name="connsiteY50-5408" fmla="*/ 669 h 759"/>
              <a:gd name="connsiteX51-5409" fmla="*/ 590 w 695"/>
              <a:gd name="connsiteY51-5410" fmla="*/ 674 h 759"/>
              <a:gd name="connsiteX52-5411" fmla="*/ 595 w 695"/>
              <a:gd name="connsiteY52-5412" fmla="*/ 674 h 759"/>
              <a:gd name="connsiteX53-5413" fmla="*/ 601 w 695"/>
              <a:gd name="connsiteY53-5414" fmla="*/ 674 h 759"/>
              <a:gd name="connsiteX54-5415" fmla="*/ 611 w 695"/>
              <a:gd name="connsiteY54-5416" fmla="*/ 674 h 759"/>
              <a:gd name="connsiteX55-5417" fmla="*/ 616 w 695"/>
              <a:gd name="connsiteY55-5418" fmla="*/ 669 h 759"/>
              <a:gd name="connsiteX56-5419" fmla="*/ 616 w 695"/>
              <a:gd name="connsiteY56-5420" fmla="*/ 664 h 759"/>
              <a:gd name="connsiteX57-5421" fmla="*/ 622 w 695"/>
              <a:gd name="connsiteY57-5422" fmla="*/ 659 h 759"/>
              <a:gd name="connsiteX58-5423" fmla="*/ 627 w 695"/>
              <a:gd name="connsiteY58-5424" fmla="*/ 653 h 759"/>
              <a:gd name="connsiteX59-5425" fmla="*/ 627 w 695"/>
              <a:gd name="connsiteY59-5426" fmla="*/ 643 h 759"/>
              <a:gd name="connsiteX60-5427" fmla="*/ 632 w 695"/>
              <a:gd name="connsiteY60-5428" fmla="*/ 627 h 759"/>
              <a:gd name="connsiteX61-5429" fmla="*/ 638 w 695"/>
              <a:gd name="connsiteY61-5430" fmla="*/ 611 h 759"/>
              <a:gd name="connsiteX62-5431" fmla="*/ 643 w 695"/>
              <a:gd name="connsiteY62-5432" fmla="*/ 595 h 759"/>
              <a:gd name="connsiteX63-5433" fmla="*/ 643 w 695"/>
              <a:gd name="connsiteY63-5434" fmla="*/ 580 h 759"/>
              <a:gd name="connsiteX64-5435" fmla="*/ 648 w 695"/>
              <a:gd name="connsiteY64-5436" fmla="*/ 564 h 759"/>
              <a:gd name="connsiteX65-5437" fmla="*/ 653 w 695"/>
              <a:gd name="connsiteY65-5438" fmla="*/ 553 h 759"/>
              <a:gd name="connsiteX66-5439" fmla="*/ 659 w 695"/>
              <a:gd name="connsiteY66-5440" fmla="*/ 543 h 759"/>
              <a:gd name="connsiteX67-5441" fmla="*/ 659 w 695"/>
              <a:gd name="connsiteY67-5442" fmla="*/ 538 h 759"/>
              <a:gd name="connsiteX68-5443" fmla="*/ 664 w 695"/>
              <a:gd name="connsiteY68-5444" fmla="*/ 527 h 759"/>
              <a:gd name="connsiteX69-5445" fmla="*/ 664 w 695"/>
              <a:gd name="connsiteY69-5446" fmla="*/ 527 h 759"/>
              <a:gd name="connsiteX70-5447" fmla="*/ 669 w 695"/>
              <a:gd name="connsiteY70-5448" fmla="*/ 527 h 759"/>
              <a:gd name="connsiteX71-5449" fmla="*/ 669 w 695"/>
              <a:gd name="connsiteY71-5450" fmla="*/ 527 h 759"/>
              <a:gd name="connsiteX72-5451" fmla="*/ 669 w 695"/>
              <a:gd name="connsiteY72-5452" fmla="*/ 532 h 759"/>
              <a:gd name="connsiteX73-5453" fmla="*/ 669 w 695"/>
              <a:gd name="connsiteY73-5454" fmla="*/ 538 h 759"/>
              <a:gd name="connsiteX74-5455" fmla="*/ 674 w 695"/>
              <a:gd name="connsiteY74-5456" fmla="*/ 543 h 759"/>
              <a:gd name="connsiteX75-5457" fmla="*/ 674 w 695"/>
              <a:gd name="connsiteY75-5458" fmla="*/ 559 h 759"/>
              <a:gd name="connsiteX76-5459" fmla="*/ 674 w 695"/>
              <a:gd name="connsiteY76-5460" fmla="*/ 569 h 759"/>
              <a:gd name="connsiteX77-5461" fmla="*/ 674 w 695"/>
              <a:gd name="connsiteY77-5462" fmla="*/ 585 h 759"/>
              <a:gd name="connsiteX78-5463" fmla="*/ 674 w 695"/>
              <a:gd name="connsiteY78-5464" fmla="*/ 601 h 759"/>
              <a:gd name="connsiteX79-5465" fmla="*/ 674 w 695"/>
              <a:gd name="connsiteY79-5466" fmla="*/ 622 h 759"/>
              <a:gd name="connsiteX80-5467" fmla="*/ 674 w 695"/>
              <a:gd name="connsiteY80-5468" fmla="*/ 638 h 759"/>
              <a:gd name="connsiteX81-5469" fmla="*/ 674 w 695"/>
              <a:gd name="connsiteY81-5470" fmla="*/ 653 h 759"/>
              <a:gd name="connsiteX82-5471" fmla="*/ 680 w 695"/>
              <a:gd name="connsiteY82-5472" fmla="*/ 669 h 759"/>
              <a:gd name="connsiteX83-5473" fmla="*/ 680 w 695"/>
              <a:gd name="connsiteY83-5474" fmla="*/ 685 h 759"/>
              <a:gd name="connsiteX84-5475" fmla="*/ 685 w 695"/>
              <a:gd name="connsiteY84-5476" fmla="*/ 696 h 759"/>
              <a:gd name="connsiteX85-5477" fmla="*/ 685 w 695"/>
              <a:gd name="connsiteY85-5478" fmla="*/ 706 h 759"/>
              <a:gd name="connsiteX86-5479" fmla="*/ 690 w 695"/>
              <a:gd name="connsiteY86-5480" fmla="*/ 717 h 759"/>
              <a:gd name="connsiteX87-5481" fmla="*/ 690 w 695"/>
              <a:gd name="connsiteY87-5482" fmla="*/ 722 h 759"/>
              <a:gd name="connsiteX88-5483" fmla="*/ 695 w 695"/>
              <a:gd name="connsiteY88-5484" fmla="*/ 732 h 759"/>
              <a:gd name="connsiteX89-5485" fmla="*/ 695 w 695"/>
              <a:gd name="connsiteY89-5486" fmla="*/ 738 h 759"/>
              <a:gd name="connsiteX90-5487" fmla="*/ 695 w 695"/>
              <a:gd name="connsiteY90-5488" fmla="*/ 743 h 759"/>
              <a:gd name="connsiteX91-5489" fmla="*/ 695 w 695"/>
              <a:gd name="connsiteY91-5490" fmla="*/ 748 h 759"/>
              <a:gd name="connsiteX92-5491" fmla="*/ 690 w 695"/>
              <a:gd name="connsiteY92-5492" fmla="*/ 753 h 759"/>
              <a:gd name="connsiteX93-5493" fmla="*/ 685 w 695"/>
              <a:gd name="connsiteY93-5494" fmla="*/ 759 h 759"/>
              <a:gd name="connsiteX94-5495" fmla="*/ 674 w 695"/>
              <a:gd name="connsiteY94-5496" fmla="*/ 759 h 759"/>
              <a:gd name="connsiteX95-5497" fmla="*/ 664 w 695"/>
              <a:gd name="connsiteY95-5498" fmla="*/ 759 h 759"/>
              <a:gd name="connsiteX96-5499" fmla="*/ 648 w 695"/>
              <a:gd name="connsiteY96-5500" fmla="*/ 759 h 759"/>
              <a:gd name="connsiteX97-5501" fmla="*/ 632 w 695"/>
              <a:gd name="connsiteY97-5502" fmla="*/ 753 h 759"/>
              <a:gd name="connsiteX98-5503" fmla="*/ 611 w 695"/>
              <a:gd name="connsiteY98-5504" fmla="*/ 753 h 759"/>
              <a:gd name="connsiteX99-5505" fmla="*/ 590 w 695"/>
              <a:gd name="connsiteY99-5506" fmla="*/ 748 h 759"/>
              <a:gd name="connsiteX100-5507" fmla="*/ 569 w 695"/>
              <a:gd name="connsiteY100-5508" fmla="*/ 743 h 759"/>
              <a:gd name="connsiteX101-5509" fmla="*/ 559 w 695"/>
              <a:gd name="connsiteY101-5510" fmla="*/ 738 h 759"/>
              <a:gd name="connsiteX102-5511" fmla="*/ 548 w 695"/>
              <a:gd name="connsiteY102-5512" fmla="*/ 732 h 759"/>
              <a:gd name="connsiteX103-5513" fmla="*/ 532 w 695"/>
              <a:gd name="connsiteY103-5514" fmla="*/ 727 h 759"/>
              <a:gd name="connsiteX104-5515" fmla="*/ 522 w 695"/>
              <a:gd name="connsiteY104-5516" fmla="*/ 722 h 759"/>
              <a:gd name="connsiteX105-5517" fmla="*/ 506 w 695"/>
              <a:gd name="connsiteY105-5518" fmla="*/ 717 h 759"/>
              <a:gd name="connsiteX106-5519" fmla="*/ 490 w 695"/>
              <a:gd name="connsiteY106-5520" fmla="*/ 706 h 759"/>
              <a:gd name="connsiteX107-5521" fmla="*/ 480 w 695"/>
              <a:gd name="connsiteY107-5522" fmla="*/ 696 h 759"/>
              <a:gd name="connsiteX108-5523" fmla="*/ 464 w 695"/>
              <a:gd name="connsiteY108-5524" fmla="*/ 685 h 759"/>
              <a:gd name="connsiteX109-5525" fmla="*/ 432 w 695"/>
              <a:gd name="connsiteY109-5526" fmla="*/ 659 h 759"/>
              <a:gd name="connsiteX110-5527" fmla="*/ 406 w 695"/>
              <a:gd name="connsiteY110-5528" fmla="*/ 632 h 759"/>
              <a:gd name="connsiteX111-5529" fmla="*/ 395 w 695"/>
              <a:gd name="connsiteY111-5530" fmla="*/ 622 h 759"/>
              <a:gd name="connsiteX112-5531" fmla="*/ 385 w 695"/>
              <a:gd name="connsiteY112-5532" fmla="*/ 606 h 759"/>
              <a:gd name="connsiteX113-5533" fmla="*/ 374 w 695"/>
              <a:gd name="connsiteY113-5534" fmla="*/ 590 h 759"/>
              <a:gd name="connsiteX114-5535" fmla="*/ 364 w 695"/>
              <a:gd name="connsiteY114-5536" fmla="*/ 574 h 759"/>
              <a:gd name="connsiteX115-5537" fmla="*/ 358 w 695"/>
              <a:gd name="connsiteY115-5538" fmla="*/ 559 h 759"/>
              <a:gd name="connsiteX116-5539" fmla="*/ 348 w 695"/>
              <a:gd name="connsiteY116-5540" fmla="*/ 543 h 759"/>
              <a:gd name="connsiteX117-5541" fmla="*/ 343 w 695"/>
              <a:gd name="connsiteY117-5542" fmla="*/ 527 h 759"/>
              <a:gd name="connsiteX118-5543" fmla="*/ 332 w 695"/>
              <a:gd name="connsiteY118-5544" fmla="*/ 511 h 759"/>
              <a:gd name="connsiteX119-5545" fmla="*/ 327 w 695"/>
              <a:gd name="connsiteY119-5546" fmla="*/ 501 h 759"/>
              <a:gd name="connsiteX120-5547" fmla="*/ 327 w 695"/>
              <a:gd name="connsiteY120-5548" fmla="*/ 485 h 759"/>
              <a:gd name="connsiteX121-5549" fmla="*/ 322 w 695"/>
              <a:gd name="connsiteY121-5550" fmla="*/ 469 h 759"/>
              <a:gd name="connsiteX122-5551" fmla="*/ 322 w 695"/>
              <a:gd name="connsiteY122-5552" fmla="*/ 453 h 759"/>
              <a:gd name="connsiteX123-5553" fmla="*/ 316 w 695"/>
              <a:gd name="connsiteY123-5554" fmla="*/ 422 h 759"/>
              <a:gd name="connsiteX124-5555" fmla="*/ 311 w 695"/>
              <a:gd name="connsiteY124-5556" fmla="*/ 385 h 759"/>
              <a:gd name="connsiteX125-5557" fmla="*/ 311 w 695"/>
              <a:gd name="connsiteY125-5558" fmla="*/ 353 h 759"/>
              <a:gd name="connsiteX126-5559" fmla="*/ 311 w 695"/>
              <a:gd name="connsiteY126-5560" fmla="*/ 316 h 759"/>
              <a:gd name="connsiteX127-5561" fmla="*/ 311 w 695"/>
              <a:gd name="connsiteY127-5562" fmla="*/ 279 h 759"/>
              <a:gd name="connsiteX128-5563" fmla="*/ 311 w 695"/>
              <a:gd name="connsiteY128-5564" fmla="*/ 243 h 759"/>
              <a:gd name="connsiteX129-5565" fmla="*/ 316 w 695"/>
              <a:gd name="connsiteY129-5566" fmla="*/ 200 h 759"/>
              <a:gd name="connsiteX130-5567" fmla="*/ 322 w 695"/>
              <a:gd name="connsiteY130-5568" fmla="*/ 158 h 759"/>
              <a:gd name="connsiteX131-5569" fmla="*/ 322 w 695"/>
              <a:gd name="connsiteY131-5570" fmla="*/ 142 h 759"/>
              <a:gd name="connsiteX132-5571" fmla="*/ 322 w 695"/>
              <a:gd name="connsiteY132-5572" fmla="*/ 127 h 759"/>
              <a:gd name="connsiteX133-5573" fmla="*/ 322 w 695"/>
              <a:gd name="connsiteY133-5574" fmla="*/ 111 h 759"/>
              <a:gd name="connsiteX134-5575" fmla="*/ 327 w 695"/>
              <a:gd name="connsiteY134-5576" fmla="*/ 100 h 759"/>
              <a:gd name="connsiteX135-5577" fmla="*/ 327 w 695"/>
              <a:gd name="connsiteY135-5578" fmla="*/ 90 h 759"/>
              <a:gd name="connsiteX136-5579" fmla="*/ 327 w 695"/>
              <a:gd name="connsiteY136-5580" fmla="*/ 85 h 759"/>
              <a:gd name="connsiteX137-5581" fmla="*/ 327 w 695"/>
              <a:gd name="connsiteY137-5582" fmla="*/ 79 h 759"/>
              <a:gd name="connsiteX138-5583" fmla="*/ 322 w 695"/>
              <a:gd name="connsiteY138-5584" fmla="*/ 74 h 759"/>
              <a:gd name="connsiteX139-5585" fmla="*/ 322 w 695"/>
              <a:gd name="connsiteY139-5586" fmla="*/ 74 h 759"/>
              <a:gd name="connsiteX140-5587" fmla="*/ 316 w 695"/>
              <a:gd name="connsiteY140-5588" fmla="*/ 74 h 759"/>
              <a:gd name="connsiteX141-5589" fmla="*/ 311 w 695"/>
              <a:gd name="connsiteY141-5590" fmla="*/ 74 h 759"/>
              <a:gd name="connsiteX142-5591" fmla="*/ 300 w 695"/>
              <a:gd name="connsiteY142-5592" fmla="*/ 79 h 759"/>
              <a:gd name="connsiteX143-5593" fmla="*/ 290 w 695"/>
              <a:gd name="connsiteY143-5594" fmla="*/ 79 h 759"/>
              <a:gd name="connsiteX144-5595" fmla="*/ 274 w 695"/>
              <a:gd name="connsiteY144-5596" fmla="*/ 85 h 759"/>
              <a:gd name="connsiteX145-5597" fmla="*/ 258 w 695"/>
              <a:gd name="connsiteY145-5598" fmla="*/ 90 h 759"/>
              <a:gd name="connsiteX146-5599" fmla="*/ 242 w 695"/>
              <a:gd name="connsiteY146-5600" fmla="*/ 95 h 759"/>
              <a:gd name="connsiteX147-5601" fmla="*/ 206 w 695"/>
              <a:gd name="connsiteY147-5602" fmla="*/ 106 h 759"/>
              <a:gd name="connsiteX148-5603" fmla="*/ 169 w 695"/>
              <a:gd name="connsiteY148-5604" fmla="*/ 116 h 759"/>
              <a:gd name="connsiteX149-5605" fmla="*/ 132 w 695"/>
              <a:gd name="connsiteY149-5606" fmla="*/ 127 h 759"/>
              <a:gd name="connsiteX150-5607" fmla="*/ 95 w 695"/>
              <a:gd name="connsiteY150-5608" fmla="*/ 137 h 759"/>
              <a:gd name="connsiteX151-5609" fmla="*/ 74 w 695"/>
              <a:gd name="connsiteY151-5610" fmla="*/ 142 h 759"/>
              <a:gd name="connsiteX152-5611" fmla="*/ 58 w 695"/>
              <a:gd name="connsiteY152-5612" fmla="*/ 142 h 759"/>
              <a:gd name="connsiteX153-5613" fmla="*/ 42 w 695"/>
              <a:gd name="connsiteY153-5614" fmla="*/ 148 h 759"/>
              <a:gd name="connsiteX154-5615" fmla="*/ 32 w 695"/>
              <a:gd name="connsiteY154-5616" fmla="*/ 148 h 759"/>
              <a:gd name="connsiteX155-5617" fmla="*/ 21 w 695"/>
              <a:gd name="connsiteY155-5618" fmla="*/ 153 h 759"/>
              <a:gd name="connsiteX156-5619" fmla="*/ 11 w 695"/>
              <a:gd name="connsiteY156-5620" fmla="*/ 153 h 759"/>
              <a:gd name="connsiteX157-5621" fmla="*/ 5 w 695"/>
              <a:gd name="connsiteY157-5622" fmla="*/ 153 h 759"/>
              <a:gd name="connsiteX158-5623" fmla="*/ 0 w 695"/>
              <a:gd name="connsiteY158-5624" fmla="*/ 153 h 759"/>
              <a:gd name="connsiteX159-5625" fmla="*/ 16 w 695"/>
              <a:gd name="connsiteY159-5626" fmla="*/ 100 h 759"/>
              <a:gd name="connsiteX160-5627" fmla="*/ 48 w 695"/>
              <a:gd name="connsiteY160-5628" fmla="*/ 95 h 759"/>
              <a:gd name="connsiteX161-5629" fmla="*/ 63 w 695"/>
              <a:gd name="connsiteY161-5630" fmla="*/ 95 h 759"/>
              <a:gd name="connsiteX162-5631" fmla="*/ 79 w 695"/>
              <a:gd name="connsiteY162-5632" fmla="*/ 90 h 759"/>
              <a:gd name="connsiteX163-5633" fmla="*/ 100 w 695"/>
              <a:gd name="connsiteY163-5634" fmla="*/ 85 h 759"/>
              <a:gd name="connsiteX164-5635" fmla="*/ 121 w 695"/>
              <a:gd name="connsiteY164-5636" fmla="*/ 85 h 759"/>
              <a:gd name="connsiteX165-5637" fmla="*/ 158 w 695"/>
              <a:gd name="connsiteY165-5638" fmla="*/ 74 h 759"/>
              <a:gd name="connsiteX166-5639" fmla="*/ 195 w 695"/>
              <a:gd name="connsiteY166-5640" fmla="*/ 69 h 759"/>
              <a:gd name="connsiteX167-5641" fmla="*/ 227 w 695"/>
              <a:gd name="connsiteY167-5642" fmla="*/ 58 h 759"/>
              <a:gd name="connsiteX168-5643" fmla="*/ 258 w 695"/>
              <a:gd name="connsiteY168-5644" fmla="*/ 48 h 759"/>
              <a:gd name="connsiteX169-5645" fmla="*/ 274 w 695"/>
              <a:gd name="connsiteY169-5646" fmla="*/ 42 h 759"/>
              <a:gd name="connsiteX170-5647" fmla="*/ 290 w 695"/>
              <a:gd name="connsiteY170-5648" fmla="*/ 37 h 759"/>
              <a:gd name="connsiteX171-5649" fmla="*/ 300 w 695"/>
              <a:gd name="connsiteY171-5650" fmla="*/ 37 h 759"/>
              <a:gd name="connsiteX172-5651" fmla="*/ 311 w 695"/>
              <a:gd name="connsiteY172-5652" fmla="*/ 32 h 759"/>
              <a:gd name="connsiteX173-5653" fmla="*/ 316 w 695"/>
              <a:gd name="connsiteY173-5654" fmla="*/ 27 h 759"/>
              <a:gd name="connsiteX174-5655" fmla="*/ 322 w 695"/>
              <a:gd name="connsiteY174-5656" fmla="*/ 21 h 759"/>
              <a:gd name="connsiteX175-5657" fmla="*/ 327 w 695"/>
              <a:gd name="connsiteY175-5658" fmla="*/ 16 h 759"/>
              <a:gd name="connsiteX176-5659" fmla="*/ 332 w 695"/>
              <a:gd name="connsiteY176-5660" fmla="*/ 11 h 759"/>
              <a:gd name="connsiteX177-5661" fmla="*/ 337 w 695"/>
              <a:gd name="connsiteY177-5662" fmla="*/ 6 h 759"/>
              <a:gd name="connsiteX178-5663" fmla="*/ 343 w 695"/>
              <a:gd name="connsiteY178-5664" fmla="*/ 0 h 759"/>
              <a:gd name="connsiteX179-5665" fmla="*/ 348 w 695"/>
              <a:gd name="connsiteY179-5666" fmla="*/ 0 h 759"/>
              <a:gd name="connsiteX180-5667" fmla="*/ 353 w 695"/>
              <a:gd name="connsiteY180-5668" fmla="*/ 0 h 759"/>
              <a:gd name="connsiteX181-5669" fmla="*/ 353 w 695"/>
              <a:gd name="connsiteY181-5670" fmla="*/ 0 h 759"/>
              <a:gd name="connsiteX0-5671" fmla="*/ 353 w 695"/>
              <a:gd name="connsiteY0-5672" fmla="*/ 0 h 759"/>
              <a:gd name="connsiteX1-5673" fmla="*/ 364 w 695"/>
              <a:gd name="connsiteY1-5674" fmla="*/ 0 h 759"/>
              <a:gd name="connsiteX2-5675" fmla="*/ 374 w 695"/>
              <a:gd name="connsiteY2-5676" fmla="*/ 6 h 759"/>
              <a:gd name="connsiteX3-5677" fmla="*/ 385 w 695"/>
              <a:gd name="connsiteY3-5678" fmla="*/ 11 h 759"/>
              <a:gd name="connsiteX4-5679" fmla="*/ 401 w 695"/>
              <a:gd name="connsiteY4-5680" fmla="*/ 21 h 759"/>
              <a:gd name="connsiteX5-5681" fmla="*/ 411 w 695"/>
              <a:gd name="connsiteY5-5682" fmla="*/ 32 h 759"/>
              <a:gd name="connsiteX6-5683" fmla="*/ 422 w 695"/>
              <a:gd name="connsiteY6-5684" fmla="*/ 37 h 759"/>
              <a:gd name="connsiteX7-5685" fmla="*/ 422 w 695"/>
              <a:gd name="connsiteY7-5686" fmla="*/ 42 h 759"/>
              <a:gd name="connsiteX8-5687" fmla="*/ 427 w 695"/>
              <a:gd name="connsiteY8-5688" fmla="*/ 42 h 759"/>
              <a:gd name="connsiteX9-5689" fmla="*/ 427 w 695"/>
              <a:gd name="connsiteY9-5690" fmla="*/ 48 h 759"/>
              <a:gd name="connsiteX10-5691" fmla="*/ 427 w 695"/>
              <a:gd name="connsiteY10-5692" fmla="*/ 48 h 759"/>
              <a:gd name="connsiteX11-5693" fmla="*/ 427 w 695"/>
              <a:gd name="connsiteY11-5694" fmla="*/ 53 h 759"/>
              <a:gd name="connsiteX12-5695" fmla="*/ 422 w 695"/>
              <a:gd name="connsiteY12-5696" fmla="*/ 58 h 759"/>
              <a:gd name="connsiteX13-5697" fmla="*/ 416 w 695"/>
              <a:gd name="connsiteY13-5698" fmla="*/ 63 h 759"/>
              <a:gd name="connsiteX14-5699" fmla="*/ 406 w 695"/>
              <a:gd name="connsiteY14-5700" fmla="*/ 69 h 759"/>
              <a:gd name="connsiteX15-5701" fmla="*/ 401 w 695"/>
              <a:gd name="connsiteY15-5702" fmla="*/ 74 h 759"/>
              <a:gd name="connsiteX16-5703" fmla="*/ 395 w 695"/>
              <a:gd name="connsiteY16-5704" fmla="*/ 79 h 759"/>
              <a:gd name="connsiteX17-5705" fmla="*/ 395 w 695"/>
              <a:gd name="connsiteY17-5706" fmla="*/ 90 h 759"/>
              <a:gd name="connsiteX18-5707" fmla="*/ 390 w 695"/>
              <a:gd name="connsiteY18-5708" fmla="*/ 100 h 759"/>
              <a:gd name="connsiteX19-5709" fmla="*/ 385 w 695"/>
              <a:gd name="connsiteY19-5710" fmla="*/ 116 h 759"/>
              <a:gd name="connsiteX20-5711" fmla="*/ 379 w 695"/>
              <a:gd name="connsiteY20-5712" fmla="*/ 137 h 759"/>
              <a:gd name="connsiteX21-5713" fmla="*/ 374 w 695"/>
              <a:gd name="connsiteY21-5714" fmla="*/ 158 h 759"/>
              <a:gd name="connsiteX22-5715" fmla="*/ 374 w 695"/>
              <a:gd name="connsiteY22-5716" fmla="*/ 179 h 759"/>
              <a:gd name="connsiteX23-5717" fmla="*/ 369 w 695"/>
              <a:gd name="connsiteY23-5718" fmla="*/ 206 h 759"/>
              <a:gd name="connsiteX24-5719" fmla="*/ 364 w 695"/>
              <a:gd name="connsiteY24-5720" fmla="*/ 227 h 759"/>
              <a:gd name="connsiteX25-5721" fmla="*/ 364 w 695"/>
              <a:gd name="connsiteY25-5722" fmla="*/ 248 h 759"/>
              <a:gd name="connsiteX26-5723" fmla="*/ 358 w 695"/>
              <a:gd name="connsiteY26-5724" fmla="*/ 264 h 759"/>
              <a:gd name="connsiteX27-5725" fmla="*/ 358 w 695"/>
              <a:gd name="connsiteY27-5726" fmla="*/ 285 h 759"/>
              <a:gd name="connsiteX28-5727" fmla="*/ 353 w 695"/>
              <a:gd name="connsiteY28-5728" fmla="*/ 300 h 759"/>
              <a:gd name="connsiteX29-5729" fmla="*/ 353 w 695"/>
              <a:gd name="connsiteY29-5730" fmla="*/ 311 h 759"/>
              <a:gd name="connsiteX30-5731" fmla="*/ 353 w 695"/>
              <a:gd name="connsiteY30-5732" fmla="*/ 322 h 759"/>
              <a:gd name="connsiteX31-5733" fmla="*/ 353 w 695"/>
              <a:gd name="connsiteY31-5734" fmla="*/ 343 h 759"/>
              <a:gd name="connsiteX32-5735" fmla="*/ 358 w 695"/>
              <a:gd name="connsiteY32-5736" fmla="*/ 369 h 759"/>
              <a:gd name="connsiteX33-5737" fmla="*/ 364 w 695"/>
              <a:gd name="connsiteY33-5738" fmla="*/ 411 h 759"/>
              <a:gd name="connsiteX34-5739" fmla="*/ 364 w 695"/>
              <a:gd name="connsiteY34-5740" fmla="*/ 437 h 759"/>
              <a:gd name="connsiteX35-5741" fmla="*/ 369 w 695"/>
              <a:gd name="connsiteY35-5742" fmla="*/ 464 h 759"/>
              <a:gd name="connsiteX36-5743" fmla="*/ 379 w 695"/>
              <a:gd name="connsiteY36-5744" fmla="*/ 490 h 759"/>
              <a:gd name="connsiteX37-5745" fmla="*/ 385 w 695"/>
              <a:gd name="connsiteY37-5746" fmla="*/ 506 h 759"/>
              <a:gd name="connsiteX38-5747" fmla="*/ 390 w 695"/>
              <a:gd name="connsiteY38-5748" fmla="*/ 516 h 759"/>
              <a:gd name="connsiteX39-5749" fmla="*/ 406 w 695"/>
              <a:gd name="connsiteY39-5750" fmla="*/ 543 h 759"/>
              <a:gd name="connsiteX40-5751" fmla="*/ 422 w 695"/>
              <a:gd name="connsiteY40-5752" fmla="*/ 564 h 759"/>
              <a:gd name="connsiteX41-5753" fmla="*/ 437 w 695"/>
              <a:gd name="connsiteY41-5754" fmla="*/ 585 h 759"/>
              <a:gd name="connsiteX42-5755" fmla="*/ 448 w 695"/>
              <a:gd name="connsiteY42-5756" fmla="*/ 595 h 759"/>
              <a:gd name="connsiteX43-5757" fmla="*/ 458 w 695"/>
              <a:gd name="connsiteY43-5758" fmla="*/ 601 h 759"/>
              <a:gd name="connsiteX44-5759" fmla="*/ 480 w 695"/>
              <a:gd name="connsiteY44-5760" fmla="*/ 622 h 759"/>
              <a:gd name="connsiteX45-5761" fmla="*/ 501 w 695"/>
              <a:gd name="connsiteY45-5762" fmla="*/ 632 h 759"/>
              <a:gd name="connsiteX46-5763" fmla="*/ 522 w 695"/>
              <a:gd name="connsiteY46-5764" fmla="*/ 648 h 759"/>
              <a:gd name="connsiteX47-5765" fmla="*/ 548 w 695"/>
              <a:gd name="connsiteY47-5766" fmla="*/ 659 h 759"/>
              <a:gd name="connsiteX48-5767" fmla="*/ 559 w 695"/>
              <a:gd name="connsiteY48-5768" fmla="*/ 664 h 759"/>
              <a:gd name="connsiteX49-5769" fmla="*/ 569 w 695"/>
              <a:gd name="connsiteY49-5770" fmla="*/ 669 h 759"/>
              <a:gd name="connsiteX50-5771" fmla="*/ 580 w 695"/>
              <a:gd name="connsiteY50-5772" fmla="*/ 669 h 759"/>
              <a:gd name="connsiteX51-5773" fmla="*/ 590 w 695"/>
              <a:gd name="connsiteY51-5774" fmla="*/ 674 h 759"/>
              <a:gd name="connsiteX52-5775" fmla="*/ 595 w 695"/>
              <a:gd name="connsiteY52-5776" fmla="*/ 674 h 759"/>
              <a:gd name="connsiteX53-5777" fmla="*/ 601 w 695"/>
              <a:gd name="connsiteY53-5778" fmla="*/ 674 h 759"/>
              <a:gd name="connsiteX54-5779" fmla="*/ 611 w 695"/>
              <a:gd name="connsiteY54-5780" fmla="*/ 674 h 759"/>
              <a:gd name="connsiteX55-5781" fmla="*/ 616 w 695"/>
              <a:gd name="connsiteY55-5782" fmla="*/ 669 h 759"/>
              <a:gd name="connsiteX56-5783" fmla="*/ 616 w 695"/>
              <a:gd name="connsiteY56-5784" fmla="*/ 664 h 759"/>
              <a:gd name="connsiteX57-5785" fmla="*/ 622 w 695"/>
              <a:gd name="connsiteY57-5786" fmla="*/ 659 h 759"/>
              <a:gd name="connsiteX58-5787" fmla="*/ 627 w 695"/>
              <a:gd name="connsiteY58-5788" fmla="*/ 653 h 759"/>
              <a:gd name="connsiteX59-5789" fmla="*/ 627 w 695"/>
              <a:gd name="connsiteY59-5790" fmla="*/ 643 h 759"/>
              <a:gd name="connsiteX60-5791" fmla="*/ 632 w 695"/>
              <a:gd name="connsiteY60-5792" fmla="*/ 627 h 759"/>
              <a:gd name="connsiteX61-5793" fmla="*/ 638 w 695"/>
              <a:gd name="connsiteY61-5794" fmla="*/ 611 h 759"/>
              <a:gd name="connsiteX62-5795" fmla="*/ 643 w 695"/>
              <a:gd name="connsiteY62-5796" fmla="*/ 595 h 759"/>
              <a:gd name="connsiteX63-5797" fmla="*/ 643 w 695"/>
              <a:gd name="connsiteY63-5798" fmla="*/ 580 h 759"/>
              <a:gd name="connsiteX64-5799" fmla="*/ 648 w 695"/>
              <a:gd name="connsiteY64-5800" fmla="*/ 564 h 759"/>
              <a:gd name="connsiteX65-5801" fmla="*/ 653 w 695"/>
              <a:gd name="connsiteY65-5802" fmla="*/ 553 h 759"/>
              <a:gd name="connsiteX66-5803" fmla="*/ 659 w 695"/>
              <a:gd name="connsiteY66-5804" fmla="*/ 543 h 759"/>
              <a:gd name="connsiteX67-5805" fmla="*/ 659 w 695"/>
              <a:gd name="connsiteY67-5806" fmla="*/ 538 h 759"/>
              <a:gd name="connsiteX68-5807" fmla="*/ 664 w 695"/>
              <a:gd name="connsiteY68-5808" fmla="*/ 527 h 759"/>
              <a:gd name="connsiteX69-5809" fmla="*/ 664 w 695"/>
              <a:gd name="connsiteY69-5810" fmla="*/ 527 h 759"/>
              <a:gd name="connsiteX70-5811" fmla="*/ 669 w 695"/>
              <a:gd name="connsiteY70-5812" fmla="*/ 527 h 759"/>
              <a:gd name="connsiteX71-5813" fmla="*/ 669 w 695"/>
              <a:gd name="connsiteY71-5814" fmla="*/ 527 h 759"/>
              <a:gd name="connsiteX72-5815" fmla="*/ 669 w 695"/>
              <a:gd name="connsiteY72-5816" fmla="*/ 532 h 759"/>
              <a:gd name="connsiteX73-5817" fmla="*/ 669 w 695"/>
              <a:gd name="connsiteY73-5818" fmla="*/ 538 h 759"/>
              <a:gd name="connsiteX74-5819" fmla="*/ 674 w 695"/>
              <a:gd name="connsiteY74-5820" fmla="*/ 543 h 759"/>
              <a:gd name="connsiteX75-5821" fmla="*/ 674 w 695"/>
              <a:gd name="connsiteY75-5822" fmla="*/ 559 h 759"/>
              <a:gd name="connsiteX76-5823" fmla="*/ 674 w 695"/>
              <a:gd name="connsiteY76-5824" fmla="*/ 569 h 759"/>
              <a:gd name="connsiteX77-5825" fmla="*/ 674 w 695"/>
              <a:gd name="connsiteY77-5826" fmla="*/ 585 h 759"/>
              <a:gd name="connsiteX78-5827" fmla="*/ 674 w 695"/>
              <a:gd name="connsiteY78-5828" fmla="*/ 601 h 759"/>
              <a:gd name="connsiteX79-5829" fmla="*/ 674 w 695"/>
              <a:gd name="connsiteY79-5830" fmla="*/ 622 h 759"/>
              <a:gd name="connsiteX80-5831" fmla="*/ 674 w 695"/>
              <a:gd name="connsiteY80-5832" fmla="*/ 638 h 759"/>
              <a:gd name="connsiteX81-5833" fmla="*/ 674 w 695"/>
              <a:gd name="connsiteY81-5834" fmla="*/ 653 h 759"/>
              <a:gd name="connsiteX82-5835" fmla="*/ 680 w 695"/>
              <a:gd name="connsiteY82-5836" fmla="*/ 669 h 759"/>
              <a:gd name="connsiteX83-5837" fmla="*/ 680 w 695"/>
              <a:gd name="connsiteY83-5838" fmla="*/ 685 h 759"/>
              <a:gd name="connsiteX84-5839" fmla="*/ 685 w 695"/>
              <a:gd name="connsiteY84-5840" fmla="*/ 696 h 759"/>
              <a:gd name="connsiteX85-5841" fmla="*/ 685 w 695"/>
              <a:gd name="connsiteY85-5842" fmla="*/ 706 h 759"/>
              <a:gd name="connsiteX86-5843" fmla="*/ 690 w 695"/>
              <a:gd name="connsiteY86-5844" fmla="*/ 717 h 759"/>
              <a:gd name="connsiteX87-5845" fmla="*/ 690 w 695"/>
              <a:gd name="connsiteY87-5846" fmla="*/ 722 h 759"/>
              <a:gd name="connsiteX88-5847" fmla="*/ 695 w 695"/>
              <a:gd name="connsiteY88-5848" fmla="*/ 732 h 759"/>
              <a:gd name="connsiteX89-5849" fmla="*/ 695 w 695"/>
              <a:gd name="connsiteY89-5850" fmla="*/ 738 h 759"/>
              <a:gd name="connsiteX90-5851" fmla="*/ 695 w 695"/>
              <a:gd name="connsiteY90-5852" fmla="*/ 743 h 759"/>
              <a:gd name="connsiteX91-5853" fmla="*/ 695 w 695"/>
              <a:gd name="connsiteY91-5854" fmla="*/ 748 h 759"/>
              <a:gd name="connsiteX92-5855" fmla="*/ 690 w 695"/>
              <a:gd name="connsiteY92-5856" fmla="*/ 753 h 759"/>
              <a:gd name="connsiteX93-5857" fmla="*/ 685 w 695"/>
              <a:gd name="connsiteY93-5858" fmla="*/ 759 h 759"/>
              <a:gd name="connsiteX94-5859" fmla="*/ 674 w 695"/>
              <a:gd name="connsiteY94-5860" fmla="*/ 759 h 759"/>
              <a:gd name="connsiteX95-5861" fmla="*/ 664 w 695"/>
              <a:gd name="connsiteY95-5862" fmla="*/ 759 h 759"/>
              <a:gd name="connsiteX96-5863" fmla="*/ 648 w 695"/>
              <a:gd name="connsiteY96-5864" fmla="*/ 759 h 759"/>
              <a:gd name="connsiteX97-5865" fmla="*/ 632 w 695"/>
              <a:gd name="connsiteY97-5866" fmla="*/ 753 h 759"/>
              <a:gd name="connsiteX98-5867" fmla="*/ 611 w 695"/>
              <a:gd name="connsiteY98-5868" fmla="*/ 753 h 759"/>
              <a:gd name="connsiteX99-5869" fmla="*/ 590 w 695"/>
              <a:gd name="connsiteY99-5870" fmla="*/ 748 h 759"/>
              <a:gd name="connsiteX100-5871" fmla="*/ 569 w 695"/>
              <a:gd name="connsiteY100-5872" fmla="*/ 743 h 759"/>
              <a:gd name="connsiteX101-5873" fmla="*/ 559 w 695"/>
              <a:gd name="connsiteY101-5874" fmla="*/ 738 h 759"/>
              <a:gd name="connsiteX102-5875" fmla="*/ 548 w 695"/>
              <a:gd name="connsiteY102-5876" fmla="*/ 732 h 759"/>
              <a:gd name="connsiteX103-5877" fmla="*/ 532 w 695"/>
              <a:gd name="connsiteY103-5878" fmla="*/ 727 h 759"/>
              <a:gd name="connsiteX104-5879" fmla="*/ 522 w 695"/>
              <a:gd name="connsiteY104-5880" fmla="*/ 722 h 759"/>
              <a:gd name="connsiteX105-5881" fmla="*/ 506 w 695"/>
              <a:gd name="connsiteY105-5882" fmla="*/ 717 h 759"/>
              <a:gd name="connsiteX106-5883" fmla="*/ 490 w 695"/>
              <a:gd name="connsiteY106-5884" fmla="*/ 706 h 759"/>
              <a:gd name="connsiteX107-5885" fmla="*/ 480 w 695"/>
              <a:gd name="connsiteY107-5886" fmla="*/ 696 h 759"/>
              <a:gd name="connsiteX108-5887" fmla="*/ 464 w 695"/>
              <a:gd name="connsiteY108-5888" fmla="*/ 685 h 759"/>
              <a:gd name="connsiteX109-5889" fmla="*/ 432 w 695"/>
              <a:gd name="connsiteY109-5890" fmla="*/ 659 h 759"/>
              <a:gd name="connsiteX110-5891" fmla="*/ 406 w 695"/>
              <a:gd name="connsiteY110-5892" fmla="*/ 632 h 759"/>
              <a:gd name="connsiteX111-5893" fmla="*/ 395 w 695"/>
              <a:gd name="connsiteY111-5894" fmla="*/ 622 h 759"/>
              <a:gd name="connsiteX112-5895" fmla="*/ 385 w 695"/>
              <a:gd name="connsiteY112-5896" fmla="*/ 606 h 759"/>
              <a:gd name="connsiteX113-5897" fmla="*/ 374 w 695"/>
              <a:gd name="connsiteY113-5898" fmla="*/ 590 h 759"/>
              <a:gd name="connsiteX114-5899" fmla="*/ 364 w 695"/>
              <a:gd name="connsiteY114-5900" fmla="*/ 574 h 759"/>
              <a:gd name="connsiteX115-5901" fmla="*/ 358 w 695"/>
              <a:gd name="connsiteY115-5902" fmla="*/ 559 h 759"/>
              <a:gd name="connsiteX116-5903" fmla="*/ 348 w 695"/>
              <a:gd name="connsiteY116-5904" fmla="*/ 543 h 759"/>
              <a:gd name="connsiteX117-5905" fmla="*/ 343 w 695"/>
              <a:gd name="connsiteY117-5906" fmla="*/ 527 h 759"/>
              <a:gd name="connsiteX118-5907" fmla="*/ 332 w 695"/>
              <a:gd name="connsiteY118-5908" fmla="*/ 511 h 759"/>
              <a:gd name="connsiteX119-5909" fmla="*/ 327 w 695"/>
              <a:gd name="connsiteY119-5910" fmla="*/ 501 h 759"/>
              <a:gd name="connsiteX120-5911" fmla="*/ 327 w 695"/>
              <a:gd name="connsiteY120-5912" fmla="*/ 485 h 759"/>
              <a:gd name="connsiteX121-5913" fmla="*/ 322 w 695"/>
              <a:gd name="connsiteY121-5914" fmla="*/ 469 h 759"/>
              <a:gd name="connsiteX122-5915" fmla="*/ 322 w 695"/>
              <a:gd name="connsiteY122-5916" fmla="*/ 453 h 759"/>
              <a:gd name="connsiteX123-5917" fmla="*/ 316 w 695"/>
              <a:gd name="connsiteY123-5918" fmla="*/ 422 h 759"/>
              <a:gd name="connsiteX124-5919" fmla="*/ 311 w 695"/>
              <a:gd name="connsiteY124-5920" fmla="*/ 385 h 759"/>
              <a:gd name="connsiteX125-5921" fmla="*/ 311 w 695"/>
              <a:gd name="connsiteY125-5922" fmla="*/ 353 h 759"/>
              <a:gd name="connsiteX126-5923" fmla="*/ 311 w 695"/>
              <a:gd name="connsiteY126-5924" fmla="*/ 316 h 759"/>
              <a:gd name="connsiteX127-5925" fmla="*/ 311 w 695"/>
              <a:gd name="connsiteY127-5926" fmla="*/ 279 h 759"/>
              <a:gd name="connsiteX128-5927" fmla="*/ 311 w 695"/>
              <a:gd name="connsiteY128-5928" fmla="*/ 243 h 759"/>
              <a:gd name="connsiteX129-5929" fmla="*/ 316 w 695"/>
              <a:gd name="connsiteY129-5930" fmla="*/ 200 h 759"/>
              <a:gd name="connsiteX130-5931" fmla="*/ 322 w 695"/>
              <a:gd name="connsiteY130-5932" fmla="*/ 158 h 759"/>
              <a:gd name="connsiteX131-5933" fmla="*/ 322 w 695"/>
              <a:gd name="connsiteY131-5934" fmla="*/ 142 h 759"/>
              <a:gd name="connsiteX132-5935" fmla="*/ 322 w 695"/>
              <a:gd name="connsiteY132-5936" fmla="*/ 127 h 759"/>
              <a:gd name="connsiteX133-5937" fmla="*/ 322 w 695"/>
              <a:gd name="connsiteY133-5938" fmla="*/ 111 h 759"/>
              <a:gd name="connsiteX134-5939" fmla="*/ 327 w 695"/>
              <a:gd name="connsiteY134-5940" fmla="*/ 100 h 759"/>
              <a:gd name="connsiteX135-5941" fmla="*/ 327 w 695"/>
              <a:gd name="connsiteY135-5942" fmla="*/ 90 h 759"/>
              <a:gd name="connsiteX136-5943" fmla="*/ 327 w 695"/>
              <a:gd name="connsiteY136-5944" fmla="*/ 85 h 759"/>
              <a:gd name="connsiteX137-5945" fmla="*/ 327 w 695"/>
              <a:gd name="connsiteY137-5946" fmla="*/ 79 h 759"/>
              <a:gd name="connsiteX138-5947" fmla="*/ 322 w 695"/>
              <a:gd name="connsiteY138-5948" fmla="*/ 74 h 759"/>
              <a:gd name="connsiteX139-5949" fmla="*/ 322 w 695"/>
              <a:gd name="connsiteY139-5950" fmla="*/ 74 h 759"/>
              <a:gd name="connsiteX140-5951" fmla="*/ 316 w 695"/>
              <a:gd name="connsiteY140-5952" fmla="*/ 74 h 759"/>
              <a:gd name="connsiteX141-5953" fmla="*/ 311 w 695"/>
              <a:gd name="connsiteY141-5954" fmla="*/ 74 h 759"/>
              <a:gd name="connsiteX142-5955" fmla="*/ 300 w 695"/>
              <a:gd name="connsiteY142-5956" fmla="*/ 79 h 759"/>
              <a:gd name="connsiteX143-5957" fmla="*/ 290 w 695"/>
              <a:gd name="connsiteY143-5958" fmla="*/ 79 h 759"/>
              <a:gd name="connsiteX144-5959" fmla="*/ 274 w 695"/>
              <a:gd name="connsiteY144-5960" fmla="*/ 85 h 759"/>
              <a:gd name="connsiteX145-5961" fmla="*/ 258 w 695"/>
              <a:gd name="connsiteY145-5962" fmla="*/ 90 h 759"/>
              <a:gd name="connsiteX146-5963" fmla="*/ 242 w 695"/>
              <a:gd name="connsiteY146-5964" fmla="*/ 95 h 759"/>
              <a:gd name="connsiteX147-5965" fmla="*/ 206 w 695"/>
              <a:gd name="connsiteY147-5966" fmla="*/ 106 h 759"/>
              <a:gd name="connsiteX148-5967" fmla="*/ 169 w 695"/>
              <a:gd name="connsiteY148-5968" fmla="*/ 116 h 759"/>
              <a:gd name="connsiteX149-5969" fmla="*/ 132 w 695"/>
              <a:gd name="connsiteY149-5970" fmla="*/ 127 h 759"/>
              <a:gd name="connsiteX150-5971" fmla="*/ 95 w 695"/>
              <a:gd name="connsiteY150-5972" fmla="*/ 137 h 759"/>
              <a:gd name="connsiteX151-5973" fmla="*/ 74 w 695"/>
              <a:gd name="connsiteY151-5974" fmla="*/ 142 h 759"/>
              <a:gd name="connsiteX152-5975" fmla="*/ 58 w 695"/>
              <a:gd name="connsiteY152-5976" fmla="*/ 142 h 759"/>
              <a:gd name="connsiteX153-5977" fmla="*/ 42 w 695"/>
              <a:gd name="connsiteY153-5978" fmla="*/ 148 h 759"/>
              <a:gd name="connsiteX154-5979" fmla="*/ 32 w 695"/>
              <a:gd name="connsiteY154-5980" fmla="*/ 148 h 759"/>
              <a:gd name="connsiteX155-5981" fmla="*/ 21 w 695"/>
              <a:gd name="connsiteY155-5982" fmla="*/ 153 h 759"/>
              <a:gd name="connsiteX156-5983" fmla="*/ 11 w 695"/>
              <a:gd name="connsiteY156-5984" fmla="*/ 153 h 759"/>
              <a:gd name="connsiteX157-5985" fmla="*/ 5 w 695"/>
              <a:gd name="connsiteY157-5986" fmla="*/ 153 h 759"/>
              <a:gd name="connsiteX158-5987" fmla="*/ 0 w 695"/>
              <a:gd name="connsiteY158-5988" fmla="*/ 153 h 759"/>
              <a:gd name="connsiteX159-5989" fmla="*/ 48 w 695"/>
              <a:gd name="connsiteY159-5990" fmla="*/ 95 h 759"/>
              <a:gd name="connsiteX160-5991" fmla="*/ 63 w 695"/>
              <a:gd name="connsiteY160-5992" fmla="*/ 95 h 759"/>
              <a:gd name="connsiteX161-5993" fmla="*/ 79 w 695"/>
              <a:gd name="connsiteY161-5994" fmla="*/ 90 h 759"/>
              <a:gd name="connsiteX162-5995" fmla="*/ 100 w 695"/>
              <a:gd name="connsiteY162-5996" fmla="*/ 85 h 759"/>
              <a:gd name="connsiteX163-5997" fmla="*/ 121 w 695"/>
              <a:gd name="connsiteY163-5998" fmla="*/ 85 h 759"/>
              <a:gd name="connsiteX164-5999" fmla="*/ 158 w 695"/>
              <a:gd name="connsiteY164-6000" fmla="*/ 74 h 759"/>
              <a:gd name="connsiteX165-6001" fmla="*/ 195 w 695"/>
              <a:gd name="connsiteY165-6002" fmla="*/ 69 h 759"/>
              <a:gd name="connsiteX166-6003" fmla="*/ 227 w 695"/>
              <a:gd name="connsiteY166-6004" fmla="*/ 58 h 759"/>
              <a:gd name="connsiteX167-6005" fmla="*/ 258 w 695"/>
              <a:gd name="connsiteY167-6006" fmla="*/ 48 h 759"/>
              <a:gd name="connsiteX168-6007" fmla="*/ 274 w 695"/>
              <a:gd name="connsiteY168-6008" fmla="*/ 42 h 759"/>
              <a:gd name="connsiteX169-6009" fmla="*/ 290 w 695"/>
              <a:gd name="connsiteY169-6010" fmla="*/ 37 h 759"/>
              <a:gd name="connsiteX170-6011" fmla="*/ 300 w 695"/>
              <a:gd name="connsiteY170-6012" fmla="*/ 37 h 759"/>
              <a:gd name="connsiteX171-6013" fmla="*/ 311 w 695"/>
              <a:gd name="connsiteY171-6014" fmla="*/ 32 h 759"/>
              <a:gd name="connsiteX172-6015" fmla="*/ 316 w 695"/>
              <a:gd name="connsiteY172-6016" fmla="*/ 27 h 759"/>
              <a:gd name="connsiteX173-6017" fmla="*/ 322 w 695"/>
              <a:gd name="connsiteY173-6018" fmla="*/ 21 h 759"/>
              <a:gd name="connsiteX174-6019" fmla="*/ 327 w 695"/>
              <a:gd name="connsiteY174-6020" fmla="*/ 16 h 759"/>
              <a:gd name="connsiteX175-6021" fmla="*/ 332 w 695"/>
              <a:gd name="connsiteY175-6022" fmla="*/ 11 h 759"/>
              <a:gd name="connsiteX176-6023" fmla="*/ 337 w 695"/>
              <a:gd name="connsiteY176-6024" fmla="*/ 6 h 759"/>
              <a:gd name="connsiteX177-6025" fmla="*/ 343 w 695"/>
              <a:gd name="connsiteY177-6026" fmla="*/ 0 h 759"/>
              <a:gd name="connsiteX178-6027" fmla="*/ 348 w 695"/>
              <a:gd name="connsiteY178-6028" fmla="*/ 0 h 759"/>
              <a:gd name="connsiteX179-6029" fmla="*/ 353 w 695"/>
              <a:gd name="connsiteY179-6030" fmla="*/ 0 h 759"/>
              <a:gd name="connsiteX180-6031" fmla="*/ 353 w 695"/>
              <a:gd name="connsiteY180-6032" fmla="*/ 0 h 759"/>
              <a:gd name="connsiteX0-6033" fmla="*/ 353 w 695"/>
              <a:gd name="connsiteY0-6034" fmla="*/ 0 h 759"/>
              <a:gd name="connsiteX1-6035" fmla="*/ 364 w 695"/>
              <a:gd name="connsiteY1-6036" fmla="*/ 0 h 759"/>
              <a:gd name="connsiteX2-6037" fmla="*/ 374 w 695"/>
              <a:gd name="connsiteY2-6038" fmla="*/ 6 h 759"/>
              <a:gd name="connsiteX3-6039" fmla="*/ 385 w 695"/>
              <a:gd name="connsiteY3-6040" fmla="*/ 11 h 759"/>
              <a:gd name="connsiteX4-6041" fmla="*/ 401 w 695"/>
              <a:gd name="connsiteY4-6042" fmla="*/ 21 h 759"/>
              <a:gd name="connsiteX5-6043" fmla="*/ 411 w 695"/>
              <a:gd name="connsiteY5-6044" fmla="*/ 32 h 759"/>
              <a:gd name="connsiteX6-6045" fmla="*/ 422 w 695"/>
              <a:gd name="connsiteY6-6046" fmla="*/ 37 h 759"/>
              <a:gd name="connsiteX7-6047" fmla="*/ 422 w 695"/>
              <a:gd name="connsiteY7-6048" fmla="*/ 42 h 759"/>
              <a:gd name="connsiteX8-6049" fmla="*/ 427 w 695"/>
              <a:gd name="connsiteY8-6050" fmla="*/ 42 h 759"/>
              <a:gd name="connsiteX9-6051" fmla="*/ 427 w 695"/>
              <a:gd name="connsiteY9-6052" fmla="*/ 48 h 759"/>
              <a:gd name="connsiteX10-6053" fmla="*/ 427 w 695"/>
              <a:gd name="connsiteY10-6054" fmla="*/ 48 h 759"/>
              <a:gd name="connsiteX11-6055" fmla="*/ 427 w 695"/>
              <a:gd name="connsiteY11-6056" fmla="*/ 53 h 759"/>
              <a:gd name="connsiteX12-6057" fmla="*/ 422 w 695"/>
              <a:gd name="connsiteY12-6058" fmla="*/ 58 h 759"/>
              <a:gd name="connsiteX13-6059" fmla="*/ 416 w 695"/>
              <a:gd name="connsiteY13-6060" fmla="*/ 63 h 759"/>
              <a:gd name="connsiteX14-6061" fmla="*/ 406 w 695"/>
              <a:gd name="connsiteY14-6062" fmla="*/ 69 h 759"/>
              <a:gd name="connsiteX15-6063" fmla="*/ 401 w 695"/>
              <a:gd name="connsiteY15-6064" fmla="*/ 74 h 759"/>
              <a:gd name="connsiteX16-6065" fmla="*/ 395 w 695"/>
              <a:gd name="connsiteY16-6066" fmla="*/ 79 h 759"/>
              <a:gd name="connsiteX17-6067" fmla="*/ 395 w 695"/>
              <a:gd name="connsiteY17-6068" fmla="*/ 90 h 759"/>
              <a:gd name="connsiteX18-6069" fmla="*/ 390 w 695"/>
              <a:gd name="connsiteY18-6070" fmla="*/ 100 h 759"/>
              <a:gd name="connsiteX19-6071" fmla="*/ 385 w 695"/>
              <a:gd name="connsiteY19-6072" fmla="*/ 116 h 759"/>
              <a:gd name="connsiteX20-6073" fmla="*/ 379 w 695"/>
              <a:gd name="connsiteY20-6074" fmla="*/ 137 h 759"/>
              <a:gd name="connsiteX21-6075" fmla="*/ 374 w 695"/>
              <a:gd name="connsiteY21-6076" fmla="*/ 158 h 759"/>
              <a:gd name="connsiteX22-6077" fmla="*/ 374 w 695"/>
              <a:gd name="connsiteY22-6078" fmla="*/ 179 h 759"/>
              <a:gd name="connsiteX23-6079" fmla="*/ 369 w 695"/>
              <a:gd name="connsiteY23-6080" fmla="*/ 206 h 759"/>
              <a:gd name="connsiteX24-6081" fmla="*/ 364 w 695"/>
              <a:gd name="connsiteY24-6082" fmla="*/ 227 h 759"/>
              <a:gd name="connsiteX25-6083" fmla="*/ 364 w 695"/>
              <a:gd name="connsiteY25-6084" fmla="*/ 248 h 759"/>
              <a:gd name="connsiteX26-6085" fmla="*/ 358 w 695"/>
              <a:gd name="connsiteY26-6086" fmla="*/ 264 h 759"/>
              <a:gd name="connsiteX27-6087" fmla="*/ 358 w 695"/>
              <a:gd name="connsiteY27-6088" fmla="*/ 285 h 759"/>
              <a:gd name="connsiteX28-6089" fmla="*/ 353 w 695"/>
              <a:gd name="connsiteY28-6090" fmla="*/ 300 h 759"/>
              <a:gd name="connsiteX29-6091" fmla="*/ 353 w 695"/>
              <a:gd name="connsiteY29-6092" fmla="*/ 311 h 759"/>
              <a:gd name="connsiteX30-6093" fmla="*/ 353 w 695"/>
              <a:gd name="connsiteY30-6094" fmla="*/ 322 h 759"/>
              <a:gd name="connsiteX31-6095" fmla="*/ 353 w 695"/>
              <a:gd name="connsiteY31-6096" fmla="*/ 343 h 759"/>
              <a:gd name="connsiteX32-6097" fmla="*/ 358 w 695"/>
              <a:gd name="connsiteY32-6098" fmla="*/ 369 h 759"/>
              <a:gd name="connsiteX33-6099" fmla="*/ 364 w 695"/>
              <a:gd name="connsiteY33-6100" fmla="*/ 411 h 759"/>
              <a:gd name="connsiteX34-6101" fmla="*/ 364 w 695"/>
              <a:gd name="connsiteY34-6102" fmla="*/ 437 h 759"/>
              <a:gd name="connsiteX35-6103" fmla="*/ 369 w 695"/>
              <a:gd name="connsiteY35-6104" fmla="*/ 464 h 759"/>
              <a:gd name="connsiteX36-6105" fmla="*/ 379 w 695"/>
              <a:gd name="connsiteY36-6106" fmla="*/ 490 h 759"/>
              <a:gd name="connsiteX37-6107" fmla="*/ 385 w 695"/>
              <a:gd name="connsiteY37-6108" fmla="*/ 506 h 759"/>
              <a:gd name="connsiteX38-6109" fmla="*/ 390 w 695"/>
              <a:gd name="connsiteY38-6110" fmla="*/ 516 h 759"/>
              <a:gd name="connsiteX39-6111" fmla="*/ 406 w 695"/>
              <a:gd name="connsiteY39-6112" fmla="*/ 543 h 759"/>
              <a:gd name="connsiteX40-6113" fmla="*/ 422 w 695"/>
              <a:gd name="connsiteY40-6114" fmla="*/ 564 h 759"/>
              <a:gd name="connsiteX41-6115" fmla="*/ 437 w 695"/>
              <a:gd name="connsiteY41-6116" fmla="*/ 585 h 759"/>
              <a:gd name="connsiteX42-6117" fmla="*/ 448 w 695"/>
              <a:gd name="connsiteY42-6118" fmla="*/ 595 h 759"/>
              <a:gd name="connsiteX43-6119" fmla="*/ 458 w 695"/>
              <a:gd name="connsiteY43-6120" fmla="*/ 601 h 759"/>
              <a:gd name="connsiteX44-6121" fmla="*/ 480 w 695"/>
              <a:gd name="connsiteY44-6122" fmla="*/ 622 h 759"/>
              <a:gd name="connsiteX45-6123" fmla="*/ 501 w 695"/>
              <a:gd name="connsiteY45-6124" fmla="*/ 632 h 759"/>
              <a:gd name="connsiteX46-6125" fmla="*/ 522 w 695"/>
              <a:gd name="connsiteY46-6126" fmla="*/ 648 h 759"/>
              <a:gd name="connsiteX47-6127" fmla="*/ 548 w 695"/>
              <a:gd name="connsiteY47-6128" fmla="*/ 659 h 759"/>
              <a:gd name="connsiteX48-6129" fmla="*/ 559 w 695"/>
              <a:gd name="connsiteY48-6130" fmla="*/ 664 h 759"/>
              <a:gd name="connsiteX49-6131" fmla="*/ 569 w 695"/>
              <a:gd name="connsiteY49-6132" fmla="*/ 669 h 759"/>
              <a:gd name="connsiteX50-6133" fmla="*/ 580 w 695"/>
              <a:gd name="connsiteY50-6134" fmla="*/ 669 h 759"/>
              <a:gd name="connsiteX51-6135" fmla="*/ 590 w 695"/>
              <a:gd name="connsiteY51-6136" fmla="*/ 674 h 759"/>
              <a:gd name="connsiteX52-6137" fmla="*/ 595 w 695"/>
              <a:gd name="connsiteY52-6138" fmla="*/ 674 h 759"/>
              <a:gd name="connsiteX53-6139" fmla="*/ 601 w 695"/>
              <a:gd name="connsiteY53-6140" fmla="*/ 674 h 759"/>
              <a:gd name="connsiteX54-6141" fmla="*/ 611 w 695"/>
              <a:gd name="connsiteY54-6142" fmla="*/ 674 h 759"/>
              <a:gd name="connsiteX55-6143" fmla="*/ 616 w 695"/>
              <a:gd name="connsiteY55-6144" fmla="*/ 669 h 759"/>
              <a:gd name="connsiteX56-6145" fmla="*/ 616 w 695"/>
              <a:gd name="connsiteY56-6146" fmla="*/ 664 h 759"/>
              <a:gd name="connsiteX57-6147" fmla="*/ 622 w 695"/>
              <a:gd name="connsiteY57-6148" fmla="*/ 659 h 759"/>
              <a:gd name="connsiteX58-6149" fmla="*/ 627 w 695"/>
              <a:gd name="connsiteY58-6150" fmla="*/ 653 h 759"/>
              <a:gd name="connsiteX59-6151" fmla="*/ 627 w 695"/>
              <a:gd name="connsiteY59-6152" fmla="*/ 643 h 759"/>
              <a:gd name="connsiteX60-6153" fmla="*/ 632 w 695"/>
              <a:gd name="connsiteY60-6154" fmla="*/ 627 h 759"/>
              <a:gd name="connsiteX61-6155" fmla="*/ 638 w 695"/>
              <a:gd name="connsiteY61-6156" fmla="*/ 611 h 759"/>
              <a:gd name="connsiteX62-6157" fmla="*/ 643 w 695"/>
              <a:gd name="connsiteY62-6158" fmla="*/ 595 h 759"/>
              <a:gd name="connsiteX63-6159" fmla="*/ 643 w 695"/>
              <a:gd name="connsiteY63-6160" fmla="*/ 580 h 759"/>
              <a:gd name="connsiteX64-6161" fmla="*/ 648 w 695"/>
              <a:gd name="connsiteY64-6162" fmla="*/ 564 h 759"/>
              <a:gd name="connsiteX65-6163" fmla="*/ 653 w 695"/>
              <a:gd name="connsiteY65-6164" fmla="*/ 553 h 759"/>
              <a:gd name="connsiteX66-6165" fmla="*/ 659 w 695"/>
              <a:gd name="connsiteY66-6166" fmla="*/ 543 h 759"/>
              <a:gd name="connsiteX67-6167" fmla="*/ 659 w 695"/>
              <a:gd name="connsiteY67-6168" fmla="*/ 538 h 759"/>
              <a:gd name="connsiteX68-6169" fmla="*/ 664 w 695"/>
              <a:gd name="connsiteY68-6170" fmla="*/ 527 h 759"/>
              <a:gd name="connsiteX69-6171" fmla="*/ 664 w 695"/>
              <a:gd name="connsiteY69-6172" fmla="*/ 527 h 759"/>
              <a:gd name="connsiteX70-6173" fmla="*/ 669 w 695"/>
              <a:gd name="connsiteY70-6174" fmla="*/ 527 h 759"/>
              <a:gd name="connsiteX71-6175" fmla="*/ 669 w 695"/>
              <a:gd name="connsiteY71-6176" fmla="*/ 527 h 759"/>
              <a:gd name="connsiteX72-6177" fmla="*/ 669 w 695"/>
              <a:gd name="connsiteY72-6178" fmla="*/ 532 h 759"/>
              <a:gd name="connsiteX73-6179" fmla="*/ 669 w 695"/>
              <a:gd name="connsiteY73-6180" fmla="*/ 538 h 759"/>
              <a:gd name="connsiteX74-6181" fmla="*/ 674 w 695"/>
              <a:gd name="connsiteY74-6182" fmla="*/ 543 h 759"/>
              <a:gd name="connsiteX75-6183" fmla="*/ 674 w 695"/>
              <a:gd name="connsiteY75-6184" fmla="*/ 559 h 759"/>
              <a:gd name="connsiteX76-6185" fmla="*/ 674 w 695"/>
              <a:gd name="connsiteY76-6186" fmla="*/ 569 h 759"/>
              <a:gd name="connsiteX77-6187" fmla="*/ 674 w 695"/>
              <a:gd name="connsiteY77-6188" fmla="*/ 585 h 759"/>
              <a:gd name="connsiteX78-6189" fmla="*/ 674 w 695"/>
              <a:gd name="connsiteY78-6190" fmla="*/ 601 h 759"/>
              <a:gd name="connsiteX79-6191" fmla="*/ 674 w 695"/>
              <a:gd name="connsiteY79-6192" fmla="*/ 622 h 759"/>
              <a:gd name="connsiteX80-6193" fmla="*/ 674 w 695"/>
              <a:gd name="connsiteY80-6194" fmla="*/ 638 h 759"/>
              <a:gd name="connsiteX81-6195" fmla="*/ 674 w 695"/>
              <a:gd name="connsiteY81-6196" fmla="*/ 653 h 759"/>
              <a:gd name="connsiteX82-6197" fmla="*/ 680 w 695"/>
              <a:gd name="connsiteY82-6198" fmla="*/ 669 h 759"/>
              <a:gd name="connsiteX83-6199" fmla="*/ 680 w 695"/>
              <a:gd name="connsiteY83-6200" fmla="*/ 685 h 759"/>
              <a:gd name="connsiteX84-6201" fmla="*/ 685 w 695"/>
              <a:gd name="connsiteY84-6202" fmla="*/ 696 h 759"/>
              <a:gd name="connsiteX85-6203" fmla="*/ 685 w 695"/>
              <a:gd name="connsiteY85-6204" fmla="*/ 706 h 759"/>
              <a:gd name="connsiteX86-6205" fmla="*/ 690 w 695"/>
              <a:gd name="connsiteY86-6206" fmla="*/ 717 h 759"/>
              <a:gd name="connsiteX87-6207" fmla="*/ 690 w 695"/>
              <a:gd name="connsiteY87-6208" fmla="*/ 722 h 759"/>
              <a:gd name="connsiteX88-6209" fmla="*/ 695 w 695"/>
              <a:gd name="connsiteY88-6210" fmla="*/ 732 h 759"/>
              <a:gd name="connsiteX89-6211" fmla="*/ 695 w 695"/>
              <a:gd name="connsiteY89-6212" fmla="*/ 738 h 759"/>
              <a:gd name="connsiteX90-6213" fmla="*/ 695 w 695"/>
              <a:gd name="connsiteY90-6214" fmla="*/ 743 h 759"/>
              <a:gd name="connsiteX91-6215" fmla="*/ 695 w 695"/>
              <a:gd name="connsiteY91-6216" fmla="*/ 748 h 759"/>
              <a:gd name="connsiteX92-6217" fmla="*/ 690 w 695"/>
              <a:gd name="connsiteY92-6218" fmla="*/ 753 h 759"/>
              <a:gd name="connsiteX93-6219" fmla="*/ 685 w 695"/>
              <a:gd name="connsiteY93-6220" fmla="*/ 759 h 759"/>
              <a:gd name="connsiteX94-6221" fmla="*/ 674 w 695"/>
              <a:gd name="connsiteY94-6222" fmla="*/ 759 h 759"/>
              <a:gd name="connsiteX95-6223" fmla="*/ 664 w 695"/>
              <a:gd name="connsiteY95-6224" fmla="*/ 759 h 759"/>
              <a:gd name="connsiteX96-6225" fmla="*/ 648 w 695"/>
              <a:gd name="connsiteY96-6226" fmla="*/ 759 h 759"/>
              <a:gd name="connsiteX97-6227" fmla="*/ 632 w 695"/>
              <a:gd name="connsiteY97-6228" fmla="*/ 753 h 759"/>
              <a:gd name="connsiteX98-6229" fmla="*/ 611 w 695"/>
              <a:gd name="connsiteY98-6230" fmla="*/ 753 h 759"/>
              <a:gd name="connsiteX99-6231" fmla="*/ 590 w 695"/>
              <a:gd name="connsiteY99-6232" fmla="*/ 748 h 759"/>
              <a:gd name="connsiteX100-6233" fmla="*/ 569 w 695"/>
              <a:gd name="connsiteY100-6234" fmla="*/ 743 h 759"/>
              <a:gd name="connsiteX101-6235" fmla="*/ 559 w 695"/>
              <a:gd name="connsiteY101-6236" fmla="*/ 738 h 759"/>
              <a:gd name="connsiteX102-6237" fmla="*/ 548 w 695"/>
              <a:gd name="connsiteY102-6238" fmla="*/ 732 h 759"/>
              <a:gd name="connsiteX103-6239" fmla="*/ 532 w 695"/>
              <a:gd name="connsiteY103-6240" fmla="*/ 727 h 759"/>
              <a:gd name="connsiteX104-6241" fmla="*/ 522 w 695"/>
              <a:gd name="connsiteY104-6242" fmla="*/ 722 h 759"/>
              <a:gd name="connsiteX105-6243" fmla="*/ 506 w 695"/>
              <a:gd name="connsiteY105-6244" fmla="*/ 717 h 759"/>
              <a:gd name="connsiteX106-6245" fmla="*/ 490 w 695"/>
              <a:gd name="connsiteY106-6246" fmla="*/ 706 h 759"/>
              <a:gd name="connsiteX107-6247" fmla="*/ 480 w 695"/>
              <a:gd name="connsiteY107-6248" fmla="*/ 696 h 759"/>
              <a:gd name="connsiteX108-6249" fmla="*/ 464 w 695"/>
              <a:gd name="connsiteY108-6250" fmla="*/ 685 h 759"/>
              <a:gd name="connsiteX109-6251" fmla="*/ 432 w 695"/>
              <a:gd name="connsiteY109-6252" fmla="*/ 659 h 759"/>
              <a:gd name="connsiteX110-6253" fmla="*/ 406 w 695"/>
              <a:gd name="connsiteY110-6254" fmla="*/ 632 h 759"/>
              <a:gd name="connsiteX111-6255" fmla="*/ 395 w 695"/>
              <a:gd name="connsiteY111-6256" fmla="*/ 622 h 759"/>
              <a:gd name="connsiteX112-6257" fmla="*/ 385 w 695"/>
              <a:gd name="connsiteY112-6258" fmla="*/ 606 h 759"/>
              <a:gd name="connsiteX113-6259" fmla="*/ 374 w 695"/>
              <a:gd name="connsiteY113-6260" fmla="*/ 590 h 759"/>
              <a:gd name="connsiteX114-6261" fmla="*/ 364 w 695"/>
              <a:gd name="connsiteY114-6262" fmla="*/ 574 h 759"/>
              <a:gd name="connsiteX115-6263" fmla="*/ 358 w 695"/>
              <a:gd name="connsiteY115-6264" fmla="*/ 559 h 759"/>
              <a:gd name="connsiteX116-6265" fmla="*/ 348 w 695"/>
              <a:gd name="connsiteY116-6266" fmla="*/ 543 h 759"/>
              <a:gd name="connsiteX117-6267" fmla="*/ 343 w 695"/>
              <a:gd name="connsiteY117-6268" fmla="*/ 527 h 759"/>
              <a:gd name="connsiteX118-6269" fmla="*/ 332 w 695"/>
              <a:gd name="connsiteY118-6270" fmla="*/ 511 h 759"/>
              <a:gd name="connsiteX119-6271" fmla="*/ 327 w 695"/>
              <a:gd name="connsiteY119-6272" fmla="*/ 501 h 759"/>
              <a:gd name="connsiteX120-6273" fmla="*/ 327 w 695"/>
              <a:gd name="connsiteY120-6274" fmla="*/ 485 h 759"/>
              <a:gd name="connsiteX121-6275" fmla="*/ 322 w 695"/>
              <a:gd name="connsiteY121-6276" fmla="*/ 469 h 759"/>
              <a:gd name="connsiteX122-6277" fmla="*/ 322 w 695"/>
              <a:gd name="connsiteY122-6278" fmla="*/ 453 h 759"/>
              <a:gd name="connsiteX123-6279" fmla="*/ 316 w 695"/>
              <a:gd name="connsiteY123-6280" fmla="*/ 422 h 759"/>
              <a:gd name="connsiteX124-6281" fmla="*/ 311 w 695"/>
              <a:gd name="connsiteY124-6282" fmla="*/ 385 h 759"/>
              <a:gd name="connsiteX125-6283" fmla="*/ 311 w 695"/>
              <a:gd name="connsiteY125-6284" fmla="*/ 353 h 759"/>
              <a:gd name="connsiteX126-6285" fmla="*/ 311 w 695"/>
              <a:gd name="connsiteY126-6286" fmla="*/ 316 h 759"/>
              <a:gd name="connsiteX127-6287" fmla="*/ 311 w 695"/>
              <a:gd name="connsiteY127-6288" fmla="*/ 279 h 759"/>
              <a:gd name="connsiteX128-6289" fmla="*/ 311 w 695"/>
              <a:gd name="connsiteY128-6290" fmla="*/ 243 h 759"/>
              <a:gd name="connsiteX129-6291" fmla="*/ 316 w 695"/>
              <a:gd name="connsiteY129-6292" fmla="*/ 200 h 759"/>
              <a:gd name="connsiteX130-6293" fmla="*/ 322 w 695"/>
              <a:gd name="connsiteY130-6294" fmla="*/ 158 h 759"/>
              <a:gd name="connsiteX131-6295" fmla="*/ 322 w 695"/>
              <a:gd name="connsiteY131-6296" fmla="*/ 142 h 759"/>
              <a:gd name="connsiteX132-6297" fmla="*/ 322 w 695"/>
              <a:gd name="connsiteY132-6298" fmla="*/ 127 h 759"/>
              <a:gd name="connsiteX133-6299" fmla="*/ 322 w 695"/>
              <a:gd name="connsiteY133-6300" fmla="*/ 111 h 759"/>
              <a:gd name="connsiteX134-6301" fmla="*/ 327 w 695"/>
              <a:gd name="connsiteY134-6302" fmla="*/ 100 h 759"/>
              <a:gd name="connsiteX135-6303" fmla="*/ 327 w 695"/>
              <a:gd name="connsiteY135-6304" fmla="*/ 90 h 759"/>
              <a:gd name="connsiteX136-6305" fmla="*/ 327 w 695"/>
              <a:gd name="connsiteY136-6306" fmla="*/ 85 h 759"/>
              <a:gd name="connsiteX137-6307" fmla="*/ 327 w 695"/>
              <a:gd name="connsiteY137-6308" fmla="*/ 79 h 759"/>
              <a:gd name="connsiteX138-6309" fmla="*/ 322 w 695"/>
              <a:gd name="connsiteY138-6310" fmla="*/ 74 h 759"/>
              <a:gd name="connsiteX139-6311" fmla="*/ 322 w 695"/>
              <a:gd name="connsiteY139-6312" fmla="*/ 74 h 759"/>
              <a:gd name="connsiteX140-6313" fmla="*/ 316 w 695"/>
              <a:gd name="connsiteY140-6314" fmla="*/ 74 h 759"/>
              <a:gd name="connsiteX141-6315" fmla="*/ 311 w 695"/>
              <a:gd name="connsiteY141-6316" fmla="*/ 74 h 759"/>
              <a:gd name="connsiteX142-6317" fmla="*/ 300 w 695"/>
              <a:gd name="connsiteY142-6318" fmla="*/ 79 h 759"/>
              <a:gd name="connsiteX143-6319" fmla="*/ 290 w 695"/>
              <a:gd name="connsiteY143-6320" fmla="*/ 79 h 759"/>
              <a:gd name="connsiteX144-6321" fmla="*/ 274 w 695"/>
              <a:gd name="connsiteY144-6322" fmla="*/ 85 h 759"/>
              <a:gd name="connsiteX145-6323" fmla="*/ 258 w 695"/>
              <a:gd name="connsiteY145-6324" fmla="*/ 90 h 759"/>
              <a:gd name="connsiteX146-6325" fmla="*/ 242 w 695"/>
              <a:gd name="connsiteY146-6326" fmla="*/ 95 h 759"/>
              <a:gd name="connsiteX147-6327" fmla="*/ 206 w 695"/>
              <a:gd name="connsiteY147-6328" fmla="*/ 106 h 759"/>
              <a:gd name="connsiteX148-6329" fmla="*/ 169 w 695"/>
              <a:gd name="connsiteY148-6330" fmla="*/ 116 h 759"/>
              <a:gd name="connsiteX149-6331" fmla="*/ 132 w 695"/>
              <a:gd name="connsiteY149-6332" fmla="*/ 127 h 759"/>
              <a:gd name="connsiteX150-6333" fmla="*/ 95 w 695"/>
              <a:gd name="connsiteY150-6334" fmla="*/ 137 h 759"/>
              <a:gd name="connsiteX151-6335" fmla="*/ 74 w 695"/>
              <a:gd name="connsiteY151-6336" fmla="*/ 142 h 759"/>
              <a:gd name="connsiteX152-6337" fmla="*/ 58 w 695"/>
              <a:gd name="connsiteY152-6338" fmla="*/ 142 h 759"/>
              <a:gd name="connsiteX153-6339" fmla="*/ 42 w 695"/>
              <a:gd name="connsiteY153-6340" fmla="*/ 148 h 759"/>
              <a:gd name="connsiteX154-6341" fmla="*/ 32 w 695"/>
              <a:gd name="connsiteY154-6342" fmla="*/ 148 h 759"/>
              <a:gd name="connsiteX155-6343" fmla="*/ 21 w 695"/>
              <a:gd name="connsiteY155-6344" fmla="*/ 153 h 759"/>
              <a:gd name="connsiteX156-6345" fmla="*/ 11 w 695"/>
              <a:gd name="connsiteY156-6346" fmla="*/ 153 h 759"/>
              <a:gd name="connsiteX157-6347" fmla="*/ 5 w 695"/>
              <a:gd name="connsiteY157-6348" fmla="*/ 153 h 759"/>
              <a:gd name="connsiteX158-6349" fmla="*/ 0 w 695"/>
              <a:gd name="connsiteY158-6350" fmla="*/ 153 h 759"/>
              <a:gd name="connsiteX159-6351" fmla="*/ 63 w 695"/>
              <a:gd name="connsiteY159-6352" fmla="*/ 95 h 759"/>
              <a:gd name="connsiteX160-6353" fmla="*/ 79 w 695"/>
              <a:gd name="connsiteY160-6354" fmla="*/ 90 h 759"/>
              <a:gd name="connsiteX161-6355" fmla="*/ 100 w 695"/>
              <a:gd name="connsiteY161-6356" fmla="*/ 85 h 759"/>
              <a:gd name="connsiteX162-6357" fmla="*/ 121 w 695"/>
              <a:gd name="connsiteY162-6358" fmla="*/ 85 h 759"/>
              <a:gd name="connsiteX163-6359" fmla="*/ 158 w 695"/>
              <a:gd name="connsiteY163-6360" fmla="*/ 74 h 759"/>
              <a:gd name="connsiteX164-6361" fmla="*/ 195 w 695"/>
              <a:gd name="connsiteY164-6362" fmla="*/ 69 h 759"/>
              <a:gd name="connsiteX165-6363" fmla="*/ 227 w 695"/>
              <a:gd name="connsiteY165-6364" fmla="*/ 58 h 759"/>
              <a:gd name="connsiteX166-6365" fmla="*/ 258 w 695"/>
              <a:gd name="connsiteY166-6366" fmla="*/ 48 h 759"/>
              <a:gd name="connsiteX167-6367" fmla="*/ 274 w 695"/>
              <a:gd name="connsiteY167-6368" fmla="*/ 42 h 759"/>
              <a:gd name="connsiteX168-6369" fmla="*/ 290 w 695"/>
              <a:gd name="connsiteY168-6370" fmla="*/ 37 h 759"/>
              <a:gd name="connsiteX169-6371" fmla="*/ 300 w 695"/>
              <a:gd name="connsiteY169-6372" fmla="*/ 37 h 759"/>
              <a:gd name="connsiteX170-6373" fmla="*/ 311 w 695"/>
              <a:gd name="connsiteY170-6374" fmla="*/ 32 h 759"/>
              <a:gd name="connsiteX171-6375" fmla="*/ 316 w 695"/>
              <a:gd name="connsiteY171-6376" fmla="*/ 27 h 759"/>
              <a:gd name="connsiteX172-6377" fmla="*/ 322 w 695"/>
              <a:gd name="connsiteY172-6378" fmla="*/ 21 h 759"/>
              <a:gd name="connsiteX173-6379" fmla="*/ 327 w 695"/>
              <a:gd name="connsiteY173-6380" fmla="*/ 16 h 759"/>
              <a:gd name="connsiteX174-6381" fmla="*/ 332 w 695"/>
              <a:gd name="connsiteY174-6382" fmla="*/ 11 h 759"/>
              <a:gd name="connsiteX175-6383" fmla="*/ 337 w 695"/>
              <a:gd name="connsiteY175-6384" fmla="*/ 6 h 759"/>
              <a:gd name="connsiteX176-6385" fmla="*/ 343 w 695"/>
              <a:gd name="connsiteY176-6386" fmla="*/ 0 h 759"/>
              <a:gd name="connsiteX177-6387" fmla="*/ 348 w 695"/>
              <a:gd name="connsiteY177-6388" fmla="*/ 0 h 759"/>
              <a:gd name="connsiteX178-6389" fmla="*/ 353 w 695"/>
              <a:gd name="connsiteY178-6390" fmla="*/ 0 h 759"/>
              <a:gd name="connsiteX179-6391" fmla="*/ 353 w 695"/>
              <a:gd name="connsiteY179-6392" fmla="*/ 0 h 759"/>
              <a:gd name="connsiteX0-6393" fmla="*/ 353 w 695"/>
              <a:gd name="connsiteY0-6394" fmla="*/ 0 h 759"/>
              <a:gd name="connsiteX1-6395" fmla="*/ 364 w 695"/>
              <a:gd name="connsiteY1-6396" fmla="*/ 0 h 759"/>
              <a:gd name="connsiteX2-6397" fmla="*/ 374 w 695"/>
              <a:gd name="connsiteY2-6398" fmla="*/ 6 h 759"/>
              <a:gd name="connsiteX3-6399" fmla="*/ 385 w 695"/>
              <a:gd name="connsiteY3-6400" fmla="*/ 11 h 759"/>
              <a:gd name="connsiteX4-6401" fmla="*/ 401 w 695"/>
              <a:gd name="connsiteY4-6402" fmla="*/ 21 h 759"/>
              <a:gd name="connsiteX5-6403" fmla="*/ 411 w 695"/>
              <a:gd name="connsiteY5-6404" fmla="*/ 32 h 759"/>
              <a:gd name="connsiteX6-6405" fmla="*/ 422 w 695"/>
              <a:gd name="connsiteY6-6406" fmla="*/ 37 h 759"/>
              <a:gd name="connsiteX7-6407" fmla="*/ 422 w 695"/>
              <a:gd name="connsiteY7-6408" fmla="*/ 42 h 759"/>
              <a:gd name="connsiteX8-6409" fmla="*/ 427 w 695"/>
              <a:gd name="connsiteY8-6410" fmla="*/ 42 h 759"/>
              <a:gd name="connsiteX9-6411" fmla="*/ 427 w 695"/>
              <a:gd name="connsiteY9-6412" fmla="*/ 48 h 759"/>
              <a:gd name="connsiteX10-6413" fmla="*/ 427 w 695"/>
              <a:gd name="connsiteY10-6414" fmla="*/ 48 h 759"/>
              <a:gd name="connsiteX11-6415" fmla="*/ 427 w 695"/>
              <a:gd name="connsiteY11-6416" fmla="*/ 53 h 759"/>
              <a:gd name="connsiteX12-6417" fmla="*/ 422 w 695"/>
              <a:gd name="connsiteY12-6418" fmla="*/ 58 h 759"/>
              <a:gd name="connsiteX13-6419" fmla="*/ 416 w 695"/>
              <a:gd name="connsiteY13-6420" fmla="*/ 63 h 759"/>
              <a:gd name="connsiteX14-6421" fmla="*/ 406 w 695"/>
              <a:gd name="connsiteY14-6422" fmla="*/ 69 h 759"/>
              <a:gd name="connsiteX15-6423" fmla="*/ 401 w 695"/>
              <a:gd name="connsiteY15-6424" fmla="*/ 74 h 759"/>
              <a:gd name="connsiteX16-6425" fmla="*/ 395 w 695"/>
              <a:gd name="connsiteY16-6426" fmla="*/ 79 h 759"/>
              <a:gd name="connsiteX17-6427" fmla="*/ 395 w 695"/>
              <a:gd name="connsiteY17-6428" fmla="*/ 90 h 759"/>
              <a:gd name="connsiteX18-6429" fmla="*/ 390 w 695"/>
              <a:gd name="connsiteY18-6430" fmla="*/ 100 h 759"/>
              <a:gd name="connsiteX19-6431" fmla="*/ 385 w 695"/>
              <a:gd name="connsiteY19-6432" fmla="*/ 116 h 759"/>
              <a:gd name="connsiteX20-6433" fmla="*/ 379 w 695"/>
              <a:gd name="connsiteY20-6434" fmla="*/ 137 h 759"/>
              <a:gd name="connsiteX21-6435" fmla="*/ 374 w 695"/>
              <a:gd name="connsiteY21-6436" fmla="*/ 158 h 759"/>
              <a:gd name="connsiteX22-6437" fmla="*/ 374 w 695"/>
              <a:gd name="connsiteY22-6438" fmla="*/ 179 h 759"/>
              <a:gd name="connsiteX23-6439" fmla="*/ 369 w 695"/>
              <a:gd name="connsiteY23-6440" fmla="*/ 206 h 759"/>
              <a:gd name="connsiteX24-6441" fmla="*/ 364 w 695"/>
              <a:gd name="connsiteY24-6442" fmla="*/ 227 h 759"/>
              <a:gd name="connsiteX25-6443" fmla="*/ 364 w 695"/>
              <a:gd name="connsiteY25-6444" fmla="*/ 248 h 759"/>
              <a:gd name="connsiteX26-6445" fmla="*/ 358 w 695"/>
              <a:gd name="connsiteY26-6446" fmla="*/ 264 h 759"/>
              <a:gd name="connsiteX27-6447" fmla="*/ 358 w 695"/>
              <a:gd name="connsiteY27-6448" fmla="*/ 285 h 759"/>
              <a:gd name="connsiteX28-6449" fmla="*/ 353 w 695"/>
              <a:gd name="connsiteY28-6450" fmla="*/ 300 h 759"/>
              <a:gd name="connsiteX29-6451" fmla="*/ 353 w 695"/>
              <a:gd name="connsiteY29-6452" fmla="*/ 311 h 759"/>
              <a:gd name="connsiteX30-6453" fmla="*/ 353 w 695"/>
              <a:gd name="connsiteY30-6454" fmla="*/ 322 h 759"/>
              <a:gd name="connsiteX31-6455" fmla="*/ 353 w 695"/>
              <a:gd name="connsiteY31-6456" fmla="*/ 343 h 759"/>
              <a:gd name="connsiteX32-6457" fmla="*/ 358 w 695"/>
              <a:gd name="connsiteY32-6458" fmla="*/ 369 h 759"/>
              <a:gd name="connsiteX33-6459" fmla="*/ 364 w 695"/>
              <a:gd name="connsiteY33-6460" fmla="*/ 411 h 759"/>
              <a:gd name="connsiteX34-6461" fmla="*/ 364 w 695"/>
              <a:gd name="connsiteY34-6462" fmla="*/ 437 h 759"/>
              <a:gd name="connsiteX35-6463" fmla="*/ 369 w 695"/>
              <a:gd name="connsiteY35-6464" fmla="*/ 464 h 759"/>
              <a:gd name="connsiteX36-6465" fmla="*/ 379 w 695"/>
              <a:gd name="connsiteY36-6466" fmla="*/ 490 h 759"/>
              <a:gd name="connsiteX37-6467" fmla="*/ 385 w 695"/>
              <a:gd name="connsiteY37-6468" fmla="*/ 506 h 759"/>
              <a:gd name="connsiteX38-6469" fmla="*/ 390 w 695"/>
              <a:gd name="connsiteY38-6470" fmla="*/ 516 h 759"/>
              <a:gd name="connsiteX39-6471" fmla="*/ 406 w 695"/>
              <a:gd name="connsiteY39-6472" fmla="*/ 543 h 759"/>
              <a:gd name="connsiteX40-6473" fmla="*/ 422 w 695"/>
              <a:gd name="connsiteY40-6474" fmla="*/ 564 h 759"/>
              <a:gd name="connsiteX41-6475" fmla="*/ 437 w 695"/>
              <a:gd name="connsiteY41-6476" fmla="*/ 585 h 759"/>
              <a:gd name="connsiteX42-6477" fmla="*/ 448 w 695"/>
              <a:gd name="connsiteY42-6478" fmla="*/ 595 h 759"/>
              <a:gd name="connsiteX43-6479" fmla="*/ 458 w 695"/>
              <a:gd name="connsiteY43-6480" fmla="*/ 601 h 759"/>
              <a:gd name="connsiteX44-6481" fmla="*/ 480 w 695"/>
              <a:gd name="connsiteY44-6482" fmla="*/ 622 h 759"/>
              <a:gd name="connsiteX45-6483" fmla="*/ 501 w 695"/>
              <a:gd name="connsiteY45-6484" fmla="*/ 632 h 759"/>
              <a:gd name="connsiteX46-6485" fmla="*/ 522 w 695"/>
              <a:gd name="connsiteY46-6486" fmla="*/ 648 h 759"/>
              <a:gd name="connsiteX47-6487" fmla="*/ 548 w 695"/>
              <a:gd name="connsiteY47-6488" fmla="*/ 659 h 759"/>
              <a:gd name="connsiteX48-6489" fmla="*/ 559 w 695"/>
              <a:gd name="connsiteY48-6490" fmla="*/ 664 h 759"/>
              <a:gd name="connsiteX49-6491" fmla="*/ 569 w 695"/>
              <a:gd name="connsiteY49-6492" fmla="*/ 669 h 759"/>
              <a:gd name="connsiteX50-6493" fmla="*/ 580 w 695"/>
              <a:gd name="connsiteY50-6494" fmla="*/ 669 h 759"/>
              <a:gd name="connsiteX51-6495" fmla="*/ 590 w 695"/>
              <a:gd name="connsiteY51-6496" fmla="*/ 674 h 759"/>
              <a:gd name="connsiteX52-6497" fmla="*/ 595 w 695"/>
              <a:gd name="connsiteY52-6498" fmla="*/ 674 h 759"/>
              <a:gd name="connsiteX53-6499" fmla="*/ 601 w 695"/>
              <a:gd name="connsiteY53-6500" fmla="*/ 674 h 759"/>
              <a:gd name="connsiteX54-6501" fmla="*/ 611 w 695"/>
              <a:gd name="connsiteY54-6502" fmla="*/ 674 h 759"/>
              <a:gd name="connsiteX55-6503" fmla="*/ 616 w 695"/>
              <a:gd name="connsiteY55-6504" fmla="*/ 669 h 759"/>
              <a:gd name="connsiteX56-6505" fmla="*/ 616 w 695"/>
              <a:gd name="connsiteY56-6506" fmla="*/ 664 h 759"/>
              <a:gd name="connsiteX57-6507" fmla="*/ 622 w 695"/>
              <a:gd name="connsiteY57-6508" fmla="*/ 659 h 759"/>
              <a:gd name="connsiteX58-6509" fmla="*/ 627 w 695"/>
              <a:gd name="connsiteY58-6510" fmla="*/ 653 h 759"/>
              <a:gd name="connsiteX59-6511" fmla="*/ 627 w 695"/>
              <a:gd name="connsiteY59-6512" fmla="*/ 643 h 759"/>
              <a:gd name="connsiteX60-6513" fmla="*/ 632 w 695"/>
              <a:gd name="connsiteY60-6514" fmla="*/ 627 h 759"/>
              <a:gd name="connsiteX61-6515" fmla="*/ 638 w 695"/>
              <a:gd name="connsiteY61-6516" fmla="*/ 611 h 759"/>
              <a:gd name="connsiteX62-6517" fmla="*/ 643 w 695"/>
              <a:gd name="connsiteY62-6518" fmla="*/ 595 h 759"/>
              <a:gd name="connsiteX63-6519" fmla="*/ 643 w 695"/>
              <a:gd name="connsiteY63-6520" fmla="*/ 580 h 759"/>
              <a:gd name="connsiteX64-6521" fmla="*/ 648 w 695"/>
              <a:gd name="connsiteY64-6522" fmla="*/ 564 h 759"/>
              <a:gd name="connsiteX65-6523" fmla="*/ 653 w 695"/>
              <a:gd name="connsiteY65-6524" fmla="*/ 553 h 759"/>
              <a:gd name="connsiteX66-6525" fmla="*/ 659 w 695"/>
              <a:gd name="connsiteY66-6526" fmla="*/ 543 h 759"/>
              <a:gd name="connsiteX67-6527" fmla="*/ 659 w 695"/>
              <a:gd name="connsiteY67-6528" fmla="*/ 538 h 759"/>
              <a:gd name="connsiteX68-6529" fmla="*/ 664 w 695"/>
              <a:gd name="connsiteY68-6530" fmla="*/ 527 h 759"/>
              <a:gd name="connsiteX69-6531" fmla="*/ 664 w 695"/>
              <a:gd name="connsiteY69-6532" fmla="*/ 527 h 759"/>
              <a:gd name="connsiteX70-6533" fmla="*/ 669 w 695"/>
              <a:gd name="connsiteY70-6534" fmla="*/ 527 h 759"/>
              <a:gd name="connsiteX71-6535" fmla="*/ 669 w 695"/>
              <a:gd name="connsiteY71-6536" fmla="*/ 527 h 759"/>
              <a:gd name="connsiteX72-6537" fmla="*/ 669 w 695"/>
              <a:gd name="connsiteY72-6538" fmla="*/ 532 h 759"/>
              <a:gd name="connsiteX73-6539" fmla="*/ 669 w 695"/>
              <a:gd name="connsiteY73-6540" fmla="*/ 538 h 759"/>
              <a:gd name="connsiteX74-6541" fmla="*/ 674 w 695"/>
              <a:gd name="connsiteY74-6542" fmla="*/ 543 h 759"/>
              <a:gd name="connsiteX75-6543" fmla="*/ 674 w 695"/>
              <a:gd name="connsiteY75-6544" fmla="*/ 559 h 759"/>
              <a:gd name="connsiteX76-6545" fmla="*/ 674 w 695"/>
              <a:gd name="connsiteY76-6546" fmla="*/ 569 h 759"/>
              <a:gd name="connsiteX77-6547" fmla="*/ 674 w 695"/>
              <a:gd name="connsiteY77-6548" fmla="*/ 585 h 759"/>
              <a:gd name="connsiteX78-6549" fmla="*/ 674 w 695"/>
              <a:gd name="connsiteY78-6550" fmla="*/ 601 h 759"/>
              <a:gd name="connsiteX79-6551" fmla="*/ 674 w 695"/>
              <a:gd name="connsiteY79-6552" fmla="*/ 622 h 759"/>
              <a:gd name="connsiteX80-6553" fmla="*/ 674 w 695"/>
              <a:gd name="connsiteY80-6554" fmla="*/ 638 h 759"/>
              <a:gd name="connsiteX81-6555" fmla="*/ 674 w 695"/>
              <a:gd name="connsiteY81-6556" fmla="*/ 653 h 759"/>
              <a:gd name="connsiteX82-6557" fmla="*/ 680 w 695"/>
              <a:gd name="connsiteY82-6558" fmla="*/ 669 h 759"/>
              <a:gd name="connsiteX83-6559" fmla="*/ 680 w 695"/>
              <a:gd name="connsiteY83-6560" fmla="*/ 685 h 759"/>
              <a:gd name="connsiteX84-6561" fmla="*/ 685 w 695"/>
              <a:gd name="connsiteY84-6562" fmla="*/ 696 h 759"/>
              <a:gd name="connsiteX85-6563" fmla="*/ 685 w 695"/>
              <a:gd name="connsiteY85-6564" fmla="*/ 706 h 759"/>
              <a:gd name="connsiteX86-6565" fmla="*/ 690 w 695"/>
              <a:gd name="connsiteY86-6566" fmla="*/ 717 h 759"/>
              <a:gd name="connsiteX87-6567" fmla="*/ 690 w 695"/>
              <a:gd name="connsiteY87-6568" fmla="*/ 722 h 759"/>
              <a:gd name="connsiteX88-6569" fmla="*/ 695 w 695"/>
              <a:gd name="connsiteY88-6570" fmla="*/ 732 h 759"/>
              <a:gd name="connsiteX89-6571" fmla="*/ 695 w 695"/>
              <a:gd name="connsiteY89-6572" fmla="*/ 738 h 759"/>
              <a:gd name="connsiteX90-6573" fmla="*/ 695 w 695"/>
              <a:gd name="connsiteY90-6574" fmla="*/ 743 h 759"/>
              <a:gd name="connsiteX91-6575" fmla="*/ 695 w 695"/>
              <a:gd name="connsiteY91-6576" fmla="*/ 748 h 759"/>
              <a:gd name="connsiteX92-6577" fmla="*/ 690 w 695"/>
              <a:gd name="connsiteY92-6578" fmla="*/ 753 h 759"/>
              <a:gd name="connsiteX93-6579" fmla="*/ 685 w 695"/>
              <a:gd name="connsiteY93-6580" fmla="*/ 759 h 759"/>
              <a:gd name="connsiteX94-6581" fmla="*/ 674 w 695"/>
              <a:gd name="connsiteY94-6582" fmla="*/ 759 h 759"/>
              <a:gd name="connsiteX95-6583" fmla="*/ 664 w 695"/>
              <a:gd name="connsiteY95-6584" fmla="*/ 759 h 759"/>
              <a:gd name="connsiteX96-6585" fmla="*/ 648 w 695"/>
              <a:gd name="connsiteY96-6586" fmla="*/ 759 h 759"/>
              <a:gd name="connsiteX97-6587" fmla="*/ 632 w 695"/>
              <a:gd name="connsiteY97-6588" fmla="*/ 753 h 759"/>
              <a:gd name="connsiteX98-6589" fmla="*/ 611 w 695"/>
              <a:gd name="connsiteY98-6590" fmla="*/ 753 h 759"/>
              <a:gd name="connsiteX99-6591" fmla="*/ 590 w 695"/>
              <a:gd name="connsiteY99-6592" fmla="*/ 748 h 759"/>
              <a:gd name="connsiteX100-6593" fmla="*/ 569 w 695"/>
              <a:gd name="connsiteY100-6594" fmla="*/ 743 h 759"/>
              <a:gd name="connsiteX101-6595" fmla="*/ 559 w 695"/>
              <a:gd name="connsiteY101-6596" fmla="*/ 738 h 759"/>
              <a:gd name="connsiteX102-6597" fmla="*/ 548 w 695"/>
              <a:gd name="connsiteY102-6598" fmla="*/ 732 h 759"/>
              <a:gd name="connsiteX103-6599" fmla="*/ 532 w 695"/>
              <a:gd name="connsiteY103-6600" fmla="*/ 727 h 759"/>
              <a:gd name="connsiteX104-6601" fmla="*/ 522 w 695"/>
              <a:gd name="connsiteY104-6602" fmla="*/ 722 h 759"/>
              <a:gd name="connsiteX105-6603" fmla="*/ 506 w 695"/>
              <a:gd name="connsiteY105-6604" fmla="*/ 717 h 759"/>
              <a:gd name="connsiteX106-6605" fmla="*/ 490 w 695"/>
              <a:gd name="connsiteY106-6606" fmla="*/ 706 h 759"/>
              <a:gd name="connsiteX107-6607" fmla="*/ 480 w 695"/>
              <a:gd name="connsiteY107-6608" fmla="*/ 696 h 759"/>
              <a:gd name="connsiteX108-6609" fmla="*/ 464 w 695"/>
              <a:gd name="connsiteY108-6610" fmla="*/ 685 h 759"/>
              <a:gd name="connsiteX109-6611" fmla="*/ 432 w 695"/>
              <a:gd name="connsiteY109-6612" fmla="*/ 659 h 759"/>
              <a:gd name="connsiteX110-6613" fmla="*/ 406 w 695"/>
              <a:gd name="connsiteY110-6614" fmla="*/ 632 h 759"/>
              <a:gd name="connsiteX111-6615" fmla="*/ 395 w 695"/>
              <a:gd name="connsiteY111-6616" fmla="*/ 622 h 759"/>
              <a:gd name="connsiteX112-6617" fmla="*/ 385 w 695"/>
              <a:gd name="connsiteY112-6618" fmla="*/ 606 h 759"/>
              <a:gd name="connsiteX113-6619" fmla="*/ 374 w 695"/>
              <a:gd name="connsiteY113-6620" fmla="*/ 590 h 759"/>
              <a:gd name="connsiteX114-6621" fmla="*/ 364 w 695"/>
              <a:gd name="connsiteY114-6622" fmla="*/ 574 h 759"/>
              <a:gd name="connsiteX115-6623" fmla="*/ 358 w 695"/>
              <a:gd name="connsiteY115-6624" fmla="*/ 559 h 759"/>
              <a:gd name="connsiteX116-6625" fmla="*/ 348 w 695"/>
              <a:gd name="connsiteY116-6626" fmla="*/ 543 h 759"/>
              <a:gd name="connsiteX117-6627" fmla="*/ 343 w 695"/>
              <a:gd name="connsiteY117-6628" fmla="*/ 527 h 759"/>
              <a:gd name="connsiteX118-6629" fmla="*/ 332 w 695"/>
              <a:gd name="connsiteY118-6630" fmla="*/ 511 h 759"/>
              <a:gd name="connsiteX119-6631" fmla="*/ 327 w 695"/>
              <a:gd name="connsiteY119-6632" fmla="*/ 501 h 759"/>
              <a:gd name="connsiteX120-6633" fmla="*/ 327 w 695"/>
              <a:gd name="connsiteY120-6634" fmla="*/ 485 h 759"/>
              <a:gd name="connsiteX121-6635" fmla="*/ 322 w 695"/>
              <a:gd name="connsiteY121-6636" fmla="*/ 469 h 759"/>
              <a:gd name="connsiteX122-6637" fmla="*/ 322 w 695"/>
              <a:gd name="connsiteY122-6638" fmla="*/ 453 h 759"/>
              <a:gd name="connsiteX123-6639" fmla="*/ 316 w 695"/>
              <a:gd name="connsiteY123-6640" fmla="*/ 422 h 759"/>
              <a:gd name="connsiteX124-6641" fmla="*/ 311 w 695"/>
              <a:gd name="connsiteY124-6642" fmla="*/ 385 h 759"/>
              <a:gd name="connsiteX125-6643" fmla="*/ 311 w 695"/>
              <a:gd name="connsiteY125-6644" fmla="*/ 353 h 759"/>
              <a:gd name="connsiteX126-6645" fmla="*/ 311 w 695"/>
              <a:gd name="connsiteY126-6646" fmla="*/ 316 h 759"/>
              <a:gd name="connsiteX127-6647" fmla="*/ 311 w 695"/>
              <a:gd name="connsiteY127-6648" fmla="*/ 279 h 759"/>
              <a:gd name="connsiteX128-6649" fmla="*/ 311 w 695"/>
              <a:gd name="connsiteY128-6650" fmla="*/ 243 h 759"/>
              <a:gd name="connsiteX129-6651" fmla="*/ 316 w 695"/>
              <a:gd name="connsiteY129-6652" fmla="*/ 200 h 759"/>
              <a:gd name="connsiteX130-6653" fmla="*/ 322 w 695"/>
              <a:gd name="connsiteY130-6654" fmla="*/ 158 h 759"/>
              <a:gd name="connsiteX131-6655" fmla="*/ 322 w 695"/>
              <a:gd name="connsiteY131-6656" fmla="*/ 142 h 759"/>
              <a:gd name="connsiteX132-6657" fmla="*/ 322 w 695"/>
              <a:gd name="connsiteY132-6658" fmla="*/ 127 h 759"/>
              <a:gd name="connsiteX133-6659" fmla="*/ 322 w 695"/>
              <a:gd name="connsiteY133-6660" fmla="*/ 111 h 759"/>
              <a:gd name="connsiteX134-6661" fmla="*/ 327 w 695"/>
              <a:gd name="connsiteY134-6662" fmla="*/ 100 h 759"/>
              <a:gd name="connsiteX135-6663" fmla="*/ 327 w 695"/>
              <a:gd name="connsiteY135-6664" fmla="*/ 90 h 759"/>
              <a:gd name="connsiteX136-6665" fmla="*/ 327 w 695"/>
              <a:gd name="connsiteY136-6666" fmla="*/ 85 h 759"/>
              <a:gd name="connsiteX137-6667" fmla="*/ 327 w 695"/>
              <a:gd name="connsiteY137-6668" fmla="*/ 79 h 759"/>
              <a:gd name="connsiteX138-6669" fmla="*/ 322 w 695"/>
              <a:gd name="connsiteY138-6670" fmla="*/ 74 h 759"/>
              <a:gd name="connsiteX139-6671" fmla="*/ 322 w 695"/>
              <a:gd name="connsiteY139-6672" fmla="*/ 74 h 759"/>
              <a:gd name="connsiteX140-6673" fmla="*/ 316 w 695"/>
              <a:gd name="connsiteY140-6674" fmla="*/ 74 h 759"/>
              <a:gd name="connsiteX141-6675" fmla="*/ 311 w 695"/>
              <a:gd name="connsiteY141-6676" fmla="*/ 74 h 759"/>
              <a:gd name="connsiteX142-6677" fmla="*/ 300 w 695"/>
              <a:gd name="connsiteY142-6678" fmla="*/ 79 h 759"/>
              <a:gd name="connsiteX143-6679" fmla="*/ 290 w 695"/>
              <a:gd name="connsiteY143-6680" fmla="*/ 79 h 759"/>
              <a:gd name="connsiteX144-6681" fmla="*/ 274 w 695"/>
              <a:gd name="connsiteY144-6682" fmla="*/ 85 h 759"/>
              <a:gd name="connsiteX145-6683" fmla="*/ 258 w 695"/>
              <a:gd name="connsiteY145-6684" fmla="*/ 90 h 759"/>
              <a:gd name="connsiteX146-6685" fmla="*/ 242 w 695"/>
              <a:gd name="connsiteY146-6686" fmla="*/ 95 h 759"/>
              <a:gd name="connsiteX147-6687" fmla="*/ 206 w 695"/>
              <a:gd name="connsiteY147-6688" fmla="*/ 106 h 759"/>
              <a:gd name="connsiteX148-6689" fmla="*/ 169 w 695"/>
              <a:gd name="connsiteY148-6690" fmla="*/ 116 h 759"/>
              <a:gd name="connsiteX149-6691" fmla="*/ 132 w 695"/>
              <a:gd name="connsiteY149-6692" fmla="*/ 127 h 759"/>
              <a:gd name="connsiteX150-6693" fmla="*/ 95 w 695"/>
              <a:gd name="connsiteY150-6694" fmla="*/ 137 h 759"/>
              <a:gd name="connsiteX151-6695" fmla="*/ 74 w 695"/>
              <a:gd name="connsiteY151-6696" fmla="*/ 142 h 759"/>
              <a:gd name="connsiteX152-6697" fmla="*/ 58 w 695"/>
              <a:gd name="connsiteY152-6698" fmla="*/ 142 h 759"/>
              <a:gd name="connsiteX153-6699" fmla="*/ 42 w 695"/>
              <a:gd name="connsiteY153-6700" fmla="*/ 148 h 759"/>
              <a:gd name="connsiteX154-6701" fmla="*/ 32 w 695"/>
              <a:gd name="connsiteY154-6702" fmla="*/ 148 h 759"/>
              <a:gd name="connsiteX155-6703" fmla="*/ 21 w 695"/>
              <a:gd name="connsiteY155-6704" fmla="*/ 153 h 759"/>
              <a:gd name="connsiteX156-6705" fmla="*/ 11 w 695"/>
              <a:gd name="connsiteY156-6706" fmla="*/ 153 h 759"/>
              <a:gd name="connsiteX157-6707" fmla="*/ 5 w 695"/>
              <a:gd name="connsiteY157-6708" fmla="*/ 153 h 759"/>
              <a:gd name="connsiteX158-6709" fmla="*/ 0 w 695"/>
              <a:gd name="connsiteY158-6710" fmla="*/ 153 h 759"/>
              <a:gd name="connsiteX159-6711" fmla="*/ 63 w 695"/>
              <a:gd name="connsiteY159-6712" fmla="*/ 95 h 759"/>
              <a:gd name="connsiteX160-6713" fmla="*/ 100 w 695"/>
              <a:gd name="connsiteY160-6714" fmla="*/ 85 h 759"/>
              <a:gd name="connsiteX161-6715" fmla="*/ 121 w 695"/>
              <a:gd name="connsiteY161-6716" fmla="*/ 85 h 759"/>
              <a:gd name="connsiteX162-6717" fmla="*/ 158 w 695"/>
              <a:gd name="connsiteY162-6718" fmla="*/ 74 h 759"/>
              <a:gd name="connsiteX163-6719" fmla="*/ 195 w 695"/>
              <a:gd name="connsiteY163-6720" fmla="*/ 69 h 759"/>
              <a:gd name="connsiteX164-6721" fmla="*/ 227 w 695"/>
              <a:gd name="connsiteY164-6722" fmla="*/ 58 h 759"/>
              <a:gd name="connsiteX165-6723" fmla="*/ 258 w 695"/>
              <a:gd name="connsiteY165-6724" fmla="*/ 48 h 759"/>
              <a:gd name="connsiteX166-6725" fmla="*/ 274 w 695"/>
              <a:gd name="connsiteY166-6726" fmla="*/ 42 h 759"/>
              <a:gd name="connsiteX167-6727" fmla="*/ 290 w 695"/>
              <a:gd name="connsiteY167-6728" fmla="*/ 37 h 759"/>
              <a:gd name="connsiteX168-6729" fmla="*/ 300 w 695"/>
              <a:gd name="connsiteY168-6730" fmla="*/ 37 h 759"/>
              <a:gd name="connsiteX169-6731" fmla="*/ 311 w 695"/>
              <a:gd name="connsiteY169-6732" fmla="*/ 32 h 759"/>
              <a:gd name="connsiteX170-6733" fmla="*/ 316 w 695"/>
              <a:gd name="connsiteY170-6734" fmla="*/ 27 h 759"/>
              <a:gd name="connsiteX171-6735" fmla="*/ 322 w 695"/>
              <a:gd name="connsiteY171-6736" fmla="*/ 21 h 759"/>
              <a:gd name="connsiteX172-6737" fmla="*/ 327 w 695"/>
              <a:gd name="connsiteY172-6738" fmla="*/ 16 h 759"/>
              <a:gd name="connsiteX173-6739" fmla="*/ 332 w 695"/>
              <a:gd name="connsiteY173-6740" fmla="*/ 11 h 759"/>
              <a:gd name="connsiteX174-6741" fmla="*/ 337 w 695"/>
              <a:gd name="connsiteY174-6742" fmla="*/ 6 h 759"/>
              <a:gd name="connsiteX175-6743" fmla="*/ 343 w 695"/>
              <a:gd name="connsiteY175-6744" fmla="*/ 0 h 759"/>
              <a:gd name="connsiteX176-6745" fmla="*/ 348 w 695"/>
              <a:gd name="connsiteY176-6746" fmla="*/ 0 h 759"/>
              <a:gd name="connsiteX177-6747" fmla="*/ 353 w 695"/>
              <a:gd name="connsiteY177-6748" fmla="*/ 0 h 759"/>
              <a:gd name="connsiteX178-6749" fmla="*/ 353 w 695"/>
              <a:gd name="connsiteY178-6750" fmla="*/ 0 h 759"/>
              <a:gd name="connsiteX0-6751" fmla="*/ 353 w 695"/>
              <a:gd name="connsiteY0-6752" fmla="*/ 0 h 759"/>
              <a:gd name="connsiteX1-6753" fmla="*/ 364 w 695"/>
              <a:gd name="connsiteY1-6754" fmla="*/ 0 h 759"/>
              <a:gd name="connsiteX2-6755" fmla="*/ 374 w 695"/>
              <a:gd name="connsiteY2-6756" fmla="*/ 6 h 759"/>
              <a:gd name="connsiteX3-6757" fmla="*/ 385 w 695"/>
              <a:gd name="connsiteY3-6758" fmla="*/ 11 h 759"/>
              <a:gd name="connsiteX4-6759" fmla="*/ 401 w 695"/>
              <a:gd name="connsiteY4-6760" fmla="*/ 21 h 759"/>
              <a:gd name="connsiteX5-6761" fmla="*/ 411 w 695"/>
              <a:gd name="connsiteY5-6762" fmla="*/ 32 h 759"/>
              <a:gd name="connsiteX6-6763" fmla="*/ 422 w 695"/>
              <a:gd name="connsiteY6-6764" fmla="*/ 37 h 759"/>
              <a:gd name="connsiteX7-6765" fmla="*/ 422 w 695"/>
              <a:gd name="connsiteY7-6766" fmla="*/ 42 h 759"/>
              <a:gd name="connsiteX8-6767" fmla="*/ 427 w 695"/>
              <a:gd name="connsiteY8-6768" fmla="*/ 42 h 759"/>
              <a:gd name="connsiteX9-6769" fmla="*/ 427 w 695"/>
              <a:gd name="connsiteY9-6770" fmla="*/ 48 h 759"/>
              <a:gd name="connsiteX10-6771" fmla="*/ 427 w 695"/>
              <a:gd name="connsiteY10-6772" fmla="*/ 48 h 759"/>
              <a:gd name="connsiteX11-6773" fmla="*/ 427 w 695"/>
              <a:gd name="connsiteY11-6774" fmla="*/ 53 h 759"/>
              <a:gd name="connsiteX12-6775" fmla="*/ 422 w 695"/>
              <a:gd name="connsiteY12-6776" fmla="*/ 58 h 759"/>
              <a:gd name="connsiteX13-6777" fmla="*/ 416 w 695"/>
              <a:gd name="connsiteY13-6778" fmla="*/ 63 h 759"/>
              <a:gd name="connsiteX14-6779" fmla="*/ 406 w 695"/>
              <a:gd name="connsiteY14-6780" fmla="*/ 69 h 759"/>
              <a:gd name="connsiteX15-6781" fmla="*/ 401 w 695"/>
              <a:gd name="connsiteY15-6782" fmla="*/ 74 h 759"/>
              <a:gd name="connsiteX16-6783" fmla="*/ 395 w 695"/>
              <a:gd name="connsiteY16-6784" fmla="*/ 79 h 759"/>
              <a:gd name="connsiteX17-6785" fmla="*/ 395 w 695"/>
              <a:gd name="connsiteY17-6786" fmla="*/ 90 h 759"/>
              <a:gd name="connsiteX18-6787" fmla="*/ 390 w 695"/>
              <a:gd name="connsiteY18-6788" fmla="*/ 100 h 759"/>
              <a:gd name="connsiteX19-6789" fmla="*/ 385 w 695"/>
              <a:gd name="connsiteY19-6790" fmla="*/ 116 h 759"/>
              <a:gd name="connsiteX20-6791" fmla="*/ 379 w 695"/>
              <a:gd name="connsiteY20-6792" fmla="*/ 137 h 759"/>
              <a:gd name="connsiteX21-6793" fmla="*/ 374 w 695"/>
              <a:gd name="connsiteY21-6794" fmla="*/ 158 h 759"/>
              <a:gd name="connsiteX22-6795" fmla="*/ 374 w 695"/>
              <a:gd name="connsiteY22-6796" fmla="*/ 179 h 759"/>
              <a:gd name="connsiteX23-6797" fmla="*/ 369 w 695"/>
              <a:gd name="connsiteY23-6798" fmla="*/ 206 h 759"/>
              <a:gd name="connsiteX24-6799" fmla="*/ 364 w 695"/>
              <a:gd name="connsiteY24-6800" fmla="*/ 227 h 759"/>
              <a:gd name="connsiteX25-6801" fmla="*/ 364 w 695"/>
              <a:gd name="connsiteY25-6802" fmla="*/ 248 h 759"/>
              <a:gd name="connsiteX26-6803" fmla="*/ 358 w 695"/>
              <a:gd name="connsiteY26-6804" fmla="*/ 264 h 759"/>
              <a:gd name="connsiteX27-6805" fmla="*/ 358 w 695"/>
              <a:gd name="connsiteY27-6806" fmla="*/ 285 h 759"/>
              <a:gd name="connsiteX28-6807" fmla="*/ 353 w 695"/>
              <a:gd name="connsiteY28-6808" fmla="*/ 300 h 759"/>
              <a:gd name="connsiteX29-6809" fmla="*/ 353 w 695"/>
              <a:gd name="connsiteY29-6810" fmla="*/ 311 h 759"/>
              <a:gd name="connsiteX30-6811" fmla="*/ 353 w 695"/>
              <a:gd name="connsiteY30-6812" fmla="*/ 322 h 759"/>
              <a:gd name="connsiteX31-6813" fmla="*/ 353 w 695"/>
              <a:gd name="connsiteY31-6814" fmla="*/ 343 h 759"/>
              <a:gd name="connsiteX32-6815" fmla="*/ 358 w 695"/>
              <a:gd name="connsiteY32-6816" fmla="*/ 369 h 759"/>
              <a:gd name="connsiteX33-6817" fmla="*/ 364 w 695"/>
              <a:gd name="connsiteY33-6818" fmla="*/ 411 h 759"/>
              <a:gd name="connsiteX34-6819" fmla="*/ 364 w 695"/>
              <a:gd name="connsiteY34-6820" fmla="*/ 437 h 759"/>
              <a:gd name="connsiteX35-6821" fmla="*/ 369 w 695"/>
              <a:gd name="connsiteY35-6822" fmla="*/ 464 h 759"/>
              <a:gd name="connsiteX36-6823" fmla="*/ 379 w 695"/>
              <a:gd name="connsiteY36-6824" fmla="*/ 490 h 759"/>
              <a:gd name="connsiteX37-6825" fmla="*/ 385 w 695"/>
              <a:gd name="connsiteY37-6826" fmla="*/ 506 h 759"/>
              <a:gd name="connsiteX38-6827" fmla="*/ 390 w 695"/>
              <a:gd name="connsiteY38-6828" fmla="*/ 516 h 759"/>
              <a:gd name="connsiteX39-6829" fmla="*/ 406 w 695"/>
              <a:gd name="connsiteY39-6830" fmla="*/ 543 h 759"/>
              <a:gd name="connsiteX40-6831" fmla="*/ 422 w 695"/>
              <a:gd name="connsiteY40-6832" fmla="*/ 564 h 759"/>
              <a:gd name="connsiteX41-6833" fmla="*/ 437 w 695"/>
              <a:gd name="connsiteY41-6834" fmla="*/ 585 h 759"/>
              <a:gd name="connsiteX42-6835" fmla="*/ 448 w 695"/>
              <a:gd name="connsiteY42-6836" fmla="*/ 595 h 759"/>
              <a:gd name="connsiteX43-6837" fmla="*/ 458 w 695"/>
              <a:gd name="connsiteY43-6838" fmla="*/ 601 h 759"/>
              <a:gd name="connsiteX44-6839" fmla="*/ 480 w 695"/>
              <a:gd name="connsiteY44-6840" fmla="*/ 622 h 759"/>
              <a:gd name="connsiteX45-6841" fmla="*/ 501 w 695"/>
              <a:gd name="connsiteY45-6842" fmla="*/ 632 h 759"/>
              <a:gd name="connsiteX46-6843" fmla="*/ 522 w 695"/>
              <a:gd name="connsiteY46-6844" fmla="*/ 648 h 759"/>
              <a:gd name="connsiteX47-6845" fmla="*/ 548 w 695"/>
              <a:gd name="connsiteY47-6846" fmla="*/ 659 h 759"/>
              <a:gd name="connsiteX48-6847" fmla="*/ 559 w 695"/>
              <a:gd name="connsiteY48-6848" fmla="*/ 664 h 759"/>
              <a:gd name="connsiteX49-6849" fmla="*/ 569 w 695"/>
              <a:gd name="connsiteY49-6850" fmla="*/ 669 h 759"/>
              <a:gd name="connsiteX50-6851" fmla="*/ 580 w 695"/>
              <a:gd name="connsiteY50-6852" fmla="*/ 669 h 759"/>
              <a:gd name="connsiteX51-6853" fmla="*/ 590 w 695"/>
              <a:gd name="connsiteY51-6854" fmla="*/ 674 h 759"/>
              <a:gd name="connsiteX52-6855" fmla="*/ 595 w 695"/>
              <a:gd name="connsiteY52-6856" fmla="*/ 674 h 759"/>
              <a:gd name="connsiteX53-6857" fmla="*/ 601 w 695"/>
              <a:gd name="connsiteY53-6858" fmla="*/ 674 h 759"/>
              <a:gd name="connsiteX54-6859" fmla="*/ 611 w 695"/>
              <a:gd name="connsiteY54-6860" fmla="*/ 674 h 759"/>
              <a:gd name="connsiteX55-6861" fmla="*/ 616 w 695"/>
              <a:gd name="connsiteY55-6862" fmla="*/ 669 h 759"/>
              <a:gd name="connsiteX56-6863" fmla="*/ 616 w 695"/>
              <a:gd name="connsiteY56-6864" fmla="*/ 664 h 759"/>
              <a:gd name="connsiteX57-6865" fmla="*/ 622 w 695"/>
              <a:gd name="connsiteY57-6866" fmla="*/ 659 h 759"/>
              <a:gd name="connsiteX58-6867" fmla="*/ 627 w 695"/>
              <a:gd name="connsiteY58-6868" fmla="*/ 653 h 759"/>
              <a:gd name="connsiteX59-6869" fmla="*/ 627 w 695"/>
              <a:gd name="connsiteY59-6870" fmla="*/ 643 h 759"/>
              <a:gd name="connsiteX60-6871" fmla="*/ 632 w 695"/>
              <a:gd name="connsiteY60-6872" fmla="*/ 627 h 759"/>
              <a:gd name="connsiteX61-6873" fmla="*/ 638 w 695"/>
              <a:gd name="connsiteY61-6874" fmla="*/ 611 h 759"/>
              <a:gd name="connsiteX62-6875" fmla="*/ 643 w 695"/>
              <a:gd name="connsiteY62-6876" fmla="*/ 595 h 759"/>
              <a:gd name="connsiteX63-6877" fmla="*/ 643 w 695"/>
              <a:gd name="connsiteY63-6878" fmla="*/ 580 h 759"/>
              <a:gd name="connsiteX64-6879" fmla="*/ 648 w 695"/>
              <a:gd name="connsiteY64-6880" fmla="*/ 564 h 759"/>
              <a:gd name="connsiteX65-6881" fmla="*/ 653 w 695"/>
              <a:gd name="connsiteY65-6882" fmla="*/ 553 h 759"/>
              <a:gd name="connsiteX66-6883" fmla="*/ 659 w 695"/>
              <a:gd name="connsiteY66-6884" fmla="*/ 543 h 759"/>
              <a:gd name="connsiteX67-6885" fmla="*/ 659 w 695"/>
              <a:gd name="connsiteY67-6886" fmla="*/ 538 h 759"/>
              <a:gd name="connsiteX68-6887" fmla="*/ 664 w 695"/>
              <a:gd name="connsiteY68-6888" fmla="*/ 527 h 759"/>
              <a:gd name="connsiteX69-6889" fmla="*/ 664 w 695"/>
              <a:gd name="connsiteY69-6890" fmla="*/ 527 h 759"/>
              <a:gd name="connsiteX70-6891" fmla="*/ 669 w 695"/>
              <a:gd name="connsiteY70-6892" fmla="*/ 527 h 759"/>
              <a:gd name="connsiteX71-6893" fmla="*/ 669 w 695"/>
              <a:gd name="connsiteY71-6894" fmla="*/ 527 h 759"/>
              <a:gd name="connsiteX72-6895" fmla="*/ 669 w 695"/>
              <a:gd name="connsiteY72-6896" fmla="*/ 532 h 759"/>
              <a:gd name="connsiteX73-6897" fmla="*/ 669 w 695"/>
              <a:gd name="connsiteY73-6898" fmla="*/ 538 h 759"/>
              <a:gd name="connsiteX74-6899" fmla="*/ 674 w 695"/>
              <a:gd name="connsiteY74-6900" fmla="*/ 543 h 759"/>
              <a:gd name="connsiteX75-6901" fmla="*/ 674 w 695"/>
              <a:gd name="connsiteY75-6902" fmla="*/ 559 h 759"/>
              <a:gd name="connsiteX76-6903" fmla="*/ 674 w 695"/>
              <a:gd name="connsiteY76-6904" fmla="*/ 569 h 759"/>
              <a:gd name="connsiteX77-6905" fmla="*/ 674 w 695"/>
              <a:gd name="connsiteY77-6906" fmla="*/ 585 h 759"/>
              <a:gd name="connsiteX78-6907" fmla="*/ 674 w 695"/>
              <a:gd name="connsiteY78-6908" fmla="*/ 601 h 759"/>
              <a:gd name="connsiteX79-6909" fmla="*/ 674 w 695"/>
              <a:gd name="connsiteY79-6910" fmla="*/ 622 h 759"/>
              <a:gd name="connsiteX80-6911" fmla="*/ 674 w 695"/>
              <a:gd name="connsiteY80-6912" fmla="*/ 638 h 759"/>
              <a:gd name="connsiteX81-6913" fmla="*/ 674 w 695"/>
              <a:gd name="connsiteY81-6914" fmla="*/ 653 h 759"/>
              <a:gd name="connsiteX82-6915" fmla="*/ 680 w 695"/>
              <a:gd name="connsiteY82-6916" fmla="*/ 669 h 759"/>
              <a:gd name="connsiteX83-6917" fmla="*/ 680 w 695"/>
              <a:gd name="connsiteY83-6918" fmla="*/ 685 h 759"/>
              <a:gd name="connsiteX84-6919" fmla="*/ 685 w 695"/>
              <a:gd name="connsiteY84-6920" fmla="*/ 696 h 759"/>
              <a:gd name="connsiteX85-6921" fmla="*/ 685 w 695"/>
              <a:gd name="connsiteY85-6922" fmla="*/ 706 h 759"/>
              <a:gd name="connsiteX86-6923" fmla="*/ 690 w 695"/>
              <a:gd name="connsiteY86-6924" fmla="*/ 717 h 759"/>
              <a:gd name="connsiteX87-6925" fmla="*/ 690 w 695"/>
              <a:gd name="connsiteY87-6926" fmla="*/ 722 h 759"/>
              <a:gd name="connsiteX88-6927" fmla="*/ 695 w 695"/>
              <a:gd name="connsiteY88-6928" fmla="*/ 732 h 759"/>
              <a:gd name="connsiteX89-6929" fmla="*/ 695 w 695"/>
              <a:gd name="connsiteY89-6930" fmla="*/ 738 h 759"/>
              <a:gd name="connsiteX90-6931" fmla="*/ 695 w 695"/>
              <a:gd name="connsiteY90-6932" fmla="*/ 743 h 759"/>
              <a:gd name="connsiteX91-6933" fmla="*/ 695 w 695"/>
              <a:gd name="connsiteY91-6934" fmla="*/ 748 h 759"/>
              <a:gd name="connsiteX92-6935" fmla="*/ 690 w 695"/>
              <a:gd name="connsiteY92-6936" fmla="*/ 753 h 759"/>
              <a:gd name="connsiteX93-6937" fmla="*/ 685 w 695"/>
              <a:gd name="connsiteY93-6938" fmla="*/ 759 h 759"/>
              <a:gd name="connsiteX94-6939" fmla="*/ 674 w 695"/>
              <a:gd name="connsiteY94-6940" fmla="*/ 759 h 759"/>
              <a:gd name="connsiteX95-6941" fmla="*/ 664 w 695"/>
              <a:gd name="connsiteY95-6942" fmla="*/ 759 h 759"/>
              <a:gd name="connsiteX96-6943" fmla="*/ 648 w 695"/>
              <a:gd name="connsiteY96-6944" fmla="*/ 759 h 759"/>
              <a:gd name="connsiteX97-6945" fmla="*/ 632 w 695"/>
              <a:gd name="connsiteY97-6946" fmla="*/ 753 h 759"/>
              <a:gd name="connsiteX98-6947" fmla="*/ 611 w 695"/>
              <a:gd name="connsiteY98-6948" fmla="*/ 753 h 759"/>
              <a:gd name="connsiteX99-6949" fmla="*/ 590 w 695"/>
              <a:gd name="connsiteY99-6950" fmla="*/ 748 h 759"/>
              <a:gd name="connsiteX100-6951" fmla="*/ 569 w 695"/>
              <a:gd name="connsiteY100-6952" fmla="*/ 743 h 759"/>
              <a:gd name="connsiteX101-6953" fmla="*/ 559 w 695"/>
              <a:gd name="connsiteY101-6954" fmla="*/ 738 h 759"/>
              <a:gd name="connsiteX102-6955" fmla="*/ 548 w 695"/>
              <a:gd name="connsiteY102-6956" fmla="*/ 732 h 759"/>
              <a:gd name="connsiteX103-6957" fmla="*/ 532 w 695"/>
              <a:gd name="connsiteY103-6958" fmla="*/ 727 h 759"/>
              <a:gd name="connsiteX104-6959" fmla="*/ 522 w 695"/>
              <a:gd name="connsiteY104-6960" fmla="*/ 722 h 759"/>
              <a:gd name="connsiteX105-6961" fmla="*/ 506 w 695"/>
              <a:gd name="connsiteY105-6962" fmla="*/ 717 h 759"/>
              <a:gd name="connsiteX106-6963" fmla="*/ 490 w 695"/>
              <a:gd name="connsiteY106-6964" fmla="*/ 706 h 759"/>
              <a:gd name="connsiteX107-6965" fmla="*/ 480 w 695"/>
              <a:gd name="connsiteY107-6966" fmla="*/ 696 h 759"/>
              <a:gd name="connsiteX108-6967" fmla="*/ 464 w 695"/>
              <a:gd name="connsiteY108-6968" fmla="*/ 685 h 759"/>
              <a:gd name="connsiteX109-6969" fmla="*/ 432 w 695"/>
              <a:gd name="connsiteY109-6970" fmla="*/ 659 h 759"/>
              <a:gd name="connsiteX110-6971" fmla="*/ 406 w 695"/>
              <a:gd name="connsiteY110-6972" fmla="*/ 632 h 759"/>
              <a:gd name="connsiteX111-6973" fmla="*/ 395 w 695"/>
              <a:gd name="connsiteY111-6974" fmla="*/ 622 h 759"/>
              <a:gd name="connsiteX112-6975" fmla="*/ 385 w 695"/>
              <a:gd name="connsiteY112-6976" fmla="*/ 606 h 759"/>
              <a:gd name="connsiteX113-6977" fmla="*/ 374 w 695"/>
              <a:gd name="connsiteY113-6978" fmla="*/ 590 h 759"/>
              <a:gd name="connsiteX114-6979" fmla="*/ 364 w 695"/>
              <a:gd name="connsiteY114-6980" fmla="*/ 574 h 759"/>
              <a:gd name="connsiteX115-6981" fmla="*/ 358 w 695"/>
              <a:gd name="connsiteY115-6982" fmla="*/ 559 h 759"/>
              <a:gd name="connsiteX116-6983" fmla="*/ 348 w 695"/>
              <a:gd name="connsiteY116-6984" fmla="*/ 543 h 759"/>
              <a:gd name="connsiteX117-6985" fmla="*/ 343 w 695"/>
              <a:gd name="connsiteY117-6986" fmla="*/ 527 h 759"/>
              <a:gd name="connsiteX118-6987" fmla="*/ 332 w 695"/>
              <a:gd name="connsiteY118-6988" fmla="*/ 511 h 759"/>
              <a:gd name="connsiteX119-6989" fmla="*/ 327 w 695"/>
              <a:gd name="connsiteY119-6990" fmla="*/ 501 h 759"/>
              <a:gd name="connsiteX120-6991" fmla="*/ 327 w 695"/>
              <a:gd name="connsiteY120-6992" fmla="*/ 485 h 759"/>
              <a:gd name="connsiteX121-6993" fmla="*/ 322 w 695"/>
              <a:gd name="connsiteY121-6994" fmla="*/ 469 h 759"/>
              <a:gd name="connsiteX122-6995" fmla="*/ 322 w 695"/>
              <a:gd name="connsiteY122-6996" fmla="*/ 453 h 759"/>
              <a:gd name="connsiteX123-6997" fmla="*/ 316 w 695"/>
              <a:gd name="connsiteY123-6998" fmla="*/ 422 h 759"/>
              <a:gd name="connsiteX124-6999" fmla="*/ 311 w 695"/>
              <a:gd name="connsiteY124-7000" fmla="*/ 385 h 759"/>
              <a:gd name="connsiteX125-7001" fmla="*/ 311 w 695"/>
              <a:gd name="connsiteY125-7002" fmla="*/ 353 h 759"/>
              <a:gd name="connsiteX126-7003" fmla="*/ 311 w 695"/>
              <a:gd name="connsiteY126-7004" fmla="*/ 316 h 759"/>
              <a:gd name="connsiteX127-7005" fmla="*/ 311 w 695"/>
              <a:gd name="connsiteY127-7006" fmla="*/ 279 h 759"/>
              <a:gd name="connsiteX128-7007" fmla="*/ 311 w 695"/>
              <a:gd name="connsiteY128-7008" fmla="*/ 243 h 759"/>
              <a:gd name="connsiteX129-7009" fmla="*/ 316 w 695"/>
              <a:gd name="connsiteY129-7010" fmla="*/ 200 h 759"/>
              <a:gd name="connsiteX130-7011" fmla="*/ 322 w 695"/>
              <a:gd name="connsiteY130-7012" fmla="*/ 158 h 759"/>
              <a:gd name="connsiteX131-7013" fmla="*/ 322 w 695"/>
              <a:gd name="connsiteY131-7014" fmla="*/ 142 h 759"/>
              <a:gd name="connsiteX132-7015" fmla="*/ 322 w 695"/>
              <a:gd name="connsiteY132-7016" fmla="*/ 127 h 759"/>
              <a:gd name="connsiteX133-7017" fmla="*/ 322 w 695"/>
              <a:gd name="connsiteY133-7018" fmla="*/ 111 h 759"/>
              <a:gd name="connsiteX134-7019" fmla="*/ 327 w 695"/>
              <a:gd name="connsiteY134-7020" fmla="*/ 100 h 759"/>
              <a:gd name="connsiteX135-7021" fmla="*/ 327 w 695"/>
              <a:gd name="connsiteY135-7022" fmla="*/ 90 h 759"/>
              <a:gd name="connsiteX136-7023" fmla="*/ 327 w 695"/>
              <a:gd name="connsiteY136-7024" fmla="*/ 85 h 759"/>
              <a:gd name="connsiteX137-7025" fmla="*/ 327 w 695"/>
              <a:gd name="connsiteY137-7026" fmla="*/ 79 h 759"/>
              <a:gd name="connsiteX138-7027" fmla="*/ 322 w 695"/>
              <a:gd name="connsiteY138-7028" fmla="*/ 74 h 759"/>
              <a:gd name="connsiteX139-7029" fmla="*/ 322 w 695"/>
              <a:gd name="connsiteY139-7030" fmla="*/ 74 h 759"/>
              <a:gd name="connsiteX140-7031" fmla="*/ 316 w 695"/>
              <a:gd name="connsiteY140-7032" fmla="*/ 74 h 759"/>
              <a:gd name="connsiteX141-7033" fmla="*/ 311 w 695"/>
              <a:gd name="connsiteY141-7034" fmla="*/ 74 h 759"/>
              <a:gd name="connsiteX142-7035" fmla="*/ 300 w 695"/>
              <a:gd name="connsiteY142-7036" fmla="*/ 79 h 759"/>
              <a:gd name="connsiteX143-7037" fmla="*/ 290 w 695"/>
              <a:gd name="connsiteY143-7038" fmla="*/ 79 h 759"/>
              <a:gd name="connsiteX144-7039" fmla="*/ 274 w 695"/>
              <a:gd name="connsiteY144-7040" fmla="*/ 85 h 759"/>
              <a:gd name="connsiteX145-7041" fmla="*/ 258 w 695"/>
              <a:gd name="connsiteY145-7042" fmla="*/ 90 h 759"/>
              <a:gd name="connsiteX146-7043" fmla="*/ 242 w 695"/>
              <a:gd name="connsiteY146-7044" fmla="*/ 95 h 759"/>
              <a:gd name="connsiteX147-7045" fmla="*/ 206 w 695"/>
              <a:gd name="connsiteY147-7046" fmla="*/ 106 h 759"/>
              <a:gd name="connsiteX148-7047" fmla="*/ 169 w 695"/>
              <a:gd name="connsiteY148-7048" fmla="*/ 116 h 759"/>
              <a:gd name="connsiteX149-7049" fmla="*/ 132 w 695"/>
              <a:gd name="connsiteY149-7050" fmla="*/ 127 h 759"/>
              <a:gd name="connsiteX150-7051" fmla="*/ 95 w 695"/>
              <a:gd name="connsiteY150-7052" fmla="*/ 137 h 759"/>
              <a:gd name="connsiteX151-7053" fmla="*/ 74 w 695"/>
              <a:gd name="connsiteY151-7054" fmla="*/ 142 h 759"/>
              <a:gd name="connsiteX152-7055" fmla="*/ 58 w 695"/>
              <a:gd name="connsiteY152-7056" fmla="*/ 142 h 759"/>
              <a:gd name="connsiteX153-7057" fmla="*/ 42 w 695"/>
              <a:gd name="connsiteY153-7058" fmla="*/ 148 h 759"/>
              <a:gd name="connsiteX154-7059" fmla="*/ 32 w 695"/>
              <a:gd name="connsiteY154-7060" fmla="*/ 148 h 759"/>
              <a:gd name="connsiteX155-7061" fmla="*/ 21 w 695"/>
              <a:gd name="connsiteY155-7062" fmla="*/ 153 h 759"/>
              <a:gd name="connsiteX156-7063" fmla="*/ 11 w 695"/>
              <a:gd name="connsiteY156-7064" fmla="*/ 153 h 759"/>
              <a:gd name="connsiteX157-7065" fmla="*/ 5 w 695"/>
              <a:gd name="connsiteY157-7066" fmla="*/ 153 h 759"/>
              <a:gd name="connsiteX158-7067" fmla="*/ 0 w 695"/>
              <a:gd name="connsiteY158-7068" fmla="*/ 153 h 759"/>
              <a:gd name="connsiteX159-7069" fmla="*/ 100 w 695"/>
              <a:gd name="connsiteY159-7070" fmla="*/ 85 h 759"/>
              <a:gd name="connsiteX160-7071" fmla="*/ 121 w 695"/>
              <a:gd name="connsiteY160-7072" fmla="*/ 85 h 759"/>
              <a:gd name="connsiteX161-7073" fmla="*/ 158 w 695"/>
              <a:gd name="connsiteY161-7074" fmla="*/ 74 h 759"/>
              <a:gd name="connsiteX162-7075" fmla="*/ 195 w 695"/>
              <a:gd name="connsiteY162-7076" fmla="*/ 69 h 759"/>
              <a:gd name="connsiteX163-7077" fmla="*/ 227 w 695"/>
              <a:gd name="connsiteY163-7078" fmla="*/ 58 h 759"/>
              <a:gd name="connsiteX164-7079" fmla="*/ 258 w 695"/>
              <a:gd name="connsiteY164-7080" fmla="*/ 48 h 759"/>
              <a:gd name="connsiteX165-7081" fmla="*/ 274 w 695"/>
              <a:gd name="connsiteY165-7082" fmla="*/ 42 h 759"/>
              <a:gd name="connsiteX166-7083" fmla="*/ 290 w 695"/>
              <a:gd name="connsiteY166-7084" fmla="*/ 37 h 759"/>
              <a:gd name="connsiteX167-7085" fmla="*/ 300 w 695"/>
              <a:gd name="connsiteY167-7086" fmla="*/ 37 h 759"/>
              <a:gd name="connsiteX168-7087" fmla="*/ 311 w 695"/>
              <a:gd name="connsiteY168-7088" fmla="*/ 32 h 759"/>
              <a:gd name="connsiteX169-7089" fmla="*/ 316 w 695"/>
              <a:gd name="connsiteY169-7090" fmla="*/ 27 h 759"/>
              <a:gd name="connsiteX170-7091" fmla="*/ 322 w 695"/>
              <a:gd name="connsiteY170-7092" fmla="*/ 21 h 759"/>
              <a:gd name="connsiteX171-7093" fmla="*/ 327 w 695"/>
              <a:gd name="connsiteY171-7094" fmla="*/ 16 h 759"/>
              <a:gd name="connsiteX172-7095" fmla="*/ 332 w 695"/>
              <a:gd name="connsiteY172-7096" fmla="*/ 11 h 759"/>
              <a:gd name="connsiteX173-7097" fmla="*/ 337 w 695"/>
              <a:gd name="connsiteY173-7098" fmla="*/ 6 h 759"/>
              <a:gd name="connsiteX174-7099" fmla="*/ 343 w 695"/>
              <a:gd name="connsiteY174-7100" fmla="*/ 0 h 759"/>
              <a:gd name="connsiteX175-7101" fmla="*/ 348 w 695"/>
              <a:gd name="connsiteY175-7102" fmla="*/ 0 h 759"/>
              <a:gd name="connsiteX176-7103" fmla="*/ 353 w 695"/>
              <a:gd name="connsiteY176-7104" fmla="*/ 0 h 759"/>
              <a:gd name="connsiteX177-7105" fmla="*/ 353 w 695"/>
              <a:gd name="connsiteY177-7106" fmla="*/ 0 h 759"/>
              <a:gd name="connsiteX0-7107" fmla="*/ 353 w 695"/>
              <a:gd name="connsiteY0-7108" fmla="*/ 0 h 759"/>
              <a:gd name="connsiteX1-7109" fmla="*/ 364 w 695"/>
              <a:gd name="connsiteY1-7110" fmla="*/ 0 h 759"/>
              <a:gd name="connsiteX2-7111" fmla="*/ 374 w 695"/>
              <a:gd name="connsiteY2-7112" fmla="*/ 6 h 759"/>
              <a:gd name="connsiteX3-7113" fmla="*/ 385 w 695"/>
              <a:gd name="connsiteY3-7114" fmla="*/ 11 h 759"/>
              <a:gd name="connsiteX4-7115" fmla="*/ 401 w 695"/>
              <a:gd name="connsiteY4-7116" fmla="*/ 21 h 759"/>
              <a:gd name="connsiteX5-7117" fmla="*/ 411 w 695"/>
              <a:gd name="connsiteY5-7118" fmla="*/ 32 h 759"/>
              <a:gd name="connsiteX6-7119" fmla="*/ 422 w 695"/>
              <a:gd name="connsiteY6-7120" fmla="*/ 37 h 759"/>
              <a:gd name="connsiteX7-7121" fmla="*/ 422 w 695"/>
              <a:gd name="connsiteY7-7122" fmla="*/ 42 h 759"/>
              <a:gd name="connsiteX8-7123" fmla="*/ 427 w 695"/>
              <a:gd name="connsiteY8-7124" fmla="*/ 42 h 759"/>
              <a:gd name="connsiteX9-7125" fmla="*/ 427 w 695"/>
              <a:gd name="connsiteY9-7126" fmla="*/ 48 h 759"/>
              <a:gd name="connsiteX10-7127" fmla="*/ 427 w 695"/>
              <a:gd name="connsiteY10-7128" fmla="*/ 48 h 759"/>
              <a:gd name="connsiteX11-7129" fmla="*/ 427 w 695"/>
              <a:gd name="connsiteY11-7130" fmla="*/ 53 h 759"/>
              <a:gd name="connsiteX12-7131" fmla="*/ 422 w 695"/>
              <a:gd name="connsiteY12-7132" fmla="*/ 58 h 759"/>
              <a:gd name="connsiteX13-7133" fmla="*/ 416 w 695"/>
              <a:gd name="connsiteY13-7134" fmla="*/ 63 h 759"/>
              <a:gd name="connsiteX14-7135" fmla="*/ 406 w 695"/>
              <a:gd name="connsiteY14-7136" fmla="*/ 69 h 759"/>
              <a:gd name="connsiteX15-7137" fmla="*/ 401 w 695"/>
              <a:gd name="connsiteY15-7138" fmla="*/ 74 h 759"/>
              <a:gd name="connsiteX16-7139" fmla="*/ 395 w 695"/>
              <a:gd name="connsiteY16-7140" fmla="*/ 79 h 759"/>
              <a:gd name="connsiteX17-7141" fmla="*/ 395 w 695"/>
              <a:gd name="connsiteY17-7142" fmla="*/ 90 h 759"/>
              <a:gd name="connsiteX18-7143" fmla="*/ 390 w 695"/>
              <a:gd name="connsiteY18-7144" fmla="*/ 100 h 759"/>
              <a:gd name="connsiteX19-7145" fmla="*/ 385 w 695"/>
              <a:gd name="connsiteY19-7146" fmla="*/ 116 h 759"/>
              <a:gd name="connsiteX20-7147" fmla="*/ 379 w 695"/>
              <a:gd name="connsiteY20-7148" fmla="*/ 137 h 759"/>
              <a:gd name="connsiteX21-7149" fmla="*/ 374 w 695"/>
              <a:gd name="connsiteY21-7150" fmla="*/ 158 h 759"/>
              <a:gd name="connsiteX22-7151" fmla="*/ 374 w 695"/>
              <a:gd name="connsiteY22-7152" fmla="*/ 179 h 759"/>
              <a:gd name="connsiteX23-7153" fmla="*/ 369 w 695"/>
              <a:gd name="connsiteY23-7154" fmla="*/ 206 h 759"/>
              <a:gd name="connsiteX24-7155" fmla="*/ 364 w 695"/>
              <a:gd name="connsiteY24-7156" fmla="*/ 227 h 759"/>
              <a:gd name="connsiteX25-7157" fmla="*/ 364 w 695"/>
              <a:gd name="connsiteY25-7158" fmla="*/ 248 h 759"/>
              <a:gd name="connsiteX26-7159" fmla="*/ 358 w 695"/>
              <a:gd name="connsiteY26-7160" fmla="*/ 264 h 759"/>
              <a:gd name="connsiteX27-7161" fmla="*/ 358 w 695"/>
              <a:gd name="connsiteY27-7162" fmla="*/ 285 h 759"/>
              <a:gd name="connsiteX28-7163" fmla="*/ 353 w 695"/>
              <a:gd name="connsiteY28-7164" fmla="*/ 300 h 759"/>
              <a:gd name="connsiteX29-7165" fmla="*/ 353 w 695"/>
              <a:gd name="connsiteY29-7166" fmla="*/ 311 h 759"/>
              <a:gd name="connsiteX30-7167" fmla="*/ 353 w 695"/>
              <a:gd name="connsiteY30-7168" fmla="*/ 322 h 759"/>
              <a:gd name="connsiteX31-7169" fmla="*/ 353 w 695"/>
              <a:gd name="connsiteY31-7170" fmla="*/ 343 h 759"/>
              <a:gd name="connsiteX32-7171" fmla="*/ 358 w 695"/>
              <a:gd name="connsiteY32-7172" fmla="*/ 369 h 759"/>
              <a:gd name="connsiteX33-7173" fmla="*/ 364 w 695"/>
              <a:gd name="connsiteY33-7174" fmla="*/ 411 h 759"/>
              <a:gd name="connsiteX34-7175" fmla="*/ 364 w 695"/>
              <a:gd name="connsiteY34-7176" fmla="*/ 437 h 759"/>
              <a:gd name="connsiteX35-7177" fmla="*/ 369 w 695"/>
              <a:gd name="connsiteY35-7178" fmla="*/ 464 h 759"/>
              <a:gd name="connsiteX36-7179" fmla="*/ 379 w 695"/>
              <a:gd name="connsiteY36-7180" fmla="*/ 490 h 759"/>
              <a:gd name="connsiteX37-7181" fmla="*/ 385 w 695"/>
              <a:gd name="connsiteY37-7182" fmla="*/ 506 h 759"/>
              <a:gd name="connsiteX38-7183" fmla="*/ 390 w 695"/>
              <a:gd name="connsiteY38-7184" fmla="*/ 516 h 759"/>
              <a:gd name="connsiteX39-7185" fmla="*/ 406 w 695"/>
              <a:gd name="connsiteY39-7186" fmla="*/ 543 h 759"/>
              <a:gd name="connsiteX40-7187" fmla="*/ 422 w 695"/>
              <a:gd name="connsiteY40-7188" fmla="*/ 564 h 759"/>
              <a:gd name="connsiteX41-7189" fmla="*/ 437 w 695"/>
              <a:gd name="connsiteY41-7190" fmla="*/ 585 h 759"/>
              <a:gd name="connsiteX42-7191" fmla="*/ 448 w 695"/>
              <a:gd name="connsiteY42-7192" fmla="*/ 595 h 759"/>
              <a:gd name="connsiteX43-7193" fmla="*/ 458 w 695"/>
              <a:gd name="connsiteY43-7194" fmla="*/ 601 h 759"/>
              <a:gd name="connsiteX44-7195" fmla="*/ 480 w 695"/>
              <a:gd name="connsiteY44-7196" fmla="*/ 622 h 759"/>
              <a:gd name="connsiteX45-7197" fmla="*/ 501 w 695"/>
              <a:gd name="connsiteY45-7198" fmla="*/ 632 h 759"/>
              <a:gd name="connsiteX46-7199" fmla="*/ 522 w 695"/>
              <a:gd name="connsiteY46-7200" fmla="*/ 648 h 759"/>
              <a:gd name="connsiteX47-7201" fmla="*/ 548 w 695"/>
              <a:gd name="connsiteY47-7202" fmla="*/ 659 h 759"/>
              <a:gd name="connsiteX48-7203" fmla="*/ 559 w 695"/>
              <a:gd name="connsiteY48-7204" fmla="*/ 664 h 759"/>
              <a:gd name="connsiteX49-7205" fmla="*/ 569 w 695"/>
              <a:gd name="connsiteY49-7206" fmla="*/ 669 h 759"/>
              <a:gd name="connsiteX50-7207" fmla="*/ 580 w 695"/>
              <a:gd name="connsiteY50-7208" fmla="*/ 669 h 759"/>
              <a:gd name="connsiteX51-7209" fmla="*/ 590 w 695"/>
              <a:gd name="connsiteY51-7210" fmla="*/ 674 h 759"/>
              <a:gd name="connsiteX52-7211" fmla="*/ 595 w 695"/>
              <a:gd name="connsiteY52-7212" fmla="*/ 674 h 759"/>
              <a:gd name="connsiteX53-7213" fmla="*/ 601 w 695"/>
              <a:gd name="connsiteY53-7214" fmla="*/ 674 h 759"/>
              <a:gd name="connsiteX54-7215" fmla="*/ 611 w 695"/>
              <a:gd name="connsiteY54-7216" fmla="*/ 674 h 759"/>
              <a:gd name="connsiteX55-7217" fmla="*/ 616 w 695"/>
              <a:gd name="connsiteY55-7218" fmla="*/ 669 h 759"/>
              <a:gd name="connsiteX56-7219" fmla="*/ 616 w 695"/>
              <a:gd name="connsiteY56-7220" fmla="*/ 664 h 759"/>
              <a:gd name="connsiteX57-7221" fmla="*/ 622 w 695"/>
              <a:gd name="connsiteY57-7222" fmla="*/ 659 h 759"/>
              <a:gd name="connsiteX58-7223" fmla="*/ 627 w 695"/>
              <a:gd name="connsiteY58-7224" fmla="*/ 653 h 759"/>
              <a:gd name="connsiteX59-7225" fmla="*/ 627 w 695"/>
              <a:gd name="connsiteY59-7226" fmla="*/ 643 h 759"/>
              <a:gd name="connsiteX60-7227" fmla="*/ 632 w 695"/>
              <a:gd name="connsiteY60-7228" fmla="*/ 627 h 759"/>
              <a:gd name="connsiteX61-7229" fmla="*/ 638 w 695"/>
              <a:gd name="connsiteY61-7230" fmla="*/ 611 h 759"/>
              <a:gd name="connsiteX62-7231" fmla="*/ 643 w 695"/>
              <a:gd name="connsiteY62-7232" fmla="*/ 595 h 759"/>
              <a:gd name="connsiteX63-7233" fmla="*/ 643 w 695"/>
              <a:gd name="connsiteY63-7234" fmla="*/ 580 h 759"/>
              <a:gd name="connsiteX64-7235" fmla="*/ 648 w 695"/>
              <a:gd name="connsiteY64-7236" fmla="*/ 564 h 759"/>
              <a:gd name="connsiteX65-7237" fmla="*/ 653 w 695"/>
              <a:gd name="connsiteY65-7238" fmla="*/ 553 h 759"/>
              <a:gd name="connsiteX66-7239" fmla="*/ 659 w 695"/>
              <a:gd name="connsiteY66-7240" fmla="*/ 543 h 759"/>
              <a:gd name="connsiteX67-7241" fmla="*/ 659 w 695"/>
              <a:gd name="connsiteY67-7242" fmla="*/ 538 h 759"/>
              <a:gd name="connsiteX68-7243" fmla="*/ 664 w 695"/>
              <a:gd name="connsiteY68-7244" fmla="*/ 527 h 759"/>
              <a:gd name="connsiteX69-7245" fmla="*/ 664 w 695"/>
              <a:gd name="connsiteY69-7246" fmla="*/ 527 h 759"/>
              <a:gd name="connsiteX70-7247" fmla="*/ 669 w 695"/>
              <a:gd name="connsiteY70-7248" fmla="*/ 527 h 759"/>
              <a:gd name="connsiteX71-7249" fmla="*/ 669 w 695"/>
              <a:gd name="connsiteY71-7250" fmla="*/ 527 h 759"/>
              <a:gd name="connsiteX72-7251" fmla="*/ 669 w 695"/>
              <a:gd name="connsiteY72-7252" fmla="*/ 532 h 759"/>
              <a:gd name="connsiteX73-7253" fmla="*/ 669 w 695"/>
              <a:gd name="connsiteY73-7254" fmla="*/ 538 h 759"/>
              <a:gd name="connsiteX74-7255" fmla="*/ 674 w 695"/>
              <a:gd name="connsiteY74-7256" fmla="*/ 543 h 759"/>
              <a:gd name="connsiteX75-7257" fmla="*/ 674 w 695"/>
              <a:gd name="connsiteY75-7258" fmla="*/ 559 h 759"/>
              <a:gd name="connsiteX76-7259" fmla="*/ 674 w 695"/>
              <a:gd name="connsiteY76-7260" fmla="*/ 569 h 759"/>
              <a:gd name="connsiteX77-7261" fmla="*/ 674 w 695"/>
              <a:gd name="connsiteY77-7262" fmla="*/ 585 h 759"/>
              <a:gd name="connsiteX78-7263" fmla="*/ 674 w 695"/>
              <a:gd name="connsiteY78-7264" fmla="*/ 601 h 759"/>
              <a:gd name="connsiteX79-7265" fmla="*/ 674 w 695"/>
              <a:gd name="connsiteY79-7266" fmla="*/ 622 h 759"/>
              <a:gd name="connsiteX80-7267" fmla="*/ 674 w 695"/>
              <a:gd name="connsiteY80-7268" fmla="*/ 638 h 759"/>
              <a:gd name="connsiteX81-7269" fmla="*/ 674 w 695"/>
              <a:gd name="connsiteY81-7270" fmla="*/ 653 h 759"/>
              <a:gd name="connsiteX82-7271" fmla="*/ 680 w 695"/>
              <a:gd name="connsiteY82-7272" fmla="*/ 669 h 759"/>
              <a:gd name="connsiteX83-7273" fmla="*/ 680 w 695"/>
              <a:gd name="connsiteY83-7274" fmla="*/ 685 h 759"/>
              <a:gd name="connsiteX84-7275" fmla="*/ 685 w 695"/>
              <a:gd name="connsiteY84-7276" fmla="*/ 696 h 759"/>
              <a:gd name="connsiteX85-7277" fmla="*/ 685 w 695"/>
              <a:gd name="connsiteY85-7278" fmla="*/ 706 h 759"/>
              <a:gd name="connsiteX86-7279" fmla="*/ 690 w 695"/>
              <a:gd name="connsiteY86-7280" fmla="*/ 717 h 759"/>
              <a:gd name="connsiteX87-7281" fmla="*/ 690 w 695"/>
              <a:gd name="connsiteY87-7282" fmla="*/ 722 h 759"/>
              <a:gd name="connsiteX88-7283" fmla="*/ 695 w 695"/>
              <a:gd name="connsiteY88-7284" fmla="*/ 732 h 759"/>
              <a:gd name="connsiteX89-7285" fmla="*/ 695 w 695"/>
              <a:gd name="connsiteY89-7286" fmla="*/ 738 h 759"/>
              <a:gd name="connsiteX90-7287" fmla="*/ 695 w 695"/>
              <a:gd name="connsiteY90-7288" fmla="*/ 743 h 759"/>
              <a:gd name="connsiteX91-7289" fmla="*/ 695 w 695"/>
              <a:gd name="connsiteY91-7290" fmla="*/ 748 h 759"/>
              <a:gd name="connsiteX92-7291" fmla="*/ 690 w 695"/>
              <a:gd name="connsiteY92-7292" fmla="*/ 753 h 759"/>
              <a:gd name="connsiteX93-7293" fmla="*/ 685 w 695"/>
              <a:gd name="connsiteY93-7294" fmla="*/ 759 h 759"/>
              <a:gd name="connsiteX94-7295" fmla="*/ 674 w 695"/>
              <a:gd name="connsiteY94-7296" fmla="*/ 759 h 759"/>
              <a:gd name="connsiteX95-7297" fmla="*/ 664 w 695"/>
              <a:gd name="connsiteY95-7298" fmla="*/ 759 h 759"/>
              <a:gd name="connsiteX96-7299" fmla="*/ 648 w 695"/>
              <a:gd name="connsiteY96-7300" fmla="*/ 759 h 759"/>
              <a:gd name="connsiteX97-7301" fmla="*/ 632 w 695"/>
              <a:gd name="connsiteY97-7302" fmla="*/ 753 h 759"/>
              <a:gd name="connsiteX98-7303" fmla="*/ 611 w 695"/>
              <a:gd name="connsiteY98-7304" fmla="*/ 753 h 759"/>
              <a:gd name="connsiteX99-7305" fmla="*/ 590 w 695"/>
              <a:gd name="connsiteY99-7306" fmla="*/ 748 h 759"/>
              <a:gd name="connsiteX100-7307" fmla="*/ 569 w 695"/>
              <a:gd name="connsiteY100-7308" fmla="*/ 743 h 759"/>
              <a:gd name="connsiteX101-7309" fmla="*/ 559 w 695"/>
              <a:gd name="connsiteY101-7310" fmla="*/ 738 h 759"/>
              <a:gd name="connsiteX102-7311" fmla="*/ 548 w 695"/>
              <a:gd name="connsiteY102-7312" fmla="*/ 732 h 759"/>
              <a:gd name="connsiteX103-7313" fmla="*/ 532 w 695"/>
              <a:gd name="connsiteY103-7314" fmla="*/ 727 h 759"/>
              <a:gd name="connsiteX104-7315" fmla="*/ 522 w 695"/>
              <a:gd name="connsiteY104-7316" fmla="*/ 722 h 759"/>
              <a:gd name="connsiteX105-7317" fmla="*/ 506 w 695"/>
              <a:gd name="connsiteY105-7318" fmla="*/ 717 h 759"/>
              <a:gd name="connsiteX106-7319" fmla="*/ 490 w 695"/>
              <a:gd name="connsiteY106-7320" fmla="*/ 706 h 759"/>
              <a:gd name="connsiteX107-7321" fmla="*/ 480 w 695"/>
              <a:gd name="connsiteY107-7322" fmla="*/ 696 h 759"/>
              <a:gd name="connsiteX108-7323" fmla="*/ 464 w 695"/>
              <a:gd name="connsiteY108-7324" fmla="*/ 685 h 759"/>
              <a:gd name="connsiteX109-7325" fmla="*/ 432 w 695"/>
              <a:gd name="connsiteY109-7326" fmla="*/ 659 h 759"/>
              <a:gd name="connsiteX110-7327" fmla="*/ 406 w 695"/>
              <a:gd name="connsiteY110-7328" fmla="*/ 632 h 759"/>
              <a:gd name="connsiteX111-7329" fmla="*/ 395 w 695"/>
              <a:gd name="connsiteY111-7330" fmla="*/ 622 h 759"/>
              <a:gd name="connsiteX112-7331" fmla="*/ 385 w 695"/>
              <a:gd name="connsiteY112-7332" fmla="*/ 606 h 759"/>
              <a:gd name="connsiteX113-7333" fmla="*/ 374 w 695"/>
              <a:gd name="connsiteY113-7334" fmla="*/ 590 h 759"/>
              <a:gd name="connsiteX114-7335" fmla="*/ 364 w 695"/>
              <a:gd name="connsiteY114-7336" fmla="*/ 574 h 759"/>
              <a:gd name="connsiteX115-7337" fmla="*/ 358 w 695"/>
              <a:gd name="connsiteY115-7338" fmla="*/ 559 h 759"/>
              <a:gd name="connsiteX116-7339" fmla="*/ 348 w 695"/>
              <a:gd name="connsiteY116-7340" fmla="*/ 543 h 759"/>
              <a:gd name="connsiteX117-7341" fmla="*/ 343 w 695"/>
              <a:gd name="connsiteY117-7342" fmla="*/ 527 h 759"/>
              <a:gd name="connsiteX118-7343" fmla="*/ 332 w 695"/>
              <a:gd name="connsiteY118-7344" fmla="*/ 511 h 759"/>
              <a:gd name="connsiteX119-7345" fmla="*/ 327 w 695"/>
              <a:gd name="connsiteY119-7346" fmla="*/ 501 h 759"/>
              <a:gd name="connsiteX120-7347" fmla="*/ 327 w 695"/>
              <a:gd name="connsiteY120-7348" fmla="*/ 485 h 759"/>
              <a:gd name="connsiteX121-7349" fmla="*/ 322 w 695"/>
              <a:gd name="connsiteY121-7350" fmla="*/ 469 h 759"/>
              <a:gd name="connsiteX122-7351" fmla="*/ 322 w 695"/>
              <a:gd name="connsiteY122-7352" fmla="*/ 453 h 759"/>
              <a:gd name="connsiteX123-7353" fmla="*/ 316 w 695"/>
              <a:gd name="connsiteY123-7354" fmla="*/ 422 h 759"/>
              <a:gd name="connsiteX124-7355" fmla="*/ 311 w 695"/>
              <a:gd name="connsiteY124-7356" fmla="*/ 385 h 759"/>
              <a:gd name="connsiteX125-7357" fmla="*/ 311 w 695"/>
              <a:gd name="connsiteY125-7358" fmla="*/ 353 h 759"/>
              <a:gd name="connsiteX126-7359" fmla="*/ 311 w 695"/>
              <a:gd name="connsiteY126-7360" fmla="*/ 316 h 759"/>
              <a:gd name="connsiteX127-7361" fmla="*/ 311 w 695"/>
              <a:gd name="connsiteY127-7362" fmla="*/ 279 h 759"/>
              <a:gd name="connsiteX128-7363" fmla="*/ 311 w 695"/>
              <a:gd name="connsiteY128-7364" fmla="*/ 243 h 759"/>
              <a:gd name="connsiteX129-7365" fmla="*/ 316 w 695"/>
              <a:gd name="connsiteY129-7366" fmla="*/ 200 h 759"/>
              <a:gd name="connsiteX130-7367" fmla="*/ 322 w 695"/>
              <a:gd name="connsiteY130-7368" fmla="*/ 158 h 759"/>
              <a:gd name="connsiteX131-7369" fmla="*/ 322 w 695"/>
              <a:gd name="connsiteY131-7370" fmla="*/ 142 h 759"/>
              <a:gd name="connsiteX132-7371" fmla="*/ 322 w 695"/>
              <a:gd name="connsiteY132-7372" fmla="*/ 127 h 759"/>
              <a:gd name="connsiteX133-7373" fmla="*/ 322 w 695"/>
              <a:gd name="connsiteY133-7374" fmla="*/ 111 h 759"/>
              <a:gd name="connsiteX134-7375" fmla="*/ 327 w 695"/>
              <a:gd name="connsiteY134-7376" fmla="*/ 100 h 759"/>
              <a:gd name="connsiteX135-7377" fmla="*/ 327 w 695"/>
              <a:gd name="connsiteY135-7378" fmla="*/ 90 h 759"/>
              <a:gd name="connsiteX136-7379" fmla="*/ 327 w 695"/>
              <a:gd name="connsiteY136-7380" fmla="*/ 85 h 759"/>
              <a:gd name="connsiteX137-7381" fmla="*/ 327 w 695"/>
              <a:gd name="connsiteY137-7382" fmla="*/ 79 h 759"/>
              <a:gd name="connsiteX138-7383" fmla="*/ 322 w 695"/>
              <a:gd name="connsiteY138-7384" fmla="*/ 74 h 759"/>
              <a:gd name="connsiteX139-7385" fmla="*/ 322 w 695"/>
              <a:gd name="connsiteY139-7386" fmla="*/ 74 h 759"/>
              <a:gd name="connsiteX140-7387" fmla="*/ 316 w 695"/>
              <a:gd name="connsiteY140-7388" fmla="*/ 74 h 759"/>
              <a:gd name="connsiteX141-7389" fmla="*/ 311 w 695"/>
              <a:gd name="connsiteY141-7390" fmla="*/ 74 h 759"/>
              <a:gd name="connsiteX142-7391" fmla="*/ 300 w 695"/>
              <a:gd name="connsiteY142-7392" fmla="*/ 79 h 759"/>
              <a:gd name="connsiteX143-7393" fmla="*/ 290 w 695"/>
              <a:gd name="connsiteY143-7394" fmla="*/ 79 h 759"/>
              <a:gd name="connsiteX144-7395" fmla="*/ 274 w 695"/>
              <a:gd name="connsiteY144-7396" fmla="*/ 85 h 759"/>
              <a:gd name="connsiteX145-7397" fmla="*/ 258 w 695"/>
              <a:gd name="connsiteY145-7398" fmla="*/ 90 h 759"/>
              <a:gd name="connsiteX146-7399" fmla="*/ 242 w 695"/>
              <a:gd name="connsiteY146-7400" fmla="*/ 95 h 759"/>
              <a:gd name="connsiteX147-7401" fmla="*/ 206 w 695"/>
              <a:gd name="connsiteY147-7402" fmla="*/ 106 h 759"/>
              <a:gd name="connsiteX148-7403" fmla="*/ 169 w 695"/>
              <a:gd name="connsiteY148-7404" fmla="*/ 116 h 759"/>
              <a:gd name="connsiteX149-7405" fmla="*/ 132 w 695"/>
              <a:gd name="connsiteY149-7406" fmla="*/ 127 h 759"/>
              <a:gd name="connsiteX150-7407" fmla="*/ 95 w 695"/>
              <a:gd name="connsiteY150-7408" fmla="*/ 137 h 759"/>
              <a:gd name="connsiteX151-7409" fmla="*/ 74 w 695"/>
              <a:gd name="connsiteY151-7410" fmla="*/ 142 h 759"/>
              <a:gd name="connsiteX152-7411" fmla="*/ 42 w 695"/>
              <a:gd name="connsiteY152-7412" fmla="*/ 148 h 759"/>
              <a:gd name="connsiteX153-7413" fmla="*/ 32 w 695"/>
              <a:gd name="connsiteY153-7414" fmla="*/ 148 h 759"/>
              <a:gd name="connsiteX154-7415" fmla="*/ 21 w 695"/>
              <a:gd name="connsiteY154-7416" fmla="*/ 153 h 759"/>
              <a:gd name="connsiteX155-7417" fmla="*/ 11 w 695"/>
              <a:gd name="connsiteY155-7418" fmla="*/ 153 h 759"/>
              <a:gd name="connsiteX156-7419" fmla="*/ 5 w 695"/>
              <a:gd name="connsiteY156-7420" fmla="*/ 153 h 759"/>
              <a:gd name="connsiteX157-7421" fmla="*/ 0 w 695"/>
              <a:gd name="connsiteY157-7422" fmla="*/ 153 h 759"/>
              <a:gd name="connsiteX158-7423" fmla="*/ 100 w 695"/>
              <a:gd name="connsiteY158-7424" fmla="*/ 85 h 759"/>
              <a:gd name="connsiteX159-7425" fmla="*/ 121 w 695"/>
              <a:gd name="connsiteY159-7426" fmla="*/ 85 h 759"/>
              <a:gd name="connsiteX160-7427" fmla="*/ 158 w 695"/>
              <a:gd name="connsiteY160-7428" fmla="*/ 74 h 759"/>
              <a:gd name="connsiteX161-7429" fmla="*/ 195 w 695"/>
              <a:gd name="connsiteY161-7430" fmla="*/ 69 h 759"/>
              <a:gd name="connsiteX162-7431" fmla="*/ 227 w 695"/>
              <a:gd name="connsiteY162-7432" fmla="*/ 58 h 759"/>
              <a:gd name="connsiteX163-7433" fmla="*/ 258 w 695"/>
              <a:gd name="connsiteY163-7434" fmla="*/ 48 h 759"/>
              <a:gd name="connsiteX164-7435" fmla="*/ 274 w 695"/>
              <a:gd name="connsiteY164-7436" fmla="*/ 42 h 759"/>
              <a:gd name="connsiteX165-7437" fmla="*/ 290 w 695"/>
              <a:gd name="connsiteY165-7438" fmla="*/ 37 h 759"/>
              <a:gd name="connsiteX166-7439" fmla="*/ 300 w 695"/>
              <a:gd name="connsiteY166-7440" fmla="*/ 37 h 759"/>
              <a:gd name="connsiteX167-7441" fmla="*/ 311 w 695"/>
              <a:gd name="connsiteY167-7442" fmla="*/ 32 h 759"/>
              <a:gd name="connsiteX168-7443" fmla="*/ 316 w 695"/>
              <a:gd name="connsiteY168-7444" fmla="*/ 27 h 759"/>
              <a:gd name="connsiteX169-7445" fmla="*/ 322 w 695"/>
              <a:gd name="connsiteY169-7446" fmla="*/ 21 h 759"/>
              <a:gd name="connsiteX170-7447" fmla="*/ 327 w 695"/>
              <a:gd name="connsiteY170-7448" fmla="*/ 16 h 759"/>
              <a:gd name="connsiteX171-7449" fmla="*/ 332 w 695"/>
              <a:gd name="connsiteY171-7450" fmla="*/ 11 h 759"/>
              <a:gd name="connsiteX172-7451" fmla="*/ 337 w 695"/>
              <a:gd name="connsiteY172-7452" fmla="*/ 6 h 759"/>
              <a:gd name="connsiteX173-7453" fmla="*/ 343 w 695"/>
              <a:gd name="connsiteY173-7454" fmla="*/ 0 h 759"/>
              <a:gd name="connsiteX174-7455" fmla="*/ 348 w 695"/>
              <a:gd name="connsiteY174-7456" fmla="*/ 0 h 759"/>
              <a:gd name="connsiteX175-7457" fmla="*/ 353 w 695"/>
              <a:gd name="connsiteY175-7458" fmla="*/ 0 h 759"/>
              <a:gd name="connsiteX176-7459" fmla="*/ 353 w 695"/>
              <a:gd name="connsiteY176-7460" fmla="*/ 0 h 759"/>
              <a:gd name="connsiteX0-7461" fmla="*/ 353 w 695"/>
              <a:gd name="connsiteY0-7462" fmla="*/ 0 h 759"/>
              <a:gd name="connsiteX1-7463" fmla="*/ 364 w 695"/>
              <a:gd name="connsiteY1-7464" fmla="*/ 0 h 759"/>
              <a:gd name="connsiteX2-7465" fmla="*/ 374 w 695"/>
              <a:gd name="connsiteY2-7466" fmla="*/ 6 h 759"/>
              <a:gd name="connsiteX3-7467" fmla="*/ 385 w 695"/>
              <a:gd name="connsiteY3-7468" fmla="*/ 11 h 759"/>
              <a:gd name="connsiteX4-7469" fmla="*/ 401 w 695"/>
              <a:gd name="connsiteY4-7470" fmla="*/ 21 h 759"/>
              <a:gd name="connsiteX5-7471" fmla="*/ 411 w 695"/>
              <a:gd name="connsiteY5-7472" fmla="*/ 32 h 759"/>
              <a:gd name="connsiteX6-7473" fmla="*/ 422 w 695"/>
              <a:gd name="connsiteY6-7474" fmla="*/ 37 h 759"/>
              <a:gd name="connsiteX7-7475" fmla="*/ 422 w 695"/>
              <a:gd name="connsiteY7-7476" fmla="*/ 42 h 759"/>
              <a:gd name="connsiteX8-7477" fmla="*/ 427 w 695"/>
              <a:gd name="connsiteY8-7478" fmla="*/ 42 h 759"/>
              <a:gd name="connsiteX9-7479" fmla="*/ 427 w 695"/>
              <a:gd name="connsiteY9-7480" fmla="*/ 48 h 759"/>
              <a:gd name="connsiteX10-7481" fmla="*/ 427 w 695"/>
              <a:gd name="connsiteY10-7482" fmla="*/ 48 h 759"/>
              <a:gd name="connsiteX11-7483" fmla="*/ 427 w 695"/>
              <a:gd name="connsiteY11-7484" fmla="*/ 53 h 759"/>
              <a:gd name="connsiteX12-7485" fmla="*/ 422 w 695"/>
              <a:gd name="connsiteY12-7486" fmla="*/ 58 h 759"/>
              <a:gd name="connsiteX13-7487" fmla="*/ 416 w 695"/>
              <a:gd name="connsiteY13-7488" fmla="*/ 63 h 759"/>
              <a:gd name="connsiteX14-7489" fmla="*/ 406 w 695"/>
              <a:gd name="connsiteY14-7490" fmla="*/ 69 h 759"/>
              <a:gd name="connsiteX15-7491" fmla="*/ 401 w 695"/>
              <a:gd name="connsiteY15-7492" fmla="*/ 74 h 759"/>
              <a:gd name="connsiteX16-7493" fmla="*/ 395 w 695"/>
              <a:gd name="connsiteY16-7494" fmla="*/ 79 h 759"/>
              <a:gd name="connsiteX17-7495" fmla="*/ 395 w 695"/>
              <a:gd name="connsiteY17-7496" fmla="*/ 90 h 759"/>
              <a:gd name="connsiteX18-7497" fmla="*/ 390 w 695"/>
              <a:gd name="connsiteY18-7498" fmla="*/ 100 h 759"/>
              <a:gd name="connsiteX19-7499" fmla="*/ 385 w 695"/>
              <a:gd name="connsiteY19-7500" fmla="*/ 116 h 759"/>
              <a:gd name="connsiteX20-7501" fmla="*/ 379 w 695"/>
              <a:gd name="connsiteY20-7502" fmla="*/ 137 h 759"/>
              <a:gd name="connsiteX21-7503" fmla="*/ 374 w 695"/>
              <a:gd name="connsiteY21-7504" fmla="*/ 158 h 759"/>
              <a:gd name="connsiteX22-7505" fmla="*/ 374 w 695"/>
              <a:gd name="connsiteY22-7506" fmla="*/ 179 h 759"/>
              <a:gd name="connsiteX23-7507" fmla="*/ 369 w 695"/>
              <a:gd name="connsiteY23-7508" fmla="*/ 206 h 759"/>
              <a:gd name="connsiteX24-7509" fmla="*/ 364 w 695"/>
              <a:gd name="connsiteY24-7510" fmla="*/ 227 h 759"/>
              <a:gd name="connsiteX25-7511" fmla="*/ 364 w 695"/>
              <a:gd name="connsiteY25-7512" fmla="*/ 248 h 759"/>
              <a:gd name="connsiteX26-7513" fmla="*/ 358 w 695"/>
              <a:gd name="connsiteY26-7514" fmla="*/ 264 h 759"/>
              <a:gd name="connsiteX27-7515" fmla="*/ 358 w 695"/>
              <a:gd name="connsiteY27-7516" fmla="*/ 285 h 759"/>
              <a:gd name="connsiteX28-7517" fmla="*/ 353 w 695"/>
              <a:gd name="connsiteY28-7518" fmla="*/ 300 h 759"/>
              <a:gd name="connsiteX29-7519" fmla="*/ 353 w 695"/>
              <a:gd name="connsiteY29-7520" fmla="*/ 311 h 759"/>
              <a:gd name="connsiteX30-7521" fmla="*/ 353 w 695"/>
              <a:gd name="connsiteY30-7522" fmla="*/ 322 h 759"/>
              <a:gd name="connsiteX31-7523" fmla="*/ 353 w 695"/>
              <a:gd name="connsiteY31-7524" fmla="*/ 343 h 759"/>
              <a:gd name="connsiteX32-7525" fmla="*/ 358 w 695"/>
              <a:gd name="connsiteY32-7526" fmla="*/ 369 h 759"/>
              <a:gd name="connsiteX33-7527" fmla="*/ 364 w 695"/>
              <a:gd name="connsiteY33-7528" fmla="*/ 411 h 759"/>
              <a:gd name="connsiteX34-7529" fmla="*/ 364 w 695"/>
              <a:gd name="connsiteY34-7530" fmla="*/ 437 h 759"/>
              <a:gd name="connsiteX35-7531" fmla="*/ 369 w 695"/>
              <a:gd name="connsiteY35-7532" fmla="*/ 464 h 759"/>
              <a:gd name="connsiteX36-7533" fmla="*/ 379 w 695"/>
              <a:gd name="connsiteY36-7534" fmla="*/ 490 h 759"/>
              <a:gd name="connsiteX37-7535" fmla="*/ 385 w 695"/>
              <a:gd name="connsiteY37-7536" fmla="*/ 506 h 759"/>
              <a:gd name="connsiteX38-7537" fmla="*/ 390 w 695"/>
              <a:gd name="connsiteY38-7538" fmla="*/ 516 h 759"/>
              <a:gd name="connsiteX39-7539" fmla="*/ 406 w 695"/>
              <a:gd name="connsiteY39-7540" fmla="*/ 543 h 759"/>
              <a:gd name="connsiteX40-7541" fmla="*/ 422 w 695"/>
              <a:gd name="connsiteY40-7542" fmla="*/ 564 h 759"/>
              <a:gd name="connsiteX41-7543" fmla="*/ 437 w 695"/>
              <a:gd name="connsiteY41-7544" fmla="*/ 585 h 759"/>
              <a:gd name="connsiteX42-7545" fmla="*/ 448 w 695"/>
              <a:gd name="connsiteY42-7546" fmla="*/ 595 h 759"/>
              <a:gd name="connsiteX43-7547" fmla="*/ 458 w 695"/>
              <a:gd name="connsiteY43-7548" fmla="*/ 601 h 759"/>
              <a:gd name="connsiteX44-7549" fmla="*/ 480 w 695"/>
              <a:gd name="connsiteY44-7550" fmla="*/ 622 h 759"/>
              <a:gd name="connsiteX45-7551" fmla="*/ 501 w 695"/>
              <a:gd name="connsiteY45-7552" fmla="*/ 632 h 759"/>
              <a:gd name="connsiteX46-7553" fmla="*/ 522 w 695"/>
              <a:gd name="connsiteY46-7554" fmla="*/ 648 h 759"/>
              <a:gd name="connsiteX47-7555" fmla="*/ 548 w 695"/>
              <a:gd name="connsiteY47-7556" fmla="*/ 659 h 759"/>
              <a:gd name="connsiteX48-7557" fmla="*/ 559 w 695"/>
              <a:gd name="connsiteY48-7558" fmla="*/ 664 h 759"/>
              <a:gd name="connsiteX49-7559" fmla="*/ 569 w 695"/>
              <a:gd name="connsiteY49-7560" fmla="*/ 669 h 759"/>
              <a:gd name="connsiteX50-7561" fmla="*/ 580 w 695"/>
              <a:gd name="connsiteY50-7562" fmla="*/ 669 h 759"/>
              <a:gd name="connsiteX51-7563" fmla="*/ 590 w 695"/>
              <a:gd name="connsiteY51-7564" fmla="*/ 674 h 759"/>
              <a:gd name="connsiteX52-7565" fmla="*/ 595 w 695"/>
              <a:gd name="connsiteY52-7566" fmla="*/ 674 h 759"/>
              <a:gd name="connsiteX53-7567" fmla="*/ 601 w 695"/>
              <a:gd name="connsiteY53-7568" fmla="*/ 674 h 759"/>
              <a:gd name="connsiteX54-7569" fmla="*/ 611 w 695"/>
              <a:gd name="connsiteY54-7570" fmla="*/ 674 h 759"/>
              <a:gd name="connsiteX55-7571" fmla="*/ 616 w 695"/>
              <a:gd name="connsiteY55-7572" fmla="*/ 669 h 759"/>
              <a:gd name="connsiteX56-7573" fmla="*/ 616 w 695"/>
              <a:gd name="connsiteY56-7574" fmla="*/ 664 h 759"/>
              <a:gd name="connsiteX57-7575" fmla="*/ 622 w 695"/>
              <a:gd name="connsiteY57-7576" fmla="*/ 659 h 759"/>
              <a:gd name="connsiteX58-7577" fmla="*/ 627 w 695"/>
              <a:gd name="connsiteY58-7578" fmla="*/ 653 h 759"/>
              <a:gd name="connsiteX59-7579" fmla="*/ 627 w 695"/>
              <a:gd name="connsiteY59-7580" fmla="*/ 643 h 759"/>
              <a:gd name="connsiteX60-7581" fmla="*/ 632 w 695"/>
              <a:gd name="connsiteY60-7582" fmla="*/ 627 h 759"/>
              <a:gd name="connsiteX61-7583" fmla="*/ 638 w 695"/>
              <a:gd name="connsiteY61-7584" fmla="*/ 611 h 759"/>
              <a:gd name="connsiteX62-7585" fmla="*/ 643 w 695"/>
              <a:gd name="connsiteY62-7586" fmla="*/ 595 h 759"/>
              <a:gd name="connsiteX63-7587" fmla="*/ 643 w 695"/>
              <a:gd name="connsiteY63-7588" fmla="*/ 580 h 759"/>
              <a:gd name="connsiteX64-7589" fmla="*/ 648 w 695"/>
              <a:gd name="connsiteY64-7590" fmla="*/ 564 h 759"/>
              <a:gd name="connsiteX65-7591" fmla="*/ 653 w 695"/>
              <a:gd name="connsiteY65-7592" fmla="*/ 553 h 759"/>
              <a:gd name="connsiteX66-7593" fmla="*/ 659 w 695"/>
              <a:gd name="connsiteY66-7594" fmla="*/ 543 h 759"/>
              <a:gd name="connsiteX67-7595" fmla="*/ 659 w 695"/>
              <a:gd name="connsiteY67-7596" fmla="*/ 538 h 759"/>
              <a:gd name="connsiteX68-7597" fmla="*/ 664 w 695"/>
              <a:gd name="connsiteY68-7598" fmla="*/ 527 h 759"/>
              <a:gd name="connsiteX69-7599" fmla="*/ 664 w 695"/>
              <a:gd name="connsiteY69-7600" fmla="*/ 527 h 759"/>
              <a:gd name="connsiteX70-7601" fmla="*/ 669 w 695"/>
              <a:gd name="connsiteY70-7602" fmla="*/ 527 h 759"/>
              <a:gd name="connsiteX71-7603" fmla="*/ 669 w 695"/>
              <a:gd name="connsiteY71-7604" fmla="*/ 527 h 759"/>
              <a:gd name="connsiteX72-7605" fmla="*/ 669 w 695"/>
              <a:gd name="connsiteY72-7606" fmla="*/ 532 h 759"/>
              <a:gd name="connsiteX73-7607" fmla="*/ 669 w 695"/>
              <a:gd name="connsiteY73-7608" fmla="*/ 538 h 759"/>
              <a:gd name="connsiteX74-7609" fmla="*/ 674 w 695"/>
              <a:gd name="connsiteY74-7610" fmla="*/ 543 h 759"/>
              <a:gd name="connsiteX75-7611" fmla="*/ 674 w 695"/>
              <a:gd name="connsiteY75-7612" fmla="*/ 559 h 759"/>
              <a:gd name="connsiteX76-7613" fmla="*/ 674 w 695"/>
              <a:gd name="connsiteY76-7614" fmla="*/ 569 h 759"/>
              <a:gd name="connsiteX77-7615" fmla="*/ 674 w 695"/>
              <a:gd name="connsiteY77-7616" fmla="*/ 585 h 759"/>
              <a:gd name="connsiteX78-7617" fmla="*/ 674 w 695"/>
              <a:gd name="connsiteY78-7618" fmla="*/ 601 h 759"/>
              <a:gd name="connsiteX79-7619" fmla="*/ 674 w 695"/>
              <a:gd name="connsiteY79-7620" fmla="*/ 622 h 759"/>
              <a:gd name="connsiteX80-7621" fmla="*/ 674 w 695"/>
              <a:gd name="connsiteY80-7622" fmla="*/ 638 h 759"/>
              <a:gd name="connsiteX81-7623" fmla="*/ 674 w 695"/>
              <a:gd name="connsiteY81-7624" fmla="*/ 653 h 759"/>
              <a:gd name="connsiteX82-7625" fmla="*/ 680 w 695"/>
              <a:gd name="connsiteY82-7626" fmla="*/ 669 h 759"/>
              <a:gd name="connsiteX83-7627" fmla="*/ 680 w 695"/>
              <a:gd name="connsiteY83-7628" fmla="*/ 685 h 759"/>
              <a:gd name="connsiteX84-7629" fmla="*/ 685 w 695"/>
              <a:gd name="connsiteY84-7630" fmla="*/ 696 h 759"/>
              <a:gd name="connsiteX85-7631" fmla="*/ 685 w 695"/>
              <a:gd name="connsiteY85-7632" fmla="*/ 706 h 759"/>
              <a:gd name="connsiteX86-7633" fmla="*/ 690 w 695"/>
              <a:gd name="connsiteY86-7634" fmla="*/ 717 h 759"/>
              <a:gd name="connsiteX87-7635" fmla="*/ 690 w 695"/>
              <a:gd name="connsiteY87-7636" fmla="*/ 722 h 759"/>
              <a:gd name="connsiteX88-7637" fmla="*/ 695 w 695"/>
              <a:gd name="connsiteY88-7638" fmla="*/ 732 h 759"/>
              <a:gd name="connsiteX89-7639" fmla="*/ 695 w 695"/>
              <a:gd name="connsiteY89-7640" fmla="*/ 738 h 759"/>
              <a:gd name="connsiteX90-7641" fmla="*/ 695 w 695"/>
              <a:gd name="connsiteY90-7642" fmla="*/ 743 h 759"/>
              <a:gd name="connsiteX91-7643" fmla="*/ 695 w 695"/>
              <a:gd name="connsiteY91-7644" fmla="*/ 748 h 759"/>
              <a:gd name="connsiteX92-7645" fmla="*/ 690 w 695"/>
              <a:gd name="connsiteY92-7646" fmla="*/ 753 h 759"/>
              <a:gd name="connsiteX93-7647" fmla="*/ 685 w 695"/>
              <a:gd name="connsiteY93-7648" fmla="*/ 759 h 759"/>
              <a:gd name="connsiteX94-7649" fmla="*/ 674 w 695"/>
              <a:gd name="connsiteY94-7650" fmla="*/ 759 h 759"/>
              <a:gd name="connsiteX95-7651" fmla="*/ 664 w 695"/>
              <a:gd name="connsiteY95-7652" fmla="*/ 759 h 759"/>
              <a:gd name="connsiteX96-7653" fmla="*/ 648 w 695"/>
              <a:gd name="connsiteY96-7654" fmla="*/ 759 h 759"/>
              <a:gd name="connsiteX97-7655" fmla="*/ 632 w 695"/>
              <a:gd name="connsiteY97-7656" fmla="*/ 753 h 759"/>
              <a:gd name="connsiteX98-7657" fmla="*/ 611 w 695"/>
              <a:gd name="connsiteY98-7658" fmla="*/ 753 h 759"/>
              <a:gd name="connsiteX99-7659" fmla="*/ 590 w 695"/>
              <a:gd name="connsiteY99-7660" fmla="*/ 748 h 759"/>
              <a:gd name="connsiteX100-7661" fmla="*/ 569 w 695"/>
              <a:gd name="connsiteY100-7662" fmla="*/ 743 h 759"/>
              <a:gd name="connsiteX101-7663" fmla="*/ 559 w 695"/>
              <a:gd name="connsiteY101-7664" fmla="*/ 738 h 759"/>
              <a:gd name="connsiteX102-7665" fmla="*/ 548 w 695"/>
              <a:gd name="connsiteY102-7666" fmla="*/ 732 h 759"/>
              <a:gd name="connsiteX103-7667" fmla="*/ 532 w 695"/>
              <a:gd name="connsiteY103-7668" fmla="*/ 727 h 759"/>
              <a:gd name="connsiteX104-7669" fmla="*/ 522 w 695"/>
              <a:gd name="connsiteY104-7670" fmla="*/ 722 h 759"/>
              <a:gd name="connsiteX105-7671" fmla="*/ 506 w 695"/>
              <a:gd name="connsiteY105-7672" fmla="*/ 717 h 759"/>
              <a:gd name="connsiteX106-7673" fmla="*/ 490 w 695"/>
              <a:gd name="connsiteY106-7674" fmla="*/ 706 h 759"/>
              <a:gd name="connsiteX107-7675" fmla="*/ 480 w 695"/>
              <a:gd name="connsiteY107-7676" fmla="*/ 696 h 759"/>
              <a:gd name="connsiteX108-7677" fmla="*/ 464 w 695"/>
              <a:gd name="connsiteY108-7678" fmla="*/ 685 h 759"/>
              <a:gd name="connsiteX109-7679" fmla="*/ 432 w 695"/>
              <a:gd name="connsiteY109-7680" fmla="*/ 659 h 759"/>
              <a:gd name="connsiteX110-7681" fmla="*/ 406 w 695"/>
              <a:gd name="connsiteY110-7682" fmla="*/ 632 h 759"/>
              <a:gd name="connsiteX111-7683" fmla="*/ 395 w 695"/>
              <a:gd name="connsiteY111-7684" fmla="*/ 622 h 759"/>
              <a:gd name="connsiteX112-7685" fmla="*/ 385 w 695"/>
              <a:gd name="connsiteY112-7686" fmla="*/ 606 h 759"/>
              <a:gd name="connsiteX113-7687" fmla="*/ 374 w 695"/>
              <a:gd name="connsiteY113-7688" fmla="*/ 590 h 759"/>
              <a:gd name="connsiteX114-7689" fmla="*/ 364 w 695"/>
              <a:gd name="connsiteY114-7690" fmla="*/ 574 h 759"/>
              <a:gd name="connsiteX115-7691" fmla="*/ 358 w 695"/>
              <a:gd name="connsiteY115-7692" fmla="*/ 559 h 759"/>
              <a:gd name="connsiteX116-7693" fmla="*/ 348 w 695"/>
              <a:gd name="connsiteY116-7694" fmla="*/ 543 h 759"/>
              <a:gd name="connsiteX117-7695" fmla="*/ 343 w 695"/>
              <a:gd name="connsiteY117-7696" fmla="*/ 527 h 759"/>
              <a:gd name="connsiteX118-7697" fmla="*/ 332 w 695"/>
              <a:gd name="connsiteY118-7698" fmla="*/ 511 h 759"/>
              <a:gd name="connsiteX119-7699" fmla="*/ 327 w 695"/>
              <a:gd name="connsiteY119-7700" fmla="*/ 501 h 759"/>
              <a:gd name="connsiteX120-7701" fmla="*/ 327 w 695"/>
              <a:gd name="connsiteY120-7702" fmla="*/ 485 h 759"/>
              <a:gd name="connsiteX121-7703" fmla="*/ 322 w 695"/>
              <a:gd name="connsiteY121-7704" fmla="*/ 469 h 759"/>
              <a:gd name="connsiteX122-7705" fmla="*/ 322 w 695"/>
              <a:gd name="connsiteY122-7706" fmla="*/ 453 h 759"/>
              <a:gd name="connsiteX123-7707" fmla="*/ 316 w 695"/>
              <a:gd name="connsiteY123-7708" fmla="*/ 422 h 759"/>
              <a:gd name="connsiteX124-7709" fmla="*/ 311 w 695"/>
              <a:gd name="connsiteY124-7710" fmla="*/ 385 h 759"/>
              <a:gd name="connsiteX125-7711" fmla="*/ 311 w 695"/>
              <a:gd name="connsiteY125-7712" fmla="*/ 353 h 759"/>
              <a:gd name="connsiteX126-7713" fmla="*/ 311 w 695"/>
              <a:gd name="connsiteY126-7714" fmla="*/ 316 h 759"/>
              <a:gd name="connsiteX127-7715" fmla="*/ 311 w 695"/>
              <a:gd name="connsiteY127-7716" fmla="*/ 279 h 759"/>
              <a:gd name="connsiteX128-7717" fmla="*/ 311 w 695"/>
              <a:gd name="connsiteY128-7718" fmla="*/ 243 h 759"/>
              <a:gd name="connsiteX129-7719" fmla="*/ 316 w 695"/>
              <a:gd name="connsiteY129-7720" fmla="*/ 200 h 759"/>
              <a:gd name="connsiteX130-7721" fmla="*/ 322 w 695"/>
              <a:gd name="connsiteY130-7722" fmla="*/ 158 h 759"/>
              <a:gd name="connsiteX131-7723" fmla="*/ 322 w 695"/>
              <a:gd name="connsiteY131-7724" fmla="*/ 142 h 759"/>
              <a:gd name="connsiteX132-7725" fmla="*/ 322 w 695"/>
              <a:gd name="connsiteY132-7726" fmla="*/ 127 h 759"/>
              <a:gd name="connsiteX133-7727" fmla="*/ 322 w 695"/>
              <a:gd name="connsiteY133-7728" fmla="*/ 111 h 759"/>
              <a:gd name="connsiteX134-7729" fmla="*/ 327 w 695"/>
              <a:gd name="connsiteY134-7730" fmla="*/ 100 h 759"/>
              <a:gd name="connsiteX135-7731" fmla="*/ 327 w 695"/>
              <a:gd name="connsiteY135-7732" fmla="*/ 90 h 759"/>
              <a:gd name="connsiteX136-7733" fmla="*/ 327 w 695"/>
              <a:gd name="connsiteY136-7734" fmla="*/ 85 h 759"/>
              <a:gd name="connsiteX137-7735" fmla="*/ 327 w 695"/>
              <a:gd name="connsiteY137-7736" fmla="*/ 79 h 759"/>
              <a:gd name="connsiteX138-7737" fmla="*/ 322 w 695"/>
              <a:gd name="connsiteY138-7738" fmla="*/ 74 h 759"/>
              <a:gd name="connsiteX139-7739" fmla="*/ 322 w 695"/>
              <a:gd name="connsiteY139-7740" fmla="*/ 74 h 759"/>
              <a:gd name="connsiteX140-7741" fmla="*/ 316 w 695"/>
              <a:gd name="connsiteY140-7742" fmla="*/ 74 h 759"/>
              <a:gd name="connsiteX141-7743" fmla="*/ 311 w 695"/>
              <a:gd name="connsiteY141-7744" fmla="*/ 74 h 759"/>
              <a:gd name="connsiteX142-7745" fmla="*/ 300 w 695"/>
              <a:gd name="connsiteY142-7746" fmla="*/ 79 h 759"/>
              <a:gd name="connsiteX143-7747" fmla="*/ 290 w 695"/>
              <a:gd name="connsiteY143-7748" fmla="*/ 79 h 759"/>
              <a:gd name="connsiteX144-7749" fmla="*/ 274 w 695"/>
              <a:gd name="connsiteY144-7750" fmla="*/ 85 h 759"/>
              <a:gd name="connsiteX145-7751" fmla="*/ 258 w 695"/>
              <a:gd name="connsiteY145-7752" fmla="*/ 90 h 759"/>
              <a:gd name="connsiteX146-7753" fmla="*/ 242 w 695"/>
              <a:gd name="connsiteY146-7754" fmla="*/ 95 h 759"/>
              <a:gd name="connsiteX147-7755" fmla="*/ 206 w 695"/>
              <a:gd name="connsiteY147-7756" fmla="*/ 106 h 759"/>
              <a:gd name="connsiteX148-7757" fmla="*/ 169 w 695"/>
              <a:gd name="connsiteY148-7758" fmla="*/ 116 h 759"/>
              <a:gd name="connsiteX149-7759" fmla="*/ 132 w 695"/>
              <a:gd name="connsiteY149-7760" fmla="*/ 127 h 759"/>
              <a:gd name="connsiteX150-7761" fmla="*/ 95 w 695"/>
              <a:gd name="connsiteY150-7762" fmla="*/ 137 h 759"/>
              <a:gd name="connsiteX151-7763" fmla="*/ 74 w 695"/>
              <a:gd name="connsiteY151-7764" fmla="*/ 142 h 759"/>
              <a:gd name="connsiteX152-7765" fmla="*/ 32 w 695"/>
              <a:gd name="connsiteY152-7766" fmla="*/ 148 h 759"/>
              <a:gd name="connsiteX153-7767" fmla="*/ 21 w 695"/>
              <a:gd name="connsiteY153-7768" fmla="*/ 153 h 759"/>
              <a:gd name="connsiteX154-7769" fmla="*/ 11 w 695"/>
              <a:gd name="connsiteY154-7770" fmla="*/ 153 h 759"/>
              <a:gd name="connsiteX155-7771" fmla="*/ 5 w 695"/>
              <a:gd name="connsiteY155-7772" fmla="*/ 153 h 759"/>
              <a:gd name="connsiteX156-7773" fmla="*/ 0 w 695"/>
              <a:gd name="connsiteY156-7774" fmla="*/ 153 h 759"/>
              <a:gd name="connsiteX157-7775" fmla="*/ 100 w 695"/>
              <a:gd name="connsiteY157-7776" fmla="*/ 85 h 759"/>
              <a:gd name="connsiteX158-7777" fmla="*/ 121 w 695"/>
              <a:gd name="connsiteY158-7778" fmla="*/ 85 h 759"/>
              <a:gd name="connsiteX159-7779" fmla="*/ 158 w 695"/>
              <a:gd name="connsiteY159-7780" fmla="*/ 74 h 759"/>
              <a:gd name="connsiteX160-7781" fmla="*/ 195 w 695"/>
              <a:gd name="connsiteY160-7782" fmla="*/ 69 h 759"/>
              <a:gd name="connsiteX161-7783" fmla="*/ 227 w 695"/>
              <a:gd name="connsiteY161-7784" fmla="*/ 58 h 759"/>
              <a:gd name="connsiteX162-7785" fmla="*/ 258 w 695"/>
              <a:gd name="connsiteY162-7786" fmla="*/ 48 h 759"/>
              <a:gd name="connsiteX163-7787" fmla="*/ 274 w 695"/>
              <a:gd name="connsiteY163-7788" fmla="*/ 42 h 759"/>
              <a:gd name="connsiteX164-7789" fmla="*/ 290 w 695"/>
              <a:gd name="connsiteY164-7790" fmla="*/ 37 h 759"/>
              <a:gd name="connsiteX165-7791" fmla="*/ 300 w 695"/>
              <a:gd name="connsiteY165-7792" fmla="*/ 37 h 759"/>
              <a:gd name="connsiteX166-7793" fmla="*/ 311 w 695"/>
              <a:gd name="connsiteY166-7794" fmla="*/ 32 h 759"/>
              <a:gd name="connsiteX167-7795" fmla="*/ 316 w 695"/>
              <a:gd name="connsiteY167-7796" fmla="*/ 27 h 759"/>
              <a:gd name="connsiteX168-7797" fmla="*/ 322 w 695"/>
              <a:gd name="connsiteY168-7798" fmla="*/ 21 h 759"/>
              <a:gd name="connsiteX169-7799" fmla="*/ 327 w 695"/>
              <a:gd name="connsiteY169-7800" fmla="*/ 16 h 759"/>
              <a:gd name="connsiteX170-7801" fmla="*/ 332 w 695"/>
              <a:gd name="connsiteY170-7802" fmla="*/ 11 h 759"/>
              <a:gd name="connsiteX171-7803" fmla="*/ 337 w 695"/>
              <a:gd name="connsiteY171-7804" fmla="*/ 6 h 759"/>
              <a:gd name="connsiteX172-7805" fmla="*/ 343 w 695"/>
              <a:gd name="connsiteY172-7806" fmla="*/ 0 h 759"/>
              <a:gd name="connsiteX173-7807" fmla="*/ 348 w 695"/>
              <a:gd name="connsiteY173-7808" fmla="*/ 0 h 759"/>
              <a:gd name="connsiteX174-7809" fmla="*/ 353 w 695"/>
              <a:gd name="connsiteY174-7810" fmla="*/ 0 h 759"/>
              <a:gd name="connsiteX175-7811" fmla="*/ 353 w 695"/>
              <a:gd name="connsiteY175-7812" fmla="*/ 0 h 759"/>
              <a:gd name="connsiteX0-7813" fmla="*/ 353 w 695"/>
              <a:gd name="connsiteY0-7814" fmla="*/ 0 h 759"/>
              <a:gd name="connsiteX1-7815" fmla="*/ 364 w 695"/>
              <a:gd name="connsiteY1-7816" fmla="*/ 0 h 759"/>
              <a:gd name="connsiteX2-7817" fmla="*/ 374 w 695"/>
              <a:gd name="connsiteY2-7818" fmla="*/ 6 h 759"/>
              <a:gd name="connsiteX3-7819" fmla="*/ 385 w 695"/>
              <a:gd name="connsiteY3-7820" fmla="*/ 11 h 759"/>
              <a:gd name="connsiteX4-7821" fmla="*/ 401 w 695"/>
              <a:gd name="connsiteY4-7822" fmla="*/ 21 h 759"/>
              <a:gd name="connsiteX5-7823" fmla="*/ 411 w 695"/>
              <a:gd name="connsiteY5-7824" fmla="*/ 32 h 759"/>
              <a:gd name="connsiteX6-7825" fmla="*/ 422 w 695"/>
              <a:gd name="connsiteY6-7826" fmla="*/ 37 h 759"/>
              <a:gd name="connsiteX7-7827" fmla="*/ 422 w 695"/>
              <a:gd name="connsiteY7-7828" fmla="*/ 42 h 759"/>
              <a:gd name="connsiteX8-7829" fmla="*/ 427 w 695"/>
              <a:gd name="connsiteY8-7830" fmla="*/ 42 h 759"/>
              <a:gd name="connsiteX9-7831" fmla="*/ 427 w 695"/>
              <a:gd name="connsiteY9-7832" fmla="*/ 48 h 759"/>
              <a:gd name="connsiteX10-7833" fmla="*/ 427 w 695"/>
              <a:gd name="connsiteY10-7834" fmla="*/ 48 h 759"/>
              <a:gd name="connsiteX11-7835" fmla="*/ 427 w 695"/>
              <a:gd name="connsiteY11-7836" fmla="*/ 53 h 759"/>
              <a:gd name="connsiteX12-7837" fmla="*/ 422 w 695"/>
              <a:gd name="connsiteY12-7838" fmla="*/ 58 h 759"/>
              <a:gd name="connsiteX13-7839" fmla="*/ 416 w 695"/>
              <a:gd name="connsiteY13-7840" fmla="*/ 63 h 759"/>
              <a:gd name="connsiteX14-7841" fmla="*/ 406 w 695"/>
              <a:gd name="connsiteY14-7842" fmla="*/ 69 h 759"/>
              <a:gd name="connsiteX15-7843" fmla="*/ 401 w 695"/>
              <a:gd name="connsiteY15-7844" fmla="*/ 74 h 759"/>
              <a:gd name="connsiteX16-7845" fmla="*/ 395 w 695"/>
              <a:gd name="connsiteY16-7846" fmla="*/ 79 h 759"/>
              <a:gd name="connsiteX17-7847" fmla="*/ 395 w 695"/>
              <a:gd name="connsiteY17-7848" fmla="*/ 90 h 759"/>
              <a:gd name="connsiteX18-7849" fmla="*/ 390 w 695"/>
              <a:gd name="connsiteY18-7850" fmla="*/ 100 h 759"/>
              <a:gd name="connsiteX19-7851" fmla="*/ 385 w 695"/>
              <a:gd name="connsiteY19-7852" fmla="*/ 116 h 759"/>
              <a:gd name="connsiteX20-7853" fmla="*/ 379 w 695"/>
              <a:gd name="connsiteY20-7854" fmla="*/ 137 h 759"/>
              <a:gd name="connsiteX21-7855" fmla="*/ 374 w 695"/>
              <a:gd name="connsiteY21-7856" fmla="*/ 158 h 759"/>
              <a:gd name="connsiteX22-7857" fmla="*/ 374 w 695"/>
              <a:gd name="connsiteY22-7858" fmla="*/ 179 h 759"/>
              <a:gd name="connsiteX23-7859" fmla="*/ 369 w 695"/>
              <a:gd name="connsiteY23-7860" fmla="*/ 206 h 759"/>
              <a:gd name="connsiteX24-7861" fmla="*/ 364 w 695"/>
              <a:gd name="connsiteY24-7862" fmla="*/ 227 h 759"/>
              <a:gd name="connsiteX25-7863" fmla="*/ 364 w 695"/>
              <a:gd name="connsiteY25-7864" fmla="*/ 248 h 759"/>
              <a:gd name="connsiteX26-7865" fmla="*/ 358 w 695"/>
              <a:gd name="connsiteY26-7866" fmla="*/ 264 h 759"/>
              <a:gd name="connsiteX27-7867" fmla="*/ 358 w 695"/>
              <a:gd name="connsiteY27-7868" fmla="*/ 285 h 759"/>
              <a:gd name="connsiteX28-7869" fmla="*/ 353 w 695"/>
              <a:gd name="connsiteY28-7870" fmla="*/ 300 h 759"/>
              <a:gd name="connsiteX29-7871" fmla="*/ 353 w 695"/>
              <a:gd name="connsiteY29-7872" fmla="*/ 311 h 759"/>
              <a:gd name="connsiteX30-7873" fmla="*/ 353 w 695"/>
              <a:gd name="connsiteY30-7874" fmla="*/ 322 h 759"/>
              <a:gd name="connsiteX31-7875" fmla="*/ 353 w 695"/>
              <a:gd name="connsiteY31-7876" fmla="*/ 343 h 759"/>
              <a:gd name="connsiteX32-7877" fmla="*/ 358 w 695"/>
              <a:gd name="connsiteY32-7878" fmla="*/ 369 h 759"/>
              <a:gd name="connsiteX33-7879" fmla="*/ 364 w 695"/>
              <a:gd name="connsiteY33-7880" fmla="*/ 411 h 759"/>
              <a:gd name="connsiteX34-7881" fmla="*/ 364 w 695"/>
              <a:gd name="connsiteY34-7882" fmla="*/ 437 h 759"/>
              <a:gd name="connsiteX35-7883" fmla="*/ 369 w 695"/>
              <a:gd name="connsiteY35-7884" fmla="*/ 464 h 759"/>
              <a:gd name="connsiteX36-7885" fmla="*/ 379 w 695"/>
              <a:gd name="connsiteY36-7886" fmla="*/ 490 h 759"/>
              <a:gd name="connsiteX37-7887" fmla="*/ 385 w 695"/>
              <a:gd name="connsiteY37-7888" fmla="*/ 506 h 759"/>
              <a:gd name="connsiteX38-7889" fmla="*/ 390 w 695"/>
              <a:gd name="connsiteY38-7890" fmla="*/ 516 h 759"/>
              <a:gd name="connsiteX39-7891" fmla="*/ 406 w 695"/>
              <a:gd name="connsiteY39-7892" fmla="*/ 543 h 759"/>
              <a:gd name="connsiteX40-7893" fmla="*/ 422 w 695"/>
              <a:gd name="connsiteY40-7894" fmla="*/ 564 h 759"/>
              <a:gd name="connsiteX41-7895" fmla="*/ 437 w 695"/>
              <a:gd name="connsiteY41-7896" fmla="*/ 585 h 759"/>
              <a:gd name="connsiteX42-7897" fmla="*/ 448 w 695"/>
              <a:gd name="connsiteY42-7898" fmla="*/ 595 h 759"/>
              <a:gd name="connsiteX43-7899" fmla="*/ 458 w 695"/>
              <a:gd name="connsiteY43-7900" fmla="*/ 601 h 759"/>
              <a:gd name="connsiteX44-7901" fmla="*/ 480 w 695"/>
              <a:gd name="connsiteY44-7902" fmla="*/ 622 h 759"/>
              <a:gd name="connsiteX45-7903" fmla="*/ 501 w 695"/>
              <a:gd name="connsiteY45-7904" fmla="*/ 632 h 759"/>
              <a:gd name="connsiteX46-7905" fmla="*/ 522 w 695"/>
              <a:gd name="connsiteY46-7906" fmla="*/ 648 h 759"/>
              <a:gd name="connsiteX47-7907" fmla="*/ 548 w 695"/>
              <a:gd name="connsiteY47-7908" fmla="*/ 659 h 759"/>
              <a:gd name="connsiteX48-7909" fmla="*/ 559 w 695"/>
              <a:gd name="connsiteY48-7910" fmla="*/ 664 h 759"/>
              <a:gd name="connsiteX49-7911" fmla="*/ 569 w 695"/>
              <a:gd name="connsiteY49-7912" fmla="*/ 669 h 759"/>
              <a:gd name="connsiteX50-7913" fmla="*/ 580 w 695"/>
              <a:gd name="connsiteY50-7914" fmla="*/ 669 h 759"/>
              <a:gd name="connsiteX51-7915" fmla="*/ 590 w 695"/>
              <a:gd name="connsiteY51-7916" fmla="*/ 674 h 759"/>
              <a:gd name="connsiteX52-7917" fmla="*/ 595 w 695"/>
              <a:gd name="connsiteY52-7918" fmla="*/ 674 h 759"/>
              <a:gd name="connsiteX53-7919" fmla="*/ 601 w 695"/>
              <a:gd name="connsiteY53-7920" fmla="*/ 674 h 759"/>
              <a:gd name="connsiteX54-7921" fmla="*/ 611 w 695"/>
              <a:gd name="connsiteY54-7922" fmla="*/ 674 h 759"/>
              <a:gd name="connsiteX55-7923" fmla="*/ 616 w 695"/>
              <a:gd name="connsiteY55-7924" fmla="*/ 669 h 759"/>
              <a:gd name="connsiteX56-7925" fmla="*/ 616 w 695"/>
              <a:gd name="connsiteY56-7926" fmla="*/ 664 h 759"/>
              <a:gd name="connsiteX57-7927" fmla="*/ 622 w 695"/>
              <a:gd name="connsiteY57-7928" fmla="*/ 659 h 759"/>
              <a:gd name="connsiteX58-7929" fmla="*/ 627 w 695"/>
              <a:gd name="connsiteY58-7930" fmla="*/ 653 h 759"/>
              <a:gd name="connsiteX59-7931" fmla="*/ 627 w 695"/>
              <a:gd name="connsiteY59-7932" fmla="*/ 643 h 759"/>
              <a:gd name="connsiteX60-7933" fmla="*/ 632 w 695"/>
              <a:gd name="connsiteY60-7934" fmla="*/ 627 h 759"/>
              <a:gd name="connsiteX61-7935" fmla="*/ 638 w 695"/>
              <a:gd name="connsiteY61-7936" fmla="*/ 611 h 759"/>
              <a:gd name="connsiteX62-7937" fmla="*/ 643 w 695"/>
              <a:gd name="connsiteY62-7938" fmla="*/ 595 h 759"/>
              <a:gd name="connsiteX63-7939" fmla="*/ 643 w 695"/>
              <a:gd name="connsiteY63-7940" fmla="*/ 580 h 759"/>
              <a:gd name="connsiteX64-7941" fmla="*/ 648 w 695"/>
              <a:gd name="connsiteY64-7942" fmla="*/ 564 h 759"/>
              <a:gd name="connsiteX65-7943" fmla="*/ 653 w 695"/>
              <a:gd name="connsiteY65-7944" fmla="*/ 553 h 759"/>
              <a:gd name="connsiteX66-7945" fmla="*/ 659 w 695"/>
              <a:gd name="connsiteY66-7946" fmla="*/ 543 h 759"/>
              <a:gd name="connsiteX67-7947" fmla="*/ 659 w 695"/>
              <a:gd name="connsiteY67-7948" fmla="*/ 538 h 759"/>
              <a:gd name="connsiteX68-7949" fmla="*/ 664 w 695"/>
              <a:gd name="connsiteY68-7950" fmla="*/ 527 h 759"/>
              <a:gd name="connsiteX69-7951" fmla="*/ 664 w 695"/>
              <a:gd name="connsiteY69-7952" fmla="*/ 527 h 759"/>
              <a:gd name="connsiteX70-7953" fmla="*/ 669 w 695"/>
              <a:gd name="connsiteY70-7954" fmla="*/ 527 h 759"/>
              <a:gd name="connsiteX71-7955" fmla="*/ 669 w 695"/>
              <a:gd name="connsiteY71-7956" fmla="*/ 527 h 759"/>
              <a:gd name="connsiteX72-7957" fmla="*/ 669 w 695"/>
              <a:gd name="connsiteY72-7958" fmla="*/ 532 h 759"/>
              <a:gd name="connsiteX73-7959" fmla="*/ 669 w 695"/>
              <a:gd name="connsiteY73-7960" fmla="*/ 538 h 759"/>
              <a:gd name="connsiteX74-7961" fmla="*/ 674 w 695"/>
              <a:gd name="connsiteY74-7962" fmla="*/ 543 h 759"/>
              <a:gd name="connsiteX75-7963" fmla="*/ 674 w 695"/>
              <a:gd name="connsiteY75-7964" fmla="*/ 559 h 759"/>
              <a:gd name="connsiteX76-7965" fmla="*/ 674 w 695"/>
              <a:gd name="connsiteY76-7966" fmla="*/ 569 h 759"/>
              <a:gd name="connsiteX77-7967" fmla="*/ 674 w 695"/>
              <a:gd name="connsiteY77-7968" fmla="*/ 585 h 759"/>
              <a:gd name="connsiteX78-7969" fmla="*/ 674 w 695"/>
              <a:gd name="connsiteY78-7970" fmla="*/ 601 h 759"/>
              <a:gd name="connsiteX79-7971" fmla="*/ 674 w 695"/>
              <a:gd name="connsiteY79-7972" fmla="*/ 622 h 759"/>
              <a:gd name="connsiteX80-7973" fmla="*/ 674 w 695"/>
              <a:gd name="connsiteY80-7974" fmla="*/ 638 h 759"/>
              <a:gd name="connsiteX81-7975" fmla="*/ 674 w 695"/>
              <a:gd name="connsiteY81-7976" fmla="*/ 653 h 759"/>
              <a:gd name="connsiteX82-7977" fmla="*/ 680 w 695"/>
              <a:gd name="connsiteY82-7978" fmla="*/ 669 h 759"/>
              <a:gd name="connsiteX83-7979" fmla="*/ 680 w 695"/>
              <a:gd name="connsiteY83-7980" fmla="*/ 685 h 759"/>
              <a:gd name="connsiteX84-7981" fmla="*/ 685 w 695"/>
              <a:gd name="connsiteY84-7982" fmla="*/ 696 h 759"/>
              <a:gd name="connsiteX85-7983" fmla="*/ 685 w 695"/>
              <a:gd name="connsiteY85-7984" fmla="*/ 706 h 759"/>
              <a:gd name="connsiteX86-7985" fmla="*/ 690 w 695"/>
              <a:gd name="connsiteY86-7986" fmla="*/ 717 h 759"/>
              <a:gd name="connsiteX87-7987" fmla="*/ 690 w 695"/>
              <a:gd name="connsiteY87-7988" fmla="*/ 722 h 759"/>
              <a:gd name="connsiteX88-7989" fmla="*/ 695 w 695"/>
              <a:gd name="connsiteY88-7990" fmla="*/ 732 h 759"/>
              <a:gd name="connsiteX89-7991" fmla="*/ 695 w 695"/>
              <a:gd name="connsiteY89-7992" fmla="*/ 738 h 759"/>
              <a:gd name="connsiteX90-7993" fmla="*/ 695 w 695"/>
              <a:gd name="connsiteY90-7994" fmla="*/ 743 h 759"/>
              <a:gd name="connsiteX91-7995" fmla="*/ 695 w 695"/>
              <a:gd name="connsiteY91-7996" fmla="*/ 748 h 759"/>
              <a:gd name="connsiteX92-7997" fmla="*/ 690 w 695"/>
              <a:gd name="connsiteY92-7998" fmla="*/ 753 h 759"/>
              <a:gd name="connsiteX93-7999" fmla="*/ 685 w 695"/>
              <a:gd name="connsiteY93-8000" fmla="*/ 759 h 759"/>
              <a:gd name="connsiteX94-8001" fmla="*/ 674 w 695"/>
              <a:gd name="connsiteY94-8002" fmla="*/ 759 h 759"/>
              <a:gd name="connsiteX95-8003" fmla="*/ 664 w 695"/>
              <a:gd name="connsiteY95-8004" fmla="*/ 759 h 759"/>
              <a:gd name="connsiteX96-8005" fmla="*/ 648 w 695"/>
              <a:gd name="connsiteY96-8006" fmla="*/ 759 h 759"/>
              <a:gd name="connsiteX97-8007" fmla="*/ 632 w 695"/>
              <a:gd name="connsiteY97-8008" fmla="*/ 753 h 759"/>
              <a:gd name="connsiteX98-8009" fmla="*/ 611 w 695"/>
              <a:gd name="connsiteY98-8010" fmla="*/ 753 h 759"/>
              <a:gd name="connsiteX99-8011" fmla="*/ 590 w 695"/>
              <a:gd name="connsiteY99-8012" fmla="*/ 748 h 759"/>
              <a:gd name="connsiteX100-8013" fmla="*/ 569 w 695"/>
              <a:gd name="connsiteY100-8014" fmla="*/ 743 h 759"/>
              <a:gd name="connsiteX101-8015" fmla="*/ 559 w 695"/>
              <a:gd name="connsiteY101-8016" fmla="*/ 738 h 759"/>
              <a:gd name="connsiteX102-8017" fmla="*/ 548 w 695"/>
              <a:gd name="connsiteY102-8018" fmla="*/ 732 h 759"/>
              <a:gd name="connsiteX103-8019" fmla="*/ 532 w 695"/>
              <a:gd name="connsiteY103-8020" fmla="*/ 727 h 759"/>
              <a:gd name="connsiteX104-8021" fmla="*/ 522 w 695"/>
              <a:gd name="connsiteY104-8022" fmla="*/ 722 h 759"/>
              <a:gd name="connsiteX105-8023" fmla="*/ 506 w 695"/>
              <a:gd name="connsiteY105-8024" fmla="*/ 717 h 759"/>
              <a:gd name="connsiteX106-8025" fmla="*/ 490 w 695"/>
              <a:gd name="connsiteY106-8026" fmla="*/ 706 h 759"/>
              <a:gd name="connsiteX107-8027" fmla="*/ 480 w 695"/>
              <a:gd name="connsiteY107-8028" fmla="*/ 696 h 759"/>
              <a:gd name="connsiteX108-8029" fmla="*/ 464 w 695"/>
              <a:gd name="connsiteY108-8030" fmla="*/ 685 h 759"/>
              <a:gd name="connsiteX109-8031" fmla="*/ 432 w 695"/>
              <a:gd name="connsiteY109-8032" fmla="*/ 659 h 759"/>
              <a:gd name="connsiteX110-8033" fmla="*/ 406 w 695"/>
              <a:gd name="connsiteY110-8034" fmla="*/ 632 h 759"/>
              <a:gd name="connsiteX111-8035" fmla="*/ 395 w 695"/>
              <a:gd name="connsiteY111-8036" fmla="*/ 622 h 759"/>
              <a:gd name="connsiteX112-8037" fmla="*/ 385 w 695"/>
              <a:gd name="connsiteY112-8038" fmla="*/ 606 h 759"/>
              <a:gd name="connsiteX113-8039" fmla="*/ 374 w 695"/>
              <a:gd name="connsiteY113-8040" fmla="*/ 590 h 759"/>
              <a:gd name="connsiteX114-8041" fmla="*/ 364 w 695"/>
              <a:gd name="connsiteY114-8042" fmla="*/ 574 h 759"/>
              <a:gd name="connsiteX115-8043" fmla="*/ 358 w 695"/>
              <a:gd name="connsiteY115-8044" fmla="*/ 559 h 759"/>
              <a:gd name="connsiteX116-8045" fmla="*/ 348 w 695"/>
              <a:gd name="connsiteY116-8046" fmla="*/ 543 h 759"/>
              <a:gd name="connsiteX117-8047" fmla="*/ 343 w 695"/>
              <a:gd name="connsiteY117-8048" fmla="*/ 527 h 759"/>
              <a:gd name="connsiteX118-8049" fmla="*/ 332 w 695"/>
              <a:gd name="connsiteY118-8050" fmla="*/ 511 h 759"/>
              <a:gd name="connsiteX119-8051" fmla="*/ 327 w 695"/>
              <a:gd name="connsiteY119-8052" fmla="*/ 501 h 759"/>
              <a:gd name="connsiteX120-8053" fmla="*/ 327 w 695"/>
              <a:gd name="connsiteY120-8054" fmla="*/ 485 h 759"/>
              <a:gd name="connsiteX121-8055" fmla="*/ 322 w 695"/>
              <a:gd name="connsiteY121-8056" fmla="*/ 469 h 759"/>
              <a:gd name="connsiteX122-8057" fmla="*/ 322 w 695"/>
              <a:gd name="connsiteY122-8058" fmla="*/ 453 h 759"/>
              <a:gd name="connsiteX123-8059" fmla="*/ 316 w 695"/>
              <a:gd name="connsiteY123-8060" fmla="*/ 422 h 759"/>
              <a:gd name="connsiteX124-8061" fmla="*/ 311 w 695"/>
              <a:gd name="connsiteY124-8062" fmla="*/ 385 h 759"/>
              <a:gd name="connsiteX125-8063" fmla="*/ 311 w 695"/>
              <a:gd name="connsiteY125-8064" fmla="*/ 353 h 759"/>
              <a:gd name="connsiteX126-8065" fmla="*/ 311 w 695"/>
              <a:gd name="connsiteY126-8066" fmla="*/ 316 h 759"/>
              <a:gd name="connsiteX127-8067" fmla="*/ 311 w 695"/>
              <a:gd name="connsiteY127-8068" fmla="*/ 279 h 759"/>
              <a:gd name="connsiteX128-8069" fmla="*/ 311 w 695"/>
              <a:gd name="connsiteY128-8070" fmla="*/ 243 h 759"/>
              <a:gd name="connsiteX129-8071" fmla="*/ 316 w 695"/>
              <a:gd name="connsiteY129-8072" fmla="*/ 200 h 759"/>
              <a:gd name="connsiteX130-8073" fmla="*/ 322 w 695"/>
              <a:gd name="connsiteY130-8074" fmla="*/ 158 h 759"/>
              <a:gd name="connsiteX131-8075" fmla="*/ 322 w 695"/>
              <a:gd name="connsiteY131-8076" fmla="*/ 142 h 759"/>
              <a:gd name="connsiteX132-8077" fmla="*/ 322 w 695"/>
              <a:gd name="connsiteY132-8078" fmla="*/ 127 h 759"/>
              <a:gd name="connsiteX133-8079" fmla="*/ 322 w 695"/>
              <a:gd name="connsiteY133-8080" fmla="*/ 111 h 759"/>
              <a:gd name="connsiteX134-8081" fmla="*/ 327 w 695"/>
              <a:gd name="connsiteY134-8082" fmla="*/ 100 h 759"/>
              <a:gd name="connsiteX135-8083" fmla="*/ 327 w 695"/>
              <a:gd name="connsiteY135-8084" fmla="*/ 90 h 759"/>
              <a:gd name="connsiteX136-8085" fmla="*/ 327 w 695"/>
              <a:gd name="connsiteY136-8086" fmla="*/ 85 h 759"/>
              <a:gd name="connsiteX137-8087" fmla="*/ 327 w 695"/>
              <a:gd name="connsiteY137-8088" fmla="*/ 79 h 759"/>
              <a:gd name="connsiteX138-8089" fmla="*/ 322 w 695"/>
              <a:gd name="connsiteY138-8090" fmla="*/ 74 h 759"/>
              <a:gd name="connsiteX139-8091" fmla="*/ 322 w 695"/>
              <a:gd name="connsiteY139-8092" fmla="*/ 74 h 759"/>
              <a:gd name="connsiteX140-8093" fmla="*/ 316 w 695"/>
              <a:gd name="connsiteY140-8094" fmla="*/ 74 h 759"/>
              <a:gd name="connsiteX141-8095" fmla="*/ 311 w 695"/>
              <a:gd name="connsiteY141-8096" fmla="*/ 74 h 759"/>
              <a:gd name="connsiteX142-8097" fmla="*/ 300 w 695"/>
              <a:gd name="connsiteY142-8098" fmla="*/ 79 h 759"/>
              <a:gd name="connsiteX143-8099" fmla="*/ 290 w 695"/>
              <a:gd name="connsiteY143-8100" fmla="*/ 79 h 759"/>
              <a:gd name="connsiteX144-8101" fmla="*/ 274 w 695"/>
              <a:gd name="connsiteY144-8102" fmla="*/ 85 h 759"/>
              <a:gd name="connsiteX145-8103" fmla="*/ 258 w 695"/>
              <a:gd name="connsiteY145-8104" fmla="*/ 90 h 759"/>
              <a:gd name="connsiteX146-8105" fmla="*/ 242 w 695"/>
              <a:gd name="connsiteY146-8106" fmla="*/ 95 h 759"/>
              <a:gd name="connsiteX147-8107" fmla="*/ 206 w 695"/>
              <a:gd name="connsiteY147-8108" fmla="*/ 106 h 759"/>
              <a:gd name="connsiteX148-8109" fmla="*/ 169 w 695"/>
              <a:gd name="connsiteY148-8110" fmla="*/ 116 h 759"/>
              <a:gd name="connsiteX149-8111" fmla="*/ 132 w 695"/>
              <a:gd name="connsiteY149-8112" fmla="*/ 127 h 759"/>
              <a:gd name="connsiteX150-8113" fmla="*/ 95 w 695"/>
              <a:gd name="connsiteY150-8114" fmla="*/ 137 h 759"/>
              <a:gd name="connsiteX151-8115" fmla="*/ 74 w 695"/>
              <a:gd name="connsiteY151-8116" fmla="*/ 142 h 759"/>
              <a:gd name="connsiteX152-8117" fmla="*/ 32 w 695"/>
              <a:gd name="connsiteY152-8118" fmla="*/ 148 h 759"/>
              <a:gd name="connsiteX153-8119" fmla="*/ 11 w 695"/>
              <a:gd name="connsiteY153-8120" fmla="*/ 153 h 759"/>
              <a:gd name="connsiteX154-8121" fmla="*/ 5 w 695"/>
              <a:gd name="connsiteY154-8122" fmla="*/ 153 h 759"/>
              <a:gd name="connsiteX155-8123" fmla="*/ 0 w 695"/>
              <a:gd name="connsiteY155-8124" fmla="*/ 153 h 759"/>
              <a:gd name="connsiteX156-8125" fmla="*/ 100 w 695"/>
              <a:gd name="connsiteY156-8126" fmla="*/ 85 h 759"/>
              <a:gd name="connsiteX157-8127" fmla="*/ 121 w 695"/>
              <a:gd name="connsiteY157-8128" fmla="*/ 85 h 759"/>
              <a:gd name="connsiteX158-8129" fmla="*/ 158 w 695"/>
              <a:gd name="connsiteY158-8130" fmla="*/ 74 h 759"/>
              <a:gd name="connsiteX159-8131" fmla="*/ 195 w 695"/>
              <a:gd name="connsiteY159-8132" fmla="*/ 69 h 759"/>
              <a:gd name="connsiteX160-8133" fmla="*/ 227 w 695"/>
              <a:gd name="connsiteY160-8134" fmla="*/ 58 h 759"/>
              <a:gd name="connsiteX161-8135" fmla="*/ 258 w 695"/>
              <a:gd name="connsiteY161-8136" fmla="*/ 48 h 759"/>
              <a:gd name="connsiteX162-8137" fmla="*/ 274 w 695"/>
              <a:gd name="connsiteY162-8138" fmla="*/ 42 h 759"/>
              <a:gd name="connsiteX163-8139" fmla="*/ 290 w 695"/>
              <a:gd name="connsiteY163-8140" fmla="*/ 37 h 759"/>
              <a:gd name="connsiteX164-8141" fmla="*/ 300 w 695"/>
              <a:gd name="connsiteY164-8142" fmla="*/ 37 h 759"/>
              <a:gd name="connsiteX165-8143" fmla="*/ 311 w 695"/>
              <a:gd name="connsiteY165-8144" fmla="*/ 32 h 759"/>
              <a:gd name="connsiteX166-8145" fmla="*/ 316 w 695"/>
              <a:gd name="connsiteY166-8146" fmla="*/ 27 h 759"/>
              <a:gd name="connsiteX167-8147" fmla="*/ 322 w 695"/>
              <a:gd name="connsiteY167-8148" fmla="*/ 21 h 759"/>
              <a:gd name="connsiteX168-8149" fmla="*/ 327 w 695"/>
              <a:gd name="connsiteY168-8150" fmla="*/ 16 h 759"/>
              <a:gd name="connsiteX169-8151" fmla="*/ 332 w 695"/>
              <a:gd name="connsiteY169-8152" fmla="*/ 11 h 759"/>
              <a:gd name="connsiteX170-8153" fmla="*/ 337 w 695"/>
              <a:gd name="connsiteY170-8154" fmla="*/ 6 h 759"/>
              <a:gd name="connsiteX171-8155" fmla="*/ 343 w 695"/>
              <a:gd name="connsiteY171-8156" fmla="*/ 0 h 759"/>
              <a:gd name="connsiteX172-8157" fmla="*/ 348 w 695"/>
              <a:gd name="connsiteY172-8158" fmla="*/ 0 h 759"/>
              <a:gd name="connsiteX173-8159" fmla="*/ 353 w 695"/>
              <a:gd name="connsiteY173-8160" fmla="*/ 0 h 759"/>
              <a:gd name="connsiteX174-8161" fmla="*/ 353 w 695"/>
              <a:gd name="connsiteY174-8162" fmla="*/ 0 h 759"/>
              <a:gd name="connsiteX0-8163" fmla="*/ 368 w 710"/>
              <a:gd name="connsiteY0-8164" fmla="*/ 0 h 759"/>
              <a:gd name="connsiteX1-8165" fmla="*/ 379 w 710"/>
              <a:gd name="connsiteY1-8166" fmla="*/ 0 h 759"/>
              <a:gd name="connsiteX2-8167" fmla="*/ 389 w 710"/>
              <a:gd name="connsiteY2-8168" fmla="*/ 6 h 759"/>
              <a:gd name="connsiteX3-8169" fmla="*/ 400 w 710"/>
              <a:gd name="connsiteY3-8170" fmla="*/ 11 h 759"/>
              <a:gd name="connsiteX4-8171" fmla="*/ 416 w 710"/>
              <a:gd name="connsiteY4-8172" fmla="*/ 21 h 759"/>
              <a:gd name="connsiteX5-8173" fmla="*/ 426 w 710"/>
              <a:gd name="connsiteY5-8174" fmla="*/ 32 h 759"/>
              <a:gd name="connsiteX6-8175" fmla="*/ 437 w 710"/>
              <a:gd name="connsiteY6-8176" fmla="*/ 37 h 759"/>
              <a:gd name="connsiteX7-8177" fmla="*/ 437 w 710"/>
              <a:gd name="connsiteY7-8178" fmla="*/ 42 h 759"/>
              <a:gd name="connsiteX8-8179" fmla="*/ 442 w 710"/>
              <a:gd name="connsiteY8-8180" fmla="*/ 42 h 759"/>
              <a:gd name="connsiteX9-8181" fmla="*/ 442 w 710"/>
              <a:gd name="connsiteY9-8182" fmla="*/ 48 h 759"/>
              <a:gd name="connsiteX10-8183" fmla="*/ 442 w 710"/>
              <a:gd name="connsiteY10-8184" fmla="*/ 48 h 759"/>
              <a:gd name="connsiteX11-8185" fmla="*/ 442 w 710"/>
              <a:gd name="connsiteY11-8186" fmla="*/ 53 h 759"/>
              <a:gd name="connsiteX12-8187" fmla="*/ 437 w 710"/>
              <a:gd name="connsiteY12-8188" fmla="*/ 58 h 759"/>
              <a:gd name="connsiteX13-8189" fmla="*/ 431 w 710"/>
              <a:gd name="connsiteY13-8190" fmla="*/ 63 h 759"/>
              <a:gd name="connsiteX14-8191" fmla="*/ 421 w 710"/>
              <a:gd name="connsiteY14-8192" fmla="*/ 69 h 759"/>
              <a:gd name="connsiteX15-8193" fmla="*/ 416 w 710"/>
              <a:gd name="connsiteY15-8194" fmla="*/ 74 h 759"/>
              <a:gd name="connsiteX16-8195" fmla="*/ 410 w 710"/>
              <a:gd name="connsiteY16-8196" fmla="*/ 79 h 759"/>
              <a:gd name="connsiteX17-8197" fmla="*/ 410 w 710"/>
              <a:gd name="connsiteY17-8198" fmla="*/ 90 h 759"/>
              <a:gd name="connsiteX18-8199" fmla="*/ 405 w 710"/>
              <a:gd name="connsiteY18-8200" fmla="*/ 100 h 759"/>
              <a:gd name="connsiteX19-8201" fmla="*/ 400 w 710"/>
              <a:gd name="connsiteY19-8202" fmla="*/ 116 h 759"/>
              <a:gd name="connsiteX20-8203" fmla="*/ 394 w 710"/>
              <a:gd name="connsiteY20-8204" fmla="*/ 137 h 759"/>
              <a:gd name="connsiteX21-8205" fmla="*/ 389 w 710"/>
              <a:gd name="connsiteY21-8206" fmla="*/ 158 h 759"/>
              <a:gd name="connsiteX22-8207" fmla="*/ 389 w 710"/>
              <a:gd name="connsiteY22-8208" fmla="*/ 179 h 759"/>
              <a:gd name="connsiteX23-8209" fmla="*/ 384 w 710"/>
              <a:gd name="connsiteY23-8210" fmla="*/ 206 h 759"/>
              <a:gd name="connsiteX24-8211" fmla="*/ 379 w 710"/>
              <a:gd name="connsiteY24-8212" fmla="*/ 227 h 759"/>
              <a:gd name="connsiteX25-8213" fmla="*/ 379 w 710"/>
              <a:gd name="connsiteY25-8214" fmla="*/ 248 h 759"/>
              <a:gd name="connsiteX26-8215" fmla="*/ 373 w 710"/>
              <a:gd name="connsiteY26-8216" fmla="*/ 264 h 759"/>
              <a:gd name="connsiteX27-8217" fmla="*/ 373 w 710"/>
              <a:gd name="connsiteY27-8218" fmla="*/ 285 h 759"/>
              <a:gd name="connsiteX28-8219" fmla="*/ 368 w 710"/>
              <a:gd name="connsiteY28-8220" fmla="*/ 300 h 759"/>
              <a:gd name="connsiteX29-8221" fmla="*/ 368 w 710"/>
              <a:gd name="connsiteY29-8222" fmla="*/ 311 h 759"/>
              <a:gd name="connsiteX30-8223" fmla="*/ 368 w 710"/>
              <a:gd name="connsiteY30-8224" fmla="*/ 322 h 759"/>
              <a:gd name="connsiteX31-8225" fmla="*/ 368 w 710"/>
              <a:gd name="connsiteY31-8226" fmla="*/ 343 h 759"/>
              <a:gd name="connsiteX32-8227" fmla="*/ 373 w 710"/>
              <a:gd name="connsiteY32-8228" fmla="*/ 369 h 759"/>
              <a:gd name="connsiteX33-8229" fmla="*/ 379 w 710"/>
              <a:gd name="connsiteY33-8230" fmla="*/ 411 h 759"/>
              <a:gd name="connsiteX34-8231" fmla="*/ 379 w 710"/>
              <a:gd name="connsiteY34-8232" fmla="*/ 437 h 759"/>
              <a:gd name="connsiteX35-8233" fmla="*/ 384 w 710"/>
              <a:gd name="connsiteY35-8234" fmla="*/ 464 h 759"/>
              <a:gd name="connsiteX36-8235" fmla="*/ 394 w 710"/>
              <a:gd name="connsiteY36-8236" fmla="*/ 490 h 759"/>
              <a:gd name="connsiteX37-8237" fmla="*/ 400 w 710"/>
              <a:gd name="connsiteY37-8238" fmla="*/ 506 h 759"/>
              <a:gd name="connsiteX38-8239" fmla="*/ 405 w 710"/>
              <a:gd name="connsiteY38-8240" fmla="*/ 516 h 759"/>
              <a:gd name="connsiteX39-8241" fmla="*/ 421 w 710"/>
              <a:gd name="connsiteY39-8242" fmla="*/ 543 h 759"/>
              <a:gd name="connsiteX40-8243" fmla="*/ 437 w 710"/>
              <a:gd name="connsiteY40-8244" fmla="*/ 564 h 759"/>
              <a:gd name="connsiteX41-8245" fmla="*/ 452 w 710"/>
              <a:gd name="connsiteY41-8246" fmla="*/ 585 h 759"/>
              <a:gd name="connsiteX42-8247" fmla="*/ 463 w 710"/>
              <a:gd name="connsiteY42-8248" fmla="*/ 595 h 759"/>
              <a:gd name="connsiteX43-8249" fmla="*/ 473 w 710"/>
              <a:gd name="connsiteY43-8250" fmla="*/ 601 h 759"/>
              <a:gd name="connsiteX44-8251" fmla="*/ 495 w 710"/>
              <a:gd name="connsiteY44-8252" fmla="*/ 622 h 759"/>
              <a:gd name="connsiteX45-8253" fmla="*/ 516 w 710"/>
              <a:gd name="connsiteY45-8254" fmla="*/ 632 h 759"/>
              <a:gd name="connsiteX46-8255" fmla="*/ 537 w 710"/>
              <a:gd name="connsiteY46-8256" fmla="*/ 648 h 759"/>
              <a:gd name="connsiteX47-8257" fmla="*/ 563 w 710"/>
              <a:gd name="connsiteY47-8258" fmla="*/ 659 h 759"/>
              <a:gd name="connsiteX48-8259" fmla="*/ 574 w 710"/>
              <a:gd name="connsiteY48-8260" fmla="*/ 664 h 759"/>
              <a:gd name="connsiteX49-8261" fmla="*/ 584 w 710"/>
              <a:gd name="connsiteY49-8262" fmla="*/ 669 h 759"/>
              <a:gd name="connsiteX50-8263" fmla="*/ 595 w 710"/>
              <a:gd name="connsiteY50-8264" fmla="*/ 669 h 759"/>
              <a:gd name="connsiteX51-8265" fmla="*/ 605 w 710"/>
              <a:gd name="connsiteY51-8266" fmla="*/ 674 h 759"/>
              <a:gd name="connsiteX52-8267" fmla="*/ 610 w 710"/>
              <a:gd name="connsiteY52-8268" fmla="*/ 674 h 759"/>
              <a:gd name="connsiteX53-8269" fmla="*/ 616 w 710"/>
              <a:gd name="connsiteY53-8270" fmla="*/ 674 h 759"/>
              <a:gd name="connsiteX54-8271" fmla="*/ 626 w 710"/>
              <a:gd name="connsiteY54-8272" fmla="*/ 674 h 759"/>
              <a:gd name="connsiteX55-8273" fmla="*/ 631 w 710"/>
              <a:gd name="connsiteY55-8274" fmla="*/ 669 h 759"/>
              <a:gd name="connsiteX56-8275" fmla="*/ 631 w 710"/>
              <a:gd name="connsiteY56-8276" fmla="*/ 664 h 759"/>
              <a:gd name="connsiteX57-8277" fmla="*/ 637 w 710"/>
              <a:gd name="connsiteY57-8278" fmla="*/ 659 h 759"/>
              <a:gd name="connsiteX58-8279" fmla="*/ 642 w 710"/>
              <a:gd name="connsiteY58-8280" fmla="*/ 653 h 759"/>
              <a:gd name="connsiteX59-8281" fmla="*/ 642 w 710"/>
              <a:gd name="connsiteY59-8282" fmla="*/ 643 h 759"/>
              <a:gd name="connsiteX60-8283" fmla="*/ 647 w 710"/>
              <a:gd name="connsiteY60-8284" fmla="*/ 627 h 759"/>
              <a:gd name="connsiteX61-8285" fmla="*/ 653 w 710"/>
              <a:gd name="connsiteY61-8286" fmla="*/ 611 h 759"/>
              <a:gd name="connsiteX62-8287" fmla="*/ 658 w 710"/>
              <a:gd name="connsiteY62-8288" fmla="*/ 595 h 759"/>
              <a:gd name="connsiteX63-8289" fmla="*/ 658 w 710"/>
              <a:gd name="connsiteY63-8290" fmla="*/ 580 h 759"/>
              <a:gd name="connsiteX64-8291" fmla="*/ 663 w 710"/>
              <a:gd name="connsiteY64-8292" fmla="*/ 564 h 759"/>
              <a:gd name="connsiteX65-8293" fmla="*/ 668 w 710"/>
              <a:gd name="connsiteY65-8294" fmla="*/ 553 h 759"/>
              <a:gd name="connsiteX66-8295" fmla="*/ 674 w 710"/>
              <a:gd name="connsiteY66-8296" fmla="*/ 543 h 759"/>
              <a:gd name="connsiteX67-8297" fmla="*/ 674 w 710"/>
              <a:gd name="connsiteY67-8298" fmla="*/ 538 h 759"/>
              <a:gd name="connsiteX68-8299" fmla="*/ 679 w 710"/>
              <a:gd name="connsiteY68-8300" fmla="*/ 527 h 759"/>
              <a:gd name="connsiteX69-8301" fmla="*/ 679 w 710"/>
              <a:gd name="connsiteY69-8302" fmla="*/ 527 h 759"/>
              <a:gd name="connsiteX70-8303" fmla="*/ 684 w 710"/>
              <a:gd name="connsiteY70-8304" fmla="*/ 527 h 759"/>
              <a:gd name="connsiteX71-8305" fmla="*/ 684 w 710"/>
              <a:gd name="connsiteY71-8306" fmla="*/ 527 h 759"/>
              <a:gd name="connsiteX72-8307" fmla="*/ 684 w 710"/>
              <a:gd name="connsiteY72-8308" fmla="*/ 532 h 759"/>
              <a:gd name="connsiteX73-8309" fmla="*/ 684 w 710"/>
              <a:gd name="connsiteY73-8310" fmla="*/ 538 h 759"/>
              <a:gd name="connsiteX74-8311" fmla="*/ 689 w 710"/>
              <a:gd name="connsiteY74-8312" fmla="*/ 543 h 759"/>
              <a:gd name="connsiteX75-8313" fmla="*/ 689 w 710"/>
              <a:gd name="connsiteY75-8314" fmla="*/ 559 h 759"/>
              <a:gd name="connsiteX76-8315" fmla="*/ 689 w 710"/>
              <a:gd name="connsiteY76-8316" fmla="*/ 569 h 759"/>
              <a:gd name="connsiteX77-8317" fmla="*/ 689 w 710"/>
              <a:gd name="connsiteY77-8318" fmla="*/ 585 h 759"/>
              <a:gd name="connsiteX78-8319" fmla="*/ 689 w 710"/>
              <a:gd name="connsiteY78-8320" fmla="*/ 601 h 759"/>
              <a:gd name="connsiteX79-8321" fmla="*/ 689 w 710"/>
              <a:gd name="connsiteY79-8322" fmla="*/ 622 h 759"/>
              <a:gd name="connsiteX80-8323" fmla="*/ 689 w 710"/>
              <a:gd name="connsiteY80-8324" fmla="*/ 638 h 759"/>
              <a:gd name="connsiteX81-8325" fmla="*/ 689 w 710"/>
              <a:gd name="connsiteY81-8326" fmla="*/ 653 h 759"/>
              <a:gd name="connsiteX82-8327" fmla="*/ 695 w 710"/>
              <a:gd name="connsiteY82-8328" fmla="*/ 669 h 759"/>
              <a:gd name="connsiteX83-8329" fmla="*/ 695 w 710"/>
              <a:gd name="connsiteY83-8330" fmla="*/ 685 h 759"/>
              <a:gd name="connsiteX84-8331" fmla="*/ 700 w 710"/>
              <a:gd name="connsiteY84-8332" fmla="*/ 696 h 759"/>
              <a:gd name="connsiteX85-8333" fmla="*/ 700 w 710"/>
              <a:gd name="connsiteY85-8334" fmla="*/ 706 h 759"/>
              <a:gd name="connsiteX86-8335" fmla="*/ 705 w 710"/>
              <a:gd name="connsiteY86-8336" fmla="*/ 717 h 759"/>
              <a:gd name="connsiteX87-8337" fmla="*/ 705 w 710"/>
              <a:gd name="connsiteY87-8338" fmla="*/ 722 h 759"/>
              <a:gd name="connsiteX88-8339" fmla="*/ 710 w 710"/>
              <a:gd name="connsiteY88-8340" fmla="*/ 732 h 759"/>
              <a:gd name="connsiteX89-8341" fmla="*/ 710 w 710"/>
              <a:gd name="connsiteY89-8342" fmla="*/ 738 h 759"/>
              <a:gd name="connsiteX90-8343" fmla="*/ 710 w 710"/>
              <a:gd name="connsiteY90-8344" fmla="*/ 743 h 759"/>
              <a:gd name="connsiteX91-8345" fmla="*/ 710 w 710"/>
              <a:gd name="connsiteY91-8346" fmla="*/ 748 h 759"/>
              <a:gd name="connsiteX92-8347" fmla="*/ 705 w 710"/>
              <a:gd name="connsiteY92-8348" fmla="*/ 753 h 759"/>
              <a:gd name="connsiteX93-8349" fmla="*/ 700 w 710"/>
              <a:gd name="connsiteY93-8350" fmla="*/ 759 h 759"/>
              <a:gd name="connsiteX94-8351" fmla="*/ 689 w 710"/>
              <a:gd name="connsiteY94-8352" fmla="*/ 759 h 759"/>
              <a:gd name="connsiteX95-8353" fmla="*/ 679 w 710"/>
              <a:gd name="connsiteY95-8354" fmla="*/ 759 h 759"/>
              <a:gd name="connsiteX96-8355" fmla="*/ 663 w 710"/>
              <a:gd name="connsiteY96-8356" fmla="*/ 759 h 759"/>
              <a:gd name="connsiteX97-8357" fmla="*/ 647 w 710"/>
              <a:gd name="connsiteY97-8358" fmla="*/ 753 h 759"/>
              <a:gd name="connsiteX98-8359" fmla="*/ 626 w 710"/>
              <a:gd name="connsiteY98-8360" fmla="*/ 753 h 759"/>
              <a:gd name="connsiteX99-8361" fmla="*/ 605 w 710"/>
              <a:gd name="connsiteY99-8362" fmla="*/ 748 h 759"/>
              <a:gd name="connsiteX100-8363" fmla="*/ 584 w 710"/>
              <a:gd name="connsiteY100-8364" fmla="*/ 743 h 759"/>
              <a:gd name="connsiteX101-8365" fmla="*/ 574 w 710"/>
              <a:gd name="connsiteY101-8366" fmla="*/ 738 h 759"/>
              <a:gd name="connsiteX102-8367" fmla="*/ 563 w 710"/>
              <a:gd name="connsiteY102-8368" fmla="*/ 732 h 759"/>
              <a:gd name="connsiteX103-8369" fmla="*/ 547 w 710"/>
              <a:gd name="connsiteY103-8370" fmla="*/ 727 h 759"/>
              <a:gd name="connsiteX104-8371" fmla="*/ 537 w 710"/>
              <a:gd name="connsiteY104-8372" fmla="*/ 722 h 759"/>
              <a:gd name="connsiteX105-8373" fmla="*/ 521 w 710"/>
              <a:gd name="connsiteY105-8374" fmla="*/ 717 h 759"/>
              <a:gd name="connsiteX106-8375" fmla="*/ 505 w 710"/>
              <a:gd name="connsiteY106-8376" fmla="*/ 706 h 759"/>
              <a:gd name="connsiteX107-8377" fmla="*/ 495 w 710"/>
              <a:gd name="connsiteY107-8378" fmla="*/ 696 h 759"/>
              <a:gd name="connsiteX108-8379" fmla="*/ 479 w 710"/>
              <a:gd name="connsiteY108-8380" fmla="*/ 685 h 759"/>
              <a:gd name="connsiteX109-8381" fmla="*/ 447 w 710"/>
              <a:gd name="connsiteY109-8382" fmla="*/ 659 h 759"/>
              <a:gd name="connsiteX110-8383" fmla="*/ 421 w 710"/>
              <a:gd name="connsiteY110-8384" fmla="*/ 632 h 759"/>
              <a:gd name="connsiteX111-8385" fmla="*/ 410 w 710"/>
              <a:gd name="connsiteY111-8386" fmla="*/ 622 h 759"/>
              <a:gd name="connsiteX112-8387" fmla="*/ 400 w 710"/>
              <a:gd name="connsiteY112-8388" fmla="*/ 606 h 759"/>
              <a:gd name="connsiteX113-8389" fmla="*/ 389 w 710"/>
              <a:gd name="connsiteY113-8390" fmla="*/ 590 h 759"/>
              <a:gd name="connsiteX114-8391" fmla="*/ 379 w 710"/>
              <a:gd name="connsiteY114-8392" fmla="*/ 574 h 759"/>
              <a:gd name="connsiteX115-8393" fmla="*/ 373 w 710"/>
              <a:gd name="connsiteY115-8394" fmla="*/ 559 h 759"/>
              <a:gd name="connsiteX116-8395" fmla="*/ 363 w 710"/>
              <a:gd name="connsiteY116-8396" fmla="*/ 543 h 759"/>
              <a:gd name="connsiteX117-8397" fmla="*/ 358 w 710"/>
              <a:gd name="connsiteY117-8398" fmla="*/ 527 h 759"/>
              <a:gd name="connsiteX118-8399" fmla="*/ 347 w 710"/>
              <a:gd name="connsiteY118-8400" fmla="*/ 511 h 759"/>
              <a:gd name="connsiteX119-8401" fmla="*/ 342 w 710"/>
              <a:gd name="connsiteY119-8402" fmla="*/ 501 h 759"/>
              <a:gd name="connsiteX120-8403" fmla="*/ 342 w 710"/>
              <a:gd name="connsiteY120-8404" fmla="*/ 485 h 759"/>
              <a:gd name="connsiteX121-8405" fmla="*/ 337 w 710"/>
              <a:gd name="connsiteY121-8406" fmla="*/ 469 h 759"/>
              <a:gd name="connsiteX122-8407" fmla="*/ 337 w 710"/>
              <a:gd name="connsiteY122-8408" fmla="*/ 453 h 759"/>
              <a:gd name="connsiteX123-8409" fmla="*/ 331 w 710"/>
              <a:gd name="connsiteY123-8410" fmla="*/ 422 h 759"/>
              <a:gd name="connsiteX124-8411" fmla="*/ 326 w 710"/>
              <a:gd name="connsiteY124-8412" fmla="*/ 385 h 759"/>
              <a:gd name="connsiteX125-8413" fmla="*/ 326 w 710"/>
              <a:gd name="connsiteY125-8414" fmla="*/ 353 h 759"/>
              <a:gd name="connsiteX126-8415" fmla="*/ 326 w 710"/>
              <a:gd name="connsiteY126-8416" fmla="*/ 316 h 759"/>
              <a:gd name="connsiteX127-8417" fmla="*/ 326 w 710"/>
              <a:gd name="connsiteY127-8418" fmla="*/ 279 h 759"/>
              <a:gd name="connsiteX128-8419" fmla="*/ 326 w 710"/>
              <a:gd name="connsiteY128-8420" fmla="*/ 243 h 759"/>
              <a:gd name="connsiteX129-8421" fmla="*/ 331 w 710"/>
              <a:gd name="connsiteY129-8422" fmla="*/ 200 h 759"/>
              <a:gd name="connsiteX130-8423" fmla="*/ 337 w 710"/>
              <a:gd name="connsiteY130-8424" fmla="*/ 158 h 759"/>
              <a:gd name="connsiteX131-8425" fmla="*/ 337 w 710"/>
              <a:gd name="connsiteY131-8426" fmla="*/ 142 h 759"/>
              <a:gd name="connsiteX132-8427" fmla="*/ 337 w 710"/>
              <a:gd name="connsiteY132-8428" fmla="*/ 127 h 759"/>
              <a:gd name="connsiteX133-8429" fmla="*/ 337 w 710"/>
              <a:gd name="connsiteY133-8430" fmla="*/ 111 h 759"/>
              <a:gd name="connsiteX134-8431" fmla="*/ 342 w 710"/>
              <a:gd name="connsiteY134-8432" fmla="*/ 100 h 759"/>
              <a:gd name="connsiteX135-8433" fmla="*/ 342 w 710"/>
              <a:gd name="connsiteY135-8434" fmla="*/ 90 h 759"/>
              <a:gd name="connsiteX136-8435" fmla="*/ 342 w 710"/>
              <a:gd name="connsiteY136-8436" fmla="*/ 85 h 759"/>
              <a:gd name="connsiteX137-8437" fmla="*/ 342 w 710"/>
              <a:gd name="connsiteY137-8438" fmla="*/ 79 h 759"/>
              <a:gd name="connsiteX138-8439" fmla="*/ 337 w 710"/>
              <a:gd name="connsiteY138-8440" fmla="*/ 74 h 759"/>
              <a:gd name="connsiteX139-8441" fmla="*/ 337 w 710"/>
              <a:gd name="connsiteY139-8442" fmla="*/ 74 h 759"/>
              <a:gd name="connsiteX140-8443" fmla="*/ 331 w 710"/>
              <a:gd name="connsiteY140-8444" fmla="*/ 74 h 759"/>
              <a:gd name="connsiteX141-8445" fmla="*/ 326 w 710"/>
              <a:gd name="connsiteY141-8446" fmla="*/ 74 h 759"/>
              <a:gd name="connsiteX142-8447" fmla="*/ 315 w 710"/>
              <a:gd name="connsiteY142-8448" fmla="*/ 79 h 759"/>
              <a:gd name="connsiteX143-8449" fmla="*/ 305 w 710"/>
              <a:gd name="connsiteY143-8450" fmla="*/ 79 h 759"/>
              <a:gd name="connsiteX144-8451" fmla="*/ 289 w 710"/>
              <a:gd name="connsiteY144-8452" fmla="*/ 85 h 759"/>
              <a:gd name="connsiteX145-8453" fmla="*/ 273 w 710"/>
              <a:gd name="connsiteY145-8454" fmla="*/ 90 h 759"/>
              <a:gd name="connsiteX146-8455" fmla="*/ 257 w 710"/>
              <a:gd name="connsiteY146-8456" fmla="*/ 95 h 759"/>
              <a:gd name="connsiteX147-8457" fmla="*/ 221 w 710"/>
              <a:gd name="connsiteY147-8458" fmla="*/ 106 h 759"/>
              <a:gd name="connsiteX148-8459" fmla="*/ 184 w 710"/>
              <a:gd name="connsiteY148-8460" fmla="*/ 116 h 759"/>
              <a:gd name="connsiteX149-8461" fmla="*/ 147 w 710"/>
              <a:gd name="connsiteY149-8462" fmla="*/ 127 h 759"/>
              <a:gd name="connsiteX150-8463" fmla="*/ 110 w 710"/>
              <a:gd name="connsiteY150-8464" fmla="*/ 137 h 759"/>
              <a:gd name="connsiteX151-8465" fmla="*/ 89 w 710"/>
              <a:gd name="connsiteY151-8466" fmla="*/ 142 h 759"/>
              <a:gd name="connsiteX152-8467" fmla="*/ 47 w 710"/>
              <a:gd name="connsiteY152-8468" fmla="*/ 148 h 759"/>
              <a:gd name="connsiteX153-8469" fmla="*/ 26 w 710"/>
              <a:gd name="connsiteY153-8470" fmla="*/ 153 h 759"/>
              <a:gd name="connsiteX154-8471" fmla="*/ 15 w 710"/>
              <a:gd name="connsiteY154-8472" fmla="*/ 153 h 759"/>
              <a:gd name="connsiteX155-8473" fmla="*/ 115 w 710"/>
              <a:gd name="connsiteY155-8474" fmla="*/ 85 h 759"/>
              <a:gd name="connsiteX156-8475" fmla="*/ 136 w 710"/>
              <a:gd name="connsiteY156-8476" fmla="*/ 85 h 759"/>
              <a:gd name="connsiteX157-8477" fmla="*/ 173 w 710"/>
              <a:gd name="connsiteY157-8478" fmla="*/ 74 h 759"/>
              <a:gd name="connsiteX158-8479" fmla="*/ 210 w 710"/>
              <a:gd name="connsiteY158-8480" fmla="*/ 69 h 759"/>
              <a:gd name="connsiteX159-8481" fmla="*/ 242 w 710"/>
              <a:gd name="connsiteY159-8482" fmla="*/ 58 h 759"/>
              <a:gd name="connsiteX160-8483" fmla="*/ 273 w 710"/>
              <a:gd name="connsiteY160-8484" fmla="*/ 48 h 759"/>
              <a:gd name="connsiteX161-8485" fmla="*/ 289 w 710"/>
              <a:gd name="connsiteY161-8486" fmla="*/ 42 h 759"/>
              <a:gd name="connsiteX162-8487" fmla="*/ 305 w 710"/>
              <a:gd name="connsiteY162-8488" fmla="*/ 37 h 759"/>
              <a:gd name="connsiteX163-8489" fmla="*/ 315 w 710"/>
              <a:gd name="connsiteY163-8490" fmla="*/ 37 h 759"/>
              <a:gd name="connsiteX164-8491" fmla="*/ 326 w 710"/>
              <a:gd name="connsiteY164-8492" fmla="*/ 32 h 759"/>
              <a:gd name="connsiteX165-8493" fmla="*/ 331 w 710"/>
              <a:gd name="connsiteY165-8494" fmla="*/ 27 h 759"/>
              <a:gd name="connsiteX166-8495" fmla="*/ 337 w 710"/>
              <a:gd name="connsiteY166-8496" fmla="*/ 21 h 759"/>
              <a:gd name="connsiteX167-8497" fmla="*/ 342 w 710"/>
              <a:gd name="connsiteY167-8498" fmla="*/ 16 h 759"/>
              <a:gd name="connsiteX168-8499" fmla="*/ 347 w 710"/>
              <a:gd name="connsiteY168-8500" fmla="*/ 11 h 759"/>
              <a:gd name="connsiteX169-8501" fmla="*/ 352 w 710"/>
              <a:gd name="connsiteY169-8502" fmla="*/ 6 h 759"/>
              <a:gd name="connsiteX170-8503" fmla="*/ 358 w 710"/>
              <a:gd name="connsiteY170-8504" fmla="*/ 0 h 759"/>
              <a:gd name="connsiteX171-8505" fmla="*/ 363 w 710"/>
              <a:gd name="connsiteY171-8506" fmla="*/ 0 h 759"/>
              <a:gd name="connsiteX172-8507" fmla="*/ 368 w 710"/>
              <a:gd name="connsiteY172-8508" fmla="*/ 0 h 759"/>
              <a:gd name="connsiteX173-8509" fmla="*/ 368 w 710"/>
              <a:gd name="connsiteY173-8510" fmla="*/ 0 h 759"/>
              <a:gd name="connsiteX0-8511" fmla="*/ 353 w 695"/>
              <a:gd name="connsiteY0-8512" fmla="*/ 0 h 759"/>
              <a:gd name="connsiteX1-8513" fmla="*/ 364 w 695"/>
              <a:gd name="connsiteY1-8514" fmla="*/ 0 h 759"/>
              <a:gd name="connsiteX2-8515" fmla="*/ 374 w 695"/>
              <a:gd name="connsiteY2-8516" fmla="*/ 6 h 759"/>
              <a:gd name="connsiteX3-8517" fmla="*/ 385 w 695"/>
              <a:gd name="connsiteY3-8518" fmla="*/ 11 h 759"/>
              <a:gd name="connsiteX4-8519" fmla="*/ 401 w 695"/>
              <a:gd name="connsiteY4-8520" fmla="*/ 21 h 759"/>
              <a:gd name="connsiteX5-8521" fmla="*/ 411 w 695"/>
              <a:gd name="connsiteY5-8522" fmla="*/ 32 h 759"/>
              <a:gd name="connsiteX6-8523" fmla="*/ 422 w 695"/>
              <a:gd name="connsiteY6-8524" fmla="*/ 37 h 759"/>
              <a:gd name="connsiteX7-8525" fmla="*/ 422 w 695"/>
              <a:gd name="connsiteY7-8526" fmla="*/ 42 h 759"/>
              <a:gd name="connsiteX8-8527" fmla="*/ 427 w 695"/>
              <a:gd name="connsiteY8-8528" fmla="*/ 42 h 759"/>
              <a:gd name="connsiteX9-8529" fmla="*/ 427 w 695"/>
              <a:gd name="connsiteY9-8530" fmla="*/ 48 h 759"/>
              <a:gd name="connsiteX10-8531" fmla="*/ 427 w 695"/>
              <a:gd name="connsiteY10-8532" fmla="*/ 48 h 759"/>
              <a:gd name="connsiteX11-8533" fmla="*/ 427 w 695"/>
              <a:gd name="connsiteY11-8534" fmla="*/ 53 h 759"/>
              <a:gd name="connsiteX12-8535" fmla="*/ 422 w 695"/>
              <a:gd name="connsiteY12-8536" fmla="*/ 58 h 759"/>
              <a:gd name="connsiteX13-8537" fmla="*/ 416 w 695"/>
              <a:gd name="connsiteY13-8538" fmla="*/ 63 h 759"/>
              <a:gd name="connsiteX14-8539" fmla="*/ 406 w 695"/>
              <a:gd name="connsiteY14-8540" fmla="*/ 69 h 759"/>
              <a:gd name="connsiteX15-8541" fmla="*/ 401 w 695"/>
              <a:gd name="connsiteY15-8542" fmla="*/ 74 h 759"/>
              <a:gd name="connsiteX16-8543" fmla="*/ 395 w 695"/>
              <a:gd name="connsiteY16-8544" fmla="*/ 79 h 759"/>
              <a:gd name="connsiteX17-8545" fmla="*/ 395 w 695"/>
              <a:gd name="connsiteY17-8546" fmla="*/ 90 h 759"/>
              <a:gd name="connsiteX18-8547" fmla="*/ 390 w 695"/>
              <a:gd name="connsiteY18-8548" fmla="*/ 100 h 759"/>
              <a:gd name="connsiteX19-8549" fmla="*/ 385 w 695"/>
              <a:gd name="connsiteY19-8550" fmla="*/ 116 h 759"/>
              <a:gd name="connsiteX20-8551" fmla="*/ 379 w 695"/>
              <a:gd name="connsiteY20-8552" fmla="*/ 137 h 759"/>
              <a:gd name="connsiteX21-8553" fmla="*/ 374 w 695"/>
              <a:gd name="connsiteY21-8554" fmla="*/ 158 h 759"/>
              <a:gd name="connsiteX22-8555" fmla="*/ 374 w 695"/>
              <a:gd name="connsiteY22-8556" fmla="*/ 179 h 759"/>
              <a:gd name="connsiteX23-8557" fmla="*/ 369 w 695"/>
              <a:gd name="connsiteY23-8558" fmla="*/ 206 h 759"/>
              <a:gd name="connsiteX24-8559" fmla="*/ 364 w 695"/>
              <a:gd name="connsiteY24-8560" fmla="*/ 227 h 759"/>
              <a:gd name="connsiteX25-8561" fmla="*/ 364 w 695"/>
              <a:gd name="connsiteY25-8562" fmla="*/ 248 h 759"/>
              <a:gd name="connsiteX26-8563" fmla="*/ 358 w 695"/>
              <a:gd name="connsiteY26-8564" fmla="*/ 264 h 759"/>
              <a:gd name="connsiteX27-8565" fmla="*/ 358 w 695"/>
              <a:gd name="connsiteY27-8566" fmla="*/ 285 h 759"/>
              <a:gd name="connsiteX28-8567" fmla="*/ 353 w 695"/>
              <a:gd name="connsiteY28-8568" fmla="*/ 300 h 759"/>
              <a:gd name="connsiteX29-8569" fmla="*/ 353 w 695"/>
              <a:gd name="connsiteY29-8570" fmla="*/ 311 h 759"/>
              <a:gd name="connsiteX30-8571" fmla="*/ 353 w 695"/>
              <a:gd name="connsiteY30-8572" fmla="*/ 322 h 759"/>
              <a:gd name="connsiteX31-8573" fmla="*/ 353 w 695"/>
              <a:gd name="connsiteY31-8574" fmla="*/ 343 h 759"/>
              <a:gd name="connsiteX32-8575" fmla="*/ 358 w 695"/>
              <a:gd name="connsiteY32-8576" fmla="*/ 369 h 759"/>
              <a:gd name="connsiteX33-8577" fmla="*/ 364 w 695"/>
              <a:gd name="connsiteY33-8578" fmla="*/ 411 h 759"/>
              <a:gd name="connsiteX34-8579" fmla="*/ 364 w 695"/>
              <a:gd name="connsiteY34-8580" fmla="*/ 437 h 759"/>
              <a:gd name="connsiteX35-8581" fmla="*/ 369 w 695"/>
              <a:gd name="connsiteY35-8582" fmla="*/ 464 h 759"/>
              <a:gd name="connsiteX36-8583" fmla="*/ 379 w 695"/>
              <a:gd name="connsiteY36-8584" fmla="*/ 490 h 759"/>
              <a:gd name="connsiteX37-8585" fmla="*/ 385 w 695"/>
              <a:gd name="connsiteY37-8586" fmla="*/ 506 h 759"/>
              <a:gd name="connsiteX38-8587" fmla="*/ 390 w 695"/>
              <a:gd name="connsiteY38-8588" fmla="*/ 516 h 759"/>
              <a:gd name="connsiteX39-8589" fmla="*/ 406 w 695"/>
              <a:gd name="connsiteY39-8590" fmla="*/ 543 h 759"/>
              <a:gd name="connsiteX40-8591" fmla="*/ 422 w 695"/>
              <a:gd name="connsiteY40-8592" fmla="*/ 564 h 759"/>
              <a:gd name="connsiteX41-8593" fmla="*/ 437 w 695"/>
              <a:gd name="connsiteY41-8594" fmla="*/ 585 h 759"/>
              <a:gd name="connsiteX42-8595" fmla="*/ 448 w 695"/>
              <a:gd name="connsiteY42-8596" fmla="*/ 595 h 759"/>
              <a:gd name="connsiteX43-8597" fmla="*/ 458 w 695"/>
              <a:gd name="connsiteY43-8598" fmla="*/ 601 h 759"/>
              <a:gd name="connsiteX44-8599" fmla="*/ 480 w 695"/>
              <a:gd name="connsiteY44-8600" fmla="*/ 622 h 759"/>
              <a:gd name="connsiteX45-8601" fmla="*/ 501 w 695"/>
              <a:gd name="connsiteY45-8602" fmla="*/ 632 h 759"/>
              <a:gd name="connsiteX46-8603" fmla="*/ 522 w 695"/>
              <a:gd name="connsiteY46-8604" fmla="*/ 648 h 759"/>
              <a:gd name="connsiteX47-8605" fmla="*/ 548 w 695"/>
              <a:gd name="connsiteY47-8606" fmla="*/ 659 h 759"/>
              <a:gd name="connsiteX48-8607" fmla="*/ 559 w 695"/>
              <a:gd name="connsiteY48-8608" fmla="*/ 664 h 759"/>
              <a:gd name="connsiteX49-8609" fmla="*/ 569 w 695"/>
              <a:gd name="connsiteY49-8610" fmla="*/ 669 h 759"/>
              <a:gd name="connsiteX50-8611" fmla="*/ 580 w 695"/>
              <a:gd name="connsiteY50-8612" fmla="*/ 669 h 759"/>
              <a:gd name="connsiteX51-8613" fmla="*/ 590 w 695"/>
              <a:gd name="connsiteY51-8614" fmla="*/ 674 h 759"/>
              <a:gd name="connsiteX52-8615" fmla="*/ 595 w 695"/>
              <a:gd name="connsiteY52-8616" fmla="*/ 674 h 759"/>
              <a:gd name="connsiteX53-8617" fmla="*/ 601 w 695"/>
              <a:gd name="connsiteY53-8618" fmla="*/ 674 h 759"/>
              <a:gd name="connsiteX54-8619" fmla="*/ 611 w 695"/>
              <a:gd name="connsiteY54-8620" fmla="*/ 674 h 759"/>
              <a:gd name="connsiteX55-8621" fmla="*/ 616 w 695"/>
              <a:gd name="connsiteY55-8622" fmla="*/ 669 h 759"/>
              <a:gd name="connsiteX56-8623" fmla="*/ 616 w 695"/>
              <a:gd name="connsiteY56-8624" fmla="*/ 664 h 759"/>
              <a:gd name="connsiteX57-8625" fmla="*/ 622 w 695"/>
              <a:gd name="connsiteY57-8626" fmla="*/ 659 h 759"/>
              <a:gd name="connsiteX58-8627" fmla="*/ 627 w 695"/>
              <a:gd name="connsiteY58-8628" fmla="*/ 653 h 759"/>
              <a:gd name="connsiteX59-8629" fmla="*/ 627 w 695"/>
              <a:gd name="connsiteY59-8630" fmla="*/ 643 h 759"/>
              <a:gd name="connsiteX60-8631" fmla="*/ 632 w 695"/>
              <a:gd name="connsiteY60-8632" fmla="*/ 627 h 759"/>
              <a:gd name="connsiteX61-8633" fmla="*/ 638 w 695"/>
              <a:gd name="connsiteY61-8634" fmla="*/ 611 h 759"/>
              <a:gd name="connsiteX62-8635" fmla="*/ 643 w 695"/>
              <a:gd name="connsiteY62-8636" fmla="*/ 595 h 759"/>
              <a:gd name="connsiteX63-8637" fmla="*/ 643 w 695"/>
              <a:gd name="connsiteY63-8638" fmla="*/ 580 h 759"/>
              <a:gd name="connsiteX64-8639" fmla="*/ 648 w 695"/>
              <a:gd name="connsiteY64-8640" fmla="*/ 564 h 759"/>
              <a:gd name="connsiteX65-8641" fmla="*/ 653 w 695"/>
              <a:gd name="connsiteY65-8642" fmla="*/ 553 h 759"/>
              <a:gd name="connsiteX66-8643" fmla="*/ 659 w 695"/>
              <a:gd name="connsiteY66-8644" fmla="*/ 543 h 759"/>
              <a:gd name="connsiteX67-8645" fmla="*/ 659 w 695"/>
              <a:gd name="connsiteY67-8646" fmla="*/ 538 h 759"/>
              <a:gd name="connsiteX68-8647" fmla="*/ 664 w 695"/>
              <a:gd name="connsiteY68-8648" fmla="*/ 527 h 759"/>
              <a:gd name="connsiteX69-8649" fmla="*/ 664 w 695"/>
              <a:gd name="connsiteY69-8650" fmla="*/ 527 h 759"/>
              <a:gd name="connsiteX70-8651" fmla="*/ 669 w 695"/>
              <a:gd name="connsiteY70-8652" fmla="*/ 527 h 759"/>
              <a:gd name="connsiteX71-8653" fmla="*/ 669 w 695"/>
              <a:gd name="connsiteY71-8654" fmla="*/ 527 h 759"/>
              <a:gd name="connsiteX72-8655" fmla="*/ 669 w 695"/>
              <a:gd name="connsiteY72-8656" fmla="*/ 532 h 759"/>
              <a:gd name="connsiteX73-8657" fmla="*/ 669 w 695"/>
              <a:gd name="connsiteY73-8658" fmla="*/ 538 h 759"/>
              <a:gd name="connsiteX74-8659" fmla="*/ 674 w 695"/>
              <a:gd name="connsiteY74-8660" fmla="*/ 543 h 759"/>
              <a:gd name="connsiteX75-8661" fmla="*/ 674 w 695"/>
              <a:gd name="connsiteY75-8662" fmla="*/ 559 h 759"/>
              <a:gd name="connsiteX76-8663" fmla="*/ 674 w 695"/>
              <a:gd name="connsiteY76-8664" fmla="*/ 569 h 759"/>
              <a:gd name="connsiteX77-8665" fmla="*/ 674 w 695"/>
              <a:gd name="connsiteY77-8666" fmla="*/ 585 h 759"/>
              <a:gd name="connsiteX78-8667" fmla="*/ 674 w 695"/>
              <a:gd name="connsiteY78-8668" fmla="*/ 601 h 759"/>
              <a:gd name="connsiteX79-8669" fmla="*/ 674 w 695"/>
              <a:gd name="connsiteY79-8670" fmla="*/ 622 h 759"/>
              <a:gd name="connsiteX80-8671" fmla="*/ 674 w 695"/>
              <a:gd name="connsiteY80-8672" fmla="*/ 638 h 759"/>
              <a:gd name="connsiteX81-8673" fmla="*/ 674 w 695"/>
              <a:gd name="connsiteY81-8674" fmla="*/ 653 h 759"/>
              <a:gd name="connsiteX82-8675" fmla="*/ 680 w 695"/>
              <a:gd name="connsiteY82-8676" fmla="*/ 669 h 759"/>
              <a:gd name="connsiteX83-8677" fmla="*/ 680 w 695"/>
              <a:gd name="connsiteY83-8678" fmla="*/ 685 h 759"/>
              <a:gd name="connsiteX84-8679" fmla="*/ 685 w 695"/>
              <a:gd name="connsiteY84-8680" fmla="*/ 696 h 759"/>
              <a:gd name="connsiteX85-8681" fmla="*/ 685 w 695"/>
              <a:gd name="connsiteY85-8682" fmla="*/ 706 h 759"/>
              <a:gd name="connsiteX86-8683" fmla="*/ 690 w 695"/>
              <a:gd name="connsiteY86-8684" fmla="*/ 717 h 759"/>
              <a:gd name="connsiteX87-8685" fmla="*/ 690 w 695"/>
              <a:gd name="connsiteY87-8686" fmla="*/ 722 h 759"/>
              <a:gd name="connsiteX88-8687" fmla="*/ 695 w 695"/>
              <a:gd name="connsiteY88-8688" fmla="*/ 732 h 759"/>
              <a:gd name="connsiteX89-8689" fmla="*/ 695 w 695"/>
              <a:gd name="connsiteY89-8690" fmla="*/ 738 h 759"/>
              <a:gd name="connsiteX90-8691" fmla="*/ 695 w 695"/>
              <a:gd name="connsiteY90-8692" fmla="*/ 743 h 759"/>
              <a:gd name="connsiteX91-8693" fmla="*/ 695 w 695"/>
              <a:gd name="connsiteY91-8694" fmla="*/ 748 h 759"/>
              <a:gd name="connsiteX92-8695" fmla="*/ 690 w 695"/>
              <a:gd name="connsiteY92-8696" fmla="*/ 753 h 759"/>
              <a:gd name="connsiteX93-8697" fmla="*/ 685 w 695"/>
              <a:gd name="connsiteY93-8698" fmla="*/ 759 h 759"/>
              <a:gd name="connsiteX94-8699" fmla="*/ 674 w 695"/>
              <a:gd name="connsiteY94-8700" fmla="*/ 759 h 759"/>
              <a:gd name="connsiteX95-8701" fmla="*/ 664 w 695"/>
              <a:gd name="connsiteY95-8702" fmla="*/ 759 h 759"/>
              <a:gd name="connsiteX96-8703" fmla="*/ 648 w 695"/>
              <a:gd name="connsiteY96-8704" fmla="*/ 759 h 759"/>
              <a:gd name="connsiteX97-8705" fmla="*/ 632 w 695"/>
              <a:gd name="connsiteY97-8706" fmla="*/ 753 h 759"/>
              <a:gd name="connsiteX98-8707" fmla="*/ 611 w 695"/>
              <a:gd name="connsiteY98-8708" fmla="*/ 753 h 759"/>
              <a:gd name="connsiteX99-8709" fmla="*/ 590 w 695"/>
              <a:gd name="connsiteY99-8710" fmla="*/ 748 h 759"/>
              <a:gd name="connsiteX100-8711" fmla="*/ 569 w 695"/>
              <a:gd name="connsiteY100-8712" fmla="*/ 743 h 759"/>
              <a:gd name="connsiteX101-8713" fmla="*/ 559 w 695"/>
              <a:gd name="connsiteY101-8714" fmla="*/ 738 h 759"/>
              <a:gd name="connsiteX102-8715" fmla="*/ 548 w 695"/>
              <a:gd name="connsiteY102-8716" fmla="*/ 732 h 759"/>
              <a:gd name="connsiteX103-8717" fmla="*/ 532 w 695"/>
              <a:gd name="connsiteY103-8718" fmla="*/ 727 h 759"/>
              <a:gd name="connsiteX104-8719" fmla="*/ 522 w 695"/>
              <a:gd name="connsiteY104-8720" fmla="*/ 722 h 759"/>
              <a:gd name="connsiteX105-8721" fmla="*/ 506 w 695"/>
              <a:gd name="connsiteY105-8722" fmla="*/ 717 h 759"/>
              <a:gd name="connsiteX106-8723" fmla="*/ 490 w 695"/>
              <a:gd name="connsiteY106-8724" fmla="*/ 706 h 759"/>
              <a:gd name="connsiteX107-8725" fmla="*/ 480 w 695"/>
              <a:gd name="connsiteY107-8726" fmla="*/ 696 h 759"/>
              <a:gd name="connsiteX108-8727" fmla="*/ 464 w 695"/>
              <a:gd name="connsiteY108-8728" fmla="*/ 685 h 759"/>
              <a:gd name="connsiteX109-8729" fmla="*/ 432 w 695"/>
              <a:gd name="connsiteY109-8730" fmla="*/ 659 h 759"/>
              <a:gd name="connsiteX110-8731" fmla="*/ 406 w 695"/>
              <a:gd name="connsiteY110-8732" fmla="*/ 632 h 759"/>
              <a:gd name="connsiteX111-8733" fmla="*/ 395 w 695"/>
              <a:gd name="connsiteY111-8734" fmla="*/ 622 h 759"/>
              <a:gd name="connsiteX112-8735" fmla="*/ 385 w 695"/>
              <a:gd name="connsiteY112-8736" fmla="*/ 606 h 759"/>
              <a:gd name="connsiteX113-8737" fmla="*/ 374 w 695"/>
              <a:gd name="connsiteY113-8738" fmla="*/ 590 h 759"/>
              <a:gd name="connsiteX114-8739" fmla="*/ 364 w 695"/>
              <a:gd name="connsiteY114-8740" fmla="*/ 574 h 759"/>
              <a:gd name="connsiteX115-8741" fmla="*/ 358 w 695"/>
              <a:gd name="connsiteY115-8742" fmla="*/ 559 h 759"/>
              <a:gd name="connsiteX116-8743" fmla="*/ 348 w 695"/>
              <a:gd name="connsiteY116-8744" fmla="*/ 543 h 759"/>
              <a:gd name="connsiteX117-8745" fmla="*/ 343 w 695"/>
              <a:gd name="connsiteY117-8746" fmla="*/ 527 h 759"/>
              <a:gd name="connsiteX118-8747" fmla="*/ 332 w 695"/>
              <a:gd name="connsiteY118-8748" fmla="*/ 511 h 759"/>
              <a:gd name="connsiteX119-8749" fmla="*/ 327 w 695"/>
              <a:gd name="connsiteY119-8750" fmla="*/ 501 h 759"/>
              <a:gd name="connsiteX120-8751" fmla="*/ 327 w 695"/>
              <a:gd name="connsiteY120-8752" fmla="*/ 485 h 759"/>
              <a:gd name="connsiteX121-8753" fmla="*/ 322 w 695"/>
              <a:gd name="connsiteY121-8754" fmla="*/ 469 h 759"/>
              <a:gd name="connsiteX122-8755" fmla="*/ 322 w 695"/>
              <a:gd name="connsiteY122-8756" fmla="*/ 453 h 759"/>
              <a:gd name="connsiteX123-8757" fmla="*/ 316 w 695"/>
              <a:gd name="connsiteY123-8758" fmla="*/ 422 h 759"/>
              <a:gd name="connsiteX124-8759" fmla="*/ 311 w 695"/>
              <a:gd name="connsiteY124-8760" fmla="*/ 385 h 759"/>
              <a:gd name="connsiteX125-8761" fmla="*/ 311 w 695"/>
              <a:gd name="connsiteY125-8762" fmla="*/ 353 h 759"/>
              <a:gd name="connsiteX126-8763" fmla="*/ 311 w 695"/>
              <a:gd name="connsiteY126-8764" fmla="*/ 316 h 759"/>
              <a:gd name="connsiteX127-8765" fmla="*/ 311 w 695"/>
              <a:gd name="connsiteY127-8766" fmla="*/ 279 h 759"/>
              <a:gd name="connsiteX128-8767" fmla="*/ 311 w 695"/>
              <a:gd name="connsiteY128-8768" fmla="*/ 243 h 759"/>
              <a:gd name="connsiteX129-8769" fmla="*/ 316 w 695"/>
              <a:gd name="connsiteY129-8770" fmla="*/ 200 h 759"/>
              <a:gd name="connsiteX130-8771" fmla="*/ 322 w 695"/>
              <a:gd name="connsiteY130-8772" fmla="*/ 158 h 759"/>
              <a:gd name="connsiteX131-8773" fmla="*/ 322 w 695"/>
              <a:gd name="connsiteY131-8774" fmla="*/ 142 h 759"/>
              <a:gd name="connsiteX132-8775" fmla="*/ 322 w 695"/>
              <a:gd name="connsiteY132-8776" fmla="*/ 127 h 759"/>
              <a:gd name="connsiteX133-8777" fmla="*/ 322 w 695"/>
              <a:gd name="connsiteY133-8778" fmla="*/ 111 h 759"/>
              <a:gd name="connsiteX134-8779" fmla="*/ 327 w 695"/>
              <a:gd name="connsiteY134-8780" fmla="*/ 100 h 759"/>
              <a:gd name="connsiteX135-8781" fmla="*/ 327 w 695"/>
              <a:gd name="connsiteY135-8782" fmla="*/ 90 h 759"/>
              <a:gd name="connsiteX136-8783" fmla="*/ 327 w 695"/>
              <a:gd name="connsiteY136-8784" fmla="*/ 85 h 759"/>
              <a:gd name="connsiteX137-8785" fmla="*/ 327 w 695"/>
              <a:gd name="connsiteY137-8786" fmla="*/ 79 h 759"/>
              <a:gd name="connsiteX138-8787" fmla="*/ 322 w 695"/>
              <a:gd name="connsiteY138-8788" fmla="*/ 74 h 759"/>
              <a:gd name="connsiteX139-8789" fmla="*/ 322 w 695"/>
              <a:gd name="connsiteY139-8790" fmla="*/ 74 h 759"/>
              <a:gd name="connsiteX140-8791" fmla="*/ 316 w 695"/>
              <a:gd name="connsiteY140-8792" fmla="*/ 74 h 759"/>
              <a:gd name="connsiteX141-8793" fmla="*/ 311 w 695"/>
              <a:gd name="connsiteY141-8794" fmla="*/ 74 h 759"/>
              <a:gd name="connsiteX142-8795" fmla="*/ 300 w 695"/>
              <a:gd name="connsiteY142-8796" fmla="*/ 79 h 759"/>
              <a:gd name="connsiteX143-8797" fmla="*/ 290 w 695"/>
              <a:gd name="connsiteY143-8798" fmla="*/ 79 h 759"/>
              <a:gd name="connsiteX144-8799" fmla="*/ 274 w 695"/>
              <a:gd name="connsiteY144-8800" fmla="*/ 85 h 759"/>
              <a:gd name="connsiteX145-8801" fmla="*/ 258 w 695"/>
              <a:gd name="connsiteY145-8802" fmla="*/ 90 h 759"/>
              <a:gd name="connsiteX146-8803" fmla="*/ 242 w 695"/>
              <a:gd name="connsiteY146-8804" fmla="*/ 95 h 759"/>
              <a:gd name="connsiteX147-8805" fmla="*/ 206 w 695"/>
              <a:gd name="connsiteY147-8806" fmla="*/ 106 h 759"/>
              <a:gd name="connsiteX148-8807" fmla="*/ 169 w 695"/>
              <a:gd name="connsiteY148-8808" fmla="*/ 116 h 759"/>
              <a:gd name="connsiteX149-8809" fmla="*/ 132 w 695"/>
              <a:gd name="connsiteY149-8810" fmla="*/ 127 h 759"/>
              <a:gd name="connsiteX150-8811" fmla="*/ 95 w 695"/>
              <a:gd name="connsiteY150-8812" fmla="*/ 137 h 759"/>
              <a:gd name="connsiteX151-8813" fmla="*/ 74 w 695"/>
              <a:gd name="connsiteY151-8814" fmla="*/ 142 h 759"/>
              <a:gd name="connsiteX152-8815" fmla="*/ 32 w 695"/>
              <a:gd name="connsiteY152-8816" fmla="*/ 148 h 759"/>
              <a:gd name="connsiteX153-8817" fmla="*/ 11 w 695"/>
              <a:gd name="connsiteY153-8818" fmla="*/ 153 h 759"/>
              <a:gd name="connsiteX154-8819" fmla="*/ 100 w 695"/>
              <a:gd name="connsiteY154-8820" fmla="*/ 85 h 759"/>
              <a:gd name="connsiteX155-8821" fmla="*/ 121 w 695"/>
              <a:gd name="connsiteY155-8822" fmla="*/ 85 h 759"/>
              <a:gd name="connsiteX156-8823" fmla="*/ 158 w 695"/>
              <a:gd name="connsiteY156-8824" fmla="*/ 74 h 759"/>
              <a:gd name="connsiteX157-8825" fmla="*/ 195 w 695"/>
              <a:gd name="connsiteY157-8826" fmla="*/ 69 h 759"/>
              <a:gd name="connsiteX158-8827" fmla="*/ 227 w 695"/>
              <a:gd name="connsiteY158-8828" fmla="*/ 58 h 759"/>
              <a:gd name="connsiteX159-8829" fmla="*/ 258 w 695"/>
              <a:gd name="connsiteY159-8830" fmla="*/ 48 h 759"/>
              <a:gd name="connsiteX160-8831" fmla="*/ 274 w 695"/>
              <a:gd name="connsiteY160-8832" fmla="*/ 42 h 759"/>
              <a:gd name="connsiteX161-8833" fmla="*/ 290 w 695"/>
              <a:gd name="connsiteY161-8834" fmla="*/ 37 h 759"/>
              <a:gd name="connsiteX162-8835" fmla="*/ 300 w 695"/>
              <a:gd name="connsiteY162-8836" fmla="*/ 37 h 759"/>
              <a:gd name="connsiteX163-8837" fmla="*/ 311 w 695"/>
              <a:gd name="connsiteY163-8838" fmla="*/ 32 h 759"/>
              <a:gd name="connsiteX164-8839" fmla="*/ 316 w 695"/>
              <a:gd name="connsiteY164-8840" fmla="*/ 27 h 759"/>
              <a:gd name="connsiteX165-8841" fmla="*/ 322 w 695"/>
              <a:gd name="connsiteY165-8842" fmla="*/ 21 h 759"/>
              <a:gd name="connsiteX166-8843" fmla="*/ 327 w 695"/>
              <a:gd name="connsiteY166-8844" fmla="*/ 16 h 759"/>
              <a:gd name="connsiteX167-8845" fmla="*/ 332 w 695"/>
              <a:gd name="connsiteY167-8846" fmla="*/ 11 h 759"/>
              <a:gd name="connsiteX168-8847" fmla="*/ 337 w 695"/>
              <a:gd name="connsiteY168-8848" fmla="*/ 6 h 759"/>
              <a:gd name="connsiteX169-8849" fmla="*/ 343 w 695"/>
              <a:gd name="connsiteY169-8850" fmla="*/ 0 h 759"/>
              <a:gd name="connsiteX170-8851" fmla="*/ 348 w 695"/>
              <a:gd name="connsiteY170-8852" fmla="*/ 0 h 759"/>
              <a:gd name="connsiteX171-8853" fmla="*/ 353 w 695"/>
              <a:gd name="connsiteY171-8854" fmla="*/ 0 h 759"/>
              <a:gd name="connsiteX172-8855" fmla="*/ 353 w 695"/>
              <a:gd name="connsiteY172-8856" fmla="*/ 0 h 759"/>
              <a:gd name="connsiteX0-8857" fmla="*/ 321 w 663"/>
              <a:gd name="connsiteY0-8858" fmla="*/ 0 h 759"/>
              <a:gd name="connsiteX1-8859" fmla="*/ 332 w 663"/>
              <a:gd name="connsiteY1-8860" fmla="*/ 0 h 759"/>
              <a:gd name="connsiteX2-8861" fmla="*/ 342 w 663"/>
              <a:gd name="connsiteY2-8862" fmla="*/ 6 h 759"/>
              <a:gd name="connsiteX3-8863" fmla="*/ 353 w 663"/>
              <a:gd name="connsiteY3-8864" fmla="*/ 11 h 759"/>
              <a:gd name="connsiteX4-8865" fmla="*/ 369 w 663"/>
              <a:gd name="connsiteY4-8866" fmla="*/ 21 h 759"/>
              <a:gd name="connsiteX5-8867" fmla="*/ 379 w 663"/>
              <a:gd name="connsiteY5-8868" fmla="*/ 32 h 759"/>
              <a:gd name="connsiteX6-8869" fmla="*/ 390 w 663"/>
              <a:gd name="connsiteY6-8870" fmla="*/ 37 h 759"/>
              <a:gd name="connsiteX7-8871" fmla="*/ 390 w 663"/>
              <a:gd name="connsiteY7-8872" fmla="*/ 42 h 759"/>
              <a:gd name="connsiteX8-8873" fmla="*/ 395 w 663"/>
              <a:gd name="connsiteY8-8874" fmla="*/ 42 h 759"/>
              <a:gd name="connsiteX9-8875" fmla="*/ 395 w 663"/>
              <a:gd name="connsiteY9-8876" fmla="*/ 48 h 759"/>
              <a:gd name="connsiteX10-8877" fmla="*/ 395 w 663"/>
              <a:gd name="connsiteY10-8878" fmla="*/ 48 h 759"/>
              <a:gd name="connsiteX11-8879" fmla="*/ 395 w 663"/>
              <a:gd name="connsiteY11-8880" fmla="*/ 53 h 759"/>
              <a:gd name="connsiteX12-8881" fmla="*/ 390 w 663"/>
              <a:gd name="connsiteY12-8882" fmla="*/ 58 h 759"/>
              <a:gd name="connsiteX13-8883" fmla="*/ 384 w 663"/>
              <a:gd name="connsiteY13-8884" fmla="*/ 63 h 759"/>
              <a:gd name="connsiteX14-8885" fmla="*/ 374 w 663"/>
              <a:gd name="connsiteY14-8886" fmla="*/ 69 h 759"/>
              <a:gd name="connsiteX15-8887" fmla="*/ 369 w 663"/>
              <a:gd name="connsiteY15-8888" fmla="*/ 74 h 759"/>
              <a:gd name="connsiteX16-8889" fmla="*/ 363 w 663"/>
              <a:gd name="connsiteY16-8890" fmla="*/ 79 h 759"/>
              <a:gd name="connsiteX17-8891" fmla="*/ 363 w 663"/>
              <a:gd name="connsiteY17-8892" fmla="*/ 90 h 759"/>
              <a:gd name="connsiteX18-8893" fmla="*/ 358 w 663"/>
              <a:gd name="connsiteY18-8894" fmla="*/ 100 h 759"/>
              <a:gd name="connsiteX19-8895" fmla="*/ 353 w 663"/>
              <a:gd name="connsiteY19-8896" fmla="*/ 116 h 759"/>
              <a:gd name="connsiteX20-8897" fmla="*/ 347 w 663"/>
              <a:gd name="connsiteY20-8898" fmla="*/ 137 h 759"/>
              <a:gd name="connsiteX21-8899" fmla="*/ 342 w 663"/>
              <a:gd name="connsiteY21-8900" fmla="*/ 158 h 759"/>
              <a:gd name="connsiteX22-8901" fmla="*/ 342 w 663"/>
              <a:gd name="connsiteY22-8902" fmla="*/ 179 h 759"/>
              <a:gd name="connsiteX23-8903" fmla="*/ 337 w 663"/>
              <a:gd name="connsiteY23-8904" fmla="*/ 206 h 759"/>
              <a:gd name="connsiteX24-8905" fmla="*/ 332 w 663"/>
              <a:gd name="connsiteY24-8906" fmla="*/ 227 h 759"/>
              <a:gd name="connsiteX25-8907" fmla="*/ 332 w 663"/>
              <a:gd name="connsiteY25-8908" fmla="*/ 248 h 759"/>
              <a:gd name="connsiteX26-8909" fmla="*/ 326 w 663"/>
              <a:gd name="connsiteY26-8910" fmla="*/ 264 h 759"/>
              <a:gd name="connsiteX27-8911" fmla="*/ 326 w 663"/>
              <a:gd name="connsiteY27-8912" fmla="*/ 285 h 759"/>
              <a:gd name="connsiteX28-8913" fmla="*/ 321 w 663"/>
              <a:gd name="connsiteY28-8914" fmla="*/ 300 h 759"/>
              <a:gd name="connsiteX29-8915" fmla="*/ 321 w 663"/>
              <a:gd name="connsiteY29-8916" fmla="*/ 311 h 759"/>
              <a:gd name="connsiteX30-8917" fmla="*/ 321 w 663"/>
              <a:gd name="connsiteY30-8918" fmla="*/ 322 h 759"/>
              <a:gd name="connsiteX31-8919" fmla="*/ 321 w 663"/>
              <a:gd name="connsiteY31-8920" fmla="*/ 343 h 759"/>
              <a:gd name="connsiteX32-8921" fmla="*/ 326 w 663"/>
              <a:gd name="connsiteY32-8922" fmla="*/ 369 h 759"/>
              <a:gd name="connsiteX33-8923" fmla="*/ 332 w 663"/>
              <a:gd name="connsiteY33-8924" fmla="*/ 411 h 759"/>
              <a:gd name="connsiteX34-8925" fmla="*/ 332 w 663"/>
              <a:gd name="connsiteY34-8926" fmla="*/ 437 h 759"/>
              <a:gd name="connsiteX35-8927" fmla="*/ 337 w 663"/>
              <a:gd name="connsiteY35-8928" fmla="*/ 464 h 759"/>
              <a:gd name="connsiteX36-8929" fmla="*/ 347 w 663"/>
              <a:gd name="connsiteY36-8930" fmla="*/ 490 h 759"/>
              <a:gd name="connsiteX37-8931" fmla="*/ 353 w 663"/>
              <a:gd name="connsiteY37-8932" fmla="*/ 506 h 759"/>
              <a:gd name="connsiteX38-8933" fmla="*/ 358 w 663"/>
              <a:gd name="connsiteY38-8934" fmla="*/ 516 h 759"/>
              <a:gd name="connsiteX39-8935" fmla="*/ 374 w 663"/>
              <a:gd name="connsiteY39-8936" fmla="*/ 543 h 759"/>
              <a:gd name="connsiteX40-8937" fmla="*/ 390 w 663"/>
              <a:gd name="connsiteY40-8938" fmla="*/ 564 h 759"/>
              <a:gd name="connsiteX41-8939" fmla="*/ 405 w 663"/>
              <a:gd name="connsiteY41-8940" fmla="*/ 585 h 759"/>
              <a:gd name="connsiteX42-8941" fmla="*/ 416 w 663"/>
              <a:gd name="connsiteY42-8942" fmla="*/ 595 h 759"/>
              <a:gd name="connsiteX43-8943" fmla="*/ 426 w 663"/>
              <a:gd name="connsiteY43-8944" fmla="*/ 601 h 759"/>
              <a:gd name="connsiteX44-8945" fmla="*/ 448 w 663"/>
              <a:gd name="connsiteY44-8946" fmla="*/ 622 h 759"/>
              <a:gd name="connsiteX45-8947" fmla="*/ 469 w 663"/>
              <a:gd name="connsiteY45-8948" fmla="*/ 632 h 759"/>
              <a:gd name="connsiteX46-8949" fmla="*/ 490 w 663"/>
              <a:gd name="connsiteY46-8950" fmla="*/ 648 h 759"/>
              <a:gd name="connsiteX47-8951" fmla="*/ 516 w 663"/>
              <a:gd name="connsiteY47-8952" fmla="*/ 659 h 759"/>
              <a:gd name="connsiteX48-8953" fmla="*/ 527 w 663"/>
              <a:gd name="connsiteY48-8954" fmla="*/ 664 h 759"/>
              <a:gd name="connsiteX49-8955" fmla="*/ 537 w 663"/>
              <a:gd name="connsiteY49-8956" fmla="*/ 669 h 759"/>
              <a:gd name="connsiteX50-8957" fmla="*/ 548 w 663"/>
              <a:gd name="connsiteY50-8958" fmla="*/ 669 h 759"/>
              <a:gd name="connsiteX51-8959" fmla="*/ 558 w 663"/>
              <a:gd name="connsiteY51-8960" fmla="*/ 674 h 759"/>
              <a:gd name="connsiteX52-8961" fmla="*/ 563 w 663"/>
              <a:gd name="connsiteY52-8962" fmla="*/ 674 h 759"/>
              <a:gd name="connsiteX53-8963" fmla="*/ 569 w 663"/>
              <a:gd name="connsiteY53-8964" fmla="*/ 674 h 759"/>
              <a:gd name="connsiteX54-8965" fmla="*/ 579 w 663"/>
              <a:gd name="connsiteY54-8966" fmla="*/ 674 h 759"/>
              <a:gd name="connsiteX55-8967" fmla="*/ 584 w 663"/>
              <a:gd name="connsiteY55-8968" fmla="*/ 669 h 759"/>
              <a:gd name="connsiteX56-8969" fmla="*/ 584 w 663"/>
              <a:gd name="connsiteY56-8970" fmla="*/ 664 h 759"/>
              <a:gd name="connsiteX57-8971" fmla="*/ 590 w 663"/>
              <a:gd name="connsiteY57-8972" fmla="*/ 659 h 759"/>
              <a:gd name="connsiteX58-8973" fmla="*/ 595 w 663"/>
              <a:gd name="connsiteY58-8974" fmla="*/ 653 h 759"/>
              <a:gd name="connsiteX59-8975" fmla="*/ 595 w 663"/>
              <a:gd name="connsiteY59-8976" fmla="*/ 643 h 759"/>
              <a:gd name="connsiteX60-8977" fmla="*/ 600 w 663"/>
              <a:gd name="connsiteY60-8978" fmla="*/ 627 h 759"/>
              <a:gd name="connsiteX61-8979" fmla="*/ 606 w 663"/>
              <a:gd name="connsiteY61-8980" fmla="*/ 611 h 759"/>
              <a:gd name="connsiteX62-8981" fmla="*/ 611 w 663"/>
              <a:gd name="connsiteY62-8982" fmla="*/ 595 h 759"/>
              <a:gd name="connsiteX63-8983" fmla="*/ 611 w 663"/>
              <a:gd name="connsiteY63-8984" fmla="*/ 580 h 759"/>
              <a:gd name="connsiteX64-8985" fmla="*/ 616 w 663"/>
              <a:gd name="connsiteY64-8986" fmla="*/ 564 h 759"/>
              <a:gd name="connsiteX65-8987" fmla="*/ 621 w 663"/>
              <a:gd name="connsiteY65-8988" fmla="*/ 553 h 759"/>
              <a:gd name="connsiteX66-8989" fmla="*/ 627 w 663"/>
              <a:gd name="connsiteY66-8990" fmla="*/ 543 h 759"/>
              <a:gd name="connsiteX67-8991" fmla="*/ 627 w 663"/>
              <a:gd name="connsiteY67-8992" fmla="*/ 538 h 759"/>
              <a:gd name="connsiteX68-8993" fmla="*/ 632 w 663"/>
              <a:gd name="connsiteY68-8994" fmla="*/ 527 h 759"/>
              <a:gd name="connsiteX69-8995" fmla="*/ 632 w 663"/>
              <a:gd name="connsiteY69-8996" fmla="*/ 527 h 759"/>
              <a:gd name="connsiteX70-8997" fmla="*/ 637 w 663"/>
              <a:gd name="connsiteY70-8998" fmla="*/ 527 h 759"/>
              <a:gd name="connsiteX71-8999" fmla="*/ 637 w 663"/>
              <a:gd name="connsiteY71-9000" fmla="*/ 527 h 759"/>
              <a:gd name="connsiteX72-9001" fmla="*/ 637 w 663"/>
              <a:gd name="connsiteY72-9002" fmla="*/ 532 h 759"/>
              <a:gd name="connsiteX73-9003" fmla="*/ 637 w 663"/>
              <a:gd name="connsiteY73-9004" fmla="*/ 538 h 759"/>
              <a:gd name="connsiteX74-9005" fmla="*/ 642 w 663"/>
              <a:gd name="connsiteY74-9006" fmla="*/ 543 h 759"/>
              <a:gd name="connsiteX75-9007" fmla="*/ 642 w 663"/>
              <a:gd name="connsiteY75-9008" fmla="*/ 559 h 759"/>
              <a:gd name="connsiteX76-9009" fmla="*/ 642 w 663"/>
              <a:gd name="connsiteY76-9010" fmla="*/ 569 h 759"/>
              <a:gd name="connsiteX77-9011" fmla="*/ 642 w 663"/>
              <a:gd name="connsiteY77-9012" fmla="*/ 585 h 759"/>
              <a:gd name="connsiteX78-9013" fmla="*/ 642 w 663"/>
              <a:gd name="connsiteY78-9014" fmla="*/ 601 h 759"/>
              <a:gd name="connsiteX79-9015" fmla="*/ 642 w 663"/>
              <a:gd name="connsiteY79-9016" fmla="*/ 622 h 759"/>
              <a:gd name="connsiteX80-9017" fmla="*/ 642 w 663"/>
              <a:gd name="connsiteY80-9018" fmla="*/ 638 h 759"/>
              <a:gd name="connsiteX81-9019" fmla="*/ 642 w 663"/>
              <a:gd name="connsiteY81-9020" fmla="*/ 653 h 759"/>
              <a:gd name="connsiteX82-9021" fmla="*/ 648 w 663"/>
              <a:gd name="connsiteY82-9022" fmla="*/ 669 h 759"/>
              <a:gd name="connsiteX83-9023" fmla="*/ 648 w 663"/>
              <a:gd name="connsiteY83-9024" fmla="*/ 685 h 759"/>
              <a:gd name="connsiteX84-9025" fmla="*/ 653 w 663"/>
              <a:gd name="connsiteY84-9026" fmla="*/ 696 h 759"/>
              <a:gd name="connsiteX85-9027" fmla="*/ 653 w 663"/>
              <a:gd name="connsiteY85-9028" fmla="*/ 706 h 759"/>
              <a:gd name="connsiteX86-9029" fmla="*/ 658 w 663"/>
              <a:gd name="connsiteY86-9030" fmla="*/ 717 h 759"/>
              <a:gd name="connsiteX87-9031" fmla="*/ 658 w 663"/>
              <a:gd name="connsiteY87-9032" fmla="*/ 722 h 759"/>
              <a:gd name="connsiteX88-9033" fmla="*/ 663 w 663"/>
              <a:gd name="connsiteY88-9034" fmla="*/ 732 h 759"/>
              <a:gd name="connsiteX89-9035" fmla="*/ 663 w 663"/>
              <a:gd name="connsiteY89-9036" fmla="*/ 738 h 759"/>
              <a:gd name="connsiteX90-9037" fmla="*/ 663 w 663"/>
              <a:gd name="connsiteY90-9038" fmla="*/ 743 h 759"/>
              <a:gd name="connsiteX91-9039" fmla="*/ 663 w 663"/>
              <a:gd name="connsiteY91-9040" fmla="*/ 748 h 759"/>
              <a:gd name="connsiteX92-9041" fmla="*/ 658 w 663"/>
              <a:gd name="connsiteY92-9042" fmla="*/ 753 h 759"/>
              <a:gd name="connsiteX93-9043" fmla="*/ 653 w 663"/>
              <a:gd name="connsiteY93-9044" fmla="*/ 759 h 759"/>
              <a:gd name="connsiteX94-9045" fmla="*/ 642 w 663"/>
              <a:gd name="connsiteY94-9046" fmla="*/ 759 h 759"/>
              <a:gd name="connsiteX95-9047" fmla="*/ 632 w 663"/>
              <a:gd name="connsiteY95-9048" fmla="*/ 759 h 759"/>
              <a:gd name="connsiteX96-9049" fmla="*/ 616 w 663"/>
              <a:gd name="connsiteY96-9050" fmla="*/ 759 h 759"/>
              <a:gd name="connsiteX97-9051" fmla="*/ 600 w 663"/>
              <a:gd name="connsiteY97-9052" fmla="*/ 753 h 759"/>
              <a:gd name="connsiteX98-9053" fmla="*/ 579 w 663"/>
              <a:gd name="connsiteY98-9054" fmla="*/ 753 h 759"/>
              <a:gd name="connsiteX99-9055" fmla="*/ 558 w 663"/>
              <a:gd name="connsiteY99-9056" fmla="*/ 748 h 759"/>
              <a:gd name="connsiteX100-9057" fmla="*/ 537 w 663"/>
              <a:gd name="connsiteY100-9058" fmla="*/ 743 h 759"/>
              <a:gd name="connsiteX101-9059" fmla="*/ 527 w 663"/>
              <a:gd name="connsiteY101-9060" fmla="*/ 738 h 759"/>
              <a:gd name="connsiteX102-9061" fmla="*/ 516 w 663"/>
              <a:gd name="connsiteY102-9062" fmla="*/ 732 h 759"/>
              <a:gd name="connsiteX103-9063" fmla="*/ 500 w 663"/>
              <a:gd name="connsiteY103-9064" fmla="*/ 727 h 759"/>
              <a:gd name="connsiteX104-9065" fmla="*/ 490 w 663"/>
              <a:gd name="connsiteY104-9066" fmla="*/ 722 h 759"/>
              <a:gd name="connsiteX105-9067" fmla="*/ 474 w 663"/>
              <a:gd name="connsiteY105-9068" fmla="*/ 717 h 759"/>
              <a:gd name="connsiteX106-9069" fmla="*/ 458 w 663"/>
              <a:gd name="connsiteY106-9070" fmla="*/ 706 h 759"/>
              <a:gd name="connsiteX107-9071" fmla="*/ 448 w 663"/>
              <a:gd name="connsiteY107-9072" fmla="*/ 696 h 759"/>
              <a:gd name="connsiteX108-9073" fmla="*/ 432 w 663"/>
              <a:gd name="connsiteY108-9074" fmla="*/ 685 h 759"/>
              <a:gd name="connsiteX109-9075" fmla="*/ 400 w 663"/>
              <a:gd name="connsiteY109-9076" fmla="*/ 659 h 759"/>
              <a:gd name="connsiteX110-9077" fmla="*/ 374 w 663"/>
              <a:gd name="connsiteY110-9078" fmla="*/ 632 h 759"/>
              <a:gd name="connsiteX111-9079" fmla="*/ 363 w 663"/>
              <a:gd name="connsiteY111-9080" fmla="*/ 622 h 759"/>
              <a:gd name="connsiteX112-9081" fmla="*/ 353 w 663"/>
              <a:gd name="connsiteY112-9082" fmla="*/ 606 h 759"/>
              <a:gd name="connsiteX113-9083" fmla="*/ 342 w 663"/>
              <a:gd name="connsiteY113-9084" fmla="*/ 590 h 759"/>
              <a:gd name="connsiteX114-9085" fmla="*/ 332 w 663"/>
              <a:gd name="connsiteY114-9086" fmla="*/ 574 h 759"/>
              <a:gd name="connsiteX115-9087" fmla="*/ 326 w 663"/>
              <a:gd name="connsiteY115-9088" fmla="*/ 559 h 759"/>
              <a:gd name="connsiteX116-9089" fmla="*/ 316 w 663"/>
              <a:gd name="connsiteY116-9090" fmla="*/ 543 h 759"/>
              <a:gd name="connsiteX117-9091" fmla="*/ 311 w 663"/>
              <a:gd name="connsiteY117-9092" fmla="*/ 527 h 759"/>
              <a:gd name="connsiteX118-9093" fmla="*/ 300 w 663"/>
              <a:gd name="connsiteY118-9094" fmla="*/ 511 h 759"/>
              <a:gd name="connsiteX119-9095" fmla="*/ 295 w 663"/>
              <a:gd name="connsiteY119-9096" fmla="*/ 501 h 759"/>
              <a:gd name="connsiteX120-9097" fmla="*/ 295 w 663"/>
              <a:gd name="connsiteY120-9098" fmla="*/ 485 h 759"/>
              <a:gd name="connsiteX121-9099" fmla="*/ 290 w 663"/>
              <a:gd name="connsiteY121-9100" fmla="*/ 469 h 759"/>
              <a:gd name="connsiteX122-9101" fmla="*/ 290 w 663"/>
              <a:gd name="connsiteY122-9102" fmla="*/ 453 h 759"/>
              <a:gd name="connsiteX123-9103" fmla="*/ 284 w 663"/>
              <a:gd name="connsiteY123-9104" fmla="*/ 422 h 759"/>
              <a:gd name="connsiteX124-9105" fmla="*/ 279 w 663"/>
              <a:gd name="connsiteY124-9106" fmla="*/ 385 h 759"/>
              <a:gd name="connsiteX125-9107" fmla="*/ 279 w 663"/>
              <a:gd name="connsiteY125-9108" fmla="*/ 353 h 759"/>
              <a:gd name="connsiteX126-9109" fmla="*/ 279 w 663"/>
              <a:gd name="connsiteY126-9110" fmla="*/ 316 h 759"/>
              <a:gd name="connsiteX127-9111" fmla="*/ 279 w 663"/>
              <a:gd name="connsiteY127-9112" fmla="*/ 279 h 759"/>
              <a:gd name="connsiteX128-9113" fmla="*/ 279 w 663"/>
              <a:gd name="connsiteY128-9114" fmla="*/ 243 h 759"/>
              <a:gd name="connsiteX129-9115" fmla="*/ 284 w 663"/>
              <a:gd name="connsiteY129-9116" fmla="*/ 200 h 759"/>
              <a:gd name="connsiteX130-9117" fmla="*/ 290 w 663"/>
              <a:gd name="connsiteY130-9118" fmla="*/ 158 h 759"/>
              <a:gd name="connsiteX131-9119" fmla="*/ 290 w 663"/>
              <a:gd name="connsiteY131-9120" fmla="*/ 142 h 759"/>
              <a:gd name="connsiteX132-9121" fmla="*/ 290 w 663"/>
              <a:gd name="connsiteY132-9122" fmla="*/ 127 h 759"/>
              <a:gd name="connsiteX133-9123" fmla="*/ 290 w 663"/>
              <a:gd name="connsiteY133-9124" fmla="*/ 111 h 759"/>
              <a:gd name="connsiteX134-9125" fmla="*/ 295 w 663"/>
              <a:gd name="connsiteY134-9126" fmla="*/ 100 h 759"/>
              <a:gd name="connsiteX135-9127" fmla="*/ 295 w 663"/>
              <a:gd name="connsiteY135-9128" fmla="*/ 90 h 759"/>
              <a:gd name="connsiteX136-9129" fmla="*/ 295 w 663"/>
              <a:gd name="connsiteY136-9130" fmla="*/ 85 h 759"/>
              <a:gd name="connsiteX137-9131" fmla="*/ 295 w 663"/>
              <a:gd name="connsiteY137-9132" fmla="*/ 79 h 759"/>
              <a:gd name="connsiteX138-9133" fmla="*/ 290 w 663"/>
              <a:gd name="connsiteY138-9134" fmla="*/ 74 h 759"/>
              <a:gd name="connsiteX139-9135" fmla="*/ 290 w 663"/>
              <a:gd name="connsiteY139-9136" fmla="*/ 74 h 759"/>
              <a:gd name="connsiteX140-9137" fmla="*/ 284 w 663"/>
              <a:gd name="connsiteY140-9138" fmla="*/ 74 h 759"/>
              <a:gd name="connsiteX141-9139" fmla="*/ 279 w 663"/>
              <a:gd name="connsiteY141-9140" fmla="*/ 74 h 759"/>
              <a:gd name="connsiteX142-9141" fmla="*/ 268 w 663"/>
              <a:gd name="connsiteY142-9142" fmla="*/ 79 h 759"/>
              <a:gd name="connsiteX143-9143" fmla="*/ 258 w 663"/>
              <a:gd name="connsiteY143-9144" fmla="*/ 79 h 759"/>
              <a:gd name="connsiteX144-9145" fmla="*/ 242 w 663"/>
              <a:gd name="connsiteY144-9146" fmla="*/ 85 h 759"/>
              <a:gd name="connsiteX145-9147" fmla="*/ 226 w 663"/>
              <a:gd name="connsiteY145-9148" fmla="*/ 90 h 759"/>
              <a:gd name="connsiteX146-9149" fmla="*/ 210 w 663"/>
              <a:gd name="connsiteY146-9150" fmla="*/ 95 h 759"/>
              <a:gd name="connsiteX147-9151" fmla="*/ 174 w 663"/>
              <a:gd name="connsiteY147-9152" fmla="*/ 106 h 759"/>
              <a:gd name="connsiteX148-9153" fmla="*/ 137 w 663"/>
              <a:gd name="connsiteY148-9154" fmla="*/ 116 h 759"/>
              <a:gd name="connsiteX149-9155" fmla="*/ 100 w 663"/>
              <a:gd name="connsiteY149-9156" fmla="*/ 127 h 759"/>
              <a:gd name="connsiteX150-9157" fmla="*/ 63 w 663"/>
              <a:gd name="connsiteY150-9158" fmla="*/ 137 h 759"/>
              <a:gd name="connsiteX151-9159" fmla="*/ 42 w 663"/>
              <a:gd name="connsiteY151-9160" fmla="*/ 142 h 759"/>
              <a:gd name="connsiteX152-9161" fmla="*/ 0 w 663"/>
              <a:gd name="connsiteY152-9162" fmla="*/ 148 h 759"/>
              <a:gd name="connsiteX153-9163" fmla="*/ 68 w 663"/>
              <a:gd name="connsiteY153-9164" fmla="*/ 85 h 759"/>
              <a:gd name="connsiteX154-9165" fmla="*/ 89 w 663"/>
              <a:gd name="connsiteY154-9166" fmla="*/ 85 h 759"/>
              <a:gd name="connsiteX155-9167" fmla="*/ 126 w 663"/>
              <a:gd name="connsiteY155-9168" fmla="*/ 74 h 759"/>
              <a:gd name="connsiteX156-9169" fmla="*/ 163 w 663"/>
              <a:gd name="connsiteY156-9170" fmla="*/ 69 h 759"/>
              <a:gd name="connsiteX157-9171" fmla="*/ 195 w 663"/>
              <a:gd name="connsiteY157-9172" fmla="*/ 58 h 759"/>
              <a:gd name="connsiteX158-9173" fmla="*/ 226 w 663"/>
              <a:gd name="connsiteY158-9174" fmla="*/ 48 h 759"/>
              <a:gd name="connsiteX159-9175" fmla="*/ 242 w 663"/>
              <a:gd name="connsiteY159-9176" fmla="*/ 42 h 759"/>
              <a:gd name="connsiteX160-9177" fmla="*/ 258 w 663"/>
              <a:gd name="connsiteY160-9178" fmla="*/ 37 h 759"/>
              <a:gd name="connsiteX161-9179" fmla="*/ 268 w 663"/>
              <a:gd name="connsiteY161-9180" fmla="*/ 37 h 759"/>
              <a:gd name="connsiteX162-9181" fmla="*/ 279 w 663"/>
              <a:gd name="connsiteY162-9182" fmla="*/ 32 h 759"/>
              <a:gd name="connsiteX163-9183" fmla="*/ 284 w 663"/>
              <a:gd name="connsiteY163-9184" fmla="*/ 27 h 759"/>
              <a:gd name="connsiteX164-9185" fmla="*/ 290 w 663"/>
              <a:gd name="connsiteY164-9186" fmla="*/ 21 h 759"/>
              <a:gd name="connsiteX165-9187" fmla="*/ 295 w 663"/>
              <a:gd name="connsiteY165-9188" fmla="*/ 16 h 759"/>
              <a:gd name="connsiteX166-9189" fmla="*/ 300 w 663"/>
              <a:gd name="connsiteY166-9190" fmla="*/ 11 h 759"/>
              <a:gd name="connsiteX167-9191" fmla="*/ 305 w 663"/>
              <a:gd name="connsiteY167-9192" fmla="*/ 6 h 759"/>
              <a:gd name="connsiteX168-9193" fmla="*/ 311 w 663"/>
              <a:gd name="connsiteY168-9194" fmla="*/ 0 h 759"/>
              <a:gd name="connsiteX169-9195" fmla="*/ 316 w 663"/>
              <a:gd name="connsiteY169-9196" fmla="*/ 0 h 759"/>
              <a:gd name="connsiteX170-9197" fmla="*/ 321 w 663"/>
              <a:gd name="connsiteY170-9198" fmla="*/ 0 h 759"/>
              <a:gd name="connsiteX171-9199" fmla="*/ 321 w 663"/>
              <a:gd name="connsiteY171-9200" fmla="*/ 0 h 759"/>
              <a:gd name="connsiteX0-9201" fmla="*/ 279 w 621"/>
              <a:gd name="connsiteY0-9202" fmla="*/ 0 h 759"/>
              <a:gd name="connsiteX1-9203" fmla="*/ 290 w 621"/>
              <a:gd name="connsiteY1-9204" fmla="*/ 0 h 759"/>
              <a:gd name="connsiteX2-9205" fmla="*/ 300 w 621"/>
              <a:gd name="connsiteY2-9206" fmla="*/ 6 h 759"/>
              <a:gd name="connsiteX3-9207" fmla="*/ 311 w 621"/>
              <a:gd name="connsiteY3-9208" fmla="*/ 11 h 759"/>
              <a:gd name="connsiteX4-9209" fmla="*/ 327 w 621"/>
              <a:gd name="connsiteY4-9210" fmla="*/ 21 h 759"/>
              <a:gd name="connsiteX5-9211" fmla="*/ 337 w 621"/>
              <a:gd name="connsiteY5-9212" fmla="*/ 32 h 759"/>
              <a:gd name="connsiteX6-9213" fmla="*/ 348 w 621"/>
              <a:gd name="connsiteY6-9214" fmla="*/ 37 h 759"/>
              <a:gd name="connsiteX7-9215" fmla="*/ 348 w 621"/>
              <a:gd name="connsiteY7-9216" fmla="*/ 42 h 759"/>
              <a:gd name="connsiteX8-9217" fmla="*/ 353 w 621"/>
              <a:gd name="connsiteY8-9218" fmla="*/ 42 h 759"/>
              <a:gd name="connsiteX9-9219" fmla="*/ 353 w 621"/>
              <a:gd name="connsiteY9-9220" fmla="*/ 48 h 759"/>
              <a:gd name="connsiteX10-9221" fmla="*/ 353 w 621"/>
              <a:gd name="connsiteY10-9222" fmla="*/ 48 h 759"/>
              <a:gd name="connsiteX11-9223" fmla="*/ 353 w 621"/>
              <a:gd name="connsiteY11-9224" fmla="*/ 53 h 759"/>
              <a:gd name="connsiteX12-9225" fmla="*/ 348 w 621"/>
              <a:gd name="connsiteY12-9226" fmla="*/ 58 h 759"/>
              <a:gd name="connsiteX13-9227" fmla="*/ 342 w 621"/>
              <a:gd name="connsiteY13-9228" fmla="*/ 63 h 759"/>
              <a:gd name="connsiteX14-9229" fmla="*/ 332 w 621"/>
              <a:gd name="connsiteY14-9230" fmla="*/ 69 h 759"/>
              <a:gd name="connsiteX15-9231" fmla="*/ 327 w 621"/>
              <a:gd name="connsiteY15-9232" fmla="*/ 74 h 759"/>
              <a:gd name="connsiteX16-9233" fmla="*/ 321 w 621"/>
              <a:gd name="connsiteY16-9234" fmla="*/ 79 h 759"/>
              <a:gd name="connsiteX17-9235" fmla="*/ 321 w 621"/>
              <a:gd name="connsiteY17-9236" fmla="*/ 90 h 759"/>
              <a:gd name="connsiteX18-9237" fmla="*/ 316 w 621"/>
              <a:gd name="connsiteY18-9238" fmla="*/ 100 h 759"/>
              <a:gd name="connsiteX19-9239" fmla="*/ 311 w 621"/>
              <a:gd name="connsiteY19-9240" fmla="*/ 116 h 759"/>
              <a:gd name="connsiteX20-9241" fmla="*/ 305 w 621"/>
              <a:gd name="connsiteY20-9242" fmla="*/ 137 h 759"/>
              <a:gd name="connsiteX21-9243" fmla="*/ 300 w 621"/>
              <a:gd name="connsiteY21-9244" fmla="*/ 158 h 759"/>
              <a:gd name="connsiteX22-9245" fmla="*/ 300 w 621"/>
              <a:gd name="connsiteY22-9246" fmla="*/ 179 h 759"/>
              <a:gd name="connsiteX23-9247" fmla="*/ 295 w 621"/>
              <a:gd name="connsiteY23-9248" fmla="*/ 206 h 759"/>
              <a:gd name="connsiteX24-9249" fmla="*/ 290 w 621"/>
              <a:gd name="connsiteY24-9250" fmla="*/ 227 h 759"/>
              <a:gd name="connsiteX25-9251" fmla="*/ 290 w 621"/>
              <a:gd name="connsiteY25-9252" fmla="*/ 248 h 759"/>
              <a:gd name="connsiteX26-9253" fmla="*/ 284 w 621"/>
              <a:gd name="connsiteY26-9254" fmla="*/ 264 h 759"/>
              <a:gd name="connsiteX27-9255" fmla="*/ 284 w 621"/>
              <a:gd name="connsiteY27-9256" fmla="*/ 285 h 759"/>
              <a:gd name="connsiteX28-9257" fmla="*/ 279 w 621"/>
              <a:gd name="connsiteY28-9258" fmla="*/ 300 h 759"/>
              <a:gd name="connsiteX29-9259" fmla="*/ 279 w 621"/>
              <a:gd name="connsiteY29-9260" fmla="*/ 311 h 759"/>
              <a:gd name="connsiteX30-9261" fmla="*/ 279 w 621"/>
              <a:gd name="connsiteY30-9262" fmla="*/ 322 h 759"/>
              <a:gd name="connsiteX31-9263" fmla="*/ 279 w 621"/>
              <a:gd name="connsiteY31-9264" fmla="*/ 343 h 759"/>
              <a:gd name="connsiteX32-9265" fmla="*/ 284 w 621"/>
              <a:gd name="connsiteY32-9266" fmla="*/ 369 h 759"/>
              <a:gd name="connsiteX33-9267" fmla="*/ 290 w 621"/>
              <a:gd name="connsiteY33-9268" fmla="*/ 411 h 759"/>
              <a:gd name="connsiteX34-9269" fmla="*/ 290 w 621"/>
              <a:gd name="connsiteY34-9270" fmla="*/ 437 h 759"/>
              <a:gd name="connsiteX35-9271" fmla="*/ 295 w 621"/>
              <a:gd name="connsiteY35-9272" fmla="*/ 464 h 759"/>
              <a:gd name="connsiteX36-9273" fmla="*/ 305 w 621"/>
              <a:gd name="connsiteY36-9274" fmla="*/ 490 h 759"/>
              <a:gd name="connsiteX37-9275" fmla="*/ 311 w 621"/>
              <a:gd name="connsiteY37-9276" fmla="*/ 506 h 759"/>
              <a:gd name="connsiteX38-9277" fmla="*/ 316 w 621"/>
              <a:gd name="connsiteY38-9278" fmla="*/ 516 h 759"/>
              <a:gd name="connsiteX39-9279" fmla="*/ 332 w 621"/>
              <a:gd name="connsiteY39-9280" fmla="*/ 543 h 759"/>
              <a:gd name="connsiteX40-9281" fmla="*/ 348 w 621"/>
              <a:gd name="connsiteY40-9282" fmla="*/ 564 h 759"/>
              <a:gd name="connsiteX41-9283" fmla="*/ 363 w 621"/>
              <a:gd name="connsiteY41-9284" fmla="*/ 585 h 759"/>
              <a:gd name="connsiteX42-9285" fmla="*/ 374 w 621"/>
              <a:gd name="connsiteY42-9286" fmla="*/ 595 h 759"/>
              <a:gd name="connsiteX43-9287" fmla="*/ 384 w 621"/>
              <a:gd name="connsiteY43-9288" fmla="*/ 601 h 759"/>
              <a:gd name="connsiteX44-9289" fmla="*/ 406 w 621"/>
              <a:gd name="connsiteY44-9290" fmla="*/ 622 h 759"/>
              <a:gd name="connsiteX45-9291" fmla="*/ 427 w 621"/>
              <a:gd name="connsiteY45-9292" fmla="*/ 632 h 759"/>
              <a:gd name="connsiteX46-9293" fmla="*/ 448 w 621"/>
              <a:gd name="connsiteY46-9294" fmla="*/ 648 h 759"/>
              <a:gd name="connsiteX47-9295" fmla="*/ 474 w 621"/>
              <a:gd name="connsiteY47-9296" fmla="*/ 659 h 759"/>
              <a:gd name="connsiteX48-9297" fmla="*/ 485 w 621"/>
              <a:gd name="connsiteY48-9298" fmla="*/ 664 h 759"/>
              <a:gd name="connsiteX49-9299" fmla="*/ 495 w 621"/>
              <a:gd name="connsiteY49-9300" fmla="*/ 669 h 759"/>
              <a:gd name="connsiteX50-9301" fmla="*/ 506 w 621"/>
              <a:gd name="connsiteY50-9302" fmla="*/ 669 h 759"/>
              <a:gd name="connsiteX51-9303" fmla="*/ 516 w 621"/>
              <a:gd name="connsiteY51-9304" fmla="*/ 674 h 759"/>
              <a:gd name="connsiteX52-9305" fmla="*/ 521 w 621"/>
              <a:gd name="connsiteY52-9306" fmla="*/ 674 h 759"/>
              <a:gd name="connsiteX53-9307" fmla="*/ 527 w 621"/>
              <a:gd name="connsiteY53-9308" fmla="*/ 674 h 759"/>
              <a:gd name="connsiteX54-9309" fmla="*/ 537 w 621"/>
              <a:gd name="connsiteY54-9310" fmla="*/ 674 h 759"/>
              <a:gd name="connsiteX55-9311" fmla="*/ 542 w 621"/>
              <a:gd name="connsiteY55-9312" fmla="*/ 669 h 759"/>
              <a:gd name="connsiteX56-9313" fmla="*/ 542 w 621"/>
              <a:gd name="connsiteY56-9314" fmla="*/ 664 h 759"/>
              <a:gd name="connsiteX57-9315" fmla="*/ 548 w 621"/>
              <a:gd name="connsiteY57-9316" fmla="*/ 659 h 759"/>
              <a:gd name="connsiteX58-9317" fmla="*/ 553 w 621"/>
              <a:gd name="connsiteY58-9318" fmla="*/ 653 h 759"/>
              <a:gd name="connsiteX59-9319" fmla="*/ 553 w 621"/>
              <a:gd name="connsiteY59-9320" fmla="*/ 643 h 759"/>
              <a:gd name="connsiteX60-9321" fmla="*/ 558 w 621"/>
              <a:gd name="connsiteY60-9322" fmla="*/ 627 h 759"/>
              <a:gd name="connsiteX61-9323" fmla="*/ 564 w 621"/>
              <a:gd name="connsiteY61-9324" fmla="*/ 611 h 759"/>
              <a:gd name="connsiteX62-9325" fmla="*/ 569 w 621"/>
              <a:gd name="connsiteY62-9326" fmla="*/ 595 h 759"/>
              <a:gd name="connsiteX63-9327" fmla="*/ 569 w 621"/>
              <a:gd name="connsiteY63-9328" fmla="*/ 580 h 759"/>
              <a:gd name="connsiteX64-9329" fmla="*/ 574 w 621"/>
              <a:gd name="connsiteY64-9330" fmla="*/ 564 h 759"/>
              <a:gd name="connsiteX65-9331" fmla="*/ 579 w 621"/>
              <a:gd name="connsiteY65-9332" fmla="*/ 553 h 759"/>
              <a:gd name="connsiteX66-9333" fmla="*/ 585 w 621"/>
              <a:gd name="connsiteY66-9334" fmla="*/ 543 h 759"/>
              <a:gd name="connsiteX67-9335" fmla="*/ 585 w 621"/>
              <a:gd name="connsiteY67-9336" fmla="*/ 538 h 759"/>
              <a:gd name="connsiteX68-9337" fmla="*/ 590 w 621"/>
              <a:gd name="connsiteY68-9338" fmla="*/ 527 h 759"/>
              <a:gd name="connsiteX69-9339" fmla="*/ 590 w 621"/>
              <a:gd name="connsiteY69-9340" fmla="*/ 527 h 759"/>
              <a:gd name="connsiteX70-9341" fmla="*/ 595 w 621"/>
              <a:gd name="connsiteY70-9342" fmla="*/ 527 h 759"/>
              <a:gd name="connsiteX71-9343" fmla="*/ 595 w 621"/>
              <a:gd name="connsiteY71-9344" fmla="*/ 527 h 759"/>
              <a:gd name="connsiteX72-9345" fmla="*/ 595 w 621"/>
              <a:gd name="connsiteY72-9346" fmla="*/ 532 h 759"/>
              <a:gd name="connsiteX73-9347" fmla="*/ 595 w 621"/>
              <a:gd name="connsiteY73-9348" fmla="*/ 538 h 759"/>
              <a:gd name="connsiteX74-9349" fmla="*/ 600 w 621"/>
              <a:gd name="connsiteY74-9350" fmla="*/ 543 h 759"/>
              <a:gd name="connsiteX75-9351" fmla="*/ 600 w 621"/>
              <a:gd name="connsiteY75-9352" fmla="*/ 559 h 759"/>
              <a:gd name="connsiteX76-9353" fmla="*/ 600 w 621"/>
              <a:gd name="connsiteY76-9354" fmla="*/ 569 h 759"/>
              <a:gd name="connsiteX77-9355" fmla="*/ 600 w 621"/>
              <a:gd name="connsiteY77-9356" fmla="*/ 585 h 759"/>
              <a:gd name="connsiteX78-9357" fmla="*/ 600 w 621"/>
              <a:gd name="connsiteY78-9358" fmla="*/ 601 h 759"/>
              <a:gd name="connsiteX79-9359" fmla="*/ 600 w 621"/>
              <a:gd name="connsiteY79-9360" fmla="*/ 622 h 759"/>
              <a:gd name="connsiteX80-9361" fmla="*/ 600 w 621"/>
              <a:gd name="connsiteY80-9362" fmla="*/ 638 h 759"/>
              <a:gd name="connsiteX81-9363" fmla="*/ 600 w 621"/>
              <a:gd name="connsiteY81-9364" fmla="*/ 653 h 759"/>
              <a:gd name="connsiteX82-9365" fmla="*/ 606 w 621"/>
              <a:gd name="connsiteY82-9366" fmla="*/ 669 h 759"/>
              <a:gd name="connsiteX83-9367" fmla="*/ 606 w 621"/>
              <a:gd name="connsiteY83-9368" fmla="*/ 685 h 759"/>
              <a:gd name="connsiteX84-9369" fmla="*/ 611 w 621"/>
              <a:gd name="connsiteY84-9370" fmla="*/ 696 h 759"/>
              <a:gd name="connsiteX85-9371" fmla="*/ 611 w 621"/>
              <a:gd name="connsiteY85-9372" fmla="*/ 706 h 759"/>
              <a:gd name="connsiteX86-9373" fmla="*/ 616 w 621"/>
              <a:gd name="connsiteY86-9374" fmla="*/ 717 h 759"/>
              <a:gd name="connsiteX87-9375" fmla="*/ 616 w 621"/>
              <a:gd name="connsiteY87-9376" fmla="*/ 722 h 759"/>
              <a:gd name="connsiteX88-9377" fmla="*/ 621 w 621"/>
              <a:gd name="connsiteY88-9378" fmla="*/ 732 h 759"/>
              <a:gd name="connsiteX89-9379" fmla="*/ 621 w 621"/>
              <a:gd name="connsiteY89-9380" fmla="*/ 738 h 759"/>
              <a:gd name="connsiteX90-9381" fmla="*/ 621 w 621"/>
              <a:gd name="connsiteY90-9382" fmla="*/ 743 h 759"/>
              <a:gd name="connsiteX91-9383" fmla="*/ 621 w 621"/>
              <a:gd name="connsiteY91-9384" fmla="*/ 748 h 759"/>
              <a:gd name="connsiteX92-9385" fmla="*/ 616 w 621"/>
              <a:gd name="connsiteY92-9386" fmla="*/ 753 h 759"/>
              <a:gd name="connsiteX93-9387" fmla="*/ 611 w 621"/>
              <a:gd name="connsiteY93-9388" fmla="*/ 759 h 759"/>
              <a:gd name="connsiteX94-9389" fmla="*/ 600 w 621"/>
              <a:gd name="connsiteY94-9390" fmla="*/ 759 h 759"/>
              <a:gd name="connsiteX95-9391" fmla="*/ 590 w 621"/>
              <a:gd name="connsiteY95-9392" fmla="*/ 759 h 759"/>
              <a:gd name="connsiteX96-9393" fmla="*/ 574 w 621"/>
              <a:gd name="connsiteY96-9394" fmla="*/ 759 h 759"/>
              <a:gd name="connsiteX97-9395" fmla="*/ 558 w 621"/>
              <a:gd name="connsiteY97-9396" fmla="*/ 753 h 759"/>
              <a:gd name="connsiteX98-9397" fmla="*/ 537 w 621"/>
              <a:gd name="connsiteY98-9398" fmla="*/ 753 h 759"/>
              <a:gd name="connsiteX99-9399" fmla="*/ 516 w 621"/>
              <a:gd name="connsiteY99-9400" fmla="*/ 748 h 759"/>
              <a:gd name="connsiteX100-9401" fmla="*/ 495 w 621"/>
              <a:gd name="connsiteY100-9402" fmla="*/ 743 h 759"/>
              <a:gd name="connsiteX101-9403" fmla="*/ 485 w 621"/>
              <a:gd name="connsiteY101-9404" fmla="*/ 738 h 759"/>
              <a:gd name="connsiteX102-9405" fmla="*/ 474 w 621"/>
              <a:gd name="connsiteY102-9406" fmla="*/ 732 h 759"/>
              <a:gd name="connsiteX103-9407" fmla="*/ 458 w 621"/>
              <a:gd name="connsiteY103-9408" fmla="*/ 727 h 759"/>
              <a:gd name="connsiteX104-9409" fmla="*/ 448 w 621"/>
              <a:gd name="connsiteY104-9410" fmla="*/ 722 h 759"/>
              <a:gd name="connsiteX105-9411" fmla="*/ 432 w 621"/>
              <a:gd name="connsiteY105-9412" fmla="*/ 717 h 759"/>
              <a:gd name="connsiteX106-9413" fmla="*/ 416 w 621"/>
              <a:gd name="connsiteY106-9414" fmla="*/ 706 h 759"/>
              <a:gd name="connsiteX107-9415" fmla="*/ 406 w 621"/>
              <a:gd name="connsiteY107-9416" fmla="*/ 696 h 759"/>
              <a:gd name="connsiteX108-9417" fmla="*/ 390 w 621"/>
              <a:gd name="connsiteY108-9418" fmla="*/ 685 h 759"/>
              <a:gd name="connsiteX109-9419" fmla="*/ 358 w 621"/>
              <a:gd name="connsiteY109-9420" fmla="*/ 659 h 759"/>
              <a:gd name="connsiteX110-9421" fmla="*/ 332 w 621"/>
              <a:gd name="connsiteY110-9422" fmla="*/ 632 h 759"/>
              <a:gd name="connsiteX111-9423" fmla="*/ 321 w 621"/>
              <a:gd name="connsiteY111-9424" fmla="*/ 622 h 759"/>
              <a:gd name="connsiteX112-9425" fmla="*/ 311 w 621"/>
              <a:gd name="connsiteY112-9426" fmla="*/ 606 h 759"/>
              <a:gd name="connsiteX113-9427" fmla="*/ 300 w 621"/>
              <a:gd name="connsiteY113-9428" fmla="*/ 590 h 759"/>
              <a:gd name="connsiteX114-9429" fmla="*/ 290 w 621"/>
              <a:gd name="connsiteY114-9430" fmla="*/ 574 h 759"/>
              <a:gd name="connsiteX115-9431" fmla="*/ 284 w 621"/>
              <a:gd name="connsiteY115-9432" fmla="*/ 559 h 759"/>
              <a:gd name="connsiteX116-9433" fmla="*/ 274 w 621"/>
              <a:gd name="connsiteY116-9434" fmla="*/ 543 h 759"/>
              <a:gd name="connsiteX117-9435" fmla="*/ 269 w 621"/>
              <a:gd name="connsiteY117-9436" fmla="*/ 527 h 759"/>
              <a:gd name="connsiteX118-9437" fmla="*/ 258 w 621"/>
              <a:gd name="connsiteY118-9438" fmla="*/ 511 h 759"/>
              <a:gd name="connsiteX119-9439" fmla="*/ 253 w 621"/>
              <a:gd name="connsiteY119-9440" fmla="*/ 501 h 759"/>
              <a:gd name="connsiteX120-9441" fmla="*/ 253 w 621"/>
              <a:gd name="connsiteY120-9442" fmla="*/ 485 h 759"/>
              <a:gd name="connsiteX121-9443" fmla="*/ 248 w 621"/>
              <a:gd name="connsiteY121-9444" fmla="*/ 469 h 759"/>
              <a:gd name="connsiteX122-9445" fmla="*/ 248 w 621"/>
              <a:gd name="connsiteY122-9446" fmla="*/ 453 h 759"/>
              <a:gd name="connsiteX123-9447" fmla="*/ 242 w 621"/>
              <a:gd name="connsiteY123-9448" fmla="*/ 422 h 759"/>
              <a:gd name="connsiteX124-9449" fmla="*/ 237 w 621"/>
              <a:gd name="connsiteY124-9450" fmla="*/ 385 h 759"/>
              <a:gd name="connsiteX125-9451" fmla="*/ 237 w 621"/>
              <a:gd name="connsiteY125-9452" fmla="*/ 353 h 759"/>
              <a:gd name="connsiteX126-9453" fmla="*/ 237 w 621"/>
              <a:gd name="connsiteY126-9454" fmla="*/ 316 h 759"/>
              <a:gd name="connsiteX127-9455" fmla="*/ 237 w 621"/>
              <a:gd name="connsiteY127-9456" fmla="*/ 279 h 759"/>
              <a:gd name="connsiteX128-9457" fmla="*/ 237 w 621"/>
              <a:gd name="connsiteY128-9458" fmla="*/ 243 h 759"/>
              <a:gd name="connsiteX129-9459" fmla="*/ 242 w 621"/>
              <a:gd name="connsiteY129-9460" fmla="*/ 200 h 759"/>
              <a:gd name="connsiteX130-9461" fmla="*/ 248 w 621"/>
              <a:gd name="connsiteY130-9462" fmla="*/ 158 h 759"/>
              <a:gd name="connsiteX131-9463" fmla="*/ 248 w 621"/>
              <a:gd name="connsiteY131-9464" fmla="*/ 142 h 759"/>
              <a:gd name="connsiteX132-9465" fmla="*/ 248 w 621"/>
              <a:gd name="connsiteY132-9466" fmla="*/ 127 h 759"/>
              <a:gd name="connsiteX133-9467" fmla="*/ 248 w 621"/>
              <a:gd name="connsiteY133-9468" fmla="*/ 111 h 759"/>
              <a:gd name="connsiteX134-9469" fmla="*/ 253 w 621"/>
              <a:gd name="connsiteY134-9470" fmla="*/ 100 h 759"/>
              <a:gd name="connsiteX135-9471" fmla="*/ 253 w 621"/>
              <a:gd name="connsiteY135-9472" fmla="*/ 90 h 759"/>
              <a:gd name="connsiteX136-9473" fmla="*/ 253 w 621"/>
              <a:gd name="connsiteY136-9474" fmla="*/ 85 h 759"/>
              <a:gd name="connsiteX137-9475" fmla="*/ 253 w 621"/>
              <a:gd name="connsiteY137-9476" fmla="*/ 79 h 759"/>
              <a:gd name="connsiteX138-9477" fmla="*/ 248 w 621"/>
              <a:gd name="connsiteY138-9478" fmla="*/ 74 h 759"/>
              <a:gd name="connsiteX139-9479" fmla="*/ 248 w 621"/>
              <a:gd name="connsiteY139-9480" fmla="*/ 74 h 759"/>
              <a:gd name="connsiteX140-9481" fmla="*/ 242 w 621"/>
              <a:gd name="connsiteY140-9482" fmla="*/ 74 h 759"/>
              <a:gd name="connsiteX141-9483" fmla="*/ 237 w 621"/>
              <a:gd name="connsiteY141-9484" fmla="*/ 74 h 759"/>
              <a:gd name="connsiteX142-9485" fmla="*/ 226 w 621"/>
              <a:gd name="connsiteY142-9486" fmla="*/ 79 h 759"/>
              <a:gd name="connsiteX143-9487" fmla="*/ 216 w 621"/>
              <a:gd name="connsiteY143-9488" fmla="*/ 79 h 759"/>
              <a:gd name="connsiteX144-9489" fmla="*/ 200 w 621"/>
              <a:gd name="connsiteY144-9490" fmla="*/ 85 h 759"/>
              <a:gd name="connsiteX145-9491" fmla="*/ 184 w 621"/>
              <a:gd name="connsiteY145-9492" fmla="*/ 90 h 759"/>
              <a:gd name="connsiteX146-9493" fmla="*/ 168 w 621"/>
              <a:gd name="connsiteY146-9494" fmla="*/ 95 h 759"/>
              <a:gd name="connsiteX147-9495" fmla="*/ 132 w 621"/>
              <a:gd name="connsiteY147-9496" fmla="*/ 106 h 759"/>
              <a:gd name="connsiteX148-9497" fmla="*/ 95 w 621"/>
              <a:gd name="connsiteY148-9498" fmla="*/ 116 h 759"/>
              <a:gd name="connsiteX149-9499" fmla="*/ 58 w 621"/>
              <a:gd name="connsiteY149-9500" fmla="*/ 127 h 759"/>
              <a:gd name="connsiteX150-9501" fmla="*/ 21 w 621"/>
              <a:gd name="connsiteY150-9502" fmla="*/ 137 h 759"/>
              <a:gd name="connsiteX151-9503" fmla="*/ 0 w 621"/>
              <a:gd name="connsiteY151-9504" fmla="*/ 142 h 759"/>
              <a:gd name="connsiteX152-9505" fmla="*/ 26 w 621"/>
              <a:gd name="connsiteY152-9506" fmla="*/ 85 h 759"/>
              <a:gd name="connsiteX153-9507" fmla="*/ 47 w 621"/>
              <a:gd name="connsiteY153-9508" fmla="*/ 85 h 759"/>
              <a:gd name="connsiteX154-9509" fmla="*/ 84 w 621"/>
              <a:gd name="connsiteY154-9510" fmla="*/ 74 h 759"/>
              <a:gd name="connsiteX155-9511" fmla="*/ 121 w 621"/>
              <a:gd name="connsiteY155-9512" fmla="*/ 69 h 759"/>
              <a:gd name="connsiteX156-9513" fmla="*/ 153 w 621"/>
              <a:gd name="connsiteY156-9514" fmla="*/ 58 h 759"/>
              <a:gd name="connsiteX157-9515" fmla="*/ 184 w 621"/>
              <a:gd name="connsiteY157-9516" fmla="*/ 48 h 759"/>
              <a:gd name="connsiteX158-9517" fmla="*/ 200 w 621"/>
              <a:gd name="connsiteY158-9518" fmla="*/ 42 h 759"/>
              <a:gd name="connsiteX159-9519" fmla="*/ 216 w 621"/>
              <a:gd name="connsiteY159-9520" fmla="*/ 37 h 759"/>
              <a:gd name="connsiteX160-9521" fmla="*/ 226 w 621"/>
              <a:gd name="connsiteY160-9522" fmla="*/ 37 h 759"/>
              <a:gd name="connsiteX161-9523" fmla="*/ 237 w 621"/>
              <a:gd name="connsiteY161-9524" fmla="*/ 32 h 759"/>
              <a:gd name="connsiteX162-9525" fmla="*/ 242 w 621"/>
              <a:gd name="connsiteY162-9526" fmla="*/ 27 h 759"/>
              <a:gd name="connsiteX163-9527" fmla="*/ 248 w 621"/>
              <a:gd name="connsiteY163-9528" fmla="*/ 21 h 759"/>
              <a:gd name="connsiteX164-9529" fmla="*/ 253 w 621"/>
              <a:gd name="connsiteY164-9530" fmla="*/ 16 h 759"/>
              <a:gd name="connsiteX165-9531" fmla="*/ 258 w 621"/>
              <a:gd name="connsiteY165-9532" fmla="*/ 11 h 759"/>
              <a:gd name="connsiteX166-9533" fmla="*/ 263 w 621"/>
              <a:gd name="connsiteY166-9534" fmla="*/ 6 h 759"/>
              <a:gd name="connsiteX167-9535" fmla="*/ 269 w 621"/>
              <a:gd name="connsiteY167-9536" fmla="*/ 0 h 759"/>
              <a:gd name="connsiteX168-9537" fmla="*/ 274 w 621"/>
              <a:gd name="connsiteY168-9538" fmla="*/ 0 h 759"/>
              <a:gd name="connsiteX169-9539" fmla="*/ 279 w 621"/>
              <a:gd name="connsiteY169-9540" fmla="*/ 0 h 759"/>
              <a:gd name="connsiteX170-9541" fmla="*/ 279 w 621"/>
              <a:gd name="connsiteY170-9542" fmla="*/ 0 h 759"/>
              <a:gd name="connsiteX0-9543" fmla="*/ 263 w 605"/>
              <a:gd name="connsiteY0-9544" fmla="*/ 0 h 759"/>
              <a:gd name="connsiteX1-9545" fmla="*/ 274 w 605"/>
              <a:gd name="connsiteY1-9546" fmla="*/ 0 h 759"/>
              <a:gd name="connsiteX2-9547" fmla="*/ 284 w 605"/>
              <a:gd name="connsiteY2-9548" fmla="*/ 6 h 759"/>
              <a:gd name="connsiteX3-9549" fmla="*/ 295 w 605"/>
              <a:gd name="connsiteY3-9550" fmla="*/ 11 h 759"/>
              <a:gd name="connsiteX4-9551" fmla="*/ 311 w 605"/>
              <a:gd name="connsiteY4-9552" fmla="*/ 21 h 759"/>
              <a:gd name="connsiteX5-9553" fmla="*/ 321 w 605"/>
              <a:gd name="connsiteY5-9554" fmla="*/ 32 h 759"/>
              <a:gd name="connsiteX6-9555" fmla="*/ 332 w 605"/>
              <a:gd name="connsiteY6-9556" fmla="*/ 37 h 759"/>
              <a:gd name="connsiteX7-9557" fmla="*/ 332 w 605"/>
              <a:gd name="connsiteY7-9558" fmla="*/ 42 h 759"/>
              <a:gd name="connsiteX8-9559" fmla="*/ 337 w 605"/>
              <a:gd name="connsiteY8-9560" fmla="*/ 42 h 759"/>
              <a:gd name="connsiteX9-9561" fmla="*/ 337 w 605"/>
              <a:gd name="connsiteY9-9562" fmla="*/ 48 h 759"/>
              <a:gd name="connsiteX10-9563" fmla="*/ 337 w 605"/>
              <a:gd name="connsiteY10-9564" fmla="*/ 48 h 759"/>
              <a:gd name="connsiteX11-9565" fmla="*/ 337 w 605"/>
              <a:gd name="connsiteY11-9566" fmla="*/ 53 h 759"/>
              <a:gd name="connsiteX12-9567" fmla="*/ 332 w 605"/>
              <a:gd name="connsiteY12-9568" fmla="*/ 58 h 759"/>
              <a:gd name="connsiteX13-9569" fmla="*/ 326 w 605"/>
              <a:gd name="connsiteY13-9570" fmla="*/ 63 h 759"/>
              <a:gd name="connsiteX14-9571" fmla="*/ 316 w 605"/>
              <a:gd name="connsiteY14-9572" fmla="*/ 69 h 759"/>
              <a:gd name="connsiteX15-9573" fmla="*/ 311 w 605"/>
              <a:gd name="connsiteY15-9574" fmla="*/ 74 h 759"/>
              <a:gd name="connsiteX16-9575" fmla="*/ 305 w 605"/>
              <a:gd name="connsiteY16-9576" fmla="*/ 79 h 759"/>
              <a:gd name="connsiteX17-9577" fmla="*/ 305 w 605"/>
              <a:gd name="connsiteY17-9578" fmla="*/ 90 h 759"/>
              <a:gd name="connsiteX18-9579" fmla="*/ 300 w 605"/>
              <a:gd name="connsiteY18-9580" fmla="*/ 100 h 759"/>
              <a:gd name="connsiteX19-9581" fmla="*/ 295 w 605"/>
              <a:gd name="connsiteY19-9582" fmla="*/ 116 h 759"/>
              <a:gd name="connsiteX20-9583" fmla="*/ 289 w 605"/>
              <a:gd name="connsiteY20-9584" fmla="*/ 137 h 759"/>
              <a:gd name="connsiteX21-9585" fmla="*/ 284 w 605"/>
              <a:gd name="connsiteY21-9586" fmla="*/ 158 h 759"/>
              <a:gd name="connsiteX22-9587" fmla="*/ 284 w 605"/>
              <a:gd name="connsiteY22-9588" fmla="*/ 179 h 759"/>
              <a:gd name="connsiteX23-9589" fmla="*/ 279 w 605"/>
              <a:gd name="connsiteY23-9590" fmla="*/ 206 h 759"/>
              <a:gd name="connsiteX24-9591" fmla="*/ 274 w 605"/>
              <a:gd name="connsiteY24-9592" fmla="*/ 227 h 759"/>
              <a:gd name="connsiteX25-9593" fmla="*/ 274 w 605"/>
              <a:gd name="connsiteY25-9594" fmla="*/ 248 h 759"/>
              <a:gd name="connsiteX26-9595" fmla="*/ 268 w 605"/>
              <a:gd name="connsiteY26-9596" fmla="*/ 264 h 759"/>
              <a:gd name="connsiteX27-9597" fmla="*/ 268 w 605"/>
              <a:gd name="connsiteY27-9598" fmla="*/ 285 h 759"/>
              <a:gd name="connsiteX28-9599" fmla="*/ 263 w 605"/>
              <a:gd name="connsiteY28-9600" fmla="*/ 300 h 759"/>
              <a:gd name="connsiteX29-9601" fmla="*/ 263 w 605"/>
              <a:gd name="connsiteY29-9602" fmla="*/ 311 h 759"/>
              <a:gd name="connsiteX30-9603" fmla="*/ 263 w 605"/>
              <a:gd name="connsiteY30-9604" fmla="*/ 322 h 759"/>
              <a:gd name="connsiteX31-9605" fmla="*/ 263 w 605"/>
              <a:gd name="connsiteY31-9606" fmla="*/ 343 h 759"/>
              <a:gd name="connsiteX32-9607" fmla="*/ 268 w 605"/>
              <a:gd name="connsiteY32-9608" fmla="*/ 369 h 759"/>
              <a:gd name="connsiteX33-9609" fmla="*/ 274 w 605"/>
              <a:gd name="connsiteY33-9610" fmla="*/ 411 h 759"/>
              <a:gd name="connsiteX34-9611" fmla="*/ 274 w 605"/>
              <a:gd name="connsiteY34-9612" fmla="*/ 437 h 759"/>
              <a:gd name="connsiteX35-9613" fmla="*/ 279 w 605"/>
              <a:gd name="connsiteY35-9614" fmla="*/ 464 h 759"/>
              <a:gd name="connsiteX36-9615" fmla="*/ 289 w 605"/>
              <a:gd name="connsiteY36-9616" fmla="*/ 490 h 759"/>
              <a:gd name="connsiteX37-9617" fmla="*/ 295 w 605"/>
              <a:gd name="connsiteY37-9618" fmla="*/ 506 h 759"/>
              <a:gd name="connsiteX38-9619" fmla="*/ 300 w 605"/>
              <a:gd name="connsiteY38-9620" fmla="*/ 516 h 759"/>
              <a:gd name="connsiteX39-9621" fmla="*/ 316 w 605"/>
              <a:gd name="connsiteY39-9622" fmla="*/ 543 h 759"/>
              <a:gd name="connsiteX40-9623" fmla="*/ 332 w 605"/>
              <a:gd name="connsiteY40-9624" fmla="*/ 564 h 759"/>
              <a:gd name="connsiteX41-9625" fmla="*/ 347 w 605"/>
              <a:gd name="connsiteY41-9626" fmla="*/ 585 h 759"/>
              <a:gd name="connsiteX42-9627" fmla="*/ 358 w 605"/>
              <a:gd name="connsiteY42-9628" fmla="*/ 595 h 759"/>
              <a:gd name="connsiteX43-9629" fmla="*/ 368 w 605"/>
              <a:gd name="connsiteY43-9630" fmla="*/ 601 h 759"/>
              <a:gd name="connsiteX44-9631" fmla="*/ 390 w 605"/>
              <a:gd name="connsiteY44-9632" fmla="*/ 622 h 759"/>
              <a:gd name="connsiteX45-9633" fmla="*/ 411 w 605"/>
              <a:gd name="connsiteY45-9634" fmla="*/ 632 h 759"/>
              <a:gd name="connsiteX46-9635" fmla="*/ 432 w 605"/>
              <a:gd name="connsiteY46-9636" fmla="*/ 648 h 759"/>
              <a:gd name="connsiteX47-9637" fmla="*/ 458 w 605"/>
              <a:gd name="connsiteY47-9638" fmla="*/ 659 h 759"/>
              <a:gd name="connsiteX48-9639" fmla="*/ 469 w 605"/>
              <a:gd name="connsiteY48-9640" fmla="*/ 664 h 759"/>
              <a:gd name="connsiteX49-9641" fmla="*/ 479 w 605"/>
              <a:gd name="connsiteY49-9642" fmla="*/ 669 h 759"/>
              <a:gd name="connsiteX50-9643" fmla="*/ 490 w 605"/>
              <a:gd name="connsiteY50-9644" fmla="*/ 669 h 759"/>
              <a:gd name="connsiteX51-9645" fmla="*/ 500 w 605"/>
              <a:gd name="connsiteY51-9646" fmla="*/ 674 h 759"/>
              <a:gd name="connsiteX52-9647" fmla="*/ 505 w 605"/>
              <a:gd name="connsiteY52-9648" fmla="*/ 674 h 759"/>
              <a:gd name="connsiteX53-9649" fmla="*/ 511 w 605"/>
              <a:gd name="connsiteY53-9650" fmla="*/ 674 h 759"/>
              <a:gd name="connsiteX54-9651" fmla="*/ 521 w 605"/>
              <a:gd name="connsiteY54-9652" fmla="*/ 674 h 759"/>
              <a:gd name="connsiteX55-9653" fmla="*/ 526 w 605"/>
              <a:gd name="connsiteY55-9654" fmla="*/ 669 h 759"/>
              <a:gd name="connsiteX56-9655" fmla="*/ 526 w 605"/>
              <a:gd name="connsiteY56-9656" fmla="*/ 664 h 759"/>
              <a:gd name="connsiteX57-9657" fmla="*/ 532 w 605"/>
              <a:gd name="connsiteY57-9658" fmla="*/ 659 h 759"/>
              <a:gd name="connsiteX58-9659" fmla="*/ 537 w 605"/>
              <a:gd name="connsiteY58-9660" fmla="*/ 653 h 759"/>
              <a:gd name="connsiteX59-9661" fmla="*/ 537 w 605"/>
              <a:gd name="connsiteY59-9662" fmla="*/ 643 h 759"/>
              <a:gd name="connsiteX60-9663" fmla="*/ 542 w 605"/>
              <a:gd name="connsiteY60-9664" fmla="*/ 627 h 759"/>
              <a:gd name="connsiteX61-9665" fmla="*/ 548 w 605"/>
              <a:gd name="connsiteY61-9666" fmla="*/ 611 h 759"/>
              <a:gd name="connsiteX62-9667" fmla="*/ 553 w 605"/>
              <a:gd name="connsiteY62-9668" fmla="*/ 595 h 759"/>
              <a:gd name="connsiteX63-9669" fmla="*/ 553 w 605"/>
              <a:gd name="connsiteY63-9670" fmla="*/ 580 h 759"/>
              <a:gd name="connsiteX64-9671" fmla="*/ 558 w 605"/>
              <a:gd name="connsiteY64-9672" fmla="*/ 564 h 759"/>
              <a:gd name="connsiteX65-9673" fmla="*/ 563 w 605"/>
              <a:gd name="connsiteY65-9674" fmla="*/ 553 h 759"/>
              <a:gd name="connsiteX66-9675" fmla="*/ 569 w 605"/>
              <a:gd name="connsiteY66-9676" fmla="*/ 543 h 759"/>
              <a:gd name="connsiteX67-9677" fmla="*/ 569 w 605"/>
              <a:gd name="connsiteY67-9678" fmla="*/ 538 h 759"/>
              <a:gd name="connsiteX68-9679" fmla="*/ 574 w 605"/>
              <a:gd name="connsiteY68-9680" fmla="*/ 527 h 759"/>
              <a:gd name="connsiteX69-9681" fmla="*/ 574 w 605"/>
              <a:gd name="connsiteY69-9682" fmla="*/ 527 h 759"/>
              <a:gd name="connsiteX70-9683" fmla="*/ 579 w 605"/>
              <a:gd name="connsiteY70-9684" fmla="*/ 527 h 759"/>
              <a:gd name="connsiteX71-9685" fmla="*/ 579 w 605"/>
              <a:gd name="connsiteY71-9686" fmla="*/ 527 h 759"/>
              <a:gd name="connsiteX72-9687" fmla="*/ 579 w 605"/>
              <a:gd name="connsiteY72-9688" fmla="*/ 532 h 759"/>
              <a:gd name="connsiteX73-9689" fmla="*/ 579 w 605"/>
              <a:gd name="connsiteY73-9690" fmla="*/ 538 h 759"/>
              <a:gd name="connsiteX74-9691" fmla="*/ 584 w 605"/>
              <a:gd name="connsiteY74-9692" fmla="*/ 543 h 759"/>
              <a:gd name="connsiteX75-9693" fmla="*/ 584 w 605"/>
              <a:gd name="connsiteY75-9694" fmla="*/ 559 h 759"/>
              <a:gd name="connsiteX76-9695" fmla="*/ 584 w 605"/>
              <a:gd name="connsiteY76-9696" fmla="*/ 569 h 759"/>
              <a:gd name="connsiteX77-9697" fmla="*/ 584 w 605"/>
              <a:gd name="connsiteY77-9698" fmla="*/ 585 h 759"/>
              <a:gd name="connsiteX78-9699" fmla="*/ 584 w 605"/>
              <a:gd name="connsiteY78-9700" fmla="*/ 601 h 759"/>
              <a:gd name="connsiteX79-9701" fmla="*/ 584 w 605"/>
              <a:gd name="connsiteY79-9702" fmla="*/ 622 h 759"/>
              <a:gd name="connsiteX80-9703" fmla="*/ 584 w 605"/>
              <a:gd name="connsiteY80-9704" fmla="*/ 638 h 759"/>
              <a:gd name="connsiteX81-9705" fmla="*/ 584 w 605"/>
              <a:gd name="connsiteY81-9706" fmla="*/ 653 h 759"/>
              <a:gd name="connsiteX82-9707" fmla="*/ 590 w 605"/>
              <a:gd name="connsiteY82-9708" fmla="*/ 669 h 759"/>
              <a:gd name="connsiteX83-9709" fmla="*/ 590 w 605"/>
              <a:gd name="connsiteY83-9710" fmla="*/ 685 h 759"/>
              <a:gd name="connsiteX84-9711" fmla="*/ 595 w 605"/>
              <a:gd name="connsiteY84-9712" fmla="*/ 696 h 759"/>
              <a:gd name="connsiteX85-9713" fmla="*/ 595 w 605"/>
              <a:gd name="connsiteY85-9714" fmla="*/ 706 h 759"/>
              <a:gd name="connsiteX86-9715" fmla="*/ 600 w 605"/>
              <a:gd name="connsiteY86-9716" fmla="*/ 717 h 759"/>
              <a:gd name="connsiteX87-9717" fmla="*/ 600 w 605"/>
              <a:gd name="connsiteY87-9718" fmla="*/ 722 h 759"/>
              <a:gd name="connsiteX88-9719" fmla="*/ 605 w 605"/>
              <a:gd name="connsiteY88-9720" fmla="*/ 732 h 759"/>
              <a:gd name="connsiteX89-9721" fmla="*/ 605 w 605"/>
              <a:gd name="connsiteY89-9722" fmla="*/ 738 h 759"/>
              <a:gd name="connsiteX90-9723" fmla="*/ 605 w 605"/>
              <a:gd name="connsiteY90-9724" fmla="*/ 743 h 759"/>
              <a:gd name="connsiteX91-9725" fmla="*/ 605 w 605"/>
              <a:gd name="connsiteY91-9726" fmla="*/ 748 h 759"/>
              <a:gd name="connsiteX92-9727" fmla="*/ 600 w 605"/>
              <a:gd name="connsiteY92-9728" fmla="*/ 753 h 759"/>
              <a:gd name="connsiteX93-9729" fmla="*/ 595 w 605"/>
              <a:gd name="connsiteY93-9730" fmla="*/ 759 h 759"/>
              <a:gd name="connsiteX94-9731" fmla="*/ 584 w 605"/>
              <a:gd name="connsiteY94-9732" fmla="*/ 759 h 759"/>
              <a:gd name="connsiteX95-9733" fmla="*/ 574 w 605"/>
              <a:gd name="connsiteY95-9734" fmla="*/ 759 h 759"/>
              <a:gd name="connsiteX96-9735" fmla="*/ 558 w 605"/>
              <a:gd name="connsiteY96-9736" fmla="*/ 759 h 759"/>
              <a:gd name="connsiteX97-9737" fmla="*/ 542 w 605"/>
              <a:gd name="connsiteY97-9738" fmla="*/ 753 h 759"/>
              <a:gd name="connsiteX98-9739" fmla="*/ 521 w 605"/>
              <a:gd name="connsiteY98-9740" fmla="*/ 753 h 759"/>
              <a:gd name="connsiteX99-9741" fmla="*/ 500 w 605"/>
              <a:gd name="connsiteY99-9742" fmla="*/ 748 h 759"/>
              <a:gd name="connsiteX100-9743" fmla="*/ 479 w 605"/>
              <a:gd name="connsiteY100-9744" fmla="*/ 743 h 759"/>
              <a:gd name="connsiteX101-9745" fmla="*/ 469 w 605"/>
              <a:gd name="connsiteY101-9746" fmla="*/ 738 h 759"/>
              <a:gd name="connsiteX102-9747" fmla="*/ 458 w 605"/>
              <a:gd name="connsiteY102-9748" fmla="*/ 732 h 759"/>
              <a:gd name="connsiteX103-9749" fmla="*/ 442 w 605"/>
              <a:gd name="connsiteY103-9750" fmla="*/ 727 h 759"/>
              <a:gd name="connsiteX104-9751" fmla="*/ 432 w 605"/>
              <a:gd name="connsiteY104-9752" fmla="*/ 722 h 759"/>
              <a:gd name="connsiteX105-9753" fmla="*/ 416 w 605"/>
              <a:gd name="connsiteY105-9754" fmla="*/ 717 h 759"/>
              <a:gd name="connsiteX106-9755" fmla="*/ 400 w 605"/>
              <a:gd name="connsiteY106-9756" fmla="*/ 706 h 759"/>
              <a:gd name="connsiteX107-9757" fmla="*/ 390 w 605"/>
              <a:gd name="connsiteY107-9758" fmla="*/ 696 h 759"/>
              <a:gd name="connsiteX108-9759" fmla="*/ 374 w 605"/>
              <a:gd name="connsiteY108-9760" fmla="*/ 685 h 759"/>
              <a:gd name="connsiteX109-9761" fmla="*/ 342 w 605"/>
              <a:gd name="connsiteY109-9762" fmla="*/ 659 h 759"/>
              <a:gd name="connsiteX110-9763" fmla="*/ 316 w 605"/>
              <a:gd name="connsiteY110-9764" fmla="*/ 632 h 759"/>
              <a:gd name="connsiteX111-9765" fmla="*/ 305 w 605"/>
              <a:gd name="connsiteY111-9766" fmla="*/ 622 h 759"/>
              <a:gd name="connsiteX112-9767" fmla="*/ 295 w 605"/>
              <a:gd name="connsiteY112-9768" fmla="*/ 606 h 759"/>
              <a:gd name="connsiteX113-9769" fmla="*/ 284 w 605"/>
              <a:gd name="connsiteY113-9770" fmla="*/ 590 h 759"/>
              <a:gd name="connsiteX114-9771" fmla="*/ 274 w 605"/>
              <a:gd name="connsiteY114-9772" fmla="*/ 574 h 759"/>
              <a:gd name="connsiteX115-9773" fmla="*/ 268 w 605"/>
              <a:gd name="connsiteY115-9774" fmla="*/ 559 h 759"/>
              <a:gd name="connsiteX116-9775" fmla="*/ 258 w 605"/>
              <a:gd name="connsiteY116-9776" fmla="*/ 543 h 759"/>
              <a:gd name="connsiteX117-9777" fmla="*/ 253 w 605"/>
              <a:gd name="connsiteY117-9778" fmla="*/ 527 h 759"/>
              <a:gd name="connsiteX118-9779" fmla="*/ 242 w 605"/>
              <a:gd name="connsiteY118-9780" fmla="*/ 511 h 759"/>
              <a:gd name="connsiteX119-9781" fmla="*/ 237 w 605"/>
              <a:gd name="connsiteY119-9782" fmla="*/ 501 h 759"/>
              <a:gd name="connsiteX120-9783" fmla="*/ 237 w 605"/>
              <a:gd name="connsiteY120-9784" fmla="*/ 485 h 759"/>
              <a:gd name="connsiteX121-9785" fmla="*/ 232 w 605"/>
              <a:gd name="connsiteY121-9786" fmla="*/ 469 h 759"/>
              <a:gd name="connsiteX122-9787" fmla="*/ 232 w 605"/>
              <a:gd name="connsiteY122-9788" fmla="*/ 453 h 759"/>
              <a:gd name="connsiteX123-9789" fmla="*/ 226 w 605"/>
              <a:gd name="connsiteY123-9790" fmla="*/ 422 h 759"/>
              <a:gd name="connsiteX124-9791" fmla="*/ 221 w 605"/>
              <a:gd name="connsiteY124-9792" fmla="*/ 385 h 759"/>
              <a:gd name="connsiteX125-9793" fmla="*/ 221 w 605"/>
              <a:gd name="connsiteY125-9794" fmla="*/ 353 h 759"/>
              <a:gd name="connsiteX126-9795" fmla="*/ 221 w 605"/>
              <a:gd name="connsiteY126-9796" fmla="*/ 316 h 759"/>
              <a:gd name="connsiteX127-9797" fmla="*/ 221 w 605"/>
              <a:gd name="connsiteY127-9798" fmla="*/ 279 h 759"/>
              <a:gd name="connsiteX128-9799" fmla="*/ 221 w 605"/>
              <a:gd name="connsiteY128-9800" fmla="*/ 243 h 759"/>
              <a:gd name="connsiteX129-9801" fmla="*/ 226 w 605"/>
              <a:gd name="connsiteY129-9802" fmla="*/ 200 h 759"/>
              <a:gd name="connsiteX130-9803" fmla="*/ 232 w 605"/>
              <a:gd name="connsiteY130-9804" fmla="*/ 158 h 759"/>
              <a:gd name="connsiteX131-9805" fmla="*/ 232 w 605"/>
              <a:gd name="connsiteY131-9806" fmla="*/ 142 h 759"/>
              <a:gd name="connsiteX132-9807" fmla="*/ 232 w 605"/>
              <a:gd name="connsiteY132-9808" fmla="*/ 127 h 759"/>
              <a:gd name="connsiteX133-9809" fmla="*/ 232 w 605"/>
              <a:gd name="connsiteY133-9810" fmla="*/ 111 h 759"/>
              <a:gd name="connsiteX134-9811" fmla="*/ 237 w 605"/>
              <a:gd name="connsiteY134-9812" fmla="*/ 100 h 759"/>
              <a:gd name="connsiteX135-9813" fmla="*/ 237 w 605"/>
              <a:gd name="connsiteY135-9814" fmla="*/ 90 h 759"/>
              <a:gd name="connsiteX136-9815" fmla="*/ 237 w 605"/>
              <a:gd name="connsiteY136-9816" fmla="*/ 85 h 759"/>
              <a:gd name="connsiteX137-9817" fmla="*/ 237 w 605"/>
              <a:gd name="connsiteY137-9818" fmla="*/ 79 h 759"/>
              <a:gd name="connsiteX138-9819" fmla="*/ 232 w 605"/>
              <a:gd name="connsiteY138-9820" fmla="*/ 74 h 759"/>
              <a:gd name="connsiteX139-9821" fmla="*/ 232 w 605"/>
              <a:gd name="connsiteY139-9822" fmla="*/ 74 h 759"/>
              <a:gd name="connsiteX140-9823" fmla="*/ 226 w 605"/>
              <a:gd name="connsiteY140-9824" fmla="*/ 74 h 759"/>
              <a:gd name="connsiteX141-9825" fmla="*/ 221 w 605"/>
              <a:gd name="connsiteY141-9826" fmla="*/ 74 h 759"/>
              <a:gd name="connsiteX142-9827" fmla="*/ 210 w 605"/>
              <a:gd name="connsiteY142-9828" fmla="*/ 79 h 759"/>
              <a:gd name="connsiteX143-9829" fmla="*/ 200 w 605"/>
              <a:gd name="connsiteY143-9830" fmla="*/ 79 h 759"/>
              <a:gd name="connsiteX144-9831" fmla="*/ 184 w 605"/>
              <a:gd name="connsiteY144-9832" fmla="*/ 85 h 759"/>
              <a:gd name="connsiteX145-9833" fmla="*/ 168 w 605"/>
              <a:gd name="connsiteY145-9834" fmla="*/ 90 h 759"/>
              <a:gd name="connsiteX146-9835" fmla="*/ 152 w 605"/>
              <a:gd name="connsiteY146-9836" fmla="*/ 95 h 759"/>
              <a:gd name="connsiteX147-9837" fmla="*/ 116 w 605"/>
              <a:gd name="connsiteY147-9838" fmla="*/ 106 h 759"/>
              <a:gd name="connsiteX148-9839" fmla="*/ 79 w 605"/>
              <a:gd name="connsiteY148-9840" fmla="*/ 116 h 759"/>
              <a:gd name="connsiteX149-9841" fmla="*/ 42 w 605"/>
              <a:gd name="connsiteY149-9842" fmla="*/ 127 h 759"/>
              <a:gd name="connsiteX150-9843" fmla="*/ 5 w 605"/>
              <a:gd name="connsiteY150-9844" fmla="*/ 137 h 759"/>
              <a:gd name="connsiteX151-9845" fmla="*/ 10 w 605"/>
              <a:gd name="connsiteY151-9846" fmla="*/ 85 h 759"/>
              <a:gd name="connsiteX152-9847" fmla="*/ 31 w 605"/>
              <a:gd name="connsiteY152-9848" fmla="*/ 85 h 759"/>
              <a:gd name="connsiteX153-9849" fmla="*/ 68 w 605"/>
              <a:gd name="connsiteY153-9850" fmla="*/ 74 h 759"/>
              <a:gd name="connsiteX154-9851" fmla="*/ 105 w 605"/>
              <a:gd name="connsiteY154-9852" fmla="*/ 69 h 759"/>
              <a:gd name="connsiteX155-9853" fmla="*/ 137 w 605"/>
              <a:gd name="connsiteY155-9854" fmla="*/ 58 h 759"/>
              <a:gd name="connsiteX156-9855" fmla="*/ 168 w 605"/>
              <a:gd name="connsiteY156-9856" fmla="*/ 48 h 759"/>
              <a:gd name="connsiteX157-9857" fmla="*/ 184 w 605"/>
              <a:gd name="connsiteY157-9858" fmla="*/ 42 h 759"/>
              <a:gd name="connsiteX158-9859" fmla="*/ 200 w 605"/>
              <a:gd name="connsiteY158-9860" fmla="*/ 37 h 759"/>
              <a:gd name="connsiteX159-9861" fmla="*/ 210 w 605"/>
              <a:gd name="connsiteY159-9862" fmla="*/ 37 h 759"/>
              <a:gd name="connsiteX160-9863" fmla="*/ 221 w 605"/>
              <a:gd name="connsiteY160-9864" fmla="*/ 32 h 759"/>
              <a:gd name="connsiteX161-9865" fmla="*/ 226 w 605"/>
              <a:gd name="connsiteY161-9866" fmla="*/ 27 h 759"/>
              <a:gd name="connsiteX162-9867" fmla="*/ 232 w 605"/>
              <a:gd name="connsiteY162-9868" fmla="*/ 21 h 759"/>
              <a:gd name="connsiteX163-9869" fmla="*/ 237 w 605"/>
              <a:gd name="connsiteY163-9870" fmla="*/ 16 h 759"/>
              <a:gd name="connsiteX164-9871" fmla="*/ 242 w 605"/>
              <a:gd name="connsiteY164-9872" fmla="*/ 11 h 759"/>
              <a:gd name="connsiteX165-9873" fmla="*/ 247 w 605"/>
              <a:gd name="connsiteY165-9874" fmla="*/ 6 h 759"/>
              <a:gd name="connsiteX166-9875" fmla="*/ 253 w 605"/>
              <a:gd name="connsiteY166-9876" fmla="*/ 0 h 759"/>
              <a:gd name="connsiteX167-9877" fmla="*/ 258 w 605"/>
              <a:gd name="connsiteY167-9878" fmla="*/ 0 h 759"/>
              <a:gd name="connsiteX168-9879" fmla="*/ 263 w 605"/>
              <a:gd name="connsiteY168-9880" fmla="*/ 0 h 759"/>
              <a:gd name="connsiteX169-9881" fmla="*/ 263 w 605"/>
              <a:gd name="connsiteY169-9882" fmla="*/ 0 h 759"/>
              <a:gd name="connsiteX0-9883" fmla="*/ 253 w 595"/>
              <a:gd name="connsiteY0-9884" fmla="*/ 0 h 759"/>
              <a:gd name="connsiteX1-9885" fmla="*/ 264 w 595"/>
              <a:gd name="connsiteY1-9886" fmla="*/ 0 h 759"/>
              <a:gd name="connsiteX2-9887" fmla="*/ 274 w 595"/>
              <a:gd name="connsiteY2-9888" fmla="*/ 6 h 759"/>
              <a:gd name="connsiteX3-9889" fmla="*/ 285 w 595"/>
              <a:gd name="connsiteY3-9890" fmla="*/ 11 h 759"/>
              <a:gd name="connsiteX4-9891" fmla="*/ 301 w 595"/>
              <a:gd name="connsiteY4-9892" fmla="*/ 21 h 759"/>
              <a:gd name="connsiteX5-9893" fmla="*/ 311 w 595"/>
              <a:gd name="connsiteY5-9894" fmla="*/ 32 h 759"/>
              <a:gd name="connsiteX6-9895" fmla="*/ 322 w 595"/>
              <a:gd name="connsiteY6-9896" fmla="*/ 37 h 759"/>
              <a:gd name="connsiteX7-9897" fmla="*/ 322 w 595"/>
              <a:gd name="connsiteY7-9898" fmla="*/ 42 h 759"/>
              <a:gd name="connsiteX8-9899" fmla="*/ 327 w 595"/>
              <a:gd name="connsiteY8-9900" fmla="*/ 42 h 759"/>
              <a:gd name="connsiteX9-9901" fmla="*/ 327 w 595"/>
              <a:gd name="connsiteY9-9902" fmla="*/ 48 h 759"/>
              <a:gd name="connsiteX10-9903" fmla="*/ 327 w 595"/>
              <a:gd name="connsiteY10-9904" fmla="*/ 48 h 759"/>
              <a:gd name="connsiteX11-9905" fmla="*/ 327 w 595"/>
              <a:gd name="connsiteY11-9906" fmla="*/ 53 h 759"/>
              <a:gd name="connsiteX12-9907" fmla="*/ 322 w 595"/>
              <a:gd name="connsiteY12-9908" fmla="*/ 58 h 759"/>
              <a:gd name="connsiteX13-9909" fmla="*/ 316 w 595"/>
              <a:gd name="connsiteY13-9910" fmla="*/ 63 h 759"/>
              <a:gd name="connsiteX14-9911" fmla="*/ 306 w 595"/>
              <a:gd name="connsiteY14-9912" fmla="*/ 69 h 759"/>
              <a:gd name="connsiteX15-9913" fmla="*/ 301 w 595"/>
              <a:gd name="connsiteY15-9914" fmla="*/ 74 h 759"/>
              <a:gd name="connsiteX16-9915" fmla="*/ 295 w 595"/>
              <a:gd name="connsiteY16-9916" fmla="*/ 79 h 759"/>
              <a:gd name="connsiteX17-9917" fmla="*/ 295 w 595"/>
              <a:gd name="connsiteY17-9918" fmla="*/ 90 h 759"/>
              <a:gd name="connsiteX18-9919" fmla="*/ 290 w 595"/>
              <a:gd name="connsiteY18-9920" fmla="*/ 100 h 759"/>
              <a:gd name="connsiteX19-9921" fmla="*/ 285 w 595"/>
              <a:gd name="connsiteY19-9922" fmla="*/ 116 h 759"/>
              <a:gd name="connsiteX20-9923" fmla="*/ 279 w 595"/>
              <a:gd name="connsiteY20-9924" fmla="*/ 137 h 759"/>
              <a:gd name="connsiteX21-9925" fmla="*/ 274 w 595"/>
              <a:gd name="connsiteY21-9926" fmla="*/ 158 h 759"/>
              <a:gd name="connsiteX22-9927" fmla="*/ 274 w 595"/>
              <a:gd name="connsiteY22-9928" fmla="*/ 179 h 759"/>
              <a:gd name="connsiteX23-9929" fmla="*/ 269 w 595"/>
              <a:gd name="connsiteY23-9930" fmla="*/ 206 h 759"/>
              <a:gd name="connsiteX24-9931" fmla="*/ 264 w 595"/>
              <a:gd name="connsiteY24-9932" fmla="*/ 227 h 759"/>
              <a:gd name="connsiteX25-9933" fmla="*/ 264 w 595"/>
              <a:gd name="connsiteY25-9934" fmla="*/ 248 h 759"/>
              <a:gd name="connsiteX26-9935" fmla="*/ 258 w 595"/>
              <a:gd name="connsiteY26-9936" fmla="*/ 264 h 759"/>
              <a:gd name="connsiteX27-9937" fmla="*/ 258 w 595"/>
              <a:gd name="connsiteY27-9938" fmla="*/ 285 h 759"/>
              <a:gd name="connsiteX28-9939" fmla="*/ 253 w 595"/>
              <a:gd name="connsiteY28-9940" fmla="*/ 300 h 759"/>
              <a:gd name="connsiteX29-9941" fmla="*/ 253 w 595"/>
              <a:gd name="connsiteY29-9942" fmla="*/ 311 h 759"/>
              <a:gd name="connsiteX30-9943" fmla="*/ 253 w 595"/>
              <a:gd name="connsiteY30-9944" fmla="*/ 322 h 759"/>
              <a:gd name="connsiteX31-9945" fmla="*/ 253 w 595"/>
              <a:gd name="connsiteY31-9946" fmla="*/ 343 h 759"/>
              <a:gd name="connsiteX32-9947" fmla="*/ 258 w 595"/>
              <a:gd name="connsiteY32-9948" fmla="*/ 369 h 759"/>
              <a:gd name="connsiteX33-9949" fmla="*/ 264 w 595"/>
              <a:gd name="connsiteY33-9950" fmla="*/ 411 h 759"/>
              <a:gd name="connsiteX34-9951" fmla="*/ 264 w 595"/>
              <a:gd name="connsiteY34-9952" fmla="*/ 437 h 759"/>
              <a:gd name="connsiteX35-9953" fmla="*/ 269 w 595"/>
              <a:gd name="connsiteY35-9954" fmla="*/ 464 h 759"/>
              <a:gd name="connsiteX36-9955" fmla="*/ 279 w 595"/>
              <a:gd name="connsiteY36-9956" fmla="*/ 490 h 759"/>
              <a:gd name="connsiteX37-9957" fmla="*/ 285 w 595"/>
              <a:gd name="connsiteY37-9958" fmla="*/ 506 h 759"/>
              <a:gd name="connsiteX38-9959" fmla="*/ 290 w 595"/>
              <a:gd name="connsiteY38-9960" fmla="*/ 516 h 759"/>
              <a:gd name="connsiteX39-9961" fmla="*/ 306 w 595"/>
              <a:gd name="connsiteY39-9962" fmla="*/ 543 h 759"/>
              <a:gd name="connsiteX40-9963" fmla="*/ 322 w 595"/>
              <a:gd name="connsiteY40-9964" fmla="*/ 564 h 759"/>
              <a:gd name="connsiteX41-9965" fmla="*/ 337 w 595"/>
              <a:gd name="connsiteY41-9966" fmla="*/ 585 h 759"/>
              <a:gd name="connsiteX42-9967" fmla="*/ 348 w 595"/>
              <a:gd name="connsiteY42-9968" fmla="*/ 595 h 759"/>
              <a:gd name="connsiteX43-9969" fmla="*/ 358 w 595"/>
              <a:gd name="connsiteY43-9970" fmla="*/ 601 h 759"/>
              <a:gd name="connsiteX44-9971" fmla="*/ 380 w 595"/>
              <a:gd name="connsiteY44-9972" fmla="*/ 622 h 759"/>
              <a:gd name="connsiteX45-9973" fmla="*/ 401 w 595"/>
              <a:gd name="connsiteY45-9974" fmla="*/ 632 h 759"/>
              <a:gd name="connsiteX46-9975" fmla="*/ 422 w 595"/>
              <a:gd name="connsiteY46-9976" fmla="*/ 648 h 759"/>
              <a:gd name="connsiteX47-9977" fmla="*/ 448 w 595"/>
              <a:gd name="connsiteY47-9978" fmla="*/ 659 h 759"/>
              <a:gd name="connsiteX48-9979" fmla="*/ 459 w 595"/>
              <a:gd name="connsiteY48-9980" fmla="*/ 664 h 759"/>
              <a:gd name="connsiteX49-9981" fmla="*/ 469 w 595"/>
              <a:gd name="connsiteY49-9982" fmla="*/ 669 h 759"/>
              <a:gd name="connsiteX50-9983" fmla="*/ 480 w 595"/>
              <a:gd name="connsiteY50-9984" fmla="*/ 669 h 759"/>
              <a:gd name="connsiteX51-9985" fmla="*/ 490 w 595"/>
              <a:gd name="connsiteY51-9986" fmla="*/ 674 h 759"/>
              <a:gd name="connsiteX52-9987" fmla="*/ 495 w 595"/>
              <a:gd name="connsiteY52-9988" fmla="*/ 674 h 759"/>
              <a:gd name="connsiteX53-9989" fmla="*/ 501 w 595"/>
              <a:gd name="connsiteY53-9990" fmla="*/ 674 h 759"/>
              <a:gd name="connsiteX54-9991" fmla="*/ 511 w 595"/>
              <a:gd name="connsiteY54-9992" fmla="*/ 674 h 759"/>
              <a:gd name="connsiteX55-9993" fmla="*/ 516 w 595"/>
              <a:gd name="connsiteY55-9994" fmla="*/ 669 h 759"/>
              <a:gd name="connsiteX56-9995" fmla="*/ 516 w 595"/>
              <a:gd name="connsiteY56-9996" fmla="*/ 664 h 759"/>
              <a:gd name="connsiteX57-9997" fmla="*/ 522 w 595"/>
              <a:gd name="connsiteY57-9998" fmla="*/ 659 h 759"/>
              <a:gd name="connsiteX58-9999" fmla="*/ 527 w 595"/>
              <a:gd name="connsiteY58-10000" fmla="*/ 653 h 759"/>
              <a:gd name="connsiteX59-10001" fmla="*/ 527 w 595"/>
              <a:gd name="connsiteY59-10002" fmla="*/ 643 h 759"/>
              <a:gd name="connsiteX60-10003" fmla="*/ 532 w 595"/>
              <a:gd name="connsiteY60-10004" fmla="*/ 627 h 759"/>
              <a:gd name="connsiteX61-10005" fmla="*/ 538 w 595"/>
              <a:gd name="connsiteY61-10006" fmla="*/ 611 h 759"/>
              <a:gd name="connsiteX62-10007" fmla="*/ 543 w 595"/>
              <a:gd name="connsiteY62-10008" fmla="*/ 595 h 759"/>
              <a:gd name="connsiteX63-10009" fmla="*/ 543 w 595"/>
              <a:gd name="connsiteY63-10010" fmla="*/ 580 h 759"/>
              <a:gd name="connsiteX64-10011" fmla="*/ 548 w 595"/>
              <a:gd name="connsiteY64-10012" fmla="*/ 564 h 759"/>
              <a:gd name="connsiteX65-10013" fmla="*/ 553 w 595"/>
              <a:gd name="connsiteY65-10014" fmla="*/ 553 h 759"/>
              <a:gd name="connsiteX66-10015" fmla="*/ 559 w 595"/>
              <a:gd name="connsiteY66-10016" fmla="*/ 543 h 759"/>
              <a:gd name="connsiteX67-10017" fmla="*/ 559 w 595"/>
              <a:gd name="connsiteY67-10018" fmla="*/ 538 h 759"/>
              <a:gd name="connsiteX68-10019" fmla="*/ 564 w 595"/>
              <a:gd name="connsiteY68-10020" fmla="*/ 527 h 759"/>
              <a:gd name="connsiteX69-10021" fmla="*/ 564 w 595"/>
              <a:gd name="connsiteY69-10022" fmla="*/ 527 h 759"/>
              <a:gd name="connsiteX70-10023" fmla="*/ 569 w 595"/>
              <a:gd name="connsiteY70-10024" fmla="*/ 527 h 759"/>
              <a:gd name="connsiteX71-10025" fmla="*/ 569 w 595"/>
              <a:gd name="connsiteY71-10026" fmla="*/ 527 h 759"/>
              <a:gd name="connsiteX72-10027" fmla="*/ 569 w 595"/>
              <a:gd name="connsiteY72-10028" fmla="*/ 532 h 759"/>
              <a:gd name="connsiteX73-10029" fmla="*/ 569 w 595"/>
              <a:gd name="connsiteY73-10030" fmla="*/ 538 h 759"/>
              <a:gd name="connsiteX74-10031" fmla="*/ 574 w 595"/>
              <a:gd name="connsiteY74-10032" fmla="*/ 543 h 759"/>
              <a:gd name="connsiteX75-10033" fmla="*/ 574 w 595"/>
              <a:gd name="connsiteY75-10034" fmla="*/ 559 h 759"/>
              <a:gd name="connsiteX76-10035" fmla="*/ 574 w 595"/>
              <a:gd name="connsiteY76-10036" fmla="*/ 569 h 759"/>
              <a:gd name="connsiteX77-10037" fmla="*/ 574 w 595"/>
              <a:gd name="connsiteY77-10038" fmla="*/ 585 h 759"/>
              <a:gd name="connsiteX78-10039" fmla="*/ 574 w 595"/>
              <a:gd name="connsiteY78-10040" fmla="*/ 601 h 759"/>
              <a:gd name="connsiteX79-10041" fmla="*/ 574 w 595"/>
              <a:gd name="connsiteY79-10042" fmla="*/ 622 h 759"/>
              <a:gd name="connsiteX80-10043" fmla="*/ 574 w 595"/>
              <a:gd name="connsiteY80-10044" fmla="*/ 638 h 759"/>
              <a:gd name="connsiteX81-10045" fmla="*/ 574 w 595"/>
              <a:gd name="connsiteY81-10046" fmla="*/ 653 h 759"/>
              <a:gd name="connsiteX82-10047" fmla="*/ 580 w 595"/>
              <a:gd name="connsiteY82-10048" fmla="*/ 669 h 759"/>
              <a:gd name="connsiteX83-10049" fmla="*/ 580 w 595"/>
              <a:gd name="connsiteY83-10050" fmla="*/ 685 h 759"/>
              <a:gd name="connsiteX84-10051" fmla="*/ 585 w 595"/>
              <a:gd name="connsiteY84-10052" fmla="*/ 696 h 759"/>
              <a:gd name="connsiteX85-10053" fmla="*/ 585 w 595"/>
              <a:gd name="connsiteY85-10054" fmla="*/ 706 h 759"/>
              <a:gd name="connsiteX86-10055" fmla="*/ 590 w 595"/>
              <a:gd name="connsiteY86-10056" fmla="*/ 717 h 759"/>
              <a:gd name="connsiteX87-10057" fmla="*/ 590 w 595"/>
              <a:gd name="connsiteY87-10058" fmla="*/ 722 h 759"/>
              <a:gd name="connsiteX88-10059" fmla="*/ 595 w 595"/>
              <a:gd name="connsiteY88-10060" fmla="*/ 732 h 759"/>
              <a:gd name="connsiteX89-10061" fmla="*/ 595 w 595"/>
              <a:gd name="connsiteY89-10062" fmla="*/ 738 h 759"/>
              <a:gd name="connsiteX90-10063" fmla="*/ 595 w 595"/>
              <a:gd name="connsiteY90-10064" fmla="*/ 743 h 759"/>
              <a:gd name="connsiteX91-10065" fmla="*/ 595 w 595"/>
              <a:gd name="connsiteY91-10066" fmla="*/ 748 h 759"/>
              <a:gd name="connsiteX92-10067" fmla="*/ 590 w 595"/>
              <a:gd name="connsiteY92-10068" fmla="*/ 753 h 759"/>
              <a:gd name="connsiteX93-10069" fmla="*/ 585 w 595"/>
              <a:gd name="connsiteY93-10070" fmla="*/ 759 h 759"/>
              <a:gd name="connsiteX94-10071" fmla="*/ 574 w 595"/>
              <a:gd name="connsiteY94-10072" fmla="*/ 759 h 759"/>
              <a:gd name="connsiteX95-10073" fmla="*/ 564 w 595"/>
              <a:gd name="connsiteY95-10074" fmla="*/ 759 h 759"/>
              <a:gd name="connsiteX96-10075" fmla="*/ 548 w 595"/>
              <a:gd name="connsiteY96-10076" fmla="*/ 759 h 759"/>
              <a:gd name="connsiteX97-10077" fmla="*/ 532 w 595"/>
              <a:gd name="connsiteY97-10078" fmla="*/ 753 h 759"/>
              <a:gd name="connsiteX98-10079" fmla="*/ 511 w 595"/>
              <a:gd name="connsiteY98-10080" fmla="*/ 753 h 759"/>
              <a:gd name="connsiteX99-10081" fmla="*/ 490 w 595"/>
              <a:gd name="connsiteY99-10082" fmla="*/ 748 h 759"/>
              <a:gd name="connsiteX100-10083" fmla="*/ 469 w 595"/>
              <a:gd name="connsiteY100-10084" fmla="*/ 743 h 759"/>
              <a:gd name="connsiteX101-10085" fmla="*/ 459 w 595"/>
              <a:gd name="connsiteY101-10086" fmla="*/ 738 h 759"/>
              <a:gd name="connsiteX102-10087" fmla="*/ 448 w 595"/>
              <a:gd name="connsiteY102-10088" fmla="*/ 732 h 759"/>
              <a:gd name="connsiteX103-10089" fmla="*/ 432 w 595"/>
              <a:gd name="connsiteY103-10090" fmla="*/ 727 h 759"/>
              <a:gd name="connsiteX104-10091" fmla="*/ 422 w 595"/>
              <a:gd name="connsiteY104-10092" fmla="*/ 722 h 759"/>
              <a:gd name="connsiteX105-10093" fmla="*/ 406 w 595"/>
              <a:gd name="connsiteY105-10094" fmla="*/ 717 h 759"/>
              <a:gd name="connsiteX106-10095" fmla="*/ 390 w 595"/>
              <a:gd name="connsiteY106-10096" fmla="*/ 706 h 759"/>
              <a:gd name="connsiteX107-10097" fmla="*/ 380 w 595"/>
              <a:gd name="connsiteY107-10098" fmla="*/ 696 h 759"/>
              <a:gd name="connsiteX108-10099" fmla="*/ 364 w 595"/>
              <a:gd name="connsiteY108-10100" fmla="*/ 685 h 759"/>
              <a:gd name="connsiteX109-10101" fmla="*/ 332 w 595"/>
              <a:gd name="connsiteY109-10102" fmla="*/ 659 h 759"/>
              <a:gd name="connsiteX110-10103" fmla="*/ 306 w 595"/>
              <a:gd name="connsiteY110-10104" fmla="*/ 632 h 759"/>
              <a:gd name="connsiteX111-10105" fmla="*/ 295 w 595"/>
              <a:gd name="connsiteY111-10106" fmla="*/ 622 h 759"/>
              <a:gd name="connsiteX112-10107" fmla="*/ 285 w 595"/>
              <a:gd name="connsiteY112-10108" fmla="*/ 606 h 759"/>
              <a:gd name="connsiteX113-10109" fmla="*/ 274 w 595"/>
              <a:gd name="connsiteY113-10110" fmla="*/ 590 h 759"/>
              <a:gd name="connsiteX114-10111" fmla="*/ 264 w 595"/>
              <a:gd name="connsiteY114-10112" fmla="*/ 574 h 759"/>
              <a:gd name="connsiteX115-10113" fmla="*/ 258 w 595"/>
              <a:gd name="connsiteY115-10114" fmla="*/ 559 h 759"/>
              <a:gd name="connsiteX116-10115" fmla="*/ 248 w 595"/>
              <a:gd name="connsiteY116-10116" fmla="*/ 543 h 759"/>
              <a:gd name="connsiteX117-10117" fmla="*/ 243 w 595"/>
              <a:gd name="connsiteY117-10118" fmla="*/ 527 h 759"/>
              <a:gd name="connsiteX118-10119" fmla="*/ 232 w 595"/>
              <a:gd name="connsiteY118-10120" fmla="*/ 511 h 759"/>
              <a:gd name="connsiteX119-10121" fmla="*/ 227 w 595"/>
              <a:gd name="connsiteY119-10122" fmla="*/ 501 h 759"/>
              <a:gd name="connsiteX120-10123" fmla="*/ 227 w 595"/>
              <a:gd name="connsiteY120-10124" fmla="*/ 485 h 759"/>
              <a:gd name="connsiteX121-10125" fmla="*/ 222 w 595"/>
              <a:gd name="connsiteY121-10126" fmla="*/ 469 h 759"/>
              <a:gd name="connsiteX122-10127" fmla="*/ 222 w 595"/>
              <a:gd name="connsiteY122-10128" fmla="*/ 453 h 759"/>
              <a:gd name="connsiteX123-10129" fmla="*/ 216 w 595"/>
              <a:gd name="connsiteY123-10130" fmla="*/ 422 h 759"/>
              <a:gd name="connsiteX124-10131" fmla="*/ 211 w 595"/>
              <a:gd name="connsiteY124-10132" fmla="*/ 385 h 759"/>
              <a:gd name="connsiteX125-10133" fmla="*/ 211 w 595"/>
              <a:gd name="connsiteY125-10134" fmla="*/ 353 h 759"/>
              <a:gd name="connsiteX126-10135" fmla="*/ 211 w 595"/>
              <a:gd name="connsiteY126-10136" fmla="*/ 316 h 759"/>
              <a:gd name="connsiteX127-10137" fmla="*/ 211 w 595"/>
              <a:gd name="connsiteY127-10138" fmla="*/ 279 h 759"/>
              <a:gd name="connsiteX128-10139" fmla="*/ 211 w 595"/>
              <a:gd name="connsiteY128-10140" fmla="*/ 243 h 759"/>
              <a:gd name="connsiteX129-10141" fmla="*/ 216 w 595"/>
              <a:gd name="connsiteY129-10142" fmla="*/ 200 h 759"/>
              <a:gd name="connsiteX130-10143" fmla="*/ 222 w 595"/>
              <a:gd name="connsiteY130-10144" fmla="*/ 158 h 759"/>
              <a:gd name="connsiteX131-10145" fmla="*/ 222 w 595"/>
              <a:gd name="connsiteY131-10146" fmla="*/ 142 h 759"/>
              <a:gd name="connsiteX132-10147" fmla="*/ 222 w 595"/>
              <a:gd name="connsiteY132-10148" fmla="*/ 127 h 759"/>
              <a:gd name="connsiteX133-10149" fmla="*/ 222 w 595"/>
              <a:gd name="connsiteY133-10150" fmla="*/ 111 h 759"/>
              <a:gd name="connsiteX134-10151" fmla="*/ 227 w 595"/>
              <a:gd name="connsiteY134-10152" fmla="*/ 100 h 759"/>
              <a:gd name="connsiteX135-10153" fmla="*/ 227 w 595"/>
              <a:gd name="connsiteY135-10154" fmla="*/ 90 h 759"/>
              <a:gd name="connsiteX136-10155" fmla="*/ 227 w 595"/>
              <a:gd name="connsiteY136-10156" fmla="*/ 85 h 759"/>
              <a:gd name="connsiteX137-10157" fmla="*/ 227 w 595"/>
              <a:gd name="connsiteY137-10158" fmla="*/ 79 h 759"/>
              <a:gd name="connsiteX138-10159" fmla="*/ 222 w 595"/>
              <a:gd name="connsiteY138-10160" fmla="*/ 74 h 759"/>
              <a:gd name="connsiteX139-10161" fmla="*/ 222 w 595"/>
              <a:gd name="connsiteY139-10162" fmla="*/ 74 h 759"/>
              <a:gd name="connsiteX140-10163" fmla="*/ 216 w 595"/>
              <a:gd name="connsiteY140-10164" fmla="*/ 74 h 759"/>
              <a:gd name="connsiteX141-10165" fmla="*/ 211 w 595"/>
              <a:gd name="connsiteY141-10166" fmla="*/ 74 h 759"/>
              <a:gd name="connsiteX142-10167" fmla="*/ 200 w 595"/>
              <a:gd name="connsiteY142-10168" fmla="*/ 79 h 759"/>
              <a:gd name="connsiteX143-10169" fmla="*/ 190 w 595"/>
              <a:gd name="connsiteY143-10170" fmla="*/ 79 h 759"/>
              <a:gd name="connsiteX144-10171" fmla="*/ 174 w 595"/>
              <a:gd name="connsiteY144-10172" fmla="*/ 85 h 759"/>
              <a:gd name="connsiteX145-10173" fmla="*/ 158 w 595"/>
              <a:gd name="connsiteY145-10174" fmla="*/ 90 h 759"/>
              <a:gd name="connsiteX146-10175" fmla="*/ 142 w 595"/>
              <a:gd name="connsiteY146-10176" fmla="*/ 95 h 759"/>
              <a:gd name="connsiteX147-10177" fmla="*/ 106 w 595"/>
              <a:gd name="connsiteY147-10178" fmla="*/ 106 h 759"/>
              <a:gd name="connsiteX148-10179" fmla="*/ 69 w 595"/>
              <a:gd name="connsiteY148-10180" fmla="*/ 116 h 759"/>
              <a:gd name="connsiteX149-10181" fmla="*/ 32 w 595"/>
              <a:gd name="connsiteY149-10182" fmla="*/ 127 h 759"/>
              <a:gd name="connsiteX150-10183" fmla="*/ 0 w 595"/>
              <a:gd name="connsiteY150-10184" fmla="*/ 85 h 759"/>
              <a:gd name="connsiteX151-10185" fmla="*/ 21 w 595"/>
              <a:gd name="connsiteY151-10186" fmla="*/ 85 h 759"/>
              <a:gd name="connsiteX152-10187" fmla="*/ 58 w 595"/>
              <a:gd name="connsiteY152-10188" fmla="*/ 74 h 759"/>
              <a:gd name="connsiteX153-10189" fmla="*/ 95 w 595"/>
              <a:gd name="connsiteY153-10190" fmla="*/ 69 h 759"/>
              <a:gd name="connsiteX154-10191" fmla="*/ 127 w 595"/>
              <a:gd name="connsiteY154-10192" fmla="*/ 58 h 759"/>
              <a:gd name="connsiteX155-10193" fmla="*/ 158 w 595"/>
              <a:gd name="connsiteY155-10194" fmla="*/ 48 h 759"/>
              <a:gd name="connsiteX156-10195" fmla="*/ 174 w 595"/>
              <a:gd name="connsiteY156-10196" fmla="*/ 42 h 759"/>
              <a:gd name="connsiteX157-10197" fmla="*/ 190 w 595"/>
              <a:gd name="connsiteY157-10198" fmla="*/ 37 h 759"/>
              <a:gd name="connsiteX158-10199" fmla="*/ 200 w 595"/>
              <a:gd name="connsiteY158-10200" fmla="*/ 37 h 759"/>
              <a:gd name="connsiteX159-10201" fmla="*/ 211 w 595"/>
              <a:gd name="connsiteY159-10202" fmla="*/ 32 h 759"/>
              <a:gd name="connsiteX160-10203" fmla="*/ 216 w 595"/>
              <a:gd name="connsiteY160-10204" fmla="*/ 27 h 759"/>
              <a:gd name="connsiteX161-10205" fmla="*/ 222 w 595"/>
              <a:gd name="connsiteY161-10206" fmla="*/ 21 h 759"/>
              <a:gd name="connsiteX162-10207" fmla="*/ 227 w 595"/>
              <a:gd name="connsiteY162-10208" fmla="*/ 16 h 759"/>
              <a:gd name="connsiteX163-10209" fmla="*/ 232 w 595"/>
              <a:gd name="connsiteY163-10210" fmla="*/ 11 h 759"/>
              <a:gd name="connsiteX164-10211" fmla="*/ 237 w 595"/>
              <a:gd name="connsiteY164-10212" fmla="*/ 6 h 759"/>
              <a:gd name="connsiteX165-10213" fmla="*/ 243 w 595"/>
              <a:gd name="connsiteY165-10214" fmla="*/ 0 h 759"/>
              <a:gd name="connsiteX166-10215" fmla="*/ 248 w 595"/>
              <a:gd name="connsiteY166-10216" fmla="*/ 0 h 759"/>
              <a:gd name="connsiteX167-10217" fmla="*/ 253 w 595"/>
              <a:gd name="connsiteY167-10218" fmla="*/ 0 h 759"/>
              <a:gd name="connsiteX168-10219" fmla="*/ 253 w 595"/>
              <a:gd name="connsiteY168-10220" fmla="*/ 0 h 759"/>
              <a:gd name="connsiteX0-10221" fmla="*/ 253 w 595"/>
              <a:gd name="connsiteY0-10222" fmla="*/ 0 h 759"/>
              <a:gd name="connsiteX1-10223" fmla="*/ 264 w 595"/>
              <a:gd name="connsiteY1-10224" fmla="*/ 0 h 759"/>
              <a:gd name="connsiteX2-10225" fmla="*/ 274 w 595"/>
              <a:gd name="connsiteY2-10226" fmla="*/ 6 h 759"/>
              <a:gd name="connsiteX3-10227" fmla="*/ 285 w 595"/>
              <a:gd name="connsiteY3-10228" fmla="*/ 11 h 759"/>
              <a:gd name="connsiteX4-10229" fmla="*/ 301 w 595"/>
              <a:gd name="connsiteY4-10230" fmla="*/ 21 h 759"/>
              <a:gd name="connsiteX5-10231" fmla="*/ 311 w 595"/>
              <a:gd name="connsiteY5-10232" fmla="*/ 32 h 759"/>
              <a:gd name="connsiteX6-10233" fmla="*/ 322 w 595"/>
              <a:gd name="connsiteY6-10234" fmla="*/ 37 h 759"/>
              <a:gd name="connsiteX7-10235" fmla="*/ 322 w 595"/>
              <a:gd name="connsiteY7-10236" fmla="*/ 42 h 759"/>
              <a:gd name="connsiteX8-10237" fmla="*/ 327 w 595"/>
              <a:gd name="connsiteY8-10238" fmla="*/ 42 h 759"/>
              <a:gd name="connsiteX9-10239" fmla="*/ 327 w 595"/>
              <a:gd name="connsiteY9-10240" fmla="*/ 48 h 759"/>
              <a:gd name="connsiteX10-10241" fmla="*/ 327 w 595"/>
              <a:gd name="connsiteY10-10242" fmla="*/ 48 h 759"/>
              <a:gd name="connsiteX11-10243" fmla="*/ 327 w 595"/>
              <a:gd name="connsiteY11-10244" fmla="*/ 53 h 759"/>
              <a:gd name="connsiteX12-10245" fmla="*/ 322 w 595"/>
              <a:gd name="connsiteY12-10246" fmla="*/ 58 h 759"/>
              <a:gd name="connsiteX13-10247" fmla="*/ 316 w 595"/>
              <a:gd name="connsiteY13-10248" fmla="*/ 63 h 759"/>
              <a:gd name="connsiteX14-10249" fmla="*/ 306 w 595"/>
              <a:gd name="connsiteY14-10250" fmla="*/ 69 h 759"/>
              <a:gd name="connsiteX15-10251" fmla="*/ 301 w 595"/>
              <a:gd name="connsiteY15-10252" fmla="*/ 74 h 759"/>
              <a:gd name="connsiteX16-10253" fmla="*/ 295 w 595"/>
              <a:gd name="connsiteY16-10254" fmla="*/ 79 h 759"/>
              <a:gd name="connsiteX17-10255" fmla="*/ 295 w 595"/>
              <a:gd name="connsiteY17-10256" fmla="*/ 90 h 759"/>
              <a:gd name="connsiteX18-10257" fmla="*/ 290 w 595"/>
              <a:gd name="connsiteY18-10258" fmla="*/ 100 h 759"/>
              <a:gd name="connsiteX19-10259" fmla="*/ 285 w 595"/>
              <a:gd name="connsiteY19-10260" fmla="*/ 116 h 759"/>
              <a:gd name="connsiteX20-10261" fmla="*/ 279 w 595"/>
              <a:gd name="connsiteY20-10262" fmla="*/ 137 h 759"/>
              <a:gd name="connsiteX21-10263" fmla="*/ 274 w 595"/>
              <a:gd name="connsiteY21-10264" fmla="*/ 158 h 759"/>
              <a:gd name="connsiteX22-10265" fmla="*/ 274 w 595"/>
              <a:gd name="connsiteY22-10266" fmla="*/ 179 h 759"/>
              <a:gd name="connsiteX23-10267" fmla="*/ 269 w 595"/>
              <a:gd name="connsiteY23-10268" fmla="*/ 206 h 759"/>
              <a:gd name="connsiteX24-10269" fmla="*/ 264 w 595"/>
              <a:gd name="connsiteY24-10270" fmla="*/ 227 h 759"/>
              <a:gd name="connsiteX25-10271" fmla="*/ 264 w 595"/>
              <a:gd name="connsiteY25-10272" fmla="*/ 248 h 759"/>
              <a:gd name="connsiteX26-10273" fmla="*/ 258 w 595"/>
              <a:gd name="connsiteY26-10274" fmla="*/ 264 h 759"/>
              <a:gd name="connsiteX27-10275" fmla="*/ 258 w 595"/>
              <a:gd name="connsiteY27-10276" fmla="*/ 285 h 759"/>
              <a:gd name="connsiteX28-10277" fmla="*/ 253 w 595"/>
              <a:gd name="connsiteY28-10278" fmla="*/ 300 h 759"/>
              <a:gd name="connsiteX29-10279" fmla="*/ 253 w 595"/>
              <a:gd name="connsiteY29-10280" fmla="*/ 311 h 759"/>
              <a:gd name="connsiteX30-10281" fmla="*/ 253 w 595"/>
              <a:gd name="connsiteY30-10282" fmla="*/ 322 h 759"/>
              <a:gd name="connsiteX31-10283" fmla="*/ 253 w 595"/>
              <a:gd name="connsiteY31-10284" fmla="*/ 343 h 759"/>
              <a:gd name="connsiteX32-10285" fmla="*/ 258 w 595"/>
              <a:gd name="connsiteY32-10286" fmla="*/ 369 h 759"/>
              <a:gd name="connsiteX33-10287" fmla="*/ 264 w 595"/>
              <a:gd name="connsiteY33-10288" fmla="*/ 411 h 759"/>
              <a:gd name="connsiteX34-10289" fmla="*/ 264 w 595"/>
              <a:gd name="connsiteY34-10290" fmla="*/ 437 h 759"/>
              <a:gd name="connsiteX35-10291" fmla="*/ 269 w 595"/>
              <a:gd name="connsiteY35-10292" fmla="*/ 464 h 759"/>
              <a:gd name="connsiteX36-10293" fmla="*/ 279 w 595"/>
              <a:gd name="connsiteY36-10294" fmla="*/ 490 h 759"/>
              <a:gd name="connsiteX37-10295" fmla="*/ 285 w 595"/>
              <a:gd name="connsiteY37-10296" fmla="*/ 506 h 759"/>
              <a:gd name="connsiteX38-10297" fmla="*/ 290 w 595"/>
              <a:gd name="connsiteY38-10298" fmla="*/ 516 h 759"/>
              <a:gd name="connsiteX39-10299" fmla="*/ 306 w 595"/>
              <a:gd name="connsiteY39-10300" fmla="*/ 543 h 759"/>
              <a:gd name="connsiteX40-10301" fmla="*/ 322 w 595"/>
              <a:gd name="connsiteY40-10302" fmla="*/ 564 h 759"/>
              <a:gd name="connsiteX41-10303" fmla="*/ 337 w 595"/>
              <a:gd name="connsiteY41-10304" fmla="*/ 585 h 759"/>
              <a:gd name="connsiteX42-10305" fmla="*/ 348 w 595"/>
              <a:gd name="connsiteY42-10306" fmla="*/ 595 h 759"/>
              <a:gd name="connsiteX43-10307" fmla="*/ 358 w 595"/>
              <a:gd name="connsiteY43-10308" fmla="*/ 601 h 759"/>
              <a:gd name="connsiteX44-10309" fmla="*/ 380 w 595"/>
              <a:gd name="connsiteY44-10310" fmla="*/ 622 h 759"/>
              <a:gd name="connsiteX45-10311" fmla="*/ 401 w 595"/>
              <a:gd name="connsiteY45-10312" fmla="*/ 632 h 759"/>
              <a:gd name="connsiteX46-10313" fmla="*/ 422 w 595"/>
              <a:gd name="connsiteY46-10314" fmla="*/ 648 h 759"/>
              <a:gd name="connsiteX47-10315" fmla="*/ 448 w 595"/>
              <a:gd name="connsiteY47-10316" fmla="*/ 659 h 759"/>
              <a:gd name="connsiteX48-10317" fmla="*/ 459 w 595"/>
              <a:gd name="connsiteY48-10318" fmla="*/ 664 h 759"/>
              <a:gd name="connsiteX49-10319" fmla="*/ 469 w 595"/>
              <a:gd name="connsiteY49-10320" fmla="*/ 669 h 759"/>
              <a:gd name="connsiteX50-10321" fmla="*/ 480 w 595"/>
              <a:gd name="connsiteY50-10322" fmla="*/ 669 h 759"/>
              <a:gd name="connsiteX51-10323" fmla="*/ 490 w 595"/>
              <a:gd name="connsiteY51-10324" fmla="*/ 674 h 759"/>
              <a:gd name="connsiteX52-10325" fmla="*/ 495 w 595"/>
              <a:gd name="connsiteY52-10326" fmla="*/ 674 h 759"/>
              <a:gd name="connsiteX53-10327" fmla="*/ 501 w 595"/>
              <a:gd name="connsiteY53-10328" fmla="*/ 674 h 759"/>
              <a:gd name="connsiteX54-10329" fmla="*/ 511 w 595"/>
              <a:gd name="connsiteY54-10330" fmla="*/ 674 h 759"/>
              <a:gd name="connsiteX55-10331" fmla="*/ 516 w 595"/>
              <a:gd name="connsiteY55-10332" fmla="*/ 669 h 759"/>
              <a:gd name="connsiteX56-10333" fmla="*/ 516 w 595"/>
              <a:gd name="connsiteY56-10334" fmla="*/ 664 h 759"/>
              <a:gd name="connsiteX57-10335" fmla="*/ 522 w 595"/>
              <a:gd name="connsiteY57-10336" fmla="*/ 659 h 759"/>
              <a:gd name="connsiteX58-10337" fmla="*/ 527 w 595"/>
              <a:gd name="connsiteY58-10338" fmla="*/ 653 h 759"/>
              <a:gd name="connsiteX59-10339" fmla="*/ 527 w 595"/>
              <a:gd name="connsiteY59-10340" fmla="*/ 643 h 759"/>
              <a:gd name="connsiteX60-10341" fmla="*/ 532 w 595"/>
              <a:gd name="connsiteY60-10342" fmla="*/ 627 h 759"/>
              <a:gd name="connsiteX61-10343" fmla="*/ 538 w 595"/>
              <a:gd name="connsiteY61-10344" fmla="*/ 611 h 759"/>
              <a:gd name="connsiteX62-10345" fmla="*/ 543 w 595"/>
              <a:gd name="connsiteY62-10346" fmla="*/ 595 h 759"/>
              <a:gd name="connsiteX63-10347" fmla="*/ 543 w 595"/>
              <a:gd name="connsiteY63-10348" fmla="*/ 580 h 759"/>
              <a:gd name="connsiteX64-10349" fmla="*/ 548 w 595"/>
              <a:gd name="connsiteY64-10350" fmla="*/ 564 h 759"/>
              <a:gd name="connsiteX65-10351" fmla="*/ 553 w 595"/>
              <a:gd name="connsiteY65-10352" fmla="*/ 553 h 759"/>
              <a:gd name="connsiteX66-10353" fmla="*/ 559 w 595"/>
              <a:gd name="connsiteY66-10354" fmla="*/ 543 h 759"/>
              <a:gd name="connsiteX67-10355" fmla="*/ 559 w 595"/>
              <a:gd name="connsiteY67-10356" fmla="*/ 538 h 759"/>
              <a:gd name="connsiteX68-10357" fmla="*/ 564 w 595"/>
              <a:gd name="connsiteY68-10358" fmla="*/ 527 h 759"/>
              <a:gd name="connsiteX69-10359" fmla="*/ 564 w 595"/>
              <a:gd name="connsiteY69-10360" fmla="*/ 527 h 759"/>
              <a:gd name="connsiteX70-10361" fmla="*/ 569 w 595"/>
              <a:gd name="connsiteY70-10362" fmla="*/ 527 h 759"/>
              <a:gd name="connsiteX71-10363" fmla="*/ 569 w 595"/>
              <a:gd name="connsiteY71-10364" fmla="*/ 527 h 759"/>
              <a:gd name="connsiteX72-10365" fmla="*/ 569 w 595"/>
              <a:gd name="connsiteY72-10366" fmla="*/ 532 h 759"/>
              <a:gd name="connsiteX73-10367" fmla="*/ 569 w 595"/>
              <a:gd name="connsiteY73-10368" fmla="*/ 538 h 759"/>
              <a:gd name="connsiteX74-10369" fmla="*/ 574 w 595"/>
              <a:gd name="connsiteY74-10370" fmla="*/ 543 h 759"/>
              <a:gd name="connsiteX75-10371" fmla="*/ 574 w 595"/>
              <a:gd name="connsiteY75-10372" fmla="*/ 559 h 759"/>
              <a:gd name="connsiteX76-10373" fmla="*/ 574 w 595"/>
              <a:gd name="connsiteY76-10374" fmla="*/ 569 h 759"/>
              <a:gd name="connsiteX77-10375" fmla="*/ 574 w 595"/>
              <a:gd name="connsiteY77-10376" fmla="*/ 585 h 759"/>
              <a:gd name="connsiteX78-10377" fmla="*/ 574 w 595"/>
              <a:gd name="connsiteY78-10378" fmla="*/ 601 h 759"/>
              <a:gd name="connsiteX79-10379" fmla="*/ 574 w 595"/>
              <a:gd name="connsiteY79-10380" fmla="*/ 622 h 759"/>
              <a:gd name="connsiteX80-10381" fmla="*/ 574 w 595"/>
              <a:gd name="connsiteY80-10382" fmla="*/ 638 h 759"/>
              <a:gd name="connsiteX81-10383" fmla="*/ 574 w 595"/>
              <a:gd name="connsiteY81-10384" fmla="*/ 653 h 759"/>
              <a:gd name="connsiteX82-10385" fmla="*/ 580 w 595"/>
              <a:gd name="connsiteY82-10386" fmla="*/ 669 h 759"/>
              <a:gd name="connsiteX83-10387" fmla="*/ 580 w 595"/>
              <a:gd name="connsiteY83-10388" fmla="*/ 685 h 759"/>
              <a:gd name="connsiteX84-10389" fmla="*/ 585 w 595"/>
              <a:gd name="connsiteY84-10390" fmla="*/ 696 h 759"/>
              <a:gd name="connsiteX85-10391" fmla="*/ 585 w 595"/>
              <a:gd name="connsiteY85-10392" fmla="*/ 706 h 759"/>
              <a:gd name="connsiteX86-10393" fmla="*/ 590 w 595"/>
              <a:gd name="connsiteY86-10394" fmla="*/ 717 h 759"/>
              <a:gd name="connsiteX87-10395" fmla="*/ 590 w 595"/>
              <a:gd name="connsiteY87-10396" fmla="*/ 722 h 759"/>
              <a:gd name="connsiteX88-10397" fmla="*/ 595 w 595"/>
              <a:gd name="connsiteY88-10398" fmla="*/ 732 h 759"/>
              <a:gd name="connsiteX89-10399" fmla="*/ 595 w 595"/>
              <a:gd name="connsiteY89-10400" fmla="*/ 738 h 759"/>
              <a:gd name="connsiteX90-10401" fmla="*/ 595 w 595"/>
              <a:gd name="connsiteY90-10402" fmla="*/ 743 h 759"/>
              <a:gd name="connsiteX91-10403" fmla="*/ 595 w 595"/>
              <a:gd name="connsiteY91-10404" fmla="*/ 748 h 759"/>
              <a:gd name="connsiteX92-10405" fmla="*/ 590 w 595"/>
              <a:gd name="connsiteY92-10406" fmla="*/ 753 h 759"/>
              <a:gd name="connsiteX93-10407" fmla="*/ 585 w 595"/>
              <a:gd name="connsiteY93-10408" fmla="*/ 759 h 759"/>
              <a:gd name="connsiteX94-10409" fmla="*/ 574 w 595"/>
              <a:gd name="connsiteY94-10410" fmla="*/ 759 h 759"/>
              <a:gd name="connsiteX95-10411" fmla="*/ 564 w 595"/>
              <a:gd name="connsiteY95-10412" fmla="*/ 759 h 759"/>
              <a:gd name="connsiteX96-10413" fmla="*/ 548 w 595"/>
              <a:gd name="connsiteY96-10414" fmla="*/ 759 h 759"/>
              <a:gd name="connsiteX97-10415" fmla="*/ 532 w 595"/>
              <a:gd name="connsiteY97-10416" fmla="*/ 753 h 759"/>
              <a:gd name="connsiteX98-10417" fmla="*/ 511 w 595"/>
              <a:gd name="connsiteY98-10418" fmla="*/ 753 h 759"/>
              <a:gd name="connsiteX99-10419" fmla="*/ 490 w 595"/>
              <a:gd name="connsiteY99-10420" fmla="*/ 748 h 759"/>
              <a:gd name="connsiteX100-10421" fmla="*/ 469 w 595"/>
              <a:gd name="connsiteY100-10422" fmla="*/ 743 h 759"/>
              <a:gd name="connsiteX101-10423" fmla="*/ 459 w 595"/>
              <a:gd name="connsiteY101-10424" fmla="*/ 738 h 759"/>
              <a:gd name="connsiteX102-10425" fmla="*/ 448 w 595"/>
              <a:gd name="connsiteY102-10426" fmla="*/ 732 h 759"/>
              <a:gd name="connsiteX103-10427" fmla="*/ 432 w 595"/>
              <a:gd name="connsiteY103-10428" fmla="*/ 727 h 759"/>
              <a:gd name="connsiteX104-10429" fmla="*/ 422 w 595"/>
              <a:gd name="connsiteY104-10430" fmla="*/ 722 h 759"/>
              <a:gd name="connsiteX105-10431" fmla="*/ 406 w 595"/>
              <a:gd name="connsiteY105-10432" fmla="*/ 717 h 759"/>
              <a:gd name="connsiteX106-10433" fmla="*/ 390 w 595"/>
              <a:gd name="connsiteY106-10434" fmla="*/ 706 h 759"/>
              <a:gd name="connsiteX107-10435" fmla="*/ 380 w 595"/>
              <a:gd name="connsiteY107-10436" fmla="*/ 696 h 759"/>
              <a:gd name="connsiteX108-10437" fmla="*/ 364 w 595"/>
              <a:gd name="connsiteY108-10438" fmla="*/ 685 h 759"/>
              <a:gd name="connsiteX109-10439" fmla="*/ 332 w 595"/>
              <a:gd name="connsiteY109-10440" fmla="*/ 659 h 759"/>
              <a:gd name="connsiteX110-10441" fmla="*/ 306 w 595"/>
              <a:gd name="connsiteY110-10442" fmla="*/ 632 h 759"/>
              <a:gd name="connsiteX111-10443" fmla="*/ 295 w 595"/>
              <a:gd name="connsiteY111-10444" fmla="*/ 622 h 759"/>
              <a:gd name="connsiteX112-10445" fmla="*/ 285 w 595"/>
              <a:gd name="connsiteY112-10446" fmla="*/ 606 h 759"/>
              <a:gd name="connsiteX113-10447" fmla="*/ 274 w 595"/>
              <a:gd name="connsiteY113-10448" fmla="*/ 590 h 759"/>
              <a:gd name="connsiteX114-10449" fmla="*/ 264 w 595"/>
              <a:gd name="connsiteY114-10450" fmla="*/ 574 h 759"/>
              <a:gd name="connsiteX115-10451" fmla="*/ 258 w 595"/>
              <a:gd name="connsiteY115-10452" fmla="*/ 559 h 759"/>
              <a:gd name="connsiteX116-10453" fmla="*/ 248 w 595"/>
              <a:gd name="connsiteY116-10454" fmla="*/ 543 h 759"/>
              <a:gd name="connsiteX117-10455" fmla="*/ 243 w 595"/>
              <a:gd name="connsiteY117-10456" fmla="*/ 527 h 759"/>
              <a:gd name="connsiteX118-10457" fmla="*/ 232 w 595"/>
              <a:gd name="connsiteY118-10458" fmla="*/ 511 h 759"/>
              <a:gd name="connsiteX119-10459" fmla="*/ 227 w 595"/>
              <a:gd name="connsiteY119-10460" fmla="*/ 501 h 759"/>
              <a:gd name="connsiteX120-10461" fmla="*/ 227 w 595"/>
              <a:gd name="connsiteY120-10462" fmla="*/ 485 h 759"/>
              <a:gd name="connsiteX121-10463" fmla="*/ 222 w 595"/>
              <a:gd name="connsiteY121-10464" fmla="*/ 469 h 759"/>
              <a:gd name="connsiteX122-10465" fmla="*/ 222 w 595"/>
              <a:gd name="connsiteY122-10466" fmla="*/ 453 h 759"/>
              <a:gd name="connsiteX123-10467" fmla="*/ 216 w 595"/>
              <a:gd name="connsiteY123-10468" fmla="*/ 422 h 759"/>
              <a:gd name="connsiteX124-10469" fmla="*/ 211 w 595"/>
              <a:gd name="connsiteY124-10470" fmla="*/ 385 h 759"/>
              <a:gd name="connsiteX125-10471" fmla="*/ 211 w 595"/>
              <a:gd name="connsiteY125-10472" fmla="*/ 353 h 759"/>
              <a:gd name="connsiteX126-10473" fmla="*/ 211 w 595"/>
              <a:gd name="connsiteY126-10474" fmla="*/ 316 h 759"/>
              <a:gd name="connsiteX127-10475" fmla="*/ 211 w 595"/>
              <a:gd name="connsiteY127-10476" fmla="*/ 279 h 759"/>
              <a:gd name="connsiteX128-10477" fmla="*/ 211 w 595"/>
              <a:gd name="connsiteY128-10478" fmla="*/ 243 h 759"/>
              <a:gd name="connsiteX129-10479" fmla="*/ 216 w 595"/>
              <a:gd name="connsiteY129-10480" fmla="*/ 200 h 759"/>
              <a:gd name="connsiteX130-10481" fmla="*/ 222 w 595"/>
              <a:gd name="connsiteY130-10482" fmla="*/ 158 h 759"/>
              <a:gd name="connsiteX131-10483" fmla="*/ 222 w 595"/>
              <a:gd name="connsiteY131-10484" fmla="*/ 142 h 759"/>
              <a:gd name="connsiteX132-10485" fmla="*/ 222 w 595"/>
              <a:gd name="connsiteY132-10486" fmla="*/ 127 h 759"/>
              <a:gd name="connsiteX133-10487" fmla="*/ 222 w 595"/>
              <a:gd name="connsiteY133-10488" fmla="*/ 111 h 759"/>
              <a:gd name="connsiteX134-10489" fmla="*/ 227 w 595"/>
              <a:gd name="connsiteY134-10490" fmla="*/ 100 h 759"/>
              <a:gd name="connsiteX135-10491" fmla="*/ 227 w 595"/>
              <a:gd name="connsiteY135-10492" fmla="*/ 90 h 759"/>
              <a:gd name="connsiteX136-10493" fmla="*/ 227 w 595"/>
              <a:gd name="connsiteY136-10494" fmla="*/ 85 h 759"/>
              <a:gd name="connsiteX137-10495" fmla="*/ 227 w 595"/>
              <a:gd name="connsiteY137-10496" fmla="*/ 79 h 759"/>
              <a:gd name="connsiteX138-10497" fmla="*/ 222 w 595"/>
              <a:gd name="connsiteY138-10498" fmla="*/ 74 h 759"/>
              <a:gd name="connsiteX139-10499" fmla="*/ 222 w 595"/>
              <a:gd name="connsiteY139-10500" fmla="*/ 74 h 759"/>
              <a:gd name="connsiteX140-10501" fmla="*/ 216 w 595"/>
              <a:gd name="connsiteY140-10502" fmla="*/ 74 h 759"/>
              <a:gd name="connsiteX141-10503" fmla="*/ 211 w 595"/>
              <a:gd name="connsiteY141-10504" fmla="*/ 74 h 759"/>
              <a:gd name="connsiteX142-10505" fmla="*/ 200 w 595"/>
              <a:gd name="connsiteY142-10506" fmla="*/ 79 h 759"/>
              <a:gd name="connsiteX143-10507" fmla="*/ 190 w 595"/>
              <a:gd name="connsiteY143-10508" fmla="*/ 79 h 759"/>
              <a:gd name="connsiteX144-10509" fmla="*/ 174 w 595"/>
              <a:gd name="connsiteY144-10510" fmla="*/ 85 h 759"/>
              <a:gd name="connsiteX145-10511" fmla="*/ 158 w 595"/>
              <a:gd name="connsiteY145-10512" fmla="*/ 90 h 759"/>
              <a:gd name="connsiteX146-10513" fmla="*/ 142 w 595"/>
              <a:gd name="connsiteY146-10514" fmla="*/ 95 h 759"/>
              <a:gd name="connsiteX147-10515" fmla="*/ 106 w 595"/>
              <a:gd name="connsiteY147-10516" fmla="*/ 106 h 759"/>
              <a:gd name="connsiteX148-10517" fmla="*/ 69 w 595"/>
              <a:gd name="connsiteY148-10518" fmla="*/ 116 h 759"/>
              <a:gd name="connsiteX149-10519" fmla="*/ 0 w 595"/>
              <a:gd name="connsiteY149-10520" fmla="*/ 85 h 759"/>
              <a:gd name="connsiteX150-10521" fmla="*/ 21 w 595"/>
              <a:gd name="connsiteY150-10522" fmla="*/ 85 h 759"/>
              <a:gd name="connsiteX151-10523" fmla="*/ 58 w 595"/>
              <a:gd name="connsiteY151-10524" fmla="*/ 74 h 759"/>
              <a:gd name="connsiteX152-10525" fmla="*/ 95 w 595"/>
              <a:gd name="connsiteY152-10526" fmla="*/ 69 h 759"/>
              <a:gd name="connsiteX153-10527" fmla="*/ 127 w 595"/>
              <a:gd name="connsiteY153-10528" fmla="*/ 58 h 759"/>
              <a:gd name="connsiteX154-10529" fmla="*/ 158 w 595"/>
              <a:gd name="connsiteY154-10530" fmla="*/ 48 h 759"/>
              <a:gd name="connsiteX155-10531" fmla="*/ 174 w 595"/>
              <a:gd name="connsiteY155-10532" fmla="*/ 42 h 759"/>
              <a:gd name="connsiteX156-10533" fmla="*/ 190 w 595"/>
              <a:gd name="connsiteY156-10534" fmla="*/ 37 h 759"/>
              <a:gd name="connsiteX157-10535" fmla="*/ 200 w 595"/>
              <a:gd name="connsiteY157-10536" fmla="*/ 37 h 759"/>
              <a:gd name="connsiteX158-10537" fmla="*/ 211 w 595"/>
              <a:gd name="connsiteY158-10538" fmla="*/ 32 h 759"/>
              <a:gd name="connsiteX159-10539" fmla="*/ 216 w 595"/>
              <a:gd name="connsiteY159-10540" fmla="*/ 27 h 759"/>
              <a:gd name="connsiteX160-10541" fmla="*/ 222 w 595"/>
              <a:gd name="connsiteY160-10542" fmla="*/ 21 h 759"/>
              <a:gd name="connsiteX161-10543" fmla="*/ 227 w 595"/>
              <a:gd name="connsiteY161-10544" fmla="*/ 16 h 759"/>
              <a:gd name="connsiteX162-10545" fmla="*/ 232 w 595"/>
              <a:gd name="connsiteY162-10546" fmla="*/ 11 h 759"/>
              <a:gd name="connsiteX163-10547" fmla="*/ 237 w 595"/>
              <a:gd name="connsiteY163-10548" fmla="*/ 6 h 759"/>
              <a:gd name="connsiteX164-10549" fmla="*/ 243 w 595"/>
              <a:gd name="connsiteY164-10550" fmla="*/ 0 h 759"/>
              <a:gd name="connsiteX165-10551" fmla="*/ 248 w 595"/>
              <a:gd name="connsiteY165-10552" fmla="*/ 0 h 759"/>
              <a:gd name="connsiteX166-10553" fmla="*/ 253 w 595"/>
              <a:gd name="connsiteY166-10554" fmla="*/ 0 h 759"/>
              <a:gd name="connsiteX167-10555" fmla="*/ 253 w 595"/>
              <a:gd name="connsiteY167-10556" fmla="*/ 0 h 759"/>
              <a:gd name="connsiteX0-10557" fmla="*/ 253 w 595"/>
              <a:gd name="connsiteY0-10558" fmla="*/ 0 h 759"/>
              <a:gd name="connsiteX1-10559" fmla="*/ 264 w 595"/>
              <a:gd name="connsiteY1-10560" fmla="*/ 0 h 759"/>
              <a:gd name="connsiteX2-10561" fmla="*/ 274 w 595"/>
              <a:gd name="connsiteY2-10562" fmla="*/ 6 h 759"/>
              <a:gd name="connsiteX3-10563" fmla="*/ 285 w 595"/>
              <a:gd name="connsiteY3-10564" fmla="*/ 11 h 759"/>
              <a:gd name="connsiteX4-10565" fmla="*/ 301 w 595"/>
              <a:gd name="connsiteY4-10566" fmla="*/ 21 h 759"/>
              <a:gd name="connsiteX5-10567" fmla="*/ 311 w 595"/>
              <a:gd name="connsiteY5-10568" fmla="*/ 32 h 759"/>
              <a:gd name="connsiteX6-10569" fmla="*/ 322 w 595"/>
              <a:gd name="connsiteY6-10570" fmla="*/ 37 h 759"/>
              <a:gd name="connsiteX7-10571" fmla="*/ 322 w 595"/>
              <a:gd name="connsiteY7-10572" fmla="*/ 42 h 759"/>
              <a:gd name="connsiteX8-10573" fmla="*/ 327 w 595"/>
              <a:gd name="connsiteY8-10574" fmla="*/ 42 h 759"/>
              <a:gd name="connsiteX9-10575" fmla="*/ 327 w 595"/>
              <a:gd name="connsiteY9-10576" fmla="*/ 48 h 759"/>
              <a:gd name="connsiteX10-10577" fmla="*/ 327 w 595"/>
              <a:gd name="connsiteY10-10578" fmla="*/ 48 h 759"/>
              <a:gd name="connsiteX11-10579" fmla="*/ 327 w 595"/>
              <a:gd name="connsiteY11-10580" fmla="*/ 53 h 759"/>
              <a:gd name="connsiteX12-10581" fmla="*/ 322 w 595"/>
              <a:gd name="connsiteY12-10582" fmla="*/ 58 h 759"/>
              <a:gd name="connsiteX13-10583" fmla="*/ 316 w 595"/>
              <a:gd name="connsiteY13-10584" fmla="*/ 63 h 759"/>
              <a:gd name="connsiteX14-10585" fmla="*/ 306 w 595"/>
              <a:gd name="connsiteY14-10586" fmla="*/ 69 h 759"/>
              <a:gd name="connsiteX15-10587" fmla="*/ 301 w 595"/>
              <a:gd name="connsiteY15-10588" fmla="*/ 74 h 759"/>
              <a:gd name="connsiteX16-10589" fmla="*/ 295 w 595"/>
              <a:gd name="connsiteY16-10590" fmla="*/ 79 h 759"/>
              <a:gd name="connsiteX17-10591" fmla="*/ 295 w 595"/>
              <a:gd name="connsiteY17-10592" fmla="*/ 90 h 759"/>
              <a:gd name="connsiteX18-10593" fmla="*/ 290 w 595"/>
              <a:gd name="connsiteY18-10594" fmla="*/ 100 h 759"/>
              <a:gd name="connsiteX19-10595" fmla="*/ 285 w 595"/>
              <a:gd name="connsiteY19-10596" fmla="*/ 116 h 759"/>
              <a:gd name="connsiteX20-10597" fmla="*/ 279 w 595"/>
              <a:gd name="connsiteY20-10598" fmla="*/ 137 h 759"/>
              <a:gd name="connsiteX21-10599" fmla="*/ 274 w 595"/>
              <a:gd name="connsiteY21-10600" fmla="*/ 158 h 759"/>
              <a:gd name="connsiteX22-10601" fmla="*/ 274 w 595"/>
              <a:gd name="connsiteY22-10602" fmla="*/ 179 h 759"/>
              <a:gd name="connsiteX23-10603" fmla="*/ 269 w 595"/>
              <a:gd name="connsiteY23-10604" fmla="*/ 206 h 759"/>
              <a:gd name="connsiteX24-10605" fmla="*/ 264 w 595"/>
              <a:gd name="connsiteY24-10606" fmla="*/ 227 h 759"/>
              <a:gd name="connsiteX25-10607" fmla="*/ 264 w 595"/>
              <a:gd name="connsiteY25-10608" fmla="*/ 248 h 759"/>
              <a:gd name="connsiteX26-10609" fmla="*/ 258 w 595"/>
              <a:gd name="connsiteY26-10610" fmla="*/ 264 h 759"/>
              <a:gd name="connsiteX27-10611" fmla="*/ 258 w 595"/>
              <a:gd name="connsiteY27-10612" fmla="*/ 285 h 759"/>
              <a:gd name="connsiteX28-10613" fmla="*/ 253 w 595"/>
              <a:gd name="connsiteY28-10614" fmla="*/ 300 h 759"/>
              <a:gd name="connsiteX29-10615" fmla="*/ 253 w 595"/>
              <a:gd name="connsiteY29-10616" fmla="*/ 311 h 759"/>
              <a:gd name="connsiteX30-10617" fmla="*/ 253 w 595"/>
              <a:gd name="connsiteY30-10618" fmla="*/ 322 h 759"/>
              <a:gd name="connsiteX31-10619" fmla="*/ 253 w 595"/>
              <a:gd name="connsiteY31-10620" fmla="*/ 343 h 759"/>
              <a:gd name="connsiteX32-10621" fmla="*/ 258 w 595"/>
              <a:gd name="connsiteY32-10622" fmla="*/ 369 h 759"/>
              <a:gd name="connsiteX33-10623" fmla="*/ 264 w 595"/>
              <a:gd name="connsiteY33-10624" fmla="*/ 411 h 759"/>
              <a:gd name="connsiteX34-10625" fmla="*/ 264 w 595"/>
              <a:gd name="connsiteY34-10626" fmla="*/ 437 h 759"/>
              <a:gd name="connsiteX35-10627" fmla="*/ 269 w 595"/>
              <a:gd name="connsiteY35-10628" fmla="*/ 464 h 759"/>
              <a:gd name="connsiteX36-10629" fmla="*/ 279 w 595"/>
              <a:gd name="connsiteY36-10630" fmla="*/ 490 h 759"/>
              <a:gd name="connsiteX37-10631" fmla="*/ 285 w 595"/>
              <a:gd name="connsiteY37-10632" fmla="*/ 506 h 759"/>
              <a:gd name="connsiteX38-10633" fmla="*/ 290 w 595"/>
              <a:gd name="connsiteY38-10634" fmla="*/ 516 h 759"/>
              <a:gd name="connsiteX39-10635" fmla="*/ 306 w 595"/>
              <a:gd name="connsiteY39-10636" fmla="*/ 543 h 759"/>
              <a:gd name="connsiteX40-10637" fmla="*/ 322 w 595"/>
              <a:gd name="connsiteY40-10638" fmla="*/ 564 h 759"/>
              <a:gd name="connsiteX41-10639" fmla="*/ 337 w 595"/>
              <a:gd name="connsiteY41-10640" fmla="*/ 585 h 759"/>
              <a:gd name="connsiteX42-10641" fmla="*/ 348 w 595"/>
              <a:gd name="connsiteY42-10642" fmla="*/ 595 h 759"/>
              <a:gd name="connsiteX43-10643" fmla="*/ 358 w 595"/>
              <a:gd name="connsiteY43-10644" fmla="*/ 601 h 759"/>
              <a:gd name="connsiteX44-10645" fmla="*/ 380 w 595"/>
              <a:gd name="connsiteY44-10646" fmla="*/ 622 h 759"/>
              <a:gd name="connsiteX45-10647" fmla="*/ 401 w 595"/>
              <a:gd name="connsiteY45-10648" fmla="*/ 632 h 759"/>
              <a:gd name="connsiteX46-10649" fmla="*/ 422 w 595"/>
              <a:gd name="connsiteY46-10650" fmla="*/ 648 h 759"/>
              <a:gd name="connsiteX47-10651" fmla="*/ 448 w 595"/>
              <a:gd name="connsiteY47-10652" fmla="*/ 659 h 759"/>
              <a:gd name="connsiteX48-10653" fmla="*/ 459 w 595"/>
              <a:gd name="connsiteY48-10654" fmla="*/ 664 h 759"/>
              <a:gd name="connsiteX49-10655" fmla="*/ 469 w 595"/>
              <a:gd name="connsiteY49-10656" fmla="*/ 669 h 759"/>
              <a:gd name="connsiteX50-10657" fmla="*/ 480 w 595"/>
              <a:gd name="connsiteY50-10658" fmla="*/ 669 h 759"/>
              <a:gd name="connsiteX51-10659" fmla="*/ 490 w 595"/>
              <a:gd name="connsiteY51-10660" fmla="*/ 674 h 759"/>
              <a:gd name="connsiteX52-10661" fmla="*/ 495 w 595"/>
              <a:gd name="connsiteY52-10662" fmla="*/ 674 h 759"/>
              <a:gd name="connsiteX53-10663" fmla="*/ 501 w 595"/>
              <a:gd name="connsiteY53-10664" fmla="*/ 674 h 759"/>
              <a:gd name="connsiteX54-10665" fmla="*/ 511 w 595"/>
              <a:gd name="connsiteY54-10666" fmla="*/ 674 h 759"/>
              <a:gd name="connsiteX55-10667" fmla="*/ 516 w 595"/>
              <a:gd name="connsiteY55-10668" fmla="*/ 669 h 759"/>
              <a:gd name="connsiteX56-10669" fmla="*/ 516 w 595"/>
              <a:gd name="connsiteY56-10670" fmla="*/ 664 h 759"/>
              <a:gd name="connsiteX57-10671" fmla="*/ 522 w 595"/>
              <a:gd name="connsiteY57-10672" fmla="*/ 659 h 759"/>
              <a:gd name="connsiteX58-10673" fmla="*/ 527 w 595"/>
              <a:gd name="connsiteY58-10674" fmla="*/ 653 h 759"/>
              <a:gd name="connsiteX59-10675" fmla="*/ 527 w 595"/>
              <a:gd name="connsiteY59-10676" fmla="*/ 643 h 759"/>
              <a:gd name="connsiteX60-10677" fmla="*/ 532 w 595"/>
              <a:gd name="connsiteY60-10678" fmla="*/ 627 h 759"/>
              <a:gd name="connsiteX61-10679" fmla="*/ 538 w 595"/>
              <a:gd name="connsiteY61-10680" fmla="*/ 611 h 759"/>
              <a:gd name="connsiteX62-10681" fmla="*/ 543 w 595"/>
              <a:gd name="connsiteY62-10682" fmla="*/ 595 h 759"/>
              <a:gd name="connsiteX63-10683" fmla="*/ 543 w 595"/>
              <a:gd name="connsiteY63-10684" fmla="*/ 580 h 759"/>
              <a:gd name="connsiteX64-10685" fmla="*/ 548 w 595"/>
              <a:gd name="connsiteY64-10686" fmla="*/ 564 h 759"/>
              <a:gd name="connsiteX65-10687" fmla="*/ 553 w 595"/>
              <a:gd name="connsiteY65-10688" fmla="*/ 553 h 759"/>
              <a:gd name="connsiteX66-10689" fmla="*/ 559 w 595"/>
              <a:gd name="connsiteY66-10690" fmla="*/ 543 h 759"/>
              <a:gd name="connsiteX67-10691" fmla="*/ 559 w 595"/>
              <a:gd name="connsiteY67-10692" fmla="*/ 538 h 759"/>
              <a:gd name="connsiteX68-10693" fmla="*/ 564 w 595"/>
              <a:gd name="connsiteY68-10694" fmla="*/ 527 h 759"/>
              <a:gd name="connsiteX69-10695" fmla="*/ 564 w 595"/>
              <a:gd name="connsiteY69-10696" fmla="*/ 527 h 759"/>
              <a:gd name="connsiteX70-10697" fmla="*/ 569 w 595"/>
              <a:gd name="connsiteY70-10698" fmla="*/ 527 h 759"/>
              <a:gd name="connsiteX71-10699" fmla="*/ 569 w 595"/>
              <a:gd name="connsiteY71-10700" fmla="*/ 527 h 759"/>
              <a:gd name="connsiteX72-10701" fmla="*/ 569 w 595"/>
              <a:gd name="connsiteY72-10702" fmla="*/ 532 h 759"/>
              <a:gd name="connsiteX73-10703" fmla="*/ 569 w 595"/>
              <a:gd name="connsiteY73-10704" fmla="*/ 538 h 759"/>
              <a:gd name="connsiteX74-10705" fmla="*/ 574 w 595"/>
              <a:gd name="connsiteY74-10706" fmla="*/ 543 h 759"/>
              <a:gd name="connsiteX75-10707" fmla="*/ 574 w 595"/>
              <a:gd name="connsiteY75-10708" fmla="*/ 559 h 759"/>
              <a:gd name="connsiteX76-10709" fmla="*/ 574 w 595"/>
              <a:gd name="connsiteY76-10710" fmla="*/ 569 h 759"/>
              <a:gd name="connsiteX77-10711" fmla="*/ 574 w 595"/>
              <a:gd name="connsiteY77-10712" fmla="*/ 585 h 759"/>
              <a:gd name="connsiteX78-10713" fmla="*/ 574 w 595"/>
              <a:gd name="connsiteY78-10714" fmla="*/ 601 h 759"/>
              <a:gd name="connsiteX79-10715" fmla="*/ 574 w 595"/>
              <a:gd name="connsiteY79-10716" fmla="*/ 622 h 759"/>
              <a:gd name="connsiteX80-10717" fmla="*/ 574 w 595"/>
              <a:gd name="connsiteY80-10718" fmla="*/ 638 h 759"/>
              <a:gd name="connsiteX81-10719" fmla="*/ 574 w 595"/>
              <a:gd name="connsiteY81-10720" fmla="*/ 653 h 759"/>
              <a:gd name="connsiteX82-10721" fmla="*/ 580 w 595"/>
              <a:gd name="connsiteY82-10722" fmla="*/ 669 h 759"/>
              <a:gd name="connsiteX83-10723" fmla="*/ 580 w 595"/>
              <a:gd name="connsiteY83-10724" fmla="*/ 685 h 759"/>
              <a:gd name="connsiteX84-10725" fmla="*/ 585 w 595"/>
              <a:gd name="connsiteY84-10726" fmla="*/ 696 h 759"/>
              <a:gd name="connsiteX85-10727" fmla="*/ 585 w 595"/>
              <a:gd name="connsiteY85-10728" fmla="*/ 706 h 759"/>
              <a:gd name="connsiteX86-10729" fmla="*/ 590 w 595"/>
              <a:gd name="connsiteY86-10730" fmla="*/ 717 h 759"/>
              <a:gd name="connsiteX87-10731" fmla="*/ 590 w 595"/>
              <a:gd name="connsiteY87-10732" fmla="*/ 722 h 759"/>
              <a:gd name="connsiteX88-10733" fmla="*/ 595 w 595"/>
              <a:gd name="connsiteY88-10734" fmla="*/ 732 h 759"/>
              <a:gd name="connsiteX89-10735" fmla="*/ 595 w 595"/>
              <a:gd name="connsiteY89-10736" fmla="*/ 738 h 759"/>
              <a:gd name="connsiteX90-10737" fmla="*/ 595 w 595"/>
              <a:gd name="connsiteY90-10738" fmla="*/ 743 h 759"/>
              <a:gd name="connsiteX91-10739" fmla="*/ 595 w 595"/>
              <a:gd name="connsiteY91-10740" fmla="*/ 748 h 759"/>
              <a:gd name="connsiteX92-10741" fmla="*/ 590 w 595"/>
              <a:gd name="connsiteY92-10742" fmla="*/ 753 h 759"/>
              <a:gd name="connsiteX93-10743" fmla="*/ 585 w 595"/>
              <a:gd name="connsiteY93-10744" fmla="*/ 759 h 759"/>
              <a:gd name="connsiteX94-10745" fmla="*/ 574 w 595"/>
              <a:gd name="connsiteY94-10746" fmla="*/ 759 h 759"/>
              <a:gd name="connsiteX95-10747" fmla="*/ 564 w 595"/>
              <a:gd name="connsiteY95-10748" fmla="*/ 759 h 759"/>
              <a:gd name="connsiteX96-10749" fmla="*/ 548 w 595"/>
              <a:gd name="connsiteY96-10750" fmla="*/ 759 h 759"/>
              <a:gd name="connsiteX97-10751" fmla="*/ 532 w 595"/>
              <a:gd name="connsiteY97-10752" fmla="*/ 753 h 759"/>
              <a:gd name="connsiteX98-10753" fmla="*/ 511 w 595"/>
              <a:gd name="connsiteY98-10754" fmla="*/ 753 h 759"/>
              <a:gd name="connsiteX99-10755" fmla="*/ 490 w 595"/>
              <a:gd name="connsiteY99-10756" fmla="*/ 748 h 759"/>
              <a:gd name="connsiteX100-10757" fmla="*/ 469 w 595"/>
              <a:gd name="connsiteY100-10758" fmla="*/ 743 h 759"/>
              <a:gd name="connsiteX101-10759" fmla="*/ 459 w 595"/>
              <a:gd name="connsiteY101-10760" fmla="*/ 738 h 759"/>
              <a:gd name="connsiteX102-10761" fmla="*/ 448 w 595"/>
              <a:gd name="connsiteY102-10762" fmla="*/ 732 h 759"/>
              <a:gd name="connsiteX103-10763" fmla="*/ 432 w 595"/>
              <a:gd name="connsiteY103-10764" fmla="*/ 727 h 759"/>
              <a:gd name="connsiteX104-10765" fmla="*/ 422 w 595"/>
              <a:gd name="connsiteY104-10766" fmla="*/ 722 h 759"/>
              <a:gd name="connsiteX105-10767" fmla="*/ 406 w 595"/>
              <a:gd name="connsiteY105-10768" fmla="*/ 717 h 759"/>
              <a:gd name="connsiteX106-10769" fmla="*/ 390 w 595"/>
              <a:gd name="connsiteY106-10770" fmla="*/ 706 h 759"/>
              <a:gd name="connsiteX107-10771" fmla="*/ 380 w 595"/>
              <a:gd name="connsiteY107-10772" fmla="*/ 696 h 759"/>
              <a:gd name="connsiteX108-10773" fmla="*/ 364 w 595"/>
              <a:gd name="connsiteY108-10774" fmla="*/ 685 h 759"/>
              <a:gd name="connsiteX109-10775" fmla="*/ 332 w 595"/>
              <a:gd name="connsiteY109-10776" fmla="*/ 659 h 759"/>
              <a:gd name="connsiteX110-10777" fmla="*/ 306 w 595"/>
              <a:gd name="connsiteY110-10778" fmla="*/ 632 h 759"/>
              <a:gd name="connsiteX111-10779" fmla="*/ 295 w 595"/>
              <a:gd name="connsiteY111-10780" fmla="*/ 622 h 759"/>
              <a:gd name="connsiteX112-10781" fmla="*/ 285 w 595"/>
              <a:gd name="connsiteY112-10782" fmla="*/ 606 h 759"/>
              <a:gd name="connsiteX113-10783" fmla="*/ 274 w 595"/>
              <a:gd name="connsiteY113-10784" fmla="*/ 590 h 759"/>
              <a:gd name="connsiteX114-10785" fmla="*/ 264 w 595"/>
              <a:gd name="connsiteY114-10786" fmla="*/ 574 h 759"/>
              <a:gd name="connsiteX115-10787" fmla="*/ 258 w 595"/>
              <a:gd name="connsiteY115-10788" fmla="*/ 559 h 759"/>
              <a:gd name="connsiteX116-10789" fmla="*/ 248 w 595"/>
              <a:gd name="connsiteY116-10790" fmla="*/ 543 h 759"/>
              <a:gd name="connsiteX117-10791" fmla="*/ 243 w 595"/>
              <a:gd name="connsiteY117-10792" fmla="*/ 527 h 759"/>
              <a:gd name="connsiteX118-10793" fmla="*/ 232 w 595"/>
              <a:gd name="connsiteY118-10794" fmla="*/ 511 h 759"/>
              <a:gd name="connsiteX119-10795" fmla="*/ 227 w 595"/>
              <a:gd name="connsiteY119-10796" fmla="*/ 501 h 759"/>
              <a:gd name="connsiteX120-10797" fmla="*/ 227 w 595"/>
              <a:gd name="connsiteY120-10798" fmla="*/ 485 h 759"/>
              <a:gd name="connsiteX121-10799" fmla="*/ 222 w 595"/>
              <a:gd name="connsiteY121-10800" fmla="*/ 469 h 759"/>
              <a:gd name="connsiteX122-10801" fmla="*/ 222 w 595"/>
              <a:gd name="connsiteY122-10802" fmla="*/ 453 h 759"/>
              <a:gd name="connsiteX123-10803" fmla="*/ 216 w 595"/>
              <a:gd name="connsiteY123-10804" fmla="*/ 422 h 759"/>
              <a:gd name="connsiteX124-10805" fmla="*/ 211 w 595"/>
              <a:gd name="connsiteY124-10806" fmla="*/ 385 h 759"/>
              <a:gd name="connsiteX125-10807" fmla="*/ 211 w 595"/>
              <a:gd name="connsiteY125-10808" fmla="*/ 353 h 759"/>
              <a:gd name="connsiteX126-10809" fmla="*/ 211 w 595"/>
              <a:gd name="connsiteY126-10810" fmla="*/ 316 h 759"/>
              <a:gd name="connsiteX127-10811" fmla="*/ 211 w 595"/>
              <a:gd name="connsiteY127-10812" fmla="*/ 279 h 759"/>
              <a:gd name="connsiteX128-10813" fmla="*/ 211 w 595"/>
              <a:gd name="connsiteY128-10814" fmla="*/ 243 h 759"/>
              <a:gd name="connsiteX129-10815" fmla="*/ 216 w 595"/>
              <a:gd name="connsiteY129-10816" fmla="*/ 200 h 759"/>
              <a:gd name="connsiteX130-10817" fmla="*/ 222 w 595"/>
              <a:gd name="connsiteY130-10818" fmla="*/ 158 h 759"/>
              <a:gd name="connsiteX131-10819" fmla="*/ 222 w 595"/>
              <a:gd name="connsiteY131-10820" fmla="*/ 142 h 759"/>
              <a:gd name="connsiteX132-10821" fmla="*/ 222 w 595"/>
              <a:gd name="connsiteY132-10822" fmla="*/ 127 h 759"/>
              <a:gd name="connsiteX133-10823" fmla="*/ 222 w 595"/>
              <a:gd name="connsiteY133-10824" fmla="*/ 111 h 759"/>
              <a:gd name="connsiteX134-10825" fmla="*/ 227 w 595"/>
              <a:gd name="connsiteY134-10826" fmla="*/ 100 h 759"/>
              <a:gd name="connsiteX135-10827" fmla="*/ 227 w 595"/>
              <a:gd name="connsiteY135-10828" fmla="*/ 90 h 759"/>
              <a:gd name="connsiteX136-10829" fmla="*/ 227 w 595"/>
              <a:gd name="connsiteY136-10830" fmla="*/ 85 h 759"/>
              <a:gd name="connsiteX137-10831" fmla="*/ 227 w 595"/>
              <a:gd name="connsiteY137-10832" fmla="*/ 79 h 759"/>
              <a:gd name="connsiteX138-10833" fmla="*/ 222 w 595"/>
              <a:gd name="connsiteY138-10834" fmla="*/ 74 h 759"/>
              <a:gd name="connsiteX139-10835" fmla="*/ 222 w 595"/>
              <a:gd name="connsiteY139-10836" fmla="*/ 74 h 759"/>
              <a:gd name="connsiteX140-10837" fmla="*/ 216 w 595"/>
              <a:gd name="connsiteY140-10838" fmla="*/ 74 h 759"/>
              <a:gd name="connsiteX141-10839" fmla="*/ 211 w 595"/>
              <a:gd name="connsiteY141-10840" fmla="*/ 74 h 759"/>
              <a:gd name="connsiteX142-10841" fmla="*/ 200 w 595"/>
              <a:gd name="connsiteY142-10842" fmla="*/ 79 h 759"/>
              <a:gd name="connsiteX143-10843" fmla="*/ 190 w 595"/>
              <a:gd name="connsiteY143-10844" fmla="*/ 79 h 759"/>
              <a:gd name="connsiteX144-10845" fmla="*/ 174 w 595"/>
              <a:gd name="connsiteY144-10846" fmla="*/ 85 h 759"/>
              <a:gd name="connsiteX145-10847" fmla="*/ 158 w 595"/>
              <a:gd name="connsiteY145-10848" fmla="*/ 90 h 759"/>
              <a:gd name="connsiteX146-10849" fmla="*/ 142 w 595"/>
              <a:gd name="connsiteY146-10850" fmla="*/ 95 h 759"/>
              <a:gd name="connsiteX147-10851" fmla="*/ 106 w 595"/>
              <a:gd name="connsiteY147-10852" fmla="*/ 106 h 759"/>
              <a:gd name="connsiteX148-10853" fmla="*/ 69 w 595"/>
              <a:gd name="connsiteY148-10854" fmla="*/ 116 h 759"/>
              <a:gd name="connsiteX149-10855" fmla="*/ 0 w 595"/>
              <a:gd name="connsiteY149-10856" fmla="*/ 85 h 759"/>
              <a:gd name="connsiteX150-10857" fmla="*/ 58 w 595"/>
              <a:gd name="connsiteY150-10858" fmla="*/ 74 h 759"/>
              <a:gd name="connsiteX151-10859" fmla="*/ 95 w 595"/>
              <a:gd name="connsiteY151-10860" fmla="*/ 69 h 759"/>
              <a:gd name="connsiteX152-10861" fmla="*/ 127 w 595"/>
              <a:gd name="connsiteY152-10862" fmla="*/ 58 h 759"/>
              <a:gd name="connsiteX153-10863" fmla="*/ 158 w 595"/>
              <a:gd name="connsiteY153-10864" fmla="*/ 48 h 759"/>
              <a:gd name="connsiteX154-10865" fmla="*/ 174 w 595"/>
              <a:gd name="connsiteY154-10866" fmla="*/ 42 h 759"/>
              <a:gd name="connsiteX155-10867" fmla="*/ 190 w 595"/>
              <a:gd name="connsiteY155-10868" fmla="*/ 37 h 759"/>
              <a:gd name="connsiteX156-10869" fmla="*/ 200 w 595"/>
              <a:gd name="connsiteY156-10870" fmla="*/ 37 h 759"/>
              <a:gd name="connsiteX157-10871" fmla="*/ 211 w 595"/>
              <a:gd name="connsiteY157-10872" fmla="*/ 32 h 759"/>
              <a:gd name="connsiteX158-10873" fmla="*/ 216 w 595"/>
              <a:gd name="connsiteY158-10874" fmla="*/ 27 h 759"/>
              <a:gd name="connsiteX159-10875" fmla="*/ 222 w 595"/>
              <a:gd name="connsiteY159-10876" fmla="*/ 21 h 759"/>
              <a:gd name="connsiteX160-10877" fmla="*/ 227 w 595"/>
              <a:gd name="connsiteY160-10878" fmla="*/ 16 h 759"/>
              <a:gd name="connsiteX161-10879" fmla="*/ 232 w 595"/>
              <a:gd name="connsiteY161-10880" fmla="*/ 11 h 759"/>
              <a:gd name="connsiteX162-10881" fmla="*/ 237 w 595"/>
              <a:gd name="connsiteY162-10882" fmla="*/ 6 h 759"/>
              <a:gd name="connsiteX163-10883" fmla="*/ 243 w 595"/>
              <a:gd name="connsiteY163-10884" fmla="*/ 0 h 759"/>
              <a:gd name="connsiteX164-10885" fmla="*/ 248 w 595"/>
              <a:gd name="connsiteY164-10886" fmla="*/ 0 h 759"/>
              <a:gd name="connsiteX165-10887" fmla="*/ 253 w 595"/>
              <a:gd name="connsiteY165-10888" fmla="*/ 0 h 759"/>
              <a:gd name="connsiteX166-10889" fmla="*/ 253 w 595"/>
              <a:gd name="connsiteY166-10890" fmla="*/ 0 h 759"/>
              <a:gd name="connsiteX0-10891" fmla="*/ 199 w 541"/>
              <a:gd name="connsiteY0-10892" fmla="*/ 0 h 759"/>
              <a:gd name="connsiteX1-10893" fmla="*/ 210 w 541"/>
              <a:gd name="connsiteY1-10894" fmla="*/ 0 h 759"/>
              <a:gd name="connsiteX2-10895" fmla="*/ 220 w 541"/>
              <a:gd name="connsiteY2-10896" fmla="*/ 6 h 759"/>
              <a:gd name="connsiteX3-10897" fmla="*/ 231 w 541"/>
              <a:gd name="connsiteY3-10898" fmla="*/ 11 h 759"/>
              <a:gd name="connsiteX4-10899" fmla="*/ 247 w 541"/>
              <a:gd name="connsiteY4-10900" fmla="*/ 21 h 759"/>
              <a:gd name="connsiteX5-10901" fmla="*/ 257 w 541"/>
              <a:gd name="connsiteY5-10902" fmla="*/ 32 h 759"/>
              <a:gd name="connsiteX6-10903" fmla="*/ 268 w 541"/>
              <a:gd name="connsiteY6-10904" fmla="*/ 37 h 759"/>
              <a:gd name="connsiteX7-10905" fmla="*/ 268 w 541"/>
              <a:gd name="connsiteY7-10906" fmla="*/ 42 h 759"/>
              <a:gd name="connsiteX8-10907" fmla="*/ 273 w 541"/>
              <a:gd name="connsiteY8-10908" fmla="*/ 42 h 759"/>
              <a:gd name="connsiteX9-10909" fmla="*/ 273 w 541"/>
              <a:gd name="connsiteY9-10910" fmla="*/ 48 h 759"/>
              <a:gd name="connsiteX10-10911" fmla="*/ 273 w 541"/>
              <a:gd name="connsiteY10-10912" fmla="*/ 48 h 759"/>
              <a:gd name="connsiteX11-10913" fmla="*/ 273 w 541"/>
              <a:gd name="connsiteY11-10914" fmla="*/ 53 h 759"/>
              <a:gd name="connsiteX12-10915" fmla="*/ 268 w 541"/>
              <a:gd name="connsiteY12-10916" fmla="*/ 58 h 759"/>
              <a:gd name="connsiteX13-10917" fmla="*/ 262 w 541"/>
              <a:gd name="connsiteY13-10918" fmla="*/ 63 h 759"/>
              <a:gd name="connsiteX14-10919" fmla="*/ 252 w 541"/>
              <a:gd name="connsiteY14-10920" fmla="*/ 69 h 759"/>
              <a:gd name="connsiteX15-10921" fmla="*/ 247 w 541"/>
              <a:gd name="connsiteY15-10922" fmla="*/ 74 h 759"/>
              <a:gd name="connsiteX16-10923" fmla="*/ 241 w 541"/>
              <a:gd name="connsiteY16-10924" fmla="*/ 79 h 759"/>
              <a:gd name="connsiteX17-10925" fmla="*/ 241 w 541"/>
              <a:gd name="connsiteY17-10926" fmla="*/ 90 h 759"/>
              <a:gd name="connsiteX18-10927" fmla="*/ 236 w 541"/>
              <a:gd name="connsiteY18-10928" fmla="*/ 100 h 759"/>
              <a:gd name="connsiteX19-10929" fmla="*/ 231 w 541"/>
              <a:gd name="connsiteY19-10930" fmla="*/ 116 h 759"/>
              <a:gd name="connsiteX20-10931" fmla="*/ 225 w 541"/>
              <a:gd name="connsiteY20-10932" fmla="*/ 137 h 759"/>
              <a:gd name="connsiteX21-10933" fmla="*/ 220 w 541"/>
              <a:gd name="connsiteY21-10934" fmla="*/ 158 h 759"/>
              <a:gd name="connsiteX22-10935" fmla="*/ 220 w 541"/>
              <a:gd name="connsiteY22-10936" fmla="*/ 179 h 759"/>
              <a:gd name="connsiteX23-10937" fmla="*/ 215 w 541"/>
              <a:gd name="connsiteY23-10938" fmla="*/ 206 h 759"/>
              <a:gd name="connsiteX24-10939" fmla="*/ 210 w 541"/>
              <a:gd name="connsiteY24-10940" fmla="*/ 227 h 759"/>
              <a:gd name="connsiteX25-10941" fmla="*/ 210 w 541"/>
              <a:gd name="connsiteY25-10942" fmla="*/ 248 h 759"/>
              <a:gd name="connsiteX26-10943" fmla="*/ 204 w 541"/>
              <a:gd name="connsiteY26-10944" fmla="*/ 264 h 759"/>
              <a:gd name="connsiteX27-10945" fmla="*/ 204 w 541"/>
              <a:gd name="connsiteY27-10946" fmla="*/ 285 h 759"/>
              <a:gd name="connsiteX28-10947" fmla="*/ 199 w 541"/>
              <a:gd name="connsiteY28-10948" fmla="*/ 300 h 759"/>
              <a:gd name="connsiteX29-10949" fmla="*/ 199 w 541"/>
              <a:gd name="connsiteY29-10950" fmla="*/ 311 h 759"/>
              <a:gd name="connsiteX30-10951" fmla="*/ 199 w 541"/>
              <a:gd name="connsiteY30-10952" fmla="*/ 322 h 759"/>
              <a:gd name="connsiteX31-10953" fmla="*/ 199 w 541"/>
              <a:gd name="connsiteY31-10954" fmla="*/ 343 h 759"/>
              <a:gd name="connsiteX32-10955" fmla="*/ 204 w 541"/>
              <a:gd name="connsiteY32-10956" fmla="*/ 369 h 759"/>
              <a:gd name="connsiteX33-10957" fmla="*/ 210 w 541"/>
              <a:gd name="connsiteY33-10958" fmla="*/ 411 h 759"/>
              <a:gd name="connsiteX34-10959" fmla="*/ 210 w 541"/>
              <a:gd name="connsiteY34-10960" fmla="*/ 437 h 759"/>
              <a:gd name="connsiteX35-10961" fmla="*/ 215 w 541"/>
              <a:gd name="connsiteY35-10962" fmla="*/ 464 h 759"/>
              <a:gd name="connsiteX36-10963" fmla="*/ 225 w 541"/>
              <a:gd name="connsiteY36-10964" fmla="*/ 490 h 759"/>
              <a:gd name="connsiteX37-10965" fmla="*/ 231 w 541"/>
              <a:gd name="connsiteY37-10966" fmla="*/ 506 h 759"/>
              <a:gd name="connsiteX38-10967" fmla="*/ 236 w 541"/>
              <a:gd name="connsiteY38-10968" fmla="*/ 516 h 759"/>
              <a:gd name="connsiteX39-10969" fmla="*/ 252 w 541"/>
              <a:gd name="connsiteY39-10970" fmla="*/ 543 h 759"/>
              <a:gd name="connsiteX40-10971" fmla="*/ 268 w 541"/>
              <a:gd name="connsiteY40-10972" fmla="*/ 564 h 759"/>
              <a:gd name="connsiteX41-10973" fmla="*/ 283 w 541"/>
              <a:gd name="connsiteY41-10974" fmla="*/ 585 h 759"/>
              <a:gd name="connsiteX42-10975" fmla="*/ 294 w 541"/>
              <a:gd name="connsiteY42-10976" fmla="*/ 595 h 759"/>
              <a:gd name="connsiteX43-10977" fmla="*/ 304 w 541"/>
              <a:gd name="connsiteY43-10978" fmla="*/ 601 h 759"/>
              <a:gd name="connsiteX44-10979" fmla="*/ 326 w 541"/>
              <a:gd name="connsiteY44-10980" fmla="*/ 622 h 759"/>
              <a:gd name="connsiteX45-10981" fmla="*/ 347 w 541"/>
              <a:gd name="connsiteY45-10982" fmla="*/ 632 h 759"/>
              <a:gd name="connsiteX46-10983" fmla="*/ 368 w 541"/>
              <a:gd name="connsiteY46-10984" fmla="*/ 648 h 759"/>
              <a:gd name="connsiteX47-10985" fmla="*/ 394 w 541"/>
              <a:gd name="connsiteY47-10986" fmla="*/ 659 h 759"/>
              <a:gd name="connsiteX48-10987" fmla="*/ 405 w 541"/>
              <a:gd name="connsiteY48-10988" fmla="*/ 664 h 759"/>
              <a:gd name="connsiteX49-10989" fmla="*/ 415 w 541"/>
              <a:gd name="connsiteY49-10990" fmla="*/ 669 h 759"/>
              <a:gd name="connsiteX50-10991" fmla="*/ 426 w 541"/>
              <a:gd name="connsiteY50-10992" fmla="*/ 669 h 759"/>
              <a:gd name="connsiteX51-10993" fmla="*/ 436 w 541"/>
              <a:gd name="connsiteY51-10994" fmla="*/ 674 h 759"/>
              <a:gd name="connsiteX52-10995" fmla="*/ 441 w 541"/>
              <a:gd name="connsiteY52-10996" fmla="*/ 674 h 759"/>
              <a:gd name="connsiteX53-10997" fmla="*/ 447 w 541"/>
              <a:gd name="connsiteY53-10998" fmla="*/ 674 h 759"/>
              <a:gd name="connsiteX54-10999" fmla="*/ 457 w 541"/>
              <a:gd name="connsiteY54-11000" fmla="*/ 674 h 759"/>
              <a:gd name="connsiteX55-11001" fmla="*/ 462 w 541"/>
              <a:gd name="connsiteY55-11002" fmla="*/ 669 h 759"/>
              <a:gd name="connsiteX56-11003" fmla="*/ 462 w 541"/>
              <a:gd name="connsiteY56-11004" fmla="*/ 664 h 759"/>
              <a:gd name="connsiteX57-11005" fmla="*/ 468 w 541"/>
              <a:gd name="connsiteY57-11006" fmla="*/ 659 h 759"/>
              <a:gd name="connsiteX58-11007" fmla="*/ 473 w 541"/>
              <a:gd name="connsiteY58-11008" fmla="*/ 653 h 759"/>
              <a:gd name="connsiteX59-11009" fmla="*/ 473 w 541"/>
              <a:gd name="connsiteY59-11010" fmla="*/ 643 h 759"/>
              <a:gd name="connsiteX60-11011" fmla="*/ 478 w 541"/>
              <a:gd name="connsiteY60-11012" fmla="*/ 627 h 759"/>
              <a:gd name="connsiteX61-11013" fmla="*/ 484 w 541"/>
              <a:gd name="connsiteY61-11014" fmla="*/ 611 h 759"/>
              <a:gd name="connsiteX62-11015" fmla="*/ 489 w 541"/>
              <a:gd name="connsiteY62-11016" fmla="*/ 595 h 759"/>
              <a:gd name="connsiteX63-11017" fmla="*/ 489 w 541"/>
              <a:gd name="connsiteY63-11018" fmla="*/ 580 h 759"/>
              <a:gd name="connsiteX64-11019" fmla="*/ 494 w 541"/>
              <a:gd name="connsiteY64-11020" fmla="*/ 564 h 759"/>
              <a:gd name="connsiteX65-11021" fmla="*/ 499 w 541"/>
              <a:gd name="connsiteY65-11022" fmla="*/ 553 h 759"/>
              <a:gd name="connsiteX66-11023" fmla="*/ 505 w 541"/>
              <a:gd name="connsiteY66-11024" fmla="*/ 543 h 759"/>
              <a:gd name="connsiteX67-11025" fmla="*/ 505 w 541"/>
              <a:gd name="connsiteY67-11026" fmla="*/ 538 h 759"/>
              <a:gd name="connsiteX68-11027" fmla="*/ 510 w 541"/>
              <a:gd name="connsiteY68-11028" fmla="*/ 527 h 759"/>
              <a:gd name="connsiteX69-11029" fmla="*/ 510 w 541"/>
              <a:gd name="connsiteY69-11030" fmla="*/ 527 h 759"/>
              <a:gd name="connsiteX70-11031" fmla="*/ 515 w 541"/>
              <a:gd name="connsiteY70-11032" fmla="*/ 527 h 759"/>
              <a:gd name="connsiteX71-11033" fmla="*/ 515 w 541"/>
              <a:gd name="connsiteY71-11034" fmla="*/ 527 h 759"/>
              <a:gd name="connsiteX72-11035" fmla="*/ 515 w 541"/>
              <a:gd name="connsiteY72-11036" fmla="*/ 532 h 759"/>
              <a:gd name="connsiteX73-11037" fmla="*/ 515 w 541"/>
              <a:gd name="connsiteY73-11038" fmla="*/ 538 h 759"/>
              <a:gd name="connsiteX74-11039" fmla="*/ 520 w 541"/>
              <a:gd name="connsiteY74-11040" fmla="*/ 543 h 759"/>
              <a:gd name="connsiteX75-11041" fmla="*/ 520 w 541"/>
              <a:gd name="connsiteY75-11042" fmla="*/ 559 h 759"/>
              <a:gd name="connsiteX76-11043" fmla="*/ 520 w 541"/>
              <a:gd name="connsiteY76-11044" fmla="*/ 569 h 759"/>
              <a:gd name="connsiteX77-11045" fmla="*/ 520 w 541"/>
              <a:gd name="connsiteY77-11046" fmla="*/ 585 h 759"/>
              <a:gd name="connsiteX78-11047" fmla="*/ 520 w 541"/>
              <a:gd name="connsiteY78-11048" fmla="*/ 601 h 759"/>
              <a:gd name="connsiteX79-11049" fmla="*/ 520 w 541"/>
              <a:gd name="connsiteY79-11050" fmla="*/ 622 h 759"/>
              <a:gd name="connsiteX80-11051" fmla="*/ 520 w 541"/>
              <a:gd name="connsiteY80-11052" fmla="*/ 638 h 759"/>
              <a:gd name="connsiteX81-11053" fmla="*/ 520 w 541"/>
              <a:gd name="connsiteY81-11054" fmla="*/ 653 h 759"/>
              <a:gd name="connsiteX82-11055" fmla="*/ 526 w 541"/>
              <a:gd name="connsiteY82-11056" fmla="*/ 669 h 759"/>
              <a:gd name="connsiteX83-11057" fmla="*/ 526 w 541"/>
              <a:gd name="connsiteY83-11058" fmla="*/ 685 h 759"/>
              <a:gd name="connsiteX84-11059" fmla="*/ 531 w 541"/>
              <a:gd name="connsiteY84-11060" fmla="*/ 696 h 759"/>
              <a:gd name="connsiteX85-11061" fmla="*/ 531 w 541"/>
              <a:gd name="connsiteY85-11062" fmla="*/ 706 h 759"/>
              <a:gd name="connsiteX86-11063" fmla="*/ 536 w 541"/>
              <a:gd name="connsiteY86-11064" fmla="*/ 717 h 759"/>
              <a:gd name="connsiteX87-11065" fmla="*/ 536 w 541"/>
              <a:gd name="connsiteY87-11066" fmla="*/ 722 h 759"/>
              <a:gd name="connsiteX88-11067" fmla="*/ 541 w 541"/>
              <a:gd name="connsiteY88-11068" fmla="*/ 732 h 759"/>
              <a:gd name="connsiteX89-11069" fmla="*/ 541 w 541"/>
              <a:gd name="connsiteY89-11070" fmla="*/ 738 h 759"/>
              <a:gd name="connsiteX90-11071" fmla="*/ 541 w 541"/>
              <a:gd name="connsiteY90-11072" fmla="*/ 743 h 759"/>
              <a:gd name="connsiteX91-11073" fmla="*/ 541 w 541"/>
              <a:gd name="connsiteY91-11074" fmla="*/ 748 h 759"/>
              <a:gd name="connsiteX92-11075" fmla="*/ 536 w 541"/>
              <a:gd name="connsiteY92-11076" fmla="*/ 753 h 759"/>
              <a:gd name="connsiteX93-11077" fmla="*/ 531 w 541"/>
              <a:gd name="connsiteY93-11078" fmla="*/ 759 h 759"/>
              <a:gd name="connsiteX94-11079" fmla="*/ 520 w 541"/>
              <a:gd name="connsiteY94-11080" fmla="*/ 759 h 759"/>
              <a:gd name="connsiteX95-11081" fmla="*/ 510 w 541"/>
              <a:gd name="connsiteY95-11082" fmla="*/ 759 h 759"/>
              <a:gd name="connsiteX96-11083" fmla="*/ 494 w 541"/>
              <a:gd name="connsiteY96-11084" fmla="*/ 759 h 759"/>
              <a:gd name="connsiteX97-11085" fmla="*/ 478 w 541"/>
              <a:gd name="connsiteY97-11086" fmla="*/ 753 h 759"/>
              <a:gd name="connsiteX98-11087" fmla="*/ 457 w 541"/>
              <a:gd name="connsiteY98-11088" fmla="*/ 753 h 759"/>
              <a:gd name="connsiteX99-11089" fmla="*/ 436 w 541"/>
              <a:gd name="connsiteY99-11090" fmla="*/ 748 h 759"/>
              <a:gd name="connsiteX100-11091" fmla="*/ 415 w 541"/>
              <a:gd name="connsiteY100-11092" fmla="*/ 743 h 759"/>
              <a:gd name="connsiteX101-11093" fmla="*/ 405 w 541"/>
              <a:gd name="connsiteY101-11094" fmla="*/ 738 h 759"/>
              <a:gd name="connsiteX102-11095" fmla="*/ 394 w 541"/>
              <a:gd name="connsiteY102-11096" fmla="*/ 732 h 759"/>
              <a:gd name="connsiteX103-11097" fmla="*/ 378 w 541"/>
              <a:gd name="connsiteY103-11098" fmla="*/ 727 h 759"/>
              <a:gd name="connsiteX104-11099" fmla="*/ 368 w 541"/>
              <a:gd name="connsiteY104-11100" fmla="*/ 722 h 759"/>
              <a:gd name="connsiteX105-11101" fmla="*/ 352 w 541"/>
              <a:gd name="connsiteY105-11102" fmla="*/ 717 h 759"/>
              <a:gd name="connsiteX106-11103" fmla="*/ 336 w 541"/>
              <a:gd name="connsiteY106-11104" fmla="*/ 706 h 759"/>
              <a:gd name="connsiteX107-11105" fmla="*/ 326 w 541"/>
              <a:gd name="connsiteY107-11106" fmla="*/ 696 h 759"/>
              <a:gd name="connsiteX108-11107" fmla="*/ 310 w 541"/>
              <a:gd name="connsiteY108-11108" fmla="*/ 685 h 759"/>
              <a:gd name="connsiteX109-11109" fmla="*/ 278 w 541"/>
              <a:gd name="connsiteY109-11110" fmla="*/ 659 h 759"/>
              <a:gd name="connsiteX110-11111" fmla="*/ 252 w 541"/>
              <a:gd name="connsiteY110-11112" fmla="*/ 632 h 759"/>
              <a:gd name="connsiteX111-11113" fmla="*/ 241 w 541"/>
              <a:gd name="connsiteY111-11114" fmla="*/ 622 h 759"/>
              <a:gd name="connsiteX112-11115" fmla="*/ 231 w 541"/>
              <a:gd name="connsiteY112-11116" fmla="*/ 606 h 759"/>
              <a:gd name="connsiteX113-11117" fmla="*/ 220 w 541"/>
              <a:gd name="connsiteY113-11118" fmla="*/ 590 h 759"/>
              <a:gd name="connsiteX114-11119" fmla="*/ 210 w 541"/>
              <a:gd name="connsiteY114-11120" fmla="*/ 574 h 759"/>
              <a:gd name="connsiteX115-11121" fmla="*/ 204 w 541"/>
              <a:gd name="connsiteY115-11122" fmla="*/ 559 h 759"/>
              <a:gd name="connsiteX116-11123" fmla="*/ 194 w 541"/>
              <a:gd name="connsiteY116-11124" fmla="*/ 543 h 759"/>
              <a:gd name="connsiteX117-11125" fmla="*/ 189 w 541"/>
              <a:gd name="connsiteY117-11126" fmla="*/ 527 h 759"/>
              <a:gd name="connsiteX118-11127" fmla="*/ 178 w 541"/>
              <a:gd name="connsiteY118-11128" fmla="*/ 511 h 759"/>
              <a:gd name="connsiteX119-11129" fmla="*/ 173 w 541"/>
              <a:gd name="connsiteY119-11130" fmla="*/ 501 h 759"/>
              <a:gd name="connsiteX120-11131" fmla="*/ 173 w 541"/>
              <a:gd name="connsiteY120-11132" fmla="*/ 485 h 759"/>
              <a:gd name="connsiteX121-11133" fmla="*/ 168 w 541"/>
              <a:gd name="connsiteY121-11134" fmla="*/ 469 h 759"/>
              <a:gd name="connsiteX122-11135" fmla="*/ 168 w 541"/>
              <a:gd name="connsiteY122-11136" fmla="*/ 453 h 759"/>
              <a:gd name="connsiteX123-11137" fmla="*/ 162 w 541"/>
              <a:gd name="connsiteY123-11138" fmla="*/ 422 h 759"/>
              <a:gd name="connsiteX124-11139" fmla="*/ 157 w 541"/>
              <a:gd name="connsiteY124-11140" fmla="*/ 385 h 759"/>
              <a:gd name="connsiteX125-11141" fmla="*/ 157 w 541"/>
              <a:gd name="connsiteY125-11142" fmla="*/ 353 h 759"/>
              <a:gd name="connsiteX126-11143" fmla="*/ 157 w 541"/>
              <a:gd name="connsiteY126-11144" fmla="*/ 316 h 759"/>
              <a:gd name="connsiteX127-11145" fmla="*/ 157 w 541"/>
              <a:gd name="connsiteY127-11146" fmla="*/ 279 h 759"/>
              <a:gd name="connsiteX128-11147" fmla="*/ 157 w 541"/>
              <a:gd name="connsiteY128-11148" fmla="*/ 243 h 759"/>
              <a:gd name="connsiteX129-11149" fmla="*/ 162 w 541"/>
              <a:gd name="connsiteY129-11150" fmla="*/ 200 h 759"/>
              <a:gd name="connsiteX130-11151" fmla="*/ 168 w 541"/>
              <a:gd name="connsiteY130-11152" fmla="*/ 158 h 759"/>
              <a:gd name="connsiteX131-11153" fmla="*/ 168 w 541"/>
              <a:gd name="connsiteY131-11154" fmla="*/ 142 h 759"/>
              <a:gd name="connsiteX132-11155" fmla="*/ 168 w 541"/>
              <a:gd name="connsiteY132-11156" fmla="*/ 127 h 759"/>
              <a:gd name="connsiteX133-11157" fmla="*/ 168 w 541"/>
              <a:gd name="connsiteY133-11158" fmla="*/ 111 h 759"/>
              <a:gd name="connsiteX134-11159" fmla="*/ 173 w 541"/>
              <a:gd name="connsiteY134-11160" fmla="*/ 100 h 759"/>
              <a:gd name="connsiteX135-11161" fmla="*/ 173 w 541"/>
              <a:gd name="connsiteY135-11162" fmla="*/ 90 h 759"/>
              <a:gd name="connsiteX136-11163" fmla="*/ 173 w 541"/>
              <a:gd name="connsiteY136-11164" fmla="*/ 85 h 759"/>
              <a:gd name="connsiteX137-11165" fmla="*/ 173 w 541"/>
              <a:gd name="connsiteY137-11166" fmla="*/ 79 h 759"/>
              <a:gd name="connsiteX138-11167" fmla="*/ 168 w 541"/>
              <a:gd name="connsiteY138-11168" fmla="*/ 74 h 759"/>
              <a:gd name="connsiteX139-11169" fmla="*/ 168 w 541"/>
              <a:gd name="connsiteY139-11170" fmla="*/ 74 h 759"/>
              <a:gd name="connsiteX140-11171" fmla="*/ 162 w 541"/>
              <a:gd name="connsiteY140-11172" fmla="*/ 74 h 759"/>
              <a:gd name="connsiteX141-11173" fmla="*/ 157 w 541"/>
              <a:gd name="connsiteY141-11174" fmla="*/ 74 h 759"/>
              <a:gd name="connsiteX142-11175" fmla="*/ 146 w 541"/>
              <a:gd name="connsiteY142-11176" fmla="*/ 79 h 759"/>
              <a:gd name="connsiteX143-11177" fmla="*/ 136 w 541"/>
              <a:gd name="connsiteY143-11178" fmla="*/ 79 h 759"/>
              <a:gd name="connsiteX144-11179" fmla="*/ 120 w 541"/>
              <a:gd name="connsiteY144-11180" fmla="*/ 85 h 759"/>
              <a:gd name="connsiteX145-11181" fmla="*/ 104 w 541"/>
              <a:gd name="connsiteY145-11182" fmla="*/ 90 h 759"/>
              <a:gd name="connsiteX146-11183" fmla="*/ 88 w 541"/>
              <a:gd name="connsiteY146-11184" fmla="*/ 95 h 759"/>
              <a:gd name="connsiteX147-11185" fmla="*/ 52 w 541"/>
              <a:gd name="connsiteY147-11186" fmla="*/ 106 h 759"/>
              <a:gd name="connsiteX148-11187" fmla="*/ 15 w 541"/>
              <a:gd name="connsiteY148-11188" fmla="*/ 116 h 759"/>
              <a:gd name="connsiteX149-11189" fmla="*/ 4 w 541"/>
              <a:gd name="connsiteY149-11190" fmla="*/ 74 h 759"/>
              <a:gd name="connsiteX150-11191" fmla="*/ 41 w 541"/>
              <a:gd name="connsiteY150-11192" fmla="*/ 69 h 759"/>
              <a:gd name="connsiteX151-11193" fmla="*/ 73 w 541"/>
              <a:gd name="connsiteY151-11194" fmla="*/ 58 h 759"/>
              <a:gd name="connsiteX152-11195" fmla="*/ 104 w 541"/>
              <a:gd name="connsiteY152-11196" fmla="*/ 48 h 759"/>
              <a:gd name="connsiteX153-11197" fmla="*/ 120 w 541"/>
              <a:gd name="connsiteY153-11198" fmla="*/ 42 h 759"/>
              <a:gd name="connsiteX154-11199" fmla="*/ 136 w 541"/>
              <a:gd name="connsiteY154-11200" fmla="*/ 37 h 759"/>
              <a:gd name="connsiteX155-11201" fmla="*/ 146 w 541"/>
              <a:gd name="connsiteY155-11202" fmla="*/ 37 h 759"/>
              <a:gd name="connsiteX156-11203" fmla="*/ 157 w 541"/>
              <a:gd name="connsiteY156-11204" fmla="*/ 32 h 759"/>
              <a:gd name="connsiteX157-11205" fmla="*/ 162 w 541"/>
              <a:gd name="connsiteY157-11206" fmla="*/ 27 h 759"/>
              <a:gd name="connsiteX158-11207" fmla="*/ 168 w 541"/>
              <a:gd name="connsiteY158-11208" fmla="*/ 21 h 759"/>
              <a:gd name="connsiteX159-11209" fmla="*/ 173 w 541"/>
              <a:gd name="connsiteY159-11210" fmla="*/ 16 h 759"/>
              <a:gd name="connsiteX160-11211" fmla="*/ 178 w 541"/>
              <a:gd name="connsiteY160-11212" fmla="*/ 11 h 759"/>
              <a:gd name="connsiteX161-11213" fmla="*/ 183 w 541"/>
              <a:gd name="connsiteY161-11214" fmla="*/ 6 h 759"/>
              <a:gd name="connsiteX162-11215" fmla="*/ 189 w 541"/>
              <a:gd name="connsiteY162-11216" fmla="*/ 0 h 759"/>
              <a:gd name="connsiteX163-11217" fmla="*/ 194 w 541"/>
              <a:gd name="connsiteY163-11218" fmla="*/ 0 h 759"/>
              <a:gd name="connsiteX164-11219" fmla="*/ 199 w 541"/>
              <a:gd name="connsiteY164-11220" fmla="*/ 0 h 759"/>
              <a:gd name="connsiteX165-11221" fmla="*/ 199 w 541"/>
              <a:gd name="connsiteY165-11222" fmla="*/ 0 h 759"/>
              <a:gd name="connsiteX0-11223" fmla="*/ 195 w 537"/>
              <a:gd name="connsiteY0-11224" fmla="*/ 0 h 759"/>
              <a:gd name="connsiteX1-11225" fmla="*/ 206 w 537"/>
              <a:gd name="connsiteY1-11226" fmla="*/ 0 h 759"/>
              <a:gd name="connsiteX2-11227" fmla="*/ 216 w 537"/>
              <a:gd name="connsiteY2-11228" fmla="*/ 6 h 759"/>
              <a:gd name="connsiteX3-11229" fmla="*/ 227 w 537"/>
              <a:gd name="connsiteY3-11230" fmla="*/ 11 h 759"/>
              <a:gd name="connsiteX4-11231" fmla="*/ 243 w 537"/>
              <a:gd name="connsiteY4-11232" fmla="*/ 21 h 759"/>
              <a:gd name="connsiteX5-11233" fmla="*/ 253 w 537"/>
              <a:gd name="connsiteY5-11234" fmla="*/ 32 h 759"/>
              <a:gd name="connsiteX6-11235" fmla="*/ 264 w 537"/>
              <a:gd name="connsiteY6-11236" fmla="*/ 37 h 759"/>
              <a:gd name="connsiteX7-11237" fmla="*/ 264 w 537"/>
              <a:gd name="connsiteY7-11238" fmla="*/ 42 h 759"/>
              <a:gd name="connsiteX8-11239" fmla="*/ 269 w 537"/>
              <a:gd name="connsiteY8-11240" fmla="*/ 42 h 759"/>
              <a:gd name="connsiteX9-11241" fmla="*/ 269 w 537"/>
              <a:gd name="connsiteY9-11242" fmla="*/ 48 h 759"/>
              <a:gd name="connsiteX10-11243" fmla="*/ 269 w 537"/>
              <a:gd name="connsiteY10-11244" fmla="*/ 48 h 759"/>
              <a:gd name="connsiteX11-11245" fmla="*/ 269 w 537"/>
              <a:gd name="connsiteY11-11246" fmla="*/ 53 h 759"/>
              <a:gd name="connsiteX12-11247" fmla="*/ 264 w 537"/>
              <a:gd name="connsiteY12-11248" fmla="*/ 58 h 759"/>
              <a:gd name="connsiteX13-11249" fmla="*/ 258 w 537"/>
              <a:gd name="connsiteY13-11250" fmla="*/ 63 h 759"/>
              <a:gd name="connsiteX14-11251" fmla="*/ 248 w 537"/>
              <a:gd name="connsiteY14-11252" fmla="*/ 69 h 759"/>
              <a:gd name="connsiteX15-11253" fmla="*/ 243 w 537"/>
              <a:gd name="connsiteY15-11254" fmla="*/ 74 h 759"/>
              <a:gd name="connsiteX16-11255" fmla="*/ 237 w 537"/>
              <a:gd name="connsiteY16-11256" fmla="*/ 79 h 759"/>
              <a:gd name="connsiteX17-11257" fmla="*/ 237 w 537"/>
              <a:gd name="connsiteY17-11258" fmla="*/ 90 h 759"/>
              <a:gd name="connsiteX18-11259" fmla="*/ 232 w 537"/>
              <a:gd name="connsiteY18-11260" fmla="*/ 100 h 759"/>
              <a:gd name="connsiteX19-11261" fmla="*/ 227 w 537"/>
              <a:gd name="connsiteY19-11262" fmla="*/ 116 h 759"/>
              <a:gd name="connsiteX20-11263" fmla="*/ 221 w 537"/>
              <a:gd name="connsiteY20-11264" fmla="*/ 137 h 759"/>
              <a:gd name="connsiteX21-11265" fmla="*/ 216 w 537"/>
              <a:gd name="connsiteY21-11266" fmla="*/ 158 h 759"/>
              <a:gd name="connsiteX22-11267" fmla="*/ 216 w 537"/>
              <a:gd name="connsiteY22-11268" fmla="*/ 179 h 759"/>
              <a:gd name="connsiteX23-11269" fmla="*/ 211 w 537"/>
              <a:gd name="connsiteY23-11270" fmla="*/ 206 h 759"/>
              <a:gd name="connsiteX24-11271" fmla="*/ 206 w 537"/>
              <a:gd name="connsiteY24-11272" fmla="*/ 227 h 759"/>
              <a:gd name="connsiteX25-11273" fmla="*/ 206 w 537"/>
              <a:gd name="connsiteY25-11274" fmla="*/ 248 h 759"/>
              <a:gd name="connsiteX26-11275" fmla="*/ 200 w 537"/>
              <a:gd name="connsiteY26-11276" fmla="*/ 264 h 759"/>
              <a:gd name="connsiteX27-11277" fmla="*/ 200 w 537"/>
              <a:gd name="connsiteY27-11278" fmla="*/ 285 h 759"/>
              <a:gd name="connsiteX28-11279" fmla="*/ 195 w 537"/>
              <a:gd name="connsiteY28-11280" fmla="*/ 300 h 759"/>
              <a:gd name="connsiteX29-11281" fmla="*/ 195 w 537"/>
              <a:gd name="connsiteY29-11282" fmla="*/ 311 h 759"/>
              <a:gd name="connsiteX30-11283" fmla="*/ 195 w 537"/>
              <a:gd name="connsiteY30-11284" fmla="*/ 322 h 759"/>
              <a:gd name="connsiteX31-11285" fmla="*/ 195 w 537"/>
              <a:gd name="connsiteY31-11286" fmla="*/ 343 h 759"/>
              <a:gd name="connsiteX32-11287" fmla="*/ 200 w 537"/>
              <a:gd name="connsiteY32-11288" fmla="*/ 369 h 759"/>
              <a:gd name="connsiteX33-11289" fmla="*/ 206 w 537"/>
              <a:gd name="connsiteY33-11290" fmla="*/ 411 h 759"/>
              <a:gd name="connsiteX34-11291" fmla="*/ 206 w 537"/>
              <a:gd name="connsiteY34-11292" fmla="*/ 437 h 759"/>
              <a:gd name="connsiteX35-11293" fmla="*/ 211 w 537"/>
              <a:gd name="connsiteY35-11294" fmla="*/ 464 h 759"/>
              <a:gd name="connsiteX36-11295" fmla="*/ 221 w 537"/>
              <a:gd name="connsiteY36-11296" fmla="*/ 490 h 759"/>
              <a:gd name="connsiteX37-11297" fmla="*/ 227 w 537"/>
              <a:gd name="connsiteY37-11298" fmla="*/ 506 h 759"/>
              <a:gd name="connsiteX38-11299" fmla="*/ 232 w 537"/>
              <a:gd name="connsiteY38-11300" fmla="*/ 516 h 759"/>
              <a:gd name="connsiteX39-11301" fmla="*/ 248 w 537"/>
              <a:gd name="connsiteY39-11302" fmla="*/ 543 h 759"/>
              <a:gd name="connsiteX40-11303" fmla="*/ 264 w 537"/>
              <a:gd name="connsiteY40-11304" fmla="*/ 564 h 759"/>
              <a:gd name="connsiteX41-11305" fmla="*/ 279 w 537"/>
              <a:gd name="connsiteY41-11306" fmla="*/ 585 h 759"/>
              <a:gd name="connsiteX42-11307" fmla="*/ 290 w 537"/>
              <a:gd name="connsiteY42-11308" fmla="*/ 595 h 759"/>
              <a:gd name="connsiteX43-11309" fmla="*/ 300 w 537"/>
              <a:gd name="connsiteY43-11310" fmla="*/ 601 h 759"/>
              <a:gd name="connsiteX44-11311" fmla="*/ 322 w 537"/>
              <a:gd name="connsiteY44-11312" fmla="*/ 622 h 759"/>
              <a:gd name="connsiteX45-11313" fmla="*/ 343 w 537"/>
              <a:gd name="connsiteY45-11314" fmla="*/ 632 h 759"/>
              <a:gd name="connsiteX46-11315" fmla="*/ 364 w 537"/>
              <a:gd name="connsiteY46-11316" fmla="*/ 648 h 759"/>
              <a:gd name="connsiteX47-11317" fmla="*/ 390 w 537"/>
              <a:gd name="connsiteY47-11318" fmla="*/ 659 h 759"/>
              <a:gd name="connsiteX48-11319" fmla="*/ 401 w 537"/>
              <a:gd name="connsiteY48-11320" fmla="*/ 664 h 759"/>
              <a:gd name="connsiteX49-11321" fmla="*/ 411 w 537"/>
              <a:gd name="connsiteY49-11322" fmla="*/ 669 h 759"/>
              <a:gd name="connsiteX50-11323" fmla="*/ 422 w 537"/>
              <a:gd name="connsiteY50-11324" fmla="*/ 669 h 759"/>
              <a:gd name="connsiteX51-11325" fmla="*/ 432 w 537"/>
              <a:gd name="connsiteY51-11326" fmla="*/ 674 h 759"/>
              <a:gd name="connsiteX52-11327" fmla="*/ 437 w 537"/>
              <a:gd name="connsiteY52-11328" fmla="*/ 674 h 759"/>
              <a:gd name="connsiteX53-11329" fmla="*/ 443 w 537"/>
              <a:gd name="connsiteY53-11330" fmla="*/ 674 h 759"/>
              <a:gd name="connsiteX54-11331" fmla="*/ 453 w 537"/>
              <a:gd name="connsiteY54-11332" fmla="*/ 674 h 759"/>
              <a:gd name="connsiteX55-11333" fmla="*/ 458 w 537"/>
              <a:gd name="connsiteY55-11334" fmla="*/ 669 h 759"/>
              <a:gd name="connsiteX56-11335" fmla="*/ 458 w 537"/>
              <a:gd name="connsiteY56-11336" fmla="*/ 664 h 759"/>
              <a:gd name="connsiteX57-11337" fmla="*/ 464 w 537"/>
              <a:gd name="connsiteY57-11338" fmla="*/ 659 h 759"/>
              <a:gd name="connsiteX58-11339" fmla="*/ 469 w 537"/>
              <a:gd name="connsiteY58-11340" fmla="*/ 653 h 759"/>
              <a:gd name="connsiteX59-11341" fmla="*/ 469 w 537"/>
              <a:gd name="connsiteY59-11342" fmla="*/ 643 h 759"/>
              <a:gd name="connsiteX60-11343" fmla="*/ 474 w 537"/>
              <a:gd name="connsiteY60-11344" fmla="*/ 627 h 759"/>
              <a:gd name="connsiteX61-11345" fmla="*/ 480 w 537"/>
              <a:gd name="connsiteY61-11346" fmla="*/ 611 h 759"/>
              <a:gd name="connsiteX62-11347" fmla="*/ 485 w 537"/>
              <a:gd name="connsiteY62-11348" fmla="*/ 595 h 759"/>
              <a:gd name="connsiteX63-11349" fmla="*/ 485 w 537"/>
              <a:gd name="connsiteY63-11350" fmla="*/ 580 h 759"/>
              <a:gd name="connsiteX64-11351" fmla="*/ 490 w 537"/>
              <a:gd name="connsiteY64-11352" fmla="*/ 564 h 759"/>
              <a:gd name="connsiteX65-11353" fmla="*/ 495 w 537"/>
              <a:gd name="connsiteY65-11354" fmla="*/ 553 h 759"/>
              <a:gd name="connsiteX66-11355" fmla="*/ 501 w 537"/>
              <a:gd name="connsiteY66-11356" fmla="*/ 543 h 759"/>
              <a:gd name="connsiteX67-11357" fmla="*/ 501 w 537"/>
              <a:gd name="connsiteY67-11358" fmla="*/ 538 h 759"/>
              <a:gd name="connsiteX68-11359" fmla="*/ 506 w 537"/>
              <a:gd name="connsiteY68-11360" fmla="*/ 527 h 759"/>
              <a:gd name="connsiteX69-11361" fmla="*/ 506 w 537"/>
              <a:gd name="connsiteY69-11362" fmla="*/ 527 h 759"/>
              <a:gd name="connsiteX70-11363" fmla="*/ 511 w 537"/>
              <a:gd name="connsiteY70-11364" fmla="*/ 527 h 759"/>
              <a:gd name="connsiteX71-11365" fmla="*/ 511 w 537"/>
              <a:gd name="connsiteY71-11366" fmla="*/ 527 h 759"/>
              <a:gd name="connsiteX72-11367" fmla="*/ 511 w 537"/>
              <a:gd name="connsiteY72-11368" fmla="*/ 532 h 759"/>
              <a:gd name="connsiteX73-11369" fmla="*/ 511 w 537"/>
              <a:gd name="connsiteY73-11370" fmla="*/ 538 h 759"/>
              <a:gd name="connsiteX74-11371" fmla="*/ 516 w 537"/>
              <a:gd name="connsiteY74-11372" fmla="*/ 543 h 759"/>
              <a:gd name="connsiteX75-11373" fmla="*/ 516 w 537"/>
              <a:gd name="connsiteY75-11374" fmla="*/ 559 h 759"/>
              <a:gd name="connsiteX76-11375" fmla="*/ 516 w 537"/>
              <a:gd name="connsiteY76-11376" fmla="*/ 569 h 759"/>
              <a:gd name="connsiteX77-11377" fmla="*/ 516 w 537"/>
              <a:gd name="connsiteY77-11378" fmla="*/ 585 h 759"/>
              <a:gd name="connsiteX78-11379" fmla="*/ 516 w 537"/>
              <a:gd name="connsiteY78-11380" fmla="*/ 601 h 759"/>
              <a:gd name="connsiteX79-11381" fmla="*/ 516 w 537"/>
              <a:gd name="connsiteY79-11382" fmla="*/ 622 h 759"/>
              <a:gd name="connsiteX80-11383" fmla="*/ 516 w 537"/>
              <a:gd name="connsiteY80-11384" fmla="*/ 638 h 759"/>
              <a:gd name="connsiteX81-11385" fmla="*/ 516 w 537"/>
              <a:gd name="connsiteY81-11386" fmla="*/ 653 h 759"/>
              <a:gd name="connsiteX82-11387" fmla="*/ 522 w 537"/>
              <a:gd name="connsiteY82-11388" fmla="*/ 669 h 759"/>
              <a:gd name="connsiteX83-11389" fmla="*/ 522 w 537"/>
              <a:gd name="connsiteY83-11390" fmla="*/ 685 h 759"/>
              <a:gd name="connsiteX84-11391" fmla="*/ 527 w 537"/>
              <a:gd name="connsiteY84-11392" fmla="*/ 696 h 759"/>
              <a:gd name="connsiteX85-11393" fmla="*/ 527 w 537"/>
              <a:gd name="connsiteY85-11394" fmla="*/ 706 h 759"/>
              <a:gd name="connsiteX86-11395" fmla="*/ 532 w 537"/>
              <a:gd name="connsiteY86-11396" fmla="*/ 717 h 759"/>
              <a:gd name="connsiteX87-11397" fmla="*/ 532 w 537"/>
              <a:gd name="connsiteY87-11398" fmla="*/ 722 h 759"/>
              <a:gd name="connsiteX88-11399" fmla="*/ 537 w 537"/>
              <a:gd name="connsiteY88-11400" fmla="*/ 732 h 759"/>
              <a:gd name="connsiteX89-11401" fmla="*/ 537 w 537"/>
              <a:gd name="connsiteY89-11402" fmla="*/ 738 h 759"/>
              <a:gd name="connsiteX90-11403" fmla="*/ 537 w 537"/>
              <a:gd name="connsiteY90-11404" fmla="*/ 743 h 759"/>
              <a:gd name="connsiteX91-11405" fmla="*/ 537 w 537"/>
              <a:gd name="connsiteY91-11406" fmla="*/ 748 h 759"/>
              <a:gd name="connsiteX92-11407" fmla="*/ 532 w 537"/>
              <a:gd name="connsiteY92-11408" fmla="*/ 753 h 759"/>
              <a:gd name="connsiteX93-11409" fmla="*/ 527 w 537"/>
              <a:gd name="connsiteY93-11410" fmla="*/ 759 h 759"/>
              <a:gd name="connsiteX94-11411" fmla="*/ 516 w 537"/>
              <a:gd name="connsiteY94-11412" fmla="*/ 759 h 759"/>
              <a:gd name="connsiteX95-11413" fmla="*/ 506 w 537"/>
              <a:gd name="connsiteY95-11414" fmla="*/ 759 h 759"/>
              <a:gd name="connsiteX96-11415" fmla="*/ 490 w 537"/>
              <a:gd name="connsiteY96-11416" fmla="*/ 759 h 759"/>
              <a:gd name="connsiteX97-11417" fmla="*/ 474 w 537"/>
              <a:gd name="connsiteY97-11418" fmla="*/ 753 h 759"/>
              <a:gd name="connsiteX98-11419" fmla="*/ 453 w 537"/>
              <a:gd name="connsiteY98-11420" fmla="*/ 753 h 759"/>
              <a:gd name="connsiteX99-11421" fmla="*/ 432 w 537"/>
              <a:gd name="connsiteY99-11422" fmla="*/ 748 h 759"/>
              <a:gd name="connsiteX100-11423" fmla="*/ 411 w 537"/>
              <a:gd name="connsiteY100-11424" fmla="*/ 743 h 759"/>
              <a:gd name="connsiteX101-11425" fmla="*/ 401 w 537"/>
              <a:gd name="connsiteY101-11426" fmla="*/ 738 h 759"/>
              <a:gd name="connsiteX102-11427" fmla="*/ 390 w 537"/>
              <a:gd name="connsiteY102-11428" fmla="*/ 732 h 759"/>
              <a:gd name="connsiteX103-11429" fmla="*/ 374 w 537"/>
              <a:gd name="connsiteY103-11430" fmla="*/ 727 h 759"/>
              <a:gd name="connsiteX104-11431" fmla="*/ 364 w 537"/>
              <a:gd name="connsiteY104-11432" fmla="*/ 722 h 759"/>
              <a:gd name="connsiteX105-11433" fmla="*/ 348 w 537"/>
              <a:gd name="connsiteY105-11434" fmla="*/ 717 h 759"/>
              <a:gd name="connsiteX106-11435" fmla="*/ 332 w 537"/>
              <a:gd name="connsiteY106-11436" fmla="*/ 706 h 759"/>
              <a:gd name="connsiteX107-11437" fmla="*/ 322 w 537"/>
              <a:gd name="connsiteY107-11438" fmla="*/ 696 h 759"/>
              <a:gd name="connsiteX108-11439" fmla="*/ 306 w 537"/>
              <a:gd name="connsiteY108-11440" fmla="*/ 685 h 759"/>
              <a:gd name="connsiteX109-11441" fmla="*/ 274 w 537"/>
              <a:gd name="connsiteY109-11442" fmla="*/ 659 h 759"/>
              <a:gd name="connsiteX110-11443" fmla="*/ 248 w 537"/>
              <a:gd name="connsiteY110-11444" fmla="*/ 632 h 759"/>
              <a:gd name="connsiteX111-11445" fmla="*/ 237 w 537"/>
              <a:gd name="connsiteY111-11446" fmla="*/ 622 h 759"/>
              <a:gd name="connsiteX112-11447" fmla="*/ 227 w 537"/>
              <a:gd name="connsiteY112-11448" fmla="*/ 606 h 759"/>
              <a:gd name="connsiteX113-11449" fmla="*/ 216 w 537"/>
              <a:gd name="connsiteY113-11450" fmla="*/ 590 h 759"/>
              <a:gd name="connsiteX114-11451" fmla="*/ 206 w 537"/>
              <a:gd name="connsiteY114-11452" fmla="*/ 574 h 759"/>
              <a:gd name="connsiteX115-11453" fmla="*/ 200 w 537"/>
              <a:gd name="connsiteY115-11454" fmla="*/ 559 h 759"/>
              <a:gd name="connsiteX116-11455" fmla="*/ 190 w 537"/>
              <a:gd name="connsiteY116-11456" fmla="*/ 543 h 759"/>
              <a:gd name="connsiteX117-11457" fmla="*/ 185 w 537"/>
              <a:gd name="connsiteY117-11458" fmla="*/ 527 h 759"/>
              <a:gd name="connsiteX118-11459" fmla="*/ 174 w 537"/>
              <a:gd name="connsiteY118-11460" fmla="*/ 511 h 759"/>
              <a:gd name="connsiteX119-11461" fmla="*/ 169 w 537"/>
              <a:gd name="connsiteY119-11462" fmla="*/ 501 h 759"/>
              <a:gd name="connsiteX120-11463" fmla="*/ 169 w 537"/>
              <a:gd name="connsiteY120-11464" fmla="*/ 485 h 759"/>
              <a:gd name="connsiteX121-11465" fmla="*/ 164 w 537"/>
              <a:gd name="connsiteY121-11466" fmla="*/ 469 h 759"/>
              <a:gd name="connsiteX122-11467" fmla="*/ 164 w 537"/>
              <a:gd name="connsiteY122-11468" fmla="*/ 453 h 759"/>
              <a:gd name="connsiteX123-11469" fmla="*/ 158 w 537"/>
              <a:gd name="connsiteY123-11470" fmla="*/ 422 h 759"/>
              <a:gd name="connsiteX124-11471" fmla="*/ 153 w 537"/>
              <a:gd name="connsiteY124-11472" fmla="*/ 385 h 759"/>
              <a:gd name="connsiteX125-11473" fmla="*/ 153 w 537"/>
              <a:gd name="connsiteY125-11474" fmla="*/ 353 h 759"/>
              <a:gd name="connsiteX126-11475" fmla="*/ 153 w 537"/>
              <a:gd name="connsiteY126-11476" fmla="*/ 316 h 759"/>
              <a:gd name="connsiteX127-11477" fmla="*/ 153 w 537"/>
              <a:gd name="connsiteY127-11478" fmla="*/ 279 h 759"/>
              <a:gd name="connsiteX128-11479" fmla="*/ 153 w 537"/>
              <a:gd name="connsiteY128-11480" fmla="*/ 243 h 759"/>
              <a:gd name="connsiteX129-11481" fmla="*/ 158 w 537"/>
              <a:gd name="connsiteY129-11482" fmla="*/ 200 h 759"/>
              <a:gd name="connsiteX130-11483" fmla="*/ 164 w 537"/>
              <a:gd name="connsiteY130-11484" fmla="*/ 158 h 759"/>
              <a:gd name="connsiteX131-11485" fmla="*/ 164 w 537"/>
              <a:gd name="connsiteY131-11486" fmla="*/ 142 h 759"/>
              <a:gd name="connsiteX132-11487" fmla="*/ 164 w 537"/>
              <a:gd name="connsiteY132-11488" fmla="*/ 127 h 759"/>
              <a:gd name="connsiteX133-11489" fmla="*/ 164 w 537"/>
              <a:gd name="connsiteY133-11490" fmla="*/ 111 h 759"/>
              <a:gd name="connsiteX134-11491" fmla="*/ 169 w 537"/>
              <a:gd name="connsiteY134-11492" fmla="*/ 100 h 759"/>
              <a:gd name="connsiteX135-11493" fmla="*/ 169 w 537"/>
              <a:gd name="connsiteY135-11494" fmla="*/ 90 h 759"/>
              <a:gd name="connsiteX136-11495" fmla="*/ 169 w 537"/>
              <a:gd name="connsiteY136-11496" fmla="*/ 85 h 759"/>
              <a:gd name="connsiteX137-11497" fmla="*/ 169 w 537"/>
              <a:gd name="connsiteY137-11498" fmla="*/ 79 h 759"/>
              <a:gd name="connsiteX138-11499" fmla="*/ 164 w 537"/>
              <a:gd name="connsiteY138-11500" fmla="*/ 74 h 759"/>
              <a:gd name="connsiteX139-11501" fmla="*/ 164 w 537"/>
              <a:gd name="connsiteY139-11502" fmla="*/ 74 h 759"/>
              <a:gd name="connsiteX140-11503" fmla="*/ 158 w 537"/>
              <a:gd name="connsiteY140-11504" fmla="*/ 74 h 759"/>
              <a:gd name="connsiteX141-11505" fmla="*/ 153 w 537"/>
              <a:gd name="connsiteY141-11506" fmla="*/ 74 h 759"/>
              <a:gd name="connsiteX142-11507" fmla="*/ 142 w 537"/>
              <a:gd name="connsiteY142-11508" fmla="*/ 79 h 759"/>
              <a:gd name="connsiteX143-11509" fmla="*/ 132 w 537"/>
              <a:gd name="connsiteY143-11510" fmla="*/ 79 h 759"/>
              <a:gd name="connsiteX144-11511" fmla="*/ 116 w 537"/>
              <a:gd name="connsiteY144-11512" fmla="*/ 85 h 759"/>
              <a:gd name="connsiteX145-11513" fmla="*/ 100 w 537"/>
              <a:gd name="connsiteY145-11514" fmla="*/ 90 h 759"/>
              <a:gd name="connsiteX146-11515" fmla="*/ 84 w 537"/>
              <a:gd name="connsiteY146-11516" fmla="*/ 95 h 759"/>
              <a:gd name="connsiteX147-11517" fmla="*/ 48 w 537"/>
              <a:gd name="connsiteY147-11518" fmla="*/ 106 h 759"/>
              <a:gd name="connsiteX148-11519" fmla="*/ 0 w 537"/>
              <a:gd name="connsiteY148-11520" fmla="*/ 74 h 759"/>
              <a:gd name="connsiteX149-11521" fmla="*/ 37 w 537"/>
              <a:gd name="connsiteY149-11522" fmla="*/ 69 h 759"/>
              <a:gd name="connsiteX150-11523" fmla="*/ 69 w 537"/>
              <a:gd name="connsiteY150-11524" fmla="*/ 58 h 759"/>
              <a:gd name="connsiteX151-11525" fmla="*/ 100 w 537"/>
              <a:gd name="connsiteY151-11526" fmla="*/ 48 h 759"/>
              <a:gd name="connsiteX152-11527" fmla="*/ 116 w 537"/>
              <a:gd name="connsiteY152-11528" fmla="*/ 42 h 759"/>
              <a:gd name="connsiteX153-11529" fmla="*/ 132 w 537"/>
              <a:gd name="connsiteY153-11530" fmla="*/ 37 h 759"/>
              <a:gd name="connsiteX154-11531" fmla="*/ 142 w 537"/>
              <a:gd name="connsiteY154-11532" fmla="*/ 37 h 759"/>
              <a:gd name="connsiteX155-11533" fmla="*/ 153 w 537"/>
              <a:gd name="connsiteY155-11534" fmla="*/ 32 h 759"/>
              <a:gd name="connsiteX156-11535" fmla="*/ 158 w 537"/>
              <a:gd name="connsiteY156-11536" fmla="*/ 27 h 759"/>
              <a:gd name="connsiteX157-11537" fmla="*/ 164 w 537"/>
              <a:gd name="connsiteY157-11538" fmla="*/ 21 h 759"/>
              <a:gd name="connsiteX158-11539" fmla="*/ 169 w 537"/>
              <a:gd name="connsiteY158-11540" fmla="*/ 16 h 759"/>
              <a:gd name="connsiteX159-11541" fmla="*/ 174 w 537"/>
              <a:gd name="connsiteY159-11542" fmla="*/ 11 h 759"/>
              <a:gd name="connsiteX160-11543" fmla="*/ 179 w 537"/>
              <a:gd name="connsiteY160-11544" fmla="*/ 6 h 759"/>
              <a:gd name="connsiteX161-11545" fmla="*/ 185 w 537"/>
              <a:gd name="connsiteY161-11546" fmla="*/ 0 h 759"/>
              <a:gd name="connsiteX162-11547" fmla="*/ 190 w 537"/>
              <a:gd name="connsiteY162-11548" fmla="*/ 0 h 759"/>
              <a:gd name="connsiteX163-11549" fmla="*/ 195 w 537"/>
              <a:gd name="connsiteY163-11550" fmla="*/ 0 h 759"/>
              <a:gd name="connsiteX164-11551" fmla="*/ 195 w 537"/>
              <a:gd name="connsiteY164-11552" fmla="*/ 0 h 759"/>
              <a:gd name="connsiteX0-11553" fmla="*/ 161 w 503"/>
              <a:gd name="connsiteY0-11554" fmla="*/ 0 h 759"/>
              <a:gd name="connsiteX1-11555" fmla="*/ 172 w 503"/>
              <a:gd name="connsiteY1-11556" fmla="*/ 0 h 759"/>
              <a:gd name="connsiteX2-11557" fmla="*/ 182 w 503"/>
              <a:gd name="connsiteY2-11558" fmla="*/ 6 h 759"/>
              <a:gd name="connsiteX3-11559" fmla="*/ 193 w 503"/>
              <a:gd name="connsiteY3-11560" fmla="*/ 11 h 759"/>
              <a:gd name="connsiteX4-11561" fmla="*/ 209 w 503"/>
              <a:gd name="connsiteY4-11562" fmla="*/ 21 h 759"/>
              <a:gd name="connsiteX5-11563" fmla="*/ 219 w 503"/>
              <a:gd name="connsiteY5-11564" fmla="*/ 32 h 759"/>
              <a:gd name="connsiteX6-11565" fmla="*/ 230 w 503"/>
              <a:gd name="connsiteY6-11566" fmla="*/ 37 h 759"/>
              <a:gd name="connsiteX7-11567" fmla="*/ 230 w 503"/>
              <a:gd name="connsiteY7-11568" fmla="*/ 42 h 759"/>
              <a:gd name="connsiteX8-11569" fmla="*/ 235 w 503"/>
              <a:gd name="connsiteY8-11570" fmla="*/ 42 h 759"/>
              <a:gd name="connsiteX9-11571" fmla="*/ 235 w 503"/>
              <a:gd name="connsiteY9-11572" fmla="*/ 48 h 759"/>
              <a:gd name="connsiteX10-11573" fmla="*/ 235 w 503"/>
              <a:gd name="connsiteY10-11574" fmla="*/ 48 h 759"/>
              <a:gd name="connsiteX11-11575" fmla="*/ 235 w 503"/>
              <a:gd name="connsiteY11-11576" fmla="*/ 53 h 759"/>
              <a:gd name="connsiteX12-11577" fmla="*/ 230 w 503"/>
              <a:gd name="connsiteY12-11578" fmla="*/ 58 h 759"/>
              <a:gd name="connsiteX13-11579" fmla="*/ 224 w 503"/>
              <a:gd name="connsiteY13-11580" fmla="*/ 63 h 759"/>
              <a:gd name="connsiteX14-11581" fmla="*/ 214 w 503"/>
              <a:gd name="connsiteY14-11582" fmla="*/ 69 h 759"/>
              <a:gd name="connsiteX15-11583" fmla="*/ 209 w 503"/>
              <a:gd name="connsiteY15-11584" fmla="*/ 74 h 759"/>
              <a:gd name="connsiteX16-11585" fmla="*/ 203 w 503"/>
              <a:gd name="connsiteY16-11586" fmla="*/ 79 h 759"/>
              <a:gd name="connsiteX17-11587" fmla="*/ 203 w 503"/>
              <a:gd name="connsiteY17-11588" fmla="*/ 90 h 759"/>
              <a:gd name="connsiteX18-11589" fmla="*/ 198 w 503"/>
              <a:gd name="connsiteY18-11590" fmla="*/ 100 h 759"/>
              <a:gd name="connsiteX19-11591" fmla="*/ 193 w 503"/>
              <a:gd name="connsiteY19-11592" fmla="*/ 116 h 759"/>
              <a:gd name="connsiteX20-11593" fmla="*/ 187 w 503"/>
              <a:gd name="connsiteY20-11594" fmla="*/ 137 h 759"/>
              <a:gd name="connsiteX21-11595" fmla="*/ 182 w 503"/>
              <a:gd name="connsiteY21-11596" fmla="*/ 158 h 759"/>
              <a:gd name="connsiteX22-11597" fmla="*/ 182 w 503"/>
              <a:gd name="connsiteY22-11598" fmla="*/ 179 h 759"/>
              <a:gd name="connsiteX23-11599" fmla="*/ 177 w 503"/>
              <a:gd name="connsiteY23-11600" fmla="*/ 206 h 759"/>
              <a:gd name="connsiteX24-11601" fmla="*/ 172 w 503"/>
              <a:gd name="connsiteY24-11602" fmla="*/ 227 h 759"/>
              <a:gd name="connsiteX25-11603" fmla="*/ 172 w 503"/>
              <a:gd name="connsiteY25-11604" fmla="*/ 248 h 759"/>
              <a:gd name="connsiteX26-11605" fmla="*/ 166 w 503"/>
              <a:gd name="connsiteY26-11606" fmla="*/ 264 h 759"/>
              <a:gd name="connsiteX27-11607" fmla="*/ 166 w 503"/>
              <a:gd name="connsiteY27-11608" fmla="*/ 285 h 759"/>
              <a:gd name="connsiteX28-11609" fmla="*/ 161 w 503"/>
              <a:gd name="connsiteY28-11610" fmla="*/ 300 h 759"/>
              <a:gd name="connsiteX29-11611" fmla="*/ 161 w 503"/>
              <a:gd name="connsiteY29-11612" fmla="*/ 311 h 759"/>
              <a:gd name="connsiteX30-11613" fmla="*/ 161 w 503"/>
              <a:gd name="connsiteY30-11614" fmla="*/ 322 h 759"/>
              <a:gd name="connsiteX31-11615" fmla="*/ 161 w 503"/>
              <a:gd name="connsiteY31-11616" fmla="*/ 343 h 759"/>
              <a:gd name="connsiteX32-11617" fmla="*/ 166 w 503"/>
              <a:gd name="connsiteY32-11618" fmla="*/ 369 h 759"/>
              <a:gd name="connsiteX33-11619" fmla="*/ 172 w 503"/>
              <a:gd name="connsiteY33-11620" fmla="*/ 411 h 759"/>
              <a:gd name="connsiteX34-11621" fmla="*/ 172 w 503"/>
              <a:gd name="connsiteY34-11622" fmla="*/ 437 h 759"/>
              <a:gd name="connsiteX35-11623" fmla="*/ 177 w 503"/>
              <a:gd name="connsiteY35-11624" fmla="*/ 464 h 759"/>
              <a:gd name="connsiteX36-11625" fmla="*/ 187 w 503"/>
              <a:gd name="connsiteY36-11626" fmla="*/ 490 h 759"/>
              <a:gd name="connsiteX37-11627" fmla="*/ 193 w 503"/>
              <a:gd name="connsiteY37-11628" fmla="*/ 506 h 759"/>
              <a:gd name="connsiteX38-11629" fmla="*/ 198 w 503"/>
              <a:gd name="connsiteY38-11630" fmla="*/ 516 h 759"/>
              <a:gd name="connsiteX39-11631" fmla="*/ 214 w 503"/>
              <a:gd name="connsiteY39-11632" fmla="*/ 543 h 759"/>
              <a:gd name="connsiteX40-11633" fmla="*/ 230 w 503"/>
              <a:gd name="connsiteY40-11634" fmla="*/ 564 h 759"/>
              <a:gd name="connsiteX41-11635" fmla="*/ 245 w 503"/>
              <a:gd name="connsiteY41-11636" fmla="*/ 585 h 759"/>
              <a:gd name="connsiteX42-11637" fmla="*/ 256 w 503"/>
              <a:gd name="connsiteY42-11638" fmla="*/ 595 h 759"/>
              <a:gd name="connsiteX43-11639" fmla="*/ 266 w 503"/>
              <a:gd name="connsiteY43-11640" fmla="*/ 601 h 759"/>
              <a:gd name="connsiteX44-11641" fmla="*/ 288 w 503"/>
              <a:gd name="connsiteY44-11642" fmla="*/ 622 h 759"/>
              <a:gd name="connsiteX45-11643" fmla="*/ 309 w 503"/>
              <a:gd name="connsiteY45-11644" fmla="*/ 632 h 759"/>
              <a:gd name="connsiteX46-11645" fmla="*/ 330 w 503"/>
              <a:gd name="connsiteY46-11646" fmla="*/ 648 h 759"/>
              <a:gd name="connsiteX47-11647" fmla="*/ 356 w 503"/>
              <a:gd name="connsiteY47-11648" fmla="*/ 659 h 759"/>
              <a:gd name="connsiteX48-11649" fmla="*/ 367 w 503"/>
              <a:gd name="connsiteY48-11650" fmla="*/ 664 h 759"/>
              <a:gd name="connsiteX49-11651" fmla="*/ 377 w 503"/>
              <a:gd name="connsiteY49-11652" fmla="*/ 669 h 759"/>
              <a:gd name="connsiteX50-11653" fmla="*/ 388 w 503"/>
              <a:gd name="connsiteY50-11654" fmla="*/ 669 h 759"/>
              <a:gd name="connsiteX51-11655" fmla="*/ 398 w 503"/>
              <a:gd name="connsiteY51-11656" fmla="*/ 674 h 759"/>
              <a:gd name="connsiteX52-11657" fmla="*/ 403 w 503"/>
              <a:gd name="connsiteY52-11658" fmla="*/ 674 h 759"/>
              <a:gd name="connsiteX53-11659" fmla="*/ 409 w 503"/>
              <a:gd name="connsiteY53-11660" fmla="*/ 674 h 759"/>
              <a:gd name="connsiteX54-11661" fmla="*/ 419 w 503"/>
              <a:gd name="connsiteY54-11662" fmla="*/ 674 h 759"/>
              <a:gd name="connsiteX55-11663" fmla="*/ 424 w 503"/>
              <a:gd name="connsiteY55-11664" fmla="*/ 669 h 759"/>
              <a:gd name="connsiteX56-11665" fmla="*/ 424 w 503"/>
              <a:gd name="connsiteY56-11666" fmla="*/ 664 h 759"/>
              <a:gd name="connsiteX57-11667" fmla="*/ 430 w 503"/>
              <a:gd name="connsiteY57-11668" fmla="*/ 659 h 759"/>
              <a:gd name="connsiteX58-11669" fmla="*/ 435 w 503"/>
              <a:gd name="connsiteY58-11670" fmla="*/ 653 h 759"/>
              <a:gd name="connsiteX59-11671" fmla="*/ 435 w 503"/>
              <a:gd name="connsiteY59-11672" fmla="*/ 643 h 759"/>
              <a:gd name="connsiteX60-11673" fmla="*/ 440 w 503"/>
              <a:gd name="connsiteY60-11674" fmla="*/ 627 h 759"/>
              <a:gd name="connsiteX61-11675" fmla="*/ 446 w 503"/>
              <a:gd name="connsiteY61-11676" fmla="*/ 611 h 759"/>
              <a:gd name="connsiteX62-11677" fmla="*/ 451 w 503"/>
              <a:gd name="connsiteY62-11678" fmla="*/ 595 h 759"/>
              <a:gd name="connsiteX63-11679" fmla="*/ 451 w 503"/>
              <a:gd name="connsiteY63-11680" fmla="*/ 580 h 759"/>
              <a:gd name="connsiteX64-11681" fmla="*/ 456 w 503"/>
              <a:gd name="connsiteY64-11682" fmla="*/ 564 h 759"/>
              <a:gd name="connsiteX65-11683" fmla="*/ 461 w 503"/>
              <a:gd name="connsiteY65-11684" fmla="*/ 553 h 759"/>
              <a:gd name="connsiteX66-11685" fmla="*/ 467 w 503"/>
              <a:gd name="connsiteY66-11686" fmla="*/ 543 h 759"/>
              <a:gd name="connsiteX67-11687" fmla="*/ 467 w 503"/>
              <a:gd name="connsiteY67-11688" fmla="*/ 538 h 759"/>
              <a:gd name="connsiteX68-11689" fmla="*/ 472 w 503"/>
              <a:gd name="connsiteY68-11690" fmla="*/ 527 h 759"/>
              <a:gd name="connsiteX69-11691" fmla="*/ 472 w 503"/>
              <a:gd name="connsiteY69-11692" fmla="*/ 527 h 759"/>
              <a:gd name="connsiteX70-11693" fmla="*/ 477 w 503"/>
              <a:gd name="connsiteY70-11694" fmla="*/ 527 h 759"/>
              <a:gd name="connsiteX71-11695" fmla="*/ 477 w 503"/>
              <a:gd name="connsiteY71-11696" fmla="*/ 527 h 759"/>
              <a:gd name="connsiteX72-11697" fmla="*/ 477 w 503"/>
              <a:gd name="connsiteY72-11698" fmla="*/ 532 h 759"/>
              <a:gd name="connsiteX73-11699" fmla="*/ 477 w 503"/>
              <a:gd name="connsiteY73-11700" fmla="*/ 538 h 759"/>
              <a:gd name="connsiteX74-11701" fmla="*/ 482 w 503"/>
              <a:gd name="connsiteY74-11702" fmla="*/ 543 h 759"/>
              <a:gd name="connsiteX75-11703" fmla="*/ 482 w 503"/>
              <a:gd name="connsiteY75-11704" fmla="*/ 559 h 759"/>
              <a:gd name="connsiteX76-11705" fmla="*/ 482 w 503"/>
              <a:gd name="connsiteY76-11706" fmla="*/ 569 h 759"/>
              <a:gd name="connsiteX77-11707" fmla="*/ 482 w 503"/>
              <a:gd name="connsiteY77-11708" fmla="*/ 585 h 759"/>
              <a:gd name="connsiteX78-11709" fmla="*/ 482 w 503"/>
              <a:gd name="connsiteY78-11710" fmla="*/ 601 h 759"/>
              <a:gd name="connsiteX79-11711" fmla="*/ 482 w 503"/>
              <a:gd name="connsiteY79-11712" fmla="*/ 622 h 759"/>
              <a:gd name="connsiteX80-11713" fmla="*/ 482 w 503"/>
              <a:gd name="connsiteY80-11714" fmla="*/ 638 h 759"/>
              <a:gd name="connsiteX81-11715" fmla="*/ 482 w 503"/>
              <a:gd name="connsiteY81-11716" fmla="*/ 653 h 759"/>
              <a:gd name="connsiteX82-11717" fmla="*/ 488 w 503"/>
              <a:gd name="connsiteY82-11718" fmla="*/ 669 h 759"/>
              <a:gd name="connsiteX83-11719" fmla="*/ 488 w 503"/>
              <a:gd name="connsiteY83-11720" fmla="*/ 685 h 759"/>
              <a:gd name="connsiteX84-11721" fmla="*/ 493 w 503"/>
              <a:gd name="connsiteY84-11722" fmla="*/ 696 h 759"/>
              <a:gd name="connsiteX85-11723" fmla="*/ 493 w 503"/>
              <a:gd name="connsiteY85-11724" fmla="*/ 706 h 759"/>
              <a:gd name="connsiteX86-11725" fmla="*/ 498 w 503"/>
              <a:gd name="connsiteY86-11726" fmla="*/ 717 h 759"/>
              <a:gd name="connsiteX87-11727" fmla="*/ 498 w 503"/>
              <a:gd name="connsiteY87-11728" fmla="*/ 722 h 759"/>
              <a:gd name="connsiteX88-11729" fmla="*/ 503 w 503"/>
              <a:gd name="connsiteY88-11730" fmla="*/ 732 h 759"/>
              <a:gd name="connsiteX89-11731" fmla="*/ 503 w 503"/>
              <a:gd name="connsiteY89-11732" fmla="*/ 738 h 759"/>
              <a:gd name="connsiteX90-11733" fmla="*/ 503 w 503"/>
              <a:gd name="connsiteY90-11734" fmla="*/ 743 h 759"/>
              <a:gd name="connsiteX91-11735" fmla="*/ 503 w 503"/>
              <a:gd name="connsiteY91-11736" fmla="*/ 748 h 759"/>
              <a:gd name="connsiteX92-11737" fmla="*/ 498 w 503"/>
              <a:gd name="connsiteY92-11738" fmla="*/ 753 h 759"/>
              <a:gd name="connsiteX93-11739" fmla="*/ 493 w 503"/>
              <a:gd name="connsiteY93-11740" fmla="*/ 759 h 759"/>
              <a:gd name="connsiteX94-11741" fmla="*/ 482 w 503"/>
              <a:gd name="connsiteY94-11742" fmla="*/ 759 h 759"/>
              <a:gd name="connsiteX95-11743" fmla="*/ 472 w 503"/>
              <a:gd name="connsiteY95-11744" fmla="*/ 759 h 759"/>
              <a:gd name="connsiteX96-11745" fmla="*/ 456 w 503"/>
              <a:gd name="connsiteY96-11746" fmla="*/ 759 h 759"/>
              <a:gd name="connsiteX97-11747" fmla="*/ 440 w 503"/>
              <a:gd name="connsiteY97-11748" fmla="*/ 753 h 759"/>
              <a:gd name="connsiteX98-11749" fmla="*/ 419 w 503"/>
              <a:gd name="connsiteY98-11750" fmla="*/ 753 h 759"/>
              <a:gd name="connsiteX99-11751" fmla="*/ 398 w 503"/>
              <a:gd name="connsiteY99-11752" fmla="*/ 748 h 759"/>
              <a:gd name="connsiteX100-11753" fmla="*/ 377 w 503"/>
              <a:gd name="connsiteY100-11754" fmla="*/ 743 h 759"/>
              <a:gd name="connsiteX101-11755" fmla="*/ 367 w 503"/>
              <a:gd name="connsiteY101-11756" fmla="*/ 738 h 759"/>
              <a:gd name="connsiteX102-11757" fmla="*/ 356 w 503"/>
              <a:gd name="connsiteY102-11758" fmla="*/ 732 h 759"/>
              <a:gd name="connsiteX103-11759" fmla="*/ 340 w 503"/>
              <a:gd name="connsiteY103-11760" fmla="*/ 727 h 759"/>
              <a:gd name="connsiteX104-11761" fmla="*/ 330 w 503"/>
              <a:gd name="connsiteY104-11762" fmla="*/ 722 h 759"/>
              <a:gd name="connsiteX105-11763" fmla="*/ 314 w 503"/>
              <a:gd name="connsiteY105-11764" fmla="*/ 717 h 759"/>
              <a:gd name="connsiteX106-11765" fmla="*/ 298 w 503"/>
              <a:gd name="connsiteY106-11766" fmla="*/ 706 h 759"/>
              <a:gd name="connsiteX107-11767" fmla="*/ 288 w 503"/>
              <a:gd name="connsiteY107-11768" fmla="*/ 696 h 759"/>
              <a:gd name="connsiteX108-11769" fmla="*/ 272 w 503"/>
              <a:gd name="connsiteY108-11770" fmla="*/ 685 h 759"/>
              <a:gd name="connsiteX109-11771" fmla="*/ 240 w 503"/>
              <a:gd name="connsiteY109-11772" fmla="*/ 659 h 759"/>
              <a:gd name="connsiteX110-11773" fmla="*/ 214 w 503"/>
              <a:gd name="connsiteY110-11774" fmla="*/ 632 h 759"/>
              <a:gd name="connsiteX111-11775" fmla="*/ 203 w 503"/>
              <a:gd name="connsiteY111-11776" fmla="*/ 622 h 759"/>
              <a:gd name="connsiteX112-11777" fmla="*/ 193 w 503"/>
              <a:gd name="connsiteY112-11778" fmla="*/ 606 h 759"/>
              <a:gd name="connsiteX113-11779" fmla="*/ 182 w 503"/>
              <a:gd name="connsiteY113-11780" fmla="*/ 590 h 759"/>
              <a:gd name="connsiteX114-11781" fmla="*/ 172 w 503"/>
              <a:gd name="connsiteY114-11782" fmla="*/ 574 h 759"/>
              <a:gd name="connsiteX115-11783" fmla="*/ 166 w 503"/>
              <a:gd name="connsiteY115-11784" fmla="*/ 559 h 759"/>
              <a:gd name="connsiteX116-11785" fmla="*/ 156 w 503"/>
              <a:gd name="connsiteY116-11786" fmla="*/ 543 h 759"/>
              <a:gd name="connsiteX117-11787" fmla="*/ 151 w 503"/>
              <a:gd name="connsiteY117-11788" fmla="*/ 527 h 759"/>
              <a:gd name="connsiteX118-11789" fmla="*/ 140 w 503"/>
              <a:gd name="connsiteY118-11790" fmla="*/ 511 h 759"/>
              <a:gd name="connsiteX119-11791" fmla="*/ 135 w 503"/>
              <a:gd name="connsiteY119-11792" fmla="*/ 501 h 759"/>
              <a:gd name="connsiteX120-11793" fmla="*/ 135 w 503"/>
              <a:gd name="connsiteY120-11794" fmla="*/ 485 h 759"/>
              <a:gd name="connsiteX121-11795" fmla="*/ 130 w 503"/>
              <a:gd name="connsiteY121-11796" fmla="*/ 469 h 759"/>
              <a:gd name="connsiteX122-11797" fmla="*/ 130 w 503"/>
              <a:gd name="connsiteY122-11798" fmla="*/ 453 h 759"/>
              <a:gd name="connsiteX123-11799" fmla="*/ 124 w 503"/>
              <a:gd name="connsiteY123-11800" fmla="*/ 422 h 759"/>
              <a:gd name="connsiteX124-11801" fmla="*/ 119 w 503"/>
              <a:gd name="connsiteY124-11802" fmla="*/ 385 h 759"/>
              <a:gd name="connsiteX125-11803" fmla="*/ 119 w 503"/>
              <a:gd name="connsiteY125-11804" fmla="*/ 353 h 759"/>
              <a:gd name="connsiteX126-11805" fmla="*/ 119 w 503"/>
              <a:gd name="connsiteY126-11806" fmla="*/ 316 h 759"/>
              <a:gd name="connsiteX127-11807" fmla="*/ 119 w 503"/>
              <a:gd name="connsiteY127-11808" fmla="*/ 279 h 759"/>
              <a:gd name="connsiteX128-11809" fmla="*/ 119 w 503"/>
              <a:gd name="connsiteY128-11810" fmla="*/ 243 h 759"/>
              <a:gd name="connsiteX129-11811" fmla="*/ 124 w 503"/>
              <a:gd name="connsiteY129-11812" fmla="*/ 200 h 759"/>
              <a:gd name="connsiteX130-11813" fmla="*/ 130 w 503"/>
              <a:gd name="connsiteY130-11814" fmla="*/ 158 h 759"/>
              <a:gd name="connsiteX131-11815" fmla="*/ 130 w 503"/>
              <a:gd name="connsiteY131-11816" fmla="*/ 142 h 759"/>
              <a:gd name="connsiteX132-11817" fmla="*/ 130 w 503"/>
              <a:gd name="connsiteY132-11818" fmla="*/ 127 h 759"/>
              <a:gd name="connsiteX133-11819" fmla="*/ 130 w 503"/>
              <a:gd name="connsiteY133-11820" fmla="*/ 111 h 759"/>
              <a:gd name="connsiteX134-11821" fmla="*/ 135 w 503"/>
              <a:gd name="connsiteY134-11822" fmla="*/ 100 h 759"/>
              <a:gd name="connsiteX135-11823" fmla="*/ 135 w 503"/>
              <a:gd name="connsiteY135-11824" fmla="*/ 90 h 759"/>
              <a:gd name="connsiteX136-11825" fmla="*/ 135 w 503"/>
              <a:gd name="connsiteY136-11826" fmla="*/ 85 h 759"/>
              <a:gd name="connsiteX137-11827" fmla="*/ 135 w 503"/>
              <a:gd name="connsiteY137-11828" fmla="*/ 79 h 759"/>
              <a:gd name="connsiteX138-11829" fmla="*/ 130 w 503"/>
              <a:gd name="connsiteY138-11830" fmla="*/ 74 h 759"/>
              <a:gd name="connsiteX139-11831" fmla="*/ 130 w 503"/>
              <a:gd name="connsiteY139-11832" fmla="*/ 74 h 759"/>
              <a:gd name="connsiteX140-11833" fmla="*/ 124 w 503"/>
              <a:gd name="connsiteY140-11834" fmla="*/ 74 h 759"/>
              <a:gd name="connsiteX141-11835" fmla="*/ 119 w 503"/>
              <a:gd name="connsiteY141-11836" fmla="*/ 74 h 759"/>
              <a:gd name="connsiteX142-11837" fmla="*/ 108 w 503"/>
              <a:gd name="connsiteY142-11838" fmla="*/ 79 h 759"/>
              <a:gd name="connsiteX143-11839" fmla="*/ 98 w 503"/>
              <a:gd name="connsiteY143-11840" fmla="*/ 79 h 759"/>
              <a:gd name="connsiteX144-11841" fmla="*/ 82 w 503"/>
              <a:gd name="connsiteY144-11842" fmla="*/ 85 h 759"/>
              <a:gd name="connsiteX145-11843" fmla="*/ 66 w 503"/>
              <a:gd name="connsiteY145-11844" fmla="*/ 90 h 759"/>
              <a:gd name="connsiteX146-11845" fmla="*/ 50 w 503"/>
              <a:gd name="connsiteY146-11846" fmla="*/ 95 h 759"/>
              <a:gd name="connsiteX147-11847" fmla="*/ 14 w 503"/>
              <a:gd name="connsiteY147-11848" fmla="*/ 106 h 759"/>
              <a:gd name="connsiteX148-11849" fmla="*/ 3 w 503"/>
              <a:gd name="connsiteY148-11850" fmla="*/ 69 h 759"/>
              <a:gd name="connsiteX149-11851" fmla="*/ 35 w 503"/>
              <a:gd name="connsiteY149-11852" fmla="*/ 58 h 759"/>
              <a:gd name="connsiteX150-11853" fmla="*/ 66 w 503"/>
              <a:gd name="connsiteY150-11854" fmla="*/ 48 h 759"/>
              <a:gd name="connsiteX151-11855" fmla="*/ 82 w 503"/>
              <a:gd name="connsiteY151-11856" fmla="*/ 42 h 759"/>
              <a:gd name="connsiteX152-11857" fmla="*/ 98 w 503"/>
              <a:gd name="connsiteY152-11858" fmla="*/ 37 h 759"/>
              <a:gd name="connsiteX153-11859" fmla="*/ 108 w 503"/>
              <a:gd name="connsiteY153-11860" fmla="*/ 37 h 759"/>
              <a:gd name="connsiteX154-11861" fmla="*/ 119 w 503"/>
              <a:gd name="connsiteY154-11862" fmla="*/ 32 h 759"/>
              <a:gd name="connsiteX155-11863" fmla="*/ 124 w 503"/>
              <a:gd name="connsiteY155-11864" fmla="*/ 27 h 759"/>
              <a:gd name="connsiteX156-11865" fmla="*/ 130 w 503"/>
              <a:gd name="connsiteY156-11866" fmla="*/ 21 h 759"/>
              <a:gd name="connsiteX157-11867" fmla="*/ 135 w 503"/>
              <a:gd name="connsiteY157-11868" fmla="*/ 16 h 759"/>
              <a:gd name="connsiteX158-11869" fmla="*/ 140 w 503"/>
              <a:gd name="connsiteY158-11870" fmla="*/ 11 h 759"/>
              <a:gd name="connsiteX159-11871" fmla="*/ 145 w 503"/>
              <a:gd name="connsiteY159-11872" fmla="*/ 6 h 759"/>
              <a:gd name="connsiteX160-11873" fmla="*/ 151 w 503"/>
              <a:gd name="connsiteY160-11874" fmla="*/ 0 h 759"/>
              <a:gd name="connsiteX161-11875" fmla="*/ 156 w 503"/>
              <a:gd name="connsiteY161-11876" fmla="*/ 0 h 759"/>
              <a:gd name="connsiteX162-11877" fmla="*/ 161 w 503"/>
              <a:gd name="connsiteY162-11878" fmla="*/ 0 h 759"/>
              <a:gd name="connsiteX163-11879" fmla="*/ 161 w 503"/>
              <a:gd name="connsiteY163-11880" fmla="*/ 0 h 759"/>
              <a:gd name="connsiteX0-11881" fmla="*/ 149 w 491"/>
              <a:gd name="connsiteY0-11882" fmla="*/ 0 h 759"/>
              <a:gd name="connsiteX1-11883" fmla="*/ 160 w 491"/>
              <a:gd name="connsiteY1-11884" fmla="*/ 0 h 759"/>
              <a:gd name="connsiteX2-11885" fmla="*/ 170 w 491"/>
              <a:gd name="connsiteY2-11886" fmla="*/ 6 h 759"/>
              <a:gd name="connsiteX3-11887" fmla="*/ 181 w 491"/>
              <a:gd name="connsiteY3-11888" fmla="*/ 11 h 759"/>
              <a:gd name="connsiteX4-11889" fmla="*/ 197 w 491"/>
              <a:gd name="connsiteY4-11890" fmla="*/ 21 h 759"/>
              <a:gd name="connsiteX5-11891" fmla="*/ 207 w 491"/>
              <a:gd name="connsiteY5-11892" fmla="*/ 32 h 759"/>
              <a:gd name="connsiteX6-11893" fmla="*/ 218 w 491"/>
              <a:gd name="connsiteY6-11894" fmla="*/ 37 h 759"/>
              <a:gd name="connsiteX7-11895" fmla="*/ 218 w 491"/>
              <a:gd name="connsiteY7-11896" fmla="*/ 42 h 759"/>
              <a:gd name="connsiteX8-11897" fmla="*/ 223 w 491"/>
              <a:gd name="connsiteY8-11898" fmla="*/ 42 h 759"/>
              <a:gd name="connsiteX9-11899" fmla="*/ 223 w 491"/>
              <a:gd name="connsiteY9-11900" fmla="*/ 48 h 759"/>
              <a:gd name="connsiteX10-11901" fmla="*/ 223 w 491"/>
              <a:gd name="connsiteY10-11902" fmla="*/ 48 h 759"/>
              <a:gd name="connsiteX11-11903" fmla="*/ 223 w 491"/>
              <a:gd name="connsiteY11-11904" fmla="*/ 53 h 759"/>
              <a:gd name="connsiteX12-11905" fmla="*/ 218 w 491"/>
              <a:gd name="connsiteY12-11906" fmla="*/ 58 h 759"/>
              <a:gd name="connsiteX13-11907" fmla="*/ 212 w 491"/>
              <a:gd name="connsiteY13-11908" fmla="*/ 63 h 759"/>
              <a:gd name="connsiteX14-11909" fmla="*/ 202 w 491"/>
              <a:gd name="connsiteY14-11910" fmla="*/ 69 h 759"/>
              <a:gd name="connsiteX15-11911" fmla="*/ 197 w 491"/>
              <a:gd name="connsiteY15-11912" fmla="*/ 74 h 759"/>
              <a:gd name="connsiteX16-11913" fmla="*/ 191 w 491"/>
              <a:gd name="connsiteY16-11914" fmla="*/ 79 h 759"/>
              <a:gd name="connsiteX17-11915" fmla="*/ 191 w 491"/>
              <a:gd name="connsiteY17-11916" fmla="*/ 90 h 759"/>
              <a:gd name="connsiteX18-11917" fmla="*/ 186 w 491"/>
              <a:gd name="connsiteY18-11918" fmla="*/ 100 h 759"/>
              <a:gd name="connsiteX19-11919" fmla="*/ 181 w 491"/>
              <a:gd name="connsiteY19-11920" fmla="*/ 116 h 759"/>
              <a:gd name="connsiteX20-11921" fmla="*/ 175 w 491"/>
              <a:gd name="connsiteY20-11922" fmla="*/ 137 h 759"/>
              <a:gd name="connsiteX21-11923" fmla="*/ 170 w 491"/>
              <a:gd name="connsiteY21-11924" fmla="*/ 158 h 759"/>
              <a:gd name="connsiteX22-11925" fmla="*/ 170 w 491"/>
              <a:gd name="connsiteY22-11926" fmla="*/ 179 h 759"/>
              <a:gd name="connsiteX23-11927" fmla="*/ 165 w 491"/>
              <a:gd name="connsiteY23-11928" fmla="*/ 206 h 759"/>
              <a:gd name="connsiteX24-11929" fmla="*/ 160 w 491"/>
              <a:gd name="connsiteY24-11930" fmla="*/ 227 h 759"/>
              <a:gd name="connsiteX25-11931" fmla="*/ 160 w 491"/>
              <a:gd name="connsiteY25-11932" fmla="*/ 248 h 759"/>
              <a:gd name="connsiteX26-11933" fmla="*/ 154 w 491"/>
              <a:gd name="connsiteY26-11934" fmla="*/ 264 h 759"/>
              <a:gd name="connsiteX27-11935" fmla="*/ 154 w 491"/>
              <a:gd name="connsiteY27-11936" fmla="*/ 285 h 759"/>
              <a:gd name="connsiteX28-11937" fmla="*/ 149 w 491"/>
              <a:gd name="connsiteY28-11938" fmla="*/ 300 h 759"/>
              <a:gd name="connsiteX29-11939" fmla="*/ 149 w 491"/>
              <a:gd name="connsiteY29-11940" fmla="*/ 311 h 759"/>
              <a:gd name="connsiteX30-11941" fmla="*/ 149 w 491"/>
              <a:gd name="connsiteY30-11942" fmla="*/ 322 h 759"/>
              <a:gd name="connsiteX31-11943" fmla="*/ 149 w 491"/>
              <a:gd name="connsiteY31-11944" fmla="*/ 343 h 759"/>
              <a:gd name="connsiteX32-11945" fmla="*/ 154 w 491"/>
              <a:gd name="connsiteY32-11946" fmla="*/ 369 h 759"/>
              <a:gd name="connsiteX33-11947" fmla="*/ 160 w 491"/>
              <a:gd name="connsiteY33-11948" fmla="*/ 411 h 759"/>
              <a:gd name="connsiteX34-11949" fmla="*/ 160 w 491"/>
              <a:gd name="connsiteY34-11950" fmla="*/ 437 h 759"/>
              <a:gd name="connsiteX35-11951" fmla="*/ 165 w 491"/>
              <a:gd name="connsiteY35-11952" fmla="*/ 464 h 759"/>
              <a:gd name="connsiteX36-11953" fmla="*/ 175 w 491"/>
              <a:gd name="connsiteY36-11954" fmla="*/ 490 h 759"/>
              <a:gd name="connsiteX37-11955" fmla="*/ 181 w 491"/>
              <a:gd name="connsiteY37-11956" fmla="*/ 506 h 759"/>
              <a:gd name="connsiteX38-11957" fmla="*/ 186 w 491"/>
              <a:gd name="connsiteY38-11958" fmla="*/ 516 h 759"/>
              <a:gd name="connsiteX39-11959" fmla="*/ 202 w 491"/>
              <a:gd name="connsiteY39-11960" fmla="*/ 543 h 759"/>
              <a:gd name="connsiteX40-11961" fmla="*/ 218 w 491"/>
              <a:gd name="connsiteY40-11962" fmla="*/ 564 h 759"/>
              <a:gd name="connsiteX41-11963" fmla="*/ 233 w 491"/>
              <a:gd name="connsiteY41-11964" fmla="*/ 585 h 759"/>
              <a:gd name="connsiteX42-11965" fmla="*/ 244 w 491"/>
              <a:gd name="connsiteY42-11966" fmla="*/ 595 h 759"/>
              <a:gd name="connsiteX43-11967" fmla="*/ 254 w 491"/>
              <a:gd name="connsiteY43-11968" fmla="*/ 601 h 759"/>
              <a:gd name="connsiteX44-11969" fmla="*/ 276 w 491"/>
              <a:gd name="connsiteY44-11970" fmla="*/ 622 h 759"/>
              <a:gd name="connsiteX45-11971" fmla="*/ 297 w 491"/>
              <a:gd name="connsiteY45-11972" fmla="*/ 632 h 759"/>
              <a:gd name="connsiteX46-11973" fmla="*/ 318 w 491"/>
              <a:gd name="connsiteY46-11974" fmla="*/ 648 h 759"/>
              <a:gd name="connsiteX47-11975" fmla="*/ 344 w 491"/>
              <a:gd name="connsiteY47-11976" fmla="*/ 659 h 759"/>
              <a:gd name="connsiteX48-11977" fmla="*/ 355 w 491"/>
              <a:gd name="connsiteY48-11978" fmla="*/ 664 h 759"/>
              <a:gd name="connsiteX49-11979" fmla="*/ 365 w 491"/>
              <a:gd name="connsiteY49-11980" fmla="*/ 669 h 759"/>
              <a:gd name="connsiteX50-11981" fmla="*/ 376 w 491"/>
              <a:gd name="connsiteY50-11982" fmla="*/ 669 h 759"/>
              <a:gd name="connsiteX51-11983" fmla="*/ 386 w 491"/>
              <a:gd name="connsiteY51-11984" fmla="*/ 674 h 759"/>
              <a:gd name="connsiteX52-11985" fmla="*/ 391 w 491"/>
              <a:gd name="connsiteY52-11986" fmla="*/ 674 h 759"/>
              <a:gd name="connsiteX53-11987" fmla="*/ 397 w 491"/>
              <a:gd name="connsiteY53-11988" fmla="*/ 674 h 759"/>
              <a:gd name="connsiteX54-11989" fmla="*/ 407 w 491"/>
              <a:gd name="connsiteY54-11990" fmla="*/ 674 h 759"/>
              <a:gd name="connsiteX55-11991" fmla="*/ 412 w 491"/>
              <a:gd name="connsiteY55-11992" fmla="*/ 669 h 759"/>
              <a:gd name="connsiteX56-11993" fmla="*/ 412 w 491"/>
              <a:gd name="connsiteY56-11994" fmla="*/ 664 h 759"/>
              <a:gd name="connsiteX57-11995" fmla="*/ 418 w 491"/>
              <a:gd name="connsiteY57-11996" fmla="*/ 659 h 759"/>
              <a:gd name="connsiteX58-11997" fmla="*/ 423 w 491"/>
              <a:gd name="connsiteY58-11998" fmla="*/ 653 h 759"/>
              <a:gd name="connsiteX59-11999" fmla="*/ 423 w 491"/>
              <a:gd name="connsiteY59-12000" fmla="*/ 643 h 759"/>
              <a:gd name="connsiteX60-12001" fmla="*/ 428 w 491"/>
              <a:gd name="connsiteY60-12002" fmla="*/ 627 h 759"/>
              <a:gd name="connsiteX61-12003" fmla="*/ 434 w 491"/>
              <a:gd name="connsiteY61-12004" fmla="*/ 611 h 759"/>
              <a:gd name="connsiteX62-12005" fmla="*/ 439 w 491"/>
              <a:gd name="connsiteY62-12006" fmla="*/ 595 h 759"/>
              <a:gd name="connsiteX63-12007" fmla="*/ 439 w 491"/>
              <a:gd name="connsiteY63-12008" fmla="*/ 580 h 759"/>
              <a:gd name="connsiteX64-12009" fmla="*/ 444 w 491"/>
              <a:gd name="connsiteY64-12010" fmla="*/ 564 h 759"/>
              <a:gd name="connsiteX65-12011" fmla="*/ 449 w 491"/>
              <a:gd name="connsiteY65-12012" fmla="*/ 553 h 759"/>
              <a:gd name="connsiteX66-12013" fmla="*/ 455 w 491"/>
              <a:gd name="connsiteY66-12014" fmla="*/ 543 h 759"/>
              <a:gd name="connsiteX67-12015" fmla="*/ 455 w 491"/>
              <a:gd name="connsiteY67-12016" fmla="*/ 538 h 759"/>
              <a:gd name="connsiteX68-12017" fmla="*/ 460 w 491"/>
              <a:gd name="connsiteY68-12018" fmla="*/ 527 h 759"/>
              <a:gd name="connsiteX69-12019" fmla="*/ 460 w 491"/>
              <a:gd name="connsiteY69-12020" fmla="*/ 527 h 759"/>
              <a:gd name="connsiteX70-12021" fmla="*/ 465 w 491"/>
              <a:gd name="connsiteY70-12022" fmla="*/ 527 h 759"/>
              <a:gd name="connsiteX71-12023" fmla="*/ 465 w 491"/>
              <a:gd name="connsiteY71-12024" fmla="*/ 527 h 759"/>
              <a:gd name="connsiteX72-12025" fmla="*/ 465 w 491"/>
              <a:gd name="connsiteY72-12026" fmla="*/ 532 h 759"/>
              <a:gd name="connsiteX73-12027" fmla="*/ 465 w 491"/>
              <a:gd name="connsiteY73-12028" fmla="*/ 538 h 759"/>
              <a:gd name="connsiteX74-12029" fmla="*/ 470 w 491"/>
              <a:gd name="connsiteY74-12030" fmla="*/ 543 h 759"/>
              <a:gd name="connsiteX75-12031" fmla="*/ 470 w 491"/>
              <a:gd name="connsiteY75-12032" fmla="*/ 559 h 759"/>
              <a:gd name="connsiteX76-12033" fmla="*/ 470 w 491"/>
              <a:gd name="connsiteY76-12034" fmla="*/ 569 h 759"/>
              <a:gd name="connsiteX77-12035" fmla="*/ 470 w 491"/>
              <a:gd name="connsiteY77-12036" fmla="*/ 585 h 759"/>
              <a:gd name="connsiteX78-12037" fmla="*/ 470 w 491"/>
              <a:gd name="connsiteY78-12038" fmla="*/ 601 h 759"/>
              <a:gd name="connsiteX79-12039" fmla="*/ 470 w 491"/>
              <a:gd name="connsiteY79-12040" fmla="*/ 622 h 759"/>
              <a:gd name="connsiteX80-12041" fmla="*/ 470 w 491"/>
              <a:gd name="connsiteY80-12042" fmla="*/ 638 h 759"/>
              <a:gd name="connsiteX81-12043" fmla="*/ 470 w 491"/>
              <a:gd name="connsiteY81-12044" fmla="*/ 653 h 759"/>
              <a:gd name="connsiteX82-12045" fmla="*/ 476 w 491"/>
              <a:gd name="connsiteY82-12046" fmla="*/ 669 h 759"/>
              <a:gd name="connsiteX83-12047" fmla="*/ 476 w 491"/>
              <a:gd name="connsiteY83-12048" fmla="*/ 685 h 759"/>
              <a:gd name="connsiteX84-12049" fmla="*/ 481 w 491"/>
              <a:gd name="connsiteY84-12050" fmla="*/ 696 h 759"/>
              <a:gd name="connsiteX85-12051" fmla="*/ 481 w 491"/>
              <a:gd name="connsiteY85-12052" fmla="*/ 706 h 759"/>
              <a:gd name="connsiteX86-12053" fmla="*/ 486 w 491"/>
              <a:gd name="connsiteY86-12054" fmla="*/ 717 h 759"/>
              <a:gd name="connsiteX87-12055" fmla="*/ 486 w 491"/>
              <a:gd name="connsiteY87-12056" fmla="*/ 722 h 759"/>
              <a:gd name="connsiteX88-12057" fmla="*/ 491 w 491"/>
              <a:gd name="connsiteY88-12058" fmla="*/ 732 h 759"/>
              <a:gd name="connsiteX89-12059" fmla="*/ 491 w 491"/>
              <a:gd name="connsiteY89-12060" fmla="*/ 738 h 759"/>
              <a:gd name="connsiteX90-12061" fmla="*/ 491 w 491"/>
              <a:gd name="connsiteY90-12062" fmla="*/ 743 h 759"/>
              <a:gd name="connsiteX91-12063" fmla="*/ 491 w 491"/>
              <a:gd name="connsiteY91-12064" fmla="*/ 748 h 759"/>
              <a:gd name="connsiteX92-12065" fmla="*/ 486 w 491"/>
              <a:gd name="connsiteY92-12066" fmla="*/ 753 h 759"/>
              <a:gd name="connsiteX93-12067" fmla="*/ 481 w 491"/>
              <a:gd name="connsiteY93-12068" fmla="*/ 759 h 759"/>
              <a:gd name="connsiteX94-12069" fmla="*/ 470 w 491"/>
              <a:gd name="connsiteY94-12070" fmla="*/ 759 h 759"/>
              <a:gd name="connsiteX95-12071" fmla="*/ 460 w 491"/>
              <a:gd name="connsiteY95-12072" fmla="*/ 759 h 759"/>
              <a:gd name="connsiteX96-12073" fmla="*/ 444 w 491"/>
              <a:gd name="connsiteY96-12074" fmla="*/ 759 h 759"/>
              <a:gd name="connsiteX97-12075" fmla="*/ 428 w 491"/>
              <a:gd name="connsiteY97-12076" fmla="*/ 753 h 759"/>
              <a:gd name="connsiteX98-12077" fmla="*/ 407 w 491"/>
              <a:gd name="connsiteY98-12078" fmla="*/ 753 h 759"/>
              <a:gd name="connsiteX99-12079" fmla="*/ 386 w 491"/>
              <a:gd name="connsiteY99-12080" fmla="*/ 748 h 759"/>
              <a:gd name="connsiteX100-12081" fmla="*/ 365 w 491"/>
              <a:gd name="connsiteY100-12082" fmla="*/ 743 h 759"/>
              <a:gd name="connsiteX101-12083" fmla="*/ 355 w 491"/>
              <a:gd name="connsiteY101-12084" fmla="*/ 738 h 759"/>
              <a:gd name="connsiteX102-12085" fmla="*/ 344 w 491"/>
              <a:gd name="connsiteY102-12086" fmla="*/ 732 h 759"/>
              <a:gd name="connsiteX103-12087" fmla="*/ 328 w 491"/>
              <a:gd name="connsiteY103-12088" fmla="*/ 727 h 759"/>
              <a:gd name="connsiteX104-12089" fmla="*/ 318 w 491"/>
              <a:gd name="connsiteY104-12090" fmla="*/ 722 h 759"/>
              <a:gd name="connsiteX105-12091" fmla="*/ 302 w 491"/>
              <a:gd name="connsiteY105-12092" fmla="*/ 717 h 759"/>
              <a:gd name="connsiteX106-12093" fmla="*/ 286 w 491"/>
              <a:gd name="connsiteY106-12094" fmla="*/ 706 h 759"/>
              <a:gd name="connsiteX107-12095" fmla="*/ 276 w 491"/>
              <a:gd name="connsiteY107-12096" fmla="*/ 696 h 759"/>
              <a:gd name="connsiteX108-12097" fmla="*/ 260 w 491"/>
              <a:gd name="connsiteY108-12098" fmla="*/ 685 h 759"/>
              <a:gd name="connsiteX109-12099" fmla="*/ 228 w 491"/>
              <a:gd name="connsiteY109-12100" fmla="*/ 659 h 759"/>
              <a:gd name="connsiteX110-12101" fmla="*/ 202 w 491"/>
              <a:gd name="connsiteY110-12102" fmla="*/ 632 h 759"/>
              <a:gd name="connsiteX111-12103" fmla="*/ 191 w 491"/>
              <a:gd name="connsiteY111-12104" fmla="*/ 622 h 759"/>
              <a:gd name="connsiteX112-12105" fmla="*/ 181 w 491"/>
              <a:gd name="connsiteY112-12106" fmla="*/ 606 h 759"/>
              <a:gd name="connsiteX113-12107" fmla="*/ 170 w 491"/>
              <a:gd name="connsiteY113-12108" fmla="*/ 590 h 759"/>
              <a:gd name="connsiteX114-12109" fmla="*/ 160 w 491"/>
              <a:gd name="connsiteY114-12110" fmla="*/ 574 h 759"/>
              <a:gd name="connsiteX115-12111" fmla="*/ 154 w 491"/>
              <a:gd name="connsiteY115-12112" fmla="*/ 559 h 759"/>
              <a:gd name="connsiteX116-12113" fmla="*/ 144 w 491"/>
              <a:gd name="connsiteY116-12114" fmla="*/ 543 h 759"/>
              <a:gd name="connsiteX117-12115" fmla="*/ 139 w 491"/>
              <a:gd name="connsiteY117-12116" fmla="*/ 527 h 759"/>
              <a:gd name="connsiteX118-12117" fmla="*/ 128 w 491"/>
              <a:gd name="connsiteY118-12118" fmla="*/ 511 h 759"/>
              <a:gd name="connsiteX119-12119" fmla="*/ 123 w 491"/>
              <a:gd name="connsiteY119-12120" fmla="*/ 501 h 759"/>
              <a:gd name="connsiteX120-12121" fmla="*/ 123 w 491"/>
              <a:gd name="connsiteY120-12122" fmla="*/ 485 h 759"/>
              <a:gd name="connsiteX121-12123" fmla="*/ 118 w 491"/>
              <a:gd name="connsiteY121-12124" fmla="*/ 469 h 759"/>
              <a:gd name="connsiteX122-12125" fmla="*/ 118 w 491"/>
              <a:gd name="connsiteY122-12126" fmla="*/ 453 h 759"/>
              <a:gd name="connsiteX123-12127" fmla="*/ 112 w 491"/>
              <a:gd name="connsiteY123-12128" fmla="*/ 422 h 759"/>
              <a:gd name="connsiteX124-12129" fmla="*/ 107 w 491"/>
              <a:gd name="connsiteY124-12130" fmla="*/ 385 h 759"/>
              <a:gd name="connsiteX125-12131" fmla="*/ 107 w 491"/>
              <a:gd name="connsiteY125-12132" fmla="*/ 353 h 759"/>
              <a:gd name="connsiteX126-12133" fmla="*/ 107 w 491"/>
              <a:gd name="connsiteY126-12134" fmla="*/ 316 h 759"/>
              <a:gd name="connsiteX127-12135" fmla="*/ 107 w 491"/>
              <a:gd name="connsiteY127-12136" fmla="*/ 279 h 759"/>
              <a:gd name="connsiteX128-12137" fmla="*/ 107 w 491"/>
              <a:gd name="connsiteY128-12138" fmla="*/ 243 h 759"/>
              <a:gd name="connsiteX129-12139" fmla="*/ 112 w 491"/>
              <a:gd name="connsiteY129-12140" fmla="*/ 200 h 759"/>
              <a:gd name="connsiteX130-12141" fmla="*/ 118 w 491"/>
              <a:gd name="connsiteY130-12142" fmla="*/ 158 h 759"/>
              <a:gd name="connsiteX131-12143" fmla="*/ 118 w 491"/>
              <a:gd name="connsiteY131-12144" fmla="*/ 142 h 759"/>
              <a:gd name="connsiteX132-12145" fmla="*/ 118 w 491"/>
              <a:gd name="connsiteY132-12146" fmla="*/ 127 h 759"/>
              <a:gd name="connsiteX133-12147" fmla="*/ 118 w 491"/>
              <a:gd name="connsiteY133-12148" fmla="*/ 111 h 759"/>
              <a:gd name="connsiteX134-12149" fmla="*/ 123 w 491"/>
              <a:gd name="connsiteY134-12150" fmla="*/ 100 h 759"/>
              <a:gd name="connsiteX135-12151" fmla="*/ 123 w 491"/>
              <a:gd name="connsiteY135-12152" fmla="*/ 90 h 759"/>
              <a:gd name="connsiteX136-12153" fmla="*/ 123 w 491"/>
              <a:gd name="connsiteY136-12154" fmla="*/ 85 h 759"/>
              <a:gd name="connsiteX137-12155" fmla="*/ 123 w 491"/>
              <a:gd name="connsiteY137-12156" fmla="*/ 79 h 759"/>
              <a:gd name="connsiteX138-12157" fmla="*/ 118 w 491"/>
              <a:gd name="connsiteY138-12158" fmla="*/ 74 h 759"/>
              <a:gd name="connsiteX139-12159" fmla="*/ 118 w 491"/>
              <a:gd name="connsiteY139-12160" fmla="*/ 74 h 759"/>
              <a:gd name="connsiteX140-12161" fmla="*/ 112 w 491"/>
              <a:gd name="connsiteY140-12162" fmla="*/ 74 h 759"/>
              <a:gd name="connsiteX141-12163" fmla="*/ 107 w 491"/>
              <a:gd name="connsiteY141-12164" fmla="*/ 74 h 759"/>
              <a:gd name="connsiteX142-12165" fmla="*/ 96 w 491"/>
              <a:gd name="connsiteY142-12166" fmla="*/ 79 h 759"/>
              <a:gd name="connsiteX143-12167" fmla="*/ 86 w 491"/>
              <a:gd name="connsiteY143-12168" fmla="*/ 79 h 759"/>
              <a:gd name="connsiteX144-12169" fmla="*/ 70 w 491"/>
              <a:gd name="connsiteY144-12170" fmla="*/ 85 h 759"/>
              <a:gd name="connsiteX145-12171" fmla="*/ 54 w 491"/>
              <a:gd name="connsiteY145-12172" fmla="*/ 90 h 759"/>
              <a:gd name="connsiteX146-12173" fmla="*/ 38 w 491"/>
              <a:gd name="connsiteY146-12174" fmla="*/ 95 h 759"/>
              <a:gd name="connsiteX147-12175" fmla="*/ 2 w 491"/>
              <a:gd name="connsiteY147-12176" fmla="*/ 106 h 759"/>
              <a:gd name="connsiteX148-12177" fmla="*/ 23 w 491"/>
              <a:gd name="connsiteY148-12178" fmla="*/ 58 h 759"/>
              <a:gd name="connsiteX149-12179" fmla="*/ 54 w 491"/>
              <a:gd name="connsiteY149-12180" fmla="*/ 48 h 759"/>
              <a:gd name="connsiteX150-12181" fmla="*/ 70 w 491"/>
              <a:gd name="connsiteY150-12182" fmla="*/ 42 h 759"/>
              <a:gd name="connsiteX151-12183" fmla="*/ 86 w 491"/>
              <a:gd name="connsiteY151-12184" fmla="*/ 37 h 759"/>
              <a:gd name="connsiteX152-12185" fmla="*/ 96 w 491"/>
              <a:gd name="connsiteY152-12186" fmla="*/ 37 h 759"/>
              <a:gd name="connsiteX153-12187" fmla="*/ 107 w 491"/>
              <a:gd name="connsiteY153-12188" fmla="*/ 32 h 759"/>
              <a:gd name="connsiteX154-12189" fmla="*/ 112 w 491"/>
              <a:gd name="connsiteY154-12190" fmla="*/ 27 h 759"/>
              <a:gd name="connsiteX155-12191" fmla="*/ 118 w 491"/>
              <a:gd name="connsiteY155-12192" fmla="*/ 21 h 759"/>
              <a:gd name="connsiteX156-12193" fmla="*/ 123 w 491"/>
              <a:gd name="connsiteY156-12194" fmla="*/ 16 h 759"/>
              <a:gd name="connsiteX157-12195" fmla="*/ 128 w 491"/>
              <a:gd name="connsiteY157-12196" fmla="*/ 11 h 759"/>
              <a:gd name="connsiteX158-12197" fmla="*/ 133 w 491"/>
              <a:gd name="connsiteY158-12198" fmla="*/ 6 h 759"/>
              <a:gd name="connsiteX159-12199" fmla="*/ 139 w 491"/>
              <a:gd name="connsiteY159-12200" fmla="*/ 0 h 759"/>
              <a:gd name="connsiteX160-12201" fmla="*/ 144 w 491"/>
              <a:gd name="connsiteY160-12202" fmla="*/ 0 h 759"/>
              <a:gd name="connsiteX161-12203" fmla="*/ 149 w 491"/>
              <a:gd name="connsiteY161-12204" fmla="*/ 0 h 759"/>
              <a:gd name="connsiteX162-12205" fmla="*/ 149 w 491"/>
              <a:gd name="connsiteY162-12206" fmla="*/ 0 h 759"/>
              <a:gd name="connsiteX0-12207" fmla="*/ 129 w 471"/>
              <a:gd name="connsiteY0-12208" fmla="*/ 0 h 759"/>
              <a:gd name="connsiteX1-12209" fmla="*/ 140 w 471"/>
              <a:gd name="connsiteY1-12210" fmla="*/ 0 h 759"/>
              <a:gd name="connsiteX2-12211" fmla="*/ 150 w 471"/>
              <a:gd name="connsiteY2-12212" fmla="*/ 6 h 759"/>
              <a:gd name="connsiteX3-12213" fmla="*/ 161 w 471"/>
              <a:gd name="connsiteY3-12214" fmla="*/ 11 h 759"/>
              <a:gd name="connsiteX4-12215" fmla="*/ 177 w 471"/>
              <a:gd name="connsiteY4-12216" fmla="*/ 21 h 759"/>
              <a:gd name="connsiteX5-12217" fmla="*/ 187 w 471"/>
              <a:gd name="connsiteY5-12218" fmla="*/ 32 h 759"/>
              <a:gd name="connsiteX6-12219" fmla="*/ 198 w 471"/>
              <a:gd name="connsiteY6-12220" fmla="*/ 37 h 759"/>
              <a:gd name="connsiteX7-12221" fmla="*/ 198 w 471"/>
              <a:gd name="connsiteY7-12222" fmla="*/ 42 h 759"/>
              <a:gd name="connsiteX8-12223" fmla="*/ 203 w 471"/>
              <a:gd name="connsiteY8-12224" fmla="*/ 42 h 759"/>
              <a:gd name="connsiteX9-12225" fmla="*/ 203 w 471"/>
              <a:gd name="connsiteY9-12226" fmla="*/ 48 h 759"/>
              <a:gd name="connsiteX10-12227" fmla="*/ 203 w 471"/>
              <a:gd name="connsiteY10-12228" fmla="*/ 48 h 759"/>
              <a:gd name="connsiteX11-12229" fmla="*/ 203 w 471"/>
              <a:gd name="connsiteY11-12230" fmla="*/ 53 h 759"/>
              <a:gd name="connsiteX12-12231" fmla="*/ 198 w 471"/>
              <a:gd name="connsiteY12-12232" fmla="*/ 58 h 759"/>
              <a:gd name="connsiteX13-12233" fmla="*/ 192 w 471"/>
              <a:gd name="connsiteY13-12234" fmla="*/ 63 h 759"/>
              <a:gd name="connsiteX14-12235" fmla="*/ 182 w 471"/>
              <a:gd name="connsiteY14-12236" fmla="*/ 69 h 759"/>
              <a:gd name="connsiteX15-12237" fmla="*/ 177 w 471"/>
              <a:gd name="connsiteY15-12238" fmla="*/ 74 h 759"/>
              <a:gd name="connsiteX16-12239" fmla="*/ 171 w 471"/>
              <a:gd name="connsiteY16-12240" fmla="*/ 79 h 759"/>
              <a:gd name="connsiteX17-12241" fmla="*/ 171 w 471"/>
              <a:gd name="connsiteY17-12242" fmla="*/ 90 h 759"/>
              <a:gd name="connsiteX18-12243" fmla="*/ 166 w 471"/>
              <a:gd name="connsiteY18-12244" fmla="*/ 100 h 759"/>
              <a:gd name="connsiteX19-12245" fmla="*/ 161 w 471"/>
              <a:gd name="connsiteY19-12246" fmla="*/ 116 h 759"/>
              <a:gd name="connsiteX20-12247" fmla="*/ 155 w 471"/>
              <a:gd name="connsiteY20-12248" fmla="*/ 137 h 759"/>
              <a:gd name="connsiteX21-12249" fmla="*/ 150 w 471"/>
              <a:gd name="connsiteY21-12250" fmla="*/ 158 h 759"/>
              <a:gd name="connsiteX22-12251" fmla="*/ 150 w 471"/>
              <a:gd name="connsiteY22-12252" fmla="*/ 179 h 759"/>
              <a:gd name="connsiteX23-12253" fmla="*/ 145 w 471"/>
              <a:gd name="connsiteY23-12254" fmla="*/ 206 h 759"/>
              <a:gd name="connsiteX24-12255" fmla="*/ 140 w 471"/>
              <a:gd name="connsiteY24-12256" fmla="*/ 227 h 759"/>
              <a:gd name="connsiteX25-12257" fmla="*/ 140 w 471"/>
              <a:gd name="connsiteY25-12258" fmla="*/ 248 h 759"/>
              <a:gd name="connsiteX26-12259" fmla="*/ 134 w 471"/>
              <a:gd name="connsiteY26-12260" fmla="*/ 264 h 759"/>
              <a:gd name="connsiteX27-12261" fmla="*/ 134 w 471"/>
              <a:gd name="connsiteY27-12262" fmla="*/ 285 h 759"/>
              <a:gd name="connsiteX28-12263" fmla="*/ 129 w 471"/>
              <a:gd name="connsiteY28-12264" fmla="*/ 300 h 759"/>
              <a:gd name="connsiteX29-12265" fmla="*/ 129 w 471"/>
              <a:gd name="connsiteY29-12266" fmla="*/ 311 h 759"/>
              <a:gd name="connsiteX30-12267" fmla="*/ 129 w 471"/>
              <a:gd name="connsiteY30-12268" fmla="*/ 322 h 759"/>
              <a:gd name="connsiteX31-12269" fmla="*/ 129 w 471"/>
              <a:gd name="connsiteY31-12270" fmla="*/ 343 h 759"/>
              <a:gd name="connsiteX32-12271" fmla="*/ 134 w 471"/>
              <a:gd name="connsiteY32-12272" fmla="*/ 369 h 759"/>
              <a:gd name="connsiteX33-12273" fmla="*/ 140 w 471"/>
              <a:gd name="connsiteY33-12274" fmla="*/ 411 h 759"/>
              <a:gd name="connsiteX34-12275" fmla="*/ 140 w 471"/>
              <a:gd name="connsiteY34-12276" fmla="*/ 437 h 759"/>
              <a:gd name="connsiteX35-12277" fmla="*/ 145 w 471"/>
              <a:gd name="connsiteY35-12278" fmla="*/ 464 h 759"/>
              <a:gd name="connsiteX36-12279" fmla="*/ 155 w 471"/>
              <a:gd name="connsiteY36-12280" fmla="*/ 490 h 759"/>
              <a:gd name="connsiteX37-12281" fmla="*/ 161 w 471"/>
              <a:gd name="connsiteY37-12282" fmla="*/ 506 h 759"/>
              <a:gd name="connsiteX38-12283" fmla="*/ 166 w 471"/>
              <a:gd name="connsiteY38-12284" fmla="*/ 516 h 759"/>
              <a:gd name="connsiteX39-12285" fmla="*/ 182 w 471"/>
              <a:gd name="connsiteY39-12286" fmla="*/ 543 h 759"/>
              <a:gd name="connsiteX40-12287" fmla="*/ 198 w 471"/>
              <a:gd name="connsiteY40-12288" fmla="*/ 564 h 759"/>
              <a:gd name="connsiteX41-12289" fmla="*/ 213 w 471"/>
              <a:gd name="connsiteY41-12290" fmla="*/ 585 h 759"/>
              <a:gd name="connsiteX42-12291" fmla="*/ 224 w 471"/>
              <a:gd name="connsiteY42-12292" fmla="*/ 595 h 759"/>
              <a:gd name="connsiteX43-12293" fmla="*/ 234 w 471"/>
              <a:gd name="connsiteY43-12294" fmla="*/ 601 h 759"/>
              <a:gd name="connsiteX44-12295" fmla="*/ 256 w 471"/>
              <a:gd name="connsiteY44-12296" fmla="*/ 622 h 759"/>
              <a:gd name="connsiteX45-12297" fmla="*/ 277 w 471"/>
              <a:gd name="connsiteY45-12298" fmla="*/ 632 h 759"/>
              <a:gd name="connsiteX46-12299" fmla="*/ 298 w 471"/>
              <a:gd name="connsiteY46-12300" fmla="*/ 648 h 759"/>
              <a:gd name="connsiteX47-12301" fmla="*/ 324 w 471"/>
              <a:gd name="connsiteY47-12302" fmla="*/ 659 h 759"/>
              <a:gd name="connsiteX48-12303" fmla="*/ 335 w 471"/>
              <a:gd name="connsiteY48-12304" fmla="*/ 664 h 759"/>
              <a:gd name="connsiteX49-12305" fmla="*/ 345 w 471"/>
              <a:gd name="connsiteY49-12306" fmla="*/ 669 h 759"/>
              <a:gd name="connsiteX50-12307" fmla="*/ 356 w 471"/>
              <a:gd name="connsiteY50-12308" fmla="*/ 669 h 759"/>
              <a:gd name="connsiteX51-12309" fmla="*/ 366 w 471"/>
              <a:gd name="connsiteY51-12310" fmla="*/ 674 h 759"/>
              <a:gd name="connsiteX52-12311" fmla="*/ 371 w 471"/>
              <a:gd name="connsiteY52-12312" fmla="*/ 674 h 759"/>
              <a:gd name="connsiteX53-12313" fmla="*/ 377 w 471"/>
              <a:gd name="connsiteY53-12314" fmla="*/ 674 h 759"/>
              <a:gd name="connsiteX54-12315" fmla="*/ 387 w 471"/>
              <a:gd name="connsiteY54-12316" fmla="*/ 674 h 759"/>
              <a:gd name="connsiteX55-12317" fmla="*/ 392 w 471"/>
              <a:gd name="connsiteY55-12318" fmla="*/ 669 h 759"/>
              <a:gd name="connsiteX56-12319" fmla="*/ 392 w 471"/>
              <a:gd name="connsiteY56-12320" fmla="*/ 664 h 759"/>
              <a:gd name="connsiteX57-12321" fmla="*/ 398 w 471"/>
              <a:gd name="connsiteY57-12322" fmla="*/ 659 h 759"/>
              <a:gd name="connsiteX58-12323" fmla="*/ 403 w 471"/>
              <a:gd name="connsiteY58-12324" fmla="*/ 653 h 759"/>
              <a:gd name="connsiteX59-12325" fmla="*/ 403 w 471"/>
              <a:gd name="connsiteY59-12326" fmla="*/ 643 h 759"/>
              <a:gd name="connsiteX60-12327" fmla="*/ 408 w 471"/>
              <a:gd name="connsiteY60-12328" fmla="*/ 627 h 759"/>
              <a:gd name="connsiteX61-12329" fmla="*/ 414 w 471"/>
              <a:gd name="connsiteY61-12330" fmla="*/ 611 h 759"/>
              <a:gd name="connsiteX62-12331" fmla="*/ 419 w 471"/>
              <a:gd name="connsiteY62-12332" fmla="*/ 595 h 759"/>
              <a:gd name="connsiteX63-12333" fmla="*/ 419 w 471"/>
              <a:gd name="connsiteY63-12334" fmla="*/ 580 h 759"/>
              <a:gd name="connsiteX64-12335" fmla="*/ 424 w 471"/>
              <a:gd name="connsiteY64-12336" fmla="*/ 564 h 759"/>
              <a:gd name="connsiteX65-12337" fmla="*/ 429 w 471"/>
              <a:gd name="connsiteY65-12338" fmla="*/ 553 h 759"/>
              <a:gd name="connsiteX66-12339" fmla="*/ 435 w 471"/>
              <a:gd name="connsiteY66-12340" fmla="*/ 543 h 759"/>
              <a:gd name="connsiteX67-12341" fmla="*/ 435 w 471"/>
              <a:gd name="connsiteY67-12342" fmla="*/ 538 h 759"/>
              <a:gd name="connsiteX68-12343" fmla="*/ 440 w 471"/>
              <a:gd name="connsiteY68-12344" fmla="*/ 527 h 759"/>
              <a:gd name="connsiteX69-12345" fmla="*/ 440 w 471"/>
              <a:gd name="connsiteY69-12346" fmla="*/ 527 h 759"/>
              <a:gd name="connsiteX70-12347" fmla="*/ 445 w 471"/>
              <a:gd name="connsiteY70-12348" fmla="*/ 527 h 759"/>
              <a:gd name="connsiteX71-12349" fmla="*/ 445 w 471"/>
              <a:gd name="connsiteY71-12350" fmla="*/ 527 h 759"/>
              <a:gd name="connsiteX72-12351" fmla="*/ 445 w 471"/>
              <a:gd name="connsiteY72-12352" fmla="*/ 532 h 759"/>
              <a:gd name="connsiteX73-12353" fmla="*/ 445 w 471"/>
              <a:gd name="connsiteY73-12354" fmla="*/ 538 h 759"/>
              <a:gd name="connsiteX74-12355" fmla="*/ 450 w 471"/>
              <a:gd name="connsiteY74-12356" fmla="*/ 543 h 759"/>
              <a:gd name="connsiteX75-12357" fmla="*/ 450 w 471"/>
              <a:gd name="connsiteY75-12358" fmla="*/ 559 h 759"/>
              <a:gd name="connsiteX76-12359" fmla="*/ 450 w 471"/>
              <a:gd name="connsiteY76-12360" fmla="*/ 569 h 759"/>
              <a:gd name="connsiteX77-12361" fmla="*/ 450 w 471"/>
              <a:gd name="connsiteY77-12362" fmla="*/ 585 h 759"/>
              <a:gd name="connsiteX78-12363" fmla="*/ 450 w 471"/>
              <a:gd name="connsiteY78-12364" fmla="*/ 601 h 759"/>
              <a:gd name="connsiteX79-12365" fmla="*/ 450 w 471"/>
              <a:gd name="connsiteY79-12366" fmla="*/ 622 h 759"/>
              <a:gd name="connsiteX80-12367" fmla="*/ 450 w 471"/>
              <a:gd name="connsiteY80-12368" fmla="*/ 638 h 759"/>
              <a:gd name="connsiteX81-12369" fmla="*/ 450 w 471"/>
              <a:gd name="connsiteY81-12370" fmla="*/ 653 h 759"/>
              <a:gd name="connsiteX82-12371" fmla="*/ 456 w 471"/>
              <a:gd name="connsiteY82-12372" fmla="*/ 669 h 759"/>
              <a:gd name="connsiteX83-12373" fmla="*/ 456 w 471"/>
              <a:gd name="connsiteY83-12374" fmla="*/ 685 h 759"/>
              <a:gd name="connsiteX84-12375" fmla="*/ 461 w 471"/>
              <a:gd name="connsiteY84-12376" fmla="*/ 696 h 759"/>
              <a:gd name="connsiteX85-12377" fmla="*/ 461 w 471"/>
              <a:gd name="connsiteY85-12378" fmla="*/ 706 h 759"/>
              <a:gd name="connsiteX86-12379" fmla="*/ 466 w 471"/>
              <a:gd name="connsiteY86-12380" fmla="*/ 717 h 759"/>
              <a:gd name="connsiteX87-12381" fmla="*/ 466 w 471"/>
              <a:gd name="connsiteY87-12382" fmla="*/ 722 h 759"/>
              <a:gd name="connsiteX88-12383" fmla="*/ 471 w 471"/>
              <a:gd name="connsiteY88-12384" fmla="*/ 732 h 759"/>
              <a:gd name="connsiteX89-12385" fmla="*/ 471 w 471"/>
              <a:gd name="connsiteY89-12386" fmla="*/ 738 h 759"/>
              <a:gd name="connsiteX90-12387" fmla="*/ 471 w 471"/>
              <a:gd name="connsiteY90-12388" fmla="*/ 743 h 759"/>
              <a:gd name="connsiteX91-12389" fmla="*/ 471 w 471"/>
              <a:gd name="connsiteY91-12390" fmla="*/ 748 h 759"/>
              <a:gd name="connsiteX92-12391" fmla="*/ 466 w 471"/>
              <a:gd name="connsiteY92-12392" fmla="*/ 753 h 759"/>
              <a:gd name="connsiteX93-12393" fmla="*/ 461 w 471"/>
              <a:gd name="connsiteY93-12394" fmla="*/ 759 h 759"/>
              <a:gd name="connsiteX94-12395" fmla="*/ 450 w 471"/>
              <a:gd name="connsiteY94-12396" fmla="*/ 759 h 759"/>
              <a:gd name="connsiteX95-12397" fmla="*/ 440 w 471"/>
              <a:gd name="connsiteY95-12398" fmla="*/ 759 h 759"/>
              <a:gd name="connsiteX96-12399" fmla="*/ 424 w 471"/>
              <a:gd name="connsiteY96-12400" fmla="*/ 759 h 759"/>
              <a:gd name="connsiteX97-12401" fmla="*/ 408 w 471"/>
              <a:gd name="connsiteY97-12402" fmla="*/ 753 h 759"/>
              <a:gd name="connsiteX98-12403" fmla="*/ 387 w 471"/>
              <a:gd name="connsiteY98-12404" fmla="*/ 753 h 759"/>
              <a:gd name="connsiteX99-12405" fmla="*/ 366 w 471"/>
              <a:gd name="connsiteY99-12406" fmla="*/ 748 h 759"/>
              <a:gd name="connsiteX100-12407" fmla="*/ 345 w 471"/>
              <a:gd name="connsiteY100-12408" fmla="*/ 743 h 759"/>
              <a:gd name="connsiteX101-12409" fmla="*/ 335 w 471"/>
              <a:gd name="connsiteY101-12410" fmla="*/ 738 h 759"/>
              <a:gd name="connsiteX102-12411" fmla="*/ 324 w 471"/>
              <a:gd name="connsiteY102-12412" fmla="*/ 732 h 759"/>
              <a:gd name="connsiteX103-12413" fmla="*/ 308 w 471"/>
              <a:gd name="connsiteY103-12414" fmla="*/ 727 h 759"/>
              <a:gd name="connsiteX104-12415" fmla="*/ 298 w 471"/>
              <a:gd name="connsiteY104-12416" fmla="*/ 722 h 759"/>
              <a:gd name="connsiteX105-12417" fmla="*/ 282 w 471"/>
              <a:gd name="connsiteY105-12418" fmla="*/ 717 h 759"/>
              <a:gd name="connsiteX106-12419" fmla="*/ 266 w 471"/>
              <a:gd name="connsiteY106-12420" fmla="*/ 706 h 759"/>
              <a:gd name="connsiteX107-12421" fmla="*/ 256 w 471"/>
              <a:gd name="connsiteY107-12422" fmla="*/ 696 h 759"/>
              <a:gd name="connsiteX108-12423" fmla="*/ 240 w 471"/>
              <a:gd name="connsiteY108-12424" fmla="*/ 685 h 759"/>
              <a:gd name="connsiteX109-12425" fmla="*/ 208 w 471"/>
              <a:gd name="connsiteY109-12426" fmla="*/ 659 h 759"/>
              <a:gd name="connsiteX110-12427" fmla="*/ 182 w 471"/>
              <a:gd name="connsiteY110-12428" fmla="*/ 632 h 759"/>
              <a:gd name="connsiteX111-12429" fmla="*/ 171 w 471"/>
              <a:gd name="connsiteY111-12430" fmla="*/ 622 h 759"/>
              <a:gd name="connsiteX112-12431" fmla="*/ 161 w 471"/>
              <a:gd name="connsiteY112-12432" fmla="*/ 606 h 759"/>
              <a:gd name="connsiteX113-12433" fmla="*/ 150 w 471"/>
              <a:gd name="connsiteY113-12434" fmla="*/ 590 h 759"/>
              <a:gd name="connsiteX114-12435" fmla="*/ 140 w 471"/>
              <a:gd name="connsiteY114-12436" fmla="*/ 574 h 759"/>
              <a:gd name="connsiteX115-12437" fmla="*/ 134 w 471"/>
              <a:gd name="connsiteY115-12438" fmla="*/ 559 h 759"/>
              <a:gd name="connsiteX116-12439" fmla="*/ 124 w 471"/>
              <a:gd name="connsiteY116-12440" fmla="*/ 543 h 759"/>
              <a:gd name="connsiteX117-12441" fmla="*/ 119 w 471"/>
              <a:gd name="connsiteY117-12442" fmla="*/ 527 h 759"/>
              <a:gd name="connsiteX118-12443" fmla="*/ 108 w 471"/>
              <a:gd name="connsiteY118-12444" fmla="*/ 511 h 759"/>
              <a:gd name="connsiteX119-12445" fmla="*/ 103 w 471"/>
              <a:gd name="connsiteY119-12446" fmla="*/ 501 h 759"/>
              <a:gd name="connsiteX120-12447" fmla="*/ 103 w 471"/>
              <a:gd name="connsiteY120-12448" fmla="*/ 485 h 759"/>
              <a:gd name="connsiteX121-12449" fmla="*/ 98 w 471"/>
              <a:gd name="connsiteY121-12450" fmla="*/ 469 h 759"/>
              <a:gd name="connsiteX122-12451" fmla="*/ 98 w 471"/>
              <a:gd name="connsiteY122-12452" fmla="*/ 453 h 759"/>
              <a:gd name="connsiteX123-12453" fmla="*/ 92 w 471"/>
              <a:gd name="connsiteY123-12454" fmla="*/ 422 h 759"/>
              <a:gd name="connsiteX124-12455" fmla="*/ 87 w 471"/>
              <a:gd name="connsiteY124-12456" fmla="*/ 385 h 759"/>
              <a:gd name="connsiteX125-12457" fmla="*/ 87 w 471"/>
              <a:gd name="connsiteY125-12458" fmla="*/ 353 h 759"/>
              <a:gd name="connsiteX126-12459" fmla="*/ 87 w 471"/>
              <a:gd name="connsiteY126-12460" fmla="*/ 316 h 759"/>
              <a:gd name="connsiteX127-12461" fmla="*/ 87 w 471"/>
              <a:gd name="connsiteY127-12462" fmla="*/ 279 h 759"/>
              <a:gd name="connsiteX128-12463" fmla="*/ 87 w 471"/>
              <a:gd name="connsiteY128-12464" fmla="*/ 243 h 759"/>
              <a:gd name="connsiteX129-12465" fmla="*/ 92 w 471"/>
              <a:gd name="connsiteY129-12466" fmla="*/ 200 h 759"/>
              <a:gd name="connsiteX130-12467" fmla="*/ 98 w 471"/>
              <a:gd name="connsiteY130-12468" fmla="*/ 158 h 759"/>
              <a:gd name="connsiteX131-12469" fmla="*/ 98 w 471"/>
              <a:gd name="connsiteY131-12470" fmla="*/ 142 h 759"/>
              <a:gd name="connsiteX132-12471" fmla="*/ 98 w 471"/>
              <a:gd name="connsiteY132-12472" fmla="*/ 127 h 759"/>
              <a:gd name="connsiteX133-12473" fmla="*/ 98 w 471"/>
              <a:gd name="connsiteY133-12474" fmla="*/ 111 h 759"/>
              <a:gd name="connsiteX134-12475" fmla="*/ 103 w 471"/>
              <a:gd name="connsiteY134-12476" fmla="*/ 100 h 759"/>
              <a:gd name="connsiteX135-12477" fmla="*/ 103 w 471"/>
              <a:gd name="connsiteY135-12478" fmla="*/ 90 h 759"/>
              <a:gd name="connsiteX136-12479" fmla="*/ 103 w 471"/>
              <a:gd name="connsiteY136-12480" fmla="*/ 85 h 759"/>
              <a:gd name="connsiteX137-12481" fmla="*/ 103 w 471"/>
              <a:gd name="connsiteY137-12482" fmla="*/ 79 h 759"/>
              <a:gd name="connsiteX138-12483" fmla="*/ 98 w 471"/>
              <a:gd name="connsiteY138-12484" fmla="*/ 74 h 759"/>
              <a:gd name="connsiteX139-12485" fmla="*/ 98 w 471"/>
              <a:gd name="connsiteY139-12486" fmla="*/ 74 h 759"/>
              <a:gd name="connsiteX140-12487" fmla="*/ 92 w 471"/>
              <a:gd name="connsiteY140-12488" fmla="*/ 74 h 759"/>
              <a:gd name="connsiteX141-12489" fmla="*/ 87 w 471"/>
              <a:gd name="connsiteY141-12490" fmla="*/ 74 h 759"/>
              <a:gd name="connsiteX142-12491" fmla="*/ 76 w 471"/>
              <a:gd name="connsiteY142-12492" fmla="*/ 79 h 759"/>
              <a:gd name="connsiteX143-12493" fmla="*/ 66 w 471"/>
              <a:gd name="connsiteY143-12494" fmla="*/ 79 h 759"/>
              <a:gd name="connsiteX144-12495" fmla="*/ 50 w 471"/>
              <a:gd name="connsiteY144-12496" fmla="*/ 85 h 759"/>
              <a:gd name="connsiteX145-12497" fmla="*/ 34 w 471"/>
              <a:gd name="connsiteY145-12498" fmla="*/ 90 h 759"/>
              <a:gd name="connsiteX146-12499" fmla="*/ 18 w 471"/>
              <a:gd name="connsiteY146-12500" fmla="*/ 95 h 759"/>
              <a:gd name="connsiteX147-12501" fmla="*/ 3 w 471"/>
              <a:gd name="connsiteY147-12502" fmla="*/ 58 h 759"/>
              <a:gd name="connsiteX148-12503" fmla="*/ 34 w 471"/>
              <a:gd name="connsiteY148-12504" fmla="*/ 48 h 759"/>
              <a:gd name="connsiteX149-12505" fmla="*/ 50 w 471"/>
              <a:gd name="connsiteY149-12506" fmla="*/ 42 h 759"/>
              <a:gd name="connsiteX150-12507" fmla="*/ 66 w 471"/>
              <a:gd name="connsiteY150-12508" fmla="*/ 37 h 759"/>
              <a:gd name="connsiteX151-12509" fmla="*/ 76 w 471"/>
              <a:gd name="connsiteY151-12510" fmla="*/ 37 h 759"/>
              <a:gd name="connsiteX152-12511" fmla="*/ 87 w 471"/>
              <a:gd name="connsiteY152-12512" fmla="*/ 32 h 759"/>
              <a:gd name="connsiteX153-12513" fmla="*/ 92 w 471"/>
              <a:gd name="connsiteY153-12514" fmla="*/ 27 h 759"/>
              <a:gd name="connsiteX154-12515" fmla="*/ 98 w 471"/>
              <a:gd name="connsiteY154-12516" fmla="*/ 21 h 759"/>
              <a:gd name="connsiteX155-12517" fmla="*/ 103 w 471"/>
              <a:gd name="connsiteY155-12518" fmla="*/ 16 h 759"/>
              <a:gd name="connsiteX156-12519" fmla="*/ 108 w 471"/>
              <a:gd name="connsiteY156-12520" fmla="*/ 11 h 759"/>
              <a:gd name="connsiteX157-12521" fmla="*/ 113 w 471"/>
              <a:gd name="connsiteY157-12522" fmla="*/ 6 h 759"/>
              <a:gd name="connsiteX158-12523" fmla="*/ 119 w 471"/>
              <a:gd name="connsiteY158-12524" fmla="*/ 0 h 759"/>
              <a:gd name="connsiteX159-12525" fmla="*/ 124 w 471"/>
              <a:gd name="connsiteY159-12526" fmla="*/ 0 h 759"/>
              <a:gd name="connsiteX160-12527" fmla="*/ 129 w 471"/>
              <a:gd name="connsiteY160-12528" fmla="*/ 0 h 759"/>
              <a:gd name="connsiteX161-12529" fmla="*/ 129 w 471"/>
              <a:gd name="connsiteY161-12530" fmla="*/ 0 h 759"/>
              <a:gd name="connsiteX0-12531" fmla="*/ 126 w 468"/>
              <a:gd name="connsiteY0-12532" fmla="*/ 0 h 759"/>
              <a:gd name="connsiteX1-12533" fmla="*/ 137 w 468"/>
              <a:gd name="connsiteY1-12534" fmla="*/ 0 h 759"/>
              <a:gd name="connsiteX2-12535" fmla="*/ 147 w 468"/>
              <a:gd name="connsiteY2-12536" fmla="*/ 6 h 759"/>
              <a:gd name="connsiteX3-12537" fmla="*/ 158 w 468"/>
              <a:gd name="connsiteY3-12538" fmla="*/ 11 h 759"/>
              <a:gd name="connsiteX4-12539" fmla="*/ 174 w 468"/>
              <a:gd name="connsiteY4-12540" fmla="*/ 21 h 759"/>
              <a:gd name="connsiteX5-12541" fmla="*/ 184 w 468"/>
              <a:gd name="connsiteY5-12542" fmla="*/ 32 h 759"/>
              <a:gd name="connsiteX6-12543" fmla="*/ 195 w 468"/>
              <a:gd name="connsiteY6-12544" fmla="*/ 37 h 759"/>
              <a:gd name="connsiteX7-12545" fmla="*/ 195 w 468"/>
              <a:gd name="connsiteY7-12546" fmla="*/ 42 h 759"/>
              <a:gd name="connsiteX8-12547" fmla="*/ 200 w 468"/>
              <a:gd name="connsiteY8-12548" fmla="*/ 42 h 759"/>
              <a:gd name="connsiteX9-12549" fmla="*/ 200 w 468"/>
              <a:gd name="connsiteY9-12550" fmla="*/ 48 h 759"/>
              <a:gd name="connsiteX10-12551" fmla="*/ 200 w 468"/>
              <a:gd name="connsiteY10-12552" fmla="*/ 48 h 759"/>
              <a:gd name="connsiteX11-12553" fmla="*/ 200 w 468"/>
              <a:gd name="connsiteY11-12554" fmla="*/ 53 h 759"/>
              <a:gd name="connsiteX12-12555" fmla="*/ 195 w 468"/>
              <a:gd name="connsiteY12-12556" fmla="*/ 58 h 759"/>
              <a:gd name="connsiteX13-12557" fmla="*/ 189 w 468"/>
              <a:gd name="connsiteY13-12558" fmla="*/ 63 h 759"/>
              <a:gd name="connsiteX14-12559" fmla="*/ 179 w 468"/>
              <a:gd name="connsiteY14-12560" fmla="*/ 69 h 759"/>
              <a:gd name="connsiteX15-12561" fmla="*/ 174 w 468"/>
              <a:gd name="connsiteY15-12562" fmla="*/ 74 h 759"/>
              <a:gd name="connsiteX16-12563" fmla="*/ 168 w 468"/>
              <a:gd name="connsiteY16-12564" fmla="*/ 79 h 759"/>
              <a:gd name="connsiteX17-12565" fmla="*/ 168 w 468"/>
              <a:gd name="connsiteY17-12566" fmla="*/ 90 h 759"/>
              <a:gd name="connsiteX18-12567" fmla="*/ 163 w 468"/>
              <a:gd name="connsiteY18-12568" fmla="*/ 100 h 759"/>
              <a:gd name="connsiteX19-12569" fmla="*/ 158 w 468"/>
              <a:gd name="connsiteY19-12570" fmla="*/ 116 h 759"/>
              <a:gd name="connsiteX20-12571" fmla="*/ 152 w 468"/>
              <a:gd name="connsiteY20-12572" fmla="*/ 137 h 759"/>
              <a:gd name="connsiteX21-12573" fmla="*/ 147 w 468"/>
              <a:gd name="connsiteY21-12574" fmla="*/ 158 h 759"/>
              <a:gd name="connsiteX22-12575" fmla="*/ 147 w 468"/>
              <a:gd name="connsiteY22-12576" fmla="*/ 179 h 759"/>
              <a:gd name="connsiteX23-12577" fmla="*/ 142 w 468"/>
              <a:gd name="connsiteY23-12578" fmla="*/ 206 h 759"/>
              <a:gd name="connsiteX24-12579" fmla="*/ 137 w 468"/>
              <a:gd name="connsiteY24-12580" fmla="*/ 227 h 759"/>
              <a:gd name="connsiteX25-12581" fmla="*/ 137 w 468"/>
              <a:gd name="connsiteY25-12582" fmla="*/ 248 h 759"/>
              <a:gd name="connsiteX26-12583" fmla="*/ 131 w 468"/>
              <a:gd name="connsiteY26-12584" fmla="*/ 264 h 759"/>
              <a:gd name="connsiteX27-12585" fmla="*/ 131 w 468"/>
              <a:gd name="connsiteY27-12586" fmla="*/ 285 h 759"/>
              <a:gd name="connsiteX28-12587" fmla="*/ 126 w 468"/>
              <a:gd name="connsiteY28-12588" fmla="*/ 300 h 759"/>
              <a:gd name="connsiteX29-12589" fmla="*/ 126 w 468"/>
              <a:gd name="connsiteY29-12590" fmla="*/ 311 h 759"/>
              <a:gd name="connsiteX30-12591" fmla="*/ 126 w 468"/>
              <a:gd name="connsiteY30-12592" fmla="*/ 322 h 759"/>
              <a:gd name="connsiteX31-12593" fmla="*/ 126 w 468"/>
              <a:gd name="connsiteY31-12594" fmla="*/ 343 h 759"/>
              <a:gd name="connsiteX32-12595" fmla="*/ 131 w 468"/>
              <a:gd name="connsiteY32-12596" fmla="*/ 369 h 759"/>
              <a:gd name="connsiteX33-12597" fmla="*/ 137 w 468"/>
              <a:gd name="connsiteY33-12598" fmla="*/ 411 h 759"/>
              <a:gd name="connsiteX34-12599" fmla="*/ 137 w 468"/>
              <a:gd name="connsiteY34-12600" fmla="*/ 437 h 759"/>
              <a:gd name="connsiteX35-12601" fmla="*/ 142 w 468"/>
              <a:gd name="connsiteY35-12602" fmla="*/ 464 h 759"/>
              <a:gd name="connsiteX36-12603" fmla="*/ 152 w 468"/>
              <a:gd name="connsiteY36-12604" fmla="*/ 490 h 759"/>
              <a:gd name="connsiteX37-12605" fmla="*/ 158 w 468"/>
              <a:gd name="connsiteY37-12606" fmla="*/ 506 h 759"/>
              <a:gd name="connsiteX38-12607" fmla="*/ 163 w 468"/>
              <a:gd name="connsiteY38-12608" fmla="*/ 516 h 759"/>
              <a:gd name="connsiteX39-12609" fmla="*/ 179 w 468"/>
              <a:gd name="connsiteY39-12610" fmla="*/ 543 h 759"/>
              <a:gd name="connsiteX40-12611" fmla="*/ 195 w 468"/>
              <a:gd name="connsiteY40-12612" fmla="*/ 564 h 759"/>
              <a:gd name="connsiteX41-12613" fmla="*/ 210 w 468"/>
              <a:gd name="connsiteY41-12614" fmla="*/ 585 h 759"/>
              <a:gd name="connsiteX42-12615" fmla="*/ 221 w 468"/>
              <a:gd name="connsiteY42-12616" fmla="*/ 595 h 759"/>
              <a:gd name="connsiteX43-12617" fmla="*/ 231 w 468"/>
              <a:gd name="connsiteY43-12618" fmla="*/ 601 h 759"/>
              <a:gd name="connsiteX44-12619" fmla="*/ 253 w 468"/>
              <a:gd name="connsiteY44-12620" fmla="*/ 622 h 759"/>
              <a:gd name="connsiteX45-12621" fmla="*/ 274 w 468"/>
              <a:gd name="connsiteY45-12622" fmla="*/ 632 h 759"/>
              <a:gd name="connsiteX46-12623" fmla="*/ 295 w 468"/>
              <a:gd name="connsiteY46-12624" fmla="*/ 648 h 759"/>
              <a:gd name="connsiteX47-12625" fmla="*/ 321 w 468"/>
              <a:gd name="connsiteY47-12626" fmla="*/ 659 h 759"/>
              <a:gd name="connsiteX48-12627" fmla="*/ 332 w 468"/>
              <a:gd name="connsiteY48-12628" fmla="*/ 664 h 759"/>
              <a:gd name="connsiteX49-12629" fmla="*/ 342 w 468"/>
              <a:gd name="connsiteY49-12630" fmla="*/ 669 h 759"/>
              <a:gd name="connsiteX50-12631" fmla="*/ 353 w 468"/>
              <a:gd name="connsiteY50-12632" fmla="*/ 669 h 759"/>
              <a:gd name="connsiteX51-12633" fmla="*/ 363 w 468"/>
              <a:gd name="connsiteY51-12634" fmla="*/ 674 h 759"/>
              <a:gd name="connsiteX52-12635" fmla="*/ 368 w 468"/>
              <a:gd name="connsiteY52-12636" fmla="*/ 674 h 759"/>
              <a:gd name="connsiteX53-12637" fmla="*/ 374 w 468"/>
              <a:gd name="connsiteY53-12638" fmla="*/ 674 h 759"/>
              <a:gd name="connsiteX54-12639" fmla="*/ 384 w 468"/>
              <a:gd name="connsiteY54-12640" fmla="*/ 674 h 759"/>
              <a:gd name="connsiteX55-12641" fmla="*/ 389 w 468"/>
              <a:gd name="connsiteY55-12642" fmla="*/ 669 h 759"/>
              <a:gd name="connsiteX56-12643" fmla="*/ 389 w 468"/>
              <a:gd name="connsiteY56-12644" fmla="*/ 664 h 759"/>
              <a:gd name="connsiteX57-12645" fmla="*/ 395 w 468"/>
              <a:gd name="connsiteY57-12646" fmla="*/ 659 h 759"/>
              <a:gd name="connsiteX58-12647" fmla="*/ 400 w 468"/>
              <a:gd name="connsiteY58-12648" fmla="*/ 653 h 759"/>
              <a:gd name="connsiteX59-12649" fmla="*/ 400 w 468"/>
              <a:gd name="connsiteY59-12650" fmla="*/ 643 h 759"/>
              <a:gd name="connsiteX60-12651" fmla="*/ 405 w 468"/>
              <a:gd name="connsiteY60-12652" fmla="*/ 627 h 759"/>
              <a:gd name="connsiteX61-12653" fmla="*/ 411 w 468"/>
              <a:gd name="connsiteY61-12654" fmla="*/ 611 h 759"/>
              <a:gd name="connsiteX62-12655" fmla="*/ 416 w 468"/>
              <a:gd name="connsiteY62-12656" fmla="*/ 595 h 759"/>
              <a:gd name="connsiteX63-12657" fmla="*/ 416 w 468"/>
              <a:gd name="connsiteY63-12658" fmla="*/ 580 h 759"/>
              <a:gd name="connsiteX64-12659" fmla="*/ 421 w 468"/>
              <a:gd name="connsiteY64-12660" fmla="*/ 564 h 759"/>
              <a:gd name="connsiteX65-12661" fmla="*/ 426 w 468"/>
              <a:gd name="connsiteY65-12662" fmla="*/ 553 h 759"/>
              <a:gd name="connsiteX66-12663" fmla="*/ 432 w 468"/>
              <a:gd name="connsiteY66-12664" fmla="*/ 543 h 759"/>
              <a:gd name="connsiteX67-12665" fmla="*/ 432 w 468"/>
              <a:gd name="connsiteY67-12666" fmla="*/ 538 h 759"/>
              <a:gd name="connsiteX68-12667" fmla="*/ 437 w 468"/>
              <a:gd name="connsiteY68-12668" fmla="*/ 527 h 759"/>
              <a:gd name="connsiteX69-12669" fmla="*/ 437 w 468"/>
              <a:gd name="connsiteY69-12670" fmla="*/ 527 h 759"/>
              <a:gd name="connsiteX70-12671" fmla="*/ 442 w 468"/>
              <a:gd name="connsiteY70-12672" fmla="*/ 527 h 759"/>
              <a:gd name="connsiteX71-12673" fmla="*/ 442 w 468"/>
              <a:gd name="connsiteY71-12674" fmla="*/ 527 h 759"/>
              <a:gd name="connsiteX72-12675" fmla="*/ 442 w 468"/>
              <a:gd name="connsiteY72-12676" fmla="*/ 532 h 759"/>
              <a:gd name="connsiteX73-12677" fmla="*/ 442 w 468"/>
              <a:gd name="connsiteY73-12678" fmla="*/ 538 h 759"/>
              <a:gd name="connsiteX74-12679" fmla="*/ 447 w 468"/>
              <a:gd name="connsiteY74-12680" fmla="*/ 543 h 759"/>
              <a:gd name="connsiteX75-12681" fmla="*/ 447 w 468"/>
              <a:gd name="connsiteY75-12682" fmla="*/ 559 h 759"/>
              <a:gd name="connsiteX76-12683" fmla="*/ 447 w 468"/>
              <a:gd name="connsiteY76-12684" fmla="*/ 569 h 759"/>
              <a:gd name="connsiteX77-12685" fmla="*/ 447 w 468"/>
              <a:gd name="connsiteY77-12686" fmla="*/ 585 h 759"/>
              <a:gd name="connsiteX78-12687" fmla="*/ 447 w 468"/>
              <a:gd name="connsiteY78-12688" fmla="*/ 601 h 759"/>
              <a:gd name="connsiteX79-12689" fmla="*/ 447 w 468"/>
              <a:gd name="connsiteY79-12690" fmla="*/ 622 h 759"/>
              <a:gd name="connsiteX80-12691" fmla="*/ 447 w 468"/>
              <a:gd name="connsiteY80-12692" fmla="*/ 638 h 759"/>
              <a:gd name="connsiteX81-12693" fmla="*/ 447 w 468"/>
              <a:gd name="connsiteY81-12694" fmla="*/ 653 h 759"/>
              <a:gd name="connsiteX82-12695" fmla="*/ 453 w 468"/>
              <a:gd name="connsiteY82-12696" fmla="*/ 669 h 759"/>
              <a:gd name="connsiteX83-12697" fmla="*/ 453 w 468"/>
              <a:gd name="connsiteY83-12698" fmla="*/ 685 h 759"/>
              <a:gd name="connsiteX84-12699" fmla="*/ 458 w 468"/>
              <a:gd name="connsiteY84-12700" fmla="*/ 696 h 759"/>
              <a:gd name="connsiteX85-12701" fmla="*/ 458 w 468"/>
              <a:gd name="connsiteY85-12702" fmla="*/ 706 h 759"/>
              <a:gd name="connsiteX86-12703" fmla="*/ 463 w 468"/>
              <a:gd name="connsiteY86-12704" fmla="*/ 717 h 759"/>
              <a:gd name="connsiteX87-12705" fmla="*/ 463 w 468"/>
              <a:gd name="connsiteY87-12706" fmla="*/ 722 h 759"/>
              <a:gd name="connsiteX88-12707" fmla="*/ 468 w 468"/>
              <a:gd name="connsiteY88-12708" fmla="*/ 732 h 759"/>
              <a:gd name="connsiteX89-12709" fmla="*/ 468 w 468"/>
              <a:gd name="connsiteY89-12710" fmla="*/ 738 h 759"/>
              <a:gd name="connsiteX90-12711" fmla="*/ 468 w 468"/>
              <a:gd name="connsiteY90-12712" fmla="*/ 743 h 759"/>
              <a:gd name="connsiteX91-12713" fmla="*/ 468 w 468"/>
              <a:gd name="connsiteY91-12714" fmla="*/ 748 h 759"/>
              <a:gd name="connsiteX92-12715" fmla="*/ 463 w 468"/>
              <a:gd name="connsiteY92-12716" fmla="*/ 753 h 759"/>
              <a:gd name="connsiteX93-12717" fmla="*/ 458 w 468"/>
              <a:gd name="connsiteY93-12718" fmla="*/ 759 h 759"/>
              <a:gd name="connsiteX94-12719" fmla="*/ 447 w 468"/>
              <a:gd name="connsiteY94-12720" fmla="*/ 759 h 759"/>
              <a:gd name="connsiteX95-12721" fmla="*/ 437 w 468"/>
              <a:gd name="connsiteY95-12722" fmla="*/ 759 h 759"/>
              <a:gd name="connsiteX96-12723" fmla="*/ 421 w 468"/>
              <a:gd name="connsiteY96-12724" fmla="*/ 759 h 759"/>
              <a:gd name="connsiteX97-12725" fmla="*/ 405 w 468"/>
              <a:gd name="connsiteY97-12726" fmla="*/ 753 h 759"/>
              <a:gd name="connsiteX98-12727" fmla="*/ 384 w 468"/>
              <a:gd name="connsiteY98-12728" fmla="*/ 753 h 759"/>
              <a:gd name="connsiteX99-12729" fmla="*/ 363 w 468"/>
              <a:gd name="connsiteY99-12730" fmla="*/ 748 h 759"/>
              <a:gd name="connsiteX100-12731" fmla="*/ 342 w 468"/>
              <a:gd name="connsiteY100-12732" fmla="*/ 743 h 759"/>
              <a:gd name="connsiteX101-12733" fmla="*/ 332 w 468"/>
              <a:gd name="connsiteY101-12734" fmla="*/ 738 h 759"/>
              <a:gd name="connsiteX102-12735" fmla="*/ 321 w 468"/>
              <a:gd name="connsiteY102-12736" fmla="*/ 732 h 759"/>
              <a:gd name="connsiteX103-12737" fmla="*/ 305 w 468"/>
              <a:gd name="connsiteY103-12738" fmla="*/ 727 h 759"/>
              <a:gd name="connsiteX104-12739" fmla="*/ 295 w 468"/>
              <a:gd name="connsiteY104-12740" fmla="*/ 722 h 759"/>
              <a:gd name="connsiteX105-12741" fmla="*/ 279 w 468"/>
              <a:gd name="connsiteY105-12742" fmla="*/ 717 h 759"/>
              <a:gd name="connsiteX106-12743" fmla="*/ 263 w 468"/>
              <a:gd name="connsiteY106-12744" fmla="*/ 706 h 759"/>
              <a:gd name="connsiteX107-12745" fmla="*/ 253 w 468"/>
              <a:gd name="connsiteY107-12746" fmla="*/ 696 h 759"/>
              <a:gd name="connsiteX108-12747" fmla="*/ 237 w 468"/>
              <a:gd name="connsiteY108-12748" fmla="*/ 685 h 759"/>
              <a:gd name="connsiteX109-12749" fmla="*/ 205 w 468"/>
              <a:gd name="connsiteY109-12750" fmla="*/ 659 h 759"/>
              <a:gd name="connsiteX110-12751" fmla="*/ 179 w 468"/>
              <a:gd name="connsiteY110-12752" fmla="*/ 632 h 759"/>
              <a:gd name="connsiteX111-12753" fmla="*/ 168 w 468"/>
              <a:gd name="connsiteY111-12754" fmla="*/ 622 h 759"/>
              <a:gd name="connsiteX112-12755" fmla="*/ 158 w 468"/>
              <a:gd name="connsiteY112-12756" fmla="*/ 606 h 759"/>
              <a:gd name="connsiteX113-12757" fmla="*/ 147 w 468"/>
              <a:gd name="connsiteY113-12758" fmla="*/ 590 h 759"/>
              <a:gd name="connsiteX114-12759" fmla="*/ 137 w 468"/>
              <a:gd name="connsiteY114-12760" fmla="*/ 574 h 759"/>
              <a:gd name="connsiteX115-12761" fmla="*/ 131 w 468"/>
              <a:gd name="connsiteY115-12762" fmla="*/ 559 h 759"/>
              <a:gd name="connsiteX116-12763" fmla="*/ 121 w 468"/>
              <a:gd name="connsiteY116-12764" fmla="*/ 543 h 759"/>
              <a:gd name="connsiteX117-12765" fmla="*/ 116 w 468"/>
              <a:gd name="connsiteY117-12766" fmla="*/ 527 h 759"/>
              <a:gd name="connsiteX118-12767" fmla="*/ 105 w 468"/>
              <a:gd name="connsiteY118-12768" fmla="*/ 511 h 759"/>
              <a:gd name="connsiteX119-12769" fmla="*/ 100 w 468"/>
              <a:gd name="connsiteY119-12770" fmla="*/ 501 h 759"/>
              <a:gd name="connsiteX120-12771" fmla="*/ 100 w 468"/>
              <a:gd name="connsiteY120-12772" fmla="*/ 485 h 759"/>
              <a:gd name="connsiteX121-12773" fmla="*/ 95 w 468"/>
              <a:gd name="connsiteY121-12774" fmla="*/ 469 h 759"/>
              <a:gd name="connsiteX122-12775" fmla="*/ 95 w 468"/>
              <a:gd name="connsiteY122-12776" fmla="*/ 453 h 759"/>
              <a:gd name="connsiteX123-12777" fmla="*/ 89 w 468"/>
              <a:gd name="connsiteY123-12778" fmla="*/ 422 h 759"/>
              <a:gd name="connsiteX124-12779" fmla="*/ 84 w 468"/>
              <a:gd name="connsiteY124-12780" fmla="*/ 385 h 759"/>
              <a:gd name="connsiteX125-12781" fmla="*/ 84 w 468"/>
              <a:gd name="connsiteY125-12782" fmla="*/ 353 h 759"/>
              <a:gd name="connsiteX126-12783" fmla="*/ 84 w 468"/>
              <a:gd name="connsiteY126-12784" fmla="*/ 316 h 759"/>
              <a:gd name="connsiteX127-12785" fmla="*/ 84 w 468"/>
              <a:gd name="connsiteY127-12786" fmla="*/ 279 h 759"/>
              <a:gd name="connsiteX128-12787" fmla="*/ 84 w 468"/>
              <a:gd name="connsiteY128-12788" fmla="*/ 243 h 759"/>
              <a:gd name="connsiteX129-12789" fmla="*/ 89 w 468"/>
              <a:gd name="connsiteY129-12790" fmla="*/ 200 h 759"/>
              <a:gd name="connsiteX130-12791" fmla="*/ 95 w 468"/>
              <a:gd name="connsiteY130-12792" fmla="*/ 158 h 759"/>
              <a:gd name="connsiteX131-12793" fmla="*/ 95 w 468"/>
              <a:gd name="connsiteY131-12794" fmla="*/ 142 h 759"/>
              <a:gd name="connsiteX132-12795" fmla="*/ 95 w 468"/>
              <a:gd name="connsiteY132-12796" fmla="*/ 127 h 759"/>
              <a:gd name="connsiteX133-12797" fmla="*/ 95 w 468"/>
              <a:gd name="connsiteY133-12798" fmla="*/ 111 h 759"/>
              <a:gd name="connsiteX134-12799" fmla="*/ 100 w 468"/>
              <a:gd name="connsiteY134-12800" fmla="*/ 100 h 759"/>
              <a:gd name="connsiteX135-12801" fmla="*/ 100 w 468"/>
              <a:gd name="connsiteY135-12802" fmla="*/ 90 h 759"/>
              <a:gd name="connsiteX136-12803" fmla="*/ 100 w 468"/>
              <a:gd name="connsiteY136-12804" fmla="*/ 85 h 759"/>
              <a:gd name="connsiteX137-12805" fmla="*/ 100 w 468"/>
              <a:gd name="connsiteY137-12806" fmla="*/ 79 h 759"/>
              <a:gd name="connsiteX138-12807" fmla="*/ 95 w 468"/>
              <a:gd name="connsiteY138-12808" fmla="*/ 74 h 759"/>
              <a:gd name="connsiteX139-12809" fmla="*/ 95 w 468"/>
              <a:gd name="connsiteY139-12810" fmla="*/ 74 h 759"/>
              <a:gd name="connsiteX140-12811" fmla="*/ 89 w 468"/>
              <a:gd name="connsiteY140-12812" fmla="*/ 74 h 759"/>
              <a:gd name="connsiteX141-12813" fmla="*/ 84 w 468"/>
              <a:gd name="connsiteY141-12814" fmla="*/ 74 h 759"/>
              <a:gd name="connsiteX142-12815" fmla="*/ 73 w 468"/>
              <a:gd name="connsiteY142-12816" fmla="*/ 79 h 759"/>
              <a:gd name="connsiteX143-12817" fmla="*/ 63 w 468"/>
              <a:gd name="connsiteY143-12818" fmla="*/ 79 h 759"/>
              <a:gd name="connsiteX144-12819" fmla="*/ 47 w 468"/>
              <a:gd name="connsiteY144-12820" fmla="*/ 85 h 759"/>
              <a:gd name="connsiteX145-12821" fmla="*/ 31 w 468"/>
              <a:gd name="connsiteY145-12822" fmla="*/ 90 h 759"/>
              <a:gd name="connsiteX146-12823" fmla="*/ 0 w 468"/>
              <a:gd name="connsiteY146-12824" fmla="*/ 58 h 759"/>
              <a:gd name="connsiteX147-12825" fmla="*/ 31 w 468"/>
              <a:gd name="connsiteY147-12826" fmla="*/ 48 h 759"/>
              <a:gd name="connsiteX148-12827" fmla="*/ 47 w 468"/>
              <a:gd name="connsiteY148-12828" fmla="*/ 42 h 759"/>
              <a:gd name="connsiteX149-12829" fmla="*/ 63 w 468"/>
              <a:gd name="connsiteY149-12830" fmla="*/ 37 h 759"/>
              <a:gd name="connsiteX150-12831" fmla="*/ 73 w 468"/>
              <a:gd name="connsiteY150-12832" fmla="*/ 37 h 759"/>
              <a:gd name="connsiteX151-12833" fmla="*/ 84 w 468"/>
              <a:gd name="connsiteY151-12834" fmla="*/ 32 h 759"/>
              <a:gd name="connsiteX152-12835" fmla="*/ 89 w 468"/>
              <a:gd name="connsiteY152-12836" fmla="*/ 27 h 759"/>
              <a:gd name="connsiteX153-12837" fmla="*/ 95 w 468"/>
              <a:gd name="connsiteY153-12838" fmla="*/ 21 h 759"/>
              <a:gd name="connsiteX154-12839" fmla="*/ 100 w 468"/>
              <a:gd name="connsiteY154-12840" fmla="*/ 16 h 759"/>
              <a:gd name="connsiteX155-12841" fmla="*/ 105 w 468"/>
              <a:gd name="connsiteY155-12842" fmla="*/ 11 h 759"/>
              <a:gd name="connsiteX156-12843" fmla="*/ 110 w 468"/>
              <a:gd name="connsiteY156-12844" fmla="*/ 6 h 759"/>
              <a:gd name="connsiteX157-12845" fmla="*/ 116 w 468"/>
              <a:gd name="connsiteY157-12846" fmla="*/ 0 h 759"/>
              <a:gd name="connsiteX158-12847" fmla="*/ 121 w 468"/>
              <a:gd name="connsiteY158-12848" fmla="*/ 0 h 759"/>
              <a:gd name="connsiteX159-12849" fmla="*/ 126 w 468"/>
              <a:gd name="connsiteY159-12850" fmla="*/ 0 h 759"/>
              <a:gd name="connsiteX160-12851" fmla="*/ 126 w 468"/>
              <a:gd name="connsiteY160-12852" fmla="*/ 0 h 759"/>
              <a:gd name="connsiteX0-12853" fmla="*/ 98 w 440"/>
              <a:gd name="connsiteY0-12854" fmla="*/ 0 h 759"/>
              <a:gd name="connsiteX1-12855" fmla="*/ 109 w 440"/>
              <a:gd name="connsiteY1-12856" fmla="*/ 0 h 759"/>
              <a:gd name="connsiteX2-12857" fmla="*/ 119 w 440"/>
              <a:gd name="connsiteY2-12858" fmla="*/ 6 h 759"/>
              <a:gd name="connsiteX3-12859" fmla="*/ 130 w 440"/>
              <a:gd name="connsiteY3-12860" fmla="*/ 11 h 759"/>
              <a:gd name="connsiteX4-12861" fmla="*/ 146 w 440"/>
              <a:gd name="connsiteY4-12862" fmla="*/ 21 h 759"/>
              <a:gd name="connsiteX5-12863" fmla="*/ 156 w 440"/>
              <a:gd name="connsiteY5-12864" fmla="*/ 32 h 759"/>
              <a:gd name="connsiteX6-12865" fmla="*/ 167 w 440"/>
              <a:gd name="connsiteY6-12866" fmla="*/ 37 h 759"/>
              <a:gd name="connsiteX7-12867" fmla="*/ 167 w 440"/>
              <a:gd name="connsiteY7-12868" fmla="*/ 42 h 759"/>
              <a:gd name="connsiteX8-12869" fmla="*/ 172 w 440"/>
              <a:gd name="connsiteY8-12870" fmla="*/ 42 h 759"/>
              <a:gd name="connsiteX9-12871" fmla="*/ 172 w 440"/>
              <a:gd name="connsiteY9-12872" fmla="*/ 48 h 759"/>
              <a:gd name="connsiteX10-12873" fmla="*/ 172 w 440"/>
              <a:gd name="connsiteY10-12874" fmla="*/ 48 h 759"/>
              <a:gd name="connsiteX11-12875" fmla="*/ 172 w 440"/>
              <a:gd name="connsiteY11-12876" fmla="*/ 53 h 759"/>
              <a:gd name="connsiteX12-12877" fmla="*/ 167 w 440"/>
              <a:gd name="connsiteY12-12878" fmla="*/ 58 h 759"/>
              <a:gd name="connsiteX13-12879" fmla="*/ 161 w 440"/>
              <a:gd name="connsiteY13-12880" fmla="*/ 63 h 759"/>
              <a:gd name="connsiteX14-12881" fmla="*/ 151 w 440"/>
              <a:gd name="connsiteY14-12882" fmla="*/ 69 h 759"/>
              <a:gd name="connsiteX15-12883" fmla="*/ 146 w 440"/>
              <a:gd name="connsiteY15-12884" fmla="*/ 74 h 759"/>
              <a:gd name="connsiteX16-12885" fmla="*/ 140 w 440"/>
              <a:gd name="connsiteY16-12886" fmla="*/ 79 h 759"/>
              <a:gd name="connsiteX17-12887" fmla="*/ 140 w 440"/>
              <a:gd name="connsiteY17-12888" fmla="*/ 90 h 759"/>
              <a:gd name="connsiteX18-12889" fmla="*/ 135 w 440"/>
              <a:gd name="connsiteY18-12890" fmla="*/ 100 h 759"/>
              <a:gd name="connsiteX19-12891" fmla="*/ 130 w 440"/>
              <a:gd name="connsiteY19-12892" fmla="*/ 116 h 759"/>
              <a:gd name="connsiteX20-12893" fmla="*/ 124 w 440"/>
              <a:gd name="connsiteY20-12894" fmla="*/ 137 h 759"/>
              <a:gd name="connsiteX21-12895" fmla="*/ 119 w 440"/>
              <a:gd name="connsiteY21-12896" fmla="*/ 158 h 759"/>
              <a:gd name="connsiteX22-12897" fmla="*/ 119 w 440"/>
              <a:gd name="connsiteY22-12898" fmla="*/ 179 h 759"/>
              <a:gd name="connsiteX23-12899" fmla="*/ 114 w 440"/>
              <a:gd name="connsiteY23-12900" fmla="*/ 206 h 759"/>
              <a:gd name="connsiteX24-12901" fmla="*/ 109 w 440"/>
              <a:gd name="connsiteY24-12902" fmla="*/ 227 h 759"/>
              <a:gd name="connsiteX25-12903" fmla="*/ 109 w 440"/>
              <a:gd name="connsiteY25-12904" fmla="*/ 248 h 759"/>
              <a:gd name="connsiteX26-12905" fmla="*/ 103 w 440"/>
              <a:gd name="connsiteY26-12906" fmla="*/ 264 h 759"/>
              <a:gd name="connsiteX27-12907" fmla="*/ 103 w 440"/>
              <a:gd name="connsiteY27-12908" fmla="*/ 285 h 759"/>
              <a:gd name="connsiteX28-12909" fmla="*/ 98 w 440"/>
              <a:gd name="connsiteY28-12910" fmla="*/ 300 h 759"/>
              <a:gd name="connsiteX29-12911" fmla="*/ 98 w 440"/>
              <a:gd name="connsiteY29-12912" fmla="*/ 311 h 759"/>
              <a:gd name="connsiteX30-12913" fmla="*/ 98 w 440"/>
              <a:gd name="connsiteY30-12914" fmla="*/ 322 h 759"/>
              <a:gd name="connsiteX31-12915" fmla="*/ 98 w 440"/>
              <a:gd name="connsiteY31-12916" fmla="*/ 343 h 759"/>
              <a:gd name="connsiteX32-12917" fmla="*/ 103 w 440"/>
              <a:gd name="connsiteY32-12918" fmla="*/ 369 h 759"/>
              <a:gd name="connsiteX33-12919" fmla="*/ 109 w 440"/>
              <a:gd name="connsiteY33-12920" fmla="*/ 411 h 759"/>
              <a:gd name="connsiteX34-12921" fmla="*/ 109 w 440"/>
              <a:gd name="connsiteY34-12922" fmla="*/ 437 h 759"/>
              <a:gd name="connsiteX35-12923" fmla="*/ 114 w 440"/>
              <a:gd name="connsiteY35-12924" fmla="*/ 464 h 759"/>
              <a:gd name="connsiteX36-12925" fmla="*/ 124 w 440"/>
              <a:gd name="connsiteY36-12926" fmla="*/ 490 h 759"/>
              <a:gd name="connsiteX37-12927" fmla="*/ 130 w 440"/>
              <a:gd name="connsiteY37-12928" fmla="*/ 506 h 759"/>
              <a:gd name="connsiteX38-12929" fmla="*/ 135 w 440"/>
              <a:gd name="connsiteY38-12930" fmla="*/ 516 h 759"/>
              <a:gd name="connsiteX39-12931" fmla="*/ 151 w 440"/>
              <a:gd name="connsiteY39-12932" fmla="*/ 543 h 759"/>
              <a:gd name="connsiteX40-12933" fmla="*/ 167 w 440"/>
              <a:gd name="connsiteY40-12934" fmla="*/ 564 h 759"/>
              <a:gd name="connsiteX41-12935" fmla="*/ 182 w 440"/>
              <a:gd name="connsiteY41-12936" fmla="*/ 585 h 759"/>
              <a:gd name="connsiteX42-12937" fmla="*/ 193 w 440"/>
              <a:gd name="connsiteY42-12938" fmla="*/ 595 h 759"/>
              <a:gd name="connsiteX43-12939" fmla="*/ 203 w 440"/>
              <a:gd name="connsiteY43-12940" fmla="*/ 601 h 759"/>
              <a:gd name="connsiteX44-12941" fmla="*/ 225 w 440"/>
              <a:gd name="connsiteY44-12942" fmla="*/ 622 h 759"/>
              <a:gd name="connsiteX45-12943" fmla="*/ 246 w 440"/>
              <a:gd name="connsiteY45-12944" fmla="*/ 632 h 759"/>
              <a:gd name="connsiteX46-12945" fmla="*/ 267 w 440"/>
              <a:gd name="connsiteY46-12946" fmla="*/ 648 h 759"/>
              <a:gd name="connsiteX47-12947" fmla="*/ 293 w 440"/>
              <a:gd name="connsiteY47-12948" fmla="*/ 659 h 759"/>
              <a:gd name="connsiteX48-12949" fmla="*/ 304 w 440"/>
              <a:gd name="connsiteY48-12950" fmla="*/ 664 h 759"/>
              <a:gd name="connsiteX49-12951" fmla="*/ 314 w 440"/>
              <a:gd name="connsiteY49-12952" fmla="*/ 669 h 759"/>
              <a:gd name="connsiteX50-12953" fmla="*/ 325 w 440"/>
              <a:gd name="connsiteY50-12954" fmla="*/ 669 h 759"/>
              <a:gd name="connsiteX51-12955" fmla="*/ 335 w 440"/>
              <a:gd name="connsiteY51-12956" fmla="*/ 674 h 759"/>
              <a:gd name="connsiteX52-12957" fmla="*/ 340 w 440"/>
              <a:gd name="connsiteY52-12958" fmla="*/ 674 h 759"/>
              <a:gd name="connsiteX53-12959" fmla="*/ 346 w 440"/>
              <a:gd name="connsiteY53-12960" fmla="*/ 674 h 759"/>
              <a:gd name="connsiteX54-12961" fmla="*/ 356 w 440"/>
              <a:gd name="connsiteY54-12962" fmla="*/ 674 h 759"/>
              <a:gd name="connsiteX55-12963" fmla="*/ 361 w 440"/>
              <a:gd name="connsiteY55-12964" fmla="*/ 669 h 759"/>
              <a:gd name="connsiteX56-12965" fmla="*/ 361 w 440"/>
              <a:gd name="connsiteY56-12966" fmla="*/ 664 h 759"/>
              <a:gd name="connsiteX57-12967" fmla="*/ 367 w 440"/>
              <a:gd name="connsiteY57-12968" fmla="*/ 659 h 759"/>
              <a:gd name="connsiteX58-12969" fmla="*/ 372 w 440"/>
              <a:gd name="connsiteY58-12970" fmla="*/ 653 h 759"/>
              <a:gd name="connsiteX59-12971" fmla="*/ 372 w 440"/>
              <a:gd name="connsiteY59-12972" fmla="*/ 643 h 759"/>
              <a:gd name="connsiteX60-12973" fmla="*/ 377 w 440"/>
              <a:gd name="connsiteY60-12974" fmla="*/ 627 h 759"/>
              <a:gd name="connsiteX61-12975" fmla="*/ 383 w 440"/>
              <a:gd name="connsiteY61-12976" fmla="*/ 611 h 759"/>
              <a:gd name="connsiteX62-12977" fmla="*/ 388 w 440"/>
              <a:gd name="connsiteY62-12978" fmla="*/ 595 h 759"/>
              <a:gd name="connsiteX63-12979" fmla="*/ 388 w 440"/>
              <a:gd name="connsiteY63-12980" fmla="*/ 580 h 759"/>
              <a:gd name="connsiteX64-12981" fmla="*/ 393 w 440"/>
              <a:gd name="connsiteY64-12982" fmla="*/ 564 h 759"/>
              <a:gd name="connsiteX65-12983" fmla="*/ 398 w 440"/>
              <a:gd name="connsiteY65-12984" fmla="*/ 553 h 759"/>
              <a:gd name="connsiteX66-12985" fmla="*/ 404 w 440"/>
              <a:gd name="connsiteY66-12986" fmla="*/ 543 h 759"/>
              <a:gd name="connsiteX67-12987" fmla="*/ 404 w 440"/>
              <a:gd name="connsiteY67-12988" fmla="*/ 538 h 759"/>
              <a:gd name="connsiteX68-12989" fmla="*/ 409 w 440"/>
              <a:gd name="connsiteY68-12990" fmla="*/ 527 h 759"/>
              <a:gd name="connsiteX69-12991" fmla="*/ 409 w 440"/>
              <a:gd name="connsiteY69-12992" fmla="*/ 527 h 759"/>
              <a:gd name="connsiteX70-12993" fmla="*/ 414 w 440"/>
              <a:gd name="connsiteY70-12994" fmla="*/ 527 h 759"/>
              <a:gd name="connsiteX71-12995" fmla="*/ 414 w 440"/>
              <a:gd name="connsiteY71-12996" fmla="*/ 527 h 759"/>
              <a:gd name="connsiteX72-12997" fmla="*/ 414 w 440"/>
              <a:gd name="connsiteY72-12998" fmla="*/ 532 h 759"/>
              <a:gd name="connsiteX73-12999" fmla="*/ 414 w 440"/>
              <a:gd name="connsiteY73-13000" fmla="*/ 538 h 759"/>
              <a:gd name="connsiteX74-13001" fmla="*/ 419 w 440"/>
              <a:gd name="connsiteY74-13002" fmla="*/ 543 h 759"/>
              <a:gd name="connsiteX75-13003" fmla="*/ 419 w 440"/>
              <a:gd name="connsiteY75-13004" fmla="*/ 559 h 759"/>
              <a:gd name="connsiteX76-13005" fmla="*/ 419 w 440"/>
              <a:gd name="connsiteY76-13006" fmla="*/ 569 h 759"/>
              <a:gd name="connsiteX77-13007" fmla="*/ 419 w 440"/>
              <a:gd name="connsiteY77-13008" fmla="*/ 585 h 759"/>
              <a:gd name="connsiteX78-13009" fmla="*/ 419 w 440"/>
              <a:gd name="connsiteY78-13010" fmla="*/ 601 h 759"/>
              <a:gd name="connsiteX79-13011" fmla="*/ 419 w 440"/>
              <a:gd name="connsiteY79-13012" fmla="*/ 622 h 759"/>
              <a:gd name="connsiteX80-13013" fmla="*/ 419 w 440"/>
              <a:gd name="connsiteY80-13014" fmla="*/ 638 h 759"/>
              <a:gd name="connsiteX81-13015" fmla="*/ 419 w 440"/>
              <a:gd name="connsiteY81-13016" fmla="*/ 653 h 759"/>
              <a:gd name="connsiteX82-13017" fmla="*/ 425 w 440"/>
              <a:gd name="connsiteY82-13018" fmla="*/ 669 h 759"/>
              <a:gd name="connsiteX83-13019" fmla="*/ 425 w 440"/>
              <a:gd name="connsiteY83-13020" fmla="*/ 685 h 759"/>
              <a:gd name="connsiteX84-13021" fmla="*/ 430 w 440"/>
              <a:gd name="connsiteY84-13022" fmla="*/ 696 h 759"/>
              <a:gd name="connsiteX85-13023" fmla="*/ 430 w 440"/>
              <a:gd name="connsiteY85-13024" fmla="*/ 706 h 759"/>
              <a:gd name="connsiteX86-13025" fmla="*/ 435 w 440"/>
              <a:gd name="connsiteY86-13026" fmla="*/ 717 h 759"/>
              <a:gd name="connsiteX87-13027" fmla="*/ 435 w 440"/>
              <a:gd name="connsiteY87-13028" fmla="*/ 722 h 759"/>
              <a:gd name="connsiteX88-13029" fmla="*/ 440 w 440"/>
              <a:gd name="connsiteY88-13030" fmla="*/ 732 h 759"/>
              <a:gd name="connsiteX89-13031" fmla="*/ 440 w 440"/>
              <a:gd name="connsiteY89-13032" fmla="*/ 738 h 759"/>
              <a:gd name="connsiteX90-13033" fmla="*/ 440 w 440"/>
              <a:gd name="connsiteY90-13034" fmla="*/ 743 h 759"/>
              <a:gd name="connsiteX91-13035" fmla="*/ 440 w 440"/>
              <a:gd name="connsiteY91-13036" fmla="*/ 748 h 759"/>
              <a:gd name="connsiteX92-13037" fmla="*/ 435 w 440"/>
              <a:gd name="connsiteY92-13038" fmla="*/ 753 h 759"/>
              <a:gd name="connsiteX93-13039" fmla="*/ 430 w 440"/>
              <a:gd name="connsiteY93-13040" fmla="*/ 759 h 759"/>
              <a:gd name="connsiteX94-13041" fmla="*/ 419 w 440"/>
              <a:gd name="connsiteY94-13042" fmla="*/ 759 h 759"/>
              <a:gd name="connsiteX95-13043" fmla="*/ 409 w 440"/>
              <a:gd name="connsiteY95-13044" fmla="*/ 759 h 759"/>
              <a:gd name="connsiteX96-13045" fmla="*/ 393 w 440"/>
              <a:gd name="connsiteY96-13046" fmla="*/ 759 h 759"/>
              <a:gd name="connsiteX97-13047" fmla="*/ 377 w 440"/>
              <a:gd name="connsiteY97-13048" fmla="*/ 753 h 759"/>
              <a:gd name="connsiteX98-13049" fmla="*/ 356 w 440"/>
              <a:gd name="connsiteY98-13050" fmla="*/ 753 h 759"/>
              <a:gd name="connsiteX99-13051" fmla="*/ 335 w 440"/>
              <a:gd name="connsiteY99-13052" fmla="*/ 748 h 759"/>
              <a:gd name="connsiteX100-13053" fmla="*/ 314 w 440"/>
              <a:gd name="connsiteY100-13054" fmla="*/ 743 h 759"/>
              <a:gd name="connsiteX101-13055" fmla="*/ 304 w 440"/>
              <a:gd name="connsiteY101-13056" fmla="*/ 738 h 759"/>
              <a:gd name="connsiteX102-13057" fmla="*/ 293 w 440"/>
              <a:gd name="connsiteY102-13058" fmla="*/ 732 h 759"/>
              <a:gd name="connsiteX103-13059" fmla="*/ 277 w 440"/>
              <a:gd name="connsiteY103-13060" fmla="*/ 727 h 759"/>
              <a:gd name="connsiteX104-13061" fmla="*/ 267 w 440"/>
              <a:gd name="connsiteY104-13062" fmla="*/ 722 h 759"/>
              <a:gd name="connsiteX105-13063" fmla="*/ 251 w 440"/>
              <a:gd name="connsiteY105-13064" fmla="*/ 717 h 759"/>
              <a:gd name="connsiteX106-13065" fmla="*/ 235 w 440"/>
              <a:gd name="connsiteY106-13066" fmla="*/ 706 h 759"/>
              <a:gd name="connsiteX107-13067" fmla="*/ 225 w 440"/>
              <a:gd name="connsiteY107-13068" fmla="*/ 696 h 759"/>
              <a:gd name="connsiteX108-13069" fmla="*/ 209 w 440"/>
              <a:gd name="connsiteY108-13070" fmla="*/ 685 h 759"/>
              <a:gd name="connsiteX109-13071" fmla="*/ 177 w 440"/>
              <a:gd name="connsiteY109-13072" fmla="*/ 659 h 759"/>
              <a:gd name="connsiteX110-13073" fmla="*/ 151 w 440"/>
              <a:gd name="connsiteY110-13074" fmla="*/ 632 h 759"/>
              <a:gd name="connsiteX111-13075" fmla="*/ 140 w 440"/>
              <a:gd name="connsiteY111-13076" fmla="*/ 622 h 759"/>
              <a:gd name="connsiteX112-13077" fmla="*/ 130 w 440"/>
              <a:gd name="connsiteY112-13078" fmla="*/ 606 h 759"/>
              <a:gd name="connsiteX113-13079" fmla="*/ 119 w 440"/>
              <a:gd name="connsiteY113-13080" fmla="*/ 590 h 759"/>
              <a:gd name="connsiteX114-13081" fmla="*/ 109 w 440"/>
              <a:gd name="connsiteY114-13082" fmla="*/ 574 h 759"/>
              <a:gd name="connsiteX115-13083" fmla="*/ 103 w 440"/>
              <a:gd name="connsiteY115-13084" fmla="*/ 559 h 759"/>
              <a:gd name="connsiteX116-13085" fmla="*/ 93 w 440"/>
              <a:gd name="connsiteY116-13086" fmla="*/ 543 h 759"/>
              <a:gd name="connsiteX117-13087" fmla="*/ 88 w 440"/>
              <a:gd name="connsiteY117-13088" fmla="*/ 527 h 759"/>
              <a:gd name="connsiteX118-13089" fmla="*/ 77 w 440"/>
              <a:gd name="connsiteY118-13090" fmla="*/ 511 h 759"/>
              <a:gd name="connsiteX119-13091" fmla="*/ 72 w 440"/>
              <a:gd name="connsiteY119-13092" fmla="*/ 501 h 759"/>
              <a:gd name="connsiteX120-13093" fmla="*/ 72 w 440"/>
              <a:gd name="connsiteY120-13094" fmla="*/ 485 h 759"/>
              <a:gd name="connsiteX121-13095" fmla="*/ 67 w 440"/>
              <a:gd name="connsiteY121-13096" fmla="*/ 469 h 759"/>
              <a:gd name="connsiteX122-13097" fmla="*/ 67 w 440"/>
              <a:gd name="connsiteY122-13098" fmla="*/ 453 h 759"/>
              <a:gd name="connsiteX123-13099" fmla="*/ 61 w 440"/>
              <a:gd name="connsiteY123-13100" fmla="*/ 422 h 759"/>
              <a:gd name="connsiteX124-13101" fmla="*/ 56 w 440"/>
              <a:gd name="connsiteY124-13102" fmla="*/ 385 h 759"/>
              <a:gd name="connsiteX125-13103" fmla="*/ 56 w 440"/>
              <a:gd name="connsiteY125-13104" fmla="*/ 353 h 759"/>
              <a:gd name="connsiteX126-13105" fmla="*/ 56 w 440"/>
              <a:gd name="connsiteY126-13106" fmla="*/ 316 h 759"/>
              <a:gd name="connsiteX127-13107" fmla="*/ 56 w 440"/>
              <a:gd name="connsiteY127-13108" fmla="*/ 279 h 759"/>
              <a:gd name="connsiteX128-13109" fmla="*/ 56 w 440"/>
              <a:gd name="connsiteY128-13110" fmla="*/ 243 h 759"/>
              <a:gd name="connsiteX129-13111" fmla="*/ 61 w 440"/>
              <a:gd name="connsiteY129-13112" fmla="*/ 200 h 759"/>
              <a:gd name="connsiteX130-13113" fmla="*/ 67 w 440"/>
              <a:gd name="connsiteY130-13114" fmla="*/ 158 h 759"/>
              <a:gd name="connsiteX131-13115" fmla="*/ 67 w 440"/>
              <a:gd name="connsiteY131-13116" fmla="*/ 142 h 759"/>
              <a:gd name="connsiteX132-13117" fmla="*/ 67 w 440"/>
              <a:gd name="connsiteY132-13118" fmla="*/ 127 h 759"/>
              <a:gd name="connsiteX133-13119" fmla="*/ 67 w 440"/>
              <a:gd name="connsiteY133-13120" fmla="*/ 111 h 759"/>
              <a:gd name="connsiteX134-13121" fmla="*/ 72 w 440"/>
              <a:gd name="connsiteY134-13122" fmla="*/ 100 h 759"/>
              <a:gd name="connsiteX135-13123" fmla="*/ 72 w 440"/>
              <a:gd name="connsiteY135-13124" fmla="*/ 90 h 759"/>
              <a:gd name="connsiteX136-13125" fmla="*/ 72 w 440"/>
              <a:gd name="connsiteY136-13126" fmla="*/ 85 h 759"/>
              <a:gd name="connsiteX137-13127" fmla="*/ 72 w 440"/>
              <a:gd name="connsiteY137-13128" fmla="*/ 79 h 759"/>
              <a:gd name="connsiteX138-13129" fmla="*/ 67 w 440"/>
              <a:gd name="connsiteY138-13130" fmla="*/ 74 h 759"/>
              <a:gd name="connsiteX139-13131" fmla="*/ 67 w 440"/>
              <a:gd name="connsiteY139-13132" fmla="*/ 74 h 759"/>
              <a:gd name="connsiteX140-13133" fmla="*/ 61 w 440"/>
              <a:gd name="connsiteY140-13134" fmla="*/ 74 h 759"/>
              <a:gd name="connsiteX141-13135" fmla="*/ 56 w 440"/>
              <a:gd name="connsiteY141-13136" fmla="*/ 74 h 759"/>
              <a:gd name="connsiteX142-13137" fmla="*/ 45 w 440"/>
              <a:gd name="connsiteY142-13138" fmla="*/ 79 h 759"/>
              <a:gd name="connsiteX143-13139" fmla="*/ 35 w 440"/>
              <a:gd name="connsiteY143-13140" fmla="*/ 79 h 759"/>
              <a:gd name="connsiteX144-13141" fmla="*/ 19 w 440"/>
              <a:gd name="connsiteY144-13142" fmla="*/ 85 h 759"/>
              <a:gd name="connsiteX145-13143" fmla="*/ 3 w 440"/>
              <a:gd name="connsiteY145-13144" fmla="*/ 90 h 759"/>
              <a:gd name="connsiteX146-13145" fmla="*/ 3 w 440"/>
              <a:gd name="connsiteY146-13146" fmla="*/ 48 h 759"/>
              <a:gd name="connsiteX147-13147" fmla="*/ 19 w 440"/>
              <a:gd name="connsiteY147-13148" fmla="*/ 42 h 759"/>
              <a:gd name="connsiteX148-13149" fmla="*/ 35 w 440"/>
              <a:gd name="connsiteY148-13150" fmla="*/ 37 h 759"/>
              <a:gd name="connsiteX149-13151" fmla="*/ 45 w 440"/>
              <a:gd name="connsiteY149-13152" fmla="*/ 37 h 759"/>
              <a:gd name="connsiteX150-13153" fmla="*/ 56 w 440"/>
              <a:gd name="connsiteY150-13154" fmla="*/ 32 h 759"/>
              <a:gd name="connsiteX151-13155" fmla="*/ 61 w 440"/>
              <a:gd name="connsiteY151-13156" fmla="*/ 27 h 759"/>
              <a:gd name="connsiteX152-13157" fmla="*/ 67 w 440"/>
              <a:gd name="connsiteY152-13158" fmla="*/ 21 h 759"/>
              <a:gd name="connsiteX153-13159" fmla="*/ 72 w 440"/>
              <a:gd name="connsiteY153-13160" fmla="*/ 16 h 759"/>
              <a:gd name="connsiteX154-13161" fmla="*/ 77 w 440"/>
              <a:gd name="connsiteY154-13162" fmla="*/ 11 h 759"/>
              <a:gd name="connsiteX155-13163" fmla="*/ 82 w 440"/>
              <a:gd name="connsiteY155-13164" fmla="*/ 6 h 759"/>
              <a:gd name="connsiteX156-13165" fmla="*/ 88 w 440"/>
              <a:gd name="connsiteY156-13166" fmla="*/ 0 h 759"/>
              <a:gd name="connsiteX157-13167" fmla="*/ 93 w 440"/>
              <a:gd name="connsiteY157-13168" fmla="*/ 0 h 759"/>
              <a:gd name="connsiteX158-13169" fmla="*/ 98 w 440"/>
              <a:gd name="connsiteY158-13170" fmla="*/ 0 h 759"/>
              <a:gd name="connsiteX159-13171" fmla="*/ 98 w 440"/>
              <a:gd name="connsiteY159-13172" fmla="*/ 0 h 759"/>
              <a:gd name="connsiteX0-13173" fmla="*/ 95 w 437"/>
              <a:gd name="connsiteY0-13174" fmla="*/ 0 h 759"/>
              <a:gd name="connsiteX1-13175" fmla="*/ 106 w 437"/>
              <a:gd name="connsiteY1-13176" fmla="*/ 0 h 759"/>
              <a:gd name="connsiteX2-13177" fmla="*/ 116 w 437"/>
              <a:gd name="connsiteY2-13178" fmla="*/ 6 h 759"/>
              <a:gd name="connsiteX3-13179" fmla="*/ 127 w 437"/>
              <a:gd name="connsiteY3-13180" fmla="*/ 11 h 759"/>
              <a:gd name="connsiteX4-13181" fmla="*/ 143 w 437"/>
              <a:gd name="connsiteY4-13182" fmla="*/ 21 h 759"/>
              <a:gd name="connsiteX5-13183" fmla="*/ 153 w 437"/>
              <a:gd name="connsiteY5-13184" fmla="*/ 32 h 759"/>
              <a:gd name="connsiteX6-13185" fmla="*/ 164 w 437"/>
              <a:gd name="connsiteY6-13186" fmla="*/ 37 h 759"/>
              <a:gd name="connsiteX7-13187" fmla="*/ 164 w 437"/>
              <a:gd name="connsiteY7-13188" fmla="*/ 42 h 759"/>
              <a:gd name="connsiteX8-13189" fmla="*/ 169 w 437"/>
              <a:gd name="connsiteY8-13190" fmla="*/ 42 h 759"/>
              <a:gd name="connsiteX9-13191" fmla="*/ 169 w 437"/>
              <a:gd name="connsiteY9-13192" fmla="*/ 48 h 759"/>
              <a:gd name="connsiteX10-13193" fmla="*/ 169 w 437"/>
              <a:gd name="connsiteY10-13194" fmla="*/ 48 h 759"/>
              <a:gd name="connsiteX11-13195" fmla="*/ 169 w 437"/>
              <a:gd name="connsiteY11-13196" fmla="*/ 53 h 759"/>
              <a:gd name="connsiteX12-13197" fmla="*/ 164 w 437"/>
              <a:gd name="connsiteY12-13198" fmla="*/ 58 h 759"/>
              <a:gd name="connsiteX13-13199" fmla="*/ 158 w 437"/>
              <a:gd name="connsiteY13-13200" fmla="*/ 63 h 759"/>
              <a:gd name="connsiteX14-13201" fmla="*/ 148 w 437"/>
              <a:gd name="connsiteY14-13202" fmla="*/ 69 h 759"/>
              <a:gd name="connsiteX15-13203" fmla="*/ 143 w 437"/>
              <a:gd name="connsiteY15-13204" fmla="*/ 74 h 759"/>
              <a:gd name="connsiteX16-13205" fmla="*/ 137 w 437"/>
              <a:gd name="connsiteY16-13206" fmla="*/ 79 h 759"/>
              <a:gd name="connsiteX17-13207" fmla="*/ 137 w 437"/>
              <a:gd name="connsiteY17-13208" fmla="*/ 90 h 759"/>
              <a:gd name="connsiteX18-13209" fmla="*/ 132 w 437"/>
              <a:gd name="connsiteY18-13210" fmla="*/ 100 h 759"/>
              <a:gd name="connsiteX19-13211" fmla="*/ 127 w 437"/>
              <a:gd name="connsiteY19-13212" fmla="*/ 116 h 759"/>
              <a:gd name="connsiteX20-13213" fmla="*/ 121 w 437"/>
              <a:gd name="connsiteY20-13214" fmla="*/ 137 h 759"/>
              <a:gd name="connsiteX21-13215" fmla="*/ 116 w 437"/>
              <a:gd name="connsiteY21-13216" fmla="*/ 158 h 759"/>
              <a:gd name="connsiteX22-13217" fmla="*/ 116 w 437"/>
              <a:gd name="connsiteY22-13218" fmla="*/ 179 h 759"/>
              <a:gd name="connsiteX23-13219" fmla="*/ 111 w 437"/>
              <a:gd name="connsiteY23-13220" fmla="*/ 206 h 759"/>
              <a:gd name="connsiteX24-13221" fmla="*/ 106 w 437"/>
              <a:gd name="connsiteY24-13222" fmla="*/ 227 h 759"/>
              <a:gd name="connsiteX25-13223" fmla="*/ 106 w 437"/>
              <a:gd name="connsiteY25-13224" fmla="*/ 248 h 759"/>
              <a:gd name="connsiteX26-13225" fmla="*/ 100 w 437"/>
              <a:gd name="connsiteY26-13226" fmla="*/ 264 h 759"/>
              <a:gd name="connsiteX27-13227" fmla="*/ 100 w 437"/>
              <a:gd name="connsiteY27-13228" fmla="*/ 285 h 759"/>
              <a:gd name="connsiteX28-13229" fmla="*/ 95 w 437"/>
              <a:gd name="connsiteY28-13230" fmla="*/ 300 h 759"/>
              <a:gd name="connsiteX29-13231" fmla="*/ 95 w 437"/>
              <a:gd name="connsiteY29-13232" fmla="*/ 311 h 759"/>
              <a:gd name="connsiteX30-13233" fmla="*/ 95 w 437"/>
              <a:gd name="connsiteY30-13234" fmla="*/ 322 h 759"/>
              <a:gd name="connsiteX31-13235" fmla="*/ 95 w 437"/>
              <a:gd name="connsiteY31-13236" fmla="*/ 343 h 759"/>
              <a:gd name="connsiteX32-13237" fmla="*/ 100 w 437"/>
              <a:gd name="connsiteY32-13238" fmla="*/ 369 h 759"/>
              <a:gd name="connsiteX33-13239" fmla="*/ 106 w 437"/>
              <a:gd name="connsiteY33-13240" fmla="*/ 411 h 759"/>
              <a:gd name="connsiteX34-13241" fmla="*/ 106 w 437"/>
              <a:gd name="connsiteY34-13242" fmla="*/ 437 h 759"/>
              <a:gd name="connsiteX35-13243" fmla="*/ 111 w 437"/>
              <a:gd name="connsiteY35-13244" fmla="*/ 464 h 759"/>
              <a:gd name="connsiteX36-13245" fmla="*/ 121 w 437"/>
              <a:gd name="connsiteY36-13246" fmla="*/ 490 h 759"/>
              <a:gd name="connsiteX37-13247" fmla="*/ 127 w 437"/>
              <a:gd name="connsiteY37-13248" fmla="*/ 506 h 759"/>
              <a:gd name="connsiteX38-13249" fmla="*/ 132 w 437"/>
              <a:gd name="connsiteY38-13250" fmla="*/ 516 h 759"/>
              <a:gd name="connsiteX39-13251" fmla="*/ 148 w 437"/>
              <a:gd name="connsiteY39-13252" fmla="*/ 543 h 759"/>
              <a:gd name="connsiteX40-13253" fmla="*/ 164 w 437"/>
              <a:gd name="connsiteY40-13254" fmla="*/ 564 h 759"/>
              <a:gd name="connsiteX41-13255" fmla="*/ 179 w 437"/>
              <a:gd name="connsiteY41-13256" fmla="*/ 585 h 759"/>
              <a:gd name="connsiteX42-13257" fmla="*/ 190 w 437"/>
              <a:gd name="connsiteY42-13258" fmla="*/ 595 h 759"/>
              <a:gd name="connsiteX43-13259" fmla="*/ 200 w 437"/>
              <a:gd name="connsiteY43-13260" fmla="*/ 601 h 759"/>
              <a:gd name="connsiteX44-13261" fmla="*/ 222 w 437"/>
              <a:gd name="connsiteY44-13262" fmla="*/ 622 h 759"/>
              <a:gd name="connsiteX45-13263" fmla="*/ 243 w 437"/>
              <a:gd name="connsiteY45-13264" fmla="*/ 632 h 759"/>
              <a:gd name="connsiteX46-13265" fmla="*/ 264 w 437"/>
              <a:gd name="connsiteY46-13266" fmla="*/ 648 h 759"/>
              <a:gd name="connsiteX47-13267" fmla="*/ 290 w 437"/>
              <a:gd name="connsiteY47-13268" fmla="*/ 659 h 759"/>
              <a:gd name="connsiteX48-13269" fmla="*/ 301 w 437"/>
              <a:gd name="connsiteY48-13270" fmla="*/ 664 h 759"/>
              <a:gd name="connsiteX49-13271" fmla="*/ 311 w 437"/>
              <a:gd name="connsiteY49-13272" fmla="*/ 669 h 759"/>
              <a:gd name="connsiteX50-13273" fmla="*/ 322 w 437"/>
              <a:gd name="connsiteY50-13274" fmla="*/ 669 h 759"/>
              <a:gd name="connsiteX51-13275" fmla="*/ 332 w 437"/>
              <a:gd name="connsiteY51-13276" fmla="*/ 674 h 759"/>
              <a:gd name="connsiteX52-13277" fmla="*/ 337 w 437"/>
              <a:gd name="connsiteY52-13278" fmla="*/ 674 h 759"/>
              <a:gd name="connsiteX53-13279" fmla="*/ 343 w 437"/>
              <a:gd name="connsiteY53-13280" fmla="*/ 674 h 759"/>
              <a:gd name="connsiteX54-13281" fmla="*/ 353 w 437"/>
              <a:gd name="connsiteY54-13282" fmla="*/ 674 h 759"/>
              <a:gd name="connsiteX55-13283" fmla="*/ 358 w 437"/>
              <a:gd name="connsiteY55-13284" fmla="*/ 669 h 759"/>
              <a:gd name="connsiteX56-13285" fmla="*/ 358 w 437"/>
              <a:gd name="connsiteY56-13286" fmla="*/ 664 h 759"/>
              <a:gd name="connsiteX57-13287" fmla="*/ 364 w 437"/>
              <a:gd name="connsiteY57-13288" fmla="*/ 659 h 759"/>
              <a:gd name="connsiteX58-13289" fmla="*/ 369 w 437"/>
              <a:gd name="connsiteY58-13290" fmla="*/ 653 h 759"/>
              <a:gd name="connsiteX59-13291" fmla="*/ 369 w 437"/>
              <a:gd name="connsiteY59-13292" fmla="*/ 643 h 759"/>
              <a:gd name="connsiteX60-13293" fmla="*/ 374 w 437"/>
              <a:gd name="connsiteY60-13294" fmla="*/ 627 h 759"/>
              <a:gd name="connsiteX61-13295" fmla="*/ 380 w 437"/>
              <a:gd name="connsiteY61-13296" fmla="*/ 611 h 759"/>
              <a:gd name="connsiteX62-13297" fmla="*/ 385 w 437"/>
              <a:gd name="connsiteY62-13298" fmla="*/ 595 h 759"/>
              <a:gd name="connsiteX63-13299" fmla="*/ 385 w 437"/>
              <a:gd name="connsiteY63-13300" fmla="*/ 580 h 759"/>
              <a:gd name="connsiteX64-13301" fmla="*/ 390 w 437"/>
              <a:gd name="connsiteY64-13302" fmla="*/ 564 h 759"/>
              <a:gd name="connsiteX65-13303" fmla="*/ 395 w 437"/>
              <a:gd name="connsiteY65-13304" fmla="*/ 553 h 759"/>
              <a:gd name="connsiteX66-13305" fmla="*/ 401 w 437"/>
              <a:gd name="connsiteY66-13306" fmla="*/ 543 h 759"/>
              <a:gd name="connsiteX67-13307" fmla="*/ 401 w 437"/>
              <a:gd name="connsiteY67-13308" fmla="*/ 538 h 759"/>
              <a:gd name="connsiteX68-13309" fmla="*/ 406 w 437"/>
              <a:gd name="connsiteY68-13310" fmla="*/ 527 h 759"/>
              <a:gd name="connsiteX69-13311" fmla="*/ 406 w 437"/>
              <a:gd name="connsiteY69-13312" fmla="*/ 527 h 759"/>
              <a:gd name="connsiteX70-13313" fmla="*/ 411 w 437"/>
              <a:gd name="connsiteY70-13314" fmla="*/ 527 h 759"/>
              <a:gd name="connsiteX71-13315" fmla="*/ 411 w 437"/>
              <a:gd name="connsiteY71-13316" fmla="*/ 527 h 759"/>
              <a:gd name="connsiteX72-13317" fmla="*/ 411 w 437"/>
              <a:gd name="connsiteY72-13318" fmla="*/ 532 h 759"/>
              <a:gd name="connsiteX73-13319" fmla="*/ 411 w 437"/>
              <a:gd name="connsiteY73-13320" fmla="*/ 538 h 759"/>
              <a:gd name="connsiteX74-13321" fmla="*/ 416 w 437"/>
              <a:gd name="connsiteY74-13322" fmla="*/ 543 h 759"/>
              <a:gd name="connsiteX75-13323" fmla="*/ 416 w 437"/>
              <a:gd name="connsiteY75-13324" fmla="*/ 559 h 759"/>
              <a:gd name="connsiteX76-13325" fmla="*/ 416 w 437"/>
              <a:gd name="connsiteY76-13326" fmla="*/ 569 h 759"/>
              <a:gd name="connsiteX77-13327" fmla="*/ 416 w 437"/>
              <a:gd name="connsiteY77-13328" fmla="*/ 585 h 759"/>
              <a:gd name="connsiteX78-13329" fmla="*/ 416 w 437"/>
              <a:gd name="connsiteY78-13330" fmla="*/ 601 h 759"/>
              <a:gd name="connsiteX79-13331" fmla="*/ 416 w 437"/>
              <a:gd name="connsiteY79-13332" fmla="*/ 622 h 759"/>
              <a:gd name="connsiteX80-13333" fmla="*/ 416 w 437"/>
              <a:gd name="connsiteY80-13334" fmla="*/ 638 h 759"/>
              <a:gd name="connsiteX81-13335" fmla="*/ 416 w 437"/>
              <a:gd name="connsiteY81-13336" fmla="*/ 653 h 759"/>
              <a:gd name="connsiteX82-13337" fmla="*/ 422 w 437"/>
              <a:gd name="connsiteY82-13338" fmla="*/ 669 h 759"/>
              <a:gd name="connsiteX83-13339" fmla="*/ 422 w 437"/>
              <a:gd name="connsiteY83-13340" fmla="*/ 685 h 759"/>
              <a:gd name="connsiteX84-13341" fmla="*/ 427 w 437"/>
              <a:gd name="connsiteY84-13342" fmla="*/ 696 h 759"/>
              <a:gd name="connsiteX85-13343" fmla="*/ 427 w 437"/>
              <a:gd name="connsiteY85-13344" fmla="*/ 706 h 759"/>
              <a:gd name="connsiteX86-13345" fmla="*/ 432 w 437"/>
              <a:gd name="connsiteY86-13346" fmla="*/ 717 h 759"/>
              <a:gd name="connsiteX87-13347" fmla="*/ 432 w 437"/>
              <a:gd name="connsiteY87-13348" fmla="*/ 722 h 759"/>
              <a:gd name="connsiteX88-13349" fmla="*/ 437 w 437"/>
              <a:gd name="connsiteY88-13350" fmla="*/ 732 h 759"/>
              <a:gd name="connsiteX89-13351" fmla="*/ 437 w 437"/>
              <a:gd name="connsiteY89-13352" fmla="*/ 738 h 759"/>
              <a:gd name="connsiteX90-13353" fmla="*/ 437 w 437"/>
              <a:gd name="connsiteY90-13354" fmla="*/ 743 h 759"/>
              <a:gd name="connsiteX91-13355" fmla="*/ 437 w 437"/>
              <a:gd name="connsiteY91-13356" fmla="*/ 748 h 759"/>
              <a:gd name="connsiteX92-13357" fmla="*/ 432 w 437"/>
              <a:gd name="connsiteY92-13358" fmla="*/ 753 h 759"/>
              <a:gd name="connsiteX93-13359" fmla="*/ 427 w 437"/>
              <a:gd name="connsiteY93-13360" fmla="*/ 759 h 759"/>
              <a:gd name="connsiteX94-13361" fmla="*/ 416 w 437"/>
              <a:gd name="connsiteY94-13362" fmla="*/ 759 h 759"/>
              <a:gd name="connsiteX95-13363" fmla="*/ 406 w 437"/>
              <a:gd name="connsiteY95-13364" fmla="*/ 759 h 759"/>
              <a:gd name="connsiteX96-13365" fmla="*/ 390 w 437"/>
              <a:gd name="connsiteY96-13366" fmla="*/ 759 h 759"/>
              <a:gd name="connsiteX97-13367" fmla="*/ 374 w 437"/>
              <a:gd name="connsiteY97-13368" fmla="*/ 753 h 759"/>
              <a:gd name="connsiteX98-13369" fmla="*/ 353 w 437"/>
              <a:gd name="connsiteY98-13370" fmla="*/ 753 h 759"/>
              <a:gd name="connsiteX99-13371" fmla="*/ 332 w 437"/>
              <a:gd name="connsiteY99-13372" fmla="*/ 748 h 759"/>
              <a:gd name="connsiteX100-13373" fmla="*/ 311 w 437"/>
              <a:gd name="connsiteY100-13374" fmla="*/ 743 h 759"/>
              <a:gd name="connsiteX101-13375" fmla="*/ 301 w 437"/>
              <a:gd name="connsiteY101-13376" fmla="*/ 738 h 759"/>
              <a:gd name="connsiteX102-13377" fmla="*/ 290 w 437"/>
              <a:gd name="connsiteY102-13378" fmla="*/ 732 h 759"/>
              <a:gd name="connsiteX103-13379" fmla="*/ 274 w 437"/>
              <a:gd name="connsiteY103-13380" fmla="*/ 727 h 759"/>
              <a:gd name="connsiteX104-13381" fmla="*/ 264 w 437"/>
              <a:gd name="connsiteY104-13382" fmla="*/ 722 h 759"/>
              <a:gd name="connsiteX105-13383" fmla="*/ 248 w 437"/>
              <a:gd name="connsiteY105-13384" fmla="*/ 717 h 759"/>
              <a:gd name="connsiteX106-13385" fmla="*/ 232 w 437"/>
              <a:gd name="connsiteY106-13386" fmla="*/ 706 h 759"/>
              <a:gd name="connsiteX107-13387" fmla="*/ 222 w 437"/>
              <a:gd name="connsiteY107-13388" fmla="*/ 696 h 759"/>
              <a:gd name="connsiteX108-13389" fmla="*/ 206 w 437"/>
              <a:gd name="connsiteY108-13390" fmla="*/ 685 h 759"/>
              <a:gd name="connsiteX109-13391" fmla="*/ 174 w 437"/>
              <a:gd name="connsiteY109-13392" fmla="*/ 659 h 759"/>
              <a:gd name="connsiteX110-13393" fmla="*/ 148 w 437"/>
              <a:gd name="connsiteY110-13394" fmla="*/ 632 h 759"/>
              <a:gd name="connsiteX111-13395" fmla="*/ 137 w 437"/>
              <a:gd name="connsiteY111-13396" fmla="*/ 622 h 759"/>
              <a:gd name="connsiteX112-13397" fmla="*/ 127 w 437"/>
              <a:gd name="connsiteY112-13398" fmla="*/ 606 h 759"/>
              <a:gd name="connsiteX113-13399" fmla="*/ 116 w 437"/>
              <a:gd name="connsiteY113-13400" fmla="*/ 590 h 759"/>
              <a:gd name="connsiteX114-13401" fmla="*/ 106 w 437"/>
              <a:gd name="connsiteY114-13402" fmla="*/ 574 h 759"/>
              <a:gd name="connsiteX115-13403" fmla="*/ 100 w 437"/>
              <a:gd name="connsiteY115-13404" fmla="*/ 559 h 759"/>
              <a:gd name="connsiteX116-13405" fmla="*/ 90 w 437"/>
              <a:gd name="connsiteY116-13406" fmla="*/ 543 h 759"/>
              <a:gd name="connsiteX117-13407" fmla="*/ 85 w 437"/>
              <a:gd name="connsiteY117-13408" fmla="*/ 527 h 759"/>
              <a:gd name="connsiteX118-13409" fmla="*/ 74 w 437"/>
              <a:gd name="connsiteY118-13410" fmla="*/ 511 h 759"/>
              <a:gd name="connsiteX119-13411" fmla="*/ 69 w 437"/>
              <a:gd name="connsiteY119-13412" fmla="*/ 501 h 759"/>
              <a:gd name="connsiteX120-13413" fmla="*/ 69 w 437"/>
              <a:gd name="connsiteY120-13414" fmla="*/ 485 h 759"/>
              <a:gd name="connsiteX121-13415" fmla="*/ 64 w 437"/>
              <a:gd name="connsiteY121-13416" fmla="*/ 469 h 759"/>
              <a:gd name="connsiteX122-13417" fmla="*/ 64 w 437"/>
              <a:gd name="connsiteY122-13418" fmla="*/ 453 h 759"/>
              <a:gd name="connsiteX123-13419" fmla="*/ 58 w 437"/>
              <a:gd name="connsiteY123-13420" fmla="*/ 422 h 759"/>
              <a:gd name="connsiteX124-13421" fmla="*/ 53 w 437"/>
              <a:gd name="connsiteY124-13422" fmla="*/ 385 h 759"/>
              <a:gd name="connsiteX125-13423" fmla="*/ 53 w 437"/>
              <a:gd name="connsiteY125-13424" fmla="*/ 353 h 759"/>
              <a:gd name="connsiteX126-13425" fmla="*/ 53 w 437"/>
              <a:gd name="connsiteY126-13426" fmla="*/ 316 h 759"/>
              <a:gd name="connsiteX127-13427" fmla="*/ 53 w 437"/>
              <a:gd name="connsiteY127-13428" fmla="*/ 279 h 759"/>
              <a:gd name="connsiteX128-13429" fmla="*/ 53 w 437"/>
              <a:gd name="connsiteY128-13430" fmla="*/ 243 h 759"/>
              <a:gd name="connsiteX129-13431" fmla="*/ 58 w 437"/>
              <a:gd name="connsiteY129-13432" fmla="*/ 200 h 759"/>
              <a:gd name="connsiteX130-13433" fmla="*/ 64 w 437"/>
              <a:gd name="connsiteY130-13434" fmla="*/ 158 h 759"/>
              <a:gd name="connsiteX131-13435" fmla="*/ 64 w 437"/>
              <a:gd name="connsiteY131-13436" fmla="*/ 142 h 759"/>
              <a:gd name="connsiteX132-13437" fmla="*/ 64 w 437"/>
              <a:gd name="connsiteY132-13438" fmla="*/ 127 h 759"/>
              <a:gd name="connsiteX133-13439" fmla="*/ 64 w 437"/>
              <a:gd name="connsiteY133-13440" fmla="*/ 111 h 759"/>
              <a:gd name="connsiteX134-13441" fmla="*/ 69 w 437"/>
              <a:gd name="connsiteY134-13442" fmla="*/ 100 h 759"/>
              <a:gd name="connsiteX135-13443" fmla="*/ 69 w 437"/>
              <a:gd name="connsiteY135-13444" fmla="*/ 90 h 759"/>
              <a:gd name="connsiteX136-13445" fmla="*/ 69 w 437"/>
              <a:gd name="connsiteY136-13446" fmla="*/ 85 h 759"/>
              <a:gd name="connsiteX137-13447" fmla="*/ 69 w 437"/>
              <a:gd name="connsiteY137-13448" fmla="*/ 79 h 759"/>
              <a:gd name="connsiteX138-13449" fmla="*/ 64 w 437"/>
              <a:gd name="connsiteY138-13450" fmla="*/ 74 h 759"/>
              <a:gd name="connsiteX139-13451" fmla="*/ 64 w 437"/>
              <a:gd name="connsiteY139-13452" fmla="*/ 74 h 759"/>
              <a:gd name="connsiteX140-13453" fmla="*/ 58 w 437"/>
              <a:gd name="connsiteY140-13454" fmla="*/ 74 h 759"/>
              <a:gd name="connsiteX141-13455" fmla="*/ 53 w 437"/>
              <a:gd name="connsiteY141-13456" fmla="*/ 74 h 759"/>
              <a:gd name="connsiteX142-13457" fmla="*/ 42 w 437"/>
              <a:gd name="connsiteY142-13458" fmla="*/ 79 h 759"/>
              <a:gd name="connsiteX143-13459" fmla="*/ 32 w 437"/>
              <a:gd name="connsiteY143-13460" fmla="*/ 79 h 759"/>
              <a:gd name="connsiteX144-13461" fmla="*/ 16 w 437"/>
              <a:gd name="connsiteY144-13462" fmla="*/ 85 h 759"/>
              <a:gd name="connsiteX145-13463" fmla="*/ 0 w 437"/>
              <a:gd name="connsiteY145-13464" fmla="*/ 48 h 759"/>
              <a:gd name="connsiteX146-13465" fmla="*/ 16 w 437"/>
              <a:gd name="connsiteY146-13466" fmla="*/ 42 h 759"/>
              <a:gd name="connsiteX147-13467" fmla="*/ 32 w 437"/>
              <a:gd name="connsiteY147-13468" fmla="*/ 37 h 759"/>
              <a:gd name="connsiteX148-13469" fmla="*/ 42 w 437"/>
              <a:gd name="connsiteY148-13470" fmla="*/ 37 h 759"/>
              <a:gd name="connsiteX149-13471" fmla="*/ 53 w 437"/>
              <a:gd name="connsiteY149-13472" fmla="*/ 32 h 759"/>
              <a:gd name="connsiteX150-13473" fmla="*/ 58 w 437"/>
              <a:gd name="connsiteY150-13474" fmla="*/ 27 h 759"/>
              <a:gd name="connsiteX151-13475" fmla="*/ 64 w 437"/>
              <a:gd name="connsiteY151-13476" fmla="*/ 21 h 759"/>
              <a:gd name="connsiteX152-13477" fmla="*/ 69 w 437"/>
              <a:gd name="connsiteY152-13478" fmla="*/ 16 h 759"/>
              <a:gd name="connsiteX153-13479" fmla="*/ 74 w 437"/>
              <a:gd name="connsiteY153-13480" fmla="*/ 11 h 759"/>
              <a:gd name="connsiteX154-13481" fmla="*/ 79 w 437"/>
              <a:gd name="connsiteY154-13482" fmla="*/ 6 h 759"/>
              <a:gd name="connsiteX155-13483" fmla="*/ 85 w 437"/>
              <a:gd name="connsiteY155-13484" fmla="*/ 0 h 759"/>
              <a:gd name="connsiteX156-13485" fmla="*/ 90 w 437"/>
              <a:gd name="connsiteY156-13486" fmla="*/ 0 h 759"/>
              <a:gd name="connsiteX157-13487" fmla="*/ 95 w 437"/>
              <a:gd name="connsiteY157-13488" fmla="*/ 0 h 759"/>
              <a:gd name="connsiteX158-13489" fmla="*/ 95 w 437"/>
              <a:gd name="connsiteY158-13490" fmla="*/ 0 h 759"/>
              <a:gd name="connsiteX0-13491" fmla="*/ 98 w 440"/>
              <a:gd name="connsiteY0-13492" fmla="*/ 0 h 759"/>
              <a:gd name="connsiteX1-13493" fmla="*/ 109 w 440"/>
              <a:gd name="connsiteY1-13494" fmla="*/ 0 h 759"/>
              <a:gd name="connsiteX2-13495" fmla="*/ 119 w 440"/>
              <a:gd name="connsiteY2-13496" fmla="*/ 6 h 759"/>
              <a:gd name="connsiteX3-13497" fmla="*/ 130 w 440"/>
              <a:gd name="connsiteY3-13498" fmla="*/ 11 h 759"/>
              <a:gd name="connsiteX4-13499" fmla="*/ 146 w 440"/>
              <a:gd name="connsiteY4-13500" fmla="*/ 21 h 759"/>
              <a:gd name="connsiteX5-13501" fmla="*/ 156 w 440"/>
              <a:gd name="connsiteY5-13502" fmla="*/ 32 h 759"/>
              <a:gd name="connsiteX6-13503" fmla="*/ 167 w 440"/>
              <a:gd name="connsiteY6-13504" fmla="*/ 37 h 759"/>
              <a:gd name="connsiteX7-13505" fmla="*/ 167 w 440"/>
              <a:gd name="connsiteY7-13506" fmla="*/ 42 h 759"/>
              <a:gd name="connsiteX8-13507" fmla="*/ 172 w 440"/>
              <a:gd name="connsiteY8-13508" fmla="*/ 42 h 759"/>
              <a:gd name="connsiteX9-13509" fmla="*/ 172 w 440"/>
              <a:gd name="connsiteY9-13510" fmla="*/ 48 h 759"/>
              <a:gd name="connsiteX10-13511" fmla="*/ 172 w 440"/>
              <a:gd name="connsiteY10-13512" fmla="*/ 48 h 759"/>
              <a:gd name="connsiteX11-13513" fmla="*/ 172 w 440"/>
              <a:gd name="connsiteY11-13514" fmla="*/ 53 h 759"/>
              <a:gd name="connsiteX12-13515" fmla="*/ 167 w 440"/>
              <a:gd name="connsiteY12-13516" fmla="*/ 58 h 759"/>
              <a:gd name="connsiteX13-13517" fmla="*/ 161 w 440"/>
              <a:gd name="connsiteY13-13518" fmla="*/ 63 h 759"/>
              <a:gd name="connsiteX14-13519" fmla="*/ 151 w 440"/>
              <a:gd name="connsiteY14-13520" fmla="*/ 69 h 759"/>
              <a:gd name="connsiteX15-13521" fmla="*/ 146 w 440"/>
              <a:gd name="connsiteY15-13522" fmla="*/ 74 h 759"/>
              <a:gd name="connsiteX16-13523" fmla="*/ 140 w 440"/>
              <a:gd name="connsiteY16-13524" fmla="*/ 79 h 759"/>
              <a:gd name="connsiteX17-13525" fmla="*/ 140 w 440"/>
              <a:gd name="connsiteY17-13526" fmla="*/ 90 h 759"/>
              <a:gd name="connsiteX18-13527" fmla="*/ 135 w 440"/>
              <a:gd name="connsiteY18-13528" fmla="*/ 100 h 759"/>
              <a:gd name="connsiteX19-13529" fmla="*/ 130 w 440"/>
              <a:gd name="connsiteY19-13530" fmla="*/ 116 h 759"/>
              <a:gd name="connsiteX20-13531" fmla="*/ 124 w 440"/>
              <a:gd name="connsiteY20-13532" fmla="*/ 137 h 759"/>
              <a:gd name="connsiteX21-13533" fmla="*/ 119 w 440"/>
              <a:gd name="connsiteY21-13534" fmla="*/ 158 h 759"/>
              <a:gd name="connsiteX22-13535" fmla="*/ 119 w 440"/>
              <a:gd name="connsiteY22-13536" fmla="*/ 179 h 759"/>
              <a:gd name="connsiteX23-13537" fmla="*/ 114 w 440"/>
              <a:gd name="connsiteY23-13538" fmla="*/ 206 h 759"/>
              <a:gd name="connsiteX24-13539" fmla="*/ 109 w 440"/>
              <a:gd name="connsiteY24-13540" fmla="*/ 227 h 759"/>
              <a:gd name="connsiteX25-13541" fmla="*/ 109 w 440"/>
              <a:gd name="connsiteY25-13542" fmla="*/ 248 h 759"/>
              <a:gd name="connsiteX26-13543" fmla="*/ 103 w 440"/>
              <a:gd name="connsiteY26-13544" fmla="*/ 264 h 759"/>
              <a:gd name="connsiteX27-13545" fmla="*/ 103 w 440"/>
              <a:gd name="connsiteY27-13546" fmla="*/ 285 h 759"/>
              <a:gd name="connsiteX28-13547" fmla="*/ 98 w 440"/>
              <a:gd name="connsiteY28-13548" fmla="*/ 300 h 759"/>
              <a:gd name="connsiteX29-13549" fmla="*/ 98 w 440"/>
              <a:gd name="connsiteY29-13550" fmla="*/ 311 h 759"/>
              <a:gd name="connsiteX30-13551" fmla="*/ 98 w 440"/>
              <a:gd name="connsiteY30-13552" fmla="*/ 322 h 759"/>
              <a:gd name="connsiteX31-13553" fmla="*/ 98 w 440"/>
              <a:gd name="connsiteY31-13554" fmla="*/ 343 h 759"/>
              <a:gd name="connsiteX32-13555" fmla="*/ 103 w 440"/>
              <a:gd name="connsiteY32-13556" fmla="*/ 369 h 759"/>
              <a:gd name="connsiteX33-13557" fmla="*/ 109 w 440"/>
              <a:gd name="connsiteY33-13558" fmla="*/ 411 h 759"/>
              <a:gd name="connsiteX34-13559" fmla="*/ 109 w 440"/>
              <a:gd name="connsiteY34-13560" fmla="*/ 437 h 759"/>
              <a:gd name="connsiteX35-13561" fmla="*/ 114 w 440"/>
              <a:gd name="connsiteY35-13562" fmla="*/ 464 h 759"/>
              <a:gd name="connsiteX36-13563" fmla="*/ 124 w 440"/>
              <a:gd name="connsiteY36-13564" fmla="*/ 490 h 759"/>
              <a:gd name="connsiteX37-13565" fmla="*/ 130 w 440"/>
              <a:gd name="connsiteY37-13566" fmla="*/ 506 h 759"/>
              <a:gd name="connsiteX38-13567" fmla="*/ 135 w 440"/>
              <a:gd name="connsiteY38-13568" fmla="*/ 516 h 759"/>
              <a:gd name="connsiteX39-13569" fmla="*/ 151 w 440"/>
              <a:gd name="connsiteY39-13570" fmla="*/ 543 h 759"/>
              <a:gd name="connsiteX40-13571" fmla="*/ 167 w 440"/>
              <a:gd name="connsiteY40-13572" fmla="*/ 564 h 759"/>
              <a:gd name="connsiteX41-13573" fmla="*/ 182 w 440"/>
              <a:gd name="connsiteY41-13574" fmla="*/ 585 h 759"/>
              <a:gd name="connsiteX42-13575" fmla="*/ 193 w 440"/>
              <a:gd name="connsiteY42-13576" fmla="*/ 595 h 759"/>
              <a:gd name="connsiteX43-13577" fmla="*/ 203 w 440"/>
              <a:gd name="connsiteY43-13578" fmla="*/ 601 h 759"/>
              <a:gd name="connsiteX44-13579" fmla="*/ 225 w 440"/>
              <a:gd name="connsiteY44-13580" fmla="*/ 622 h 759"/>
              <a:gd name="connsiteX45-13581" fmla="*/ 246 w 440"/>
              <a:gd name="connsiteY45-13582" fmla="*/ 632 h 759"/>
              <a:gd name="connsiteX46-13583" fmla="*/ 267 w 440"/>
              <a:gd name="connsiteY46-13584" fmla="*/ 648 h 759"/>
              <a:gd name="connsiteX47-13585" fmla="*/ 293 w 440"/>
              <a:gd name="connsiteY47-13586" fmla="*/ 659 h 759"/>
              <a:gd name="connsiteX48-13587" fmla="*/ 304 w 440"/>
              <a:gd name="connsiteY48-13588" fmla="*/ 664 h 759"/>
              <a:gd name="connsiteX49-13589" fmla="*/ 314 w 440"/>
              <a:gd name="connsiteY49-13590" fmla="*/ 669 h 759"/>
              <a:gd name="connsiteX50-13591" fmla="*/ 325 w 440"/>
              <a:gd name="connsiteY50-13592" fmla="*/ 669 h 759"/>
              <a:gd name="connsiteX51-13593" fmla="*/ 335 w 440"/>
              <a:gd name="connsiteY51-13594" fmla="*/ 674 h 759"/>
              <a:gd name="connsiteX52-13595" fmla="*/ 340 w 440"/>
              <a:gd name="connsiteY52-13596" fmla="*/ 674 h 759"/>
              <a:gd name="connsiteX53-13597" fmla="*/ 346 w 440"/>
              <a:gd name="connsiteY53-13598" fmla="*/ 674 h 759"/>
              <a:gd name="connsiteX54-13599" fmla="*/ 356 w 440"/>
              <a:gd name="connsiteY54-13600" fmla="*/ 674 h 759"/>
              <a:gd name="connsiteX55-13601" fmla="*/ 361 w 440"/>
              <a:gd name="connsiteY55-13602" fmla="*/ 669 h 759"/>
              <a:gd name="connsiteX56-13603" fmla="*/ 361 w 440"/>
              <a:gd name="connsiteY56-13604" fmla="*/ 664 h 759"/>
              <a:gd name="connsiteX57-13605" fmla="*/ 367 w 440"/>
              <a:gd name="connsiteY57-13606" fmla="*/ 659 h 759"/>
              <a:gd name="connsiteX58-13607" fmla="*/ 372 w 440"/>
              <a:gd name="connsiteY58-13608" fmla="*/ 653 h 759"/>
              <a:gd name="connsiteX59-13609" fmla="*/ 372 w 440"/>
              <a:gd name="connsiteY59-13610" fmla="*/ 643 h 759"/>
              <a:gd name="connsiteX60-13611" fmla="*/ 377 w 440"/>
              <a:gd name="connsiteY60-13612" fmla="*/ 627 h 759"/>
              <a:gd name="connsiteX61-13613" fmla="*/ 383 w 440"/>
              <a:gd name="connsiteY61-13614" fmla="*/ 611 h 759"/>
              <a:gd name="connsiteX62-13615" fmla="*/ 388 w 440"/>
              <a:gd name="connsiteY62-13616" fmla="*/ 595 h 759"/>
              <a:gd name="connsiteX63-13617" fmla="*/ 388 w 440"/>
              <a:gd name="connsiteY63-13618" fmla="*/ 580 h 759"/>
              <a:gd name="connsiteX64-13619" fmla="*/ 393 w 440"/>
              <a:gd name="connsiteY64-13620" fmla="*/ 564 h 759"/>
              <a:gd name="connsiteX65-13621" fmla="*/ 398 w 440"/>
              <a:gd name="connsiteY65-13622" fmla="*/ 553 h 759"/>
              <a:gd name="connsiteX66-13623" fmla="*/ 404 w 440"/>
              <a:gd name="connsiteY66-13624" fmla="*/ 543 h 759"/>
              <a:gd name="connsiteX67-13625" fmla="*/ 404 w 440"/>
              <a:gd name="connsiteY67-13626" fmla="*/ 538 h 759"/>
              <a:gd name="connsiteX68-13627" fmla="*/ 409 w 440"/>
              <a:gd name="connsiteY68-13628" fmla="*/ 527 h 759"/>
              <a:gd name="connsiteX69-13629" fmla="*/ 409 w 440"/>
              <a:gd name="connsiteY69-13630" fmla="*/ 527 h 759"/>
              <a:gd name="connsiteX70-13631" fmla="*/ 414 w 440"/>
              <a:gd name="connsiteY70-13632" fmla="*/ 527 h 759"/>
              <a:gd name="connsiteX71-13633" fmla="*/ 414 w 440"/>
              <a:gd name="connsiteY71-13634" fmla="*/ 527 h 759"/>
              <a:gd name="connsiteX72-13635" fmla="*/ 414 w 440"/>
              <a:gd name="connsiteY72-13636" fmla="*/ 532 h 759"/>
              <a:gd name="connsiteX73-13637" fmla="*/ 414 w 440"/>
              <a:gd name="connsiteY73-13638" fmla="*/ 538 h 759"/>
              <a:gd name="connsiteX74-13639" fmla="*/ 419 w 440"/>
              <a:gd name="connsiteY74-13640" fmla="*/ 543 h 759"/>
              <a:gd name="connsiteX75-13641" fmla="*/ 419 w 440"/>
              <a:gd name="connsiteY75-13642" fmla="*/ 559 h 759"/>
              <a:gd name="connsiteX76-13643" fmla="*/ 419 w 440"/>
              <a:gd name="connsiteY76-13644" fmla="*/ 569 h 759"/>
              <a:gd name="connsiteX77-13645" fmla="*/ 419 w 440"/>
              <a:gd name="connsiteY77-13646" fmla="*/ 585 h 759"/>
              <a:gd name="connsiteX78-13647" fmla="*/ 419 w 440"/>
              <a:gd name="connsiteY78-13648" fmla="*/ 601 h 759"/>
              <a:gd name="connsiteX79-13649" fmla="*/ 419 w 440"/>
              <a:gd name="connsiteY79-13650" fmla="*/ 622 h 759"/>
              <a:gd name="connsiteX80-13651" fmla="*/ 419 w 440"/>
              <a:gd name="connsiteY80-13652" fmla="*/ 638 h 759"/>
              <a:gd name="connsiteX81-13653" fmla="*/ 419 w 440"/>
              <a:gd name="connsiteY81-13654" fmla="*/ 653 h 759"/>
              <a:gd name="connsiteX82-13655" fmla="*/ 425 w 440"/>
              <a:gd name="connsiteY82-13656" fmla="*/ 669 h 759"/>
              <a:gd name="connsiteX83-13657" fmla="*/ 425 w 440"/>
              <a:gd name="connsiteY83-13658" fmla="*/ 685 h 759"/>
              <a:gd name="connsiteX84-13659" fmla="*/ 430 w 440"/>
              <a:gd name="connsiteY84-13660" fmla="*/ 696 h 759"/>
              <a:gd name="connsiteX85-13661" fmla="*/ 430 w 440"/>
              <a:gd name="connsiteY85-13662" fmla="*/ 706 h 759"/>
              <a:gd name="connsiteX86-13663" fmla="*/ 435 w 440"/>
              <a:gd name="connsiteY86-13664" fmla="*/ 717 h 759"/>
              <a:gd name="connsiteX87-13665" fmla="*/ 435 w 440"/>
              <a:gd name="connsiteY87-13666" fmla="*/ 722 h 759"/>
              <a:gd name="connsiteX88-13667" fmla="*/ 440 w 440"/>
              <a:gd name="connsiteY88-13668" fmla="*/ 732 h 759"/>
              <a:gd name="connsiteX89-13669" fmla="*/ 440 w 440"/>
              <a:gd name="connsiteY89-13670" fmla="*/ 738 h 759"/>
              <a:gd name="connsiteX90-13671" fmla="*/ 440 w 440"/>
              <a:gd name="connsiteY90-13672" fmla="*/ 743 h 759"/>
              <a:gd name="connsiteX91-13673" fmla="*/ 440 w 440"/>
              <a:gd name="connsiteY91-13674" fmla="*/ 748 h 759"/>
              <a:gd name="connsiteX92-13675" fmla="*/ 435 w 440"/>
              <a:gd name="connsiteY92-13676" fmla="*/ 753 h 759"/>
              <a:gd name="connsiteX93-13677" fmla="*/ 430 w 440"/>
              <a:gd name="connsiteY93-13678" fmla="*/ 759 h 759"/>
              <a:gd name="connsiteX94-13679" fmla="*/ 419 w 440"/>
              <a:gd name="connsiteY94-13680" fmla="*/ 759 h 759"/>
              <a:gd name="connsiteX95-13681" fmla="*/ 409 w 440"/>
              <a:gd name="connsiteY95-13682" fmla="*/ 759 h 759"/>
              <a:gd name="connsiteX96-13683" fmla="*/ 393 w 440"/>
              <a:gd name="connsiteY96-13684" fmla="*/ 759 h 759"/>
              <a:gd name="connsiteX97-13685" fmla="*/ 377 w 440"/>
              <a:gd name="connsiteY97-13686" fmla="*/ 753 h 759"/>
              <a:gd name="connsiteX98-13687" fmla="*/ 356 w 440"/>
              <a:gd name="connsiteY98-13688" fmla="*/ 753 h 759"/>
              <a:gd name="connsiteX99-13689" fmla="*/ 335 w 440"/>
              <a:gd name="connsiteY99-13690" fmla="*/ 748 h 759"/>
              <a:gd name="connsiteX100-13691" fmla="*/ 314 w 440"/>
              <a:gd name="connsiteY100-13692" fmla="*/ 743 h 759"/>
              <a:gd name="connsiteX101-13693" fmla="*/ 304 w 440"/>
              <a:gd name="connsiteY101-13694" fmla="*/ 738 h 759"/>
              <a:gd name="connsiteX102-13695" fmla="*/ 293 w 440"/>
              <a:gd name="connsiteY102-13696" fmla="*/ 732 h 759"/>
              <a:gd name="connsiteX103-13697" fmla="*/ 277 w 440"/>
              <a:gd name="connsiteY103-13698" fmla="*/ 727 h 759"/>
              <a:gd name="connsiteX104-13699" fmla="*/ 267 w 440"/>
              <a:gd name="connsiteY104-13700" fmla="*/ 722 h 759"/>
              <a:gd name="connsiteX105-13701" fmla="*/ 251 w 440"/>
              <a:gd name="connsiteY105-13702" fmla="*/ 717 h 759"/>
              <a:gd name="connsiteX106-13703" fmla="*/ 235 w 440"/>
              <a:gd name="connsiteY106-13704" fmla="*/ 706 h 759"/>
              <a:gd name="connsiteX107-13705" fmla="*/ 225 w 440"/>
              <a:gd name="connsiteY107-13706" fmla="*/ 696 h 759"/>
              <a:gd name="connsiteX108-13707" fmla="*/ 209 w 440"/>
              <a:gd name="connsiteY108-13708" fmla="*/ 685 h 759"/>
              <a:gd name="connsiteX109-13709" fmla="*/ 177 w 440"/>
              <a:gd name="connsiteY109-13710" fmla="*/ 659 h 759"/>
              <a:gd name="connsiteX110-13711" fmla="*/ 151 w 440"/>
              <a:gd name="connsiteY110-13712" fmla="*/ 632 h 759"/>
              <a:gd name="connsiteX111-13713" fmla="*/ 140 w 440"/>
              <a:gd name="connsiteY111-13714" fmla="*/ 622 h 759"/>
              <a:gd name="connsiteX112-13715" fmla="*/ 130 w 440"/>
              <a:gd name="connsiteY112-13716" fmla="*/ 606 h 759"/>
              <a:gd name="connsiteX113-13717" fmla="*/ 119 w 440"/>
              <a:gd name="connsiteY113-13718" fmla="*/ 590 h 759"/>
              <a:gd name="connsiteX114-13719" fmla="*/ 109 w 440"/>
              <a:gd name="connsiteY114-13720" fmla="*/ 574 h 759"/>
              <a:gd name="connsiteX115-13721" fmla="*/ 103 w 440"/>
              <a:gd name="connsiteY115-13722" fmla="*/ 559 h 759"/>
              <a:gd name="connsiteX116-13723" fmla="*/ 93 w 440"/>
              <a:gd name="connsiteY116-13724" fmla="*/ 543 h 759"/>
              <a:gd name="connsiteX117-13725" fmla="*/ 88 w 440"/>
              <a:gd name="connsiteY117-13726" fmla="*/ 527 h 759"/>
              <a:gd name="connsiteX118-13727" fmla="*/ 77 w 440"/>
              <a:gd name="connsiteY118-13728" fmla="*/ 511 h 759"/>
              <a:gd name="connsiteX119-13729" fmla="*/ 72 w 440"/>
              <a:gd name="connsiteY119-13730" fmla="*/ 501 h 759"/>
              <a:gd name="connsiteX120-13731" fmla="*/ 72 w 440"/>
              <a:gd name="connsiteY120-13732" fmla="*/ 485 h 759"/>
              <a:gd name="connsiteX121-13733" fmla="*/ 67 w 440"/>
              <a:gd name="connsiteY121-13734" fmla="*/ 469 h 759"/>
              <a:gd name="connsiteX122-13735" fmla="*/ 67 w 440"/>
              <a:gd name="connsiteY122-13736" fmla="*/ 453 h 759"/>
              <a:gd name="connsiteX123-13737" fmla="*/ 61 w 440"/>
              <a:gd name="connsiteY123-13738" fmla="*/ 422 h 759"/>
              <a:gd name="connsiteX124-13739" fmla="*/ 56 w 440"/>
              <a:gd name="connsiteY124-13740" fmla="*/ 385 h 759"/>
              <a:gd name="connsiteX125-13741" fmla="*/ 56 w 440"/>
              <a:gd name="connsiteY125-13742" fmla="*/ 353 h 759"/>
              <a:gd name="connsiteX126-13743" fmla="*/ 56 w 440"/>
              <a:gd name="connsiteY126-13744" fmla="*/ 316 h 759"/>
              <a:gd name="connsiteX127-13745" fmla="*/ 56 w 440"/>
              <a:gd name="connsiteY127-13746" fmla="*/ 279 h 759"/>
              <a:gd name="connsiteX128-13747" fmla="*/ 56 w 440"/>
              <a:gd name="connsiteY128-13748" fmla="*/ 243 h 759"/>
              <a:gd name="connsiteX129-13749" fmla="*/ 61 w 440"/>
              <a:gd name="connsiteY129-13750" fmla="*/ 200 h 759"/>
              <a:gd name="connsiteX130-13751" fmla="*/ 67 w 440"/>
              <a:gd name="connsiteY130-13752" fmla="*/ 158 h 759"/>
              <a:gd name="connsiteX131-13753" fmla="*/ 67 w 440"/>
              <a:gd name="connsiteY131-13754" fmla="*/ 142 h 759"/>
              <a:gd name="connsiteX132-13755" fmla="*/ 67 w 440"/>
              <a:gd name="connsiteY132-13756" fmla="*/ 127 h 759"/>
              <a:gd name="connsiteX133-13757" fmla="*/ 67 w 440"/>
              <a:gd name="connsiteY133-13758" fmla="*/ 111 h 759"/>
              <a:gd name="connsiteX134-13759" fmla="*/ 72 w 440"/>
              <a:gd name="connsiteY134-13760" fmla="*/ 100 h 759"/>
              <a:gd name="connsiteX135-13761" fmla="*/ 72 w 440"/>
              <a:gd name="connsiteY135-13762" fmla="*/ 90 h 759"/>
              <a:gd name="connsiteX136-13763" fmla="*/ 72 w 440"/>
              <a:gd name="connsiteY136-13764" fmla="*/ 85 h 759"/>
              <a:gd name="connsiteX137-13765" fmla="*/ 72 w 440"/>
              <a:gd name="connsiteY137-13766" fmla="*/ 79 h 759"/>
              <a:gd name="connsiteX138-13767" fmla="*/ 67 w 440"/>
              <a:gd name="connsiteY138-13768" fmla="*/ 74 h 759"/>
              <a:gd name="connsiteX139-13769" fmla="*/ 67 w 440"/>
              <a:gd name="connsiteY139-13770" fmla="*/ 74 h 759"/>
              <a:gd name="connsiteX140-13771" fmla="*/ 61 w 440"/>
              <a:gd name="connsiteY140-13772" fmla="*/ 74 h 759"/>
              <a:gd name="connsiteX141-13773" fmla="*/ 56 w 440"/>
              <a:gd name="connsiteY141-13774" fmla="*/ 74 h 759"/>
              <a:gd name="connsiteX142-13775" fmla="*/ 45 w 440"/>
              <a:gd name="connsiteY142-13776" fmla="*/ 79 h 759"/>
              <a:gd name="connsiteX143-13777" fmla="*/ 35 w 440"/>
              <a:gd name="connsiteY143-13778" fmla="*/ 79 h 759"/>
              <a:gd name="connsiteX144-13779" fmla="*/ 3 w 440"/>
              <a:gd name="connsiteY144-13780" fmla="*/ 48 h 759"/>
              <a:gd name="connsiteX145-13781" fmla="*/ 19 w 440"/>
              <a:gd name="connsiteY145-13782" fmla="*/ 42 h 759"/>
              <a:gd name="connsiteX146-13783" fmla="*/ 35 w 440"/>
              <a:gd name="connsiteY146-13784" fmla="*/ 37 h 759"/>
              <a:gd name="connsiteX147-13785" fmla="*/ 45 w 440"/>
              <a:gd name="connsiteY147-13786" fmla="*/ 37 h 759"/>
              <a:gd name="connsiteX148-13787" fmla="*/ 56 w 440"/>
              <a:gd name="connsiteY148-13788" fmla="*/ 32 h 759"/>
              <a:gd name="connsiteX149-13789" fmla="*/ 61 w 440"/>
              <a:gd name="connsiteY149-13790" fmla="*/ 27 h 759"/>
              <a:gd name="connsiteX150-13791" fmla="*/ 67 w 440"/>
              <a:gd name="connsiteY150-13792" fmla="*/ 21 h 759"/>
              <a:gd name="connsiteX151-13793" fmla="*/ 72 w 440"/>
              <a:gd name="connsiteY151-13794" fmla="*/ 16 h 759"/>
              <a:gd name="connsiteX152-13795" fmla="*/ 77 w 440"/>
              <a:gd name="connsiteY152-13796" fmla="*/ 11 h 759"/>
              <a:gd name="connsiteX153-13797" fmla="*/ 82 w 440"/>
              <a:gd name="connsiteY153-13798" fmla="*/ 6 h 759"/>
              <a:gd name="connsiteX154-13799" fmla="*/ 88 w 440"/>
              <a:gd name="connsiteY154-13800" fmla="*/ 0 h 759"/>
              <a:gd name="connsiteX155-13801" fmla="*/ 93 w 440"/>
              <a:gd name="connsiteY155-13802" fmla="*/ 0 h 759"/>
              <a:gd name="connsiteX156-13803" fmla="*/ 98 w 440"/>
              <a:gd name="connsiteY156-13804" fmla="*/ 0 h 759"/>
              <a:gd name="connsiteX157-13805" fmla="*/ 98 w 440"/>
              <a:gd name="connsiteY157-13806" fmla="*/ 0 h 759"/>
              <a:gd name="connsiteX0-13807" fmla="*/ 98 w 440"/>
              <a:gd name="connsiteY0-13808" fmla="*/ 0 h 759"/>
              <a:gd name="connsiteX1-13809" fmla="*/ 109 w 440"/>
              <a:gd name="connsiteY1-13810" fmla="*/ 0 h 759"/>
              <a:gd name="connsiteX2-13811" fmla="*/ 119 w 440"/>
              <a:gd name="connsiteY2-13812" fmla="*/ 6 h 759"/>
              <a:gd name="connsiteX3-13813" fmla="*/ 130 w 440"/>
              <a:gd name="connsiteY3-13814" fmla="*/ 11 h 759"/>
              <a:gd name="connsiteX4-13815" fmla="*/ 146 w 440"/>
              <a:gd name="connsiteY4-13816" fmla="*/ 21 h 759"/>
              <a:gd name="connsiteX5-13817" fmla="*/ 156 w 440"/>
              <a:gd name="connsiteY5-13818" fmla="*/ 32 h 759"/>
              <a:gd name="connsiteX6-13819" fmla="*/ 167 w 440"/>
              <a:gd name="connsiteY6-13820" fmla="*/ 37 h 759"/>
              <a:gd name="connsiteX7-13821" fmla="*/ 167 w 440"/>
              <a:gd name="connsiteY7-13822" fmla="*/ 42 h 759"/>
              <a:gd name="connsiteX8-13823" fmla="*/ 172 w 440"/>
              <a:gd name="connsiteY8-13824" fmla="*/ 42 h 759"/>
              <a:gd name="connsiteX9-13825" fmla="*/ 172 w 440"/>
              <a:gd name="connsiteY9-13826" fmla="*/ 48 h 759"/>
              <a:gd name="connsiteX10-13827" fmla="*/ 172 w 440"/>
              <a:gd name="connsiteY10-13828" fmla="*/ 48 h 759"/>
              <a:gd name="connsiteX11-13829" fmla="*/ 172 w 440"/>
              <a:gd name="connsiteY11-13830" fmla="*/ 53 h 759"/>
              <a:gd name="connsiteX12-13831" fmla="*/ 167 w 440"/>
              <a:gd name="connsiteY12-13832" fmla="*/ 58 h 759"/>
              <a:gd name="connsiteX13-13833" fmla="*/ 161 w 440"/>
              <a:gd name="connsiteY13-13834" fmla="*/ 63 h 759"/>
              <a:gd name="connsiteX14-13835" fmla="*/ 151 w 440"/>
              <a:gd name="connsiteY14-13836" fmla="*/ 69 h 759"/>
              <a:gd name="connsiteX15-13837" fmla="*/ 146 w 440"/>
              <a:gd name="connsiteY15-13838" fmla="*/ 74 h 759"/>
              <a:gd name="connsiteX16-13839" fmla="*/ 140 w 440"/>
              <a:gd name="connsiteY16-13840" fmla="*/ 79 h 759"/>
              <a:gd name="connsiteX17-13841" fmla="*/ 140 w 440"/>
              <a:gd name="connsiteY17-13842" fmla="*/ 90 h 759"/>
              <a:gd name="connsiteX18-13843" fmla="*/ 135 w 440"/>
              <a:gd name="connsiteY18-13844" fmla="*/ 100 h 759"/>
              <a:gd name="connsiteX19-13845" fmla="*/ 130 w 440"/>
              <a:gd name="connsiteY19-13846" fmla="*/ 116 h 759"/>
              <a:gd name="connsiteX20-13847" fmla="*/ 124 w 440"/>
              <a:gd name="connsiteY20-13848" fmla="*/ 137 h 759"/>
              <a:gd name="connsiteX21-13849" fmla="*/ 119 w 440"/>
              <a:gd name="connsiteY21-13850" fmla="*/ 158 h 759"/>
              <a:gd name="connsiteX22-13851" fmla="*/ 119 w 440"/>
              <a:gd name="connsiteY22-13852" fmla="*/ 179 h 759"/>
              <a:gd name="connsiteX23-13853" fmla="*/ 114 w 440"/>
              <a:gd name="connsiteY23-13854" fmla="*/ 206 h 759"/>
              <a:gd name="connsiteX24-13855" fmla="*/ 109 w 440"/>
              <a:gd name="connsiteY24-13856" fmla="*/ 227 h 759"/>
              <a:gd name="connsiteX25-13857" fmla="*/ 109 w 440"/>
              <a:gd name="connsiteY25-13858" fmla="*/ 248 h 759"/>
              <a:gd name="connsiteX26-13859" fmla="*/ 103 w 440"/>
              <a:gd name="connsiteY26-13860" fmla="*/ 264 h 759"/>
              <a:gd name="connsiteX27-13861" fmla="*/ 103 w 440"/>
              <a:gd name="connsiteY27-13862" fmla="*/ 285 h 759"/>
              <a:gd name="connsiteX28-13863" fmla="*/ 98 w 440"/>
              <a:gd name="connsiteY28-13864" fmla="*/ 300 h 759"/>
              <a:gd name="connsiteX29-13865" fmla="*/ 98 w 440"/>
              <a:gd name="connsiteY29-13866" fmla="*/ 311 h 759"/>
              <a:gd name="connsiteX30-13867" fmla="*/ 98 w 440"/>
              <a:gd name="connsiteY30-13868" fmla="*/ 322 h 759"/>
              <a:gd name="connsiteX31-13869" fmla="*/ 98 w 440"/>
              <a:gd name="connsiteY31-13870" fmla="*/ 343 h 759"/>
              <a:gd name="connsiteX32-13871" fmla="*/ 103 w 440"/>
              <a:gd name="connsiteY32-13872" fmla="*/ 369 h 759"/>
              <a:gd name="connsiteX33-13873" fmla="*/ 109 w 440"/>
              <a:gd name="connsiteY33-13874" fmla="*/ 411 h 759"/>
              <a:gd name="connsiteX34-13875" fmla="*/ 109 w 440"/>
              <a:gd name="connsiteY34-13876" fmla="*/ 437 h 759"/>
              <a:gd name="connsiteX35-13877" fmla="*/ 114 w 440"/>
              <a:gd name="connsiteY35-13878" fmla="*/ 464 h 759"/>
              <a:gd name="connsiteX36-13879" fmla="*/ 124 w 440"/>
              <a:gd name="connsiteY36-13880" fmla="*/ 490 h 759"/>
              <a:gd name="connsiteX37-13881" fmla="*/ 130 w 440"/>
              <a:gd name="connsiteY37-13882" fmla="*/ 506 h 759"/>
              <a:gd name="connsiteX38-13883" fmla="*/ 135 w 440"/>
              <a:gd name="connsiteY38-13884" fmla="*/ 516 h 759"/>
              <a:gd name="connsiteX39-13885" fmla="*/ 151 w 440"/>
              <a:gd name="connsiteY39-13886" fmla="*/ 543 h 759"/>
              <a:gd name="connsiteX40-13887" fmla="*/ 167 w 440"/>
              <a:gd name="connsiteY40-13888" fmla="*/ 564 h 759"/>
              <a:gd name="connsiteX41-13889" fmla="*/ 182 w 440"/>
              <a:gd name="connsiteY41-13890" fmla="*/ 585 h 759"/>
              <a:gd name="connsiteX42-13891" fmla="*/ 193 w 440"/>
              <a:gd name="connsiteY42-13892" fmla="*/ 595 h 759"/>
              <a:gd name="connsiteX43-13893" fmla="*/ 203 w 440"/>
              <a:gd name="connsiteY43-13894" fmla="*/ 601 h 759"/>
              <a:gd name="connsiteX44-13895" fmla="*/ 225 w 440"/>
              <a:gd name="connsiteY44-13896" fmla="*/ 622 h 759"/>
              <a:gd name="connsiteX45-13897" fmla="*/ 246 w 440"/>
              <a:gd name="connsiteY45-13898" fmla="*/ 632 h 759"/>
              <a:gd name="connsiteX46-13899" fmla="*/ 267 w 440"/>
              <a:gd name="connsiteY46-13900" fmla="*/ 648 h 759"/>
              <a:gd name="connsiteX47-13901" fmla="*/ 293 w 440"/>
              <a:gd name="connsiteY47-13902" fmla="*/ 659 h 759"/>
              <a:gd name="connsiteX48-13903" fmla="*/ 304 w 440"/>
              <a:gd name="connsiteY48-13904" fmla="*/ 664 h 759"/>
              <a:gd name="connsiteX49-13905" fmla="*/ 314 w 440"/>
              <a:gd name="connsiteY49-13906" fmla="*/ 669 h 759"/>
              <a:gd name="connsiteX50-13907" fmla="*/ 325 w 440"/>
              <a:gd name="connsiteY50-13908" fmla="*/ 669 h 759"/>
              <a:gd name="connsiteX51-13909" fmla="*/ 335 w 440"/>
              <a:gd name="connsiteY51-13910" fmla="*/ 674 h 759"/>
              <a:gd name="connsiteX52-13911" fmla="*/ 340 w 440"/>
              <a:gd name="connsiteY52-13912" fmla="*/ 674 h 759"/>
              <a:gd name="connsiteX53-13913" fmla="*/ 346 w 440"/>
              <a:gd name="connsiteY53-13914" fmla="*/ 674 h 759"/>
              <a:gd name="connsiteX54-13915" fmla="*/ 356 w 440"/>
              <a:gd name="connsiteY54-13916" fmla="*/ 674 h 759"/>
              <a:gd name="connsiteX55-13917" fmla="*/ 361 w 440"/>
              <a:gd name="connsiteY55-13918" fmla="*/ 669 h 759"/>
              <a:gd name="connsiteX56-13919" fmla="*/ 361 w 440"/>
              <a:gd name="connsiteY56-13920" fmla="*/ 664 h 759"/>
              <a:gd name="connsiteX57-13921" fmla="*/ 367 w 440"/>
              <a:gd name="connsiteY57-13922" fmla="*/ 659 h 759"/>
              <a:gd name="connsiteX58-13923" fmla="*/ 372 w 440"/>
              <a:gd name="connsiteY58-13924" fmla="*/ 653 h 759"/>
              <a:gd name="connsiteX59-13925" fmla="*/ 372 w 440"/>
              <a:gd name="connsiteY59-13926" fmla="*/ 643 h 759"/>
              <a:gd name="connsiteX60-13927" fmla="*/ 377 w 440"/>
              <a:gd name="connsiteY60-13928" fmla="*/ 627 h 759"/>
              <a:gd name="connsiteX61-13929" fmla="*/ 383 w 440"/>
              <a:gd name="connsiteY61-13930" fmla="*/ 611 h 759"/>
              <a:gd name="connsiteX62-13931" fmla="*/ 388 w 440"/>
              <a:gd name="connsiteY62-13932" fmla="*/ 595 h 759"/>
              <a:gd name="connsiteX63-13933" fmla="*/ 388 w 440"/>
              <a:gd name="connsiteY63-13934" fmla="*/ 580 h 759"/>
              <a:gd name="connsiteX64-13935" fmla="*/ 393 w 440"/>
              <a:gd name="connsiteY64-13936" fmla="*/ 564 h 759"/>
              <a:gd name="connsiteX65-13937" fmla="*/ 398 w 440"/>
              <a:gd name="connsiteY65-13938" fmla="*/ 553 h 759"/>
              <a:gd name="connsiteX66-13939" fmla="*/ 404 w 440"/>
              <a:gd name="connsiteY66-13940" fmla="*/ 543 h 759"/>
              <a:gd name="connsiteX67-13941" fmla="*/ 404 w 440"/>
              <a:gd name="connsiteY67-13942" fmla="*/ 538 h 759"/>
              <a:gd name="connsiteX68-13943" fmla="*/ 409 w 440"/>
              <a:gd name="connsiteY68-13944" fmla="*/ 527 h 759"/>
              <a:gd name="connsiteX69-13945" fmla="*/ 409 w 440"/>
              <a:gd name="connsiteY69-13946" fmla="*/ 527 h 759"/>
              <a:gd name="connsiteX70-13947" fmla="*/ 414 w 440"/>
              <a:gd name="connsiteY70-13948" fmla="*/ 527 h 759"/>
              <a:gd name="connsiteX71-13949" fmla="*/ 414 w 440"/>
              <a:gd name="connsiteY71-13950" fmla="*/ 527 h 759"/>
              <a:gd name="connsiteX72-13951" fmla="*/ 414 w 440"/>
              <a:gd name="connsiteY72-13952" fmla="*/ 532 h 759"/>
              <a:gd name="connsiteX73-13953" fmla="*/ 414 w 440"/>
              <a:gd name="connsiteY73-13954" fmla="*/ 538 h 759"/>
              <a:gd name="connsiteX74-13955" fmla="*/ 419 w 440"/>
              <a:gd name="connsiteY74-13956" fmla="*/ 543 h 759"/>
              <a:gd name="connsiteX75-13957" fmla="*/ 419 w 440"/>
              <a:gd name="connsiteY75-13958" fmla="*/ 559 h 759"/>
              <a:gd name="connsiteX76-13959" fmla="*/ 419 w 440"/>
              <a:gd name="connsiteY76-13960" fmla="*/ 569 h 759"/>
              <a:gd name="connsiteX77-13961" fmla="*/ 419 w 440"/>
              <a:gd name="connsiteY77-13962" fmla="*/ 585 h 759"/>
              <a:gd name="connsiteX78-13963" fmla="*/ 419 w 440"/>
              <a:gd name="connsiteY78-13964" fmla="*/ 601 h 759"/>
              <a:gd name="connsiteX79-13965" fmla="*/ 419 w 440"/>
              <a:gd name="connsiteY79-13966" fmla="*/ 622 h 759"/>
              <a:gd name="connsiteX80-13967" fmla="*/ 419 w 440"/>
              <a:gd name="connsiteY80-13968" fmla="*/ 638 h 759"/>
              <a:gd name="connsiteX81-13969" fmla="*/ 419 w 440"/>
              <a:gd name="connsiteY81-13970" fmla="*/ 653 h 759"/>
              <a:gd name="connsiteX82-13971" fmla="*/ 425 w 440"/>
              <a:gd name="connsiteY82-13972" fmla="*/ 669 h 759"/>
              <a:gd name="connsiteX83-13973" fmla="*/ 425 w 440"/>
              <a:gd name="connsiteY83-13974" fmla="*/ 685 h 759"/>
              <a:gd name="connsiteX84-13975" fmla="*/ 430 w 440"/>
              <a:gd name="connsiteY84-13976" fmla="*/ 696 h 759"/>
              <a:gd name="connsiteX85-13977" fmla="*/ 430 w 440"/>
              <a:gd name="connsiteY85-13978" fmla="*/ 706 h 759"/>
              <a:gd name="connsiteX86-13979" fmla="*/ 435 w 440"/>
              <a:gd name="connsiteY86-13980" fmla="*/ 717 h 759"/>
              <a:gd name="connsiteX87-13981" fmla="*/ 435 w 440"/>
              <a:gd name="connsiteY87-13982" fmla="*/ 722 h 759"/>
              <a:gd name="connsiteX88-13983" fmla="*/ 440 w 440"/>
              <a:gd name="connsiteY88-13984" fmla="*/ 732 h 759"/>
              <a:gd name="connsiteX89-13985" fmla="*/ 440 w 440"/>
              <a:gd name="connsiteY89-13986" fmla="*/ 738 h 759"/>
              <a:gd name="connsiteX90-13987" fmla="*/ 440 w 440"/>
              <a:gd name="connsiteY90-13988" fmla="*/ 743 h 759"/>
              <a:gd name="connsiteX91-13989" fmla="*/ 440 w 440"/>
              <a:gd name="connsiteY91-13990" fmla="*/ 748 h 759"/>
              <a:gd name="connsiteX92-13991" fmla="*/ 435 w 440"/>
              <a:gd name="connsiteY92-13992" fmla="*/ 753 h 759"/>
              <a:gd name="connsiteX93-13993" fmla="*/ 430 w 440"/>
              <a:gd name="connsiteY93-13994" fmla="*/ 759 h 759"/>
              <a:gd name="connsiteX94-13995" fmla="*/ 419 w 440"/>
              <a:gd name="connsiteY94-13996" fmla="*/ 759 h 759"/>
              <a:gd name="connsiteX95-13997" fmla="*/ 409 w 440"/>
              <a:gd name="connsiteY95-13998" fmla="*/ 759 h 759"/>
              <a:gd name="connsiteX96-13999" fmla="*/ 393 w 440"/>
              <a:gd name="connsiteY96-14000" fmla="*/ 759 h 759"/>
              <a:gd name="connsiteX97-14001" fmla="*/ 377 w 440"/>
              <a:gd name="connsiteY97-14002" fmla="*/ 753 h 759"/>
              <a:gd name="connsiteX98-14003" fmla="*/ 356 w 440"/>
              <a:gd name="connsiteY98-14004" fmla="*/ 753 h 759"/>
              <a:gd name="connsiteX99-14005" fmla="*/ 335 w 440"/>
              <a:gd name="connsiteY99-14006" fmla="*/ 748 h 759"/>
              <a:gd name="connsiteX100-14007" fmla="*/ 314 w 440"/>
              <a:gd name="connsiteY100-14008" fmla="*/ 743 h 759"/>
              <a:gd name="connsiteX101-14009" fmla="*/ 304 w 440"/>
              <a:gd name="connsiteY101-14010" fmla="*/ 738 h 759"/>
              <a:gd name="connsiteX102-14011" fmla="*/ 293 w 440"/>
              <a:gd name="connsiteY102-14012" fmla="*/ 732 h 759"/>
              <a:gd name="connsiteX103-14013" fmla="*/ 277 w 440"/>
              <a:gd name="connsiteY103-14014" fmla="*/ 727 h 759"/>
              <a:gd name="connsiteX104-14015" fmla="*/ 267 w 440"/>
              <a:gd name="connsiteY104-14016" fmla="*/ 722 h 759"/>
              <a:gd name="connsiteX105-14017" fmla="*/ 251 w 440"/>
              <a:gd name="connsiteY105-14018" fmla="*/ 717 h 759"/>
              <a:gd name="connsiteX106-14019" fmla="*/ 235 w 440"/>
              <a:gd name="connsiteY106-14020" fmla="*/ 706 h 759"/>
              <a:gd name="connsiteX107-14021" fmla="*/ 225 w 440"/>
              <a:gd name="connsiteY107-14022" fmla="*/ 696 h 759"/>
              <a:gd name="connsiteX108-14023" fmla="*/ 209 w 440"/>
              <a:gd name="connsiteY108-14024" fmla="*/ 685 h 759"/>
              <a:gd name="connsiteX109-14025" fmla="*/ 177 w 440"/>
              <a:gd name="connsiteY109-14026" fmla="*/ 659 h 759"/>
              <a:gd name="connsiteX110-14027" fmla="*/ 151 w 440"/>
              <a:gd name="connsiteY110-14028" fmla="*/ 632 h 759"/>
              <a:gd name="connsiteX111-14029" fmla="*/ 140 w 440"/>
              <a:gd name="connsiteY111-14030" fmla="*/ 622 h 759"/>
              <a:gd name="connsiteX112-14031" fmla="*/ 130 w 440"/>
              <a:gd name="connsiteY112-14032" fmla="*/ 606 h 759"/>
              <a:gd name="connsiteX113-14033" fmla="*/ 119 w 440"/>
              <a:gd name="connsiteY113-14034" fmla="*/ 590 h 759"/>
              <a:gd name="connsiteX114-14035" fmla="*/ 109 w 440"/>
              <a:gd name="connsiteY114-14036" fmla="*/ 574 h 759"/>
              <a:gd name="connsiteX115-14037" fmla="*/ 103 w 440"/>
              <a:gd name="connsiteY115-14038" fmla="*/ 559 h 759"/>
              <a:gd name="connsiteX116-14039" fmla="*/ 93 w 440"/>
              <a:gd name="connsiteY116-14040" fmla="*/ 543 h 759"/>
              <a:gd name="connsiteX117-14041" fmla="*/ 88 w 440"/>
              <a:gd name="connsiteY117-14042" fmla="*/ 527 h 759"/>
              <a:gd name="connsiteX118-14043" fmla="*/ 77 w 440"/>
              <a:gd name="connsiteY118-14044" fmla="*/ 511 h 759"/>
              <a:gd name="connsiteX119-14045" fmla="*/ 72 w 440"/>
              <a:gd name="connsiteY119-14046" fmla="*/ 501 h 759"/>
              <a:gd name="connsiteX120-14047" fmla="*/ 72 w 440"/>
              <a:gd name="connsiteY120-14048" fmla="*/ 485 h 759"/>
              <a:gd name="connsiteX121-14049" fmla="*/ 67 w 440"/>
              <a:gd name="connsiteY121-14050" fmla="*/ 469 h 759"/>
              <a:gd name="connsiteX122-14051" fmla="*/ 67 w 440"/>
              <a:gd name="connsiteY122-14052" fmla="*/ 453 h 759"/>
              <a:gd name="connsiteX123-14053" fmla="*/ 61 w 440"/>
              <a:gd name="connsiteY123-14054" fmla="*/ 422 h 759"/>
              <a:gd name="connsiteX124-14055" fmla="*/ 56 w 440"/>
              <a:gd name="connsiteY124-14056" fmla="*/ 385 h 759"/>
              <a:gd name="connsiteX125-14057" fmla="*/ 56 w 440"/>
              <a:gd name="connsiteY125-14058" fmla="*/ 353 h 759"/>
              <a:gd name="connsiteX126-14059" fmla="*/ 56 w 440"/>
              <a:gd name="connsiteY126-14060" fmla="*/ 316 h 759"/>
              <a:gd name="connsiteX127-14061" fmla="*/ 56 w 440"/>
              <a:gd name="connsiteY127-14062" fmla="*/ 279 h 759"/>
              <a:gd name="connsiteX128-14063" fmla="*/ 56 w 440"/>
              <a:gd name="connsiteY128-14064" fmla="*/ 243 h 759"/>
              <a:gd name="connsiteX129-14065" fmla="*/ 61 w 440"/>
              <a:gd name="connsiteY129-14066" fmla="*/ 200 h 759"/>
              <a:gd name="connsiteX130-14067" fmla="*/ 67 w 440"/>
              <a:gd name="connsiteY130-14068" fmla="*/ 158 h 759"/>
              <a:gd name="connsiteX131-14069" fmla="*/ 67 w 440"/>
              <a:gd name="connsiteY131-14070" fmla="*/ 142 h 759"/>
              <a:gd name="connsiteX132-14071" fmla="*/ 67 w 440"/>
              <a:gd name="connsiteY132-14072" fmla="*/ 127 h 759"/>
              <a:gd name="connsiteX133-14073" fmla="*/ 67 w 440"/>
              <a:gd name="connsiteY133-14074" fmla="*/ 111 h 759"/>
              <a:gd name="connsiteX134-14075" fmla="*/ 72 w 440"/>
              <a:gd name="connsiteY134-14076" fmla="*/ 100 h 759"/>
              <a:gd name="connsiteX135-14077" fmla="*/ 72 w 440"/>
              <a:gd name="connsiteY135-14078" fmla="*/ 90 h 759"/>
              <a:gd name="connsiteX136-14079" fmla="*/ 72 w 440"/>
              <a:gd name="connsiteY136-14080" fmla="*/ 85 h 759"/>
              <a:gd name="connsiteX137-14081" fmla="*/ 72 w 440"/>
              <a:gd name="connsiteY137-14082" fmla="*/ 79 h 759"/>
              <a:gd name="connsiteX138-14083" fmla="*/ 67 w 440"/>
              <a:gd name="connsiteY138-14084" fmla="*/ 74 h 759"/>
              <a:gd name="connsiteX139-14085" fmla="*/ 67 w 440"/>
              <a:gd name="connsiteY139-14086" fmla="*/ 74 h 759"/>
              <a:gd name="connsiteX140-14087" fmla="*/ 61 w 440"/>
              <a:gd name="connsiteY140-14088" fmla="*/ 74 h 759"/>
              <a:gd name="connsiteX141-14089" fmla="*/ 56 w 440"/>
              <a:gd name="connsiteY141-14090" fmla="*/ 74 h 759"/>
              <a:gd name="connsiteX142-14091" fmla="*/ 45 w 440"/>
              <a:gd name="connsiteY142-14092" fmla="*/ 79 h 759"/>
              <a:gd name="connsiteX143-14093" fmla="*/ 3 w 440"/>
              <a:gd name="connsiteY143-14094" fmla="*/ 48 h 759"/>
              <a:gd name="connsiteX144-14095" fmla="*/ 19 w 440"/>
              <a:gd name="connsiteY144-14096" fmla="*/ 42 h 759"/>
              <a:gd name="connsiteX145-14097" fmla="*/ 35 w 440"/>
              <a:gd name="connsiteY145-14098" fmla="*/ 37 h 759"/>
              <a:gd name="connsiteX146-14099" fmla="*/ 45 w 440"/>
              <a:gd name="connsiteY146-14100" fmla="*/ 37 h 759"/>
              <a:gd name="connsiteX147-14101" fmla="*/ 56 w 440"/>
              <a:gd name="connsiteY147-14102" fmla="*/ 32 h 759"/>
              <a:gd name="connsiteX148-14103" fmla="*/ 61 w 440"/>
              <a:gd name="connsiteY148-14104" fmla="*/ 27 h 759"/>
              <a:gd name="connsiteX149-14105" fmla="*/ 67 w 440"/>
              <a:gd name="connsiteY149-14106" fmla="*/ 21 h 759"/>
              <a:gd name="connsiteX150-14107" fmla="*/ 72 w 440"/>
              <a:gd name="connsiteY150-14108" fmla="*/ 16 h 759"/>
              <a:gd name="connsiteX151-14109" fmla="*/ 77 w 440"/>
              <a:gd name="connsiteY151-14110" fmla="*/ 11 h 759"/>
              <a:gd name="connsiteX152-14111" fmla="*/ 82 w 440"/>
              <a:gd name="connsiteY152-14112" fmla="*/ 6 h 759"/>
              <a:gd name="connsiteX153-14113" fmla="*/ 88 w 440"/>
              <a:gd name="connsiteY153-14114" fmla="*/ 0 h 759"/>
              <a:gd name="connsiteX154-14115" fmla="*/ 93 w 440"/>
              <a:gd name="connsiteY154-14116" fmla="*/ 0 h 759"/>
              <a:gd name="connsiteX155-14117" fmla="*/ 98 w 440"/>
              <a:gd name="connsiteY155-14118" fmla="*/ 0 h 759"/>
              <a:gd name="connsiteX156-14119" fmla="*/ 98 w 440"/>
              <a:gd name="connsiteY156-14120" fmla="*/ 0 h 759"/>
              <a:gd name="connsiteX0-14121" fmla="*/ 101 w 443"/>
              <a:gd name="connsiteY0-14122" fmla="*/ 0 h 759"/>
              <a:gd name="connsiteX1-14123" fmla="*/ 112 w 443"/>
              <a:gd name="connsiteY1-14124" fmla="*/ 0 h 759"/>
              <a:gd name="connsiteX2-14125" fmla="*/ 122 w 443"/>
              <a:gd name="connsiteY2-14126" fmla="*/ 6 h 759"/>
              <a:gd name="connsiteX3-14127" fmla="*/ 133 w 443"/>
              <a:gd name="connsiteY3-14128" fmla="*/ 11 h 759"/>
              <a:gd name="connsiteX4-14129" fmla="*/ 149 w 443"/>
              <a:gd name="connsiteY4-14130" fmla="*/ 21 h 759"/>
              <a:gd name="connsiteX5-14131" fmla="*/ 159 w 443"/>
              <a:gd name="connsiteY5-14132" fmla="*/ 32 h 759"/>
              <a:gd name="connsiteX6-14133" fmla="*/ 170 w 443"/>
              <a:gd name="connsiteY6-14134" fmla="*/ 37 h 759"/>
              <a:gd name="connsiteX7-14135" fmla="*/ 170 w 443"/>
              <a:gd name="connsiteY7-14136" fmla="*/ 42 h 759"/>
              <a:gd name="connsiteX8-14137" fmla="*/ 175 w 443"/>
              <a:gd name="connsiteY8-14138" fmla="*/ 42 h 759"/>
              <a:gd name="connsiteX9-14139" fmla="*/ 175 w 443"/>
              <a:gd name="connsiteY9-14140" fmla="*/ 48 h 759"/>
              <a:gd name="connsiteX10-14141" fmla="*/ 175 w 443"/>
              <a:gd name="connsiteY10-14142" fmla="*/ 48 h 759"/>
              <a:gd name="connsiteX11-14143" fmla="*/ 175 w 443"/>
              <a:gd name="connsiteY11-14144" fmla="*/ 53 h 759"/>
              <a:gd name="connsiteX12-14145" fmla="*/ 170 w 443"/>
              <a:gd name="connsiteY12-14146" fmla="*/ 58 h 759"/>
              <a:gd name="connsiteX13-14147" fmla="*/ 164 w 443"/>
              <a:gd name="connsiteY13-14148" fmla="*/ 63 h 759"/>
              <a:gd name="connsiteX14-14149" fmla="*/ 154 w 443"/>
              <a:gd name="connsiteY14-14150" fmla="*/ 69 h 759"/>
              <a:gd name="connsiteX15-14151" fmla="*/ 149 w 443"/>
              <a:gd name="connsiteY15-14152" fmla="*/ 74 h 759"/>
              <a:gd name="connsiteX16-14153" fmla="*/ 143 w 443"/>
              <a:gd name="connsiteY16-14154" fmla="*/ 79 h 759"/>
              <a:gd name="connsiteX17-14155" fmla="*/ 143 w 443"/>
              <a:gd name="connsiteY17-14156" fmla="*/ 90 h 759"/>
              <a:gd name="connsiteX18-14157" fmla="*/ 138 w 443"/>
              <a:gd name="connsiteY18-14158" fmla="*/ 100 h 759"/>
              <a:gd name="connsiteX19-14159" fmla="*/ 133 w 443"/>
              <a:gd name="connsiteY19-14160" fmla="*/ 116 h 759"/>
              <a:gd name="connsiteX20-14161" fmla="*/ 127 w 443"/>
              <a:gd name="connsiteY20-14162" fmla="*/ 137 h 759"/>
              <a:gd name="connsiteX21-14163" fmla="*/ 122 w 443"/>
              <a:gd name="connsiteY21-14164" fmla="*/ 158 h 759"/>
              <a:gd name="connsiteX22-14165" fmla="*/ 122 w 443"/>
              <a:gd name="connsiteY22-14166" fmla="*/ 179 h 759"/>
              <a:gd name="connsiteX23-14167" fmla="*/ 117 w 443"/>
              <a:gd name="connsiteY23-14168" fmla="*/ 206 h 759"/>
              <a:gd name="connsiteX24-14169" fmla="*/ 112 w 443"/>
              <a:gd name="connsiteY24-14170" fmla="*/ 227 h 759"/>
              <a:gd name="connsiteX25-14171" fmla="*/ 112 w 443"/>
              <a:gd name="connsiteY25-14172" fmla="*/ 248 h 759"/>
              <a:gd name="connsiteX26-14173" fmla="*/ 106 w 443"/>
              <a:gd name="connsiteY26-14174" fmla="*/ 264 h 759"/>
              <a:gd name="connsiteX27-14175" fmla="*/ 106 w 443"/>
              <a:gd name="connsiteY27-14176" fmla="*/ 285 h 759"/>
              <a:gd name="connsiteX28-14177" fmla="*/ 101 w 443"/>
              <a:gd name="connsiteY28-14178" fmla="*/ 300 h 759"/>
              <a:gd name="connsiteX29-14179" fmla="*/ 101 w 443"/>
              <a:gd name="connsiteY29-14180" fmla="*/ 311 h 759"/>
              <a:gd name="connsiteX30-14181" fmla="*/ 101 w 443"/>
              <a:gd name="connsiteY30-14182" fmla="*/ 322 h 759"/>
              <a:gd name="connsiteX31-14183" fmla="*/ 101 w 443"/>
              <a:gd name="connsiteY31-14184" fmla="*/ 343 h 759"/>
              <a:gd name="connsiteX32-14185" fmla="*/ 106 w 443"/>
              <a:gd name="connsiteY32-14186" fmla="*/ 369 h 759"/>
              <a:gd name="connsiteX33-14187" fmla="*/ 112 w 443"/>
              <a:gd name="connsiteY33-14188" fmla="*/ 411 h 759"/>
              <a:gd name="connsiteX34-14189" fmla="*/ 112 w 443"/>
              <a:gd name="connsiteY34-14190" fmla="*/ 437 h 759"/>
              <a:gd name="connsiteX35-14191" fmla="*/ 117 w 443"/>
              <a:gd name="connsiteY35-14192" fmla="*/ 464 h 759"/>
              <a:gd name="connsiteX36-14193" fmla="*/ 127 w 443"/>
              <a:gd name="connsiteY36-14194" fmla="*/ 490 h 759"/>
              <a:gd name="connsiteX37-14195" fmla="*/ 133 w 443"/>
              <a:gd name="connsiteY37-14196" fmla="*/ 506 h 759"/>
              <a:gd name="connsiteX38-14197" fmla="*/ 138 w 443"/>
              <a:gd name="connsiteY38-14198" fmla="*/ 516 h 759"/>
              <a:gd name="connsiteX39-14199" fmla="*/ 154 w 443"/>
              <a:gd name="connsiteY39-14200" fmla="*/ 543 h 759"/>
              <a:gd name="connsiteX40-14201" fmla="*/ 170 w 443"/>
              <a:gd name="connsiteY40-14202" fmla="*/ 564 h 759"/>
              <a:gd name="connsiteX41-14203" fmla="*/ 185 w 443"/>
              <a:gd name="connsiteY41-14204" fmla="*/ 585 h 759"/>
              <a:gd name="connsiteX42-14205" fmla="*/ 196 w 443"/>
              <a:gd name="connsiteY42-14206" fmla="*/ 595 h 759"/>
              <a:gd name="connsiteX43-14207" fmla="*/ 206 w 443"/>
              <a:gd name="connsiteY43-14208" fmla="*/ 601 h 759"/>
              <a:gd name="connsiteX44-14209" fmla="*/ 228 w 443"/>
              <a:gd name="connsiteY44-14210" fmla="*/ 622 h 759"/>
              <a:gd name="connsiteX45-14211" fmla="*/ 249 w 443"/>
              <a:gd name="connsiteY45-14212" fmla="*/ 632 h 759"/>
              <a:gd name="connsiteX46-14213" fmla="*/ 270 w 443"/>
              <a:gd name="connsiteY46-14214" fmla="*/ 648 h 759"/>
              <a:gd name="connsiteX47-14215" fmla="*/ 296 w 443"/>
              <a:gd name="connsiteY47-14216" fmla="*/ 659 h 759"/>
              <a:gd name="connsiteX48-14217" fmla="*/ 307 w 443"/>
              <a:gd name="connsiteY48-14218" fmla="*/ 664 h 759"/>
              <a:gd name="connsiteX49-14219" fmla="*/ 317 w 443"/>
              <a:gd name="connsiteY49-14220" fmla="*/ 669 h 759"/>
              <a:gd name="connsiteX50-14221" fmla="*/ 328 w 443"/>
              <a:gd name="connsiteY50-14222" fmla="*/ 669 h 759"/>
              <a:gd name="connsiteX51-14223" fmla="*/ 338 w 443"/>
              <a:gd name="connsiteY51-14224" fmla="*/ 674 h 759"/>
              <a:gd name="connsiteX52-14225" fmla="*/ 343 w 443"/>
              <a:gd name="connsiteY52-14226" fmla="*/ 674 h 759"/>
              <a:gd name="connsiteX53-14227" fmla="*/ 349 w 443"/>
              <a:gd name="connsiteY53-14228" fmla="*/ 674 h 759"/>
              <a:gd name="connsiteX54-14229" fmla="*/ 359 w 443"/>
              <a:gd name="connsiteY54-14230" fmla="*/ 674 h 759"/>
              <a:gd name="connsiteX55-14231" fmla="*/ 364 w 443"/>
              <a:gd name="connsiteY55-14232" fmla="*/ 669 h 759"/>
              <a:gd name="connsiteX56-14233" fmla="*/ 364 w 443"/>
              <a:gd name="connsiteY56-14234" fmla="*/ 664 h 759"/>
              <a:gd name="connsiteX57-14235" fmla="*/ 370 w 443"/>
              <a:gd name="connsiteY57-14236" fmla="*/ 659 h 759"/>
              <a:gd name="connsiteX58-14237" fmla="*/ 375 w 443"/>
              <a:gd name="connsiteY58-14238" fmla="*/ 653 h 759"/>
              <a:gd name="connsiteX59-14239" fmla="*/ 375 w 443"/>
              <a:gd name="connsiteY59-14240" fmla="*/ 643 h 759"/>
              <a:gd name="connsiteX60-14241" fmla="*/ 380 w 443"/>
              <a:gd name="connsiteY60-14242" fmla="*/ 627 h 759"/>
              <a:gd name="connsiteX61-14243" fmla="*/ 386 w 443"/>
              <a:gd name="connsiteY61-14244" fmla="*/ 611 h 759"/>
              <a:gd name="connsiteX62-14245" fmla="*/ 391 w 443"/>
              <a:gd name="connsiteY62-14246" fmla="*/ 595 h 759"/>
              <a:gd name="connsiteX63-14247" fmla="*/ 391 w 443"/>
              <a:gd name="connsiteY63-14248" fmla="*/ 580 h 759"/>
              <a:gd name="connsiteX64-14249" fmla="*/ 396 w 443"/>
              <a:gd name="connsiteY64-14250" fmla="*/ 564 h 759"/>
              <a:gd name="connsiteX65-14251" fmla="*/ 401 w 443"/>
              <a:gd name="connsiteY65-14252" fmla="*/ 553 h 759"/>
              <a:gd name="connsiteX66-14253" fmla="*/ 407 w 443"/>
              <a:gd name="connsiteY66-14254" fmla="*/ 543 h 759"/>
              <a:gd name="connsiteX67-14255" fmla="*/ 407 w 443"/>
              <a:gd name="connsiteY67-14256" fmla="*/ 538 h 759"/>
              <a:gd name="connsiteX68-14257" fmla="*/ 412 w 443"/>
              <a:gd name="connsiteY68-14258" fmla="*/ 527 h 759"/>
              <a:gd name="connsiteX69-14259" fmla="*/ 412 w 443"/>
              <a:gd name="connsiteY69-14260" fmla="*/ 527 h 759"/>
              <a:gd name="connsiteX70-14261" fmla="*/ 417 w 443"/>
              <a:gd name="connsiteY70-14262" fmla="*/ 527 h 759"/>
              <a:gd name="connsiteX71-14263" fmla="*/ 417 w 443"/>
              <a:gd name="connsiteY71-14264" fmla="*/ 527 h 759"/>
              <a:gd name="connsiteX72-14265" fmla="*/ 417 w 443"/>
              <a:gd name="connsiteY72-14266" fmla="*/ 532 h 759"/>
              <a:gd name="connsiteX73-14267" fmla="*/ 417 w 443"/>
              <a:gd name="connsiteY73-14268" fmla="*/ 538 h 759"/>
              <a:gd name="connsiteX74-14269" fmla="*/ 422 w 443"/>
              <a:gd name="connsiteY74-14270" fmla="*/ 543 h 759"/>
              <a:gd name="connsiteX75-14271" fmla="*/ 422 w 443"/>
              <a:gd name="connsiteY75-14272" fmla="*/ 559 h 759"/>
              <a:gd name="connsiteX76-14273" fmla="*/ 422 w 443"/>
              <a:gd name="connsiteY76-14274" fmla="*/ 569 h 759"/>
              <a:gd name="connsiteX77-14275" fmla="*/ 422 w 443"/>
              <a:gd name="connsiteY77-14276" fmla="*/ 585 h 759"/>
              <a:gd name="connsiteX78-14277" fmla="*/ 422 w 443"/>
              <a:gd name="connsiteY78-14278" fmla="*/ 601 h 759"/>
              <a:gd name="connsiteX79-14279" fmla="*/ 422 w 443"/>
              <a:gd name="connsiteY79-14280" fmla="*/ 622 h 759"/>
              <a:gd name="connsiteX80-14281" fmla="*/ 422 w 443"/>
              <a:gd name="connsiteY80-14282" fmla="*/ 638 h 759"/>
              <a:gd name="connsiteX81-14283" fmla="*/ 422 w 443"/>
              <a:gd name="connsiteY81-14284" fmla="*/ 653 h 759"/>
              <a:gd name="connsiteX82-14285" fmla="*/ 428 w 443"/>
              <a:gd name="connsiteY82-14286" fmla="*/ 669 h 759"/>
              <a:gd name="connsiteX83-14287" fmla="*/ 428 w 443"/>
              <a:gd name="connsiteY83-14288" fmla="*/ 685 h 759"/>
              <a:gd name="connsiteX84-14289" fmla="*/ 433 w 443"/>
              <a:gd name="connsiteY84-14290" fmla="*/ 696 h 759"/>
              <a:gd name="connsiteX85-14291" fmla="*/ 433 w 443"/>
              <a:gd name="connsiteY85-14292" fmla="*/ 706 h 759"/>
              <a:gd name="connsiteX86-14293" fmla="*/ 438 w 443"/>
              <a:gd name="connsiteY86-14294" fmla="*/ 717 h 759"/>
              <a:gd name="connsiteX87-14295" fmla="*/ 438 w 443"/>
              <a:gd name="connsiteY87-14296" fmla="*/ 722 h 759"/>
              <a:gd name="connsiteX88-14297" fmla="*/ 443 w 443"/>
              <a:gd name="connsiteY88-14298" fmla="*/ 732 h 759"/>
              <a:gd name="connsiteX89-14299" fmla="*/ 443 w 443"/>
              <a:gd name="connsiteY89-14300" fmla="*/ 738 h 759"/>
              <a:gd name="connsiteX90-14301" fmla="*/ 443 w 443"/>
              <a:gd name="connsiteY90-14302" fmla="*/ 743 h 759"/>
              <a:gd name="connsiteX91-14303" fmla="*/ 443 w 443"/>
              <a:gd name="connsiteY91-14304" fmla="*/ 748 h 759"/>
              <a:gd name="connsiteX92-14305" fmla="*/ 438 w 443"/>
              <a:gd name="connsiteY92-14306" fmla="*/ 753 h 759"/>
              <a:gd name="connsiteX93-14307" fmla="*/ 433 w 443"/>
              <a:gd name="connsiteY93-14308" fmla="*/ 759 h 759"/>
              <a:gd name="connsiteX94-14309" fmla="*/ 422 w 443"/>
              <a:gd name="connsiteY94-14310" fmla="*/ 759 h 759"/>
              <a:gd name="connsiteX95-14311" fmla="*/ 412 w 443"/>
              <a:gd name="connsiteY95-14312" fmla="*/ 759 h 759"/>
              <a:gd name="connsiteX96-14313" fmla="*/ 396 w 443"/>
              <a:gd name="connsiteY96-14314" fmla="*/ 759 h 759"/>
              <a:gd name="connsiteX97-14315" fmla="*/ 380 w 443"/>
              <a:gd name="connsiteY97-14316" fmla="*/ 753 h 759"/>
              <a:gd name="connsiteX98-14317" fmla="*/ 359 w 443"/>
              <a:gd name="connsiteY98-14318" fmla="*/ 753 h 759"/>
              <a:gd name="connsiteX99-14319" fmla="*/ 338 w 443"/>
              <a:gd name="connsiteY99-14320" fmla="*/ 748 h 759"/>
              <a:gd name="connsiteX100-14321" fmla="*/ 317 w 443"/>
              <a:gd name="connsiteY100-14322" fmla="*/ 743 h 759"/>
              <a:gd name="connsiteX101-14323" fmla="*/ 307 w 443"/>
              <a:gd name="connsiteY101-14324" fmla="*/ 738 h 759"/>
              <a:gd name="connsiteX102-14325" fmla="*/ 296 w 443"/>
              <a:gd name="connsiteY102-14326" fmla="*/ 732 h 759"/>
              <a:gd name="connsiteX103-14327" fmla="*/ 280 w 443"/>
              <a:gd name="connsiteY103-14328" fmla="*/ 727 h 759"/>
              <a:gd name="connsiteX104-14329" fmla="*/ 270 w 443"/>
              <a:gd name="connsiteY104-14330" fmla="*/ 722 h 759"/>
              <a:gd name="connsiteX105-14331" fmla="*/ 254 w 443"/>
              <a:gd name="connsiteY105-14332" fmla="*/ 717 h 759"/>
              <a:gd name="connsiteX106-14333" fmla="*/ 238 w 443"/>
              <a:gd name="connsiteY106-14334" fmla="*/ 706 h 759"/>
              <a:gd name="connsiteX107-14335" fmla="*/ 228 w 443"/>
              <a:gd name="connsiteY107-14336" fmla="*/ 696 h 759"/>
              <a:gd name="connsiteX108-14337" fmla="*/ 212 w 443"/>
              <a:gd name="connsiteY108-14338" fmla="*/ 685 h 759"/>
              <a:gd name="connsiteX109-14339" fmla="*/ 180 w 443"/>
              <a:gd name="connsiteY109-14340" fmla="*/ 659 h 759"/>
              <a:gd name="connsiteX110-14341" fmla="*/ 154 w 443"/>
              <a:gd name="connsiteY110-14342" fmla="*/ 632 h 759"/>
              <a:gd name="connsiteX111-14343" fmla="*/ 143 w 443"/>
              <a:gd name="connsiteY111-14344" fmla="*/ 622 h 759"/>
              <a:gd name="connsiteX112-14345" fmla="*/ 133 w 443"/>
              <a:gd name="connsiteY112-14346" fmla="*/ 606 h 759"/>
              <a:gd name="connsiteX113-14347" fmla="*/ 122 w 443"/>
              <a:gd name="connsiteY113-14348" fmla="*/ 590 h 759"/>
              <a:gd name="connsiteX114-14349" fmla="*/ 112 w 443"/>
              <a:gd name="connsiteY114-14350" fmla="*/ 574 h 759"/>
              <a:gd name="connsiteX115-14351" fmla="*/ 106 w 443"/>
              <a:gd name="connsiteY115-14352" fmla="*/ 559 h 759"/>
              <a:gd name="connsiteX116-14353" fmla="*/ 96 w 443"/>
              <a:gd name="connsiteY116-14354" fmla="*/ 543 h 759"/>
              <a:gd name="connsiteX117-14355" fmla="*/ 91 w 443"/>
              <a:gd name="connsiteY117-14356" fmla="*/ 527 h 759"/>
              <a:gd name="connsiteX118-14357" fmla="*/ 80 w 443"/>
              <a:gd name="connsiteY118-14358" fmla="*/ 511 h 759"/>
              <a:gd name="connsiteX119-14359" fmla="*/ 75 w 443"/>
              <a:gd name="connsiteY119-14360" fmla="*/ 501 h 759"/>
              <a:gd name="connsiteX120-14361" fmla="*/ 75 w 443"/>
              <a:gd name="connsiteY120-14362" fmla="*/ 485 h 759"/>
              <a:gd name="connsiteX121-14363" fmla="*/ 70 w 443"/>
              <a:gd name="connsiteY121-14364" fmla="*/ 469 h 759"/>
              <a:gd name="connsiteX122-14365" fmla="*/ 70 w 443"/>
              <a:gd name="connsiteY122-14366" fmla="*/ 453 h 759"/>
              <a:gd name="connsiteX123-14367" fmla="*/ 64 w 443"/>
              <a:gd name="connsiteY123-14368" fmla="*/ 422 h 759"/>
              <a:gd name="connsiteX124-14369" fmla="*/ 59 w 443"/>
              <a:gd name="connsiteY124-14370" fmla="*/ 385 h 759"/>
              <a:gd name="connsiteX125-14371" fmla="*/ 59 w 443"/>
              <a:gd name="connsiteY125-14372" fmla="*/ 353 h 759"/>
              <a:gd name="connsiteX126-14373" fmla="*/ 59 w 443"/>
              <a:gd name="connsiteY126-14374" fmla="*/ 316 h 759"/>
              <a:gd name="connsiteX127-14375" fmla="*/ 59 w 443"/>
              <a:gd name="connsiteY127-14376" fmla="*/ 279 h 759"/>
              <a:gd name="connsiteX128-14377" fmla="*/ 59 w 443"/>
              <a:gd name="connsiteY128-14378" fmla="*/ 243 h 759"/>
              <a:gd name="connsiteX129-14379" fmla="*/ 64 w 443"/>
              <a:gd name="connsiteY129-14380" fmla="*/ 200 h 759"/>
              <a:gd name="connsiteX130-14381" fmla="*/ 70 w 443"/>
              <a:gd name="connsiteY130-14382" fmla="*/ 158 h 759"/>
              <a:gd name="connsiteX131-14383" fmla="*/ 70 w 443"/>
              <a:gd name="connsiteY131-14384" fmla="*/ 142 h 759"/>
              <a:gd name="connsiteX132-14385" fmla="*/ 70 w 443"/>
              <a:gd name="connsiteY132-14386" fmla="*/ 127 h 759"/>
              <a:gd name="connsiteX133-14387" fmla="*/ 70 w 443"/>
              <a:gd name="connsiteY133-14388" fmla="*/ 111 h 759"/>
              <a:gd name="connsiteX134-14389" fmla="*/ 75 w 443"/>
              <a:gd name="connsiteY134-14390" fmla="*/ 100 h 759"/>
              <a:gd name="connsiteX135-14391" fmla="*/ 75 w 443"/>
              <a:gd name="connsiteY135-14392" fmla="*/ 90 h 759"/>
              <a:gd name="connsiteX136-14393" fmla="*/ 75 w 443"/>
              <a:gd name="connsiteY136-14394" fmla="*/ 85 h 759"/>
              <a:gd name="connsiteX137-14395" fmla="*/ 75 w 443"/>
              <a:gd name="connsiteY137-14396" fmla="*/ 79 h 759"/>
              <a:gd name="connsiteX138-14397" fmla="*/ 70 w 443"/>
              <a:gd name="connsiteY138-14398" fmla="*/ 74 h 759"/>
              <a:gd name="connsiteX139-14399" fmla="*/ 70 w 443"/>
              <a:gd name="connsiteY139-14400" fmla="*/ 74 h 759"/>
              <a:gd name="connsiteX140-14401" fmla="*/ 64 w 443"/>
              <a:gd name="connsiteY140-14402" fmla="*/ 74 h 759"/>
              <a:gd name="connsiteX141-14403" fmla="*/ 59 w 443"/>
              <a:gd name="connsiteY141-14404" fmla="*/ 74 h 759"/>
              <a:gd name="connsiteX142-14405" fmla="*/ 6 w 443"/>
              <a:gd name="connsiteY142-14406" fmla="*/ 48 h 759"/>
              <a:gd name="connsiteX143-14407" fmla="*/ 22 w 443"/>
              <a:gd name="connsiteY143-14408" fmla="*/ 42 h 759"/>
              <a:gd name="connsiteX144-14409" fmla="*/ 38 w 443"/>
              <a:gd name="connsiteY144-14410" fmla="*/ 37 h 759"/>
              <a:gd name="connsiteX145-14411" fmla="*/ 48 w 443"/>
              <a:gd name="connsiteY145-14412" fmla="*/ 37 h 759"/>
              <a:gd name="connsiteX146-14413" fmla="*/ 59 w 443"/>
              <a:gd name="connsiteY146-14414" fmla="*/ 32 h 759"/>
              <a:gd name="connsiteX147-14415" fmla="*/ 64 w 443"/>
              <a:gd name="connsiteY147-14416" fmla="*/ 27 h 759"/>
              <a:gd name="connsiteX148-14417" fmla="*/ 70 w 443"/>
              <a:gd name="connsiteY148-14418" fmla="*/ 21 h 759"/>
              <a:gd name="connsiteX149-14419" fmla="*/ 75 w 443"/>
              <a:gd name="connsiteY149-14420" fmla="*/ 16 h 759"/>
              <a:gd name="connsiteX150-14421" fmla="*/ 80 w 443"/>
              <a:gd name="connsiteY150-14422" fmla="*/ 11 h 759"/>
              <a:gd name="connsiteX151-14423" fmla="*/ 85 w 443"/>
              <a:gd name="connsiteY151-14424" fmla="*/ 6 h 759"/>
              <a:gd name="connsiteX152-14425" fmla="*/ 91 w 443"/>
              <a:gd name="connsiteY152-14426" fmla="*/ 0 h 759"/>
              <a:gd name="connsiteX153-14427" fmla="*/ 96 w 443"/>
              <a:gd name="connsiteY153-14428" fmla="*/ 0 h 759"/>
              <a:gd name="connsiteX154-14429" fmla="*/ 101 w 443"/>
              <a:gd name="connsiteY154-14430" fmla="*/ 0 h 759"/>
              <a:gd name="connsiteX155-14431" fmla="*/ 101 w 443"/>
              <a:gd name="connsiteY155-14432" fmla="*/ 0 h 759"/>
              <a:gd name="connsiteX0-14433" fmla="*/ 98 w 440"/>
              <a:gd name="connsiteY0-14434" fmla="*/ 0 h 759"/>
              <a:gd name="connsiteX1-14435" fmla="*/ 109 w 440"/>
              <a:gd name="connsiteY1-14436" fmla="*/ 0 h 759"/>
              <a:gd name="connsiteX2-14437" fmla="*/ 119 w 440"/>
              <a:gd name="connsiteY2-14438" fmla="*/ 6 h 759"/>
              <a:gd name="connsiteX3-14439" fmla="*/ 130 w 440"/>
              <a:gd name="connsiteY3-14440" fmla="*/ 11 h 759"/>
              <a:gd name="connsiteX4-14441" fmla="*/ 146 w 440"/>
              <a:gd name="connsiteY4-14442" fmla="*/ 21 h 759"/>
              <a:gd name="connsiteX5-14443" fmla="*/ 156 w 440"/>
              <a:gd name="connsiteY5-14444" fmla="*/ 32 h 759"/>
              <a:gd name="connsiteX6-14445" fmla="*/ 167 w 440"/>
              <a:gd name="connsiteY6-14446" fmla="*/ 37 h 759"/>
              <a:gd name="connsiteX7-14447" fmla="*/ 167 w 440"/>
              <a:gd name="connsiteY7-14448" fmla="*/ 42 h 759"/>
              <a:gd name="connsiteX8-14449" fmla="*/ 172 w 440"/>
              <a:gd name="connsiteY8-14450" fmla="*/ 42 h 759"/>
              <a:gd name="connsiteX9-14451" fmla="*/ 172 w 440"/>
              <a:gd name="connsiteY9-14452" fmla="*/ 48 h 759"/>
              <a:gd name="connsiteX10-14453" fmla="*/ 172 w 440"/>
              <a:gd name="connsiteY10-14454" fmla="*/ 48 h 759"/>
              <a:gd name="connsiteX11-14455" fmla="*/ 172 w 440"/>
              <a:gd name="connsiteY11-14456" fmla="*/ 53 h 759"/>
              <a:gd name="connsiteX12-14457" fmla="*/ 167 w 440"/>
              <a:gd name="connsiteY12-14458" fmla="*/ 58 h 759"/>
              <a:gd name="connsiteX13-14459" fmla="*/ 161 w 440"/>
              <a:gd name="connsiteY13-14460" fmla="*/ 63 h 759"/>
              <a:gd name="connsiteX14-14461" fmla="*/ 151 w 440"/>
              <a:gd name="connsiteY14-14462" fmla="*/ 69 h 759"/>
              <a:gd name="connsiteX15-14463" fmla="*/ 146 w 440"/>
              <a:gd name="connsiteY15-14464" fmla="*/ 74 h 759"/>
              <a:gd name="connsiteX16-14465" fmla="*/ 140 w 440"/>
              <a:gd name="connsiteY16-14466" fmla="*/ 79 h 759"/>
              <a:gd name="connsiteX17-14467" fmla="*/ 140 w 440"/>
              <a:gd name="connsiteY17-14468" fmla="*/ 90 h 759"/>
              <a:gd name="connsiteX18-14469" fmla="*/ 135 w 440"/>
              <a:gd name="connsiteY18-14470" fmla="*/ 100 h 759"/>
              <a:gd name="connsiteX19-14471" fmla="*/ 130 w 440"/>
              <a:gd name="connsiteY19-14472" fmla="*/ 116 h 759"/>
              <a:gd name="connsiteX20-14473" fmla="*/ 124 w 440"/>
              <a:gd name="connsiteY20-14474" fmla="*/ 137 h 759"/>
              <a:gd name="connsiteX21-14475" fmla="*/ 119 w 440"/>
              <a:gd name="connsiteY21-14476" fmla="*/ 158 h 759"/>
              <a:gd name="connsiteX22-14477" fmla="*/ 119 w 440"/>
              <a:gd name="connsiteY22-14478" fmla="*/ 179 h 759"/>
              <a:gd name="connsiteX23-14479" fmla="*/ 114 w 440"/>
              <a:gd name="connsiteY23-14480" fmla="*/ 206 h 759"/>
              <a:gd name="connsiteX24-14481" fmla="*/ 109 w 440"/>
              <a:gd name="connsiteY24-14482" fmla="*/ 227 h 759"/>
              <a:gd name="connsiteX25-14483" fmla="*/ 109 w 440"/>
              <a:gd name="connsiteY25-14484" fmla="*/ 248 h 759"/>
              <a:gd name="connsiteX26-14485" fmla="*/ 103 w 440"/>
              <a:gd name="connsiteY26-14486" fmla="*/ 264 h 759"/>
              <a:gd name="connsiteX27-14487" fmla="*/ 103 w 440"/>
              <a:gd name="connsiteY27-14488" fmla="*/ 285 h 759"/>
              <a:gd name="connsiteX28-14489" fmla="*/ 98 w 440"/>
              <a:gd name="connsiteY28-14490" fmla="*/ 300 h 759"/>
              <a:gd name="connsiteX29-14491" fmla="*/ 98 w 440"/>
              <a:gd name="connsiteY29-14492" fmla="*/ 311 h 759"/>
              <a:gd name="connsiteX30-14493" fmla="*/ 98 w 440"/>
              <a:gd name="connsiteY30-14494" fmla="*/ 322 h 759"/>
              <a:gd name="connsiteX31-14495" fmla="*/ 98 w 440"/>
              <a:gd name="connsiteY31-14496" fmla="*/ 343 h 759"/>
              <a:gd name="connsiteX32-14497" fmla="*/ 103 w 440"/>
              <a:gd name="connsiteY32-14498" fmla="*/ 369 h 759"/>
              <a:gd name="connsiteX33-14499" fmla="*/ 109 w 440"/>
              <a:gd name="connsiteY33-14500" fmla="*/ 411 h 759"/>
              <a:gd name="connsiteX34-14501" fmla="*/ 109 w 440"/>
              <a:gd name="connsiteY34-14502" fmla="*/ 437 h 759"/>
              <a:gd name="connsiteX35-14503" fmla="*/ 114 w 440"/>
              <a:gd name="connsiteY35-14504" fmla="*/ 464 h 759"/>
              <a:gd name="connsiteX36-14505" fmla="*/ 124 w 440"/>
              <a:gd name="connsiteY36-14506" fmla="*/ 490 h 759"/>
              <a:gd name="connsiteX37-14507" fmla="*/ 130 w 440"/>
              <a:gd name="connsiteY37-14508" fmla="*/ 506 h 759"/>
              <a:gd name="connsiteX38-14509" fmla="*/ 135 w 440"/>
              <a:gd name="connsiteY38-14510" fmla="*/ 516 h 759"/>
              <a:gd name="connsiteX39-14511" fmla="*/ 151 w 440"/>
              <a:gd name="connsiteY39-14512" fmla="*/ 543 h 759"/>
              <a:gd name="connsiteX40-14513" fmla="*/ 167 w 440"/>
              <a:gd name="connsiteY40-14514" fmla="*/ 564 h 759"/>
              <a:gd name="connsiteX41-14515" fmla="*/ 182 w 440"/>
              <a:gd name="connsiteY41-14516" fmla="*/ 585 h 759"/>
              <a:gd name="connsiteX42-14517" fmla="*/ 193 w 440"/>
              <a:gd name="connsiteY42-14518" fmla="*/ 595 h 759"/>
              <a:gd name="connsiteX43-14519" fmla="*/ 203 w 440"/>
              <a:gd name="connsiteY43-14520" fmla="*/ 601 h 759"/>
              <a:gd name="connsiteX44-14521" fmla="*/ 225 w 440"/>
              <a:gd name="connsiteY44-14522" fmla="*/ 622 h 759"/>
              <a:gd name="connsiteX45-14523" fmla="*/ 246 w 440"/>
              <a:gd name="connsiteY45-14524" fmla="*/ 632 h 759"/>
              <a:gd name="connsiteX46-14525" fmla="*/ 267 w 440"/>
              <a:gd name="connsiteY46-14526" fmla="*/ 648 h 759"/>
              <a:gd name="connsiteX47-14527" fmla="*/ 293 w 440"/>
              <a:gd name="connsiteY47-14528" fmla="*/ 659 h 759"/>
              <a:gd name="connsiteX48-14529" fmla="*/ 304 w 440"/>
              <a:gd name="connsiteY48-14530" fmla="*/ 664 h 759"/>
              <a:gd name="connsiteX49-14531" fmla="*/ 314 w 440"/>
              <a:gd name="connsiteY49-14532" fmla="*/ 669 h 759"/>
              <a:gd name="connsiteX50-14533" fmla="*/ 325 w 440"/>
              <a:gd name="connsiteY50-14534" fmla="*/ 669 h 759"/>
              <a:gd name="connsiteX51-14535" fmla="*/ 335 w 440"/>
              <a:gd name="connsiteY51-14536" fmla="*/ 674 h 759"/>
              <a:gd name="connsiteX52-14537" fmla="*/ 340 w 440"/>
              <a:gd name="connsiteY52-14538" fmla="*/ 674 h 759"/>
              <a:gd name="connsiteX53-14539" fmla="*/ 346 w 440"/>
              <a:gd name="connsiteY53-14540" fmla="*/ 674 h 759"/>
              <a:gd name="connsiteX54-14541" fmla="*/ 356 w 440"/>
              <a:gd name="connsiteY54-14542" fmla="*/ 674 h 759"/>
              <a:gd name="connsiteX55-14543" fmla="*/ 361 w 440"/>
              <a:gd name="connsiteY55-14544" fmla="*/ 669 h 759"/>
              <a:gd name="connsiteX56-14545" fmla="*/ 361 w 440"/>
              <a:gd name="connsiteY56-14546" fmla="*/ 664 h 759"/>
              <a:gd name="connsiteX57-14547" fmla="*/ 367 w 440"/>
              <a:gd name="connsiteY57-14548" fmla="*/ 659 h 759"/>
              <a:gd name="connsiteX58-14549" fmla="*/ 372 w 440"/>
              <a:gd name="connsiteY58-14550" fmla="*/ 653 h 759"/>
              <a:gd name="connsiteX59-14551" fmla="*/ 372 w 440"/>
              <a:gd name="connsiteY59-14552" fmla="*/ 643 h 759"/>
              <a:gd name="connsiteX60-14553" fmla="*/ 377 w 440"/>
              <a:gd name="connsiteY60-14554" fmla="*/ 627 h 759"/>
              <a:gd name="connsiteX61-14555" fmla="*/ 383 w 440"/>
              <a:gd name="connsiteY61-14556" fmla="*/ 611 h 759"/>
              <a:gd name="connsiteX62-14557" fmla="*/ 388 w 440"/>
              <a:gd name="connsiteY62-14558" fmla="*/ 595 h 759"/>
              <a:gd name="connsiteX63-14559" fmla="*/ 388 w 440"/>
              <a:gd name="connsiteY63-14560" fmla="*/ 580 h 759"/>
              <a:gd name="connsiteX64-14561" fmla="*/ 393 w 440"/>
              <a:gd name="connsiteY64-14562" fmla="*/ 564 h 759"/>
              <a:gd name="connsiteX65-14563" fmla="*/ 398 w 440"/>
              <a:gd name="connsiteY65-14564" fmla="*/ 553 h 759"/>
              <a:gd name="connsiteX66-14565" fmla="*/ 404 w 440"/>
              <a:gd name="connsiteY66-14566" fmla="*/ 543 h 759"/>
              <a:gd name="connsiteX67-14567" fmla="*/ 404 w 440"/>
              <a:gd name="connsiteY67-14568" fmla="*/ 538 h 759"/>
              <a:gd name="connsiteX68-14569" fmla="*/ 409 w 440"/>
              <a:gd name="connsiteY68-14570" fmla="*/ 527 h 759"/>
              <a:gd name="connsiteX69-14571" fmla="*/ 409 w 440"/>
              <a:gd name="connsiteY69-14572" fmla="*/ 527 h 759"/>
              <a:gd name="connsiteX70-14573" fmla="*/ 414 w 440"/>
              <a:gd name="connsiteY70-14574" fmla="*/ 527 h 759"/>
              <a:gd name="connsiteX71-14575" fmla="*/ 414 w 440"/>
              <a:gd name="connsiteY71-14576" fmla="*/ 527 h 759"/>
              <a:gd name="connsiteX72-14577" fmla="*/ 414 w 440"/>
              <a:gd name="connsiteY72-14578" fmla="*/ 532 h 759"/>
              <a:gd name="connsiteX73-14579" fmla="*/ 414 w 440"/>
              <a:gd name="connsiteY73-14580" fmla="*/ 538 h 759"/>
              <a:gd name="connsiteX74-14581" fmla="*/ 419 w 440"/>
              <a:gd name="connsiteY74-14582" fmla="*/ 543 h 759"/>
              <a:gd name="connsiteX75-14583" fmla="*/ 419 w 440"/>
              <a:gd name="connsiteY75-14584" fmla="*/ 559 h 759"/>
              <a:gd name="connsiteX76-14585" fmla="*/ 419 w 440"/>
              <a:gd name="connsiteY76-14586" fmla="*/ 569 h 759"/>
              <a:gd name="connsiteX77-14587" fmla="*/ 419 w 440"/>
              <a:gd name="connsiteY77-14588" fmla="*/ 585 h 759"/>
              <a:gd name="connsiteX78-14589" fmla="*/ 419 w 440"/>
              <a:gd name="connsiteY78-14590" fmla="*/ 601 h 759"/>
              <a:gd name="connsiteX79-14591" fmla="*/ 419 w 440"/>
              <a:gd name="connsiteY79-14592" fmla="*/ 622 h 759"/>
              <a:gd name="connsiteX80-14593" fmla="*/ 419 w 440"/>
              <a:gd name="connsiteY80-14594" fmla="*/ 638 h 759"/>
              <a:gd name="connsiteX81-14595" fmla="*/ 419 w 440"/>
              <a:gd name="connsiteY81-14596" fmla="*/ 653 h 759"/>
              <a:gd name="connsiteX82-14597" fmla="*/ 425 w 440"/>
              <a:gd name="connsiteY82-14598" fmla="*/ 669 h 759"/>
              <a:gd name="connsiteX83-14599" fmla="*/ 425 w 440"/>
              <a:gd name="connsiteY83-14600" fmla="*/ 685 h 759"/>
              <a:gd name="connsiteX84-14601" fmla="*/ 430 w 440"/>
              <a:gd name="connsiteY84-14602" fmla="*/ 696 h 759"/>
              <a:gd name="connsiteX85-14603" fmla="*/ 430 w 440"/>
              <a:gd name="connsiteY85-14604" fmla="*/ 706 h 759"/>
              <a:gd name="connsiteX86-14605" fmla="*/ 435 w 440"/>
              <a:gd name="connsiteY86-14606" fmla="*/ 717 h 759"/>
              <a:gd name="connsiteX87-14607" fmla="*/ 435 w 440"/>
              <a:gd name="connsiteY87-14608" fmla="*/ 722 h 759"/>
              <a:gd name="connsiteX88-14609" fmla="*/ 440 w 440"/>
              <a:gd name="connsiteY88-14610" fmla="*/ 732 h 759"/>
              <a:gd name="connsiteX89-14611" fmla="*/ 440 w 440"/>
              <a:gd name="connsiteY89-14612" fmla="*/ 738 h 759"/>
              <a:gd name="connsiteX90-14613" fmla="*/ 440 w 440"/>
              <a:gd name="connsiteY90-14614" fmla="*/ 743 h 759"/>
              <a:gd name="connsiteX91-14615" fmla="*/ 440 w 440"/>
              <a:gd name="connsiteY91-14616" fmla="*/ 748 h 759"/>
              <a:gd name="connsiteX92-14617" fmla="*/ 435 w 440"/>
              <a:gd name="connsiteY92-14618" fmla="*/ 753 h 759"/>
              <a:gd name="connsiteX93-14619" fmla="*/ 430 w 440"/>
              <a:gd name="connsiteY93-14620" fmla="*/ 759 h 759"/>
              <a:gd name="connsiteX94-14621" fmla="*/ 419 w 440"/>
              <a:gd name="connsiteY94-14622" fmla="*/ 759 h 759"/>
              <a:gd name="connsiteX95-14623" fmla="*/ 409 w 440"/>
              <a:gd name="connsiteY95-14624" fmla="*/ 759 h 759"/>
              <a:gd name="connsiteX96-14625" fmla="*/ 393 w 440"/>
              <a:gd name="connsiteY96-14626" fmla="*/ 759 h 759"/>
              <a:gd name="connsiteX97-14627" fmla="*/ 377 w 440"/>
              <a:gd name="connsiteY97-14628" fmla="*/ 753 h 759"/>
              <a:gd name="connsiteX98-14629" fmla="*/ 356 w 440"/>
              <a:gd name="connsiteY98-14630" fmla="*/ 753 h 759"/>
              <a:gd name="connsiteX99-14631" fmla="*/ 335 w 440"/>
              <a:gd name="connsiteY99-14632" fmla="*/ 748 h 759"/>
              <a:gd name="connsiteX100-14633" fmla="*/ 314 w 440"/>
              <a:gd name="connsiteY100-14634" fmla="*/ 743 h 759"/>
              <a:gd name="connsiteX101-14635" fmla="*/ 304 w 440"/>
              <a:gd name="connsiteY101-14636" fmla="*/ 738 h 759"/>
              <a:gd name="connsiteX102-14637" fmla="*/ 293 w 440"/>
              <a:gd name="connsiteY102-14638" fmla="*/ 732 h 759"/>
              <a:gd name="connsiteX103-14639" fmla="*/ 277 w 440"/>
              <a:gd name="connsiteY103-14640" fmla="*/ 727 h 759"/>
              <a:gd name="connsiteX104-14641" fmla="*/ 267 w 440"/>
              <a:gd name="connsiteY104-14642" fmla="*/ 722 h 759"/>
              <a:gd name="connsiteX105-14643" fmla="*/ 251 w 440"/>
              <a:gd name="connsiteY105-14644" fmla="*/ 717 h 759"/>
              <a:gd name="connsiteX106-14645" fmla="*/ 235 w 440"/>
              <a:gd name="connsiteY106-14646" fmla="*/ 706 h 759"/>
              <a:gd name="connsiteX107-14647" fmla="*/ 225 w 440"/>
              <a:gd name="connsiteY107-14648" fmla="*/ 696 h 759"/>
              <a:gd name="connsiteX108-14649" fmla="*/ 209 w 440"/>
              <a:gd name="connsiteY108-14650" fmla="*/ 685 h 759"/>
              <a:gd name="connsiteX109-14651" fmla="*/ 177 w 440"/>
              <a:gd name="connsiteY109-14652" fmla="*/ 659 h 759"/>
              <a:gd name="connsiteX110-14653" fmla="*/ 151 w 440"/>
              <a:gd name="connsiteY110-14654" fmla="*/ 632 h 759"/>
              <a:gd name="connsiteX111-14655" fmla="*/ 140 w 440"/>
              <a:gd name="connsiteY111-14656" fmla="*/ 622 h 759"/>
              <a:gd name="connsiteX112-14657" fmla="*/ 130 w 440"/>
              <a:gd name="connsiteY112-14658" fmla="*/ 606 h 759"/>
              <a:gd name="connsiteX113-14659" fmla="*/ 119 w 440"/>
              <a:gd name="connsiteY113-14660" fmla="*/ 590 h 759"/>
              <a:gd name="connsiteX114-14661" fmla="*/ 109 w 440"/>
              <a:gd name="connsiteY114-14662" fmla="*/ 574 h 759"/>
              <a:gd name="connsiteX115-14663" fmla="*/ 103 w 440"/>
              <a:gd name="connsiteY115-14664" fmla="*/ 559 h 759"/>
              <a:gd name="connsiteX116-14665" fmla="*/ 93 w 440"/>
              <a:gd name="connsiteY116-14666" fmla="*/ 543 h 759"/>
              <a:gd name="connsiteX117-14667" fmla="*/ 88 w 440"/>
              <a:gd name="connsiteY117-14668" fmla="*/ 527 h 759"/>
              <a:gd name="connsiteX118-14669" fmla="*/ 77 w 440"/>
              <a:gd name="connsiteY118-14670" fmla="*/ 511 h 759"/>
              <a:gd name="connsiteX119-14671" fmla="*/ 72 w 440"/>
              <a:gd name="connsiteY119-14672" fmla="*/ 501 h 759"/>
              <a:gd name="connsiteX120-14673" fmla="*/ 72 w 440"/>
              <a:gd name="connsiteY120-14674" fmla="*/ 485 h 759"/>
              <a:gd name="connsiteX121-14675" fmla="*/ 67 w 440"/>
              <a:gd name="connsiteY121-14676" fmla="*/ 469 h 759"/>
              <a:gd name="connsiteX122-14677" fmla="*/ 67 w 440"/>
              <a:gd name="connsiteY122-14678" fmla="*/ 453 h 759"/>
              <a:gd name="connsiteX123-14679" fmla="*/ 61 w 440"/>
              <a:gd name="connsiteY123-14680" fmla="*/ 422 h 759"/>
              <a:gd name="connsiteX124-14681" fmla="*/ 56 w 440"/>
              <a:gd name="connsiteY124-14682" fmla="*/ 385 h 759"/>
              <a:gd name="connsiteX125-14683" fmla="*/ 56 w 440"/>
              <a:gd name="connsiteY125-14684" fmla="*/ 353 h 759"/>
              <a:gd name="connsiteX126-14685" fmla="*/ 56 w 440"/>
              <a:gd name="connsiteY126-14686" fmla="*/ 316 h 759"/>
              <a:gd name="connsiteX127-14687" fmla="*/ 56 w 440"/>
              <a:gd name="connsiteY127-14688" fmla="*/ 279 h 759"/>
              <a:gd name="connsiteX128-14689" fmla="*/ 56 w 440"/>
              <a:gd name="connsiteY128-14690" fmla="*/ 243 h 759"/>
              <a:gd name="connsiteX129-14691" fmla="*/ 61 w 440"/>
              <a:gd name="connsiteY129-14692" fmla="*/ 200 h 759"/>
              <a:gd name="connsiteX130-14693" fmla="*/ 67 w 440"/>
              <a:gd name="connsiteY130-14694" fmla="*/ 158 h 759"/>
              <a:gd name="connsiteX131-14695" fmla="*/ 67 w 440"/>
              <a:gd name="connsiteY131-14696" fmla="*/ 142 h 759"/>
              <a:gd name="connsiteX132-14697" fmla="*/ 67 w 440"/>
              <a:gd name="connsiteY132-14698" fmla="*/ 127 h 759"/>
              <a:gd name="connsiteX133-14699" fmla="*/ 67 w 440"/>
              <a:gd name="connsiteY133-14700" fmla="*/ 111 h 759"/>
              <a:gd name="connsiteX134-14701" fmla="*/ 72 w 440"/>
              <a:gd name="connsiteY134-14702" fmla="*/ 100 h 759"/>
              <a:gd name="connsiteX135-14703" fmla="*/ 72 w 440"/>
              <a:gd name="connsiteY135-14704" fmla="*/ 90 h 759"/>
              <a:gd name="connsiteX136-14705" fmla="*/ 72 w 440"/>
              <a:gd name="connsiteY136-14706" fmla="*/ 85 h 759"/>
              <a:gd name="connsiteX137-14707" fmla="*/ 72 w 440"/>
              <a:gd name="connsiteY137-14708" fmla="*/ 79 h 759"/>
              <a:gd name="connsiteX138-14709" fmla="*/ 67 w 440"/>
              <a:gd name="connsiteY138-14710" fmla="*/ 74 h 759"/>
              <a:gd name="connsiteX139-14711" fmla="*/ 67 w 440"/>
              <a:gd name="connsiteY139-14712" fmla="*/ 74 h 759"/>
              <a:gd name="connsiteX140-14713" fmla="*/ 61 w 440"/>
              <a:gd name="connsiteY140-14714" fmla="*/ 74 h 759"/>
              <a:gd name="connsiteX141-14715" fmla="*/ 56 w 440"/>
              <a:gd name="connsiteY141-14716" fmla="*/ 74 h 759"/>
              <a:gd name="connsiteX142-14717" fmla="*/ 3 w 440"/>
              <a:gd name="connsiteY142-14718" fmla="*/ 48 h 759"/>
              <a:gd name="connsiteX143-14719" fmla="*/ 35 w 440"/>
              <a:gd name="connsiteY143-14720" fmla="*/ 37 h 759"/>
              <a:gd name="connsiteX144-14721" fmla="*/ 45 w 440"/>
              <a:gd name="connsiteY144-14722" fmla="*/ 37 h 759"/>
              <a:gd name="connsiteX145-14723" fmla="*/ 56 w 440"/>
              <a:gd name="connsiteY145-14724" fmla="*/ 32 h 759"/>
              <a:gd name="connsiteX146-14725" fmla="*/ 61 w 440"/>
              <a:gd name="connsiteY146-14726" fmla="*/ 27 h 759"/>
              <a:gd name="connsiteX147-14727" fmla="*/ 67 w 440"/>
              <a:gd name="connsiteY147-14728" fmla="*/ 21 h 759"/>
              <a:gd name="connsiteX148-14729" fmla="*/ 72 w 440"/>
              <a:gd name="connsiteY148-14730" fmla="*/ 16 h 759"/>
              <a:gd name="connsiteX149-14731" fmla="*/ 77 w 440"/>
              <a:gd name="connsiteY149-14732" fmla="*/ 11 h 759"/>
              <a:gd name="connsiteX150-14733" fmla="*/ 82 w 440"/>
              <a:gd name="connsiteY150-14734" fmla="*/ 6 h 759"/>
              <a:gd name="connsiteX151-14735" fmla="*/ 88 w 440"/>
              <a:gd name="connsiteY151-14736" fmla="*/ 0 h 759"/>
              <a:gd name="connsiteX152-14737" fmla="*/ 93 w 440"/>
              <a:gd name="connsiteY152-14738" fmla="*/ 0 h 759"/>
              <a:gd name="connsiteX153-14739" fmla="*/ 98 w 440"/>
              <a:gd name="connsiteY153-14740" fmla="*/ 0 h 759"/>
              <a:gd name="connsiteX154-14741" fmla="*/ 98 w 440"/>
              <a:gd name="connsiteY154-14742" fmla="*/ 0 h 759"/>
              <a:gd name="connsiteX0-14743" fmla="*/ 63 w 405"/>
              <a:gd name="connsiteY0-14744" fmla="*/ 0 h 759"/>
              <a:gd name="connsiteX1-14745" fmla="*/ 74 w 405"/>
              <a:gd name="connsiteY1-14746" fmla="*/ 0 h 759"/>
              <a:gd name="connsiteX2-14747" fmla="*/ 84 w 405"/>
              <a:gd name="connsiteY2-14748" fmla="*/ 6 h 759"/>
              <a:gd name="connsiteX3-14749" fmla="*/ 95 w 405"/>
              <a:gd name="connsiteY3-14750" fmla="*/ 11 h 759"/>
              <a:gd name="connsiteX4-14751" fmla="*/ 111 w 405"/>
              <a:gd name="connsiteY4-14752" fmla="*/ 21 h 759"/>
              <a:gd name="connsiteX5-14753" fmla="*/ 121 w 405"/>
              <a:gd name="connsiteY5-14754" fmla="*/ 32 h 759"/>
              <a:gd name="connsiteX6-14755" fmla="*/ 132 w 405"/>
              <a:gd name="connsiteY6-14756" fmla="*/ 37 h 759"/>
              <a:gd name="connsiteX7-14757" fmla="*/ 132 w 405"/>
              <a:gd name="connsiteY7-14758" fmla="*/ 42 h 759"/>
              <a:gd name="connsiteX8-14759" fmla="*/ 137 w 405"/>
              <a:gd name="connsiteY8-14760" fmla="*/ 42 h 759"/>
              <a:gd name="connsiteX9-14761" fmla="*/ 137 w 405"/>
              <a:gd name="connsiteY9-14762" fmla="*/ 48 h 759"/>
              <a:gd name="connsiteX10-14763" fmla="*/ 137 w 405"/>
              <a:gd name="connsiteY10-14764" fmla="*/ 48 h 759"/>
              <a:gd name="connsiteX11-14765" fmla="*/ 137 w 405"/>
              <a:gd name="connsiteY11-14766" fmla="*/ 53 h 759"/>
              <a:gd name="connsiteX12-14767" fmla="*/ 132 w 405"/>
              <a:gd name="connsiteY12-14768" fmla="*/ 58 h 759"/>
              <a:gd name="connsiteX13-14769" fmla="*/ 126 w 405"/>
              <a:gd name="connsiteY13-14770" fmla="*/ 63 h 759"/>
              <a:gd name="connsiteX14-14771" fmla="*/ 116 w 405"/>
              <a:gd name="connsiteY14-14772" fmla="*/ 69 h 759"/>
              <a:gd name="connsiteX15-14773" fmla="*/ 111 w 405"/>
              <a:gd name="connsiteY15-14774" fmla="*/ 74 h 759"/>
              <a:gd name="connsiteX16-14775" fmla="*/ 105 w 405"/>
              <a:gd name="connsiteY16-14776" fmla="*/ 79 h 759"/>
              <a:gd name="connsiteX17-14777" fmla="*/ 105 w 405"/>
              <a:gd name="connsiteY17-14778" fmla="*/ 90 h 759"/>
              <a:gd name="connsiteX18-14779" fmla="*/ 100 w 405"/>
              <a:gd name="connsiteY18-14780" fmla="*/ 100 h 759"/>
              <a:gd name="connsiteX19-14781" fmla="*/ 95 w 405"/>
              <a:gd name="connsiteY19-14782" fmla="*/ 116 h 759"/>
              <a:gd name="connsiteX20-14783" fmla="*/ 89 w 405"/>
              <a:gd name="connsiteY20-14784" fmla="*/ 137 h 759"/>
              <a:gd name="connsiteX21-14785" fmla="*/ 84 w 405"/>
              <a:gd name="connsiteY21-14786" fmla="*/ 158 h 759"/>
              <a:gd name="connsiteX22-14787" fmla="*/ 84 w 405"/>
              <a:gd name="connsiteY22-14788" fmla="*/ 179 h 759"/>
              <a:gd name="connsiteX23-14789" fmla="*/ 79 w 405"/>
              <a:gd name="connsiteY23-14790" fmla="*/ 206 h 759"/>
              <a:gd name="connsiteX24-14791" fmla="*/ 74 w 405"/>
              <a:gd name="connsiteY24-14792" fmla="*/ 227 h 759"/>
              <a:gd name="connsiteX25-14793" fmla="*/ 74 w 405"/>
              <a:gd name="connsiteY25-14794" fmla="*/ 248 h 759"/>
              <a:gd name="connsiteX26-14795" fmla="*/ 68 w 405"/>
              <a:gd name="connsiteY26-14796" fmla="*/ 264 h 759"/>
              <a:gd name="connsiteX27-14797" fmla="*/ 68 w 405"/>
              <a:gd name="connsiteY27-14798" fmla="*/ 285 h 759"/>
              <a:gd name="connsiteX28-14799" fmla="*/ 63 w 405"/>
              <a:gd name="connsiteY28-14800" fmla="*/ 300 h 759"/>
              <a:gd name="connsiteX29-14801" fmla="*/ 63 w 405"/>
              <a:gd name="connsiteY29-14802" fmla="*/ 311 h 759"/>
              <a:gd name="connsiteX30-14803" fmla="*/ 63 w 405"/>
              <a:gd name="connsiteY30-14804" fmla="*/ 322 h 759"/>
              <a:gd name="connsiteX31-14805" fmla="*/ 63 w 405"/>
              <a:gd name="connsiteY31-14806" fmla="*/ 343 h 759"/>
              <a:gd name="connsiteX32-14807" fmla="*/ 68 w 405"/>
              <a:gd name="connsiteY32-14808" fmla="*/ 369 h 759"/>
              <a:gd name="connsiteX33-14809" fmla="*/ 74 w 405"/>
              <a:gd name="connsiteY33-14810" fmla="*/ 411 h 759"/>
              <a:gd name="connsiteX34-14811" fmla="*/ 74 w 405"/>
              <a:gd name="connsiteY34-14812" fmla="*/ 437 h 759"/>
              <a:gd name="connsiteX35-14813" fmla="*/ 79 w 405"/>
              <a:gd name="connsiteY35-14814" fmla="*/ 464 h 759"/>
              <a:gd name="connsiteX36-14815" fmla="*/ 89 w 405"/>
              <a:gd name="connsiteY36-14816" fmla="*/ 490 h 759"/>
              <a:gd name="connsiteX37-14817" fmla="*/ 95 w 405"/>
              <a:gd name="connsiteY37-14818" fmla="*/ 506 h 759"/>
              <a:gd name="connsiteX38-14819" fmla="*/ 100 w 405"/>
              <a:gd name="connsiteY38-14820" fmla="*/ 516 h 759"/>
              <a:gd name="connsiteX39-14821" fmla="*/ 116 w 405"/>
              <a:gd name="connsiteY39-14822" fmla="*/ 543 h 759"/>
              <a:gd name="connsiteX40-14823" fmla="*/ 132 w 405"/>
              <a:gd name="connsiteY40-14824" fmla="*/ 564 h 759"/>
              <a:gd name="connsiteX41-14825" fmla="*/ 147 w 405"/>
              <a:gd name="connsiteY41-14826" fmla="*/ 585 h 759"/>
              <a:gd name="connsiteX42-14827" fmla="*/ 158 w 405"/>
              <a:gd name="connsiteY42-14828" fmla="*/ 595 h 759"/>
              <a:gd name="connsiteX43-14829" fmla="*/ 168 w 405"/>
              <a:gd name="connsiteY43-14830" fmla="*/ 601 h 759"/>
              <a:gd name="connsiteX44-14831" fmla="*/ 190 w 405"/>
              <a:gd name="connsiteY44-14832" fmla="*/ 622 h 759"/>
              <a:gd name="connsiteX45-14833" fmla="*/ 211 w 405"/>
              <a:gd name="connsiteY45-14834" fmla="*/ 632 h 759"/>
              <a:gd name="connsiteX46-14835" fmla="*/ 232 w 405"/>
              <a:gd name="connsiteY46-14836" fmla="*/ 648 h 759"/>
              <a:gd name="connsiteX47-14837" fmla="*/ 258 w 405"/>
              <a:gd name="connsiteY47-14838" fmla="*/ 659 h 759"/>
              <a:gd name="connsiteX48-14839" fmla="*/ 269 w 405"/>
              <a:gd name="connsiteY48-14840" fmla="*/ 664 h 759"/>
              <a:gd name="connsiteX49-14841" fmla="*/ 279 w 405"/>
              <a:gd name="connsiteY49-14842" fmla="*/ 669 h 759"/>
              <a:gd name="connsiteX50-14843" fmla="*/ 290 w 405"/>
              <a:gd name="connsiteY50-14844" fmla="*/ 669 h 759"/>
              <a:gd name="connsiteX51-14845" fmla="*/ 300 w 405"/>
              <a:gd name="connsiteY51-14846" fmla="*/ 674 h 759"/>
              <a:gd name="connsiteX52-14847" fmla="*/ 305 w 405"/>
              <a:gd name="connsiteY52-14848" fmla="*/ 674 h 759"/>
              <a:gd name="connsiteX53-14849" fmla="*/ 311 w 405"/>
              <a:gd name="connsiteY53-14850" fmla="*/ 674 h 759"/>
              <a:gd name="connsiteX54-14851" fmla="*/ 321 w 405"/>
              <a:gd name="connsiteY54-14852" fmla="*/ 674 h 759"/>
              <a:gd name="connsiteX55-14853" fmla="*/ 326 w 405"/>
              <a:gd name="connsiteY55-14854" fmla="*/ 669 h 759"/>
              <a:gd name="connsiteX56-14855" fmla="*/ 326 w 405"/>
              <a:gd name="connsiteY56-14856" fmla="*/ 664 h 759"/>
              <a:gd name="connsiteX57-14857" fmla="*/ 332 w 405"/>
              <a:gd name="connsiteY57-14858" fmla="*/ 659 h 759"/>
              <a:gd name="connsiteX58-14859" fmla="*/ 337 w 405"/>
              <a:gd name="connsiteY58-14860" fmla="*/ 653 h 759"/>
              <a:gd name="connsiteX59-14861" fmla="*/ 337 w 405"/>
              <a:gd name="connsiteY59-14862" fmla="*/ 643 h 759"/>
              <a:gd name="connsiteX60-14863" fmla="*/ 342 w 405"/>
              <a:gd name="connsiteY60-14864" fmla="*/ 627 h 759"/>
              <a:gd name="connsiteX61-14865" fmla="*/ 348 w 405"/>
              <a:gd name="connsiteY61-14866" fmla="*/ 611 h 759"/>
              <a:gd name="connsiteX62-14867" fmla="*/ 353 w 405"/>
              <a:gd name="connsiteY62-14868" fmla="*/ 595 h 759"/>
              <a:gd name="connsiteX63-14869" fmla="*/ 353 w 405"/>
              <a:gd name="connsiteY63-14870" fmla="*/ 580 h 759"/>
              <a:gd name="connsiteX64-14871" fmla="*/ 358 w 405"/>
              <a:gd name="connsiteY64-14872" fmla="*/ 564 h 759"/>
              <a:gd name="connsiteX65-14873" fmla="*/ 363 w 405"/>
              <a:gd name="connsiteY65-14874" fmla="*/ 553 h 759"/>
              <a:gd name="connsiteX66-14875" fmla="*/ 369 w 405"/>
              <a:gd name="connsiteY66-14876" fmla="*/ 543 h 759"/>
              <a:gd name="connsiteX67-14877" fmla="*/ 369 w 405"/>
              <a:gd name="connsiteY67-14878" fmla="*/ 538 h 759"/>
              <a:gd name="connsiteX68-14879" fmla="*/ 374 w 405"/>
              <a:gd name="connsiteY68-14880" fmla="*/ 527 h 759"/>
              <a:gd name="connsiteX69-14881" fmla="*/ 374 w 405"/>
              <a:gd name="connsiteY69-14882" fmla="*/ 527 h 759"/>
              <a:gd name="connsiteX70-14883" fmla="*/ 379 w 405"/>
              <a:gd name="connsiteY70-14884" fmla="*/ 527 h 759"/>
              <a:gd name="connsiteX71-14885" fmla="*/ 379 w 405"/>
              <a:gd name="connsiteY71-14886" fmla="*/ 527 h 759"/>
              <a:gd name="connsiteX72-14887" fmla="*/ 379 w 405"/>
              <a:gd name="connsiteY72-14888" fmla="*/ 532 h 759"/>
              <a:gd name="connsiteX73-14889" fmla="*/ 379 w 405"/>
              <a:gd name="connsiteY73-14890" fmla="*/ 538 h 759"/>
              <a:gd name="connsiteX74-14891" fmla="*/ 384 w 405"/>
              <a:gd name="connsiteY74-14892" fmla="*/ 543 h 759"/>
              <a:gd name="connsiteX75-14893" fmla="*/ 384 w 405"/>
              <a:gd name="connsiteY75-14894" fmla="*/ 559 h 759"/>
              <a:gd name="connsiteX76-14895" fmla="*/ 384 w 405"/>
              <a:gd name="connsiteY76-14896" fmla="*/ 569 h 759"/>
              <a:gd name="connsiteX77-14897" fmla="*/ 384 w 405"/>
              <a:gd name="connsiteY77-14898" fmla="*/ 585 h 759"/>
              <a:gd name="connsiteX78-14899" fmla="*/ 384 w 405"/>
              <a:gd name="connsiteY78-14900" fmla="*/ 601 h 759"/>
              <a:gd name="connsiteX79-14901" fmla="*/ 384 w 405"/>
              <a:gd name="connsiteY79-14902" fmla="*/ 622 h 759"/>
              <a:gd name="connsiteX80-14903" fmla="*/ 384 w 405"/>
              <a:gd name="connsiteY80-14904" fmla="*/ 638 h 759"/>
              <a:gd name="connsiteX81-14905" fmla="*/ 384 w 405"/>
              <a:gd name="connsiteY81-14906" fmla="*/ 653 h 759"/>
              <a:gd name="connsiteX82-14907" fmla="*/ 390 w 405"/>
              <a:gd name="connsiteY82-14908" fmla="*/ 669 h 759"/>
              <a:gd name="connsiteX83-14909" fmla="*/ 390 w 405"/>
              <a:gd name="connsiteY83-14910" fmla="*/ 685 h 759"/>
              <a:gd name="connsiteX84-14911" fmla="*/ 395 w 405"/>
              <a:gd name="connsiteY84-14912" fmla="*/ 696 h 759"/>
              <a:gd name="connsiteX85-14913" fmla="*/ 395 w 405"/>
              <a:gd name="connsiteY85-14914" fmla="*/ 706 h 759"/>
              <a:gd name="connsiteX86-14915" fmla="*/ 400 w 405"/>
              <a:gd name="connsiteY86-14916" fmla="*/ 717 h 759"/>
              <a:gd name="connsiteX87-14917" fmla="*/ 400 w 405"/>
              <a:gd name="connsiteY87-14918" fmla="*/ 722 h 759"/>
              <a:gd name="connsiteX88-14919" fmla="*/ 405 w 405"/>
              <a:gd name="connsiteY88-14920" fmla="*/ 732 h 759"/>
              <a:gd name="connsiteX89-14921" fmla="*/ 405 w 405"/>
              <a:gd name="connsiteY89-14922" fmla="*/ 738 h 759"/>
              <a:gd name="connsiteX90-14923" fmla="*/ 405 w 405"/>
              <a:gd name="connsiteY90-14924" fmla="*/ 743 h 759"/>
              <a:gd name="connsiteX91-14925" fmla="*/ 405 w 405"/>
              <a:gd name="connsiteY91-14926" fmla="*/ 748 h 759"/>
              <a:gd name="connsiteX92-14927" fmla="*/ 400 w 405"/>
              <a:gd name="connsiteY92-14928" fmla="*/ 753 h 759"/>
              <a:gd name="connsiteX93-14929" fmla="*/ 395 w 405"/>
              <a:gd name="connsiteY93-14930" fmla="*/ 759 h 759"/>
              <a:gd name="connsiteX94-14931" fmla="*/ 384 w 405"/>
              <a:gd name="connsiteY94-14932" fmla="*/ 759 h 759"/>
              <a:gd name="connsiteX95-14933" fmla="*/ 374 w 405"/>
              <a:gd name="connsiteY95-14934" fmla="*/ 759 h 759"/>
              <a:gd name="connsiteX96-14935" fmla="*/ 358 w 405"/>
              <a:gd name="connsiteY96-14936" fmla="*/ 759 h 759"/>
              <a:gd name="connsiteX97-14937" fmla="*/ 342 w 405"/>
              <a:gd name="connsiteY97-14938" fmla="*/ 753 h 759"/>
              <a:gd name="connsiteX98-14939" fmla="*/ 321 w 405"/>
              <a:gd name="connsiteY98-14940" fmla="*/ 753 h 759"/>
              <a:gd name="connsiteX99-14941" fmla="*/ 300 w 405"/>
              <a:gd name="connsiteY99-14942" fmla="*/ 748 h 759"/>
              <a:gd name="connsiteX100-14943" fmla="*/ 279 w 405"/>
              <a:gd name="connsiteY100-14944" fmla="*/ 743 h 759"/>
              <a:gd name="connsiteX101-14945" fmla="*/ 269 w 405"/>
              <a:gd name="connsiteY101-14946" fmla="*/ 738 h 759"/>
              <a:gd name="connsiteX102-14947" fmla="*/ 258 w 405"/>
              <a:gd name="connsiteY102-14948" fmla="*/ 732 h 759"/>
              <a:gd name="connsiteX103-14949" fmla="*/ 242 w 405"/>
              <a:gd name="connsiteY103-14950" fmla="*/ 727 h 759"/>
              <a:gd name="connsiteX104-14951" fmla="*/ 232 w 405"/>
              <a:gd name="connsiteY104-14952" fmla="*/ 722 h 759"/>
              <a:gd name="connsiteX105-14953" fmla="*/ 216 w 405"/>
              <a:gd name="connsiteY105-14954" fmla="*/ 717 h 759"/>
              <a:gd name="connsiteX106-14955" fmla="*/ 200 w 405"/>
              <a:gd name="connsiteY106-14956" fmla="*/ 706 h 759"/>
              <a:gd name="connsiteX107-14957" fmla="*/ 190 w 405"/>
              <a:gd name="connsiteY107-14958" fmla="*/ 696 h 759"/>
              <a:gd name="connsiteX108-14959" fmla="*/ 174 w 405"/>
              <a:gd name="connsiteY108-14960" fmla="*/ 685 h 759"/>
              <a:gd name="connsiteX109-14961" fmla="*/ 142 w 405"/>
              <a:gd name="connsiteY109-14962" fmla="*/ 659 h 759"/>
              <a:gd name="connsiteX110-14963" fmla="*/ 116 w 405"/>
              <a:gd name="connsiteY110-14964" fmla="*/ 632 h 759"/>
              <a:gd name="connsiteX111-14965" fmla="*/ 105 w 405"/>
              <a:gd name="connsiteY111-14966" fmla="*/ 622 h 759"/>
              <a:gd name="connsiteX112-14967" fmla="*/ 95 w 405"/>
              <a:gd name="connsiteY112-14968" fmla="*/ 606 h 759"/>
              <a:gd name="connsiteX113-14969" fmla="*/ 84 w 405"/>
              <a:gd name="connsiteY113-14970" fmla="*/ 590 h 759"/>
              <a:gd name="connsiteX114-14971" fmla="*/ 74 w 405"/>
              <a:gd name="connsiteY114-14972" fmla="*/ 574 h 759"/>
              <a:gd name="connsiteX115-14973" fmla="*/ 68 w 405"/>
              <a:gd name="connsiteY115-14974" fmla="*/ 559 h 759"/>
              <a:gd name="connsiteX116-14975" fmla="*/ 58 w 405"/>
              <a:gd name="connsiteY116-14976" fmla="*/ 543 h 759"/>
              <a:gd name="connsiteX117-14977" fmla="*/ 53 w 405"/>
              <a:gd name="connsiteY117-14978" fmla="*/ 527 h 759"/>
              <a:gd name="connsiteX118-14979" fmla="*/ 42 w 405"/>
              <a:gd name="connsiteY118-14980" fmla="*/ 511 h 759"/>
              <a:gd name="connsiteX119-14981" fmla="*/ 37 w 405"/>
              <a:gd name="connsiteY119-14982" fmla="*/ 501 h 759"/>
              <a:gd name="connsiteX120-14983" fmla="*/ 37 w 405"/>
              <a:gd name="connsiteY120-14984" fmla="*/ 485 h 759"/>
              <a:gd name="connsiteX121-14985" fmla="*/ 32 w 405"/>
              <a:gd name="connsiteY121-14986" fmla="*/ 469 h 759"/>
              <a:gd name="connsiteX122-14987" fmla="*/ 32 w 405"/>
              <a:gd name="connsiteY122-14988" fmla="*/ 453 h 759"/>
              <a:gd name="connsiteX123-14989" fmla="*/ 26 w 405"/>
              <a:gd name="connsiteY123-14990" fmla="*/ 422 h 759"/>
              <a:gd name="connsiteX124-14991" fmla="*/ 21 w 405"/>
              <a:gd name="connsiteY124-14992" fmla="*/ 385 h 759"/>
              <a:gd name="connsiteX125-14993" fmla="*/ 21 w 405"/>
              <a:gd name="connsiteY125-14994" fmla="*/ 353 h 759"/>
              <a:gd name="connsiteX126-14995" fmla="*/ 21 w 405"/>
              <a:gd name="connsiteY126-14996" fmla="*/ 316 h 759"/>
              <a:gd name="connsiteX127-14997" fmla="*/ 21 w 405"/>
              <a:gd name="connsiteY127-14998" fmla="*/ 279 h 759"/>
              <a:gd name="connsiteX128-14999" fmla="*/ 21 w 405"/>
              <a:gd name="connsiteY128-15000" fmla="*/ 243 h 759"/>
              <a:gd name="connsiteX129-15001" fmla="*/ 26 w 405"/>
              <a:gd name="connsiteY129-15002" fmla="*/ 200 h 759"/>
              <a:gd name="connsiteX130-15003" fmla="*/ 32 w 405"/>
              <a:gd name="connsiteY130-15004" fmla="*/ 158 h 759"/>
              <a:gd name="connsiteX131-15005" fmla="*/ 32 w 405"/>
              <a:gd name="connsiteY131-15006" fmla="*/ 142 h 759"/>
              <a:gd name="connsiteX132-15007" fmla="*/ 32 w 405"/>
              <a:gd name="connsiteY132-15008" fmla="*/ 127 h 759"/>
              <a:gd name="connsiteX133-15009" fmla="*/ 32 w 405"/>
              <a:gd name="connsiteY133-15010" fmla="*/ 111 h 759"/>
              <a:gd name="connsiteX134-15011" fmla="*/ 37 w 405"/>
              <a:gd name="connsiteY134-15012" fmla="*/ 100 h 759"/>
              <a:gd name="connsiteX135-15013" fmla="*/ 37 w 405"/>
              <a:gd name="connsiteY135-15014" fmla="*/ 90 h 759"/>
              <a:gd name="connsiteX136-15015" fmla="*/ 37 w 405"/>
              <a:gd name="connsiteY136-15016" fmla="*/ 85 h 759"/>
              <a:gd name="connsiteX137-15017" fmla="*/ 37 w 405"/>
              <a:gd name="connsiteY137-15018" fmla="*/ 79 h 759"/>
              <a:gd name="connsiteX138-15019" fmla="*/ 32 w 405"/>
              <a:gd name="connsiteY138-15020" fmla="*/ 74 h 759"/>
              <a:gd name="connsiteX139-15021" fmla="*/ 32 w 405"/>
              <a:gd name="connsiteY139-15022" fmla="*/ 74 h 759"/>
              <a:gd name="connsiteX140-15023" fmla="*/ 26 w 405"/>
              <a:gd name="connsiteY140-15024" fmla="*/ 74 h 759"/>
              <a:gd name="connsiteX141-15025" fmla="*/ 21 w 405"/>
              <a:gd name="connsiteY141-15026" fmla="*/ 74 h 759"/>
              <a:gd name="connsiteX142-15027" fmla="*/ 0 w 405"/>
              <a:gd name="connsiteY142-15028" fmla="*/ 37 h 759"/>
              <a:gd name="connsiteX143-15029" fmla="*/ 10 w 405"/>
              <a:gd name="connsiteY143-15030" fmla="*/ 37 h 759"/>
              <a:gd name="connsiteX144-15031" fmla="*/ 21 w 405"/>
              <a:gd name="connsiteY144-15032" fmla="*/ 32 h 759"/>
              <a:gd name="connsiteX145-15033" fmla="*/ 26 w 405"/>
              <a:gd name="connsiteY145-15034" fmla="*/ 27 h 759"/>
              <a:gd name="connsiteX146-15035" fmla="*/ 32 w 405"/>
              <a:gd name="connsiteY146-15036" fmla="*/ 21 h 759"/>
              <a:gd name="connsiteX147-15037" fmla="*/ 37 w 405"/>
              <a:gd name="connsiteY147-15038" fmla="*/ 16 h 759"/>
              <a:gd name="connsiteX148-15039" fmla="*/ 42 w 405"/>
              <a:gd name="connsiteY148-15040" fmla="*/ 11 h 759"/>
              <a:gd name="connsiteX149-15041" fmla="*/ 47 w 405"/>
              <a:gd name="connsiteY149-15042" fmla="*/ 6 h 759"/>
              <a:gd name="connsiteX150-15043" fmla="*/ 53 w 405"/>
              <a:gd name="connsiteY150-15044" fmla="*/ 0 h 759"/>
              <a:gd name="connsiteX151-15045" fmla="*/ 58 w 405"/>
              <a:gd name="connsiteY151-15046" fmla="*/ 0 h 759"/>
              <a:gd name="connsiteX152-15047" fmla="*/ 63 w 405"/>
              <a:gd name="connsiteY152-15048" fmla="*/ 0 h 759"/>
              <a:gd name="connsiteX153-15049" fmla="*/ 63 w 405"/>
              <a:gd name="connsiteY153-15050" fmla="*/ 0 h 759"/>
              <a:gd name="connsiteX0-15051" fmla="*/ 53 w 395"/>
              <a:gd name="connsiteY0-15052" fmla="*/ 0 h 759"/>
              <a:gd name="connsiteX1-15053" fmla="*/ 64 w 395"/>
              <a:gd name="connsiteY1-15054" fmla="*/ 0 h 759"/>
              <a:gd name="connsiteX2-15055" fmla="*/ 74 w 395"/>
              <a:gd name="connsiteY2-15056" fmla="*/ 6 h 759"/>
              <a:gd name="connsiteX3-15057" fmla="*/ 85 w 395"/>
              <a:gd name="connsiteY3-15058" fmla="*/ 11 h 759"/>
              <a:gd name="connsiteX4-15059" fmla="*/ 101 w 395"/>
              <a:gd name="connsiteY4-15060" fmla="*/ 21 h 759"/>
              <a:gd name="connsiteX5-15061" fmla="*/ 111 w 395"/>
              <a:gd name="connsiteY5-15062" fmla="*/ 32 h 759"/>
              <a:gd name="connsiteX6-15063" fmla="*/ 122 w 395"/>
              <a:gd name="connsiteY6-15064" fmla="*/ 37 h 759"/>
              <a:gd name="connsiteX7-15065" fmla="*/ 122 w 395"/>
              <a:gd name="connsiteY7-15066" fmla="*/ 42 h 759"/>
              <a:gd name="connsiteX8-15067" fmla="*/ 127 w 395"/>
              <a:gd name="connsiteY8-15068" fmla="*/ 42 h 759"/>
              <a:gd name="connsiteX9-15069" fmla="*/ 127 w 395"/>
              <a:gd name="connsiteY9-15070" fmla="*/ 48 h 759"/>
              <a:gd name="connsiteX10-15071" fmla="*/ 127 w 395"/>
              <a:gd name="connsiteY10-15072" fmla="*/ 48 h 759"/>
              <a:gd name="connsiteX11-15073" fmla="*/ 127 w 395"/>
              <a:gd name="connsiteY11-15074" fmla="*/ 53 h 759"/>
              <a:gd name="connsiteX12-15075" fmla="*/ 122 w 395"/>
              <a:gd name="connsiteY12-15076" fmla="*/ 58 h 759"/>
              <a:gd name="connsiteX13-15077" fmla="*/ 116 w 395"/>
              <a:gd name="connsiteY13-15078" fmla="*/ 63 h 759"/>
              <a:gd name="connsiteX14-15079" fmla="*/ 106 w 395"/>
              <a:gd name="connsiteY14-15080" fmla="*/ 69 h 759"/>
              <a:gd name="connsiteX15-15081" fmla="*/ 101 w 395"/>
              <a:gd name="connsiteY15-15082" fmla="*/ 74 h 759"/>
              <a:gd name="connsiteX16-15083" fmla="*/ 95 w 395"/>
              <a:gd name="connsiteY16-15084" fmla="*/ 79 h 759"/>
              <a:gd name="connsiteX17-15085" fmla="*/ 95 w 395"/>
              <a:gd name="connsiteY17-15086" fmla="*/ 90 h 759"/>
              <a:gd name="connsiteX18-15087" fmla="*/ 90 w 395"/>
              <a:gd name="connsiteY18-15088" fmla="*/ 100 h 759"/>
              <a:gd name="connsiteX19-15089" fmla="*/ 85 w 395"/>
              <a:gd name="connsiteY19-15090" fmla="*/ 116 h 759"/>
              <a:gd name="connsiteX20-15091" fmla="*/ 79 w 395"/>
              <a:gd name="connsiteY20-15092" fmla="*/ 137 h 759"/>
              <a:gd name="connsiteX21-15093" fmla="*/ 74 w 395"/>
              <a:gd name="connsiteY21-15094" fmla="*/ 158 h 759"/>
              <a:gd name="connsiteX22-15095" fmla="*/ 74 w 395"/>
              <a:gd name="connsiteY22-15096" fmla="*/ 179 h 759"/>
              <a:gd name="connsiteX23-15097" fmla="*/ 69 w 395"/>
              <a:gd name="connsiteY23-15098" fmla="*/ 206 h 759"/>
              <a:gd name="connsiteX24-15099" fmla="*/ 64 w 395"/>
              <a:gd name="connsiteY24-15100" fmla="*/ 227 h 759"/>
              <a:gd name="connsiteX25-15101" fmla="*/ 64 w 395"/>
              <a:gd name="connsiteY25-15102" fmla="*/ 248 h 759"/>
              <a:gd name="connsiteX26-15103" fmla="*/ 58 w 395"/>
              <a:gd name="connsiteY26-15104" fmla="*/ 264 h 759"/>
              <a:gd name="connsiteX27-15105" fmla="*/ 58 w 395"/>
              <a:gd name="connsiteY27-15106" fmla="*/ 285 h 759"/>
              <a:gd name="connsiteX28-15107" fmla="*/ 53 w 395"/>
              <a:gd name="connsiteY28-15108" fmla="*/ 300 h 759"/>
              <a:gd name="connsiteX29-15109" fmla="*/ 53 w 395"/>
              <a:gd name="connsiteY29-15110" fmla="*/ 311 h 759"/>
              <a:gd name="connsiteX30-15111" fmla="*/ 53 w 395"/>
              <a:gd name="connsiteY30-15112" fmla="*/ 322 h 759"/>
              <a:gd name="connsiteX31-15113" fmla="*/ 53 w 395"/>
              <a:gd name="connsiteY31-15114" fmla="*/ 343 h 759"/>
              <a:gd name="connsiteX32-15115" fmla="*/ 58 w 395"/>
              <a:gd name="connsiteY32-15116" fmla="*/ 369 h 759"/>
              <a:gd name="connsiteX33-15117" fmla="*/ 64 w 395"/>
              <a:gd name="connsiteY33-15118" fmla="*/ 411 h 759"/>
              <a:gd name="connsiteX34-15119" fmla="*/ 64 w 395"/>
              <a:gd name="connsiteY34-15120" fmla="*/ 437 h 759"/>
              <a:gd name="connsiteX35-15121" fmla="*/ 69 w 395"/>
              <a:gd name="connsiteY35-15122" fmla="*/ 464 h 759"/>
              <a:gd name="connsiteX36-15123" fmla="*/ 79 w 395"/>
              <a:gd name="connsiteY36-15124" fmla="*/ 490 h 759"/>
              <a:gd name="connsiteX37-15125" fmla="*/ 85 w 395"/>
              <a:gd name="connsiteY37-15126" fmla="*/ 506 h 759"/>
              <a:gd name="connsiteX38-15127" fmla="*/ 90 w 395"/>
              <a:gd name="connsiteY38-15128" fmla="*/ 516 h 759"/>
              <a:gd name="connsiteX39-15129" fmla="*/ 106 w 395"/>
              <a:gd name="connsiteY39-15130" fmla="*/ 543 h 759"/>
              <a:gd name="connsiteX40-15131" fmla="*/ 122 w 395"/>
              <a:gd name="connsiteY40-15132" fmla="*/ 564 h 759"/>
              <a:gd name="connsiteX41-15133" fmla="*/ 137 w 395"/>
              <a:gd name="connsiteY41-15134" fmla="*/ 585 h 759"/>
              <a:gd name="connsiteX42-15135" fmla="*/ 148 w 395"/>
              <a:gd name="connsiteY42-15136" fmla="*/ 595 h 759"/>
              <a:gd name="connsiteX43-15137" fmla="*/ 158 w 395"/>
              <a:gd name="connsiteY43-15138" fmla="*/ 601 h 759"/>
              <a:gd name="connsiteX44-15139" fmla="*/ 180 w 395"/>
              <a:gd name="connsiteY44-15140" fmla="*/ 622 h 759"/>
              <a:gd name="connsiteX45-15141" fmla="*/ 201 w 395"/>
              <a:gd name="connsiteY45-15142" fmla="*/ 632 h 759"/>
              <a:gd name="connsiteX46-15143" fmla="*/ 222 w 395"/>
              <a:gd name="connsiteY46-15144" fmla="*/ 648 h 759"/>
              <a:gd name="connsiteX47-15145" fmla="*/ 248 w 395"/>
              <a:gd name="connsiteY47-15146" fmla="*/ 659 h 759"/>
              <a:gd name="connsiteX48-15147" fmla="*/ 259 w 395"/>
              <a:gd name="connsiteY48-15148" fmla="*/ 664 h 759"/>
              <a:gd name="connsiteX49-15149" fmla="*/ 269 w 395"/>
              <a:gd name="connsiteY49-15150" fmla="*/ 669 h 759"/>
              <a:gd name="connsiteX50-15151" fmla="*/ 280 w 395"/>
              <a:gd name="connsiteY50-15152" fmla="*/ 669 h 759"/>
              <a:gd name="connsiteX51-15153" fmla="*/ 290 w 395"/>
              <a:gd name="connsiteY51-15154" fmla="*/ 674 h 759"/>
              <a:gd name="connsiteX52-15155" fmla="*/ 295 w 395"/>
              <a:gd name="connsiteY52-15156" fmla="*/ 674 h 759"/>
              <a:gd name="connsiteX53-15157" fmla="*/ 301 w 395"/>
              <a:gd name="connsiteY53-15158" fmla="*/ 674 h 759"/>
              <a:gd name="connsiteX54-15159" fmla="*/ 311 w 395"/>
              <a:gd name="connsiteY54-15160" fmla="*/ 674 h 759"/>
              <a:gd name="connsiteX55-15161" fmla="*/ 316 w 395"/>
              <a:gd name="connsiteY55-15162" fmla="*/ 669 h 759"/>
              <a:gd name="connsiteX56-15163" fmla="*/ 316 w 395"/>
              <a:gd name="connsiteY56-15164" fmla="*/ 664 h 759"/>
              <a:gd name="connsiteX57-15165" fmla="*/ 322 w 395"/>
              <a:gd name="connsiteY57-15166" fmla="*/ 659 h 759"/>
              <a:gd name="connsiteX58-15167" fmla="*/ 327 w 395"/>
              <a:gd name="connsiteY58-15168" fmla="*/ 653 h 759"/>
              <a:gd name="connsiteX59-15169" fmla="*/ 327 w 395"/>
              <a:gd name="connsiteY59-15170" fmla="*/ 643 h 759"/>
              <a:gd name="connsiteX60-15171" fmla="*/ 332 w 395"/>
              <a:gd name="connsiteY60-15172" fmla="*/ 627 h 759"/>
              <a:gd name="connsiteX61-15173" fmla="*/ 338 w 395"/>
              <a:gd name="connsiteY61-15174" fmla="*/ 611 h 759"/>
              <a:gd name="connsiteX62-15175" fmla="*/ 343 w 395"/>
              <a:gd name="connsiteY62-15176" fmla="*/ 595 h 759"/>
              <a:gd name="connsiteX63-15177" fmla="*/ 343 w 395"/>
              <a:gd name="connsiteY63-15178" fmla="*/ 580 h 759"/>
              <a:gd name="connsiteX64-15179" fmla="*/ 348 w 395"/>
              <a:gd name="connsiteY64-15180" fmla="*/ 564 h 759"/>
              <a:gd name="connsiteX65-15181" fmla="*/ 353 w 395"/>
              <a:gd name="connsiteY65-15182" fmla="*/ 553 h 759"/>
              <a:gd name="connsiteX66-15183" fmla="*/ 359 w 395"/>
              <a:gd name="connsiteY66-15184" fmla="*/ 543 h 759"/>
              <a:gd name="connsiteX67-15185" fmla="*/ 359 w 395"/>
              <a:gd name="connsiteY67-15186" fmla="*/ 538 h 759"/>
              <a:gd name="connsiteX68-15187" fmla="*/ 364 w 395"/>
              <a:gd name="connsiteY68-15188" fmla="*/ 527 h 759"/>
              <a:gd name="connsiteX69-15189" fmla="*/ 364 w 395"/>
              <a:gd name="connsiteY69-15190" fmla="*/ 527 h 759"/>
              <a:gd name="connsiteX70-15191" fmla="*/ 369 w 395"/>
              <a:gd name="connsiteY70-15192" fmla="*/ 527 h 759"/>
              <a:gd name="connsiteX71-15193" fmla="*/ 369 w 395"/>
              <a:gd name="connsiteY71-15194" fmla="*/ 527 h 759"/>
              <a:gd name="connsiteX72-15195" fmla="*/ 369 w 395"/>
              <a:gd name="connsiteY72-15196" fmla="*/ 532 h 759"/>
              <a:gd name="connsiteX73-15197" fmla="*/ 369 w 395"/>
              <a:gd name="connsiteY73-15198" fmla="*/ 538 h 759"/>
              <a:gd name="connsiteX74-15199" fmla="*/ 374 w 395"/>
              <a:gd name="connsiteY74-15200" fmla="*/ 543 h 759"/>
              <a:gd name="connsiteX75-15201" fmla="*/ 374 w 395"/>
              <a:gd name="connsiteY75-15202" fmla="*/ 559 h 759"/>
              <a:gd name="connsiteX76-15203" fmla="*/ 374 w 395"/>
              <a:gd name="connsiteY76-15204" fmla="*/ 569 h 759"/>
              <a:gd name="connsiteX77-15205" fmla="*/ 374 w 395"/>
              <a:gd name="connsiteY77-15206" fmla="*/ 585 h 759"/>
              <a:gd name="connsiteX78-15207" fmla="*/ 374 w 395"/>
              <a:gd name="connsiteY78-15208" fmla="*/ 601 h 759"/>
              <a:gd name="connsiteX79-15209" fmla="*/ 374 w 395"/>
              <a:gd name="connsiteY79-15210" fmla="*/ 622 h 759"/>
              <a:gd name="connsiteX80-15211" fmla="*/ 374 w 395"/>
              <a:gd name="connsiteY80-15212" fmla="*/ 638 h 759"/>
              <a:gd name="connsiteX81-15213" fmla="*/ 374 w 395"/>
              <a:gd name="connsiteY81-15214" fmla="*/ 653 h 759"/>
              <a:gd name="connsiteX82-15215" fmla="*/ 380 w 395"/>
              <a:gd name="connsiteY82-15216" fmla="*/ 669 h 759"/>
              <a:gd name="connsiteX83-15217" fmla="*/ 380 w 395"/>
              <a:gd name="connsiteY83-15218" fmla="*/ 685 h 759"/>
              <a:gd name="connsiteX84-15219" fmla="*/ 385 w 395"/>
              <a:gd name="connsiteY84-15220" fmla="*/ 696 h 759"/>
              <a:gd name="connsiteX85-15221" fmla="*/ 385 w 395"/>
              <a:gd name="connsiteY85-15222" fmla="*/ 706 h 759"/>
              <a:gd name="connsiteX86-15223" fmla="*/ 390 w 395"/>
              <a:gd name="connsiteY86-15224" fmla="*/ 717 h 759"/>
              <a:gd name="connsiteX87-15225" fmla="*/ 390 w 395"/>
              <a:gd name="connsiteY87-15226" fmla="*/ 722 h 759"/>
              <a:gd name="connsiteX88-15227" fmla="*/ 395 w 395"/>
              <a:gd name="connsiteY88-15228" fmla="*/ 732 h 759"/>
              <a:gd name="connsiteX89-15229" fmla="*/ 395 w 395"/>
              <a:gd name="connsiteY89-15230" fmla="*/ 738 h 759"/>
              <a:gd name="connsiteX90-15231" fmla="*/ 395 w 395"/>
              <a:gd name="connsiteY90-15232" fmla="*/ 743 h 759"/>
              <a:gd name="connsiteX91-15233" fmla="*/ 395 w 395"/>
              <a:gd name="connsiteY91-15234" fmla="*/ 748 h 759"/>
              <a:gd name="connsiteX92-15235" fmla="*/ 390 w 395"/>
              <a:gd name="connsiteY92-15236" fmla="*/ 753 h 759"/>
              <a:gd name="connsiteX93-15237" fmla="*/ 385 w 395"/>
              <a:gd name="connsiteY93-15238" fmla="*/ 759 h 759"/>
              <a:gd name="connsiteX94-15239" fmla="*/ 374 w 395"/>
              <a:gd name="connsiteY94-15240" fmla="*/ 759 h 759"/>
              <a:gd name="connsiteX95-15241" fmla="*/ 364 w 395"/>
              <a:gd name="connsiteY95-15242" fmla="*/ 759 h 759"/>
              <a:gd name="connsiteX96-15243" fmla="*/ 348 w 395"/>
              <a:gd name="connsiteY96-15244" fmla="*/ 759 h 759"/>
              <a:gd name="connsiteX97-15245" fmla="*/ 332 w 395"/>
              <a:gd name="connsiteY97-15246" fmla="*/ 753 h 759"/>
              <a:gd name="connsiteX98-15247" fmla="*/ 311 w 395"/>
              <a:gd name="connsiteY98-15248" fmla="*/ 753 h 759"/>
              <a:gd name="connsiteX99-15249" fmla="*/ 290 w 395"/>
              <a:gd name="connsiteY99-15250" fmla="*/ 748 h 759"/>
              <a:gd name="connsiteX100-15251" fmla="*/ 269 w 395"/>
              <a:gd name="connsiteY100-15252" fmla="*/ 743 h 759"/>
              <a:gd name="connsiteX101-15253" fmla="*/ 259 w 395"/>
              <a:gd name="connsiteY101-15254" fmla="*/ 738 h 759"/>
              <a:gd name="connsiteX102-15255" fmla="*/ 248 w 395"/>
              <a:gd name="connsiteY102-15256" fmla="*/ 732 h 759"/>
              <a:gd name="connsiteX103-15257" fmla="*/ 232 w 395"/>
              <a:gd name="connsiteY103-15258" fmla="*/ 727 h 759"/>
              <a:gd name="connsiteX104-15259" fmla="*/ 222 w 395"/>
              <a:gd name="connsiteY104-15260" fmla="*/ 722 h 759"/>
              <a:gd name="connsiteX105-15261" fmla="*/ 206 w 395"/>
              <a:gd name="connsiteY105-15262" fmla="*/ 717 h 759"/>
              <a:gd name="connsiteX106-15263" fmla="*/ 190 w 395"/>
              <a:gd name="connsiteY106-15264" fmla="*/ 706 h 759"/>
              <a:gd name="connsiteX107-15265" fmla="*/ 180 w 395"/>
              <a:gd name="connsiteY107-15266" fmla="*/ 696 h 759"/>
              <a:gd name="connsiteX108-15267" fmla="*/ 164 w 395"/>
              <a:gd name="connsiteY108-15268" fmla="*/ 685 h 759"/>
              <a:gd name="connsiteX109-15269" fmla="*/ 132 w 395"/>
              <a:gd name="connsiteY109-15270" fmla="*/ 659 h 759"/>
              <a:gd name="connsiteX110-15271" fmla="*/ 106 w 395"/>
              <a:gd name="connsiteY110-15272" fmla="*/ 632 h 759"/>
              <a:gd name="connsiteX111-15273" fmla="*/ 95 w 395"/>
              <a:gd name="connsiteY111-15274" fmla="*/ 622 h 759"/>
              <a:gd name="connsiteX112-15275" fmla="*/ 85 w 395"/>
              <a:gd name="connsiteY112-15276" fmla="*/ 606 h 759"/>
              <a:gd name="connsiteX113-15277" fmla="*/ 74 w 395"/>
              <a:gd name="connsiteY113-15278" fmla="*/ 590 h 759"/>
              <a:gd name="connsiteX114-15279" fmla="*/ 64 w 395"/>
              <a:gd name="connsiteY114-15280" fmla="*/ 574 h 759"/>
              <a:gd name="connsiteX115-15281" fmla="*/ 58 w 395"/>
              <a:gd name="connsiteY115-15282" fmla="*/ 559 h 759"/>
              <a:gd name="connsiteX116-15283" fmla="*/ 48 w 395"/>
              <a:gd name="connsiteY116-15284" fmla="*/ 543 h 759"/>
              <a:gd name="connsiteX117-15285" fmla="*/ 43 w 395"/>
              <a:gd name="connsiteY117-15286" fmla="*/ 527 h 759"/>
              <a:gd name="connsiteX118-15287" fmla="*/ 32 w 395"/>
              <a:gd name="connsiteY118-15288" fmla="*/ 511 h 759"/>
              <a:gd name="connsiteX119-15289" fmla="*/ 27 w 395"/>
              <a:gd name="connsiteY119-15290" fmla="*/ 501 h 759"/>
              <a:gd name="connsiteX120-15291" fmla="*/ 27 w 395"/>
              <a:gd name="connsiteY120-15292" fmla="*/ 485 h 759"/>
              <a:gd name="connsiteX121-15293" fmla="*/ 22 w 395"/>
              <a:gd name="connsiteY121-15294" fmla="*/ 469 h 759"/>
              <a:gd name="connsiteX122-15295" fmla="*/ 22 w 395"/>
              <a:gd name="connsiteY122-15296" fmla="*/ 453 h 759"/>
              <a:gd name="connsiteX123-15297" fmla="*/ 16 w 395"/>
              <a:gd name="connsiteY123-15298" fmla="*/ 422 h 759"/>
              <a:gd name="connsiteX124-15299" fmla="*/ 11 w 395"/>
              <a:gd name="connsiteY124-15300" fmla="*/ 385 h 759"/>
              <a:gd name="connsiteX125-15301" fmla="*/ 11 w 395"/>
              <a:gd name="connsiteY125-15302" fmla="*/ 353 h 759"/>
              <a:gd name="connsiteX126-15303" fmla="*/ 11 w 395"/>
              <a:gd name="connsiteY126-15304" fmla="*/ 316 h 759"/>
              <a:gd name="connsiteX127-15305" fmla="*/ 11 w 395"/>
              <a:gd name="connsiteY127-15306" fmla="*/ 279 h 759"/>
              <a:gd name="connsiteX128-15307" fmla="*/ 11 w 395"/>
              <a:gd name="connsiteY128-15308" fmla="*/ 243 h 759"/>
              <a:gd name="connsiteX129-15309" fmla="*/ 16 w 395"/>
              <a:gd name="connsiteY129-15310" fmla="*/ 200 h 759"/>
              <a:gd name="connsiteX130-15311" fmla="*/ 22 w 395"/>
              <a:gd name="connsiteY130-15312" fmla="*/ 158 h 759"/>
              <a:gd name="connsiteX131-15313" fmla="*/ 22 w 395"/>
              <a:gd name="connsiteY131-15314" fmla="*/ 142 h 759"/>
              <a:gd name="connsiteX132-15315" fmla="*/ 22 w 395"/>
              <a:gd name="connsiteY132-15316" fmla="*/ 127 h 759"/>
              <a:gd name="connsiteX133-15317" fmla="*/ 22 w 395"/>
              <a:gd name="connsiteY133-15318" fmla="*/ 111 h 759"/>
              <a:gd name="connsiteX134-15319" fmla="*/ 27 w 395"/>
              <a:gd name="connsiteY134-15320" fmla="*/ 100 h 759"/>
              <a:gd name="connsiteX135-15321" fmla="*/ 27 w 395"/>
              <a:gd name="connsiteY135-15322" fmla="*/ 90 h 759"/>
              <a:gd name="connsiteX136-15323" fmla="*/ 27 w 395"/>
              <a:gd name="connsiteY136-15324" fmla="*/ 85 h 759"/>
              <a:gd name="connsiteX137-15325" fmla="*/ 27 w 395"/>
              <a:gd name="connsiteY137-15326" fmla="*/ 79 h 759"/>
              <a:gd name="connsiteX138-15327" fmla="*/ 22 w 395"/>
              <a:gd name="connsiteY138-15328" fmla="*/ 74 h 759"/>
              <a:gd name="connsiteX139-15329" fmla="*/ 22 w 395"/>
              <a:gd name="connsiteY139-15330" fmla="*/ 74 h 759"/>
              <a:gd name="connsiteX140-15331" fmla="*/ 16 w 395"/>
              <a:gd name="connsiteY140-15332" fmla="*/ 74 h 759"/>
              <a:gd name="connsiteX141-15333" fmla="*/ 11 w 395"/>
              <a:gd name="connsiteY141-15334" fmla="*/ 74 h 759"/>
              <a:gd name="connsiteX142-15335" fmla="*/ 0 w 395"/>
              <a:gd name="connsiteY142-15336" fmla="*/ 37 h 759"/>
              <a:gd name="connsiteX143-15337" fmla="*/ 11 w 395"/>
              <a:gd name="connsiteY143-15338" fmla="*/ 32 h 759"/>
              <a:gd name="connsiteX144-15339" fmla="*/ 16 w 395"/>
              <a:gd name="connsiteY144-15340" fmla="*/ 27 h 759"/>
              <a:gd name="connsiteX145-15341" fmla="*/ 22 w 395"/>
              <a:gd name="connsiteY145-15342" fmla="*/ 21 h 759"/>
              <a:gd name="connsiteX146-15343" fmla="*/ 27 w 395"/>
              <a:gd name="connsiteY146-15344" fmla="*/ 16 h 759"/>
              <a:gd name="connsiteX147-15345" fmla="*/ 32 w 395"/>
              <a:gd name="connsiteY147-15346" fmla="*/ 11 h 759"/>
              <a:gd name="connsiteX148-15347" fmla="*/ 37 w 395"/>
              <a:gd name="connsiteY148-15348" fmla="*/ 6 h 759"/>
              <a:gd name="connsiteX149-15349" fmla="*/ 43 w 395"/>
              <a:gd name="connsiteY149-15350" fmla="*/ 0 h 759"/>
              <a:gd name="connsiteX150-15351" fmla="*/ 48 w 395"/>
              <a:gd name="connsiteY150-15352" fmla="*/ 0 h 759"/>
              <a:gd name="connsiteX151-15353" fmla="*/ 53 w 395"/>
              <a:gd name="connsiteY151-15354" fmla="*/ 0 h 759"/>
              <a:gd name="connsiteX152-15355" fmla="*/ 53 w 395"/>
              <a:gd name="connsiteY152-15356" fmla="*/ 0 h 759"/>
              <a:gd name="connsiteX0-15357" fmla="*/ 43 w 385"/>
              <a:gd name="connsiteY0-15358" fmla="*/ 0 h 759"/>
              <a:gd name="connsiteX1-15359" fmla="*/ 54 w 385"/>
              <a:gd name="connsiteY1-15360" fmla="*/ 0 h 759"/>
              <a:gd name="connsiteX2-15361" fmla="*/ 64 w 385"/>
              <a:gd name="connsiteY2-15362" fmla="*/ 6 h 759"/>
              <a:gd name="connsiteX3-15363" fmla="*/ 75 w 385"/>
              <a:gd name="connsiteY3-15364" fmla="*/ 11 h 759"/>
              <a:gd name="connsiteX4-15365" fmla="*/ 91 w 385"/>
              <a:gd name="connsiteY4-15366" fmla="*/ 21 h 759"/>
              <a:gd name="connsiteX5-15367" fmla="*/ 101 w 385"/>
              <a:gd name="connsiteY5-15368" fmla="*/ 32 h 759"/>
              <a:gd name="connsiteX6-15369" fmla="*/ 112 w 385"/>
              <a:gd name="connsiteY6-15370" fmla="*/ 37 h 759"/>
              <a:gd name="connsiteX7-15371" fmla="*/ 112 w 385"/>
              <a:gd name="connsiteY7-15372" fmla="*/ 42 h 759"/>
              <a:gd name="connsiteX8-15373" fmla="*/ 117 w 385"/>
              <a:gd name="connsiteY8-15374" fmla="*/ 42 h 759"/>
              <a:gd name="connsiteX9-15375" fmla="*/ 117 w 385"/>
              <a:gd name="connsiteY9-15376" fmla="*/ 48 h 759"/>
              <a:gd name="connsiteX10-15377" fmla="*/ 117 w 385"/>
              <a:gd name="connsiteY10-15378" fmla="*/ 48 h 759"/>
              <a:gd name="connsiteX11-15379" fmla="*/ 117 w 385"/>
              <a:gd name="connsiteY11-15380" fmla="*/ 53 h 759"/>
              <a:gd name="connsiteX12-15381" fmla="*/ 112 w 385"/>
              <a:gd name="connsiteY12-15382" fmla="*/ 58 h 759"/>
              <a:gd name="connsiteX13-15383" fmla="*/ 106 w 385"/>
              <a:gd name="connsiteY13-15384" fmla="*/ 63 h 759"/>
              <a:gd name="connsiteX14-15385" fmla="*/ 96 w 385"/>
              <a:gd name="connsiteY14-15386" fmla="*/ 69 h 759"/>
              <a:gd name="connsiteX15-15387" fmla="*/ 91 w 385"/>
              <a:gd name="connsiteY15-15388" fmla="*/ 74 h 759"/>
              <a:gd name="connsiteX16-15389" fmla="*/ 85 w 385"/>
              <a:gd name="connsiteY16-15390" fmla="*/ 79 h 759"/>
              <a:gd name="connsiteX17-15391" fmla="*/ 85 w 385"/>
              <a:gd name="connsiteY17-15392" fmla="*/ 90 h 759"/>
              <a:gd name="connsiteX18-15393" fmla="*/ 80 w 385"/>
              <a:gd name="connsiteY18-15394" fmla="*/ 100 h 759"/>
              <a:gd name="connsiteX19-15395" fmla="*/ 75 w 385"/>
              <a:gd name="connsiteY19-15396" fmla="*/ 116 h 759"/>
              <a:gd name="connsiteX20-15397" fmla="*/ 69 w 385"/>
              <a:gd name="connsiteY20-15398" fmla="*/ 137 h 759"/>
              <a:gd name="connsiteX21-15399" fmla="*/ 64 w 385"/>
              <a:gd name="connsiteY21-15400" fmla="*/ 158 h 759"/>
              <a:gd name="connsiteX22-15401" fmla="*/ 64 w 385"/>
              <a:gd name="connsiteY22-15402" fmla="*/ 179 h 759"/>
              <a:gd name="connsiteX23-15403" fmla="*/ 59 w 385"/>
              <a:gd name="connsiteY23-15404" fmla="*/ 206 h 759"/>
              <a:gd name="connsiteX24-15405" fmla="*/ 54 w 385"/>
              <a:gd name="connsiteY24-15406" fmla="*/ 227 h 759"/>
              <a:gd name="connsiteX25-15407" fmla="*/ 54 w 385"/>
              <a:gd name="connsiteY25-15408" fmla="*/ 248 h 759"/>
              <a:gd name="connsiteX26-15409" fmla="*/ 48 w 385"/>
              <a:gd name="connsiteY26-15410" fmla="*/ 264 h 759"/>
              <a:gd name="connsiteX27-15411" fmla="*/ 48 w 385"/>
              <a:gd name="connsiteY27-15412" fmla="*/ 285 h 759"/>
              <a:gd name="connsiteX28-15413" fmla="*/ 43 w 385"/>
              <a:gd name="connsiteY28-15414" fmla="*/ 300 h 759"/>
              <a:gd name="connsiteX29-15415" fmla="*/ 43 w 385"/>
              <a:gd name="connsiteY29-15416" fmla="*/ 311 h 759"/>
              <a:gd name="connsiteX30-15417" fmla="*/ 43 w 385"/>
              <a:gd name="connsiteY30-15418" fmla="*/ 322 h 759"/>
              <a:gd name="connsiteX31-15419" fmla="*/ 43 w 385"/>
              <a:gd name="connsiteY31-15420" fmla="*/ 343 h 759"/>
              <a:gd name="connsiteX32-15421" fmla="*/ 48 w 385"/>
              <a:gd name="connsiteY32-15422" fmla="*/ 369 h 759"/>
              <a:gd name="connsiteX33-15423" fmla="*/ 54 w 385"/>
              <a:gd name="connsiteY33-15424" fmla="*/ 411 h 759"/>
              <a:gd name="connsiteX34-15425" fmla="*/ 54 w 385"/>
              <a:gd name="connsiteY34-15426" fmla="*/ 437 h 759"/>
              <a:gd name="connsiteX35-15427" fmla="*/ 59 w 385"/>
              <a:gd name="connsiteY35-15428" fmla="*/ 464 h 759"/>
              <a:gd name="connsiteX36-15429" fmla="*/ 69 w 385"/>
              <a:gd name="connsiteY36-15430" fmla="*/ 490 h 759"/>
              <a:gd name="connsiteX37-15431" fmla="*/ 75 w 385"/>
              <a:gd name="connsiteY37-15432" fmla="*/ 506 h 759"/>
              <a:gd name="connsiteX38-15433" fmla="*/ 80 w 385"/>
              <a:gd name="connsiteY38-15434" fmla="*/ 516 h 759"/>
              <a:gd name="connsiteX39-15435" fmla="*/ 96 w 385"/>
              <a:gd name="connsiteY39-15436" fmla="*/ 543 h 759"/>
              <a:gd name="connsiteX40-15437" fmla="*/ 112 w 385"/>
              <a:gd name="connsiteY40-15438" fmla="*/ 564 h 759"/>
              <a:gd name="connsiteX41-15439" fmla="*/ 127 w 385"/>
              <a:gd name="connsiteY41-15440" fmla="*/ 585 h 759"/>
              <a:gd name="connsiteX42-15441" fmla="*/ 138 w 385"/>
              <a:gd name="connsiteY42-15442" fmla="*/ 595 h 759"/>
              <a:gd name="connsiteX43-15443" fmla="*/ 148 w 385"/>
              <a:gd name="connsiteY43-15444" fmla="*/ 601 h 759"/>
              <a:gd name="connsiteX44-15445" fmla="*/ 170 w 385"/>
              <a:gd name="connsiteY44-15446" fmla="*/ 622 h 759"/>
              <a:gd name="connsiteX45-15447" fmla="*/ 191 w 385"/>
              <a:gd name="connsiteY45-15448" fmla="*/ 632 h 759"/>
              <a:gd name="connsiteX46-15449" fmla="*/ 212 w 385"/>
              <a:gd name="connsiteY46-15450" fmla="*/ 648 h 759"/>
              <a:gd name="connsiteX47-15451" fmla="*/ 238 w 385"/>
              <a:gd name="connsiteY47-15452" fmla="*/ 659 h 759"/>
              <a:gd name="connsiteX48-15453" fmla="*/ 249 w 385"/>
              <a:gd name="connsiteY48-15454" fmla="*/ 664 h 759"/>
              <a:gd name="connsiteX49-15455" fmla="*/ 259 w 385"/>
              <a:gd name="connsiteY49-15456" fmla="*/ 669 h 759"/>
              <a:gd name="connsiteX50-15457" fmla="*/ 270 w 385"/>
              <a:gd name="connsiteY50-15458" fmla="*/ 669 h 759"/>
              <a:gd name="connsiteX51-15459" fmla="*/ 280 w 385"/>
              <a:gd name="connsiteY51-15460" fmla="*/ 674 h 759"/>
              <a:gd name="connsiteX52-15461" fmla="*/ 285 w 385"/>
              <a:gd name="connsiteY52-15462" fmla="*/ 674 h 759"/>
              <a:gd name="connsiteX53-15463" fmla="*/ 291 w 385"/>
              <a:gd name="connsiteY53-15464" fmla="*/ 674 h 759"/>
              <a:gd name="connsiteX54-15465" fmla="*/ 301 w 385"/>
              <a:gd name="connsiteY54-15466" fmla="*/ 674 h 759"/>
              <a:gd name="connsiteX55-15467" fmla="*/ 306 w 385"/>
              <a:gd name="connsiteY55-15468" fmla="*/ 669 h 759"/>
              <a:gd name="connsiteX56-15469" fmla="*/ 306 w 385"/>
              <a:gd name="connsiteY56-15470" fmla="*/ 664 h 759"/>
              <a:gd name="connsiteX57-15471" fmla="*/ 312 w 385"/>
              <a:gd name="connsiteY57-15472" fmla="*/ 659 h 759"/>
              <a:gd name="connsiteX58-15473" fmla="*/ 317 w 385"/>
              <a:gd name="connsiteY58-15474" fmla="*/ 653 h 759"/>
              <a:gd name="connsiteX59-15475" fmla="*/ 317 w 385"/>
              <a:gd name="connsiteY59-15476" fmla="*/ 643 h 759"/>
              <a:gd name="connsiteX60-15477" fmla="*/ 322 w 385"/>
              <a:gd name="connsiteY60-15478" fmla="*/ 627 h 759"/>
              <a:gd name="connsiteX61-15479" fmla="*/ 328 w 385"/>
              <a:gd name="connsiteY61-15480" fmla="*/ 611 h 759"/>
              <a:gd name="connsiteX62-15481" fmla="*/ 333 w 385"/>
              <a:gd name="connsiteY62-15482" fmla="*/ 595 h 759"/>
              <a:gd name="connsiteX63-15483" fmla="*/ 333 w 385"/>
              <a:gd name="connsiteY63-15484" fmla="*/ 580 h 759"/>
              <a:gd name="connsiteX64-15485" fmla="*/ 338 w 385"/>
              <a:gd name="connsiteY64-15486" fmla="*/ 564 h 759"/>
              <a:gd name="connsiteX65-15487" fmla="*/ 343 w 385"/>
              <a:gd name="connsiteY65-15488" fmla="*/ 553 h 759"/>
              <a:gd name="connsiteX66-15489" fmla="*/ 349 w 385"/>
              <a:gd name="connsiteY66-15490" fmla="*/ 543 h 759"/>
              <a:gd name="connsiteX67-15491" fmla="*/ 349 w 385"/>
              <a:gd name="connsiteY67-15492" fmla="*/ 538 h 759"/>
              <a:gd name="connsiteX68-15493" fmla="*/ 354 w 385"/>
              <a:gd name="connsiteY68-15494" fmla="*/ 527 h 759"/>
              <a:gd name="connsiteX69-15495" fmla="*/ 354 w 385"/>
              <a:gd name="connsiteY69-15496" fmla="*/ 527 h 759"/>
              <a:gd name="connsiteX70-15497" fmla="*/ 359 w 385"/>
              <a:gd name="connsiteY70-15498" fmla="*/ 527 h 759"/>
              <a:gd name="connsiteX71-15499" fmla="*/ 359 w 385"/>
              <a:gd name="connsiteY71-15500" fmla="*/ 527 h 759"/>
              <a:gd name="connsiteX72-15501" fmla="*/ 359 w 385"/>
              <a:gd name="connsiteY72-15502" fmla="*/ 532 h 759"/>
              <a:gd name="connsiteX73-15503" fmla="*/ 359 w 385"/>
              <a:gd name="connsiteY73-15504" fmla="*/ 538 h 759"/>
              <a:gd name="connsiteX74-15505" fmla="*/ 364 w 385"/>
              <a:gd name="connsiteY74-15506" fmla="*/ 543 h 759"/>
              <a:gd name="connsiteX75-15507" fmla="*/ 364 w 385"/>
              <a:gd name="connsiteY75-15508" fmla="*/ 559 h 759"/>
              <a:gd name="connsiteX76-15509" fmla="*/ 364 w 385"/>
              <a:gd name="connsiteY76-15510" fmla="*/ 569 h 759"/>
              <a:gd name="connsiteX77-15511" fmla="*/ 364 w 385"/>
              <a:gd name="connsiteY77-15512" fmla="*/ 585 h 759"/>
              <a:gd name="connsiteX78-15513" fmla="*/ 364 w 385"/>
              <a:gd name="connsiteY78-15514" fmla="*/ 601 h 759"/>
              <a:gd name="connsiteX79-15515" fmla="*/ 364 w 385"/>
              <a:gd name="connsiteY79-15516" fmla="*/ 622 h 759"/>
              <a:gd name="connsiteX80-15517" fmla="*/ 364 w 385"/>
              <a:gd name="connsiteY80-15518" fmla="*/ 638 h 759"/>
              <a:gd name="connsiteX81-15519" fmla="*/ 364 w 385"/>
              <a:gd name="connsiteY81-15520" fmla="*/ 653 h 759"/>
              <a:gd name="connsiteX82-15521" fmla="*/ 370 w 385"/>
              <a:gd name="connsiteY82-15522" fmla="*/ 669 h 759"/>
              <a:gd name="connsiteX83-15523" fmla="*/ 370 w 385"/>
              <a:gd name="connsiteY83-15524" fmla="*/ 685 h 759"/>
              <a:gd name="connsiteX84-15525" fmla="*/ 375 w 385"/>
              <a:gd name="connsiteY84-15526" fmla="*/ 696 h 759"/>
              <a:gd name="connsiteX85-15527" fmla="*/ 375 w 385"/>
              <a:gd name="connsiteY85-15528" fmla="*/ 706 h 759"/>
              <a:gd name="connsiteX86-15529" fmla="*/ 380 w 385"/>
              <a:gd name="connsiteY86-15530" fmla="*/ 717 h 759"/>
              <a:gd name="connsiteX87-15531" fmla="*/ 380 w 385"/>
              <a:gd name="connsiteY87-15532" fmla="*/ 722 h 759"/>
              <a:gd name="connsiteX88-15533" fmla="*/ 385 w 385"/>
              <a:gd name="connsiteY88-15534" fmla="*/ 732 h 759"/>
              <a:gd name="connsiteX89-15535" fmla="*/ 385 w 385"/>
              <a:gd name="connsiteY89-15536" fmla="*/ 738 h 759"/>
              <a:gd name="connsiteX90-15537" fmla="*/ 385 w 385"/>
              <a:gd name="connsiteY90-15538" fmla="*/ 743 h 759"/>
              <a:gd name="connsiteX91-15539" fmla="*/ 385 w 385"/>
              <a:gd name="connsiteY91-15540" fmla="*/ 748 h 759"/>
              <a:gd name="connsiteX92-15541" fmla="*/ 380 w 385"/>
              <a:gd name="connsiteY92-15542" fmla="*/ 753 h 759"/>
              <a:gd name="connsiteX93-15543" fmla="*/ 375 w 385"/>
              <a:gd name="connsiteY93-15544" fmla="*/ 759 h 759"/>
              <a:gd name="connsiteX94-15545" fmla="*/ 364 w 385"/>
              <a:gd name="connsiteY94-15546" fmla="*/ 759 h 759"/>
              <a:gd name="connsiteX95-15547" fmla="*/ 354 w 385"/>
              <a:gd name="connsiteY95-15548" fmla="*/ 759 h 759"/>
              <a:gd name="connsiteX96-15549" fmla="*/ 338 w 385"/>
              <a:gd name="connsiteY96-15550" fmla="*/ 759 h 759"/>
              <a:gd name="connsiteX97-15551" fmla="*/ 322 w 385"/>
              <a:gd name="connsiteY97-15552" fmla="*/ 753 h 759"/>
              <a:gd name="connsiteX98-15553" fmla="*/ 301 w 385"/>
              <a:gd name="connsiteY98-15554" fmla="*/ 753 h 759"/>
              <a:gd name="connsiteX99-15555" fmla="*/ 280 w 385"/>
              <a:gd name="connsiteY99-15556" fmla="*/ 748 h 759"/>
              <a:gd name="connsiteX100-15557" fmla="*/ 259 w 385"/>
              <a:gd name="connsiteY100-15558" fmla="*/ 743 h 759"/>
              <a:gd name="connsiteX101-15559" fmla="*/ 249 w 385"/>
              <a:gd name="connsiteY101-15560" fmla="*/ 738 h 759"/>
              <a:gd name="connsiteX102-15561" fmla="*/ 238 w 385"/>
              <a:gd name="connsiteY102-15562" fmla="*/ 732 h 759"/>
              <a:gd name="connsiteX103-15563" fmla="*/ 222 w 385"/>
              <a:gd name="connsiteY103-15564" fmla="*/ 727 h 759"/>
              <a:gd name="connsiteX104-15565" fmla="*/ 212 w 385"/>
              <a:gd name="connsiteY104-15566" fmla="*/ 722 h 759"/>
              <a:gd name="connsiteX105-15567" fmla="*/ 196 w 385"/>
              <a:gd name="connsiteY105-15568" fmla="*/ 717 h 759"/>
              <a:gd name="connsiteX106-15569" fmla="*/ 180 w 385"/>
              <a:gd name="connsiteY106-15570" fmla="*/ 706 h 759"/>
              <a:gd name="connsiteX107-15571" fmla="*/ 170 w 385"/>
              <a:gd name="connsiteY107-15572" fmla="*/ 696 h 759"/>
              <a:gd name="connsiteX108-15573" fmla="*/ 154 w 385"/>
              <a:gd name="connsiteY108-15574" fmla="*/ 685 h 759"/>
              <a:gd name="connsiteX109-15575" fmla="*/ 122 w 385"/>
              <a:gd name="connsiteY109-15576" fmla="*/ 659 h 759"/>
              <a:gd name="connsiteX110-15577" fmla="*/ 96 w 385"/>
              <a:gd name="connsiteY110-15578" fmla="*/ 632 h 759"/>
              <a:gd name="connsiteX111-15579" fmla="*/ 85 w 385"/>
              <a:gd name="connsiteY111-15580" fmla="*/ 622 h 759"/>
              <a:gd name="connsiteX112-15581" fmla="*/ 75 w 385"/>
              <a:gd name="connsiteY112-15582" fmla="*/ 606 h 759"/>
              <a:gd name="connsiteX113-15583" fmla="*/ 64 w 385"/>
              <a:gd name="connsiteY113-15584" fmla="*/ 590 h 759"/>
              <a:gd name="connsiteX114-15585" fmla="*/ 54 w 385"/>
              <a:gd name="connsiteY114-15586" fmla="*/ 574 h 759"/>
              <a:gd name="connsiteX115-15587" fmla="*/ 48 w 385"/>
              <a:gd name="connsiteY115-15588" fmla="*/ 559 h 759"/>
              <a:gd name="connsiteX116-15589" fmla="*/ 38 w 385"/>
              <a:gd name="connsiteY116-15590" fmla="*/ 543 h 759"/>
              <a:gd name="connsiteX117-15591" fmla="*/ 33 w 385"/>
              <a:gd name="connsiteY117-15592" fmla="*/ 527 h 759"/>
              <a:gd name="connsiteX118-15593" fmla="*/ 22 w 385"/>
              <a:gd name="connsiteY118-15594" fmla="*/ 511 h 759"/>
              <a:gd name="connsiteX119-15595" fmla="*/ 17 w 385"/>
              <a:gd name="connsiteY119-15596" fmla="*/ 501 h 759"/>
              <a:gd name="connsiteX120-15597" fmla="*/ 17 w 385"/>
              <a:gd name="connsiteY120-15598" fmla="*/ 485 h 759"/>
              <a:gd name="connsiteX121-15599" fmla="*/ 12 w 385"/>
              <a:gd name="connsiteY121-15600" fmla="*/ 469 h 759"/>
              <a:gd name="connsiteX122-15601" fmla="*/ 12 w 385"/>
              <a:gd name="connsiteY122-15602" fmla="*/ 453 h 759"/>
              <a:gd name="connsiteX123-15603" fmla="*/ 6 w 385"/>
              <a:gd name="connsiteY123-15604" fmla="*/ 422 h 759"/>
              <a:gd name="connsiteX124-15605" fmla="*/ 1 w 385"/>
              <a:gd name="connsiteY124-15606" fmla="*/ 385 h 759"/>
              <a:gd name="connsiteX125-15607" fmla="*/ 1 w 385"/>
              <a:gd name="connsiteY125-15608" fmla="*/ 353 h 759"/>
              <a:gd name="connsiteX126-15609" fmla="*/ 1 w 385"/>
              <a:gd name="connsiteY126-15610" fmla="*/ 316 h 759"/>
              <a:gd name="connsiteX127-15611" fmla="*/ 1 w 385"/>
              <a:gd name="connsiteY127-15612" fmla="*/ 279 h 759"/>
              <a:gd name="connsiteX128-15613" fmla="*/ 1 w 385"/>
              <a:gd name="connsiteY128-15614" fmla="*/ 243 h 759"/>
              <a:gd name="connsiteX129-15615" fmla="*/ 6 w 385"/>
              <a:gd name="connsiteY129-15616" fmla="*/ 200 h 759"/>
              <a:gd name="connsiteX130-15617" fmla="*/ 12 w 385"/>
              <a:gd name="connsiteY130-15618" fmla="*/ 158 h 759"/>
              <a:gd name="connsiteX131-15619" fmla="*/ 12 w 385"/>
              <a:gd name="connsiteY131-15620" fmla="*/ 142 h 759"/>
              <a:gd name="connsiteX132-15621" fmla="*/ 12 w 385"/>
              <a:gd name="connsiteY132-15622" fmla="*/ 127 h 759"/>
              <a:gd name="connsiteX133-15623" fmla="*/ 12 w 385"/>
              <a:gd name="connsiteY133-15624" fmla="*/ 111 h 759"/>
              <a:gd name="connsiteX134-15625" fmla="*/ 17 w 385"/>
              <a:gd name="connsiteY134-15626" fmla="*/ 100 h 759"/>
              <a:gd name="connsiteX135-15627" fmla="*/ 17 w 385"/>
              <a:gd name="connsiteY135-15628" fmla="*/ 90 h 759"/>
              <a:gd name="connsiteX136-15629" fmla="*/ 17 w 385"/>
              <a:gd name="connsiteY136-15630" fmla="*/ 85 h 759"/>
              <a:gd name="connsiteX137-15631" fmla="*/ 17 w 385"/>
              <a:gd name="connsiteY137-15632" fmla="*/ 79 h 759"/>
              <a:gd name="connsiteX138-15633" fmla="*/ 12 w 385"/>
              <a:gd name="connsiteY138-15634" fmla="*/ 74 h 759"/>
              <a:gd name="connsiteX139-15635" fmla="*/ 12 w 385"/>
              <a:gd name="connsiteY139-15636" fmla="*/ 74 h 759"/>
              <a:gd name="connsiteX140-15637" fmla="*/ 6 w 385"/>
              <a:gd name="connsiteY140-15638" fmla="*/ 74 h 759"/>
              <a:gd name="connsiteX141-15639" fmla="*/ 1 w 385"/>
              <a:gd name="connsiteY141-15640" fmla="*/ 74 h 759"/>
              <a:gd name="connsiteX142-15641" fmla="*/ 1 w 385"/>
              <a:gd name="connsiteY142-15642" fmla="*/ 32 h 759"/>
              <a:gd name="connsiteX143-15643" fmla="*/ 6 w 385"/>
              <a:gd name="connsiteY143-15644" fmla="*/ 27 h 759"/>
              <a:gd name="connsiteX144-15645" fmla="*/ 12 w 385"/>
              <a:gd name="connsiteY144-15646" fmla="*/ 21 h 759"/>
              <a:gd name="connsiteX145-15647" fmla="*/ 17 w 385"/>
              <a:gd name="connsiteY145-15648" fmla="*/ 16 h 759"/>
              <a:gd name="connsiteX146-15649" fmla="*/ 22 w 385"/>
              <a:gd name="connsiteY146-15650" fmla="*/ 11 h 759"/>
              <a:gd name="connsiteX147-15651" fmla="*/ 27 w 385"/>
              <a:gd name="connsiteY147-15652" fmla="*/ 6 h 759"/>
              <a:gd name="connsiteX148-15653" fmla="*/ 33 w 385"/>
              <a:gd name="connsiteY148-15654" fmla="*/ 0 h 759"/>
              <a:gd name="connsiteX149-15655" fmla="*/ 38 w 385"/>
              <a:gd name="connsiteY149-15656" fmla="*/ 0 h 759"/>
              <a:gd name="connsiteX150-15657" fmla="*/ 43 w 385"/>
              <a:gd name="connsiteY150-15658" fmla="*/ 0 h 759"/>
              <a:gd name="connsiteX151-15659" fmla="*/ 43 w 385"/>
              <a:gd name="connsiteY151-15660" fmla="*/ 0 h 759"/>
              <a:gd name="connsiteX0-15661" fmla="*/ 42 w 384"/>
              <a:gd name="connsiteY0-15662" fmla="*/ 0 h 759"/>
              <a:gd name="connsiteX1-15663" fmla="*/ 53 w 384"/>
              <a:gd name="connsiteY1-15664" fmla="*/ 0 h 759"/>
              <a:gd name="connsiteX2-15665" fmla="*/ 63 w 384"/>
              <a:gd name="connsiteY2-15666" fmla="*/ 6 h 759"/>
              <a:gd name="connsiteX3-15667" fmla="*/ 74 w 384"/>
              <a:gd name="connsiteY3-15668" fmla="*/ 11 h 759"/>
              <a:gd name="connsiteX4-15669" fmla="*/ 90 w 384"/>
              <a:gd name="connsiteY4-15670" fmla="*/ 21 h 759"/>
              <a:gd name="connsiteX5-15671" fmla="*/ 100 w 384"/>
              <a:gd name="connsiteY5-15672" fmla="*/ 32 h 759"/>
              <a:gd name="connsiteX6-15673" fmla="*/ 111 w 384"/>
              <a:gd name="connsiteY6-15674" fmla="*/ 37 h 759"/>
              <a:gd name="connsiteX7-15675" fmla="*/ 111 w 384"/>
              <a:gd name="connsiteY7-15676" fmla="*/ 42 h 759"/>
              <a:gd name="connsiteX8-15677" fmla="*/ 116 w 384"/>
              <a:gd name="connsiteY8-15678" fmla="*/ 42 h 759"/>
              <a:gd name="connsiteX9-15679" fmla="*/ 116 w 384"/>
              <a:gd name="connsiteY9-15680" fmla="*/ 48 h 759"/>
              <a:gd name="connsiteX10-15681" fmla="*/ 116 w 384"/>
              <a:gd name="connsiteY10-15682" fmla="*/ 48 h 759"/>
              <a:gd name="connsiteX11-15683" fmla="*/ 116 w 384"/>
              <a:gd name="connsiteY11-15684" fmla="*/ 53 h 759"/>
              <a:gd name="connsiteX12-15685" fmla="*/ 111 w 384"/>
              <a:gd name="connsiteY12-15686" fmla="*/ 58 h 759"/>
              <a:gd name="connsiteX13-15687" fmla="*/ 105 w 384"/>
              <a:gd name="connsiteY13-15688" fmla="*/ 63 h 759"/>
              <a:gd name="connsiteX14-15689" fmla="*/ 95 w 384"/>
              <a:gd name="connsiteY14-15690" fmla="*/ 69 h 759"/>
              <a:gd name="connsiteX15-15691" fmla="*/ 90 w 384"/>
              <a:gd name="connsiteY15-15692" fmla="*/ 74 h 759"/>
              <a:gd name="connsiteX16-15693" fmla="*/ 84 w 384"/>
              <a:gd name="connsiteY16-15694" fmla="*/ 79 h 759"/>
              <a:gd name="connsiteX17-15695" fmla="*/ 84 w 384"/>
              <a:gd name="connsiteY17-15696" fmla="*/ 90 h 759"/>
              <a:gd name="connsiteX18-15697" fmla="*/ 79 w 384"/>
              <a:gd name="connsiteY18-15698" fmla="*/ 100 h 759"/>
              <a:gd name="connsiteX19-15699" fmla="*/ 74 w 384"/>
              <a:gd name="connsiteY19-15700" fmla="*/ 116 h 759"/>
              <a:gd name="connsiteX20-15701" fmla="*/ 68 w 384"/>
              <a:gd name="connsiteY20-15702" fmla="*/ 137 h 759"/>
              <a:gd name="connsiteX21-15703" fmla="*/ 63 w 384"/>
              <a:gd name="connsiteY21-15704" fmla="*/ 158 h 759"/>
              <a:gd name="connsiteX22-15705" fmla="*/ 63 w 384"/>
              <a:gd name="connsiteY22-15706" fmla="*/ 179 h 759"/>
              <a:gd name="connsiteX23-15707" fmla="*/ 58 w 384"/>
              <a:gd name="connsiteY23-15708" fmla="*/ 206 h 759"/>
              <a:gd name="connsiteX24-15709" fmla="*/ 53 w 384"/>
              <a:gd name="connsiteY24-15710" fmla="*/ 227 h 759"/>
              <a:gd name="connsiteX25-15711" fmla="*/ 53 w 384"/>
              <a:gd name="connsiteY25-15712" fmla="*/ 248 h 759"/>
              <a:gd name="connsiteX26-15713" fmla="*/ 47 w 384"/>
              <a:gd name="connsiteY26-15714" fmla="*/ 264 h 759"/>
              <a:gd name="connsiteX27-15715" fmla="*/ 47 w 384"/>
              <a:gd name="connsiteY27-15716" fmla="*/ 285 h 759"/>
              <a:gd name="connsiteX28-15717" fmla="*/ 42 w 384"/>
              <a:gd name="connsiteY28-15718" fmla="*/ 300 h 759"/>
              <a:gd name="connsiteX29-15719" fmla="*/ 42 w 384"/>
              <a:gd name="connsiteY29-15720" fmla="*/ 311 h 759"/>
              <a:gd name="connsiteX30-15721" fmla="*/ 42 w 384"/>
              <a:gd name="connsiteY30-15722" fmla="*/ 322 h 759"/>
              <a:gd name="connsiteX31-15723" fmla="*/ 42 w 384"/>
              <a:gd name="connsiteY31-15724" fmla="*/ 343 h 759"/>
              <a:gd name="connsiteX32-15725" fmla="*/ 47 w 384"/>
              <a:gd name="connsiteY32-15726" fmla="*/ 369 h 759"/>
              <a:gd name="connsiteX33-15727" fmla="*/ 53 w 384"/>
              <a:gd name="connsiteY33-15728" fmla="*/ 411 h 759"/>
              <a:gd name="connsiteX34-15729" fmla="*/ 53 w 384"/>
              <a:gd name="connsiteY34-15730" fmla="*/ 437 h 759"/>
              <a:gd name="connsiteX35-15731" fmla="*/ 58 w 384"/>
              <a:gd name="connsiteY35-15732" fmla="*/ 464 h 759"/>
              <a:gd name="connsiteX36-15733" fmla="*/ 68 w 384"/>
              <a:gd name="connsiteY36-15734" fmla="*/ 490 h 759"/>
              <a:gd name="connsiteX37-15735" fmla="*/ 74 w 384"/>
              <a:gd name="connsiteY37-15736" fmla="*/ 506 h 759"/>
              <a:gd name="connsiteX38-15737" fmla="*/ 79 w 384"/>
              <a:gd name="connsiteY38-15738" fmla="*/ 516 h 759"/>
              <a:gd name="connsiteX39-15739" fmla="*/ 95 w 384"/>
              <a:gd name="connsiteY39-15740" fmla="*/ 543 h 759"/>
              <a:gd name="connsiteX40-15741" fmla="*/ 111 w 384"/>
              <a:gd name="connsiteY40-15742" fmla="*/ 564 h 759"/>
              <a:gd name="connsiteX41-15743" fmla="*/ 126 w 384"/>
              <a:gd name="connsiteY41-15744" fmla="*/ 585 h 759"/>
              <a:gd name="connsiteX42-15745" fmla="*/ 137 w 384"/>
              <a:gd name="connsiteY42-15746" fmla="*/ 595 h 759"/>
              <a:gd name="connsiteX43-15747" fmla="*/ 147 w 384"/>
              <a:gd name="connsiteY43-15748" fmla="*/ 601 h 759"/>
              <a:gd name="connsiteX44-15749" fmla="*/ 169 w 384"/>
              <a:gd name="connsiteY44-15750" fmla="*/ 622 h 759"/>
              <a:gd name="connsiteX45-15751" fmla="*/ 190 w 384"/>
              <a:gd name="connsiteY45-15752" fmla="*/ 632 h 759"/>
              <a:gd name="connsiteX46-15753" fmla="*/ 211 w 384"/>
              <a:gd name="connsiteY46-15754" fmla="*/ 648 h 759"/>
              <a:gd name="connsiteX47-15755" fmla="*/ 237 w 384"/>
              <a:gd name="connsiteY47-15756" fmla="*/ 659 h 759"/>
              <a:gd name="connsiteX48-15757" fmla="*/ 248 w 384"/>
              <a:gd name="connsiteY48-15758" fmla="*/ 664 h 759"/>
              <a:gd name="connsiteX49-15759" fmla="*/ 258 w 384"/>
              <a:gd name="connsiteY49-15760" fmla="*/ 669 h 759"/>
              <a:gd name="connsiteX50-15761" fmla="*/ 269 w 384"/>
              <a:gd name="connsiteY50-15762" fmla="*/ 669 h 759"/>
              <a:gd name="connsiteX51-15763" fmla="*/ 279 w 384"/>
              <a:gd name="connsiteY51-15764" fmla="*/ 674 h 759"/>
              <a:gd name="connsiteX52-15765" fmla="*/ 284 w 384"/>
              <a:gd name="connsiteY52-15766" fmla="*/ 674 h 759"/>
              <a:gd name="connsiteX53-15767" fmla="*/ 290 w 384"/>
              <a:gd name="connsiteY53-15768" fmla="*/ 674 h 759"/>
              <a:gd name="connsiteX54-15769" fmla="*/ 300 w 384"/>
              <a:gd name="connsiteY54-15770" fmla="*/ 674 h 759"/>
              <a:gd name="connsiteX55-15771" fmla="*/ 305 w 384"/>
              <a:gd name="connsiteY55-15772" fmla="*/ 669 h 759"/>
              <a:gd name="connsiteX56-15773" fmla="*/ 305 w 384"/>
              <a:gd name="connsiteY56-15774" fmla="*/ 664 h 759"/>
              <a:gd name="connsiteX57-15775" fmla="*/ 311 w 384"/>
              <a:gd name="connsiteY57-15776" fmla="*/ 659 h 759"/>
              <a:gd name="connsiteX58-15777" fmla="*/ 316 w 384"/>
              <a:gd name="connsiteY58-15778" fmla="*/ 653 h 759"/>
              <a:gd name="connsiteX59-15779" fmla="*/ 316 w 384"/>
              <a:gd name="connsiteY59-15780" fmla="*/ 643 h 759"/>
              <a:gd name="connsiteX60-15781" fmla="*/ 321 w 384"/>
              <a:gd name="connsiteY60-15782" fmla="*/ 627 h 759"/>
              <a:gd name="connsiteX61-15783" fmla="*/ 327 w 384"/>
              <a:gd name="connsiteY61-15784" fmla="*/ 611 h 759"/>
              <a:gd name="connsiteX62-15785" fmla="*/ 332 w 384"/>
              <a:gd name="connsiteY62-15786" fmla="*/ 595 h 759"/>
              <a:gd name="connsiteX63-15787" fmla="*/ 332 w 384"/>
              <a:gd name="connsiteY63-15788" fmla="*/ 580 h 759"/>
              <a:gd name="connsiteX64-15789" fmla="*/ 337 w 384"/>
              <a:gd name="connsiteY64-15790" fmla="*/ 564 h 759"/>
              <a:gd name="connsiteX65-15791" fmla="*/ 342 w 384"/>
              <a:gd name="connsiteY65-15792" fmla="*/ 553 h 759"/>
              <a:gd name="connsiteX66-15793" fmla="*/ 348 w 384"/>
              <a:gd name="connsiteY66-15794" fmla="*/ 543 h 759"/>
              <a:gd name="connsiteX67-15795" fmla="*/ 348 w 384"/>
              <a:gd name="connsiteY67-15796" fmla="*/ 538 h 759"/>
              <a:gd name="connsiteX68-15797" fmla="*/ 353 w 384"/>
              <a:gd name="connsiteY68-15798" fmla="*/ 527 h 759"/>
              <a:gd name="connsiteX69-15799" fmla="*/ 353 w 384"/>
              <a:gd name="connsiteY69-15800" fmla="*/ 527 h 759"/>
              <a:gd name="connsiteX70-15801" fmla="*/ 358 w 384"/>
              <a:gd name="connsiteY70-15802" fmla="*/ 527 h 759"/>
              <a:gd name="connsiteX71-15803" fmla="*/ 358 w 384"/>
              <a:gd name="connsiteY71-15804" fmla="*/ 527 h 759"/>
              <a:gd name="connsiteX72-15805" fmla="*/ 358 w 384"/>
              <a:gd name="connsiteY72-15806" fmla="*/ 532 h 759"/>
              <a:gd name="connsiteX73-15807" fmla="*/ 358 w 384"/>
              <a:gd name="connsiteY73-15808" fmla="*/ 538 h 759"/>
              <a:gd name="connsiteX74-15809" fmla="*/ 363 w 384"/>
              <a:gd name="connsiteY74-15810" fmla="*/ 543 h 759"/>
              <a:gd name="connsiteX75-15811" fmla="*/ 363 w 384"/>
              <a:gd name="connsiteY75-15812" fmla="*/ 559 h 759"/>
              <a:gd name="connsiteX76-15813" fmla="*/ 363 w 384"/>
              <a:gd name="connsiteY76-15814" fmla="*/ 569 h 759"/>
              <a:gd name="connsiteX77-15815" fmla="*/ 363 w 384"/>
              <a:gd name="connsiteY77-15816" fmla="*/ 585 h 759"/>
              <a:gd name="connsiteX78-15817" fmla="*/ 363 w 384"/>
              <a:gd name="connsiteY78-15818" fmla="*/ 601 h 759"/>
              <a:gd name="connsiteX79-15819" fmla="*/ 363 w 384"/>
              <a:gd name="connsiteY79-15820" fmla="*/ 622 h 759"/>
              <a:gd name="connsiteX80-15821" fmla="*/ 363 w 384"/>
              <a:gd name="connsiteY80-15822" fmla="*/ 638 h 759"/>
              <a:gd name="connsiteX81-15823" fmla="*/ 363 w 384"/>
              <a:gd name="connsiteY81-15824" fmla="*/ 653 h 759"/>
              <a:gd name="connsiteX82-15825" fmla="*/ 369 w 384"/>
              <a:gd name="connsiteY82-15826" fmla="*/ 669 h 759"/>
              <a:gd name="connsiteX83-15827" fmla="*/ 369 w 384"/>
              <a:gd name="connsiteY83-15828" fmla="*/ 685 h 759"/>
              <a:gd name="connsiteX84-15829" fmla="*/ 374 w 384"/>
              <a:gd name="connsiteY84-15830" fmla="*/ 696 h 759"/>
              <a:gd name="connsiteX85-15831" fmla="*/ 374 w 384"/>
              <a:gd name="connsiteY85-15832" fmla="*/ 706 h 759"/>
              <a:gd name="connsiteX86-15833" fmla="*/ 379 w 384"/>
              <a:gd name="connsiteY86-15834" fmla="*/ 717 h 759"/>
              <a:gd name="connsiteX87-15835" fmla="*/ 379 w 384"/>
              <a:gd name="connsiteY87-15836" fmla="*/ 722 h 759"/>
              <a:gd name="connsiteX88-15837" fmla="*/ 384 w 384"/>
              <a:gd name="connsiteY88-15838" fmla="*/ 732 h 759"/>
              <a:gd name="connsiteX89-15839" fmla="*/ 384 w 384"/>
              <a:gd name="connsiteY89-15840" fmla="*/ 738 h 759"/>
              <a:gd name="connsiteX90-15841" fmla="*/ 384 w 384"/>
              <a:gd name="connsiteY90-15842" fmla="*/ 743 h 759"/>
              <a:gd name="connsiteX91-15843" fmla="*/ 384 w 384"/>
              <a:gd name="connsiteY91-15844" fmla="*/ 748 h 759"/>
              <a:gd name="connsiteX92-15845" fmla="*/ 379 w 384"/>
              <a:gd name="connsiteY92-15846" fmla="*/ 753 h 759"/>
              <a:gd name="connsiteX93-15847" fmla="*/ 374 w 384"/>
              <a:gd name="connsiteY93-15848" fmla="*/ 759 h 759"/>
              <a:gd name="connsiteX94-15849" fmla="*/ 363 w 384"/>
              <a:gd name="connsiteY94-15850" fmla="*/ 759 h 759"/>
              <a:gd name="connsiteX95-15851" fmla="*/ 353 w 384"/>
              <a:gd name="connsiteY95-15852" fmla="*/ 759 h 759"/>
              <a:gd name="connsiteX96-15853" fmla="*/ 337 w 384"/>
              <a:gd name="connsiteY96-15854" fmla="*/ 759 h 759"/>
              <a:gd name="connsiteX97-15855" fmla="*/ 321 w 384"/>
              <a:gd name="connsiteY97-15856" fmla="*/ 753 h 759"/>
              <a:gd name="connsiteX98-15857" fmla="*/ 300 w 384"/>
              <a:gd name="connsiteY98-15858" fmla="*/ 753 h 759"/>
              <a:gd name="connsiteX99-15859" fmla="*/ 279 w 384"/>
              <a:gd name="connsiteY99-15860" fmla="*/ 748 h 759"/>
              <a:gd name="connsiteX100-15861" fmla="*/ 258 w 384"/>
              <a:gd name="connsiteY100-15862" fmla="*/ 743 h 759"/>
              <a:gd name="connsiteX101-15863" fmla="*/ 248 w 384"/>
              <a:gd name="connsiteY101-15864" fmla="*/ 738 h 759"/>
              <a:gd name="connsiteX102-15865" fmla="*/ 237 w 384"/>
              <a:gd name="connsiteY102-15866" fmla="*/ 732 h 759"/>
              <a:gd name="connsiteX103-15867" fmla="*/ 221 w 384"/>
              <a:gd name="connsiteY103-15868" fmla="*/ 727 h 759"/>
              <a:gd name="connsiteX104-15869" fmla="*/ 211 w 384"/>
              <a:gd name="connsiteY104-15870" fmla="*/ 722 h 759"/>
              <a:gd name="connsiteX105-15871" fmla="*/ 195 w 384"/>
              <a:gd name="connsiteY105-15872" fmla="*/ 717 h 759"/>
              <a:gd name="connsiteX106-15873" fmla="*/ 179 w 384"/>
              <a:gd name="connsiteY106-15874" fmla="*/ 706 h 759"/>
              <a:gd name="connsiteX107-15875" fmla="*/ 169 w 384"/>
              <a:gd name="connsiteY107-15876" fmla="*/ 696 h 759"/>
              <a:gd name="connsiteX108-15877" fmla="*/ 153 w 384"/>
              <a:gd name="connsiteY108-15878" fmla="*/ 685 h 759"/>
              <a:gd name="connsiteX109-15879" fmla="*/ 121 w 384"/>
              <a:gd name="connsiteY109-15880" fmla="*/ 659 h 759"/>
              <a:gd name="connsiteX110-15881" fmla="*/ 95 w 384"/>
              <a:gd name="connsiteY110-15882" fmla="*/ 632 h 759"/>
              <a:gd name="connsiteX111-15883" fmla="*/ 84 w 384"/>
              <a:gd name="connsiteY111-15884" fmla="*/ 622 h 759"/>
              <a:gd name="connsiteX112-15885" fmla="*/ 74 w 384"/>
              <a:gd name="connsiteY112-15886" fmla="*/ 606 h 759"/>
              <a:gd name="connsiteX113-15887" fmla="*/ 63 w 384"/>
              <a:gd name="connsiteY113-15888" fmla="*/ 590 h 759"/>
              <a:gd name="connsiteX114-15889" fmla="*/ 53 w 384"/>
              <a:gd name="connsiteY114-15890" fmla="*/ 574 h 759"/>
              <a:gd name="connsiteX115-15891" fmla="*/ 47 w 384"/>
              <a:gd name="connsiteY115-15892" fmla="*/ 559 h 759"/>
              <a:gd name="connsiteX116-15893" fmla="*/ 37 w 384"/>
              <a:gd name="connsiteY116-15894" fmla="*/ 543 h 759"/>
              <a:gd name="connsiteX117-15895" fmla="*/ 32 w 384"/>
              <a:gd name="connsiteY117-15896" fmla="*/ 527 h 759"/>
              <a:gd name="connsiteX118-15897" fmla="*/ 21 w 384"/>
              <a:gd name="connsiteY118-15898" fmla="*/ 511 h 759"/>
              <a:gd name="connsiteX119-15899" fmla="*/ 16 w 384"/>
              <a:gd name="connsiteY119-15900" fmla="*/ 501 h 759"/>
              <a:gd name="connsiteX120-15901" fmla="*/ 16 w 384"/>
              <a:gd name="connsiteY120-15902" fmla="*/ 485 h 759"/>
              <a:gd name="connsiteX121-15903" fmla="*/ 11 w 384"/>
              <a:gd name="connsiteY121-15904" fmla="*/ 469 h 759"/>
              <a:gd name="connsiteX122-15905" fmla="*/ 11 w 384"/>
              <a:gd name="connsiteY122-15906" fmla="*/ 453 h 759"/>
              <a:gd name="connsiteX123-15907" fmla="*/ 5 w 384"/>
              <a:gd name="connsiteY123-15908" fmla="*/ 422 h 759"/>
              <a:gd name="connsiteX124-15909" fmla="*/ 0 w 384"/>
              <a:gd name="connsiteY124-15910" fmla="*/ 385 h 759"/>
              <a:gd name="connsiteX125-15911" fmla="*/ 0 w 384"/>
              <a:gd name="connsiteY125-15912" fmla="*/ 353 h 759"/>
              <a:gd name="connsiteX126-15913" fmla="*/ 0 w 384"/>
              <a:gd name="connsiteY126-15914" fmla="*/ 316 h 759"/>
              <a:gd name="connsiteX127-15915" fmla="*/ 0 w 384"/>
              <a:gd name="connsiteY127-15916" fmla="*/ 279 h 759"/>
              <a:gd name="connsiteX128-15917" fmla="*/ 0 w 384"/>
              <a:gd name="connsiteY128-15918" fmla="*/ 243 h 759"/>
              <a:gd name="connsiteX129-15919" fmla="*/ 5 w 384"/>
              <a:gd name="connsiteY129-15920" fmla="*/ 200 h 759"/>
              <a:gd name="connsiteX130-15921" fmla="*/ 11 w 384"/>
              <a:gd name="connsiteY130-15922" fmla="*/ 158 h 759"/>
              <a:gd name="connsiteX131-15923" fmla="*/ 11 w 384"/>
              <a:gd name="connsiteY131-15924" fmla="*/ 142 h 759"/>
              <a:gd name="connsiteX132-15925" fmla="*/ 11 w 384"/>
              <a:gd name="connsiteY132-15926" fmla="*/ 127 h 759"/>
              <a:gd name="connsiteX133-15927" fmla="*/ 11 w 384"/>
              <a:gd name="connsiteY133-15928" fmla="*/ 111 h 759"/>
              <a:gd name="connsiteX134-15929" fmla="*/ 16 w 384"/>
              <a:gd name="connsiteY134-15930" fmla="*/ 100 h 759"/>
              <a:gd name="connsiteX135-15931" fmla="*/ 16 w 384"/>
              <a:gd name="connsiteY135-15932" fmla="*/ 90 h 759"/>
              <a:gd name="connsiteX136-15933" fmla="*/ 16 w 384"/>
              <a:gd name="connsiteY136-15934" fmla="*/ 85 h 759"/>
              <a:gd name="connsiteX137-15935" fmla="*/ 16 w 384"/>
              <a:gd name="connsiteY137-15936" fmla="*/ 79 h 759"/>
              <a:gd name="connsiteX138-15937" fmla="*/ 11 w 384"/>
              <a:gd name="connsiteY138-15938" fmla="*/ 74 h 759"/>
              <a:gd name="connsiteX139-15939" fmla="*/ 11 w 384"/>
              <a:gd name="connsiteY139-15940" fmla="*/ 74 h 759"/>
              <a:gd name="connsiteX140-15941" fmla="*/ 5 w 384"/>
              <a:gd name="connsiteY140-15942" fmla="*/ 74 h 759"/>
              <a:gd name="connsiteX141-15943" fmla="*/ 0 w 384"/>
              <a:gd name="connsiteY141-15944" fmla="*/ 32 h 759"/>
              <a:gd name="connsiteX142-15945" fmla="*/ 5 w 384"/>
              <a:gd name="connsiteY142-15946" fmla="*/ 27 h 759"/>
              <a:gd name="connsiteX143-15947" fmla="*/ 11 w 384"/>
              <a:gd name="connsiteY143-15948" fmla="*/ 21 h 759"/>
              <a:gd name="connsiteX144-15949" fmla="*/ 16 w 384"/>
              <a:gd name="connsiteY144-15950" fmla="*/ 16 h 759"/>
              <a:gd name="connsiteX145-15951" fmla="*/ 21 w 384"/>
              <a:gd name="connsiteY145-15952" fmla="*/ 11 h 759"/>
              <a:gd name="connsiteX146-15953" fmla="*/ 26 w 384"/>
              <a:gd name="connsiteY146-15954" fmla="*/ 6 h 759"/>
              <a:gd name="connsiteX147-15955" fmla="*/ 32 w 384"/>
              <a:gd name="connsiteY147-15956" fmla="*/ 0 h 759"/>
              <a:gd name="connsiteX148-15957" fmla="*/ 37 w 384"/>
              <a:gd name="connsiteY148-15958" fmla="*/ 0 h 759"/>
              <a:gd name="connsiteX149-15959" fmla="*/ 42 w 384"/>
              <a:gd name="connsiteY149-15960" fmla="*/ 0 h 759"/>
              <a:gd name="connsiteX150-15961" fmla="*/ 42 w 384"/>
              <a:gd name="connsiteY150-15962" fmla="*/ 0 h 759"/>
              <a:gd name="connsiteX0-15963" fmla="*/ 42 w 384"/>
              <a:gd name="connsiteY0-15964" fmla="*/ 0 h 759"/>
              <a:gd name="connsiteX1-15965" fmla="*/ 53 w 384"/>
              <a:gd name="connsiteY1-15966" fmla="*/ 0 h 759"/>
              <a:gd name="connsiteX2-15967" fmla="*/ 63 w 384"/>
              <a:gd name="connsiteY2-15968" fmla="*/ 6 h 759"/>
              <a:gd name="connsiteX3-15969" fmla="*/ 74 w 384"/>
              <a:gd name="connsiteY3-15970" fmla="*/ 11 h 759"/>
              <a:gd name="connsiteX4-15971" fmla="*/ 90 w 384"/>
              <a:gd name="connsiteY4-15972" fmla="*/ 21 h 759"/>
              <a:gd name="connsiteX5-15973" fmla="*/ 100 w 384"/>
              <a:gd name="connsiteY5-15974" fmla="*/ 32 h 759"/>
              <a:gd name="connsiteX6-15975" fmla="*/ 111 w 384"/>
              <a:gd name="connsiteY6-15976" fmla="*/ 37 h 759"/>
              <a:gd name="connsiteX7-15977" fmla="*/ 111 w 384"/>
              <a:gd name="connsiteY7-15978" fmla="*/ 42 h 759"/>
              <a:gd name="connsiteX8-15979" fmla="*/ 116 w 384"/>
              <a:gd name="connsiteY8-15980" fmla="*/ 42 h 759"/>
              <a:gd name="connsiteX9-15981" fmla="*/ 116 w 384"/>
              <a:gd name="connsiteY9-15982" fmla="*/ 48 h 759"/>
              <a:gd name="connsiteX10-15983" fmla="*/ 116 w 384"/>
              <a:gd name="connsiteY10-15984" fmla="*/ 48 h 759"/>
              <a:gd name="connsiteX11-15985" fmla="*/ 116 w 384"/>
              <a:gd name="connsiteY11-15986" fmla="*/ 53 h 759"/>
              <a:gd name="connsiteX12-15987" fmla="*/ 111 w 384"/>
              <a:gd name="connsiteY12-15988" fmla="*/ 58 h 759"/>
              <a:gd name="connsiteX13-15989" fmla="*/ 105 w 384"/>
              <a:gd name="connsiteY13-15990" fmla="*/ 63 h 759"/>
              <a:gd name="connsiteX14-15991" fmla="*/ 95 w 384"/>
              <a:gd name="connsiteY14-15992" fmla="*/ 69 h 759"/>
              <a:gd name="connsiteX15-15993" fmla="*/ 90 w 384"/>
              <a:gd name="connsiteY15-15994" fmla="*/ 74 h 759"/>
              <a:gd name="connsiteX16-15995" fmla="*/ 84 w 384"/>
              <a:gd name="connsiteY16-15996" fmla="*/ 79 h 759"/>
              <a:gd name="connsiteX17-15997" fmla="*/ 84 w 384"/>
              <a:gd name="connsiteY17-15998" fmla="*/ 90 h 759"/>
              <a:gd name="connsiteX18-15999" fmla="*/ 79 w 384"/>
              <a:gd name="connsiteY18-16000" fmla="*/ 100 h 759"/>
              <a:gd name="connsiteX19-16001" fmla="*/ 74 w 384"/>
              <a:gd name="connsiteY19-16002" fmla="*/ 116 h 759"/>
              <a:gd name="connsiteX20-16003" fmla="*/ 68 w 384"/>
              <a:gd name="connsiteY20-16004" fmla="*/ 137 h 759"/>
              <a:gd name="connsiteX21-16005" fmla="*/ 63 w 384"/>
              <a:gd name="connsiteY21-16006" fmla="*/ 158 h 759"/>
              <a:gd name="connsiteX22-16007" fmla="*/ 63 w 384"/>
              <a:gd name="connsiteY22-16008" fmla="*/ 179 h 759"/>
              <a:gd name="connsiteX23-16009" fmla="*/ 58 w 384"/>
              <a:gd name="connsiteY23-16010" fmla="*/ 206 h 759"/>
              <a:gd name="connsiteX24-16011" fmla="*/ 53 w 384"/>
              <a:gd name="connsiteY24-16012" fmla="*/ 227 h 759"/>
              <a:gd name="connsiteX25-16013" fmla="*/ 53 w 384"/>
              <a:gd name="connsiteY25-16014" fmla="*/ 248 h 759"/>
              <a:gd name="connsiteX26-16015" fmla="*/ 47 w 384"/>
              <a:gd name="connsiteY26-16016" fmla="*/ 264 h 759"/>
              <a:gd name="connsiteX27-16017" fmla="*/ 47 w 384"/>
              <a:gd name="connsiteY27-16018" fmla="*/ 285 h 759"/>
              <a:gd name="connsiteX28-16019" fmla="*/ 42 w 384"/>
              <a:gd name="connsiteY28-16020" fmla="*/ 300 h 759"/>
              <a:gd name="connsiteX29-16021" fmla="*/ 42 w 384"/>
              <a:gd name="connsiteY29-16022" fmla="*/ 311 h 759"/>
              <a:gd name="connsiteX30-16023" fmla="*/ 42 w 384"/>
              <a:gd name="connsiteY30-16024" fmla="*/ 322 h 759"/>
              <a:gd name="connsiteX31-16025" fmla="*/ 42 w 384"/>
              <a:gd name="connsiteY31-16026" fmla="*/ 343 h 759"/>
              <a:gd name="connsiteX32-16027" fmla="*/ 47 w 384"/>
              <a:gd name="connsiteY32-16028" fmla="*/ 369 h 759"/>
              <a:gd name="connsiteX33-16029" fmla="*/ 53 w 384"/>
              <a:gd name="connsiteY33-16030" fmla="*/ 411 h 759"/>
              <a:gd name="connsiteX34-16031" fmla="*/ 53 w 384"/>
              <a:gd name="connsiteY34-16032" fmla="*/ 437 h 759"/>
              <a:gd name="connsiteX35-16033" fmla="*/ 58 w 384"/>
              <a:gd name="connsiteY35-16034" fmla="*/ 464 h 759"/>
              <a:gd name="connsiteX36-16035" fmla="*/ 68 w 384"/>
              <a:gd name="connsiteY36-16036" fmla="*/ 490 h 759"/>
              <a:gd name="connsiteX37-16037" fmla="*/ 74 w 384"/>
              <a:gd name="connsiteY37-16038" fmla="*/ 506 h 759"/>
              <a:gd name="connsiteX38-16039" fmla="*/ 79 w 384"/>
              <a:gd name="connsiteY38-16040" fmla="*/ 516 h 759"/>
              <a:gd name="connsiteX39-16041" fmla="*/ 95 w 384"/>
              <a:gd name="connsiteY39-16042" fmla="*/ 543 h 759"/>
              <a:gd name="connsiteX40-16043" fmla="*/ 111 w 384"/>
              <a:gd name="connsiteY40-16044" fmla="*/ 564 h 759"/>
              <a:gd name="connsiteX41-16045" fmla="*/ 126 w 384"/>
              <a:gd name="connsiteY41-16046" fmla="*/ 585 h 759"/>
              <a:gd name="connsiteX42-16047" fmla="*/ 137 w 384"/>
              <a:gd name="connsiteY42-16048" fmla="*/ 595 h 759"/>
              <a:gd name="connsiteX43-16049" fmla="*/ 147 w 384"/>
              <a:gd name="connsiteY43-16050" fmla="*/ 601 h 759"/>
              <a:gd name="connsiteX44-16051" fmla="*/ 169 w 384"/>
              <a:gd name="connsiteY44-16052" fmla="*/ 622 h 759"/>
              <a:gd name="connsiteX45-16053" fmla="*/ 190 w 384"/>
              <a:gd name="connsiteY45-16054" fmla="*/ 632 h 759"/>
              <a:gd name="connsiteX46-16055" fmla="*/ 211 w 384"/>
              <a:gd name="connsiteY46-16056" fmla="*/ 648 h 759"/>
              <a:gd name="connsiteX47-16057" fmla="*/ 237 w 384"/>
              <a:gd name="connsiteY47-16058" fmla="*/ 659 h 759"/>
              <a:gd name="connsiteX48-16059" fmla="*/ 248 w 384"/>
              <a:gd name="connsiteY48-16060" fmla="*/ 664 h 759"/>
              <a:gd name="connsiteX49-16061" fmla="*/ 258 w 384"/>
              <a:gd name="connsiteY49-16062" fmla="*/ 669 h 759"/>
              <a:gd name="connsiteX50-16063" fmla="*/ 269 w 384"/>
              <a:gd name="connsiteY50-16064" fmla="*/ 669 h 759"/>
              <a:gd name="connsiteX51-16065" fmla="*/ 279 w 384"/>
              <a:gd name="connsiteY51-16066" fmla="*/ 674 h 759"/>
              <a:gd name="connsiteX52-16067" fmla="*/ 284 w 384"/>
              <a:gd name="connsiteY52-16068" fmla="*/ 674 h 759"/>
              <a:gd name="connsiteX53-16069" fmla="*/ 290 w 384"/>
              <a:gd name="connsiteY53-16070" fmla="*/ 674 h 759"/>
              <a:gd name="connsiteX54-16071" fmla="*/ 300 w 384"/>
              <a:gd name="connsiteY54-16072" fmla="*/ 674 h 759"/>
              <a:gd name="connsiteX55-16073" fmla="*/ 305 w 384"/>
              <a:gd name="connsiteY55-16074" fmla="*/ 669 h 759"/>
              <a:gd name="connsiteX56-16075" fmla="*/ 305 w 384"/>
              <a:gd name="connsiteY56-16076" fmla="*/ 664 h 759"/>
              <a:gd name="connsiteX57-16077" fmla="*/ 311 w 384"/>
              <a:gd name="connsiteY57-16078" fmla="*/ 659 h 759"/>
              <a:gd name="connsiteX58-16079" fmla="*/ 316 w 384"/>
              <a:gd name="connsiteY58-16080" fmla="*/ 653 h 759"/>
              <a:gd name="connsiteX59-16081" fmla="*/ 316 w 384"/>
              <a:gd name="connsiteY59-16082" fmla="*/ 643 h 759"/>
              <a:gd name="connsiteX60-16083" fmla="*/ 321 w 384"/>
              <a:gd name="connsiteY60-16084" fmla="*/ 627 h 759"/>
              <a:gd name="connsiteX61-16085" fmla="*/ 327 w 384"/>
              <a:gd name="connsiteY61-16086" fmla="*/ 611 h 759"/>
              <a:gd name="connsiteX62-16087" fmla="*/ 332 w 384"/>
              <a:gd name="connsiteY62-16088" fmla="*/ 595 h 759"/>
              <a:gd name="connsiteX63-16089" fmla="*/ 332 w 384"/>
              <a:gd name="connsiteY63-16090" fmla="*/ 580 h 759"/>
              <a:gd name="connsiteX64-16091" fmla="*/ 337 w 384"/>
              <a:gd name="connsiteY64-16092" fmla="*/ 564 h 759"/>
              <a:gd name="connsiteX65-16093" fmla="*/ 342 w 384"/>
              <a:gd name="connsiteY65-16094" fmla="*/ 553 h 759"/>
              <a:gd name="connsiteX66-16095" fmla="*/ 348 w 384"/>
              <a:gd name="connsiteY66-16096" fmla="*/ 543 h 759"/>
              <a:gd name="connsiteX67-16097" fmla="*/ 348 w 384"/>
              <a:gd name="connsiteY67-16098" fmla="*/ 538 h 759"/>
              <a:gd name="connsiteX68-16099" fmla="*/ 353 w 384"/>
              <a:gd name="connsiteY68-16100" fmla="*/ 527 h 759"/>
              <a:gd name="connsiteX69-16101" fmla="*/ 353 w 384"/>
              <a:gd name="connsiteY69-16102" fmla="*/ 527 h 759"/>
              <a:gd name="connsiteX70-16103" fmla="*/ 358 w 384"/>
              <a:gd name="connsiteY70-16104" fmla="*/ 527 h 759"/>
              <a:gd name="connsiteX71-16105" fmla="*/ 358 w 384"/>
              <a:gd name="connsiteY71-16106" fmla="*/ 527 h 759"/>
              <a:gd name="connsiteX72-16107" fmla="*/ 358 w 384"/>
              <a:gd name="connsiteY72-16108" fmla="*/ 532 h 759"/>
              <a:gd name="connsiteX73-16109" fmla="*/ 358 w 384"/>
              <a:gd name="connsiteY73-16110" fmla="*/ 538 h 759"/>
              <a:gd name="connsiteX74-16111" fmla="*/ 363 w 384"/>
              <a:gd name="connsiteY74-16112" fmla="*/ 543 h 759"/>
              <a:gd name="connsiteX75-16113" fmla="*/ 363 w 384"/>
              <a:gd name="connsiteY75-16114" fmla="*/ 559 h 759"/>
              <a:gd name="connsiteX76-16115" fmla="*/ 363 w 384"/>
              <a:gd name="connsiteY76-16116" fmla="*/ 569 h 759"/>
              <a:gd name="connsiteX77-16117" fmla="*/ 363 w 384"/>
              <a:gd name="connsiteY77-16118" fmla="*/ 585 h 759"/>
              <a:gd name="connsiteX78-16119" fmla="*/ 363 w 384"/>
              <a:gd name="connsiteY78-16120" fmla="*/ 601 h 759"/>
              <a:gd name="connsiteX79-16121" fmla="*/ 363 w 384"/>
              <a:gd name="connsiteY79-16122" fmla="*/ 622 h 759"/>
              <a:gd name="connsiteX80-16123" fmla="*/ 363 w 384"/>
              <a:gd name="connsiteY80-16124" fmla="*/ 638 h 759"/>
              <a:gd name="connsiteX81-16125" fmla="*/ 363 w 384"/>
              <a:gd name="connsiteY81-16126" fmla="*/ 653 h 759"/>
              <a:gd name="connsiteX82-16127" fmla="*/ 369 w 384"/>
              <a:gd name="connsiteY82-16128" fmla="*/ 669 h 759"/>
              <a:gd name="connsiteX83-16129" fmla="*/ 369 w 384"/>
              <a:gd name="connsiteY83-16130" fmla="*/ 685 h 759"/>
              <a:gd name="connsiteX84-16131" fmla="*/ 374 w 384"/>
              <a:gd name="connsiteY84-16132" fmla="*/ 696 h 759"/>
              <a:gd name="connsiteX85-16133" fmla="*/ 374 w 384"/>
              <a:gd name="connsiteY85-16134" fmla="*/ 706 h 759"/>
              <a:gd name="connsiteX86-16135" fmla="*/ 379 w 384"/>
              <a:gd name="connsiteY86-16136" fmla="*/ 717 h 759"/>
              <a:gd name="connsiteX87-16137" fmla="*/ 379 w 384"/>
              <a:gd name="connsiteY87-16138" fmla="*/ 722 h 759"/>
              <a:gd name="connsiteX88-16139" fmla="*/ 384 w 384"/>
              <a:gd name="connsiteY88-16140" fmla="*/ 732 h 759"/>
              <a:gd name="connsiteX89-16141" fmla="*/ 384 w 384"/>
              <a:gd name="connsiteY89-16142" fmla="*/ 738 h 759"/>
              <a:gd name="connsiteX90-16143" fmla="*/ 384 w 384"/>
              <a:gd name="connsiteY90-16144" fmla="*/ 743 h 759"/>
              <a:gd name="connsiteX91-16145" fmla="*/ 384 w 384"/>
              <a:gd name="connsiteY91-16146" fmla="*/ 748 h 759"/>
              <a:gd name="connsiteX92-16147" fmla="*/ 379 w 384"/>
              <a:gd name="connsiteY92-16148" fmla="*/ 753 h 759"/>
              <a:gd name="connsiteX93-16149" fmla="*/ 374 w 384"/>
              <a:gd name="connsiteY93-16150" fmla="*/ 759 h 759"/>
              <a:gd name="connsiteX94-16151" fmla="*/ 363 w 384"/>
              <a:gd name="connsiteY94-16152" fmla="*/ 759 h 759"/>
              <a:gd name="connsiteX95-16153" fmla="*/ 353 w 384"/>
              <a:gd name="connsiteY95-16154" fmla="*/ 759 h 759"/>
              <a:gd name="connsiteX96-16155" fmla="*/ 337 w 384"/>
              <a:gd name="connsiteY96-16156" fmla="*/ 759 h 759"/>
              <a:gd name="connsiteX97-16157" fmla="*/ 321 w 384"/>
              <a:gd name="connsiteY97-16158" fmla="*/ 753 h 759"/>
              <a:gd name="connsiteX98-16159" fmla="*/ 300 w 384"/>
              <a:gd name="connsiteY98-16160" fmla="*/ 753 h 759"/>
              <a:gd name="connsiteX99-16161" fmla="*/ 279 w 384"/>
              <a:gd name="connsiteY99-16162" fmla="*/ 748 h 759"/>
              <a:gd name="connsiteX100-16163" fmla="*/ 258 w 384"/>
              <a:gd name="connsiteY100-16164" fmla="*/ 743 h 759"/>
              <a:gd name="connsiteX101-16165" fmla="*/ 248 w 384"/>
              <a:gd name="connsiteY101-16166" fmla="*/ 738 h 759"/>
              <a:gd name="connsiteX102-16167" fmla="*/ 237 w 384"/>
              <a:gd name="connsiteY102-16168" fmla="*/ 732 h 759"/>
              <a:gd name="connsiteX103-16169" fmla="*/ 221 w 384"/>
              <a:gd name="connsiteY103-16170" fmla="*/ 727 h 759"/>
              <a:gd name="connsiteX104-16171" fmla="*/ 211 w 384"/>
              <a:gd name="connsiteY104-16172" fmla="*/ 722 h 759"/>
              <a:gd name="connsiteX105-16173" fmla="*/ 195 w 384"/>
              <a:gd name="connsiteY105-16174" fmla="*/ 717 h 759"/>
              <a:gd name="connsiteX106-16175" fmla="*/ 179 w 384"/>
              <a:gd name="connsiteY106-16176" fmla="*/ 706 h 759"/>
              <a:gd name="connsiteX107-16177" fmla="*/ 169 w 384"/>
              <a:gd name="connsiteY107-16178" fmla="*/ 696 h 759"/>
              <a:gd name="connsiteX108-16179" fmla="*/ 153 w 384"/>
              <a:gd name="connsiteY108-16180" fmla="*/ 685 h 759"/>
              <a:gd name="connsiteX109-16181" fmla="*/ 121 w 384"/>
              <a:gd name="connsiteY109-16182" fmla="*/ 659 h 759"/>
              <a:gd name="connsiteX110-16183" fmla="*/ 95 w 384"/>
              <a:gd name="connsiteY110-16184" fmla="*/ 632 h 759"/>
              <a:gd name="connsiteX111-16185" fmla="*/ 84 w 384"/>
              <a:gd name="connsiteY111-16186" fmla="*/ 622 h 759"/>
              <a:gd name="connsiteX112-16187" fmla="*/ 74 w 384"/>
              <a:gd name="connsiteY112-16188" fmla="*/ 606 h 759"/>
              <a:gd name="connsiteX113-16189" fmla="*/ 63 w 384"/>
              <a:gd name="connsiteY113-16190" fmla="*/ 590 h 759"/>
              <a:gd name="connsiteX114-16191" fmla="*/ 53 w 384"/>
              <a:gd name="connsiteY114-16192" fmla="*/ 574 h 759"/>
              <a:gd name="connsiteX115-16193" fmla="*/ 47 w 384"/>
              <a:gd name="connsiteY115-16194" fmla="*/ 559 h 759"/>
              <a:gd name="connsiteX116-16195" fmla="*/ 37 w 384"/>
              <a:gd name="connsiteY116-16196" fmla="*/ 543 h 759"/>
              <a:gd name="connsiteX117-16197" fmla="*/ 32 w 384"/>
              <a:gd name="connsiteY117-16198" fmla="*/ 527 h 759"/>
              <a:gd name="connsiteX118-16199" fmla="*/ 21 w 384"/>
              <a:gd name="connsiteY118-16200" fmla="*/ 511 h 759"/>
              <a:gd name="connsiteX119-16201" fmla="*/ 16 w 384"/>
              <a:gd name="connsiteY119-16202" fmla="*/ 501 h 759"/>
              <a:gd name="connsiteX120-16203" fmla="*/ 16 w 384"/>
              <a:gd name="connsiteY120-16204" fmla="*/ 485 h 759"/>
              <a:gd name="connsiteX121-16205" fmla="*/ 11 w 384"/>
              <a:gd name="connsiteY121-16206" fmla="*/ 469 h 759"/>
              <a:gd name="connsiteX122-16207" fmla="*/ 11 w 384"/>
              <a:gd name="connsiteY122-16208" fmla="*/ 453 h 759"/>
              <a:gd name="connsiteX123-16209" fmla="*/ 5 w 384"/>
              <a:gd name="connsiteY123-16210" fmla="*/ 422 h 759"/>
              <a:gd name="connsiteX124-16211" fmla="*/ 0 w 384"/>
              <a:gd name="connsiteY124-16212" fmla="*/ 385 h 759"/>
              <a:gd name="connsiteX125-16213" fmla="*/ 0 w 384"/>
              <a:gd name="connsiteY125-16214" fmla="*/ 353 h 759"/>
              <a:gd name="connsiteX126-16215" fmla="*/ 0 w 384"/>
              <a:gd name="connsiteY126-16216" fmla="*/ 316 h 759"/>
              <a:gd name="connsiteX127-16217" fmla="*/ 0 w 384"/>
              <a:gd name="connsiteY127-16218" fmla="*/ 279 h 759"/>
              <a:gd name="connsiteX128-16219" fmla="*/ 0 w 384"/>
              <a:gd name="connsiteY128-16220" fmla="*/ 243 h 759"/>
              <a:gd name="connsiteX129-16221" fmla="*/ 5 w 384"/>
              <a:gd name="connsiteY129-16222" fmla="*/ 200 h 759"/>
              <a:gd name="connsiteX130-16223" fmla="*/ 11 w 384"/>
              <a:gd name="connsiteY130-16224" fmla="*/ 158 h 759"/>
              <a:gd name="connsiteX131-16225" fmla="*/ 11 w 384"/>
              <a:gd name="connsiteY131-16226" fmla="*/ 142 h 759"/>
              <a:gd name="connsiteX132-16227" fmla="*/ 11 w 384"/>
              <a:gd name="connsiteY132-16228" fmla="*/ 127 h 759"/>
              <a:gd name="connsiteX133-16229" fmla="*/ 11 w 384"/>
              <a:gd name="connsiteY133-16230" fmla="*/ 111 h 759"/>
              <a:gd name="connsiteX134-16231" fmla="*/ 16 w 384"/>
              <a:gd name="connsiteY134-16232" fmla="*/ 100 h 759"/>
              <a:gd name="connsiteX135-16233" fmla="*/ 16 w 384"/>
              <a:gd name="connsiteY135-16234" fmla="*/ 90 h 759"/>
              <a:gd name="connsiteX136-16235" fmla="*/ 16 w 384"/>
              <a:gd name="connsiteY136-16236" fmla="*/ 85 h 759"/>
              <a:gd name="connsiteX137-16237" fmla="*/ 16 w 384"/>
              <a:gd name="connsiteY137-16238" fmla="*/ 79 h 759"/>
              <a:gd name="connsiteX138-16239" fmla="*/ 11 w 384"/>
              <a:gd name="connsiteY138-16240" fmla="*/ 74 h 759"/>
              <a:gd name="connsiteX139-16241" fmla="*/ 11 w 384"/>
              <a:gd name="connsiteY139-16242" fmla="*/ 74 h 759"/>
              <a:gd name="connsiteX140-16243" fmla="*/ 5 w 384"/>
              <a:gd name="connsiteY140-16244" fmla="*/ 74 h 759"/>
              <a:gd name="connsiteX141-16245" fmla="*/ 5 w 384"/>
              <a:gd name="connsiteY141-16246" fmla="*/ 27 h 759"/>
              <a:gd name="connsiteX142-16247" fmla="*/ 11 w 384"/>
              <a:gd name="connsiteY142-16248" fmla="*/ 21 h 759"/>
              <a:gd name="connsiteX143-16249" fmla="*/ 16 w 384"/>
              <a:gd name="connsiteY143-16250" fmla="*/ 16 h 759"/>
              <a:gd name="connsiteX144-16251" fmla="*/ 21 w 384"/>
              <a:gd name="connsiteY144-16252" fmla="*/ 11 h 759"/>
              <a:gd name="connsiteX145-16253" fmla="*/ 26 w 384"/>
              <a:gd name="connsiteY145-16254" fmla="*/ 6 h 759"/>
              <a:gd name="connsiteX146-16255" fmla="*/ 32 w 384"/>
              <a:gd name="connsiteY146-16256" fmla="*/ 0 h 759"/>
              <a:gd name="connsiteX147-16257" fmla="*/ 37 w 384"/>
              <a:gd name="connsiteY147-16258" fmla="*/ 0 h 759"/>
              <a:gd name="connsiteX148-16259" fmla="*/ 42 w 384"/>
              <a:gd name="connsiteY148-16260" fmla="*/ 0 h 759"/>
              <a:gd name="connsiteX149-16261" fmla="*/ 42 w 384"/>
              <a:gd name="connsiteY149-16262" fmla="*/ 0 h 759"/>
              <a:gd name="connsiteX0-16263" fmla="*/ 42 w 384"/>
              <a:gd name="connsiteY0-16264" fmla="*/ 0 h 759"/>
              <a:gd name="connsiteX1-16265" fmla="*/ 53 w 384"/>
              <a:gd name="connsiteY1-16266" fmla="*/ 0 h 759"/>
              <a:gd name="connsiteX2-16267" fmla="*/ 63 w 384"/>
              <a:gd name="connsiteY2-16268" fmla="*/ 6 h 759"/>
              <a:gd name="connsiteX3-16269" fmla="*/ 74 w 384"/>
              <a:gd name="connsiteY3-16270" fmla="*/ 11 h 759"/>
              <a:gd name="connsiteX4-16271" fmla="*/ 90 w 384"/>
              <a:gd name="connsiteY4-16272" fmla="*/ 21 h 759"/>
              <a:gd name="connsiteX5-16273" fmla="*/ 100 w 384"/>
              <a:gd name="connsiteY5-16274" fmla="*/ 32 h 759"/>
              <a:gd name="connsiteX6-16275" fmla="*/ 111 w 384"/>
              <a:gd name="connsiteY6-16276" fmla="*/ 37 h 759"/>
              <a:gd name="connsiteX7-16277" fmla="*/ 111 w 384"/>
              <a:gd name="connsiteY7-16278" fmla="*/ 42 h 759"/>
              <a:gd name="connsiteX8-16279" fmla="*/ 116 w 384"/>
              <a:gd name="connsiteY8-16280" fmla="*/ 42 h 759"/>
              <a:gd name="connsiteX9-16281" fmla="*/ 116 w 384"/>
              <a:gd name="connsiteY9-16282" fmla="*/ 48 h 759"/>
              <a:gd name="connsiteX10-16283" fmla="*/ 116 w 384"/>
              <a:gd name="connsiteY10-16284" fmla="*/ 48 h 759"/>
              <a:gd name="connsiteX11-16285" fmla="*/ 116 w 384"/>
              <a:gd name="connsiteY11-16286" fmla="*/ 53 h 759"/>
              <a:gd name="connsiteX12-16287" fmla="*/ 111 w 384"/>
              <a:gd name="connsiteY12-16288" fmla="*/ 58 h 759"/>
              <a:gd name="connsiteX13-16289" fmla="*/ 105 w 384"/>
              <a:gd name="connsiteY13-16290" fmla="*/ 63 h 759"/>
              <a:gd name="connsiteX14-16291" fmla="*/ 95 w 384"/>
              <a:gd name="connsiteY14-16292" fmla="*/ 69 h 759"/>
              <a:gd name="connsiteX15-16293" fmla="*/ 90 w 384"/>
              <a:gd name="connsiteY15-16294" fmla="*/ 74 h 759"/>
              <a:gd name="connsiteX16-16295" fmla="*/ 84 w 384"/>
              <a:gd name="connsiteY16-16296" fmla="*/ 79 h 759"/>
              <a:gd name="connsiteX17-16297" fmla="*/ 84 w 384"/>
              <a:gd name="connsiteY17-16298" fmla="*/ 90 h 759"/>
              <a:gd name="connsiteX18-16299" fmla="*/ 79 w 384"/>
              <a:gd name="connsiteY18-16300" fmla="*/ 100 h 759"/>
              <a:gd name="connsiteX19-16301" fmla="*/ 74 w 384"/>
              <a:gd name="connsiteY19-16302" fmla="*/ 116 h 759"/>
              <a:gd name="connsiteX20-16303" fmla="*/ 68 w 384"/>
              <a:gd name="connsiteY20-16304" fmla="*/ 137 h 759"/>
              <a:gd name="connsiteX21-16305" fmla="*/ 63 w 384"/>
              <a:gd name="connsiteY21-16306" fmla="*/ 158 h 759"/>
              <a:gd name="connsiteX22-16307" fmla="*/ 63 w 384"/>
              <a:gd name="connsiteY22-16308" fmla="*/ 179 h 759"/>
              <a:gd name="connsiteX23-16309" fmla="*/ 58 w 384"/>
              <a:gd name="connsiteY23-16310" fmla="*/ 206 h 759"/>
              <a:gd name="connsiteX24-16311" fmla="*/ 53 w 384"/>
              <a:gd name="connsiteY24-16312" fmla="*/ 227 h 759"/>
              <a:gd name="connsiteX25-16313" fmla="*/ 53 w 384"/>
              <a:gd name="connsiteY25-16314" fmla="*/ 248 h 759"/>
              <a:gd name="connsiteX26-16315" fmla="*/ 47 w 384"/>
              <a:gd name="connsiteY26-16316" fmla="*/ 264 h 759"/>
              <a:gd name="connsiteX27-16317" fmla="*/ 47 w 384"/>
              <a:gd name="connsiteY27-16318" fmla="*/ 285 h 759"/>
              <a:gd name="connsiteX28-16319" fmla="*/ 42 w 384"/>
              <a:gd name="connsiteY28-16320" fmla="*/ 300 h 759"/>
              <a:gd name="connsiteX29-16321" fmla="*/ 42 w 384"/>
              <a:gd name="connsiteY29-16322" fmla="*/ 311 h 759"/>
              <a:gd name="connsiteX30-16323" fmla="*/ 42 w 384"/>
              <a:gd name="connsiteY30-16324" fmla="*/ 322 h 759"/>
              <a:gd name="connsiteX31-16325" fmla="*/ 42 w 384"/>
              <a:gd name="connsiteY31-16326" fmla="*/ 343 h 759"/>
              <a:gd name="connsiteX32-16327" fmla="*/ 47 w 384"/>
              <a:gd name="connsiteY32-16328" fmla="*/ 369 h 759"/>
              <a:gd name="connsiteX33-16329" fmla="*/ 53 w 384"/>
              <a:gd name="connsiteY33-16330" fmla="*/ 411 h 759"/>
              <a:gd name="connsiteX34-16331" fmla="*/ 53 w 384"/>
              <a:gd name="connsiteY34-16332" fmla="*/ 437 h 759"/>
              <a:gd name="connsiteX35-16333" fmla="*/ 58 w 384"/>
              <a:gd name="connsiteY35-16334" fmla="*/ 464 h 759"/>
              <a:gd name="connsiteX36-16335" fmla="*/ 68 w 384"/>
              <a:gd name="connsiteY36-16336" fmla="*/ 490 h 759"/>
              <a:gd name="connsiteX37-16337" fmla="*/ 74 w 384"/>
              <a:gd name="connsiteY37-16338" fmla="*/ 506 h 759"/>
              <a:gd name="connsiteX38-16339" fmla="*/ 79 w 384"/>
              <a:gd name="connsiteY38-16340" fmla="*/ 516 h 759"/>
              <a:gd name="connsiteX39-16341" fmla="*/ 95 w 384"/>
              <a:gd name="connsiteY39-16342" fmla="*/ 543 h 759"/>
              <a:gd name="connsiteX40-16343" fmla="*/ 111 w 384"/>
              <a:gd name="connsiteY40-16344" fmla="*/ 564 h 759"/>
              <a:gd name="connsiteX41-16345" fmla="*/ 126 w 384"/>
              <a:gd name="connsiteY41-16346" fmla="*/ 585 h 759"/>
              <a:gd name="connsiteX42-16347" fmla="*/ 137 w 384"/>
              <a:gd name="connsiteY42-16348" fmla="*/ 595 h 759"/>
              <a:gd name="connsiteX43-16349" fmla="*/ 147 w 384"/>
              <a:gd name="connsiteY43-16350" fmla="*/ 601 h 759"/>
              <a:gd name="connsiteX44-16351" fmla="*/ 169 w 384"/>
              <a:gd name="connsiteY44-16352" fmla="*/ 622 h 759"/>
              <a:gd name="connsiteX45-16353" fmla="*/ 190 w 384"/>
              <a:gd name="connsiteY45-16354" fmla="*/ 632 h 759"/>
              <a:gd name="connsiteX46-16355" fmla="*/ 211 w 384"/>
              <a:gd name="connsiteY46-16356" fmla="*/ 648 h 759"/>
              <a:gd name="connsiteX47-16357" fmla="*/ 237 w 384"/>
              <a:gd name="connsiteY47-16358" fmla="*/ 659 h 759"/>
              <a:gd name="connsiteX48-16359" fmla="*/ 248 w 384"/>
              <a:gd name="connsiteY48-16360" fmla="*/ 664 h 759"/>
              <a:gd name="connsiteX49-16361" fmla="*/ 258 w 384"/>
              <a:gd name="connsiteY49-16362" fmla="*/ 669 h 759"/>
              <a:gd name="connsiteX50-16363" fmla="*/ 269 w 384"/>
              <a:gd name="connsiteY50-16364" fmla="*/ 669 h 759"/>
              <a:gd name="connsiteX51-16365" fmla="*/ 279 w 384"/>
              <a:gd name="connsiteY51-16366" fmla="*/ 674 h 759"/>
              <a:gd name="connsiteX52-16367" fmla="*/ 284 w 384"/>
              <a:gd name="connsiteY52-16368" fmla="*/ 674 h 759"/>
              <a:gd name="connsiteX53-16369" fmla="*/ 290 w 384"/>
              <a:gd name="connsiteY53-16370" fmla="*/ 674 h 759"/>
              <a:gd name="connsiteX54-16371" fmla="*/ 300 w 384"/>
              <a:gd name="connsiteY54-16372" fmla="*/ 674 h 759"/>
              <a:gd name="connsiteX55-16373" fmla="*/ 305 w 384"/>
              <a:gd name="connsiteY55-16374" fmla="*/ 669 h 759"/>
              <a:gd name="connsiteX56-16375" fmla="*/ 305 w 384"/>
              <a:gd name="connsiteY56-16376" fmla="*/ 664 h 759"/>
              <a:gd name="connsiteX57-16377" fmla="*/ 311 w 384"/>
              <a:gd name="connsiteY57-16378" fmla="*/ 659 h 759"/>
              <a:gd name="connsiteX58-16379" fmla="*/ 316 w 384"/>
              <a:gd name="connsiteY58-16380" fmla="*/ 653 h 759"/>
              <a:gd name="connsiteX59-16381" fmla="*/ 316 w 384"/>
              <a:gd name="connsiteY59-16382" fmla="*/ 643 h 759"/>
              <a:gd name="connsiteX60-16383" fmla="*/ 321 w 384"/>
              <a:gd name="connsiteY60-16384" fmla="*/ 627 h 759"/>
              <a:gd name="connsiteX61-16385" fmla="*/ 327 w 384"/>
              <a:gd name="connsiteY61-16386" fmla="*/ 611 h 759"/>
              <a:gd name="connsiteX62-16387" fmla="*/ 332 w 384"/>
              <a:gd name="connsiteY62-16388" fmla="*/ 595 h 759"/>
              <a:gd name="connsiteX63-16389" fmla="*/ 332 w 384"/>
              <a:gd name="connsiteY63-16390" fmla="*/ 580 h 759"/>
              <a:gd name="connsiteX64-16391" fmla="*/ 337 w 384"/>
              <a:gd name="connsiteY64-16392" fmla="*/ 564 h 759"/>
              <a:gd name="connsiteX65-16393" fmla="*/ 342 w 384"/>
              <a:gd name="connsiteY65-16394" fmla="*/ 553 h 759"/>
              <a:gd name="connsiteX66-16395" fmla="*/ 348 w 384"/>
              <a:gd name="connsiteY66-16396" fmla="*/ 543 h 759"/>
              <a:gd name="connsiteX67-16397" fmla="*/ 348 w 384"/>
              <a:gd name="connsiteY67-16398" fmla="*/ 538 h 759"/>
              <a:gd name="connsiteX68-16399" fmla="*/ 353 w 384"/>
              <a:gd name="connsiteY68-16400" fmla="*/ 527 h 759"/>
              <a:gd name="connsiteX69-16401" fmla="*/ 353 w 384"/>
              <a:gd name="connsiteY69-16402" fmla="*/ 527 h 759"/>
              <a:gd name="connsiteX70-16403" fmla="*/ 358 w 384"/>
              <a:gd name="connsiteY70-16404" fmla="*/ 527 h 759"/>
              <a:gd name="connsiteX71-16405" fmla="*/ 358 w 384"/>
              <a:gd name="connsiteY71-16406" fmla="*/ 527 h 759"/>
              <a:gd name="connsiteX72-16407" fmla="*/ 358 w 384"/>
              <a:gd name="connsiteY72-16408" fmla="*/ 532 h 759"/>
              <a:gd name="connsiteX73-16409" fmla="*/ 358 w 384"/>
              <a:gd name="connsiteY73-16410" fmla="*/ 538 h 759"/>
              <a:gd name="connsiteX74-16411" fmla="*/ 363 w 384"/>
              <a:gd name="connsiteY74-16412" fmla="*/ 543 h 759"/>
              <a:gd name="connsiteX75-16413" fmla="*/ 363 w 384"/>
              <a:gd name="connsiteY75-16414" fmla="*/ 559 h 759"/>
              <a:gd name="connsiteX76-16415" fmla="*/ 363 w 384"/>
              <a:gd name="connsiteY76-16416" fmla="*/ 569 h 759"/>
              <a:gd name="connsiteX77-16417" fmla="*/ 363 w 384"/>
              <a:gd name="connsiteY77-16418" fmla="*/ 585 h 759"/>
              <a:gd name="connsiteX78-16419" fmla="*/ 363 w 384"/>
              <a:gd name="connsiteY78-16420" fmla="*/ 601 h 759"/>
              <a:gd name="connsiteX79-16421" fmla="*/ 363 w 384"/>
              <a:gd name="connsiteY79-16422" fmla="*/ 622 h 759"/>
              <a:gd name="connsiteX80-16423" fmla="*/ 363 w 384"/>
              <a:gd name="connsiteY80-16424" fmla="*/ 638 h 759"/>
              <a:gd name="connsiteX81-16425" fmla="*/ 363 w 384"/>
              <a:gd name="connsiteY81-16426" fmla="*/ 653 h 759"/>
              <a:gd name="connsiteX82-16427" fmla="*/ 369 w 384"/>
              <a:gd name="connsiteY82-16428" fmla="*/ 669 h 759"/>
              <a:gd name="connsiteX83-16429" fmla="*/ 369 w 384"/>
              <a:gd name="connsiteY83-16430" fmla="*/ 685 h 759"/>
              <a:gd name="connsiteX84-16431" fmla="*/ 374 w 384"/>
              <a:gd name="connsiteY84-16432" fmla="*/ 696 h 759"/>
              <a:gd name="connsiteX85-16433" fmla="*/ 374 w 384"/>
              <a:gd name="connsiteY85-16434" fmla="*/ 706 h 759"/>
              <a:gd name="connsiteX86-16435" fmla="*/ 379 w 384"/>
              <a:gd name="connsiteY86-16436" fmla="*/ 717 h 759"/>
              <a:gd name="connsiteX87-16437" fmla="*/ 379 w 384"/>
              <a:gd name="connsiteY87-16438" fmla="*/ 722 h 759"/>
              <a:gd name="connsiteX88-16439" fmla="*/ 384 w 384"/>
              <a:gd name="connsiteY88-16440" fmla="*/ 732 h 759"/>
              <a:gd name="connsiteX89-16441" fmla="*/ 384 w 384"/>
              <a:gd name="connsiteY89-16442" fmla="*/ 738 h 759"/>
              <a:gd name="connsiteX90-16443" fmla="*/ 384 w 384"/>
              <a:gd name="connsiteY90-16444" fmla="*/ 743 h 759"/>
              <a:gd name="connsiteX91-16445" fmla="*/ 384 w 384"/>
              <a:gd name="connsiteY91-16446" fmla="*/ 748 h 759"/>
              <a:gd name="connsiteX92-16447" fmla="*/ 379 w 384"/>
              <a:gd name="connsiteY92-16448" fmla="*/ 753 h 759"/>
              <a:gd name="connsiteX93-16449" fmla="*/ 374 w 384"/>
              <a:gd name="connsiteY93-16450" fmla="*/ 759 h 759"/>
              <a:gd name="connsiteX94-16451" fmla="*/ 363 w 384"/>
              <a:gd name="connsiteY94-16452" fmla="*/ 759 h 759"/>
              <a:gd name="connsiteX95-16453" fmla="*/ 353 w 384"/>
              <a:gd name="connsiteY95-16454" fmla="*/ 759 h 759"/>
              <a:gd name="connsiteX96-16455" fmla="*/ 337 w 384"/>
              <a:gd name="connsiteY96-16456" fmla="*/ 759 h 759"/>
              <a:gd name="connsiteX97-16457" fmla="*/ 321 w 384"/>
              <a:gd name="connsiteY97-16458" fmla="*/ 753 h 759"/>
              <a:gd name="connsiteX98-16459" fmla="*/ 300 w 384"/>
              <a:gd name="connsiteY98-16460" fmla="*/ 753 h 759"/>
              <a:gd name="connsiteX99-16461" fmla="*/ 279 w 384"/>
              <a:gd name="connsiteY99-16462" fmla="*/ 748 h 759"/>
              <a:gd name="connsiteX100-16463" fmla="*/ 258 w 384"/>
              <a:gd name="connsiteY100-16464" fmla="*/ 743 h 759"/>
              <a:gd name="connsiteX101-16465" fmla="*/ 248 w 384"/>
              <a:gd name="connsiteY101-16466" fmla="*/ 738 h 759"/>
              <a:gd name="connsiteX102-16467" fmla="*/ 237 w 384"/>
              <a:gd name="connsiteY102-16468" fmla="*/ 732 h 759"/>
              <a:gd name="connsiteX103-16469" fmla="*/ 221 w 384"/>
              <a:gd name="connsiteY103-16470" fmla="*/ 727 h 759"/>
              <a:gd name="connsiteX104-16471" fmla="*/ 211 w 384"/>
              <a:gd name="connsiteY104-16472" fmla="*/ 722 h 759"/>
              <a:gd name="connsiteX105-16473" fmla="*/ 195 w 384"/>
              <a:gd name="connsiteY105-16474" fmla="*/ 717 h 759"/>
              <a:gd name="connsiteX106-16475" fmla="*/ 179 w 384"/>
              <a:gd name="connsiteY106-16476" fmla="*/ 706 h 759"/>
              <a:gd name="connsiteX107-16477" fmla="*/ 169 w 384"/>
              <a:gd name="connsiteY107-16478" fmla="*/ 696 h 759"/>
              <a:gd name="connsiteX108-16479" fmla="*/ 153 w 384"/>
              <a:gd name="connsiteY108-16480" fmla="*/ 685 h 759"/>
              <a:gd name="connsiteX109-16481" fmla="*/ 121 w 384"/>
              <a:gd name="connsiteY109-16482" fmla="*/ 659 h 759"/>
              <a:gd name="connsiteX110-16483" fmla="*/ 95 w 384"/>
              <a:gd name="connsiteY110-16484" fmla="*/ 632 h 759"/>
              <a:gd name="connsiteX111-16485" fmla="*/ 84 w 384"/>
              <a:gd name="connsiteY111-16486" fmla="*/ 622 h 759"/>
              <a:gd name="connsiteX112-16487" fmla="*/ 74 w 384"/>
              <a:gd name="connsiteY112-16488" fmla="*/ 606 h 759"/>
              <a:gd name="connsiteX113-16489" fmla="*/ 63 w 384"/>
              <a:gd name="connsiteY113-16490" fmla="*/ 590 h 759"/>
              <a:gd name="connsiteX114-16491" fmla="*/ 53 w 384"/>
              <a:gd name="connsiteY114-16492" fmla="*/ 574 h 759"/>
              <a:gd name="connsiteX115-16493" fmla="*/ 47 w 384"/>
              <a:gd name="connsiteY115-16494" fmla="*/ 559 h 759"/>
              <a:gd name="connsiteX116-16495" fmla="*/ 37 w 384"/>
              <a:gd name="connsiteY116-16496" fmla="*/ 543 h 759"/>
              <a:gd name="connsiteX117-16497" fmla="*/ 32 w 384"/>
              <a:gd name="connsiteY117-16498" fmla="*/ 527 h 759"/>
              <a:gd name="connsiteX118-16499" fmla="*/ 21 w 384"/>
              <a:gd name="connsiteY118-16500" fmla="*/ 511 h 759"/>
              <a:gd name="connsiteX119-16501" fmla="*/ 16 w 384"/>
              <a:gd name="connsiteY119-16502" fmla="*/ 501 h 759"/>
              <a:gd name="connsiteX120-16503" fmla="*/ 16 w 384"/>
              <a:gd name="connsiteY120-16504" fmla="*/ 485 h 759"/>
              <a:gd name="connsiteX121-16505" fmla="*/ 11 w 384"/>
              <a:gd name="connsiteY121-16506" fmla="*/ 469 h 759"/>
              <a:gd name="connsiteX122-16507" fmla="*/ 11 w 384"/>
              <a:gd name="connsiteY122-16508" fmla="*/ 453 h 759"/>
              <a:gd name="connsiteX123-16509" fmla="*/ 5 w 384"/>
              <a:gd name="connsiteY123-16510" fmla="*/ 422 h 759"/>
              <a:gd name="connsiteX124-16511" fmla="*/ 0 w 384"/>
              <a:gd name="connsiteY124-16512" fmla="*/ 385 h 759"/>
              <a:gd name="connsiteX125-16513" fmla="*/ 0 w 384"/>
              <a:gd name="connsiteY125-16514" fmla="*/ 353 h 759"/>
              <a:gd name="connsiteX126-16515" fmla="*/ 0 w 384"/>
              <a:gd name="connsiteY126-16516" fmla="*/ 316 h 759"/>
              <a:gd name="connsiteX127-16517" fmla="*/ 0 w 384"/>
              <a:gd name="connsiteY127-16518" fmla="*/ 279 h 759"/>
              <a:gd name="connsiteX128-16519" fmla="*/ 0 w 384"/>
              <a:gd name="connsiteY128-16520" fmla="*/ 243 h 759"/>
              <a:gd name="connsiteX129-16521" fmla="*/ 5 w 384"/>
              <a:gd name="connsiteY129-16522" fmla="*/ 200 h 759"/>
              <a:gd name="connsiteX130-16523" fmla="*/ 11 w 384"/>
              <a:gd name="connsiteY130-16524" fmla="*/ 158 h 759"/>
              <a:gd name="connsiteX131-16525" fmla="*/ 11 w 384"/>
              <a:gd name="connsiteY131-16526" fmla="*/ 142 h 759"/>
              <a:gd name="connsiteX132-16527" fmla="*/ 11 w 384"/>
              <a:gd name="connsiteY132-16528" fmla="*/ 127 h 759"/>
              <a:gd name="connsiteX133-16529" fmla="*/ 11 w 384"/>
              <a:gd name="connsiteY133-16530" fmla="*/ 111 h 759"/>
              <a:gd name="connsiteX134-16531" fmla="*/ 16 w 384"/>
              <a:gd name="connsiteY134-16532" fmla="*/ 100 h 759"/>
              <a:gd name="connsiteX135-16533" fmla="*/ 16 w 384"/>
              <a:gd name="connsiteY135-16534" fmla="*/ 90 h 759"/>
              <a:gd name="connsiteX136-16535" fmla="*/ 16 w 384"/>
              <a:gd name="connsiteY136-16536" fmla="*/ 85 h 759"/>
              <a:gd name="connsiteX137-16537" fmla="*/ 16 w 384"/>
              <a:gd name="connsiteY137-16538" fmla="*/ 79 h 759"/>
              <a:gd name="connsiteX138-16539" fmla="*/ 11 w 384"/>
              <a:gd name="connsiteY138-16540" fmla="*/ 74 h 759"/>
              <a:gd name="connsiteX139-16541" fmla="*/ 11 w 384"/>
              <a:gd name="connsiteY139-16542" fmla="*/ 74 h 759"/>
              <a:gd name="connsiteX140-16543" fmla="*/ 5 w 384"/>
              <a:gd name="connsiteY140-16544" fmla="*/ 74 h 759"/>
              <a:gd name="connsiteX141-16545" fmla="*/ 5 w 384"/>
              <a:gd name="connsiteY141-16546" fmla="*/ 27 h 759"/>
              <a:gd name="connsiteX142-16547" fmla="*/ 16 w 384"/>
              <a:gd name="connsiteY142-16548" fmla="*/ 16 h 759"/>
              <a:gd name="connsiteX143-16549" fmla="*/ 21 w 384"/>
              <a:gd name="connsiteY143-16550" fmla="*/ 11 h 759"/>
              <a:gd name="connsiteX144-16551" fmla="*/ 26 w 384"/>
              <a:gd name="connsiteY144-16552" fmla="*/ 6 h 759"/>
              <a:gd name="connsiteX145-16553" fmla="*/ 32 w 384"/>
              <a:gd name="connsiteY145-16554" fmla="*/ 0 h 759"/>
              <a:gd name="connsiteX146-16555" fmla="*/ 37 w 384"/>
              <a:gd name="connsiteY146-16556" fmla="*/ 0 h 759"/>
              <a:gd name="connsiteX147-16557" fmla="*/ 42 w 384"/>
              <a:gd name="connsiteY147-16558" fmla="*/ 0 h 759"/>
              <a:gd name="connsiteX148-16559" fmla="*/ 42 w 384"/>
              <a:gd name="connsiteY148-16560" fmla="*/ 0 h 759"/>
              <a:gd name="connsiteX0-16561" fmla="*/ 42 w 384"/>
              <a:gd name="connsiteY0-16562" fmla="*/ 0 h 759"/>
              <a:gd name="connsiteX1-16563" fmla="*/ 53 w 384"/>
              <a:gd name="connsiteY1-16564" fmla="*/ 0 h 759"/>
              <a:gd name="connsiteX2-16565" fmla="*/ 63 w 384"/>
              <a:gd name="connsiteY2-16566" fmla="*/ 6 h 759"/>
              <a:gd name="connsiteX3-16567" fmla="*/ 74 w 384"/>
              <a:gd name="connsiteY3-16568" fmla="*/ 11 h 759"/>
              <a:gd name="connsiteX4-16569" fmla="*/ 90 w 384"/>
              <a:gd name="connsiteY4-16570" fmla="*/ 21 h 759"/>
              <a:gd name="connsiteX5-16571" fmla="*/ 100 w 384"/>
              <a:gd name="connsiteY5-16572" fmla="*/ 32 h 759"/>
              <a:gd name="connsiteX6-16573" fmla="*/ 111 w 384"/>
              <a:gd name="connsiteY6-16574" fmla="*/ 37 h 759"/>
              <a:gd name="connsiteX7-16575" fmla="*/ 111 w 384"/>
              <a:gd name="connsiteY7-16576" fmla="*/ 42 h 759"/>
              <a:gd name="connsiteX8-16577" fmla="*/ 116 w 384"/>
              <a:gd name="connsiteY8-16578" fmla="*/ 42 h 759"/>
              <a:gd name="connsiteX9-16579" fmla="*/ 116 w 384"/>
              <a:gd name="connsiteY9-16580" fmla="*/ 48 h 759"/>
              <a:gd name="connsiteX10-16581" fmla="*/ 116 w 384"/>
              <a:gd name="connsiteY10-16582" fmla="*/ 48 h 759"/>
              <a:gd name="connsiteX11-16583" fmla="*/ 116 w 384"/>
              <a:gd name="connsiteY11-16584" fmla="*/ 53 h 759"/>
              <a:gd name="connsiteX12-16585" fmla="*/ 111 w 384"/>
              <a:gd name="connsiteY12-16586" fmla="*/ 58 h 759"/>
              <a:gd name="connsiteX13-16587" fmla="*/ 105 w 384"/>
              <a:gd name="connsiteY13-16588" fmla="*/ 63 h 759"/>
              <a:gd name="connsiteX14-16589" fmla="*/ 95 w 384"/>
              <a:gd name="connsiteY14-16590" fmla="*/ 69 h 759"/>
              <a:gd name="connsiteX15-16591" fmla="*/ 90 w 384"/>
              <a:gd name="connsiteY15-16592" fmla="*/ 74 h 759"/>
              <a:gd name="connsiteX16-16593" fmla="*/ 84 w 384"/>
              <a:gd name="connsiteY16-16594" fmla="*/ 79 h 759"/>
              <a:gd name="connsiteX17-16595" fmla="*/ 84 w 384"/>
              <a:gd name="connsiteY17-16596" fmla="*/ 90 h 759"/>
              <a:gd name="connsiteX18-16597" fmla="*/ 79 w 384"/>
              <a:gd name="connsiteY18-16598" fmla="*/ 100 h 759"/>
              <a:gd name="connsiteX19-16599" fmla="*/ 74 w 384"/>
              <a:gd name="connsiteY19-16600" fmla="*/ 116 h 759"/>
              <a:gd name="connsiteX20-16601" fmla="*/ 68 w 384"/>
              <a:gd name="connsiteY20-16602" fmla="*/ 137 h 759"/>
              <a:gd name="connsiteX21-16603" fmla="*/ 63 w 384"/>
              <a:gd name="connsiteY21-16604" fmla="*/ 158 h 759"/>
              <a:gd name="connsiteX22-16605" fmla="*/ 63 w 384"/>
              <a:gd name="connsiteY22-16606" fmla="*/ 179 h 759"/>
              <a:gd name="connsiteX23-16607" fmla="*/ 58 w 384"/>
              <a:gd name="connsiteY23-16608" fmla="*/ 206 h 759"/>
              <a:gd name="connsiteX24-16609" fmla="*/ 53 w 384"/>
              <a:gd name="connsiteY24-16610" fmla="*/ 227 h 759"/>
              <a:gd name="connsiteX25-16611" fmla="*/ 53 w 384"/>
              <a:gd name="connsiteY25-16612" fmla="*/ 248 h 759"/>
              <a:gd name="connsiteX26-16613" fmla="*/ 47 w 384"/>
              <a:gd name="connsiteY26-16614" fmla="*/ 264 h 759"/>
              <a:gd name="connsiteX27-16615" fmla="*/ 47 w 384"/>
              <a:gd name="connsiteY27-16616" fmla="*/ 285 h 759"/>
              <a:gd name="connsiteX28-16617" fmla="*/ 42 w 384"/>
              <a:gd name="connsiteY28-16618" fmla="*/ 300 h 759"/>
              <a:gd name="connsiteX29-16619" fmla="*/ 42 w 384"/>
              <a:gd name="connsiteY29-16620" fmla="*/ 311 h 759"/>
              <a:gd name="connsiteX30-16621" fmla="*/ 42 w 384"/>
              <a:gd name="connsiteY30-16622" fmla="*/ 322 h 759"/>
              <a:gd name="connsiteX31-16623" fmla="*/ 42 w 384"/>
              <a:gd name="connsiteY31-16624" fmla="*/ 343 h 759"/>
              <a:gd name="connsiteX32-16625" fmla="*/ 47 w 384"/>
              <a:gd name="connsiteY32-16626" fmla="*/ 369 h 759"/>
              <a:gd name="connsiteX33-16627" fmla="*/ 53 w 384"/>
              <a:gd name="connsiteY33-16628" fmla="*/ 411 h 759"/>
              <a:gd name="connsiteX34-16629" fmla="*/ 53 w 384"/>
              <a:gd name="connsiteY34-16630" fmla="*/ 437 h 759"/>
              <a:gd name="connsiteX35-16631" fmla="*/ 58 w 384"/>
              <a:gd name="connsiteY35-16632" fmla="*/ 464 h 759"/>
              <a:gd name="connsiteX36-16633" fmla="*/ 68 w 384"/>
              <a:gd name="connsiteY36-16634" fmla="*/ 490 h 759"/>
              <a:gd name="connsiteX37-16635" fmla="*/ 74 w 384"/>
              <a:gd name="connsiteY37-16636" fmla="*/ 506 h 759"/>
              <a:gd name="connsiteX38-16637" fmla="*/ 79 w 384"/>
              <a:gd name="connsiteY38-16638" fmla="*/ 516 h 759"/>
              <a:gd name="connsiteX39-16639" fmla="*/ 95 w 384"/>
              <a:gd name="connsiteY39-16640" fmla="*/ 543 h 759"/>
              <a:gd name="connsiteX40-16641" fmla="*/ 111 w 384"/>
              <a:gd name="connsiteY40-16642" fmla="*/ 564 h 759"/>
              <a:gd name="connsiteX41-16643" fmla="*/ 126 w 384"/>
              <a:gd name="connsiteY41-16644" fmla="*/ 585 h 759"/>
              <a:gd name="connsiteX42-16645" fmla="*/ 137 w 384"/>
              <a:gd name="connsiteY42-16646" fmla="*/ 595 h 759"/>
              <a:gd name="connsiteX43-16647" fmla="*/ 147 w 384"/>
              <a:gd name="connsiteY43-16648" fmla="*/ 601 h 759"/>
              <a:gd name="connsiteX44-16649" fmla="*/ 169 w 384"/>
              <a:gd name="connsiteY44-16650" fmla="*/ 622 h 759"/>
              <a:gd name="connsiteX45-16651" fmla="*/ 190 w 384"/>
              <a:gd name="connsiteY45-16652" fmla="*/ 632 h 759"/>
              <a:gd name="connsiteX46-16653" fmla="*/ 211 w 384"/>
              <a:gd name="connsiteY46-16654" fmla="*/ 648 h 759"/>
              <a:gd name="connsiteX47-16655" fmla="*/ 237 w 384"/>
              <a:gd name="connsiteY47-16656" fmla="*/ 659 h 759"/>
              <a:gd name="connsiteX48-16657" fmla="*/ 248 w 384"/>
              <a:gd name="connsiteY48-16658" fmla="*/ 664 h 759"/>
              <a:gd name="connsiteX49-16659" fmla="*/ 258 w 384"/>
              <a:gd name="connsiteY49-16660" fmla="*/ 669 h 759"/>
              <a:gd name="connsiteX50-16661" fmla="*/ 269 w 384"/>
              <a:gd name="connsiteY50-16662" fmla="*/ 669 h 759"/>
              <a:gd name="connsiteX51-16663" fmla="*/ 279 w 384"/>
              <a:gd name="connsiteY51-16664" fmla="*/ 674 h 759"/>
              <a:gd name="connsiteX52-16665" fmla="*/ 284 w 384"/>
              <a:gd name="connsiteY52-16666" fmla="*/ 674 h 759"/>
              <a:gd name="connsiteX53-16667" fmla="*/ 290 w 384"/>
              <a:gd name="connsiteY53-16668" fmla="*/ 674 h 759"/>
              <a:gd name="connsiteX54-16669" fmla="*/ 300 w 384"/>
              <a:gd name="connsiteY54-16670" fmla="*/ 674 h 759"/>
              <a:gd name="connsiteX55-16671" fmla="*/ 305 w 384"/>
              <a:gd name="connsiteY55-16672" fmla="*/ 669 h 759"/>
              <a:gd name="connsiteX56-16673" fmla="*/ 305 w 384"/>
              <a:gd name="connsiteY56-16674" fmla="*/ 664 h 759"/>
              <a:gd name="connsiteX57-16675" fmla="*/ 311 w 384"/>
              <a:gd name="connsiteY57-16676" fmla="*/ 659 h 759"/>
              <a:gd name="connsiteX58-16677" fmla="*/ 316 w 384"/>
              <a:gd name="connsiteY58-16678" fmla="*/ 653 h 759"/>
              <a:gd name="connsiteX59-16679" fmla="*/ 316 w 384"/>
              <a:gd name="connsiteY59-16680" fmla="*/ 643 h 759"/>
              <a:gd name="connsiteX60-16681" fmla="*/ 321 w 384"/>
              <a:gd name="connsiteY60-16682" fmla="*/ 627 h 759"/>
              <a:gd name="connsiteX61-16683" fmla="*/ 327 w 384"/>
              <a:gd name="connsiteY61-16684" fmla="*/ 611 h 759"/>
              <a:gd name="connsiteX62-16685" fmla="*/ 332 w 384"/>
              <a:gd name="connsiteY62-16686" fmla="*/ 595 h 759"/>
              <a:gd name="connsiteX63-16687" fmla="*/ 332 w 384"/>
              <a:gd name="connsiteY63-16688" fmla="*/ 580 h 759"/>
              <a:gd name="connsiteX64-16689" fmla="*/ 337 w 384"/>
              <a:gd name="connsiteY64-16690" fmla="*/ 564 h 759"/>
              <a:gd name="connsiteX65-16691" fmla="*/ 342 w 384"/>
              <a:gd name="connsiteY65-16692" fmla="*/ 553 h 759"/>
              <a:gd name="connsiteX66-16693" fmla="*/ 348 w 384"/>
              <a:gd name="connsiteY66-16694" fmla="*/ 543 h 759"/>
              <a:gd name="connsiteX67-16695" fmla="*/ 348 w 384"/>
              <a:gd name="connsiteY67-16696" fmla="*/ 538 h 759"/>
              <a:gd name="connsiteX68-16697" fmla="*/ 353 w 384"/>
              <a:gd name="connsiteY68-16698" fmla="*/ 527 h 759"/>
              <a:gd name="connsiteX69-16699" fmla="*/ 353 w 384"/>
              <a:gd name="connsiteY69-16700" fmla="*/ 527 h 759"/>
              <a:gd name="connsiteX70-16701" fmla="*/ 358 w 384"/>
              <a:gd name="connsiteY70-16702" fmla="*/ 527 h 759"/>
              <a:gd name="connsiteX71-16703" fmla="*/ 358 w 384"/>
              <a:gd name="connsiteY71-16704" fmla="*/ 527 h 759"/>
              <a:gd name="connsiteX72-16705" fmla="*/ 358 w 384"/>
              <a:gd name="connsiteY72-16706" fmla="*/ 532 h 759"/>
              <a:gd name="connsiteX73-16707" fmla="*/ 358 w 384"/>
              <a:gd name="connsiteY73-16708" fmla="*/ 538 h 759"/>
              <a:gd name="connsiteX74-16709" fmla="*/ 363 w 384"/>
              <a:gd name="connsiteY74-16710" fmla="*/ 543 h 759"/>
              <a:gd name="connsiteX75-16711" fmla="*/ 363 w 384"/>
              <a:gd name="connsiteY75-16712" fmla="*/ 559 h 759"/>
              <a:gd name="connsiteX76-16713" fmla="*/ 363 w 384"/>
              <a:gd name="connsiteY76-16714" fmla="*/ 569 h 759"/>
              <a:gd name="connsiteX77-16715" fmla="*/ 363 w 384"/>
              <a:gd name="connsiteY77-16716" fmla="*/ 585 h 759"/>
              <a:gd name="connsiteX78-16717" fmla="*/ 363 w 384"/>
              <a:gd name="connsiteY78-16718" fmla="*/ 601 h 759"/>
              <a:gd name="connsiteX79-16719" fmla="*/ 363 w 384"/>
              <a:gd name="connsiteY79-16720" fmla="*/ 622 h 759"/>
              <a:gd name="connsiteX80-16721" fmla="*/ 363 w 384"/>
              <a:gd name="connsiteY80-16722" fmla="*/ 638 h 759"/>
              <a:gd name="connsiteX81-16723" fmla="*/ 363 w 384"/>
              <a:gd name="connsiteY81-16724" fmla="*/ 653 h 759"/>
              <a:gd name="connsiteX82-16725" fmla="*/ 369 w 384"/>
              <a:gd name="connsiteY82-16726" fmla="*/ 669 h 759"/>
              <a:gd name="connsiteX83-16727" fmla="*/ 369 w 384"/>
              <a:gd name="connsiteY83-16728" fmla="*/ 685 h 759"/>
              <a:gd name="connsiteX84-16729" fmla="*/ 374 w 384"/>
              <a:gd name="connsiteY84-16730" fmla="*/ 696 h 759"/>
              <a:gd name="connsiteX85-16731" fmla="*/ 374 w 384"/>
              <a:gd name="connsiteY85-16732" fmla="*/ 706 h 759"/>
              <a:gd name="connsiteX86-16733" fmla="*/ 379 w 384"/>
              <a:gd name="connsiteY86-16734" fmla="*/ 717 h 759"/>
              <a:gd name="connsiteX87-16735" fmla="*/ 379 w 384"/>
              <a:gd name="connsiteY87-16736" fmla="*/ 722 h 759"/>
              <a:gd name="connsiteX88-16737" fmla="*/ 384 w 384"/>
              <a:gd name="connsiteY88-16738" fmla="*/ 732 h 759"/>
              <a:gd name="connsiteX89-16739" fmla="*/ 384 w 384"/>
              <a:gd name="connsiteY89-16740" fmla="*/ 738 h 759"/>
              <a:gd name="connsiteX90-16741" fmla="*/ 384 w 384"/>
              <a:gd name="connsiteY90-16742" fmla="*/ 743 h 759"/>
              <a:gd name="connsiteX91-16743" fmla="*/ 384 w 384"/>
              <a:gd name="connsiteY91-16744" fmla="*/ 748 h 759"/>
              <a:gd name="connsiteX92-16745" fmla="*/ 379 w 384"/>
              <a:gd name="connsiteY92-16746" fmla="*/ 753 h 759"/>
              <a:gd name="connsiteX93-16747" fmla="*/ 374 w 384"/>
              <a:gd name="connsiteY93-16748" fmla="*/ 759 h 759"/>
              <a:gd name="connsiteX94-16749" fmla="*/ 363 w 384"/>
              <a:gd name="connsiteY94-16750" fmla="*/ 759 h 759"/>
              <a:gd name="connsiteX95-16751" fmla="*/ 353 w 384"/>
              <a:gd name="connsiteY95-16752" fmla="*/ 759 h 759"/>
              <a:gd name="connsiteX96-16753" fmla="*/ 337 w 384"/>
              <a:gd name="connsiteY96-16754" fmla="*/ 759 h 759"/>
              <a:gd name="connsiteX97-16755" fmla="*/ 321 w 384"/>
              <a:gd name="connsiteY97-16756" fmla="*/ 753 h 759"/>
              <a:gd name="connsiteX98-16757" fmla="*/ 300 w 384"/>
              <a:gd name="connsiteY98-16758" fmla="*/ 753 h 759"/>
              <a:gd name="connsiteX99-16759" fmla="*/ 279 w 384"/>
              <a:gd name="connsiteY99-16760" fmla="*/ 748 h 759"/>
              <a:gd name="connsiteX100-16761" fmla="*/ 258 w 384"/>
              <a:gd name="connsiteY100-16762" fmla="*/ 743 h 759"/>
              <a:gd name="connsiteX101-16763" fmla="*/ 248 w 384"/>
              <a:gd name="connsiteY101-16764" fmla="*/ 738 h 759"/>
              <a:gd name="connsiteX102-16765" fmla="*/ 237 w 384"/>
              <a:gd name="connsiteY102-16766" fmla="*/ 732 h 759"/>
              <a:gd name="connsiteX103-16767" fmla="*/ 221 w 384"/>
              <a:gd name="connsiteY103-16768" fmla="*/ 727 h 759"/>
              <a:gd name="connsiteX104-16769" fmla="*/ 211 w 384"/>
              <a:gd name="connsiteY104-16770" fmla="*/ 722 h 759"/>
              <a:gd name="connsiteX105-16771" fmla="*/ 195 w 384"/>
              <a:gd name="connsiteY105-16772" fmla="*/ 717 h 759"/>
              <a:gd name="connsiteX106-16773" fmla="*/ 179 w 384"/>
              <a:gd name="connsiteY106-16774" fmla="*/ 706 h 759"/>
              <a:gd name="connsiteX107-16775" fmla="*/ 169 w 384"/>
              <a:gd name="connsiteY107-16776" fmla="*/ 696 h 759"/>
              <a:gd name="connsiteX108-16777" fmla="*/ 153 w 384"/>
              <a:gd name="connsiteY108-16778" fmla="*/ 685 h 759"/>
              <a:gd name="connsiteX109-16779" fmla="*/ 121 w 384"/>
              <a:gd name="connsiteY109-16780" fmla="*/ 659 h 759"/>
              <a:gd name="connsiteX110-16781" fmla="*/ 95 w 384"/>
              <a:gd name="connsiteY110-16782" fmla="*/ 632 h 759"/>
              <a:gd name="connsiteX111-16783" fmla="*/ 84 w 384"/>
              <a:gd name="connsiteY111-16784" fmla="*/ 622 h 759"/>
              <a:gd name="connsiteX112-16785" fmla="*/ 74 w 384"/>
              <a:gd name="connsiteY112-16786" fmla="*/ 606 h 759"/>
              <a:gd name="connsiteX113-16787" fmla="*/ 63 w 384"/>
              <a:gd name="connsiteY113-16788" fmla="*/ 590 h 759"/>
              <a:gd name="connsiteX114-16789" fmla="*/ 53 w 384"/>
              <a:gd name="connsiteY114-16790" fmla="*/ 574 h 759"/>
              <a:gd name="connsiteX115-16791" fmla="*/ 47 w 384"/>
              <a:gd name="connsiteY115-16792" fmla="*/ 559 h 759"/>
              <a:gd name="connsiteX116-16793" fmla="*/ 37 w 384"/>
              <a:gd name="connsiteY116-16794" fmla="*/ 543 h 759"/>
              <a:gd name="connsiteX117-16795" fmla="*/ 32 w 384"/>
              <a:gd name="connsiteY117-16796" fmla="*/ 527 h 759"/>
              <a:gd name="connsiteX118-16797" fmla="*/ 21 w 384"/>
              <a:gd name="connsiteY118-16798" fmla="*/ 511 h 759"/>
              <a:gd name="connsiteX119-16799" fmla="*/ 16 w 384"/>
              <a:gd name="connsiteY119-16800" fmla="*/ 501 h 759"/>
              <a:gd name="connsiteX120-16801" fmla="*/ 16 w 384"/>
              <a:gd name="connsiteY120-16802" fmla="*/ 485 h 759"/>
              <a:gd name="connsiteX121-16803" fmla="*/ 11 w 384"/>
              <a:gd name="connsiteY121-16804" fmla="*/ 469 h 759"/>
              <a:gd name="connsiteX122-16805" fmla="*/ 11 w 384"/>
              <a:gd name="connsiteY122-16806" fmla="*/ 453 h 759"/>
              <a:gd name="connsiteX123-16807" fmla="*/ 5 w 384"/>
              <a:gd name="connsiteY123-16808" fmla="*/ 422 h 759"/>
              <a:gd name="connsiteX124-16809" fmla="*/ 0 w 384"/>
              <a:gd name="connsiteY124-16810" fmla="*/ 385 h 759"/>
              <a:gd name="connsiteX125-16811" fmla="*/ 0 w 384"/>
              <a:gd name="connsiteY125-16812" fmla="*/ 353 h 759"/>
              <a:gd name="connsiteX126-16813" fmla="*/ 0 w 384"/>
              <a:gd name="connsiteY126-16814" fmla="*/ 316 h 759"/>
              <a:gd name="connsiteX127-16815" fmla="*/ 0 w 384"/>
              <a:gd name="connsiteY127-16816" fmla="*/ 279 h 759"/>
              <a:gd name="connsiteX128-16817" fmla="*/ 0 w 384"/>
              <a:gd name="connsiteY128-16818" fmla="*/ 243 h 759"/>
              <a:gd name="connsiteX129-16819" fmla="*/ 5 w 384"/>
              <a:gd name="connsiteY129-16820" fmla="*/ 200 h 759"/>
              <a:gd name="connsiteX130-16821" fmla="*/ 11 w 384"/>
              <a:gd name="connsiteY130-16822" fmla="*/ 158 h 759"/>
              <a:gd name="connsiteX131-16823" fmla="*/ 11 w 384"/>
              <a:gd name="connsiteY131-16824" fmla="*/ 142 h 759"/>
              <a:gd name="connsiteX132-16825" fmla="*/ 11 w 384"/>
              <a:gd name="connsiteY132-16826" fmla="*/ 127 h 759"/>
              <a:gd name="connsiteX133-16827" fmla="*/ 11 w 384"/>
              <a:gd name="connsiteY133-16828" fmla="*/ 111 h 759"/>
              <a:gd name="connsiteX134-16829" fmla="*/ 16 w 384"/>
              <a:gd name="connsiteY134-16830" fmla="*/ 100 h 759"/>
              <a:gd name="connsiteX135-16831" fmla="*/ 16 w 384"/>
              <a:gd name="connsiteY135-16832" fmla="*/ 90 h 759"/>
              <a:gd name="connsiteX136-16833" fmla="*/ 16 w 384"/>
              <a:gd name="connsiteY136-16834" fmla="*/ 85 h 759"/>
              <a:gd name="connsiteX137-16835" fmla="*/ 16 w 384"/>
              <a:gd name="connsiteY137-16836" fmla="*/ 79 h 759"/>
              <a:gd name="connsiteX138-16837" fmla="*/ 11 w 384"/>
              <a:gd name="connsiteY138-16838" fmla="*/ 74 h 759"/>
              <a:gd name="connsiteX139-16839" fmla="*/ 11 w 384"/>
              <a:gd name="connsiteY139-16840" fmla="*/ 74 h 759"/>
              <a:gd name="connsiteX140-16841" fmla="*/ 5 w 384"/>
              <a:gd name="connsiteY140-16842" fmla="*/ 74 h 759"/>
              <a:gd name="connsiteX141-16843" fmla="*/ 5 w 384"/>
              <a:gd name="connsiteY141-16844" fmla="*/ 27 h 759"/>
              <a:gd name="connsiteX142-16845" fmla="*/ 16 w 384"/>
              <a:gd name="connsiteY142-16846" fmla="*/ 16 h 759"/>
              <a:gd name="connsiteX143-16847" fmla="*/ 26 w 384"/>
              <a:gd name="connsiteY143-16848" fmla="*/ 6 h 759"/>
              <a:gd name="connsiteX144-16849" fmla="*/ 32 w 384"/>
              <a:gd name="connsiteY144-16850" fmla="*/ 0 h 759"/>
              <a:gd name="connsiteX145-16851" fmla="*/ 37 w 384"/>
              <a:gd name="connsiteY145-16852" fmla="*/ 0 h 759"/>
              <a:gd name="connsiteX146-16853" fmla="*/ 42 w 384"/>
              <a:gd name="connsiteY146-16854" fmla="*/ 0 h 759"/>
              <a:gd name="connsiteX147-16855" fmla="*/ 42 w 384"/>
              <a:gd name="connsiteY147-16856" fmla="*/ 0 h 759"/>
              <a:gd name="connsiteX0-16857" fmla="*/ 42 w 384"/>
              <a:gd name="connsiteY0-16858" fmla="*/ 0 h 759"/>
              <a:gd name="connsiteX1-16859" fmla="*/ 53 w 384"/>
              <a:gd name="connsiteY1-16860" fmla="*/ 0 h 759"/>
              <a:gd name="connsiteX2-16861" fmla="*/ 63 w 384"/>
              <a:gd name="connsiteY2-16862" fmla="*/ 6 h 759"/>
              <a:gd name="connsiteX3-16863" fmla="*/ 74 w 384"/>
              <a:gd name="connsiteY3-16864" fmla="*/ 11 h 759"/>
              <a:gd name="connsiteX4-16865" fmla="*/ 90 w 384"/>
              <a:gd name="connsiteY4-16866" fmla="*/ 21 h 759"/>
              <a:gd name="connsiteX5-16867" fmla="*/ 100 w 384"/>
              <a:gd name="connsiteY5-16868" fmla="*/ 32 h 759"/>
              <a:gd name="connsiteX6-16869" fmla="*/ 111 w 384"/>
              <a:gd name="connsiteY6-16870" fmla="*/ 37 h 759"/>
              <a:gd name="connsiteX7-16871" fmla="*/ 111 w 384"/>
              <a:gd name="connsiteY7-16872" fmla="*/ 42 h 759"/>
              <a:gd name="connsiteX8-16873" fmla="*/ 116 w 384"/>
              <a:gd name="connsiteY8-16874" fmla="*/ 42 h 759"/>
              <a:gd name="connsiteX9-16875" fmla="*/ 116 w 384"/>
              <a:gd name="connsiteY9-16876" fmla="*/ 48 h 759"/>
              <a:gd name="connsiteX10-16877" fmla="*/ 116 w 384"/>
              <a:gd name="connsiteY10-16878" fmla="*/ 48 h 759"/>
              <a:gd name="connsiteX11-16879" fmla="*/ 116 w 384"/>
              <a:gd name="connsiteY11-16880" fmla="*/ 53 h 759"/>
              <a:gd name="connsiteX12-16881" fmla="*/ 111 w 384"/>
              <a:gd name="connsiteY12-16882" fmla="*/ 58 h 759"/>
              <a:gd name="connsiteX13-16883" fmla="*/ 105 w 384"/>
              <a:gd name="connsiteY13-16884" fmla="*/ 63 h 759"/>
              <a:gd name="connsiteX14-16885" fmla="*/ 95 w 384"/>
              <a:gd name="connsiteY14-16886" fmla="*/ 69 h 759"/>
              <a:gd name="connsiteX15-16887" fmla="*/ 90 w 384"/>
              <a:gd name="connsiteY15-16888" fmla="*/ 74 h 759"/>
              <a:gd name="connsiteX16-16889" fmla="*/ 84 w 384"/>
              <a:gd name="connsiteY16-16890" fmla="*/ 79 h 759"/>
              <a:gd name="connsiteX17-16891" fmla="*/ 84 w 384"/>
              <a:gd name="connsiteY17-16892" fmla="*/ 90 h 759"/>
              <a:gd name="connsiteX18-16893" fmla="*/ 79 w 384"/>
              <a:gd name="connsiteY18-16894" fmla="*/ 100 h 759"/>
              <a:gd name="connsiteX19-16895" fmla="*/ 74 w 384"/>
              <a:gd name="connsiteY19-16896" fmla="*/ 116 h 759"/>
              <a:gd name="connsiteX20-16897" fmla="*/ 68 w 384"/>
              <a:gd name="connsiteY20-16898" fmla="*/ 137 h 759"/>
              <a:gd name="connsiteX21-16899" fmla="*/ 63 w 384"/>
              <a:gd name="connsiteY21-16900" fmla="*/ 158 h 759"/>
              <a:gd name="connsiteX22-16901" fmla="*/ 63 w 384"/>
              <a:gd name="connsiteY22-16902" fmla="*/ 179 h 759"/>
              <a:gd name="connsiteX23-16903" fmla="*/ 58 w 384"/>
              <a:gd name="connsiteY23-16904" fmla="*/ 206 h 759"/>
              <a:gd name="connsiteX24-16905" fmla="*/ 53 w 384"/>
              <a:gd name="connsiteY24-16906" fmla="*/ 227 h 759"/>
              <a:gd name="connsiteX25-16907" fmla="*/ 53 w 384"/>
              <a:gd name="connsiteY25-16908" fmla="*/ 248 h 759"/>
              <a:gd name="connsiteX26-16909" fmla="*/ 47 w 384"/>
              <a:gd name="connsiteY26-16910" fmla="*/ 264 h 759"/>
              <a:gd name="connsiteX27-16911" fmla="*/ 47 w 384"/>
              <a:gd name="connsiteY27-16912" fmla="*/ 285 h 759"/>
              <a:gd name="connsiteX28-16913" fmla="*/ 42 w 384"/>
              <a:gd name="connsiteY28-16914" fmla="*/ 300 h 759"/>
              <a:gd name="connsiteX29-16915" fmla="*/ 42 w 384"/>
              <a:gd name="connsiteY29-16916" fmla="*/ 311 h 759"/>
              <a:gd name="connsiteX30-16917" fmla="*/ 42 w 384"/>
              <a:gd name="connsiteY30-16918" fmla="*/ 322 h 759"/>
              <a:gd name="connsiteX31-16919" fmla="*/ 42 w 384"/>
              <a:gd name="connsiteY31-16920" fmla="*/ 343 h 759"/>
              <a:gd name="connsiteX32-16921" fmla="*/ 47 w 384"/>
              <a:gd name="connsiteY32-16922" fmla="*/ 369 h 759"/>
              <a:gd name="connsiteX33-16923" fmla="*/ 53 w 384"/>
              <a:gd name="connsiteY33-16924" fmla="*/ 411 h 759"/>
              <a:gd name="connsiteX34-16925" fmla="*/ 53 w 384"/>
              <a:gd name="connsiteY34-16926" fmla="*/ 437 h 759"/>
              <a:gd name="connsiteX35-16927" fmla="*/ 58 w 384"/>
              <a:gd name="connsiteY35-16928" fmla="*/ 464 h 759"/>
              <a:gd name="connsiteX36-16929" fmla="*/ 68 w 384"/>
              <a:gd name="connsiteY36-16930" fmla="*/ 490 h 759"/>
              <a:gd name="connsiteX37-16931" fmla="*/ 74 w 384"/>
              <a:gd name="connsiteY37-16932" fmla="*/ 506 h 759"/>
              <a:gd name="connsiteX38-16933" fmla="*/ 79 w 384"/>
              <a:gd name="connsiteY38-16934" fmla="*/ 516 h 759"/>
              <a:gd name="connsiteX39-16935" fmla="*/ 95 w 384"/>
              <a:gd name="connsiteY39-16936" fmla="*/ 543 h 759"/>
              <a:gd name="connsiteX40-16937" fmla="*/ 111 w 384"/>
              <a:gd name="connsiteY40-16938" fmla="*/ 564 h 759"/>
              <a:gd name="connsiteX41-16939" fmla="*/ 126 w 384"/>
              <a:gd name="connsiteY41-16940" fmla="*/ 585 h 759"/>
              <a:gd name="connsiteX42-16941" fmla="*/ 137 w 384"/>
              <a:gd name="connsiteY42-16942" fmla="*/ 595 h 759"/>
              <a:gd name="connsiteX43-16943" fmla="*/ 147 w 384"/>
              <a:gd name="connsiteY43-16944" fmla="*/ 601 h 759"/>
              <a:gd name="connsiteX44-16945" fmla="*/ 169 w 384"/>
              <a:gd name="connsiteY44-16946" fmla="*/ 622 h 759"/>
              <a:gd name="connsiteX45-16947" fmla="*/ 190 w 384"/>
              <a:gd name="connsiteY45-16948" fmla="*/ 632 h 759"/>
              <a:gd name="connsiteX46-16949" fmla="*/ 211 w 384"/>
              <a:gd name="connsiteY46-16950" fmla="*/ 648 h 759"/>
              <a:gd name="connsiteX47-16951" fmla="*/ 237 w 384"/>
              <a:gd name="connsiteY47-16952" fmla="*/ 659 h 759"/>
              <a:gd name="connsiteX48-16953" fmla="*/ 248 w 384"/>
              <a:gd name="connsiteY48-16954" fmla="*/ 664 h 759"/>
              <a:gd name="connsiteX49-16955" fmla="*/ 258 w 384"/>
              <a:gd name="connsiteY49-16956" fmla="*/ 669 h 759"/>
              <a:gd name="connsiteX50-16957" fmla="*/ 269 w 384"/>
              <a:gd name="connsiteY50-16958" fmla="*/ 669 h 759"/>
              <a:gd name="connsiteX51-16959" fmla="*/ 279 w 384"/>
              <a:gd name="connsiteY51-16960" fmla="*/ 674 h 759"/>
              <a:gd name="connsiteX52-16961" fmla="*/ 284 w 384"/>
              <a:gd name="connsiteY52-16962" fmla="*/ 674 h 759"/>
              <a:gd name="connsiteX53-16963" fmla="*/ 290 w 384"/>
              <a:gd name="connsiteY53-16964" fmla="*/ 674 h 759"/>
              <a:gd name="connsiteX54-16965" fmla="*/ 300 w 384"/>
              <a:gd name="connsiteY54-16966" fmla="*/ 674 h 759"/>
              <a:gd name="connsiteX55-16967" fmla="*/ 305 w 384"/>
              <a:gd name="connsiteY55-16968" fmla="*/ 669 h 759"/>
              <a:gd name="connsiteX56-16969" fmla="*/ 305 w 384"/>
              <a:gd name="connsiteY56-16970" fmla="*/ 664 h 759"/>
              <a:gd name="connsiteX57-16971" fmla="*/ 311 w 384"/>
              <a:gd name="connsiteY57-16972" fmla="*/ 659 h 759"/>
              <a:gd name="connsiteX58-16973" fmla="*/ 316 w 384"/>
              <a:gd name="connsiteY58-16974" fmla="*/ 653 h 759"/>
              <a:gd name="connsiteX59-16975" fmla="*/ 316 w 384"/>
              <a:gd name="connsiteY59-16976" fmla="*/ 643 h 759"/>
              <a:gd name="connsiteX60-16977" fmla="*/ 321 w 384"/>
              <a:gd name="connsiteY60-16978" fmla="*/ 627 h 759"/>
              <a:gd name="connsiteX61-16979" fmla="*/ 327 w 384"/>
              <a:gd name="connsiteY61-16980" fmla="*/ 611 h 759"/>
              <a:gd name="connsiteX62-16981" fmla="*/ 332 w 384"/>
              <a:gd name="connsiteY62-16982" fmla="*/ 595 h 759"/>
              <a:gd name="connsiteX63-16983" fmla="*/ 332 w 384"/>
              <a:gd name="connsiteY63-16984" fmla="*/ 580 h 759"/>
              <a:gd name="connsiteX64-16985" fmla="*/ 337 w 384"/>
              <a:gd name="connsiteY64-16986" fmla="*/ 564 h 759"/>
              <a:gd name="connsiteX65-16987" fmla="*/ 342 w 384"/>
              <a:gd name="connsiteY65-16988" fmla="*/ 553 h 759"/>
              <a:gd name="connsiteX66-16989" fmla="*/ 348 w 384"/>
              <a:gd name="connsiteY66-16990" fmla="*/ 543 h 759"/>
              <a:gd name="connsiteX67-16991" fmla="*/ 348 w 384"/>
              <a:gd name="connsiteY67-16992" fmla="*/ 538 h 759"/>
              <a:gd name="connsiteX68-16993" fmla="*/ 353 w 384"/>
              <a:gd name="connsiteY68-16994" fmla="*/ 527 h 759"/>
              <a:gd name="connsiteX69-16995" fmla="*/ 353 w 384"/>
              <a:gd name="connsiteY69-16996" fmla="*/ 527 h 759"/>
              <a:gd name="connsiteX70-16997" fmla="*/ 358 w 384"/>
              <a:gd name="connsiteY70-16998" fmla="*/ 527 h 759"/>
              <a:gd name="connsiteX71-16999" fmla="*/ 358 w 384"/>
              <a:gd name="connsiteY71-17000" fmla="*/ 527 h 759"/>
              <a:gd name="connsiteX72-17001" fmla="*/ 358 w 384"/>
              <a:gd name="connsiteY72-17002" fmla="*/ 532 h 759"/>
              <a:gd name="connsiteX73-17003" fmla="*/ 358 w 384"/>
              <a:gd name="connsiteY73-17004" fmla="*/ 538 h 759"/>
              <a:gd name="connsiteX74-17005" fmla="*/ 363 w 384"/>
              <a:gd name="connsiteY74-17006" fmla="*/ 543 h 759"/>
              <a:gd name="connsiteX75-17007" fmla="*/ 363 w 384"/>
              <a:gd name="connsiteY75-17008" fmla="*/ 559 h 759"/>
              <a:gd name="connsiteX76-17009" fmla="*/ 363 w 384"/>
              <a:gd name="connsiteY76-17010" fmla="*/ 569 h 759"/>
              <a:gd name="connsiteX77-17011" fmla="*/ 363 w 384"/>
              <a:gd name="connsiteY77-17012" fmla="*/ 585 h 759"/>
              <a:gd name="connsiteX78-17013" fmla="*/ 363 w 384"/>
              <a:gd name="connsiteY78-17014" fmla="*/ 601 h 759"/>
              <a:gd name="connsiteX79-17015" fmla="*/ 363 w 384"/>
              <a:gd name="connsiteY79-17016" fmla="*/ 622 h 759"/>
              <a:gd name="connsiteX80-17017" fmla="*/ 363 w 384"/>
              <a:gd name="connsiteY80-17018" fmla="*/ 638 h 759"/>
              <a:gd name="connsiteX81-17019" fmla="*/ 363 w 384"/>
              <a:gd name="connsiteY81-17020" fmla="*/ 653 h 759"/>
              <a:gd name="connsiteX82-17021" fmla="*/ 369 w 384"/>
              <a:gd name="connsiteY82-17022" fmla="*/ 669 h 759"/>
              <a:gd name="connsiteX83-17023" fmla="*/ 369 w 384"/>
              <a:gd name="connsiteY83-17024" fmla="*/ 685 h 759"/>
              <a:gd name="connsiteX84-17025" fmla="*/ 374 w 384"/>
              <a:gd name="connsiteY84-17026" fmla="*/ 696 h 759"/>
              <a:gd name="connsiteX85-17027" fmla="*/ 374 w 384"/>
              <a:gd name="connsiteY85-17028" fmla="*/ 706 h 759"/>
              <a:gd name="connsiteX86-17029" fmla="*/ 379 w 384"/>
              <a:gd name="connsiteY86-17030" fmla="*/ 717 h 759"/>
              <a:gd name="connsiteX87-17031" fmla="*/ 379 w 384"/>
              <a:gd name="connsiteY87-17032" fmla="*/ 722 h 759"/>
              <a:gd name="connsiteX88-17033" fmla="*/ 384 w 384"/>
              <a:gd name="connsiteY88-17034" fmla="*/ 732 h 759"/>
              <a:gd name="connsiteX89-17035" fmla="*/ 384 w 384"/>
              <a:gd name="connsiteY89-17036" fmla="*/ 738 h 759"/>
              <a:gd name="connsiteX90-17037" fmla="*/ 384 w 384"/>
              <a:gd name="connsiteY90-17038" fmla="*/ 743 h 759"/>
              <a:gd name="connsiteX91-17039" fmla="*/ 384 w 384"/>
              <a:gd name="connsiteY91-17040" fmla="*/ 748 h 759"/>
              <a:gd name="connsiteX92-17041" fmla="*/ 379 w 384"/>
              <a:gd name="connsiteY92-17042" fmla="*/ 753 h 759"/>
              <a:gd name="connsiteX93-17043" fmla="*/ 374 w 384"/>
              <a:gd name="connsiteY93-17044" fmla="*/ 759 h 759"/>
              <a:gd name="connsiteX94-17045" fmla="*/ 363 w 384"/>
              <a:gd name="connsiteY94-17046" fmla="*/ 759 h 759"/>
              <a:gd name="connsiteX95-17047" fmla="*/ 353 w 384"/>
              <a:gd name="connsiteY95-17048" fmla="*/ 759 h 759"/>
              <a:gd name="connsiteX96-17049" fmla="*/ 337 w 384"/>
              <a:gd name="connsiteY96-17050" fmla="*/ 759 h 759"/>
              <a:gd name="connsiteX97-17051" fmla="*/ 321 w 384"/>
              <a:gd name="connsiteY97-17052" fmla="*/ 753 h 759"/>
              <a:gd name="connsiteX98-17053" fmla="*/ 300 w 384"/>
              <a:gd name="connsiteY98-17054" fmla="*/ 753 h 759"/>
              <a:gd name="connsiteX99-17055" fmla="*/ 279 w 384"/>
              <a:gd name="connsiteY99-17056" fmla="*/ 748 h 759"/>
              <a:gd name="connsiteX100-17057" fmla="*/ 258 w 384"/>
              <a:gd name="connsiteY100-17058" fmla="*/ 743 h 759"/>
              <a:gd name="connsiteX101-17059" fmla="*/ 248 w 384"/>
              <a:gd name="connsiteY101-17060" fmla="*/ 738 h 759"/>
              <a:gd name="connsiteX102-17061" fmla="*/ 237 w 384"/>
              <a:gd name="connsiteY102-17062" fmla="*/ 732 h 759"/>
              <a:gd name="connsiteX103-17063" fmla="*/ 221 w 384"/>
              <a:gd name="connsiteY103-17064" fmla="*/ 727 h 759"/>
              <a:gd name="connsiteX104-17065" fmla="*/ 211 w 384"/>
              <a:gd name="connsiteY104-17066" fmla="*/ 722 h 759"/>
              <a:gd name="connsiteX105-17067" fmla="*/ 195 w 384"/>
              <a:gd name="connsiteY105-17068" fmla="*/ 717 h 759"/>
              <a:gd name="connsiteX106-17069" fmla="*/ 179 w 384"/>
              <a:gd name="connsiteY106-17070" fmla="*/ 706 h 759"/>
              <a:gd name="connsiteX107-17071" fmla="*/ 169 w 384"/>
              <a:gd name="connsiteY107-17072" fmla="*/ 696 h 759"/>
              <a:gd name="connsiteX108-17073" fmla="*/ 153 w 384"/>
              <a:gd name="connsiteY108-17074" fmla="*/ 685 h 759"/>
              <a:gd name="connsiteX109-17075" fmla="*/ 121 w 384"/>
              <a:gd name="connsiteY109-17076" fmla="*/ 659 h 759"/>
              <a:gd name="connsiteX110-17077" fmla="*/ 95 w 384"/>
              <a:gd name="connsiteY110-17078" fmla="*/ 632 h 759"/>
              <a:gd name="connsiteX111-17079" fmla="*/ 84 w 384"/>
              <a:gd name="connsiteY111-17080" fmla="*/ 622 h 759"/>
              <a:gd name="connsiteX112-17081" fmla="*/ 74 w 384"/>
              <a:gd name="connsiteY112-17082" fmla="*/ 606 h 759"/>
              <a:gd name="connsiteX113-17083" fmla="*/ 63 w 384"/>
              <a:gd name="connsiteY113-17084" fmla="*/ 590 h 759"/>
              <a:gd name="connsiteX114-17085" fmla="*/ 53 w 384"/>
              <a:gd name="connsiteY114-17086" fmla="*/ 574 h 759"/>
              <a:gd name="connsiteX115-17087" fmla="*/ 47 w 384"/>
              <a:gd name="connsiteY115-17088" fmla="*/ 559 h 759"/>
              <a:gd name="connsiteX116-17089" fmla="*/ 37 w 384"/>
              <a:gd name="connsiteY116-17090" fmla="*/ 543 h 759"/>
              <a:gd name="connsiteX117-17091" fmla="*/ 32 w 384"/>
              <a:gd name="connsiteY117-17092" fmla="*/ 527 h 759"/>
              <a:gd name="connsiteX118-17093" fmla="*/ 21 w 384"/>
              <a:gd name="connsiteY118-17094" fmla="*/ 511 h 759"/>
              <a:gd name="connsiteX119-17095" fmla="*/ 16 w 384"/>
              <a:gd name="connsiteY119-17096" fmla="*/ 501 h 759"/>
              <a:gd name="connsiteX120-17097" fmla="*/ 16 w 384"/>
              <a:gd name="connsiteY120-17098" fmla="*/ 485 h 759"/>
              <a:gd name="connsiteX121-17099" fmla="*/ 11 w 384"/>
              <a:gd name="connsiteY121-17100" fmla="*/ 469 h 759"/>
              <a:gd name="connsiteX122-17101" fmla="*/ 11 w 384"/>
              <a:gd name="connsiteY122-17102" fmla="*/ 453 h 759"/>
              <a:gd name="connsiteX123-17103" fmla="*/ 5 w 384"/>
              <a:gd name="connsiteY123-17104" fmla="*/ 422 h 759"/>
              <a:gd name="connsiteX124-17105" fmla="*/ 0 w 384"/>
              <a:gd name="connsiteY124-17106" fmla="*/ 385 h 759"/>
              <a:gd name="connsiteX125-17107" fmla="*/ 0 w 384"/>
              <a:gd name="connsiteY125-17108" fmla="*/ 353 h 759"/>
              <a:gd name="connsiteX126-17109" fmla="*/ 0 w 384"/>
              <a:gd name="connsiteY126-17110" fmla="*/ 316 h 759"/>
              <a:gd name="connsiteX127-17111" fmla="*/ 0 w 384"/>
              <a:gd name="connsiteY127-17112" fmla="*/ 279 h 759"/>
              <a:gd name="connsiteX128-17113" fmla="*/ 0 w 384"/>
              <a:gd name="connsiteY128-17114" fmla="*/ 243 h 759"/>
              <a:gd name="connsiteX129-17115" fmla="*/ 5 w 384"/>
              <a:gd name="connsiteY129-17116" fmla="*/ 200 h 759"/>
              <a:gd name="connsiteX130-17117" fmla="*/ 11 w 384"/>
              <a:gd name="connsiteY130-17118" fmla="*/ 158 h 759"/>
              <a:gd name="connsiteX131-17119" fmla="*/ 11 w 384"/>
              <a:gd name="connsiteY131-17120" fmla="*/ 142 h 759"/>
              <a:gd name="connsiteX132-17121" fmla="*/ 11 w 384"/>
              <a:gd name="connsiteY132-17122" fmla="*/ 127 h 759"/>
              <a:gd name="connsiteX133-17123" fmla="*/ 11 w 384"/>
              <a:gd name="connsiteY133-17124" fmla="*/ 111 h 759"/>
              <a:gd name="connsiteX134-17125" fmla="*/ 16 w 384"/>
              <a:gd name="connsiteY134-17126" fmla="*/ 100 h 759"/>
              <a:gd name="connsiteX135-17127" fmla="*/ 16 w 384"/>
              <a:gd name="connsiteY135-17128" fmla="*/ 90 h 759"/>
              <a:gd name="connsiteX136-17129" fmla="*/ 16 w 384"/>
              <a:gd name="connsiteY136-17130" fmla="*/ 85 h 759"/>
              <a:gd name="connsiteX137-17131" fmla="*/ 16 w 384"/>
              <a:gd name="connsiteY137-17132" fmla="*/ 79 h 759"/>
              <a:gd name="connsiteX138-17133" fmla="*/ 11 w 384"/>
              <a:gd name="connsiteY138-17134" fmla="*/ 74 h 759"/>
              <a:gd name="connsiteX139-17135" fmla="*/ 11 w 384"/>
              <a:gd name="connsiteY139-17136" fmla="*/ 74 h 759"/>
              <a:gd name="connsiteX140-17137" fmla="*/ 5 w 384"/>
              <a:gd name="connsiteY140-17138" fmla="*/ 74 h 759"/>
              <a:gd name="connsiteX141-17139" fmla="*/ 16 w 384"/>
              <a:gd name="connsiteY141-17140" fmla="*/ 16 h 759"/>
              <a:gd name="connsiteX142-17141" fmla="*/ 26 w 384"/>
              <a:gd name="connsiteY142-17142" fmla="*/ 6 h 759"/>
              <a:gd name="connsiteX143-17143" fmla="*/ 32 w 384"/>
              <a:gd name="connsiteY143-17144" fmla="*/ 0 h 759"/>
              <a:gd name="connsiteX144-17145" fmla="*/ 37 w 384"/>
              <a:gd name="connsiteY144-17146" fmla="*/ 0 h 759"/>
              <a:gd name="connsiteX145-17147" fmla="*/ 42 w 384"/>
              <a:gd name="connsiteY145-17148" fmla="*/ 0 h 759"/>
              <a:gd name="connsiteX146-17149" fmla="*/ 42 w 384"/>
              <a:gd name="connsiteY146-17150" fmla="*/ 0 h 759"/>
              <a:gd name="connsiteX0-17151" fmla="*/ 42 w 384"/>
              <a:gd name="connsiteY0-17152" fmla="*/ 0 h 759"/>
              <a:gd name="connsiteX1-17153" fmla="*/ 53 w 384"/>
              <a:gd name="connsiteY1-17154" fmla="*/ 0 h 759"/>
              <a:gd name="connsiteX2-17155" fmla="*/ 63 w 384"/>
              <a:gd name="connsiteY2-17156" fmla="*/ 6 h 759"/>
              <a:gd name="connsiteX3-17157" fmla="*/ 74 w 384"/>
              <a:gd name="connsiteY3-17158" fmla="*/ 11 h 759"/>
              <a:gd name="connsiteX4-17159" fmla="*/ 90 w 384"/>
              <a:gd name="connsiteY4-17160" fmla="*/ 21 h 759"/>
              <a:gd name="connsiteX5-17161" fmla="*/ 100 w 384"/>
              <a:gd name="connsiteY5-17162" fmla="*/ 32 h 759"/>
              <a:gd name="connsiteX6-17163" fmla="*/ 111 w 384"/>
              <a:gd name="connsiteY6-17164" fmla="*/ 37 h 759"/>
              <a:gd name="connsiteX7-17165" fmla="*/ 111 w 384"/>
              <a:gd name="connsiteY7-17166" fmla="*/ 42 h 759"/>
              <a:gd name="connsiteX8-17167" fmla="*/ 116 w 384"/>
              <a:gd name="connsiteY8-17168" fmla="*/ 42 h 759"/>
              <a:gd name="connsiteX9-17169" fmla="*/ 116 w 384"/>
              <a:gd name="connsiteY9-17170" fmla="*/ 48 h 759"/>
              <a:gd name="connsiteX10-17171" fmla="*/ 116 w 384"/>
              <a:gd name="connsiteY10-17172" fmla="*/ 48 h 759"/>
              <a:gd name="connsiteX11-17173" fmla="*/ 116 w 384"/>
              <a:gd name="connsiteY11-17174" fmla="*/ 53 h 759"/>
              <a:gd name="connsiteX12-17175" fmla="*/ 111 w 384"/>
              <a:gd name="connsiteY12-17176" fmla="*/ 58 h 759"/>
              <a:gd name="connsiteX13-17177" fmla="*/ 105 w 384"/>
              <a:gd name="connsiteY13-17178" fmla="*/ 63 h 759"/>
              <a:gd name="connsiteX14-17179" fmla="*/ 95 w 384"/>
              <a:gd name="connsiteY14-17180" fmla="*/ 69 h 759"/>
              <a:gd name="connsiteX15-17181" fmla="*/ 90 w 384"/>
              <a:gd name="connsiteY15-17182" fmla="*/ 74 h 759"/>
              <a:gd name="connsiteX16-17183" fmla="*/ 84 w 384"/>
              <a:gd name="connsiteY16-17184" fmla="*/ 79 h 759"/>
              <a:gd name="connsiteX17-17185" fmla="*/ 84 w 384"/>
              <a:gd name="connsiteY17-17186" fmla="*/ 90 h 759"/>
              <a:gd name="connsiteX18-17187" fmla="*/ 79 w 384"/>
              <a:gd name="connsiteY18-17188" fmla="*/ 100 h 759"/>
              <a:gd name="connsiteX19-17189" fmla="*/ 74 w 384"/>
              <a:gd name="connsiteY19-17190" fmla="*/ 116 h 759"/>
              <a:gd name="connsiteX20-17191" fmla="*/ 68 w 384"/>
              <a:gd name="connsiteY20-17192" fmla="*/ 137 h 759"/>
              <a:gd name="connsiteX21-17193" fmla="*/ 63 w 384"/>
              <a:gd name="connsiteY21-17194" fmla="*/ 158 h 759"/>
              <a:gd name="connsiteX22-17195" fmla="*/ 63 w 384"/>
              <a:gd name="connsiteY22-17196" fmla="*/ 179 h 759"/>
              <a:gd name="connsiteX23-17197" fmla="*/ 58 w 384"/>
              <a:gd name="connsiteY23-17198" fmla="*/ 206 h 759"/>
              <a:gd name="connsiteX24-17199" fmla="*/ 53 w 384"/>
              <a:gd name="connsiteY24-17200" fmla="*/ 227 h 759"/>
              <a:gd name="connsiteX25-17201" fmla="*/ 53 w 384"/>
              <a:gd name="connsiteY25-17202" fmla="*/ 248 h 759"/>
              <a:gd name="connsiteX26-17203" fmla="*/ 47 w 384"/>
              <a:gd name="connsiteY26-17204" fmla="*/ 264 h 759"/>
              <a:gd name="connsiteX27-17205" fmla="*/ 47 w 384"/>
              <a:gd name="connsiteY27-17206" fmla="*/ 285 h 759"/>
              <a:gd name="connsiteX28-17207" fmla="*/ 42 w 384"/>
              <a:gd name="connsiteY28-17208" fmla="*/ 300 h 759"/>
              <a:gd name="connsiteX29-17209" fmla="*/ 42 w 384"/>
              <a:gd name="connsiteY29-17210" fmla="*/ 311 h 759"/>
              <a:gd name="connsiteX30-17211" fmla="*/ 42 w 384"/>
              <a:gd name="connsiteY30-17212" fmla="*/ 322 h 759"/>
              <a:gd name="connsiteX31-17213" fmla="*/ 42 w 384"/>
              <a:gd name="connsiteY31-17214" fmla="*/ 343 h 759"/>
              <a:gd name="connsiteX32-17215" fmla="*/ 47 w 384"/>
              <a:gd name="connsiteY32-17216" fmla="*/ 369 h 759"/>
              <a:gd name="connsiteX33-17217" fmla="*/ 53 w 384"/>
              <a:gd name="connsiteY33-17218" fmla="*/ 411 h 759"/>
              <a:gd name="connsiteX34-17219" fmla="*/ 53 w 384"/>
              <a:gd name="connsiteY34-17220" fmla="*/ 437 h 759"/>
              <a:gd name="connsiteX35-17221" fmla="*/ 58 w 384"/>
              <a:gd name="connsiteY35-17222" fmla="*/ 464 h 759"/>
              <a:gd name="connsiteX36-17223" fmla="*/ 68 w 384"/>
              <a:gd name="connsiteY36-17224" fmla="*/ 490 h 759"/>
              <a:gd name="connsiteX37-17225" fmla="*/ 74 w 384"/>
              <a:gd name="connsiteY37-17226" fmla="*/ 506 h 759"/>
              <a:gd name="connsiteX38-17227" fmla="*/ 79 w 384"/>
              <a:gd name="connsiteY38-17228" fmla="*/ 516 h 759"/>
              <a:gd name="connsiteX39-17229" fmla="*/ 95 w 384"/>
              <a:gd name="connsiteY39-17230" fmla="*/ 543 h 759"/>
              <a:gd name="connsiteX40-17231" fmla="*/ 111 w 384"/>
              <a:gd name="connsiteY40-17232" fmla="*/ 564 h 759"/>
              <a:gd name="connsiteX41-17233" fmla="*/ 126 w 384"/>
              <a:gd name="connsiteY41-17234" fmla="*/ 585 h 759"/>
              <a:gd name="connsiteX42-17235" fmla="*/ 137 w 384"/>
              <a:gd name="connsiteY42-17236" fmla="*/ 595 h 759"/>
              <a:gd name="connsiteX43-17237" fmla="*/ 147 w 384"/>
              <a:gd name="connsiteY43-17238" fmla="*/ 601 h 759"/>
              <a:gd name="connsiteX44-17239" fmla="*/ 169 w 384"/>
              <a:gd name="connsiteY44-17240" fmla="*/ 622 h 759"/>
              <a:gd name="connsiteX45-17241" fmla="*/ 190 w 384"/>
              <a:gd name="connsiteY45-17242" fmla="*/ 632 h 759"/>
              <a:gd name="connsiteX46-17243" fmla="*/ 211 w 384"/>
              <a:gd name="connsiteY46-17244" fmla="*/ 648 h 759"/>
              <a:gd name="connsiteX47-17245" fmla="*/ 237 w 384"/>
              <a:gd name="connsiteY47-17246" fmla="*/ 659 h 759"/>
              <a:gd name="connsiteX48-17247" fmla="*/ 248 w 384"/>
              <a:gd name="connsiteY48-17248" fmla="*/ 664 h 759"/>
              <a:gd name="connsiteX49-17249" fmla="*/ 258 w 384"/>
              <a:gd name="connsiteY49-17250" fmla="*/ 669 h 759"/>
              <a:gd name="connsiteX50-17251" fmla="*/ 269 w 384"/>
              <a:gd name="connsiteY50-17252" fmla="*/ 669 h 759"/>
              <a:gd name="connsiteX51-17253" fmla="*/ 279 w 384"/>
              <a:gd name="connsiteY51-17254" fmla="*/ 674 h 759"/>
              <a:gd name="connsiteX52-17255" fmla="*/ 284 w 384"/>
              <a:gd name="connsiteY52-17256" fmla="*/ 674 h 759"/>
              <a:gd name="connsiteX53-17257" fmla="*/ 290 w 384"/>
              <a:gd name="connsiteY53-17258" fmla="*/ 674 h 759"/>
              <a:gd name="connsiteX54-17259" fmla="*/ 300 w 384"/>
              <a:gd name="connsiteY54-17260" fmla="*/ 674 h 759"/>
              <a:gd name="connsiteX55-17261" fmla="*/ 305 w 384"/>
              <a:gd name="connsiteY55-17262" fmla="*/ 669 h 759"/>
              <a:gd name="connsiteX56-17263" fmla="*/ 305 w 384"/>
              <a:gd name="connsiteY56-17264" fmla="*/ 664 h 759"/>
              <a:gd name="connsiteX57-17265" fmla="*/ 311 w 384"/>
              <a:gd name="connsiteY57-17266" fmla="*/ 659 h 759"/>
              <a:gd name="connsiteX58-17267" fmla="*/ 316 w 384"/>
              <a:gd name="connsiteY58-17268" fmla="*/ 653 h 759"/>
              <a:gd name="connsiteX59-17269" fmla="*/ 316 w 384"/>
              <a:gd name="connsiteY59-17270" fmla="*/ 643 h 759"/>
              <a:gd name="connsiteX60-17271" fmla="*/ 321 w 384"/>
              <a:gd name="connsiteY60-17272" fmla="*/ 627 h 759"/>
              <a:gd name="connsiteX61-17273" fmla="*/ 327 w 384"/>
              <a:gd name="connsiteY61-17274" fmla="*/ 611 h 759"/>
              <a:gd name="connsiteX62-17275" fmla="*/ 332 w 384"/>
              <a:gd name="connsiteY62-17276" fmla="*/ 595 h 759"/>
              <a:gd name="connsiteX63-17277" fmla="*/ 332 w 384"/>
              <a:gd name="connsiteY63-17278" fmla="*/ 580 h 759"/>
              <a:gd name="connsiteX64-17279" fmla="*/ 337 w 384"/>
              <a:gd name="connsiteY64-17280" fmla="*/ 564 h 759"/>
              <a:gd name="connsiteX65-17281" fmla="*/ 342 w 384"/>
              <a:gd name="connsiteY65-17282" fmla="*/ 553 h 759"/>
              <a:gd name="connsiteX66-17283" fmla="*/ 348 w 384"/>
              <a:gd name="connsiteY66-17284" fmla="*/ 543 h 759"/>
              <a:gd name="connsiteX67-17285" fmla="*/ 348 w 384"/>
              <a:gd name="connsiteY67-17286" fmla="*/ 538 h 759"/>
              <a:gd name="connsiteX68-17287" fmla="*/ 353 w 384"/>
              <a:gd name="connsiteY68-17288" fmla="*/ 527 h 759"/>
              <a:gd name="connsiteX69-17289" fmla="*/ 353 w 384"/>
              <a:gd name="connsiteY69-17290" fmla="*/ 527 h 759"/>
              <a:gd name="connsiteX70-17291" fmla="*/ 358 w 384"/>
              <a:gd name="connsiteY70-17292" fmla="*/ 527 h 759"/>
              <a:gd name="connsiteX71-17293" fmla="*/ 358 w 384"/>
              <a:gd name="connsiteY71-17294" fmla="*/ 527 h 759"/>
              <a:gd name="connsiteX72-17295" fmla="*/ 358 w 384"/>
              <a:gd name="connsiteY72-17296" fmla="*/ 532 h 759"/>
              <a:gd name="connsiteX73-17297" fmla="*/ 358 w 384"/>
              <a:gd name="connsiteY73-17298" fmla="*/ 538 h 759"/>
              <a:gd name="connsiteX74-17299" fmla="*/ 363 w 384"/>
              <a:gd name="connsiteY74-17300" fmla="*/ 543 h 759"/>
              <a:gd name="connsiteX75-17301" fmla="*/ 363 w 384"/>
              <a:gd name="connsiteY75-17302" fmla="*/ 559 h 759"/>
              <a:gd name="connsiteX76-17303" fmla="*/ 363 w 384"/>
              <a:gd name="connsiteY76-17304" fmla="*/ 569 h 759"/>
              <a:gd name="connsiteX77-17305" fmla="*/ 363 w 384"/>
              <a:gd name="connsiteY77-17306" fmla="*/ 585 h 759"/>
              <a:gd name="connsiteX78-17307" fmla="*/ 363 w 384"/>
              <a:gd name="connsiteY78-17308" fmla="*/ 601 h 759"/>
              <a:gd name="connsiteX79-17309" fmla="*/ 363 w 384"/>
              <a:gd name="connsiteY79-17310" fmla="*/ 622 h 759"/>
              <a:gd name="connsiteX80-17311" fmla="*/ 363 w 384"/>
              <a:gd name="connsiteY80-17312" fmla="*/ 638 h 759"/>
              <a:gd name="connsiteX81-17313" fmla="*/ 363 w 384"/>
              <a:gd name="connsiteY81-17314" fmla="*/ 653 h 759"/>
              <a:gd name="connsiteX82-17315" fmla="*/ 369 w 384"/>
              <a:gd name="connsiteY82-17316" fmla="*/ 669 h 759"/>
              <a:gd name="connsiteX83-17317" fmla="*/ 369 w 384"/>
              <a:gd name="connsiteY83-17318" fmla="*/ 685 h 759"/>
              <a:gd name="connsiteX84-17319" fmla="*/ 374 w 384"/>
              <a:gd name="connsiteY84-17320" fmla="*/ 696 h 759"/>
              <a:gd name="connsiteX85-17321" fmla="*/ 374 w 384"/>
              <a:gd name="connsiteY85-17322" fmla="*/ 706 h 759"/>
              <a:gd name="connsiteX86-17323" fmla="*/ 379 w 384"/>
              <a:gd name="connsiteY86-17324" fmla="*/ 717 h 759"/>
              <a:gd name="connsiteX87-17325" fmla="*/ 379 w 384"/>
              <a:gd name="connsiteY87-17326" fmla="*/ 722 h 759"/>
              <a:gd name="connsiteX88-17327" fmla="*/ 384 w 384"/>
              <a:gd name="connsiteY88-17328" fmla="*/ 732 h 759"/>
              <a:gd name="connsiteX89-17329" fmla="*/ 384 w 384"/>
              <a:gd name="connsiteY89-17330" fmla="*/ 738 h 759"/>
              <a:gd name="connsiteX90-17331" fmla="*/ 384 w 384"/>
              <a:gd name="connsiteY90-17332" fmla="*/ 743 h 759"/>
              <a:gd name="connsiteX91-17333" fmla="*/ 384 w 384"/>
              <a:gd name="connsiteY91-17334" fmla="*/ 748 h 759"/>
              <a:gd name="connsiteX92-17335" fmla="*/ 379 w 384"/>
              <a:gd name="connsiteY92-17336" fmla="*/ 753 h 759"/>
              <a:gd name="connsiteX93-17337" fmla="*/ 374 w 384"/>
              <a:gd name="connsiteY93-17338" fmla="*/ 759 h 759"/>
              <a:gd name="connsiteX94-17339" fmla="*/ 363 w 384"/>
              <a:gd name="connsiteY94-17340" fmla="*/ 759 h 759"/>
              <a:gd name="connsiteX95-17341" fmla="*/ 353 w 384"/>
              <a:gd name="connsiteY95-17342" fmla="*/ 759 h 759"/>
              <a:gd name="connsiteX96-17343" fmla="*/ 337 w 384"/>
              <a:gd name="connsiteY96-17344" fmla="*/ 759 h 759"/>
              <a:gd name="connsiteX97-17345" fmla="*/ 321 w 384"/>
              <a:gd name="connsiteY97-17346" fmla="*/ 753 h 759"/>
              <a:gd name="connsiteX98-17347" fmla="*/ 300 w 384"/>
              <a:gd name="connsiteY98-17348" fmla="*/ 753 h 759"/>
              <a:gd name="connsiteX99-17349" fmla="*/ 279 w 384"/>
              <a:gd name="connsiteY99-17350" fmla="*/ 748 h 759"/>
              <a:gd name="connsiteX100-17351" fmla="*/ 258 w 384"/>
              <a:gd name="connsiteY100-17352" fmla="*/ 743 h 759"/>
              <a:gd name="connsiteX101-17353" fmla="*/ 248 w 384"/>
              <a:gd name="connsiteY101-17354" fmla="*/ 738 h 759"/>
              <a:gd name="connsiteX102-17355" fmla="*/ 237 w 384"/>
              <a:gd name="connsiteY102-17356" fmla="*/ 732 h 759"/>
              <a:gd name="connsiteX103-17357" fmla="*/ 221 w 384"/>
              <a:gd name="connsiteY103-17358" fmla="*/ 727 h 759"/>
              <a:gd name="connsiteX104-17359" fmla="*/ 211 w 384"/>
              <a:gd name="connsiteY104-17360" fmla="*/ 722 h 759"/>
              <a:gd name="connsiteX105-17361" fmla="*/ 195 w 384"/>
              <a:gd name="connsiteY105-17362" fmla="*/ 717 h 759"/>
              <a:gd name="connsiteX106-17363" fmla="*/ 179 w 384"/>
              <a:gd name="connsiteY106-17364" fmla="*/ 706 h 759"/>
              <a:gd name="connsiteX107-17365" fmla="*/ 169 w 384"/>
              <a:gd name="connsiteY107-17366" fmla="*/ 696 h 759"/>
              <a:gd name="connsiteX108-17367" fmla="*/ 153 w 384"/>
              <a:gd name="connsiteY108-17368" fmla="*/ 685 h 759"/>
              <a:gd name="connsiteX109-17369" fmla="*/ 121 w 384"/>
              <a:gd name="connsiteY109-17370" fmla="*/ 659 h 759"/>
              <a:gd name="connsiteX110-17371" fmla="*/ 95 w 384"/>
              <a:gd name="connsiteY110-17372" fmla="*/ 632 h 759"/>
              <a:gd name="connsiteX111-17373" fmla="*/ 84 w 384"/>
              <a:gd name="connsiteY111-17374" fmla="*/ 622 h 759"/>
              <a:gd name="connsiteX112-17375" fmla="*/ 74 w 384"/>
              <a:gd name="connsiteY112-17376" fmla="*/ 606 h 759"/>
              <a:gd name="connsiteX113-17377" fmla="*/ 63 w 384"/>
              <a:gd name="connsiteY113-17378" fmla="*/ 590 h 759"/>
              <a:gd name="connsiteX114-17379" fmla="*/ 53 w 384"/>
              <a:gd name="connsiteY114-17380" fmla="*/ 574 h 759"/>
              <a:gd name="connsiteX115-17381" fmla="*/ 47 w 384"/>
              <a:gd name="connsiteY115-17382" fmla="*/ 559 h 759"/>
              <a:gd name="connsiteX116-17383" fmla="*/ 37 w 384"/>
              <a:gd name="connsiteY116-17384" fmla="*/ 543 h 759"/>
              <a:gd name="connsiteX117-17385" fmla="*/ 32 w 384"/>
              <a:gd name="connsiteY117-17386" fmla="*/ 527 h 759"/>
              <a:gd name="connsiteX118-17387" fmla="*/ 21 w 384"/>
              <a:gd name="connsiteY118-17388" fmla="*/ 511 h 759"/>
              <a:gd name="connsiteX119-17389" fmla="*/ 16 w 384"/>
              <a:gd name="connsiteY119-17390" fmla="*/ 501 h 759"/>
              <a:gd name="connsiteX120-17391" fmla="*/ 16 w 384"/>
              <a:gd name="connsiteY120-17392" fmla="*/ 485 h 759"/>
              <a:gd name="connsiteX121-17393" fmla="*/ 11 w 384"/>
              <a:gd name="connsiteY121-17394" fmla="*/ 469 h 759"/>
              <a:gd name="connsiteX122-17395" fmla="*/ 11 w 384"/>
              <a:gd name="connsiteY122-17396" fmla="*/ 453 h 759"/>
              <a:gd name="connsiteX123-17397" fmla="*/ 5 w 384"/>
              <a:gd name="connsiteY123-17398" fmla="*/ 422 h 759"/>
              <a:gd name="connsiteX124-17399" fmla="*/ 0 w 384"/>
              <a:gd name="connsiteY124-17400" fmla="*/ 385 h 759"/>
              <a:gd name="connsiteX125-17401" fmla="*/ 0 w 384"/>
              <a:gd name="connsiteY125-17402" fmla="*/ 353 h 759"/>
              <a:gd name="connsiteX126-17403" fmla="*/ 0 w 384"/>
              <a:gd name="connsiteY126-17404" fmla="*/ 316 h 759"/>
              <a:gd name="connsiteX127-17405" fmla="*/ 0 w 384"/>
              <a:gd name="connsiteY127-17406" fmla="*/ 279 h 759"/>
              <a:gd name="connsiteX128-17407" fmla="*/ 0 w 384"/>
              <a:gd name="connsiteY128-17408" fmla="*/ 243 h 759"/>
              <a:gd name="connsiteX129-17409" fmla="*/ 5 w 384"/>
              <a:gd name="connsiteY129-17410" fmla="*/ 200 h 759"/>
              <a:gd name="connsiteX130-17411" fmla="*/ 11 w 384"/>
              <a:gd name="connsiteY130-17412" fmla="*/ 158 h 759"/>
              <a:gd name="connsiteX131-17413" fmla="*/ 11 w 384"/>
              <a:gd name="connsiteY131-17414" fmla="*/ 142 h 759"/>
              <a:gd name="connsiteX132-17415" fmla="*/ 11 w 384"/>
              <a:gd name="connsiteY132-17416" fmla="*/ 127 h 759"/>
              <a:gd name="connsiteX133-17417" fmla="*/ 11 w 384"/>
              <a:gd name="connsiteY133-17418" fmla="*/ 111 h 759"/>
              <a:gd name="connsiteX134-17419" fmla="*/ 16 w 384"/>
              <a:gd name="connsiteY134-17420" fmla="*/ 100 h 759"/>
              <a:gd name="connsiteX135-17421" fmla="*/ 16 w 384"/>
              <a:gd name="connsiteY135-17422" fmla="*/ 90 h 759"/>
              <a:gd name="connsiteX136-17423" fmla="*/ 16 w 384"/>
              <a:gd name="connsiteY136-17424" fmla="*/ 85 h 759"/>
              <a:gd name="connsiteX137-17425" fmla="*/ 16 w 384"/>
              <a:gd name="connsiteY137-17426" fmla="*/ 79 h 759"/>
              <a:gd name="connsiteX138-17427" fmla="*/ 11 w 384"/>
              <a:gd name="connsiteY138-17428" fmla="*/ 74 h 759"/>
              <a:gd name="connsiteX139-17429" fmla="*/ 11 w 384"/>
              <a:gd name="connsiteY139-17430" fmla="*/ 74 h 759"/>
              <a:gd name="connsiteX140-17431" fmla="*/ 5 w 384"/>
              <a:gd name="connsiteY140-17432" fmla="*/ 74 h 759"/>
              <a:gd name="connsiteX141-17433" fmla="*/ 26 w 384"/>
              <a:gd name="connsiteY141-17434" fmla="*/ 6 h 759"/>
              <a:gd name="connsiteX142-17435" fmla="*/ 32 w 384"/>
              <a:gd name="connsiteY142-17436" fmla="*/ 0 h 759"/>
              <a:gd name="connsiteX143-17437" fmla="*/ 37 w 384"/>
              <a:gd name="connsiteY143-17438" fmla="*/ 0 h 759"/>
              <a:gd name="connsiteX144-17439" fmla="*/ 42 w 384"/>
              <a:gd name="connsiteY144-17440" fmla="*/ 0 h 759"/>
              <a:gd name="connsiteX145-17441" fmla="*/ 42 w 384"/>
              <a:gd name="connsiteY145-17442" fmla="*/ 0 h 759"/>
              <a:gd name="connsiteX0-17443" fmla="*/ 42 w 384"/>
              <a:gd name="connsiteY0-17444" fmla="*/ 0 h 759"/>
              <a:gd name="connsiteX1-17445" fmla="*/ 53 w 384"/>
              <a:gd name="connsiteY1-17446" fmla="*/ 0 h 759"/>
              <a:gd name="connsiteX2-17447" fmla="*/ 63 w 384"/>
              <a:gd name="connsiteY2-17448" fmla="*/ 6 h 759"/>
              <a:gd name="connsiteX3-17449" fmla="*/ 74 w 384"/>
              <a:gd name="connsiteY3-17450" fmla="*/ 11 h 759"/>
              <a:gd name="connsiteX4-17451" fmla="*/ 90 w 384"/>
              <a:gd name="connsiteY4-17452" fmla="*/ 21 h 759"/>
              <a:gd name="connsiteX5-17453" fmla="*/ 100 w 384"/>
              <a:gd name="connsiteY5-17454" fmla="*/ 32 h 759"/>
              <a:gd name="connsiteX6-17455" fmla="*/ 111 w 384"/>
              <a:gd name="connsiteY6-17456" fmla="*/ 37 h 759"/>
              <a:gd name="connsiteX7-17457" fmla="*/ 111 w 384"/>
              <a:gd name="connsiteY7-17458" fmla="*/ 42 h 759"/>
              <a:gd name="connsiteX8-17459" fmla="*/ 116 w 384"/>
              <a:gd name="connsiteY8-17460" fmla="*/ 42 h 759"/>
              <a:gd name="connsiteX9-17461" fmla="*/ 116 w 384"/>
              <a:gd name="connsiteY9-17462" fmla="*/ 48 h 759"/>
              <a:gd name="connsiteX10-17463" fmla="*/ 116 w 384"/>
              <a:gd name="connsiteY10-17464" fmla="*/ 48 h 759"/>
              <a:gd name="connsiteX11-17465" fmla="*/ 116 w 384"/>
              <a:gd name="connsiteY11-17466" fmla="*/ 53 h 759"/>
              <a:gd name="connsiteX12-17467" fmla="*/ 111 w 384"/>
              <a:gd name="connsiteY12-17468" fmla="*/ 58 h 759"/>
              <a:gd name="connsiteX13-17469" fmla="*/ 105 w 384"/>
              <a:gd name="connsiteY13-17470" fmla="*/ 63 h 759"/>
              <a:gd name="connsiteX14-17471" fmla="*/ 95 w 384"/>
              <a:gd name="connsiteY14-17472" fmla="*/ 69 h 759"/>
              <a:gd name="connsiteX15-17473" fmla="*/ 90 w 384"/>
              <a:gd name="connsiteY15-17474" fmla="*/ 74 h 759"/>
              <a:gd name="connsiteX16-17475" fmla="*/ 84 w 384"/>
              <a:gd name="connsiteY16-17476" fmla="*/ 79 h 759"/>
              <a:gd name="connsiteX17-17477" fmla="*/ 84 w 384"/>
              <a:gd name="connsiteY17-17478" fmla="*/ 90 h 759"/>
              <a:gd name="connsiteX18-17479" fmla="*/ 79 w 384"/>
              <a:gd name="connsiteY18-17480" fmla="*/ 100 h 759"/>
              <a:gd name="connsiteX19-17481" fmla="*/ 74 w 384"/>
              <a:gd name="connsiteY19-17482" fmla="*/ 116 h 759"/>
              <a:gd name="connsiteX20-17483" fmla="*/ 68 w 384"/>
              <a:gd name="connsiteY20-17484" fmla="*/ 137 h 759"/>
              <a:gd name="connsiteX21-17485" fmla="*/ 63 w 384"/>
              <a:gd name="connsiteY21-17486" fmla="*/ 158 h 759"/>
              <a:gd name="connsiteX22-17487" fmla="*/ 63 w 384"/>
              <a:gd name="connsiteY22-17488" fmla="*/ 179 h 759"/>
              <a:gd name="connsiteX23-17489" fmla="*/ 58 w 384"/>
              <a:gd name="connsiteY23-17490" fmla="*/ 206 h 759"/>
              <a:gd name="connsiteX24-17491" fmla="*/ 53 w 384"/>
              <a:gd name="connsiteY24-17492" fmla="*/ 227 h 759"/>
              <a:gd name="connsiteX25-17493" fmla="*/ 53 w 384"/>
              <a:gd name="connsiteY25-17494" fmla="*/ 248 h 759"/>
              <a:gd name="connsiteX26-17495" fmla="*/ 47 w 384"/>
              <a:gd name="connsiteY26-17496" fmla="*/ 264 h 759"/>
              <a:gd name="connsiteX27-17497" fmla="*/ 47 w 384"/>
              <a:gd name="connsiteY27-17498" fmla="*/ 285 h 759"/>
              <a:gd name="connsiteX28-17499" fmla="*/ 42 w 384"/>
              <a:gd name="connsiteY28-17500" fmla="*/ 300 h 759"/>
              <a:gd name="connsiteX29-17501" fmla="*/ 42 w 384"/>
              <a:gd name="connsiteY29-17502" fmla="*/ 311 h 759"/>
              <a:gd name="connsiteX30-17503" fmla="*/ 42 w 384"/>
              <a:gd name="connsiteY30-17504" fmla="*/ 322 h 759"/>
              <a:gd name="connsiteX31-17505" fmla="*/ 42 w 384"/>
              <a:gd name="connsiteY31-17506" fmla="*/ 343 h 759"/>
              <a:gd name="connsiteX32-17507" fmla="*/ 47 w 384"/>
              <a:gd name="connsiteY32-17508" fmla="*/ 369 h 759"/>
              <a:gd name="connsiteX33-17509" fmla="*/ 53 w 384"/>
              <a:gd name="connsiteY33-17510" fmla="*/ 411 h 759"/>
              <a:gd name="connsiteX34-17511" fmla="*/ 53 w 384"/>
              <a:gd name="connsiteY34-17512" fmla="*/ 437 h 759"/>
              <a:gd name="connsiteX35-17513" fmla="*/ 58 w 384"/>
              <a:gd name="connsiteY35-17514" fmla="*/ 464 h 759"/>
              <a:gd name="connsiteX36-17515" fmla="*/ 68 w 384"/>
              <a:gd name="connsiteY36-17516" fmla="*/ 490 h 759"/>
              <a:gd name="connsiteX37-17517" fmla="*/ 74 w 384"/>
              <a:gd name="connsiteY37-17518" fmla="*/ 506 h 759"/>
              <a:gd name="connsiteX38-17519" fmla="*/ 79 w 384"/>
              <a:gd name="connsiteY38-17520" fmla="*/ 516 h 759"/>
              <a:gd name="connsiteX39-17521" fmla="*/ 95 w 384"/>
              <a:gd name="connsiteY39-17522" fmla="*/ 543 h 759"/>
              <a:gd name="connsiteX40-17523" fmla="*/ 111 w 384"/>
              <a:gd name="connsiteY40-17524" fmla="*/ 564 h 759"/>
              <a:gd name="connsiteX41-17525" fmla="*/ 126 w 384"/>
              <a:gd name="connsiteY41-17526" fmla="*/ 585 h 759"/>
              <a:gd name="connsiteX42-17527" fmla="*/ 137 w 384"/>
              <a:gd name="connsiteY42-17528" fmla="*/ 595 h 759"/>
              <a:gd name="connsiteX43-17529" fmla="*/ 147 w 384"/>
              <a:gd name="connsiteY43-17530" fmla="*/ 601 h 759"/>
              <a:gd name="connsiteX44-17531" fmla="*/ 169 w 384"/>
              <a:gd name="connsiteY44-17532" fmla="*/ 622 h 759"/>
              <a:gd name="connsiteX45-17533" fmla="*/ 190 w 384"/>
              <a:gd name="connsiteY45-17534" fmla="*/ 632 h 759"/>
              <a:gd name="connsiteX46-17535" fmla="*/ 211 w 384"/>
              <a:gd name="connsiteY46-17536" fmla="*/ 648 h 759"/>
              <a:gd name="connsiteX47-17537" fmla="*/ 237 w 384"/>
              <a:gd name="connsiteY47-17538" fmla="*/ 659 h 759"/>
              <a:gd name="connsiteX48-17539" fmla="*/ 248 w 384"/>
              <a:gd name="connsiteY48-17540" fmla="*/ 664 h 759"/>
              <a:gd name="connsiteX49-17541" fmla="*/ 258 w 384"/>
              <a:gd name="connsiteY49-17542" fmla="*/ 669 h 759"/>
              <a:gd name="connsiteX50-17543" fmla="*/ 269 w 384"/>
              <a:gd name="connsiteY50-17544" fmla="*/ 669 h 759"/>
              <a:gd name="connsiteX51-17545" fmla="*/ 279 w 384"/>
              <a:gd name="connsiteY51-17546" fmla="*/ 674 h 759"/>
              <a:gd name="connsiteX52-17547" fmla="*/ 284 w 384"/>
              <a:gd name="connsiteY52-17548" fmla="*/ 674 h 759"/>
              <a:gd name="connsiteX53-17549" fmla="*/ 290 w 384"/>
              <a:gd name="connsiteY53-17550" fmla="*/ 674 h 759"/>
              <a:gd name="connsiteX54-17551" fmla="*/ 300 w 384"/>
              <a:gd name="connsiteY54-17552" fmla="*/ 674 h 759"/>
              <a:gd name="connsiteX55-17553" fmla="*/ 305 w 384"/>
              <a:gd name="connsiteY55-17554" fmla="*/ 669 h 759"/>
              <a:gd name="connsiteX56-17555" fmla="*/ 305 w 384"/>
              <a:gd name="connsiteY56-17556" fmla="*/ 664 h 759"/>
              <a:gd name="connsiteX57-17557" fmla="*/ 311 w 384"/>
              <a:gd name="connsiteY57-17558" fmla="*/ 659 h 759"/>
              <a:gd name="connsiteX58-17559" fmla="*/ 316 w 384"/>
              <a:gd name="connsiteY58-17560" fmla="*/ 653 h 759"/>
              <a:gd name="connsiteX59-17561" fmla="*/ 316 w 384"/>
              <a:gd name="connsiteY59-17562" fmla="*/ 643 h 759"/>
              <a:gd name="connsiteX60-17563" fmla="*/ 321 w 384"/>
              <a:gd name="connsiteY60-17564" fmla="*/ 627 h 759"/>
              <a:gd name="connsiteX61-17565" fmla="*/ 327 w 384"/>
              <a:gd name="connsiteY61-17566" fmla="*/ 611 h 759"/>
              <a:gd name="connsiteX62-17567" fmla="*/ 332 w 384"/>
              <a:gd name="connsiteY62-17568" fmla="*/ 595 h 759"/>
              <a:gd name="connsiteX63-17569" fmla="*/ 332 w 384"/>
              <a:gd name="connsiteY63-17570" fmla="*/ 580 h 759"/>
              <a:gd name="connsiteX64-17571" fmla="*/ 337 w 384"/>
              <a:gd name="connsiteY64-17572" fmla="*/ 564 h 759"/>
              <a:gd name="connsiteX65-17573" fmla="*/ 342 w 384"/>
              <a:gd name="connsiteY65-17574" fmla="*/ 553 h 759"/>
              <a:gd name="connsiteX66-17575" fmla="*/ 348 w 384"/>
              <a:gd name="connsiteY66-17576" fmla="*/ 543 h 759"/>
              <a:gd name="connsiteX67-17577" fmla="*/ 348 w 384"/>
              <a:gd name="connsiteY67-17578" fmla="*/ 538 h 759"/>
              <a:gd name="connsiteX68-17579" fmla="*/ 353 w 384"/>
              <a:gd name="connsiteY68-17580" fmla="*/ 527 h 759"/>
              <a:gd name="connsiteX69-17581" fmla="*/ 353 w 384"/>
              <a:gd name="connsiteY69-17582" fmla="*/ 527 h 759"/>
              <a:gd name="connsiteX70-17583" fmla="*/ 358 w 384"/>
              <a:gd name="connsiteY70-17584" fmla="*/ 527 h 759"/>
              <a:gd name="connsiteX71-17585" fmla="*/ 358 w 384"/>
              <a:gd name="connsiteY71-17586" fmla="*/ 527 h 759"/>
              <a:gd name="connsiteX72-17587" fmla="*/ 358 w 384"/>
              <a:gd name="connsiteY72-17588" fmla="*/ 532 h 759"/>
              <a:gd name="connsiteX73-17589" fmla="*/ 358 w 384"/>
              <a:gd name="connsiteY73-17590" fmla="*/ 538 h 759"/>
              <a:gd name="connsiteX74-17591" fmla="*/ 363 w 384"/>
              <a:gd name="connsiteY74-17592" fmla="*/ 543 h 759"/>
              <a:gd name="connsiteX75-17593" fmla="*/ 363 w 384"/>
              <a:gd name="connsiteY75-17594" fmla="*/ 559 h 759"/>
              <a:gd name="connsiteX76-17595" fmla="*/ 363 w 384"/>
              <a:gd name="connsiteY76-17596" fmla="*/ 569 h 759"/>
              <a:gd name="connsiteX77-17597" fmla="*/ 363 w 384"/>
              <a:gd name="connsiteY77-17598" fmla="*/ 585 h 759"/>
              <a:gd name="connsiteX78-17599" fmla="*/ 363 w 384"/>
              <a:gd name="connsiteY78-17600" fmla="*/ 601 h 759"/>
              <a:gd name="connsiteX79-17601" fmla="*/ 363 w 384"/>
              <a:gd name="connsiteY79-17602" fmla="*/ 622 h 759"/>
              <a:gd name="connsiteX80-17603" fmla="*/ 363 w 384"/>
              <a:gd name="connsiteY80-17604" fmla="*/ 638 h 759"/>
              <a:gd name="connsiteX81-17605" fmla="*/ 363 w 384"/>
              <a:gd name="connsiteY81-17606" fmla="*/ 653 h 759"/>
              <a:gd name="connsiteX82-17607" fmla="*/ 369 w 384"/>
              <a:gd name="connsiteY82-17608" fmla="*/ 669 h 759"/>
              <a:gd name="connsiteX83-17609" fmla="*/ 369 w 384"/>
              <a:gd name="connsiteY83-17610" fmla="*/ 685 h 759"/>
              <a:gd name="connsiteX84-17611" fmla="*/ 374 w 384"/>
              <a:gd name="connsiteY84-17612" fmla="*/ 696 h 759"/>
              <a:gd name="connsiteX85-17613" fmla="*/ 374 w 384"/>
              <a:gd name="connsiteY85-17614" fmla="*/ 706 h 759"/>
              <a:gd name="connsiteX86-17615" fmla="*/ 379 w 384"/>
              <a:gd name="connsiteY86-17616" fmla="*/ 717 h 759"/>
              <a:gd name="connsiteX87-17617" fmla="*/ 379 w 384"/>
              <a:gd name="connsiteY87-17618" fmla="*/ 722 h 759"/>
              <a:gd name="connsiteX88-17619" fmla="*/ 384 w 384"/>
              <a:gd name="connsiteY88-17620" fmla="*/ 732 h 759"/>
              <a:gd name="connsiteX89-17621" fmla="*/ 384 w 384"/>
              <a:gd name="connsiteY89-17622" fmla="*/ 738 h 759"/>
              <a:gd name="connsiteX90-17623" fmla="*/ 384 w 384"/>
              <a:gd name="connsiteY90-17624" fmla="*/ 743 h 759"/>
              <a:gd name="connsiteX91-17625" fmla="*/ 384 w 384"/>
              <a:gd name="connsiteY91-17626" fmla="*/ 748 h 759"/>
              <a:gd name="connsiteX92-17627" fmla="*/ 379 w 384"/>
              <a:gd name="connsiteY92-17628" fmla="*/ 753 h 759"/>
              <a:gd name="connsiteX93-17629" fmla="*/ 374 w 384"/>
              <a:gd name="connsiteY93-17630" fmla="*/ 759 h 759"/>
              <a:gd name="connsiteX94-17631" fmla="*/ 363 w 384"/>
              <a:gd name="connsiteY94-17632" fmla="*/ 759 h 759"/>
              <a:gd name="connsiteX95-17633" fmla="*/ 353 w 384"/>
              <a:gd name="connsiteY95-17634" fmla="*/ 759 h 759"/>
              <a:gd name="connsiteX96-17635" fmla="*/ 337 w 384"/>
              <a:gd name="connsiteY96-17636" fmla="*/ 759 h 759"/>
              <a:gd name="connsiteX97-17637" fmla="*/ 321 w 384"/>
              <a:gd name="connsiteY97-17638" fmla="*/ 753 h 759"/>
              <a:gd name="connsiteX98-17639" fmla="*/ 300 w 384"/>
              <a:gd name="connsiteY98-17640" fmla="*/ 753 h 759"/>
              <a:gd name="connsiteX99-17641" fmla="*/ 279 w 384"/>
              <a:gd name="connsiteY99-17642" fmla="*/ 748 h 759"/>
              <a:gd name="connsiteX100-17643" fmla="*/ 258 w 384"/>
              <a:gd name="connsiteY100-17644" fmla="*/ 743 h 759"/>
              <a:gd name="connsiteX101-17645" fmla="*/ 248 w 384"/>
              <a:gd name="connsiteY101-17646" fmla="*/ 738 h 759"/>
              <a:gd name="connsiteX102-17647" fmla="*/ 237 w 384"/>
              <a:gd name="connsiteY102-17648" fmla="*/ 732 h 759"/>
              <a:gd name="connsiteX103-17649" fmla="*/ 221 w 384"/>
              <a:gd name="connsiteY103-17650" fmla="*/ 727 h 759"/>
              <a:gd name="connsiteX104-17651" fmla="*/ 211 w 384"/>
              <a:gd name="connsiteY104-17652" fmla="*/ 722 h 759"/>
              <a:gd name="connsiteX105-17653" fmla="*/ 195 w 384"/>
              <a:gd name="connsiteY105-17654" fmla="*/ 717 h 759"/>
              <a:gd name="connsiteX106-17655" fmla="*/ 179 w 384"/>
              <a:gd name="connsiteY106-17656" fmla="*/ 706 h 759"/>
              <a:gd name="connsiteX107-17657" fmla="*/ 169 w 384"/>
              <a:gd name="connsiteY107-17658" fmla="*/ 696 h 759"/>
              <a:gd name="connsiteX108-17659" fmla="*/ 153 w 384"/>
              <a:gd name="connsiteY108-17660" fmla="*/ 685 h 759"/>
              <a:gd name="connsiteX109-17661" fmla="*/ 121 w 384"/>
              <a:gd name="connsiteY109-17662" fmla="*/ 659 h 759"/>
              <a:gd name="connsiteX110-17663" fmla="*/ 95 w 384"/>
              <a:gd name="connsiteY110-17664" fmla="*/ 632 h 759"/>
              <a:gd name="connsiteX111-17665" fmla="*/ 84 w 384"/>
              <a:gd name="connsiteY111-17666" fmla="*/ 622 h 759"/>
              <a:gd name="connsiteX112-17667" fmla="*/ 74 w 384"/>
              <a:gd name="connsiteY112-17668" fmla="*/ 606 h 759"/>
              <a:gd name="connsiteX113-17669" fmla="*/ 63 w 384"/>
              <a:gd name="connsiteY113-17670" fmla="*/ 590 h 759"/>
              <a:gd name="connsiteX114-17671" fmla="*/ 53 w 384"/>
              <a:gd name="connsiteY114-17672" fmla="*/ 574 h 759"/>
              <a:gd name="connsiteX115-17673" fmla="*/ 47 w 384"/>
              <a:gd name="connsiteY115-17674" fmla="*/ 559 h 759"/>
              <a:gd name="connsiteX116-17675" fmla="*/ 37 w 384"/>
              <a:gd name="connsiteY116-17676" fmla="*/ 543 h 759"/>
              <a:gd name="connsiteX117-17677" fmla="*/ 32 w 384"/>
              <a:gd name="connsiteY117-17678" fmla="*/ 527 h 759"/>
              <a:gd name="connsiteX118-17679" fmla="*/ 21 w 384"/>
              <a:gd name="connsiteY118-17680" fmla="*/ 511 h 759"/>
              <a:gd name="connsiteX119-17681" fmla="*/ 16 w 384"/>
              <a:gd name="connsiteY119-17682" fmla="*/ 501 h 759"/>
              <a:gd name="connsiteX120-17683" fmla="*/ 16 w 384"/>
              <a:gd name="connsiteY120-17684" fmla="*/ 485 h 759"/>
              <a:gd name="connsiteX121-17685" fmla="*/ 11 w 384"/>
              <a:gd name="connsiteY121-17686" fmla="*/ 469 h 759"/>
              <a:gd name="connsiteX122-17687" fmla="*/ 11 w 384"/>
              <a:gd name="connsiteY122-17688" fmla="*/ 453 h 759"/>
              <a:gd name="connsiteX123-17689" fmla="*/ 5 w 384"/>
              <a:gd name="connsiteY123-17690" fmla="*/ 422 h 759"/>
              <a:gd name="connsiteX124-17691" fmla="*/ 0 w 384"/>
              <a:gd name="connsiteY124-17692" fmla="*/ 385 h 759"/>
              <a:gd name="connsiteX125-17693" fmla="*/ 0 w 384"/>
              <a:gd name="connsiteY125-17694" fmla="*/ 353 h 759"/>
              <a:gd name="connsiteX126-17695" fmla="*/ 0 w 384"/>
              <a:gd name="connsiteY126-17696" fmla="*/ 316 h 759"/>
              <a:gd name="connsiteX127-17697" fmla="*/ 0 w 384"/>
              <a:gd name="connsiteY127-17698" fmla="*/ 279 h 759"/>
              <a:gd name="connsiteX128-17699" fmla="*/ 0 w 384"/>
              <a:gd name="connsiteY128-17700" fmla="*/ 243 h 759"/>
              <a:gd name="connsiteX129-17701" fmla="*/ 5 w 384"/>
              <a:gd name="connsiteY129-17702" fmla="*/ 200 h 759"/>
              <a:gd name="connsiteX130-17703" fmla="*/ 11 w 384"/>
              <a:gd name="connsiteY130-17704" fmla="*/ 158 h 759"/>
              <a:gd name="connsiteX131-17705" fmla="*/ 11 w 384"/>
              <a:gd name="connsiteY131-17706" fmla="*/ 142 h 759"/>
              <a:gd name="connsiteX132-17707" fmla="*/ 11 w 384"/>
              <a:gd name="connsiteY132-17708" fmla="*/ 127 h 759"/>
              <a:gd name="connsiteX133-17709" fmla="*/ 11 w 384"/>
              <a:gd name="connsiteY133-17710" fmla="*/ 111 h 759"/>
              <a:gd name="connsiteX134-17711" fmla="*/ 16 w 384"/>
              <a:gd name="connsiteY134-17712" fmla="*/ 100 h 759"/>
              <a:gd name="connsiteX135-17713" fmla="*/ 16 w 384"/>
              <a:gd name="connsiteY135-17714" fmla="*/ 90 h 759"/>
              <a:gd name="connsiteX136-17715" fmla="*/ 16 w 384"/>
              <a:gd name="connsiteY136-17716" fmla="*/ 85 h 759"/>
              <a:gd name="connsiteX137-17717" fmla="*/ 16 w 384"/>
              <a:gd name="connsiteY137-17718" fmla="*/ 79 h 759"/>
              <a:gd name="connsiteX138-17719" fmla="*/ 11 w 384"/>
              <a:gd name="connsiteY138-17720" fmla="*/ 74 h 759"/>
              <a:gd name="connsiteX139-17721" fmla="*/ 11 w 384"/>
              <a:gd name="connsiteY139-17722" fmla="*/ 74 h 759"/>
              <a:gd name="connsiteX140-17723" fmla="*/ 5 w 384"/>
              <a:gd name="connsiteY140-17724" fmla="*/ 74 h 759"/>
              <a:gd name="connsiteX141-17725" fmla="*/ 26 w 384"/>
              <a:gd name="connsiteY141-17726" fmla="*/ 6 h 759"/>
              <a:gd name="connsiteX142-17727" fmla="*/ 32 w 384"/>
              <a:gd name="connsiteY142-17728" fmla="*/ 0 h 759"/>
              <a:gd name="connsiteX143-17729" fmla="*/ 37 w 384"/>
              <a:gd name="connsiteY143-17730" fmla="*/ 0 h 759"/>
              <a:gd name="connsiteX144-17731" fmla="*/ 42 w 384"/>
              <a:gd name="connsiteY144-17732" fmla="*/ 0 h 759"/>
              <a:gd name="connsiteX0-17733" fmla="*/ 42 w 384"/>
              <a:gd name="connsiteY0-17734" fmla="*/ 0 h 759"/>
              <a:gd name="connsiteX1-17735" fmla="*/ 53 w 384"/>
              <a:gd name="connsiteY1-17736" fmla="*/ 0 h 759"/>
              <a:gd name="connsiteX2-17737" fmla="*/ 63 w 384"/>
              <a:gd name="connsiteY2-17738" fmla="*/ 6 h 759"/>
              <a:gd name="connsiteX3-17739" fmla="*/ 74 w 384"/>
              <a:gd name="connsiteY3-17740" fmla="*/ 11 h 759"/>
              <a:gd name="connsiteX4-17741" fmla="*/ 90 w 384"/>
              <a:gd name="connsiteY4-17742" fmla="*/ 21 h 759"/>
              <a:gd name="connsiteX5-17743" fmla="*/ 100 w 384"/>
              <a:gd name="connsiteY5-17744" fmla="*/ 32 h 759"/>
              <a:gd name="connsiteX6-17745" fmla="*/ 111 w 384"/>
              <a:gd name="connsiteY6-17746" fmla="*/ 37 h 759"/>
              <a:gd name="connsiteX7-17747" fmla="*/ 111 w 384"/>
              <a:gd name="connsiteY7-17748" fmla="*/ 42 h 759"/>
              <a:gd name="connsiteX8-17749" fmla="*/ 116 w 384"/>
              <a:gd name="connsiteY8-17750" fmla="*/ 42 h 759"/>
              <a:gd name="connsiteX9-17751" fmla="*/ 116 w 384"/>
              <a:gd name="connsiteY9-17752" fmla="*/ 48 h 759"/>
              <a:gd name="connsiteX10-17753" fmla="*/ 116 w 384"/>
              <a:gd name="connsiteY10-17754" fmla="*/ 48 h 759"/>
              <a:gd name="connsiteX11-17755" fmla="*/ 116 w 384"/>
              <a:gd name="connsiteY11-17756" fmla="*/ 53 h 759"/>
              <a:gd name="connsiteX12-17757" fmla="*/ 111 w 384"/>
              <a:gd name="connsiteY12-17758" fmla="*/ 58 h 759"/>
              <a:gd name="connsiteX13-17759" fmla="*/ 105 w 384"/>
              <a:gd name="connsiteY13-17760" fmla="*/ 63 h 759"/>
              <a:gd name="connsiteX14-17761" fmla="*/ 95 w 384"/>
              <a:gd name="connsiteY14-17762" fmla="*/ 69 h 759"/>
              <a:gd name="connsiteX15-17763" fmla="*/ 90 w 384"/>
              <a:gd name="connsiteY15-17764" fmla="*/ 74 h 759"/>
              <a:gd name="connsiteX16-17765" fmla="*/ 84 w 384"/>
              <a:gd name="connsiteY16-17766" fmla="*/ 79 h 759"/>
              <a:gd name="connsiteX17-17767" fmla="*/ 84 w 384"/>
              <a:gd name="connsiteY17-17768" fmla="*/ 90 h 759"/>
              <a:gd name="connsiteX18-17769" fmla="*/ 79 w 384"/>
              <a:gd name="connsiteY18-17770" fmla="*/ 100 h 759"/>
              <a:gd name="connsiteX19-17771" fmla="*/ 74 w 384"/>
              <a:gd name="connsiteY19-17772" fmla="*/ 116 h 759"/>
              <a:gd name="connsiteX20-17773" fmla="*/ 68 w 384"/>
              <a:gd name="connsiteY20-17774" fmla="*/ 137 h 759"/>
              <a:gd name="connsiteX21-17775" fmla="*/ 63 w 384"/>
              <a:gd name="connsiteY21-17776" fmla="*/ 158 h 759"/>
              <a:gd name="connsiteX22-17777" fmla="*/ 63 w 384"/>
              <a:gd name="connsiteY22-17778" fmla="*/ 179 h 759"/>
              <a:gd name="connsiteX23-17779" fmla="*/ 58 w 384"/>
              <a:gd name="connsiteY23-17780" fmla="*/ 206 h 759"/>
              <a:gd name="connsiteX24-17781" fmla="*/ 53 w 384"/>
              <a:gd name="connsiteY24-17782" fmla="*/ 227 h 759"/>
              <a:gd name="connsiteX25-17783" fmla="*/ 53 w 384"/>
              <a:gd name="connsiteY25-17784" fmla="*/ 248 h 759"/>
              <a:gd name="connsiteX26-17785" fmla="*/ 47 w 384"/>
              <a:gd name="connsiteY26-17786" fmla="*/ 264 h 759"/>
              <a:gd name="connsiteX27-17787" fmla="*/ 47 w 384"/>
              <a:gd name="connsiteY27-17788" fmla="*/ 285 h 759"/>
              <a:gd name="connsiteX28-17789" fmla="*/ 42 w 384"/>
              <a:gd name="connsiteY28-17790" fmla="*/ 300 h 759"/>
              <a:gd name="connsiteX29-17791" fmla="*/ 42 w 384"/>
              <a:gd name="connsiteY29-17792" fmla="*/ 311 h 759"/>
              <a:gd name="connsiteX30-17793" fmla="*/ 42 w 384"/>
              <a:gd name="connsiteY30-17794" fmla="*/ 322 h 759"/>
              <a:gd name="connsiteX31-17795" fmla="*/ 42 w 384"/>
              <a:gd name="connsiteY31-17796" fmla="*/ 343 h 759"/>
              <a:gd name="connsiteX32-17797" fmla="*/ 47 w 384"/>
              <a:gd name="connsiteY32-17798" fmla="*/ 369 h 759"/>
              <a:gd name="connsiteX33-17799" fmla="*/ 53 w 384"/>
              <a:gd name="connsiteY33-17800" fmla="*/ 411 h 759"/>
              <a:gd name="connsiteX34-17801" fmla="*/ 53 w 384"/>
              <a:gd name="connsiteY34-17802" fmla="*/ 437 h 759"/>
              <a:gd name="connsiteX35-17803" fmla="*/ 58 w 384"/>
              <a:gd name="connsiteY35-17804" fmla="*/ 464 h 759"/>
              <a:gd name="connsiteX36-17805" fmla="*/ 68 w 384"/>
              <a:gd name="connsiteY36-17806" fmla="*/ 490 h 759"/>
              <a:gd name="connsiteX37-17807" fmla="*/ 74 w 384"/>
              <a:gd name="connsiteY37-17808" fmla="*/ 506 h 759"/>
              <a:gd name="connsiteX38-17809" fmla="*/ 79 w 384"/>
              <a:gd name="connsiteY38-17810" fmla="*/ 516 h 759"/>
              <a:gd name="connsiteX39-17811" fmla="*/ 95 w 384"/>
              <a:gd name="connsiteY39-17812" fmla="*/ 543 h 759"/>
              <a:gd name="connsiteX40-17813" fmla="*/ 111 w 384"/>
              <a:gd name="connsiteY40-17814" fmla="*/ 564 h 759"/>
              <a:gd name="connsiteX41-17815" fmla="*/ 126 w 384"/>
              <a:gd name="connsiteY41-17816" fmla="*/ 585 h 759"/>
              <a:gd name="connsiteX42-17817" fmla="*/ 137 w 384"/>
              <a:gd name="connsiteY42-17818" fmla="*/ 595 h 759"/>
              <a:gd name="connsiteX43-17819" fmla="*/ 147 w 384"/>
              <a:gd name="connsiteY43-17820" fmla="*/ 601 h 759"/>
              <a:gd name="connsiteX44-17821" fmla="*/ 169 w 384"/>
              <a:gd name="connsiteY44-17822" fmla="*/ 622 h 759"/>
              <a:gd name="connsiteX45-17823" fmla="*/ 190 w 384"/>
              <a:gd name="connsiteY45-17824" fmla="*/ 632 h 759"/>
              <a:gd name="connsiteX46-17825" fmla="*/ 211 w 384"/>
              <a:gd name="connsiteY46-17826" fmla="*/ 648 h 759"/>
              <a:gd name="connsiteX47-17827" fmla="*/ 237 w 384"/>
              <a:gd name="connsiteY47-17828" fmla="*/ 659 h 759"/>
              <a:gd name="connsiteX48-17829" fmla="*/ 248 w 384"/>
              <a:gd name="connsiteY48-17830" fmla="*/ 664 h 759"/>
              <a:gd name="connsiteX49-17831" fmla="*/ 258 w 384"/>
              <a:gd name="connsiteY49-17832" fmla="*/ 669 h 759"/>
              <a:gd name="connsiteX50-17833" fmla="*/ 269 w 384"/>
              <a:gd name="connsiteY50-17834" fmla="*/ 669 h 759"/>
              <a:gd name="connsiteX51-17835" fmla="*/ 279 w 384"/>
              <a:gd name="connsiteY51-17836" fmla="*/ 674 h 759"/>
              <a:gd name="connsiteX52-17837" fmla="*/ 284 w 384"/>
              <a:gd name="connsiteY52-17838" fmla="*/ 674 h 759"/>
              <a:gd name="connsiteX53-17839" fmla="*/ 290 w 384"/>
              <a:gd name="connsiteY53-17840" fmla="*/ 674 h 759"/>
              <a:gd name="connsiteX54-17841" fmla="*/ 300 w 384"/>
              <a:gd name="connsiteY54-17842" fmla="*/ 674 h 759"/>
              <a:gd name="connsiteX55-17843" fmla="*/ 305 w 384"/>
              <a:gd name="connsiteY55-17844" fmla="*/ 669 h 759"/>
              <a:gd name="connsiteX56-17845" fmla="*/ 305 w 384"/>
              <a:gd name="connsiteY56-17846" fmla="*/ 664 h 759"/>
              <a:gd name="connsiteX57-17847" fmla="*/ 311 w 384"/>
              <a:gd name="connsiteY57-17848" fmla="*/ 659 h 759"/>
              <a:gd name="connsiteX58-17849" fmla="*/ 316 w 384"/>
              <a:gd name="connsiteY58-17850" fmla="*/ 653 h 759"/>
              <a:gd name="connsiteX59-17851" fmla="*/ 316 w 384"/>
              <a:gd name="connsiteY59-17852" fmla="*/ 643 h 759"/>
              <a:gd name="connsiteX60-17853" fmla="*/ 321 w 384"/>
              <a:gd name="connsiteY60-17854" fmla="*/ 627 h 759"/>
              <a:gd name="connsiteX61-17855" fmla="*/ 327 w 384"/>
              <a:gd name="connsiteY61-17856" fmla="*/ 611 h 759"/>
              <a:gd name="connsiteX62-17857" fmla="*/ 332 w 384"/>
              <a:gd name="connsiteY62-17858" fmla="*/ 595 h 759"/>
              <a:gd name="connsiteX63-17859" fmla="*/ 332 w 384"/>
              <a:gd name="connsiteY63-17860" fmla="*/ 580 h 759"/>
              <a:gd name="connsiteX64-17861" fmla="*/ 337 w 384"/>
              <a:gd name="connsiteY64-17862" fmla="*/ 564 h 759"/>
              <a:gd name="connsiteX65-17863" fmla="*/ 342 w 384"/>
              <a:gd name="connsiteY65-17864" fmla="*/ 553 h 759"/>
              <a:gd name="connsiteX66-17865" fmla="*/ 348 w 384"/>
              <a:gd name="connsiteY66-17866" fmla="*/ 543 h 759"/>
              <a:gd name="connsiteX67-17867" fmla="*/ 348 w 384"/>
              <a:gd name="connsiteY67-17868" fmla="*/ 538 h 759"/>
              <a:gd name="connsiteX68-17869" fmla="*/ 353 w 384"/>
              <a:gd name="connsiteY68-17870" fmla="*/ 527 h 759"/>
              <a:gd name="connsiteX69-17871" fmla="*/ 353 w 384"/>
              <a:gd name="connsiteY69-17872" fmla="*/ 527 h 759"/>
              <a:gd name="connsiteX70-17873" fmla="*/ 358 w 384"/>
              <a:gd name="connsiteY70-17874" fmla="*/ 527 h 759"/>
              <a:gd name="connsiteX71-17875" fmla="*/ 358 w 384"/>
              <a:gd name="connsiteY71-17876" fmla="*/ 527 h 759"/>
              <a:gd name="connsiteX72-17877" fmla="*/ 358 w 384"/>
              <a:gd name="connsiteY72-17878" fmla="*/ 532 h 759"/>
              <a:gd name="connsiteX73-17879" fmla="*/ 358 w 384"/>
              <a:gd name="connsiteY73-17880" fmla="*/ 538 h 759"/>
              <a:gd name="connsiteX74-17881" fmla="*/ 363 w 384"/>
              <a:gd name="connsiteY74-17882" fmla="*/ 543 h 759"/>
              <a:gd name="connsiteX75-17883" fmla="*/ 363 w 384"/>
              <a:gd name="connsiteY75-17884" fmla="*/ 559 h 759"/>
              <a:gd name="connsiteX76-17885" fmla="*/ 363 w 384"/>
              <a:gd name="connsiteY76-17886" fmla="*/ 569 h 759"/>
              <a:gd name="connsiteX77-17887" fmla="*/ 363 w 384"/>
              <a:gd name="connsiteY77-17888" fmla="*/ 585 h 759"/>
              <a:gd name="connsiteX78-17889" fmla="*/ 363 w 384"/>
              <a:gd name="connsiteY78-17890" fmla="*/ 601 h 759"/>
              <a:gd name="connsiteX79-17891" fmla="*/ 363 w 384"/>
              <a:gd name="connsiteY79-17892" fmla="*/ 622 h 759"/>
              <a:gd name="connsiteX80-17893" fmla="*/ 363 w 384"/>
              <a:gd name="connsiteY80-17894" fmla="*/ 638 h 759"/>
              <a:gd name="connsiteX81-17895" fmla="*/ 363 w 384"/>
              <a:gd name="connsiteY81-17896" fmla="*/ 653 h 759"/>
              <a:gd name="connsiteX82-17897" fmla="*/ 369 w 384"/>
              <a:gd name="connsiteY82-17898" fmla="*/ 669 h 759"/>
              <a:gd name="connsiteX83-17899" fmla="*/ 369 w 384"/>
              <a:gd name="connsiteY83-17900" fmla="*/ 685 h 759"/>
              <a:gd name="connsiteX84-17901" fmla="*/ 374 w 384"/>
              <a:gd name="connsiteY84-17902" fmla="*/ 696 h 759"/>
              <a:gd name="connsiteX85-17903" fmla="*/ 374 w 384"/>
              <a:gd name="connsiteY85-17904" fmla="*/ 706 h 759"/>
              <a:gd name="connsiteX86-17905" fmla="*/ 379 w 384"/>
              <a:gd name="connsiteY86-17906" fmla="*/ 717 h 759"/>
              <a:gd name="connsiteX87-17907" fmla="*/ 379 w 384"/>
              <a:gd name="connsiteY87-17908" fmla="*/ 722 h 759"/>
              <a:gd name="connsiteX88-17909" fmla="*/ 384 w 384"/>
              <a:gd name="connsiteY88-17910" fmla="*/ 732 h 759"/>
              <a:gd name="connsiteX89-17911" fmla="*/ 384 w 384"/>
              <a:gd name="connsiteY89-17912" fmla="*/ 738 h 759"/>
              <a:gd name="connsiteX90-17913" fmla="*/ 384 w 384"/>
              <a:gd name="connsiteY90-17914" fmla="*/ 743 h 759"/>
              <a:gd name="connsiteX91-17915" fmla="*/ 384 w 384"/>
              <a:gd name="connsiteY91-17916" fmla="*/ 748 h 759"/>
              <a:gd name="connsiteX92-17917" fmla="*/ 379 w 384"/>
              <a:gd name="connsiteY92-17918" fmla="*/ 753 h 759"/>
              <a:gd name="connsiteX93-17919" fmla="*/ 374 w 384"/>
              <a:gd name="connsiteY93-17920" fmla="*/ 759 h 759"/>
              <a:gd name="connsiteX94-17921" fmla="*/ 363 w 384"/>
              <a:gd name="connsiteY94-17922" fmla="*/ 759 h 759"/>
              <a:gd name="connsiteX95-17923" fmla="*/ 353 w 384"/>
              <a:gd name="connsiteY95-17924" fmla="*/ 759 h 759"/>
              <a:gd name="connsiteX96-17925" fmla="*/ 337 w 384"/>
              <a:gd name="connsiteY96-17926" fmla="*/ 759 h 759"/>
              <a:gd name="connsiteX97-17927" fmla="*/ 321 w 384"/>
              <a:gd name="connsiteY97-17928" fmla="*/ 753 h 759"/>
              <a:gd name="connsiteX98-17929" fmla="*/ 300 w 384"/>
              <a:gd name="connsiteY98-17930" fmla="*/ 753 h 759"/>
              <a:gd name="connsiteX99-17931" fmla="*/ 279 w 384"/>
              <a:gd name="connsiteY99-17932" fmla="*/ 748 h 759"/>
              <a:gd name="connsiteX100-17933" fmla="*/ 258 w 384"/>
              <a:gd name="connsiteY100-17934" fmla="*/ 743 h 759"/>
              <a:gd name="connsiteX101-17935" fmla="*/ 248 w 384"/>
              <a:gd name="connsiteY101-17936" fmla="*/ 738 h 759"/>
              <a:gd name="connsiteX102-17937" fmla="*/ 237 w 384"/>
              <a:gd name="connsiteY102-17938" fmla="*/ 732 h 759"/>
              <a:gd name="connsiteX103-17939" fmla="*/ 221 w 384"/>
              <a:gd name="connsiteY103-17940" fmla="*/ 727 h 759"/>
              <a:gd name="connsiteX104-17941" fmla="*/ 211 w 384"/>
              <a:gd name="connsiteY104-17942" fmla="*/ 722 h 759"/>
              <a:gd name="connsiteX105-17943" fmla="*/ 195 w 384"/>
              <a:gd name="connsiteY105-17944" fmla="*/ 717 h 759"/>
              <a:gd name="connsiteX106-17945" fmla="*/ 179 w 384"/>
              <a:gd name="connsiteY106-17946" fmla="*/ 706 h 759"/>
              <a:gd name="connsiteX107-17947" fmla="*/ 169 w 384"/>
              <a:gd name="connsiteY107-17948" fmla="*/ 696 h 759"/>
              <a:gd name="connsiteX108-17949" fmla="*/ 153 w 384"/>
              <a:gd name="connsiteY108-17950" fmla="*/ 685 h 759"/>
              <a:gd name="connsiteX109-17951" fmla="*/ 121 w 384"/>
              <a:gd name="connsiteY109-17952" fmla="*/ 659 h 759"/>
              <a:gd name="connsiteX110-17953" fmla="*/ 95 w 384"/>
              <a:gd name="connsiteY110-17954" fmla="*/ 632 h 759"/>
              <a:gd name="connsiteX111-17955" fmla="*/ 84 w 384"/>
              <a:gd name="connsiteY111-17956" fmla="*/ 622 h 759"/>
              <a:gd name="connsiteX112-17957" fmla="*/ 74 w 384"/>
              <a:gd name="connsiteY112-17958" fmla="*/ 606 h 759"/>
              <a:gd name="connsiteX113-17959" fmla="*/ 63 w 384"/>
              <a:gd name="connsiteY113-17960" fmla="*/ 590 h 759"/>
              <a:gd name="connsiteX114-17961" fmla="*/ 53 w 384"/>
              <a:gd name="connsiteY114-17962" fmla="*/ 574 h 759"/>
              <a:gd name="connsiteX115-17963" fmla="*/ 47 w 384"/>
              <a:gd name="connsiteY115-17964" fmla="*/ 559 h 759"/>
              <a:gd name="connsiteX116-17965" fmla="*/ 37 w 384"/>
              <a:gd name="connsiteY116-17966" fmla="*/ 543 h 759"/>
              <a:gd name="connsiteX117-17967" fmla="*/ 32 w 384"/>
              <a:gd name="connsiteY117-17968" fmla="*/ 527 h 759"/>
              <a:gd name="connsiteX118-17969" fmla="*/ 21 w 384"/>
              <a:gd name="connsiteY118-17970" fmla="*/ 511 h 759"/>
              <a:gd name="connsiteX119-17971" fmla="*/ 16 w 384"/>
              <a:gd name="connsiteY119-17972" fmla="*/ 501 h 759"/>
              <a:gd name="connsiteX120-17973" fmla="*/ 16 w 384"/>
              <a:gd name="connsiteY120-17974" fmla="*/ 485 h 759"/>
              <a:gd name="connsiteX121-17975" fmla="*/ 11 w 384"/>
              <a:gd name="connsiteY121-17976" fmla="*/ 469 h 759"/>
              <a:gd name="connsiteX122-17977" fmla="*/ 11 w 384"/>
              <a:gd name="connsiteY122-17978" fmla="*/ 453 h 759"/>
              <a:gd name="connsiteX123-17979" fmla="*/ 5 w 384"/>
              <a:gd name="connsiteY123-17980" fmla="*/ 422 h 759"/>
              <a:gd name="connsiteX124-17981" fmla="*/ 0 w 384"/>
              <a:gd name="connsiteY124-17982" fmla="*/ 385 h 759"/>
              <a:gd name="connsiteX125-17983" fmla="*/ 0 w 384"/>
              <a:gd name="connsiteY125-17984" fmla="*/ 353 h 759"/>
              <a:gd name="connsiteX126-17985" fmla="*/ 0 w 384"/>
              <a:gd name="connsiteY126-17986" fmla="*/ 316 h 759"/>
              <a:gd name="connsiteX127-17987" fmla="*/ 0 w 384"/>
              <a:gd name="connsiteY127-17988" fmla="*/ 279 h 759"/>
              <a:gd name="connsiteX128-17989" fmla="*/ 0 w 384"/>
              <a:gd name="connsiteY128-17990" fmla="*/ 243 h 759"/>
              <a:gd name="connsiteX129-17991" fmla="*/ 5 w 384"/>
              <a:gd name="connsiteY129-17992" fmla="*/ 200 h 759"/>
              <a:gd name="connsiteX130-17993" fmla="*/ 11 w 384"/>
              <a:gd name="connsiteY130-17994" fmla="*/ 158 h 759"/>
              <a:gd name="connsiteX131-17995" fmla="*/ 11 w 384"/>
              <a:gd name="connsiteY131-17996" fmla="*/ 142 h 759"/>
              <a:gd name="connsiteX132-17997" fmla="*/ 11 w 384"/>
              <a:gd name="connsiteY132-17998" fmla="*/ 127 h 759"/>
              <a:gd name="connsiteX133-17999" fmla="*/ 11 w 384"/>
              <a:gd name="connsiteY133-18000" fmla="*/ 111 h 759"/>
              <a:gd name="connsiteX134-18001" fmla="*/ 16 w 384"/>
              <a:gd name="connsiteY134-18002" fmla="*/ 100 h 759"/>
              <a:gd name="connsiteX135-18003" fmla="*/ 16 w 384"/>
              <a:gd name="connsiteY135-18004" fmla="*/ 90 h 759"/>
              <a:gd name="connsiteX136-18005" fmla="*/ 16 w 384"/>
              <a:gd name="connsiteY136-18006" fmla="*/ 85 h 759"/>
              <a:gd name="connsiteX137-18007" fmla="*/ 16 w 384"/>
              <a:gd name="connsiteY137-18008" fmla="*/ 79 h 759"/>
              <a:gd name="connsiteX138-18009" fmla="*/ 11 w 384"/>
              <a:gd name="connsiteY138-18010" fmla="*/ 74 h 759"/>
              <a:gd name="connsiteX139-18011" fmla="*/ 11 w 384"/>
              <a:gd name="connsiteY139-18012" fmla="*/ 74 h 759"/>
              <a:gd name="connsiteX140-18013" fmla="*/ 5 w 384"/>
              <a:gd name="connsiteY140-18014" fmla="*/ 74 h 759"/>
              <a:gd name="connsiteX141-18015" fmla="*/ 26 w 384"/>
              <a:gd name="connsiteY141-18016" fmla="*/ 6 h 759"/>
              <a:gd name="connsiteX142-18017" fmla="*/ 32 w 384"/>
              <a:gd name="connsiteY142-18018" fmla="*/ 0 h 759"/>
              <a:gd name="connsiteX143-18019" fmla="*/ 37 w 384"/>
              <a:gd name="connsiteY143-18020" fmla="*/ 0 h 759"/>
              <a:gd name="connsiteX0-18021" fmla="*/ 42 w 384"/>
              <a:gd name="connsiteY0-18022" fmla="*/ 0 h 759"/>
              <a:gd name="connsiteX1-18023" fmla="*/ 53 w 384"/>
              <a:gd name="connsiteY1-18024" fmla="*/ 0 h 759"/>
              <a:gd name="connsiteX2-18025" fmla="*/ 63 w 384"/>
              <a:gd name="connsiteY2-18026" fmla="*/ 6 h 759"/>
              <a:gd name="connsiteX3-18027" fmla="*/ 74 w 384"/>
              <a:gd name="connsiteY3-18028" fmla="*/ 11 h 759"/>
              <a:gd name="connsiteX4-18029" fmla="*/ 90 w 384"/>
              <a:gd name="connsiteY4-18030" fmla="*/ 21 h 759"/>
              <a:gd name="connsiteX5-18031" fmla="*/ 100 w 384"/>
              <a:gd name="connsiteY5-18032" fmla="*/ 32 h 759"/>
              <a:gd name="connsiteX6-18033" fmla="*/ 111 w 384"/>
              <a:gd name="connsiteY6-18034" fmla="*/ 37 h 759"/>
              <a:gd name="connsiteX7-18035" fmla="*/ 111 w 384"/>
              <a:gd name="connsiteY7-18036" fmla="*/ 42 h 759"/>
              <a:gd name="connsiteX8-18037" fmla="*/ 116 w 384"/>
              <a:gd name="connsiteY8-18038" fmla="*/ 42 h 759"/>
              <a:gd name="connsiteX9-18039" fmla="*/ 116 w 384"/>
              <a:gd name="connsiteY9-18040" fmla="*/ 48 h 759"/>
              <a:gd name="connsiteX10-18041" fmla="*/ 116 w 384"/>
              <a:gd name="connsiteY10-18042" fmla="*/ 48 h 759"/>
              <a:gd name="connsiteX11-18043" fmla="*/ 116 w 384"/>
              <a:gd name="connsiteY11-18044" fmla="*/ 53 h 759"/>
              <a:gd name="connsiteX12-18045" fmla="*/ 111 w 384"/>
              <a:gd name="connsiteY12-18046" fmla="*/ 58 h 759"/>
              <a:gd name="connsiteX13-18047" fmla="*/ 105 w 384"/>
              <a:gd name="connsiteY13-18048" fmla="*/ 63 h 759"/>
              <a:gd name="connsiteX14-18049" fmla="*/ 95 w 384"/>
              <a:gd name="connsiteY14-18050" fmla="*/ 69 h 759"/>
              <a:gd name="connsiteX15-18051" fmla="*/ 90 w 384"/>
              <a:gd name="connsiteY15-18052" fmla="*/ 74 h 759"/>
              <a:gd name="connsiteX16-18053" fmla="*/ 84 w 384"/>
              <a:gd name="connsiteY16-18054" fmla="*/ 79 h 759"/>
              <a:gd name="connsiteX17-18055" fmla="*/ 84 w 384"/>
              <a:gd name="connsiteY17-18056" fmla="*/ 90 h 759"/>
              <a:gd name="connsiteX18-18057" fmla="*/ 79 w 384"/>
              <a:gd name="connsiteY18-18058" fmla="*/ 100 h 759"/>
              <a:gd name="connsiteX19-18059" fmla="*/ 74 w 384"/>
              <a:gd name="connsiteY19-18060" fmla="*/ 116 h 759"/>
              <a:gd name="connsiteX20-18061" fmla="*/ 68 w 384"/>
              <a:gd name="connsiteY20-18062" fmla="*/ 137 h 759"/>
              <a:gd name="connsiteX21-18063" fmla="*/ 63 w 384"/>
              <a:gd name="connsiteY21-18064" fmla="*/ 158 h 759"/>
              <a:gd name="connsiteX22-18065" fmla="*/ 63 w 384"/>
              <a:gd name="connsiteY22-18066" fmla="*/ 179 h 759"/>
              <a:gd name="connsiteX23-18067" fmla="*/ 58 w 384"/>
              <a:gd name="connsiteY23-18068" fmla="*/ 206 h 759"/>
              <a:gd name="connsiteX24-18069" fmla="*/ 53 w 384"/>
              <a:gd name="connsiteY24-18070" fmla="*/ 227 h 759"/>
              <a:gd name="connsiteX25-18071" fmla="*/ 53 w 384"/>
              <a:gd name="connsiteY25-18072" fmla="*/ 248 h 759"/>
              <a:gd name="connsiteX26-18073" fmla="*/ 47 w 384"/>
              <a:gd name="connsiteY26-18074" fmla="*/ 264 h 759"/>
              <a:gd name="connsiteX27-18075" fmla="*/ 47 w 384"/>
              <a:gd name="connsiteY27-18076" fmla="*/ 285 h 759"/>
              <a:gd name="connsiteX28-18077" fmla="*/ 42 w 384"/>
              <a:gd name="connsiteY28-18078" fmla="*/ 300 h 759"/>
              <a:gd name="connsiteX29-18079" fmla="*/ 42 w 384"/>
              <a:gd name="connsiteY29-18080" fmla="*/ 311 h 759"/>
              <a:gd name="connsiteX30-18081" fmla="*/ 42 w 384"/>
              <a:gd name="connsiteY30-18082" fmla="*/ 322 h 759"/>
              <a:gd name="connsiteX31-18083" fmla="*/ 42 w 384"/>
              <a:gd name="connsiteY31-18084" fmla="*/ 343 h 759"/>
              <a:gd name="connsiteX32-18085" fmla="*/ 47 w 384"/>
              <a:gd name="connsiteY32-18086" fmla="*/ 369 h 759"/>
              <a:gd name="connsiteX33-18087" fmla="*/ 53 w 384"/>
              <a:gd name="connsiteY33-18088" fmla="*/ 411 h 759"/>
              <a:gd name="connsiteX34-18089" fmla="*/ 53 w 384"/>
              <a:gd name="connsiteY34-18090" fmla="*/ 437 h 759"/>
              <a:gd name="connsiteX35-18091" fmla="*/ 58 w 384"/>
              <a:gd name="connsiteY35-18092" fmla="*/ 464 h 759"/>
              <a:gd name="connsiteX36-18093" fmla="*/ 68 w 384"/>
              <a:gd name="connsiteY36-18094" fmla="*/ 490 h 759"/>
              <a:gd name="connsiteX37-18095" fmla="*/ 74 w 384"/>
              <a:gd name="connsiteY37-18096" fmla="*/ 506 h 759"/>
              <a:gd name="connsiteX38-18097" fmla="*/ 79 w 384"/>
              <a:gd name="connsiteY38-18098" fmla="*/ 516 h 759"/>
              <a:gd name="connsiteX39-18099" fmla="*/ 95 w 384"/>
              <a:gd name="connsiteY39-18100" fmla="*/ 543 h 759"/>
              <a:gd name="connsiteX40-18101" fmla="*/ 111 w 384"/>
              <a:gd name="connsiteY40-18102" fmla="*/ 564 h 759"/>
              <a:gd name="connsiteX41-18103" fmla="*/ 126 w 384"/>
              <a:gd name="connsiteY41-18104" fmla="*/ 585 h 759"/>
              <a:gd name="connsiteX42-18105" fmla="*/ 137 w 384"/>
              <a:gd name="connsiteY42-18106" fmla="*/ 595 h 759"/>
              <a:gd name="connsiteX43-18107" fmla="*/ 147 w 384"/>
              <a:gd name="connsiteY43-18108" fmla="*/ 601 h 759"/>
              <a:gd name="connsiteX44-18109" fmla="*/ 169 w 384"/>
              <a:gd name="connsiteY44-18110" fmla="*/ 622 h 759"/>
              <a:gd name="connsiteX45-18111" fmla="*/ 190 w 384"/>
              <a:gd name="connsiteY45-18112" fmla="*/ 632 h 759"/>
              <a:gd name="connsiteX46-18113" fmla="*/ 211 w 384"/>
              <a:gd name="connsiteY46-18114" fmla="*/ 648 h 759"/>
              <a:gd name="connsiteX47-18115" fmla="*/ 237 w 384"/>
              <a:gd name="connsiteY47-18116" fmla="*/ 659 h 759"/>
              <a:gd name="connsiteX48-18117" fmla="*/ 248 w 384"/>
              <a:gd name="connsiteY48-18118" fmla="*/ 664 h 759"/>
              <a:gd name="connsiteX49-18119" fmla="*/ 258 w 384"/>
              <a:gd name="connsiteY49-18120" fmla="*/ 669 h 759"/>
              <a:gd name="connsiteX50-18121" fmla="*/ 269 w 384"/>
              <a:gd name="connsiteY50-18122" fmla="*/ 669 h 759"/>
              <a:gd name="connsiteX51-18123" fmla="*/ 279 w 384"/>
              <a:gd name="connsiteY51-18124" fmla="*/ 674 h 759"/>
              <a:gd name="connsiteX52-18125" fmla="*/ 284 w 384"/>
              <a:gd name="connsiteY52-18126" fmla="*/ 674 h 759"/>
              <a:gd name="connsiteX53-18127" fmla="*/ 290 w 384"/>
              <a:gd name="connsiteY53-18128" fmla="*/ 674 h 759"/>
              <a:gd name="connsiteX54-18129" fmla="*/ 300 w 384"/>
              <a:gd name="connsiteY54-18130" fmla="*/ 674 h 759"/>
              <a:gd name="connsiteX55-18131" fmla="*/ 305 w 384"/>
              <a:gd name="connsiteY55-18132" fmla="*/ 669 h 759"/>
              <a:gd name="connsiteX56-18133" fmla="*/ 305 w 384"/>
              <a:gd name="connsiteY56-18134" fmla="*/ 664 h 759"/>
              <a:gd name="connsiteX57-18135" fmla="*/ 311 w 384"/>
              <a:gd name="connsiteY57-18136" fmla="*/ 659 h 759"/>
              <a:gd name="connsiteX58-18137" fmla="*/ 316 w 384"/>
              <a:gd name="connsiteY58-18138" fmla="*/ 653 h 759"/>
              <a:gd name="connsiteX59-18139" fmla="*/ 316 w 384"/>
              <a:gd name="connsiteY59-18140" fmla="*/ 643 h 759"/>
              <a:gd name="connsiteX60-18141" fmla="*/ 321 w 384"/>
              <a:gd name="connsiteY60-18142" fmla="*/ 627 h 759"/>
              <a:gd name="connsiteX61-18143" fmla="*/ 327 w 384"/>
              <a:gd name="connsiteY61-18144" fmla="*/ 611 h 759"/>
              <a:gd name="connsiteX62-18145" fmla="*/ 332 w 384"/>
              <a:gd name="connsiteY62-18146" fmla="*/ 595 h 759"/>
              <a:gd name="connsiteX63-18147" fmla="*/ 332 w 384"/>
              <a:gd name="connsiteY63-18148" fmla="*/ 580 h 759"/>
              <a:gd name="connsiteX64-18149" fmla="*/ 337 w 384"/>
              <a:gd name="connsiteY64-18150" fmla="*/ 564 h 759"/>
              <a:gd name="connsiteX65-18151" fmla="*/ 342 w 384"/>
              <a:gd name="connsiteY65-18152" fmla="*/ 553 h 759"/>
              <a:gd name="connsiteX66-18153" fmla="*/ 348 w 384"/>
              <a:gd name="connsiteY66-18154" fmla="*/ 543 h 759"/>
              <a:gd name="connsiteX67-18155" fmla="*/ 348 w 384"/>
              <a:gd name="connsiteY67-18156" fmla="*/ 538 h 759"/>
              <a:gd name="connsiteX68-18157" fmla="*/ 353 w 384"/>
              <a:gd name="connsiteY68-18158" fmla="*/ 527 h 759"/>
              <a:gd name="connsiteX69-18159" fmla="*/ 353 w 384"/>
              <a:gd name="connsiteY69-18160" fmla="*/ 527 h 759"/>
              <a:gd name="connsiteX70-18161" fmla="*/ 358 w 384"/>
              <a:gd name="connsiteY70-18162" fmla="*/ 527 h 759"/>
              <a:gd name="connsiteX71-18163" fmla="*/ 358 w 384"/>
              <a:gd name="connsiteY71-18164" fmla="*/ 527 h 759"/>
              <a:gd name="connsiteX72-18165" fmla="*/ 358 w 384"/>
              <a:gd name="connsiteY72-18166" fmla="*/ 532 h 759"/>
              <a:gd name="connsiteX73-18167" fmla="*/ 358 w 384"/>
              <a:gd name="connsiteY73-18168" fmla="*/ 538 h 759"/>
              <a:gd name="connsiteX74-18169" fmla="*/ 363 w 384"/>
              <a:gd name="connsiteY74-18170" fmla="*/ 543 h 759"/>
              <a:gd name="connsiteX75-18171" fmla="*/ 363 w 384"/>
              <a:gd name="connsiteY75-18172" fmla="*/ 559 h 759"/>
              <a:gd name="connsiteX76-18173" fmla="*/ 363 w 384"/>
              <a:gd name="connsiteY76-18174" fmla="*/ 569 h 759"/>
              <a:gd name="connsiteX77-18175" fmla="*/ 363 w 384"/>
              <a:gd name="connsiteY77-18176" fmla="*/ 585 h 759"/>
              <a:gd name="connsiteX78-18177" fmla="*/ 363 w 384"/>
              <a:gd name="connsiteY78-18178" fmla="*/ 601 h 759"/>
              <a:gd name="connsiteX79-18179" fmla="*/ 363 w 384"/>
              <a:gd name="connsiteY79-18180" fmla="*/ 622 h 759"/>
              <a:gd name="connsiteX80-18181" fmla="*/ 363 w 384"/>
              <a:gd name="connsiteY80-18182" fmla="*/ 638 h 759"/>
              <a:gd name="connsiteX81-18183" fmla="*/ 363 w 384"/>
              <a:gd name="connsiteY81-18184" fmla="*/ 653 h 759"/>
              <a:gd name="connsiteX82-18185" fmla="*/ 369 w 384"/>
              <a:gd name="connsiteY82-18186" fmla="*/ 669 h 759"/>
              <a:gd name="connsiteX83-18187" fmla="*/ 369 w 384"/>
              <a:gd name="connsiteY83-18188" fmla="*/ 685 h 759"/>
              <a:gd name="connsiteX84-18189" fmla="*/ 374 w 384"/>
              <a:gd name="connsiteY84-18190" fmla="*/ 696 h 759"/>
              <a:gd name="connsiteX85-18191" fmla="*/ 374 w 384"/>
              <a:gd name="connsiteY85-18192" fmla="*/ 706 h 759"/>
              <a:gd name="connsiteX86-18193" fmla="*/ 379 w 384"/>
              <a:gd name="connsiteY86-18194" fmla="*/ 717 h 759"/>
              <a:gd name="connsiteX87-18195" fmla="*/ 379 w 384"/>
              <a:gd name="connsiteY87-18196" fmla="*/ 722 h 759"/>
              <a:gd name="connsiteX88-18197" fmla="*/ 384 w 384"/>
              <a:gd name="connsiteY88-18198" fmla="*/ 732 h 759"/>
              <a:gd name="connsiteX89-18199" fmla="*/ 384 w 384"/>
              <a:gd name="connsiteY89-18200" fmla="*/ 738 h 759"/>
              <a:gd name="connsiteX90-18201" fmla="*/ 384 w 384"/>
              <a:gd name="connsiteY90-18202" fmla="*/ 743 h 759"/>
              <a:gd name="connsiteX91-18203" fmla="*/ 384 w 384"/>
              <a:gd name="connsiteY91-18204" fmla="*/ 748 h 759"/>
              <a:gd name="connsiteX92-18205" fmla="*/ 379 w 384"/>
              <a:gd name="connsiteY92-18206" fmla="*/ 753 h 759"/>
              <a:gd name="connsiteX93-18207" fmla="*/ 374 w 384"/>
              <a:gd name="connsiteY93-18208" fmla="*/ 759 h 759"/>
              <a:gd name="connsiteX94-18209" fmla="*/ 363 w 384"/>
              <a:gd name="connsiteY94-18210" fmla="*/ 759 h 759"/>
              <a:gd name="connsiteX95-18211" fmla="*/ 353 w 384"/>
              <a:gd name="connsiteY95-18212" fmla="*/ 759 h 759"/>
              <a:gd name="connsiteX96-18213" fmla="*/ 337 w 384"/>
              <a:gd name="connsiteY96-18214" fmla="*/ 759 h 759"/>
              <a:gd name="connsiteX97-18215" fmla="*/ 321 w 384"/>
              <a:gd name="connsiteY97-18216" fmla="*/ 753 h 759"/>
              <a:gd name="connsiteX98-18217" fmla="*/ 300 w 384"/>
              <a:gd name="connsiteY98-18218" fmla="*/ 753 h 759"/>
              <a:gd name="connsiteX99-18219" fmla="*/ 279 w 384"/>
              <a:gd name="connsiteY99-18220" fmla="*/ 748 h 759"/>
              <a:gd name="connsiteX100-18221" fmla="*/ 258 w 384"/>
              <a:gd name="connsiteY100-18222" fmla="*/ 743 h 759"/>
              <a:gd name="connsiteX101-18223" fmla="*/ 248 w 384"/>
              <a:gd name="connsiteY101-18224" fmla="*/ 738 h 759"/>
              <a:gd name="connsiteX102-18225" fmla="*/ 237 w 384"/>
              <a:gd name="connsiteY102-18226" fmla="*/ 732 h 759"/>
              <a:gd name="connsiteX103-18227" fmla="*/ 221 w 384"/>
              <a:gd name="connsiteY103-18228" fmla="*/ 727 h 759"/>
              <a:gd name="connsiteX104-18229" fmla="*/ 211 w 384"/>
              <a:gd name="connsiteY104-18230" fmla="*/ 722 h 759"/>
              <a:gd name="connsiteX105-18231" fmla="*/ 195 w 384"/>
              <a:gd name="connsiteY105-18232" fmla="*/ 717 h 759"/>
              <a:gd name="connsiteX106-18233" fmla="*/ 179 w 384"/>
              <a:gd name="connsiteY106-18234" fmla="*/ 706 h 759"/>
              <a:gd name="connsiteX107-18235" fmla="*/ 169 w 384"/>
              <a:gd name="connsiteY107-18236" fmla="*/ 696 h 759"/>
              <a:gd name="connsiteX108-18237" fmla="*/ 153 w 384"/>
              <a:gd name="connsiteY108-18238" fmla="*/ 685 h 759"/>
              <a:gd name="connsiteX109-18239" fmla="*/ 121 w 384"/>
              <a:gd name="connsiteY109-18240" fmla="*/ 659 h 759"/>
              <a:gd name="connsiteX110-18241" fmla="*/ 95 w 384"/>
              <a:gd name="connsiteY110-18242" fmla="*/ 632 h 759"/>
              <a:gd name="connsiteX111-18243" fmla="*/ 84 w 384"/>
              <a:gd name="connsiteY111-18244" fmla="*/ 622 h 759"/>
              <a:gd name="connsiteX112-18245" fmla="*/ 74 w 384"/>
              <a:gd name="connsiteY112-18246" fmla="*/ 606 h 759"/>
              <a:gd name="connsiteX113-18247" fmla="*/ 63 w 384"/>
              <a:gd name="connsiteY113-18248" fmla="*/ 590 h 759"/>
              <a:gd name="connsiteX114-18249" fmla="*/ 53 w 384"/>
              <a:gd name="connsiteY114-18250" fmla="*/ 574 h 759"/>
              <a:gd name="connsiteX115-18251" fmla="*/ 47 w 384"/>
              <a:gd name="connsiteY115-18252" fmla="*/ 559 h 759"/>
              <a:gd name="connsiteX116-18253" fmla="*/ 37 w 384"/>
              <a:gd name="connsiteY116-18254" fmla="*/ 543 h 759"/>
              <a:gd name="connsiteX117-18255" fmla="*/ 32 w 384"/>
              <a:gd name="connsiteY117-18256" fmla="*/ 527 h 759"/>
              <a:gd name="connsiteX118-18257" fmla="*/ 21 w 384"/>
              <a:gd name="connsiteY118-18258" fmla="*/ 511 h 759"/>
              <a:gd name="connsiteX119-18259" fmla="*/ 16 w 384"/>
              <a:gd name="connsiteY119-18260" fmla="*/ 501 h 759"/>
              <a:gd name="connsiteX120-18261" fmla="*/ 16 w 384"/>
              <a:gd name="connsiteY120-18262" fmla="*/ 485 h 759"/>
              <a:gd name="connsiteX121-18263" fmla="*/ 11 w 384"/>
              <a:gd name="connsiteY121-18264" fmla="*/ 469 h 759"/>
              <a:gd name="connsiteX122-18265" fmla="*/ 11 w 384"/>
              <a:gd name="connsiteY122-18266" fmla="*/ 453 h 759"/>
              <a:gd name="connsiteX123-18267" fmla="*/ 5 w 384"/>
              <a:gd name="connsiteY123-18268" fmla="*/ 422 h 759"/>
              <a:gd name="connsiteX124-18269" fmla="*/ 0 w 384"/>
              <a:gd name="connsiteY124-18270" fmla="*/ 385 h 759"/>
              <a:gd name="connsiteX125-18271" fmla="*/ 0 w 384"/>
              <a:gd name="connsiteY125-18272" fmla="*/ 353 h 759"/>
              <a:gd name="connsiteX126-18273" fmla="*/ 0 w 384"/>
              <a:gd name="connsiteY126-18274" fmla="*/ 316 h 759"/>
              <a:gd name="connsiteX127-18275" fmla="*/ 0 w 384"/>
              <a:gd name="connsiteY127-18276" fmla="*/ 279 h 759"/>
              <a:gd name="connsiteX128-18277" fmla="*/ 0 w 384"/>
              <a:gd name="connsiteY128-18278" fmla="*/ 243 h 759"/>
              <a:gd name="connsiteX129-18279" fmla="*/ 5 w 384"/>
              <a:gd name="connsiteY129-18280" fmla="*/ 200 h 759"/>
              <a:gd name="connsiteX130-18281" fmla="*/ 11 w 384"/>
              <a:gd name="connsiteY130-18282" fmla="*/ 158 h 759"/>
              <a:gd name="connsiteX131-18283" fmla="*/ 11 w 384"/>
              <a:gd name="connsiteY131-18284" fmla="*/ 142 h 759"/>
              <a:gd name="connsiteX132-18285" fmla="*/ 11 w 384"/>
              <a:gd name="connsiteY132-18286" fmla="*/ 127 h 759"/>
              <a:gd name="connsiteX133-18287" fmla="*/ 11 w 384"/>
              <a:gd name="connsiteY133-18288" fmla="*/ 111 h 759"/>
              <a:gd name="connsiteX134-18289" fmla="*/ 16 w 384"/>
              <a:gd name="connsiteY134-18290" fmla="*/ 100 h 759"/>
              <a:gd name="connsiteX135-18291" fmla="*/ 16 w 384"/>
              <a:gd name="connsiteY135-18292" fmla="*/ 90 h 759"/>
              <a:gd name="connsiteX136-18293" fmla="*/ 16 w 384"/>
              <a:gd name="connsiteY136-18294" fmla="*/ 85 h 759"/>
              <a:gd name="connsiteX137-18295" fmla="*/ 16 w 384"/>
              <a:gd name="connsiteY137-18296" fmla="*/ 79 h 759"/>
              <a:gd name="connsiteX138-18297" fmla="*/ 11 w 384"/>
              <a:gd name="connsiteY138-18298" fmla="*/ 74 h 759"/>
              <a:gd name="connsiteX139-18299" fmla="*/ 11 w 384"/>
              <a:gd name="connsiteY139-18300" fmla="*/ 74 h 759"/>
              <a:gd name="connsiteX140-18301" fmla="*/ 5 w 384"/>
              <a:gd name="connsiteY140-18302" fmla="*/ 74 h 759"/>
              <a:gd name="connsiteX141-18303" fmla="*/ 26 w 384"/>
              <a:gd name="connsiteY141-18304" fmla="*/ 6 h 759"/>
              <a:gd name="connsiteX142-18305" fmla="*/ 32 w 384"/>
              <a:gd name="connsiteY142-18306" fmla="*/ 0 h 759"/>
              <a:gd name="connsiteX0-18307" fmla="*/ 42 w 384"/>
              <a:gd name="connsiteY0-18308" fmla="*/ 0 h 759"/>
              <a:gd name="connsiteX1-18309" fmla="*/ 63 w 384"/>
              <a:gd name="connsiteY1-18310" fmla="*/ 6 h 759"/>
              <a:gd name="connsiteX2-18311" fmla="*/ 74 w 384"/>
              <a:gd name="connsiteY2-18312" fmla="*/ 11 h 759"/>
              <a:gd name="connsiteX3-18313" fmla="*/ 90 w 384"/>
              <a:gd name="connsiteY3-18314" fmla="*/ 21 h 759"/>
              <a:gd name="connsiteX4-18315" fmla="*/ 100 w 384"/>
              <a:gd name="connsiteY4-18316" fmla="*/ 32 h 759"/>
              <a:gd name="connsiteX5-18317" fmla="*/ 111 w 384"/>
              <a:gd name="connsiteY5-18318" fmla="*/ 37 h 759"/>
              <a:gd name="connsiteX6-18319" fmla="*/ 111 w 384"/>
              <a:gd name="connsiteY6-18320" fmla="*/ 42 h 759"/>
              <a:gd name="connsiteX7-18321" fmla="*/ 116 w 384"/>
              <a:gd name="connsiteY7-18322" fmla="*/ 42 h 759"/>
              <a:gd name="connsiteX8-18323" fmla="*/ 116 w 384"/>
              <a:gd name="connsiteY8-18324" fmla="*/ 48 h 759"/>
              <a:gd name="connsiteX9-18325" fmla="*/ 116 w 384"/>
              <a:gd name="connsiteY9-18326" fmla="*/ 48 h 759"/>
              <a:gd name="connsiteX10-18327" fmla="*/ 116 w 384"/>
              <a:gd name="connsiteY10-18328" fmla="*/ 53 h 759"/>
              <a:gd name="connsiteX11-18329" fmla="*/ 111 w 384"/>
              <a:gd name="connsiteY11-18330" fmla="*/ 58 h 759"/>
              <a:gd name="connsiteX12-18331" fmla="*/ 105 w 384"/>
              <a:gd name="connsiteY12-18332" fmla="*/ 63 h 759"/>
              <a:gd name="connsiteX13-18333" fmla="*/ 95 w 384"/>
              <a:gd name="connsiteY13-18334" fmla="*/ 69 h 759"/>
              <a:gd name="connsiteX14-18335" fmla="*/ 90 w 384"/>
              <a:gd name="connsiteY14-18336" fmla="*/ 74 h 759"/>
              <a:gd name="connsiteX15-18337" fmla="*/ 84 w 384"/>
              <a:gd name="connsiteY15-18338" fmla="*/ 79 h 759"/>
              <a:gd name="connsiteX16-18339" fmla="*/ 84 w 384"/>
              <a:gd name="connsiteY16-18340" fmla="*/ 90 h 759"/>
              <a:gd name="connsiteX17-18341" fmla="*/ 79 w 384"/>
              <a:gd name="connsiteY17-18342" fmla="*/ 100 h 759"/>
              <a:gd name="connsiteX18-18343" fmla="*/ 74 w 384"/>
              <a:gd name="connsiteY18-18344" fmla="*/ 116 h 759"/>
              <a:gd name="connsiteX19-18345" fmla="*/ 68 w 384"/>
              <a:gd name="connsiteY19-18346" fmla="*/ 137 h 759"/>
              <a:gd name="connsiteX20-18347" fmla="*/ 63 w 384"/>
              <a:gd name="connsiteY20-18348" fmla="*/ 158 h 759"/>
              <a:gd name="connsiteX21-18349" fmla="*/ 63 w 384"/>
              <a:gd name="connsiteY21-18350" fmla="*/ 179 h 759"/>
              <a:gd name="connsiteX22-18351" fmla="*/ 58 w 384"/>
              <a:gd name="connsiteY22-18352" fmla="*/ 206 h 759"/>
              <a:gd name="connsiteX23-18353" fmla="*/ 53 w 384"/>
              <a:gd name="connsiteY23-18354" fmla="*/ 227 h 759"/>
              <a:gd name="connsiteX24-18355" fmla="*/ 53 w 384"/>
              <a:gd name="connsiteY24-18356" fmla="*/ 248 h 759"/>
              <a:gd name="connsiteX25-18357" fmla="*/ 47 w 384"/>
              <a:gd name="connsiteY25-18358" fmla="*/ 264 h 759"/>
              <a:gd name="connsiteX26-18359" fmla="*/ 47 w 384"/>
              <a:gd name="connsiteY26-18360" fmla="*/ 285 h 759"/>
              <a:gd name="connsiteX27-18361" fmla="*/ 42 w 384"/>
              <a:gd name="connsiteY27-18362" fmla="*/ 300 h 759"/>
              <a:gd name="connsiteX28-18363" fmla="*/ 42 w 384"/>
              <a:gd name="connsiteY28-18364" fmla="*/ 311 h 759"/>
              <a:gd name="connsiteX29-18365" fmla="*/ 42 w 384"/>
              <a:gd name="connsiteY29-18366" fmla="*/ 322 h 759"/>
              <a:gd name="connsiteX30-18367" fmla="*/ 42 w 384"/>
              <a:gd name="connsiteY30-18368" fmla="*/ 343 h 759"/>
              <a:gd name="connsiteX31-18369" fmla="*/ 47 w 384"/>
              <a:gd name="connsiteY31-18370" fmla="*/ 369 h 759"/>
              <a:gd name="connsiteX32-18371" fmla="*/ 53 w 384"/>
              <a:gd name="connsiteY32-18372" fmla="*/ 411 h 759"/>
              <a:gd name="connsiteX33-18373" fmla="*/ 53 w 384"/>
              <a:gd name="connsiteY33-18374" fmla="*/ 437 h 759"/>
              <a:gd name="connsiteX34-18375" fmla="*/ 58 w 384"/>
              <a:gd name="connsiteY34-18376" fmla="*/ 464 h 759"/>
              <a:gd name="connsiteX35-18377" fmla="*/ 68 w 384"/>
              <a:gd name="connsiteY35-18378" fmla="*/ 490 h 759"/>
              <a:gd name="connsiteX36-18379" fmla="*/ 74 w 384"/>
              <a:gd name="connsiteY36-18380" fmla="*/ 506 h 759"/>
              <a:gd name="connsiteX37-18381" fmla="*/ 79 w 384"/>
              <a:gd name="connsiteY37-18382" fmla="*/ 516 h 759"/>
              <a:gd name="connsiteX38-18383" fmla="*/ 95 w 384"/>
              <a:gd name="connsiteY38-18384" fmla="*/ 543 h 759"/>
              <a:gd name="connsiteX39-18385" fmla="*/ 111 w 384"/>
              <a:gd name="connsiteY39-18386" fmla="*/ 564 h 759"/>
              <a:gd name="connsiteX40-18387" fmla="*/ 126 w 384"/>
              <a:gd name="connsiteY40-18388" fmla="*/ 585 h 759"/>
              <a:gd name="connsiteX41-18389" fmla="*/ 137 w 384"/>
              <a:gd name="connsiteY41-18390" fmla="*/ 595 h 759"/>
              <a:gd name="connsiteX42-18391" fmla="*/ 147 w 384"/>
              <a:gd name="connsiteY42-18392" fmla="*/ 601 h 759"/>
              <a:gd name="connsiteX43-18393" fmla="*/ 169 w 384"/>
              <a:gd name="connsiteY43-18394" fmla="*/ 622 h 759"/>
              <a:gd name="connsiteX44-18395" fmla="*/ 190 w 384"/>
              <a:gd name="connsiteY44-18396" fmla="*/ 632 h 759"/>
              <a:gd name="connsiteX45-18397" fmla="*/ 211 w 384"/>
              <a:gd name="connsiteY45-18398" fmla="*/ 648 h 759"/>
              <a:gd name="connsiteX46-18399" fmla="*/ 237 w 384"/>
              <a:gd name="connsiteY46-18400" fmla="*/ 659 h 759"/>
              <a:gd name="connsiteX47-18401" fmla="*/ 248 w 384"/>
              <a:gd name="connsiteY47-18402" fmla="*/ 664 h 759"/>
              <a:gd name="connsiteX48-18403" fmla="*/ 258 w 384"/>
              <a:gd name="connsiteY48-18404" fmla="*/ 669 h 759"/>
              <a:gd name="connsiteX49-18405" fmla="*/ 269 w 384"/>
              <a:gd name="connsiteY49-18406" fmla="*/ 669 h 759"/>
              <a:gd name="connsiteX50-18407" fmla="*/ 279 w 384"/>
              <a:gd name="connsiteY50-18408" fmla="*/ 674 h 759"/>
              <a:gd name="connsiteX51-18409" fmla="*/ 284 w 384"/>
              <a:gd name="connsiteY51-18410" fmla="*/ 674 h 759"/>
              <a:gd name="connsiteX52-18411" fmla="*/ 290 w 384"/>
              <a:gd name="connsiteY52-18412" fmla="*/ 674 h 759"/>
              <a:gd name="connsiteX53-18413" fmla="*/ 300 w 384"/>
              <a:gd name="connsiteY53-18414" fmla="*/ 674 h 759"/>
              <a:gd name="connsiteX54-18415" fmla="*/ 305 w 384"/>
              <a:gd name="connsiteY54-18416" fmla="*/ 669 h 759"/>
              <a:gd name="connsiteX55-18417" fmla="*/ 305 w 384"/>
              <a:gd name="connsiteY55-18418" fmla="*/ 664 h 759"/>
              <a:gd name="connsiteX56-18419" fmla="*/ 311 w 384"/>
              <a:gd name="connsiteY56-18420" fmla="*/ 659 h 759"/>
              <a:gd name="connsiteX57-18421" fmla="*/ 316 w 384"/>
              <a:gd name="connsiteY57-18422" fmla="*/ 653 h 759"/>
              <a:gd name="connsiteX58-18423" fmla="*/ 316 w 384"/>
              <a:gd name="connsiteY58-18424" fmla="*/ 643 h 759"/>
              <a:gd name="connsiteX59-18425" fmla="*/ 321 w 384"/>
              <a:gd name="connsiteY59-18426" fmla="*/ 627 h 759"/>
              <a:gd name="connsiteX60-18427" fmla="*/ 327 w 384"/>
              <a:gd name="connsiteY60-18428" fmla="*/ 611 h 759"/>
              <a:gd name="connsiteX61-18429" fmla="*/ 332 w 384"/>
              <a:gd name="connsiteY61-18430" fmla="*/ 595 h 759"/>
              <a:gd name="connsiteX62-18431" fmla="*/ 332 w 384"/>
              <a:gd name="connsiteY62-18432" fmla="*/ 580 h 759"/>
              <a:gd name="connsiteX63-18433" fmla="*/ 337 w 384"/>
              <a:gd name="connsiteY63-18434" fmla="*/ 564 h 759"/>
              <a:gd name="connsiteX64-18435" fmla="*/ 342 w 384"/>
              <a:gd name="connsiteY64-18436" fmla="*/ 553 h 759"/>
              <a:gd name="connsiteX65-18437" fmla="*/ 348 w 384"/>
              <a:gd name="connsiteY65-18438" fmla="*/ 543 h 759"/>
              <a:gd name="connsiteX66-18439" fmla="*/ 348 w 384"/>
              <a:gd name="connsiteY66-18440" fmla="*/ 538 h 759"/>
              <a:gd name="connsiteX67-18441" fmla="*/ 353 w 384"/>
              <a:gd name="connsiteY67-18442" fmla="*/ 527 h 759"/>
              <a:gd name="connsiteX68-18443" fmla="*/ 353 w 384"/>
              <a:gd name="connsiteY68-18444" fmla="*/ 527 h 759"/>
              <a:gd name="connsiteX69-18445" fmla="*/ 358 w 384"/>
              <a:gd name="connsiteY69-18446" fmla="*/ 527 h 759"/>
              <a:gd name="connsiteX70-18447" fmla="*/ 358 w 384"/>
              <a:gd name="connsiteY70-18448" fmla="*/ 527 h 759"/>
              <a:gd name="connsiteX71-18449" fmla="*/ 358 w 384"/>
              <a:gd name="connsiteY71-18450" fmla="*/ 532 h 759"/>
              <a:gd name="connsiteX72-18451" fmla="*/ 358 w 384"/>
              <a:gd name="connsiteY72-18452" fmla="*/ 538 h 759"/>
              <a:gd name="connsiteX73-18453" fmla="*/ 363 w 384"/>
              <a:gd name="connsiteY73-18454" fmla="*/ 543 h 759"/>
              <a:gd name="connsiteX74-18455" fmla="*/ 363 w 384"/>
              <a:gd name="connsiteY74-18456" fmla="*/ 559 h 759"/>
              <a:gd name="connsiteX75-18457" fmla="*/ 363 w 384"/>
              <a:gd name="connsiteY75-18458" fmla="*/ 569 h 759"/>
              <a:gd name="connsiteX76-18459" fmla="*/ 363 w 384"/>
              <a:gd name="connsiteY76-18460" fmla="*/ 585 h 759"/>
              <a:gd name="connsiteX77-18461" fmla="*/ 363 w 384"/>
              <a:gd name="connsiteY77-18462" fmla="*/ 601 h 759"/>
              <a:gd name="connsiteX78-18463" fmla="*/ 363 w 384"/>
              <a:gd name="connsiteY78-18464" fmla="*/ 622 h 759"/>
              <a:gd name="connsiteX79-18465" fmla="*/ 363 w 384"/>
              <a:gd name="connsiteY79-18466" fmla="*/ 638 h 759"/>
              <a:gd name="connsiteX80-18467" fmla="*/ 363 w 384"/>
              <a:gd name="connsiteY80-18468" fmla="*/ 653 h 759"/>
              <a:gd name="connsiteX81-18469" fmla="*/ 369 w 384"/>
              <a:gd name="connsiteY81-18470" fmla="*/ 669 h 759"/>
              <a:gd name="connsiteX82-18471" fmla="*/ 369 w 384"/>
              <a:gd name="connsiteY82-18472" fmla="*/ 685 h 759"/>
              <a:gd name="connsiteX83-18473" fmla="*/ 374 w 384"/>
              <a:gd name="connsiteY83-18474" fmla="*/ 696 h 759"/>
              <a:gd name="connsiteX84-18475" fmla="*/ 374 w 384"/>
              <a:gd name="connsiteY84-18476" fmla="*/ 706 h 759"/>
              <a:gd name="connsiteX85-18477" fmla="*/ 379 w 384"/>
              <a:gd name="connsiteY85-18478" fmla="*/ 717 h 759"/>
              <a:gd name="connsiteX86-18479" fmla="*/ 379 w 384"/>
              <a:gd name="connsiteY86-18480" fmla="*/ 722 h 759"/>
              <a:gd name="connsiteX87-18481" fmla="*/ 384 w 384"/>
              <a:gd name="connsiteY87-18482" fmla="*/ 732 h 759"/>
              <a:gd name="connsiteX88-18483" fmla="*/ 384 w 384"/>
              <a:gd name="connsiteY88-18484" fmla="*/ 738 h 759"/>
              <a:gd name="connsiteX89-18485" fmla="*/ 384 w 384"/>
              <a:gd name="connsiteY89-18486" fmla="*/ 743 h 759"/>
              <a:gd name="connsiteX90-18487" fmla="*/ 384 w 384"/>
              <a:gd name="connsiteY90-18488" fmla="*/ 748 h 759"/>
              <a:gd name="connsiteX91-18489" fmla="*/ 379 w 384"/>
              <a:gd name="connsiteY91-18490" fmla="*/ 753 h 759"/>
              <a:gd name="connsiteX92-18491" fmla="*/ 374 w 384"/>
              <a:gd name="connsiteY92-18492" fmla="*/ 759 h 759"/>
              <a:gd name="connsiteX93-18493" fmla="*/ 363 w 384"/>
              <a:gd name="connsiteY93-18494" fmla="*/ 759 h 759"/>
              <a:gd name="connsiteX94-18495" fmla="*/ 353 w 384"/>
              <a:gd name="connsiteY94-18496" fmla="*/ 759 h 759"/>
              <a:gd name="connsiteX95-18497" fmla="*/ 337 w 384"/>
              <a:gd name="connsiteY95-18498" fmla="*/ 759 h 759"/>
              <a:gd name="connsiteX96-18499" fmla="*/ 321 w 384"/>
              <a:gd name="connsiteY96-18500" fmla="*/ 753 h 759"/>
              <a:gd name="connsiteX97-18501" fmla="*/ 300 w 384"/>
              <a:gd name="connsiteY97-18502" fmla="*/ 753 h 759"/>
              <a:gd name="connsiteX98-18503" fmla="*/ 279 w 384"/>
              <a:gd name="connsiteY98-18504" fmla="*/ 748 h 759"/>
              <a:gd name="connsiteX99-18505" fmla="*/ 258 w 384"/>
              <a:gd name="connsiteY99-18506" fmla="*/ 743 h 759"/>
              <a:gd name="connsiteX100-18507" fmla="*/ 248 w 384"/>
              <a:gd name="connsiteY100-18508" fmla="*/ 738 h 759"/>
              <a:gd name="connsiteX101-18509" fmla="*/ 237 w 384"/>
              <a:gd name="connsiteY101-18510" fmla="*/ 732 h 759"/>
              <a:gd name="connsiteX102-18511" fmla="*/ 221 w 384"/>
              <a:gd name="connsiteY102-18512" fmla="*/ 727 h 759"/>
              <a:gd name="connsiteX103-18513" fmla="*/ 211 w 384"/>
              <a:gd name="connsiteY103-18514" fmla="*/ 722 h 759"/>
              <a:gd name="connsiteX104-18515" fmla="*/ 195 w 384"/>
              <a:gd name="connsiteY104-18516" fmla="*/ 717 h 759"/>
              <a:gd name="connsiteX105-18517" fmla="*/ 179 w 384"/>
              <a:gd name="connsiteY105-18518" fmla="*/ 706 h 759"/>
              <a:gd name="connsiteX106-18519" fmla="*/ 169 w 384"/>
              <a:gd name="connsiteY106-18520" fmla="*/ 696 h 759"/>
              <a:gd name="connsiteX107-18521" fmla="*/ 153 w 384"/>
              <a:gd name="connsiteY107-18522" fmla="*/ 685 h 759"/>
              <a:gd name="connsiteX108-18523" fmla="*/ 121 w 384"/>
              <a:gd name="connsiteY108-18524" fmla="*/ 659 h 759"/>
              <a:gd name="connsiteX109-18525" fmla="*/ 95 w 384"/>
              <a:gd name="connsiteY109-18526" fmla="*/ 632 h 759"/>
              <a:gd name="connsiteX110-18527" fmla="*/ 84 w 384"/>
              <a:gd name="connsiteY110-18528" fmla="*/ 622 h 759"/>
              <a:gd name="connsiteX111-18529" fmla="*/ 74 w 384"/>
              <a:gd name="connsiteY111-18530" fmla="*/ 606 h 759"/>
              <a:gd name="connsiteX112-18531" fmla="*/ 63 w 384"/>
              <a:gd name="connsiteY112-18532" fmla="*/ 590 h 759"/>
              <a:gd name="connsiteX113-18533" fmla="*/ 53 w 384"/>
              <a:gd name="connsiteY113-18534" fmla="*/ 574 h 759"/>
              <a:gd name="connsiteX114-18535" fmla="*/ 47 w 384"/>
              <a:gd name="connsiteY114-18536" fmla="*/ 559 h 759"/>
              <a:gd name="connsiteX115-18537" fmla="*/ 37 w 384"/>
              <a:gd name="connsiteY115-18538" fmla="*/ 543 h 759"/>
              <a:gd name="connsiteX116-18539" fmla="*/ 32 w 384"/>
              <a:gd name="connsiteY116-18540" fmla="*/ 527 h 759"/>
              <a:gd name="connsiteX117-18541" fmla="*/ 21 w 384"/>
              <a:gd name="connsiteY117-18542" fmla="*/ 511 h 759"/>
              <a:gd name="connsiteX118-18543" fmla="*/ 16 w 384"/>
              <a:gd name="connsiteY118-18544" fmla="*/ 501 h 759"/>
              <a:gd name="connsiteX119-18545" fmla="*/ 16 w 384"/>
              <a:gd name="connsiteY119-18546" fmla="*/ 485 h 759"/>
              <a:gd name="connsiteX120-18547" fmla="*/ 11 w 384"/>
              <a:gd name="connsiteY120-18548" fmla="*/ 469 h 759"/>
              <a:gd name="connsiteX121-18549" fmla="*/ 11 w 384"/>
              <a:gd name="connsiteY121-18550" fmla="*/ 453 h 759"/>
              <a:gd name="connsiteX122-18551" fmla="*/ 5 w 384"/>
              <a:gd name="connsiteY122-18552" fmla="*/ 422 h 759"/>
              <a:gd name="connsiteX123-18553" fmla="*/ 0 w 384"/>
              <a:gd name="connsiteY123-18554" fmla="*/ 385 h 759"/>
              <a:gd name="connsiteX124-18555" fmla="*/ 0 w 384"/>
              <a:gd name="connsiteY124-18556" fmla="*/ 353 h 759"/>
              <a:gd name="connsiteX125-18557" fmla="*/ 0 w 384"/>
              <a:gd name="connsiteY125-18558" fmla="*/ 316 h 759"/>
              <a:gd name="connsiteX126-18559" fmla="*/ 0 w 384"/>
              <a:gd name="connsiteY126-18560" fmla="*/ 279 h 759"/>
              <a:gd name="connsiteX127-18561" fmla="*/ 0 w 384"/>
              <a:gd name="connsiteY127-18562" fmla="*/ 243 h 759"/>
              <a:gd name="connsiteX128-18563" fmla="*/ 5 w 384"/>
              <a:gd name="connsiteY128-18564" fmla="*/ 200 h 759"/>
              <a:gd name="connsiteX129-18565" fmla="*/ 11 w 384"/>
              <a:gd name="connsiteY129-18566" fmla="*/ 158 h 759"/>
              <a:gd name="connsiteX130-18567" fmla="*/ 11 w 384"/>
              <a:gd name="connsiteY130-18568" fmla="*/ 142 h 759"/>
              <a:gd name="connsiteX131-18569" fmla="*/ 11 w 384"/>
              <a:gd name="connsiteY131-18570" fmla="*/ 127 h 759"/>
              <a:gd name="connsiteX132-18571" fmla="*/ 11 w 384"/>
              <a:gd name="connsiteY132-18572" fmla="*/ 111 h 759"/>
              <a:gd name="connsiteX133-18573" fmla="*/ 16 w 384"/>
              <a:gd name="connsiteY133-18574" fmla="*/ 100 h 759"/>
              <a:gd name="connsiteX134-18575" fmla="*/ 16 w 384"/>
              <a:gd name="connsiteY134-18576" fmla="*/ 90 h 759"/>
              <a:gd name="connsiteX135-18577" fmla="*/ 16 w 384"/>
              <a:gd name="connsiteY135-18578" fmla="*/ 85 h 759"/>
              <a:gd name="connsiteX136-18579" fmla="*/ 16 w 384"/>
              <a:gd name="connsiteY136-18580" fmla="*/ 79 h 759"/>
              <a:gd name="connsiteX137-18581" fmla="*/ 11 w 384"/>
              <a:gd name="connsiteY137-18582" fmla="*/ 74 h 759"/>
              <a:gd name="connsiteX138-18583" fmla="*/ 11 w 384"/>
              <a:gd name="connsiteY138-18584" fmla="*/ 74 h 759"/>
              <a:gd name="connsiteX139-18585" fmla="*/ 5 w 384"/>
              <a:gd name="connsiteY139-18586" fmla="*/ 74 h 759"/>
              <a:gd name="connsiteX140-18587" fmla="*/ 26 w 384"/>
              <a:gd name="connsiteY140-18588" fmla="*/ 6 h 759"/>
              <a:gd name="connsiteX141-18589" fmla="*/ 32 w 384"/>
              <a:gd name="connsiteY141-18590" fmla="*/ 0 h 759"/>
              <a:gd name="connsiteX0-18591" fmla="*/ 42 w 384"/>
              <a:gd name="connsiteY0-18592" fmla="*/ 0 h 759"/>
              <a:gd name="connsiteX1-18593" fmla="*/ 63 w 384"/>
              <a:gd name="connsiteY1-18594" fmla="*/ 6 h 759"/>
              <a:gd name="connsiteX2-18595" fmla="*/ 74 w 384"/>
              <a:gd name="connsiteY2-18596" fmla="*/ 11 h 759"/>
              <a:gd name="connsiteX3-18597" fmla="*/ 90 w 384"/>
              <a:gd name="connsiteY3-18598" fmla="*/ 21 h 759"/>
              <a:gd name="connsiteX4-18599" fmla="*/ 100 w 384"/>
              <a:gd name="connsiteY4-18600" fmla="*/ 32 h 759"/>
              <a:gd name="connsiteX5-18601" fmla="*/ 111 w 384"/>
              <a:gd name="connsiteY5-18602" fmla="*/ 37 h 759"/>
              <a:gd name="connsiteX6-18603" fmla="*/ 111 w 384"/>
              <a:gd name="connsiteY6-18604" fmla="*/ 42 h 759"/>
              <a:gd name="connsiteX7-18605" fmla="*/ 116 w 384"/>
              <a:gd name="connsiteY7-18606" fmla="*/ 42 h 759"/>
              <a:gd name="connsiteX8-18607" fmla="*/ 116 w 384"/>
              <a:gd name="connsiteY8-18608" fmla="*/ 48 h 759"/>
              <a:gd name="connsiteX9-18609" fmla="*/ 116 w 384"/>
              <a:gd name="connsiteY9-18610" fmla="*/ 48 h 759"/>
              <a:gd name="connsiteX10-18611" fmla="*/ 116 w 384"/>
              <a:gd name="connsiteY10-18612" fmla="*/ 53 h 759"/>
              <a:gd name="connsiteX11-18613" fmla="*/ 111 w 384"/>
              <a:gd name="connsiteY11-18614" fmla="*/ 58 h 759"/>
              <a:gd name="connsiteX12-18615" fmla="*/ 105 w 384"/>
              <a:gd name="connsiteY12-18616" fmla="*/ 63 h 759"/>
              <a:gd name="connsiteX13-18617" fmla="*/ 95 w 384"/>
              <a:gd name="connsiteY13-18618" fmla="*/ 69 h 759"/>
              <a:gd name="connsiteX14-18619" fmla="*/ 90 w 384"/>
              <a:gd name="connsiteY14-18620" fmla="*/ 74 h 759"/>
              <a:gd name="connsiteX15-18621" fmla="*/ 84 w 384"/>
              <a:gd name="connsiteY15-18622" fmla="*/ 79 h 759"/>
              <a:gd name="connsiteX16-18623" fmla="*/ 84 w 384"/>
              <a:gd name="connsiteY16-18624" fmla="*/ 90 h 759"/>
              <a:gd name="connsiteX17-18625" fmla="*/ 79 w 384"/>
              <a:gd name="connsiteY17-18626" fmla="*/ 100 h 759"/>
              <a:gd name="connsiteX18-18627" fmla="*/ 74 w 384"/>
              <a:gd name="connsiteY18-18628" fmla="*/ 116 h 759"/>
              <a:gd name="connsiteX19-18629" fmla="*/ 68 w 384"/>
              <a:gd name="connsiteY19-18630" fmla="*/ 137 h 759"/>
              <a:gd name="connsiteX20-18631" fmla="*/ 63 w 384"/>
              <a:gd name="connsiteY20-18632" fmla="*/ 158 h 759"/>
              <a:gd name="connsiteX21-18633" fmla="*/ 63 w 384"/>
              <a:gd name="connsiteY21-18634" fmla="*/ 179 h 759"/>
              <a:gd name="connsiteX22-18635" fmla="*/ 58 w 384"/>
              <a:gd name="connsiteY22-18636" fmla="*/ 206 h 759"/>
              <a:gd name="connsiteX23-18637" fmla="*/ 53 w 384"/>
              <a:gd name="connsiteY23-18638" fmla="*/ 227 h 759"/>
              <a:gd name="connsiteX24-18639" fmla="*/ 53 w 384"/>
              <a:gd name="connsiteY24-18640" fmla="*/ 248 h 759"/>
              <a:gd name="connsiteX25-18641" fmla="*/ 47 w 384"/>
              <a:gd name="connsiteY25-18642" fmla="*/ 264 h 759"/>
              <a:gd name="connsiteX26-18643" fmla="*/ 47 w 384"/>
              <a:gd name="connsiteY26-18644" fmla="*/ 285 h 759"/>
              <a:gd name="connsiteX27-18645" fmla="*/ 42 w 384"/>
              <a:gd name="connsiteY27-18646" fmla="*/ 300 h 759"/>
              <a:gd name="connsiteX28-18647" fmla="*/ 42 w 384"/>
              <a:gd name="connsiteY28-18648" fmla="*/ 311 h 759"/>
              <a:gd name="connsiteX29-18649" fmla="*/ 42 w 384"/>
              <a:gd name="connsiteY29-18650" fmla="*/ 322 h 759"/>
              <a:gd name="connsiteX30-18651" fmla="*/ 42 w 384"/>
              <a:gd name="connsiteY30-18652" fmla="*/ 343 h 759"/>
              <a:gd name="connsiteX31-18653" fmla="*/ 47 w 384"/>
              <a:gd name="connsiteY31-18654" fmla="*/ 369 h 759"/>
              <a:gd name="connsiteX32-18655" fmla="*/ 53 w 384"/>
              <a:gd name="connsiteY32-18656" fmla="*/ 411 h 759"/>
              <a:gd name="connsiteX33-18657" fmla="*/ 53 w 384"/>
              <a:gd name="connsiteY33-18658" fmla="*/ 437 h 759"/>
              <a:gd name="connsiteX34-18659" fmla="*/ 58 w 384"/>
              <a:gd name="connsiteY34-18660" fmla="*/ 464 h 759"/>
              <a:gd name="connsiteX35-18661" fmla="*/ 68 w 384"/>
              <a:gd name="connsiteY35-18662" fmla="*/ 490 h 759"/>
              <a:gd name="connsiteX36-18663" fmla="*/ 74 w 384"/>
              <a:gd name="connsiteY36-18664" fmla="*/ 506 h 759"/>
              <a:gd name="connsiteX37-18665" fmla="*/ 79 w 384"/>
              <a:gd name="connsiteY37-18666" fmla="*/ 516 h 759"/>
              <a:gd name="connsiteX38-18667" fmla="*/ 95 w 384"/>
              <a:gd name="connsiteY38-18668" fmla="*/ 543 h 759"/>
              <a:gd name="connsiteX39-18669" fmla="*/ 111 w 384"/>
              <a:gd name="connsiteY39-18670" fmla="*/ 564 h 759"/>
              <a:gd name="connsiteX40-18671" fmla="*/ 126 w 384"/>
              <a:gd name="connsiteY40-18672" fmla="*/ 585 h 759"/>
              <a:gd name="connsiteX41-18673" fmla="*/ 137 w 384"/>
              <a:gd name="connsiteY41-18674" fmla="*/ 595 h 759"/>
              <a:gd name="connsiteX42-18675" fmla="*/ 147 w 384"/>
              <a:gd name="connsiteY42-18676" fmla="*/ 601 h 759"/>
              <a:gd name="connsiteX43-18677" fmla="*/ 169 w 384"/>
              <a:gd name="connsiteY43-18678" fmla="*/ 622 h 759"/>
              <a:gd name="connsiteX44-18679" fmla="*/ 190 w 384"/>
              <a:gd name="connsiteY44-18680" fmla="*/ 632 h 759"/>
              <a:gd name="connsiteX45-18681" fmla="*/ 211 w 384"/>
              <a:gd name="connsiteY45-18682" fmla="*/ 648 h 759"/>
              <a:gd name="connsiteX46-18683" fmla="*/ 237 w 384"/>
              <a:gd name="connsiteY46-18684" fmla="*/ 659 h 759"/>
              <a:gd name="connsiteX47-18685" fmla="*/ 248 w 384"/>
              <a:gd name="connsiteY47-18686" fmla="*/ 664 h 759"/>
              <a:gd name="connsiteX48-18687" fmla="*/ 258 w 384"/>
              <a:gd name="connsiteY48-18688" fmla="*/ 669 h 759"/>
              <a:gd name="connsiteX49-18689" fmla="*/ 269 w 384"/>
              <a:gd name="connsiteY49-18690" fmla="*/ 669 h 759"/>
              <a:gd name="connsiteX50-18691" fmla="*/ 279 w 384"/>
              <a:gd name="connsiteY50-18692" fmla="*/ 674 h 759"/>
              <a:gd name="connsiteX51-18693" fmla="*/ 284 w 384"/>
              <a:gd name="connsiteY51-18694" fmla="*/ 674 h 759"/>
              <a:gd name="connsiteX52-18695" fmla="*/ 290 w 384"/>
              <a:gd name="connsiteY52-18696" fmla="*/ 674 h 759"/>
              <a:gd name="connsiteX53-18697" fmla="*/ 300 w 384"/>
              <a:gd name="connsiteY53-18698" fmla="*/ 674 h 759"/>
              <a:gd name="connsiteX54-18699" fmla="*/ 305 w 384"/>
              <a:gd name="connsiteY54-18700" fmla="*/ 669 h 759"/>
              <a:gd name="connsiteX55-18701" fmla="*/ 305 w 384"/>
              <a:gd name="connsiteY55-18702" fmla="*/ 664 h 759"/>
              <a:gd name="connsiteX56-18703" fmla="*/ 311 w 384"/>
              <a:gd name="connsiteY56-18704" fmla="*/ 659 h 759"/>
              <a:gd name="connsiteX57-18705" fmla="*/ 316 w 384"/>
              <a:gd name="connsiteY57-18706" fmla="*/ 653 h 759"/>
              <a:gd name="connsiteX58-18707" fmla="*/ 316 w 384"/>
              <a:gd name="connsiteY58-18708" fmla="*/ 643 h 759"/>
              <a:gd name="connsiteX59-18709" fmla="*/ 321 w 384"/>
              <a:gd name="connsiteY59-18710" fmla="*/ 627 h 759"/>
              <a:gd name="connsiteX60-18711" fmla="*/ 327 w 384"/>
              <a:gd name="connsiteY60-18712" fmla="*/ 611 h 759"/>
              <a:gd name="connsiteX61-18713" fmla="*/ 332 w 384"/>
              <a:gd name="connsiteY61-18714" fmla="*/ 595 h 759"/>
              <a:gd name="connsiteX62-18715" fmla="*/ 332 w 384"/>
              <a:gd name="connsiteY62-18716" fmla="*/ 580 h 759"/>
              <a:gd name="connsiteX63-18717" fmla="*/ 337 w 384"/>
              <a:gd name="connsiteY63-18718" fmla="*/ 564 h 759"/>
              <a:gd name="connsiteX64-18719" fmla="*/ 342 w 384"/>
              <a:gd name="connsiteY64-18720" fmla="*/ 553 h 759"/>
              <a:gd name="connsiteX65-18721" fmla="*/ 348 w 384"/>
              <a:gd name="connsiteY65-18722" fmla="*/ 543 h 759"/>
              <a:gd name="connsiteX66-18723" fmla="*/ 348 w 384"/>
              <a:gd name="connsiteY66-18724" fmla="*/ 538 h 759"/>
              <a:gd name="connsiteX67-18725" fmla="*/ 353 w 384"/>
              <a:gd name="connsiteY67-18726" fmla="*/ 527 h 759"/>
              <a:gd name="connsiteX68-18727" fmla="*/ 353 w 384"/>
              <a:gd name="connsiteY68-18728" fmla="*/ 527 h 759"/>
              <a:gd name="connsiteX69-18729" fmla="*/ 358 w 384"/>
              <a:gd name="connsiteY69-18730" fmla="*/ 527 h 759"/>
              <a:gd name="connsiteX70-18731" fmla="*/ 358 w 384"/>
              <a:gd name="connsiteY70-18732" fmla="*/ 527 h 759"/>
              <a:gd name="connsiteX71-18733" fmla="*/ 358 w 384"/>
              <a:gd name="connsiteY71-18734" fmla="*/ 532 h 759"/>
              <a:gd name="connsiteX72-18735" fmla="*/ 358 w 384"/>
              <a:gd name="connsiteY72-18736" fmla="*/ 538 h 759"/>
              <a:gd name="connsiteX73-18737" fmla="*/ 363 w 384"/>
              <a:gd name="connsiteY73-18738" fmla="*/ 543 h 759"/>
              <a:gd name="connsiteX74-18739" fmla="*/ 363 w 384"/>
              <a:gd name="connsiteY74-18740" fmla="*/ 559 h 759"/>
              <a:gd name="connsiteX75-18741" fmla="*/ 363 w 384"/>
              <a:gd name="connsiteY75-18742" fmla="*/ 569 h 759"/>
              <a:gd name="connsiteX76-18743" fmla="*/ 363 w 384"/>
              <a:gd name="connsiteY76-18744" fmla="*/ 585 h 759"/>
              <a:gd name="connsiteX77-18745" fmla="*/ 363 w 384"/>
              <a:gd name="connsiteY77-18746" fmla="*/ 601 h 759"/>
              <a:gd name="connsiteX78-18747" fmla="*/ 363 w 384"/>
              <a:gd name="connsiteY78-18748" fmla="*/ 622 h 759"/>
              <a:gd name="connsiteX79-18749" fmla="*/ 363 w 384"/>
              <a:gd name="connsiteY79-18750" fmla="*/ 638 h 759"/>
              <a:gd name="connsiteX80-18751" fmla="*/ 363 w 384"/>
              <a:gd name="connsiteY80-18752" fmla="*/ 653 h 759"/>
              <a:gd name="connsiteX81-18753" fmla="*/ 369 w 384"/>
              <a:gd name="connsiteY81-18754" fmla="*/ 669 h 759"/>
              <a:gd name="connsiteX82-18755" fmla="*/ 369 w 384"/>
              <a:gd name="connsiteY82-18756" fmla="*/ 685 h 759"/>
              <a:gd name="connsiteX83-18757" fmla="*/ 374 w 384"/>
              <a:gd name="connsiteY83-18758" fmla="*/ 696 h 759"/>
              <a:gd name="connsiteX84-18759" fmla="*/ 374 w 384"/>
              <a:gd name="connsiteY84-18760" fmla="*/ 706 h 759"/>
              <a:gd name="connsiteX85-18761" fmla="*/ 379 w 384"/>
              <a:gd name="connsiteY85-18762" fmla="*/ 717 h 759"/>
              <a:gd name="connsiteX86-18763" fmla="*/ 379 w 384"/>
              <a:gd name="connsiteY86-18764" fmla="*/ 722 h 759"/>
              <a:gd name="connsiteX87-18765" fmla="*/ 384 w 384"/>
              <a:gd name="connsiteY87-18766" fmla="*/ 732 h 759"/>
              <a:gd name="connsiteX88-18767" fmla="*/ 384 w 384"/>
              <a:gd name="connsiteY88-18768" fmla="*/ 738 h 759"/>
              <a:gd name="connsiteX89-18769" fmla="*/ 384 w 384"/>
              <a:gd name="connsiteY89-18770" fmla="*/ 743 h 759"/>
              <a:gd name="connsiteX90-18771" fmla="*/ 384 w 384"/>
              <a:gd name="connsiteY90-18772" fmla="*/ 748 h 759"/>
              <a:gd name="connsiteX91-18773" fmla="*/ 379 w 384"/>
              <a:gd name="connsiteY91-18774" fmla="*/ 753 h 759"/>
              <a:gd name="connsiteX92-18775" fmla="*/ 374 w 384"/>
              <a:gd name="connsiteY92-18776" fmla="*/ 759 h 759"/>
              <a:gd name="connsiteX93-18777" fmla="*/ 363 w 384"/>
              <a:gd name="connsiteY93-18778" fmla="*/ 759 h 759"/>
              <a:gd name="connsiteX94-18779" fmla="*/ 353 w 384"/>
              <a:gd name="connsiteY94-18780" fmla="*/ 759 h 759"/>
              <a:gd name="connsiteX95-18781" fmla="*/ 337 w 384"/>
              <a:gd name="connsiteY95-18782" fmla="*/ 759 h 759"/>
              <a:gd name="connsiteX96-18783" fmla="*/ 321 w 384"/>
              <a:gd name="connsiteY96-18784" fmla="*/ 753 h 759"/>
              <a:gd name="connsiteX97-18785" fmla="*/ 300 w 384"/>
              <a:gd name="connsiteY97-18786" fmla="*/ 753 h 759"/>
              <a:gd name="connsiteX98-18787" fmla="*/ 279 w 384"/>
              <a:gd name="connsiteY98-18788" fmla="*/ 748 h 759"/>
              <a:gd name="connsiteX99-18789" fmla="*/ 258 w 384"/>
              <a:gd name="connsiteY99-18790" fmla="*/ 743 h 759"/>
              <a:gd name="connsiteX100-18791" fmla="*/ 248 w 384"/>
              <a:gd name="connsiteY100-18792" fmla="*/ 738 h 759"/>
              <a:gd name="connsiteX101-18793" fmla="*/ 237 w 384"/>
              <a:gd name="connsiteY101-18794" fmla="*/ 732 h 759"/>
              <a:gd name="connsiteX102-18795" fmla="*/ 221 w 384"/>
              <a:gd name="connsiteY102-18796" fmla="*/ 727 h 759"/>
              <a:gd name="connsiteX103-18797" fmla="*/ 211 w 384"/>
              <a:gd name="connsiteY103-18798" fmla="*/ 722 h 759"/>
              <a:gd name="connsiteX104-18799" fmla="*/ 195 w 384"/>
              <a:gd name="connsiteY104-18800" fmla="*/ 717 h 759"/>
              <a:gd name="connsiteX105-18801" fmla="*/ 179 w 384"/>
              <a:gd name="connsiteY105-18802" fmla="*/ 706 h 759"/>
              <a:gd name="connsiteX106-18803" fmla="*/ 169 w 384"/>
              <a:gd name="connsiteY106-18804" fmla="*/ 696 h 759"/>
              <a:gd name="connsiteX107-18805" fmla="*/ 153 w 384"/>
              <a:gd name="connsiteY107-18806" fmla="*/ 685 h 759"/>
              <a:gd name="connsiteX108-18807" fmla="*/ 121 w 384"/>
              <a:gd name="connsiteY108-18808" fmla="*/ 659 h 759"/>
              <a:gd name="connsiteX109-18809" fmla="*/ 95 w 384"/>
              <a:gd name="connsiteY109-18810" fmla="*/ 632 h 759"/>
              <a:gd name="connsiteX110-18811" fmla="*/ 84 w 384"/>
              <a:gd name="connsiteY110-18812" fmla="*/ 622 h 759"/>
              <a:gd name="connsiteX111-18813" fmla="*/ 74 w 384"/>
              <a:gd name="connsiteY111-18814" fmla="*/ 606 h 759"/>
              <a:gd name="connsiteX112-18815" fmla="*/ 63 w 384"/>
              <a:gd name="connsiteY112-18816" fmla="*/ 590 h 759"/>
              <a:gd name="connsiteX113-18817" fmla="*/ 53 w 384"/>
              <a:gd name="connsiteY113-18818" fmla="*/ 574 h 759"/>
              <a:gd name="connsiteX114-18819" fmla="*/ 47 w 384"/>
              <a:gd name="connsiteY114-18820" fmla="*/ 559 h 759"/>
              <a:gd name="connsiteX115-18821" fmla="*/ 37 w 384"/>
              <a:gd name="connsiteY115-18822" fmla="*/ 543 h 759"/>
              <a:gd name="connsiteX116-18823" fmla="*/ 32 w 384"/>
              <a:gd name="connsiteY116-18824" fmla="*/ 527 h 759"/>
              <a:gd name="connsiteX117-18825" fmla="*/ 21 w 384"/>
              <a:gd name="connsiteY117-18826" fmla="*/ 511 h 759"/>
              <a:gd name="connsiteX118-18827" fmla="*/ 16 w 384"/>
              <a:gd name="connsiteY118-18828" fmla="*/ 501 h 759"/>
              <a:gd name="connsiteX119-18829" fmla="*/ 16 w 384"/>
              <a:gd name="connsiteY119-18830" fmla="*/ 485 h 759"/>
              <a:gd name="connsiteX120-18831" fmla="*/ 11 w 384"/>
              <a:gd name="connsiteY120-18832" fmla="*/ 469 h 759"/>
              <a:gd name="connsiteX121-18833" fmla="*/ 11 w 384"/>
              <a:gd name="connsiteY121-18834" fmla="*/ 453 h 759"/>
              <a:gd name="connsiteX122-18835" fmla="*/ 5 w 384"/>
              <a:gd name="connsiteY122-18836" fmla="*/ 422 h 759"/>
              <a:gd name="connsiteX123-18837" fmla="*/ 0 w 384"/>
              <a:gd name="connsiteY123-18838" fmla="*/ 385 h 759"/>
              <a:gd name="connsiteX124-18839" fmla="*/ 0 w 384"/>
              <a:gd name="connsiteY124-18840" fmla="*/ 353 h 759"/>
              <a:gd name="connsiteX125-18841" fmla="*/ 0 w 384"/>
              <a:gd name="connsiteY125-18842" fmla="*/ 316 h 759"/>
              <a:gd name="connsiteX126-18843" fmla="*/ 0 w 384"/>
              <a:gd name="connsiteY126-18844" fmla="*/ 279 h 759"/>
              <a:gd name="connsiteX127-18845" fmla="*/ 0 w 384"/>
              <a:gd name="connsiteY127-18846" fmla="*/ 243 h 759"/>
              <a:gd name="connsiteX128-18847" fmla="*/ 5 w 384"/>
              <a:gd name="connsiteY128-18848" fmla="*/ 200 h 759"/>
              <a:gd name="connsiteX129-18849" fmla="*/ 11 w 384"/>
              <a:gd name="connsiteY129-18850" fmla="*/ 158 h 759"/>
              <a:gd name="connsiteX130-18851" fmla="*/ 11 w 384"/>
              <a:gd name="connsiteY130-18852" fmla="*/ 142 h 759"/>
              <a:gd name="connsiteX131-18853" fmla="*/ 11 w 384"/>
              <a:gd name="connsiteY131-18854" fmla="*/ 127 h 759"/>
              <a:gd name="connsiteX132-18855" fmla="*/ 11 w 384"/>
              <a:gd name="connsiteY132-18856" fmla="*/ 111 h 759"/>
              <a:gd name="connsiteX133-18857" fmla="*/ 16 w 384"/>
              <a:gd name="connsiteY133-18858" fmla="*/ 100 h 759"/>
              <a:gd name="connsiteX134-18859" fmla="*/ 16 w 384"/>
              <a:gd name="connsiteY134-18860" fmla="*/ 90 h 759"/>
              <a:gd name="connsiteX135-18861" fmla="*/ 16 w 384"/>
              <a:gd name="connsiteY135-18862" fmla="*/ 85 h 759"/>
              <a:gd name="connsiteX136-18863" fmla="*/ 16 w 384"/>
              <a:gd name="connsiteY136-18864" fmla="*/ 79 h 759"/>
              <a:gd name="connsiteX137-18865" fmla="*/ 11 w 384"/>
              <a:gd name="connsiteY137-18866" fmla="*/ 74 h 759"/>
              <a:gd name="connsiteX138-18867" fmla="*/ 11 w 384"/>
              <a:gd name="connsiteY138-18868" fmla="*/ 74 h 759"/>
              <a:gd name="connsiteX139-18869" fmla="*/ 5 w 384"/>
              <a:gd name="connsiteY139-18870" fmla="*/ 74 h 759"/>
              <a:gd name="connsiteX140-18871" fmla="*/ 26 w 384"/>
              <a:gd name="connsiteY140-18872" fmla="*/ 6 h 759"/>
              <a:gd name="connsiteX0-18873" fmla="*/ 42 w 384"/>
              <a:gd name="connsiteY0-18874" fmla="*/ 0 h 759"/>
              <a:gd name="connsiteX1-18875" fmla="*/ 63 w 384"/>
              <a:gd name="connsiteY1-18876" fmla="*/ 6 h 759"/>
              <a:gd name="connsiteX2-18877" fmla="*/ 74 w 384"/>
              <a:gd name="connsiteY2-18878" fmla="*/ 11 h 759"/>
              <a:gd name="connsiteX3-18879" fmla="*/ 90 w 384"/>
              <a:gd name="connsiteY3-18880" fmla="*/ 21 h 759"/>
              <a:gd name="connsiteX4-18881" fmla="*/ 100 w 384"/>
              <a:gd name="connsiteY4-18882" fmla="*/ 32 h 759"/>
              <a:gd name="connsiteX5-18883" fmla="*/ 111 w 384"/>
              <a:gd name="connsiteY5-18884" fmla="*/ 37 h 759"/>
              <a:gd name="connsiteX6-18885" fmla="*/ 111 w 384"/>
              <a:gd name="connsiteY6-18886" fmla="*/ 42 h 759"/>
              <a:gd name="connsiteX7-18887" fmla="*/ 116 w 384"/>
              <a:gd name="connsiteY7-18888" fmla="*/ 42 h 759"/>
              <a:gd name="connsiteX8-18889" fmla="*/ 116 w 384"/>
              <a:gd name="connsiteY8-18890" fmla="*/ 48 h 759"/>
              <a:gd name="connsiteX9-18891" fmla="*/ 116 w 384"/>
              <a:gd name="connsiteY9-18892" fmla="*/ 48 h 759"/>
              <a:gd name="connsiteX10-18893" fmla="*/ 116 w 384"/>
              <a:gd name="connsiteY10-18894" fmla="*/ 53 h 759"/>
              <a:gd name="connsiteX11-18895" fmla="*/ 111 w 384"/>
              <a:gd name="connsiteY11-18896" fmla="*/ 58 h 759"/>
              <a:gd name="connsiteX12-18897" fmla="*/ 105 w 384"/>
              <a:gd name="connsiteY12-18898" fmla="*/ 63 h 759"/>
              <a:gd name="connsiteX13-18899" fmla="*/ 95 w 384"/>
              <a:gd name="connsiteY13-18900" fmla="*/ 69 h 759"/>
              <a:gd name="connsiteX14-18901" fmla="*/ 90 w 384"/>
              <a:gd name="connsiteY14-18902" fmla="*/ 74 h 759"/>
              <a:gd name="connsiteX15-18903" fmla="*/ 84 w 384"/>
              <a:gd name="connsiteY15-18904" fmla="*/ 79 h 759"/>
              <a:gd name="connsiteX16-18905" fmla="*/ 84 w 384"/>
              <a:gd name="connsiteY16-18906" fmla="*/ 90 h 759"/>
              <a:gd name="connsiteX17-18907" fmla="*/ 79 w 384"/>
              <a:gd name="connsiteY17-18908" fmla="*/ 100 h 759"/>
              <a:gd name="connsiteX18-18909" fmla="*/ 74 w 384"/>
              <a:gd name="connsiteY18-18910" fmla="*/ 116 h 759"/>
              <a:gd name="connsiteX19-18911" fmla="*/ 68 w 384"/>
              <a:gd name="connsiteY19-18912" fmla="*/ 137 h 759"/>
              <a:gd name="connsiteX20-18913" fmla="*/ 63 w 384"/>
              <a:gd name="connsiteY20-18914" fmla="*/ 158 h 759"/>
              <a:gd name="connsiteX21-18915" fmla="*/ 63 w 384"/>
              <a:gd name="connsiteY21-18916" fmla="*/ 179 h 759"/>
              <a:gd name="connsiteX22-18917" fmla="*/ 58 w 384"/>
              <a:gd name="connsiteY22-18918" fmla="*/ 206 h 759"/>
              <a:gd name="connsiteX23-18919" fmla="*/ 53 w 384"/>
              <a:gd name="connsiteY23-18920" fmla="*/ 227 h 759"/>
              <a:gd name="connsiteX24-18921" fmla="*/ 53 w 384"/>
              <a:gd name="connsiteY24-18922" fmla="*/ 248 h 759"/>
              <a:gd name="connsiteX25-18923" fmla="*/ 47 w 384"/>
              <a:gd name="connsiteY25-18924" fmla="*/ 264 h 759"/>
              <a:gd name="connsiteX26-18925" fmla="*/ 47 w 384"/>
              <a:gd name="connsiteY26-18926" fmla="*/ 285 h 759"/>
              <a:gd name="connsiteX27-18927" fmla="*/ 42 w 384"/>
              <a:gd name="connsiteY27-18928" fmla="*/ 300 h 759"/>
              <a:gd name="connsiteX28-18929" fmla="*/ 42 w 384"/>
              <a:gd name="connsiteY28-18930" fmla="*/ 311 h 759"/>
              <a:gd name="connsiteX29-18931" fmla="*/ 42 w 384"/>
              <a:gd name="connsiteY29-18932" fmla="*/ 322 h 759"/>
              <a:gd name="connsiteX30-18933" fmla="*/ 42 w 384"/>
              <a:gd name="connsiteY30-18934" fmla="*/ 343 h 759"/>
              <a:gd name="connsiteX31-18935" fmla="*/ 47 w 384"/>
              <a:gd name="connsiteY31-18936" fmla="*/ 369 h 759"/>
              <a:gd name="connsiteX32-18937" fmla="*/ 53 w 384"/>
              <a:gd name="connsiteY32-18938" fmla="*/ 411 h 759"/>
              <a:gd name="connsiteX33-18939" fmla="*/ 53 w 384"/>
              <a:gd name="connsiteY33-18940" fmla="*/ 437 h 759"/>
              <a:gd name="connsiteX34-18941" fmla="*/ 58 w 384"/>
              <a:gd name="connsiteY34-18942" fmla="*/ 464 h 759"/>
              <a:gd name="connsiteX35-18943" fmla="*/ 68 w 384"/>
              <a:gd name="connsiteY35-18944" fmla="*/ 490 h 759"/>
              <a:gd name="connsiteX36-18945" fmla="*/ 74 w 384"/>
              <a:gd name="connsiteY36-18946" fmla="*/ 506 h 759"/>
              <a:gd name="connsiteX37-18947" fmla="*/ 79 w 384"/>
              <a:gd name="connsiteY37-18948" fmla="*/ 516 h 759"/>
              <a:gd name="connsiteX38-18949" fmla="*/ 95 w 384"/>
              <a:gd name="connsiteY38-18950" fmla="*/ 543 h 759"/>
              <a:gd name="connsiteX39-18951" fmla="*/ 111 w 384"/>
              <a:gd name="connsiteY39-18952" fmla="*/ 564 h 759"/>
              <a:gd name="connsiteX40-18953" fmla="*/ 126 w 384"/>
              <a:gd name="connsiteY40-18954" fmla="*/ 585 h 759"/>
              <a:gd name="connsiteX41-18955" fmla="*/ 137 w 384"/>
              <a:gd name="connsiteY41-18956" fmla="*/ 595 h 759"/>
              <a:gd name="connsiteX42-18957" fmla="*/ 147 w 384"/>
              <a:gd name="connsiteY42-18958" fmla="*/ 601 h 759"/>
              <a:gd name="connsiteX43-18959" fmla="*/ 169 w 384"/>
              <a:gd name="connsiteY43-18960" fmla="*/ 622 h 759"/>
              <a:gd name="connsiteX44-18961" fmla="*/ 190 w 384"/>
              <a:gd name="connsiteY44-18962" fmla="*/ 632 h 759"/>
              <a:gd name="connsiteX45-18963" fmla="*/ 211 w 384"/>
              <a:gd name="connsiteY45-18964" fmla="*/ 648 h 759"/>
              <a:gd name="connsiteX46-18965" fmla="*/ 237 w 384"/>
              <a:gd name="connsiteY46-18966" fmla="*/ 659 h 759"/>
              <a:gd name="connsiteX47-18967" fmla="*/ 248 w 384"/>
              <a:gd name="connsiteY47-18968" fmla="*/ 664 h 759"/>
              <a:gd name="connsiteX48-18969" fmla="*/ 258 w 384"/>
              <a:gd name="connsiteY48-18970" fmla="*/ 669 h 759"/>
              <a:gd name="connsiteX49-18971" fmla="*/ 269 w 384"/>
              <a:gd name="connsiteY49-18972" fmla="*/ 669 h 759"/>
              <a:gd name="connsiteX50-18973" fmla="*/ 279 w 384"/>
              <a:gd name="connsiteY50-18974" fmla="*/ 674 h 759"/>
              <a:gd name="connsiteX51-18975" fmla="*/ 284 w 384"/>
              <a:gd name="connsiteY51-18976" fmla="*/ 674 h 759"/>
              <a:gd name="connsiteX52-18977" fmla="*/ 290 w 384"/>
              <a:gd name="connsiteY52-18978" fmla="*/ 674 h 759"/>
              <a:gd name="connsiteX53-18979" fmla="*/ 300 w 384"/>
              <a:gd name="connsiteY53-18980" fmla="*/ 674 h 759"/>
              <a:gd name="connsiteX54-18981" fmla="*/ 305 w 384"/>
              <a:gd name="connsiteY54-18982" fmla="*/ 669 h 759"/>
              <a:gd name="connsiteX55-18983" fmla="*/ 305 w 384"/>
              <a:gd name="connsiteY55-18984" fmla="*/ 664 h 759"/>
              <a:gd name="connsiteX56-18985" fmla="*/ 311 w 384"/>
              <a:gd name="connsiteY56-18986" fmla="*/ 659 h 759"/>
              <a:gd name="connsiteX57-18987" fmla="*/ 316 w 384"/>
              <a:gd name="connsiteY57-18988" fmla="*/ 653 h 759"/>
              <a:gd name="connsiteX58-18989" fmla="*/ 316 w 384"/>
              <a:gd name="connsiteY58-18990" fmla="*/ 643 h 759"/>
              <a:gd name="connsiteX59-18991" fmla="*/ 321 w 384"/>
              <a:gd name="connsiteY59-18992" fmla="*/ 627 h 759"/>
              <a:gd name="connsiteX60-18993" fmla="*/ 327 w 384"/>
              <a:gd name="connsiteY60-18994" fmla="*/ 611 h 759"/>
              <a:gd name="connsiteX61-18995" fmla="*/ 332 w 384"/>
              <a:gd name="connsiteY61-18996" fmla="*/ 595 h 759"/>
              <a:gd name="connsiteX62-18997" fmla="*/ 332 w 384"/>
              <a:gd name="connsiteY62-18998" fmla="*/ 580 h 759"/>
              <a:gd name="connsiteX63-18999" fmla="*/ 337 w 384"/>
              <a:gd name="connsiteY63-19000" fmla="*/ 564 h 759"/>
              <a:gd name="connsiteX64-19001" fmla="*/ 342 w 384"/>
              <a:gd name="connsiteY64-19002" fmla="*/ 553 h 759"/>
              <a:gd name="connsiteX65-19003" fmla="*/ 348 w 384"/>
              <a:gd name="connsiteY65-19004" fmla="*/ 543 h 759"/>
              <a:gd name="connsiteX66-19005" fmla="*/ 348 w 384"/>
              <a:gd name="connsiteY66-19006" fmla="*/ 538 h 759"/>
              <a:gd name="connsiteX67-19007" fmla="*/ 353 w 384"/>
              <a:gd name="connsiteY67-19008" fmla="*/ 527 h 759"/>
              <a:gd name="connsiteX68-19009" fmla="*/ 353 w 384"/>
              <a:gd name="connsiteY68-19010" fmla="*/ 527 h 759"/>
              <a:gd name="connsiteX69-19011" fmla="*/ 358 w 384"/>
              <a:gd name="connsiteY69-19012" fmla="*/ 527 h 759"/>
              <a:gd name="connsiteX70-19013" fmla="*/ 358 w 384"/>
              <a:gd name="connsiteY70-19014" fmla="*/ 527 h 759"/>
              <a:gd name="connsiteX71-19015" fmla="*/ 358 w 384"/>
              <a:gd name="connsiteY71-19016" fmla="*/ 532 h 759"/>
              <a:gd name="connsiteX72-19017" fmla="*/ 358 w 384"/>
              <a:gd name="connsiteY72-19018" fmla="*/ 538 h 759"/>
              <a:gd name="connsiteX73-19019" fmla="*/ 363 w 384"/>
              <a:gd name="connsiteY73-19020" fmla="*/ 543 h 759"/>
              <a:gd name="connsiteX74-19021" fmla="*/ 363 w 384"/>
              <a:gd name="connsiteY74-19022" fmla="*/ 559 h 759"/>
              <a:gd name="connsiteX75-19023" fmla="*/ 363 w 384"/>
              <a:gd name="connsiteY75-19024" fmla="*/ 569 h 759"/>
              <a:gd name="connsiteX76-19025" fmla="*/ 363 w 384"/>
              <a:gd name="connsiteY76-19026" fmla="*/ 585 h 759"/>
              <a:gd name="connsiteX77-19027" fmla="*/ 363 w 384"/>
              <a:gd name="connsiteY77-19028" fmla="*/ 601 h 759"/>
              <a:gd name="connsiteX78-19029" fmla="*/ 363 w 384"/>
              <a:gd name="connsiteY78-19030" fmla="*/ 622 h 759"/>
              <a:gd name="connsiteX79-19031" fmla="*/ 363 w 384"/>
              <a:gd name="connsiteY79-19032" fmla="*/ 638 h 759"/>
              <a:gd name="connsiteX80-19033" fmla="*/ 363 w 384"/>
              <a:gd name="connsiteY80-19034" fmla="*/ 653 h 759"/>
              <a:gd name="connsiteX81-19035" fmla="*/ 369 w 384"/>
              <a:gd name="connsiteY81-19036" fmla="*/ 669 h 759"/>
              <a:gd name="connsiteX82-19037" fmla="*/ 369 w 384"/>
              <a:gd name="connsiteY82-19038" fmla="*/ 685 h 759"/>
              <a:gd name="connsiteX83-19039" fmla="*/ 374 w 384"/>
              <a:gd name="connsiteY83-19040" fmla="*/ 696 h 759"/>
              <a:gd name="connsiteX84-19041" fmla="*/ 374 w 384"/>
              <a:gd name="connsiteY84-19042" fmla="*/ 706 h 759"/>
              <a:gd name="connsiteX85-19043" fmla="*/ 379 w 384"/>
              <a:gd name="connsiteY85-19044" fmla="*/ 717 h 759"/>
              <a:gd name="connsiteX86-19045" fmla="*/ 379 w 384"/>
              <a:gd name="connsiteY86-19046" fmla="*/ 722 h 759"/>
              <a:gd name="connsiteX87-19047" fmla="*/ 384 w 384"/>
              <a:gd name="connsiteY87-19048" fmla="*/ 732 h 759"/>
              <a:gd name="connsiteX88-19049" fmla="*/ 384 w 384"/>
              <a:gd name="connsiteY88-19050" fmla="*/ 738 h 759"/>
              <a:gd name="connsiteX89-19051" fmla="*/ 384 w 384"/>
              <a:gd name="connsiteY89-19052" fmla="*/ 743 h 759"/>
              <a:gd name="connsiteX90-19053" fmla="*/ 384 w 384"/>
              <a:gd name="connsiteY90-19054" fmla="*/ 748 h 759"/>
              <a:gd name="connsiteX91-19055" fmla="*/ 379 w 384"/>
              <a:gd name="connsiteY91-19056" fmla="*/ 753 h 759"/>
              <a:gd name="connsiteX92-19057" fmla="*/ 374 w 384"/>
              <a:gd name="connsiteY92-19058" fmla="*/ 759 h 759"/>
              <a:gd name="connsiteX93-19059" fmla="*/ 363 w 384"/>
              <a:gd name="connsiteY93-19060" fmla="*/ 759 h 759"/>
              <a:gd name="connsiteX94-19061" fmla="*/ 353 w 384"/>
              <a:gd name="connsiteY94-19062" fmla="*/ 759 h 759"/>
              <a:gd name="connsiteX95-19063" fmla="*/ 337 w 384"/>
              <a:gd name="connsiteY95-19064" fmla="*/ 759 h 759"/>
              <a:gd name="connsiteX96-19065" fmla="*/ 321 w 384"/>
              <a:gd name="connsiteY96-19066" fmla="*/ 753 h 759"/>
              <a:gd name="connsiteX97-19067" fmla="*/ 300 w 384"/>
              <a:gd name="connsiteY97-19068" fmla="*/ 753 h 759"/>
              <a:gd name="connsiteX98-19069" fmla="*/ 279 w 384"/>
              <a:gd name="connsiteY98-19070" fmla="*/ 748 h 759"/>
              <a:gd name="connsiteX99-19071" fmla="*/ 258 w 384"/>
              <a:gd name="connsiteY99-19072" fmla="*/ 743 h 759"/>
              <a:gd name="connsiteX100-19073" fmla="*/ 248 w 384"/>
              <a:gd name="connsiteY100-19074" fmla="*/ 738 h 759"/>
              <a:gd name="connsiteX101-19075" fmla="*/ 237 w 384"/>
              <a:gd name="connsiteY101-19076" fmla="*/ 732 h 759"/>
              <a:gd name="connsiteX102-19077" fmla="*/ 221 w 384"/>
              <a:gd name="connsiteY102-19078" fmla="*/ 727 h 759"/>
              <a:gd name="connsiteX103-19079" fmla="*/ 211 w 384"/>
              <a:gd name="connsiteY103-19080" fmla="*/ 722 h 759"/>
              <a:gd name="connsiteX104-19081" fmla="*/ 195 w 384"/>
              <a:gd name="connsiteY104-19082" fmla="*/ 717 h 759"/>
              <a:gd name="connsiteX105-19083" fmla="*/ 179 w 384"/>
              <a:gd name="connsiteY105-19084" fmla="*/ 706 h 759"/>
              <a:gd name="connsiteX106-19085" fmla="*/ 169 w 384"/>
              <a:gd name="connsiteY106-19086" fmla="*/ 696 h 759"/>
              <a:gd name="connsiteX107-19087" fmla="*/ 153 w 384"/>
              <a:gd name="connsiteY107-19088" fmla="*/ 685 h 759"/>
              <a:gd name="connsiteX108-19089" fmla="*/ 121 w 384"/>
              <a:gd name="connsiteY108-19090" fmla="*/ 659 h 759"/>
              <a:gd name="connsiteX109-19091" fmla="*/ 95 w 384"/>
              <a:gd name="connsiteY109-19092" fmla="*/ 632 h 759"/>
              <a:gd name="connsiteX110-19093" fmla="*/ 84 w 384"/>
              <a:gd name="connsiteY110-19094" fmla="*/ 622 h 759"/>
              <a:gd name="connsiteX111-19095" fmla="*/ 74 w 384"/>
              <a:gd name="connsiteY111-19096" fmla="*/ 606 h 759"/>
              <a:gd name="connsiteX112-19097" fmla="*/ 63 w 384"/>
              <a:gd name="connsiteY112-19098" fmla="*/ 590 h 759"/>
              <a:gd name="connsiteX113-19099" fmla="*/ 53 w 384"/>
              <a:gd name="connsiteY113-19100" fmla="*/ 574 h 759"/>
              <a:gd name="connsiteX114-19101" fmla="*/ 47 w 384"/>
              <a:gd name="connsiteY114-19102" fmla="*/ 559 h 759"/>
              <a:gd name="connsiteX115-19103" fmla="*/ 37 w 384"/>
              <a:gd name="connsiteY115-19104" fmla="*/ 543 h 759"/>
              <a:gd name="connsiteX116-19105" fmla="*/ 32 w 384"/>
              <a:gd name="connsiteY116-19106" fmla="*/ 527 h 759"/>
              <a:gd name="connsiteX117-19107" fmla="*/ 21 w 384"/>
              <a:gd name="connsiteY117-19108" fmla="*/ 511 h 759"/>
              <a:gd name="connsiteX118-19109" fmla="*/ 16 w 384"/>
              <a:gd name="connsiteY118-19110" fmla="*/ 501 h 759"/>
              <a:gd name="connsiteX119-19111" fmla="*/ 16 w 384"/>
              <a:gd name="connsiteY119-19112" fmla="*/ 485 h 759"/>
              <a:gd name="connsiteX120-19113" fmla="*/ 11 w 384"/>
              <a:gd name="connsiteY120-19114" fmla="*/ 469 h 759"/>
              <a:gd name="connsiteX121-19115" fmla="*/ 11 w 384"/>
              <a:gd name="connsiteY121-19116" fmla="*/ 453 h 759"/>
              <a:gd name="connsiteX122-19117" fmla="*/ 5 w 384"/>
              <a:gd name="connsiteY122-19118" fmla="*/ 422 h 759"/>
              <a:gd name="connsiteX123-19119" fmla="*/ 0 w 384"/>
              <a:gd name="connsiteY123-19120" fmla="*/ 385 h 759"/>
              <a:gd name="connsiteX124-19121" fmla="*/ 0 w 384"/>
              <a:gd name="connsiteY124-19122" fmla="*/ 353 h 759"/>
              <a:gd name="connsiteX125-19123" fmla="*/ 0 w 384"/>
              <a:gd name="connsiteY125-19124" fmla="*/ 316 h 759"/>
              <a:gd name="connsiteX126-19125" fmla="*/ 0 w 384"/>
              <a:gd name="connsiteY126-19126" fmla="*/ 279 h 759"/>
              <a:gd name="connsiteX127-19127" fmla="*/ 0 w 384"/>
              <a:gd name="connsiteY127-19128" fmla="*/ 243 h 759"/>
              <a:gd name="connsiteX128-19129" fmla="*/ 5 w 384"/>
              <a:gd name="connsiteY128-19130" fmla="*/ 200 h 759"/>
              <a:gd name="connsiteX129-19131" fmla="*/ 11 w 384"/>
              <a:gd name="connsiteY129-19132" fmla="*/ 158 h 759"/>
              <a:gd name="connsiteX130-19133" fmla="*/ 11 w 384"/>
              <a:gd name="connsiteY130-19134" fmla="*/ 142 h 759"/>
              <a:gd name="connsiteX131-19135" fmla="*/ 11 w 384"/>
              <a:gd name="connsiteY131-19136" fmla="*/ 127 h 759"/>
              <a:gd name="connsiteX132-19137" fmla="*/ 11 w 384"/>
              <a:gd name="connsiteY132-19138" fmla="*/ 111 h 759"/>
              <a:gd name="connsiteX133-19139" fmla="*/ 16 w 384"/>
              <a:gd name="connsiteY133-19140" fmla="*/ 100 h 759"/>
              <a:gd name="connsiteX134-19141" fmla="*/ 16 w 384"/>
              <a:gd name="connsiteY134-19142" fmla="*/ 90 h 759"/>
              <a:gd name="connsiteX135-19143" fmla="*/ 16 w 384"/>
              <a:gd name="connsiteY135-19144" fmla="*/ 85 h 759"/>
              <a:gd name="connsiteX136-19145" fmla="*/ 16 w 384"/>
              <a:gd name="connsiteY136-19146" fmla="*/ 79 h 759"/>
              <a:gd name="connsiteX137-19147" fmla="*/ 11 w 384"/>
              <a:gd name="connsiteY137-19148" fmla="*/ 74 h 759"/>
              <a:gd name="connsiteX138-19149" fmla="*/ 11 w 384"/>
              <a:gd name="connsiteY138-19150" fmla="*/ 74 h 759"/>
              <a:gd name="connsiteX139-19151" fmla="*/ 5 w 384"/>
              <a:gd name="connsiteY139-19152" fmla="*/ 74 h 759"/>
              <a:gd name="connsiteX0-19153" fmla="*/ 63 w 384"/>
              <a:gd name="connsiteY0-19154" fmla="*/ 0 h 753"/>
              <a:gd name="connsiteX1-19155" fmla="*/ 74 w 384"/>
              <a:gd name="connsiteY1-19156" fmla="*/ 5 h 753"/>
              <a:gd name="connsiteX2-19157" fmla="*/ 90 w 384"/>
              <a:gd name="connsiteY2-19158" fmla="*/ 15 h 753"/>
              <a:gd name="connsiteX3-19159" fmla="*/ 100 w 384"/>
              <a:gd name="connsiteY3-19160" fmla="*/ 26 h 753"/>
              <a:gd name="connsiteX4-19161" fmla="*/ 111 w 384"/>
              <a:gd name="connsiteY4-19162" fmla="*/ 31 h 753"/>
              <a:gd name="connsiteX5-19163" fmla="*/ 111 w 384"/>
              <a:gd name="connsiteY5-19164" fmla="*/ 36 h 753"/>
              <a:gd name="connsiteX6-19165" fmla="*/ 116 w 384"/>
              <a:gd name="connsiteY6-19166" fmla="*/ 36 h 753"/>
              <a:gd name="connsiteX7-19167" fmla="*/ 116 w 384"/>
              <a:gd name="connsiteY7-19168" fmla="*/ 42 h 753"/>
              <a:gd name="connsiteX8-19169" fmla="*/ 116 w 384"/>
              <a:gd name="connsiteY8-19170" fmla="*/ 42 h 753"/>
              <a:gd name="connsiteX9-19171" fmla="*/ 116 w 384"/>
              <a:gd name="connsiteY9-19172" fmla="*/ 47 h 753"/>
              <a:gd name="connsiteX10-19173" fmla="*/ 111 w 384"/>
              <a:gd name="connsiteY10-19174" fmla="*/ 52 h 753"/>
              <a:gd name="connsiteX11-19175" fmla="*/ 105 w 384"/>
              <a:gd name="connsiteY11-19176" fmla="*/ 57 h 753"/>
              <a:gd name="connsiteX12-19177" fmla="*/ 95 w 384"/>
              <a:gd name="connsiteY12-19178" fmla="*/ 63 h 753"/>
              <a:gd name="connsiteX13-19179" fmla="*/ 90 w 384"/>
              <a:gd name="connsiteY13-19180" fmla="*/ 68 h 753"/>
              <a:gd name="connsiteX14-19181" fmla="*/ 84 w 384"/>
              <a:gd name="connsiteY14-19182" fmla="*/ 73 h 753"/>
              <a:gd name="connsiteX15-19183" fmla="*/ 84 w 384"/>
              <a:gd name="connsiteY15-19184" fmla="*/ 84 h 753"/>
              <a:gd name="connsiteX16-19185" fmla="*/ 79 w 384"/>
              <a:gd name="connsiteY16-19186" fmla="*/ 94 h 753"/>
              <a:gd name="connsiteX17-19187" fmla="*/ 74 w 384"/>
              <a:gd name="connsiteY17-19188" fmla="*/ 110 h 753"/>
              <a:gd name="connsiteX18-19189" fmla="*/ 68 w 384"/>
              <a:gd name="connsiteY18-19190" fmla="*/ 131 h 753"/>
              <a:gd name="connsiteX19-19191" fmla="*/ 63 w 384"/>
              <a:gd name="connsiteY19-19192" fmla="*/ 152 h 753"/>
              <a:gd name="connsiteX20-19193" fmla="*/ 63 w 384"/>
              <a:gd name="connsiteY20-19194" fmla="*/ 173 h 753"/>
              <a:gd name="connsiteX21-19195" fmla="*/ 58 w 384"/>
              <a:gd name="connsiteY21-19196" fmla="*/ 200 h 753"/>
              <a:gd name="connsiteX22-19197" fmla="*/ 53 w 384"/>
              <a:gd name="connsiteY22-19198" fmla="*/ 221 h 753"/>
              <a:gd name="connsiteX23-19199" fmla="*/ 53 w 384"/>
              <a:gd name="connsiteY23-19200" fmla="*/ 242 h 753"/>
              <a:gd name="connsiteX24-19201" fmla="*/ 47 w 384"/>
              <a:gd name="connsiteY24-19202" fmla="*/ 258 h 753"/>
              <a:gd name="connsiteX25-19203" fmla="*/ 47 w 384"/>
              <a:gd name="connsiteY25-19204" fmla="*/ 279 h 753"/>
              <a:gd name="connsiteX26-19205" fmla="*/ 42 w 384"/>
              <a:gd name="connsiteY26-19206" fmla="*/ 294 h 753"/>
              <a:gd name="connsiteX27-19207" fmla="*/ 42 w 384"/>
              <a:gd name="connsiteY27-19208" fmla="*/ 305 h 753"/>
              <a:gd name="connsiteX28-19209" fmla="*/ 42 w 384"/>
              <a:gd name="connsiteY28-19210" fmla="*/ 316 h 753"/>
              <a:gd name="connsiteX29-19211" fmla="*/ 42 w 384"/>
              <a:gd name="connsiteY29-19212" fmla="*/ 337 h 753"/>
              <a:gd name="connsiteX30-19213" fmla="*/ 47 w 384"/>
              <a:gd name="connsiteY30-19214" fmla="*/ 363 h 753"/>
              <a:gd name="connsiteX31-19215" fmla="*/ 53 w 384"/>
              <a:gd name="connsiteY31-19216" fmla="*/ 405 h 753"/>
              <a:gd name="connsiteX32-19217" fmla="*/ 53 w 384"/>
              <a:gd name="connsiteY32-19218" fmla="*/ 431 h 753"/>
              <a:gd name="connsiteX33-19219" fmla="*/ 58 w 384"/>
              <a:gd name="connsiteY33-19220" fmla="*/ 458 h 753"/>
              <a:gd name="connsiteX34-19221" fmla="*/ 68 w 384"/>
              <a:gd name="connsiteY34-19222" fmla="*/ 484 h 753"/>
              <a:gd name="connsiteX35-19223" fmla="*/ 74 w 384"/>
              <a:gd name="connsiteY35-19224" fmla="*/ 500 h 753"/>
              <a:gd name="connsiteX36-19225" fmla="*/ 79 w 384"/>
              <a:gd name="connsiteY36-19226" fmla="*/ 510 h 753"/>
              <a:gd name="connsiteX37-19227" fmla="*/ 95 w 384"/>
              <a:gd name="connsiteY37-19228" fmla="*/ 537 h 753"/>
              <a:gd name="connsiteX38-19229" fmla="*/ 111 w 384"/>
              <a:gd name="connsiteY38-19230" fmla="*/ 558 h 753"/>
              <a:gd name="connsiteX39-19231" fmla="*/ 126 w 384"/>
              <a:gd name="connsiteY39-19232" fmla="*/ 579 h 753"/>
              <a:gd name="connsiteX40-19233" fmla="*/ 137 w 384"/>
              <a:gd name="connsiteY40-19234" fmla="*/ 589 h 753"/>
              <a:gd name="connsiteX41-19235" fmla="*/ 147 w 384"/>
              <a:gd name="connsiteY41-19236" fmla="*/ 595 h 753"/>
              <a:gd name="connsiteX42-19237" fmla="*/ 169 w 384"/>
              <a:gd name="connsiteY42-19238" fmla="*/ 616 h 753"/>
              <a:gd name="connsiteX43-19239" fmla="*/ 190 w 384"/>
              <a:gd name="connsiteY43-19240" fmla="*/ 626 h 753"/>
              <a:gd name="connsiteX44-19241" fmla="*/ 211 w 384"/>
              <a:gd name="connsiteY44-19242" fmla="*/ 642 h 753"/>
              <a:gd name="connsiteX45-19243" fmla="*/ 237 w 384"/>
              <a:gd name="connsiteY45-19244" fmla="*/ 653 h 753"/>
              <a:gd name="connsiteX46-19245" fmla="*/ 248 w 384"/>
              <a:gd name="connsiteY46-19246" fmla="*/ 658 h 753"/>
              <a:gd name="connsiteX47-19247" fmla="*/ 258 w 384"/>
              <a:gd name="connsiteY47-19248" fmla="*/ 663 h 753"/>
              <a:gd name="connsiteX48-19249" fmla="*/ 269 w 384"/>
              <a:gd name="connsiteY48-19250" fmla="*/ 663 h 753"/>
              <a:gd name="connsiteX49-19251" fmla="*/ 279 w 384"/>
              <a:gd name="connsiteY49-19252" fmla="*/ 668 h 753"/>
              <a:gd name="connsiteX50-19253" fmla="*/ 284 w 384"/>
              <a:gd name="connsiteY50-19254" fmla="*/ 668 h 753"/>
              <a:gd name="connsiteX51-19255" fmla="*/ 290 w 384"/>
              <a:gd name="connsiteY51-19256" fmla="*/ 668 h 753"/>
              <a:gd name="connsiteX52-19257" fmla="*/ 300 w 384"/>
              <a:gd name="connsiteY52-19258" fmla="*/ 668 h 753"/>
              <a:gd name="connsiteX53-19259" fmla="*/ 305 w 384"/>
              <a:gd name="connsiteY53-19260" fmla="*/ 663 h 753"/>
              <a:gd name="connsiteX54-19261" fmla="*/ 305 w 384"/>
              <a:gd name="connsiteY54-19262" fmla="*/ 658 h 753"/>
              <a:gd name="connsiteX55-19263" fmla="*/ 311 w 384"/>
              <a:gd name="connsiteY55-19264" fmla="*/ 653 h 753"/>
              <a:gd name="connsiteX56-19265" fmla="*/ 316 w 384"/>
              <a:gd name="connsiteY56-19266" fmla="*/ 647 h 753"/>
              <a:gd name="connsiteX57-19267" fmla="*/ 316 w 384"/>
              <a:gd name="connsiteY57-19268" fmla="*/ 637 h 753"/>
              <a:gd name="connsiteX58-19269" fmla="*/ 321 w 384"/>
              <a:gd name="connsiteY58-19270" fmla="*/ 621 h 753"/>
              <a:gd name="connsiteX59-19271" fmla="*/ 327 w 384"/>
              <a:gd name="connsiteY59-19272" fmla="*/ 605 h 753"/>
              <a:gd name="connsiteX60-19273" fmla="*/ 332 w 384"/>
              <a:gd name="connsiteY60-19274" fmla="*/ 589 h 753"/>
              <a:gd name="connsiteX61-19275" fmla="*/ 332 w 384"/>
              <a:gd name="connsiteY61-19276" fmla="*/ 574 h 753"/>
              <a:gd name="connsiteX62-19277" fmla="*/ 337 w 384"/>
              <a:gd name="connsiteY62-19278" fmla="*/ 558 h 753"/>
              <a:gd name="connsiteX63-19279" fmla="*/ 342 w 384"/>
              <a:gd name="connsiteY63-19280" fmla="*/ 547 h 753"/>
              <a:gd name="connsiteX64-19281" fmla="*/ 348 w 384"/>
              <a:gd name="connsiteY64-19282" fmla="*/ 537 h 753"/>
              <a:gd name="connsiteX65-19283" fmla="*/ 348 w 384"/>
              <a:gd name="connsiteY65-19284" fmla="*/ 532 h 753"/>
              <a:gd name="connsiteX66-19285" fmla="*/ 353 w 384"/>
              <a:gd name="connsiteY66-19286" fmla="*/ 521 h 753"/>
              <a:gd name="connsiteX67-19287" fmla="*/ 353 w 384"/>
              <a:gd name="connsiteY67-19288" fmla="*/ 521 h 753"/>
              <a:gd name="connsiteX68-19289" fmla="*/ 358 w 384"/>
              <a:gd name="connsiteY68-19290" fmla="*/ 521 h 753"/>
              <a:gd name="connsiteX69-19291" fmla="*/ 358 w 384"/>
              <a:gd name="connsiteY69-19292" fmla="*/ 521 h 753"/>
              <a:gd name="connsiteX70-19293" fmla="*/ 358 w 384"/>
              <a:gd name="connsiteY70-19294" fmla="*/ 526 h 753"/>
              <a:gd name="connsiteX71-19295" fmla="*/ 358 w 384"/>
              <a:gd name="connsiteY71-19296" fmla="*/ 532 h 753"/>
              <a:gd name="connsiteX72-19297" fmla="*/ 363 w 384"/>
              <a:gd name="connsiteY72-19298" fmla="*/ 537 h 753"/>
              <a:gd name="connsiteX73-19299" fmla="*/ 363 w 384"/>
              <a:gd name="connsiteY73-19300" fmla="*/ 553 h 753"/>
              <a:gd name="connsiteX74-19301" fmla="*/ 363 w 384"/>
              <a:gd name="connsiteY74-19302" fmla="*/ 563 h 753"/>
              <a:gd name="connsiteX75-19303" fmla="*/ 363 w 384"/>
              <a:gd name="connsiteY75-19304" fmla="*/ 579 h 753"/>
              <a:gd name="connsiteX76-19305" fmla="*/ 363 w 384"/>
              <a:gd name="connsiteY76-19306" fmla="*/ 595 h 753"/>
              <a:gd name="connsiteX77-19307" fmla="*/ 363 w 384"/>
              <a:gd name="connsiteY77-19308" fmla="*/ 616 h 753"/>
              <a:gd name="connsiteX78-19309" fmla="*/ 363 w 384"/>
              <a:gd name="connsiteY78-19310" fmla="*/ 632 h 753"/>
              <a:gd name="connsiteX79-19311" fmla="*/ 363 w 384"/>
              <a:gd name="connsiteY79-19312" fmla="*/ 647 h 753"/>
              <a:gd name="connsiteX80-19313" fmla="*/ 369 w 384"/>
              <a:gd name="connsiteY80-19314" fmla="*/ 663 h 753"/>
              <a:gd name="connsiteX81-19315" fmla="*/ 369 w 384"/>
              <a:gd name="connsiteY81-19316" fmla="*/ 679 h 753"/>
              <a:gd name="connsiteX82-19317" fmla="*/ 374 w 384"/>
              <a:gd name="connsiteY82-19318" fmla="*/ 690 h 753"/>
              <a:gd name="connsiteX83-19319" fmla="*/ 374 w 384"/>
              <a:gd name="connsiteY83-19320" fmla="*/ 700 h 753"/>
              <a:gd name="connsiteX84-19321" fmla="*/ 379 w 384"/>
              <a:gd name="connsiteY84-19322" fmla="*/ 711 h 753"/>
              <a:gd name="connsiteX85-19323" fmla="*/ 379 w 384"/>
              <a:gd name="connsiteY85-19324" fmla="*/ 716 h 753"/>
              <a:gd name="connsiteX86-19325" fmla="*/ 384 w 384"/>
              <a:gd name="connsiteY86-19326" fmla="*/ 726 h 753"/>
              <a:gd name="connsiteX87-19327" fmla="*/ 384 w 384"/>
              <a:gd name="connsiteY87-19328" fmla="*/ 732 h 753"/>
              <a:gd name="connsiteX88-19329" fmla="*/ 384 w 384"/>
              <a:gd name="connsiteY88-19330" fmla="*/ 737 h 753"/>
              <a:gd name="connsiteX89-19331" fmla="*/ 384 w 384"/>
              <a:gd name="connsiteY89-19332" fmla="*/ 742 h 753"/>
              <a:gd name="connsiteX90-19333" fmla="*/ 379 w 384"/>
              <a:gd name="connsiteY90-19334" fmla="*/ 747 h 753"/>
              <a:gd name="connsiteX91-19335" fmla="*/ 374 w 384"/>
              <a:gd name="connsiteY91-19336" fmla="*/ 753 h 753"/>
              <a:gd name="connsiteX92-19337" fmla="*/ 363 w 384"/>
              <a:gd name="connsiteY92-19338" fmla="*/ 753 h 753"/>
              <a:gd name="connsiteX93-19339" fmla="*/ 353 w 384"/>
              <a:gd name="connsiteY93-19340" fmla="*/ 753 h 753"/>
              <a:gd name="connsiteX94-19341" fmla="*/ 337 w 384"/>
              <a:gd name="connsiteY94-19342" fmla="*/ 753 h 753"/>
              <a:gd name="connsiteX95-19343" fmla="*/ 321 w 384"/>
              <a:gd name="connsiteY95-19344" fmla="*/ 747 h 753"/>
              <a:gd name="connsiteX96-19345" fmla="*/ 300 w 384"/>
              <a:gd name="connsiteY96-19346" fmla="*/ 747 h 753"/>
              <a:gd name="connsiteX97-19347" fmla="*/ 279 w 384"/>
              <a:gd name="connsiteY97-19348" fmla="*/ 742 h 753"/>
              <a:gd name="connsiteX98-19349" fmla="*/ 258 w 384"/>
              <a:gd name="connsiteY98-19350" fmla="*/ 737 h 753"/>
              <a:gd name="connsiteX99-19351" fmla="*/ 248 w 384"/>
              <a:gd name="connsiteY99-19352" fmla="*/ 732 h 753"/>
              <a:gd name="connsiteX100-19353" fmla="*/ 237 w 384"/>
              <a:gd name="connsiteY100-19354" fmla="*/ 726 h 753"/>
              <a:gd name="connsiteX101-19355" fmla="*/ 221 w 384"/>
              <a:gd name="connsiteY101-19356" fmla="*/ 721 h 753"/>
              <a:gd name="connsiteX102-19357" fmla="*/ 211 w 384"/>
              <a:gd name="connsiteY102-19358" fmla="*/ 716 h 753"/>
              <a:gd name="connsiteX103-19359" fmla="*/ 195 w 384"/>
              <a:gd name="connsiteY103-19360" fmla="*/ 711 h 753"/>
              <a:gd name="connsiteX104-19361" fmla="*/ 179 w 384"/>
              <a:gd name="connsiteY104-19362" fmla="*/ 700 h 753"/>
              <a:gd name="connsiteX105-19363" fmla="*/ 169 w 384"/>
              <a:gd name="connsiteY105-19364" fmla="*/ 690 h 753"/>
              <a:gd name="connsiteX106-19365" fmla="*/ 153 w 384"/>
              <a:gd name="connsiteY106-19366" fmla="*/ 679 h 753"/>
              <a:gd name="connsiteX107-19367" fmla="*/ 121 w 384"/>
              <a:gd name="connsiteY107-19368" fmla="*/ 653 h 753"/>
              <a:gd name="connsiteX108-19369" fmla="*/ 95 w 384"/>
              <a:gd name="connsiteY108-19370" fmla="*/ 626 h 753"/>
              <a:gd name="connsiteX109-19371" fmla="*/ 84 w 384"/>
              <a:gd name="connsiteY109-19372" fmla="*/ 616 h 753"/>
              <a:gd name="connsiteX110-19373" fmla="*/ 74 w 384"/>
              <a:gd name="connsiteY110-19374" fmla="*/ 600 h 753"/>
              <a:gd name="connsiteX111-19375" fmla="*/ 63 w 384"/>
              <a:gd name="connsiteY111-19376" fmla="*/ 584 h 753"/>
              <a:gd name="connsiteX112-19377" fmla="*/ 53 w 384"/>
              <a:gd name="connsiteY112-19378" fmla="*/ 568 h 753"/>
              <a:gd name="connsiteX113-19379" fmla="*/ 47 w 384"/>
              <a:gd name="connsiteY113-19380" fmla="*/ 553 h 753"/>
              <a:gd name="connsiteX114-19381" fmla="*/ 37 w 384"/>
              <a:gd name="connsiteY114-19382" fmla="*/ 537 h 753"/>
              <a:gd name="connsiteX115-19383" fmla="*/ 32 w 384"/>
              <a:gd name="connsiteY115-19384" fmla="*/ 521 h 753"/>
              <a:gd name="connsiteX116-19385" fmla="*/ 21 w 384"/>
              <a:gd name="connsiteY116-19386" fmla="*/ 505 h 753"/>
              <a:gd name="connsiteX117-19387" fmla="*/ 16 w 384"/>
              <a:gd name="connsiteY117-19388" fmla="*/ 495 h 753"/>
              <a:gd name="connsiteX118-19389" fmla="*/ 16 w 384"/>
              <a:gd name="connsiteY118-19390" fmla="*/ 479 h 753"/>
              <a:gd name="connsiteX119-19391" fmla="*/ 11 w 384"/>
              <a:gd name="connsiteY119-19392" fmla="*/ 463 h 753"/>
              <a:gd name="connsiteX120-19393" fmla="*/ 11 w 384"/>
              <a:gd name="connsiteY120-19394" fmla="*/ 447 h 753"/>
              <a:gd name="connsiteX121-19395" fmla="*/ 5 w 384"/>
              <a:gd name="connsiteY121-19396" fmla="*/ 416 h 753"/>
              <a:gd name="connsiteX122-19397" fmla="*/ 0 w 384"/>
              <a:gd name="connsiteY122-19398" fmla="*/ 379 h 753"/>
              <a:gd name="connsiteX123-19399" fmla="*/ 0 w 384"/>
              <a:gd name="connsiteY123-19400" fmla="*/ 347 h 753"/>
              <a:gd name="connsiteX124-19401" fmla="*/ 0 w 384"/>
              <a:gd name="connsiteY124-19402" fmla="*/ 310 h 753"/>
              <a:gd name="connsiteX125-19403" fmla="*/ 0 w 384"/>
              <a:gd name="connsiteY125-19404" fmla="*/ 273 h 753"/>
              <a:gd name="connsiteX126-19405" fmla="*/ 0 w 384"/>
              <a:gd name="connsiteY126-19406" fmla="*/ 237 h 753"/>
              <a:gd name="connsiteX127-19407" fmla="*/ 5 w 384"/>
              <a:gd name="connsiteY127-19408" fmla="*/ 194 h 753"/>
              <a:gd name="connsiteX128-19409" fmla="*/ 11 w 384"/>
              <a:gd name="connsiteY128-19410" fmla="*/ 152 h 753"/>
              <a:gd name="connsiteX129-19411" fmla="*/ 11 w 384"/>
              <a:gd name="connsiteY129-19412" fmla="*/ 136 h 753"/>
              <a:gd name="connsiteX130-19413" fmla="*/ 11 w 384"/>
              <a:gd name="connsiteY130-19414" fmla="*/ 121 h 753"/>
              <a:gd name="connsiteX131-19415" fmla="*/ 11 w 384"/>
              <a:gd name="connsiteY131-19416" fmla="*/ 105 h 753"/>
              <a:gd name="connsiteX132-19417" fmla="*/ 16 w 384"/>
              <a:gd name="connsiteY132-19418" fmla="*/ 94 h 753"/>
              <a:gd name="connsiteX133-19419" fmla="*/ 16 w 384"/>
              <a:gd name="connsiteY133-19420" fmla="*/ 84 h 753"/>
              <a:gd name="connsiteX134-19421" fmla="*/ 16 w 384"/>
              <a:gd name="connsiteY134-19422" fmla="*/ 79 h 753"/>
              <a:gd name="connsiteX135-19423" fmla="*/ 16 w 384"/>
              <a:gd name="connsiteY135-19424" fmla="*/ 73 h 753"/>
              <a:gd name="connsiteX136-19425" fmla="*/ 11 w 384"/>
              <a:gd name="connsiteY136-19426" fmla="*/ 68 h 753"/>
              <a:gd name="connsiteX137-19427" fmla="*/ 11 w 384"/>
              <a:gd name="connsiteY137-19428" fmla="*/ 68 h 753"/>
              <a:gd name="connsiteX138-19429" fmla="*/ 5 w 384"/>
              <a:gd name="connsiteY138-19430" fmla="*/ 68 h 753"/>
              <a:gd name="connsiteX0-19431" fmla="*/ 74 w 384"/>
              <a:gd name="connsiteY0-19432" fmla="*/ 0 h 748"/>
              <a:gd name="connsiteX1-19433" fmla="*/ 90 w 384"/>
              <a:gd name="connsiteY1-19434" fmla="*/ 10 h 748"/>
              <a:gd name="connsiteX2-19435" fmla="*/ 100 w 384"/>
              <a:gd name="connsiteY2-19436" fmla="*/ 21 h 748"/>
              <a:gd name="connsiteX3-19437" fmla="*/ 111 w 384"/>
              <a:gd name="connsiteY3-19438" fmla="*/ 26 h 748"/>
              <a:gd name="connsiteX4-19439" fmla="*/ 111 w 384"/>
              <a:gd name="connsiteY4-19440" fmla="*/ 31 h 748"/>
              <a:gd name="connsiteX5-19441" fmla="*/ 116 w 384"/>
              <a:gd name="connsiteY5-19442" fmla="*/ 31 h 748"/>
              <a:gd name="connsiteX6-19443" fmla="*/ 116 w 384"/>
              <a:gd name="connsiteY6-19444" fmla="*/ 37 h 748"/>
              <a:gd name="connsiteX7-19445" fmla="*/ 116 w 384"/>
              <a:gd name="connsiteY7-19446" fmla="*/ 37 h 748"/>
              <a:gd name="connsiteX8-19447" fmla="*/ 116 w 384"/>
              <a:gd name="connsiteY8-19448" fmla="*/ 42 h 748"/>
              <a:gd name="connsiteX9-19449" fmla="*/ 111 w 384"/>
              <a:gd name="connsiteY9-19450" fmla="*/ 47 h 748"/>
              <a:gd name="connsiteX10-19451" fmla="*/ 105 w 384"/>
              <a:gd name="connsiteY10-19452" fmla="*/ 52 h 748"/>
              <a:gd name="connsiteX11-19453" fmla="*/ 95 w 384"/>
              <a:gd name="connsiteY11-19454" fmla="*/ 58 h 748"/>
              <a:gd name="connsiteX12-19455" fmla="*/ 90 w 384"/>
              <a:gd name="connsiteY12-19456" fmla="*/ 63 h 748"/>
              <a:gd name="connsiteX13-19457" fmla="*/ 84 w 384"/>
              <a:gd name="connsiteY13-19458" fmla="*/ 68 h 748"/>
              <a:gd name="connsiteX14-19459" fmla="*/ 84 w 384"/>
              <a:gd name="connsiteY14-19460" fmla="*/ 79 h 748"/>
              <a:gd name="connsiteX15-19461" fmla="*/ 79 w 384"/>
              <a:gd name="connsiteY15-19462" fmla="*/ 89 h 748"/>
              <a:gd name="connsiteX16-19463" fmla="*/ 74 w 384"/>
              <a:gd name="connsiteY16-19464" fmla="*/ 105 h 748"/>
              <a:gd name="connsiteX17-19465" fmla="*/ 68 w 384"/>
              <a:gd name="connsiteY17-19466" fmla="*/ 126 h 748"/>
              <a:gd name="connsiteX18-19467" fmla="*/ 63 w 384"/>
              <a:gd name="connsiteY18-19468" fmla="*/ 147 h 748"/>
              <a:gd name="connsiteX19-19469" fmla="*/ 63 w 384"/>
              <a:gd name="connsiteY19-19470" fmla="*/ 168 h 748"/>
              <a:gd name="connsiteX20-19471" fmla="*/ 58 w 384"/>
              <a:gd name="connsiteY20-19472" fmla="*/ 195 h 748"/>
              <a:gd name="connsiteX21-19473" fmla="*/ 53 w 384"/>
              <a:gd name="connsiteY21-19474" fmla="*/ 216 h 748"/>
              <a:gd name="connsiteX22-19475" fmla="*/ 53 w 384"/>
              <a:gd name="connsiteY22-19476" fmla="*/ 237 h 748"/>
              <a:gd name="connsiteX23-19477" fmla="*/ 47 w 384"/>
              <a:gd name="connsiteY23-19478" fmla="*/ 253 h 748"/>
              <a:gd name="connsiteX24-19479" fmla="*/ 47 w 384"/>
              <a:gd name="connsiteY24-19480" fmla="*/ 274 h 748"/>
              <a:gd name="connsiteX25-19481" fmla="*/ 42 w 384"/>
              <a:gd name="connsiteY25-19482" fmla="*/ 289 h 748"/>
              <a:gd name="connsiteX26-19483" fmla="*/ 42 w 384"/>
              <a:gd name="connsiteY26-19484" fmla="*/ 300 h 748"/>
              <a:gd name="connsiteX27-19485" fmla="*/ 42 w 384"/>
              <a:gd name="connsiteY27-19486" fmla="*/ 311 h 748"/>
              <a:gd name="connsiteX28-19487" fmla="*/ 42 w 384"/>
              <a:gd name="connsiteY28-19488" fmla="*/ 332 h 748"/>
              <a:gd name="connsiteX29-19489" fmla="*/ 47 w 384"/>
              <a:gd name="connsiteY29-19490" fmla="*/ 358 h 748"/>
              <a:gd name="connsiteX30-19491" fmla="*/ 53 w 384"/>
              <a:gd name="connsiteY30-19492" fmla="*/ 400 h 748"/>
              <a:gd name="connsiteX31-19493" fmla="*/ 53 w 384"/>
              <a:gd name="connsiteY31-19494" fmla="*/ 426 h 748"/>
              <a:gd name="connsiteX32-19495" fmla="*/ 58 w 384"/>
              <a:gd name="connsiteY32-19496" fmla="*/ 453 h 748"/>
              <a:gd name="connsiteX33-19497" fmla="*/ 68 w 384"/>
              <a:gd name="connsiteY33-19498" fmla="*/ 479 h 748"/>
              <a:gd name="connsiteX34-19499" fmla="*/ 74 w 384"/>
              <a:gd name="connsiteY34-19500" fmla="*/ 495 h 748"/>
              <a:gd name="connsiteX35-19501" fmla="*/ 79 w 384"/>
              <a:gd name="connsiteY35-19502" fmla="*/ 505 h 748"/>
              <a:gd name="connsiteX36-19503" fmla="*/ 95 w 384"/>
              <a:gd name="connsiteY36-19504" fmla="*/ 532 h 748"/>
              <a:gd name="connsiteX37-19505" fmla="*/ 111 w 384"/>
              <a:gd name="connsiteY37-19506" fmla="*/ 553 h 748"/>
              <a:gd name="connsiteX38-19507" fmla="*/ 126 w 384"/>
              <a:gd name="connsiteY38-19508" fmla="*/ 574 h 748"/>
              <a:gd name="connsiteX39-19509" fmla="*/ 137 w 384"/>
              <a:gd name="connsiteY39-19510" fmla="*/ 584 h 748"/>
              <a:gd name="connsiteX40-19511" fmla="*/ 147 w 384"/>
              <a:gd name="connsiteY40-19512" fmla="*/ 590 h 748"/>
              <a:gd name="connsiteX41-19513" fmla="*/ 169 w 384"/>
              <a:gd name="connsiteY41-19514" fmla="*/ 611 h 748"/>
              <a:gd name="connsiteX42-19515" fmla="*/ 190 w 384"/>
              <a:gd name="connsiteY42-19516" fmla="*/ 621 h 748"/>
              <a:gd name="connsiteX43-19517" fmla="*/ 211 w 384"/>
              <a:gd name="connsiteY43-19518" fmla="*/ 637 h 748"/>
              <a:gd name="connsiteX44-19519" fmla="*/ 237 w 384"/>
              <a:gd name="connsiteY44-19520" fmla="*/ 648 h 748"/>
              <a:gd name="connsiteX45-19521" fmla="*/ 248 w 384"/>
              <a:gd name="connsiteY45-19522" fmla="*/ 653 h 748"/>
              <a:gd name="connsiteX46-19523" fmla="*/ 258 w 384"/>
              <a:gd name="connsiteY46-19524" fmla="*/ 658 h 748"/>
              <a:gd name="connsiteX47-19525" fmla="*/ 269 w 384"/>
              <a:gd name="connsiteY47-19526" fmla="*/ 658 h 748"/>
              <a:gd name="connsiteX48-19527" fmla="*/ 279 w 384"/>
              <a:gd name="connsiteY48-19528" fmla="*/ 663 h 748"/>
              <a:gd name="connsiteX49-19529" fmla="*/ 284 w 384"/>
              <a:gd name="connsiteY49-19530" fmla="*/ 663 h 748"/>
              <a:gd name="connsiteX50-19531" fmla="*/ 290 w 384"/>
              <a:gd name="connsiteY50-19532" fmla="*/ 663 h 748"/>
              <a:gd name="connsiteX51-19533" fmla="*/ 300 w 384"/>
              <a:gd name="connsiteY51-19534" fmla="*/ 663 h 748"/>
              <a:gd name="connsiteX52-19535" fmla="*/ 305 w 384"/>
              <a:gd name="connsiteY52-19536" fmla="*/ 658 h 748"/>
              <a:gd name="connsiteX53-19537" fmla="*/ 305 w 384"/>
              <a:gd name="connsiteY53-19538" fmla="*/ 653 h 748"/>
              <a:gd name="connsiteX54-19539" fmla="*/ 311 w 384"/>
              <a:gd name="connsiteY54-19540" fmla="*/ 648 h 748"/>
              <a:gd name="connsiteX55-19541" fmla="*/ 316 w 384"/>
              <a:gd name="connsiteY55-19542" fmla="*/ 642 h 748"/>
              <a:gd name="connsiteX56-19543" fmla="*/ 316 w 384"/>
              <a:gd name="connsiteY56-19544" fmla="*/ 632 h 748"/>
              <a:gd name="connsiteX57-19545" fmla="*/ 321 w 384"/>
              <a:gd name="connsiteY57-19546" fmla="*/ 616 h 748"/>
              <a:gd name="connsiteX58-19547" fmla="*/ 327 w 384"/>
              <a:gd name="connsiteY58-19548" fmla="*/ 600 h 748"/>
              <a:gd name="connsiteX59-19549" fmla="*/ 332 w 384"/>
              <a:gd name="connsiteY59-19550" fmla="*/ 584 h 748"/>
              <a:gd name="connsiteX60-19551" fmla="*/ 332 w 384"/>
              <a:gd name="connsiteY60-19552" fmla="*/ 569 h 748"/>
              <a:gd name="connsiteX61-19553" fmla="*/ 337 w 384"/>
              <a:gd name="connsiteY61-19554" fmla="*/ 553 h 748"/>
              <a:gd name="connsiteX62-19555" fmla="*/ 342 w 384"/>
              <a:gd name="connsiteY62-19556" fmla="*/ 542 h 748"/>
              <a:gd name="connsiteX63-19557" fmla="*/ 348 w 384"/>
              <a:gd name="connsiteY63-19558" fmla="*/ 532 h 748"/>
              <a:gd name="connsiteX64-19559" fmla="*/ 348 w 384"/>
              <a:gd name="connsiteY64-19560" fmla="*/ 527 h 748"/>
              <a:gd name="connsiteX65-19561" fmla="*/ 353 w 384"/>
              <a:gd name="connsiteY65-19562" fmla="*/ 516 h 748"/>
              <a:gd name="connsiteX66-19563" fmla="*/ 353 w 384"/>
              <a:gd name="connsiteY66-19564" fmla="*/ 516 h 748"/>
              <a:gd name="connsiteX67-19565" fmla="*/ 358 w 384"/>
              <a:gd name="connsiteY67-19566" fmla="*/ 516 h 748"/>
              <a:gd name="connsiteX68-19567" fmla="*/ 358 w 384"/>
              <a:gd name="connsiteY68-19568" fmla="*/ 516 h 748"/>
              <a:gd name="connsiteX69-19569" fmla="*/ 358 w 384"/>
              <a:gd name="connsiteY69-19570" fmla="*/ 521 h 748"/>
              <a:gd name="connsiteX70-19571" fmla="*/ 358 w 384"/>
              <a:gd name="connsiteY70-19572" fmla="*/ 527 h 748"/>
              <a:gd name="connsiteX71-19573" fmla="*/ 363 w 384"/>
              <a:gd name="connsiteY71-19574" fmla="*/ 532 h 748"/>
              <a:gd name="connsiteX72-19575" fmla="*/ 363 w 384"/>
              <a:gd name="connsiteY72-19576" fmla="*/ 548 h 748"/>
              <a:gd name="connsiteX73-19577" fmla="*/ 363 w 384"/>
              <a:gd name="connsiteY73-19578" fmla="*/ 558 h 748"/>
              <a:gd name="connsiteX74-19579" fmla="*/ 363 w 384"/>
              <a:gd name="connsiteY74-19580" fmla="*/ 574 h 748"/>
              <a:gd name="connsiteX75-19581" fmla="*/ 363 w 384"/>
              <a:gd name="connsiteY75-19582" fmla="*/ 590 h 748"/>
              <a:gd name="connsiteX76-19583" fmla="*/ 363 w 384"/>
              <a:gd name="connsiteY76-19584" fmla="*/ 611 h 748"/>
              <a:gd name="connsiteX77-19585" fmla="*/ 363 w 384"/>
              <a:gd name="connsiteY77-19586" fmla="*/ 627 h 748"/>
              <a:gd name="connsiteX78-19587" fmla="*/ 363 w 384"/>
              <a:gd name="connsiteY78-19588" fmla="*/ 642 h 748"/>
              <a:gd name="connsiteX79-19589" fmla="*/ 369 w 384"/>
              <a:gd name="connsiteY79-19590" fmla="*/ 658 h 748"/>
              <a:gd name="connsiteX80-19591" fmla="*/ 369 w 384"/>
              <a:gd name="connsiteY80-19592" fmla="*/ 674 h 748"/>
              <a:gd name="connsiteX81-19593" fmla="*/ 374 w 384"/>
              <a:gd name="connsiteY81-19594" fmla="*/ 685 h 748"/>
              <a:gd name="connsiteX82-19595" fmla="*/ 374 w 384"/>
              <a:gd name="connsiteY82-19596" fmla="*/ 695 h 748"/>
              <a:gd name="connsiteX83-19597" fmla="*/ 379 w 384"/>
              <a:gd name="connsiteY83-19598" fmla="*/ 706 h 748"/>
              <a:gd name="connsiteX84-19599" fmla="*/ 379 w 384"/>
              <a:gd name="connsiteY84-19600" fmla="*/ 711 h 748"/>
              <a:gd name="connsiteX85-19601" fmla="*/ 384 w 384"/>
              <a:gd name="connsiteY85-19602" fmla="*/ 721 h 748"/>
              <a:gd name="connsiteX86-19603" fmla="*/ 384 w 384"/>
              <a:gd name="connsiteY86-19604" fmla="*/ 727 h 748"/>
              <a:gd name="connsiteX87-19605" fmla="*/ 384 w 384"/>
              <a:gd name="connsiteY87-19606" fmla="*/ 732 h 748"/>
              <a:gd name="connsiteX88-19607" fmla="*/ 384 w 384"/>
              <a:gd name="connsiteY88-19608" fmla="*/ 737 h 748"/>
              <a:gd name="connsiteX89-19609" fmla="*/ 379 w 384"/>
              <a:gd name="connsiteY89-19610" fmla="*/ 742 h 748"/>
              <a:gd name="connsiteX90-19611" fmla="*/ 374 w 384"/>
              <a:gd name="connsiteY90-19612" fmla="*/ 748 h 748"/>
              <a:gd name="connsiteX91-19613" fmla="*/ 363 w 384"/>
              <a:gd name="connsiteY91-19614" fmla="*/ 748 h 748"/>
              <a:gd name="connsiteX92-19615" fmla="*/ 353 w 384"/>
              <a:gd name="connsiteY92-19616" fmla="*/ 748 h 748"/>
              <a:gd name="connsiteX93-19617" fmla="*/ 337 w 384"/>
              <a:gd name="connsiteY93-19618" fmla="*/ 748 h 748"/>
              <a:gd name="connsiteX94-19619" fmla="*/ 321 w 384"/>
              <a:gd name="connsiteY94-19620" fmla="*/ 742 h 748"/>
              <a:gd name="connsiteX95-19621" fmla="*/ 300 w 384"/>
              <a:gd name="connsiteY95-19622" fmla="*/ 742 h 748"/>
              <a:gd name="connsiteX96-19623" fmla="*/ 279 w 384"/>
              <a:gd name="connsiteY96-19624" fmla="*/ 737 h 748"/>
              <a:gd name="connsiteX97-19625" fmla="*/ 258 w 384"/>
              <a:gd name="connsiteY97-19626" fmla="*/ 732 h 748"/>
              <a:gd name="connsiteX98-19627" fmla="*/ 248 w 384"/>
              <a:gd name="connsiteY98-19628" fmla="*/ 727 h 748"/>
              <a:gd name="connsiteX99-19629" fmla="*/ 237 w 384"/>
              <a:gd name="connsiteY99-19630" fmla="*/ 721 h 748"/>
              <a:gd name="connsiteX100-19631" fmla="*/ 221 w 384"/>
              <a:gd name="connsiteY100-19632" fmla="*/ 716 h 748"/>
              <a:gd name="connsiteX101-19633" fmla="*/ 211 w 384"/>
              <a:gd name="connsiteY101-19634" fmla="*/ 711 h 748"/>
              <a:gd name="connsiteX102-19635" fmla="*/ 195 w 384"/>
              <a:gd name="connsiteY102-19636" fmla="*/ 706 h 748"/>
              <a:gd name="connsiteX103-19637" fmla="*/ 179 w 384"/>
              <a:gd name="connsiteY103-19638" fmla="*/ 695 h 748"/>
              <a:gd name="connsiteX104-19639" fmla="*/ 169 w 384"/>
              <a:gd name="connsiteY104-19640" fmla="*/ 685 h 748"/>
              <a:gd name="connsiteX105-19641" fmla="*/ 153 w 384"/>
              <a:gd name="connsiteY105-19642" fmla="*/ 674 h 748"/>
              <a:gd name="connsiteX106-19643" fmla="*/ 121 w 384"/>
              <a:gd name="connsiteY106-19644" fmla="*/ 648 h 748"/>
              <a:gd name="connsiteX107-19645" fmla="*/ 95 w 384"/>
              <a:gd name="connsiteY107-19646" fmla="*/ 621 h 748"/>
              <a:gd name="connsiteX108-19647" fmla="*/ 84 w 384"/>
              <a:gd name="connsiteY108-19648" fmla="*/ 611 h 748"/>
              <a:gd name="connsiteX109-19649" fmla="*/ 74 w 384"/>
              <a:gd name="connsiteY109-19650" fmla="*/ 595 h 748"/>
              <a:gd name="connsiteX110-19651" fmla="*/ 63 w 384"/>
              <a:gd name="connsiteY110-19652" fmla="*/ 579 h 748"/>
              <a:gd name="connsiteX111-19653" fmla="*/ 53 w 384"/>
              <a:gd name="connsiteY111-19654" fmla="*/ 563 h 748"/>
              <a:gd name="connsiteX112-19655" fmla="*/ 47 w 384"/>
              <a:gd name="connsiteY112-19656" fmla="*/ 548 h 748"/>
              <a:gd name="connsiteX113-19657" fmla="*/ 37 w 384"/>
              <a:gd name="connsiteY113-19658" fmla="*/ 532 h 748"/>
              <a:gd name="connsiteX114-19659" fmla="*/ 32 w 384"/>
              <a:gd name="connsiteY114-19660" fmla="*/ 516 h 748"/>
              <a:gd name="connsiteX115-19661" fmla="*/ 21 w 384"/>
              <a:gd name="connsiteY115-19662" fmla="*/ 500 h 748"/>
              <a:gd name="connsiteX116-19663" fmla="*/ 16 w 384"/>
              <a:gd name="connsiteY116-19664" fmla="*/ 490 h 748"/>
              <a:gd name="connsiteX117-19665" fmla="*/ 16 w 384"/>
              <a:gd name="connsiteY117-19666" fmla="*/ 474 h 748"/>
              <a:gd name="connsiteX118-19667" fmla="*/ 11 w 384"/>
              <a:gd name="connsiteY118-19668" fmla="*/ 458 h 748"/>
              <a:gd name="connsiteX119-19669" fmla="*/ 11 w 384"/>
              <a:gd name="connsiteY119-19670" fmla="*/ 442 h 748"/>
              <a:gd name="connsiteX120-19671" fmla="*/ 5 w 384"/>
              <a:gd name="connsiteY120-19672" fmla="*/ 411 h 748"/>
              <a:gd name="connsiteX121-19673" fmla="*/ 0 w 384"/>
              <a:gd name="connsiteY121-19674" fmla="*/ 374 h 748"/>
              <a:gd name="connsiteX122-19675" fmla="*/ 0 w 384"/>
              <a:gd name="connsiteY122-19676" fmla="*/ 342 h 748"/>
              <a:gd name="connsiteX123-19677" fmla="*/ 0 w 384"/>
              <a:gd name="connsiteY123-19678" fmla="*/ 305 h 748"/>
              <a:gd name="connsiteX124-19679" fmla="*/ 0 w 384"/>
              <a:gd name="connsiteY124-19680" fmla="*/ 268 h 748"/>
              <a:gd name="connsiteX125-19681" fmla="*/ 0 w 384"/>
              <a:gd name="connsiteY125-19682" fmla="*/ 232 h 748"/>
              <a:gd name="connsiteX126-19683" fmla="*/ 5 w 384"/>
              <a:gd name="connsiteY126-19684" fmla="*/ 189 h 748"/>
              <a:gd name="connsiteX127-19685" fmla="*/ 11 w 384"/>
              <a:gd name="connsiteY127-19686" fmla="*/ 147 h 748"/>
              <a:gd name="connsiteX128-19687" fmla="*/ 11 w 384"/>
              <a:gd name="connsiteY128-19688" fmla="*/ 131 h 748"/>
              <a:gd name="connsiteX129-19689" fmla="*/ 11 w 384"/>
              <a:gd name="connsiteY129-19690" fmla="*/ 116 h 748"/>
              <a:gd name="connsiteX130-19691" fmla="*/ 11 w 384"/>
              <a:gd name="connsiteY130-19692" fmla="*/ 100 h 748"/>
              <a:gd name="connsiteX131-19693" fmla="*/ 16 w 384"/>
              <a:gd name="connsiteY131-19694" fmla="*/ 89 h 748"/>
              <a:gd name="connsiteX132-19695" fmla="*/ 16 w 384"/>
              <a:gd name="connsiteY132-19696" fmla="*/ 79 h 748"/>
              <a:gd name="connsiteX133-19697" fmla="*/ 16 w 384"/>
              <a:gd name="connsiteY133-19698" fmla="*/ 74 h 748"/>
              <a:gd name="connsiteX134-19699" fmla="*/ 16 w 384"/>
              <a:gd name="connsiteY134-19700" fmla="*/ 68 h 748"/>
              <a:gd name="connsiteX135-19701" fmla="*/ 11 w 384"/>
              <a:gd name="connsiteY135-19702" fmla="*/ 63 h 748"/>
              <a:gd name="connsiteX136-19703" fmla="*/ 11 w 384"/>
              <a:gd name="connsiteY136-19704" fmla="*/ 63 h 748"/>
              <a:gd name="connsiteX137-19705" fmla="*/ 5 w 384"/>
              <a:gd name="connsiteY137-19706" fmla="*/ 63 h 748"/>
              <a:gd name="connsiteX0-19707" fmla="*/ 90 w 384"/>
              <a:gd name="connsiteY0-19708" fmla="*/ 0 h 738"/>
              <a:gd name="connsiteX1-19709" fmla="*/ 100 w 384"/>
              <a:gd name="connsiteY1-19710" fmla="*/ 11 h 738"/>
              <a:gd name="connsiteX2-19711" fmla="*/ 111 w 384"/>
              <a:gd name="connsiteY2-19712" fmla="*/ 16 h 738"/>
              <a:gd name="connsiteX3-19713" fmla="*/ 111 w 384"/>
              <a:gd name="connsiteY3-19714" fmla="*/ 21 h 738"/>
              <a:gd name="connsiteX4-19715" fmla="*/ 116 w 384"/>
              <a:gd name="connsiteY4-19716" fmla="*/ 21 h 738"/>
              <a:gd name="connsiteX5-19717" fmla="*/ 116 w 384"/>
              <a:gd name="connsiteY5-19718" fmla="*/ 27 h 738"/>
              <a:gd name="connsiteX6-19719" fmla="*/ 116 w 384"/>
              <a:gd name="connsiteY6-19720" fmla="*/ 27 h 738"/>
              <a:gd name="connsiteX7-19721" fmla="*/ 116 w 384"/>
              <a:gd name="connsiteY7-19722" fmla="*/ 32 h 738"/>
              <a:gd name="connsiteX8-19723" fmla="*/ 111 w 384"/>
              <a:gd name="connsiteY8-19724" fmla="*/ 37 h 738"/>
              <a:gd name="connsiteX9-19725" fmla="*/ 105 w 384"/>
              <a:gd name="connsiteY9-19726" fmla="*/ 42 h 738"/>
              <a:gd name="connsiteX10-19727" fmla="*/ 95 w 384"/>
              <a:gd name="connsiteY10-19728" fmla="*/ 48 h 738"/>
              <a:gd name="connsiteX11-19729" fmla="*/ 90 w 384"/>
              <a:gd name="connsiteY11-19730" fmla="*/ 53 h 738"/>
              <a:gd name="connsiteX12-19731" fmla="*/ 84 w 384"/>
              <a:gd name="connsiteY12-19732" fmla="*/ 58 h 738"/>
              <a:gd name="connsiteX13-19733" fmla="*/ 84 w 384"/>
              <a:gd name="connsiteY13-19734" fmla="*/ 69 h 738"/>
              <a:gd name="connsiteX14-19735" fmla="*/ 79 w 384"/>
              <a:gd name="connsiteY14-19736" fmla="*/ 79 h 738"/>
              <a:gd name="connsiteX15-19737" fmla="*/ 74 w 384"/>
              <a:gd name="connsiteY15-19738" fmla="*/ 95 h 738"/>
              <a:gd name="connsiteX16-19739" fmla="*/ 68 w 384"/>
              <a:gd name="connsiteY16-19740" fmla="*/ 116 h 738"/>
              <a:gd name="connsiteX17-19741" fmla="*/ 63 w 384"/>
              <a:gd name="connsiteY17-19742" fmla="*/ 137 h 738"/>
              <a:gd name="connsiteX18-19743" fmla="*/ 63 w 384"/>
              <a:gd name="connsiteY18-19744" fmla="*/ 158 h 738"/>
              <a:gd name="connsiteX19-19745" fmla="*/ 58 w 384"/>
              <a:gd name="connsiteY19-19746" fmla="*/ 185 h 738"/>
              <a:gd name="connsiteX20-19747" fmla="*/ 53 w 384"/>
              <a:gd name="connsiteY20-19748" fmla="*/ 206 h 738"/>
              <a:gd name="connsiteX21-19749" fmla="*/ 53 w 384"/>
              <a:gd name="connsiteY21-19750" fmla="*/ 227 h 738"/>
              <a:gd name="connsiteX22-19751" fmla="*/ 47 w 384"/>
              <a:gd name="connsiteY22-19752" fmla="*/ 243 h 738"/>
              <a:gd name="connsiteX23-19753" fmla="*/ 47 w 384"/>
              <a:gd name="connsiteY23-19754" fmla="*/ 264 h 738"/>
              <a:gd name="connsiteX24-19755" fmla="*/ 42 w 384"/>
              <a:gd name="connsiteY24-19756" fmla="*/ 279 h 738"/>
              <a:gd name="connsiteX25-19757" fmla="*/ 42 w 384"/>
              <a:gd name="connsiteY25-19758" fmla="*/ 290 h 738"/>
              <a:gd name="connsiteX26-19759" fmla="*/ 42 w 384"/>
              <a:gd name="connsiteY26-19760" fmla="*/ 301 h 738"/>
              <a:gd name="connsiteX27-19761" fmla="*/ 42 w 384"/>
              <a:gd name="connsiteY27-19762" fmla="*/ 322 h 738"/>
              <a:gd name="connsiteX28-19763" fmla="*/ 47 w 384"/>
              <a:gd name="connsiteY28-19764" fmla="*/ 348 h 738"/>
              <a:gd name="connsiteX29-19765" fmla="*/ 53 w 384"/>
              <a:gd name="connsiteY29-19766" fmla="*/ 390 h 738"/>
              <a:gd name="connsiteX30-19767" fmla="*/ 53 w 384"/>
              <a:gd name="connsiteY30-19768" fmla="*/ 416 h 738"/>
              <a:gd name="connsiteX31-19769" fmla="*/ 58 w 384"/>
              <a:gd name="connsiteY31-19770" fmla="*/ 443 h 738"/>
              <a:gd name="connsiteX32-19771" fmla="*/ 68 w 384"/>
              <a:gd name="connsiteY32-19772" fmla="*/ 469 h 738"/>
              <a:gd name="connsiteX33-19773" fmla="*/ 74 w 384"/>
              <a:gd name="connsiteY33-19774" fmla="*/ 485 h 738"/>
              <a:gd name="connsiteX34-19775" fmla="*/ 79 w 384"/>
              <a:gd name="connsiteY34-19776" fmla="*/ 495 h 738"/>
              <a:gd name="connsiteX35-19777" fmla="*/ 95 w 384"/>
              <a:gd name="connsiteY35-19778" fmla="*/ 522 h 738"/>
              <a:gd name="connsiteX36-19779" fmla="*/ 111 w 384"/>
              <a:gd name="connsiteY36-19780" fmla="*/ 543 h 738"/>
              <a:gd name="connsiteX37-19781" fmla="*/ 126 w 384"/>
              <a:gd name="connsiteY37-19782" fmla="*/ 564 h 738"/>
              <a:gd name="connsiteX38-19783" fmla="*/ 137 w 384"/>
              <a:gd name="connsiteY38-19784" fmla="*/ 574 h 738"/>
              <a:gd name="connsiteX39-19785" fmla="*/ 147 w 384"/>
              <a:gd name="connsiteY39-19786" fmla="*/ 580 h 738"/>
              <a:gd name="connsiteX40-19787" fmla="*/ 169 w 384"/>
              <a:gd name="connsiteY40-19788" fmla="*/ 601 h 738"/>
              <a:gd name="connsiteX41-19789" fmla="*/ 190 w 384"/>
              <a:gd name="connsiteY41-19790" fmla="*/ 611 h 738"/>
              <a:gd name="connsiteX42-19791" fmla="*/ 211 w 384"/>
              <a:gd name="connsiteY42-19792" fmla="*/ 627 h 738"/>
              <a:gd name="connsiteX43-19793" fmla="*/ 237 w 384"/>
              <a:gd name="connsiteY43-19794" fmla="*/ 638 h 738"/>
              <a:gd name="connsiteX44-19795" fmla="*/ 248 w 384"/>
              <a:gd name="connsiteY44-19796" fmla="*/ 643 h 738"/>
              <a:gd name="connsiteX45-19797" fmla="*/ 258 w 384"/>
              <a:gd name="connsiteY45-19798" fmla="*/ 648 h 738"/>
              <a:gd name="connsiteX46-19799" fmla="*/ 269 w 384"/>
              <a:gd name="connsiteY46-19800" fmla="*/ 648 h 738"/>
              <a:gd name="connsiteX47-19801" fmla="*/ 279 w 384"/>
              <a:gd name="connsiteY47-19802" fmla="*/ 653 h 738"/>
              <a:gd name="connsiteX48-19803" fmla="*/ 284 w 384"/>
              <a:gd name="connsiteY48-19804" fmla="*/ 653 h 738"/>
              <a:gd name="connsiteX49-19805" fmla="*/ 290 w 384"/>
              <a:gd name="connsiteY49-19806" fmla="*/ 653 h 738"/>
              <a:gd name="connsiteX50-19807" fmla="*/ 300 w 384"/>
              <a:gd name="connsiteY50-19808" fmla="*/ 653 h 738"/>
              <a:gd name="connsiteX51-19809" fmla="*/ 305 w 384"/>
              <a:gd name="connsiteY51-19810" fmla="*/ 648 h 738"/>
              <a:gd name="connsiteX52-19811" fmla="*/ 305 w 384"/>
              <a:gd name="connsiteY52-19812" fmla="*/ 643 h 738"/>
              <a:gd name="connsiteX53-19813" fmla="*/ 311 w 384"/>
              <a:gd name="connsiteY53-19814" fmla="*/ 638 h 738"/>
              <a:gd name="connsiteX54-19815" fmla="*/ 316 w 384"/>
              <a:gd name="connsiteY54-19816" fmla="*/ 632 h 738"/>
              <a:gd name="connsiteX55-19817" fmla="*/ 316 w 384"/>
              <a:gd name="connsiteY55-19818" fmla="*/ 622 h 738"/>
              <a:gd name="connsiteX56-19819" fmla="*/ 321 w 384"/>
              <a:gd name="connsiteY56-19820" fmla="*/ 606 h 738"/>
              <a:gd name="connsiteX57-19821" fmla="*/ 327 w 384"/>
              <a:gd name="connsiteY57-19822" fmla="*/ 590 h 738"/>
              <a:gd name="connsiteX58-19823" fmla="*/ 332 w 384"/>
              <a:gd name="connsiteY58-19824" fmla="*/ 574 h 738"/>
              <a:gd name="connsiteX59-19825" fmla="*/ 332 w 384"/>
              <a:gd name="connsiteY59-19826" fmla="*/ 559 h 738"/>
              <a:gd name="connsiteX60-19827" fmla="*/ 337 w 384"/>
              <a:gd name="connsiteY60-19828" fmla="*/ 543 h 738"/>
              <a:gd name="connsiteX61-19829" fmla="*/ 342 w 384"/>
              <a:gd name="connsiteY61-19830" fmla="*/ 532 h 738"/>
              <a:gd name="connsiteX62-19831" fmla="*/ 348 w 384"/>
              <a:gd name="connsiteY62-19832" fmla="*/ 522 h 738"/>
              <a:gd name="connsiteX63-19833" fmla="*/ 348 w 384"/>
              <a:gd name="connsiteY63-19834" fmla="*/ 517 h 738"/>
              <a:gd name="connsiteX64-19835" fmla="*/ 353 w 384"/>
              <a:gd name="connsiteY64-19836" fmla="*/ 506 h 738"/>
              <a:gd name="connsiteX65-19837" fmla="*/ 353 w 384"/>
              <a:gd name="connsiteY65-19838" fmla="*/ 506 h 738"/>
              <a:gd name="connsiteX66-19839" fmla="*/ 358 w 384"/>
              <a:gd name="connsiteY66-19840" fmla="*/ 506 h 738"/>
              <a:gd name="connsiteX67-19841" fmla="*/ 358 w 384"/>
              <a:gd name="connsiteY67-19842" fmla="*/ 506 h 738"/>
              <a:gd name="connsiteX68-19843" fmla="*/ 358 w 384"/>
              <a:gd name="connsiteY68-19844" fmla="*/ 511 h 738"/>
              <a:gd name="connsiteX69-19845" fmla="*/ 358 w 384"/>
              <a:gd name="connsiteY69-19846" fmla="*/ 517 h 738"/>
              <a:gd name="connsiteX70-19847" fmla="*/ 363 w 384"/>
              <a:gd name="connsiteY70-19848" fmla="*/ 522 h 738"/>
              <a:gd name="connsiteX71-19849" fmla="*/ 363 w 384"/>
              <a:gd name="connsiteY71-19850" fmla="*/ 538 h 738"/>
              <a:gd name="connsiteX72-19851" fmla="*/ 363 w 384"/>
              <a:gd name="connsiteY72-19852" fmla="*/ 548 h 738"/>
              <a:gd name="connsiteX73-19853" fmla="*/ 363 w 384"/>
              <a:gd name="connsiteY73-19854" fmla="*/ 564 h 738"/>
              <a:gd name="connsiteX74-19855" fmla="*/ 363 w 384"/>
              <a:gd name="connsiteY74-19856" fmla="*/ 580 h 738"/>
              <a:gd name="connsiteX75-19857" fmla="*/ 363 w 384"/>
              <a:gd name="connsiteY75-19858" fmla="*/ 601 h 738"/>
              <a:gd name="connsiteX76-19859" fmla="*/ 363 w 384"/>
              <a:gd name="connsiteY76-19860" fmla="*/ 617 h 738"/>
              <a:gd name="connsiteX77-19861" fmla="*/ 363 w 384"/>
              <a:gd name="connsiteY77-19862" fmla="*/ 632 h 738"/>
              <a:gd name="connsiteX78-19863" fmla="*/ 369 w 384"/>
              <a:gd name="connsiteY78-19864" fmla="*/ 648 h 738"/>
              <a:gd name="connsiteX79-19865" fmla="*/ 369 w 384"/>
              <a:gd name="connsiteY79-19866" fmla="*/ 664 h 738"/>
              <a:gd name="connsiteX80-19867" fmla="*/ 374 w 384"/>
              <a:gd name="connsiteY80-19868" fmla="*/ 675 h 738"/>
              <a:gd name="connsiteX81-19869" fmla="*/ 374 w 384"/>
              <a:gd name="connsiteY81-19870" fmla="*/ 685 h 738"/>
              <a:gd name="connsiteX82-19871" fmla="*/ 379 w 384"/>
              <a:gd name="connsiteY82-19872" fmla="*/ 696 h 738"/>
              <a:gd name="connsiteX83-19873" fmla="*/ 379 w 384"/>
              <a:gd name="connsiteY83-19874" fmla="*/ 701 h 738"/>
              <a:gd name="connsiteX84-19875" fmla="*/ 384 w 384"/>
              <a:gd name="connsiteY84-19876" fmla="*/ 711 h 738"/>
              <a:gd name="connsiteX85-19877" fmla="*/ 384 w 384"/>
              <a:gd name="connsiteY85-19878" fmla="*/ 717 h 738"/>
              <a:gd name="connsiteX86-19879" fmla="*/ 384 w 384"/>
              <a:gd name="connsiteY86-19880" fmla="*/ 722 h 738"/>
              <a:gd name="connsiteX87-19881" fmla="*/ 384 w 384"/>
              <a:gd name="connsiteY87-19882" fmla="*/ 727 h 738"/>
              <a:gd name="connsiteX88-19883" fmla="*/ 379 w 384"/>
              <a:gd name="connsiteY88-19884" fmla="*/ 732 h 738"/>
              <a:gd name="connsiteX89-19885" fmla="*/ 374 w 384"/>
              <a:gd name="connsiteY89-19886" fmla="*/ 738 h 738"/>
              <a:gd name="connsiteX90-19887" fmla="*/ 363 w 384"/>
              <a:gd name="connsiteY90-19888" fmla="*/ 738 h 738"/>
              <a:gd name="connsiteX91-19889" fmla="*/ 353 w 384"/>
              <a:gd name="connsiteY91-19890" fmla="*/ 738 h 738"/>
              <a:gd name="connsiteX92-19891" fmla="*/ 337 w 384"/>
              <a:gd name="connsiteY92-19892" fmla="*/ 738 h 738"/>
              <a:gd name="connsiteX93-19893" fmla="*/ 321 w 384"/>
              <a:gd name="connsiteY93-19894" fmla="*/ 732 h 738"/>
              <a:gd name="connsiteX94-19895" fmla="*/ 300 w 384"/>
              <a:gd name="connsiteY94-19896" fmla="*/ 732 h 738"/>
              <a:gd name="connsiteX95-19897" fmla="*/ 279 w 384"/>
              <a:gd name="connsiteY95-19898" fmla="*/ 727 h 738"/>
              <a:gd name="connsiteX96-19899" fmla="*/ 258 w 384"/>
              <a:gd name="connsiteY96-19900" fmla="*/ 722 h 738"/>
              <a:gd name="connsiteX97-19901" fmla="*/ 248 w 384"/>
              <a:gd name="connsiteY97-19902" fmla="*/ 717 h 738"/>
              <a:gd name="connsiteX98-19903" fmla="*/ 237 w 384"/>
              <a:gd name="connsiteY98-19904" fmla="*/ 711 h 738"/>
              <a:gd name="connsiteX99-19905" fmla="*/ 221 w 384"/>
              <a:gd name="connsiteY99-19906" fmla="*/ 706 h 738"/>
              <a:gd name="connsiteX100-19907" fmla="*/ 211 w 384"/>
              <a:gd name="connsiteY100-19908" fmla="*/ 701 h 738"/>
              <a:gd name="connsiteX101-19909" fmla="*/ 195 w 384"/>
              <a:gd name="connsiteY101-19910" fmla="*/ 696 h 738"/>
              <a:gd name="connsiteX102-19911" fmla="*/ 179 w 384"/>
              <a:gd name="connsiteY102-19912" fmla="*/ 685 h 738"/>
              <a:gd name="connsiteX103-19913" fmla="*/ 169 w 384"/>
              <a:gd name="connsiteY103-19914" fmla="*/ 675 h 738"/>
              <a:gd name="connsiteX104-19915" fmla="*/ 153 w 384"/>
              <a:gd name="connsiteY104-19916" fmla="*/ 664 h 738"/>
              <a:gd name="connsiteX105-19917" fmla="*/ 121 w 384"/>
              <a:gd name="connsiteY105-19918" fmla="*/ 638 h 738"/>
              <a:gd name="connsiteX106-19919" fmla="*/ 95 w 384"/>
              <a:gd name="connsiteY106-19920" fmla="*/ 611 h 738"/>
              <a:gd name="connsiteX107-19921" fmla="*/ 84 w 384"/>
              <a:gd name="connsiteY107-19922" fmla="*/ 601 h 738"/>
              <a:gd name="connsiteX108-19923" fmla="*/ 74 w 384"/>
              <a:gd name="connsiteY108-19924" fmla="*/ 585 h 738"/>
              <a:gd name="connsiteX109-19925" fmla="*/ 63 w 384"/>
              <a:gd name="connsiteY109-19926" fmla="*/ 569 h 738"/>
              <a:gd name="connsiteX110-19927" fmla="*/ 53 w 384"/>
              <a:gd name="connsiteY110-19928" fmla="*/ 553 h 738"/>
              <a:gd name="connsiteX111-19929" fmla="*/ 47 w 384"/>
              <a:gd name="connsiteY111-19930" fmla="*/ 538 h 738"/>
              <a:gd name="connsiteX112-19931" fmla="*/ 37 w 384"/>
              <a:gd name="connsiteY112-19932" fmla="*/ 522 h 738"/>
              <a:gd name="connsiteX113-19933" fmla="*/ 32 w 384"/>
              <a:gd name="connsiteY113-19934" fmla="*/ 506 h 738"/>
              <a:gd name="connsiteX114-19935" fmla="*/ 21 w 384"/>
              <a:gd name="connsiteY114-19936" fmla="*/ 490 h 738"/>
              <a:gd name="connsiteX115-19937" fmla="*/ 16 w 384"/>
              <a:gd name="connsiteY115-19938" fmla="*/ 480 h 738"/>
              <a:gd name="connsiteX116-19939" fmla="*/ 16 w 384"/>
              <a:gd name="connsiteY116-19940" fmla="*/ 464 h 738"/>
              <a:gd name="connsiteX117-19941" fmla="*/ 11 w 384"/>
              <a:gd name="connsiteY117-19942" fmla="*/ 448 h 738"/>
              <a:gd name="connsiteX118-19943" fmla="*/ 11 w 384"/>
              <a:gd name="connsiteY118-19944" fmla="*/ 432 h 738"/>
              <a:gd name="connsiteX119-19945" fmla="*/ 5 w 384"/>
              <a:gd name="connsiteY119-19946" fmla="*/ 401 h 738"/>
              <a:gd name="connsiteX120-19947" fmla="*/ 0 w 384"/>
              <a:gd name="connsiteY120-19948" fmla="*/ 364 h 738"/>
              <a:gd name="connsiteX121-19949" fmla="*/ 0 w 384"/>
              <a:gd name="connsiteY121-19950" fmla="*/ 332 h 738"/>
              <a:gd name="connsiteX122-19951" fmla="*/ 0 w 384"/>
              <a:gd name="connsiteY122-19952" fmla="*/ 295 h 738"/>
              <a:gd name="connsiteX123-19953" fmla="*/ 0 w 384"/>
              <a:gd name="connsiteY123-19954" fmla="*/ 258 h 738"/>
              <a:gd name="connsiteX124-19955" fmla="*/ 0 w 384"/>
              <a:gd name="connsiteY124-19956" fmla="*/ 222 h 738"/>
              <a:gd name="connsiteX125-19957" fmla="*/ 5 w 384"/>
              <a:gd name="connsiteY125-19958" fmla="*/ 179 h 738"/>
              <a:gd name="connsiteX126-19959" fmla="*/ 11 w 384"/>
              <a:gd name="connsiteY126-19960" fmla="*/ 137 h 738"/>
              <a:gd name="connsiteX127-19961" fmla="*/ 11 w 384"/>
              <a:gd name="connsiteY127-19962" fmla="*/ 121 h 738"/>
              <a:gd name="connsiteX128-19963" fmla="*/ 11 w 384"/>
              <a:gd name="connsiteY128-19964" fmla="*/ 106 h 738"/>
              <a:gd name="connsiteX129-19965" fmla="*/ 11 w 384"/>
              <a:gd name="connsiteY129-19966" fmla="*/ 90 h 738"/>
              <a:gd name="connsiteX130-19967" fmla="*/ 16 w 384"/>
              <a:gd name="connsiteY130-19968" fmla="*/ 79 h 738"/>
              <a:gd name="connsiteX131-19969" fmla="*/ 16 w 384"/>
              <a:gd name="connsiteY131-19970" fmla="*/ 69 h 738"/>
              <a:gd name="connsiteX132-19971" fmla="*/ 16 w 384"/>
              <a:gd name="connsiteY132-19972" fmla="*/ 64 h 738"/>
              <a:gd name="connsiteX133-19973" fmla="*/ 16 w 384"/>
              <a:gd name="connsiteY133-19974" fmla="*/ 58 h 738"/>
              <a:gd name="connsiteX134-19975" fmla="*/ 11 w 384"/>
              <a:gd name="connsiteY134-19976" fmla="*/ 53 h 738"/>
              <a:gd name="connsiteX135-19977" fmla="*/ 11 w 384"/>
              <a:gd name="connsiteY135-19978" fmla="*/ 53 h 738"/>
              <a:gd name="connsiteX136-19979" fmla="*/ 5 w 384"/>
              <a:gd name="connsiteY136-19980" fmla="*/ 53 h 738"/>
              <a:gd name="connsiteX0-19981" fmla="*/ 90 w 384"/>
              <a:gd name="connsiteY0-19982" fmla="*/ 0 h 738"/>
              <a:gd name="connsiteX1-19983" fmla="*/ 100 w 384"/>
              <a:gd name="connsiteY1-19984" fmla="*/ 11 h 738"/>
              <a:gd name="connsiteX2-19985" fmla="*/ 111 w 384"/>
              <a:gd name="connsiteY2-19986" fmla="*/ 16 h 738"/>
              <a:gd name="connsiteX3-19987" fmla="*/ 111 w 384"/>
              <a:gd name="connsiteY3-19988" fmla="*/ 21 h 738"/>
              <a:gd name="connsiteX4-19989" fmla="*/ 116 w 384"/>
              <a:gd name="connsiteY4-19990" fmla="*/ 21 h 738"/>
              <a:gd name="connsiteX5-19991" fmla="*/ 116 w 384"/>
              <a:gd name="connsiteY5-19992" fmla="*/ 27 h 738"/>
              <a:gd name="connsiteX6-19993" fmla="*/ 116 w 384"/>
              <a:gd name="connsiteY6-19994" fmla="*/ 27 h 738"/>
              <a:gd name="connsiteX7-19995" fmla="*/ 116 w 384"/>
              <a:gd name="connsiteY7-19996" fmla="*/ 32 h 738"/>
              <a:gd name="connsiteX8-19997" fmla="*/ 111 w 384"/>
              <a:gd name="connsiteY8-19998" fmla="*/ 37 h 738"/>
              <a:gd name="connsiteX9-19999" fmla="*/ 105 w 384"/>
              <a:gd name="connsiteY9-20000" fmla="*/ 42 h 738"/>
              <a:gd name="connsiteX10-20001" fmla="*/ 95 w 384"/>
              <a:gd name="connsiteY10-20002" fmla="*/ 48 h 738"/>
              <a:gd name="connsiteX11-20003" fmla="*/ 90 w 384"/>
              <a:gd name="connsiteY11-20004" fmla="*/ 53 h 738"/>
              <a:gd name="connsiteX12-20005" fmla="*/ 84 w 384"/>
              <a:gd name="connsiteY12-20006" fmla="*/ 58 h 738"/>
              <a:gd name="connsiteX13-20007" fmla="*/ 84 w 384"/>
              <a:gd name="connsiteY13-20008" fmla="*/ 69 h 738"/>
              <a:gd name="connsiteX14-20009" fmla="*/ 79 w 384"/>
              <a:gd name="connsiteY14-20010" fmla="*/ 79 h 738"/>
              <a:gd name="connsiteX15-20011" fmla="*/ 74 w 384"/>
              <a:gd name="connsiteY15-20012" fmla="*/ 95 h 738"/>
              <a:gd name="connsiteX16-20013" fmla="*/ 68 w 384"/>
              <a:gd name="connsiteY16-20014" fmla="*/ 116 h 738"/>
              <a:gd name="connsiteX17-20015" fmla="*/ 63 w 384"/>
              <a:gd name="connsiteY17-20016" fmla="*/ 137 h 738"/>
              <a:gd name="connsiteX18-20017" fmla="*/ 63 w 384"/>
              <a:gd name="connsiteY18-20018" fmla="*/ 158 h 738"/>
              <a:gd name="connsiteX19-20019" fmla="*/ 58 w 384"/>
              <a:gd name="connsiteY19-20020" fmla="*/ 185 h 738"/>
              <a:gd name="connsiteX20-20021" fmla="*/ 53 w 384"/>
              <a:gd name="connsiteY20-20022" fmla="*/ 206 h 738"/>
              <a:gd name="connsiteX21-20023" fmla="*/ 53 w 384"/>
              <a:gd name="connsiteY21-20024" fmla="*/ 227 h 738"/>
              <a:gd name="connsiteX22-20025" fmla="*/ 47 w 384"/>
              <a:gd name="connsiteY22-20026" fmla="*/ 243 h 738"/>
              <a:gd name="connsiteX23-20027" fmla="*/ 47 w 384"/>
              <a:gd name="connsiteY23-20028" fmla="*/ 264 h 738"/>
              <a:gd name="connsiteX24-20029" fmla="*/ 42 w 384"/>
              <a:gd name="connsiteY24-20030" fmla="*/ 279 h 738"/>
              <a:gd name="connsiteX25-20031" fmla="*/ 42 w 384"/>
              <a:gd name="connsiteY25-20032" fmla="*/ 290 h 738"/>
              <a:gd name="connsiteX26-20033" fmla="*/ 42 w 384"/>
              <a:gd name="connsiteY26-20034" fmla="*/ 301 h 738"/>
              <a:gd name="connsiteX27-20035" fmla="*/ 42 w 384"/>
              <a:gd name="connsiteY27-20036" fmla="*/ 322 h 738"/>
              <a:gd name="connsiteX28-20037" fmla="*/ 47 w 384"/>
              <a:gd name="connsiteY28-20038" fmla="*/ 348 h 738"/>
              <a:gd name="connsiteX29-20039" fmla="*/ 53 w 384"/>
              <a:gd name="connsiteY29-20040" fmla="*/ 390 h 738"/>
              <a:gd name="connsiteX30-20041" fmla="*/ 53 w 384"/>
              <a:gd name="connsiteY30-20042" fmla="*/ 416 h 738"/>
              <a:gd name="connsiteX31-20043" fmla="*/ 58 w 384"/>
              <a:gd name="connsiteY31-20044" fmla="*/ 443 h 738"/>
              <a:gd name="connsiteX32-20045" fmla="*/ 68 w 384"/>
              <a:gd name="connsiteY32-20046" fmla="*/ 469 h 738"/>
              <a:gd name="connsiteX33-20047" fmla="*/ 74 w 384"/>
              <a:gd name="connsiteY33-20048" fmla="*/ 485 h 738"/>
              <a:gd name="connsiteX34-20049" fmla="*/ 79 w 384"/>
              <a:gd name="connsiteY34-20050" fmla="*/ 495 h 738"/>
              <a:gd name="connsiteX35-20051" fmla="*/ 95 w 384"/>
              <a:gd name="connsiteY35-20052" fmla="*/ 522 h 738"/>
              <a:gd name="connsiteX36-20053" fmla="*/ 111 w 384"/>
              <a:gd name="connsiteY36-20054" fmla="*/ 543 h 738"/>
              <a:gd name="connsiteX37-20055" fmla="*/ 126 w 384"/>
              <a:gd name="connsiteY37-20056" fmla="*/ 564 h 738"/>
              <a:gd name="connsiteX38-20057" fmla="*/ 137 w 384"/>
              <a:gd name="connsiteY38-20058" fmla="*/ 574 h 738"/>
              <a:gd name="connsiteX39-20059" fmla="*/ 147 w 384"/>
              <a:gd name="connsiteY39-20060" fmla="*/ 580 h 738"/>
              <a:gd name="connsiteX40-20061" fmla="*/ 169 w 384"/>
              <a:gd name="connsiteY40-20062" fmla="*/ 601 h 738"/>
              <a:gd name="connsiteX41-20063" fmla="*/ 190 w 384"/>
              <a:gd name="connsiteY41-20064" fmla="*/ 611 h 738"/>
              <a:gd name="connsiteX42-20065" fmla="*/ 211 w 384"/>
              <a:gd name="connsiteY42-20066" fmla="*/ 627 h 738"/>
              <a:gd name="connsiteX43-20067" fmla="*/ 237 w 384"/>
              <a:gd name="connsiteY43-20068" fmla="*/ 638 h 738"/>
              <a:gd name="connsiteX44-20069" fmla="*/ 248 w 384"/>
              <a:gd name="connsiteY44-20070" fmla="*/ 643 h 738"/>
              <a:gd name="connsiteX45-20071" fmla="*/ 258 w 384"/>
              <a:gd name="connsiteY45-20072" fmla="*/ 648 h 738"/>
              <a:gd name="connsiteX46-20073" fmla="*/ 269 w 384"/>
              <a:gd name="connsiteY46-20074" fmla="*/ 648 h 738"/>
              <a:gd name="connsiteX47-20075" fmla="*/ 279 w 384"/>
              <a:gd name="connsiteY47-20076" fmla="*/ 653 h 738"/>
              <a:gd name="connsiteX48-20077" fmla="*/ 284 w 384"/>
              <a:gd name="connsiteY48-20078" fmla="*/ 653 h 738"/>
              <a:gd name="connsiteX49-20079" fmla="*/ 290 w 384"/>
              <a:gd name="connsiteY49-20080" fmla="*/ 653 h 738"/>
              <a:gd name="connsiteX50-20081" fmla="*/ 300 w 384"/>
              <a:gd name="connsiteY50-20082" fmla="*/ 653 h 738"/>
              <a:gd name="connsiteX51-20083" fmla="*/ 305 w 384"/>
              <a:gd name="connsiteY51-20084" fmla="*/ 648 h 738"/>
              <a:gd name="connsiteX52-20085" fmla="*/ 305 w 384"/>
              <a:gd name="connsiteY52-20086" fmla="*/ 643 h 738"/>
              <a:gd name="connsiteX53-20087" fmla="*/ 311 w 384"/>
              <a:gd name="connsiteY53-20088" fmla="*/ 638 h 738"/>
              <a:gd name="connsiteX54-20089" fmla="*/ 316 w 384"/>
              <a:gd name="connsiteY54-20090" fmla="*/ 632 h 738"/>
              <a:gd name="connsiteX55-20091" fmla="*/ 316 w 384"/>
              <a:gd name="connsiteY55-20092" fmla="*/ 622 h 738"/>
              <a:gd name="connsiteX56-20093" fmla="*/ 321 w 384"/>
              <a:gd name="connsiteY56-20094" fmla="*/ 606 h 738"/>
              <a:gd name="connsiteX57-20095" fmla="*/ 327 w 384"/>
              <a:gd name="connsiteY57-20096" fmla="*/ 590 h 738"/>
              <a:gd name="connsiteX58-20097" fmla="*/ 332 w 384"/>
              <a:gd name="connsiteY58-20098" fmla="*/ 574 h 738"/>
              <a:gd name="connsiteX59-20099" fmla="*/ 332 w 384"/>
              <a:gd name="connsiteY59-20100" fmla="*/ 559 h 738"/>
              <a:gd name="connsiteX60-20101" fmla="*/ 337 w 384"/>
              <a:gd name="connsiteY60-20102" fmla="*/ 543 h 738"/>
              <a:gd name="connsiteX61-20103" fmla="*/ 342 w 384"/>
              <a:gd name="connsiteY61-20104" fmla="*/ 532 h 738"/>
              <a:gd name="connsiteX62-20105" fmla="*/ 348 w 384"/>
              <a:gd name="connsiteY62-20106" fmla="*/ 522 h 738"/>
              <a:gd name="connsiteX63-20107" fmla="*/ 348 w 384"/>
              <a:gd name="connsiteY63-20108" fmla="*/ 517 h 738"/>
              <a:gd name="connsiteX64-20109" fmla="*/ 353 w 384"/>
              <a:gd name="connsiteY64-20110" fmla="*/ 506 h 738"/>
              <a:gd name="connsiteX65-20111" fmla="*/ 353 w 384"/>
              <a:gd name="connsiteY65-20112" fmla="*/ 506 h 738"/>
              <a:gd name="connsiteX66-20113" fmla="*/ 358 w 384"/>
              <a:gd name="connsiteY66-20114" fmla="*/ 506 h 738"/>
              <a:gd name="connsiteX67-20115" fmla="*/ 358 w 384"/>
              <a:gd name="connsiteY67-20116" fmla="*/ 506 h 738"/>
              <a:gd name="connsiteX68-20117" fmla="*/ 358 w 384"/>
              <a:gd name="connsiteY68-20118" fmla="*/ 511 h 738"/>
              <a:gd name="connsiteX69-20119" fmla="*/ 358 w 384"/>
              <a:gd name="connsiteY69-20120" fmla="*/ 517 h 738"/>
              <a:gd name="connsiteX70-20121" fmla="*/ 363 w 384"/>
              <a:gd name="connsiteY70-20122" fmla="*/ 538 h 738"/>
              <a:gd name="connsiteX71-20123" fmla="*/ 363 w 384"/>
              <a:gd name="connsiteY71-20124" fmla="*/ 548 h 738"/>
              <a:gd name="connsiteX72-20125" fmla="*/ 363 w 384"/>
              <a:gd name="connsiteY72-20126" fmla="*/ 564 h 738"/>
              <a:gd name="connsiteX73-20127" fmla="*/ 363 w 384"/>
              <a:gd name="connsiteY73-20128" fmla="*/ 580 h 738"/>
              <a:gd name="connsiteX74-20129" fmla="*/ 363 w 384"/>
              <a:gd name="connsiteY74-20130" fmla="*/ 601 h 738"/>
              <a:gd name="connsiteX75-20131" fmla="*/ 363 w 384"/>
              <a:gd name="connsiteY75-20132" fmla="*/ 617 h 738"/>
              <a:gd name="connsiteX76-20133" fmla="*/ 363 w 384"/>
              <a:gd name="connsiteY76-20134" fmla="*/ 632 h 738"/>
              <a:gd name="connsiteX77-20135" fmla="*/ 369 w 384"/>
              <a:gd name="connsiteY77-20136" fmla="*/ 648 h 738"/>
              <a:gd name="connsiteX78-20137" fmla="*/ 369 w 384"/>
              <a:gd name="connsiteY78-20138" fmla="*/ 664 h 738"/>
              <a:gd name="connsiteX79-20139" fmla="*/ 374 w 384"/>
              <a:gd name="connsiteY79-20140" fmla="*/ 675 h 738"/>
              <a:gd name="connsiteX80-20141" fmla="*/ 374 w 384"/>
              <a:gd name="connsiteY80-20142" fmla="*/ 685 h 738"/>
              <a:gd name="connsiteX81-20143" fmla="*/ 379 w 384"/>
              <a:gd name="connsiteY81-20144" fmla="*/ 696 h 738"/>
              <a:gd name="connsiteX82-20145" fmla="*/ 379 w 384"/>
              <a:gd name="connsiteY82-20146" fmla="*/ 701 h 738"/>
              <a:gd name="connsiteX83-20147" fmla="*/ 384 w 384"/>
              <a:gd name="connsiteY83-20148" fmla="*/ 711 h 738"/>
              <a:gd name="connsiteX84-20149" fmla="*/ 384 w 384"/>
              <a:gd name="connsiteY84-20150" fmla="*/ 717 h 738"/>
              <a:gd name="connsiteX85-20151" fmla="*/ 384 w 384"/>
              <a:gd name="connsiteY85-20152" fmla="*/ 722 h 738"/>
              <a:gd name="connsiteX86-20153" fmla="*/ 384 w 384"/>
              <a:gd name="connsiteY86-20154" fmla="*/ 727 h 738"/>
              <a:gd name="connsiteX87-20155" fmla="*/ 379 w 384"/>
              <a:gd name="connsiteY87-20156" fmla="*/ 732 h 738"/>
              <a:gd name="connsiteX88-20157" fmla="*/ 374 w 384"/>
              <a:gd name="connsiteY88-20158" fmla="*/ 738 h 738"/>
              <a:gd name="connsiteX89-20159" fmla="*/ 363 w 384"/>
              <a:gd name="connsiteY89-20160" fmla="*/ 738 h 738"/>
              <a:gd name="connsiteX90-20161" fmla="*/ 353 w 384"/>
              <a:gd name="connsiteY90-20162" fmla="*/ 738 h 738"/>
              <a:gd name="connsiteX91-20163" fmla="*/ 337 w 384"/>
              <a:gd name="connsiteY91-20164" fmla="*/ 738 h 738"/>
              <a:gd name="connsiteX92-20165" fmla="*/ 321 w 384"/>
              <a:gd name="connsiteY92-20166" fmla="*/ 732 h 738"/>
              <a:gd name="connsiteX93-20167" fmla="*/ 300 w 384"/>
              <a:gd name="connsiteY93-20168" fmla="*/ 732 h 738"/>
              <a:gd name="connsiteX94-20169" fmla="*/ 279 w 384"/>
              <a:gd name="connsiteY94-20170" fmla="*/ 727 h 738"/>
              <a:gd name="connsiteX95-20171" fmla="*/ 258 w 384"/>
              <a:gd name="connsiteY95-20172" fmla="*/ 722 h 738"/>
              <a:gd name="connsiteX96-20173" fmla="*/ 248 w 384"/>
              <a:gd name="connsiteY96-20174" fmla="*/ 717 h 738"/>
              <a:gd name="connsiteX97-20175" fmla="*/ 237 w 384"/>
              <a:gd name="connsiteY97-20176" fmla="*/ 711 h 738"/>
              <a:gd name="connsiteX98-20177" fmla="*/ 221 w 384"/>
              <a:gd name="connsiteY98-20178" fmla="*/ 706 h 738"/>
              <a:gd name="connsiteX99-20179" fmla="*/ 211 w 384"/>
              <a:gd name="connsiteY99-20180" fmla="*/ 701 h 738"/>
              <a:gd name="connsiteX100-20181" fmla="*/ 195 w 384"/>
              <a:gd name="connsiteY100-20182" fmla="*/ 696 h 738"/>
              <a:gd name="connsiteX101-20183" fmla="*/ 179 w 384"/>
              <a:gd name="connsiteY101-20184" fmla="*/ 685 h 738"/>
              <a:gd name="connsiteX102-20185" fmla="*/ 169 w 384"/>
              <a:gd name="connsiteY102-20186" fmla="*/ 675 h 738"/>
              <a:gd name="connsiteX103-20187" fmla="*/ 153 w 384"/>
              <a:gd name="connsiteY103-20188" fmla="*/ 664 h 738"/>
              <a:gd name="connsiteX104-20189" fmla="*/ 121 w 384"/>
              <a:gd name="connsiteY104-20190" fmla="*/ 638 h 738"/>
              <a:gd name="connsiteX105-20191" fmla="*/ 95 w 384"/>
              <a:gd name="connsiteY105-20192" fmla="*/ 611 h 738"/>
              <a:gd name="connsiteX106-20193" fmla="*/ 84 w 384"/>
              <a:gd name="connsiteY106-20194" fmla="*/ 601 h 738"/>
              <a:gd name="connsiteX107-20195" fmla="*/ 74 w 384"/>
              <a:gd name="connsiteY107-20196" fmla="*/ 585 h 738"/>
              <a:gd name="connsiteX108-20197" fmla="*/ 63 w 384"/>
              <a:gd name="connsiteY108-20198" fmla="*/ 569 h 738"/>
              <a:gd name="connsiteX109-20199" fmla="*/ 53 w 384"/>
              <a:gd name="connsiteY109-20200" fmla="*/ 553 h 738"/>
              <a:gd name="connsiteX110-20201" fmla="*/ 47 w 384"/>
              <a:gd name="connsiteY110-20202" fmla="*/ 538 h 738"/>
              <a:gd name="connsiteX111-20203" fmla="*/ 37 w 384"/>
              <a:gd name="connsiteY111-20204" fmla="*/ 522 h 738"/>
              <a:gd name="connsiteX112-20205" fmla="*/ 32 w 384"/>
              <a:gd name="connsiteY112-20206" fmla="*/ 506 h 738"/>
              <a:gd name="connsiteX113-20207" fmla="*/ 21 w 384"/>
              <a:gd name="connsiteY113-20208" fmla="*/ 490 h 738"/>
              <a:gd name="connsiteX114-20209" fmla="*/ 16 w 384"/>
              <a:gd name="connsiteY114-20210" fmla="*/ 480 h 738"/>
              <a:gd name="connsiteX115-20211" fmla="*/ 16 w 384"/>
              <a:gd name="connsiteY115-20212" fmla="*/ 464 h 738"/>
              <a:gd name="connsiteX116-20213" fmla="*/ 11 w 384"/>
              <a:gd name="connsiteY116-20214" fmla="*/ 448 h 738"/>
              <a:gd name="connsiteX117-20215" fmla="*/ 11 w 384"/>
              <a:gd name="connsiteY117-20216" fmla="*/ 432 h 738"/>
              <a:gd name="connsiteX118-20217" fmla="*/ 5 w 384"/>
              <a:gd name="connsiteY118-20218" fmla="*/ 401 h 738"/>
              <a:gd name="connsiteX119-20219" fmla="*/ 0 w 384"/>
              <a:gd name="connsiteY119-20220" fmla="*/ 364 h 738"/>
              <a:gd name="connsiteX120-20221" fmla="*/ 0 w 384"/>
              <a:gd name="connsiteY120-20222" fmla="*/ 332 h 738"/>
              <a:gd name="connsiteX121-20223" fmla="*/ 0 w 384"/>
              <a:gd name="connsiteY121-20224" fmla="*/ 295 h 738"/>
              <a:gd name="connsiteX122-20225" fmla="*/ 0 w 384"/>
              <a:gd name="connsiteY122-20226" fmla="*/ 258 h 738"/>
              <a:gd name="connsiteX123-20227" fmla="*/ 0 w 384"/>
              <a:gd name="connsiteY123-20228" fmla="*/ 222 h 738"/>
              <a:gd name="connsiteX124-20229" fmla="*/ 5 w 384"/>
              <a:gd name="connsiteY124-20230" fmla="*/ 179 h 738"/>
              <a:gd name="connsiteX125-20231" fmla="*/ 11 w 384"/>
              <a:gd name="connsiteY125-20232" fmla="*/ 137 h 738"/>
              <a:gd name="connsiteX126-20233" fmla="*/ 11 w 384"/>
              <a:gd name="connsiteY126-20234" fmla="*/ 121 h 738"/>
              <a:gd name="connsiteX127-20235" fmla="*/ 11 w 384"/>
              <a:gd name="connsiteY127-20236" fmla="*/ 106 h 738"/>
              <a:gd name="connsiteX128-20237" fmla="*/ 11 w 384"/>
              <a:gd name="connsiteY128-20238" fmla="*/ 90 h 738"/>
              <a:gd name="connsiteX129-20239" fmla="*/ 16 w 384"/>
              <a:gd name="connsiteY129-20240" fmla="*/ 79 h 738"/>
              <a:gd name="connsiteX130-20241" fmla="*/ 16 w 384"/>
              <a:gd name="connsiteY130-20242" fmla="*/ 69 h 738"/>
              <a:gd name="connsiteX131-20243" fmla="*/ 16 w 384"/>
              <a:gd name="connsiteY131-20244" fmla="*/ 64 h 738"/>
              <a:gd name="connsiteX132-20245" fmla="*/ 16 w 384"/>
              <a:gd name="connsiteY132-20246" fmla="*/ 58 h 738"/>
              <a:gd name="connsiteX133-20247" fmla="*/ 11 w 384"/>
              <a:gd name="connsiteY133-20248" fmla="*/ 53 h 738"/>
              <a:gd name="connsiteX134-20249" fmla="*/ 11 w 384"/>
              <a:gd name="connsiteY134-20250" fmla="*/ 53 h 738"/>
              <a:gd name="connsiteX135-20251" fmla="*/ 5 w 384"/>
              <a:gd name="connsiteY135-20252" fmla="*/ 53 h 738"/>
              <a:gd name="connsiteX0-20253" fmla="*/ 90 w 384"/>
              <a:gd name="connsiteY0-20254" fmla="*/ 0 h 738"/>
              <a:gd name="connsiteX1-20255" fmla="*/ 100 w 384"/>
              <a:gd name="connsiteY1-20256" fmla="*/ 11 h 738"/>
              <a:gd name="connsiteX2-20257" fmla="*/ 111 w 384"/>
              <a:gd name="connsiteY2-20258" fmla="*/ 16 h 738"/>
              <a:gd name="connsiteX3-20259" fmla="*/ 111 w 384"/>
              <a:gd name="connsiteY3-20260" fmla="*/ 21 h 738"/>
              <a:gd name="connsiteX4-20261" fmla="*/ 116 w 384"/>
              <a:gd name="connsiteY4-20262" fmla="*/ 21 h 738"/>
              <a:gd name="connsiteX5-20263" fmla="*/ 116 w 384"/>
              <a:gd name="connsiteY5-20264" fmla="*/ 27 h 738"/>
              <a:gd name="connsiteX6-20265" fmla="*/ 116 w 384"/>
              <a:gd name="connsiteY6-20266" fmla="*/ 27 h 738"/>
              <a:gd name="connsiteX7-20267" fmla="*/ 116 w 384"/>
              <a:gd name="connsiteY7-20268" fmla="*/ 32 h 738"/>
              <a:gd name="connsiteX8-20269" fmla="*/ 111 w 384"/>
              <a:gd name="connsiteY8-20270" fmla="*/ 37 h 738"/>
              <a:gd name="connsiteX9-20271" fmla="*/ 105 w 384"/>
              <a:gd name="connsiteY9-20272" fmla="*/ 42 h 738"/>
              <a:gd name="connsiteX10-20273" fmla="*/ 95 w 384"/>
              <a:gd name="connsiteY10-20274" fmla="*/ 48 h 738"/>
              <a:gd name="connsiteX11-20275" fmla="*/ 90 w 384"/>
              <a:gd name="connsiteY11-20276" fmla="*/ 53 h 738"/>
              <a:gd name="connsiteX12-20277" fmla="*/ 84 w 384"/>
              <a:gd name="connsiteY12-20278" fmla="*/ 58 h 738"/>
              <a:gd name="connsiteX13-20279" fmla="*/ 84 w 384"/>
              <a:gd name="connsiteY13-20280" fmla="*/ 69 h 738"/>
              <a:gd name="connsiteX14-20281" fmla="*/ 79 w 384"/>
              <a:gd name="connsiteY14-20282" fmla="*/ 79 h 738"/>
              <a:gd name="connsiteX15-20283" fmla="*/ 74 w 384"/>
              <a:gd name="connsiteY15-20284" fmla="*/ 95 h 738"/>
              <a:gd name="connsiteX16-20285" fmla="*/ 68 w 384"/>
              <a:gd name="connsiteY16-20286" fmla="*/ 116 h 738"/>
              <a:gd name="connsiteX17-20287" fmla="*/ 63 w 384"/>
              <a:gd name="connsiteY17-20288" fmla="*/ 137 h 738"/>
              <a:gd name="connsiteX18-20289" fmla="*/ 63 w 384"/>
              <a:gd name="connsiteY18-20290" fmla="*/ 158 h 738"/>
              <a:gd name="connsiteX19-20291" fmla="*/ 58 w 384"/>
              <a:gd name="connsiteY19-20292" fmla="*/ 185 h 738"/>
              <a:gd name="connsiteX20-20293" fmla="*/ 53 w 384"/>
              <a:gd name="connsiteY20-20294" fmla="*/ 206 h 738"/>
              <a:gd name="connsiteX21-20295" fmla="*/ 53 w 384"/>
              <a:gd name="connsiteY21-20296" fmla="*/ 227 h 738"/>
              <a:gd name="connsiteX22-20297" fmla="*/ 47 w 384"/>
              <a:gd name="connsiteY22-20298" fmla="*/ 243 h 738"/>
              <a:gd name="connsiteX23-20299" fmla="*/ 47 w 384"/>
              <a:gd name="connsiteY23-20300" fmla="*/ 264 h 738"/>
              <a:gd name="connsiteX24-20301" fmla="*/ 42 w 384"/>
              <a:gd name="connsiteY24-20302" fmla="*/ 279 h 738"/>
              <a:gd name="connsiteX25-20303" fmla="*/ 42 w 384"/>
              <a:gd name="connsiteY25-20304" fmla="*/ 290 h 738"/>
              <a:gd name="connsiteX26-20305" fmla="*/ 42 w 384"/>
              <a:gd name="connsiteY26-20306" fmla="*/ 301 h 738"/>
              <a:gd name="connsiteX27-20307" fmla="*/ 42 w 384"/>
              <a:gd name="connsiteY27-20308" fmla="*/ 322 h 738"/>
              <a:gd name="connsiteX28-20309" fmla="*/ 47 w 384"/>
              <a:gd name="connsiteY28-20310" fmla="*/ 348 h 738"/>
              <a:gd name="connsiteX29-20311" fmla="*/ 53 w 384"/>
              <a:gd name="connsiteY29-20312" fmla="*/ 390 h 738"/>
              <a:gd name="connsiteX30-20313" fmla="*/ 53 w 384"/>
              <a:gd name="connsiteY30-20314" fmla="*/ 416 h 738"/>
              <a:gd name="connsiteX31-20315" fmla="*/ 58 w 384"/>
              <a:gd name="connsiteY31-20316" fmla="*/ 443 h 738"/>
              <a:gd name="connsiteX32-20317" fmla="*/ 68 w 384"/>
              <a:gd name="connsiteY32-20318" fmla="*/ 469 h 738"/>
              <a:gd name="connsiteX33-20319" fmla="*/ 74 w 384"/>
              <a:gd name="connsiteY33-20320" fmla="*/ 485 h 738"/>
              <a:gd name="connsiteX34-20321" fmla="*/ 79 w 384"/>
              <a:gd name="connsiteY34-20322" fmla="*/ 495 h 738"/>
              <a:gd name="connsiteX35-20323" fmla="*/ 95 w 384"/>
              <a:gd name="connsiteY35-20324" fmla="*/ 522 h 738"/>
              <a:gd name="connsiteX36-20325" fmla="*/ 111 w 384"/>
              <a:gd name="connsiteY36-20326" fmla="*/ 543 h 738"/>
              <a:gd name="connsiteX37-20327" fmla="*/ 126 w 384"/>
              <a:gd name="connsiteY37-20328" fmla="*/ 564 h 738"/>
              <a:gd name="connsiteX38-20329" fmla="*/ 137 w 384"/>
              <a:gd name="connsiteY38-20330" fmla="*/ 574 h 738"/>
              <a:gd name="connsiteX39-20331" fmla="*/ 147 w 384"/>
              <a:gd name="connsiteY39-20332" fmla="*/ 580 h 738"/>
              <a:gd name="connsiteX40-20333" fmla="*/ 169 w 384"/>
              <a:gd name="connsiteY40-20334" fmla="*/ 601 h 738"/>
              <a:gd name="connsiteX41-20335" fmla="*/ 190 w 384"/>
              <a:gd name="connsiteY41-20336" fmla="*/ 611 h 738"/>
              <a:gd name="connsiteX42-20337" fmla="*/ 211 w 384"/>
              <a:gd name="connsiteY42-20338" fmla="*/ 627 h 738"/>
              <a:gd name="connsiteX43-20339" fmla="*/ 237 w 384"/>
              <a:gd name="connsiteY43-20340" fmla="*/ 638 h 738"/>
              <a:gd name="connsiteX44-20341" fmla="*/ 248 w 384"/>
              <a:gd name="connsiteY44-20342" fmla="*/ 643 h 738"/>
              <a:gd name="connsiteX45-20343" fmla="*/ 258 w 384"/>
              <a:gd name="connsiteY45-20344" fmla="*/ 648 h 738"/>
              <a:gd name="connsiteX46-20345" fmla="*/ 269 w 384"/>
              <a:gd name="connsiteY46-20346" fmla="*/ 648 h 738"/>
              <a:gd name="connsiteX47-20347" fmla="*/ 279 w 384"/>
              <a:gd name="connsiteY47-20348" fmla="*/ 653 h 738"/>
              <a:gd name="connsiteX48-20349" fmla="*/ 284 w 384"/>
              <a:gd name="connsiteY48-20350" fmla="*/ 653 h 738"/>
              <a:gd name="connsiteX49-20351" fmla="*/ 290 w 384"/>
              <a:gd name="connsiteY49-20352" fmla="*/ 653 h 738"/>
              <a:gd name="connsiteX50-20353" fmla="*/ 300 w 384"/>
              <a:gd name="connsiteY50-20354" fmla="*/ 653 h 738"/>
              <a:gd name="connsiteX51-20355" fmla="*/ 305 w 384"/>
              <a:gd name="connsiteY51-20356" fmla="*/ 648 h 738"/>
              <a:gd name="connsiteX52-20357" fmla="*/ 305 w 384"/>
              <a:gd name="connsiteY52-20358" fmla="*/ 643 h 738"/>
              <a:gd name="connsiteX53-20359" fmla="*/ 311 w 384"/>
              <a:gd name="connsiteY53-20360" fmla="*/ 638 h 738"/>
              <a:gd name="connsiteX54-20361" fmla="*/ 316 w 384"/>
              <a:gd name="connsiteY54-20362" fmla="*/ 632 h 738"/>
              <a:gd name="connsiteX55-20363" fmla="*/ 316 w 384"/>
              <a:gd name="connsiteY55-20364" fmla="*/ 622 h 738"/>
              <a:gd name="connsiteX56-20365" fmla="*/ 321 w 384"/>
              <a:gd name="connsiteY56-20366" fmla="*/ 606 h 738"/>
              <a:gd name="connsiteX57-20367" fmla="*/ 327 w 384"/>
              <a:gd name="connsiteY57-20368" fmla="*/ 590 h 738"/>
              <a:gd name="connsiteX58-20369" fmla="*/ 332 w 384"/>
              <a:gd name="connsiteY58-20370" fmla="*/ 574 h 738"/>
              <a:gd name="connsiteX59-20371" fmla="*/ 332 w 384"/>
              <a:gd name="connsiteY59-20372" fmla="*/ 559 h 738"/>
              <a:gd name="connsiteX60-20373" fmla="*/ 337 w 384"/>
              <a:gd name="connsiteY60-20374" fmla="*/ 543 h 738"/>
              <a:gd name="connsiteX61-20375" fmla="*/ 342 w 384"/>
              <a:gd name="connsiteY61-20376" fmla="*/ 532 h 738"/>
              <a:gd name="connsiteX62-20377" fmla="*/ 348 w 384"/>
              <a:gd name="connsiteY62-20378" fmla="*/ 522 h 738"/>
              <a:gd name="connsiteX63-20379" fmla="*/ 348 w 384"/>
              <a:gd name="connsiteY63-20380" fmla="*/ 517 h 738"/>
              <a:gd name="connsiteX64-20381" fmla="*/ 353 w 384"/>
              <a:gd name="connsiteY64-20382" fmla="*/ 506 h 738"/>
              <a:gd name="connsiteX65-20383" fmla="*/ 353 w 384"/>
              <a:gd name="connsiteY65-20384" fmla="*/ 506 h 738"/>
              <a:gd name="connsiteX66-20385" fmla="*/ 358 w 384"/>
              <a:gd name="connsiteY66-20386" fmla="*/ 506 h 738"/>
              <a:gd name="connsiteX67-20387" fmla="*/ 358 w 384"/>
              <a:gd name="connsiteY67-20388" fmla="*/ 506 h 738"/>
              <a:gd name="connsiteX68-20389" fmla="*/ 358 w 384"/>
              <a:gd name="connsiteY68-20390" fmla="*/ 511 h 738"/>
              <a:gd name="connsiteX69-20391" fmla="*/ 363 w 384"/>
              <a:gd name="connsiteY69-20392" fmla="*/ 538 h 738"/>
              <a:gd name="connsiteX70-20393" fmla="*/ 363 w 384"/>
              <a:gd name="connsiteY70-20394" fmla="*/ 548 h 738"/>
              <a:gd name="connsiteX71-20395" fmla="*/ 363 w 384"/>
              <a:gd name="connsiteY71-20396" fmla="*/ 564 h 738"/>
              <a:gd name="connsiteX72-20397" fmla="*/ 363 w 384"/>
              <a:gd name="connsiteY72-20398" fmla="*/ 580 h 738"/>
              <a:gd name="connsiteX73-20399" fmla="*/ 363 w 384"/>
              <a:gd name="connsiteY73-20400" fmla="*/ 601 h 738"/>
              <a:gd name="connsiteX74-20401" fmla="*/ 363 w 384"/>
              <a:gd name="connsiteY74-20402" fmla="*/ 617 h 738"/>
              <a:gd name="connsiteX75-20403" fmla="*/ 363 w 384"/>
              <a:gd name="connsiteY75-20404" fmla="*/ 632 h 738"/>
              <a:gd name="connsiteX76-20405" fmla="*/ 369 w 384"/>
              <a:gd name="connsiteY76-20406" fmla="*/ 648 h 738"/>
              <a:gd name="connsiteX77-20407" fmla="*/ 369 w 384"/>
              <a:gd name="connsiteY77-20408" fmla="*/ 664 h 738"/>
              <a:gd name="connsiteX78-20409" fmla="*/ 374 w 384"/>
              <a:gd name="connsiteY78-20410" fmla="*/ 675 h 738"/>
              <a:gd name="connsiteX79-20411" fmla="*/ 374 w 384"/>
              <a:gd name="connsiteY79-20412" fmla="*/ 685 h 738"/>
              <a:gd name="connsiteX80-20413" fmla="*/ 379 w 384"/>
              <a:gd name="connsiteY80-20414" fmla="*/ 696 h 738"/>
              <a:gd name="connsiteX81-20415" fmla="*/ 379 w 384"/>
              <a:gd name="connsiteY81-20416" fmla="*/ 701 h 738"/>
              <a:gd name="connsiteX82-20417" fmla="*/ 384 w 384"/>
              <a:gd name="connsiteY82-20418" fmla="*/ 711 h 738"/>
              <a:gd name="connsiteX83-20419" fmla="*/ 384 w 384"/>
              <a:gd name="connsiteY83-20420" fmla="*/ 717 h 738"/>
              <a:gd name="connsiteX84-20421" fmla="*/ 384 w 384"/>
              <a:gd name="connsiteY84-20422" fmla="*/ 722 h 738"/>
              <a:gd name="connsiteX85-20423" fmla="*/ 384 w 384"/>
              <a:gd name="connsiteY85-20424" fmla="*/ 727 h 738"/>
              <a:gd name="connsiteX86-20425" fmla="*/ 379 w 384"/>
              <a:gd name="connsiteY86-20426" fmla="*/ 732 h 738"/>
              <a:gd name="connsiteX87-20427" fmla="*/ 374 w 384"/>
              <a:gd name="connsiteY87-20428" fmla="*/ 738 h 738"/>
              <a:gd name="connsiteX88-20429" fmla="*/ 363 w 384"/>
              <a:gd name="connsiteY88-20430" fmla="*/ 738 h 738"/>
              <a:gd name="connsiteX89-20431" fmla="*/ 353 w 384"/>
              <a:gd name="connsiteY89-20432" fmla="*/ 738 h 738"/>
              <a:gd name="connsiteX90-20433" fmla="*/ 337 w 384"/>
              <a:gd name="connsiteY90-20434" fmla="*/ 738 h 738"/>
              <a:gd name="connsiteX91-20435" fmla="*/ 321 w 384"/>
              <a:gd name="connsiteY91-20436" fmla="*/ 732 h 738"/>
              <a:gd name="connsiteX92-20437" fmla="*/ 300 w 384"/>
              <a:gd name="connsiteY92-20438" fmla="*/ 732 h 738"/>
              <a:gd name="connsiteX93-20439" fmla="*/ 279 w 384"/>
              <a:gd name="connsiteY93-20440" fmla="*/ 727 h 738"/>
              <a:gd name="connsiteX94-20441" fmla="*/ 258 w 384"/>
              <a:gd name="connsiteY94-20442" fmla="*/ 722 h 738"/>
              <a:gd name="connsiteX95-20443" fmla="*/ 248 w 384"/>
              <a:gd name="connsiteY95-20444" fmla="*/ 717 h 738"/>
              <a:gd name="connsiteX96-20445" fmla="*/ 237 w 384"/>
              <a:gd name="connsiteY96-20446" fmla="*/ 711 h 738"/>
              <a:gd name="connsiteX97-20447" fmla="*/ 221 w 384"/>
              <a:gd name="connsiteY97-20448" fmla="*/ 706 h 738"/>
              <a:gd name="connsiteX98-20449" fmla="*/ 211 w 384"/>
              <a:gd name="connsiteY98-20450" fmla="*/ 701 h 738"/>
              <a:gd name="connsiteX99-20451" fmla="*/ 195 w 384"/>
              <a:gd name="connsiteY99-20452" fmla="*/ 696 h 738"/>
              <a:gd name="connsiteX100-20453" fmla="*/ 179 w 384"/>
              <a:gd name="connsiteY100-20454" fmla="*/ 685 h 738"/>
              <a:gd name="connsiteX101-20455" fmla="*/ 169 w 384"/>
              <a:gd name="connsiteY101-20456" fmla="*/ 675 h 738"/>
              <a:gd name="connsiteX102-20457" fmla="*/ 153 w 384"/>
              <a:gd name="connsiteY102-20458" fmla="*/ 664 h 738"/>
              <a:gd name="connsiteX103-20459" fmla="*/ 121 w 384"/>
              <a:gd name="connsiteY103-20460" fmla="*/ 638 h 738"/>
              <a:gd name="connsiteX104-20461" fmla="*/ 95 w 384"/>
              <a:gd name="connsiteY104-20462" fmla="*/ 611 h 738"/>
              <a:gd name="connsiteX105-20463" fmla="*/ 84 w 384"/>
              <a:gd name="connsiteY105-20464" fmla="*/ 601 h 738"/>
              <a:gd name="connsiteX106-20465" fmla="*/ 74 w 384"/>
              <a:gd name="connsiteY106-20466" fmla="*/ 585 h 738"/>
              <a:gd name="connsiteX107-20467" fmla="*/ 63 w 384"/>
              <a:gd name="connsiteY107-20468" fmla="*/ 569 h 738"/>
              <a:gd name="connsiteX108-20469" fmla="*/ 53 w 384"/>
              <a:gd name="connsiteY108-20470" fmla="*/ 553 h 738"/>
              <a:gd name="connsiteX109-20471" fmla="*/ 47 w 384"/>
              <a:gd name="connsiteY109-20472" fmla="*/ 538 h 738"/>
              <a:gd name="connsiteX110-20473" fmla="*/ 37 w 384"/>
              <a:gd name="connsiteY110-20474" fmla="*/ 522 h 738"/>
              <a:gd name="connsiteX111-20475" fmla="*/ 32 w 384"/>
              <a:gd name="connsiteY111-20476" fmla="*/ 506 h 738"/>
              <a:gd name="connsiteX112-20477" fmla="*/ 21 w 384"/>
              <a:gd name="connsiteY112-20478" fmla="*/ 490 h 738"/>
              <a:gd name="connsiteX113-20479" fmla="*/ 16 w 384"/>
              <a:gd name="connsiteY113-20480" fmla="*/ 480 h 738"/>
              <a:gd name="connsiteX114-20481" fmla="*/ 16 w 384"/>
              <a:gd name="connsiteY114-20482" fmla="*/ 464 h 738"/>
              <a:gd name="connsiteX115-20483" fmla="*/ 11 w 384"/>
              <a:gd name="connsiteY115-20484" fmla="*/ 448 h 738"/>
              <a:gd name="connsiteX116-20485" fmla="*/ 11 w 384"/>
              <a:gd name="connsiteY116-20486" fmla="*/ 432 h 738"/>
              <a:gd name="connsiteX117-20487" fmla="*/ 5 w 384"/>
              <a:gd name="connsiteY117-20488" fmla="*/ 401 h 738"/>
              <a:gd name="connsiteX118-20489" fmla="*/ 0 w 384"/>
              <a:gd name="connsiteY118-20490" fmla="*/ 364 h 738"/>
              <a:gd name="connsiteX119-20491" fmla="*/ 0 w 384"/>
              <a:gd name="connsiteY119-20492" fmla="*/ 332 h 738"/>
              <a:gd name="connsiteX120-20493" fmla="*/ 0 w 384"/>
              <a:gd name="connsiteY120-20494" fmla="*/ 295 h 738"/>
              <a:gd name="connsiteX121-20495" fmla="*/ 0 w 384"/>
              <a:gd name="connsiteY121-20496" fmla="*/ 258 h 738"/>
              <a:gd name="connsiteX122-20497" fmla="*/ 0 w 384"/>
              <a:gd name="connsiteY122-20498" fmla="*/ 222 h 738"/>
              <a:gd name="connsiteX123-20499" fmla="*/ 5 w 384"/>
              <a:gd name="connsiteY123-20500" fmla="*/ 179 h 738"/>
              <a:gd name="connsiteX124-20501" fmla="*/ 11 w 384"/>
              <a:gd name="connsiteY124-20502" fmla="*/ 137 h 738"/>
              <a:gd name="connsiteX125-20503" fmla="*/ 11 w 384"/>
              <a:gd name="connsiteY125-20504" fmla="*/ 121 h 738"/>
              <a:gd name="connsiteX126-20505" fmla="*/ 11 w 384"/>
              <a:gd name="connsiteY126-20506" fmla="*/ 106 h 738"/>
              <a:gd name="connsiteX127-20507" fmla="*/ 11 w 384"/>
              <a:gd name="connsiteY127-20508" fmla="*/ 90 h 738"/>
              <a:gd name="connsiteX128-20509" fmla="*/ 16 w 384"/>
              <a:gd name="connsiteY128-20510" fmla="*/ 79 h 738"/>
              <a:gd name="connsiteX129-20511" fmla="*/ 16 w 384"/>
              <a:gd name="connsiteY129-20512" fmla="*/ 69 h 738"/>
              <a:gd name="connsiteX130-20513" fmla="*/ 16 w 384"/>
              <a:gd name="connsiteY130-20514" fmla="*/ 64 h 738"/>
              <a:gd name="connsiteX131-20515" fmla="*/ 16 w 384"/>
              <a:gd name="connsiteY131-20516" fmla="*/ 58 h 738"/>
              <a:gd name="connsiteX132-20517" fmla="*/ 11 w 384"/>
              <a:gd name="connsiteY132-20518" fmla="*/ 53 h 738"/>
              <a:gd name="connsiteX133-20519" fmla="*/ 11 w 384"/>
              <a:gd name="connsiteY133-20520" fmla="*/ 53 h 738"/>
              <a:gd name="connsiteX134-20521" fmla="*/ 5 w 384"/>
              <a:gd name="connsiteY134-20522" fmla="*/ 53 h 738"/>
              <a:gd name="connsiteX0-20523" fmla="*/ 90 w 384"/>
              <a:gd name="connsiteY0-20524" fmla="*/ 0 h 738"/>
              <a:gd name="connsiteX1-20525" fmla="*/ 100 w 384"/>
              <a:gd name="connsiteY1-20526" fmla="*/ 11 h 738"/>
              <a:gd name="connsiteX2-20527" fmla="*/ 111 w 384"/>
              <a:gd name="connsiteY2-20528" fmla="*/ 16 h 738"/>
              <a:gd name="connsiteX3-20529" fmla="*/ 111 w 384"/>
              <a:gd name="connsiteY3-20530" fmla="*/ 21 h 738"/>
              <a:gd name="connsiteX4-20531" fmla="*/ 116 w 384"/>
              <a:gd name="connsiteY4-20532" fmla="*/ 21 h 738"/>
              <a:gd name="connsiteX5-20533" fmla="*/ 116 w 384"/>
              <a:gd name="connsiteY5-20534" fmla="*/ 27 h 738"/>
              <a:gd name="connsiteX6-20535" fmla="*/ 116 w 384"/>
              <a:gd name="connsiteY6-20536" fmla="*/ 27 h 738"/>
              <a:gd name="connsiteX7-20537" fmla="*/ 116 w 384"/>
              <a:gd name="connsiteY7-20538" fmla="*/ 32 h 738"/>
              <a:gd name="connsiteX8-20539" fmla="*/ 111 w 384"/>
              <a:gd name="connsiteY8-20540" fmla="*/ 37 h 738"/>
              <a:gd name="connsiteX9-20541" fmla="*/ 105 w 384"/>
              <a:gd name="connsiteY9-20542" fmla="*/ 42 h 738"/>
              <a:gd name="connsiteX10-20543" fmla="*/ 95 w 384"/>
              <a:gd name="connsiteY10-20544" fmla="*/ 48 h 738"/>
              <a:gd name="connsiteX11-20545" fmla="*/ 90 w 384"/>
              <a:gd name="connsiteY11-20546" fmla="*/ 53 h 738"/>
              <a:gd name="connsiteX12-20547" fmla="*/ 84 w 384"/>
              <a:gd name="connsiteY12-20548" fmla="*/ 58 h 738"/>
              <a:gd name="connsiteX13-20549" fmla="*/ 84 w 384"/>
              <a:gd name="connsiteY13-20550" fmla="*/ 69 h 738"/>
              <a:gd name="connsiteX14-20551" fmla="*/ 79 w 384"/>
              <a:gd name="connsiteY14-20552" fmla="*/ 79 h 738"/>
              <a:gd name="connsiteX15-20553" fmla="*/ 74 w 384"/>
              <a:gd name="connsiteY15-20554" fmla="*/ 95 h 738"/>
              <a:gd name="connsiteX16-20555" fmla="*/ 68 w 384"/>
              <a:gd name="connsiteY16-20556" fmla="*/ 116 h 738"/>
              <a:gd name="connsiteX17-20557" fmla="*/ 63 w 384"/>
              <a:gd name="connsiteY17-20558" fmla="*/ 137 h 738"/>
              <a:gd name="connsiteX18-20559" fmla="*/ 63 w 384"/>
              <a:gd name="connsiteY18-20560" fmla="*/ 158 h 738"/>
              <a:gd name="connsiteX19-20561" fmla="*/ 58 w 384"/>
              <a:gd name="connsiteY19-20562" fmla="*/ 185 h 738"/>
              <a:gd name="connsiteX20-20563" fmla="*/ 53 w 384"/>
              <a:gd name="connsiteY20-20564" fmla="*/ 206 h 738"/>
              <a:gd name="connsiteX21-20565" fmla="*/ 53 w 384"/>
              <a:gd name="connsiteY21-20566" fmla="*/ 227 h 738"/>
              <a:gd name="connsiteX22-20567" fmla="*/ 47 w 384"/>
              <a:gd name="connsiteY22-20568" fmla="*/ 243 h 738"/>
              <a:gd name="connsiteX23-20569" fmla="*/ 47 w 384"/>
              <a:gd name="connsiteY23-20570" fmla="*/ 264 h 738"/>
              <a:gd name="connsiteX24-20571" fmla="*/ 42 w 384"/>
              <a:gd name="connsiteY24-20572" fmla="*/ 279 h 738"/>
              <a:gd name="connsiteX25-20573" fmla="*/ 42 w 384"/>
              <a:gd name="connsiteY25-20574" fmla="*/ 290 h 738"/>
              <a:gd name="connsiteX26-20575" fmla="*/ 42 w 384"/>
              <a:gd name="connsiteY26-20576" fmla="*/ 301 h 738"/>
              <a:gd name="connsiteX27-20577" fmla="*/ 42 w 384"/>
              <a:gd name="connsiteY27-20578" fmla="*/ 322 h 738"/>
              <a:gd name="connsiteX28-20579" fmla="*/ 47 w 384"/>
              <a:gd name="connsiteY28-20580" fmla="*/ 348 h 738"/>
              <a:gd name="connsiteX29-20581" fmla="*/ 53 w 384"/>
              <a:gd name="connsiteY29-20582" fmla="*/ 390 h 738"/>
              <a:gd name="connsiteX30-20583" fmla="*/ 53 w 384"/>
              <a:gd name="connsiteY30-20584" fmla="*/ 416 h 738"/>
              <a:gd name="connsiteX31-20585" fmla="*/ 58 w 384"/>
              <a:gd name="connsiteY31-20586" fmla="*/ 443 h 738"/>
              <a:gd name="connsiteX32-20587" fmla="*/ 68 w 384"/>
              <a:gd name="connsiteY32-20588" fmla="*/ 469 h 738"/>
              <a:gd name="connsiteX33-20589" fmla="*/ 74 w 384"/>
              <a:gd name="connsiteY33-20590" fmla="*/ 485 h 738"/>
              <a:gd name="connsiteX34-20591" fmla="*/ 79 w 384"/>
              <a:gd name="connsiteY34-20592" fmla="*/ 495 h 738"/>
              <a:gd name="connsiteX35-20593" fmla="*/ 95 w 384"/>
              <a:gd name="connsiteY35-20594" fmla="*/ 522 h 738"/>
              <a:gd name="connsiteX36-20595" fmla="*/ 111 w 384"/>
              <a:gd name="connsiteY36-20596" fmla="*/ 543 h 738"/>
              <a:gd name="connsiteX37-20597" fmla="*/ 126 w 384"/>
              <a:gd name="connsiteY37-20598" fmla="*/ 564 h 738"/>
              <a:gd name="connsiteX38-20599" fmla="*/ 137 w 384"/>
              <a:gd name="connsiteY38-20600" fmla="*/ 574 h 738"/>
              <a:gd name="connsiteX39-20601" fmla="*/ 147 w 384"/>
              <a:gd name="connsiteY39-20602" fmla="*/ 580 h 738"/>
              <a:gd name="connsiteX40-20603" fmla="*/ 169 w 384"/>
              <a:gd name="connsiteY40-20604" fmla="*/ 601 h 738"/>
              <a:gd name="connsiteX41-20605" fmla="*/ 190 w 384"/>
              <a:gd name="connsiteY41-20606" fmla="*/ 611 h 738"/>
              <a:gd name="connsiteX42-20607" fmla="*/ 211 w 384"/>
              <a:gd name="connsiteY42-20608" fmla="*/ 627 h 738"/>
              <a:gd name="connsiteX43-20609" fmla="*/ 237 w 384"/>
              <a:gd name="connsiteY43-20610" fmla="*/ 638 h 738"/>
              <a:gd name="connsiteX44-20611" fmla="*/ 248 w 384"/>
              <a:gd name="connsiteY44-20612" fmla="*/ 643 h 738"/>
              <a:gd name="connsiteX45-20613" fmla="*/ 258 w 384"/>
              <a:gd name="connsiteY45-20614" fmla="*/ 648 h 738"/>
              <a:gd name="connsiteX46-20615" fmla="*/ 269 w 384"/>
              <a:gd name="connsiteY46-20616" fmla="*/ 648 h 738"/>
              <a:gd name="connsiteX47-20617" fmla="*/ 279 w 384"/>
              <a:gd name="connsiteY47-20618" fmla="*/ 653 h 738"/>
              <a:gd name="connsiteX48-20619" fmla="*/ 284 w 384"/>
              <a:gd name="connsiteY48-20620" fmla="*/ 653 h 738"/>
              <a:gd name="connsiteX49-20621" fmla="*/ 290 w 384"/>
              <a:gd name="connsiteY49-20622" fmla="*/ 653 h 738"/>
              <a:gd name="connsiteX50-20623" fmla="*/ 300 w 384"/>
              <a:gd name="connsiteY50-20624" fmla="*/ 653 h 738"/>
              <a:gd name="connsiteX51-20625" fmla="*/ 305 w 384"/>
              <a:gd name="connsiteY51-20626" fmla="*/ 648 h 738"/>
              <a:gd name="connsiteX52-20627" fmla="*/ 305 w 384"/>
              <a:gd name="connsiteY52-20628" fmla="*/ 643 h 738"/>
              <a:gd name="connsiteX53-20629" fmla="*/ 311 w 384"/>
              <a:gd name="connsiteY53-20630" fmla="*/ 638 h 738"/>
              <a:gd name="connsiteX54-20631" fmla="*/ 316 w 384"/>
              <a:gd name="connsiteY54-20632" fmla="*/ 632 h 738"/>
              <a:gd name="connsiteX55-20633" fmla="*/ 316 w 384"/>
              <a:gd name="connsiteY55-20634" fmla="*/ 622 h 738"/>
              <a:gd name="connsiteX56-20635" fmla="*/ 321 w 384"/>
              <a:gd name="connsiteY56-20636" fmla="*/ 606 h 738"/>
              <a:gd name="connsiteX57-20637" fmla="*/ 327 w 384"/>
              <a:gd name="connsiteY57-20638" fmla="*/ 590 h 738"/>
              <a:gd name="connsiteX58-20639" fmla="*/ 332 w 384"/>
              <a:gd name="connsiteY58-20640" fmla="*/ 574 h 738"/>
              <a:gd name="connsiteX59-20641" fmla="*/ 332 w 384"/>
              <a:gd name="connsiteY59-20642" fmla="*/ 559 h 738"/>
              <a:gd name="connsiteX60-20643" fmla="*/ 337 w 384"/>
              <a:gd name="connsiteY60-20644" fmla="*/ 543 h 738"/>
              <a:gd name="connsiteX61-20645" fmla="*/ 342 w 384"/>
              <a:gd name="connsiteY61-20646" fmla="*/ 532 h 738"/>
              <a:gd name="connsiteX62-20647" fmla="*/ 348 w 384"/>
              <a:gd name="connsiteY62-20648" fmla="*/ 522 h 738"/>
              <a:gd name="connsiteX63-20649" fmla="*/ 348 w 384"/>
              <a:gd name="connsiteY63-20650" fmla="*/ 517 h 738"/>
              <a:gd name="connsiteX64-20651" fmla="*/ 353 w 384"/>
              <a:gd name="connsiteY64-20652" fmla="*/ 506 h 738"/>
              <a:gd name="connsiteX65-20653" fmla="*/ 353 w 384"/>
              <a:gd name="connsiteY65-20654" fmla="*/ 506 h 738"/>
              <a:gd name="connsiteX66-20655" fmla="*/ 358 w 384"/>
              <a:gd name="connsiteY66-20656" fmla="*/ 506 h 738"/>
              <a:gd name="connsiteX67-20657" fmla="*/ 358 w 384"/>
              <a:gd name="connsiteY67-20658" fmla="*/ 506 h 738"/>
              <a:gd name="connsiteX68-20659" fmla="*/ 363 w 384"/>
              <a:gd name="connsiteY68-20660" fmla="*/ 538 h 738"/>
              <a:gd name="connsiteX69-20661" fmla="*/ 363 w 384"/>
              <a:gd name="connsiteY69-20662" fmla="*/ 548 h 738"/>
              <a:gd name="connsiteX70-20663" fmla="*/ 363 w 384"/>
              <a:gd name="connsiteY70-20664" fmla="*/ 564 h 738"/>
              <a:gd name="connsiteX71-20665" fmla="*/ 363 w 384"/>
              <a:gd name="connsiteY71-20666" fmla="*/ 580 h 738"/>
              <a:gd name="connsiteX72-20667" fmla="*/ 363 w 384"/>
              <a:gd name="connsiteY72-20668" fmla="*/ 601 h 738"/>
              <a:gd name="connsiteX73-20669" fmla="*/ 363 w 384"/>
              <a:gd name="connsiteY73-20670" fmla="*/ 617 h 738"/>
              <a:gd name="connsiteX74-20671" fmla="*/ 363 w 384"/>
              <a:gd name="connsiteY74-20672" fmla="*/ 632 h 738"/>
              <a:gd name="connsiteX75-20673" fmla="*/ 369 w 384"/>
              <a:gd name="connsiteY75-20674" fmla="*/ 648 h 738"/>
              <a:gd name="connsiteX76-20675" fmla="*/ 369 w 384"/>
              <a:gd name="connsiteY76-20676" fmla="*/ 664 h 738"/>
              <a:gd name="connsiteX77-20677" fmla="*/ 374 w 384"/>
              <a:gd name="connsiteY77-20678" fmla="*/ 675 h 738"/>
              <a:gd name="connsiteX78-20679" fmla="*/ 374 w 384"/>
              <a:gd name="connsiteY78-20680" fmla="*/ 685 h 738"/>
              <a:gd name="connsiteX79-20681" fmla="*/ 379 w 384"/>
              <a:gd name="connsiteY79-20682" fmla="*/ 696 h 738"/>
              <a:gd name="connsiteX80-20683" fmla="*/ 379 w 384"/>
              <a:gd name="connsiteY80-20684" fmla="*/ 701 h 738"/>
              <a:gd name="connsiteX81-20685" fmla="*/ 384 w 384"/>
              <a:gd name="connsiteY81-20686" fmla="*/ 711 h 738"/>
              <a:gd name="connsiteX82-20687" fmla="*/ 384 w 384"/>
              <a:gd name="connsiteY82-20688" fmla="*/ 717 h 738"/>
              <a:gd name="connsiteX83-20689" fmla="*/ 384 w 384"/>
              <a:gd name="connsiteY83-20690" fmla="*/ 722 h 738"/>
              <a:gd name="connsiteX84-20691" fmla="*/ 384 w 384"/>
              <a:gd name="connsiteY84-20692" fmla="*/ 727 h 738"/>
              <a:gd name="connsiteX85-20693" fmla="*/ 379 w 384"/>
              <a:gd name="connsiteY85-20694" fmla="*/ 732 h 738"/>
              <a:gd name="connsiteX86-20695" fmla="*/ 374 w 384"/>
              <a:gd name="connsiteY86-20696" fmla="*/ 738 h 738"/>
              <a:gd name="connsiteX87-20697" fmla="*/ 363 w 384"/>
              <a:gd name="connsiteY87-20698" fmla="*/ 738 h 738"/>
              <a:gd name="connsiteX88-20699" fmla="*/ 353 w 384"/>
              <a:gd name="connsiteY88-20700" fmla="*/ 738 h 738"/>
              <a:gd name="connsiteX89-20701" fmla="*/ 337 w 384"/>
              <a:gd name="connsiteY89-20702" fmla="*/ 738 h 738"/>
              <a:gd name="connsiteX90-20703" fmla="*/ 321 w 384"/>
              <a:gd name="connsiteY90-20704" fmla="*/ 732 h 738"/>
              <a:gd name="connsiteX91-20705" fmla="*/ 300 w 384"/>
              <a:gd name="connsiteY91-20706" fmla="*/ 732 h 738"/>
              <a:gd name="connsiteX92-20707" fmla="*/ 279 w 384"/>
              <a:gd name="connsiteY92-20708" fmla="*/ 727 h 738"/>
              <a:gd name="connsiteX93-20709" fmla="*/ 258 w 384"/>
              <a:gd name="connsiteY93-20710" fmla="*/ 722 h 738"/>
              <a:gd name="connsiteX94-20711" fmla="*/ 248 w 384"/>
              <a:gd name="connsiteY94-20712" fmla="*/ 717 h 738"/>
              <a:gd name="connsiteX95-20713" fmla="*/ 237 w 384"/>
              <a:gd name="connsiteY95-20714" fmla="*/ 711 h 738"/>
              <a:gd name="connsiteX96-20715" fmla="*/ 221 w 384"/>
              <a:gd name="connsiteY96-20716" fmla="*/ 706 h 738"/>
              <a:gd name="connsiteX97-20717" fmla="*/ 211 w 384"/>
              <a:gd name="connsiteY97-20718" fmla="*/ 701 h 738"/>
              <a:gd name="connsiteX98-20719" fmla="*/ 195 w 384"/>
              <a:gd name="connsiteY98-20720" fmla="*/ 696 h 738"/>
              <a:gd name="connsiteX99-20721" fmla="*/ 179 w 384"/>
              <a:gd name="connsiteY99-20722" fmla="*/ 685 h 738"/>
              <a:gd name="connsiteX100-20723" fmla="*/ 169 w 384"/>
              <a:gd name="connsiteY100-20724" fmla="*/ 675 h 738"/>
              <a:gd name="connsiteX101-20725" fmla="*/ 153 w 384"/>
              <a:gd name="connsiteY101-20726" fmla="*/ 664 h 738"/>
              <a:gd name="connsiteX102-20727" fmla="*/ 121 w 384"/>
              <a:gd name="connsiteY102-20728" fmla="*/ 638 h 738"/>
              <a:gd name="connsiteX103-20729" fmla="*/ 95 w 384"/>
              <a:gd name="connsiteY103-20730" fmla="*/ 611 h 738"/>
              <a:gd name="connsiteX104-20731" fmla="*/ 84 w 384"/>
              <a:gd name="connsiteY104-20732" fmla="*/ 601 h 738"/>
              <a:gd name="connsiteX105-20733" fmla="*/ 74 w 384"/>
              <a:gd name="connsiteY105-20734" fmla="*/ 585 h 738"/>
              <a:gd name="connsiteX106-20735" fmla="*/ 63 w 384"/>
              <a:gd name="connsiteY106-20736" fmla="*/ 569 h 738"/>
              <a:gd name="connsiteX107-20737" fmla="*/ 53 w 384"/>
              <a:gd name="connsiteY107-20738" fmla="*/ 553 h 738"/>
              <a:gd name="connsiteX108-20739" fmla="*/ 47 w 384"/>
              <a:gd name="connsiteY108-20740" fmla="*/ 538 h 738"/>
              <a:gd name="connsiteX109-20741" fmla="*/ 37 w 384"/>
              <a:gd name="connsiteY109-20742" fmla="*/ 522 h 738"/>
              <a:gd name="connsiteX110-20743" fmla="*/ 32 w 384"/>
              <a:gd name="connsiteY110-20744" fmla="*/ 506 h 738"/>
              <a:gd name="connsiteX111-20745" fmla="*/ 21 w 384"/>
              <a:gd name="connsiteY111-20746" fmla="*/ 490 h 738"/>
              <a:gd name="connsiteX112-20747" fmla="*/ 16 w 384"/>
              <a:gd name="connsiteY112-20748" fmla="*/ 480 h 738"/>
              <a:gd name="connsiteX113-20749" fmla="*/ 16 w 384"/>
              <a:gd name="connsiteY113-20750" fmla="*/ 464 h 738"/>
              <a:gd name="connsiteX114-20751" fmla="*/ 11 w 384"/>
              <a:gd name="connsiteY114-20752" fmla="*/ 448 h 738"/>
              <a:gd name="connsiteX115-20753" fmla="*/ 11 w 384"/>
              <a:gd name="connsiteY115-20754" fmla="*/ 432 h 738"/>
              <a:gd name="connsiteX116-20755" fmla="*/ 5 w 384"/>
              <a:gd name="connsiteY116-20756" fmla="*/ 401 h 738"/>
              <a:gd name="connsiteX117-20757" fmla="*/ 0 w 384"/>
              <a:gd name="connsiteY117-20758" fmla="*/ 364 h 738"/>
              <a:gd name="connsiteX118-20759" fmla="*/ 0 w 384"/>
              <a:gd name="connsiteY118-20760" fmla="*/ 332 h 738"/>
              <a:gd name="connsiteX119-20761" fmla="*/ 0 w 384"/>
              <a:gd name="connsiteY119-20762" fmla="*/ 295 h 738"/>
              <a:gd name="connsiteX120-20763" fmla="*/ 0 w 384"/>
              <a:gd name="connsiteY120-20764" fmla="*/ 258 h 738"/>
              <a:gd name="connsiteX121-20765" fmla="*/ 0 w 384"/>
              <a:gd name="connsiteY121-20766" fmla="*/ 222 h 738"/>
              <a:gd name="connsiteX122-20767" fmla="*/ 5 w 384"/>
              <a:gd name="connsiteY122-20768" fmla="*/ 179 h 738"/>
              <a:gd name="connsiteX123-20769" fmla="*/ 11 w 384"/>
              <a:gd name="connsiteY123-20770" fmla="*/ 137 h 738"/>
              <a:gd name="connsiteX124-20771" fmla="*/ 11 w 384"/>
              <a:gd name="connsiteY124-20772" fmla="*/ 121 h 738"/>
              <a:gd name="connsiteX125-20773" fmla="*/ 11 w 384"/>
              <a:gd name="connsiteY125-20774" fmla="*/ 106 h 738"/>
              <a:gd name="connsiteX126-20775" fmla="*/ 11 w 384"/>
              <a:gd name="connsiteY126-20776" fmla="*/ 90 h 738"/>
              <a:gd name="connsiteX127-20777" fmla="*/ 16 w 384"/>
              <a:gd name="connsiteY127-20778" fmla="*/ 79 h 738"/>
              <a:gd name="connsiteX128-20779" fmla="*/ 16 w 384"/>
              <a:gd name="connsiteY128-20780" fmla="*/ 69 h 738"/>
              <a:gd name="connsiteX129-20781" fmla="*/ 16 w 384"/>
              <a:gd name="connsiteY129-20782" fmla="*/ 64 h 738"/>
              <a:gd name="connsiteX130-20783" fmla="*/ 16 w 384"/>
              <a:gd name="connsiteY130-20784" fmla="*/ 58 h 738"/>
              <a:gd name="connsiteX131-20785" fmla="*/ 11 w 384"/>
              <a:gd name="connsiteY131-20786" fmla="*/ 53 h 738"/>
              <a:gd name="connsiteX132-20787" fmla="*/ 11 w 384"/>
              <a:gd name="connsiteY132-20788" fmla="*/ 53 h 738"/>
              <a:gd name="connsiteX133-20789" fmla="*/ 5 w 384"/>
              <a:gd name="connsiteY133-20790" fmla="*/ 53 h 738"/>
              <a:gd name="connsiteX0-20791" fmla="*/ 90 w 384"/>
              <a:gd name="connsiteY0-20792" fmla="*/ 0 h 738"/>
              <a:gd name="connsiteX1-20793" fmla="*/ 100 w 384"/>
              <a:gd name="connsiteY1-20794" fmla="*/ 11 h 738"/>
              <a:gd name="connsiteX2-20795" fmla="*/ 111 w 384"/>
              <a:gd name="connsiteY2-20796" fmla="*/ 16 h 738"/>
              <a:gd name="connsiteX3-20797" fmla="*/ 111 w 384"/>
              <a:gd name="connsiteY3-20798" fmla="*/ 21 h 738"/>
              <a:gd name="connsiteX4-20799" fmla="*/ 116 w 384"/>
              <a:gd name="connsiteY4-20800" fmla="*/ 21 h 738"/>
              <a:gd name="connsiteX5-20801" fmla="*/ 116 w 384"/>
              <a:gd name="connsiteY5-20802" fmla="*/ 27 h 738"/>
              <a:gd name="connsiteX6-20803" fmla="*/ 116 w 384"/>
              <a:gd name="connsiteY6-20804" fmla="*/ 27 h 738"/>
              <a:gd name="connsiteX7-20805" fmla="*/ 116 w 384"/>
              <a:gd name="connsiteY7-20806" fmla="*/ 32 h 738"/>
              <a:gd name="connsiteX8-20807" fmla="*/ 111 w 384"/>
              <a:gd name="connsiteY8-20808" fmla="*/ 37 h 738"/>
              <a:gd name="connsiteX9-20809" fmla="*/ 105 w 384"/>
              <a:gd name="connsiteY9-20810" fmla="*/ 42 h 738"/>
              <a:gd name="connsiteX10-20811" fmla="*/ 95 w 384"/>
              <a:gd name="connsiteY10-20812" fmla="*/ 48 h 738"/>
              <a:gd name="connsiteX11-20813" fmla="*/ 90 w 384"/>
              <a:gd name="connsiteY11-20814" fmla="*/ 53 h 738"/>
              <a:gd name="connsiteX12-20815" fmla="*/ 84 w 384"/>
              <a:gd name="connsiteY12-20816" fmla="*/ 58 h 738"/>
              <a:gd name="connsiteX13-20817" fmla="*/ 84 w 384"/>
              <a:gd name="connsiteY13-20818" fmla="*/ 69 h 738"/>
              <a:gd name="connsiteX14-20819" fmla="*/ 79 w 384"/>
              <a:gd name="connsiteY14-20820" fmla="*/ 79 h 738"/>
              <a:gd name="connsiteX15-20821" fmla="*/ 74 w 384"/>
              <a:gd name="connsiteY15-20822" fmla="*/ 95 h 738"/>
              <a:gd name="connsiteX16-20823" fmla="*/ 68 w 384"/>
              <a:gd name="connsiteY16-20824" fmla="*/ 116 h 738"/>
              <a:gd name="connsiteX17-20825" fmla="*/ 63 w 384"/>
              <a:gd name="connsiteY17-20826" fmla="*/ 137 h 738"/>
              <a:gd name="connsiteX18-20827" fmla="*/ 63 w 384"/>
              <a:gd name="connsiteY18-20828" fmla="*/ 158 h 738"/>
              <a:gd name="connsiteX19-20829" fmla="*/ 58 w 384"/>
              <a:gd name="connsiteY19-20830" fmla="*/ 185 h 738"/>
              <a:gd name="connsiteX20-20831" fmla="*/ 53 w 384"/>
              <a:gd name="connsiteY20-20832" fmla="*/ 206 h 738"/>
              <a:gd name="connsiteX21-20833" fmla="*/ 53 w 384"/>
              <a:gd name="connsiteY21-20834" fmla="*/ 227 h 738"/>
              <a:gd name="connsiteX22-20835" fmla="*/ 47 w 384"/>
              <a:gd name="connsiteY22-20836" fmla="*/ 243 h 738"/>
              <a:gd name="connsiteX23-20837" fmla="*/ 47 w 384"/>
              <a:gd name="connsiteY23-20838" fmla="*/ 264 h 738"/>
              <a:gd name="connsiteX24-20839" fmla="*/ 42 w 384"/>
              <a:gd name="connsiteY24-20840" fmla="*/ 279 h 738"/>
              <a:gd name="connsiteX25-20841" fmla="*/ 42 w 384"/>
              <a:gd name="connsiteY25-20842" fmla="*/ 290 h 738"/>
              <a:gd name="connsiteX26-20843" fmla="*/ 42 w 384"/>
              <a:gd name="connsiteY26-20844" fmla="*/ 301 h 738"/>
              <a:gd name="connsiteX27-20845" fmla="*/ 42 w 384"/>
              <a:gd name="connsiteY27-20846" fmla="*/ 322 h 738"/>
              <a:gd name="connsiteX28-20847" fmla="*/ 47 w 384"/>
              <a:gd name="connsiteY28-20848" fmla="*/ 348 h 738"/>
              <a:gd name="connsiteX29-20849" fmla="*/ 53 w 384"/>
              <a:gd name="connsiteY29-20850" fmla="*/ 390 h 738"/>
              <a:gd name="connsiteX30-20851" fmla="*/ 53 w 384"/>
              <a:gd name="connsiteY30-20852" fmla="*/ 416 h 738"/>
              <a:gd name="connsiteX31-20853" fmla="*/ 58 w 384"/>
              <a:gd name="connsiteY31-20854" fmla="*/ 443 h 738"/>
              <a:gd name="connsiteX32-20855" fmla="*/ 68 w 384"/>
              <a:gd name="connsiteY32-20856" fmla="*/ 469 h 738"/>
              <a:gd name="connsiteX33-20857" fmla="*/ 74 w 384"/>
              <a:gd name="connsiteY33-20858" fmla="*/ 485 h 738"/>
              <a:gd name="connsiteX34-20859" fmla="*/ 79 w 384"/>
              <a:gd name="connsiteY34-20860" fmla="*/ 495 h 738"/>
              <a:gd name="connsiteX35-20861" fmla="*/ 95 w 384"/>
              <a:gd name="connsiteY35-20862" fmla="*/ 522 h 738"/>
              <a:gd name="connsiteX36-20863" fmla="*/ 111 w 384"/>
              <a:gd name="connsiteY36-20864" fmla="*/ 543 h 738"/>
              <a:gd name="connsiteX37-20865" fmla="*/ 126 w 384"/>
              <a:gd name="connsiteY37-20866" fmla="*/ 564 h 738"/>
              <a:gd name="connsiteX38-20867" fmla="*/ 137 w 384"/>
              <a:gd name="connsiteY38-20868" fmla="*/ 574 h 738"/>
              <a:gd name="connsiteX39-20869" fmla="*/ 147 w 384"/>
              <a:gd name="connsiteY39-20870" fmla="*/ 580 h 738"/>
              <a:gd name="connsiteX40-20871" fmla="*/ 169 w 384"/>
              <a:gd name="connsiteY40-20872" fmla="*/ 601 h 738"/>
              <a:gd name="connsiteX41-20873" fmla="*/ 190 w 384"/>
              <a:gd name="connsiteY41-20874" fmla="*/ 611 h 738"/>
              <a:gd name="connsiteX42-20875" fmla="*/ 211 w 384"/>
              <a:gd name="connsiteY42-20876" fmla="*/ 627 h 738"/>
              <a:gd name="connsiteX43-20877" fmla="*/ 237 w 384"/>
              <a:gd name="connsiteY43-20878" fmla="*/ 638 h 738"/>
              <a:gd name="connsiteX44-20879" fmla="*/ 248 w 384"/>
              <a:gd name="connsiteY44-20880" fmla="*/ 643 h 738"/>
              <a:gd name="connsiteX45-20881" fmla="*/ 258 w 384"/>
              <a:gd name="connsiteY45-20882" fmla="*/ 648 h 738"/>
              <a:gd name="connsiteX46-20883" fmla="*/ 269 w 384"/>
              <a:gd name="connsiteY46-20884" fmla="*/ 648 h 738"/>
              <a:gd name="connsiteX47-20885" fmla="*/ 279 w 384"/>
              <a:gd name="connsiteY47-20886" fmla="*/ 653 h 738"/>
              <a:gd name="connsiteX48-20887" fmla="*/ 284 w 384"/>
              <a:gd name="connsiteY48-20888" fmla="*/ 653 h 738"/>
              <a:gd name="connsiteX49-20889" fmla="*/ 290 w 384"/>
              <a:gd name="connsiteY49-20890" fmla="*/ 653 h 738"/>
              <a:gd name="connsiteX50-20891" fmla="*/ 300 w 384"/>
              <a:gd name="connsiteY50-20892" fmla="*/ 653 h 738"/>
              <a:gd name="connsiteX51-20893" fmla="*/ 305 w 384"/>
              <a:gd name="connsiteY51-20894" fmla="*/ 648 h 738"/>
              <a:gd name="connsiteX52-20895" fmla="*/ 305 w 384"/>
              <a:gd name="connsiteY52-20896" fmla="*/ 643 h 738"/>
              <a:gd name="connsiteX53-20897" fmla="*/ 311 w 384"/>
              <a:gd name="connsiteY53-20898" fmla="*/ 638 h 738"/>
              <a:gd name="connsiteX54-20899" fmla="*/ 316 w 384"/>
              <a:gd name="connsiteY54-20900" fmla="*/ 632 h 738"/>
              <a:gd name="connsiteX55-20901" fmla="*/ 316 w 384"/>
              <a:gd name="connsiteY55-20902" fmla="*/ 622 h 738"/>
              <a:gd name="connsiteX56-20903" fmla="*/ 321 w 384"/>
              <a:gd name="connsiteY56-20904" fmla="*/ 606 h 738"/>
              <a:gd name="connsiteX57-20905" fmla="*/ 327 w 384"/>
              <a:gd name="connsiteY57-20906" fmla="*/ 590 h 738"/>
              <a:gd name="connsiteX58-20907" fmla="*/ 332 w 384"/>
              <a:gd name="connsiteY58-20908" fmla="*/ 574 h 738"/>
              <a:gd name="connsiteX59-20909" fmla="*/ 332 w 384"/>
              <a:gd name="connsiteY59-20910" fmla="*/ 559 h 738"/>
              <a:gd name="connsiteX60-20911" fmla="*/ 337 w 384"/>
              <a:gd name="connsiteY60-20912" fmla="*/ 543 h 738"/>
              <a:gd name="connsiteX61-20913" fmla="*/ 342 w 384"/>
              <a:gd name="connsiteY61-20914" fmla="*/ 532 h 738"/>
              <a:gd name="connsiteX62-20915" fmla="*/ 348 w 384"/>
              <a:gd name="connsiteY62-20916" fmla="*/ 522 h 738"/>
              <a:gd name="connsiteX63-20917" fmla="*/ 353 w 384"/>
              <a:gd name="connsiteY63-20918" fmla="*/ 506 h 738"/>
              <a:gd name="connsiteX64-20919" fmla="*/ 353 w 384"/>
              <a:gd name="connsiteY64-20920" fmla="*/ 506 h 738"/>
              <a:gd name="connsiteX65-20921" fmla="*/ 358 w 384"/>
              <a:gd name="connsiteY65-20922" fmla="*/ 506 h 738"/>
              <a:gd name="connsiteX66-20923" fmla="*/ 358 w 384"/>
              <a:gd name="connsiteY66-20924" fmla="*/ 506 h 738"/>
              <a:gd name="connsiteX67-20925" fmla="*/ 363 w 384"/>
              <a:gd name="connsiteY67-20926" fmla="*/ 538 h 738"/>
              <a:gd name="connsiteX68-20927" fmla="*/ 363 w 384"/>
              <a:gd name="connsiteY68-20928" fmla="*/ 548 h 738"/>
              <a:gd name="connsiteX69-20929" fmla="*/ 363 w 384"/>
              <a:gd name="connsiteY69-20930" fmla="*/ 564 h 738"/>
              <a:gd name="connsiteX70-20931" fmla="*/ 363 w 384"/>
              <a:gd name="connsiteY70-20932" fmla="*/ 580 h 738"/>
              <a:gd name="connsiteX71-20933" fmla="*/ 363 w 384"/>
              <a:gd name="connsiteY71-20934" fmla="*/ 601 h 738"/>
              <a:gd name="connsiteX72-20935" fmla="*/ 363 w 384"/>
              <a:gd name="connsiteY72-20936" fmla="*/ 617 h 738"/>
              <a:gd name="connsiteX73-20937" fmla="*/ 363 w 384"/>
              <a:gd name="connsiteY73-20938" fmla="*/ 632 h 738"/>
              <a:gd name="connsiteX74-20939" fmla="*/ 369 w 384"/>
              <a:gd name="connsiteY74-20940" fmla="*/ 648 h 738"/>
              <a:gd name="connsiteX75-20941" fmla="*/ 369 w 384"/>
              <a:gd name="connsiteY75-20942" fmla="*/ 664 h 738"/>
              <a:gd name="connsiteX76-20943" fmla="*/ 374 w 384"/>
              <a:gd name="connsiteY76-20944" fmla="*/ 675 h 738"/>
              <a:gd name="connsiteX77-20945" fmla="*/ 374 w 384"/>
              <a:gd name="connsiteY77-20946" fmla="*/ 685 h 738"/>
              <a:gd name="connsiteX78-20947" fmla="*/ 379 w 384"/>
              <a:gd name="connsiteY78-20948" fmla="*/ 696 h 738"/>
              <a:gd name="connsiteX79-20949" fmla="*/ 379 w 384"/>
              <a:gd name="connsiteY79-20950" fmla="*/ 701 h 738"/>
              <a:gd name="connsiteX80-20951" fmla="*/ 384 w 384"/>
              <a:gd name="connsiteY80-20952" fmla="*/ 711 h 738"/>
              <a:gd name="connsiteX81-20953" fmla="*/ 384 w 384"/>
              <a:gd name="connsiteY81-20954" fmla="*/ 717 h 738"/>
              <a:gd name="connsiteX82-20955" fmla="*/ 384 w 384"/>
              <a:gd name="connsiteY82-20956" fmla="*/ 722 h 738"/>
              <a:gd name="connsiteX83-20957" fmla="*/ 384 w 384"/>
              <a:gd name="connsiteY83-20958" fmla="*/ 727 h 738"/>
              <a:gd name="connsiteX84-20959" fmla="*/ 379 w 384"/>
              <a:gd name="connsiteY84-20960" fmla="*/ 732 h 738"/>
              <a:gd name="connsiteX85-20961" fmla="*/ 374 w 384"/>
              <a:gd name="connsiteY85-20962" fmla="*/ 738 h 738"/>
              <a:gd name="connsiteX86-20963" fmla="*/ 363 w 384"/>
              <a:gd name="connsiteY86-20964" fmla="*/ 738 h 738"/>
              <a:gd name="connsiteX87-20965" fmla="*/ 353 w 384"/>
              <a:gd name="connsiteY87-20966" fmla="*/ 738 h 738"/>
              <a:gd name="connsiteX88-20967" fmla="*/ 337 w 384"/>
              <a:gd name="connsiteY88-20968" fmla="*/ 738 h 738"/>
              <a:gd name="connsiteX89-20969" fmla="*/ 321 w 384"/>
              <a:gd name="connsiteY89-20970" fmla="*/ 732 h 738"/>
              <a:gd name="connsiteX90-20971" fmla="*/ 300 w 384"/>
              <a:gd name="connsiteY90-20972" fmla="*/ 732 h 738"/>
              <a:gd name="connsiteX91-20973" fmla="*/ 279 w 384"/>
              <a:gd name="connsiteY91-20974" fmla="*/ 727 h 738"/>
              <a:gd name="connsiteX92-20975" fmla="*/ 258 w 384"/>
              <a:gd name="connsiteY92-20976" fmla="*/ 722 h 738"/>
              <a:gd name="connsiteX93-20977" fmla="*/ 248 w 384"/>
              <a:gd name="connsiteY93-20978" fmla="*/ 717 h 738"/>
              <a:gd name="connsiteX94-20979" fmla="*/ 237 w 384"/>
              <a:gd name="connsiteY94-20980" fmla="*/ 711 h 738"/>
              <a:gd name="connsiteX95-20981" fmla="*/ 221 w 384"/>
              <a:gd name="connsiteY95-20982" fmla="*/ 706 h 738"/>
              <a:gd name="connsiteX96-20983" fmla="*/ 211 w 384"/>
              <a:gd name="connsiteY96-20984" fmla="*/ 701 h 738"/>
              <a:gd name="connsiteX97-20985" fmla="*/ 195 w 384"/>
              <a:gd name="connsiteY97-20986" fmla="*/ 696 h 738"/>
              <a:gd name="connsiteX98-20987" fmla="*/ 179 w 384"/>
              <a:gd name="connsiteY98-20988" fmla="*/ 685 h 738"/>
              <a:gd name="connsiteX99-20989" fmla="*/ 169 w 384"/>
              <a:gd name="connsiteY99-20990" fmla="*/ 675 h 738"/>
              <a:gd name="connsiteX100-20991" fmla="*/ 153 w 384"/>
              <a:gd name="connsiteY100-20992" fmla="*/ 664 h 738"/>
              <a:gd name="connsiteX101-20993" fmla="*/ 121 w 384"/>
              <a:gd name="connsiteY101-20994" fmla="*/ 638 h 738"/>
              <a:gd name="connsiteX102-20995" fmla="*/ 95 w 384"/>
              <a:gd name="connsiteY102-20996" fmla="*/ 611 h 738"/>
              <a:gd name="connsiteX103-20997" fmla="*/ 84 w 384"/>
              <a:gd name="connsiteY103-20998" fmla="*/ 601 h 738"/>
              <a:gd name="connsiteX104-20999" fmla="*/ 74 w 384"/>
              <a:gd name="connsiteY104-21000" fmla="*/ 585 h 738"/>
              <a:gd name="connsiteX105-21001" fmla="*/ 63 w 384"/>
              <a:gd name="connsiteY105-21002" fmla="*/ 569 h 738"/>
              <a:gd name="connsiteX106-21003" fmla="*/ 53 w 384"/>
              <a:gd name="connsiteY106-21004" fmla="*/ 553 h 738"/>
              <a:gd name="connsiteX107-21005" fmla="*/ 47 w 384"/>
              <a:gd name="connsiteY107-21006" fmla="*/ 538 h 738"/>
              <a:gd name="connsiteX108-21007" fmla="*/ 37 w 384"/>
              <a:gd name="connsiteY108-21008" fmla="*/ 522 h 738"/>
              <a:gd name="connsiteX109-21009" fmla="*/ 32 w 384"/>
              <a:gd name="connsiteY109-21010" fmla="*/ 506 h 738"/>
              <a:gd name="connsiteX110-21011" fmla="*/ 21 w 384"/>
              <a:gd name="connsiteY110-21012" fmla="*/ 490 h 738"/>
              <a:gd name="connsiteX111-21013" fmla="*/ 16 w 384"/>
              <a:gd name="connsiteY111-21014" fmla="*/ 480 h 738"/>
              <a:gd name="connsiteX112-21015" fmla="*/ 16 w 384"/>
              <a:gd name="connsiteY112-21016" fmla="*/ 464 h 738"/>
              <a:gd name="connsiteX113-21017" fmla="*/ 11 w 384"/>
              <a:gd name="connsiteY113-21018" fmla="*/ 448 h 738"/>
              <a:gd name="connsiteX114-21019" fmla="*/ 11 w 384"/>
              <a:gd name="connsiteY114-21020" fmla="*/ 432 h 738"/>
              <a:gd name="connsiteX115-21021" fmla="*/ 5 w 384"/>
              <a:gd name="connsiteY115-21022" fmla="*/ 401 h 738"/>
              <a:gd name="connsiteX116-21023" fmla="*/ 0 w 384"/>
              <a:gd name="connsiteY116-21024" fmla="*/ 364 h 738"/>
              <a:gd name="connsiteX117-21025" fmla="*/ 0 w 384"/>
              <a:gd name="connsiteY117-21026" fmla="*/ 332 h 738"/>
              <a:gd name="connsiteX118-21027" fmla="*/ 0 w 384"/>
              <a:gd name="connsiteY118-21028" fmla="*/ 295 h 738"/>
              <a:gd name="connsiteX119-21029" fmla="*/ 0 w 384"/>
              <a:gd name="connsiteY119-21030" fmla="*/ 258 h 738"/>
              <a:gd name="connsiteX120-21031" fmla="*/ 0 w 384"/>
              <a:gd name="connsiteY120-21032" fmla="*/ 222 h 738"/>
              <a:gd name="connsiteX121-21033" fmla="*/ 5 w 384"/>
              <a:gd name="connsiteY121-21034" fmla="*/ 179 h 738"/>
              <a:gd name="connsiteX122-21035" fmla="*/ 11 w 384"/>
              <a:gd name="connsiteY122-21036" fmla="*/ 137 h 738"/>
              <a:gd name="connsiteX123-21037" fmla="*/ 11 w 384"/>
              <a:gd name="connsiteY123-21038" fmla="*/ 121 h 738"/>
              <a:gd name="connsiteX124-21039" fmla="*/ 11 w 384"/>
              <a:gd name="connsiteY124-21040" fmla="*/ 106 h 738"/>
              <a:gd name="connsiteX125-21041" fmla="*/ 11 w 384"/>
              <a:gd name="connsiteY125-21042" fmla="*/ 90 h 738"/>
              <a:gd name="connsiteX126-21043" fmla="*/ 16 w 384"/>
              <a:gd name="connsiteY126-21044" fmla="*/ 79 h 738"/>
              <a:gd name="connsiteX127-21045" fmla="*/ 16 w 384"/>
              <a:gd name="connsiteY127-21046" fmla="*/ 69 h 738"/>
              <a:gd name="connsiteX128-21047" fmla="*/ 16 w 384"/>
              <a:gd name="connsiteY128-21048" fmla="*/ 64 h 738"/>
              <a:gd name="connsiteX129-21049" fmla="*/ 16 w 384"/>
              <a:gd name="connsiteY129-21050" fmla="*/ 58 h 738"/>
              <a:gd name="connsiteX130-21051" fmla="*/ 11 w 384"/>
              <a:gd name="connsiteY130-21052" fmla="*/ 53 h 738"/>
              <a:gd name="connsiteX131-21053" fmla="*/ 11 w 384"/>
              <a:gd name="connsiteY131-21054" fmla="*/ 53 h 738"/>
              <a:gd name="connsiteX132-21055" fmla="*/ 5 w 384"/>
              <a:gd name="connsiteY132-21056" fmla="*/ 53 h 738"/>
              <a:gd name="connsiteX0-21057" fmla="*/ 90 w 384"/>
              <a:gd name="connsiteY0-21058" fmla="*/ 0 h 738"/>
              <a:gd name="connsiteX1-21059" fmla="*/ 100 w 384"/>
              <a:gd name="connsiteY1-21060" fmla="*/ 11 h 738"/>
              <a:gd name="connsiteX2-21061" fmla="*/ 111 w 384"/>
              <a:gd name="connsiteY2-21062" fmla="*/ 16 h 738"/>
              <a:gd name="connsiteX3-21063" fmla="*/ 111 w 384"/>
              <a:gd name="connsiteY3-21064" fmla="*/ 21 h 738"/>
              <a:gd name="connsiteX4-21065" fmla="*/ 116 w 384"/>
              <a:gd name="connsiteY4-21066" fmla="*/ 21 h 738"/>
              <a:gd name="connsiteX5-21067" fmla="*/ 116 w 384"/>
              <a:gd name="connsiteY5-21068" fmla="*/ 27 h 738"/>
              <a:gd name="connsiteX6-21069" fmla="*/ 116 w 384"/>
              <a:gd name="connsiteY6-21070" fmla="*/ 27 h 738"/>
              <a:gd name="connsiteX7-21071" fmla="*/ 116 w 384"/>
              <a:gd name="connsiteY7-21072" fmla="*/ 32 h 738"/>
              <a:gd name="connsiteX8-21073" fmla="*/ 111 w 384"/>
              <a:gd name="connsiteY8-21074" fmla="*/ 37 h 738"/>
              <a:gd name="connsiteX9-21075" fmla="*/ 105 w 384"/>
              <a:gd name="connsiteY9-21076" fmla="*/ 42 h 738"/>
              <a:gd name="connsiteX10-21077" fmla="*/ 95 w 384"/>
              <a:gd name="connsiteY10-21078" fmla="*/ 48 h 738"/>
              <a:gd name="connsiteX11-21079" fmla="*/ 90 w 384"/>
              <a:gd name="connsiteY11-21080" fmla="*/ 53 h 738"/>
              <a:gd name="connsiteX12-21081" fmla="*/ 84 w 384"/>
              <a:gd name="connsiteY12-21082" fmla="*/ 58 h 738"/>
              <a:gd name="connsiteX13-21083" fmla="*/ 84 w 384"/>
              <a:gd name="connsiteY13-21084" fmla="*/ 69 h 738"/>
              <a:gd name="connsiteX14-21085" fmla="*/ 79 w 384"/>
              <a:gd name="connsiteY14-21086" fmla="*/ 79 h 738"/>
              <a:gd name="connsiteX15-21087" fmla="*/ 74 w 384"/>
              <a:gd name="connsiteY15-21088" fmla="*/ 95 h 738"/>
              <a:gd name="connsiteX16-21089" fmla="*/ 68 w 384"/>
              <a:gd name="connsiteY16-21090" fmla="*/ 116 h 738"/>
              <a:gd name="connsiteX17-21091" fmla="*/ 63 w 384"/>
              <a:gd name="connsiteY17-21092" fmla="*/ 137 h 738"/>
              <a:gd name="connsiteX18-21093" fmla="*/ 63 w 384"/>
              <a:gd name="connsiteY18-21094" fmla="*/ 158 h 738"/>
              <a:gd name="connsiteX19-21095" fmla="*/ 58 w 384"/>
              <a:gd name="connsiteY19-21096" fmla="*/ 185 h 738"/>
              <a:gd name="connsiteX20-21097" fmla="*/ 53 w 384"/>
              <a:gd name="connsiteY20-21098" fmla="*/ 206 h 738"/>
              <a:gd name="connsiteX21-21099" fmla="*/ 53 w 384"/>
              <a:gd name="connsiteY21-21100" fmla="*/ 227 h 738"/>
              <a:gd name="connsiteX22-21101" fmla="*/ 47 w 384"/>
              <a:gd name="connsiteY22-21102" fmla="*/ 243 h 738"/>
              <a:gd name="connsiteX23-21103" fmla="*/ 47 w 384"/>
              <a:gd name="connsiteY23-21104" fmla="*/ 264 h 738"/>
              <a:gd name="connsiteX24-21105" fmla="*/ 42 w 384"/>
              <a:gd name="connsiteY24-21106" fmla="*/ 279 h 738"/>
              <a:gd name="connsiteX25-21107" fmla="*/ 42 w 384"/>
              <a:gd name="connsiteY25-21108" fmla="*/ 290 h 738"/>
              <a:gd name="connsiteX26-21109" fmla="*/ 42 w 384"/>
              <a:gd name="connsiteY26-21110" fmla="*/ 301 h 738"/>
              <a:gd name="connsiteX27-21111" fmla="*/ 42 w 384"/>
              <a:gd name="connsiteY27-21112" fmla="*/ 322 h 738"/>
              <a:gd name="connsiteX28-21113" fmla="*/ 47 w 384"/>
              <a:gd name="connsiteY28-21114" fmla="*/ 348 h 738"/>
              <a:gd name="connsiteX29-21115" fmla="*/ 53 w 384"/>
              <a:gd name="connsiteY29-21116" fmla="*/ 390 h 738"/>
              <a:gd name="connsiteX30-21117" fmla="*/ 53 w 384"/>
              <a:gd name="connsiteY30-21118" fmla="*/ 416 h 738"/>
              <a:gd name="connsiteX31-21119" fmla="*/ 58 w 384"/>
              <a:gd name="connsiteY31-21120" fmla="*/ 443 h 738"/>
              <a:gd name="connsiteX32-21121" fmla="*/ 68 w 384"/>
              <a:gd name="connsiteY32-21122" fmla="*/ 469 h 738"/>
              <a:gd name="connsiteX33-21123" fmla="*/ 74 w 384"/>
              <a:gd name="connsiteY33-21124" fmla="*/ 485 h 738"/>
              <a:gd name="connsiteX34-21125" fmla="*/ 79 w 384"/>
              <a:gd name="connsiteY34-21126" fmla="*/ 495 h 738"/>
              <a:gd name="connsiteX35-21127" fmla="*/ 95 w 384"/>
              <a:gd name="connsiteY35-21128" fmla="*/ 522 h 738"/>
              <a:gd name="connsiteX36-21129" fmla="*/ 111 w 384"/>
              <a:gd name="connsiteY36-21130" fmla="*/ 543 h 738"/>
              <a:gd name="connsiteX37-21131" fmla="*/ 126 w 384"/>
              <a:gd name="connsiteY37-21132" fmla="*/ 564 h 738"/>
              <a:gd name="connsiteX38-21133" fmla="*/ 137 w 384"/>
              <a:gd name="connsiteY38-21134" fmla="*/ 574 h 738"/>
              <a:gd name="connsiteX39-21135" fmla="*/ 147 w 384"/>
              <a:gd name="connsiteY39-21136" fmla="*/ 580 h 738"/>
              <a:gd name="connsiteX40-21137" fmla="*/ 169 w 384"/>
              <a:gd name="connsiteY40-21138" fmla="*/ 601 h 738"/>
              <a:gd name="connsiteX41-21139" fmla="*/ 190 w 384"/>
              <a:gd name="connsiteY41-21140" fmla="*/ 611 h 738"/>
              <a:gd name="connsiteX42-21141" fmla="*/ 211 w 384"/>
              <a:gd name="connsiteY42-21142" fmla="*/ 627 h 738"/>
              <a:gd name="connsiteX43-21143" fmla="*/ 237 w 384"/>
              <a:gd name="connsiteY43-21144" fmla="*/ 638 h 738"/>
              <a:gd name="connsiteX44-21145" fmla="*/ 248 w 384"/>
              <a:gd name="connsiteY44-21146" fmla="*/ 643 h 738"/>
              <a:gd name="connsiteX45-21147" fmla="*/ 258 w 384"/>
              <a:gd name="connsiteY45-21148" fmla="*/ 648 h 738"/>
              <a:gd name="connsiteX46-21149" fmla="*/ 269 w 384"/>
              <a:gd name="connsiteY46-21150" fmla="*/ 648 h 738"/>
              <a:gd name="connsiteX47-21151" fmla="*/ 279 w 384"/>
              <a:gd name="connsiteY47-21152" fmla="*/ 653 h 738"/>
              <a:gd name="connsiteX48-21153" fmla="*/ 284 w 384"/>
              <a:gd name="connsiteY48-21154" fmla="*/ 653 h 738"/>
              <a:gd name="connsiteX49-21155" fmla="*/ 290 w 384"/>
              <a:gd name="connsiteY49-21156" fmla="*/ 653 h 738"/>
              <a:gd name="connsiteX50-21157" fmla="*/ 300 w 384"/>
              <a:gd name="connsiteY50-21158" fmla="*/ 653 h 738"/>
              <a:gd name="connsiteX51-21159" fmla="*/ 305 w 384"/>
              <a:gd name="connsiteY51-21160" fmla="*/ 648 h 738"/>
              <a:gd name="connsiteX52-21161" fmla="*/ 305 w 384"/>
              <a:gd name="connsiteY52-21162" fmla="*/ 643 h 738"/>
              <a:gd name="connsiteX53-21163" fmla="*/ 311 w 384"/>
              <a:gd name="connsiteY53-21164" fmla="*/ 638 h 738"/>
              <a:gd name="connsiteX54-21165" fmla="*/ 316 w 384"/>
              <a:gd name="connsiteY54-21166" fmla="*/ 632 h 738"/>
              <a:gd name="connsiteX55-21167" fmla="*/ 316 w 384"/>
              <a:gd name="connsiteY55-21168" fmla="*/ 622 h 738"/>
              <a:gd name="connsiteX56-21169" fmla="*/ 321 w 384"/>
              <a:gd name="connsiteY56-21170" fmla="*/ 606 h 738"/>
              <a:gd name="connsiteX57-21171" fmla="*/ 327 w 384"/>
              <a:gd name="connsiteY57-21172" fmla="*/ 590 h 738"/>
              <a:gd name="connsiteX58-21173" fmla="*/ 332 w 384"/>
              <a:gd name="connsiteY58-21174" fmla="*/ 574 h 738"/>
              <a:gd name="connsiteX59-21175" fmla="*/ 332 w 384"/>
              <a:gd name="connsiteY59-21176" fmla="*/ 559 h 738"/>
              <a:gd name="connsiteX60-21177" fmla="*/ 337 w 384"/>
              <a:gd name="connsiteY60-21178" fmla="*/ 543 h 738"/>
              <a:gd name="connsiteX61-21179" fmla="*/ 342 w 384"/>
              <a:gd name="connsiteY61-21180" fmla="*/ 532 h 738"/>
              <a:gd name="connsiteX62-21181" fmla="*/ 348 w 384"/>
              <a:gd name="connsiteY62-21182" fmla="*/ 522 h 738"/>
              <a:gd name="connsiteX63-21183" fmla="*/ 353 w 384"/>
              <a:gd name="connsiteY63-21184" fmla="*/ 506 h 738"/>
              <a:gd name="connsiteX64-21185" fmla="*/ 358 w 384"/>
              <a:gd name="connsiteY64-21186" fmla="*/ 506 h 738"/>
              <a:gd name="connsiteX65-21187" fmla="*/ 358 w 384"/>
              <a:gd name="connsiteY65-21188" fmla="*/ 506 h 738"/>
              <a:gd name="connsiteX66-21189" fmla="*/ 363 w 384"/>
              <a:gd name="connsiteY66-21190" fmla="*/ 538 h 738"/>
              <a:gd name="connsiteX67-21191" fmla="*/ 363 w 384"/>
              <a:gd name="connsiteY67-21192" fmla="*/ 548 h 738"/>
              <a:gd name="connsiteX68-21193" fmla="*/ 363 w 384"/>
              <a:gd name="connsiteY68-21194" fmla="*/ 564 h 738"/>
              <a:gd name="connsiteX69-21195" fmla="*/ 363 w 384"/>
              <a:gd name="connsiteY69-21196" fmla="*/ 580 h 738"/>
              <a:gd name="connsiteX70-21197" fmla="*/ 363 w 384"/>
              <a:gd name="connsiteY70-21198" fmla="*/ 601 h 738"/>
              <a:gd name="connsiteX71-21199" fmla="*/ 363 w 384"/>
              <a:gd name="connsiteY71-21200" fmla="*/ 617 h 738"/>
              <a:gd name="connsiteX72-21201" fmla="*/ 363 w 384"/>
              <a:gd name="connsiteY72-21202" fmla="*/ 632 h 738"/>
              <a:gd name="connsiteX73-21203" fmla="*/ 369 w 384"/>
              <a:gd name="connsiteY73-21204" fmla="*/ 648 h 738"/>
              <a:gd name="connsiteX74-21205" fmla="*/ 369 w 384"/>
              <a:gd name="connsiteY74-21206" fmla="*/ 664 h 738"/>
              <a:gd name="connsiteX75-21207" fmla="*/ 374 w 384"/>
              <a:gd name="connsiteY75-21208" fmla="*/ 675 h 738"/>
              <a:gd name="connsiteX76-21209" fmla="*/ 374 w 384"/>
              <a:gd name="connsiteY76-21210" fmla="*/ 685 h 738"/>
              <a:gd name="connsiteX77-21211" fmla="*/ 379 w 384"/>
              <a:gd name="connsiteY77-21212" fmla="*/ 696 h 738"/>
              <a:gd name="connsiteX78-21213" fmla="*/ 379 w 384"/>
              <a:gd name="connsiteY78-21214" fmla="*/ 701 h 738"/>
              <a:gd name="connsiteX79-21215" fmla="*/ 384 w 384"/>
              <a:gd name="connsiteY79-21216" fmla="*/ 711 h 738"/>
              <a:gd name="connsiteX80-21217" fmla="*/ 384 w 384"/>
              <a:gd name="connsiteY80-21218" fmla="*/ 717 h 738"/>
              <a:gd name="connsiteX81-21219" fmla="*/ 384 w 384"/>
              <a:gd name="connsiteY81-21220" fmla="*/ 722 h 738"/>
              <a:gd name="connsiteX82-21221" fmla="*/ 384 w 384"/>
              <a:gd name="connsiteY82-21222" fmla="*/ 727 h 738"/>
              <a:gd name="connsiteX83-21223" fmla="*/ 379 w 384"/>
              <a:gd name="connsiteY83-21224" fmla="*/ 732 h 738"/>
              <a:gd name="connsiteX84-21225" fmla="*/ 374 w 384"/>
              <a:gd name="connsiteY84-21226" fmla="*/ 738 h 738"/>
              <a:gd name="connsiteX85-21227" fmla="*/ 363 w 384"/>
              <a:gd name="connsiteY85-21228" fmla="*/ 738 h 738"/>
              <a:gd name="connsiteX86-21229" fmla="*/ 353 w 384"/>
              <a:gd name="connsiteY86-21230" fmla="*/ 738 h 738"/>
              <a:gd name="connsiteX87-21231" fmla="*/ 337 w 384"/>
              <a:gd name="connsiteY87-21232" fmla="*/ 738 h 738"/>
              <a:gd name="connsiteX88-21233" fmla="*/ 321 w 384"/>
              <a:gd name="connsiteY88-21234" fmla="*/ 732 h 738"/>
              <a:gd name="connsiteX89-21235" fmla="*/ 300 w 384"/>
              <a:gd name="connsiteY89-21236" fmla="*/ 732 h 738"/>
              <a:gd name="connsiteX90-21237" fmla="*/ 279 w 384"/>
              <a:gd name="connsiteY90-21238" fmla="*/ 727 h 738"/>
              <a:gd name="connsiteX91-21239" fmla="*/ 258 w 384"/>
              <a:gd name="connsiteY91-21240" fmla="*/ 722 h 738"/>
              <a:gd name="connsiteX92-21241" fmla="*/ 248 w 384"/>
              <a:gd name="connsiteY92-21242" fmla="*/ 717 h 738"/>
              <a:gd name="connsiteX93-21243" fmla="*/ 237 w 384"/>
              <a:gd name="connsiteY93-21244" fmla="*/ 711 h 738"/>
              <a:gd name="connsiteX94-21245" fmla="*/ 221 w 384"/>
              <a:gd name="connsiteY94-21246" fmla="*/ 706 h 738"/>
              <a:gd name="connsiteX95-21247" fmla="*/ 211 w 384"/>
              <a:gd name="connsiteY95-21248" fmla="*/ 701 h 738"/>
              <a:gd name="connsiteX96-21249" fmla="*/ 195 w 384"/>
              <a:gd name="connsiteY96-21250" fmla="*/ 696 h 738"/>
              <a:gd name="connsiteX97-21251" fmla="*/ 179 w 384"/>
              <a:gd name="connsiteY97-21252" fmla="*/ 685 h 738"/>
              <a:gd name="connsiteX98-21253" fmla="*/ 169 w 384"/>
              <a:gd name="connsiteY98-21254" fmla="*/ 675 h 738"/>
              <a:gd name="connsiteX99-21255" fmla="*/ 153 w 384"/>
              <a:gd name="connsiteY99-21256" fmla="*/ 664 h 738"/>
              <a:gd name="connsiteX100-21257" fmla="*/ 121 w 384"/>
              <a:gd name="connsiteY100-21258" fmla="*/ 638 h 738"/>
              <a:gd name="connsiteX101-21259" fmla="*/ 95 w 384"/>
              <a:gd name="connsiteY101-21260" fmla="*/ 611 h 738"/>
              <a:gd name="connsiteX102-21261" fmla="*/ 84 w 384"/>
              <a:gd name="connsiteY102-21262" fmla="*/ 601 h 738"/>
              <a:gd name="connsiteX103-21263" fmla="*/ 74 w 384"/>
              <a:gd name="connsiteY103-21264" fmla="*/ 585 h 738"/>
              <a:gd name="connsiteX104-21265" fmla="*/ 63 w 384"/>
              <a:gd name="connsiteY104-21266" fmla="*/ 569 h 738"/>
              <a:gd name="connsiteX105-21267" fmla="*/ 53 w 384"/>
              <a:gd name="connsiteY105-21268" fmla="*/ 553 h 738"/>
              <a:gd name="connsiteX106-21269" fmla="*/ 47 w 384"/>
              <a:gd name="connsiteY106-21270" fmla="*/ 538 h 738"/>
              <a:gd name="connsiteX107-21271" fmla="*/ 37 w 384"/>
              <a:gd name="connsiteY107-21272" fmla="*/ 522 h 738"/>
              <a:gd name="connsiteX108-21273" fmla="*/ 32 w 384"/>
              <a:gd name="connsiteY108-21274" fmla="*/ 506 h 738"/>
              <a:gd name="connsiteX109-21275" fmla="*/ 21 w 384"/>
              <a:gd name="connsiteY109-21276" fmla="*/ 490 h 738"/>
              <a:gd name="connsiteX110-21277" fmla="*/ 16 w 384"/>
              <a:gd name="connsiteY110-21278" fmla="*/ 480 h 738"/>
              <a:gd name="connsiteX111-21279" fmla="*/ 16 w 384"/>
              <a:gd name="connsiteY111-21280" fmla="*/ 464 h 738"/>
              <a:gd name="connsiteX112-21281" fmla="*/ 11 w 384"/>
              <a:gd name="connsiteY112-21282" fmla="*/ 448 h 738"/>
              <a:gd name="connsiteX113-21283" fmla="*/ 11 w 384"/>
              <a:gd name="connsiteY113-21284" fmla="*/ 432 h 738"/>
              <a:gd name="connsiteX114-21285" fmla="*/ 5 w 384"/>
              <a:gd name="connsiteY114-21286" fmla="*/ 401 h 738"/>
              <a:gd name="connsiteX115-21287" fmla="*/ 0 w 384"/>
              <a:gd name="connsiteY115-21288" fmla="*/ 364 h 738"/>
              <a:gd name="connsiteX116-21289" fmla="*/ 0 w 384"/>
              <a:gd name="connsiteY116-21290" fmla="*/ 332 h 738"/>
              <a:gd name="connsiteX117-21291" fmla="*/ 0 w 384"/>
              <a:gd name="connsiteY117-21292" fmla="*/ 295 h 738"/>
              <a:gd name="connsiteX118-21293" fmla="*/ 0 w 384"/>
              <a:gd name="connsiteY118-21294" fmla="*/ 258 h 738"/>
              <a:gd name="connsiteX119-21295" fmla="*/ 0 w 384"/>
              <a:gd name="connsiteY119-21296" fmla="*/ 222 h 738"/>
              <a:gd name="connsiteX120-21297" fmla="*/ 5 w 384"/>
              <a:gd name="connsiteY120-21298" fmla="*/ 179 h 738"/>
              <a:gd name="connsiteX121-21299" fmla="*/ 11 w 384"/>
              <a:gd name="connsiteY121-21300" fmla="*/ 137 h 738"/>
              <a:gd name="connsiteX122-21301" fmla="*/ 11 w 384"/>
              <a:gd name="connsiteY122-21302" fmla="*/ 121 h 738"/>
              <a:gd name="connsiteX123-21303" fmla="*/ 11 w 384"/>
              <a:gd name="connsiteY123-21304" fmla="*/ 106 h 738"/>
              <a:gd name="connsiteX124-21305" fmla="*/ 11 w 384"/>
              <a:gd name="connsiteY124-21306" fmla="*/ 90 h 738"/>
              <a:gd name="connsiteX125-21307" fmla="*/ 16 w 384"/>
              <a:gd name="connsiteY125-21308" fmla="*/ 79 h 738"/>
              <a:gd name="connsiteX126-21309" fmla="*/ 16 w 384"/>
              <a:gd name="connsiteY126-21310" fmla="*/ 69 h 738"/>
              <a:gd name="connsiteX127-21311" fmla="*/ 16 w 384"/>
              <a:gd name="connsiteY127-21312" fmla="*/ 64 h 738"/>
              <a:gd name="connsiteX128-21313" fmla="*/ 16 w 384"/>
              <a:gd name="connsiteY128-21314" fmla="*/ 58 h 738"/>
              <a:gd name="connsiteX129-21315" fmla="*/ 11 w 384"/>
              <a:gd name="connsiteY129-21316" fmla="*/ 53 h 738"/>
              <a:gd name="connsiteX130-21317" fmla="*/ 11 w 384"/>
              <a:gd name="connsiteY130-21318" fmla="*/ 53 h 738"/>
              <a:gd name="connsiteX131-21319" fmla="*/ 5 w 384"/>
              <a:gd name="connsiteY131-21320" fmla="*/ 53 h 738"/>
              <a:gd name="connsiteX0-21321" fmla="*/ 90 w 384"/>
              <a:gd name="connsiteY0-21322" fmla="*/ 0 h 738"/>
              <a:gd name="connsiteX1-21323" fmla="*/ 100 w 384"/>
              <a:gd name="connsiteY1-21324" fmla="*/ 11 h 738"/>
              <a:gd name="connsiteX2-21325" fmla="*/ 111 w 384"/>
              <a:gd name="connsiteY2-21326" fmla="*/ 16 h 738"/>
              <a:gd name="connsiteX3-21327" fmla="*/ 111 w 384"/>
              <a:gd name="connsiteY3-21328" fmla="*/ 21 h 738"/>
              <a:gd name="connsiteX4-21329" fmla="*/ 116 w 384"/>
              <a:gd name="connsiteY4-21330" fmla="*/ 21 h 738"/>
              <a:gd name="connsiteX5-21331" fmla="*/ 116 w 384"/>
              <a:gd name="connsiteY5-21332" fmla="*/ 27 h 738"/>
              <a:gd name="connsiteX6-21333" fmla="*/ 116 w 384"/>
              <a:gd name="connsiteY6-21334" fmla="*/ 27 h 738"/>
              <a:gd name="connsiteX7-21335" fmla="*/ 116 w 384"/>
              <a:gd name="connsiteY7-21336" fmla="*/ 32 h 738"/>
              <a:gd name="connsiteX8-21337" fmla="*/ 111 w 384"/>
              <a:gd name="connsiteY8-21338" fmla="*/ 37 h 738"/>
              <a:gd name="connsiteX9-21339" fmla="*/ 105 w 384"/>
              <a:gd name="connsiteY9-21340" fmla="*/ 42 h 738"/>
              <a:gd name="connsiteX10-21341" fmla="*/ 95 w 384"/>
              <a:gd name="connsiteY10-21342" fmla="*/ 48 h 738"/>
              <a:gd name="connsiteX11-21343" fmla="*/ 90 w 384"/>
              <a:gd name="connsiteY11-21344" fmla="*/ 53 h 738"/>
              <a:gd name="connsiteX12-21345" fmla="*/ 84 w 384"/>
              <a:gd name="connsiteY12-21346" fmla="*/ 58 h 738"/>
              <a:gd name="connsiteX13-21347" fmla="*/ 84 w 384"/>
              <a:gd name="connsiteY13-21348" fmla="*/ 69 h 738"/>
              <a:gd name="connsiteX14-21349" fmla="*/ 79 w 384"/>
              <a:gd name="connsiteY14-21350" fmla="*/ 79 h 738"/>
              <a:gd name="connsiteX15-21351" fmla="*/ 74 w 384"/>
              <a:gd name="connsiteY15-21352" fmla="*/ 95 h 738"/>
              <a:gd name="connsiteX16-21353" fmla="*/ 68 w 384"/>
              <a:gd name="connsiteY16-21354" fmla="*/ 116 h 738"/>
              <a:gd name="connsiteX17-21355" fmla="*/ 63 w 384"/>
              <a:gd name="connsiteY17-21356" fmla="*/ 137 h 738"/>
              <a:gd name="connsiteX18-21357" fmla="*/ 63 w 384"/>
              <a:gd name="connsiteY18-21358" fmla="*/ 158 h 738"/>
              <a:gd name="connsiteX19-21359" fmla="*/ 58 w 384"/>
              <a:gd name="connsiteY19-21360" fmla="*/ 185 h 738"/>
              <a:gd name="connsiteX20-21361" fmla="*/ 53 w 384"/>
              <a:gd name="connsiteY20-21362" fmla="*/ 206 h 738"/>
              <a:gd name="connsiteX21-21363" fmla="*/ 53 w 384"/>
              <a:gd name="connsiteY21-21364" fmla="*/ 227 h 738"/>
              <a:gd name="connsiteX22-21365" fmla="*/ 47 w 384"/>
              <a:gd name="connsiteY22-21366" fmla="*/ 243 h 738"/>
              <a:gd name="connsiteX23-21367" fmla="*/ 47 w 384"/>
              <a:gd name="connsiteY23-21368" fmla="*/ 264 h 738"/>
              <a:gd name="connsiteX24-21369" fmla="*/ 42 w 384"/>
              <a:gd name="connsiteY24-21370" fmla="*/ 279 h 738"/>
              <a:gd name="connsiteX25-21371" fmla="*/ 42 w 384"/>
              <a:gd name="connsiteY25-21372" fmla="*/ 290 h 738"/>
              <a:gd name="connsiteX26-21373" fmla="*/ 42 w 384"/>
              <a:gd name="connsiteY26-21374" fmla="*/ 301 h 738"/>
              <a:gd name="connsiteX27-21375" fmla="*/ 42 w 384"/>
              <a:gd name="connsiteY27-21376" fmla="*/ 322 h 738"/>
              <a:gd name="connsiteX28-21377" fmla="*/ 47 w 384"/>
              <a:gd name="connsiteY28-21378" fmla="*/ 348 h 738"/>
              <a:gd name="connsiteX29-21379" fmla="*/ 53 w 384"/>
              <a:gd name="connsiteY29-21380" fmla="*/ 390 h 738"/>
              <a:gd name="connsiteX30-21381" fmla="*/ 53 w 384"/>
              <a:gd name="connsiteY30-21382" fmla="*/ 416 h 738"/>
              <a:gd name="connsiteX31-21383" fmla="*/ 58 w 384"/>
              <a:gd name="connsiteY31-21384" fmla="*/ 443 h 738"/>
              <a:gd name="connsiteX32-21385" fmla="*/ 68 w 384"/>
              <a:gd name="connsiteY32-21386" fmla="*/ 469 h 738"/>
              <a:gd name="connsiteX33-21387" fmla="*/ 74 w 384"/>
              <a:gd name="connsiteY33-21388" fmla="*/ 485 h 738"/>
              <a:gd name="connsiteX34-21389" fmla="*/ 79 w 384"/>
              <a:gd name="connsiteY34-21390" fmla="*/ 495 h 738"/>
              <a:gd name="connsiteX35-21391" fmla="*/ 95 w 384"/>
              <a:gd name="connsiteY35-21392" fmla="*/ 522 h 738"/>
              <a:gd name="connsiteX36-21393" fmla="*/ 111 w 384"/>
              <a:gd name="connsiteY36-21394" fmla="*/ 543 h 738"/>
              <a:gd name="connsiteX37-21395" fmla="*/ 126 w 384"/>
              <a:gd name="connsiteY37-21396" fmla="*/ 564 h 738"/>
              <a:gd name="connsiteX38-21397" fmla="*/ 137 w 384"/>
              <a:gd name="connsiteY38-21398" fmla="*/ 574 h 738"/>
              <a:gd name="connsiteX39-21399" fmla="*/ 147 w 384"/>
              <a:gd name="connsiteY39-21400" fmla="*/ 580 h 738"/>
              <a:gd name="connsiteX40-21401" fmla="*/ 169 w 384"/>
              <a:gd name="connsiteY40-21402" fmla="*/ 601 h 738"/>
              <a:gd name="connsiteX41-21403" fmla="*/ 190 w 384"/>
              <a:gd name="connsiteY41-21404" fmla="*/ 611 h 738"/>
              <a:gd name="connsiteX42-21405" fmla="*/ 211 w 384"/>
              <a:gd name="connsiteY42-21406" fmla="*/ 627 h 738"/>
              <a:gd name="connsiteX43-21407" fmla="*/ 237 w 384"/>
              <a:gd name="connsiteY43-21408" fmla="*/ 638 h 738"/>
              <a:gd name="connsiteX44-21409" fmla="*/ 248 w 384"/>
              <a:gd name="connsiteY44-21410" fmla="*/ 643 h 738"/>
              <a:gd name="connsiteX45-21411" fmla="*/ 258 w 384"/>
              <a:gd name="connsiteY45-21412" fmla="*/ 648 h 738"/>
              <a:gd name="connsiteX46-21413" fmla="*/ 269 w 384"/>
              <a:gd name="connsiteY46-21414" fmla="*/ 648 h 738"/>
              <a:gd name="connsiteX47-21415" fmla="*/ 279 w 384"/>
              <a:gd name="connsiteY47-21416" fmla="*/ 653 h 738"/>
              <a:gd name="connsiteX48-21417" fmla="*/ 284 w 384"/>
              <a:gd name="connsiteY48-21418" fmla="*/ 653 h 738"/>
              <a:gd name="connsiteX49-21419" fmla="*/ 290 w 384"/>
              <a:gd name="connsiteY49-21420" fmla="*/ 653 h 738"/>
              <a:gd name="connsiteX50-21421" fmla="*/ 300 w 384"/>
              <a:gd name="connsiteY50-21422" fmla="*/ 653 h 738"/>
              <a:gd name="connsiteX51-21423" fmla="*/ 305 w 384"/>
              <a:gd name="connsiteY51-21424" fmla="*/ 648 h 738"/>
              <a:gd name="connsiteX52-21425" fmla="*/ 305 w 384"/>
              <a:gd name="connsiteY52-21426" fmla="*/ 643 h 738"/>
              <a:gd name="connsiteX53-21427" fmla="*/ 311 w 384"/>
              <a:gd name="connsiteY53-21428" fmla="*/ 638 h 738"/>
              <a:gd name="connsiteX54-21429" fmla="*/ 316 w 384"/>
              <a:gd name="connsiteY54-21430" fmla="*/ 632 h 738"/>
              <a:gd name="connsiteX55-21431" fmla="*/ 316 w 384"/>
              <a:gd name="connsiteY55-21432" fmla="*/ 622 h 738"/>
              <a:gd name="connsiteX56-21433" fmla="*/ 321 w 384"/>
              <a:gd name="connsiteY56-21434" fmla="*/ 606 h 738"/>
              <a:gd name="connsiteX57-21435" fmla="*/ 327 w 384"/>
              <a:gd name="connsiteY57-21436" fmla="*/ 590 h 738"/>
              <a:gd name="connsiteX58-21437" fmla="*/ 332 w 384"/>
              <a:gd name="connsiteY58-21438" fmla="*/ 574 h 738"/>
              <a:gd name="connsiteX59-21439" fmla="*/ 332 w 384"/>
              <a:gd name="connsiteY59-21440" fmla="*/ 559 h 738"/>
              <a:gd name="connsiteX60-21441" fmla="*/ 337 w 384"/>
              <a:gd name="connsiteY60-21442" fmla="*/ 543 h 738"/>
              <a:gd name="connsiteX61-21443" fmla="*/ 342 w 384"/>
              <a:gd name="connsiteY61-21444" fmla="*/ 532 h 738"/>
              <a:gd name="connsiteX62-21445" fmla="*/ 348 w 384"/>
              <a:gd name="connsiteY62-21446" fmla="*/ 522 h 738"/>
              <a:gd name="connsiteX63-21447" fmla="*/ 353 w 384"/>
              <a:gd name="connsiteY63-21448" fmla="*/ 506 h 738"/>
              <a:gd name="connsiteX64-21449" fmla="*/ 358 w 384"/>
              <a:gd name="connsiteY64-21450" fmla="*/ 506 h 738"/>
              <a:gd name="connsiteX65-21451" fmla="*/ 363 w 384"/>
              <a:gd name="connsiteY65-21452" fmla="*/ 538 h 738"/>
              <a:gd name="connsiteX66-21453" fmla="*/ 363 w 384"/>
              <a:gd name="connsiteY66-21454" fmla="*/ 548 h 738"/>
              <a:gd name="connsiteX67-21455" fmla="*/ 363 w 384"/>
              <a:gd name="connsiteY67-21456" fmla="*/ 564 h 738"/>
              <a:gd name="connsiteX68-21457" fmla="*/ 363 w 384"/>
              <a:gd name="connsiteY68-21458" fmla="*/ 580 h 738"/>
              <a:gd name="connsiteX69-21459" fmla="*/ 363 w 384"/>
              <a:gd name="connsiteY69-21460" fmla="*/ 601 h 738"/>
              <a:gd name="connsiteX70-21461" fmla="*/ 363 w 384"/>
              <a:gd name="connsiteY70-21462" fmla="*/ 617 h 738"/>
              <a:gd name="connsiteX71-21463" fmla="*/ 363 w 384"/>
              <a:gd name="connsiteY71-21464" fmla="*/ 632 h 738"/>
              <a:gd name="connsiteX72-21465" fmla="*/ 369 w 384"/>
              <a:gd name="connsiteY72-21466" fmla="*/ 648 h 738"/>
              <a:gd name="connsiteX73-21467" fmla="*/ 369 w 384"/>
              <a:gd name="connsiteY73-21468" fmla="*/ 664 h 738"/>
              <a:gd name="connsiteX74-21469" fmla="*/ 374 w 384"/>
              <a:gd name="connsiteY74-21470" fmla="*/ 675 h 738"/>
              <a:gd name="connsiteX75-21471" fmla="*/ 374 w 384"/>
              <a:gd name="connsiteY75-21472" fmla="*/ 685 h 738"/>
              <a:gd name="connsiteX76-21473" fmla="*/ 379 w 384"/>
              <a:gd name="connsiteY76-21474" fmla="*/ 696 h 738"/>
              <a:gd name="connsiteX77-21475" fmla="*/ 379 w 384"/>
              <a:gd name="connsiteY77-21476" fmla="*/ 701 h 738"/>
              <a:gd name="connsiteX78-21477" fmla="*/ 384 w 384"/>
              <a:gd name="connsiteY78-21478" fmla="*/ 711 h 738"/>
              <a:gd name="connsiteX79-21479" fmla="*/ 384 w 384"/>
              <a:gd name="connsiteY79-21480" fmla="*/ 717 h 738"/>
              <a:gd name="connsiteX80-21481" fmla="*/ 384 w 384"/>
              <a:gd name="connsiteY80-21482" fmla="*/ 722 h 738"/>
              <a:gd name="connsiteX81-21483" fmla="*/ 384 w 384"/>
              <a:gd name="connsiteY81-21484" fmla="*/ 727 h 738"/>
              <a:gd name="connsiteX82-21485" fmla="*/ 379 w 384"/>
              <a:gd name="connsiteY82-21486" fmla="*/ 732 h 738"/>
              <a:gd name="connsiteX83-21487" fmla="*/ 374 w 384"/>
              <a:gd name="connsiteY83-21488" fmla="*/ 738 h 738"/>
              <a:gd name="connsiteX84-21489" fmla="*/ 363 w 384"/>
              <a:gd name="connsiteY84-21490" fmla="*/ 738 h 738"/>
              <a:gd name="connsiteX85-21491" fmla="*/ 353 w 384"/>
              <a:gd name="connsiteY85-21492" fmla="*/ 738 h 738"/>
              <a:gd name="connsiteX86-21493" fmla="*/ 337 w 384"/>
              <a:gd name="connsiteY86-21494" fmla="*/ 738 h 738"/>
              <a:gd name="connsiteX87-21495" fmla="*/ 321 w 384"/>
              <a:gd name="connsiteY87-21496" fmla="*/ 732 h 738"/>
              <a:gd name="connsiteX88-21497" fmla="*/ 300 w 384"/>
              <a:gd name="connsiteY88-21498" fmla="*/ 732 h 738"/>
              <a:gd name="connsiteX89-21499" fmla="*/ 279 w 384"/>
              <a:gd name="connsiteY89-21500" fmla="*/ 727 h 738"/>
              <a:gd name="connsiteX90-21501" fmla="*/ 258 w 384"/>
              <a:gd name="connsiteY90-21502" fmla="*/ 722 h 738"/>
              <a:gd name="connsiteX91-21503" fmla="*/ 248 w 384"/>
              <a:gd name="connsiteY91-21504" fmla="*/ 717 h 738"/>
              <a:gd name="connsiteX92-21505" fmla="*/ 237 w 384"/>
              <a:gd name="connsiteY92-21506" fmla="*/ 711 h 738"/>
              <a:gd name="connsiteX93-21507" fmla="*/ 221 w 384"/>
              <a:gd name="connsiteY93-21508" fmla="*/ 706 h 738"/>
              <a:gd name="connsiteX94-21509" fmla="*/ 211 w 384"/>
              <a:gd name="connsiteY94-21510" fmla="*/ 701 h 738"/>
              <a:gd name="connsiteX95-21511" fmla="*/ 195 w 384"/>
              <a:gd name="connsiteY95-21512" fmla="*/ 696 h 738"/>
              <a:gd name="connsiteX96-21513" fmla="*/ 179 w 384"/>
              <a:gd name="connsiteY96-21514" fmla="*/ 685 h 738"/>
              <a:gd name="connsiteX97-21515" fmla="*/ 169 w 384"/>
              <a:gd name="connsiteY97-21516" fmla="*/ 675 h 738"/>
              <a:gd name="connsiteX98-21517" fmla="*/ 153 w 384"/>
              <a:gd name="connsiteY98-21518" fmla="*/ 664 h 738"/>
              <a:gd name="connsiteX99-21519" fmla="*/ 121 w 384"/>
              <a:gd name="connsiteY99-21520" fmla="*/ 638 h 738"/>
              <a:gd name="connsiteX100-21521" fmla="*/ 95 w 384"/>
              <a:gd name="connsiteY100-21522" fmla="*/ 611 h 738"/>
              <a:gd name="connsiteX101-21523" fmla="*/ 84 w 384"/>
              <a:gd name="connsiteY101-21524" fmla="*/ 601 h 738"/>
              <a:gd name="connsiteX102-21525" fmla="*/ 74 w 384"/>
              <a:gd name="connsiteY102-21526" fmla="*/ 585 h 738"/>
              <a:gd name="connsiteX103-21527" fmla="*/ 63 w 384"/>
              <a:gd name="connsiteY103-21528" fmla="*/ 569 h 738"/>
              <a:gd name="connsiteX104-21529" fmla="*/ 53 w 384"/>
              <a:gd name="connsiteY104-21530" fmla="*/ 553 h 738"/>
              <a:gd name="connsiteX105-21531" fmla="*/ 47 w 384"/>
              <a:gd name="connsiteY105-21532" fmla="*/ 538 h 738"/>
              <a:gd name="connsiteX106-21533" fmla="*/ 37 w 384"/>
              <a:gd name="connsiteY106-21534" fmla="*/ 522 h 738"/>
              <a:gd name="connsiteX107-21535" fmla="*/ 32 w 384"/>
              <a:gd name="connsiteY107-21536" fmla="*/ 506 h 738"/>
              <a:gd name="connsiteX108-21537" fmla="*/ 21 w 384"/>
              <a:gd name="connsiteY108-21538" fmla="*/ 490 h 738"/>
              <a:gd name="connsiteX109-21539" fmla="*/ 16 w 384"/>
              <a:gd name="connsiteY109-21540" fmla="*/ 480 h 738"/>
              <a:gd name="connsiteX110-21541" fmla="*/ 16 w 384"/>
              <a:gd name="connsiteY110-21542" fmla="*/ 464 h 738"/>
              <a:gd name="connsiteX111-21543" fmla="*/ 11 w 384"/>
              <a:gd name="connsiteY111-21544" fmla="*/ 448 h 738"/>
              <a:gd name="connsiteX112-21545" fmla="*/ 11 w 384"/>
              <a:gd name="connsiteY112-21546" fmla="*/ 432 h 738"/>
              <a:gd name="connsiteX113-21547" fmla="*/ 5 w 384"/>
              <a:gd name="connsiteY113-21548" fmla="*/ 401 h 738"/>
              <a:gd name="connsiteX114-21549" fmla="*/ 0 w 384"/>
              <a:gd name="connsiteY114-21550" fmla="*/ 364 h 738"/>
              <a:gd name="connsiteX115-21551" fmla="*/ 0 w 384"/>
              <a:gd name="connsiteY115-21552" fmla="*/ 332 h 738"/>
              <a:gd name="connsiteX116-21553" fmla="*/ 0 w 384"/>
              <a:gd name="connsiteY116-21554" fmla="*/ 295 h 738"/>
              <a:gd name="connsiteX117-21555" fmla="*/ 0 w 384"/>
              <a:gd name="connsiteY117-21556" fmla="*/ 258 h 738"/>
              <a:gd name="connsiteX118-21557" fmla="*/ 0 w 384"/>
              <a:gd name="connsiteY118-21558" fmla="*/ 222 h 738"/>
              <a:gd name="connsiteX119-21559" fmla="*/ 5 w 384"/>
              <a:gd name="connsiteY119-21560" fmla="*/ 179 h 738"/>
              <a:gd name="connsiteX120-21561" fmla="*/ 11 w 384"/>
              <a:gd name="connsiteY120-21562" fmla="*/ 137 h 738"/>
              <a:gd name="connsiteX121-21563" fmla="*/ 11 w 384"/>
              <a:gd name="connsiteY121-21564" fmla="*/ 121 h 738"/>
              <a:gd name="connsiteX122-21565" fmla="*/ 11 w 384"/>
              <a:gd name="connsiteY122-21566" fmla="*/ 106 h 738"/>
              <a:gd name="connsiteX123-21567" fmla="*/ 11 w 384"/>
              <a:gd name="connsiteY123-21568" fmla="*/ 90 h 738"/>
              <a:gd name="connsiteX124-21569" fmla="*/ 16 w 384"/>
              <a:gd name="connsiteY124-21570" fmla="*/ 79 h 738"/>
              <a:gd name="connsiteX125-21571" fmla="*/ 16 w 384"/>
              <a:gd name="connsiteY125-21572" fmla="*/ 69 h 738"/>
              <a:gd name="connsiteX126-21573" fmla="*/ 16 w 384"/>
              <a:gd name="connsiteY126-21574" fmla="*/ 64 h 738"/>
              <a:gd name="connsiteX127-21575" fmla="*/ 16 w 384"/>
              <a:gd name="connsiteY127-21576" fmla="*/ 58 h 738"/>
              <a:gd name="connsiteX128-21577" fmla="*/ 11 w 384"/>
              <a:gd name="connsiteY128-21578" fmla="*/ 53 h 738"/>
              <a:gd name="connsiteX129-21579" fmla="*/ 11 w 384"/>
              <a:gd name="connsiteY129-21580" fmla="*/ 53 h 738"/>
              <a:gd name="connsiteX130-21581" fmla="*/ 5 w 384"/>
              <a:gd name="connsiteY130-21582" fmla="*/ 53 h 738"/>
              <a:gd name="connsiteX0-21583" fmla="*/ 90 w 384"/>
              <a:gd name="connsiteY0-21584" fmla="*/ 0 h 738"/>
              <a:gd name="connsiteX1-21585" fmla="*/ 100 w 384"/>
              <a:gd name="connsiteY1-21586" fmla="*/ 11 h 738"/>
              <a:gd name="connsiteX2-21587" fmla="*/ 111 w 384"/>
              <a:gd name="connsiteY2-21588" fmla="*/ 16 h 738"/>
              <a:gd name="connsiteX3-21589" fmla="*/ 111 w 384"/>
              <a:gd name="connsiteY3-21590" fmla="*/ 21 h 738"/>
              <a:gd name="connsiteX4-21591" fmla="*/ 116 w 384"/>
              <a:gd name="connsiteY4-21592" fmla="*/ 21 h 738"/>
              <a:gd name="connsiteX5-21593" fmla="*/ 116 w 384"/>
              <a:gd name="connsiteY5-21594" fmla="*/ 27 h 738"/>
              <a:gd name="connsiteX6-21595" fmla="*/ 116 w 384"/>
              <a:gd name="connsiteY6-21596" fmla="*/ 27 h 738"/>
              <a:gd name="connsiteX7-21597" fmla="*/ 116 w 384"/>
              <a:gd name="connsiteY7-21598" fmla="*/ 32 h 738"/>
              <a:gd name="connsiteX8-21599" fmla="*/ 111 w 384"/>
              <a:gd name="connsiteY8-21600" fmla="*/ 37 h 738"/>
              <a:gd name="connsiteX9-21601" fmla="*/ 105 w 384"/>
              <a:gd name="connsiteY9-21602" fmla="*/ 42 h 738"/>
              <a:gd name="connsiteX10-21603" fmla="*/ 95 w 384"/>
              <a:gd name="connsiteY10-21604" fmla="*/ 48 h 738"/>
              <a:gd name="connsiteX11-21605" fmla="*/ 90 w 384"/>
              <a:gd name="connsiteY11-21606" fmla="*/ 53 h 738"/>
              <a:gd name="connsiteX12-21607" fmla="*/ 84 w 384"/>
              <a:gd name="connsiteY12-21608" fmla="*/ 58 h 738"/>
              <a:gd name="connsiteX13-21609" fmla="*/ 84 w 384"/>
              <a:gd name="connsiteY13-21610" fmla="*/ 69 h 738"/>
              <a:gd name="connsiteX14-21611" fmla="*/ 79 w 384"/>
              <a:gd name="connsiteY14-21612" fmla="*/ 79 h 738"/>
              <a:gd name="connsiteX15-21613" fmla="*/ 74 w 384"/>
              <a:gd name="connsiteY15-21614" fmla="*/ 95 h 738"/>
              <a:gd name="connsiteX16-21615" fmla="*/ 68 w 384"/>
              <a:gd name="connsiteY16-21616" fmla="*/ 116 h 738"/>
              <a:gd name="connsiteX17-21617" fmla="*/ 63 w 384"/>
              <a:gd name="connsiteY17-21618" fmla="*/ 137 h 738"/>
              <a:gd name="connsiteX18-21619" fmla="*/ 63 w 384"/>
              <a:gd name="connsiteY18-21620" fmla="*/ 158 h 738"/>
              <a:gd name="connsiteX19-21621" fmla="*/ 58 w 384"/>
              <a:gd name="connsiteY19-21622" fmla="*/ 185 h 738"/>
              <a:gd name="connsiteX20-21623" fmla="*/ 53 w 384"/>
              <a:gd name="connsiteY20-21624" fmla="*/ 206 h 738"/>
              <a:gd name="connsiteX21-21625" fmla="*/ 53 w 384"/>
              <a:gd name="connsiteY21-21626" fmla="*/ 227 h 738"/>
              <a:gd name="connsiteX22-21627" fmla="*/ 47 w 384"/>
              <a:gd name="connsiteY22-21628" fmla="*/ 243 h 738"/>
              <a:gd name="connsiteX23-21629" fmla="*/ 47 w 384"/>
              <a:gd name="connsiteY23-21630" fmla="*/ 264 h 738"/>
              <a:gd name="connsiteX24-21631" fmla="*/ 42 w 384"/>
              <a:gd name="connsiteY24-21632" fmla="*/ 279 h 738"/>
              <a:gd name="connsiteX25-21633" fmla="*/ 42 w 384"/>
              <a:gd name="connsiteY25-21634" fmla="*/ 290 h 738"/>
              <a:gd name="connsiteX26-21635" fmla="*/ 42 w 384"/>
              <a:gd name="connsiteY26-21636" fmla="*/ 301 h 738"/>
              <a:gd name="connsiteX27-21637" fmla="*/ 42 w 384"/>
              <a:gd name="connsiteY27-21638" fmla="*/ 322 h 738"/>
              <a:gd name="connsiteX28-21639" fmla="*/ 47 w 384"/>
              <a:gd name="connsiteY28-21640" fmla="*/ 348 h 738"/>
              <a:gd name="connsiteX29-21641" fmla="*/ 53 w 384"/>
              <a:gd name="connsiteY29-21642" fmla="*/ 390 h 738"/>
              <a:gd name="connsiteX30-21643" fmla="*/ 53 w 384"/>
              <a:gd name="connsiteY30-21644" fmla="*/ 416 h 738"/>
              <a:gd name="connsiteX31-21645" fmla="*/ 58 w 384"/>
              <a:gd name="connsiteY31-21646" fmla="*/ 443 h 738"/>
              <a:gd name="connsiteX32-21647" fmla="*/ 68 w 384"/>
              <a:gd name="connsiteY32-21648" fmla="*/ 469 h 738"/>
              <a:gd name="connsiteX33-21649" fmla="*/ 74 w 384"/>
              <a:gd name="connsiteY33-21650" fmla="*/ 485 h 738"/>
              <a:gd name="connsiteX34-21651" fmla="*/ 79 w 384"/>
              <a:gd name="connsiteY34-21652" fmla="*/ 495 h 738"/>
              <a:gd name="connsiteX35-21653" fmla="*/ 95 w 384"/>
              <a:gd name="connsiteY35-21654" fmla="*/ 522 h 738"/>
              <a:gd name="connsiteX36-21655" fmla="*/ 111 w 384"/>
              <a:gd name="connsiteY36-21656" fmla="*/ 543 h 738"/>
              <a:gd name="connsiteX37-21657" fmla="*/ 126 w 384"/>
              <a:gd name="connsiteY37-21658" fmla="*/ 564 h 738"/>
              <a:gd name="connsiteX38-21659" fmla="*/ 137 w 384"/>
              <a:gd name="connsiteY38-21660" fmla="*/ 574 h 738"/>
              <a:gd name="connsiteX39-21661" fmla="*/ 147 w 384"/>
              <a:gd name="connsiteY39-21662" fmla="*/ 580 h 738"/>
              <a:gd name="connsiteX40-21663" fmla="*/ 169 w 384"/>
              <a:gd name="connsiteY40-21664" fmla="*/ 601 h 738"/>
              <a:gd name="connsiteX41-21665" fmla="*/ 190 w 384"/>
              <a:gd name="connsiteY41-21666" fmla="*/ 611 h 738"/>
              <a:gd name="connsiteX42-21667" fmla="*/ 211 w 384"/>
              <a:gd name="connsiteY42-21668" fmla="*/ 627 h 738"/>
              <a:gd name="connsiteX43-21669" fmla="*/ 237 w 384"/>
              <a:gd name="connsiteY43-21670" fmla="*/ 638 h 738"/>
              <a:gd name="connsiteX44-21671" fmla="*/ 248 w 384"/>
              <a:gd name="connsiteY44-21672" fmla="*/ 643 h 738"/>
              <a:gd name="connsiteX45-21673" fmla="*/ 258 w 384"/>
              <a:gd name="connsiteY45-21674" fmla="*/ 648 h 738"/>
              <a:gd name="connsiteX46-21675" fmla="*/ 269 w 384"/>
              <a:gd name="connsiteY46-21676" fmla="*/ 648 h 738"/>
              <a:gd name="connsiteX47-21677" fmla="*/ 279 w 384"/>
              <a:gd name="connsiteY47-21678" fmla="*/ 653 h 738"/>
              <a:gd name="connsiteX48-21679" fmla="*/ 284 w 384"/>
              <a:gd name="connsiteY48-21680" fmla="*/ 653 h 738"/>
              <a:gd name="connsiteX49-21681" fmla="*/ 290 w 384"/>
              <a:gd name="connsiteY49-21682" fmla="*/ 653 h 738"/>
              <a:gd name="connsiteX50-21683" fmla="*/ 300 w 384"/>
              <a:gd name="connsiteY50-21684" fmla="*/ 653 h 738"/>
              <a:gd name="connsiteX51-21685" fmla="*/ 305 w 384"/>
              <a:gd name="connsiteY51-21686" fmla="*/ 648 h 738"/>
              <a:gd name="connsiteX52-21687" fmla="*/ 305 w 384"/>
              <a:gd name="connsiteY52-21688" fmla="*/ 643 h 738"/>
              <a:gd name="connsiteX53-21689" fmla="*/ 311 w 384"/>
              <a:gd name="connsiteY53-21690" fmla="*/ 638 h 738"/>
              <a:gd name="connsiteX54-21691" fmla="*/ 316 w 384"/>
              <a:gd name="connsiteY54-21692" fmla="*/ 632 h 738"/>
              <a:gd name="connsiteX55-21693" fmla="*/ 316 w 384"/>
              <a:gd name="connsiteY55-21694" fmla="*/ 622 h 738"/>
              <a:gd name="connsiteX56-21695" fmla="*/ 321 w 384"/>
              <a:gd name="connsiteY56-21696" fmla="*/ 606 h 738"/>
              <a:gd name="connsiteX57-21697" fmla="*/ 327 w 384"/>
              <a:gd name="connsiteY57-21698" fmla="*/ 590 h 738"/>
              <a:gd name="connsiteX58-21699" fmla="*/ 332 w 384"/>
              <a:gd name="connsiteY58-21700" fmla="*/ 574 h 738"/>
              <a:gd name="connsiteX59-21701" fmla="*/ 332 w 384"/>
              <a:gd name="connsiteY59-21702" fmla="*/ 559 h 738"/>
              <a:gd name="connsiteX60-21703" fmla="*/ 337 w 384"/>
              <a:gd name="connsiteY60-21704" fmla="*/ 543 h 738"/>
              <a:gd name="connsiteX61-21705" fmla="*/ 342 w 384"/>
              <a:gd name="connsiteY61-21706" fmla="*/ 532 h 738"/>
              <a:gd name="connsiteX62-21707" fmla="*/ 348 w 384"/>
              <a:gd name="connsiteY62-21708" fmla="*/ 522 h 738"/>
              <a:gd name="connsiteX63-21709" fmla="*/ 353 w 384"/>
              <a:gd name="connsiteY63-21710" fmla="*/ 506 h 738"/>
              <a:gd name="connsiteX64-21711" fmla="*/ 363 w 384"/>
              <a:gd name="connsiteY64-21712" fmla="*/ 538 h 738"/>
              <a:gd name="connsiteX65-21713" fmla="*/ 363 w 384"/>
              <a:gd name="connsiteY65-21714" fmla="*/ 548 h 738"/>
              <a:gd name="connsiteX66-21715" fmla="*/ 363 w 384"/>
              <a:gd name="connsiteY66-21716" fmla="*/ 564 h 738"/>
              <a:gd name="connsiteX67-21717" fmla="*/ 363 w 384"/>
              <a:gd name="connsiteY67-21718" fmla="*/ 580 h 738"/>
              <a:gd name="connsiteX68-21719" fmla="*/ 363 w 384"/>
              <a:gd name="connsiteY68-21720" fmla="*/ 601 h 738"/>
              <a:gd name="connsiteX69-21721" fmla="*/ 363 w 384"/>
              <a:gd name="connsiteY69-21722" fmla="*/ 617 h 738"/>
              <a:gd name="connsiteX70-21723" fmla="*/ 363 w 384"/>
              <a:gd name="connsiteY70-21724" fmla="*/ 632 h 738"/>
              <a:gd name="connsiteX71-21725" fmla="*/ 369 w 384"/>
              <a:gd name="connsiteY71-21726" fmla="*/ 648 h 738"/>
              <a:gd name="connsiteX72-21727" fmla="*/ 369 w 384"/>
              <a:gd name="connsiteY72-21728" fmla="*/ 664 h 738"/>
              <a:gd name="connsiteX73-21729" fmla="*/ 374 w 384"/>
              <a:gd name="connsiteY73-21730" fmla="*/ 675 h 738"/>
              <a:gd name="connsiteX74-21731" fmla="*/ 374 w 384"/>
              <a:gd name="connsiteY74-21732" fmla="*/ 685 h 738"/>
              <a:gd name="connsiteX75-21733" fmla="*/ 379 w 384"/>
              <a:gd name="connsiteY75-21734" fmla="*/ 696 h 738"/>
              <a:gd name="connsiteX76-21735" fmla="*/ 379 w 384"/>
              <a:gd name="connsiteY76-21736" fmla="*/ 701 h 738"/>
              <a:gd name="connsiteX77-21737" fmla="*/ 384 w 384"/>
              <a:gd name="connsiteY77-21738" fmla="*/ 711 h 738"/>
              <a:gd name="connsiteX78-21739" fmla="*/ 384 w 384"/>
              <a:gd name="connsiteY78-21740" fmla="*/ 717 h 738"/>
              <a:gd name="connsiteX79-21741" fmla="*/ 384 w 384"/>
              <a:gd name="connsiteY79-21742" fmla="*/ 722 h 738"/>
              <a:gd name="connsiteX80-21743" fmla="*/ 384 w 384"/>
              <a:gd name="connsiteY80-21744" fmla="*/ 727 h 738"/>
              <a:gd name="connsiteX81-21745" fmla="*/ 379 w 384"/>
              <a:gd name="connsiteY81-21746" fmla="*/ 732 h 738"/>
              <a:gd name="connsiteX82-21747" fmla="*/ 374 w 384"/>
              <a:gd name="connsiteY82-21748" fmla="*/ 738 h 738"/>
              <a:gd name="connsiteX83-21749" fmla="*/ 363 w 384"/>
              <a:gd name="connsiteY83-21750" fmla="*/ 738 h 738"/>
              <a:gd name="connsiteX84-21751" fmla="*/ 353 w 384"/>
              <a:gd name="connsiteY84-21752" fmla="*/ 738 h 738"/>
              <a:gd name="connsiteX85-21753" fmla="*/ 337 w 384"/>
              <a:gd name="connsiteY85-21754" fmla="*/ 738 h 738"/>
              <a:gd name="connsiteX86-21755" fmla="*/ 321 w 384"/>
              <a:gd name="connsiteY86-21756" fmla="*/ 732 h 738"/>
              <a:gd name="connsiteX87-21757" fmla="*/ 300 w 384"/>
              <a:gd name="connsiteY87-21758" fmla="*/ 732 h 738"/>
              <a:gd name="connsiteX88-21759" fmla="*/ 279 w 384"/>
              <a:gd name="connsiteY88-21760" fmla="*/ 727 h 738"/>
              <a:gd name="connsiteX89-21761" fmla="*/ 258 w 384"/>
              <a:gd name="connsiteY89-21762" fmla="*/ 722 h 738"/>
              <a:gd name="connsiteX90-21763" fmla="*/ 248 w 384"/>
              <a:gd name="connsiteY90-21764" fmla="*/ 717 h 738"/>
              <a:gd name="connsiteX91-21765" fmla="*/ 237 w 384"/>
              <a:gd name="connsiteY91-21766" fmla="*/ 711 h 738"/>
              <a:gd name="connsiteX92-21767" fmla="*/ 221 w 384"/>
              <a:gd name="connsiteY92-21768" fmla="*/ 706 h 738"/>
              <a:gd name="connsiteX93-21769" fmla="*/ 211 w 384"/>
              <a:gd name="connsiteY93-21770" fmla="*/ 701 h 738"/>
              <a:gd name="connsiteX94-21771" fmla="*/ 195 w 384"/>
              <a:gd name="connsiteY94-21772" fmla="*/ 696 h 738"/>
              <a:gd name="connsiteX95-21773" fmla="*/ 179 w 384"/>
              <a:gd name="connsiteY95-21774" fmla="*/ 685 h 738"/>
              <a:gd name="connsiteX96-21775" fmla="*/ 169 w 384"/>
              <a:gd name="connsiteY96-21776" fmla="*/ 675 h 738"/>
              <a:gd name="connsiteX97-21777" fmla="*/ 153 w 384"/>
              <a:gd name="connsiteY97-21778" fmla="*/ 664 h 738"/>
              <a:gd name="connsiteX98-21779" fmla="*/ 121 w 384"/>
              <a:gd name="connsiteY98-21780" fmla="*/ 638 h 738"/>
              <a:gd name="connsiteX99-21781" fmla="*/ 95 w 384"/>
              <a:gd name="connsiteY99-21782" fmla="*/ 611 h 738"/>
              <a:gd name="connsiteX100-21783" fmla="*/ 84 w 384"/>
              <a:gd name="connsiteY100-21784" fmla="*/ 601 h 738"/>
              <a:gd name="connsiteX101-21785" fmla="*/ 74 w 384"/>
              <a:gd name="connsiteY101-21786" fmla="*/ 585 h 738"/>
              <a:gd name="connsiteX102-21787" fmla="*/ 63 w 384"/>
              <a:gd name="connsiteY102-21788" fmla="*/ 569 h 738"/>
              <a:gd name="connsiteX103-21789" fmla="*/ 53 w 384"/>
              <a:gd name="connsiteY103-21790" fmla="*/ 553 h 738"/>
              <a:gd name="connsiteX104-21791" fmla="*/ 47 w 384"/>
              <a:gd name="connsiteY104-21792" fmla="*/ 538 h 738"/>
              <a:gd name="connsiteX105-21793" fmla="*/ 37 w 384"/>
              <a:gd name="connsiteY105-21794" fmla="*/ 522 h 738"/>
              <a:gd name="connsiteX106-21795" fmla="*/ 32 w 384"/>
              <a:gd name="connsiteY106-21796" fmla="*/ 506 h 738"/>
              <a:gd name="connsiteX107-21797" fmla="*/ 21 w 384"/>
              <a:gd name="connsiteY107-21798" fmla="*/ 490 h 738"/>
              <a:gd name="connsiteX108-21799" fmla="*/ 16 w 384"/>
              <a:gd name="connsiteY108-21800" fmla="*/ 480 h 738"/>
              <a:gd name="connsiteX109-21801" fmla="*/ 16 w 384"/>
              <a:gd name="connsiteY109-21802" fmla="*/ 464 h 738"/>
              <a:gd name="connsiteX110-21803" fmla="*/ 11 w 384"/>
              <a:gd name="connsiteY110-21804" fmla="*/ 448 h 738"/>
              <a:gd name="connsiteX111-21805" fmla="*/ 11 w 384"/>
              <a:gd name="connsiteY111-21806" fmla="*/ 432 h 738"/>
              <a:gd name="connsiteX112-21807" fmla="*/ 5 w 384"/>
              <a:gd name="connsiteY112-21808" fmla="*/ 401 h 738"/>
              <a:gd name="connsiteX113-21809" fmla="*/ 0 w 384"/>
              <a:gd name="connsiteY113-21810" fmla="*/ 364 h 738"/>
              <a:gd name="connsiteX114-21811" fmla="*/ 0 w 384"/>
              <a:gd name="connsiteY114-21812" fmla="*/ 332 h 738"/>
              <a:gd name="connsiteX115-21813" fmla="*/ 0 w 384"/>
              <a:gd name="connsiteY115-21814" fmla="*/ 295 h 738"/>
              <a:gd name="connsiteX116-21815" fmla="*/ 0 w 384"/>
              <a:gd name="connsiteY116-21816" fmla="*/ 258 h 738"/>
              <a:gd name="connsiteX117-21817" fmla="*/ 0 w 384"/>
              <a:gd name="connsiteY117-21818" fmla="*/ 222 h 738"/>
              <a:gd name="connsiteX118-21819" fmla="*/ 5 w 384"/>
              <a:gd name="connsiteY118-21820" fmla="*/ 179 h 738"/>
              <a:gd name="connsiteX119-21821" fmla="*/ 11 w 384"/>
              <a:gd name="connsiteY119-21822" fmla="*/ 137 h 738"/>
              <a:gd name="connsiteX120-21823" fmla="*/ 11 w 384"/>
              <a:gd name="connsiteY120-21824" fmla="*/ 121 h 738"/>
              <a:gd name="connsiteX121-21825" fmla="*/ 11 w 384"/>
              <a:gd name="connsiteY121-21826" fmla="*/ 106 h 738"/>
              <a:gd name="connsiteX122-21827" fmla="*/ 11 w 384"/>
              <a:gd name="connsiteY122-21828" fmla="*/ 90 h 738"/>
              <a:gd name="connsiteX123-21829" fmla="*/ 16 w 384"/>
              <a:gd name="connsiteY123-21830" fmla="*/ 79 h 738"/>
              <a:gd name="connsiteX124-21831" fmla="*/ 16 w 384"/>
              <a:gd name="connsiteY124-21832" fmla="*/ 69 h 738"/>
              <a:gd name="connsiteX125-21833" fmla="*/ 16 w 384"/>
              <a:gd name="connsiteY125-21834" fmla="*/ 64 h 738"/>
              <a:gd name="connsiteX126-21835" fmla="*/ 16 w 384"/>
              <a:gd name="connsiteY126-21836" fmla="*/ 58 h 738"/>
              <a:gd name="connsiteX127-21837" fmla="*/ 11 w 384"/>
              <a:gd name="connsiteY127-21838" fmla="*/ 53 h 738"/>
              <a:gd name="connsiteX128-21839" fmla="*/ 11 w 384"/>
              <a:gd name="connsiteY128-21840" fmla="*/ 53 h 738"/>
              <a:gd name="connsiteX129-21841" fmla="*/ 5 w 384"/>
              <a:gd name="connsiteY129-21842" fmla="*/ 53 h 738"/>
              <a:gd name="connsiteX0-21843" fmla="*/ 90 w 384"/>
              <a:gd name="connsiteY0-21844" fmla="*/ 0 h 738"/>
              <a:gd name="connsiteX1-21845" fmla="*/ 100 w 384"/>
              <a:gd name="connsiteY1-21846" fmla="*/ 11 h 738"/>
              <a:gd name="connsiteX2-21847" fmla="*/ 111 w 384"/>
              <a:gd name="connsiteY2-21848" fmla="*/ 16 h 738"/>
              <a:gd name="connsiteX3-21849" fmla="*/ 111 w 384"/>
              <a:gd name="connsiteY3-21850" fmla="*/ 21 h 738"/>
              <a:gd name="connsiteX4-21851" fmla="*/ 116 w 384"/>
              <a:gd name="connsiteY4-21852" fmla="*/ 21 h 738"/>
              <a:gd name="connsiteX5-21853" fmla="*/ 116 w 384"/>
              <a:gd name="connsiteY5-21854" fmla="*/ 27 h 738"/>
              <a:gd name="connsiteX6-21855" fmla="*/ 116 w 384"/>
              <a:gd name="connsiteY6-21856" fmla="*/ 27 h 738"/>
              <a:gd name="connsiteX7-21857" fmla="*/ 116 w 384"/>
              <a:gd name="connsiteY7-21858" fmla="*/ 32 h 738"/>
              <a:gd name="connsiteX8-21859" fmla="*/ 111 w 384"/>
              <a:gd name="connsiteY8-21860" fmla="*/ 37 h 738"/>
              <a:gd name="connsiteX9-21861" fmla="*/ 105 w 384"/>
              <a:gd name="connsiteY9-21862" fmla="*/ 42 h 738"/>
              <a:gd name="connsiteX10-21863" fmla="*/ 95 w 384"/>
              <a:gd name="connsiteY10-21864" fmla="*/ 48 h 738"/>
              <a:gd name="connsiteX11-21865" fmla="*/ 90 w 384"/>
              <a:gd name="connsiteY11-21866" fmla="*/ 53 h 738"/>
              <a:gd name="connsiteX12-21867" fmla="*/ 84 w 384"/>
              <a:gd name="connsiteY12-21868" fmla="*/ 58 h 738"/>
              <a:gd name="connsiteX13-21869" fmla="*/ 84 w 384"/>
              <a:gd name="connsiteY13-21870" fmla="*/ 69 h 738"/>
              <a:gd name="connsiteX14-21871" fmla="*/ 79 w 384"/>
              <a:gd name="connsiteY14-21872" fmla="*/ 79 h 738"/>
              <a:gd name="connsiteX15-21873" fmla="*/ 74 w 384"/>
              <a:gd name="connsiteY15-21874" fmla="*/ 95 h 738"/>
              <a:gd name="connsiteX16-21875" fmla="*/ 68 w 384"/>
              <a:gd name="connsiteY16-21876" fmla="*/ 116 h 738"/>
              <a:gd name="connsiteX17-21877" fmla="*/ 63 w 384"/>
              <a:gd name="connsiteY17-21878" fmla="*/ 137 h 738"/>
              <a:gd name="connsiteX18-21879" fmla="*/ 63 w 384"/>
              <a:gd name="connsiteY18-21880" fmla="*/ 158 h 738"/>
              <a:gd name="connsiteX19-21881" fmla="*/ 58 w 384"/>
              <a:gd name="connsiteY19-21882" fmla="*/ 185 h 738"/>
              <a:gd name="connsiteX20-21883" fmla="*/ 53 w 384"/>
              <a:gd name="connsiteY20-21884" fmla="*/ 206 h 738"/>
              <a:gd name="connsiteX21-21885" fmla="*/ 53 w 384"/>
              <a:gd name="connsiteY21-21886" fmla="*/ 227 h 738"/>
              <a:gd name="connsiteX22-21887" fmla="*/ 47 w 384"/>
              <a:gd name="connsiteY22-21888" fmla="*/ 243 h 738"/>
              <a:gd name="connsiteX23-21889" fmla="*/ 47 w 384"/>
              <a:gd name="connsiteY23-21890" fmla="*/ 264 h 738"/>
              <a:gd name="connsiteX24-21891" fmla="*/ 42 w 384"/>
              <a:gd name="connsiteY24-21892" fmla="*/ 279 h 738"/>
              <a:gd name="connsiteX25-21893" fmla="*/ 42 w 384"/>
              <a:gd name="connsiteY25-21894" fmla="*/ 290 h 738"/>
              <a:gd name="connsiteX26-21895" fmla="*/ 42 w 384"/>
              <a:gd name="connsiteY26-21896" fmla="*/ 301 h 738"/>
              <a:gd name="connsiteX27-21897" fmla="*/ 42 w 384"/>
              <a:gd name="connsiteY27-21898" fmla="*/ 322 h 738"/>
              <a:gd name="connsiteX28-21899" fmla="*/ 47 w 384"/>
              <a:gd name="connsiteY28-21900" fmla="*/ 348 h 738"/>
              <a:gd name="connsiteX29-21901" fmla="*/ 53 w 384"/>
              <a:gd name="connsiteY29-21902" fmla="*/ 390 h 738"/>
              <a:gd name="connsiteX30-21903" fmla="*/ 53 w 384"/>
              <a:gd name="connsiteY30-21904" fmla="*/ 416 h 738"/>
              <a:gd name="connsiteX31-21905" fmla="*/ 58 w 384"/>
              <a:gd name="connsiteY31-21906" fmla="*/ 443 h 738"/>
              <a:gd name="connsiteX32-21907" fmla="*/ 68 w 384"/>
              <a:gd name="connsiteY32-21908" fmla="*/ 469 h 738"/>
              <a:gd name="connsiteX33-21909" fmla="*/ 74 w 384"/>
              <a:gd name="connsiteY33-21910" fmla="*/ 485 h 738"/>
              <a:gd name="connsiteX34-21911" fmla="*/ 79 w 384"/>
              <a:gd name="connsiteY34-21912" fmla="*/ 495 h 738"/>
              <a:gd name="connsiteX35-21913" fmla="*/ 95 w 384"/>
              <a:gd name="connsiteY35-21914" fmla="*/ 522 h 738"/>
              <a:gd name="connsiteX36-21915" fmla="*/ 111 w 384"/>
              <a:gd name="connsiteY36-21916" fmla="*/ 543 h 738"/>
              <a:gd name="connsiteX37-21917" fmla="*/ 126 w 384"/>
              <a:gd name="connsiteY37-21918" fmla="*/ 564 h 738"/>
              <a:gd name="connsiteX38-21919" fmla="*/ 137 w 384"/>
              <a:gd name="connsiteY38-21920" fmla="*/ 574 h 738"/>
              <a:gd name="connsiteX39-21921" fmla="*/ 147 w 384"/>
              <a:gd name="connsiteY39-21922" fmla="*/ 580 h 738"/>
              <a:gd name="connsiteX40-21923" fmla="*/ 169 w 384"/>
              <a:gd name="connsiteY40-21924" fmla="*/ 601 h 738"/>
              <a:gd name="connsiteX41-21925" fmla="*/ 190 w 384"/>
              <a:gd name="connsiteY41-21926" fmla="*/ 611 h 738"/>
              <a:gd name="connsiteX42-21927" fmla="*/ 211 w 384"/>
              <a:gd name="connsiteY42-21928" fmla="*/ 627 h 738"/>
              <a:gd name="connsiteX43-21929" fmla="*/ 237 w 384"/>
              <a:gd name="connsiteY43-21930" fmla="*/ 638 h 738"/>
              <a:gd name="connsiteX44-21931" fmla="*/ 248 w 384"/>
              <a:gd name="connsiteY44-21932" fmla="*/ 643 h 738"/>
              <a:gd name="connsiteX45-21933" fmla="*/ 258 w 384"/>
              <a:gd name="connsiteY45-21934" fmla="*/ 648 h 738"/>
              <a:gd name="connsiteX46-21935" fmla="*/ 269 w 384"/>
              <a:gd name="connsiteY46-21936" fmla="*/ 648 h 738"/>
              <a:gd name="connsiteX47-21937" fmla="*/ 279 w 384"/>
              <a:gd name="connsiteY47-21938" fmla="*/ 653 h 738"/>
              <a:gd name="connsiteX48-21939" fmla="*/ 284 w 384"/>
              <a:gd name="connsiteY48-21940" fmla="*/ 653 h 738"/>
              <a:gd name="connsiteX49-21941" fmla="*/ 290 w 384"/>
              <a:gd name="connsiteY49-21942" fmla="*/ 653 h 738"/>
              <a:gd name="connsiteX50-21943" fmla="*/ 300 w 384"/>
              <a:gd name="connsiteY50-21944" fmla="*/ 653 h 738"/>
              <a:gd name="connsiteX51-21945" fmla="*/ 305 w 384"/>
              <a:gd name="connsiteY51-21946" fmla="*/ 648 h 738"/>
              <a:gd name="connsiteX52-21947" fmla="*/ 305 w 384"/>
              <a:gd name="connsiteY52-21948" fmla="*/ 643 h 738"/>
              <a:gd name="connsiteX53-21949" fmla="*/ 311 w 384"/>
              <a:gd name="connsiteY53-21950" fmla="*/ 638 h 738"/>
              <a:gd name="connsiteX54-21951" fmla="*/ 316 w 384"/>
              <a:gd name="connsiteY54-21952" fmla="*/ 632 h 738"/>
              <a:gd name="connsiteX55-21953" fmla="*/ 316 w 384"/>
              <a:gd name="connsiteY55-21954" fmla="*/ 622 h 738"/>
              <a:gd name="connsiteX56-21955" fmla="*/ 321 w 384"/>
              <a:gd name="connsiteY56-21956" fmla="*/ 606 h 738"/>
              <a:gd name="connsiteX57-21957" fmla="*/ 327 w 384"/>
              <a:gd name="connsiteY57-21958" fmla="*/ 590 h 738"/>
              <a:gd name="connsiteX58-21959" fmla="*/ 332 w 384"/>
              <a:gd name="connsiteY58-21960" fmla="*/ 574 h 738"/>
              <a:gd name="connsiteX59-21961" fmla="*/ 332 w 384"/>
              <a:gd name="connsiteY59-21962" fmla="*/ 559 h 738"/>
              <a:gd name="connsiteX60-21963" fmla="*/ 337 w 384"/>
              <a:gd name="connsiteY60-21964" fmla="*/ 543 h 738"/>
              <a:gd name="connsiteX61-21965" fmla="*/ 342 w 384"/>
              <a:gd name="connsiteY61-21966" fmla="*/ 532 h 738"/>
              <a:gd name="connsiteX62-21967" fmla="*/ 353 w 384"/>
              <a:gd name="connsiteY62-21968" fmla="*/ 506 h 738"/>
              <a:gd name="connsiteX63-21969" fmla="*/ 363 w 384"/>
              <a:gd name="connsiteY63-21970" fmla="*/ 538 h 738"/>
              <a:gd name="connsiteX64-21971" fmla="*/ 363 w 384"/>
              <a:gd name="connsiteY64-21972" fmla="*/ 548 h 738"/>
              <a:gd name="connsiteX65-21973" fmla="*/ 363 w 384"/>
              <a:gd name="connsiteY65-21974" fmla="*/ 564 h 738"/>
              <a:gd name="connsiteX66-21975" fmla="*/ 363 w 384"/>
              <a:gd name="connsiteY66-21976" fmla="*/ 580 h 738"/>
              <a:gd name="connsiteX67-21977" fmla="*/ 363 w 384"/>
              <a:gd name="connsiteY67-21978" fmla="*/ 601 h 738"/>
              <a:gd name="connsiteX68-21979" fmla="*/ 363 w 384"/>
              <a:gd name="connsiteY68-21980" fmla="*/ 617 h 738"/>
              <a:gd name="connsiteX69-21981" fmla="*/ 363 w 384"/>
              <a:gd name="connsiteY69-21982" fmla="*/ 632 h 738"/>
              <a:gd name="connsiteX70-21983" fmla="*/ 369 w 384"/>
              <a:gd name="connsiteY70-21984" fmla="*/ 648 h 738"/>
              <a:gd name="connsiteX71-21985" fmla="*/ 369 w 384"/>
              <a:gd name="connsiteY71-21986" fmla="*/ 664 h 738"/>
              <a:gd name="connsiteX72-21987" fmla="*/ 374 w 384"/>
              <a:gd name="connsiteY72-21988" fmla="*/ 675 h 738"/>
              <a:gd name="connsiteX73-21989" fmla="*/ 374 w 384"/>
              <a:gd name="connsiteY73-21990" fmla="*/ 685 h 738"/>
              <a:gd name="connsiteX74-21991" fmla="*/ 379 w 384"/>
              <a:gd name="connsiteY74-21992" fmla="*/ 696 h 738"/>
              <a:gd name="connsiteX75-21993" fmla="*/ 379 w 384"/>
              <a:gd name="connsiteY75-21994" fmla="*/ 701 h 738"/>
              <a:gd name="connsiteX76-21995" fmla="*/ 384 w 384"/>
              <a:gd name="connsiteY76-21996" fmla="*/ 711 h 738"/>
              <a:gd name="connsiteX77-21997" fmla="*/ 384 w 384"/>
              <a:gd name="connsiteY77-21998" fmla="*/ 717 h 738"/>
              <a:gd name="connsiteX78-21999" fmla="*/ 384 w 384"/>
              <a:gd name="connsiteY78-22000" fmla="*/ 722 h 738"/>
              <a:gd name="connsiteX79-22001" fmla="*/ 384 w 384"/>
              <a:gd name="connsiteY79-22002" fmla="*/ 727 h 738"/>
              <a:gd name="connsiteX80-22003" fmla="*/ 379 w 384"/>
              <a:gd name="connsiteY80-22004" fmla="*/ 732 h 738"/>
              <a:gd name="connsiteX81-22005" fmla="*/ 374 w 384"/>
              <a:gd name="connsiteY81-22006" fmla="*/ 738 h 738"/>
              <a:gd name="connsiteX82-22007" fmla="*/ 363 w 384"/>
              <a:gd name="connsiteY82-22008" fmla="*/ 738 h 738"/>
              <a:gd name="connsiteX83-22009" fmla="*/ 353 w 384"/>
              <a:gd name="connsiteY83-22010" fmla="*/ 738 h 738"/>
              <a:gd name="connsiteX84-22011" fmla="*/ 337 w 384"/>
              <a:gd name="connsiteY84-22012" fmla="*/ 738 h 738"/>
              <a:gd name="connsiteX85-22013" fmla="*/ 321 w 384"/>
              <a:gd name="connsiteY85-22014" fmla="*/ 732 h 738"/>
              <a:gd name="connsiteX86-22015" fmla="*/ 300 w 384"/>
              <a:gd name="connsiteY86-22016" fmla="*/ 732 h 738"/>
              <a:gd name="connsiteX87-22017" fmla="*/ 279 w 384"/>
              <a:gd name="connsiteY87-22018" fmla="*/ 727 h 738"/>
              <a:gd name="connsiteX88-22019" fmla="*/ 258 w 384"/>
              <a:gd name="connsiteY88-22020" fmla="*/ 722 h 738"/>
              <a:gd name="connsiteX89-22021" fmla="*/ 248 w 384"/>
              <a:gd name="connsiteY89-22022" fmla="*/ 717 h 738"/>
              <a:gd name="connsiteX90-22023" fmla="*/ 237 w 384"/>
              <a:gd name="connsiteY90-22024" fmla="*/ 711 h 738"/>
              <a:gd name="connsiteX91-22025" fmla="*/ 221 w 384"/>
              <a:gd name="connsiteY91-22026" fmla="*/ 706 h 738"/>
              <a:gd name="connsiteX92-22027" fmla="*/ 211 w 384"/>
              <a:gd name="connsiteY92-22028" fmla="*/ 701 h 738"/>
              <a:gd name="connsiteX93-22029" fmla="*/ 195 w 384"/>
              <a:gd name="connsiteY93-22030" fmla="*/ 696 h 738"/>
              <a:gd name="connsiteX94-22031" fmla="*/ 179 w 384"/>
              <a:gd name="connsiteY94-22032" fmla="*/ 685 h 738"/>
              <a:gd name="connsiteX95-22033" fmla="*/ 169 w 384"/>
              <a:gd name="connsiteY95-22034" fmla="*/ 675 h 738"/>
              <a:gd name="connsiteX96-22035" fmla="*/ 153 w 384"/>
              <a:gd name="connsiteY96-22036" fmla="*/ 664 h 738"/>
              <a:gd name="connsiteX97-22037" fmla="*/ 121 w 384"/>
              <a:gd name="connsiteY97-22038" fmla="*/ 638 h 738"/>
              <a:gd name="connsiteX98-22039" fmla="*/ 95 w 384"/>
              <a:gd name="connsiteY98-22040" fmla="*/ 611 h 738"/>
              <a:gd name="connsiteX99-22041" fmla="*/ 84 w 384"/>
              <a:gd name="connsiteY99-22042" fmla="*/ 601 h 738"/>
              <a:gd name="connsiteX100-22043" fmla="*/ 74 w 384"/>
              <a:gd name="connsiteY100-22044" fmla="*/ 585 h 738"/>
              <a:gd name="connsiteX101-22045" fmla="*/ 63 w 384"/>
              <a:gd name="connsiteY101-22046" fmla="*/ 569 h 738"/>
              <a:gd name="connsiteX102-22047" fmla="*/ 53 w 384"/>
              <a:gd name="connsiteY102-22048" fmla="*/ 553 h 738"/>
              <a:gd name="connsiteX103-22049" fmla="*/ 47 w 384"/>
              <a:gd name="connsiteY103-22050" fmla="*/ 538 h 738"/>
              <a:gd name="connsiteX104-22051" fmla="*/ 37 w 384"/>
              <a:gd name="connsiteY104-22052" fmla="*/ 522 h 738"/>
              <a:gd name="connsiteX105-22053" fmla="*/ 32 w 384"/>
              <a:gd name="connsiteY105-22054" fmla="*/ 506 h 738"/>
              <a:gd name="connsiteX106-22055" fmla="*/ 21 w 384"/>
              <a:gd name="connsiteY106-22056" fmla="*/ 490 h 738"/>
              <a:gd name="connsiteX107-22057" fmla="*/ 16 w 384"/>
              <a:gd name="connsiteY107-22058" fmla="*/ 480 h 738"/>
              <a:gd name="connsiteX108-22059" fmla="*/ 16 w 384"/>
              <a:gd name="connsiteY108-22060" fmla="*/ 464 h 738"/>
              <a:gd name="connsiteX109-22061" fmla="*/ 11 w 384"/>
              <a:gd name="connsiteY109-22062" fmla="*/ 448 h 738"/>
              <a:gd name="connsiteX110-22063" fmla="*/ 11 w 384"/>
              <a:gd name="connsiteY110-22064" fmla="*/ 432 h 738"/>
              <a:gd name="connsiteX111-22065" fmla="*/ 5 w 384"/>
              <a:gd name="connsiteY111-22066" fmla="*/ 401 h 738"/>
              <a:gd name="connsiteX112-22067" fmla="*/ 0 w 384"/>
              <a:gd name="connsiteY112-22068" fmla="*/ 364 h 738"/>
              <a:gd name="connsiteX113-22069" fmla="*/ 0 w 384"/>
              <a:gd name="connsiteY113-22070" fmla="*/ 332 h 738"/>
              <a:gd name="connsiteX114-22071" fmla="*/ 0 w 384"/>
              <a:gd name="connsiteY114-22072" fmla="*/ 295 h 738"/>
              <a:gd name="connsiteX115-22073" fmla="*/ 0 w 384"/>
              <a:gd name="connsiteY115-22074" fmla="*/ 258 h 738"/>
              <a:gd name="connsiteX116-22075" fmla="*/ 0 w 384"/>
              <a:gd name="connsiteY116-22076" fmla="*/ 222 h 738"/>
              <a:gd name="connsiteX117-22077" fmla="*/ 5 w 384"/>
              <a:gd name="connsiteY117-22078" fmla="*/ 179 h 738"/>
              <a:gd name="connsiteX118-22079" fmla="*/ 11 w 384"/>
              <a:gd name="connsiteY118-22080" fmla="*/ 137 h 738"/>
              <a:gd name="connsiteX119-22081" fmla="*/ 11 w 384"/>
              <a:gd name="connsiteY119-22082" fmla="*/ 121 h 738"/>
              <a:gd name="connsiteX120-22083" fmla="*/ 11 w 384"/>
              <a:gd name="connsiteY120-22084" fmla="*/ 106 h 738"/>
              <a:gd name="connsiteX121-22085" fmla="*/ 11 w 384"/>
              <a:gd name="connsiteY121-22086" fmla="*/ 90 h 738"/>
              <a:gd name="connsiteX122-22087" fmla="*/ 16 w 384"/>
              <a:gd name="connsiteY122-22088" fmla="*/ 79 h 738"/>
              <a:gd name="connsiteX123-22089" fmla="*/ 16 w 384"/>
              <a:gd name="connsiteY123-22090" fmla="*/ 69 h 738"/>
              <a:gd name="connsiteX124-22091" fmla="*/ 16 w 384"/>
              <a:gd name="connsiteY124-22092" fmla="*/ 64 h 738"/>
              <a:gd name="connsiteX125-22093" fmla="*/ 16 w 384"/>
              <a:gd name="connsiteY125-22094" fmla="*/ 58 h 738"/>
              <a:gd name="connsiteX126-22095" fmla="*/ 11 w 384"/>
              <a:gd name="connsiteY126-22096" fmla="*/ 53 h 738"/>
              <a:gd name="connsiteX127-22097" fmla="*/ 11 w 384"/>
              <a:gd name="connsiteY127-22098" fmla="*/ 53 h 738"/>
              <a:gd name="connsiteX128-22099" fmla="*/ 5 w 384"/>
              <a:gd name="connsiteY128-22100" fmla="*/ 53 h 738"/>
              <a:gd name="connsiteX0-22101" fmla="*/ 90 w 384"/>
              <a:gd name="connsiteY0-22102" fmla="*/ 0 h 738"/>
              <a:gd name="connsiteX1-22103" fmla="*/ 100 w 384"/>
              <a:gd name="connsiteY1-22104" fmla="*/ 11 h 738"/>
              <a:gd name="connsiteX2-22105" fmla="*/ 111 w 384"/>
              <a:gd name="connsiteY2-22106" fmla="*/ 16 h 738"/>
              <a:gd name="connsiteX3-22107" fmla="*/ 111 w 384"/>
              <a:gd name="connsiteY3-22108" fmla="*/ 21 h 738"/>
              <a:gd name="connsiteX4-22109" fmla="*/ 116 w 384"/>
              <a:gd name="connsiteY4-22110" fmla="*/ 21 h 738"/>
              <a:gd name="connsiteX5-22111" fmla="*/ 116 w 384"/>
              <a:gd name="connsiteY5-22112" fmla="*/ 27 h 738"/>
              <a:gd name="connsiteX6-22113" fmla="*/ 116 w 384"/>
              <a:gd name="connsiteY6-22114" fmla="*/ 27 h 738"/>
              <a:gd name="connsiteX7-22115" fmla="*/ 116 w 384"/>
              <a:gd name="connsiteY7-22116" fmla="*/ 32 h 738"/>
              <a:gd name="connsiteX8-22117" fmla="*/ 111 w 384"/>
              <a:gd name="connsiteY8-22118" fmla="*/ 37 h 738"/>
              <a:gd name="connsiteX9-22119" fmla="*/ 105 w 384"/>
              <a:gd name="connsiteY9-22120" fmla="*/ 42 h 738"/>
              <a:gd name="connsiteX10-22121" fmla="*/ 95 w 384"/>
              <a:gd name="connsiteY10-22122" fmla="*/ 48 h 738"/>
              <a:gd name="connsiteX11-22123" fmla="*/ 90 w 384"/>
              <a:gd name="connsiteY11-22124" fmla="*/ 53 h 738"/>
              <a:gd name="connsiteX12-22125" fmla="*/ 84 w 384"/>
              <a:gd name="connsiteY12-22126" fmla="*/ 58 h 738"/>
              <a:gd name="connsiteX13-22127" fmla="*/ 84 w 384"/>
              <a:gd name="connsiteY13-22128" fmla="*/ 69 h 738"/>
              <a:gd name="connsiteX14-22129" fmla="*/ 79 w 384"/>
              <a:gd name="connsiteY14-22130" fmla="*/ 79 h 738"/>
              <a:gd name="connsiteX15-22131" fmla="*/ 74 w 384"/>
              <a:gd name="connsiteY15-22132" fmla="*/ 95 h 738"/>
              <a:gd name="connsiteX16-22133" fmla="*/ 68 w 384"/>
              <a:gd name="connsiteY16-22134" fmla="*/ 116 h 738"/>
              <a:gd name="connsiteX17-22135" fmla="*/ 63 w 384"/>
              <a:gd name="connsiteY17-22136" fmla="*/ 137 h 738"/>
              <a:gd name="connsiteX18-22137" fmla="*/ 63 w 384"/>
              <a:gd name="connsiteY18-22138" fmla="*/ 158 h 738"/>
              <a:gd name="connsiteX19-22139" fmla="*/ 58 w 384"/>
              <a:gd name="connsiteY19-22140" fmla="*/ 185 h 738"/>
              <a:gd name="connsiteX20-22141" fmla="*/ 53 w 384"/>
              <a:gd name="connsiteY20-22142" fmla="*/ 206 h 738"/>
              <a:gd name="connsiteX21-22143" fmla="*/ 53 w 384"/>
              <a:gd name="connsiteY21-22144" fmla="*/ 227 h 738"/>
              <a:gd name="connsiteX22-22145" fmla="*/ 47 w 384"/>
              <a:gd name="connsiteY22-22146" fmla="*/ 243 h 738"/>
              <a:gd name="connsiteX23-22147" fmla="*/ 47 w 384"/>
              <a:gd name="connsiteY23-22148" fmla="*/ 264 h 738"/>
              <a:gd name="connsiteX24-22149" fmla="*/ 42 w 384"/>
              <a:gd name="connsiteY24-22150" fmla="*/ 279 h 738"/>
              <a:gd name="connsiteX25-22151" fmla="*/ 42 w 384"/>
              <a:gd name="connsiteY25-22152" fmla="*/ 290 h 738"/>
              <a:gd name="connsiteX26-22153" fmla="*/ 42 w 384"/>
              <a:gd name="connsiteY26-22154" fmla="*/ 301 h 738"/>
              <a:gd name="connsiteX27-22155" fmla="*/ 42 w 384"/>
              <a:gd name="connsiteY27-22156" fmla="*/ 322 h 738"/>
              <a:gd name="connsiteX28-22157" fmla="*/ 47 w 384"/>
              <a:gd name="connsiteY28-22158" fmla="*/ 348 h 738"/>
              <a:gd name="connsiteX29-22159" fmla="*/ 53 w 384"/>
              <a:gd name="connsiteY29-22160" fmla="*/ 390 h 738"/>
              <a:gd name="connsiteX30-22161" fmla="*/ 53 w 384"/>
              <a:gd name="connsiteY30-22162" fmla="*/ 416 h 738"/>
              <a:gd name="connsiteX31-22163" fmla="*/ 58 w 384"/>
              <a:gd name="connsiteY31-22164" fmla="*/ 443 h 738"/>
              <a:gd name="connsiteX32-22165" fmla="*/ 68 w 384"/>
              <a:gd name="connsiteY32-22166" fmla="*/ 469 h 738"/>
              <a:gd name="connsiteX33-22167" fmla="*/ 74 w 384"/>
              <a:gd name="connsiteY33-22168" fmla="*/ 485 h 738"/>
              <a:gd name="connsiteX34-22169" fmla="*/ 79 w 384"/>
              <a:gd name="connsiteY34-22170" fmla="*/ 495 h 738"/>
              <a:gd name="connsiteX35-22171" fmla="*/ 95 w 384"/>
              <a:gd name="connsiteY35-22172" fmla="*/ 522 h 738"/>
              <a:gd name="connsiteX36-22173" fmla="*/ 111 w 384"/>
              <a:gd name="connsiteY36-22174" fmla="*/ 543 h 738"/>
              <a:gd name="connsiteX37-22175" fmla="*/ 126 w 384"/>
              <a:gd name="connsiteY37-22176" fmla="*/ 564 h 738"/>
              <a:gd name="connsiteX38-22177" fmla="*/ 137 w 384"/>
              <a:gd name="connsiteY38-22178" fmla="*/ 574 h 738"/>
              <a:gd name="connsiteX39-22179" fmla="*/ 147 w 384"/>
              <a:gd name="connsiteY39-22180" fmla="*/ 580 h 738"/>
              <a:gd name="connsiteX40-22181" fmla="*/ 169 w 384"/>
              <a:gd name="connsiteY40-22182" fmla="*/ 601 h 738"/>
              <a:gd name="connsiteX41-22183" fmla="*/ 190 w 384"/>
              <a:gd name="connsiteY41-22184" fmla="*/ 611 h 738"/>
              <a:gd name="connsiteX42-22185" fmla="*/ 211 w 384"/>
              <a:gd name="connsiteY42-22186" fmla="*/ 627 h 738"/>
              <a:gd name="connsiteX43-22187" fmla="*/ 237 w 384"/>
              <a:gd name="connsiteY43-22188" fmla="*/ 638 h 738"/>
              <a:gd name="connsiteX44-22189" fmla="*/ 248 w 384"/>
              <a:gd name="connsiteY44-22190" fmla="*/ 643 h 738"/>
              <a:gd name="connsiteX45-22191" fmla="*/ 258 w 384"/>
              <a:gd name="connsiteY45-22192" fmla="*/ 648 h 738"/>
              <a:gd name="connsiteX46-22193" fmla="*/ 269 w 384"/>
              <a:gd name="connsiteY46-22194" fmla="*/ 648 h 738"/>
              <a:gd name="connsiteX47-22195" fmla="*/ 279 w 384"/>
              <a:gd name="connsiteY47-22196" fmla="*/ 653 h 738"/>
              <a:gd name="connsiteX48-22197" fmla="*/ 284 w 384"/>
              <a:gd name="connsiteY48-22198" fmla="*/ 653 h 738"/>
              <a:gd name="connsiteX49-22199" fmla="*/ 290 w 384"/>
              <a:gd name="connsiteY49-22200" fmla="*/ 653 h 738"/>
              <a:gd name="connsiteX50-22201" fmla="*/ 300 w 384"/>
              <a:gd name="connsiteY50-22202" fmla="*/ 653 h 738"/>
              <a:gd name="connsiteX51-22203" fmla="*/ 305 w 384"/>
              <a:gd name="connsiteY51-22204" fmla="*/ 648 h 738"/>
              <a:gd name="connsiteX52-22205" fmla="*/ 305 w 384"/>
              <a:gd name="connsiteY52-22206" fmla="*/ 643 h 738"/>
              <a:gd name="connsiteX53-22207" fmla="*/ 311 w 384"/>
              <a:gd name="connsiteY53-22208" fmla="*/ 638 h 738"/>
              <a:gd name="connsiteX54-22209" fmla="*/ 316 w 384"/>
              <a:gd name="connsiteY54-22210" fmla="*/ 632 h 738"/>
              <a:gd name="connsiteX55-22211" fmla="*/ 316 w 384"/>
              <a:gd name="connsiteY55-22212" fmla="*/ 622 h 738"/>
              <a:gd name="connsiteX56-22213" fmla="*/ 321 w 384"/>
              <a:gd name="connsiteY56-22214" fmla="*/ 606 h 738"/>
              <a:gd name="connsiteX57-22215" fmla="*/ 327 w 384"/>
              <a:gd name="connsiteY57-22216" fmla="*/ 590 h 738"/>
              <a:gd name="connsiteX58-22217" fmla="*/ 332 w 384"/>
              <a:gd name="connsiteY58-22218" fmla="*/ 574 h 738"/>
              <a:gd name="connsiteX59-22219" fmla="*/ 332 w 384"/>
              <a:gd name="connsiteY59-22220" fmla="*/ 559 h 738"/>
              <a:gd name="connsiteX60-22221" fmla="*/ 337 w 384"/>
              <a:gd name="connsiteY60-22222" fmla="*/ 543 h 738"/>
              <a:gd name="connsiteX61-22223" fmla="*/ 342 w 384"/>
              <a:gd name="connsiteY61-22224" fmla="*/ 532 h 738"/>
              <a:gd name="connsiteX62-22225" fmla="*/ 342 w 384"/>
              <a:gd name="connsiteY62-22226" fmla="*/ 529 h 738"/>
              <a:gd name="connsiteX63-22227" fmla="*/ 353 w 384"/>
              <a:gd name="connsiteY63-22228" fmla="*/ 506 h 738"/>
              <a:gd name="connsiteX64-22229" fmla="*/ 363 w 384"/>
              <a:gd name="connsiteY64-22230" fmla="*/ 538 h 738"/>
              <a:gd name="connsiteX65-22231" fmla="*/ 363 w 384"/>
              <a:gd name="connsiteY65-22232" fmla="*/ 548 h 738"/>
              <a:gd name="connsiteX66-22233" fmla="*/ 363 w 384"/>
              <a:gd name="connsiteY66-22234" fmla="*/ 564 h 738"/>
              <a:gd name="connsiteX67-22235" fmla="*/ 363 w 384"/>
              <a:gd name="connsiteY67-22236" fmla="*/ 580 h 738"/>
              <a:gd name="connsiteX68-22237" fmla="*/ 363 w 384"/>
              <a:gd name="connsiteY68-22238" fmla="*/ 601 h 738"/>
              <a:gd name="connsiteX69-22239" fmla="*/ 363 w 384"/>
              <a:gd name="connsiteY69-22240" fmla="*/ 617 h 738"/>
              <a:gd name="connsiteX70-22241" fmla="*/ 363 w 384"/>
              <a:gd name="connsiteY70-22242" fmla="*/ 632 h 738"/>
              <a:gd name="connsiteX71-22243" fmla="*/ 369 w 384"/>
              <a:gd name="connsiteY71-22244" fmla="*/ 648 h 738"/>
              <a:gd name="connsiteX72-22245" fmla="*/ 369 w 384"/>
              <a:gd name="connsiteY72-22246" fmla="*/ 664 h 738"/>
              <a:gd name="connsiteX73-22247" fmla="*/ 374 w 384"/>
              <a:gd name="connsiteY73-22248" fmla="*/ 675 h 738"/>
              <a:gd name="connsiteX74-22249" fmla="*/ 374 w 384"/>
              <a:gd name="connsiteY74-22250" fmla="*/ 685 h 738"/>
              <a:gd name="connsiteX75-22251" fmla="*/ 379 w 384"/>
              <a:gd name="connsiteY75-22252" fmla="*/ 696 h 738"/>
              <a:gd name="connsiteX76-22253" fmla="*/ 379 w 384"/>
              <a:gd name="connsiteY76-22254" fmla="*/ 701 h 738"/>
              <a:gd name="connsiteX77-22255" fmla="*/ 384 w 384"/>
              <a:gd name="connsiteY77-22256" fmla="*/ 711 h 738"/>
              <a:gd name="connsiteX78-22257" fmla="*/ 384 w 384"/>
              <a:gd name="connsiteY78-22258" fmla="*/ 717 h 738"/>
              <a:gd name="connsiteX79-22259" fmla="*/ 384 w 384"/>
              <a:gd name="connsiteY79-22260" fmla="*/ 722 h 738"/>
              <a:gd name="connsiteX80-22261" fmla="*/ 384 w 384"/>
              <a:gd name="connsiteY80-22262" fmla="*/ 727 h 738"/>
              <a:gd name="connsiteX81-22263" fmla="*/ 379 w 384"/>
              <a:gd name="connsiteY81-22264" fmla="*/ 732 h 738"/>
              <a:gd name="connsiteX82-22265" fmla="*/ 374 w 384"/>
              <a:gd name="connsiteY82-22266" fmla="*/ 738 h 738"/>
              <a:gd name="connsiteX83-22267" fmla="*/ 363 w 384"/>
              <a:gd name="connsiteY83-22268" fmla="*/ 738 h 738"/>
              <a:gd name="connsiteX84-22269" fmla="*/ 353 w 384"/>
              <a:gd name="connsiteY84-22270" fmla="*/ 738 h 738"/>
              <a:gd name="connsiteX85-22271" fmla="*/ 337 w 384"/>
              <a:gd name="connsiteY85-22272" fmla="*/ 738 h 738"/>
              <a:gd name="connsiteX86-22273" fmla="*/ 321 w 384"/>
              <a:gd name="connsiteY86-22274" fmla="*/ 732 h 738"/>
              <a:gd name="connsiteX87-22275" fmla="*/ 300 w 384"/>
              <a:gd name="connsiteY87-22276" fmla="*/ 732 h 738"/>
              <a:gd name="connsiteX88-22277" fmla="*/ 279 w 384"/>
              <a:gd name="connsiteY88-22278" fmla="*/ 727 h 738"/>
              <a:gd name="connsiteX89-22279" fmla="*/ 258 w 384"/>
              <a:gd name="connsiteY89-22280" fmla="*/ 722 h 738"/>
              <a:gd name="connsiteX90-22281" fmla="*/ 248 w 384"/>
              <a:gd name="connsiteY90-22282" fmla="*/ 717 h 738"/>
              <a:gd name="connsiteX91-22283" fmla="*/ 237 w 384"/>
              <a:gd name="connsiteY91-22284" fmla="*/ 711 h 738"/>
              <a:gd name="connsiteX92-22285" fmla="*/ 221 w 384"/>
              <a:gd name="connsiteY92-22286" fmla="*/ 706 h 738"/>
              <a:gd name="connsiteX93-22287" fmla="*/ 211 w 384"/>
              <a:gd name="connsiteY93-22288" fmla="*/ 701 h 738"/>
              <a:gd name="connsiteX94-22289" fmla="*/ 195 w 384"/>
              <a:gd name="connsiteY94-22290" fmla="*/ 696 h 738"/>
              <a:gd name="connsiteX95-22291" fmla="*/ 179 w 384"/>
              <a:gd name="connsiteY95-22292" fmla="*/ 685 h 738"/>
              <a:gd name="connsiteX96-22293" fmla="*/ 169 w 384"/>
              <a:gd name="connsiteY96-22294" fmla="*/ 675 h 738"/>
              <a:gd name="connsiteX97-22295" fmla="*/ 153 w 384"/>
              <a:gd name="connsiteY97-22296" fmla="*/ 664 h 738"/>
              <a:gd name="connsiteX98-22297" fmla="*/ 121 w 384"/>
              <a:gd name="connsiteY98-22298" fmla="*/ 638 h 738"/>
              <a:gd name="connsiteX99-22299" fmla="*/ 95 w 384"/>
              <a:gd name="connsiteY99-22300" fmla="*/ 611 h 738"/>
              <a:gd name="connsiteX100-22301" fmla="*/ 84 w 384"/>
              <a:gd name="connsiteY100-22302" fmla="*/ 601 h 738"/>
              <a:gd name="connsiteX101-22303" fmla="*/ 74 w 384"/>
              <a:gd name="connsiteY101-22304" fmla="*/ 585 h 738"/>
              <a:gd name="connsiteX102-22305" fmla="*/ 63 w 384"/>
              <a:gd name="connsiteY102-22306" fmla="*/ 569 h 738"/>
              <a:gd name="connsiteX103-22307" fmla="*/ 53 w 384"/>
              <a:gd name="connsiteY103-22308" fmla="*/ 553 h 738"/>
              <a:gd name="connsiteX104-22309" fmla="*/ 47 w 384"/>
              <a:gd name="connsiteY104-22310" fmla="*/ 538 h 738"/>
              <a:gd name="connsiteX105-22311" fmla="*/ 37 w 384"/>
              <a:gd name="connsiteY105-22312" fmla="*/ 522 h 738"/>
              <a:gd name="connsiteX106-22313" fmla="*/ 32 w 384"/>
              <a:gd name="connsiteY106-22314" fmla="*/ 506 h 738"/>
              <a:gd name="connsiteX107-22315" fmla="*/ 21 w 384"/>
              <a:gd name="connsiteY107-22316" fmla="*/ 490 h 738"/>
              <a:gd name="connsiteX108-22317" fmla="*/ 16 w 384"/>
              <a:gd name="connsiteY108-22318" fmla="*/ 480 h 738"/>
              <a:gd name="connsiteX109-22319" fmla="*/ 16 w 384"/>
              <a:gd name="connsiteY109-22320" fmla="*/ 464 h 738"/>
              <a:gd name="connsiteX110-22321" fmla="*/ 11 w 384"/>
              <a:gd name="connsiteY110-22322" fmla="*/ 448 h 738"/>
              <a:gd name="connsiteX111-22323" fmla="*/ 11 w 384"/>
              <a:gd name="connsiteY111-22324" fmla="*/ 432 h 738"/>
              <a:gd name="connsiteX112-22325" fmla="*/ 5 w 384"/>
              <a:gd name="connsiteY112-22326" fmla="*/ 401 h 738"/>
              <a:gd name="connsiteX113-22327" fmla="*/ 0 w 384"/>
              <a:gd name="connsiteY113-22328" fmla="*/ 364 h 738"/>
              <a:gd name="connsiteX114-22329" fmla="*/ 0 w 384"/>
              <a:gd name="connsiteY114-22330" fmla="*/ 332 h 738"/>
              <a:gd name="connsiteX115-22331" fmla="*/ 0 w 384"/>
              <a:gd name="connsiteY115-22332" fmla="*/ 295 h 738"/>
              <a:gd name="connsiteX116-22333" fmla="*/ 0 w 384"/>
              <a:gd name="connsiteY116-22334" fmla="*/ 258 h 738"/>
              <a:gd name="connsiteX117-22335" fmla="*/ 0 w 384"/>
              <a:gd name="connsiteY117-22336" fmla="*/ 222 h 738"/>
              <a:gd name="connsiteX118-22337" fmla="*/ 5 w 384"/>
              <a:gd name="connsiteY118-22338" fmla="*/ 179 h 738"/>
              <a:gd name="connsiteX119-22339" fmla="*/ 11 w 384"/>
              <a:gd name="connsiteY119-22340" fmla="*/ 137 h 738"/>
              <a:gd name="connsiteX120-22341" fmla="*/ 11 w 384"/>
              <a:gd name="connsiteY120-22342" fmla="*/ 121 h 738"/>
              <a:gd name="connsiteX121-22343" fmla="*/ 11 w 384"/>
              <a:gd name="connsiteY121-22344" fmla="*/ 106 h 738"/>
              <a:gd name="connsiteX122-22345" fmla="*/ 11 w 384"/>
              <a:gd name="connsiteY122-22346" fmla="*/ 90 h 738"/>
              <a:gd name="connsiteX123-22347" fmla="*/ 16 w 384"/>
              <a:gd name="connsiteY123-22348" fmla="*/ 79 h 738"/>
              <a:gd name="connsiteX124-22349" fmla="*/ 16 w 384"/>
              <a:gd name="connsiteY124-22350" fmla="*/ 69 h 738"/>
              <a:gd name="connsiteX125-22351" fmla="*/ 16 w 384"/>
              <a:gd name="connsiteY125-22352" fmla="*/ 64 h 738"/>
              <a:gd name="connsiteX126-22353" fmla="*/ 16 w 384"/>
              <a:gd name="connsiteY126-22354" fmla="*/ 58 h 738"/>
              <a:gd name="connsiteX127-22355" fmla="*/ 11 w 384"/>
              <a:gd name="connsiteY127-22356" fmla="*/ 53 h 738"/>
              <a:gd name="connsiteX128-22357" fmla="*/ 11 w 384"/>
              <a:gd name="connsiteY128-22358" fmla="*/ 53 h 738"/>
              <a:gd name="connsiteX129-22359" fmla="*/ 5 w 384"/>
              <a:gd name="connsiteY129-22360" fmla="*/ 53 h 738"/>
              <a:gd name="connsiteX0-22361" fmla="*/ 90 w 384"/>
              <a:gd name="connsiteY0-22362" fmla="*/ 0 h 738"/>
              <a:gd name="connsiteX1-22363" fmla="*/ 100 w 384"/>
              <a:gd name="connsiteY1-22364" fmla="*/ 11 h 738"/>
              <a:gd name="connsiteX2-22365" fmla="*/ 111 w 384"/>
              <a:gd name="connsiteY2-22366" fmla="*/ 16 h 738"/>
              <a:gd name="connsiteX3-22367" fmla="*/ 111 w 384"/>
              <a:gd name="connsiteY3-22368" fmla="*/ 21 h 738"/>
              <a:gd name="connsiteX4-22369" fmla="*/ 116 w 384"/>
              <a:gd name="connsiteY4-22370" fmla="*/ 21 h 738"/>
              <a:gd name="connsiteX5-22371" fmla="*/ 116 w 384"/>
              <a:gd name="connsiteY5-22372" fmla="*/ 27 h 738"/>
              <a:gd name="connsiteX6-22373" fmla="*/ 116 w 384"/>
              <a:gd name="connsiteY6-22374" fmla="*/ 27 h 738"/>
              <a:gd name="connsiteX7-22375" fmla="*/ 116 w 384"/>
              <a:gd name="connsiteY7-22376" fmla="*/ 32 h 738"/>
              <a:gd name="connsiteX8-22377" fmla="*/ 111 w 384"/>
              <a:gd name="connsiteY8-22378" fmla="*/ 37 h 738"/>
              <a:gd name="connsiteX9-22379" fmla="*/ 105 w 384"/>
              <a:gd name="connsiteY9-22380" fmla="*/ 42 h 738"/>
              <a:gd name="connsiteX10-22381" fmla="*/ 95 w 384"/>
              <a:gd name="connsiteY10-22382" fmla="*/ 48 h 738"/>
              <a:gd name="connsiteX11-22383" fmla="*/ 90 w 384"/>
              <a:gd name="connsiteY11-22384" fmla="*/ 53 h 738"/>
              <a:gd name="connsiteX12-22385" fmla="*/ 84 w 384"/>
              <a:gd name="connsiteY12-22386" fmla="*/ 58 h 738"/>
              <a:gd name="connsiteX13-22387" fmla="*/ 84 w 384"/>
              <a:gd name="connsiteY13-22388" fmla="*/ 69 h 738"/>
              <a:gd name="connsiteX14-22389" fmla="*/ 79 w 384"/>
              <a:gd name="connsiteY14-22390" fmla="*/ 79 h 738"/>
              <a:gd name="connsiteX15-22391" fmla="*/ 74 w 384"/>
              <a:gd name="connsiteY15-22392" fmla="*/ 95 h 738"/>
              <a:gd name="connsiteX16-22393" fmla="*/ 68 w 384"/>
              <a:gd name="connsiteY16-22394" fmla="*/ 116 h 738"/>
              <a:gd name="connsiteX17-22395" fmla="*/ 63 w 384"/>
              <a:gd name="connsiteY17-22396" fmla="*/ 137 h 738"/>
              <a:gd name="connsiteX18-22397" fmla="*/ 63 w 384"/>
              <a:gd name="connsiteY18-22398" fmla="*/ 158 h 738"/>
              <a:gd name="connsiteX19-22399" fmla="*/ 58 w 384"/>
              <a:gd name="connsiteY19-22400" fmla="*/ 185 h 738"/>
              <a:gd name="connsiteX20-22401" fmla="*/ 53 w 384"/>
              <a:gd name="connsiteY20-22402" fmla="*/ 206 h 738"/>
              <a:gd name="connsiteX21-22403" fmla="*/ 53 w 384"/>
              <a:gd name="connsiteY21-22404" fmla="*/ 227 h 738"/>
              <a:gd name="connsiteX22-22405" fmla="*/ 47 w 384"/>
              <a:gd name="connsiteY22-22406" fmla="*/ 243 h 738"/>
              <a:gd name="connsiteX23-22407" fmla="*/ 47 w 384"/>
              <a:gd name="connsiteY23-22408" fmla="*/ 264 h 738"/>
              <a:gd name="connsiteX24-22409" fmla="*/ 42 w 384"/>
              <a:gd name="connsiteY24-22410" fmla="*/ 279 h 738"/>
              <a:gd name="connsiteX25-22411" fmla="*/ 42 w 384"/>
              <a:gd name="connsiteY25-22412" fmla="*/ 290 h 738"/>
              <a:gd name="connsiteX26-22413" fmla="*/ 42 w 384"/>
              <a:gd name="connsiteY26-22414" fmla="*/ 301 h 738"/>
              <a:gd name="connsiteX27-22415" fmla="*/ 42 w 384"/>
              <a:gd name="connsiteY27-22416" fmla="*/ 322 h 738"/>
              <a:gd name="connsiteX28-22417" fmla="*/ 47 w 384"/>
              <a:gd name="connsiteY28-22418" fmla="*/ 348 h 738"/>
              <a:gd name="connsiteX29-22419" fmla="*/ 53 w 384"/>
              <a:gd name="connsiteY29-22420" fmla="*/ 390 h 738"/>
              <a:gd name="connsiteX30-22421" fmla="*/ 53 w 384"/>
              <a:gd name="connsiteY30-22422" fmla="*/ 416 h 738"/>
              <a:gd name="connsiteX31-22423" fmla="*/ 58 w 384"/>
              <a:gd name="connsiteY31-22424" fmla="*/ 443 h 738"/>
              <a:gd name="connsiteX32-22425" fmla="*/ 68 w 384"/>
              <a:gd name="connsiteY32-22426" fmla="*/ 469 h 738"/>
              <a:gd name="connsiteX33-22427" fmla="*/ 74 w 384"/>
              <a:gd name="connsiteY33-22428" fmla="*/ 485 h 738"/>
              <a:gd name="connsiteX34-22429" fmla="*/ 79 w 384"/>
              <a:gd name="connsiteY34-22430" fmla="*/ 495 h 738"/>
              <a:gd name="connsiteX35-22431" fmla="*/ 95 w 384"/>
              <a:gd name="connsiteY35-22432" fmla="*/ 522 h 738"/>
              <a:gd name="connsiteX36-22433" fmla="*/ 111 w 384"/>
              <a:gd name="connsiteY36-22434" fmla="*/ 543 h 738"/>
              <a:gd name="connsiteX37-22435" fmla="*/ 126 w 384"/>
              <a:gd name="connsiteY37-22436" fmla="*/ 564 h 738"/>
              <a:gd name="connsiteX38-22437" fmla="*/ 137 w 384"/>
              <a:gd name="connsiteY38-22438" fmla="*/ 574 h 738"/>
              <a:gd name="connsiteX39-22439" fmla="*/ 147 w 384"/>
              <a:gd name="connsiteY39-22440" fmla="*/ 580 h 738"/>
              <a:gd name="connsiteX40-22441" fmla="*/ 169 w 384"/>
              <a:gd name="connsiteY40-22442" fmla="*/ 601 h 738"/>
              <a:gd name="connsiteX41-22443" fmla="*/ 190 w 384"/>
              <a:gd name="connsiteY41-22444" fmla="*/ 611 h 738"/>
              <a:gd name="connsiteX42-22445" fmla="*/ 211 w 384"/>
              <a:gd name="connsiteY42-22446" fmla="*/ 627 h 738"/>
              <a:gd name="connsiteX43-22447" fmla="*/ 237 w 384"/>
              <a:gd name="connsiteY43-22448" fmla="*/ 638 h 738"/>
              <a:gd name="connsiteX44-22449" fmla="*/ 248 w 384"/>
              <a:gd name="connsiteY44-22450" fmla="*/ 643 h 738"/>
              <a:gd name="connsiteX45-22451" fmla="*/ 258 w 384"/>
              <a:gd name="connsiteY45-22452" fmla="*/ 648 h 738"/>
              <a:gd name="connsiteX46-22453" fmla="*/ 269 w 384"/>
              <a:gd name="connsiteY46-22454" fmla="*/ 648 h 738"/>
              <a:gd name="connsiteX47-22455" fmla="*/ 279 w 384"/>
              <a:gd name="connsiteY47-22456" fmla="*/ 653 h 738"/>
              <a:gd name="connsiteX48-22457" fmla="*/ 284 w 384"/>
              <a:gd name="connsiteY48-22458" fmla="*/ 653 h 738"/>
              <a:gd name="connsiteX49-22459" fmla="*/ 290 w 384"/>
              <a:gd name="connsiteY49-22460" fmla="*/ 653 h 738"/>
              <a:gd name="connsiteX50-22461" fmla="*/ 300 w 384"/>
              <a:gd name="connsiteY50-22462" fmla="*/ 653 h 738"/>
              <a:gd name="connsiteX51-22463" fmla="*/ 305 w 384"/>
              <a:gd name="connsiteY51-22464" fmla="*/ 648 h 738"/>
              <a:gd name="connsiteX52-22465" fmla="*/ 305 w 384"/>
              <a:gd name="connsiteY52-22466" fmla="*/ 643 h 738"/>
              <a:gd name="connsiteX53-22467" fmla="*/ 311 w 384"/>
              <a:gd name="connsiteY53-22468" fmla="*/ 638 h 738"/>
              <a:gd name="connsiteX54-22469" fmla="*/ 316 w 384"/>
              <a:gd name="connsiteY54-22470" fmla="*/ 632 h 738"/>
              <a:gd name="connsiteX55-22471" fmla="*/ 316 w 384"/>
              <a:gd name="connsiteY55-22472" fmla="*/ 622 h 738"/>
              <a:gd name="connsiteX56-22473" fmla="*/ 321 w 384"/>
              <a:gd name="connsiteY56-22474" fmla="*/ 606 h 738"/>
              <a:gd name="connsiteX57-22475" fmla="*/ 327 w 384"/>
              <a:gd name="connsiteY57-22476" fmla="*/ 590 h 738"/>
              <a:gd name="connsiteX58-22477" fmla="*/ 332 w 384"/>
              <a:gd name="connsiteY58-22478" fmla="*/ 574 h 738"/>
              <a:gd name="connsiteX59-22479" fmla="*/ 332 w 384"/>
              <a:gd name="connsiteY59-22480" fmla="*/ 559 h 738"/>
              <a:gd name="connsiteX60-22481" fmla="*/ 337 w 384"/>
              <a:gd name="connsiteY60-22482" fmla="*/ 543 h 738"/>
              <a:gd name="connsiteX61-22483" fmla="*/ 342 w 384"/>
              <a:gd name="connsiteY61-22484" fmla="*/ 532 h 738"/>
              <a:gd name="connsiteX62-22485" fmla="*/ 342 w 384"/>
              <a:gd name="connsiteY62-22486" fmla="*/ 529 h 738"/>
              <a:gd name="connsiteX63-22487" fmla="*/ 363 w 384"/>
              <a:gd name="connsiteY63-22488" fmla="*/ 538 h 738"/>
              <a:gd name="connsiteX64-22489" fmla="*/ 363 w 384"/>
              <a:gd name="connsiteY64-22490" fmla="*/ 548 h 738"/>
              <a:gd name="connsiteX65-22491" fmla="*/ 363 w 384"/>
              <a:gd name="connsiteY65-22492" fmla="*/ 564 h 738"/>
              <a:gd name="connsiteX66-22493" fmla="*/ 363 w 384"/>
              <a:gd name="connsiteY66-22494" fmla="*/ 580 h 738"/>
              <a:gd name="connsiteX67-22495" fmla="*/ 363 w 384"/>
              <a:gd name="connsiteY67-22496" fmla="*/ 601 h 738"/>
              <a:gd name="connsiteX68-22497" fmla="*/ 363 w 384"/>
              <a:gd name="connsiteY68-22498" fmla="*/ 617 h 738"/>
              <a:gd name="connsiteX69-22499" fmla="*/ 363 w 384"/>
              <a:gd name="connsiteY69-22500" fmla="*/ 632 h 738"/>
              <a:gd name="connsiteX70-22501" fmla="*/ 369 w 384"/>
              <a:gd name="connsiteY70-22502" fmla="*/ 648 h 738"/>
              <a:gd name="connsiteX71-22503" fmla="*/ 369 w 384"/>
              <a:gd name="connsiteY71-22504" fmla="*/ 664 h 738"/>
              <a:gd name="connsiteX72-22505" fmla="*/ 374 w 384"/>
              <a:gd name="connsiteY72-22506" fmla="*/ 675 h 738"/>
              <a:gd name="connsiteX73-22507" fmla="*/ 374 w 384"/>
              <a:gd name="connsiteY73-22508" fmla="*/ 685 h 738"/>
              <a:gd name="connsiteX74-22509" fmla="*/ 379 w 384"/>
              <a:gd name="connsiteY74-22510" fmla="*/ 696 h 738"/>
              <a:gd name="connsiteX75-22511" fmla="*/ 379 w 384"/>
              <a:gd name="connsiteY75-22512" fmla="*/ 701 h 738"/>
              <a:gd name="connsiteX76-22513" fmla="*/ 384 w 384"/>
              <a:gd name="connsiteY76-22514" fmla="*/ 711 h 738"/>
              <a:gd name="connsiteX77-22515" fmla="*/ 384 w 384"/>
              <a:gd name="connsiteY77-22516" fmla="*/ 717 h 738"/>
              <a:gd name="connsiteX78-22517" fmla="*/ 384 w 384"/>
              <a:gd name="connsiteY78-22518" fmla="*/ 722 h 738"/>
              <a:gd name="connsiteX79-22519" fmla="*/ 384 w 384"/>
              <a:gd name="connsiteY79-22520" fmla="*/ 727 h 738"/>
              <a:gd name="connsiteX80-22521" fmla="*/ 379 w 384"/>
              <a:gd name="connsiteY80-22522" fmla="*/ 732 h 738"/>
              <a:gd name="connsiteX81-22523" fmla="*/ 374 w 384"/>
              <a:gd name="connsiteY81-22524" fmla="*/ 738 h 738"/>
              <a:gd name="connsiteX82-22525" fmla="*/ 363 w 384"/>
              <a:gd name="connsiteY82-22526" fmla="*/ 738 h 738"/>
              <a:gd name="connsiteX83-22527" fmla="*/ 353 w 384"/>
              <a:gd name="connsiteY83-22528" fmla="*/ 738 h 738"/>
              <a:gd name="connsiteX84-22529" fmla="*/ 337 w 384"/>
              <a:gd name="connsiteY84-22530" fmla="*/ 738 h 738"/>
              <a:gd name="connsiteX85-22531" fmla="*/ 321 w 384"/>
              <a:gd name="connsiteY85-22532" fmla="*/ 732 h 738"/>
              <a:gd name="connsiteX86-22533" fmla="*/ 300 w 384"/>
              <a:gd name="connsiteY86-22534" fmla="*/ 732 h 738"/>
              <a:gd name="connsiteX87-22535" fmla="*/ 279 w 384"/>
              <a:gd name="connsiteY87-22536" fmla="*/ 727 h 738"/>
              <a:gd name="connsiteX88-22537" fmla="*/ 258 w 384"/>
              <a:gd name="connsiteY88-22538" fmla="*/ 722 h 738"/>
              <a:gd name="connsiteX89-22539" fmla="*/ 248 w 384"/>
              <a:gd name="connsiteY89-22540" fmla="*/ 717 h 738"/>
              <a:gd name="connsiteX90-22541" fmla="*/ 237 w 384"/>
              <a:gd name="connsiteY90-22542" fmla="*/ 711 h 738"/>
              <a:gd name="connsiteX91-22543" fmla="*/ 221 w 384"/>
              <a:gd name="connsiteY91-22544" fmla="*/ 706 h 738"/>
              <a:gd name="connsiteX92-22545" fmla="*/ 211 w 384"/>
              <a:gd name="connsiteY92-22546" fmla="*/ 701 h 738"/>
              <a:gd name="connsiteX93-22547" fmla="*/ 195 w 384"/>
              <a:gd name="connsiteY93-22548" fmla="*/ 696 h 738"/>
              <a:gd name="connsiteX94-22549" fmla="*/ 179 w 384"/>
              <a:gd name="connsiteY94-22550" fmla="*/ 685 h 738"/>
              <a:gd name="connsiteX95-22551" fmla="*/ 169 w 384"/>
              <a:gd name="connsiteY95-22552" fmla="*/ 675 h 738"/>
              <a:gd name="connsiteX96-22553" fmla="*/ 153 w 384"/>
              <a:gd name="connsiteY96-22554" fmla="*/ 664 h 738"/>
              <a:gd name="connsiteX97-22555" fmla="*/ 121 w 384"/>
              <a:gd name="connsiteY97-22556" fmla="*/ 638 h 738"/>
              <a:gd name="connsiteX98-22557" fmla="*/ 95 w 384"/>
              <a:gd name="connsiteY98-22558" fmla="*/ 611 h 738"/>
              <a:gd name="connsiteX99-22559" fmla="*/ 84 w 384"/>
              <a:gd name="connsiteY99-22560" fmla="*/ 601 h 738"/>
              <a:gd name="connsiteX100-22561" fmla="*/ 74 w 384"/>
              <a:gd name="connsiteY100-22562" fmla="*/ 585 h 738"/>
              <a:gd name="connsiteX101-22563" fmla="*/ 63 w 384"/>
              <a:gd name="connsiteY101-22564" fmla="*/ 569 h 738"/>
              <a:gd name="connsiteX102-22565" fmla="*/ 53 w 384"/>
              <a:gd name="connsiteY102-22566" fmla="*/ 553 h 738"/>
              <a:gd name="connsiteX103-22567" fmla="*/ 47 w 384"/>
              <a:gd name="connsiteY103-22568" fmla="*/ 538 h 738"/>
              <a:gd name="connsiteX104-22569" fmla="*/ 37 w 384"/>
              <a:gd name="connsiteY104-22570" fmla="*/ 522 h 738"/>
              <a:gd name="connsiteX105-22571" fmla="*/ 32 w 384"/>
              <a:gd name="connsiteY105-22572" fmla="*/ 506 h 738"/>
              <a:gd name="connsiteX106-22573" fmla="*/ 21 w 384"/>
              <a:gd name="connsiteY106-22574" fmla="*/ 490 h 738"/>
              <a:gd name="connsiteX107-22575" fmla="*/ 16 w 384"/>
              <a:gd name="connsiteY107-22576" fmla="*/ 480 h 738"/>
              <a:gd name="connsiteX108-22577" fmla="*/ 16 w 384"/>
              <a:gd name="connsiteY108-22578" fmla="*/ 464 h 738"/>
              <a:gd name="connsiteX109-22579" fmla="*/ 11 w 384"/>
              <a:gd name="connsiteY109-22580" fmla="*/ 448 h 738"/>
              <a:gd name="connsiteX110-22581" fmla="*/ 11 w 384"/>
              <a:gd name="connsiteY110-22582" fmla="*/ 432 h 738"/>
              <a:gd name="connsiteX111-22583" fmla="*/ 5 w 384"/>
              <a:gd name="connsiteY111-22584" fmla="*/ 401 h 738"/>
              <a:gd name="connsiteX112-22585" fmla="*/ 0 w 384"/>
              <a:gd name="connsiteY112-22586" fmla="*/ 364 h 738"/>
              <a:gd name="connsiteX113-22587" fmla="*/ 0 w 384"/>
              <a:gd name="connsiteY113-22588" fmla="*/ 332 h 738"/>
              <a:gd name="connsiteX114-22589" fmla="*/ 0 w 384"/>
              <a:gd name="connsiteY114-22590" fmla="*/ 295 h 738"/>
              <a:gd name="connsiteX115-22591" fmla="*/ 0 w 384"/>
              <a:gd name="connsiteY115-22592" fmla="*/ 258 h 738"/>
              <a:gd name="connsiteX116-22593" fmla="*/ 0 w 384"/>
              <a:gd name="connsiteY116-22594" fmla="*/ 222 h 738"/>
              <a:gd name="connsiteX117-22595" fmla="*/ 5 w 384"/>
              <a:gd name="connsiteY117-22596" fmla="*/ 179 h 738"/>
              <a:gd name="connsiteX118-22597" fmla="*/ 11 w 384"/>
              <a:gd name="connsiteY118-22598" fmla="*/ 137 h 738"/>
              <a:gd name="connsiteX119-22599" fmla="*/ 11 w 384"/>
              <a:gd name="connsiteY119-22600" fmla="*/ 121 h 738"/>
              <a:gd name="connsiteX120-22601" fmla="*/ 11 w 384"/>
              <a:gd name="connsiteY120-22602" fmla="*/ 106 h 738"/>
              <a:gd name="connsiteX121-22603" fmla="*/ 11 w 384"/>
              <a:gd name="connsiteY121-22604" fmla="*/ 90 h 738"/>
              <a:gd name="connsiteX122-22605" fmla="*/ 16 w 384"/>
              <a:gd name="connsiteY122-22606" fmla="*/ 79 h 738"/>
              <a:gd name="connsiteX123-22607" fmla="*/ 16 w 384"/>
              <a:gd name="connsiteY123-22608" fmla="*/ 69 h 738"/>
              <a:gd name="connsiteX124-22609" fmla="*/ 16 w 384"/>
              <a:gd name="connsiteY124-22610" fmla="*/ 64 h 738"/>
              <a:gd name="connsiteX125-22611" fmla="*/ 16 w 384"/>
              <a:gd name="connsiteY125-22612" fmla="*/ 58 h 738"/>
              <a:gd name="connsiteX126-22613" fmla="*/ 11 w 384"/>
              <a:gd name="connsiteY126-22614" fmla="*/ 53 h 738"/>
              <a:gd name="connsiteX127-22615" fmla="*/ 11 w 384"/>
              <a:gd name="connsiteY127-22616" fmla="*/ 53 h 738"/>
              <a:gd name="connsiteX128-22617" fmla="*/ 5 w 384"/>
              <a:gd name="connsiteY128-22618" fmla="*/ 53 h 738"/>
              <a:gd name="connsiteX0-22619" fmla="*/ 90 w 384"/>
              <a:gd name="connsiteY0-22620" fmla="*/ 0 h 738"/>
              <a:gd name="connsiteX1-22621" fmla="*/ 100 w 384"/>
              <a:gd name="connsiteY1-22622" fmla="*/ 11 h 738"/>
              <a:gd name="connsiteX2-22623" fmla="*/ 111 w 384"/>
              <a:gd name="connsiteY2-22624" fmla="*/ 16 h 738"/>
              <a:gd name="connsiteX3-22625" fmla="*/ 111 w 384"/>
              <a:gd name="connsiteY3-22626" fmla="*/ 21 h 738"/>
              <a:gd name="connsiteX4-22627" fmla="*/ 116 w 384"/>
              <a:gd name="connsiteY4-22628" fmla="*/ 21 h 738"/>
              <a:gd name="connsiteX5-22629" fmla="*/ 116 w 384"/>
              <a:gd name="connsiteY5-22630" fmla="*/ 27 h 738"/>
              <a:gd name="connsiteX6-22631" fmla="*/ 116 w 384"/>
              <a:gd name="connsiteY6-22632" fmla="*/ 27 h 738"/>
              <a:gd name="connsiteX7-22633" fmla="*/ 116 w 384"/>
              <a:gd name="connsiteY7-22634" fmla="*/ 32 h 738"/>
              <a:gd name="connsiteX8-22635" fmla="*/ 111 w 384"/>
              <a:gd name="connsiteY8-22636" fmla="*/ 37 h 738"/>
              <a:gd name="connsiteX9-22637" fmla="*/ 105 w 384"/>
              <a:gd name="connsiteY9-22638" fmla="*/ 42 h 738"/>
              <a:gd name="connsiteX10-22639" fmla="*/ 95 w 384"/>
              <a:gd name="connsiteY10-22640" fmla="*/ 48 h 738"/>
              <a:gd name="connsiteX11-22641" fmla="*/ 90 w 384"/>
              <a:gd name="connsiteY11-22642" fmla="*/ 53 h 738"/>
              <a:gd name="connsiteX12-22643" fmla="*/ 84 w 384"/>
              <a:gd name="connsiteY12-22644" fmla="*/ 58 h 738"/>
              <a:gd name="connsiteX13-22645" fmla="*/ 84 w 384"/>
              <a:gd name="connsiteY13-22646" fmla="*/ 69 h 738"/>
              <a:gd name="connsiteX14-22647" fmla="*/ 79 w 384"/>
              <a:gd name="connsiteY14-22648" fmla="*/ 79 h 738"/>
              <a:gd name="connsiteX15-22649" fmla="*/ 74 w 384"/>
              <a:gd name="connsiteY15-22650" fmla="*/ 95 h 738"/>
              <a:gd name="connsiteX16-22651" fmla="*/ 68 w 384"/>
              <a:gd name="connsiteY16-22652" fmla="*/ 116 h 738"/>
              <a:gd name="connsiteX17-22653" fmla="*/ 63 w 384"/>
              <a:gd name="connsiteY17-22654" fmla="*/ 137 h 738"/>
              <a:gd name="connsiteX18-22655" fmla="*/ 63 w 384"/>
              <a:gd name="connsiteY18-22656" fmla="*/ 158 h 738"/>
              <a:gd name="connsiteX19-22657" fmla="*/ 58 w 384"/>
              <a:gd name="connsiteY19-22658" fmla="*/ 185 h 738"/>
              <a:gd name="connsiteX20-22659" fmla="*/ 53 w 384"/>
              <a:gd name="connsiteY20-22660" fmla="*/ 206 h 738"/>
              <a:gd name="connsiteX21-22661" fmla="*/ 53 w 384"/>
              <a:gd name="connsiteY21-22662" fmla="*/ 227 h 738"/>
              <a:gd name="connsiteX22-22663" fmla="*/ 47 w 384"/>
              <a:gd name="connsiteY22-22664" fmla="*/ 243 h 738"/>
              <a:gd name="connsiteX23-22665" fmla="*/ 47 w 384"/>
              <a:gd name="connsiteY23-22666" fmla="*/ 264 h 738"/>
              <a:gd name="connsiteX24-22667" fmla="*/ 42 w 384"/>
              <a:gd name="connsiteY24-22668" fmla="*/ 279 h 738"/>
              <a:gd name="connsiteX25-22669" fmla="*/ 42 w 384"/>
              <a:gd name="connsiteY25-22670" fmla="*/ 290 h 738"/>
              <a:gd name="connsiteX26-22671" fmla="*/ 42 w 384"/>
              <a:gd name="connsiteY26-22672" fmla="*/ 301 h 738"/>
              <a:gd name="connsiteX27-22673" fmla="*/ 42 w 384"/>
              <a:gd name="connsiteY27-22674" fmla="*/ 322 h 738"/>
              <a:gd name="connsiteX28-22675" fmla="*/ 47 w 384"/>
              <a:gd name="connsiteY28-22676" fmla="*/ 348 h 738"/>
              <a:gd name="connsiteX29-22677" fmla="*/ 53 w 384"/>
              <a:gd name="connsiteY29-22678" fmla="*/ 390 h 738"/>
              <a:gd name="connsiteX30-22679" fmla="*/ 53 w 384"/>
              <a:gd name="connsiteY30-22680" fmla="*/ 416 h 738"/>
              <a:gd name="connsiteX31-22681" fmla="*/ 58 w 384"/>
              <a:gd name="connsiteY31-22682" fmla="*/ 443 h 738"/>
              <a:gd name="connsiteX32-22683" fmla="*/ 68 w 384"/>
              <a:gd name="connsiteY32-22684" fmla="*/ 469 h 738"/>
              <a:gd name="connsiteX33-22685" fmla="*/ 74 w 384"/>
              <a:gd name="connsiteY33-22686" fmla="*/ 485 h 738"/>
              <a:gd name="connsiteX34-22687" fmla="*/ 79 w 384"/>
              <a:gd name="connsiteY34-22688" fmla="*/ 495 h 738"/>
              <a:gd name="connsiteX35-22689" fmla="*/ 95 w 384"/>
              <a:gd name="connsiteY35-22690" fmla="*/ 522 h 738"/>
              <a:gd name="connsiteX36-22691" fmla="*/ 111 w 384"/>
              <a:gd name="connsiteY36-22692" fmla="*/ 543 h 738"/>
              <a:gd name="connsiteX37-22693" fmla="*/ 126 w 384"/>
              <a:gd name="connsiteY37-22694" fmla="*/ 564 h 738"/>
              <a:gd name="connsiteX38-22695" fmla="*/ 137 w 384"/>
              <a:gd name="connsiteY38-22696" fmla="*/ 574 h 738"/>
              <a:gd name="connsiteX39-22697" fmla="*/ 147 w 384"/>
              <a:gd name="connsiteY39-22698" fmla="*/ 580 h 738"/>
              <a:gd name="connsiteX40-22699" fmla="*/ 169 w 384"/>
              <a:gd name="connsiteY40-22700" fmla="*/ 601 h 738"/>
              <a:gd name="connsiteX41-22701" fmla="*/ 190 w 384"/>
              <a:gd name="connsiteY41-22702" fmla="*/ 611 h 738"/>
              <a:gd name="connsiteX42-22703" fmla="*/ 211 w 384"/>
              <a:gd name="connsiteY42-22704" fmla="*/ 627 h 738"/>
              <a:gd name="connsiteX43-22705" fmla="*/ 237 w 384"/>
              <a:gd name="connsiteY43-22706" fmla="*/ 638 h 738"/>
              <a:gd name="connsiteX44-22707" fmla="*/ 248 w 384"/>
              <a:gd name="connsiteY44-22708" fmla="*/ 643 h 738"/>
              <a:gd name="connsiteX45-22709" fmla="*/ 258 w 384"/>
              <a:gd name="connsiteY45-22710" fmla="*/ 648 h 738"/>
              <a:gd name="connsiteX46-22711" fmla="*/ 269 w 384"/>
              <a:gd name="connsiteY46-22712" fmla="*/ 648 h 738"/>
              <a:gd name="connsiteX47-22713" fmla="*/ 279 w 384"/>
              <a:gd name="connsiteY47-22714" fmla="*/ 653 h 738"/>
              <a:gd name="connsiteX48-22715" fmla="*/ 284 w 384"/>
              <a:gd name="connsiteY48-22716" fmla="*/ 653 h 738"/>
              <a:gd name="connsiteX49-22717" fmla="*/ 290 w 384"/>
              <a:gd name="connsiteY49-22718" fmla="*/ 653 h 738"/>
              <a:gd name="connsiteX50-22719" fmla="*/ 300 w 384"/>
              <a:gd name="connsiteY50-22720" fmla="*/ 653 h 738"/>
              <a:gd name="connsiteX51-22721" fmla="*/ 305 w 384"/>
              <a:gd name="connsiteY51-22722" fmla="*/ 648 h 738"/>
              <a:gd name="connsiteX52-22723" fmla="*/ 305 w 384"/>
              <a:gd name="connsiteY52-22724" fmla="*/ 643 h 738"/>
              <a:gd name="connsiteX53-22725" fmla="*/ 311 w 384"/>
              <a:gd name="connsiteY53-22726" fmla="*/ 638 h 738"/>
              <a:gd name="connsiteX54-22727" fmla="*/ 316 w 384"/>
              <a:gd name="connsiteY54-22728" fmla="*/ 632 h 738"/>
              <a:gd name="connsiteX55-22729" fmla="*/ 316 w 384"/>
              <a:gd name="connsiteY55-22730" fmla="*/ 622 h 738"/>
              <a:gd name="connsiteX56-22731" fmla="*/ 321 w 384"/>
              <a:gd name="connsiteY56-22732" fmla="*/ 606 h 738"/>
              <a:gd name="connsiteX57-22733" fmla="*/ 327 w 384"/>
              <a:gd name="connsiteY57-22734" fmla="*/ 590 h 738"/>
              <a:gd name="connsiteX58-22735" fmla="*/ 332 w 384"/>
              <a:gd name="connsiteY58-22736" fmla="*/ 574 h 738"/>
              <a:gd name="connsiteX59-22737" fmla="*/ 332 w 384"/>
              <a:gd name="connsiteY59-22738" fmla="*/ 559 h 738"/>
              <a:gd name="connsiteX60-22739" fmla="*/ 337 w 384"/>
              <a:gd name="connsiteY60-22740" fmla="*/ 543 h 738"/>
              <a:gd name="connsiteX61-22741" fmla="*/ 342 w 384"/>
              <a:gd name="connsiteY61-22742" fmla="*/ 532 h 738"/>
              <a:gd name="connsiteX62-22743" fmla="*/ 363 w 384"/>
              <a:gd name="connsiteY62-22744" fmla="*/ 538 h 738"/>
              <a:gd name="connsiteX63-22745" fmla="*/ 363 w 384"/>
              <a:gd name="connsiteY63-22746" fmla="*/ 548 h 738"/>
              <a:gd name="connsiteX64-22747" fmla="*/ 363 w 384"/>
              <a:gd name="connsiteY64-22748" fmla="*/ 564 h 738"/>
              <a:gd name="connsiteX65-22749" fmla="*/ 363 w 384"/>
              <a:gd name="connsiteY65-22750" fmla="*/ 580 h 738"/>
              <a:gd name="connsiteX66-22751" fmla="*/ 363 w 384"/>
              <a:gd name="connsiteY66-22752" fmla="*/ 601 h 738"/>
              <a:gd name="connsiteX67-22753" fmla="*/ 363 w 384"/>
              <a:gd name="connsiteY67-22754" fmla="*/ 617 h 738"/>
              <a:gd name="connsiteX68-22755" fmla="*/ 363 w 384"/>
              <a:gd name="connsiteY68-22756" fmla="*/ 632 h 738"/>
              <a:gd name="connsiteX69-22757" fmla="*/ 369 w 384"/>
              <a:gd name="connsiteY69-22758" fmla="*/ 648 h 738"/>
              <a:gd name="connsiteX70-22759" fmla="*/ 369 w 384"/>
              <a:gd name="connsiteY70-22760" fmla="*/ 664 h 738"/>
              <a:gd name="connsiteX71-22761" fmla="*/ 374 w 384"/>
              <a:gd name="connsiteY71-22762" fmla="*/ 675 h 738"/>
              <a:gd name="connsiteX72-22763" fmla="*/ 374 w 384"/>
              <a:gd name="connsiteY72-22764" fmla="*/ 685 h 738"/>
              <a:gd name="connsiteX73-22765" fmla="*/ 379 w 384"/>
              <a:gd name="connsiteY73-22766" fmla="*/ 696 h 738"/>
              <a:gd name="connsiteX74-22767" fmla="*/ 379 w 384"/>
              <a:gd name="connsiteY74-22768" fmla="*/ 701 h 738"/>
              <a:gd name="connsiteX75-22769" fmla="*/ 384 w 384"/>
              <a:gd name="connsiteY75-22770" fmla="*/ 711 h 738"/>
              <a:gd name="connsiteX76-22771" fmla="*/ 384 w 384"/>
              <a:gd name="connsiteY76-22772" fmla="*/ 717 h 738"/>
              <a:gd name="connsiteX77-22773" fmla="*/ 384 w 384"/>
              <a:gd name="connsiteY77-22774" fmla="*/ 722 h 738"/>
              <a:gd name="connsiteX78-22775" fmla="*/ 384 w 384"/>
              <a:gd name="connsiteY78-22776" fmla="*/ 727 h 738"/>
              <a:gd name="connsiteX79-22777" fmla="*/ 379 w 384"/>
              <a:gd name="connsiteY79-22778" fmla="*/ 732 h 738"/>
              <a:gd name="connsiteX80-22779" fmla="*/ 374 w 384"/>
              <a:gd name="connsiteY80-22780" fmla="*/ 738 h 738"/>
              <a:gd name="connsiteX81-22781" fmla="*/ 363 w 384"/>
              <a:gd name="connsiteY81-22782" fmla="*/ 738 h 738"/>
              <a:gd name="connsiteX82-22783" fmla="*/ 353 w 384"/>
              <a:gd name="connsiteY82-22784" fmla="*/ 738 h 738"/>
              <a:gd name="connsiteX83-22785" fmla="*/ 337 w 384"/>
              <a:gd name="connsiteY83-22786" fmla="*/ 738 h 738"/>
              <a:gd name="connsiteX84-22787" fmla="*/ 321 w 384"/>
              <a:gd name="connsiteY84-22788" fmla="*/ 732 h 738"/>
              <a:gd name="connsiteX85-22789" fmla="*/ 300 w 384"/>
              <a:gd name="connsiteY85-22790" fmla="*/ 732 h 738"/>
              <a:gd name="connsiteX86-22791" fmla="*/ 279 w 384"/>
              <a:gd name="connsiteY86-22792" fmla="*/ 727 h 738"/>
              <a:gd name="connsiteX87-22793" fmla="*/ 258 w 384"/>
              <a:gd name="connsiteY87-22794" fmla="*/ 722 h 738"/>
              <a:gd name="connsiteX88-22795" fmla="*/ 248 w 384"/>
              <a:gd name="connsiteY88-22796" fmla="*/ 717 h 738"/>
              <a:gd name="connsiteX89-22797" fmla="*/ 237 w 384"/>
              <a:gd name="connsiteY89-22798" fmla="*/ 711 h 738"/>
              <a:gd name="connsiteX90-22799" fmla="*/ 221 w 384"/>
              <a:gd name="connsiteY90-22800" fmla="*/ 706 h 738"/>
              <a:gd name="connsiteX91-22801" fmla="*/ 211 w 384"/>
              <a:gd name="connsiteY91-22802" fmla="*/ 701 h 738"/>
              <a:gd name="connsiteX92-22803" fmla="*/ 195 w 384"/>
              <a:gd name="connsiteY92-22804" fmla="*/ 696 h 738"/>
              <a:gd name="connsiteX93-22805" fmla="*/ 179 w 384"/>
              <a:gd name="connsiteY93-22806" fmla="*/ 685 h 738"/>
              <a:gd name="connsiteX94-22807" fmla="*/ 169 w 384"/>
              <a:gd name="connsiteY94-22808" fmla="*/ 675 h 738"/>
              <a:gd name="connsiteX95-22809" fmla="*/ 153 w 384"/>
              <a:gd name="connsiteY95-22810" fmla="*/ 664 h 738"/>
              <a:gd name="connsiteX96-22811" fmla="*/ 121 w 384"/>
              <a:gd name="connsiteY96-22812" fmla="*/ 638 h 738"/>
              <a:gd name="connsiteX97-22813" fmla="*/ 95 w 384"/>
              <a:gd name="connsiteY97-22814" fmla="*/ 611 h 738"/>
              <a:gd name="connsiteX98-22815" fmla="*/ 84 w 384"/>
              <a:gd name="connsiteY98-22816" fmla="*/ 601 h 738"/>
              <a:gd name="connsiteX99-22817" fmla="*/ 74 w 384"/>
              <a:gd name="connsiteY99-22818" fmla="*/ 585 h 738"/>
              <a:gd name="connsiteX100-22819" fmla="*/ 63 w 384"/>
              <a:gd name="connsiteY100-22820" fmla="*/ 569 h 738"/>
              <a:gd name="connsiteX101-22821" fmla="*/ 53 w 384"/>
              <a:gd name="connsiteY101-22822" fmla="*/ 553 h 738"/>
              <a:gd name="connsiteX102-22823" fmla="*/ 47 w 384"/>
              <a:gd name="connsiteY102-22824" fmla="*/ 538 h 738"/>
              <a:gd name="connsiteX103-22825" fmla="*/ 37 w 384"/>
              <a:gd name="connsiteY103-22826" fmla="*/ 522 h 738"/>
              <a:gd name="connsiteX104-22827" fmla="*/ 32 w 384"/>
              <a:gd name="connsiteY104-22828" fmla="*/ 506 h 738"/>
              <a:gd name="connsiteX105-22829" fmla="*/ 21 w 384"/>
              <a:gd name="connsiteY105-22830" fmla="*/ 490 h 738"/>
              <a:gd name="connsiteX106-22831" fmla="*/ 16 w 384"/>
              <a:gd name="connsiteY106-22832" fmla="*/ 480 h 738"/>
              <a:gd name="connsiteX107-22833" fmla="*/ 16 w 384"/>
              <a:gd name="connsiteY107-22834" fmla="*/ 464 h 738"/>
              <a:gd name="connsiteX108-22835" fmla="*/ 11 w 384"/>
              <a:gd name="connsiteY108-22836" fmla="*/ 448 h 738"/>
              <a:gd name="connsiteX109-22837" fmla="*/ 11 w 384"/>
              <a:gd name="connsiteY109-22838" fmla="*/ 432 h 738"/>
              <a:gd name="connsiteX110-22839" fmla="*/ 5 w 384"/>
              <a:gd name="connsiteY110-22840" fmla="*/ 401 h 738"/>
              <a:gd name="connsiteX111-22841" fmla="*/ 0 w 384"/>
              <a:gd name="connsiteY111-22842" fmla="*/ 364 h 738"/>
              <a:gd name="connsiteX112-22843" fmla="*/ 0 w 384"/>
              <a:gd name="connsiteY112-22844" fmla="*/ 332 h 738"/>
              <a:gd name="connsiteX113-22845" fmla="*/ 0 w 384"/>
              <a:gd name="connsiteY113-22846" fmla="*/ 295 h 738"/>
              <a:gd name="connsiteX114-22847" fmla="*/ 0 w 384"/>
              <a:gd name="connsiteY114-22848" fmla="*/ 258 h 738"/>
              <a:gd name="connsiteX115-22849" fmla="*/ 0 w 384"/>
              <a:gd name="connsiteY115-22850" fmla="*/ 222 h 738"/>
              <a:gd name="connsiteX116-22851" fmla="*/ 5 w 384"/>
              <a:gd name="connsiteY116-22852" fmla="*/ 179 h 738"/>
              <a:gd name="connsiteX117-22853" fmla="*/ 11 w 384"/>
              <a:gd name="connsiteY117-22854" fmla="*/ 137 h 738"/>
              <a:gd name="connsiteX118-22855" fmla="*/ 11 w 384"/>
              <a:gd name="connsiteY118-22856" fmla="*/ 121 h 738"/>
              <a:gd name="connsiteX119-22857" fmla="*/ 11 w 384"/>
              <a:gd name="connsiteY119-22858" fmla="*/ 106 h 738"/>
              <a:gd name="connsiteX120-22859" fmla="*/ 11 w 384"/>
              <a:gd name="connsiteY120-22860" fmla="*/ 90 h 738"/>
              <a:gd name="connsiteX121-22861" fmla="*/ 16 w 384"/>
              <a:gd name="connsiteY121-22862" fmla="*/ 79 h 738"/>
              <a:gd name="connsiteX122-22863" fmla="*/ 16 w 384"/>
              <a:gd name="connsiteY122-22864" fmla="*/ 69 h 738"/>
              <a:gd name="connsiteX123-22865" fmla="*/ 16 w 384"/>
              <a:gd name="connsiteY123-22866" fmla="*/ 64 h 738"/>
              <a:gd name="connsiteX124-22867" fmla="*/ 16 w 384"/>
              <a:gd name="connsiteY124-22868" fmla="*/ 58 h 738"/>
              <a:gd name="connsiteX125-22869" fmla="*/ 11 w 384"/>
              <a:gd name="connsiteY125-22870" fmla="*/ 53 h 738"/>
              <a:gd name="connsiteX126-22871" fmla="*/ 11 w 384"/>
              <a:gd name="connsiteY126-22872" fmla="*/ 53 h 738"/>
              <a:gd name="connsiteX127-22873" fmla="*/ 5 w 384"/>
              <a:gd name="connsiteY127-22874" fmla="*/ 53 h 738"/>
              <a:gd name="connsiteX0-22875" fmla="*/ 90 w 384"/>
              <a:gd name="connsiteY0-22876" fmla="*/ 0 h 738"/>
              <a:gd name="connsiteX1-22877" fmla="*/ 100 w 384"/>
              <a:gd name="connsiteY1-22878" fmla="*/ 11 h 738"/>
              <a:gd name="connsiteX2-22879" fmla="*/ 111 w 384"/>
              <a:gd name="connsiteY2-22880" fmla="*/ 16 h 738"/>
              <a:gd name="connsiteX3-22881" fmla="*/ 111 w 384"/>
              <a:gd name="connsiteY3-22882" fmla="*/ 21 h 738"/>
              <a:gd name="connsiteX4-22883" fmla="*/ 116 w 384"/>
              <a:gd name="connsiteY4-22884" fmla="*/ 21 h 738"/>
              <a:gd name="connsiteX5-22885" fmla="*/ 116 w 384"/>
              <a:gd name="connsiteY5-22886" fmla="*/ 27 h 738"/>
              <a:gd name="connsiteX6-22887" fmla="*/ 116 w 384"/>
              <a:gd name="connsiteY6-22888" fmla="*/ 27 h 738"/>
              <a:gd name="connsiteX7-22889" fmla="*/ 116 w 384"/>
              <a:gd name="connsiteY7-22890" fmla="*/ 32 h 738"/>
              <a:gd name="connsiteX8-22891" fmla="*/ 111 w 384"/>
              <a:gd name="connsiteY8-22892" fmla="*/ 37 h 738"/>
              <a:gd name="connsiteX9-22893" fmla="*/ 105 w 384"/>
              <a:gd name="connsiteY9-22894" fmla="*/ 42 h 738"/>
              <a:gd name="connsiteX10-22895" fmla="*/ 95 w 384"/>
              <a:gd name="connsiteY10-22896" fmla="*/ 48 h 738"/>
              <a:gd name="connsiteX11-22897" fmla="*/ 90 w 384"/>
              <a:gd name="connsiteY11-22898" fmla="*/ 53 h 738"/>
              <a:gd name="connsiteX12-22899" fmla="*/ 84 w 384"/>
              <a:gd name="connsiteY12-22900" fmla="*/ 58 h 738"/>
              <a:gd name="connsiteX13-22901" fmla="*/ 84 w 384"/>
              <a:gd name="connsiteY13-22902" fmla="*/ 69 h 738"/>
              <a:gd name="connsiteX14-22903" fmla="*/ 79 w 384"/>
              <a:gd name="connsiteY14-22904" fmla="*/ 79 h 738"/>
              <a:gd name="connsiteX15-22905" fmla="*/ 74 w 384"/>
              <a:gd name="connsiteY15-22906" fmla="*/ 95 h 738"/>
              <a:gd name="connsiteX16-22907" fmla="*/ 68 w 384"/>
              <a:gd name="connsiteY16-22908" fmla="*/ 116 h 738"/>
              <a:gd name="connsiteX17-22909" fmla="*/ 63 w 384"/>
              <a:gd name="connsiteY17-22910" fmla="*/ 137 h 738"/>
              <a:gd name="connsiteX18-22911" fmla="*/ 63 w 384"/>
              <a:gd name="connsiteY18-22912" fmla="*/ 158 h 738"/>
              <a:gd name="connsiteX19-22913" fmla="*/ 58 w 384"/>
              <a:gd name="connsiteY19-22914" fmla="*/ 185 h 738"/>
              <a:gd name="connsiteX20-22915" fmla="*/ 53 w 384"/>
              <a:gd name="connsiteY20-22916" fmla="*/ 206 h 738"/>
              <a:gd name="connsiteX21-22917" fmla="*/ 53 w 384"/>
              <a:gd name="connsiteY21-22918" fmla="*/ 227 h 738"/>
              <a:gd name="connsiteX22-22919" fmla="*/ 47 w 384"/>
              <a:gd name="connsiteY22-22920" fmla="*/ 243 h 738"/>
              <a:gd name="connsiteX23-22921" fmla="*/ 47 w 384"/>
              <a:gd name="connsiteY23-22922" fmla="*/ 264 h 738"/>
              <a:gd name="connsiteX24-22923" fmla="*/ 42 w 384"/>
              <a:gd name="connsiteY24-22924" fmla="*/ 279 h 738"/>
              <a:gd name="connsiteX25-22925" fmla="*/ 42 w 384"/>
              <a:gd name="connsiteY25-22926" fmla="*/ 290 h 738"/>
              <a:gd name="connsiteX26-22927" fmla="*/ 42 w 384"/>
              <a:gd name="connsiteY26-22928" fmla="*/ 301 h 738"/>
              <a:gd name="connsiteX27-22929" fmla="*/ 42 w 384"/>
              <a:gd name="connsiteY27-22930" fmla="*/ 322 h 738"/>
              <a:gd name="connsiteX28-22931" fmla="*/ 47 w 384"/>
              <a:gd name="connsiteY28-22932" fmla="*/ 348 h 738"/>
              <a:gd name="connsiteX29-22933" fmla="*/ 53 w 384"/>
              <a:gd name="connsiteY29-22934" fmla="*/ 390 h 738"/>
              <a:gd name="connsiteX30-22935" fmla="*/ 53 w 384"/>
              <a:gd name="connsiteY30-22936" fmla="*/ 416 h 738"/>
              <a:gd name="connsiteX31-22937" fmla="*/ 58 w 384"/>
              <a:gd name="connsiteY31-22938" fmla="*/ 443 h 738"/>
              <a:gd name="connsiteX32-22939" fmla="*/ 68 w 384"/>
              <a:gd name="connsiteY32-22940" fmla="*/ 469 h 738"/>
              <a:gd name="connsiteX33-22941" fmla="*/ 74 w 384"/>
              <a:gd name="connsiteY33-22942" fmla="*/ 485 h 738"/>
              <a:gd name="connsiteX34-22943" fmla="*/ 79 w 384"/>
              <a:gd name="connsiteY34-22944" fmla="*/ 495 h 738"/>
              <a:gd name="connsiteX35-22945" fmla="*/ 95 w 384"/>
              <a:gd name="connsiteY35-22946" fmla="*/ 522 h 738"/>
              <a:gd name="connsiteX36-22947" fmla="*/ 111 w 384"/>
              <a:gd name="connsiteY36-22948" fmla="*/ 543 h 738"/>
              <a:gd name="connsiteX37-22949" fmla="*/ 126 w 384"/>
              <a:gd name="connsiteY37-22950" fmla="*/ 564 h 738"/>
              <a:gd name="connsiteX38-22951" fmla="*/ 137 w 384"/>
              <a:gd name="connsiteY38-22952" fmla="*/ 574 h 738"/>
              <a:gd name="connsiteX39-22953" fmla="*/ 147 w 384"/>
              <a:gd name="connsiteY39-22954" fmla="*/ 580 h 738"/>
              <a:gd name="connsiteX40-22955" fmla="*/ 169 w 384"/>
              <a:gd name="connsiteY40-22956" fmla="*/ 601 h 738"/>
              <a:gd name="connsiteX41-22957" fmla="*/ 190 w 384"/>
              <a:gd name="connsiteY41-22958" fmla="*/ 611 h 738"/>
              <a:gd name="connsiteX42-22959" fmla="*/ 211 w 384"/>
              <a:gd name="connsiteY42-22960" fmla="*/ 627 h 738"/>
              <a:gd name="connsiteX43-22961" fmla="*/ 237 w 384"/>
              <a:gd name="connsiteY43-22962" fmla="*/ 638 h 738"/>
              <a:gd name="connsiteX44-22963" fmla="*/ 248 w 384"/>
              <a:gd name="connsiteY44-22964" fmla="*/ 643 h 738"/>
              <a:gd name="connsiteX45-22965" fmla="*/ 258 w 384"/>
              <a:gd name="connsiteY45-22966" fmla="*/ 648 h 738"/>
              <a:gd name="connsiteX46-22967" fmla="*/ 269 w 384"/>
              <a:gd name="connsiteY46-22968" fmla="*/ 648 h 738"/>
              <a:gd name="connsiteX47-22969" fmla="*/ 279 w 384"/>
              <a:gd name="connsiteY47-22970" fmla="*/ 653 h 738"/>
              <a:gd name="connsiteX48-22971" fmla="*/ 284 w 384"/>
              <a:gd name="connsiteY48-22972" fmla="*/ 653 h 738"/>
              <a:gd name="connsiteX49-22973" fmla="*/ 290 w 384"/>
              <a:gd name="connsiteY49-22974" fmla="*/ 653 h 738"/>
              <a:gd name="connsiteX50-22975" fmla="*/ 300 w 384"/>
              <a:gd name="connsiteY50-22976" fmla="*/ 653 h 738"/>
              <a:gd name="connsiteX51-22977" fmla="*/ 305 w 384"/>
              <a:gd name="connsiteY51-22978" fmla="*/ 648 h 738"/>
              <a:gd name="connsiteX52-22979" fmla="*/ 305 w 384"/>
              <a:gd name="connsiteY52-22980" fmla="*/ 643 h 738"/>
              <a:gd name="connsiteX53-22981" fmla="*/ 311 w 384"/>
              <a:gd name="connsiteY53-22982" fmla="*/ 638 h 738"/>
              <a:gd name="connsiteX54-22983" fmla="*/ 316 w 384"/>
              <a:gd name="connsiteY54-22984" fmla="*/ 632 h 738"/>
              <a:gd name="connsiteX55-22985" fmla="*/ 316 w 384"/>
              <a:gd name="connsiteY55-22986" fmla="*/ 622 h 738"/>
              <a:gd name="connsiteX56-22987" fmla="*/ 321 w 384"/>
              <a:gd name="connsiteY56-22988" fmla="*/ 606 h 738"/>
              <a:gd name="connsiteX57-22989" fmla="*/ 327 w 384"/>
              <a:gd name="connsiteY57-22990" fmla="*/ 590 h 738"/>
              <a:gd name="connsiteX58-22991" fmla="*/ 332 w 384"/>
              <a:gd name="connsiteY58-22992" fmla="*/ 574 h 738"/>
              <a:gd name="connsiteX59-22993" fmla="*/ 332 w 384"/>
              <a:gd name="connsiteY59-22994" fmla="*/ 559 h 738"/>
              <a:gd name="connsiteX60-22995" fmla="*/ 337 w 384"/>
              <a:gd name="connsiteY60-22996" fmla="*/ 543 h 738"/>
              <a:gd name="connsiteX61-22997" fmla="*/ 363 w 384"/>
              <a:gd name="connsiteY61-22998" fmla="*/ 538 h 738"/>
              <a:gd name="connsiteX62-22999" fmla="*/ 363 w 384"/>
              <a:gd name="connsiteY62-23000" fmla="*/ 548 h 738"/>
              <a:gd name="connsiteX63-23001" fmla="*/ 363 w 384"/>
              <a:gd name="connsiteY63-23002" fmla="*/ 564 h 738"/>
              <a:gd name="connsiteX64-23003" fmla="*/ 363 w 384"/>
              <a:gd name="connsiteY64-23004" fmla="*/ 580 h 738"/>
              <a:gd name="connsiteX65-23005" fmla="*/ 363 w 384"/>
              <a:gd name="connsiteY65-23006" fmla="*/ 601 h 738"/>
              <a:gd name="connsiteX66-23007" fmla="*/ 363 w 384"/>
              <a:gd name="connsiteY66-23008" fmla="*/ 617 h 738"/>
              <a:gd name="connsiteX67-23009" fmla="*/ 363 w 384"/>
              <a:gd name="connsiteY67-23010" fmla="*/ 632 h 738"/>
              <a:gd name="connsiteX68-23011" fmla="*/ 369 w 384"/>
              <a:gd name="connsiteY68-23012" fmla="*/ 648 h 738"/>
              <a:gd name="connsiteX69-23013" fmla="*/ 369 w 384"/>
              <a:gd name="connsiteY69-23014" fmla="*/ 664 h 738"/>
              <a:gd name="connsiteX70-23015" fmla="*/ 374 w 384"/>
              <a:gd name="connsiteY70-23016" fmla="*/ 675 h 738"/>
              <a:gd name="connsiteX71-23017" fmla="*/ 374 w 384"/>
              <a:gd name="connsiteY71-23018" fmla="*/ 685 h 738"/>
              <a:gd name="connsiteX72-23019" fmla="*/ 379 w 384"/>
              <a:gd name="connsiteY72-23020" fmla="*/ 696 h 738"/>
              <a:gd name="connsiteX73-23021" fmla="*/ 379 w 384"/>
              <a:gd name="connsiteY73-23022" fmla="*/ 701 h 738"/>
              <a:gd name="connsiteX74-23023" fmla="*/ 384 w 384"/>
              <a:gd name="connsiteY74-23024" fmla="*/ 711 h 738"/>
              <a:gd name="connsiteX75-23025" fmla="*/ 384 w 384"/>
              <a:gd name="connsiteY75-23026" fmla="*/ 717 h 738"/>
              <a:gd name="connsiteX76-23027" fmla="*/ 384 w 384"/>
              <a:gd name="connsiteY76-23028" fmla="*/ 722 h 738"/>
              <a:gd name="connsiteX77-23029" fmla="*/ 384 w 384"/>
              <a:gd name="connsiteY77-23030" fmla="*/ 727 h 738"/>
              <a:gd name="connsiteX78-23031" fmla="*/ 379 w 384"/>
              <a:gd name="connsiteY78-23032" fmla="*/ 732 h 738"/>
              <a:gd name="connsiteX79-23033" fmla="*/ 374 w 384"/>
              <a:gd name="connsiteY79-23034" fmla="*/ 738 h 738"/>
              <a:gd name="connsiteX80-23035" fmla="*/ 363 w 384"/>
              <a:gd name="connsiteY80-23036" fmla="*/ 738 h 738"/>
              <a:gd name="connsiteX81-23037" fmla="*/ 353 w 384"/>
              <a:gd name="connsiteY81-23038" fmla="*/ 738 h 738"/>
              <a:gd name="connsiteX82-23039" fmla="*/ 337 w 384"/>
              <a:gd name="connsiteY82-23040" fmla="*/ 738 h 738"/>
              <a:gd name="connsiteX83-23041" fmla="*/ 321 w 384"/>
              <a:gd name="connsiteY83-23042" fmla="*/ 732 h 738"/>
              <a:gd name="connsiteX84-23043" fmla="*/ 300 w 384"/>
              <a:gd name="connsiteY84-23044" fmla="*/ 732 h 738"/>
              <a:gd name="connsiteX85-23045" fmla="*/ 279 w 384"/>
              <a:gd name="connsiteY85-23046" fmla="*/ 727 h 738"/>
              <a:gd name="connsiteX86-23047" fmla="*/ 258 w 384"/>
              <a:gd name="connsiteY86-23048" fmla="*/ 722 h 738"/>
              <a:gd name="connsiteX87-23049" fmla="*/ 248 w 384"/>
              <a:gd name="connsiteY87-23050" fmla="*/ 717 h 738"/>
              <a:gd name="connsiteX88-23051" fmla="*/ 237 w 384"/>
              <a:gd name="connsiteY88-23052" fmla="*/ 711 h 738"/>
              <a:gd name="connsiteX89-23053" fmla="*/ 221 w 384"/>
              <a:gd name="connsiteY89-23054" fmla="*/ 706 h 738"/>
              <a:gd name="connsiteX90-23055" fmla="*/ 211 w 384"/>
              <a:gd name="connsiteY90-23056" fmla="*/ 701 h 738"/>
              <a:gd name="connsiteX91-23057" fmla="*/ 195 w 384"/>
              <a:gd name="connsiteY91-23058" fmla="*/ 696 h 738"/>
              <a:gd name="connsiteX92-23059" fmla="*/ 179 w 384"/>
              <a:gd name="connsiteY92-23060" fmla="*/ 685 h 738"/>
              <a:gd name="connsiteX93-23061" fmla="*/ 169 w 384"/>
              <a:gd name="connsiteY93-23062" fmla="*/ 675 h 738"/>
              <a:gd name="connsiteX94-23063" fmla="*/ 153 w 384"/>
              <a:gd name="connsiteY94-23064" fmla="*/ 664 h 738"/>
              <a:gd name="connsiteX95-23065" fmla="*/ 121 w 384"/>
              <a:gd name="connsiteY95-23066" fmla="*/ 638 h 738"/>
              <a:gd name="connsiteX96-23067" fmla="*/ 95 w 384"/>
              <a:gd name="connsiteY96-23068" fmla="*/ 611 h 738"/>
              <a:gd name="connsiteX97-23069" fmla="*/ 84 w 384"/>
              <a:gd name="connsiteY97-23070" fmla="*/ 601 h 738"/>
              <a:gd name="connsiteX98-23071" fmla="*/ 74 w 384"/>
              <a:gd name="connsiteY98-23072" fmla="*/ 585 h 738"/>
              <a:gd name="connsiteX99-23073" fmla="*/ 63 w 384"/>
              <a:gd name="connsiteY99-23074" fmla="*/ 569 h 738"/>
              <a:gd name="connsiteX100-23075" fmla="*/ 53 w 384"/>
              <a:gd name="connsiteY100-23076" fmla="*/ 553 h 738"/>
              <a:gd name="connsiteX101-23077" fmla="*/ 47 w 384"/>
              <a:gd name="connsiteY101-23078" fmla="*/ 538 h 738"/>
              <a:gd name="connsiteX102-23079" fmla="*/ 37 w 384"/>
              <a:gd name="connsiteY102-23080" fmla="*/ 522 h 738"/>
              <a:gd name="connsiteX103-23081" fmla="*/ 32 w 384"/>
              <a:gd name="connsiteY103-23082" fmla="*/ 506 h 738"/>
              <a:gd name="connsiteX104-23083" fmla="*/ 21 w 384"/>
              <a:gd name="connsiteY104-23084" fmla="*/ 490 h 738"/>
              <a:gd name="connsiteX105-23085" fmla="*/ 16 w 384"/>
              <a:gd name="connsiteY105-23086" fmla="*/ 480 h 738"/>
              <a:gd name="connsiteX106-23087" fmla="*/ 16 w 384"/>
              <a:gd name="connsiteY106-23088" fmla="*/ 464 h 738"/>
              <a:gd name="connsiteX107-23089" fmla="*/ 11 w 384"/>
              <a:gd name="connsiteY107-23090" fmla="*/ 448 h 738"/>
              <a:gd name="connsiteX108-23091" fmla="*/ 11 w 384"/>
              <a:gd name="connsiteY108-23092" fmla="*/ 432 h 738"/>
              <a:gd name="connsiteX109-23093" fmla="*/ 5 w 384"/>
              <a:gd name="connsiteY109-23094" fmla="*/ 401 h 738"/>
              <a:gd name="connsiteX110-23095" fmla="*/ 0 w 384"/>
              <a:gd name="connsiteY110-23096" fmla="*/ 364 h 738"/>
              <a:gd name="connsiteX111-23097" fmla="*/ 0 w 384"/>
              <a:gd name="connsiteY111-23098" fmla="*/ 332 h 738"/>
              <a:gd name="connsiteX112-23099" fmla="*/ 0 w 384"/>
              <a:gd name="connsiteY112-23100" fmla="*/ 295 h 738"/>
              <a:gd name="connsiteX113-23101" fmla="*/ 0 w 384"/>
              <a:gd name="connsiteY113-23102" fmla="*/ 258 h 738"/>
              <a:gd name="connsiteX114-23103" fmla="*/ 0 w 384"/>
              <a:gd name="connsiteY114-23104" fmla="*/ 222 h 738"/>
              <a:gd name="connsiteX115-23105" fmla="*/ 5 w 384"/>
              <a:gd name="connsiteY115-23106" fmla="*/ 179 h 738"/>
              <a:gd name="connsiteX116-23107" fmla="*/ 11 w 384"/>
              <a:gd name="connsiteY116-23108" fmla="*/ 137 h 738"/>
              <a:gd name="connsiteX117-23109" fmla="*/ 11 w 384"/>
              <a:gd name="connsiteY117-23110" fmla="*/ 121 h 738"/>
              <a:gd name="connsiteX118-23111" fmla="*/ 11 w 384"/>
              <a:gd name="connsiteY118-23112" fmla="*/ 106 h 738"/>
              <a:gd name="connsiteX119-23113" fmla="*/ 11 w 384"/>
              <a:gd name="connsiteY119-23114" fmla="*/ 90 h 738"/>
              <a:gd name="connsiteX120-23115" fmla="*/ 16 w 384"/>
              <a:gd name="connsiteY120-23116" fmla="*/ 79 h 738"/>
              <a:gd name="connsiteX121-23117" fmla="*/ 16 w 384"/>
              <a:gd name="connsiteY121-23118" fmla="*/ 69 h 738"/>
              <a:gd name="connsiteX122-23119" fmla="*/ 16 w 384"/>
              <a:gd name="connsiteY122-23120" fmla="*/ 64 h 738"/>
              <a:gd name="connsiteX123-23121" fmla="*/ 16 w 384"/>
              <a:gd name="connsiteY123-23122" fmla="*/ 58 h 738"/>
              <a:gd name="connsiteX124-23123" fmla="*/ 11 w 384"/>
              <a:gd name="connsiteY124-23124" fmla="*/ 53 h 738"/>
              <a:gd name="connsiteX125-23125" fmla="*/ 11 w 384"/>
              <a:gd name="connsiteY125-23126" fmla="*/ 53 h 738"/>
              <a:gd name="connsiteX126-23127" fmla="*/ 5 w 384"/>
              <a:gd name="connsiteY126-23128" fmla="*/ 53 h 738"/>
              <a:gd name="connsiteX0-23129" fmla="*/ 90 w 384"/>
              <a:gd name="connsiteY0-23130" fmla="*/ 0 h 738"/>
              <a:gd name="connsiteX1-23131" fmla="*/ 100 w 384"/>
              <a:gd name="connsiteY1-23132" fmla="*/ 11 h 738"/>
              <a:gd name="connsiteX2-23133" fmla="*/ 111 w 384"/>
              <a:gd name="connsiteY2-23134" fmla="*/ 16 h 738"/>
              <a:gd name="connsiteX3-23135" fmla="*/ 111 w 384"/>
              <a:gd name="connsiteY3-23136" fmla="*/ 21 h 738"/>
              <a:gd name="connsiteX4-23137" fmla="*/ 116 w 384"/>
              <a:gd name="connsiteY4-23138" fmla="*/ 21 h 738"/>
              <a:gd name="connsiteX5-23139" fmla="*/ 116 w 384"/>
              <a:gd name="connsiteY5-23140" fmla="*/ 27 h 738"/>
              <a:gd name="connsiteX6-23141" fmla="*/ 116 w 384"/>
              <a:gd name="connsiteY6-23142" fmla="*/ 27 h 738"/>
              <a:gd name="connsiteX7-23143" fmla="*/ 116 w 384"/>
              <a:gd name="connsiteY7-23144" fmla="*/ 32 h 738"/>
              <a:gd name="connsiteX8-23145" fmla="*/ 111 w 384"/>
              <a:gd name="connsiteY8-23146" fmla="*/ 37 h 738"/>
              <a:gd name="connsiteX9-23147" fmla="*/ 105 w 384"/>
              <a:gd name="connsiteY9-23148" fmla="*/ 42 h 738"/>
              <a:gd name="connsiteX10-23149" fmla="*/ 95 w 384"/>
              <a:gd name="connsiteY10-23150" fmla="*/ 48 h 738"/>
              <a:gd name="connsiteX11-23151" fmla="*/ 90 w 384"/>
              <a:gd name="connsiteY11-23152" fmla="*/ 53 h 738"/>
              <a:gd name="connsiteX12-23153" fmla="*/ 84 w 384"/>
              <a:gd name="connsiteY12-23154" fmla="*/ 58 h 738"/>
              <a:gd name="connsiteX13-23155" fmla="*/ 84 w 384"/>
              <a:gd name="connsiteY13-23156" fmla="*/ 69 h 738"/>
              <a:gd name="connsiteX14-23157" fmla="*/ 79 w 384"/>
              <a:gd name="connsiteY14-23158" fmla="*/ 79 h 738"/>
              <a:gd name="connsiteX15-23159" fmla="*/ 74 w 384"/>
              <a:gd name="connsiteY15-23160" fmla="*/ 95 h 738"/>
              <a:gd name="connsiteX16-23161" fmla="*/ 68 w 384"/>
              <a:gd name="connsiteY16-23162" fmla="*/ 116 h 738"/>
              <a:gd name="connsiteX17-23163" fmla="*/ 63 w 384"/>
              <a:gd name="connsiteY17-23164" fmla="*/ 137 h 738"/>
              <a:gd name="connsiteX18-23165" fmla="*/ 63 w 384"/>
              <a:gd name="connsiteY18-23166" fmla="*/ 158 h 738"/>
              <a:gd name="connsiteX19-23167" fmla="*/ 58 w 384"/>
              <a:gd name="connsiteY19-23168" fmla="*/ 185 h 738"/>
              <a:gd name="connsiteX20-23169" fmla="*/ 53 w 384"/>
              <a:gd name="connsiteY20-23170" fmla="*/ 206 h 738"/>
              <a:gd name="connsiteX21-23171" fmla="*/ 53 w 384"/>
              <a:gd name="connsiteY21-23172" fmla="*/ 227 h 738"/>
              <a:gd name="connsiteX22-23173" fmla="*/ 47 w 384"/>
              <a:gd name="connsiteY22-23174" fmla="*/ 243 h 738"/>
              <a:gd name="connsiteX23-23175" fmla="*/ 47 w 384"/>
              <a:gd name="connsiteY23-23176" fmla="*/ 264 h 738"/>
              <a:gd name="connsiteX24-23177" fmla="*/ 42 w 384"/>
              <a:gd name="connsiteY24-23178" fmla="*/ 279 h 738"/>
              <a:gd name="connsiteX25-23179" fmla="*/ 42 w 384"/>
              <a:gd name="connsiteY25-23180" fmla="*/ 290 h 738"/>
              <a:gd name="connsiteX26-23181" fmla="*/ 42 w 384"/>
              <a:gd name="connsiteY26-23182" fmla="*/ 301 h 738"/>
              <a:gd name="connsiteX27-23183" fmla="*/ 42 w 384"/>
              <a:gd name="connsiteY27-23184" fmla="*/ 322 h 738"/>
              <a:gd name="connsiteX28-23185" fmla="*/ 47 w 384"/>
              <a:gd name="connsiteY28-23186" fmla="*/ 348 h 738"/>
              <a:gd name="connsiteX29-23187" fmla="*/ 53 w 384"/>
              <a:gd name="connsiteY29-23188" fmla="*/ 390 h 738"/>
              <a:gd name="connsiteX30-23189" fmla="*/ 53 w 384"/>
              <a:gd name="connsiteY30-23190" fmla="*/ 416 h 738"/>
              <a:gd name="connsiteX31-23191" fmla="*/ 58 w 384"/>
              <a:gd name="connsiteY31-23192" fmla="*/ 443 h 738"/>
              <a:gd name="connsiteX32-23193" fmla="*/ 68 w 384"/>
              <a:gd name="connsiteY32-23194" fmla="*/ 469 h 738"/>
              <a:gd name="connsiteX33-23195" fmla="*/ 74 w 384"/>
              <a:gd name="connsiteY33-23196" fmla="*/ 485 h 738"/>
              <a:gd name="connsiteX34-23197" fmla="*/ 79 w 384"/>
              <a:gd name="connsiteY34-23198" fmla="*/ 495 h 738"/>
              <a:gd name="connsiteX35-23199" fmla="*/ 95 w 384"/>
              <a:gd name="connsiteY35-23200" fmla="*/ 522 h 738"/>
              <a:gd name="connsiteX36-23201" fmla="*/ 111 w 384"/>
              <a:gd name="connsiteY36-23202" fmla="*/ 543 h 738"/>
              <a:gd name="connsiteX37-23203" fmla="*/ 126 w 384"/>
              <a:gd name="connsiteY37-23204" fmla="*/ 564 h 738"/>
              <a:gd name="connsiteX38-23205" fmla="*/ 137 w 384"/>
              <a:gd name="connsiteY38-23206" fmla="*/ 574 h 738"/>
              <a:gd name="connsiteX39-23207" fmla="*/ 147 w 384"/>
              <a:gd name="connsiteY39-23208" fmla="*/ 580 h 738"/>
              <a:gd name="connsiteX40-23209" fmla="*/ 169 w 384"/>
              <a:gd name="connsiteY40-23210" fmla="*/ 601 h 738"/>
              <a:gd name="connsiteX41-23211" fmla="*/ 190 w 384"/>
              <a:gd name="connsiteY41-23212" fmla="*/ 611 h 738"/>
              <a:gd name="connsiteX42-23213" fmla="*/ 211 w 384"/>
              <a:gd name="connsiteY42-23214" fmla="*/ 627 h 738"/>
              <a:gd name="connsiteX43-23215" fmla="*/ 237 w 384"/>
              <a:gd name="connsiteY43-23216" fmla="*/ 638 h 738"/>
              <a:gd name="connsiteX44-23217" fmla="*/ 248 w 384"/>
              <a:gd name="connsiteY44-23218" fmla="*/ 643 h 738"/>
              <a:gd name="connsiteX45-23219" fmla="*/ 258 w 384"/>
              <a:gd name="connsiteY45-23220" fmla="*/ 648 h 738"/>
              <a:gd name="connsiteX46-23221" fmla="*/ 269 w 384"/>
              <a:gd name="connsiteY46-23222" fmla="*/ 648 h 738"/>
              <a:gd name="connsiteX47-23223" fmla="*/ 279 w 384"/>
              <a:gd name="connsiteY47-23224" fmla="*/ 653 h 738"/>
              <a:gd name="connsiteX48-23225" fmla="*/ 284 w 384"/>
              <a:gd name="connsiteY48-23226" fmla="*/ 653 h 738"/>
              <a:gd name="connsiteX49-23227" fmla="*/ 290 w 384"/>
              <a:gd name="connsiteY49-23228" fmla="*/ 653 h 738"/>
              <a:gd name="connsiteX50-23229" fmla="*/ 300 w 384"/>
              <a:gd name="connsiteY50-23230" fmla="*/ 653 h 738"/>
              <a:gd name="connsiteX51-23231" fmla="*/ 305 w 384"/>
              <a:gd name="connsiteY51-23232" fmla="*/ 648 h 738"/>
              <a:gd name="connsiteX52-23233" fmla="*/ 305 w 384"/>
              <a:gd name="connsiteY52-23234" fmla="*/ 643 h 738"/>
              <a:gd name="connsiteX53-23235" fmla="*/ 311 w 384"/>
              <a:gd name="connsiteY53-23236" fmla="*/ 638 h 738"/>
              <a:gd name="connsiteX54-23237" fmla="*/ 316 w 384"/>
              <a:gd name="connsiteY54-23238" fmla="*/ 632 h 738"/>
              <a:gd name="connsiteX55-23239" fmla="*/ 316 w 384"/>
              <a:gd name="connsiteY55-23240" fmla="*/ 622 h 738"/>
              <a:gd name="connsiteX56-23241" fmla="*/ 321 w 384"/>
              <a:gd name="connsiteY56-23242" fmla="*/ 606 h 738"/>
              <a:gd name="connsiteX57-23243" fmla="*/ 327 w 384"/>
              <a:gd name="connsiteY57-23244" fmla="*/ 590 h 738"/>
              <a:gd name="connsiteX58-23245" fmla="*/ 332 w 384"/>
              <a:gd name="connsiteY58-23246" fmla="*/ 574 h 738"/>
              <a:gd name="connsiteX59-23247" fmla="*/ 332 w 384"/>
              <a:gd name="connsiteY59-23248" fmla="*/ 559 h 738"/>
              <a:gd name="connsiteX60-23249" fmla="*/ 363 w 384"/>
              <a:gd name="connsiteY60-23250" fmla="*/ 538 h 738"/>
              <a:gd name="connsiteX61-23251" fmla="*/ 363 w 384"/>
              <a:gd name="connsiteY61-23252" fmla="*/ 548 h 738"/>
              <a:gd name="connsiteX62-23253" fmla="*/ 363 w 384"/>
              <a:gd name="connsiteY62-23254" fmla="*/ 564 h 738"/>
              <a:gd name="connsiteX63-23255" fmla="*/ 363 w 384"/>
              <a:gd name="connsiteY63-23256" fmla="*/ 580 h 738"/>
              <a:gd name="connsiteX64-23257" fmla="*/ 363 w 384"/>
              <a:gd name="connsiteY64-23258" fmla="*/ 601 h 738"/>
              <a:gd name="connsiteX65-23259" fmla="*/ 363 w 384"/>
              <a:gd name="connsiteY65-23260" fmla="*/ 617 h 738"/>
              <a:gd name="connsiteX66-23261" fmla="*/ 363 w 384"/>
              <a:gd name="connsiteY66-23262" fmla="*/ 632 h 738"/>
              <a:gd name="connsiteX67-23263" fmla="*/ 369 w 384"/>
              <a:gd name="connsiteY67-23264" fmla="*/ 648 h 738"/>
              <a:gd name="connsiteX68-23265" fmla="*/ 369 w 384"/>
              <a:gd name="connsiteY68-23266" fmla="*/ 664 h 738"/>
              <a:gd name="connsiteX69-23267" fmla="*/ 374 w 384"/>
              <a:gd name="connsiteY69-23268" fmla="*/ 675 h 738"/>
              <a:gd name="connsiteX70-23269" fmla="*/ 374 w 384"/>
              <a:gd name="connsiteY70-23270" fmla="*/ 685 h 738"/>
              <a:gd name="connsiteX71-23271" fmla="*/ 379 w 384"/>
              <a:gd name="connsiteY71-23272" fmla="*/ 696 h 738"/>
              <a:gd name="connsiteX72-23273" fmla="*/ 379 w 384"/>
              <a:gd name="connsiteY72-23274" fmla="*/ 701 h 738"/>
              <a:gd name="connsiteX73-23275" fmla="*/ 384 w 384"/>
              <a:gd name="connsiteY73-23276" fmla="*/ 711 h 738"/>
              <a:gd name="connsiteX74-23277" fmla="*/ 384 w 384"/>
              <a:gd name="connsiteY74-23278" fmla="*/ 717 h 738"/>
              <a:gd name="connsiteX75-23279" fmla="*/ 384 w 384"/>
              <a:gd name="connsiteY75-23280" fmla="*/ 722 h 738"/>
              <a:gd name="connsiteX76-23281" fmla="*/ 384 w 384"/>
              <a:gd name="connsiteY76-23282" fmla="*/ 727 h 738"/>
              <a:gd name="connsiteX77-23283" fmla="*/ 379 w 384"/>
              <a:gd name="connsiteY77-23284" fmla="*/ 732 h 738"/>
              <a:gd name="connsiteX78-23285" fmla="*/ 374 w 384"/>
              <a:gd name="connsiteY78-23286" fmla="*/ 738 h 738"/>
              <a:gd name="connsiteX79-23287" fmla="*/ 363 w 384"/>
              <a:gd name="connsiteY79-23288" fmla="*/ 738 h 738"/>
              <a:gd name="connsiteX80-23289" fmla="*/ 353 w 384"/>
              <a:gd name="connsiteY80-23290" fmla="*/ 738 h 738"/>
              <a:gd name="connsiteX81-23291" fmla="*/ 337 w 384"/>
              <a:gd name="connsiteY81-23292" fmla="*/ 738 h 738"/>
              <a:gd name="connsiteX82-23293" fmla="*/ 321 w 384"/>
              <a:gd name="connsiteY82-23294" fmla="*/ 732 h 738"/>
              <a:gd name="connsiteX83-23295" fmla="*/ 300 w 384"/>
              <a:gd name="connsiteY83-23296" fmla="*/ 732 h 738"/>
              <a:gd name="connsiteX84-23297" fmla="*/ 279 w 384"/>
              <a:gd name="connsiteY84-23298" fmla="*/ 727 h 738"/>
              <a:gd name="connsiteX85-23299" fmla="*/ 258 w 384"/>
              <a:gd name="connsiteY85-23300" fmla="*/ 722 h 738"/>
              <a:gd name="connsiteX86-23301" fmla="*/ 248 w 384"/>
              <a:gd name="connsiteY86-23302" fmla="*/ 717 h 738"/>
              <a:gd name="connsiteX87-23303" fmla="*/ 237 w 384"/>
              <a:gd name="connsiteY87-23304" fmla="*/ 711 h 738"/>
              <a:gd name="connsiteX88-23305" fmla="*/ 221 w 384"/>
              <a:gd name="connsiteY88-23306" fmla="*/ 706 h 738"/>
              <a:gd name="connsiteX89-23307" fmla="*/ 211 w 384"/>
              <a:gd name="connsiteY89-23308" fmla="*/ 701 h 738"/>
              <a:gd name="connsiteX90-23309" fmla="*/ 195 w 384"/>
              <a:gd name="connsiteY90-23310" fmla="*/ 696 h 738"/>
              <a:gd name="connsiteX91-23311" fmla="*/ 179 w 384"/>
              <a:gd name="connsiteY91-23312" fmla="*/ 685 h 738"/>
              <a:gd name="connsiteX92-23313" fmla="*/ 169 w 384"/>
              <a:gd name="connsiteY92-23314" fmla="*/ 675 h 738"/>
              <a:gd name="connsiteX93-23315" fmla="*/ 153 w 384"/>
              <a:gd name="connsiteY93-23316" fmla="*/ 664 h 738"/>
              <a:gd name="connsiteX94-23317" fmla="*/ 121 w 384"/>
              <a:gd name="connsiteY94-23318" fmla="*/ 638 h 738"/>
              <a:gd name="connsiteX95-23319" fmla="*/ 95 w 384"/>
              <a:gd name="connsiteY95-23320" fmla="*/ 611 h 738"/>
              <a:gd name="connsiteX96-23321" fmla="*/ 84 w 384"/>
              <a:gd name="connsiteY96-23322" fmla="*/ 601 h 738"/>
              <a:gd name="connsiteX97-23323" fmla="*/ 74 w 384"/>
              <a:gd name="connsiteY97-23324" fmla="*/ 585 h 738"/>
              <a:gd name="connsiteX98-23325" fmla="*/ 63 w 384"/>
              <a:gd name="connsiteY98-23326" fmla="*/ 569 h 738"/>
              <a:gd name="connsiteX99-23327" fmla="*/ 53 w 384"/>
              <a:gd name="connsiteY99-23328" fmla="*/ 553 h 738"/>
              <a:gd name="connsiteX100-23329" fmla="*/ 47 w 384"/>
              <a:gd name="connsiteY100-23330" fmla="*/ 538 h 738"/>
              <a:gd name="connsiteX101-23331" fmla="*/ 37 w 384"/>
              <a:gd name="connsiteY101-23332" fmla="*/ 522 h 738"/>
              <a:gd name="connsiteX102-23333" fmla="*/ 32 w 384"/>
              <a:gd name="connsiteY102-23334" fmla="*/ 506 h 738"/>
              <a:gd name="connsiteX103-23335" fmla="*/ 21 w 384"/>
              <a:gd name="connsiteY103-23336" fmla="*/ 490 h 738"/>
              <a:gd name="connsiteX104-23337" fmla="*/ 16 w 384"/>
              <a:gd name="connsiteY104-23338" fmla="*/ 480 h 738"/>
              <a:gd name="connsiteX105-23339" fmla="*/ 16 w 384"/>
              <a:gd name="connsiteY105-23340" fmla="*/ 464 h 738"/>
              <a:gd name="connsiteX106-23341" fmla="*/ 11 w 384"/>
              <a:gd name="connsiteY106-23342" fmla="*/ 448 h 738"/>
              <a:gd name="connsiteX107-23343" fmla="*/ 11 w 384"/>
              <a:gd name="connsiteY107-23344" fmla="*/ 432 h 738"/>
              <a:gd name="connsiteX108-23345" fmla="*/ 5 w 384"/>
              <a:gd name="connsiteY108-23346" fmla="*/ 401 h 738"/>
              <a:gd name="connsiteX109-23347" fmla="*/ 0 w 384"/>
              <a:gd name="connsiteY109-23348" fmla="*/ 364 h 738"/>
              <a:gd name="connsiteX110-23349" fmla="*/ 0 w 384"/>
              <a:gd name="connsiteY110-23350" fmla="*/ 332 h 738"/>
              <a:gd name="connsiteX111-23351" fmla="*/ 0 w 384"/>
              <a:gd name="connsiteY111-23352" fmla="*/ 295 h 738"/>
              <a:gd name="connsiteX112-23353" fmla="*/ 0 w 384"/>
              <a:gd name="connsiteY112-23354" fmla="*/ 258 h 738"/>
              <a:gd name="connsiteX113-23355" fmla="*/ 0 w 384"/>
              <a:gd name="connsiteY113-23356" fmla="*/ 222 h 738"/>
              <a:gd name="connsiteX114-23357" fmla="*/ 5 w 384"/>
              <a:gd name="connsiteY114-23358" fmla="*/ 179 h 738"/>
              <a:gd name="connsiteX115-23359" fmla="*/ 11 w 384"/>
              <a:gd name="connsiteY115-23360" fmla="*/ 137 h 738"/>
              <a:gd name="connsiteX116-23361" fmla="*/ 11 w 384"/>
              <a:gd name="connsiteY116-23362" fmla="*/ 121 h 738"/>
              <a:gd name="connsiteX117-23363" fmla="*/ 11 w 384"/>
              <a:gd name="connsiteY117-23364" fmla="*/ 106 h 738"/>
              <a:gd name="connsiteX118-23365" fmla="*/ 11 w 384"/>
              <a:gd name="connsiteY118-23366" fmla="*/ 90 h 738"/>
              <a:gd name="connsiteX119-23367" fmla="*/ 16 w 384"/>
              <a:gd name="connsiteY119-23368" fmla="*/ 79 h 738"/>
              <a:gd name="connsiteX120-23369" fmla="*/ 16 w 384"/>
              <a:gd name="connsiteY120-23370" fmla="*/ 69 h 738"/>
              <a:gd name="connsiteX121-23371" fmla="*/ 16 w 384"/>
              <a:gd name="connsiteY121-23372" fmla="*/ 64 h 738"/>
              <a:gd name="connsiteX122-23373" fmla="*/ 16 w 384"/>
              <a:gd name="connsiteY122-23374" fmla="*/ 58 h 738"/>
              <a:gd name="connsiteX123-23375" fmla="*/ 11 w 384"/>
              <a:gd name="connsiteY123-23376" fmla="*/ 53 h 738"/>
              <a:gd name="connsiteX124-23377" fmla="*/ 11 w 384"/>
              <a:gd name="connsiteY124-23378" fmla="*/ 53 h 738"/>
              <a:gd name="connsiteX125-23379" fmla="*/ 5 w 384"/>
              <a:gd name="connsiteY125-23380" fmla="*/ 53 h 738"/>
              <a:gd name="connsiteX0-23381" fmla="*/ 90 w 384"/>
              <a:gd name="connsiteY0-23382" fmla="*/ 0 h 738"/>
              <a:gd name="connsiteX1-23383" fmla="*/ 100 w 384"/>
              <a:gd name="connsiteY1-23384" fmla="*/ 11 h 738"/>
              <a:gd name="connsiteX2-23385" fmla="*/ 111 w 384"/>
              <a:gd name="connsiteY2-23386" fmla="*/ 16 h 738"/>
              <a:gd name="connsiteX3-23387" fmla="*/ 111 w 384"/>
              <a:gd name="connsiteY3-23388" fmla="*/ 21 h 738"/>
              <a:gd name="connsiteX4-23389" fmla="*/ 116 w 384"/>
              <a:gd name="connsiteY4-23390" fmla="*/ 21 h 738"/>
              <a:gd name="connsiteX5-23391" fmla="*/ 116 w 384"/>
              <a:gd name="connsiteY5-23392" fmla="*/ 27 h 738"/>
              <a:gd name="connsiteX6-23393" fmla="*/ 116 w 384"/>
              <a:gd name="connsiteY6-23394" fmla="*/ 27 h 738"/>
              <a:gd name="connsiteX7-23395" fmla="*/ 116 w 384"/>
              <a:gd name="connsiteY7-23396" fmla="*/ 32 h 738"/>
              <a:gd name="connsiteX8-23397" fmla="*/ 111 w 384"/>
              <a:gd name="connsiteY8-23398" fmla="*/ 37 h 738"/>
              <a:gd name="connsiteX9-23399" fmla="*/ 105 w 384"/>
              <a:gd name="connsiteY9-23400" fmla="*/ 42 h 738"/>
              <a:gd name="connsiteX10-23401" fmla="*/ 95 w 384"/>
              <a:gd name="connsiteY10-23402" fmla="*/ 48 h 738"/>
              <a:gd name="connsiteX11-23403" fmla="*/ 90 w 384"/>
              <a:gd name="connsiteY11-23404" fmla="*/ 53 h 738"/>
              <a:gd name="connsiteX12-23405" fmla="*/ 84 w 384"/>
              <a:gd name="connsiteY12-23406" fmla="*/ 58 h 738"/>
              <a:gd name="connsiteX13-23407" fmla="*/ 84 w 384"/>
              <a:gd name="connsiteY13-23408" fmla="*/ 69 h 738"/>
              <a:gd name="connsiteX14-23409" fmla="*/ 79 w 384"/>
              <a:gd name="connsiteY14-23410" fmla="*/ 79 h 738"/>
              <a:gd name="connsiteX15-23411" fmla="*/ 74 w 384"/>
              <a:gd name="connsiteY15-23412" fmla="*/ 95 h 738"/>
              <a:gd name="connsiteX16-23413" fmla="*/ 68 w 384"/>
              <a:gd name="connsiteY16-23414" fmla="*/ 116 h 738"/>
              <a:gd name="connsiteX17-23415" fmla="*/ 63 w 384"/>
              <a:gd name="connsiteY17-23416" fmla="*/ 137 h 738"/>
              <a:gd name="connsiteX18-23417" fmla="*/ 63 w 384"/>
              <a:gd name="connsiteY18-23418" fmla="*/ 158 h 738"/>
              <a:gd name="connsiteX19-23419" fmla="*/ 58 w 384"/>
              <a:gd name="connsiteY19-23420" fmla="*/ 185 h 738"/>
              <a:gd name="connsiteX20-23421" fmla="*/ 53 w 384"/>
              <a:gd name="connsiteY20-23422" fmla="*/ 206 h 738"/>
              <a:gd name="connsiteX21-23423" fmla="*/ 53 w 384"/>
              <a:gd name="connsiteY21-23424" fmla="*/ 227 h 738"/>
              <a:gd name="connsiteX22-23425" fmla="*/ 47 w 384"/>
              <a:gd name="connsiteY22-23426" fmla="*/ 243 h 738"/>
              <a:gd name="connsiteX23-23427" fmla="*/ 47 w 384"/>
              <a:gd name="connsiteY23-23428" fmla="*/ 264 h 738"/>
              <a:gd name="connsiteX24-23429" fmla="*/ 42 w 384"/>
              <a:gd name="connsiteY24-23430" fmla="*/ 279 h 738"/>
              <a:gd name="connsiteX25-23431" fmla="*/ 42 w 384"/>
              <a:gd name="connsiteY25-23432" fmla="*/ 290 h 738"/>
              <a:gd name="connsiteX26-23433" fmla="*/ 42 w 384"/>
              <a:gd name="connsiteY26-23434" fmla="*/ 301 h 738"/>
              <a:gd name="connsiteX27-23435" fmla="*/ 42 w 384"/>
              <a:gd name="connsiteY27-23436" fmla="*/ 322 h 738"/>
              <a:gd name="connsiteX28-23437" fmla="*/ 47 w 384"/>
              <a:gd name="connsiteY28-23438" fmla="*/ 348 h 738"/>
              <a:gd name="connsiteX29-23439" fmla="*/ 53 w 384"/>
              <a:gd name="connsiteY29-23440" fmla="*/ 390 h 738"/>
              <a:gd name="connsiteX30-23441" fmla="*/ 53 w 384"/>
              <a:gd name="connsiteY30-23442" fmla="*/ 416 h 738"/>
              <a:gd name="connsiteX31-23443" fmla="*/ 58 w 384"/>
              <a:gd name="connsiteY31-23444" fmla="*/ 443 h 738"/>
              <a:gd name="connsiteX32-23445" fmla="*/ 68 w 384"/>
              <a:gd name="connsiteY32-23446" fmla="*/ 469 h 738"/>
              <a:gd name="connsiteX33-23447" fmla="*/ 74 w 384"/>
              <a:gd name="connsiteY33-23448" fmla="*/ 485 h 738"/>
              <a:gd name="connsiteX34-23449" fmla="*/ 79 w 384"/>
              <a:gd name="connsiteY34-23450" fmla="*/ 495 h 738"/>
              <a:gd name="connsiteX35-23451" fmla="*/ 95 w 384"/>
              <a:gd name="connsiteY35-23452" fmla="*/ 522 h 738"/>
              <a:gd name="connsiteX36-23453" fmla="*/ 111 w 384"/>
              <a:gd name="connsiteY36-23454" fmla="*/ 543 h 738"/>
              <a:gd name="connsiteX37-23455" fmla="*/ 126 w 384"/>
              <a:gd name="connsiteY37-23456" fmla="*/ 564 h 738"/>
              <a:gd name="connsiteX38-23457" fmla="*/ 137 w 384"/>
              <a:gd name="connsiteY38-23458" fmla="*/ 574 h 738"/>
              <a:gd name="connsiteX39-23459" fmla="*/ 147 w 384"/>
              <a:gd name="connsiteY39-23460" fmla="*/ 580 h 738"/>
              <a:gd name="connsiteX40-23461" fmla="*/ 169 w 384"/>
              <a:gd name="connsiteY40-23462" fmla="*/ 601 h 738"/>
              <a:gd name="connsiteX41-23463" fmla="*/ 190 w 384"/>
              <a:gd name="connsiteY41-23464" fmla="*/ 611 h 738"/>
              <a:gd name="connsiteX42-23465" fmla="*/ 211 w 384"/>
              <a:gd name="connsiteY42-23466" fmla="*/ 627 h 738"/>
              <a:gd name="connsiteX43-23467" fmla="*/ 237 w 384"/>
              <a:gd name="connsiteY43-23468" fmla="*/ 638 h 738"/>
              <a:gd name="connsiteX44-23469" fmla="*/ 248 w 384"/>
              <a:gd name="connsiteY44-23470" fmla="*/ 643 h 738"/>
              <a:gd name="connsiteX45-23471" fmla="*/ 258 w 384"/>
              <a:gd name="connsiteY45-23472" fmla="*/ 648 h 738"/>
              <a:gd name="connsiteX46-23473" fmla="*/ 269 w 384"/>
              <a:gd name="connsiteY46-23474" fmla="*/ 648 h 738"/>
              <a:gd name="connsiteX47-23475" fmla="*/ 279 w 384"/>
              <a:gd name="connsiteY47-23476" fmla="*/ 653 h 738"/>
              <a:gd name="connsiteX48-23477" fmla="*/ 284 w 384"/>
              <a:gd name="connsiteY48-23478" fmla="*/ 653 h 738"/>
              <a:gd name="connsiteX49-23479" fmla="*/ 290 w 384"/>
              <a:gd name="connsiteY49-23480" fmla="*/ 653 h 738"/>
              <a:gd name="connsiteX50-23481" fmla="*/ 300 w 384"/>
              <a:gd name="connsiteY50-23482" fmla="*/ 653 h 738"/>
              <a:gd name="connsiteX51-23483" fmla="*/ 305 w 384"/>
              <a:gd name="connsiteY51-23484" fmla="*/ 648 h 738"/>
              <a:gd name="connsiteX52-23485" fmla="*/ 305 w 384"/>
              <a:gd name="connsiteY52-23486" fmla="*/ 643 h 738"/>
              <a:gd name="connsiteX53-23487" fmla="*/ 311 w 384"/>
              <a:gd name="connsiteY53-23488" fmla="*/ 638 h 738"/>
              <a:gd name="connsiteX54-23489" fmla="*/ 316 w 384"/>
              <a:gd name="connsiteY54-23490" fmla="*/ 632 h 738"/>
              <a:gd name="connsiteX55-23491" fmla="*/ 316 w 384"/>
              <a:gd name="connsiteY55-23492" fmla="*/ 622 h 738"/>
              <a:gd name="connsiteX56-23493" fmla="*/ 321 w 384"/>
              <a:gd name="connsiteY56-23494" fmla="*/ 606 h 738"/>
              <a:gd name="connsiteX57-23495" fmla="*/ 327 w 384"/>
              <a:gd name="connsiteY57-23496" fmla="*/ 590 h 738"/>
              <a:gd name="connsiteX58-23497" fmla="*/ 332 w 384"/>
              <a:gd name="connsiteY58-23498" fmla="*/ 574 h 738"/>
              <a:gd name="connsiteX59-23499" fmla="*/ 332 w 384"/>
              <a:gd name="connsiteY59-23500" fmla="*/ 559 h 738"/>
              <a:gd name="connsiteX60-23501" fmla="*/ 363 w 384"/>
              <a:gd name="connsiteY60-23502" fmla="*/ 538 h 738"/>
              <a:gd name="connsiteX61-23503" fmla="*/ 363 w 384"/>
              <a:gd name="connsiteY61-23504" fmla="*/ 548 h 738"/>
              <a:gd name="connsiteX62-23505" fmla="*/ 363 w 384"/>
              <a:gd name="connsiteY62-23506" fmla="*/ 580 h 738"/>
              <a:gd name="connsiteX63-23507" fmla="*/ 363 w 384"/>
              <a:gd name="connsiteY63-23508" fmla="*/ 601 h 738"/>
              <a:gd name="connsiteX64-23509" fmla="*/ 363 w 384"/>
              <a:gd name="connsiteY64-23510" fmla="*/ 617 h 738"/>
              <a:gd name="connsiteX65-23511" fmla="*/ 363 w 384"/>
              <a:gd name="connsiteY65-23512" fmla="*/ 632 h 738"/>
              <a:gd name="connsiteX66-23513" fmla="*/ 369 w 384"/>
              <a:gd name="connsiteY66-23514" fmla="*/ 648 h 738"/>
              <a:gd name="connsiteX67-23515" fmla="*/ 369 w 384"/>
              <a:gd name="connsiteY67-23516" fmla="*/ 664 h 738"/>
              <a:gd name="connsiteX68-23517" fmla="*/ 374 w 384"/>
              <a:gd name="connsiteY68-23518" fmla="*/ 675 h 738"/>
              <a:gd name="connsiteX69-23519" fmla="*/ 374 w 384"/>
              <a:gd name="connsiteY69-23520" fmla="*/ 685 h 738"/>
              <a:gd name="connsiteX70-23521" fmla="*/ 379 w 384"/>
              <a:gd name="connsiteY70-23522" fmla="*/ 696 h 738"/>
              <a:gd name="connsiteX71-23523" fmla="*/ 379 w 384"/>
              <a:gd name="connsiteY71-23524" fmla="*/ 701 h 738"/>
              <a:gd name="connsiteX72-23525" fmla="*/ 384 w 384"/>
              <a:gd name="connsiteY72-23526" fmla="*/ 711 h 738"/>
              <a:gd name="connsiteX73-23527" fmla="*/ 384 w 384"/>
              <a:gd name="connsiteY73-23528" fmla="*/ 717 h 738"/>
              <a:gd name="connsiteX74-23529" fmla="*/ 384 w 384"/>
              <a:gd name="connsiteY74-23530" fmla="*/ 722 h 738"/>
              <a:gd name="connsiteX75-23531" fmla="*/ 384 w 384"/>
              <a:gd name="connsiteY75-23532" fmla="*/ 727 h 738"/>
              <a:gd name="connsiteX76-23533" fmla="*/ 379 w 384"/>
              <a:gd name="connsiteY76-23534" fmla="*/ 732 h 738"/>
              <a:gd name="connsiteX77-23535" fmla="*/ 374 w 384"/>
              <a:gd name="connsiteY77-23536" fmla="*/ 738 h 738"/>
              <a:gd name="connsiteX78-23537" fmla="*/ 363 w 384"/>
              <a:gd name="connsiteY78-23538" fmla="*/ 738 h 738"/>
              <a:gd name="connsiteX79-23539" fmla="*/ 353 w 384"/>
              <a:gd name="connsiteY79-23540" fmla="*/ 738 h 738"/>
              <a:gd name="connsiteX80-23541" fmla="*/ 337 w 384"/>
              <a:gd name="connsiteY80-23542" fmla="*/ 738 h 738"/>
              <a:gd name="connsiteX81-23543" fmla="*/ 321 w 384"/>
              <a:gd name="connsiteY81-23544" fmla="*/ 732 h 738"/>
              <a:gd name="connsiteX82-23545" fmla="*/ 300 w 384"/>
              <a:gd name="connsiteY82-23546" fmla="*/ 732 h 738"/>
              <a:gd name="connsiteX83-23547" fmla="*/ 279 w 384"/>
              <a:gd name="connsiteY83-23548" fmla="*/ 727 h 738"/>
              <a:gd name="connsiteX84-23549" fmla="*/ 258 w 384"/>
              <a:gd name="connsiteY84-23550" fmla="*/ 722 h 738"/>
              <a:gd name="connsiteX85-23551" fmla="*/ 248 w 384"/>
              <a:gd name="connsiteY85-23552" fmla="*/ 717 h 738"/>
              <a:gd name="connsiteX86-23553" fmla="*/ 237 w 384"/>
              <a:gd name="connsiteY86-23554" fmla="*/ 711 h 738"/>
              <a:gd name="connsiteX87-23555" fmla="*/ 221 w 384"/>
              <a:gd name="connsiteY87-23556" fmla="*/ 706 h 738"/>
              <a:gd name="connsiteX88-23557" fmla="*/ 211 w 384"/>
              <a:gd name="connsiteY88-23558" fmla="*/ 701 h 738"/>
              <a:gd name="connsiteX89-23559" fmla="*/ 195 w 384"/>
              <a:gd name="connsiteY89-23560" fmla="*/ 696 h 738"/>
              <a:gd name="connsiteX90-23561" fmla="*/ 179 w 384"/>
              <a:gd name="connsiteY90-23562" fmla="*/ 685 h 738"/>
              <a:gd name="connsiteX91-23563" fmla="*/ 169 w 384"/>
              <a:gd name="connsiteY91-23564" fmla="*/ 675 h 738"/>
              <a:gd name="connsiteX92-23565" fmla="*/ 153 w 384"/>
              <a:gd name="connsiteY92-23566" fmla="*/ 664 h 738"/>
              <a:gd name="connsiteX93-23567" fmla="*/ 121 w 384"/>
              <a:gd name="connsiteY93-23568" fmla="*/ 638 h 738"/>
              <a:gd name="connsiteX94-23569" fmla="*/ 95 w 384"/>
              <a:gd name="connsiteY94-23570" fmla="*/ 611 h 738"/>
              <a:gd name="connsiteX95-23571" fmla="*/ 84 w 384"/>
              <a:gd name="connsiteY95-23572" fmla="*/ 601 h 738"/>
              <a:gd name="connsiteX96-23573" fmla="*/ 74 w 384"/>
              <a:gd name="connsiteY96-23574" fmla="*/ 585 h 738"/>
              <a:gd name="connsiteX97-23575" fmla="*/ 63 w 384"/>
              <a:gd name="connsiteY97-23576" fmla="*/ 569 h 738"/>
              <a:gd name="connsiteX98-23577" fmla="*/ 53 w 384"/>
              <a:gd name="connsiteY98-23578" fmla="*/ 553 h 738"/>
              <a:gd name="connsiteX99-23579" fmla="*/ 47 w 384"/>
              <a:gd name="connsiteY99-23580" fmla="*/ 538 h 738"/>
              <a:gd name="connsiteX100-23581" fmla="*/ 37 w 384"/>
              <a:gd name="connsiteY100-23582" fmla="*/ 522 h 738"/>
              <a:gd name="connsiteX101-23583" fmla="*/ 32 w 384"/>
              <a:gd name="connsiteY101-23584" fmla="*/ 506 h 738"/>
              <a:gd name="connsiteX102-23585" fmla="*/ 21 w 384"/>
              <a:gd name="connsiteY102-23586" fmla="*/ 490 h 738"/>
              <a:gd name="connsiteX103-23587" fmla="*/ 16 w 384"/>
              <a:gd name="connsiteY103-23588" fmla="*/ 480 h 738"/>
              <a:gd name="connsiteX104-23589" fmla="*/ 16 w 384"/>
              <a:gd name="connsiteY104-23590" fmla="*/ 464 h 738"/>
              <a:gd name="connsiteX105-23591" fmla="*/ 11 w 384"/>
              <a:gd name="connsiteY105-23592" fmla="*/ 448 h 738"/>
              <a:gd name="connsiteX106-23593" fmla="*/ 11 w 384"/>
              <a:gd name="connsiteY106-23594" fmla="*/ 432 h 738"/>
              <a:gd name="connsiteX107-23595" fmla="*/ 5 w 384"/>
              <a:gd name="connsiteY107-23596" fmla="*/ 401 h 738"/>
              <a:gd name="connsiteX108-23597" fmla="*/ 0 w 384"/>
              <a:gd name="connsiteY108-23598" fmla="*/ 364 h 738"/>
              <a:gd name="connsiteX109-23599" fmla="*/ 0 w 384"/>
              <a:gd name="connsiteY109-23600" fmla="*/ 332 h 738"/>
              <a:gd name="connsiteX110-23601" fmla="*/ 0 w 384"/>
              <a:gd name="connsiteY110-23602" fmla="*/ 295 h 738"/>
              <a:gd name="connsiteX111-23603" fmla="*/ 0 w 384"/>
              <a:gd name="connsiteY111-23604" fmla="*/ 258 h 738"/>
              <a:gd name="connsiteX112-23605" fmla="*/ 0 w 384"/>
              <a:gd name="connsiteY112-23606" fmla="*/ 222 h 738"/>
              <a:gd name="connsiteX113-23607" fmla="*/ 5 w 384"/>
              <a:gd name="connsiteY113-23608" fmla="*/ 179 h 738"/>
              <a:gd name="connsiteX114-23609" fmla="*/ 11 w 384"/>
              <a:gd name="connsiteY114-23610" fmla="*/ 137 h 738"/>
              <a:gd name="connsiteX115-23611" fmla="*/ 11 w 384"/>
              <a:gd name="connsiteY115-23612" fmla="*/ 121 h 738"/>
              <a:gd name="connsiteX116-23613" fmla="*/ 11 w 384"/>
              <a:gd name="connsiteY116-23614" fmla="*/ 106 h 738"/>
              <a:gd name="connsiteX117-23615" fmla="*/ 11 w 384"/>
              <a:gd name="connsiteY117-23616" fmla="*/ 90 h 738"/>
              <a:gd name="connsiteX118-23617" fmla="*/ 16 w 384"/>
              <a:gd name="connsiteY118-23618" fmla="*/ 79 h 738"/>
              <a:gd name="connsiteX119-23619" fmla="*/ 16 w 384"/>
              <a:gd name="connsiteY119-23620" fmla="*/ 69 h 738"/>
              <a:gd name="connsiteX120-23621" fmla="*/ 16 w 384"/>
              <a:gd name="connsiteY120-23622" fmla="*/ 64 h 738"/>
              <a:gd name="connsiteX121-23623" fmla="*/ 16 w 384"/>
              <a:gd name="connsiteY121-23624" fmla="*/ 58 h 738"/>
              <a:gd name="connsiteX122-23625" fmla="*/ 11 w 384"/>
              <a:gd name="connsiteY122-23626" fmla="*/ 53 h 738"/>
              <a:gd name="connsiteX123-23627" fmla="*/ 11 w 384"/>
              <a:gd name="connsiteY123-23628" fmla="*/ 53 h 738"/>
              <a:gd name="connsiteX124-23629" fmla="*/ 5 w 384"/>
              <a:gd name="connsiteY124-23630" fmla="*/ 53 h 738"/>
              <a:gd name="connsiteX0-23631" fmla="*/ 90 w 384"/>
              <a:gd name="connsiteY0-23632" fmla="*/ 0 h 738"/>
              <a:gd name="connsiteX1-23633" fmla="*/ 100 w 384"/>
              <a:gd name="connsiteY1-23634" fmla="*/ 11 h 738"/>
              <a:gd name="connsiteX2-23635" fmla="*/ 111 w 384"/>
              <a:gd name="connsiteY2-23636" fmla="*/ 16 h 738"/>
              <a:gd name="connsiteX3-23637" fmla="*/ 111 w 384"/>
              <a:gd name="connsiteY3-23638" fmla="*/ 21 h 738"/>
              <a:gd name="connsiteX4-23639" fmla="*/ 116 w 384"/>
              <a:gd name="connsiteY4-23640" fmla="*/ 21 h 738"/>
              <a:gd name="connsiteX5-23641" fmla="*/ 116 w 384"/>
              <a:gd name="connsiteY5-23642" fmla="*/ 27 h 738"/>
              <a:gd name="connsiteX6-23643" fmla="*/ 116 w 384"/>
              <a:gd name="connsiteY6-23644" fmla="*/ 27 h 738"/>
              <a:gd name="connsiteX7-23645" fmla="*/ 116 w 384"/>
              <a:gd name="connsiteY7-23646" fmla="*/ 32 h 738"/>
              <a:gd name="connsiteX8-23647" fmla="*/ 111 w 384"/>
              <a:gd name="connsiteY8-23648" fmla="*/ 37 h 738"/>
              <a:gd name="connsiteX9-23649" fmla="*/ 105 w 384"/>
              <a:gd name="connsiteY9-23650" fmla="*/ 42 h 738"/>
              <a:gd name="connsiteX10-23651" fmla="*/ 95 w 384"/>
              <a:gd name="connsiteY10-23652" fmla="*/ 48 h 738"/>
              <a:gd name="connsiteX11-23653" fmla="*/ 90 w 384"/>
              <a:gd name="connsiteY11-23654" fmla="*/ 53 h 738"/>
              <a:gd name="connsiteX12-23655" fmla="*/ 84 w 384"/>
              <a:gd name="connsiteY12-23656" fmla="*/ 58 h 738"/>
              <a:gd name="connsiteX13-23657" fmla="*/ 84 w 384"/>
              <a:gd name="connsiteY13-23658" fmla="*/ 69 h 738"/>
              <a:gd name="connsiteX14-23659" fmla="*/ 79 w 384"/>
              <a:gd name="connsiteY14-23660" fmla="*/ 79 h 738"/>
              <a:gd name="connsiteX15-23661" fmla="*/ 74 w 384"/>
              <a:gd name="connsiteY15-23662" fmla="*/ 95 h 738"/>
              <a:gd name="connsiteX16-23663" fmla="*/ 68 w 384"/>
              <a:gd name="connsiteY16-23664" fmla="*/ 116 h 738"/>
              <a:gd name="connsiteX17-23665" fmla="*/ 63 w 384"/>
              <a:gd name="connsiteY17-23666" fmla="*/ 137 h 738"/>
              <a:gd name="connsiteX18-23667" fmla="*/ 63 w 384"/>
              <a:gd name="connsiteY18-23668" fmla="*/ 158 h 738"/>
              <a:gd name="connsiteX19-23669" fmla="*/ 58 w 384"/>
              <a:gd name="connsiteY19-23670" fmla="*/ 185 h 738"/>
              <a:gd name="connsiteX20-23671" fmla="*/ 53 w 384"/>
              <a:gd name="connsiteY20-23672" fmla="*/ 206 h 738"/>
              <a:gd name="connsiteX21-23673" fmla="*/ 53 w 384"/>
              <a:gd name="connsiteY21-23674" fmla="*/ 227 h 738"/>
              <a:gd name="connsiteX22-23675" fmla="*/ 47 w 384"/>
              <a:gd name="connsiteY22-23676" fmla="*/ 243 h 738"/>
              <a:gd name="connsiteX23-23677" fmla="*/ 47 w 384"/>
              <a:gd name="connsiteY23-23678" fmla="*/ 264 h 738"/>
              <a:gd name="connsiteX24-23679" fmla="*/ 42 w 384"/>
              <a:gd name="connsiteY24-23680" fmla="*/ 279 h 738"/>
              <a:gd name="connsiteX25-23681" fmla="*/ 42 w 384"/>
              <a:gd name="connsiteY25-23682" fmla="*/ 290 h 738"/>
              <a:gd name="connsiteX26-23683" fmla="*/ 42 w 384"/>
              <a:gd name="connsiteY26-23684" fmla="*/ 301 h 738"/>
              <a:gd name="connsiteX27-23685" fmla="*/ 42 w 384"/>
              <a:gd name="connsiteY27-23686" fmla="*/ 322 h 738"/>
              <a:gd name="connsiteX28-23687" fmla="*/ 47 w 384"/>
              <a:gd name="connsiteY28-23688" fmla="*/ 348 h 738"/>
              <a:gd name="connsiteX29-23689" fmla="*/ 53 w 384"/>
              <a:gd name="connsiteY29-23690" fmla="*/ 390 h 738"/>
              <a:gd name="connsiteX30-23691" fmla="*/ 53 w 384"/>
              <a:gd name="connsiteY30-23692" fmla="*/ 416 h 738"/>
              <a:gd name="connsiteX31-23693" fmla="*/ 58 w 384"/>
              <a:gd name="connsiteY31-23694" fmla="*/ 443 h 738"/>
              <a:gd name="connsiteX32-23695" fmla="*/ 68 w 384"/>
              <a:gd name="connsiteY32-23696" fmla="*/ 469 h 738"/>
              <a:gd name="connsiteX33-23697" fmla="*/ 74 w 384"/>
              <a:gd name="connsiteY33-23698" fmla="*/ 485 h 738"/>
              <a:gd name="connsiteX34-23699" fmla="*/ 79 w 384"/>
              <a:gd name="connsiteY34-23700" fmla="*/ 495 h 738"/>
              <a:gd name="connsiteX35-23701" fmla="*/ 95 w 384"/>
              <a:gd name="connsiteY35-23702" fmla="*/ 522 h 738"/>
              <a:gd name="connsiteX36-23703" fmla="*/ 111 w 384"/>
              <a:gd name="connsiteY36-23704" fmla="*/ 543 h 738"/>
              <a:gd name="connsiteX37-23705" fmla="*/ 126 w 384"/>
              <a:gd name="connsiteY37-23706" fmla="*/ 564 h 738"/>
              <a:gd name="connsiteX38-23707" fmla="*/ 137 w 384"/>
              <a:gd name="connsiteY38-23708" fmla="*/ 574 h 738"/>
              <a:gd name="connsiteX39-23709" fmla="*/ 147 w 384"/>
              <a:gd name="connsiteY39-23710" fmla="*/ 580 h 738"/>
              <a:gd name="connsiteX40-23711" fmla="*/ 169 w 384"/>
              <a:gd name="connsiteY40-23712" fmla="*/ 601 h 738"/>
              <a:gd name="connsiteX41-23713" fmla="*/ 190 w 384"/>
              <a:gd name="connsiteY41-23714" fmla="*/ 611 h 738"/>
              <a:gd name="connsiteX42-23715" fmla="*/ 211 w 384"/>
              <a:gd name="connsiteY42-23716" fmla="*/ 627 h 738"/>
              <a:gd name="connsiteX43-23717" fmla="*/ 237 w 384"/>
              <a:gd name="connsiteY43-23718" fmla="*/ 638 h 738"/>
              <a:gd name="connsiteX44-23719" fmla="*/ 248 w 384"/>
              <a:gd name="connsiteY44-23720" fmla="*/ 643 h 738"/>
              <a:gd name="connsiteX45-23721" fmla="*/ 258 w 384"/>
              <a:gd name="connsiteY45-23722" fmla="*/ 648 h 738"/>
              <a:gd name="connsiteX46-23723" fmla="*/ 269 w 384"/>
              <a:gd name="connsiteY46-23724" fmla="*/ 648 h 738"/>
              <a:gd name="connsiteX47-23725" fmla="*/ 279 w 384"/>
              <a:gd name="connsiteY47-23726" fmla="*/ 653 h 738"/>
              <a:gd name="connsiteX48-23727" fmla="*/ 284 w 384"/>
              <a:gd name="connsiteY48-23728" fmla="*/ 653 h 738"/>
              <a:gd name="connsiteX49-23729" fmla="*/ 290 w 384"/>
              <a:gd name="connsiteY49-23730" fmla="*/ 653 h 738"/>
              <a:gd name="connsiteX50-23731" fmla="*/ 300 w 384"/>
              <a:gd name="connsiteY50-23732" fmla="*/ 653 h 738"/>
              <a:gd name="connsiteX51-23733" fmla="*/ 305 w 384"/>
              <a:gd name="connsiteY51-23734" fmla="*/ 648 h 738"/>
              <a:gd name="connsiteX52-23735" fmla="*/ 305 w 384"/>
              <a:gd name="connsiteY52-23736" fmla="*/ 643 h 738"/>
              <a:gd name="connsiteX53-23737" fmla="*/ 311 w 384"/>
              <a:gd name="connsiteY53-23738" fmla="*/ 638 h 738"/>
              <a:gd name="connsiteX54-23739" fmla="*/ 316 w 384"/>
              <a:gd name="connsiteY54-23740" fmla="*/ 632 h 738"/>
              <a:gd name="connsiteX55-23741" fmla="*/ 316 w 384"/>
              <a:gd name="connsiteY55-23742" fmla="*/ 622 h 738"/>
              <a:gd name="connsiteX56-23743" fmla="*/ 321 w 384"/>
              <a:gd name="connsiteY56-23744" fmla="*/ 606 h 738"/>
              <a:gd name="connsiteX57-23745" fmla="*/ 327 w 384"/>
              <a:gd name="connsiteY57-23746" fmla="*/ 590 h 738"/>
              <a:gd name="connsiteX58-23747" fmla="*/ 332 w 384"/>
              <a:gd name="connsiteY58-23748" fmla="*/ 574 h 738"/>
              <a:gd name="connsiteX59-23749" fmla="*/ 332 w 384"/>
              <a:gd name="connsiteY59-23750" fmla="*/ 559 h 738"/>
              <a:gd name="connsiteX60-23751" fmla="*/ 363 w 384"/>
              <a:gd name="connsiteY60-23752" fmla="*/ 538 h 738"/>
              <a:gd name="connsiteX61-23753" fmla="*/ 363 w 384"/>
              <a:gd name="connsiteY61-23754" fmla="*/ 580 h 738"/>
              <a:gd name="connsiteX62-23755" fmla="*/ 363 w 384"/>
              <a:gd name="connsiteY62-23756" fmla="*/ 601 h 738"/>
              <a:gd name="connsiteX63-23757" fmla="*/ 363 w 384"/>
              <a:gd name="connsiteY63-23758" fmla="*/ 617 h 738"/>
              <a:gd name="connsiteX64-23759" fmla="*/ 363 w 384"/>
              <a:gd name="connsiteY64-23760" fmla="*/ 632 h 738"/>
              <a:gd name="connsiteX65-23761" fmla="*/ 369 w 384"/>
              <a:gd name="connsiteY65-23762" fmla="*/ 648 h 738"/>
              <a:gd name="connsiteX66-23763" fmla="*/ 369 w 384"/>
              <a:gd name="connsiteY66-23764" fmla="*/ 664 h 738"/>
              <a:gd name="connsiteX67-23765" fmla="*/ 374 w 384"/>
              <a:gd name="connsiteY67-23766" fmla="*/ 675 h 738"/>
              <a:gd name="connsiteX68-23767" fmla="*/ 374 w 384"/>
              <a:gd name="connsiteY68-23768" fmla="*/ 685 h 738"/>
              <a:gd name="connsiteX69-23769" fmla="*/ 379 w 384"/>
              <a:gd name="connsiteY69-23770" fmla="*/ 696 h 738"/>
              <a:gd name="connsiteX70-23771" fmla="*/ 379 w 384"/>
              <a:gd name="connsiteY70-23772" fmla="*/ 701 h 738"/>
              <a:gd name="connsiteX71-23773" fmla="*/ 384 w 384"/>
              <a:gd name="connsiteY71-23774" fmla="*/ 711 h 738"/>
              <a:gd name="connsiteX72-23775" fmla="*/ 384 w 384"/>
              <a:gd name="connsiteY72-23776" fmla="*/ 717 h 738"/>
              <a:gd name="connsiteX73-23777" fmla="*/ 384 w 384"/>
              <a:gd name="connsiteY73-23778" fmla="*/ 722 h 738"/>
              <a:gd name="connsiteX74-23779" fmla="*/ 384 w 384"/>
              <a:gd name="connsiteY74-23780" fmla="*/ 727 h 738"/>
              <a:gd name="connsiteX75-23781" fmla="*/ 379 w 384"/>
              <a:gd name="connsiteY75-23782" fmla="*/ 732 h 738"/>
              <a:gd name="connsiteX76-23783" fmla="*/ 374 w 384"/>
              <a:gd name="connsiteY76-23784" fmla="*/ 738 h 738"/>
              <a:gd name="connsiteX77-23785" fmla="*/ 363 w 384"/>
              <a:gd name="connsiteY77-23786" fmla="*/ 738 h 738"/>
              <a:gd name="connsiteX78-23787" fmla="*/ 353 w 384"/>
              <a:gd name="connsiteY78-23788" fmla="*/ 738 h 738"/>
              <a:gd name="connsiteX79-23789" fmla="*/ 337 w 384"/>
              <a:gd name="connsiteY79-23790" fmla="*/ 738 h 738"/>
              <a:gd name="connsiteX80-23791" fmla="*/ 321 w 384"/>
              <a:gd name="connsiteY80-23792" fmla="*/ 732 h 738"/>
              <a:gd name="connsiteX81-23793" fmla="*/ 300 w 384"/>
              <a:gd name="connsiteY81-23794" fmla="*/ 732 h 738"/>
              <a:gd name="connsiteX82-23795" fmla="*/ 279 w 384"/>
              <a:gd name="connsiteY82-23796" fmla="*/ 727 h 738"/>
              <a:gd name="connsiteX83-23797" fmla="*/ 258 w 384"/>
              <a:gd name="connsiteY83-23798" fmla="*/ 722 h 738"/>
              <a:gd name="connsiteX84-23799" fmla="*/ 248 w 384"/>
              <a:gd name="connsiteY84-23800" fmla="*/ 717 h 738"/>
              <a:gd name="connsiteX85-23801" fmla="*/ 237 w 384"/>
              <a:gd name="connsiteY85-23802" fmla="*/ 711 h 738"/>
              <a:gd name="connsiteX86-23803" fmla="*/ 221 w 384"/>
              <a:gd name="connsiteY86-23804" fmla="*/ 706 h 738"/>
              <a:gd name="connsiteX87-23805" fmla="*/ 211 w 384"/>
              <a:gd name="connsiteY87-23806" fmla="*/ 701 h 738"/>
              <a:gd name="connsiteX88-23807" fmla="*/ 195 w 384"/>
              <a:gd name="connsiteY88-23808" fmla="*/ 696 h 738"/>
              <a:gd name="connsiteX89-23809" fmla="*/ 179 w 384"/>
              <a:gd name="connsiteY89-23810" fmla="*/ 685 h 738"/>
              <a:gd name="connsiteX90-23811" fmla="*/ 169 w 384"/>
              <a:gd name="connsiteY90-23812" fmla="*/ 675 h 738"/>
              <a:gd name="connsiteX91-23813" fmla="*/ 153 w 384"/>
              <a:gd name="connsiteY91-23814" fmla="*/ 664 h 738"/>
              <a:gd name="connsiteX92-23815" fmla="*/ 121 w 384"/>
              <a:gd name="connsiteY92-23816" fmla="*/ 638 h 738"/>
              <a:gd name="connsiteX93-23817" fmla="*/ 95 w 384"/>
              <a:gd name="connsiteY93-23818" fmla="*/ 611 h 738"/>
              <a:gd name="connsiteX94-23819" fmla="*/ 84 w 384"/>
              <a:gd name="connsiteY94-23820" fmla="*/ 601 h 738"/>
              <a:gd name="connsiteX95-23821" fmla="*/ 74 w 384"/>
              <a:gd name="connsiteY95-23822" fmla="*/ 585 h 738"/>
              <a:gd name="connsiteX96-23823" fmla="*/ 63 w 384"/>
              <a:gd name="connsiteY96-23824" fmla="*/ 569 h 738"/>
              <a:gd name="connsiteX97-23825" fmla="*/ 53 w 384"/>
              <a:gd name="connsiteY97-23826" fmla="*/ 553 h 738"/>
              <a:gd name="connsiteX98-23827" fmla="*/ 47 w 384"/>
              <a:gd name="connsiteY98-23828" fmla="*/ 538 h 738"/>
              <a:gd name="connsiteX99-23829" fmla="*/ 37 w 384"/>
              <a:gd name="connsiteY99-23830" fmla="*/ 522 h 738"/>
              <a:gd name="connsiteX100-23831" fmla="*/ 32 w 384"/>
              <a:gd name="connsiteY100-23832" fmla="*/ 506 h 738"/>
              <a:gd name="connsiteX101-23833" fmla="*/ 21 w 384"/>
              <a:gd name="connsiteY101-23834" fmla="*/ 490 h 738"/>
              <a:gd name="connsiteX102-23835" fmla="*/ 16 w 384"/>
              <a:gd name="connsiteY102-23836" fmla="*/ 480 h 738"/>
              <a:gd name="connsiteX103-23837" fmla="*/ 16 w 384"/>
              <a:gd name="connsiteY103-23838" fmla="*/ 464 h 738"/>
              <a:gd name="connsiteX104-23839" fmla="*/ 11 w 384"/>
              <a:gd name="connsiteY104-23840" fmla="*/ 448 h 738"/>
              <a:gd name="connsiteX105-23841" fmla="*/ 11 w 384"/>
              <a:gd name="connsiteY105-23842" fmla="*/ 432 h 738"/>
              <a:gd name="connsiteX106-23843" fmla="*/ 5 w 384"/>
              <a:gd name="connsiteY106-23844" fmla="*/ 401 h 738"/>
              <a:gd name="connsiteX107-23845" fmla="*/ 0 w 384"/>
              <a:gd name="connsiteY107-23846" fmla="*/ 364 h 738"/>
              <a:gd name="connsiteX108-23847" fmla="*/ 0 w 384"/>
              <a:gd name="connsiteY108-23848" fmla="*/ 332 h 738"/>
              <a:gd name="connsiteX109-23849" fmla="*/ 0 w 384"/>
              <a:gd name="connsiteY109-23850" fmla="*/ 295 h 738"/>
              <a:gd name="connsiteX110-23851" fmla="*/ 0 w 384"/>
              <a:gd name="connsiteY110-23852" fmla="*/ 258 h 738"/>
              <a:gd name="connsiteX111-23853" fmla="*/ 0 w 384"/>
              <a:gd name="connsiteY111-23854" fmla="*/ 222 h 738"/>
              <a:gd name="connsiteX112-23855" fmla="*/ 5 w 384"/>
              <a:gd name="connsiteY112-23856" fmla="*/ 179 h 738"/>
              <a:gd name="connsiteX113-23857" fmla="*/ 11 w 384"/>
              <a:gd name="connsiteY113-23858" fmla="*/ 137 h 738"/>
              <a:gd name="connsiteX114-23859" fmla="*/ 11 w 384"/>
              <a:gd name="connsiteY114-23860" fmla="*/ 121 h 738"/>
              <a:gd name="connsiteX115-23861" fmla="*/ 11 w 384"/>
              <a:gd name="connsiteY115-23862" fmla="*/ 106 h 738"/>
              <a:gd name="connsiteX116-23863" fmla="*/ 11 w 384"/>
              <a:gd name="connsiteY116-23864" fmla="*/ 90 h 738"/>
              <a:gd name="connsiteX117-23865" fmla="*/ 16 w 384"/>
              <a:gd name="connsiteY117-23866" fmla="*/ 79 h 738"/>
              <a:gd name="connsiteX118-23867" fmla="*/ 16 w 384"/>
              <a:gd name="connsiteY118-23868" fmla="*/ 69 h 738"/>
              <a:gd name="connsiteX119-23869" fmla="*/ 16 w 384"/>
              <a:gd name="connsiteY119-23870" fmla="*/ 64 h 738"/>
              <a:gd name="connsiteX120-23871" fmla="*/ 16 w 384"/>
              <a:gd name="connsiteY120-23872" fmla="*/ 58 h 738"/>
              <a:gd name="connsiteX121-23873" fmla="*/ 11 w 384"/>
              <a:gd name="connsiteY121-23874" fmla="*/ 53 h 738"/>
              <a:gd name="connsiteX122-23875" fmla="*/ 11 w 384"/>
              <a:gd name="connsiteY122-23876" fmla="*/ 53 h 738"/>
              <a:gd name="connsiteX123-23877" fmla="*/ 5 w 384"/>
              <a:gd name="connsiteY123-23878" fmla="*/ 53 h 738"/>
              <a:gd name="connsiteX0-23879" fmla="*/ 90 w 384"/>
              <a:gd name="connsiteY0-23880" fmla="*/ 0 h 738"/>
              <a:gd name="connsiteX1-23881" fmla="*/ 100 w 384"/>
              <a:gd name="connsiteY1-23882" fmla="*/ 11 h 738"/>
              <a:gd name="connsiteX2-23883" fmla="*/ 111 w 384"/>
              <a:gd name="connsiteY2-23884" fmla="*/ 16 h 738"/>
              <a:gd name="connsiteX3-23885" fmla="*/ 111 w 384"/>
              <a:gd name="connsiteY3-23886" fmla="*/ 21 h 738"/>
              <a:gd name="connsiteX4-23887" fmla="*/ 116 w 384"/>
              <a:gd name="connsiteY4-23888" fmla="*/ 21 h 738"/>
              <a:gd name="connsiteX5-23889" fmla="*/ 116 w 384"/>
              <a:gd name="connsiteY5-23890" fmla="*/ 27 h 738"/>
              <a:gd name="connsiteX6-23891" fmla="*/ 116 w 384"/>
              <a:gd name="connsiteY6-23892" fmla="*/ 27 h 738"/>
              <a:gd name="connsiteX7-23893" fmla="*/ 116 w 384"/>
              <a:gd name="connsiteY7-23894" fmla="*/ 32 h 738"/>
              <a:gd name="connsiteX8-23895" fmla="*/ 111 w 384"/>
              <a:gd name="connsiteY8-23896" fmla="*/ 37 h 738"/>
              <a:gd name="connsiteX9-23897" fmla="*/ 105 w 384"/>
              <a:gd name="connsiteY9-23898" fmla="*/ 42 h 738"/>
              <a:gd name="connsiteX10-23899" fmla="*/ 95 w 384"/>
              <a:gd name="connsiteY10-23900" fmla="*/ 48 h 738"/>
              <a:gd name="connsiteX11-23901" fmla="*/ 90 w 384"/>
              <a:gd name="connsiteY11-23902" fmla="*/ 53 h 738"/>
              <a:gd name="connsiteX12-23903" fmla="*/ 84 w 384"/>
              <a:gd name="connsiteY12-23904" fmla="*/ 58 h 738"/>
              <a:gd name="connsiteX13-23905" fmla="*/ 84 w 384"/>
              <a:gd name="connsiteY13-23906" fmla="*/ 69 h 738"/>
              <a:gd name="connsiteX14-23907" fmla="*/ 79 w 384"/>
              <a:gd name="connsiteY14-23908" fmla="*/ 79 h 738"/>
              <a:gd name="connsiteX15-23909" fmla="*/ 74 w 384"/>
              <a:gd name="connsiteY15-23910" fmla="*/ 95 h 738"/>
              <a:gd name="connsiteX16-23911" fmla="*/ 68 w 384"/>
              <a:gd name="connsiteY16-23912" fmla="*/ 116 h 738"/>
              <a:gd name="connsiteX17-23913" fmla="*/ 63 w 384"/>
              <a:gd name="connsiteY17-23914" fmla="*/ 137 h 738"/>
              <a:gd name="connsiteX18-23915" fmla="*/ 63 w 384"/>
              <a:gd name="connsiteY18-23916" fmla="*/ 158 h 738"/>
              <a:gd name="connsiteX19-23917" fmla="*/ 58 w 384"/>
              <a:gd name="connsiteY19-23918" fmla="*/ 185 h 738"/>
              <a:gd name="connsiteX20-23919" fmla="*/ 53 w 384"/>
              <a:gd name="connsiteY20-23920" fmla="*/ 206 h 738"/>
              <a:gd name="connsiteX21-23921" fmla="*/ 53 w 384"/>
              <a:gd name="connsiteY21-23922" fmla="*/ 227 h 738"/>
              <a:gd name="connsiteX22-23923" fmla="*/ 47 w 384"/>
              <a:gd name="connsiteY22-23924" fmla="*/ 243 h 738"/>
              <a:gd name="connsiteX23-23925" fmla="*/ 47 w 384"/>
              <a:gd name="connsiteY23-23926" fmla="*/ 264 h 738"/>
              <a:gd name="connsiteX24-23927" fmla="*/ 42 w 384"/>
              <a:gd name="connsiteY24-23928" fmla="*/ 279 h 738"/>
              <a:gd name="connsiteX25-23929" fmla="*/ 42 w 384"/>
              <a:gd name="connsiteY25-23930" fmla="*/ 290 h 738"/>
              <a:gd name="connsiteX26-23931" fmla="*/ 42 w 384"/>
              <a:gd name="connsiteY26-23932" fmla="*/ 301 h 738"/>
              <a:gd name="connsiteX27-23933" fmla="*/ 42 w 384"/>
              <a:gd name="connsiteY27-23934" fmla="*/ 322 h 738"/>
              <a:gd name="connsiteX28-23935" fmla="*/ 47 w 384"/>
              <a:gd name="connsiteY28-23936" fmla="*/ 348 h 738"/>
              <a:gd name="connsiteX29-23937" fmla="*/ 53 w 384"/>
              <a:gd name="connsiteY29-23938" fmla="*/ 390 h 738"/>
              <a:gd name="connsiteX30-23939" fmla="*/ 53 w 384"/>
              <a:gd name="connsiteY30-23940" fmla="*/ 416 h 738"/>
              <a:gd name="connsiteX31-23941" fmla="*/ 58 w 384"/>
              <a:gd name="connsiteY31-23942" fmla="*/ 443 h 738"/>
              <a:gd name="connsiteX32-23943" fmla="*/ 68 w 384"/>
              <a:gd name="connsiteY32-23944" fmla="*/ 469 h 738"/>
              <a:gd name="connsiteX33-23945" fmla="*/ 74 w 384"/>
              <a:gd name="connsiteY33-23946" fmla="*/ 485 h 738"/>
              <a:gd name="connsiteX34-23947" fmla="*/ 79 w 384"/>
              <a:gd name="connsiteY34-23948" fmla="*/ 495 h 738"/>
              <a:gd name="connsiteX35-23949" fmla="*/ 95 w 384"/>
              <a:gd name="connsiteY35-23950" fmla="*/ 522 h 738"/>
              <a:gd name="connsiteX36-23951" fmla="*/ 111 w 384"/>
              <a:gd name="connsiteY36-23952" fmla="*/ 543 h 738"/>
              <a:gd name="connsiteX37-23953" fmla="*/ 126 w 384"/>
              <a:gd name="connsiteY37-23954" fmla="*/ 564 h 738"/>
              <a:gd name="connsiteX38-23955" fmla="*/ 137 w 384"/>
              <a:gd name="connsiteY38-23956" fmla="*/ 574 h 738"/>
              <a:gd name="connsiteX39-23957" fmla="*/ 147 w 384"/>
              <a:gd name="connsiteY39-23958" fmla="*/ 580 h 738"/>
              <a:gd name="connsiteX40-23959" fmla="*/ 169 w 384"/>
              <a:gd name="connsiteY40-23960" fmla="*/ 601 h 738"/>
              <a:gd name="connsiteX41-23961" fmla="*/ 190 w 384"/>
              <a:gd name="connsiteY41-23962" fmla="*/ 611 h 738"/>
              <a:gd name="connsiteX42-23963" fmla="*/ 211 w 384"/>
              <a:gd name="connsiteY42-23964" fmla="*/ 627 h 738"/>
              <a:gd name="connsiteX43-23965" fmla="*/ 237 w 384"/>
              <a:gd name="connsiteY43-23966" fmla="*/ 638 h 738"/>
              <a:gd name="connsiteX44-23967" fmla="*/ 248 w 384"/>
              <a:gd name="connsiteY44-23968" fmla="*/ 643 h 738"/>
              <a:gd name="connsiteX45-23969" fmla="*/ 258 w 384"/>
              <a:gd name="connsiteY45-23970" fmla="*/ 648 h 738"/>
              <a:gd name="connsiteX46-23971" fmla="*/ 269 w 384"/>
              <a:gd name="connsiteY46-23972" fmla="*/ 648 h 738"/>
              <a:gd name="connsiteX47-23973" fmla="*/ 279 w 384"/>
              <a:gd name="connsiteY47-23974" fmla="*/ 653 h 738"/>
              <a:gd name="connsiteX48-23975" fmla="*/ 284 w 384"/>
              <a:gd name="connsiteY48-23976" fmla="*/ 653 h 738"/>
              <a:gd name="connsiteX49-23977" fmla="*/ 290 w 384"/>
              <a:gd name="connsiteY49-23978" fmla="*/ 653 h 738"/>
              <a:gd name="connsiteX50-23979" fmla="*/ 300 w 384"/>
              <a:gd name="connsiteY50-23980" fmla="*/ 653 h 738"/>
              <a:gd name="connsiteX51-23981" fmla="*/ 305 w 384"/>
              <a:gd name="connsiteY51-23982" fmla="*/ 648 h 738"/>
              <a:gd name="connsiteX52-23983" fmla="*/ 305 w 384"/>
              <a:gd name="connsiteY52-23984" fmla="*/ 643 h 738"/>
              <a:gd name="connsiteX53-23985" fmla="*/ 311 w 384"/>
              <a:gd name="connsiteY53-23986" fmla="*/ 638 h 738"/>
              <a:gd name="connsiteX54-23987" fmla="*/ 316 w 384"/>
              <a:gd name="connsiteY54-23988" fmla="*/ 632 h 738"/>
              <a:gd name="connsiteX55-23989" fmla="*/ 316 w 384"/>
              <a:gd name="connsiteY55-23990" fmla="*/ 622 h 738"/>
              <a:gd name="connsiteX56-23991" fmla="*/ 321 w 384"/>
              <a:gd name="connsiteY56-23992" fmla="*/ 606 h 738"/>
              <a:gd name="connsiteX57-23993" fmla="*/ 327 w 384"/>
              <a:gd name="connsiteY57-23994" fmla="*/ 590 h 738"/>
              <a:gd name="connsiteX58-23995" fmla="*/ 332 w 384"/>
              <a:gd name="connsiteY58-23996" fmla="*/ 574 h 738"/>
              <a:gd name="connsiteX59-23997" fmla="*/ 332 w 384"/>
              <a:gd name="connsiteY59-23998" fmla="*/ 559 h 738"/>
              <a:gd name="connsiteX60-23999" fmla="*/ 363 w 384"/>
              <a:gd name="connsiteY60-24000" fmla="*/ 580 h 738"/>
              <a:gd name="connsiteX61-24001" fmla="*/ 363 w 384"/>
              <a:gd name="connsiteY61-24002" fmla="*/ 601 h 738"/>
              <a:gd name="connsiteX62-24003" fmla="*/ 363 w 384"/>
              <a:gd name="connsiteY62-24004" fmla="*/ 617 h 738"/>
              <a:gd name="connsiteX63-24005" fmla="*/ 363 w 384"/>
              <a:gd name="connsiteY63-24006" fmla="*/ 632 h 738"/>
              <a:gd name="connsiteX64-24007" fmla="*/ 369 w 384"/>
              <a:gd name="connsiteY64-24008" fmla="*/ 648 h 738"/>
              <a:gd name="connsiteX65-24009" fmla="*/ 369 w 384"/>
              <a:gd name="connsiteY65-24010" fmla="*/ 664 h 738"/>
              <a:gd name="connsiteX66-24011" fmla="*/ 374 w 384"/>
              <a:gd name="connsiteY66-24012" fmla="*/ 675 h 738"/>
              <a:gd name="connsiteX67-24013" fmla="*/ 374 w 384"/>
              <a:gd name="connsiteY67-24014" fmla="*/ 685 h 738"/>
              <a:gd name="connsiteX68-24015" fmla="*/ 379 w 384"/>
              <a:gd name="connsiteY68-24016" fmla="*/ 696 h 738"/>
              <a:gd name="connsiteX69-24017" fmla="*/ 379 w 384"/>
              <a:gd name="connsiteY69-24018" fmla="*/ 701 h 738"/>
              <a:gd name="connsiteX70-24019" fmla="*/ 384 w 384"/>
              <a:gd name="connsiteY70-24020" fmla="*/ 711 h 738"/>
              <a:gd name="connsiteX71-24021" fmla="*/ 384 w 384"/>
              <a:gd name="connsiteY71-24022" fmla="*/ 717 h 738"/>
              <a:gd name="connsiteX72-24023" fmla="*/ 384 w 384"/>
              <a:gd name="connsiteY72-24024" fmla="*/ 722 h 738"/>
              <a:gd name="connsiteX73-24025" fmla="*/ 384 w 384"/>
              <a:gd name="connsiteY73-24026" fmla="*/ 727 h 738"/>
              <a:gd name="connsiteX74-24027" fmla="*/ 379 w 384"/>
              <a:gd name="connsiteY74-24028" fmla="*/ 732 h 738"/>
              <a:gd name="connsiteX75-24029" fmla="*/ 374 w 384"/>
              <a:gd name="connsiteY75-24030" fmla="*/ 738 h 738"/>
              <a:gd name="connsiteX76-24031" fmla="*/ 363 w 384"/>
              <a:gd name="connsiteY76-24032" fmla="*/ 738 h 738"/>
              <a:gd name="connsiteX77-24033" fmla="*/ 353 w 384"/>
              <a:gd name="connsiteY77-24034" fmla="*/ 738 h 738"/>
              <a:gd name="connsiteX78-24035" fmla="*/ 337 w 384"/>
              <a:gd name="connsiteY78-24036" fmla="*/ 738 h 738"/>
              <a:gd name="connsiteX79-24037" fmla="*/ 321 w 384"/>
              <a:gd name="connsiteY79-24038" fmla="*/ 732 h 738"/>
              <a:gd name="connsiteX80-24039" fmla="*/ 300 w 384"/>
              <a:gd name="connsiteY80-24040" fmla="*/ 732 h 738"/>
              <a:gd name="connsiteX81-24041" fmla="*/ 279 w 384"/>
              <a:gd name="connsiteY81-24042" fmla="*/ 727 h 738"/>
              <a:gd name="connsiteX82-24043" fmla="*/ 258 w 384"/>
              <a:gd name="connsiteY82-24044" fmla="*/ 722 h 738"/>
              <a:gd name="connsiteX83-24045" fmla="*/ 248 w 384"/>
              <a:gd name="connsiteY83-24046" fmla="*/ 717 h 738"/>
              <a:gd name="connsiteX84-24047" fmla="*/ 237 w 384"/>
              <a:gd name="connsiteY84-24048" fmla="*/ 711 h 738"/>
              <a:gd name="connsiteX85-24049" fmla="*/ 221 w 384"/>
              <a:gd name="connsiteY85-24050" fmla="*/ 706 h 738"/>
              <a:gd name="connsiteX86-24051" fmla="*/ 211 w 384"/>
              <a:gd name="connsiteY86-24052" fmla="*/ 701 h 738"/>
              <a:gd name="connsiteX87-24053" fmla="*/ 195 w 384"/>
              <a:gd name="connsiteY87-24054" fmla="*/ 696 h 738"/>
              <a:gd name="connsiteX88-24055" fmla="*/ 179 w 384"/>
              <a:gd name="connsiteY88-24056" fmla="*/ 685 h 738"/>
              <a:gd name="connsiteX89-24057" fmla="*/ 169 w 384"/>
              <a:gd name="connsiteY89-24058" fmla="*/ 675 h 738"/>
              <a:gd name="connsiteX90-24059" fmla="*/ 153 w 384"/>
              <a:gd name="connsiteY90-24060" fmla="*/ 664 h 738"/>
              <a:gd name="connsiteX91-24061" fmla="*/ 121 w 384"/>
              <a:gd name="connsiteY91-24062" fmla="*/ 638 h 738"/>
              <a:gd name="connsiteX92-24063" fmla="*/ 95 w 384"/>
              <a:gd name="connsiteY92-24064" fmla="*/ 611 h 738"/>
              <a:gd name="connsiteX93-24065" fmla="*/ 84 w 384"/>
              <a:gd name="connsiteY93-24066" fmla="*/ 601 h 738"/>
              <a:gd name="connsiteX94-24067" fmla="*/ 74 w 384"/>
              <a:gd name="connsiteY94-24068" fmla="*/ 585 h 738"/>
              <a:gd name="connsiteX95-24069" fmla="*/ 63 w 384"/>
              <a:gd name="connsiteY95-24070" fmla="*/ 569 h 738"/>
              <a:gd name="connsiteX96-24071" fmla="*/ 53 w 384"/>
              <a:gd name="connsiteY96-24072" fmla="*/ 553 h 738"/>
              <a:gd name="connsiteX97-24073" fmla="*/ 47 w 384"/>
              <a:gd name="connsiteY97-24074" fmla="*/ 538 h 738"/>
              <a:gd name="connsiteX98-24075" fmla="*/ 37 w 384"/>
              <a:gd name="connsiteY98-24076" fmla="*/ 522 h 738"/>
              <a:gd name="connsiteX99-24077" fmla="*/ 32 w 384"/>
              <a:gd name="connsiteY99-24078" fmla="*/ 506 h 738"/>
              <a:gd name="connsiteX100-24079" fmla="*/ 21 w 384"/>
              <a:gd name="connsiteY100-24080" fmla="*/ 490 h 738"/>
              <a:gd name="connsiteX101-24081" fmla="*/ 16 w 384"/>
              <a:gd name="connsiteY101-24082" fmla="*/ 480 h 738"/>
              <a:gd name="connsiteX102-24083" fmla="*/ 16 w 384"/>
              <a:gd name="connsiteY102-24084" fmla="*/ 464 h 738"/>
              <a:gd name="connsiteX103-24085" fmla="*/ 11 w 384"/>
              <a:gd name="connsiteY103-24086" fmla="*/ 448 h 738"/>
              <a:gd name="connsiteX104-24087" fmla="*/ 11 w 384"/>
              <a:gd name="connsiteY104-24088" fmla="*/ 432 h 738"/>
              <a:gd name="connsiteX105-24089" fmla="*/ 5 w 384"/>
              <a:gd name="connsiteY105-24090" fmla="*/ 401 h 738"/>
              <a:gd name="connsiteX106-24091" fmla="*/ 0 w 384"/>
              <a:gd name="connsiteY106-24092" fmla="*/ 364 h 738"/>
              <a:gd name="connsiteX107-24093" fmla="*/ 0 w 384"/>
              <a:gd name="connsiteY107-24094" fmla="*/ 332 h 738"/>
              <a:gd name="connsiteX108-24095" fmla="*/ 0 w 384"/>
              <a:gd name="connsiteY108-24096" fmla="*/ 295 h 738"/>
              <a:gd name="connsiteX109-24097" fmla="*/ 0 w 384"/>
              <a:gd name="connsiteY109-24098" fmla="*/ 258 h 738"/>
              <a:gd name="connsiteX110-24099" fmla="*/ 0 w 384"/>
              <a:gd name="connsiteY110-24100" fmla="*/ 222 h 738"/>
              <a:gd name="connsiteX111-24101" fmla="*/ 5 w 384"/>
              <a:gd name="connsiteY111-24102" fmla="*/ 179 h 738"/>
              <a:gd name="connsiteX112-24103" fmla="*/ 11 w 384"/>
              <a:gd name="connsiteY112-24104" fmla="*/ 137 h 738"/>
              <a:gd name="connsiteX113-24105" fmla="*/ 11 w 384"/>
              <a:gd name="connsiteY113-24106" fmla="*/ 121 h 738"/>
              <a:gd name="connsiteX114-24107" fmla="*/ 11 w 384"/>
              <a:gd name="connsiteY114-24108" fmla="*/ 106 h 738"/>
              <a:gd name="connsiteX115-24109" fmla="*/ 11 w 384"/>
              <a:gd name="connsiteY115-24110" fmla="*/ 90 h 738"/>
              <a:gd name="connsiteX116-24111" fmla="*/ 16 w 384"/>
              <a:gd name="connsiteY116-24112" fmla="*/ 79 h 738"/>
              <a:gd name="connsiteX117-24113" fmla="*/ 16 w 384"/>
              <a:gd name="connsiteY117-24114" fmla="*/ 69 h 738"/>
              <a:gd name="connsiteX118-24115" fmla="*/ 16 w 384"/>
              <a:gd name="connsiteY118-24116" fmla="*/ 64 h 738"/>
              <a:gd name="connsiteX119-24117" fmla="*/ 16 w 384"/>
              <a:gd name="connsiteY119-24118" fmla="*/ 58 h 738"/>
              <a:gd name="connsiteX120-24119" fmla="*/ 11 w 384"/>
              <a:gd name="connsiteY120-24120" fmla="*/ 53 h 738"/>
              <a:gd name="connsiteX121-24121" fmla="*/ 11 w 384"/>
              <a:gd name="connsiteY121-24122" fmla="*/ 53 h 738"/>
              <a:gd name="connsiteX122-24123" fmla="*/ 5 w 384"/>
              <a:gd name="connsiteY122-24124" fmla="*/ 53 h 738"/>
              <a:gd name="connsiteX0-24125" fmla="*/ 90 w 384"/>
              <a:gd name="connsiteY0-24126" fmla="*/ 0 h 738"/>
              <a:gd name="connsiteX1-24127" fmla="*/ 100 w 384"/>
              <a:gd name="connsiteY1-24128" fmla="*/ 11 h 738"/>
              <a:gd name="connsiteX2-24129" fmla="*/ 111 w 384"/>
              <a:gd name="connsiteY2-24130" fmla="*/ 16 h 738"/>
              <a:gd name="connsiteX3-24131" fmla="*/ 111 w 384"/>
              <a:gd name="connsiteY3-24132" fmla="*/ 21 h 738"/>
              <a:gd name="connsiteX4-24133" fmla="*/ 116 w 384"/>
              <a:gd name="connsiteY4-24134" fmla="*/ 21 h 738"/>
              <a:gd name="connsiteX5-24135" fmla="*/ 116 w 384"/>
              <a:gd name="connsiteY5-24136" fmla="*/ 27 h 738"/>
              <a:gd name="connsiteX6-24137" fmla="*/ 116 w 384"/>
              <a:gd name="connsiteY6-24138" fmla="*/ 27 h 738"/>
              <a:gd name="connsiteX7-24139" fmla="*/ 116 w 384"/>
              <a:gd name="connsiteY7-24140" fmla="*/ 32 h 738"/>
              <a:gd name="connsiteX8-24141" fmla="*/ 111 w 384"/>
              <a:gd name="connsiteY8-24142" fmla="*/ 37 h 738"/>
              <a:gd name="connsiteX9-24143" fmla="*/ 105 w 384"/>
              <a:gd name="connsiteY9-24144" fmla="*/ 42 h 738"/>
              <a:gd name="connsiteX10-24145" fmla="*/ 95 w 384"/>
              <a:gd name="connsiteY10-24146" fmla="*/ 48 h 738"/>
              <a:gd name="connsiteX11-24147" fmla="*/ 90 w 384"/>
              <a:gd name="connsiteY11-24148" fmla="*/ 53 h 738"/>
              <a:gd name="connsiteX12-24149" fmla="*/ 84 w 384"/>
              <a:gd name="connsiteY12-24150" fmla="*/ 58 h 738"/>
              <a:gd name="connsiteX13-24151" fmla="*/ 84 w 384"/>
              <a:gd name="connsiteY13-24152" fmla="*/ 69 h 738"/>
              <a:gd name="connsiteX14-24153" fmla="*/ 79 w 384"/>
              <a:gd name="connsiteY14-24154" fmla="*/ 79 h 738"/>
              <a:gd name="connsiteX15-24155" fmla="*/ 74 w 384"/>
              <a:gd name="connsiteY15-24156" fmla="*/ 95 h 738"/>
              <a:gd name="connsiteX16-24157" fmla="*/ 68 w 384"/>
              <a:gd name="connsiteY16-24158" fmla="*/ 116 h 738"/>
              <a:gd name="connsiteX17-24159" fmla="*/ 63 w 384"/>
              <a:gd name="connsiteY17-24160" fmla="*/ 137 h 738"/>
              <a:gd name="connsiteX18-24161" fmla="*/ 63 w 384"/>
              <a:gd name="connsiteY18-24162" fmla="*/ 158 h 738"/>
              <a:gd name="connsiteX19-24163" fmla="*/ 58 w 384"/>
              <a:gd name="connsiteY19-24164" fmla="*/ 185 h 738"/>
              <a:gd name="connsiteX20-24165" fmla="*/ 53 w 384"/>
              <a:gd name="connsiteY20-24166" fmla="*/ 206 h 738"/>
              <a:gd name="connsiteX21-24167" fmla="*/ 53 w 384"/>
              <a:gd name="connsiteY21-24168" fmla="*/ 227 h 738"/>
              <a:gd name="connsiteX22-24169" fmla="*/ 47 w 384"/>
              <a:gd name="connsiteY22-24170" fmla="*/ 243 h 738"/>
              <a:gd name="connsiteX23-24171" fmla="*/ 47 w 384"/>
              <a:gd name="connsiteY23-24172" fmla="*/ 264 h 738"/>
              <a:gd name="connsiteX24-24173" fmla="*/ 42 w 384"/>
              <a:gd name="connsiteY24-24174" fmla="*/ 279 h 738"/>
              <a:gd name="connsiteX25-24175" fmla="*/ 42 w 384"/>
              <a:gd name="connsiteY25-24176" fmla="*/ 290 h 738"/>
              <a:gd name="connsiteX26-24177" fmla="*/ 42 w 384"/>
              <a:gd name="connsiteY26-24178" fmla="*/ 301 h 738"/>
              <a:gd name="connsiteX27-24179" fmla="*/ 42 w 384"/>
              <a:gd name="connsiteY27-24180" fmla="*/ 322 h 738"/>
              <a:gd name="connsiteX28-24181" fmla="*/ 47 w 384"/>
              <a:gd name="connsiteY28-24182" fmla="*/ 348 h 738"/>
              <a:gd name="connsiteX29-24183" fmla="*/ 53 w 384"/>
              <a:gd name="connsiteY29-24184" fmla="*/ 390 h 738"/>
              <a:gd name="connsiteX30-24185" fmla="*/ 53 w 384"/>
              <a:gd name="connsiteY30-24186" fmla="*/ 416 h 738"/>
              <a:gd name="connsiteX31-24187" fmla="*/ 58 w 384"/>
              <a:gd name="connsiteY31-24188" fmla="*/ 443 h 738"/>
              <a:gd name="connsiteX32-24189" fmla="*/ 68 w 384"/>
              <a:gd name="connsiteY32-24190" fmla="*/ 469 h 738"/>
              <a:gd name="connsiteX33-24191" fmla="*/ 74 w 384"/>
              <a:gd name="connsiteY33-24192" fmla="*/ 485 h 738"/>
              <a:gd name="connsiteX34-24193" fmla="*/ 79 w 384"/>
              <a:gd name="connsiteY34-24194" fmla="*/ 495 h 738"/>
              <a:gd name="connsiteX35-24195" fmla="*/ 95 w 384"/>
              <a:gd name="connsiteY35-24196" fmla="*/ 522 h 738"/>
              <a:gd name="connsiteX36-24197" fmla="*/ 111 w 384"/>
              <a:gd name="connsiteY36-24198" fmla="*/ 543 h 738"/>
              <a:gd name="connsiteX37-24199" fmla="*/ 126 w 384"/>
              <a:gd name="connsiteY37-24200" fmla="*/ 564 h 738"/>
              <a:gd name="connsiteX38-24201" fmla="*/ 137 w 384"/>
              <a:gd name="connsiteY38-24202" fmla="*/ 574 h 738"/>
              <a:gd name="connsiteX39-24203" fmla="*/ 147 w 384"/>
              <a:gd name="connsiteY39-24204" fmla="*/ 580 h 738"/>
              <a:gd name="connsiteX40-24205" fmla="*/ 169 w 384"/>
              <a:gd name="connsiteY40-24206" fmla="*/ 601 h 738"/>
              <a:gd name="connsiteX41-24207" fmla="*/ 190 w 384"/>
              <a:gd name="connsiteY41-24208" fmla="*/ 611 h 738"/>
              <a:gd name="connsiteX42-24209" fmla="*/ 211 w 384"/>
              <a:gd name="connsiteY42-24210" fmla="*/ 627 h 738"/>
              <a:gd name="connsiteX43-24211" fmla="*/ 237 w 384"/>
              <a:gd name="connsiteY43-24212" fmla="*/ 638 h 738"/>
              <a:gd name="connsiteX44-24213" fmla="*/ 248 w 384"/>
              <a:gd name="connsiteY44-24214" fmla="*/ 643 h 738"/>
              <a:gd name="connsiteX45-24215" fmla="*/ 258 w 384"/>
              <a:gd name="connsiteY45-24216" fmla="*/ 648 h 738"/>
              <a:gd name="connsiteX46-24217" fmla="*/ 269 w 384"/>
              <a:gd name="connsiteY46-24218" fmla="*/ 648 h 738"/>
              <a:gd name="connsiteX47-24219" fmla="*/ 279 w 384"/>
              <a:gd name="connsiteY47-24220" fmla="*/ 653 h 738"/>
              <a:gd name="connsiteX48-24221" fmla="*/ 284 w 384"/>
              <a:gd name="connsiteY48-24222" fmla="*/ 653 h 738"/>
              <a:gd name="connsiteX49-24223" fmla="*/ 290 w 384"/>
              <a:gd name="connsiteY49-24224" fmla="*/ 653 h 738"/>
              <a:gd name="connsiteX50-24225" fmla="*/ 300 w 384"/>
              <a:gd name="connsiteY50-24226" fmla="*/ 653 h 738"/>
              <a:gd name="connsiteX51-24227" fmla="*/ 305 w 384"/>
              <a:gd name="connsiteY51-24228" fmla="*/ 648 h 738"/>
              <a:gd name="connsiteX52-24229" fmla="*/ 305 w 384"/>
              <a:gd name="connsiteY52-24230" fmla="*/ 643 h 738"/>
              <a:gd name="connsiteX53-24231" fmla="*/ 311 w 384"/>
              <a:gd name="connsiteY53-24232" fmla="*/ 638 h 738"/>
              <a:gd name="connsiteX54-24233" fmla="*/ 316 w 384"/>
              <a:gd name="connsiteY54-24234" fmla="*/ 632 h 738"/>
              <a:gd name="connsiteX55-24235" fmla="*/ 316 w 384"/>
              <a:gd name="connsiteY55-24236" fmla="*/ 622 h 738"/>
              <a:gd name="connsiteX56-24237" fmla="*/ 321 w 384"/>
              <a:gd name="connsiteY56-24238" fmla="*/ 606 h 738"/>
              <a:gd name="connsiteX57-24239" fmla="*/ 327 w 384"/>
              <a:gd name="connsiteY57-24240" fmla="*/ 590 h 738"/>
              <a:gd name="connsiteX58-24241" fmla="*/ 332 w 384"/>
              <a:gd name="connsiteY58-24242" fmla="*/ 574 h 738"/>
              <a:gd name="connsiteX59-24243" fmla="*/ 332 w 384"/>
              <a:gd name="connsiteY59-24244" fmla="*/ 559 h 738"/>
              <a:gd name="connsiteX60-24245" fmla="*/ 363 w 384"/>
              <a:gd name="connsiteY60-24246" fmla="*/ 601 h 738"/>
              <a:gd name="connsiteX61-24247" fmla="*/ 363 w 384"/>
              <a:gd name="connsiteY61-24248" fmla="*/ 617 h 738"/>
              <a:gd name="connsiteX62-24249" fmla="*/ 363 w 384"/>
              <a:gd name="connsiteY62-24250" fmla="*/ 632 h 738"/>
              <a:gd name="connsiteX63-24251" fmla="*/ 369 w 384"/>
              <a:gd name="connsiteY63-24252" fmla="*/ 648 h 738"/>
              <a:gd name="connsiteX64-24253" fmla="*/ 369 w 384"/>
              <a:gd name="connsiteY64-24254" fmla="*/ 664 h 738"/>
              <a:gd name="connsiteX65-24255" fmla="*/ 374 w 384"/>
              <a:gd name="connsiteY65-24256" fmla="*/ 675 h 738"/>
              <a:gd name="connsiteX66-24257" fmla="*/ 374 w 384"/>
              <a:gd name="connsiteY66-24258" fmla="*/ 685 h 738"/>
              <a:gd name="connsiteX67-24259" fmla="*/ 379 w 384"/>
              <a:gd name="connsiteY67-24260" fmla="*/ 696 h 738"/>
              <a:gd name="connsiteX68-24261" fmla="*/ 379 w 384"/>
              <a:gd name="connsiteY68-24262" fmla="*/ 701 h 738"/>
              <a:gd name="connsiteX69-24263" fmla="*/ 384 w 384"/>
              <a:gd name="connsiteY69-24264" fmla="*/ 711 h 738"/>
              <a:gd name="connsiteX70-24265" fmla="*/ 384 w 384"/>
              <a:gd name="connsiteY70-24266" fmla="*/ 717 h 738"/>
              <a:gd name="connsiteX71-24267" fmla="*/ 384 w 384"/>
              <a:gd name="connsiteY71-24268" fmla="*/ 722 h 738"/>
              <a:gd name="connsiteX72-24269" fmla="*/ 384 w 384"/>
              <a:gd name="connsiteY72-24270" fmla="*/ 727 h 738"/>
              <a:gd name="connsiteX73-24271" fmla="*/ 379 w 384"/>
              <a:gd name="connsiteY73-24272" fmla="*/ 732 h 738"/>
              <a:gd name="connsiteX74-24273" fmla="*/ 374 w 384"/>
              <a:gd name="connsiteY74-24274" fmla="*/ 738 h 738"/>
              <a:gd name="connsiteX75-24275" fmla="*/ 363 w 384"/>
              <a:gd name="connsiteY75-24276" fmla="*/ 738 h 738"/>
              <a:gd name="connsiteX76-24277" fmla="*/ 353 w 384"/>
              <a:gd name="connsiteY76-24278" fmla="*/ 738 h 738"/>
              <a:gd name="connsiteX77-24279" fmla="*/ 337 w 384"/>
              <a:gd name="connsiteY77-24280" fmla="*/ 738 h 738"/>
              <a:gd name="connsiteX78-24281" fmla="*/ 321 w 384"/>
              <a:gd name="connsiteY78-24282" fmla="*/ 732 h 738"/>
              <a:gd name="connsiteX79-24283" fmla="*/ 300 w 384"/>
              <a:gd name="connsiteY79-24284" fmla="*/ 732 h 738"/>
              <a:gd name="connsiteX80-24285" fmla="*/ 279 w 384"/>
              <a:gd name="connsiteY80-24286" fmla="*/ 727 h 738"/>
              <a:gd name="connsiteX81-24287" fmla="*/ 258 w 384"/>
              <a:gd name="connsiteY81-24288" fmla="*/ 722 h 738"/>
              <a:gd name="connsiteX82-24289" fmla="*/ 248 w 384"/>
              <a:gd name="connsiteY82-24290" fmla="*/ 717 h 738"/>
              <a:gd name="connsiteX83-24291" fmla="*/ 237 w 384"/>
              <a:gd name="connsiteY83-24292" fmla="*/ 711 h 738"/>
              <a:gd name="connsiteX84-24293" fmla="*/ 221 w 384"/>
              <a:gd name="connsiteY84-24294" fmla="*/ 706 h 738"/>
              <a:gd name="connsiteX85-24295" fmla="*/ 211 w 384"/>
              <a:gd name="connsiteY85-24296" fmla="*/ 701 h 738"/>
              <a:gd name="connsiteX86-24297" fmla="*/ 195 w 384"/>
              <a:gd name="connsiteY86-24298" fmla="*/ 696 h 738"/>
              <a:gd name="connsiteX87-24299" fmla="*/ 179 w 384"/>
              <a:gd name="connsiteY87-24300" fmla="*/ 685 h 738"/>
              <a:gd name="connsiteX88-24301" fmla="*/ 169 w 384"/>
              <a:gd name="connsiteY88-24302" fmla="*/ 675 h 738"/>
              <a:gd name="connsiteX89-24303" fmla="*/ 153 w 384"/>
              <a:gd name="connsiteY89-24304" fmla="*/ 664 h 738"/>
              <a:gd name="connsiteX90-24305" fmla="*/ 121 w 384"/>
              <a:gd name="connsiteY90-24306" fmla="*/ 638 h 738"/>
              <a:gd name="connsiteX91-24307" fmla="*/ 95 w 384"/>
              <a:gd name="connsiteY91-24308" fmla="*/ 611 h 738"/>
              <a:gd name="connsiteX92-24309" fmla="*/ 84 w 384"/>
              <a:gd name="connsiteY92-24310" fmla="*/ 601 h 738"/>
              <a:gd name="connsiteX93-24311" fmla="*/ 74 w 384"/>
              <a:gd name="connsiteY93-24312" fmla="*/ 585 h 738"/>
              <a:gd name="connsiteX94-24313" fmla="*/ 63 w 384"/>
              <a:gd name="connsiteY94-24314" fmla="*/ 569 h 738"/>
              <a:gd name="connsiteX95-24315" fmla="*/ 53 w 384"/>
              <a:gd name="connsiteY95-24316" fmla="*/ 553 h 738"/>
              <a:gd name="connsiteX96-24317" fmla="*/ 47 w 384"/>
              <a:gd name="connsiteY96-24318" fmla="*/ 538 h 738"/>
              <a:gd name="connsiteX97-24319" fmla="*/ 37 w 384"/>
              <a:gd name="connsiteY97-24320" fmla="*/ 522 h 738"/>
              <a:gd name="connsiteX98-24321" fmla="*/ 32 w 384"/>
              <a:gd name="connsiteY98-24322" fmla="*/ 506 h 738"/>
              <a:gd name="connsiteX99-24323" fmla="*/ 21 w 384"/>
              <a:gd name="connsiteY99-24324" fmla="*/ 490 h 738"/>
              <a:gd name="connsiteX100-24325" fmla="*/ 16 w 384"/>
              <a:gd name="connsiteY100-24326" fmla="*/ 480 h 738"/>
              <a:gd name="connsiteX101-24327" fmla="*/ 16 w 384"/>
              <a:gd name="connsiteY101-24328" fmla="*/ 464 h 738"/>
              <a:gd name="connsiteX102-24329" fmla="*/ 11 w 384"/>
              <a:gd name="connsiteY102-24330" fmla="*/ 448 h 738"/>
              <a:gd name="connsiteX103-24331" fmla="*/ 11 w 384"/>
              <a:gd name="connsiteY103-24332" fmla="*/ 432 h 738"/>
              <a:gd name="connsiteX104-24333" fmla="*/ 5 w 384"/>
              <a:gd name="connsiteY104-24334" fmla="*/ 401 h 738"/>
              <a:gd name="connsiteX105-24335" fmla="*/ 0 w 384"/>
              <a:gd name="connsiteY105-24336" fmla="*/ 364 h 738"/>
              <a:gd name="connsiteX106-24337" fmla="*/ 0 w 384"/>
              <a:gd name="connsiteY106-24338" fmla="*/ 332 h 738"/>
              <a:gd name="connsiteX107-24339" fmla="*/ 0 w 384"/>
              <a:gd name="connsiteY107-24340" fmla="*/ 295 h 738"/>
              <a:gd name="connsiteX108-24341" fmla="*/ 0 w 384"/>
              <a:gd name="connsiteY108-24342" fmla="*/ 258 h 738"/>
              <a:gd name="connsiteX109-24343" fmla="*/ 0 w 384"/>
              <a:gd name="connsiteY109-24344" fmla="*/ 222 h 738"/>
              <a:gd name="connsiteX110-24345" fmla="*/ 5 w 384"/>
              <a:gd name="connsiteY110-24346" fmla="*/ 179 h 738"/>
              <a:gd name="connsiteX111-24347" fmla="*/ 11 w 384"/>
              <a:gd name="connsiteY111-24348" fmla="*/ 137 h 738"/>
              <a:gd name="connsiteX112-24349" fmla="*/ 11 w 384"/>
              <a:gd name="connsiteY112-24350" fmla="*/ 121 h 738"/>
              <a:gd name="connsiteX113-24351" fmla="*/ 11 w 384"/>
              <a:gd name="connsiteY113-24352" fmla="*/ 106 h 738"/>
              <a:gd name="connsiteX114-24353" fmla="*/ 11 w 384"/>
              <a:gd name="connsiteY114-24354" fmla="*/ 90 h 738"/>
              <a:gd name="connsiteX115-24355" fmla="*/ 16 w 384"/>
              <a:gd name="connsiteY115-24356" fmla="*/ 79 h 738"/>
              <a:gd name="connsiteX116-24357" fmla="*/ 16 w 384"/>
              <a:gd name="connsiteY116-24358" fmla="*/ 69 h 738"/>
              <a:gd name="connsiteX117-24359" fmla="*/ 16 w 384"/>
              <a:gd name="connsiteY117-24360" fmla="*/ 64 h 738"/>
              <a:gd name="connsiteX118-24361" fmla="*/ 16 w 384"/>
              <a:gd name="connsiteY118-24362" fmla="*/ 58 h 738"/>
              <a:gd name="connsiteX119-24363" fmla="*/ 11 w 384"/>
              <a:gd name="connsiteY119-24364" fmla="*/ 53 h 738"/>
              <a:gd name="connsiteX120-24365" fmla="*/ 11 w 384"/>
              <a:gd name="connsiteY120-24366" fmla="*/ 53 h 738"/>
              <a:gd name="connsiteX121-24367" fmla="*/ 5 w 384"/>
              <a:gd name="connsiteY121-24368" fmla="*/ 53 h 738"/>
              <a:gd name="connsiteX0-24369" fmla="*/ 90 w 384"/>
              <a:gd name="connsiteY0-24370" fmla="*/ 0 h 738"/>
              <a:gd name="connsiteX1-24371" fmla="*/ 100 w 384"/>
              <a:gd name="connsiteY1-24372" fmla="*/ 11 h 738"/>
              <a:gd name="connsiteX2-24373" fmla="*/ 111 w 384"/>
              <a:gd name="connsiteY2-24374" fmla="*/ 16 h 738"/>
              <a:gd name="connsiteX3-24375" fmla="*/ 111 w 384"/>
              <a:gd name="connsiteY3-24376" fmla="*/ 21 h 738"/>
              <a:gd name="connsiteX4-24377" fmla="*/ 116 w 384"/>
              <a:gd name="connsiteY4-24378" fmla="*/ 21 h 738"/>
              <a:gd name="connsiteX5-24379" fmla="*/ 116 w 384"/>
              <a:gd name="connsiteY5-24380" fmla="*/ 27 h 738"/>
              <a:gd name="connsiteX6-24381" fmla="*/ 116 w 384"/>
              <a:gd name="connsiteY6-24382" fmla="*/ 27 h 738"/>
              <a:gd name="connsiteX7-24383" fmla="*/ 116 w 384"/>
              <a:gd name="connsiteY7-24384" fmla="*/ 32 h 738"/>
              <a:gd name="connsiteX8-24385" fmla="*/ 111 w 384"/>
              <a:gd name="connsiteY8-24386" fmla="*/ 37 h 738"/>
              <a:gd name="connsiteX9-24387" fmla="*/ 105 w 384"/>
              <a:gd name="connsiteY9-24388" fmla="*/ 42 h 738"/>
              <a:gd name="connsiteX10-24389" fmla="*/ 95 w 384"/>
              <a:gd name="connsiteY10-24390" fmla="*/ 48 h 738"/>
              <a:gd name="connsiteX11-24391" fmla="*/ 90 w 384"/>
              <a:gd name="connsiteY11-24392" fmla="*/ 53 h 738"/>
              <a:gd name="connsiteX12-24393" fmla="*/ 84 w 384"/>
              <a:gd name="connsiteY12-24394" fmla="*/ 58 h 738"/>
              <a:gd name="connsiteX13-24395" fmla="*/ 84 w 384"/>
              <a:gd name="connsiteY13-24396" fmla="*/ 69 h 738"/>
              <a:gd name="connsiteX14-24397" fmla="*/ 79 w 384"/>
              <a:gd name="connsiteY14-24398" fmla="*/ 79 h 738"/>
              <a:gd name="connsiteX15-24399" fmla="*/ 74 w 384"/>
              <a:gd name="connsiteY15-24400" fmla="*/ 95 h 738"/>
              <a:gd name="connsiteX16-24401" fmla="*/ 68 w 384"/>
              <a:gd name="connsiteY16-24402" fmla="*/ 116 h 738"/>
              <a:gd name="connsiteX17-24403" fmla="*/ 63 w 384"/>
              <a:gd name="connsiteY17-24404" fmla="*/ 137 h 738"/>
              <a:gd name="connsiteX18-24405" fmla="*/ 63 w 384"/>
              <a:gd name="connsiteY18-24406" fmla="*/ 158 h 738"/>
              <a:gd name="connsiteX19-24407" fmla="*/ 58 w 384"/>
              <a:gd name="connsiteY19-24408" fmla="*/ 185 h 738"/>
              <a:gd name="connsiteX20-24409" fmla="*/ 53 w 384"/>
              <a:gd name="connsiteY20-24410" fmla="*/ 206 h 738"/>
              <a:gd name="connsiteX21-24411" fmla="*/ 53 w 384"/>
              <a:gd name="connsiteY21-24412" fmla="*/ 227 h 738"/>
              <a:gd name="connsiteX22-24413" fmla="*/ 47 w 384"/>
              <a:gd name="connsiteY22-24414" fmla="*/ 243 h 738"/>
              <a:gd name="connsiteX23-24415" fmla="*/ 47 w 384"/>
              <a:gd name="connsiteY23-24416" fmla="*/ 264 h 738"/>
              <a:gd name="connsiteX24-24417" fmla="*/ 42 w 384"/>
              <a:gd name="connsiteY24-24418" fmla="*/ 279 h 738"/>
              <a:gd name="connsiteX25-24419" fmla="*/ 42 w 384"/>
              <a:gd name="connsiteY25-24420" fmla="*/ 290 h 738"/>
              <a:gd name="connsiteX26-24421" fmla="*/ 42 w 384"/>
              <a:gd name="connsiteY26-24422" fmla="*/ 301 h 738"/>
              <a:gd name="connsiteX27-24423" fmla="*/ 42 w 384"/>
              <a:gd name="connsiteY27-24424" fmla="*/ 322 h 738"/>
              <a:gd name="connsiteX28-24425" fmla="*/ 47 w 384"/>
              <a:gd name="connsiteY28-24426" fmla="*/ 348 h 738"/>
              <a:gd name="connsiteX29-24427" fmla="*/ 53 w 384"/>
              <a:gd name="connsiteY29-24428" fmla="*/ 390 h 738"/>
              <a:gd name="connsiteX30-24429" fmla="*/ 53 w 384"/>
              <a:gd name="connsiteY30-24430" fmla="*/ 416 h 738"/>
              <a:gd name="connsiteX31-24431" fmla="*/ 58 w 384"/>
              <a:gd name="connsiteY31-24432" fmla="*/ 443 h 738"/>
              <a:gd name="connsiteX32-24433" fmla="*/ 68 w 384"/>
              <a:gd name="connsiteY32-24434" fmla="*/ 469 h 738"/>
              <a:gd name="connsiteX33-24435" fmla="*/ 74 w 384"/>
              <a:gd name="connsiteY33-24436" fmla="*/ 485 h 738"/>
              <a:gd name="connsiteX34-24437" fmla="*/ 79 w 384"/>
              <a:gd name="connsiteY34-24438" fmla="*/ 495 h 738"/>
              <a:gd name="connsiteX35-24439" fmla="*/ 95 w 384"/>
              <a:gd name="connsiteY35-24440" fmla="*/ 522 h 738"/>
              <a:gd name="connsiteX36-24441" fmla="*/ 111 w 384"/>
              <a:gd name="connsiteY36-24442" fmla="*/ 543 h 738"/>
              <a:gd name="connsiteX37-24443" fmla="*/ 126 w 384"/>
              <a:gd name="connsiteY37-24444" fmla="*/ 564 h 738"/>
              <a:gd name="connsiteX38-24445" fmla="*/ 137 w 384"/>
              <a:gd name="connsiteY38-24446" fmla="*/ 574 h 738"/>
              <a:gd name="connsiteX39-24447" fmla="*/ 147 w 384"/>
              <a:gd name="connsiteY39-24448" fmla="*/ 580 h 738"/>
              <a:gd name="connsiteX40-24449" fmla="*/ 169 w 384"/>
              <a:gd name="connsiteY40-24450" fmla="*/ 601 h 738"/>
              <a:gd name="connsiteX41-24451" fmla="*/ 190 w 384"/>
              <a:gd name="connsiteY41-24452" fmla="*/ 611 h 738"/>
              <a:gd name="connsiteX42-24453" fmla="*/ 211 w 384"/>
              <a:gd name="connsiteY42-24454" fmla="*/ 627 h 738"/>
              <a:gd name="connsiteX43-24455" fmla="*/ 237 w 384"/>
              <a:gd name="connsiteY43-24456" fmla="*/ 638 h 738"/>
              <a:gd name="connsiteX44-24457" fmla="*/ 248 w 384"/>
              <a:gd name="connsiteY44-24458" fmla="*/ 643 h 738"/>
              <a:gd name="connsiteX45-24459" fmla="*/ 258 w 384"/>
              <a:gd name="connsiteY45-24460" fmla="*/ 648 h 738"/>
              <a:gd name="connsiteX46-24461" fmla="*/ 269 w 384"/>
              <a:gd name="connsiteY46-24462" fmla="*/ 648 h 738"/>
              <a:gd name="connsiteX47-24463" fmla="*/ 279 w 384"/>
              <a:gd name="connsiteY47-24464" fmla="*/ 653 h 738"/>
              <a:gd name="connsiteX48-24465" fmla="*/ 284 w 384"/>
              <a:gd name="connsiteY48-24466" fmla="*/ 653 h 738"/>
              <a:gd name="connsiteX49-24467" fmla="*/ 290 w 384"/>
              <a:gd name="connsiteY49-24468" fmla="*/ 653 h 738"/>
              <a:gd name="connsiteX50-24469" fmla="*/ 300 w 384"/>
              <a:gd name="connsiteY50-24470" fmla="*/ 653 h 738"/>
              <a:gd name="connsiteX51-24471" fmla="*/ 305 w 384"/>
              <a:gd name="connsiteY51-24472" fmla="*/ 648 h 738"/>
              <a:gd name="connsiteX52-24473" fmla="*/ 305 w 384"/>
              <a:gd name="connsiteY52-24474" fmla="*/ 643 h 738"/>
              <a:gd name="connsiteX53-24475" fmla="*/ 311 w 384"/>
              <a:gd name="connsiteY53-24476" fmla="*/ 638 h 738"/>
              <a:gd name="connsiteX54-24477" fmla="*/ 316 w 384"/>
              <a:gd name="connsiteY54-24478" fmla="*/ 632 h 738"/>
              <a:gd name="connsiteX55-24479" fmla="*/ 316 w 384"/>
              <a:gd name="connsiteY55-24480" fmla="*/ 622 h 738"/>
              <a:gd name="connsiteX56-24481" fmla="*/ 321 w 384"/>
              <a:gd name="connsiteY56-24482" fmla="*/ 606 h 738"/>
              <a:gd name="connsiteX57-24483" fmla="*/ 327 w 384"/>
              <a:gd name="connsiteY57-24484" fmla="*/ 590 h 738"/>
              <a:gd name="connsiteX58-24485" fmla="*/ 332 w 384"/>
              <a:gd name="connsiteY58-24486" fmla="*/ 574 h 738"/>
              <a:gd name="connsiteX59-24487" fmla="*/ 332 w 384"/>
              <a:gd name="connsiteY59-24488" fmla="*/ 559 h 738"/>
              <a:gd name="connsiteX60-24489" fmla="*/ 363 w 384"/>
              <a:gd name="connsiteY60-24490" fmla="*/ 601 h 738"/>
              <a:gd name="connsiteX61-24491" fmla="*/ 363 w 384"/>
              <a:gd name="connsiteY61-24492" fmla="*/ 617 h 738"/>
              <a:gd name="connsiteX62-24493" fmla="*/ 369 w 384"/>
              <a:gd name="connsiteY62-24494" fmla="*/ 648 h 738"/>
              <a:gd name="connsiteX63-24495" fmla="*/ 369 w 384"/>
              <a:gd name="connsiteY63-24496" fmla="*/ 664 h 738"/>
              <a:gd name="connsiteX64-24497" fmla="*/ 374 w 384"/>
              <a:gd name="connsiteY64-24498" fmla="*/ 675 h 738"/>
              <a:gd name="connsiteX65-24499" fmla="*/ 374 w 384"/>
              <a:gd name="connsiteY65-24500" fmla="*/ 685 h 738"/>
              <a:gd name="connsiteX66-24501" fmla="*/ 379 w 384"/>
              <a:gd name="connsiteY66-24502" fmla="*/ 696 h 738"/>
              <a:gd name="connsiteX67-24503" fmla="*/ 379 w 384"/>
              <a:gd name="connsiteY67-24504" fmla="*/ 701 h 738"/>
              <a:gd name="connsiteX68-24505" fmla="*/ 384 w 384"/>
              <a:gd name="connsiteY68-24506" fmla="*/ 711 h 738"/>
              <a:gd name="connsiteX69-24507" fmla="*/ 384 w 384"/>
              <a:gd name="connsiteY69-24508" fmla="*/ 717 h 738"/>
              <a:gd name="connsiteX70-24509" fmla="*/ 384 w 384"/>
              <a:gd name="connsiteY70-24510" fmla="*/ 722 h 738"/>
              <a:gd name="connsiteX71-24511" fmla="*/ 384 w 384"/>
              <a:gd name="connsiteY71-24512" fmla="*/ 727 h 738"/>
              <a:gd name="connsiteX72-24513" fmla="*/ 379 w 384"/>
              <a:gd name="connsiteY72-24514" fmla="*/ 732 h 738"/>
              <a:gd name="connsiteX73-24515" fmla="*/ 374 w 384"/>
              <a:gd name="connsiteY73-24516" fmla="*/ 738 h 738"/>
              <a:gd name="connsiteX74-24517" fmla="*/ 363 w 384"/>
              <a:gd name="connsiteY74-24518" fmla="*/ 738 h 738"/>
              <a:gd name="connsiteX75-24519" fmla="*/ 353 w 384"/>
              <a:gd name="connsiteY75-24520" fmla="*/ 738 h 738"/>
              <a:gd name="connsiteX76-24521" fmla="*/ 337 w 384"/>
              <a:gd name="connsiteY76-24522" fmla="*/ 738 h 738"/>
              <a:gd name="connsiteX77-24523" fmla="*/ 321 w 384"/>
              <a:gd name="connsiteY77-24524" fmla="*/ 732 h 738"/>
              <a:gd name="connsiteX78-24525" fmla="*/ 300 w 384"/>
              <a:gd name="connsiteY78-24526" fmla="*/ 732 h 738"/>
              <a:gd name="connsiteX79-24527" fmla="*/ 279 w 384"/>
              <a:gd name="connsiteY79-24528" fmla="*/ 727 h 738"/>
              <a:gd name="connsiteX80-24529" fmla="*/ 258 w 384"/>
              <a:gd name="connsiteY80-24530" fmla="*/ 722 h 738"/>
              <a:gd name="connsiteX81-24531" fmla="*/ 248 w 384"/>
              <a:gd name="connsiteY81-24532" fmla="*/ 717 h 738"/>
              <a:gd name="connsiteX82-24533" fmla="*/ 237 w 384"/>
              <a:gd name="connsiteY82-24534" fmla="*/ 711 h 738"/>
              <a:gd name="connsiteX83-24535" fmla="*/ 221 w 384"/>
              <a:gd name="connsiteY83-24536" fmla="*/ 706 h 738"/>
              <a:gd name="connsiteX84-24537" fmla="*/ 211 w 384"/>
              <a:gd name="connsiteY84-24538" fmla="*/ 701 h 738"/>
              <a:gd name="connsiteX85-24539" fmla="*/ 195 w 384"/>
              <a:gd name="connsiteY85-24540" fmla="*/ 696 h 738"/>
              <a:gd name="connsiteX86-24541" fmla="*/ 179 w 384"/>
              <a:gd name="connsiteY86-24542" fmla="*/ 685 h 738"/>
              <a:gd name="connsiteX87-24543" fmla="*/ 169 w 384"/>
              <a:gd name="connsiteY87-24544" fmla="*/ 675 h 738"/>
              <a:gd name="connsiteX88-24545" fmla="*/ 153 w 384"/>
              <a:gd name="connsiteY88-24546" fmla="*/ 664 h 738"/>
              <a:gd name="connsiteX89-24547" fmla="*/ 121 w 384"/>
              <a:gd name="connsiteY89-24548" fmla="*/ 638 h 738"/>
              <a:gd name="connsiteX90-24549" fmla="*/ 95 w 384"/>
              <a:gd name="connsiteY90-24550" fmla="*/ 611 h 738"/>
              <a:gd name="connsiteX91-24551" fmla="*/ 84 w 384"/>
              <a:gd name="connsiteY91-24552" fmla="*/ 601 h 738"/>
              <a:gd name="connsiteX92-24553" fmla="*/ 74 w 384"/>
              <a:gd name="connsiteY92-24554" fmla="*/ 585 h 738"/>
              <a:gd name="connsiteX93-24555" fmla="*/ 63 w 384"/>
              <a:gd name="connsiteY93-24556" fmla="*/ 569 h 738"/>
              <a:gd name="connsiteX94-24557" fmla="*/ 53 w 384"/>
              <a:gd name="connsiteY94-24558" fmla="*/ 553 h 738"/>
              <a:gd name="connsiteX95-24559" fmla="*/ 47 w 384"/>
              <a:gd name="connsiteY95-24560" fmla="*/ 538 h 738"/>
              <a:gd name="connsiteX96-24561" fmla="*/ 37 w 384"/>
              <a:gd name="connsiteY96-24562" fmla="*/ 522 h 738"/>
              <a:gd name="connsiteX97-24563" fmla="*/ 32 w 384"/>
              <a:gd name="connsiteY97-24564" fmla="*/ 506 h 738"/>
              <a:gd name="connsiteX98-24565" fmla="*/ 21 w 384"/>
              <a:gd name="connsiteY98-24566" fmla="*/ 490 h 738"/>
              <a:gd name="connsiteX99-24567" fmla="*/ 16 w 384"/>
              <a:gd name="connsiteY99-24568" fmla="*/ 480 h 738"/>
              <a:gd name="connsiteX100-24569" fmla="*/ 16 w 384"/>
              <a:gd name="connsiteY100-24570" fmla="*/ 464 h 738"/>
              <a:gd name="connsiteX101-24571" fmla="*/ 11 w 384"/>
              <a:gd name="connsiteY101-24572" fmla="*/ 448 h 738"/>
              <a:gd name="connsiteX102-24573" fmla="*/ 11 w 384"/>
              <a:gd name="connsiteY102-24574" fmla="*/ 432 h 738"/>
              <a:gd name="connsiteX103-24575" fmla="*/ 5 w 384"/>
              <a:gd name="connsiteY103-24576" fmla="*/ 401 h 738"/>
              <a:gd name="connsiteX104-24577" fmla="*/ 0 w 384"/>
              <a:gd name="connsiteY104-24578" fmla="*/ 364 h 738"/>
              <a:gd name="connsiteX105-24579" fmla="*/ 0 w 384"/>
              <a:gd name="connsiteY105-24580" fmla="*/ 332 h 738"/>
              <a:gd name="connsiteX106-24581" fmla="*/ 0 w 384"/>
              <a:gd name="connsiteY106-24582" fmla="*/ 295 h 738"/>
              <a:gd name="connsiteX107-24583" fmla="*/ 0 w 384"/>
              <a:gd name="connsiteY107-24584" fmla="*/ 258 h 738"/>
              <a:gd name="connsiteX108-24585" fmla="*/ 0 w 384"/>
              <a:gd name="connsiteY108-24586" fmla="*/ 222 h 738"/>
              <a:gd name="connsiteX109-24587" fmla="*/ 5 w 384"/>
              <a:gd name="connsiteY109-24588" fmla="*/ 179 h 738"/>
              <a:gd name="connsiteX110-24589" fmla="*/ 11 w 384"/>
              <a:gd name="connsiteY110-24590" fmla="*/ 137 h 738"/>
              <a:gd name="connsiteX111-24591" fmla="*/ 11 w 384"/>
              <a:gd name="connsiteY111-24592" fmla="*/ 121 h 738"/>
              <a:gd name="connsiteX112-24593" fmla="*/ 11 w 384"/>
              <a:gd name="connsiteY112-24594" fmla="*/ 106 h 738"/>
              <a:gd name="connsiteX113-24595" fmla="*/ 11 w 384"/>
              <a:gd name="connsiteY113-24596" fmla="*/ 90 h 738"/>
              <a:gd name="connsiteX114-24597" fmla="*/ 16 w 384"/>
              <a:gd name="connsiteY114-24598" fmla="*/ 79 h 738"/>
              <a:gd name="connsiteX115-24599" fmla="*/ 16 w 384"/>
              <a:gd name="connsiteY115-24600" fmla="*/ 69 h 738"/>
              <a:gd name="connsiteX116-24601" fmla="*/ 16 w 384"/>
              <a:gd name="connsiteY116-24602" fmla="*/ 64 h 738"/>
              <a:gd name="connsiteX117-24603" fmla="*/ 16 w 384"/>
              <a:gd name="connsiteY117-24604" fmla="*/ 58 h 738"/>
              <a:gd name="connsiteX118-24605" fmla="*/ 11 w 384"/>
              <a:gd name="connsiteY118-24606" fmla="*/ 53 h 738"/>
              <a:gd name="connsiteX119-24607" fmla="*/ 11 w 384"/>
              <a:gd name="connsiteY119-24608" fmla="*/ 53 h 738"/>
              <a:gd name="connsiteX120-24609" fmla="*/ 5 w 384"/>
              <a:gd name="connsiteY120-24610" fmla="*/ 53 h 738"/>
              <a:gd name="connsiteX0-24611" fmla="*/ 90 w 384"/>
              <a:gd name="connsiteY0-24612" fmla="*/ 0 h 738"/>
              <a:gd name="connsiteX1-24613" fmla="*/ 100 w 384"/>
              <a:gd name="connsiteY1-24614" fmla="*/ 11 h 738"/>
              <a:gd name="connsiteX2-24615" fmla="*/ 111 w 384"/>
              <a:gd name="connsiteY2-24616" fmla="*/ 16 h 738"/>
              <a:gd name="connsiteX3-24617" fmla="*/ 111 w 384"/>
              <a:gd name="connsiteY3-24618" fmla="*/ 21 h 738"/>
              <a:gd name="connsiteX4-24619" fmla="*/ 116 w 384"/>
              <a:gd name="connsiteY4-24620" fmla="*/ 21 h 738"/>
              <a:gd name="connsiteX5-24621" fmla="*/ 116 w 384"/>
              <a:gd name="connsiteY5-24622" fmla="*/ 27 h 738"/>
              <a:gd name="connsiteX6-24623" fmla="*/ 116 w 384"/>
              <a:gd name="connsiteY6-24624" fmla="*/ 27 h 738"/>
              <a:gd name="connsiteX7-24625" fmla="*/ 116 w 384"/>
              <a:gd name="connsiteY7-24626" fmla="*/ 32 h 738"/>
              <a:gd name="connsiteX8-24627" fmla="*/ 111 w 384"/>
              <a:gd name="connsiteY8-24628" fmla="*/ 37 h 738"/>
              <a:gd name="connsiteX9-24629" fmla="*/ 105 w 384"/>
              <a:gd name="connsiteY9-24630" fmla="*/ 42 h 738"/>
              <a:gd name="connsiteX10-24631" fmla="*/ 95 w 384"/>
              <a:gd name="connsiteY10-24632" fmla="*/ 48 h 738"/>
              <a:gd name="connsiteX11-24633" fmla="*/ 90 w 384"/>
              <a:gd name="connsiteY11-24634" fmla="*/ 53 h 738"/>
              <a:gd name="connsiteX12-24635" fmla="*/ 84 w 384"/>
              <a:gd name="connsiteY12-24636" fmla="*/ 58 h 738"/>
              <a:gd name="connsiteX13-24637" fmla="*/ 84 w 384"/>
              <a:gd name="connsiteY13-24638" fmla="*/ 69 h 738"/>
              <a:gd name="connsiteX14-24639" fmla="*/ 79 w 384"/>
              <a:gd name="connsiteY14-24640" fmla="*/ 79 h 738"/>
              <a:gd name="connsiteX15-24641" fmla="*/ 74 w 384"/>
              <a:gd name="connsiteY15-24642" fmla="*/ 95 h 738"/>
              <a:gd name="connsiteX16-24643" fmla="*/ 68 w 384"/>
              <a:gd name="connsiteY16-24644" fmla="*/ 116 h 738"/>
              <a:gd name="connsiteX17-24645" fmla="*/ 63 w 384"/>
              <a:gd name="connsiteY17-24646" fmla="*/ 137 h 738"/>
              <a:gd name="connsiteX18-24647" fmla="*/ 63 w 384"/>
              <a:gd name="connsiteY18-24648" fmla="*/ 158 h 738"/>
              <a:gd name="connsiteX19-24649" fmla="*/ 58 w 384"/>
              <a:gd name="connsiteY19-24650" fmla="*/ 185 h 738"/>
              <a:gd name="connsiteX20-24651" fmla="*/ 53 w 384"/>
              <a:gd name="connsiteY20-24652" fmla="*/ 206 h 738"/>
              <a:gd name="connsiteX21-24653" fmla="*/ 53 w 384"/>
              <a:gd name="connsiteY21-24654" fmla="*/ 227 h 738"/>
              <a:gd name="connsiteX22-24655" fmla="*/ 47 w 384"/>
              <a:gd name="connsiteY22-24656" fmla="*/ 243 h 738"/>
              <a:gd name="connsiteX23-24657" fmla="*/ 47 w 384"/>
              <a:gd name="connsiteY23-24658" fmla="*/ 264 h 738"/>
              <a:gd name="connsiteX24-24659" fmla="*/ 42 w 384"/>
              <a:gd name="connsiteY24-24660" fmla="*/ 279 h 738"/>
              <a:gd name="connsiteX25-24661" fmla="*/ 42 w 384"/>
              <a:gd name="connsiteY25-24662" fmla="*/ 290 h 738"/>
              <a:gd name="connsiteX26-24663" fmla="*/ 42 w 384"/>
              <a:gd name="connsiteY26-24664" fmla="*/ 301 h 738"/>
              <a:gd name="connsiteX27-24665" fmla="*/ 42 w 384"/>
              <a:gd name="connsiteY27-24666" fmla="*/ 322 h 738"/>
              <a:gd name="connsiteX28-24667" fmla="*/ 47 w 384"/>
              <a:gd name="connsiteY28-24668" fmla="*/ 348 h 738"/>
              <a:gd name="connsiteX29-24669" fmla="*/ 53 w 384"/>
              <a:gd name="connsiteY29-24670" fmla="*/ 390 h 738"/>
              <a:gd name="connsiteX30-24671" fmla="*/ 53 w 384"/>
              <a:gd name="connsiteY30-24672" fmla="*/ 416 h 738"/>
              <a:gd name="connsiteX31-24673" fmla="*/ 58 w 384"/>
              <a:gd name="connsiteY31-24674" fmla="*/ 443 h 738"/>
              <a:gd name="connsiteX32-24675" fmla="*/ 68 w 384"/>
              <a:gd name="connsiteY32-24676" fmla="*/ 469 h 738"/>
              <a:gd name="connsiteX33-24677" fmla="*/ 74 w 384"/>
              <a:gd name="connsiteY33-24678" fmla="*/ 485 h 738"/>
              <a:gd name="connsiteX34-24679" fmla="*/ 79 w 384"/>
              <a:gd name="connsiteY34-24680" fmla="*/ 495 h 738"/>
              <a:gd name="connsiteX35-24681" fmla="*/ 95 w 384"/>
              <a:gd name="connsiteY35-24682" fmla="*/ 522 h 738"/>
              <a:gd name="connsiteX36-24683" fmla="*/ 111 w 384"/>
              <a:gd name="connsiteY36-24684" fmla="*/ 543 h 738"/>
              <a:gd name="connsiteX37-24685" fmla="*/ 126 w 384"/>
              <a:gd name="connsiteY37-24686" fmla="*/ 564 h 738"/>
              <a:gd name="connsiteX38-24687" fmla="*/ 137 w 384"/>
              <a:gd name="connsiteY38-24688" fmla="*/ 574 h 738"/>
              <a:gd name="connsiteX39-24689" fmla="*/ 147 w 384"/>
              <a:gd name="connsiteY39-24690" fmla="*/ 580 h 738"/>
              <a:gd name="connsiteX40-24691" fmla="*/ 169 w 384"/>
              <a:gd name="connsiteY40-24692" fmla="*/ 601 h 738"/>
              <a:gd name="connsiteX41-24693" fmla="*/ 190 w 384"/>
              <a:gd name="connsiteY41-24694" fmla="*/ 611 h 738"/>
              <a:gd name="connsiteX42-24695" fmla="*/ 211 w 384"/>
              <a:gd name="connsiteY42-24696" fmla="*/ 627 h 738"/>
              <a:gd name="connsiteX43-24697" fmla="*/ 237 w 384"/>
              <a:gd name="connsiteY43-24698" fmla="*/ 638 h 738"/>
              <a:gd name="connsiteX44-24699" fmla="*/ 248 w 384"/>
              <a:gd name="connsiteY44-24700" fmla="*/ 643 h 738"/>
              <a:gd name="connsiteX45-24701" fmla="*/ 258 w 384"/>
              <a:gd name="connsiteY45-24702" fmla="*/ 648 h 738"/>
              <a:gd name="connsiteX46-24703" fmla="*/ 269 w 384"/>
              <a:gd name="connsiteY46-24704" fmla="*/ 648 h 738"/>
              <a:gd name="connsiteX47-24705" fmla="*/ 279 w 384"/>
              <a:gd name="connsiteY47-24706" fmla="*/ 653 h 738"/>
              <a:gd name="connsiteX48-24707" fmla="*/ 284 w 384"/>
              <a:gd name="connsiteY48-24708" fmla="*/ 653 h 738"/>
              <a:gd name="connsiteX49-24709" fmla="*/ 290 w 384"/>
              <a:gd name="connsiteY49-24710" fmla="*/ 653 h 738"/>
              <a:gd name="connsiteX50-24711" fmla="*/ 300 w 384"/>
              <a:gd name="connsiteY50-24712" fmla="*/ 653 h 738"/>
              <a:gd name="connsiteX51-24713" fmla="*/ 305 w 384"/>
              <a:gd name="connsiteY51-24714" fmla="*/ 648 h 738"/>
              <a:gd name="connsiteX52-24715" fmla="*/ 305 w 384"/>
              <a:gd name="connsiteY52-24716" fmla="*/ 643 h 738"/>
              <a:gd name="connsiteX53-24717" fmla="*/ 311 w 384"/>
              <a:gd name="connsiteY53-24718" fmla="*/ 638 h 738"/>
              <a:gd name="connsiteX54-24719" fmla="*/ 316 w 384"/>
              <a:gd name="connsiteY54-24720" fmla="*/ 632 h 738"/>
              <a:gd name="connsiteX55-24721" fmla="*/ 316 w 384"/>
              <a:gd name="connsiteY55-24722" fmla="*/ 622 h 738"/>
              <a:gd name="connsiteX56-24723" fmla="*/ 321 w 384"/>
              <a:gd name="connsiteY56-24724" fmla="*/ 606 h 738"/>
              <a:gd name="connsiteX57-24725" fmla="*/ 327 w 384"/>
              <a:gd name="connsiteY57-24726" fmla="*/ 590 h 738"/>
              <a:gd name="connsiteX58-24727" fmla="*/ 332 w 384"/>
              <a:gd name="connsiteY58-24728" fmla="*/ 574 h 738"/>
              <a:gd name="connsiteX59-24729" fmla="*/ 332 w 384"/>
              <a:gd name="connsiteY59-24730" fmla="*/ 559 h 738"/>
              <a:gd name="connsiteX60-24731" fmla="*/ 363 w 384"/>
              <a:gd name="connsiteY60-24732" fmla="*/ 601 h 738"/>
              <a:gd name="connsiteX61-24733" fmla="*/ 369 w 384"/>
              <a:gd name="connsiteY61-24734" fmla="*/ 648 h 738"/>
              <a:gd name="connsiteX62-24735" fmla="*/ 369 w 384"/>
              <a:gd name="connsiteY62-24736" fmla="*/ 664 h 738"/>
              <a:gd name="connsiteX63-24737" fmla="*/ 374 w 384"/>
              <a:gd name="connsiteY63-24738" fmla="*/ 675 h 738"/>
              <a:gd name="connsiteX64-24739" fmla="*/ 374 w 384"/>
              <a:gd name="connsiteY64-24740" fmla="*/ 685 h 738"/>
              <a:gd name="connsiteX65-24741" fmla="*/ 379 w 384"/>
              <a:gd name="connsiteY65-24742" fmla="*/ 696 h 738"/>
              <a:gd name="connsiteX66-24743" fmla="*/ 379 w 384"/>
              <a:gd name="connsiteY66-24744" fmla="*/ 701 h 738"/>
              <a:gd name="connsiteX67-24745" fmla="*/ 384 w 384"/>
              <a:gd name="connsiteY67-24746" fmla="*/ 711 h 738"/>
              <a:gd name="connsiteX68-24747" fmla="*/ 384 w 384"/>
              <a:gd name="connsiteY68-24748" fmla="*/ 717 h 738"/>
              <a:gd name="connsiteX69-24749" fmla="*/ 384 w 384"/>
              <a:gd name="connsiteY69-24750" fmla="*/ 722 h 738"/>
              <a:gd name="connsiteX70-24751" fmla="*/ 384 w 384"/>
              <a:gd name="connsiteY70-24752" fmla="*/ 727 h 738"/>
              <a:gd name="connsiteX71-24753" fmla="*/ 379 w 384"/>
              <a:gd name="connsiteY71-24754" fmla="*/ 732 h 738"/>
              <a:gd name="connsiteX72-24755" fmla="*/ 374 w 384"/>
              <a:gd name="connsiteY72-24756" fmla="*/ 738 h 738"/>
              <a:gd name="connsiteX73-24757" fmla="*/ 363 w 384"/>
              <a:gd name="connsiteY73-24758" fmla="*/ 738 h 738"/>
              <a:gd name="connsiteX74-24759" fmla="*/ 353 w 384"/>
              <a:gd name="connsiteY74-24760" fmla="*/ 738 h 738"/>
              <a:gd name="connsiteX75-24761" fmla="*/ 337 w 384"/>
              <a:gd name="connsiteY75-24762" fmla="*/ 738 h 738"/>
              <a:gd name="connsiteX76-24763" fmla="*/ 321 w 384"/>
              <a:gd name="connsiteY76-24764" fmla="*/ 732 h 738"/>
              <a:gd name="connsiteX77-24765" fmla="*/ 300 w 384"/>
              <a:gd name="connsiteY77-24766" fmla="*/ 732 h 738"/>
              <a:gd name="connsiteX78-24767" fmla="*/ 279 w 384"/>
              <a:gd name="connsiteY78-24768" fmla="*/ 727 h 738"/>
              <a:gd name="connsiteX79-24769" fmla="*/ 258 w 384"/>
              <a:gd name="connsiteY79-24770" fmla="*/ 722 h 738"/>
              <a:gd name="connsiteX80-24771" fmla="*/ 248 w 384"/>
              <a:gd name="connsiteY80-24772" fmla="*/ 717 h 738"/>
              <a:gd name="connsiteX81-24773" fmla="*/ 237 w 384"/>
              <a:gd name="connsiteY81-24774" fmla="*/ 711 h 738"/>
              <a:gd name="connsiteX82-24775" fmla="*/ 221 w 384"/>
              <a:gd name="connsiteY82-24776" fmla="*/ 706 h 738"/>
              <a:gd name="connsiteX83-24777" fmla="*/ 211 w 384"/>
              <a:gd name="connsiteY83-24778" fmla="*/ 701 h 738"/>
              <a:gd name="connsiteX84-24779" fmla="*/ 195 w 384"/>
              <a:gd name="connsiteY84-24780" fmla="*/ 696 h 738"/>
              <a:gd name="connsiteX85-24781" fmla="*/ 179 w 384"/>
              <a:gd name="connsiteY85-24782" fmla="*/ 685 h 738"/>
              <a:gd name="connsiteX86-24783" fmla="*/ 169 w 384"/>
              <a:gd name="connsiteY86-24784" fmla="*/ 675 h 738"/>
              <a:gd name="connsiteX87-24785" fmla="*/ 153 w 384"/>
              <a:gd name="connsiteY87-24786" fmla="*/ 664 h 738"/>
              <a:gd name="connsiteX88-24787" fmla="*/ 121 w 384"/>
              <a:gd name="connsiteY88-24788" fmla="*/ 638 h 738"/>
              <a:gd name="connsiteX89-24789" fmla="*/ 95 w 384"/>
              <a:gd name="connsiteY89-24790" fmla="*/ 611 h 738"/>
              <a:gd name="connsiteX90-24791" fmla="*/ 84 w 384"/>
              <a:gd name="connsiteY90-24792" fmla="*/ 601 h 738"/>
              <a:gd name="connsiteX91-24793" fmla="*/ 74 w 384"/>
              <a:gd name="connsiteY91-24794" fmla="*/ 585 h 738"/>
              <a:gd name="connsiteX92-24795" fmla="*/ 63 w 384"/>
              <a:gd name="connsiteY92-24796" fmla="*/ 569 h 738"/>
              <a:gd name="connsiteX93-24797" fmla="*/ 53 w 384"/>
              <a:gd name="connsiteY93-24798" fmla="*/ 553 h 738"/>
              <a:gd name="connsiteX94-24799" fmla="*/ 47 w 384"/>
              <a:gd name="connsiteY94-24800" fmla="*/ 538 h 738"/>
              <a:gd name="connsiteX95-24801" fmla="*/ 37 w 384"/>
              <a:gd name="connsiteY95-24802" fmla="*/ 522 h 738"/>
              <a:gd name="connsiteX96-24803" fmla="*/ 32 w 384"/>
              <a:gd name="connsiteY96-24804" fmla="*/ 506 h 738"/>
              <a:gd name="connsiteX97-24805" fmla="*/ 21 w 384"/>
              <a:gd name="connsiteY97-24806" fmla="*/ 490 h 738"/>
              <a:gd name="connsiteX98-24807" fmla="*/ 16 w 384"/>
              <a:gd name="connsiteY98-24808" fmla="*/ 480 h 738"/>
              <a:gd name="connsiteX99-24809" fmla="*/ 16 w 384"/>
              <a:gd name="connsiteY99-24810" fmla="*/ 464 h 738"/>
              <a:gd name="connsiteX100-24811" fmla="*/ 11 w 384"/>
              <a:gd name="connsiteY100-24812" fmla="*/ 448 h 738"/>
              <a:gd name="connsiteX101-24813" fmla="*/ 11 w 384"/>
              <a:gd name="connsiteY101-24814" fmla="*/ 432 h 738"/>
              <a:gd name="connsiteX102-24815" fmla="*/ 5 w 384"/>
              <a:gd name="connsiteY102-24816" fmla="*/ 401 h 738"/>
              <a:gd name="connsiteX103-24817" fmla="*/ 0 w 384"/>
              <a:gd name="connsiteY103-24818" fmla="*/ 364 h 738"/>
              <a:gd name="connsiteX104-24819" fmla="*/ 0 w 384"/>
              <a:gd name="connsiteY104-24820" fmla="*/ 332 h 738"/>
              <a:gd name="connsiteX105-24821" fmla="*/ 0 w 384"/>
              <a:gd name="connsiteY105-24822" fmla="*/ 295 h 738"/>
              <a:gd name="connsiteX106-24823" fmla="*/ 0 w 384"/>
              <a:gd name="connsiteY106-24824" fmla="*/ 258 h 738"/>
              <a:gd name="connsiteX107-24825" fmla="*/ 0 w 384"/>
              <a:gd name="connsiteY107-24826" fmla="*/ 222 h 738"/>
              <a:gd name="connsiteX108-24827" fmla="*/ 5 w 384"/>
              <a:gd name="connsiteY108-24828" fmla="*/ 179 h 738"/>
              <a:gd name="connsiteX109-24829" fmla="*/ 11 w 384"/>
              <a:gd name="connsiteY109-24830" fmla="*/ 137 h 738"/>
              <a:gd name="connsiteX110-24831" fmla="*/ 11 w 384"/>
              <a:gd name="connsiteY110-24832" fmla="*/ 121 h 738"/>
              <a:gd name="connsiteX111-24833" fmla="*/ 11 w 384"/>
              <a:gd name="connsiteY111-24834" fmla="*/ 106 h 738"/>
              <a:gd name="connsiteX112-24835" fmla="*/ 11 w 384"/>
              <a:gd name="connsiteY112-24836" fmla="*/ 90 h 738"/>
              <a:gd name="connsiteX113-24837" fmla="*/ 16 w 384"/>
              <a:gd name="connsiteY113-24838" fmla="*/ 79 h 738"/>
              <a:gd name="connsiteX114-24839" fmla="*/ 16 w 384"/>
              <a:gd name="connsiteY114-24840" fmla="*/ 69 h 738"/>
              <a:gd name="connsiteX115-24841" fmla="*/ 16 w 384"/>
              <a:gd name="connsiteY115-24842" fmla="*/ 64 h 738"/>
              <a:gd name="connsiteX116-24843" fmla="*/ 16 w 384"/>
              <a:gd name="connsiteY116-24844" fmla="*/ 58 h 738"/>
              <a:gd name="connsiteX117-24845" fmla="*/ 11 w 384"/>
              <a:gd name="connsiteY117-24846" fmla="*/ 53 h 738"/>
              <a:gd name="connsiteX118-24847" fmla="*/ 11 w 384"/>
              <a:gd name="connsiteY118-24848" fmla="*/ 53 h 738"/>
              <a:gd name="connsiteX119-24849" fmla="*/ 5 w 384"/>
              <a:gd name="connsiteY119-24850" fmla="*/ 53 h 738"/>
              <a:gd name="connsiteX0-24851" fmla="*/ 90 w 384"/>
              <a:gd name="connsiteY0-24852" fmla="*/ 0 h 738"/>
              <a:gd name="connsiteX1-24853" fmla="*/ 100 w 384"/>
              <a:gd name="connsiteY1-24854" fmla="*/ 11 h 738"/>
              <a:gd name="connsiteX2-24855" fmla="*/ 111 w 384"/>
              <a:gd name="connsiteY2-24856" fmla="*/ 16 h 738"/>
              <a:gd name="connsiteX3-24857" fmla="*/ 111 w 384"/>
              <a:gd name="connsiteY3-24858" fmla="*/ 21 h 738"/>
              <a:gd name="connsiteX4-24859" fmla="*/ 116 w 384"/>
              <a:gd name="connsiteY4-24860" fmla="*/ 21 h 738"/>
              <a:gd name="connsiteX5-24861" fmla="*/ 116 w 384"/>
              <a:gd name="connsiteY5-24862" fmla="*/ 27 h 738"/>
              <a:gd name="connsiteX6-24863" fmla="*/ 116 w 384"/>
              <a:gd name="connsiteY6-24864" fmla="*/ 27 h 738"/>
              <a:gd name="connsiteX7-24865" fmla="*/ 116 w 384"/>
              <a:gd name="connsiteY7-24866" fmla="*/ 32 h 738"/>
              <a:gd name="connsiteX8-24867" fmla="*/ 111 w 384"/>
              <a:gd name="connsiteY8-24868" fmla="*/ 37 h 738"/>
              <a:gd name="connsiteX9-24869" fmla="*/ 105 w 384"/>
              <a:gd name="connsiteY9-24870" fmla="*/ 42 h 738"/>
              <a:gd name="connsiteX10-24871" fmla="*/ 95 w 384"/>
              <a:gd name="connsiteY10-24872" fmla="*/ 48 h 738"/>
              <a:gd name="connsiteX11-24873" fmla="*/ 90 w 384"/>
              <a:gd name="connsiteY11-24874" fmla="*/ 53 h 738"/>
              <a:gd name="connsiteX12-24875" fmla="*/ 84 w 384"/>
              <a:gd name="connsiteY12-24876" fmla="*/ 58 h 738"/>
              <a:gd name="connsiteX13-24877" fmla="*/ 84 w 384"/>
              <a:gd name="connsiteY13-24878" fmla="*/ 69 h 738"/>
              <a:gd name="connsiteX14-24879" fmla="*/ 79 w 384"/>
              <a:gd name="connsiteY14-24880" fmla="*/ 79 h 738"/>
              <a:gd name="connsiteX15-24881" fmla="*/ 74 w 384"/>
              <a:gd name="connsiteY15-24882" fmla="*/ 95 h 738"/>
              <a:gd name="connsiteX16-24883" fmla="*/ 68 w 384"/>
              <a:gd name="connsiteY16-24884" fmla="*/ 116 h 738"/>
              <a:gd name="connsiteX17-24885" fmla="*/ 63 w 384"/>
              <a:gd name="connsiteY17-24886" fmla="*/ 137 h 738"/>
              <a:gd name="connsiteX18-24887" fmla="*/ 63 w 384"/>
              <a:gd name="connsiteY18-24888" fmla="*/ 158 h 738"/>
              <a:gd name="connsiteX19-24889" fmla="*/ 58 w 384"/>
              <a:gd name="connsiteY19-24890" fmla="*/ 185 h 738"/>
              <a:gd name="connsiteX20-24891" fmla="*/ 53 w 384"/>
              <a:gd name="connsiteY20-24892" fmla="*/ 206 h 738"/>
              <a:gd name="connsiteX21-24893" fmla="*/ 53 w 384"/>
              <a:gd name="connsiteY21-24894" fmla="*/ 227 h 738"/>
              <a:gd name="connsiteX22-24895" fmla="*/ 47 w 384"/>
              <a:gd name="connsiteY22-24896" fmla="*/ 243 h 738"/>
              <a:gd name="connsiteX23-24897" fmla="*/ 47 w 384"/>
              <a:gd name="connsiteY23-24898" fmla="*/ 264 h 738"/>
              <a:gd name="connsiteX24-24899" fmla="*/ 42 w 384"/>
              <a:gd name="connsiteY24-24900" fmla="*/ 279 h 738"/>
              <a:gd name="connsiteX25-24901" fmla="*/ 42 w 384"/>
              <a:gd name="connsiteY25-24902" fmla="*/ 290 h 738"/>
              <a:gd name="connsiteX26-24903" fmla="*/ 42 w 384"/>
              <a:gd name="connsiteY26-24904" fmla="*/ 301 h 738"/>
              <a:gd name="connsiteX27-24905" fmla="*/ 42 w 384"/>
              <a:gd name="connsiteY27-24906" fmla="*/ 322 h 738"/>
              <a:gd name="connsiteX28-24907" fmla="*/ 47 w 384"/>
              <a:gd name="connsiteY28-24908" fmla="*/ 348 h 738"/>
              <a:gd name="connsiteX29-24909" fmla="*/ 53 w 384"/>
              <a:gd name="connsiteY29-24910" fmla="*/ 390 h 738"/>
              <a:gd name="connsiteX30-24911" fmla="*/ 53 w 384"/>
              <a:gd name="connsiteY30-24912" fmla="*/ 416 h 738"/>
              <a:gd name="connsiteX31-24913" fmla="*/ 58 w 384"/>
              <a:gd name="connsiteY31-24914" fmla="*/ 443 h 738"/>
              <a:gd name="connsiteX32-24915" fmla="*/ 68 w 384"/>
              <a:gd name="connsiteY32-24916" fmla="*/ 469 h 738"/>
              <a:gd name="connsiteX33-24917" fmla="*/ 74 w 384"/>
              <a:gd name="connsiteY33-24918" fmla="*/ 485 h 738"/>
              <a:gd name="connsiteX34-24919" fmla="*/ 79 w 384"/>
              <a:gd name="connsiteY34-24920" fmla="*/ 495 h 738"/>
              <a:gd name="connsiteX35-24921" fmla="*/ 95 w 384"/>
              <a:gd name="connsiteY35-24922" fmla="*/ 522 h 738"/>
              <a:gd name="connsiteX36-24923" fmla="*/ 111 w 384"/>
              <a:gd name="connsiteY36-24924" fmla="*/ 543 h 738"/>
              <a:gd name="connsiteX37-24925" fmla="*/ 126 w 384"/>
              <a:gd name="connsiteY37-24926" fmla="*/ 564 h 738"/>
              <a:gd name="connsiteX38-24927" fmla="*/ 137 w 384"/>
              <a:gd name="connsiteY38-24928" fmla="*/ 574 h 738"/>
              <a:gd name="connsiteX39-24929" fmla="*/ 147 w 384"/>
              <a:gd name="connsiteY39-24930" fmla="*/ 580 h 738"/>
              <a:gd name="connsiteX40-24931" fmla="*/ 169 w 384"/>
              <a:gd name="connsiteY40-24932" fmla="*/ 601 h 738"/>
              <a:gd name="connsiteX41-24933" fmla="*/ 190 w 384"/>
              <a:gd name="connsiteY41-24934" fmla="*/ 611 h 738"/>
              <a:gd name="connsiteX42-24935" fmla="*/ 211 w 384"/>
              <a:gd name="connsiteY42-24936" fmla="*/ 627 h 738"/>
              <a:gd name="connsiteX43-24937" fmla="*/ 237 w 384"/>
              <a:gd name="connsiteY43-24938" fmla="*/ 638 h 738"/>
              <a:gd name="connsiteX44-24939" fmla="*/ 248 w 384"/>
              <a:gd name="connsiteY44-24940" fmla="*/ 643 h 738"/>
              <a:gd name="connsiteX45-24941" fmla="*/ 258 w 384"/>
              <a:gd name="connsiteY45-24942" fmla="*/ 648 h 738"/>
              <a:gd name="connsiteX46-24943" fmla="*/ 269 w 384"/>
              <a:gd name="connsiteY46-24944" fmla="*/ 648 h 738"/>
              <a:gd name="connsiteX47-24945" fmla="*/ 279 w 384"/>
              <a:gd name="connsiteY47-24946" fmla="*/ 653 h 738"/>
              <a:gd name="connsiteX48-24947" fmla="*/ 284 w 384"/>
              <a:gd name="connsiteY48-24948" fmla="*/ 653 h 738"/>
              <a:gd name="connsiteX49-24949" fmla="*/ 290 w 384"/>
              <a:gd name="connsiteY49-24950" fmla="*/ 653 h 738"/>
              <a:gd name="connsiteX50-24951" fmla="*/ 300 w 384"/>
              <a:gd name="connsiteY50-24952" fmla="*/ 653 h 738"/>
              <a:gd name="connsiteX51-24953" fmla="*/ 305 w 384"/>
              <a:gd name="connsiteY51-24954" fmla="*/ 648 h 738"/>
              <a:gd name="connsiteX52-24955" fmla="*/ 305 w 384"/>
              <a:gd name="connsiteY52-24956" fmla="*/ 643 h 738"/>
              <a:gd name="connsiteX53-24957" fmla="*/ 311 w 384"/>
              <a:gd name="connsiteY53-24958" fmla="*/ 638 h 738"/>
              <a:gd name="connsiteX54-24959" fmla="*/ 316 w 384"/>
              <a:gd name="connsiteY54-24960" fmla="*/ 632 h 738"/>
              <a:gd name="connsiteX55-24961" fmla="*/ 316 w 384"/>
              <a:gd name="connsiteY55-24962" fmla="*/ 622 h 738"/>
              <a:gd name="connsiteX56-24963" fmla="*/ 321 w 384"/>
              <a:gd name="connsiteY56-24964" fmla="*/ 606 h 738"/>
              <a:gd name="connsiteX57-24965" fmla="*/ 332 w 384"/>
              <a:gd name="connsiteY57-24966" fmla="*/ 574 h 738"/>
              <a:gd name="connsiteX58-24967" fmla="*/ 332 w 384"/>
              <a:gd name="connsiteY58-24968" fmla="*/ 559 h 738"/>
              <a:gd name="connsiteX59-24969" fmla="*/ 363 w 384"/>
              <a:gd name="connsiteY59-24970" fmla="*/ 601 h 738"/>
              <a:gd name="connsiteX60-24971" fmla="*/ 369 w 384"/>
              <a:gd name="connsiteY60-24972" fmla="*/ 648 h 738"/>
              <a:gd name="connsiteX61-24973" fmla="*/ 369 w 384"/>
              <a:gd name="connsiteY61-24974" fmla="*/ 664 h 738"/>
              <a:gd name="connsiteX62-24975" fmla="*/ 374 w 384"/>
              <a:gd name="connsiteY62-24976" fmla="*/ 675 h 738"/>
              <a:gd name="connsiteX63-24977" fmla="*/ 374 w 384"/>
              <a:gd name="connsiteY63-24978" fmla="*/ 685 h 738"/>
              <a:gd name="connsiteX64-24979" fmla="*/ 379 w 384"/>
              <a:gd name="connsiteY64-24980" fmla="*/ 696 h 738"/>
              <a:gd name="connsiteX65-24981" fmla="*/ 379 w 384"/>
              <a:gd name="connsiteY65-24982" fmla="*/ 701 h 738"/>
              <a:gd name="connsiteX66-24983" fmla="*/ 384 w 384"/>
              <a:gd name="connsiteY66-24984" fmla="*/ 711 h 738"/>
              <a:gd name="connsiteX67-24985" fmla="*/ 384 w 384"/>
              <a:gd name="connsiteY67-24986" fmla="*/ 717 h 738"/>
              <a:gd name="connsiteX68-24987" fmla="*/ 384 w 384"/>
              <a:gd name="connsiteY68-24988" fmla="*/ 722 h 738"/>
              <a:gd name="connsiteX69-24989" fmla="*/ 384 w 384"/>
              <a:gd name="connsiteY69-24990" fmla="*/ 727 h 738"/>
              <a:gd name="connsiteX70-24991" fmla="*/ 379 w 384"/>
              <a:gd name="connsiteY70-24992" fmla="*/ 732 h 738"/>
              <a:gd name="connsiteX71-24993" fmla="*/ 374 w 384"/>
              <a:gd name="connsiteY71-24994" fmla="*/ 738 h 738"/>
              <a:gd name="connsiteX72-24995" fmla="*/ 363 w 384"/>
              <a:gd name="connsiteY72-24996" fmla="*/ 738 h 738"/>
              <a:gd name="connsiteX73-24997" fmla="*/ 353 w 384"/>
              <a:gd name="connsiteY73-24998" fmla="*/ 738 h 738"/>
              <a:gd name="connsiteX74-24999" fmla="*/ 337 w 384"/>
              <a:gd name="connsiteY74-25000" fmla="*/ 738 h 738"/>
              <a:gd name="connsiteX75-25001" fmla="*/ 321 w 384"/>
              <a:gd name="connsiteY75-25002" fmla="*/ 732 h 738"/>
              <a:gd name="connsiteX76-25003" fmla="*/ 300 w 384"/>
              <a:gd name="connsiteY76-25004" fmla="*/ 732 h 738"/>
              <a:gd name="connsiteX77-25005" fmla="*/ 279 w 384"/>
              <a:gd name="connsiteY77-25006" fmla="*/ 727 h 738"/>
              <a:gd name="connsiteX78-25007" fmla="*/ 258 w 384"/>
              <a:gd name="connsiteY78-25008" fmla="*/ 722 h 738"/>
              <a:gd name="connsiteX79-25009" fmla="*/ 248 w 384"/>
              <a:gd name="connsiteY79-25010" fmla="*/ 717 h 738"/>
              <a:gd name="connsiteX80-25011" fmla="*/ 237 w 384"/>
              <a:gd name="connsiteY80-25012" fmla="*/ 711 h 738"/>
              <a:gd name="connsiteX81-25013" fmla="*/ 221 w 384"/>
              <a:gd name="connsiteY81-25014" fmla="*/ 706 h 738"/>
              <a:gd name="connsiteX82-25015" fmla="*/ 211 w 384"/>
              <a:gd name="connsiteY82-25016" fmla="*/ 701 h 738"/>
              <a:gd name="connsiteX83-25017" fmla="*/ 195 w 384"/>
              <a:gd name="connsiteY83-25018" fmla="*/ 696 h 738"/>
              <a:gd name="connsiteX84-25019" fmla="*/ 179 w 384"/>
              <a:gd name="connsiteY84-25020" fmla="*/ 685 h 738"/>
              <a:gd name="connsiteX85-25021" fmla="*/ 169 w 384"/>
              <a:gd name="connsiteY85-25022" fmla="*/ 675 h 738"/>
              <a:gd name="connsiteX86-25023" fmla="*/ 153 w 384"/>
              <a:gd name="connsiteY86-25024" fmla="*/ 664 h 738"/>
              <a:gd name="connsiteX87-25025" fmla="*/ 121 w 384"/>
              <a:gd name="connsiteY87-25026" fmla="*/ 638 h 738"/>
              <a:gd name="connsiteX88-25027" fmla="*/ 95 w 384"/>
              <a:gd name="connsiteY88-25028" fmla="*/ 611 h 738"/>
              <a:gd name="connsiteX89-25029" fmla="*/ 84 w 384"/>
              <a:gd name="connsiteY89-25030" fmla="*/ 601 h 738"/>
              <a:gd name="connsiteX90-25031" fmla="*/ 74 w 384"/>
              <a:gd name="connsiteY90-25032" fmla="*/ 585 h 738"/>
              <a:gd name="connsiteX91-25033" fmla="*/ 63 w 384"/>
              <a:gd name="connsiteY91-25034" fmla="*/ 569 h 738"/>
              <a:gd name="connsiteX92-25035" fmla="*/ 53 w 384"/>
              <a:gd name="connsiteY92-25036" fmla="*/ 553 h 738"/>
              <a:gd name="connsiteX93-25037" fmla="*/ 47 w 384"/>
              <a:gd name="connsiteY93-25038" fmla="*/ 538 h 738"/>
              <a:gd name="connsiteX94-25039" fmla="*/ 37 w 384"/>
              <a:gd name="connsiteY94-25040" fmla="*/ 522 h 738"/>
              <a:gd name="connsiteX95-25041" fmla="*/ 32 w 384"/>
              <a:gd name="connsiteY95-25042" fmla="*/ 506 h 738"/>
              <a:gd name="connsiteX96-25043" fmla="*/ 21 w 384"/>
              <a:gd name="connsiteY96-25044" fmla="*/ 490 h 738"/>
              <a:gd name="connsiteX97-25045" fmla="*/ 16 w 384"/>
              <a:gd name="connsiteY97-25046" fmla="*/ 480 h 738"/>
              <a:gd name="connsiteX98-25047" fmla="*/ 16 w 384"/>
              <a:gd name="connsiteY98-25048" fmla="*/ 464 h 738"/>
              <a:gd name="connsiteX99-25049" fmla="*/ 11 w 384"/>
              <a:gd name="connsiteY99-25050" fmla="*/ 448 h 738"/>
              <a:gd name="connsiteX100-25051" fmla="*/ 11 w 384"/>
              <a:gd name="connsiteY100-25052" fmla="*/ 432 h 738"/>
              <a:gd name="connsiteX101-25053" fmla="*/ 5 w 384"/>
              <a:gd name="connsiteY101-25054" fmla="*/ 401 h 738"/>
              <a:gd name="connsiteX102-25055" fmla="*/ 0 w 384"/>
              <a:gd name="connsiteY102-25056" fmla="*/ 364 h 738"/>
              <a:gd name="connsiteX103-25057" fmla="*/ 0 w 384"/>
              <a:gd name="connsiteY103-25058" fmla="*/ 332 h 738"/>
              <a:gd name="connsiteX104-25059" fmla="*/ 0 w 384"/>
              <a:gd name="connsiteY104-25060" fmla="*/ 295 h 738"/>
              <a:gd name="connsiteX105-25061" fmla="*/ 0 w 384"/>
              <a:gd name="connsiteY105-25062" fmla="*/ 258 h 738"/>
              <a:gd name="connsiteX106-25063" fmla="*/ 0 w 384"/>
              <a:gd name="connsiteY106-25064" fmla="*/ 222 h 738"/>
              <a:gd name="connsiteX107-25065" fmla="*/ 5 w 384"/>
              <a:gd name="connsiteY107-25066" fmla="*/ 179 h 738"/>
              <a:gd name="connsiteX108-25067" fmla="*/ 11 w 384"/>
              <a:gd name="connsiteY108-25068" fmla="*/ 137 h 738"/>
              <a:gd name="connsiteX109-25069" fmla="*/ 11 w 384"/>
              <a:gd name="connsiteY109-25070" fmla="*/ 121 h 738"/>
              <a:gd name="connsiteX110-25071" fmla="*/ 11 w 384"/>
              <a:gd name="connsiteY110-25072" fmla="*/ 106 h 738"/>
              <a:gd name="connsiteX111-25073" fmla="*/ 11 w 384"/>
              <a:gd name="connsiteY111-25074" fmla="*/ 90 h 738"/>
              <a:gd name="connsiteX112-25075" fmla="*/ 16 w 384"/>
              <a:gd name="connsiteY112-25076" fmla="*/ 79 h 738"/>
              <a:gd name="connsiteX113-25077" fmla="*/ 16 w 384"/>
              <a:gd name="connsiteY113-25078" fmla="*/ 69 h 738"/>
              <a:gd name="connsiteX114-25079" fmla="*/ 16 w 384"/>
              <a:gd name="connsiteY114-25080" fmla="*/ 64 h 738"/>
              <a:gd name="connsiteX115-25081" fmla="*/ 16 w 384"/>
              <a:gd name="connsiteY115-25082" fmla="*/ 58 h 738"/>
              <a:gd name="connsiteX116-25083" fmla="*/ 11 w 384"/>
              <a:gd name="connsiteY116-25084" fmla="*/ 53 h 738"/>
              <a:gd name="connsiteX117-25085" fmla="*/ 11 w 384"/>
              <a:gd name="connsiteY117-25086" fmla="*/ 53 h 738"/>
              <a:gd name="connsiteX118-25087" fmla="*/ 5 w 384"/>
              <a:gd name="connsiteY118-25088" fmla="*/ 53 h 738"/>
              <a:gd name="connsiteX0-25089" fmla="*/ 90 w 384"/>
              <a:gd name="connsiteY0-25090" fmla="*/ 0 h 738"/>
              <a:gd name="connsiteX1-25091" fmla="*/ 100 w 384"/>
              <a:gd name="connsiteY1-25092" fmla="*/ 11 h 738"/>
              <a:gd name="connsiteX2-25093" fmla="*/ 111 w 384"/>
              <a:gd name="connsiteY2-25094" fmla="*/ 16 h 738"/>
              <a:gd name="connsiteX3-25095" fmla="*/ 111 w 384"/>
              <a:gd name="connsiteY3-25096" fmla="*/ 21 h 738"/>
              <a:gd name="connsiteX4-25097" fmla="*/ 116 w 384"/>
              <a:gd name="connsiteY4-25098" fmla="*/ 21 h 738"/>
              <a:gd name="connsiteX5-25099" fmla="*/ 116 w 384"/>
              <a:gd name="connsiteY5-25100" fmla="*/ 27 h 738"/>
              <a:gd name="connsiteX6-25101" fmla="*/ 116 w 384"/>
              <a:gd name="connsiteY6-25102" fmla="*/ 27 h 738"/>
              <a:gd name="connsiteX7-25103" fmla="*/ 116 w 384"/>
              <a:gd name="connsiteY7-25104" fmla="*/ 32 h 738"/>
              <a:gd name="connsiteX8-25105" fmla="*/ 111 w 384"/>
              <a:gd name="connsiteY8-25106" fmla="*/ 37 h 738"/>
              <a:gd name="connsiteX9-25107" fmla="*/ 105 w 384"/>
              <a:gd name="connsiteY9-25108" fmla="*/ 42 h 738"/>
              <a:gd name="connsiteX10-25109" fmla="*/ 95 w 384"/>
              <a:gd name="connsiteY10-25110" fmla="*/ 48 h 738"/>
              <a:gd name="connsiteX11-25111" fmla="*/ 90 w 384"/>
              <a:gd name="connsiteY11-25112" fmla="*/ 53 h 738"/>
              <a:gd name="connsiteX12-25113" fmla="*/ 84 w 384"/>
              <a:gd name="connsiteY12-25114" fmla="*/ 58 h 738"/>
              <a:gd name="connsiteX13-25115" fmla="*/ 84 w 384"/>
              <a:gd name="connsiteY13-25116" fmla="*/ 69 h 738"/>
              <a:gd name="connsiteX14-25117" fmla="*/ 79 w 384"/>
              <a:gd name="connsiteY14-25118" fmla="*/ 79 h 738"/>
              <a:gd name="connsiteX15-25119" fmla="*/ 74 w 384"/>
              <a:gd name="connsiteY15-25120" fmla="*/ 95 h 738"/>
              <a:gd name="connsiteX16-25121" fmla="*/ 68 w 384"/>
              <a:gd name="connsiteY16-25122" fmla="*/ 116 h 738"/>
              <a:gd name="connsiteX17-25123" fmla="*/ 63 w 384"/>
              <a:gd name="connsiteY17-25124" fmla="*/ 137 h 738"/>
              <a:gd name="connsiteX18-25125" fmla="*/ 63 w 384"/>
              <a:gd name="connsiteY18-25126" fmla="*/ 158 h 738"/>
              <a:gd name="connsiteX19-25127" fmla="*/ 58 w 384"/>
              <a:gd name="connsiteY19-25128" fmla="*/ 185 h 738"/>
              <a:gd name="connsiteX20-25129" fmla="*/ 53 w 384"/>
              <a:gd name="connsiteY20-25130" fmla="*/ 206 h 738"/>
              <a:gd name="connsiteX21-25131" fmla="*/ 53 w 384"/>
              <a:gd name="connsiteY21-25132" fmla="*/ 227 h 738"/>
              <a:gd name="connsiteX22-25133" fmla="*/ 47 w 384"/>
              <a:gd name="connsiteY22-25134" fmla="*/ 243 h 738"/>
              <a:gd name="connsiteX23-25135" fmla="*/ 47 w 384"/>
              <a:gd name="connsiteY23-25136" fmla="*/ 264 h 738"/>
              <a:gd name="connsiteX24-25137" fmla="*/ 42 w 384"/>
              <a:gd name="connsiteY24-25138" fmla="*/ 279 h 738"/>
              <a:gd name="connsiteX25-25139" fmla="*/ 42 w 384"/>
              <a:gd name="connsiteY25-25140" fmla="*/ 290 h 738"/>
              <a:gd name="connsiteX26-25141" fmla="*/ 42 w 384"/>
              <a:gd name="connsiteY26-25142" fmla="*/ 301 h 738"/>
              <a:gd name="connsiteX27-25143" fmla="*/ 42 w 384"/>
              <a:gd name="connsiteY27-25144" fmla="*/ 322 h 738"/>
              <a:gd name="connsiteX28-25145" fmla="*/ 47 w 384"/>
              <a:gd name="connsiteY28-25146" fmla="*/ 348 h 738"/>
              <a:gd name="connsiteX29-25147" fmla="*/ 53 w 384"/>
              <a:gd name="connsiteY29-25148" fmla="*/ 390 h 738"/>
              <a:gd name="connsiteX30-25149" fmla="*/ 53 w 384"/>
              <a:gd name="connsiteY30-25150" fmla="*/ 416 h 738"/>
              <a:gd name="connsiteX31-25151" fmla="*/ 58 w 384"/>
              <a:gd name="connsiteY31-25152" fmla="*/ 443 h 738"/>
              <a:gd name="connsiteX32-25153" fmla="*/ 68 w 384"/>
              <a:gd name="connsiteY32-25154" fmla="*/ 469 h 738"/>
              <a:gd name="connsiteX33-25155" fmla="*/ 74 w 384"/>
              <a:gd name="connsiteY33-25156" fmla="*/ 485 h 738"/>
              <a:gd name="connsiteX34-25157" fmla="*/ 79 w 384"/>
              <a:gd name="connsiteY34-25158" fmla="*/ 495 h 738"/>
              <a:gd name="connsiteX35-25159" fmla="*/ 95 w 384"/>
              <a:gd name="connsiteY35-25160" fmla="*/ 522 h 738"/>
              <a:gd name="connsiteX36-25161" fmla="*/ 111 w 384"/>
              <a:gd name="connsiteY36-25162" fmla="*/ 543 h 738"/>
              <a:gd name="connsiteX37-25163" fmla="*/ 126 w 384"/>
              <a:gd name="connsiteY37-25164" fmla="*/ 564 h 738"/>
              <a:gd name="connsiteX38-25165" fmla="*/ 137 w 384"/>
              <a:gd name="connsiteY38-25166" fmla="*/ 574 h 738"/>
              <a:gd name="connsiteX39-25167" fmla="*/ 147 w 384"/>
              <a:gd name="connsiteY39-25168" fmla="*/ 580 h 738"/>
              <a:gd name="connsiteX40-25169" fmla="*/ 169 w 384"/>
              <a:gd name="connsiteY40-25170" fmla="*/ 601 h 738"/>
              <a:gd name="connsiteX41-25171" fmla="*/ 190 w 384"/>
              <a:gd name="connsiteY41-25172" fmla="*/ 611 h 738"/>
              <a:gd name="connsiteX42-25173" fmla="*/ 211 w 384"/>
              <a:gd name="connsiteY42-25174" fmla="*/ 627 h 738"/>
              <a:gd name="connsiteX43-25175" fmla="*/ 237 w 384"/>
              <a:gd name="connsiteY43-25176" fmla="*/ 638 h 738"/>
              <a:gd name="connsiteX44-25177" fmla="*/ 248 w 384"/>
              <a:gd name="connsiteY44-25178" fmla="*/ 643 h 738"/>
              <a:gd name="connsiteX45-25179" fmla="*/ 258 w 384"/>
              <a:gd name="connsiteY45-25180" fmla="*/ 648 h 738"/>
              <a:gd name="connsiteX46-25181" fmla="*/ 269 w 384"/>
              <a:gd name="connsiteY46-25182" fmla="*/ 648 h 738"/>
              <a:gd name="connsiteX47-25183" fmla="*/ 279 w 384"/>
              <a:gd name="connsiteY47-25184" fmla="*/ 653 h 738"/>
              <a:gd name="connsiteX48-25185" fmla="*/ 284 w 384"/>
              <a:gd name="connsiteY48-25186" fmla="*/ 653 h 738"/>
              <a:gd name="connsiteX49-25187" fmla="*/ 290 w 384"/>
              <a:gd name="connsiteY49-25188" fmla="*/ 653 h 738"/>
              <a:gd name="connsiteX50-25189" fmla="*/ 300 w 384"/>
              <a:gd name="connsiteY50-25190" fmla="*/ 653 h 738"/>
              <a:gd name="connsiteX51-25191" fmla="*/ 305 w 384"/>
              <a:gd name="connsiteY51-25192" fmla="*/ 648 h 738"/>
              <a:gd name="connsiteX52-25193" fmla="*/ 305 w 384"/>
              <a:gd name="connsiteY52-25194" fmla="*/ 643 h 738"/>
              <a:gd name="connsiteX53-25195" fmla="*/ 311 w 384"/>
              <a:gd name="connsiteY53-25196" fmla="*/ 638 h 738"/>
              <a:gd name="connsiteX54-25197" fmla="*/ 316 w 384"/>
              <a:gd name="connsiteY54-25198" fmla="*/ 632 h 738"/>
              <a:gd name="connsiteX55-25199" fmla="*/ 316 w 384"/>
              <a:gd name="connsiteY55-25200" fmla="*/ 622 h 738"/>
              <a:gd name="connsiteX56-25201" fmla="*/ 321 w 384"/>
              <a:gd name="connsiteY56-25202" fmla="*/ 606 h 738"/>
              <a:gd name="connsiteX57-25203" fmla="*/ 332 w 384"/>
              <a:gd name="connsiteY57-25204" fmla="*/ 559 h 738"/>
              <a:gd name="connsiteX58-25205" fmla="*/ 363 w 384"/>
              <a:gd name="connsiteY58-25206" fmla="*/ 601 h 738"/>
              <a:gd name="connsiteX59-25207" fmla="*/ 369 w 384"/>
              <a:gd name="connsiteY59-25208" fmla="*/ 648 h 738"/>
              <a:gd name="connsiteX60-25209" fmla="*/ 369 w 384"/>
              <a:gd name="connsiteY60-25210" fmla="*/ 664 h 738"/>
              <a:gd name="connsiteX61-25211" fmla="*/ 374 w 384"/>
              <a:gd name="connsiteY61-25212" fmla="*/ 675 h 738"/>
              <a:gd name="connsiteX62-25213" fmla="*/ 374 w 384"/>
              <a:gd name="connsiteY62-25214" fmla="*/ 685 h 738"/>
              <a:gd name="connsiteX63-25215" fmla="*/ 379 w 384"/>
              <a:gd name="connsiteY63-25216" fmla="*/ 696 h 738"/>
              <a:gd name="connsiteX64-25217" fmla="*/ 379 w 384"/>
              <a:gd name="connsiteY64-25218" fmla="*/ 701 h 738"/>
              <a:gd name="connsiteX65-25219" fmla="*/ 384 w 384"/>
              <a:gd name="connsiteY65-25220" fmla="*/ 711 h 738"/>
              <a:gd name="connsiteX66-25221" fmla="*/ 384 w 384"/>
              <a:gd name="connsiteY66-25222" fmla="*/ 717 h 738"/>
              <a:gd name="connsiteX67-25223" fmla="*/ 384 w 384"/>
              <a:gd name="connsiteY67-25224" fmla="*/ 722 h 738"/>
              <a:gd name="connsiteX68-25225" fmla="*/ 384 w 384"/>
              <a:gd name="connsiteY68-25226" fmla="*/ 727 h 738"/>
              <a:gd name="connsiteX69-25227" fmla="*/ 379 w 384"/>
              <a:gd name="connsiteY69-25228" fmla="*/ 732 h 738"/>
              <a:gd name="connsiteX70-25229" fmla="*/ 374 w 384"/>
              <a:gd name="connsiteY70-25230" fmla="*/ 738 h 738"/>
              <a:gd name="connsiteX71-25231" fmla="*/ 363 w 384"/>
              <a:gd name="connsiteY71-25232" fmla="*/ 738 h 738"/>
              <a:gd name="connsiteX72-25233" fmla="*/ 353 w 384"/>
              <a:gd name="connsiteY72-25234" fmla="*/ 738 h 738"/>
              <a:gd name="connsiteX73-25235" fmla="*/ 337 w 384"/>
              <a:gd name="connsiteY73-25236" fmla="*/ 738 h 738"/>
              <a:gd name="connsiteX74-25237" fmla="*/ 321 w 384"/>
              <a:gd name="connsiteY74-25238" fmla="*/ 732 h 738"/>
              <a:gd name="connsiteX75-25239" fmla="*/ 300 w 384"/>
              <a:gd name="connsiteY75-25240" fmla="*/ 732 h 738"/>
              <a:gd name="connsiteX76-25241" fmla="*/ 279 w 384"/>
              <a:gd name="connsiteY76-25242" fmla="*/ 727 h 738"/>
              <a:gd name="connsiteX77-25243" fmla="*/ 258 w 384"/>
              <a:gd name="connsiteY77-25244" fmla="*/ 722 h 738"/>
              <a:gd name="connsiteX78-25245" fmla="*/ 248 w 384"/>
              <a:gd name="connsiteY78-25246" fmla="*/ 717 h 738"/>
              <a:gd name="connsiteX79-25247" fmla="*/ 237 w 384"/>
              <a:gd name="connsiteY79-25248" fmla="*/ 711 h 738"/>
              <a:gd name="connsiteX80-25249" fmla="*/ 221 w 384"/>
              <a:gd name="connsiteY80-25250" fmla="*/ 706 h 738"/>
              <a:gd name="connsiteX81-25251" fmla="*/ 211 w 384"/>
              <a:gd name="connsiteY81-25252" fmla="*/ 701 h 738"/>
              <a:gd name="connsiteX82-25253" fmla="*/ 195 w 384"/>
              <a:gd name="connsiteY82-25254" fmla="*/ 696 h 738"/>
              <a:gd name="connsiteX83-25255" fmla="*/ 179 w 384"/>
              <a:gd name="connsiteY83-25256" fmla="*/ 685 h 738"/>
              <a:gd name="connsiteX84-25257" fmla="*/ 169 w 384"/>
              <a:gd name="connsiteY84-25258" fmla="*/ 675 h 738"/>
              <a:gd name="connsiteX85-25259" fmla="*/ 153 w 384"/>
              <a:gd name="connsiteY85-25260" fmla="*/ 664 h 738"/>
              <a:gd name="connsiteX86-25261" fmla="*/ 121 w 384"/>
              <a:gd name="connsiteY86-25262" fmla="*/ 638 h 738"/>
              <a:gd name="connsiteX87-25263" fmla="*/ 95 w 384"/>
              <a:gd name="connsiteY87-25264" fmla="*/ 611 h 738"/>
              <a:gd name="connsiteX88-25265" fmla="*/ 84 w 384"/>
              <a:gd name="connsiteY88-25266" fmla="*/ 601 h 738"/>
              <a:gd name="connsiteX89-25267" fmla="*/ 74 w 384"/>
              <a:gd name="connsiteY89-25268" fmla="*/ 585 h 738"/>
              <a:gd name="connsiteX90-25269" fmla="*/ 63 w 384"/>
              <a:gd name="connsiteY90-25270" fmla="*/ 569 h 738"/>
              <a:gd name="connsiteX91-25271" fmla="*/ 53 w 384"/>
              <a:gd name="connsiteY91-25272" fmla="*/ 553 h 738"/>
              <a:gd name="connsiteX92-25273" fmla="*/ 47 w 384"/>
              <a:gd name="connsiteY92-25274" fmla="*/ 538 h 738"/>
              <a:gd name="connsiteX93-25275" fmla="*/ 37 w 384"/>
              <a:gd name="connsiteY93-25276" fmla="*/ 522 h 738"/>
              <a:gd name="connsiteX94-25277" fmla="*/ 32 w 384"/>
              <a:gd name="connsiteY94-25278" fmla="*/ 506 h 738"/>
              <a:gd name="connsiteX95-25279" fmla="*/ 21 w 384"/>
              <a:gd name="connsiteY95-25280" fmla="*/ 490 h 738"/>
              <a:gd name="connsiteX96-25281" fmla="*/ 16 w 384"/>
              <a:gd name="connsiteY96-25282" fmla="*/ 480 h 738"/>
              <a:gd name="connsiteX97-25283" fmla="*/ 16 w 384"/>
              <a:gd name="connsiteY97-25284" fmla="*/ 464 h 738"/>
              <a:gd name="connsiteX98-25285" fmla="*/ 11 w 384"/>
              <a:gd name="connsiteY98-25286" fmla="*/ 448 h 738"/>
              <a:gd name="connsiteX99-25287" fmla="*/ 11 w 384"/>
              <a:gd name="connsiteY99-25288" fmla="*/ 432 h 738"/>
              <a:gd name="connsiteX100-25289" fmla="*/ 5 w 384"/>
              <a:gd name="connsiteY100-25290" fmla="*/ 401 h 738"/>
              <a:gd name="connsiteX101-25291" fmla="*/ 0 w 384"/>
              <a:gd name="connsiteY101-25292" fmla="*/ 364 h 738"/>
              <a:gd name="connsiteX102-25293" fmla="*/ 0 w 384"/>
              <a:gd name="connsiteY102-25294" fmla="*/ 332 h 738"/>
              <a:gd name="connsiteX103-25295" fmla="*/ 0 w 384"/>
              <a:gd name="connsiteY103-25296" fmla="*/ 295 h 738"/>
              <a:gd name="connsiteX104-25297" fmla="*/ 0 w 384"/>
              <a:gd name="connsiteY104-25298" fmla="*/ 258 h 738"/>
              <a:gd name="connsiteX105-25299" fmla="*/ 0 w 384"/>
              <a:gd name="connsiteY105-25300" fmla="*/ 222 h 738"/>
              <a:gd name="connsiteX106-25301" fmla="*/ 5 w 384"/>
              <a:gd name="connsiteY106-25302" fmla="*/ 179 h 738"/>
              <a:gd name="connsiteX107-25303" fmla="*/ 11 w 384"/>
              <a:gd name="connsiteY107-25304" fmla="*/ 137 h 738"/>
              <a:gd name="connsiteX108-25305" fmla="*/ 11 w 384"/>
              <a:gd name="connsiteY108-25306" fmla="*/ 121 h 738"/>
              <a:gd name="connsiteX109-25307" fmla="*/ 11 w 384"/>
              <a:gd name="connsiteY109-25308" fmla="*/ 106 h 738"/>
              <a:gd name="connsiteX110-25309" fmla="*/ 11 w 384"/>
              <a:gd name="connsiteY110-25310" fmla="*/ 90 h 738"/>
              <a:gd name="connsiteX111-25311" fmla="*/ 16 w 384"/>
              <a:gd name="connsiteY111-25312" fmla="*/ 79 h 738"/>
              <a:gd name="connsiteX112-25313" fmla="*/ 16 w 384"/>
              <a:gd name="connsiteY112-25314" fmla="*/ 69 h 738"/>
              <a:gd name="connsiteX113-25315" fmla="*/ 16 w 384"/>
              <a:gd name="connsiteY113-25316" fmla="*/ 64 h 738"/>
              <a:gd name="connsiteX114-25317" fmla="*/ 16 w 384"/>
              <a:gd name="connsiteY114-25318" fmla="*/ 58 h 738"/>
              <a:gd name="connsiteX115-25319" fmla="*/ 11 w 384"/>
              <a:gd name="connsiteY115-25320" fmla="*/ 53 h 738"/>
              <a:gd name="connsiteX116-25321" fmla="*/ 11 w 384"/>
              <a:gd name="connsiteY116-25322" fmla="*/ 53 h 738"/>
              <a:gd name="connsiteX117-25323" fmla="*/ 5 w 384"/>
              <a:gd name="connsiteY117-25324" fmla="*/ 53 h 738"/>
              <a:gd name="connsiteX0-25325" fmla="*/ 90 w 384"/>
              <a:gd name="connsiteY0-25326" fmla="*/ 0 h 738"/>
              <a:gd name="connsiteX1-25327" fmla="*/ 100 w 384"/>
              <a:gd name="connsiteY1-25328" fmla="*/ 11 h 738"/>
              <a:gd name="connsiteX2-25329" fmla="*/ 111 w 384"/>
              <a:gd name="connsiteY2-25330" fmla="*/ 16 h 738"/>
              <a:gd name="connsiteX3-25331" fmla="*/ 111 w 384"/>
              <a:gd name="connsiteY3-25332" fmla="*/ 21 h 738"/>
              <a:gd name="connsiteX4-25333" fmla="*/ 116 w 384"/>
              <a:gd name="connsiteY4-25334" fmla="*/ 21 h 738"/>
              <a:gd name="connsiteX5-25335" fmla="*/ 116 w 384"/>
              <a:gd name="connsiteY5-25336" fmla="*/ 27 h 738"/>
              <a:gd name="connsiteX6-25337" fmla="*/ 116 w 384"/>
              <a:gd name="connsiteY6-25338" fmla="*/ 27 h 738"/>
              <a:gd name="connsiteX7-25339" fmla="*/ 116 w 384"/>
              <a:gd name="connsiteY7-25340" fmla="*/ 32 h 738"/>
              <a:gd name="connsiteX8-25341" fmla="*/ 111 w 384"/>
              <a:gd name="connsiteY8-25342" fmla="*/ 37 h 738"/>
              <a:gd name="connsiteX9-25343" fmla="*/ 105 w 384"/>
              <a:gd name="connsiteY9-25344" fmla="*/ 42 h 738"/>
              <a:gd name="connsiteX10-25345" fmla="*/ 95 w 384"/>
              <a:gd name="connsiteY10-25346" fmla="*/ 48 h 738"/>
              <a:gd name="connsiteX11-25347" fmla="*/ 90 w 384"/>
              <a:gd name="connsiteY11-25348" fmla="*/ 53 h 738"/>
              <a:gd name="connsiteX12-25349" fmla="*/ 84 w 384"/>
              <a:gd name="connsiteY12-25350" fmla="*/ 58 h 738"/>
              <a:gd name="connsiteX13-25351" fmla="*/ 84 w 384"/>
              <a:gd name="connsiteY13-25352" fmla="*/ 69 h 738"/>
              <a:gd name="connsiteX14-25353" fmla="*/ 79 w 384"/>
              <a:gd name="connsiteY14-25354" fmla="*/ 79 h 738"/>
              <a:gd name="connsiteX15-25355" fmla="*/ 74 w 384"/>
              <a:gd name="connsiteY15-25356" fmla="*/ 95 h 738"/>
              <a:gd name="connsiteX16-25357" fmla="*/ 68 w 384"/>
              <a:gd name="connsiteY16-25358" fmla="*/ 116 h 738"/>
              <a:gd name="connsiteX17-25359" fmla="*/ 63 w 384"/>
              <a:gd name="connsiteY17-25360" fmla="*/ 137 h 738"/>
              <a:gd name="connsiteX18-25361" fmla="*/ 63 w 384"/>
              <a:gd name="connsiteY18-25362" fmla="*/ 158 h 738"/>
              <a:gd name="connsiteX19-25363" fmla="*/ 58 w 384"/>
              <a:gd name="connsiteY19-25364" fmla="*/ 185 h 738"/>
              <a:gd name="connsiteX20-25365" fmla="*/ 53 w 384"/>
              <a:gd name="connsiteY20-25366" fmla="*/ 206 h 738"/>
              <a:gd name="connsiteX21-25367" fmla="*/ 53 w 384"/>
              <a:gd name="connsiteY21-25368" fmla="*/ 227 h 738"/>
              <a:gd name="connsiteX22-25369" fmla="*/ 47 w 384"/>
              <a:gd name="connsiteY22-25370" fmla="*/ 243 h 738"/>
              <a:gd name="connsiteX23-25371" fmla="*/ 47 w 384"/>
              <a:gd name="connsiteY23-25372" fmla="*/ 264 h 738"/>
              <a:gd name="connsiteX24-25373" fmla="*/ 42 w 384"/>
              <a:gd name="connsiteY24-25374" fmla="*/ 279 h 738"/>
              <a:gd name="connsiteX25-25375" fmla="*/ 42 w 384"/>
              <a:gd name="connsiteY25-25376" fmla="*/ 290 h 738"/>
              <a:gd name="connsiteX26-25377" fmla="*/ 42 w 384"/>
              <a:gd name="connsiteY26-25378" fmla="*/ 301 h 738"/>
              <a:gd name="connsiteX27-25379" fmla="*/ 42 w 384"/>
              <a:gd name="connsiteY27-25380" fmla="*/ 322 h 738"/>
              <a:gd name="connsiteX28-25381" fmla="*/ 47 w 384"/>
              <a:gd name="connsiteY28-25382" fmla="*/ 348 h 738"/>
              <a:gd name="connsiteX29-25383" fmla="*/ 53 w 384"/>
              <a:gd name="connsiteY29-25384" fmla="*/ 390 h 738"/>
              <a:gd name="connsiteX30-25385" fmla="*/ 53 w 384"/>
              <a:gd name="connsiteY30-25386" fmla="*/ 416 h 738"/>
              <a:gd name="connsiteX31-25387" fmla="*/ 58 w 384"/>
              <a:gd name="connsiteY31-25388" fmla="*/ 443 h 738"/>
              <a:gd name="connsiteX32-25389" fmla="*/ 68 w 384"/>
              <a:gd name="connsiteY32-25390" fmla="*/ 469 h 738"/>
              <a:gd name="connsiteX33-25391" fmla="*/ 74 w 384"/>
              <a:gd name="connsiteY33-25392" fmla="*/ 485 h 738"/>
              <a:gd name="connsiteX34-25393" fmla="*/ 79 w 384"/>
              <a:gd name="connsiteY34-25394" fmla="*/ 495 h 738"/>
              <a:gd name="connsiteX35-25395" fmla="*/ 95 w 384"/>
              <a:gd name="connsiteY35-25396" fmla="*/ 522 h 738"/>
              <a:gd name="connsiteX36-25397" fmla="*/ 111 w 384"/>
              <a:gd name="connsiteY36-25398" fmla="*/ 543 h 738"/>
              <a:gd name="connsiteX37-25399" fmla="*/ 126 w 384"/>
              <a:gd name="connsiteY37-25400" fmla="*/ 564 h 738"/>
              <a:gd name="connsiteX38-25401" fmla="*/ 137 w 384"/>
              <a:gd name="connsiteY38-25402" fmla="*/ 574 h 738"/>
              <a:gd name="connsiteX39-25403" fmla="*/ 147 w 384"/>
              <a:gd name="connsiteY39-25404" fmla="*/ 580 h 738"/>
              <a:gd name="connsiteX40-25405" fmla="*/ 169 w 384"/>
              <a:gd name="connsiteY40-25406" fmla="*/ 601 h 738"/>
              <a:gd name="connsiteX41-25407" fmla="*/ 190 w 384"/>
              <a:gd name="connsiteY41-25408" fmla="*/ 611 h 738"/>
              <a:gd name="connsiteX42-25409" fmla="*/ 211 w 384"/>
              <a:gd name="connsiteY42-25410" fmla="*/ 627 h 738"/>
              <a:gd name="connsiteX43-25411" fmla="*/ 237 w 384"/>
              <a:gd name="connsiteY43-25412" fmla="*/ 638 h 738"/>
              <a:gd name="connsiteX44-25413" fmla="*/ 248 w 384"/>
              <a:gd name="connsiteY44-25414" fmla="*/ 643 h 738"/>
              <a:gd name="connsiteX45-25415" fmla="*/ 258 w 384"/>
              <a:gd name="connsiteY45-25416" fmla="*/ 648 h 738"/>
              <a:gd name="connsiteX46-25417" fmla="*/ 269 w 384"/>
              <a:gd name="connsiteY46-25418" fmla="*/ 648 h 738"/>
              <a:gd name="connsiteX47-25419" fmla="*/ 279 w 384"/>
              <a:gd name="connsiteY47-25420" fmla="*/ 653 h 738"/>
              <a:gd name="connsiteX48-25421" fmla="*/ 284 w 384"/>
              <a:gd name="connsiteY48-25422" fmla="*/ 653 h 738"/>
              <a:gd name="connsiteX49-25423" fmla="*/ 290 w 384"/>
              <a:gd name="connsiteY49-25424" fmla="*/ 653 h 738"/>
              <a:gd name="connsiteX50-25425" fmla="*/ 300 w 384"/>
              <a:gd name="connsiteY50-25426" fmla="*/ 653 h 738"/>
              <a:gd name="connsiteX51-25427" fmla="*/ 305 w 384"/>
              <a:gd name="connsiteY51-25428" fmla="*/ 648 h 738"/>
              <a:gd name="connsiteX52-25429" fmla="*/ 305 w 384"/>
              <a:gd name="connsiteY52-25430" fmla="*/ 643 h 738"/>
              <a:gd name="connsiteX53-25431" fmla="*/ 311 w 384"/>
              <a:gd name="connsiteY53-25432" fmla="*/ 638 h 738"/>
              <a:gd name="connsiteX54-25433" fmla="*/ 316 w 384"/>
              <a:gd name="connsiteY54-25434" fmla="*/ 632 h 738"/>
              <a:gd name="connsiteX55-25435" fmla="*/ 316 w 384"/>
              <a:gd name="connsiteY55-25436" fmla="*/ 622 h 738"/>
              <a:gd name="connsiteX56-25437" fmla="*/ 321 w 384"/>
              <a:gd name="connsiteY56-25438" fmla="*/ 606 h 738"/>
              <a:gd name="connsiteX57-25439" fmla="*/ 363 w 384"/>
              <a:gd name="connsiteY57-25440" fmla="*/ 601 h 738"/>
              <a:gd name="connsiteX58-25441" fmla="*/ 369 w 384"/>
              <a:gd name="connsiteY58-25442" fmla="*/ 648 h 738"/>
              <a:gd name="connsiteX59-25443" fmla="*/ 369 w 384"/>
              <a:gd name="connsiteY59-25444" fmla="*/ 664 h 738"/>
              <a:gd name="connsiteX60-25445" fmla="*/ 374 w 384"/>
              <a:gd name="connsiteY60-25446" fmla="*/ 675 h 738"/>
              <a:gd name="connsiteX61-25447" fmla="*/ 374 w 384"/>
              <a:gd name="connsiteY61-25448" fmla="*/ 685 h 738"/>
              <a:gd name="connsiteX62-25449" fmla="*/ 379 w 384"/>
              <a:gd name="connsiteY62-25450" fmla="*/ 696 h 738"/>
              <a:gd name="connsiteX63-25451" fmla="*/ 379 w 384"/>
              <a:gd name="connsiteY63-25452" fmla="*/ 701 h 738"/>
              <a:gd name="connsiteX64-25453" fmla="*/ 384 w 384"/>
              <a:gd name="connsiteY64-25454" fmla="*/ 711 h 738"/>
              <a:gd name="connsiteX65-25455" fmla="*/ 384 w 384"/>
              <a:gd name="connsiteY65-25456" fmla="*/ 717 h 738"/>
              <a:gd name="connsiteX66-25457" fmla="*/ 384 w 384"/>
              <a:gd name="connsiteY66-25458" fmla="*/ 722 h 738"/>
              <a:gd name="connsiteX67-25459" fmla="*/ 384 w 384"/>
              <a:gd name="connsiteY67-25460" fmla="*/ 727 h 738"/>
              <a:gd name="connsiteX68-25461" fmla="*/ 379 w 384"/>
              <a:gd name="connsiteY68-25462" fmla="*/ 732 h 738"/>
              <a:gd name="connsiteX69-25463" fmla="*/ 374 w 384"/>
              <a:gd name="connsiteY69-25464" fmla="*/ 738 h 738"/>
              <a:gd name="connsiteX70-25465" fmla="*/ 363 w 384"/>
              <a:gd name="connsiteY70-25466" fmla="*/ 738 h 738"/>
              <a:gd name="connsiteX71-25467" fmla="*/ 353 w 384"/>
              <a:gd name="connsiteY71-25468" fmla="*/ 738 h 738"/>
              <a:gd name="connsiteX72-25469" fmla="*/ 337 w 384"/>
              <a:gd name="connsiteY72-25470" fmla="*/ 738 h 738"/>
              <a:gd name="connsiteX73-25471" fmla="*/ 321 w 384"/>
              <a:gd name="connsiteY73-25472" fmla="*/ 732 h 738"/>
              <a:gd name="connsiteX74-25473" fmla="*/ 300 w 384"/>
              <a:gd name="connsiteY74-25474" fmla="*/ 732 h 738"/>
              <a:gd name="connsiteX75-25475" fmla="*/ 279 w 384"/>
              <a:gd name="connsiteY75-25476" fmla="*/ 727 h 738"/>
              <a:gd name="connsiteX76-25477" fmla="*/ 258 w 384"/>
              <a:gd name="connsiteY76-25478" fmla="*/ 722 h 738"/>
              <a:gd name="connsiteX77-25479" fmla="*/ 248 w 384"/>
              <a:gd name="connsiteY77-25480" fmla="*/ 717 h 738"/>
              <a:gd name="connsiteX78-25481" fmla="*/ 237 w 384"/>
              <a:gd name="connsiteY78-25482" fmla="*/ 711 h 738"/>
              <a:gd name="connsiteX79-25483" fmla="*/ 221 w 384"/>
              <a:gd name="connsiteY79-25484" fmla="*/ 706 h 738"/>
              <a:gd name="connsiteX80-25485" fmla="*/ 211 w 384"/>
              <a:gd name="connsiteY80-25486" fmla="*/ 701 h 738"/>
              <a:gd name="connsiteX81-25487" fmla="*/ 195 w 384"/>
              <a:gd name="connsiteY81-25488" fmla="*/ 696 h 738"/>
              <a:gd name="connsiteX82-25489" fmla="*/ 179 w 384"/>
              <a:gd name="connsiteY82-25490" fmla="*/ 685 h 738"/>
              <a:gd name="connsiteX83-25491" fmla="*/ 169 w 384"/>
              <a:gd name="connsiteY83-25492" fmla="*/ 675 h 738"/>
              <a:gd name="connsiteX84-25493" fmla="*/ 153 w 384"/>
              <a:gd name="connsiteY84-25494" fmla="*/ 664 h 738"/>
              <a:gd name="connsiteX85-25495" fmla="*/ 121 w 384"/>
              <a:gd name="connsiteY85-25496" fmla="*/ 638 h 738"/>
              <a:gd name="connsiteX86-25497" fmla="*/ 95 w 384"/>
              <a:gd name="connsiteY86-25498" fmla="*/ 611 h 738"/>
              <a:gd name="connsiteX87-25499" fmla="*/ 84 w 384"/>
              <a:gd name="connsiteY87-25500" fmla="*/ 601 h 738"/>
              <a:gd name="connsiteX88-25501" fmla="*/ 74 w 384"/>
              <a:gd name="connsiteY88-25502" fmla="*/ 585 h 738"/>
              <a:gd name="connsiteX89-25503" fmla="*/ 63 w 384"/>
              <a:gd name="connsiteY89-25504" fmla="*/ 569 h 738"/>
              <a:gd name="connsiteX90-25505" fmla="*/ 53 w 384"/>
              <a:gd name="connsiteY90-25506" fmla="*/ 553 h 738"/>
              <a:gd name="connsiteX91-25507" fmla="*/ 47 w 384"/>
              <a:gd name="connsiteY91-25508" fmla="*/ 538 h 738"/>
              <a:gd name="connsiteX92-25509" fmla="*/ 37 w 384"/>
              <a:gd name="connsiteY92-25510" fmla="*/ 522 h 738"/>
              <a:gd name="connsiteX93-25511" fmla="*/ 32 w 384"/>
              <a:gd name="connsiteY93-25512" fmla="*/ 506 h 738"/>
              <a:gd name="connsiteX94-25513" fmla="*/ 21 w 384"/>
              <a:gd name="connsiteY94-25514" fmla="*/ 490 h 738"/>
              <a:gd name="connsiteX95-25515" fmla="*/ 16 w 384"/>
              <a:gd name="connsiteY95-25516" fmla="*/ 480 h 738"/>
              <a:gd name="connsiteX96-25517" fmla="*/ 16 w 384"/>
              <a:gd name="connsiteY96-25518" fmla="*/ 464 h 738"/>
              <a:gd name="connsiteX97-25519" fmla="*/ 11 w 384"/>
              <a:gd name="connsiteY97-25520" fmla="*/ 448 h 738"/>
              <a:gd name="connsiteX98-25521" fmla="*/ 11 w 384"/>
              <a:gd name="connsiteY98-25522" fmla="*/ 432 h 738"/>
              <a:gd name="connsiteX99-25523" fmla="*/ 5 w 384"/>
              <a:gd name="connsiteY99-25524" fmla="*/ 401 h 738"/>
              <a:gd name="connsiteX100-25525" fmla="*/ 0 w 384"/>
              <a:gd name="connsiteY100-25526" fmla="*/ 364 h 738"/>
              <a:gd name="connsiteX101-25527" fmla="*/ 0 w 384"/>
              <a:gd name="connsiteY101-25528" fmla="*/ 332 h 738"/>
              <a:gd name="connsiteX102-25529" fmla="*/ 0 w 384"/>
              <a:gd name="connsiteY102-25530" fmla="*/ 295 h 738"/>
              <a:gd name="connsiteX103-25531" fmla="*/ 0 w 384"/>
              <a:gd name="connsiteY103-25532" fmla="*/ 258 h 738"/>
              <a:gd name="connsiteX104-25533" fmla="*/ 0 w 384"/>
              <a:gd name="connsiteY104-25534" fmla="*/ 222 h 738"/>
              <a:gd name="connsiteX105-25535" fmla="*/ 5 w 384"/>
              <a:gd name="connsiteY105-25536" fmla="*/ 179 h 738"/>
              <a:gd name="connsiteX106-25537" fmla="*/ 11 w 384"/>
              <a:gd name="connsiteY106-25538" fmla="*/ 137 h 738"/>
              <a:gd name="connsiteX107-25539" fmla="*/ 11 w 384"/>
              <a:gd name="connsiteY107-25540" fmla="*/ 121 h 738"/>
              <a:gd name="connsiteX108-25541" fmla="*/ 11 w 384"/>
              <a:gd name="connsiteY108-25542" fmla="*/ 106 h 738"/>
              <a:gd name="connsiteX109-25543" fmla="*/ 11 w 384"/>
              <a:gd name="connsiteY109-25544" fmla="*/ 90 h 738"/>
              <a:gd name="connsiteX110-25545" fmla="*/ 16 w 384"/>
              <a:gd name="connsiteY110-25546" fmla="*/ 79 h 738"/>
              <a:gd name="connsiteX111-25547" fmla="*/ 16 w 384"/>
              <a:gd name="connsiteY111-25548" fmla="*/ 69 h 738"/>
              <a:gd name="connsiteX112-25549" fmla="*/ 16 w 384"/>
              <a:gd name="connsiteY112-25550" fmla="*/ 64 h 738"/>
              <a:gd name="connsiteX113-25551" fmla="*/ 16 w 384"/>
              <a:gd name="connsiteY113-25552" fmla="*/ 58 h 738"/>
              <a:gd name="connsiteX114-25553" fmla="*/ 11 w 384"/>
              <a:gd name="connsiteY114-25554" fmla="*/ 53 h 738"/>
              <a:gd name="connsiteX115-25555" fmla="*/ 11 w 384"/>
              <a:gd name="connsiteY115-25556" fmla="*/ 53 h 738"/>
              <a:gd name="connsiteX116-25557" fmla="*/ 5 w 384"/>
              <a:gd name="connsiteY116-25558" fmla="*/ 53 h 738"/>
              <a:gd name="connsiteX0-25559" fmla="*/ 90 w 384"/>
              <a:gd name="connsiteY0-25560" fmla="*/ 0 h 738"/>
              <a:gd name="connsiteX1-25561" fmla="*/ 100 w 384"/>
              <a:gd name="connsiteY1-25562" fmla="*/ 11 h 738"/>
              <a:gd name="connsiteX2-25563" fmla="*/ 111 w 384"/>
              <a:gd name="connsiteY2-25564" fmla="*/ 16 h 738"/>
              <a:gd name="connsiteX3-25565" fmla="*/ 111 w 384"/>
              <a:gd name="connsiteY3-25566" fmla="*/ 21 h 738"/>
              <a:gd name="connsiteX4-25567" fmla="*/ 116 w 384"/>
              <a:gd name="connsiteY4-25568" fmla="*/ 21 h 738"/>
              <a:gd name="connsiteX5-25569" fmla="*/ 116 w 384"/>
              <a:gd name="connsiteY5-25570" fmla="*/ 27 h 738"/>
              <a:gd name="connsiteX6-25571" fmla="*/ 116 w 384"/>
              <a:gd name="connsiteY6-25572" fmla="*/ 27 h 738"/>
              <a:gd name="connsiteX7-25573" fmla="*/ 116 w 384"/>
              <a:gd name="connsiteY7-25574" fmla="*/ 32 h 738"/>
              <a:gd name="connsiteX8-25575" fmla="*/ 111 w 384"/>
              <a:gd name="connsiteY8-25576" fmla="*/ 37 h 738"/>
              <a:gd name="connsiteX9-25577" fmla="*/ 105 w 384"/>
              <a:gd name="connsiteY9-25578" fmla="*/ 42 h 738"/>
              <a:gd name="connsiteX10-25579" fmla="*/ 95 w 384"/>
              <a:gd name="connsiteY10-25580" fmla="*/ 48 h 738"/>
              <a:gd name="connsiteX11-25581" fmla="*/ 90 w 384"/>
              <a:gd name="connsiteY11-25582" fmla="*/ 53 h 738"/>
              <a:gd name="connsiteX12-25583" fmla="*/ 84 w 384"/>
              <a:gd name="connsiteY12-25584" fmla="*/ 58 h 738"/>
              <a:gd name="connsiteX13-25585" fmla="*/ 84 w 384"/>
              <a:gd name="connsiteY13-25586" fmla="*/ 69 h 738"/>
              <a:gd name="connsiteX14-25587" fmla="*/ 79 w 384"/>
              <a:gd name="connsiteY14-25588" fmla="*/ 79 h 738"/>
              <a:gd name="connsiteX15-25589" fmla="*/ 74 w 384"/>
              <a:gd name="connsiteY15-25590" fmla="*/ 95 h 738"/>
              <a:gd name="connsiteX16-25591" fmla="*/ 68 w 384"/>
              <a:gd name="connsiteY16-25592" fmla="*/ 116 h 738"/>
              <a:gd name="connsiteX17-25593" fmla="*/ 63 w 384"/>
              <a:gd name="connsiteY17-25594" fmla="*/ 137 h 738"/>
              <a:gd name="connsiteX18-25595" fmla="*/ 63 w 384"/>
              <a:gd name="connsiteY18-25596" fmla="*/ 158 h 738"/>
              <a:gd name="connsiteX19-25597" fmla="*/ 58 w 384"/>
              <a:gd name="connsiteY19-25598" fmla="*/ 185 h 738"/>
              <a:gd name="connsiteX20-25599" fmla="*/ 53 w 384"/>
              <a:gd name="connsiteY20-25600" fmla="*/ 206 h 738"/>
              <a:gd name="connsiteX21-25601" fmla="*/ 53 w 384"/>
              <a:gd name="connsiteY21-25602" fmla="*/ 227 h 738"/>
              <a:gd name="connsiteX22-25603" fmla="*/ 47 w 384"/>
              <a:gd name="connsiteY22-25604" fmla="*/ 243 h 738"/>
              <a:gd name="connsiteX23-25605" fmla="*/ 47 w 384"/>
              <a:gd name="connsiteY23-25606" fmla="*/ 264 h 738"/>
              <a:gd name="connsiteX24-25607" fmla="*/ 42 w 384"/>
              <a:gd name="connsiteY24-25608" fmla="*/ 279 h 738"/>
              <a:gd name="connsiteX25-25609" fmla="*/ 42 w 384"/>
              <a:gd name="connsiteY25-25610" fmla="*/ 290 h 738"/>
              <a:gd name="connsiteX26-25611" fmla="*/ 42 w 384"/>
              <a:gd name="connsiteY26-25612" fmla="*/ 301 h 738"/>
              <a:gd name="connsiteX27-25613" fmla="*/ 42 w 384"/>
              <a:gd name="connsiteY27-25614" fmla="*/ 322 h 738"/>
              <a:gd name="connsiteX28-25615" fmla="*/ 47 w 384"/>
              <a:gd name="connsiteY28-25616" fmla="*/ 348 h 738"/>
              <a:gd name="connsiteX29-25617" fmla="*/ 53 w 384"/>
              <a:gd name="connsiteY29-25618" fmla="*/ 390 h 738"/>
              <a:gd name="connsiteX30-25619" fmla="*/ 53 w 384"/>
              <a:gd name="connsiteY30-25620" fmla="*/ 416 h 738"/>
              <a:gd name="connsiteX31-25621" fmla="*/ 58 w 384"/>
              <a:gd name="connsiteY31-25622" fmla="*/ 443 h 738"/>
              <a:gd name="connsiteX32-25623" fmla="*/ 68 w 384"/>
              <a:gd name="connsiteY32-25624" fmla="*/ 469 h 738"/>
              <a:gd name="connsiteX33-25625" fmla="*/ 74 w 384"/>
              <a:gd name="connsiteY33-25626" fmla="*/ 485 h 738"/>
              <a:gd name="connsiteX34-25627" fmla="*/ 79 w 384"/>
              <a:gd name="connsiteY34-25628" fmla="*/ 495 h 738"/>
              <a:gd name="connsiteX35-25629" fmla="*/ 95 w 384"/>
              <a:gd name="connsiteY35-25630" fmla="*/ 522 h 738"/>
              <a:gd name="connsiteX36-25631" fmla="*/ 111 w 384"/>
              <a:gd name="connsiteY36-25632" fmla="*/ 543 h 738"/>
              <a:gd name="connsiteX37-25633" fmla="*/ 126 w 384"/>
              <a:gd name="connsiteY37-25634" fmla="*/ 564 h 738"/>
              <a:gd name="connsiteX38-25635" fmla="*/ 137 w 384"/>
              <a:gd name="connsiteY38-25636" fmla="*/ 574 h 738"/>
              <a:gd name="connsiteX39-25637" fmla="*/ 147 w 384"/>
              <a:gd name="connsiteY39-25638" fmla="*/ 580 h 738"/>
              <a:gd name="connsiteX40-25639" fmla="*/ 169 w 384"/>
              <a:gd name="connsiteY40-25640" fmla="*/ 601 h 738"/>
              <a:gd name="connsiteX41-25641" fmla="*/ 190 w 384"/>
              <a:gd name="connsiteY41-25642" fmla="*/ 611 h 738"/>
              <a:gd name="connsiteX42-25643" fmla="*/ 211 w 384"/>
              <a:gd name="connsiteY42-25644" fmla="*/ 627 h 738"/>
              <a:gd name="connsiteX43-25645" fmla="*/ 237 w 384"/>
              <a:gd name="connsiteY43-25646" fmla="*/ 638 h 738"/>
              <a:gd name="connsiteX44-25647" fmla="*/ 248 w 384"/>
              <a:gd name="connsiteY44-25648" fmla="*/ 643 h 738"/>
              <a:gd name="connsiteX45-25649" fmla="*/ 258 w 384"/>
              <a:gd name="connsiteY45-25650" fmla="*/ 648 h 738"/>
              <a:gd name="connsiteX46-25651" fmla="*/ 269 w 384"/>
              <a:gd name="connsiteY46-25652" fmla="*/ 648 h 738"/>
              <a:gd name="connsiteX47-25653" fmla="*/ 279 w 384"/>
              <a:gd name="connsiteY47-25654" fmla="*/ 653 h 738"/>
              <a:gd name="connsiteX48-25655" fmla="*/ 284 w 384"/>
              <a:gd name="connsiteY48-25656" fmla="*/ 653 h 738"/>
              <a:gd name="connsiteX49-25657" fmla="*/ 290 w 384"/>
              <a:gd name="connsiteY49-25658" fmla="*/ 653 h 738"/>
              <a:gd name="connsiteX50-25659" fmla="*/ 300 w 384"/>
              <a:gd name="connsiteY50-25660" fmla="*/ 653 h 738"/>
              <a:gd name="connsiteX51-25661" fmla="*/ 305 w 384"/>
              <a:gd name="connsiteY51-25662" fmla="*/ 648 h 738"/>
              <a:gd name="connsiteX52-25663" fmla="*/ 305 w 384"/>
              <a:gd name="connsiteY52-25664" fmla="*/ 643 h 738"/>
              <a:gd name="connsiteX53-25665" fmla="*/ 311 w 384"/>
              <a:gd name="connsiteY53-25666" fmla="*/ 638 h 738"/>
              <a:gd name="connsiteX54-25667" fmla="*/ 316 w 384"/>
              <a:gd name="connsiteY54-25668" fmla="*/ 632 h 738"/>
              <a:gd name="connsiteX55-25669" fmla="*/ 321 w 384"/>
              <a:gd name="connsiteY55-25670" fmla="*/ 606 h 738"/>
              <a:gd name="connsiteX56-25671" fmla="*/ 363 w 384"/>
              <a:gd name="connsiteY56-25672" fmla="*/ 601 h 738"/>
              <a:gd name="connsiteX57-25673" fmla="*/ 369 w 384"/>
              <a:gd name="connsiteY57-25674" fmla="*/ 648 h 738"/>
              <a:gd name="connsiteX58-25675" fmla="*/ 369 w 384"/>
              <a:gd name="connsiteY58-25676" fmla="*/ 664 h 738"/>
              <a:gd name="connsiteX59-25677" fmla="*/ 374 w 384"/>
              <a:gd name="connsiteY59-25678" fmla="*/ 675 h 738"/>
              <a:gd name="connsiteX60-25679" fmla="*/ 374 w 384"/>
              <a:gd name="connsiteY60-25680" fmla="*/ 685 h 738"/>
              <a:gd name="connsiteX61-25681" fmla="*/ 379 w 384"/>
              <a:gd name="connsiteY61-25682" fmla="*/ 696 h 738"/>
              <a:gd name="connsiteX62-25683" fmla="*/ 379 w 384"/>
              <a:gd name="connsiteY62-25684" fmla="*/ 701 h 738"/>
              <a:gd name="connsiteX63-25685" fmla="*/ 384 w 384"/>
              <a:gd name="connsiteY63-25686" fmla="*/ 711 h 738"/>
              <a:gd name="connsiteX64-25687" fmla="*/ 384 w 384"/>
              <a:gd name="connsiteY64-25688" fmla="*/ 717 h 738"/>
              <a:gd name="connsiteX65-25689" fmla="*/ 384 w 384"/>
              <a:gd name="connsiteY65-25690" fmla="*/ 722 h 738"/>
              <a:gd name="connsiteX66-25691" fmla="*/ 384 w 384"/>
              <a:gd name="connsiteY66-25692" fmla="*/ 727 h 738"/>
              <a:gd name="connsiteX67-25693" fmla="*/ 379 w 384"/>
              <a:gd name="connsiteY67-25694" fmla="*/ 732 h 738"/>
              <a:gd name="connsiteX68-25695" fmla="*/ 374 w 384"/>
              <a:gd name="connsiteY68-25696" fmla="*/ 738 h 738"/>
              <a:gd name="connsiteX69-25697" fmla="*/ 363 w 384"/>
              <a:gd name="connsiteY69-25698" fmla="*/ 738 h 738"/>
              <a:gd name="connsiteX70-25699" fmla="*/ 353 w 384"/>
              <a:gd name="connsiteY70-25700" fmla="*/ 738 h 738"/>
              <a:gd name="connsiteX71-25701" fmla="*/ 337 w 384"/>
              <a:gd name="connsiteY71-25702" fmla="*/ 738 h 738"/>
              <a:gd name="connsiteX72-25703" fmla="*/ 321 w 384"/>
              <a:gd name="connsiteY72-25704" fmla="*/ 732 h 738"/>
              <a:gd name="connsiteX73-25705" fmla="*/ 300 w 384"/>
              <a:gd name="connsiteY73-25706" fmla="*/ 732 h 738"/>
              <a:gd name="connsiteX74-25707" fmla="*/ 279 w 384"/>
              <a:gd name="connsiteY74-25708" fmla="*/ 727 h 738"/>
              <a:gd name="connsiteX75-25709" fmla="*/ 258 w 384"/>
              <a:gd name="connsiteY75-25710" fmla="*/ 722 h 738"/>
              <a:gd name="connsiteX76-25711" fmla="*/ 248 w 384"/>
              <a:gd name="connsiteY76-25712" fmla="*/ 717 h 738"/>
              <a:gd name="connsiteX77-25713" fmla="*/ 237 w 384"/>
              <a:gd name="connsiteY77-25714" fmla="*/ 711 h 738"/>
              <a:gd name="connsiteX78-25715" fmla="*/ 221 w 384"/>
              <a:gd name="connsiteY78-25716" fmla="*/ 706 h 738"/>
              <a:gd name="connsiteX79-25717" fmla="*/ 211 w 384"/>
              <a:gd name="connsiteY79-25718" fmla="*/ 701 h 738"/>
              <a:gd name="connsiteX80-25719" fmla="*/ 195 w 384"/>
              <a:gd name="connsiteY80-25720" fmla="*/ 696 h 738"/>
              <a:gd name="connsiteX81-25721" fmla="*/ 179 w 384"/>
              <a:gd name="connsiteY81-25722" fmla="*/ 685 h 738"/>
              <a:gd name="connsiteX82-25723" fmla="*/ 169 w 384"/>
              <a:gd name="connsiteY82-25724" fmla="*/ 675 h 738"/>
              <a:gd name="connsiteX83-25725" fmla="*/ 153 w 384"/>
              <a:gd name="connsiteY83-25726" fmla="*/ 664 h 738"/>
              <a:gd name="connsiteX84-25727" fmla="*/ 121 w 384"/>
              <a:gd name="connsiteY84-25728" fmla="*/ 638 h 738"/>
              <a:gd name="connsiteX85-25729" fmla="*/ 95 w 384"/>
              <a:gd name="connsiteY85-25730" fmla="*/ 611 h 738"/>
              <a:gd name="connsiteX86-25731" fmla="*/ 84 w 384"/>
              <a:gd name="connsiteY86-25732" fmla="*/ 601 h 738"/>
              <a:gd name="connsiteX87-25733" fmla="*/ 74 w 384"/>
              <a:gd name="connsiteY87-25734" fmla="*/ 585 h 738"/>
              <a:gd name="connsiteX88-25735" fmla="*/ 63 w 384"/>
              <a:gd name="connsiteY88-25736" fmla="*/ 569 h 738"/>
              <a:gd name="connsiteX89-25737" fmla="*/ 53 w 384"/>
              <a:gd name="connsiteY89-25738" fmla="*/ 553 h 738"/>
              <a:gd name="connsiteX90-25739" fmla="*/ 47 w 384"/>
              <a:gd name="connsiteY90-25740" fmla="*/ 538 h 738"/>
              <a:gd name="connsiteX91-25741" fmla="*/ 37 w 384"/>
              <a:gd name="connsiteY91-25742" fmla="*/ 522 h 738"/>
              <a:gd name="connsiteX92-25743" fmla="*/ 32 w 384"/>
              <a:gd name="connsiteY92-25744" fmla="*/ 506 h 738"/>
              <a:gd name="connsiteX93-25745" fmla="*/ 21 w 384"/>
              <a:gd name="connsiteY93-25746" fmla="*/ 490 h 738"/>
              <a:gd name="connsiteX94-25747" fmla="*/ 16 w 384"/>
              <a:gd name="connsiteY94-25748" fmla="*/ 480 h 738"/>
              <a:gd name="connsiteX95-25749" fmla="*/ 16 w 384"/>
              <a:gd name="connsiteY95-25750" fmla="*/ 464 h 738"/>
              <a:gd name="connsiteX96-25751" fmla="*/ 11 w 384"/>
              <a:gd name="connsiteY96-25752" fmla="*/ 448 h 738"/>
              <a:gd name="connsiteX97-25753" fmla="*/ 11 w 384"/>
              <a:gd name="connsiteY97-25754" fmla="*/ 432 h 738"/>
              <a:gd name="connsiteX98-25755" fmla="*/ 5 w 384"/>
              <a:gd name="connsiteY98-25756" fmla="*/ 401 h 738"/>
              <a:gd name="connsiteX99-25757" fmla="*/ 0 w 384"/>
              <a:gd name="connsiteY99-25758" fmla="*/ 364 h 738"/>
              <a:gd name="connsiteX100-25759" fmla="*/ 0 w 384"/>
              <a:gd name="connsiteY100-25760" fmla="*/ 332 h 738"/>
              <a:gd name="connsiteX101-25761" fmla="*/ 0 w 384"/>
              <a:gd name="connsiteY101-25762" fmla="*/ 295 h 738"/>
              <a:gd name="connsiteX102-25763" fmla="*/ 0 w 384"/>
              <a:gd name="connsiteY102-25764" fmla="*/ 258 h 738"/>
              <a:gd name="connsiteX103-25765" fmla="*/ 0 w 384"/>
              <a:gd name="connsiteY103-25766" fmla="*/ 222 h 738"/>
              <a:gd name="connsiteX104-25767" fmla="*/ 5 w 384"/>
              <a:gd name="connsiteY104-25768" fmla="*/ 179 h 738"/>
              <a:gd name="connsiteX105-25769" fmla="*/ 11 w 384"/>
              <a:gd name="connsiteY105-25770" fmla="*/ 137 h 738"/>
              <a:gd name="connsiteX106-25771" fmla="*/ 11 w 384"/>
              <a:gd name="connsiteY106-25772" fmla="*/ 121 h 738"/>
              <a:gd name="connsiteX107-25773" fmla="*/ 11 w 384"/>
              <a:gd name="connsiteY107-25774" fmla="*/ 106 h 738"/>
              <a:gd name="connsiteX108-25775" fmla="*/ 11 w 384"/>
              <a:gd name="connsiteY108-25776" fmla="*/ 90 h 738"/>
              <a:gd name="connsiteX109-25777" fmla="*/ 16 w 384"/>
              <a:gd name="connsiteY109-25778" fmla="*/ 79 h 738"/>
              <a:gd name="connsiteX110-25779" fmla="*/ 16 w 384"/>
              <a:gd name="connsiteY110-25780" fmla="*/ 69 h 738"/>
              <a:gd name="connsiteX111-25781" fmla="*/ 16 w 384"/>
              <a:gd name="connsiteY111-25782" fmla="*/ 64 h 738"/>
              <a:gd name="connsiteX112-25783" fmla="*/ 16 w 384"/>
              <a:gd name="connsiteY112-25784" fmla="*/ 58 h 738"/>
              <a:gd name="connsiteX113-25785" fmla="*/ 11 w 384"/>
              <a:gd name="connsiteY113-25786" fmla="*/ 53 h 738"/>
              <a:gd name="connsiteX114-25787" fmla="*/ 11 w 384"/>
              <a:gd name="connsiteY114-25788" fmla="*/ 53 h 738"/>
              <a:gd name="connsiteX115-25789" fmla="*/ 5 w 384"/>
              <a:gd name="connsiteY115-25790" fmla="*/ 53 h 738"/>
              <a:gd name="connsiteX0-25791" fmla="*/ 90 w 384"/>
              <a:gd name="connsiteY0-25792" fmla="*/ 0 h 738"/>
              <a:gd name="connsiteX1-25793" fmla="*/ 100 w 384"/>
              <a:gd name="connsiteY1-25794" fmla="*/ 11 h 738"/>
              <a:gd name="connsiteX2-25795" fmla="*/ 111 w 384"/>
              <a:gd name="connsiteY2-25796" fmla="*/ 16 h 738"/>
              <a:gd name="connsiteX3-25797" fmla="*/ 111 w 384"/>
              <a:gd name="connsiteY3-25798" fmla="*/ 21 h 738"/>
              <a:gd name="connsiteX4-25799" fmla="*/ 116 w 384"/>
              <a:gd name="connsiteY4-25800" fmla="*/ 21 h 738"/>
              <a:gd name="connsiteX5-25801" fmla="*/ 116 w 384"/>
              <a:gd name="connsiteY5-25802" fmla="*/ 27 h 738"/>
              <a:gd name="connsiteX6-25803" fmla="*/ 116 w 384"/>
              <a:gd name="connsiteY6-25804" fmla="*/ 27 h 738"/>
              <a:gd name="connsiteX7-25805" fmla="*/ 116 w 384"/>
              <a:gd name="connsiteY7-25806" fmla="*/ 32 h 738"/>
              <a:gd name="connsiteX8-25807" fmla="*/ 111 w 384"/>
              <a:gd name="connsiteY8-25808" fmla="*/ 37 h 738"/>
              <a:gd name="connsiteX9-25809" fmla="*/ 105 w 384"/>
              <a:gd name="connsiteY9-25810" fmla="*/ 42 h 738"/>
              <a:gd name="connsiteX10-25811" fmla="*/ 95 w 384"/>
              <a:gd name="connsiteY10-25812" fmla="*/ 48 h 738"/>
              <a:gd name="connsiteX11-25813" fmla="*/ 90 w 384"/>
              <a:gd name="connsiteY11-25814" fmla="*/ 53 h 738"/>
              <a:gd name="connsiteX12-25815" fmla="*/ 84 w 384"/>
              <a:gd name="connsiteY12-25816" fmla="*/ 58 h 738"/>
              <a:gd name="connsiteX13-25817" fmla="*/ 84 w 384"/>
              <a:gd name="connsiteY13-25818" fmla="*/ 69 h 738"/>
              <a:gd name="connsiteX14-25819" fmla="*/ 79 w 384"/>
              <a:gd name="connsiteY14-25820" fmla="*/ 79 h 738"/>
              <a:gd name="connsiteX15-25821" fmla="*/ 74 w 384"/>
              <a:gd name="connsiteY15-25822" fmla="*/ 95 h 738"/>
              <a:gd name="connsiteX16-25823" fmla="*/ 68 w 384"/>
              <a:gd name="connsiteY16-25824" fmla="*/ 116 h 738"/>
              <a:gd name="connsiteX17-25825" fmla="*/ 63 w 384"/>
              <a:gd name="connsiteY17-25826" fmla="*/ 137 h 738"/>
              <a:gd name="connsiteX18-25827" fmla="*/ 63 w 384"/>
              <a:gd name="connsiteY18-25828" fmla="*/ 158 h 738"/>
              <a:gd name="connsiteX19-25829" fmla="*/ 58 w 384"/>
              <a:gd name="connsiteY19-25830" fmla="*/ 185 h 738"/>
              <a:gd name="connsiteX20-25831" fmla="*/ 53 w 384"/>
              <a:gd name="connsiteY20-25832" fmla="*/ 206 h 738"/>
              <a:gd name="connsiteX21-25833" fmla="*/ 53 w 384"/>
              <a:gd name="connsiteY21-25834" fmla="*/ 227 h 738"/>
              <a:gd name="connsiteX22-25835" fmla="*/ 47 w 384"/>
              <a:gd name="connsiteY22-25836" fmla="*/ 243 h 738"/>
              <a:gd name="connsiteX23-25837" fmla="*/ 47 w 384"/>
              <a:gd name="connsiteY23-25838" fmla="*/ 264 h 738"/>
              <a:gd name="connsiteX24-25839" fmla="*/ 42 w 384"/>
              <a:gd name="connsiteY24-25840" fmla="*/ 279 h 738"/>
              <a:gd name="connsiteX25-25841" fmla="*/ 42 w 384"/>
              <a:gd name="connsiteY25-25842" fmla="*/ 290 h 738"/>
              <a:gd name="connsiteX26-25843" fmla="*/ 42 w 384"/>
              <a:gd name="connsiteY26-25844" fmla="*/ 301 h 738"/>
              <a:gd name="connsiteX27-25845" fmla="*/ 42 w 384"/>
              <a:gd name="connsiteY27-25846" fmla="*/ 322 h 738"/>
              <a:gd name="connsiteX28-25847" fmla="*/ 47 w 384"/>
              <a:gd name="connsiteY28-25848" fmla="*/ 348 h 738"/>
              <a:gd name="connsiteX29-25849" fmla="*/ 53 w 384"/>
              <a:gd name="connsiteY29-25850" fmla="*/ 390 h 738"/>
              <a:gd name="connsiteX30-25851" fmla="*/ 53 w 384"/>
              <a:gd name="connsiteY30-25852" fmla="*/ 416 h 738"/>
              <a:gd name="connsiteX31-25853" fmla="*/ 58 w 384"/>
              <a:gd name="connsiteY31-25854" fmla="*/ 443 h 738"/>
              <a:gd name="connsiteX32-25855" fmla="*/ 68 w 384"/>
              <a:gd name="connsiteY32-25856" fmla="*/ 469 h 738"/>
              <a:gd name="connsiteX33-25857" fmla="*/ 74 w 384"/>
              <a:gd name="connsiteY33-25858" fmla="*/ 485 h 738"/>
              <a:gd name="connsiteX34-25859" fmla="*/ 79 w 384"/>
              <a:gd name="connsiteY34-25860" fmla="*/ 495 h 738"/>
              <a:gd name="connsiteX35-25861" fmla="*/ 95 w 384"/>
              <a:gd name="connsiteY35-25862" fmla="*/ 522 h 738"/>
              <a:gd name="connsiteX36-25863" fmla="*/ 111 w 384"/>
              <a:gd name="connsiteY36-25864" fmla="*/ 543 h 738"/>
              <a:gd name="connsiteX37-25865" fmla="*/ 126 w 384"/>
              <a:gd name="connsiteY37-25866" fmla="*/ 564 h 738"/>
              <a:gd name="connsiteX38-25867" fmla="*/ 137 w 384"/>
              <a:gd name="connsiteY38-25868" fmla="*/ 574 h 738"/>
              <a:gd name="connsiteX39-25869" fmla="*/ 147 w 384"/>
              <a:gd name="connsiteY39-25870" fmla="*/ 580 h 738"/>
              <a:gd name="connsiteX40-25871" fmla="*/ 169 w 384"/>
              <a:gd name="connsiteY40-25872" fmla="*/ 601 h 738"/>
              <a:gd name="connsiteX41-25873" fmla="*/ 190 w 384"/>
              <a:gd name="connsiteY41-25874" fmla="*/ 611 h 738"/>
              <a:gd name="connsiteX42-25875" fmla="*/ 211 w 384"/>
              <a:gd name="connsiteY42-25876" fmla="*/ 627 h 738"/>
              <a:gd name="connsiteX43-25877" fmla="*/ 237 w 384"/>
              <a:gd name="connsiteY43-25878" fmla="*/ 638 h 738"/>
              <a:gd name="connsiteX44-25879" fmla="*/ 248 w 384"/>
              <a:gd name="connsiteY44-25880" fmla="*/ 643 h 738"/>
              <a:gd name="connsiteX45-25881" fmla="*/ 258 w 384"/>
              <a:gd name="connsiteY45-25882" fmla="*/ 648 h 738"/>
              <a:gd name="connsiteX46-25883" fmla="*/ 269 w 384"/>
              <a:gd name="connsiteY46-25884" fmla="*/ 648 h 738"/>
              <a:gd name="connsiteX47-25885" fmla="*/ 279 w 384"/>
              <a:gd name="connsiteY47-25886" fmla="*/ 653 h 738"/>
              <a:gd name="connsiteX48-25887" fmla="*/ 284 w 384"/>
              <a:gd name="connsiteY48-25888" fmla="*/ 653 h 738"/>
              <a:gd name="connsiteX49-25889" fmla="*/ 290 w 384"/>
              <a:gd name="connsiteY49-25890" fmla="*/ 653 h 738"/>
              <a:gd name="connsiteX50-25891" fmla="*/ 300 w 384"/>
              <a:gd name="connsiteY50-25892" fmla="*/ 653 h 738"/>
              <a:gd name="connsiteX51-25893" fmla="*/ 305 w 384"/>
              <a:gd name="connsiteY51-25894" fmla="*/ 648 h 738"/>
              <a:gd name="connsiteX52-25895" fmla="*/ 305 w 384"/>
              <a:gd name="connsiteY52-25896" fmla="*/ 643 h 738"/>
              <a:gd name="connsiteX53-25897" fmla="*/ 311 w 384"/>
              <a:gd name="connsiteY53-25898" fmla="*/ 638 h 738"/>
              <a:gd name="connsiteX54-25899" fmla="*/ 316 w 384"/>
              <a:gd name="connsiteY54-25900" fmla="*/ 632 h 738"/>
              <a:gd name="connsiteX55-25901" fmla="*/ 363 w 384"/>
              <a:gd name="connsiteY55-25902" fmla="*/ 601 h 738"/>
              <a:gd name="connsiteX56-25903" fmla="*/ 369 w 384"/>
              <a:gd name="connsiteY56-25904" fmla="*/ 648 h 738"/>
              <a:gd name="connsiteX57-25905" fmla="*/ 369 w 384"/>
              <a:gd name="connsiteY57-25906" fmla="*/ 664 h 738"/>
              <a:gd name="connsiteX58-25907" fmla="*/ 374 w 384"/>
              <a:gd name="connsiteY58-25908" fmla="*/ 675 h 738"/>
              <a:gd name="connsiteX59-25909" fmla="*/ 374 w 384"/>
              <a:gd name="connsiteY59-25910" fmla="*/ 685 h 738"/>
              <a:gd name="connsiteX60-25911" fmla="*/ 379 w 384"/>
              <a:gd name="connsiteY60-25912" fmla="*/ 696 h 738"/>
              <a:gd name="connsiteX61-25913" fmla="*/ 379 w 384"/>
              <a:gd name="connsiteY61-25914" fmla="*/ 701 h 738"/>
              <a:gd name="connsiteX62-25915" fmla="*/ 384 w 384"/>
              <a:gd name="connsiteY62-25916" fmla="*/ 711 h 738"/>
              <a:gd name="connsiteX63-25917" fmla="*/ 384 w 384"/>
              <a:gd name="connsiteY63-25918" fmla="*/ 717 h 738"/>
              <a:gd name="connsiteX64-25919" fmla="*/ 384 w 384"/>
              <a:gd name="connsiteY64-25920" fmla="*/ 722 h 738"/>
              <a:gd name="connsiteX65-25921" fmla="*/ 384 w 384"/>
              <a:gd name="connsiteY65-25922" fmla="*/ 727 h 738"/>
              <a:gd name="connsiteX66-25923" fmla="*/ 379 w 384"/>
              <a:gd name="connsiteY66-25924" fmla="*/ 732 h 738"/>
              <a:gd name="connsiteX67-25925" fmla="*/ 374 w 384"/>
              <a:gd name="connsiteY67-25926" fmla="*/ 738 h 738"/>
              <a:gd name="connsiteX68-25927" fmla="*/ 363 w 384"/>
              <a:gd name="connsiteY68-25928" fmla="*/ 738 h 738"/>
              <a:gd name="connsiteX69-25929" fmla="*/ 353 w 384"/>
              <a:gd name="connsiteY69-25930" fmla="*/ 738 h 738"/>
              <a:gd name="connsiteX70-25931" fmla="*/ 337 w 384"/>
              <a:gd name="connsiteY70-25932" fmla="*/ 738 h 738"/>
              <a:gd name="connsiteX71-25933" fmla="*/ 321 w 384"/>
              <a:gd name="connsiteY71-25934" fmla="*/ 732 h 738"/>
              <a:gd name="connsiteX72-25935" fmla="*/ 300 w 384"/>
              <a:gd name="connsiteY72-25936" fmla="*/ 732 h 738"/>
              <a:gd name="connsiteX73-25937" fmla="*/ 279 w 384"/>
              <a:gd name="connsiteY73-25938" fmla="*/ 727 h 738"/>
              <a:gd name="connsiteX74-25939" fmla="*/ 258 w 384"/>
              <a:gd name="connsiteY74-25940" fmla="*/ 722 h 738"/>
              <a:gd name="connsiteX75-25941" fmla="*/ 248 w 384"/>
              <a:gd name="connsiteY75-25942" fmla="*/ 717 h 738"/>
              <a:gd name="connsiteX76-25943" fmla="*/ 237 w 384"/>
              <a:gd name="connsiteY76-25944" fmla="*/ 711 h 738"/>
              <a:gd name="connsiteX77-25945" fmla="*/ 221 w 384"/>
              <a:gd name="connsiteY77-25946" fmla="*/ 706 h 738"/>
              <a:gd name="connsiteX78-25947" fmla="*/ 211 w 384"/>
              <a:gd name="connsiteY78-25948" fmla="*/ 701 h 738"/>
              <a:gd name="connsiteX79-25949" fmla="*/ 195 w 384"/>
              <a:gd name="connsiteY79-25950" fmla="*/ 696 h 738"/>
              <a:gd name="connsiteX80-25951" fmla="*/ 179 w 384"/>
              <a:gd name="connsiteY80-25952" fmla="*/ 685 h 738"/>
              <a:gd name="connsiteX81-25953" fmla="*/ 169 w 384"/>
              <a:gd name="connsiteY81-25954" fmla="*/ 675 h 738"/>
              <a:gd name="connsiteX82-25955" fmla="*/ 153 w 384"/>
              <a:gd name="connsiteY82-25956" fmla="*/ 664 h 738"/>
              <a:gd name="connsiteX83-25957" fmla="*/ 121 w 384"/>
              <a:gd name="connsiteY83-25958" fmla="*/ 638 h 738"/>
              <a:gd name="connsiteX84-25959" fmla="*/ 95 w 384"/>
              <a:gd name="connsiteY84-25960" fmla="*/ 611 h 738"/>
              <a:gd name="connsiteX85-25961" fmla="*/ 84 w 384"/>
              <a:gd name="connsiteY85-25962" fmla="*/ 601 h 738"/>
              <a:gd name="connsiteX86-25963" fmla="*/ 74 w 384"/>
              <a:gd name="connsiteY86-25964" fmla="*/ 585 h 738"/>
              <a:gd name="connsiteX87-25965" fmla="*/ 63 w 384"/>
              <a:gd name="connsiteY87-25966" fmla="*/ 569 h 738"/>
              <a:gd name="connsiteX88-25967" fmla="*/ 53 w 384"/>
              <a:gd name="connsiteY88-25968" fmla="*/ 553 h 738"/>
              <a:gd name="connsiteX89-25969" fmla="*/ 47 w 384"/>
              <a:gd name="connsiteY89-25970" fmla="*/ 538 h 738"/>
              <a:gd name="connsiteX90-25971" fmla="*/ 37 w 384"/>
              <a:gd name="connsiteY90-25972" fmla="*/ 522 h 738"/>
              <a:gd name="connsiteX91-25973" fmla="*/ 32 w 384"/>
              <a:gd name="connsiteY91-25974" fmla="*/ 506 h 738"/>
              <a:gd name="connsiteX92-25975" fmla="*/ 21 w 384"/>
              <a:gd name="connsiteY92-25976" fmla="*/ 490 h 738"/>
              <a:gd name="connsiteX93-25977" fmla="*/ 16 w 384"/>
              <a:gd name="connsiteY93-25978" fmla="*/ 480 h 738"/>
              <a:gd name="connsiteX94-25979" fmla="*/ 16 w 384"/>
              <a:gd name="connsiteY94-25980" fmla="*/ 464 h 738"/>
              <a:gd name="connsiteX95-25981" fmla="*/ 11 w 384"/>
              <a:gd name="connsiteY95-25982" fmla="*/ 448 h 738"/>
              <a:gd name="connsiteX96-25983" fmla="*/ 11 w 384"/>
              <a:gd name="connsiteY96-25984" fmla="*/ 432 h 738"/>
              <a:gd name="connsiteX97-25985" fmla="*/ 5 w 384"/>
              <a:gd name="connsiteY97-25986" fmla="*/ 401 h 738"/>
              <a:gd name="connsiteX98-25987" fmla="*/ 0 w 384"/>
              <a:gd name="connsiteY98-25988" fmla="*/ 364 h 738"/>
              <a:gd name="connsiteX99-25989" fmla="*/ 0 w 384"/>
              <a:gd name="connsiteY99-25990" fmla="*/ 332 h 738"/>
              <a:gd name="connsiteX100-25991" fmla="*/ 0 w 384"/>
              <a:gd name="connsiteY100-25992" fmla="*/ 295 h 738"/>
              <a:gd name="connsiteX101-25993" fmla="*/ 0 w 384"/>
              <a:gd name="connsiteY101-25994" fmla="*/ 258 h 738"/>
              <a:gd name="connsiteX102-25995" fmla="*/ 0 w 384"/>
              <a:gd name="connsiteY102-25996" fmla="*/ 222 h 738"/>
              <a:gd name="connsiteX103-25997" fmla="*/ 5 w 384"/>
              <a:gd name="connsiteY103-25998" fmla="*/ 179 h 738"/>
              <a:gd name="connsiteX104-25999" fmla="*/ 11 w 384"/>
              <a:gd name="connsiteY104-26000" fmla="*/ 137 h 738"/>
              <a:gd name="connsiteX105-26001" fmla="*/ 11 w 384"/>
              <a:gd name="connsiteY105-26002" fmla="*/ 121 h 738"/>
              <a:gd name="connsiteX106-26003" fmla="*/ 11 w 384"/>
              <a:gd name="connsiteY106-26004" fmla="*/ 106 h 738"/>
              <a:gd name="connsiteX107-26005" fmla="*/ 11 w 384"/>
              <a:gd name="connsiteY107-26006" fmla="*/ 90 h 738"/>
              <a:gd name="connsiteX108-26007" fmla="*/ 16 w 384"/>
              <a:gd name="connsiteY108-26008" fmla="*/ 79 h 738"/>
              <a:gd name="connsiteX109-26009" fmla="*/ 16 w 384"/>
              <a:gd name="connsiteY109-26010" fmla="*/ 69 h 738"/>
              <a:gd name="connsiteX110-26011" fmla="*/ 16 w 384"/>
              <a:gd name="connsiteY110-26012" fmla="*/ 64 h 738"/>
              <a:gd name="connsiteX111-26013" fmla="*/ 16 w 384"/>
              <a:gd name="connsiteY111-26014" fmla="*/ 58 h 738"/>
              <a:gd name="connsiteX112-26015" fmla="*/ 11 w 384"/>
              <a:gd name="connsiteY112-26016" fmla="*/ 53 h 738"/>
              <a:gd name="connsiteX113-26017" fmla="*/ 11 w 384"/>
              <a:gd name="connsiteY113-26018" fmla="*/ 53 h 738"/>
              <a:gd name="connsiteX114-26019" fmla="*/ 5 w 384"/>
              <a:gd name="connsiteY114-26020" fmla="*/ 53 h 738"/>
              <a:gd name="connsiteX0-26021" fmla="*/ 90 w 384"/>
              <a:gd name="connsiteY0-26022" fmla="*/ 0 h 738"/>
              <a:gd name="connsiteX1-26023" fmla="*/ 100 w 384"/>
              <a:gd name="connsiteY1-26024" fmla="*/ 11 h 738"/>
              <a:gd name="connsiteX2-26025" fmla="*/ 111 w 384"/>
              <a:gd name="connsiteY2-26026" fmla="*/ 16 h 738"/>
              <a:gd name="connsiteX3-26027" fmla="*/ 111 w 384"/>
              <a:gd name="connsiteY3-26028" fmla="*/ 21 h 738"/>
              <a:gd name="connsiteX4-26029" fmla="*/ 116 w 384"/>
              <a:gd name="connsiteY4-26030" fmla="*/ 21 h 738"/>
              <a:gd name="connsiteX5-26031" fmla="*/ 116 w 384"/>
              <a:gd name="connsiteY5-26032" fmla="*/ 27 h 738"/>
              <a:gd name="connsiteX6-26033" fmla="*/ 116 w 384"/>
              <a:gd name="connsiteY6-26034" fmla="*/ 27 h 738"/>
              <a:gd name="connsiteX7-26035" fmla="*/ 116 w 384"/>
              <a:gd name="connsiteY7-26036" fmla="*/ 32 h 738"/>
              <a:gd name="connsiteX8-26037" fmla="*/ 111 w 384"/>
              <a:gd name="connsiteY8-26038" fmla="*/ 37 h 738"/>
              <a:gd name="connsiteX9-26039" fmla="*/ 105 w 384"/>
              <a:gd name="connsiteY9-26040" fmla="*/ 42 h 738"/>
              <a:gd name="connsiteX10-26041" fmla="*/ 95 w 384"/>
              <a:gd name="connsiteY10-26042" fmla="*/ 48 h 738"/>
              <a:gd name="connsiteX11-26043" fmla="*/ 90 w 384"/>
              <a:gd name="connsiteY11-26044" fmla="*/ 53 h 738"/>
              <a:gd name="connsiteX12-26045" fmla="*/ 84 w 384"/>
              <a:gd name="connsiteY12-26046" fmla="*/ 58 h 738"/>
              <a:gd name="connsiteX13-26047" fmla="*/ 84 w 384"/>
              <a:gd name="connsiteY13-26048" fmla="*/ 69 h 738"/>
              <a:gd name="connsiteX14-26049" fmla="*/ 79 w 384"/>
              <a:gd name="connsiteY14-26050" fmla="*/ 79 h 738"/>
              <a:gd name="connsiteX15-26051" fmla="*/ 74 w 384"/>
              <a:gd name="connsiteY15-26052" fmla="*/ 95 h 738"/>
              <a:gd name="connsiteX16-26053" fmla="*/ 68 w 384"/>
              <a:gd name="connsiteY16-26054" fmla="*/ 116 h 738"/>
              <a:gd name="connsiteX17-26055" fmla="*/ 63 w 384"/>
              <a:gd name="connsiteY17-26056" fmla="*/ 137 h 738"/>
              <a:gd name="connsiteX18-26057" fmla="*/ 63 w 384"/>
              <a:gd name="connsiteY18-26058" fmla="*/ 158 h 738"/>
              <a:gd name="connsiteX19-26059" fmla="*/ 58 w 384"/>
              <a:gd name="connsiteY19-26060" fmla="*/ 185 h 738"/>
              <a:gd name="connsiteX20-26061" fmla="*/ 53 w 384"/>
              <a:gd name="connsiteY20-26062" fmla="*/ 206 h 738"/>
              <a:gd name="connsiteX21-26063" fmla="*/ 53 w 384"/>
              <a:gd name="connsiteY21-26064" fmla="*/ 227 h 738"/>
              <a:gd name="connsiteX22-26065" fmla="*/ 47 w 384"/>
              <a:gd name="connsiteY22-26066" fmla="*/ 243 h 738"/>
              <a:gd name="connsiteX23-26067" fmla="*/ 47 w 384"/>
              <a:gd name="connsiteY23-26068" fmla="*/ 264 h 738"/>
              <a:gd name="connsiteX24-26069" fmla="*/ 42 w 384"/>
              <a:gd name="connsiteY24-26070" fmla="*/ 279 h 738"/>
              <a:gd name="connsiteX25-26071" fmla="*/ 42 w 384"/>
              <a:gd name="connsiteY25-26072" fmla="*/ 290 h 738"/>
              <a:gd name="connsiteX26-26073" fmla="*/ 42 w 384"/>
              <a:gd name="connsiteY26-26074" fmla="*/ 301 h 738"/>
              <a:gd name="connsiteX27-26075" fmla="*/ 42 w 384"/>
              <a:gd name="connsiteY27-26076" fmla="*/ 322 h 738"/>
              <a:gd name="connsiteX28-26077" fmla="*/ 47 w 384"/>
              <a:gd name="connsiteY28-26078" fmla="*/ 348 h 738"/>
              <a:gd name="connsiteX29-26079" fmla="*/ 53 w 384"/>
              <a:gd name="connsiteY29-26080" fmla="*/ 390 h 738"/>
              <a:gd name="connsiteX30-26081" fmla="*/ 53 w 384"/>
              <a:gd name="connsiteY30-26082" fmla="*/ 416 h 738"/>
              <a:gd name="connsiteX31-26083" fmla="*/ 58 w 384"/>
              <a:gd name="connsiteY31-26084" fmla="*/ 443 h 738"/>
              <a:gd name="connsiteX32-26085" fmla="*/ 68 w 384"/>
              <a:gd name="connsiteY32-26086" fmla="*/ 469 h 738"/>
              <a:gd name="connsiteX33-26087" fmla="*/ 74 w 384"/>
              <a:gd name="connsiteY33-26088" fmla="*/ 485 h 738"/>
              <a:gd name="connsiteX34-26089" fmla="*/ 79 w 384"/>
              <a:gd name="connsiteY34-26090" fmla="*/ 495 h 738"/>
              <a:gd name="connsiteX35-26091" fmla="*/ 95 w 384"/>
              <a:gd name="connsiteY35-26092" fmla="*/ 522 h 738"/>
              <a:gd name="connsiteX36-26093" fmla="*/ 111 w 384"/>
              <a:gd name="connsiteY36-26094" fmla="*/ 543 h 738"/>
              <a:gd name="connsiteX37-26095" fmla="*/ 126 w 384"/>
              <a:gd name="connsiteY37-26096" fmla="*/ 564 h 738"/>
              <a:gd name="connsiteX38-26097" fmla="*/ 137 w 384"/>
              <a:gd name="connsiteY38-26098" fmla="*/ 574 h 738"/>
              <a:gd name="connsiteX39-26099" fmla="*/ 147 w 384"/>
              <a:gd name="connsiteY39-26100" fmla="*/ 580 h 738"/>
              <a:gd name="connsiteX40-26101" fmla="*/ 169 w 384"/>
              <a:gd name="connsiteY40-26102" fmla="*/ 601 h 738"/>
              <a:gd name="connsiteX41-26103" fmla="*/ 190 w 384"/>
              <a:gd name="connsiteY41-26104" fmla="*/ 611 h 738"/>
              <a:gd name="connsiteX42-26105" fmla="*/ 211 w 384"/>
              <a:gd name="connsiteY42-26106" fmla="*/ 627 h 738"/>
              <a:gd name="connsiteX43-26107" fmla="*/ 237 w 384"/>
              <a:gd name="connsiteY43-26108" fmla="*/ 638 h 738"/>
              <a:gd name="connsiteX44-26109" fmla="*/ 248 w 384"/>
              <a:gd name="connsiteY44-26110" fmla="*/ 643 h 738"/>
              <a:gd name="connsiteX45-26111" fmla="*/ 258 w 384"/>
              <a:gd name="connsiteY45-26112" fmla="*/ 648 h 738"/>
              <a:gd name="connsiteX46-26113" fmla="*/ 269 w 384"/>
              <a:gd name="connsiteY46-26114" fmla="*/ 648 h 738"/>
              <a:gd name="connsiteX47-26115" fmla="*/ 279 w 384"/>
              <a:gd name="connsiteY47-26116" fmla="*/ 653 h 738"/>
              <a:gd name="connsiteX48-26117" fmla="*/ 284 w 384"/>
              <a:gd name="connsiteY48-26118" fmla="*/ 653 h 738"/>
              <a:gd name="connsiteX49-26119" fmla="*/ 290 w 384"/>
              <a:gd name="connsiteY49-26120" fmla="*/ 653 h 738"/>
              <a:gd name="connsiteX50-26121" fmla="*/ 300 w 384"/>
              <a:gd name="connsiteY50-26122" fmla="*/ 653 h 738"/>
              <a:gd name="connsiteX51-26123" fmla="*/ 305 w 384"/>
              <a:gd name="connsiteY51-26124" fmla="*/ 648 h 738"/>
              <a:gd name="connsiteX52-26125" fmla="*/ 305 w 384"/>
              <a:gd name="connsiteY52-26126" fmla="*/ 643 h 738"/>
              <a:gd name="connsiteX53-26127" fmla="*/ 311 w 384"/>
              <a:gd name="connsiteY53-26128" fmla="*/ 638 h 738"/>
              <a:gd name="connsiteX54-26129" fmla="*/ 316 w 384"/>
              <a:gd name="connsiteY54-26130" fmla="*/ 632 h 738"/>
              <a:gd name="connsiteX55-26131" fmla="*/ 369 w 384"/>
              <a:gd name="connsiteY55-26132" fmla="*/ 648 h 738"/>
              <a:gd name="connsiteX56-26133" fmla="*/ 369 w 384"/>
              <a:gd name="connsiteY56-26134" fmla="*/ 664 h 738"/>
              <a:gd name="connsiteX57-26135" fmla="*/ 374 w 384"/>
              <a:gd name="connsiteY57-26136" fmla="*/ 675 h 738"/>
              <a:gd name="connsiteX58-26137" fmla="*/ 374 w 384"/>
              <a:gd name="connsiteY58-26138" fmla="*/ 685 h 738"/>
              <a:gd name="connsiteX59-26139" fmla="*/ 379 w 384"/>
              <a:gd name="connsiteY59-26140" fmla="*/ 696 h 738"/>
              <a:gd name="connsiteX60-26141" fmla="*/ 379 w 384"/>
              <a:gd name="connsiteY60-26142" fmla="*/ 701 h 738"/>
              <a:gd name="connsiteX61-26143" fmla="*/ 384 w 384"/>
              <a:gd name="connsiteY61-26144" fmla="*/ 711 h 738"/>
              <a:gd name="connsiteX62-26145" fmla="*/ 384 w 384"/>
              <a:gd name="connsiteY62-26146" fmla="*/ 717 h 738"/>
              <a:gd name="connsiteX63-26147" fmla="*/ 384 w 384"/>
              <a:gd name="connsiteY63-26148" fmla="*/ 722 h 738"/>
              <a:gd name="connsiteX64-26149" fmla="*/ 384 w 384"/>
              <a:gd name="connsiteY64-26150" fmla="*/ 727 h 738"/>
              <a:gd name="connsiteX65-26151" fmla="*/ 379 w 384"/>
              <a:gd name="connsiteY65-26152" fmla="*/ 732 h 738"/>
              <a:gd name="connsiteX66-26153" fmla="*/ 374 w 384"/>
              <a:gd name="connsiteY66-26154" fmla="*/ 738 h 738"/>
              <a:gd name="connsiteX67-26155" fmla="*/ 363 w 384"/>
              <a:gd name="connsiteY67-26156" fmla="*/ 738 h 738"/>
              <a:gd name="connsiteX68-26157" fmla="*/ 353 w 384"/>
              <a:gd name="connsiteY68-26158" fmla="*/ 738 h 738"/>
              <a:gd name="connsiteX69-26159" fmla="*/ 337 w 384"/>
              <a:gd name="connsiteY69-26160" fmla="*/ 738 h 738"/>
              <a:gd name="connsiteX70-26161" fmla="*/ 321 w 384"/>
              <a:gd name="connsiteY70-26162" fmla="*/ 732 h 738"/>
              <a:gd name="connsiteX71-26163" fmla="*/ 300 w 384"/>
              <a:gd name="connsiteY71-26164" fmla="*/ 732 h 738"/>
              <a:gd name="connsiteX72-26165" fmla="*/ 279 w 384"/>
              <a:gd name="connsiteY72-26166" fmla="*/ 727 h 738"/>
              <a:gd name="connsiteX73-26167" fmla="*/ 258 w 384"/>
              <a:gd name="connsiteY73-26168" fmla="*/ 722 h 738"/>
              <a:gd name="connsiteX74-26169" fmla="*/ 248 w 384"/>
              <a:gd name="connsiteY74-26170" fmla="*/ 717 h 738"/>
              <a:gd name="connsiteX75-26171" fmla="*/ 237 w 384"/>
              <a:gd name="connsiteY75-26172" fmla="*/ 711 h 738"/>
              <a:gd name="connsiteX76-26173" fmla="*/ 221 w 384"/>
              <a:gd name="connsiteY76-26174" fmla="*/ 706 h 738"/>
              <a:gd name="connsiteX77-26175" fmla="*/ 211 w 384"/>
              <a:gd name="connsiteY77-26176" fmla="*/ 701 h 738"/>
              <a:gd name="connsiteX78-26177" fmla="*/ 195 w 384"/>
              <a:gd name="connsiteY78-26178" fmla="*/ 696 h 738"/>
              <a:gd name="connsiteX79-26179" fmla="*/ 179 w 384"/>
              <a:gd name="connsiteY79-26180" fmla="*/ 685 h 738"/>
              <a:gd name="connsiteX80-26181" fmla="*/ 169 w 384"/>
              <a:gd name="connsiteY80-26182" fmla="*/ 675 h 738"/>
              <a:gd name="connsiteX81-26183" fmla="*/ 153 w 384"/>
              <a:gd name="connsiteY81-26184" fmla="*/ 664 h 738"/>
              <a:gd name="connsiteX82-26185" fmla="*/ 121 w 384"/>
              <a:gd name="connsiteY82-26186" fmla="*/ 638 h 738"/>
              <a:gd name="connsiteX83-26187" fmla="*/ 95 w 384"/>
              <a:gd name="connsiteY83-26188" fmla="*/ 611 h 738"/>
              <a:gd name="connsiteX84-26189" fmla="*/ 84 w 384"/>
              <a:gd name="connsiteY84-26190" fmla="*/ 601 h 738"/>
              <a:gd name="connsiteX85-26191" fmla="*/ 74 w 384"/>
              <a:gd name="connsiteY85-26192" fmla="*/ 585 h 738"/>
              <a:gd name="connsiteX86-26193" fmla="*/ 63 w 384"/>
              <a:gd name="connsiteY86-26194" fmla="*/ 569 h 738"/>
              <a:gd name="connsiteX87-26195" fmla="*/ 53 w 384"/>
              <a:gd name="connsiteY87-26196" fmla="*/ 553 h 738"/>
              <a:gd name="connsiteX88-26197" fmla="*/ 47 w 384"/>
              <a:gd name="connsiteY88-26198" fmla="*/ 538 h 738"/>
              <a:gd name="connsiteX89-26199" fmla="*/ 37 w 384"/>
              <a:gd name="connsiteY89-26200" fmla="*/ 522 h 738"/>
              <a:gd name="connsiteX90-26201" fmla="*/ 32 w 384"/>
              <a:gd name="connsiteY90-26202" fmla="*/ 506 h 738"/>
              <a:gd name="connsiteX91-26203" fmla="*/ 21 w 384"/>
              <a:gd name="connsiteY91-26204" fmla="*/ 490 h 738"/>
              <a:gd name="connsiteX92-26205" fmla="*/ 16 w 384"/>
              <a:gd name="connsiteY92-26206" fmla="*/ 480 h 738"/>
              <a:gd name="connsiteX93-26207" fmla="*/ 16 w 384"/>
              <a:gd name="connsiteY93-26208" fmla="*/ 464 h 738"/>
              <a:gd name="connsiteX94-26209" fmla="*/ 11 w 384"/>
              <a:gd name="connsiteY94-26210" fmla="*/ 448 h 738"/>
              <a:gd name="connsiteX95-26211" fmla="*/ 11 w 384"/>
              <a:gd name="connsiteY95-26212" fmla="*/ 432 h 738"/>
              <a:gd name="connsiteX96-26213" fmla="*/ 5 w 384"/>
              <a:gd name="connsiteY96-26214" fmla="*/ 401 h 738"/>
              <a:gd name="connsiteX97-26215" fmla="*/ 0 w 384"/>
              <a:gd name="connsiteY97-26216" fmla="*/ 364 h 738"/>
              <a:gd name="connsiteX98-26217" fmla="*/ 0 w 384"/>
              <a:gd name="connsiteY98-26218" fmla="*/ 332 h 738"/>
              <a:gd name="connsiteX99-26219" fmla="*/ 0 w 384"/>
              <a:gd name="connsiteY99-26220" fmla="*/ 295 h 738"/>
              <a:gd name="connsiteX100-26221" fmla="*/ 0 w 384"/>
              <a:gd name="connsiteY100-26222" fmla="*/ 258 h 738"/>
              <a:gd name="connsiteX101-26223" fmla="*/ 0 w 384"/>
              <a:gd name="connsiteY101-26224" fmla="*/ 222 h 738"/>
              <a:gd name="connsiteX102-26225" fmla="*/ 5 w 384"/>
              <a:gd name="connsiteY102-26226" fmla="*/ 179 h 738"/>
              <a:gd name="connsiteX103-26227" fmla="*/ 11 w 384"/>
              <a:gd name="connsiteY103-26228" fmla="*/ 137 h 738"/>
              <a:gd name="connsiteX104-26229" fmla="*/ 11 w 384"/>
              <a:gd name="connsiteY104-26230" fmla="*/ 121 h 738"/>
              <a:gd name="connsiteX105-26231" fmla="*/ 11 w 384"/>
              <a:gd name="connsiteY105-26232" fmla="*/ 106 h 738"/>
              <a:gd name="connsiteX106-26233" fmla="*/ 11 w 384"/>
              <a:gd name="connsiteY106-26234" fmla="*/ 90 h 738"/>
              <a:gd name="connsiteX107-26235" fmla="*/ 16 w 384"/>
              <a:gd name="connsiteY107-26236" fmla="*/ 79 h 738"/>
              <a:gd name="connsiteX108-26237" fmla="*/ 16 w 384"/>
              <a:gd name="connsiteY108-26238" fmla="*/ 69 h 738"/>
              <a:gd name="connsiteX109-26239" fmla="*/ 16 w 384"/>
              <a:gd name="connsiteY109-26240" fmla="*/ 64 h 738"/>
              <a:gd name="connsiteX110-26241" fmla="*/ 16 w 384"/>
              <a:gd name="connsiteY110-26242" fmla="*/ 58 h 738"/>
              <a:gd name="connsiteX111-26243" fmla="*/ 11 w 384"/>
              <a:gd name="connsiteY111-26244" fmla="*/ 53 h 738"/>
              <a:gd name="connsiteX112-26245" fmla="*/ 11 w 384"/>
              <a:gd name="connsiteY112-26246" fmla="*/ 53 h 738"/>
              <a:gd name="connsiteX113-26247" fmla="*/ 5 w 384"/>
              <a:gd name="connsiteY113-26248" fmla="*/ 53 h 738"/>
              <a:gd name="connsiteX0-26249" fmla="*/ 90 w 384"/>
              <a:gd name="connsiteY0-26250" fmla="*/ 0 h 738"/>
              <a:gd name="connsiteX1-26251" fmla="*/ 100 w 384"/>
              <a:gd name="connsiteY1-26252" fmla="*/ 11 h 738"/>
              <a:gd name="connsiteX2-26253" fmla="*/ 111 w 384"/>
              <a:gd name="connsiteY2-26254" fmla="*/ 16 h 738"/>
              <a:gd name="connsiteX3-26255" fmla="*/ 111 w 384"/>
              <a:gd name="connsiteY3-26256" fmla="*/ 21 h 738"/>
              <a:gd name="connsiteX4-26257" fmla="*/ 116 w 384"/>
              <a:gd name="connsiteY4-26258" fmla="*/ 21 h 738"/>
              <a:gd name="connsiteX5-26259" fmla="*/ 116 w 384"/>
              <a:gd name="connsiteY5-26260" fmla="*/ 27 h 738"/>
              <a:gd name="connsiteX6-26261" fmla="*/ 116 w 384"/>
              <a:gd name="connsiteY6-26262" fmla="*/ 27 h 738"/>
              <a:gd name="connsiteX7-26263" fmla="*/ 116 w 384"/>
              <a:gd name="connsiteY7-26264" fmla="*/ 32 h 738"/>
              <a:gd name="connsiteX8-26265" fmla="*/ 111 w 384"/>
              <a:gd name="connsiteY8-26266" fmla="*/ 37 h 738"/>
              <a:gd name="connsiteX9-26267" fmla="*/ 105 w 384"/>
              <a:gd name="connsiteY9-26268" fmla="*/ 42 h 738"/>
              <a:gd name="connsiteX10-26269" fmla="*/ 95 w 384"/>
              <a:gd name="connsiteY10-26270" fmla="*/ 48 h 738"/>
              <a:gd name="connsiteX11-26271" fmla="*/ 90 w 384"/>
              <a:gd name="connsiteY11-26272" fmla="*/ 53 h 738"/>
              <a:gd name="connsiteX12-26273" fmla="*/ 84 w 384"/>
              <a:gd name="connsiteY12-26274" fmla="*/ 58 h 738"/>
              <a:gd name="connsiteX13-26275" fmla="*/ 84 w 384"/>
              <a:gd name="connsiteY13-26276" fmla="*/ 69 h 738"/>
              <a:gd name="connsiteX14-26277" fmla="*/ 79 w 384"/>
              <a:gd name="connsiteY14-26278" fmla="*/ 79 h 738"/>
              <a:gd name="connsiteX15-26279" fmla="*/ 74 w 384"/>
              <a:gd name="connsiteY15-26280" fmla="*/ 95 h 738"/>
              <a:gd name="connsiteX16-26281" fmla="*/ 68 w 384"/>
              <a:gd name="connsiteY16-26282" fmla="*/ 116 h 738"/>
              <a:gd name="connsiteX17-26283" fmla="*/ 63 w 384"/>
              <a:gd name="connsiteY17-26284" fmla="*/ 137 h 738"/>
              <a:gd name="connsiteX18-26285" fmla="*/ 63 w 384"/>
              <a:gd name="connsiteY18-26286" fmla="*/ 158 h 738"/>
              <a:gd name="connsiteX19-26287" fmla="*/ 58 w 384"/>
              <a:gd name="connsiteY19-26288" fmla="*/ 185 h 738"/>
              <a:gd name="connsiteX20-26289" fmla="*/ 53 w 384"/>
              <a:gd name="connsiteY20-26290" fmla="*/ 206 h 738"/>
              <a:gd name="connsiteX21-26291" fmla="*/ 53 w 384"/>
              <a:gd name="connsiteY21-26292" fmla="*/ 227 h 738"/>
              <a:gd name="connsiteX22-26293" fmla="*/ 47 w 384"/>
              <a:gd name="connsiteY22-26294" fmla="*/ 243 h 738"/>
              <a:gd name="connsiteX23-26295" fmla="*/ 47 w 384"/>
              <a:gd name="connsiteY23-26296" fmla="*/ 264 h 738"/>
              <a:gd name="connsiteX24-26297" fmla="*/ 42 w 384"/>
              <a:gd name="connsiteY24-26298" fmla="*/ 279 h 738"/>
              <a:gd name="connsiteX25-26299" fmla="*/ 42 w 384"/>
              <a:gd name="connsiteY25-26300" fmla="*/ 290 h 738"/>
              <a:gd name="connsiteX26-26301" fmla="*/ 42 w 384"/>
              <a:gd name="connsiteY26-26302" fmla="*/ 301 h 738"/>
              <a:gd name="connsiteX27-26303" fmla="*/ 42 w 384"/>
              <a:gd name="connsiteY27-26304" fmla="*/ 322 h 738"/>
              <a:gd name="connsiteX28-26305" fmla="*/ 47 w 384"/>
              <a:gd name="connsiteY28-26306" fmla="*/ 348 h 738"/>
              <a:gd name="connsiteX29-26307" fmla="*/ 53 w 384"/>
              <a:gd name="connsiteY29-26308" fmla="*/ 390 h 738"/>
              <a:gd name="connsiteX30-26309" fmla="*/ 53 w 384"/>
              <a:gd name="connsiteY30-26310" fmla="*/ 416 h 738"/>
              <a:gd name="connsiteX31-26311" fmla="*/ 58 w 384"/>
              <a:gd name="connsiteY31-26312" fmla="*/ 443 h 738"/>
              <a:gd name="connsiteX32-26313" fmla="*/ 68 w 384"/>
              <a:gd name="connsiteY32-26314" fmla="*/ 469 h 738"/>
              <a:gd name="connsiteX33-26315" fmla="*/ 74 w 384"/>
              <a:gd name="connsiteY33-26316" fmla="*/ 485 h 738"/>
              <a:gd name="connsiteX34-26317" fmla="*/ 79 w 384"/>
              <a:gd name="connsiteY34-26318" fmla="*/ 495 h 738"/>
              <a:gd name="connsiteX35-26319" fmla="*/ 95 w 384"/>
              <a:gd name="connsiteY35-26320" fmla="*/ 522 h 738"/>
              <a:gd name="connsiteX36-26321" fmla="*/ 111 w 384"/>
              <a:gd name="connsiteY36-26322" fmla="*/ 543 h 738"/>
              <a:gd name="connsiteX37-26323" fmla="*/ 126 w 384"/>
              <a:gd name="connsiteY37-26324" fmla="*/ 564 h 738"/>
              <a:gd name="connsiteX38-26325" fmla="*/ 137 w 384"/>
              <a:gd name="connsiteY38-26326" fmla="*/ 574 h 738"/>
              <a:gd name="connsiteX39-26327" fmla="*/ 147 w 384"/>
              <a:gd name="connsiteY39-26328" fmla="*/ 580 h 738"/>
              <a:gd name="connsiteX40-26329" fmla="*/ 169 w 384"/>
              <a:gd name="connsiteY40-26330" fmla="*/ 601 h 738"/>
              <a:gd name="connsiteX41-26331" fmla="*/ 190 w 384"/>
              <a:gd name="connsiteY41-26332" fmla="*/ 611 h 738"/>
              <a:gd name="connsiteX42-26333" fmla="*/ 211 w 384"/>
              <a:gd name="connsiteY42-26334" fmla="*/ 627 h 738"/>
              <a:gd name="connsiteX43-26335" fmla="*/ 237 w 384"/>
              <a:gd name="connsiteY43-26336" fmla="*/ 638 h 738"/>
              <a:gd name="connsiteX44-26337" fmla="*/ 248 w 384"/>
              <a:gd name="connsiteY44-26338" fmla="*/ 643 h 738"/>
              <a:gd name="connsiteX45-26339" fmla="*/ 258 w 384"/>
              <a:gd name="connsiteY45-26340" fmla="*/ 648 h 738"/>
              <a:gd name="connsiteX46-26341" fmla="*/ 269 w 384"/>
              <a:gd name="connsiteY46-26342" fmla="*/ 648 h 738"/>
              <a:gd name="connsiteX47-26343" fmla="*/ 279 w 384"/>
              <a:gd name="connsiteY47-26344" fmla="*/ 653 h 738"/>
              <a:gd name="connsiteX48-26345" fmla="*/ 284 w 384"/>
              <a:gd name="connsiteY48-26346" fmla="*/ 653 h 738"/>
              <a:gd name="connsiteX49-26347" fmla="*/ 290 w 384"/>
              <a:gd name="connsiteY49-26348" fmla="*/ 653 h 738"/>
              <a:gd name="connsiteX50-26349" fmla="*/ 300 w 384"/>
              <a:gd name="connsiteY50-26350" fmla="*/ 653 h 738"/>
              <a:gd name="connsiteX51-26351" fmla="*/ 305 w 384"/>
              <a:gd name="connsiteY51-26352" fmla="*/ 648 h 738"/>
              <a:gd name="connsiteX52-26353" fmla="*/ 305 w 384"/>
              <a:gd name="connsiteY52-26354" fmla="*/ 643 h 738"/>
              <a:gd name="connsiteX53-26355" fmla="*/ 311 w 384"/>
              <a:gd name="connsiteY53-26356" fmla="*/ 638 h 738"/>
              <a:gd name="connsiteX54-26357" fmla="*/ 316 w 384"/>
              <a:gd name="connsiteY54-26358" fmla="*/ 632 h 738"/>
              <a:gd name="connsiteX55-26359" fmla="*/ 369 w 384"/>
              <a:gd name="connsiteY55-26360" fmla="*/ 664 h 738"/>
              <a:gd name="connsiteX56-26361" fmla="*/ 374 w 384"/>
              <a:gd name="connsiteY56-26362" fmla="*/ 675 h 738"/>
              <a:gd name="connsiteX57-26363" fmla="*/ 374 w 384"/>
              <a:gd name="connsiteY57-26364" fmla="*/ 685 h 738"/>
              <a:gd name="connsiteX58-26365" fmla="*/ 379 w 384"/>
              <a:gd name="connsiteY58-26366" fmla="*/ 696 h 738"/>
              <a:gd name="connsiteX59-26367" fmla="*/ 379 w 384"/>
              <a:gd name="connsiteY59-26368" fmla="*/ 701 h 738"/>
              <a:gd name="connsiteX60-26369" fmla="*/ 384 w 384"/>
              <a:gd name="connsiteY60-26370" fmla="*/ 711 h 738"/>
              <a:gd name="connsiteX61-26371" fmla="*/ 384 w 384"/>
              <a:gd name="connsiteY61-26372" fmla="*/ 717 h 738"/>
              <a:gd name="connsiteX62-26373" fmla="*/ 384 w 384"/>
              <a:gd name="connsiteY62-26374" fmla="*/ 722 h 738"/>
              <a:gd name="connsiteX63-26375" fmla="*/ 384 w 384"/>
              <a:gd name="connsiteY63-26376" fmla="*/ 727 h 738"/>
              <a:gd name="connsiteX64-26377" fmla="*/ 379 w 384"/>
              <a:gd name="connsiteY64-26378" fmla="*/ 732 h 738"/>
              <a:gd name="connsiteX65-26379" fmla="*/ 374 w 384"/>
              <a:gd name="connsiteY65-26380" fmla="*/ 738 h 738"/>
              <a:gd name="connsiteX66-26381" fmla="*/ 363 w 384"/>
              <a:gd name="connsiteY66-26382" fmla="*/ 738 h 738"/>
              <a:gd name="connsiteX67-26383" fmla="*/ 353 w 384"/>
              <a:gd name="connsiteY67-26384" fmla="*/ 738 h 738"/>
              <a:gd name="connsiteX68-26385" fmla="*/ 337 w 384"/>
              <a:gd name="connsiteY68-26386" fmla="*/ 738 h 738"/>
              <a:gd name="connsiteX69-26387" fmla="*/ 321 w 384"/>
              <a:gd name="connsiteY69-26388" fmla="*/ 732 h 738"/>
              <a:gd name="connsiteX70-26389" fmla="*/ 300 w 384"/>
              <a:gd name="connsiteY70-26390" fmla="*/ 732 h 738"/>
              <a:gd name="connsiteX71-26391" fmla="*/ 279 w 384"/>
              <a:gd name="connsiteY71-26392" fmla="*/ 727 h 738"/>
              <a:gd name="connsiteX72-26393" fmla="*/ 258 w 384"/>
              <a:gd name="connsiteY72-26394" fmla="*/ 722 h 738"/>
              <a:gd name="connsiteX73-26395" fmla="*/ 248 w 384"/>
              <a:gd name="connsiteY73-26396" fmla="*/ 717 h 738"/>
              <a:gd name="connsiteX74-26397" fmla="*/ 237 w 384"/>
              <a:gd name="connsiteY74-26398" fmla="*/ 711 h 738"/>
              <a:gd name="connsiteX75-26399" fmla="*/ 221 w 384"/>
              <a:gd name="connsiteY75-26400" fmla="*/ 706 h 738"/>
              <a:gd name="connsiteX76-26401" fmla="*/ 211 w 384"/>
              <a:gd name="connsiteY76-26402" fmla="*/ 701 h 738"/>
              <a:gd name="connsiteX77-26403" fmla="*/ 195 w 384"/>
              <a:gd name="connsiteY77-26404" fmla="*/ 696 h 738"/>
              <a:gd name="connsiteX78-26405" fmla="*/ 179 w 384"/>
              <a:gd name="connsiteY78-26406" fmla="*/ 685 h 738"/>
              <a:gd name="connsiteX79-26407" fmla="*/ 169 w 384"/>
              <a:gd name="connsiteY79-26408" fmla="*/ 675 h 738"/>
              <a:gd name="connsiteX80-26409" fmla="*/ 153 w 384"/>
              <a:gd name="connsiteY80-26410" fmla="*/ 664 h 738"/>
              <a:gd name="connsiteX81-26411" fmla="*/ 121 w 384"/>
              <a:gd name="connsiteY81-26412" fmla="*/ 638 h 738"/>
              <a:gd name="connsiteX82-26413" fmla="*/ 95 w 384"/>
              <a:gd name="connsiteY82-26414" fmla="*/ 611 h 738"/>
              <a:gd name="connsiteX83-26415" fmla="*/ 84 w 384"/>
              <a:gd name="connsiteY83-26416" fmla="*/ 601 h 738"/>
              <a:gd name="connsiteX84-26417" fmla="*/ 74 w 384"/>
              <a:gd name="connsiteY84-26418" fmla="*/ 585 h 738"/>
              <a:gd name="connsiteX85-26419" fmla="*/ 63 w 384"/>
              <a:gd name="connsiteY85-26420" fmla="*/ 569 h 738"/>
              <a:gd name="connsiteX86-26421" fmla="*/ 53 w 384"/>
              <a:gd name="connsiteY86-26422" fmla="*/ 553 h 738"/>
              <a:gd name="connsiteX87-26423" fmla="*/ 47 w 384"/>
              <a:gd name="connsiteY87-26424" fmla="*/ 538 h 738"/>
              <a:gd name="connsiteX88-26425" fmla="*/ 37 w 384"/>
              <a:gd name="connsiteY88-26426" fmla="*/ 522 h 738"/>
              <a:gd name="connsiteX89-26427" fmla="*/ 32 w 384"/>
              <a:gd name="connsiteY89-26428" fmla="*/ 506 h 738"/>
              <a:gd name="connsiteX90-26429" fmla="*/ 21 w 384"/>
              <a:gd name="connsiteY90-26430" fmla="*/ 490 h 738"/>
              <a:gd name="connsiteX91-26431" fmla="*/ 16 w 384"/>
              <a:gd name="connsiteY91-26432" fmla="*/ 480 h 738"/>
              <a:gd name="connsiteX92-26433" fmla="*/ 16 w 384"/>
              <a:gd name="connsiteY92-26434" fmla="*/ 464 h 738"/>
              <a:gd name="connsiteX93-26435" fmla="*/ 11 w 384"/>
              <a:gd name="connsiteY93-26436" fmla="*/ 448 h 738"/>
              <a:gd name="connsiteX94-26437" fmla="*/ 11 w 384"/>
              <a:gd name="connsiteY94-26438" fmla="*/ 432 h 738"/>
              <a:gd name="connsiteX95-26439" fmla="*/ 5 w 384"/>
              <a:gd name="connsiteY95-26440" fmla="*/ 401 h 738"/>
              <a:gd name="connsiteX96-26441" fmla="*/ 0 w 384"/>
              <a:gd name="connsiteY96-26442" fmla="*/ 364 h 738"/>
              <a:gd name="connsiteX97-26443" fmla="*/ 0 w 384"/>
              <a:gd name="connsiteY97-26444" fmla="*/ 332 h 738"/>
              <a:gd name="connsiteX98-26445" fmla="*/ 0 w 384"/>
              <a:gd name="connsiteY98-26446" fmla="*/ 295 h 738"/>
              <a:gd name="connsiteX99-26447" fmla="*/ 0 w 384"/>
              <a:gd name="connsiteY99-26448" fmla="*/ 258 h 738"/>
              <a:gd name="connsiteX100-26449" fmla="*/ 0 w 384"/>
              <a:gd name="connsiteY100-26450" fmla="*/ 222 h 738"/>
              <a:gd name="connsiteX101-26451" fmla="*/ 5 w 384"/>
              <a:gd name="connsiteY101-26452" fmla="*/ 179 h 738"/>
              <a:gd name="connsiteX102-26453" fmla="*/ 11 w 384"/>
              <a:gd name="connsiteY102-26454" fmla="*/ 137 h 738"/>
              <a:gd name="connsiteX103-26455" fmla="*/ 11 w 384"/>
              <a:gd name="connsiteY103-26456" fmla="*/ 121 h 738"/>
              <a:gd name="connsiteX104-26457" fmla="*/ 11 w 384"/>
              <a:gd name="connsiteY104-26458" fmla="*/ 106 h 738"/>
              <a:gd name="connsiteX105-26459" fmla="*/ 11 w 384"/>
              <a:gd name="connsiteY105-26460" fmla="*/ 90 h 738"/>
              <a:gd name="connsiteX106-26461" fmla="*/ 16 w 384"/>
              <a:gd name="connsiteY106-26462" fmla="*/ 79 h 738"/>
              <a:gd name="connsiteX107-26463" fmla="*/ 16 w 384"/>
              <a:gd name="connsiteY107-26464" fmla="*/ 69 h 738"/>
              <a:gd name="connsiteX108-26465" fmla="*/ 16 w 384"/>
              <a:gd name="connsiteY108-26466" fmla="*/ 64 h 738"/>
              <a:gd name="connsiteX109-26467" fmla="*/ 16 w 384"/>
              <a:gd name="connsiteY109-26468" fmla="*/ 58 h 738"/>
              <a:gd name="connsiteX110-26469" fmla="*/ 11 w 384"/>
              <a:gd name="connsiteY110-26470" fmla="*/ 53 h 738"/>
              <a:gd name="connsiteX111-26471" fmla="*/ 11 w 384"/>
              <a:gd name="connsiteY111-26472" fmla="*/ 53 h 738"/>
              <a:gd name="connsiteX112-26473" fmla="*/ 5 w 384"/>
              <a:gd name="connsiteY112-26474" fmla="*/ 53 h 738"/>
              <a:gd name="connsiteX0-26475" fmla="*/ 90 w 384"/>
              <a:gd name="connsiteY0-26476" fmla="*/ 0 h 738"/>
              <a:gd name="connsiteX1-26477" fmla="*/ 100 w 384"/>
              <a:gd name="connsiteY1-26478" fmla="*/ 11 h 738"/>
              <a:gd name="connsiteX2-26479" fmla="*/ 111 w 384"/>
              <a:gd name="connsiteY2-26480" fmla="*/ 16 h 738"/>
              <a:gd name="connsiteX3-26481" fmla="*/ 111 w 384"/>
              <a:gd name="connsiteY3-26482" fmla="*/ 21 h 738"/>
              <a:gd name="connsiteX4-26483" fmla="*/ 116 w 384"/>
              <a:gd name="connsiteY4-26484" fmla="*/ 21 h 738"/>
              <a:gd name="connsiteX5-26485" fmla="*/ 116 w 384"/>
              <a:gd name="connsiteY5-26486" fmla="*/ 27 h 738"/>
              <a:gd name="connsiteX6-26487" fmla="*/ 116 w 384"/>
              <a:gd name="connsiteY6-26488" fmla="*/ 27 h 738"/>
              <a:gd name="connsiteX7-26489" fmla="*/ 116 w 384"/>
              <a:gd name="connsiteY7-26490" fmla="*/ 32 h 738"/>
              <a:gd name="connsiteX8-26491" fmla="*/ 111 w 384"/>
              <a:gd name="connsiteY8-26492" fmla="*/ 37 h 738"/>
              <a:gd name="connsiteX9-26493" fmla="*/ 105 w 384"/>
              <a:gd name="connsiteY9-26494" fmla="*/ 42 h 738"/>
              <a:gd name="connsiteX10-26495" fmla="*/ 95 w 384"/>
              <a:gd name="connsiteY10-26496" fmla="*/ 48 h 738"/>
              <a:gd name="connsiteX11-26497" fmla="*/ 90 w 384"/>
              <a:gd name="connsiteY11-26498" fmla="*/ 53 h 738"/>
              <a:gd name="connsiteX12-26499" fmla="*/ 84 w 384"/>
              <a:gd name="connsiteY12-26500" fmla="*/ 58 h 738"/>
              <a:gd name="connsiteX13-26501" fmla="*/ 84 w 384"/>
              <a:gd name="connsiteY13-26502" fmla="*/ 69 h 738"/>
              <a:gd name="connsiteX14-26503" fmla="*/ 79 w 384"/>
              <a:gd name="connsiteY14-26504" fmla="*/ 79 h 738"/>
              <a:gd name="connsiteX15-26505" fmla="*/ 74 w 384"/>
              <a:gd name="connsiteY15-26506" fmla="*/ 95 h 738"/>
              <a:gd name="connsiteX16-26507" fmla="*/ 68 w 384"/>
              <a:gd name="connsiteY16-26508" fmla="*/ 116 h 738"/>
              <a:gd name="connsiteX17-26509" fmla="*/ 63 w 384"/>
              <a:gd name="connsiteY17-26510" fmla="*/ 137 h 738"/>
              <a:gd name="connsiteX18-26511" fmla="*/ 63 w 384"/>
              <a:gd name="connsiteY18-26512" fmla="*/ 158 h 738"/>
              <a:gd name="connsiteX19-26513" fmla="*/ 58 w 384"/>
              <a:gd name="connsiteY19-26514" fmla="*/ 185 h 738"/>
              <a:gd name="connsiteX20-26515" fmla="*/ 53 w 384"/>
              <a:gd name="connsiteY20-26516" fmla="*/ 206 h 738"/>
              <a:gd name="connsiteX21-26517" fmla="*/ 53 w 384"/>
              <a:gd name="connsiteY21-26518" fmla="*/ 227 h 738"/>
              <a:gd name="connsiteX22-26519" fmla="*/ 47 w 384"/>
              <a:gd name="connsiteY22-26520" fmla="*/ 243 h 738"/>
              <a:gd name="connsiteX23-26521" fmla="*/ 47 w 384"/>
              <a:gd name="connsiteY23-26522" fmla="*/ 264 h 738"/>
              <a:gd name="connsiteX24-26523" fmla="*/ 42 w 384"/>
              <a:gd name="connsiteY24-26524" fmla="*/ 279 h 738"/>
              <a:gd name="connsiteX25-26525" fmla="*/ 42 w 384"/>
              <a:gd name="connsiteY25-26526" fmla="*/ 290 h 738"/>
              <a:gd name="connsiteX26-26527" fmla="*/ 42 w 384"/>
              <a:gd name="connsiteY26-26528" fmla="*/ 301 h 738"/>
              <a:gd name="connsiteX27-26529" fmla="*/ 42 w 384"/>
              <a:gd name="connsiteY27-26530" fmla="*/ 322 h 738"/>
              <a:gd name="connsiteX28-26531" fmla="*/ 47 w 384"/>
              <a:gd name="connsiteY28-26532" fmla="*/ 348 h 738"/>
              <a:gd name="connsiteX29-26533" fmla="*/ 53 w 384"/>
              <a:gd name="connsiteY29-26534" fmla="*/ 390 h 738"/>
              <a:gd name="connsiteX30-26535" fmla="*/ 53 w 384"/>
              <a:gd name="connsiteY30-26536" fmla="*/ 416 h 738"/>
              <a:gd name="connsiteX31-26537" fmla="*/ 58 w 384"/>
              <a:gd name="connsiteY31-26538" fmla="*/ 443 h 738"/>
              <a:gd name="connsiteX32-26539" fmla="*/ 68 w 384"/>
              <a:gd name="connsiteY32-26540" fmla="*/ 469 h 738"/>
              <a:gd name="connsiteX33-26541" fmla="*/ 74 w 384"/>
              <a:gd name="connsiteY33-26542" fmla="*/ 485 h 738"/>
              <a:gd name="connsiteX34-26543" fmla="*/ 79 w 384"/>
              <a:gd name="connsiteY34-26544" fmla="*/ 495 h 738"/>
              <a:gd name="connsiteX35-26545" fmla="*/ 95 w 384"/>
              <a:gd name="connsiteY35-26546" fmla="*/ 522 h 738"/>
              <a:gd name="connsiteX36-26547" fmla="*/ 111 w 384"/>
              <a:gd name="connsiteY36-26548" fmla="*/ 543 h 738"/>
              <a:gd name="connsiteX37-26549" fmla="*/ 126 w 384"/>
              <a:gd name="connsiteY37-26550" fmla="*/ 564 h 738"/>
              <a:gd name="connsiteX38-26551" fmla="*/ 137 w 384"/>
              <a:gd name="connsiteY38-26552" fmla="*/ 574 h 738"/>
              <a:gd name="connsiteX39-26553" fmla="*/ 147 w 384"/>
              <a:gd name="connsiteY39-26554" fmla="*/ 580 h 738"/>
              <a:gd name="connsiteX40-26555" fmla="*/ 169 w 384"/>
              <a:gd name="connsiteY40-26556" fmla="*/ 601 h 738"/>
              <a:gd name="connsiteX41-26557" fmla="*/ 190 w 384"/>
              <a:gd name="connsiteY41-26558" fmla="*/ 611 h 738"/>
              <a:gd name="connsiteX42-26559" fmla="*/ 211 w 384"/>
              <a:gd name="connsiteY42-26560" fmla="*/ 627 h 738"/>
              <a:gd name="connsiteX43-26561" fmla="*/ 237 w 384"/>
              <a:gd name="connsiteY43-26562" fmla="*/ 638 h 738"/>
              <a:gd name="connsiteX44-26563" fmla="*/ 248 w 384"/>
              <a:gd name="connsiteY44-26564" fmla="*/ 643 h 738"/>
              <a:gd name="connsiteX45-26565" fmla="*/ 258 w 384"/>
              <a:gd name="connsiteY45-26566" fmla="*/ 648 h 738"/>
              <a:gd name="connsiteX46-26567" fmla="*/ 269 w 384"/>
              <a:gd name="connsiteY46-26568" fmla="*/ 648 h 738"/>
              <a:gd name="connsiteX47-26569" fmla="*/ 279 w 384"/>
              <a:gd name="connsiteY47-26570" fmla="*/ 653 h 738"/>
              <a:gd name="connsiteX48-26571" fmla="*/ 284 w 384"/>
              <a:gd name="connsiteY48-26572" fmla="*/ 653 h 738"/>
              <a:gd name="connsiteX49-26573" fmla="*/ 290 w 384"/>
              <a:gd name="connsiteY49-26574" fmla="*/ 653 h 738"/>
              <a:gd name="connsiteX50-26575" fmla="*/ 300 w 384"/>
              <a:gd name="connsiteY50-26576" fmla="*/ 653 h 738"/>
              <a:gd name="connsiteX51-26577" fmla="*/ 305 w 384"/>
              <a:gd name="connsiteY51-26578" fmla="*/ 648 h 738"/>
              <a:gd name="connsiteX52-26579" fmla="*/ 305 w 384"/>
              <a:gd name="connsiteY52-26580" fmla="*/ 643 h 738"/>
              <a:gd name="connsiteX53-26581" fmla="*/ 311 w 384"/>
              <a:gd name="connsiteY53-26582" fmla="*/ 638 h 738"/>
              <a:gd name="connsiteX54-26583" fmla="*/ 316 w 384"/>
              <a:gd name="connsiteY54-26584" fmla="*/ 632 h 738"/>
              <a:gd name="connsiteX55-26585" fmla="*/ 369 w 384"/>
              <a:gd name="connsiteY55-26586" fmla="*/ 664 h 738"/>
              <a:gd name="connsiteX56-26587" fmla="*/ 374 w 384"/>
              <a:gd name="connsiteY56-26588" fmla="*/ 685 h 738"/>
              <a:gd name="connsiteX57-26589" fmla="*/ 379 w 384"/>
              <a:gd name="connsiteY57-26590" fmla="*/ 696 h 738"/>
              <a:gd name="connsiteX58-26591" fmla="*/ 379 w 384"/>
              <a:gd name="connsiteY58-26592" fmla="*/ 701 h 738"/>
              <a:gd name="connsiteX59-26593" fmla="*/ 384 w 384"/>
              <a:gd name="connsiteY59-26594" fmla="*/ 711 h 738"/>
              <a:gd name="connsiteX60-26595" fmla="*/ 384 w 384"/>
              <a:gd name="connsiteY60-26596" fmla="*/ 717 h 738"/>
              <a:gd name="connsiteX61-26597" fmla="*/ 384 w 384"/>
              <a:gd name="connsiteY61-26598" fmla="*/ 722 h 738"/>
              <a:gd name="connsiteX62-26599" fmla="*/ 384 w 384"/>
              <a:gd name="connsiteY62-26600" fmla="*/ 727 h 738"/>
              <a:gd name="connsiteX63-26601" fmla="*/ 379 w 384"/>
              <a:gd name="connsiteY63-26602" fmla="*/ 732 h 738"/>
              <a:gd name="connsiteX64-26603" fmla="*/ 374 w 384"/>
              <a:gd name="connsiteY64-26604" fmla="*/ 738 h 738"/>
              <a:gd name="connsiteX65-26605" fmla="*/ 363 w 384"/>
              <a:gd name="connsiteY65-26606" fmla="*/ 738 h 738"/>
              <a:gd name="connsiteX66-26607" fmla="*/ 353 w 384"/>
              <a:gd name="connsiteY66-26608" fmla="*/ 738 h 738"/>
              <a:gd name="connsiteX67-26609" fmla="*/ 337 w 384"/>
              <a:gd name="connsiteY67-26610" fmla="*/ 738 h 738"/>
              <a:gd name="connsiteX68-26611" fmla="*/ 321 w 384"/>
              <a:gd name="connsiteY68-26612" fmla="*/ 732 h 738"/>
              <a:gd name="connsiteX69-26613" fmla="*/ 300 w 384"/>
              <a:gd name="connsiteY69-26614" fmla="*/ 732 h 738"/>
              <a:gd name="connsiteX70-26615" fmla="*/ 279 w 384"/>
              <a:gd name="connsiteY70-26616" fmla="*/ 727 h 738"/>
              <a:gd name="connsiteX71-26617" fmla="*/ 258 w 384"/>
              <a:gd name="connsiteY71-26618" fmla="*/ 722 h 738"/>
              <a:gd name="connsiteX72-26619" fmla="*/ 248 w 384"/>
              <a:gd name="connsiteY72-26620" fmla="*/ 717 h 738"/>
              <a:gd name="connsiteX73-26621" fmla="*/ 237 w 384"/>
              <a:gd name="connsiteY73-26622" fmla="*/ 711 h 738"/>
              <a:gd name="connsiteX74-26623" fmla="*/ 221 w 384"/>
              <a:gd name="connsiteY74-26624" fmla="*/ 706 h 738"/>
              <a:gd name="connsiteX75-26625" fmla="*/ 211 w 384"/>
              <a:gd name="connsiteY75-26626" fmla="*/ 701 h 738"/>
              <a:gd name="connsiteX76-26627" fmla="*/ 195 w 384"/>
              <a:gd name="connsiteY76-26628" fmla="*/ 696 h 738"/>
              <a:gd name="connsiteX77-26629" fmla="*/ 179 w 384"/>
              <a:gd name="connsiteY77-26630" fmla="*/ 685 h 738"/>
              <a:gd name="connsiteX78-26631" fmla="*/ 169 w 384"/>
              <a:gd name="connsiteY78-26632" fmla="*/ 675 h 738"/>
              <a:gd name="connsiteX79-26633" fmla="*/ 153 w 384"/>
              <a:gd name="connsiteY79-26634" fmla="*/ 664 h 738"/>
              <a:gd name="connsiteX80-26635" fmla="*/ 121 w 384"/>
              <a:gd name="connsiteY80-26636" fmla="*/ 638 h 738"/>
              <a:gd name="connsiteX81-26637" fmla="*/ 95 w 384"/>
              <a:gd name="connsiteY81-26638" fmla="*/ 611 h 738"/>
              <a:gd name="connsiteX82-26639" fmla="*/ 84 w 384"/>
              <a:gd name="connsiteY82-26640" fmla="*/ 601 h 738"/>
              <a:gd name="connsiteX83-26641" fmla="*/ 74 w 384"/>
              <a:gd name="connsiteY83-26642" fmla="*/ 585 h 738"/>
              <a:gd name="connsiteX84-26643" fmla="*/ 63 w 384"/>
              <a:gd name="connsiteY84-26644" fmla="*/ 569 h 738"/>
              <a:gd name="connsiteX85-26645" fmla="*/ 53 w 384"/>
              <a:gd name="connsiteY85-26646" fmla="*/ 553 h 738"/>
              <a:gd name="connsiteX86-26647" fmla="*/ 47 w 384"/>
              <a:gd name="connsiteY86-26648" fmla="*/ 538 h 738"/>
              <a:gd name="connsiteX87-26649" fmla="*/ 37 w 384"/>
              <a:gd name="connsiteY87-26650" fmla="*/ 522 h 738"/>
              <a:gd name="connsiteX88-26651" fmla="*/ 32 w 384"/>
              <a:gd name="connsiteY88-26652" fmla="*/ 506 h 738"/>
              <a:gd name="connsiteX89-26653" fmla="*/ 21 w 384"/>
              <a:gd name="connsiteY89-26654" fmla="*/ 490 h 738"/>
              <a:gd name="connsiteX90-26655" fmla="*/ 16 w 384"/>
              <a:gd name="connsiteY90-26656" fmla="*/ 480 h 738"/>
              <a:gd name="connsiteX91-26657" fmla="*/ 16 w 384"/>
              <a:gd name="connsiteY91-26658" fmla="*/ 464 h 738"/>
              <a:gd name="connsiteX92-26659" fmla="*/ 11 w 384"/>
              <a:gd name="connsiteY92-26660" fmla="*/ 448 h 738"/>
              <a:gd name="connsiteX93-26661" fmla="*/ 11 w 384"/>
              <a:gd name="connsiteY93-26662" fmla="*/ 432 h 738"/>
              <a:gd name="connsiteX94-26663" fmla="*/ 5 w 384"/>
              <a:gd name="connsiteY94-26664" fmla="*/ 401 h 738"/>
              <a:gd name="connsiteX95-26665" fmla="*/ 0 w 384"/>
              <a:gd name="connsiteY95-26666" fmla="*/ 364 h 738"/>
              <a:gd name="connsiteX96-26667" fmla="*/ 0 w 384"/>
              <a:gd name="connsiteY96-26668" fmla="*/ 332 h 738"/>
              <a:gd name="connsiteX97-26669" fmla="*/ 0 w 384"/>
              <a:gd name="connsiteY97-26670" fmla="*/ 295 h 738"/>
              <a:gd name="connsiteX98-26671" fmla="*/ 0 w 384"/>
              <a:gd name="connsiteY98-26672" fmla="*/ 258 h 738"/>
              <a:gd name="connsiteX99-26673" fmla="*/ 0 w 384"/>
              <a:gd name="connsiteY99-26674" fmla="*/ 222 h 738"/>
              <a:gd name="connsiteX100-26675" fmla="*/ 5 w 384"/>
              <a:gd name="connsiteY100-26676" fmla="*/ 179 h 738"/>
              <a:gd name="connsiteX101-26677" fmla="*/ 11 w 384"/>
              <a:gd name="connsiteY101-26678" fmla="*/ 137 h 738"/>
              <a:gd name="connsiteX102-26679" fmla="*/ 11 w 384"/>
              <a:gd name="connsiteY102-26680" fmla="*/ 121 h 738"/>
              <a:gd name="connsiteX103-26681" fmla="*/ 11 w 384"/>
              <a:gd name="connsiteY103-26682" fmla="*/ 106 h 738"/>
              <a:gd name="connsiteX104-26683" fmla="*/ 11 w 384"/>
              <a:gd name="connsiteY104-26684" fmla="*/ 90 h 738"/>
              <a:gd name="connsiteX105-26685" fmla="*/ 16 w 384"/>
              <a:gd name="connsiteY105-26686" fmla="*/ 79 h 738"/>
              <a:gd name="connsiteX106-26687" fmla="*/ 16 w 384"/>
              <a:gd name="connsiteY106-26688" fmla="*/ 69 h 738"/>
              <a:gd name="connsiteX107-26689" fmla="*/ 16 w 384"/>
              <a:gd name="connsiteY107-26690" fmla="*/ 64 h 738"/>
              <a:gd name="connsiteX108-26691" fmla="*/ 16 w 384"/>
              <a:gd name="connsiteY108-26692" fmla="*/ 58 h 738"/>
              <a:gd name="connsiteX109-26693" fmla="*/ 11 w 384"/>
              <a:gd name="connsiteY109-26694" fmla="*/ 53 h 738"/>
              <a:gd name="connsiteX110-26695" fmla="*/ 11 w 384"/>
              <a:gd name="connsiteY110-26696" fmla="*/ 53 h 738"/>
              <a:gd name="connsiteX111-26697" fmla="*/ 5 w 384"/>
              <a:gd name="connsiteY111-26698" fmla="*/ 53 h 738"/>
              <a:gd name="connsiteX0-26699" fmla="*/ 90 w 384"/>
              <a:gd name="connsiteY0-26700" fmla="*/ 0 h 738"/>
              <a:gd name="connsiteX1-26701" fmla="*/ 100 w 384"/>
              <a:gd name="connsiteY1-26702" fmla="*/ 11 h 738"/>
              <a:gd name="connsiteX2-26703" fmla="*/ 111 w 384"/>
              <a:gd name="connsiteY2-26704" fmla="*/ 16 h 738"/>
              <a:gd name="connsiteX3-26705" fmla="*/ 111 w 384"/>
              <a:gd name="connsiteY3-26706" fmla="*/ 21 h 738"/>
              <a:gd name="connsiteX4-26707" fmla="*/ 116 w 384"/>
              <a:gd name="connsiteY4-26708" fmla="*/ 21 h 738"/>
              <a:gd name="connsiteX5-26709" fmla="*/ 116 w 384"/>
              <a:gd name="connsiteY5-26710" fmla="*/ 27 h 738"/>
              <a:gd name="connsiteX6-26711" fmla="*/ 116 w 384"/>
              <a:gd name="connsiteY6-26712" fmla="*/ 27 h 738"/>
              <a:gd name="connsiteX7-26713" fmla="*/ 116 w 384"/>
              <a:gd name="connsiteY7-26714" fmla="*/ 32 h 738"/>
              <a:gd name="connsiteX8-26715" fmla="*/ 111 w 384"/>
              <a:gd name="connsiteY8-26716" fmla="*/ 37 h 738"/>
              <a:gd name="connsiteX9-26717" fmla="*/ 105 w 384"/>
              <a:gd name="connsiteY9-26718" fmla="*/ 42 h 738"/>
              <a:gd name="connsiteX10-26719" fmla="*/ 95 w 384"/>
              <a:gd name="connsiteY10-26720" fmla="*/ 48 h 738"/>
              <a:gd name="connsiteX11-26721" fmla="*/ 90 w 384"/>
              <a:gd name="connsiteY11-26722" fmla="*/ 53 h 738"/>
              <a:gd name="connsiteX12-26723" fmla="*/ 84 w 384"/>
              <a:gd name="connsiteY12-26724" fmla="*/ 58 h 738"/>
              <a:gd name="connsiteX13-26725" fmla="*/ 84 w 384"/>
              <a:gd name="connsiteY13-26726" fmla="*/ 69 h 738"/>
              <a:gd name="connsiteX14-26727" fmla="*/ 79 w 384"/>
              <a:gd name="connsiteY14-26728" fmla="*/ 79 h 738"/>
              <a:gd name="connsiteX15-26729" fmla="*/ 74 w 384"/>
              <a:gd name="connsiteY15-26730" fmla="*/ 95 h 738"/>
              <a:gd name="connsiteX16-26731" fmla="*/ 68 w 384"/>
              <a:gd name="connsiteY16-26732" fmla="*/ 116 h 738"/>
              <a:gd name="connsiteX17-26733" fmla="*/ 63 w 384"/>
              <a:gd name="connsiteY17-26734" fmla="*/ 137 h 738"/>
              <a:gd name="connsiteX18-26735" fmla="*/ 63 w 384"/>
              <a:gd name="connsiteY18-26736" fmla="*/ 158 h 738"/>
              <a:gd name="connsiteX19-26737" fmla="*/ 58 w 384"/>
              <a:gd name="connsiteY19-26738" fmla="*/ 185 h 738"/>
              <a:gd name="connsiteX20-26739" fmla="*/ 53 w 384"/>
              <a:gd name="connsiteY20-26740" fmla="*/ 206 h 738"/>
              <a:gd name="connsiteX21-26741" fmla="*/ 53 w 384"/>
              <a:gd name="connsiteY21-26742" fmla="*/ 227 h 738"/>
              <a:gd name="connsiteX22-26743" fmla="*/ 47 w 384"/>
              <a:gd name="connsiteY22-26744" fmla="*/ 243 h 738"/>
              <a:gd name="connsiteX23-26745" fmla="*/ 47 w 384"/>
              <a:gd name="connsiteY23-26746" fmla="*/ 264 h 738"/>
              <a:gd name="connsiteX24-26747" fmla="*/ 42 w 384"/>
              <a:gd name="connsiteY24-26748" fmla="*/ 279 h 738"/>
              <a:gd name="connsiteX25-26749" fmla="*/ 42 w 384"/>
              <a:gd name="connsiteY25-26750" fmla="*/ 290 h 738"/>
              <a:gd name="connsiteX26-26751" fmla="*/ 42 w 384"/>
              <a:gd name="connsiteY26-26752" fmla="*/ 301 h 738"/>
              <a:gd name="connsiteX27-26753" fmla="*/ 42 w 384"/>
              <a:gd name="connsiteY27-26754" fmla="*/ 322 h 738"/>
              <a:gd name="connsiteX28-26755" fmla="*/ 47 w 384"/>
              <a:gd name="connsiteY28-26756" fmla="*/ 348 h 738"/>
              <a:gd name="connsiteX29-26757" fmla="*/ 53 w 384"/>
              <a:gd name="connsiteY29-26758" fmla="*/ 390 h 738"/>
              <a:gd name="connsiteX30-26759" fmla="*/ 53 w 384"/>
              <a:gd name="connsiteY30-26760" fmla="*/ 416 h 738"/>
              <a:gd name="connsiteX31-26761" fmla="*/ 58 w 384"/>
              <a:gd name="connsiteY31-26762" fmla="*/ 443 h 738"/>
              <a:gd name="connsiteX32-26763" fmla="*/ 68 w 384"/>
              <a:gd name="connsiteY32-26764" fmla="*/ 469 h 738"/>
              <a:gd name="connsiteX33-26765" fmla="*/ 74 w 384"/>
              <a:gd name="connsiteY33-26766" fmla="*/ 485 h 738"/>
              <a:gd name="connsiteX34-26767" fmla="*/ 79 w 384"/>
              <a:gd name="connsiteY34-26768" fmla="*/ 495 h 738"/>
              <a:gd name="connsiteX35-26769" fmla="*/ 95 w 384"/>
              <a:gd name="connsiteY35-26770" fmla="*/ 522 h 738"/>
              <a:gd name="connsiteX36-26771" fmla="*/ 111 w 384"/>
              <a:gd name="connsiteY36-26772" fmla="*/ 543 h 738"/>
              <a:gd name="connsiteX37-26773" fmla="*/ 126 w 384"/>
              <a:gd name="connsiteY37-26774" fmla="*/ 564 h 738"/>
              <a:gd name="connsiteX38-26775" fmla="*/ 137 w 384"/>
              <a:gd name="connsiteY38-26776" fmla="*/ 574 h 738"/>
              <a:gd name="connsiteX39-26777" fmla="*/ 147 w 384"/>
              <a:gd name="connsiteY39-26778" fmla="*/ 580 h 738"/>
              <a:gd name="connsiteX40-26779" fmla="*/ 169 w 384"/>
              <a:gd name="connsiteY40-26780" fmla="*/ 601 h 738"/>
              <a:gd name="connsiteX41-26781" fmla="*/ 190 w 384"/>
              <a:gd name="connsiteY41-26782" fmla="*/ 611 h 738"/>
              <a:gd name="connsiteX42-26783" fmla="*/ 211 w 384"/>
              <a:gd name="connsiteY42-26784" fmla="*/ 627 h 738"/>
              <a:gd name="connsiteX43-26785" fmla="*/ 237 w 384"/>
              <a:gd name="connsiteY43-26786" fmla="*/ 638 h 738"/>
              <a:gd name="connsiteX44-26787" fmla="*/ 248 w 384"/>
              <a:gd name="connsiteY44-26788" fmla="*/ 643 h 738"/>
              <a:gd name="connsiteX45-26789" fmla="*/ 258 w 384"/>
              <a:gd name="connsiteY45-26790" fmla="*/ 648 h 738"/>
              <a:gd name="connsiteX46-26791" fmla="*/ 269 w 384"/>
              <a:gd name="connsiteY46-26792" fmla="*/ 648 h 738"/>
              <a:gd name="connsiteX47-26793" fmla="*/ 279 w 384"/>
              <a:gd name="connsiteY47-26794" fmla="*/ 653 h 738"/>
              <a:gd name="connsiteX48-26795" fmla="*/ 284 w 384"/>
              <a:gd name="connsiteY48-26796" fmla="*/ 653 h 738"/>
              <a:gd name="connsiteX49-26797" fmla="*/ 290 w 384"/>
              <a:gd name="connsiteY49-26798" fmla="*/ 653 h 738"/>
              <a:gd name="connsiteX50-26799" fmla="*/ 300 w 384"/>
              <a:gd name="connsiteY50-26800" fmla="*/ 653 h 738"/>
              <a:gd name="connsiteX51-26801" fmla="*/ 305 w 384"/>
              <a:gd name="connsiteY51-26802" fmla="*/ 648 h 738"/>
              <a:gd name="connsiteX52-26803" fmla="*/ 305 w 384"/>
              <a:gd name="connsiteY52-26804" fmla="*/ 643 h 738"/>
              <a:gd name="connsiteX53-26805" fmla="*/ 311 w 384"/>
              <a:gd name="connsiteY53-26806" fmla="*/ 638 h 738"/>
              <a:gd name="connsiteX54-26807" fmla="*/ 316 w 384"/>
              <a:gd name="connsiteY54-26808" fmla="*/ 632 h 738"/>
              <a:gd name="connsiteX55-26809" fmla="*/ 369 w 384"/>
              <a:gd name="connsiteY55-26810" fmla="*/ 664 h 738"/>
              <a:gd name="connsiteX56-26811" fmla="*/ 374 w 384"/>
              <a:gd name="connsiteY56-26812" fmla="*/ 685 h 738"/>
              <a:gd name="connsiteX57-26813" fmla="*/ 379 w 384"/>
              <a:gd name="connsiteY57-26814" fmla="*/ 701 h 738"/>
              <a:gd name="connsiteX58-26815" fmla="*/ 384 w 384"/>
              <a:gd name="connsiteY58-26816" fmla="*/ 711 h 738"/>
              <a:gd name="connsiteX59-26817" fmla="*/ 384 w 384"/>
              <a:gd name="connsiteY59-26818" fmla="*/ 717 h 738"/>
              <a:gd name="connsiteX60-26819" fmla="*/ 384 w 384"/>
              <a:gd name="connsiteY60-26820" fmla="*/ 722 h 738"/>
              <a:gd name="connsiteX61-26821" fmla="*/ 384 w 384"/>
              <a:gd name="connsiteY61-26822" fmla="*/ 727 h 738"/>
              <a:gd name="connsiteX62-26823" fmla="*/ 379 w 384"/>
              <a:gd name="connsiteY62-26824" fmla="*/ 732 h 738"/>
              <a:gd name="connsiteX63-26825" fmla="*/ 374 w 384"/>
              <a:gd name="connsiteY63-26826" fmla="*/ 738 h 738"/>
              <a:gd name="connsiteX64-26827" fmla="*/ 363 w 384"/>
              <a:gd name="connsiteY64-26828" fmla="*/ 738 h 738"/>
              <a:gd name="connsiteX65-26829" fmla="*/ 353 w 384"/>
              <a:gd name="connsiteY65-26830" fmla="*/ 738 h 738"/>
              <a:gd name="connsiteX66-26831" fmla="*/ 337 w 384"/>
              <a:gd name="connsiteY66-26832" fmla="*/ 738 h 738"/>
              <a:gd name="connsiteX67-26833" fmla="*/ 321 w 384"/>
              <a:gd name="connsiteY67-26834" fmla="*/ 732 h 738"/>
              <a:gd name="connsiteX68-26835" fmla="*/ 300 w 384"/>
              <a:gd name="connsiteY68-26836" fmla="*/ 732 h 738"/>
              <a:gd name="connsiteX69-26837" fmla="*/ 279 w 384"/>
              <a:gd name="connsiteY69-26838" fmla="*/ 727 h 738"/>
              <a:gd name="connsiteX70-26839" fmla="*/ 258 w 384"/>
              <a:gd name="connsiteY70-26840" fmla="*/ 722 h 738"/>
              <a:gd name="connsiteX71-26841" fmla="*/ 248 w 384"/>
              <a:gd name="connsiteY71-26842" fmla="*/ 717 h 738"/>
              <a:gd name="connsiteX72-26843" fmla="*/ 237 w 384"/>
              <a:gd name="connsiteY72-26844" fmla="*/ 711 h 738"/>
              <a:gd name="connsiteX73-26845" fmla="*/ 221 w 384"/>
              <a:gd name="connsiteY73-26846" fmla="*/ 706 h 738"/>
              <a:gd name="connsiteX74-26847" fmla="*/ 211 w 384"/>
              <a:gd name="connsiteY74-26848" fmla="*/ 701 h 738"/>
              <a:gd name="connsiteX75-26849" fmla="*/ 195 w 384"/>
              <a:gd name="connsiteY75-26850" fmla="*/ 696 h 738"/>
              <a:gd name="connsiteX76-26851" fmla="*/ 179 w 384"/>
              <a:gd name="connsiteY76-26852" fmla="*/ 685 h 738"/>
              <a:gd name="connsiteX77-26853" fmla="*/ 169 w 384"/>
              <a:gd name="connsiteY77-26854" fmla="*/ 675 h 738"/>
              <a:gd name="connsiteX78-26855" fmla="*/ 153 w 384"/>
              <a:gd name="connsiteY78-26856" fmla="*/ 664 h 738"/>
              <a:gd name="connsiteX79-26857" fmla="*/ 121 w 384"/>
              <a:gd name="connsiteY79-26858" fmla="*/ 638 h 738"/>
              <a:gd name="connsiteX80-26859" fmla="*/ 95 w 384"/>
              <a:gd name="connsiteY80-26860" fmla="*/ 611 h 738"/>
              <a:gd name="connsiteX81-26861" fmla="*/ 84 w 384"/>
              <a:gd name="connsiteY81-26862" fmla="*/ 601 h 738"/>
              <a:gd name="connsiteX82-26863" fmla="*/ 74 w 384"/>
              <a:gd name="connsiteY82-26864" fmla="*/ 585 h 738"/>
              <a:gd name="connsiteX83-26865" fmla="*/ 63 w 384"/>
              <a:gd name="connsiteY83-26866" fmla="*/ 569 h 738"/>
              <a:gd name="connsiteX84-26867" fmla="*/ 53 w 384"/>
              <a:gd name="connsiteY84-26868" fmla="*/ 553 h 738"/>
              <a:gd name="connsiteX85-26869" fmla="*/ 47 w 384"/>
              <a:gd name="connsiteY85-26870" fmla="*/ 538 h 738"/>
              <a:gd name="connsiteX86-26871" fmla="*/ 37 w 384"/>
              <a:gd name="connsiteY86-26872" fmla="*/ 522 h 738"/>
              <a:gd name="connsiteX87-26873" fmla="*/ 32 w 384"/>
              <a:gd name="connsiteY87-26874" fmla="*/ 506 h 738"/>
              <a:gd name="connsiteX88-26875" fmla="*/ 21 w 384"/>
              <a:gd name="connsiteY88-26876" fmla="*/ 490 h 738"/>
              <a:gd name="connsiteX89-26877" fmla="*/ 16 w 384"/>
              <a:gd name="connsiteY89-26878" fmla="*/ 480 h 738"/>
              <a:gd name="connsiteX90-26879" fmla="*/ 16 w 384"/>
              <a:gd name="connsiteY90-26880" fmla="*/ 464 h 738"/>
              <a:gd name="connsiteX91-26881" fmla="*/ 11 w 384"/>
              <a:gd name="connsiteY91-26882" fmla="*/ 448 h 738"/>
              <a:gd name="connsiteX92-26883" fmla="*/ 11 w 384"/>
              <a:gd name="connsiteY92-26884" fmla="*/ 432 h 738"/>
              <a:gd name="connsiteX93-26885" fmla="*/ 5 w 384"/>
              <a:gd name="connsiteY93-26886" fmla="*/ 401 h 738"/>
              <a:gd name="connsiteX94-26887" fmla="*/ 0 w 384"/>
              <a:gd name="connsiteY94-26888" fmla="*/ 364 h 738"/>
              <a:gd name="connsiteX95-26889" fmla="*/ 0 w 384"/>
              <a:gd name="connsiteY95-26890" fmla="*/ 332 h 738"/>
              <a:gd name="connsiteX96-26891" fmla="*/ 0 w 384"/>
              <a:gd name="connsiteY96-26892" fmla="*/ 295 h 738"/>
              <a:gd name="connsiteX97-26893" fmla="*/ 0 w 384"/>
              <a:gd name="connsiteY97-26894" fmla="*/ 258 h 738"/>
              <a:gd name="connsiteX98-26895" fmla="*/ 0 w 384"/>
              <a:gd name="connsiteY98-26896" fmla="*/ 222 h 738"/>
              <a:gd name="connsiteX99-26897" fmla="*/ 5 w 384"/>
              <a:gd name="connsiteY99-26898" fmla="*/ 179 h 738"/>
              <a:gd name="connsiteX100-26899" fmla="*/ 11 w 384"/>
              <a:gd name="connsiteY100-26900" fmla="*/ 137 h 738"/>
              <a:gd name="connsiteX101-26901" fmla="*/ 11 w 384"/>
              <a:gd name="connsiteY101-26902" fmla="*/ 121 h 738"/>
              <a:gd name="connsiteX102-26903" fmla="*/ 11 w 384"/>
              <a:gd name="connsiteY102-26904" fmla="*/ 106 h 738"/>
              <a:gd name="connsiteX103-26905" fmla="*/ 11 w 384"/>
              <a:gd name="connsiteY103-26906" fmla="*/ 90 h 738"/>
              <a:gd name="connsiteX104-26907" fmla="*/ 16 w 384"/>
              <a:gd name="connsiteY104-26908" fmla="*/ 79 h 738"/>
              <a:gd name="connsiteX105-26909" fmla="*/ 16 w 384"/>
              <a:gd name="connsiteY105-26910" fmla="*/ 69 h 738"/>
              <a:gd name="connsiteX106-26911" fmla="*/ 16 w 384"/>
              <a:gd name="connsiteY106-26912" fmla="*/ 64 h 738"/>
              <a:gd name="connsiteX107-26913" fmla="*/ 16 w 384"/>
              <a:gd name="connsiteY107-26914" fmla="*/ 58 h 738"/>
              <a:gd name="connsiteX108-26915" fmla="*/ 11 w 384"/>
              <a:gd name="connsiteY108-26916" fmla="*/ 53 h 738"/>
              <a:gd name="connsiteX109-26917" fmla="*/ 11 w 384"/>
              <a:gd name="connsiteY109-26918" fmla="*/ 53 h 738"/>
              <a:gd name="connsiteX110-26919" fmla="*/ 5 w 384"/>
              <a:gd name="connsiteY110-26920" fmla="*/ 53 h 738"/>
              <a:gd name="connsiteX0-26921" fmla="*/ 90 w 384"/>
              <a:gd name="connsiteY0-26922" fmla="*/ 0 h 738"/>
              <a:gd name="connsiteX1-26923" fmla="*/ 100 w 384"/>
              <a:gd name="connsiteY1-26924" fmla="*/ 11 h 738"/>
              <a:gd name="connsiteX2-26925" fmla="*/ 111 w 384"/>
              <a:gd name="connsiteY2-26926" fmla="*/ 16 h 738"/>
              <a:gd name="connsiteX3-26927" fmla="*/ 111 w 384"/>
              <a:gd name="connsiteY3-26928" fmla="*/ 21 h 738"/>
              <a:gd name="connsiteX4-26929" fmla="*/ 116 w 384"/>
              <a:gd name="connsiteY4-26930" fmla="*/ 21 h 738"/>
              <a:gd name="connsiteX5-26931" fmla="*/ 116 w 384"/>
              <a:gd name="connsiteY5-26932" fmla="*/ 27 h 738"/>
              <a:gd name="connsiteX6-26933" fmla="*/ 116 w 384"/>
              <a:gd name="connsiteY6-26934" fmla="*/ 27 h 738"/>
              <a:gd name="connsiteX7-26935" fmla="*/ 116 w 384"/>
              <a:gd name="connsiteY7-26936" fmla="*/ 32 h 738"/>
              <a:gd name="connsiteX8-26937" fmla="*/ 111 w 384"/>
              <a:gd name="connsiteY8-26938" fmla="*/ 37 h 738"/>
              <a:gd name="connsiteX9-26939" fmla="*/ 105 w 384"/>
              <a:gd name="connsiteY9-26940" fmla="*/ 42 h 738"/>
              <a:gd name="connsiteX10-26941" fmla="*/ 95 w 384"/>
              <a:gd name="connsiteY10-26942" fmla="*/ 48 h 738"/>
              <a:gd name="connsiteX11-26943" fmla="*/ 90 w 384"/>
              <a:gd name="connsiteY11-26944" fmla="*/ 53 h 738"/>
              <a:gd name="connsiteX12-26945" fmla="*/ 84 w 384"/>
              <a:gd name="connsiteY12-26946" fmla="*/ 58 h 738"/>
              <a:gd name="connsiteX13-26947" fmla="*/ 84 w 384"/>
              <a:gd name="connsiteY13-26948" fmla="*/ 69 h 738"/>
              <a:gd name="connsiteX14-26949" fmla="*/ 79 w 384"/>
              <a:gd name="connsiteY14-26950" fmla="*/ 79 h 738"/>
              <a:gd name="connsiteX15-26951" fmla="*/ 74 w 384"/>
              <a:gd name="connsiteY15-26952" fmla="*/ 95 h 738"/>
              <a:gd name="connsiteX16-26953" fmla="*/ 68 w 384"/>
              <a:gd name="connsiteY16-26954" fmla="*/ 116 h 738"/>
              <a:gd name="connsiteX17-26955" fmla="*/ 63 w 384"/>
              <a:gd name="connsiteY17-26956" fmla="*/ 137 h 738"/>
              <a:gd name="connsiteX18-26957" fmla="*/ 63 w 384"/>
              <a:gd name="connsiteY18-26958" fmla="*/ 158 h 738"/>
              <a:gd name="connsiteX19-26959" fmla="*/ 58 w 384"/>
              <a:gd name="connsiteY19-26960" fmla="*/ 185 h 738"/>
              <a:gd name="connsiteX20-26961" fmla="*/ 53 w 384"/>
              <a:gd name="connsiteY20-26962" fmla="*/ 206 h 738"/>
              <a:gd name="connsiteX21-26963" fmla="*/ 53 w 384"/>
              <a:gd name="connsiteY21-26964" fmla="*/ 227 h 738"/>
              <a:gd name="connsiteX22-26965" fmla="*/ 47 w 384"/>
              <a:gd name="connsiteY22-26966" fmla="*/ 243 h 738"/>
              <a:gd name="connsiteX23-26967" fmla="*/ 47 w 384"/>
              <a:gd name="connsiteY23-26968" fmla="*/ 264 h 738"/>
              <a:gd name="connsiteX24-26969" fmla="*/ 42 w 384"/>
              <a:gd name="connsiteY24-26970" fmla="*/ 279 h 738"/>
              <a:gd name="connsiteX25-26971" fmla="*/ 42 w 384"/>
              <a:gd name="connsiteY25-26972" fmla="*/ 290 h 738"/>
              <a:gd name="connsiteX26-26973" fmla="*/ 42 w 384"/>
              <a:gd name="connsiteY26-26974" fmla="*/ 301 h 738"/>
              <a:gd name="connsiteX27-26975" fmla="*/ 42 w 384"/>
              <a:gd name="connsiteY27-26976" fmla="*/ 322 h 738"/>
              <a:gd name="connsiteX28-26977" fmla="*/ 47 w 384"/>
              <a:gd name="connsiteY28-26978" fmla="*/ 348 h 738"/>
              <a:gd name="connsiteX29-26979" fmla="*/ 53 w 384"/>
              <a:gd name="connsiteY29-26980" fmla="*/ 390 h 738"/>
              <a:gd name="connsiteX30-26981" fmla="*/ 53 w 384"/>
              <a:gd name="connsiteY30-26982" fmla="*/ 416 h 738"/>
              <a:gd name="connsiteX31-26983" fmla="*/ 58 w 384"/>
              <a:gd name="connsiteY31-26984" fmla="*/ 443 h 738"/>
              <a:gd name="connsiteX32-26985" fmla="*/ 68 w 384"/>
              <a:gd name="connsiteY32-26986" fmla="*/ 469 h 738"/>
              <a:gd name="connsiteX33-26987" fmla="*/ 74 w 384"/>
              <a:gd name="connsiteY33-26988" fmla="*/ 485 h 738"/>
              <a:gd name="connsiteX34-26989" fmla="*/ 79 w 384"/>
              <a:gd name="connsiteY34-26990" fmla="*/ 495 h 738"/>
              <a:gd name="connsiteX35-26991" fmla="*/ 95 w 384"/>
              <a:gd name="connsiteY35-26992" fmla="*/ 522 h 738"/>
              <a:gd name="connsiteX36-26993" fmla="*/ 111 w 384"/>
              <a:gd name="connsiteY36-26994" fmla="*/ 543 h 738"/>
              <a:gd name="connsiteX37-26995" fmla="*/ 126 w 384"/>
              <a:gd name="connsiteY37-26996" fmla="*/ 564 h 738"/>
              <a:gd name="connsiteX38-26997" fmla="*/ 137 w 384"/>
              <a:gd name="connsiteY38-26998" fmla="*/ 574 h 738"/>
              <a:gd name="connsiteX39-26999" fmla="*/ 147 w 384"/>
              <a:gd name="connsiteY39-27000" fmla="*/ 580 h 738"/>
              <a:gd name="connsiteX40-27001" fmla="*/ 169 w 384"/>
              <a:gd name="connsiteY40-27002" fmla="*/ 601 h 738"/>
              <a:gd name="connsiteX41-27003" fmla="*/ 190 w 384"/>
              <a:gd name="connsiteY41-27004" fmla="*/ 611 h 738"/>
              <a:gd name="connsiteX42-27005" fmla="*/ 211 w 384"/>
              <a:gd name="connsiteY42-27006" fmla="*/ 627 h 738"/>
              <a:gd name="connsiteX43-27007" fmla="*/ 237 w 384"/>
              <a:gd name="connsiteY43-27008" fmla="*/ 638 h 738"/>
              <a:gd name="connsiteX44-27009" fmla="*/ 248 w 384"/>
              <a:gd name="connsiteY44-27010" fmla="*/ 643 h 738"/>
              <a:gd name="connsiteX45-27011" fmla="*/ 258 w 384"/>
              <a:gd name="connsiteY45-27012" fmla="*/ 648 h 738"/>
              <a:gd name="connsiteX46-27013" fmla="*/ 269 w 384"/>
              <a:gd name="connsiteY46-27014" fmla="*/ 648 h 738"/>
              <a:gd name="connsiteX47-27015" fmla="*/ 279 w 384"/>
              <a:gd name="connsiteY47-27016" fmla="*/ 653 h 738"/>
              <a:gd name="connsiteX48-27017" fmla="*/ 284 w 384"/>
              <a:gd name="connsiteY48-27018" fmla="*/ 653 h 738"/>
              <a:gd name="connsiteX49-27019" fmla="*/ 290 w 384"/>
              <a:gd name="connsiteY49-27020" fmla="*/ 653 h 738"/>
              <a:gd name="connsiteX50-27021" fmla="*/ 300 w 384"/>
              <a:gd name="connsiteY50-27022" fmla="*/ 653 h 738"/>
              <a:gd name="connsiteX51-27023" fmla="*/ 305 w 384"/>
              <a:gd name="connsiteY51-27024" fmla="*/ 648 h 738"/>
              <a:gd name="connsiteX52-27025" fmla="*/ 305 w 384"/>
              <a:gd name="connsiteY52-27026" fmla="*/ 643 h 738"/>
              <a:gd name="connsiteX53-27027" fmla="*/ 311 w 384"/>
              <a:gd name="connsiteY53-27028" fmla="*/ 638 h 738"/>
              <a:gd name="connsiteX54-27029" fmla="*/ 316 w 384"/>
              <a:gd name="connsiteY54-27030" fmla="*/ 632 h 738"/>
              <a:gd name="connsiteX55-27031" fmla="*/ 374 w 384"/>
              <a:gd name="connsiteY55-27032" fmla="*/ 685 h 738"/>
              <a:gd name="connsiteX56-27033" fmla="*/ 379 w 384"/>
              <a:gd name="connsiteY56-27034" fmla="*/ 701 h 738"/>
              <a:gd name="connsiteX57-27035" fmla="*/ 384 w 384"/>
              <a:gd name="connsiteY57-27036" fmla="*/ 711 h 738"/>
              <a:gd name="connsiteX58-27037" fmla="*/ 384 w 384"/>
              <a:gd name="connsiteY58-27038" fmla="*/ 717 h 738"/>
              <a:gd name="connsiteX59-27039" fmla="*/ 384 w 384"/>
              <a:gd name="connsiteY59-27040" fmla="*/ 722 h 738"/>
              <a:gd name="connsiteX60-27041" fmla="*/ 384 w 384"/>
              <a:gd name="connsiteY60-27042" fmla="*/ 727 h 738"/>
              <a:gd name="connsiteX61-27043" fmla="*/ 379 w 384"/>
              <a:gd name="connsiteY61-27044" fmla="*/ 732 h 738"/>
              <a:gd name="connsiteX62-27045" fmla="*/ 374 w 384"/>
              <a:gd name="connsiteY62-27046" fmla="*/ 738 h 738"/>
              <a:gd name="connsiteX63-27047" fmla="*/ 363 w 384"/>
              <a:gd name="connsiteY63-27048" fmla="*/ 738 h 738"/>
              <a:gd name="connsiteX64-27049" fmla="*/ 353 w 384"/>
              <a:gd name="connsiteY64-27050" fmla="*/ 738 h 738"/>
              <a:gd name="connsiteX65-27051" fmla="*/ 337 w 384"/>
              <a:gd name="connsiteY65-27052" fmla="*/ 738 h 738"/>
              <a:gd name="connsiteX66-27053" fmla="*/ 321 w 384"/>
              <a:gd name="connsiteY66-27054" fmla="*/ 732 h 738"/>
              <a:gd name="connsiteX67-27055" fmla="*/ 300 w 384"/>
              <a:gd name="connsiteY67-27056" fmla="*/ 732 h 738"/>
              <a:gd name="connsiteX68-27057" fmla="*/ 279 w 384"/>
              <a:gd name="connsiteY68-27058" fmla="*/ 727 h 738"/>
              <a:gd name="connsiteX69-27059" fmla="*/ 258 w 384"/>
              <a:gd name="connsiteY69-27060" fmla="*/ 722 h 738"/>
              <a:gd name="connsiteX70-27061" fmla="*/ 248 w 384"/>
              <a:gd name="connsiteY70-27062" fmla="*/ 717 h 738"/>
              <a:gd name="connsiteX71-27063" fmla="*/ 237 w 384"/>
              <a:gd name="connsiteY71-27064" fmla="*/ 711 h 738"/>
              <a:gd name="connsiteX72-27065" fmla="*/ 221 w 384"/>
              <a:gd name="connsiteY72-27066" fmla="*/ 706 h 738"/>
              <a:gd name="connsiteX73-27067" fmla="*/ 211 w 384"/>
              <a:gd name="connsiteY73-27068" fmla="*/ 701 h 738"/>
              <a:gd name="connsiteX74-27069" fmla="*/ 195 w 384"/>
              <a:gd name="connsiteY74-27070" fmla="*/ 696 h 738"/>
              <a:gd name="connsiteX75-27071" fmla="*/ 179 w 384"/>
              <a:gd name="connsiteY75-27072" fmla="*/ 685 h 738"/>
              <a:gd name="connsiteX76-27073" fmla="*/ 169 w 384"/>
              <a:gd name="connsiteY76-27074" fmla="*/ 675 h 738"/>
              <a:gd name="connsiteX77-27075" fmla="*/ 153 w 384"/>
              <a:gd name="connsiteY77-27076" fmla="*/ 664 h 738"/>
              <a:gd name="connsiteX78-27077" fmla="*/ 121 w 384"/>
              <a:gd name="connsiteY78-27078" fmla="*/ 638 h 738"/>
              <a:gd name="connsiteX79-27079" fmla="*/ 95 w 384"/>
              <a:gd name="connsiteY79-27080" fmla="*/ 611 h 738"/>
              <a:gd name="connsiteX80-27081" fmla="*/ 84 w 384"/>
              <a:gd name="connsiteY80-27082" fmla="*/ 601 h 738"/>
              <a:gd name="connsiteX81-27083" fmla="*/ 74 w 384"/>
              <a:gd name="connsiteY81-27084" fmla="*/ 585 h 738"/>
              <a:gd name="connsiteX82-27085" fmla="*/ 63 w 384"/>
              <a:gd name="connsiteY82-27086" fmla="*/ 569 h 738"/>
              <a:gd name="connsiteX83-27087" fmla="*/ 53 w 384"/>
              <a:gd name="connsiteY83-27088" fmla="*/ 553 h 738"/>
              <a:gd name="connsiteX84-27089" fmla="*/ 47 w 384"/>
              <a:gd name="connsiteY84-27090" fmla="*/ 538 h 738"/>
              <a:gd name="connsiteX85-27091" fmla="*/ 37 w 384"/>
              <a:gd name="connsiteY85-27092" fmla="*/ 522 h 738"/>
              <a:gd name="connsiteX86-27093" fmla="*/ 32 w 384"/>
              <a:gd name="connsiteY86-27094" fmla="*/ 506 h 738"/>
              <a:gd name="connsiteX87-27095" fmla="*/ 21 w 384"/>
              <a:gd name="connsiteY87-27096" fmla="*/ 490 h 738"/>
              <a:gd name="connsiteX88-27097" fmla="*/ 16 w 384"/>
              <a:gd name="connsiteY88-27098" fmla="*/ 480 h 738"/>
              <a:gd name="connsiteX89-27099" fmla="*/ 16 w 384"/>
              <a:gd name="connsiteY89-27100" fmla="*/ 464 h 738"/>
              <a:gd name="connsiteX90-27101" fmla="*/ 11 w 384"/>
              <a:gd name="connsiteY90-27102" fmla="*/ 448 h 738"/>
              <a:gd name="connsiteX91-27103" fmla="*/ 11 w 384"/>
              <a:gd name="connsiteY91-27104" fmla="*/ 432 h 738"/>
              <a:gd name="connsiteX92-27105" fmla="*/ 5 w 384"/>
              <a:gd name="connsiteY92-27106" fmla="*/ 401 h 738"/>
              <a:gd name="connsiteX93-27107" fmla="*/ 0 w 384"/>
              <a:gd name="connsiteY93-27108" fmla="*/ 364 h 738"/>
              <a:gd name="connsiteX94-27109" fmla="*/ 0 w 384"/>
              <a:gd name="connsiteY94-27110" fmla="*/ 332 h 738"/>
              <a:gd name="connsiteX95-27111" fmla="*/ 0 w 384"/>
              <a:gd name="connsiteY95-27112" fmla="*/ 295 h 738"/>
              <a:gd name="connsiteX96-27113" fmla="*/ 0 w 384"/>
              <a:gd name="connsiteY96-27114" fmla="*/ 258 h 738"/>
              <a:gd name="connsiteX97-27115" fmla="*/ 0 w 384"/>
              <a:gd name="connsiteY97-27116" fmla="*/ 222 h 738"/>
              <a:gd name="connsiteX98-27117" fmla="*/ 5 w 384"/>
              <a:gd name="connsiteY98-27118" fmla="*/ 179 h 738"/>
              <a:gd name="connsiteX99-27119" fmla="*/ 11 w 384"/>
              <a:gd name="connsiteY99-27120" fmla="*/ 137 h 738"/>
              <a:gd name="connsiteX100-27121" fmla="*/ 11 w 384"/>
              <a:gd name="connsiteY100-27122" fmla="*/ 121 h 738"/>
              <a:gd name="connsiteX101-27123" fmla="*/ 11 w 384"/>
              <a:gd name="connsiteY101-27124" fmla="*/ 106 h 738"/>
              <a:gd name="connsiteX102-27125" fmla="*/ 11 w 384"/>
              <a:gd name="connsiteY102-27126" fmla="*/ 90 h 738"/>
              <a:gd name="connsiteX103-27127" fmla="*/ 16 w 384"/>
              <a:gd name="connsiteY103-27128" fmla="*/ 79 h 738"/>
              <a:gd name="connsiteX104-27129" fmla="*/ 16 w 384"/>
              <a:gd name="connsiteY104-27130" fmla="*/ 69 h 738"/>
              <a:gd name="connsiteX105-27131" fmla="*/ 16 w 384"/>
              <a:gd name="connsiteY105-27132" fmla="*/ 64 h 738"/>
              <a:gd name="connsiteX106-27133" fmla="*/ 16 w 384"/>
              <a:gd name="connsiteY106-27134" fmla="*/ 58 h 738"/>
              <a:gd name="connsiteX107-27135" fmla="*/ 11 w 384"/>
              <a:gd name="connsiteY107-27136" fmla="*/ 53 h 738"/>
              <a:gd name="connsiteX108-27137" fmla="*/ 11 w 384"/>
              <a:gd name="connsiteY108-27138" fmla="*/ 53 h 738"/>
              <a:gd name="connsiteX109-27139" fmla="*/ 5 w 384"/>
              <a:gd name="connsiteY109-27140" fmla="*/ 53 h 738"/>
              <a:gd name="connsiteX0-27141" fmla="*/ 90 w 386"/>
              <a:gd name="connsiteY0-27142" fmla="*/ 0 h 738"/>
              <a:gd name="connsiteX1-27143" fmla="*/ 100 w 386"/>
              <a:gd name="connsiteY1-27144" fmla="*/ 11 h 738"/>
              <a:gd name="connsiteX2-27145" fmla="*/ 111 w 386"/>
              <a:gd name="connsiteY2-27146" fmla="*/ 16 h 738"/>
              <a:gd name="connsiteX3-27147" fmla="*/ 111 w 386"/>
              <a:gd name="connsiteY3-27148" fmla="*/ 21 h 738"/>
              <a:gd name="connsiteX4-27149" fmla="*/ 116 w 386"/>
              <a:gd name="connsiteY4-27150" fmla="*/ 21 h 738"/>
              <a:gd name="connsiteX5-27151" fmla="*/ 116 w 386"/>
              <a:gd name="connsiteY5-27152" fmla="*/ 27 h 738"/>
              <a:gd name="connsiteX6-27153" fmla="*/ 116 w 386"/>
              <a:gd name="connsiteY6-27154" fmla="*/ 27 h 738"/>
              <a:gd name="connsiteX7-27155" fmla="*/ 116 w 386"/>
              <a:gd name="connsiteY7-27156" fmla="*/ 32 h 738"/>
              <a:gd name="connsiteX8-27157" fmla="*/ 111 w 386"/>
              <a:gd name="connsiteY8-27158" fmla="*/ 37 h 738"/>
              <a:gd name="connsiteX9-27159" fmla="*/ 105 w 386"/>
              <a:gd name="connsiteY9-27160" fmla="*/ 42 h 738"/>
              <a:gd name="connsiteX10-27161" fmla="*/ 95 w 386"/>
              <a:gd name="connsiteY10-27162" fmla="*/ 48 h 738"/>
              <a:gd name="connsiteX11-27163" fmla="*/ 90 w 386"/>
              <a:gd name="connsiteY11-27164" fmla="*/ 53 h 738"/>
              <a:gd name="connsiteX12-27165" fmla="*/ 84 w 386"/>
              <a:gd name="connsiteY12-27166" fmla="*/ 58 h 738"/>
              <a:gd name="connsiteX13-27167" fmla="*/ 84 w 386"/>
              <a:gd name="connsiteY13-27168" fmla="*/ 69 h 738"/>
              <a:gd name="connsiteX14-27169" fmla="*/ 79 w 386"/>
              <a:gd name="connsiteY14-27170" fmla="*/ 79 h 738"/>
              <a:gd name="connsiteX15-27171" fmla="*/ 74 w 386"/>
              <a:gd name="connsiteY15-27172" fmla="*/ 95 h 738"/>
              <a:gd name="connsiteX16-27173" fmla="*/ 68 w 386"/>
              <a:gd name="connsiteY16-27174" fmla="*/ 116 h 738"/>
              <a:gd name="connsiteX17-27175" fmla="*/ 63 w 386"/>
              <a:gd name="connsiteY17-27176" fmla="*/ 137 h 738"/>
              <a:gd name="connsiteX18-27177" fmla="*/ 63 w 386"/>
              <a:gd name="connsiteY18-27178" fmla="*/ 158 h 738"/>
              <a:gd name="connsiteX19-27179" fmla="*/ 58 w 386"/>
              <a:gd name="connsiteY19-27180" fmla="*/ 185 h 738"/>
              <a:gd name="connsiteX20-27181" fmla="*/ 53 w 386"/>
              <a:gd name="connsiteY20-27182" fmla="*/ 206 h 738"/>
              <a:gd name="connsiteX21-27183" fmla="*/ 53 w 386"/>
              <a:gd name="connsiteY21-27184" fmla="*/ 227 h 738"/>
              <a:gd name="connsiteX22-27185" fmla="*/ 47 w 386"/>
              <a:gd name="connsiteY22-27186" fmla="*/ 243 h 738"/>
              <a:gd name="connsiteX23-27187" fmla="*/ 47 w 386"/>
              <a:gd name="connsiteY23-27188" fmla="*/ 264 h 738"/>
              <a:gd name="connsiteX24-27189" fmla="*/ 42 w 386"/>
              <a:gd name="connsiteY24-27190" fmla="*/ 279 h 738"/>
              <a:gd name="connsiteX25-27191" fmla="*/ 42 w 386"/>
              <a:gd name="connsiteY25-27192" fmla="*/ 290 h 738"/>
              <a:gd name="connsiteX26-27193" fmla="*/ 42 w 386"/>
              <a:gd name="connsiteY26-27194" fmla="*/ 301 h 738"/>
              <a:gd name="connsiteX27-27195" fmla="*/ 42 w 386"/>
              <a:gd name="connsiteY27-27196" fmla="*/ 322 h 738"/>
              <a:gd name="connsiteX28-27197" fmla="*/ 47 w 386"/>
              <a:gd name="connsiteY28-27198" fmla="*/ 348 h 738"/>
              <a:gd name="connsiteX29-27199" fmla="*/ 53 w 386"/>
              <a:gd name="connsiteY29-27200" fmla="*/ 390 h 738"/>
              <a:gd name="connsiteX30-27201" fmla="*/ 53 w 386"/>
              <a:gd name="connsiteY30-27202" fmla="*/ 416 h 738"/>
              <a:gd name="connsiteX31-27203" fmla="*/ 58 w 386"/>
              <a:gd name="connsiteY31-27204" fmla="*/ 443 h 738"/>
              <a:gd name="connsiteX32-27205" fmla="*/ 68 w 386"/>
              <a:gd name="connsiteY32-27206" fmla="*/ 469 h 738"/>
              <a:gd name="connsiteX33-27207" fmla="*/ 74 w 386"/>
              <a:gd name="connsiteY33-27208" fmla="*/ 485 h 738"/>
              <a:gd name="connsiteX34-27209" fmla="*/ 79 w 386"/>
              <a:gd name="connsiteY34-27210" fmla="*/ 495 h 738"/>
              <a:gd name="connsiteX35-27211" fmla="*/ 95 w 386"/>
              <a:gd name="connsiteY35-27212" fmla="*/ 522 h 738"/>
              <a:gd name="connsiteX36-27213" fmla="*/ 111 w 386"/>
              <a:gd name="connsiteY36-27214" fmla="*/ 543 h 738"/>
              <a:gd name="connsiteX37-27215" fmla="*/ 126 w 386"/>
              <a:gd name="connsiteY37-27216" fmla="*/ 564 h 738"/>
              <a:gd name="connsiteX38-27217" fmla="*/ 137 w 386"/>
              <a:gd name="connsiteY38-27218" fmla="*/ 574 h 738"/>
              <a:gd name="connsiteX39-27219" fmla="*/ 147 w 386"/>
              <a:gd name="connsiteY39-27220" fmla="*/ 580 h 738"/>
              <a:gd name="connsiteX40-27221" fmla="*/ 169 w 386"/>
              <a:gd name="connsiteY40-27222" fmla="*/ 601 h 738"/>
              <a:gd name="connsiteX41-27223" fmla="*/ 190 w 386"/>
              <a:gd name="connsiteY41-27224" fmla="*/ 611 h 738"/>
              <a:gd name="connsiteX42-27225" fmla="*/ 211 w 386"/>
              <a:gd name="connsiteY42-27226" fmla="*/ 627 h 738"/>
              <a:gd name="connsiteX43-27227" fmla="*/ 237 w 386"/>
              <a:gd name="connsiteY43-27228" fmla="*/ 638 h 738"/>
              <a:gd name="connsiteX44-27229" fmla="*/ 248 w 386"/>
              <a:gd name="connsiteY44-27230" fmla="*/ 643 h 738"/>
              <a:gd name="connsiteX45-27231" fmla="*/ 258 w 386"/>
              <a:gd name="connsiteY45-27232" fmla="*/ 648 h 738"/>
              <a:gd name="connsiteX46-27233" fmla="*/ 269 w 386"/>
              <a:gd name="connsiteY46-27234" fmla="*/ 648 h 738"/>
              <a:gd name="connsiteX47-27235" fmla="*/ 279 w 386"/>
              <a:gd name="connsiteY47-27236" fmla="*/ 653 h 738"/>
              <a:gd name="connsiteX48-27237" fmla="*/ 284 w 386"/>
              <a:gd name="connsiteY48-27238" fmla="*/ 653 h 738"/>
              <a:gd name="connsiteX49-27239" fmla="*/ 290 w 386"/>
              <a:gd name="connsiteY49-27240" fmla="*/ 653 h 738"/>
              <a:gd name="connsiteX50-27241" fmla="*/ 300 w 386"/>
              <a:gd name="connsiteY50-27242" fmla="*/ 653 h 738"/>
              <a:gd name="connsiteX51-27243" fmla="*/ 305 w 386"/>
              <a:gd name="connsiteY51-27244" fmla="*/ 648 h 738"/>
              <a:gd name="connsiteX52-27245" fmla="*/ 305 w 386"/>
              <a:gd name="connsiteY52-27246" fmla="*/ 643 h 738"/>
              <a:gd name="connsiteX53-27247" fmla="*/ 311 w 386"/>
              <a:gd name="connsiteY53-27248" fmla="*/ 638 h 738"/>
              <a:gd name="connsiteX54-27249" fmla="*/ 316 w 386"/>
              <a:gd name="connsiteY54-27250" fmla="*/ 632 h 738"/>
              <a:gd name="connsiteX55-27251" fmla="*/ 374 w 386"/>
              <a:gd name="connsiteY55-27252" fmla="*/ 685 h 738"/>
              <a:gd name="connsiteX56-27253" fmla="*/ 384 w 386"/>
              <a:gd name="connsiteY56-27254" fmla="*/ 711 h 738"/>
              <a:gd name="connsiteX57-27255" fmla="*/ 384 w 386"/>
              <a:gd name="connsiteY57-27256" fmla="*/ 717 h 738"/>
              <a:gd name="connsiteX58-27257" fmla="*/ 384 w 386"/>
              <a:gd name="connsiteY58-27258" fmla="*/ 722 h 738"/>
              <a:gd name="connsiteX59-27259" fmla="*/ 384 w 386"/>
              <a:gd name="connsiteY59-27260" fmla="*/ 727 h 738"/>
              <a:gd name="connsiteX60-27261" fmla="*/ 379 w 386"/>
              <a:gd name="connsiteY60-27262" fmla="*/ 732 h 738"/>
              <a:gd name="connsiteX61-27263" fmla="*/ 374 w 386"/>
              <a:gd name="connsiteY61-27264" fmla="*/ 738 h 738"/>
              <a:gd name="connsiteX62-27265" fmla="*/ 363 w 386"/>
              <a:gd name="connsiteY62-27266" fmla="*/ 738 h 738"/>
              <a:gd name="connsiteX63-27267" fmla="*/ 353 w 386"/>
              <a:gd name="connsiteY63-27268" fmla="*/ 738 h 738"/>
              <a:gd name="connsiteX64-27269" fmla="*/ 337 w 386"/>
              <a:gd name="connsiteY64-27270" fmla="*/ 738 h 738"/>
              <a:gd name="connsiteX65-27271" fmla="*/ 321 w 386"/>
              <a:gd name="connsiteY65-27272" fmla="*/ 732 h 738"/>
              <a:gd name="connsiteX66-27273" fmla="*/ 300 w 386"/>
              <a:gd name="connsiteY66-27274" fmla="*/ 732 h 738"/>
              <a:gd name="connsiteX67-27275" fmla="*/ 279 w 386"/>
              <a:gd name="connsiteY67-27276" fmla="*/ 727 h 738"/>
              <a:gd name="connsiteX68-27277" fmla="*/ 258 w 386"/>
              <a:gd name="connsiteY68-27278" fmla="*/ 722 h 738"/>
              <a:gd name="connsiteX69-27279" fmla="*/ 248 w 386"/>
              <a:gd name="connsiteY69-27280" fmla="*/ 717 h 738"/>
              <a:gd name="connsiteX70-27281" fmla="*/ 237 w 386"/>
              <a:gd name="connsiteY70-27282" fmla="*/ 711 h 738"/>
              <a:gd name="connsiteX71-27283" fmla="*/ 221 w 386"/>
              <a:gd name="connsiteY71-27284" fmla="*/ 706 h 738"/>
              <a:gd name="connsiteX72-27285" fmla="*/ 211 w 386"/>
              <a:gd name="connsiteY72-27286" fmla="*/ 701 h 738"/>
              <a:gd name="connsiteX73-27287" fmla="*/ 195 w 386"/>
              <a:gd name="connsiteY73-27288" fmla="*/ 696 h 738"/>
              <a:gd name="connsiteX74-27289" fmla="*/ 179 w 386"/>
              <a:gd name="connsiteY74-27290" fmla="*/ 685 h 738"/>
              <a:gd name="connsiteX75-27291" fmla="*/ 169 w 386"/>
              <a:gd name="connsiteY75-27292" fmla="*/ 675 h 738"/>
              <a:gd name="connsiteX76-27293" fmla="*/ 153 w 386"/>
              <a:gd name="connsiteY76-27294" fmla="*/ 664 h 738"/>
              <a:gd name="connsiteX77-27295" fmla="*/ 121 w 386"/>
              <a:gd name="connsiteY77-27296" fmla="*/ 638 h 738"/>
              <a:gd name="connsiteX78-27297" fmla="*/ 95 w 386"/>
              <a:gd name="connsiteY78-27298" fmla="*/ 611 h 738"/>
              <a:gd name="connsiteX79-27299" fmla="*/ 84 w 386"/>
              <a:gd name="connsiteY79-27300" fmla="*/ 601 h 738"/>
              <a:gd name="connsiteX80-27301" fmla="*/ 74 w 386"/>
              <a:gd name="connsiteY80-27302" fmla="*/ 585 h 738"/>
              <a:gd name="connsiteX81-27303" fmla="*/ 63 w 386"/>
              <a:gd name="connsiteY81-27304" fmla="*/ 569 h 738"/>
              <a:gd name="connsiteX82-27305" fmla="*/ 53 w 386"/>
              <a:gd name="connsiteY82-27306" fmla="*/ 553 h 738"/>
              <a:gd name="connsiteX83-27307" fmla="*/ 47 w 386"/>
              <a:gd name="connsiteY83-27308" fmla="*/ 538 h 738"/>
              <a:gd name="connsiteX84-27309" fmla="*/ 37 w 386"/>
              <a:gd name="connsiteY84-27310" fmla="*/ 522 h 738"/>
              <a:gd name="connsiteX85-27311" fmla="*/ 32 w 386"/>
              <a:gd name="connsiteY85-27312" fmla="*/ 506 h 738"/>
              <a:gd name="connsiteX86-27313" fmla="*/ 21 w 386"/>
              <a:gd name="connsiteY86-27314" fmla="*/ 490 h 738"/>
              <a:gd name="connsiteX87-27315" fmla="*/ 16 w 386"/>
              <a:gd name="connsiteY87-27316" fmla="*/ 480 h 738"/>
              <a:gd name="connsiteX88-27317" fmla="*/ 16 w 386"/>
              <a:gd name="connsiteY88-27318" fmla="*/ 464 h 738"/>
              <a:gd name="connsiteX89-27319" fmla="*/ 11 w 386"/>
              <a:gd name="connsiteY89-27320" fmla="*/ 448 h 738"/>
              <a:gd name="connsiteX90-27321" fmla="*/ 11 w 386"/>
              <a:gd name="connsiteY90-27322" fmla="*/ 432 h 738"/>
              <a:gd name="connsiteX91-27323" fmla="*/ 5 w 386"/>
              <a:gd name="connsiteY91-27324" fmla="*/ 401 h 738"/>
              <a:gd name="connsiteX92-27325" fmla="*/ 0 w 386"/>
              <a:gd name="connsiteY92-27326" fmla="*/ 364 h 738"/>
              <a:gd name="connsiteX93-27327" fmla="*/ 0 w 386"/>
              <a:gd name="connsiteY93-27328" fmla="*/ 332 h 738"/>
              <a:gd name="connsiteX94-27329" fmla="*/ 0 w 386"/>
              <a:gd name="connsiteY94-27330" fmla="*/ 295 h 738"/>
              <a:gd name="connsiteX95-27331" fmla="*/ 0 w 386"/>
              <a:gd name="connsiteY95-27332" fmla="*/ 258 h 738"/>
              <a:gd name="connsiteX96-27333" fmla="*/ 0 w 386"/>
              <a:gd name="connsiteY96-27334" fmla="*/ 222 h 738"/>
              <a:gd name="connsiteX97-27335" fmla="*/ 5 w 386"/>
              <a:gd name="connsiteY97-27336" fmla="*/ 179 h 738"/>
              <a:gd name="connsiteX98-27337" fmla="*/ 11 w 386"/>
              <a:gd name="connsiteY98-27338" fmla="*/ 137 h 738"/>
              <a:gd name="connsiteX99-27339" fmla="*/ 11 w 386"/>
              <a:gd name="connsiteY99-27340" fmla="*/ 121 h 738"/>
              <a:gd name="connsiteX100-27341" fmla="*/ 11 w 386"/>
              <a:gd name="connsiteY100-27342" fmla="*/ 106 h 738"/>
              <a:gd name="connsiteX101-27343" fmla="*/ 11 w 386"/>
              <a:gd name="connsiteY101-27344" fmla="*/ 90 h 738"/>
              <a:gd name="connsiteX102-27345" fmla="*/ 16 w 386"/>
              <a:gd name="connsiteY102-27346" fmla="*/ 79 h 738"/>
              <a:gd name="connsiteX103-27347" fmla="*/ 16 w 386"/>
              <a:gd name="connsiteY103-27348" fmla="*/ 69 h 738"/>
              <a:gd name="connsiteX104-27349" fmla="*/ 16 w 386"/>
              <a:gd name="connsiteY104-27350" fmla="*/ 64 h 738"/>
              <a:gd name="connsiteX105-27351" fmla="*/ 16 w 386"/>
              <a:gd name="connsiteY105-27352" fmla="*/ 58 h 738"/>
              <a:gd name="connsiteX106-27353" fmla="*/ 11 w 386"/>
              <a:gd name="connsiteY106-27354" fmla="*/ 53 h 738"/>
              <a:gd name="connsiteX107-27355" fmla="*/ 11 w 386"/>
              <a:gd name="connsiteY107-27356" fmla="*/ 53 h 738"/>
              <a:gd name="connsiteX108-27357" fmla="*/ 5 w 386"/>
              <a:gd name="connsiteY108-27358" fmla="*/ 53 h 738"/>
              <a:gd name="connsiteX0-27359" fmla="*/ 90 w 395"/>
              <a:gd name="connsiteY0-27360" fmla="*/ 0 h 738"/>
              <a:gd name="connsiteX1-27361" fmla="*/ 100 w 395"/>
              <a:gd name="connsiteY1-27362" fmla="*/ 11 h 738"/>
              <a:gd name="connsiteX2-27363" fmla="*/ 111 w 395"/>
              <a:gd name="connsiteY2-27364" fmla="*/ 16 h 738"/>
              <a:gd name="connsiteX3-27365" fmla="*/ 111 w 395"/>
              <a:gd name="connsiteY3-27366" fmla="*/ 21 h 738"/>
              <a:gd name="connsiteX4-27367" fmla="*/ 116 w 395"/>
              <a:gd name="connsiteY4-27368" fmla="*/ 21 h 738"/>
              <a:gd name="connsiteX5-27369" fmla="*/ 116 w 395"/>
              <a:gd name="connsiteY5-27370" fmla="*/ 27 h 738"/>
              <a:gd name="connsiteX6-27371" fmla="*/ 116 w 395"/>
              <a:gd name="connsiteY6-27372" fmla="*/ 27 h 738"/>
              <a:gd name="connsiteX7-27373" fmla="*/ 116 w 395"/>
              <a:gd name="connsiteY7-27374" fmla="*/ 32 h 738"/>
              <a:gd name="connsiteX8-27375" fmla="*/ 111 w 395"/>
              <a:gd name="connsiteY8-27376" fmla="*/ 37 h 738"/>
              <a:gd name="connsiteX9-27377" fmla="*/ 105 w 395"/>
              <a:gd name="connsiteY9-27378" fmla="*/ 42 h 738"/>
              <a:gd name="connsiteX10-27379" fmla="*/ 95 w 395"/>
              <a:gd name="connsiteY10-27380" fmla="*/ 48 h 738"/>
              <a:gd name="connsiteX11-27381" fmla="*/ 90 w 395"/>
              <a:gd name="connsiteY11-27382" fmla="*/ 53 h 738"/>
              <a:gd name="connsiteX12-27383" fmla="*/ 84 w 395"/>
              <a:gd name="connsiteY12-27384" fmla="*/ 58 h 738"/>
              <a:gd name="connsiteX13-27385" fmla="*/ 84 w 395"/>
              <a:gd name="connsiteY13-27386" fmla="*/ 69 h 738"/>
              <a:gd name="connsiteX14-27387" fmla="*/ 79 w 395"/>
              <a:gd name="connsiteY14-27388" fmla="*/ 79 h 738"/>
              <a:gd name="connsiteX15-27389" fmla="*/ 74 w 395"/>
              <a:gd name="connsiteY15-27390" fmla="*/ 95 h 738"/>
              <a:gd name="connsiteX16-27391" fmla="*/ 68 w 395"/>
              <a:gd name="connsiteY16-27392" fmla="*/ 116 h 738"/>
              <a:gd name="connsiteX17-27393" fmla="*/ 63 w 395"/>
              <a:gd name="connsiteY17-27394" fmla="*/ 137 h 738"/>
              <a:gd name="connsiteX18-27395" fmla="*/ 63 w 395"/>
              <a:gd name="connsiteY18-27396" fmla="*/ 158 h 738"/>
              <a:gd name="connsiteX19-27397" fmla="*/ 58 w 395"/>
              <a:gd name="connsiteY19-27398" fmla="*/ 185 h 738"/>
              <a:gd name="connsiteX20-27399" fmla="*/ 53 w 395"/>
              <a:gd name="connsiteY20-27400" fmla="*/ 206 h 738"/>
              <a:gd name="connsiteX21-27401" fmla="*/ 53 w 395"/>
              <a:gd name="connsiteY21-27402" fmla="*/ 227 h 738"/>
              <a:gd name="connsiteX22-27403" fmla="*/ 47 w 395"/>
              <a:gd name="connsiteY22-27404" fmla="*/ 243 h 738"/>
              <a:gd name="connsiteX23-27405" fmla="*/ 47 w 395"/>
              <a:gd name="connsiteY23-27406" fmla="*/ 264 h 738"/>
              <a:gd name="connsiteX24-27407" fmla="*/ 42 w 395"/>
              <a:gd name="connsiteY24-27408" fmla="*/ 279 h 738"/>
              <a:gd name="connsiteX25-27409" fmla="*/ 42 w 395"/>
              <a:gd name="connsiteY25-27410" fmla="*/ 290 h 738"/>
              <a:gd name="connsiteX26-27411" fmla="*/ 42 w 395"/>
              <a:gd name="connsiteY26-27412" fmla="*/ 301 h 738"/>
              <a:gd name="connsiteX27-27413" fmla="*/ 42 w 395"/>
              <a:gd name="connsiteY27-27414" fmla="*/ 322 h 738"/>
              <a:gd name="connsiteX28-27415" fmla="*/ 47 w 395"/>
              <a:gd name="connsiteY28-27416" fmla="*/ 348 h 738"/>
              <a:gd name="connsiteX29-27417" fmla="*/ 53 w 395"/>
              <a:gd name="connsiteY29-27418" fmla="*/ 390 h 738"/>
              <a:gd name="connsiteX30-27419" fmla="*/ 53 w 395"/>
              <a:gd name="connsiteY30-27420" fmla="*/ 416 h 738"/>
              <a:gd name="connsiteX31-27421" fmla="*/ 58 w 395"/>
              <a:gd name="connsiteY31-27422" fmla="*/ 443 h 738"/>
              <a:gd name="connsiteX32-27423" fmla="*/ 68 w 395"/>
              <a:gd name="connsiteY32-27424" fmla="*/ 469 h 738"/>
              <a:gd name="connsiteX33-27425" fmla="*/ 74 w 395"/>
              <a:gd name="connsiteY33-27426" fmla="*/ 485 h 738"/>
              <a:gd name="connsiteX34-27427" fmla="*/ 79 w 395"/>
              <a:gd name="connsiteY34-27428" fmla="*/ 495 h 738"/>
              <a:gd name="connsiteX35-27429" fmla="*/ 95 w 395"/>
              <a:gd name="connsiteY35-27430" fmla="*/ 522 h 738"/>
              <a:gd name="connsiteX36-27431" fmla="*/ 111 w 395"/>
              <a:gd name="connsiteY36-27432" fmla="*/ 543 h 738"/>
              <a:gd name="connsiteX37-27433" fmla="*/ 126 w 395"/>
              <a:gd name="connsiteY37-27434" fmla="*/ 564 h 738"/>
              <a:gd name="connsiteX38-27435" fmla="*/ 137 w 395"/>
              <a:gd name="connsiteY38-27436" fmla="*/ 574 h 738"/>
              <a:gd name="connsiteX39-27437" fmla="*/ 147 w 395"/>
              <a:gd name="connsiteY39-27438" fmla="*/ 580 h 738"/>
              <a:gd name="connsiteX40-27439" fmla="*/ 169 w 395"/>
              <a:gd name="connsiteY40-27440" fmla="*/ 601 h 738"/>
              <a:gd name="connsiteX41-27441" fmla="*/ 190 w 395"/>
              <a:gd name="connsiteY41-27442" fmla="*/ 611 h 738"/>
              <a:gd name="connsiteX42-27443" fmla="*/ 211 w 395"/>
              <a:gd name="connsiteY42-27444" fmla="*/ 627 h 738"/>
              <a:gd name="connsiteX43-27445" fmla="*/ 237 w 395"/>
              <a:gd name="connsiteY43-27446" fmla="*/ 638 h 738"/>
              <a:gd name="connsiteX44-27447" fmla="*/ 248 w 395"/>
              <a:gd name="connsiteY44-27448" fmla="*/ 643 h 738"/>
              <a:gd name="connsiteX45-27449" fmla="*/ 258 w 395"/>
              <a:gd name="connsiteY45-27450" fmla="*/ 648 h 738"/>
              <a:gd name="connsiteX46-27451" fmla="*/ 269 w 395"/>
              <a:gd name="connsiteY46-27452" fmla="*/ 648 h 738"/>
              <a:gd name="connsiteX47-27453" fmla="*/ 279 w 395"/>
              <a:gd name="connsiteY47-27454" fmla="*/ 653 h 738"/>
              <a:gd name="connsiteX48-27455" fmla="*/ 284 w 395"/>
              <a:gd name="connsiteY48-27456" fmla="*/ 653 h 738"/>
              <a:gd name="connsiteX49-27457" fmla="*/ 290 w 395"/>
              <a:gd name="connsiteY49-27458" fmla="*/ 653 h 738"/>
              <a:gd name="connsiteX50-27459" fmla="*/ 300 w 395"/>
              <a:gd name="connsiteY50-27460" fmla="*/ 653 h 738"/>
              <a:gd name="connsiteX51-27461" fmla="*/ 305 w 395"/>
              <a:gd name="connsiteY51-27462" fmla="*/ 648 h 738"/>
              <a:gd name="connsiteX52-27463" fmla="*/ 305 w 395"/>
              <a:gd name="connsiteY52-27464" fmla="*/ 643 h 738"/>
              <a:gd name="connsiteX53-27465" fmla="*/ 311 w 395"/>
              <a:gd name="connsiteY53-27466" fmla="*/ 638 h 738"/>
              <a:gd name="connsiteX54-27467" fmla="*/ 316 w 395"/>
              <a:gd name="connsiteY54-27468" fmla="*/ 632 h 738"/>
              <a:gd name="connsiteX55-27469" fmla="*/ 384 w 395"/>
              <a:gd name="connsiteY55-27470" fmla="*/ 711 h 738"/>
              <a:gd name="connsiteX56-27471" fmla="*/ 384 w 395"/>
              <a:gd name="connsiteY56-27472" fmla="*/ 717 h 738"/>
              <a:gd name="connsiteX57-27473" fmla="*/ 384 w 395"/>
              <a:gd name="connsiteY57-27474" fmla="*/ 722 h 738"/>
              <a:gd name="connsiteX58-27475" fmla="*/ 384 w 395"/>
              <a:gd name="connsiteY58-27476" fmla="*/ 727 h 738"/>
              <a:gd name="connsiteX59-27477" fmla="*/ 379 w 395"/>
              <a:gd name="connsiteY59-27478" fmla="*/ 732 h 738"/>
              <a:gd name="connsiteX60-27479" fmla="*/ 374 w 395"/>
              <a:gd name="connsiteY60-27480" fmla="*/ 738 h 738"/>
              <a:gd name="connsiteX61-27481" fmla="*/ 363 w 395"/>
              <a:gd name="connsiteY61-27482" fmla="*/ 738 h 738"/>
              <a:gd name="connsiteX62-27483" fmla="*/ 353 w 395"/>
              <a:gd name="connsiteY62-27484" fmla="*/ 738 h 738"/>
              <a:gd name="connsiteX63-27485" fmla="*/ 337 w 395"/>
              <a:gd name="connsiteY63-27486" fmla="*/ 738 h 738"/>
              <a:gd name="connsiteX64-27487" fmla="*/ 321 w 395"/>
              <a:gd name="connsiteY64-27488" fmla="*/ 732 h 738"/>
              <a:gd name="connsiteX65-27489" fmla="*/ 300 w 395"/>
              <a:gd name="connsiteY65-27490" fmla="*/ 732 h 738"/>
              <a:gd name="connsiteX66-27491" fmla="*/ 279 w 395"/>
              <a:gd name="connsiteY66-27492" fmla="*/ 727 h 738"/>
              <a:gd name="connsiteX67-27493" fmla="*/ 258 w 395"/>
              <a:gd name="connsiteY67-27494" fmla="*/ 722 h 738"/>
              <a:gd name="connsiteX68-27495" fmla="*/ 248 w 395"/>
              <a:gd name="connsiteY68-27496" fmla="*/ 717 h 738"/>
              <a:gd name="connsiteX69-27497" fmla="*/ 237 w 395"/>
              <a:gd name="connsiteY69-27498" fmla="*/ 711 h 738"/>
              <a:gd name="connsiteX70-27499" fmla="*/ 221 w 395"/>
              <a:gd name="connsiteY70-27500" fmla="*/ 706 h 738"/>
              <a:gd name="connsiteX71-27501" fmla="*/ 211 w 395"/>
              <a:gd name="connsiteY71-27502" fmla="*/ 701 h 738"/>
              <a:gd name="connsiteX72-27503" fmla="*/ 195 w 395"/>
              <a:gd name="connsiteY72-27504" fmla="*/ 696 h 738"/>
              <a:gd name="connsiteX73-27505" fmla="*/ 179 w 395"/>
              <a:gd name="connsiteY73-27506" fmla="*/ 685 h 738"/>
              <a:gd name="connsiteX74-27507" fmla="*/ 169 w 395"/>
              <a:gd name="connsiteY74-27508" fmla="*/ 675 h 738"/>
              <a:gd name="connsiteX75-27509" fmla="*/ 153 w 395"/>
              <a:gd name="connsiteY75-27510" fmla="*/ 664 h 738"/>
              <a:gd name="connsiteX76-27511" fmla="*/ 121 w 395"/>
              <a:gd name="connsiteY76-27512" fmla="*/ 638 h 738"/>
              <a:gd name="connsiteX77-27513" fmla="*/ 95 w 395"/>
              <a:gd name="connsiteY77-27514" fmla="*/ 611 h 738"/>
              <a:gd name="connsiteX78-27515" fmla="*/ 84 w 395"/>
              <a:gd name="connsiteY78-27516" fmla="*/ 601 h 738"/>
              <a:gd name="connsiteX79-27517" fmla="*/ 74 w 395"/>
              <a:gd name="connsiteY79-27518" fmla="*/ 585 h 738"/>
              <a:gd name="connsiteX80-27519" fmla="*/ 63 w 395"/>
              <a:gd name="connsiteY80-27520" fmla="*/ 569 h 738"/>
              <a:gd name="connsiteX81-27521" fmla="*/ 53 w 395"/>
              <a:gd name="connsiteY81-27522" fmla="*/ 553 h 738"/>
              <a:gd name="connsiteX82-27523" fmla="*/ 47 w 395"/>
              <a:gd name="connsiteY82-27524" fmla="*/ 538 h 738"/>
              <a:gd name="connsiteX83-27525" fmla="*/ 37 w 395"/>
              <a:gd name="connsiteY83-27526" fmla="*/ 522 h 738"/>
              <a:gd name="connsiteX84-27527" fmla="*/ 32 w 395"/>
              <a:gd name="connsiteY84-27528" fmla="*/ 506 h 738"/>
              <a:gd name="connsiteX85-27529" fmla="*/ 21 w 395"/>
              <a:gd name="connsiteY85-27530" fmla="*/ 490 h 738"/>
              <a:gd name="connsiteX86-27531" fmla="*/ 16 w 395"/>
              <a:gd name="connsiteY86-27532" fmla="*/ 480 h 738"/>
              <a:gd name="connsiteX87-27533" fmla="*/ 16 w 395"/>
              <a:gd name="connsiteY87-27534" fmla="*/ 464 h 738"/>
              <a:gd name="connsiteX88-27535" fmla="*/ 11 w 395"/>
              <a:gd name="connsiteY88-27536" fmla="*/ 448 h 738"/>
              <a:gd name="connsiteX89-27537" fmla="*/ 11 w 395"/>
              <a:gd name="connsiteY89-27538" fmla="*/ 432 h 738"/>
              <a:gd name="connsiteX90-27539" fmla="*/ 5 w 395"/>
              <a:gd name="connsiteY90-27540" fmla="*/ 401 h 738"/>
              <a:gd name="connsiteX91-27541" fmla="*/ 0 w 395"/>
              <a:gd name="connsiteY91-27542" fmla="*/ 364 h 738"/>
              <a:gd name="connsiteX92-27543" fmla="*/ 0 w 395"/>
              <a:gd name="connsiteY92-27544" fmla="*/ 332 h 738"/>
              <a:gd name="connsiteX93-27545" fmla="*/ 0 w 395"/>
              <a:gd name="connsiteY93-27546" fmla="*/ 295 h 738"/>
              <a:gd name="connsiteX94-27547" fmla="*/ 0 w 395"/>
              <a:gd name="connsiteY94-27548" fmla="*/ 258 h 738"/>
              <a:gd name="connsiteX95-27549" fmla="*/ 0 w 395"/>
              <a:gd name="connsiteY95-27550" fmla="*/ 222 h 738"/>
              <a:gd name="connsiteX96-27551" fmla="*/ 5 w 395"/>
              <a:gd name="connsiteY96-27552" fmla="*/ 179 h 738"/>
              <a:gd name="connsiteX97-27553" fmla="*/ 11 w 395"/>
              <a:gd name="connsiteY97-27554" fmla="*/ 137 h 738"/>
              <a:gd name="connsiteX98-27555" fmla="*/ 11 w 395"/>
              <a:gd name="connsiteY98-27556" fmla="*/ 121 h 738"/>
              <a:gd name="connsiteX99-27557" fmla="*/ 11 w 395"/>
              <a:gd name="connsiteY99-27558" fmla="*/ 106 h 738"/>
              <a:gd name="connsiteX100-27559" fmla="*/ 11 w 395"/>
              <a:gd name="connsiteY100-27560" fmla="*/ 90 h 738"/>
              <a:gd name="connsiteX101-27561" fmla="*/ 16 w 395"/>
              <a:gd name="connsiteY101-27562" fmla="*/ 79 h 738"/>
              <a:gd name="connsiteX102-27563" fmla="*/ 16 w 395"/>
              <a:gd name="connsiteY102-27564" fmla="*/ 69 h 738"/>
              <a:gd name="connsiteX103-27565" fmla="*/ 16 w 395"/>
              <a:gd name="connsiteY103-27566" fmla="*/ 64 h 738"/>
              <a:gd name="connsiteX104-27567" fmla="*/ 16 w 395"/>
              <a:gd name="connsiteY104-27568" fmla="*/ 58 h 738"/>
              <a:gd name="connsiteX105-27569" fmla="*/ 11 w 395"/>
              <a:gd name="connsiteY105-27570" fmla="*/ 53 h 738"/>
              <a:gd name="connsiteX106-27571" fmla="*/ 11 w 395"/>
              <a:gd name="connsiteY106-27572" fmla="*/ 53 h 738"/>
              <a:gd name="connsiteX107-27573" fmla="*/ 5 w 395"/>
              <a:gd name="connsiteY107-27574" fmla="*/ 53 h 738"/>
              <a:gd name="connsiteX0-27575" fmla="*/ 90 w 396"/>
              <a:gd name="connsiteY0-27576" fmla="*/ 0 h 738"/>
              <a:gd name="connsiteX1-27577" fmla="*/ 100 w 396"/>
              <a:gd name="connsiteY1-27578" fmla="*/ 11 h 738"/>
              <a:gd name="connsiteX2-27579" fmla="*/ 111 w 396"/>
              <a:gd name="connsiteY2-27580" fmla="*/ 16 h 738"/>
              <a:gd name="connsiteX3-27581" fmla="*/ 111 w 396"/>
              <a:gd name="connsiteY3-27582" fmla="*/ 21 h 738"/>
              <a:gd name="connsiteX4-27583" fmla="*/ 116 w 396"/>
              <a:gd name="connsiteY4-27584" fmla="*/ 21 h 738"/>
              <a:gd name="connsiteX5-27585" fmla="*/ 116 w 396"/>
              <a:gd name="connsiteY5-27586" fmla="*/ 27 h 738"/>
              <a:gd name="connsiteX6-27587" fmla="*/ 116 w 396"/>
              <a:gd name="connsiteY6-27588" fmla="*/ 27 h 738"/>
              <a:gd name="connsiteX7-27589" fmla="*/ 116 w 396"/>
              <a:gd name="connsiteY7-27590" fmla="*/ 32 h 738"/>
              <a:gd name="connsiteX8-27591" fmla="*/ 111 w 396"/>
              <a:gd name="connsiteY8-27592" fmla="*/ 37 h 738"/>
              <a:gd name="connsiteX9-27593" fmla="*/ 105 w 396"/>
              <a:gd name="connsiteY9-27594" fmla="*/ 42 h 738"/>
              <a:gd name="connsiteX10-27595" fmla="*/ 95 w 396"/>
              <a:gd name="connsiteY10-27596" fmla="*/ 48 h 738"/>
              <a:gd name="connsiteX11-27597" fmla="*/ 90 w 396"/>
              <a:gd name="connsiteY11-27598" fmla="*/ 53 h 738"/>
              <a:gd name="connsiteX12-27599" fmla="*/ 84 w 396"/>
              <a:gd name="connsiteY12-27600" fmla="*/ 58 h 738"/>
              <a:gd name="connsiteX13-27601" fmla="*/ 84 w 396"/>
              <a:gd name="connsiteY13-27602" fmla="*/ 69 h 738"/>
              <a:gd name="connsiteX14-27603" fmla="*/ 79 w 396"/>
              <a:gd name="connsiteY14-27604" fmla="*/ 79 h 738"/>
              <a:gd name="connsiteX15-27605" fmla="*/ 74 w 396"/>
              <a:gd name="connsiteY15-27606" fmla="*/ 95 h 738"/>
              <a:gd name="connsiteX16-27607" fmla="*/ 68 w 396"/>
              <a:gd name="connsiteY16-27608" fmla="*/ 116 h 738"/>
              <a:gd name="connsiteX17-27609" fmla="*/ 63 w 396"/>
              <a:gd name="connsiteY17-27610" fmla="*/ 137 h 738"/>
              <a:gd name="connsiteX18-27611" fmla="*/ 63 w 396"/>
              <a:gd name="connsiteY18-27612" fmla="*/ 158 h 738"/>
              <a:gd name="connsiteX19-27613" fmla="*/ 58 w 396"/>
              <a:gd name="connsiteY19-27614" fmla="*/ 185 h 738"/>
              <a:gd name="connsiteX20-27615" fmla="*/ 53 w 396"/>
              <a:gd name="connsiteY20-27616" fmla="*/ 206 h 738"/>
              <a:gd name="connsiteX21-27617" fmla="*/ 53 w 396"/>
              <a:gd name="connsiteY21-27618" fmla="*/ 227 h 738"/>
              <a:gd name="connsiteX22-27619" fmla="*/ 47 w 396"/>
              <a:gd name="connsiteY22-27620" fmla="*/ 243 h 738"/>
              <a:gd name="connsiteX23-27621" fmla="*/ 47 w 396"/>
              <a:gd name="connsiteY23-27622" fmla="*/ 264 h 738"/>
              <a:gd name="connsiteX24-27623" fmla="*/ 42 w 396"/>
              <a:gd name="connsiteY24-27624" fmla="*/ 279 h 738"/>
              <a:gd name="connsiteX25-27625" fmla="*/ 42 w 396"/>
              <a:gd name="connsiteY25-27626" fmla="*/ 290 h 738"/>
              <a:gd name="connsiteX26-27627" fmla="*/ 42 w 396"/>
              <a:gd name="connsiteY26-27628" fmla="*/ 301 h 738"/>
              <a:gd name="connsiteX27-27629" fmla="*/ 42 w 396"/>
              <a:gd name="connsiteY27-27630" fmla="*/ 322 h 738"/>
              <a:gd name="connsiteX28-27631" fmla="*/ 47 w 396"/>
              <a:gd name="connsiteY28-27632" fmla="*/ 348 h 738"/>
              <a:gd name="connsiteX29-27633" fmla="*/ 53 w 396"/>
              <a:gd name="connsiteY29-27634" fmla="*/ 390 h 738"/>
              <a:gd name="connsiteX30-27635" fmla="*/ 53 w 396"/>
              <a:gd name="connsiteY30-27636" fmla="*/ 416 h 738"/>
              <a:gd name="connsiteX31-27637" fmla="*/ 58 w 396"/>
              <a:gd name="connsiteY31-27638" fmla="*/ 443 h 738"/>
              <a:gd name="connsiteX32-27639" fmla="*/ 68 w 396"/>
              <a:gd name="connsiteY32-27640" fmla="*/ 469 h 738"/>
              <a:gd name="connsiteX33-27641" fmla="*/ 74 w 396"/>
              <a:gd name="connsiteY33-27642" fmla="*/ 485 h 738"/>
              <a:gd name="connsiteX34-27643" fmla="*/ 79 w 396"/>
              <a:gd name="connsiteY34-27644" fmla="*/ 495 h 738"/>
              <a:gd name="connsiteX35-27645" fmla="*/ 95 w 396"/>
              <a:gd name="connsiteY35-27646" fmla="*/ 522 h 738"/>
              <a:gd name="connsiteX36-27647" fmla="*/ 111 w 396"/>
              <a:gd name="connsiteY36-27648" fmla="*/ 543 h 738"/>
              <a:gd name="connsiteX37-27649" fmla="*/ 126 w 396"/>
              <a:gd name="connsiteY37-27650" fmla="*/ 564 h 738"/>
              <a:gd name="connsiteX38-27651" fmla="*/ 137 w 396"/>
              <a:gd name="connsiteY38-27652" fmla="*/ 574 h 738"/>
              <a:gd name="connsiteX39-27653" fmla="*/ 147 w 396"/>
              <a:gd name="connsiteY39-27654" fmla="*/ 580 h 738"/>
              <a:gd name="connsiteX40-27655" fmla="*/ 169 w 396"/>
              <a:gd name="connsiteY40-27656" fmla="*/ 601 h 738"/>
              <a:gd name="connsiteX41-27657" fmla="*/ 190 w 396"/>
              <a:gd name="connsiteY41-27658" fmla="*/ 611 h 738"/>
              <a:gd name="connsiteX42-27659" fmla="*/ 211 w 396"/>
              <a:gd name="connsiteY42-27660" fmla="*/ 627 h 738"/>
              <a:gd name="connsiteX43-27661" fmla="*/ 237 w 396"/>
              <a:gd name="connsiteY43-27662" fmla="*/ 638 h 738"/>
              <a:gd name="connsiteX44-27663" fmla="*/ 248 w 396"/>
              <a:gd name="connsiteY44-27664" fmla="*/ 643 h 738"/>
              <a:gd name="connsiteX45-27665" fmla="*/ 258 w 396"/>
              <a:gd name="connsiteY45-27666" fmla="*/ 648 h 738"/>
              <a:gd name="connsiteX46-27667" fmla="*/ 269 w 396"/>
              <a:gd name="connsiteY46-27668" fmla="*/ 648 h 738"/>
              <a:gd name="connsiteX47-27669" fmla="*/ 279 w 396"/>
              <a:gd name="connsiteY47-27670" fmla="*/ 653 h 738"/>
              <a:gd name="connsiteX48-27671" fmla="*/ 284 w 396"/>
              <a:gd name="connsiteY48-27672" fmla="*/ 653 h 738"/>
              <a:gd name="connsiteX49-27673" fmla="*/ 290 w 396"/>
              <a:gd name="connsiteY49-27674" fmla="*/ 653 h 738"/>
              <a:gd name="connsiteX50-27675" fmla="*/ 300 w 396"/>
              <a:gd name="connsiteY50-27676" fmla="*/ 653 h 738"/>
              <a:gd name="connsiteX51-27677" fmla="*/ 305 w 396"/>
              <a:gd name="connsiteY51-27678" fmla="*/ 648 h 738"/>
              <a:gd name="connsiteX52-27679" fmla="*/ 305 w 396"/>
              <a:gd name="connsiteY52-27680" fmla="*/ 643 h 738"/>
              <a:gd name="connsiteX53-27681" fmla="*/ 311 w 396"/>
              <a:gd name="connsiteY53-27682" fmla="*/ 638 h 738"/>
              <a:gd name="connsiteX54-27683" fmla="*/ 384 w 396"/>
              <a:gd name="connsiteY54-27684" fmla="*/ 711 h 738"/>
              <a:gd name="connsiteX55-27685" fmla="*/ 384 w 396"/>
              <a:gd name="connsiteY55-27686" fmla="*/ 717 h 738"/>
              <a:gd name="connsiteX56-27687" fmla="*/ 384 w 396"/>
              <a:gd name="connsiteY56-27688" fmla="*/ 722 h 738"/>
              <a:gd name="connsiteX57-27689" fmla="*/ 384 w 396"/>
              <a:gd name="connsiteY57-27690" fmla="*/ 727 h 738"/>
              <a:gd name="connsiteX58-27691" fmla="*/ 379 w 396"/>
              <a:gd name="connsiteY58-27692" fmla="*/ 732 h 738"/>
              <a:gd name="connsiteX59-27693" fmla="*/ 374 w 396"/>
              <a:gd name="connsiteY59-27694" fmla="*/ 738 h 738"/>
              <a:gd name="connsiteX60-27695" fmla="*/ 363 w 396"/>
              <a:gd name="connsiteY60-27696" fmla="*/ 738 h 738"/>
              <a:gd name="connsiteX61-27697" fmla="*/ 353 w 396"/>
              <a:gd name="connsiteY61-27698" fmla="*/ 738 h 738"/>
              <a:gd name="connsiteX62-27699" fmla="*/ 337 w 396"/>
              <a:gd name="connsiteY62-27700" fmla="*/ 738 h 738"/>
              <a:gd name="connsiteX63-27701" fmla="*/ 321 w 396"/>
              <a:gd name="connsiteY63-27702" fmla="*/ 732 h 738"/>
              <a:gd name="connsiteX64-27703" fmla="*/ 300 w 396"/>
              <a:gd name="connsiteY64-27704" fmla="*/ 732 h 738"/>
              <a:gd name="connsiteX65-27705" fmla="*/ 279 w 396"/>
              <a:gd name="connsiteY65-27706" fmla="*/ 727 h 738"/>
              <a:gd name="connsiteX66-27707" fmla="*/ 258 w 396"/>
              <a:gd name="connsiteY66-27708" fmla="*/ 722 h 738"/>
              <a:gd name="connsiteX67-27709" fmla="*/ 248 w 396"/>
              <a:gd name="connsiteY67-27710" fmla="*/ 717 h 738"/>
              <a:gd name="connsiteX68-27711" fmla="*/ 237 w 396"/>
              <a:gd name="connsiteY68-27712" fmla="*/ 711 h 738"/>
              <a:gd name="connsiteX69-27713" fmla="*/ 221 w 396"/>
              <a:gd name="connsiteY69-27714" fmla="*/ 706 h 738"/>
              <a:gd name="connsiteX70-27715" fmla="*/ 211 w 396"/>
              <a:gd name="connsiteY70-27716" fmla="*/ 701 h 738"/>
              <a:gd name="connsiteX71-27717" fmla="*/ 195 w 396"/>
              <a:gd name="connsiteY71-27718" fmla="*/ 696 h 738"/>
              <a:gd name="connsiteX72-27719" fmla="*/ 179 w 396"/>
              <a:gd name="connsiteY72-27720" fmla="*/ 685 h 738"/>
              <a:gd name="connsiteX73-27721" fmla="*/ 169 w 396"/>
              <a:gd name="connsiteY73-27722" fmla="*/ 675 h 738"/>
              <a:gd name="connsiteX74-27723" fmla="*/ 153 w 396"/>
              <a:gd name="connsiteY74-27724" fmla="*/ 664 h 738"/>
              <a:gd name="connsiteX75-27725" fmla="*/ 121 w 396"/>
              <a:gd name="connsiteY75-27726" fmla="*/ 638 h 738"/>
              <a:gd name="connsiteX76-27727" fmla="*/ 95 w 396"/>
              <a:gd name="connsiteY76-27728" fmla="*/ 611 h 738"/>
              <a:gd name="connsiteX77-27729" fmla="*/ 84 w 396"/>
              <a:gd name="connsiteY77-27730" fmla="*/ 601 h 738"/>
              <a:gd name="connsiteX78-27731" fmla="*/ 74 w 396"/>
              <a:gd name="connsiteY78-27732" fmla="*/ 585 h 738"/>
              <a:gd name="connsiteX79-27733" fmla="*/ 63 w 396"/>
              <a:gd name="connsiteY79-27734" fmla="*/ 569 h 738"/>
              <a:gd name="connsiteX80-27735" fmla="*/ 53 w 396"/>
              <a:gd name="connsiteY80-27736" fmla="*/ 553 h 738"/>
              <a:gd name="connsiteX81-27737" fmla="*/ 47 w 396"/>
              <a:gd name="connsiteY81-27738" fmla="*/ 538 h 738"/>
              <a:gd name="connsiteX82-27739" fmla="*/ 37 w 396"/>
              <a:gd name="connsiteY82-27740" fmla="*/ 522 h 738"/>
              <a:gd name="connsiteX83-27741" fmla="*/ 32 w 396"/>
              <a:gd name="connsiteY83-27742" fmla="*/ 506 h 738"/>
              <a:gd name="connsiteX84-27743" fmla="*/ 21 w 396"/>
              <a:gd name="connsiteY84-27744" fmla="*/ 490 h 738"/>
              <a:gd name="connsiteX85-27745" fmla="*/ 16 w 396"/>
              <a:gd name="connsiteY85-27746" fmla="*/ 480 h 738"/>
              <a:gd name="connsiteX86-27747" fmla="*/ 16 w 396"/>
              <a:gd name="connsiteY86-27748" fmla="*/ 464 h 738"/>
              <a:gd name="connsiteX87-27749" fmla="*/ 11 w 396"/>
              <a:gd name="connsiteY87-27750" fmla="*/ 448 h 738"/>
              <a:gd name="connsiteX88-27751" fmla="*/ 11 w 396"/>
              <a:gd name="connsiteY88-27752" fmla="*/ 432 h 738"/>
              <a:gd name="connsiteX89-27753" fmla="*/ 5 w 396"/>
              <a:gd name="connsiteY89-27754" fmla="*/ 401 h 738"/>
              <a:gd name="connsiteX90-27755" fmla="*/ 0 w 396"/>
              <a:gd name="connsiteY90-27756" fmla="*/ 364 h 738"/>
              <a:gd name="connsiteX91-27757" fmla="*/ 0 w 396"/>
              <a:gd name="connsiteY91-27758" fmla="*/ 332 h 738"/>
              <a:gd name="connsiteX92-27759" fmla="*/ 0 w 396"/>
              <a:gd name="connsiteY92-27760" fmla="*/ 295 h 738"/>
              <a:gd name="connsiteX93-27761" fmla="*/ 0 w 396"/>
              <a:gd name="connsiteY93-27762" fmla="*/ 258 h 738"/>
              <a:gd name="connsiteX94-27763" fmla="*/ 0 w 396"/>
              <a:gd name="connsiteY94-27764" fmla="*/ 222 h 738"/>
              <a:gd name="connsiteX95-27765" fmla="*/ 5 w 396"/>
              <a:gd name="connsiteY95-27766" fmla="*/ 179 h 738"/>
              <a:gd name="connsiteX96-27767" fmla="*/ 11 w 396"/>
              <a:gd name="connsiteY96-27768" fmla="*/ 137 h 738"/>
              <a:gd name="connsiteX97-27769" fmla="*/ 11 w 396"/>
              <a:gd name="connsiteY97-27770" fmla="*/ 121 h 738"/>
              <a:gd name="connsiteX98-27771" fmla="*/ 11 w 396"/>
              <a:gd name="connsiteY98-27772" fmla="*/ 106 h 738"/>
              <a:gd name="connsiteX99-27773" fmla="*/ 11 w 396"/>
              <a:gd name="connsiteY99-27774" fmla="*/ 90 h 738"/>
              <a:gd name="connsiteX100-27775" fmla="*/ 16 w 396"/>
              <a:gd name="connsiteY100-27776" fmla="*/ 79 h 738"/>
              <a:gd name="connsiteX101-27777" fmla="*/ 16 w 396"/>
              <a:gd name="connsiteY101-27778" fmla="*/ 69 h 738"/>
              <a:gd name="connsiteX102-27779" fmla="*/ 16 w 396"/>
              <a:gd name="connsiteY102-27780" fmla="*/ 64 h 738"/>
              <a:gd name="connsiteX103-27781" fmla="*/ 16 w 396"/>
              <a:gd name="connsiteY103-27782" fmla="*/ 58 h 738"/>
              <a:gd name="connsiteX104-27783" fmla="*/ 11 w 396"/>
              <a:gd name="connsiteY104-27784" fmla="*/ 53 h 738"/>
              <a:gd name="connsiteX105-27785" fmla="*/ 11 w 396"/>
              <a:gd name="connsiteY105-27786" fmla="*/ 53 h 738"/>
              <a:gd name="connsiteX106-27787" fmla="*/ 5 w 396"/>
              <a:gd name="connsiteY106-27788" fmla="*/ 53 h 738"/>
              <a:gd name="connsiteX0-27789" fmla="*/ 90 w 397"/>
              <a:gd name="connsiteY0-27790" fmla="*/ 0 h 738"/>
              <a:gd name="connsiteX1-27791" fmla="*/ 100 w 397"/>
              <a:gd name="connsiteY1-27792" fmla="*/ 11 h 738"/>
              <a:gd name="connsiteX2-27793" fmla="*/ 111 w 397"/>
              <a:gd name="connsiteY2-27794" fmla="*/ 16 h 738"/>
              <a:gd name="connsiteX3-27795" fmla="*/ 111 w 397"/>
              <a:gd name="connsiteY3-27796" fmla="*/ 21 h 738"/>
              <a:gd name="connsiteX4-27797" fmla="*/ 116 w 397"/>
              <a:gd name="connsiteY4-27798" fmla="*/ 21 h 738"/>
              <a:gd name="connsiteX5-27799" fmla="*/ 116 w 397"/>
              <a:gd name="connsiteY5-27800" fmla="*/ 27 h 738"/>
              <a:gd name="connsiteX6-27801" fmla="*/ 116 w 397"/>
              <a:gd name="connsiteY6-27802" fmla="*/ 27 h 738"/>
              <a:gd name="connsiteX7-27803" fmla="*/ 116 w 397"/>
              <a:gd name="connsiteY7-27804" fmla="*/ 32 h 738"/>
              <a:gd name="connsiteX8-27805" fmla="*/ 111 w 397"/>
              <a:gd name="connsiteY8-27806" fmla="*/ 37 h 738"/>
              <a:gd name="connsiteX9-27807" fmla="*/ 105 w 397"/>
              <a:gd name="connsiteY9-27808" fmla="*/ 42 h 738"/>
              <a:gd name="connsiteX10-27809" fmla="*/ 95 w 397"/>
              <a:gd name="connsiteY10-27810" fmla="*/ 48 h 738"/>
              <a:gd name="connsiteX11-27811" fmla="*/ 90 w 397"/>
              <a:gd name="connsiteY11-27812" fmla="*/ 53 h 738"/>
              <a:gd name="connsiteX12-27813" fmla="*/ 84 w 397"/>
              <a:gd name="connsiteY12-27814" fmla="*/ 58 h 738"/>
              <a:gd name="connsiteX13-27815" fmla="*/ 84 w 397"/>
              <a:gd name="connsiteY13-27816" fmla="*/ 69 h 738"/>
              <a:gd name="connsiteX14-27817" fmla="*/ 79 w 397"/>
              <a:gd name="connsiteY14-27818" fmla="*/ 79 h 738"/>
              <a:gd name="connsiteX15-27819" fmla="*/ 74 w 397"/>
              <a:gd name="connsiteY15-27820" fmla="*/ 95 h 738"/>
              <a:gd name="connsiteX16-27821" fmla="*/ 68 w 397"/>
              <a:gd name="connsiteY16-27822" fmla="*/ 116 h 738"/>
              <a:gd name="connsiteX17-27823" fmla="*/ 63 w 397"/>
              <a:gd name="connsiteY17-27824" fmla="*/ 137 h 738"/>
              <a:gd name="connsiteX18-27825" fmla="*/ 63 w 397"/>
              <a:gd name="connsiteY18-27826" fmla="*/ 158 h 738"/>
              <a:gd name="connsiteX19-27827" fmla="*/ 58 w 397"/>
              <a:gd name="connsiteY19-27828" fmla="*/ 185 h 738"/>
              <a:gd name="connsiteX20-27829" fmla="*/ 53 w 397"/>
              <a:gd name="connsiteY20-27830" fmla="*/ 206 h 738"/>
              <a:gd name="connsiteX21-27831" fmla="*/ 53 w 397"/>
              <a:gd name="connsiteY21-27832" fmla="*/ 227 h 738"/>
              <a:gd name="connsiteX22-27833" fmla="*/ 47 w 397"/>
              <a:gd name="connsiteY22-27834" fmla="*/ 243 h 738"/>
              <a:gd name="connsiteX23-27835" fmla="*/ 47 w 397"/>
              <a:gd name="connsiteY23-27836" fmla="*/ 264 h 738"/>
              <a:gd name="connsiteX24-27837" fmla="*/ 42 w 397"/>
              <a:gd name="connsiteY24-27838" fmla="*/ 279 h 738"/>
              <a:gd name="connsiteX25-27839" fmla="*/ 42 w 397"/>
              <a:gd name="connsiteY25-27840" fmla="*/ 290 h 738"/>
              <a:gd name="connsiteX26-27841" fmla="*/ 42 w 397"/>
              <a:gd name="connsiteY26-27842" fmla="*/ 301 h 738"/>
              <a:gd name="connsiteX27-27843" fmla="*/ 42 w 397"/>
              <a:gd name="connsiteY27-27844" fmla="*/ 322 h 738"/>
              <a:gd name="connsiteX28-27845" fmla="*/ 47 w 397"/>
              <a:gd name="connsiteY28-27846" fmla="*/ 348 h 738"/>
              <a:gd name="connsiteX29-27847" fmla="*/ 53 w 397"/>
              <a:gd name="connsiteY29-27848" fmla="*/ 390 h 738"/>
              <a:gd name="connsiteX30-27849" fmla="*/ 53 w 397"/>
              <a:gd name="connsiteY30-27850" fmla="*/ 416 h 738"/>
              <a:gd name="connsiteX31-27851" fmla="*/ 58 w 397"/>
              <a:gd name="connsiteY31-27852" fmla="*/ 443 h 738"/>
              <a:gd name="connsiteX32-27853" fmla="*/ 68 w 397"/>
              <a:gd name="connsiteY32-27854" fmla="*/ 469 h 738"/>
              <a:gd name="connsiteX33-27855" fmla="*/ 74 w 397"/>
              <a:gd name="connsiteY33-27856" fmla="*/ 485 h 738"/>
              <a:gd name="connsiteX34-27857" fmla="*/ 79 w 397"/>
              <a:gd name="connsiteY34-27858" fmla="*/ 495 h 738"/>
              <a:gd name="connsiteX35-27859" fmla="*/ 95 w 397"/>
              <a:gd name="connsiteY35-27860" fmla="*/ 522 h 738"/>
              <a:gd name="connsiteX36-27861" fmla="*/ 111 w 397"/>
              <a:gd name="connsiteY36-27862" fmla="*/ 543 h 738"/>
              <a:gd name="connsiteX37-27863" fmla="*/ 126 w 397"/>
              <a:gd name="connsiteY37-27864" fmla="*/ 564 h 738"/>
              <a:gd name="connsiteX38-27865" fmla="*/ 137 w 397"/>
              <a:gd name="connsiteY38-27866" fmla="*/ 574 h 738"/>
              <a:gd name="connsiteX39-27867" fmla="*/ 147 w 397"/>
              <a:gd name="connsiteY39-27868" fmla="*/ 580 h 738"/>
              <a:gd name="connsiteX40-27869" fmla="*/ 169 w 397"/>
              <a:gd name="connsiteY40-27870" fmla="*/ 601 h 738"/>
              <a:gd name="connsiteX41-27871" fmla="*/ 190 w 397"/>
              <a:gd name="connsiteY41-27872" fmla="*/ 611 h 738"/>
              <a:gd name="connsiteX42-27873" fmla="*/ 211 w 397"/>
              <a:gd name="connsiteY42-27874" fmla="*/ 627 h 738"/>
              <a:gd name="connsiteX43-27875" fmla="*/ 237 w 397"/>
              <a:gd name="connsiteY43-27876" fmla="*/ 638 h 738"/>
              <a:gd name="connsiteX44-27877" fmla="*/ 248 w 397"/>
              <a:gd name="connsiteY44-27878" fmla="*/ 643 h 738"/>
              <a:gd name="connsiteX45-27879" fmla="*/ 258 w 397"/>
              <a:gd name="connsiteY45-27880" fmla="*/ 648 h 738"/>
              <a:gd name="connsiteX46-27881" fmla="*/ 269 w 397"/>
              <a:gd name="connsiteY46-27882" fmla="*/ 648 h 738"/>
              <a:gd name="connsiteX47-27883" fmla="*/ 279 w 397"/>
              <a:gd name="connsiteY47-27884" fmla="*/ 653 h 738"/>
              <a:gd name="connsiteX48-27885" fmla="*/ 284 w 397"/>
              <a:gd name="connsiteY48-27886" fmla="*/ 653 h 738"/>
              <a:gd name="connsiteX49-27887" fmla="*/ 290 w 397"/>
              <a:gd name="connsiteY49-27888" fmla="*/ 653 h 738"/>
              <a:gd name="connsiteX50-27889" fmla="*/ 300 w 397"/>
              <a:gd name="connsiteY50-27890" fmla="*/ 653 h 738"/>
              <a:gd name="connsiteX51-27891" fmla="*/ 305 w 397"/>
              <a:gd name="connsiteY51-27892" fmla="*/ 648 h 738"/>
              <a:gd name="connsiteX52-27893" fmla="*/ 305 w 397"/>
              <a:gd name="connsiteY52-27894" fmla="*/ 643 h 738"/>
              <a:gd name="connsiteX53-27895" fmla="*/ 384 w 397"/>
              <a:gd name="connsiteY53-27896" fmla="*/ 711 h 738"/>
              <a:gd name="connsiteX54-27897" fmla="*/ 384 w 397"/>
              <a:gd name="connsiteY54-27898" fmla="*/ 717 h 738"/>
              <a:gd name="connsiteX55-27899" fmla="*/ 384 w 397"/>
              <a:gd name="connsiteY55-27900" fmla="*/ 722 h 738"/>
              <a:gd name="connsiteX56-27901" fmla="*/ 384 w 397"/>
              <a:gd name="connsiteY56-27902" fmla="*/ 727 h 738"/>
              <a:gd name="connsiteX57-27903" fmla="*/ 379 w 397"/>
              <a:gd name="connsiteY57-27904" fmla="*/ 732 h 738"/>
              <a:gd name="connsiteX58-27905" fmla="*/ 374 w 397"/>
              <a:gd name="connsiteY58-27906" fmla="*/ 738 h 738"/>
              <a:gd name="connsiteX59-27907" fmla="*/ 363 w 397"/>
              <a:gd name="connsiteY59-27908" fmla="*/ 738 h 738"/>
              <a:gd name="connsiteX60-27909" fmla="*/ 353 w 397"/>
              <a:gd name="connsiteY60-27910" fmla="*/ 738 h 738"/>
              <a:gd name="connsiteX61-27911" fmla="*/ 337 w 397"/>
              <a:gd name="connsiteY61-27912" fmla="*/ 738 h 738"/>
              <a:gd name="connsiteX62-27913" fmla="*/ 321 w 397"/>
              <a:gd name="connsiteY62-27914" fmla="*/ 732 h 738"/>
              <a:gd name="connsiteX63-27915" fmla="*/ 300 w 397"/>
              <a:gd name="connsiteY63-27916" fmla="*/ 732 h 738"/>
              <a:gd name="connsiteX64-27917" fmla="*/ 279 w 397"/>
              <a:gd name="connsiteY64-27918" fmla="*/ 727 h 738"/>
              <a:gd name="connsiteX65-27919" fmla="*/ 258 w 397"/>
              <a:gd name="connsiteY65-27920" fmla="*/ 722 h 738"/>
              <a:gd name="connsiteX66-27921" fmla="*/ 248 w 397"/>
              <a:gd name="connsiteY66-27922" fmla="*/ 717 h 738"/>
              <a:gd name="connsiteX67-27923" fmla="*/ 237 w 397"/>
              <a:gd name="connsiteY67-27924" fmla="*/ 711 h 738"/>
              <a:gd name="connsiteX68-27925" fmla="*/ 221 w 397"/>
              <a:gd name="connsiteY68-27926" fmla="*/ 706 h 738"/>
              <a:gd name="connsiteX69-27927" fmla="*/ 211 w 397"/>
              <a:gd name="connsiteY69-27928" fmla="*/ 701 h 738"/>
              <a:gd name="connsiteX70-27929" fmla="*/ 195 w 397"/>
              <a:gd name="connsiteY70-27930" fmla="*/ 696 h 738"/>
              <a:gd name="connsiteX71-27931" fmla="*/ 179 w 397"/>
              <a:gd name="connsiteY71-27932" fmla="*/ 685 h 738"/>
              <a:gd name="connsiteX72-27933" fmla="*/ 169 w 397"/>
              <a:gd name="connsiteY72-27934" fmla="*/ 675 h 738"/>
              <a:gd name="connsiteX73-27935" fmla="*/ 153 w 397"/>
              <a:gd name="connsiteY73-27936" fmla="*/ 664 h 738"/>
              <a:gd name="connsiteX74-27937" fmla="*/ 121 w 397"/>
              <a:gd name="connsiteY74-27938" fmla="*/ 638 h 738"/>
              <a:gd name="connsiteX75-27939" fmla="*/ 95 w 397"/>
              <a:gd name="connsiteY75-27940" fmla="*/ 611 h 738"/>
              <a:gd name="connsiteX76-27941" fmla="*/ 84 w 397"/>
              <a:gd name="connsiteY76-27942" fmla="*/ 601 h 738"/>
              <a:gd name="connsiteX77-27943" fmla="*/ 74 w 397"/>
              <a:gd name="connsiteY77-27944" fmla="*/ 585 h 738"/>
              <a:gd name="connsiteX78-27945" fmla="*/ 63 w 397"/>
              <a:gd name="connsiteY78-27946" fmla="*/ 569 h 738"/>
              <a:gd name="connsiteX79-27947" fmla="*/ 53 w 397"/>
              <a:gd name="connsiteY79-27948" fmla="*/ 553 h 738"/>
              <a:gd name="connsiteX80-27949" fmla="*/ 47 w 397"/>
              <a:gd name="connsiteY80-27950" fmla="*/ 538 h 738"/>
              <a:gd name="connsiteX81-27951" fmla="*/ 37 w 397"/>
              <a:gd name="connsiteY81-27952" fmla="*/ 522 h 738"/>
              <a:gd name="connsiteX82-27953" fmla="*/ 32 w 397"/>
              <a:gd name="connsiteY82-27954" fmla="*/ 506 h 738"/>
              <a:gd name="connsiteX83-27955" fmla="*/ 21 w 397"/>
              <a:gd name="connsiteY83-27956" fmla="*/ 490 h 738"/>
              <a:gd name="connsiteX84-27957" fmla="*/ 16 w 397"/>
              <a:gd name="connsiteY84-27958" fmla="*/ 480 h 738"/>
              <a:gd name="connsiteX85-27959" fmla="*/ 16 w 397"/>
              <a:gd name="connsiteY85-27960" fmla="*/ 464 h 738"/>
              <a:gd name="connsiteX86-27961" fmla="*/ 11 w 397"/>
              <a:gd name="connsiteY86-27962" fmla="*/ 448 h 738"/>
              <a:gd name="connsiteX87-27963" fmla="*/ 11 w 397"/>
              <a:gd name="connsiteY87-27964" fmla="*/ 432 h 738"/>
              <a:gd name="connsiteX88-27965" fmla="*/ 5 w 397"/>
              <a:gd name="connsiteY88-27966" fmla="*/ 401 h 738"/>
              <a:gd name="connsiteX89-27967" fmla="*/ 0 w 397"/>
              <a:gd name="connsiteY89-27968" fmla="*/ 364 h 738"/>
              <a:gd name="connsiteX90-27969" fmla="*/ 0 w 397"/>
              <a:gd name="connsiteY90-27970" fmla="*/ 332 h 738"/>
              <a:gd name="connsiteX91-27971" fmla="*/ 0 w 397"/>
              <a:gd name="connsiteY91-27972" fmla="*/ 295 h 738"/>
              <a:gd name="connsiteX92-27973" fmla="*/ 0 w 397"/>
              <a:gd name="connsiteY92-27974" fmla="*/ 258 h 738"/>
              <a:gd name="connsiteX93-27975" fmla="*/ 0 w 397"/>
              <a:gd name="connsiteY93-27976" fmla="*/ 222 h 738"/>
              <a:gd name="connsiteX94-27977" fmla="*/ 5 w 397"/>
              <a:gd name="connsiteY94-27978" fmla="*/ 179 h 738"/>
              <a:gd name="connsiteX95-27979" fmla="*/ 11 w 397"/>
              <a:gd name="connsiteY95-27980" fmla="*/ 137 h 738"/>
              <a:gd name="connsiteX96-27981" fmla="*/ 11 w 397"/>
              <a:gd name="connsiteY96-27982" fmla="*/ 121 h 738"/>
              <a:gd name="connsiteX97-27983" fmla="*/ 11 w 397"/>
              <a:gd name="connsiteY97-27984" fmla="*/ 106 h 738"/>
              <a:gd name="connsiteX98-27985" fmla="*/ 11 w 397"/>
              <a:gd name="connsiteY98-27986" fmla="*/ 90 h 738"/>
              <a:gd name="connsiteX99-27987" fmla="*/ 16 w 397"/>
              <a:gd name="connsiteY99-27988" fmla="*/ 79 h 738"/>
              <a:gd name="connsiteX100-27989" fmla="*/ 16 w 397"/>
              <a:gd name="connsiteY100-27990" fmla="*/ 69 h 738"/>
              <a:gd name="connsiteX101-27991" fmla="*/ 16 w 397"/>
              <a:gd name="connsiteY101-27992" fmla="*/ 64 h 738"/>
              <a:gd name="connsiteX102-27993" fmla="*/ 16 w 397"/>
              <a:gd name="connsiteY102-27994" fmla="*/ 58 h 738"/>
              <a:gd name="connsiteX103-27995" fmla="*/ 11 w 397"/>
              <a:gd name="connsiteY103-27996" fmla="*/ 53 h 738"/>
              <a:gd name="connsiteX104-27997" fmla="*/ 11 w 397"/>
              <a:gd name="connsiteY104-27998" fmla="*/ 53 h 738"/>
              <a:gd name="connsiteX105-27999" fmla="*/ 5 w 397"/>
              <a:gd name="connsiteY105-28000" fmla="*/ 53 h 738"/>
              <a:gd name="connsiteX0-28001" fmla="*/ 90 w 397"/>
              <a:gd name="connsiteY0-28002" fmla="*/ 0 h 738"/>
              <a:gd name="connsiteX1-28003" fmla="*/ 100 w 397"/>
              <a:gd name="connsiteY1-28004" fmla="*/ 11 h 738"/>
              <a:gd name="connsiteX2-28005" fmla="*/ 111 w 397"/>
              <a:gd name="connsiteY2-28006" fmla="*/ 16 h 738"/>
              <a:gd name="connsiteX3-28007" fmla="*/ 111 w 397"/>
              <a:gd name="connsiteY3-28008" fmla="*/ 21 h 738"/>
              <a:gd name="connsiteX4-28009" fmla="*/ 116 w 397"/>
              <a:gd name="connsiteY4-28010" fmla="*/ 21 h 738"/>
              <a:gd name="connsiteX5-28011" fmla="*/ 116 w 397"/>
              <a:gd name="connsiteY5-28012" fmla="*/ 27 h 738"/>
              <a:gd name="connsiteX6-28013" fmla="*/ 116 w 397"/>
              <a:gd name="connsiteY6-28014" fmla="*/ 27 h 738"/>
              <a:gd name="connsiteX7-28015" fmla="*/ 116 w 397"/>
              <a:gd name="connsiteY7-28016" fmla="*/ 32 h 738"/>
              <a:gd name="connsiteX8-28017" fmla="*/ 111 w 397"/>
              <a:gd name="connsiteY8-28018" fmla="*/ 37 h 738"/>
              <a:gd name="connsiteX9-28019" fmla="*/ 105 w 397"/>
              <a:gd name="connsiteY9-28020" fmla="*/ 42 h 738"/>
              <a:gd name="connsiteX10-28021" fmla="*/ 95 w 397"/>
              <a:gd name="connsiteY10-28022" fmla="*/ 48 h 738"/>
              <a:gd name="connsiteX11-28023" fmla="*/ 90 w 397"/>
              <a:gd name="connsiteY11-28024" fmla="*/ 53 h 738"/>
              <a:gd name="connsiteX12-28025" fmla="*/ 84 w 397"/>
              <a:gd name="connsiteY12-28026" fmla="*/ 58 h 738"/>
              <a:gd name="connsiteX13-28027" fmla="*/ 84 w 397"/>
              <a:gd name="connsiteY13-28028" fmla="*/ 69 h 738"/>
              <a:gd name="connsiteX14-28029" fmla="*/ 79 w 397"/>
              <a:gd name="connsiteY14-28030" fmla="*/ 79 h 738"/>
              <a:gd name="connsiteX15-28031" fmla="*/ 74 w 397"/>
              <a:gd name="connsiteY15-28032" fmla="*/ 95 h 738"/>
              <a:gd name="connsiteX16-28033" fmla="*/ 68 w 397"/>
              <a:gd name="connsiteY16-28034" fmla="*/ 116 h 738"/>
              <a:gd name="connsiteX17-28035" fmla="*/ 63 w 397"/>
              <a:gd name="connsiteY17-28036" fmla="*/ 137 h 738"/>
              <a:gd name="connsiteX18-28037" fmla="*/ 63 w 397"/>
              <a:gd name="connsiteY18-28038" fmla="*/ 158 h 738"/>
              <a:gd name="connsiteX19-28039" fmla="*/ 58 w 397"/>
              <a:gd name="connsiteY19-28040" fmla="*/ 185 h 738"/>
              <a:gd name="connsiteX20-28041" fmla="*/ 53 w 397"/>
              <a:gd name="connsiteY20-28042" fmla="*/ 206 h 738"/>
              <a:gd name="connsiteX21-28043" fmla="*/ 53 w 397"/>
              <a:gd name="connsiteY21-28044" fmla="*/ 227 h 738"/>
              <a:gd name="connsiteX22-28045" fmla="*/ 47 w 397"/>
              <a:gd name="connsiteY22-28046" fmla="*/ 243 h 738"/>
              <a:gd name="connsiteX23-28047" fmla="*/ 47 w 397"/>
              <a:gd name="connsiteY23-28048" fmla="*/ 264 h 738"/>
              <a:gd name="connsiteX24-28049" fmla="*/ 42 w 397"/>
              <a:gd name="connsiteY24-28050" fmla="*/ 279 h 738"/>
              <a:gd name="connsiteX25-28051" fmla="*/ 42 w 397"/>
              <a:gd name="connsiteY25-28052" fmla="*/ 290 h 738"/>
              <a:gd name="connsiteX26-28053" fmla="*/ 42 w 397"/>
              <a:gd name="connsiteY26-28054" fmla="*/ 301 h 738"/>
              <a:gd name="connsiteX27-28055" fmla="*/ 42 w 397"/>
              <a:gd name="connsiteY27-28056" fmla="*/ 322 h 738"/>
              <a:gd name="connsiteX28-28057" fmla="*/ 47 w 397"/>
              <a:gd name="connsiteY28-28058" fmla="*/ 348 h 738"/>
              <a:gd name="connsiteX29-28059" fmla="*/ 53 w 397"/>
              <a:gd name="connsiteY29-28060" fmla="*/ 390 h 738"/>
              <a:gd name="connsiteX30-28061" fmla="*/ 53 w 397"/>
              <a:gd name="connsiteY30-28062" fmla="*/ 416 h 738"/>
              <a:gd name="connsiteX31-28063" fmla="*/ 58 w 397"/>
              <a:gd name="connsiteY31-28064" fmla="*/ 443 h 738"/>
              <a:gd name="connsiteX32-28065" fmla="*/ 68 w 397"/>
              <a:gd name="connsiteY32-28066" fmla="*/ 469 h 738"/>
              <a:gd name="connsiteX33-28067" fmla="*/ 74 w 397"/>
              <a:gd name="connsiteY33-28068" fmla="*/ 485 h 738"/>
              <a:gd name="connsiteX34-28069" fmla="*/ 79 w 397"/>
              <a:gd name="connsiteY34-28070" fmla="*/ 495 h 738"/>
              <a:gd name="connsiteX35-28071" fmla="*/ 95 w 397"/>
              <a:gd name="connsiteY35-28072" fmla="*/ 522 h 738"/>
              <a:gd name="connsiteX36-28073" fmla="*/ 111 w 397"/>
              <a:gd name="connsiteY36-28074" fmla="*/ 543 h 738"/>
              <a:gd name="connsiteX37-28075" fmla="*/ 126 w 397"/>
              <a:gd name="connsiteY37-28076" fmla="*/ 564 h 738"/>
              <a:gd name="connsiteX38-28077" fmla="*/ 137 w 397"/>
              <a:gd name="connsiteY38-28078" fmla="*/ 574 h 738"/>
              <a:gd name="connsiteX39-28079" fmla="*/ 147 w 397"/>
              <a:gd name="connsiteY39-28080" fmla="*/ 580 h 738"/>
              <a:gd name="connsiteX40-28081" fmla="*/ 169 w 397"/>
              <a:gd name="connsiteY40-28082" fmla="*/ 601 h 738"/>
              <a:gd name="connsiteX41-28083" fmla="*/ 190 w 397"/>
              <a:gd name="connsiteY41-28084" fmla="*/ 611 h 738"/>
              <a:gd name="connsiteX42-28085" fmla="*/ 211 w 397"/>
              <a:gd name="connsiteY42-28086" fmla="*/ 627 h 738"/>
              <a:gd name="connsiteX43-28087" fmla="*/ 237 w 397"/>
              <a:gd name="connsiteY43-28088" fmla="*/ 638 h 738"/>
              <a:gd name="connsiteX44-28089" fmla="*/ 248 w 397"/>
              <a:gd name="connsiteY44-28090" fmla="*/ 643 h 738"/>
              <a:gd name="connsiteX45-28091" fmla="*/ 258 w 397"/>
              <a:gd name="connsiteY45-28092" fmla="*/ 648 h 738"/>
              <a:gd name="connsiteX46-28093" fmla="*/ 269 w 397"/>
              <a:gd name="connsiteY46-28094" fmla="*/ 648 h 738"/>
              <a:gd name="connsiteX47-28095" fmla="*/ 279 w 397"/>
              <a:gd name="connsiteY47-28096" fmla="*/ 653 h 738"/>
              <a:gd name="connsiteX48-28097" fmla="*/ 284 w 397"/>
              <a:gd name="connsiteY48-28098" fmla="*/ 653 h 738"/>
              <a:gd name="connsiteX49-28099" fmla="*/ 290 w 397"/>
              <a:gd name="connsiteY49-28100" fmla="*/ 653 h 738"/>
              <a:gd name="connsiteX50-28101" fmla="*/ 300 w 397"/>
              <a:gd name="connsiteY50-28102" fmla="*/ 653 h 738"/>
              <a:gd name="connsiteX51-28103" fmla="*/ 305 w 397"/>
              <a:gd name="connsiteY51-28104" fmla="*/ 648 h 738"/>
              <a:gd name="connsiteX52-28105" fmla="*/ 305 w 397"/>
              <a:gd name="connsiteY52-28106" fmla="*/ 643 h 738"/>
              <a:gd name="connsiteX53-28107" fmla="*/ 384 w 397"/>
              <a:gd name="connsiteY53-28108" fmla="*/ 711 h 738"/>
              <a:gd name="connsiteX54-28109" fmla="*/ 384 w 397"/>
              <a:gd name="connsiteY54-28110" fmla="*/ 717 h 738"/>
              <a:gd name="connsiteX55-28111" fmla="*/ 384 w 397"/>
              <a:gd name="connsiteY55-28112" fmla="*/ 727 h 738"/>
              <a:gd name="connsiteX56-28113" fmla="*/ 379 w 397"/>
              <a:gd name="connsiteY56-28114" fmla="*/ 732 h 738"/>
              <a:gd name="connsiteX57-28115" fmla="*/ 374 w 397"/>
              <a:gd name="connsiteY57-28116" fmla="*/ 738 h 738"/>
              <a:gd name="connsiteX58-28117" fmla="*/ 363 w 397"/>
              <a:gd name="connsiteY58-28118" fmla="*/ 738 h 738"/>
              <a:gd name="connsiteX59-28119" fmla="*/ 353 w 397"/>
              <a:gd name="connsiteY59-28120" fmla="*/ 738 h 738"/>
              <a:gd name="connsiteX60-28121" fmla="*/ 337 w 397"/>
              <a:gd name="connsiteY60-28122" fmla="*/ 738 h 738"/>
              <a:gd name="connsiteX61-28123" fmla="*/ 321 w 397"/>
              <a:gd name="connsiteY61-28124" fmla="*/ 732 h 738"/>
              <a:gd name="connsiteX62-28125" fmla="*/ 300 w 397"/>
              <a:gd name="connsiteY62-28126" fmla="*/ 732 h 738"/>
              <a:gd name="connsiteX63-28127" fmla="*/ 279 w 397"/>
              <a:gd name="connsiteY63-28128" fmla="*/ 727 h 738"/>
              <a:gd name="connsiteX64-28129" fmla="*/ 258 w 397"/>
              <a:gd name="connsiteY64-28130" fmla="*/ 722 h 738"/>
              <a:gd name="connsiteX65-28131" fmla="*/ 248 w 397"/>
              <a:gd name="connsiteY65-28132" fmla="*/ 717 h 738"/>
              <a:gd name="connsiteX66-28133" fmla="*/ 237 w 397"/>
              <a:gd name="connsiteY66-28134" fmla="*/ 711 h 738"/>
              <a:gd name="connsiteX67-28135" fmla="*/ 221 w 397"/>
              <a:gd name="connsiteY67-28136" fmla="*/ 706 h 738"/>
              <a:gd name="connsiteX68-28137" fmla="*/ 211 w 397"/>
              <a:gd name="connsiteY68-28138" fmla="*/ 701 h 738"/>
              <a:gd name="connsiteX69-28139" fmla="*/ 195 w 397"/>
              <a:gd name="connsiteY69-28140" fmla="*/ 696 h 738"/>
              <a:gd name="connsiteX70-28141" fmla="*/ 179 w 397"/>
              <a:gd name="connsiteY70-28142" fmla="*/ 685 h 738"/>
              <a:gd name="connsiteX71-28143" fmla="*/ 169 w 397"/>
              <a:gd name="connsiteY71-28144" fmla="*/ 675 h 738"/>
              <a:gd name="connsiteX72-28145" fmla="*/ 153 w 397"/>
              <a:gd name="connsiteY72-28146" fmla="*/ 664 h 738"/>
              <a:gd name="connsiteX73-28147" fmla="*/ 121 w 397"/>
              <a:gd name="connsiteY73-28148" fmla="*/ 638 h 738"/>
              <a:gd name="connsiteX74-28149" fmla="*/ 95 w 397"/>
              <a:gd name="connsiteY74-28150" fmla="*/ 611 h 738"/>
              <a:gd name="connsiteX75-28151" fmla="*/ 84 w 397"/>
              <a:gd name="connsiteY75-28152" fmla="*/ 601 h 738"/>
              <a:gd name="connsiteX76-28153" fmla="*/ 74 w 397"/>
              <a:gd name="connsiteY76-28154" fmla="*/ 585 h 738"/>
              <a:gd name="connsiteX77-28155" fmla="*/ 63 w 397"/>
              <a:gd name="connsiteY77-28156" fmla="*/ 569 h 738"/>
              <a:gd name="connsiteX78-28157" fmla="*/ 53 w 397"/>
              <a:gd name="connsiteY78-28158" fmla="*/ 553 h 738"/>
              <a:gd name="connsiteX79-28159" fmla="*/ 47 w 397"/>
              <a:gd name="connsiteY79-28160" fmla="*/ 538 h 738"/>
              <a:gd name="connsiteX80-28161" fmla="*/ 37 w 397"/>
              <a:gd name="connsiteY80-28162" fmla="*/ 522 h 738"/>
              <a:gd name="connsiteX81-28163" fmla="*/ 32 w 397"/>
              <a:gd name="connsiteY81-28164" fmla="*/ 506 h 738"/>
              <a:gd name="connsiteX82-28165" fmla="*/ 21 w 397"/>
              <a:gd name="connsiteY82-28166" fmla="*/ 490 h 738"/>
              <a:gd name="connsiteX83-28167" fmla="*/ 16 w 397"/>
              <a:gd name="connsiteY83-28168" fmla="*/ 480 h 738"/>
              <a:gd name="connsiteX84-28169" fmla="*/ 16 w 397"/>
              <a:gd name="connsiteY84-28170" fmla="*/ 464 h 738"/>
              <a:gd name="connsiteX85-28171" fmla="*/ 11 w 397"/>
              <a:gd name="connsiteY85-28172" fmla="*/ 448 h 738"/>
              <a:gd name="connsiteX86-28173" fmla="*/ 11 w 397"/>
              <a:gd name="connsiteY86-28174" fmla="*/ 432 h 738"/>
              <a:gd name="connsiteX87-28175" fmla="*/ 5 w 397"/>
              <a:gd name="connsiteY87-28176" fmla="*/ 401 h 738"/>
              <a:gd name="connsiteX88-28177" fmla="*/ 0 w 397"/>
              <a:gd name="connsiteY88-28178" fmla="*/ 364 h 738"/>
              <a:gd name="connsiteX89-28179" fmla="*/ 0 w 397"/>
              <a:gd name="connsiteY89-28180" fmla="*/ 332 h 738"/>
              <a:gd name="connsiteX90-28181" fmla="*/ 0 w 397"/>
              <a:gd name="connsiteY90-28182" fmla="*/ 295 h 738"/>
              <a:gd name="connsiteX91-28183" fmla="*/ 0 w 397"/>
              <a:gd name="connsiteY91-28184" fmla="*/ 258 h 738"/>
              <a:gd name="connsiteX92-28185" fmla="*/ 0 w 397"/>
              <a:gd name="connsiteY92-28186" fmla="*/ 222 h 738"/>
              <a:gd name="connsiteX93-28187" fmla="*/ 5 w 397"/>
              <a:gd name="connsiteY93-28188" fmla="*/ 179 h 738"/>
              <a:gd name="connsiteX94-28189" fmla="*/ 11 w 397"/>
              <a:gd name="connsiteY94-28190" fmla="*/ 137 h 738"/>
              <a:gd name="connsiteX95-28191" fmla="*/ 11 w 397"/>
              <a:gd name="connsiteY95-28192" fmla="*/ 121 h 738"/>
              <a:gd name="connsiteX96-28193" fmla="*/ 11 w 397"/>
              <a:gd name="connsiteY96-28194" fmla="*/ 106 h 738"/>
              <a:gd name="connsiteX97-28195" fmla="*/ 11 w 397"/>
              <a:gd name="connsiteY97-28196" fmla="*/ 90 h 738"/>
              <a:gd name="connsiteX98-28197" fmla="*/ 16 w 397"/>
              <a:gd name="connsiteY98-28198" fmla="*/ 79 h 738"/>
              <a:gd name="connsiteX99-28199" fmla="*/ 16 w 397"/>
              <a:gd name="connsiteY99-28200" fmla="*/ 69 h 738"/>
              <a:gd name="connsiteX100-28201" fmla="*/ 16 w 397"/>
              <a:gd name="connsiteY100-28202" fmla="*/ 64 h 738"/>
              <a:gd name="connsiteX101-28203" fmla="*/ 16 w 397"/>
              <a:gd name="connsiteY101-28204" fmla="*/ 58 h 738"/>
              <a:gd name="connsiteX102-28205" fmla="*/ 11 w 397"/>
              <a:gd name="connsiteY102-28206" fmla="*/ 53 h 738"/>
              <a:gd name="connsiteX103-28207" fmla="*/ 11 w 397"/>
              <a:gd name="connsiteY103-28208" fmla="*/ 53 h 738"/>
              <a:gd name="connsiteX104-28209" fmla="*/ 5 w 397"/>
              <a:gd name="connsiteY104-28210" fmla="*/ 53 h 738"/>
              <a:gd name="connsiteX0-28211" fmla="*/ 90 w 397"/>
              <a:gd name="connsiteY0-28212" fmla="*/ 0 h 738"/>
              <a:gd name="connsiteX1-28213" fmla="*/ 100 w 397"/>
              <a:gd name="connsiteY1-28214" fmla="*/ 11 h 738"/>
              <a:gd name="connsiteX2-28215" fmla="*/ 111 w 397"/>
              <a:gd name="connsiteY2-28216" fmla="*/ 16 h 738"/>
              <a:gd name="connsiteX3-28217" fmla="*/ 111 w 397"/>
              <a:gd name="connsiteY3-28218" fmla="*/ 21 h 738"/>
              <a:gd name="connsiteX4-28219" fmla="*/ 116 w 397"/>
              <a:gd name="connsiteY4-28220" fmla="*/ 21 h 738"/>
              <a:gd name="connsiteX5-28221" fmla="*/ 116 w 397"/>
              <a:gd name="connsiteY5-28222" fmla="*/ 27 h 738"/>
              <a:gd name="connsiteX6-28223" fmla="*/ 116 w 397"/>
              <a:gd name="connsiteY6-28224" fmla="*/ 27 h 738"/>
              <a:gd name="connsiteX7-28225" fmla="*/ 116 w 397"/>
              <a:gd name="connsiteY7-28226" fmla="*/ 32 h 738"/>
              <a:gd name="connsiteX8-28227" fmla="*/ 111 w 397"/>
              <a:gd name="connsiteY8-28228" fmla="*/ 37 h 738"/>
              <a:gd name="connsiteX9-28229" fmla="*/ 105 w 397"/>
              <a:gd name="connsiteY9-28230" fmla="*/ 42 h 738"/>
              <a:gd name="connsiteX10-28231" fmla="*/ 95 w 397"/>
              <a:gd name="connsiteY10-28232" fmla="*/ 48 h 738"/>
              <a:gd name="connsiteX11-28233" fmla="*/ 90 w 397"/>
              <a:gd name="connsiteY11-28234" fmla="*/ 53 h 738"/>
              <a:gd name="connsiteX12-28235" fmla="*/ 84 w 397"/>
              <a:gd name="connsiteY12-28236" fmla="*/ 58 h 738"/>
              <a:gd name="connsiteX13-28237" fmla="*/ 84 w 397"/>
              <a:gd name="connsiteY13-28238" fmla="*/ 69 h 738"/>
              <a:gd name="connsiteX14-28239" fmla="*/ 79 w 397"/>
              <a:gd name="connsiteY14-28240" fmla="*/ 79 h 738"/>
              <a:gd name="connsiteX15-28241" fmla="*/ 74 w 397"/>
              <a:gd name="connsiteY15-28242" fmla="*/ 95 h 738"/>
              <a:gd name="connsiteX16-28243" fmla="*/ 68 w 397"/>
              <a:gd name="connsiteY16-28244" fmla="*/ 116 h 738"/>
              <a:gd name="connsiteX17-28245" fmla="*/ 63 w 397"/>
              <a:gd name="connsiteY17-28246" fmla="*/ 137 h 738"/>
              <a:gd name="connsiteX18-28247" fmla="*/ 63 w 397"/>
              <a:gd name="connsiteY18-28248" fmla="*/ 158 h 738"/>
              <a:gd name="connsiteX19-28249" fmla="*/ 58 w 397"/>
              <a:gd name="connsiteY19-28250" fmla="*/ 185 h 738"/>
              <a:gd name="connsiteX20-28251" fmla="*/ 53 w 397"/>
              <a:gd name="connsiteY20-28252" fmla="*/ 206 h 738"/>
              <a:gd name="connsiteX21-28253" fmla="*/ 53 w 397"/>
              <a:gd name="connsiteY21-28254" fmla="*/ 227 h 738"/>
              <a:gd name="connsiteX22-28255" fmla="*/ 47 w 397"/>
              <a:gd name="connsiteY22-28256" fmla="*/ 243 h 738"/>
              <a:gd name="connsiteX23-28257" fmla="*/ 47 w 397"/>
              <a:gd name="connsiteY23-28258" fmla="*/ 264 h 738"/>
              <a:gd name="connsiteX24-28259" fmla="*/ 42 w 397"/>
              <a:gd name="connsiteY24-28260" fmla="*/ 279 h 738"/>
              <a:gd name="connsiteX25-28261" fmla="*/ 42 w 397"/>
              <a:gd name="connsiteY25-28262" fmla="*/ 290 h 738"/>
              <a:gd name="connsiteX26-28263" fmla="*/ 42 w 397"/>
              <a:gd name="connsiteY26-28264" fmla="*/ 301 h 738"/>
              <a:gd name="connsiteX27-28265" fmla="*/ 42 w 397"/>
              <a:gd name="connsiteY27-28266" fmla="*/ 322 h 738"/>
              <a:gd name="connsiteX28-28267" fmla="*/ 47 w 397"/>
              <a:gd name="connsiteY28-28268" fmla="*/ 348 h 738"/>
              <a:gd name="connsiteX29-28269" fmla="*/ 53 w 397"/>
              <a:gd name="connsiteY29-28270" fmla="*/ 390 h 738"/>
              <a:gd name="connsiteX30-28271" fmla="*/ 53 w 397"/>
              <a:gd name="connsiteY30-28272" fmla="*/ 416 h 738"/>
              <a:gd name="connsiteX31-28273" fmla="*/ 58 w 397"/>
              <a:gd name="connsiteY31-28274" fmla="*/ 443 h 738"/>
              <a:gd name="connsiteX32-28275" fmla="*/ 68 w 397"/>
              <a:gd name="connsiteY32-28276" fmla="*/ 469 h 738"/>
              <a:gd name="connsiteX33-28277" fmla="*/ 74 w 397"/>
              <a:gd name="connsiteY33-28278" fmla="*/ 485 h 738"/>
              <a:gd name="connsiteX34-28279" fmla="*/ 79 w 397"/>
              <a:gd name="connsiteY34-28280" fmla="*/ 495 h 738"/>
              <a:gd name="connsiteX35-28281" fmla="*/ 95 w 397"/>
              <a:gd name="connsiteY35-28282" fmla="*/ 522 h 738"/>
              <a:gd name="connsiteX36-28283" fmla="*/ 111 w 397"/>
              <a:gd name="connsiteY36-28284" fmla="*/ 543 h 738"/>
              <a:gd name="connsiteX37-28285" fmla="*/ 126 w 397"/>
              <a:gd name="connsiteY37-28286" fmla="*/ 564 h 738"/>
              <a:gd name="connsiteX38-28287" fmla="*/ 137 w 397"/>
              <a:gd name="connsiteY38-28288" fmla="*/ 574 h 738"/>
              <a:gd name="connsiteX39-28289" fmla="*/ 147 w 397"/>
              <a:gd name="connsiteY39-28290" fmla="*/ 580 h 738"/>
              <a:gd name="connsiteX40-28291" fmla="*/ 169 w 397"/>
              <a:gd name="connsiteY40-28292" fmla="*/ 601 h 738"/>
              <a:gd name="connsiteX41-28293" fmla="*/ 190 w 397"/>
              <a:gd name="connsiteY41-28294" fmla="*/ 611 h 738"/>
              <a:gd name="connsiteX42-28295" fmla="*/ 211 w 397"/>
              <a:gd name="connsiteY42-28296" fmla="*/ 627 h 738"/>
              <a:gd name="connsiteX43-28297" fmla="*/ 237 w 397"/>
              <a:gd name="connsiteY43-28298" fmla="*/ 638 h 738"/>
              <a:gd name="connsiteX44-28299" fmla="*/ 248 w 397"/>
              <a:gd name="connsiteY44-28300" fmla="*/ 643 h 738"/>
              <a:gd name="connsiteX45-28301" fmla="*/ 258 w 397"/>
              <a:gd name="connsiteY45-28302" fmla="*/ 648 h 738"/>
              <a:gd name="connsiteX46-28303" fmla="*/ 269 w 397"/>
              <a:gd name="connsiteY46-28304" fmla="*/ 648 h 738"/>
              <a:gd name="connsiteX47-28305" fmla="*/ 279 w 397"/>
              <a:gd name="connsiteY47-28306" fmla="*/ 653 h 738"/>
              <a:gd name="connsiteX48-28307" fmla="*/ 284 w 397"/>
              <a:gd name="connsiteY48-28308" fmla="*/ 653 h 738"/>
              <a:gd name="connsiteX49-28309" fmla="*/ 290 w 397"/>
              <a:gd name="connsiteY49-28310" fmla="*/ 653 h 738"/>
              <a:gd name="connsiteX50-28311" fmla="*/ 300 w 397"/>
              <a:gd name="connsiteY50-28312" fmla="*/ 653 h 738"/>
              <a:gd name="connsiteX51-28313" fmla="*/ 305 w 397"/>
              <a:gd name="connsiteY51-28314" fmla="*/ 648 h 738"/>
              <a:gd name="connsiteX52-28315" fmla="*/ 305 w 397"/>
              <a:gd name="connsiteY52-28316" fmla="*/ 643 h 738"/>
              <a:gd name="connsiteX53-28317" fmla="*/ 384 w 397"/>
              <a:gd name="connsiteY53-28318" fmla="*/ 711 h 738"/>
              <a:gd name="connsiteX54-28319" fmla="*/ 384 w 397"/>
              <a:gd name="connsiteY54-28320" fmla="*/ 717 h 738"/>
              <a:gd name="connsiteX55-28321" fmla="*/ 379 w 397"/>
              <a:gd name="connsiteY55-28322" fmla="*/ 732 h 738"/>
              <a:gd name="connsiteX56-28323" fmla="*/ 374 w 397"/>
              <a:gd name="connsiteY56-28324" fmla="*/ 738 h 738"/>
              <a:gd name="connsiteX57-28325" fmla="*/ 363 w 397"/>
              <a:gd name="connsiteY57-28326" fmla="*/ 738 h 738"/>
              <a:gd name="connsiteX58-28327" fmla="*/ 353 w 397"/>
              <a:gd name="connsiteY58-28328" fmla="*/ 738 h 738"/>
              <a:gd name="connsiteX59-28329" fmla="*/ 337 w 397"/>
              <a:gd name="connsiteY59-28330" fmla="*/ 738 h 738"/>
              <a:gd name="connsiteX60-28331" fmla="*/ 321 w 397"/>
              <a:gd name="connsiteY60-28332" fmla="*/ 732 h 738"/>
              <a:gd name="connsiteX61-28333" fmla="*/ 300 w 397"/>
              <a:gd name="connsiteY61-28334" fmla="*/ 732 h 738"/>
              <a:gd name="connsiteX62-28335" fmla="*/ 279 w 397"/>
              <a:gd name="connsiteY62-28336" fmla="*/ 727 h 738"/>
              <a:gd name="connsiteX63-28337" fmla="*/ 258 w 397"/>
              <a:gd name="connsiteY63-28338" fmla="*/ 722 h 738"/>
              <a:gd name="connsiteX64-28339" fmla="*/ 248 w 397"/>
              <a:gd name="connsiteY64-28340" fmla="*/ 717 h 738"/>
              <a:gd name="connsiteX65-28341" fmla="*/ 237 w 397"/>
              <a:gd name="connsiteY65-28342" fmla="*/ 711 h 738"/>
              <a:gd name="connsiteX66-28343" fmla="*/ 221 w 397"/>
              <a:gd name="connsiteY66-28344" fmla="*/ 706 h 738"/>
              <a:gd name="connsiteX67-28345" fmla="*/ 211 w 397"/>
              <a:gd name="connsiteY67-28346" fmla="*/ 701 h 738"/>
              <a:gd name="connsiteX68-28347" fmla="*/ 195 w 397"/>
              <a:gd name="connsiteY68-28348" fmla="*/ 696 h 738"/>
              <a:gd name="connsiteX69-28349" fmla="*/ 179 w 397"/>
              <a:gd name="connsiteY69-28350" fmla="*/ 685 h 738"/>
              <a:gd name="connsiteX70-28351" fmla="*/ 169 w 397"/>
              <a:gd name="connsiteY70-28352" fmla="*/ 675 h 738"/>
              <a:gd name="connsiteX71-28353" fmla="*/ 153 w 397"/>
              <a:gd name="connsiteY71-28354" fmla="*/ 664 h 738"/>
              <a:gd name="connsiteX72-28355" fmla="*/ 121 w 397"/>
              <a:gd name="connsiteY72-28356" fmla="*/ 638 h 738"/>
              <a:gd name="connsiteX73-28357" fmla="*/ 95 w 397"/>
              <a:gd name="connsiteY73-28358" fmla="*/ 611 h 738"/>
              <a:gd name="connsiteX74-28359" fmla="*/ 84 w 397"/>
              <a:gd name="connsiteY74-28360" fmla="*/ 601 h 738"/>
              <a:gd name="connsiteX75-28361" fmla="*/ 74 w 397"/>
              <a:gd name="connsiteY75-28362" fmla="*/ 585 h 738"/>
              <a:gd name="connsiteX76-28363" fmla="*/ 63 w 397"/>
              <a:gd name="connsiteY76-28364" fmla="*/ 569 h 738"/>
              <a:gd name="connsiteX77-28365" fmla="*/ 53 w 397"/>
              <a:gd name="connsiteY77-28366" fmla="*/ 553 h 738"/>
              <a:gd name="connsiteX78-28367" fmla="*/ 47 w 397"/>
              <a:gd name="connsiteY78-28368" fmla="*/ 538 h 738"/>
              <a:gd name="connsiteX79-28369" fmla="*/ 37 w 397"/>
              <a:gd name="connsiteY79-28370" fmla="*/ 522 h 738"/>
              <a:gd name="connsiteX80-28371" fmla="*/ 32 w 397"/>
              <a:gd name="connsiteY80-28372" fmla="*/ 506 h 738"/>
              <a:gd name="connsiteX81-28373" fmla="*/ 21 w 397"/>
              <a:gd name="connsiteY81-28374" fmla="*/ 490 h 738"/>
              <a:gd name="connsiteX82-28375" fmla="*/ 16 w 397"/>
              <a:gd name="connsiteY82-28376" fmla="*/ 480 h 738"/>
              <a:gd name="connsiteX83-28377" fmla="*/ 16 w 397"/>
              <a:gd name="connsiteY83-28378" fmla="*/ 464 h 738"/>
              <a:gd name="connsiteX84-28379" fmla="*/ 11 w 397"/>
              <a:gd name="connsiteY84-28380" fmla="*/ 448 h 738"/>
              <a:gd name="connsiteX85-28381" fmla="*/ 11 w 397"/>
              <a:gd name="connsiteY85-28382" fmla="*/ 432 h 738"/>
              <a:gd name="connsiteX86-28383" fmla="*/ 5 w 397"/>
              <a:gd name="connsiteY86-28384" fmla="*/ 401 h 738"/>
              <a:gd name="connsiteX87-28385" fmla="*/ 0 w 397"/>
              <a:gd name="connsiteY87-28386" fmla="*/ 364 h 738"/>
              <a:gd name="connsiteX88-28387" fmla="*/ 0 w 397"/>
              <a:gd name="connsiteY88-28388" fmla="*/ 332 h 738"/>
              <a:gd name="connsiteX89-28389" fmla="*/ 0 w 397"/>
              <a:gd name="connsiteY89-28390" fmla="*/ 295 h 738"/>
              <a:gd name="connsiteX90-28391" fmla="*/ 0 w 397"/>
              <a:gd name="connsiteY90-28392" fmla="*/ 258 h 738"/>
              <a:gd name="connsiteX91-28393" fmla="*/ 0 w 397"/>
              <a:gd name="connsiteY91-28394" fmla="*/ 222 h 738"/>
              <a:gd name="connsiteX92-28395" fmla="*/ 5 w 397"/>
              <a:gd name="connsiteY92-28396" fmla="*/ 179 h 738"/>
              <a:gd name="connsiteX93-28397" fmla="*/ 11 w 397"/>
              <a:gd name="connsiteY93-28398" fmla="*/ 137 h 738"/>
              <a:gd name="connsiteX94-28399" fmla="*/ 11 w 397"/>
              <a:gd name="connsiteY94-28400" fmla="*/ 121 h 738"/>
              <a:gd name="connsiteX95-28401" fmla="*/ 11 w 397"/>
              <a:gd name="connsiteY95-28402" fmla="*/ 106 h 738"/>
              <a:gd name="connsiteX96-28403" fmla="*/ 11 w 397"/>
              <a:gd name="connsiteY96-28404" fmla="*/ 90 h 738"/>
              <a:gd name="connsiteX97-28405" fmla="*/ 16 w 397"/>
              <a:gd name="connsiteY97-28406" fmla="*/ 79 h 738"/>
              <a:gd name="connsiteX98-28407" fmla="*/ 16 w 397"/>
              <a:gd name="connsiteY98-28408" fmla="*/ 69 h 738"/>
              <a:gd name="connsiteX99-28409" fmla="*/ 16 w 397"/>
              <a:gd name="connsiteY99-28410" fmla="*/ 64 h 738"/>
              <a:gd name="connsiteX100-28411" fmla="*/ 16 w 397"/>
              <a:gd name="connsiteY100-28412" fmla="*/ 58 h 738"/>
              <a:gd name="connsiteX101-28413" fmla="*/ 11 w 397"/>
              <a:gd name="connsiteY101-28414" fmla="*/ 53 h 738"/>
              <a:gd name="connsiteX102-28415" fmla="*/ 11 w 397"/>
              <a:gd name="connsiteY102-28416" fmla="*/ 53 h 738"/>
              <a:gd name="connsiteX103-28417" fmla="*/ 5 w 397"/>
              <a:gd name="connsiteY103-28418" fmla="*/ 53 h 738"/>
              <a:gd name="connsiteX0-28419" fmla="*/ 90 w 396"/>
              <a:gd name="connsiteY0-28420" fmla="*/ 0 h 738"/>
              <a:gd name="connsiteX1-28421" fmla="*/ 100 w 396"/>
              <a:gd name="connsiteY1-28422" fmla="*/ 11 h 738"/>
              <a:gd name="connsiteX2-28423" fmla="*/ 111 w 396"/>
              <a:gd name="connsiteY2-28424" fmla="*/ 16 h 738"/>
              <a:gd name="connsiteX3-28425" fmla="*/ 111 w 396"/>
              <a:gd name="connsiteY3-28426" fmla="*/ 21 h 738"/>
              <a:gd name="connsiteX4-28427" fmla="*/ 116 w 396"/>
              <a:gd name="connsiteY4-28428" fmla="*/ 21 h 738"/>
              <a:gd name="connsiteX5-28429" fmla="*/ 116 w 396"/>
              <a:gd name="connsiteY5-28430" fmla="*/ 27 h 738"/>
              <a:gd name="connsiteX6-28431" fmla="*/ 116 w 396"/>
              <a:gd name="connsiteY6-28432" fmla="*/ 27 h 738"/>
              <a:gd name="connsiteX7-28433" fmla="*/ 116 w 396"/>
              <a:gd name="connsiteY7-28434" fmla="*/ 32 h 738"/>
              <a:gd name="connsiteX8-28435" fmla="*/ 111 w 396"/>
              <a:gd name="connsiteY8-28436" fmla="*/ 37 h 738"/>
              <a:gd name="connsiteX9-28437" fmla="*/ 105 w 396"/>
              <a:gd name="connsiteY9-28438" fmla="*/ 42 h 738"/>
              <a:gd name="connsiteX10-28439" fmla="*/ 95 w 396"/>
              <a:gd name="connsiteY10-28440" fmla="*/ 48 h 738"/>
              <a:gd name="connsiteX11-28441" fmla="*/ 90 w 396"/>
              <a:gd name="connsiteY11-28442" fmla="*/ 53 h 738"/>
              <a:gd name="connsiteX12-28443" fmla="*/ 84 w 396"/>
              <a:gd name="connsiteY12-28444" fmla="*/ 58 h 738"/>
              <a:gd name="connsiteX13-28445" fmla="*/ 84 w 396"/>
              <a:gd name="connsiteY13-28446" fmla="*/ 69 h 738"/>
              <a:gd name="connsiteX14-28447" fmla="*/ 79 w 396"/>
              <a:gd name="connsiteY14-28448" fmla="*/ 79 h 738"/>
              <a:gd name="connsiteX15-28449" fmla="*/ 74 w 396"/>
              <a:gd name="connsiteY15-28450" fmla="*/ 95 h 738"/>
              <a:gd name="connsiteX16-28451" fmla="*/ 68 w 396"/>
              <a:gd name="connsiteY16-28452" fmla="*/ 116 h 738"/>
              <a:gd name="connsiteX17-28453" fmla="*/ 63 w 396"/>
              <a:gd name="connsiteY17-28454" fmla="*/ 137 h 738"/>
              <a:gd name="connsiteX18-28455" fmla="*/ 63 w 396"/>
              <a:gd name="connsiteY18-28456" fmla="*/ 158 h 738"/>
              <a:gd name="connsiteX19-28457" fmla="*/ 58 w 396"/>
              <a:gd name="connsiteY19-28458" fmla="*/ 185 h 738"/>
              <a:gd name="connsiteX20-28459" fmla="*/ 53 w 396"/>
              <a:gd name="connsiteY20-28460" fmla="*/ 206 h 738"/>
              <a:gd name="connsiteX21-28461" fmla="*/ 53 w 396"/>
              <a:gd name="connsiteY21-28462" fmla="*/ 227 h 738"/>
              <a:gd name="connsiteX22-28463" fmla="*/ 47 w 396"/>
              <a:gd name="connsiteY22-28464" fmla="*/ 243 h 738"/>
              <a:gd name="connsiteX23-28465" fmla="*/ 47 w 396"/>
              <a:gd name="connsiteY23-28466" fmla="*/ 264 h 738"/>
              <a:gd name="connsiteX24-28467" fmla="*/ 42 w 396"/>
              <a:gd name="connsiteY24-28468" fmla="*/ 279 h 738"/>
              <a:gd name="connsiteX25-28469" fmla="*/ 42 w 396"/>
              <a:gd name="connsiteY25-28470" fmla="*/ 290 h 738"/>
              <a:gd name="connsiteX26-28471" fmla="*/ 42 w 396"/>
              <a:gd name="connsiteY26-28472" fmla="*/ 301 h 738"/>
              <a:gd name="connsiteX27-28473" fmla="*/ 42 w 396"/>
              <a:gd name="connsiteY27-28474" fmla="*/ 322 h 738"/>
              <a:gd name="connsiteX28-28475" fmla="*/ 47 w 396"/>
              <a:gd name="connsiteY28-28476" fmla="*/ 348 h 738"/>
              <a:gd name="connsiteX29-28477" fmla="*/ 53 w 396"/>
              <a:gd name="connsiteY29-28478" fmla="*/ 390 h 738"/>
              <a:gd name="connsiteX30-28479" fmla="*/ 53 w 396"/>
              <a:gd name="connsiteY30-28480" fmla="*/ 416 h 738"/>
              <a:gd name="connsiteX31-28481" fmla="*/ 58 w 396"/>
              <a:gd name="connsiteY31-28482" fmla="*/ 443 h 738"/>
              <a:gd name="connsiteX32-28483" fmla="*/ 68 w 396"/>
              <a:gd name="connsiteY32-28484" fmla="*/ 469 h 738"/>
              <a:gd name="connsiteX33-28485" fmla="*/ 74 w 396"/>
              <a:gd name="connsiteY33-28486" fmla="*/ 485 h 738"/>
              <a:gd name="connsiteX34-28487" fmla="*/ 79 w 396"/>
              <a:gd name="connsiteY34-28488" fmla="*/ 495 h 738"/>
              <a:gd name="connsiteX35-28489" fmla="*/ 95 w 396"/>
              <a:gd name="connsiteY35-28490" fmla="*/ 522 h 738"/>
              <a:gd name="connsiteX36-28491" fmla="*/ 111 w 396"/>
              <a:gd name="connsiteY36-28492" fmla="*/ 543 h 738"/>
              <a:gd name="connsiteX37-28493" fmla="*/ 126 w 396"/>
              <a:gd name="connsiteY37-28494" fmla="*/ 564 h 738"/>
              <a:gd name="connsiteX38-28495" fmla="*/ 137 w 396"/>
              <a:gd name="connsiteY38-28496" fmla="*/ 574 h 738"/>
              <a:gd name="connsiteX39-28497" fmla="*/ 147 w 396"/>
              <a:gd name="connsiteY39-28498" fmla="*/ 580 h 738"/>
              <a:gd name="connsiteX40-28499" fmla="*/ 169 w 396"/>
              <a:gd name="connsiteY40-28500" fmla="*/ 601 h 738"/>
              <a:gd name="connsiteX41-28501" fmla="*/ 190 w 396"/>
              <a:gd name="connsiteY41-28502" fmla="*/ 611 h 738"/>
              <a:gd name="connsiteX42-28503" fmla="*/ 211 w 396"/>
              <a:gd name="connsiteY42-28504" fmla="*/ 627 h 738"/>
              <a:gd name="connsiteX43-28505" fmla="*/ 237 w 396"/>
              <a:gd name="connsiteY43-28506" fmla="*/ 638 h 738"/>
              <a:gd name="connsiteX44-28507" fmla="*/ 248 w 396"/>
              <a:gd name="connsiteY44-28508" fmla="*/ 643 h 738"/>
              <a:gd name="connsiteX45-28509" fmla="*/ 258 w 396"/>
              <a:gd name="connsiteY45-28510" fmla="*/ 648 h 738"/>
              <a:gd name="connsiteX46-28511" fmla="*/ 269 w 396"/>
              <a:gd name="connsiteY46-28512" fmla="*/ 648 h 738"/>
              <a:gd name="connsiteX47-28513" fmla="*/ 279 w 396"/>
              <a:gd name="connsiteY47-28514" fmla="*/ 653 h 738"/>
              <a:gd name="connsiteX48-28515" fmla="*/ 284 w 396"/>
              <a:gd name="connsiteY48-28516" fmla="*/ 653 h 738"/>
              <a:gd name="connsiteX49-28517" fmla="*/ 290 w 396"/>
              <a:gd name="connsiteY49-28518" fmla="*/ 653 h 738"/>
              <a:gd name="connsiteX50-28519" fmla="*/ 300 w 396"/>
              <a:gd name="connsiteY50-28520" fmla="*/ 653 h 738"/>
              <a:gd name="connsiteX51-28521" fmla="*/ 305 w 396"/>
              <a:gd name="connsiteY51-28522" fmla="*/ 648 h 738"/>
              <a:gd name="connsiteX52-28523" fmla="*/ 305 w 396"/>
              <a:gd name="connsiteY52-28524" fmla="*/ 643 h 738"/>
              <a:gd name="connsiteX53-28525" fmla="*/ 384 w 396"/>
              <a:gd name="connsiteY53-28526" fmla="*/ 711 h 738"/>
              <a:gd name="connsiteX54-28527" fmla="*/ 379 w 396"/>
              <a:gd name="connsiteY54-28528" fmla="*/ 732 h 738"/>
              <a:gd name="connsiteX55-28529" fmla="*/ 374 w 396"/>
              <a:gd name="connsiteY55-28530" fmla="*/ 738 h 738"/>
              <a:gd name="connsiteX56-28531" fmla="*/ 363 w 396"/>
              <a:gd name="connsiteY56-28532" fmla="*/ 738 h 738"/>
              <a:gd name="connsiteX57-28533" fmla="*/ 353 w 396"/>
              <a:gd name="connsiteY57-28534" fmla="*/ 738 h 738"/>
              <a:gd name="connsiteX58-28535" fmla="*/ 337 w 396"/>
              <a:gd name="connsiteY58-28536" fmla="*/ 738 h 738"/>
              <a:gd name="connsiteX59-28537" fmla="*/ 321 w 396"/>
              <a:gd name="connsiteY59-28538" fmla="*/ 732 h 738"/>
              <a:gd name="connsiteX60-28539" fmla="*/ 300 w 396"/>
              <a:gd name="connsiteY60-28540" fmla="*/ 732 h 738"/>
              <a:gd name="connsiteX61-28541" fmla="*/ 279 w 396"/>
              <a:gd name="connsiteY61-28542" fmla="*/ 727 h 738"/>
              <a:gd name="connsiteX62-28543" fmla="*/ 258 w 396"/>
              <a:gd name="connsiteY62-28544" fmla="*/ 722 h 738"/>
              <a:gd name="connsiteX63-28545" fmla="*/ 248 w 396"/>
              <a:gd name="connsiteY63-28546" fmla="*/ 717 h 738"/>
              <a:gd name="connsiteX64-28547" fmla="*/ 237 w 396"/>
              <a:gd name="connsiteY64-28548" fmla="*/ 711 h 738"/>
              <a:gd name="connsiteX65-28549" fmla="*/ 221 w 396"/>
              <a:gd name="connsiteY65-28550" fmla="*/ 706 h 738"/>
              <a:gd name="connsiteX66-28551" fmla="*/ 211 w 396"/>
              <a:gd name="connsiteY66-28552" fmla="*/ 701 h 738"/>
              <a:gd name="connsiteX67-28553" fmla="*/ 195 w 396"/>
              <a:gd name="connsiteY67-28554" fmla="*/ 696 h 738"/>
              <a:gd name="connsiteX68-28555" fmla="*/ 179 w 396"/>
              <a:gd name="connsiteY68-28556" fmla="*/ 685 h 738"/>
              <a:gd name="connsiteX69-28557" fmla="*/ 169 w 396"/>
              <a:gd name="connsiteY69-28558" fmla="*/ 675 h 738"/>
              <a:gd name="connsiteX70-28559" fmla="*/ 153 w 396"/>
              <a:gd name="connsiteY70-28560" fmla="*/ 664 h 738"/>
              <a:gd name="connsiteX71-28561" fmla="*/ 121 w 396"/>
              <a:gd name="connsiteY71-28562" fmla="*/ 638 h 738"/>
              <a:gd name="connsiteX72-28563" fmla="*/ 95 w 396"/>
              <a:gd name="connsiteY72-28564" fmla="*/ 611 h 738"/>
              <a:gd name="connsiteX73-28565" fmla="*/ 84 w 396"/>
              <a:gd name="connsiteY73-28566" fmla="*/ 601 h 738"/>
              <a:gd name="connsiteX74-28567" fmla="*/ 74 w 396"/>
              <a:gd name="connsiteY74-28568" fmla="*/ 585 h 738"/>
              <a:gd name="connsiteX75-28569" fmla="*/ 63 w 396"/>
              <a:gd name="connsiteY75-28570" fmla="*/ 569 h 738"/>
              <a:gd name="connsiteX76-28571" fmla="*/ 53 w 396"/>
              <a:gd name="connsiteY76-28572" fmla="*/ 553 h 738"/>
              <a:gd name="connsiteX77-28573" fmla="*/ 47 w 396"/>
              <a:gd name="connsiteY77-28574" fmla="*/ 538 h 738"/>
              <a:gd name="connsiteX78-28575" fmla="*/ 37 w 396"/>
              <a:gd name="connsiteY78-28576" fmla="*/ 522 h 738"/>
              <a:gd name="connsiteX79-28577" fmla="*/ 32 w 396"/>
              <a:gd name="connsiteY79-28578" fmla="*/ 506 h 738"/>
              <a:gd name="connsiteX80-28579" fmla="*/ 21 w 396"/>
              <a:gd name="connsiteY80-28580" fmla="*/ 490 h 738"/>
              <a:gd name="connsiteX81-28581" fmla="*/ 16 w 396"/>
              <a:gd name="connsiteY81-28582" fmla="*/ 480 h 738"/>
              <a:gd name="connsiteX82-28583" fmla="*/ 16 w 396"/>
              <a:gd name="connsiteY82-28584" fmla="*/ 464 h 738"/>
              <a:gd name="connsiteX83-28585" fmla="*/ 11 w 396"/>
              <a:gd name="connsiteY83-28586" fmla="*/ 448 h 738"/>
              <a:gd name="connsiteX84-28587" fmla="*/ 11 w 396"/>
              <a:gd name="connsiteY84-28588" fmla="*/ 432 h 738"/>
              <a:gd name="connsiteX85-28589" fmla="*/ 5 w 396"/>
              <a:gd name="connsiteY85-28590" fmla="*/ 401 h 738"/>
              <a:gd name="connsiteX86-28591" fmla="*/ 0 w 396"/>
              <a:gd name="connsiteY86-28592" fmla="*/ 364 h 738"/>
              <a:gd name="connsiteX87-28593" fmla="*/ 0 w 396"/>
              <a:gd name="connsiteY87-28594" fmla="*/ 332 h 738"/>
              <a:gd name="connsiteX88-28595" fmla="*/ 0 w 396"/>
              <a:gd name="connsiteY88-28596" fmla="*/ 295 h 738"/>
              <a:gd name="connsiteX89-28597" fmla="*/ 0 w 396"/>
              <a:gd name="connsiteY89-28598" fmla="*/ 258 h 738"/>
              <a:gd name="connsiteX90-28599" fmla="*/ 0 w 396"/>
              <a:gd name="connsiteY90-28600" fmla="*/ 222 h 738"/>
              <a:gd name="connsiteX91-28601" fmla="*/ 5 w 396"/>
              <a:gd name="connsiteY91-28602" fmla="*/ 179 h 738"/>
              <a:gd name="connsiteX92-28603" fmla="*/ 11 w 396"/>
              <a:gd name="connsiteY92-28604" fmla="*/ 137 h 738"/>
              <a:gd name="connsiteX93-28605" fmla="*/ 11 w 396"/>
              <a:gd name="connsiteY93-28606" fmla="*/ 121 h 738"/>
              <a:gd name="connsiteX94-28607" fmla="*/ 11 w 396"/>
              <a:gd name="connsiteY94-28608" fmla="*/ 106 h 738"/>
              <a:gd name="connsiteX95-28609" fmla="*/ 11 w 396"/>
              <a:gd name="connsiteY95-28610" fmla="*/ 90 h 738"/>
              <a:gd name="connsiteX96-28611" fmla="*/ 16 w 396"/>
              <a:gd name="connsiteY96-28612" fmla="*/ 79 h 738"/>
              <a:gd name="connsiteX97-28613" fmla="*/ 16 w 396"/>
              <a:gd name="connsiteY97-28614" fmla="*/ 69 h 738"/>
              <a:gd name="connsiteX98-28615" fmla="*/ 16 w 396"/>
              <a:gd name="connsiteY98-28616" fmla="*/ 64 h 738"/>
              <a:gd name="connsiteX99-28617" fmla="*/ 16 w 396"/>
              <a:gd name="connsiteY99-28618" fmla="*/ 58 h 738"/>
              <a:gd name="connsiteX100-28619" fmla="*/ 11 w 396"/>
              <a:gd name="connsiteY100-28620" fmla="*/ 53 h 738"/>
              <a:gd name="connsiteX101-28621" fmla="*/ 11 w 396"/>
              <a:gd name="connsiteY101-28622" fmla="*/ 53 h 738"/>
              <a:gd name="connsiteX102-28623" fmla="*/ 5 w 396"/>
              <a:gd name="connsiteY102-28624" fmla="*/ 53 h 738"/>
              <a:gd name="connsiteX0-28625" fmla="*/ 90 w 379"/>
              <a:gd name="connsiteY0-28626" fmla="*/ 0 h 738"/>
              <a:gd name="connsiteX1-28627" fmla="*/ 100 w 379"/>
              <a:gd name="connsiteY1-28628" fmla="*/ 11 h 738"/>
              <a:gd name="connsiteX2-28629" fmla="*/ 111 w 379"/>
              <a:gd name="connsiteY2-28630" fmla="*/ 16 h 738"/>
              <a:gd name="connsiteX3-28631" fmla="*/ 111 w 379"/>
              <a:gd name="connsiteY3-28632" fmla="*/ 21 h 738"/>
              <a:gd name="connsiteX4-28633" fmla="*/ 116 w 379"/>
              <a:gd name="connsiteY4-28634" fmla="*/ 21 h 738"/>
              <a:gd name="connsiteX5-28635" fmla="*/ 116 w 379"/>
              <a:gd name="connsiteY5-28636" fmla="*/ 27 h 738"/>
              <a:gd name="connsiteX6-28637" fmla="*/ 116 w 379"/>
              <a:gd name="connsiteY6-28638" fmla="*/ 27 h 738"/>
              <a:gd name="connsiteX7-28639" fmla="*/ 116 w 379"/>
              <a:gd name="connsiteY7-28640" fmla="*/ 32 h 738"/>
              <a:gd name="connsiteX8-28641" fmla="*/ 111 w 379"/>
              <a:gd name="connsiteY8-28642" fmla="*/ 37 h 738"/>
              <a:gd name="connsiteX9-28643" fmla="*/ 105 w 379"/>
              <a:gd name="connsiteY9-28644" fmla="*/ 42 h 738"/>
              <a:gd name="connsiteX10-28645" fmla="*/ 95 w 379"/>
              <a:gd name="connsiteY10-28646" fmla="*/ 48 h 738"/>
              <a:gd name="connsiteX11-28647" fmla="*/ 90 w 379"/>
              <a:gd name="connsiteY11-28648" fmla="*/ 53 h 738"/>
              <a:gd name="connsiteX12-28649" fmla="*/ 84 w 379"/>
              <a:gd name="connsiteY12-28650" fmla="*/ 58 h 738"/>
              <a:gd name="connsiteX13-28651" fmla="*/ 84 w 379"/>
              <a:gd name="connsiteY13-28652" fmla="*/ 69 h 738"/>
              <a:gd name="connsiteX14-28653" fmla="*/ 79 w 379"/>
              <a:gd name="connsiteY14-28654" fmla="*/ 79 h 738"/>
              <a:gd name="connsiteX15-28655" fmla="*/ 74 w 379"/>
              <a:gd name="connsiteY15-28656" fmla="*/ 95 h 738"/>
              <a:gd name="connsiteX16-28657" fmla="*/ 68 w 379"/>
              <a:gd name="connsiteY16-28658" fmla="*/ 116 h 738"/>
              <a:gd name="connsiteX17-28659" fmla="*/ 63 w 379"/>
              <a:gd name="connsiteY17-28660" fmla="*/ 137 h 738"/>
              <a:gd name="connsiteX18-28661" fmla="*/ 63 w 379"/>
              <a:gd name="connsiteY18-28662" fmla="*/ 158 h 738"/>
              <a:gd name="connsiteX19-28663" fmla="*/ 58 w 379"/>
              <a:gd name="connsiteY19-28664" fmla="*/ 185 h 738"/>
              <a:gd name="connsiteX20-28665" fmla="*/ 53 w 379"/>
              <a:gd name="connsiteY20-28666" fmla="*/ 206 h 738"/>
              <a:gd name="connsiteX21-28667" fmla="*/ 53 w 379"/>
              <a:gd name="connsiteY21-28668" fmla="*/ 227 h 738"/>
              <a:gd name="connsiteX22-28669" fmla="*/ 47 w 379"/>
              <a:gd name="connsiteY22-28670" fmla="*/ 243 h 738"/>
              <a:gd name="connsiteX23-28671" fmla="*/ 47 w 379"/>
              <a:gd name="connsiteY23-28672" fmla="*/ 264 h 738"/>
              <a:gd name="connsiteX24-28673" fmla="*/ 42 w 379"/>
              <a:gd name="connsiteY24-28674" fmla="*/ 279 h 738"/>
              <a:gd name="connsiteX25-28675" fmla="*/ 42 w 379"/>
              <a:gd name="connsiteY25-28676" fmla="*/ 290 h 738"/>
              <a:gd name="connsiteX26-28677" fmla="*/ 42 w 379"/>
              <a:gd name="connsiteY26-28678" fmla="*/ 301 h 738"/>
              <a:gd name="connsiteX27-28679" fmla="*/ 42 w 379"/>
              <a:gd name="connsiteY27-28680" fmla="*/ 322 h 738"/>
              <a:gd name="connsiteX28-28681" fmla="*/ 47 w 379"/>
              <a:gd name="connsiteY28-28682" fmla="*/ 348 h 738"/>
              <a:gd name="connsiteX29-28683" fmla="*/ 53 w 379"/>
              <a:gd name="connsiteY29-28684" fmla="*/ 390 h 738"/>
              <a:gd name="connsiteX30-28685" fmla="*/ 53 w 379"/>
              <a:gd name="connsiteY30-28686" fmla="*/ 416 h 738"/>
              <a:gd name="connsiteX31-28687" fmla="*/ 58 w 379"/>
              <a:gd name="connsiteY31-28688" fmla="*/ 443 h 738"/>
              <a:gd name="connsiteX32-28689" fmla="*/ 68 w 379"/>
              <a:gd name="connsiteY32-28690" fmla="*/ 469 h 738"/>
              <a:gd name="connsiteX33-28691" fmla="*/ 74 w 379"/>
              <a:gd name="connsiteY33-28692" fmla="*/ 485 h 738"/>
              <a:gd name="connsiteX34-28693" fmla="*/ 79 w 379"/>
              <a:gd name="connsiteY34-28694" fmla="*/ 495 h 738"/>
              <a:gd name="connsiteX35-28695" fmla="*/ 95 w 379"/>
              <a:gd name="connsiteY35-28696" fmla="*/ 522 h 738"/>
              <a:gd name="connsiteX36-28697" fmla="*/ 111 w 379"/>
              <a:gd name="connsiteY36-28698" fmla="*/ 543 h 738"/>
              <a:gd name="connsiteX37-28699" fmla="*/ 126 w 379"/>
              <a:gd name="connsiteY37-28700" fmla="*/ 564 h 738"/>
              <a:gd name="connsiteX38-28701" fmla="*/ 137 w 379"/>
              <a:gd name="connsiteY38-28702" fmla="*/ 574 h 738"/>
              <a:gd name="connsiteX39-28703" fmla="*/ 147 w 379"/>
              <a:gd name="connsiteY39-28704" fmla="*/ 580 h 738"/>
              <a:gd name="connsiteX40-28705" fmla="*/ 169 w 379"/>
              <a:gd name="connsiteY40-28706" fmla="*/ 601 h 738"/>
              <a:gd name="connsiteX41-28707" fmla="*/ 190 w 379"/>
              <a:gd name="connsiteY41-28708" fmla="*/ 611 h 738"/>
              <a:gd name="connsiteX42-28709" fmla="*/ 211 w 379"/>
              <a:gd name="connsiteY42-28710" fmla="*/ 627 h 738"/>
              <a:gd name="connsiteX43-28711" fmla="*/ 237 w 379"/>
              <a:gd name="connsiteY43-28712" fmla="*/ 638 h 738"/>
              <a:gd name="connsiteX44-28713" fmla="*/ 248 w 379"/>
              <a:gd name="connsiteY44-28714" fmla="*/ 643 h 738"/>
              <a:gd name="connsiteX45-28715" fmla="*/ 258 w 379"/>
              <a:gd name="connsiteY45-28716" fmla="*/ 648 h 738"/>
              <a:gd name="connsiteX46-28717" fmla="*/ 269 w 379"/>
              <a:gd name="connsiteY46-28718" fmla="*/ 648 h 738"/>
              <a:gd name="connsiteX47-28719" fmla="*/ 279 w 379"/>
              <a:gd name="connsiteY47-28720" fmla="*/ 653 h 738"/>
              <a:gd name="connsiteX48-28721" fmla="*/ 284 w 379"/>
              <a:gd name="connsiteY48-28722" fmla="*/ 653 h 738"/>
              <a:gd name="connsiteX49-28723" fmla="*/ 290 w 379"/>
              <a:gd name="connsiteY49-28724" fmla="*/ 653 h 738"/>
              <a:gd name="connsiteX50-28725" fmla="*/ 300 w 379"/>
              <a:gd name="connsiteY50-28726" fmla="*/ 653 h 738"/>
              <a:gd name="connsiteX51-28727" fmla="*/ 305 w 379"/>
              <a:gd name="connsiteY51-28728" fmla="*/ 648 h 738"/>
              <a:gd name="connsiteX52-28729" fmla="*/ 305 w 379"/>
              <a:gd name="connsiteY52-28730" fmla="*/ 643 h 738"/>
              <a:gd name="connsiteX53-28731" fmla="*/ 379 w 379"/>
              <a:gd name="connsiteY53-28732" fmla="*/ 732 h 738"/>
              <a:gd name="connsiteX54-28733" fmla="*/ 374 w 379"/>
              <a:gd name="connsiteY54-28734" fmla="*/ 738 h 738"/>
              <a:gd name="connsiteX55-28735" fmla="*/ 363 w 379"/>
              <a:gd name="connsiteY55-28736" fmla="*/ 738 h 738"/>
              <a:gd name="connsiteX56-28737" fmla="*/ 353 w 379"/>
              <a:gd name="connsiteY56-28738" fmla="*/ 738 h 738"/>
              <a:gd name="connsiteX57-28739" fmla="*/ 337 w 379"/>
              <a:gd name="connsiteY57-28740" fmla="*/ 738 h 738"/>
              <a:gd name="connsiteX58-28741" fmla="*/ 321 w 379"/>
              <a:gd name="connsiteY58-28742" fmla="*/ 732 h 738"/>
              <a:gd name="connsiteX59-28743" fmla="*/ 300 w 379"/>
              <a:gd name="connsiteY59-28744" fmla="*/ 732 h 738"/>
              <a:gd name="connsiteX60-28745" fmla="*/ 279 w 379"/>
              <a:gd name="connsiteY60-28746" fmla="*/ 727 h 738"/>
              <a:gd name="connsiteX61-28747" fmla="*/ 258 w 379"/>
              <a:gd name="connsiteY61-28748" fmla="*/ 722 h 738"/>
              <a:gd name="connsiteX62-28749" fmla="*/ 248 w 379"/>
              <a:gd name="connsiteY62-28750" fmla="*/ 717 h 738"/>
              <a:gd name="connsiteX63-28751" fmla="*/ 237 w 379"/>
              <a:gd name="connsiteY63-28752" fmla="*/ 711 h 738"/>
              <a:gd name="connsiteX64-28753" fmla="*/ 221 w 379"/>
              <a:gd name="connsiteY64-28754" fmla="*/ 706 h 738"/>
              <a:gd name="connsiteX65-28755" fmla="*/ 211 w 379"/>
              <a:gd name="connsiteY65-28756" fmla="*/ 701 h 738"/>
              <a:gd name="connsiteX66-28757" fmla="*/ 195 w 379"/>
              <a:gd name="connsiteY66-28758" fmla="*/ 696 h 738"/>
              <a:gd name="connsiteX67-28759" fmla="*/ 179 w 379"/>
              <a:gd name="connsiteY67-28760" fmla="*/ 685 h 738"/>
              <a:gd name="connsiteX68-28761" fmla="*/ 169 w 379"/>
              <a:gd name="connsiteY68-28762" fmla="*/ 675 h 738"/>
              <a:gd name="connsiteX69-28763" fmla="*/ 153 w 379"/>
              <a:gd name="connsiteY69-28764" fmla="*/ 664 h 738"/>
              <a:gd name="connsiteX70-28765" fmla="*/ 121 w 379"/>
              <a:gd name="connsiteY70-28766" fmla="*/ 638 h 738"/>
              <a:gd name="connsiteX71-28767" fmla="*/ 95 w 379"/>
              <a:gd name="connsiteY71-28768" fmla="*/ 611 h 738"/>
              <a:gd name="connsiteX72-28769" fmla="*/ 84 w 379"/>
              <a:gd name="connsiteY72-28770" fmla="*/ 601 h 738"/>
              <a:gd name="connsiteX73-28771" fmla="*/ 74 w 379"/>
              <a:gd name="connsiteY73-28772" fmla="*/ 585 h 738"/>
              <a:gd name="connsiteX74-28773" fmla="*/ 63 w 379"/>
              <a:gd name="connsiteY74-28774" fmla="*/ 569 h 738"/>
              <a:gd name="connsiteX75-28775" fmla="*/ 53 w 379"/>
              <a:gd name="connsiteY75-28776" fmla="*/ 553 h 738"/>
              <a:gd name="connsiteX76-28777" fmla="*/ 47 w 379"/>
              <a:gd name="connsiteY76-28778" fmla="*/ 538 h 738"/>
              <a:gd name="connsiteX77-28779" fmla="*/ 37 w 379"/>
              <a:gd name="connsiteY77-28780" fmla="*/ 522 h 738"/>
              <a:gd name="connsiteX78-28781" fmla="*/ 32 w 379"/>
              <a:gd name="connsiteY78-28782" fmla="*/ 506 h 738"/>
              <a:gd name="connsiteX79-28783" fmla="*/ 21 w 379"/>
              <a:gd name="connsiteY79-28784" fmla="*/ 490 h 738"/>
              <a:gd name="connsiteX80-28785" fmla="*/ 16 w 379"/>
              <a:gd name="connsiteY80-28786" fmla="*/ 480 h 738"/>
              <a:gd name="connsiteX81-28787" fmla="*/ 16 w 379"/>
              <a:gd name="connsiteY81-28788" fmla="*/ 464 h 738"/>
              <a:gd name="connsiteX82-28789" fmla="*/ 11 w 379"/>
              <a:gd name="connsiteY82-28790" fmla="*/ 448 h 738"/>
              <a:gd name="connsiteX83-28791" fmla="*/ 11 w 379"/>
              <a:gd name="connsiteY83-28792" fmla="*/ 432 h 738"/>
              <a:gd name="connsiteX84-28793" fmla="*/ 5 w 379"/>
              <a:gd name="connsiteY84-28794" fmla="*/ 401 h 738"/>
              <a:gd name="connsiteX85-28795" fmla="*/ 0 w 379"/>
              <a:gd name="connsiteY85-28796" fmla="*/ 364 h 738"/>
              <a:gd name="connsiteX86-28797" fmla="*/ 0 w 379"/>
              <a:gd name="connsiteY86-28798" fmla="*/ 332 h 738"/>
              <a:gd name="connsiteX87-28799" fmla="*/ 0 w 379"/>
              <a:gd name="connsiteY87-28800" fmla="*/ 295 h 738"/>
              <a:gd name="connsiteX88-28801" fmla="*/ 0 w 379"/>
              <a:gd name="connsiteY88-28802" fmla="*/ 258 h 738"/>
              <a:gd name="connsiteX89-28803" fmla="*/ 0 w 379"/>
              <a:gd name="connsiteY89-28804" fmla="*/ 222 h 738"/>
              <a:gd name="connsiteX90-28805" fmla="*/ 5 w 379"/>
              <a:gd name="connsiteY90-28806" fmla="*/ 179 h 738"/>
              <a:gd name="connsiteX91-28807" fmla="*/ 11 w 379"/>
              <a:gd name="connsiteY91-28808" fmla="*/ 137 h 738"/>
              <a:gd name="connsiteX92-28809" fmla="*/ 11 w 379"/>
              <a:gd name="connsiteY92-28810" fmla="*/ 121 h 738"/>
              <a:gd name="connsiteX93-28811" fmla="*/ 11 w 379"/>
              <a:gd name="connsiteY93-28812" fmla="*/ 106 h 738"/>
              <a:gd name="connsiteX94-28813" fmla="*/ 11 w 379"/>
              <a:gd name="connsiteY94-28814" fmla="*/ 90 h 738"/>
              <a:gd name="connsiteX95-28815" fmla="*/ 16 w 379"/>
              <a:gd name="connsiteY95-28816" fmla="*/ 79 h 738"/>
              <a:gd name="connsiteX96-28817" fmla="*/ 16 w 379"/>
              <a:gd name="connsiteY96-28818" fmla="*/ 69 h 738"/>
              <a:gd name="connsiteX97-28819" fmla="*/ 16 w 379"/>
              <a:gd name="connsiteY97-28820" fmla="*/ 64 h 738"/>
              <a:gd name="connsiteX98-28821" fmla="*/ 16 w 379"/>
              <a:gd name="connsiteY98-28822" fmla="*/ 58 h 738"/>
              <a:gd name="connsiteX99-28823" fmla="*/ 11 w 379"/>
              <a:gd name="connsiteY99-28824" fmla="*/ 53 h 738"/>
              <a:gd name="connsiteX100-28825" fmla="*/ 11 w 379"/>
              <a:gd name="connsiteY100-28826" fmla="*/ 53 h 738"/>
              <a:gd name="connsiteX101-28827" fmla="*/ 5 w 379"/>
              <a:gd name="connsiteY101-28828" fmla="*/ 53 h 738"/>
              <a:gd name="connsiteX0-28829" fmla="*/ 90 w 379"/>
              <a:gd name="connsiteY0-28830" fmla="*/ 0 h 738"/>
              <a:gd name="connsiteX1-28831" fmla="*/ 100 w 379"/>
              <a:gd name="connsiteY1-28832" fmla="*/ 11 h 738"/>
              <a:gd name="connsiteX2-28833" fmla="*/ 111 w 379"/>
              <a:gd name="connsiteY2-28834" fmla="*/ 16 h 738"/>
              <a:gd name="connsiteX3-28835" fmla="*/ 111 w 379"/>
              <a:gd name="connsiteY3-28836" fmla="*/ 21 h 738"/>
              <a:gd name="connsiteX4-28837" fmla="*/ 116 w 379"/>
              <a:gd name="connsiteY4-28838" fmla="*/ 21 h 738"/>
              <a:gd name="connsiteX5-28839" fmla="*/ 116 w 379"/>
              <a:gd name="connsiteY5-28840" fmla="*/ 27 h 738"/>
              <a:gd name="connsiteX6-28841" fmla="*/ 116 w 379"/>
              <a:gd name="connsiteY6-28842" fmla="*/ 27 h 738"/>
              <a:gd name="connsiteX7-28843" fmla="*/ 116 w 379"/>
              <a:gd name="connsiteY7-28844" fmla="*/ 32 h 738"/>
              <a:gd name="connsiteX8-28845" fmla="*/ 111 w 379"/>
              <a:gd name="connsiteY8-28846" fmla="*/ 37 h 738"/>
              <a:gd name="connsiteX9-28847" fmla="*/ 105 w 379"/>
              <a:gd name="connsiteY9-28848" fmla="*/ 42 h 738"/>
              <a:gd name="connsiteX10-28849" fmla="*/ 95 w 379"/>
              <a:gd name="connsiteY10-28850" fmla="*/ 48 h 738"/>
              <a:gd name="connsiteX11-28851" fmla="*/ 90 w 379"/>
              <a:gd name="connsiteY11-28852" fmla="*/ 53 h 738"/>
              <a:gd name="connsiteX12-28853" fmla="*/ 84 w 379"/>
              <a:gd name="connsiteY12-28854" fmla="*/ 58 h 738"/>
              <a:gd name="connsiteX13-28855" fmla="*/ 84 w 379"/>
              <a:gd name="connsiteY13-28856" fmla="*/ 69 h 738"/>
              <a:gd name="connsiteX14-28857" fmla="*/ 79 w 379"/>
              <a:gd name="connsiteY14-28858" fmla="*/ 79 h 738"/>
              <a:gd name="connsiteX15-28859" fmla="*/ 74 w 379"/>
              <a:gd name="connsiteY15-28860" fmla="*/ 95 h 738"/>
              <a:gd name="connsiteX16-28861" fmla="*/ 68 w 379"/>
              <a:gd name="connsiteY16-28862" fmla="*/ 116 h 738"/>
              <a:gd name="connsiteX17-28863" fmla="*/ 63 w 379"/>
              <a:gd name="connsiteY17-28864" fmla="*/ 137 h 738"/>
              <a:gd name="connsiteX18-28865" fmla="*/ 63 w 379"/>
              <a:gd name="connsiteY18-28866" fmla="*/ 158 h 738"/>
              <a:gd name="connsiteX19-28867" fmla="*/ 58 w 379"/>
              <a:gd name="connsiteY19-28868" fmla="*/ 185 h 738"/>
              <a:gd name="connsiteX20-28869" fmla="*/ 53 w 379"/>
              <a:gd name="connsiteY20-28870" fmla="*/ 206 h 738"/>
              <a:gd name="connsiteX21-28871" fmla="*/ 53 w 379"/>
              <a:gd name="connsiteY21-28872" fmla="*/ 227 h 738"/>
              <a:gd name="connsiteX22-28873" fmla="*/ 47 w 379"/>
              <a:gd name="connsiteY22-28874" fmla="*/ 243 h 738"/>
              <a:gd name="connsiteX23-28875" fmla="*/ 47 w 379"/>
              <a:gd name="connsiteY23-28876" fmla="*/ 264 h 738"/>
              <a:gd name="connsiteX24-28877" fmla="*/ 42 w 379"/>
              <a:gd name="connsiteY24-28878" fmla="*/ 279 h 738"/>
              <a:gd name="connsiteX25-28879" fmla="*/ 42 w 379"/>
              <a:gd name="connsiteY25-28880" fmla="*/ 290 h 738"/>
              <a:gd name="connsiteX26-28881" fmla="*/ 42 w 379"/>
              <a:gd name="connsiteY26-28882" fmla="*/ 301 h 738"/>
              <a:gd name="connsiteX27-28883" fmla="*/ 42 w 379"/>
              <a:gd name="connsiteY27-28884" fmla="*/ 322 h 738"/>
              <a:gd name="connsiteX28-28885" fmla="*/ 47 w 379"/>
              <a:gd name="connsiteY28-28886" fmla="*/ 348 h 738"/>
              <a:gd name="connsiteX29-28887" fmla="*/ 53 w 379"/>
              <a:gd name="connsiteY29-28888" fmla="*/ 390 h 738"/>
              <a:gd name="connsiteX30-28889" fmla="*/ 53 w 379"/>
              <a:gd name="connsiteY30-28890" fmla="*/ 416 h 738"/>
              <a:gd name="connsiteX31-28891" fmla="*/ 58 w 379"/>
              <a:gd name="connsiteY31-28892" fmla="*/ 443 h 738"/>
              <a:gd name="connsiteX32-28893" fmla="*/ 68 w 379"/>
              <a:gd name="connsiteY32-28894" fmla="*/ 469 h 738"/>
              <a:gd name="connsiteX33-28895" fmla="*/ 74 w 379"/>
              <a:gd name="connsiteY33-28896" fmla="*/ 485 h 738"/>
              <a:gd name="connsiteX34-28897" fmla="*/ 79 w 379"/>
              <a:gd name="connsiteY34-28898" fmla="*/ 495 h 738"/>
              <a:gd name="connsiteX35-28899" fmla="*/ 95 w 379"/>
              <a:gd name="connsiteY35-28900" fmla="*/ 522 h 738"/>
              <a:gd name="connsiteX36-28901" fmla="*/ 111 w 379"/>
              <a:gd name="connsiteY36-28902" fmla="*/ 543 h 738"/>
              <a:gd name="connsiteX37-28903" fmla="*/ 126 w 379"/>
              <a:gd name="connsiteY37-28904" fmla="*/ 564 h 738"/>
              <a:gd name="connsiteX38-28905" fmla="*/ 137 w 379"/>
              <a:gd name="connsiteY38-28906" fmla="*/ 574 h 738"/>
              <a:gd name="connsiteX39-28907" fmla="*/ 147 w 379"/>
              <a:gd name="connsiteY39-28908" fmla="*/ 580 h 738"/>
              <a:gd name="connsiteX40-28909" fmla="*/ 169 w 379"/>
              <a:gd name="connsiteY40-28910" fmla="*/ 601 h 738"/>
              <a:gd name="connsiteX41-28911" fmla="*/ 190 w 379"/>
              <a:gd name="connsiteY41-28912" fmla="*/ 611 h 738"/>
              <a:gd name="connsiteX42-28913" fmla="*/ 211 w 379"/>
              <a:gd name="connsiteY42-28914" fmla="*/ 627 h 738"/>
              <a:gd name="connsiteX43-28915" fmla="*/ 237 w 379"/>
              <a:gd name="connsiteY43-28916" fmla="*/ 638 h 738"/>
              <a:gd name="connsiteX44-28917" fmla="*/ 248 w 379"/>
              <a:gd name="connsiteY44-28918" fmla="*/ 643 h 738"/>
              <a:gd name="connsiteX45-28919" fmla="*/ 258 w 379"/>
              <a:gd name="connsiteY45-28920" fmla="*/ 648 h 738"/>
              <a:gd name="connsiteX46-28921" fmla="*/ 269 w 379"/>
              <a:gd name="connsiteY46-28922" fmla="*/ 648 h 738"/>
              <a:gd name="connsiteX47-28923" fmla="*/ 279 w 379"/>
              <a:gd name="connsiteY47-28924" fmla="*/ 653 h 738"/>
              <a:gd name="connsiteX48-28925" fmla="*/ 284 w 379"/>
              <a:gd name="connsiteY48-28926" fmla="*/ 653 h 738"/>
              <a:gd name="connsiteX49-28927" fmla="*/ 290 w 379"/>
              <a:gd name="connsiteY49-28928" fmla="*/ 653 h 738"/>
              <a:gd name="connsiteX50-28929" fmla="*/ 300 w 379"/>
              <a:gd name="connsiteY50-28930" fmla="*/ 653 h 738"/>
              <a:gd name="connsiteX51-28931" fmla="*/ 305 w 379"/>
              <a:gd name="connsiteY51-28932" fmla="*/ 648 h 738"/>
              <a:gd name="connsiteX52-28933" fmla="*/ 379 w 379"/>
              <a:gd name="connsiteY52-28934" fmla="*/ 732 h 738"/>
              <a:gd name="connsiteX53-28935" fmla="*/ 374 w 379"/>
              <a:gd name="connsiteY53-28936" fmla="*/ 738 h 738"/>
              <a:gd name="connsiteX54-28937" fmla="*/ 363 w 379"/>
              <a:gd name="connsiteY54-28938" fmla="*/ 738 h 738"/>
              <a:gd name="connsiteX55-28939" fmla="*/ 353 w 379"/>
              <a:gd name="connsiteY55-28940" fmla="*/ 738 h 738"/>
              <a:gd name="connsiteX56-28941" fmla="*/ 337 w 379"/>
              <a:gd name="connsiteY56-28942" fmla="*/ 738 h 738"/>
              <a:gd name="connsiteX57-28943" fmla="*/ 321 w 379"/>
              <a:gd name="connsiteY57-28944" fmla="*/ 732 h 738"/>
              <a:gd name="connsiteX58-28945" fmla="*/ 300 w 379"/>
              <a:gd name="connsiteY58-28946" fmla="*/ 732 h 738"/>
              <a:gd name="connsiteX59-28947" fmla="*/ 279 w 379"/>
              <a:gd name="connsiteY59-28948" fmla="*/ 727 h 738"/>
              <a:gd name="connsiteX60-28949" fmla="*/ 258 w 379"/>
              <a:gd name="connsiteY60-28950" fmla="*/ 722 h 738"/>
              <a:gd name="connsiteX61-28951" fmla="*/ 248 w 379"/>
              <a:gd name="connsiteY61-28952" fmla="*/ 717 h 738"/>
              <a:gd name="connsiteX62-28953" fmla="*/ 237 w 379"/>
              <a:gd name="connsiteY62-28954" fmla="*/ 711 h 738"/>
              <a:gd name="connsiteX63-28955" fmla="*/ 221 w 379"/>
              <a:gd name="connsiteY63-28956" fmla="*/ 706 h 738"/>
              <a:gd name="connsiteX64-28957" fmla="*/ 211 w 379"/>
              <a:gd name="connsiteY64-28958" fmla="*/ 701 h 738"/>
              <a:gd name="connsiteX65-28959" fmla="*/ 195 w 379"/>
              <a:gd name="connsiteY65-28960" fmla="*/ 696 h 738"/>
              <a:gd name="connsiteX66-28961" fmla="*/ 179 w 379"/>
              <a:gd name="connsiteY66-28962" fmla="*/ 685 h 738"/>
              <a:gd name="connsiteX67-28963" fmla="*/ 169 w 379"/>
              <a:gd name="connsiteY67-28964" fmla="*/ 675 h 738"/>
              <a:gd name="connsiteX68-28965" fmla="*/ 153 w 379"/>
              <a:gd name="connsiteY68-28966" fmla="*/ 664 h 738"/>
              <a:gd name="connsiteX69-28967" fmla="*/ 121 w 379"/>
              <a:gd name="connsiteY69-28968" fmla="*/ 638 h 738"/>
              <a:gd name="connsiteX70-28969" fmla="*/ 95 w 379"/>
              <a:gd name="connsiteY70-28970" fmla="*/ 611 h 738"/>
              <a:gd name="connsiteX71-28971" fmla="*/ 84 w 379"/>
              <a:gd name="connsiteY71-28972" fmla="*/ 601 h 738"/>
              <a:gd name="connsiteX72-28973" fmla="*/ 74 w 379"/>
              <a:gd name="connsiteY72-28974" fmla="*/ 585 h 738"/>
              <a:gd name="connsiteX73-28975" fmla="*/ 63 w 379"/>
              <a:gd name="connsiteY73-28976" fmla="*/ 569 h 738"/>
              <a:gd name="connsiteX74-28977" fmla="*/ 53 w 379"/>
              <a:gd name="connsiteY74-28978" fmla="*/ 553 h 738"/>
              <a:gd name="connsiteX75-28979" fmla="*/ 47 w 379"/>
              <a:gd name="connsiteY75-28980" fmla="*/ 538 h 738"/>
              <a:gd name="connsiteX76-28981" fmla="*/ 37 w 379"/>
              <a:gd name="connsiteY76-28982" fmla="*/ 522 h 738"/>
              <a:gd name="connsiteX77-28983" fmla="*/ 32 w 379"/>
              <a:gd name="connsiteY77-28984" fmla="*/ 506 h 738"/>
              <a:gd name="connsiteX78-28985" fmla="*/ 21 w 379"/>
              <a:gd name="connsiteY78-28986" fmla="*/ 490 h 738"/>
              <a:gd name="connsiteX79-28987" fmla="*/ 16 w 379"/>
              <a:gd name="connsiteY79-28988" fmla="*/ 480 h 738"/>
              <a:gd name="connsiteX80-28989" fmla="*/ 16 w 379"/>
              <a:gd name="connsiteY80-28990" fmla="*/ 464 h 738"/>
              <a:gd name="connsiteX81-28991" fmla="*/ 11 w 379"/>
              <a:gd name="connsiteY81-28992" fmla="*/ 448 h 738"/>
              <a:gd name="connsiteX82-28993" fmla="*/ 11 w 379"/>
              <a:gd name="connsiteY82-28994" fmla="*/ 432 h 738"/>
              <a:gd name="connsiteX83-28995" fmla="*/ 5 w 379"/>
              <a:gd name="connsiteY83-28996" fmla="*/ 401 h 738"/>
              <a:gd name="connsiteX84-28997" fmla="*/ 0 w 379"/>
              <a:gd name="connsiteY84-28998" fmla="*/ 364 h 738"/>
              <a:gd name="connsiteX85-28999" fmla="*/ 0 w 379"/>
              <a:gd name="connsiteY85-29000" fmla="*/ 332 h 738"/>
              <a:gd name="connsiteX86-29001" fmla="*/ 0 w 379"/>
              <a:gd name="connsiteY86-29002" fmla="*/ 295 h 738"/>
              <a:gd name="connsiteX87-29003" fmla="*/ 0 w 379"/>
              <a:gd name="connsiteY87-29004" fmla="*/ 258 h 738"/>
              <a:gd name="connsiteX88-29005" fmla="*/ 0 w 379"/>
              <a:gd name="connsiteY88-29006" fmla="*/ 222 h 738"/>
              <a:gd name="connsiteX89-29007" fmla="*/ 5 w 379"/>
              <a:gd name="connsiteY89-29008" fmla="*/ 179 h 738"/>
              <a:gd name="connsiteX90-29009" fmla="*/ 11 w 379"/>
              <a:gd name="connsiteY90-29010" fmla="*/ 137 h 738"/>
              <a:gd name="connsiteX91-29011" fmla="*/ 11 w 379"/>
              <a:gd name="connsiteY91-29012" fmla="*/ 121 h 738"/>
              <a:gd name="connsiteX92-29013" fmla="*/ 11 w 379"/>
              <a:gd name="connsiteY92-29014" fmla="*/ 106 h 738"/>
              <a:gd name="connsiteX93-29015" fmla="*/ 11 w 379"/>
              <a:gd name="connsiteY93-29016" fmla="*/ 90 h 738"/>
              <a:gd name="connsiteX94-29017" fmla="*/ 16 w 379"/>
              <a:gd name="connsiteY94-29018" fmla="*/ 79 h 738"/>
              <a:gd name="connsiteX95-29019" fmla="*/ 16 w 379"/>
              <a:gd name="connsiteY95-29020" fmla="*/ 69 h 738"/>
              <a:gd name="connsiteX96-29021" fmla="*/ 16 w 379"/>
              <a:gd name="connsiteY96-29022" fmla="*/ 64 h 738"/>
              <a:gd name="connsiteX97-29023" fmla="*/ 16 w 379"/>
              <a:gd name="connsiteY97-29024" fmla="*/ 58 h 738"/>
              <a:gd name="connsiteX98-29025" fmla="*/ 11 w 379"/>
              <a:gd name="connsiteY98-29026" fmla="*/ 53 h 738"/>
              <a:gd name="connsiteX99-29027" fmla="*/ 11 w 379"/>
              <a:gd name="connsiteY99-29028" fmla="*/ 53 h 738"/>
              <a:gd name="connsiteX100-29029" fmla="*/ 5 w 379"/>
              <a:gd name="connsiteY100-29030" fmla="*/ 53 h 7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Lst>
            <a:rect l="l" t="t" r="r" b="b"/>
            <a:pathLst>
              <a:path w="379" h="738">
                <a:moveTo>
                  <a:pt x="90" y="0"/>
                </a:moveTo>
                <a:cubicBezTo>
                  <a:pt x="93" y="4"/>
                  <a:pt x="97" y="7"/>
                  <a:pt x="100" y="11"/>
                </a:cubicBezTo>
                <a:cubicBezTo>
                  <a:pt x="104" y="13"/>
                  <a:pt x="107" y="14"/>
                  <a:pt x="111" y="16"/>
                </a:cubicBezTo>
                <a:lnTo>
                  <a:pt x="111" y="21"/>
                </a:lnTo>
                <a:lnTo>
                  <a:pt x="116" y="21"/>
                </a:lnTo>
                <a:lnTo>
                  <a:pt x="116" y="27"/>
                </a:lnTo>
                <a:lnTo>
                  <a:pt x="116" y="27"/>
                </a:lnTo>
                <a:lnTo>
                  <a:pt x="116" y="32"/>
                </a:lnTo>
                <a:lnTo>
                  <a:pt x="111" y="37"/>
                </a:lnTo>
                <a:cubicBezTo>
                  <a:pt x="109" y="39"/>
                  <a:pt x="107" y="40"/>
                  <a:pt x="105" y="42"/>
                </a:cubicBezTo>
                <a:cubicBezTo>
                  <a:pt x="102" y="44"/>
                  <a:pt x="98" y="46"/>
                  <a:pt x="95" y="48"/>
                </a:cubicBezTo>
                <a:lnTo>
                  <a:pt x="90" y="53"/>
                </a:lnTo>
                <a:cubicBezTo>
                  <a:pt x="88" y="55"/>
                  <a:pt x="86" y="56"/>
                  <a:pt x="84" y="58"/>
                </a:cubicBezTo>
                <a:lnTo>
                  <a:pt x="84" y="69"/>
                </a:lnTo>
                <a:cubicBezTo>
                  <a:pt x="82" y="72"/>
                  <a:pt x="81" y="76"/>
                  <a:pt x="79" y="79"/>
                </a:cubicBezTo>
                <a:cubicBezTo>
                  <a:pt x="77" y="84"/>
                  <a:pt x="76" y="90"/>
                  <a:pt x="74" y="95"/>
                </a:cubicBezTo>
                <a:lnTo>
                  <a:pt x="68" y="116"/>
                </a:lnTo>
                <a:cubicBezTo>
                  <a:pt x="66" y="123"/>
                  <a:pt x="65" y="130"/>
                  <a:pt x="63" y="137"/>
                </a:cubicBezTo>
                <a:lnTo>
                  <a:pt x="63" y="158"/>
                </a:lnTo>
                <a:cubicBezTo>
                  <a:pt x="61" y="167"/>
                  <a:pt x="60" y="176"/>
                  <a:pt x="58" y="185"/>
                </a:cubicBezTo>
                <a:cubicBezTo>
                  <a:pt x="56" y="192"/>
                  <a:pt x="55" y="199"/>
                  <a:pt x="53" y="206"/>
                </a:cubicBezTo>
                <a:lnTo>
                  <a:pt x="53" y="227"/>
                </a:lnTo>
                <a:cubicBezTo>
                  <a:pt x="51" y="232"/>
                  <a:pt x="49" y="238"/>
                  <a:pt x="47" y="243"/>
                </a:cubicBezTo>
                <a:lnTo>
                  <a:pt x="47" y="264"/>
                </a:lnTo>
                <a:cubicBezTo>
                  <a:pt x="45" y="269"/>
                  <a:pt x="44" y="274"/>
                  <a:pt x="42" y="279"/>
                </a:cubicBezTo>
                <a:lnTo>
                  <a:pt x="42" y="290"/>
                </a:lnTo>
                <a:lnTo>
                  <a:pt x="42" y="301"/>
                </a:lnTo>
                <a:lnTo>
                  <a:pt x="42" y="322"/>
                </a:lnTo>
                <a:cubicBezTo>
                  <a:pt x="44" y="331"/>
                  <a:pt x="45" y="339"/>
                  <a:pt x="47" y="348"/>
                </a:cubicBezTo>
                <a:lnTo>
                  <a:pt x="53" y="390"/>
                </a:lnTo>
                <a:lnTo>
                  <a:pt x="53" y="416"/>
                </a:lnTo>
                <a:cubicBezTo>
                  <a:pt x="55" y="425"/>
                  <a:pt x="56" y="434"/>
                  <a:pt x="58" y="443"/>
                </a:cubicBezTo>
                <a:cubicBezTo>
                  <a:pt x="61" y="452"/>
                  <a:pt x="65" y="460"/>
                  <a:pt x="68" y="469"/>
                </a:cubicBezTo>
                <a:cubicBezTo>
                  <a:pt x="70" y="474"/>
                  <a:pt x="72" y="480"/>
                  <a:pt x="74" y="485"/>
                </a:cubicBezTo>
                <a:cubicBezTo>
                  <a:pt x="76" y="488"/>
                  <a:pt x="77" y="492"/>
                  <a:pt x="79" y="495"/>
                </a:cubicBezTo>
                <a:cubicBezTo>
                  <a:pt x="84" y="504"/>
                  <a:pt x="90" y="513"/>
                  <a:pt x="95" y="522"/>
                </a:cubicBezTo>
                <a:cubicBezTo>
                  <a:pt x="100" y="529"/>
                  <a:pt x="106" y="536"/>
                  <a:pt x="111" y="543"/>
                </a:cubicBezTo>
                <a:lnTo>
                  <a:pt x="126" y="564"/>
                </a:lnTo>
                <a:cubicBezTo>
                  <a:pt x="130" y="567"/>
                  <a:pt x="133" y="571"/>
                  <a:pt x="137" y="574"/>
                </a:cubicBezTo>
                <a:cubicBezTo>
                  <a:pt x="140" y="576"/>
                  <a:pt x="144" y="578"/>
                  <a:pt x="147" y="580"/>
                </a:cubicBezTo>
                <a:cubicBezTo>
                  <a:pt x="154" y="587"/>
                  <a:pt x="162" y="594"/>
                  <a:pt x="169" y="601"/>
                </a:cubicBezTo>
                <a:cubicBezTo>
                  <a:pt x="176" y="604"/>
                  <a:pt x="183" y="608"/>
                  <a:pt x="190" y="611"/>
                </a:cubicBezTo>
                <a:cubicBezTo>
                  <a:pt x="197" y="616"/>
                  <a:pt x="204" y="622"/>
                  <a:pt x="211" y="627"/>
                </a:cubicBezTo>
                <a:cubicBezTo>
                  <a:pt x="220" y="631"/>
                  <a:pt x="228" y="634"/>
                  <a:pt x="237" y="638"/>
                </a:cubicBezTo>
                <a:cubicBezTo>
                  <a:pt x="241" y="640"/>
                  <a:pt x="244" y="641"/>
                  <a:pt x="248" y="643"/>
                </a:cubicBezTo>
                <a:cubicBezTo>
                  <a:pt x="251" y="645"/>
                  <a:pt x="255" y="646"/>
                  <a:pt x="258" y="648"/>
                </a:cubicBezTo>
                <a:lnTo>
                  <a:pt x="269" y="648"/>
                </a:lnTo>
                <a:cubicBezTo>
                  <a:pt x="272" y="650"/>
                  <a:pt x="276" y="651"/>
                  <a:pt x="279" y="653"/>
                </a:cubicBezTo>
                <a:lnTo>
                  <a:pt x="284" y="653"/>
                </a:lnTo>
                <a:lnTo>
                  <a:pt x="290" y="653"/>
                </a:lnTo>
                <a:lnTo>
                  <a:pt x="300" y="653"/>
                </a:lnTo>
                <a:lnTo>
                  <a:pt x="305" y="648"/>
                </a:lnTo>
                <a:cubicBezTo>
                  <a:pt x="330" y="676"/>
                  <a:pt x="354" y="704"/>
                  <a:pt x="379" y="732"/>
                </a:cubicBezTo>
                <a:cubicBezTo>
                  <a:pt x="377" y="734"/>
                  <a:pt x="376" y="736"/>
                  <a:pt x="374" y="738"/>
                </a:cubicBezTo>
                <a:lnTo>
                  <a:pt x="363" y="738"/>
                </a:lnTo>
                <a:lnTo>
                  <a:pt x="353" y="738"/>
                </a:lnTo>
                <a:lnTo>
                  <a:pt x="337" y="738"/>
                </a:lnTo>
                <a:cubicBezTo>
                  <a:pt x="332" y="736"/>
                  <a:pt x="326" y="734"/>
                  <a:pt x="321" y="732"/>
                </a:cubicBezTo>
                <a:lnTo>
                  <a:pt x="300" y="732"/>
                </a:lnTo>
                <a:cubicBezTo>
                  <a:pt x="293" y="730"/>
                  <a:pt x="286" y="729"/>
                  <a:pt x="279" y="727"/>
                </a:cubicBezTo>
                <a:cubicBezTo>
                  <a:pt x="272" y="725"/>
                  <a:pt x="265" y="724"/>
                  <a:pt x="258" y="722"/>
                </a:cubicBezTo>
                <a:cubicBezTo>
                  <a:pt x="255" y="720"/>
                  <a:pt x="251" y="719"/>
                  <a:pt x="248" y="717"/>
                </a:cubicBezTo>
                <a:cubicBezTo>
                  <a:pt x="244" y="715"/>
                  <a:pt x="241" y="713"/>
                  <a:pt x="237" y="711"/>
                </a:cubicBezTo>
                <a:cubicBezTo>
                  <a:pt x="232" y="709"/>
                  <a:pt x="226" y="708"/>
                  <a:pt x="221" y="706"/>
                </a:cubicBezTo>
                <a:cubicBezTo>
                  <a:pt x="218" y="704"/>
                  <a:pt x="214" y="703"/>
                  <a:pt x="211" y="701"/>
                </a:cubicBezTo>
                <a:cubicBezTo>
                  <a:pt x="206" y="699"/>
                  <a:pt x="200" y="698"/>
                  <a:pt x="195" y="696"/>
                </a:cubicBezTo>
                <a:cubicBezTo>
                  <a:pt x="190" y="692"/>
                  <a:pt x="184" y="689"/>
                  <a:pt x="179" y="685"/>
                </a:cubicBezTo>
                <a:lnTo>
                  <a:pt x="169" y="675"/>
                </a:lnTo>
                <a:cubicBezTo>
                  <a:pt x="164" y="671"/>
                  <a:pt x="158" y="668"/>
                  <a:pt x="153" y="664"/>
                </a:cubicBezTo>
                <a:lnTo>
                  <a:pt x="121" y="638"/>
                </a:lnTo>
                <a:cubicBezTo>
                  <a:pt x="112" y="629"/>
                  <a:pt x="104" y="620"/>
                  <a:pt x="95" y="611"/>
                </a:cubicBezTo>
                <a:cubicBezTo>
                  <a:pt x="91" y="608"/>
                  <a:pt x="88" y="604"/>
                  <a:pt x="84" y="601"/>
                </a:cubicBezTo>
                <a:cubicBezTo>
                  <a:pt x="81" y="596"/>
                  <a:pt x="77" y="590"/>
                  <a:pt x="74" y="585"/>
                </a:cubicBezTo>
                <a:cubicBezTo>
                  <a:pt x="70" y="580"/>
                  <a:pt x="67" y="574"/>
                  <a:pt x="63" y="569"/>
                </a:cubicBezTo>
                <a:cubicBezTo>
                  <a:pt x="60" y="564"/>
                  <a:pt x="56" y="558"/>
                  <a:pt x="53" y="553"/>
                </a:cubicBezTo>
                <a:lnTo>
                  <a:pt x="47" y="538"/>
                </a:lnTo>
                <a:cubicBezTo>
                  <a:pt x="44" y="533"/>
                  <a:pt x="40" y="527"/>
                  <a:pt x="37" y="522"/>
                </a:cubicBezTo>
                <a:cubicBezTo>
                  <a:pt x="35" y="517"/>
                  <a:pt x="34" y="511"/>
                  <a:pt x="32" y="506"/>
                </a:cubicBezTo>
                <a:cubicBezTo>
                  <a:pt x="28" y="501"/>
                  <a:pt x="25" y="495"/>
                  <a:pt x="21" y="490"/>
                </a:cubicBezTo>
                <a:cubicBezTo>
                  <a:pt x="19" y="487"/>
                  <a:pt x="18" y="483"/>
                  <a:pt x="16" y="480"/>
                </a:cubicBezTo>
                <a:lnTo>
                  <a:pt x="16" y="464"/>
                </a:lnTo>
                <a:cubicBezTo>
                  <a:pt x="14" y="459"/>
                  <a:pt x="13" y="453"/>
                  <a:pt x="11" y="448"/>
                </a:cubicBezTo>
                <a:lnTo>
                  <a:pt x="11" y="432"/>
                </a:lnTo>
                <a:cubicBezTo>
                  <a:pt x="9" y="422"/>
                  <a:pt x="7" y="411"/>
                  <a:pt x="5" y="401"/>
                </a:cubicBezTo>
                <a:cubicBezTo>
                  <a:pt x="3" y="389"/>
                  <a:pt x="2" y="376"/>
                  <a:pt x="0" y="364"/>
                </a:cubicBezTo>
                <a:lnTo>
                  <a:pt x="0" y="332"/>
                </a:lnTo>
                <a:lnTo>
                  <a:pt x="0" y="295"/>
                </a:lnTo>
                <a:lnTo>
                  <a:pt x="0" y="258"/>
                </a:lnTo>
                <a:lnTo>
                  <a:pt x="0" y="222"/>
                </a:lnTo>
                <a:cubicBezTo>
                  <a:pt x="2" y="208"/>
                  <a:pt x="3" y="193"/>
                  <a:pt x="5" y="179"/>
                </a:cubicBezTo>
                <a:lnTo>
                  <a:pt x="11" y="137"/>
                </a:lnTo>
                <a:lnTo>
                  <a:pt x="11" y="121"/>
                </a:lnTo>
                <a:lnTo>
                  <a:pt x="11" y="106"/>
                </a:lnTo>
                <a:lnTo>
                  <a:pt x="11" y="90"/>
                </a:lnTo>
                <a:cubicBezTo>
                  <a:pt x="13" y="86"/>
                  <a:pt x="14" y="83"/>
                  <a:pt x="16" y="79"/>
                </a:cubicBezTo>
                <a:lnTo>
                  <a:pt x="16" y="69"/>
                </a:lnTo>
                <a:lnTo>
                  <a:pt x="16" y="64"/>
                </a:lnTo>
                <a:lnTo>
                  <a:pt x="16" y="58"/>
                </a:lnTo>
                <a:lnTo>
                  <a:pt x="11" y="53"/>
                </a:lnTo>
                <a:lnTo>
                  <a:pt x="11" y="53"/>
                </a:lnTo>
                <a:lnTo>
                  <a:pt x="5" y="53"/>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 name="Freeform 42"/>
          <p:cNvSpPr/>
          <p:nvPr/>
        </p:nvSpPr>
        <p:spPr bwMode="auto">
          <a:xfrm>
            <a:off x="7676198" y="3076575"/>
            <a:ext cx="752475" cy="242888"/>
          </a:xfrm>
          <a:custGeom>
            <a:avLst/>
            <a:gdLst>
              <a:gd name="connsiteX0" fmla="*/ 416 w 758"/>
              <a:gd name="connsiteY0" fmla="*/ 0 h 759"/>
              <a:gd name="connsiteX1" fmla="*/ 427 w 758"/>
              <a:gd name="connsiteY1" fmla="*/ 0 h 759"/>
              <a:gd name="connsiteX2" fmla="*/ 437 w 758"/>
              <a:gd name="connsiteY2" fmla="*/ 6 h 759"/>
              <a:gd name="connsiteX3" fmla="*/ 448 w 758"/>
              <a:gd name="connsiteY3" fmla="*/ 11 h 759"/>
              <a:gd name="connsiteX4" fmla="*/ 464 w 758"/>
              <a:gd name="connsiteY4" fmla="*/ 21 h 759"/>
              <a:gd name="connsiteX5" fmla="*/ 474 w 758"/>
              <a:gd name="connsiteY5" fmla="*/ 32 h 759"/>
              <a:gd name="connsiteX6" fmla="*/ 485 w 758"/>
              <a:gd name="connsiteY6" fmla="*/ 37 h 759"/>
              <a:gd name="connsiteX7" fmla="*/ 485 w 758"/>
              <a:gd name="connsiteY7" fmla="*/ 42 h 759"/>
              <a:gd name="connsiteX8" fmla="*/ 490 w 758"/>
              <a:gd name="connsiteY8" fmla="*/ 42 h 759"/>
              <a:gd name="connsiteX9" fmla="*/ 490 w 758"/>
              <a:gd name="connsiteY9" fmla="*/ 48 h 759"/>
              <a:gd name="connsiteX10" fmla="*/ 490 w 758"/>
              <a:gd name="connsiteY10" fmla="*/ 48 h 759"/>
              <a:gd name="connsiteX11" fmla="*/ 490 w 758"/>
              <a:gd name="connsiteY11" fmla="*/ 53 h 759"/>
              <a:gd name="connsiteX12" fmla="*/ 485 w 758"/>
              <a:gd name="connsiteY12" fmla="*/ 58 h 759"/>
              <a:gd name="connsiteX13" fmla="*/ 479 w 758"/>
              <a:gd name="connsiteY13" fmla="*/ 63 h 759"/>
              <a:gd name="connsiteX14" fmla="*/ 469 w 758"/>
              <a:gd name="connsiteY14" fmla="*/ 69 h 759"/>
              <a:gd name="connsiteX15" fmla="*/ 464 w 758"/>
              <a:gd name="connsiteY15" fmla="*/ 74 h 759"/>
              <a:gd name="connsiteX16" fmla="*/ 458 w 758"/>
              <a:gd name="connsiteY16" fmla="*/ 79 h 759"/>
              <a:gd name="connsiteX17" fmla="*/ 458 w 758"/>
              <a:gd name="connsiteY17" fmla="*/ 90 h 759"/>
              <a:gd name="connsiteX18" fmla="*/ 453 w 758"/>
              <a:gd name="connsiteY18" fmla="*/ 100 h 759"/>
              <a:gd name="connsiteX19" fmla="*/ 448 w 758"/>
              <a:gd name="connsiteY19" fmla="*/ 116 h 759"/>
              <a:gd name="connsiteX20" fmla="*/ 442 w 758"/>
              <a:gd name="connsiteY20" fmla="*/ 137 h 759"/>
              <a:gd name="connsiteX21" fmla="*/ 437 w 758"/>
              <a:gd name="connsiteY21" fmla="*/ 158 h 759"/>
              <a:gd name="connsiteX22" fmla="*/ 437 w 758"/>
              <a:gd name="connsiteY22" fmla="*/ 179 h 759"/>
              <a:gd name="connsiteX23" fmla="*/ 432 w 758"/>
              <a:gd name="connsiteY23" fmla="*/ 206 h 759"/>
              <a:gd name="connsiteX24" fmla="*/ 427 w 758"/>
              <a:gd name="connsiteY24" fmla="*/ 227 h 759"/>
              <a:gd name="connsiteX25" fmla="*/ 427 w 758"/>
              <a:gd name="connsiteY25" fmla="*/ 248 h 759"/>
              <a:gd name="connsiteX26" fmla="*/ 421 w 758"/>
              <a:gd name="connsiteY26" fmla="*/ 264 h 759"/>
              <a:gd name="connsiteX27" fmla="*/ 421 w 758"/>
              <a:gd name="connsiteY27" fmla="*/ 285 h 759"/>
              <a:gd name="connsiteX28" fmla="*/ 416 w 758"/>
              <a:gd name="connsiteY28" fmla="*/ 300 h 759"/>
              <a:gd name="connsiteX29" fmla="*/ 416 w 758"/>
              <a:gd name="connsiteY29" fmla="*/ 311 h 759"/>
              <a:gd name="connsiteX30" fmla="*/ 416 w 758"/>
              <a:gd name="connsiteY30" fmla="*/ 322 h 759"/>
              <a:gd name="connsiteX31" fmla="*/ 421 w 758"/>
              <a:gd name="connsiteY31" fmla="*/ 369 h 759"/>
              <a:gd name="connsiteX32" fmla="*/ 427 w 758"/>
              <a:gd name="connsiteY32" fmla="*/ 411 h 759"/>
              <a:gd name="connsiteX33" fmla="*/ 427 w 758"/>
              <a:gd name="connsiteY33" fmla="*/ 437 h 759"/>
              <a:gd name="connsiteX34" fmla="*/ 432 w 758"/>
              <a:gd name="connsiteY34" fmla="*/ 464 h 759"/>
              <a:gd name="connsiteX35" fmla="*/ 442 w 758"/>
              <a:gd name="connsiteY35" fmla="*/ 490 h 759"/>
              <a:gd name="connsiteX36" fmla="*/ 448 w 758"/>
              <a:gd name="connsiteY36" fmla="*/ 506 h 759"/>
              <a:gd name="connsiteX37" fmla="*/ 453 w 758"/>
              <a:gd name="connsiteY37" fmla="*/ 516 h 759"/>
              <a:gd name="connsiteX38" fmla="*/ 469 w 758"/>
              <a:gd name="connsiteY38" fmla="*/ 543 h 759"/>
              <a:gd name="connsiteX39" fmla="*/ 485 w 758"/>
              <a:gd name="connsiteY39" fmla="*/ 564 h 759"/>
              <a:gd name="connsiteX40" fmla="*/ 500 w 758"/>
              <a:gd name="connsiteY40" fmla="*/ 585 h 759"/>
              <a:gd name="connsiteX41" fmla="*/ 511 w 758"/>
              <a:gd name="connsiteY41" fmla="*/ 595 h 759"/>
              <a:gd name="connsiteX42" fmla="*/ 521 w 758"/>
              <a:gd name="connsiteY42" fmla="*/ 601 h 759"/>
              <a:gd name="connsiteX43" fmla="*/ 543 w 758"/>
              <a:gd name="connsiteY43" fmla="*/ 622 h 759"/>
              <a:gd name="connsiteX44" fmla="*/ 564 w 758"/>
              <a:gd name="connsiteY44" fmla="*/ 632 h 759"/>
              <a:gd name="connsiteX45" fmla="*/ 585 w 758"/>
              <a:gd name="connsiteY45" fmla="*/ 648 h 759"/>
              <a:gd name="connsiteX46" fmla="*/ 611 w 758"/>
              <a:gd name="connsiteY46" fmla="*/ 659 h 759"/>
              <a:gd name="connsiteX47" fmla="*/ 622 w 758"/>
              <a:gd name="connsiteY47" fmla="*/ 664 h 759"/>
              <a:gd name="connsiteX48" fmla="*/ 632 w 758"/>
              <a:gd name="connsiteY48" fmla="*/ 669 h 759"/>
              <a:gd name="connsiteX49" fmla="*/ 643 w 758"/>
              <a:gd name="connsiteY49" fmla="*/ 669 h 759"/>
              <a:gd name="connsiteX50" fmla="*/ 653 w 758"/>
              <a:gd name="connsiteY50" fmla="*/ 674 h 759"/>
              <a:gd name="connsiteX51" fmla="*/ 658 w 758"/>
              <a:gd name="connsiteY51" fmla="*/ 674 h 759"/>
              <a:gd name="connsiteX52" fmla="*/ 664 w 758"/>
              <a:gd name="connsiteY52" fmla="*/ 674 h 759"/>
              <a:gd name="connsiteX53" fmla="*/ 674 w 758"/>
              <a:gd name="connsiteY53" fmla="*/ 674 h 759"/>
              <a:gd name="connsiteX54" fmla="*/ 679 w 758"/>
              <a:gd name="connsiteY54" fmla="*/ 669 h 759"/>
              <a:gd name="connsiteX55" fmla="*/ 679 w 758"/>
              <a:gd name="connsiteY55" fmla="*/ 664 h 759"/>
              <a:gd name="connsiteX56" fmla="*/ 685 w 758"/>
              <a:gd name="connsiteY56" fmla="*/ 659 h 759"/>
              <a:gd name="connsiteX57" fmla="*/ 690 w 758"/>
              <a:gd name="connsiteY57" fmla="*/ 653 h 759"/>
              <a:gd name="connsiteX58" fmla="*/ 690 w 758"/>
              <a:gd name="connsiteY58" fmla="*/ 643 h 759"/>
              <a:gd name="connsiteX59" fmla="*/ 695 w 758"/>
              <a:gd name="connsiteY59" fmla="*/ 627 h 759"/>
              <a:gd name="connsiteX60" fmla="*/ 701 w 758"/>
              <a:gd name="connsiteY60" fmla="*/ 611 h 759"/>
              <a:gd name="connsiteX61" fmla="*/ 706 w 758"/>
              <a:gd name="connsiteY61" fmla="*/ 595 h 759"/>
              <a:gd name="connsiteX62" fmla="*/ 706 w 758"/>
              <a:gd name="connsiteY62" fmla="*/ 580 h 759"/>
              <a:gd name="connsiteX63" fmla="*/ 711 w 758"/>
              <a:gd name="connsiteY63" fmla="*/ 564 h 759"/>
              <a:gd name="connsiteX64" fmla="*/ 716 w 758"/>
              <a:gd name="connsiteY64" fmla="*/ 553 h 759"/>
              <a:gd name="connsiteX65" fmla="*/ 722 w 758"/>
              <a:gd name="connsiteY65" fmla="*/ 543 h 759"/>
              <a:gd name="connsiteX66" fmla="*/ 722 w 758"/>
              <a:gd name="connsiteY66" fmla="*/ 538 h 759"/>
              <a:gd name="connsiteX67" fmla="*/ 727 w 758"/>
              <a:gd name="connsiteY67" fmla="*/ 527 h 759"/>
              <a:gd name="connsiteX68" fmla="*/ 727 w 758"/>
              <a:gd name="connsiteY68" fmla="*/ 527 h 759"/>
              <a:gd name="connsiteX69" fmla="*/ 732 w 758"/>
              <a:gd name="connsiteY69" fmla="*/ 527 h 759"/>
              <a:gd name="connsiteX70" fmla="*/ 732 w 758"/>
              <a:gd name="connsiteY70" fmla="*/ 527 h 759"/>
              <a:gd name="connsiteX71" fmla="*/ 732 w 758"/>
              <a:gd name="connsiteY71" fmla="*/ 532 h 759"/>
              <a:gd name="connsiteX72" fmla="*/ 732 w 758"/>
              <a:gd name="connsiteY72" fmla="*/ 538 h 759"/>
              <a:gd name="connsiteX73" fmla="*/ 737 w 758"/>
              <a:gd name="connsiteY73" fmla="*/ 543 h 759"/>
              <a:gd name="connsiteX74" fmla="*/ 737 w 758"/>
              <a:gd name="connsiteY74" fmla="*/ 559 h 759"/>
              <a:gd name="connsiteX75" fmla="*/ 737 w 758"/>
              <a:gd name="connsiteY75" fmla="*/ 569 h 759"/>
              <a:gd name="connsiteX76" fmla="*/ 737 w 758"/>
              <a:gd name="connsiteY76" fmla="*/ 585 h 759"/>
              <a:gd name="connsiteX77" fmla="*/ 737 w 758"/>
              <a:gd name="connsiteY77" fmla="*/ 601 h 759"/>
              <a:gd name="connsiteX78" fmla="*/ 737 w 758"/>
              <a:gd name="connsiteY78" fmla="*/ 622 h 759"/>
              <a:gd name="connsiteX79" fmla="*/ 737 w 758"/>
              <a:gd name="connsiteY79" fmla="*/ 638 h 759"/>
              <a:gd name="connsiteX80" fmla="*/ 737 w 758"/>
              <a:gd name="connsiteY80" fmla="*/ 653 h 759"/>
              <a:gd name="connsiteX81" fmla="*/ 743 w 758"/>
              <a:gd name="connsiteY81" fmla="*/ 669 h 759"/>
              <a:gd name="connsiteX82" fmla="*/ 743 w 758"/>
              <a:gd name="connsiteY82" fmla="*/ 685 h 759"/>
              <a:gd name="connsiteX83" fmla="*/ 748 w 758"/>
              <a:gd name="connsiteY83" fmla="*/ 696 h 759"/>
              <a:gd name="connsiteX84" fmla="*/ 748 w 758"/>
              <a:gd name="connsiteY84" fmla="*/ 706 h 759"/>
              <a:gd name="connsiteX85" fmla="*/ 753 w 758"/>
              <a:gd name="connsiteY85" fmla="*/ 717 h 759"/>
              <a:gd name="connsiteX86" fmla="*/ 753 w 758"/>
              <a:gd name="connsiteY86" fmla="*/ 722 h 759"/>
              <a:gd name="connsiteX87" fmla="*/ 758 w 758"/>
              <a:gd name="connsiteY87" fmla="*/ 732 h 759"/>
              <a:gd name="connsiteX88" fmla="*/ 758 w 758"/>
              <a:gd name="connsiteY88" fmla="*/ 738 h 759"/>
              <a:gd name="connsiteX89" fmla="*/ 758 w 758"/>
              <a:gd name="connsiteY89" fmla="*/ 743 h 759"/>
              <a:gd name="connsiteX90" fmla="*/ 758 w 758"/>
              <a:gd name="connsiteY90" fmla="*/ 748 h 759"/>
              <a:gd name="connsiteX91" fmla="*/ 753 w 758"/>
              <a:gd name="connsiteY91" fmla="*/ 753 h 759"/>
              <a:gd name="connsiteX92" fmla="*/ 748 w 758"/>
              <a:gd name="connsiteY92" fmla="*/ 759 h 759"/>
              <a:gd name="connsiteX93" fmla="*/ 737 w 758"/>
              <a:gd name="connsiteY93" fmla="*/ 759 h 759"/>
              <a:gd name="connsiteX94" fmla="*/ 727 w 758"/>
              <a:gd name="connsiteY94" fmla="*/ 759 h 759"/>
              <a:gd name="connsiteX95" fmla="*/ 711 w 758"/>
              <a:gd name="connsiteY95" fmla="*/ 759 h 759"/>
              <a:gd name="connsiteX96" fmla="*/ 695 w 758"/>
              <a:gd name="connsiteY96" fmla="*/ 753 h 759"/>
              <a:gd name="connsiteX97" fmla="*/ 674 w 758"/>
              <a:gd name="connsiteY97" fmla="*/ 753 h 759"/>
              <a:gd name="connsiteX98" fmla="*/ 653 w 758"/>
              <a:gd name="connsiteY98" fmla="*/ 748 h 759"/>
              <a:gd name="connsiteX99" fmla="*/ 632 w 758"/>
              <a:gd name="connsiteY99" fmla="*/ 743 h 759"/>
              <a:gd name="connsiteX100" fmla="*/ 622 w 758"/>
              <a:gd name="connsiteY100" fmla="*/ 738 h 759"/>
              <a:gd name="connsiteX101" fmla="*/ 611 w 758"/>
              <a:gd name="connsiteY101" fmla="*/ 732 h 759"/>
              <a:gd name="connsiteX102" fmla="*/ 595 w 758"/>
              <a:gd name="connsiteY102" fmla="*/ 727 h 759"/>
              <a:gd name="connsiteX103" fmla="*/ 585 w 758"/>
              <a:gd name="connsiteY103" fmla="*/ 722 h 759"/>
              <a:gd name="connsiteX104" fmla="*/ 569 w 758"/>
              <a:gd name="connsiteY104" fmla="*/ 717 h 759"/>
              <a:gd name="connsiteX105" fmla="*/ 553 w 758"/>
              <a:gd name="connsiteY105" fmla="*/ 706 h 759"/>
              <a:gd name="connsiteX106" fmla="*/ 543 w 758"/>
              <a:gd name="connsiteY106" fmla="*/ 696 h 759"/>
              <a:gd name="connsiteX107" fmla="*/ 527 w 758"/>
              <a:gd name="connsiteY107" fmla="*/ 685 h 759"/>
              <a:gd name="connsiteX108" fmla="*/ 495 w 758"/>
              <a:gd name="connsiteY108" fmla="*/ 659 h 759"/>
              <a:gd name="connsiteX109" fmla="*/ 469 w 758"/>
              <a:gd name="connsiteY109" fmla="*/ 632 h 759"/>
              <a:gd name="connsiteX110" fmla="*/ 458 w 758"/>
              <a:gd name="connsiteY110" fmla="*/ 622 h 759"/>
              <a:gd name="connsiteX111" fmla="*/ 448 w 758"/>
              <a:gd name="connsiteY111" fmla="*/ 606 h 759"/>
              <a:gd name="connsiteX112" fmla="*/ 437 w 758"/>
              <a:gd name="connsiteY112" fmla="*/ 590 h 759"/>
              <a:gd name="connsiteX113" fmla="*/ 427 w 758"/>
              <a:gd name="connsiteY113" fmla="*/ 574 h 759"/>
              <a:gd name="connsiteX114" fmla="*/ 421 w 758"/>
              <a:gd name="connsiteY114" fmla="*/ 559 h 759"/>
              <a:gd name="connsiteX115" fmla="*/ 411 w 758"/>
              <a:gd name="connsiteY115" fmla="*/ 543 h 759"/>
              <a:gd name="connsiteX116" fmla="*/ 406 w 758"/>
              <a:gd name="connsiteY116" fmla="*/ 527 h 759"/>
              <a:gd name="connsiteX117" fmla="*/ 395 w 758"/>
              <a:gd name="connsiteY117" fmla="*/ 511 h 759"/>
              <a:gd name="connsiteX118" fmla="*/ 390 w 758"/>
              <a:gd name="connsiteY118" fmla="*/ 501 h 759"/>
              <a:gd name="connsiteX119" fmla="*/ 390 w 758"/>
              <a:gd name="connsiteY119" fmla="*/ 485 h 759"/>
              <a:gd name="connsiteX120" fmla="*/ 385 w 758"/>
              <a:gd name="connsiteY120" fmla="*/ 469 h 759"/>
              <a:gd name="connsiteX121" fmla="*/ 385 w 758"/>
              <a:gd name="connsiteY121" fmla="*/ 453 h 759"/>
              <a:gd name="connsiteX122" fmla="*/ 379 w 758"/>
              <a:gd name="connsiteY122" fmla="*/ 422 h 759"/>
              <a:gd name="connsiteX123" fmla="*/ 374 w 758"/>
              <a:gd name="connsiteY123" fmla="*/ 385 h 759"/>
              <a:gd name="connsiteX124" fmla="*/ 374 w 758"/>
              <a:gd name="connsiteY124" fmla="*/ 353 h 759"/>
              <a:gd name="connsiteX125" fmla="*/ 374 w 758"/>
              <a:gd name="connsiteY125" fmla="*/ 316 h 759"/>
              <a:gd name="connsiteX126" fmla="*/ 374 w 758"/>
              <a:gd name="connsiteY126" fmla="*/ 279 h 759"/>
              <a:gd name="connsiteX127" fmla="*/ 374 w 758"/>
              <a:gd name="connsiteY127" fmla="*/ 243 h 759"/>
              <a:gd name="connsiteX128" fmla="*/ 379 w 758"/>
              <a:gd name="connsiteY128" fmla="*/ 200 h 759"/>
              <a:gd name="connsiteX129" fmla="*/ 385 w 758"/>
              <a:gd name="connsiteY129" fmla="*/ 158 h 759"/>
              <a:gd name="connsiteX130" fmla="*/ 385 w 758"/>
              <a:gd name="connsiteY130" fmla="*/ 142 h 759"/>
              <a:gd name="connsiteX131" fmla="*/ 385 w 758"/>
              <a:gd name="connsiteY131" fmla="*/ 127 h 759"/>
              <a:gd name="connsiteX132" fmla="*/ 385 w 758"/>
              <a:gd name="connsiteY132" fmla="*/ 111 h 759"/>
              <a:gd name="connsiteX133" fmla="*/ 390 w 758"/>
              <a:gd name="connsiteY133" fmla="*/ 100 h 759"/>
              <a:gd name="connsiteX134" fmla="*/ 390 w 758"/>
              <a:gd name="connsiteY134" fmla="*/ 90 h 759"/>
              <a:gd name="connsiteX135" fmla="*/ 390 w 758"/>
              <a:gd name="connsiteY135" fmla="*/ 85 h 759"/>
              <a:gd name="connsiteX136" fmla="*/ 390 w 758"/>
              <a:gd name="connsiteY136" fmla="*/ 79 h 759"/>
              <a:gd name="connsiteX137" fmla="*/ 385 w 758"/>
              <a:gd name="connsiteY137" fmla="*/ 74 h 759"/>
              <a:gd name="connsiteX138" fmla="*/ 385 w 758"/>
              <a:gd name="connsiteY138" fmla="*/ 74 h 759"/>
              <a:gd name="connsiteX139" fmla="*/ 379 w 758"/>
              <a:gd name="connsiteY139" fmla="*/ 74 h 759"/>
              <a:gd name="connsiteX140" fmla="*/ 374 w 758"/>
              <a:gd name="connsiteY140" fmla="*/ 74 h 759"/>
              <a:gd name="connsiteX141" fmla="*/ 363 w 758"/>
              <a:gd name="connsiteY141" fmla="*/ 79 h 759"/>
              <a:gd name="connsiteX142" fmla="*/ 353 w 758"/>
              <a:gd name="connsiteY142" fmla="*/ 79 h 759"/>
              <a:gd name="connsiteX143" fmla="*/ 337 w 758"/>
              <a:gd name="connsiteY143" fmla="*/ 85 h 759"/>
              <a:gd name="connsiteX144" fmla="*/ 321 w 758"/>
              <a:gd name="connsiteY144" fmla="*/ 90 h 759"/>
              <a:gd name="connsiteX145" fmla="*/ 305 w 758"/>
              <a:gd name="connsiteY145" fmla="*/ 95 h 759"/>
              <a:gd name="connsiteX146" fmla="*/ 269 w 758"/>
              <a:gd name="connsiteY146" fmla="*/ 106 h 759"/>
              <a:gd name="connsiteX147" fmla="*/ 232 w 758"/>
              <a:gd name="connsiteY147" fmla="*/ 116 h 759"/>
              <a:gd name="connsiteX148" fmla="*/ 195 w 758"/>
              <a:gd name="connsiteY148" fmla="*/ 127 h 759"/>
              <a:gd name="connsiteX149" fmla="*/ 158 w 758"/>
              <a:gd name="connsiteY149" fmla="*/ 137 h 759"/>
              <a:gd name="connsiteX150" fmla="*/ 137 w 758"/>
              <a:gd name="connsiteY150" fmla="*/ 142 h 759"/>
              <a:gd name="connsiteX151" fmla="*/ 121 w 758"/>
              <a:gd name="connsiteY151" fmla="*/ 142 h 759"/>
              <a:gd name="connsiteX152" fmla="*/ 105 w 758"/>
              <a:gd name="connsiteY152" fmla="*/ 148 h 759"/>
              <a:gd name="connsiteX153" fmla="*/ 95 w 758"/>
              <a:gd name="connsiteY153" fmla="*/ 148 h 759"/>
              <a:gd name="connsiteX154" fmla="*/ 84 w 758"/>
              <a:gd name="connsiteY154" fmla="*/ 153 h 759"/>
              <a:gd name="connsiteX155" fmla="*/ 74 w 758"/>
              <a:gd name="connsiteY155" fmla="*/ 153 h 759"/>
              <a:gd name="connsiteX156" fmla="*/ 68 w 758"/>
              <a:gd name="connsiteY156" fmla="*/ 153 h 759"/>
              <a:gd name="connsiteX157" fmla="*/ 63 w 758"/>
              <a:gd name="connsiteY157" fmla="*/ 153 h 759"/>
              <a:gd name="connsiteX158" fmla="*/ 53 w 758"/>
              <a:gd name="connsiteY158" fmla="*/ 153 h 759"/>
              <a:gd name="connsiteX159" fmla="*/ 42 w 758"/>
              <a:gd name="connsiteY159" fmla="*/ 148 h 759"/>
              <a:gd name="connsiteX160" fmla="*/ 32 w 758"/>
              <a:gd name="connsiteY160" fmla="*/ 142 h 759"/>
              <a:gd name="connsiteX161" fmla="*/ 26 w 758"/>
              <a:gd name="connsiteY161" fmla="*/ 137 h 759"/>
              <a:gd name="connsiteX162" fmla="*/ 16 w 758"/>
              <a:gd name="connsiteY162" fmla="*/ 127 h 759"/>
              <a:gd name="connsiteX163" fmla="*/ 11 w 758"/>
              <a:gd name="connsiteY163" fmla="*/ 121 h 759"/>
              <a:gd name="connsiteX164" fmla="*/ 5 w 758"/>
              <a:gd name="connsiteY164" fmla="*/ 116 h 759"/>
              <a:gd name="connsiteX165" fmla="*/ 0 w 758"/>
              <a:gd name="connsiteY165" fmla="*/ 116 h 759"/>
              <a:gd name="connsiteX166" fmla="*/ 5 w 758"/>
              <a:gd name="connsiteY166" fmla="*/ 111 h 759"/>
              <a:gd name="connsiteX167" fmla="*/ 5 w 758"/>
              <a:gd name="connsiteY167" fmla="*/ 111 h 759"/>
              <a:gd name="connsiteX168" fmla="*/ 11 w 758"/>
              <a:gd name="connsiteY168" fmla="*/ 111 h 759"/>
              <a:gd name="connsiteX169" fmla="*/ 16 w 758"/>
              <a:gd name="connsiteY169" fmla="*/ 106 h 759"/>
              <a:gd name="connsiteX170" fmla="*/ 21 w 758"/>
              <a:gd name="connsiteY170" fmla="*/ 106 h 759"/>
              <a:gd name="connsiteX171" fmla="*/ 32 w 758"/>
              <a:gd name="connsiteY171" fmla="*/ 106 h 759"/>
              <a:gd name="connsiteX172" fmla="*/ 42 w 758"/>
              <a:gd name="connsiteY172" fmla="*/ 106 h 759"/>
              <a:gd name="connsiteX173" fmla="*/ 53 w 758"/>
              <a:gd name="connsiteY173" fmla="*/ 100 h 759"/>
              <a:gd name="connsiteX174" fmla="*/ 79 w 758"/>
              <a:gd name="connsiteY174" fmla="*/ 100 h 759"/>
              <a:gd name="connsiteX175" fmla="*/ 111 w 758"/>
              <a:gd name="connsiteY175" fmla="*/ 95 h 759"/>
              <a:gd name="connsiteX176" fmla="*/ 126 w 758"/>
              <a:gd name="connsiteY176" fmla="*/ 95 h 759"/>
              <a:gd name="connsiteX177" fmla="*/ 142 w 758"/>
              <a:gd name="connsiteY177" fmla="*/ 90 h 759"/>
              <a:gd name="connsiteX178" fmla="*/ 163 w 758"/>
              <a:gd name="connsiteY178" fmla="*/ 85 h 759"/>
              <a:gd name="connsiteX179" fmla="*/ 184 w 758"/>
              <a:gd name="connsiteY179" fmla="*/ 85 h 759"/>
              <a:gd name="connsiteX180" fmla="*/ 221 w 758"/>
              <a:gd name="connsiteY180" fmla="*/ 74 h 759"/>
              <a:gd name="connsiteX181" fmla="*/ 258 w 758"/>
              <a:gd name="connsiteY181" fmla="*/ 69 h 759"/>
              <a:gd name="connsiteX182" fmla="*/ 290 w 758"/>
              <a:gd name="connsiteY182" fmla="*/ 58 h 759"/>
              <a:gd name="connsiteX183" fmla="*/ 321 w 758"/>
              <a:gd name="connsiteY183" fmla="*/ 48 h 759"/>
              <a:gd name="connsiteX184" fmla="*/ 337 w 758"/>
              <a:gd name="connsiteY184" fmla="*/ 42 h 759"/>
              <a:gd name="connsiteX185" fmla="*/ 353 w 758"/>
              <a:gd name="connsiteY185" fmla="*/ 37 h 759"/>
              <a:gd name="connsiteX186" fmla="*/ 363 w 758"/>
              <a:gd name="connsiteY186" fmla="*/ 37 h 759"/>
              <a:gd name="connsiteX187" fmla="*/ 374 w 758"/>
              <a:gd name="connsiteY187" fmla="*/ 32 h 759"/>
              <a:gd name="connsiteX188" fmla="*/ 379 w 758"/>
              <a:gd name="connsiteY188" fmla="*/ 27 h 759"/>
              <a:gd name="connsiteX189" fmla="*/ 385 w 758"/>
              <a:gd name="connsiteY189" fmla="*/ 21 h 759"/>
              <a:gd name="connsiteX190" fmla="*/ 390 w 758"/>
              <a:gd name="connsiteY190" fmla="*/ 16 h 759"/>
              <a:gd name="connsiteX191" fmla="*/ 395 w 758"/>
              <a:gd name="connsiteY191" fmla="*/ 11 h 759"/>
              <a:gd name="connsiteX192" fmla="*/ 400 w 758"/>
              <a:gd name="connsiteY192" fmla="*/ 6 h 759"/>
              <a:gd name="connsiteX193" fmla="*/ 406 w 758"/>
              <a:gd name="connsiteY193" fmla="*/ 0 h 759"/>
              <a:gd name="connsiteX194" fmla="*/ 411 w 758"/>
              <a:gd name="connsiteY194" fmla="*/ 0 h 759"/>
              <a:gd name="connsiteX195" fmla="*/ 416 w 758"/>
              <a:gd name="connsiteY195" fmla="*/ 0 h 759"/>
              <a:gd name="connsiteX196" fmla="*/ 416 w 758"/>
              <a:gd name="connsiteY196" fmla="*/ 0 h 759"/>
              <a:gd name="connsiteX0-1" fmla="*/ 416 w 758"/>
              <a:gd name="connsiteY0-2" fmla="*/ 0 h 759"/>
              <a:gd name="connsiteX1-3" fmla="*/ 427 w 758"/>
              <a:gd name="connsiteY1-4" fmla="*/ 0 h 759"/>
              <a:gd name="connsiteX2-5" fmla="*/ 437 w 758"/>
              <a:gd name="connsiteY2-6" fmla="*/ 6 h 759"/>
              <a:gd name="connsiteX3-7" fmla="*/ 448 w 758"/>
              <a:gd name="connsiteY3-8" fmla="*/ 11 h 759"/>
              <a:gd name="connsiteX4-9" fmla="*/ 464 w 758"/>
              <a:gd name="connsiteY4-10" fmla="*/ 21 h 759"/>
              <a:gd name="connsiteX5-11" fmla="*/ 474 w 758"/>
              <a:gd name="connsiteY5-12" fmla="*/ 32 h 759"/>
              <a:gd name="connsiteX6-13" fmla="*/ 485 w 758"/>
              <a:gd name="connsiteY6-14" fmla="*/ 37 h 759"/>
              <a:gd name="connsiteX7-15" fmla="*/ 485 w 758"/>
              <a:gd name="connsiteY7-16" fmla="*/ 42 h 759"/>
              <a:gd name="connsiteX8-17" fmla="*/ 490 w 758"/>
              <a:gd name="connsiteY8-18" fmla="*/ 42 h 759"/>
              <a:gd name="connsiteX9-19" fmla="*/ 490 w 758"/>
              <a:gd name="connsiteY9-20" fmla="*/ 48 h 759"/>
              <a:gd name="connsiteX10-21" fmla="*/ 490 w 758"/>
              <a:gd name="connsiteY10-22" fmla="*/ 48 h 759"/>
              <a:gd name="connsiteX11-23" fmla="*/ 490 w 758"/>
              <a:gd name="connsiteY11-24" fmla="*/ 53 h 759"/>
              <a:gd name="connsiteX12-25" fmla="*/ 485 w 758"/>
              <a:gd name="connsiteY12-26" fmla="*/ 58 h 759"/>
              <a:gd name="connsiteX13-27" fmla="*/ 479 w 758"/>
              <a:gd name="connsiteY13-28" fmla="*/ 63 h 759"/>
              <a:gd name="connsiteX14-29" fmla="*/ 469 w 758"/>
              <a:gd name="connsiteY14-30" fmla="*/ 69 h 759"/>
              <a:gd name="connsiteX15-31" fmla="*/ 464 w 758"/>
              <a:gd name="connsiteY15-32" fmla="*/ 74 h 759"/>
              <a:gd name="connsiteX16-33" fmla="*/ 458 w 758"/>
              <a:gd name="connsiteY16-34" fmla="*/ 79 h 759"/>
              <a:gd name="connsiteX17-35" fmla="*/ 458 w 758"/>
              <a:gd name="connsiteY17-36" fmla="*/ 90 h 759"/>
              <a:gd name="connsiteX18-37" fmla="*/ 453 w 758"/>
              <a:gd name="connsiteY18-38" fmla="*/ 100 h 759"/>
              <a:gd name="connsiteX19-39" fmla="*/ 448 w 758"/>
              <a:gd name="connsiteY19-40" fmla="*/ 116 h 759"/>
              <a:gd name="connsiteX20-41" fmla="*/ 442 w 758"/>
              <a:gd name="connsiteY20-42" fmla="*/ 137 h 759"/>
              <a:gd name="connsiteX21-43" fmla="*/ 437 w 758"/>
              <a:gd name="connsiteY21-44" fmla="*/ 158 h 759"/>
              <a:gd name="connsiteX22-45" fmla="*/ 437 w 758"/>
              <a:gd name="connsiteY22-46" fmla="*/ 179 h 759"/>
              <a:gd name="connsiteX23-47" fmla="*/ 432 w 758"/>
              <a:gd name="connsiteY23-48" fmla="*/ 206 h 759"/>
              <a:gd name="connsiteX24-49" fmla="*/ 427 w 758"/>
              <a:gd name="connsiteY24-50" fmla="*/ 227 h 759"/>
              <a:gd name="connsiteX25-51" fmla="*/ 427 w 758"/>
              <a:gd name="connsiteY25-52" fmla="*/ 248 h 759"/>
              <a:gd name="connsiteX26-53" fmla="*/ 421 w 758"/>
              <a:gd name="connsiteY26-54" fmla="*/ 264 h 759"/>
              <a:gd name="connsiteX27-55" fmla="*/ 421 w 758"/>
              <a:gd name="connsiteY27-56" fmla="*/ 285 h 759"/>
              <a:gd name="connsiteX28-57" fmla="*/ 416 w 758"/>
              <a:gd name="connsiteY28-58" fmla="*/ 300 h 759"/>
              <a:gd name="connsiteX29-59" fmla="*/ 416 w 758"/>
              <a:gd name="connsiteY29-60" fmla="*/ 311 h 759"/>
              <a:gd name="connsiteX30-61" fmla="*/ 421 w 758"/>
              <a:gd name="connsiteY30-62" fmla="*/ 369 h 759"/>
              <a:gd name="connsiteX31-63" fmla="*/ 427 w 758"/>
              <a:gd name="connsiteY31-64" fmla="*/ 411 h 759"/>
              <a:gd name="connsiteX32-65" fmla="*/ 427 w 758"/>
              <a:gd name="connsiteY32-66" fmla="*/ 437 h 759"/>
              <a:gd name="connsiteX33-67" fmla="*/ 432 w 758"/>
              <a:gd name="connsiteY33-68" fmla="*/ 464 h 759"/>
              <a:gd name="connsiteX34-69" fmla="*/ 442 w 758"/>
              <a:gd name="connsiteY34-70" fmla="*/ 490 h 759"/>
              <a:gd name="connsiteX35-71" fmla="*/ 448 w 758"/>
              <a:gd name="connsiteY35-72" fmla="*/ 506 h 759"/>
              <a:gd name="connsiteX36-73" fmla="*/ 453 w 758"/>
              <a:gd name="connsiteY36-74" fmla="*/ 516 h 759"/>
              <a:gd name="connsiteX37-75" fmla="*/ 469 w 758"/>
              <a:gd name="connsiteY37-76" fmla="*/ 543 h 759"/>
              <a:gd name="connsiteX38-77" fmla="*/ 485 w 758"/>
              <a:gd name="connsiteY38-78" fmla="*/ 564 h 759"/>
              <a:gd name="connsiteX39-79" fmla="*/ 500 w 758"/>
              <a:gd name="connsiteY39-80" fmla="*/ 585 h 759"/>
              <a:gd name="connsiteX40-81" fmla="*/ 511 w 758"/>
              <a:gd name="connsiteY40-82" fmla="*/ 595 h 759"/>
              <a:gd name="connsiteX41-83" fmla="*/ 521 w 758"/>
              <a:gd name="connsiteY41-84" fmla="*/ 601 h 759"/>
              <a:gd name="connsiteX42-85" fmla="*/ 543 w 758"/>
              <a:gd name="connsiteY42-86" fmla="*/ 622 h 759"/>
              <a:gd name="connsiteX43-87" fmla="*/ 564 w 758"/>
              <a:gd name="connsiteY43-88" fmla="*/ 632 h 759"/>
              <a:gd name="connsiteX44-89" fmla="*/ 585 w 758"/>
              <a:gd name="connsiteY44-90" fmla="*/ 648 h 759"/>
              <a:gd name="connsiteX45-91" fmla="*/ 611 w 758"/>
              <a:gd name="connsiteY45-92" fmla="*/ 659 h 759"/>
              <a:gd name="connsiteX46-93" fmla="*/ 622 w 758"/>
              <a:gd name="connsiteY46-94" fmla="*/ 664 h 759"/>
              <a:gd name="connsiteX47-95" fmla="*/ 632 w 758"/>
              <a:gd name="connsiteY47-96" fmla="*/ 669 h 759"/>
              <a:gd name="connsiteX48-97" fmla="*/ 643 w 758"/>
              <a:gd name="connsiteY48-98" fmla="*/ 669 h 759"/>
              <a:gd name="connsiteX49-99" fmla="*/ 653 w 758"/>
              <a:gd name="connsiteY49-100" fmla="*/ 674 h 759"/>
              <a:gd name="connsiteX50-101" fmla="*/ 658 w 758"/>
              <a:gd name="connsiteY50-102" fmla="*/ 674 h 759"/>
              <a:gd name="connsiteX51-103" fmla="*/ 664 w 758"/>
              <a:gd name="connsiteY51-104" fmla="*/ 674 h 759"/>
              <a:gd name="connsiteX52-105" fmla="*/ 674 w 758"/>
              <a:gd name="connsiteY52-106" fmla="*/ 674 h 759"/>
              <a:gd name="connsiteX53-107" fmla="*/ 679 w 758"/>
              <a:gd name="connsiteY53-108" fmla="*/ 669 h 759"/>
              <a:gd name="connsiteX54-109" fmla="*/ 679 w 758"/>
              <a:gd name="connsiteY54-110" fmla="*/ 664 h 759"/>
              <a:gd name="connsiteX55-111" fmla="*/ 685 w 758"/>
              <a:gd name="connsiteY55-112" fmla="*/ 659 h 759"/>
              <a:gd name="connsiteX56-113" fmla="*/ 690 w 758"/>
              <a:gd name="connsiteY56-114" fmla="*/ 653 h 759"/>
              <a:gd name="connsiteX57-115" fmla="*/ 690 w 758"/>
              <a:gd name="connsiteY57-116" fmla="*/ 643 h 759"/>
              <a:gd name="connsiteX58-117" fmla="*/ 695 w 758"/>
              <a:gd name="connsiteY58-118" fmla="*/ 627 h 759"/>
              <a:gd name="connsiteX59-119" fmla="*/ 701 w 758"/>
              <a:gd name="connsiteY59-120" fmla="*/ 611 h 759"/>
              <a:gd name="connsiteX60-121" fmla="*/ 706 w 758"/>
              <a:gd name="connsiteY60-122" fmla="*/ 595 h 759"/>
              <a:gd name="connsiteX61-123" fmla="*/ 706 w 758"/>
              <a:gd name="connsiteY61-124" fmla="*/ 580 h 759"/>
              <a:gd name="connsiteX62-125" fmla="*/ 711 w 758"/>
              <a:gd name="connsiteY62-126" fmla="*/ 564 h 759"/>
              <a:gd name="connsiteX63-127" fmla="*/ 716 w 758"/>
              <a:gd name="connsiteY63-128" fmla="*/ 553 h 759"/>
              <a:gd name="connsiteX64-129" fmla="*/ 722 w 758"/>
              <a:gd name="connsiteY64-130" fmla="*/ 543 h 759"/>
              <a:gd name="connsiteX65-131" fmla="*/ 722 w 758"/>
              <a:gd name="connsiteY65-132" fmla="*/ 538 h 759"/>
              <a:gd name="connsiteX66-133" fmla="*/ 727 w 758"/>
              <a:gd name="connsiteY66-134" fmla="*/ 527 h 759"/>
              <a:gd name="connsiteX67-135" fmla="*/ 727 w 758"/>
              <a:gd name="connsiteY67-136" fmla="*/ 527 h 759"/>
              <a:gd name="connsiteX68-137" fmla="*/ 732 w 758"/>
              <a:gd name="connsiteY68-138" fmla="*/ 527 h 759"/>
              <a:gd name="connsiteX69-139" fmla="*/ 732 w 758"/>
              <a:gd name="connsiteY69-140" fmla="*/ 527 h 759"/>
              <a:gd name="connsiteX70-141" fmla="*/ 732 w 758"/>
              <a:gd name="connsiteY70-142" fmla="*/ 532 h 759"/>
              <a:gd name="connsiteX71-143" fmla="*/ 732 w 758"/>
              <a:gd name="connsiteY71-144" fmla="*/ 538 h 759"/>
              <a:gd name="connsiteX72-145" fmla="*/ 737 w 758"/>
              <a:gd name="connsiteY72-146" fmla="*/ 543 h 759"/>
              <a:gd name="connsiteX73-147" fmla="*/ 737 w 758"/>
              <a:gd name="connsiteY73-148" fmla="*/ 559 h 759"/>
              <a:gd name="connsiteX74-149" fmla="*/ 737 w 758"/>
              <a:gd name="connsiteY74-150" fmla="*/ 569 h 759"/>
              <a:gd name="connsiteX75-151" fmla="*/ 737 w 758"/>
              <a:gd name="connsiteY75-152" fmla="*/ 585 h 759"/>
              <a:gd name="connsiteX76-153" fmla="*/ 737 w 758"/>
              <a:gd name="connsiteY76-154" fmla="*/ 601 h 759"/>
              <a:gd name="connsiteX77-155" fmla="*/ 737 w 758"/>
              <a:gd name="connsiteY77-156" fmla="*/ 622 h 759"/>
              <a:gd name="connsiteX78-157" fmla="*/ 737 w 758"/>
              <a:gd name="connsiteY78-158" fmla="*/ 638 h 759"/>
              <a:gd name="connsiteX79-159" fmla="*/ 737 w 758"/>
              <a:gd name="connsiteY79-160" fmla="*/ 653 h 759"/>
              <a:gd name="connsiteX80-161" fmla="*/ 743 w 758"/>
              <a:gd name="connsiteY80-162" fmla="*/ 669 h 759"/>
              <a:gd name="connsiteX81-163" fmla="*/ 743 w 758"/>
              <a:gd name="connsiteY81-164" fmla="*/ 685 h 759"/>
              <a:gd name="connsiteX82-165" fmla="*/ 748 w 758"/>
              <a:gd name="connsiteY82-166" fmla="*/ 696 h 759"/>
              <a:gd name="connsiteX83-167" fmla="*/ 748 w 758"/>
              <a:gd name="connsiteY83-168" fmla="*/ 706 h 759"/>
              <a:gd name="connsiteX84-169" fmla="*/ 753 w 758"/>
              <a:gd name="connsiteY84-170" fmla="*/ 717 h 759"/>
              <a:gd name="connsiteX85-171" fmla="*/ 753 w 758"/>
              <a:gd name="connsiteY85-172" fmla="*/ 722 h 759"/>
              <a:gd name="connsiteX86-173" fmla="*/ 758 w 758"/>
              <a:gd name="connsiteY86-174" fmla="*/ 732 h 759"/>
              <a:gd name="connsiteX87-175" fmla="*/ 758 w 758"/>
              <a:gd name="connsiteY87-176" fmla="*/ 738 h 759"/>
              <a:gd name="connsiteX88-177" fmla="*/ 758 w 758"/>
              <a:gd name="connsiteY88-178" fmla="*/ 743 h 759"/>
              <a:gd name="connsiteX89-179" fmla="*/ 758 w 758"/>
              <a:gd name="connsiteY89-180" fmla="*/ 748 h 759"/>
              <a:gd name="connsiteX90-181" fmla="*/ 753 w 758"/>
              <a:gd name="connsiteY90-182" fmla="*/ 753 h 759"/>
              <a:gd name="connsiteX91-183" fmla="*/ 748 w 758"/>
              <a:gd name="connsiteY91-184" fmla="*/ 759 h 759"/>
              <a:gd name="connsiteX92-185" fmla="*/ 737 w 758"/>
              <a:gd name="connsiteY92-186" fmla="*/ 759 h 759"/>
              <a:gd name="connsiteX93-187" fmla="*/ 727 w 758"/>
              <a:gd name="connsiteY93-188" fmla="*/ 759 h 759"/>
              <a:gd name="connsiteX94-189" fmla="*/ 711 w 758"/>
              <a:gd name="connsiteY94-190" fmla="*/ 759 h 759"/>
              <a:gd name="connsiteX95-191" fmla="*/ 695 w 758"/>
              <a:gd name="connsiteY95-192" fmla="*/ 753 h 759"/>
              <a:gd name="connsiteX96-193" fmla="*/ 674 w 758"/>
              <a:gd name="connsiteY96-194" fmla="*/ 753 h 759"/>
              <a:gd name="connsiteX97-195" fmla="*/ 653 w 758"/>
              <a:gd name="connsiteY97-196" fmla="*/ 748 h 759"/>
              <a:gd name="connsiteX98-197" fmla="*/ 632 w 758"/>
              <a:gd name="connsiteY98-198" fmla="*/ 743 h 759"/>
              <a:gd name="connsiteX99-199" fmla="*/ 622 w 758"/>
              <a:gd name="connsiteY99-200" fmla="*/ 738 h 759"/>
              <a:gd name="connsiteX100-201" fmla="*/ 611 w 758"/>
              <a:gd name="connsiteY100-202" fmla="*/ 732 h 759"/>
              <a:gd name="connsiteX101-203" fmla="*/ 595 w 758"/>
              <a:gd name="connsiteY101-204" fmla="*/ 727 h 759"/>
              <a:gd name="connsiteX102-205" fmla="*/ 585 w 758"/>
              <a:gd name="connsiteY102-206" fmla="*/ 722 h 759"/>
              <a:gd name="connsiteX103-207" fmla="*/ 569 w 758"/>
              <a:gd name="connsiteY103-208" fmla="*/ 717 h 759"/>
              <a:gd name="connsiteX104-209" fmla="*/ 553 w 758"/>
              <a:gd name="connsiteY104-210" fmla="*/ 706 h 759"/>
              <a:gd name="connsiteX105-211" fmla="*/ 543 w 758"/>
              <a:gd name="connsiteY105-212" fmla="*/ 696 h 759"/>
              <a:gd name="connsiteX106-213" fmla="*/ 527 w 758"/>
              <a:gd name="connsiteY106-214" fmla="*/ 685 h 759"/>
              <a:gd name="connsiteX107-215" fmla="*/ 495 w 758"/>
              <a:gd name="connsiteY107-216" fmla="*/ 659 h 759"/>
              <a:gd name="connsiteX108-217" fmla="*/ 469 w 758"/>
              <a:gd name="connsiteY108-218" fmla="*/ 632 h 759"/>
              <a:gd name="connsiteX109-219" fmla="*/ 458 w 758"/>
              <a:gd name="connsiteY109-220" fmla="*/ 622 h 759"/>
              <a:gd name="connsiteX110-221" fmla="*/ 448 w 758"/>
              <a:gd name="connsiteY110-222" fmla="*/ 606 h 759"/>
              <a:gd name="connsiteX111-223" fmla="*/ 437 w 758"/>
              <a:gd name="connsiteY111-224" fmla="*/ 590 h 759"/>
              <a:gd name="connsiteX112-225" fmla="*/ 427 w 758"/>
              <a:gd name="connsiteY112-226" fmla="*/ 574 h 759"/>
              <a:gd name="connsiteX113-227" fmla="*/ 421 w 758"/>
              <a:gd name="connsiteY113-228" fmla="*/ 559 h 759"/>
              <a:gd name="connsiteX114-229" fmla="*/ 411 w 758"/>
              <a:gd name="connsiteY114-230" fmla="*/ 543 h 759"/>
              <a:gd name="connsiteX115-231" fmla="*/ 406 w 758"/>
              <a:gd name="connsiteY115-232" fmla="*/ 527 h 759"/>
              <a:gd name="connsiteX116-233" fmla="*/ 395 w 758"/>
              <a:gd name="connsiteY116-234" fmla="*/ 511 h 759"/>
              <a:gd name="connsiteX117-235" fmla="*/ 390 w 758"/>
              <a:gd name="connsiteY117-236" fmla="*/ 501 h 759"/>
              <a:gd name="connsiteX118-237" fmla="*/ 390 w 758"/>
              <a:gd name="connsiteY118-238" fmla="*/ 485 h 759"/>
              <a:gd name="connsiteX119-239" fmla="*/ 385 w 758"/>
              <a:gd name="connsiteY119-240" fmla="*/ 469 h 759"/>
              <a:gd name="connsiteX120-241" fmla="*/ 385 w 758"/>
              <a:gd name="connsiteY120-242" fmla="*/ 453 h 759"/>
              <a:gd name="connsiteX121-243" fmla="*/ 379 w 758"/>
              <a:gd name="connsiteY121-244" fmla="*/ 422 h 759"/>
              <a:gd name="connsiteX122-245" fmla="*/ 374 w 758"/>
              <a:gd name="connsiteY122-246" fmla="*/ 385 h 759"/>
              <a:gd name="connsiteX123-247" fmla="*/ 374 w 758"/>
              <a:gd name="connsiteY123-248" fmla="*/ 353 h 759"/>
              <a:gd name="connsiteX124-249" fmla="*/ 374 w 758"/>
              <a:gd name="connsiteY124-250" fmla="*/ 316 h 759"/>
              <a:gd name="connsiteX125-251" fmla="*/ 374 w 758"/>
              <a:gd name="connsiteY125-252" fmla="*/ 279 h 759"/>
              <a:gd name="connsiteX126-253" fmla="*/ 374 w 758"/>
              <a:gd name="connsiteY126-254" fmla="*/ 243 h 759"/>
              <a:gd name="connsiteX127-255" fmla="*/ 379 w 758"/>
              <a:gd name="connsiteY127-256" fmla="*/ 200 h 759"/>
              <a:gd name="connsiteX128-257" fmla="*/ 385 w 758"/>
              <a:gd name="connsiteY128-258" fmla="*/ 158 h 759"/>
              <a:gd name="connsiteX129-259" fmla="*/ 385 w 758"/>
              <a:gd name="connsiteY129-260" fmla="*/ 142 h 759"/>
              <a:gd name="connsiteX130-261" fmla="*/ 385 w 758"/>
              <a:gd name="connsiteY130-262" fmla="*/ 127 h 759"/>
              <a:gd name="connsiteX131-263" fmla="*/ 385 w 758"/>
              <a:gd name="connsiteY131-264" fmla="*/ 111 h 759"/>
              <a:gd name="connsiteX132-265" fmla="*/ 390 w 758"/>
              <a:gd name="connsiteY132-266" fmla="*/ 100 h 759"/>
              <a:gd name="connsiteX133-267" fmla="*/ 390 w 758"/>
              <a:gd name="connsiteY133-268" fmla="*/ 90 h 759"/>
              <a:gd name="connsiteX134-269" fmla="*/ 390 w 758"/>
              <a:gd name="connsiteY134-270" fmla="*/ 85 h 759"/>
              <a:gd name="connsiteX135-271" fmla="*/ 390 w 758"/>
              <a:gd name="connsiteY135-272" fmla="*/ 79 h 759"/>
              <a:gd name="connsiteX136-273" fmla="*/ 385 w 758"/>
              <a:gd name="connsiteY136-274" fmla="*/ 74 h 759"/>
              <a:gd name="connsiteX137-275" fmla="*/ 385 w 758"/>
              <a:gd name="connsiteY137-276" fmla="*/ 74 h 759"/>
              <a:gd name="connsiteX138-277" fmla="*/ 379 w 758"/>
              <a:gd name="connsiteY138-278" fmla="*/ 74 h 759"/>
              <a:gd name="connsiteX139-279" fmla="*/ 374 w 758"/>
              <a:gd name="connsiteY139-280" fmla="*/ 74 h 759"/>
              <a:gd name="connsiteX140-281" fmla="*/ 363 w 758"/>
              <a:gd name="connsiteY140-282" fmla="*/ 79 h 759"/>
              <a:gd name="connsiteX141-283" fmla="*/ 353 w 758"/>
              <a:gd name="connsiteY141-284" fmla="*/ 79 h 759"/>
              <a:gd name="connsiteX142-285" fmla="*/ 337 w 758"/>
              <a:gd name="connsiteY142-286" fmla="*/ 85 h 759"/>
              <a:gd name="connsiteX143-287" fmla="*/ 321 w 758"/>
              <a:gd name="connsiteY143-288" fmla="*/ 90 h 759"/>
              <a:gd name="connsiteX144-289" fmla="*/ 305 w 758"/>
              <a:gd name="connsiteY144-290" fmla="*/ 95 h 759"/>
              <a:gd name="connsiteX145-291" fmla="*/ 269 w 758"/>
              <a:gd name="connsiteY145-292" fmla="*/ 106 h 759"/>
              <a:gd name="connsiteX146-293" fmla="*/ 232 w 758"/>
              <a:gd name="connsiteY146-294" fmla="*/ 116 h 759"/>
              <a:gd name="connsiteX147-295" fmla="*/ 195 w 758"/>
              <a:gd name="connsiteY147-296" fmla="*/ 127 h 759"/>
              <a:gd name="connsiteX148-297" fmla="*/ 158 w 758"/>
              <a:gd name="connsiteY148-298" fmla="*/ 137 h 759"/>
              <a:gd name="connsiteX149-299" fmla="*/ 137 w 758"/>
              <a:gd name="connsiteY149-300" fmla="*/ 142 h 759"/>
              <a:gd name="connsiteX150-301" fmla="*/ 121 w 758"/>
              <a:gd name="connsiteY150-302" fmla="*/ 142 h 759"/>
              <a:gd name="connsiteX151-303" fmla="*/ 105 w 758"/>
              <a:gd name="connsiteY151-304" fmla="*/ 148 h 759"/>
              <a:gd name="connsiteX152-305" fmla="*/ 95 w 758"/>
              <a:gd name="connsiteY152-306" fmla="*/ 148 h 759"/>
              <a:gd name="connsiteX153-307" fmla="*/ 84 w 758"/>
              <a:gd name="connsiteY153-308" fmla="*/ 153 h 759"/>
              <a:gd name="connsiteX154-309" fmla="*/ 74 w 758"/>
              <a:gd name="connsiteY154-310" fmla="*/ 153 h 759"/>
              <a:gd name="connsiteX155-311" fmla="*/ 68 w 758"/>
              <a:gd name="connsiteY155-312" fmla="*/ 153 h 759"/>
              <a:gd name="connsiteX156-313" fmla="*/ 63 w 758"/>
              <a:gd name="connsiteY156-314" fmla="*/ 153 h 759"/>
              <a:gd name="connsiteX157-315" fmla="*/ 53 w 758"/>
              <a:gd name="connsiteY157-316" fmla="*/ 153 h 759"/>
              <a:gd name="connsiteX158-317" fmla="*/ 42 w 758"/>
              <a:gd name="connsiteY158-318" fmla="*/ 148 h 759"/>
              <a:gd name="connsiteX159-319" fmla="*/ 32 w 758"/>
              <a:gd name="connsiteY159-320" fmla="*/ 142 h 759"/>
              <a:gd name="connsiteX160-321" fmla="*/ 26 w 758"/>
              <a:gd name="connsiteY160-322" fmla="*/ 137 h 759"/>
              <a:gd name="connsiteX161-323" fmla="*/ 16 w 758"/>
              <a:gd name="connsiteY161-324" fmla="*/ 127 h 759"/>
              <a:gd name="connsiteX162-325" fmla="*/ 11 w 758"/>
              <a:gd name="connsiteY162-326" fmla="*/ 121 h 759"/>
              <a:gd name="connsiteX163-327" fmla="*/ 5 w 758"/>
              <a:gd name="connsiteY163-328" fmla="*/ 116 h 759"/>
              <a:gd name="connsiteX164-329" fmla="*/ 0 w 758"/>
              <a:gd name="connsiteY164-330" fmla="*/ 116 h 759"/>
              <a:gd name="connsiteX165-331" fmla="*/ 5 w 758"/>
              <a:gd name="connsiteY165-332" fmla="*/ 111 h 759"/>
              <a:gd name="connsiteX166-333" fmla="*/ 5 w 758"/>
              <a:gd name="connsiteY166-334" fmla="*/ 111 h 759"/>
              <a:gd name="connsiteX167-335" fmla="*/ 11 w 758"/>
              <a:gd name="connsiteY167-336" fmla="*/ 111 h 759"/>
              <a:gd name="connsiteX168-337" fmla="*/ 16 w 758"/>
              <a:gd name="connsiteY168-338" fmla="*/ 106 h 759"/>
              <a:gd name="connsiteX169-339" fmla="*/ 21 w 758"/>
              <a:gd name="connsiteY169-340" fmla="*/ 106 h 759"/>
              <a:gd name="connsiteX170-341" fmla="*/ 32 w 758"/>
              <a:gd name="connsiteY170-342" fmla="*/ 106 h 759"/>
              <a:gd name="connsiteX171-343" fmla="*/ 42 w 758"/>
              <a:gd name="connsiteY171-344" fmla="*/ 106 h 759"/>
              <a:gd name="connsiteX172-345" fmla="*/ 53 w 758"/>
              <a:gd name="connsiteY172-346" fmla="*/ 100 h 759"/>
              <a:gd name="connsiteX173-347" fmla="*/ 79 w 758"/>
              <a:gd name="connsiteY173-348" fmla="*/ 100 h 759"/>
              <a:gd name="connsiteX174-349" fmla="*/ 111 w 758"/>
              <a:gd name="connsiteY174-350" fmla="*/ 95 h 759"/>
              <a:gd name="connsiteX175-351" fmla="*/ 126 w 758"/>
              <a:gd name="connsiteY175-352" fmla="*/ 95 h 759"/>
              <a:gd name="connsiteX176-353" fmla="*/ 142 w 758"/>
              <a:gd name="connsiteY176-354" fmla="*/ 90 h 759"/>
              <a:gd name="connsiteX177-355" fmla="*/ 163 w 758"/>
              <a:gd name="connsiteY177-356" fmla="*/ 85 h 759"/>
              <a:gd name="connsiteX178-357" fmla="*/ 184 w 758"/>
              <a:gd name="connsiteY178-358" fmla="*/ 85 h 759"/>
              <a:gd name="connsiteX179-359" fmla="*/ 221 w 758"/>
              <a:gd name="connsiteY179-360" fmla="*/ 74 h 759"/>
              <a:gd name="connsiteX180-361" fmla="*/ 258 w 758"/>
              <a:gd name="connsiteY180-362" fmla="*/ 69 h 759"/>
              <a:gd name="connsiteX181-363" fmla="*/ 290 w 758"/>
              <a:gd name="connsiteY181-364" fmla="*/ 58 h 759"/>
              <a:gd name="connsiteX182-365" fmla="*/ 321 w 758"/>
              <a:gd name="connsiteY182-366" fmla="*/ 48 h 759"/>
              <a:gd name="connsiteX183-367" fmla="*/ 337 w 758"/>
              <a:gd name="connsiteY183-368" fmla="*/ 42 h 759"/>
              <a:gd name="connsiteX184-369" fmla="*/ 353 w 758"/>
              <a:gd name="connsiteY184-370" fmla="*/ 37 h 759"/>
              <a:gd name="connsiteX185-371" fmla="*/ 363 w 758"/>
              <a:gd name="connsiteY185-372" fmla="*/ 37 h 759"/>
              <a:gd name="connsiteX186-373" fmla="*/ 374 w 758"/>
              <a:gd name="connsiteY186-374" fmla="*/ 32 h 759"/>
              <a:gd name="connsiteX187-375" fmla="*/ 379 w 758"/>
              <a:gd name="connsiteY187-376" fmla="*/ 27 h 759"/>
              <a:gd name="connsiteX188-377" fmla="*/ 385 w 758"/>
              <a:gd name="connsiteY188-378" fmla="*/ 21 h 759"/>
              <a:gd name="connsiteX189-379" fmla="*/ 390 w 758"/>
              <a:gd name="connsiteY189-380" fmla="*/ 16 h 759"/>
              <a:gd name="connsiteX190-381" fmla="*/ 395 w 758"/>
              <a:gd name="connsiteY190-382" fmla="*/ 11 h 759"/>
              <a:gd name="connsiteX191-383" fmla="*/ 400 w 758"/>
              <a:gd name="connsiteY191-384" fmla="*/ 6 h 759"/>
              <a:gd name="connsiteX192-385" fmla="*/ 406 w 758"/>
              <a:gd name="connsiteY192-386" fmla="*/ 0 h 759"/>
              <a:gd name="connsiteX193-387" fmla="*/ 411 w 758"/>
              <a:gd name="connsiteY193-388" fmla="*/ 0 h 759"/>
              <a:gd name="connsiteX194-389" fmla="*/ 416 w 758"/>
              <a:gd name="connsiteY194-390" fmla="*/ 0 h 759"/>
              <a:gd name="connsiteX195-391" fmla="*/ 416 w 758"/>
              <a:gd name="connsiteY195-392" fmla="*/ 0 h 759"/>
              <a:gd name="connsiteX0-393" fmla="*/ 416 w 758"/>
              <a:gd name="connsiteY0-394" fmla="*/ 0 h 759"/>
              <a:gd name="connsiteX1-395" fmla="*/ 427 w 758"/>
              <a:gd name="connsiteY1-396" fmla="*/ 0 h 759"/>
              <a:gd name="connsiteX2-397" fmla="*/ 437 w 758"/>
              <a:gd name="connsiteY2-398" fmla="*/ 6 h 759"/>
              <a:gd name="connsiteX3-399" fmla="*/ 448 w 758"/>
              <a:gd name="connsiteY3-400" fmla="*/ 11 h 759"/>
              <a:gd name="connsiteX4-401" fmla="*/ 464 w 758"/>
              <a:gd name="connsiteY4-402" fmla="*/ 21 h 759"/>
              <a:gd name="connsiteX5-403" fmla="*/ 474 w 758"/>
              <a:gd name="connsiteY5-404" fmla="*/ 32 h 759"/>
              <a:gd name="connsiteX6-405" fmla="*/ 485 w 758"/>
              <a:gd name="connsiteY6-406" fmla="*/ 37 h 759"/>
              <a:gd name="connsiteX7-407" fmla="*/ 485 w 758"/>
              <a:gd name="connsiteY7-408" fmla="*/ 42 h 759"/>
              <a:gd name="connsiteX8-409" fmla="*/ 490 w 758"/>
              <a:gd name="connsiteY8-410" fmla="*/ 42 h 759"/>
              <a:gd name="connsiteX9-411" fmla="*/ 490 w 758"/>
              <a:gd name="connsiteY9-412" fmla="*/ 48 h 759"/>
              <a:gd name="connsiteX10-413" fmla="*/ 490 w 758"/>
              <a:gd name="connsiteY10-414" fmla="*/ 48 h 759"/>
              <a:gd name="connsiteX11-415" fmla="*/ 490 w 758"/>
              <a:gd name="connsiteY11-416" fmla="*/ 53 h 759"/>
              <a:gd name="connsiteX12-417" fmla="*/ 485 w 758"/>
              <a:gd name="connsiteY12-418" fmla="*/ 58 h 759"/>
              <a:gd name="connsiteX13-419" fmla="*/ 479 w 758"/>
              <a:gd name="connsiteY13-420" fmla="*/ 63 h 759"/>
              <a:gd name="connsiteX14-421" fmla="*/ 469 w 758"/>
              <a:gd name="connsiteY14-422" fmla="*/ 69 h 759"/>
              <a:gd name="connsiteX15-423" fmla="*/ 464 w 758"/>
              <a:gd name="connsiteY15-424" fmla="*/ 74 h 759"/>
              <a:gd name="connsiteX16-425" fmla="*/ 458 w 758"/>
              <a:gd name="connsiteY16-426" fmla="*/ 79 h 759"/>
              <a:gd name="connsiteX17-427" fmla="*/ 458 w 758"/>
              <a:gd name="connsiteY17-428" fmla="*/ 90 h 759"/>
              <a:gd name="connsiteX18-429" fmla="*/ 453 w 758"/>
              <a:gd name="connsiteY18-430" fmla="*/ 100 h 759"/>
              <a:gd name="connsiteX19-431" fmla="*/ 448 w 758"/>
              <a:gd name="connsiteY19-432" fmla="*/ 116 h 759"/>
              <a:gd name="connsiteX20-433" fmla="*/ 442 w 758"/>
              <a:gd name="connsiteY20-434" fmla="*/ 137 h 759"/>
              <a:gd name="connsiteX21-435" fmla="*/ 437 w 758"/>
              <a:gd name="connsiteY21-436" fmla="*/ 158 h 759"/>
              <a:gd name="connsiteX22-437" fmla="*/ 437 w 758"/>
              <a:gd name="connsiteY22-438" fmla="*/ 179 h 759"/>
              <a:gd name="connsiteX23-439" fmla="*/ 432 w 758"/>
              <a:gd name="connsiteY23-440" fmla="*/ 206 h 759"/>
              <a:gd name="connsiteX24-441" fmla="*/ 427 w 758"/>
              <a:gd name="connsiteY24-442" fmla="*/ 227 h 759"/>
              <a:gd name="connsiteX25-443" fmla="*/ 427 w 758"/>
              <a:gd name="connsiteY25-444" fmla="*/ 248 h 759"/>
              <a:gd name="connsiteX26-445" fmla="*/ 421 w 758"/>
              <a:gd name="connsiteY26-446" fmla="*/ 264 h 759"/>
              <a:gd name="connsiteX27-447" fmla="*/ 421 w 758"/>
              <a:gd name="connsiteY27-448" fmla="*/ 285 h 759"/>
              <a:gd name="connsiteX28-449" fmla="*/ 416 w 758"/>
              <a:gd name="connsiteY28-450" fmla="*/ 300 h 759"/>
              <a:gd name="connsiteX29-451" fmla="*/ 421 w 758"/>
              <a:gd name="connsiteY29-452" fmla="*/ 369 h 759"/>
              <a:gd name="connsiteX30-453" fmla="*/ 427 w 758"/>
              <a:gd name="connsiteY30-454" fmla="*/ 411 h 759"/>
              <a:gd name="connsiteX31-455" fmla="*/ 427 w 758"/>
              <a:gd name="connsiteY31-456" fmla="*/ 437 h 759"/>
              <a:gd name="connsiteX32-457" fmla="*/ 432 w 758"/>
              <a:gd name="connsiteY32-458" fmla="*/ 464 h 759"/>
              <a:gd name="connsiteX33-459" fmla="*/ 442 w 758"/>
              <a:gd name="connsiteY33-460" fmla="*/ 490 h 759"/>
              <a:gd name="connsiteX34-461" fmla="*/ 448 w 758"/>
              <a:gd name="connsiteY34-462" fmla="*/ 506 h 759"/>
              <a:gd name="connsiteX35-463" fmla="*/ 453 w 758"/>
              <a:gd name="connsiteY35-464" fmla="*/ 516 h 759"/>
              <a:gd name="connsiteX36-465" fmla="*/ 469 w 758"/>
              <a:gd name="connsiteY36-466" fmla="*/ 543 h 759"/>
              <a:gd name="connsiteX37-467" fmla="*/ 485 w 758"/>
              <a:gd name="connsiteY37-468" fmla="*/ 564 h 759"/>
              <a:gd name="connsiteX38-469" fmla="*/ 500 w 758"/>
              <a:gd name="connsiteY38-470" fmla="*/ 585 h 759"/>
              <a:gd name="connsiteX39-471" fmla="*/ 511 w 758"/>
              <a:gd name="connsiteY39-472" fmla="*/ 595 h 759"/>
              <a:gd name="connsiteX40-473" fmla="*/ 521 w 758"/>
              <a:gd name="connsiteY40-474" fmla="*/ 601 h 759"/>
              <a:gd name="connsiteX41-475" fmla="*/ 543 w 758"/>
              <a:gd name="connsiteY41-476" fmla="*/ 622 h 759"/>
              <a:gd name="connsiteX42-477" fmla="*/ 564 w 758"/>
              <a:gd name="connsiteY42-478" fmla="*/ 632 h 759"/>
              <a:gd name="connsiteX43-479" fmla="*/ 585 w 758"/>
              <a:gd name="connsiteY43-480" fmla="*/ 648 h 759"/>
              <a:gd name="connsiteX44-481" fmla="*/ 611 w 758"/>
              <a:gd name="connsiteY44-482" fmla="*/ 659 h 759"/>
              <a:gd name="connsiteX45-483" fmla="*/ 622 w 758"/>
              <a:gd name="connsiteY45-484" fmla="*/ 664 h 759"/>
              <a:gd name="connsiteX46-485" fmla="*/ 632 w 758"/>
              <a:gd name="connsiteY46-486" fmla="*/ 669 h 759"/>
              <a:gd name="connsiteX47-487" fmla="*/ 643 w 758"/>
              <a:gd name="connsiteY47-488" fmla="*/ 669 h 759"/>
              <a:gd name="connsiteX48-489" fmla="*/ 653 w 758"/>
              <a:gd name="connsiteY48-490" fmla="*/ 674 h 759"/>
              <a:gd name="connsiteX49-491" fmla="*/ 658 w 758"/>
              <a:gd name="connsiteY49-492" fmla="*/ 674 h 759"/>
              <a:gd name="connsiteX50-493" fmla="*/ 664 w 758"/>
              <a:gd name="connsiteY50-494" fmla="*/ 674 h 759"/>
              <a:gd name="connsiteX51-495" fmla="*/ 674 w 758"/>
              <a:gd name="connsiteY51-496" fmla="*/ 674 h 759"/>
              <a:gd name="connsiteX52-497" fmla="*/ 679 w 758"/>
              <a:gd name="connsiteY52-498" fmla="*/ 669 h 759"/>
              <a:gd name="connsiteX53-499" fmla="*/ 679 w 758"/>
              <a:gd name="connsiteY53-500" fmla="*/ 664 h 759"/>
              <a:gd name="connsiteX54-501" fmla="*/ 685 w 758"/>
              <a:gd name="connsiteY54-502" fmla="*/ 659 h 759"/>
              <a:gd name="connsiteX55-503" fmla="*/ 690 w 758"/>
              <a:gd name="connsiteY55-504" fmla="*/ 653 h 759"/>
              <a:gd name="connsiteX56-505" fmla="*/ 690 w 758"/>
              <a:gd name="connsiteY56-506" fmla="*/ 643 h 759"/>
              <a:gd name="connsiteX57-507" fmla="*/ 695 w 758"/>
              <a:gd name="connsiteY57-508" fmla="*/ 627 h 759"/>
              <a:gd name="connsiteX58-509" fmla="*/ 701 w 758"/>
              <a:gd name="connsiteY58-510" fmla="*/ 611 h 759"/>
              <a:gd name="connsiteX59-511" fmla="*/ 706 w 758"/>
              <a:gd name="connsiteY59-512" fmla="*/ 595 h 759"/>
              <a:gd name="connsiteX60-513" fmla="*/ 706 w 758"/>
              <a:gd name="connsiteY60-514" fmla="*/ 580 h 759"/>
              <a:gd name="connsiteX61-515" fmla="*/ 711 w 758"/>
              <a:gd name="connsiteY61-516" fmla="*/ 564 h 759"/>
              <a:gd name="connsiteX62-517" fmla="*/ 716 w 758"/>
              <a:gd name="connsiteY62-518" fmla="*/ 553 h 759"/>
              <a:gd name="connsiteX63-519" fmla="*/ 722 w 758"/>
              <a:gd name="connsiteY63-520" fmla="*/ 543 h 759"/>
              <a:gd name="connsiteX64-521" fmla="*/ 722 w 758"/>
              <a:gd name="connsiteY64-522" fmla="*/ 538 h 759"/>
              <a:gd name="connsiteX65-523" fmla="*/ 727 w 758"/>
              <a:gd name="connsiteY65-524" fmla="*/ 527 h 759"/>
              <a:gd name="connsiteX66-525" fmla="*/ 727 w 758"/>
              <a:gd name="connsiteY66-526" fmla="*/ 527 h 759"/>
              <a:gd name="connsiteX67-527" fmla="*/ 732 w 758"/>
              <a:gd name="connsiteY67-528" fmla="*/ 527 h 759"/>
              <a:gd name="connsiteX68-529" fmla="*/ 732 w 758"/>
              <a:gd name="connsiteY68-530" fmla="*/ 527 h 759"/>
              <a:gd name="connsiteX69-531" fmla="*/ 732 w 758"/>
              <a:gd name="connsiteY69-532" fmla="*/ 532 h 759"/>
              <a:gd name="connsiteX70-533" fmla="*/ 732 w 758"/>
              <a:gd name="connsiteY70-534" fmla="*/ 538 h 759"/>
              <a:gd name="connsiteX71-535" fmla="*/ 737 w 758"/>
              <a:gd name="connsiteY71-536" fmla="*/ 543 h 759"/>
              <a:gd name="connsiteX72-537" fmla="*/ 737 w 758"/>
              <a:gd name="connsiteY72-538" fmla="*/ 559 h 759"/>
              <a:gd name="connsiteX73-539" fmla="*/ 737 w 758"/>
              <a:gd name="connsiteY73-540" fmla="*/ 569 h 759"/>
              <a:gd name="connsiteX74-541" fmla="*/ 737 w 758"/>
              <a:gd name="connsiteY74-542" fmla="*/ 585 h 759"/>
              <a:gd name="connsiteX75-543" fmla="*/ 737 w 758"/>
              <a:gd name="connsiteY75-544" fmla="*/ 601 h 759"/>
              <a:gd name="connsiteX76-545" fmla="*/ 737 w 758"/>
              <a:gd name="connsiteY76-546" fmla="*/ 622 h 759"/>
              <a:gd name="connsiteX77-547" fmla="*/ 737 w 758"/>
              <a:gd name="connsiteY77-548" fmla="*/ 638 h 759"/>
              <a:gd name="connsiteX78-549" fmla="*/ 737 w 758"/>
              <a:gd name="connsiteY78-550" fmla="*/ 653 h 759"/>
              <a:gd name="connsiteX79-551" fmla="*/ 743 w 758"/>
              <a:gd name="connsiteY79-552" fmla="*/ 669 h 759"/>
              <a:gd name="connsiteX80-553" fmla="*/ 743 w 758"/>
              <a:gd name="connsiteY80-554" fmla="*/ 685 h 759"/>
              <a:gd name="connsiteX81-555" fmla="*/ 748 w 758"/>
              <a:gd name="connsiteY81-556" fmla="*/ 696 h 759"/>
              <a:gd name="connsiteX82-557" fmla="*/ 748 w 758"/>
              <a:gd name="connsiteY82-558" fmla="*/ 706 h 759"/>
              <a:gd name="connsiteX83-559" fmla="*/ 753 w 758"/>
              <a:gd name="connsiteY83-560" fmla="*/ 717 h 759"/>
              <a:gd name="connsiteX84-561" fmla="*/ 753 w 758"/>
              <a:gd name="connsiteY84-562" fmla="*/ 722 h 759"/>
              <a:gd name="connsiteX85-563" fmla="*/ 758 w 758"/>
              <a:gd name="connsiteY85-564" fmla="*/ 732 h 759"/>
              <a:gd name="connsiteX86-565" fmla="*/ 758 w 758"/>
              <a:gd name="connsiteY86-566" fmla="*/ 738 h 759"/>
              <a:gd name="connsiteX87-567" fmla="*/ 758 w 758"/>
              <a:gd name="connsiteY87-568" fmla="*/ 743 h 759"/>
              <a:gd name="connsiteX88-569" fmla="*/ 758 w 758"/>
              <a:gd name="connsiteY88-570" fmla="*/ 748 h 759"/>
              <a:gd name="connsiteX89-571" fmla="*/ 753 w 758"/>
              <a:gd name="connsiteY89-572" fmla="*/ 753 h 759"/>
              <a:gd name="connsiteX90-573" fmla="*/ 748 w 758"/>
              <a:gd name="connsiteY90-574" fmla="*/ 759 h 759"/>
              <a:gd name="connsiteX91-575" fmla="*/ 737 w 758"/>
              <a:gd name="connsiteY91-576" fmla="*/ 759 h 759"/>
              <a:gd name="connsiteX92-577" fmla="*/ 727 w 758"/>
              <a:gd name="connsiteY92-578" fmla="*/ 759 h 759"/>
              <a:gd name="connsiteX93-579" fmla="*/ 711 w 758"/>
              <a:gd name="connsiteY93-580" fmla="*/ 759 h 759"/>
              <a:gd name="connsiteX94-581" fmla="*/ 695 w 758"/>
              <a:gd name="connsiteY94-582" fmla="*/ 753 h 759"/>
              <a:gd name="connsiteX95-583" fmla="*/ 674 w 758"/>
              <a:gd name="connsiteY95-584" fmla="*/ 753 h 759"/>
              <a:gd name="connsiteX96-585" fmla="*/ 653 w 758"/>
              <a:gd name="connsiteY96-586" fmla="*/ 748 h 759"/>
              <a:gd name="connsiteX97-587" fmla="*/ 632 w 758"/>
              <a:gd name="connsiteY97-588" fmla="*/ 743 h 759"/>
              <a:gd name="connsiteX98-589" fmla="*/ 622 w 758"/>
              <a:gd name="connsiteY98-590" fmla="*/ 738 h 759"/>
              <a:gd name="connsiteX99-591" fmla="*/ 611 w 758"/>
              <a:gd name="connsiteY99-592" fmla="*/ 732 h 759"/>
              <a:gd name="connsiteX100-593" fmla="*/ 595 w 758"/>
              <a:gd name="connsiteY100-594" fmla="*/ 727 h 759"/>
              <a:gd name="connsiteX101-595" fmla="*/ 585 w 758"/>
              <a:gd name="connsiteY101-596" fmla="*/ 722 h 759"/>
              <a:gd name="connsiteX102-597" fmla="*/ 569 w 758"/>
              <a:gd name="connsiteY102-598" fmla="*/ 717 h 759"/>
              <a:gd name="connsiteX103-599" fmla="*/ 553 w 758"/>
              <a:gd name="connsiteY103-600" fmla="*/ 706 h 759"/>
              <a:gd name="connsiteX104-601" fmla="*/ 543 w 758"/>
              <a:gd name="connsiteY104-602" fmla="*/ 696 h 759"/>
              <a:gd name="connsiteX105-603" fmla="*/ 527 w 758"/>
              <a:gd name="connsiteY105-604" fmla="*/ 685 h 759"/>
              <a:gd name="connsiteX106-605" fmla="*/ 495 w 758"/>
              <a:gd name="connsiteY106-606" fmla="*/ 659 h 759"/>
              <a:gd name="connsiteX107-607" fmla="*/ 469 w 758"/>
              <a:gd name="connsiteY107-608" fmla="*/ 632 h 759"/>
              <a:gd name="connsiteX108-609" fmla="*/ 458 w 758"/>
              <a:gd name="connsiteY108-610" fmla="*/ 622 h 759"/>
              <a:gd name="connsiteX109-611" fmla="*/ 448 w 758"/>
              <a:gd name="connsiteY109-612" fmla="*/ 606 h 759"/>
              <a:gd name="connsiteX110-613" fmla="*/ 437 w 758"/>
              <a:gd name="connsiteY110-614" fmla="*/ 590 h 759"/>
              <a:gd name="connsiteX111-615" fmla="*/ 427 w 758"/>
              <a:gd name="connsiteY111-616" fmla="*/ 574 h 759"/>
              <a:gd name="connsiteX112-617" fmla="*/ 421 w 758"/>
              <a:gd name="connsiteY112-618" fmla="*/ 559 h 759"/>
              <a:gd name="connsiteX113-619" fmla="*/ 411 w 758"/>
              <a:gd name="connsiteY113-620" fmla="*/ 543 h 759"/>
              <a:gd name="connsiteX114-621" fmla="*/ 406 w 758"/>
              <a:gd name="connsiteY114-622" fmla="*/ 527 h 759"/>
              <a:gd name="connsiteX115-623" fmla="*/ 395 w 758"/>
              <a:gd name="connsiteY115-624" fmla="*/ 511 h 759"/>
              <a:gd name="connsiteX116-625" fmla="*/ 390 w 758"/>
              <a:gd name="connsiteY116-626" fmla="*/ 501 h 759"/>
              <a:gd name="connsiteX117-627" fmla="*/ 390 w 758"/>
              <a:gd name="connsiteY117-628" fmla="*/ 485 h 759"/>
              <a:gd name="connsiteX118-629" fmla="*/ 385 w 758"/>
              <a:gd name="connsiteY118-630" fmla="*/ 469 h 759"/>
              <a:gd name="connsiteX119-631" fmla="*/ 385 w 758"/>
              <a:gd name="connsiteY119-632" fmla="*/ 453 h 759"/>
              <a:gd name="connsiteX120-633" fmla="*/ 379 w 758"/>
              <a:gd name="connsiteY120-634" fmla="*/ 422 h 759"/>
              <a:gd name="connsiteX121-635" fmla="*/ 374 w 758"/>
              <a:gd name="connsiteY121-636" fmla="*/ 385 h 759"/>
              <a:gd name="connsiteX122-637" fmla="*/ 374 w 758"/>
              <a:gd name="connsiteY122-638" fmla="*/ 353 h 759"/>
              <a:gd name="connsiteX123-639" fmla="*/ 374 w 758"/>
              <a:gd name="connsiteY123-640" fmla="*/ 316 h 759"/>
              <a:gd name="connsiteX124-641" fmla="*/ 374 w 758"/>
              <a:gd name="connsiteY124-642" fmla="*/ 279 h 759"/>
              <a:gd name="connsiteX125-643" fmla="*/ 374 w 758"/>
              <a:gd name="connsiteY125-644" fmla="*/ 243 h 759"/>
              <a:gd name="connsiteX126-645" fmla="*/ 379 w 758"/>
              <a:gd name="connsiteY126-646" fmla="*/ 200 h 759"/>
              <a:gd name="connsiteX127-647" fmla="*/ 385 w 758"/>
              <a:gd name="connsiteY127-648" fmla="*/ 158 h 759"/>
              <a:gd name="connsiteX128-649" fmla="*/ 385 w 758"/>
              <a:gd name="connsiteY128-650" fmla="*/ 142 h 759"/>
              <a:gd name="connsiteX129-651" fmla="*/ 385 w 758"/>
              <a:gd name="connsiteY129-652" fmla="*/ 127 h 759"/>
              <a:gd name="connsiteX130-653" fmla="*/ 385 w 758"/>
              <a:gd name="connsiteY130-654" fmla="*/ 111 h 759"/>
              <a:gd name="connsiteX131-655" fmla="*/ 390 w 758"/>
              <a:gd name="connsiteY131-656" fmla="*/ 100 h 759"/>
              <a:gd name="connsiteX132-657" fmla="*/ 390 w 758"/>
              <a:gd name="connsiteY132-658" fmla="*/ 90 h 759"/>
              <a:gd name="connsiteX133-659" fmla="*/ 390 w 758"/>
              <a:gd name="connsiteY133-660" fmla="*/ 85 h 759"/>
              <a:gd name="connsiteX134-661" fmla="*/ 390 w 758"/>
              <a:gd name="connsiteY134-662" fmla="*/ 79 h 759"/>
              <a:gd name="connsiteX135-663" fmla="*/ 385 w 758"/>
              <a:gd name="connsiteY135-664" fmla="*/ 74 h 759"/>
              <a:gd name="connsiteX136-665" fmla="*/ 385 w 758"/>
              <a:gd name="connsiteY136-666" fmla="*/ 74 h 759"/>
              <a:gd name="connsiteX137-667" fmla="*/ 379 w 758"/>
              <a:gd name="connsiteY137-668" fmla="*/ 74 h 759"/>
              <a:gd name="connsiteX138-669" fmla="*/ 374 w 758"/>
              <a:gd name="connsiteY138-670" fmla="*/ 74 h 759"/>
              <a:gd name="connsiteX139-671" fmla="*/ 363 w 758"/>
              <a:gd name="connsiteY139-672" fmla="*/ 79 h 759"/>
              <a:gd name="connsiteX140-673" fmla="*/ 353 w 758"/>
              <a:gd name="connsiteY140-674" fmla="*/ 79 h 759"/>
              <a:gd name="connsiteX141-675" fmla="*/ 337 w 758"/>
              <a:gd name="connsiteY141-676" fmla="*/ 85 h 759"/>
              <a:gd name="connsiteX142-677" fmla="*/ 321 w 758"/>
              <a:gd name="connsiteY142-678" fmla="*/ 90 h 759"/>
              <a:gd name="connsiteX143-679" fmla="*/ 305 w 758"/>
              <a:gd name="connsiteY143-680" fmla="*/ 95 h 759"/>
              <a:gd name="connsiteX144-681" fmla="*/ 269 w 758"/>
              <a:gd name="connsiteY144-682" fmla="*/ 106 h 759"/>
              <a:gd name="connsiteX145-683" fmla="*/ 232 w 758"/>
              <a:gd name="connsiteY145-684" fmla="*/ 116 h 759"/>
              <a:gd name="connsiteX146-685" fmla="*/ 195 w 758"/>
              <a:gd name="connsiteY146-686" fmla="*/ 127 h 759"/>
              <a:gd name="connsiteX147-687" fmla="*/ 158 w 758"/>
              <a:gd name="connsiteY147-688" fmla="*/ 137 h 759"/>
              <a:gd name="connsiteX148-689" fmla="*/ 137 w 758"/>
              <a:gd name="connsiteY148-690" fmla="*/ 142 h 759"/>
              <a:gd name="connsiteX149-691" fmla="*/ 121 w 758"/>
              <a:gd name="connsiteY149-692" fmla="*/ 142 h 759"/>
              <a:gd name="connsiteX150-693" fmla="*/ 105 w 758"/>
              <a:gd name="connsiteY150-694" fmla="*/ 148 h 759"/>
              <a:gd name="connsiteX151-695" fmla="*/ 95 w 758"/>
              <a:gd name="connsiteY151-696" fmla="*/ 148 h 759"/>
              <a:gd name="connsiteX152-697" fmla="*/ 84 w 758"/>
              <a:gd name="connsiteY152-698" fmla="*/ 153 h 759"/>
              <a:gd name="connsiteX153-699" fmla="*/ 74 w 758"/>
              <a:gd name="connsiteY153-700" fmla="*/ 153 h 759"/>
              <a:gd name="connsiteX154-701" fmla="*/ 68 w 758"/>
              <a:gd name="connsiteY154-702" fmla="*/ 153 h 759"/>
              <a:gd name="connsiteX155-703" fmla="*/ 63 w 758"/>
              <a:gd name="connsiteY155-704" fmla="*/ 153 h 759"/>
              <a:gd name="connsiteX156-705" fmla="*/ 53 w 758"/>
              <a:gd name="connsiteY156-706" fmla="*/ 153 h 759"/>
              <a:gd name="connsiteX157-707" fmla="*/ 42 w 758"/>
              <a:gd name="connsiteY157-708" fmla="*/ 148 h 759"/>
              <a:gd name="connsiteX158-709" fmla="*/ 32 w 758"/>
              <a:gd name="connsiteY158-710" fmla="*/ 142 h 759"/>
              <a:gd name="connsiteX159-711" fmla="*/ 26 w 758"/>
              <a:gd name="connsiteY159-712" fmla="*/ 137 h 759"/>
              <a:gd name="connsiteX160-713" fmla="*/ 16 w 758"/>
              <a:gd name="connsiteY160-714" fmla="*/ 127 h 759"/>
              <a:gd name="connsiteX161-715" fmla="*/ 11 w 758"/>
              <a:gd name="connsiteY161-716" fmla="*/ 121 h 759"/>
              <a:gd name="connsiteX162-717" fmla="*/ 5 w 758"/>
              <a:gd name="connsiteY162-718" fmla="*/ 116 h 759"/>
              <a:gd name="connsiteX163-719" fmla="*/ 0 w 758"/>
              <a:gd name="connsiteY163-720" fmla="*/ 116 h 759"/>
              <a:gd name="connsiteX164-721" fmla="*/ 5 w 758"/>
              <a:gd name="connsiteY164-722" fmla="*/ 111 h 759"/>
              <a:gd name="connsiteX165-723" fmla="*/ 5 w 758"/>
              <a:gd name="connsiteY165-724" fmla="*/ 111 h 759"/>
              <a:gd name="connsiteX166-725" fmla="*/ 11 w 758"/>
              <a:gd name="connsiteY166-726" fmla="*/ 111 h 759"/>
              <a:gd name="connsiteX167-727" fmla="*/ 16 w 758"/>
              <a:gd name="connsiteY167-728" fmla="*/ 106 h 759"/>
              <a:gd name="connsiteX168-729" fmla="*/ 21 w 758"/>
              <a:gd name="connsiteY168-730" fmla="*/ 106 h 759"/>
              <a:gd name="connsiteX169-731" fmla="*/ 32 w 758"/>
              <a:gd name="connsiteY169-732" fmla="*/ 106 h 759"/>
              <a:gd name="connsiteX170-733" fmla="*/ 42 w 758"/>
              <a:gd name="connsiteY170-734" fmla="*/ 106 h 759"/>
              <a:gd name="connsiteX171-735" fmla="*/ 53 w 758"/>
              <a:gd name="connsiteY171-736" fmla="*/ 100 h 759"/>
              <a:gd name="connsiteX172-737" fmla="*/ 79 w 758"/>
              <a:gd name="connsiteY172-738" fmla="*/ 100 h 759"/>
              <a:gd name="connsiteX173-739" fmla="*/ 111 w 758"/>
              <a:gd name="connsiteY173-740" fmla="*/ 95 h 759"/>
              <a:gd name="connsiteX174-741" fmla="*/ 126 w 758"/>
              <a:gd name="connsiteY174-742" fmla="*/ 95 h 759"/>
              <a:gd name="connsiteX175-743" fmla="*/ 142 w 758"/>
              <a:gd name="connsiteY175-744" fmla="*/ 90 h 759"/>
              <a:gd name="connsiteX176-745" fmla="*/ 163 w 758"/>
              <a:gd name="connsiteY176-746" fmla="*/ 85 h 759"/>
              <a:gd name="connsiteX177-747" fmla="*/ 184 w 758"/>
              <a:gd name="connsiteY177-748" fmla="*/ 85 h 759"/>
              <a:gd name="connsiteX178-749" fmla="*/ 221 w 758"/>
              <a:gd name="connsiteY178-750" fmla="*/ 74 h 759"/>
              <a:gd name="connsiteX179-751" fmla="*/ 258 w 758"/>
              <a:gd name="connsiteY179-752" fmla="*/ 69 h 759"/>
              <a:gd name="connsiteX180-753" fmla="*/ 290 w 758"/>
              <a:gd name="connsiteY180-754" fmla="*/ 58 h 759"/>
              <a:gd name="connsiteX181-755" fmla="*/ 321 w 758"/>
              <a:gd name="connsiteY181-756" fmla="*/ 48 h 759"/>
              <a:gd name="connsiteX182-757" fmla="*/ 337 w 758"/>
              <a:gd name="connsiteY182-758" fmla="*/ 42 h 759"/>
              <a:gd name="connsiteX183-759" fmla="*/ 353 w 758"/>
              <a:gd name="connsiteY183-760" fmla="*/ 37 h 759"/>
              <a:gd name="connsiteX184-761" fmla="*/ 363 w 758"/>
              <a:gd name="connsiteY184-762" fmla="*/ 37 h 759"/>
              <a:gd name="connsiteX185-763" fmla="*/ 374 w 758"/>
              <a:gd name="connsiteY185-764" fmla="*/ 32 h 759"/>
              <a:gd name="connsiteX186-765" fmla="*/ 379 w 758"/>
              <a:gd name="connsiteY186-766" fmla="*/ 27 h 759"/>
              <a:gd name="connsiteX187-767" fmla="*/ 385 w 758"/>
              <a:gd name="connsiteY187-768" fmla="*/ 21 h 759"/>
              <a:gd name="connsiteX188-769" fmla="*/ 390 w 758"/>
              <a:gd name="connsiteY188-770" fmla="*/ 16 h 759"/>
              <a:gd name="connsiteX189-771" fmla="*/ 395 w 758"/>
              <a:gd name="connsiteY189-772" fmla="*/ 11 h 759"/>
              <a:gd name="connsiteX190-773" fmla="*/ 400 w 758"/>
              <a:gd name="connsiteY190-774" fmla="*/ 6 h 759"/>
              <a:gd name="connsiteX191-775" fmla="*/ 406 w 758"/>
              <a:gd name="connsiteY191-776" fmla="*/ 0 h 759"/>
              <a:gd name="connsiteX192-777" fmla="*/ 411 w 758"/>
              <a:gd name="connsiteY192-778" fmla="*/ 0 h 759"/>
              <a:gd name="connsiteX193-779" fmla="*/ 416 w 758"/>
              <a:gd name="connsiteY193-780" fmla="*/ 0 h 759"/>
              <a:gd name="connsiteX194-781" fmla="*/ 416 w 758"/>
              <a:gd name="connsiteY194-782" fmla="*/ 0 h 759"/>
              <a:gd name="connsiteX0-783" fmla="*/ 416 w 758"/>
              <a:gd name="connsiteY0-784" fmla="*/ 0 h 759"/>
              <a:gd name="connsiteX1-785" fmla="*/ 427 w 758"/>
              <a:gd name="connsiteY1-786" fmla="*/ 0 h 759"/>
              <a:gd name="connsiteX2-787" fmla="*/ 437 w 758"/>
              <a:gd name="connsiteY2-788" fmla="*/ 6 h 759"/>
              <a:gd name="connsiteX3-789" fmla="*/ 448 w 758"/>
              <a:gd name="connsiteY3-790" fmla="*/ 11 h 759"/>
              <a:gd name="connsiteX4-791" fmla="*/ 464 w 758"/>
              <a:gd name="connsiteY4-792" fmla="*/ 21 h 759"/>
              <a:gd name="connsiteX5-793" fmla="*/ 474 w 758"/>
              <a:gd name="connsiteY5-794" fmla="*/ 32 h 759"/>
              <a:gd name="connsiteX6-795" fmla="*/ 485 w 758"/>
              <a:gd name="connsiteY6-796" fmla="*/ 37 h 759"/>
              <a:gd name="connsiteX7-797" fmla="*/ 485 w 758"/>
              <a:gd name="connsiteY7-798" fmla="*/ 42 h 759"/>
              <a:gd name="connsiteX8-799" fmla="*/ 490 w 758"/>
              <a:gd name="connsiteY8-800" fmla="*/ 42 h 759"/>
              <a:gd name="connsiteX9-801" fmla="*/ 490 w 758"/>
              <a:gd name="connsiteY9-802" fmla="*/ 48 h 759"/>
              <a:gd name="connsiteX10-803" fmla="*/ 490 w 758"/>
              <a:gd name="connsiteY10-804" fmla="*/ 48 h 759"/>
              <a:gd name="connsiteX11-805" fmla="*/ 490 w 758"/>
              <a:gd name="connsiteY11-806" fmla="*/ 53 h 759"/>
              <a:gd name="connsiteX12-807" fmla="*/ 485 w 758"/>
              <a:gd name="connsiteY12-808" fmla="*/ 58 h 759"/>
              <a:gd name="connsiteX13-809" fmla="*/ 479 w 758"/>
              <a:gd name="connsiteY13-810" fmla="*/ 63 h 759"/>
              <a:gd name="connsiteX14-811" fmla="*/ 469 w 758"/>
              <a:gd name="connsiteY14-812" fmla="*/ 69 h 759"/>
              <a:gd name="connsiteX15-813" fmla="*/ 464 w 758"/>
              <a:gd name="connsiteY15-814" fmla="*/ 74 h 759"/>
              <a:gd name="connsiteX16-815" fmla="*/ 458 w 758"/>
              <a:gd name="connsiteY16-816" fmla="*/ 79 h 759"/>
              <a:gd name="connsiteX17-817" fmla="*/ 458 w 758"/>
              <a:gd name="connsiteY17-818" fmla="*/ 90 h 759"/>
              <a:gd name="connsiteX18-819" fmla="*/ 453 w 758"/>
              <a:gd name="connsiteY18-820" fmla="*/ 100 h 759"/>
              <a:gd name="connsiteX19-821" fmla="*/ 448 w 758"/>
              <a:gd name="connsiteY19-822" fmla="*/ 116 h 759"/>
              <a:gd name="connsiteX20-823" fmla="*/ 442 w 758"/>
              <a:gd name="connsiteY20-824" fmla="*/ 137 h 759"/>
              <a:gd name="connsiteX21-825" fmla="*/ 437 w 758"/>
              <a:gd name="connsiteY21-826" fmla="*/ 158 h 759"/>
              <a:gd name="connsiteX22-827" fmla="*/ 437 w 758"/>
              <a:gd name="connsiteY22-828" fmla="*/ 179 h 759"/>
              <a:gd name="connsiteX23-829" fmla="*/ 432 w 758"/>
              <a:gd name="connsiteY23-830" fmla="*/ 206 h 759"/>
              <a:gd name="connsiteX24-831" fmla="*/ 427 w 758"/>
              <a:gd name="connsiteY24-832" fmla="*/ 227 h 759"/>
              <a:gd name="connsiteX25-833" fmla="*/ 427 w 758"/>
              <a:gd name="connsiteY25-834" fmla="*/ 248 h 759"/>
              <a:gd name="connsiteX26-835" fmla="*/ 421 w 758"/>
              <a:gd name="connsiteY26-836" fmla="*/ 264 h 759"/>
              <a:gd name="connsiteX27-837" fmla="*/ 421 w 758"/>
              <a:gd name="connsiteY27-838" fmla="*/ 285 h 759"/>
              <a:gd name="connsiteX28-839" fmla="*/ 421 w 758"/>
              <a:gd name="connsiteY28-840" fmla="*/ 369 h 759"/>
              <a:gd name="connsiteX29-841" fmla="*/ 427 w 758"/>
              <a:gd name="connsiteY29-842" fmla="*/ 411 h 759"/>
              <a:gd name="connsiteX30-843" fmla="*/ 427 w 758"/>
              <a:gd name="connsiteY30-844" fmla="*/ 437 h 759"/>
              <a:gd name="connsiteX31-845" fmla="*/ 432 w 758"/>
              <a:gd name="connsiteY31-846" fmla="*/ 464 h 759"/>
              <a:gd name="connsiteX32-847" fmla="*/ 442 w 758"/>
              <a:gd name="connsiteY32-848" fmla="*/ 490 h 759"/>
              <a:gd name="connsiteX33-849" fmla="*/ 448 w 758"/>
              <a:gd name="connsiteY33-850" fmla="*/ 506 h 759"/>
              <a:gd name="connsiteX34-851" fmla="*/ 453 w 758"/>
              <a:gd name="connsiteY34-852" fmla="*/ 516 h 759"/>
              <a:gd name="connsiteX35-853" fmla="*/ 469 w 758"/>
              <a:gd name="connsiteY35-854" fmla="*/ 543 h 759"/>
              <a:gd name="connsiteX36-855" fmla="*/ 485 w 758"/>
              <a:gd name="connsiteY36-856" fmla="*/ 564 h 759"/>
              <a:gd name="connsiteX37-857" fmla="*/ 500 w 758"/>
              <a:gd name="connsiteY37-858" fmla="*/ 585 h 759"/>
              <a:gd name="connsiteX38-859" fmla="*/ 511 w 758"/>
              <a:gd name="connsiteY38-860" fmla="*/ 595 h 759"/>
              <a:gd name="connsiteX39-861" fmla="*/ 521 w 758"/>
              <a:gd name="connsiteY39-862" fmla="*/ 601 h 759"/>
              <a:gd name="connsiteX40-863" fmla="*/ 543 w 758"/>
              <a:gd name="connsiteY40-864" fmla="*/ 622 h 759"/>
              <a:gd name="connsiteX41-865" fmla="*/ 564 w 758"/>
              <a:gd name="connsiteY41-866" fmla="*/ 632 h 759"/>
              <a:gd name="connsiteX42-867" fmla="*/ 585 w 758"/>
              <a:gd name="connsiteY42-868" fmla="*/ 648 h 759"/>
              <a:gd name="connsiteX43-869" fmla="*/ 611 w 758"/>
              <a:gd name="connsiteY43-870" fmla="*/ 659 h 759"/>
              <a:gd name="connsiteX44-871" fmla="*/ 622 w 758"/>
              <a:gd name="connsiteY44-872" fmla="*/ 664 h 759"/>
              <a:gd name="connsiteX45-873" fmla="*/ 632 w 758"/>
              <a:gd name="connsiteY45-874" fmla="*/ 669 h 759"/>
              <a:gd name="connsiteX46-875" fmla="*/ 643 w 758"/>
              <a:gd name="connsiteY46-876" fmla="*/ 669 h 759"/>
              <a:gd name="connsiteX47-877" fmla="*/ 653 w 758"/>
              <a:gd name="connsiteY47-878" fmla="*/ 674 h 759"/>
              <a:gd name="connsiteX48-879" fmla="*/ 658 w 758"/>
              <a:gd name="connsiteY48-880" fmla="*/ 674 h 759"/>
              <a:gd name="connsiteX49-881" fmla="*/ 664 w 758"/>
              <a:gd name="connsiteY49-882" fmla="*/ 674 h 759"/>
              <a:gd name="connsiteX50-883" fmla="*/ 674 w 758"/>
              <a:gd name="connsiteY50-884" fmla="*/ 674 h 759"/>
              <a:gd name="connsiteX51-885" fmla="*/ 679 w 758"/>
              <a:gd name="connsiteY51-886" fmla="*/ 669 h 759"/>
              <a:gd name="connsiteX52-887" fmla="*/ 679 w 758"/>
              <a:gd name="connsiteY52-888" fmla="*/ 664 h 759"/>
              <a:gd name="connsiteX53-889" fmla="*/ 685 w 758"/>
              <a:gd name="connsiteY53-890" fmla="*/ 659 h 759"/>
              <a:gd name="connsiteX54-891" fmla="*/ 690 w 758"/>
              <a:gd name="connsiteY54-892" fmla="*/ 653 h 759"/>
              <a:gd name="connsiteX55-893" fmla="*/ 690 w 758"/>
              <a:gd name="connsiteY55-894" fmla="*/ 643 h 759"/>
              <a:gd name="connsiteX56-895" fmla="*/ 695 w 758"/>
              <a:gd name="connsiteY56-896" fmla="*/ 627 h 759"/>
              <a:gd name="connsiteX57-897" fmla="*/ 701 w 758"/>
              <a:gd name="connsiteY57-898" fmla="*/ 611 h 759"/>
              <a:gd name="connsiteX58-899" fmla="*/ 706 w 758"/>
              <a:gd name="connsiteY58-900" fmla="*/ 595 h 759"/>
              <a:gd name="connsiteX59-901" fmla="*/ 706 w 758"/>
              <a:gd name="connsiteY59-902" fmla="*/ 580 h 759"/>
              <a:gd name="connsiteX60-903" fmla="*/ 711 w 758"/>
              <a:gd name="connsiteY60-904" fmla="*/ 564 h 759"/>
              <a:gd name="connsiteX61-905" fmla="*/ 716 w 758"/>
              <a:gd name="connsiteY61-906" fmla="*/ 553 h 759"/>
              <a:gd name="connsiteX62-907" fmla="*/ 722 w 758"/>
              <a:gd name="connsiteY62-908" fmla="*/ 543 h 759"/>
              <a:gd name="connsiteX63-909" fmla="*/ 722 w 758"/>
              <a:gd name="connsiteY63-910" fmla="*/ 538 h 759"/>
              <a:gd name="connsiteX64-911" fmla="*/ 727 w 758"/>
              <a:gd name="connsiteY64-912" fmla="*/ 527 h 759"/>
              <a:gd name="connsiteX65-913" fmla="*/ 727 w 758"/>
              <a:gd name="connsiteY65-914" fmla="*/ 527 h 759"/>
              <a:gd name="connsiteX66-915" fmla="*/ 732 w 758"/>
              <a:gd name="connsiteY66-916" fmla="*/ 527 h 759"/>
              <a:gd name="connsiteX67-917" fmla="*/ 732 w 758"/>
              <a:gd name="connsiteY67-918" fmla="*/ 527 h 759"/>
              <a:gd name="connsiteX68-919" fmla="*/ 732 w 758"/>
              <a:gd name="connsiteY68-920" fmla="*/ 532 h 759"/>
              <a:gd name="connsiteX69-921" fmla="*/ 732 w 758"/>
              <a:gd name="connsiteY69-922" fmla="*/ 538 h 759"/>
              <a:gd name="connsiteX70-923" fmla="*/ 737 w 758"/>
              <a:gd name="connsiteY70-924" fmla="*/ 543 h 759"/>
              <a:gd name="connsiteX71-925" fmla="*/ 737 w 758"/>
              <a:gd name="connsiteY71-926" fmla="*/ 559 h 759"/>
              <a:gd name="connsiteX72-927" fmla="*/ 737 w 758"/>
              <a:gd name="connsiteY72-928" fmla="*/ 569 h 759"/>
              <a:gd name="connsiteX73-929" fmla="*/ 737 w 758"/>
              <a:gd name="connsiteY73-930" fmla="*/ 585 h 759"/>
              <a:gd name="connsiteX74-931" fmla="*/ 737 w 758"/>
              <a:gd name="connsiteY74-932" fmla="*/ 601 h 759"/>
              <a:gd name="connsiteX75-933" fmla="*/ 737 w 758"/>
              <a:gd name="connsiteY75-934" fmla="*/ 622 h 759"/>
              <a:gd name="connsiteX76-935" fmla="*/ 737 w 758"/>
              <a:gd name="connsiteY76-936" fmla="*/ 638 h 759"/>
              <a:gd name="connsiteX77-937" fmla="*/ 737 w 758"/>
              <a:gd name="connsiteY77-938" fmla="*/ 653 h 759"/>
              <a:gd name="connsiteX78-939" fmla="*/ 743 w 758"/>
              <a:gd name="connsiteY78-940" fmla="*/ 669 h 759"/>
              <a:gd name="connsiteX79-941" fmla="*/ 743 w 758"/>
              <a:gd name="connsiteY79-942" fmla="*/ 685 h 759"/>
              <a:gd name="connsiteX80-943" fmla="*/ 748 w 758"/>
              <a:gd name="connsiteY80-944" fmla="*/ 696 h 759"/>
              <a:gd name="connsiteX81-945" fmla="*/ 748 w 758"/>
              <a:gd name="connsiteY81-946" fmla="*/ 706 h 759"/>
              <a:gd name="connsiteX82-947" fmla="*/ 753 w 758"/>
              <a:gd name="connsiteY82-948" fmla="*/ 717 h 759"/>
              <a:gd name="connsiteX83-949" fmla="*/ 753 w 758"/>
              <a:gd name="connsiteY83-950" fmla="*/ 722 h 759"/>
              <a:gd name="connsiteX84-951" fmla="*/ 758 w 758"/>
              <a:gd name="connsiteY84-952" fmla="*/ 732 h 759"/>
              <a:gd name="connsiteX85-953" fmla="*/ 758 w 758"/>
              <a:gd name="connsiteY85-954" fmla="*/ 738 h 759"/>
              <a:gd name="connsiteX86-955" fmla="*/ 758 w 758"/>
              <a:gd name="connsiteY86-956" fmla="*/ 743 h 759"/>
              <a:gd name="connsiteX87-957" fmla="*/ 758 w 758"/>
              <a:gd name="connsiteY87-958" fmla="*/ 748 h 759"/>
              <a:gd name="connsiteX88-959" fmla="*/ 753 w 758"/>
              <a:gd name="connsiteY88-960" fmla="*/ 753 h 759"/>
              <a:gd name="connsiteX89-961" fmla="*/ 748 w 758"/>
              <a:gd name="connsiteY89-962" fmla="*/ 759 h 759"/>
              <a:gd name="connsiteX90-963" fmla="*/ 737 w 758"/>
              <a:gd name="connsiteY90-964" fmla="*/ 759 h 759"/>
              <a:gd name="connsiteX91-965" fmla="*/ 727 w 758"/>
              <a:gd name="connsiteY91-966" fmla="*/ 759 h 759"/>
              <a:gd name="connsiteX92-967" fmla="*/ 711 w 758"/>
              <a:gd name="connsiteY92-968" fmla="*/ 759 h 759"/>
              <a:gd name="connsiteX93-969" fmla="*/ 695 w 758"/>
              <a:gd name="connsiteY93-970" fmla="*/ 753 h 759"/>
              <a:gd name="connsiteX94-971" fmla="*/ 674 w 758"/>
              <a:gd name="connsiteY94-972" fmla="*/ 753 h 759"/>
              <a:gd name="connsiteX95-973" fmla="*/ 653 w 758"/>
              <a:gd name="connsiteY95-974" fmla="*/ 748 h 759"/>
              <a:gd name="connsiteX96-975" fmla="*/ 632 w 758"/>
              <a:gd name="connsiteY96-976" fmla="*/ 743 h 759"/>
              <a:gd name="connsiteX97-977" fmla="*/ 622 w 758"/>
              <a:gd name="connsiteY97-978" fmla="*/ 738 h 759"/>
              <a:gd name="connsiteX98-979" fmla="*/ 611 w 758"/>
              <a:gd name="connsiteY98-980" fmla="*/ 732 h 759"/>
              <a:gd name="connsiteX99-981" fmla="*/ 595 w 758"/>
              <a:gd name="connsiteY99-982" fmla="*/ 727 h 759"/>
              <a:gd name="connsiteX100-983" fmla="*/ 585 w 758"/>
              <a:gd name="connsiteY100-984" fmla="*/ 722 h 759"/>
              <a:gd name="connsiteX101-985" fmla="*/ 569 w 758"/>
              <a:gd name="connsiteY101-986" fmla="*/ 717 h 759"/>
              <a:gd name="connsiteX102-987" fmla="*/ 553 w 758"/>
              <a:gd name="connsiteY102-988" fmla="*/ 706 h 759"/>
              <a:gd name="connsiteX103-989" fmla="*/ 543 w 758"/>
              <a:gd name="connsiteY103-990" fmla="*/ 696 h 759"/>
              <a:gd name="connsiteX104-991" fmla="*/ 527 w 758"/>
              <a:gd name="connsiteY104-992" fmla="*/ 685 h 759"/>
              <a:gd name="connsiteX105-993" fmla="*/ 495 w 758"/>
              <a:gd name="connsiteY105-994" fmla="*/ 659 h 759"/>
              <a:gd name="connsiteX106-995" fmla="*/ 469 w 758"/>
              <a:gd name="connsiteY106-996" fmla="*/ 632 h 759"/>
              <a:gd name="connsiteX107-997" fmla="*/ 458 w 758"/>
              <a:gd name="connsiteY107-998" fmla="*/ 622 h 759"/>
              <a:gd name="connsiteX108-999" fmla="*/ 448 w 758"/>
              <a:gd name="connsiteY108-1000" fmla="*/ 606 h 759"/>
              <a:gd name="connsiteX109-1001" fmla="*/ 437 w 758"/>
              <a:gd name="connsiteY109-1002" fmla="*/ 590 h 759"/>
              <a:gd name="connsiteX110-1003" fmla="*/ 427 w 758"/>
              <a:gd name="connsiteY110-1004" fmla="*/ 574 h 759"/>
              <a:gd name="connsiteX111-1005" fmla="*/ 421 w 758"/>
              <a:gd name="connsiteY111-1006" fmla="*/ 559 h 759"/>
              <a:gd name="connsiteX112-1007" fmla="*/ 411 w 758"/>
              <a:gd name="connsiteY112-1008" fmla="*/ 543 h 759"/>
              <a:gd name="connsiteX113-1009" fmla="*/ 406 w 758"/>
              <a:gd name="connsiteY113-1010" fmla="*/ 527 h 759"/>
              <a:gd name="connsiteX114-1011" fmla="*/ 395 w 758"/>
              <a:gd name="connsiteY114-1012" fmla="*/ 511 h 759"/>
              <a:gd name="connsiteX115-1013" fmla="*/ 390 w 758"/>
              <a:gd name="connsiteY115-1014" fmla="*/ 501 h 759"/>
              <a:gd name="connsiteX116-1015" fmla="*/ 390 w 758"/>
              <a:gd name="connsiteY116-1016" fmla="*/ 485 h 759"/>
              <a:gd name="connsiteX117-1017" fmla="*/ 385 w 758"/>
              <a:gd name="connsiteY117-1018" fmla="*/ 469 h 759"/>
              <a:gd name="connsiteX118-1019" fmla="*/ 385 w 758"/>
              <a:gd name="connsiteY118-1020" fmla="*/ 453 h 759"/>
              <a:gd name="connsiteX119-1021" fmla="*/ 379 w 758"/>
              <a:gd name="connsiteY119-1022" fmla="*/ 422 h 759"/>
              <a:gd name="connsiteX120-1023" fmla="*/ 374 w 758"/>
              <a:gd name="connsiteY120-1024" fmla="*/ 385 h 759"/>
              <a:gd name="connsiteX121-1025" fmla="*/ 374 w 758"/>
              <a:gd name="connsiteY121-1026" fmla="*/ 353 h 759"/>
              <a:gd name="connsiteX122-1027" fmla="*/ 374 w 758"/>
              <a:gd name="connsiteY122-1028" fmla="*/ 316 h 759"/>
              <a:gd name="connsiteX123-1029" fmla="*/ 374 w 758"/>
              <a:gd name="connsiteY123-1030" fmla="*/ 279 h 759"/>
              <a:gd name="connsiteX124-1031" fmla="*/ 374 w 758"/>
              <a:gd name="connsiteY124-1032" fmla="*/ 243 h 759"/>
              <a:gd name="connsiteX125-1033" fmla="*/ 379 w 758"/>
              <a:gd name="connsiteY125-1034" fmla="*/ 200 h 759"/>
              <a:gd name="connsiteX126-1035" fmla="*/ 385 w 758"/>
              <a:gd name="connsiteY126-1036" fmla="*/ 158 h 759"/>
              <a:gd name="connsiteX127-1037" fmla="*/ 385 w 758"/>
              <a:gd name="connsiteY127-1038" fmla="*/ 142 h 759"/>
              <a:gd name="connsiteX128-1039" fmla="*/ 385 w 758"/>
              <a:gd name="connsiteY128-1040" fmla="*/ 127 h 759"/>
              <a:gd name="connsiteX129-1041" fmla="*/ 385 w 758"/>
              <a:gd name="connsiteY129-1042" fmla="*/ 111 h 759"/>
              <a:gd name="connsiteX130-1043" fmla="*/ 390 w 758"/>
              <a:gd name="connsiteY130-1044" fmla="*/ 100 h 759"/>
              <a:gd name="connsiteX131-1045" fmla="*/ 390 w 758"/>
              <a:gd name="connsiteY131-1046" fmla="*/ 90 h 759"/>
              <a:gd name="connsiteX132-1047" fmla="*/ 390 w 758"/>
              <a:gd name="connsiteY132-1048" fmla="*/ 85 h 759"/>
              <a:gd name="connsiteX133-1049" fmla="*/ 390 w 758"/>
              <a:gd name="connsiteY133-1050" fmla="*/ 79 h 759"/>
              <a:gd name="connsiteX134-1051" fmla="*/ 385 w 758"/>
              <a:gd name="connsiteY134-1052" fmla="*/ 74 h 759"/>
              <a:gd name="connsiteX135-1053" fmla="*/ 385 w 758"/>
              <a:gd name="connsiteY135-1054" fmla="*/ 74 h 759"/>
              <a:gd name="connsiteX136-1055" fmla="*/ 379 w 758"/>
              <a:gd name="connsiteY136-1056" fmla="*/ 74 h 759"/>
              <a:gd name="connsiteX137-1057" fmla="*/ 374 w 758"/>
              <a:gd name="connsiteY137-1058" fmla="*/ 74 h 759"/>
              <a:gd name="connsiteX138-1059" fmla="*/ 363 w 758"/>
              <a:gd name="connsiteY138-1060" fmla="*/ 79 h 759"/>
              <a:gd name="connsiteX139-1061" fmla="*/ 353 w 758"/>
              <a:gd name="connsiteY139-1062" fmla="*/ 79 h 759"/>
              <a:gd name="connsiteX140-1063" fmla="*/ 337 w 758"/>
              <a:gd name="connsiteY140-1064" fmla="*/ 85 h 759"/>
              <a:gd name="connsiteX141-1065" fmla="*/ 321 w 758"/>
              <a:gd name="connsiteY141-1066" fmla="*/ 90 h 759"/>
              <a:gd name="connsiteX142-1067" fmla="*/ 305 w 758"/>
              <a:gd name="connsiteY142-1068" fmla="*/ 95 h 759"/>
              <a:gd name="connsiteX143-1069" fmla="*/ 269 w 758"/>
              <a:gd name="connsiteY143-1070" fmla="*/ 106 h 759"/>
              <a:gd name="connsiteX144-1071" fmla="*/ 232 w 758"/>
              <a:gd name="connsiteY144-1072" fmla="*/ 116 h 759"/>
              <a:gd name="connsiteX145-1073" fmla="*/ 195 w 758"/>
              <a:gd name="connsiteY145-1074" fmla="*/ 127 h 759"/>
              <a:gd name="connsiteX146-1075" fmla="*/ 158 w 758"/>
              <a:gd name="connsiteY146-1076" fmla="*/ 137 h 759"/>
              <a:gd name="connsiteX147-1077" fmla="*/ 137 w 758"/>
              <a:gd name="connsiteY147-1078" fmla="*/ 142 h 759"/>
              <a:gd name="connsiteX148-1079" fmla="*/ 121 w 758"/>
              <a:gd name="connsiteY148-1080" fmla="*/ 142 h 759"/>
              <a:gd name="connsiteX149-1081" fmla="*/ 105 w 758"/>
              <a:gd name="connsiteY149-1082" fmla="*/ 148 h 759"/>
              <a:gd name="connsiteX150-1083" fmla="*/ 95 w 758"/>
              <a:gd name="connsiteY150-1084" fmla="*/ 148 h 759"/>
              <a:gd name="connsiteX151-1085" fmla="*/ 84 w 758"/>
              <a:gd name="connsiteY151-1086" fmla="*/ 153 h 759"/>
              <a:gd name="connsiteX152-1087" fmla="*/ 74 w 758"/>
              <a:gd name="connsiteY152-1088" fmla="*/ 153 h 759"/>
              <a:gd name="connsiteX153-1089" fmla="*/ 68 w 758"/>
              <a:gd name="connsiteY153-1090" fmla="*/ 153 h 759"/>
              <a:gd name="connsiteX154-1091" fmla="*/ 63 w 758"/>
              <a:gd name="connsiteY154-1092" fmla="*/ 153 h 759"/>
              <a:gd name="connsiteX155-1093" fmla="*/ 53 w 758"/>
              <a:gd name="connsiteY155-1094" fmla="*/ 153 h 759"/>
              <a:gd name="connsiteX156-1095" fmla="*/ 42 w 758"/>
              <a:gd name="connsiteY156-1096" fmla="*/ 148 h 759"/>
              <a:gd name="connsiteX157-1097" fmla="*/ 32 w 758"/>
              <a:gd name="connsiteY157-1098" fmla="*/ 142 h 759"/>
              <a:gd name="connsiteX158-1099" fmla="*/ 26 w 758"/>
              <a:gd name="connsiteY158-1100" fmla="*/ 137 h 759"/>
              <a:gd name="connsiteX159-1101" fmla="*/ 16 w 758"/>
              <a:gd name="connsiteY159-1102" fmla="*/ 127 h 759"/>
              <a:gd name="connsiteX160-1103" fmla="*/ 11 w 758"/>
              <a:gd name="connsiteY160-1104" fmla="*/ 121 h 759"/>
              <a:gd name="connsiteX161-1105" fmla="*/ 5 w 758"/>
              <a:gd name="connsiteY161-1106" fmla="*/ 116 h 759"/>
              <a:gd name="connsiteX162-1107" fmla="*/ 0 w 758"/>
              <a:gd name="connsiteY162-1108" fmla="*/ 116 h 759"/>
              <a:gd name="connsiteX163-1109" fmla="*/ 5 w 758"/>
              <a:gd name="connsiteY163-1110" fmla="*/ 111 h 759"/>
              <a:gd name="connsiteX164-1111" fmla="*/ 5 w 758"/>
              <a:gd name="connsiteY164-1112" fmla="*/ 111 h 759"/>
              <a:gd name="connsiteX165-1113" fmla="*/ 11 w 758"/>
              <a:gd name="connsiteY165-1114" fmla="*/ 111 h 759"/>
              <a:gd name="connsiteX166-1115" fmla="*/ 16 w 758"/>
              <a:gd name="connsiteY166-1116" fmla="*/ 106 h 759"/>
              <a:gd name="connsiteX167-1117" fmla="*/ 21 w 758"/>
              <a:gd name="connsiteY167-1118" fmla="*/ 106 h 759"/>
              <a:gd name="connsiteX168-1119" fmla="*/ 32 w 758"/>
              <a:gd name="connsiteY168-1120" fmla="*/ 106 h 759"/>
              <a:gd name="connsiteX169-1121" fmla="*/ 42 w 758"/>
              <a:gd name="connsiteY169-1122" fmla="*/ 106 h 759"/>
              <a:gd name="connsiteX170-1123" fmla="*/ 53 w 758"/>
              <a:gd name="connsiteY170-1124" fmla="*/ 100 h 759"/>
              <a:gd name="connsiteX171-1125" fmla="*/ 79 w 758"/>
              <a:gd name="connsiteY171-1126" fmla="*/ 100 h 759"/>
              <a:gd name="connsiteX172-1127" fmla="*/ 111 w 758"/>
              <a:gd name="connsiteY172-1128" fmla="*/ 95 h 759"/>
              <a:gd name="connsiteX173-1129" fmla="*/ 126 w 758"/>
              <a:gd name="connsiteY173-1130" fmla="*/ 95 h 759"/>
              <a:gd name="connsiteX174-1131" fmla="*/ 142 w 758"/>
              <a:gd name="connsiteY174-1132" fmla="*/ 90 h 759"/>
              <a:gd name="connsiteX175-1133" fmla="*/ 163 w 758"/>
              <a:gd name="connsiteY175-1134" fmla="*/ 85 h 759"/>
              <a:gd name="connsiteX176-1135" fmla="*/ 184 w 758"/>
              <a:gd name="connsiteY176-1136" fmla="*/ 85 h 759"/>
              <a:gd name="connsiteX177-1137" fmla="*/ 221 w 758"/>
              <a:gd name="connsiteY177-1138" fmla="*/ 74 h 759"/>
              <a:gd name="connsiteX178-1139" fmla="*/ 258 w 758"/>
              <a:gd name="connsiteY178-1140" fmla="*/ 69 h 759"/>
              <a:gd name="connsiteX179-1141" fmla="*/ 290 w 758"/>
              <a:gd name="connsiteY179-1142" fmla="*/ 58 h 759"/>
              <a:gd name="connsiteX180-1143" fmla="*/ 321 w 758"/>
              <a:gd name="connsiteY180-1144" fmla="*/ 48 h 759"/>
              <a:gd name="connsiteX181-1145" fmla="*/ 337 w 758"/>
              <a:gd name="connsiteY181-1146" fmla="*/ 42 h 759"/>
              <a:gd name="connsiteX182-1147" fmla="*/ 353 w 758"/>
              <a:gd name="connsiteY182-1148" fmla="*/ 37 h 759"/>
              <a:gd name="connsiteX183-1149" fmla="*/ 363 w 758"/>
              <a:gd name="connsiteY183-1150" fmla="*/ 37 h 759"/>
              <a:gd name="connsiteX184-1151" fmla="*/ 374 w 758"/>
              <a:gd name="connsiteY184-1152" fmla="*/ 32 h 759"/>
              <a:gd name="connsiteX185-1153" fmla="*/ 379 w 758"/>
              <a:gd name="connsiteY185-1154" fmla="*/ 27 h 759"/>
              <a:gd name="connsiteX186-1155" fmla="*/ 385 w 758"/>
              <a:gd name="connsiteY186-1156" fmla="*/ 21 h 759"/>
              <a:gd name="connsiteX187-1157" fmla="*/ 390 w 758"/>
              <a:gd name="connsiteY187-1158" fmla="*/ 16 h 759"/>
              <a:gd name="connsiteX188-1159" fmla="*/ 395 w 758"/>
              <a:gd name="connsiteY188-1160" fmla="*/ 11 h 759"/>
              <a:gd name="connsiteX189-1161" fmla="*/ 400 w 758"/>
              <a:gd name="connsiteY189-1162" fmla="*/ 6 h 759"/>
              <a:gd name="connsiteX190-1163" fmla="*/ 406 w 758"/>
              <a:gd name="connsiteY190-1164" fmla="*/ 0 h 759"/>
              <a:gd name="connsiteX191-1165" fmla="*/ 411 w 758"/>
              <a:gd name="connsiteY191-1166" fmla="*/ 0 h 759"/>
              <a:gd name="connsiteX192-1167" fmla="*/ 416 w 758"/>
              <a:gd name="connsiteY192-1168" fmla="*/ 0 h 759"/>
              <a:gd name="connsiteX193-1169" fmla="*/ 416 w 758"/>
              <a:gd name="connsiteY193-1170" fmla="*/ 0 h 759"/>
              <a:gd name="connsiteX0-1171" fmla="*/ 416 w 758"/>
              <a:gd name="connsiteY0-1172" fmla="*/ 0 h 759"/>
              <a:gd name="connsiteX1-1173" fmla="*/ 427 w 758"/>
              <a:gd name="connsiteY1-1174" fmla="*/ 0 h 759"/>
              <a:gd name="connsiteX2-1175" fmla="*/ 437 w 758"/>
              <a:gd name="connsiteY2-1176" fmla="*/ 6 h 759"/>
              <a:gd name="connsiteX3-1177" fmla="*/ 448 w 758"/>
              <a:gd name="connsiteY3-1178" fmla="*/ 11 h 759"/>
              <a:gd name="connsiteX4-1179" fmla="*/ 464 w 758"/>
              <a:gd name="connsiteY4-1180" fmla="*/ 21 h 759"/>
              <a:gd name="connsiteX5-1181" fmla="*/ 474 w 758"/>
              <a:gd name="connsiteY5-1182" fmla="*/ 32 h 759"/>
              <a:gd name="connsiteX6-1183" fmla="*/ 485 w 758"/>
              <a:gd name="connsiteY6-1184" fmla="*/ 37 h 759"/>
              <a:gd name="connsiteX7-1185" fmla="*/ 485 w 758"/>
              <a:gd name="connsiteY7-1186" fmla="*/ 42 h 759"/>
              <a:gd name="connsiteX8-1187" fmla="*/ 490 w 758"/>
              <a:gd name="connsiteY8-1188" fmla="*/ 42 h 759"/>
              <a:gd name="connsiteX9-1189" fmla="*/ 490 w 758"/>
              <a:gd name="connsiteY9-1190" fmla="*/ 48 h 759"/>
              <a:gd name="connsiteX10-1191" fmla="*/ 490 w 758"/>
              <a:gd name="connsiteY10-1192" fmla="*/ 48 h 759"/>
              <a:gd name="connsiteX11-1193" fmla="*/ 490 w 758"/>
              <a:gd name="connsiteY11-1194" fmla="*/ 53 h 759"/>
              <a:gd name="connsiteX12-1195" fmla="*/ 485 w 758"/>
              <a:gd name="connsiteY12-1196" fmla="*/ 58 h 759"/>
              <a:gd name="connsiteX13-1197" fmla="*/ 479 w 758"/>
              <a:gd name="connsiteY13-1198" fmla="*/ 63 h 759"/>
              <a:gd name="connsiteX14-1199" fmla="*/ 469 w 758"/>
              <a:gd name="connsiteY14-1200" fmla="*/ 69 h 759"/>
              <a:gd name="connsiteX15-1201" fmla="*/ 464 w 758"/>
              <a:gd name="connsiteY15-1202" fmla="*/ 74 h 759"/>
              <a:gd name="connsiteX16-1203" fmla="*/ 458 w 758"/>
              <a:gd name="connsiteY16-1204" fmla="*/ 79 h 759"/>
              <a:gd name="connsiteX17-1205" fmla="*/ 458 w 758"/>
              <a:gd name="connsiteY17-1206" fmla="*/ 90 h 759"/>
              <a:gd name="connsiteX18-1207" fmla="*/ 453 w 758"/>
              <a:gd name="connsiteY18-1208" fmla="*/ 100 h 759"/>
              <a:gd name="connsiteX19-1209" fmla="*/ 448 w 758"/>
              <a:gd name="connsiteY19-1210" fmla="*/ 116 h 759"/>
              <a:gd name="connsiteX20-1211" fmla="*/ 442 w 758"/>
              <a:gd name="connsiteY20-1212" fmla="*/ 137 h 759"/>
              <a:gd name="connsiteX21-1213" fmla="*/ 437 w 758"/>
              <a:gd name="connsiteY21-1214" fmla="*/ 158 h 759"/>
              <a:gd name="connsiteX22-1215" fmla="*/ 437 w 758"/>
              <a:gd name="connsiteY22-1216" fmla="*/ 179 h 759"/>
              <a:gd name="connsiteX23-1217" fmla="*/ 432 w 758"/>
              <a:gd name="connsiteY23-1218" fmla="*/ 206 h 759"/>
              <a:gd name="connsiteX24-1219" fmla="*/ 427 w 758"/>
              <a:gd name="connsiteY24-1220" fmla="*/ 227 h 759"/>
              <a:gd name="connsiteX25-1221" fmla="*/ 427 w 758"/>
              <a:gd name="connsiteY25-1222" fmla="*/ 248 h 759"/>
              <a:gd name="connsiteX26-1223" fmla="*/ 421 w 758"/>
              <a:gd name="connsiteY26-1224" fmla="*/ 285 h 759"/>
              <a:gd name="connsiteX27-1225" fmla="*/ 421 w 758"/>
              <a:gd name="connsiteY27-1226" fmla="*/ 369 h 759"/>
              <a:gd name="connsiteX28-1227" fmla="*/ 427 w 758"/>
              <a:gd name="connsiteY28-1228" fmla="*/ 411 h 759"/>
              <a:gd name="connsiteX29-1229" fmla="*/ 427 w 758"/>
              <a:gd name="connsiteY29-1230" fmla="*/ 437 h 759"/>
              <a:gd name="connsiteX30-1231" fmla="*/ 432 w 758"/>
              <a:gd name="connsiteY30-1232" fmla="*/ 464 h 759"/>
              <a:gd name="connsiteX31-1233" fmla="*/ 442 w 758"/>
              <a:gd name="connsiteY31-1234" fmla="*/ 490 h 759"/>
              <a:gd name="connsiteX32-1235" fmla="*/ 448 w 758"/>
              <a:gd name="connsiteY32-1236" fmla="*/ 506 h 759"/>
              <a:gd name="connsiteX33-1237" fmla="*/ 453 w 758"/>
              <a:gd name="connsiteY33-1238" fmla="*/ 516 h 759"/>
              <a:gd name="connsiteX34-1239" fmla="*/ 469 w 758"/>
              <a:gd name="connsiteY34-1240" fmla="*/ 543 h 759"/>
              <a:gd name="connsiteX35-1241" fmla="*/ 485 w 758"/>
              <a:gd name="connsiteY35-1242" fmla="*/ 564 h 759"/>
              <a:gd name="connsiteX36-1243" fmla="*/ 500 w 758"/>
              <a:gd name="connsiteY36-1244" fmla="*/ 585 h 759"/>
              <a:gd name="connsiteX37-1245" fmla="*/ 511 w 758"/>
              <a:gd name="connsiteY37-1246" fmla="*/ 595 h 759"/>
              <a:gd name="connsiteX38-1247" fmla="*/ 521 w 758"/>
              <a:gd name="connsiteY38-1248" fmla="*/ 601 h 759"/>
              <a:gd name="connsiteX39-1249" fmla="*/ 543 w 758"/>
              <a:gd name="connsiteY39-1250" fmla="*/ 622 h 759"/>
              <a:gd name="connsiteX40-1251" fmla="*/ 564 w 758"/>
              <a:gd name="connsiteY40-1252" fmla="*/ 632 h 759"/>
              <a:gd name="connsiteX41-1253" fmla="*/ 585 w 758"/>
              <a:gd name="connsiteY41-1254" fmla="*/ 648 h 759"/>
              <a:gd name="connsiteX42-1255" fmla="*/ 611 w 758"/>
              <a:gd name="connsiteY42-1256" fmla="*/ 659 h 759"/>
              <a:gd name="connsiteX43-1257" fmla="*/ 622 w 758"/>
              <a:gd name="connsiteY43-1258" fmla="*/ 664 h 759"/>
              <a:gd name="connsiteX44-1259" fmla="*/ 632 w 758"/>
              <a:gd name="connsiteY44-1260" fmla="*/ 669 h 759"/>
              <a:gd name="connsiteX45-1261" fmla="*/ 643 w 758"/>
              <a:gd name="connsiteY45-1262" fmla="*/ 669 h 759"/>
              <a:gd name="connsiteX46-1263" fmla="*/ 653 w 758"/>
              <a:gd name="connsiteY46-1264" fmla="*/ 674 h 759"/>
              <a:gd name="connsiteX47-1265" fmla="*/ 658 w 758"/>
              <a:gd name="connsiteY47-1266" fmla="*/ 674 h 759"/>
              <a:gd name="connsiteX48-1267" fmla="*/ 664 w 758"/>
              <a:gd name="connsiteY48-1268" fmla="*/ 674 h 759"/>
              <a:gd name="connsiteX49-1269" fmla="*/ 674 w 758"/>
              <a:gd name="connsiteY49-1270" fmla="*/ 674 h 759"/>
              <a:gd name="connsiteX50-1271" fmla="*/ 679 w 758"/>
              <a:gd name="connsiteY50-1272" fmla="*/ 669 h 759"/>
              <a:gd name="connsiteX51-1273" fmla="*/ 679 w 758"/>
              <a:gd name="connsiteY51-1274" fmla="*/ 664 h 759"/>
              <a:gd name="connsiteX52-1275" fmla="*/ 685 w 758"/>
              <a:gd name="connsiteY52-1276" fmla="*/ 659 h 759"/>
              <a:gd name="connsiteX53-1277" fmla="*/ 690 w 758"/>
              <a:gd name="connsiteY53-1278" fmla="*/ 653 h 759"/>
              <a:gd name="connsiteX54-1279" fmla="*/ 690 w 758"/>
              <a:gd name="connsiteY54-1280" fmla="*/ 643 h 759"/>
              <a:gd name="connsiteX55-1281" fmla="*/ 695 w 758"/>
              <a:gd name="connsiteY55-1282" fmla="*/ 627 h 759"/>
              <a:gd name="connsiteX56-1283" fmla="*/ 701 w 758"/>
              <a:gd name="connsiteY56-1284" fmla="*/ 611 h 759"/>
              <a:gd name="connsiteX57-1285" fmla="*/ 706 w 758"/>
              <a:gd name="connsiteY57-1286" fmla="*/ 595 h 759"/>
              <a:gd name="connsiteX58-1287" fmla="*/ 706 w 758"/>
              <a:gd name="connsiteY58-1288" fmla="*/ 580 h 759"/>
              <a:gd name="connsiteX59-1289" fmla="*/ 711 w 758"/>
              <a:gd name="connsiteY59-1290" fmla="*/ 564 h 759"/>
              <a:gd name="connsiteX60-1291" fmla="*/ 716 w 758"/>
              <a:gd name="connsiteY60-1292" fmla="*/ 553 h 759"/>
              <a:gd name="connsiteX61-1293" fmla="*/ 722 w 758"/>
              <a:gd name="connsiteY61-1294" fmla="*/ 543 h 759"/>
              <a:gd name="connsiteX62-1295" fmla="*/ 722 w 758"/>
              <a:gd name="connsiteY62-1296" fmla="*/ 538 h 759"/>
              <a:gd name="connsiteX63-1297" fmla="*/ 727 w 758"/>
              <a:gd name="connsiteY63-1298" fmla="*/ 527 h 759"/>
              <a:gd name="connsiteX64-1299" fmla="*/ 727 w 758"/>
              <a:gd name="connsiteY64-1300" fmla="*/ 527 h 759"/>
              <a:gd name="connsiteX65-1301" fmla="*/ 732 w 758"/>
              <a:gd name="connsiteY65-1302" fmla="*/ 527 h 759"/>
              <a:gd name="connsiteX66-1303" fmla="*/ 732 w 758"/>
              <a:gd name="connsiteY66-1304" fmla="*/ 527 h 759"/>
              <a:gd name="connsiteX67-1305" fmla="*/ 732 w 758"/>
              <a:gd name="connsiteY67-1306" fmla="*/ 532 h 759"/>
              <a:gd name="connsiteX68-1307" fmla="*/ 732 w 758"/>
              <a:gd name="connsiteY68-1308" fmla="*/ 538 h 759"/>
              <a:gd name="connsiteX69-1309" fmla="*/ 737 w 758"/>
              <a:gd name="connsiteY69-1310" fmla="*/ 543 h 759"/>
              <a:gd name="connsiteX70-1311" fmla="*/ 737 w 758"/>
              <a:gd name="connsiteY70-1312" fmla="*/ 559 h 759"/>
              <a:gd name="connsiteX71-1313" fmla="*/ 737 w 758"/>
              <a:gd name="connsiteY71-1314" fmla="*/ 569 h 759"/>
              <a:gd name="connsiteX72-1315" fmla="*/ 737 w 758"/>
              <a:gd name="connsiteY72-1316" fmla="*/ 585 h 759"/>
              <a:gd name="connsiteX73-1317" fmla="*/ 737 w 758"/>
              <a:gd name="connsiteY73-1318" fmla="*/ 601 h 759"/>
              <a:gd name="connsiteX74-1319" fmla="*/ 737 w 758"/>
              <a:gd name="connsiteY74-1320" fmla="*/ 622 h 759"/>
              <a:gd name="connsiteX75-1321" fmla="*/ 737 w 758"/>
              <a:gd name="connsiteY75-1322" fmla="*/ 638 h 759"/>
              <a:gd name="connsiteX76-1323" fmla="*/ 737 w 758"/>
              <a:gd name="connsiteY76-1324" fmla="*/ 653 h 759"/>
              <a:gd name="connsiteX77-1325" fmla="*/ 743 w 758"/>
              <a:gd name="connsiteY77-1326" fmla="*/ 669 h 759"/>
              <a:gd name="connsiteX78-1327" fmla="*/ 743 w 758"/>
              <a:gd name="connsiteY78-1328" fmla="*/ 685 h 759"/>
              <a:gd name="connsiteX79-1329" fmla="*/ 748 w 758"/>
              <a:gd name="connsiteY79-1330" fmla="*/ 696 h 759"/>
              <a:gd name="connsiteX80-1331" fmla="*/ 748 w 758"/>
              <a:gd name="connsiteY80-1332" fmla="*/ 706 h 759"/>
              <a:gd name="connsiteX81-1333" fmla="*/ 753 w 758"/>
              <a:gd name="connsiteY81-1334" fmla="*/ 717 h 759"/>
              <a:gd name="connsiteX82-1335" fmla="*/ 753 w 758"/>
              <a:gd name="connsiteY82-1336" fmla="*/ 722 h 759"/>
              <a:gd name="connsiteX83-1337" fmla="*/ 758 w 758"/>
              <a:gd name="connsiteY83-1338" fmla="*/ 732 h 759"/>
              <a:gd name="connsiteX84-1339" fmla="*/ 758 w 758"/>
              <a:gd name="connsiteY84-1340" fmla="*/ 738 h 759"/>
              <a:gd name="connsiteX85-1341" fmla="*/ 758 w 758"/>
              <a:gd name="connsiteY85-1342" fmla="*/ 743 h 759"/>
              <a:gd name="connsiteX86-1343" fmla="*/ 758 w 758"/>
              <a:gd name="connsiteY86-1344" fmla="*/ 748 h 759"/>
              <a:gd name="connsiteX87-1345" fmla="*/ 753 w 758"/>
              <a:gd name="connsiteY87-1346" fmla="*/ 753 h 759"/>
              <a:gd name="connsiteX88-1347" fmla="*/ 748 w 758"/>
              <a:gd name="connsiteY88-1348" fmla="*/ 759 h 759"/>
              <a:gd name="connsiteX89-1349" fmla="*/ 737 w 758"/>
              <a:gd name="connsiteY89-1350" fmla="*/ 759 h 759"/>
              <a:gd name="connsiteX90-1351" fmla="*/ 727 w 758"/>
              <a:gd name="connsiteY90-1352" fmla="*/ 759 h 759"/>
              <a:gd name="connsiteX91-1353" fmla="*/ 711 w 758"/>
              <a:gd name="connsiteY91-1354" fmla="*/ 759 h 759"/>
              <a:gd name="connsiteX92-1355" fmla="*/ 695 w 758"/>
              <a:gd name="connsiteY92-1356" fmla="*/ 753 h 759"/>
              <a:gd name="connsiteX93-1357" fmla="*/ 674 w 758"/>
              <a:gd name="connsiteY93-1358" fmla="*/ 753 h 759"/>
              <a:gd name="connsiteX94-1359" fmla="*/ 653 w 758"/>
              <a:gd name="connsiteY94-1360" fmla="*/ 748 h 759"/>
              <a:gd name="connsiteX95-1361" fmla="*/ 632 w 758"/>
              <a:gd name="connsiteY95-1362" fmla="*/ 743 h 759"/>
              <a:gd name="connsiteX96-1363" fmla="*/ 622 w 758"/>
              <a:gd name="connsiteY96-1364" fmla="*/ 738 h 759"/>
              <a:gd name="connsiteX97-1365" fmla="*/ 611 w 758"/>
              <a:gd name="connsiteY97-1366" fmla="*/ 732 h 759"/>
              <a:gd name="connsiteX98-1367" fmla="*/ 595 w 758"/>
              <a:gd name="connsiteY98-1368" fmla="*/ 727 h 759"/>
              <a:gd name="connsiteX99-1369" fmla="*/ 585 w 758"/>
              <a:gd name="connsiteY99-1370" fmla="*/ 722 h 759"/>
              <a:gd name="connsiteX100-1371" fmla="*/ 569 w 758"/>
              <a:gd name="connsiteY100-1372" fmla="*/ 717 h 759"/>
              <a:gd name="connsiteX101-1373" fmla="*/ 553 w 758"/>
              <a:gd name="connsiteY101-1374" fmla="*/ 706 h 759"/>
              <a:gd name="connsiteX102-1375" fmla="*/ 543 w 758"/>
              <a:gd name="connsiteY102-1376" fmla="*/ 696 h 759"/>
              <a:gd name="connsiteX103-1377" fmla="*/ 527 w 758"/>
              <a:gd name="connsiteY103-1378" fmla="*/ 685 h 759"/>
              <a:gd name="connsiteX104-1379" fmla="*/ 495 w 758"/>
              <a:gd name="connsiteY104-1380" fmla="*/ 659 h 759"/>
              <a:gd name="connsiteX105-1381" fmla="*/ 469 w 758"/>
              <a:gd name="connsiteY105-1382" fmla="*/ 632 h 759"/>
              <a:gd name="connsiteX106-1383" fmla="*/ 458 w 758"/>
              <a:gd name="connsiteY106-1384" fmla="*/ 622 h 759"/>
              <a:gd name="connsiteX107-1385" fmla="*/ 448 w 758"/>
              <a:gd name="connsiteY107-1386" fmla="*/ 606 h 759"/>
              <a:gd name="connsiteX108-1387" fmla="*/ 437 w 758"/>
              <a:gd name="connsiteY108-1388" fmla="*/ 590 h 759"/>
              <a:gd name="connsiteX109-1389" fmla="*/ 427 w 758"/>
              <a:gd name="connsiteY109-1390" fmla="*/ 574 h 759"/>
              <a:gd name="connsiteX110-1391" fmla="*/ 421 w 758"/>
              <a:gd name="connsiteY110-1392" fmla="*/ 559 h 759"/>
              <a:gd name="connsiteX111-1393" fmla="*/ 411 w 758"/>
              <a:gd name="connsiteY111-1394" fmla="*/ 543 h 759"/>
              <a:gd name="connsiteX112-1395" fmla="*/ 406 w 758"/>
              <a:gd name="connsiteY112-1396" fmla="*/ 527 h 759"/>
              <a:gd name="connsiteX113-1397" fmla="*/ 395 w 758"/>
              <a:gd name="connsiteY113-1398" fmla="*/ 511 h 759"/>
              <a:gd name="connsiteX114-1399" fmla="*/ 390 w 758"/>
              <a:gd name="connsiteY114-1400" fmla="*/ 501 h 759"/>
              <a:gd name="connsiteX115-1401" fmla="*/ 390 w 758"/>
              <a:gd name="connsiteY115-1402" fmla="*/ 485 h 759"/>
              <a:gd name="connsiteX116-1403" fmla="*/ 385 w 758"/>
              <a:gd name="connsiteY116-1404" fmla="*/ 469 h 759"/>
              <a:gd name="connsiteX117-1405" fmla="*/ 385 w 758"/>
              <a:gd name="connsiteY117-1406" fmla="*/ 453 h 759"/>
              <a:gd name="connsiteX118-1407" fmla="*/ 379 w 758"/>
              <a:gd name="connsiteY118-1408" fmla="*/ 422 h 759"/>
              <a:gd name="connsiteX119-1409" fmla="*/ 374 w 758"/>
              <a:gd name="connsiteY119-1410" fmla="*/ 385 h 759"/>
              <a:gd name="connsiteX120-1411" fmla="*/ 374 w 758"/>
              <a:gd name="connsiteY120-1412" fmla="*/ 353 h 759"/>
              <a:gd name="connsiteX121-1413" fmla="*/ 374 w 758"/>
              <a:gd name="connsiteY121-1414" fmla="*/ 316 h 759"/>
              <a:gd name="connsiteX122-1415" fmla="*/ 374 w 758"/>
              <a:gd name="connsiteY122-1416" fmla="*/ 279 h 759"/>
              <a:gd name="connsiteX123-1417" fmla="*/ 374 w 758"/>
              <a:gd name="connsiteY123-1418" fmla="*/ 243 h 759"/>
              <a:gd name="connsiteX124-1419" fmla="*/ 379 w 758"/>
              <a:gd name="connsiteY124-1420" fmla="*/ 200 h 759"/>
              <a:gd name="connsiteX125-1421" fmla="*/ 385 w 758"/>
              <a:gd name="connsiteY125-1422" fmla="*/ 158 h 759"/>
              <a:gd name="connsiteX126-1423" fmla="*/ 385 w 758"/>
              <a:gd name="connsiteY126-1424" fmla="*/ 142 h 759"/>
              <a:gd name="connsiteX127-1425" fmla="*/ 385 w 758"/>
              <a:gd name="connsiteY127-1426" fmla="*/ 127 h 759"/>
              <a:gd name="connsiteX128-1427" fmla="*/ 385 w 758"/>
              <a:gd name="connsiteY128-1428" fmla="*/ 111 h 759"/>
              <a:gd name="connsiteX129-1429" fmla="*/ 390 w 758"/>
              <a:gd name="connsiteY129-1430" fmla="*/ 100 h 759"/>
              <a:gd name="connsiteX130-1431" fmla="*/ 390 w 758"/>
              <a:gd name="connsiteY130-1432" fmla="*/ 90 h 759"/>
              <a:gd name="connsiteX131-1433" fmla="*/ 390 w 758"/>
              <a:gd name="connsiteY131-1434" fmla="*/ 85 h 759"/>
              <a:gd name="connsiteX132-1435" fmla="*/ 390 w 758"/>
              <a:gd name="connsiteY132-1436" fmla="*/ 79 h 759"/>
              <a:gd name="connsiteX133-1437" fmla="*/ 385 w 758"/>
              <a:gd name="connsiteY133-1438" fmla="*/ 74 h 759"/>
              <a:gd name="connsiteX134-1439" fmla="*/ 385 w 758"/>
              <a:gd name="connsiteY134-1440" fmla="*/ 74 h 759"/>
              <a:gd name="connsiteX135-1441" fmla="*/ 379 w 758"/>
              <a:gd name="connsiteY135-1442" fmla="*/ 74 h 759"/>
              <a:gd name="connsiteX136-1443" fmla="*/ 374 w 758"/>
              <a:gd name="connsiteY136-1444" fmla="*/ 74 h 759"/>
              <a:gd name="connsiteX137-1445" fmla="*/ 363 w 758"/>
              <a:gd name="connsiteY137-1446" fmla="*/ 79 h 759"/>
              <a:gd name="connsiteX138-1447" fmla="*/ 353 w 758"/>
              <a:gd name="connsiteY138-1448" fmla="*/ 79 h 759"/>
              <a:gd name="connsiteX139-1449" fmla="*/ 337 w 758"/>
              <a:gd name="connsiteY139-1450" fmla="*/ 85 h 759"/>
              <a:gd name="connsiteX140-1451" fmla="*/ 321 w 758"/>
              <a:gd name="connsiteY140-1452" fmla="*/ 90 h 759"/>
              <a:gd name="connsiteX141-1453" fmla="*/ 305 w 758"/>
              <a:gd name="connsiteY141-1454" fmla="*/ 95 h 759"/>
              <a:gd name="connsiteX142-1455" fmla="*/ 269 w 758"/>
              <a:gd name="connsiteY142-1456" fmla="*/ 106 h 759"/>
              <a:gd name="connsiteX143-1457" fmla="*/ 232 w 758"/>
              <a:gd name="connsiteY143-1458" fmla="*/ 116 h 759"/>
              <a:gd name="connsiteX144-1459" fmla="*/ 195 w 758"/>
              <a:gd name="connsiteY144-1460" fmla="*/ 127 h 759"/>
              <a:gd name="connsiteX145-1461" fmla="*/ 158 w 758"/>
              <a:gd name="connsiteY145-1462" fmla="*/ 137 h 759"/>
              <a:gd name="connsiteX146-1463" fmla="*/ 137 w 758"/>
              <a:gd name="connsiteY146-1464" fmla="*/ 142 h 759"/>
              <a:gd name="connsiteX147-1465" fmla="*/ 121 w 758"/>
              <a:gd name="connsiteY147-1466" fmla="*/ 142 h 759"/>
              <a:gd name="connsiteX148-1467" fmla="*/ 105 w 758"/>
              <a:gd name="connsiteY148-1468" fmla="*/ 148 h 759"/>
              <a:gd name="connsiteX149-1469" fmla="*/ 95 w 758"/>
              <a:gd name="connsiteY149-1470" fmla="*/ 148 h 759"/>
              <a:gd name="connsiteX150-1471" fmla="*/ 84 w 758"/>
              <a:gd name="connsiteY150-1472" fmla="*/ 153 h 759"/>
              <a:gd name="connsiteX151-1473" fmla="*/ 74 w 758"/>
              <a:gd name="connsiteY151-1474" fmla="*/ 153 h 759"/>
              <a:gd name="connsiteX152-1475" fmla="*/ 68 w 758"/>
              <a:gd name="connsiteY152-1476" fmla="*/ 153 h 759"/>
              <a:gd name="connsiteX153-1477" fmla="*/ 63 w 758"/>
              <a:gd name="connsiteY153-1478" fmla="*/ 153 h 759"/>
              <a:gd name="connsiteX154-1479" fmla="*/ 53 w 758"/>
              <a:gd name="connsiteY154-1480" fmla="*/ 153 h 759"/>
              <a:gd name="connsiteX155-1481" fmla="*/ 42 w 758"/>
              <a:gd name="connsiteY155-1482" fmla="*/ 148 h 759"/>
              <a:gd name="connsiteX156-1483" fmla="*/ 32 w 758"/>
              <a:gd name="connsiteY156-1484" fmla="*/ 142 h 759"/>
              <a:gd name="connsiteX157-1485" fmla="*/ 26 w 758"/>
              <a:gd name="connsiteY157-1486" fmla="*/ 137 h 759"/>
              <a:gd name="connsiteX158-1487" fmla="*/ 16 w 758"/>
              <a:gd name="connsiteY158-1488" fmla="*/ 127 h 759"/>
              <a:gd name="connsiteX159-1489" fmla="*/ 11 w 758"/>
              <a:gd name="connsiteY159-1490" fmla="*/ 121 h 759"/>
              <a:gd name="connsiteX160-1491" fmla="*/ 5 w 758"/>
              <a:gd name="connsiteY160-1492" fmla="*/ 116 h 759"/>
              <a:gd name="connsiteX161-1493" fmla="*/ 0 w 758"/>
              <a:gd name="connsiteY161-1494" fmla="*/ 116 h 759"/>
              <a:gd name="connsiteX162-1495" fmla="*/ 5 w 758"/>
              <a:gd name="connsiteY162-1496" fmla="*/ 111 h 759"/>
              <a:gd name="connsiteX163-1497" fmla="*/ 5 w 758"/>
              <a:gd name="connsiteY163-1498" fmla="*/ 111 h 759"/>
              <a:gd name="connsiteX164-1499" fmla="*/ 11 w 758"/>
              <a:gd name="connsiteY164-1500" fmla="*/ 111 h 759"/>
              <a:gd name="connsiteX165-1501" fmla="*/ 16 w 758"/>
              <a:gd name="connsiteY165-1502" fmla="*/ 106 h 759"/>
              <a:gd name="connsiteX166-1503" fmla="*/ 21 w 758"/>
              <a:gd name="connsiteY166-1504" fmla="*/ 106 h 759"/>
              <a:gd name="connsiteX167-1505" fmla="*/ 32 w 758"/>
              <a:gd name="connsiteY167-1506" fmla="*/ 106 h 759"/>
              <a:gd name="connsiteX168-1507" fmla="*/ 42 w 758"/>
              <a:gd name="connsiteY168-1508" fmla="*/ 106 h 759"/>
              <a:gd name="connsiteX169-1509" fmla="*/ 53 w 758"/>
              <a:gd name="connsiteY169-1510" fmla="*/ 100 h 759"/>
              <a:gd name="connsiteX170-1511" fmla="*/ 79 w 758"/>
              <a:gd name="connsiteY170-1512" fmla="*/ 100 h 759"/>
              <a:gd name="connsiteX171-1513" fmla="*/ 111 w 758"/>
              <a:gd name="connsiteY171-1514" fmla="*/ 95 h 759"/>
              <a:gd name="connsiteX172-1515" fmla="*/ 126 w 758"/>
              <a:gd name="connsiteY172-1516" fmla="*/ 95 h 759"/>
              <a:gd name="connsiteX173-1517" fmla="*/ 142 w 758"/>
              <a:gd name="connsiteY173-1518" fmla="*/ 90 h 759"/>
              <a:gd name="connsiteX174-1519" fmla="*/ 163 w 758"/>
              <a:gd name="connsiteY174-1520" fmla="*/ 85 h 759"/>
              <a:gd name="connsiteX175-1521" fmla="*/ 184 w 758"/>
              <a:gd name="connsiteY175-1522" fmla="*/ 85 h 759"/>
              <a:gd name="connsiteX176-1523" fmla="*/ 221 w 758"/>
              <a:gd name="connsiteY176-1524" fmla="*/ 74 h 759"/>
              <a:gd name="connsiteX177-1525" fmla="*/ 258 w 758"/>
              <a:gd name="connsiteY177-1526" fmla="*/ 69 h 759"/>
              <a:gd name="connsiteX178-1527" fmla="*/ 290 w 758"/>
              <a:gd name="connsiteY178-1528" fmla="*/ 58 h 759"/>
              <a:gd name="connsiteX179-1529" fmla="*/ 321 w 758"/>
              <a:gd name="connsiteY179-1530" fmla="*/ 48 h 759"/>
              <a:gd name="connsiteX180-1531" fmla="*/ 337 w 758"/>
              <a:gd name="connsiteY180-1532" fmla="*/ 42 h 759"/>
              <a:gd name="connsiteX181-1533" fmla="*/ 353 w 758"/>
              <a:gd name="connsiteY181-1534" fmla="*/ 37 h 759"/>
              <a:gd name="connsiteX182-1535" fmla="*/ 363 w 758"/>
              <a:gd name="connsiteY182-1536" fmla="*/ 37 h 759"/>
              <a:gd name="connsiteX183-1537" fmla="*/ 374 w 758"/>
              <a:gd name="connsiteY183-1538" fmla="*/ 32 h 759"/>
              <a:gd name="connsiteX184-1539" fmla="*/ 379 w 758"/>
              <a:gd name="connsiteY184-1540" fmla="*/ 27 h 759"/>
              <a:gd name="connsiteX185-1541" fmla="*/ 385 w 758"/>
              <a:gd name="connsiteY185-1542" fmla="*/ 21 h 759"/>
              <a:gd name="connsiteX186-1543" fmla="*/ 390 w 758"/>
              <a:gd name="connsiteY186-1544" fmla="*/ 16 h 759"/>
              <a:gd name="connsiteX187-1545" fmla="*/ 395 w 758"/>
              <a:gd name="connsiteY187-1546" fmla="*/ 11 h 759"/>
              <a:gd name="connsiteX188-1547" fmla="*/ 400 w 758"/>
              <a:gd name="connsiteY188-1548" fmla="*/ 6 h 759"/>
              <a:gd name="connsiteX189-1549" fmla="*/ 406 w 758"/>
              <a:gd name="connsiteY189-1550" fmla="*/ 0 h 759"/>
              <a:gd name="connsiteX190-1551" fmla="*/ 411 w 758"/>
              <a:gd name="connsiteY190-1552" fmla="*/ 0 h 759"/>
              <a:gd name="connsiteX191-1553" fmla="*/ 416 w 758"/>
              <a:gd name="connsiteY191-1554" fmla="*/ 0 h 759"/>
              <a:gd name="connsiteX192-1555" fmla="*/ 416 w 758"/>
              <a:gd name="connsiteY192-1556" fmla="*/ 0 h 759"/>
              <a:gd name="connsiteX0-1557" fmla="*/ 416 w 758"/>
              <a:gd name="connsiteY0-1558" fmla="*/ 0 h 759"/>
              <a:gd name="connsiteX1-1559" fmla="*/ 427 w 758"/>
              <a:gd name="connsiteY1-1560" fmla="*/ 0 h 759"/>
              <a:gd name="connsiteX2-1561" fmla="*/ 437 w 758"/>
              <a:gd name="connsiteY2-1562" fmla="*/ 6 h 759"/>
              <a:gd name="connsiteX3-1563" fmla="*/ 448 w 758"/>
              <a:gd name="connsiteY3-1564" fmla="*/ 11 h 759"/>
              <a:gd name="connsiteX4-1565" fmla="*/ 464 w 758"/>
              <a:gd name="connsiteY4-1566" fmla="*/ 21 h 759"/>
              <a:gd name="connsiteX5-1567" fmla="*/ 474 w 758"/>
              <a:gd name="connsiteY5-1568" fmla="*/ 32 h 759"/>
              <a:gd name="connsiteX6-1569" fmla="*/ 485 w 758"/>
              <a:gd name="connsiteY6-1570" fmla="*/ 37 h 759"/>
              <a:gd name="connsiteX7-1571" fmla="*/ 485 w 758"/>
              <a:gd name="connsiteY7-1572" fmla="*/ 42 h 759"/>
              <a:gd name="connsiteX8-1573" fmla="*/ 490 w 758"/>
              <a:gd name="connsiteY8-1574" fmla="*/ 42 h 759"/>
              <a:gd name="connsiteX9-1575" fmla="*/ 490 w 758"/>
              <a:gd name="connsiteY9-1576" fmla="*/ 48 h 759"/>
              <a:gd name="connsiteX10-1577" fmla="*/ 490 w 758"/>
              <a:gd name="connsiteY10-1578" fmla="*/ 48 h 759"/>
              <a:gd name="connsiteX11-1579" fmla="*/ 490 w 758"/>
              <a:gd name="connsiteY11-1580" fmla="*/ 53 h 759"/>
              <a:gd name="connsiteX12-1581" fmla="*/ 485 w 758"/>
              <a:gd name="connsiteY12-1582" fmla="*/ 58 h 759"/>
              <a:gd name="connsiteX13-1583" fmla="*/ 479 w 758"/>
              <a:gd name="connsiteY13-1584" fmla="*/ 63 h 759"/>
              <a:gd name="connsiteX14-1585" fmla="*/ 469 w 758"/>
              <a:gd name="connsiteY14-1586" fmla="*/ 69 h 759"/>
              <a:gd name="connsiteX15-1587" fmla="*/ 464 w 758"/>
              <a:gd name="connsiteY15-1588" fmla="*/ 74 h 759"/>
              <a:gd name="connsiteX16-1589" fmla="*/ 458 w 758"/>
              <a:gd name="connsiteY16-1590" fmla="*/ 79 h 759"/>
              <a:gd name="connsiteX17-1591" fmla="*/ 458 w 758"/>
              <a:gd name="connsiteY17-1592" fmla="*/ 90 h 759"/>
              <a:gd name="connsiteX18-1593" fmla="*/ 453 w 758"/>
              <a:gd name="connsiteY18-1594" fmla="*/ 100 h 759"/>
              <a:gd name="connsiteX19-1595" fmla="*/ 448 w 758"/>
              <a:gd name="connsiteY19-1596" fmla="*/ 116 h 759"/>
              <a:gd name="connsiteX20-1597" fmla="*/ 442 w 758"/>
              <a:gd name="connsiteY20-1598" fmla="*/ 137 h 759"/>
              <a:gd name="connsiteX21-1599" fmla="*/ 437 w 758"/>
              <a:gd name="connsiteY21-1600" fmla="*/ 158 h 759"/>
              <a:gd name="connsiteX22-1601" fmla="*/ 437 w 758"/>
              <a:gd name="connsiteY22-1602" fmla="*/ 179 h 759"/>
              <a:gd name="connsiteX23-1603" fmla="*/ 432 w 758"/>
              <a:gd name="connsiteY23-1604" fmla="*/ 206 h 759"/>
              <a:gd name="connsiteX24-1605" fmla="*/ 427 w 758"/>
              <a:gd name="connsiteY24-1606" fmla="*/ 227 h 759"/>
              <a:gd name="connsiteX25-1607" fmla="*/ 421 w 758"/>
              <a:gd name="connsiteY25-1608" fmla="*/ 285 h 759"/>
              <a:gd name="connsiteX26-1609" fmla="*/ 421 w 758"/>
              <a:gd name="connsiteY26-1610" fmla="*/ 369 h 759"/>
              <a:gd name="connsiteX27-1611" fmla="*/ 427 w 758"/>
              <a:gd name="connsiteY27-1612" fmla="*/ 411 h 759"/>
              <a:gd name="connsiteX28-1613" fmla="*/ 427 w 758"/>
              <a:gd name="connsiteY28-1614" fmla="*/ 437 h 759"/>
              <a:gd name="connsiteX29-1615" fmla="*/ 432 w 758"/>
              <a:gd name="connsiteY29-1616" fmla="*/ 464 h 759"/>
              <a:gd name="connsiteX30-1617" fmla="*/ 442 w 758"/>
              <a:gd name="connsiteY30-1618" fmla="*/ 490 h 759"/>
              <a:gd name="connsiteX31-1619" fmla="*/ 448 w 758"/>
              <a:gd name="connsiteY31-1620" fmla="*/ 506 h 759"/>
              <a:gd name="connsiteX32-1621" fmla="*/ 453 w 758"/>
              <a:gd name="connsiteY32-1622" fmla="*/ 516 h 759"/>
              <a:gd name="connsiteX33-1623" fmla="*/ 469 w 758"/>
              <a:gd name="connsiteY33-1624" fmla="*/ 543 h 759"/>
              <a:gd name="connsiteX34-1625" fmla="*/ 485 w 758"/>
              <a:gd name="connsiteY34-1626" fmla="*/ 564 h 759"/>
              <a:gd name="connsiteX35-1627" fmla="*/ 500 w 758"/>
              <a:gd name="connsiteY35-1628" fmla="*/ 585 h 759"/>
              <a:gd name="connsiteX36-1629" fmla="*/ 511 w 758"/>
              <a:gd name="connsiteY36-1630" fmla="*/ 595 h 759"/>
              <a:gd name="connsiteX37-1631" fmla="*/ 521 w 758"/>
              <a:gd name="connsiteY37-1632" fmla="*/ 601 h 759"/>
              <a:gd name="connsiteX38-1633" fmla="*/ 543 w 758"/>
              <a:gd name="connsiteY38-1634" fmla="*/ 622 h 759"/>
              <a:gd name="connsiteX39-1635" fmla="*/ 564 w 758"/>
              <a:gd name="connsiteY39-1636" fmla="*/ 632 h 759"/>
              <a:gd name="connsiteX40-1637" fmla="*/ 585 w 758"/>
              <a:gd name="connsiteY40-1638" fmla="*/ 648 h 759"/>
              <a:gd name="connsiteX41-1639" fmla="*/ 611 w 758"/>
              <a:gd name="connsiteY41-1640" fmla="*/ 659 h 759"/>
              <a:gd name="connsiteX42-1641" fmla="*/ 622 w 758"/>
              <a:gd name="connsiteY42-1642" fmla="*/ 664 h 759"/>
              <a:gd name="connsiteX43-1643" fmla="*/ 632 w 758"/>
              <a:gd name="connsiteY43-1644" fmla="*/ 669 h 759"/>
              <a:gd name="connsiteX44-1645" fmla="*/ 643 w 758"/>
              <a:gd name="connsiteY44-1646" fmla="*/ 669 h 759"/>
              <a:gd name="connsiteX45-1647" fmla="*/ 653 w 758"/>
              <a:gd name="connsiteY45-1648" fmla="*/ 674 h 759"/>
              <a:gd name="connsiteX46-1649" fmla="*/ 658 w 758"/>
              <a:gd name="connsiteY46-1650" fmla="*/ 674 h 759"/>
              <a:gd name="connsiteX47-1651" fmla="*/ 664 w 758"/>
              <a:gd name="connsiteY47-1652" fmla="*/ 674 h 759"/>
              <a:gd name="connsiteX48-1653" fmla="*/ 674 w 758"/>
              <a:gd name="connsiteY48-1654" fmla="*/ 674 h 759"/>
              <a:gd name="connsiteX49-1655" fmla="*/ 679 w 758"/>
              <a:gd name="connsiteY49-1656" fmla="*/ 669 h 759"/>
              <a:gd name="connsiteX50-1657" fmla="*/ 679 w 758"/>
              <a:gd name="connsiteY50-1658" fmla="*/ 664 h 759"/>
              <a:gd name="connsiteX51-1659" fmla="*/ 685 w 758"/>
              <a:gd name="connsiteY51-1660" fmla="*/ 659 h 759"/>
              <a:gd name="connsiteX52-1661" fmla="*/ 690 w 758"/>
              <a:gd name="connsiteY52-1662" fmla="*/ 653 h 759"/>
              <a:gd name="connsiteX53-1663" fmla="*/ 690 w 758"/>
              <a:gd name="connsiteY53-1664" fmla="*/ 643 h 759"/>
              <a:gd name="connsiteX54-1665" fmla="*/ 695 w 758"/>
              <a:gd name="connsiteY54-1666" fmla="*/ 627 h 759"/>
              <a:gd name="connsiteX55-1667" fmla="*/ 701 w 758"/>
              <a:gd name="connsiteY55-1668" fmla="*/ 611 h 759"/>
              <a:gd name="connsiteX56-1669" fmla="*/ 706 w 758"/>
              <a:gd name="connsiteY56-1670" fmla="*/ 595 h 759"/>
              <a:gd name="connsiteX57-1671" fmla="*/ 706 w 758"/>
              <a:gd name="connsiteY57-1672" fmla="*/ 580 h 759"/>
              <a:gd name="connsiteX58-1673" fmla="*/ 711 w 758"/>
              <a:gd name="connsiteY58-1674" fmla="*/ 564 h 759"/>
              <a:gd name="connsiteX59-1675" fmla="*/ 716 w 758"/>
              <a:gd name="connsiteY59-1676" fmla="*/ 553 h 759"/>
              <a:gd name="connsiteX60-1677" fmla="*/ 722 w 758"/>
              <a:gd name="connsiteY60-1678" fmla="*/ 543 h 759"/>
              <a:gd name="connsiteX61-1679" fmla="*/ 722 w 758"/>
              <a:gd name="connsiteY61-1680" fmla="*/ 538 h 759"/>
              <a:gd name="connsiteX62-1681" fmla="*/ 727 w 758"/>
              <a:gd name="connsiteY62-1682" fmla="*/ 527 h 759"/>
              <a:gd name="connsiteX63-1683" fmla="*/ 727 w 758"/>
              <a:gd name="connsiteY63-1684" fmla="*/ 527 h 759"/>
              <a:gd name="connsiteX64-1685" fmla="*/ 732 w 758"/>
              <a:gd name="connsiteY64-1686" fmla="*/ 527 h 759"/>
              <a:gd name="connsiteX65-1687" fmla="*/ 732 w 758"/>
              <a:gd name="connsiteY65-1688" fmla="*/ 527 h 759"/>
              <a:gd name="connsiteX66-1689" fmla="*/ 732 w 758"/>
              <a:gd name="connsiteY66-1690" fmla="*/ 532 h 759"/>
              <a:gd name="connsiteX67-1691" fmla="*/ 732 w 758"/>
              <a:gd name="connsiteY67-1692" fmla="*/ 538 h 759"/>
              <a:gd name="connsiteX68-1693" fmla="*/ 737 w 758"/>
              <a:gd name="connsiteY68-1694" fmla="*/ 543 h 759"/>
              <a:gd name="connsiteX69-1695" fmla="*/ 737 w 758"/>
              <a:gd name="connsiteY69-1696" fmla="*/ 559 h 759"/>
              <a:gd name="connsiteX70-1697" fmla="*/ 737 w 758"/>
              <a:gd name="connsiteY70-1698" fmla="*/ 569 h 759"/>
              <a:gd name="connsiteX71-1699" fmla="*/ 737 w 758"/>
              <a:gd name="connsiteY71-1700" fmla="*/ 585 h 759"/>
              <a:gd name="connsiteX72-1701" fmla="*/ 737 w 758"/>
              <a:gd name="connsiteY72-1702" fmla="*/ 601 h 759"/>
              <a:gd name="connsiteX73-1703" fmla="*/ 737 w 758"/>
              <a:gd name="connsiteY73-1704" fmla="*/ 622 h 759"/>
              <a:gd name="connsiteX74-1705" fmla="*/ 737 w 758"/>
              <a:gd name="connsiteY74-1706" fmla="*/ 638 h 759"/>
              <a:gd name="connsiteX75-1707" fmla="*/ 737 w 758"/>
              <a:gd name="connsiteY75-1708" fmla="*/ 653 h 759"/>
              <a:gd name="connsiteX76-1709" fmla="*/ 743 w 758"/>
              <a:gd name="connsiteY76-1710" fmla="*/ 669 h 759"/>
              <a:gd name="connsiteX77-1711" fmla="*/ 743 w 758"/>
              <a:gd name="connsiteY77-1712" fmla="*/ 685 h 759"/>
              <a:gd name="connsiteX78-1713" fmla="*/ 748 w 758"/>
              <a:gd name="connsiteY78-1714" fmla="*/ 696 h 759"/>
              <a:gd name="connsiteX79-1715" fmla="*/ 748 w 758"/>
              <a:gd name="connsiteY79-1716" fmla="*/ 706 h 759"/>
              <a:gd name="connsiteX80-1717" fmla="*/ 753 w 758"/>
              <a:gd name="connsiteY80-1718" fmla="*/ 717 h 759"/>
              <a:gd name="connsiteX81-1719" fmla="*/ 753 w 758"/>
              <a:gd name="connsiteY81-1720" fmla="*/ 722 h 759"/>
              <a:gd name="connsiteX82-1721" fmla="*/ 758 w 758"/>
              <a:gd name="connsiteY82-1722" fmla="*/ 732 h 759"/>
              <a:gd name="connsiteX83-1723" fmla="*/ 758 w 758"/>
              <a:gd name="connsiteY83-1724" fmla="*/ 738 h 759"/>
              <a:gd name="connsiteX84-1725" fmla="*/ 758 w 758"/>
              <a:gd name="connsiteY84-1726" fmla="*/ 743 h 759"/>
              <a:gd name="connsiteX85-1727" fmla="*/ 758 w 758"/>
              <a:gd name="connsiteY85-1728" fmla="*/ 748 h 759"/>
              <a:gd name="connsiteX86-1729" fmla="*/ 753 w 758"/>
              <a:gd name="connsiteY86-1730" fmla="*/ 753 h 759"/>
              <a:gd name="connsiteX87-1731" fmla="*/ 748 w 758"/>
              <a:gd name="connsiteY87-1732" fmla="*/ 759 h 759"/>
              <a:gd name="connsiteX88-1733" fmla="*/ 737 w 758"/>
              <a:gd name="connsiteY88-1734" fmla="*/ 759 h 759"/>
              <a:gd name="connsiteX89-1735" fmla="*/ 727 w 758"/>
              <a:gd name="connsiteY89-1736" fmla="*/ 759 h 759"/>
              <a:gd name="connsiteX90-1737" fmla="*/ 711 w 758"/>
              <a:gd name="connsiteY90-1738" fmla="*/ 759 h 759"/>
              <a:gd name="connsiteX91-1739" fmla="*/ 695 w 758"/>
              <a:gd name="connsiteY91-1740" fmla="*/ 753 h 759"/>
              <a:gd name="connsiteX92-1741" fmla="*/ 674 w 758"/>
              <a:gd name="connsiteY92-1742" fmla="*/ 753 h 759"/>
              <a:gd name="connsiteX93-1743" fmla="*/ 653 w 758"/>
              <a:gd name="connsiteY93-1744" fmla="*/ 748 h 759"/>
              <a:gd name="connsiteX94-1745" fmla="*/ 632 w 758"/>
              <a:gd name="connsiteY94-1746" fmla="*/ 743 h 759"/>
              <a:gd name="connsiteX95-1747" fmla="*/ 622 w 758"/>
              <a:gd name="connsiteY95-1748" fmla="*/ 738 h 759"/>
              <a:gd name="connsiteX96-1749" fmla="*/ 611 w 758"/>
              <a:gd name="connsiteY96-1750" fmla="*/ 732 h 759"/>
              <a:gd name="connsiteX97-1751" fmla="*/ 595 w 758"/>
              <a:gd name="connsiteY97-1752" fmla="*/ 727 h 759"/>
              <a:gd name="connsiteX98-1753" fmla="*/ 585 w 758"/>
              <a:gd name="connsiteY98-1754" fmla="*/ 722 h 759"/>
              <a:gd name="connsiteX99-1755" fmla="*/ 569 w 758"/>
              <a:gd name="connsiteY99-1756" fmla="*/ 717 h 759"/>
              <a:gd name="connsiteX100-1757" fmla="*/ 553 w 758"/>
              <a:gd name="connsiteY100-1758" fmla="*/ 706 h 759"/>
              <a:gd name="connsiteX101-1759" fmla="*/ 543 w 758"/>
              <a:gd name="connsiteY101-1760" fmla="*/ 696 h 759"/>
              <a:gd name="connsiteX102-1761" fmla="*/ 527 w 758"/>
              <a:gd name="connsiteY102-1762" fmla="*/ 685 h 759"/>
              <a:gd name="connsiteX103-1763" fmla="*/ 495 w 758"/>
              <a:gd name="connsiteY103-1764" fmla="*/ 659 h 759"/>
              <a:gd name="connsiteX104-1765" fmla="*/ 469 w 758"/>
              <a:gd name="connsiteY104-1766" fmla="*/ 632 h 759"/>
              <a:gd name="connsiteX105-1767" fmla="*/ 458 w 758"/>
              <a:gd name="connsiteY105-1768" fmla="*/ 622 h 759"/>
              <a:gd name="connsiteX106-1769" fmla="*/ 448 w 758"/>
              <a:gd name="connsiteY106-1770" fmla="*/ 606 h 759"/>
              <a:gd name="connsiteX107-1771" fmla="*/ 437 w 758"/>
              <a:gd name="connsiteY107-1772" fmla="*/ 590 h 759"/>
              <a:gd name="connsiteX108-1773" fmla="*/ 427 w 758"/>
              <a:gd name="connsiteY108-1774" fmla="*/ 574 h 759"/>
              <a:gd name="connsiteX109-1775" fmla="*/ 421 w 758"/>
              <a:gd name="connsiteY109-1776" fmla="*/ 559 h 759"/>
              <a:gd name="connsiteX110-1777" fmla="*/ 411 w 758"/>
              <a:gd name="connsiteY110-1778" fmla="*/ 543 h 759"/>
              <a:gd name="connsiteX111-1779" fmla="*/ 406 w 758"/>
              <a:gd name="connsiteY111-1780" fmla="*/ 527 h 759"/>
              <a:gd name="connsiteX112-1781" fmla="*/ 395 w 758"/>
              <a:gd name="connsiteY112-1782" fmla="*/ 511 h 759"/>
              <a:gd name="connsiteX113-1783" fmla="*/ 390 w 758"/>
              <a:gd name="connsiteY113-1784" fmla="*/ 501 h 759"/>
              <a:gd name="connsiteX114-1785" fmla="*/ 390 w 758"/>
              <a:gd name="connsiteY114-1786" fmla="*/ 485 h 759"/>
              <a:gd name="connsiteX115-1787" fmla="*/ 385 w 758"/>
              <a:gd name="connsiteY115-1788" fmla="*/ 469 h 759"/>
              <a:gd name="connsiteX116-1789" fmla="*/ 385 w 758"/>
              <a:gd name="connsiteY116-1790" fmla="*/ 453 h 759"/>
              <a:gd name="connsiteX117-1791" fmla="*/ 379 w 758"/>
              <a:gd name="connsiteY117-1792" fmla="*/ 422 h 759"/>
              <a:gd name="connsiteX118-1793" fmla="*/ 374 w 758"/>
              <a:gd name="connsiteY118-1794" fmla="*/ 385 h 759"/>
              <a:gd name="connsiteX119-1795" fmla="*/ 374 w 758"/>
              <a:gd name="connsiteY119-1796" fmla="*/ 353 h 759"/>
              <a:gd name="connsiteX120-1797" fmla="*/ 374 w 758"/>
              <a:gd name="connsiteY120-1798" fmla="*/ 316 h 759"/>
              <a:gd name="connsiteX121-1799" fmla="*/ 374 w 758"/>
              <a:gd name="connsiteY121-1800" fmla="*/ 279 h 759"/>
              <a:gd name="connsiteX122-1801" fmla="*/ 374 w 758"/>
              <a:gd name="connsiteY122-1802" fmla="*/ 243 h 759"/>
              <a:gd name="connsiteX123-1803" fmla="*/ 379 w 758"/>
              <a:gd name="connsiteY123-1804" fmla="*/ 200 h 759"/>
              <a:gd name="connsiteX124-1805" fmla="*/ 385 w 758"/>
              <a:gd name="connsiteY124-1806" fmla="*/ 158 h 759"/>
              <a:gd name="connsiteX125-1807" fmla="*/ 385 w 758"/>
              <a:gd name="connsiteY125-1808" fmla="*/ 142 h 759"/>
              <a:gd name="connsiteX126-1809" fmla="*/ 385 w 758"/>
              <a:gd name="connsiteY126-1810" fmla="*/ 127 h 759"/>
              <a:gd name="connsiteX127-1811" fmla="*/ 385 w 758"/>
              <a:gd name="connsiteY127-1812" fmla="*/ 111 h 759"/>
              <a:gd name="connsiteX128-1813" fmla="*/ 390 w 758"/>
              <a:gd name="connsiteY128-1814" fmla="*/ 100 h 759"/>
              <a:gd name="connsiteX129-1815" fmla="*/ 390 w 758"/>
              <a:gd name="connsiteY129-1816" fmla="*/ 90 h 759"/>
              <a:gd name="connsiteX130-1817" fmla="*/ 390 w 758"/>
              <a:gd name="connsiteY130-1818" fmla="*/ 85 h 759"/>
              <a:gd name="connsiteX131-1819" fmla="*/ 390 w 758"/>
              <a:gd name="connsiteY131-1820" fmla="*/ 79 h 759"/>
              <a:gd name="connsiteX132-1821" fmla="*/ 385 w 758"/>
              <a:gd name="connsiteY132-1822" fmla="*/ 74 h 759"/>
              <a:gd name="connsiteX133-1823" fmla="*/ 385 w 758"/>
              <a:gd name="connsiteY133-1824" fmla="*/ 74 h 759"/>
              <a:gd name="connsiteX134-1825" fmla="*/ 379 w 758"/>
              <a:gd name="connsiteY134-1826" fmla="*/ 74 h 759"/>
              <a:gd name="connsiteX135-1827" fmla="*/ 374 w 758"/>
              <a:gd name="connsiteY135-1828" fmla="*/ 74 h 759"/>
              <a:gd name="connsiteX136-1829" fmla="*/ 363 w 758"/>
              <a:gd name="connsiteY136-1830" fmla="*/ 79 h 759"/>
              <a:gd name="connsiteX137-1831" fmla="*/ 353 w 758"/>
              <a:gd name="connsiteY137-1832" fmla="*/ 79 h 759"/>
              <a:gd name="connsiteX138-1833" fmla="*/ 337 w 758"/>
              <a:gd name="connsiteY138-1834" fmla="*/ 85 h 759"/>
              <a:gd name="connsiteX139-1835" fmla="*/ 321 w 758"/>
              <a:gd name="connsiteY139-1836" fmla="*/ 90 h 759"/>
              <a:gd name="connsiteX140-1837" fmla="*/ 305 w 758"/>
              <a:gd name="connsiteY140-1838" fmla="*/ 95 h 759"/>
              <a:gd name="connsiteX141-1839" fmla="*/ 269 w 758"/>
              <a:gd name="connsiteY141-1840" fmla="*/ 106 h 759"/>
              <a:gd name="connsiteX142-1841" fmla="*/ 232 w 758"/>
              <a:gd name="connsiteY142-1842" fmla="*/ 116 h 759"/>
              <a:gd name="connsiteX143-1843" fmla="*/ 195 w 758"/>
              <a:gd name="connsiteY143-1844" fmla="*/ 127 h 759"/>
              <a:gd name="connsiteX144-1845" fmla="*/ 158 w 758"/>
              <a:gd name="connsiteY144-1846" fmla="*/ 137 h 759"/>
              <a:gd name="connsiteX145-1847" fmla="*/ 137 w 758"/>
              <a:gd name="connsiteY145-1848" fmla="*/ 142 h 759"/>
              <a:gd name="connsiteX146-1849" fmla="*/ 121 w 758"/>
              <a:gd name="connsiteY146-1850" fmla="*/ 142 h 759"/>
              <a:gd name="connsiteX147-1851" fmla="*/ 105 w 758"/>
              <a:gd name="connsiteY147-1852" fmla="*/ 148 h 759"/>
              <a:gd name="connsiteX148-1853" fmla="*/ 95 w 758"/>
              <a:gd name="connsiteY148-1854" fmla="*/ 148 h 759"/>
              <a:gd name="connsiteX149-1855" fmla="*/ 84 w 758"/>
              <a:gd name="connsiteY149-1856" fmla="*/ 153 h 759"/>
              <a:gd name="connsiteX150-1857" fmla="*/ 74 w 758"/>
              <a:gd name="connsiteY150-1858" fmla="*/ 153 h 759"/>
              <a:gd name="connsiteX151-1859" fmla="*/ 68 w 758"/>
              <a:gd name="connsiteY151-1860" fmla="*/ 153 h 759"/>
              <a:gd name="connsiteX152-1861" fmla="*/ 63 w 758"/>
              <a:gd name="connsiteY152-1862" fmla="*/ 153 h 759"/>
              <a:gd name="connsiteX153-1863" fmla="*/ 53 w 758"/>
              <a:gd name="connsiteY153-1864" fmla="*/ 153 h 759"/>
              <a:gd name="connsiteX154-1865" fmla="*/ 42 w 758"/>
              <a:gd name="connsiteY154-1866" fmla="*/ 148 h 759"/>
              <a:gd name="connsiteX155-1867" fmla="*/ 32 w 758"/>
              <a:gd name="connsiteY155-1868" fmla="*/ 142 h 759"/>
              <a:gd name="connsiteX156-1869" fmla="*/ 26 w 758"/>
              <a:gd name="connsiteY156-1870" fmla="*/ 137 h 759"/>
              <a:gd name="connsiteX157-1871" fmla="*/ 16 w 758"/>
              <a:gd name="connsiteY157-1872" fmla="*/ 127 h 759"/>
              <a:gd name="connsiteX158-1873" fmla="*/ 11 w 758"/>
              <a:gd name="connsiteY158-1874" fmla="*/ 121 h 759"/>
              <a:gd name="connsiteX159-1875" fmla="*/ 5 w 758"/>
              <a:gd name="connsiteY159-1876" fmla="*/ 116 h 759"/>
              <a:gd name="connsiteX160-1877" fmla="*/ 0 w 758"/>
              <a:gd name="connsiteY160-1878" fmla="*/ 116 h 759"/>
              <a:gd name="connsiteX161-1879" fmla="*/ 5 w 758"/>
              <a:gd name="connsiteY161-1880" fmla="*/ 111 h 759"/>
              <a:gd name="connsiteX162-1881" fmla="*/ 5 w 758"/>
              <a:gd name="connsiteY162-1882" fmla="*/ 111 h 759"/>
              <a:gd name="connsiteX163-1883" fmla="*/ 11 w 758"/>
              <a:gd name="connsiteY163-1884" fmla="*/ 111 h 759"/>
              <a:gd name="connsiteX164-1885" fmla="*/ 16 w 758"/>
              <a:gd name="connsiteY164-1886" fmla="*/ 106 h 759"/>
              <a:gd name="connsiteX165-1887" fmla="*/ 21 w 758"/>
              <a:gd name="connsiteY165-1888" fmla="*/ 106 h 759"/>
              <a:gd name="connsiteX166-1889" fmla="*/ 32 w 758"/>
              <a:gd name="connsiteY166-1890" fmla="*/ 106 h 759"/>
              <a:gd name="connsiteX167-1891" fmla="*/ 42 w 758"/>
              <a:gd name="connsiteY167-1892" fmla="*/ 106 h 759"/>
              <a:gd name="connsiteX168-1893" fmla="*/ 53 w 758"/>
              <a:gd name="connsiteY168-1894" fmla="*/ 100 h 759"/>
              <a:gd name="connsiteX169-1895" fmla="*/ 79 w 758"/>
              <a:gd name="connsiteY169-1896" fmla="*/ 100 h 759"/>
              <a:gd name="connsiteX170-1897" fmla="*/ 111 w 758"/>
              <a:gd name="connsiteY170-1898" fmla="*/ 95 h 759"/>
              <a:gd name="connsiteX171-1899" fmla="*/ 126 w 758"/>
              <a:gd name="connsiteY171-1900" fmla="*/ 95 h 759"/>
              <a:gd name="connsiteX172-1901" fmla="*/ 142 w 758"/>
              <a:gd name="connsiteY172-1902" fmla="*/ 90 h 759"/>
              <a:gd name="connsiteX173-1903" fmla="*/ 163 w 758"/>
              <a:gd name="connsiteY173-1904" fmla="*/ 85 h 759"/>
              <a:gd name="connsiteX174-1905" fmla="*/ 184 w 758"/>
              <a:gd name="connsiteY174-1906" fmla="*/ 85 h 759"/>
              <a:gd name="connsiteX175-1907" fmla="*/ 221 w 758"/>
              <a:gd name="connsiteY175-1908" fmla="*/ 74 h 759"/>
              <a:gd name="connsiteX176-1909" fmla="*/ 258 w 758"/>
              <a:gd name="connsiteY176-1910" fmla="*/ 69 h 759"/>
              <a:gd name="connsiteX177-1911" fmla="*/ 290 w 758"/>
              <a:gd name="connsiteY177-1912" fmla="*/ 58 h 759"/>
              <a:gd name="connsiteX178-1913" fmla="*/ 321 w 758"/>
              <a:gd name="connsiteY178-1914" fmla="*/ 48 h 759"/>
              <a:gd name="connsiteX179-1915" fmla="*/ 337 w 758"/>
              <a:gd name="connsiteY179-1916" fmla="*/ 42 h 759"/>
              <a:gd name="connsiteX180-1917" fmla="*/ 353 w 758"/>
              <a:gd name="connsiteY180-1918" fmla="*/ 37 h 759"/>
              <a:gd name="connsiteX181-1919" fmla="*/ 363 w 758"/>
              <a:gd name="connsiteY181-1920" fmla="*/ 37 h 759"/>
              <a:gd name="connsiteX182-1921" fmla="*/ 374 w 758"/>
              <a:gd name="connsiteY182-1922" fmla="*/ 32 h 759"/>
              <a:gd name="connsiteX183-1923" fmla="*/ 379 w 758"/>
              <a:gd name="connsiteY183-1924" fmla="*/ 27 h 759"/>
              <a:gd name="connsiteX184-1925" fmla="*/ 385 w 758"/>
              <a:gd name="connsiteY184-1926" fmla="*/ 21 h 759"/>
              <a:gd name="connsiteX185-1927" fmla="*/ 390 w 758"/>
              <a:gd name="connsiteY185-1928" fmla="*/ 16 h 759"/>
              <a:gd name="connsiteX186-1929" fmla="*/ 395 w 758"/>
              <a:gd name="connsiteY186-1930" fmla="*/ 11 h 759"/>
              <a:gd name="connsiteX187-1931" fmla="*/ 400 w 758"/>
              <a:gd name="connsiteY187-1932" fmla="*/ 6 h 759"/>
              <a:gd name="connsiteX188-1933" fmla="*/ 406 w 758"/>
              <a:gd name="connsiteY188-1934" fmla="*/ 0 h 759"/>
              <a:gd name="connsiteX189-1935" fmla="*/ 411 w 758"/>
              <a:gd name="connsiteY189-1936" fmla="*/ 0 h 759"/>
              <a:gd name="connsiteX190-1937" fmla="*/ 416 w 758"/>
              <a:gd name="connsiteY190-1938" fmla="*/ 0 h 759"/>
              <a:gd name="connsiteX191-1939" fmla="*/ 416 w 758"/>
              <a:gd name="connsiteY191-1940" fmla="*/ 0 h 759"/>
              <a:gd name="connsiteX0-1941" fmla="*/ 416 w 758"/>
              <a:gd name="connsiteY0-1942" fmla="*/ 0 h 759"/>
              <a:gd name="connsiteX1-1943" fmla="*/ 427 w 758"/>
              <a:gd name="connsiteY1-1944" fmla="*/ 0 h 759"/>
              <a:gd name="connsiteX2-1945" fmla="*/ 437 w 758"/>
              <a:gd name="connsiteY2-1946" fmla="*/ 6 h 759"/>
              <a:gd name="connsiteX3-1947" fmla="*/ 448 w 758"/>
              <a:gd name="connsiteY3-1948" fmla="*/ 11 h 759"/>
              <a:gd name="connsiteX4-1949" fmla="*/ 464 w 758"/>
              <a:gd name="connsiteY4-1950" fmla="*/ 21 h 759"/>
              <a:gd name="connsiteX5-1951" fmla="*/ 474 w 758"/>
              <a:gd name="connsiteY5-1952" fmla="*/ 32 h 759"/>
              <a:gd name="connsiteX6-1953" fmla="*/ 485 w 758"/>
              <a:gd name="connsiteY6-1954" fmla="*/ 37 h 759"/>
              <a:gd name="connsiteX7-1955" fmla="*/ 485 w 758"/>
              <a:gd name="connsiteY7-1956" fmla="*/ 42 h 759"/>
              <a:gd name="connsiteX8-1957" fmla="*/ 490 w 758"/>
              <a:gd name="connsiteY8-1958" fmla="*/ 42 h 759"/>
              <a:gd name="connsiteX9-1959" fmla="*/ 490 w 758"/>
              <a:gd name="connsiteY9-1960" fmla="*/ 48 h 759"/>
              <a:gd name="connsiteX10-1961" fmla="*/ 490 w 758"/>
              <a:gd name="connsiteY10-1962" fmla="*/ 48 h 759"/>
              <a:gd name="connsiteX11-1963" fmla="*/ 490 w 758"/>
              <a:gd name="connsiteY11-1964" fmla="*/ 53 h 759"/>
              <a:gd name="connsiteX12-1965" fmla="*/ 485 w 758"/>
              <a:gd name="connsiteY12-1966" fmla="*/ 58 h 759"/>
              <a:gd name="connsiteX13-1967" fmla="*/ 479 w 758"/>
              <a:gd name="connsiteY13-1968" fmla="*/ 63 h 759"/>
              <a:gd name="connsiteX14-1969" fmla="*/ 469 w 758"/>
              <a:gd name="connsiteY14-1970" fmla="*/ 69 h 759"/>
              <a:gd name="connsiteX15-1971" fmla="*/ 464 w 758"/>
              <a:gd name="connsiteY15-1972" fmla="*/ 74 h 759"/>
              <a:gd name="connsiteX16-1973" fmla="*/ 458 w 758"/>
              <a:gd name="connsiteY16-1974" fmla="*/ 79 h 759"/>
              <a:gd name="connsiteX17-1975" fmla="*/ 458 w 758"/>
              <a:gd name="connsiteY17-1976" fmla="*/ 90 h 759"/>
              <a:gd name="connsiteX18-1977" fmla="*/ 453 w 758"/>
              <a:gd name="connsiteY18-1978" fmla="*/ 100 h 759"/>
              <a:gd name="connsiteX19-1979" fmla="*/ 448 w 758"/>
              <a:gd name="connsiteY19-1980" fmla="*/ 116 h 759"/>
              <a:gd name="connsiteX20-1981" fmla="*/ 442 w 758"/>
              <a:gd name="connsiteY20-1982" fmla="*/ 137 h 759"/>
              <a:gd name="connsiteX21-1983" fmla="*/ 437 w 758"/>
              <a:gd name="connsiteY21-1984" fmla="*/ 158 h 759"/>
              <a:gd name="connsiteX22-1985" fmla="*/ 437 w 758"/>
              <a:gd name="connsiteY22-1986" fmla="*/ 179 h 759"/>
              <a:gd name="connsiteX23-1987" fmla="*/ 432 w 758"/>
              <a:gd name="connsiteY23-1988" fmla="*/ 206 h 759"/>
              <a:gd name="connsiteX24-1989" fmla="*/ 427 w 758"/>
              <a:gd name="connsiteY24-1990" fmla="*/ 227 h 759"/>
              <a:gd name="connsiteX25-1991" fmla="*/ 421 w 758"/>
              <a:gd name="connsiteY25-1992" fmla="*/ 369 h 759"/>
              <a:gd name="connsiteX26-1993" fmla="*/ 427 w 758"/>
              <a:gd name="connsiteY26-1994" fmla="*/ 411 h 759"/>
              <a:gd name="connsiteX27-1995" fmla="*/ 427 w 758"/>
              <a:gd name="connsiteY27-1996" fmla="*/ 437 h 759"/>
              <a:gd name="connsiteX28-1997" fmla="*/ 432 w 758"/>
              <a:gd name="connsiteY28-1998" fmla="*/ 464 h 759"/>
              <a:gd name="connsiteX29-1999" fmla="*/ 442 w 758"/>
              <a:gd name="connsiteY29-2000" fmla="*/ 490 h 759"/>
              <a:gd name="connsiteX30-2001" fmla="*/ 448 w 758"/>
              <a:gd name="connsiteY30-2002" fmla="*/ 506 h 759"/>
              <a:gd name="connsiteX31-2003" fmla="*/ 453 w 758"/>
              <a:gd name="connsiteY31-2004" fmla="*/ 516 h 759"/>
              <a:gd name="connsiteX32-2005" fmla="*/ 469 w 758"/>
              <a:gd name="connsiteY32-2006" fmla="*/ 543 h 759"/>
              <a:gd name="connsiteX33-2007" fmla="*/ 485 w 758"/>
              <a:gd name="connsiteY33-2008" fmla="*/ 564 h 759"/>
              <a:gd name="connsiteX34-2009" fmla="*/ 500 w 758"/>
              <a:gd name="connsiteY34-2010" fmla="*/ 585 h 759"/>
              <a:gd name="connsiteX35-2011" fmla="*/ 511 w 758"/>
              <a:gd name="connsiteY35-2012" fmla="*/ 595 h 759"/>
              <a:gd name="connsiteX36-2013" fmla="*/ 521 w 758"/>
              <a:gd name="connsiteY36-2014" fmla="*/ 601 h 759"/>
              <a:gd name="connsiteX37-2015" fmla="*/ 543 w 758"/>
              <a:gd name="connsiteY37-2016" fmla="*/ 622 h 759"/>
              <a:gd name="connsiteX38-2017" fmla="*/ 564 w 758"/>
              <a:gd name="connsiteY38-2018" fmla="*/ 632 h 759"/>
              <a:gd name="connsiteX39-2019" fmla="*/ 585 w 758"/>
              <a:gd name="connsiteY39-2020" fmla="*/ 648 h 759"/>
              <a:gd name="connsiteX40-2021" fmla="*/ 611 w 758"/>
              <a:gd name="connsiteY40-2022" fmla="*/ 659 h 759"/>
              <a:gd name="connsiteX41-2023" fmla="*/ 622 w 758"/>
              <a:gd name="connsiteY41-2024" fmla="*/ 664 h 759"/>
              <a:gd name="connsiteX42-2025" fmla="*/ 632 w 758"/>
              <a:gd name="connsiteY42-2026" fmla="*/ 669 h 759"/>
              <a:gd name="connsiteX43-2027" fmla="*/ 643 w 758"/>
              <a:gd name="connsiteY43-2028" fmla="*/ 669 h 759"/>
              <a:gd name="connsiteX44-2029" fmla="*/ 653 w 758"/>
              <a:gd name="connsiteY44-2030" fmla="*/ 674 h 759"/>
              <a:gd name="connsiteX45-2031" fmla="*/ 658 w 758"/>
              <a:gd name="connsiteY45-2032" fmla="*/ 674 h 759"/>
              <a:gd name="connsiteX46-2033" fmla="*/ 664 w 758"/>
              <a:gd name="connsiteY46-2034" fmla="*/ 674 h 759"/>
              <a:gd name="connsiteX47-2035" fmla="*/ 674 w 758"/>
              <a:gd name="connsiteY47-2036" fmla="*/ 674 h 759"/>
              <a:gd name="connsiteX48-2037" fmla="*/ 679 w 758"/>
              <a:gd name="connsiteY48-2038" fmla="*/ 669 h 759"/>
              <a:gd name="connsiteX49-2039" fmla="*/ 679 w 758"/>
              <a:gd name="connsiteY49-2040" fmla="*/ 664 h 759"/>
              <a:gd name="connsiteX50-2041" fmla="*/ 685 w 758"/>
              <a:gd name="connsiteY50-2042" fmla="*/ 659 h 759"/>
              <a:gd name="connsiteX51-2043" fmla="*/ 690 w 758"/>
              <a:gd name="connsiteY51-2044" fmla="*/ 653 h 759"/>
              <a:gd name="connsiteX52-2045" fmla="*/ 690 w 758"/>
              <a:gd name="connsiteY52-2046" fmla="*/ 643 h 759"/>
              <a:gd name="connsiteX53-2047" fmla="*/ 695 w 758"/>
              <a:gd name="connsiteY53-2048" fmla="*/ 627 h 759"/>
              <a:gd name="connsiteX54-2049" fmla="*/ 701 w 758"/>
              <a:gd name="connsiteY54-2050" fmla="*/ 611 h 759"/>
              <a:gd name="connsiteX55-2051" fmla="*/ 706 w 758"/>
              <a:gd name="connsiteY55-2052" fmla="*/ 595 h 759"/>
              <a:gd name="connsiteX56-2053" fmla="*/ 706 w 758"/>
              <a:gd name="connsiteY56-2054" fmla="*/ 580 h 759"/>
              <a:gd name="connsiteX57-2055" fmla="*/ 711 w 758"/>
              <a:gd name="connsiteY57-2056" fmla="*/ 564 h 759"/>
              <a:gd name="connsiteX58-2057" fmla="*/ 716 w 758"/>
              <a:gd name="connsiteY58-2058" fmla="*/ 553 h 759"/>
              <a:gd name="connsiteX59-2059" fmla="*/ 722 w 758"/>
              <a:gd name="connsiteY59-2060" fmla="*/ 543 h 759"/>
              <a:gd name="connsiteX60-2061" fmla="*/ 722 w 758"/>
              <a:gd name="connsiteY60-2062" fmla="*/ 538 h 759"/>
              <a:gd name="connsiteX61-2063" fmla="*/ 727 w 758"/>
              <a:gd name="connsiteY61-2064" fmla="*/ 527 h 759"/>
              <a:gd name="connsiteX62-2065" fmla="*/ 727 w 758"/>
              <a:gd name="connsiteY62-2066" fmla="*/ 527 h 759"/>
              <a:gd name="connsiteX63-2067" fmla="*/ 732 w 758"/>
              <a:gd name="connsiteY63-2068" fmla="*/ 527 h 759"/>
              <a:gd name="connsiteX64-2069" fmla="*/ 732 w 758"/>
              <a:gd name="connsiteY64-2070" fmla="*/ 527 h 759"/>
              <a:gd name="connsiteX65-2071" fmla="*/ 732 w 758"/>
              <a:gd name="connsiteY65-2072" fmla="*/ 532 h 759"/>
              <a:gd name="connsiteX66-2073" fmla="*/ 732 w 758"/>
              <a:gd name="connsiteY66-2074" fmla="*/ 538 h 759"/>
              <a:gd name="connsiteX67-2075" fmla="*/ 737 w 758"/>
              <a:gd name="connsiteY67-2076" fmla="*/ 543 h 759"/>
              <a:gd name="connsiteX68-2077" fmla="*/ 737 w 758"/>
              <a:gd name="connsiteY68-2078" fmla="*/ 559 h 759"/>
              <a:gd name="connsiteX69-2079" fmla="*/ 737 w 758"/>
              <a:gd name="connsiteY69-2080" fmla="*/ 569 h 759"/>
              <a:gd name="connsiteX70-2081" fmla="*/ 737 w 758"/>
              <a:gd name="connsiteY70-2082" fmla="*/ 585 h 759"/>
              <a:gd name="connsiteX71-2083" fmla="*/ 737 w 758"/>
              <a:gd name="connsiteY71-2084" fmla="*/ 601 h 759"/>
              <a:gd name="connsiteX72-2085" fmla="*/ 737 w 758"/>
              <a:gd name="connsiteY72-2086" fmla="*/ 622 h 759"/>
              <a:gd name="connsiteX73-2087" fmla="*/ 737 w 758"/>
              <a:gd name="connsiteY73-2088" fmla="*/ 638 h 759"/>
              <a:gd name="connsiteX74-2089" fmla="*/ 737 w 758"/>
              <a:gd name="connsiteY74-2090" fmla="*/ 653 h 759"/>
              <a:gd name="connsiteX75-2091" fmla="*/ 743 w 758"/>
              <a:gd name="connsiteY75-2092" fmla="*/ 669 h 759"/>
              <a:gd name="connsiteX76-2093" fmla="*/ 743 w 758"/>
              <a:gd name="connsiteY76-2094" fmla="*/ 685 h 759"/>
              <a:gd name="connsiteX77-2095" fmla="*/ 748 w 758"/>
              <a:gd name="connsiteY77-2096" fmla="*/ 696 h 759"/>
              <a:gd name="connsiteX78-2097" fmla="*/ 748 w 758"/>
              <a:gd name="connsiteY78-2098" fmla="*/ 706 h 759"/>
              <a:gd name="connsiteX79-2099" fmla="*/ 753 w 758"/>
              <a:gd name="connsiteY79-2100" fmla="*/ 717 h 759"/>
              <a:gd name="connsiteX80-2101" fmla="*/ 753 w 758"/>
              <a:gd name="connsiteY80-2102" fmla="*/ 722 h 759"/>
              <a:gd name="connsiteX81-2103" fmla="*/ 758 w 758"/>
              <a:gd name="connsiteY81-2104" fmla="*/ 732 h 759"/>
              <a:gd name="connsiteX82-2105" fmla="*/ 758 w 758"/>
              <a:gd name="connsiteY82-2106" fmla="*/ 738 h 759"/>
              <a:gd name="connsiteX83-2107" fmla="*/ 758 w 758"/>
              <a:gd name="connsiteY83-2108" fmla="*/ 743 h 759"/>
              <a:gd name="connsiteX84-2109" fmla="*/ 758 w 758"/>
              <a:gd name="connsiteY84-2110" fmla="*/ 748 h 759"/>
              <a:gd name="connsiteX85-2111" fmla="*/ 753 w 758"/>
              <a:gd name="connsiteY85-2112" fmla="*/ 753 h 759"/>
              <a:gd name="connsiteX86-2113" fmla="*/ 748 w 758"/>
              <a:gd name="connsiteY86-2114" fmla="*/ 759 h 759"/>
              <a:gd name="connsiteX87-2115" fmla="*/ 737 w 758"/>
              <a:gd name="connsiteY87-2116" fmla="*/ 759 h 759"/>
              <a:gd name="connsiteX88-2117" fmla="*/ 727 w 758"/>
              <a:gd name="connsiteY88-2118" fmla="*/ 759 h 759"/>
              <a:gd name="connsiteX89-2119" fmla="*/ 711 w 758"/>
              <a:gd name="connsiteY89-2120" fmla="*/ 759 h 759"/>
              <a:gd name="connsiteX90-2121" fmla="*/ 695 w 758"/>
              <a:gd name="connsiteY90-2122" fmla="*/ 753 h 759"/>
              <a:gd name="connsiteX91-2123" fmla="*/ 674 w 758"/>
              <a:gd name="connsiteY91-2124" fmla="*/ 753 h 759"/>
              <a:gd name="connsiteX92-2125" fmla="*/ 653 w 758"/>
              <a:gd name="connsiteY92-2126" fmla="*/ 748 h 759"/>
              <a:gd name="connsiteX93-2127" fmla="*/ 632 w 758"/>
              <a:gd name="connsiteY93-2128" fmla="*/ 743 h 759"/>
              <a:gd name="connsiteX94-2129" fmla="*/ 622 w 758"/>
              <a:gd name="connsiteY94-2130" fmla="*/ 738 h 759"/>
              <a:gd name="connsiteX95-2131" fmla="*/ 611 w 758"/>
              <a:gd name="connsiteY95-2132" fmla="*/ 732 h 759"/>
              <a:gd name="connsiteX96-2133" fmla="*/ 595 w 758"/>
              <a:gd name="connsiteY96-2134" fmla="*/ 727 h 759"/>
              <a:gd name="connsiteX97-2135" fmla="*/ 585 w 758"/>
              <a:gd name="connsiteY97-2136" fmla="*/ 722 h 759"/>
              <a:gd name="connsiteX98-2137" fmla="*/ 569 w 758"/>
              <a:gd name="connsiteY98-2138" fmla="*/ 717 h 759"/>
              <a:gd name="connsiteX99-2139" fmla="*/ 553 w 758"/>
              <a:gd name="connsiteY99-2140" fmla="*/ 706 h 759"/>
              <a:gd name="connsiteX100-2141" fmla="*/ 543 w 758"/>
              <a:gd name="connsiteY100-2142" fmla="*/ 696 h 759"/>
              <a:gd name="connsiteX101-2143" fmla="*/ 527 w 758"/>
              <a:gd name="connsiteY101-2144" fmla="*/ 685 h 759"/>
              <a:gd name="connsiteX102-2145" fmla="*/ 495 w 758"/>
              <a:gd name="connsiteY102-2146" fmla="*/ 659 h 759"/>
              <a:gd name="connsiteX103-2147" fmla="*/ 469 w 758"/>
              <a:gd name="connsiteY103-2148" fmla="*/ 632 h 759"/>
              <a:gd name="connsiteX104-2149" fmla="*/ 458 w 758"/>
              <a:gd name="connsiteY104-2150" fmla="*/ 622 h 759"/>
              <a:gd name="connsiteX105-2151" fmla="*/ 448 w 758"/>
              <a:gd name="connsiteY105-2152" fmla="*/ 606 h 759"/>
              <a:gd name="connsiteX106-2153" fmla="*/ 437 w 758"/>
              <a:gd name="connsiteY106-2154" fmla="*/ 590 h 759"/>
              <a:gd name="connsiteX107-2155" fmla="*/ 427 w 758"/>
              <a:gd name="connsiteY107-2156" fmla="*/ 574 h 759"/>
              <a:gd name="connsiteX108-2157" fmla="*/ 421 w 758"/>
              <a:gd name="connsiteY108-2158" fmla="*/ 559 h 759"/>
              <a:gd name="connsiteX109-2159" fmla="*/ 411 w 758"/>
              <a:gd name="connsiteY109-2160" fmla="*/ 543 h 759"/>
              <a:gd name="connsiteX110-2161" fmla="*/ 406 w 758"/>
              <a:gd name="connsiteY110-2162" fmla="*/ 527 h 759"/>
              <a:gd name="connsiteX111-2163" fmla="*/ 395 w 758"/>
              <a:gd name="connsiteY111-2164" fmla="*/ 511 h 759"/>
              <a:gd name="connsiteX112-2165" fmla="*/ 390 w 758"/>
              <a:gd name="connsiteY112-2166" fmla="*/ 501 h 759"/>
              <a:gd name="connsiteX113-2167" fmla="*/ 390 w 758"/>
              <a:gd name="connsiteY113-2168" fmla="*/ 485 h 759"/>
              <a:gd name="connsiteX114-2169" fmla="*/ 385 w 758"/>
              <a:gd name="connsiteY114-2170" fmla="*/ 469 h 759"/>
              <a:gd name="connsiteX115-2171" fmla="*/ 385 w 758"/>
              <a:gd name="connsiteY115-2172" fmla="*/ 453 h 759"/>
              <a:gd name="connsiteX116-2173" fmla="*/ 379 w 758"/>
              <a:gd name="connsiteY116-2174" fmla="*/ 422 h 759"/>
              <a:gd name="connsiteX117-2175" fmla="*/ 374 w 758"/>
              <a:gd name="connsiteY117-2176" fmla="*/ 385 h 759"/>
              <a:gd name="connsiteX118-2177" fmla="*/ 374 w 758"/>
              <a:gd name="connsiteY118-2178" fmla="*/ 353 h 759"/>
              <a:gd name="connsiteX119-2179" fmla="*/ 374 w 758"/>
              <a:gd name="connsiteY119-2180" fmla="*/ 316 h 759"/>
              <a:gd name="connsiteX120-2181" fmla="*/ 374 w 758"/>
              <a:gd name="connsiteY120-2182" fmla="*/ 279 h 759"/>
              <a:gd name="connsiteX121-2183" fmla="*/ 374 w 758"/>
              <a:gd name="connsiteY121-2184" fmla="*/ 243 h 759"/>
              <a:gd name="connsiteX122-2185" fmla="*/ 379 w 758"/>
              <a:gd name="connsiteY122-2186" fmla="*/ 200 h 759"/>
              <a:gd name="connsiteX123-2187" fmla="*/ 385 w 758"/>
              <a:gd name="connsiteY123-2188" fmla="*/ 158 h 759"/>
              <a:gd name="connsiteX124-2189" fmla="*/ 385 w 758"/>
              <a:gd name="connsiteY124-2190" fmla="*/ 142 h 759"/>
              <a:gd name="connsiteX125-2191" fmla="*/ 385 w 758"/>
              <a:gd name="connsiteY125-2192" fmla="*/ 127 h 759"/>
              <a:gd name="connsiteX126-2193" fmla="*/ 385 w 758"/>
              <a:gd name="connsiteY126-2194" fmla="*/ 111 h 759"/>
              <a:gd name="connsiteX127-2195" fmla="*/ 390 w 758"/>
              <a:gd name="connsiteY127-2196" fmla="*/ 100 h 759"/>
              <a:gd name="connsiteX128-2197" fmla="*/ 390 w 758"/>
              <a:gd name="connsiteY128-2198" fmla="*/ 90 h 759"/>
              <a:gd name="connsiteX129-2199" fmla="*/ 390 w 758"/>
              <a:gd name="connsiteY129-2200" fmla="*/ 85 h 759"/>
              <a:gd name="connsiteX130-2201" fmla="*/ 390 w 758"/>
              <a:gd name="connsiteY130-2202" fmla="*/ 79 h 759"/>
              <a:gd name="connsiteX131-2203" fmla="*/ 385 w 758"/>
              <a:gd name="connsiteY131-2204" fmla="*/ 74 h 759"/>
              <a:gd name="connsiteX132-2205" fmla="*/ 385 w 758"/>
              <a:gd name="connsiteY132-2206" fmla="*/ 74 h 759"/>
              <a:gd name="connsiteX133-2207" fmla="*/ 379 w 758"/>
              <a:gd name="connsiteY133-2208" fmla="*/ 74 h 759"/>
              <a:gd name="connsiteX134-2209" fmla="*/ 374 w 758"/>
              <a:gd name="connsiteY134-2210" fmla="*/ 74 h 759"/>
              <a:gd name="connsiteX135-2211" fmla="*/ 363 w 758"/>
              <a:gd name="connsiteY135-2212" fmla="*/ 79 h 759"/>
              <a:gd name="connsiteX136-2213" fmla="*/ 353 w 758"/>
              <a:gd name="connsiteY136-2214" fmla="*/ 79 h 759"/>
              <a:gd name="connsiteX137-2215" fmla="*/ 337 w 758"/>
              <a:gd name="connsiteY137-2216" fmla="*/ 85 h 759"/>
              <a:gd name="connsiteX138-2217" fmla="*/ 321 w 758"/>
              <a:gd name="connsiteY138-2218" fmla="*/ 90 h 759"/>
              <a:gd name="connsiteX139-2219" fmla="*/ 305 w 758"/>
              <a:gd name="connsiteY139-2220" fmla="*/ 95 h 759"/>
              <a:gd name="connsiteX140-2221" fmla="*/ 269 w 758"/>
              <a:gd name="connsiteY140-2222" fmla="*/ 106 h 759"/>
              <a:gd name="connsiteX141-2223" fmla="*/ 232 w 758"/>
              <a:gd name="connsiteY141-2224" fmla="*/ 116 h 759"/>
              <a:gd name="connsiteX142-2225" fmla="*/ 195 w 758"/>
              <a:gd name="connsiteY142-2226" fmla="*/ 127 h 759"/>
              <a:gd name="connsiteX143-2227" fmla="*/ 158 w 758"/>
              <a:gd name="connsiteY143-2228" fmla="*/ 137 h 759"/>
              <a:gd name="connsiteX144-2229" fmla="*/ 137 w 758"/>
              <a:gd name="connsiteY144-2230" fmla="*/ 142 h 759"/>
              <a:gd name="connsiteX145-2231" fmla="*/ 121 w 758"/>
              <a:gd name="connsiteY145-2232" fmla="*/ 142 h 759"/>
              <a:gd name="connsiteX146-2233" fmla="*/ 105 w 758"/>
              <a:gd name="connsiteY146-2234" fmla="*/ 148 h 759"/>
              <a:gd name="connsiteX147-2235" fmla="*/ 95 w 758"/>
              <a:gd name="connsiteY147-2236" fmla="*/ 148 h 759"/>
              <a:gd name="connsiteX148-2237" fmla="*/ 84 w 758"/>
              <a:gd name="connsiteY148-2238" fmla="*/ 153 h 759"/>
              <a:gd name="connsiteX149-2239" fmla="*/ 74 w 758"/>
              <a:gd name="connsiteY149-2240" fmla="*/ 153 h 759"/>
              <a:gd name="connsiteX150-2241" fmla="*/ 68 w 758"/>
              <a:gd name="connsiteY150-2242" fmla="*/ 153 h 759"/>
              <a:gd name="connsiteX151-2243" fmla="*/ 63 w 758"/>
              <a:gd name="connsiteY151-2244" fmla="*/ 153 h 759"/>
              <a:gd name="connsiteX152-2245" fmla="*/ 53 w 758"/>
              <a:gd name="connsiteY152-2246" fmla="*/ 153 h 759"/>
              <a:gd name="connsiteX153-2247" fmla="*/ 42 w 758"/>
              <a:gd name="connsiteY153-2248" fmla="*/ 148 h 759"/>
              <a:gd name="connsiteX154-2249" fmla="*/ 32 w 758"/>
              <a:gd name="connsiteY154-2250" fmla="*/ 142 h 759"/>
              <a:gd name="connsiteX155-2251" fmla="*/ 26 w 758"/>
              <a:gd name="connsiteY155-2252" fmla="*/ 137 h 759"/>
              <a:gd name="connsiteX156-2253" fmla="*/ 16 w 758"/>
              <a:gd name="connsiteY156-2254" fmla="*/ 127 h 759"/>
              <a:gd name="connsiteX157-2255" fmla="*/ 11 w 758"/>
              <a:gd name="connsiteY157-2256" fmla="*/ 121 h 759"/>
              <a:gd name="connsiteX158-2257" fmla="*/ 5 w 758"/>
              <a:gd name="connsiteY158-2258" fmla="*/ 116 h 759"/>
              <a:gd name="connsiteX159-2259" fmla="*/ 0 w 758"/>
              <a:gd name="connsiteY159-2260" fmla="*/ 116 h 759"/>
              <a:gd name="connsiteX160-2261" fmla="*/ 5 w 758"/>
              <a:gd name="connsiteY160-2262" fmla="*/ 111 h 759"/>
              <a:gd name="connsiteX161-2263" fmla="*/ 5 w 758"/>
              <a:gd name="connsiteY161-2264" fmla="*/ 111 h 759"/>
              <a:gd name="connsiteX162-2265" fmla="*/ 11 w 758"/>
              <a:gd name="connsiteY162-2266" fmla="*/ 111 h 759"/>
              <a:gd name="connsiteX163-2267" fmla="*/ 16 w 758"/>
              <a:gd name="connsiteY163-2268" fmla="*/ 106 h 759"/>
              <a:gd name="connsiteX164-2269" fmla="*/ 21 w 758"/>
              <a:gd name="connsiteY164-2270" fmla="*/ 106 h 759"/>
              <a:gd name="connsiteX165-2271" fmla="*/ 32 w 758"/>
              <a:gd name="connsiteY165-2272" fmla="*/ 106 h 759"/>
              <a:gd name="connsiteX166-2273" fmla="*/ 42 w 758"/>
              <a:gd name="connsiteY166-2274" fmla="*/ 106 h 759"/>
              <a:gd name="connsiteX167-2275" fmla="*/ 53 w 758"/>
              <a:gd name="connsiteY167-2276" fmla="*/ 100 h 759"/>
              <a:gd name="connsiteX168-2277" fmla="*/ 79 w 758"/>
              <a:gd name="connsiteY168-2278" fmla="*/ 100 h 759"/>
              <a:gd name="connsiteX169-2279" fmla="*/ 111 w 758"/>
              <a:gd name="connsiteY169-2280" fmla="*/ 95 h 759"/>
              <a:gd name="connsiteX170-2281" fmla="*/ 126 w 758"/>
              <a:gd name="connsiteY170-2282" fmla="*/ 95 h 759"/>
              <a:gd name="connsiteX171-2283" fmla="*/ 142 w 758"/>
              <a:gd name="connsiteY171-2284" fmla="*/ 90 h 759"/>
              <a:gd name="connsiteX172-2285" fmla="*/ 163 w 758"/>
              <a:gd name="connsiteY172-2286" fmla="*/ 85 h 759"/>
              <a:gd name="connsiteX173-2287" fmla="*/ 184 w 758"/>
              <a:gd name="connsiteY173-2288" fmla="*/ 85 h 759"/>
              <a:gd name="connsiteX174-2289" fmla="*/ 221 w 758"/>
              <a:gd name="connsiteY174-2290" fmla="*/ 74 h 759"/>
              <a:gd name="connsiteX175-2291" fmla="*/ 258 w 758"/>
              <a:gd name="connsiteY175-2292" fmla="*/ 69 h 759"/>
              <a:gd name="connsiteX176-2293" fmla="*/ 290 w 758"/>
              <a:gd name="connsiteY176-2294" fmla="*/ 58 h 759"/>
              <a:gd name="connsiteX177-2295" fmla="*/ 321 w 758"/>
              <a:gd name="connsiteY177-2296" fmla="*/ 48 h 759"/>
              <a:gd name="connsiteX178-2297" fmla="*/ 337 w 758"/>
              <a:gd name="connsiteY178-2298" fmla="*/ 42 h 759"/>
              <a:gd name="connsiteX179-2299" fmla="*/ 353 w 758"/>
              <a:gd name="connsiteY179-2300" fmla="*/ 37 h 759"/>
              <a:gd name="connsiteX180-2301" fmla="*/ 363 w 758"/>
              <a:gd name="connsiteY180-2302" fmla="*/ 37 h 759"/>
              <a:gd name="connsiteX181-2303" fmla="*/ 374 w 758"/>
              <a:gd name="connsiteY181-2304" fmla="*/ 32 h 759"/>
              <a:gd name="connsiteX182-2305" fmla="*/ 379 w 758"/>
              <a:gd name="connsiteY182-2306" fmla="*/ 27 h 759"/>
              <a:gd name="connsiteX183-2307" fmla="*/ 385 w 758"/>
              <a:gd name="connsiteY183-2308" fmla="*/ 21 h 759"/>
              <a:gd name="connsiteX184-2309" fmla="*/ 390 w 758"/>
              <a:gd name="connsiteY184-2310" fmla="*/ 16 h 759"/>
              <a:gd name="connsiteX185-2311" fmla="*/ 395 w 758"/>
              <a:gd name="connsiteY185-2312" fmla="*/ 11 h 759"/>
              <a:gd name="connsiteX186-2313" fmla="*/ 400 w 758"/>
              <a:gd name="connsiteY186-2314" fmla="*/ 6 h 759"/>
              <a:gd name="connsiteX187-2315" fmla="*/ 406 w 758"/>
              <a:gd name="connsiteY187-2316" fmla="*/ 0 h 759"/>
              <a:gd name="connsiteX188-2317" fmla="*/ 411 w 758"/>
              <a:gd name="connsiteY188-2318" fmla="*/ 0 h 759"/>
              <a:gd name="connsiteX189-2319" fmla="*/ 416 w 758"/>
              <a:gd name="connsiteY189-2320" fmla="*/ 0 h 759"/>
              <a:gd name="connsiteX190-2321" fmla="*/ 416 w 758"/>
              <a:gd name="connsiteY190-2322" fmla="*/ 0 h 759"/>
              <a:gd name="connsiteX0-2323" fmla="*/ 416 w 758"/>
              <a:gd name="connsiteY0-2324" fmla="*/ 0 h 759"/>
              <a:gd name="connsiteX1-2325" fmla="*/ 427 w 758"/>
              <a:gd name="connsiteY1-2326" fmla="*/ 0 h 759"/>
              <a:gd name="connsiteX2-2327" fmla="*/ 437 w 758"/>
              <a:gd name="connsiteY2-2328" fmla="*/ 6 h 759"/>
              <a:gd name="connsiteX3-2329" fmla="*/ 448 w 758"/>
              <a:gd name="connsiteY3-2330" fmla="*/ 11 h 759"/>
              <a:gd name="connsiteX4-2331" fmla="*/ 464 w 758"/>
              <a:gd name="connsiteY4-2332" fmla="*/ 21 h 759"/>
              <a:gd name="connsiteX5-2333" fmla="*/ 474 w 758"/>
              <a:gd name="connsiteY5-2334" fmla="*/ 32 h 759"/>
              <a:gd name="connsiteX6-2335" fmla="*/ 485 w 758"/>
              <a:gd name="connsiteY6-2336" fmla="*/ 37 h 759"/>
              <a:gd name="connsiteX7-2337" fmla="*/ 485 w 758"/>
              <a:gd name="connsiteY7-2338" fmla="*/ 42 h 759"/>
              <a:gd name="connsiteX8-2339" fmla="*/ 490 w 758"/>
              <a:gd name="connsiteY8-2340" fmla="*/ 42 h 759"/>
              <a:gd name="connsiteX9-2341" fmla="*/ 490 w 758"/>
              <a:gd name="connsiteY9-2342" fmla="*/ 48 h 759"/>
              <a:gd name="connsiteX10-2343" fmla="*/ 490 w 758"/>
              <a:gd name="connsiteY10-2344" fmla="*/ 48 h 759"/>
              <a:gd name="connsiteX11-2345" fmla="*/ 490 w 758"/>
              <a:gd name="connsiteY11-2346" fmla="*/ 53 h 759"/>
              <a:gd name="connsiteX12-2347" fmla="*/ 485 w 758"/>
              <a:gd name="connsiteY12-2348" fmla="*/ 58 h 759"/>
              <a:gd name="connsiteX13-2349" fmla="*/ 479 w 758"/>
              <a:gd name="connsiteY13-2350" fmla="*/ 63 h 759"/>
              <a:gd name="connsiteX14-2351" fmla="*/ 469 w 758"/>
              <a:gd name="connsiteY14-2352" fmla="*/ 69 h 759"/>
              <a:gd name="connsiteX15-2353" fmla="*/ 464 w 758"/>
              <a:gd name="connsiteY15-2354" fmla="*/ 74 h 759"/>
              <a:gd name="connsiteX16-2355" fmla="*/ 458 w 758"/>
              <a:gd name="connsiteY16-2356" fmla="*/ 79 h 759"/>
              <a:gd name="connsiteX17-2357" fmla="*/ 458 w 758"/>
              <a:gd name="connsiteY17-2358" fmla="*/ 90 h 759"/>
              <a:gd name="connsiteX18-2359" fmla="*/ 453 w 758"/>
              <a:gd name="connsiteY18-2360" fmla="*/ 100 h 759"/>
              <a:gd name="connsiteX19-2361" fmla="*/ 448 w 758"/>
              <a:gd name="connsiteY19-2362" fmla="*/ 116 h 759"/>
              <a:gd name="connsiteX20-2363" fmla="*/ 442 w 758"/>
              <a:gd name="connsiteY20-2364" fmla="*/ 137 h 759"/>
              <a:gd name="connsiteX21-2365" fmla="*/ 437 w 758"/>
              <a:gd name="connsiteY21-2366" fmla="*/ 158 h 759"/>
              <a:gd name="connsiteX22-2367" fmla="*/ 437 w 758"/>
              <a:gd name="connsiteY22-2368" fmla="*/ 179 h 759"/>
              <a:gd name="connsiteX23-2369" fmla="*/ 432 w 758"/>
              <a:gd name="connsiteY23-2370" fmla="*/ 206 h 759"/>
              <a:gd name="connsiteX24-2371" fmla="*/ 427 w 758"/>
              <a:gd name="connsiteY24-2372" fmla="*/ 227 h 759"/>
              <a:gd name="connsiteX25-2373" fmla="*/ 421 w 758"/>
              <a:gd name="connsiteY25-2374" fmla="*/ 369 h 759"/>
              <a:gd name="connsiteX26-2375" fmla="*/ 427 w 758"/>
              <a:gd name="connsiteY26-2376" fmla="*/ 411 h 759"/>
              <a:gd name="connsiteX27-2377" fmla="*/ 427 w 758"/>
              <a:gd name="connsiteY27-2378" fmla="*/ 437 h 759"/>
              <a:gd name="connsiteX28-2379" fmla="*/ 432 w 758"/>
              <a:gd name="connsiteY28-2380" fmla="*/ 464 h 759"/>
              <a:gd name="connsiteX29-2381" fmla="*/ 442 w 758"/>
              <a:gd name="connsiteY29-2382" fmla="*/ 490 h 759"/>
              <a:gd name="connsiteX30-2383" fmla="*/ 448 w 758"/>
              <a:gd name="connsiteY30-2384" fmla="*/ 506 h 759"/>
              <a:gd name="connsiteX31-2385" fmla="*/ 453 w 758"/>
              <a:gd name="connsiteY31-2386" fmla="*/ 516 h 759"/>
              <a:gd name="connsiteX32-2387" fmla="*/ 469 w 758"/>
              <a:gd name="connsiteY32-2388" fmla="*/ 543 h 759"/>
              <a:gd name="connsiteX33-2389" fmla="*/ 485 w 758"/>
              <a:gd name="connsiteY33-2390" fmla="*/ 564 h 759"/>
              <a:gd name="connsiteX34-2391" fmla="*/ 500 w 758"/>
              <a:gd name="connsiteY34-2392" fmla="*/ 585 h 759"/>
              <a:gd name="connsiteX35-2393" fmla="*/ 511 w 758"/>
              <a:gd name="connsiteY35-2394" fmla="*/ 595 h 759"/>
              <a:gd name="connsiteX36-2395" fmla="*/ 521 w 758"/>
              <a:gd name="connsiteY36-2396" fmla="*/ 601 h 759"/>
              <a:gd name="connsiteX37-2397" fmla="*/ 543 w 758"/>
              <a:gd name="connsiteY37-2398" fmla="*/ 622 h 759"/>
              <a:gd name="connsiteX38-2399" fmla="*/ 564 w 758"/>
              <a:gd name="connsiteY38-2400" fmla="*/ 632 h 759"/>
              <a:gd name="connsiteX39-2401" fmla="*/ 585 w 758"/>
              <a:gd name="connsiteY39-2402" fmla="*/ 648 h 759"/>
              <a:gd name="connsiteX40-2403" fmla="*/ 611 w 758"/>
              <a:gd name="connsiteY40-2404" fmla="*/ 659 h 759"/>
              <a:gd name="connsiteX41-2405" fmla="*/ 622 w 758"/>
              <a:gd name="connsiteY41-2406" fmla="*/ 664 h 759"/>
              <a:gd name="connsiteX42-2407" fmla="*/ 632 w 758"/>
              <a:gd name="connsiteY42-2408" fmla="*/ 669 h 759"/>
              <a:gd name="connsiteX43-2409" fmla="*/ 643 w 758"/>
              <a:gd name="connsiteY43-2410" fmla="*/ 669 h 759"/>
              <a:gd name="connsiteX44-2411" fmla="*/ 653 w 758"/>
              <a:gd name="connsiteY44-2412" fmla="*/ 674 h 759"/>
              <a:gd name="connsiteX45-2413" fmla="*/ 658 w 758"/>
              <a:gd name="connsiteY45-2414" fmla="*/ 674 h 759"/>
              <a:gd name="connsiteX46-2415" fmla="*/ 664 w 758"/>
              <a:gd name="connsiteY46-2416" fmla="*/ 674 h 759"/>
              <a:gd name="connsiteX47-2417" fmla="*/ 674 w 758"/>
              <a:gd name="connsiteY47-2418" fmla="*/ 674 h 759"/>
              <a:gd name="connsiteX48-2419" fmla="*/ 679 w 758"/>
              <a:gd name="connsiteY48-2420" fmla="*/ 669 h 759"/>
              <a:gd name="connsiteX49-2421" fmla="*/ 679 w 758"/>
              <a:gd name="connsiteY49-2422" fmla="*/ 664 h 759"/>
              <a:gd name="connsiteX50-2423" fmla="*/ 685 w 758"/>
              <a:gd name="connsiteY50-2424" fmla="*/ 659 h 759"/>
              <a:gd name="connsiteX51-2425" fmla="*/ 690 w 758"/>
              <a:gd name="connsiteY51-2426" fmla="*/ 653 h 759"/>
              <a:gd name="connsiteX52-2427" fmla="*/ 690 w 758"/>
              <a:gd name="connsiteY52-2428" fmla="*/ 643 h 759"/>
              <a:gd name="connsiteX53-2429" fmla="*/ 695 w 758"/>
              <a:gd name="connsiteY53-2430" fmla="*/ 627 h 759"/>
              <a:gd name="connsiteX54-2431" fmla="*/ 701 w 758"/>
              <a:gd name="connsiteY54-2432" fmla="*/ 611 h 759"/>
              <a:gd name="connsiteX55-2433" fmla="*/ 706 w 758"/>
              <a:gd name="connsiteY55-2434" fmla="*/ 595 h 759"/>
              <a:gd name="connsiteX56-2435" fmla="*/ 706 w 758"/>
              <a:gd name="connsiteY56-2436" fmla="*/ 580 h 759"/>
              <a:gd name="connsiteX57-2437" fmla="*/ 711 w 758"/>
              <a:gd name="connsiteY57-2438" fmla="*/ 564 h 759"/>
              <a:gd name="connsiteX58-2439" fmla="*/ 716 w 758"/>
              <a:gd name="connsiteY58-2440" fmla="*/ 553 h 759"/>
              <a:gd name="connsiteX59-2441" fmla="*/ 722 w 758"/>
              <a:gd name="connsiteY59-2442" fmla="*/ 543 h 759"/>
              <a:gd name="connsiteX60-2443" fmla="*/ 722 w 758"/>
              <a:gd name="connsiteY60-2444" fmla="*/ 538 h 759"/>
              <a:gd name="connsiteX61-2445" fmla="*/ 727 w 758"/>
              <a:gd name="connsiteY61-2446" fmla="*/ 527 h 759"/>
              <a:gd name="connsiteX62-2447" fmla="*/ 727 w 758"/>
              <a:gd name="connsiteY62-2448" fmla="*/ 527 h 759"/>
              <a:gd name="connsiteX63-2449" fmla="*/ 732 w 758"/>
              <a:gd name="connsiteY63-2450" fmla="*/ 527 h 759"/>
              <a:gd name="connsiteX64-2451" fmla="*/ 732 w 758"/>
              <a:gd name="connsiteY64-2452" fmla="*/ 527 h 759"/>
              <a:gd name="connsiteX65-2453" fmla="*/ 732 w 758"/>
              <a:gd name="connsiteY65-2454" fmla="*/ 532 h 759"/>
              <a:gd name="connsiteX66-2455" fmla="*/ 732 w 758"/>
              <a:gd name="connsiteY66-2456" fmla="*/ 538 h 759"/>
              <a:gd name="connsiteX67-2457" fmla="*/ 737 w 758"/>
              <a:gd name="connsiteY67-2458" fmla="*/ 543 h 759"/>
              <a:gd name="connsiteX68-2459" fmla="*/ 737 w 758"/>
              <a:gd name="connsiteY68-2460" fmla="*/ 559 h 759"/>
              <a:gd name="connsiteX69-2461" fmla="*/ 737 w 758"/>
              <a:gd name="connsiteY69-2462" fmla="*/ 569 h 759"/>
              <a:gd name="connsiteX70-2463" fmla="*/ 737 w 758"/>
              <a:gd name="connsiteY70-2464" fmla="*/ 585 h 759"/>
              <a:gd name="connsiteX71-2465" fmla="*/ 737 w 758"/>
              <a:gd name="connsiteY71-2466" fmla="*/ 601 h 759"/>
              <a:gd name="connsiteX72-2467" fmla="*/ 737 w 758"/>
              <a:gd name="connsiteY72-2468" fmla="*/ 622 h 759"/>
              <a:gd name="connsiteX73-2469" fmla="*/ 737 w 758"/>
              <a:gd name="connsiteY73-2470" fmla="*/ 638 h 759"/>
              <a:gd name="connsiteX74-2471" fmla="*/ 737 w 758"/>
              <a:gd name="connsiteY74-2472" fmla="*/ 653 h 759"/>
              <a:gd name="connsiteX75-2473" fmla="*/ 743 w 758"/>
              <a:gd name="connsiteY75-2474" fmla="*/ 669 h 759"/>
              <a:gd name="connsiteX76-2475" fmla="*/ 743 w 758"/>
              <a:gd name="connsiteY76-2476" fmla="*/ 685 h 759"/>
              <a:gd name="connsiteX77-2477" fmla="*/ 748 w 758"/>
              <a:gd name="connsiteY77-2478" fmla="*/ 696 h 759"/>
              <a:gd name="connsiteX78-2479" fmla="*/ 748 w 758"/>
              <a:gd name="connsiteY78-2480" fmla="*/ 706 h 759"/>
              <a:gd name="connsiteX79-2481" fmla="*/ 753 w 758"/>
              <a:gd name="connsiteY79-2482" fmla="*/ 717 h 759"/>
              <a:gd name="connsiteX80-2483" fmla="*/ 753 w 758"/>
              <a:gd name="connsiteY80-2484" fmla="*/ 722 h 759"/>
              <a:gd name="connsiteX81-2485" fmla="*/ 758 w 758"/>
              <a:gd name="connsiteY81-2486" fmla="*/ 732 h 759"/>
              <a:gd name="connsiteX82-2487" fmla="*/ 758 w 758"/>
              <a:gd name="connsiteY82-2488" fmla="*/ 738 h 759"/>
              <a:gd name="connsiteX83-2489" fmla="*/ 758 w 758"/>
              <a:gd name="connsiteY83-2490" fmla="*/ 743 h 759"/>
              <a:gd name="connsiteX84-2491" fmla="*/ 758 w 758"/>
              <a:gd name="connsiteY84-2492" fmla="*/ 748 h 759"/>
              <a:gd name="connsiteX85-2493" fmla="*/ 753 w 758"/>
              <a:gd name="connsiteY85-2494" fmla="*/ 753 h 759"/>
              <a:gd name="connsiteX86-2495" fmla="*/ 748 w 758"/>
              <a:gd name="connsiteY86-2496" fmla="*/ 759 h 759"/>
              <a:gd name="connsiteX87-2497" fmla="*/ 737 w 758"/>
              <a:gd name="connsiteY87-2498" fmla="*/ 759 h 759"/>
              <a:gd name="connsiteX88-2499" fmla="*/ 727 w 758"/>
              <a:gd name="connsiteY88-2500" fmla="*/ 759 h 759"/>
              <a:gd name="connsiteX89-2501" fmla="*/ 711 w 758"/>
              <a:gd name="connsiteY89-2502" fmla="*/ 759 h 759"/>
              <a:gd name="connsiteX90-2503" fmla="*/ 695 w 758"/>
              <a:gd name="connsiteY90-2504" fmla="*/ 753 h 759"/>
              <a:gd name="connsiteX91-2505" fmla="*/ 674 w 758"/>
              <a:gd name="connsiteY91-2506" fmla="*/ 753 h 759"/>
              <a:gd name="connsiteX92-2507" fmla="*/ 653 w 758"/>
              <a:gd name="connsiteY92-2508" fmla="*/ 748 h 759"/>
              <a:gd name="connsiteX93-2509" fmla="*/ 632 w 758"/>
              <a:gd name="connsiteY93-2510" fmla="*/ 743 h 759"/>
              <a:gd name="connsiteX94-2511" fmla="*/ 622 w 758"/>
              <a:gd name="connsiteY94-2512" fmla="*/ 738 h 759"/>
              <a:gd name="connsiteX95-2513" fmla="*/ 611 w 758"/>
              <a:gd name="connsiteY95-2514" fmla="*/ 732 h 759"/>
              <a:gd name="connsiteX96-2515" fmla="*/ 595 w 758"/>
              <a:gd name="connsiteY96-2516" fmla="*/ 727 h 759"/>
              <a:gd name="connsiteX97-2517" fmla="*/ 585 w 758"/>
              <a:gd name="connsiteY97-2518" fmla="*/ 722 h 759"/>
              <a:gd name="connsiteX98-2519" fmla="*/ 569 w 758"/>
              <a:gd name="connsiteY98-2520" fmla="*/ 717 h 759"/>
              <a:gd name="connsiteX99-2521" fmla="*/ 553 w 758"/>
              <a:gd name="connsiteY99-2522" fmla="*/ 706 h 759"/>
              <a:gd name="connsiteX100-2523" fmla="*/ 543 w 758"/>
              <a:gd name="connsiteY100-2524" fmla="*/ 696 h 759"/>
              <a:gd name="connsiteX101-2525" fmla="*/ 527 w 758"/>
              <a:gd name="connsiteY101-2526" fmla="*/ 685 h 759"/>
              <a:gd name="connsiteX102-2527" fmla="*/ 495 w 758"/>
              <a:gd name="connsiteY102-2528" fmla="*/ 659 h 759"/>
              <a:gd name="connsiteX103-2529" fmla="*/ 469 w 758"/>
              <a:gd name="connsiteY103-2530" fmla="*/ 632 h 759"/>
              <a:gd name="connsiteX104-2531" fmla="*/ 458 w 758"/>
              <a:gd name="connsiteY104-2532" fmla="*/ 622 h 759"/>
              <a:gd name="connsiteX105-2533" fmla="*/ 448 w 758"/>
              <a:gd name="connsiteY105-2534" fmla="*/ 606 h 759"/>
              <a:gd name="connsiteX106-2535" fmla="*/ 437 w 758"/>
              <a:gd name="connsiteY106-2536" fmla="*/ 590 h 759"/>
              <a:gd name="connsiteX107-2537" fmla="*/ 427 w 758"/>
              <a:gd name="connsiteY107-2538" fmla="*/ 574 h 759"/>
              <a:gd name="connsiteX108-2539" fmla="*/ 421 w 758"/>
              <a:gd name="connsiteY108-2540" fmla="*/ 559 h 759"/>
              <a:gd name="connsiteX109-2541" fmla="*/ 411 w 758"/>
              <a:gd name="connsiteY109-2542" fmla="*/ 543 h 759"/>
              <a:gd name="connsiteX110-2543" fmla="*/ 406 w 758"/>
              <a:gd name="connsiteY110-2544" fmla="*/ 527 h 759"/>
              <a:gd name="connsiteX111-2545" fmla="*/ 395 w 758"/>
              <a:gd name="connsiteY111-2546" fmla="*/ 511 h 759"/>
              <a:gd name="connsiteX112-2547" fmla="*/ 390 w 758"/>
              <a:gd name="connsiteY112-2548" fmla="*/ 501 h 759"/>
              <a:gd name="connsiteX113-2549" fmla="*/ 390 w 758"/>
              <a:gd name="connsiteY113-2550" fmla="*/ 485 h 759"/>
              <a:gd name="connsiteX114-2551" fmla="*/ 385 w 758"/>
              <a:gd name="connsiteY114-2552" fmla="*/ 469 h 759"/>
              <a:gd name="connsiteX115-2553" fmla="*/ 385 w 758"/>
              <a:gd name="connsiteY115-2554" fmla="*/ 453 h 759"/>
              <a:gd name="connsiteX116-2555" fmla="*/ 379 w 758"/>
              <a:gd name="connsiteY116-2556" fmla="*/ 422 h 759"/>
              <a:gd name="connsiteX117-2557" fmla="*/ 374 w 758"/>
              <a:gd name="connsiteY117-2558" fmla="*/ 385 h 759"/>
              <a:gd name="connsiteX118-2559" fmla="*/ 374 w 758"/>
              <a:gd name="connsiteY118-2560" fmla="*/ 353 h 759"/>
              <a:gd name="connsiteX119-2561" fmla="*/ 374 w 758"/>
              <a:gd name="connsiteY119-2562" fmla="*/ 279 h 759"/>
              <a:gd name="connsiteX120-2563" fmla="*/ 374 w 758"/>
              <a:gd name="connsiteY120-2564" fmla="*/ 243 h 759"/>
              <a:gd name="connsiteX121-2565" fmla="*/ 379 w 758"/>
              <a:gd name="connsiteY121-2566" fmla="*/ 200 h 759"/>
              <a:gd name="connsiteX122-2567" fmla="*/ 385 w 758"/>
              <a:gd name="connsiteY122-2568" fmla="*/ 158 h 759"/>
              <a:gd name="connsiteX123-2569" fmla="*/ 385 w 758"/>
              <a:gd name="connsiteY123-2570" fmla="*/ 142 h 759"/>
              <a:gd name="connsiteX124-2571" fmla="*/ 385 w 758"/>
              <a:gd name="connsiteY124-2572" fmla="*/ 127 h 759"/>
              <a:gd name="connsiteX125-2573" fmla="*/ 385 w 758"/>
              <a:gd name="connsiteY125-2574" fmla="*/ 111 h 759"/>
              <a:gd name="connsiteX126-2575" fmla="*/ 390 w 758"/>
              <a:gd name="connsiteY126-2576" fmla="*/ 100 h 759"/>
              <a:gd name="connsiteX127-2577" fmla="*/ 390 w 758"/>
              <a:gd name="connsiteY127-2578" fmla="*/ 90 h 759"/>
              <a:gd name="connsiteX128-2579" fmla="*/ 390 w 758"/>
              <a:gd name="connsiteY128-2580" fmla="*/ 85 h 759"/>
              <a:gd name="connsiteX129-2581" fmla="*/ 390 w 758"/>
              <a:gd name="connsiteY129-2582" fmla="*/ 79 h 759"/>
              <a:gd name="connsiteX130-2583" fmla="*/ 385 w 758"/>
              <a:gd name="connsiteY130-2584" fmla="*/ 74 h 759"/>
              <a:gd name="connsiteX131-2585" fmla="*/ 385 w 758"/>
              <a:gd name="connsiteY131-2586" fmla="*/ 74 h 759"/>
              <a:gd name="connsiteX132-2587" fmla="*/ 379 w 758"/>
              <a:gd name="connsiteY132-2588" fmla="*/ 74 h 759"/>
              <a:gd name="connsiteX133-2589" fmla="*/ 374 w 758"/>
              <a:gd name="connsiteY133-2590" fmla="*/ 74 h 759"/>
              <a:gd name="connsiteX134-2591" fmla="*/ 363 w 758"/>
              <a:gd name="connsiteY134-2592" fmla="*/ 79 h 759"/>
              <a:gd name="connsiteX135-2593" fmla="*/ 353 w 758"/>
              <a:gd name="connsiteY135-2594" fmla="*/ 79 h 759"/>
              <a:gd name="connsiteX136-2595" fmla="*/ 337 w 758"/>
              <a:gd name="connsiteY136-2596" fmla="*/ 85 h 759"/>
              <a:gd name="connsiteX137-2597" fmla="*/ 321 w 758"/>
              <a:gd name="connsiteY137-2598" fmla="*/ 90 h 759"/>
              <a:gd name="connsiteX138-2599" fmla="*/ 305 w 758"/>
              <a:gd name="connsiteY138-2600" fmla="*/ 95 h 759"/>
              <a:gd name="connsiteX139-2601" fmla="*/ 269 w 758"/>
              <a:gd name="connsiteY139-2602" fmla="*/ 106 h 759"/>
              <a:gd name="connsiteX140-2603" fmla="*/ 232 w 758"/>
              <a:gd name="connsiteY140-2604" fmla="*/ 116 h 759"/>
              <a:gd name="connsiteX141-2605" fmla="*/ 195 w 758"/>
              <a:gd name="connsiteY141-2606" fmla="*/ 127 h 759"/>
              <a:gd name="connsiteX142-2607" fmla="*/ 158 w 758"/>
              <a:gd name="connsiteY142-2608" fmla="*/ 137 h 759"/>
              <a:gd name="connsiteX143-2609" fmla="*/ 137 w 758"/>
              <a:gd name="connsiteY143-2610" fmla="*/ 142 h 759"/>
              <a:gd name="connsiteX144-2611" fmla="*/ 121 w 758"/>
              <a:gd name="connsiteY144-2612" fmla="*/ 142 h 759"/>
              <a:gd name="connsiteX145-2613" fmla="*/ 105 w 758"/>
              <a:gd name="connsiteY145-2614" fmla="*/ 148 h 759"/>
              <a:gd name="connsiteX146-2615" fmla="*/ 95 w 758"/>
              <a:gd name="connsiteY146-2616" fmla="*/ 148 h 759"/>
              <a:gd name="connsiteX147-2617" fmla="*/ 84 w 758"/>
              <a:gd name="connsiteY147-2618" fmla="*/ 153 h 759"/>
              <a:gd name="connsiteX148-2619" fmla="*/ 74 w 758"/>
              <a:gd name="connsiteY148-2620" fmla="*/ 153 h 759"/>
              <a:gd name="connsiteX149-2621" fmla="*/ 68 w 758"/>
              <a:gd name="connsiteY149-2622" fmla="*/ 153 h 759"/>
              <a:gd name="connsiteX150-2623" fmla="*/ 63 w 758"/>
              <a:gd name="connsiteY150-2624" fmla="*/ 153 h 759"/>
              <a:gd name="connsiteX151-2625" fmla="*/ 53 w 758"/>
              <a:gd name="connsiteY151-2626" fmla="*/ 153 h 759"/>
              <a:gd name="connsiteX152-2627" fmla="*/ 42 w 758"/>
              <a:gd name="connsiteY152-2628" fmla="*/ 148 h 759"/>
              <a:gd name="connsiteX153-2629" fmla="*/ 32 w 758"/>
              <a:gd name="connsiteY153-2630" fmla="*/ 142 h 759"/>
              <a:gd name="connsiteX154-2631" fmla="*/ 26 w 758"/>
              <a:gd name="connsiteY154-2632" fmla="*/ 137 h 759"/>
              <a:gd name="connsiteX155-2633" fmla="*/ 16 w 758"/>
              <a:gd name="connsiteY155-2634" fmla="*/ 127 h 759"/>
              <a:gd name="connsiteX156-2635" fmla="*/ 11 w 758"/>
              <a:gd name="connsiteY156-2636" fmla="*/ 121 h 759"/>
              <a:gd name="connsiteX157-2637" fmla="*/ 5 w 758"/>
              <a:gd name="connsiteY157-2638" fmla="*/ 116 h 759"/>
              <a:gd name="connsiteX158-2639" fmla="*/ 0 w 758"/>
              <a:gd name="connsiteY158-2640" fmla="*/ 116 h 759"/>
              <a:gd name="connsiteX159-2641" fmla="*/ 5 w 758"/>
              <a:gd name="connsiteY159-2642" fmla="*/ 111 h 759"/>
              <a:gd name="connsiteX160-2643" fmla="*/ 5 w 758"/>
              <a:gd name="connsiteY160-2644" fmla="*/ 111 h 759"/>
              <a:gd name="connsiteX161-2645" fmla="*/ 11 w 758"/>
              <a:gd name="connsiteY161-2646" fmla="*/ 111 h 759"/>
              <a:gd name="connsiteX162-2647" fmla="*/ 16 w 758"/>
              <a:gd name="connsiteY162-2648" fmla="*/ 106 h 759"/>
              <a:gd name="connsiteX163-2649" fmla="*/ 21 w 758"/>
              <a:gd name="connsiteY163-2650" fmla="*/ 106 h 759"/>
              <a:gd name="connsiteX164-2651" fmla="*/ 32 w 758"/>
              <a:gd name="connsiteY164-2652" fmla="*/ 106 h 759"/>
              <a:gd name="connsiteX165-2653" fmla="*/ 42 w 758"/>
              <a:gd name="connsiteY165-2654" fmla="*/ 106 h 759"/>
              <a:gd name="connsiteX166-2655" fmla="*/ 53 w 758"/>
              <a:gd name="connsiteY166-2656" fmla="*/ 100 h 759"/>
              <a:gd name="connsiteX167-2657" fmla="*/ 79 w 758"/>
              <a:gd name="connsiteY167-2658" fmla="*/ 100 h 759"/>
              <a:gd name="connsiteX168-2659" fmla="*/ 111 w 758"/>
              <a:gd name="connsiteY168-2660" fmla="*/ 95 h 759"/>
              <a:gd name="connsiteX169-2661" fmla="*/ 126 w 758"/>
              <a:gd name="connsiteY169-2662" fmla="*/ 95 h 759"/>
              <a:gd name="connsiteX170-2663" fmla="*/ 142 w 758"/>
              <a:gd name="connsiteY170-2664" fmla="*/ 90 h 759"/>
              <a:gd name="connsiteX171-2665" fmla="*/ 163 w 758"/>
              <a:gd name="connsiteY171-2666" fmla="*/ 85 h 759"/>
              <a:gd name="connsiteX172-2667" fmla="*/ 184 w 758"/>
              <a:gd name="connsiteY172-2668" fmla="*/ 85 h 759"/>
              <a:gd name="connsiteX173-2669" fmla="*/ 221 w 758"/>
              <a:gd name="connsiteY173-2670" fmla="*/ 74 h 759"/>
              <a:gd name="connsiteX174-2671" fmla="*/ 258 w 758"/>
              <a:gd name="connsiteY174-2672" fmla="*/ 69 h 759"/>
              <a:gd name="connsiteX175-2673" fmla="*/ 290 w 758"/>
              <a:gd name="connsiteY175-2674" fmla="*/ 58 h 759"/>
              <a:gd name="connsiteX176-2675" fmla="*/ 321 w 758"/>
              <a:gd name="connsiteY176-2676" fmla="*/ 48 h 759"/>
              <a:gd name="connsiteX177-2677" fmla="*/ 337 w 758"/>
              <a:gd name="connsiteY177-2678" fmla="*/ 42 h 759"/>
              <a:gd name="connsiteX178-2679" fmla="*/ 353 w 758"/>
              <a:gd name="connsiteY178-2680" fmla="*/ 37 h 759"/>
              <a:gd name="connsiteX179-2681" fmla="*/ 363 w 758"/>
              <a:gd name="connsiteY179-2682" fmla="*/ 37 h 759"/>
              <a:gd name="connsiteX180-2683" fmla="*/ 374 w 758"/>
              <a:gd name="connsiteY180-2684" fmla="*/ 32 h 759"/>
              <a:gd name="connsiteX181-2685" fmla="*/ 379 w 758"/>
              <a:gd name="connsiteY181-2686" fmla="*/ 27 h 759"/>
              <a:gd name="connsiteX182-2687" fmla="*/ 385 w 758"/>
              <a:gd name="connsiteY182-2688" fmla="*/ 21 h 759"/>
              <a:gd name="connsiteX183-2689" fmla="*/ 390 w 758"/>
              <a:gd name="connsiteY183-2690" fmla="*/ 16 h 759"/>
              <a:gd name="connsiteX184-2691" fmla="*/ 395 w 758"/>
              <a:gd name="connsiteY184-2692" fmla="*/ 11 h 759"/>
              <a:gd name="connsiteX185-2693" fmla="*/ 400 w 758"/>
              <a:gd name="connsiteY185-2694" fmla="*/ 6 h 759"/>
              <a:gd name="connsiteX186-2695" fmla="*/ 406 w 758"/>
              <a:gd name="connsiteY186-2696" fmla="*/ 0 h 759"/>
              <a:gd name="connsiteX187-2697" fmla="*/ 411 w 758"/>
              <a:gd name="connsiteY187-2698" fmla="*/ 0 h 759"/>
              <a:gd name="connsiteX188-2699" fmla="*/ 416 w 758"/>
              <a:gd name="connsiteY188-2700" fmla="*/ 0 h 759"/>
              <a:gd name="connsiteX189-2701" fmla="*/ 416 w 758"/>
              <a:gd name="connsiteY189-2702" fmla="*/ 0 h 759"/>
              <a:gd name="connsiteX0-2703" fmla="*/ 416 w 758"/>
              <a:gd name="connsiteY0-2704" fmla="*/ 0 h 759"/>
              <a:gd name="connsiteX1-2705" fmla="*/ 427 w 758"/>
              <a:gd name="connsiteY1-2706" fmla="*/ 0 h 759"/>
              <a:gd name="connsiteX2-2707" fmla="*/ 437 w 758"/>
              <a:gd name="connsiteY2-2708" fmla="*/ 6 h 759"/>
              <a:gd name="connsiteX3-2709" fmla="*/ 448 w 758"/>
              <a:gd name="connsiteY3-2710" fmla="*/ 11 h 759"/>
              <a:gd name="connsiteX4-2711" fmla="*/ 464 w 758"/>
              <a:gd name="connsiteY4-2712" fmla="*/ 21 h 759"/>
              <a:gd name="connsiteX5-2713" fmla="*/ 474 w 758"/>
              <a:gd name="connsiteY5-2714" fmla="*/ 32 h 759"/>
              <a:gd name="connsiteX6-2715" fmla="*/ 485 w 758"/>
              <a:gd name="connsiteY6-2716" fmla="*/ 37 h 759"/>
              <a:gd name="connsiteX7-2717" fmla="*/ 485 w 758"/>
              <a:gd name="connsiteY7-2718" fmla="*/ 42 h 759"/>
              <a:gd name="connsiteX8-2719" fmla="*/ 490 w 758"/>
              <a:gd name="connsiteY8-2720" fmla="*/ 42 h 759"/>
              <a:gd name="connsiteX9-2721" fmla="*/ 490 w 758"/>
              <a:gd name="connsiteY9-2722" fmla="*/ 48 h 759"/>
              <a:gd name="connsiteX10-2723" fmla="*/ 490 w 758"/>
              <a:gd name="connsiteY10-2724" fmla="*/ 48 h 759"/>
              <a:gd name="connsiteX11-2725" fmla="*/ 490 w 758"/>
              <a:gd name="connsiteY11-2726" fmla="*/ 53 h 759"/>
              <a:gd name="connsiteX12-2727" fmla="*/ 485 w 758"/>
              <a:gd name="connsiteY12-2728" fmla="*/ 58 h 759"/>
              <a:gd name="connsiteX13-2729" fmla="*/ 479 w 758"/>
              <a:gd name="connsiteY13-2730" fmla="*/ 63 h 759"/>
              <a:gd name="connsiteX14-2731" fmla="*/ 469 w 758"/>
              <a:gd name="connsiteY14-2732" fmla="*/ 69 h 759"/>
              <a:gd name="connsiteX15-2733" fmla="*/ 464 w 758"/>
              <a:gd name="connsiteY15-2734" fmla="*/ 74 h 759"/>
              <a:gd name="connsiteX16-2735" fmla="*/ 458 w 758"/>
              <a:gd name="connsiteY16-2736" fmla="*/ 79 h 759"/>
              <a:gd name="connsiteX17-2737" fmla="*/ 458 w 758"/>
              <a:gd name="connsiteY17-2738" fmla="*/ 90 h 759"/>
              <a:gd name="connsiteX18-2739" fmla="*/ 453 w 758"/>
              <a:gd name="connsiteY18-2740" fmla="*/ 100 h 759"/>
              <a:gd name="connsiteX19-2741" fmla="*/ 448 w 758"/>
              <a:gd name="connsiteY19-2742" fmla="*/ 116 h 759"/>
              <a:gd name="connsiteX20-2743" fmla="*/ 442 w 758"/>
              <a:gd name="connsiteY20-2744" fmla="*/ 137 h 759"/>
              <a:gd name="connsiteX21-2745" fmla="*/ 437 w 758"/>
              <a:gd name="connsiteY21-2746" fmla="*/ 158 h 759"/>
              <a:gd name="connsiteX22-2747" fmla="*/ 437 w 758"/>
              <a:gd name="connsiteY22-2748" fmla="*/ 179 h 759"/>
              <a:gd name="connsiteX23-2749" fmla="*/ 432 w 758"/>
              <a:gd name="connsiteY23-2750" fmla="*/ 206 h 759"/>
              <a:gd name="connsiteX24-2751" fmla="*/ 427 w 758"/>
              <a:gd name="connsiteY24-2752" fmla="*/ 227 h 759"/>
              <a:gd name="connsiteX25-2753" fmla="*/ 421 w 758"/>
              <a:gd name="connsiteY25-2754" fmla="*/ 369 h 759"/>
              <a:gd name="connsiteX26-2755" fmla="*/ 427 w 758"/>
              <a:gd name="connsiteY26-2756" fmla="*/ 411 h 759"/>
              <a:gd name="connsiteX27-2757" fmla="*/ 427 w 758"/>
              <a:gd name="connsiteY27-2758" fmla="*/ 437 h 759"/>
              <a:gd name="connsiteX28-2759" fmla="*/ 432 w 758"/>
              <a:gd name="connsiteY28-2760" fmla="*/ 464 h 759"/>
              <a:gd name="connsiteX29-2761" fmla="*/ 442 w 758"/>
              <a:gd name="connsiteY29-2762" fmla="*/ 490 h 759"/>
              <a:gd name="connsiteX30-2763" fmla="*/ 448 w 758"/>
              <a:gd name="connsiteY30-2764" fmla="*/ 506 h 759"/>
              <a:gd name="connsiteX31-2765" fmla="*/ 453 w 758"/>
              <a:gd name="connsiteY31-2766" fmla="*/ 516 h 759"/>
              <a:gd name="connsiteX32-2767" fmla="*/ 469 w 758"/>
              <a:gd name="connsiteY32-2768" fmla="*/ 543 h 759"/>
              <a:gd name="connsiteX33-2769" fmla="*/ 485 w 758"/>
              <a:gd name="connsiteY33-2770" fmla="*/ 564 h 759"/>
              <a:gd name="connsiteX34-2771" fmla="*/ 500 w 758"/>
              <a:gd name="connsiteY34-2772" fmla="*/ 585 h 759"/>
              <a:gd name="connsiteX35-2773" fmla="*/ 511 w 758"/>
              <a:gd name="connsiteY35-2774" fmla="*/ 595 h 759"/>
              <a:gd name="connsiteX36-2775" fmla="*/ 521 w 758"/>
              <a:gd name="connsiteY36-2776" fmla="*/ 601 h 759"/>
              <a:gd name="connsiteX37-2777" fmla="*/ 543 w 758"/>
              <a:gd name="connsiteY37-2778" fmla="*/ 622 h 759"/>
              <a:gd name="connsiteX38-2779" fmla="*/ 564 w 758"/>
              <a:gd name="connsiteY38-2780" fmla="*/ 632 h 759"/>
              <a:gd name="connsiteX39-2781" fmla="*/ 585 w 758"/>
              <a:gd name="connsiteY39-2782" fmla="*/ 648 h 759"/>
              <a:gd name="connsiteX40-2783" fmla="*/ 611 w 758"/>
              <a:gd name="connsiteY40-2784" fmla="*/ 659 h 759"/>
              <a:gd name="connsiteX41-2785" fmla="*/ 622 w 758"/>
              <a:gd name="connsiteY41-2786" fmla="*/ 664 h 759"/>
              <a:gd name="connsiteX42-2787" fmla="*/ 632 w 758"/>
              <a:gd name="connsiteY42-2788" fmla="*/ 669 h 759"/>
              <a:gd name="connsiteX43-2789" fmla="*/ 643 w 758"/>
              <a:gd name="connsiteY43-2790" fmla="*/ 669 h 759"/>
              <a:gd name="connsiteX44-2791" fmla="*/ 653 w 758"/>
              <a:gd name="connsiteY44-2792" fmla="*/ 674 h 759"/>
              <a:gd name="connsiteX45-2793" fmla="*/ 658 w 758"/>
              <a:gd name="connsiteY45-2794" fmla="*/ 674 h 759"/>
              <a:gd name="connsiteX46-2795" fmla="*/ 664 w 758"/>
              <a:gd name="connsiteY46-2796" fmla="*/ 674 h 759"/>
              <a:gd name="connsiteX47-2797" fmla="*/ 674 w 758"/>
              <a:gd name="connsiteY47-2798" fmla="*/ 674 h 759"/>
              <a:gd name="connsiteX48-2799" fmla="*/ 679 w 758"/>
              <a:gd name="connsiteY48-2800" fmla="*/ 669 h 759"/>
              <a:gd name="connsiteX49-2801" fmla="*/ 679 w 758"/>
              <a:gd name="connsiteY49-2802" fmla="*/ 664 h 759"/>
              <a:gd name="connsiteX50-2803" fmla="*/ 685 w 758"/>
              <a:gd name="connsiteY50-2804" fmla="*/ 659 h 759"/>
              <a:gd name="connsiteX51-2805" fmla="*/ 690 w 758"/>
              <a:gd name="connsiteY51-2806" fmla="*/ 653 h 759"/>
              <a:gd name="connsiteX52-2807" fmla="*/ 690 w 758"/>
              <a:gd name="connsiteY52-2808" fmla="*/ 643 h 759"/>
              <a:gd name="connsiteX53-2809" fmla="*/ 695 w 758"/>
              <a:gd name="connsiteY53-2810" fmla="*/ 627 h 759"/>
              <a:gd name="connsiteX54-2811" fmla="*/ 701 w 758"/>
              <a:gd name="connsiteY54-2812" fmla="*/ 611 h 759"/>
              <a:gd name="connsiteX55-2813" fmla="*/ 706 w 758"/>
              <a:gd name="connsiteY55-2814" fmla="*/ 595 h 759"/>
              <a:gd name="connsiteX56-2815" fmla="*/ 706 w 758"/>
              <a:gd name="connsiteY56-2816" fmla="*/ 580 h 759"/>
              <a:gd name="connsiteX57-2817" fmla="*/ 711 w 758"/>
              <a:gd name="connsiteY57-2818" fmla="*/ 564 h 759"/>
              <a:gd name="connsiteX58-2819" fmla="*/ 716 w 758"/>
              <a:gd name="connsiteY58-2820" fmla="*/ 553 h 759"/>
              <a:gd name="connsiteX59-2821" fmla="*/ 722 w 758"/>
              <a:gd name="connsiteY59-2822" fmla="*/ 543 h 759"/>
              <a:gd name="connsiteX60-2823" fmla="*/ 722 w 758"/>
              <a:gd name="connsiteY60-2824" fmla="*/ 538 h 759"/>
              <a:gd name="connsiteX61-2825" fmla="*/ 727 w 758"/>
              <a:gd name="connsiteY61-2826" fmla="*/ 527 h 759"/>
              <a:gd name="connsiteX62-2827" fmla="*/ 727 w 758"/>
              <a:gd name="connsiteY62-2828" fmla="*/ 527 h 759"/>
              <a:gd name="connsiteX63-2829" fmla="*/ 732 w 758"/>
              <a:gd name="connsiteY63-2830" fmla="*/ 527 h 759"/>
              <a:gd name="connsiteX64-2831" fmla="*/ 732 w 758"/>
              <a:gd name="connsiteY64-2832" fmla="*/ 527 h 759"/>
              <a:gd name="connsiteX65-2833" fmla="*/ 732 w 758"/>
              <a:gd name="connsiteY65-2834" fmla="*/ 532 h 759"/>
              <a:gd name="connsiteX66-2835" fmla="*/ 732 w 758"/>
              <a:gd name="connsiteY66-2836" fmla="*/ 538 h 759"/>
              <a:gd name="connsiteX67-2837" fmla="*/ 737 w 758"/>
              <a:gd name="connsiteY67-2838" fmla="*/ 543 h 759"/>
              <a:gd name="connsiteX68-2839" fmla="*/ 737 w 758"/>
              <a:gd name="connsiteY68-2840" fmla="*/ 559 h 759"/>
              <a:gd name="connsiteX69-2841" fmla="*/ 737 w 758"/>
              <a:gd name="connsiteY69-2842" fmla="*/ 569 h 759"/>
              <a:gd name="connsiteX70-2843" fmla="*/ 737 w 758"/>
              <a:gd name="connsiteY70-2844" fmla="*/ 585 h 759"/>
              <a:gd name="connsiteX71-2845" fmla="*/ 737 w 758"/>
              <a:gd name="connsiteY71-2846" fmla="*/ 601 h 759"/>
              <a:gd name="connsiteX72-2847" fmla="*/ 737 w 758"/>
              <a:gd name="connsiteY72-2848" fmla="*/ 622 h 759"/>
              <a:gd name="connsiteX73-2849" fmla="*/ 737 w 758"/>
              <a:gd name="connsiteY73-2850" fmla="*/ 638 h 759"/>
              <a:gd name="connsiteX74-2851" fmla="*/ 737 w 758"/>
              <a:gd name="connsiteY74-2852" fmla="*/ 653 h 759"/>
              <a:gd name="connsiteX75-2853" fmla="*/ 743 w 758"/>
              <a:gd name="connsiteY75-2854" fmla="*/ 669 h 759"/>
              <a:gd name="connsiteX76-2855" fmla="*/ 743 w 758"/>
              <a:gd name="connsiteY76-2856" fmla="*/ 685 h 759"/>
              <a:gd name="connsiteX77-2857" fmla="*/ 748 w 758"/>
              <a:gd name="connsiteY77-2858" fmla="*/ 696 h 759"/>
              <a:gd name="connsiteX78-2859" fmla="*/ 748 w 758"/>
              <a:gd name="connsiteY78-2860" fmla="*/ 706 h 759"/>
              <a:gd name="connsiteX79-2861" fmla="*/ 753 w 758"/>
              <a:gd name="connsiteY79-2862" fmla="*/ 717 h 759"/>
              <a:gd name="connsiteX80-2863" fmla="*/ 753 w 758"/>
              <a:gd name="connsiteY80-2864" fmla="*/ 722 h 759"/>
              <a:gd name="connsiteX81-2865" fmla="*/ 758 w 758"/>
              <a:gd name="connsiteY81-2866" fmla="*/ 732 h 759"/>
              <a:gd name="connsiteX82-2867" fmla="*/ 758 w 758"/>
              <a:gd name="connsiteY82-2868" fmla="*/ 738 h 759"/>
              <a:gd name="connsiteX83-2869" fmla="*/ 758 w 758"/>
              <a:gd name="connsiteY83-2870" fmla="*/ 743 h 759"/>
              <a:gd name="connsiteX84-2871" fmla="*/ 758 w 758"/>
              <a:gd name="connsiteY84-2872" fmla="*/ 748 h 759"/>
              <a:gd name="connsiteX85-2873" fmla="*/ 753 w 758"/>
              <a:gd name="connsiteY85-2874" fmla="*/ 753 h 759"/>
              <a:gd name="connsiteX86-2875" fmla="*/ 748 w 758"/>
              <a:gd name="connsiteY86-2876" fmla="*/ 759 h 759"/>
              <a:gd name="connsiteX87-2877" fmla="*/ 737 w 758"/>
              <a:gd name="connsiteY87-2878" fmla="*/ 759 h 759"/>
              <a:gd name="connsiteX88-2879" fmla="*/ 727 w 758"/>
              <a:gd name="connsiteY88-2880" fmla="*/ 759 h 759"/>
              <a:gd name="connsiteX89-2881" fmla="*/ 711 w 758"/>
              <a:gd name="connsiteY89-2882" fmla="*/ 759 h 759"/>
              <a:gd name="connsiteX90-2883" fmla="*/ 695 w 758"/>
              <a:gd name="connsiteY90-2884" fmla="*/ 753 h 759"/>
              <a:gd name="connsiteX91-2885" fmla="*/ 674 w 758"/>
              <a:gd name="connsiteY91-2886" fmla="*/ 753 h 759"/>
              <a:gd name="connsiteX92-2887" fmla="*/ 653 w 758"/>
              <a:gd name="connsiteY92-2888" fmla="*/ 748 h 759"/>
              <a:gd name="connsiteX93-2889" fmla="*/ 632 w 758"/>
              <a:gd name="connsiteY93-2890" fmla="*/ 743 h 759"/>
              <a:gd name="connsiteX94-2891" fmla="*/ 622 w 758"/>
              <a:gd name="connsiteY94-2892" fmla="*/ 738 h 759"/>
              <a:gd name="connsiteX95-2893" fmla="*/ 611 w 758"/>
              <a:gd name="connsiteY95-2894" fmla="*/ 732 h 759"/>
              <a:gd name="connsiteX96-2895" fmla="*/ 595 w 758"/>
              <a:gd name="connsiteY96-2896" fmla="*/ 727 h 759"/>
              <a:gd name="connsiteX97-2897" fmla="*/ 585 w 758"/>
              <a:gd name="connsiteY97-2898" fmla="*/ 722 h 759"/>
              <a:gd name="connsiteX98-2899" fmla="*/ 569 w 758"/>
              <a:gd name="connsiteY98-2900" fmla="*/ 717 h 759"/>
              <a:gd name="connsiteX99-2901" fmla="*/ 553 w 758"/>
              <a:gd name="connsiteY99-2902" fmla="*/ 706 h 759"/>
              <a:gd name="connsiteX100-2903" fmla="*/ 543 w 758"/>
              <a:gd name="connsiteY100-2904" fmla="*/ 696 h 759"/>
              <a:gd name="connsiteX101-2905" fmla="*/ 527 w 758"/>
              <a:gd name="connsiteY101-2906" fmla="*/ 685 h 759"/>
              <a:gd name="connsiteX102-2907" fmla="*/ 495 w 758"/>
              <a:gd name="connsiteY102-2908" fmla="*/ 659 h 759"/>
              <a:gd name="connsiteX103-2909" fmla="*/ 469 w 758"/>
              <a:gd name="connsiteY103-2910" fmla="*/ 632 h 759"/>
              <a:gd name="connsiteX104-2911" fmla="*/ 458 w 758"/>
              <a:gd name="connsiteY104-2912" fmla="*/ 622 h 759"/>
              <a:gd name="connsiteX105-2913" fmla="*/ 448 w 758"/>
              <a:gd name="connsiteY105-2914" fmla="*/ 606 h 759"/>
              <a:gd name="connsiteX106-2915" fmla="*/ 437 w 758"/>
              <a:gd name="connsiteY106-2916" fmla="*/ 590 h 759"/>
              <a:gd name="connsiteX107-2917" fmla="*/ 427 w 758"/>
              <a:gd name="connsiteY107-2918" fmla="*/ 574 h 759"/>
              <a:gd name="connsiteX108-2919" fmla="*/ 421 w 758"/>
              <a:gd name="connsiteY108-2920" fmla="*/ 559 h 759"/>
              <a:gd name="connsiteX109-2921" fmla="*/ 411 w 758"/>
              <a:gd name="connsiteY109-2922" fmla="*/ 543 h 759"/>
              <a:gd name="connsiteX110-2923" fmla="*/ 406 w 758"/>
              <a:gd name="connsiteY110-2924" fmla="*/ 527 h 759"/>
              <a:gd name="connsiteX111-2925" fmla="*/ 395 w 758"/>
              <a:gd name="connsiteY111-2926" fmla="*/ 511 h 759"/>
              <a:gd name="connsiteX112-2927" fmla="*/ 390 w 758"/>
              <a:gd name="connsiteY112-2928" fmla="*/ 501 h 759"/>
              <a:gd name="connsiteX113-2929" fmla="*/ 390 w 758"/>
              <a:gd name="connsiteY113-2930" fmla="*/ 485 h 759"/>
              <a:gd name="connsiteX114-2931" fmla="*/ 385 w 758"/>
              <a:gd name="connsiteY114-2932" fmla="*/ 469 h 759"/>
              <a:gd name="connsiteX115-2933" fmla="*/ 385 w 758"/>
              <a:gd name="connsiteY115-2934" fmla="*/ 453 h 759"/>
              <a:gd name="connsiteX116-2935" fmla="*/ 379 w 758"/>
              <a:gd name="connsiteY116-2936" fmla="*/ 422 h 759"/>
              <a:gd name="connsiteX117-2937" fmla="*/ 374 w 758"/>
              <a:gd name="connsiteY117-2938" fmla="*/ 385 h 759"/>
              <a:gd name="connsiteX118-2939" fmla="*/ 374 w 758"/>
              <a:gd name="connsiteY118-2940" fmla="*/ 279 h 759"/>
              <a:gd name="connsiteX119-2941" fmla="*/ 374 w 758"/>
              <a:gd name="connsiteY119-2942" fmla="*/ 243 h 759"/>
              <a:gd name="connsiteX120-2943" fmla="*/ 379 w 758"/>
              <a:gd name="connsiteY120-2944" fmla="*/ 200 h 759"/>
              <a:gd name="connsiteX121-2945" fmla="*/ 385 w 758"/>
              <a:gd name="connsiteY121-2946" fmla="*/ 158 h 759"/>
              <a:gd name="connsiteX122-2947" fmla="*/ 385 w 758"/>
              <a:gd name="connsiteY122-2948" fmla="*/ 142 h 759"/>
              <a:gd name="connsiteX123-2949" fmla="*/ 385 w 758"/>
              <a:gd name="connsiteY123-2950" fmla="*/ 127 h 759"/>
              <a:gd name="connsiteX124-2951" fmla="*/ 385 w 758"/>
              <a:gd name="connsiteY124-2952" fmla="*/ 111 h 759"/>
              <a:gd name="connsiteX125-2953" fmla="*/ 390 w 758"/>
              <a:gd name="connsiteY125-2954" fmla="*/ 100 h 759"/>
              <a:gd name="connsiteX126-2955" fmla="*/ 390 w 758"/>
              <a:gd name="connsiteY126-2956" fmla="*/ 90 h 759"/>
              <a:gd name="connsiteX127-2957" fmla="*/ 390 w 758"/>
              <a:gd name="connsiteY127-2958" fmla="*/ 85 h 759"/>
              <a:gd name="connsiteX128-2959" fmla="*/ 390 w 758"/>
              <a:gd name="connsiteY128-2960" fmla="*/ 79 h 759"/>
              <a:gd name="connsiteX129-2961" fmla="*/ 385 w 758"/>
              <a:gd name="connsiteY129-2962" fmla="*/ 74 h 759"/>
              <a:gd name="connsiteX130-2963" fmla="*/ 385 w 758"/>
              <a:gd name="connsiteY130-2964" fmla="*/ 74 h 759"/>
              <a:gd name="connsiteX131-2965" fmla="*/ 379 w 758"/>
              <a:gd name="connsiteY131-2966" fmla="*/ 74 h 759"/>
              <a:gd name="connsiteX132-2967" fmla="*/ 374 w 758"/>
              <a:gd name="connsiteY132-2968" fmla="*/ 74 h 759"/>
              <a:gd name="connsiteX133-2969" fmla="*/ 363 w 758"/>
              <a:gd name="connsiteY133-2970" fmla="*/ 79 h 759"/>
              <a:gd name="connsiteX134-2971" fmla="*/ 353 w 758"/>
              <a:gd name="connsiteY134-2972" fmla="*/ 79 h 759"/>
              <a:gd name="connsiteX135-2973" fmla="*/ 337 w 758"/>
              <a:gd name="connsiteY135-2974" fmla="*/ 85 h 759"/>
              <a:gd name="connsiteX136-2975" fmla="*/ 321 w 758"/>
              <a:gd name="connsiteY136-2976" fmla="*/ 90 h 759"/>
              <a:gd name="connsiteX137-2977" fmla="*/ 305 w 758"/>
              <a:gd name="connsiteY137-2978" fmla="*/ 95 h 759"/>
              <a:gd name="connsiteX138-2979" fmla="*/ 269 w 758"/>
              <a:gd name="connsiteY138-2980" fmla="*/ 106 h 759"/>
              <a:gd name="connsiteX139-2981" fmla="*/ 232 w 758"/>
              <a:gd name="connsiteY139-2982" fmla="*/ 116 h 759"/>
              <a:gd name="connsiteX140-2983" fmla="*/ 195 w 758"/>
              <a:gd name="connsiteY140-2984" fmla="*/ 127 h 759"/>
              <a:gd name="connsiteX141-2985" fmla="*/ 158 w 758"/>
              <a:gd name="connsiteY141-2986" fmla="*/ 137 h 759"/>
              <a:gd name="connsiteX142-2987" fmla="*/ 137 w 758"/>
              <a:gd name="connsiteY142-2988" fmla="*/ 142 h 759"/>
              <a:gd name="connsiteX143-2989" fmla="*/ 121 w 758"/>
              <a:gd name="connsiteY143-2990" fmla="*/ 142 h 759"/>
              <a:gd name="connsiteX144-2991" fmla="*/ 105 w 758"/>
              <a:gd name="connsiteY144-2992" fmla="*/ 148 h 759"/>
              <a:gd name="connsiteX145-2993" fmla="*/ 95 w 758"/>
              <a:gd name="connsiteY145-2994" fmla="*/ 148 h 759"/>
              <a:gd name="connsiteX146-2995" fmla="*/ 84 w 758"/>
              <a:gd name="connsiteY146-2996" fmla="*/ 153 h 759"/>
              <a:gd name="connsiteX147-2997" fmla="*/ 74 w 758"/>
              <a:gd name="connsiteY147-2998" fmla="*/ 153 h 759"/>
              <a:gd name="connsiteX148-2999" fmla="*/ 68 w 758"/>
              <a:gd name="connsiteY148-3000" fmla="*/ 153 h 759"/>
              <a:gd name="connsiteX149-3001" fmla="*/ 63 w 758"/>
              <a:gd name="connsiteY149-3002" fmla="*/ 153 h 759"/>
              <a:gd name="connsiteX150-3003" fmla="*/ 53 w 758"/>
              <a:gd name="connsiteY150-3004" fmla="*/ 153 h 759"/>
              <a:gd name="connsiteX151-3005" fmla="*/ 42 w 758"/>
              <a:gd name="connsiteY151-3006" fmla="*/ 148 h 759"/>
              <a:gd name="connsiteX152-3007" fmla="*/ 32 w 758"/>
              <a:gd name="connsiteY152-3008" fmla="*/ 142 h 759"/>
              <a:gd name="connsiteX153-3009" fmla="*/ 26 w 758"/>
              <a:gd name="connsiteY153-3010" fmla="*/ 137 h 759"/>
              <a:gd name="connsiteX154-3011" fmla="*/ 16 w 758"/>
              <a:gd name="connsiteY154-3012" fmla="*/ 127 h 759"/>
              <a:gd name="connsiteX155-3013" fmla="*/ 11 w 758"/>
              <a:gd name="connsiteY155-3014" fmla="*/ 121 h 759"/>
              <a:gd name="connsiteX156-3015" fmla="*/ 5 w 758"/>
              <a:gd name="connsiteY156-3016" fmla="*/ 116 h 759"/>
              <a:gd name="connsiteX157-3017" fmla="*/ 0 w 758"/>
              <a:gd name="connsiteY157-3018" fmla="*/ 116 h 759"/>
              <a:gd name="connsiteX158-3019" fmla="*/ 5 w 758"/>
              <a:gd name="connsiteY158-3020" fmla="*/ 111 h 759"/>
              <a:gd name="connsiteX159-3021" fmla="*/ 5 w 758"/>
              <a:gd name="connsiteY159-3022" fmla="*/ 111 h 759"/>
              <a:gd name="connsiteX160-3023" fmla="*/ 11 w 758"/>
              <a:gd name="connsiteY160-3024" fmla="*/ 111 h 759"/>
              <a:gd name="connsiteX161-3025" fmla="*/ 16 w 758"/>
              <a:gd name="connsiteY161-3026" fmla="*/ 106 h 759"/>
              <a:gd name="connsiteX162-3027" fmla="*/ 21 w 758"/>
              <a:gd name="connsiteY162-3028" fmla="*/ 106 h 759"/>
              <a:gd name="connsiteX163-3029" fmla="*/ 32 w 758"/>
              <a:gd name="connsiteY163-3030" fmla="*/ 106 h 759"/>
              <a:gd name="connsiteX164-3031" fmla="*/ 42 w 758"/>
              <a:gd name="connsiteY164-3032" fmla="*/ 106 h 759"/>
              <a:gd name="connsiteX165-3033" fmla="*/ 53 w 758"/>
              <a:gd name="connsiteY165-3034" fmla="*/ 100 h 759"/>
              <a:gd name="connsiteX166-3035" fmla="*/ 79 w 758"/>
              <a:gd name="connsiteY166-3036" fmla="*/ 100 h 759"/>
              <a:gd name="connsiteX167-3037" fmla="*/ 111 w 758"/>
              <a:gd name="connsiteY167-3038" fmla="*/ 95 h 759"/>
              <a:gd name="connsiteX168-3039" fmla="*/ 126 w 758"/>
              <a:gd name="connsiteY168-3040" fmla="*/ 95 h 759"/>
              <a:gd name="connsiteX169-3041" fmla="*/ 142 w 758"/>
              <a:gd name="connsiteY169-3042" fmla="*/ 90 h 759"/>
              <a:gd name="connsiteX170-3043" fmla="*/ 163 w 758"/>
              <a:gd name="connsiteY170-3044" fmla="*/ 85 h 759"/>
              <a:gd name="connsiteX171-3045" fmla="*/ 184 w 758"/>
              <a:gd name="connsiteY171-3046" fmla="*/ 85 h 759"/>
              <a:gd name="connsiteX172-3047" fmla="*/ 221 w 758"/>
              <a:gd name="connsiteY172-3048" fmla="*/ 74 h 759"/>
              <a:gd name="connsiteX173-3049" fmla="*/ 258 w 758"/>
              <a:gd name="connsiteY173-3050" fmla="*/ 69 h 759"/>
              <a:gd name="connsiteX174-3051" fmla="*/ 290 w 758"/>
              <a:gd name="connsiteY174-3052" fmla="*/ 58 h 759"/>
              <a:gd name="connsiteX175-3053" fmla="*/ 321 w 758"/>
              <a:gd name="connsiteY175-3054" fmla="*/ 48 h 759"/>
              <a:gd name="connsiteX176-3055" fmla="*/ 337 w 758"/>
              <a:gd name="connsiteY176-3056" fmla="*/ 42 h 759"/>
              <a:gd name="connsiteX177-3057" fmla="*/ 353 w 758"/>
              <a:gd name="connsiteY177-3058" fmla="*/ 37 h 759"/>
              <a:gd name="connsiteX178-3059" fmla="*/ 363 w 758"/>
              <a:gd name="connsiteY178-3060" fmla="*/ 37 h 759"/>
              <a:gd name="connsiteX179-3061" fmla="*/ 374 w 758"/>
              <a:gd name="connsiteY179-3062" fmla="*/ 32 h 759"/>
              <a:gd name="connsiteX180-3063" fmla="*/ 379 w 758"/>
              <a:gd name="connsiteY180-3064" fmla="*/ 27 h 759"/>
              <a:gd name="connsiteX181-3065" fmla="*/ 385 w 758"/>
              <a:gd name="connsiteY181-3066" fmla="*/ 21 h 759"/>
              <a:gd name="connsiteX182-3067" fmla="*/ 390 w 758"/>
              <a:gd name="connsiteY182-3068" fmla="*/ 16 h 759"/>
              <a:gd name="connsiteX183-3069" fmla="*/ 395 w 758"/>
              <a:gd name="connsiteY183-3070" fmla="*/ 11 h 759"/>
              <a:gd name="connsiteX184-3071" fmla="*/ 400 w 758"/>
              <a:gd name="connsiteY184-3072" fmla="*/ 6 h 759"/>
              <a:gd name="connsiteX185-3073" fmla="*/ 406 w 758"/>
              <a:gd name="connsiteY185-3074" fmla="*/ 0 h 759"/>
              <a:gd name="connsiteX186-3075" fmla="*/ 411 w 758"/>
              <a:gd name="connsiteY186-3076" fmla="*/ 0 h 759"/>
              <a:gd name="connsiteX187-3077" fmla="*/ 416 w 758"/>
              <a:gd name="connsiteY187-3078" fmla="*/ 0 h 759"/>
              <a:gd name="connsiteX188-3079" fmla="*/ 416 w 758"/>
              <a:gd name="connsiteY188-3080" fmla="*/ 0 h 759"/>
              <a:gd name="connsiteX0-3081" fmla="*/ 416 w 758"/>
              <a:gd name="connsiteY0-3082" fmla="*/ 0 h 759"/>
              <a:gd name="connsiteX1-3083" fmla="*/ 427 w 758"/>
              <a:gd name="connsiteY1-3084" fmla="*/ 0 h 759"/>
              <a:gd name="connsiteX2-3085" fmla="*/ 437 w 758"/>
              <a:gd name="connsiteY2-3086" fmla="*/ 6 h 759"/>
              <a:gd name="connsiteX3-3087" fmla="*/ 448 w 758"/>
              <a:gd name="connsiteY3-3088" fmla="*/ 11 h 759"/>
              <a:gd name="connsiteX4-3089" fmla="*/ 464 w 758"/>
              <a:gd name="connsiteY4-3090" fmla="*/ 21 h 759"/>
              <a:gd name="connsiteX5-3091" fmla="*/ 474 w 758"/>
              <a:gd name="connsiteY5-3092" fmla="*/ 32 h 759"/>
              <a:gd name="connsiteX6-3093" fmla="*/ 485 w 758"/>
              <a:gd name="connsiteY6-3094" fmla="*/ 37 h 759"/>
              <a:gd name="connsiteX7-3095" fmla="*/ 485 w 758"/>
              <a:gd name="connsiteY7-3096" fmla="*/ 42 h 759"/>
              <a:gd name="connsiteX8-3097" fmla="*/ 490 w 758"/>
              <a:gd name="connsiteY8-3098" fmla="*/ 42 h 759"/>
              <a:gd name="connsiteX9-3099" fmla="*/ 490 w 758"/>
              <a:gd name="connsiteY9-3100" fmla="*/ 48 h 759"/>
              <a:gd name="connsiteX10-3101" fmla="*/ 490 w 758"/>
              <a:gd name="connsiteY10-3102" fmla="*/ 48 h 759"/>
              <a:gd name="connsiteX11-3103" fmla="*/ 490 w 758"/>
              <a:gd name="connsiteY11-3104" fmla="*/ 53 h 759"/>
              <a:gd name="connsiteX12-3105" fmla="*/ 485 w 758"/>
              <a:gd name="connsiteY12-3106" fmla="*/ 58 h 759"/>
              <a:gd name="connsiteX13-3107" fmla="*/ 479 w 758"/>
              <a:gd name="connsiteY13-3108" fmla="*/ 63 h 759"/>
              <a:gd name="connsiteX14-3109" fmla="*/ 469 w 758"/>
              <a:gd name="connsiteY14-3110" fmla="*/ 69 h 759"/>
              <a:gd name="connsiteX15-3111" fmla="*/ 464 w 758"/>
              <a:gd name="connsiteY15-3112" fmla="*/ 74 h 759"/>
              <a:gd name="connsiteX16-3113" fmla="*/ 458 w 758"/>
              <a:gd name="connsiteY16-3114" fmla="*/ 79 h 759"/>
              <a:gd name="connsiteX17-3115" fmla="*/ 458 w 758"/>
              <a:gd name="connsiteY17-3116" fmla="*/ 90 h 759"/>
              <a:gd name="connsiteX18-3117" fmla="*/ 453 w 758"/>
              <a:gd name="connsiteY18-3118" fmla="*/ 100 h 759"/>
              <a:gd name="connsiteX19-3119" fmla="*/ 448 w 758"/>
              <a:gd name="connsiteY19-3120" fmla="*/ 116 h 759"/>
              <a:gd name="connsiteX20-3121" fmla="*/ 442 w 758"/>
              <a:gd name="connsiteY20-3122" fmla="*/ 137 h 759"/>
              <a:gd name="connsiteX21-3123" fmla="*/ 437 w 758"/>
              <a:gd name="connsiteY21-3124" fmla="*/ 158 h 759"/>
              <a:gd name="connsiteX22-3125" fmla="*/ 437 w 758"/>
              <a:gd name="connsiteY22-3126" fmla="*/ 179 h 759"/>
              <a:gd name="connsiteX23-3127" fmla="*/ 432 w 758"/>
              <a:gd name="connsiteY23-3128" fmla="*/ 206 h 759"/>
              <a:gd name="connsiteX24-3129" fmla="*/ 427 w 758"/>
              <a:gd name="connsiteY24-3130" fmla="*/ 227 h 759"/>
              <a:gd name="connsiteX25-3131" fmla="*/ 421 w 758"/>
              <a:gd name="connsiteY25-3132" fmla="*/ 369 h 759"/>
              <a:gd name="connsiteX26-3133" fmla="*/ 427 w 758"/>
              <a:gd name="connsiteY26-3134" fmla="*/ 411 h 759"/>
              <a:gd name="connsiteX27-3135" fmla="*/ 427 w 758"/>
              <a:gd name="connsiteY27-3136" fmla="*/ 437 h 759"/>
              <a:gd name="connsiteX28-3137" fmla="*/ 432 w 758"/>
              <a:gd name="connsiteY28-3138" fmla="*/ 464 h 759"/>
              <a:gd name="connsiteX29-3139" fmla="*/ 442 w 758"/>
              <a:gd name="connsiteY29-3140" fmla="*/ 490 h 759"/>
              <a:gd name="connsiteX30-3141" fmla="*/ 448 w 758"/>
              <a:gd name="connsiteY30-3142" fmla="*/ 506 h 759"/>
              <a:gd name="connsiteX31-3143" fmla="*/ 453 w 758"/>
              <a:gd name="connsiteY31-3144" fmla="*/ 516 h 759"/>
              <a:gd name="connsiteX32-3145" fmla="*/ 469 w 758"/>
              <a:gd name="connsiteY32-3146" fmla="*/ 543 h 759"/>
              <a:gd name="connsiteX33-3147" fmla="*/ 485 w 758"/>
              <a:gd name="connsiteY33-3148" fmla="*/ 564 h 759"/>
              <a:gd name="connsiteX34-3149" fmla="*/ 500 w 758"/>
              <a:gd name="connsiteY34-3150" fmla="*/ 585 h 759"/>
              <a:gd name="connsiteX35-3151" fmla="*/ 511 w 758"/>
              <a:gd name="connsiteY35-3152" fmla="*/ 595 h 759"/>
              <a:gd name="connsiteX36-3153" fmla="*/ 521 w 758"/>
              <a:gd name="connsiteY36-3154" fmla="*/ 601 h 759"/>
              <a:gd name="connsiteX37-3155" fmla="*/ 543 w 758"/>
              <a:gd name="connsiteY37-3156" fmla="*/ 622 h 759"/>
              <a:gd name="connsiteX38-3157" fmla="*/ 564 w 758"/>
              <a:gd name="connsiteY38-3158" fmla="*/ 632 h 759"/>
              <a:gd name="connsiteX39-3159" fmla="*/ 585 w 758"/>
              <a:gd name="connsiteY39-3160" fmla="*/ 648 h 759"/>
              <a:gd name="connsiteX40-3161" fmla="*/ 611 w 758"/>
              <a:gd name="connsiteY40-3162" fmla="*/ 659 h 759"/>
              <a:gd name="connsiteX41-3163" fmla="*/ 622 w 758"/>
              <a:gd name="connsiteY41-3164" fmla="*/ 664 h 759"/>
              <a:gd name="connsiteX42-3165" fmla="*/ 632 w 758"/>
              <a:gd name="connsiteY42-3166" fmla="*/ 669 h 759"/>
              <a:gd name="connsiteX43-3167" fmla="*/ 643 w 758"/>
              <a:gd name="connsiteY43-3168" fmla="*/ 669 h 759"/>
              <a:gd name="connsiteX44-3169" fmla="*/ 653 w 758"/>
              <a:gd name="connsiteY44-3170" fmla="*/ 674 h 759"/>
              <a:gd name="connsiteX45-3171" fmla="*/ 658 w 758"/>
              <a:gd name="connsiteY45-3172" fmla="*/ 674 h 759"/>
              <a:gd name="connsiteX46-3173" fmla="*/ 664 w 758"/>
              <a:gd name="connsiteY46-3174" fmla="*/ 674 h 759"/>
              <a:gd name="connsiteX47-3175" fmla="*/ 674 w 758"/>
              <a:gd name="connsiteY47-3176" fmla="*/ 674 h 759"/>
              <a:gd name="connsiteX48-3177" fmla="*/ 679 w 758"/>
              <a:gd name="connsiteY48-3178" fmla="*/ 669 h 759"/>
              <a:gd name="connsiteX49-3179" fmla="*/ 679 w 758"/>
              <a:gd name="connsiteY49-3180" fmla="*/ 664 h 759"/>
              <a:gd name="connsiteX50-3181" fmla="*/ 685 w 758"/>
              <a:gd name="connsiteY50-3182" fmla="*/ 659 h 759"/>
              <a:gd name="connsiteX51-3183" fmla="*/ 690 w 758"/>
              <a:gd name="connsiteY51-3184" fmla="*/ 653 h 759"/>
              <a:gd name="connsiteX52-3185" fmla="*/ 690 w 758"/>
              <a:gd name="connsiteY52-3186" fmla="*/ 643 h 759"/>
              <a:gd name="connsiteX53-3187" fmla="*/ 695 w 758"/>
              <a:gd name="connsiteY53-3188" fmla="*/ 627 h 759"/>
              <a:gd name="connsiteX54-3189" fmla="*/ 701 w 758"/>
              <a:gd name="connsiteY54-3190" fmla="*/ 611 h 759"/>
              <a:gd name="connsiteX55-3191" fmla="*/ 706 w 758"/>
              <a:gd name="connsiteY55-3192" fmla="*/ 595 h 759"/>
              <a:gd name="connsiteX56-3193" fmla="*/ 706 w 758"/>
              <a:gd name="connsiteY56-3194" fmla="*/ 580 h 759"/>
              <a:gd name="connsiteX57-3195" fmla="*/ 711 w 758"/>
              <a:gd name="connsiteY57-3196" fmla="*/ 564 h 759"/>
              <a:gd name="connsiteX58-3197" fmla="*/ 716 w 758"/>
              <a:gd name="connsiteY58-3198" fmla="*/ 553 h 759"/>
              <a:gd name="connsiteX59-3199" fmla="*/ 722 w 758"/>
              <a:gd name="connsiteY59-3200" fmla="*/ 543 h 759"/>
              <a:gd name="connsiteX60-3201" fmla="*/ 722 w 758"/>
              <a:gd name="connsiteY60-3202" fmla="*/ 538 h 759"/>
              <a:gd name="connsiteX61-3203" fmla="*/ 727 w 758"/>
              <a:gd name="connsiteY61-3204" fmla="*/ 527 h 759"/>
              <a:gd name="connsiteX62-3205" fmla="*/ 727 w 758"/>
              <a:gd name="connsiteY62-3206" fmla="*/ 527 h 759"/>
              <a:gd name="connsiteX63-3207" fmla="*/ 732 w 758"/>
              <a:gd name="connsiteY63-3208" fmla="*/ 527 h 759"/>
              <a:gd name="connsiteX64-3209" fmla="*/ 732 w 758"/>
              <a:gd name="connsiteY64-3210" fmla="*/ 527 h 759"/>
              <a:gd name="connsiteX65-3211" fmla="*/ 732 w 758"/>
              <a:gd name="connsiteY65-3212" fmla="*/ 532 h 759"/>
              <a:gd name="connsiteX66-3213" fmla="*/ 732 w 758"/>
              <a:gd name="connsiteY66-3214" fmla="*/ 538 h 759"/>
              <a:gd name="connsiteX67-3215" fmla="*/ 737 w 758"/>
              <a:gd name="connsiteY67-3216" fmla="*/ 543 h 759"/>
              <a:gd name="connsiteX68-3217" fmla="*/ 737 w 758"/>
              <a:gd name="connsiteY68-3218" fmla="*/ 559 h 759"/>
              <a:gd name="connsiteX69-3219" fmla="*/ 737 w 758"/>
              <a:gd name="connsiteY69-3220" fmla="*/ 569 h 759"/>
              <a:gd name="connsiteX70-3221" fmla="*/ 737 w 758"/>
              <a:gd name="connsiteY70-3222" fmla="*/ 585 h 759"/>
              <a:gd name="connsiteX71-3223" fmla="*/ 737 w 758"/>
              <a:gd name="connsiteY71-3224" fmla="*/ 601 h 759"/>
              <a:gd name="connsiteX72-3225" fmla="*/ 737 w 758"/>
              <a:gd name="connsiteY72-3226" fmla="*/ 622 h 759"/>
              <a:gd name="connsiteX73-3227" fmla="*/ 737 w 758"/>
              <a:gd name="connsiteY73-3228" fmla="*/ 638 h 759"/>
              <a:gd name="connsiteX74-3229" fmla="*/ 737 w 758"/>
              <a:gd name="connsiteY74-3230" fmla="*/ 653 h 759"/>
              <a:gd name="connsiteX75-3231" fmla="*/ 743 w 758"/>
              <a:gd name="connsiteY75-3232" fmla="*/ 669 h 759"/>
              <a:gd name="connsiteX76-3233" fmla="*/ 743 w 758"/>
              <a:gd name="connsiteY76-3234" fmla="*/ 685 h 759"/>
              <a:gd name="connsiteX77-3235" fmla="*/ 748 w 758"/>
              <a:gd name="connsiteY77-3236" fmla="*/ 696 h 759"/>
              <a:gd name="connsiteX78-3237" fmla="*/ 748 w 758"/>
              <a:gd name="connsiteY78-3238" fmla="*/ 706 h 759"/>
              <a:gd name="connsiteX79-3239" fmla="*/ 753 w 758"/>
              <a:gd name="connsiteY79-3240" fmla="*/ 717 h 759"/>
              <a:gd name="connsiteX80-3241" fmla="*/ 753 w 758"/>
              <a:gd name="connsiteY80-3242" fmla="*/ 722 h 759"/>
              <a:gd name="connsiteX81-3243" fmla="*/ 758 w 758"/>
              <a:gd name="connsiteY81-3244" fmla="*/ 732 h 759"/>
              <a:gd name="connsiteX82-3245" fmla="*/ 758 w 758"/>
              <a:gd name="connsiteY82-3246" fmla="*/ 738 h 759"/>
              <a:gd name="connsiteX83-3247" fmla="*/ 758 w 758"/>
              <a:gd name="connsiteY83-3248" fmla="*/ 743 h 759"/>
              <a:gd name="connsiteX84-3249" fmla="*/ 758 w 758"/>
              <a:gd name="connsiteY84-3250" fmla="*/ 748 h 759"/>
              <a:gd name="connsiteX85-3251" fmla="*/ 753 w 758"/>
              <a:gd name="connsiteY85-3252" fmla="*/ 753 h 759"/>
              <a:gd name="connsiteX86-3253" fmla="*/ 748 w 758"/>
              <a:gd name="connsiteY86-3254" fmla="*/ 759 h 759"/>
              <a:gd name="connsiteX87-3255" fmla="*/ 737 w 758"/>
              <a:gd name="connsiteY87-3256" fmla="*/ 759 h 759"/>
              <a:gd name="connsiteX88-3257" fmla="*/ 727 w 758"/>
              <a:gd name="connsiteY88-3258" fmla="*/ 759 h 759"/>
              <a:gd name="connsiteX89-3259" fmla="*/ 711 w 758"/>
              <a:gd name="connsiteY89-3260" fmla="*/ 759 h 759"/>
              <a:gd name="connsiteX90-3261" fmla="*/ 695 w 758"/>
              <a:gd name="connsiteY90-3262" fmla="*/ 753 h 759"/>
              <a:gd name="connsiteX91-3263" fmla="*/ 674 w 758"/>
              <a:gd name="connsiteY91-3264" fmla="*/ 753 h 759"/>
              <a:gd name="connsiteX92-3265" fmla="*/ 653 w 758"/>
              <a:gd name="connsiteY92-3266" fmla="*/ 748 h 759"/>
              <a:gd name="connsiteX93-3267" fmla="*/ 632 w 758"/>
              <a:gd name="connsiteY93-3268" fmla="*/ 743 h 759"/>
              <a:gd name="connsiteX94-3269" fmla="*/ 622 w 758"/>
              <a:gd name="connsiteY94-3270" fmla="*/ 738 h 759"/>
              <a:gd name="connsiteX95-3271" fmla="*/ 611 w 758"/>
              <a:gd name="connsiteY95-3272" fmla="*/ 732 h 759"/>
              <a:gd name="connsiteX96-3273" fmla="*/ 595 w 758"/>
              <a:gd name="connsiteY96-3274" fmla="*/ 727 h 759"/>
              <a:gd name="connsiteX97-3275" fmla="*/ 585 w 758"/>
              <a:gd name="connsiteY97-3276" fmla="*/ 722 h 759"/>
              <a:gd name="connsiteX98-3277" fmla="*/ 569 w 758"/>
              <a:gd name="connsiteY98-3278" fmla="*/ 717 h 759"/>
              <a:gd name="connsiteX99-3279" fmla="*/ 553 w 758"/>
              <a:gd name="connsiteY99-3280" fmla="*/ 706 h 759"/>
              <a:gd name="connsiteX100-3281" fmla="*/ 543 w 758"/>
              <a:gd name="connsiteY100-3282" fmla="*/ 696 h 759"/>
              <a:gd name="connsiteX101-3283" fmla="*/ 527 w 758"/>
              <a:gd name="connsiteY101-3284" fmla="*/ 685 h 759"/>
              <a:gd name="connsiteX102-3285" fmla="*/ 495 w 758"/>
              <a:gd name="connsiteY102-3286" fmla="*/ 659 h 759"/>
              <a:gd name="connsiteX103-3287" fmla="*/ 469 w 758"/>
              <a:gd name="connsiteY103-3288" fmla="*/ 632 h 759"/>
              <a:gd name="connsiteX104-3289" fmla="*/ 458 w 758"/>
              <a:gd name="connsiteY104-3290" fmla="*/ 622 h 759"/>
              <a:gd name="connsiteX105-3291" fmla="*/ 448 w 758"/>
              <a:gd name="connsiteY105-3292" fmla="*/ 606 h 759"/>
              <a:gd name="connsiteX106-3293" fmla="*/ 437 w 758"/>
              <a:gd name="connsiteY106-3294" fmla="*/ 590 h 759"/>
              <a:gd name="connsiteX107-3295" fmla="*/ 427 w 758"/>
              <a:gd name="connsiteY107-3296" fmla="*/ 574 h 759"/>
              <a:gd name="connsiteX108-3297" fmla="*/ 421 w 758"/>
              <a:gd name="connsiteY108-3298" fmla="*/ 559 h 759"/>
              <a:gd name="connsiteX109-3299" fmla="*/ 411 w 758"/>
              <a:gd name="connsiteY109-3300" fmla="*/ 543 h 759"/>
              <a:gd name="connsiteX110-3301" fmla="*/ 406 w 758"/>
              <a:gd name="connsiteY110-3302" fmla="*/ 527 h 759"/>
              <a:gd name="connsiteX111-3303" fmla="*/ 395 w 758"/>
              <a:gd name="connsiteY111-3304" fmla="*/ 511 h 759"/>
              <a:gd name="connsiteX112-3305" fmla="*/ 390 w 758"/>
              <a:gd name="connsiteY112-3306" fmla="*/ 501 h 759"/>
              <a:gd name="connsiteX113-3307" fmla="*/ 390 w 758"/>
              <a:gd name="connsiteY113-3308" fmla="*/ 485 h 759"/>
              <a:gd name="connsiteX114-3309" fmla="*/ 385 w 758"/>
              <a:gd name="connsiteY114-3310" fmla="*/ 469 h 759"/>
              <a:gd name="connsiteX115-3311" fmla="*/ 385 w 758"/>
              <a:gd name="connsiteY115-3312" fmla="*/ 453 h 759"/>
              <a:gd name="connsiteX116-3313" fmla="*/ 379 w 758"/>
              <a:gd name="connsiteY116-3314" fmla="*/ 422 h 759"/>
              <a:gd name="connsiteX117-3315" fmla="*/ 374 w 758"/>
              <a:gd name="connsiteY117-3316" fmla="*/ 385 h 759"/>
              <a:gd name="connsiteX118-3317" fmla="*/ 374 w 758"/>
              <a:gd name="connsiteY118-3318" fmla="*/ 243 h 759"/>
              <a:gd name="connsiteX119-3319" fmla="*/ 379 w 758"/>
              <a:gd name="connsiteY119-3320" fmla="*/ 200 h 759"/>
              <a:gd name="connsiteX120-3321" fmla="*/ 385 w 758"/>
              <a:gd name="connsiteY120-3322" fmla="*/ 158 h 759"/>
              <a:gd name="connsiteX121-3323" fmla="*/ 385 w 758"/>
              <a:gd name="connsiteY121-3324" fmla="*/ 142 h 759"/>
              <a:gd name="connsiteX122-3325" fmla="*/ 385 w 758"/>
              <a:gd name="connsiteY122-3326" fmla="*/ 127 h 759"/>
              <a:gd name="connsiteX123-3327" fmla="*/ 385 w 758"/>
              <a:gd name="connsiteY123-3328" fmla="*/ 111 h 759"/>
              <a:gd name="connsiteX124-3329" fmla="*/ 390 w 758"/>
              <a:gd name="connsiteY124-3330" fmla="*/ 100 h 759"/>
              <a:gd name="connsiteX125-3331" fmla="*/ 390 w 758"/>
              <a:gd name="connsiteY125-3332" fmla="*/ 90 h 759"/>
              <a:gd name="connsiteX126-3333" fmla="*/ 390 w 758"/>
              <a:gd name="connsiteY126-3334" fmla="*/ 85 h 759"/>
              <a:gd name="connsiteX127-3335" fmla="*/ 390 w 758"/>
              <a:gd name="connsiteY127-3336" fmla="*/ 79 h 759"/>
              <a:gd name="connsiteX128-3337" fmla="*/ 385 w 758"/>
              <a:gd name="connsiteY128-3338" fmla="*/ 74 h 759"/>
              <a:gd name="connsiteX129-3339" fmla="*/ 385 w 758"/>
              <a:gd name="connsiteY129-3340" fmla="*/ 74 h 759"/>
              <a:gd name="connsiteX130-3341" fmla="*/ 379 w 758"/>
              <a:gd name="connsiteY130-3342" fmla="*/ 74 h 759"/>
              <a:gd name="connsiteX131-3343" fmla="*/ 374 w 758"/>
              <a:gd name="connsiteY131-3344" fmla="*/ 74 h 759"/>
              <a:gd name="connsiteX132-3345" fmla="*/ 363 w 758"/>
              <a:gd name="connsiteY132-3346" fmla="*/ 79 h 759"/>
              <a:gd name="connsiteX133-3347" fmla="*/ 353 w 758"/>
              <a:gd name="connsiteY133-3348" fmla="*/ 79 h 759"/>
              <a:gd name="connsiteX134-3349" fmla="*/ 337 w 758"/>
              <a:gd name="connsiteY134-3350" fmla="*/ 85 h 759"/>
              <a:gd name="connsiteX135-3351" fmla="*/ 321 w 758"/>
              <a:gd name="connsiteY135-3352" fmla="*/ 90 h 759"/>
              <a:gd name="connsiteX136-3353" fmla="*/ 305 w 758"/>
              <a:gd name="connsiteY136-3354" fmla="*/ 95 h 759"/>
              <a:gd name="connsiteX137-3355" fmla="*/ 269 w 758"/>
              <a:gd name="connsiteY137-3356" fmla="*/ 106 h 759"/>
              <a:gd name="connsiteX138-3357" fmla="*/ 232 w 758"/>
              <a:gd name="connsiteY138-3358" fmla="*/ 116 h 759"/>
              <a:gd name="connsiteX139-3359" fmla="*/ 195 w 758"/>
              <a:gd name="connsiteY139-3360" fmla="*/ 127 h 759"/>
              <a:gd name="connsiteX140-3361" fmla="*/ 158 w 758"/>
              <a:gd name="connsiteY140-3362" fmla="*/ 137 h 759"/>
              <a:gd name="connsiteX141-3363" fmla="*/ 137 w 758"/>
              <a:gd name="connsiteY141-3364" fmla="*/ 142 h 759"/>
              <a:gd name="connsiteX142-3365" fmla="*/ 121 w 758"/>
              <a:gd name="connsiteY142-3366" fmla="*/ 142 h 759"/>
              <a:gd name="connsiteX143-3367" fmla="*/ 105 w 758"/>
              <a:gd name="connsiteY143-3368" fmla="*/ 148 h 759"/>
              <a:gd name="connsiteX144-3369" fmla="*/ 95 w 758"/>
              <a:gd name="connsiteY144-3370" fmla="*/ 148 h 759"/>
              <a:gd name="connsiteX145-3371" fmla="*/ 84 w 758"/>
              <a:gd name="connsiteY145-3372" fmla="*/ 153 h 759"/>
              <a:gd name="connsiteX146-3373" fmla="*/ 74 w 758"/>
              <a:gd name="connsiteY146-3374" fmla="*/ 153 h 759"/>
              <a:gd name="connsiteX147-3375" fmla="*/ 68 w 758"/>
              <a:gd name="connsiteY147-3376" fmla="*/ 153 h 759"/>
              <a:gd name="connsiteX148-3377" fmla="*/ 63 w 758"/>
              <a:gd name="connsiteY148-3378" fmla="*/ 153 h 759"/>
              <a:gd name="connsiteX149-3379" fmla="*/ 53 w 758"/>
              <a:gd name="connsiteY149-3380" fmla="*/ 153 h 759"/>
              <a:gd name="connsiteX150-3381" fmla="*/ 42 w 758"/>
              <a:gd name="connsiteY150-3382" fmla="*/ 148 h 759"/>
              <a:gd name="connsiteX151-3383" fmla="*/ 32 w 758"/>
              <a:gd name="connsiteY151-3384" fmla="*/ 142 h 759"/>
              <a:gd name="connsiteX152-3385" fmla="*/ 26 w 758"/>
              <a:gd name="connsiteY152-3386" fmla="*/ 137 h 759"/>
              <a:gd name="connsiteX153-3387" fmla="*/ 16 w 758"/>
              <a:gd name="connsiteY153-3388" fmla="*/ 127 h 759"/>
              <a:gd name="connsiteX154-3389" fmla="*/ 11 w 758"/>
              <a:gd name="connsiteY154-3390" fmla="*/ 121 h 759"/>
              <a:gd name="connsiteX155-3391" fmla="*/ 5 w 758"/>
              <a:gd name="connsiteY155-3392" fmla="*/ 116 h 759"/>
              <a:gd name="connsiteX156-3393" fmla="*/ 0 w 758"/>
              <a:gd name="connsiteY156-3394" fmla="*/ 116 h 759"/>
              <a:gd name="connsiteX157-3395" fmla="*/ 5 w 758"/>
              <a:gd name="connsiteY157-3396" fmla="*/ 111 h 759"/>
              <a:gd name="connsiteX158-3397" fmla="*/ 5 w 758"/>
              <a:gd name="connsiteY158-3398" fmla="*/ 111 h 759"/>
              <a:gd name="connsiteX159-3399" fmla="*/ 11 w 758"/>
              <a:gd name="connsiteY159-3400" fmla="*/ 111 h 759"/>
              <a:gd name="connsiteX160-3401" fmla="*/ 16 w 758"/>
              <a:gd name="connsiteY160-3402" fmla="*/ 106 h 759"/>
              <a:gd name="connsiteX161-3403" fmla="*/ 21 w 758"/>
              <a:gd name="connsiteY161-3404" fmla="*/ 106 h 759"/>
              <a:gd name="connsiteX162-3405" fmla="*/ 32 w 758"/>
              <a:gd name="connsiteY162-3406" fmla="*/ 106 h 759"/>
              <a:gd name="connsiteX163-3407" fmla="*/ 42 w 758"/>
              <a:gd name="connsiteY163-3408" fmla="*/ 106 h 759"/>
              <a:gd name="connsiteX164-3409" fmla="*/ 53 w 758"/>
              <a:gd name="connsiteY164-3410" fmla="*/ 100 h 759"/>
              <a:gd name="connsiteX165-3411" fmla="*/ 79 w 758"/>
              <a:gd name="connsiteY165-3412" fmla="*/ 100 h 759"/>
              <a:gd name="connsiteX166-3413" fmla="*/ 111 w 758"/>
              <a:gd name="connsiteY166-3414" fmla="*/ 95 h 759"/>
              <a:gd name="connsiteX167-3415" fmla="*/ 126 w 758"/>
              <a:gd name="connsiteY167-3416" fmla="*/ 95 h 759"/>
              <a:gd name="connsiteX168-3417" fmla="*/ 142 w 758"/>
              <a:gd name="connsiteY168-3418" fmla="*/ 90 h 759"/>
              <a:gd name="connsiteX169-3419" fmla="*/ 163 w 758"/>
              <a:gd name="connsiteY169-3420" fmla="*/ 85 h 759"/>
              <a:gd name="connsiteX170-3421" fmla="*/ 184 w 758"/>
              <a:gd name="connsiteY170-3422" fmla="*/ 85 h 759"/>
              <a:gd name="connsiteX171-3423" fmla="*/ 221 w 758"/>
              <a:gd name="connsiteY171-3424" fmla="*/ 74 h 759"/>
              <a:gd name="connsiteX172-3425" fmla="*/ 258 w 758"/>
              <a:gd name="connsiteY172-3426" fmla="*/ 69 h 759"/>
              <a:gd name="connsiteX173-3427" fmla="*/ 290 w 758"/>
              <a:gd name="connsiteY173-3428" fmla="*/ 58 h 759"/>
              <a:gd name="connsiteX174-3429" fmla="*/ 321 w 758"/>
              <a:gd name="connsiteY174-3430" fmla="*/ 48 h 759"/>
              <a:gd name="connsiteX175-3431" fmla="*/ 337 w 758"/>
              <a:gd name="connsiteY175-3432" fmla="*/ 42 h 759"/>
              <a:gd name="connsiteX176-3433" fmla="*/ 353 w 758"/>
              <a:gd name="connsiteY176-3434" fmla="*/ 37 h 759"/>
              <a:gd name="connsiteX177-3435" fmla="*/ 363 w 758"/>
              <a:gd name="connsiteY177-3436" fmla="*/ 37 h 759"/>
              <a:gd name="connsiteX178-3437" fmla="*/ 374 w 758"/>
              <a:gd name="connsiteY178-3438" fmla="*/ 32 h 759"/>
              <a:gd name="connsiteX179-3439" fmla="*/ 379 w 758"/>
              <a:gd name="connsiteY179-3440" fmla="*/ 27 h 759"/>
              <a:gd name="connsiteX180-3441" fmla="*/ 385 w 758"/>
              <a:gd name="connsiteY180-3442" fmla="*/ 21 h 759"/>
              <a:gd name="connsiteX181-3443" fmla="*/ 390 w 758"/>
              <a:gd name="connsiteY181-3444" fmla="*/ 16 h 759"/>
              <a:gd name="connsiteX182-3445" fmla="*/ 395 w 758"/>
              <a:gd name="connsiteY182-3446" fmla="*/ 11 h 759"/>
              <a:gd name="connsiteX183-3447" fmla="*/ 400 w 758"/>
              <a:gd name="connsiteY183-3448" fmla="*/ 6 h 759"/>
              <a:gd name="connsiteX184-3449" fmla="*/ 406 w 758"/>
              <a:gd name="connsiteY184-3450" fmla="*/ 0 h 759"/>
              <a:gd name="connsiteX185-3451" fmla="*/ 411 w 758"/>
              <a:gd name="connsiteY185-3452" fmla="*/ 0 h 759"/>
              <a:gd name="connsiteX186-3453" fmla="*/ 416 w 758"/>
              <a:gd name="connsiteY186-3454" fmla="*/ 0 h 759"/>
              <a:gd name="connsiteX187-3455" fmla="*/ 416 w 758"/>
              <a:gd name="connsiteY187-3456" fmla="*/ 0 h 759"/>
              <a:gd name="connsiteX0-3457" fmla="*/ 416 w 758"/>
              <a:gd name="connsiteY0-3458" fmla="*/ 0 h 759"/>
              <a:gd name="connsiteX1-3459" fmla="*/ 427 w 758"/>
              <a:gd name="connsiteY1-3460" fmla="*/ 0 h 759"/>
              <a:gd name="connsiteX2-3461" fmla="*/ 437 w 758"/>
              <a:gd name="connsiteY2-3462" fmla="*/ 6 h 759"/>
              <a:gd name="connsiteX3-3463" fmla="*/ 448 w 758"/>
              <a:gd name="connsiteY3-3464" fmla="*/ 11 h 759"/>
              <a:gd name="connsiteX4-3465" fmla="*/ 464 w 758"/>
              <a:gd name="connsiteY4-3466" fmla="*/ 21 h 759"/>
              <a:gd name="connsiteX5-3467" fmla="*/ 474 w 758"/>
              <a:gd name="connsiteY5-3468" fmla="*/ 32 h 759"/>
              <a:gd name="connsiteX6-3469" fmla="*/ 485 w 758"/>
              <a:gd name="connsiteY6-3470" fmla="*/ 37 h 759"/>
              <a:gd name="connsiteX7-3471" fmla="*/ 485 w 758"/>
              <a:gd name="connsiteY7-3472" fmla="*/ 42 h 759"/>
              <a:gd name="connsiteX8-3473" fmla="*/ 490 w 758"/>
              <a:gd name="connsiteY8-3474" fmla="*/ 42 h 759"/>
              <a:gd name="connsiteX9-3475" fmla="*/ 490 w 758"/>
              <a:gd name="connsiteY9-3476" fmla="*/ 48 h 759"/>
              <a:gd name="connsiteX10-3477" fmla="*/ 490 w 758"/>
              <a:gd name="connsiteY10-3478" fmla="*/ 48 h 759"/>
              <a:gd name="connsiteX11-3479" fmla="*/ 490 w 758"/>
              <a:gd name="connsiteY11-3480" fmla="*/ 53 h 759"/>
              <a:gd name="connsiteX12-3481" fmla="*/ 485 w 758"/>
              <a:gd name="connsiteY12-3482" fmla="*/ 58 h 759"/>
              <a:gd name="connsiteX13-3483" fmla="*/ 479 w 758"/>
              <a:gd name="connsiteY13-3484" fmla="*/ 63 h 759"/>
              <a:gd name="connsiteX14-3485" fmla="*/ 469 w 758"/>
              <a:gd name="connsiteY14-3486" fmla="*/ 69 h 759"/>
              <a:gd name="connsiteX15-3487" fmla="*/ 464 w 758"/>
              <a:gd name="connsiteY15-3488" fmla="*/ 74 h 759"/>
              <a:gd name="connsiteX16-3489" fmla="*/ 458 w 758"/>
              <a:gd name="connsiteY16-3490" fmla="*/ 79 h 759"/>
              <a:gd name="connsiteX17-3491" fmla="*/ 458 w 758"/>
              <a:gd name="connsiteY17-3492" fmla="*/ 90 h 759"/>
              <a:gd name="connsiteX18-3493" fmla="*/ 453 w 758"/>
              <a:gd name="connsiteY18-3494" fmla="*/ 100 h 759"/>
              <a:gd name="connsiteX19-3495" fmla="*/ 448 w 758"/>
              <a:gd name="connsiteY19-3496" fmla="*/ 116 h 759"/>
              <a:gd name="connsiteX20-3497" fmla="*/ 442 w 758"/>
              <a:gd name="connsiteY20-3498" fmla="*/ 137 h 759"/>
              <a:gd name="connsiteX21-3499" fmla="*/ 437 w 758"/>
              <a:gd name="connsiteY21-3500" fmla="*/ 158 h 759"/>
              <a:gd name="connsiteX22-3501" fmla="*/ 437 w 758"/>
              <a:gd name="connsiteY22-3502" fmla="*/ 179 h 759"/>
              <a:gd name="connsiteX23-3503" fmla="*/ 432 w 758"/>
              <a:gd name="connsiteY23-3504" fmla="*/ 206 h 759"/>
              <a:gd name="connsiteX24-3505" fmla="*/ 427 w 758"/>
              <a:gd name="connsiteY24-3506" fmla="*/ 227 h 759"/>
              <a:gd name="connsiteX25-3507" fmla="*/ 421 w 758"/>
              <a:gd name="connsiteY25-3508" fmla="*/ 369 h 759"/>
              <a:gd name="connsiteX26-3509" fmla="*/ 427 w 758"/>
              <a:gd name="connsiteY26-3510" fmla="*/ 411 h 759"/>
              <a:gd name="connsiteX27-3511" fmla="*/ 427 w 758"/>
              <a:gd name="connsiteY27-3512" fmla="*/ 437 h 759"/>
              <a:gd name="connsiteX28-3513" fmla="*/ 432 w 758"/>
              <a:gd name="connsiteY28-3514" fmla="*/ 464 h 759"/>
              <a:gd name="connsiteX29-3515" fmla="*/ 442 w 758"/>
              <a:gd name="connsiteY29-3516" fmla="*/ 490 h 759"/>
              <a:gd name="connsiteX30-3517" fmla="*/ 448 w 758"/>
              <a:gd name="connsiteY30-3518" fmla="*/ 506 h 759"/>
              <a:gd name="connsiteX31-3519" fmla="*/ 453 w 758"/>
              <a:gd name="connsiteY31-3520" fmla="*/ 516 h 759"/>
              <a:gd name="connsiteX32-3521" fmla="*/ 469 w 758"/>
              <a:gd name="connsiteY32-3522" fmla="*/ 543 h 759"/>
              <a:gd name="connsiteX33-3523" fmla="*/ 485 w 758"/>
              <a:gd name="connsiteY33-3524" fmla="*/ 564 h 759"/>
              <a:gd name="connsiteX34-3525" fmla="*/ 500 w 758"/>
              <a:gd name="connsiteY34-3526" fmla="*/ 585 h 759"/>
              <a:gd name="connsiteX35-3527" fmla="*/ 511 w 758"/>
              <a:gd name="connsiteY35-3528" fmla="*/ 595 h 759"/>
              <a:gd name="connsiteX36-3529" fmla="*/ 521 w 758"/>
              <a:gd name="connsiteY36-3530" fmla="*/ 601 h 759"/>
              <a:gd name="connsiteX37-3531" fmla="*/ 543 w 758"/>
              <a:gd name="connsiteY37-3532" fmla="*/ 622 h 759"/>
              <a:gd name="connsiteX38-3533" fmla="*/ 564 w 758"/>
              <a:gd name="connsiteY38-3534" fmla="*/ 632 h 759"/>
              <a:gd name="connsiteX39-3535" fmla="*/ 585 w 758"/>
              <a:gd name="connsiteY39-3536" fmla="*/ 648 h 759"/>
              <a:gd name="connsiteX40-3537" fmla="*/ 611 w 758"/>
              <a:gd name="connsiteY40-3538" fmla="*/ 659 h 759"/>
              <a:gd name="connsiteX41-3539" fmla="*/ 622 w 758"/>
              <a:gd name="connsiteY41-3540" fmla="*/ 664 h 759"/>
              <a:gd name="connsiteX42-3541" fmla="*/ 632 w 758"/>
              <a:gd name="connsiteY42-3542" fmla="*/ 669 h 759"/>
              <a:gd name="connsiteX43-3543" fmla="*/ 643 w 758"/>
              <a:gd name="connsiteY43-3544" fmla="*/ 669 h 759"/>
              <a:gd name="connsiteX44-3545" fmla="*/ 653 w 758"/>
              <a:gd name="connsiteY44-3546" fmla="*/ 674 h 759"/>
              <a:gd name="connsiteX45-3547" fmla="*/ 658 w 758"/>
              <a:gd name="connsiteY45-3548" fmla="*/ 674 h 759"/>
              <a:gd name="connsiteX46-3549" fmla="*/ 664 w 758"/>
              <a:gd name="connsiteY46-3550" fmla="*/ 674 h 759"/>
              <a:gd name="connsiteX47-3551" fmla="*/ 674 w 758"/>
              <a:gd name="connsiteY47-3552" fmla="*/ 674 h 759"/>
              <a:gd name="connsiteX48-3553" fmla="*/ 679 w 758"/>
              <a:gd name="connsiteY48-3554" fmla="*/ 669 h 759"/>
              <a:gd name="connsiteX49-3555" fmla="*/ 679 w 758"/>
              <a:gd name="connsiteY49-3556" fmla="*/ 664 h 759"/>
              <a:gd name="connsiteX50-3557" fmla="*/ 685 w 758"/>
              <a:gd name="connsiteY50-3558" fmla="*/ 659 h 759"/>
              <a:gd name="connsiteX51-3559" fmla="*/ 690 w 758"/>
              <a:gd name="connsiteY51-3560" fmla="*/ 653 h 759"/>
              <a:gd name="connsiteX52-3561" fmla="*/ 690 w 758"/>
              <a:gd name="connsiteY52-3562" fmla="*/ 643 h 759"/>
              <a:gd name="connsiteX53-3563" fmla="*/ 695 w 758"/>
              <a:gd name="connsiteY53-3564" fmla="*/ 627 h 759"/>
              <a:gd name="connsiteX54-3565" fmla="*/ 701 w 758"/>
              <a:gd name="connsiteY54-3566" fmla="*/ 611 h 759"/>
              <a:gd name="connsiteX55-3567" fmla="*/ 706 w 758"/>
              <a:gd name="connsiteY55-3568" fmla="*/ 595 h 759"/>
              <a:gd name="connsiteX56-3569" fmla="*/ 706 w 758"/>
              <a:gd name="connsiteY56-3570" fmla="*/ 580 h 759"/>
              <a:gd name="connsiteX57-3571" fmla="*/ 711 w 758"/>
              <a:gd name="connsiteY57-3572" fmla="*/ 564 h 759"/>
              <a:gd name="connsiteX58-3573" fmla="*/ 716 w 758"/>
              <a:gd name="connsiteY58-3574" fmla="*/ 553 h 759"/>
              <a:gd name="connsiteX59-3575" fmla="*/ 722 w 758"/>
              <a:gd name="connsiteY59-3576" fmla="*/ 543 h 759"/>
              <a:gd name="connsiteX60-3577" fmla="*/ 722 w 758"/>
              <a:gd name="connsiteY60-3578" fmla="*/ 538 h 759"/>
              <a:gd name="connsiteX61-3579" fmla="*/ 727 w 758"/>
              <a:gd name="connsiteY61-3580" fmla="*/ 527 h 759"/>
              <a:gd name="connsiteX62-3581" fmla="*/ 727 w 758"/>
              <a:gd name="connsiteY62-3582" fmla="*/ 527 h 759"/>
              <a:gd name="connsiteX63-3583" fmla="*/ 732 w 758"/>
              <a:gd name="connsiteY63-3584" fmla="*/ 527 h 759"/>
              <a:gd name="connsiteX64-3585" fmla="*/ 732 w 758"/>
              <a:gd name="connsiteY64-3586" fmla="*/ 527 h 759"/>
              <a:gd name="connsiteX65-3587" fmla="*/ 732 w 758"/>
              <a:gd name="connsiteY65-3588" fmla="*/ 532 h 759"/>
              <a:gd name="connsiteX66-3589" fmla="*/ 732 w 758"/>
              <a:gd name="connsiteY66-3590" fmla="*/ 538 h 759"/>
              <a:gd name="connsiteX67-3591" fmla="*/ 737 w 758"/>
              <a:gd name="connsiteY67-3592" fmla="*/ 543 h 759"/>
              <a:gd name="connsiteX68-3593" fmla="*/ 737 w 758"/>
              <a:gd name="connsiteY68-3594" fmla="*/ 559 h 759"/>
              <a:gd name="connsiteX69-3595" fmla="*/ 737 w 758"/>
              <a:gd name="connsiteY69-3596" fmla="*/ 569 h 759"/>
              <a:gd name="connsiteX70-3597" fmla="*/ 737 w 758"/>
              <a:gd name="connsiteY70-3598" fmla="*/ 585 h 759"/>
              <a:gd name="connsiteX71-3599" fmla="*/ 737 w 758"/>
              <a:gd name="connsiteY71-3600" fmla="*/ 601 h 759"/>
              <a:gd name="connsiteX72-3601" fmla="*/ 737 w 758"/>
              <a:gd name="connsiteY72-3602" fmla="*/ 622 h 759"/>
              <a:gd name="connsiteX73-3603" fmla="*/ 737 w 758"/>
              <a:gd name="connsiteY73-3604" fmla="*/ 638 h 759"/>
              <a:gd name="connsiteX74-3605" fmla="*/ 737 w 758"/>
              <a:gd name="connsiteY74-3606" fmla="*/ 653 h 759"/>
              <a:gd name="connsiteX75-3607" fmla="*/ 743 w 758"/>
              <a:gd name="connsiteY75-3608" fmla="*/ 669 h 759"/>
              <a:gd name="connsiteX76-3609" fmla="*/ 743 w 758"/>
              <a:gd name="connsiteY76-3610" fmla="*/ 685 h 759"/>
              <a:gd name="connsiteX77-3611" fmla="*/ 748 w 758"/>
              <a:gd name="connsiteY77-3612" fmla="*/ 696 h 759"/>
              <a:gd name="connsiteX78-3613" fmla="*/ 748 w 758"/>
              <a:gd name="connsiteY78-3614" fmla="*/ 706 h 759"/>
              <a:gd name="connsiteX79-3615" fmla="*/ 753 w 758"/>
              <a:gd name="connsiteY79-3616" fmla="*/ 717 h 759"/>
              <a:gd name="connsiteX80-3617" fmla="*/ 753 w 758"/>
              <a:gd name="connsiteY80-3618" fmla="*/ 722 h 759"/>
              <a:gd name="connsiteX81-3619" fmla="*/ 758 w 758"/>
              <a:gd name="connsiteY81-3620" fmla="*/ 732 h 759"/>
              <a:gd name="connsiteX82-3621" fmla="*/ 758 w 758"/>
              <a:gd name="connsiteY82-3622" fmla="*/ 738 h 759"/>
              <a:gd name="connsiteX83-3623" fmla="*/ 758 w 758"/>
              <a:gd name="connsiteY83-3624" fmla="*/ 743 h 759"/>
              <a:gd name="connsiteX84-3625" fmla="*/ 758 w 758"/>
              <a:gd name="connsiteY84-3626" fmla="*/ 748 h 759"/>
              <a:gd name="connsiteX85-3627" fmla="*/ 753 w 758"/>
              <a:gd name="connsiteY85-3628" fmla="*/ 753 h 759"/>
              <a:gd name="connsiteX86-3629" fmla="*/ 748 w 758"/>
              <a:gd name="connsiteY86-3630" fmla="*/ 759 h 759"/>
              <a:gd name="connsiteX87-3631" fmla="*/ 737 w 758"/>
              <a:gd name="connsiteY87-3632" fmla="*/ 759 h 759"/>
              <a:gd name="connsiteX88-3633" fmla="*/ 727 w 758"/>
              <a:gd name="connsiteY88-3634" fmla="*/ 759 h 759"/>
              <a:gd name="connsiteX89-3635" fmla="*/ 711 w 758"/>
              <a:gd name="connsiteY89-3636" fmla="*/ 759 h 759"/>
              <a:gd name="connsiteX90-3637" fmla="*/ 695 w 758"/>
              <a:gd name="connsiteY90-3638" fmla="*/ 753 h 759"/>
              <a:gd name="connsiteX91-3639" fmla="*/ 674 w 758"/>
              <a:gd name="connsiteY91-3640" fmla="*/ 753 h 759"/>
              <a:gd name="connsiteX92-3641" fmla="*/ 653 w 758"/>
              <a:gd name="connsiteY92-3642" fmla="*/ 748 h 759"/>
              <a:gd name="connsiteX93-3643" fmla="*/ 632 w 758"/>
              <a:gd name="connsiteY93-3644" fmla="*/ 743 h 759"/>
              <a:gd name="connsiteX94-3645" fmla="*/ 622 w 758"/>
              <a:gd name="connsiteY94-3646" fmla="*/ 738 h 759"/>
              <a:gd name="connsiteX95-3647" fmla="*/ 611 w 758"/>
              <a:gd name="connsiteY95-3648" fmla="*/ 732 h 759"/>
              <a:gd name="connsiteX96-3649" fmla="*/ 595 w 758"/>
              <a:gd name="connsiteY96-3650" fmla="*/ 727 h 759"/>
              <a:gd name="connsiteX97-3651" fmla="*/ 585 w 758"/>
              <a:gd name="connsiteY97-3652" fmla="*/ 722 h 759"/>
              <a:gd name="connsiteX98-3653" fmla="*/ 569 w 758"/>
              <a:gd name="connsiteY98-3654" fmla="*/ 717 h 759"/>
              <a:gd name="connsiteX99-3655" fmla="*/ 553 w 758"/>
              <a:gd name="connsiteY99-3656" fmla="*/ 706 h 759"/>
              <a:gd name="connsiteX100-3657" fmla="*/ 543 w 758"/>
              <a:gd name="connsiteY100-3658" fmla="*/ 696 h 759"/>
              <a:gd name="connsiteX101-3659" fmla="*/ 527 w 758"/>
              <a:gd name="connsiteY101-3660" fmla="*/ 685 h 759"/>
              <a:gd name="connsiteX102-3661" fmla="*/ 495 w 758"/>
              <a:gd name="connsiteY102-3662" fmla="*/ 659 h 759"/>
              <a:gd name="connsiteX103-3663" fmla="*/ 469 w 758"/>
              <a:gd name="connsiteY103-3664" fmla="*/ 632 h 759"/>
              <a:gd name="connsiteX104-3665" fmla="*/ 458 w 758"/>
              <a:gd name="connsiteY104-3666" fmla="*/ 622 h 759"/>
              <a:gd name="connsiteX105-3667" fmla="*/ 448 w 758"/>
              <a:gd name="connsiteY105-3668" fmla="*/ 606 h 759"/>
              <a:gd name="connsiteX106-3669" fmla="*/ 437 w 758"/>
              <a:gd name="connsiteY106-3670" fmla="*/ 590 h 759"/>
              <a:gd name="connsiteX107-3671" fmla="*/ 427 w 758"/>
              <a:gd name="connsiteY107-3672" fmla="*/ 574 h 759"/>
              <a:gd name="connsiteX108-3673" fmla="*/ 421 w 758"/>
              <a:gd name="connsiteY108-3674" fmla="*/ 559 h 759"/>
              <a:gd name="connsiteX109-3675" fmla="*/ 411 w 758"/>
              <a:gd name="connsiteY109-3676" fmla="*/ 543 h 759"/>
              <a:gd name="connsiteX110-3677" fmla="*/ 406 w 758"/>
              <a:gd name="connsiteY110-3678" fmla="*/ 527 h 759"/>
              <a:gd name="connsiteX111-3679" fmla="*/ 395 w 758"/>
              <a:gd name="connsiteY111-3680" fmla="*/ 511 h 759"/>
              <a:gd name="connsiteX112-3681" fmla="*/ 390 w 758"/>
              <a:gd name="connsiteY112-3682" fmla="*/ 501 h 759"/>
              <a:gd name="connsiteX113-3683" fmla="*/ 390 w 758"/>
              <a:gd name="connsiteY113-3684" fmla="*/ 485 h 759"/>
              <a:gd name="connsiteX114-3685" fmla="*/ 385 w 758"/>
              <a:gd name="connsiteY114-3686" fmla="*/ 469 h 759"/>
              <a:gd name="connsiteX115-3687" fmla="*/ 385 w 758"/>
              <a:gd name="connsiteY115-3688" fmla="*/ 453 h 759"/>
              <a:gd name="connsiteX116-3689" fmla="*/ 379 w 758"/>
              <a:gd name="connsiteY116-3690" fmla="*/ 422 h 759"/>
              <a:gd name="connsiteX117-3691" fmla="*/ 374 w 758"/>
              <a:gd name="connsiteY117-3692" fmla="*/ 385 h 759"/>
              <a:gd name="connsiteX118-3693" fmla="*/ 379 w 758"/>
              <a:gd name="connsiteY118-3694" fmla="*/ 200 h 759"/>
              <a:gd name="connsiteX119-3695" fmla="*/ 385 w 758"/>
              <a:gd name="connsiteY119-3696" fmla="*/ 158 h 759"/>
              <a:gd name="connsiteX120-3697" fmla="*/ 385 w 758"/>
              <a:gd name="connsiteY120-3698" fmla="*/ 142 h 759"/>
              <a:gd name="connsiteX121-3699" fmla="*/ 385 w 758"/>
              <a:gd name="connsiteY121-3700" fmla="*/ 127 h 759"/>
              <a:gd name="connsiteX122-3701" fmla="*/ 385 w 758"/>
              <a:gd name="connsiteY122-3702" fmla="*/ 111 h 759"/>
              <a:gd name="connsiteX123-3703" fmla="*/ 390 w 758"/>
              <a:gd name="connsiteY123-3704" fmla="*/ 100 h 759"/>
              <a:gd name="connsiteX124-3705" fmla="*/ 390 w 758"/>
              <a:gd name="connsiteY124-3706" fmla="*/ 90 h 759"/>
              <a:gd name="connsiteX125-3707" fmla="*/ 390 w 758"/>
              <a:gd name="connsiteY125-3708" fmla="*/ 85 h 759"/>
              <a:gd name="connsiteX126-3709" fmla="*/ 390 w 758"/>
              <a:gd name="connsiteY126-3710" fmla="*/ 79 h 759"/>
              <a:gd name="connsiteX127-3711" fmla="*/ 385 w 758"/>
              <a:gd name="connsiteY127-3712" fmla="*/ 74 h 759"/>
              <a:gd name="connsiteX128-3713" fmla="*/ 385 w 758"/>
              <a:gd name="connsiteY128-3714" fmla="*/ 74 h 759"/>
              <a:gd name="connsiteX129-3715" fmla="*/ 379 w 758"/>
              <a:gd name="connsiteY129-3716" fmla="*/ 74 h 759"/>
              <a:gd name="connsiteX130-3717" fmla="*/ 374 w 758"/>
              <a:gd name="connsiteY130-3718" fmla="*/ 74 h 759"/>
              <a:gd name="connsiteX131-3719" fmla="*/ 363 w 758"/>
              <a:gd name="connsiteY131-3720" fmla="*/ 79 h 759"/>
              <a:gd name="connsiteX132-3721" fmla="*/ 353 w 758"/>
              <a:gd name="connsiteY132-3722" fmla="*/ 79 h 759"/>
              <a:gd name="connsiteX133-3723" fmla="*/ 337 w 758"/>
              <a:gd name="connsiteY133-3724" fmla="*/ 85 h 759"/>
              <a:gd name="connsiteX134-3725" fmla="*/ 321 w 758"/>
              <a:gd name="connsiteY134-3726" fmla="*/ 90 h 759"/>
              <a:gd name="connsiteX135-3727" fmla="*/ 305 w 758"/>
              <a:gd name="connsiteY135-3728" fmla="*/ 95 h 759"/>
              <a:gd name="connsiteX136-3729" fmla="*/ 269 w 758"/>
              <a:gd name="connsiteY136-3730" fmla="*/ 106 h 759"/>
              <a:gd name="connsiteX137-3731" fmla="*/ 232 w 758"/>
              <a:gd name="connsiteY137-3732" fmla="*/ 116 h 759"/>
              <a:gd name="connsiteX138-3733" fmla="*/ 195 w 758"/>
              <a:gd name="connsiteY138-3734" fmla="*/ 127 h 759"/>
              <a:gd name="connsiteX139-3735" fmla="*/ 158 w 758"/>
              <a:gd name="connsiteY139-3736" fmla="*/ 137 h 759"/>
              <a:gd name="connsiteX140-3737" fmla="*/ 137 w 758"/>
              <a:gd name="connsiteY140-3738" fmla="*/ 142 h 759"/>
              <a:gd name="connsiteX141-3739" fmla="*/ 121 w 758"/>
              <a:gd name="connsiteY141-3740" fmla="*/ 142 h 759"/>
              <a:gd name="connsiteX142-3741" fmla="*/ 105 w 758"/>
              <a:gd name="connsiteY142-3742" fmla="*/ 148 h 759"/>
              <a:gd name="connsiteX143-3743" fmla="*/ 95 w 758"/>
              <a:gd name="connsiteY143-3744" fmla="*/ 148 h 759"/>
              <a:gd name="connsiteX144-3745" fmla="*/ 84 w 758"/>
              <a:gd name="connsiteY144-3746" fmla="*/ 153 h 759"/>
              <a:gd name="connsiteX145-3747" fmla="*/ 74 w 758"/>
              <a:gd name="connsiteY145-3748" fmla="*/ 153 h 759"/>
              <a:gd name="connsiteX146-3749" fmla="*/ 68 w 758"/>
              <a:gd name="connsiteY146-3750" fmla="*/ 153 h 759"/>
              <a:gd name="connsiteX147-3751" fmla="*/ 63 w 758"/>
              <a:gd name="connsiteY147-3752" fmla="*/ 153 h 759"/>
              <a:gd name="connsiteX148-3753" fmla="*/ 53 w 758"/>
              <a:gd name="connsiteY148-3754" fmla="*/ 153 h 759"/>
              <a:gd name="connsiteX149-3755" fmla="*/ 42 w 758"/>
              <a:gd name="connsiteY149-3756" fmla="*/ 148 h 759"/>
              <a:gd name="connsiteX150-3757" fmla="*/ 32 w 758"/>
              <a:gd name="connsiteY150-3758" fmla="*/ 142 h 759"/>
              <a:gd name="connsiteX151-3759" fmla="*/ 26 w 758"/>
              <a:gd name="connsiteY151-3760" fmla="*/ 137 h 759"/>
              <a:gd name="connsiteX152-3761" fmla="*/ 16 w 758"/>
              <a:gd name="connsiteY152-3762" fmla="*/ 127 h 759"/>
              <a:gd name="connsiteX153-3763" fmla="*/ 11 w 758"/>
              <a:gd name="connsiteY153-3764" fmla="*/ 121 h 759"/>
              <a:gd name="connsiteX154-3765" fmla="*/ 5 w 758"/>
              <a:gd name="connsiteY154-3766" fmla="*/ 116 h 759"/>
              <a:gd name="connsiteX155-3767" fmla="*/ 0 w 758"/>
              <a:gd name="connsiteY155-3768" fmla="*/ 116 h 759"/>
              <a:gd name="connsiteX156-3769" fmla="*/ 5 w 758"/>
              <a:gd name="connsiteY156-3770" fmla="*/ 111 h 759"/>
              <a:gd name="connsiteX157-3771" fmla="*/ 5 w 758"/>
              <a:gd name="connsiteY157-3772" fmla="*/ 111 h 759"/>
              <a:gd name="connsiteX158-3773" fmla="*/ 11 w 758"/>
              <a:gd name="connsiteY158-3774" fmla="*/ 111 h 759"/>
              <a:gd name="connsiteX159-3775" fmla="*/ 16 w 758"/>
              <a:gd name="connsiteY159-3776" fmla="*/ 106 h 759"/>
              <a:gd name="connsiteX160-3777" fmla="*/ 21 w 758"/>
              <a:gd name="connsiteY160-3778" fmla="*/ 106 h 759"/>
              <a:gd name="connsiteX161-3779" fmla="*/ 32 w 758"/>
              <a:gd name="connsiteY161-3780" fmla="*/ 106 h 759"/>
              <a:gd name="connsiteX162-3781" fmla="*/ 42 w 758"/>
              <a:gd name="connsiteY162-3782" fmla="*/ 106 h 759"/>
              <a:gd name="connsiteX163-3783" fmla="*/ 53 w 758"/>
              <a:gd name="connsiteY163-3784" fmla="*/ 100 h 759"/>
              <a:gd name="connsiteX164-3785" fmla="*/ 79 w 758"/>
              <a:gd name="connsiteY164-3786" fmla="*/ 100 h 759"/>
              <a:gd name="connsiteX165-3787" fmla="*/ 111 w 758"/>
              <a:gd name="connsiteY165-3788" fmla="*/ 95 h 759"/>
              <a:gd name="connsiteX166-3789" fmla="*/ 126 w 758"/>
              <a:gd name="connsiteY166-3790" fmla="*/ 95 h 759"/>
              <a:gd name="connsiteX167-3791" fmla="*/ 142 w 758"/>
              <a:gd name="connsiteY167-3792" fmla="*/ 90 h 759"/>
              <a:gd name="connsiteX168-3793" fmla="*/ 163 w 758"/>
              <a:gd name="connsiteY168-3794" fmla="*/ 85 h 759"/>
              <a:gd name="connsiteX169-3795" fmla="*/ 184 w 758"/>
              <a:gd name="connsiteY169-3796" fmla="*/ 85 h 759"/>
              <a:gd name="connsiteX170-3797" fmla="*/ 221 w 758"/>
              <a:gd name="connsiteY170-3798" fmla="*/ 74 h 759"/>
              <a:gd name="connsiteX171-3799" fmla="*/ 258 w 758"/>
              <a:gd name="connsiteY171-3800" fmla="*/ 69 h 759"/>
              <a:gd name="connsiteX172-3801" fmla="*/ 290 w 758"/>
              <a:gd name="connsiteY172-3802" fmla="*/ 58 h 759"/>
              <a:gd name="connsiteX173-3803" fmla="*/ 321 w 758"/>
              <a:gd name="connsiteY173-3804" fmla="*/ 48 h 759"/>
              <a:gd name="connsiteX174-3805" fmla="*/ 337 w 758"/>
              <a:gd name="connsiteY174-3806" fmla="*/ 42 h 759"/>
              <a:gd name="connsiteX175-3807" fmla="*/ 353 w 758"/>
              <a:gd name="connsiteY175-3808" fmla="*/ 37 h 759"/>
              <a:gd name="connsiteX176-3809" fmla="*/ 363 w 758"/>
              <a:gd name="connsiteY176-3810" fmla="*/ 37 h 759"/>
              <a:gd name="connsiteX177-3811" fmla="*/ 374 w 758"/>
              <a:gd name="connsiteY177-3812" fmla="*/ 32 h 759"/>
              <a:gd name="connsiteX178-3813" fmla="*/ 379 w 758"/>
              <a:gd name="connsiteY178-3814" fmla="*/ 27 h 759"/>
              <a:gd name="connsiteX179-3815" fmla="*/ 385 w 758"/>
              <a:gd name="connsiteY179-3816" fmla="*/ 21 h 759"/>
              <a:gd name="connsiteX180-3817" fmla="*/ 390 w 758"/>
              <a:gd name="connsiteY180-3818" fmla="*/ 16 h 759"/>
              <a:gd name="connsiteX181-3819" fmla="*/ 395 w 758"/>
              <a:gd name="connsiteY181-3820" fmla="*/ 11 h 759"/>
              <a:gd name="connsiteX182-3821" fmla="*/ 400 w 758"/>
              <a:gd name="connsiteY182-3822" fmla="*/ 6 h 759"/>
              <a:gd name="connsiteX183-3823" fmla="*/ 406 w 758"/>
              <a:gd name="connsiteY183-3824" fmla="*/ 0 h 759"/>
              <a:gd name="connsiteX184-3825" fmla="*/ 411 w 758"/>
              <a:gd name="connsiteY184-3826" fmla="*/ 0 h 759"/>
              <a:gd name="connsiteX185-3827" fmla="*/ 416 w 758"/>
              <a:gd name="connsiteY185-3828" fmla="*/ 0 h 759"/>
              <a:gd name="connsiteX186-3829" fmla="*/ 416 w 758"/>
              <a:gd name="connsiteY186-3830" fmla="*/ 0 h 759"/>
              <a:gd name="connsiteX0-3831" fmla="*/ 416 w 758"/>
              <a:gd name="connsiteY0-3832" fmla="*/ 0 h 759"/>
              <a:gd name="connsiteX1-3833" fmla="*/ 427 w 758"/>
              <a:gd name="connsiteY1-3834" fmla="*/ 0 h 759"/>
              <a:gd name="connsiteX2-3835" fmla="*/ 437 w 758"/>
              <a:gd name="connsiteY2-3836" fmla="*/ 6 h 759"/>
              <a:gd name="connsiteX3-3837" fmla="*/ 448 w 758"/>
              <a:gd name="connsiteY3-3838" fmla="*/ 11 h 759"/>
              <a:gd name="connsiteX4-3839" fmla="*/ 464 w 758"/>
              <a:gd name="connsiteY4-3840" fmla="*/ 21 h 759"/>
              <a:gd name="connsiteX5-3841" fmla="*/ 474 w 758"/>
              <a:gd name="connsiteY5-3842" fmla="*/ 32 h 759"/>
              <a:gd name="connsiteX6-3843" fmla="*/ 485 w 758"/>
              <a:gd name="connsiteY6-3844" fmla="*/ 37 h 759"/>
              <a:gd name="connsiteX7-3845" fmla="*/ 485 w 758"/>
              <a:gd name="connsiteY7-3846" fmla="*/ 42 h 759"/>
              <a:gd name="connsiteX8-3847" fmla="*/ 490 w 758"/>
              <a:gd name="connsiteY8-3848" fmla="*/ 42 h 759"/>
              <a:gd name="connsiteX9-3849" fmla="*/ 490 w 758"/>
              <a:gd name="connsiteY9-3850" fmla="*/ 48 h 759"/>
              <a:gd name="connsiteX10-3851" fmla="*/ 490 w 758"/>
              <a:gd name="connsiteY10-3852" fmla="*/ 48 h 759"/>
              <a:gd name="connsiteX11-3853" fmla="*/ 490 w 758"/>
              <a:gd name="connsiteY11-3854" fmla="*/ 53 h 759"/>
              <a:gd name="connsiteX12-3855" fmla="*/ 485 w 758"/>
              <a:gd name="connsiteY12-3856" fmla="*/ 58 h 759"/>
              <a:gd name="connsiteX13-3857" fmla="*/ 479 w 758"/>
              <a:gd name="connsiteY13-3858" fmla="*/ 63 h 759"/>
              <a:gd name="connsiteX14-3859" fmla="*/ 469 w 758"/>
              <a:gd name="connsiteY14-3860" fmla="*/ 69 h 759"/>
              <a:gd name="connsiteX15-3861" fmla="*/ 464 w 758"/>
              <a:gd name="connsiteY15-3862" fmla="*/ 74 h 759"/>
              <a:gd name="connsiteX16-3863" fmla="*/ 458 w 758"/>
              <a:gd name="connsiteY16-3864" fmla="*/ 79 h 759"/>
              <a:gd name="connsiteX17-3865" fmla="*/ 458 w 758"/>
              <a:gd name="connsiteY17-3866" fmla="*/ 90 h 759"/>
              <a:gd name="connsiteX18-3867" fmla="*/ 453 w 758"/>
              <a:gd name="connsiteY18-3868" fmla="*/ 100 h 759"/>
              <a:gd name="connsiteX19-3869" fmla="*/ 448 w 758"/>
              <a:gd name="connsiteY19-3870" fmla="*/ 116 h 759"/>
              <a:gd name="connsiteX20-3871" fmla="*/ 442 w 758"/>
              <a:gd name="connsiteY20-3872" fmla="*/ 137 h 759"/>
              <a:gd name="connsiteX21-3873" fmla="*/ 437 w 758"/>
              <a:gd name="connsiteY21-3874" fmla="*/ 158 h 759"/>
              <a:gd name="connsiteX22-3875" fmla="*/ 437 w 758"/>
              <a:gd name="connsiteY22-3876" fmla="*/ 179 h 759"/>
              <a:gd name="connsiteX23-3877" fmla="*/ 432 w 758"/>
              <a:gd name="connsiteY23-3878" fmla="*/ 206 h 759"/>
              <a:gd name="connsiteX24-3879" fmla="*/ 427 w 758"/>
              <a:gd name="connsiteY24-3880" fmla="*/ 227 h 759"/>
              <a:gd name="connsiteX25-3881" fmla="*/ 421 w 758"/>
              <a:gd name="connsiteY25-3882" fmla="*/ 369 h 759"/>
              <a:gd name="connsiteX26-3883" fmla="*/ 427 w 758"/>
              <a:gd name="connsiteY26-3884" fmla="*/ 411 h 759"/>
              <a:gd name="connsiteX27-3885" fmla="*/ 427 w 758"/>
              <a:gd name="connsiteY27-3886" fmla="*/ 437 h 759"/>
              <a:gd name="connsiteX28-3887" fmla="*/ 432 w 758"/>
              <a:gd name="connsiteY28-3888" fmla="*/ 464 h 759"/>
              <a:gd name="connsiteX29-3889" fmla="*/ 442 w 758"/>
              <a:gd name="connsiteY29-3890" fmla="*/ 490 h 759"/>
              <a:gd name="connsiteX30-3891" fmla="*/ 448 w 758"/>
              <a:gd name="connsiteY30-3892" fmla="*/ 506 h 759"/>
              <a:gd name="connsiteX31-3893" fmla="*/ 453 w 758"/>
              <a:gd name="connsiteY31-3894" fmla="*/ 516 h 759"/>
              <a:gd name="connsiteX32-3895" fmla="*/ 469 w 758"/>
              <a:gd name="connsiteY32-3896" fmla="*/ 543 h 759"/>
              <a:gd name="connsiteX33-3897" fmla="*/ 485 w 758"/>
              <a:gd name="connsiteY33-3898" fmla="*/ 564 h 759"/>
              <a:gd name="connsiteX34-3899" fmla="*/ 500 w 758"/>
              <a:gd name="connsiteY34-3900" fmla="*/ 585 h 759"/>
              <a:gd name="connsiteX35-3901" fmla="*/ 511 w 758"/>
              <a:gd name="connsiteY35-3902" fmla="*/ 595 h 759"/>
              <a:gd name="connsiteX36-3903" fmla="*/ 521 w 758"/>
              <a:gd name="connsiteY36-3904" fmla="*/ 601 h 759"/>
              <a:gd name="connsiteX37-3905" fmla="*/ 543 w 758"/>
              <a:gd name="connsiteY37-3906" fmla="*/ 622 h 759"/>
              <a:gd name="connsiteX38-3907" fmla="*/ 564 w 758"/>
              <a:gd name="connsiteY38-3908" fmla="*/ 632 h 759"/>
              <a:gd name="connsiteX39-3909" fmla="*/ 585 w 758"/>
              <a:gd name="connsiteY39-3910" fmla="*/ 648 h 759"/>
              <a:gd name="connsiteX40-3911" fmla="*/ 611 w 758"/>
              <a:gd name="connsiteY40-3912" fmla="*/ 659 h 759"/>
              <a:gd name="connsiteX41-3913" fmla="*/ 622 w 758"/>
              <a:gd name="connsiteY41-3914" fmla="*/ 664 h 759"/>
              <a:gd name="connsiteX42-3915" fmla="*/ 632 w 758"/>
              <a:gd name="connsiteY42-3916" fmla="*/ 669 h 759"/>
              <a:gd name="connsiteX43-3917" fmla="*/ 643 w 758"/>
              <a:gd name="connsiteY43-3918" fmla="*/ 669 h 759"/>
              <a:gd name="connsiteX44-3919" fmla="*/ 653 w 758"/>
              <a:gd name="connsiteY44-3920" fmla="*/ 674 h 759"/>
              <a:gd name="connsiteX45-3921" fmla="*/ 658 w 758"/>
              <a:gd name="connsiteY45-3922" fmla="*/ 674 h 759"/>
              <a:gd name="connsiteX46-3923" fmla="*/ 664 w 758"/>
              <a:gd name="connsiteY46-3924" fmla="*/ 674 h 759"/>
              <a:gd name="connsiteX47-3925" fmla="*/ 674 w 758"/>
              <a:gd name="connsiteY47-3926" fmla="*/ 674 h 759"/>
              <a:gd name="connsiteX48-3927" fmla="*/ 679 w 758"/>
              <a:gd name="connsiteY48-3928" fmla="*/ 669 h 759"/>
              <a:gd name="connsiteX49-3929" fmla="*/ 679 w 758"/>
              <a:gd name="connsiteY49-3930" fmla="*/ 664 h 759"/>
              <a:gd name="connsiteX50-3931" fmla="*/ 685 w 758"/>
              <a:gd name="connsiteY50-3932" fmla="*/ 659 h 759"/>
              <a:gd name="connsiteX51-3933" fmla="*/ 690 w 758"/>
              <a:gd name="connsiteY51-3934" fmla="*/ 653 h 759"/>
              <a:gd name="connsiteX52-3935" fmla="*/ 690 w 758"/>
              <a:gd name="connsiteY52-3936" fmla="*/ 643 h 759"/>
              <a:gd name="connsiteX53-3937" fmla="*/ 695 w 758"/>
              <a:gd name="connsiteY53-3938" fmla="*/ 627 h 759"/>
              <a:gd name="connsiteX54-3939" fmla="*/ 701 w 758"/>
              <a:gd name="connsiteY54-3940" fmla="*/ 611 h 759"/>
              <a:gd name="connsiteX55-3941" fmla="*/ 706 w 758"/>
              <a:gd name="connsiteY55-3942" fmla="*/ 595 h 759"/>
              <a:gd name="connsiteX56-3943" fmla="*/ 706 w 758"/>
              <a:gd name="connsiteY56-3944" fmla="*/ 580 h 759"/>
              <a:gd name="connsiteX57-3945" fmla="*/ 711 w 758"/>
              <a:gd name="connsiteY57-3946" fmla="*/ 564 h 759"/>
              <a:gd name="connsiteX58-3947" fmla="*/ 716 w 758"/>
              <a:gd name="connsiteY58-3948" fmla="*/ 553 h 759"/>
              <a:gd name="connsiteX59-3949" fmla="*/ 722 w 758"/>
              <a:gd name="connsiteY59-3950" fmla="*/ 543 h 759"/>
              <a:gd name="connsiteX60-3951" fmla="*/ 722 w 758"/>
              <a:gd name="connsiteY60-3952" fmla="*/ 538 h 759"/>
              <a:gd name="connsiteX61-3953" fmla="*/ 727 w 758"/>
              <a:gd name="connsiteY61-3954" fmla="*/ 527 h 759"/>
              <a:gd name="connsiteX62-3955" fmla="*/ 727 w 758"/>
              <a:gd name="connsiteY62-3956" fmla="*/ 527 h 759"/>
              <a:gd name="connsiteX63-3957" fmla="*/ 732 w 758"/>
              <a:gd name="connsiteY63-3958" fmla="*/ 527 h 759"/>
              <a:gd name="connsiteX64-3959" fmla="*/ 732 w 758"/>
              <a:gd name="connsiteY64-3960" fmla="*/ 527 h 759"/>
              <a:gd name="connsiteX65-3961" fmla="*/ 732 w 758"/>
              <a:gd name="connsiteY65-3962" fmla="*/ 532 h 759"/>
              <a:gd name="connsiteX66-3963" fmla="*/ 732 w 758"/>
              <a:gd name="connsiteY66-3964" fmla="*/ 538 h 759"/>
              <a:gd name="connsiteX67-3965" fmla="*/ 737 w 758"/>
              <a:gd name="connsiteY67-3966" fmla="*/ 543 h 759"/>
              <a:gd name="connsiteX68-3967" fmla="*/ 737 w 758"/>
              <a:gd name="connsiteY68-3968" fmla="*/ 559 h 759"/>
              <a:gd name="connsiteX69-3969" fmla="*/ 737 w 758"/>
              <a:gd name="connsiteY69-3970" fmla="*/ 569 h 759"/>
              <a:gd name="connsiteX70-3971" fmla="*/ 737 w 758"/>
              <a:gd name="connsiteY70-3972" fmla="*/ 585 h 759"/>
              <a:gd name="connsiteX71-3973" fmla="*/ 737 w 758"/>
              <a:gd name="connsiteY71-3974" fmla="*/ 601 h 759"/>
              <a:gd name="connsiteX72-3975" fmla="*/ 737 w 758"/>
              <a:gd name="connsiteY72-3976" fmla="*/ 622 h 759"/>
              <a:gd name="connsiteX73-3977" fmla="*/ 737 w 758"/>
              <a:gd name="connsiteY73-3978" fmla="*/ 638 h 759"/>
              <a:gd name="connsiteX74-3979" fmla="*/ 737 w 758"/>
              <a:gd name="connsiteY74-3980" fmla="*/ 653 h 759"/>
              <a:gd name="connsiteX75-3981" fmla="*/ 743 w 758"/>
              <a:gd name="connsiteY75-3982" fmla="*/ 669 h 759"/>
              <a:gd name="connsiteX76-3983" fmla="*/ 743 w 758"/>
              <a:gd name="connsiteY76-3984" fmla="*/ 685 h 759"/>
              <a:gd name="connsiteX77-3985" fmla="*/ 748 w 758"/>
              <a:gd name="connsiteY77-3986" fmla="*/ 696 h 759"/>
              <a:gd name="connsiteX78-3987" fmla="*/ 748 w 758"/>
              <a:gd name="connsiteY78-3988" fmla="*/ 706 h 759"/>
              <a:gd name="connsiteX79-3989" fmla="*/ 753 w 758"/>
              <a:gd name="connsiteY79-3990" fmla="*/ 717 h 759"/>
              <a:gd name="connsiteX80-3991" fmla="*/ 753 w 758"/>
              <a:gd name="connsiteY80-3992" fmla="*/ 722 h 759"/>
              <a:gd name="connsiteX81-3993" fmla="*/ 758 w 758"/>
              <a:gd name="connsiteY81-3994" fmla="*/ 732 h 759"/>
              <a:gd name="connsiteX82-3995" fmla="*/ 758 w 758"/>
              <a:gd name="connsiteY82-3996" fmla="*/ 738 h 759"/>
              <a:gd name="connsiteX83-3997" fmla="*/ 758 w 758"/>
              <a:gd name="connsiteY83-3998" fmla="*/ 743 h 759"/>
              <a:gd name="connsiteX84-3999" fmla="*/ 758 w 758"/>
              <a:gd name="connsiteY84-4000" fmla="*/ 748 h 759"/>
              <a:gd name="connsiteX85-4001" fmla="*/ 753 w 758"/>
              <a:gd name="connsiteY85-4002" fmla="*/ 753 h 759"/>
              <a:gd name="connsiteX86-4003" fmla="*/ 748 w 758"/>
              <a:gd name="connsiteY86-4004" fmla="*/ 759 h 759"/>
              <a:gd name="connsiteX87-4005" fmla="*/ 737 w 758"/>
              <a:gd name="connsiteY87-4006" fmla="*/ 759 h 759"/>
              <a:gd name="connsiteX88-4007" fmla="*/ 727 w 758"/>
              <a:gd name="connsiteY88-4008" fmla="*/ 759 h 759"/>
              <a:gd name="connsiteX89-4009" fmla="*/ 711 w 758"/>
              <a:gd name="connsiteY89-4010" fmla="*/ 759 h 759"/>
              <a:gd name="connsiteX90-4011" fmla="*/ 695 w 758"/>
              <a:gd name="connsiteY90-4012" fmla="*/ 753 h 759"/>
              <a:gd name="connsiteX91-4013" fmla="*/ 674 w 758"/>
              <a:gd name="connsiteY91-4014" fmla="*/ 753 h 759"/>
              <a:gd name="connsiteX92-4015" fmla="*/ 653 w 758"/>
              <a:gd name="connsiteY92-4016" fmla="*/ 748 h 759"/>
              <a:gd name="connsiteX93-4017" fmla="*/ 632 w 758"/>
              <a:gd name="connsiteY93-4018" fmla="*/ 743 h 759"/>
              <a:gd name="connsiteX94-4019" fmla="*/ 622 w 758"/>
              <a:gd name="connsiteY94-4020" fmla="*/ 738 h 759"/>
              <a:gd name="connsiteX95-4021" fmla="*/ 611 w 758"/>
              <a:gd name="connsiteY95-4022" fmla="*/ 732 h 759"/>
              <a:gd name="connsiteX96-4023" fmla="*/ 595 w 758"/>
              <a:gd name="connsiteY96-4024" fmla="*/ 727 h 759"/>
              <a:gd name="connsiteX97-4025" fmla="*/ 585 w 758"/>
              <a:gd name="connsiteY97-4026" fmla="*/ 722 h 759"/>
              <a:gd name="connsiteX98-4027" fmla="*/ 569 w 758"/>
              <a:gd name="connsiteY98-4028" fmla="*/ 717 h 759"/>
              <a:gd name="connsiteX99-4029" fmla="*/ 553 w 758"/>
              <a:gd name="connsiteY99-4030" fmla="*/ 706 h 759"/>
              <a:gd name="connsiteX100-4031" fmla="*/ 543 w 758"/>
              <a:gd name="connsiteY100-4032" fmla="*/ 696 h 759"/>
              <a:gd name="connsiteX101-4033" fmla="*/ 527 w 758"/>
              <a:gd name="connsiteY101-4034" fmla="*/ 685 h 759"/>
              <a:gd name="connsiteX102-4035" fmla="*/ 495 w 758"/>
              <a:gd name="connsiteY102-4036" fmla="*/ 659 h 759"/>
              <a:gd name="connsiteX103-4037" fmla="*/ 469 w 758"/>
              <a:gd name="connsiteY103-4038" fmla="*/ 632 h 759"/>
              <a:gd name="connsiteX104-4039" fmla="*/ 458 w 758"/>
              <a:gd name="connsiteY104-4040" fmla="*/ 622 h 759"/>
              <a:gd name="connsiteX105-4041" fmla="*/ 448 w 758"/>
              <a:gd name="connsiteY105-4042" fmla="*/ 606 h 759"/>
              <a:gd name="connsiteX106-4043" fmla="*/ 437 w 758"/>
              <a:gd name="connsiteY106-4044" fmla="*/ 590 h 759"/>
              <a:gd name="connsiteX107-4045" fmla="*/ 427 w 758"/>
              <a:gd name="connsiteY107-4046" fmla="*/ 574 h 759"/>
              <a:gd name="connsiteX108-4047" fmla="*/ 421 w 758"/>
              <a:gd name="connsiteY108-4048" fmla="*/ 559 h 759"/>
              <a:gd name="connsiteX109-4049" fmla="*/ 411 w 758"/>
              <a:gd name="connsiteY109-4050" fmla="*/ 543 h 759"/>
              <a:gd name="connsiteX110-4051" fmla="*/ 406 w 758"/>
              <a:gd name="connsiteY110-4052" fmla="*/ 527 h 759"/>
              <a:gd name="connsiteX111-4053" fmla="*/ 395 w 758"/>
              <a:gd name="connsiteY111-4054" fmla="*/ 511 h 759"/>
              <a:gd name="connsiteX112-4055" fmla="*/ 390 w 758"/>
              <a:gd name="connsiteY112-4056" fmla="*/ 501 h 759"/>
              <a:gd name="connsiteX113-4057" fmla="*/ 390 w 758"/>
              <a:gd name="connsiteY113-4058" fmla="*/ 485 h 759"/>
              <a:gd name="connsiteX114-4059" fmla="*/ 385 w 758"/>
              <a:gd name="connsiteY114-4060" fmla="*/ 469 h 759"/>
              <a:gd name="connsiteX115-4061" fmla="*/ 385 w 758"/>
              <a:gd name="connsiteY115-4062" fmla="*/ 453 h 759"/>
              <a:gd name="connsiteX116-4063" fmla="*/ 379 w 758"/>
              <a:gd name="connsiteY116-4064" fmla="*/ 422 h 759"/>
              <a:gd name="connsiteX117-4065" fmla="*/ 374 w 758"/>
              <a:gd name="connsiteY117-4066" fmla="*/ 385 h 759"/>
              <a:gd name="connsiteX118-4067" fmla="*/ 385 w 758"/>
              <a:gd name="connsiteY118-4068" fmla="*/ 158 h 759"/>
              <a:gd name="connsiteX119-4069" fmla="*/ 385 w 758"/>
              <a:gd name="connsiteY119-4070" fmla="*/ 142 h 759"/>
              <a:gd name="connsiteX120-4071" fmla="*/ 385 w 758"/>
              <a:gd name="connsiteY120-4072" fmla="*/ 127 h 759"/>
              <a:gd name="connsiteX121-4073" fmla="*/ 385 w 758"/>
              <a:gd name="connsiteY121-4074" fmla="*/ 111 h 759"/>
              <a:gd name="connsiteX122-4075" fmla="*/ 390 w 758"/>
              <a:gd name="connsiteY122-4076" fmla="*/ 100 h 759"/>
              <a:gd name="connsiteX123-4077" fmla="*/ 390 w 758"/>
              <a:gd name="connsiteY123-4078" fmla="*/ 90 h 759"/>
              <a:gd name="connsiteX124-4079" fmla="*/ 390 w 758"/>
              <a:gd name="connsiteY124-4080" fmla="*/ 85 h 759"/>
              <a:gd name="connsiteX125-4081" fmla="*/ 390 w 758"/>
              <a:gd name="connsiteY125-4082" fmla="*/ 79 h 759"/>
              <a:gd name="connsiteX126-4083" fmla="*/ 385 w 758"/>
              <a:gd name="connsiteY126-4084" fmla="*/ 74 h 759"/>
              <a:gd name="connsiteX127-4085" fmla="*/ 385 w 758"/>
              <a:gd name="connsiteY127-4086" fmla="*/ 74 h 759"/>
              <a:gd name="connsiteX128-4087" fmla="*/ 379 w 758"/>
              <a:gd name="connsiteY128-4088" fmla="*/ 74 h 759"/>
              <a:gd name="connsiteX129-4089" fmla="*/ 374 w 758"/>
              <a:gd name="connsiteY129-4090" fmla="*/ 74 h 759"/>
              <a:gd name="connsiteX130-4091" fmla="*/ 363 w 758"/>
              <a:gd name="connsiteY130-4092" fmla="*/ 79 h 759"/>
              <a:gd name="connsiteX131-4093" fmla="*/ 353 w 758"/>
              <a:gd name="connsiteY131-4094" fmla="*/ 79 h 759"/>
              <a:gd name="connsiteX132-4095" fmla="*/ 337 w 758"/>
              <a:gd name="connsiteY132-4096" fmla="*/ 85 h 759"/>
              <a:gd name="connsiteX133-4097" fmla="*/ 321 w 758"/>
              <a:gd name="connsiteY133-4098" fmla="*/ 90 h 759"/>
              <a:gd name="connsiteX134-4099" fmla="*/ 305 w 758"/>
              <a:gd name="connsiteY134-4100" fmla="*/ 95 h 759"/>
              <a:gd name="connsiteX135-4101" fmla="*/ 269 w 758"/>
              <a:gd name="connsiteY135-4102" fmla="*/ 106 h 759"/>
              <a:gd name="connsiteX136-4103" fmla="*/ 232 w 758"/>
              <a:gd name="connsiteY136-4104" fmla="*/ 116 h 759"/>
              <a:gd name="connsiteX137-4105" fmla="*/ 195 w 758"/>
              <a:gd name="connsiteY137-4106" fmla="*/ 127 h 759"/>
              <a:gd name="connsiteX138-4107" fmla="*/ 158 w 758"/>
              <a:gd name="connsiteY138-4108" fmla="*/ 137 h 759"/>
              <a:gd name="connsiteX139-4109" fmla="*/ 137 w 758"/>
              <a:gd name="connsiteY139-4110" fmla="*/ 142 h 759"/>
              <a:gd name="connsiteX140-4111" fmla="*/ 121 w 758"/>
              <a:gd name="connsiteY140-4112" fmla="*/ 142 h 759"/>
              <a:gd name="connsiteX141-4113" fmla="*/ 105 w 758"/>
              <a:gd name="connsiteY141-4114" fmla="*/ 148 h 759"/>
              <a:gd name="connsiteX142-4115" fmla="*/ 95 w 758"/>
              <a:gd name="connsiteY142-4116" fmla="*/ 148 h 759"/>
              <a:gd name="connsiteX143-4117" fmla="*/ 84 w 758"/>
              <a:gd name="connsiteY143-4118" fmla="*/ 153 h 759"/>
              <a:gd name="connsiteX144-4119" fmla="*/ 74 w 758"/>
              <a:gd name="connsiteY144-4120" fmla="*/ 153 h 759"/>
              <a:gd name="connsiteX145-4121" fmla="*/ 68 w 758"/>
              <a:gd name="connsiteY145-4122" fmla="*/ 153 h 759"/>
              <a:gd name="connsiteX146-4123" fmla="*/ 63 w 758"/>
              <a:gd name="connsiteY146-4124" fmla="*/ 153 h 759"/>
              <a:gd name="connsiteX147-4125" fmla="*/ 53 w 758"/>
              <a:gd name="connsiteY147-4126" fmla="*/ 153 h 759"/>
              <a:gd name="connsiteX148-4127" fmla="*/ 42 w 758"/>
              <a:gd name="connsiteY148-4128" fmla="*/ 148 h 759"/>
              <a:gd name="connsiteX149-4129" fmla="*/ 32 w 758"/>
              <a:gd name="connsiteY149-4130" fmla="*/ 142 h 759"/>
              <a:gd name="connsiteX150-4131" fmla="*/ 26 w 758"/>
              <a:gd name="connsiteY150-4132" fmla="*/ 137 h 759"/>
              <a:gd name="connsiteX151-4133" fmla="*/ 16 w 758"/>
              <a:gd name="connsiteY151-4134" fmla="*/ 127 h 759"/>
              <a:gd name="connsiteX152-4135" fmla="*/ 11 w 758"/>
              <a:gd name="connsiteY152-4136" fmla="*/ 121 h 759"/>
              <a:gd name="connsiteX153-4137" fmla="*/ 5 w 758"/>
              <a:gd name="connsiteY153-4138" fmla="*/ 116 h 759"/>
              <a:gd name="connsiteX154-4139" fmla="*/ 0 w 758"/>
              <a:gd name="connsiteY154-4140" fmla="*/ 116 h 759"/>
              <a:gd name="connsiteX155-4141" fmla="*/ 5 w 758"/>
              <a:gd name="connsiteY155-4142" fmla="*/ 111 h 759"/>
              <a:gd name="connsiteX156-4143" fmla="*/ 5 w 758"/>
              <a:gd name="connsiteY156-4144" fmla="*/ 111 h 759"/>
              <a:gd name="connsiteX157-4145" fmla="*/ 11 w 758"/>
              <a:gd name="connsiteY157-4146" fmla="*/ 111 h 759"/>
              <a:gd name="connsiteX158-4147" fmla="*/ 16 w 758"/>
              <a:gd name="connsiteY158-4148" fmla="*/ 106 h 759"/>
              <a:gd name="connsiteX159-4149" fmla="*/ 21 w 758"/>
              <a:gd name="connsiteY159-4150" fmla="*/ 106 h 759"/>
              <a:gd name="connsiteX160-4151" fmla="*/ 32 w 758"/>
              <a:gd name="connsiteY160-4152" fmla="*/ 106 h 759"/>
              <a:gd name="connsiteX161-4153" fmla="*/ 42 w 758"/>
              <a:gd name="connsiteY161-4154" fmla="*/ 106 h 759"/>
              <a:gd name="connsiteX162-4155" fmla="*/ 53 w 758"/>
              <a:gd name="connsiteY162-4156" fmla="*/ 100 h 759"/>
              <a:gd name="connsiteX163-4157" fmla="*/ 79 w 758"/>
              <a:gd name="connsiteY163-4158" fmla="*/ 100 h 759"/>
              <a:gd name="connsiteX164-4159" fmla="*/ 111 w 758"/>
              <a:gd name="connsiteY164-4160" fmla="*/ 95 h 759"/>
              <a:gd name="connsiteX165-4161" fmla="*/ 126 w 758"/>
              <a:gd name="connsiteY165-4162" fmla="*/ 95 h 759"/>
              <a:gd name="connsiteX166-4163" fmla="*/ 142 w 758"/>
              <a:gd name="connsiteY166-4164" fmla="*/ 90 h 759"/>
              <a:gd name="connsiteX167-4165" fmla="*/ 163 w 758"/>
              <a:gd name="connsiteY167-4166" fmla="*/ 85 h 759"/>
              <a:gd name="connsiteX168-4167" fmla="*/ 184 w 758"/>
              <a:gd name="connsiteY168-4168" fmla="*/ 85 h 759"/>
              <a:gd name="connsiteX169-4169" fmla="*/ 221 w 758"/>
              <a:gd name="connsiteY169-4170" fmla="*/ 74 h 759"/>
              <a:gd name="connsiteX170-4171" fmla="*/ 258 w 758"/>
              <a:gd name="connsiteY170-4172" fmla="*/ 69 h 759"/>
              <a:gd name="connsiteX171-4173" fmla="*/ 290 w 758"/>
              <a:gd name="connsiteY171-4174" fmla="*/ 58 h 759"/>
              <a:gd name="connsiteX172-4175" fmla="*/ 321 w 758"/>
              <a:gd name="connsiteY172-4176" fmla="*/ 48 h 759"/>
              <a:gd name="connsiteX173-4177" fmla="*/ 337 w 758"/>
              <a:gd name="connsiteY173-4178" fmla="*/ 42 h 759"/>
              <a:gd name="connsiteX174-4179" fmla="*/ 353 w 758"/>
              <a:gd name="connsiteY174-4180" fmla="*/ 37 h 759"/>
              <a:gd name="connsiteX175-4181" fmla="*/ 363 w 758"/>
              <a:gd name="connsiteY175-4182" fmla="*/ 37 h 759"/>
              <a:gd name="connsiteX176-4183" fmla="*/ 374 w 758"/>
              <a:gd name="connsiteY176-4184" fmla="*/ 32 h 759"/>
              <a:gd name="connsiteX177-4185" fmla="*/ 379 w 758"/>
              <a:gd name="connsiteY177-4186" fmla="*/ 27 h 759"/>
              <a:gd name="connsiteX178-4187" fmla="*/ 385 w 758"/>
              <a:gd name="connsiteY178-4188" fmla="*/ 21 h 759"/>
              <a:gd name="connsiteX179-4189" fmla="*/ 390 w 758"/>
              <a:gd name="connsiteY179-4190" fmla="*/ 16 h 759"/>
              <a:gd name="connsiteX180-4191" fmla="*/ 395 w 758"/>
              <a:gd name="connsiteY180-4192" fmla="*/ 11 h 759"/>
              <a:gd name="connsiteX181-4193" fmla="*/ 400 w 758"/>
              <a:gd name="connsiteY181-4194" fmla="*/ 6 h 759"/>
              <a:gd name="connsiteX182-4195" fmla="*/ 406 w 758"/>
              <a:gd name="connsiteY182-4196" fmla="*/ 0 h 759"/>
              <a:gd name="connsiteX183-4197" fmla="*/ 411 w 758"/>
              <a:gd name="connsiteY183-4198" fmla="*/ 0 h 759"/>
              <a:gd name="connsiteX184-4199" fmla="*/ 416 w 758"/>
              <a:gd name="connsiteY184-4200" fmla="*/ 0 h 759"/>
              <a:gd name="connsiteX185-4201" fmla="*/ 416 w 758"/>
              <a:gd name="connsiteY185-4202" fmla="*/ 0 h 759"/>
              <a:gd name="connsiteX0-4203" fmla="*/ 416 w 758"/>
              <a:gd name="connsiteY0-4204" fmla="*/ 0 h 759"/>
              <a:gd name="connsiteX1-4205" fmla="*/ 427 w 758"/>
              <a:gd name="connsiteY1-4206" fmla="*/ 0 h 759"/>
              <a:gd name="connsiteX2-4207" fmla="*/ 437 w 758"/>
              <a:gd name="connsiteY2-4208" fmla="*/ 6 h 759"/>
              <a:gd name="connsiteX3-4209" fmla="*/ 448 w 758"/>
              <a:gd name="connsiteY3-4210" fmla="*/ 11 h 759"/>
              <a:gd name="connsiteX4-4211" fmla="*/ 464 w 758"/>
              <a:gd name="connsiteY4-4212" fmla="*/ 21 h 759"/>
              <a:gd name="connsiteX5-4213" fmla="*/ 474 w 758"/>
              <a:gd name="connsiteY5-4214" fmla="*/ 32 h 759"/>
              <a:gd name="connsiteX6-4215" fmla="*/ 485 w 758"/>
              <a:gd name="connsiteY6-4216" fmla="*/ 37 h 759"/>
              <a:gd name="connsiteX7-4217" fmla="*/ 485 w 758"/>
              <a:gd name="connsiteY7-4218" fmla="*/ 42 h 759"/>
              <a:gd name="connsiteX8-4219" fmla="*/ 490 w 758"/>
              <a:gd name="connsiteY8-4220" fmla="*/ 42 h 759"/>
              <a:gd name="connsiteX9-4221" fmla="*/ 490 w 758"/>
              <a:gd name="connsiteY9-4222" fmla="*/ 48 h 759"/>
              <a:gd name="connsiteX10-4223" fmla="*/ 490 w 758"/>
              <a:gd name="connsiteY10-4224" fmla="*/ 48 h 759"/>
              <a:gd name="connsiteX11-4225" fmla="*/ 490 w 758"/>
              <a:gd name="connsiteY11-4226" fmla="*/ 53 h 759"/>
              <a:gd name="connsiteX12-4227" fmla="*/ 485 w 758"/>
              <a:gd name="connsiteY12-4228" fmla="*/ 58 h 759"/>
              <a:gd name="connsiteX13-4229" fmla="*/ 479 w 758"/>
              <a:gd name="connsiteY13-4230" fmla="*/ 63 h 759"/>
              <a:gd name="connsiteX14-4231" fmla="*/ 469 w 758"/>
              <a:gd name="connsiteY14-4232" fmla="*/ 69 h 759"/>
              <a:gd name="connsiteX15-4233" fmla="*/ 464 w 758"/>
              <a:gd name="connsiteY15-4234" fmla="*/ 74 h 759"/>
              <a:gd name="connsiteX16-4235" fmla="*/ 458 w 758"/>
              <a:gd name="connsiteY16-4236" fmla="*/ 79 h 759"/>
              <a:gd name="connsiteX17-4237" fmla="*/ 458 w 758"/>
              <a:gd name="connsiteY17-4238" fmla="*/ 90 h 759"/>
              <a:gd name="connsiteX18-4239" fmla="*/ 453 w 758"/>
              <a:gd name="connsiteY18-4240" fmla="*/ 100 h 759"/>
              <a:gd name="connsiteX19-4241" fmla="*/ 448 w 758"/>
              <a:gd name="connsiteY19-4242" fmla="*/ 116 h 759"/>
              <a:gd name="connsiteX20-4243" fmla="*/ 442 w 758"/>
              <a:gd name="connsiteY20-4244" fmla="*/ 137 h 759"/>
              <a:gd name="connsiteX21-4245" fmla="*/ 437 w 758"/>
              <a:gd name="connsiteY21-4246" fmla="*/ 158 h 759"/>
              <a:gd name="connsiteX22-4247" fmla="*/ 437 w 758"/>
              <a:gd name="connsiteY22-4248" fmla="*/ 179 h 759"/>
              <a:gd name="connsiteX23-4249" fmla="*/ 432 w 758"/>
              <a:gd name="connsiteY23-4250" fmla="*/ 206 h 759"/>
              <a:gd name="connsiteX24-4251" fmla="*/ 427 w 758"/>
              <a:gd name="connsiteY24-4252" fmla="*/ 227 h 759"/>
              <a:gd name="connsiteX25-4253" fmla="*/ 421 w 758"/>
              <a:gd name="connsiteY25-4254" fmla="*/ 369 h 759"/>
              <a:gd name="connsiteX26-4255" fmla="*/ 427 w 758"/>
              <a:gd name="connsiteY26-4256" fmla="*/ 411 h 759"/>
              <a:gd name="connsiteX27-4257" fmla="*/ 427 w 758"/>
              <a:gd name="connsiteY27-4258" fmla="*/ 437 h 759"/>
              <a:gd name="connsiteX28-4259" fmla="*/ 432 w 758"/>
              <a:gd name="connsiteY28-4260" fmla="*/ 464 h 759"/>
              <a:gd name="connsiteX29-4261" fmla="*/ 442 w 758"/>
              <a:gd name="connsiteY29-4262" fmla="*/ 490 h 759"/>
              <a:gd name="connsiteX30-4263" fmla="*/ 448 w 758"/>
              <a:gd name="connsiteY30-4264" fmla="*/ 506 h 759"/>
              <a:gd name="connsiteX31-4265" fmla="*/ 453 w 758"/>
              <a:gd name="connsiteY31-4266" fmla="*/ 516 h 759"/>
              <a:gd name="connsiteX32-4267" fmla="*/ 469 w 758"/>
              <a:gd name="connsiteY32-4268" fmla="*/ 543 h 759"/>
              <a:gd name="connsiteX33-4269" fmla="*/ 485 w 758"/>
              <a:gd name="connsiteY33-4270" fmla="*/ 564 h 759"/>
              <a:gd name="connsiteX34-4271" fmla="*/ 500 w 758"/>
              <a:gd name="connsiteY34-4272" fmla="*/ 585 h 759"/>
              <a:gd name="connsiteX35-4273" fmla="*/ 511 w 758"/>
              <a:gd name="connsiteY35-4274" fmla="*/ 595 h 759"/>
              <a:gd name="connsiteX36-4275" fmla="*/ 521 w 758"/>
              <a:gd name="connsiteY36-4276" fmla="*/ 601 h 759"/>
              <a:gd name="connsiteX37-4277" fmla="*/ 543 w 758"/>
              <a:gd name="connsiteY37-4278" fmla="*/ 622 h 759"/>
              <a:gd name="connsiteX38-4279" fmla="*/ 564 w 758"/>
              <a:gd name="connsiteY38-4280" fmla="*/ 632 h 759"/>
              <a:gd name="connsiteX39-4281" fmla="*/ 585 w 758"/>
              <a:gd name="connsiteY39-4282" fmla="*/ 648 h 759"/>
              <a:gd name="connsiteX40-4283" fmla="*/ 611 w 758"/>
              <a:gd name="connsiteY40-4284" fmla="*/ 659 h 759"/>
              <a:gd name="connsiteX41-4285" fmla="*/ 622 w 758"/>
              <a:gd name="connsiteY41-4286" fmla="*/ 664 h 759"/>
              <a:gd name="connsiteX42-4287" fmla="*/ 632 w 758"/>
              <a:gd name="connsiteY42-4288" fmla="*/ 669 h 759"/>
              <a:gd name="connsiteX43-4289" fmla="*/ 643 w 758"/>
              <a:gd name="connsiteY43-4290" fmla="*/ 669 h 759"/>
              <a:gd name="connsiteX44-4291" fmla="*/ 653 w 758"/>
              <a:gd name="connsiteY44-4292" fmla="*/ 674 h 759"/>
              <a:gd name="connsiteX45-4293" fmla="*/ 658 w 758"/>
              <a:gd name="connsiteY45-4294" fmla="*/ 674 h 759"/>
              <a:gd name="connsiteX46-4295" fmla="*/ 664 w 758"/>
              <a:gd name="connsiteY46-4296" fmla="*/ 674 h 759"/>
              <a:gd name="connsiteX47-4297" fmla="*/ 674 w 758"/>
              <a:gd name="connsiteY47-4298" fmla="*/ 674 h 759"/>
              <a:gd name="connsiteX48-4299" fmla="*/ 679 w 758"/>
              <a:gd name="connsiteY48-4300" fmla="*/ 669 h 759"/>
              <a:gd name="connsiteX49-4301" fmla="*/ 679 w 758"/>
              <a:gd name="connsiteY49-4302" fmla="*/ 664 h 759"/>
              <a:gd name="connsiteX50-4303" fmla="*/ 685 w 758"/>
              <a:gd name="connsiteY50-4304" fmla="*/ 659 h 759"/>
              <a:gd name="connsiteX51-4305" fmla="*/ 690 w 758"/>
              <a:gd name="connsiteY51-4306" fmla="*/ 653 h 759"/>
              <a:gd name="connsiteX52-4307" fmla="*/ 690 w 758"/>
              <a:gd name="connsiteY52-4308" fmla="*/ 643 h 759"/>
              <a:gd name="connsiteX53-4309" fmla="*/ 695 w 758"/>
              <a:gd name="connsiteY53-4310" fmla="*/ 627 h 759"/>
              <a:gd name="connsiteX54-4311" fmla="*/ 701 w 758"/>
              <a:gd name="connsiteY54-4312" fmla="*/ 611 h 759"/>
              <a:gd name="connsiteX55-4313" fmla="*/ 706 w 758"/>
              <a:gd name="connsiteY55-4314" fmla="*/ 595 h 759"/>
              <a:gd name="connsiteX56-4315" fmla="*/ 706 w 758"/>
              <a:gd name="connsiteY56-4316" fmla="*/ 580 h 759"/>
              <a:gd name="connsiteX57-4317" fmla="*/ 711 w 758"/>
              <a:gd name="connsiteY57-4318" fmla="*/ 564 h 759"/>
              <a:gd name="connsiteX58-4319" fmla="*/ 716 w 758"/>
              <a:gd name="connsiteY58-4320" fmla="*/ 553 h 759"/>
              <a:gd name="connsiteX59-4321" fmla="*/ 722 w 758"/>
              <a:gd name="connsiteY59-4322" fmla="*/ 543 h 759"/>
              <a:gd name="connsiteX60-4323" fmla="*/ 722 w 758"/>
              <a:gd name="connsiteY60-4324" fmla="*/ 538 h 759"/>
              <a:gd name="connsiteX61-4325" fmla="*/ 727 w 758"/>
              <a:gd name="connsiteY61-4326" fmla="*/ 527 h 759"/>
              <a:gd name="connsiteX62-4327" fmla="*/ 727 w 758"/>
              <a:gd name="connsiteY62-4328" fmla="*/ 527 h 759"/>
              <a:gd name="connsiteX63-4329" fmla="*/ 732 w 758"/>
              <a:gd name="connsiteY63-4330" fmla="*/ 527 h 759"/>
              <a:gd name="connsiteX64-4331" fmla="*/ 732 w 758"/>
              <a:gd name="connsiteY64-4332" fmla="*/ 527 h 759"/>
              <a:gd name="connsiteX65-4333" fmla="*/ 732 w 758"/>
              <a:gd name="connsiteY65-4334" fmla="*/ 532 h 759"/>
              <a:gd name="connsiteX66-4335" fmla="*/ 732 w 758"/>
              <a:gd name="connsiteY66-4336" fmla="*/ 538 h 759"/>
              <a:gd name="connsiteX67-4337" fmla="*/ 737 w 758"/>
              <a:gd name="connsiteY67-4338" fmla="*/ 543 h 759"/>
              <a:gd name="connsiteX68-4339" fmla="*/ 737 w 758"/>
              <a:gd name="connsiteY68-4340" fmla="*/ 559 h 759"/>
              <a:gd name="connsiteX69-4341" fmla="*/ 737 w 758"/>
              <a:gd name="connsiteY69-4342" fmla="*/ 569 h 759"/>
              <a:gd name="connsiteX70-4343" fmla="*/ 737 w 758"/>
              <a:gd name="connsiteY70-4344" fmla="*/ 585 h 759"/>
              <a:gd name="connsiteX71-4345" fmla="*/ 737 w 758"/>
              <a:gd name="connsiteY71-4346" fmla="*/ 601 h 759"/>
              <a:gd name="connsiteX72-4347" fmla="*/ 737 w 758"/>
              <a:gd name="connsiteY72-4348" fmla="*/ 622 h 759"/>
              <a:gd name="connsiteX73-4349" fmla="*/ 737 w 758"/>
              <a:gd name="connsiteY73-4350" fmla="*/ 638 h 759"/>
              <a:gd name="connsiteX74-4351" fmla="*/ 737 w 758"/>
              <a:gd name="connsiteY74-4352" fmla="*/ 653 h 759"/>
              <a:gd name="connsiteX75-4353" fmla="*/ 743 w 758"/>
              <a:gd name="connsiteY75-4354" fmla="*/ 669 h 759"/>
              <a:gd name="connsiteX76-4355" fmla="*/ 743 w 758"/>
              <a:gd name="connsiteY76-4356" fmla="*/ 685 h 759"/>
              <a:gd name="connsiteX77-4357" fmla="*/ 748 w 758"/>
              <a:gd name="connsiteY77-4358" fmla="*/ 696 h 759"/>
              <a:gd name="connsiteX78-4359" fmla="*/ 748 w 758"/>
              <a:gd name="connsiteY78-4360" fmla="*/ 706 h 759"/>
              <a:gd name="connsiteX79-4361" fmla="*/ 753 w 758"/>
              <a:gd name="connsiteY79-4362" fmla="*/ 717 h 759"/>
              <a:gd name="connsiteX80-4363" fmla="*/ 753 w 758"/>
              <a:gd name="connsiteY80-4364" fmla="*/ 722 h 759"/>
              <a:gd name="connsiteX81-4365" fmla="*/ 758 w 758"/>
              <a:gd name="connsiteY81-4366" fmla="*/ 732 h 759"/>
              <a:gd name="connsiteX82-4367" fmla="*/ 758 w 758"/>
              <a:gd name="connsiteY82-4368" fmla="*/ 738 h 759"/>
              <a:gd name="connsiteX83-4369" fmla="*/ 758 w 758"/>
              <a:gd name="connsiteY83-4370" fmla="*/ 743 h 759"/>
              <a:gd name="connsiteX84-4371" fmla="*/ 758 w 758"/>
              <a:gd name="connsiteY84-4372" fmla="*/ 748 h 759"/>
              <a:gd name="connsiteX85-4373" fmla="*/ 753 w 758"/>
              <a:gd name="connsiteY85-4374" fmla="*/ 753 h 759"/>
              <a:gd name="connsiteX86-4375" fmla="*/ 748 w 758"/>
              <a:gd name="connsiteY86-4376" fmla="*/ 759 h 759"/>
              <a:gd name="connsiteX87-4377" fmla="*/ 737 w 758"/>
              <a:gd name="connsiteY87-4378" fmla="*/ 759 h 759"/>
              <a:gd name="connsiteX88-4379" fmla="*/ 727 w 758"/>
              <a:gd name="connsiteY88-4380" fmla="*/ 759 h 759"/>
              <a:gd name="connsiteX89-4381" fmla="*/ 711 w 758"/>
              <a:gd name="connsiteY89-4382" fmla="*/ 759 h 759"/>
              <a:gd name="connsiteX90-4383" fmla="*/ 695 w 758"/>
              <a:gd name="connsiteY90-4384" fmla="*/ 753 h 759"/>
              <a:gd name="connsiteX91-4385" fmla="*/ 674 w 758"/>
              <a:gd name="connsiteY91-4386" fmla="*/ 753 h 759"/>
              <a:gd name="connsiteX92-4387" fmla="*/ 653 w 758"/>
              <a:gd name="connsiteY92-4388" fmla="*/ 748 h 759"/>
              <a:gd name="connsiteX93-4389" fmla="*/ 632 w 758"/>
              <a:gd name="connsiteY93-4390" fmla="*/ 743 h 759"/>
              <a:gd name="connsiteX94-4391" fmla="*/ 622 w 758"/>
              <a:gd name="connsiteY94-4392" fmla="*/ 738 h 759"/>
              <a:gd name="connsiteX95-4393" fmla="*/ 611 w 758"/>
              <a:gd name="connsiteY95-4394" fmla="*/ 732 h 759"/>
              <a:gd name="connsiteX96-4395" fmla="*/ 595 w 758"/>
              <a:gd name="connsiteY96-4396" fmla="*/ 727 h 759"/>
              <a:gd name="connsiteX97-4397" fmla="*/ 585 w 758"/>
              <a:gd name="connsiteY97-4398" fmla="*/ 722 h 759"/>
              <a:gd name="connsiteX98-4399" fmla="*/ 569 w 758"/>
              <a:gd name="connsiteY98-4400" fmla="*/ 717 h 759"/>
              <a:gd name="connsiteX99-4401" fmla="*/ 553 w 758"/>
              <a:gd name="connsiteY99-4402" fmla="*/ 706 h 759"/>
              <a:gd name="connsiteX100-4403" fmla="*/ 543 w 758"/>
              <a:gd name="connsiteY100-4404" fmla="*/ 696 h 759"/>
              <a:gd name="connsiteX101-4405" fmla="*/ 527 w 758"/>
              <a:gd name="connsiteY101-4406" fmla="*/ 685 h 759"/>
              <a:gd name="connsiteX102-4407" fmla="*/ 495 w 758"/>
              <a:gd name="connsiteY102-4408" fmla="*/ 659 h 759"/>
              <a:gd name="connsiteX103-4409" fmla="*/ 469 w 758"/>
              <a:gd name="connsiteY103-4410" fmla="*/ 632 h 759"/>
              <a:gd name="connsiteX104-4411" fmla="*/ 458 w 758"/>
              <a:gd name="connsiteY104-4412" fmla="*/ 622 h 759"/>
              <a:gd name="connsiteX105-4413" fmla="*/ 448 w 758"/>
              <a:gd name="connsiteY105-4414" fmla="*/ 606 h 759"/>
              <a:gd name="connsiteX106-4415" fmla="*/ 437 w 758"/>
              <a:gd name="connsiteY106-4416" fmla="*/ 590 h 759"/>
              <a:gd name="connsiteX107-4417" fmla="*/ 427 w 758"/>
              <a:gd name="connsiteY107-4418" fmla="*/ 574 h 759"/>
              <a:gd name="connsiteX108-4419" fmla="*/ 421 w 758"/>
              <a:gd name="connsiteY108-4420" fmla="*/ 559 h 759"/>
              <a:gd name="connsiteX109-4421" fmla="*/ 411 w 758"/>
              <a:gd name="connsiteY109-4422" fmla="*/ 543 h 759"/>
              <a:gd name="connsiteX110-4423" fmla="*/ 406 w 758"/>
              <a:gd name="connsiteY110-4424" fmla="*/ 527 h 759"/>
              <a:gd name="connsiteX111-4425" fmla="*/ 395 w 758"/>
              <a:gd name="connsiteY111-4426" fmla="*/ 511 h 759"/>
              <a:gd name="connsiteX112-4427" fmla="*/ 390 w 758"/>
              <a:gd name="connsiteY112-4428" fmla="*/ 501 h 759"/>
              <a:gd name="connsiteX113-4429" fmla="*/ 390 w 758"/>
              <a:gd name="connsiteY113-4430" fmla="*/ 485 h 759"/>
              <a:gd name="connsiteX114-4431" fmla="*/ 385 w 758"/>
              <a:gd name="connsiteY114-4432" fmla="*/ 469 h 759"/>
              <a:gd name="connsiteX115-4433" fmla="*/ 385 w 758"/>
              <a:gd name="connsiteY115-4434" fmla="*/ 453 h 759"/>
              <a:gd name="connsiteX116-4435" fmla="*/ 379 w 758"/>
              <a:gd name="connsiteY116-4436" fmla="*/ 422 h 759"/>
              <a:gd name="connsiteX117-4437" fmla="*/ 374 w 758"/>
              <a:gd name="connsiteY117-4438" fmla="*/ 385 h 759"/>
              <a:gd name="connsiteX118-4439" fmla="*/ 385 w 758"/>
              <a:gd name="connsiteY118-4440" fmla="*/ 142 h 759"/>
              <a:gd name="connsiteX119-4441" fmla="*/ 385 w 758"/>
              <a:gd name="connsiteY119-4442" fmla="*/ 127 h 759"/>
              <a:gd name="connsiteX120-4443" fmla="*/ 385 w 758"/>
              <a:gd name="connsiteY120-4444" fmla="*/ 111 h 759"/>
              <a:gd name="connsiteX121-4445" fmla="*/ 390 w 758"/>
              <a:gd name="connsiteY121-4446" fmla="*/ 100 h 759"/>
              <a:gd name="connsiteX122-4447" fmla="*/ 390 w 758"/>
              <a:gd name="connsiteY122-4448" fmla="*/ 90 h 759"/>
              <a:gd name="connsiteX123-4449" fmla="*/ 390 w 758"/>
              <a:gd name="connsiteY123-4450" fmla="*/ 85 h 759"/>
              <a:gd name="connsiteX124-4451" fmla="*/ 390 w 758"/>
              <a:gd name="connsiteY124-4452" fmla="*/ 79 h 759"/>
              <a:gd name="connsiteX125-4453" fmla="*/ 385 w 758"/>
              <a:gd name="connsiteY125-4454" fmla="*/ 74 h 759"/>
              <a:gd name="connsiteX126-4455" fmla="*/ 385 w 758"/>
              <a:gd name="connsiteY126-4456" fmla="*/ 74 h 759"/>
              <a:gd name="connsiteX127-4457" fmla="*/ 379 w 758"/>
              <a:gd name="connsiteY127-4458" fmla="*/ 74 h 759"/>
              <a:gd name="connsiteX128-4459" fmla="*/ 374 w 758"/>
              <a:gd name="connsiteY128-4460" fmla="*/ 74 h 759"/>
              <a:gd name="connsiteX129-4461" fmla="*/ 363 w 758"/>
              <a:gd name="connsiteY129-4462" fmla="*/ 79 h 759"/>
              <a:gd name="connsiteX130-4463" fmla="*/ 353 w 758"/>
              <a:gd name="connsiteY130-4464" fmla="*/ 79 h 759"/>
              <a:gd name="connsiteX131-4465" fmla="*/ 337 w 758"/>
              <a:gd name="connsiteY131-4466" fmla="*/ 85 h 759"/>
              <a:gd name="connsiteX132-4467" fmla="*/ 321 w 758"/>
              <a:gd name="connsiteY132-4468" fmla="*/ 90 h 759"/>
              <a:gd name="connsiteX133-4469" fmla="*/ 305 w 758"/>
              <a:gd name="connsiteY133-4470" fmla="*/ 95 h 759"/>
              <a:gd name="connsiteX134-4471" fmla="*/ 269 w 758"/>
              <a:gd name="connsiteY134-4472" fmla="*/ 106 h 759"/>
              <a:gd name="connsiteX135-4473" fmla="*/ 232 w 758"/>
              <a:gd name="connsiteY135-4474" fmla="*/ 116 h 759"/>
              <a:gd name="connsiteX136-4475" fmla="*/ 195 w 758"/>
              <a:gd name="connsiteY136-4476" fmla="*/ 127 h 759"/>
              <a:gd name="connsiteX137-4477" fmla="*/ 158 w 758"/>
              <a:gd name="connsiteY137-4478" fmla="*/ 137 h 759"/>
              <a:gd name="connsiteX138-4479" fmla="*/ 137 w 758"/>
              <a:gd name="connsiteY138-4480" fmla="*/ 142 h 759"/>
              <a:gd name="connsiteX139-4481" fmla="*/ 121 w 758"/>
              <a:gd name="connsiteY139-4482" fmla="*/ 142 h 759"/>
              <a:gd name="connsiteX140-4483" fmla="*/ 105 w 758"/>
              <a:gd name="connsiteY140-4484" fmla="*/ 148 h 759"/>
              <a:gd name="connsiteX141-4485" fmla="*/ 95 w 758"/>
              <a:gd name="connsiteY141-4486" fmla="*/ 148 h 759"/>
              <a:gd name="connsiteX142-4487" fmla="*/ 84 w 758"/>
              <a:gd name="connsiteY142-4488" fmla="*/ 153 h 759"/>
              <a:gd name="connsiteX143-4489" fmla="*/ 74 w 758"/>
              <a:gd name="connsiteY143-4490" fmla="*/ 153 h 759"/>
              <a:gd name="connsiteX144-4491" fmla="*/ 68 w 758"/>
              <a:gd name="connsiteY144-4492" fmla="*/ 153 h 759"/>
              <a:gd name="connsiteX145-4493" fmla="*/ 63 w 758"/>
              <a:gd name="connsiteY145-4494" fmla="*/ 153 h 759"/>
              <a:gd name="connsiteX146-4495" fmla="*/ 53 w 758"/>
              <a:gd name="connsiteY146-4496" fmla="*/ 153 h 759"/>
              <a:gd name="connsiteX147-4497" fmla="*/ 42 w 758"/>
              <a:gd name="connsiteY147-4498" fmla="*/ 148 h 759"/>
              <a:gd name="connsiteX148-4499" fmla="*/ 32 w 758"/>
              <a:gd name="connsiteY148-4500" fmla="*/ 142 h 759"/>
              <a:gd name="connsiteX149-4501" fmla="*/ 26 w 758"/>
              <a:gd name="connsiteY149-4502" fmla="*/ 137 h 759"/>
              <a:gd name="connsiteX150-4503" fmla="*/ 16 w 758"/>
              <a:gd name="connsiteY150-4504" fmla="*/ 127 h 759"/>
              <a:gd name="connsiteX151-4505" fmla="*/ 11 w 758"/>
              <a:gd name="connsiteY151-4506" fmla="*/ 121 h 759"/>
              <a:gd name="connsiteX152-4507" fmla="*/ 5 w 758"/>
              <a:gd name="connsiteY152-4508" fmla="*/ 116 h 759"/>
              <a:gd name="connsiteX153-4509" fmla="*/ 0 w 758"/>
              <a:gd name="connsiteY153-4510" fmla="*/ 116 h 759"/>
              <a:gd name="connsiteX154-4511" fmla="*/ 5 w 758"/>
              <a:gd name="connsiteY154-4512" fmla="*/ 111 h 759"/>
              <a:gd name="connsiteX155-4513" fmla="*/ 5 w 758"/>
              <a:gd name="connsiteY155-4514" fmla="*/ 111 h 759"/>
              <a:gd name="connsiteX156-4515" fmla="*/ 11 w 758"/>
              <a:gd name="connsiteY156-4516" fmla="*/ 111 h 759"/>
              <a:gd name="connsiteX157-4517" fmla="*/ 16 w 758"/>
              <a:gd name="connsiteY157-4518" fmla="*/ 106 h 759"/>
              <a:gd name="connsiteX158-4519" fmla="*/ 21 w 758"/>
              <a:gd name="connsiteY158-4520" fmla="*/ 106 h 759"/>
              <a:gd name="connsiteX159-4521" fmla="*/ 32 w 758"/>
              <a:gd name="connsiteY159-4522" fmla="*/ 106 h 759"/>
              <a:gd name="connsiteX160-4523" fmla="*/ 42 w 758"/>
              <a:gd name="connsiteY160-4524" fmla="*/ 106 h 759"/>
              <a:gd name="connsiteX161-4525" fmla="*/ 53 w 758"/>
              <a:gd name="connsiteY161-4526" fmla="*/ 100 h 759"/>
              <a:gd name="connsiteX162-4527" fmla="*/ 79 w 758"/>
              <a:gd name="connsiteY162-4528" fmla="*/ 100 h 759"/>
              <a:gd name="connsiteX163-4529" fmla="*/ 111 w 758"/>
              <a:gd name="connsiteY163-4530" fmla="*/ 95 h 759"/>
              <a:gd name="connsiteX164-4531" fmla="*/ 126 w 758"/>
              <a:gd name="connsiteY164-4532" fmla="*/ 95 h 759"/>
              <a:gd name="connsiteX165-4533" fmla="*/ 142 w 758"/>
              <a:gd name="connsiteY165-4534" fmla="*/ 90 h 759"/>
              <a:gd name="connsiteX166-4535" fmla="*/ 163 w 758"/>
              <a:gd name="connsiteY166-4536" fmla="*/ 85 h 759"/>
              <a:gd name="connsiteX167-4537" fmla="*/ 184 w 758"/>
              <a:gd name="connsiteY167-4538" fmla="*/ 85 h 759"/>
              <a:gd name="connsiteX168-4539" fmla="*/ 221 w 758"/>
              <a:gd name="connsiteY168-4540" fmla="*/ 74 h 759"/>
              <a:gd name="connsiteX169-4541" fmla="*/ 258 w 758"/>
              <a:gd name="connsiteY169-4542" fmla="*/ 69 h 759"/>
              <a:gd name="connsiteX170-4543" fmla="*/ 290 w 758"/>
              <a:gd name="connsiteY170-4544" fmla="*/ 58 h 759"/>
              <a:gd name="connsiteX171-4545" fmla="*/ 321 w 758"/>
              <a:gd name="connsiteY171-4546" fmla="*/ 48 h 759"/>
              <a:gd name="connsiteX172-4547" fmla="*/ 337 w 758"/>
              <a:gd name="connsiteY172-4548" fmla="*/ 42 h 759"/>
              <a:gd name="connsiteX173-4549" fmla="*/ 353 w 758"/>
              <a:gd name="connsiteY173-4550" fmla="*/ 37 h 759"/>
              <a:gd name="connsiteX174-4551" fmla="*/ 363 w 758"/>
              <a:gd name="connsiteY174-4552" fmla="*/ 37 h 759"/>
              <a:gd name="connsiteX175-4553" fmla="*/ 374 w 758"/>
              <a:gd name="connsiteY175-4554" fmla="*/ 32 h 759"/>
              <a:gd name="connsiteX176-4555" fmla="*/ 379 w 758"/>
              <a:gd name="connsiteY176-4556" fmla="*/ 27 h 759"/>
              <a:gd name="connsiteX177-4557" fmla="*/ 385 w 758"/>
              <a:gd name="connsiteY177-4558" fmla="*/ 21 h 759"/>
              <a:gd name="connsiteX178-4559" fmla="*/ 390 w 758"/>
              <a:gd name="connsiteY178-4560" fmla="*/ 16 h 759"/>
              <a:gd name="connsiteX179-4561" fmla="*/ 395 w 758"/>
              <a:gd name="connsiteY179-4562" fmla="*/ 11 h 759"/>
              <a:gd name="connsiteX180-4563" fmla="*/ 400 w 758"/>
              <a:gd name="connsiteY180-4564" fmla="*/ 6 h 759"/>
              <a:gd name="connsiteX181-4565" fmla="*/ 406 w 758"/>
              <a:gd name="connsiteY181-4566" fmla="*/ 0 h 759"/>
              <a:gd name="connsiteX182-4567" fmla="*/ 411 w 758"/>
              <a:gd name="connsiteY182-4568" fmla="*/ 0 h 759"/>
              <a:gd name="connsiteX183-4569" fmla="*/ 416 w 758"/>
              <a:gd name="connsiteY183-4570" fmla="*/ 0 h 759"/>
              <a:gd name="connsiteX184-4571" fmla="*/ 416 w 758"/>
              <a:gd name="connsiteY184-4572" fmla="*/ 0 h 759"/>
              <a:gd name="connsiteX0-4573" fmla="*/ 416 w 758"/>
              <a:gd name="connsiteY0-4574" fmla="*/ 0 h 759"/>
              <a:gd name="connsiteX1-4575" fmla="*/ 427 w 758"/>
              <a:gd name="connsiteY1-4576" fmla="*/ 0 h 759"/>
              <a:gd name="connsiteX2-4577" fmla="*/ 437 w 758"/>
              <a:gd name="connsiteY2-4578" fmla="*/ 6 h 759"/>
              <a:gd name="connsiteX3-4579" fmla="*/ 448 w 758"/>
              <a:gd name="connsiteY3-4580" fmla="*/ 11 h 759"/>
              <a:gd name="connsiteX4-4581" fmla="*/ 464 w 758"/>
              <a:gd name="connsiteY4-4582" fmla="*/ 21 h 759"/>
              <a:gd name="connsiteX5-4583" fmla="*/ 474 w 758"/>
              <a:gd name="connsiteY5-4584" fmla="*/ 32 h 759"/>
              <a:gd name="connsiteX6-4585" fmla="*/ 485 w 758"/>
              <a:gd name="connsiteY6-4586" fmla="*/ 37 h 759"/>
              <a:gd name="connsiteX7-4587" fmla="*/ 485 w 758"/>
              <a:gd name="connsiteY7-4588" fmla="*/ 42 h 759"/>
              <a:gd name="connsiteX8-4589" fmla="*/ 490 w 758"/>
              <a:gd name="connsiteY8-4590" fmla="*/ 42 h 759"/>
              <a:gd name="connsiteX9-4591" fmla="*/ 490 w 758"/>
              <a:gd name="connsiteY9-4592" fmla="*/ 48 h 759"/>
              <a:gd name="connsiteX10-4593" fmla="*/ 490 w 758"/>
              <a:gd name="connsiteY10-4594" fmla="*/ 48 h 759"/>
              <a:gd name="connsiteX11-4595" fmla="*/ 490 w 758"/>
              <a:gd name="connsiteY11-4596" fmla="*/ 53 h 759"/>
              <a:gd name="connsiteX12-4597" fmla="*/ 485 w 758"/>
              <a:gd name="connsiteY12-4598" fmla="*/ 58 h 759"/>
              <a:gd name="connsiteX13-4599" fmla="*/ 479 w 758"/>
              <a:gd name="connsiteY13-4600" fmla="*/ 63 h 759"/>
              <a:gd name="connsiteX14-4601" fmla="*/ 469 w 758"/>
              <a:gd name="connsiteY14-4602" fmla="*/ 69 h 759"/>
              <a:gd name="connsiteX15-4603" fmla="*/ 464 w 758"/>
              <a:gd name="connsiteY15-4604" fmla="*/ 74 h 759"/>
              <a:gd name="connsiteX16-4605" fmla="*/ 458 w 758"/>
              <a:gd name="connsiteY16-4606" fmla="*/ 79 h 759"/>
              <a:gd name="connsiteX17-4607" fmla="*/ 458 w 758"/>
              <a:gd name="connsiteY17-4608" fmla="*/ 90 h 759"/>
              <a:gd name="connsiteX18-4609" fmla="*/ 453 w 758"/>
              <a:gd name="connsiteY18-4610" fmla="*/ 100 h 759"/>
              <a:gd name="connsiteX19-4611" fmla="*/ 448 w 758"/>
              <a:gd name="connsiteY19-4612" fmla="*/ 116 h 759"/>
              <a:gd name="connsiteX20-4613" fmla="*/ 442 w 758"/>
              <a:gd name="connsiteY20-4614" fmla="*/ 137 h 759"/>
              <a:gd name="connsiteX21-4615" fmla="*/ 437 w 758"/>
              <a:gd name="connsiteY21-4616" fmla="*/ 158 h 759"/>
              <a:gd name="connsiteX22-4617" fmla="*/ 437 w 758"/>
              <a:gd name="connsiteY22-4618" fmla="*/ 179 h 759"/>
              <a:gd name="connsiteX23-4619" fmla="*/ 432 w 758"/>
              <a:gd name="connsiteY23-4620" fmla="*/ 206 h 759"/>
              <a:gd name="connsiteX24-4621" fmla="*/ 427 w 758"/>
              <a:gd name="connsiteY24-4622" fmla="*/ 227 h 759"/>
              <a:gd name="connsiteX25-4623" fmla="*/ 421 w 758"/>
              <a:gd name="connsiteY25-4624" fmla="*/ 369 h 759"/>
              <a:gd name="connsiteX26-4625" fmla="*/ 427 w 758"/>
              <a:gd name="connsiteY26-4626" fmla="*/ 411 h 759"/>
              <a:gd name="connsiteX27-4627" fmla="*/ 427 w 758"/>
              <a:gd name="connsiteY27-4628" fmla="*/ 437 h 759"/>
              <a:gd name="connsiteX28-4629" fmla="*/ 432 w 758"/>
              <a:gd name="connsiteY28-4630" fmla="*/ 464 h 759"/>
              <a:gd name="connsiteX29-4631" fmla="*/ 442 w 758"/>
              <a:gd name="connsiteY29-4632" fmla="*/ 490 h 759"/>
              <a:gd name="connsiteX30-4633" fmla="*/ 448 w 758"/>
              <a:gd name="connsiteY30-4634" fmla="*/ 506 h 759"/>
              <a:gd name="connsiteX31-4635" fmla="*/ 453 w 758"/>
              <a:gd name="connsiteY31-4636" fmla="*/ 516 h 759"/>
              <a:gd name="connsiteX32-4637" fmla="*/ 469 w 758"/>
              <a:gd name="connsiteY32-4638" fmla="*/ 543 h 759"/>
              <a:gd name="connsiteX33-4639" fmla="*/ 485 w 758"/>
              <a:gd name="connsiteY33-4640" fmla="*/ 564 h 759"/>
              <a:gd name="connsiteX34-4641" fmla="*/ 500 w 758"/>
              <a:gd name="connsiteY34-4642" fmla="*/ 585 h 759"/>
              <a:gd name="connsiteX35-4643" fmla="*/ 511 w 758"/>
              <a:gd name="connsiteY35-4644" fmla="*/ 595 h 759"/>
              <a:gd name="connsiteX36-4645" fmla="*/ 521 w 758"/>
              <a:gd name="connsiteY36-4646" fmla="*/ 601 h 759"/>
              <a:gd name="connsiteX37-4647" fmla="*/ 543 w 758"/>
              <a:gd name="connsiteY37-4648" fmla="*/ 622 h 759"/>
              <a:gd name="connsiteX38-4649" fmla="*/ 564 w 758"/>
              <a:gd name="connsiteY38-4650" fmla="*/ 632 h 759"/>
              <a:gd name="connsiteX39-4651" fmla="*/ 585 w 758"/>
              <a:gd name="connsiteY39-4652" fmla="*/ 648 h 759"/>
              <a:gd name="connsiteX40-4653" fmla="*/ 611 w 758"/>
              <a:gd name="connsiteY40-4654" fmla="*/ 659 h 759"/>
              <a:gd name="connsiteX41-4655" fmla="*/ 622 w 758"/>
              <a:gd name="connsiteY41-4656" fmla="*/ 664 h 759"/>
              <a:gd name="connsiteX42-4657" fmla="*/ 632 w 758"/>
              <a:gd name="connsiteY42-4658" fmla="*/ 669 h 759"/>
              <a:gd name="connsiteX43-4659" fmla="*/ 643 w 758"/>
              <a:gd name="connsiteY43-4660" fmla="*/ 669 h 759"/>
              <a:gd name="connsiteX44-4661" fmla="*/ 653 w 758"/>
              <a:gd name="connsiteY44-4662" fmla="*/ 674 h 759"/>
              <a:gd name="connsiteX45-4663" fmla="*/ 658 w 758"/>
              <a:gd name="connsiteY45-4664" fmla="*/ 674 h 759"/>
              <a:gd name="connsiteX46-4665" fmla="*/ 664 w 758"/>
              <a:gd name="connsiteY46-4666" fmla="*/ 674 h 759"/>
              <a:gd name="connsiteX47-4667" fmla="*/ 674 w 758"/>
              <a:gd name="connsiteY47-4668" fmla="*/ 674 h 759"/>
              <a:gd name="connsiteX48-4669" fmla="*/ 679 w 758"/>
              <a:gd name="connsiteY48-4670" fmla="*/ 669 h 759"/>
              <a:gd name="connsiteX49-4671" fmla="*/ 679 w 758"/>
              <a:gd name="connsiteY49-4672" fmla="*/ 664 h 759"/>
              <a:gd name="connsiteX50-4673" fmla="*/ 685 w 758"/>
              <a:gd name="connsiteY50-4674" fmla="*/ 659 h 759"/>
              <a:gd name="connsiteX51-4675" fmla="*/ 690 w 758"/>
              <a:gd name="connsiteY51-4676" fmla="*/ 653 h 759"/>
              <a:gd name="connsiteX52-4677" fmla="*/ 690 w 758"/>
              <a:gd name="connsiteY52-4678" fmla="*/ 643 h 759"/>
              <a:gd name="connsiteX53-4679" fmla="*/ 695 w 758"/>
              <a:gd name="connsiteY53-4680" fmla="*/ 627 h 759"/>
              <a:gd name="connsiteX54-4681" fmla="*/ 701 w 758"/>
              <a:gd name="connsiteY54-4682" fmla="*/ 611 h 759"/>
              <a:gd name="connsiteX55-4683" fmla="*/ 706 w 758"/>
              <a:gd name="connsiteY55-4684" fmla="*/ 595 h 759"/>
              <a:gd name="connsiteX56-4685" fmla="*/ 706 w 758"/>
              <a:gd name="connsiteY56-4686" fmla="*/ 580 h 759"/>
              <a:gd name="connsiteX57-4687" fmla="*/ 711 w 758"/>
              <a:gd name="connsiteY57-4688" fmla="*/ 564 h 759"/>
              <a:gd name="connsiteX58-4689" fmla="*/ 716 w 758"/>
              <a:gd name="connsiteY58-4690" fmla="*/ 553 h 759"/>
              <a:gd name="connsiteX59-4691" fmla="*/ 722 w 758"/>
              <a:gd name="connsiteY59-4692" fmla="*/ 543 h 759"/>
              <a:gd name="connsiteX60-4693" fmla="*/ 722 w 758"/>
              <a:gd name="connsiteY60-4694" fmla="*/ 538 h 759"/>
              <a:gd name="connsiteX61-4695" fmla="*/ 727 w 758"/>
              <a:gd name="connsiteY61-4696" fmla="*/ 527 h 759"/>
              <a:gd name="connsiteX62-4697" fmla="*/ 727 w 758"/>
              <a:gd name="connsiteY62-4698" fmla="*/ 527 h 759"/>
              <a:gd name="connsiteX63-4699" fmla="*/ 732 w 758"/>
              <a:gd name="connsiteY63-4700" fmla="*/ 527 h 759"/>
              <a:gd name="connsiteX64-4701" fmla="*/ 732 w 758"/>
              <a:gd name="connsiteY64-4702" fmla="*/ 527 h 759"/>
              <a:gd name="connsiteX65-4703" fmla="*/ 732 w 758"/>
              <a:gd name="connsiteY65-4704" fmla="*/ 532 h 759"/>
              <a:gd name="connsiteX66-4705" fmla="*/ 732 w 758"/>
              <a:gd name="connsiteY66-4706" fmla="*/ 538 h 759"/>
              <a:gd name="connsiteX67-4707" fmla="*/ 737 w 758"/>
              <a:gd name="connsiteY67-4708" fmla="*/ 543 h 759"/>
              <a:gd name="connsiteX68-4709" fmla="*/ 737 w 758"/>
              <a:gd name="connsiteY68-4710" fmla="*/ 559 h 759"/>
              <a:gd name="connsiteX69-4711" fmla="*/ 737 w 758"/>
              <a:gd name="connsiteY69-4712" fmla="*/ 569 h 759"/>
              <a:gd name="connsiteX70-4713" fmla="*/ 737 w 758"/>
              <a:gd name="connsiteY70-4714" fmla="*/ 585 h 759"/>
              <a:gd name="connsiteX71-4715" fmla="*/ 737 w 758"/>
              <a:gd name="connsiteY71-4716" fmla="*/ 601 h 759"/>
              <a:gd name="connsiteX72-4717" fmla="*/ 737 w 758"/>
              <a:gd name="connsiteY72-4718" fmla="*/ 622 h 759"/>
              <a:gd name="connsiteX73-4719" fmla="*/ 737 w 758"/>
              <a:gd name="connsiteY73-4720" fmla="*/ 638 h 759"/>
              <a:gd name="connsiteX74-4721" fmla="*/ 737 w 758"/>
              <a:gd name="connsiteY74-4722" fmla="*/ 653 h 759"/>
              <a:gd name="connsiteX75-4723" fmla="*/ 743 w 758"/>
              <a:gd name="connsiteY75-4724" fmla="*/ 669 h 759"/>
              <a:gd name="connsiteX76-4725" fmla="*/ 743 w 758"/>
              <a:gd name="connsiteY76-4726" fmla="*/ 685 h 759"/>
              <a:gd name="connsiteX77-4727" fmla="*/ 748 w 758"/>
              <a:gd name="connsiteY77-4728" fmla="*/ 696 h 759"/>
              <a:gd name="connsiteX78-4729" fmla="*/ 748 w 758"/>
              <a:gd name="connsiteY78-4730" fmla="*/ 706 h 759"/>
              <a:gd name="connsiteX79-4731" fmla="*/ 753 w 758"/>
              <a:gd name="connsiteY79-4732" fmla="*/ 717 h 759"/>
              <a:gd name="connsiteX80-4733" fmla="*/ 753 w 758"/>
              <a:gd name="connsiteY80-4734" fmla="*/ 722 h 759"/>
              <a:gd name="connsiteX81-4735" fmla="*/ 758 w 758"/>
              <a:gd name="connsiteY81-4736" fmla="*/ 732 h 759"/>
              <a:gd name="connsiteX82-4737" fmla="*/ 758 w 758"/>
              <a:gd name="connsiteY82-4738" fmla="*/ 738 h 759"/>
              <a:gd name="connsiteX83-4739" fmla="*/ 758 w 758"/>
              <a:gd name="connsiteY83-4740" fmla="*/ 743 h 759"/>
              <a:gd name="connsiteX84-4741" fmla="*/ 758 w 758"/>
              <a:gd name="connsiteY84-4742" fmla="*/ 748 h 759"/>
              <a:gd name="connsiteX85-4743" fmla="*/ 753 w 758"/>
              <a:gd name="connsiteY85-4744" fmla="*/ 753 h 759"/>
              <a:gd name="connsiteX86-4745" fmla="*/ 748 w 758"/>
              <a:gd name="connsiteY86-4746" fmla="*/ 759 h 759"/>
              <a:gd name="connsiteX87-4747" fmla="*/ 737 w 758"/>
              <a:gd name="connsiteY87-4748" fmla="*/ 759 h 759"/>
              <a:gd name="connsiteX88-4749" fmla="*/ 727 w 758"/>
              <a:gd name="connsiteY88-4750" fmla="*/ 759 h 759"/>
              <a:gd name="connsiteX89-4751" fmla="*/ 711 w 758"/>
              <a:gd name="connsiteY89-4752" fmla="*/ 759 h 759"/>
              <a:gd name="connsiteX90-4753" fmla="*/ 695 w 758"/>
              <a:gd name="connsiteY90-4754" fmla="*/ 753 h 759"/>
              <a:gd name="connsiteX91-4755" fmla="*/ 674 w 758"/>
              <a:gd name="connsiteY91-4756" fmla="*/ 753 h 759"/>
              <a:gd name="connsiteX92-4757" fmla="*/ 653 w 758"/>
              <a:gd name="connsiteY92-4758" fmla="*/ 748 h 759"/>
              <a:gd name="connsiteX93-4759" fmla="*/ 632 w 758"/>
              <a:gd name="connsiteY93-4760" fmla="*/ 743 h 759"/>
              <a:gd name="connsiteX94-4761" fmla="*/ 622 w 758"/>
              <a:gd name="connsiteY94-4762" fmla="*/ 738 h 759"/>
              <a:gd name="connsiteX95-4763" fmla="*/ 611 w 758"/>
              <a:gd name="connsiteY95-4764" fmla="*/ 732 h 759"/>
              <a:gd name="connsiteX96-4765" fmla="*/ 595 w 758"/>
              <a:gd name="connsiteY96-4766" fmla="*/ 727 h 759"/>
              <a:gd name="connsiteX97-4767" fmla="*/ 585 w 758"/>
              <a:gd name="connsiteY97-4768" fmla="*/ 722 h 759"/>
              <a:gd name="connsiteX98-4769" fmla="*/ 569 w 758"/>
              <a:gd name="connsiteY98-4770" fmla="*/ 717 h 759"/>
              <a:gd name="connsiteX99-4771" fmla="*/ 553 w 758"/>
              <a:gd name="connsiteY99-4772" fmla="*/ 706 h 759"/>
              <a:gd name="connsiteX100-4773" fmla="*/ 543 w 758"/>
              <a:gd name="connsiteY100-4774" fmla="*/ 696 h 759"/>
              <a:gd name="connsiteX101-4775" fmla="*/ 527 w 758"/>
              <a:gd name="connsiteY101-4776" fmla="*/ 685 h 759"/>
              <a:gd name="connsiteX102-4777" fmla="*/ 495 w 758"/>
              <a:gd name="connsiteY102-4778" fmla="*/ 659 h 759"/>
              <a:gd name="connsiteX103-4779" fmla="*/ 469 w 758"/>
              <a:gd name="connsiteY103-4780" fmla="*/ 632 h 759"/>
              <a:gd name="connsiteX104-4781" fmla="*/ 458 w 758"/>
              <a:gd name="connsiteY104-4782" fmla="*/ 622 h 759"/>
              <a:gd name="connsiteX105-4783" fmla="*/ 448 w 758"/>
              <a:gd name="connsiteY105-4784" fmla="*/ 606 h 759"/>
              <a:gd name="connsiteX106-4785" fmla="*/ 437 w 758"/>
              <a:gd name="connsiteY106-4786" fmla="*/ 590 h 759"/>
              <a:gd name="connsiteX107-4787" fmla="*/ 427 w 758"/>
              <a:gd name="connsiteY107-4788" fmla="*/ 574 h 759"/>
              <a:gd name="connsiteX108-4789" fmla="*/ 421 w 758"/>
              <a:gd name="connsiteY108-4790" fmla="*/ 559 h 759"/>
              <a:gd name="connsiteX109-4791" fmla="*/ 411 w 758"/>
              <a:gd name="connsiteY109-4792" fmla="*/ 543 h 759"/>
              <a:gd name="connsiteX110-4793" fmla="*/ 406 w 758"/>
              <a:gd name="connsiteY110-4794" fmla="*/ 527 h 759"/>
              <a:gd name="connsiteX111-4795" fmla="*/ 395 w 758"/>
              <a:gd name="connsiteY111-4796" fmla="*/ 511 h 759"/>
              <a:gd name="connsiteX112-4797" fmla="*/ 390 w 758"/>
              <a:gd name="connsiteY112-4798" fmla="*/ 501 h 759"/>
              <a:gd name="connsiteX113-4799" fmla="*/ 390 w 758"/>
              <a:gd name="connsiteY113-4800" fmla="*/ 485 h 759"/>
              <a:gd name="connsiteX114-4801" fmla="*/ 385 w 758"/>
              <a:gd name="connsiteY114-4802" fmla="*/ 469 h 759"/>
              <a:gd name="connsiteX115-4803" fmla="*/ 385 w 758"/>
              <a:gd name="connsiteY115-4804" fmla="*/ 453 h 759"/>
              <a:gd name="connsiteX116-4805" fmla="*/ 379 w 758"/>
              <a:gd name="connsiteY116-4806" fmla="*/ 422 h 759"/>
              <a:gd name="connsiteX117-4807" fmla="*/ 374 w 758"/>
              <a:gd name="connsiteY117-4808" fmla="*/ 385 h 759"/>
              <a:gd name="connsiteX118-4809" fmla="*/ 385 w 758"/>
              <a:gd name="connsiteY118-4810" fmla="*/ 127 h 759"/>
              <a:gd name="connsiteX119-4811" fmla="*/ 385 w 758"/>
              <a:gd name="connsiteY119-4812" fmla="*/ 111 h 759"/>
              <a:gd name="connsiteX120-4813" fmla="*/ 390 w 758"/>
              <a:gd name="connsiteY120-4814" fmla="*/ 100 h 759"/>
              <a:gd name="connsiteX121-4815" fmla="*/ 390 w 758"/>
              <a:gd name="connsiteY121-4816" fmla="*/ 90 h 759"/>
              <a:gd name="connsiteX122-4817" fmla="*/ 390 w 758"/>
              <a:gd name="connsiteY122-4818" fmla="*/ 85 h 759"/>
              <a:gd name="connsiteX123-4819" fmla="*/ 390 w 758"/>
              <a:gd name="connsiteY123-4820" fmla="*/ 79 h 759"/>
              <a:gd name="connsiteX124-4821" fmla="*/ 385 w 758"/>
              <a:gd name="connsiteY124-4822" fmla="*/ 74 h 759"/>
              <a:gd name="connsiteX125-4823" fmla="*/ 385 w 758"/>
              <a:gd name="connsiteY125-4824" fmla="*/ 74 h 759"/>
              <a:gd name="connsiteX126-4825" fmla="*/ 379 w 758"/>
              <a:gd name="connsiteY126-4826" fmla="*/ 74 h 759"/>
              <a:gd name="connsiteX127-4827" fmla="*/ 374 w 758"/>
              <a:gd name="connsiteY127-4828" fmla="*/ 74 h 759"/>
              <a:gd name="connsiteX128-4829" fmla="*/ 363 w 758"/>
              <a:gd name="connsiteY128-4830" fmla="*/ 79 h 759"/>
              <a:gd name="connsiteX129-4831" fmla="*/ 353 w 758"/>
              <a:gd name="connsiteY129-4832" fmla="*/ 79 h 759"/>
              <a:gd name="connsiteX130-4833" fmla="*/ 337 w 758"/>
              <a:gd name="connsiteY130-4834" fmla="*/ 85 h 759"/>
              <a:gd name="connsiteX131-4835" fmla="*/ 321 w 758"/>
              <a:gd name="connsiteY131-4836" fmla="*/ 90 h 759"/>
              <a:gd name="connsiteX132-4837" fmla="*/ 305 w 758"/>
              <a:gd name="connsiteY132-4838" fmla="*/ 95 h 759"/>
              <a:gd name="connsiteX133-4839" fmla="*/ 269 w 758"/>
              <a:gd name="connsiteY133-4840" fmla="*/ 106 h 759"/>
              <a:gd name="connsiteX134-4841" fmla="*/ 232 w 758"/>
              <a:gd name="connsiteY134-4842" fmla="*/ 116 h 759"/>
              <a:gd name="connsiteX135-4843" fmla="*/ 195 w 758"/>
              <a:gd name="connsiteY135-4844" fmla="*/ 127 h 759"/>
              <a:gd name="connsiteX136-4845" fmla="*/ 158 w 758"/>
              <a:gd name="connsiteY136-4846" fmla="*/ 137 h 759"/>
              <a:gd name="connsiteX137-4847" fmla="*/ 137 w 758"/>
              <a:gd name="connsiteY137-4848" fmla="*/ 142 h 759"/>
              <a:gd name="connsiteX138-4849" fmla="*/ 121 w 758"/>
              <a:gd name="connsiteY138-4850" fmla="*/ 142 h 759"/>
              <a:gd name="connsiteX139-4851" fmla="*/ 105 w 758"/>
              <a:gd name="connsiteY139-4852" fmla="*/ 148 h 759"/>
              <a:gd name="connsiteX140-4853" fmla="*/ 95 w 758"/>
              <a:gd name="connsiteY140-4854" fmla="*/ 148 h 759"/>
              <a:gd name="connsiteX141-4855" fmla="*/ 84 w 758"/>
              <a:gd name="connsiteY141-4856" fmla="*/ 153 h 759"/>
              <a:gd name="connsiteX142-4857" fmla="*/ 74 w 758"/>
              <a:gd name="connsiteY142-4858" fmla="*/ 153 h 759"/>
              <a:gd name="connsiteX143-4859" fmla="*/ 68 w 758"/>
              <a:gd name="connsiteY143-4860" fmla="*/ 153 h 759"/>
              <a:gd name="connsiteX144-4861" fmla="*/ 63 w 758"/>
              <a:gd name="connsiteY144-4862" fmla="*/ 153 h 759"/>
              <a:gd name="connsiteX145-4863" fmla="*/ 53 w 758"/>
              <a:gd name="connsiteY145-4864" fmla="*/ 153 h 759"/>
              <a:gd name="connsiteX146-4865" fmla="*/ 42 w 758"/>
              <a:gd name="connsiteY146-4866" fmla="*/ 148 h 759"/>
              <a:gd name="connsiteX147-4867" fmla="*/ 32 w 758"/>
              <a:gd name="connsiteY147-4868" fmla="*/ 142 h 759"/>
              <a:gd name="connsiteX148-4869" fmla="*/ 26 w 758"/>
              <a:gd name="connsiteY148-4870" fmla="*/ 137 h 759"/>
              <a:gd name="connsiteX149-4871" fmla="*/ 16 w 758"/>
              <a:gd name="connsiteY149-4872" fmla="*/ 127 h 759"/>
              <a:gd name="connsiteX150-4873" fmla="*/ 11 w 758"/>
              <a:gd name="connsiteY150-4874" fmla="*/ 121 h 759"/>
              <a:gd name="connsiteX151-4875" fmla="*/ 5 w 758"/>
              <a:gd name="connsiteY151-4876" fmla="*/ 116 h 759"/>
              <a:gd name="connsiteX152-4877" fmla="*/ 0 w 758"/>
              <a:gd name="connsiteY152-4878" fmla="*/ 116 h 759"/>
              <a:gd name="connsiteX153-4879" fmla="*/ 5 w 758"/>
              <a:gd name="connsiteY153-4880" fmla="*/ 111 h 759"/>
              <a:gd name="connsiteX154-4881" fmla="*/ 5 w 758"/>
              <a:gd name="connsiteY154-4882" fmla="*/ 111 h 759"/>
              <a:gd name="connsiteX155-4883" fmla="*/ 11 w 758"/>
              <a:gd name="connsiteY155-4884" fmla="*/ 111 h 759"/>
              <a:gd name="connsiteX156-4885" fmla="*/ 16 w 758"/>
              <a:gd name="connsiteY156-4886" fmla="*/ 106 h 759"/>
              <a:gd name="connsiteX157-4887" fmla="*/ 21 w 758"/>
              <a:gd name="connsiteY157-4888" fmla="*/ 106 h 759"/>
              <a:gd name="connsiteX158-4889" fmla="*/ 32 w 758"/>
              <a:gd name="connsiteY158-4890" fmla="*/ 106 h 759"/>
              <a:gd name="connsiteX159-4891" fmla="*/ 42 w 758"/>
              <a:gd name="connsiteY159-4892" fmla="*/ 106 h 759"/>
              <a:gd name="connsiteX160-4893" fmla="*/ 53 w 758"/>
              <a:gd name="connsiteY160-4894" fmla="*/ 100 h 759"/>
              <a:gd name="connsiteX161-4895" fmla="*/ 79 w 758"/>
              <a:gd name="connsiteY161-4896" fmla="*/ 100 h 759"/>
              <a:gd name="connsiteX162-4897" fmla="*/ 111 w 758"/>
              <a:gd name="connsiteY162-4898" fmla="*/ 95 h 759"/>
              <a:gd name="connsiteX163-4899" fmla="*/ 126 w 758"/>
              <a:gd name="connsiteY163-4900" fmla="*/ 95 h 759"/>
              <a:gd name="connsiteX164-4901" fmla="*/ 142 w 758"/>
              <a:gd name="connsiteY164-4902" fmla="*/ 90 h 759"/>
              <a:gd name="connsiteX165-4903" fmla="*/ 163 w 758"/>
              <a:gd name="connsiteY165-4904" fmla="*/ 85 h 759"/>
              <a:gd name="connsiteX166-4905" fmla="*/ 184 w 758"/>
              <a:gd name="connsiteY166-4906" fmla="*/ 85 h 759"/>
              <a:gd name="connsiteX167-4907" fmla="*/ 221 w 758"/>
              <a:gd name="connsiteY167-4908" fmla="*/ 74 h 759"/>
              <a:gd name="connsiteX168-4909" fmla="*/ 258 w 758"/>
              <a:gd name="connsiteY168-4910" fmla="*/ 69 h 759"/>
              <a:gd name="connsiteX169-4911" fmla="*/ 290 w 758"/>
              <a:gd name="connsiteY169-4912" fmla="*/ 58 h 759"/>
              <a:gd name="connsiteX170-4913" fmla="*/ 321 w 758"/>
              <a:gd name="connsiteY170-4914" fmla="*/ 48 h 759"/>
              <a:gd name="connsiteX171-4915" fmla="*/ 337 w 758"/>
              <a:gd name="connsiteY171-4916" fmla="*/ 42 h 759"/>
              <a:gd name="connsiteX172-4917" fmla="*/ 353 w 758"/>
              <a:gd name="connsiteY172-4918" fmla="*/ 37 h 759"/>
              <a:gd name="connsiteX173-4919" fmla="*/ 363 w 758"/>
              <a:gd name="connsiteY173-4920" fmla="*/ 37 h 759"/>
              <a:gd name="connsiteX174-4921" fmla="*/ 374 w 758"/>
              <a:gd name="connsiteY174-4922" fmla="*/ 32 h 759"/>
              <a:gd name="connsiteX175-4923" fmla="*/ 379 w 758"/>
              <a:gd name="connsiteY175-4924" fmla="*/ 27 h 759"/>
              <a:gd name="connsiteX176-4925" fmla="*/ 385 w 758"/>
              <a:gd name="connsiteY176-4926" fmla="*/ 21 h 759"/>
              <a:gd name="connsiteX177-4927" fmla="*/ 390 w 758"/>
              <a:gd name="connsiteY177-4928" fmla="*/ 16 h 759"/>
              <a:gd name="connsiteX178-4929" fmla="*/ 395 w 758"/>
              <a:gd name="connsiteY178-4930" fmla="*/ 11 h 759"/>
              <a:gd name="connsiteX179-4931" fmla="*/ 400 w 758"/>
              <a:gd name="connsiteY179-4932" fmla="*/ 6 h 759"/>
              <a:gd name="connsiteX180-4933" fmla="*/ 406 w 758"/>
              <a:gd name="connsiteY180-4934" fmla="*/ 0 h 759"/>
              <a:gd name="connsiteX181-4935" fmla="*/ 411 w 758"/>
              <a:gd name="connsiteY181-4936" fmla="*/ 0 h 759"/>
              <a:gd name="connsiteX182-4937" fmla="*/ 416 w 758"/>
              <a:gd name="connsiteY182-4938" fmla="*/ 0 h 759"/>
              <a:gd name="connsiteX183-4939" fmla="*/ 416 w 758"/>
              <a:gd name="connsiteY183-4940" fmla="*/ 0 h 759"/>
              <a:gd name="connsiteX0-4941" fmla="*/ 416 w 758"/>
              <a:gd name="connsiteY0-4942" fmla="*/ 0 h 759"/>
              <a:gd name="connsiteX1-4943" fmla="*/ 427 w 758"/>
              <a:gd name="connsiteY1-4944" fmla="*/ 0 h 759"/>
              <a:gd name="connsiteX2-4945" fmla="*/ 437 w 758"/>
              <a:gd name="connsiteY2-4946" fmla="*/ 6 h 759"/>
              <a:gd name="connsiteX3-4947" fmla="*/ 448 w 758"/>
              <a:gd name="connsiteY3-4948" fmla="*/ 11 h 759"/>
              <a:gd name="connsiteX4-4949" fmla="*/ 464 w 758"/>
              <a:gd name="connsiteY4-4950" fmla="*/ 21 h 759"/>
              <a:gd name="connsiteX5-4951" fmla="*/ 474 w 758"/>
              <a:gd name="connsiteY5-4952" fmla="*/ 32 h 759"/>
              <a:gd name="connsiteX6-4953" fmla="*/ 485 w 758"/>
              <a:gd name="connsiteY6-4954" fmla="*/ 37 h 759"/>
              <a:gd name="connsiteX7-4955" fmla="*/ 485 w 758"/>
              <a:gd name="connsiteY7-4956" fmla="*/ 42 h 759"/>
              <a:gd name="connsiteX8-4957" fmla="*/ 490 w 758"/>
              <a:gd name="connsiteY8-4958" fmla="*/ 42 h 759"/>
              <a:gd name="connsiteX9-4959" fmla="*/ 490 w 758"/>
              <a:gd name="connsiteY9-4960" fmla="*/ 48 h 759"/>
              <a:gd name="connsiteX10-4961" fmla="*/ 490 w 758"/>
              <a:gd name="connsiteY10-4962" fmla="*/ 48 h 759"/>
              <a:gd name="connsiteX11-4963" fmla="*/ 490 w 758"/>
              <a:gd name="connsiteY11-4964" fmla="*/ 53 h 759"/>
              <a:gd name="connsiteX12-4965" fmla="*/ 485 w 758"/>
              <a:gd name="connsiteY12-4966" fmla="*/ 58 h 759"/>
              <a:gd name="connsiteX13-4967" fmla="*/ 479 w 758"/>
              <a:gd name="connsiteY13-4968" fmla="*/ 63 h 759"/>
              <a:gd name="connsiteX14-4969" fmla="*/ 469 w 758"/>
              <a:gd name="connsiteY14-4970" fmla="*/ 69 h 759"/>
              <a:gd name="connsiteX15-4971" fmla="*/ 464 w 758"/>
              <a:gd name="connsiteY15-4972" fmla="*/ 74 h 759"/>
              <a:gd name="connsiteX16-4973" fmla="*/ 458 w 758"/>
              <a:gd name="connsiteY16-4974" fmla="*/ 79 h 759"/>
              <a:gd name="connsiteX17-4975" fmla="*/ 458 w 758"/>
              <a:gd name="connsiteY17-4976" fmla="*/ 90 h 759"/>
              <a:gd name="connsiteX18-4977" fmla="*/ 453 w 758"/>
              <a:gd name="connsiteY18-4978" fmla="*/ 100 h 759"/>
              <a:gd name="connsiteX19-4979" fmla="*/ 448 w 758"/>
              <a:gd name="connsiteY19-4980" fmla="*/ 116 h 759"/>
              <a:gd name="connsiteX20-4981" fmla="*/ 442 w 758"/>
              <a:gd name="connsiteY20-4982" fmla="*/ 137 h 759"/>
              <a:gd name="connsiteX21-4983" fmla="*/ 437 w 758"/>
              <a:gd name="connsiteY21-4984" fmla="*/ 158 h 759"/>
              <a:gd name="connsiteX22-4985" fmla="*/ 437 w 758"/>
              <a:gd name="connsiteY22-4986" fmla="*/ 179 h 759"/>
              <a:gd name="connsiteX23-4987" fmla="*/ 432 w 758"/>
              <a:gd name="connsiteY23-4988" fmla="*/ 206 h 759"/>
              <a:gd name="connsiteX24-4989" fmla="*/ 427 w 758"/>
              <a:gd name="connsiteY24-4990" fmla="*/ 227 h 759"/>
              <a:gd name="connsiteX25-4991" fmla="*/ 421 w 758"/>
              <a:gd name="connsiteY25-4992" fmla="*/ 369 h 759"/>
              <a:gd name="connsiteX26-4993" fmla="*/ 427 w 758"/>
              <a:gd name="connsiteY26-4994" fmla="*/ 411 h 759"/>
              <a:gd name="connsiteX27-4995" fmla="*/ 427 w 758"/>
              <a:gd name="connsiteY27-4996" fmla="*/ 437 h 759"/>
              <a:gd name="connsiteX28-4997" fmla="*/ 432 w 758"/>
              <a:gd name="connsiteY28-4998" fmla="*/ 464 h 759"/>
              <a:gd name="connsiteX29-4999" fmla="*/ 442 w 758"/>
              <a:gd name="connsiteY29-5000" fmla="*/ 490 h 759"/>
              <a:gd name="connsiteX30-5001" fmla="*/ 448 w 758"/>
              <a:gd name="connsiteY30-5002" fmla="*/ 506 h 759"/>
              <a:gd name="connsiteX31-5003" fmla="*/ 453 w 758"/>
              <a:gd name="connsiteY31-5004" fmla="*/ 516 h 759"/>
              <a:gd name="connsiteX32-5005" fmla="*/ 469 w 758"/>
              <a:gd name="connsiteY32-5006" fmla="*/ 543 h 759"/>
              <a:gd name="connsiteX33-5007" fmla="*/ 485 w 758"/>
              <a:gd name="connsiteY33-5008" fmla="*/ 564 h 759"/>
              <a:gd name="connsiteX34-5009" fmla="*/ 500 w 758"/>
              <a:gd name="connsiteY34-5010" fmla="*/ 585 h 759"/>
              <a:gd name="connsiteX35-5011" fmla="*/ 511 w 758"/>
              <a:gd name="connsiteY35-5012" fmla="*/ 595 h 759"/>
              <a:gd name="connsiteX36-5013" fmla="*/ 521 w 758"/>
              <a:gd name="connsiteY36-5014" fmla="*/ 601 h 759"/>
              <a:gd name="connsiteX37-5015" fmla="*/ 543 w 758"/>
              <a:gd name="connsiteY37-5016" fmla="*/ 622 h 759"/>
              <a:gd name="connsiteX38-5017" fmla="*/ 564 w 758"/>
              <a:gd name="connsiteY38-5018" fmla="*/ 632 h 759"/>
              <a:gd name="connsiteX39-5019" fmla="*/ 585 w 758"/>
              <a:gd name="connsiteY39-5020" fmla="*/ 648 h 759"/>
              <a:gd name="connsiteX40-5021" fmla="*/ 611 w 758"/>
              <a:gd name="connsiteY40-5022" fmla="*/ 659 h 759"/>
              <a:gd name="connsiteX41-5023" fmla="*/ 622 w 758"/>
              <a:gd name="connsiteY41-5024" fmla="*/ 664 h 759"/>
              <a:gd name="connsiteX42-5025" fmla="*/ 632 w 758"/>
              <a:gd name="connsiteY42-5026" fmla="*/ 669 h 759"/>
              <a:gd name="connsiteX43-5027" fmla="*/ 643 w 758"/>
              <a:gd name="connsiteY43-5028" fmla="*/ 669 h 759"/>
              <a:gd name="connsiteX44-5029" fmla="*/ 653 w 758"/>
              <a:gd name="connsiteY44-5030" fmla="*/ 674 h 759"/>
              <a:gd name="connsiteX45-5031" fmla="*/ 658 w 758"/>
              <a:gd name="connsiteY45-5032" fmla="*/ 674 h 759"/>
              <a:gd name="connsiteX46-5033" fmla="*/ 664 w 758"/>
              <a:gd name="connsiteY46-5034" fmla="*/ 674 h 759"/>
              <a:gd name="connsiteX47-5035" fmla="*/ 674 w 758"/>
              <a:gd name="connsiteY47-5036" fmla="*/ 674 h 759"/>
              <a:gd name="connsiteX48-5037" fmla="*/ 679 w 758"/>
              <a:gd name="connsiteY48-5038" fmla="*/ 669 h 759"/>
              <a:gd name="connsiteX49-5039" fmla="*/ 679 w 758"/>
              <a:gd name="connsiteY49-5040" fmla="*/ 664 h 759"/>
              <a:gd name="connsiteX50-5041" fmla="*/ 685 w 758"/>
              <a:gd name="connsiteY50-5042" fmla="*/ 659 h 759"/>
              <a:gd name="connsiteX51-5043" fmla="*/ 690 w 758"/>
              <a:gd name="connsiteY51-5044" fmla="*/ 653 h 759"/>
              <a:gd name="connsiteX52-5045" fmla="*/ 690 w 758"/>
              <a:gd name="connsiteY52-5046" fmla="*/ 643 h 759"/>
              <a:gd name="connsiteX53-5047" fmla="*/ 695 w 758"/>
              <a:gd name="connsiteY53-5048" fmla="*/ 627 h 759"/>
              <a:gd name="connsiteX54-5049" fmla="*/ 701 w 758"/>
              <a:gd name="connsiteY54-5050" fmla="*/ 611 h 759"/>
              <a:gd name="connsiteX55-5051" fmla="*/ 706 w 758"/>
              <a:gd name="connsiteY55-5052" fmla="*/ 595 h 759"/>
              <a:gd name="connsiteX56-5053" fmla="*/ 706 w 758"/>
              <a:gd name="connsiteY56-5054" fmla="*/ 580 h 759"/>
              <a:gd name="connsiteX57-5055" fmla="*/ 711 w 758"/>
              <a:gd name="connsiteY57-5056" fmla="*/ 564 h 759"/>
              <a:gd name="connsiteX58-5057" fmla="*/ 716 w 758"/>
              <a:gd name="connsiteY58-5058" fmla="*/ 553 h 759"/>
              <a:gd name="connsiteX59-5059" fmla="*/ 722 w 758"/>
              <a:gd name="connsiteY59-5060" fmla="*/ 543 h 759"/>
              <a:gd name="connsiteX60-5061" fmla="*/ 722 w 758"/>
              <a:gd name="connsiteY60-5062" fmla="*/ 538 h 759"/>
              <a:gd name="connsiteX61-5063" fmla="*/ 727 w 758"/>
              <a:gd name="connsiteY61-5064" fmla="*/ 527 h 759"/>
              <a:gd name="connsiteX62-5065" fmla="*/ 727 w 758"/>
              <a:gd name="connsiteY62-5066" fmla="*/ 527 h 759"/>
              <a:gd name="connsiteX63-5067" fmla="*/ 732 w 758"/>
              <a:gd name="connsiteY63-5068" fmla="*/ 527 h 759"/>
              <a:gd name="connsiteX64-5069" fmla="*/ 732 w 758"/>
              <a:gd name="connsiteY64-5070" fmla="*/ 527 h 759"/>
              <a:gd name="connsiteX65-5071" fmla="*/ 732 w 758"/>
              <a:gd name="connsiteY65-5072" fmla="*/ 532 h 759"/>
              <a:gd name="connsiteX66-5073" fmla="*/ 732 w 758"/>
              <a:gd name="connsiteY66-5074" fmla="*/ 538 h 759"/>
              <a:gd name="connsiteX67-5075" fmla="*/ 737 w 758"/>
              <a:gd name="connsiteY67-5076" fmla="*/ 543 h 759"/>
              <a:gd name="connsiteX68-5077" fmla="*/ 737 w 758"/>
              <a:gd name="connsiteY68-5078" fmla="*/ 559 h 759"/>
              <a:gd name="connsiteX69-5079" fmla="*/ 737 w 758"/>
              <a:gd name="connsiteY69-5080" fmla="*/ 569 h 759"/>
              <a:gd name="connsiteX70-5081" fmla="*/ 737 w 758"/>
              <a:gd name="connsiteY70-5082" fmla="*/ 585 h 759"/>
              <a:gd name="connsiteX71-5083" fmla="*/ 737 w 758"/>
              <a:gd name="connsiteY71-5084" fmla="*/ 601 h 759"/>
              <a:gd name="connsiteX72-5085" fmla="*/ 737 w 758"/>
              <a:gd name="connsiteY72-5086" fmla="*/ 622 h 759"/>
              <a:gd name="connsiteX73-5087" fmla="*/ 737 w 758"/>
              <a:gd name="connsiteY73-5088" fmla="*/ 638 h 759"/>
              <a:gd name="connsiteX74-5089" fmla="*/ 737 w 758"/>
              <a:gd name="connsiteY74-5090" fmla="*/ 653 h 759"/>
              <a:gd name="connsiteX75-5091" fmla="*/ 743 w 758"/>
              <a:gd name="connsiteY75-5092" fmla="*/ 669 h 759"/>
              <a:gd name="connsiteX76-5093" fmla="*/ 743 w 758"/>
              <a:gd name="connsiteY76-5094" fmla="*/ 685 h 759"/>
              <a:gd name="connsiteX77-5095" fmla="*/ 748 w 758"/>
              <a:gd name="connsiteY77-5096" fmla="*/ 696 h 759"/>
              <a:gd name="connsiteX78-5097" fmla="*/ 748 w 758"/>
              <a:gd name="connsiteY78-5098" fmla="*/ 706 h 759"/>
              <a:gd name="connsiteX79-5099" fmla="*/ 753 w 758"/>
              <a:gd name="connsiteY79-5100" fmla="*/ 717 h 759"/>
              <a:gd name="connsiteX80-5101" fmla="*/ 753 w 758"/>
              <a:gd name="connsiteY80-5102" fmla="*/ 722 h 759"/>
              <a:gd name="connsiteX81-5103" fmla="*/ 758 w 758"/>
              <a:gd name="connsiteY81-5104" fmla="*/ 732 h 759"/>
              <a:gd name="connsiteX82-5105" fmla="*/ 758 w 758"/>
              <a:gd name="connsiteY82-5106" fmla="*/ 738 h 759"/>
              <a:gd name="connsiteX83-5107" fmla="*/ 758 w 758"/>
              <a:gd name="connsiteY83-5108" fmla="*/ 743 h 759"/>
              <a:gd name="connsiteX84-5109" fmla="*/ 758 w 758"/>
              <a:gd name="connsiteY84-5110" fmla="*/ 748 h 759"/>
              <a:gd name="connsiteX85-5111" fmla="*/ 753 w 758"/>
              <a:gd name="connsiteY85-5112" fmla="*/ 753 h 759"/>
              <a:gd name="connsiteX86-5113" fmla="*/ 748 w 758"/>
              <a:gd name="connsiteY86-5114" fmla="*/ 759 h 759"/>
              <a:gd name="connsiteX87-5115" fmla="*/ 737 w 758"/>
              <a:gd name="connsiteY87-5116" fmla="*/ 759 h 759"/>
              <a:gd name="connsiteX88-5117" fmla="*/ 727 w 758"/>
              <a:gd name="connsiteY88-5118" fmla="*/ 759 h 759"/>
              <a:gd name="connsiteX89-5119" fmla="*/ 711 w 758"/>
              <a:gd name="connsiteY89-5120" fmla="*/ 759 h 759"/>
              <a:gd name="connsiteX90-5121" fmla="*/ 695 w 758"/>
              <a:gd name="connsiteY90-5122" fmla="*/ 753 h 759"/>
              <a:gd name="connsiteX91-5123" fmla="*/ 674 w 758"/>
              <a:gd name="connsiteY91-5124" fmla="*/ 753 h 759"/>
              <a:gd name="connsiteX92-5125" fmla="*/ 653 w 758"/>
              <a:gd name="connsiteY92-5126" fmla="*/ 748 h 759"/>
              <a:gd name="connsiteX93-5127" fmla="*/ 632 w 758"/>
              <a:gd name="connsiteY93-5128" fmla="*/ 743 h 759"/>
              <a:gd name="connsiteX94-5129" fmla="*/ 622 w 758"/>
              <a:gd name="connsiteY94-5130" fmla="*/ 738 h 759"/>
              <a:gd name="connsiteX95-5131" fmla="*/ 611 w 758"/>
              <a:gd name="connsiteY95-5132" fmla="*/ 732 h 759"/>
              <a:gd name="connsiteX96-5133" fmla="*/ 595 w 758"/>
              <a:gd name="connsiteY96-5134" fmla="*/ 727 h 759"/>
              <a:gd name="connsiteX97-5135" fmla="*/ 585 w 758"/>
              <a:gd name="connsiteY97-5136" fmla="*/ 722 h 759"/>
              <a:gd name="connsiteX98-5137" fmla="*/ 569 w 758"/>
              <a:gd name="connsiteY98-5138" fmla="*/ 717 h 759"/>
              <a:gd name="connsiteX99-5139" fmla="*/ 553 w 758"/>
              <a:gd name="connsiteY99-5140" fmla="*/ 706 h 759"/>
              <a:gd name="connsiteX100-5141" fmla="*/ 543 w 758"/>
              <a:gd name="connsiteY100-5142" fmla="*/ 696 h 759"/>
              <a:gd name="connsiteX101-5143" fmla="*/ 527 w 758"/>
              <a:gd name="connsiteY101-5144" fmla="*/ 685 h 759"/>
              <a:gd name="connsiteX102-5145" fmla="*/ 495 w 758"/>
              <a:gd name="connsiteY102-5146" fmla="*/ 659 h 759"/>
              <a:gd name="connsiteX103-5147" fmla="*/ 469 w 758"/>
              <a:gd name="connsiteY103-5148" fmla="*/ 632 h 759"/>
              <a:gd name="connsiteX104-5149" fmla="*/ 458 w 758"/>
              <a:gd name="connsiteY104-5150" fmla="*/ 622 h 759"/>
              <a:gd name="connsiteX105-5151" fmla="*/ 448 w 758"/>
              <a:gd name="connsiteY105-5152" fmla="*/ 606 h 759"/>
              <a:gd name="connsiteX106-5153" fmla="*/ 437 w 758"/>
              <a:gd name="connsiteY106-5154" fmla="*/ 590 h 759"/>
              <a:gd name="connsiteX107-5155" fmla="*/ 427 w 758"/>
              <a:gd name="connsiteY107-5156" fmla="*/ 574 h 759"/>
              <a:gd name="connsiteX108-5157" fmla="*/ 421 w 758"/>
              <a:gd name="connsiteY108-5158" fmla="*/ 559 h 759"/>
              <a:gd name="connsiteX109-5159" fmla="*/ 411 w 758"/>
              <a:gd name="connsiteY109-5160" fmla="*/ 543 h 759"/>
              <a:gd name="connsiteX110-5161" fmla="*/ 406 w 758"/>
              <a:gd name="connsiteY110-5162" fmla="*/ 527 h 759"/>
              <a:gd name="connsiteX111-5163" fmla="*/ 395 w 758"/>
              <a:gd name="connsiteY111-5164" fmla="*/ 511 h 759"/>
              <a:gd name="connsiteX112-5165" fmla="*/ 390 w 758"/>
              <a:gd name="connsiteY112-5166" fmla="*/ 501 h 759"/>
              <a:gd name="connsiteX113-5167" fmla="*/ 390 w 758"/>
              <a:gd name="connsiteY113-5168" fmla="*/ 485 h 759"/>
              <a:gd name="connsiteX114-5169" fmla="*/ 385 w 758"/>
              <a:gd name="connsiteY114-5170" fmla="*/ 469 h 759"/>
              <a:gd name="connsiteX115-5171" fmla="*/ 385 w 758"/>
              <a:gd name="connsiteY115-5172" fmla="*/ 453 h 759"/>
              <a:gd name="connsiteX116-5173" fmla="*/ 379 w 758"/>
              <a:gd name="connsiteY116-5174" fmla="*/ 422 h 759"/>
              <a:gd name="connsiteX117-5175" fmla="*/ 374 w 758"/>
              <a:gd name="connsiteY117-5176" fmla="*/ 385 h 759"/>
              <a:gd name="connsiteX118-5177" fmla="*/ 385 w 758"/>
              <a:gd name="connsiteY118-5178" fmla="*/ 111 h 759"/>
              <a:gd name="connsiteX119-5179" fmla="*/ 390 w 758"/>
              <a:gd name="connsiteY119-5180" fmla="*/ 100 h 759"/>
              <a:gd name="connsiteX120-5181" fmla="*/ 390 w 758"/>
              <a:gd name="connsiteY120-5182" fmla="*/ 90 h 759"/>
              <a:gd name="connsiteX121-5183" fmla="*/ 390 w 758"/>
              <a:gd name="connsiteY121-5184" fmla="*/ 85 h 759"/>
              <a:gd name="connsiteX122-5185" fmla="*/ 390 w 758"/>
              <a:gd name="connsiteY122-5186" fmla="*/ 79 h 759"/>
              <a:gd name="connsiteX123-5187" fmla="*/ 385 w 758"/>
              <a:gd name="connsiteY123-5188" fmla="*/ 74 h 759"/>
              <a:gd name="connsiteX124-5189" fmla="*/ 385 w 758"/>
              <a:gd name="connsiteY124-5190" fmla="*/ 74 h 759"/>
              <a:gd name="connsiteX125-5191" fmla="*/ 379 w 758"/>
              <a:gd name="connsiteY125-5192" fmla="*/ 74 h 759"/>
              <a:gd name="connsiteX126-5193" fmla="*/ 374 w 758"/>
              <a:gd name="connsiteY126-5194" fmla="*/ 74 h 759"/>
              <a:gd name="connsiteX127-5195" fmla="*/ 363 w 758"/>
              <a:gd name="connsiteY127-5196" fmla="*/ 79 h 759"/>
              <a:gd name="connsiteX128-5197" fmla="*/ 353 w 758"/>
              <a:gd name="connsiteY128-5198" fmla="*/ 79 h 759"/>
              <a:gd name="connsiteX129-5199" fmla="*/ 337 w 758"/>
              <a:gd name="connsiteY129-5200" fmla="*/ 85 h 759"/>
              <a:gd name="connsiteX130-5201" fmla="*/ 321 w 758"/>
              <a:gd name="connsiteY130-5202" fmla="*/ 90 h 759"/>
              <a:gd name="connsiteX131-5203" fmla="*/ 305 w 758"/>
              <a:gd name="connsiteY131-5204" fmla="*/ 95 h 759"/>
              <a:gd name="connsiteX132-5205" fmla="*/ 269 w 758"/>
              <a:gd name="connsiteY132-5206" fmla="*/ 106 h 759"/>
              <a:gd name="connsiteX133-5207" fmla="*/ 232 w 758"/>
              <a:gd name="connsiteY133-5208" fmla="*/ 116 h 759"/>
              <a:gd name="connsiteX134-5209" fmla="*/ 195 w 758"/>
              <a:gd name="connsiteY134-5210" fmla="*/ 127 h 759"/>
              <a:gd name="connsiteX135-5211" fmla="*/ 158 w 758"/>
              <a:gd name="connsiteY135-5212" fmla="*/ 137 h 759"/>
              <a:gd name="connsiteX136-5213" fmla="*/ 137 w 758"/>
              <a:gd name="connsiteY136-5214" fmla="*/ 142 h 759"/>
              <a:gd name="connsiteX137-5215" fmla="*/ 121 w 758"/>
              <a:gd name="connsiteY137-5216" fmla="*/ 142 h 759"/>
              <a:gd name="connsiteX138-5217" fmla="*/ 105 w 758"/>
              <a:gd name="connsiteY138-5218" fmla="*/ 148 h 759"/>
              <a:gd name="connsiteX139-5219" fmla="*/ 95 w 758"/>
              <a:gd name="connsiteY139-5220" fmla="*/ 148 h 759"/>
              <a:gd name="connsiteX140-5221" fmla="*/ 84 w 758"/>
              <a:gd name="connsiteY140-5222" fmla="*/ 153 h 759"/>
              <a:gd name="connsiteX141-5223" fmla="*/ 74 w 758"/>
              <a:gd name="connsiteY141-5224" fmla="*/ 153 h 759"/>
              <a:gd name="connsiteX142-5225" fmla="*/ 68 w 758"/>
              <a:gd name="connsiteY142-5226" fmla="*/ 153 h 759"/>
              <a:gd name="connsiteX143-5227" fmla="*/ 63 w 758"/>
              <a:gd name="connsiteY143-5228" fmla="*/ 153 h 759"/>
              <a:gd name="connsiteX144-5229" fmla="*/ 53 w 758"/>
              <a:gd name="connsiteY144-5230" fmla="*/ 153 h 759"/>
              <a:gd name="connsiteX145-5231" fmla="*/ 42 w 758"/>
              <a:gd name="connsiteY145-5232" fmla="*/ 148 h 759"/>
              <a:gd name="connsiteX146-5233" fmla="*/ 32 w 758"/>
              <a:gd name="connsiteY146-5234" fmla="*/ 142 h 759"/>
              <a:gd name="connsiteX147-5235" fmla="*/ 26 w 758"/>
              <a:gd name="connsiteY147-5236" fmla="*/ 137 h 759"/>
              <a:gd name="connsiteX148-5237" fmla="*/ 16 w 758"/>
              <a:gd name="connsiteY148-5238" fmla="*/ 127 h 759"/>
              <a:gd name="connsiteX149-5239" fmla="*/ 11 w 758"/>
              <a:gd name="connsiteY149-5240" fmla="*/ 121 h 759"/>
              <a:gd name="connsiteX150-5241" fmla="*/ 5 w 758"/>
              <a:gd name="connsiteY150-5242" fmla="*/ 116 h 759"/>
              <a:gd name="connsiteX151-5243" fmla="*/ 0 w 758"/>
              <a:gd name="connsiteY151-5244" fmla="*/ 116 h 759"/>
              <a:gd name="connsiteX152-5245" fmla="*/ 5 w 758"/>
              <a:gd name="connsiteY152-5246" fmla="*/ 111 h 759"/>
              <a:gd name="connsiteX153-5247" fmla="*/ 5 w 758"/>
              <a:gd name="connsiteY153-5248" fmla="*/ 111 h 759"/>
              <a:gd name="connsiteX154-5249" fmla="*/ 11 w 758"/>
              <a:gd name="connsiteY154-5250" fmla="*/ 111 h 759"/>
              <a:gd name="connsiteX155-5251" fmla="*/ 16 w 758"/>
              <a:gd name="connsiteY155-5252" fmla="*/ 106 h 759"/>
              <a:gd name="connsiteX156-5253" fmla="*/ 21 w 758"/>
              <a:gd name="connsiteY156-5254" fmla="*/ 106 h 759"/>
              <a:gd name="connsiteX157-5255" fmla="*/ 32 w 758"/>
              <a:gd name="connsiteY157-5256" fmla="*/ 106 h 759"/>
              <a:gd name="connsiteX158-5257" fmla="*/ 42 w 758"/>
              <a:gd name="connsiteY158-5258" fmla="*/ 106 h 759"/>
              <a:gd name="connsiteX159-5259" fmla="*/ 53 w 758"/>
              <a:gd name="connsiteY159-5260" fmla="*/ 100 h 759"/>
              <a:gd name="connsiteX160-5261" fmla="*/ 79 w 758"/>
              <a:gd name="connsiteY160-5262" fmla="*/ 100 h 759"/>
              <a:gd name="connsiteX161-5263" fmla="*/ 111 w 758"/>
              <a:gd name="connsiteY161-5264" fmla="*/ 95 h 759"/>
              <a:gd name="connsiteX162-5265" fmla="*/ 126 w 758"/>
              <a:gd name="connsiteY162-5266" fmla="*/ 95 h 759"/>
              <a:gd name="connsiteX163-5267" fmla="*/ 142 w 758"/>
              <a:gd name="connsiteY163-5268" fmla="*/ 90 h 759"/>
              <a:gd name="connsiteX164-5269" fmla="*/ 163 w 758"/>
              <a:gd name="connsiteY164-5270" fmla="*/ 85 h 759"/>
              <a:gd name="connsiteX165-5271" fmla="*/ 184 w 758"/>
              <a:gd name="connsiteY165-5272" fmla="*/ 85 h 759"/>
              <a:gd name="connsiteX166-5273" fmla="*/ 221 w 758"/>
              <a:gd name="connsiteY166-5274" fmla="*/ 74 h 759"/>
              <a:gd name="connsiteX167-5275" fmla="*/ 258 w 758"/>
              <a:gd name="connsiteY167-5276" fmla="*/ 69 h 759"/>
              <a:gd name="connsiteX168-5277" fmla="*/ 290 w 758"/>
              <a:gd name="connsiteY168-5278" fmla="*/ 58 h 759"/>
              <a:gd name="connsiteX169-5279" fmla="*/ 321 w 758"/>
              <a:gd name="connsiteY169-5280" fmla="*/ 48 h 759"/>
              <a:gd name="connsiteX170-5281" fmla="*/ 337 w 758"/>
              <a:gd name="connsiteY170-5282" fmla="*/ 42 h 759"/>
              <a:gd name="connsiteX171-5283" fmla="*/ 353 w 758"/>
              <a:gd name="connsiteY171-5284" fmla="*/ 37 h 759"/>
              <a:gd name="connsiteX172-5285" fmla="*/ 363 w 758"/>
              <a:gd name="connsiteY172-5286" fmla="*/ 37 h 759"/>
              <a:gd name="connsiteX173-5287" fmla="*/ 374 w 758"/>
              <a:gd name="connsiteY173-5288" fmla="*/ 32 h 759"/>
              <a:gd name="connsiteX174-5289" fmla="*/ 379 w 758"/>
              <a:gd name="connsiteY174-5290" fmla="*/ 27 h 759"/>
              <a:gd name="connsiteX175-5291" fmla="*/ 385 w 758"/>
              <a:gd name="connsiteY175-5292" fmla="*/ 21 h 759"/>
              <a:gd name="connsiteX176-5293" fmla="*/ 390 w 758"/>
              <a:gd name="connsiteY176-5294" fmla="*/ 16 h 759"/>
              <a:gd name="connsiteX177-5295" fmla="*/ 395 w 758"/>
              <a:gd name="connsiteY177-5296" fmla="*/ 11 h 759"/>
              <a:gd name="connsiteX178-5297" fmla="*/ 400 w 758"/>
              <a:gd name="connsiteY178-5298" fmla="*/ 6 h 759"/>
              <a:gd name="connsiteX179-5299" fmla="*/ 406 w 758"/>
              <a:gd name="connsiteY179-5300" fmla="*/ 0 h 759"/>
              <a:gd name="connsiteX180-5301" fmla="*/ 411 w 758"/>
              <a:gd name="connsiteY180-5302" fmla="*/ 0 h 759"/>
              <a:gd name="connsiteX181-5303" fmla="*/ 416 w 758"/>
              <a:gd name="connsiteY181-5304" fmla="*/ 0 h 759"/>
              <a:gd name="connsiteX182-5305" fmla="*/ 416 w 758"/>
              <a:gd name="connsiteY182-5306" fmla="*/ 0 h 759"/>
              <a:gd name="connsiteX0-5307" fmla="*/ 416 w 758"/>
              <a:gd name="connsiteY0-5308" fmla="*/ 0 h 759"/>
              <a:gd name="connsiteX1-5309" fmla="*/ 427 w 758"/>
              <a:gd name="connsiteY1-5310" fmla="*/ 0 h 759"/>
              <a:gd name="connsiteX2-5311" fmla="*/ 437 w 758"/>
              <a:gd name="connsiteY2-5312" fmla="*/ 6 h 759"/>
              <a:gd name="connsiteX3-5313" fmla="*/ 448 w 758"/>
              <a:gd name="connsiteY3-5314" fmla="*/ 11 h 759"/>
              <a:gd name="connsiteX4-5315" fmla="*/ 464 w 758"/>
              <a:gd name="connsiteY4-5316" fmla="*/ 21 h 759"/>
              <a:gd name="connsiteX5-5317" fmla="*/ 474 w 758"/>
              <a:gd name="connsiteY5-5318" fmla="*/ 32 h 759"/>
              <a:gd name="connsiteX6-5319" fmla="*/ 485 w 758"/>
              <a:gd name="connsiteY6-5320" fmla="*/ 37 h 759"/>
              <a:gd name="connsiteX7-5321" fmla="*/ 485 w 758"/>
              <a:gd name="connsiteY7-5322" fmla="*/ 42 h 759"/>
              <a:gd name="connsiteX8-5323" fmla="*/ 490 w 758"/>
              <a:gd name="connsiteY8-5324" fmla="*/ 42 h 759"/>
              <a:gd name="connsiteX9-5325" fmla="*/ 490 w 758"/>
              <a:gd name="connsiteY9-5326" fmla="*/ 48 h 759"/>
              <a:gd name="connsiteX10-5327" fmla="*/ 490 w 758"/>
              <a:gd name="connsiteY10-5328" fmla="*/ 48 h 759"/>
              <a:gd name="connsiteX11-5329" fmla="*/ 490 w 758"/>
              <a:gd name="connsiteY11-5330" fmla="*/ 53 h 759"/>
              <a:gd name="connsiteX12-5331" fmla="*/ 485 w 758"/>
              <a:gd name="connsiteY12-5332" fmla="*/ 58 h 759"/>
              <a:gd name="connsiteX13-5333" fmla="*/ 479 w 758"/>
              <a:gd name="connsiteY13-5334" fmla="*/ 63 h 759"/>
              <a:gd name="connsiteX14-5335" fmla="*/ 469 w 758"/>
              <a:gd name="connsiteY14-5336" fmla="*/ 69 h 759"/>
              <a:gd name="connsiteX15-5337" fmla="*/ 464 w 758"/>
              <a:gd name="connsiteY15-5338" fmla="*/ 74 h 759"/>
              <a:gd name="connsiteX16-5339" fmla="*/ 458 w 758"/>
              <a:gd name="connsiteY16-5340" fmla="*/ 79 h 759"/>
              <a:gd name="connsiteX17-5341" fmla="*/ 458 w 758"/>
              <a:gd name="connsiteY17-5342" fmla="*/ 90 h 759"/>
              <a:gd name="connsiteX18-5343" fmla="*/ 453 w 758"/>
              <a:gd name="connsiteY18-5344" fmla="*/ 100 h 759"/>
              <a:gd name="connsiteX19-5345" fmla="*/ 448 w 758"/>
              <a:gd name="connsiteY19-5346" fmla="*/ 116 h 759"/>
              <a:gd name="connsiteX20-5347" fmla="*/ 442 w 758"/>
              <a:gd name="connsiteY20-5348" fmla="*/ 137 h 759"/>
              <a:gd name="connsiteX21-5349" fmla="*/ 437 w 758"/>
              <a:gd name="connsiteY21-5350" fmla="*/ 158 h 759"/>
              <a:gd name="connsiteX22-5351" fmla="*/ 437 w 758"/>
              <a:gd name="connsiteY22-5352" fmla="*/ 179 h 759"/>
              <a:gd name="connsiteX23-5353" fmla="*/ 432 w 758"/>
              <a:gd name="connsiteY23-5354" fmla="*/ 206 h 759"/>
              <a:gd name="connsiteX24-5355" fmla="*/ 427 w 758"/>
              <a:gd name="connsiteY24-5356" fmla="*/ 227 h 759"/>
              <a:gd name="connsiteX25-5357" fmla="*/ 421 w 758"/>
              <a:gd name="connsiteY25-5358" fmla="*/ 369 h 759"/>
              <a:gd name="connsiteX26-5359" fmla="*/ 427 w 758"/>
              <a:gd name="connsiteY26-5360" fmla="*/ 411 h 759"/>
              <a:gd name="connsiteX27-5361" fmla="*/ 427 w 758"/>
              <a:gd name="connsiteY27-5362" fmla="*/ 437 h 759"/>
              <a:gd name="connsiteX28-5363" fmla="*/ 432 w 758"/>
              <a:gd name="connsiteY28-5364" fmla="*/ 464 h 759"/>
              <a:gd name="connsiteX29-5365" fmla="*/ 442 w 758"/>
              <a:gd name="connsiteY29-5366" fmla="*/ 490 h 759"/>
              <a:gd name="connsiteX30-5367" fmla="*/ 448 w 758"/>
              <a:gd name="connsiteY30-5368" fmla="*/ 506 h 759"/>
              <a:gd name="connsiteX31-5369" fmla="*/ 453 w 758"/>
              <a:gd name="connsiteY31-5370" fmla="*/ 516 h 759"/>
              <a:gd name="connsiteX32-5371" fmla="*/ 469 w 758"/>
              <a:gd name="connsiteY32-5372" fmla="*/ 543 h 759"/>
              <a:gd name="connsiteX33-5373" fmla="*/ 485 w 758"/>
              <a:gd name="connsiteY33-5374" fmla="*/ 564 h 759"/>
              <a:gd name="connsiteX34-5375" fmla="*/ 500 w 758"/>
              <a:gd name="connsiteY34-5376" fmla="*/ 585 h 759"/>
              <a:gd name="connsiteX35-5377" fmla="*/ 511 w 758"/>
              <a:gd name="connsiteY35-5378" fmla="*/ 595 h 759"/>
              <a:gd name="connsiteX36-5379" fmla="*/ 521 w 758"/>
              <a:gd name="connsiteY36-5380" fmla="*/ 601 h 759"/>
              <a:gd name="connsiteX37-5381" fmla="*/ 543 w 758"/>
              <a:gd name="connsiteY37-5382" fmla="*/ 622 h 759"/>
              <a:gd name="connsiteX38-5383" fmla="*/ 564 w 758"/>
              <a:gd name="connsiteY38-5384" fmla="*/ 632 h 759"/>
              <a:gd name="connsiteX39-5385" fmla="*/ 585 w 758"/>
              <a:gd name="connsiteY39-5386" fmla="*/ 648 h 759"/>
              <a:gd name="connsiteX40-5387" fmla="*/ 611 w 758"/>
              <a:gd name="connsiteY40-5388" fmla="*/ 659 h 759"/>
              <a:gd name="connsiteX41-5389" fmla="*/ 622 w 758"/>
              <a:gd name="connsiteY41-5390" fmla="*/ 664 h 759"/>
              <a:gd name="connsiteX42-5391" fmla="*/ 632 w 758"/>
              <a:gd name="connsiteY42-5392" fmla="*/ 669 h 759"/>
              <a:gd name="connsiteX43-5393" fmla="*/ 643 w 758"/>
              <a:gd name="connsiteY43-5394" fmla="*/ 669 h 759"/>
              <a:gd name="connsiteX44-5395" fmla="*/ 653 w 758"/>
              <a:gd name="connsiteY44-5396" fmla="*/ 674 h 759"/>
              <a:gd name="connsiteX45-5397" fmla="*/ 658 w 758"/>
              <a:gd name="connsiteY45-5398" fmla="*/ 674 h 759"/>
              <a:gd name="connsiteX46-5399" fmla="*/ 664 w 758"/>
              <a:gd name="connsiteY46-5400" fmla="*/ 674 h 759"/>
              <a:gd name="connsiteX47-5401" fmla="*/ 674 w 758"/>
              <a:gd name="connsiteY47-5402" fmla="*/ 674 h 759"/>
              <a:gd name="connsiteX48-5403" fmla="*/ 679 w 758"/>
              <a:gd name="connsiteY48-5404" fmla="*/ 669 h 759"/>
              <a:gd name="connsiteX49-5405" fmla="*/ 679 w 758"/>
              <a:gd name="connsiteY49-5406" fmla="*/ 664 h 759"/>
              <a:gd name="connsiteX50-5407" fmla="*/ 685 w 758"/>
              <a:gd name="connsiteY50-5408" fmla="*/ 659 h 759"/>
              <a:gd name="connsiteX51-5409" fmla="*/ 690 w 758"/>
              <a:gd name="connsiteY51-5410" fmla="*/ 653 h 759"/>
              <a:gd name="connsiteX52-5411" fmla="*/ 690 w 758"/>
              <a:gd name="connsiteY52-5412" fmla="*/ 643 h 759"/>
              <a:gd name="connsiteX53-5413" fmla="*/ 695 w 758"/>
              <a:gd name="connsiteY53-5414" fmla="*/ 627 h 759"/>
              <a:gd name="connsiteX54-5415" fmla="*/ 701 w 758"/>
              <a:gd name="connsiteY54-5416" fmla="*/ 611 h 759"/>
              <a:gd name="connsiteX55-5417" fmla="*/ 706 w 758"/>
              <a:gd name="connsiteY55-5418" fmla="*/ 595 h 759"/>
              <a:gd name="connsiteX56-5419" fmla="*/ 706 w 758"/>
              <a:gd name="connsiteY56-5420" fmla="*/ 580 h 759"/>
              <a:gd name="connsiteX57-5421" fmla="*/ 711 w 758"/>
              <a:gd name="connsiteY57-5422" fmla="*/ 564 h 759"/>
              <a:gd name="connsiteX58-5423" fmla="*/ 716 w 758"/>
              <a:gd name="connsiteY58-5424" fmla="*/ 553 h 759"/>
              <a:gd name="connsiteX59-5425" fmla="*/ 722 w 758"/>
              <a:gd name="connsiteY59-5426" fmla="*/ 543 h 759"/>
              <a:gd name="connsiteX60-5427" fmla="*/ 722 w 758"/>
              <a:gd name="connsiteY60-5428" fmla="*/ 538 h 759"/>
              <a:gd name="connsiteX61-5429" fmla="*/ 727 w 758"/>
              <a:gd name="connsiteY61-5430" fmla="*/ 527 h 759"/>
              <a:gd name="connsiteX62-5431" fmla="*/ 727 w 758"/>
              <a:gd name="connsiteY62-5432" fmla="*/ 527 h 759"/>
              <a:gd name="connsiteX63-5433" fmla="*/ 732 w 758"/>
              <a:gd name="connsiteY63-5434" fmla="*/ 527 h 759"/>
              <a:gd name="connsiteX64-5435" fmla="*/ 732 w 758"/>
              <a:gd name="connsiteY64-5436" fmla="*/ 527 h 759"/>
              <a:gd name="connsiteX65-5437" fmla="*/ 732 w 758"/>
              <a:gd name="connsiteY65-5438" fmla="*/ 532 h 759"/>
              <a:gd name="connsiteX66-5439" fmla="*/ 732 w 758"/>
              <a:gd name="connsiteY66-5440" fmla="*/ 538 h 759"/>
              <a:gd name="connsiteX67-5441" fmla="*/ 737 w 758"/>
              <a:gd name="connsiteY67-5442" fmla="*/ 543 h 759"/>
              <a:gd name="connsiteX68-5443" fmla="*/ 737 w 758"/>
              <a:gd name="connsiteY68-5444" fmla="*/ 559 h 759"/>
              <a:gd name="connsiteX69-5445" fmla="*/ 737 w 758"/>
              <a:gd name="connsiteY69-5446" fmla="*/ 569 h 759"/>
              <a:gd name="connsiteX70-5447" fmla="*/ 737 w 758"/>
              <a:gd name="connsiteY70-5448" fmla="*/ 585 h 759"/>
              <a:gd name="connsiteX71-5449" fmla="*/ 737 w 758"/>
              <a:gd name="connsiteY71-5450" fmla="*/ 601 h 759"/>
              <a:gd name="connsiteX72-5451" fmla="*/ 737 w 758"/>
              <a:gd name="connsiteY72-5452" fmla="*/ 622 h 759"/>
              <a:gd name="connsiteX73-5453" fmla="*/ 737 w 758"/>
              <a:gd name="connsiteY73-5454" fmla="*/ 638 h 759"/>
              <a:gd name="connsiteX74-5455" fmla="*/ 737 w 758"/>
              <a:gd name="connsiteY74-5456" fmla="*/ 653 h 759"/>
              <a:gd name="connsiteX75-5457" fmla="*/ 743 w 758"/>
              <a:gd name="connsiteY75-5458" fmla="*/ 669 h 759"/>
              <a:gd name="connsiteX76-5459" fmla="*/ 743 w 758"/>
              <a:gd name="connsiteY76-5460" fmla="*/ 685 h 759"/>
              <a:gd name="connsiteX77-5461" fmla="*/ 748 w 758"/>
              <a:gd name="connsiteY77-5462" fmla="*/ 696 h 759"/>
              <a:gd name="connsiteX78-5463" fmla="*/ 748 w 758"/>
              <a:gd name="connsiteY78-5464" fmla="*/ 706 h 759"/>
              <a:gd name="connsiteX79-5465" fmla="*/ 753 w 758"/>
              <a:gd name="connsiteY79-5466" fmla="*/ 717 h 759"/>
              <a:gd name="connsiteX80-5467" fmla="*/ 753 w 758"/>
              <a:gd name="connsiteY80-5468" fmla="*/ 722 h 759"/>
              <a:gd name="connsiteX81-5469" fmla="*/ 758 w 758"/>
              <a:gd name="connsiteY81-5470" fmla="*/ 732 h 759"/>
              <a:gd name="connsiteX82-5471" fmla="*/ 758 w 758"/>
              <a:gd name="connsiteY82-5472" fmla="*/ 738 h 759"/>
              <a:gd name="connsiteX83-5473" fmla="*/ 758 w 758"/>
              <a:gd name="connsiteY83-5474" fmla="*/ 743 h 759"/>
              <a:gd name="connsiteX84-5475" fmla="*/ 758 w 758"/>
              <a:gd name="connsiteY84-5476" fmla="*/ 748 h 759"/>
              <a:gd name="connsiteX85-5477" fmla="*/ 753 w 758"/>
              <a:gd name="connsiteY85-5478" fmla="*/ 753 h 759"/>
              <a:gd name="connsiteX86-5479" fmla="*/ 748 w 758"/>
              <a:gd name="connsiteY86-5480" fmla="*/ 759 h 759"/>
              <a:gd name="connsiteX87-5481" fmla="*/ 737 w 758"/>
              <a:gd name="connsiteY87-5482" fmla="*/ 759 h 759"/>
              <a:gd name="connsiteX88-5483" fmla="*/ 727 w 758"/>
              <a:gd name="connsiteY88-5484" fmla="*/ 759 h 759"/>
              <a:gd name="connsiteX89-5485" fmla="*/ 711 w 758"/>
              <a:gd name="connsiteY89-5486" fmla="*/ 759 h 759"/>
              <a:gd name="connsiteX90-5487" fmla="*/ 695 w 758"/>
              <a:gd name="connsiteY90-5488" fmla="*/ 753 h 759"/>
              <a:gd name="connsiteX91-5489" fmla="*/ 674 w 758"/>
              <a:gd name="connsiteY91-5490" fmla="*/ 753 h 759"/>
              <a:gd name="connsiteX92-5491" fmla="*/ 653 w 758"/>
              <a:gd name="connsiteY92-5492" fmla="*/ 748 h 759"/>
              <a:gd name="connsiteX93-5493" fmla="*/ 632 w 758"/>
              <a:gd name="connsiteY93-5494" fmla="*/ 743 h 759"/>
              <a:gd name="connsiteX94-5495" fmla="*/ 622 w 758"/>
              <a:gd name="connsiteY94-5496" fmla="*/ 738 h 759"/>
              <a:gd name="connsiteX95-5497" fmla="*/ 611 w 758"/>
              <a:gd name="connsiteY95-5498" fmla="*/ 732 h 759"/>
              <a:gd name="connsiteX96-5499" fmla="*/ 595 w 758"/>
              <a:gd name="connsiteY96-5500" fmla="*/ 727 h 759"/>
              <a:gd name="connsiteX97-5501" fmla="*/ 585 w 758"/>
              <a:gd name="connsiteY97-5502" fmla="*/ 722 h 759"/>
              <a:gd name="connsiteX98-5503" fmla="*/ 569 w 758"/>
              <a:gd name="connsiteY98-5504" fmla="*/ 717 h 759"/>
              <a:gd name="connsiteX99-5505" fmla="*/ 553 w 758"/>
              <a:gd name="connsiteY99-5506" fmla="*/ 706 h 759"/>
              <a:gd name="connsiteX100-5507" fmla="*/ 543 w 758"/>
              <a:gd name="connsiteY100-5508" fmla="*/ 696 h 759"/>
              <a:gd name="connsiteX101-5509" fmla="*/ 527 w 758"/>
              <a:gd name="connsiteY101-5510" fmla="*/ 685 h 759"/>
              <a:gd name="connsiteX102-5511" fmla="*/ 495 w 758"/>
              <a:gd name="connsiteY102-5512" fmla="*/ 659 h 759"/>
              <a:gd name="connsiteX103-5513" fmla="*/ 469 w 758"/>
              <a:gd name="connsiteY103-5514" fmla="*/ 632 h 759"/>
              <a:gd name="connsiteX104-5515" fmla="*/ 458 w 758"/>
              <a:gd name="connsiteY104-5516" fmla="*/ 622 h 759"/>
              <a:gd name="connsiteX105-5517" fmla="*/ 448 w 758"/>
              <a:gd name="connsiteY105-5518" fmla="*/ 606 h 759"/>
              <a:gd name="connsiteX106-5519" fmla="*/ 437 w 758"/>
              <a:gd name="connsiteY106-5520" fmla="*/ 590 h 759"/>
              <a:gd name="connsiteX107-5521" fmla="*/ 427 w 758"/>
              <a:gd name="connsiteY107-5522" fmla="*/ 574 h 759"/>
              <a:gd name="connsiteX108-5523" fmla="*/ 421 w 758"/>
              <a:gd name="connsiteY108-5524" fmla="*/ 559 h 759"/>
              <a:gd name="connsiteX109-5525" fmla="*/ 411 w 758"/>
              <a:gd name="connsiteY109-5526" fmla="*/ 543 h 759"/>
              <a:gd name="connsiteX110-5527" fmla="*/ 406 w 758"/>
              <a:gd name="connsiteY110-5528" fmla="*/ 527 h 759"/>
              <a:gd name="connsiteX111-5529" fmla="*/ 395 w 758"/>
              <a:gd name="connsiteY111-5530" fmla="*/ 511 h 759"/>
              <a:gd name="connsiteX112-5531" fmla="*/ 390 w 758"/>
              <a:gd name="connsiteY112-5532" fmla="*/ 501 h 759"/>
              <a:gd name="connsiteX113-5533" fmla="*/ 390 w 758"/>
              <a:gd name="connsiteY113-5534" fmla="*/ 485 h 759"/>
              <a:gd name="connsiteX114-5535" fmla="*/ 385 w 758"/>
              <a:gd name="connsiteY114-5536" fmla="*/ 469 h 759"/>
              <a:gd name="connsiteX115-5537" fmla="*/ 385 w 758"/>
              <a:gd name="connsiteY115-5538" fmla="*/ 453 h 759"/>
              <a:gd name="connsiteX116-5539" fmla="*/ 379 w 758"/>
              <a:gd name="connsiteY116-5540" fmla="*/ 422 h 759"/>
              <a:gd name="connsiteX117-5541" fmla="*/ 374 w 758"/>
              <a:gd name="connsiteY117-5542" fmla="*/ 385 h 759"/>
              <a:gd name="connsiteX118-5543" fmla="*/ 390 w 758"/>
              <a:gd name="connsiteY118-5544" fmla="*/ 100 h 759"/>
              <a:gd name="connsiteX119-5545" fmla="*/ 390 w 758"/>
              <a:gd name="connsiteY119-5546" fmla="*/ 90 h 759"/>
              <a:gd name="connsiteX120-5547" fmla="*/ 390 w 758"/>
              <a:gd name="connsiteY120-5548" fmla="*/ 85 h 759"/>
              <a:gd name="connsiteX121-5549" fmla="*/ 390 w 758"/>
              <a:gd name="connsiteY121-5550" fmla="*/ 79 h 759"/>
              <a:gd name="connsiteX122-5551" fmla="*/ 385 w 758"/>
              <a:gd name="connsiteY122-5552" fmla="*/ 74 h 759"/>
              <a:gd name="connsiteX123-5553" fmla="*/ 385 w 758"/>
              <a:gd name="connsiteY123-5554" fmla="*/ 74 h 759"/>
              <a:gd name="connsiteX124-5555" fmla="*/ 379 w 758"/>
              <a:gd name="connsiteY124-5556" fmla="*/ 74 h 759"/>
              <a:gd name="connsiteX125-5557" fmla="*/ 374 w 758"/>
              <a:gd name="connsiteY125-5558" fmla="*/ 74 h 759"/>
              <a:gd name="connsiteX126-5559" fmla="*/ 363 w 758"/>
              <a:gd name="connsiteY126-5560" fmla="*/ 79 h 759"/>
              <a:gd name="connsiteX127-5561" fmla="*/ 353 w 758"/>
              <a:gd name="connsiteY127-5562" fmla="*/ 79 h 759"/>
              <a:gd name="connsiteX128-5563" fmla="*/ 337 w 758"/>
              <a:gd name="connsiteY128-5564" fmla="*/ 85 h 759"/>
              <a:gd name="connsiteX129-5565" fmla="*/ 321 w 758"/>
              <a:gd name="connsiteY129-5566" fmla="*/ 90 h 759"/>
              <a:gd name="connsiteX130-5567" fmla="*/ 305 w 758"/>
              <a:gd name="connsiteY130-5568" fmla="*/ 95 h 759"/>
              <a:gd name="connsiteX131-5569" fmla="*/ 269 w 758"/>
              <a:gd name="connsiteY131-5570" fmla="*/ 106 h 759"/>
              <a:gd name="connsiteX132-5571" fmla="*/ 232 w 758"/>
              <a:gd name="connsiteY132-5572" fmla="*/ 116 h 759"/>
              <a:gd name="connsiteX133-5573" fmla="*/ 195 w 758"/>
              <a:gd name="connsiteY133-5574" fmla="*/ 127 h 759"/>
              <a:gd name="connsiteX134-5575" fmla="*/ 158 w 758"/>
              <a:gd name="connsiteY134-5576" fmla="*/ 137 h 759"/>
              <a:gd name="connsiteX135-5577" fmla="*/ 137 w 758"/>
              <a:gd name="connsiteY135-5578" fmla="*/ 142 h 759"/>
              <a:gd name="connsiteX136-5579" fmla="*/ 121 w 758"/>
              <a:gd name="connsiteY136-5580" fmla="*/ 142 h 759"/>
              <a:gd name="connsiteX137-5581" fmla="*/ 105 w 758"/>
              <a:gd name="connsiteY137-5582" fmla="*/ 148 h 759"/>
              <a:gd name="connsiteX138-5583" fmla="*/ 95 w 758"/>
              <a:gd name="connsiteY138-5584" fmla="*/ 148 h 759"/>
              <a:gd name="connsiteX139-5585" fmla="*/ 84 w 758"/>
              <a:gd name="connsiteY139-5586" fmla="*/ 153 h 759"/>
              <a:gd name="connsiteX140-5587" fmla="*/ 74 w 758"/>
              <a:gd name="connsiteY140-5588" fmla="*/ 153 h 759"/>
              <a:gd name="connsiteX141-5589" fmla="*/ 68 w 758"/>
              <a:gd name="connsiteY141-5590" fmla="*/ 153 h 759"/>
              <a:gd name="connsiteX142-5591" fmla="*/ 63 w 758"/>
              <a:gd name="connsiteY142-5592" fmla="*/ 153 h 759"/>
              <a:gd name="connsiteX143-5593" fmla="*/ 53 w 758"/>
              <a:gd name="connsiteY143-5594" fmla="*/ 153 h 759"/>
              <a:gd name="connsiteX144-5595" fmla="*/ 42 w 758"/>
              <a:gd name="connsiteY144-5596" fmla="*/ 148 h 759"/>
              <a:gd name="connsiteX145-5597" fmla="*/ 32 w 758"/>
              <a:gd name="connsiteY145-5598" fmla="*/ 142 h 759"/>
              <a:gd name="connsiteX146-5599" fmla="*/ 26 w 758"/>
              <a:gd name="connsiteY146-5600" fmla="*/ 137 h 759"/>
              <a:gd name="connsiteX147-5601" fmla="*/ 16 w 758"/>
              <a:gd name="connsiteY147-5602" fmla="*/ 127 h 759"/>
              <a:gd name="connsiteX148-5603" fmla="*/ 11 w 758"/>
              <a:gd name="connsiteY148-5604" fmla="*/ 121 h 759"/>
              <a:gd name="connsiteX149-5605" fmla="*/ 5 w 758"/>
              <a:gd name="connsiteY149-5606" fmla="*/ 116 h 759"/>
              <a:gd name="connsiteX150-5607" fmla="*/ 0 w 758"/>
              <a:gd name="connsiteY150-5608" fmla="*/ 116 h 759"/>
              <a:gd name="connsiteX151-5609" fmla="*/ 5 w 758"/>
              <a:gd name="connsiteY151-5610" fmla="*/ 111 h 759"/>
              <a:gd name="connsiteX152-5611" fmla="*/ 5 w 758"/>
              <a:gd name="connsiteY152-5612" fmla="*/ 111 h 759"/>
              <a:gd name="connsiteX153-5613" fmla="*/ 11 w 758"/>
              <a:gd name="connsiteY153-5614" fmla="*/ 111 h 759"/>
              <a:gd name="connsiteX154-5615" fmla="*/ 16 w 758"/>
              <a:gd name="connsiteY154-5616" fmla="*/ 106 h 759"/>
              <a:gd name="connsiteX155-5617" fmla="*/ 21 w 758"/>
              <a:gd name="connsiteY155-5618" fmla="*/ 106 h 759"/>
              <a:gd name="connsiteX156-5619" fmla="*/ 32 w 758"/>
              <a:gd name="connsiteY156-5620" fmla="*/ 106 h 759"/>
              <a:gd name="connsiteX157-5621" fmla="*/ 42 w 758"/>
              <a:gd name="connsiteY157-5622" fmla="*/ 106 h 759"/>
              <a:gd name="connsiteX158-5623" fmla="*/ 53 w 758"/>
              <a:gd name="connsiteY158-5624" fmla="*/ 100 h 759"/>
              <a:gd name="connsiteX159-5625" fmla="*/ 79 w 758"/>
              <a:gd name="connsiteY159-5626" fmla="*/ 100 h 759"/>
              <a:gd name="connsiteX160-5627" fmla="*/ 111 w 758"/>
              <a:gd name="connsiteY160-5628" fmla="*/ 95 h 759"/>
              <a:gd name="connsiteX161-5629" fmla="*/ 126 w 758"/>
              <a:gd name="connsiteY161-5630" fmla="*/ 95 h 759"/>
              <a:gd name="connsiteX162-5631" fmla="*/ 142 w 758"/>
              <a:gd name="connsiteY162-5632" fmla="*/ 90 h 759"/>
              <a:gd name="connsiteX163-5633" fmla="*/ 163 w 758"/>
              <a:gd name="connsiteY163-5634" fmla="*/ 85 h 759"/>
              <a:gd name="connsiteX164-5635" fmla="*/ 184 w 758"/>
              <a:gd name="connsiteY164-5636" fmla="*/ 85 h 759"/>
              <a:gd name="connsiteX165-5637" fmla="*/ 221 w 758"/>
              <a:gd name="connsiteY165-5638" fmla="*/ 74 h 759"/>
              <a:gd name="connsiteX166-5639" fmla="*/ 258 w 758"/>
              <a:gd name="connsiteY166-5640" fmla="*/ 69 h 759"/>
              <a:gd name="connsiteX167-5641" fmla="*/ 290 w 758"/>
              <a:gd name="connsiteY167-5642" fmla="*/ 58 h 759"/>
              <a:gd name="connsiteX168-5643" fmla="*/ 321 w 758"/>
              <a:gd name="connsiteY168-5644" fmla="*/ 48 h 759"/>
              <a:gd name="connsiteX169-5645" fmla="*/ 337 w 758"/>
              <a:gd name="connsiteY169-5646" fmla="*/ 42 h 759"/>
              <a:gd name="connsiteX170-5647" fmla="*/ 353 w 758"/>
              <a:gd name="connsiteY170-5648" fmla="*/ 37 h 759"/>
              <a:gd name="connsiteX171-5649" fmla="*/ 363 w 758"/>
              <a:gd name="connsiteY171-5650" fmla="*/ 37 h 759"/>
              <a:gd name="connsiteX172-5651" fmla="*/ 374 w 758"/>
              <a:gd name="connsiteY172-5652" fmla="*/ 32 h 759"/>
              <a:gd name="connsiteX173-5653" fmla="*/ 379 w 758"/>
              <a:gd name="connsiteY173-5654" fmla="*/ 27 h 759"/>
              <a:gd name="connsiteX174-5655" fmla="*/ 385 w 758"/>
              <a:gd name="connsiteY174-5656" fmla="*/ 21 h 759"/>
              <a:gd name="connsiteX175-5657" fmla="*/ 390 w 758"/>
              <a:gd name="connsiteY175-5658" fmla="*/ 16 h 759"/>
              <a:gd name="connsiteX176-5659" fmla="*/ 395 w 758"/>
              <a:gd name="connsiteY176-5660" fmla="*/ 11 h 759"/>
              <a:gd name="connsiteX177-5661" fmla="*/ 400 w 758"/>
              <a:gd name="connsiteY177-5662" fmla="*/ 6 h 759"/>
              <a:gd name="connsiteX178-5663" fmla="*/ 406 w 758"/>
              <a:gd name="connsiteY178-5664" fmla="*/ 0 h 759"/>
              <a:gd name="connsiteX179-5665" fmla="*/ 411 w 758"/>
              <a:gd name="connsiteY179-5666" fmla="*/ 0 h 759"/>
              <a:gd name="connsiteX180-5667" fmla="*/ 416 w 758"/>
              <a:gd name="connsiteY180-5668" fmla="*/ 0 h 759"/>
              <a:gd name="connsiteX181-5669" fmla="*/ 416 w 758"/>
              <a:gd name="connsiteY181-5670" fmla="*/ 0 h 759"/>
              <a:gd name="connsiteX0-5671" fmla="*/ 416 w 758"/>
              <a:gd name="connsiteY0-5672" fmla="*/ 0 h 759"/>
              <a:gd name="connsiteX1-5673" fmla="*/ 427 w 758"/>
              <a:gd name="connsiteY1-5674" fmla="*/ 0 h 759"/>
              <a:gd name="connsiteX2-5675" fmla="*/ 437 w 758"/>
              <a:gd name="connsiteY2-5676" fmla="*/ 6 h 759"/>
              <a:gd name="connsiteX3-5677" fmla="*/ 448 w 758"/>
              <a:gd name="connsiteY3-5678" fmla="*/ 11 h 759"/>
              <a:gd name="connsiteX4-5679" fmla="*/ 464 w 758"/>
              <a:gd name="connsiteY4-5680" fmla="*/ 21 h 759"/>
              <a:gd name="connsiteX5-5681" fmla="*/ 474 w 758"/>
              <a:gd name="connsiteY5-5682" fmla="*/ 32 h 759"/>
              <a:gd name="connsiteX6-5683" fmla="*/ 485 w 758"/>
              <a:gd name="connsiteY6-5684" fmla="*/ 37 h 759"/>
              <a:gd name="connsiteX7-5685" fmla="*/ 485 w 758"/>
              <a:gd name="connsiteY7-5686" fmla="*/ 42 h 759"/>
              <a:gd name="connsiteX8-5687" fmla="*/ 490 w 758"/>
              <a:gd name="connsiteY8-5688" fmla="*/ 42 h 759"/>
              <a:gd name="connsiteX9-5689" fmla="*/ 490 w 758"/>
              <a:gd name="connsiteY9-5690" fmla="*/ 48 h 759"/>
              <a:gd name="connsiteX10-5691" fmla="*/ 490 w 758"/>
              <a:gd name="connsiteY10-5692" fmla="*/ 48 h 759"/>
              <a:gd name="connsiteX11-5693" fmla="*/ 490 w 758"/>
              <a:gd name="connsiteY11-5694" fmla="*/ 53 h 759"/>
              <a:gd name="connsiteX12-5695" fmla="*/ 485 w 758"/>
              <a:gd name="connsiteY12-5696" fmla="*/ 58 h 759"/>
              <a:gd name="connsiteX13-5697" fmla="*/ 479 w 758"/>
              <a:gd name="connsiteY13-5698" fmla="*/ 63 h 759"/>
              <a:gd name="connsiteX14-5699" fmla="*/ 469 w 758"/>
              <a:gd name="connsiteY14-5700" fmla="*/ 69 h 759"/>
              <a:gd name="connsiteX15-5701" fmla="*/ 464 w 758"/>
              <a:gd name="connsiteY15-5702" fmla="*/ 74 h 759"/>
              <a:gd name="connsiteX16-5703" fmla="*/ 458 w 758"/>
              <a:gd name="connsiteY16-5704" fmla="*/ 79 h 759"/>
              <a:gd name="connsiteX17-5705" fmla="*/ 458 w 758"/>
              <a:gd name="connsiteY17-5706" fmla="*/ 90 h 759"/>
              <a:gd name="connsiteX18-5707" fmla="*/ 453 w 758"/>
              <a:gd name="connsiteY18-5708" fmla="*/ 100 h 759"/>
              <a:gd name="connsiteX19-5709" fmla="*/ 448 w 758"/>
              <a:gd name="connsiteY19-5710" fmla="*/ 116 h 759"/>
              <a:gd name="connsiteX20-5711" fmla="*/ 442 w 758"/>
              <a:gd name="connsiteY20-5712" fmla="*/ 137 h 759"/>
              <a:gd name="connsiteX21-5713" fmla="*/ 437 w 758"/>
              <a:gd name="connsiteY21-5714" fmla="*/ 158 h 759"/>
              <a:gd name="connsiteX22-5715" fmla="*/ 437 w 758"/>
              <a:gd name="connsiteY22-5716" fmla="*/ 179 h 759"/>
              <a:gd name="connsiteX23-5717" fmla="*/ 432 w 758"/>
              <a:gd name="connsiteY23-5718" fmla="*/ 206 h 759"/>
              <a:gd name="connsiteX24-5719" fmla="*/ 421 w 758"/>
              <a:gd name="connsiteY24-5720" fmla="*/ 369 h 759"/>
              <a:gd name="connsiteX25-5721" fmla="*/ 427 w 758"/>
              <a:gd name="connsiteY25-5722" fmla="*/ 411 h 759"/>
              <a:gd name="connsiteX26-5723" fmla="*/ 427 w 758"/>
              <a:gd name="connsiteY26-5724" fmla="*/ 437 h 759"/>
              <a:gd name="connsiteX27-5725" fmla="*/ 432 w 758"/>
              <a:gd name="connsiteY27-5726" fmla="*/ 464 h 759"/>
              <a:gd name="connsiteX28-5727" fmla="*/ 442 w 758"/>
              <a:gd name="connsiteY28-5728" fmla="*/ 490 h 759"/>
              <a:gd name="connsiteX29-5729" fmla="*/ 448 w 758"/>
              <a:gd name="connsiteY29-5730" fmla="*/ 506 h 759"/>
              <a:gd name="connsiteX30-5731" fmla="*/ 453 w 758"/>
              <a:gd name="connsiteY30-5732" fmla="*/ 516 h 759"/>
              <a:gd name="connsiteX31-5733" fmla="*/ 469 w 758"/>
              <a:gd name="connsiteY31-5734" fmla="*/ 543 h 759"/>
              <a:gd name="connsiteX32-5735" fmla="*/ 485 w 758"/>
              <a:gd name="connsiteY32-5736" fmla="*/ 564 h 759"/>
              <a:gd name="connsiteX33-5737" fmla="*/ 500 w 758"/>
              <a:gd name="connsiteY33-5738" fmla="*/ 585 h 759"/>
              <a:gd name="connsiteX34-5739" fmla="*/ 511 w 758"/>
              <a:gd name="connsiteY34-5740" fmla="*/ 595 h 759"/>
              <a:gd name="connsiteX35-5741" fmla="*/ 521 w 758"/>
              <a:gd name="connsiteY35-5742" fmla="*/ 601 h 759"/>
              <a:gd name="connsiteX36-5743" fmla="*/ 543 w 758"/>
              <a:gd name="connsiteY36-5744" fmla="*/ 622 h 759"/>
              <a:gd name="connsiteX37-5745" fmla="*/ 564 w 758"/>
              <a:gd name="connsiteY37-5746" fmla="*/ 632 h 759"/>
              <a:gd name="connsiteX38-5747" fmla="*/ 585 w 758"/>
              <a:gd name="connsiteY38-5748" fmla="*/ 648 h 759"/>
              <a:gd name="connsiteX39-5749" fmla="*/ 611 w 758"/>
              <a:gd name="connsiteY39-5750" fmla="*/ 659 h 759"/>
              <a:gd name="connsiteX40-5751" fmla="*/ 622 w 758"/>
              <a:gd name="connsiteY40-5752" fmla="*/ 664 h 759"/>
              <a:gd name="connsiteX41-5753" fmla="*/ 632 w 758"/>
              <a:gd name="connsiteY41-5754" fmla="*/ 669 h 759"/>
              <a:gd name="connsiteX42-5755" fmla="*/ 643 w 758"/>
              <a:gd name="connsiteY42-5756" fmla="*/ 669 h 759"/>
              <a:gd name="connsiteX43-5757" fmla="*/ 653 w 758"/>
              <a:gd name="connsiteY43-5758" fmla="*/ 674 h 759"/>
              <a:gd name="connsiteX44-5759" fmla="*/ 658 w 758"/>
              <a:gd name="connsiteY44-5760" fmla="*/ 674 h 759"/>
              <a:gd name="connsiteX45-5761" fmla="*/ 664 w 758"/>
              <a:gd name="connsiteY45-5762" fmla="*/ 674 h 759"/>
              <a:gd name="connsiteX46-5763" fmla="*/ 674 w 758"/>
              <a:gd name="connsiteY46-5764" fmla="*/ 674 h 759"/>
              <a:gd name="connsiteX47-5765" fmla="*/ 679 w 758"/>
              <a:gd name="connsiteY47-5766" fmla="*/ 669 h 759"/>
              <a:gd name="connsiteX48-5767" fmla="*/ 679 w 758"/>
              <a:gd name="connsiteY48-5768" fmla="*/ 664 h 759"/>
              <a:gd name="connsiteX49-5769" fmla="*/ 685 w 758"/>
              <a:gd name="connsiteY49-5770" fmla="*/ 659 h 759"/>
              <a:gd name="connsiteX50-5771" fmla="*/ 690 w 758"/>
              <a:gd name="connsiteY50-5772" fmla="*/ 653 h 759"/>
              <a:gd name="connsiteX51-5773" fmla="*/ 690 w 758"/>
              <a:gd name="connsiteY51-5774" fmla="*/ 643 h 759"/>
              <a:gd name="connsiteX52-5775" fmla="*/ 695 w 758"/>
              <a:gd name="connsiteY52-5776" fmla="*/ 627 h 759"/>
              <a:gd name="connsiteX53-5777" fmla="*/ 701 w 758"/>
              <a:gd name="connsiteY53-5778" fmla="*/ 611 h 759"/>
              <a:gd name="connsiteX54-5779" fmla="*/ 706 w 758"/>
              <a:gd name="connsiteY54-5780" fmla="*/ 595 h 759"/>
              <a:gd name="connsiteX55-5781" fmla="*/ 706 w 758"/>
              <a:gd name="connsiteY55-5782" fmla="*/ 580 h 759"/>
              <a:gd name="connsiteX56-5783" fmla="*/ 711 w 758"/>
              <a:gd name="connsiteY56-5784" fmla="*/ 564 h 759"/>
              <a:gd name="connsiteX57-5785" fmla="*/ 716 w 758"/>
              <a:gd name="connsiteY57-5786" fmla="*/ 553 h 759"/>
              <a:gd name="connsiteX58-5787" fmla="*/ 722 w 758"/>
              <a:gd name="connsiteY58-5788" fmla="*/ 543 h 759"/>
              <a:gd name="connsiteX59-5789" fmla="*/ 722 w 758"/>
              <a:gd name="connsiteY59-5790" fmla="*/ 538 h 759"/>
              <a:gd name="connsiteX60-5791" fmla="*/ 727 w 758"/>
              <a:gd name="connsiteY60-5792" fmla="*/ 527 h 759"/>
              <a:gd name="connsiteX61-5793" fmla="*/ 727 w 758"/>
              <a:gd name="connsiteY61-5794" fmla="*/ 527 h 759"/>
              <a:gd name="connsiteX62-5795" fmla="*/ 732 w 758"/>
              <a:gd name="connsiteY62-5796" fmla="*/ 527 h 759"/>
              <a:gd name="connsiteX63-5797" fmla="*/ 732 w 758"/>
              <a:gd name="connsiteY63-5798" fmla="*/ 527 h 759"/>
              <a:gd name="connsiteX64-5799" fmla="*/ 732 w 758"/>
              <a:gd name="connsiteY64-5800" fmla="*/ 532 h 759"/>
              <a:gd name="connsiteX65-5801" fmla="*/ 732 w 758"/>
              <a:gd name="connsiteY65-5802" fmla="*/ 538 h 759"/>
              <a:gd name="connsiteX66-5803" fmla="*/ 737 w 758"/>
              <a:gd name="connsiteY66-5804" fmla="*/ 543 h 759"/>
              <a:gd name="connsiteX67-5805" fmla="*/ 737 w 758"/>
              <a:gd name="connsiteY67-5806" fmla="*/ 559 h 759"/>
              <a:gd name="connsiteX68-5807" fmla="*/ 737 w 758"/>
              <a:gd name="connsiteY68-5808" fmla="*/ 569 h 759"/>
              <a:gd name="connsiteX69-5809" fmla="*/ 737 w 758"/>
              <a:gd name="connsiteY69-5810" fmla="*/ 585 h 759"/>
              <a:gd name="connsiteX70-5811" fmla="*/ 737 w 758"/>
              <a:gd name="connsiteY70-5812" fmla="*/ 601 h 759"/>
              <a:gd name="connsiteX71-5813" fmla="*/ 737 w 758"/>
              <a:gd name="connsiteY71-5814" fmla="*/ 622 h 759"/>
              <a:gd name="connsiteX72-5815" fmla="*/ 737 w 758"/>
              <a:gd name="connsiteY72-5816" fmla="*/ 638 h 759"/>
              <a:gd name="connsiteX73-5817" fmla="*/ 737 w 758"/>
              <a:gd name="connsiteY73-5818" fmla="*/ 653 h 759"/>
              <a:gd name="connsiteX74-5819" fmla="*/ 743 w 758"/>
              <a:gd name="connsiteY74-5820" fmla="*/ 669 h 759"/>
              <a:gd name="connsiteX75-5821" fmla="*/ 743 w 758"/>
              <a:gd name="connsiteY75-5822" fmla="*/ 685 h 759"/>
              <a:gd name="connsiteX76-5823" fmla="*/ 748 w 758"/>
              <a:gd name="connsiteY76-5824" fmla="*/ 696 h 759"/>
              <a:gd name="connsiteX77-5825" fmla="*/ 748 w 758"/>
              <a:gd name="connsiteY77-5826" fmla="*/ 706 h 759"/>
              <a:gd name="connsiteX78-5827" fmla="*/ 753 w 758"/>
              <a:gd name="connsiteY78-5828" fmla="*/ 717 h 759"/>
              <a:gd name="connsiteX79-5829" fmla="*/ 753 w 758"/>
              <a:gd name="connsiteY79-5830" fmla="*/ 722 h 759"/>
              <a:gd name="connsiteX80-5831" fmla="*/ 758 w 758"/>
              <a:gd name="connsiteY80-5832" fmla="*/ 732 h 759"/>
              <a:gd name="connsiteX81-5833" fmla="*/ 758 w 758"/>
              <a:gd name="connsiteY81-5834" fmla="*/ 738 h 759"/>
              <a:gd name="connsiteX82-5835" fmla="*/ 758 w 758"/>
              <a:gd name="connsiteY82-5836" fmla="*/ 743 h 759"/>
              <a:gd name="connsiteX83-5837" fmla="*/ 758 w 758"/>
              <a:gd name="connsiteY83-5838" fmla="*/ 748 h 759"/>
              <a:gd name="connsiteX84-5839" fmla="*/ 753 w 758"/>
              <a:gd name="connsiteY84-5840" fmla="*/ 753 h 759"/>
              <a:gd name="connsiteX85-5841" fmla="*/ 748 w 758"/>
              <a:gd name="connsiteY85-5842" fmla="*/ 759 h 759"/>
              <a:gd name="connsiteX86-5843" fmla="*/ 737 w 758"/>
              <a:gd name="connsiteY86-5844" fmla="*/ 759 h 759"/>
              <a:gd name="connsiteX87-5845" fmla="*/ 727 w 758"/>
              <a:gd name="connsiteY87-5846" fmla="*/ 759 h 759"/>
              <a:gd name="connsiteX88-5847" fmla="*/ 711 w 758"/>
              <a:gd name="connsiteY88-5848" fmla="*/ 759 h 759"/>
              <a:gd name="connsiteX89-5849" fmla="*/ 695 w 758"/>
              <a:gd name="connsiteY89-5850" fmla="*/ 753 h 759"/>
              <a:gd name="connsiteX90-5851" fmla="*/ 674 w 758"/>
              <a:gd name="connsiteY90-5852" fmla="*/ 753 h 759"/>
              <a:gd name="connsiteX91-5853" fmla="*/ 653 w 758"/>
              <a:gd name="connsiteY91-5854" fmla="*/ 748 h 759"/>
              <a:gd name="connsiteX92-5855" fmla="*/ 632 w 758"/>
              <a:gd name="connsiteY92-5856" fmla="*/ 743 h 759"/>
              <a:gd name="connsiteX93-5857" fmla="*/ 622 w 758"/>
              <a:gd name="connsiteY93-5858" fmla="*/ 738 h 759"/>
              <a:gd name="connsiteX94-5859" fmla="*/ 611 w 758"/>
              <a:gd name="connsiteY94-5860" fmla="*/ 732 h 759"/>
              <a:gd name="connsiteX95-5861" fmla="*/ 595 w 758"/>
              <a:gd name="connsiteY95-5862" fmla="*/ 727 h 759"/>
              <a:gd name="connsiteX96-5863" fmla="*/ 585 w 758"/>
              <a:gd name="connsiteY96-5864" fmla="*/ 722 h 759"/>
              <a:gd name="connsiteX97-5865" fmla="*/ 569 w 758"/>
              <a:gd name="connsiteY97-5866" fmla="*/ 717 h 759"/>
              <a:gd name="connsiteX98-5867" fmla="*/ 553 w 758"/>
              <a:gd name="connsiteY98-5868" fmla="*/ 706 h 759"/>
              <a:gd name="connsiteX99-5869" fmla="*/ 543 w 758"/>
              <a:gd name="connsiteY99-5870" fmla="*/ 696 h 759"/>
              <a:gd name="connsiteX100-5871" fmla="*/ 527 w 758"/>
              <a:gd name="connsiteY100-5872" fmla="*/ 685 h 759"/>
              <a:gd name="connsiteX101-5873" fmla="*/ 495 w 758"/>
              <a:gd name="connsiteY101-5874" fmla="*/ 659 h 759"/>
              <a:gd name="connsiteX102-5875" fmla="*/ 469 w 758"/>
              <a:gd name="connsiteY102-5876" fmla="*/ 632 h 759"/>
              <a:gd name="connsiteX103-5877" fmla="*/ 458 w 758"/>
              <a:gd name="connsiteY103-5878" fmla="*/ 622 h 759"/>
              <a:gd name="connsiteX104-5879" fmla="*/ 448 w 758"/>
              <a:gd name="connsiteY104-5880" fmla="*/ 606 h 759"/>
              <a:gd name="connsiteX105-5881" fmla="*/ 437 w 758"/>
              <a:gd name="connsiteY105-5882" fmla="*/ 590 h 759"/>
              <a:gd name="connsiteX106-5883" fmla="*/ 427 w 758"/>
              <a:gd name="connsiteY106-5884" fmla="*/ 574 h 759"/>
              <a:gd name="connsiteX107-5885" fmla="*/ 421 w 758"/>
              <a:gd name="connsiteY107-5886" fmla="*/ 559 h 759"/>
              <a:gd name="connsiteX108-5887" fmla="*/ 411 w 758"/>
              <a:gd name="connsiteY108-5888" fmla="*/ 543 h 759"/>
              <a:gd name="connsiteX109-5889" fmla="*/ 406 w 758"/>
              <a:gd name="connsiteY109-5890" fmla="*/ 527 h 759"/>
              <a:gd name="connsiteX110-5891" fmla="*/ 395 w 758"/>
              <a:gd name="connsiteY110-5892" fmla="*/ 511 h 759"/>
              <a:gd name="connsiteX111-5893" fmla="*/ 390 w 758"/>
              <a:gd name="connsiteY111-5894" fmla="*/ 501 h 759"/>
              <a:gd name="connsiteX112-5895" fmla="*/ 390 w 758"/>
              <a:gd name="connsiteY112-5896" fmla="*/ 485 h 759"/>
              <a:gd name="connsiteX113-5897" fmla="*/ 385 w 758"/>
              <a:gd name="connsiteY113-5898" fmla="*/ 469 h 759"/>
              <a:gd name="connsiteX114-5899" fmla="*/ 385 w 758"/>
              <a:gd name="connsiteY114-5900" fmla="*/ 453 h 759"/>
              <a:gd name="connsiteX115-5901" fmla="*/ 379 w 758"/>
              <a:gd name="connsiteY115-5902" fmla="*/ 422 h 759"/>
              <a:gd name="connsiteX116-5903" fmla="*/ 374 w 758"/>
              <a:gd name="connsiteY116-5904" fmla="*/ 385 h 759"/>
              <a:gd name="connsiteX117-5905" fmla="*/ 390 w 758"/>
              <a:gd name="connsiteY117-5906" fmla="*/ 100 h 759"/>
              <a:gd name="connsiteX118-5907" fmla="*/ 390 w 758"/>
              <a:gd name="connsiteY118-5908" fmla="*/ 90 h 759"/>
              <a:gd name="connsiteX119-5909" fmla="*/ 390 w 758"/>
              <a:gd name="connsiteY119-5910" fmla="*/ 85 h 759"/>
              <a:gd name="connsiteX120-5911" fmla="*/ 390 w 758"/>
              <a:gd name="connsiteY120-5912" fmla="*/ 79 h 759"/>
              <a:gd name="connsiteX121-5913" fmla="*/ 385 w 758"/>
              <a:gd name="connsiteY121-5914" fmla="*/ 74 h 759"/>
              <a:gd name="connsiteX122-5915" fmla="*/ 385 w 758"/>
              <a:gd name="connsiteY122-5916" fmla="*/ 74 h 759"/>
              <a:gd name="connsiteX123-5917" fmla="*/ 379 w 758"/>
              <a:gd name="connsiteY123-5918" fmla="*/ 74 h 759"/>
              <a:gd name="connsiteX124-5919" fmla="*/ 374 w 758"/>
              <a:gd name="connsiteY124-5920" fmla="*/ 74 h 759"/>
              <a:gd name="connsiteX125-5921" fmla="*/ 363 w 758"/>
              <a:gd name="connsiteY125-5922" fmla="*/ 79 h 759"/>
              <a:gd name="connsiteX126-5923" fmla="*/ 353 w 758"/>
              <a:gd name="connsiteY126-5924" fmla="*/ 79 h 759"/>
              <a:gd name="connsiteX127-5925" fmla="*/ 337 w 758"/>
              <a:gd name="connsiteY127-5926" fmla="*/ 85 h 759"/>
              <a:gd name="connsiteX128-5927" fmla="*/ 321 w 758"/>
              <a:gd name="connsiteY128-5928" fmla="*/ 90 h 759"/>
              <a:gd name="connsiteX129-5929" fmla="*/ 305 w 758"/>
              <a:gd name="connsiteY129-5930" fmla="*/ 95 h 759"/>
              <a:gd name="connsiteX130-5931" fmla="*/ 269 w 758"/>
              <a:gd name="connsiteY130-5932" fmla="*/ 106 h 759"/>
              <a:gd name="connsiteX131-5933" fmla="*/ 232 w 758"/>
              <a:gd name="connsiteY131-5934" fmla="*/ 116 h 759"/>
              <a:gd name="connsiteX132-5935" fmla="*/ 195 w 758"/>
              <a:gd name="connsiteY132-5936" fmla="*/ 127 h 759"/>
              <a:gd name="connsiteX133-5937" fmla="*/ 158 w 758"/>
              <a:gd name="connsiteY133-5938" fmla="*/ 137 h 759"/>
              <a:gd name="connsiteX134-5939" fmla="*/ 137 w 758"/>
              <a:gd name="connsiteY134-5940" fmla="*/ 142 h 759"/>
              <a:gd name="connsiteX135-5941" fmla="*/ 121 w 758"/>
              <a:gd name="connsiteY135-5942" fmla="*/ 142 h 759"/>
              <a:gd name="connsiteX136-5943" fmla="*/ 105 w 758"/>
              <a:gd name="connsiteY136-5944" fmla="*/ 148 h 759"/>
              <a:gd name="connsiteX137-5945" fmla="*/ 95 w 758"/>
              <a:gd name="connsiteY137-5946" fmla="*/ 148 h 759"/>
              <a:gd name="connsiteX138-5947" fmla="*/ 84 w 758"/>
              <a:gd name="connsiteY138-5948" fmla="*/ 153 h 759"/>
              <a:gd name="connsiteX139-5949" fmla="*/ 74 w 758"/>
              <a:gd name="connsiteY139-5950" fmla="*/ 153 h 759"/>
              <a:gd name="connsiteX140-5951" fmla="*/ 68 w 758"/>
              <a:gd name="connsiteY140-5952" fmla="*/ 153 h 759"/>
              <a:gd name="connsiteX141-5953" fmla="*/ 63 w 758"/>
              <a:gd name="connsiteY141-5954" fmla="*/ 153 h 759"/>
              <a:gd name="connsiteX142-5955" fmla="*/ 53 w 758"/>
              <a:gd name="connsiteY142-5956" fmla="*/ 153 h 759"/>
              <a:gd name="connsiteX143-5957" fmla="*/ 42 w 758"/>
              <a:gd name="connsiteY143-5958" fmla="*/ 148 h 759"/>
              <a:gd name="connsiteX144-5959" fmla="*/ 32 w 758"/>
              <a:gd name="connsiteY144-5960" fmla="*/ 142 h 759"/>
              <a:gd name="connsiteX145-5961" fmla="*/ 26 w 758"/>
              <a:gd name="connsiteY145-5962" fmla="*/ 137 h 759"/>
              <a:gd name="connsiteX146-5963" fmla="*/ 16 w 758"/>
              <a:gd name="connsiteY146-5964" fmla="*/ 127 h 759"/>
              <a:gd name="connsiteX147-5965" fmla="*/ 11 w 758"/>
              <a:gd name="connsiteY147-5966" fmla="*/ 121 h 759"/>
              <a:gd name="connsiteX148-5967" fmla="*/ 5 w 758"/>
              <a:gd name="connsiteY148-5968" fmla="*/ 116 h 759"/>
              <a:gd name="connsiteX149-5969" fmla="*/ 0 w 758"/>
              <a:gd name="connsiteY149-5970" fmla="*/ 116 h 759"/>
              <a:gd name="connsiteX150-5971" fmla="*/ 5 w 758"/>
              <a:gd name="connsiteY150-5972" fmla="*/ 111 h 759"/>
              <a:gd name="connsiteX151-5973" fmla="*/ 5 w 758"/>
              <a:gd name="connsiteY151-5974" fmla="*/ 111 h 759"/>
              <a:gd name="connsiteX152-5975" fmla="*/ 11 w 758"/>
              <a:gd name="connsiteY152-5976" fmla="*/ 111 h 759"/>
              <a:gd name="connsiteX153-5977" fmla="*/ 16 w 758"/>
              <a:gd name="connsiteY153-5978" fmla="*/ 106 h 759"/>
              <a:gd name="connsiteX154-5979" fmla="*/ 21 w 758"/>
              <a:gd name="connsiteY154-5980" fmla="*/ 106 h 759"/>
              <a:gd name="connsiteX155-5981" fmla="*/ 32 w 758"/>
              <a:gd name="connsiteY155-5982" fmla="*/ 106 h 759"/>
              <a:gd name="connsiteX156-5983" fmla="*/ 42 w 758"/>
              <a:gd name="connsiteY156-5984" fmla="*/ 106 h 759"/>
              <a:gd name="connsiteX157-5985" fmla="*/ 53 w 758"/>
              <a:gd name="connsiteY157-5986" fmla="*/ 100 h 759"/>
              <a:gd name="connsiteX158-5987" fmla="*/ 79 w 758"/>
              <a:gd name="connsiteY158-5988" fmla="*/ 100 h 759"/>
              <a:gd name="connsiteX159-5989" fmla="*/ 111 w 758"/>
              <a:gd name="connsiteY159-5990" fmla="*/ 95 h 759"/>
              <a:gd name="connsiteX160-5991" fmla="*/ 126 w 758"/>
              <a:gd name="connsiteY160-5992" fmla="*/ 95 h 759"/>
              <a:gd name="connsiteX161-5993" fmla="*/ 142 w 758"/>
              <a:gd name="connsiteY161-5994" fmla="*/ 90 h 759"/>
              <a:gd name="connsiteX162-5995" fmla="*/ 163 w 758"/>
              <a:gd name="connsiteY162-5996" fmla="*/ 85 h 759"/>
              <a:gd name="connsiteX163-5997" fmla="*/ 184 w 758"/>
              <a:gd name="connsiteY163-5998" fmla="*/ 85 h 759"/>
              <a:gd name="connsiteX164-5999" fmla="*/ 221 w 758"/>
              <a:gd name="connsiteY164-6000" fmla="*/ 74 h 759"/>
              <a:gd name="connsiteX165-6001" fmla="*/ 258 w 758"/>
              <a:gd name="connsiteY165-6002" fmla="*/ 69 h 759"/>
              <a:gd name="connsiteX166-6003" fmla="*/ 290 w 758"/>
              <a:gd name="connsiteY166-6004" fmla="*/ 58 h 759"/>
              <a:gd name="connsiteX167-6005" fmla="*/ 321 w 758"/>
              <a:gd name="connsiteY167-6006" fmla="*/ 48 h 759"/>
              <a:gd name="connsiteX168-6007" fmla="*/ 337 w 758"/>
              <a:gd name="connsiteY168-6008" fmla="*/ 42 h 759"/>
              <a:gd name="connsiteX169-6009" fmla="*/ 353 w 758"/>
              <a:gd name="connsiteY169-6010" fmla="*/ 37 h 759"/>
              <a:gd name="connsiteX170-6011" fmla="*/ 363 w 758"/>
              <a:gd name="connsiteY170-6012" fmla="*/ 37 h 759"/>
              <a:gd name="connsiteX171-6013" fmla="*/ 374 w 758"/>
              <a:gd name="connsiteY171-6014" fmla="*/ 32 h 759"/>
              <a:gd name="connsiteX172-6015" fmla="*/ 379 w 758"/>
              <a:gd name="connsiteY172-6016" fmla="*/ 27 h 759"/>
              <a:gd name="connsiteX173-6017" fmla="*/ 385 w 758"/>
              <a:gd name="connsiteY173-6018" fmla="*/ 21 h 759"/>
              <a:gd name="connsiteX174-6019" fmla="*/ 390 w 758"/>
              <a:gd name="connsiteY174-6020" fmla="*/ 16 h 759"/>
              <a:gd name="connsiteX175-6021" fmla="*/ 395 w 758"/>
              <a:gd name="connsiteY175-6022" fmla="*/ 11 h 759"/>
              <a:gd name="connsiteX176-6023" fmla="*/ 400 w 758"/>
              <a:gd name="connsiteY176-6024" fmla="*/ 6 h 759"/>
              <a:gd name="connsiteX177-6025" fmla="*/ 406 w 758"/>
              <a:gd name="connsiteY177-6026" fmla="*/ 0 h 759"/>
              <a:gd name="connsiteX178-6027" fmla="*/ 411 w 758"/>
              <a:gd name="connsiteY178-6028" fmla="*/ 0 h 759"/>
              <a:gd name="connsiteX179-6029" fmla="*/ 416 w 758"/>
              <a:gd name="connsiteY179-6030" fmla="*/ 0 h 759"/>
              <a:gd name="connsiteX180-6031" fmla="*/ 416 w 758"/>
              <a:gd name="connsiteY180-6032" fmla="*/ 0 h 759"/>
              <a:gd name="connsiteX0-6033" fmla="*/ 416 w 758"/>
              <a:gd name="connsiteY0-6034" fmla="*/ 0 h 759"/>
              <a:gd name="connsiteX1-6035" fmla="*/ 427 w 758"/>
              <a:gd name="connsiteY1-6036" fmla="*/ 0 h 759"/>
              <a:gd name="connsiteX2-6037" fmla="*/ 437 w 758"/>
              <a:gd name="connsiteY2-6038" fmla="*/ 6 h 759"/>
              <a:gd name="connsiteX3-6039" fmla="*/ 448 w 758"/>
              <a:gd name="connsiteY3-6040" fmla="*/ 11 h 759"/>
              <a:gd name="connsiteX4-6041" fmla="*/ 464 w 758"/>
              <a:gd name="connsiteY4-6042" fmla="*/ 21 h 759"/>
              <a:gd name="connsiteX5-6043" fmla="*/ 474 w 758"/>
              <a:gd name="connsiteY5-6044" fmla="*/ 32 h 759"/>
              <a:gd name="connsiteX6-6045" fmla="*/ 485 w 758"/>
              <a:gd name="connsiteY6-6046" fmla="*/ 37 h 759"/>
              <a:gd name="connsiteX7-6047" fmla="*/ 485 w 758"/>
              <a:gd name="connsiteY7-6048" fmla="*/ 42 h 759"/>
              <a:gd name="connsiteX8-6049" fmla="*/ 490 w 758"/>
              <a:gd name="connsiteY8-6050" fmla="*/ 42 h 759"/>
              <a:gd name="connsiteX9-6051" fmla="*/ 490 w 758"/>
              <a:gd name="connsiteY9-6052" fmla="*/ 48 h 759"/>
              <a:gd name="connsiteX10-6053" fmla="*/ 490 w 758"/>
              <a:gd name="connsiteY10-6054" fmla="*/ 48 h 759"/>
              <a:gd name="connsiteX11-6055" fmla="*/ 490 w 758"/>
              <a:gd name="connsiteY11-6056" fmla="*/ 53 h 759"/>
              <a:gd name="connsiteX12-6057" fmla="*/ 485 w 758"/>
              <a:gd name="connsiteY12-6058" fmla="*/ 58 h 759"/>
              <a:gd name="connsiteX13-6059" fmla="*/ 479 w 758"/>
              <a:gd name="connsiteY13-6060" fmla="*/ 63 h 759"/>
              <a:gd name="connsiteX14-6061" fmla="*/ 469 w 758"/>
              <a:gd name="connsiteY14-6062" fmla="*/ 69 h 759"/>
              <a:gd name="connsiteX15-6063" fmla="*/ 464 w 758"/>
              <a:gd name="connsiteY15-6064" fmla="*/ 74 h 759"/>
              <a:gd name="connsiteX16-6065" fmla="*/ 458 w 758"/>
              <a:gd name="connsiteY16-6066" fmla="*/ 79 h 759"/>
              <a:gd name="connsiteX17-6067" fmla="*/ 458 w 758"/>
              <a:gd name="connsiteY17-6068" fmla="*/ 90 h 759"/>
              <a:gd name="connsiteX18-6069" fmla="*/ 453 w 758"/>
              <a:gd name="connsiteY18-6070" fmla="*/ 100 h 759"/>
              <a:gd name="connsiteX19-6071" fmla="*/ 448 w 758"/>
              <a:gd name="connsiteY19-6072" fmla="*/ 116 h 759"/>
              <a:gd name="connsiteX20-6073" fmla="*/ 442 w 758"/>
              <a:gd name="connsiteY20-6074" fmla="*/ 137 h 759"/>
              <a:gd name="connsiteX21-6075" fmla="*/ 437 w 758"/>
              <a:gd name="connsiteY21-6076" fmla="*/ 158 h 759"/>
              <a:gd name="connsiteX22-6077" fmla="*/ 437 w 758"/>
              <a:gd name="connsiteY22-6078" fmla="*/ 179 h 759"/>
              <a:gd name="connsiteX23-6079" fmla="*/ 421 w 758"/>
              <a:gd name="connsiteY23-6080" fmla="*/ 369 h 759"/>
              <a:gd name="connsiteX24-6081" fmla="*/ 427 w 758"/>
              <a:gd name="connsiteY24-6082" fmla="*/ 411 h 759"/>
              <a:gd name="connsiteX25-6083" fmla="*/ 427 w 758"/>
              <a:gd name="connsiteY25-6084" fmla="*/ 437 h 759"/>
              <a:gd name="connsiteX26-6085" fmla="*/ 432 w 758"/>
              <a:gd name="connsiteY26-6086" fmla="*/ 464 h 759"/>
              <a:gd name="connsiteX27-6087" fmla="*/ 442 w 758"/>
              <a:gd name="connsiteY27-6088" fmla="*/ 490 h 759"/>
              <a:gd name="connsiteX28-6089" fmla="*/ 448 w 758"/>
              <a:gd name="connsiteY28-6090" fmla="*/ 506 h 759"/>
              <a:gd name="connsiteX29-6091" fmla="*/ 453 w 758"/>
              <a:gd name="connsiteY29-6092" fmla="*/ 516 h 759"/>
              <a:gd name="connsiteX30-6093" fmla="*/ 469 w 758"/>
              <a:gd name="connsiteY30-6094" fmla="*/ 543 h 759"/>
              <a:gd name="connsiteX31-6095" fmla="*/ 485 w 758"/>
              <a:gd name="connsiteY31-6096" fmla="*/ 564 h 759"/>
              <a:gd name="connsiteX32-6097" fmla="*/ 500 w 758"/>
              <a:gd name="connsiteY32-6098" fmla="*/ 585 h 759"/>
              <a:gd name="connsiteX33-6099" fmla="*/ 511 w 758"/>
              <a:gd name="connsiteY33-6100" fmla="*/ 595 h 759"/>
              <a:gd name="connsiteX34-6101" fmla="*/ 521 w 758"/>
              <a:gd name="connsiteY34-6102" fmla="*/ 601 h 759"/>
              <a:gd name="connsiteX35-6103" fmla="*/ 543 w 758"/>
              <a:gd name="connsiteY35-6104" fmla="*/ 622 h 759"/>
              <a:gd name="connsiteX36-6105" fmla="*/ 564 w 758"/>
              <a:gd name="connsiteY36-6106" fmla="*/ 632 h 759"/>
              <a:gd name="connsiteX37-6107" fmla="*/ 585 w 758"/>
              <a:gd name="connsiteY37-6108" fmla="*/ 648 h 759"/>
              <a:gd name="connsiteX38-6109" fmla="*/ 611 w 758"/>
              <a:gd name="connsiteY38-6110" fmla="*/ 659 h 759"/>
              <a:gd name="connsiteX39-6111" fmla="*/ 622 w 758"/>
              <a:gd name="connsiteY39-6112" fmla="*/ 664 h 759"/>
              <a:gd name="connsiteX40-6113" fmla="*/ 632 w 758"/>
              <a:gd name="connsiteY40-6114" fmla="*/ 669 h 759"/>
              <a:gd name="connsiteX41-6115" fmla="*/ 643 w 758"/>
              <a:gd name="connsiteY41-6116" fmla="*/ 669 h 759"/>
              <a:gd name="connsiteX42-6117" fmla="*/ 653 w 758"/>
              <a:gd name="connsiteY42-6118" fmla="*/ 674 h 759"/>
              <a:gd name="connsiteX43-6119" fmla="*/ 658 w 758"/>
              <a:gd name="connsiteY43-6120" fmla="*/ 674 h 759"/>
              <a:gd name="connsiteX44-6121" fmla="*/ 664 w 758"/>
              <a:gd name="connsiteY44-6122" fmla="*/ 674 h 759"/>
              <a:gd name="connsiteX45-6123" fmla="*/ 674 w 758"/>
              <a:gd name="connsiteY45-6124" fmla="*/ 674 h 759"/>
              <a:gd name="connsiteX46-6125" fmla="*/ 679 w 758"/>
              <a:gd name="connsiteY46-6126" fmla="*/ 669 h 759"/>
              <a:gd name="connsiteX47-6127" fmla="*/ 679 w 758"/>
              <a:gd name="connsiteY47-6128" fmla="*/ 664 h 759"/>
              <a:gd name="connsiteX48-6129" fmla="*/ 685 w 758"/>
              <a:gd name="connsiteY48-6130" fmla="*/ 659 h 759"/>
              <a:gd name="connsiteX49-6131" fmla="*/ 690 w 758"/>
              <a:gd name="connsiteY49-6132" fmla="*/ 653 h 759"/>
              <a:gd name="connsiteX50-6133" fmla="*/ 690 w 758"/>
              <a:gd name="connsiteY50-6134" fmla="*/ 643 h 759"/>
              <a:gd name="connsiteX51-6135" fmla="*/ 695 w 758"/>
              <a:gd name="connsiteY51-6136" fmla="*/ 627 h 759"/>
              <a:gd name="connsiteX52-6137" fmla="*/ 701 w 758"/>
              <a:gd name="connsiteY52-6138" fmla="*/ 611 h 759"/>
              <a:gd name="connsiteX53-6139" fmla="*/ 706 w 758"/>
              <a:gd name="connsiteY53-6140" fmla="*/ 595 h 759"/>
              <a:gd name="connsiteX54-6141" fmla="*/ 706 w 758"/>
              <a:gd name="connsiteY54-6142" fmla="*/ 580 h 759"/>
              <a:gd name="connsiteX55-6143" fmla="*/ 711 w 758"/>
              <a:gd name="connsiteY55-6144" fmla="*/ 564 h 759"/>
              <a:gd name="connsiteX56-6145" fmla="*/ 716 w 758"/>
              <a:gd name="connsiteY56-6146" fmla="*/ 553 h 759"/>
              <a:gd name="connsiteX57-6147" fmla="*/ 722 w 758"/>
              <a:gd name="connsiteY57-6148" fmla="*/ 543 h 759"/>
              <a:gd name="connsiteX58-6149" fmla="*/ 722 w 758"/>
              <a:gd name="connsiteY58-6150" fmla="*/ 538 h 759"/>
              <a:gd name="connsiteX59-6151" fmla="*/ 727 w 758"/>
              <a:gd name="connsiteY59-6152" fmla="*/ 527 h 759"/>
              <a:gd name="connsiteX60-6153" fmla="*/ 727 w 758"/>
              <a:gd name="connsiteY60-6154" fmla="*/ 527 h 759"/>
              <a:gd name="connsiteX61-6155" fmla="*/ 732 w 758"/>
              <a:gd name="connsiteY61-6156" fmla="*/ 527 h 759"/>
              <a:gd name="connsiteX62-6157" fmla="*/ 732 w 758"/>
              <a:gd name="connsiteY62-6158" fmla="*/ 527 h 759"/>
              <a:gd name="connsiteX63-6159" fmla="*/ 732 w 758"/>
              <a:gd name="connsiteY63-6160" fmla="*/ 532 h 759"/>
              <a:gd name="connsiteX64-6161" fmla="*/ 732 w 758"/>
              <a:gd name="connsiteY64-6162" fmla="*/ 538 h 759"/>
              <a:gd name="connsiteX65-6163" fmla="*/ 737 w 758"/>
              <a:gd name="connsiteY65-6164" fmla="*/ 543 h 759"/>
              <a:gd name="connsiteX66-6165" fmla="*/ 737 w 758"/>
              <a:gd name="connsiteY66-6166" fmla="*/ 559 h 759"/>
              <a:gd name="connsiteX67-6167" fmla="*/ 737 w 758"/>
              <a:gd name="connsiteY67-6168" fmla="*/ 569 h 759"/>
              <a:gd name="connsiteX68-6169" fmla="*/ 737 w 758"/>
              <a:gd name="connsiteY68-6170" fmla="*/ 585 h 759"/>
              <a:gd name="connsiteX69-6171" fmla="*/ 737 w 758"/>
              <a:gd name="connsiteY69-6172" fmla="*/ 601 h 759"/>
              <a:gd name="connsiteX70-6173" fmla="*/ 737 w 758"/>
              <a:gd name="connsiteY70-6174" fmla="*/ 622 h 759"/>
              <a:gd name="connsiteX71-6175" fmla="*/ 737 w 758"/>
              <a:gd name="connsiteY71-6176" fmla="*/ 638 h 759"/>
              <a:gd name="connsiteX72-6177" fmla="*/ 737 w 758"/>
              <a:gd name="connsiteY72-6178" fmla="*/ 653 h 759"/>
              <a:gd name="connsiteX73-6179" fmla="*/ 743 w 758"/>
              <a:gd name="connsiteY73-6180" fmla="*/ 669 h 759"/>
              <a:gd name="connsiteX74-6181" fmla="*/ 743 w 758"/>
              <a:gd name="connsiteY74-6182" fmla="*/ 685 h 759"/>
              <a:gd name="connsiteX75-6183" fmla="*/ 748 w 758"/>
              <a:gd name="connsiteY75-6184" fmla="*/ 696 h 759"/>
              <a:gd name="connsiteX76-6185" fmla="*/ 748 w 758"/>
              <a:gd name="connsiteY76-6186" fmla="*/ 706 h 759"/>
              <a:gd name="connsiteX77-6187" fmla="*/ 753 w 758"/>
              <a:gd name="connsiteY77-6188" fmla="*/ 717 h 759"/>
              <a:gd name="connsiteX78-6189" fmla="*/ 753 w 758"/>
              <a:gd name="connsiteY78-6190" fmla="*/ 722 h 759"/>
              <a:gd name="connsiteX79-6191" fmla="*/ 758 w 758"/>
              <a:gd name="connsiteY79-6192" fmla="*/ 732 h 759"/>
              <a:gd name="connsiteX80-6193" fmla="*/ 758 w 758"/>
              <a:gd name="connsiteY80-6194" fmla="*/ 738 h 759"/>
              <a:gd name="connsiteX81-6195" fmla="*/ 758 w 758"/>
              <a:gd name="connsiteY81-6196" fmla="*/ 743 h 759"/>
              <a:gd name="connsiteX82-6197" fmla="*/ 758 w 758"/>
              <a:gd name="connsiteY82-6198" fmla="*/ 748 h 759"/>
              <a:gd name="connsiteX83-6199" fmla="*/ 753 w 758"/>
              <a:gd name="connsiteY83-6200" fmla="*/ 753 h 759"/>
              <a:gd name="connsiteX84-6201" fmla="*/ 748 w 758"/>
              <a:gd name="connsiteY84-6202" fmla="*/ 759 h 759"/>
              <a:gd name="connsiteX85-6203" fmla="*/ 737 w 758"/>
              <a:gd name="connsiteY85-6204" fmla="*/ 759 h 759"/>
              <a:gd name="connsiteX86-6205" fmla="*/ 727 w 758"/>
              <a:gd name="connsiteY86-6206" fmla="*/ 759 h 759"/>
              <a:gd name="connsiteX87-6207" fmla="*/ 711 w 758"/>
              <a:gd name="connsiteY87-6208" fmla="*/ 759 h 759"/>
              <a:gd name="connsiteX88-6209" fmla="*/ 695 w 758"/>
              <a:gd name="connsiteY88-6210" fmla="*/ 753 h 759"/>
              <a:gd name="connsiteX89-6211" fmla="*/ 674 w 758"/>
              <a:gd name="connsiteY89-6212" fmla="*/ 753 h 759"/>
              <a:gd name="connsiteX90-6213" fmla="*/ 653 w 758"/>
              <a:gd name="connsiteY90-6214" fmla="*/ 748 h 759"/>
              <a:gd name="connsiteX91-6215" fmla="*/ 632 w 758"/>
              <a:gd name="connsiteY91-6216" fmla="*/ 743 h 759"/>
              <a:gd name="connsiteX92-6217" fmla="*/ 622 w 758"/>
              <a:gd name="connsiteY92-6218" fmla="*/ 738 h 759"/>
              <a:gd name="connsiteX93-6219" fmla="*/ 611 w 758"/>
              <a:gd name="connsiteY93-6220" fmla="*/ 732 h 759"/>
              <a:gd name="connsiteX94-6221" fmla="*/ 595 w 758"/>
              <a:gd name="connsiteY94-6222" fmla="*/ 727 h 759"/>
              <a:gd name="connsiteX95-6223" fmla="*/ 585 w 758"/>
              <a:gd name="connsiteY95-6224" fmla="*/ 722 h 759"/>
              <a:gd name="connsiteX96-6225" fmla="*/ 569 w 758"/>
              <a:gd name="connsiteY96-6226" fmla="*/ 717 h 759"/>
              <a:gd name="connsiteX97-6227" fmla="*/ 553 w 758"/>
              <a:gd name="connsiteY97-6228" fmla="*/ 706 h 759"/>
              <a:gd name="connsiteX98-6229" fmla="*/ 543 w 758"/>
              <a:gd name="connsiteY98-6230" fmla="*/ 696 h 759"/>
              <a:gd name="connsiteX99-6231" fmla="*/ 527 w 758"/>
              <a:gd name="connsiteY99-6232" fmla="*/ 685 h 759"/>
              <a:gd name="connsiteX100-6233" fmla="*/ 495 w 758"/>
              <a:gd name="connsiteY100-6234" fmla="*/ 659 h 759"/>
              <a:gd name="connsiteX101-6235" fmla="*/ 469 w 758"/>
              <a:gd name="connsiteY101-6236" fmla="*/ 632 h 759"/>
              <a:gd name="connsiteX102-6237" fmla="*/ 458 w 758"/>
              <a:gd name="connsiteY102-6238" fmla="*/ 622 h 759"/>
              <a:gd name="connsiteX103-6239" fmla="*/ 448 w 758"/>
              <a:gd name="connsiteY103-6240" fmla="*/ 606 h 759"/>
              <a:gd name="connsiteX104-6241" fmla="*/ 437 w 758"/>
              <a:gd name="connsiteY104-6242" fmla="*/ 590 h 759"/>
              <a:gd name="connsiteX105-6243" fmla="*/ 427 w 758"/>
              <a:gd name="connsiteY105-6244" fmla="*/ 574 h 759"/>
              <a:gd name="connsiteX106-6245" fmla="*/ 421 w 758"/>
              <a:gd name="connsiteY106-6246" fmla="*/ 559 h 759"/>
              <a:gd name="connsiteX107-6247" fmla="*/ 411 w 758"/>
              <a:gd name="connsiteY107-6248" fmla="*/ 543 h 759"/>
              <a:gd name="connsiteX108-6249" fmla="*/ 406 w 758"/>
              <a:gd name="connsiteY108-6250" fmla="*/ 527 h 759"/>
              <a:gd name="connsiteX109-6251" fmla="*/ 395 w 758"/>
              <a:gd name="connsiteY109-6252" fmla="*/ 511 h 759"/>
              <a:gd name="connsiteX110-6253" fmla="*/ 390 w 758"/>
              <a:gd name="connsiteY110-6254" fmla="*/ 501 h 759"/>
              <a:gd name="connsiteX111-6255" fmla="*/ 390 w 758"/>
              <a:gd name="connsiteY111-6256" fmla="*/ 485 h 759"/>
              <a:gd name="connsiteX112-6257" fmla="*/ 385 w 758"/>
              <a:gd name="connsiteY112-6258" fmla="*/ 469 h 759"/>
              <a:gd name="connsiteX113-6259" fmla="*/ 385 w 758"/>
              <a:gd name="connsiteY113-6260" fmla="*/ 453 h 759"/>
              <a:gd name="connsiteX114-6261" fmla="*/ 379 w 758"/>
              <a:gd name="connsiteY114-6262" fmla="*/ 422 h 759"/>
              <a:gd name="connsiteX115-6263" fmla="*/ 374 w 758"/>
              <a:gd name="connsiteY115-6264" fmla="*/ 385 h 759"/>
              <a:gd name="connsiteX116-6265" fmla="*/ 390 w 758"/>
              <a:gd name="connsiteY116-6266" fmla="*/ 100 h 759"/>
              <a:gd name="connsiteX117-6267" fmla="*/ 390 w 758"/>
              <a:gd name="connsiteY117-6268" fmla="*/ 90 h 759"/>
              <a:gd name="connsiteX118-6269" fmla="*/ 390 w 758"/>
              <a:gd name="connsiteY118-6270" fmla="*/ 85 h 759"/>
              <a:gd name="connsiteX119-6271" fmla="*/ 390 w 758"/>
              <a:gd name="connsiteY119-6272" fmla="*/ 79 h 759"/>
              <a:gd name="connsiteX120-6273" fmla="*/ 385 w 758"/>
              <a:gd name="connsiteY120-6274" fmla="*/ 74 h 759"/>
              <a:gd name="connsiteX121-6275" fmla="*/ 385 w 758"/>
              <a:gd name="connsiteY121-6276" fmla="*/ 74 h 759"/>
              <a:gd name="connsiteX122-6277" fmla="*/ 379 w 758"/>
              <a:gd name="connsiteY122-6278" fmla="*/ 74 h 759"/>
              <a:gd name="connsiteX123-6279" fmla="*/ 374 w 758"/>
              <a:gd name="connsiteY123-6280" fmla="*/ 74 h 759"/>
              <a:gd name="connsiteX124-6281" fmla="*/ 363 w 758"/>
              <a:gd name="connsiteY124-6282" fmla="*/ 79 h 759"/>
              <a:gd name="connsiteX125-6283" fmla="*/ 353 w 758"/>
              <a:gd name="connsiteY125-6284" fmla="*/ 79 h 759"/>
              <a:gd name="connsiteX126-6285" fmla="*/ 337 w 758"/>
              <a:gd name="connsiteY126-6286" fmla="*/ 85 h 759"/>
              <a:gd name="connsiteX127-6287" fmla="*/ 321 w 758"/>
              <a:gd name="connsiteY127-6288" fmla="*/ 90 h 759"/>
              <a:gd name="connsiteX128-6289" fmla="*/ 305 w 758"/>
              <a:gd name="connsiteY128-6290" fmla="*/ 95 h 759"/>
              <a:gd name="connsiteX129-6291" fmla="*/ 269 w 758"/>
              <a:gd name="connsiteY129-6292" fmla="*/ 106 h 759"/>
              <a:gd name="connsiteX130-6293" fmla="*/ 232 w 758"/>
              <a:gd name="connsiteY130-6294" fmla="*/ 116 h 759"/>
              <a:gd name="connsiteX131-6295" fmla="*/ 195 w 758"/>
              <a:gd name="connsiteY131-6296" fmla="*/ 127 h 759"/>
              <a:gd name="connsiteX132-6297" fmla="*/ 158 w 758"/>
              <a:gd name="connsiteY132-6298" fmla="*/ 137 h 759"/>
              <a:gd name="connsiteX133-6299" fmla="*/ 137 w 758"/>
              <a:gd name="connsiteY133-6300" fmla="*/ 142 h 759"/>
              <a:gd name="connsiteX134-6301" fmla="*/ 121 w 758"/>
              <a:gd name="connsiteY134-6302" fmla="*/ 142 h 759"/>
              <a:gd name="connsiteX135-6303" fmla="*/ 105 w 758"/>
              <a:gd name="connsiteY135-6304" fmla="*/ 148 h 759"/>
              <a:gd name="connsiteX136-6305" fmla="*/ 95 w 758"/>
              <a:gd name="connsiteY136-6306" fmla="*/ 148 h 759"/>
              <a:gd name="connsiteX137-6307" fmla="*/ 84 w 758"/>
              <a:gd name="connsiteY137-6308" fmla="*/ 153 h 759"/>
              <a:gd name="connsiteX138-6309" fmla="*/ 74 w 758"/>
              <a:gd name="connsiteY138-6310" fmla="*/ 153 h 759"/>
              <a:gd name="connsiteX139-6311" fmla="*/ 68 w 758"/>
              <a:gd name="connsiteY139-6312" fmla="*/ 153 h 759"/>
              <a:gd name="connsiteX140-6313" fmla="*/ 63 w 758"/>
              <a:gd name="connsiteY140-6314" fmla="*/ 153 h 759"/>
              <a:gd name="connsiteX141-6315" fmla="*/ 53 w 758"/>
              <a:gd name="connsiteY141-6316" fmla="*/ 153 h 759"/>
              <a:gd name="connsiteX142-6317" fmla="*/ 42 w 758"/>
              <a:gd name="connsiteY142-6318" fmla="*/ 148 h 759"/>
              <a:gd name="connsiteX143-6319" fmla="*/ 32 w 758"/>
              <a:gd name="connsiteY143-6320" fmla="*/ 142 h 759"/>
              <a:gd name="connsiteX144-6321" fmla="*/ 26 w 758"/>
              <a:gd name="connsiteY144-6322" fmla="*/ 137 h 759"/>
              <a:gd name="connsiteX145-6323" fmla="*/ 16 w 758"/>
              <a:gd name="connsiteY145-6324" fmla="*/ 127 h 759"/>
              <a:gd name="connsiteX146-6325" fmla="*/ 11 w 758"/>
              <a:gd name="connsiteY146-6326" fmla="*/ 121 h 759"/>
              <a:gd name="connsiteX147-6327" fmla="*/ 5 w 758"/>
              <a:gd name="connsiteY147-6328" fmla="*/ 116 h 759"/>
              <a:gd name="connsiteX148-6329" fmla="*/ 0 w 758"/>
              <a:gd name="connsiteY148-6330" fmla="*/ 116 h 759"/>
              <a:gd name="connsiteX149-6331" fmla="*/ 5 w 758"/>
              <a:gd name="connsiteY149-6332" fmla="*/ 111 h 759"/>
              <a:gd name="connsiteX150-6333" fmla="*/ 5 w 758"/>
              <a:gd name="connsiteY150-6334" fmla="*/ 111 h 759"/>
              <a:gd name="connsiteX151-6335" fmla="*/ 11 w 758"/>
              <a:gd name="connsiteY151-6336" fmla="*/ 111 h 759"/>
              <a:gd name="connsiteX152-6337" fmla="*/ 16 w 758"/>
              <a:gd name="connsiteY152-6338" fmla="*/ 106 h 759"/>
              <a:gd name="connsiteX153-6339" fmla="*/ 21 w 758"/>
              <a:gd name="connsiteY153-6340" fmla="*/ 106 h 759"/>
              <a:gd name="connsiteX154-6341" fmla="*/ 32 w 758"/>
              <a:gd name="connsiteY154-6342" fmla="*/ 106 h 759"/>
              <a:gd name="connsiteX155-6343" fmla="*/ 42 w 758"/>
              <a:gd name="connsiteY155-6344" fmla="*/ 106 h 759"/>
              <a:gd name="connsiteX156-6345" fmla="*/ 53 w 758"/>
              <a:gd name="connsiteY156-6346" fmla="*/ 100 h 759"/>
              <a:gd name="connsiteX157-6347" fmla="*/ 79 w 758"/>
              <a:gd name="connsiteY157-6348" fmla="*/ 100 h 759"/>
              <a:gd name="connsiteX158-6349" fmla="*/ 111 w 758"/>
              <a:gd name="connsiteY158-6350" fmla="*/ 95 h 759"/>
              <a:gd name="connsiteX159-6351" fmla="*/ 126 w 758"/>
              <a:gd name="connsiteY159-6352" fmla="*/ 95 h 759"/>
              <a:gd name="connsiteX160-6353" fmla="*/ 142 w 758"/>
              <a:gd name="connsiteY160-6354" fmla="*/ 90 h 759"/>
              <a:gd name="connsiteX161-6355" fmla="*/ 163 w 758"/>
              <a:gd name="connsiteY161-6356" fmla="*/ 85 h 759"/>
              <a:gd name="connsiteX162-6357" fmla="*/ 184 w 758"/>
              <a:gd name="connsiteY162-6358" fmla="*/ 85 h 759"/>
              <a:gd name="connsiteX163-6359" fmla="*/ 221 w 758"/>
              <a:gd name="connsiteY163-6360" fmla="*/ 74 h 759"/>
              <a:gd name="connsiteX164-6361" fmla="*/ 258 w 758"/>
              <a:gd name="connsiteY164-6362" fmla="*/ 69 h 759"/>
              <a:gd name="connsiteX165-6363" fmla="*/ 290 w 758"/>
              <a:gd name="connsiteY165-6364" fmla="*/ 58 h 759"/>
              <a:gd name="connsiteX166-6365" fmla="*/ 321 w 758"/>
              <a:gd name="connsiteY166-6366" fmla="*/ 48 h 759"/>
              <a:gd name="connsiteX167-6367" fmla="*/ 337 w 758"/>
              <a:gd name="connsiteY167-6368" fmla="*/ 42 h 759"/>
              <a:gd name="connsiteX168-6369" fmla="*/ 353 w 758"/>
              <a:gd name="connsiteY168-6370" fmla="*/ 37 h 759"/>
              <a:gd name="connsiteX169-6371" fmla="*/ 363 w 758"/>
              <a:gd name="connsiteY169-6372" fmla="*/ 37 h 759"/>
              <a:gd name="connsiteX170-6373" fmla="*/ 374 w 758"/>
              <a:gd name="connsiteY170-6374" fmla="*/ 32 h 759"/>
              <a:gd name="connsiteX171-6375" fmla="*/ 379 w 758"/>
              <a:gd name="connsiteY171-6376" fmla="*/ 27 h 759"/>
              <a:gd name="connsiteX172-6377" fmla="*/ 385 w 758"/>
              <a:gd name="connsiteY172-6378" fmla="*/ 21 h 759"/>
              <a:gd name="connsiteX173-6379" fmla="*/ 390 w 758"/>
              <a:gd name="connsiteY173-6380" fmla="*/ 16 h 759"/>
              <a:gd name="connsiteX174-6381" fmla="*/ 395 w 758"/>
              <a:gd name="connsiteY174-6382" fmla="*/ 11 h 759"/>
              <a:gd name="connsiteX175-6383" fmla="*/ 400 w 758"/>
              <a:gd name="connsiteY175-6384" fmla="*/ 6 h 759"/>
              <a:gd name="connsiteX176-6385" fmla="*/ 406 w 758"/>
              <a:gd name="connsiteY176-6386" fmla="*/ 0 h 759"/>
              <a:gd name="connsiteX177-6387" fmla="*/ 411 w 758"/>
              <a:gd name="connsiteY177-6388" fmla="*/ 0 h 759"/>
              <a:gd name="connsiteX178-6389" fmla="*/ 416 w 758"/>
              <a:gd name="connsiteY178-6390" fmla="*/ 0 h 759"/>
              <a:gd name="connsiteX179-6391" fmla="*/ 416 w 758"/>
              <a:gd name="connsiteY179-6392" fmla="*/ 0 h 759"/>
              <a:gd name="connsiteX0-6393" fmla="*/ 416 w 758"/>
              <a:gd name="connsiteY0-6394" fmla="*/ 0 h 759"/>
              <a:gd name="connsiteX1-6395" fmla="*/ 427 w 758"/>
              <a:gd name="connsiteY1-6396" fmla="*/ 0 h 759"/>
              <a:gd name="connsiteX2-6397" fmla="*/ 437 w 758"/>
              <a:gd name="connsiteY2-6398" fmla="*/ 6 h 759"/>
              <a:gd name="connsiteX3-6399" fmla="*/ 448 w 758"/>
              <a:gd name="connsiteY3-6400" fmla="*/ 11 h 759"/>
              <a:gd name="connsiteX4-6401" fmla="*/ 464 w 758"/>
              <a:gd name="connsiteY4-6402" fmla="*/ 21 h 759"/>
              <a:gd name="connsiteX5-6403" fmla="*/ 474 w 758"/>
              <a:gd name="connsiteY5-6404" fmla="*/ 32 h 759"/>
              <a:gd name="connsiteX6-6405" fmla="*/ 485 w 758"/>
              <a:gd name="connsiteY6-6406" fmla="*/ 37 h 759"/>
              <a:gd name="connsiteX7-6407" fmla="*/ 485 w 758"/>
              <a:gd name="connsiteY7-6408" fmla="*/ 42 h 759"/>
              <a:gd name="connsiteX8-6409" fmla="*/ 490 w 758"/>
              <a:gd name="connsiteY8-6410" fmla="*/ 42 h 759"/>
              <a:gd name="connsiteX9-6411" fmla="*/ 490 w 758"/>
              <a:gd name="connsiteY9-6412" fmla="*/ 48 h 759"/>
              <a:gd name="connsiteX10-6413" fmla="*/ 490 w 758"/>
              <a:gd name="connsiteY10-6414" fmla="*/ 48 h 759"/>
              <a:gd name="connsiteX11-6415" fmla="*/ 490 w 758"/>
              <a:gd name="connsiteY11-6416" fmla="*/ 53 h 759"/>
              <a:gd name="connsiteX12-6417" fmla="*/ 485 w 758"/>
              <a:gd name="connsiteY12-6418" fmla="*/ 58 h 759"/>
              <a:gd name="connsiteX13-6419" fmla="*/ 479 w 758"/>
              <a:gd name="connsiteY13-6420" fmla="*/ 63 h 759"/>
              <a:gd name="connsiteX14-6421" fmla="*/ 469 w 758"/>
              <a:gd name="connsiteY14-6422" fmla="*/ 69 h 759"/>
              <a:gd name="connsiteX15-6423" fmla="*/ 464 w 758"/>
              <a:gd name="connsiteY15-6424" fmla="*/ 74 h 759"/>
              <a:gd name="connsiteX16-6425" fmla="*/ 458 w 758"/>
              <a:gd name="connsiteY16-6426" fmla="*/ 79 h 759"/>
              <a:gd name="connsiteX17-6427" fmla="*/ 458 w 758"/>
              <a:gd name="connsiteY17-6428" fmla="*/ 90 h 759"/>
              <a:gd name="connsiteX18-6429" fmla="*/ 453 w 758"/>
              <a:gd name="connsiteY18-6430" fmla="*/ 100 h 759"/>
              <a:gd name="connsiteX19-6431" fmla="*/ 448 w 758"/>
              <a:gd name="connsiteY19-6432" fmla="*/ 116 h 759"/>
              <a:gd name="connsiteX20-6433" fmla="*/ 442 w 758"/>
              <a:gd name="connsiteY20-6434" fmla="*/ 137 h 759"/>
              <a:gd name="connsiteX21-6435" fmla="*/ 437 w 758"/>
              <a:gd name="connsiteY21-6436" fmla="*/ 158 h 759"/>
              <a:gd name="connsiteX22-6437" fmla="*/ 421 w 758"/>
              <a:gd name="connsiteY22-6438" fmla="*/ 369 h 759"/>
              <a:gd name="connsiteX23-6439" fmla="*/ 427 w 758"/>
              <a:gd name="connsiteY23-6440" fmla="*/ 411 h 759"/>
              <a:gd name="connsiteX24-6441" fmla="*/ 427 w 758"/>
              <a:gd name="connsiteY24-6442" fmla="*/ 437 h 759"/>
              <a:gd name="connsiteX25-6443" fmla="*/ 432 w 758"/>
              <a:gd name="connsiteY25-6444" fmla="*/ 464 h 759"/>
              <a:gd name="connsiteX26-6445" fmla="*/ 442 w 758"/>
              <a:gd name="connsiteY26-6446" fmla="*/ 490 h 759"/>
              <a:gd name="connsiteX27-6447" fmla="*/ 448 w 758"/>
              <a:gd name="connsiteY27-6448" fmla="*/ 506 h 759"/>
              <a:gd name="connsiteX28-6449" fmla="*/ 453 w 758"/>
              <a:gd name="connsiteY28-6450" fmla="*/ 516 h 759"/>
              <a:gd name="connsiteX29-6451" fmla="*/ 469 w 758"/>
              <a:gd name="connsiteY29-6452" fmla="*/ 543 h 759"/>
              <a:gd name="connsiteX30-6453" fmla="*/ 485 w 758"/>
              <a:gd name="connsiteY30-6454" fmla="*/ 564 h 759"/>
              <a:gd name="connsiteX31-6455" fmla="*/ 500 w 758"/>
              <a:gd name="connsiteY31-6456" fmla="*/ 585 h 759"/>
              <a:gd name="connsiteX32-6457" fmla="*/ 511 w 758"/>
              <a:gd name="connsiteY32-6458" fmla="*/ 595 h 759"/>
              <a:gd name="connsiteX33-6459" fmla="*/ 521 w 758"/>
              <a:gd name="connsiteY33-6460" fmla="*/ 601 h 759"/>
              <a:gd name="connsiteX34-6461" fmla="*/ 543 w 758"/>
              <a:gd name="connsiteY34-6462" fmla="*/ 622 h 759"/>
              <a:gd name="connsiteX35-6463" fmla="*/ 564 w 758"/>
              <a:gd name="connsiteY35-6464" fmla="*/ 632 h 759"/>
              <a:gd name="connsiteX36-6465" fmla="*/ 585 w 758"/>
              <a:gd name="connsiteY36-6466" fmla="*/ 648 h 759"/>
              <a:gd name="connsiteX37-6467" fmla="*/ 611 w 758"/>
              <a:gd name="connsiteY37-6468" fmla="*/ 659 h 759"/>
              <a:gd name="connsiteX38-6469" fmla="*/ 622 w 758"/>
              <a:gd name="connsiteY38-6470" fmla="*/ 664 h 759"/>
              <a:gd name="connsiteX39-6471" fmla="*/ 632 w 758"/>
              <a:gd name="connsiteY39-6472" fmla="*/ 669 h 759"/>
              <a:gd name="connsiteX40-6473" fmla="*/ 643 w 758"/>
              <a:gd name="connsiteY40-6474" fmla="*/ 669 h 759"/>
              <a:gd name="connsiteX41-6475" fmla="*/ 653 w 758"/>
              <a:gd name="connsiteY41-6476" fmla="*/ 674 h 759"/>
              <a:gd name="connsiteX42-6477" fmla="*/ 658 w 758"/>
              <a:gd name="connsiteY42-6478" fmla="*/ 674 h 759"/>
              <a:gd name="connsiteX43-6479" fmla="*/ 664 w 758"/>
              <a:gd name="connsiteY43-6480" fmla="*/ 674 h 759"/>
              <a:gd name="connsiteX44-6481" fmla="*/ 674 w 758"/>
              <a:gd name="connsiteY44-6482" fmla="*/ 674 h 759"/>
              <a:gd name="connsiteX45-6483" fmla="*/ 679 w 758"/>
              <a:gd name="connsiteY45-6484" fmla="*/ 669 h 759"/>
              <a:gd name="connsiteX46-6485" fmla="*/ 679 w 758"/>
              <a:gd name="connsiteY46-6486" fmla="*/ 664 h 759"/>
              <a:gd name="connsiteX47-6487" fmla="*/ 685 w 758"/>
              <a:gd name="connsiteY47-6488" fmla="*/ 659 h 759"/>
              <a:gd name="connsiteX48-6489" fmla="*/ 690 w 758"/>
              <a:gd name="connsiteY48-6490" fmla="*/ 653 h 759"/>
              <a:gd name="connsiteX49-6491" fmla="*/ 690 w 758"/>
              <a:gd name="connsiteY49-6492" fmla="*/ 643 h 759"/>
              <a:gd name="connsiteX50-6493" fmla="*/ 695 w 758"/>
              <a:gd name="connsiteY50-6494" fmla="*/ 627 h 759"/>
              <a:gd name="connsiteX51-6495" fmla="*/ 701 w 758"/>
              <a:gd name="connsiteY51-6496" fmla="*/ 611 h 759"/>
              <a:gd name="connsiteX52-6497" fmla="*/ 706 w 758"/>
              <a:gd name="connsiteY52-6498" fmla="*/ 595 h 759"/>
              <a:gd name="connsiteX53-6499" fmla="*/ 706 w 758"/>
              <a:gd name="connsiteY53-6500" fmla="*/ 580 h 759"/>
              <a:gd name="connsiteX54-6501" fmla="*/ 711 w 758"/>
              <a:gd name="connsiteY54-6502" fmla="*/ 564 h 759"/>
              <a:gd name="connsiteX55-6503" fmla="*/ 716 w 758"/>
              <a:gd name="connsiteY55-6504" fmla="*/ 553 h 759"/>
              <a:gd name="connsiteX56-6505" fmla="*/ 722 w 758"/>
              <a:gd name="connsiteY56-6506" fmla="*/ 543 h 759"/>
              <a:gd name="connsiteX57-6507" fmla="*/ 722 w 758"/>
              <a:gd name="connsiteY57-6508" fmla="*/ 538 h 759"/>
              <a:gd name="connsiteX58-6509" fmla="*/ 727 w 758"/>
              <a:gd name="connsiteY58-6510" fmla="*/ 527 h 759"/>
              <a:gd name="connsiteX59-6511" fmla="*/ 727 w 758"/>
              <a:gd name="connsiteY59-6512" fmla="*/ 527 h 759"/>
              <a:gd name="connsiteX60-6513" fmla="*/ 732 w 758"/>
              <a:gd name="connsiteY60-6514" fmla="*/ 527 h 759"/>
              <a:gd name="connsiteX61-6515" fmla="*/ 732 w 758"/>
              <a:gd name="connsiteY61-6516" fmla="*/ 527 h 759"/>
              <a:gd name="connsiteX62-6517" fmla="*/ 732 w 758"/>
              <a:gd name="connsiteY62-6518" fmla="*/ 532 h 759"/>
              <a:gd name="connsiteX63-6519" fmla="*/ 732 w 758"/>
              <a:gd name="connsiteY63-6520" fmla="*/ 538 h 759"/>
              <a:gd name="connsiteX64-6521" fmla="*/ 737 w 758"/>
              <a:gd name="connsiteY64-6522" fmla="*/ 543 h 759"/>
              <a:gd name="connsiteX65-6523" fmla="*/ 737 w 758"/>
              <a:gd name="connsiteY65-6524" fmla="*/ 559 h 759"/>
              <a:gd name="connsiteX66-6525" fmla="*/ 737 w 758"/>
              <a:gd name="connsiteY66-6526" fmla="*/ 569 h 759"/>
              <a:gd name="connsiteX67-6527" fmla="*/ 737 w 758"/>
              <a:gd name="connsiteY67-6528" fmla="*/ 585 h 759"/>
              <a:gd name="connsiteX68-6529" fmla="*/ 737 w 758"/>
              <a:gd name="connsiteY68-6530" fmla="*/ 601 h 759"/>
              <a:gd name="connsiteX69-6531" fmla="*/ 737 w 758"/>
              <a:gd name="connsiteY69-6532" fmla="*/ 622 h 759"/>
              <a:gd name="connsiteX70-6533" fmla="*/ 737 w 758"/>
              <a:gd name="connsiteY70-6534" fmla="*/ 638 h 759"/>
              <a:gd name="connsiteX71-6535" fmla="*/ 737 w 758"/>
              <a:gd name="connsiteY71-6536" fmla="*/ 653 h 759"/>
              <a:gd name="connsiteX72-6537" fmla="*/ 743 w 758"/>
              <a:gd name="connsiteY72-6538" fmla="*/ 669 h 759"/>
              <a:gd name="connsiteX73-6539" fmla="*/ 743 w 758"/>
              <a:gd name="connsiteY73-6540" fmla="*/ 685 h 759"/>
              <a:gd name="connsiteX74-6541" fmla="*/ 748 w 758"/>
              <a:gd name="connsiteY74-6542" fmla="*/ 696 h 759"/>
              <a:gd name="connsiteX75-6543" fmla="*/ 748 w 758"/>
              <a:gd name="connsiteY75-6544" fmla="*/ 706 h 759"/>
              <a:gd name="connsiteX76-6545" fmla="*/ 753 w 758"/>
              <a:gd name="connsiteY76-6546" fmla="*/ 717 h 759"/>
              <a:gd name="connsiteX77-6547" fmla="*/ 753 w 758"/>
              <a:gd name="connsiteY77-6548" fmla="*/ 722 h 759"/>
              <a:gd name="connsiteX78-6549" fmla="*/ 758 w 758"/>
              <a:gd name="connsiteY78-6550" fmla="*/ 732 h 759"/>
              <a:gd name="connsiteX79-6551" fmla="*/ 758 w 758"/>
              <a:gd name="connsiteY79-6552" fmla="*/ 738 h 759"/>
              <a:gd name="connsiteX80-6553" fmla="*/ 758 w 758"/>
              <a:gd name="connsiteY80-6554" fmla="*/ 743 h 759"/>
              <a:gd name="connsiteX81-6555" fmla="*/ 758 w 758"/>
              <a:gd name="connsiteY81-6556" fmla="*/ 748 h 759"/>
              <a:gd name="connsiteX82-6557" fmla="*/ 753 w 758"/>
              <a:gd name="connsiteY82-6558" fmla="*/ 753 h 759"/>
              <a:gd name="connsiteX83-6559" fmla="*/ 748 w 758"/>
              <a:gd name="connsiteY83-6560" fmla="*/ 759 h 759"/>
              <a:gd name="connsiteX84-6561" fmla="*/ 737 w 758"/>
              <a:gd name="connsiteY84-6562" fmla="*/ 759 h 759"/>
              <a:gd name="connsiteX85-6563" fmla="*/ 727 w 758"/>
              <a:gd name="connsiteY85-6564" fmla="*/ 759 h 759"/>
              <a:gd name="connsiteX86-6565" fmla="*/ 711 w 758"/>
              <a:gd name="connsiteY86-6566" fmla="*/ 759 h 759"/>
              <a:gd name="connsiteX87-6567" fmla="*/ 695 w 758"/>
              <a:gd name="connsiteY87-6568" fmla="*/ 753 h 759"/>
              <a:gd name="connsiteX88-6569" fmla="*/ 674 w 758"/>
              <a:gd name="connsiteY88-6570" fmla="*/ 753 h 759"/>
              <a:gd name="connsiteX89-6571" fmla="*/ 653 w 758"/>
              <a:gd name="connsiteY89-6572" fmla="*/ 748 h 759"/>
              <a:gd name="connsiteX90-6573" fmla="*/ 632 w 758"/>
              <a:gd name="connsiteY90-6574" fmla="*/ 743 h 759"/>
              <a:gd name="connsiteX91-6575" fmla="*/ 622 w 758"/>
              <a:gd name="connsiteY91-6576" fmla="*/ 738 h 759"/>
              <a:gd name="connsiteX92-6577" fmla="*/ 611 w 758"/>
              <a:gd name="connsiteY92-6578" fmla="*/ 732 h 759"/>
              <a:gd name="connsiteX93-6579" fmla="*/ 595 w 758"/>
              <a:gd name="connsiteY93-6580" fmla="*/ 727 h 759"/>
              <a:gd name="connsiteX94-6581" fmla="*/ 585 w 758"/>
              <a:gd name="connsiteY94-6582" fmla="*/ 722 h 759"/>
              <a:gd name="connsiteX95-6583" fmla="*/ 569 w 758"/>
              <a:gd name="connsiteY95-6584" fmla="*/ 717 h 759"/>
              <a:gd name="connsiteX96-6585" fmla="*/ 553 w 758"/>
              <a:gd name="connsiteY96-6586" fmla="*/ 706 h 759"/>
              <a:gd name="connsiteX97-6587" fmla="*/ 543 w 758"/>
              <a:gd name="connsiteY97-6588" fmla="*/ 696 h 759"/>
              <a:gd name="connsiteX98-6589" fmla="*/ 527 w 758"/>
              <a:gd name="connsiteY98-6590" fmla="*/ 685 h 759"/>
              <a:gd name="connsiteX99-6591" fmla="*/ 495 w 758"/>
              <a:gd name="connsiteY99-6592" fmla="*/ 659 h 759"/>
              <a:gd name="connsiteX100-6593" fmla="*/ 469 w 758"/>
              <a:gd name="connsiteY100-6594" fmla="*/ 632 h 759"/>
              <a:gd name="connsiteX101-6595" fmla="*/ 458 w 758"/>
              <a:gd name="connsiteY101-6596" fmla="*/ 622 h 759"/>
              <a:gd name="connsiteX102-6597" fmla="*/ 448 w 758"/>
              <a:gd name="connsiteY102-6598" fmla="*/ 606 h 759"/>
              <a:gd name="connsiteX103-6599" fmla="*/ 437 w 758"/>
              <a:gd name="connsiteY103-6600" fmla="*/ 590 h 759"/>
              <a:gd name="connsiteX104-6601" fmla="*/ 427 w 758"/>
              <a:gd name="connsiteY104-6602" fmla="*/ 574 h 759"/>
              <a:gd name="connsiteX105-6603" fmla="*/ 421 w 758"/>
              <a:gd name="connsiteY105-6604" fmla="*/ 559 h 759"/>
              <a:gd name="connsiteX106-6605" fmla="*/ 411 w 758"/>
              <a:gd name="connsiteY106-6606" fmla="*/ 543 h 759"/>
              <a:gd name="connsiteX107-6607" fmla="*/ 406 w 758"/>
              <a:gd name="connsiteY107-6608" fmla="*/ 527 h 759"/>
              <a:gd name="connsiteX108-6609" fmla="*/ 395 w 758"/>
              <a:gd name="connsiteY108-6610" fmla="*/ 511 h 759"/>
              <a:gd name="connsiteX109-6611" fmla="*/ 390 w 758"/>
              <a:gd name="connsiteY109-6612" fmla="*/ 501 h 759"/>
              <a:gd name="connsiteX110-6613" fmla="*/ 390 w 758"/>
              <a:gd name="connsiteY110-6614" fmla="*/ 485 h 759"/>
              <a:gd name="connsiteX111-6615" fmla="*/ 385 w 758"/>
              <a:gd name="connsiteY111-6616" fmla="*/ 469 h 759"/>
              <a:gd name="connsiteX112-6617" fmla="*/ 385 w 758"/>
              <a:gd name="connsiteY112-6618" fmla="*/ 453 h 759"/>
              <a:gd name="connsiteX113-6619" fmla="*/ 379 w 758"/>
              <a:gd name="connsiteY113-6620" fmla="*/ 422 h 759"/>
              <a:gd name="connsiteX114-6621" fmla="*/ 374 w 758"/>
              <a:gd name="connsiteY114-6622" fmla="*/ 385 h 759"/>
              <a:gd name="connsiteX115-6623" fmla="*/ 390 w 758"/>
              <a:gd name="connsiteY115-6624" fmla="*/ 100 h 759"/>
              <a:gd name="connsiteX116-6625" fmla="*/ 390 w 758"/>
              <a:gd name="connsiteY116-6626" fmla="*/ 90 h 759"/>
              <a:gd name="connsiteX117-6627" fmla="*/ 390 w 758"/>
              <a:gd name="connsiteY117-6628" fmla="*/ 85 h 759"/>
              <a:gd name="connsiteX118-6629" fmla="*/ 390 w 758"/>
              <a:gd name="connsiteY118-6630" fmla="*/ 79 h 759"/>
              <a:gd name="connsiteX119-6631" fmla="*/ 385 w 758"/>
              <a:gd name="connsiteY119-6632" fmla="*/ 74 h 759"/>
              <a:gd name="connsiteX120-6633" fmla="*/ 385 w 758"/>
              <a:gd name="connsiteY120-6634" fmla="*/ 74 h 759"/>
              <a:gd name="connsiteX121-6635" fmla="*/ 379 w 758"/>
              <a:gd name="connsiteY121-6636" fmla="*/ 74 h 759"/>
              <a:gd name="connsiteX122-6637" fmla="*/ 374 w 758"/>
              <a:gd name="connsiteY122-6638" fmla="*/ 74 h 759"/>
              <a:gd name="connsiteX123-6639" fmla="*/ 363 w 758"/>
              <a:gd name="connsiteY123-6640" fmla="*/ 79 h 759"/>
              <a:gd name="connsiteX124-6641" fmla="*/ 353 w 758"/>
              <a:gd name="connsiteY124-6642" fmla="*/ 79 h 759"/>
              <a:gd name="connsiteX125-6643" fmla="*/ 337 w 758"/>
              <a:gd name="connsiteY125-6644" fmla="*/ 85 h 759"/>
              <a:gd name="connsiteX126-6645" fmla="*/ 321 w 758"/>
              <a:gd name="connsiteY126-6646" fmla="*/ 90 h 759"/>
              <a:gd name="connsiteX127-6647" fmla="*/ 305 w 758"/>
              <a:gd name="connsiteY127-6648" fmla="*/ 95 h 759"/>
              <a:gd name="connsiteX128-6649" fmla="*/ 269 w 758"/>
              <a:gd name="connsiteY128-6650" fmla="*/ 106 h 759"/>
              <a:gd name="connsiteX129-6651" fmla="*/ 232 w 758"/>
              <a:gd name="connsiteY129-6652" fmla="*/ 116 h 759"/>
              <a:gd name="connsiteX130-6653" fmla="*/ 195 w 758"/>
              <a:gd name="connsiteY130-6654" fmla="*/ 127 h 759"/>
              <a:gd name="connsiteX131-6655" fmla="*/ 158 w 758"/>
              <a:gd name="connsiteY131-6656" fmla="*/ 137 h 759"/>
              <a:gd name="connsiteX132-6657" fmla="*/ 137 w 758"/>
              <a:gd name="connsiteY132-6658" fmla="*/ 142 h 759"/>
              <a:gd name="connsiteX133-6659" fmla="*/ 121 w 758"/>
              <a:gd name="connsiteY133-6660" fmla="*/ 142 h 759"/>
              <a:gd name="connsiteX134-6661" fmla="*/ 105 w 758"/>
              <a:gd name="connsiteY134-6662" fmla="*/ 148 h 759"/>
              <a:gd name="connsiteX135-6663" fmla="*/ 95 w 758"/>
              <a:gd name="connsiteY135-6664" fmla="*/ 148 h 759"/>
              <a:gd name="connsiteX136-6665" fmla="*/ 84 w 758"/>
              <a:gd name="connsiteY136-6666" fmla="*/ 153 h 759"/>
              <a:gd name="connsiteX137-6667" fmla="*/ 74 w 758"/>
              <a:gd name="connsiteY137-6668" fmla="*/ 153 h 759"/>
              <a:gd name="connsiteX138-6669" fmla="*/ 68 w 758"/>
              <a:gd name="connsiteY138-6670" fmla="*/ 153 h 759"/>
              <a:gd name="connsiteX139-6671" fmla="*/ 63 w 758"/>
              <a:gd name="connsiteY139-6672" fmla="*/ 153 h 759"/>
              <a:gd name="connsiteX140-6673" fmla="*/ 53 w 758"/>
              <a:gd name="connsiteY140-6674" fmla="*/ 153 h 759"/>
              <a:gd name="connsiteX141-6675" fmla="*/ 42 w 758"/>
              <a:gd name="connsiteY141-6676" fmla="*/ 148 h 759"/>
              <a:gd name="connsiteX142-6677" fmla="*/ 32 w 758"/>
              <a:gd name="connsiteY142-6678" fmla="*/ 142 h 759"/>
              <a:gd name="connsiteX143-6679" fmla="*/ 26 w 758"/>
              <a:gd name="connsiteY143-6680" fmla="*/ 137 h 759"/>
              <a:gd name="connsiteX144-6681" fmla="*/ 16 w 758"/>
              <a:gd name="connsiteY144-6682" fmla="*/ 127 h 759"/>
              <a:gd name="connsiteX145-6683" fmla="*/ 11 w 758"/>
              <a:gd name="connsiteY145-6684" fmla="*/ 121 h 759"/>
              <a:gd name="connsiteX146-6685" fmla="*/ 5 w 758"/>
              <a:gd name="connsiteY146-6686" fmla="*/ 116 h 759"/>
              <a:gd name="connsiteX147-6687" fmla="*/ 0 w 758"/>
              <a:gd name="connsiteY147-6688" fmla="*/ 116 h 759"/>
              <a:gd name="connsiteX148-6689" fmla="*/ 5 w 758"/>
              <a:gd name="connsiteY148-6690" fmla="*/ 111 h 759"/>
              <a:gd name="connsiteX149-6691" fmla="*/ 5 w 758"/>
              <a:gd name="connsiteY149-6692" fmla="*/ 111 h 759"/>
              <a:gd name="connsiteX150-6693" fmla="*/ 11 w 758"/>
              <a:gd name="connsiteY150-6694" fmla="*/ 111 h 759"/>
              <a:gd name="connsiteX151-6695" fmla="*/ 16 w 758"/>
              <a:gd name="connsiteY151-6696" fmla="*/ 106 h 759"/>
              <a:gd name="connsiteX152-6697" fmla="*/ 21 w 758"/>
              <a:gd name="connsiteY152-6698" fmla="*/ 106 h 759"/>
              <a:gd name="connsiteX153-6699" fmla="*/ 32 w 758"/>
              <a:gd name="connsiteY153-6700" fmla="*/ 106 h 759"/>
              <a:gd name="connsiteX154-6701" fmla="*/ 42 w 758"/>
              <a:gd name="connsiteY154-6702" fmla="*/ 106 h 759"/>
              <a:gd name="connsiteX155-6703" fmla="*/ 53 w 758"/>
              <a:gd name="connsiteY155-6704" fmla="*/ 100 h 759"/>
              <a:gd name="connsiteX156-6705" fmla="*/ 79 w 758"/>
              <a:gd name="connsiteY156-6706" fmla="*/ 100 h 759"/>
              <a:gd name="connsiteX157-6707" fmla="*/ 111 w 758"/>
              <a:gd name="connsiteY157-6708" fmla="*/ 95 h 759"/>
              <a:gd name="connsiteX158-6709" fmla="*/ 126 w 758"/>
              <a:gd name="connsiteY158-6710" fmla="*/ 95 h 759"/>
              <a:gd name="connsiteX159-6711" fmla="*/ 142 w 758"/>
              <a:gd name="connsiteY159-6712" fmla="*/ 90 h 759"/>
              <a:gd name="connsiteX160-6713" fmla="*/ 163 w 758"/>
              <a:gd name="connsiteY160-6714" fmla="*/ 85 h 759"/>
              <a:gd name="connsiteX161-6715" fmla="*/ 184 w 758"/>
              <a:gd name="connsiteY161-6716" fmla="*/ 85 h 759"/>
              <a:gd name="connsiteX162-6717" fmla="*/ 221 w 758"/>
              <a:gd name="connsiteY162-6718" fmla="*/ 74 h 759"/>
              <a:gd name="connsiteX163-6719" fmla="*/ 258 w 758"/>
              <a:gd name="connsiteY163-6720" fmla="*/ 69 h 759"/>
              <a:gd name="connsiteX164-6721" fmla="*/ 290 w 758"/>
              <a:gd name="connsiteY164-6722" fmla="*/ 58 h 759"/>
              <a:gd name="connsiteX165-6723" fmla="*/ 321 w 758"/>
              <a:gd name="connsiteY165-6724" fmla="*/ 48 h 759"/>
              <a:gd name="connsiteX166-6725" fmla="*/ 337 w 758"/>
              <a:gd name="connsiteY166-6726" fmla="*/ 42 h 759"/>
              <a:gd name="connsiteX167-6727" fmla="*/ 353 w 758"/>
              <a:gd name="connsiteY167-6728" fmla="*/ 37 h 759"/>
              <a:gd name="connsiteX168-6729" fmla="*/ 363 w 758"/>
              <a:gd name="connsiteY168-6730" fmla="*/ 37 h 759"/>
              <a:gd name="connsiteX169-6731" fmla="*/ 374 w 758"/>
              <a:gd name="connsiteY169-6732" fmla="*/ 32 h 759"/>
              <a:gd name="connsiteX170-6733" fmla="*/ 379 w 758"/>
              <a:gd name="connsiteY170-6734" fmla="*/ 27 h 759"/>
              <a:gd name="connsiteX171-6735" fmla="*/ 385 w 758"/>
              <a:gd name="connsiteY171-6736" fmla="*/ 21 h 759"/>
              <a:gd name="connsiteX172-6737" fmla="*/ 390 w 758"/>
              <a:gd name="connsiteY172-6738" fmla="*/ 16 h 759"/>
              <a:gd name="connsiteX173-6739" fmla="*/ 395 w 758"/>
              <a:gd name="connsiteY173-6740" fmla="*/ 11 h 759"/>
              <a:gd name="connsiteX174-6741" fmla="*/ 400 w 758"/>
              <a:gd name="connsiteY174-6742" fmla="*/ 6 h 759"/>
              <a:gd name="connsiteX175-6743" fmla="*/ 406 w 758"/>
              <a:gd name="connsiteY175-6744" fmla="*/ 0 h 759"/>
              <a:gd name="connsiteX176-6745" fmla="*/ 411 w 758"/>
              <a:gd name="connsiteY176-6746" fmla="*/ 0 h 759"/>
              <a:gd name="connsiteX177-6747" fmla="*/ 416 w 758"/>
              <a:gd name="connsiteY177-6748" fmla="*/ 0 h 759"/>
              <a:gd name="connsiteX178-6749" fmla="*/ 416 w 758"/>
              <a:gd name="connsiteY178-6750" fmla="*/ 0 h 759"/>
              <a:gd name="connsiteX0-6751" fmla="*/ 416 w 758"/>
              <a:gd name="connsiteY0-6752" fmla="*/ 0 h 759"/>
              <a:gd name="connsiteX1-6753" fmla="*/ 427 w 758"/>
              <a:gd name="connsiteY1-6754" fmla="*/ 0 h 759"/>
              <a:gd name="connsiteX2-6755" fmla="*/ 437 w 758"/>
              <a:gd name="connsiteY2-6756" fmla="*/ 6 h 759"/>
              <a:gd name="connsiteX3-6757" fmla="*/ 448 w 758"/>
              <a:gd name="connsiteY3-6758" fmla="*/ 11 h 759"/>
              <a:gd name="connsiteX4-6759" fmla="*/ 464 w 758"/>
              <a:gd name="connsiteY4-6760" fmla="*/ 21 h 759"/>
              <a:gd name="connsiteX5-6761" fmla="*/ 474 w 758"/>
              <a:gd name="connsiteY5-6762" fmla="*/ 32 h 759"/>
              <a:gd name="connsiteX6-6763" fmla="*/ 485 w 758"/>
              <a:gd name="connsiteY6-6764" fmla="*/ 37 h 759"/>
              <a:gd name="connsiteX7-6765" fmla="*/ 485 w 758"/>
              <a:gd name="connsiteY7-6766" fmla="*/ 42 h 759"/>
              <a:gd name="connsiteX8-6767" fmla="*/ 490 w 758"/>
              <a:gd name="connsiteY8-6768" fmla="*/ 42 h 759"/>
              <a:gd name="connsiteX9-6769" fmla="*/ 490 w 758"/>
              <a:gd name="connsiteY9-6770" fmla="*/ 48 h 759"/>
              <a:gd name="connsiteX10-6771" fmla="*/ 490 w 758"/>
              <a:gd name="connsiteY10-6772" fmla="*/ 48 h 759"/>
              <a:gd name="connsiteX11-6773" fmla="*/ 490 w 758"/>
              <a:gd name="connsiteY11-6774" fmla="*/ 53 h 759"/>
              <a:gd name="connsiteX12-6775" fmla="*/ 485 w 758"/>
              <a:gd name="connsiteY12-6776" fmla="*/ 58 h 759"/>
              <a:gd name="connsiteX13-6777" fmla="*/ 479 w 758"/>
              <a:gd name="connsiteY13-6778" fmla="*/ 63 h 759"/>
              <a:gd name="connsiteX14-6779" fmla="*/ 469 w 758"/>
              <a:gd name="connsiteY14-6780" fmla="*/ 69 h 759"/>
              <a:gd name="connsiteX15-6781" fmla="*/ 464 w 758"/>
              <a:gd name="connsiteY15-6782" fmla="*/ 74 h 759"/>
              <a:gd name="connsiteX16-6783" fmla="*/ 458 w 758"/>
              <a:gd name="connsiteY16-6784" fmla="*/ 79 h 759"/>
              <a:gd name="connsiteX17-6785" fmla="*/ 458 w 758"/>
              <a:gd name="connsiteY17-6786" fmla="*/ 90 h 759"/>
              <a:gd name="connsiteX18-6787" fmla="*/ 453 w 758"/>
              <a:gd name="connsiteY18-6788" fmla="*/ 100 h 759"/>
              <a:gd name="connsiteX19-6789" fmla="*/ 448 w 758"/>
              <a:gd name="connsiteY19-6790" fmla="*/ 116 h 759"/>
              <a:gd name="connsiteX20-6791" fmla="*/ 442 w 758"/>
              <a:gd name="connsiteY20-6792" fmla="*/ 137 h 759"/>
              <a:gd name="connsiteX21-6793" fmla="*/ 421 w 758"/>
              <a:gd name="connsiteY21-6794" fmla="*/ 369 h 759"/>
              <a:gd name="connsiteX22-6795" fmla="*/ 427 w 758"/>
              <a:gd name="connsiteY22-6796" fmla="*/ 411 h 759"/>
              <a:gd name="connsiteX23-6797" fmla="*/ 427 w 758"/>
              <a:gd name="connsiteY23-6798" fmla="*/ 437 h 759"/>
              <a:gd name="connsiteX24-6799" fmla="*/ 432 w 758"/>
              <a:gd name="connsiteY24-6800" fmla="*/ 464 h 759"/>
              <a:gd name="connsiteX25-6801" fmla="*/ 442 w 758"/>
              <a:gd name="connsiteY25-6802" fmla="*/ 490 h 759"/>
              <a:gd name="connsiteX26-6803" fmla="*/ 448 w 758"/>
              <a:gd name="connsiteY26-6804" fmla="*/ 506 h 759"/>
              <a:gd name="connsiteX27-6805" fmla="*/ 453 w 758"/>
              <a:gd name="connsiteY27-6806" fmla="*/ 516 h 759"/>
              <a:gd name="connsiteX28-6807" fmla="*/ 469 w 758"/>
              <a:gd name="connsiteY28-6808" fmla="*/ 543 h 759"/>
              <a:gd name="connsiteX29-6809" fmla="*/ 485 w 758"/>
              <a:gd name="connsiteY29-6810" fmla="*/ 564 h 759"/>
              <a:gd name="connsiteX30-6811" fmla="*/ 500 w 758"/>
              <a:gd name="connsiteY30-6812" fmla="*/ 585 h 759"/>
              <a:gd name="connsiteX31-6813" fmla="*/ 511 w 758"/>
              <a:gd name="connsiteY31-6814" fmla="*/ 595 h 759"/>
              <a:gd name="connsiteX32-6815" fmla="*/ 521 w 758"/>
              <a:gd name="connsiteY32-6816" fmla="*/ 601 h 759"/>
              <a:gd name="connsiteX33-6817" fmla="*/ 543 w 758"/>
              <a:gd name="connsiteY33-6818" fmla="*/ 622 h 759"/>
              <a:gd name="connsiteX34-6819" fmla="*/ 564 w 758"/>
              <a:gd name="connsiteY34-6820" fmla="*/ 632 h 759"/>
              <a:gd name="connsiteX35-6821" fmla="*/ 585 w 758"/>
              <a:gd name="connsiteY35-6822" fmla="*/ 648 h 759"/>
              <a:gd name="connsiteX36-6823" fmla="*/ 611 w 758"/>
              <a:gd name="connsiteY36-6824" fmla="*/ 659 h 759"/>
              <a:gd name="connsiteX37-6825" fmla="*/ 622 w 758"/>
              <a:gd name="connsiteY37-6826" fmla="*/ 664 h 759"/>
              <a:gd name="connsiteX38-6827" fmla="*/ 632 w 758"/>
              <a:gd name="connsiteY38-6828" fmla="*/ 669 h 759"/>
              <a:gd name="connsiteX39-6829" fmla="*/ 643 w 758"/>
              <a:gd name="connsiteY39-6830" fmla="*/ 669 h 759"/>
              <a:gd name="connsiteX40-6831" fmla="*/ 653 w 758"/>
              <a:gd name="connsiteY40-6832" fmla="*/ 674 h 759"/>
              <a:gd name="connsiteX41-6833" fmla="*/ 658 w 758"/>
              <a:gd name="connsiteY41-6834" fmla="*/ 674 h 759"/>
              <a:gd name="connsiteX42-6835" fmla="*/ 664 w 758"/>
              <a:gd name="connsiteY42-6836" fmla="*/ 674 h 759"/>
              <a:gd name="connsiteX43-6837" fmla="*/ 674 w 758"/>
              <a:gd name="connsiteY43-6838" fmla="*/ 674 h 759"/>
              <a:gd name="connsiteX44-6839" fmla="*/ 679 w 758"/>
              <a:gd name="connsiteY44-6840" fmla="*/ 669 h 759"/>
              <a:gd name="connsiteX45-6841" fmla="*/ 679 w 758"/>
              <a:gd name="connsiteY45-6842" fmla="*/ 664 h 759"/>
              <a:gd name="connsiteX46-6843" fmla="*/ 685 w 758"/>
              <a:gd name="connsiteY46-6844" fmla="*/ 659 h 759"/>
              <a:gd name="connsiteX47-6845" fmla="*/ 690 w 758"/>
              <a:gd name="connsiteY47-6846" fmla="*/ 653 h 759"/>
              <a:gd name="connsiteX48-6847" fmla="*/ 690 w 758"/>
              <a:gd name="connsiteY48-6848" fmla="*/ 643 h 759"/>
              <a:gd name="connsiteX49-6849" fmla="*/ 695 w 758"/>
              <a:gd name="connsiteY49-6850" fmla="*/ 627 h 759"/>
              <a:gd name="connsiteX50-6851" fmla="*/ 701 w 758"/>
              <a:gd name="connsiteY50-6852" fmla="*/ 611 h 759"/>
              <a:gd name="connsiteX51-6853" fmla="*/ 706 w 758"/>
              <a:gd name="connsiteY51-6854" fmla="*/ 595 h 759"/>
              <a:gd name="connsiteX52-6855" fmla="*/ 706 w 758"/>
              <a:gd name="connsiteY52-6856" fmla="*/ 580 h 759"/>
              <a:gd name="connsiteX53-6857" fmla="*/ 711 w 758"/>
              <a:gd name="connsiteY53-6858" fmla="*/ 564 h 759"/>
              <a:gd name="connsiteX54-6859" fmla="*/ 716 w 758"/>
              <a:gd name="connsiteY54-6860" fmla="*/ 553 h 759"/>
              <a:gd name="connsiteX55-6861" fmla="*/ 722 w 758"/>
              <a:gd name="connsiteY55-6862" fmla="*/ 543 h 759"/>
              <a:gd name="connsiteX56-6863" fmla="*/ 722 w 758"/>
              <a:gd name="connsiteY56-6864" fmla="*/ 538 h 759"/>
              <a:gd name="connsiteX57-6865" fmla="*/ 727 w 758"/>
              <a:gd name="connsiteY57-6866" fmla="*/ 527 h 759"/>
              <a:gd name="connsiteX58-6867" fmla="*/ 727 w 758"/>
              <a:gd name="connsiteY58-6868" fmla="*/ 527 h 759"/>
              <a:gd name="connsiteX59-6869" fmla="*/ 732 w 758"/>
              <a:gd name="connsiteY59-6870" fmla="*/ 527 h 759"/>
              <a:gd name="connsiteX60-6871" fmla="*/ 732 w 758"/>
              <a:gd name="connsiteY60-6872" fmla="*/ 527 h 759"/>
              <a:gd name="connsiteX61-6873" fmla="*/ 732 w 758"/>
              <a:gd name="connsiteY61-6874" fmla="*/ 532 h 759"/>
              <a:gd name="connsiteX62-6875" fmla="*/ 732 w 758"/>
              <a:gd name="connsiteY62-6876" fmla="*/ 538 h 759"/>
              <a:gd name="connsiteX63-6877" fmla="*/ 737 w 758"/>
              <a:gd name="connsiteY63-6878" fmla="*/ 543 h 759"/>
              <a:gd name="connsiteX64-6879" fmla="*/ 737 w 758"/>
              <a:gd name="connsiteY64-6880" fmla="*/ 559 h 759"/>
              <a:gd name="connsiteX65-6881" fmla="*/ 737 w 758"/>
              <a:gd name="connsiteY65-6882" fmla="*/ 569 h 759"/>
              <a:gd name="connsiteX66-6883" fmla="*/ 737 w 758"/>
              <a:gd name="connsiteY66-6884" fmla="*/ 585 h 759"/>
              <a:gd name="connsiteX67-6885" fmla="*/ 737 w 758"/>
              <a:gd name="connsiteY67-6886" fmla="*/ 601 h 759"/>
              <a:gd name="connsiteX68-6887" fmla="*/ 737 w 758"/>
              <a:gd name="connsiteY68-6888" fmla="*/ 622 h 759"/>
              <a:gd name="connsiteX69-6889" fmla="*/ 737 w 758"/>
              <a:gd name="connsiteY69-6890" fmla="*/ 638 h 759"/>
              <a:gd name="connsiteX70-6891" fmla="*/ 737 w 758"/>
              <a:gd name="connsiteY70-6892" fmla="*/ 653 h 759"/>
              <a:gd name="connsiteX71-6893" fmla="*/ 743 w 758"/>
              <a:gd name="connsiteY71-6894" fmla="*/ 669 h 759"/>
              <a:gd name="connsiteX72-6895" fmla="*/ 743 w 758"/>
              <a:gd name="connsiteY72-6896" fmla="*/ 685 h 759"/>
              <a:gd name="connsiteX73-6897" fmla="*/ 748 w 758"/>
              <a:gd name="connsiteY73-6898" fmla="*/ 696 h 759"/>
              <a:gd name="connsiteX74-6899" fmla="*/ 748 w 758"/>
              <a:gd name="connsiteY74-6900" fmla="*/ 706 h 759"/>
              <a:gd name="connsiteX75-6901" fmla="*/ 753 w 758"/>
              <a:gd name="connsiteY75-6902" fmla="*/ 717 h 759"/>
              <a:gd name="connsiteX76-6903" fmla="*/ 753 w 758"/>
              <a:gd name="connsiteY76-6904" fmla="*/ 722 h 759"/>
              <a:gd name="connsiteX77-6905" fmla="*/ 758 w 758"/>
              <a:gd name="connsiteY77-6906" fmla="*/ 732 h 759"/>
              <a:gd name="connsiteX78-6907" fmla="*/ 758 w 758"/>
              <a:gd name="connsiteY78-6908" fmla="*/ 738 h 759"/>
              <a:gd name="connsiteX79-6909" fmla="*/ 758 w 758"/>
              <a:gd name="connsiteY79-6910" fmla="*/ 743 h 759"/>
              <a:gd name="connsiteX80-6911" fmla="*/ 758 w 758"/>
              <a:gd name="connsiteY80-6912" fmla="*/ 748 h 759"/>
              <a:gd name="connsiteX81-6913" fmla="*/ 753 w 758"/>
              <a:gd name="connsiteY81-6914" fmla="*/ 753 h 759"/>
              <a:gd name="connsiteX82-6915" fmla="*/ 748 w 758"/>
              <a:gd name="connsiteY82-6916" fmla="*/ 759 h 759"/>
              <a:gd name="connsiteX83-6917" fmla="*/ 737 w 758"/>
              <a:gd name="connsiteY83-6918" fmla="*/ 759 h 759"/>
              <a:gd name="connsiteX84-6919" fmla="*/ 727 w 758"/>
              <a:gd name="connsiteY84-6920" fmla="*/ 759 h 759"/>
              <a:gd name="connsiteX85-6921" fmla="*/ 711 w 758"/>
              <a:gd name="connsiteY85-6922" fmla="*/ 759 h 759"/>
              <a:gd name="connsiteX86-6923" fmla="*/ 695 w 758"/>
              <a:gd name="connsiteY86-6924" fmla="*/ 753 h 759"/>
              <a:gd name="connsiteX87-6925" fmla="*/ 674 w 758"/>
              <a:gd name="connsiteY87-6926" fmla="*/ 753 h 759"/>
              <a:gd name="connsiteX88-6927" fmla="*/ 653 w 758"/>
              <a:gd name="connsiteY88-6928" fmla="*/ 748 h 759"/>
              <a:gd name="connsiteX89-6929" fmla="*/ 632 w 758"/>
              <a:gd name="connsiteY89-6930" fmla="*/ 743 h 759"/>
              <a:gd name="connsiteX90-6931" fmla="*/ 622 w 758"/>
              <a:gd name="connsiteY90-6932" fmla="*/ 738 h 759"/>
              <a:gd name="connsiteX91-6933" fmla="*/ 611 w 758"/>
              <a:gd name="connsiteY91-6934" fmla="*/ 732 h 759"/>
              <a:gd name="connsiteX92-6935" fmla="*/ 595 w 758"/>
              <a:gd name="connsiteY92-6936" fmla="*/ 727 h 759"/>
              <a:gd name="connsiteX93-6937" fmla="*/ 585 w 758"/>
              <a:gd name="connsiteY93-6938" fmla="*/ 722 h 759"/>
              <a:gd name="connsiteX94-6939" fmla="*/ 569 w 758"/>
              <a:gd name="connsiteY94-6940" fmla="*/ 717 h 759"/>
              <a:gd name="connsiteX95-6941" fmla="*/ 553 w 758"/>
              <a:gd name="connsiteY95-6942" fmla="*/ 706 h 759"/>
              <a:gd name="connsiteX96-6943" fmla="*/ 543 w 758"/>
              <a:gd name="connsiteY96-6944" fmla="*/ 696 h 759"/>
              <a:gd name="connsiteX97-6945" fmla="*/ 527 w 758"/>
              <a:gd name="connsiteY97-6946" fmla="*/ 685 h 759"/>
              <a:gd name="connsiteX98-6947" fmla="*/ 495 w 758"/>
              <a:gd name="connsiteY98-6948" fmla="*/ 659 h 759"/>
              <a:gd name="connsiteX99-6949" fmla="*/ 469 w 758"/>
              <a:gd name="connsiteY99-6950" fmla="*/ 632 h 759"/>
              <a:gd name="connsiteX100-6951" fmla="*/ 458 w 758"/>
              <a:gd name="connsiteY100-6952" fmla="*/ 622 h 759"/>
              <a:gd name="connsiteX101-6953" fmla="*/ 448 w 758"/>
              <a:gd name="connsiteY101-6954" fmla="*/ 606 h 759"/>
              <a:gd name="connsiteX102-6955" fmla="*/ 437 w 758"/>
              <a:gd name="connsiteY102-6956" fmla="*/ 590 h 759"/>
              <a:gd name="connsiteX103-6957" fmla="*/ 427 w 758"/>
              <a:gd name="connsiteY103-6958" fmla="*/ 574 h 759"/>
              <a:gd name="connsiteX104-6959" fmla="*/ 421 w 758"/>
              <a:gd name="connsiteY104-6960" fmla="*/ 559 h 759"/>
              <a:gd name="connsiteX105-6961" fmla="*/ 411 w 758"/>
              <a:gd name="connsiteY105-6962" fmla="*/ 543 h 759"/>
              <a:gd name="connsiteX106-6963" fmla="*/ 406 w 758"/>
              <a:gd name="connsiteY106-6964" fmla="*/ 527 h 759"/>
              <a:gd name="connsiteX107-6965" fmla="*/ 395 w 758"/>
              <a:gd name="connsiteY107-6966" fmla="*/ 511 h 759"/>
              <a:gd name="connsiteX108-6967" fmla="*/ 390 w 758"/>
              <a:gd name="connsiteY108-6968" fmla="*/ 501 h 759"/>
              <a:gd name="connsiteX109-6969" fmla="*/ 390 w 758"/>
              <a:gd name="connsiteY109-6970" fmla="*/ 485 h 759"/>
              <a:gd name="connsiteX110-6971" fmla="*/ 385 w 758"/>
              <a:gd name="connsiteY110-6972" fmla="*/ 469 h 759"/>
              <a:gd name="connsiteX111-6973" fmla="*/ 385 w 758"/>
              <a:gd name="connsiteY111-6974" fmla="*/ 453 h 759"/>
              <a:gd name="connsiteX112-6975" fmla="*/ 379 w 758"/>
              <a:gd name="connsiteY112-6976" fmla="*/ 422 h 759"/>
              <a:gd name="connsiteX113-6977" fmla="*/ 374 w 758"/>
              <a:gd name="connsiteY113-6978" fmla="*/ 385 h 759"/>
              <a:gd name="connsiteX114-6979" fmla="*/ 390 w 758"/>
              <a:gd name="connsiteY114-6980" fmla="*/ 100 h 759"/>
              <a:gd name="connsiteX115-6981" fmla="*/ 390 w 758"/>
              <a:gd name="connsiteY115-6982" fmla="*/ 90 h 759"/>
              <a:gd name="connsiteX116-6983" fmla="*/ 390 w 758"/>
              <a:gd name="connsiteY116-6984" fmla="*/ 85 h 759"/>
              <a:gd name="connsiteX117-6985" fmla="*/ 390 w 758"/>
              <a:gd name="connsiteY117-6986" fmla="*/ 79 h 759"/>
              <a:gd name="connsiteX118-6987" fmla="*/ 385 w 758"/>
              <a:gd name="connsiteY118-6988" fmla="*/ 74 h 759"/>
              <a:gd name="connsiteX119-6989" fmla="*/ 385 w 758"/>
              <a:gd name="connsiteY119-6990" fmla="*/ 74 h 759"/>
              <a:gd name="connsiteX120-6991" fmla="*/ 379 w 758"/>
              <a:gd name="connsiteY120-6992" fmla="*/ 74 h 759"/>
              <a:gd name="connsiteX121-6993" fmla="*/ 374 w 758"/>
              <a:gd name="connsiteY121-6994" fmla="*/ 74 h 759"/>
              <a:gd name="connsiteX122-6995" fmla="*/ 363 w 758"/>
              <a:gd name="connsiteY122-6996" fmla="*/ 79 h 759"/>
              <a:gd name="connsiteX123-6997" fmla="*/ 353 w 758"/>
              <a:gd name="connsiteY123-6998" fmla="*/ 79 h 759"/>
              <a:gd name="connsiteX124-6999" fmla="*/ 337 w 758"/>
              <a:gd name="connsiteY124-7000" fmla="*/ 85 h 759"/>
              <a:gd name="connsiteX125-7001" fmla="*/ 321 w 758"/>
              <a:gd name="connsiteY125-7002" fmla="*/ 90 h 759"/>
              <a:gd name="connsiteX126-7003" fmla="*/ 305 w 758"/>
              <a:gd name="connsiteY126-7004" fmla="*/ 95 h 759"/>
              <a:gd name="connsiteX127-7005" fmla="*/ 269 w 758"/>
              <a:gd name="connsiteY127-7006" fmla="*/ 106 h 759"/>
              <a:gd name="connsiteX128-7007" fmla="*/ 232 w 758"/>
              <a:gd name="connsiteY128-7008" fmla="*/ 116 h 759"/>
              <a:gd name="connsiteX129-7009" fmla="*/ 195 w 758"/>
              <a:gd name="connsiteY129-7010" fmla="*/ 127 h 759"/>
              <a:gd name="connsiteX130-7011" fmla="*/ 158 w 758"/>
              <a:gd name="connsiteY130-7012" fmla="*/ 137 h 759"/>
              <a:gd name="connsiteX131-7013" fmla="*/ 137 w 758"/>
              <a:gd name="connsiteY131-7014" fmla="*/ 142 h 759"/>
              <a:gd name="connsiteX132-7015" fmla="*/ 121 w 758"/>
              <a:gd name="connsiteY132-7016" fmla="*/ 142 h 759"/>
              <a:gd name="connsiteX133-7017" fmla="*/ 105 w 758"/>
              <a:gd name="connsiteY133-7018" fmla="*/ 148 h 759"/>
              <a:gd name="connsiteX134-7019" fmla="*/ 95 w 758"/>
              <a:gd name="connsiteY134-7020" fmla="*/ 148 h 759"/>
              <a:gd name="connsiteX135-7021" fmla="*/ 84 w 758"/>
              <a:gd name="connsiteY135-7022" fmla="*/ 153 h 759"/>
              <a:gd name="connsiteX136-7023" fmla="*/ 74 w 758"/>
              <a:gd name="connsiteY136-7024" fmla="*/ 153 h 759"/>
              <a:gd name="connsiteX137-7025" fmla="*/ 68 w 758"/>
              <a:gd name="connsiteY137-7026" fmla="*/ 153 h 759"/>
              <a:gd name="connsiteX138-7027" fmla="*/ 63 w 758"/>
              <a:gd name="connsiteY138-7028" fmla="*/ 153 h 759"/>
              <a:gd name="connsiteX139-7029" fmla="*/ 53 w 758"/>
              <a:gd name="connsiteY139-7030" fmla="*/ 153 h 759"/>
              <a:gd name="connsiteX140-7031" fmla="*/ 42 w 758"/>
              <a:gd name="connsiteY140-7032" fmla="*/ 148 h 759"/>
              <a:gd name="connsiteX141-7033" fmla="*/ 32 w 758"/>
              <a:gd name="connsiteY141-7034" fmla="*/ 142 h 759"/>
              <a:gd name="connsiteX142-7035" fmla="*/ 26 w 758"/>
              <a:gd name="connsiteY142-7036" fmla="*/ 137 h 759"/>
              <a:gd name="connsiteX143-7037" fmla="*/ 16 w 758"/>
              <a:gd name="connsiteY143-7038" fmla="*/ 127 h 759"/>
              <a:gd name="connsiteX144-7039" fmla="*/ 11 w 758"/>
              <a:gd name="connsiteY144-7040" fmla="*/ 121 h 759"/>
              <a:gd name="connsiteX145-7041" fmla="*/ 5 w 758"/>
              <a:gd name="connsiteY145-7042" fmla="*/ 116 h 759"/>
              <a:gd name="connsiteX146-7043" fmla="*/ 0 w 758"/>
              <a:gd name="connsiteY146-7044" fmla="*/ 116 h 759"/>
              <a:gd name="connsiteX147-7045" fmla="*/ 5 w 758"/>
              <a:gd name="connsiteY147-7046" fmla="*/ 111 h 759"/>
              <a:gd name="connsiteX148-7047" fmla="*/ 5 w 758"/>
              <a:gd name="connsiteY148-7048" fmla="*/ 111 h 759"/>
              <a:gd name="connsiteX149-7049" fmla="*/ 11 w 758"/>
              <a:gd name="connsiteY149-7050" fmla="*/ 111 h 759"/>
              <a:gd name="connsiteX150-7051" fmla="*/ 16 w 758"/>
              <a:gd name="connsiteY150-7052" fmla="*/ 106 h 759"/>
              <a:gd name="connsiteX151-7053" fmla="*/ 21 w 758"/>
              <a:gd name="connsiteY151-7054" fmla="*/ 106 h 759"/>
              <a:gd name="connsiteX152-7055" fmla="*/ 32 w 758"/>
              <a:gd name="connsiteY152-7056" fmla="*/ 106 h 759"/>
              <a:gd name="connsiteX153-7057" fmla="*/ 42 w 758"/>
              <a:gd name="connsiteY153-7058" fmla="*/ 106 h 759"/>
              <a:gd name="connsiteX154-7059" fmla="*/ 53 w 758"/>
              <a:gd name="connsiteY154-7060" fmla="*/ 100 h 759"/>
              <a:gd name="connsiteX155-7061" fmla="*/ 79 w 758"/>
              <a:gd name="connsiteY155-7062" fmla="*/ 100 h 759"/>
              <a:gd name="connsiteX156-7063" fmla="*/ 111 w 758"/>
              <a:gd name="connsiteY156-7064" fmla="*/ 95 h 759"/>
              <a:gd name="connsiteX157-7065" fmla="*/ 126 w 758"/>
              <a:gd name="connsiteY157-7066" fmla="*/ 95 h 759"/>
              <a:gd name="connsiteX158-7067" fmla="*/ 142 w 758"/>
              <a:gd name="connsiteY158-7068" fmla="*/ 90 h 759"/>
              <a:gd name="connsiteX159-7069" fmla="*/ 163 w 758"/>
              <a:gd name="connsiteY159-7070" fmla="*/ 85 h 759"/>
              <a:gd name="connsiteX160-7071" fmla="*/ 184 w 758"/>
              <a:gd name="connsiteY160-7072" fmla="*/ 85 h 759"/>
              <a:gd name="connsiteX161-7073" fmla="*/ 221 w 758"/>
              <a:gd name="connsiteY161-7074" fmla="*/ 74 h 759"/>
              <a:gd name="connsiteX162-7075" fmla="*/ 258 w 758"/>
              <a:gd name="connsiteY162-7076" fmla="*/ 69 h 759"/>
              <a:gd name="connsiteX163-7077" fmla="*/ 290 w 758"/>
              <a:gd name="connsiteY163-7078" fmla="*/ 58 h 759"/>
              <a:gd name="connsiteX164-7079" fmla="*/ 321 w 758"/>
              <a:gd name="connsiteY164-7080" fmla="*/ 48 h 759"/>
              <a:gd name="connsiteX165-7081" fmla="*/ 337 w 758"/>
              <a:gd name="connsiteY165-7082" fmla="*/ 42 h 759"/>
              <a:gd name="connsiteX166-7083" fmla="*/ 353 w 758"/>
              <a:gd name="connsiteY166-7084" fmla="*/ 37 h 759"/>
              <a:gd name="connsiteX167-7085" fmla="*/ 363 w 758"/>
              <a:gd name="connsiteY167-7086" fmla="*/ 37 h 759"/>
              <a:gd name="connsiteX168-7087" fmla="*/ 374 w 758"/>
              <a:gd name="connsiteY168-7088" fmla="*/ 32 h 759"/>
              <a:gd name="connsiteX169-7089" fmla="*/ 379 w 758"/>
              <a:gd name="connsiteY169-7090" fmla="*/ 27 h 759"/>
              <a:gd name="connsiteX170-7091" fmla="*/ 385 w 758"/>
              <a:gd name="connsiteY170-7092" fmla="*/ 21 h 759"/>
              <a:gd name="connsiteX171-7093" fmla="*/ 390 w 758"/>
              <a:gd name="connsiteY171-7094" fmla="*/ 16 h 759"/>
              <a:gd name="connsiteX172-7095" fmla="*/ 395 w 758"/>
              <a:gd name="connsiteY172-7096" fmla="*/ 11 h 759"/>
              <a:gd name="connsiteX173-7097" fmla="*/ 400 w 758"/>
              <a:gd name="connsiteY173-7098" fmla="*/ 6 h 759"/>
              <a:gd name="connsiteX174-7099" fmla="*/ 406 w 758"/>
              <a:gd name="connsiteY174-7100" fmla="*/ 0 h 759"/>
              <a:gd name="connsiteX175-7101" fmla="*/ 411 w 758"/>
              <a:gd name="connsiteY175-7102" fmla="*/ 0 h 759"/>
              <a:gd name="connsiteX176-7103" fmla="*/ 416 w 758"/>
              <a:gd name="connsiteY176-7104" fmla="*/ 0 h 759"/>
              <a:gd name="connsiteX177-7105" fmla="*/ 416 w 758"/>
              <a:gd name="connsiteY177-7106" fmla="*/ 0 h 759"/>
              <a:gd name="connsiteX0-7107" fmla="*/ 416 w 758"/>
              <a:gd name="connsiteY0-7108" fmla="*/ 0 h 759"/>
              <a:gd name="connsiteX1-7109" fmla="*/ 427 w 758"/>
              <a:gd name="connsiteY1-7110" fmla="*/ 0 h 759"/>
              <a:gd name="connsiteX2-7111" fmla="*/ 437 w 758"/>
              <a:gd name="connsiteY2-7112" fmla="*/ 6 h 759"/>
              <a:gd name="connsiteX3-7113" fmla="*/ 448 w 758"/>
              <a:gd name="connsiteY3-7114" fmla="*/ 11 h 759"/>
              <a:gd name="connsiteX4-7115" fmla="*/ 464 w 758"/>
              <a:gd name="connsiteY4-7116" fmla="*/ 21 h 759"/>
              <a:gd name="connsiteX5-7117" fmla="*/ 474 w 758"/>
              <a:gd name="connsiteY5-7118" fmla="*/ 32 h 759"/>
              <a:gd name="connsiteX6-7119" fmla="*/ 485 w 758"/>
              <a:gd name="connsiteY6-7120" fmla="*/ 37 h 759"/>
              <a:gd name="connsiteX7-7121" fmla="*/ 485 w 758"/>
              <a:gd name="connsiteY7-7122" fmla="*/ 42 h 759"/>
              <a:gd name="connsiteX8-7123" fmla="*/ 490 w 758"/>
              <a:gd name="connsiteY8-7124" fmla="*/ 42 h 759"/>
              <a:gd name="connsiteX9-7125" fmla="*/ 490 w 758"/>
              <a:gd name="connsiteY9-7126" fmla="*/ 48 h 759"/>
              <a:gd name="connsiteX10-7127" fmla="*/ 490 w 758"/>
              <a:gd name="connsiteY10-7128" fmla="*/ 48 h 759"/>
              <a:gd name="connsiteX11-7129" fmla="*/ 490 w 758"/>
              <a:gd name="connsiteY11-7130" fmla="*/ 53 h 759"/>
              <a:gd name="connsiteX12-7131" fmla="*/ 485 w 758"/>
              <a:gd name="connsiteY12-7132" fmla="*/ 58 h 759"/>
              <a:gd name="connsiteX13-7133" fmla="*/ 479 w 758"/>
              <a:gd name="connsiteY13-7134" fmla="*/ 63 h 759"/>
              <a:gd name="connsiteX14-7135" fmla="*/ 469 w 758"/>
              <a:gd name="connsiteY14-7136" fmla="*/ 69 h 759"/>
              <a:gd name="connsiteX15-7137" fmla="*/ 464 w 758"/>
              <a:gd name="connsiteY15-7138" fmla="*/ 74 h 759"/>
              <a:gd name="connsiteX16-7139" fmla="*/ 458 w 758"/>
              <a:gd name="connsiteY16-7140" fmla="*/ 79 h 759"/>
              <a:gd name="connsiteX17-7141" fmla="*/ 458 w 758"/>
              <a:gd name="connsiteY17-7142" fmla="*/ 90 h 759"/>
              <a:gd name="connsiteX18-7143" fmla="*/ 453 w 758"/>
              <a:gd name="connsiteY18-7144" fmla="*/ 100 h 759"/>
              <a:gd name="connsiteX19-7145" fmla="*/ 448 w 758"/>
              <a:gd name="connsiteY19-7146" fmla="*/ 116 h 759"/>
              <a:gd name="connsiteX20-7147" fmla="*/ 421 w 758"/>
              <a:gd name="connsiteY20-7148" fmla="*/ 369 h 759"/>
              <a:gd name="connsiteX21-7149" fmla="*/ 427 w 758"/>
              <a:gd name="connsiteY21-7150" fmla="*/ 411 h 759"/>
              <a:gd name="connsiteX22-7151" fmla="*/ 427 w 758"/>
              <a:gd name="connsiteY22-7152" fmla="*/ 437 h 759"/>
              <a:gd name="connsiteX23-7153" fmla="*/ 432 w 758"/>
              <a:gd name="connsiteY23-7154" fmla="*/ 464 h 759"/>
              <a:gd name="connsiteX24-7155" fmla="*/ 442 w 758"/>
              <a:gd name="connsiteY24-7156" fmla="*/ 490 h 759"/>
              <a:gd name="connsiteX25-7157" fmla="*/ 448 w 758"/>
              <a:gd name="connsiteY25-7158" fmla="*/ 506 h 759"/>
              <a:gd name="connsiteX26-7159" fmla="*/ 453 w 758"/>
              <a:gd name="connsiteY26-7160" fmla="*/ 516 h 759"/>
              <a:gd name="connsiteX27-7161" fmla="*/ 469 w 758"/>
              <a:gd name="connsiteY27-7162" fmla="*/ 543 h 759"/>
              <a:gd name="connsiteX28-7163" fmla="*/ 485 w 758"/>
              <a:gd name="connsiteY28-7164" fmla="*/ 564 h 759"/>
              <a:gd name="connsiteX29-7165" fmla="*/ 500 w 758"/>
              <a:gd name="connsiteY29-7166" fmla="*/ 585 h 759"/>
              <a:gd name="connsiteX30-7167" fmla="*/ 511 w 758"/>
              <a:gd name="connsiteY30-7168" fmla="*/ 595 h 759"/>
              <a:gd name="connsiteX31-7169" fmla="*/ 521 w 758"/>
              <a:gd name="connsiteY31-7170" fmla="*/ 601 h 759"/>
              <a:gd name="connsiteX32-7171" fmla="*/ 543 w 758"/>
              <a:gd name="connsiteY32-7172" fmla="*/ 622 h 759"/>
              <a:gd name="connsiteX33-7173" fmla="*/ 564 w 758"/>
              <a:gd name="connsiteY33-7174" fmla="*/ 632 h 759"/>
              <a:gd name="connsiteX34-7175" fmla="*/ 585 w 758"/>
              <a:gd name="connsiteY34-7176" fmla="*/ 648 h 759"/>
              <a:gd name="connsiteX35-7177" fmla="*/ 611 w 758"/>
              <a:gd name="connsiteY35-7178" fmla="*/ 659 h 759"/>
              <a:gd name="connsiteX36-7179" fmla="*/ 622 w 758"/>
              <a:gd name="connsiteY36-7180" fmla="*/ 664 h 759"/>
              <a:gd name="connsiteX37-7181" fmla="*/ 632 w 758"/>
              <a:gd name="connsiteY37-7182" fmla="*/ 669 h 759"/>
              <a:gd name="connsiteX38-7183" fmla="*/ 643 w 758"/>
              <a:gd name="connsiteY38-7184" fmla="*/ 669 h 759"/>
              <a:gd name="connsiteX39-7185" fmla="*/ 653 w 758"/>
              <a:gd name="connsiteY39-7186" fmla="*/ 674 h 759"/>
              <a:gd name="connsiteX40-7187" fmla="*/ 658 w 758"/>
              <a:gd name="connsiteY40-7188" fmla="*/ 674 h 759"/>
              <a:gd name="connsiteX41-7189" fmla="*/ 664 w 758"/>
              <a:gd name="connsiteY41-7190" fmla="*/ 674 h 759"/>
              <a:gd name="connsiteX42-7191" fmla="*/ 674 w 758"/>
              <a:gd name="connsiteY42-7192" fmla="*/ 674 h 759"/>
              <a:gd name="connsiteX43-7193" fmla="*/ 679 w 758"/>
              <a:gd name="connsiteY43-7194" fmla="*/ 669 h 759"/>
              <a:gd name="connsiteX44-7195" fmla="*/ 679 w 758"/>
              <a:gd name="connsiteY44-7196" fmla="*/ 664 h 759"/>
              <a:gd name="connsiteX45-7197" fmla="*/ 685 w 758"/>
              <a:gd name="connsiteY45-7198" fmla="*/ 659 h 759"/>
              <a:gd name="connsiteX46-7199" fmla="*/ 690 w 758"/>
              <a:gd name="connsiteY46-7200" fmla="*/ 653 h 759"/>
              <a:gd name="connsiteX47-7201" fmla="*/ 690 w 758"/>
              <a:gd name="connsiteY47-7202" fmla="*/ 643 h 759"/>
              <a:gd name="connsiteX48-7203" fmla="*/ 695 w 758"/>
              <a:gd name="connsiteY48-7204" fmla="*/ 627 h 759"/>
              <a:gd name="connsiteX49-7205" fmla="*/ 701 w 758"/>
              <a:gd name="connsiteY49-7206" fmla="*/ 611 h 759"/>
              <a:gd name="connsiteX50-7207" fmla="*/ 706 w 758"/>
              <a:gd name="connsiteY50-7208" fmla="*/ 595 h 759"/>
              <a:gd name="connsiteX51-7209" fmla="*/ 706 w 758"/>
              <a:gd name="connsiteY51-7210" fmla="*/ 580 h 759"/>
              <a:gd name="connsiteX52-7211" fmla="*/ 711 w 758"/>
              <a:gd name="connsiteY52-7212" fmla="*/ 564 h 759"/>
              <a:gd name="connsiteX53-7213" fmla="*/ 716 w 758"/>
              <a:gd name="connsiteY53-7214" fmla="*/ 553 h 759"/>
              <a:gd name="connsiteX54-7215" fmla="*/ 722 w 758"/>
              <a:gd name="connsiteY54-7216" fmla="*/ 543 h 759"/>
              <a:gd name="connsiteX55-7217" fmla="*/ 722 w 758"/>
              <a:gd name="connsiteY55-7218" fmla="*/ 538 h 759"/>
              <a:gd name="connsiteX56-7219" fmla="*/ 727 w 758"/>
              <a:gd name="connsiteY56-7220" fmla="*/ 527 h 759"/>
              <a:gd name="connsiteX57-7221" fmla="*/ 727 w 758"/>
              <a:gd name="connsiteY57-7222" fmla="*/ 527 h 759"/>
              <a:gd name="connsiteX58-7223" fmla="*/ 732 w 758"/>
              <a:gd name="connsiteY58-7224" fmla="*/ 527 h 759"/>
              <a:gd name="connsiteX59-7225" fmla="*/ 732 w 758"/>
              <a:gd name="connsiteY59-7226" fmla="*/ 527 h 759"/>
              <a:gd name="connsiteX60-7227" fmla="*/ 732 w 758"/>
              <a:gd name="connsiteY60-7228" fmla="*/ 532 h 759"/>
              <a:gd name="connsiteX61-7229" fmla="*/ 732 w 758"/>
              <a:gd name="connsiteY61-7230" fmla="*/ 538 h 759"/>
              <a:gd name="connsiteX62-7231" fmla="*/ 737 w 758"/>
              <a:gd name="connsiteY62-7232" fmla="*/ 543 h 759"/>
              <a:gd name="connsiteX63-7233" fmla="*/ 737 w 758"/>
              <a:gd name="connsiteY63-7234" fmla="*/ 559 h 759"/>
              <a:gd name="connsiteX64-7235" fmla="*/ 737 w 758"/>
              <a:gd name="connsiteY64-7236" fmla="*/ 569 h 759"/>
              <a:gd name="connsiteX65-7237" fmla="*/ 737 w 758"/>
              <a:gd name="connsiteY65-7238" fmla="*/ 585 h 759"/>
              <a:gd name="connsiteX66-7239" fmla="*/ 737 w 758"/>
              <a:gd name="connsiteY66-7240" fmla="*/ 601 h 759"/>
              <a:gd name="connsiteX67-7241" fmla="*/ 737 w 758"/>
              <a:gd name="connsiteY67-7242" fmla="*/ 622 h 759"/>
              <a:gd name="connsiteX68-7243" fmla="*/ 737 w 758"/>
              <a:gd name="connsiteY68-7244" fmla="*/ 638 h 759"/>
              <a:gd name="connsiteX69-7245" fmla="*/ 737 w 758"/>
              <a:gd name="connsiteY69-7246" fmla="*/ 653 h 759"/>
              <a:gd name="connsiteX70-7247" fmla="*/ 743 w 758"/>
              <a:gd name="connsiteY70-7248" fmla="*/ 669 h 759"/>
              <a:gd name="connsiteX71-7249" fmla="*/ 743 w 758"/>
              <a:gd name="connsiteY71-7250" fmla="*/ 685 h 759"/>
              <a:gd name="connsiteX72-7251" fmla="*/ 748 w 758"/>
              <a:gd name="connsiteY72-7252" fmla="*/ 696 h 759"/>
              <a:gd name="connsiteX73-7253" fmla="*/ 748 w 758"/>
              <a:gd name="connsiteY73-7254" fmla="*/ 706 h 759"/>
              <a:gd name="connsiteX74-7255" fmla="*/ 753 w 758"/>
              <a:gd name="connsiteY74-7256" fmla="*/ 717 h 759"/>
              <a:gd name="connsiteX75-7257" fmla="*/ 753 w 758"/>
              <a:gd name="connsiteY75-7258" fmla="*/ 722 h 759"/>
              <a:gd name="connsiteX76-7259" fmla="*/ 758 w 758"/>
              <a:gd name="connsiteY76-7260" fmla="*/ 732 h 759"/>
              <a:gd name="connsiteX77-7261" fmla="*/ 758 w 758"/>
              <a:gd name="connsiteY77-7262" fmla="*/ 738 h 759"/>
              <a:gd name="connsiteX78-7263" fmla="*/ 758 w 758"/>
              <a:gd name="connsiteY78-7264" fmla="*/ 743 h 759"/>
              <a:gd name="connsiteX79-7265" fmla="*/ 758 w 758"/>
              <a:gd name="connsiteY79-7266" fmla="*/ 748 h 759"/>
              <a:gd name="connsiteX80-7267" fmla="*/ 753 w 758"/>
              <a:gd name="connsiteY80-7268" fmla="*/ 753 h 759"/>
              <a:gd name="connsiteX81-7269" fmla="*/ 748 w 758"/>
              <a:gd name="connsiteY81-7270" fmla="*/ 759 h 759"/>
              <a:gd name="connsiteX82-7271" fmla="*/ 737 w 758"/>
              <a:gd name="connsiteY82-7272" fmla="*/ 759 h 759"/>
              <a:gd name="connsiteX83-7273" fmla="*/ 727 w 758"/>
              <a:gd name="connsiteY83-7274" fmla="*/ 759 h 759"/>
              <a:gd name="connsiteX84-7275" fmla="*/ 711 w 758"/>
              <a:gd name="connsiteY84-7276" fmla="*/ 759 h 759"/>
              <a:gd name="connsiteX85-7277" fmla="*/ 695 w 758"/>
              <a:gd name="connsiteY85-7278" fmla="*/ 753 h 759"/>
              <a:gd name="connsiteX86-7279" fmla="*/ 674 w 758"/>
              <a:gd name="connsiteY86-7280" fmla="*/ 753 h 759"/>
              <a:gd name="connsiteX87-7281" fmla="*/ 653 w 758"/>
              <a:gd name="connsiteY87-7282" fmla="*/ 748 h 759"/>
              <a:gd name="connsiteX88-7283" fmla="*/ 632 w 758"/>
              <a:gd name="connsiteY88-7284" fmla="*/ 743 h 759"/>
              <a:gd name="connsiteX89-7285" fmla="*/ 622 w 758"/>
              <a:gd name="connsiteY89-7286" fmla="*/ 738 h 759"/>
              <a:gd name="connsiteX90-7287" fmla="*/ 611 w 758"/>
              <a:gd name="connsiteY90-7288" fmla="*/ 732 h 759"/>
              <a:gd name="connsiteX91-7289" fmla="*/ 595 w 758"/>
              <a:gd name="connsiteY91-7290" fmla="*/ 727 h 759"/>
              <a:gd name="connsiteX92-7291" fmla="*/ 585 w 758"/>
              <a:gd name="connsiteY92-7292" fmla="*/ 722 h 759"/>
              <a:gd name="connsiteX93-7293" fmla="*/ 569 w 758"/>
              <a:gd name="connsiteY93-7294" fmla="*/ 717 h 759"/>
              <a:gd name="connsiteX94-7295" fmla="*/ 553 w 758"/>
              <a:gd name="connsiteY94-7296" fmla="*/ 706 h 759"/>
              <a:gd name="connsiteX95-7297" fmla="*/ 543 w 758"/>
              <a:gd name="connsiteY95-7298" fmla="*/ 696 h 759"/>
              <a:gd name="connsiteX96-7299" fmla="*/ 527 w 758"/>
              <a:gd name="connsiteY96-7300" fmla="*/ 685 h 759"/>
              <a:gd name="connsiteX97-7301" fmla="*/ 495 w 758"/>
              <a:gd name="connsiteY97-7302" fmla="*/ 659 h 759"/>
              <a:gd name="connsiteX98-7303" fmla="*/ 469 w 758"/>
              <a:gd name="connsiteY98-7304" fmla="*/ 632 h 759"/>
              <a:gd name="connsiteX99-7305" fmla="*/ 458 w 758"/>
              <a:gd name="connsiteY99-7306" fmla="*/ 622 h 759"/>
              <a:gd name="connsiteX100-7307" fmla="*/ 448 w 758"/>
              <a:gd name="connsiteY100-7308" fmla="*/ 606 h 759"/>
              <a:gd name="connsiteX101-7309" fmla="*/ 437 w 758"/>
              <a:gd name="connsiteY101-7310" fmla="*/ 590 h 759"/>
              <a:gd name="connsiteX102-7311" fmla="*/ 427 w 758"/>
              <a:gd name="connsiteY102-7312" fmla="*/ 574 h 759"/>
              <a:gd name="connsiteX103-7313" fmla="*/ 421 w 758"/>
              <a:gd name="connsiteY103-7314" fmla="*/ 559 h 759"/>
              <a:gd name="connsiteX104-7315" fmla="*/ 411 w 758"/>
              <a:gd name="connsiteY104-7316" fmla="*/ 543 h 759"/>
              <a:gd name="connsiteX105-7317" fmla="*/ 406 w 758"/>
              <a:gd name="connsiteY105-7318" fmla="*/ 527 h 759"/>
              <a:gd name="connsiteX106-7319" fmla="*/ 395 w 758"/>
              <a:gd name="connsiteY106-7320" fmla="*/ 511 h 759"/>
              <a:gd name="connsiteX107-7321" fmla="*/ 390 w 758"/>
              <a:gd name="connsiteY107-7322" fmla="*/ 501 h 759"/>
              <a:gd name="connsiteX108-7323" fmla="*/ 390 w 758"/>
              <a:gd name="connsiteY108-7324" fmla="*/ 485 h 759"/>
              <a:gd name="connsiteX109-7325" fmla="*/ 385 w 758"/>
              <a:gd name="connsiteY109-7326" fmla="*/ 469 h 759"/>
              <a:gd name="connsiteX110-7327" fmla="*/ 385 w 758"/>
              <a:gd name="connsiteY110-7328" fmla="*/ 453 h 759"/>
              <a:gd name="connsiteX111-7329" fmla="*/ 379 w 758"/>
              <a:gd name="connsiteY111-7330" fmla="*/ 422 h 759"/>
              <a:gd name="connsiteX112-7331" fmla="*/ 374 w 758"/>
              <a:gd name="connsiteY112-7332" fmla="*/ 385 h 759"/>
              <a:gd name="connsiteX113-7333" fmla="*/ 390 w 758"/>
              <a:gd name="connsiteY113-7334" fmla="*/ 100 h 759"/>
              <a:gd name="connsiteX114-7335" fmla="*/ 390 w 758"/>
              <a:gd name="connsiteY114-7336" fmla="*/ 90 h 759"/>
              <a:gd name="connsiteX115-7337" fmla="*/ 390 w 758"/>
              <a:gd name="connsiteY115-7338" fmla="*/ 85 h 759"/>
              <a:gd name="connsiteX116-7339" fmla="*/ 390 w 758"/>
              <a:gd name="connsiteY116-7340" fmla="*/ 79 h 759"/>
              <a:gd name="connsiteX117-7341" fmla="*/ 385 w 758"/>
              <a:gd name="connsiteY117-7342" fmla="*/ 74 h 759"/>
              <a:gd name="connsiteX118-7343" fmla="*/ 385 w 758"/>
              <a:gd name="connsiteY118-7344" fmla="*/ 74 h 759"/>
              <a:gd name="connsiteX119-7345" fmla="*/ 379 w 758"/>
              <a:gd name="connsiteY119-7346" fmla="*/ 74 h 759"/>
              <a:gd name="connsiteX120-7347" fmla="*/ 374 w 758"/>
              <a:gd name="connsiteY120-7348" fmla="*/ 74 h 759"/>
              <a:gd name="connsiteX121-7349" fmla="*/ 363 w 758"/>
              <a:gd name="connsiteY121-7350" fmla="*/ 79 h 759"/>
              <a:gd name="connsiteX122-7351" fmla="*/ 353 w 758"/>
              <a:gd name="connsiteY122-7352" fmla="*/ 79 h 759"/>
              <a:gd name="connsiteX123-7353" fmla="*/ 337 w 758"/>
              <a:gd name="connsiteY123-7354" fmla="*/ 85 h 759"/>
              <a:gd name="connsiteX124-7355" fmla="*/ 321 w 758"/>
              <a:gd name="connsiteY124-7356" fmla="*/ 90 h 759"/>
              <a:gd name="connsiteX125-7357" fmla="*/ 305 w 758"/>
              <a:gd name="connsiteY125-7358" fmla="*/ 95 h 759"/>
              <a:gd name="connsiteX126-7359" fmla="*/ 269 w 758"/>
              <a:gd name="connsiteY126-7360" fmla="*/ 106 h 759"/>
              <a:gd name="connsiteX127-7361" fmla="*/ 232 w 758"/>
              <a:gd name="connsiteY127-7362" fmla="*/ 116 h 759"/>
              <a:gd name="connsiteX128-7363" fmla="*/ 195 w 758"/>
              <a:gd name="connsiteY128-7364" fmla="*/ 127 h 759"/>
              <a:gd name="connsiteX129-7365" fmla="*/ 158 w 758"/>
              <a:gd name="connsiteY129-7366" fmla="*/ 137 h 759"/>
              <a:gd name="connsiteX130-7367" fmla="*/ 137 w 758"/>
              <a:gd name="connsiteY130-7368" fmla="*/ 142 h 759"/>
              <a:gd name="connsiteX131-7369" fmla="*/ 121 w 758"/>
              <a:gd name="connsiteY131-7370" fmla="*/ 142 h 759"/>
              <a:gd name="connsiteX132-7371" fmla="*/ 105 w 758"/>
              <a:gd name="connsiteY132-7372" fmla="*/ 148 h 759"/>
              <a:gd name="connsiteX133-7373" fmla="*/ 95 w 758"/>
              <a:gd name="connsiteY133-7374" fmla="*/ 148 h 759"/>
              <a:gd name="connsiteX134-7375" fmla="*/ 84 w 758"/>
              <a:gd name="connsiteY134-7376" fmla="*/ 153 h 759"/>
              <a:gd name="connsiteX135-7377" fmla="*/ 74 w 758"/>
              <a:gd name="connsiteY135-7378" fmla="*/ 153 h 759"/>
              <a:gd name="connsiteX136-7379" fmla="*/ 68 w 758"/>
              <a:gd name="connsiteY136-7380" fmla="*/ 153 h 759"/>
              <a:gd name="connsiteX137-7381" fmla="*/ 63 w 758"/>
              <a:gd name="connsiteY137-7382" fmla="*/ 153 h 759"/>
              <a:gd name="connsiteX138-7383" fmla="*/ 53 w 758"/>
              <a:gd name="connsiteY138-7384" fmla="*/ 153 h 759"/>
              <a:gd name="connsiteX139-7385" fmla="*/ 42 w 758"/>
              <a:gd name="connsiteY139-7386" fmla="*/ 148 h 759"/>
              <a:gd name="connsiteX140-7387" fmla="*/ 32 w 758"/>
              <a:gd name="connsiteY140-7388" fmla="*/ 142 h 759"/>
              <a:gd name="connsiteX141-7389" fmla="*/ 26 w 758"/>
              <a:gd name="connsiteY141-7390" fmla="*/ 137 h 759"/>
              <a:gd name="connsiteX142-7391" fmla="*/ 16 w 758"/>
              <a:gd name="connsiteY142-7392" fmla="*/ 127 h 759"/>
              <a:gd name="connsiteX143-7393" fmla="*/ 11 w 758"/>
              <a:gd name="connsiteY143-7394" fmla="*/ 121 h 759"/>
              <a:gd name="connsiteX144-7395" fmla="*/ 5 w 758"/>
              <a:gd name="connsiteY144-7396" fmla="*/ 116 h 759"/>
              <a:gd name="connsiteX145-7397" fmla="*/ 0 w 758"/>
              <a:gd name="connsiteY145-7398" fmla="*/ 116 h 759"/>
              <a:gd name="connsiteX146-7399" fmla="*/ 5 w 758"/>
              <a:gd name="connsiteY146-7400" fmla="*/ 111 h 759"/>
              <a:gd name="connsiteX147-7401" fmla="*/ 5 w 758"/>
              <a:gd name="connsiteY147-7402" fmla="*/ 111 h 759"/>
              <a:gd name="connsiteX148-7403" fmla="*/ 11 w 758"/>
              <a:gd name="connsiteY148-7404" fmla="*/ 111 h 759"/>
              <a:gd name="connsiteX149-7405" fmla="*/ 16 w 758"/>
              <a:gd name="connsiteY149-7406" fmla="*/ 106 h 759"/>
              <a:gd name="connsiteX150-7407" fmla="*/ 21 w 758"/>
              <a:gd name="connsiteY150-7408" fmla="*/ 106 h 759"/>
              <a:gd name="connsiteX151-7409" fmla="*/ 32 w 758"/>
              <a:gd name="connsiteY151-7410" fmla="*/ 106 h 759"/>
              <a:gd name="connsiteX152-7411" fmla="*/ 42 w 758"/>
              <a:gd name="connsiteY152-7412" fmla="*/ 106 h 759"/>
              <a:gd name="connsiteX153-7413" fmla="*/ 53 w 758"/>
              <a:gd name="connsiteY153-7414" fmla="*/ 100 h 759"/>
              <a:gd name="connsiteX154-7415" fmla="*/ 79 w 758"/>
              <a:gd name="connsiteY154-7416" fmla="*/ 100 h 759"/>
              <a:gd name="connsiteX155-7417" fmla="*/ 111 w 758"/>
              <a:gd name="connsiteY155-7418" fmla="*/ 95 h 759"/>
              <a:gd name="connsiteX156-7419" fmla="*/ 126 w 758"/>
              <a:gd name="connsiteY156-7420" fmla="*/ 95 h 759"/>
              <a:gd name="connsiteX157-7421" fmla="*/ 142 w 758"/>
              <a:gd name="connsiteY157-7422" fmla="*/ 90 h 759"/>
              <a:gd name="connsiteX158-7423" fmla="*/ 163 w 758"/>
              <a:gd name="connsiteY158-7424" fmla="*/ 85 h 759"/>
              <a:gd name="connsiteX159-7425" fmla="*/ 184 w 758"/>
              <a:gd name="connsiteY159-7426" fmla="*/ 85 h 759"/>
              <a:gd name="connsiteX160-7427" fmla="*/ 221 w 758"/>
              <a:gd name="connsiteY160-7428" fmla="*/ 74 h 759"/>
              <a:gd name="connsiteX161-7429" fmla="*/ 258 w 758"/>
              <a:gd name="connsiteY161-7430" fmla="*/ 69 h 759"/>
              <a:gd name="connsiteX162-7431" fmla="*/ 290 w 758"/>
              <a:gd name="connsiteY162-7432" fmla="*/ 58 h 759"/>
              <a:gd name="connsiteX163-7433" fmla="*/ 321 w 758"/>
              <a:gd name="connsiteY163-7434" fmla="*/ 48 h 759"/>
              <a:gd name="connsiteX164-7435" fmla="*/ 337 w 758"/>
              <a:gd name="connsiteY164-7436" fmla="*/ 42 h 759"/>
              <a:gd name="connsiteX165-7437" fmla="*/ 353 w 758"/>
              <a:gd name="connsiteY165-7438" fmla="*/ 37 h 759"/>
              <a:gd name="connsiteX166-7439" fmla="*/ 363 w 758"/>
              <a:gd name="connsiteY166-7440" fmla="*/ 37 h 759"/>
              <a:gd name="connsiteX167-7441" fmla="*/ 374 w 758"/>
              <a:gd name="connsiteY167-7442" fmla="*/ 32 h 759"/>
              <a:gd name="connsiteX168-7443" fmla="*/ 379 w 758"/>
              <a:gd name="connsiteY168-7444" fmla="*/ 27 h 759"/>
              <a:gd name="connsiteX169-7445" fmla="*/ 385 w 758"/>
              <a:gd name="connsiteY169-7446" fmla="*/ 21 h 759"/>
              <a:gd name="connsiteX170-7447" fmla="*/ 390 w 758"/>
              <a:gd name="connsiteY170-7448" fmla="*/ 16 h 759"/>
              <a:gd name="connsiteX171-7449" fmla="*/ 395 w 758"/>
              <a:gd name="connsiteY171-7450" fmla="*/ 11 h 759"/>
              <a:gd name="connsiteX172-7451" fmla="*/ 400 w 758"/>
              <a:gd name="connsiteY172-7452" fmla="*/ 6 h 759"/>
              <a:gd name="connsiteX173-7453" fmla="*/ 406 w 758"/>
              <a:gd name="connsiteY173-7454" fmla="*/ 0 h 759"/>
              <a:gd name="connsiteX174-7455" fmla="*/ 411 w 758"/>
              <a:gd name="connsiteY174-7456" fmla="*/ 0 h 759"/>
              <a:gd name="connsiteX175-7457" fmla="*/ 416 w 758"/>
              <a:gd name="connsiteY175-7458" fmla="*/ 0 h 759"/>
              <a:gd name="connsiteX176-7459" fmla="*/ 416 w 758"/>
              <a:gd name="connsiteY176-7460" fmla="*/ 0 h 759"/>
              <a:gd name="connsiteX0-7461" fmla="*/ 416 w 758"/>
              <a:gd name="connsiteY0-7462" fmla="*/ 0 h 759"/>
              <a:gd name="connsiteX1-7463" fmla="*/ 427 w 758"/>
              <a:gd name="connsiteY1-7464" fmla="*/ 0 h 759"/>
              <a:gd name="connsiteX2-7465" fmla="*/ 437 w 758"/>
              <a:gd name="connsiteY2-7466" fmla="*/ 6 h 759"/>
              <a:gd name="connsiteX3-7467" fmla="*/ 448 w 758"/>
              <a:gd name="connsiteY3-7468" fmla="*/ 11 h 759"/>
              <a:gd name="connsiteX4-7469" fmla="*/ 464 w 758"/>
              <a:gd name="connsiteY4-7470" fmla="*/ 21 h 759"/>
              <a:gd name="connsiteX5-7471" fmla="*/ 474 w 758"/>
              <a:gd name="connsiteY5-7472" fmla="*/ 32 h 759"/>
              <a:gd name="connsiteX6-7473" fmla="*/ 485 w 758"/>
              <a:gd name="connsiteY6-7474" fmla="*/ 37 h 759"/>
              <a:gd name="connsiteX7-7475" fmla="*/ 485 w 758"/>
              <a:gd name="connsiteY7-7476" fmla="*/ 42 h 759"/>
              <a:gd name="connsiteX8-7477" fmla="*/ 490 w 758"/>
              <a:gd name="connsiteY8-7478" fmla="*/ 42 h 759"/>
              <a:gd name="connsiteX9-7479" fmla="*/ 490 w 758"/>
              <a:gd name="connsiteY9-7480" fmla="*/ 48 h 759"/>
              <a:gd name="connsiteX10-7481" fmla="*/ 490 w 758"/>
              <a:gd name="connsiteY10-7482" fmla="*/ 48 h 759"/>
              <a:gd name="connsiteX11-7483" fmla="*/ 490 w 758"/>
              <a:gd name="connsiteY11-7484" fmla="*/ 53 h 759"/>
              <a:gd name="connsiteX12-7485" fmla="*/ 485 w 758"/>
              <a:gd name="connsiteY12-7486" fmla="*/ 58 h 759"/>
              <a:gd name="connsiteX13-7487" fmla="*/ 479 w 758"/>
              <a:gd name="connsiteY13-7488" fmla="*/ 63 h 759"/>
              <a:gd name="connsiteX14-7489" fmla="*/ 469 w 758"/>
              <a:gd name="connsiteY14-7490" fmla="*/ 69 h 759"/>
              <a:gd name="connsiteX15-7491" fmla="*/ 464 w 758"/>
              <a:gd name="connsiteY15-7492" fmla="*/ 74 h 759"/>
              <a:gd name="connsiteX16-7493" fmla="*/ 458 w 758"/>
              <a:gd name="connsiteY16-7494" fmla="*/ 79 h 759"/>
              <a:gd name="connsiteX17-7495" fmla="*/ 458 w 758"/>
              <a:gd name="connsiteY17-7496" fmla="*/ 90 h 759"/>
              <a:gd name="connsiteX18-7497" fmla="*/ 453 w 758"/>
              <a:gd name="connsiteY18-7498" fmla="*/ 100 h 759"/>
              <a:gd name="connsiteX19-7499" fmla="*/ 421 w 758"/>
              <a:gd name="connsiteY19-7500" fmla="*/ 369 h 759"/>
              <a:gd name="connsiteX20-7501" fmla="*/ 427 w 758"/>
              <a:gd name="connsiteY20-7502" fmla="*/ 411 h 759"/>
              <a:gd name="connsiteX21-7503" fmla="*/ 427 w 758"/>
              <a:gd name="connsiteY21-7504" fmla="*/ 437 h 759"/>
              <a:gd name="connsiteX22-7505" fmla="*/ 432 w 758"/>
              <a:gd name="connsiteY22-7506" fmla="*/ 464 h 759"/>
              <a:gd name="connsiteX23-7507" fmla="*/ 442 w 758"/>
              <a:gd name="connsiteY23-7508" fmla="*/ 490 h 759"/>
              <a:gd name="connsiteX24-7509" fmla="*/ 448 w 758"/>
              <a:gd name="connsiteY24-7510" fmla="*/ 506 h 759"/>
              <a:gd name="connsiteX25-7511" fmla="*/ 453 w 758"/>
              <a:gd name="connsiteY25-7512" fmla="*/ 516 h 759"/>
              <a:gd name="connsiteX26-7513" fmla="*/ 469 w 758"/>
              <a:gd name="connsiteY26-7514" fmla="*/ 543 h 759"/>
              <a:gd name="connsiteX27-7515" fmla="*/ 485 w 758"/>
              <a:gd name="connsiteY27-7516" fmla="*/ 564 h 759"/>
              <a:gd name="connsiteX28-7517" fmla="*/ 500 w 758"/>
              <a:gd name="connsiteY28-7518" fmla="*/ 585 h 759"/>
              <a:gd name="connsiteX29-7519" fmla="*/ 511 w 758"/>
              <a:gd name="connsiteY29-7520" fmla="*/ 595 h 759"/>
              <a:gd name="connsiteX30-7521" fmla="*/ 521 w 758"/>
              <a:gd name="connsiteY30-7522" fmla="*/ 601 h 759"/>
              <a:gd name="connsiteX31-7523" fmla="*/ 543 w 758"/>
              <a:gd name="connsiteY31-7524" fmla="*/ 622 h 759"/>
              <a:gd name="connsiteX32-7525" fmla="*/ 564 w 758"/>
              <a:gd name="connsiteY32-7526" fmla="*/ 632 h 759"/>
              <a:gd name="connsiteX33-7527" fmla="*/ 585 w 758"/>
              <a:gd name="connsiteY33-7528" fmla="*/ 648 h 759"/>
              <a:gd name="connsiteX34-7529" fmla="*/ 611 w 758"/>
              <a:gd name="connsiteY34-7530" fmla="*/ 659 h 759"/>
              <a:gd name="connsiteX35-7531" fmla="*/ 622 w 758"/>
              <a:gd name="connsiteY35-7532" fmla="*/ 664 h 759"/>
              <a:gd name="connsiteX36-7533" fmla="*/ 632 w 758"/>
              <a:gd name="connsiteY36-7534" fmla="*/ 669 h 759"/>
              <a:gd name="connsiteX37-7535" fmla="*/ 643 w 758"/>
              <a:gd name="connsiteY37-7536" fmla="*/ 669 h 759"/>
              <a:gd name="connsiteX38-7537" fmla="*/ 653 w 758"/>
              <a:gd name="connsiteY38-7538" fmla="*/ 674 h 759"/>
              <a:gd name="connsiteX39-7539" fmla="*/ 658 w 758"/>
              <a:gd name="connsiteY39-7540" fmla="*/ 674 h 759"/>
              <a:gd name="connsiteX40-7541" fmla="*/ 664 w 758"/>
              <a:gd name="connsiteY40-7542" fmla="*/ 674 h 759"/>
              <a:gd name="connsiteX41-7543" fmla="*/ 674 w 758"/>
              <a:gd name="connsiteY41-7544" fmla="*/ 674 h 759"/>
              <a:gd name="connsiteX42-7545" fmla="*/ 679 w 758"/>
              <a:gd name="connsiteY42-7546" fmla="*/ 669 h 759"/>
              <a:gd name="connsiteX43-7547" fmla="*/ 679 w 758"/>
              <a:gd name="connsiteY43-7548" fmla="*/ 664 h 759"/>
              <a:gd name="connsiteX44-7549" fmla="*/ 685 w 758"/>
              <a:gd name="connsiteY44-7550" fmla="*/ 659 h 759"/>
              <a:gd name="connsiteX45-7551" fmla="*/ 690 w 758"/>
              <a:gd name="connsiteY45-7552" fmla="*/ 653 h 759"/>
              <a:gd name="connsiteX46-7553" fmla="*/ 690 w 758"/>
              <a:gd name="connsiteY46-7554" fmla="*/ 643 h 759"/>
              <a:gd name="connsiteX47-7555" fmla="*/ 695 w 758"/>
              <a:gd name="connsiteY47-7556" fmla="*/ 627 h 759"/>
              <a:gd name="connsiteX48-7557" fmla="*/ 701 w 758"/>
              <a:gd name="connsiteY48-7558" fmla="*/ 611 h 759"/>
              <a:gd name="connsiteX49-7559" fmla="*/ 706 w 758"/>
              <a:gd name="connsiteY49-7560" fmla="*/ 595 h 759"/>
              <a:gd name="connsiteX50-7561" fmla="*/ 706 w 758"/>
              <a:gd name="connsiteY50-7562" fmla="*/ 580 h 759"/>
              <a:gd name="connsiteX51-7563" fmla="*/ 711 w 758"/>
              <a:gd name="connsiteY51-7564" fmla="*/ 564 h 759"/>
              <a:gd name="connsiteX52-7565" fmla="*/ 716 w 758"/>
              <a:gd name="connsiteY52-7566" fmla="*/ 553 h 759"/>
              <a:gd name="connsiteX53-7567" fmla="*/ 722 w 758"/>
              <a:gd name="connsiteY53-7568" fmla="*/ 543 h 759"/>
              <a:gd name="connsiteX54-7569" fmla="*/ 722 w 758"/>
              <a:gd name="connsiteY54-7570" fmla="*/ 538 h 759"/>
              <a:gd name="connsiteX55-7571" fmla="*/ 727 w 758"/>
              <a:gd name="connsiteY55-7572" fmla="*/ 527 h 759"/>
              <a:gd name="connsiteX56-7573" fmla="*/ 727 w 758"/>
              <a:gd name="connsiteY56-7574" fmla="*/ 527 h 759"/>
              <a:gd name="connsiteX57-7575" fmla="*/ 732 w 758"/>
              <a:gd name="connsiteY57-7576" fmla="*/ 527 h 759"/>
              <a:gd name="connsiteX58-7577" fmla="*/ 732 w 758"/>
              <a:gd name="connsiteY58-7578" fmla="*/ 527 h 759"/>
              <a:gd name="connsiteX59-7579" fmla="*/ 732 w 758"/>
              <a:gd name="connsiteY59-7580" fmla="*/ 532 h 759"/>
              <a:gd name="connsiteX60-7581" fmla="*/ 732 w 758"/>
              <a:gd name="connsiteY60-7582" fmla="*/ 538 h 759"/>
              <a:gd name="connsiteX61-7583" fmla="*/ 737 w 758"/>
              <a:gd name="connsiteY61-7584" fmla="*/ 543 h 759"/>
              <a:gd name="connsiteX62-7585" fmla="*/ 737 w 758"/>
              <a:gd name="connsiteY62-7586" fmla="*/ 559 h 759"/>
              <a:gd name="connsiteX63-7587" fmla="*/ 737 w 758"/>
              <a:gd name="connsiteY63-7588" fmla="*/ 569 h 759"/>
              <a:gd name="connsiteX64-7589" fmla="*/ 737 w 758"/>
              <a:gd name="connsiteY64-7590" fmla="*/ 585 h 759"/>
              <a:gd name="connsiteX65-7591" fmla="*/ 737 w 758"/>
              <a:gd name="connsiteY65-7592" fmla="*/ 601 h 759"/>
              <a:gd name="connsiteX66-7593" fmla="*/ 737 w 758"/>
              <a:gd name="connsiteY66-7594" fmla="*/ 622 h 759"/>
              <a:gd name="connsiteX67-7595" fmla="*/ 737 w 758"/>
              <a:gd name="connsiteY67-7596" fmla="*/ 638 h 759"/>
              <a:gd name="connsiteX68-7597" fmla="*/ 737 w 758"/>
              <a:gd name="connsiteY68-7598" fmla="*/ 653 h 759"/>
              <a:gd name="connsiteX69-7599" fmla="*/ 743 w 758"/>
              <a:gd name="connsiteY69-7600" fmla="*/ 669 h 759"/>
              <a:gd name="connsiteX70-7601" fmla="*/ 743 w 758"/>
              <a:gd name="connsiteY70-7602" fmla="*/ 685 h 759"/>
              <a:gd name="connsiteX71-7603" fmla="*/ 748 w 758"/>
              <a:gd name="connsiteY71-7604" fmla="*/ 696 h 759"/>
              <a:gd name="connsiteX72-7605" fmla="*/ 748 w 758"/>
              <a:gd name="connsiteY72-7606" fmla="*/ 706 h 759"/>
              <a:gd name="connsiteX73-7607" fmla="*/ 753 w 758"/>
              <a:gd name="connsiteY73-7608" fmla="*/ 717 h 759"/>
              <a:gd name="connsiteX74-7609" fmla="*/ 753 w 758"/>
              <a:gd name="connsiteY74-7610" fmla="*/ 722 h 759"/>
              <a:gd name="connsiteX75-7611" fmla="*/ 758 w 758"/>
              <a:gd name="connsiteY75-7612" fmla="*/ 732 h 759"/>
              <a:gd name="connsiteX76-7613" fmla="*/ 758 w 758"/>
              <a:gd name="connsiteY76-7614" fmla="*/ 738 h 759"/>
              <a:gd name="connsiteX77-7615" fmla="*/ 758 w 758"/>
              <a:gd name="connsiteY77-7616" fmla="*/ 743 h 759"/>
              <a:gd name="connsiteX78-7617" fmla="*/ 758 w 758"/>
              <a:gd name="connsiteY78-7618" fmla="*/ 748 h 759"/>
              <a:gd name="connsiteX79-7619" fmla="*/ 753 w 758"/>
              <a:gd name="connsiteY79-7620" fmla="*/ 753 h 759"/>
              <a:gd name="connsiteX80-7621" fmla="*/ 748 w 758"/>
              <a:gd name="connsiteY80-7622" fmla="*/ 759 h 759"/>
              <a:gd name="connsiteX81-7623" fmla="*/ 737 w 758"/>
              <a:gd name="connsiteY81-7624" fmla="*/ 759 h 759"/>
              <a:gd name="connsiteX82-7625" fmla="*/ 727 w 758"/>
              <a:gd name="connsiteY82-7626" fmla="*/ 759 h 759"/>
              <a:gd name="connsiteX83-7627" fmla="*/ 711 w 758"/>
              <a:gd name="connsiteY83-7628" fmla="*/ 759 h 759"/>
              <a:gd name="connsiteX84-7629" fmla="*/ 695 w 758"/>
              <a:gd name="connsiteY84-7630" fmla="*/ 753 h 759"/>
              <a:gd name="connsiteX85-7631" fmla="*/ 674 w 758"/>
              <a:gd name="connsiteY85-7632" fmla="*/ 753 h 759"/>
              <a:gd name="connsiteX86-7633" fmla="*/ 653 w 758"/>
              <a:gd name="connsiteY86-7634" fmla="*/ 748 h 759"/>
              <a:gd name="connsiteX87-7635" fmla="*/ 632 w 758"/>
              <a:gd name="connsiteY87-7636" fmla="*/ 743 h 759"/>
              <a:gd name="connsiteX88-7637" fmla="*/ 622 w 758"/>
              <a:gd name="connsiteY88-7638" fmla="*/ 738 h 759"/>
              <a:gd name="connsiteX89-7639" fmla="*/ 611 w 758"/>
              <a:gd name="connsiteY89-7640" fmla="*/ 732 h 759"/>
              <a:gd name="connsiteX90-7641" fmla="*/ 595 w 758"/>
              <a:gd name="connsiteY90-7642" fmla="*/ 727 h 759"/>
              <a:gd name="connsiteX91-7643" fmla="*/ 585 w 758"/>
              <a:gd name="connsiteY91-7644" fmla="*/ 722 h 759"/>
              <a:gd name="connsiteX92-7645" fmla="*/ 569 w 758"/>
              <a:gd name="connsiteY92-7646" fmla="*/ 717 h 759"/>
              <a:gd name="connsiteX93-7647" fmla="*/ 553 w 758"/>
              <a:gd name="connsiteY93-7648" fmla="*/ 706 h 759"/>
              <a:gd name="connsiteX94-7649" fmla="*/ 543 w 758"/>
              <a:gd name="connsiteY94-7650" fmla="*/ 696 h 759"/>
              <a:gd name="connsiteX95-7651" fmla="*/ 527 w 758"/>
              <a:gd name="connsiteY95-7652" fmla="*/ 685 h 759"/>
              <a:gd name="connsiteX96-7653" fmla="*/ 495 w 758"/>
              <a:gd name="connsiteY96-7654" fmla="*/ 659 h 759"/>
              <a:gd name="connsiteX97-7655" fmla="*/ 469 w 758"/>
              <a:gd name="connsiteY97-7656" fmla="*/ 632 h 759"/>
              <a:gd name="connsiteX98-7657" fmla="*/ 458 w 758"/>
              <a:gd name="connsiteY98-7658" fmla="*/ 622 h 759"/>
              <a:gd name="connsiteX99-7659" fmla="*/ 448 w 758"/>
              <a:gd name="connsiteY99-7660" fmla="*/ 606 h 759"/>
              <a:gd name="connsiteX100-7661" fmla="*/ 437 w 758"/>
              <a:gd name="connsiteY100-7662" fmla="*/ 590 h 759"/>
              <a:gd name="connsiteX101-7663" fmla="*/ 427 w 758"/>
              <a:gd name="connsiteY101-7664" fmla="*/ 574 h 759"/>
              <a:gd name="connsiteX102-7665" fmla="*/ 421 w 758"/>
              <a:gd name="connsiteY102-7666" fmla="*/ 559 h 759"/>
              <a:gd name="connsiteX103-7667" fmla="*/ 411 w 758"/>
              <a:gd name="connsiteY103-7668" fmla="*/ 543 h 759"/>
              <a:gd name="connsiteX104-7669" fmla="*/ 406 w 758"/>
              <a:gd name="connsiteY104-7670" fmla="*/ 527 h 759"/>
              <a:gd name="connsiteX105-7671" fmla="*/ 395 w 758"/>
              <a:gd name="connsiteY105-7672" fmla="*/ 511 h 759"/>
              <a:gd name="connsiteX106-7673" fmla="*/ 390 w 758"/>
              <a:gd name="connsiteY106-7674" fmla="*/ 501 h 759"/>
              <a:gd name="connsiteX107-7675" fmla="*/ 390 w 758"/>
              <a:gd name="connsiteY107-7676" fmla="*/ 485 h 759"/>
              <a:gd name="connsiteX108-7677" fmla="*/ 385 w 758"/>
              <a:gd name="connsiteY108-7678" fmla="*/ 469 h 759"/>
              <a:gd name="connsiteX109-7679" fmla="*/ 385 w 758"/>
              <a:gd name="connsiteY109-7680" fmla="*/ 453 h 759"/>
              <a:gd name="connsiteX110-7681" fmla="*/ 379 w 758"/>
              <a:gd name="connsiteY110-7682" fmla="*/ 422 h 759"/>
              <a:gd name="connsiteX111-7683" fmla="*/ 374 w 758"/>
              <a:gd name="connsiteY111-7684" fmla="*/ 385 h 759"/>
              <a:gd name="connsiteX112-7685" fmla="*/ 390 w 758"/>
              <a:gd name="connsiteY112-7686" fmla="*/ 100 h 759"/>
              <a:gd name="connsiteX113-7687" fmla="*/ 390 w 758"/>
              <a:gd name="connsiteY113-7688" fmla="*/ 90 h 759"/>
              <a:gd name="connsiteX114-7689" fmla="*/ 390 w 758"/>
              <a:gd name="connsiteY114-7690" fmla="*/ 85 h 759"/>
              <a:gd name="connsiteX115-7691" fmla="*/ 390 w 758"/>
              <a:gd name="connsiteY115-7692" fmla="*/ 79 h 759"/>
              <a:gd name="connsiteX116-7693" fmla="*/ 385 w 758"/>
              <a:gd name="connsiteY116-7694" fmla="*/ 74 h 759"/>
              <a:gd name="connsiteX117-7695" fmla="*/ 385 w 758"/>
              <a:gd name="connsiteY117-7696" fmla="*/ 74 h 759"/>
              <a:gd name="connsiteX118-7697" fmla="*/ 379 w 758"/>
              <a:gd name="connsiteY118-7698" fmla="*/ 74 h 759"/>
              <a:gd name="connsiteX119-7699" fmla="*/ 374 w 758"/>
              <a:gd name="connsiteY119-7700" fmla="*/ 74 h 759"/>
              <a:gd name="connsiteX120-7701" fmla="*/ 363 w 758"/>
              <a:gd name="connsiteY120-7702" fmla="*/ 79 h 759"/>
              <a:gd name="connsiteX121-7703" fmla="*/ 353 w 758"/>
              <a:gd name="connsiteY121-7704" fmla="*/ 79 h 759"/>
              <a:gd name="connsiteX122-7705" fmla="*/ 337 w 758"/>
              <a:gd name="connsiteY122-7706" fmla="*/ 85 h 759"/>
              <a:gd name="connsiteX123-7707" fmla="*/ 321 w 758"/>
              <a:gd name="connsiteY123-7708" fmla="*/ 90 h 759"/>
              <a:gd name="connsiteX124-7709" fmla="*/ 305 w 758"/>
              <a:gd name="connsiteY124-7710" fmla="*/ 95 h 759"/>
              <a:gd name="connsiteX125-7711" fmla="*/ 269 w 758"/>
              <a:gd name="connsiteY125-7712" fmla="*/ 106 h 759"/>
              <a:gd name="connsiteX126-7713" fmla="*/ 232 w 758"/>
              <a:gd name="connsiteY126-7714" fmla="*/ 116 h 759"/>
              <a:gd name="connsiteX127-7715" fmla="*/ 195 w 758"/>
              <a:gd name="connsiteY127-7716" fmla="*/ 127 h 759"/>
              <a:gd name="connsiteX128-7717" fmla="*/ 158 w 758"/>
              <a:gd name="connsiteY128-7718" fmla="*/ 137 h 759"/>
              <a:gd name="connsiteX129-7719" fmla="*/ 137 w 758"/>
              <a:gd name="connsiteY129-7720" fmla="*/ 142 h 759"/>
              <a:gd name="connsiteX130-7721" fmla="*/ 121 w 758"/>
              <a:gd name="connsiteY130-7722" fmla="*/ 142 h 759"/>
              <a:gd name="connsiteX131-7723" fmla="*/ 105 w 758"/>
              <a:gd name="connsiteY131-7724" fmla="*/ 148 h 759"/>
              <a:gd name="connsiteX132-7725" fmla="*/ 95 w 758"/>
              <a:gd name="connsiteY132-7726" fmla="*/ 148 h 759"/>
              <a:gd name="connsiteX133-7727" fmla="*/ 84 w 758"/>
              <a:gd name="connsiteY133-7728" fmla="*/ 153 h 759"/>
              <a:gd name="connsiteX134-7729" fmla="*/ 74 w 758"/>
              <a:gd name="connsiteY134-7730" fmla="*/ 153 h 759"/>
              <a:gd name="connsiteX135-7731" fmla="*/ 68 w 758"/>
              <a:gd name="connsiteY135-7732" fmla="*/ 153 h 759"/>
              <a:gd name="connsiteX136-7733" fmla="*/ 63 w 758"/>
              <a:gd name="connsiteY136-7734" fmla="*/ 153 h 759"/>
              <a:gd name="connsiteX137-7735" fmla="*/ 53 w 758"/>
              <a:gd name="connsiteY137-7736" fmla="*/ 153 h 759"/>
              <a:gd name="connsiteX138-7737" fmla="*/ 42 w 758"/>
              <a:gd name="connsiteY138-7738" fmla="*/ 148 h 759"/>
              <a:gd name="connsiteX139-7739" fmla="*/ 32 w 758"/>
              <a:gd name="connsiteY139-7740" fmla="*/ 142 h 759"/>
              <a:gd name="connsiteX140-7741" fmla="*/ 26 w 758"/>
              <a:gd name="connsiteY140-7742" fmla="*/ 137 h 759"/>
              <a:gd name="connsiteX141-7743" fmla="*/ 16 w 758"/>
              <a:gd name="connsiteY141-7744" fmla="*/ 127 h 759"/>
              <a:gd name="connsiteX142-7745" fmla="*/ 11 w 758"/>
              <a:gd name="connsiteY142-7746" fmla="*/ 121 h 759"/>
              <a:gd name="connsiteX143-7747" fmla="*/ 5 w 758"/>
              <a:gd name="connsiteY143-7748" fmla="*/ 116 h 759"/>
              <a:gd name="connsiteX144-7749" fmla="*/ 0 w 758"/>
              <a:gd name="connsiteY144-7750" fmla="*/ 116 h 759"/>
              <a:gd name="connsiteX145-7751" fmla="*/ 5 w 758"/>
              <a:gd name="connsiteY145-7752" fmla="*/ 111 h 759"/>
              <a:gd name="connsiteX146-7753" fmla="*/ 5 w 758"/>
              <a:gd name="connsiteY146-7754" fmla="*/ 111 h 759"/>
              <a:gd name="connsiteX147-7755" fmla="*/ 11 w 758"/>
              <a:gd name="connsiteY147-7756" fmla="*/ 111 h 759"/>
              <a:gd name="connsiteX148-7757" fmla="*/ 16 w 758"/>
              <a:gd name="connsiteY148-7758" fmla="*/ 106 h 759"/>
              <a:gd name="connsiteX149-7759" fmla="*/ 21 w 758"/>
              <a:gd name="connsiteY149-7760" fmla="*/ 106 h 759"/>
              <a:gd name="connsiteX150-7761" fmla="*/ 32 w 758"/>
              <a:gd name="connsiteY150-7762" fmla="*/ 106 h 759"/>
              <a:gd name="connsiteX151-7763" fmla="*/ 42 w 758"/>
              <a:gd name="connsiteY151-7764" fmla="*/ 106 h 759"/>
              <a:gd name="connsiteX152-7765" fmla="*/ 53 w 758"/>
              <a:gd name="connsiteY152-7766" fmla="*/ 100 h 759"/>
              <a:gd name="connsiteX153-7767" fmla="*/ 79 w 758"/>
              <a:gd name="connsiteY153-7768" fmla="*/ 100 h 759"/>
              <a:gd name="connsiteX154-7769" fmla="*/ 111 w 758"/>
              <a:gd name="connsiteY154-7770" fmla="*/ 95 h 759"/>
              <a:gd name="connsiteX155-7771" fmla="*/ 126 w 758"/>
              <a:gd name="connsiteY155-7772" fmla="*/ 95 h 759"/>
              <a:gd name="connsiteX156-7773" fmla="*/ 142 w 758"/>
              <a:gd name="connsiteY156-7774" fmla="*/ 90 h 759"/>
              <a:gd name="connsiteX157-7775" fmla="*/ 163 w 758"/>
              <a:gd name="connsiteY157-7776" fmla="*/ 85 h 759"/>
              <a:gd name="connsiteX158-7777" fmla="*/ 184 w 758"/>
              <a:gd name="connsiteY158-7778" fmla="*/ 85 h 759"/>
              <a:gd name="connsiteX159-7779" fmla="*/ 221 w 758"/>
              <a:gd name="connsiteY159-7780" fmla="*/ 74 h 759"/>
              <a:gd name="connsiteX160-7781" fmla="*/ 258 w 758"/>
              <a:gd name="connsiteY160-7782" fmla="*/ 69 h 759"/>
              <a:gd name="connsiteX161-7783" fmla="*/ 290 w 758"/>
              <a:gd name="connsiteY161-7784" fmla="*/ 58 h 759"/>
              <a:gd name="connsiteX162-7785" fmla="*/ 321 w 758"/>
              <a:gd name="connsiteY162-7786" fmla="*/ 48 h 759"/>
              <a:gd name="connsiteX163-7787" fmla="*/ 337 w 758"/>
              <a:gd name="connsiteY163-7788" fmla="*/ 42 h 759"/>
              <a:gd name="connsiteX164-7789" fmla="*/ 353 w 758"/>
              <a:gd name="connsiteY164-7790" fmla="*/ 37 h 759"/>
              <a:gd name="connsiteX165-7791" fmla="*/ 363 w 758"/>
              <a:gd name="connsiteY165-7792" fmla="*/ 37 h 759"/>
              <a:gd name="connsiteX166-7793" fmla="*/ 374 w 758"/>
              <a:gd name="connsiteY166-7794" fmla="*/ 32 h 759"/>
              <a:gd name="connsiteX167-7795" fmla="*/ 379 w 758"/>
              <a:gd name="connsiteY167-7796" fmla="*/ 27 h 759"/>
              <a:gd name="connsiteX168-7797" fmla="*/ 385 w 758"/>
              <a:gd name="connsiteY168-7798" fmla="*/ 21 h 759"/>
              <a:gd name="connsiteX169-7799" fmla="*/ 390 w 758"/>
              <a:gd name="connsiteY169-7800" fmla="*/ 16 h 759"/>
              <a:gd name="connsiteX170-7801" fmla="*/ 395 w 758"/>
              <a:gd name="connsiteY170-7802" fmla="*/ 11 h 759"/>
              <a:gd name="connsiteX171-7803" fmla="*/ 400 w 758"/>
              <a:gd name="connsiteY171-7804" fmla="*/ 6 h 759"/>
              <a:gd name="connsiteX172-7805" fmla="*/ 406 w 758"/>
              <a:gd name="connsiteY172-7806" fmla="*/ 0 h 759"/>
              <a:gd name="connsiteX173-7807" fmla="*/ 411 w 758"/>
              <a:gd name="connsiteY173-7808" fmla="*/ 0 h 759"/>
              <a:gd name="connsiteX174-7809" fmla="*/ 416 w 758"/>
              <a:gd name="connsiteY174-7810" fmla="*/ 0 h 759"/>
              <a:gd name="connsiteX175-7811" fmla="*/ 416 w 758"/>
              <a:gd name="connsiteY175-7812" fmla="*/ 0 h 759"/>
              <a:gd name="connsiteX0-7813" fmla="*/ 416 w 758"/>
              <a:gd name="connsiteY0-7814" fmla="*/ 0 h 759"/>
              <a:gd name="connsiteX1-7815" fmla="*/ 427 w 758"/>
              <a:gd name="connsiteY1-7816" fmla="*/ 0 h 759"/>
              <a:gd name="connsiteX2-7817" fmla="*/ 437 w 758"/>
              <a:gd name="connsiteY2-7818" fmla="*/ 6 h 759"/>
              <a:gd name="connsiteX3-7819" fmla="*/ 448 w 758"/>
              <a:gd name="connsiteY3-7820" fmla="*/ 11 h 759"/>
              <a:gd name="connsiteX4-7821" fmla="*/ 464 w 758"/>
              <a:gd name="connsiteY4-7822" fmla="*/ 21 h 759"/>
              <a:gd name="connsiteX5-7823" fmla="*/ 474 w 758"/>
              <a:gd name="connsiteY5-7824" fmla="*/ 32 h 759"/>
              <a:gd name="connsiteX6-7825" fmla="*/ 485 w 758"/>
              <a:gd name="connsiteY6-7826" fmla="*/ 37 h 759"/>
              <a:gd name="connsiteX7-7827" fmla="*/ 485 w 758"/>
              <a:gd name="connsiteY7-7828" fmla="*/ 42 h 759"/>
              <a:gd name="connsiteX8-7829" fmla="*/ 490 w 758"/>
              <a:gd name="connsiteY8-7830" fmla="*/ 42 h 759"/>
              <a:gd name="connsiteX9-7831" fmla="*/ 490 w 758"/>
              <a:gd name="connsiteY9-7832" fmla="*/ 48 h 759"/>
              <a:gd name="connsiteX10-7833" fmla="*/ 490 w 758"/>
              <a:gd name="connsiteY10-7834" fmla="*/ 48 h 759"/>
              <a:gd name="connsiteX11-7835" fmla="*/ 490 w 758"/>
              <a:gd name="connsiteY11-7836" fmla="*/ 53 h 759"/>
              <a:gd name="connsiteX12-7837" fmla="*/ 485 w 758"/>
              <a:gd name="connsiteY12-7838" fmla="*/ 58 h 759"/>
              <a:gd name="connsiteX13-7839" fmla="*/ 479 w 758"/>
              <a:gd name="connsiteY13-7840" fmla="*/ 63 h 759"/>
              <a:gd name="connsiteX14-7841" fmla="*/ 469 w 758"/>
              <a:gd name="connsiteY14-7842" fmla="*/ 69 h 759"/>
              <a:gd name="connsiteX15-7843" fmla="*/ 464 w 758"/>
              <a:gd name="connsiteY15-7844" fmla="*/ 74 h 759"/>
              <a:gd name="connsiteX16-7845" fmla="*/ 458 w 758"/>
              <a:gd name="connsiteY16-7846" fmla="*/ 79 h 759"/>
              <a:gd name="connsiteX17-7847" fmla="*/ 458 w 758"/>
              <a:gd name="connsiteY17-7848" fmla="*/ 90 h 759"/>
              <a:gd name="connsiteX18-7849" fmla="*/ 421 w 758"/>
              <a:gd name="connsiteY18-7850" fmla="*/ 369 h 759"/>
              <a:gd name="connsiteX19-7851" fmla="*/ 427 w 758"/>
              <a:gd name="connsiteY19-7852" fmla="*/ 411 h 759"/>
              <a:gd name="connsiteX20-7853" fmla="*/ 427 w 758"/>
              <a:gd name="connsiteY20-7854" fmla="*/ 437 h 759"/>
              <a:gd name="connsiteX21-7855" fmla="*/ 432 w 758"/>
              <a:gd name="connsiteY21-7856" fmla="*/ 464 h 759"/>
              <a:gd name="connsiteX22-7857" fmla="*/ 442 w 758"/>
              <a:gd name="connsiteY22-7858" fmla="*/ 490 h 759"/>
              <a:gd name="connsiteX23-7859" fmla="*/ 448 w 758"/>
              <a:gd name="connsiteY23-7860" fmla="*/ 506 h 759"/>
              <a:gd name="connsiteX24-7861" fmla="*/ 453 w 758"/>
              <a:gd name="connsiteY24-7862" fmla="*/ 516 h 759"/>
              <a:gd name="connsiteX25-7863" fmla="*/ 469 w 758"/>
              <a:gd name="connsiteY25-7864" fmla="*/ 543 h 759"/>
              <a:gd name="connsiteX26-7865" fmla="*/ 485 w 758"/>
              <a:gd name="connsiteY26-7866" fmla="*/ 564 h 759"/>
              <a:gd name="connsiteX27-7867" fmla="*/ 500 w 758"/>
              <a:gd name="connsiteY27-7868" fmla="*/ 585 h 759"/>
              <a:gd name="connsiteX28-7869" fmla="*/ 511 w 758"/>
              <a:gd name="connsiteY28-7870" fmla="*/ 595 h 759"/>
              <a:gd name="connsiteX29-7871" fmla="*/ 521 w 758"/>
              <a:gd name="connsiteY29-7872" fmla="*/ 601 h 759"/>
              <a:gd name="connsiteX30-7873" fmla="*/ 543 w 758"/>
              <a:gd name="connsiteY30-7874" fmla="*/ 622 h 759"/>
              <a:gd name="connsiteX31-7875" fmla="*/ 564 w 758"/>
              <a:gd name="connsiteY31-7876" fmla="*/ 632 h 759"/>
              <a:gd name="connsiteX32-7877" fmla="*/ 585 w 758"/>
              <a:gd name="connsiteY32-7878" fmla="*/ 648 h 759"/>
              <a:gd name="connsiteX33-7879" fmla="*/ 611 w 758"/>
              <a:gd name="connsiteY33-7880" fmla="*/ 659 h 759"/>
              <a:gd name="connsiteX34-7881" fmla="*/ 622 w 758"/>
              <a:gd name="connsiteY34-7882" fmla="*/ 664 h 759"/>
              <a:gd name="connsiteX35-7883" fmla="*/ 632 w 758"/>
              <a:gd name="connsiteY35-7884" fmla="*/ 669 h 759"/>
              <a:gd name="connsiteX36-7885" fmla="*/ 643 w 758"/>
              <a:gd name="connsiteY36-7886" fmla="*/ 669 h 759"/>
              <a:gd name="connsiteX37-7887" fmla="*/ 653 w 758"/>
              <a:gd name="connsiteY37-7888" fmla="*/ 674 h 759"/>
              <a:gd name="connsiteX38-7889" fmla="*/ 658 w 758"/>
              <a:gd name="connsiteY38-7890" fmla="*/ 674 h 759"/>
              <a:gd name="connsiteX39-7891" fmla="*/ 664 w 758"/>
              <a:gd name="connsiteY39-7892" fmla="*/ 674 h 759"/>
              <a:gd name="connsiteX40-7893" fmla="*/ 674 w 758"/>
              <a:gd name="connsiteY40-7894" fmla="*/ 674 h 759"/>
              <a:gd name="connsiteX41-7895" fmla="*/ 679 w 758"/>
              <a:gd name="connsiteY41-7896" fmla="*/ 669 h 759"/>
              <a:gd name="connsiteX42-7897" fmla="*/ 679 w 758"/>
              <a:gd name="connsiteY42-7898" fmla="*/ 664 h 759"/>
              <a:gd name="connsiteX43-7899" fmla="*/ 685 w 758"/>
              <a:gd name="connsiteY43-7900" fmla="*/ 659 h 759"/>
              <a:gd name="connsiteX44-7901" fmla="*/ 690 w 758"/>
              <a:gd name="connsiteY44-7902" fmla="*/ 653 h 759"/>
              <a:gd name="connsiteX45-7903" fmla="*/ 690 w 758"/>
              <a:gd name="connsiteY45-7904" fmla="*/ 643 h 759"/>
              <a:gd name="connsiteX46-7905" fmla="*/ 695 w 758"/>
              <a:gd name="connsiteY46-7906" fmla="*/ 627 h 759"/>
              <a:gd name="connsiteX47-7907" fmla="*/ 701 w 758"/>
              <a:gd name="connsiteY47-7908" fmla="*/ 611 h 759"/>
              <a:gd name="connsiteX48-7909" fmla="*/ 706 w 758"/>
              <a:gd name="connsiteY48-7910" fmla="*/ 595 h 759"/>
              <a:gd name="connsiteX49-7911" fmla="*/ 706 w 758"/>
              <a:gd name="connsiteY49-7912" fmla="*/ 580 h 759"/>
              <a:gd name="connsiteX50-7913" fmla="*/ 711 w 758"/>
              <a:gd name="connsiteY50-7914" fmla="*/ 564 h 759"/>
              <a:gd name="connsiteX51-7915" fmla="*/ 716 w 758"/>
              <a:gd name="connsiteY51-7916" fmla="*/ 553 h 759"/>
              <a:gd name="connsiteX52-7917" fmla="*/ 722 w 758"/>
              <a:gd name="connsiteY52-7918" fmla="*/ 543 h 759"/>
              <a:gd name="connsiteX53-7919" fmla="*/ 722 w 758"/>
              <a:gd name="connsiteY53-7920" fmla="*/ 538 h 759"/>
              <a:gd name="connsiteX54-7921" fmla="*/ 727 w 758"/>
              <a:gd name="connsiteY54-7922" fmla="*/ 527 h 759"/>
              <a:gd name="connsiteX55-7923" fmla="*/ 727 w 758"/>
              <a:gd name="connsiteY55-7924" fmla="*/ 527 h 759"/>
              <a:gd name="connsiteX56-7925" fmla="*/ 732 w 758"/>
              <a:gd name="connsiteY56-7926" fmla="*/ 527 h 759"/>
              <a:gd name="connsiteX57-7927" fmla="*/ 732 w 758"/>
              <a:gd name="connsiteY57-7928" fmla="*/ 527 h 759"/>
              <a:gd name="connsiteX58-7929" fmla="*/ 732 w 758"/>
              <a:gd name="connsiteY58-7930" fmla="*/ 532 h 759"/>
              <a:gd name="connsiteX59-7931" fmla="*/ 732 w 758"/>
              <a:gd name="connsiteY59-7932" fmla="*/ 538 h 759"/>
              <a:gd name="connsiteX60-7933" fmla="*/ 737 w 758"/>
              <a:gd name="connsiteY60-7934" fmla="*/ 543 h 759"/>
              <a:gd name="connsiteX61-7935" fmla="*/ 737 w 758"/>
              <a:gd name="connsiteY61-7936" fmla="*/ 559 h 759"/>
              <a:gd name="connsiteX62-7937" fmla="*/ 737 w 758"/>
              <a:gd name="connsiteY62-7938" fmla="*/ 569 h 759"/>
              <a:gd name="connsiteX63-7939" fmla="*/ 737 w 758"/>
              <a:gd name="connsiteY63-7940" fmla="*/ 585 h 759"/>
              <a:gd name="connsiteX64-7941" fmla="*/ 737 w 758"/>
              <a:gd name="connsiteY64-7942" fmla="*/ 601 h 759"/>
              <a:gd name="connsiteX65-7943" fmla="*/ 737 w 758"/>
              <a:gd name="connsiteY65-7944" fmla="*/ 622 h 759"/>
              <a:gd name="connsiteX66-7945" fmla="*/ 737 w 758"/>
              <a:gd name="connsiteY66-7946" fmla="*/ 638 h 759"/>
              <a:gd name="connsiteX67-7947" fmla="*/ 737 w 758"/>
              <a:gd name="connsiteY67-7948" fmla="*/ 653 h 759"/>
              <a:gd name="connsiteX68-7949" fmla="*/ 743 w 758"/>
              <a:gd name="connsiteY68-7950" fmla="*/ 669 h 759"/>
              <a:gd name="connsiteX69-7951" fmla="*/ 743 w 758"/>
              <a:gd name="connsiteY69-7952" fmla="*/ 685 h 759"/>
              <a:gd name="connsiteX70-7953" fmla="*/ 748 w 758"/>
              <a:gd name="connsiteY70-7954" fmla="*/ 696 h 759"/>
              <a:gd name="connsiteX71-7955" fmla="*/ 748 w 758"/>
              <a:gd name="connsiteY71-7956" fmla="*/ 706 h 759"/>
              <a:gd name="connsiteX72-7957" fmla="*/ 753 w 758"/>
              <a:gd name="connsiteY72-7958" fmla="*/ 717 h 759"/>
              <a:gd name="connsiteX73-7959" fmla="*/ 753 w 758"/>
              <a:gd name="connsiteY73-7960" fmla="*/ 722 h 759"/>
              <a:gd name="connsiteX74-7961" fmla="*/ 758 w 758"/>
              <a:gd name="connsiteY74-7962" fmla="*/ 732 h 759"/>
              <a:gd name="connsiteX75-7963" fmla="*/ 758 w 758"/>
              <a:gd name="connsiteY75-7964" fmla="*/ 738 h 759"/>
              <a:gd name="connsiteX76-7965" fmla="*/ 758 w 758"/>
              <a:gd name="connsiteY76-7966" fmla="*/ 743 h 759"/>
              <a:gd name="connsiteX77-7967" fmla="*/ 758 w 758"/>
              <a:gd name="connsiteY77-7968" fmla="*/ 748 h 759"/>
              <a:gd name="connsiteX78-7969" fmla="*/ 753 w 758"/>
              <a:gd name="connsiteY78-7970" fmla="*/ 753 h 759"/>
              <a:gd name="connsiteX79-7971" fmla="*/ 748 w 758"/>
              <a:gd name="connsiteY79-7972" fmla="*/ 759 h 759"/>
              <a:gd name="connsiteX80-7973" fmla="*/ 737 w 758"/>
              <a:gd name="connsiteY80-7974" fmla="*/ 759 h 759"/>
              <a:gd name="connsiteX81-7975" fmla="*/ 727 w 758"/>
              <a:gd name="connsiteY81-7976" fmla="*/ 759 h 759"/>
              <a:gd name="connsiteX82-7977" fmla="*/ 711 w 758"/>
              <a:gd name="connsiteY82-7978" fmla="*/ 759 h 759"/>
              <a:gd name="connsiteX83-7979" fmla="*/ 695 w 758"/>
              <a:gd name="connsiteY83-7980" fmla="*/ 753 h 759"/>
              <a:gd name="connsiteX84-7981" fmla="*/ 674 w 758"/>
              <a:gd name="connsiteY84-7982" fmla="*/ 753 h 759"/>
              <a:gd name="connsiteX85-7983" fmla="*/ 653 w 758"/>
              <a:gd name="connsiteY85-7984" fmla="*/ 748 h 759"/>
              <a:gd name="connsiteX86-7985" fmla="*/ 632 w 758"/>
              <a:gd name="connsiteY86-7986" fmla="*/ 743 h 759"/>
              <a:gd name="connsiteX87-7987" fmla="*/ 622 w 758"/>
              <a:gd name="connsiteY87-7988" fmla="*/ 738 h 759"/>
              <a:gd name="connsiteX88-7989" fmla="*/ 611 w 758"/>
              <a:gd name="connsiteY88-7990" fmla="*/ 732 h 759"/>
              <a:gd name="connsiteX89-7991" fmla="*/ 595 w 758"/>
              <a:gd name="connsiteY89-7992" fmla="*/ 727 h 759"/>
              <a:gd name="connsiteX90-7993" fmla="*/ 585 w 758"/>
              <a:gd name="connsiteY90-7994" fmla="*/ 722 h 759"/>
              <a:gd name="connsiteX91-7995" fmla="*/ 569 w 758"/>
              <a:gd name="connsiteY91-7996" fmla="*/ 717 h 759"/>
              <a:gd name="connsiteX92-7997" fmla="*/ 553 w 758"/>
              <a:gd name="connsiteY92-7998" fmla="*/ 706 h 759"/>
              <a:gd name="connsiteX93-7999" fmla="*/ 543 w 758"/>
              <a:gd name="connsiteY93-8000" fmla="*/ 696 h 759"/>
              <a:gd name="connsiteX94-8001" fmla="*/ 527 w 758"/>
              <a:gd name="connsiteY94-8002" fmla="*/ 685 h 759"/>
              <a:gd name="connsiteX95-8003" fmla="*/ 495 w 758"/>
              <a:gd name="connsiteY95-8004" fmla="*/ 659 h 759"/>
              <a:gd name="connsiteX96-8005" fmla="*/ 469 w 758"/>
              <a:gd name="connsiteY96-8006" fmla="*/ 632 h 759"/>
              <a:gd name="connsiteX97-8007" fmla="*/ 458 w 758"/>
              <a:gd name="connsiteY97-8008" fmla="*/ 622 h 759"/>
              <a:gd name="connsiteX98-8009" fmla="*/ 448 w 758"/>
              <a:gd name="connsiteY98-8010" fmla="*/ 606 h 759"/>
              <a:gd name="connsiteX99-8011" fmla="*/ 437 w 758"/>
              <a:gd name="connsiteY99-8012" fmla="*/ 590 h 759"/>
              <a:gd name="connsiteX100-8013" fmla="*/ 427 w 758"/>
              <a:gd name="connsiteY100-8014" fmla="*/ 574 h 759"/>
              <a:gd name="connsiteX101-8015" fmla="*/ 421 w 758"/>
              <a:gd name="connsiteY101-8016" fmla="*/ 559 h 759"/>
              <a:gd name="connsiteX102-8017" fmla="*/ 411 w 758"/>
              <a:gd name="connsiteY102-8018" fmla="*/ 543 h 759"/>
              <a:gd name="connsiteX103-8019" fmla="*/ 406 w 758"/>
              <a:gd name="connsiteY103-8020" fmla="*/ 527 h 759"/>
              <a:gd name="connsiteX104-8021" fmla="*/ 395 w 758"/>
              <a:gd name="connsiteY104-8022" fmla="*/ 511 h 759"/>
              <a:gd name="connsiteX105-8023" fmla="*/ 390 w 758"/>
              <a:gd name="connsiteY105-8024" fmla="*/ 501 h 759"/>
              <a:gd name="connsiteX106-8025" fmla="*/ 390 w 758"/>
              <a:gd name="connsiteY106-8026" fmla="*/ 485 h 759"/>
              <a:gd name="connsiteX107-8027" fmla="*/ 385 w 758"/>
              <a:gd name="connsiteY107-8028" fmla="*/ 469 h 759"/>
              <a:gd name="connsiteX108-8029" fmla="*/ 385 w 758"/>
              <a:gd name="connsiteY108-8030" fmla="*/ 453 h 759"/>
              <a:gd name="connsiteX109-8031" fmla="*/ 379 w 758"/>
              <a:gd name="connsiteY109-8032" fmla="*/ 422 h 759"/>
              <a:gd name="connsiteX110-8033" fmla="*/ 374 w 758"/>
              <a:gd name="connsiteY110-8034" fmla="*/ 385 h 759"/>
              <a:gd name="connsiteX111-8035" fmla="*/ 390 w 758"/>
              <a:gd name="connsiteY111-8036" fmla="*/ 100 h 759"/>
              <a:gd name="connsiteX112-8037" fmla="*/ 390 w 758"/>
              <a:gd name="connsiteY112-8038" fmla="*/ 90 h 759"/>
              <a:gd name="connsiteX113-8039" fmla="*/ 390 w 758"/>
              <a:gd name="connsiteY113-8040" fmla="*/ 85 h 759"/>
              <a:gd name="connsiteX114-8041" fmla="*/ 390 w 758"/>
              <a:gd name="connsiteY114-8042" fmla="*/ 79 h 759"/>
              <a:gd name="connsiteX115-8043" fmla="*/ 385 w 758"/>
              <a:gd name="connsiteY115-8044" fmla="*/ 74 h 759"/>
              <a:gd name="connsiteX116-8045" fmla="*/ 385 w 758"/>
              <a:gd name="connsiteY116-8046" fmla="*/ 74 h 759"/>
              <a:gd name="connsiteX117-8047" fmla="*/ 379 w 758"/>
              <a:gd name="connsiteY117-8048" fmla="*/ 74 h 759"/>
              <a:gd name="connsiteX118-8049" fmla="*/ 374 w 758"/>
              <a:gd name="connsiteY118-8050" fmla="*/ 74 h 759"/>
              <a:gd name="connsiteX119-8051" fmla="*/ 363 w 758"/>
              <a:gd name="connsiteY119-8052" fmla="*/ 79 h 759"/>
              <a:gd name="connsiteX120-8053" fmla="*/ 353 w 758"/>
              <a:gd name="connsiteY120-8054" fmla="*/ 79 h 759"/>
              <a:gd name="connsiteX121-8055" fmla="*/ 337 w 758"/>
              <a:gd name="connsiteY121-8056" fmla="*/ 85 h 759"/>
              <a:gd name="connsiteX122-8057" fmla="*/ 321 w 758"/>
              <a:gd name="connsiteY122-8058" fmla="*/ 90 h 759"/>
              <a:gd name="connsiteX123-8059" fmla="*/ 305 w 758"/>
              <a:gd name="connsiteY123-8060" fmla="*/ 95 h 759"/>
              <a:gd name="connsiteX124-8061" fmla="*/ 269 w 758"/>
              <a:gd name="connsiteY124-8062" fmla="*/ 106 h 759"/>
              <a:gd name="connsiteX125-8063" fmla="*/ 232 w 758"/>
              <a:gd name="connsiteY125-8064" fmla="*/ 116 h 759"/>
              <a:gd name="connsiteX126-8065" fmla="*/ 195 w 758"/>
              <a:gd name="connsiteY126-8066" fmla="*/ 127 h 759"/>
              <a:gd name="connsiteX127-8067" fmla="*/ 158 w 758"/>
              <a:gd name="connsiteY127-8068" fmla="*/ 137 h 759"/>
              <a:gd name="connsiteX128-8069" fmla="*/ 137 w 758"/>
              <a:gd name="connsiteY128-8070" fmla="*/ 142 h 759"/>
              <a:gd name="connsiteX129-8071" fmla="*/ 121 w 758"/>
              <a:gd name="connsiteY129-8072" fmla="*/ 142 h 759"/>
              <a:gd name="connsiteX130-8073" fmla="*/ 105 w 758"/>
              <a:gd name="connsiteY130-8074" fmla="*/ 148 h 759"/>
              <a:gd name="connsiteX131-8075" fmla="*/ 95 w 758"/>
              <a:gd name="connsiteY131-8076" fmla="*/ 148 h 759"/>
              <a:gd name="connsiteX132-8077" fmla="*/ 84 w 758"/>
              <a:gd name="connsiteY132-8078" fmla="*/ 153 h 759"/>
              <a:gd name="connsiteX133-8079" fmla="*/ 74 w 758"/>
              <a:gd name="connsiteY133-8080" fmla="*/ 153 h 759"/>
              <a:gd name="connsiteX134-8081" fmla="*/ 68 w 758"/>
              <a:gd name="connsiteY134-8082" fmla="*/ 153 h 759"/>
              <a:gd name="connsiteX135-8083" fmla="*/ 63 w 758"/>
              <a:gd name="connsiteY135-8084" fmla="*/ 153 h 759"/>
              <a:gd name="connsiteX136-8085" fmla="*/ 53 w 758"/>
              <a:gd name="connsiteY136-8086" fmla="*/ 153 h 759"/>
              <a:gd name="connsiteX137-8087" fmla="*/ 42 w 758"/>
              <a:gd name="connsiteY137-8088" fmla="*/ 148 h 759"/>
              <a:gd name="connsiteX138-8089" fmla="*/ 32 w 758"/>
              <a:gd name="connsiteY138-8090" fmla="*/ 142 h 759"/>
              <a:gd name="connsiteX139-8091" fmla="*/ 26 w 758"/>
              <a:gd name="connsiteY139-8092" fmla="*/ 137 h 759"/>
              <a:gd name="connsiteX140-8093" fmla="*/ 16 w 758"/>
              <a:gd name="connsiteY140-8094" fmla="*/ 127 h 759"/>
              <a:gd name="connsiteX141-8095" fmla="*/ 11 w 758"/>
              <a:gd name="connsiteY141-8096" fmla="*/ 121 h 759"/>
              <a:gd name="connsiteX142-8097" fmla="*/ 5 w 758"/>
              <a:gd name="connsiteY142-8098" fmla="*/ 116 h 759"/>
              <a:gd name="connsiteX143-8099" fmla="*/ 0 w 758"/>
              <a:gd name="connsiteY143-8100" fmla="*/ 116 h 759"/>
              <a:gd name="connsiteX144-8101" fmla="*/ 5 w 758"/>
              <a:gd name="connsiteY144-8102" fmla="*/ 111 h 759"/>
              <a:gd name="connsiteX145-8103" fmla="*/ 5 w 758"/>
              <a:gd name="connsiteY145-8104" fmla="*/ 111 h 759"/>
              <a:gd name="connsiteX146-8105" fmla="*/ 11 w 758"/>
              <a:gd name="connsiteY146-8106" fmla="*/ 111 h 759"/>
              <a:gd name="connsiteX147-8107" fmla="*/ 16 w 758"/>
              <a:gd name="connsiteY147-8108" fmla="*/ 106 h 759"/>
              <a:gd name="connsiteX148-8109" fmla="*/ 21 w 758"/>
              <a:gd name="connsiteY148-8110" fmla="*/ 106 h 759"/>
              <a:gd name="connsiteX149-8111" fmla="*/ 32 w 758"/>
              <a:gd name="connsiteY149-8112" fmla="*/ 106 h 759"/>
              <a:gd name="connsiteX150-8113" fmla="*/ 42 w 758"/>
              <a:gd name="connsiteY150-8114" fmla="*/ 106 h 759"/>
              <a:gd name="connsiteX151-8115" fmla="*/ 53 w 758"/>
              <a:gd name="connsiteY151-8116" fmla="*/ 100 h 759"/>
              <a:gd name="connsiteX152-8117" fmla="*/ 79 w 758"/>
              <a:gd name="connsiteY152-8118" fmla="*/ 100 h 759"/>
              <a:gd name="connsiteX153-8119" fmla="*/ 111 w 758"/>
              <a:gd name="connsiteY153-8120" fmla="*/ 95 h 759"/>
              <a:gd name="connsiteX154-8121" fmla="*/ 126 w 758"/>
              <a:gd name="connsiteY154-8122" fmla="*/ 95 h 759"/>
              <a:gd name="connsiteX155-8123" fmla="*/ 142 w 758"/>
              <a:gd name="connsiteY155-8124" fmla="*/ 90 h 759"/>
              <a:gd name="connsiteX156-8125" fmla="*/ 163 w 758"/>
              <a:gd name="connsiteY156-8126" fmla="*/ 85 h 759"/>
              <a:gd name="connsiteX157-8127" fmla="*/ 184 w 758"/>
              <a:gd name="connsiteY157-8128" fmla="*/ 85 h 759"/>
              <a:gd name="connsiteX158-8129" fmla="*/ 221 w 758"/>
              <a:gd name="connsiteY158-8130" fmla="*/ 74 h 759"/>
              <a:gd name="connsiteX159-8131" fmla="*/ 258 w 758"/>
              <a:gd name="connsiteY159-8132" fmla="*/ 69 h 759"/>
              <a:gd name="connsiteX160-8133" fmla="*/ 290 w 758"/>
              <a:gd name="connsiteY160-8134" fmla="*/ 58 h 759"/>
              <a:gd name="connsiteX161-8135" fmla="*/ 321 w 758"/>
              <a:gd name="connsiteY161-8136" fmla="*/ 48 h 759"/>
              <a:gd name="connsiteX162-8137" fmla="*/ 337 w 758"/>
              <a:gd name="connsiteY162-8138" fmla="*/ 42 h 759"/>
              <a:gd name="connsiteX163-8139" fmla="*/ 353 w 758"/>
              <a:gd name="connsiteY163-8140" fmla="*/ 37 h 759"/>
              <a:gd name="connsiteX164-8141" fmla="*/ 363 w 758"/>
              <a:gd name="connsiteY164-8142" fmla="*/ 37 h 759"/>
              <a:gd name="connsiteX165-8143" fmla="*/ 374 w 758"/>
              <a:gd name="connsiteY165-8144" fmla="*/ 32 h 759"/>
              <a:gd name="connsiteX166-8145" fmla="*/ 379 w 758"/>
              <a:gd name="connsiteY166-8146" fmla="*/ 27 h 759"/>
              <a:gd name="connsiteX167-8147" fmla="*/ 385 w 758"/>
              <a:gd name="connsiteY167-8148" fmla="*/ 21 h 759"/>
              <a:gd name="connsiteX168-8149" fmla="*/ 390 w 758"/>
              <a:gd name="connsiteY168-8150" fmla="*/ 16 h 759"/>
              <a:gd name="connsiteX169-8151" fmla="*/ 395 w 758"/>
              <a:gd name="connsiteY169-8152" fmla="*/ 11 h 759"/>
              <a:gd name="connsiteX170-8153" fmla="*/ 400 w 758"/>
              <a:gd name="connsiteY170-8154" fmla="*/ 6 h 759"/>
              <a:gd name="connsiteX171-8155" fmla="*/ 406 w 758"/>
              <a:gd name="connsiteY171-8156" fmla="*/ 0 h 759"/>
              <a:gd name="connsiteX172-8157" fmla="*/ 411 w 758"/>
              <a:gd name="connsiteY172-8158" fmla="*/ 0 h 759"/>
              <a:gd name="connsiteX173-8159" fmla="*/ 416 w 758"/>
              <a:gd name="connsiteY173-8160" fmla="*/ 0 h 759"/>
              <a:gd name="connsiteX174-8161" fmla="*/ 416 w 758"/>
              <a:gd name="connsiteY174-8162" fmla="*/ 0 h 759"/>
              <a:gd name="connsiteX0-8163" fmla="*/ 416 w 758"/>
              <a:gd name="connsiteY0-8164" fmla="*/ 0 h 759"/>
              <a:gd name="connsiteX1-8165" fmla="*/ 427 w 758"/>
              <a:gd name="connsiteY1-8166" fmla="*/ 0 h 759"/>
              <a:gd name="connsiteX2-8167" fmla="*/ 437 w 758"/>
              <a:gd name="connsiteY2-8168" fmla="*/ 6 h 759"/>
              <a:gd name="connsiteX3-8169" fmla="*/ 448 w 758"/>
              <a:gd name="connsiteY3-8170" fmla="*/ 11 h 759"/>
              <a:gd name="connsiteX4-8171" fmla="*/ 464 w 758"/>
              <a:gd name="connsiteY4-8172" fmla="*/ 21 h 759"/>
              <a:gd name="connsiteX5-8173" fmla="*/ 474 w 758"/>
              <a:gd name="connsiteY5-8174" fmla="*/ 32 h 759"/>
              <a:gd name="connsiteX6-8175" fmla="*/ 485 w 758"/>
              <a:gd name="connsiteY6-8176" fmla="*/ 37 h 759"/>
              <a:gd name="connsiteX7-8177" fmla="*/ 485 w 758"/>
              <a:gd name="connsiteY7-8178" fmla="*/ 42 h 759"/>
              <a:gd name="connsiteX8-8179" fmla="*/ 490 w 758"/>
              <a:gd name="connsiteY8-8180" fmla="*/ 42 h 759"/>
              <a:gd name="connsiteX9-8181" fmla="*/ 490 w 758"/>
              <a:gd name="connsiteY9-8182" fmla="*/ 48 h 759"/>
              <a:gd name="connsiteX10-8183" fmla="*/ 490 w 758"/>
              <a:gd name="connsiteY10-8184" fmla="*/ 48 h 759"/>
              <a:gd name="connsiteX11-8185" fmla="*/ 490 w 758"/>
              <a:gd name="connsiteY11-8186" fmla="*/ 53 h 759"/>
              <a:gd name="connsiteX12-8187" fmla="*/ 485 w 758"/>
              <a:gd name="connsiteY12-8188" fmla="*/ 58 h 759"/>
              <a:gd name="connsiteX13-8189" fmla="*/ 479 w 758"/>
              <a:gd name="connsiteY13-8190" fmla="*/ 63 h 759"/>
              <a:gd name="connsiteX14-8191" fmla="*/ 469 w 758"/>
              <a:gd name="connsiteY14-8192" fmla="*/ 69 h 759"/>
              <a:gd name="connsiteX15-8193" fmla="*/ 464 w 758"/>
              <a:gd name="connsiteY15-8194" fmla="*/ 74 h 759"/>
              <a:gd name="connsiteX16-8195" fmla="*/ 458 w 758"/>
              <a:gd name="connsiteY16-8196" fmla="*/ 79 h 759"/>
              <a:gd name="connsiteX17-8197" fmla="*/ 421 w 758"/>
              <a:gd name="connsiteY17-8198" fmla="*/ 369 h 759"/>
              <a:gd name="connsiteX18-8199" fmla="*/ 427 w 758"/>
              <a:gd name="connsiteY18-8200" fmla="*/ 411 h 759"/>
              <a:gd name="connsiteX19-8201" fmla="*/ 427 w 758"/>
              <a:gd name="connsiteY19-8202" fmla="*/ 437 h 759"/>
              <a:gd name="connsiteX20-8203" fmla="*/ 432 w 758"/>
              <a:gd name="connsiteY20-8204" fmla="*/ 464 h 759"/>
              <a:gd name="connsiteX21-8205" fmla="*/ 442 w 758"/>
              <a:gd name="connsiteY21-8206" fmla="*/ 490 h 759"/>
              <a:gd name="connsiteX22-8207" fmla="*/ 448 w 758"/>
              <a:gd name="connsiteY22-8208" fmla="*/ 506 h 759"/>
              <a:gd name="connsiteX23-8209" fmla="*/ 453 w 758"/>
              <a:gd name="connsiteY23-8210" fmla="*/ 516 h 759"/>
              <a:gd name="connsiteX24-8211" fmla="*/ 469 w 758"/>
              <a:gd name="connsiteY24-8212" fmla="*/ 543 h 759"/>
              <a:gd name="connsiteX25-8213" fmla="*/ 485 w 758"/>
              <a:gd name="connsiteY25-8214" fmla="*/ 564 h 759"/>
              <a:gd name="connsiteX26-8215" fmla="*/ 500 w 758"/>
              <a:gd name="connsiteY26-8216" fmla="*/ 585 h 759"/>
              <a:gd name="connsiteX27-8217" fmla="*/ 511 w 758"/>
              <a:gd name="connsiteY27-8218" fmla="*/ 595 h 759"/>
              <a:gd name="connsiteX28-8219" fmla="*/ 521 w 758"/>
              <a:gd name="connsiteY28-8220" fmla="*/ 601 h 759"/>
              <a:gd name="connsiteX29-8221" fmla="*/ 543 w 758"/>
              <a:gd name="connsiteY29-8222" fmla="*/ 622 h 759"/>
              <a:gd name="connsiteX30-8223" fmla="*/ 564 w 758"/>
              <a:gd name="connsiteY30-8224" fmla="*/ 632 h 759"/>
              <a:gd name="connsiteX31-8225" fmla="*/ 585 w 758"/>
              <a:gd name="connsiteY31-8226" fmla="*/ 648 h 759"/>
              <a:gd name="connsiteX32-8227" fmla="*/ 611 w 758"/>
              <a:gd name="connsiteY32-8228" fmla="*/ 659 h 759"/>
              <a:gd name="connsiteX33-8229" fmla="*/ 622 w 758"/>
              <a:gd name="connsiteY33-8230" fmla="*/ 664 h 759"/>
              <a:gd name="connsiteX34-8231" fmla="*/ 632 w 758"/>
              <a:gd name="connsiteY34-8232" fmla="*/ 669 h 759"/>
              <a:gd name="connsiteX35-8233" fmla="*/ 643 w 758"/>
              <a:gd name="connsiteY35-8234" fmla="*/ 669 h 759"/>
              <a:gd name="connsiteX36-8235" fmla="*/ 653 w 758"/>
              <a:gd name="connsiteY36-8236" fmla="*/ 674 h 759"/>
              <a:gd name="connsiteX37-8237" fmla="*/ 658 w 758"/>
              <a:gd name="connsiteY37-8238" fmla="*/ 674 h 759"/>
              <a:gd name="connsiteX38-8239" fmla="*/ 664 w 758"/>
              <a:gd name="connsiteY38-8240" fmla="*/ 674 h 759"/>
              <a:gd name="connsiteX39-8241" fmla="*/ 674 w 758"/>
              <a:gd name="connsiteY39-8242" fmla="*/ 674 h 759"/>
              <a:gd name="connsiteX40-8243" fmla="*/ 679 w 758"/>
              <a:gd name="connsiteY40-8244" fmla="*/ 669 h 759"/>
              <a:gd name="connsiteX41-8245" fmla="*/ 679 w 758"/>
              <a:gd name="connsiteY41-8246" fmla="*/ 664 h 759"/>
              <a:gd name="connsiteX42-8247" fmla="*/ 685 w 758"/>
              <a:gd name="connsiteY42-8248" fmla="*/ 659 h 759"/>
              <a:gd name="connsiteX43-8249" fmla="*/ 690 w 758"/>
              <a:gd name="connsiteY43-8250" fmla="*/ 653 h 759"/>
              <a:gd name="connsiteX44-8251" fmla="*/ 690 w 758"/>
              <a:gd name="connsiteY44-8252" fmla="*/ 643 h 759"/>
              <a:gd name="connsiteX45-8253" fmla="*/ 695 w 758"/>
              <a:gd name="connsiteY45-8254" fmla="*/ 627 h 759"/>
              <a:gd name="connsiteX46-8255" fmla="*/ 701 w 758"/>
              <a:gd name="connsiteY46-8256" fmla="*/ 611 h 759"/>
              <a:gd name="connsiteX47-8257" fmla="*/ 706 w 758"/>
              <a:gd name="connsiteY47-8258" fmla="*/ 595 h 759"/>
              <a:gd name="connsiteX48-8259" fmla="*/ 706 w 758"/>
              <a:gd name="connsiteY48-8260" fmla="*/ 580 h 759"/>
              <a:gd name="connsiteX49-8261" fmla="*/ 711 w 758"/>
              <a:gd name="connsiteY49-8262" fmla="*/ 564 h 759"/>
              <a:gd name="connsiteX50-8263" fmla="*/ 716 w 758"/>
              <a:gd name="connsiteY50-8264" fmla="*/ 553 h 759"/>
              <a:gd name="connsiteX51-8265" fmla="*/ 722 w 758"/>
              <a:gd name="connsiteY51-8266" fmla="*/ 543 h 759"/>
              <a:gd name="connsiteX52-8267" fmla="*/ 722 w 758"/>
              <a:gd name="connsiteY52-8268" fmla="*/ 538 h 759"/>
              <a:gd name="connsiteX53-8269" fmla="*/ 727 w 758"/>
              <a:gd name="connsiteY53-8270" fmla="*/ 527 h 759"/>
              <a:gd name="connsiteX54-8271" fmla="*/ 727 w 758"/>
              <a:gd name="connsiteY54-8272" fmla="*/ 527 h 759"/>
              <a:gd name="connsiteX55-8273" fmla="*/ 732 w 758"/>
              <a:gd name="connsiteY55-8274" fmla="*/ 527 h 759"/>
              <a:gd name="connsiteX56-8275" fmla="*/ 732 w 758"/>
              <a:gd name="connsiteY56-8276" fmla="*/ 527 h 759"/>
              <a:gd name="connsiteX57-8277" fmla="*/ 732 w 758"/>
              <a:gd name="connsiteY57-8278" fmla="*/ 532 h 759"/>
              <a:gd name="connsiteX58-8279" fmla="*/ 732 w 758"/>
              <a:gd name="connsiteY58-8280" fmla="*/ 538 h 759"/>
              <a:gd name="connsiteX59-8281" fmla="*/ 737 w 758"/>
              <a:gd name="connsiteY59-8282" fmla="*/ 543 h 759"/>
              <a:gd name="connsiteX60-8283" fmla="*/ 737 w 758"/>
              <a:gd name="connsiteY60-8284" fmla="*/ 559 h 759"/>
              <a:gd name="connsiteX61-8285" fmla="*/ 737 w 758"/>
              <a:gd name="connsiteY61-8286" fmla="*/ 569 h 759"/>
              <a:gd name="connsiteX62-8287" fmla="*/ 737 w 758"/>
              <a:gd name="connsiteY62-8288" fmla="*/ 585 h 759"/>
              <a:gd name="connsiteX63-8289" fmla="*/ 737 w 758"/>
              <a:gd name="connsiteY63-8290" fmla="*/ 601 h 759"/>
              <a:gd name="connsiteX64-8291" fmla="*/ 737 w 758"/>
              <a:gd name="connsiteY64-8292" fmla="*/ 622 h 759"/>
              <a:gd name="connsiteX65-8293" fmla="*/ 737 w 758"/>
              <a:gd name="connsiteY65-8294" fmla="*/ 638 h 759"/>
              <a:gd name="connsiteX66-8295" fmla="*/ 737 w 758"/>
              <a:gd name="connsiteY66-8296" fmla="*/ 653 h 759"/>
              <a:gd name="connsiteX67-8297" fmla="*/ 743 w 758"/>
              <a:gd name="connsiteY67-8298" fmla="*/ 669 h 759"/>
              <a:gd name="connsiteX68-8299" fmla="*/ 743 w 758"/>
              <a:gd name="connsiteY68-8300" fmla="*/ 685 h 759"/>
              <a:gd name="connsiteX69-8301" fmla="*/ 748 w 758"/>
              <a:gd name="connsiteY69-8302" fmla="*/ 696 h 759"/>
              <a:gd name="connsiteX70-8303" fmla="*/ 748 w 758"/>
              <a:gd name="connsiteY70-8304" fmla="*/ 706 h 759"/>
              <a:gd name="connsiteX71-8305" fmla="*/ 753 w 758"/>
              <a:gd name="connsiteY71-8306" fmla="*/ 717 h 759"/>
              <a:gd name="connsiteX72-8307" fmla="*/ 753 w 758"/>
              <a:gd name="connsiteY72-8308" fmla="*/ 722 h 759"/>
              <a:gd name="connsiteX73-8309" fmla="*/ 758 w 758"/>
              <a:gd name="connsiteY73-8310" fmla="*/ 732 h 759"/>
              <a:gd name="connsiteX74-8311" fmla="*/ 758 w 758"/>
              <a:gd name="connsiteY74-8312" fmla="*/ 738 h 759"/>
              <a:gd name="connsiteX75-8313" fmla="*/ 758 w 758"/>
              <a:gd name="connsiteY75-8314" fmla="*/ 743 h 759"/>
              <a:gd name="connsiteX76-8315" fmla="*/ 758 w 758"/>
              <a:gd name="connsiteY76-8316" fmla="*/ 748 h 759"/>
              <a:gd name="connsiteX77-8317" fmla="*/ 753 w 758"/>
              <a:gd name="connsiteY77-8318" fmla="*/ 753 h 759"/>
              <a:gd name="connsiteX78-8319" fmla="*/ 748 w 758"/>
              <a:gd name="connsiteY78-8320" fmla="*/ 759 h 759"/>
              <a:gd name="connsiteX79-8321" fmla="*/ 737 w 758"/>
              <a:gd name="connsiteY79-8322" fmla="*/ 759 h 759"/>
              <a:gd name="connsiteX80-8323" fmla="*/ 727 w 758"/>
              <a:gd name="connsiteY80-8324" fmla="*/ 759 h 759"/>
              <a:gd name="connsiteX81-8325" fmla="*/ 711 w 758"/>
              <a:gd name="connsiteY81-8326" fmla="*/ 759 h 759"/>
              <a:gd name="connsiteX82-8327" fmla="*/ 695 w 758"/>
              <a:gd name="connsiteY82-8328" fmla="*/ 753 h 759"/>
              <a:gd name="connsiteX83-8329" fmla="*/ 674 w 758"/>
              <a:gd name="connsiteY83-8330" fmla="*/ 753 h 759"/>
              <a:gd name="connsiteX84-8331" fmla="*/ 653 w 758"/>
              <a:gd name="connsiteY84-8332" fmla="*/ 748 h 759"/>
              <a:gd name="connsiteX85-8333" fmla="*/ 632 w 758"/>
              <a:gd name="connsiteY85-8334" fmla="*/ 743 h 759"/>
              <a:gd name="connsiteX86-8335" fmla="*/ 622 w 758"/>
              <a:gd name="connsiteY86-8336" fmla="*/ 738 h 759"/>
              <a:gd name="connsiteX87-8337" fmla="*/ 611 w 758"/>
              <a:gd name="connsiteY87-8338" fmla="*/ 732 h 759"/>
              <a:gd name="connsiteX88-8339" fmla="*/ 595 w 758"/>
              <a:gd name="connsiteY88-8340" fmla="*/ 727 h 759"/>
              <a:gd name="connsiteX89-8341" fmla="*/ 585 w 758"/>
              <a:gd name="connsiteY89-8342" fmla="*/ 722 h 759"/>
              <a:gd name="connsiteX90-8343" fmla="*/ 569 w 758"/>
              <a:gd name="connsiteY90-8344" fmla="*/ 717 h 759"/>
              <a:gd name="connsiteX91-8345" fmla="*/ 553 w 758"/>
              <a:gd name="connsiteY91-8346" fmla="*/ 706 h 759"/>
              <a:gd name="connsiteX92-8347" fmla="*/ 543 w 758"/>
              <a:gd name="connsiteY92-8348" fmla="*/ 696 h 759"/>
              <a:gd name="connsiteX93-8349" fmla="*/ 527 w 758"/>
              <a:gd name="connsiteY93-8350" fmla="*/ 685 h 759"/>
              <a:gd name="connsiteX94-8351" fmla="*/ 495 w 758"/>
              <a:gd name="connsiteY94-8352" fmla="*/ 659 h 759"/>
              <a:gd name="connsiteX95-8353" fmla="*/ 469 w 758"/>
              <a:gd name="connsiteY95-8354" fmla="*/ 632 h 759"/>
              <a:gd name="connsiteX96-8355" fmla="*/ 458 w 758"/>
              <a:gd name="connsiteY96-8356" fmla="*/ 622 h 759"/>
              <a:gd name="connsiteX97-8357" fmla="*/ 448 w 758"/>
              <a:gd name="connsiteY97-8358" fmla="*/ 606 h 759"/>
              <a:gd name="connsiteX98-8359" fmla="*/ 437 w 758"/>
              <a:gd name="connsiteY98-8360" fmla="*/ 590 h 759"/>
              <a:gd name="connsiteX99-8361" fmla="*/ 427 w 758"/>
              <a:gd name="connsiteY99-8362" fmla="*/ 574 h 759"/>
              <a:gd name="connsiteX100-8363" fmla="*/ 421 w 758"/>
              <a:gd name="connsiteY100-8364" fmla="*/ 559 h 759"/>
              <a:gd name="connsiteX101-8365" fmla="*/ 411 w 758"/>
              <a:gd name="connsiteY101-8366" fmla="*/ 543 h 759"/>
              <a:gd name="connsiteX102-8367" fmla="*/ 406 w 758"/>
              <a:gd name="connsiteY102-8368" fmla="*/ 527 h 759"/>
              <a:gd name="connsiteX103-8369" fmla="*/ 395 w 758"/>
              <a:gd name="connsiteY103-8370" fmla="*/ 511 h 759"/>
              <a:gd name="connsiteX104-8371" fmla="*/ 390 w 758"/>
              <a:gd name="connsiteY104-8372" fmla="*/ 501 h 759"/>
              <a:gd name="connsiteX105-8373" fmla="*/ 390 w 758"/>
              <a:gd name="connsiteY105-8374" fmla="*/ 485 h 759"/>
              <a:gd name="connsiteX106-8375" fmla="*/ 385 w 758"/>
              <a:gd name="connsiteY106-8376" fmla="*/ 469 h 759"/>
              <a:gd name="connsiteX107-8377" fmla="*/ 385 w 758"/>
              <a:gd name="connsiteY107-8378" fmla="*/ 453 h 759"/>
              <a:gd name="connsiteX108-8379" fmla="*/ 379 w 758"/>
              <a:gd name="connsiteY108-8380" fmla="*/ 422 h 759"/>
              <a:gd name="connsiteX109-8381" fmla="*/ 374 w 758"/>
              <a:gd name="connsiteY109-8382" fmla="*/ 385 h 759"/>
              <a:gd name="connsiteX110-8383" fmla="*/ 390 w 758"/>
              <a:gd name="connsiteY110-8384" fmla="*/ 100 h 759"/>
              <a:gd name="connsiteX111-8385" fmla="*/ 390 w 758"/>
              <a:gd name="connsiteY111-8386" fmla="*/ 90 h 759"/>
              <a:gd name="connsiteX112-8387" fmla="*/ 390 w 758"/>
              <a:gd name="connsiteY112-8388" fmla="*/ 85 h 759"/>
              <a:gd name="connsiteX113-8389" fmla="*/ 390 w 758"/>
              <a:gd name="connsiteY113-8390" fmla="*/ 79 h 759"/>
              <a:gd name="connsiteX114-8391" fmla="*/ 385 w 758"/>
              <a:gd name="connsiteY114-8392" fmla="*/ 74 h 759"/>
              <a:gd name="connsiteX115-8393" fmla="*/ 385 w 758"/>
              <a:gd name="connsiteY115-8394" fmla="*/ 74 h 759"/>
              <a:gd name="connsiteX116-8395" fmla="*/ 379 w 758"/>
              <a:gd name="connsiteY116-8396" fmla="*/ 74 h 759"/>
              <a:gd name="connsiteX117-8397" fmla="*/ 374 w 758"/>
              <a:gd name="connsiteY117-8398" fmla="*/ 74 h 759"/>
              <a:gd name="connsiteX118-8399" fmla="*/ 363 w 758"/>
              <a:gd name="connsiteY118-8400" fmla="*/ 79 h 759"/>
              <a:gd name="connsiteX119-8401" fmla="*/ 353 w 758"/>
              <a:gd name="connsiteY119-8402" fmla="*/ 79 h 759"/>
              <a:gd name="connsiteX120-8403" fmla="*/ 337 w 758"/>
              <a:gd name="connsiteY120-8404" fmla="*/ 85 h 759"/>
              <a:gd name="connsiteX121-8405" fmla="*/ 321 w 758"/>
              <a:gd name="connsiteY121-8406" fmla="*/ 90 h 759"/>
              <a:gd name="connsiteX122-8407" fmla="*/ 305 w 758"/>
              <a:gd name="connsiteY122-8408" fmla="*/ 95 h 759"/>
              <a:gd name="connsiteX123-8409" fmla="*/ 269 w 758"/>
              <a:gd name="connsiteY123-8410" fmla="*/ 106 h 759"/>
              <a:gd name="connsiteX124-8411" fmla="*/ 232 w 758"/>
              <a:gd name="connsiteY124-8412" fmla="*/ 116 h 759"/>
              <a:gd name="connsiteX125-8413" fmla="*/ 195 w 758"/>
              <a:gd name="connsiteY125-8414" fmla="*/ 127 h 759"/>
              <a:gd name="connsiteX126-8415" fmla="*/ 158 w 758"/>
              <a:gd name="connsiteY126-8416" fmla="*/ 137 h 759"/>
              <a:gd name="connsiteX127-8417" fmla="*/ 137 w 758"/>
              <a:gd name="connsiteY127-8418" fmla="*/ 142 h 759"/>
              <a:gd name="connsiteX128-8419" fmla="*/ 121 w 758"/>
              <a:gd name="connsiteY128-8420" fmla="*/ 142 h 759"/>
              <a:gd name="connsiteX129-8421" fmla="*/ 105 w 758"/>
              <a:gd name="connsiteY129-8422" fmla="*/ 148 h 759"/>
              <a:gd name="connsiteX130-8423" fmla="*/ 95 w 758"/>
              <a:gd name="connsiteY130-8424" fmla="*/ 148 h 759"/>
              <a:gd name="connsiteX131-8425" fmla="*/ 84 w 758"/>
              <a:gd name="connsiteY131-8426" fmla="*/ 153 h 759"/>
              <a:gd name="connsiteX132-8427" fmla="*/ 74 w 758"/>
              <a:gd name="connsiteY132-8428" fmla="*/ 153 h 759"/>
              <a:gd name="connsiteX133-8429" fmla="*/ 68 w 758"/>
              <a:gd name="connsiteY133-8430" fmla="*/ 153 h 759"/>
              <a:gd name="connsiteX134-8431" fmla="*/ 63 w 758"/>
              <a:gd name="connsiteY134-8432" fmla="*/ 153 h 759"/>
              <a:gd name="connsiteX135-8433" fmla="*/ 53 w 758"/>
              <a:gd name="connsiteY135-8434" fmla="*/ 153 h 759"/>
              <a:gd name="connsiteX136-8435" fmla="*/ 42 w 758"/>
              <a:gd name="connsiteY136-8436" fmla="*/ 148 h 759"/>
              <a:gd name="connsiteX137-8437" fmla="*/ 32 w 758"/>
              <a:gd name="connsiteY137-8438" fmla="*/ 142 h 759"/>
              <a:gd name="connsiteX138-8439" fmla="*/ 26 w 758"/>
              <a:gd name="connsiteY138-8440" fmla="*/ 137 h 759"/>
              <a:gd name="connsiteX139-8441" fmla="*/ 16 w 758"/>
              <a:gd name="connsiteY139-8442" fmla="*/ 127 h 759"/>
              <a:gd name="connsiteX140-8443" fmla="*/ 11 w 758"/>
              <a:gd name="connsiteY140-8444" fmla="*/ 121 h 759"/>
              <a:gd name="connsiteX141-8445" fmla="*/ 5 w 758"/>
              <a:gd name="connsiteY141-8446" fmla="*/ 116 h 759"/>
              <a:gd name="connsiteX142-8447" fmla="*/ 0 w 758"/>
              <a:gd name="connsiteY142-8448" fmla="*/ 116 h 759"/>
              <a:gd name="connsiteX143-8449" fmla="*/ 5 w 758"/>
              <a:gd name="connsiteY143-8450" fmla="*/ 111 h 759"/>
              <a:gd name="connsiteX144-8451" fmla="*/ 5 w 758"/>
              <a:gd name="connsiteY144-8452" fmla="*/ 111 h 759"/>
              <a:gd name="connsiteX145-8453" fmla="*/ 11 w 758"/>
              <a:gd name="connsiteY145-8454" fmla="*/ 111 h 759"/>
              <a:gd name="connsiteX146-8455" fmla="*/ 16 w 758"/>
              <a:gd name="connsiteY146-8456" fmla="*/ 106 h 759"/>
              <a:gd name="connsiteX147-8457" fmla="*/ 21 w 758"/>
              <a:gd name="connsiteY147-8458" fmla="*/ 106 h 759"/>
              <a:gd name="connsiteX148-8459" fmla="*/ 32 w 758"/>
              <a:gd name="connsiteY148-8460" fmla="*/ 106 h 759"/>
              <a:gd name="connsiteX149-8461" fmla="*/ 42 w 758"/>
              <a:gd name="connsiteY149-8462" fmla="*/ 106 h 759"/>
              <a:gd name="connsiteX150-8463" fmla="*/ 53 w 758"/>
              <a:gd name="connsiteY150-8464" fmla="*/ 100 h 759"/>
              <a:gd name="connsiteX151-8465" fmla="*/ 79 w 758"/>
              <a:gd name="connsiteY151-8466" fmla="*/ 100 h 759"/>
              <a:gd name="connsiteX152-8467" fmla="*/ 111 w 758"/>
              <a:gd name="connsiteY152-8468" fmla="*/ 95 h 759"/>
              <a:gd name="connsiteX153-8469" fmla="*/ 126 w 758"/>
              <a:gd name="connsiteY153-8470" fmla="*/ 95 h 759"/>
              <a:gd name="connsiteX154-8471" fmla="*/ 142 w 758"/>
              <a:gd name="connsiteY154-8472" fmla="*/ 90 h 759"/>
              <a:gd name="connsiteX155-8473" fmla="*/ 163 w 758"/>
              <a:gd name="connsiteY155-8474" fmla="*/ 85 h 759"/>
              <a:gd name="connsiteX156-8475" fmla="*/ 184 w 758"/>
              <a:gd name="connsiteY156-8476" fmla="*/ 85 h 759"/>
              <a:gd name="connsiteX157-8477" fmla="*/ 221 w 758"/>
              <a:gd name="connsiteY157-8478" fmla="*/ 74 h 759"/>
              <a:gd name="connsiteX158-8479" fmla="*/ 258 w 758"/>
              <a:gd name="connsiteY158-8480" fmla="*/ 69 h 759"/>
              <a:gd name="connsiteX159-8481" fmla="*/ 290 w 758"/>
              <a:gd name="connsiteY159-8482" fmla="*/ 58 h 759"/>
              <a:gd name="connsiteX160-8483" fmla="*/ 321 w 758"/>
              <a:gd name="connsiteY160-8484" fmla="*/ 48 h 759"/>
              <a:gd name="connsiteX161-8485" fmla="*/ 337 w 758"/>
              <a:gd name="connsiteY161-8486" fmla="*/ 42 h 759"/>
              <a:gd name="connsiteX162-8487" fmla="*/ 353 w 758"/>
              <a:gd name="connsiteY162-8488" fmla="*/ 37 h 759"/>
              <a:gd name="connsiteX163-8489" fmla="*/ 363 w 758"/>
              <a:gd name="connsiteY163-8490" fmla="*/ 37 h 759"/>
              <a:gd name="connsiteX164-8491" fmla="*/ 374 w 758"/>
              <a:gd name="connsiteY164-8492" fmla="*/ 32 h 759"/>
              <a:gd name="connsiteX165-8493" fmla="*/ 379 w 758"/>
              <a:gd name="connsiteY165-8494" fmla="*/ 27 h 759"/>
              <a:gd name="connsiteX166-8495" fmla="*/ 385 w 758"/>
              <a:gd name="connsiteY166-8496" fmla="*/ 21 h 759"/>
              <a:gd name="connsiteX167-8497" fmla="*/ 390 w 758"/>
              <a:gd name="connsiteY167-8498" fmla="*/ 16 h 759"/>
              <a:gd name="connsiteX168-8499" fmla="*/ 395 w 758"/>
              <a:gd name="connsiteY168-8500" fmla="*/ 11 h 759"/>
              <a:gd name="connsiteX169-8501" fmla="*/ 400 w 758"/>
              <a:gd name="connsiteY169-8502" fmla="*/ 6 h 759"/>
              <a:gd name="connsiteX170-8503" fmla="*/ 406 w 758"/>
              <a:gd name="connsiteY170-8504" fmla="*/ 0 h 759"/>
              <a:gd name="connsiteX171-8505" fmla="*/ 411 w 758"/>
              <a:gd name="connsiteY171-8506" fmla="*/ 0 h 759"/>
              <a:gd name="connsiteX172-8507" fmla="*/ 416 w 758"/>
              <a:gd name="connsiteY172-8508" fmla="*/ 0 h 759"/>
              <a:gd name="connsiteX173-8509" fmla="*/ 416 w 758"/>
              <a:gd name="connsiteY173-8510" fmla="*/ 0 h 759"/>
              <a:gd name="connsiteX0-8511" fmla="*/ 416 w 758"/>
              <a:gd name="connsiteY0-8512" fmla="*/ 0 h 759"/>
              <a:gd name="connsiteX1-8513" fmla="*/ 427 w 758"/>
              <a:gd name="connsiteY1-8514" fmla="*/ 0 h 759"/>
              <a:gd name="connsiteX2-8515" fmla="*/ 437 w 758"/>
              <a:gd name="connsiteY2-8516" fmla="*/ 6 h 759"/>
              <a:gd name="connsiteX3-8517" fmla="*/ 448 w 758"/>
              <a:gd name="connsiteY3-8518" fmla="*/ 11 h 759"/>
              <a:gd name="connsiteX4-8519" fmla="*/ 464 w 758"/>
              <a:gd name="connsiteY4-8520" fmla="*/ 21 h 759"/>
              <a:gd name="connsiteX5-8521" fmla="*/ 474 w 758"/>
              <a:gd name="connsiteY5-8522" fmla="*/ 32 h 759"/>
              <a:gd name="connsiteX6-8523" fmla="*/ 485 w 758"/>
              <a:gd name="connsiteY6-8524" fmla="*/ 37 h 759"/>
              <a:gd name="connsiteX7-8525" fmla="*/ 485 w 758"/>
              <a:gd name="connsiteY7-8526" fmla="*/ 42 h 759"/>
              <a:gd name="connsiteX8-8527" fmla="*/ 490 w 758"/>
              <a:gd name="connsiteY8-8528" fmla="*/ 42 h 759"/>
              <a:gd name="connsiteX9-8529" fmla="*/ 490 w 758"/>
              <a:gd name="connsiteY9-8530" fmla="*/ 48 h 759"/>
              <a:gd name="connsiteX10-8531" fmla="*/ 490 w 758"/>
              <a:gd name="connsiteY10-8532" fmla="*/ 48 h 759"/>
              <a:gd name="connsiteX11-8533" fmla="*/ 490 w 758"/>
              <a:gd name="connsiteY11-8534" fmla="*/ 53 h 759"/>
              <a:gd name="connsiteX12-8535" fmla="*/ 485 w 758"/>
              <a:gd name="connsiteY12-8536" fmla="*/ 58 h 759"/>
              <a:gd name="connsiteX13-8537" fmla="*/ 479 w 758"/>
              <a:gd name="connsiteY13-8538" fmla="*/ 63 h 759"/>
              <a:gd name="connsiteX14-8539" fmla="*/ 469 w 758"/>
              <a:gd name="connsiteY14-8540" fmla="*/ 69 h 759"/>
              <a:gd name="connsiteX15-8541" fmla="*/ 464 w 758"/>
              <a:gd name="connsiteY15-8542" fmla="*/ 74 h 759"/>
              <a:gd name="connsiteX16-8543" fmla="*/ 421 w 758"/>
              <a:gd name="connsiteY16-8544" fmla="*/ 369 h 759"/>
              <a:gd name="connsiteX17-8545" fmla="*/ 427 w 758"/>
              <a:gd name="connsiteY17-8546" fmla="*/ 411 h 759"/>
              <a:gd name="connsiteX18-8547" fmla="*/ 427 w 758"/>
              <a:gd name="connsiteY18-8548" fmla="*/ 437 h 759"/>
              <a:gd name="connsiteX19-8549" fmla="*/ 432 w 758"/>
              <a:gd name="connsiteY19-8550" fmla="*/ 464 h 759"/>
              <a:gd name="connsiteX20-8551" fmla="*/ 442 w 758"/>
              <a:gd name="connsiteY20-8552" fmla="*/ 490 h 759"/>
              <a:gd name="connsiteX21-8553" fmla="*/ 448 w 758"/>
              <a:gd name="connsiteY21-8554" fmla="*/ 506 h 759"/>
              <a:gd name="connsiteX22-8555" fmla="*/ 453 w 758"/>
              <a:gd name="connsiteY22-8556" fmla="*/ 516 h 759"/>
              <a:gd name="connsiteX23-8557" fmla="*/ 469 w 758"/>
              <a:gd name="connsiteY23-8558" fmla="*/ 543 h 759"/>
              <a:gd name="connsiteX24-8559" fmla="*/ 485 w 758"/>
              <a:gd name="connsiteY24-8560" fmla="*/ 564 h 759"/>
              <a:gd name="connsiteX25-8561" fmla="*/ 500 w 758"/>
              <a:gd name="connsiteY25-8562" fmla="*/ 585 h 759"/>
              <a:gd name="connsiteX26-8563" fmla="*/ 511 w 758"/>
              <a:gd name="connsiteY26-8564" fmla="*/ 595 h 759"/>
              <a:gd name="connsiteX27-8565" fmla="*/ 521 w 758"/>
              <a:gd name="connsiteY27-8566" fmla="*/ 601 h 759"/>
              <a:gd name="connsiteX28-8567" fmla="*/ 543 w 758"/>
              <a:gd name="connsiteY28-8568" fmla="*/ 622 h 759"/>
              <a:gd name="connsiteX29-8569" fmla="*/ 564 w 758"/>
              <a:gd name="connsiteY29-8570" fmla="*/ 632 h 759"/>
              <a:gd name="connsiteX30-8571" fmla="*/ 585 w 758"/>
              <a:gd name="connsiteY30-8572" fmla="*/ 648 h 759"/>
              <a:gd name="connsiteX31-8573" fmla="*/ 611 w 758"/>
              <a:gd name="connsiteY31-8574" fmla="*/ 659 h 759"/>
              <a:gd name="connsiteX32-8575" fmla="*/ 622 w 758"/>
              <a:gd name="connsiteY32-8576" fmla="*/ 664 h 759"/>
              <a:gd name="connsiteX33-8577" fmla="*/ 632 w 758"/>
              <a:gd name="connsiteY33-8578" fmla="*/ 669 h 759"/>
              <a:gd name="connsiteX34-8579" fmla="*/ 643 w 758"/>
              <a:gd name="connsiteY34-8580" fmla="*/ 669 h 759"/>
              <a:gd name="connsiteX35-8581" fmla="*/ 653 w 758"/>
              <a:gd name="connsiteY35-8582" fmla="*/ 674 h 759"/>
              <a:gd name="connsiteX36-8583" fmla="*/ 658 w 758"/>
              <a:gd name="connsiteY36-8584" fmla="*/ 674 h 759"/>
              <a:gd name="connsiteX37-8585" fmla="*/ 664 w 758"/>
              <a:gd name="connsiteY37-8586" fmla="*/ 674 h 759"/>
              <a:gd name="connsiteX38-8587" fmla="*/ 674 w 758"/>
              <a:gd name="connsiteY38-8588" fmla="*/ 674 h 759"/>
              <a:gd name="connsiteX39-8589" fmla="*/ 679 w 758"/>
              <a:gd name="connsiteY39-8590" fmla="*/ 669 h 759"/>
              <a:gd name="connsiteX40-8591" fmla="*/ 679 w 758"/>
              <a:gd name="connsiteY40-8592" fmla="*/ 664 h 759"/>
              <a:gd name="connsiteX41-8593" fmla="*/ 685 w 758"/>
              <a:gd name="connsiteY41-8594" fmla="*/ 659 h 759"/>
              <a:gd name="connsiteX42-8595" fmla="*/ 690 w 758"/>
              <a:gd name="connsiteY42-8596" fmla="*/ 653 h 759"/>
              <a:gd name="connsiteX43-8597" fmla="*/ 690 w 758"/>
              <a:gd name="connsiteY43-8598" fmla="*/ 643 h 759"/>
              <a:gd name="connsiteX44-8599" fmla="*/ 695 w 758"/>
              <a:gd name="connsiteY44-8600" fmla="*/ 627 h 759"/>
              <a:gd name="connsiteX45-8601" fmla="*/ 701 w 758"/>
              <a:gd name="connsiteY45-8602" fmla="*/ 611 h 759"/>
              <a:gd name="connsiteX46-8603" fmla="*/ 706 w 758"/>
              <a:gd name="connsiteY46-8604" fmla="*/ 595 h 759"/>
              <a:gd name="connsiteX47-8605" fmla="*/ 706 w 758"/>
              <a:gd name="connsiteY47-8606" fmla="*/ 580 h 759"/>
              <a:gd name="connsiteX48-8607" fmla="*/ 711 w 758"/>
              <a:gd name="connsiteY48-8608" fmla="*/ 564 h 759"/>
              <a:gd name="connsiteX49-8609" fmla="*/ 716 w 758"/>
              <a:gd name="connsiteY49-8610" fmla="*/ 553 h 759"/>
              <a:gd name="connsiteX50-8611" fmla="*/ 722 w 758"/>
              <a:gd name="connsiteY50-8612" fmla="*/ 543 h 759"/>
              <a:gd name="connsiteX51-8613" fmla="*/ 722 w 758"/>
              <a:gd name="connsiteY51-8614" fmla="*/ 538 h 759"/>
              <a:gd name="connsiteX52-8615" fmla="*/ 727 w 758"/>
              <a:gd name="connsiteY52-8616" fmla="*/ 527 h 759"/>
              <a:gd name="connsiteX53-8617" fmla="*/ 727 w 758"/>
              <a:gd name="connsiteY53-8618" fmla="*/ 527 h 759"/>
              <a:gd name="connsiteX54-8619" fmla="*/ 732 w 758"/>
              <a:gd name="connsiteY54-8620" fmla="*/ 527 h 759"/>
              <a:gd name="connsiteX55-8621" fmla="*/ 732 w 758"/>
              <a:gd name="connsiteY55-8622" fmla="*/ 527 h 759"/>
              <a:gd name="connsiteX56-8623" fmla="*/ 732 w 758"/>
              <a:gd name="connsiteY56-8624" fmla="*/ 532 h 759"/>
              <a:gd name="connsiteX57-8625" fmla="*/ 732 w 758"/>
              <a:gd name="connsiteY57-8626" fmla="*/ 538 h 759"/>
              <a:gd name="connsiteX58-8627" fmla="*/ 737 w 758"/>
              <a:gd name="connsiteY58-8628" fmla="*/ 543 h 759"/>
              <a:gd name="connsiteX59-8629" fmla="*/ 737 w 758"/>
              <a:gd name="connsiteY59-8630" fmla="*/ 559 h 759"/>
              <a:gd name="connsiteX60-8631" fmla="*/ 737 w 758"/>
              <a:gd name="connsiteY60-8632" fmla="*/ 569 h 759"/>
              <a:gd name="connsiteX61-8633" fmla="*/ 737 w 758"/>
              <a:gd name="connsiteY61-8634" fmla="*/ 585 h 759"/>
              <a:gd name="connsiteX62-8635" fmla="*/ 737 w 758"/>
              <a:gd name="connsiteY62-8636" fmla="*/ 601 h 759"/>
              <a:gd name="connsiteX63-8637" fmla="*/ 737 w 758"/>
              <a:gd name="connsiteY63-8638" fmla="*/ 622 h 759"/>
              <a:gd name="connsiteX64-8639" fmla="*/ 737 w 758"/>
              <a:gd name="connsiteY64-8640" fmla="*/ 638 h 759"/>
              <a:gd name="connsiteX65-8641" fmla="*/ 737 w 758"/>
              <a:gd name="connsiteY65-8642" fmla="*/ 653 h 759"/>
              <a:gd name="connsiteX66-8643" fmla="*/ 743 w 758"/>
              <a:gd name="connsiteY66-8644" fmla="*/ 669 h 759"/>
              <a:gd name="connsiteX67-8645" fmla="*/ 743 w 758"/>
              <a:gd name="connsiteY67-8646" fmla="*/ 685 h 759"/>
              <a:gd name="connsiteX68-8647" fmla="*/ 748 w 758"/>
              <a:gd name="connsiteY68-8648" fmla="*/ 696 h 759"/>
              <a:gd name="connsiteX69-8649" fmla="*/ 748 w 758"/>
              <a:gd name="connsiteY69-8650" fmla="*/ 706 h 759"/>
              <a:gd name="connsiteX70-8651" fmla="*/ 753 w 758"/>
              <a:gd name="connsiteY70-8652" fmla="*/ 717 h 759"/>
              <a:gd name="connsiteX71-8653" fmla="*/ 753 w 758"/>
              <a:gd name="connsiteY71-8654" fmla="*/ 722 h 759"/>
              <a:gd name="connsiteX72-8655" fmla="*/ 758 w 758"/>
              <a:gd name="connsiteY72-8656" fmla="*/ 732 h 759"/>
              <a:gd name="connsiteX73-8657" fmla="*/ 758 w 758"/>
              <a:gd name="connsiteY73-8658" fmla="*/ 738 h 759"/>
              <a:gd name="connsiteX74-8659" fmla="*/ 758 w 758"/>
              <a:gd name="connsiteY74-8660" fmla="*/ 743 h 759"/>
              <a:gd name="connsiteX75-8661" fmla="*/ 758 w 758"/>
              <a:gd name="connsiteY75-8662" fmla="*/ 748 h 759"/>
              <a:gd name="connsiteX76-8663" fmla="*/ 753 w 758"/>
              <a:gd name="connsiteY76-8664" fmla="*/ 753 h 759"/>
              <a:gd name="connsiteX77-8665" fmla="*/ 748 w 758"/>
              <a:gd name="connsiteY77-8666" fmla="*/ 759 h 759"/>
              <a:gd name="connsiteX78-8667" fmla="*/ 737 w 758"/>
              <a:gd name="connsiteY78-8668" fmla="*/ 759 h 759"/>
              <a:gd name="connsiteX79-8669" fmla="*/ 727 w 758"/>
              <a:gd name="connsiteY79-8670" fmla="*/ 759 h 759"/>
              <a:gd name="connsiteX80-8671" fmla="*/ 711 w 758"/>
              <a:gd name="connsiteY80-8672" fmla="*/ 759 h 759"/>
              <a:gd name="connsiteX81-8673" fmla="*/ 695 w 758"/>
              <a:gd name="connsiteY81-8674" fmla="*/ 753 h 759"/>
              <a:gd name="connsiteX82-8675" fmla="*/ 674 w 758"/>
              <a:gd name="connsiteY82-8676" fmla="*/ 753 h 759"/>
              <a:gd name="connsiteX83-8677" fmla="*/ 653 w 758"/>
              <a:gd name="connsiteY83-8678" fmla="*/ 748 h 759"/>
              <a:gd name="connsiteX84-8679" fmla="*/ 632 w 758"/>
              <a:gd name="connsiteY84-8680" fmla="*/ 743 h 759"/>
              <a:gd name="connsiteX85-8681" fmla="*/ 622 w 758"/>
              <a:gd name="connsiteY85-8682" fmla="*/ 738 h 759"/>
              <a:gd name="connsiteX86-8683" fmla="*/ 611 w 758"/>
              <a:gd name="connsiteY86-8684" fmla="*/ 732 h 759"/>
              <a:gd name="connsiteX87-8685" fmla="*/ 595 w 758"/>
              <a:gd name="connsiteY87-8686" fmla="*/ 727 h 759"/>
              <a:gd name="connsiteX88-8687" fmla="*/ 585 w 758"/>
              <a:gd name="connsiteY88-8688" fmla="*/ 722 h 759"/>
              <a:gd name="connsiteX89-8689" fmla="*/ 569 w 758"/>
              <a:gd name="connsiteY89-8690" fmla="*/ 717 h 759"/>
              <a:gd name="connsiteX90-8691" fmla="*/ 553 w 758"/>
              <a:gd name="connsiteY90-8692" fmla="*/ 706 h 759"/>
              <a:gd name="connsiteX91-8693" fmla="*/ 543 w 758"/>
              <a:gd name="connsiteY91-8694" fmla="*/ 696 h 759"/>
              <a:gd name="connsiteX92-8695" fmla="*/ 527 w 758"/>
              <a:gd name="connsiteY92-8696" fmla="*/ 685 h 759"/>
              <a:gd name="connsiteX93-8697" fmla="*/ 495 w 758"/>
              <a:gd name="connsiteY93-8698" fmla="*/ 659 h 759"/>
              <a:gd name="connsiteX94-8699" fmla="*/ 469 w 758"/>
              <a:gd name="connsiteY94-8700" fmla="*/ 632 h 759"/>
              <a:gd name="connsiteX95-8701" fmla="*/ 458 w 758"/>
              <a:gd name="connsiteY95-8702" fmla="*/ 622 h 759"/>
              <a:gd name="connsiteX96-8703" fmla="*/ 448 w 758"/>
              <a:gd name="connsiteY96-8704" fmla="*/ 606 h 759"/>
              <a:gd name="connsiteX97-8705" fmla="*/ 437 w 758"/>
              <a:gd name="connsiteY97-8706" fmla="*/ 590 h 759"/>
              <a:gd name="connsiteX98-8707" fmla="*/ 427 w 758"/>
              <a:gd name="connsiteY98-8708" fmla="*/ 574 h 759"/>
              <a:gd name="connsiteX99-8709" fmla="*/ 421 w 758"/>
              <a:gd name="connsiteY99-8710" fmla="*/ 559 h 759"/>
              <a:gd name="connsiteX100-8711" fmla="*/ 411 w 758"/>
              <a:gd name="connsiteY100-8712" fmla="*/ 543 h 759"/>
              <a:gd name="connsiteX101-8713" fmla="*/ 406 w 758"/>
              <a:gd name="connsiteY101-8714" fmla="*/ 527 h 759"/>
              <a:gd name="connsiteX102-8715" fmla="*/ 395 w 758"/>
              <a:gd name="connsiteY102-8716" fmla="*/ 511 h 759"/>
              <a:gd name="connsiteX103-8717" fmla="*/ 390 w 758"/>
              <a:gd name="connsiteY103-8718" fmla="*/ 501 h 759"/>
              <a:gd name="connsiteX104-8719" fmla="*/ 390 w 758"/>
              <a:gd name="connsiteY104-8720" fmla="*/ 485 h 759"/>
              <a:gd name="connsiteX105-8721" fmla="*/ 385 w 758"/>
              <a:gd name="connsiteY105-8722" fmla="*/ 469 h 759"/>
              <a:gd name="connsiteX106-8723" fmla="*/ 385 w 758"/>
              <a:gd name="connsiteY106-8724" fmla="*/ 453 h 759"/>
              <a:gd name="connsiteX107-8725" fmla="*/ 379 w 758"/>
              <a:gd name="connsiteY107-8726" fmla="*/ 422 h 759"/>
              <a:gd name="connsiteX108-8727" fmla="*/ 374 w 758"/>
              <a:gd name="connsiteY108-8728" fmla="*/ 385 h 759"/>
              <a:gd name="connsiteX109-8729" fmla="*/ 390 w 758"/>
              <a:gd name="connsiteY109-8730" fmla="*/ 100 h 759"/>
              <a:gd name="connsiteX110-8731" fmla="*/ 390 w 758"/>
              <a:gd name="connsiteY110-8732" fmla="*/ 90 h 759"/>
              <a:gd name="connsiteX111-8733" fmla="*/ 390 w 758"/>
              <a:gd name="connsiteY111-8734" fmla="*/ 85 h 759"/>
              <a:gd name="connsiteX112-8735" fmla="*/ 390 w 758"/>
              <a:gd name="connsiteY112-8736" fmla="*/ 79 h 759"/>
              <a:gd name="connsiteX113-8737" fmla="*/ 385 w 758"/>
              <a:gd name="connsiteY113-8738" fmla="*/ 74 h 759"/>
              <a:gd name="connsiteX114-8739" fmla="*/ 385 w 758"/>
              <a:gd name="connsiteY114-8740" fmla="*/ 74 h 759"/>
              <a:gd name="connsiteX115-8741" fmla="*/ 379 w 758"/>
              <a:gd name="connsiteY115-8742" fmla="*/ 74 h 759"/>
              <a:gd name="connsiteX116-8743" fmla="*/ 374 w 758"/>
              <a:gd name="connsiteY116-8744" fmla="*/ 74 h 759"/>
              <a:gd name="connsiteX117-8745" fmla="*/ 363 w 758"/>
              <a:gd name="connsiteY117-8746" fmla="*/ 79 h 759"/>
              <a:gd name="connsiteX118-8747" fmla="*/ 353 w 758"/>
              <a:gd name="connsiteY118-8748" fmla="*/ 79 h 759"/>
              <a:gd name="connsiteX119-8749" fmla="*/ 337 w 758"/>
              <a:gd name="connsiteY119-8750" fmla="*/ 85 h 759"/>
              <a:gd name="connsiteX120-8751" fmla="*/ 321 w 758"/>
              <a:gd name="connsiteY120-8752" fmla="*/ 90 h 759"/>
              <a:gd name="connsiteX121-8753" fmla="*/ 305 w 758"/>
              <a:gd name="connsiteY121-8754" fmla="*/ 95 h 759"/>
              <a:gd name="connsiteX122-8755" fmla="*/ 269 w 758"/>
              <a:gd name="connsiteY122-8756" fmla="*/ 106 h 759"/>
              <a:gd name="connsiteX123-8757" fmla="*/ 232 w 758"/>
              <a:gd name="connsiteY123-8758" fmla="*/ 116 h 759"/>
              <a:gd name="connsiteX124-8759" fmla="*/ 195 w 758"/>
              <a:gd name="connsiteY124-8760" fmla="*/ 127 h 759"/>
              <a:gd name="connsiteX125-8761" fmla="*/ 158 w 758"/>
              <a:gd name="connsiteY125-8762" fmla="*/ 137 h 759"/>
              <a:gd name="connsiteX126-8763" fmla="*/ 137 w 758"/>
              <a:gd name="connsiteY126-8764" fmla="*/ 142 h 759"/>
              <a:gd name="connsiteX127-8765" fmla="*/ 121 w 758"/>
              <a:gd name="connsiteY127-8766" fmla="*/ 142 h 759"/>
              <a:gd name="connsiteX128-8767" fmla="*/ 105 w 758"/>
              <a:gd name="connsiteY128-8768" fmla="*/ 148 h 759"/>
              <a:gd name="connsiteX129-8769" fmla="*/ 95 w 758"/>
              <a:gd name="connsiteY129-8770" fmla="*/ 148 h 759"/>
              <a:gd name="connsiteX130-8771" fmla="*/ 84 w 758"/>
              <a:gd name="connsiteY130-8772" fmla="*/ 153 h 759"/>
              <a:gd name="connsiteX131-8773" fmla="*/ 74 w 758"/>
              <a:gd name="connsiteY131-8774" fmla="*/ 153 h 759"/>
              <a:gd name="connsiteX132-8775" fmla="*/ 68 w 758"/>
              <a:gd name="connsiteY132-8776" fmla="*/ 153 h 759"/>
              <a:gd name="connsiteX133-8777" fmla="*/ 63 w 758"/>
              <a:gd name="connsiteY133-8778" fmla="*/ 153 h 759"/>
              <a:gd name="connsiteX134-8779" fmla="*/ 53 w 758"/>
              <a:gd name="connsiteY134-8780" fmla="*/ 153 h 759"/>
              <a:gd name="connsiteX135-8781" fmla="*/ 42 w 758"/>
              <a:gd name="connsiteY135-8782" fmla="*/ 148 h 759"/>
              <a:gd name="connsiteX136-8783" fmla="*/ 32 w 758"/>
              <a:gd name="connsiteY136-8784" fmla="*/ 142 h 759"/>
              <a:gd name="connsiteX137-8785" fmla="*/ 26 w 758"/>
              <a:gd name="connsiteY137-8786" fmla="*/ 137 h 759"/>
              <a:gd name="connsiteX138-8787" fmla="*/ 16 w 758"/>
              <a:gd name="connsiteY138-8788" fmla="*/ 127 h 759"/>
              <a:gd name="connsiteX139-8789" fmla="*/ 11 w 758"/>
              <a:gd name="connsiteY139-8790" fmla="*/ 121 h 759"/>
              <a:gd name="connsiteX140-8791" fmla="*/ 5 w 758"/>
              <a:gd name="connsiteY140-8792" fmla="*/ 116 h 759"/>
              <a:gd name="connsiteX141-8793" fmla="*/ 0 w 758"/>
              <a:gd name="connsiteY141-8794" fmla="*/ 116 h 759"/>
              <a:gd name="connsiteX142-8795" fmla="*/ 5 w 758"/>
              <a:gd name="connsiteY142-8796" fmla="*/ 111 h 759"/>
              <a:gd name="connsiteX143-8797" fmla="*/ 5 w 758"/>
              <a:gd name="connsiteY143-8798" fmla="*/ 111 h 759"/>
              <a:gd name="connsiteX144-8799" fmla="*/ 11 w 758"/>
              <a:gd name="connsiteY144-8800" fmla="*/ 111 h 759"/>
              <a:gd name="connsiteX145-8801" fmla="*/ 16 w 758"/>
              <a:gd name="connsiteY145-8802" fmla="*/ 106 h 759"/>
              <a:gd name="connsiteX146-8803" fmla="*/ 21 w 758"/>
              <a:gd name="connsiteY146-8804" fmla="*/ 106 h 759"/>
              <a:gd name="connsiteX147-8805" fmla="*/ 32 w 758"/>
              <a:gd name="connsiteY147-8806" fmla="*/ 106 h 759"/>
              <a:gd name="connsiteX148-8807" fmla="*/ 42 w 758"/>
              <a:gd name="connsiteY148-8808" fmla="*/ 106 h 759"/>
              <a:gd name="connsiteX149-8809" fmla="*/ 53 w 758"/>
              <a:gd name="connsiteY149-8810" fmla="*/ 100 h 759"/>
              <a:gd name="connsiteX150-8811" fmla="*/ 79 w 758"/>
              <a:gd name="connsiteY150-8812" fmla="*/ 100 h 759"/>
              <a:gd name="connsiteX151-8813" fmla="*/ 111 w 758"/>
              <a:gd name="connsiteY151-8814" fmla="*/ 95 h 759"/>
              <a:gd name="connsiteX152-8815" fmla="*/ 126 w 758"/>
              <a:gd name="connsiteY152-8816" fmla="*/ 95 h 759"/>
              <a:gd name="connsiteX153-8817" fmla="*/ 142 w 758"/>
              <a:gd name="connsiteY153-8818" fmla="*/ 90 h 759"/>
              <a:gd name="connsiteX154-8819" fmla="*/ 163 w 758"/>
              <a:gd name="connsiteY154-8820" fmla="*/ 85 h 759"/>
              <a:gd name="connsiteX155-8821" fmla="*/ 184 w 758"/>
              <a:gd name="connsiteY155-8822" fmla="*/ 85 h 759"/>
              <a:gd name="connsiteX156-8823" fmla="*/ 221 w 758"/>
              <a:gd name="connsiteY156-8824" fmla="*/ 74 h 759"/>
              <a:gd name="connsiteX157-8825" fmla="*/ 258 w 758"/>
              <a:gd name="connsiteY157-8826" fmla="*/ 69 h 759"/>
              <a:gd name="connsiteX158-8827" fmla="*/ 290 w 758"/>
              <a:gd name="connsiteY158-8828" fmla="*/ 58 h 759"/>
              <a:gd name="connsiteX159-8829" fmla="*/ 321 w 758"/>
              <a:gd name="connsiteY159-8830" fmla="*/ 48 h 759"/>
              <a:gd name="connsiteX160-8831" fmla="*/ 337 w 758"/>
              <a:gd name="connsiteY160-8832" fmla="*/ 42 h 759"/>
              <a:gd name="connsiteX161-8833" fmla="*/ 353 w 758"/>
              <a:gd name="connsiteY161-8834" fmla="*/ 37 h 759"/>
              <a:gd name="connsiteX162-8835" fmla="*/ 363 w 758"/>
              <a:gd name="connsiteY162-8836" fmla="*/ 37 h 759"/>
              <a:gd name="connsiteX163-8837" fmla="*/ 374 w 758"/>
              <a:gd name="connsiteY163-8838" fmla="*/ 32 h 759"/>
              <a:gd name="connsiteX164-8839" fmla="*/ 379 w 758"/>
              <a:gd name="connsiteY164-8840" fmla="*/ 27 h 759"/>
              <a:gd name="connsiteX165-8841" fmla="*/ 385 w 758"/>
              <a:gd name="connsiteY165-8842" fmla="*/ 21 h 759"/>
              <a:gd name="connsiteX166-8843" fmla="*/ 390 w 758"/>
              <a:gd name="connsiteY166-8844" fmla="*/ 16 h 759"/>
              <a:gd name="connsiteX167-8845" fmla="*/ 395 w 758"/>
              <a:gd name="connsiteY167-8846" fmla="*/ 11 h 759"/>
              <a:gd name="connsiteX168-8847" fmla="*/ 400 w 758"/>
              <a:gd name="connsiteY168-8848" fmla="*/ 6 h 759"/>
              <a:gd name="connsiteX169-8849" fmla="*/ 406 w 758"/>
              <a:gd name="connsiteY169-8850" fmla="*/ 0 h 759"/>
              <a:gd name="connsiteX170-8851" fmla="*/ 411 w 758"/>
              <a:gd name="connsiteY170-8852" fmla="*/ 0 h 759"/>
              <a:gd name="connsiteX171-8853" fmla="*/ 416 w 758"/>
              <a:gd name="connsiteY171-8854" fmla="*/ 0 h 759"/>
              <a:gd name="connsiteX172-8855" fmla="*/ 416 w 758"/>
              <a:gd name="connsiteY172-8856" fmla="*/ 0 h 759"/>
              <a:gd name="connsiteX0-8857" fmla="*/ 416 w 758"/>
              <a:gd name="connsiteY0-8858" fmla="*/ 0 h 759"/>
              <a:gd name="connsiteX1-8859" fmla="*/ 427 w 758"/>
              <a:gd name="connsiteY1-8860" fmla="*/ 0 h 759"/>
              <a:gd name="connsiteX2-8861" fmla="*/ 437 w 758"/>
              <a:gd name="connsiteY2-8862" fmla="*/ 6 h 759"/>
              <a:gd name="connsiteX3-8863" fmla="*/ 448 w 758"/>
              <a:gd name="connsiteY3-8864" fmla="*/ 11 h 759"/>
              <a:gd name="connsiteX4-8865" fmla="*/ 464 w 758"/>
              <a:gd name="connsiteY4-8866" fmla="*/ 21 h 759"/>
              <a:gd name="connsiteX5-8867" fmla="*/ 474 w 758"/>
              <a:gd name="connsiteY5-8868" fmla="*/ 32 h 759"/>
              <a:gd name="connsiteX6-8869" fmla="*/ 485 w 758"/>
              <a:gd name="connsiteY6-8870" fmla="*/ 37 h 759"/>
              <a:gd name="connsiteX7-8871" fmla="*/ 485 w 758"/>
              <a:gd name="connsiteY7-8872" fmla="*/ 42 h 759"/>
              <a:gd name="connsiteX8-8873" fmla="*/ 490 w 758"/>
              <a:gd name="connsiteY8-8874" fmla="*/ 42 h 759"/>
              <a:gd name="connsiteX9-8875" fmla="*/ 490 w 758"/>
              <a:gd name="connsiteY9-8876" fmla="*/ 48 h 759"/>
              <a:gd name="connsiteX10-8877" fmla="*/ 490 w 758"/>
              <a:gd name="connsiteY10-8878" fmla="*/ 48 h 759"/>
              <a:gd name="connsiteX11-8879" fmla="*/ 490 w 758"/>
              <a:gd name="connsiteY11-8880" fmla="*/ 53 h 759"/>
              <a:gd name="connsiteX12-8881" fmla="*/ 485 w 758"/>
              <a:gd name="connsiteY12-8882" fmla="*/ 58 h 759"/>
              <a:gd name="connsiteX13-8883" fmla="*/ 479 w 758"/>
              <a:gd name="connsiteY13-8884" fmla="*/ 63 h 759"/>
              <a:gd name="connsiteX14-8885" fmla="*/ 469 w 758"/>
              <a:gd name="connsiteY14-8886" fmla="*/ 69 h 759"/>
              <a:gd name="connsiteX15-8887" fmla="*/ 464 w 758"/>
              <a:gd name="connsiteY15-8888" fmla="*/ 74 h 759"/>
              <a:gd name="connsiteX16-8889" fmla="*/ 421 w 758"/>
              <a:gd name="connsiteY16-8890" fmla="*/ 369 h 759"/>
              <a:gd name="connsiteX17-8891" fmla="*/ 427 w 758"/>
              <a:gd name="connsiteY17-8892" fmla="*/ 411 h 759"/>
              <a:gd name="connsiteX18-8893" fmla="*/ 427 w 758"/>
              <a:gd name="connsiteY18-8894" fmla="*/ 437 h 759"/>
              <a:gd name="connsiteX19-8895" fmla="*/ 432 w 758"/>
              <a:gd name="connsiteY19-8896" fmla="*/ 464 h 759"/>
              <a:gd name="connsiteX20-8897" fmla="*/ 442 w 758"/>
              <a:gd name="connsiteY20-8898" fmla="*/ 490 h 759"/>
              <a:gd name="connsiteX21-8899" fmla="*/ 448 w 758"/>
              <a:gd name="connsiteY21-8900" fmla="*/ 506 h 759"/>
              <a:gd name="connsiteX22-8901" fmla="*/ 453 w 758"/>
              <a:gd name="connsiteY22-8902" fmla="*/ 516 h 759"/>
              <a:gd name="connsiteX23-8903" fmla="*/ 469 w 758"/>
              <a:gd name="connsiteY23-8904" fmla="*/ 543 h 759"/>
              <a:gd name="connsiteX24-8905" fmla="*/ 485 w 758"/>
              <a:gd name="connsiteY24-8906" fmla="*/ 564 h 759"/>
              <a:gd name="connsiteX25-8907" fmla="*/ 500 w 758"/>
              <a:gd name="connsiteY25-8908" fmla="*/ 585 h 759"/>
              <a:gd name="connsiteX26-8909" fmla="*/ 511 w 758"/>
              <a:gd name="connsiteY26-8910" fmla="*/ 595 h 759"/>
              <a:gd name="connsiteX27-8911" fmla="*/ 521 w 758"/>
              <a:gd name="connsiteY27-8912" fmla="*/ 601 h 759"/>
              <a:gd name="connsiteX28-8913" fmla="*/ 543 w 758"/>
              <a:gd name="connsiteY28-8914" fmla="*/ 622 h 759"/>
              <a:gd name="connsiteX29-8915" fmla="*/ 564 w 758"/>
              <a:gd name="connsiteY29-8916" fmla="*/ 632 h 759"/>
              <a:gd name="connsiteX30-8917" fmla="*/ 585 w 758"/>
              <a:gd name="connsiteY30-8918" fmla="*/ 648 h 759"/>
              <a:gd name="connsiteX31-8919" fmla="*/ 611 w 758"/>
              <a:gd name="connsiteY31-8920" fmla="*/ 659 h 759"/>
              <a:gd name="connsiteX32-8921" fmla="*/ 622 w 758"/>
              <a:gd name="connsiteY32-8922" fmla="*/ 664 h 759"/>
              <a:gd name="connsiteX33-8923" fmla="*/ 632 w 758"/>
              <a:gd name="connsiteY33-8924" fmla="*/ 669 h 759"/>
              <a:gd name="connsiteX34-8925" fmla="*/ 643 w 758"/>
              <a:gd name="connsiteY34-8926" fmla="*/ 669 h 759"/>
              <a:gd name="connsiteX35-8927" fmla="*/ 653 w 758"/>
              <a:gd name="connsiteY35-8928" fmla="*/ 674 h 759"/>
              <a:gd name="connsiteX36-8929" fmla="*/ 658 w 758"/>
              <a:gd name="connsiteY36-8930" fmla="*/ 674 h 759"/>
              <a:gd name="connsiteX37-8931" fmla="*/ 664 w 758"/>
              <a:gd name="connsiteY37-8932" fmla="*/ 674 h 759"/>
              <a:gd name="connsiteX38-8933" fmla="*/ 674 w 758"/>
              <a:gd name="connsiteY38-8934" fmla="*/ 674 h 759"/>
              <a:gd name="connsiteX39-8935" fmla="*/ 679 w 758"/>
              <a:gd name="connsiteY39-8936" fmla="*/ 669 h 759"/>
              <a:gd name="connsiteX40-8937" fmla="*/ 679 w 758"/>
              <a:gd name="connsiteY40-8938" fmla="*/ 664 h 759"/>
              <a:gd name="connsiteX41-8939" fmla="*/ 685 w 758"/>
              <a:gd name="connsiteY41-8940" fmla="*/ 659 h 759"/>
              <a:gd name="connsiteX42-8941" fmla="*/ 690 w 758"/>
              <a:gd name="connsiteY42-8942" fmla="*/ 653 h 759"/>
              <a:gd name="connsiteX43-8943" fmla="*/ 690 w 758"/>
              <a:gd name="connsiteY43-8944" fmla="*/ 643 h 759"/>
              <a:gd name="connsiteX44-8945" fmla="*/ 695 w 758"/>
              <a:gd name="connsiteY44-8946" fmla="*/ 627 h 759"/>
              <a:gd name="connsiteX45-8947" fmla="*/ 701 w 758"/>
              <a:gd name="connsiteY45-8948" fmla="*/ 611 h 759"/>
              <a:gd name="connsiteX46-8949" fmla="*/ 706 w 758"/>
              <a:gd name="connsiteY46-8950" fmla="*/ 595 h 759"/>
              <a:gd name="connsiteX47-8951" fmla="*/ 706 w 758"/>
              <a:gd name="connsiteY47-8952" fmla="*/ 580 h 759"/>
              <a:gd name="connsiteX48-8953" fmla="*/ 711 w 758"/>
              <a:gd name="connsiteY48-8954" fmla="*/ 564 h 759"/>
              <a:gd name="connsiteX49-8955" fmla="*/ 716 w 758"/>
              <a:gd name="connsiteY49-8956" fmla="*/ 553 h 759"/>
              <a:gd name="connsiteX50-8957" fmla="*/ 722 w 758"/>
              <a:gd name="connsiteY50-8958" fmla="*/ 543 h 759"/>
              <a:gd name="connsiteX51-8959" fmla="*/ 722 w 758"/>
              <a:gd name="connsiteY51-8960" fmla="*/ 538 h 759"/>
              <a:gd name="connsiteX52-8961" fmla="*/ 727 w 758"/>
              <a:gd name="connsiteY52-8962" fmla="*/ 527 h 759"/>
              <a:gd name="connsiteX53-8963" fmla="*/ 727 w 758"/>
              <a:gd name="connsiteY53-8964" fmla="*/ 527 h 759"/>
              <a:gd name="connsiteX54-8965" fmla="*/ 732 w 758"/>
              <a:gd name="connsiteY54-8966" fmla="*/ 527 h 759"/>
              <a:gd name="connsiteX55-8967" fmla="*/ 732 w 758"/>
              <a:gd name="connsiteY55-8968" fmla="*/ 527 h 759"/>
              <a:gd name="connsiteX56-8969" fmla="*/ 732 w 758"/>
              <a:gd name="connsiteY56-8970" fmla="*/ 532 h 759"/>
              <a:gd name="connsiteX57-8971" fmla="*/ 732 w 758"/>
              <a:gd name="connsiteY57-8972" fmla="*/ 538 h 759"/>
              <a:gd name="connsiteX58-8973" fmla="*/ 737 w 758"/>
              <a:gd name="connsiteY58-8974" fmla="*/ 543 h 759"/>
              <a:gd name="connsiteX59-8975" fmla="*/ 737 w 758"/>
              <a:gd name="connsiteY59-8976" fmla="*/ 559 h 759"/>
              <a:gd name="connsiteX60-8977" fmla="*/ 737 w 758"/>
              <a:gd name="connsiteY60-8978" fmla="*/ 569 h 759"/>
              <a:gd name="connsiteX61-8979" fmla="*/ 737 w 758"/>
              <a:gd name="connsiteY61-8980" fmla="*/ 585 h 759"/>
              <a:gd name="connsiteX62-8981" fmla="*/ 737 w 758"/>
              <a:gd name="connsiteY62-8982" fmla="*/ 601 h 759"/>
              <a:gd name="connsiteX63-8983" fmla="*/ 737 w 758"/>
              <a:gd name="connsiteY63-8984" fmla="*/ 622 h 759"/>
              <a:gd name="connsiteX64-8985" fmla="*/ 737 w 758"/>
              <a:gd name="connsiteY64-8986" fmla="*/ 638 h 759"/>
              <a:gd name="connsiteX65-8987" fmla="*/ 737 w 758"/>
              <a:gd name="connsiteY65-8988" fmla="*/ 653 h 759"/>
              <a:gd name="connsiteX66-8989" fmla="*/ 743 w 758"/>
              <a:gd name="connsiteY66-8990" fmla="*/ 669 h 759"/>
              <a:gd name="connsiteX67-8991" fmla="*/ 743 w 758"/>
              <a:gd name="connsiteY67-8992" fmla="*/ 685 h 759"/>
              <a:gd name="connsiteX68-8993" fmla="*/ 748 w 758"/>
              <a:gd name="connsiteY68-8994" fmla="*/ 696 h 759"/>
              <a:gd name="connsiteX69-8995" fmla="*/ 748 w 758"/>
              <a:gd name="connsiteY69-8996" fmla="*/ 706 h 759"/>
              <a:gd name="connsiteX70-8997" fmla="*/ 753 w 758"/>
              <a:gd name="connsiteY70-8998" fmla="*/ 717 h 759"/>
              <a:gd name="connsiteX71-8999" fmla="*/ 753 w 758"/>
              <a:gd name="connsiteY71-9000" fmla="*/ 722 h 759"/>
              <a:gd name="connsiteX72-9001" fmla="*/ 758 w 758"/>
              <a:gd name="connsiteY72-9002" fmla="*/ 732 h 759"/>
              <a:gd name="connsiteX73-9003" fmla="*/ 758 w 758"/>
              <a:gd name="connsiteY73-9004" fmla="*/ 738 h 759"/>
              <a:gd name="connsiteX74-9005" fmla="*/ 758 w 758"/>
              <a:gd name="connsiteY74-9006" fmla="*/ 743 h 759"/>
              <a:gd name="connsiteX75-9007" fmla="*/ 758 w 758"/>
              <a:gd name="connsiteY75-9008" fmla="*/ 748 h 759"/>
              <a:gd name="connsiteX76-9009" fmla="*/ 753 w 758"/>
              <a:gd name="connsiteY76-9010" fmla="*/ 753 h 759"/>
              <a:gd name="connsiteX77-9011" fmla="*/ 748 w 758"/>
              <a:gd name="connsiteY77-9012" fmla="*/ 759 h 759"/>
              <a:gd name="connsiteX78-9013" fmla="*/ 737 w 758"/>
              <a:gd name="connsiteY78-9014" fmla="*/ 759 h 759"/>
              <a:gd name="connsiteX79-9015" fmla="*/ 727 w 758"/>
              <a:gd name="connsiteY79-9016" fmla="*/ 759 h 759"/>
              <a:gd name="connsiteX80-9017" fmla="*/ 711 w 758"/>
              <a:gd name="connsiteY80-9018" fmla="*/ 759 h 759"/>
              <a:gd name="connsiteX81-9019" fmla="*/ 695 w 758"/>
              <a:gd name="connsiteY81-9020" fmla="*/ 753 h 759"/>
              <a:gd name="connsiteX82-9021" fmla="*/ 674 w 758"/>
              <a:gd name="connsiteY82-9022" fmla="*/ 753 h 759"/>
              <a:gd name="connsiteX83-9023" fmla="*/ 653 w 758"/>
              <a:gd name="connsiteY83-9024" fmla="*/ 748 h 759"/>
              <a:gd name="connsiteX84-9025" fmla="*/ 632 w 758"/>
              <a:gd name="connsiteY84-9026" fmla="*/ 743 h 759"/>
              <a:gd name="connsiteX85-9027" fmla="*/ 622 w 758"/>
              <a:gd name="connsiteY85-9028" fmla="*/ 738 h 759"/>
              <a:gd name="connsiteX86-9029" fmla="*/ 611 w 758"/>
              <a:gd name="connsiteY86-9030" fmla="*/ 732 h 759"/>
              <a:gd name="connsiteX87-9031" fmla="*/ 595 w 758"/>
              <a:gd name="connsiteY87-9032" fmla="*/ 727 h 759"/>
              <a:gd name="connsiteX88-9033" fmla="*/ 585 w 758"/>
              <a:gd name="connsiteY88-9034" fmla="*/ 722 h 759"/>
              <a:gd name="connsiteX89-9035" fmla="*/ 569 w 758"/>
              <a:gd name="connsiteY89-9036" fmla="*/ 717 h 759"/>
              <a:gd name="connsiteX90-9037" fmla="*/ 553 w 758"/>
              <a:gd name="connsiteY90-9038" fmla="*/ 706 h 759"/>
              <a:gd name="connsiteX91-9039" fmla="*/ 543 w 758"/>
              <a:gd name="connsiteY91-9040" fmla="*/ 696 h 759"/>
              <a:gd name="connsiteX92-9041" fmla="*/ 527 w 758"/>
              <a:gd name="connsiteY92-9042" fmla="*/ 685 h 759"/>
              <a:gd name="connsiteX93-9043" fmla="*/ 495 w 758"/>
              <a:gd name="connsiteY93-9044" fmla="*/ 659 h 759"/>
              <a:gd name="connsiteX94-9045" fmla="*/ 469 w 758"/>
              <a:gd name="connsiteY94-9046" fmla="*/ 632 h 759"/>
              <a:gd name="connsiteX95-9047" fmla="*/ 458 w 758"/>
              <a:gd name="connsiteY95-9048" fmla="*/ 622 h 759"/>
              <a:gd name="connsiteX96-9049" fmla="*/ 448 w 758"/>
              <a:gd name="connsiteY96-9050" fmla="*/ 606 h 759"/>
              <a:gd name="connsiteX97-9051" fmla="*/ 437 w 758"/>
              <a:gd name="connsiteY97-9052" fmla="*/ 590 h 759"/>
              <a:gd name="connsiteX98-9053" fmla="*/ 427 w 758"/>
              <a:gd name="connsiteY98-9054" fmla="*/ 574 h 759"/>
              <a:gd name="connsiteX99-9055" fmla="*/ 421 w 758"/>
              <a:gd name="connsiteY99-9056" fmla="*/ 559 h 759"/>
              <a:gd name="connsiteX100-9057" fmla="*/ 411 w 758"/>
              <a:gd name="connsiteY100-9058" fmla="*/ 543 h 759"/>
              <a:gd name="connsiteX101-9059" fmla="*/ 406 w 758"/>
              <a:gd name="connsiteY101-9060" fmla="*/ 527 h 759"/>
              <a:gd name="connsiteX102-9061" fmla="*/ 395 w 758"/>
              <a:gd name="connsiteY102-9062" fmla="*/ 511 h 759"/>
              <a:gd name="connsiteX103-9063" fmla="*/ 390 w 758"/>
              <a:gd name="connsiteY103-9064" fmla="*/ 501 h 759"/>
              <a:gd name="connsiteX104-9065" fmla="*/ 390 w 758"/>
              <a:gd name="connsiteY104-9066" fmla="*/ 485 h 759"/>
              <a:gd name="connsiteX105-9067" fmla="*/ 385 w 758"/>
              <a:gd name="connsiteY105-9068" fmla="*/ 469 h 759"/>
              <a:gd name="connsiteX106-9069" fmla="*/ 385 w 758"/>
              <a:gd name="connsiteY106-9070" fmla="*/ 453 h 759"/>
              <a:gd name="connsiteX107-9071" fmla="*/ 379 w 758"/>
              <a:gd name="connsiteY107-9072" fmla="*/ 422 h 759"/>
              <a:gd name="connsiteX108-9073" fmla="*/ 390 w 758"/>
              <a:gd name="connsiteY108-9074" fmla="*/ 100 h 759"/>
              <a:gd name="connsiteX109-9075" fmla="*/ 390 w 758"/>
              <a:gd name="connsiteY109-9076" fmla="*/ 90 h 759"/>
              <a:gd name="connsiteX110-9077" fmla="*/ 390 w 758"/>
              <a:gd name="connsiteY110-9078" fmla="*/ 85 h 759"/>
              <a:gd name="connsiteX111-9079" fmla="*/ 390 w 758"/>
              <a:gd name="connsiteY111-9080" fmla="*/ 79 h 759"/>
              <a:gd name="connsiteX112-9081" fmla="*/ 385 w 758"/>
              <a:gd name="connsiteY112-9082" fmla="*/ 74 h 759"/>
              <a:gd name="connsiteX113-9083" fmla="*/ 385 w 758"/>
              <a:gd name="connsiteY113-9084" fmla="*/ 74 h 759"/>
              <a:gd name="connsiteX114-9085" fmla="*/ 379 w 758"/>
              <a:gd name="connsiteY114-9086" fmla="*/ 74 h 759"/>
              <a:gd name="connsiteX115-9087" fmla="*/ 374 w 758"/>
              <a:gd name="connsiteY115-9088" fmla="*/ 74 h 759"/>
              <a:gd name="connsiteX116-9089" fmla="*/ 363 w 758"/>
              <a:gd name="connsiteY116-9090" fmla="*/ 79 h 759"/>
              <a:gd name="connsiteX117-9091" fmla="*/ 353 w 758"/>
              <a:gd name="connsiteY117-9092" fmla="*/ 79 h 759"/>
              <a:gd name="connsiteX118-9093" fmla="*/ 337 w 758"/>
              <a:gd name="connsiteY118-9094" fmla="*/ 85 h 759"/>
              <a:gd name="connsiteX119-9095" fmla="*/ 321 w 758"/>
              <a:gd name="connsiteY119-9096" fmla="*/ 90 h 759"/>
              <a:gd name="connsiteX120-9097" fmla="*/ 305 w 758"/>
              <a:gd name="connsiteY120-9098" fmla="*/ 95 h 759"/>
              <a:gd name="connsiteX121-9099" fmla="*/ 269 w 758"/>
              <a:gd name="connsiteY121-9100" fmla="*/ 106 h 759"/>
              <a:gd name="connsiteX122-9101" fmla="*/ 232 w 758"/>
              <a:gd name="connsiteY122-9102" fmla="*/ 116 h 759"/>
              <a:gd name="connsiteX123-9103" fmla="*/ 195 w 758"/>
              <a:gd name="connsiteY123-9104" fmla="*/ 127 h 759"/>
              <a:gd name="connsiteX124-9105" fmla="*/ 158 w 758"/>
              <a:gd name="connsiteY124-9106" fmla="*/ 137 h 759"/>
              <a:gd name="connsiteX125-9107" fmla="*/ 137 w 758"/>
              <a:gd name="connsiteY125-9108" fmla="*/ 142 h 759"/>
              <a:gd name="connsiteX126-9109" fmla="*/ 121 w 758"/>
              <a:gd name="connsiteY126-9110" fmla="*/ 142 h 759"/>
              <a:gd name="connsiteX127-9111" fmla="*/ 105 w 758"/>
              <a:gd name="connsiteY127-9112" fmla="*/ 148 h 759"/>
              <a:gd name="connsiteX128-9113" fmla="*/ 95 w 758"/>
              <a:gd name="connsiteY128-9114" fmla="*/ 148 h 759"/>
              <a:gd name="connsiteX129-9115" fmla="*/ 84 w 758"/>
              <a:gd name="connsiteY129-9116" fmla="*/ 153 h 759"/>
              <a:gd name="connsiteX130-9117" fmla="*/ 74 w 758"/>
              <a:gd name="connsiteY130-9118" fmla="*/ 153 h 759"/>
              <a:gd name="connsiteX131-9119" fmla="*/ 68 w 758"/>
              <a:gd name="connsiteY131-9120" fmla="*/ 153 h 759"/>
              <a:gd name="connsiteX132-9121" fmla="*/ 63 w 758"/>
              <a:gd name="connsiteY132-9122" fmla="*/ 153 h 759"/>
              <a:gd name="connsiteX133-9123" fmla="*/ 53 w 758"/>
              <a:gd name="connsiteY133-9124" fmla="*/ 153 h 759"/>
              <a:gd name="connsiteX134-9125" fmla="*/ 42 w 758"/>
              <a:gd name="connsiteY134-9126" fmla="*/ 148 h 759"/>
              <a:gd name="connsiteX135-9127" fmla="*/ 32 w 758"/>
              <a:gd name="connsiteY135-9128" fmla="*/ 142 h 759"/>
              <a:gd name="connsiteX136-9129" fmla="*/ 26 w 758"/>
              <a:gd name="connsiteY136-9130" fmla="*/ 137 h 759"/>
              <a:gd name="connsiteX137-9131" fmla="*/ 16 w 758"/>
              <a:gd name="connsiteY137-9132" fmla="*/ 127 h 759"/>
              <a:gd name="connsiteX138-9133" fmla="*/ 11 w 758"/>
              <a:gd name="connsiteY138-9134" fmla="*/ 121 h 759"/>
              <a:gd name="connsiteX139-9135" fmla="*/ 5 w 758"/>
              <a:gd name="connsiteY139-9136" fmla="*/ 116 h 759"/>
              <a:gd name="connsiteX140-9137" fmla="*/ 0 w 758"/>
              <a:gd name="connsiteY140-9138" fmla="*/ 116 h 759"/>
              <a:gd name="connsiteX141-9139" fmla="*/ 5 w 758"/>
              <a:gd name="connsiteY141-9140" fmla="*/ 111 h 759"/>
              <a:gd name="connsiteX142-9141" fmla="*/ 5 w 758"/>
              <a:gd name="connsiteY142-9142" fmla="*/ 111 h 759"/>
              <a:gd name="connsiteX143-9143" fmla="*/ 11 w 758"/>
              <a:gd name="connsiteY143-9144" fmla="*/ 111 h 759"/>
              <a:gd name="connsiteX144-9145" fmla="*/ 16 w 758"/>
              <a:gd name="connsiteY144-9146" fmla="*/ 106 h 759"/>
              <a:gd name="connsiteX145-9147" fmla="*/ 21 w 758"/>
              <a:gd name="connsiteY145-9148" fmla="*/ 106 h 759"/>
              <a:gd name="connsiteX146-9149" fmla="*/ 32 w 758"/>
              <a:gd name="connsiteY146-9150" fmla="*/ 106 h 759"/>
              <a:gd name="connsiteX147-9151" fmla="*/ 42 w 758"/>
              <a:gd name="connsiteY147-9152" fmla="*/ 106 h 759"/>
              <a:gd name="connsiteX148-9153" fmla="*/ 53 w 758"/>
              <a:gd name="connsiteY148-9154" fmla="*/ 100 h 759"/>
              <a:gd name="connsiteX149-9155" fmla="*/ 79 w 758"/>
              <a:gd name="connsiteY149-9156" fmla="*/ 100 h 759"/>
              <a:gd name="connsiteX150-9157" fmla="*/ 111 w 758"/>
              <a:gd name="connsiteY150-9158" fmla="*/ 95 h 759"/>
              <a:gd name="connsiteX151-9159" fmla="*/ 126 w 758"/>
              <a:gd name="connsiteY151-9160" fmla="*/ 95 h 759"/>
              <a:gd name="connsiteX152-9161" fmla="*/ 142 w 758"/>
              <a:gd name="connsiteY152-9162" fmla="*/ 90 h 759"/>
              <a:gd name="connsiteX153-9163" fmla="*/ 163 w 758"/>
              <a:gd name="connsiteY153-9164" fmla="*/ 85 h 759"/>
              <a:gd name="connsiteX154-9165" fmla="*/ 184 w 758"/>
              <a:gd name="connsiteY154-9166" fmla="*/ 85 h 759"/>
              <a:gd name="connsiteX155-9167" fmla="*/ 221 w 758"/>
              <a:gd name="connsiteY155-9168" fmla="*/ 74 h 759"/>
              <a:gd name="connsiteX156-9169" fmla="*/ 258 w 758"/>
              <a:gd name="connsiteY156-9170" fmla="*/ 69 h 759"/>
              <a:gd name="connsiteX157-9171" fmla="*/ 290 w 758"/>
              <a:gd name="connsiteY157-9172" fmla="*/ 58 h 759"/>
              <a:gd name="connsiteX158-9173" fmla="*/ 321 w 758"/>
              <a:gd name="connsiteY158-9174" fmla="*/ 48 h 759"/>
              <a:gd name="connsiteX159-9175" fmla="*/ 337 w 758"/>
              <a:gd name="connsiteY159-9176" fmla="*/ 42 h 759"/>
              <a:gd name="connsiteX160-9177" fmla="*/ 353 w 758"/>
              <a:gd name="connsiteY160-9178" fmla="*/ 37 h 759"/>
              <a:gd name="connsiteX161-9179" fmla="*/ 363 w 758"/>
              <a:gd name="connsiteY161-9180" fmla="*/ 37 h 759"/>
              <a:gd name="connsiteX162-9181" fmla="*/ 374 w 758"/>
              <a:gd name="connsiteY162-9182" fmla="*/ 32 h 759"/>
              <a:gd name="connsiteX163-9183" fmla="*/ 379 w 758"/>
              <a:gd name="connsiteY163-9184" fmla="*/ 27 h 759"/>
              <a:gd name="connsiteX164-9185" fmla="*/ 385 w 758"/>
              <a:gd name="connsiteY164-9186" fmla="*/ 21 h 759"/>
              <a:gd name="connsiteX165-9187" fmla="*/ 390 w 758"/>
              <a:gd name="connsiteY165-9188" fmla="*/ 16 h 759"/>
              <a:gd name="connsiteX166-9189" fmla="*/ 395 w 758"/>
              <a:gd name="connsiteY166-9190" fmla="*/ 11 h 759"/>
              <a:gd name="connsiteX167-9191" fmla="*/ 400 w 758"/>
              <a:gd name="connsiteY167-9192" fmla="*/ 6 h 759"/>
              <a:gd name="connsiteX168-9193" fmla="*/ 406 w 758"/>
              <a:gd name="connsiteY168-9194" fmla="*/ 0 h 759"/>
              <a:gd name="connsiteX169-9195" fmla="*/ 411 w 758"/>
              <a:gd name="connsiteY169-9196" fmla="*/ 0 h 759"/>
              <a:gd name="connsiteX170-9197" fmla="*/ 416 w 758"/>
              <a:gd name="connsiteY170-9198" fmla="*/ 0 h 759"/>
              <a:gd name="connsiteX171-9199" fmla="*/ 416 w 758"/>
              <a:gd name="connsiteY171-9200" fmla="*/ 0 h 759"/>
              <a:gd name="connsiteX0-9201" fmla="*/ 416 w 758"/>
              <a:gd name="connsiteY0-9202" fmla="*/ 0 h 759"/>
              <a:gd name="connsiteX1-9203" fmla="*/ 427 w 758"/>
              <a:gd name="connsiteY1-9204" fmla="*/ 0 h 759"/>
              <a:gd name="connsiteX2-9205" fmla="*/ 437 w 758"/>
              <a:gd name="connsiteY2-9206" fmla="*/ 6 h 759"/>
              <a:gd name="connsiteX3-9207" fmla="*/ 448 w 758"/>
              <a:gd name="connsiteY3-9208" fmla="*/ 11 h 759"/>
              <a:gd name="connsiteX4-9209" fmla="*/ 464 w 758"/>
              <a:gd name="connsiteY4-9210" fmla="*/ 21 h 759"/>
              <a:gd name="connsiteX5-9211" fmla="*/ 474 w 758"/>
              <a:gd name="connsiteY5-9212" fmla="*/ 32 h 759"/>
              <a:gd name="connsiteX6-9213" fmla="*/ 485 w 758"/>
              <a:gd name="connsiteY6-9214" fmla="*/ 37 h 759"/>
              <a:gd name="connsiteX7-9215" fmla="*/ 485 w 758"/>
              <a:gd name="connsiteY7-9216" fmla="*/ 42 h 759"/>
              <a:gd name="connsiteX8-9217" fmla="*/ 490 w 758"/>
              <a:gd name="connsiteY8-9218" fmla="*/ 42 h 759"/>
              <a:gd name="connsiteX9-9219" fmla="*/ 490 w 758"/>
              <a:gd name="connsiteY9-9220" fmla="*/ 48 h 759"/>
              <a:gd name="connsiteX10-9221" fmla="*/ 490 w 758"/>
              <a:gd name="connsiteY10-9222" fmla="*/ 48 h 759"/>
              <a:gd name="connsiteX11-9223" fmla="*/ 490 w 758"/>
              <a:gd name="connsiteY11-9224" fmla="*/ 53 h 759"/>
              <a:gd name="connsiteX12-9225" fmla="*/ 485 w 758"/>
              <a:gd name="connsiteY12-9226" fmla="*/ 58 h 759"/>
              <a:gd name="connsiteX13-9227" fmla="*/ 479 w 758"/>
              <a:gd name="connsiteY13-9228" fmla="*/ 63 h 759"/>
              <a:gd name="connsiteX14-9229" fmla="*/ 469 w 758"/>
              <a:gd name="connsiteY14-9230" fmla="*/ 69 h 759"/>
              <a:gd name="connsiteX15-9231" fmla="*/ 464 w 758"/>
              <a:gd name="connsiteY15-9232" fmla="*/ 74 h 759"/>
              <a:gd name="connsiteX16-9233" fmla="*/ 421 w 758"/>
              <a:gd name="connsiteY16-9234" fmla="*/ 369 h 759"/>
              <a:gd name="connsiteX17-9235" fmla="*/ 427 w 758"/>
              <a:gd name="connsiteY17-9236" fmla="*/ 411 h 759"/>
              <a:gd name="connsiteX18-9237" fmla="*/ 427 w 758"/>
              <a:gd name="connsiteY18-9238" fmla="*/ 437 h 759"/>
              <a:gd name="connsiteX19-9239" fmla="*/ 432 w 758"/>
              <a:gd name="connsiteY19-9240" fmla="*/ 464 h 759"/>
              <a:gd name="connsiteX20-9241" fmla="*/ 442 w 758"/>
              <a:gd name="connsiteY20-9242" fmla="*/ 490 h 759"/>
              <a:gd name="connsiteX21-9243" fmla="*/ 448 w 758"/>
              <a:gd name="connsiteY21-9244" fmla="*/ 506 h 759"/>
              <a:gd name="connsiteX22-9245" fmla="*/ 453 w 758"/>
              <a:gd name="connsiteY22-9246" fmla="*/ 516 h 759"/>
              <a:gd name="connsiteX23-9247" fmla="*/ 469 w 758"/>
              <a:gd name="connsiteY23-9248" fmla="*/ 543 h 759"/>
              <a:gd name="connsiteX24-9249" fmla="*/ 485 w 758"/>
              <a:gd name="connsiteY24-9250" fmla="*/ 564 h 759"/>
              <a:gd name="connsiteX25-9251" fmla="*/ 500 w 758"/>
              <a:gd name="connsiteY25-9252" fmla="*/ 585 h 759"/>
              <a:gd name="connsiteX26-9253" fmla="*/ 511 w 758"/>
              <a:gd name="connsiteY26-9254" fmla="*/ 595 h 759"/>
              <a:gd name="connsiteX27-9255" fmla="*/ 521 w 758"/>
              <a:gd name="connsiteY27-9256" fmla="*/ 601 h 759"/>
              <a:gd name="connsiteX28-9257" fmla="*/ 543 w 758"/>
              <a:gd name="connsiteY28-9258" fmla="*/ 622 h 759"/>
              <a:gd name="connsiteX29-9259" fmla="*/ 564 w 758"/>
              <a:gd name="connsiteY29-9260" fmla="*/ 632 h 759"/>
              <a:gd name="connsiteX30-9261" fmla="*/ 585 w 758"/>
              <a:gd name="connsiteY30-9262" fmla="*/ 648 h 759"/>
              <a:gd name="connsiteX31-9263" fmla="*/ 611 w 758"/>
              <a:gd name="connsiteY31-9264" fmla="*/ 659 h 759"/>
              <a:gd name="connsiteX32-9265" fmla="*/ 622 w 758"/>
              <a:gd name="connsiteY32-9266" fmla="*/ 664 h 759"/>
              <a:gd name="connsiteX33-9267" fmla="*/ 632 w 758"/>
              <a:gd name="connsiteY33-9268" fmla="*/ 669 h 759"/>
              <a:gd name="connsiteX34-9269" fmla="*/ 643 w 758"/>
              <a:gd name="connsiteY34-9270" fmla="*/ 669 h 759"/>
              <a:gd name="connsiteX35-9271" fmla="*/ 653 w 758"/>
              <a:gd name="connsiteY35-9272" fmla="*/ 674 h 759"/>
              <a:gd name="connsiteX36-9273" fmla="*/ 658 w 758"/>
              <a:gd name="connsiteY36-9274" fmla="*/ 674 h 759"/>
              <a:gd name="connsiteX37-9275" fmla="*/ 664 w 758"/>
              <a:gd name="connsiteY37-9276" fmla="*/ 674 h 759"/>
              <a:gd name="connsiteX38-9277" fmla="*/ 674 w 758"/>
              <a:gd name="connsiteY38-9278" fmla="*/ 674 h 759"/>
              <a:gd name="connsiteX39-9279" fmla="*/ 679 w 758"/>
              <a:gd name="connsiteY39-9280" fmla="*/ 669 h 759"/>
              <a:gd name="connsiteX40-9281" fmla="*/ 679 w 758"/>
              <a:gd name="connsiteY40-9282" fmla="*/ 664 h 759"/>
              <a:gd name="connsiteX41-9283" fmla="*/ 685 w 758"/>
              <a:gd name="connsiteY41-9284" fmla="*/ 659 h 759"/>
              <a:gd name="connsiteX42-9285" fmla="*/ 690 w 758"/>
              <a:gd name="connsiteY42-9286" fmla="*/ 653 h 759"/>
              <a:gd name="connsiteX43-9287" fmla="*/ 690 w 758"/>
              <a:gd name="connsiteY43-9288" fmla="*/ 643 h 759"/>
              <a:gd name="connsiteX44-9289" fmla="*/ 695 w 758"/>
              <a:gd name="connsiteY44-9290" fmla="*/ 627 h 759"/>
              <a:gd name="connsiteX45-9291" fmla="*/ 701 w 758"/>
              <a:gd name="connsiteY45-9292" fmla="*/ 611 h 759"/>
              <a:gd name="connsiteX46-9293" fmla="*/ 706 w 758"/>
              <a:gd name="connsiteY46-9294" fmla="*/ 595 h 759"/>
              <a:gd name="connsiteX47-9295" fmla="*/ 706 w 758"/>
              <a:gd name="connsiteY47-9296" fmla="*/ 580 h 759"/>
              <a:gd name="connsiteX48-9297" fmla="*/ 711 w 758"/>
              <a:gd name="connsiteY48-9298" fmla="*/ 564 h 759"/>
              <a:gd name="connsiteX49-9299" fmla="*/ 716 w 758"/>
              <a:gd name="connsiteY49-9300" fmla="*/ 553 h 759"/>
              <a:gd name="connsiteX50-9301" fmla="*/ 722 w 758"/>
              <a:gd name="connsiteY50-9302" fmla="*/ 543 h 759"/>
              <a:gd name="connsiteX51-9303" fmla="*/ 722 w 758"/>
              <a:gd name="connsiteY51-9304" fmla="*/ 538 h 759"/>
              <a:gd name="connsiteX52-9305" fmla="*/ 727 w 758"/>
              <a:gd name="connsiteY52-9306" fmla="*/ 527 h 759"/>
              <a:gd name="connsiteX53-9307" fmla="*/ 727 w 758"/>
              <a:gd name="connsiteY53-9308" fmla="*/ 527 h 759"/>
              <a:gd name="connsiteX54-9309" fmla="*/ 732 w 758"/>
              <a:gd name="connsiteY54-9310" fmla="*/ 527 h 759"/>
              <a:gd name="connsiteX55-9311" fmla="*/ 732 w 758"/>
              <a:gd name="connsiteY55-9312" fmla="*/ 527 h 759"/>
              <a:gd name="connsiteX56-9313" fmla="*/ 732 w 758"/>
              <a:gd name="connsiteY56-9314" fmla="*/ 532 h 759"/>
              <a:gd name="connsiteX57-9315" fmla="*/ 732 w 758"/>
              <a:gd name="connsiteY57-9316" fmla="*/ 538 h 759"/>
              <a:gd name="connsiteX58-9317" fmla="*/ 737 w 758"/>
              <a:gd name="connsiteY58-9318" fmla="*/ 543 h 759"/>
              <a:gd name="connsiteX59-9319" fmla="*/ 737 w 758"/>
              <a:gd name="connsiteY59-9320" fmla="*/ 559 h 759"/>
              <a:gd name="connsiteX60-9321" fmla="*/ 737 w 758"/>
              <a:gd name="connsiteY60-9322" fmla="*/ 569 h 759"/>
              <a:gd name="connsiteX61-9323" fmla="*/ 737 w 758"/>
              <a:gd name="connsiteY61-9324" fmla="*/ 585 h 759"/>
              <a:gd name="connsiteX62-9325" fmla="*/ 737 w 758"/>
              <a:gd name="connsiteY62-9326" fmla="*/ 601 h 759"/>
              <a:gd name="connsiteX63-9327" fmla="*/ 737 w 758"/>
              <a:gd name="connsiteY63-9328" fmla="*/ 622 h 759"/>
              <a:gd name="connsiteX64-9329" fmla="*/ 737 w 758"/>
              <a:gd name="connsiteY64-9330" fmla="*/ 638 h 759"/>
              <a:gd name="connsiteX65-9331" fmla="*/ 737 w 758"/>
              <a:gd name="connsiteY65-9332" fmla="*/ 653 h 759"/>
              <a:gd name="connsiteX66-9333" fmla="*/ 743 w 758"/>
              <a:gd name="connsiteY66-9334" fmla="*/ 669 h 759"/>
              <a:gd name="connsiteX67-9335" fmla="*/ 743 w 758"/>
              <a:gd name="connsiteY67-9336" fmla="*/ 685 h 759"/>
              <a:gd name="connsiteX68-9337" fmla="*/ 748 w 758"/>
              <a:gd name="connsiteY68-9338" fmla="*/ 696 h 759"/>
              <a:gd name="connsiteX69-9339" fmla="*/ 748 w 758"/>
              <a:gd name="connsiteY69-9340" fmla="*/ 706 h 759"/>
              <a:gd name="connsiteX70-9341" fmla="*/ 753 w 758"/>
              <a:gd name="connsiteY70-9342" fmla="*/ 717 h 759"/>
              <a:gd name="connsiteX71-9343" fmla="*/ 753 w 758"/>
              <a:gd name="connsiteY71-9344" fmla="*/ 722 h 759"/>
              <a:gd name="connsiteX72-9345" fmla="*/ 758 w 758"/>
              <a:gd name="connsiteY72-9346" fmla="*/ 732 h 759"/>
              <a:gd name="connsiteX73-9347" fmla="*/ 758 w 758"/>
              <a:gd name="connsiteY73-9348" fmla="*/ 738 h 759"/>
              <a:gd name="connsiteX74-9349" fmla="*/ 758 w 758"/>
              <a:gd name="connsiteY74-9350" fmla="*/ 743 h 759"/>
              <a:gd name="connsiteX75-9351" fmla="*/ 758 w 758"/>
              <a:gd name="connsiteY75-9352" fmla="*/ 748 h 759"/>
              <a:gd name="connsiteX76-9353" fmla="*/ 753 w 758"/>
              <a:gd name="connsiteY76-9354" fmla="*/ 753 h 759"/>
              <a:gd name="connsiteX77-9355" fmla="*/ 748 w 758"/>
              <a:gd name="connsiteY77-9356" fmla="*/ 759 h 759"/>
              <a:gd name="connsiteX78-9357" fmla="*/ 737 w 758"/>
              <a:gd name="connsiteY78-9358" fmla="*/ 759 h 759"/>
              <a:gd name="connsiteX79-9359" fmla="*/ 727 w 758"/>
              <a:gd name="connsiteY79-9360" fmla="*/ 759 h 759"/>
              <a:gd name="connsiteX80-9361" fmla="*/ 711 w 758"/>
              <a:gd name="connsiteY80-9362" fmla="*/ 759 h 759"/>
              <a:gd name="connsiteX81-9363" fmla="*/ 695 w 758"/>
              <a:gd name="connsiteY81-9364" fmla="*/ 753 h 759"/>
              <a:gd name="connsiteX82-9365" fmla="*/ 674 w 758"/>
              <a:gd name="connsiteY82-9366" fmla="*/ 753 h 759"/>
              <a:gd name="connsiteX83-9367" fmla="*/ 653 w 758"/>
              <a:gd name="connsiteY83-9368" fmla="*/ 748 h 759"/>
              <a:gd name="connsiteX84-9369" fmla="*/ 632 w 758"/>
              <a:gd name="connsiteY84-9370" fmla="*/ 743 h 759"/>
              <a:gd name="connsiteX85-9371" fmla="*/ 622 w 758"/>
              <a:gd name="connsiteY85-9372" fmla="*/ 738 h 759"/>
              <a:gd name="connsiteX86-9373" fmla="*/ 611 w 758"/>
              <a:gd name="connsiteY86-9374" fmla="*/ 732 h 759"/>
              <a:gd name="connsiteX87-9375" fmla="*/ 595 w 758"/>
              <a:gd name="connsiteY87-9376" fmla="*/ 727 h 759"/>
              <a:gd name="connsiteX88-9377" fmla="*/ 585 w 758"/>
              <a:gd name="connsiteY88-9378" fmla="*/ 722 h 759"/>
              <a:gd name="connsiteX89-9379" fmla="*/ 569 w 758"/>
              <a:gd name="connsiteY89-9380" fmla="*/ 717 h 759"/>
              <a:gd name="connsiteX90-9381" fmla="*/ 553 w 758"/>
              <a:gd name="connsiteY90-9382" fmla="*/ 706 h 759"/>
              <a:gd name="connsiteX91-9383" fmla="*/ 543 w 758"/>
              <a:gd name="connsiteY91-9384" fmla="*/ 696 h 759"/>
              <a:gd name="connsiteX92-9385" fmla="*/ 527 w 758"/>
              <a:gd name="connsiteY92-9386" fmla="*/ 685 h 759"/>
              <a:gd name="connsiteX93-9387" fmla="*/ 495 w 758"/>
              <a:gd name="connsiteY93-9388" fmla="*/ 659 h 759"/>
              <a:gd name="connsiteX94-9389" fmla="*/ 469 w 758"/>
              <a:gd name="connsiteY94-9390" fmla="*/ 632 h 759"/>
              <a:gd name="connsiteX95-9391" fmla="*/ 458 w 758"/>
              <a:gd name="connsiteY95-9392" fmla="*/ 622 h 759"/>
              <a:gd name="connsiteX96-9393" fmla="*/ 448 w 758"/>
              <a:gd name="connsiteY96-9394" fmla="*/ 606 h 759"/>
              <a:gd name="connsiteX97-9395" fmla="*/ 437 w 758"/>
              <a:gd name="connsiteY97-9396" fmla="*/ 590 h 759"/>
              <a:gd name="connsiteX98-9397" fmla="*/ 427 w 758"/>
              <a:gd name="connsiteY98-9398" fmla="*/ 574 h 759"/>
              <a:gd name="connsiteX99-9399" fmla="*/ 421 w 758"/>
              <a:gd name="connsiteY99-9400" fmla="*/ 559 h 759"/>
              <a:gd name="connsiteX100-9401" fmla="*/ 411 w 758"/>
              <a:gd name="connsiteY100-9402" fmla="*/ 543 h 759"/>
              <a:gd name="connsiteX101-9403" fmla="*/ 406 w 758"/>
              <a:gd name="connsiteY101-9404" fmla="*/ 527 h 759"/>
              <a:gd name="connsiteX102-9405" fmla="*/ 395 w 758"/>
              <a:gd name="connsiteY102-9406" fmla="*/ 511 h 759"/>
              <a:gd name="connsiteX103-9407" fmla="*/ 390 w 758"/>
              <a:gd name="connsiteY103-9408" fmla="*/ 501 h 759"/>
              <a:gd name="connsiteX104-9409" fmla="*/ 390 w 758"/>
              <a:gd name="connsiteY104-9410" fmla="*/ 485 h 759"/>
              <a:gd name="connsiteX105-9411" fmla="*/ 385 w 758"/>
              <a:gd name="connsiteY105-9412" fmla="*/ 469 h 759"/>
              <a:gd name="connsiteX106-9413" fmla="*/ 385 w 758"/>
              <a:gd name="connsiteY106-9414" fmla="*/ 453 h 759"/>
              <a:gd name="connsiteX107-9415" fmla="*/ 390 w 758"/>
              <a:gd name="connsiteY107-9416" fmla="*/ 100 h 759"/>
              <a:gd name="connsiteX108-9417" fmla="*/ 390 w 758"/>
              <a:gd name="connsiteY108-9418" fmla="*/ 90 h 759"/>
              <a:gd name="connsiteX109-9419" fmla="*/ 390 w 758"/>
              <a:gd name="connsiteY109-9420" fmla="*/ 85 h 759"/>
              <a:gd name="connsiteX110-9421" fmla="*/ 390 w 758"/>
              <a:gd name="connsiteY110-9422" fmla="*/ 79 h 759"/>
              <a:gd name="connsiteX111-9423" fmla="*/ 385 w 758"/>
              <a:gd name="connsiteY111-9424" fmla="*/ 74 h 759"/>
              <a:gd name="connsiteX112-9425" fmla="*/ 385 w 758"/>
              <a:gd name="connsiteY112-9426" fmla="*/ 74 h 759"/>
              <a:gd name="connsiteX113-9427" fmla="*/ 379 w 758"/>
              <a:gd name="connsiteY113-9428" fmla="*/ 74 h 759"/>
              <a:gd name="connsiteX114-9429" fmla="*/ 374 w 758"/>
              <a:gd name="connsiteY114-9430" fmla="*/ 74 h 759"/>
              <a:gd name="connsiteX115-9431" fmla="*/ 363 w 758"/>
              <a:gd name="connsiteY115-9432" fmla="*/ 79 h 759"/>
              <a:gd name="connsiteX116-9433" fmla="*/ 353 w 758"/>
              <a:gd name="connsiteY116-9434" fmla="*/ 79 h 759"/>
              <a:gd name="connsiteX117-9435" fmla="*/ 337 w 758"/>
              <a:gd name="connsiteY117-9436" fmla="*/ 85 h 759"/>
              <a:gd name="connsiteX118-9437" fmla="*/ 321 w 758"/>
              <a:gd name="connsiteY118-9438" fmla="*/ 90 h 759"/>
              <a:gd name="connsiteX119-9439" fmla="*/ 305 w 758"/>
              <a:gd name="connsiteY119-9440" fmla="*/ 95 h 759"/>
              <a:gd name="connsiteX120-9441" fmla="*/ 269 w 758"/>
              <a:gd name="connsiteY120-9442" fmla="*/ 106 h 759"/>
              <a:gd name="connsiteX121-9443" fmla="*/ 232 w 758"/>
              <a:gd name="connsiteY121-9444" fmla="*/ 116 h 759"/>
              <a:gd name="connsiteX122-9445" fmla="*/ 195 w 758"/>
              <a:gd name="connsiteY122-9446" fmla="*/ 127 h 759"/>
              <a:gd name="connsiteX123-9447" fmla="*/ 158 w 758"/>
              <a:gd name="connsiteY123-9448" fmla="*/ 137 h 759"/>
              <a:gd name="connsiteX124-9449" fmla="*/ 137 w 758"/>
              <a:gd name="connsiteY124-9450" fmla="*/ 142 h 759"/>
              <a:gd name="connsiteX125-9451" fmla="*/ 121 w 758"/>
              <a:gd name="connsiteY125-9452" fmla="*/ 142 h 759"/>
              <a:gd name="connsiteX126-9453" fmla="*/ 105 w 758"/>
              <a:gd name="connsiteY126-9454" fmla="*/ 148 h 759"/>
              <a:gd name="connsiteX127-9455" fmla="*/ 95 w 758"/>
              <a:gd name="connsiteY127-9456" fmla="*/ 148 h 759"/>
              <a:gd name="connsiteX128-9457" fmla="*/ 84 w 758"/>
              <a:gd name="connsiteY128-9458" fmla="*/ 153 h 759"/>
              <a:gd name="connsiteX129-9459" fmla="*/ 74 w 758"/>
              <a:gd name="connsiteY129-9460" fmla="*/ 153 h 759"/>
              <a:gd name="connsiteX130-9461" fmla="*/ 68 w 758"/>
              <a:gd name="connsiteY130-9462" fmla="*/ 153 h 759"/>
              <a:gd name="connsiteX131-9463" fmla="*/ 63 w 758"/>
              <a:gd name="connsiteY131-9464" fmla="*/ 153 h 759"/>
              <a:gd name="connsiteX132-9465" fmla="*/ 53 w 758"/>
              <a:gd name="connsiteY132-9466" fmla="*/ 153 h 759"/>
              <a:gd name="connsiteX133-9467" fmla="*/ 42 w 758"/>
              <a:gd name="connsiteY133-9468" fmla="*/ 148 h 759"/>
              <a:gd name="connsiteX134-9469" fmla="*/ 32 w 758"/>
              <a:gd name="connsiteY134-9470" fmla="*/ 142 h 759"/>
              <a:gd name="connsiteX135-9471" fmla="*/ 26 w 758"/>
              <a:gd name="connsiteY135-9472" fmla="*/ 137 h 759"/>
              <a:gd name="connsiteX136-9473" fmla="*/ 16 w 758"/>
              <a:gd name="connsiteY136-9474" fmla="*/ 127 h 759"/>
              <a:gd name="connsiteX137-9475" fmla="*/ 11 w 758"/>
              <a:gd name="connsiteY137-9476" fmla="*/ 121 h 759"/>
              <a:gd name="connsiteX138-9477" fmla="*/ 5 w 758"/>
              <a:gd name="connsiteY138-9478" fmla="*/ 116 h 759"/>
              <a:gd name="connsiteX139-9479" fmla="*/ 0 w 758"/>
              <a:gd name="connsiteY139-9480" fmla="*/ 116 h 759"/>
              <a:gd name="connsiteX140-9481" fmla="*/ 5 w 758"/>
              <a:gd name="connsiteY140-9482" fmla="*/ 111 h 759"/>
              <a:gd name="connsiteX141-9483" fmla="*/ 5 w 758"/>
              <a:gd name="connsiteY141-9484" fmla="*/ 111 h 759"/>
              <a:gd name="connsiteX142-9485" fmla="*/ 11 w 758"/>
              <a:gd name="connsiteY142-9486" fmla="*/ 111 h 759"/>
              <a:gd name="connsiteX143-9487" fmla="*/ 16 w 758"/>
              <a:gd name="connsiteY143-9488" fmla="*/ 106 h 759"/>
              <a:gd name="connsiteX144-9489" fmla="*/ 21 w 758"/>
              <a:gd name="connsiteY144-9490" fmla="*/ 106 h 759"/>
              <a:gd name="connsiteX145-9491" fmla="*/ 32 w 758"/>
              <a:gd name="connsiteY145-9492" fmla="*/ 106 h 759"/>
              <a:gd name="connsiteX146-9493" fmla="*/ 42 w 758"/>
              <a:gd name="connsiteY146-9494" fmla="*/ 106 h 759"/>
              <a:gd name="connsiteX147-9495" fmla="*/ 53 w 758"/>
              <a:gd name="connsiteY147-9496" fmla="*/ 100 h 759"/>
              <a:gd name="connsiteX148-9497" fmla="*/ 79 w 758"/>
              <a:gd name="connsiteY148-9498" fmla="*/ 100 h 759"/>
              <a:gd name="connsiteX149-9499" fmla="*/ 111 w 758"/>
              <a:gd name="connsiteY149-9500" fmla="*/ 95 h 759"/>
              <a:gd name="connsiteX150-9501" fmla="*/ 126 w 758"/>
              <a:gd name="connsiteY150-9502" fmla="*/ 95 h 759"/>
              <a:gd name="connsiteX151-9503" fmla="*/ 142 w 758"/>
              <a:gd name="connsiteY151-9504" fmla="*/ 90 h 759"/>
              <a:gd name="connsiteX152-9505" fmla="*/ 163 w 758"/>
              <a:gd name="connsiteY152-9506" fmla="*/ 85 h 759"/>
              <a:gd name="connsiteX153-9507" fmla="*/ 184 w 758"/>
              <a:gd name="connsiteY153-9508" fmla="*/ 85 h 759"/>
              <a:gd name="connsiteX154-9509" fmla="*/ 221 w 758"/>
              <a:gd name="connsiteY154-9510" fmla="*/ 74 h 759"/>
              <a:gd name="connsiteX155-9511" fmla="*/ 258 w 758"/>
              <a:gd name="connsiteY155-9512" fmla="*/ 69 h 759"/>
              <a:gd name="connsiteX156-9513" fmla="*/ 290 w 758"/>
              <a:gd name="connsiteY156-9514" fmla="*/ 58 h 759"/>
              <a:gd name="connsiteX157-9515" fmla="*/ 321 w 758"/>
              <a:gd name="connsiteY157-9516" fmla="*/ 48 h 759"/>
              <a:gd name="connsiteX158-9517" fmla="*/ 337 w 758"/>
              <a:gd name="connsiteY158-9518" fmla="*/ 42 h 759"/>
              <a:gd name="connsiteX159-9519" fmla="*/ 353 w 758"/>
              <a:gd name="connsiteY159-9520" fmla="*/ 37 h 759"/>
              <a:gd name="connsiteX160-9521" fmla="*/ 363 w 758"/>
              <a:gd name="connsiteY160-9522" fmla="*/ 37 h 759"/>
              <a:gd name="connsiteX161-9523" fmla="*/ 374 w 758"/>
              <a:gd name="connsiteY161-9524" fmla="*/ 32 h 759"/>
              <a:gd name="connsiteX162-9525" fmla="*/ 379 w 758"/>
              <a:gd name="connsiteY162-9526" fmla="*/ 27 h 759"/>
              <a:gd name="connsiteX163-9527" fmla="*/ 385 w 758"/>
              <a:gd name="connsiteY163-9528" fmla="*/ 21 h 759"/>
              <a:gd name="connsiteX164-9529" fmla="*/ 390 w 758"/>
              <a:gd name="connsiteY164-9530" fmla="*/ 16 h 759"/>
              <a:gd name="connsiteX165-9531" fmla="*/ 395 w 758"/>
              <a:gd name="connsiteY165-9532" fmla="*/ 11 h 759"/>
              <a:gd name="connsiteX166-9533" fmla="*/ 400 w 758"/>
              <a:gd name="connsiteY166-9534" fmla="*/ 6 h 759"/>
              <a:gd name="connsiteX167-9535" fmla="*/ 406 w 758"/>
              <a:gd name="connsiteY167-9536" fmla="*/ 0 h 759"/>
              <a:gd name="connsiteX168-9537" fmla="*/ 411 w 758"/>
              <a:gd name="connsiteY168-9538" fmla="*/ 0 h 759"/>
              <a:gd name="connsiteX169-9539" fmla="*/ 416 w 758"/>
              <a:gd name="connsiteY169-9540" fmla="*/ 0 h 759"/>
              <a:gd name="connsiteX170-9541" fmla="*/ 416 w 758"/>
              <a:gd name="connsiteY170-9542" fmla="*/ 0 h 759"/>
              <a:gd name="connsiteX0-9543" fmla="*/ 416 w 758"/>
              <a:gd name="connsiteY0-9544" fmla="*/ 0 h 759"/>
              <a:gd name="connsiteX1-9545" fmla="*/ 427 w 758"/>
              <a:gd name="connsiteY1-9546" fmla="*/ 0 h 759"/>
              <a:gd name="connsiteX2-9547" fmla="*/ 437 w 758"/>
              <a:gd name="connsiteY2-9548" fmla="*/ 6 h 759"/>
              <a:gd name="connsiteX3-9549" fmla="*/ 448 w 758"/>
              <a:gd name="connsiteY3-9550" fmla="*/ 11 h 759"/>
              <a:gd name="connsiteX4-9551" fmla="*/ 464 w 758"/>
              <a:gd name="connsiteY4-9552" fmla="*/ 21 h 759"/>
              <a:gd name="connsiteX5-9553" fmla="*/ 474 w 758"/>
              <a:gd name="connsiteY5-9554" fmla="*/ 32 h 759"/>
              <a:gd name="connsiteX6-9555" fmla="*/ 485 w 758"/>
              <a:gd name="connsiteY6-9556" fmla="*/ 37 h 759"/>
              <a:gd name="connsiteX7-9557" fmla="*/ 485 w 758"/>
              <a:gd name="connsiteY7-9558" fmla="*/ 42 h 759"/>
              <a:gd name="connsiteX8-9559" fmla="*/ 490 w 758"/>
              <a:gd name="connsiteY8-9560" fmla="*/ 42 h 759"/>
              <a:gd name="connsiteX9-9561" fmla="*/ 490 w 758"/>
              <a:gd name="connsiteY9-9562" fmla="*/ 48 h 759"/>
              <a:gd name="connsiteX10-9563" fmla="*/ 490 w 758"/>
              <a:gd name="connsiteY10-9564" fmla="*/ 48 h 759"/>
              <a:gd name="connsiteX11-9565" fmla="*/ 490 w 758"/>
              <a:gd name="connsiteY11-9566" fmla="*/ 53 h 759"/>
              <a:gd name="connsiteX12-9567" fmla="*/ 485 w 758"/>
              <a:gd name="connsiteY12-9568" fmla="*/ 58 h 759"/>
              <a:gd name="connsiteX13-9569" fmla="*/ 479 w 758"/>
              <a:gd name="connsiteY13-9570" fmla="*/ 63 h 759"/>
              <a:gd name="connsiteX14-9571" fmla="*/ 469 w 758"/>
              <a:gd name="connsiteY14-9572" fmla="*/ 69 h 759"/>
              <a:gd name="connsiteX15-9573" fmla="*/ 464 w 758"/>
              <a:gd name="connsiteY15-9574" fmla="*/ 74 h 759"/>
              <a:gd name="connsiteX16-9575" fmla="*/ 421 w 758"/>
              <a:gd name="connsiteY16-9576" fmla="*/ 369 h 759"/>
              <a:gd name="connsiteX17-9577" fmla="*/ 427 w 758"/>
              <a:gd name="connsiteY17-9578" fmla="*/ 437 h 759"/>
              <a:gd name="connsiteX18-9579" fmla="*/ 432 w 758"/>
              <a:gd name="connsiteY18-9580" fmla="*/ 464 h 759"/>
              <a:gd name="connsiteX19-9581" fmla="*/ 442 w 758"/>
              <a:gd name="connsiteY19-9582" fmla="*/ 490 h 759"/>
              <a:gd name="connsiteX20-9583" fmla="*/ 448 w 758"/>
              <a:gd name="connsiteY20-9584" fmla="*/ 506 h 759"/>
              <a:gd name="connsiteX21-9585" fmla="*/ 453 w 758"/>
              <a:gd name="connsiteY21-9586" fmla="*/ 516 h 759"/>
              <a:gd name="connsiteX22-9587" fmla="*/ 469 w 758"/>
              <a:gd name="connsiteY22-9588" fmla="*/ 543 h 759"/>
              <a:gd name="connsiteX23-9589" fmla="*/ 485 w 758"/>
              <a:gd name="connsiteY23-9590" fmla="*/ 564 h 759"/>
              <a:gd name="connsiteX24-9591" fmla="*/ 500 w 758"/>
              <a:gd name="connsiteY24-9592" fmla="*/ 585 h 759"/>
              <a:gd name="connsiteX25-9593" fmla="*/ 511 w 758"/>
              <a:gd name="connsiteY25-9594" fmla="*/ 595 h 759"/>
              <a:gd name="connsiteX26-9595" fmla="*/ 521 w 758"/>
              <a:gd name="connsiteY26-9596" fmla="*/ 601 h 759"/>
              <a:gd name="connsiteX27-9597" fmla="*/ 543 w 758"/>
              <a:gd name="connsiteY27-9598" fmla="*/ 622 h 759"/>
              <a:gd name="connsiteX28-9599" fmla="*/ 564 w 758"/>
              <a:gd name="connsiteY28-9600" fmla="*/ 632 h 759"/>
              <a:gd name="connsiteX29-9601" fmla="*/ 585 w 758"/>
              <a:gd name="connsiteY29-9602" fmla="*/ 648 h 759"/>
              <a:gd name="connsiteX30-9603" fmla="*/ 611 w 758"/>
              <a:gd name="connsiteY30-9604" fmla="*/ 659 h 759"/>
              <a:gd name="connsiteX31-9605" fmla="*/ 622 w 758"/>
              <a:gd name="connsiteY31-9606" fmla="*/ 664 h 759"/>
              <a:gd name="connsiteX32-9607" fmla="*/ 632 w 758"/>
              <a:gd name="connsiteY32-9608" fmla="*/ 669 h 759"/>
              <a:gd name="connsiteX33-9609" fmla="*/ 643 w 758"/>
              <a:gd name="connsiteY33-9610" fmla="*/ 669 h 759"/>
              <a:gd name="connsiteX34-9611" fmla="*/ 653 w 758"/>
              <a:gd name="connsiteY34-9612" fmla="*/ 674 h 759"/>
              <a:gd name="connsiteX35-9613" fmla="*/ 658 w 758"/>
              <a:gd name="connsiteY35-9614" fmla="*/ 674 h 759"/>
              <a:gd name="connsiteX36-9615" fmla="*/ 664 w 758"/>
              <a:gd name="connsiteY36-9616" fmla="*/ 674 h 759"/>
              <a:gd name="connsiteX37-9617" fmla="*/ 674 w 758"/>
              <a:gd name="connsiteY37-9618" fmla="*/ 674 h 759"/>
              <a:gd name="connsiteX38-9619" fmla="*/ 679 w 758"/>
              <a:gd name="connsiteY38-9620" fmla="*/ 669 h 759"/>
              <a:gd name="connsiteX39-9621" fmla="*/ 679 w 758"/>
              <a:gd name="connsiteY39-9622" fmla="*/ 664 h 759"/>
              <a:gd name="connsiteX40-9623" fmla="*/ 685 w 758"/>
              <a:gd name="connsiteY40-9624" fmla="*/ 659 h 759"/>
              <a:gd name="connsiteX41-9625" fmla="*/ 690 w 758"/>
              <a:gd name="connsiteY41-9626" fmla="*/ 653 h 759"/>
              <a:gd name="connsiteX42-9627" fmla="*/ 690 w 758"/>
              <a:gd name="connsiteY42-9628" fmla="*/ 643 h 759"/>
              <a:gd name="connsiteX43-9629" fmla="*/ 695 w 758"/>
              <a:gd name="connsiteY43-9630" fmla="*/ 627 h 759"/>
              <a:gd name="connsiteX44-9631" fmla="*/ 701 w 758"/>
              <a:gd name="connsiteY44-9632" fmla="*/ 611 h 759"/>
              <a:gd name="connsiteX45-9633" fmla="*/ 706 w 758"/>
              <a:gd name="connsiteY45-9634" fmla="*/ 595 h 759"/>
              <a:gd name="connsiteX46-9635" fmla="*/ 706 w 758"/>
              <a:gd name="connsiteY46-9636" fmla="*/ 580 h 759"/>
              <a:gd name="connsiteX47-9637" fmla="*/ 711 w 758"/>
              <a:gd name="connsiteY47-9638" fmla="*/ 564 h 759"/>
              <a:gd name="connsiteX48-9639" fmla="*/ 716 w 758"/>
              <a:gd name="connsiteY48-9640" fmla="*/ 553 h 759"/>
              <a:gd name="connsiteX49-9641" fmla="*/ 722 w 758"/>
              <a:gd name="connsiteY49-9642" fmla="*/ 543 h 759"/>
              <a:gd name="connsiteX50-9643" fmla="*/ 722 w 758"/>
              <a:gd name="connsiteY50-9644" fmla="*/ 538 h 759"/>
              <a:gd name="connsiteX51-9645" fmla="*/ 727 w 758"/>
              <a:gd name="connsiteY51-9646" fmla="*/ 527 h 759"/>
              <a:gd name="connsiteX52-9647" fmla="*/ 727 w 758"/>
              <a:gd name="connsiteY52-9648" fmla="*/ 527 h 759"/>
              <a:gd name="connsiteX53-9649" fmla="*/ 732 w 758"/>
              <a:gd name="connsiteY53-9650" fmla="*/ 527 h 759"/>
              <a:gd name="connsiteX54-9651" fmla="*/ 732 w 758"/>
              <a:gd name="connsiteY54-9652" fmla="*/ 527 h 759"/>
              <a:gd name="connsiteX55-9653" fmla="*/ 732 w 758"/>
              <a:gd name="connsiteY55-9654" fmla="*/ 532 h 759"/>
              <a:gd name="connsiteX56-9655" fmla="*/ 732 w 758"/>
              <a:gd name="connsiteY56-9656" fmla="*/ 538 h 759"/>
              <a:gd name="connsiteX57-9657" fmla="*/ 737 w 758"/>
              <a:gd name="connsiteY57-9658" fmla="*/ 543 h 759"/>
              <a:gd name="connsiteX58-9659" fmla="*/ 737 w 758"/>
              <a:gd name="connsiteY58-9660" fmla="*/ 559 h 759"/>
              <a:gd name="connsiteX59-9661" fmla="*/ 737 w 758"/>
              <a:gd name="connsiteY59-9662" fmla="*/ 569 h 759"/>
              <a:gd name="connsiteX60-9663" fmla="*/ 737 w 758"/>
              <a:gd name="connsiteY60-9664" fmla="*/ 585 h 759"/>
              <a:gd name="connsiteX61-9665" fmla="*/ 737 w 758"/>
              <a:gd name="connsiteY61-9666" fmla="*/ 601 h 759"/>
              <a:gd name="connsiteX62-9667" fmla="*/ 737 w 758"/>
              <a:gd name="connsiteY62-9668" fmla="*/ 622 h 759"/>
              <a:gd name="connsiteX63-9669" fmla="*/ 737 w 758"/>
              <a:gd name="connsiteY63-9670" fmla="*/ 638 h 759"/>
              <a:gd name="connsiteX64-9671" fmla="*/ 737 w 758"/>
              <a:gd name="connsiteY64-9672" fmla="*/ 653 h 759"/>
              <a:gd name="connsiteX65-9673" fmla="*/ 743 w 758"/>
              <a:gd name="connsiteY65-9674" fmla="*/ 669 h 759"/>
              <a:gd name="connsiteX66-9675" fmla="*/ 743 w 758"/>
              <a:gd name="connsiteY66-9676" fmla="*/ 685 h 759"/>
              <a:gd name="connsiteX67-9677" fmla="*/ 748 w 758"/>
              <a:gd name="connsiteY67-9678" fmla="*/ 696 h 759"/>
              <a:gd name="connsiteX68-9679" fmla="*/ 748 w 758"/>
              <a:gd name="connsiteY68-9680" fmla="*/ 706 h 759"/>
              <a:gd name="connsiteX69-9681" fmla="*/ 753 w 758"/>
              <a:gd name="connsiteY69-9682" fmla="*/ 717 h 759"/>
              <a:gd name="connsiteX70-9683" fmla="*/ 753 w 758"/>
              <a:gd name="connsiteY70-9684" fmla="*/ 722 h 759"/>
              <a:gd name="connsiteX71-9685" fmla="*/ 758 w 758"/>
              <a:gd name="connsiteY71-9686" fmla="*/ 732 h 759"/>
              <a:gd name="connsiteX72-9687" fmla="*/ 758 w 758"/>
              <a:gd name="connsiteY72-9688" fmla="*/ 738 h 759"/>
              <a:gd name="connsiteX73-9689" fmla="*/ 758 w 758"/>
              <a:gd name="connsiteY73-9690" fmla="*/ 743 h 759"/>
              <a:gd name="connsiteX74-9691" fmla="*/ 758 w 758"/>
              <a:gd name="connsiteY74-9692" fmla="*/ 748 h 759"/>
              <a:gd name="connsiteX75-9693" fmla="*/ 753 w 758"/>
              <a:gd name="connsiteY75-9694" fmla="*/ 753 h 759"/>
              <a:gd name="connsiteX76-9695" fmla="*/ 748 w 758"/>
              <a:gd name="connsiteY76-9696" fmla="*/ 759 h 759"/>
              <a:gd name="connsiteX77-9697" fmla="*/ 737 w 758"/>
              <a:gd name="connsiteY77-9698" fmla="*/ 759 h 759"/>
              <a:gd name="connsiteX78-9699" fmla="*/ 727 w 758"/>
              <a:gd name="connsiteY78-9700" fmla="*/ 759 h 759"/>
              <a:gd name="connsiteX79-9701" fmla="*/ 711 w 758"/>
              <a:gd name="connsiteY79-9702" fmla="*/ 759 h 759"/>
              <a:gd name="connsiteX80-9703" fmla="*/ 695 w 758"/>
              <a:gd name="connsiteY80-9704" fmla="*/ 753 h 759"/>
              <a:gd name="connsiteX81-9705" fmla="*/ 674 w 758"/>
              <a:gd name="connsiteY81-9706" fmla="*/ 753 h 759"/>
              <a:gd name="connsiteX82-9707" fmla="*/ 653 w 758"/>
              <a:gd name="connsiteY82-9708" fmla="*/ 748 h 759"/>
              <a:gd name="connsiteX83-9709" fmla="*/ 632 w 758"/>
              <a:gd name="connsiteY83-9710" fmla="*/ 743 h 759"/>
              <a:gd name="connsiteX84-9711" fmla="*/ 622 w 758"/>
              <a:gd name="connsiteY84-9712" fmla="*/ 738 h 759"/>
              <a:gd name="connsiteX85-9713" fmla="*/ 611 w 758"/>
              <a:gd name="connsiteY85-9714" fmla="*/ 732 h 759"/>
              <a:gd name="connsiteX86-9715" fmla="*/ 595 w 758"/>
              <a:gd name="connsiteY86-9716" fmla="*/ 727 h 759"/>
              <a:gd name="connsiteX87-9717" fmla="*/ 585 w 758"/>
              <a:gd name="connsiteY87-9718" fmla="*/ 722 h 759"/>
              <a:gd name="connsiteX88-9719" fmla="*/ 569 w 758"/>
              <a:gd name="connsiteY88-9720" fmla="*/ 717 h 759"/>
              <a:gd name="connsiteX89-9721" fmla="*/ 553 w 758"/>
              <a:gd name="connsiteY89-9722" fmla="*/ 706 h 759"/>
              <a:gd name="connsiteX90-9723" fmla="*/ 543 w 758"/>
              <a:gd name="connsiteY90-9724" fmla="*/ 696 h 759"/>
              <a:gd name="connsiteX91-9725" fmla="*/ 527 w 758"/>
              <a:gd name="connsiteY91-9726" fmla="*/ 685 h 759"/>
              <a:gd name="connsiteX92-9727" fmla="*/ 495 w 758"/>
              <a:gd name="connsiteY92-9728" fmla="*/ 659 h 759"/>
              <a:gd name="connsiteX93-9729" fmla="*/ 469 w 758"/>
              <a:gd name="connsiteY93-9730" fmla="*/ 632 h 759"/>
              <a:gd name="connsiteX94-9731" fmla="*/ 458 w 758"/>
              <a:gd name="connsiteY94-9732" fmla="*/ 622 h 759"/>
              <a:gd name="connsiteX95-9733" fmla="*/ 448 w 758"/>
              <a:gd name="connsiteY95-9734" fmla="*/ 606 h 759"/>
              <a:gd name="connsiteX96-9735" fmla="*/ 437 w 758"/>
              <a:gd name="connsiteY96-9736" fmla="*/ 590 h 759"/>
              <a:gd name="connsiteX97-9737" fmla="*/ 427 w 758"/>
              <a:gd name="connsiteY97-9738" fmla="*/ 574 h 759"/>
              <a:gd name="connsiteX98-9739" fmla="*/ 421 w 758"/>
              <a:gd name="connsiteY98-9740" fmla="*/ 559 h 759"/>
              <a:gd name="connsiteX99-9741" fmla="*/ 411 w 758"/>
              <a:gd name="connsiteY99-9742" fmla="*/ 543 h 759"/>
              <a:gd name="connsiteX100-9743" fmla="*/ 406 w 758"/>
              <a:gd name="connsiteY100-9744" fmla="*/ 527 h 759"/>
              <a:gd name="connsiteX101-9745" fmla="*/ 395 w 758"/>
              <a:gd name="connsiteY101-9746" fmla="*/ 511 h 759"/>
              <a:gd name="connsiteX102-9747" fmla="*/ 390 w 758"/>
              <a:gd name="connsiteY102-9748" fmla="*/ 501 h 759"/>
              <a:gd name="connsiteX103-9749" fmla="*/ 390 w 758"/>
              <a:gd name="connsiteY103-9750" fmla="*/ 485 h 759"/>
              <a:gd name="connsiteX104-9751" fmla="*/ 385 w 758"/>
              <a:gd name="connsiteY104-9752" fmla="*/ 469 h 759"/>
              <a:gd name="connsiteX105-9753" fmla="*/ 385 w 758"/>
              <a:gd name="connsiteY105-9754" fmla="*/ 453 h 759"/>
              <a:gd name="connsiteX106-9755" fmla="*/ 390 w 758"/>
              <a:gd name="connsiteY106-9756" fmla="*/ 100 h 759"/>
              <a:gd name="connsiteX107-9757" fmla="*/ 390 w 758"/>
              <a:gd name="connsiteY107-9758" fmla="*/ 90 h 759"/>
              <a:gd name="connsiteX108-9759" fmla="*/ 390 w 758"/>
              <a:gd name="connsiteY108-9760" fmla="*/ 85 h 759"/>
              <a:gd name="connsiteX109-9761" fmla="*/ 390 w 758"/>
              <a:gd name="connsiteY109-9762" fmla="*/ 79 h 759"/>
              <a:gd name="connsiteX110-9763" fmla="*/ 385 w 758"/>
              <a:gd name="connsiteY110-9764" fmla="*/ 74 h 759"/>
              <a:gd name="connsiteX111-9765" fmla="*/ 385 w 758"/>
              <a:gd name="connsiteY111-9766" fmla="*/ 74 h 759"/>
              <a:gd name="connsiteX112-9767" fmla="*/ 379 w 758"/>
              <a:gd name="connsiteY112-9768" fmla="*/ 74 h 759"/>
              <a:gd name="connsiteX113-9769" fmla="*/ 374 w 758"/>
              <a:gd name="connsiteY113-9770" fmla="*/ 74 h 759"/>
              <a:gd name="connsiteX114-9771" fmla="*/ 363 w 758"/>
              <a:gd name="connsiteY114-9772" fmla="*/ 79 h 759"/>
              <a:gd name="connsiteX115-9773" fmla="*/ 353 w 758"/>
              <a:gd name="connsiteY115-9774" fmla="*/ 79 h 759"/>
              <a:gd name="connsiteX116-9775" fmla="*/ 337 w 758"/>
              <a:gd name="connsiteY116-9776" fmla="*/ 85 h 759"/>
              <a:gd name="connsiteX117-9777" fmla="*/ 321 w 758"/>
              <a:gd name="connsiteY117-9778" fmla="*/ 90 h 759"/>
              <a:gd name="connsiteX118-9779" fmla="*/ 305 w 758"/>
              <a:gd name="connsiteY118-9780" fmla="*/ 95 h 759"/>
              <a:gd name="connsiteX119-9781" fmla="*/ 269 w 758"/>
              <a:gd name="connsiteY119-9782" fmla="*/ 106 h 759"/>
              <a:gd name="connsiteX120-9783" fmla="*/ 232 w 758"/>
              <a:gd name="connsiteY120-9784" fmla="*/ 116 h 759"/>
              <a:gd name="connsiteX121-9785" fmla="*/ 195 w 758"/>
              <a:gd name="connsiteY121-9786" fmla="*/ 127 h 759"/>
              <a:gd name="connsiteX122-9787" fmla="*/ 158 w 758"/>
              <a:gd name="connsiteY122-9788" fmla="*/ 137 h 759"/>
              <a:gd name="connsiteX123-9789" fmla="*/ 137 w 758"/>
              <a:gd name="connsiteY123-9790" fmla="*/ 142 h 759"/>
              <a:gd name="connsiteX124-9791" fmla="*/ 121 w 758"/>
              <a:gd name="connsiteY124-9792" fmla="*/ 142 h 759"/>
              <a:gd name="connsiteX125-9793" fmla="*/ 105 w 758"/>
              <a:gd name="connsiteY125-9794" fmla="*/ 148 h 759"/>
              <a:gd name="connsiteX126-9795" fmla="*/ 95 w 758"/>
              <a:gd name="connsiteY126-9796" fmla="*/ 148 h 759"/>
              <a:gd name="connsiteX127-9797" fmla="*/ 84 w 758"/>
              <a:gd name="connsiteY127-9798" fmla="*/ 153 h 759"/>
              <a:gd name="connsiteX128-9799" fmla="*/ 74 w 758"/>
              <a:gd name="connsiteY128-9800" fmla="*/ 153 h 759"/>
              <a:gd name="connsiteX129-9801" fmla="*/ 68 w 758"/>
              <a:gd name="connsiteY129-9802" fmla="*/ 153 h 759"/>
              <a:gd name="connsiteX130-9803" fmla="*/ 63 w 758"/>
              <a:gd name="connsiteY130-9804" fmla="*/ 153 h 759"/>
              <a:gd name="connsiteX131-9805" fmla="*/ 53 w 758"/>
              <a:gd name="connsiteY131-9806" fmla="*/ 153 h 759"/>
              <a:gd name="connsiteX132-9807" fmla="*/ 42 w 758"/>
              <a:gd name="connsiteY132-9808" fmla="*/ 148 h 759"/>
              <a:gd name="connsiteX133-9809" fmla="*/ 32 w 758"/>
              <a:gd name="connsiteY133-9810" fmla="*/ 142 h 759"/>
              <a:gd name="connsiteX134-9811" fmla="*/ 26 w 758"/>
              <a:gd name="connsiteY134-9812" fmla="*/ 137 h 759"/>
              <a:gd name="connsiteX135-9813" fmla="*/ 16 w 758"/>
              <a:gd name="connsiteY135-9814" fmla="*/ 127 h 759"/>
              <a:gd name="connsiteX136-9815" fmla="*/ 11 w 758"/>
              <a:gd name="connsiteY136-9816" fmla="*/ 121 h 759"/>
              <a:gd name="connsiteX137-9817" fmla="*/ 5 w 758"/>
              <a:gd name="connsiteY137-9818" fmla="*/ 116 h 759"/>
              <a:gd name="connsiteX138-9819" fmla="*/ 0 w 758"/>
              <a:gd name="connsiteY138-9820" fmla="*/ 116 h 759"/>
              <a:gd name="connsiteX139-9821" fmla="*/ 5 w 758"/>
              <a:gd name="connsiteY139-9822" fmla="*/ 111 h 759"/>
              <a:gd name="connsiteX140-9823" fmla="*/ 5 w 758"/>
              <a:gd name="connsiteY140-9824" fmla="*/ 111 h 759"/>
              <a:gd name="connsiteX141-9825" fmla="*/ 11 w 758"/>
              <a:gd name="connsiteY141-9826" fmla="*/ 111 h 759"/>
              <a:gd name="connsiteX142-9827" fmla="*/ 16 w 758"/>
              <a:gd name="connsiteY142-9828" fmla="*/ 106 h 759"/>
              <a:gd name="connsiteX143-9829" fmla="*/ 21 w 758"/>
              <a:gd name="connsiteY143-9830" fmla="*/ 106 h 759"/>
              <a:gd name="connsiteX144-9831" fmla="*/ 32 w 758"/>
              <a:gd name="connsiteY144-9832" fmla="*/ 106 h 759"/>
              <a:gd name="connsiteX145-9833" fmla="*/ 42 w 758"/>
              <a:gd name="connsiteY145-9834" fmla="*/ 106 h 759"/>
              <a:gd name="connsiteX146-9835" fmla="*/ 53 w 758"/>
              <a:gd name="connsiteY146-9836" fmla="*/ 100 h 759"/>
              <a:gd name="connsiteX147-9837" fmla="*/ 79 w 758"/>
              <a:gd name="connsiteY147-9838" fmla="*/ 100 h 759"/>
              <a:gd name="connsiteX148-9839" fmla="*/ 111 w 758"/>
              <a:gd name="connsiteY148-9840" fmla="*/ 95 h 759"/>
              <a:gd name="connsiteX149-9841" fmla="*/ 126 w 758"/>
              <a:gd name="connsiteY149-9842" fmla="*/ 95 h 759"/>
              <a:gd name="connsiteX150-9843" fmla="*/ 142 w 758"/>
              <a:gd name="connsiteY150-9844" fmla="*/ 90 h 759"/>
              <a:gd name="connsiteX151-9845" fmla="*/ 163 w 758"/>
              <a:gd name="connsiteY151-9846" fmla="*/ 85 h 759"/>
              <a:gd name="connsiteX152-9847" fmla="*/ 184 w 758"/>
              <a:gd name="connsiteY152-9848" fmla="*/ 85 h 759"/>
              <a:gd name="connsiteX153-9849" fmla="*/ 221 w 758"/>
              <a:gd name="connsiteY153-9850" fmla="*/ 74 h 759"/>
              <a:gd name="connsiteX154-9851" fmla="*/ 258 w 758"/>
              <a:gd name="connsiteY154-9852" fmla="*/ 69 h 759"/>
              <a:gd name="connsiteX155-9853" fmla="*/ 290 w 758"/>
              <a:gd name="connsiteY155-9854" fmla="*/ 58 h 759"/>
              <a:gd name="connsiteX156-9855" fmla="*/ 321 w 758"/>
              <a:gd name="connsiteY156-9856" fmla="*/ 48 h 759"/>
              <a:gd name="connsiteX157-9857" fmla="*/ 337 w 758"/>
              <a:gd name="connsiteY157-9858" fmla="*/ 42 h 759"/>
              <a:gd name="connsiteX158-9859" fmla="*/ 353 w 758"/>
              <a:gd name="connsiteY158-9860" fmla="*/ 37 h 759"/>
              <a:gd name="connsiteX159-9861" fmla="*/ 363 w 758"/>
              <a:gd name="connsiteY159-9862" fmla="*/ 37 h 759"/>
              <a:gd name="connsiteX160-9863" fmla="*/ 374 w 758"/>
              <a:gd name="connsiteY160-9864" fmla="*/ 32 h 759"/>
              <a:gd name="connsiteX161-9865" fmla="*/ 379 w 758"/>
              <a:gd name="connsiteY161-9866" fmla="*/ 27 h 759"/>
              <a:gd name="connsiteX162-9867" fmla="*/ 385 w 758"/>
              <a:gd name="connsiteY162-9868" fmla="*/ 21 h 759"/>
              <a:gd name="connsiteX163-9869" fmla="*/ 390 w 758"/>
              <a:gd name="connsiteY163-9870" fmla="*/ 16 h 759"/>
              <a:gd name="connsiteX164-9871" fmla="*/ 395 w 758"/>
              <a:gd name="connsiteY164-9872" fmla="*/ 11 h 759"/>
              <a:gd name="connsiteX165-9873" fmla="*/ 400 w 758"/>
              <a:gd name="connsiteY165-9874" fmla="*/ 6 h 759"/>
              <a:gd name="connsiteX166-9875" fmla="*/ 406 w 758"/>
              <a:gd name="connsiteY166-9876" fmla="*/ 0 h 759"/>
              <a:gd name="connsiteX167-9877" fmla="*/ 411 w 758"/>
              <a:gd name="connsiteY167-9878" fmla="*/ 0 h 759"/>
              <a:gd name="connsiteX168-9879" fmla="*/ 416 w 758"/>
              <a:gd name="connsiteY168-9880" fmla="*/ 0 h 759"/>
              <a:gd name="connsiteX169-9881" fmla="*/ 416 w 758"/>
              <a:gd name="connsiteY169-9882" fmla="*/ 0 h 759"/>
              <a:gd name="connsiteX0-9883" fmla="*/ 416 w 758"/>
              <a:gd name="connsiteY0-9884" fmla="*/ 0 h 759"/>
              <a:gd name="connsiteX1-9885" fmla="*/ 427 w 758"/>
              <a:gd name="connsiteY1-9886" fmla="*/ 0 h 759"/>
              <a:gd name="connsiteX2-9887" fmla="*/ 437 w 758"/>
              <a:gd name="connsiteY2-9888" fmla="*/ 6 h 759"/>
              <a:gd name="connsiteX3-9889" fmla="*/ 448 w 758"/>
              <a:gd name="connsiteY3-9890" fmla="*/ 11 h 759"/>
              <a:gd name="connsiteX4-9891" fmla="*/ 464 w 758"/>
              <a:gd name="connsiteY4-9892" fmla="*/ 21 h 759"/>
              <a:gd name="connsiteX5-9893" fmla="*/ 474 w 758"/>
              <a:gd name="connsiteY5-9894" fmla="*/ 32 h 759"/>
              <a:gd name="connsiteX6-9895" fmla="*/ 485 w 758"/>
              <a:gd name="connsiteY6-9896" fmla="*/ 37 h 759"/>
              <a:gd name="connsiteX7-9897" fmla="*/ 485 w 758"/>
              <a:gd name="connsiteY7-9898" fmla="*/ 42 h 759"/>
              <a:gd name="connsiteX8-9899" fmla="*/ 490 w 758"/>
              <a:gd name="connsiteY8-9900" fmla="*/ 42 h 759"/>
              <a:gd name="connsiteX9-9901" fmla="*/ 490 w 758"/>
              <a:gd name="connsiteY9-9902" fmla="*/ 48 h 759"/>
              <a:gd name="connsiteX10-9903" fmla="*/ 490 w 758"/>
              <a:gd name="connsiteY10-9904" fmla="*/ 48 h 759"/>
              <a:gd name="connsiteX11-9905" fmla="*/ 490 w 758"/>
              <a:gd name="connsiteY11-9906" fmla="*/ 53 h 759"/>
              <a:gd name="connsiteX12-9907" fmla="*/ 485 w 758"/>
              <a:gd name="connsiteY12-9908" fmla="*/ 58 h 759"/>
              <a:gd name="connsiteX13-9909" fmla="*/ 479 w 758"/>
              <a:gd name="connsiteY13-9910" fmla="*/ 63 h 759"/>
              <a:gd name="connsiteX14-9911" fmla="*/ 469 w 758"/>
              <a:gd name="connsiteY14-9912" fmla="*/ 69 h 759"/>
              <a:gd name="connsiteX15-9913" fmla="*/ 464 w 758"/>
              <a:gd name="connsiteY15-9914" fmla="*/ 74 h 759"/>
              <a:gd name="connsiteX16-9915" fmla="*/ 427 w 758"/>
              <a:gd name="connsiteY16-9916" fmla="*/ 437 h 759"/>
              <a:gd name="connsiteX17-9917" fmla="*/ 432 w 758"/>
              <a:gd name="connsiteY17-9918" fmla="*/ 464 h 759"/>
              <a:gd name="connsiteX18-9919" fmla="*/ 442 w 758"/>
              <a:gd name="connsiteY18-9920" fmla="*/ 490 h 759"/>
              <a:gd name="connsiteX19-9921" fmla="*/ 448 w 758"/>
              <a:gd name="connsiteY19-9922" fmla="*/ 506 h 759"/>
              <a:gd name="connsiteX20-9923" fmla="*/ 453 w 758"/>
              <a:gd name="connsiteY20-9924" fmla="*/ 516 h 759"/>
              <a:gd name="connsiteX21-9925" fmla="*/ 469 w 758"/>
              <a:gd name="connsiteY21-9926" fmla="*/ 543 h 759"/>
              <a:gd name="connsiteX22-9927" fmla="*/ 485 w 758"/>
              <a:gd name="connsiteY22-9928" fmla="*/ 564 h 759"/>
              <a:gd name="connsiteX23-9929" fmla="*/ 500 w 758"/>
              <a:gd name="connsiteY23-9930" fmla="*/ 585 h 759"/>
              <a:gd name="connsiteX24-9931" fmla="*/ 511 w 758"/>
              <a:gd name="connsiteY24-9932" fmla="*/ 595 h 759"/>
              <a:gd name="connsiteX25-9933" fmla="*/ 521 w 758"/>
              <a:gd name="connsiteY25-9934" fmla="*/ 601 h 759"/>
              <a:gd name="connsiteX26-9935" fmla="*/ 543 w 758"/>
              <a:gd name="connsiteY26-9936" fmla="*/ 622 h 759"/>
              <a:gd name="connsiteX27-9937" fmla="*/ 564 w 758"/>
              <a:gd name="connsiteY27-9938" fmla="*/ 632 h 759"/>
              <a:gd name="connsiteX28-9939" fmla="*/ 585 w 758"/>
              <a:gd name="connsiteY28-9940" fmla="*/ 648 h 759"/>
              <a:gd name="connsiteX29-9941" fmla="*/ 611 w 758"/>
              <a:gd name="connsiteY29-9942" fmla="*/ 659 h 759"/>
              <a:gd name="connsiteX30-9943" fmla="*/ 622 w 758"/>
              <a:gd name="connsiteY30-9944" fmla="*/ 664 h 759"/>
              <a:gd name="connsiteX31-9945" fmla="*/ 632 w 758"/>
              <a:gd name="connsiteY31-9946" fmla="*/ 669 h 759"/>
              <a:gd name="connsiteX32-9947" fmla="*/ 643 w 758"/>
              <a:gd name="connsiteY32-9948" fmla="*/ 669 h 759"/>
              <a:gd name="connsiteX33-9949" fmla="*/ 653 w 758"/>
              <a:gd name="connsiteY33-9950" fmla="*/ 674 h 759"/>
              <a:gd name="connsiteX34-9951" fmla="*/ 658 w 758"/>
              <a:gd name="connsiteY34-9952" fmla="*/ 674 h 759"/>
              <a:gd name="connsiteX35-9953" fmla="*/ 664 w 758"/>
              <a:gd name="connsiteY35-9954" fmla="*/ 674 h 759"/>
              <a:gd name="connsiteX36-9955" fmla="*/ 674 w 758"/>
              <a:gd name="connsiteY36-9956" fmla="*/ 674 h 759"/>
              <a:gd name="connsiteX37-9957" fmla="*/ 679 w 758"/>
              <a:gd name="connsiteY37-9958" fmla="*/ 669 h 759"/>
              <a:gd name="connsiteX38-9959" fmla="*/ 679 w 758"/>
              <a:gd name="connsiteY38-9960" fmla="*/ 664 h 759"/>
              <a:gd name="connsiteX39-9961" fmla="*/ 685 w 758"/>
              <a:gd name="connsiteY39-9962" fmla="*/ 659 h 759"/>
              <a:gd name="connsiteX40-9963" fmla="*/ 690 w 758"/>
              <a:gd name="connsiteY40-9964" fmla="*/ 653 h 759"/>
              <a:gd name="connsiteX41-9965" fmla="*/ 690 w 758"/>
              <a:gd name="connsiteY41-9966" fmla="*/ 643 h 759"/>
              <a:gd name="connsiteX42-9967" fmla="*/ 695 w 758"/>
              <a:gd name="connsiteY42-9968" fmla="*/ 627 h 759"/>
              <a:gd name="connsiteX43-9969" fmla="*/ 701 w 758"/>
              <a:gd name="connsiteY43-9970" fmla="*/ 611 h 759"/>
              <a:gd name="connsiteX44-9971" fmla="*/ 706 w 758"/>
              <a:gd name="connsiteY44-9972" fmla="*/ 595 h 759"/>
              <a:gd name="connsiteX45-9973" fmla="*/ 706 w 758"/>
              <a:gd name="connsiteY45-9974" fmla="*/ 580 h 759"/>
              <a:gd name="connsiteX46-9975" fmla="*/ 711 w 758"/>
              <a:gd name="connsiteY46-9976" fmla="*/ 564 h 759"/>
              <a:gd name="connsiteX47-9977" fmla="*/ 716 w 758"/>
              <a:gd name="connsiteY47-9978" fmla="*/ 553 h 759"/>
              <a:gd name="connsiteX48-9979" fmla="*/ 722 w 758"/>
              <a:gd name="connsiteY48-9980" fmla="*/ 543 h 759"/>
              <a:gd name="connsiteX49-9981" fmla="*/ 722 w 758"/>
              <a:gd name="connsiteY49-9982" fmla="*/ 538 h 759"/>
              <a:gd name="connsiteX50-9983" fmla="*/ 727 w 758"/>
              <a:gd name="connsiteY50-9984" fmla="*/ 527 h 759"/>
              <a:gd name="connsiteX51-9985" fmla="*/ 727 w 758"/>
              <a:gd name="connsiteY51-9986" fmla="*/ 527 h 759"/>
              <a:gd name="connsiteX52-9987" fmla="*/ 732 w 758"/>
              <a:gd name="connsiteY52-9988" fmla="*/ 527 h 759"/>
              <a:gd name="connsiteX53-9989" fmla="*/ 732 w 758"/>
              <a:gd name="connsiteY53-9990" fmla="*/ 527 h 759"/>
              <a:gd name="connsiteX54-9991" fmla="*/ 732 w 758"/>
              <a:gd name="connsiteY54-9992" fmla="*/ 532 h 759"/>
              <a:gd name="connsiteX55-9993" fmla="*/ 732 w 758"/>
              <a:gd name="connsiteY55-9994" fmla="*/ 538 h 759"/>
              <a:gd name="connsiteX56-9995" fmla="*/ 737 w 758"/>
              <a:gd name="connsiteY56-9996" fmla="*/ 543 h 759"/>
              <a:gd name="connsiteX57-9997" fmla="*/ 737 w 758"/>
              <a:gd name="connsiteY57-9998" fmla="*/ 559 h 759"/>
              <a:gd name="connsiteX58-9999" fmla="*/ 737 w 758"/>
              <a:gd name="connsiteY58-10000" fmla="*/ 569 h 759"/>
              <a:gd name="connsiteX59-10001" fmla="*/ 737 w 758"/>
              <a:gd name="connsiteY59-10002" fmla="*/ 585 h 759"/>
              <a:gd name="connsiteX60-10003" fmla="*/ 737 w 758"/>
              <a:gd name="connsiteY60-10004" fmla="*/ 601 h 759"/>
              <a:gd name="connsiteX61-10005" fmla="*/ 737 w 758"/>
              <a:gd name="connsiteY61-10006" fmla="*/ 622 h 759"/>
              <a:gd name="connsiteX62-10007" fmla="*/ 737 w 758"/>
              <a:gd name="connsiteY62-10008" fmla="*/ 638 h 759"/>
              <a:gd name="connsiteX63-10009" fmla="*/ 737 w 758"/>
              <a:gd name="connsiteY63-10010" fmla="*/ 653 h 759"/>
              <a:gd name="connsiteX64-10011" fmla="*/ 743 w 758"/>
              <a:gd name="connsiteY64-10012" fmla="*/ 669 h 759"/>
              <a:gd name="connsiteX65-10013" fmla="*/ 743 w 758"/>
              <a:gd name="connsiteY65-10014" fmla="*/ 685 h 759"/>
              <a:gd name="connsiteX66-10015" fmla="*/ 748 w 758"/>
              <a:gd name="connsiteY66-10016" fmla="*/ 696 h 759"/>
              <a:gd name="connsiteX67-10017" fmla="*/ 748 w 758"/>
              <a:gd name="connsiteY67-10018" fmla="*/ 706 h 759"/>
              <a:gd name="connsiteX68-10019" fmla="*/ 753 w 758"/>
              <a:gd name="connsiteY68-10020" fmla="*/ 717 h 759"/>
              <a:gd name="connsiteX69-10021" fmla="*/ 753 w 758"/>
              <a:gd name="connsiteY69-10022" fmla="*/ 722 h 759"/>
              <a:gd name="connsiteX70-10023" fmla="*/ 758 w 758"/>
              <a:gd name="connsiteY70-10024" fmla="*/ 732 h 759"/>
              <a:gd name="connsiteX71-10025" fmla="*/ 758 w 758"/>
              <a:gd name="connsiteY71-10026" fmla="*/ 738 h 759"/>
              <a:gd name="connsiteX72-10027" fmla="*/ 758 w 758"/>
              <a:gd name="connsiteY72-10028" fmla="*/ 743 h 759"/>
              <a:gd name="connsiteX73-10029" fmla="*/ 758 w 758"/>
              <a:gd name="connsiteY73-10030" fmla="*/ 748 h 759"/>
              <a:gd name="connsiteX74-10031" fmla="*/ 753 w 758"/>
              <a:gd name="connsiteY74-10032" fmla="*/ 753 h 759"/>
              <a:gd name="connsiteX75-10033" fmla="*/ 748 w 758"/>
              <a:gd name="connsiteY75-10034" fmla="*/ 759 h 759"/>
              <a:gd name="connsiteX76-10035" fmla="*/ 737 w 758"/>
              <a:gd name="connsiteY76-10036" fmla="*/ 759 h 759"/>
              <a:gd name="connsiteX77-10037" fmla="*/ 727 w 758"/>
              <a:gd name="connsiteY77-10038" fmla="*/ 759 h 759"/>
              <a:gd name="connsiteX78-10039" fmla="*/ 711 w 758"/>
              <a:gd name="connsiteY78-10040" fmla="*/ 759 h 759"/>
              <a:gd name="connsiteX79-10041" fmla="*/ 695 w 758"/>
              <a:gd name="connsiteY79-10042" fmla="*/ 753 h 759"/>
              <a:gd name="connsiteX80-10043" fmla="*/ 674 w 758"/>
              <a:gd name="connsiteY80-10044" fmla="*/ 753 h 759"/>
              <a:gd name="connsiteX81-10045" fmla="*/ 653 w 758"/>
              <a:gd name="connsiteY81-10046" fmla="*/ 748 h 759"/>
              <a:gd name="connsiteX82-10047" fmla="*/ 632 w 758"/>
              <a:gd name="connsiteY82-10048" fmla="*/ 743 h 759"/>
              <a:gd name="connsiteX83-10049" fmla="*/ 622 w 758"/>
              <a:gd name="connsiteY83-10050" fmla="*/ 738 h 759"/>
              <a:gd name="connsiteX84-10051" fmla="*/ 611 w 758"/>
              <a:gd name="connsiteY84-10052" fmla="*/ 732 h 759"/>
              <a:gd name="connsiteX85-10053" fmla="*/ 595 w 758"/>
              <a:gd name="connsiteY85-10054" fmla="*/ 727 h 759"/>
              <a:gd name="connsiteX86-10055" fmla="*/ 585 w 758"/>
              <a:gd name="connsiteY86-10056" fmla="*/ 722 h 759"/>
              <a:gd name="connsiteX87-10057" fmla="*/ 569 w 758"/>
              <a:gd name="connsiteY87-10058" fmla="*/ 717 h 759"/>
              <a:gd name="connsiteX88-10059" fmla="*/ 553 w 758"/>
              <a:gd name="connsiteY88-10060" fmla="*/ 706 h 759"/>
              <a:gd name="connsiteX89-10061" fmla="*/ 543 w 758"/>
              <a:gd name="connsiteY89-10062" fmla="*/ 696 h 759"/>
              <a:gd name="connsiteX90-10063" fmla="*/ 527 w 758"/>
              <a:gd name="connsiteY90-10064" fmla="*/ 685 h 759"/>
              <a:gd name="connsiteX91-10065" fmla="*/ 495 w 758"/>
              <a:gd name="connsiteY91-10066" fmla="*/ 659 h 759"/>
              <a:gd name="connsiteX92-10067" fmla="*/ 469 w 758"/>
              <a:gd name="connsiteY92-10068" fmla="*/ 632 h 759"/>
              <a:gd name="connsiteX93-10069" fmla="*/ 458 w 758"/>
              <a:gd name="connsiteY93-10070" fmla="*/ 622 h 759"/>
              <a:gd name="connsiteX94-10071" fmla="*/ 448 w 758"/>
              <a:gd name="connsiteY94-10072" fmla="*/ 606 h 759"/>
              <a:gd name="connsiteX95-10073" fmla="*/ 437 w 758"/>
              <a:gd name="connsiteY95-10074" fmla="*/ 590 h 759"/>
              <a:gd name="connsiteX96-10075" fmla="*/ 427 w 758"/>
              <a:gd name="connsiteY96-10076" fmla="*/ 574 h 759"/>
              <a:gd name="connsiteX97-10077" fmla="*/ 421 w 758"/>
              <a:gd name="connsiteY97-10078" fmla="*/ 559 h 759"/>
              <a:gd name="connsiteX98-10079" fmla="*/ 411 w 758"/>
              <a:gd name="connsiteY98-10080" fmla="*/ 543 h 759"/>
              <a:gd name="connsiteX99-10081" fmla="*/ 406 w 758"/>
              <a:gd name="connsiteY99-10082" fmla="*/ 527 h 759"/>
              <a:gd name="connsiteX100-10083" fmla="*/ 395 w 758"/>
              <a:gd name="connsiteY100-10084" fmla="*/ 511 h 759"/>
              <a:gd name="connsiteX101-10085" fmla="*/ 390 w 758"/>
              <a:gd name="connsiteY101-10086" fmla="*/ 501 h 759"/>
              <a:gd name="connsiteX102-10087" fmla="*/ 390 w 758"/>
              <a:gd name="connsiteY102-10088" fmla="*/ 485 h 759"/>
              <a:gd name="connsiteX103-10089" fmla="*/ 385 w 758"/>
              <a:gd name="connsiteY103-10090" fmla="*/ 469 h 759"/>
              <a:gd name="connsiteX104-10091" fmla="*/ 385 w 758"/>
              <a:gd name="connsiteY104-10092" fmla="*/ 453 h 759"/>
              <a:gd name="connsiteX105-10093" fmla="*/ 390 w 758"/>
              <a:gd name="connsiteY105-10094" fmla="*/ 100 h 759"/>
              <a:gd name="connsiteX106-10095" fmla="*/ 390 w 758"/>
              <a:gd name="connsiteY106-10096" fmla="*/ 90 h 759"/>
              <a:gd name="connsiteX107-10097" fmla="*/ 390 w 758"/>
              <a:gd name="connsiteY107-10098" fmla="*/ 85 h 759"/>
              <a:gd name="connsiteX108-10099" fmla="*/ 390 w 758"/>
              <a:gd name="connsiteY108-10100" fmla="*/ 79 h 759"/>
              <a:gd name="connsiteX109-10101" fmla="*/ 385 w 758"/>
              <a:gd name="connsiteY109-10102" fmla="*/ 74 h 759"/>
              <a:gd name="connsiteX110-10103" fmla="*/ 385 w 758"/>
              <a:gd name="connsiteY110-10104" fmla="*/ 74 h 759"/>
              <a:gd name="connsiteX111-10105" fmla="*/ 379 w 758"/>
              <a:gd name="connsiteY111-10106" fmla="*/ 74 h 759"/>
              <a:gd name="connsiteX112-10107" fmla="*/ 374 w 758"/>
              <a:gd name="connsiteY112-10108" fmla="*/ 74 h 759"/>
              <a:gd name="connsiteX113-10109" fmla="*/ 363 w 758"/>
              <a:gd name="connsiteY113-10110" fmla="*/ 79 h 759"/>
              <a:gd name="connsiteX114-10111" fmla="*/ 353 w 758"/>
              <a:gd name="connsiteY114-10112" fmla="*/ 79 h 759"/>
              <a:gd name="connsiteX115-10113" fmla="*/ 337 w 758"/>
              <a:gd name="connsiteY115-10114" fmla="*/ 85 h 759"/>
              <a:gd name="connsiteX116-10115" fmla="*/ 321 w 758"/>
              <a:gd name="connsiteY116-10116" fmla="*/ 90 h 759"/>
              <a:gd name="connsiteX117-10117" fmla="*/ 305 w 758"/>
              <a:gd name="connsiteY117-10118" fmla="*/ 95 h 759"/>
              <a:gd name="connsiteX118-10119" fmla="*/ 269 w 758"/>
              <a:gd name="connsiteY118-10120" fmla="*/ 106 h 759"/>
              <a:gd name="connsiteX119-10121" fmla="*/ 232 w 758"/>
              <a:gd name="connsiteY119-10122" fmla="*/ 116 h 759"/>
              <a:gd name="connsiteX120-10123" fmla="*/ 195 w 758"/>
              <a:gd name="connsiteY120-10124" fmla="*/ 127 h 759"/>
              <a:gd name="connsiteX121-10125" fmla="*/ 158 w 758"/>
              <a:gd name="connsiteY121-10126" fmla="*/ 137 h 759"/>
              <a:gd name="connsiteX122-10127" fmla="*/ 137 w 758"/>
              <a:gd name="connsiteY122-10128" fmla="*/ 142 h 759"/>
              <a:gd name="connsiteX123-10129" fmla="*/ 121 w 758"/>
              <a:gd name="connsiteY123-10130" fmla="*/ 142 h 759"/>
              <a:gd name="connsiteX124-10131" fmla="*/ 105 w 758"/>
              <a:gd name="connsiteY124-10132" fmla="*/ 148 h 759"/>
              <a:gd name="connsiteX125-10133" fmla="*/ 95 w 758"/>
              <a:gd name="connsiteY125-10134" fmla="*/ 148 h 759"/>
              <a:gd name="connsiteX126-10135" fmla="*/ 84 w 758"/>
              <a:gd name="connsiteY126-10136" fmla="*/ 153 h 759"/>
              <a:gd name="connsiteX127-10137" fmla="*/ 74 w 758"/>
              <a:gd name="connsiteY127-10138" fmla="*/ 153 h 759"/>
              <a:gd name="connsiteX128-10139" fmla="*/ 68 w 758"/>
              <a:gd name="connsiteY128-10140" fmla="*/ 153 h 759"/>
              <a:gd name="connsiteX129-10141" fmla="*/ 63 w 758"/>
              <a:gd name="connsiteY129-10142" fmla="*/ 153 h 759"/>
              <a:gd name="connsiteX130-10143" fmla="*/ 53 w 758"/>
              <a:gd name="connsiteY130-10144" fmla="*/ 153 h 759"/>
              <a:gd name="connsiteX131-10145" fmla="*/ 42 w 758"/>
              <a:gd name="connsiteY131-10146" fmla="*/ 148 h 759"/>
              <a:gd name="connsiteX132-10147" fmla="*/ 32 w 758"/>
              <a:gd name="connsiteY132-10148" fmla="*/ 142 h 759"/>
              <a:gd name="connsiteX133-10149" fmla="*/ 26 w 758"/>
              <a:gd name="connsiteY133-10150" fmla="*/ 137 h 759"/>
              <a:gd name="connsiteX134-10151" fmla="*/ 16 w 758"/>
              <a:gd name="connsiteY134-10152" fmla="*/ 127 h 759"/>
              <a:gd name="connsiteX135-10153" fmla="*/ 11 w 758"/>
              <a:gd name="connsiteY135-10154" fmla="*/ 121 h 759"/>
              <a:gd name="connsiteX136-10155" fmla="*/ 5 w 758"/>
              <a:gd name="connsiteY136-10156" fmla="*/ 116 h 759"/>
              <a:gd name="connsiteX137-10157" fmla="*/ 0 w 758"/>
              <a:gd name="connsiteY137-10158" fmla="*/ 116 h 759"/>
              <a:gd name="connsiteX138-10159" fmla="*/ 5 w 758"/>
              <a:gd name="connsiteY138-10160" fmla="*/ 111 h 759"/>
              <a:gd name="connsiteX139-10161" fmla="*/ 5 w 758"/>
              <a:gd name="connsiteY139-10162" fmla="*/ 111 h 759"/>
              <a:gd name="connsiteX140-10163" fmla="*/ 11 w 758"/>
              <a:gd name="connsiteY140-10164" fmla="*/ 111 h 759"/>
              <a:gd name="connsiteX141-10165" fmla="*/ 16 w 758"/>
              <a:gd name="connsiteY141-10166" fmla="*/ 106 h 759"/>
              <a:gd name="connsiteX142-10167" fmla="*/ 21 w 758"/>
              <a:gd name="connsiteY142-10168" fmla="*/ 106 h 759"/>
              <a:gd name="connsiteX143-10169" fmla="*/ 32 w 758"/>
              <a:gd name="connsiteY143-10170" fmla="*/ 106 h 759"/>
              <a:gd name="connsiteX144-10171" fmla="*/ 42 w 758"/>
              <a:gd name="connsiteY144-10172" fmla="*/ 106 h 759"/>
              <a:gd name="connsiteX145-10173" fmla="*/ 53 w 758"/>
              <a:gd name="connsiteY145-10174" fmla="*/ 100 h 759"/>
              <a:gd name="connsiteX146-10175" fmla="*/ 79 w 758"/>
              <a:gd name="connsiteY146-10176" fmla="*/ 100 h 759"/>
              <a:gd name="connsiteX147-10177" fmla="*/ 111 w 758"/>
              <a:gd name="connsiteY147-10178" fmla="*/ 95 h 759"/>
              <a:gd name="connsiteX148-10179" fmla="*/ 126 w 758"/>
              <a:gd name="connsiteY148-10180" fmla="*/ 95 h 759"/>
              <a:gd name="connsiteX149-10181" fmla="*/ 142 w 758"/>
              <a:gd name="connsiteY149-10182" fmla="*/ 90 h 759"/>
              <a:gd name="connsiteX150-10183" fmla="*/ 163 w 758"/>
              <a:gd name="connsiteY150-10184" fmla="*/ 85 h 759"/>
              <a:gd name="connsiteX151-10185" fmla="*/ 184 w 758"/>
              <a:gd name="connsiteY151-10186" fmla="*/ 85 h 759"/>
              <a:gd name="connsiteX152-10187" fmla="*/ 221 w 758"/>
              <a:gd name="connsiteY152-10188" fmla="*/ 74 h 759"/>
              <a:gd name="connsiteX153-10189" fmla="*/ 258 w 758"/>
              <a:gd name="connsiteY153-10190" fmla="*/ 69 h 759"/>
              <a:gd name="connsiteX154-10191" fmla="*/ 290 w 758"/>
              <a:gd name="connsiteY154-10192" fmla="*/ 58 h 759"/>
              <a:gd name="connsiteX155-10193" fmla="*/ 321 w 758"/>
              <a:gd name="connsiteY155-10194" fmla="*/ 48 h 759"/>
              <a:gd name="connsiteX156-10195" fmla="*/ 337 w 758"/>
              <a:gd name="connsiteY156-10196" fmla="*/ 42 h 759"/>
              <a:gd name="connsiteX157-10197" fmla="*/ 353 w 758"/>
              <a:gd name="connsiteY157-10198" fmla="*/ 37 h 759"/>
              <a:gd name="connsiteX158-10199" fmla="*/ 363 w 758"/>
              <a:gd name="connsiteY158-10200" fmla="*/ 37 h 759"/>
              <a:gd name="connsiteX159-10201" fmla="*/ 374 w 758"/>
              <a:gd name="connsiteY159-10202" fmla="*/ 32 h 759"/>
              <a:gd name="connsiteX160-10203" fmla="*/ 379 w 758"/>
              <a:gd name="connsiteY160-10204" fmla="*/ 27 h 759"/>
              <a:gd name="connsiteX161-10205" fmla="*/ 385 w 758"/>
              <a:gd name="connsiteY161-10206" fmla="*/ 21 h 759"/>
              <a:gd name="connsiteX162-10207" fmla="*/ 390 w 758"/>
              <a:gd name="connsiteY162-10208" fmla="*/ 16 h 759"/>
              <a:gd name="connsiteX163-10209" fmla="*/ 395 w 758"/>
              <a:gd name="connsiteY163-10210" fmla="*/ 11 h 759"/>
              <a:gd name="connsiteX164-10211" fmla="*/ 400 w 758"/>
              <a:gd name="connsiteY164-10212" fmla="*/ 6 h 759"/>
              <a:gd name="connsiteX165-10213" fmla="*/ 406 w 758"/>
              <a:gd name="connsiteY165-10214" fmla="*/ 0 h 759"/>
              <a:gd name="connsiteX166-10215" fmla="*/ 411 w 758"/>
              <a:gd name="connsiteY166-10216" fmla="*/ 0 h 759"/>
              <a:gd name="connsiteX167-10217" fmla="*/ 416 w 758"/>
              <a:gd name="connsiteY167-10218" fmla="*/ 0 h 759"/>
              <a:gd name="connsiteX168-10219" fmla="*/ 416 w 758"/>
              <a:gd name="connsiteY168-10220" fmla="*/ 0 h 759"/>
              <a:gd name="connsiteX0-10221" fmla="*/ 416 w 758"/>
              <a:gd name="connsiteY0-10222" fmla="*/ 0 h 759"/>
              <a:gd name="connsiteX1-10223" fmla="*/ 427 w 758"/>
              <a:gd name="connsiteY1-10224" fmla="*/ 0 h 759"/>
              <a:gd name="connsiteX2-10225" fmla="*/ 437 w 758"/>
              <a:gd name="connsiteY2-10226" fmla="*/ 6 h 759"/>
              <a:gd name="connsiteX3-10227" fmla="*/ 448 w 758"/>
              <a:gd name="connsiteY3-10228" fmla="*/ 11 h 759"/>
              <a:gd name="connsiteX4-10229" fmla="*/ 464 w 758"/>
              <a:gd name="connsiteY4-10230" fmla="*/ 21 h 759"/>
              <a:gd name="connsiteX5-10231" fmla="*/ 474 w 758"/>
              <a:gd name="connsiteY5-10232" fmla="*/ 32 h 759"/>
              <a:gd name="connsiteX6-10233" fmla="*/ 485 w 758"/>
              <a:gd name="connsiteY6-10234" fmla="*/ 37 h 759"/>
              <a:gd name="connsiteX7-10235" fmla="*/ 485 w 758"/>
              <a:gd name="connsiteY7-10236" fmla="*/ 42 h 759"/>
              <a:gd name="connsiteX8-10237" fmla="*/ 490 w 758"/>
              <a:gd name="connsiteY8-10238" fmla="*/ 42 h 759"/>
              <a:gd name="connsiteX9-10239" fmla="*/ 490 w 758"/>
              <a:gd name="connsiteY9-10240" fmla="*/ 48 h 759"/>
              <a:gd name="connsiteX10-10241" fmla="*/ 490 w 758"/>
              <a:gd name="connsiteY10-10242" fmla="*/ 48 h 759"/>
              <a:gd name="connsiteX11-10243" fmla="*/ 490 w 758"/>
              <a:gd name="connsiteY11-10244" fmla="*/ 53 h 759"/>
              <a:gd name="connsiteX12-10245" fmla="*/ 485 w 758"/>
              <a:gd name="connsiteY12-10246" fmla="*/ 58 h 759"/>
              <a:gd name="connsiteX13-10247" fmla="*/ 479 w 758"/>
              <a:gd name="connsiteY13-10248" fmla="*/ 63 h 759"/>
              <a:gd name="connsiteX14-10249" fmla="*/ 469 w 758"/>
              <a:gd name="connsiteY14-10250" fmla="*/ 69 h 759"/>
              <a:gd name="connsiteX15-10251" fmla="*/ 464 w 758"/>
              <a:gd name="connsiteY15-10252" fmla="*/ 74 h 759"/>
              <a:gd name="connsiteX16-10253" fmla="*/ 427 w 758"/>
              <a:gd name="connsiteY16-10254" fmla="*/ 437 h 759"/>
              <a:gd name="connsiteX17-10255" fmla="*/ 432 w 758"/>
              <a:gd name="connsiteY17-10256" fmla="*/ 464 h 759"/>
              <a:gd name="connsiteX18-10257" fmla="*/ 442 w 758"/>
              <a:gd name="connsiteY18-10258" fmla="*/ 490 h 759"/>
              <a:gd name="connsiteX19-10259" fmla="*/ 448 w 758"/>
              <a:gd name="connsiteY19-10260" fmla="*/ 506 h 759"/>
              <a:gd name="connsiteX20-10261" fmla="*/ 453 w 758"/>
              <a:gd name="connsiteY20-10262" fmla="*/ 516 h 759"/>
              <a:gd name="connsiteX21-10263" fmla="*/ 469 w 758"/>
              <a:gd name="connsiteY21-10264" fmla="*/ 543 h 759"/>
              <a:gd name="connsiteX22-10265" fmla="*/ 485 w 758"/>
              <a:gd name="connsiteY22-10266" fmla="*/ 564 h 759"/>
              <a:gd name="connsiteX23-10267" fmla="*/ 500 w 758"/>
              <a:gd name="connsiteY23-10268" fmla="*/ 585 h 759"/>
              <a:gd name="connsiteX24-10269" fmla="*/ 511 w 758"/>
              <a:gd name="connsiteY24-10270" fmla="*/ 595 h 759"/>
              <a:gd name="connsiteX25-10271" fmla="*/ 521 w 758"/>
              <a:gd name="connsiteY25-10272" fmla="*/ 601 h 759"/>
              <a:gd name="connsiteX26-10273" fmla="*/ 543 w 758"/>
              <a:gd name="connsiteY26-10274" fmla="*/ 622 h 759"/>
              <a:gd name="connsiteX27-10275" fmla="*/ 564 w 758"/>
              <a:gd name="connsiteY27-10276" fmla="*/ 632 h 759"/>
              <a:gd name="connsiteX28-10277" fmla="*/ 585 w 758"/>
              <a:gd name="connsiteY28-10278" fmla="*/ 648 h 759"/>
              <a:gd name="connsiteX29-10279" fmla="*/ 611 w 758"/>
              <a:gd name="connsiteY29-10280" fmla="*/ 659 h 759"/>
              <a:gd name="connsiteX30-10281" fmla="*/ 622 w 758"/>
              <a:gd name="connsiteY30-10282" fmla="*/ 664 h 759"/>
              <a:gd name="connsiteX31-10283" fmla="*/ 632 w 758"/>
              <a:gd name="connsiteY31-10284" fmla="*/ 669 h 759"/>
              <a:gd name="connsiteX32-10285" fmla="*/ 643 w 758"/>
              <a:gd name="connsiteY32-10286" fmla="*/ 669 h 759"/>
              <a:gd name="connsiteX33-10287" fmla="*/ 653 w 758"/>
              <a:gd name="connsiteY33-10288" fmla="*/ 674 h 759"/>
              <a:gd name="connsiteX34-10289" fmla="*/ 658 w 758"/>
              <a:gd name="connsiteY34-10290" fmla="*/ 674 h 759"/>
              <a:gd name="connsiteX35-10291" fmla="*/ 664 w 758"/>
              <a:gd name="connsiteY35-10292" fmla="*/ 674 h 759"/>
              <a:gd name="connsiteX36-10293" fmla="*/ 674 w 758"/>
              <a:gd name="connsiteY36-10294" fmla="*/ 674 h 759"/>
              <a:gd name="connsiteX37-10295" fmla="*/ 679 w 758"/>
              <a:gd name="connsiteY37-10296" fmla="*/ 669 h 759"/>
              <a:gd name="connsiteX38-10297" fmla="*/ 679 w 758"/>
              <a:gd name="connsiteY38-10298" fmla="*/ 664 h 759"/>
              <a:gd name="connsiteX39-10299" fmla="*/ 685 w 758"/>
              <a:gd name="connsiteY39-10300" fmla="*/ 659 h 759"/>
              <a:gd name="connsiteX40-10301" fmla="*/ 690 w 758"/>
              <a:gd name="connsiteY40-10302" fmla="*/ 653 h 759"/>
              <a:gd name="connsiteX41-10303" fmla="*/ 690 w 758"/>
              <a:gd name="connsiteY41-10304" fmla="*/ 643 h 759"/>
              <a:gd name="connsiteX42-10305" fmla="*/ 695 w 758"/>
              <a:gd name="connsiteY42-10306" fmla="*/ 627 h 759"/>
              <a:gd name="connsiteX43-10307" fmla="*/ 701 w 758"/>
              <a:gd name="connsiteY43-10308" fmla="*/ 611 h 759"/>
              <a:gd name="connsiteX44-10309" fmla="*/ 706 w 758"/>
              <a:gd name="connsiteY44-10310" fmla="*/ 595 h 759"/>
              <a:gd name="connsiteX45-10311" fmla="*/ 706 w 758"/>
              <a:gd name="connsiteY45-10312" fmla="*/ 580 h 759"/>
              <a:gd name="connsiteX46-10313" fmla="*/ 711 w 758"/>
              <a:gd name="connsiteY46-10314" fmla="*/ 564 h 759"/>
              <a:gd name="connsiteX47-10315" fmla="*/ 716 w 758"/>
              <a:gd name="connsiteY47-10316" fmla="*/ 553 h 759"/>
              <a:gd name="connsiteX48-10317" fmla="*/ 722 w 758"/>
              <a:gd name="connsiteY48-10318" fmla="*/ 543 h 759"/>
              <a:gd name="connsiteX49-10319" fmla="*/ 722 w 758"/>
              <a:gd name="connsiteY49-10320" fmla="*/ 538 h 759"/>
              <a:gd name="connsiteX50-10321" fmla="*/ 727 w 758"/>
              <a:gd name="connsiteY50-10322" fmla="*/ 527 h 759"/>
              <a:gd name="connsiteX51-10323" fmla="*/ 727 w 758"/>
              <a:gd name="connsiteY51-10324" fmla="*/ 527 h 759"/>
              <a:gd name="connsiteX52-10325" fmla="*/ 732 w 758"/>
              <a:gd name="connsiteY52-10326" fmla="*/ 527 h 759"/>
              <a:gd name="connsiteX53-10327" fmla="*/ 732 w 758"/>
              <a:gd name="connsiteY53-10328" fmla="*/ 527 h 759"/>
              <a:gd name="connsiteX54-10329" fmla="*/ 732 w 758"/>
              <a:gd name="connsiteY54-10330" fmla="*/ 532 h 759"/>
              <a:gd name="connsiteX55-10331" fmla="*/ 732 w 758"/>
              <a:gd name="connsiteY55-10332" fmla="*/ 538 h 759"/>
              <a:gd name="connsiteX56-10333" fmla="*/ 737 w 758"/>
              <a:gd name="connsiteY56-10334" fmla="*/ 543 h 759"/>
              <a:gd name="connsiteX57-10335" fmla="*/ 737 w 758"/>
              <a:gd name="connsiteY57-10336" fmla="*/ 559 h 759"/>
              <a:gd name="connsiteX58-10337" fmla="*/ 737 w 758"/>
              <a:gd name="connsiteY58-10338" fmla="*/ 569 h 759"/>
              <a:gd name="connsiteX59-10339" fmla="*/ 737 w 758"/>
              <a:gd name="connsiteY59-10340" fmla="*/ 585 h 759"/>
              <a:gd name="connsiteX60-10341" fmla="*/ 737 w 758"/>
              <a:gd name="connsiteY60-10342" fmla="*/ 601 h 759"/>
              <a:gd name="connsiteX61-10343" fmla="*/ 737 w 758"/>
              <a:gd name="connsiteY61-10344" fmla="*/ 622 h 759"/>
              <a:gd name="connsiteX62-10345" fmla="*/ 737 w 758"/>
              <a:gd name="connsiteY62-10346" fmla="*/ 638 h 759"/>
              <a:gd name="connsiteX63-10347" fmla="*/ 737 w 758"/>
              <a:gd name="connsiteY63-10348" fmla="*/ 653 h 759"/>
              <a:gd name="connsiteX64-10349" fmla="*/ 743 w 758"/>
              <a:gd name="connsiteY64-10350" fmla="*/ 669 h 759"/>
              <a:gd name="connsiteX65-10351" fmla="*/ 743 w 758"/>
              <a:gd name="connsiteY65-10352" fmla="*/ 685 h 759"/>
              <a:gd name="connsiteX66-10353" fmla="*/ 748 w 758"/>
              <a:gd name="connsiteY66-10354" fmla="*/ 696 h 759"/>
              <a:gd name="connsiteX67-10355" fmla="*/ 748 w 758"/>
              <a:gd name="connsiteY67-10356" fmla="*/ 706 h 759"/>
              <a:gd name="connsiteX68-10357" fmla="*/ 753 w 758"/>
              <a:gd name="connsiteY68-10358" fmla="*/ 717 h 759"/>
              <a:gd name="connsiteX69-10359" fmla="*/ 753 w 758"/>
              <a:gd name="connsiteY69-10360" fmla="*/ 722 h 759"/>
              <a:gd name="connsiteX70-10361" fmla="*/ 758 w 758"/>
              <a:gd name="connsiteY70-10362" fmla="*/ 732 h 759"/>
              <a:gd name="connsiteX71-10363" fmla="*/ 758 w 758"/>
              <a:gd name="connsiteY71-10364" fmla="*/ 738 h 759"/>
              <a:gd name="connsiteX72-10365" fmla="*/ 758 w 758"/>
              <a:gd name="connsiteY72-10366" fmla="*/ 743 h 759"/>
              <a:gd name="connsiteX73-10367" fmla="*/ 758 w 758"/>
              <a:gd name="connsiteY73-10368" fmla="*/ 748 h 759"/>
              <a:gd name="connsiteX74-10369" fmla="*/ 753 w 758"/>
              <a:gd name="connsiteY74-10370" fmla="*/ 753 h 759"/>
              <a:gd name="connsiteX75-10371" fmla="*/ 748 w 758"/>
              <a:gd name="connsiteY75-10372" fmla="*/ 759 h 759"/>
              <a:gd name="connsiteX76-10373" fmla="*/ 737 w 758"/>
              <a:gd name="connsiteY76-10374" fmla="*/ 759 h 759"/>
              <a:gd name="connsiteX77-10375" fmla="*/ 727 w 758"/>
              <a:gd name="connsiteY77-10376" fmla="*/ 759 h 759"/>
              <a:gd name="connsiteX78-10377" fmla="*/ 711 w 758"/>
              <a:gd name="connsiteY78-10378" fmla="*/ 759 h 759"/>
              <a:gd name="connsiteX79-10379" fmla="*/ 695 w 758"/>
              <a:gd name="connsiteY79-10380" fmla="*/ 753 h 759"/>
              <a:gd name="connsiteX80-10381" fmla="*/ 674 w 758"/>
              <a:gd name="connsiteY80-10382" fmla="*/ 753 h 759"/>
              <a:gd name="connsiteX81-10383" fmla="*/ 653 w 758"/>
              <a:gd name="connsiteY81-10384" fmla="*/ 748 h 759"/>
              <a:gd name="connsiteX82-10385" fmla="*/ 632 w 758"/>
              <a:gd name="connsiteY82-10386" fmla="*/ 743 h 759"/>
              <a:gd name="connsiteX83-10387" fmla="*/ 622 w 758"/>
              <a:gd name="connsiteY83-10388" fmla="*/ 738 h 759"/>
              <a:gd name="connsiteX84-10389" fmla="*/ 611 w 758"/>
              <a:gd name="connsiteY84-10390" fmla="*/ 732 h 759"/>
              <a:gd name="connsiteX85-10391" fmla="*/ 595 w 758"/>
              <a:gd name="connsiteY85-10392" fmla="*/ 727 h 759"/>
              <a:gd name="connsiteX86-10393" fmla="*/ 585 w 758"/>
              <a:gd name="connsiteY86-10394" fmla="*/ 722 h 759"/>
              <a:gd name="connsiteX87-10395" fmla="*/ 569 w 758"/>
              <a:gd name="connsiteY87-10396" fmla="*/ 717 h 759"/>
              <a:gd name="connsiteX88-10397" fmla="*/ 553 w 758"/>
              <a:gd name="connsiteY88-10398" fmla="*/ 706 h 759"/>
              <a:gd name="connsiteX89-10399" fmla="*/ 543 w 758"/>
              <a:gd name="connsiteY89-10400" fmla="*/ 696 h 759"/>
              <a:gd name="connsiteX90-10401" fmla="*/ 527 w 758"/>
              <a:gd name="connsiteY90-10402" fmla="*/ 685 h 759"/>
              <a:gd name="connsiteX91-10403" fmla="*/ 495 w 758"/>
              <a:gd name="connsiteY91-10404" fmla="*/ 659 h 759"/>
              <a:gd name="connsiteX92-10405" fmla="*/ 469 w 758"/>
              <a:gd name="connsiteY92-10406" fmla="*/ 632 h 759"/>
              <a:gd name="connsiteX93-10407" fmla="*/ 458 w 758"/>
              <a:gd name="connsiteY93-10408" fmla="*/ 622 h 759"/>
              <a:gd name="connsiteX94-10409" fmla="*/ 448 w 758"/>
              <a:gd name="connsiteY94-10410" fmla="*/ 606 h 759"/>
              <a:gd name="connsiteX95-10411" fmla="*/ 437 w 758"/>
              <a:gd name="connsiteY95-10412" fmla="*/ 590 h 759"/>
              <a:gd name="connsiteX96-10413" fmla="*/ 427 w 758"/>
              <a:gd name="connsiteY96-10414" fmla="*/ 574 h 759"/>
              <a:gd name="connsiteX97-10415" fmla="*/ 421 w 758"/>
              <a:gd name="connsiteY97-10416" fmla="*/ 559 h 759"/>
              <a:gd name="connsiteX98-10417" fmla="*/ 411 w 758"/>
              <a:gd name="connsiteY98-10418" fmla="*/ 543 h 759"/>
              <a:gd name="connsiteX99-10419" fmla="*/ 406 w 758"/>
              <a:gd name="connsiteY99-10420" fmla="*/ 527 h 759"/>
              <a:gd name="connsiteX100-10421" fmla="*/ 395 w 758"/>
              <a:gd name="connsiteY100-10422" fmla="*/ 511 h 759"/>
              <a:gd name="connsiteX101-10423" fmla="*/ 390 w 758"/>
              <a:gd name="connsiteY101-10424" fmla="*/ 501 h 759"/>
              <a:gd name="connsiteX102-10425" fmla="*/ 390 w 758"/>
              <a:gd name="connsiteY102-10426" fmla="*/ 485 h 759"/>
              <a:gd name="connsiteX103-10427" fmla="*/ 385 w 758"/>
              <a:gd name="connsiteY103-10428" fmla="*/ 469 h 759"/>
              <a:gd name="connsiteX104-10429" fmla="*/ 390 w 758"/>
              <a:gd name="connsiteY104-10430" fmla="*/ 100 h 759"/>
              <a:gd name="connsiteX105-10431" fmla="*/ 390 w 758"/>
              <a:gd name="connsiteY105-10432" fmla="*/ 90 h 759"/>
              <a:gd name="connsiteX106-10433" fmla="*/ 390 w 758"/>
              <a:gd name="connsiteY106-10434" fmla="*/ 85 h 759"/>
              <a:gd name="connsiteX107-10435" fmla="*/ 390 w 758"/>
              <a:gd name="connsiteY107-10436" fmla="*/ 79 h 759"/>
              <a:gd name="connsiteX108-10437" fmla="*/ 385 w 758"/>
              <a:gd name="connsiteY108-10438" fmla="*/ 74 h 759"/>
              <a:gd name="connsiteX109-10439" fmla="*/ 385 w 758"/>
              <a:gd name="connsiteY109-10440" fmla="*/ 74 h 759"/>
              <a:gd name="connsiteX110-10441" fmla="*/ 379 w 758"/>
              <a:gd name="connsiteY110-10442" fmla="*/ 74 h 759"/>
              <a:gd name="connsiteX111-10443" fmla="*/ 374 w 758"/>
              <a:gd name="connsiteY111-10444" fmla="*/ 74 h 759"/>
              <a:gd name="connsiteX112-10445" fmla="*/ 363 w 758"/>
              <a:gd name="connsiteY112-10446" fmla="*/ 79 h 759"/>
              <a:gd name="connsiteX113-10447" fmla="*/ 353 w 758"/>
              <a:gd name="connsiteY113-10448" fmla="*/ 79 h 759"/>
              <a:gd name="connsiteX114-10449" fmla="*/ 337 w 758"/>
              <a:gd name="connsiteY114-10450" fmla="*/ 85 h 759"/>
              <a:gd name="connsiteX115-10451" fmla="*/ 321 w 758"/>
              <a:gd name="connsiteY115-10452" fmla="*/ 90 h 759"/>
              <a:gd name="connsiteX116-10453" fmla="*/ 305 w 758"/>
              <a:gd name="connsiteY116-10454" fmla="*/ 95 h 759"/>
              <a:gd name="connsiteX117-10455" fmla="*/ 269 w 758"/>
              <a:gd name="connsiteY117-10456" fmla="*/ 106 h 759"/>
              <a:gd name="connsiteX118-10457" fmla="*/ 232 w 758"/>
              <a:gd name="connsiteY118-10458" fmla="*/ 116 h 759"/>
              <a:gd name="connsiteX119-10459" fmla="*/ 195 w 758"/>
              <a:gd name="connsiteY119-10460" fmla="*/ 127 h 759"/>
              <a:gd name="connsiteX120-10461" fmla="*/ 158 w 758"/>
              <a:gd name="connsiteY120-10462" fmla="*/ 137 h 759"/>
              <a:gd name="connsiteX121-10463" fmla="*/ 137 w 758"/>
              <a:gd name="connsiteY121-10464" fmla="*/ 142 h 759"/>
              <a:gd name="connsiteX122-10465" fmla="*/ 121 w 758"/>
              <a:gd name="connsiteY122-10466" fmla="*/ 142 h 759"/>
              <a:gd name="connsiteX123-10467" fmla="*/ 105 w 758"/>
              <a:gd name="connsiteY123-10468" fmla="*/ 148 h 759"/>
              <a:gd name="connsiteX124-10469" fmla="*/ 95 w 758"/>
              <a:gd name="connsiteY124-10470" fmla="*/ 148 h 759"/>
              <a:gd name="connsiteX125-10471" fmla="*/ 84 w 758"/>
              <a:gd name="connsiteY125-10472" fmla="*/ 153 h 759"/>
              <a:gd name="connsiteX126-10473" fmla="*/ 74 w 758"/>
              <a:gd name="connsiteY126-10474" fmla="*/ 153 h 759"/>
              <a:gd name="connsiteX127-10475" fmla="*/ 68 w 758"/>
              <a:gd name="connsiteY127-10476" fmla="*/ 153 h 759"/>
              <a:gd name="connsiteX128-10477" fmla="*/ 63 w 758"/>
              <a:gd name="connsiteY128-10478" fmla="*/ 153 h 759"/>
              <a:gd name="connsiteX129-10479" fmla="*/ 53 w 758"/>
              <a:gd name="connsiteY129-10480" fmla="*/ 153 h 759"/>
              <a:gd name="connsiteX130-10481" fmla="*/ 42 w 758"/>
              <a:gd name="connsiteY130-10482" fmla="*/ 148 h 759"/>
              <a:gd name="connsiteX131-10483" fmla="*/ 32 w 758"/>
              <a:gd name="connsiteY131-10484" fmla="*/ 142 h 759"/>
              <a:gd name="connsiteX132-10485" fmla="*/ 26 w 758"/>
              <a:gd name="connsiteY132-10486" fmla="*/ 137 h 759"/>
              <a:gd name="connsiteX133-10487" fmla="*/ 16 w 758"/>
              <a:gd name="connsiteY133-10488" fmla="*/ 127 h 759"/>
              <a:gd name="connsiteX134-10489" fmla="*/ 11 w 758"/>
              <a:gd name="connsiteY134-10490" fmla="*/ 121 h 759"/>
              <a:gd name="connsiteX135-10491" fmla="*/ 5 w 758"/>
              <a:gd name="connsiteY135-10492" fmla="*/ 116 h 759"/>
              <a:gd name="connsiteX136-10493" fmla="*/ 0 w 758"/>
              <a:gd name="connsiteY136-10494" fmla="*/ 116 h 759"/>
              <a:gd name="connsiteX137-10495" fmla="*/ 5 w 758"/>
              <a:gd name="connsiteY137-10496" fmla="*/ 111 h 759"/>
              <a:gd name="connsiteX138-10497" fmla="*/ 5 w 758"/>
              <a:gd name="connsiteY138-10498" fmla="*/ 111 h 759"/>
              <a:gd name="connsiteX139-10499" fmla="*/ 11 w 758"/>
              <a:gd name="connsiteY139-10500" fmla="*/ 111 h 759"/>
              <a:gd name="connsiteX140-10501" fmla="*/ 16 w 758"/>
              <a:gd name="connsiteY140-10502" fmla="*/ 106 h 759"/>
              <a:gd name="connsiteX141-10503" fmla="*/ 21 w 758"/>
              <a:gd name="connsiteY141-10504" fmla="*/ 106 h 759"/>
              <a:gd name="connsiteX142-10505" fmla="*/ 32 w 758"/>
              <a:gd name="connsiteY142-10506" fmla="*/ 106 h 759"/>
              <a:gd name="connsiteX143-10507" fmla="*/ 42 w 758"/>
              <a:gd name="connsiteY143-10508" fmla="*/ 106 h 759"/>
              <a:gd name="connsiteX144-10509" fmla="*/ 53 w 758"/>
              <a:gd name="connsiteY144-10510" fmla="*/ 100 h 759"/>
              <a:gd name="connsiteX145-10511" fmla="*/ 79 w 758"/>
              <a:gd name="connsiteY145-10512" fmla="*/ 100 h 759"/>
              <a:gd name="connsiteX146-10513" fmla="*/ 111 w 758"/>
              <a:gd name="connsiteY146-10514" fmla="*/ 95 h 759"/>
              <a:gd name="connsiteX147-10515" fmla="*/ 126 w 758"/>
              <a:gd name="connsiteY147-10516" fmla="*/ 95 h 759"/>
              <a:gd name="connsiteX148-10517" fmla="*/ 142 w 758"/>
              <a:gd name="connsiteY148-10518" fmla="*/ 90 h 759"/>
              <a:gd name="connsiteX149-10519" fmla="*/ 163 w 758"/>
              <a:gd name="connsiteY149-10520" fmla="*/ 85 h 759"/>
              <a:gd name="connsiteX150-10521" fmla="*/ 184 w 758"/>
              <a:gd name="connsiteY150-10522" fmla="*/ 85 h 759"/>
              <a:gd name="connsiteX151-10523" fmla="*/ 221 w 758"/>
              <a:gd name="connsiteY151-10524" fmla="*/ 74 h 759"/>
              <a:gd name="connsiteX152-10525" fmla="*/ 258 w 758"/>
              <a:gd name="connsiteY152-10526" fmla="*/ 69 h 759"/>
              <a:gd name="connsiteX153-10527" fmla="*/ 290 w 758"/>
              <a:gd name="connsiteY153-10528" fmla="*/ 58 h 759"/>
              <a:gd name="connsiteX154-10529" fmla="*/ 321 w 758"/>
              <a:gd name="connsiteY154-10530" fmla="*/ 48 h 759"/>
              <a:gd name="connsiteX155-10531" fmla="*/ 337 w 758"/>
              <a:gd name="connsiteY155-10532" fmla="*/ 42 h 759"/>
              <a:gd name="connsiteX156-10533" fmla="*/ 353 w 758"/>
              <a:gd name="connsiteY156-10534" fmla="*/ 37 h 759"/>
              <a:gd name="connsiteX157-10535" fmla="*/ 363 w 758"/>
              <a:gd name="connsiteY157-10536" fmla="*/ 37 h 759"/>
              <a:gd name="connsiteX158-10537" fmla="*/ 374 w 758"/>
              <a:gd name="connsiteY158-10538" fmla="*/ 32 h 759"/>
              <a:gd name="connsiteX159-10539" fmla="*/ 379 w 758"/>
              <a:gd name="connsiteY159-10540" fmla="*/ 27 h 759"/>
              <a:gd name="connsiteX160-10541" fmla="*/ 385 w 758"/>
              <a:gd name="connsiteY160-10542" fmla="*/ 21 h 759"/>
              <a:gd name="connsiteX161-10543" fmla="*/ 390 w 758"/>
              <a:gd name="connsiteY161-10544" fmla="*/ 16 h 759"/>
              <a:gd name="connsiteX162-10545" fmla="*/ 395 w 758"/>
              <a:gd name="connsiteY162-10546" fmla="*/ 11 h 759"/>
              <a:gd name="connsiteX163-10547" fmla="*/ 400 w 758"/>
              <a:gd name="connsiteY163-10548" fmla="*/ 6 h 759"/>
              <a:gd name="connsiteX164-10549" fmla="*/ 406 w 758"/>
              <a:gd name="connsiteY164-10550" fmla="*/ 0 h 759"/>
              <a:gd name="connsiteX165-10551" fmla="*/ 411 w 758"/>
              <a:gd name="connsiteY165-10552" fmla="*/ 0 h 759"/>
              <a:gd name="connsiteX166-10553" fmla="*/ 416 w 758"/>
              <a:gd name="connsiteY166-10554" fmla="*/ 0 h 759"/>
              <a:gd name="connsiteX167-10555" fmla="*/ 416 w 758"/>
              <a:gd name="connsiteY167-10556" fmla="*/ 0 h 759"/>
              <a:gd name="connsiteX0-10557" fmla="*/ 416 w 758"/>
              <a:gd name="connsiteY0-10558" fmla="*/ 0 h 759"/>
              <a:gd name="connsiteX1-10559" fmla="*/ 427 w 758"/>
              <a:gd name="connsiteY1-10560" fmla="*/ 0 h 759"/>
              <a:gd name="connsiteX2-10561" fmla="*/ 437 w 758"/>
              <a:gd name="connsiteY2-10562" fmla="*/ 6 h 759"/>
              <a:gd name="connsiteX3-10563" fmla="*/ 448 w 758"/>
              <a:gd name="connsiteY3-10564" fmla="*/ 11 h 759"/>
              <a:gd name="connsiteX4-10565" fmla="*/ 464 w 758"/>
              <a:gd name="connsiteY4-10566" fmla="*/ 21 h 759"/>
              <a:gd name="connsiteX5-10567" fmla="*/ 474 w 758"/>
              <a:gd name="connsiteY5-10568" fmla="*/ 32 h 759"/>
              <a:gd name="connsiteX6-10569" fmla="*/ 485 w 758"/>
              <a:gd name="connsiteY6-10570" fmla="*/ 37 h 759"/>
              <a:gd name="connsiteX7-10571" fmla="*/ 485 w 758"/>
              <a:gd name="connsiteY7-10572" fmla="*/ 42 h 759"/>
              <a:gd name="connsiteX8-10573" fmla="*/ 490 w 758"/>
              <a:gd name="connsiteY8-10574" fmla="*/ 42 h 759"/>
              <a:gd name="connsiteX9-10575" fmla="*/ 490 w 758"/>
              <a:gd name="connsiteY9-10576" fmla="*/ 48 h 759"/>
              <a:gd name="connsiteX10-10577" fmla="*/ 490 w 758"/>
              <a:gd name="connsiteY10-10578" fmla="*/ 48 h 759"/>
              <a:gd name="connsiteX11-10579" fmla="*/ 490 w 758"/>
              <a:gd name="connsiteY11-10580" fmla="*/ 53 h 759"/>
              <a:gd name="connsiteX12-10581" fmla="*/ 485 w 758"/>
              <a:gd name="connsiteY12-10582" fmla="*/ 58 h 759"/>
              <a:gd name="connsiteX13-10583" fmla="*/ 479 w 758"/>
              <a:gd name="connsiteY13-10584" fmla="*/ 63 h 759"/>
              <a:gd name="connsiteX14-10585" fmla="*/ 469 w 758"/>
              <a:gd name="connsiteY14-10586" fmla="*/ 69 h 759"/>
              <a:gd name="connsiteX15-10587" fmla="*/ 464 w 758"/>
              <a:gd name="connsiteY15-10588" fmla="*/ 74 h 759"/>
              <a:gd name="connsiteX16-10589" fmla="*/ 427 w 758"/>
              <a:gd name="connsiteY16-10590" fmla="*/ 437 h 759"/>
              <a:gd name="connsiteX17-10591" fmla="*/ 432 w 758"/>
              <a:gd name="connsiteY17-10592" fmla="*/ 464 h 759"/>
              <a:gd name="connsiteX18-10593" fmla="*/ 442 w 758"/>
              <a:gd name="connsiteY18-10594" fmla="*/ 490 h 759"/>
              <a:gd name="connsiteX19-10595" fmla="*/ 448 w 758"/>
              <a:gd name="connsiteY19-10596" fmla="*/ 506 h 759"/>
              <a:gd name="connsiteX20-10597" fmla="*/ 453 w 758"/>
              <a:gd name="connsiteY20-10598" fmla="*/ 516 h 759"/>
              <a:gd name="connsiteX21-10599" fmla="*/ 469 w 758"/>
              <a:gd name="connsiteY21-10600" fmla="*/ 543 h 759"/>
              <a:gd name="connsiteX22-10601" fmla="*/ 485 w 758"/>
              <a:gd name="connsiteY22-10602" fmla="*/ 564 h 759"/>
              <a:gd name="connsiteX23-10603" fmla="*/ 500 w 758"/>
              <a:gd name="connsiteY23-10604" fmla="*/ 585 h 759"/>
              <a:gd name="connsiteX24-10605" fmla="*/ 511 w 758"/>
              <a:gd name="connsiteY24-10606" fmla="*/ 595 h 759"/>
              <a:gd name="connsiteX25-10607" fmla="*/ 521 w 758"/>
              <a:gd name="connsiteY25-10608" fmla="*/ 601 h 759"/>
              <a:gd name="connsiteX26-10609" fmla="*/ 543 w 758"/>
              <a:gd name="connsiteY26-10610" fmla="*/ 622 h 759"/>
              <a:gd name="connsiteX27-10611" fmla="*/ 564 w 758"/>
              <a:gd name="connsiteY27-10612" fmla="*/ 632 h 759"/>
              <a:gd name="connsiteX28-10613" fmla="*/ 585 w 758"/>
              <a:gd name="connsiteY28-10614" fmla="*/ 648 h 759"/>
              <a:gd name="connsiteX29-10615" fmla="*/ 611 w 758"/>
              <a:gd name="connsiteY29-10616" fmla="*/ 659 h 759"/>
              <a:gd name="connsiteX30-10617" fmla="*/ 622 w 758"/>
              <a:gd name="connsiteY30-10618" fmla="*/ 664 h 759"/>
              <a:gd name="connsiteX31-10619" fmla="*/ 632 w 758"/>
              <a:gd name="connsiteY31-10620" fmla="*/ 669 h 759"/>
              <a:gd name="connsiteX32-10621" fmla="*/ 643 w 758"/>
              <a:gd name="connsiteY32-10622" fmla="*/ 669 h 759"/>
              <a:gd name="connsiteX33-10623" fmla="*/ 653 w 758"/>
              <a:gd name="connsiteY33-10624" fmla="*/ 674 h 759"/>
              <a:gd name="connsiteX34-10625" fmla="*/ 658 w 758"/>
              <a:gd name="connsiteY34-10626" fmla="*/ 674 h 759"/>
              <a:gd name="connsiteX35-10627" fmla="*/ 664 w 758"/>
              <a:gd name="connsiteY35-10628" fmla="*/ 674 h 759"/>
              <a:gd name="connsiteX36-10629" fmla="*/ 674 w 758"/>
              <a:gd name="connsiteY36-10630" fmla="*/ 674 h 759"/>
              <a:gd name="connsiteX37-10631" fmla="*/ 679 w 758"/>
              <a:gd name="connsiteY37-10632" fmla="*/ 669 h 759"/>
              <a:gd name="connsiteX38-10633" fmla="*/ 679 w 758"/>
              <a:gd name="connsiteY38-10634" fmla="*/ 664 h 759"/>
              <a:gd name="connsiteX39-10635" fmla="*/ 685 w 758"/>
              <a:gd name="connsiteY39-10636" fmla="*/ 659 h 759"/>
              <a:gd name="connsiteX40-10637" fmla="*/ 690 w 758"/>
              <a:gd name="connsiteY40-10638" fmla="*/ 653 h 759"/>
              <a:gd name="connsiteX41-10639" fmla="*/ 690 w 758"/>
              <a:gd name="connsiteY41-10640" fmla="*/ 643 h 759"/>
              <a:gd name="connsiteX42-10641" fmla="*/ 695 w 758"/>
              <a:gd name="connsiteY42-10642" fmla="*/ 627 h 759"/>
              <a:gd name="connsiteX43-10643" fmla="*/ 701 w 758"/>
              <a:gd name="connsiteY43-10644" fmla="*/ 611 h 759"/>
              <a:gd name="connsiteX44-10645" fmla="*/ 706 w 758"/>
              <a:gd name="connsiteY44-10646" fmla="*/ 595 h 759"/>
              <a:gd name="connsiteX45-10647" fmla="*/ 706 w 758"/>
              <a:gd name="connsiteY45-10648" fmla="*/ 580 h 759"/>
              <a:gd name="connsiteX46-10649" fmla="*/ 711 w 758"/>
              <a:gd name="connsiteY46-10650" fmla="*/ 564 h 759"/>
              <a:gd name="connsiteX47-10651" fmla="*/ 716 w 758"/>
              <a:gd name="connsiteY47-10652" fmla="*/ 553 h 759"/>
              <a:gd name="connsiteX48-10653" fmla="*/ 722 w 758"/>
              <a:gd name="connsiteY48-10654" fmla="*/ 543 h 759"/>
              <a:gd name="connsiteX49-10655" fmla="*/ 722 w 758"/>
              <a:gd name="connsiteY49-10656" fmla="*/ 538 h 759"/>
              <a:gd name="connsiteX50-10657" fmla="*/ 727 w 758"/>
              <a:gd name="connsiteY50-10658" fmla="*/ 527 h 759"/>
              <a:gd name="connsiteX51-10659" fmla="*/ 727 w 758"/>
              <a:gd name="connsiteY51-10660" fmla="*/ 527 h 759"/>
              <a:gd name="connsiteX52-10661" fmla="*/ 732 w 758"/>
              <a:gd name="connsiteY52-10662" fmla="*/ 527 h 759"/>
              <a:gd name="connsiteX53-10663" fmla="*/ 732 w 758"/>
              <a:gd name="connsiteY53-10664" fmla="*/ 527 h 759"/>
              <a:gd name="connsiteX54-10665" fmla="*/ 732 w 758"/>
              <a:gd name="connsiteY54-10666" fmla="*/ 532 h 759"/>
              <a:gd name="connsiteX55-10667" fmla="*/ 732 w 758"/>
              <a:gd name="connsiteY55-10668" fmla="*/ 538 h 759"/>
              <a:gd name="connsiteX56-10669" fmla="*/ 737 w 758"/>
              <a:gd name="connsiteY56-10670" fmla="*/ 543 h 759"/>
              <a:gd name="connsiteX57-10671" fmla="*/ 737 w 758"/>
              <a:gd name="connsiteY57-10672" fmla="*/ 559 h 759"/>
              <a:gd name="connsiteX58-10673" fmla="*/ 737 w 758"/>
              <a:gd name="connsiteY58-10674" fmla="*/ 569 h 759"/>
              <a:gd name="connsiteX59-10675" fmla="*/ 737 w 758"/>
              <a:gd name="connsiteY59-10676" fmla="*/ 585 h 759"/>
              <a:gd name="connsiteX60-10677" fmla="*/ 737 w 758"/>
              <a:gd name="connsiteY60-10678" fmla="*/ 601 h 759"/>
              <a:gd name="connsiteX61-10679" fmla="*/ 737 w 758"/>
              <a:gd name="connsiteY61-10680" fmla="*/ 622 h 759"/>
              <a:gd name="connsiteX62-10681" fmla="*/ 737 w 758"/>
              <a:gd name="connsiteY62-10682" fmla="*/ 638 h 759"/>
              <a:gd name="connsiteX63-10683" fmla="*/ 737 w 758"/>
              <a:gd name="connsiteY63-10684" fmla="*/ 653 h 759"/>
              <a:gd name="connsiteX64-10685" fmla="*/ 743 w 758"/>
              <a:gd name="connsiteY64-10686" fmla="*/ 669 h 759"/>
              <a:gd name="connsiteX65-10687" fmla="*/ 743 w 758"/>
              <a:gd name="connsiteY65-10688" fmla="*/ 685 h 759"/>
              <a:gd name="connsiteX66-10689" fmla="*/ 748 w 758"/>
              <a:gd name="connsiteY66-10690" fmla="*/ 696 h 759"/>
              <a:gd name="connsiteX67-10691" fmla="*/ 748 w 758"/>
              <a:gd name="connsiteY67-10692" fmla="*/ 706 h 759"/>
              <a:gd name="connsiteX68-10693" fmla="*/ 753 w 758"/>
              <a:gd name="connsiteY68-10694" fmla="*/ 717 h 759"/>
              <a:gd name="connsiteX69-10695" fmla="*/ 753 w 758"/>
              <a:gd name="connsiteY69-10696" fmla="*/ 722 h 759"/>
              <a:gd name="connsiteX70-10697" fmla="*/ 758 w 758"/>
              <a:gd name="connsiteY70-10698" fmla="*/ 732 h 759"/>
              <a:gd name="connsiteX71-10699" fmla="*/ 758 w 758"/>
              <a:gd name="connsiteY71-10700" fmla="*/ 738 h 759"/>
              <a:gd name="connsiteX72-10701" fmla="*/ 758 w 758"/>
              <a:gd name="connsiteY72-10702" fmla="*/ 743 h 759"/>
              <a:gd name="connsiteX73-10703" fmla="*/ 758 w 758"/>
              <a:gd name="connsiteY73-10704" fmla="*/ 748 h 759"/>
              <a:gd name="connsiteX74-10705" fmla="*/ 753 w 758"/>
              <a:gd name="connsiteY74-10706" fmla="*/ 753 h 759"/>
              <a:gd name="connsiteX75-10707" fmla="*/ 748 w 758"/>
              <a:gd name="connsiteY75-10708" fmla="*/ 759 h 759"/>
              <a:gd name="connsiteX76-10709" fmla="*/ 737 w 758"/>
              <a:gd name="connsiteY76-10710" fmla="*/ 759 h 759"/>
              <a:gd name="connsiteX77-10711" fmla="*/ 727 w 758"/>
              <a:gd name="connsiteY77-10712" fmla="*/ 759 h 759"/>
              <a:gd name="connsiteX78-10713" fmla="*/ 711 w 758"/>
              <a:gd name="connsiteY78-10714" fmla="*/ 759 h 759"/>
              <a:gd name="connsiteX79-10715" fmla="*/ 695 w 758"/>
              <a:gd name="connsiteY79-10716" fmla="*/ 753 h 759"/>
              <a:gd name="connsiteX80-10717" fmla="*/ 674 w 758"/>
              <a:gd name="connsiteY80-10718" fmla="*/ 753 h 759"/>
              <a:gd name="connsiteX81-10719" fmla="*/ 653 w 758"/>
              <a:gd name="connsiteY81-10720" fmla="*/ 748 h 759"/>
              <a:gd name="connsiteX82-10721" fmla="*/ 632 w 758"/>
              <a:gd name="connsiteY82-10722" fmla="*/ 743 h 759"/>
              <a:gd name="connsiteX83-10723" fmla="*/ 622 w 758"/>
              <a:gd name="connsiteY83-10724" fmla="*/ 738 h 759"/>
              <a:gd name="connsiteX84-10725" fmla="*/ 611 w 758"/>
              <a:gd name="connsiteY84-10726" fmla="*/ 732 h 759"/>
              <a:gd name="connsiteX85-10727" fmla="*/ 595 w 758"/>
              <a:gd name="connsiteY85-10728" fmla="*/ 727 h 759"/>
              <a:gd name="connsiteX86-10729" fmla="*/ 585 w 758"/>
              <a:gd name="connsiteY86-10730" fmla="*/ 722 h 759"/>
              <a:gd name="connsiteX87-10731" fmla="*/ 569 w 758"/>
              <a:gd name="connsiteY87-10732" fmla="*/ 717 h 759"/>
              <a:gd name="connsiteX88-10733" fmla="*/ 553 w 758"/>
              <a:gd name="connsiteY88-10734" fmla="*/ 706 h 759"/>
              <a:gd name="connsiteX89-10735" fmla="*/ 543 w 758"/>
              <a:gd name="connsiteY89-10736" fmla="*/ 696 h 759"/>
              <a:gd name="connsiteX90-10737" fmla="*/ 527 w 758"/>
              <a:gd name="connsiteY90-10738" fmla="*/ 685 h 759"/>
              <a:gd name="connsiteX91-10739" fmla="*/ 495 w 758"/>
              <a:gd name="connsiteY91-10740" fmla="*/ 659 h 759"/>
              <a:gd name="connsiteX92-10741" fmla="*/ 469 w 758"/>
              <a:gd name="connsiteY92-10742" fmla="*/ 632 h 759"/>
              <a:gd name="connsiteX93-10743" fmla="*/ 458 w 758"/>
              <a:gd name="connsiteY93-10744" fmla="*/ 622 h 759"/>
              <a:gd name="connsiteX94-10745" fmla="*/ 448 w 758"/>
              <a:gd name="connsiteY94-10746" fmla="*/ 606 h 759"/>
              <a:gd name="connsiteX95-10747" fmla="*/ 437 w 758"/>
              <a:gd name="connsiteY95-10748" fmla="*/ 590 h 759"/>
              <a:gd name="connsiteX96-10749" fmla="*/ 427 w 758"/>
              <a:gd name="connsiteY96-10750" fmla="*/ 574 h 759"/>
              <a:gd name="connsiteX97-10751" fmla="*/ 421 w 758"/>
              <a:gd name="connsiteY97-10752" fmla="*/ 559 h 759"/>
              <a:gd name="connsiteX98-10753" fmla="*/ 411 w 758"/>
              <a:gd name="connsiteY98-10754" fmla="*/ 543 h 759"/>
              <a:gd name="connsiteX99-10755" fmla="*/ 406 w 758"/>
              <a:gd name="connsiteY99-10756" fmla="*/ 527 h 759"/>
              <a:gd name="connsiteX100-10757" fmla="*/ 395 w 758"/>
              <a:gd name="connsiteY100-10758" fmla="*/ 511 h 759"/>
              <a:gd name="connsiteX101-10759" fmla="*/ 390 w 758"/>
              <a:gd name="connsiteY101-10760" fmla="*/ 501 h 759"/>
              <a:gd name="connsiteX102-10761" fmla="*/ 390 w 758"/>
              <a:gd name="connsiteY102-10762" fmla="*/ 485 h 759"/>
              <a:gd name="connsiteX103-10763" fmla="*/ 390 w 758"/>
              <a:gd name="connsiteY103-10764" fmla="*/ 100 h 759"/>
              <a:gd name="connsiteX104-10765" fmla="*/ 390 w 758"/>
              <a:gd name="connsiteY104-10766" fmla="*/ 90 h 759"/>
              <a:gd name="connsiteX105-10767" fmla="*/ 390 w 758"/>
              <a:gd name="connsiteY105-10768" fmla="*/ 85 h 759"/>
              <a:gd name="connsiteX106-10769" fmla="*/ 390 w 758"/>
              <a:gd name="connsiteY106-10770" fmla="*/ 79 h 759"/>
              <a:gd name="connsiteX107-10771" fmla="*/ 385 w 758"/>
              <a:gd name="connsiteY107-10772" fmla="*/ 74 h 759"/>
              <a:gd name="connsiteX108-10773" fmla="*/ 385 w 758"/>
              <a:gd name="connsiteY108-10774" fmla="*/ 74 h 759"/>
              <a:gd name="connsiteX109-10775" fmla="*/ 379 w 758"/>
              <a:gd name="connsiteY109-10776" fmla="*/ 74 h 759"/>
              <a:gd name="connsiteX110-10777" fmla="*/ 374 w 758"/>
              <a:gd name="connsiteY110-10778" fmla="*/ 74 h 759"/>
              <a:gd name="connsiteX111-10779" fmla="*/ 363 w 758"/>
              <a:gd name="connsiteY111-10780" fmla="*/ 79 h 759"/>
              <a:gd name="connsiteX112-10781" fmla="*/ 353 w 758"/>
              <a:gd name="connsiteY112-10782" fmla="*/ 79 h 759"/>
              <a:gd name="connsiteX113-10783" fmla="*/ 337 w 758"/>
              <a:gd name="connsiteY113-10784" fmla="*/ 85 h 759"/>
              <a:gd name="connsiteX114-10785" fmla="*/ 321 w 758"/>
              <a:gd name="connsiteY114-10786" fmla="*/ 90 h 759"/>
              <a:gd name="connsiteX115-10787" fmla="*/ 305 w 758"/>
              <a:gd name="connsiteY115-10788" fmla="*/ 95 h 759"/>
              <a:gd name="connsiteX116-10789" fmla="*/ 269 w 758"/>
              <a:gd name="connsiteY116-10790" fmla="*/ 106 h 759"/>
              <a:gd name="connsiteX117-10791" fmla="*/ 232 w 758"/>
              <a:gd name="connsiteY117-10792" fmla="*/ 116 h 759"/>
              <a:gd name="connsiteX118-10793" fmla="*/ 195 w 758"/>
              <a:gd name="connsiteY118-10794" fmla="*/ 127 h 759"/>
              <a:gd name="connsiteX119-10795" fmla="*/ 158 w 758"/>
              <a:gd name="connsiteY119-10796" fmla="*/ 137 h 759"/>
              <a:gd name="connsiteX120-10797" fmla="*/ 137 w 758"/>
              <a:gd name="connsiteY120-10798" fmla="*/ 142 h 759"/>
              <a:gd name="connsiteX121-10799" fmla="*/ 121 w 758"/>
              <a:gd name="connsiteY121-10800" fmla="*/ 142 h 759"/>
              <a:gd name="connsiteX122-10801" fmla="*/ 105 w 758"/>
              <a:gd name="connsiteY122-10802" fmla="*/ 148 h 759"/>
              <a:gd name="connsiteX123-10803" fmla="*/ 95 w 758"/>
              <a:gd name="connsiteY123-10804" fmla="*/ 148 h 759"/>
              <a:gd name="connsiteX124-10805" fmla="*/ 84 w 758"/>
              <a:gd name="connsiteY124-10806" fmla="*/ 153 h 759"/>
              <a:gd name="connsiteX125-10807" fmla="*/ 74 w 758"/>
              <a:gd name="connsiteY125-10808" fmla="*/ 153 h 759"/>
              <a:gd name="connsiteX126-10809" fmla="*/ 68 w 758"/>
              <a:gd name="connsiteY126-10810" fmla="*/ 153 h 759"/>
              <a:gd name="connsiteX127-10811" fmla="*/ 63 w 758"/>
              <a:gd name="connsiteY127-10812" fmla="*/ 153 h 759"/>
              <a:gd name="connsiteX128-10813" fmla="*/ 53 w 758"/>
              <a:gd name="connsiteY128-10814" fmla="*/ 153 h 759"/>
              <a:gd name="connsiteX129-10815" fmla="*/ 42 w 758"/>
              <a:gd name="connsiteY129-10816" fmla="*/ 148 h 759"/>
              <a:gd name="connsiteX130-10817" fmla="*/ 32 w 758"/>
              <a:gd name="connsiteY130-10818" fmla="*/ 142 h 759"/>
              <a:gd name="connsiteX131-10819" fmla="*/ 26 w 758"/>
              <a:gd name="connsiteY131-10820" fmla="*/ 137 h 759"/>
              <a:gd name="connsiteX132-10821" fmla="*/ 16 w 758"/>
              <a:gd name="connsiteY132-10822" fmla="*/ 127 h 759"/>
              <a:gd name="connsiteX133-10823" fmla="*/ 11 w 758"/>
              <a:gd name="connsiteY133-10824" fmla="*/ 121 h 759"/>
              <a:gd name="connsiteX134-10825" fmla="*/ 5 w 758"/>
              <a:gd name="connsiteY134-10826" fmla="*/ 116 h 759"/>
              <a:gd name="connsiteX135-10827" fmla="*/ 0 w 758"/>
              <a:gd name="connsiteY135-10828" fmla="*/ 116 h 759"/>
              <a:gd name="connsiteX136-10829" fmla="*/ 5 w 758"/>
              <a:gd name="connsiteY136-10830" fmla="*/ 111 h 759"/>
              <a:gd name="connsiteX137-10831" fmla="*/ 5 w 758"/>
              <a:gd name="connsiteY137-10832" fmla="*/ 111 h 759"/>
              <a:gd name="connsiteX138-10833" fmla="*/ 11 w 758"/>
              <a:gd name="connsiteY138-10834" fmla="*/ 111 h 759"/>
              <a:gd name="connsiteX139-10835" fmla="*/ 16 w 758"/>
              <a:gd name="connsiteY139-10836" fmla="*/ 106 h 759"/>
              <a:gd name="connsiteX140-10837" fmla="*/ 21 w 758"/>
              <a:gd name="connsiteY140-10838" fmla="*/ 106 h 759"/>
              <a:gd name="connsiteX141-10839" fmla="*/ 32 w 758"/>
              <a:gd name="connsiteY141-10840" fmla="*/ 106 h 759"/>
              <a:gd name="connsiteX142-10841" fmla="*/ 42 w 758"/>
              <a:gd name="connsiteY142-10842" fmla="*/ 106 h 759"/>
              <a:gd name="connsiteX143-10843" fmla="*/ 53 w 758"/>
              <a:gd name="connsiteY143-10844" fmla="*/ 100 h 759"/>
              <a:gd name="connsiteX144-10845" fmla="*/ 79 w 758"/>
              <a:gd name="connsiteY144-10846" fmla="*/ 100 h 759"/>
              <a:gd name="connsiteX145-10847" fmla="*/ 111 w 758"/>
              <a:gd name="connsiteY145-10848" fmla="*/ 95 h 759"/>
              <a:gd name="connsiteX146-10849" fmla="*/ 126 w 758"/>
              <a:gd name="connsiteY146-10850" fmla="*/ 95 h 759"/>
              <a:gd name="connsiteX147-10851" fmla="*/ 142 w 758"/>
              <a:gd name="connsiteY147-10852" fmla="*/ 90 h 759"/>
              <a:gd name="connsiteX148-10853" fmla="*/ 163 w 758"/>
              <a:gd name="connsiteY148-10854" fmla="*/ 85 h 759"/>
              <a:gd name="connsiteX149-10855" fmla="*/ 184 w 758"/>
              <a:gd name="connsiteY149-10856" fmla="*/ 85 h 759"/>
              <a:gd name="connsiteX150-10857" fmla="*/ 221 w 758"/>
              <a:gd name="connsiteY150-10858" fmla="*/ 74 h 759"/>
              <a:gd name="connsiteX151-10859" fmla="*/ 258 w 758"/>
              <a:gd name="connsiteY151-10860" fmla="*/ 69 h 759"/>
              <a:gd name="connsiteX152-10861" fmla="*/ 290 w 758"/>
              <a:gd name="connsiteY152-10862" fmla="*/ 58 h 759"/>
              <a:gd name="connsiteX153-10863" fmla="*/ 321 w 758"/>
              <a:gd name="connsiteY153-10864" fmla="*/ 48 h 759"/>
              <a:gd name="connsiteX154-10865" fmla="*/ 337 w 758"/>
              <a:gd name="connsiteY154-10866" fmla="*/ 42 h 759"/>
              <a:gd name="connsiteX155-10867" fmla="*/ 353 w 758"/>
              <a:gd name="connsiteY155-10868" fmla="*/ 37 h 759"/>
              <a:gd name="connsiteX156-10869" fmla="*/ 363 w 758"/>
              <a:gd name="connsiteY156-10870" fmla="*/ 37 h 759"/>
              <a:gd name="connsiteX157-10871" fmla="*/ 374 w 758"/>
              <a:gd name="connsiteY157-10872" fmla="*/ 32 h 759"/>
              <a:gd name="connsiteX158-10873" fmla="*/ 379 w 758"/>
              <a:gd name="connsiteY158-10874" fmla="*/ 27 h 759"/>
              <a:gd name="connsiteX159-10875" fmla="*/ 385 w 758"/>
              <a:gd name="connsiteY159-10876" fmla="*/ 21 h 759"/>
              <a:gd name="connsiteX160-10877" fmla="*/ 390 w 758"/>
              <a:gd name="connsiteY160-10878" fmla="*/ 16 h 759"/>
              <a:gd name="connsiteX161-10879" fmla="*/ 395 w 758"/>
              <a:gd name="connsiteY161-10880" fmla="*/ 11 h 759"/>
              <a:gd name="connsiteX162-10881" fmla="*/ 400 w 758"/>
              <a:gd name="connsiteY162-10882" fmla="*/ 6 h 759"/>
              <a:gd name="connsiteX163-10883" fmla="*/ 406 w 758"/>
              <a:gd name="connsiteY163-10884" fmla="*/ 0 h 759"/>
              <a:gd name="connsiteX164-10885" fmla="*/ 411 w 758"/>
              <a:gd name="connsiteY164-10886" fmla="*/ 0 h 759"/>
              <a:gd name="connsiteX165-10887" fmla="*/ 416 w 758"/>
              <a:gd name="connsiteY165-10888" fmla="*/ 0 h 759"/>
              <a:gd name="connsiteX166-10889" fmla="*/ 416 w 758"/>
              <a:gd name="connsiteY166-10890" fmla="*/ 0 h 759"/>
              <a:gd name="connsiteX0-10891" fmla="*/ 416 w 758"/>
              <a:gd name="connsiteY0-10892" fmla="*/ 0 h 759"/>
              <a:gd name="connsiteX1-10893" fmla="*/ 427 w 758"/>
              <a:gd name="connsiteY1-10894" fmla="*/ 0 h 759"/>
              <a:gd name="connsiteX2-10895" fmla="*/ 437 w 758"/>
              <a:gd name="connsiteY2-10896" fmla="*/ 6 h 759"/>
              <a:gd name="connsiteX3-10897" fmla="*/ 448 w 758"/>
              <a:gd name="connsiteY3-10898" fmla="*/ 11 h 759"/>
              <a:gd name="connsiteX4-10899" fmla="*/ 464 w 758"/>
              <a:gd name="connsiteY4-10900" fmla="*/ 21 h 759"/>
              <a:gd name="connsiteX5-10901" fmla="*/ 474 w 758"/>
              <a:gd name="connsiteY5-10902" fmla="*/ 32 h 759"/>
              <a:gd name="connsiteX6-10903" fmla="*/ 485 w 758"/>
              <a:gd name="connsiteY6-10904" fmla="*/ 37 h 759"/>
              <a:gd name="connsiteX7-10905" fmla="*/ 485 w 758"/>
              <a:gd name="connsiteY7-10906" fmla="*/ 42 h 759"/>
              <a:gd name="connsiteX8-10907" fmla="*/ 490 w 758"/>
              <a:gd name="connsiteY8-10908" fmla="*/ 42 h 759"/>
              <a:gd name="connsiteX9-10909" fmla="*/ 490 w 758"/>
              <a:gd name="connsiteY9-10910" fmla="*/ 48 h 759"/>
              <a:gd name="connsiteX10-10911" fmla="*/ 490 w 758"/>
              <a:gd name="connsiteY10-10912" fmla="*/ 48 h 759"/>
              <a:gd name="connsiteX11-10913" fmla="*/ 490 w 758"/>
              <a:gd name="connsiteY11-10914" fmla="*/ 53 h 759"/>
              <a:gd name="connsiteX12-10915" fmla="*/ 485 w 758"/>
              <a:gd name="connsiteY12-10916" fmla="*/ 58 h 759"/>
              <a:gd name="connsiteX13-10917" fmla="*/ 479 w 758"/>
              <a:gd name="connsiteY13-10918" fmla="*/ 63 h 759"/>
              <a:gd name="connsiteX14-10919" fmla="*/ 469 w 758"/>
              <a:gd name="connsiteY14-10920" fmla="*/ 69 h 759"/>
              <a:gd name="connsiteX15-10921" fmla="*/ 464 w 758"/>
              <a:gd name="connsiteY15-10922" fmla="*/ 74 h 759"/>
              <a:gd name="connsiteX16-10923" fmla="*/ 432 w 758"/>
              <a:gd name="connsiteY16-10924" fmla="*/ 464 h 759"/>
              <a:gd name="connsiteX17-10925" fmla="*/ 442 w 758"/>
              <a:gd name="connsiteY17-10926" fmla="*/ 490 h 759"/>
              <a:gd name="connsiteX18-10927" fmla="*/ 448 w 758"/>
              <a:gd name="connsiteY18-10928" fmla="*/ 506 h 759"/>
              <a:gd name="connsiteX19-10929" fmla="*/ 453 w 758"/>
              <a:gd name="connsiteY19-10930" fmla="*/ 516 h 759"/>
              <a:gd name="connsiteX20-10931" fmla="*/ 469 w 758"/>
              <a:gd name="connsiteY20-10932" fmla="*/ 543 h 759"/>
              <a:gd name="connsiteX21-10933" fmla="*/ 485 w 758"/>
              <a:gd name="connsiteY21-10934" fmla="*/ 564 h 759"/>
              <a:gd name="connsiteX22-10935" fmla="*/ 500 w 758"/>
              <a:gd name="connsiteY22-10936" fmla="*/ 585 h 759"/>
              <a:gd name="connsiteX23-10937" fmla="*/ 511 w 758"/>
              <a:gd name="connsiteY23-10938" fmla="*/ 595 h 759"/>
              <a:gd name="connsiteX24-10939" fmla="*/ 521 w 758"/>
              <a:gd name="connsiteY24-10940" fmla="*/ 601 h 759"/>
              <a:gd name="connsiteX25-10941" fmla="*/ 543 w 758"/>
              <a:gd name="connsiteY25-10942" fmla="*/ 622 h 759"/>
              <a:gd name="connsiteX26-10943" fmla="*/ 564 w 758"/>
              <a:gd name="connsiteY26-10944" fmla="*/ 632 h 759"/>
              <a:gd name="connsiteX27-10945" fmla="*/ 585 w 758"/>
              <a:gd name="connsiteY27-10946" fmla="*/ 648 h 759"/>
              <a:gd name="connsiteX28-10947" fmla="*/ 611 w 758"/>
              <a:gd name="connsiteY28-10948" fmla="*/ 659 h 759"/>
              <a:gd name="connsiteX29-10949" fmla="*/ 622 w 758"/>
              <a:gd name="connsiteY29-10950" fmla="*/ 664 h 759"/>
              <a:gd name="connsiteX30-10951" fmla="*/ 632 w 758"/>
              <a:gd name="connsiteY30-10952" fmla="*/ 669 h 759"/>
              <a:gd name="connsiteX31-10953" fmla="*/ 643 w 758"/>
              <a:gd name="connsiteY31-10954" fmla="*/ 669 h 759"/>
              <a:gd name="connsiteX32-10955" fmla="*/ 653 w 758"/>
              <a:gd name="connsiteY32-10956" fmla="*/ 674 h 759"/>
              <a:gd name="connsiteX33-10957" fmla="*/ 658 w 758"/>
              <a:gd name="connsiteY33-10958" fmla="*/ 674 h 759"/>
              <a:gd name="connsiteX34-10959" fmla="*/ 664 w 758"/>
              <a:gd name="connsiteY34-10960" fmla="*/ 674 h 759"/>
              <a:gd name="connsiteX35-10961" fmla="*/ 674 w 758"/>
              <a:gd name="connsiteY35-10962" fmla="*/ 674 h 759"/>
              <a:gd name="connsiteX36-10963" fmla="*/ 679 w 758"/>
              <a:gd name="connsiteY36-10964" fmla="*/ 669 h 759"/>
              <a:gd name="connsiteX37-10965" fmla="*/ 679 w 758"/>
              <a:gd name="connsiteY37-10966" fmla="*/ 664 h 759"/>
              <a:gd name="connsiteX38-10967" fmla="*/ 685 w 758"/>
              <a:gd name="connsiteY38-10968" fmla="*/ 659 h 759"/>
              <a:gd name="connsiteX39-10969" fmla="*/ 690 w 758"/>
              <a:gd name="connsiteY39-10970" fmla="*/ 653 h 759"/>
              <a:gd name="connsiteX40-10971" fmla="*/ 690 w 758"/>
              <a:gd name="connsiteY40-10972" fmla="*/ 643 h 759"/>
              <a:gd name="connsiteX41-10973" fmla="*/ 695 w 758"/>
              <a:gd name="connsiteY41-10974" fmla="*/ 627 h 759"/>
              <a:gd name="connsiteX42-10975" fmla="*/ 701 w 758"/>
              <a:gd name="connsiteY42-10976" fmla="*/ 611 h 759"/>
              <a:gd name="connsiteX43-10977" fmla="*/ 706 w 758"/>
              <a:gd name="connsiteY43-10978" fmla="*/ 595 h 759"/>
              <a:gd name="connsiteX44-10979" fmla="*/ 706 w 758"/>
              <a:gd name="connsiteY44-10980" fmla="*/ 580 h 759"/>
              <a:gd name="connsiteX45-10981" fmla="*/ 711 w 758"/>
              <a:gd name="connsiteY45-10982" fmla="*/ 564 h 759"/>
              <a:gd name="connsiteX46-10983" fmla="*/ 716 w 758"/>
              <a:gd name="connsiteY46-10984" fmla="*/ 553 h 759"/>
              <a:gd name="connsiteX47-10985" fmla="*/ 722 w 758"/>
              <a:gd name="connsiteY47-10986" fmla="*/ 543 h 759"/>
              <a:gd name="connsiteX48-10987" fmla="*/ 722 w 758"/>
              <a:gd name="connsiteY48-10988" fmla="*/ 538 h 759"/>
              <a:gd name="connsiteX49-10989" fmla="*/ 727 w 758"/>
              <a:gd name="connsiteY49-10990" fmla="*/ 527 h 759"/>
              <a:gd name="connsiteX50-10991" fmla="*/ 727 w 758"/>
              <a:gd name="connsiteY50-10992" fmla="*/ 527 h 759"/>
              <a:gd name="connsiteX51-10993" fmla="*/ 732 w 758"/>
              <a:gd name="connsiteY51-10994" fmla="*/ 527 h 759"/>
              <a:gd name="connsiteX52-10995" fmla="*/ 732 w 758"/>
              <a:gd name="connsiteY52-10996" fmla="*/ 527 h 759"/>
              <a:gd name="connsiteX53-10997" fmla="*/ 732 w 758"/>
              <a:gd name="connsiteY53-10998" fmla="*/ 532 h 759"/>
              <a:gd name="connsiteX54-10999" fmla="*/ 732 w 758"/>
              <a:gd name="connsiteY54-11000" fmla="*/ 538 h 759"/>
              <a:gd name="connsiteX55-11001" fmla="*/ 737 w 758"/>
              <a:gd name="connsiteY55-11002" fmla="*/ 543 h 759"/>
              <a:gd name="connsiteX56-11003" fmla="*/ 737 w 758"/>
              <a:gd name="connsiteY56-11004" fmla="*/ 559 h 759"/>
              <a:gd name="connsiteX57-11005" fmla="*/ 737 w 758"/>
              <a:gd name="connsiteY57-11006" fmla="*/ 569 h 759"/>
              <a:gd name="connsiteX58-11007" fmla="*/ 737 w 758"/>
              <a:gd name="connsiteY58-11008" fmla="*/ 585 h 759"/>
              <a:gd name="connsiteX59-11009" fmla="*/ 737 w 758"/>
              <a:gd name="connsiteY59-11010" fmla="*/ 601 h 759"/>
              <a:gd name="connsiteX60-11011" fmla="*/ 737 w 758"/>
              <a:gd name="connsiteY60-11012" fmla="*/ 622 h 759"/>
              <a:gd name="connsiteX61-11013" fmla="*/ 737 w 758"/>
              <a:gd name="connsiteY61-11014" fmla="*/ 638 h 759"/>
              <a:gd name="connsiteX62-11015" fmla="*/ 737 w 758"/>
              <a:gd name="connsiteY62-11016" fmla="*/ 653 h 759"/>
              <a:gd name="connsiteX63-11017" fmla="*/ 743 w 758"/>
              <a:gd name="connsiteY63-11018" fmla="*/ 669 h 759"/>
              <a:gd name="connsiteX64-11019" fmla="*/ 743 w 758"/>
              <a:gd name="connsiteY64-11020" fmla="*/ 685 h 759"/>
              <a:gd name="connsiteX65-11021" fmla="*/ 748 w 758"/>
              <a:gd name="connsiteY65-11022" fmla="*/ 696 h 759"/>
              <a:gd name="connsiteX66-11023" fmla="*/ 748 w 758"/>
              <a:gd name="connsiteY66-11024" fmla="*/ 706 h 759"/>
              <a:gd name="connsiteX67-11025" fmla="*/ 753 w 758"/>
              <a:gd name="connsiteY67-11026" fmla="*/ 717 h 759"/>
              <a:gd name="connsiteX68-11027" fmla="*/ 753 w 758"/>
              <a:gd name="connsiteY68-11028" fmla="*/ 722 h 759"/>
              <a:gd name="connsiteX69-11029" fmla="*/ 758 w 758"/>
              <a:gd name="connsiteY69-11030" fmla="*/ 732 h 759"/>
              <a:gd name="connsiteX70-11031" fmla="*/ 758 w 758"/>
              <a:gd name="connsiteY70-11032" fmla="*/ 738 h 759"/>
              <a:gd name="connsiteX71-11033" fmla="*/ 758 w 758"/>
              <a:gd name="connsiteY71-11034" fmla="*/ 743 h 759"/>
              <a:gd name="connsiteX72-11035" fmla="*/ 758 w 758"/>
              <a:gd name="connsiteY72-11036" fmla="*/ 748 h 759"/>
              <a:gd name="connsiteX73-11037" fmla="*/ 753 w 758"/>
              <a:gd name="connsiteY73-11038" fmla="*/ 753 h 759"/>
              <a:gd name="connsiteX74-11039" fmla="*/ 748 w 758"/>
              <a:gd name="connsiteY74-11040" fmla="*/ 759 h 759"/>
              <a:gd name="connsiteX75-11041" fmla="*/ 737 w 758"/>
              <a:gd name="connsiteY75-11042" fmla="*/ 759 h 759"/>
              <a:gd name="connsiteX76-11043" fmla="*/ 727 w 758"/>
              <a:gd name="connsiteY76-11044" fmla="*/ 759 h 759"/>
              <a:gd name="connsiteX77-11045" fmla="*/ 711 w 758"/>
              <a:gd name="connsiteY77-11046" fmla="*/ 759 h 759"/>
              <a:gd name="connsiteX78-11047" fmla="*/ 695 w 758"/>
              <a:gd name="connsiteY78-11048" fmla="*/ 753 h 759"/>
              <a:gd name="connsiteX79-11049" fmla="*/ 674 w 758"/>
              <a:gd name="connsiteY79-11050" fmla="*/ 753 h 759"/>
              <a:gd name="connsiteX80-11051" fmla="*/ 653 w 758"/>
              <a:gd name="connsiteY80-11052" fmla="*/ 748 h 759"/>
              <a:gd name="connsiteX81-11053" fmla="*/ 632 w 758"/>
              <a:gd name="connsiteY81-11054" fmla="*/ 743 h 759"/>
              <a:gd name="connsiteX82-11055" fmla="*/ 622 w 758"/>
              <a:gd name="connsiteY82-11056" fmla="*/ 738 h 759"/>
              <a:gd name="connsiteX83-11057" fmla="*/ 611 w 758"/>
              <a:gd name="connsiteY83-11058" fmla="*/ 732 h 759"/>
              <a:gd name="connsiteX84-11059" fmla="*/ 595 w 758"/>
              <a:gd name="connsiteY84-11060" fmla="*/ 727 h 759"/>
              <a:gd name="connsiteX85-11061" fmla="*/ 585 w 758"/>
              <a:gd name="connsiteY85-11062" fmla="*/ 722 h 759"/>
              <a:gd name="connsiteX86-11063" fmla="*/ 569 w 758"/>
              <a:gd name="connsiteY86-11064" fmla="*/ 717 h 759"/>
              <a:gd name="connsiteX87-11065" fmla="*/ 553 w 758"/>
              <a:gd name="connsiteY87-11066" fmla="*/ 706 h 759"/>
              <a:gd name="connsiteX88-11067" fmla="*/ 543 w 758"/>
              <a:gd name="connsiteY88-11068" fmla="*/ 696 h 759"/>
              <a:gd name="connsiteX89-11069" fmla="*/ 527 w 758"/>
              <a:gd name="connsiteY89-11070" fmla="*/ 685 h 759"/>
              <a:gd name="connsiteX90-11071" fmla="*/ 495 w 758"/>
              <a:gd name="connsiteY90-11072" fmla="*/ 659 h 759"/>
              <a:gd name="connsiteX91-11073" fmla="*/ 469 w 758"/>
              <a:gd name="connsiteY91-11074" fmla="*/ 632 h 759"/>
              <a:gd name="connsiteX92-11075" fmla="*/ 458 w 758"/>
              <a:gd name="connsiteY92-11076" fmla="*/ 622 h 759"/>
              <a:gd name="connsiteX93-11077" fmla="*/ 448 w 758"/>
              <a:gd name="connsiteY93-11078" fmla="*/ 606 h 759"/>
              <a:gd name="connsiteX94-11079" fmla="*/ 437 w 758"/>
              <a:gd name="connsiteY94-11080" fmla="*/ 590 h 759"/>
              <a:gd name="connsiteX95-11081" fmla="*/ 427 w 758"/>
              <a:gd name="connsiteY95-11082" fmla="*/ 574 h 759"/>
              <a:gd name="connsiteX96-11083" fmla="*/ 421 w 758"/>
              <a:gd name="connsiteY96-11084" fmla="*/ 559 h 759"/>
              <a:gd name="connsiteX97-11085" fmla="*/ 411 w 758"/>
              <a:gd name="connsiteY97-11086" fmla="*/ 543 h 759"/>
              <a:gd name="connsiteX98-11087" fmla="*/ 406 w 758"/>
              <a:gd name="connsiteY98-11088" fmla="*/ 527 h 759"/>
              <a:gd name="connsiteX99-11089" fmla="*/ 395 w 758"/>
              <a:gd name="connsiteY99-11090" fmla="*/ 511 h 759"/>
              <a:gd name="connsiteX100-11091" fmla="*/ 390 w 758"/>
              <a:gd name="connsiteY100-11092" fmla="*/ 501 h 759"/>
              <a:gd name="connsiteX101-11093" fmla="*/ 390 w 758"/>
              <a:gd name="connsiteY101-11094" fmla="*/ 485 h 759"/>
              <a:gd name="connsiteX102-11095" fmla="*/ 390 w 758"/>
              <a:gd name="connsiteY102-11096" fmla="*/ 100 h 759"/>
              <a:gd name="connsiteX103-11097" fmla="*/ 390 w 758"/>
              <a:gd name="connsiteY103-11098" fmla="*/ 90 h 759"/>
              <a:gd name="connsiteX104-11099" fmla="*/ 390 w 758"/>
              <a:gd name="connsiteY104-11100" fmla="*/ 85 h 759"/>
              <a:gd name="connsiteX105-11101" fmla="*/ 390 w 758"/>
              <a:gd name="connsiteY105-11102" fmla="*/ 79 h 759"/>
              <a:gd name="connsiteX106-11103" fmla="*/ 385 w 758"/>
              <a:gd name="connsiteY106-11104" fmla="*/ 74 h 759"/>
              <a:gd name="connsiteX107-11105" fmla="*/ 385 w 758"/>
              <a:gd name="connsiteY107-11106" fmla="*/ 74 h 759"/>
              <a:gd name="connsiteX108-11107" fmla="*/ 379 w 758"/>
              <a:gd name="connsiteY108-11108" fmla="*/ 74 h 759"/>
              <a:gd name="connsiteX109-11109" fmla="*/ 374 w 758"/>
              <a:gd name="connsiteY109-11110" fmla="*/ 74 h 759"/>
              <a:gd name="connsiteX110-11111" fmla="*/ 363 w 758"/>
              <a:gd name="connsiteY110-11112" fmla="*/ 79 h 759"/>
              <a:gd name="connsiteX111-11113" fmla="*/ 353 w 758"/>
              <a:gd name="connsiteY111-11114" fmla="*/ 79 h 759"/>
              <a:gd name="connsiteX112-11115" fmla="*/ 337 w 758"/>
              <a:gd name="connsiteY112-11116" fmla="*/ 85 h 759"/>
              <a:gd name="connsiteX113-11117" fmla="*/ 321 w 758"/>
              <a:gd name="connsiteY113-11118" fmla="*/ 90 h 759"/>
              <a:gd name="connsiteX114-11119" fmla="*/ 305 w 758"/>
              <a:gd name="connsiteY114-11120" fmla="*/ 95 h 759"/>
              <a:gd name="connsiteX115-11121" fmla="*/ 269 w 758"/>
              <a:gd name="connsiteY115-11122" fmla="*/ 106 h 759"/>
              <a:gd name="connsiteX116-11123" fmla="*/ 232 w 758"/>
              <a:gd name="connsiteY116-11124" fmla="*/ 116 h 759"/>
              <a:gd name="connsiteX117-11125" fmla="*/ 195 w 758"/>
              <a:gd name="connsiteY117-11126" fmla="*/ 127 h 759"/>
              <a:gd name="connsiteX118-11127" fmla="*/ 158 w 758"/>
              <a:gd name="connsiteY118-11128" fmla="*/ 137 h 759"/>
              <a:gd name="connsiteX119-11129" fmla="*/ 137 w 758"/>
              <a:gd name="connsiteY119-11130" fmla="*/ 142 h 759"/>
              <a:gd name="connsiteX120-11131" fmla="*/ 121 w 758"/>
              <a:gd name="connsiteY120-11132" fmla="*/ 142 h 759"/>
              <a:gd name="connsiteX121-11133" fmla="*/ 105 w 758"/>
              <a:gd name="connsiteY121-11134" fmla="*/ 148 h 759"/>
              <a:gd name="connsiteX122-11135" fmla="*/ 95 w 758"/>
              <a:gd name="connsiteY122-11136" fmla="*/ 148 h 759"/>
              <a:gd name="connsiteX123-11137" fmla="*/ 84 w 758"/>
              <a:gd name="connsiteY123-11138" fmla="*/ 153 h 759"/>
              <a:gd name="connsiteX124-11139" fmla="*/ 74 w 758"/>
              <a:gd name="connsiteY124-11140" fmla="*/ 153 h 759"/>
              <a:gd name="connsiteX125-11141" fmla="*/ 68 w 758"/>
              <a:gd name="connsiteY125-11142" fmla="*/ 153 h 759"/>
              <a:gd name="connsiteX126-11143" fmla="*/ 63 w 758"/>
              <a:gd name="connsiteY126-11144" fmla="*/ 153 h 759"/>
              <a:gd name="connsiteX127-11145" fmla="*/ 53 w 758"/>
              <a:gd name="connsiteY127-11146" fmla="*/ 153 h 759"/>
              <a:gd name="connsiteX128-11147" fmla="*/ 42 w 758"/>
              <a:gd name="connsiteY128-11148" fmla="*/ 148 h 759"/>
              <a:gd name="connsiteX129-11149" fmla="*/ 32 w 758"/>
              <a:gd name="connsiteY129-11150" fmla="*/ 142 h 759"/>
              <a:gd name="connsiteX130-11151" fmla="*/ 26 w 758"/>
              <a:gd name="connsiteY130-11152" fmla="*/ 137 h 759"/>
              <a:gd name="connsiteX131-11153" fmla="*/ 16 w 758"/>
              <a:gd name="connsiteY131-11154" fmla="*/ 127 h 759"/>
              <a:gd name="connsiteX132-11155" fmla="*/ 11 w 758"/>
              <a:gd name="connsiteY132-11156" fmla="*/ 121 h 759"/>
              <a:gd name="connsiteX133-11157" fmla="*/ 5 w 758"/>
              <a:gd name="connsiteY133-11158" fmla="*/ 116 h 759"/>
              <a:gd name="connsiteX134-11159" fmla="*/ 0 w 758"/>
              <a:gd name="connsiteY134-11160" fmla="*/ 116 h 759"/>
              <a:gd name="connsiteX135-11161" fmla="*/ 5 w 758"/>
              <a:gd name="connsiteY135-11162" fmla="*/ 111 h 759"/>
              <a:gd name="connsiteX136-11163" fmla="*/ 5 w 758"/>
              <a:gd name="connsiteY136-11164" fmla="*/ 111 h 759"/>
              <a:gd name="connsiteX137-11165" fmla="*/ 11 w 758"/>
              <a:gd name="connsiteY137-11166" fmla="*/ 111 h 759"/>
              <a:gd name="connsiteX138-11167" fmla="*/ 16 w 758"/>
              <a:gd name="connsiteY138-11168" fmla="*/ 106 h 759"/>
              <a:gd name="connsiteX139-11169" fmla="*/ 21 w 758"/>
              <a:gd name="connsiteY139-11170" fmla="*/ 106 h 759"/>
              <a:gd name="connsiteX140-11171" fmla="*/ 32 w 758"/>
              <a:gd name="connsiteY140-11172" fmla="*/ 106 h 759"/>
              <a:gd name="connsiteX141-11173" fmla="*/ 42 w 758"/>
              <a:gd name="connsiteY141-11174" fmla="*/ 106 h 759"/>
              <a:gd name="connsiteX142-11175" fmla="*/ 53 w 758"/>
              <a:gd name="connsiteY142-11176" fmla="*/ 100 h 759"/>
              <a:gd name="connsiteX143-11177" fmla="*/ 79 w 758"/>
              <a:gd name="connsiteY143-11178" fmla="*/ 100 h 759"/>
              <a:gd name="connsiteX144-11179" fmla="*/ 111 w 758"/>
              <a:gd name="connsiteY144-11180" fmla="*/ 95 h 759"/>
              <a:gd name="connsiteX145-11181" fmla="*/ 126 w 758"/>
              <a:gd name="connsiteY145-11182" fmla="*/ 95 h 759"/>
              <a:gd name="connsiteX146-11183" fmla="*/ 142 w 758"/>
              <a:gd name="connsiteY146-11184" fmla="*/ 90 h 759"/>
              <a:gd name="connsiteX147-11185" fmla="*/ 163 w 758"/>
              <a:gd name="connsiteY147-11186" fmla="*/ 85 h 759"/>
              <a:gd name="connsiteX148-11187" fmla="*/ 184 w 758"/>
              <a:gd name="connsiteY148-11188" fmla="*/ 85 h 759"/>
              <a:gd name="connsiteX149-11189" fmla="*/ 221 w 758"/>
              <a:gd name="connsiteY149-11190" fmla="*/ 74 h 759"/>
              <a:gd name="connsiteX150-11191" fmla="*/ 258 w 758"/>
              <a:gd name="connsiteY150-11192" fmla="*/ 69 h 759"/>
              <a:gd name="connsiteX151-11193" fmla="*/ 290 w 758"/>
              <a:gd name="connsiteY151-11194" fmla="*/ 58 h 759"/>
              <a:gd name="connsiteX152-11195" fmla="*/ 321 w 758"/>
              <a:gd name="connsiteY152-11196" fmla="*/ 48 h 759"/>
              <a:gd name="connsiteX153-11197" fmla="*/ 337 w 758"/>
              <a:gd name="connsiteY153-11198" fmla="*/ 42 h 759"/>
              <a:gd name="connsiteX154-11199" fmla="*/ 353 w 758"/>
              <a:gd name="connsiteY154-11200" fmla="*/ 37 h 759"/>
              <a:gd name="connsiteX155-11201" fmla="*/ 363 w 758"/>
              <a:gd name="connsiteY155-11202" fmla="*/ 37 h 759"/>
              <a:gd name="connsiteX156-11203" fmla="*/ 374 w 758"/>
              <a:gd name="connsiteY156-11204" fmla="*/ 32 h 759"/>
              <a:gd name="connsiteX157-11205" fmla="*/ 379 w 758"/>
              <a:gd name="connsiteY157-11206" fmla="*/ 27 h 759"/>
              <a:gd name="connsiteX158-11207" fmla="*/ 385 w 758"/>
              <a:gd name="connsiteY158-11208" fmla="*/ 21 h 759"/>
              <a:gd name="connsiteX159-11209" fmla="*/ 390 w 758"/>
              <a:gd name="connsiteY159-11210" fmla="*/ 16 h 759"/>
              <a:gd name="connsiteX160-11211" fmla="*/ 395 w 758"/>
              <a:gd name="connsiteY160-11212" fmla="*/ 11 h 759"/>
              <a:gd name="connsiteX161-11213" fmla="*/ 400 w 758"/>
              <a:gd name="connsiteY161-11214" fmla="*/ 6 h 759"/>
              <a:gd name="connsiteX162-11215" fmla="*/ 406 w 758"/>
              <a:gd name="connsiteY162-11216" fmla="*/ 0 h 759"/>
              <a:gd name="connsiteX163-11217" fmla="*/ 411 w 758"/>
              <a:gd name="connsiteY163-11218" fmla="*/ 0 h 759"/>
              <a:gd name="connsiteX164-11219" fmla="*/ 416 w 758"/>
              <a:gd name="connsiteY164-11220" fmla="*/ 0 h 759"/>
              <a:gd name="connsiteX165-11221" fmla="*/ 416 w 758"/>
              <a:gd name="connsiteY165-11222" fmla="*/ 0 h 759"/>
              <a:gd name="connsiteX0-11223" fmla="*/ 416 w 758"/>
              <a:gd name="connsiteY0-11224" fmla="*/ 0 h 759"/>
              <a:gd name="connsiteX1-11225" fmla="*/ 427 w 758"/>
              <a:gd name="connsiteY1-11226" fmla="*/ 0 h 759"/>
              <a:gd name="connsiteX2-11227" fmla="*/ 437 w 758"/>
              <a:gd name="connsiteY2-11228" fmla="*/ 6 h 759"/>
              <a:gd name="connsiteX3-11229" fmla="*/ 448 w 758"/>
              <a:gd name="connsiteY3-11230" fmla="*/ 11 h 759"/>
              <a:gd name="connsiteX4-11231" fmla="*/ 464 w 758"/>
              <a:gd name="connsiteY4-11232" fmla="*/ 21 h 759"/>
              <a:gd name="connsiteX5-11233" fmla="*/ 474 w 758"/>
              <a:gd name="connsiteY5-11234" fmla="*/ 32 h 759"/>
              <a:gd name="connsiteX6-11235" fmla="*/ 485 w 758"/>
              <a:gd name="connsiteY6-11236" fmla="*/ 37 h 759"/>
              <a:gd name="connsiteX7-11237" fmla="*/ 485 w 758"/>
              <a:gd name="connsiteY7-11238" fmla="*/ 42 h 759"/>
              <a:gd name="connsiteX8-11239" fmla="*/ 490 w 758"/>
              <a:gd name="connsiteY8-11240" fmla="*/ 42 h 759"/>
              <a:gd name="connsiteX9-11241" fmla="*/ 490 w 758"/>
              <a:gd name="connsiteY9-11242" fmla="*/ 48 h 759"/>
              <a:gd name="connsiteX10-11243" fmla="*/ 490 w 758"/>
              <a:gd name="connsiteY10-11244" fmla="*/ 48 h 759"/>
              <a:gd name="connsiteX11-11245" fmla="*/ 490 w 758"/>
              <a:gd name="connsiteY11-11246" fmla="*/ 53 h 759"/>
              <a:gd name="connsiteX12-11247" fmla="*/ 485 w 758"/>
              <a:gd name="connsiteY12-11248" fmla="*/ 58 h 759"/>
              <a:gd name="connsiteX13-11249" fmla="*/ 479 w 758"/>
              <a:gd name="connsiteY13-11250" fmla="*/ 63 h 759"/>
              <a:gd name="connsiteX14-11251" fmla="*/ 469 w 758"/>
              <a:gd name="connsiteY14-11252" fmla="*/ 69 h 759"/>
              <a:gd name="connsiteX15-11253" fmla="*/ 464 w 758"/>
              <a:gd name="connsiteY15-11254" fmla="*/ 74 h 759"/>
              <a:gd name="connsiteX16-11255" fmla="*/ 442 w 758"/>
              <a:gd name="connsiteY16-11256" fmla="*/ 490 h 759"/>
              <a:gd name="connsiteX17-11257" fmla="*/ 448 w 758"/>
              <a:gd name="connsiteY17-11258" fmla="*/ 506 h 759"/>
              <a:gd name="connsiteX18-11259" fmla="*/ 453 w 758"/>
              <a:gd name="connsiteY18-11260" fmla="*/ 516 h 759"/>
              <a:gd name="connsiteX19-11261" fmla="*/ 469 w 758"/>
              <a:gd name="connsiteY19-11262" fmla="*/ 543 h 759"/>
              <a:gd name="connsiteX20-11263" fmla="*/ 485 w 758"/>
              <a:gd name="connsiteY20-11264" fmla="*/ 564 h 759"/>
              <a:gd name="connsiteX21-11265" fmla="*/ 500 w 758"/>
              <a:gd name="connsiteY21-11266" fmla="*/ 585 h 759"/>
              <a:gd name="connsiteX22-11267" fmla="*/ 511 w 758"/>
              <a:gd name="connsiteY22-11268" fmla="*/ 595 h 759"/>
              <a:gd name="connsiteX23-11269" fmla="*/ 521 w 758"/>
              <a:gd name="connsiteY23-11270" fmla="*/ 601 h 759"/>
              <a:gd name="connsiteX24-11271" fmla="*/ 543 w 758"/>
              <a:gd name="connsiteY24-11272" fmla="*/ 622 h 759"/>
              <a:gd name="connsiteX25-11273" fmla="*/ 564 w 758"/>
              <a:gd name="connsiteY25-11274" fmla="*/ 632 h 759"/>
              <a:gd name="connsiteX26-11275" fmla="*/ 585 w 758"/>
              <a:gd name="connsiteY26-11276" fmla="*/ 648 h 759"/>
              <a:gd name="connsiteX27-11277" fmla="*/ 611 w 758"/>
              <a:gd name="connsiteY27-11278" fmla="*/ 659 h 759"/>
              <a:gd name="connsiteX28-11279" fmla="*/ 622 w 758"/>
              <a:gd name="connsiteY28-11280" fmla="*/ 664 h 759"/>
              <a:gd name="connsiteX29-11281" fmla="*/ 632 w 758"/>
              <a:gd name="connsiteY29-11282" fmla="*/ 669 h 759"/>
              <a:gd name="connsiteX30-11283" fmla="*/ 643 w 758"/>
              <a:gd name="connsiteY30-11284" fmla="*/ 669 h 759"/>
              <a:gd name="connsiteX31-11285" fmla="*/ 653 w 758"/>
              <a:gd name="connsiteY31-11286" fmla="*/ 674 h 759"/>
              <a:gd name="connsiteX32-11287" fmla="*/ 658 w 758"/>
              <a:gd name="connsiteY32-11288" fmla="*/ 674 h 759"/>
              <a:gd name="connsiteX33-11289" fmla="*/ 664 w 758"/>
              <a:gd name="connsiteY33-11290" fmla="*/ 674 h 759"/>
              <a:gd name="connsiteX34-11291" fmla="*/ 674 w 758"/>
              <a:gd name="connsiteY34-11292" fmla="*/ 674 h 759"/>
              <a:gd name="connsiteX35-11293" fmla="*/ 679 w 758"/>
              <a:gd name="connsiteY35-11294" fmla="*/ 669 h 759"/>
              <a:gd name="connsiteX36-11295" fmla="*/ 679 w 758"/>
              <a:gd name="connsiteY36-11296" fmla="*/ 664 h 759"/>
              <a:gd name="connsiteX37-11297" fmla="*/ 685 w 758"/>
              <a:gd name="connsiteY37-11298" fmla="*/ 659 h 759"/>
              <a:gd name="connsiteX38-11299" fmla="*/ 690 w 758"/>
              <a:gd name="connsiteY38-11300" fmla="*/ 653 h 759"/>
              <a:gd name="connsiteX39-11301" fmla="*/ 690 w 758"/>
              <a:gd name="connsiteY39-11302" fmla="*/ 643 h 759"/>
              <a:gd name="connsiteX40-11303" fmla="*/ 695 w 758"/>
              <a:gd name="connsiteY40-11304" fmla="*/ 627 h 759"/>
              <a:gd name="connsiteX41-11305" fmla="*/ 701 w 758"/>
              <a:gd name="connsiteY41-11306" fmla="*/ 611 h 759"/>
              <a:gd name="connsiteX42-11307" fmla="*/ 706 w 758"/>
              <a:gd name="connsiteY42-11308" fmla="*/ 595 h 759"/>
              <a:gd name="connsiteX43-11309" fmla="*/ 706 w 758"/>
              <a:gd name="connsiteY43-11310" fmla="*/ 580 h 759"/>
              <a:gd name="connsiteX44-11311" fmla="*/ 711 w 758"/>
              <a:gd name="connsiteY44-11312" fmla="*/ 564 h 759"/>
              <a:gd name="connsiteX45-11313" fmla="*/ 716 w 758"/>
              <a:gd name="connsiteY45-11314" fmla="*/ 553 h 759"/>
              <a:gd name="connsiteX46-11315" fmla="*/ 722 w 758"/>
              <a:gd name="connsiteY46-11316" fmla="*/ 543 h 759"/>
              <a:gd name="connsiteX47-11317" fmla="*/ 722 w 758"/>
              <a:gd name="connsiteY47-11318" fmla="*/ 538 h 759"/>
              <a:gd name="connsiteX48-11319" fmla="*/ 727 w 758"/>
              <a:gd name="connsiteY48-11320" fmla="*/ 527 h 759"/>
              <a:gd name="connsiteX49-11321" fmla="*/ 727 w 758"/>
              <a:gd name="connsiteY49-11322" fmla="*/ 527 h 759"/>
              <a:gd name="connsiteX50-11323" fmla="*/ 732 w 758"/>
              <a:gd name="connsiteY50-11324" fmla="*/ 527 h 759"/>
              <a:gd name="connsiteX51-11325" fmla="*/ 732 w 758"/>
              <a:gd name="connsiteY51-11326" fmla="*/ 527 h 759"/>
              <a:gd name="connsiteX52-11327" fmla="*/ 732 w 758"/>
              <a:gd name="connsiteY52-11328" fmla="*/ 532 h 759"/>
              <a:gd name="connsiteX53-11329" fmla="*/ 732 w 758"/>
              <a:gd name="connsiteY53-11330" fmla="*/ 538 h 759"/>
              <a:gd name="connsiteX54-11331" fmla="*/ 737 w 758"/>
              <a:gd name="connsiteY54-11332" fmla="*/ 543 h 759"/>
              <a:gd name="connsiteX55-11333" fmla="*/ 737 w 758"/>
              <a:gd name="connsiteY55-11334" fmla="*/ 559 h 759"/>
              <a:gd name="connsiteX56-11335" fmla="*/ 737 w 758"/>
              <a:gd name="connsiteY56-11336" fmla="*/ 569 h 759"/>
              <a:gd name="connsiteX57-11337" fmla="*/ 737 w 758"/>
              <a:gd name="connsiteY57-11338" fmla="*/ 585 h 759"/>
              <a:gd name="connsiteX58-11339" fmla="*/ 737 w 758"/>
              <a:gd name="connsiteY58-11340" fmla="*/ 601 h 759"/>
              <a:gd name="connsiteX59-11341" fmla="*/ 737 w 758"/>
              <a:gd name="connsiteY59-11342" fmla="*/ 622 h 759"/>
              <a:gd name="connsiteX60-11343" fmla="*/ 737 w 758"/>
              <a:gd name="connsiteY60-11344" fmla="*/ 638 h 759"/>
              <a:gd name="connsiteX61-11345" fmla="*/ 737 w 758"/>
              <a:gd name="connsiteY61-11346" fmla="*/ 653 h 759"/>
              <a:gd name="connsiteX62-11347" fmla="*/ 743 w 758"/>
              <a:gd name="connsiteY62-11348" fmla="*/ 669 h 759"/>
              <a:gd name="connsiteX63-11349" fmla="*/ 743 w 758"/>
              <a:gd name="connsiteY63-11350" fmla="*/ 685 h 759"/>
              <a:gd name="connsiteX64-11351" fmla="*/ 748 w 758"/>
              <a:gd name="connsiteY64-11352" fmla="*/ 696 h 759"/>
              <a:gd name="connsiteX65-11353" fmla="*/ 748 w 758"/>
              <a:gd name="connsiteY65-11354" fmla="*/ 706 h 759"/>
              <a:gd name="connsiteX66-11355" fmla="*/ 753 w 758"/>
              <a:gd name="connsiteY66-11356" fmla="*/ 717 h 759"/>
              <a:gd name="connsiteX67-11357" fmla="*/ 753 w 758"/>
              <a:gd name="connsiteY67-11358" fmla="*/ 722 h 759"/>
              <a:gd name="connsiteX68-11359" fmla="*/ 758 w 758"/>
              <a:gd name="connsiteY68-11360" fmla="*/ 732 h 759"/>
              <a:gd name="connsiteX69-11361" fmla="*/ 758 w 758"/>
              <a:gd name="connsiteY69-11362" fmla="*/ 738 h 759"/>
              <a:gd name="connsiteX70-11363" fmla="*/ 758 w 758"/>
              <a:gd name="connsiteY70-11364" fmla="*/ 743 h 759"/>
              <a:gd name="connsiteX71-11365" fmla="*/ 758 w 758"/>
              <a:gd name="connsiteY71-11366" fmla="*/ 748 h 759"/>
              <a:gd name="connsiteX72-11367" fmla="*/ 753 w 758"/>
              <a:gd name="connsiteY72-11368" fmla="*/ 753 h 759"/>
              <a:gd name="connsiteX73-11369" fmla="*/ 748 w 758"/>
              <a:gd name="connsiteY73-11370" fmla="*/ 759 h 759"/>
              <a:gd name="connsiteX74-11371" fmla="*/ 737 w 758"/>
              <a:gd name="connsiteY74-11372" fmla="*/ 759 h 759"/>
              <a:gd name="connsiteX75-11373" fmla="*/ 727 w 758"/>
              <a:gd name="connsiteY75-11374" fmla="*/ 759 h 759"/>
              <a:gd name="connsiteX76-11375" fmla="*/ 711 w 758"/>
              <a:gd name="connsiteY76-11376" fmla="*/ 759 h 759"/>
              <a:gd name="connsiteX77-11377" fmla="*/ 695 w 758"/>
              <a:gd name="connsiteY77-11378" fmla="*/ 753 h 759"/>
              <a:gd name="connsiteX78-11379" fmla="*/ 674 w 758"/>
              <a:gd name="connsiteY78-11380" fmla="*/ 753 h 759"/>
              <a:gd name="connsiteX79-11381" fmla="*/ 653 w 758"/>
              <a:gd name="connsiteY79-11382" fmla="*/ 748 h 759"/>
              <a:gd name="connsiteX80-11383" fmla="*/ 632 w 758"/>
              <a:gd name="connsiteY80-11384" fmla="*/ 743 h 759"/>
              <a:gd name="connsiteX81-11385" fmla="*/ 622 w 758"/>
              <a:gd name="connsiteY81-11386" fmla="*/ 738 h 759"/>
              <a:gd name="connsiteX82-11387" fmla="*/ 611 w 758"/>
              <a:gd name="connsiteY82-11388" fmla="*/ 732 h 759"/>
              <a:gd name="connsiteX83-11389" fmla="*/ 595 w 758"/>
              <a:gd name="connsiteY83-11390" fmla="*/ 727 h 759"/>
              <a:gd name="connsiteX84-11391" fmla="*/ 585 w 758"/>
              <a:gd name="connsiteY84-11392" fmla="*/ 722 h 759"/>
              <a:gd name="connsiteX85-11393" fmla="*/ 569 w 758"/>
              <a:gd name="connsiteY85-11394" fmla="*/ 717 h 759"/>
              <a:gd name="connsiteX86-11395" fmla="*/ 553 w 758"/>
              <a:gd name="connsiteY86-11396" fmla="*/ 706 h 759"/>
              <a:gd name="connsiteX87-11397" fmla="*/ 543 w 758"/>
              <a:gd name="connsiteY87-11398" fmla="*/ 696 h 759"/>
              <a:gd name="connsiteX88-11399" fmla="*/ 527 w 758"/>
              <a:gd name="connsiteY88-11400" fmla="*/ 685 h 759"/>
              <a:gd name="connsiteX89-11401" fmla="*/ 495 w 758"/>
              <a:gd name="connsiteY89-11402" fmla="*/ 659 h 759"/>
              <a:gd name="connsiteX90-11403" fmla="*/ 469 w 758"/>
              <a:gd name="connsiteY90-11404" fmla="*/ 632 h 759"/>
              <a:gd name="connsiteX91-11405" fmla="*/ 458 w 758"/>
              <a:gd name="connsiteY91-11406" fmla="*/ 622 h 759"/>
              <a:gd name="connsiteX92-11407" fmla="*/ 448 w 758"/>
              <a:gd name="connsiteY92-11408" fmla="*/ 606 h 759"/>
              <a:gd name="connsiteX93-11409" fmla="*/ 437 w 758"/>
              <a:gd name="connsiteY93-11410" fmla="*/ 590 h 759"/>
              <a:gd name="connsiteX94-11411" fmla="*/ 427 w 758"/>
              <a:gd name="connsiteY94-11412" fmla="*/ 574 h 759"/>
              <a:gd name="connsiteX95-11413" fmla="*/ 421 w 758"/>
              <a:gd name="connsiteY95-11414" fmla="*/ 559 h 759"/>
              <a:gd name="connsiteX96-11415" fmla="*/ 411 w 758"/>
              <a:gd name="connsiteY96-11416" fmla="*/ 543 h 759"/>
              <a:gd name="connsiteX97-11417" fmla="*/ 406 w 758"/>
              <a:gd name="connsiteY97-11418" fmla="*/ 527 h 759"/>
              <a:gd name="connsiteX98-11419" fmla="*/ 395 w 758"/>
              <a:gd name="connsiteY98-11420" fmla="*/ 511 h 759"/>
              <a:gd name="connsiteX99-11421" fmla="*/ 390 w 758"/>
              <a:gd name="connsiteY99-11422" fmla="*/ 501 h 759"/>
              <a:gd name="connsiteX100-11423" fmla="*/ 390 w 758"/>
              <a:gd name="connsiteY100-11424" fmla="*/ 485 h 759"/>
              <a:gd name="connsiteX101-11425" fmla="*/ 390 w 758"/>
              <a:gd name="connsiteY101-11426" fmla="*/ 100 h 759"/>
              <a:gd name="connsiteX102-11427" fmla="*/ 390 w 758"/>
              <a:gd name="connsiteY102-11428" fmla="*/ 90 h 759"/>
              <a:gd name="connsiteX103-11429" fmla="*/ 390 w 758"/>
              <a:gd name="connsiteY103-11430" fmla="*/ 85 h 759"/>
              <a:gd name="connsiteX104-11431" fmla="*/ 390 w 758"/>
              <a:gd name="connsiteY104-11432" fmla="*/ 79 h 759"/>
              <a:gd name="connsiteX105-11433" fmla="*/ 385 w 758"/>
              <a:gd name="connsiteY105-11434" fmla="*/ 74 h 759"/>
              <a:gd name="connsiteX106-11435" fmla="*/ 385 w 758"/>
              <a:gd name="connsiteY106-11436" fmla="*/ 74 h 759"/>
              <a:gd name="connsiteX107-11437" fmla="*/ 379 w 758"/>
              <a:gd name="connsiteY107-11438" fmla="*/ 74 h 759"/>
              <a:gd name="connsiteX108-11439" fmla="*/ 374 w 758"/>
              <a:gd name="connsiteY108-11440" fmla="*/ 74 h 759"/>
              <a:gd name="connsiteX109-11441" fmla="*/ 363 w 758"/>
              <a:gd name="connsiteY109-11442" fmla="*/ 79 h 759"/>
              <a:gd name="connsiteX110-11443" fmla="*/ 353 w 758"/>
              <a:gd name="connsiteY110-11444" fmla="*/ 79 h 759"/>
              <a:gd name="connsiteX111-11445" fmla="*/ 337 w 758"/>
              <a:gd name="connsiteY111-11446" fmla="*/ 85 h 759"/>
              <a:gd name="connsiteX112-11447" fmla="*/ 321 w 758"/>
              <a:gd name="connsiteY112-11448" fmla="*/ 90 h 759"/>
              <a:gd name="connsiteX113-11449" fmla="*/ 305 w 758"/>
              <a:gd name="connsiteY113-11450" fmla="*/ 95 h 759"/>
              <a:gd name="connsiteX114-11451" fmla="*/ 269 w 758"/>
              <a:gd name="connsiteY114-11452" fmla="*/ 106 h 759"/>
              <a:gd name="connsiteX115-11453" fmla="*/ 232 w 758"/>
              <a:gd name="connsiteY115-11454" fmla="*/ 116 h 759"/>
              <a:gd name="connsiteX116-11455" fmla="*/ 195 w 758"/>
              <a:gd name="connsiteY116-11456" fmla="*/ 127 h 759"/>
              <a:gd name="connsiteX117-11457" fmla="*/ 158 w 758"/>
              <a:gd name="connsiteY117-11458" fmla="*/ 137 h 759"/>
              <a:gd name="connsiteX118-11459" fmla="*/ 137 w 758"/>
              <a:gd name="connsiteY118-11460" fmla="*/ 142 h 759"/>
              <a:gd name="connsiteX119-11461" fmla="*/ 121 w 758"/>
              <a:gd name="connsiteY119-11462" fmla="*/ 142 h 759"/>
              <a:gd name="connsiteX120-11463" fmla="*/ 105 w 758"/>
              <a:gd name="connsiteY120-11464" fmla="*/ 148 h 759"/>
              <a:gd name="connsiteX121-11465" fmla="*/ 95 w 758"/>
              <a:gd name="connsiteY121-11466" fmla="*/ 148 h 759"/>
              <a:gd name="connsiteX122-11467" fmla="*/ 84 w 758"/>
              <a:gd name="connsiteY122-11468" fmla="*/ 153 h 759"/>
              <a:gd name="connsiteX123-11469" fmla="*/ 74 w 758"/>
              <a:gd name="connsiteY123-11470" fmla="*/ 153 h 759"/>
              <a:gd name="connsiteX124-11471" fmla="*/ 68 w 758"/>
              <a:gd name="connsiteY124-11472" fmla="*/ 153 h 759"/>
              <a:gd name="connsiteX125-11473" fmla="*/ 63 w 758"/>
              <a:gd name="connsiteY125-11474" fmla="*/ 153 h 759"/>
              <a:gd name="connsiteX126-11475" fmla="*/ 53 w 758"/>
              <a:gd name="connsiteY126-11476" fmla="*/ 153 h 759"/>
              <a:gd name="connsiteX127-11477" fmla="*/ 42 w 758"/>
              <a:gd name="connsiteY127-11478" fmla="*/ 148 h 759"/>
              <a:gd name="connsiteX128-11479" fmla="*/ 32 w 758"/>
              <a:gd name="connsiteY128-11480" fmla="*/ 142 h 759"/>
              <a:gd name="connsiteX129-11481" fmla="*/ 26 w 758"/>
              <a:gd name="connsiteY129-11482" fmla="*/ 137 h 759"/>
              <a:gd name="connsiteX130-11483" fmla="*/ 16 w 758"/>
              <a:gd name="connsiteY130-11484" fmla="*/ 127 h 759"/>
              <a:gd name="connsiteX131-11485" fmla="*/ 11 w 758"/>
              <a:gd name="connsiteY131-11486" fmla="*/ 121 h 759"/>
              <a:gd name="connsiteX132-11487" fmla="*/ 5 w 758"/>
              <a:gd name="connsiteY132-11488" fmla="*/ 116 h 759"/>
              <a:gd name="connsiteX133-11489" fmla="*/ 0 w 758"/>
              <a:gd name="connsiteY133-11490" fmla="*/ 116 h 759"/>
              <a:gd name="connsiteX134-11491" fmla="*/ 5 w 758"/>
              <a:gd name="connsiteY134-11492" fmla="*/ 111 h 759"/>
              <a:gd name="connsiteX135-11493" fmla="*/ 5 w 758"/>
              <a:gd name="connsiteY135-11494" fmla="*/ 111 h 759"/>
              <a:gd name="connsiteX136-11495" fmla="*/ 11 w 758"/>
              <a:gd name="connsiteY136-11496" fmla="*/ 111 h 759"/>
              <a:gd name="connsiteX137-11497" fmla="*/ 16 w 758"/>
              <a:gd name="connsiteY137-11498" fmla="*/ 106 h 759"/>
              <a:gd name="connsiteX138-11499" fmla="*/ 21 w 758"/>
              <a:gd name="connsiteY138-11500" fmla="*/ 106 h 759"/>
              <a:gd name="connsiteX139-11501" fmla="*/ 32 w 758"/>
              <a:gd name="connsiteY139-11502" fmla="*/ 106 h 759"/>
              <a:gd name="connsiteX140-11503" fmla="*/ 42 w 758"/>
              <a:gd name="connsiteY140-11504" fmla="*/ 106 h 759"/>
              <a:gd name="connsiteX141-11505" fmla="*/ 53 w 758"/>
              <a:gd name="connsiteY141-11506" fmla="*/ 100 h 759"/>
              <a:gd name="connsiteX142-11507" fmla="*/ 79 w 758"/>
              <a:gd name="connsiteY142-11508" fmla="*/ 100 h 759"/>
              <a:gd name="connsiteX143-11509" fmla="*/ 111 w 758"/>
              <a:gd name="connsiteY143-11510" fmla="*/ 95 h 759"/>
              <a:gd name="connsiteX144-11511" fmla="*/ 126 w 758"/>
              <a:gd name="connsiteY144-11512" fmla="*/ 95 h 759"/>
              <a:gd name="connsiteX145-11513" fmla="*/ 142 w 758"/>
              <a:gd name="connsiteY145-11514" fmla="*/ 90 h 759"/>
              <a:gd name="connsiteX146-11515" fmla="*/ 163 w 758"/>
              <a:gd name="connsiteY146-11516" fmla="*/ 85 h 759"/>
              <a:gd name="connsiteX147-11517" fmla="*/ 184 w 758"/>
              <a:gd name="connsiteY147-11518" fmla="*/ 85 h 759"/>
              <a:gd name="connsiteX148-11519" fmla="*/ 221 w 758"/>
              <a:gd name="connsiteY148-11520" fmla="*/ 74 h 759"/>
              <a:gd name="connsiteX149-11521" fmla="*/ 258 w 758"/>
              <a:gd name="connsiteY149-11522" fmla="*/ 69 h 759"/>
              <a:gd name="connsiteX150-11523" fmla="*/ 290 w 758"/>
              <a:gd name="connsiteY150-11524" fmla="*/ 58 h 759"/>
              <a:gd name="connsiteX151-11525" fmla="*/ 321 w 758"/>
              <a:gd name="connsiteY151-11526" fmla="*/ 48 h 759"/>
              <a:gd name="connsiteX152-11527" fmla="*/ 337 w 758"/>
              <a:gd name="connsiteY152-11528" fmla="*/ 42 h 759"/>
              <a:gd name="connsiteX153-11529" fmla="*/ 353 w 758"/>
              <a:gd name="connsiteY153-11530" fmla="*/ 37 h 759"/>
              <a:gd name="connsiteX154-11531" fmla="*/ 363 w 758"/>
              <a:gd name="connsiteY154-11532" fmla="*/ 37 h 759"/>
              <a:gd name="connsiteX155-11533" fmla="*/ 374 w 758"/>
              <a:gd name="connsiteY155-11534" fmla="*/ 32 h 759"/>
              <a:gd name="connsiteX156-11535" fmla="*/ 379 w 758"/>
              <a:gd name="connsiteY156-11536" fmla="*/ 27 h 759"/>
              <a:gd name="connsiteX157-11537" fmla="*/ 385 w 758"/>
              <a:gd name="connsiteY157-11538" fmla="*/ 21 h 759"/>
              <a:gd name="connsiteX158-11539" fmla="*/ 390 w 758"/>
              <a:gd name="connsiteY158-11540" fmla="*/ 16 h 759"/>
              <a:gd name="connsiteX159-11541" fmla="*/ 395 w 758"/>
              <a:gd name="connsiteY159-11542" fmla="*/ 11 h 759"/>
              <a:gd name="connsiteX160-11543" fmla="*/ 400 w 758"/>
              <a:gd name="connsiteY160-11544" fmla="*/ 6 h 759"/>
              <a:gd name="connsiteX161-11545" fmla="*/ 406 w 758"/>
              <a:gd name="connsiteY161-11546" fmla="*/ 0 h 759"/>
              <a:gd name="connsiteX162-11547" fmla="*/ 411 w 758"/>
              <a:gd name="connsiteY162-11548" fmla="*/ 0 h 759"/>
              <a:gd name="connsiteX163-11549" fmla="*/ 416 w 758"/>
              <a:gd name="connsiteY163-11550" fmla="*/ 0 h 759"/>
              <a:gd name="connsiteX164-11551" fmla="*/ 416 w 758"/>
              <a:gd name="connsiteY164-11552" fmla="*/ 0 h 759"/>
              <a:gd name="connsiteX0-11553" fmla="*/ 416 w 758"/>
              <a:gd name="connsiteY0-11554" fmla="*/ 0 h 759"/>
              <a:gd name="connsiteX1-11555" fmla="*/ 427 w 758"/>
              <a:gd name="connsiteY1-11556" fmla="*/ 0 h 759"/>
              <a:gd name="connsiteX2-11557" fmla="*/ 437 w 758"/>
              <a:gd name="connsiteY2-11558" fmla="*/ 6 h 759"/>
              <a:gd name="connsiteX3-11559" fmla="*/ 448 w 758"/>
              <a:gd name="connsiteY3-11560" fmla="*/ 11 h 759"/>
              <a:gd name="connsiteX4-11561" fmla="*/ 464 w 758"/>
              <a:gd name="connsiteY4-11562" fmla="*/ 21 h 759"/>
              <a:gd name="connsiteX5-11563" fmla="*/ 474 w 758"/>
              <a:gd name="connsiteY5-11564" fmla="*/ 32 h 759"/>
              <a:gd name="connsiteX6-11565" fmla="*/ 485 w 758"/>
              <a:gd name="connsiteY6-11566" fmla="*/ 37 h 759"/>
              <a:gd name="connsiteX7-11567" fmla="*/ 485 w 758"/>
              <a:gd name="connsiteY7-11568" fmla="*/ 42 h 759"/>
              <a:gd name="connsiteX8-11569" fmla="*/ 490 w 758"/>
              <a:gd name="connsiteY8-11570" fmla="*/ 42 h 759"/>
              <a:gd name="connsiteX9-11571" fmla="*/ 490 w 758"/>
              <a:gd name="connsiteY9-11572" fmla="*/ 48 h 759"/>
              <a:gd name="connsiteX10-11573" fmla="*/ 490 w 758"/>
              <a:gd name="connsiteY10-11574" fmla="*/ 48 h 759"/>
              <a:gd name="connsiteX11-11575" fmla="*/ 490 w 758"/>
              <a:gd name="connsiteY11-11576" fmla="*/ 53 h 759"/>
              <a:gd name="connsiteX12-11577" fmla="*/ 485 w 758"/>
              <a:gd name="connsiteY12-11578" fmla="*/ 58 h 759"/>
              <a:gd name="connsiteX13-11579" fmla="*/ 479 w 758"/>
              <a:gd name="connsiteY13-11580" fmla="*/ 63 h 759"/>
              <a:gd name="connsiteX14-11581" fmla="*/ 469 w 758"/>
              <a:gd name="connsiteY14-11582" fmla="*/ 69 h 759"/>
              <a:gd name="connsiteX15-11583" fmla="*/ 464 w 758"/>
              <a:gd name="connsiteY15-11584" fmla="*/ 74 h 759"/>
              <a:gd name="connsiteX16-11585" fmla="*/ 448 w 758"/>
              <a:gd name="connsiteY16-11586" fmla="*/ 506 h 759"/>
              <a:gd name="connsiteX17-11587" fmla="*/ 453 w 758"/>
              <a:gd name="connsiteY17-11588" fmla="*/ 516 h 759"/>
              <a:gd name="connsiteX18-11589" fmla="*/ 469 w 758"/>
              <a:gd name="connsiteY18-11590" fmla="*/ 543 h 759"/>
              <a:gd name="connsiteX19-11591" fmla="*/ 485 w 758"/>
              <a:gd name="connsiteY19-11592" fmla="*/ 564 h 759"/>
              <a:gd name="connsiteX20-11593" fmla="*/ 500 w 758"/>
              <a:gd name="connsiteY20-11594" fmla="*/ 585 h 759"/>
              <a:gd name="connsiteX21-11595" fmla="*/ 511 w 758"/>
              <a:gd name="connsiteY21-11596" fmla="*/ 595 h 759"/>
              <a:gd name="connsiteX22-11597" fmla="*/ 521 w 758"/>
              <a:gd name="connsiteY22-11598" fmla="*/ 601 h 759"/>
              <a:gd name="connsiteX23-11599" fmla="*/ 543 w 758"/>
              <a:gd name="connsiteY23-11600" fmla="*/ 622 h 759"/>
              <a:gd name="connsiteX24-11601" fmla="*/ 564 w 758"/>
              <a:gd name="connsiteY24-11602" fmla="*/ 632 h 759"/>
              <a:gd name="connsiteX25-11603" fmla="*/ 585 w 758"/>
              <a:gd name="connsiteY25-11604" fmla="*/ 648 h 759"/>
              <a:gd name="connsiteX26-11605" fmla="*/ 611 w 758"/>
              <a:gd name="connsiteY26-11606" fmla="*/ 659 h 759"/>
              <a:gd name="connsiteX27-11607" fmla="*/ 622 w 758"/>
              <a:gd name="connsiteY27-11608" fmla="*/ 664 h 759"/>
              <a:gd name="connsiteX28-11609" fmla="*/ 632 w 758"/>
              <a:gd name="connsiteY28-11610" fmla="*/ 669 h 759"/>
              <a:gd name="connsiteX29-11611" fmla="*/ 643 w 758"/>
              <a:gd name="connsiteY29-11612" fmla="*/ 669 h 759"/>
              <a:gd name="connsiteX30-11613" fmla="*/ 653 w 758"/>
              <a:gd name="connsiteY30-11614" fmla="*/ 674 h 759"/>
              <a:gd name="connsiteX31-11615" fmla="*/ 658 w 758"/>
              <a:gd name="connsiteY31-11616" fmla="*/ 674 h 759"/>
              <a:gd name="connsiteX32-11617" fmla="*/ 664 w 758"/>
              <a:gd name="connsiteY32-11618" fmla="*/ 674 h 759"/>
              <a:gd name="connsiteX33-11619" fmla="*/ 674 w 758"/>
              <a:gd name="connsiteY33-11620" fmla="*/ 674 h 759"/>
              <a:gd name="connsiteX34-11621" fmla="*/ 679 w 758"/>
              <a:gd name="connsiteY34-11622" fmla="*/ 669 h 759"/>
              <a:gd name="connsiteX35-11623" fmla="*/ 679 w 758"/>
              <a:gd name="connsiteY35-11624" fmla="*/ 664 h 759"/>
              <a:gd name="connsiteX36-11625" fmla="*/ 685 w 758"/>
              <a:gd name="connsiteY36-11626" fmla="*/ 659 h 759"/>
              <a:gd name="connsiteX37-11627" fmla="*/ 690 w 758"/>
              <a:gd name="connsiteY37-11628" fmla="*/ 653 h 759"/>
              <a:gd name="connsiteX38-11629" fmla="*/ 690 w 758"/>
              <a:gd name="connsiteY38-11630" fmla="*/ 643 h 759"/>
              <a:gd name="connsiteX39-11631" fmla="*/ 695 w 758"/>
              <a:gd name="connsiteY39-11632" fmla="*/ 627 h 759"/>
              <a:gd name="connsiteX40-11633" fmla="*/ 701 w 758"/>
              <a:gd name="connsiteY40-11634" fmla="*/ 611 h 759"/>
              <a:gd name="connsiteX41-11635" fmla="*/ 706 w 758"/>
              <a:gd name="connsiteY41-11636" fmla="*/ 595 h 759"/>
              <a:gd name="connsiteX42-11637" fmla="*/ 706 w 758"/>
              <a:gd name="connsiteY42-11638" fmla="*/ 580 h 759"/>
              <a:gd name="connsiteX43-11639" fmla="*/ 711 w 758"/>
              <a:gd name="connsiteY43-11640" fmla="*/ 564 h 759"/>
              <a:gd name="connsiteX44-11641" fmla="*/ 716 w 758"/>
              <a:gd name="connsiteY44-11642" fmla="*/ 553 h 759"/>
              <a:gd name="connsiteX45-11643" fmla="*/ 722 w 758"/>
              <a:gd name="connsiteY45-11644" fmla="*/ 543 h 759"/>
              <a:gd name="connsiteX46-11645" fmla="*/ 722 w 758"/>
              <a:gd name="connsiteY46-11646" fmla="*/ 538 h 759"/>
              <a:gd name="connsiteX47-11647" fmla="*/ 727 w 758"/>
              <a:gd name="connsiteY47-11648" fmla="*/ 527 h 759"/>
              <a:gd name="connsiteX48-11649" fmla="*/ 727 w 758"/>
              <a:gd name="connsiteY48-11650" fmla="*/ 527 h 759"/>
              <a:gd name="connsiteX49-11651" fmla="*/ 732 w 758"/>
              <a:gd name="connsiteY49-11652" fmla="*/ 527 h 759"/>
              <a:gd name="connsiteX50-11653" fmla="*/ 732 w 758"/>
              <a:gd name="connsiteY50-11654" fmla="*/ 527 h 759"/>
              <a:gd name="connsiteX51-11655" fmla="*/ 732 w 758"/>
              <a:gd name="connsiteY51-11656" fmla="*/ 532 h 759"/>
              <a:gd name="connsiteX52-11657" fmla="*/ 732 w 758"/>
              <a:gd name="connsiteY52-11658" fmla="*/ 538 h 759"/>
              <a:gd name="connsiteX53-11659" fmla="*/ 737 w 758"/>
              <a:gd name="connsiteY53-11660" fmla="*/ 543 h 759"/>
              <a:gd name="connsiteX54-11661" fmla="*/ 737 w 758"/>
              <a:gd name="connsiteY54-11662" fmla="*/ 559 h 759"/>
              <a:gd name="connsiteX55-11663" fmla="*/ 737 w 758"/>
              <a:gd name="connsiteY55-11664" fmla="*/ 569 h 759"/>
              <a:gd name="connsiteX56-11665" fmla="*/ 737 w 758"/>
              <a:gd name="connsiteY56-11666" fmla="*/ 585 h 759"/>
              <a:gd name="connsiteX57-11667" fmla="*/ 737 w 758"/>
              <a:gd name="connsiteY57-11668" fmla="*/ 601 h 759"/>
              <a:gd name="connsiteX58-11669" fmla="*/ 737 w 758"/>
              <a:gd name="connsiteY58-11670" fmla="*/ 622 h 759"/>
              <a:gd name="connsiteX59-11671" fmla="*/ 737 w 758"/>
              <a:gd name="connsiteY59-11672" fmla="*/ 638 h 759"/>
              <a:gd name="connsiteX60-11673" fmla="*/ 737 w 758"/>
              <a:gd name="connsiteY60-11674" fmla="*/ 653 h 759"/>
              <a:gd name="connsiteX61-11675" fmla="*/ 743 w 758"/>
              <a:gd name="connsiteY61-11676" fmla="*/ 669 h 759"/>
              <a:gd name="connsiteX62-11677" fmla="*/ 743 w 758"/>
              <a:gd name="connsiteY62-11678" fmla="*/ 685 h 759"/>
              <a:gd name="connsiteX63-11679" fmla="*/ 748 w 758"/>
              <a:gd name="connsiteY63-11680" fmla="*/ 696 h 759"/>
              <a:gd name="connsiteX64-11681" fmla="*/ 748 w 758"/>
              <a:gd name="connsiteY64-11682" fmla="*/ 706 h 759"/>
              <a:gd name="connsiteX65-11683" fmla="*/ 753 w 758"/>
              <a:gd name="connsiteY65-11684" fmla="*/ 717 h 759"/>
              <a:gd name="connsiteX66-11685" fmla="*/ 753 w 758"/>
              <a:gd name="connsiteY66-11686" fmla="*/ 722 h 759"/>
              <a:gd name="connsiteX67-11687" fmla="*/ 758 w 758"/>
              <a:gd name="connsiteY67-11688" fmla="*/ 732 h 759"/>
              <a:gd name="connsiteX68-11689" fmla="*/ 758 w 758"/>
              <a:gd name="connsiteY68-11690" fmla="*/ 738 h 759"/>
              <a:gd name="connsiteX69-11691" fmla="*/ 758 w 758"/>
              <a:gd name="connsiteY69-11692" fmla="*/ 743 h 759"/>
              <a:gd name="connsiteX70-11693" fmla="*/ 758 w 758"/>
              <a:gd name="connsiteY70-11694" fmla="*/ 748 h 759"/>
              <a:gd name="connsiteX71-11695" fmla="*/ 753 w 758"/>
              <a:gd name="connsiteY71-11696" fmla="*/ 753 h 759"/>
              <a:gd name="connsiteX72-11697" fmla="*/ 748 w 758"/>
              <a:gd name="connsiteY72-11698" fmla="*/ 759 h 759"/>
              <a:gd name="connsiteX73-11699" fmla="*/ 737 w 758"/>
              <a:gd name="connsiteY73-11700" fmla="*/ 759 h 759"/>
              <a:gd name="connsiteX74-11701" fmla="*/ 727 w 758"/>
              <a:gd name="connsiteY74-11702" fmla="*/ 759 h 759"/>
              <a:gd name="connsiteX75-11703" fmla="*/ 711 w 758"/>
              <a:gd name="connsiteY75-11704" fmla="*/ 759 h 759"/>
              <a:gd name="connsiteX76-11705" fmla="*/ 695 w 758"/>
              <a:gd name="connsiteY76-11706" fmla="*/ 753 h 759"/>
              <a:gd name="connsiteX77-11707" fmla="*/ 674 w 758"/>
              <a:gd name="connsiteY77-11708" fmla="*/ 753 h 759"/>
              <a:gd name="connsiteX78-11709" fmla="*/ 653 w 758"/>
              <a:gd name="connsiteY78-11710" fmla="*/ 748 h 759"/>
              <a:gd name="connsiteX79-11711" fmla="*/ 632 w 758"/>
              <a:gd name="connsiteY79-11712" fmla="*/ 743 h 759"/>
              <a:gd name="connsiteX80-11713" fmla="*/ 622 w 758"/>
              <a:gd name="connsiteY80-11714" fmla="*/ 738 h 759"/>
              <a:gd name="connsiteX81-11715" fmla="*/ 611 w 758"/>
              <a:gd name="connsiteY81-11716" fmla="*/ 732 h 759"/>
              <a:gd name="connsiteX82-11717" fmla="*/ 595 w 758"/>
              <a:gd name="connsiteY82-11718" fmla="*/ 727 h 759"/>
              <a:gd name="connsiteX83-11719" fmla="*/ 585 w 758"/>
              <a:gd name="connsiteY83-11720" fmla="*/ 722 h 759"/>
              <a:gd name="connsiteX84-11721" fmla="*/ 569 w 758"/>
              <a:gd name="connsiteY84-11722" fmla="*/ 717 h 759"/>
              <a:gd name="connsiteX85-11723" fmla="*/ 553 w 758"/>
              <a:gd name="connsiteY85-11724" fmla="*/ 706 h 759"/>
              <a:gd name="connsiteX86-11725" fmla="*/ 543 w 758"/>
              <a:gd name="connsiteY86-11726" fmla="*/ 696 h 759"/>
              <a:gd name="connsiteX87-11727" fmla="*/ 527 w 758"/>
              <a:gd name="connsiteY87-11728" fmla="*/ 685 h 759"/>
              <a:gd name="connsiteX88-11729" fmla="*/ 495 w 758"/>
              <a:gd name="connsiteY88-11730" fmla="*/ 659 h 759"/>
              <a:gd name="connsiteX89-11731" fmla="*/ 469 w 758"/>
              <a:gd name="connsiteY89-11732" fmla="*/ 632 h 759"/>
              <a:gd name="connsiteX90-11733" fmla="*/ 458 w 758"/>
              <a:gd name="connsiteY90-11734" fmla="*/ 622 h 759"/>
              <a:gd name="connsiteX91-11735" fmla="*/ 448 w 758"/>
              <a:gd name="connsiteY91-11736" fmla="*/ 606 h 759"/>
              <a:gd name="connsiteX92-11737" fmla="*/ 437 w 758"/>
              <a:gd name="connsiteY92-11738" fmla="*/ 590 h 759"/>
              <a:gd name="connsiteX93-11739" fmla="*/ 427 w 758"/>
              <a:gd name="connsiteY93-11740" fmla="*/ 574 h 759"/>
              <a:gd name="connsiteX94-11741" fmla="*/ 421 w 758"/>
              <a:gd name="connsiteY94-11742" fmla="*/ 559 h 759"/>
              <a:gd name="connsiteX95-11743" fmla="*/ 411 w 758"/>
              <a:gd name="connsiteY95-11744" fmla="*/ 543 h 759"/>
              <a:gd name="connsiteX96-11745" fmla="*/ 406 w 758"/>
              <a:gd name="connsiteY96-11746" fmla="*/ 527 h 759"/>
              <a:gd name="connsiteX97-11747" fmla="*/ 395 w 758"/>
              <a:gd name="connsiteY97-11748" fmla="*/ 511 h 759"/>
              <a:gd name="connsiteX98-11749" fmla="*/ 390 w 758"/>
              <a:gd name="connsiteY98-11750" fmla="*/ 501 h 759"/>
              <a:gd name="connsiteX99-11751" fmla="*/ 390 w 758"/>
              <a:gd name="connsiteY99-11752" fmla="*/ 485 h 759"/>
              <a:gd name="connsiteX100-11753" fmla="*/ 390 w 758"/>
              <a:gd name="connsiteY100-11754" fmla="*/ 100 h 759"/>
              <a:gd name="connsiteX101-11755" fmla="*/ 390 w 758"/>
              <a:gd name="connsiteY101-11756" fmla="*/ 90 h 759"/>
              <a:gd name="connsiteX102-11757" fmla="*/ 390 w 758"/>
              <a:gd name="connsiteY102-11758" fmla="*/ 85 h 759"/>
              <a:gd name="connsiteX103-11759" fmla="*/ 390 w 758"/>
              <a:gd name="connsiteY103-11760" fmla="*/ 79 h 759"/>
              <a:gd name="connsiteX104-11761" fmla="*/ 385 w 758"/>
              <a:gd name="connsiteY104-11762" fmla="*/ 74 h 759"/>
              <a:gd name="connsiteX105-11763" fmla="*/ 385 w 758"/>
              <a:gd name="connsiteY105-11764" fmla="*/ 74 h 759"/>
              <a:gd name="connsiteX106-11765" fmla="*/ 379 w 758"/>
              <a:gd name="connsiteY106-11766" fmla="*/ 74 h 759"/>
              <a:gd name="connsiteX107-11767" fmla="*/ 374 w 758"/>
              <a:gd name="connsiteY107-11768" fmla="*/ 74 h 759"/>
              <a:gd name="connsiteX108-11769" fmla="*/ 363 w 758"/>
              <a:gd name="connsiteY108-11770" fmla="*/ 79 h 759"/>
              <a:gd name="connsiteX109-11771" fmla="*/ 353 w 758"/>
              <a:gd name="connsiteY109-11772" fmla="*/ 79 h 759"/>
              <a:gd name="connsiteX110-11773" fmla="*/ 337 w 758"/>
              <a:gd name="connsiteY110-11774" fmla="*/ 85 h 759"/>
              <a:gd name="connsiteX111-11775" fmla="*/ 321 w 758"/>
              <a:gd name="connsiteY111-11776" fmla="*/ 90 h 759"/>
              <a:gd name="connsiteX112-11777" fmla="*/ 305 w 758"/>
              <a:gd name="connsiteY112-11778" fmla="*/ 95 h 759"/>
              <a:gd name="connsiteX113-11779" fmla="*/ 269 w 758"/>
              <a:gd name="connsiteY113-11780" fmla="*/ 106 h 759"/>
              <a:gd name="connsiteX114-11781" fmla="*/ 232 w 758"/>
              <a:gd name="connsiteY114-11782" fmla="*/ 116 h 759"/>
              <a:gd name="connsiteX115-11783" fmla="*/ 195 w 758"/>
              <a:gd name="connsiteY115-11784" fmla="*/ 127 h 759"/>
              <a:gd name="connsiteX116-11785" fmla="*/ 158 w 758"/>
              <a:gd name="connsiteY116-11786" fmla="*/ 137 h 759"/>
              <a:gd name="connsiteX117-11787" fmla="*/ 137 w 758"/>
              <a:gd name="connsiteY117-11788" fmla="*/ 142 h 759"/>
              <a:gd name="connsiteX118-11789" fmla="*/ 121 w 758"/>
              <a:gd name="connsiteY118-11790" fmla="*/ 142 h 759"/>
              <a:gd name="connsiteX119-11791" fmla="*/ 105 w 758"/>
              <a:gd name="connsiteY119-11792" fmla="*/ 148 h 759"/>
              <a:gd name="connsiteX120-11793" fmla="*/ 95 w 758"/>
              <a:gd name="connsiteY120-11794" fmla="*/ 148 h 759"/>
              <a:gd name="connsiteX121-11795" fmla="*/ 84 w 758"/>
              <a:gd name="connsiteY121-11796" fmla="*/ 153 h 759"/>
              <a:gd name="connsiteX122-11797" fmla="*/ 74 w 758"/>
              <a:gd name="connsiteY122-11798" fmla="*/ 153 h 759"/>
              <a:gd name="connsiteX123-11799" fmla="*/ 68 w 758"/>
              <a:gd name="connsiteY123-11800" fmla="*/ 153 h 759"/>
              <a:gd name="connsiteX124-11801" fmla="*/ 63 w 758"/>
              <a:gd name="connsiteY124-11802" fmla="*/ 153 h 759"/>
              <a:gd name="connsiteX125-11803" fmla="*/ 53 w 758"/>
              <a:gd name="connsiteY125-11804" fmla="*/ 153 h 759"/>
              <a:gd name="connsiteX126-11805" fmla="*/ 42 w 758"/>
              <a:gd name="connsiteY126-11806" fmla="*/ 148 h 759"/>
              <a:gd name="connsiteX127-11807" fmla="*/ 32 w 758"/>
              <a:gd name="connsiteY127-11808" fmla="*/ 142 h 759"/>
              <a:gd name="connsiteX128-11809" fmla="*/ 26 w 758"/>
              <a:gd name="connsiteY128-11810" fmla="*/ 137 h 759"/>
              <a:gd name="connsiteX129-11811" fmla="*/ 16 w 758"/>
              <a:gd name="connsiteY129-11812" fmla="*/ 127 h 759"/>
              <a:gd name="connsiteX130-11813" fmla="*/ 11 w 758"/>
              <a:gd name="connsiteY130-11814" fmla="*/ 121 h 759"/>
              <a:gd name="connsiteX131-11815" fmla="*/ 5 w 758"/>
              <a:gd name="connsiteY131-11816" fmla="*/ 116 h 759"/>
              <a:gd name="connsiteX132-11817" fmla="*/ 0 w 758"/>
              <a:gd name="connsiteY132-11818" fmla="*/ 116 h 759"/>
              <a:gd name="connsiteX133-11819" fmla="*/ 5 w 758"/>
              <a:gd name="connsiteY133-11820" fmla="*/ 111 h 759"/>
              <a:gd name="connsiteX134-11821" fmla="*/ 5 w 758"/>
              <a:gd name="connsiteY134-11822" fmla="*/ 111 h 759"/>
              <a:gd name="connsiteX135-11823" fmla="*/ 11 w 758"/>
              <a:gd name="connsiteY135-11824" fmla="*/ 111 h 759"/>
              <a:gd name="connsiteX136-11825" fmla="*/ 16 w 758"/>
              <a:gd name="connsiteY136-11826" fmla="*/ 106 h 759"/>
              <a:gd name="connsiteX137-11827" fmla="*/ 21 w 758"/>
              <a:gd name="connsiteY137-11828" fmla="*/ 106 h 759"/>
              <a:gd name="connsiteX138-11829" fmla="*/ 32 w 758"/>
              <a:gd name="connsiteY138-11830" fmla="*/ 106 h 759"/>
              <a:gd name="connsiteX139-11831" fmla="*/ 42 w 758"/>
              <a:gd name="connsiteY139-11832" fmla="*/ 106 h 759"/>
              <a:gd name="connsiteX140-11833" fmla="*/ 53 w 758"/>
              <a:gd name="connsiteY140-11834" fmla="*/ 100 h 759"/>
              <a:gd name="connsiteX141-11835" fmla="*/ 79 w 758"/>
              <a:gd name="connsiteY141-11836" fmla="*/ 100 h 759"/>
              <a:gd name="connsiteX142-11837" fmla="*/ 111 w 758"/>
              <a:gd name="connsiteY142-11838" fmla="*/ 95 h 759"/>
              <a:gd name="connsiteX143-11839" fmla="*/ 126 w 758"/>
              <a:gd name="connsiteY143-11840" fmla="*/ 95 h 759"/>
              <a:gd name="connsiteX144-11841" fmla="*/ 142 w 758"/>
              <a:gd name="connsiteY144-11842" fmla="*/ 90 h 759"/>
              <a:gd name="connsiteX145-11843" fmla="*/ 163 w 758"/>
              <a:gd name="connsiteY145-11844" fmla="*/ 85 h 759"/>
              <a:gd name="connsiteX146-11845" fmla="*/ 184 w 758"/>
              <a:gd name="connsiteY146-11846" fmla="*/ 85 h 759"/>
              <a:gd name="connsiteX147-11847" fmla="*/ 221 w 758"/>
              <a:gd name="connsiteY147-11848" fmla="*/ 74 h 759"/>
              <a:gd name="connsiteX148-11849" fmla="*/ 258 w 758"/>
              <a:gd name="connsiteY148-11850" fmla="*/ 69 h 759"/>
              <a:gd name="connsiteX149-11851" fmla="*/ 290 w 758"/>
              <a:gd name="connsiteY149-11852" fmla="*/ 58 h 759"/>
              <a:gd name="connsiteX150-11853" fmla="*/ 321 w 758"/>
              <a:gd name="connsiteY150-11854" fmla="*/ 48 h 759"/>
              <a:gd name="connsiteX151-11855" fmla="*/ 337 w 758"/>
              <a:gd name="connsiteY151-11856" fmla="*/ 42 h 759"/>
              <a:gd name="connsiteX152-11857" fmla="*/ 353 w 758"/>
              <a:gd name="connsiteY152-11858" fmla="*/ 37 h 759"/>
              <a:gd name="connsiteX153-11859" fmla="*/ 363 w 758"/>
              <a:gd name="connsiteY153-11860" fmla="*/ 37 h 759"/>
              <a:gd name="connsiteX154-11861" fmla="*/ 374 w 758"/>
              <a:gd name="connsiteY154-11862" fmla="*/ 32 h 759"/>
              <a:gd name="connsiteX155-11863" fmla="*/ 379 w 758"/>
              <a:gd name="connsiteY155-11864" fmla="*/ 27 h 759"/>
              <a:gd name="connsiteX156-11865" fmla="*/ 385 w 758"/>
              <a:gd name="connsiteY156-11866" fmla="*/ 21 h 759"/>
              <a:gd name="connsiteX157-11867" fmla="*/ 390 w 758"/>
              <a:gd name="connsiteY157-11868" fmla="*/ 16 h 759"/>
              <a:gd name="connsiteX158-11869" fmla="*/ 395 w 758"/>
              <a:gd name="connsiteY158-11870" fmla="*/ 11 h 759"/>
              <a:gd name="connsiteX159-11871" fmla="*/ 400 w 758"/>
              <a:gd name="connsiteY159-11872" fmla="*/ 6 h 759"/>
              <a:gd name="connsiteX160-11873" fmla="*/ 406 w 758"/>
              <a:gd name="connsiteY160-11874" fmla="*/ 0 h 759"/>
              <a:gd name="connsiteX161-11875" fmla="*/ 411 w 758"/>
              <a:gd name="connsiteY161-11876" fmla="*/ 0 h 759"/>
              <a:gd name="connsiteX162-11877" fmla="*/ 416 w 758"/>
              <a:gd name="connsiteY162-11878" fmla="*/ 0 h 759"/>
              <a:gd name="connsiteX163-11879" fmla="*/ 416 w 758"/>
              <a:gd name="connsiteY163-11880" fmla="*/ 0 h 759"/>
              <a:gd name="connsiteX0-11881" fmla="*/ 416 w 758"/>
              <a:gd name="connsiteY0-11882" fmla="*/ 0 h 759"/>
              <a:gd name="connsiteX1-11883" fmla="*/ 427 w 758"/>
              <a:gd name="connsiteY1-11884" fmla="*/ 0 h 759"/>
              <a:gd name="connsiteX2-11885" fmla="*/ 437 w 758"/>
              <a:gd name="connsiteY2-11886" fmla="*/ 6 h 759"/>
              <a:gd name="connsiteX3-11887" fmla="*/ 448 w 758"/>
              <a:gd name="connsiteY3-11888" fmla="*/ 11 h 759"/>
              <a:gd name="connsiteX4-11889" fmla="*/ 464 w 758"/>
              <a:gd name="connsiteY4-11890" fmla="*/ 21 h 759"/>
              <a:gd name="connsiteX5-11891" fmla="*/ 474 w 758"/>
              <a:gd name="connsiteY5-11892" fmla="*/ 32 h 759"/>
              <a:gd name="connsiteX6-11893" fmla="*/ 485 w 758"/>
              <a:gd name="connsiteY6-11894" fmla="*/ 37 h 759"/>
              <a:gd name="connsiteX7-11895" fmla="*/ 485 w 758"/>
              <a:gd name="connsiteY7-11896" fmla="*/ 42 h 759"/>
              <a:gd name="connsiteX8-11897" fmla="*/ 490 w 758"/>
              <a:gd name="connsiteY8-11898" fmla="*/ 42 h 759"/>
              <a:gd name="connsiteX9-11899" fmla="*/ 490 w 758"/>
              <a:gd name="connsiteY9-11900" fmla="*/ 48 h 759"/>
              <a:gd name="connsiteX10-11901" fmla="*/ 490 w 758"/>
              <a:gd name="connsiteY10-11902" fmla="*/ 48 h 759"/>
              <a:gd name="connsiteX11-11903" fmla="*/ 490 w 758"/>
              <a:gd name="connsiteY11-11904" fmla="*/ 53 h 759"/>
              <a:gd name="connsiteX12-11905" fmla="*/ 485 w 758"/>
              <a:gd name="connsiteY12-11906" fmla="*/ 58 h 759"/>
              <a:gd name="connsiteX13-11907" fmla="*/ 479 w 758"/>
              <a:gd name="connsiteY13-11908" fmla="*/ 63 h 759"/>
              <a:gd name="connsiteX14-11909" fmla="*/ 469 w 758"/>
              <a:gd name="connsiteY14-11910" fmla="*/ 69 h 759"/>
              <a:gd name="connsiteX15-11911" fmla="*/ 464 w 758"/>
              <a:gd name="connsiteY15-11912" fmla="*/ 74 h 759"/>
              <a:gd name="connsiteX16-11913" fmla="*/ 448 w 758"/>
              <a:gd name="connsiteY16-11914" fmla="*/ 506 h 759"/>
              <a:gd name="connsiteX17-11915" fmla="*/ 469 w 758"/>
              <a:gd name="connsiteY17-11916" fmla="*/ 543 h 759"/>
              <a:gd name="connsiteX18-11917" fmla="*/ 485 w 758"/>
              <a:gd name="connsiteY18-11918" fmla="*/ 564 h 759"/>
              <a:gd name="connsiteX19-11919" fmla="*/ 500 w 758"/>
              <a:gd name="connsiteY19-11920" fmla="*/ 585 h 759"/>
              <a:gd name="connsiteX20-11921" fmla="*/ 511 w 758"/>
              <a:gd name="connsiteY20-11922" fmla="*/ 595 h 759"/>
              <a:gd name="connsiteX21-11923" fmla="*/ 521 w 758"/>
              <a:gd name="connsiteY21-11924" fmla="*/ 601 h 759"/>
              <a:gd name="connsiteX22-11925" fmla="*/ 543 w 758"/>
              <a:gd name="connsiteY22-11926" fmla="*/ 622 h 759"/>
              <a:gd name="connsiteX23-11927" fmla="*/ 564 w 758"/>
              <a:gd name="connsiteY23-11928" fmla="*/ 632 h 759"/>
              <a:gd name="connsiteX24-11929" fmla="*/ 585 w 758"/>
              <a:gd name="connsiteY24-11930" fmla="*/ 648 h 759"/>
              <a:gd name="connsiteX25-11931" fmla="*/ 611 w 758"/>
              <a:gd name="connsiteY25-11932" fmla="*/ 659 h 759"/>
              <a:gd name="connsiteX26-11933" fmla="*/ 622 w 758"/>
              <a:gd name="connsiteY26-11934" fmla="*/ 664 h 759"/>
              <a:gd name="connsiteX27-11935" fmla="*/ 632 w 758"/>
              <a:gd name="connsiteY27-11936" fmla="*/ 669 h 759"/>
              <a:gd name="connsiteX28-11937" fmla="*/ 643 w 758"/>
              <a:gd name="connsiteY28-11938" fmla="*/ 669 h 759"/>
              <a:gd name="connsiteX29-11939" fmla="*/ 653 w 758"/>
              <a:gd name="connsiteY29-11940" fmla="*/ 674 h 759"/>
              <a:gd name="connsiteX30-11941" fmla="*/ 658 w 758"/>
              <a:gd name="connsiteY30-11942" fmla="*/ 674 h 759"/>
              <a:gd name="connsiteX31-11943" fmla="*/ 664 w 758"/>
              <a:gd name="connsiteY31-11944" fmla="*/ 674 h 759"/>
              <a:gd name="connsiteX32-11945" fmla="*/ 674 w 758"/>
              <a:gd name="connsiteY32-11946" fmla="*/ 674 h 759"/>
              <a:gd name="connsiteX33-11947" fmla="*/ 679 w 758"/>
              <a:gd name="connsiteY33-11948" fmla="*/ 669 h 759"/>
              <a:gd name="connsiteX34-11949" fmla="*/ 679 w 758"/>
              <a:gd name="connsiteY34-11950" fmla="*/ 664 h 759"/>
              <a:gd name="connsiteX35-11951" fmla="*/ 685 w 758"/>
              <a:gd name="connsiteY35-11952" fmla="*/ 659 h 759"/>
              <a:gd name="connsiteX36-11953" fmla="*/ 690 w 758"/>
              <a:gd name="connsiteY36-11954" fmla="*/ 653 h 759"/>
              <a:gd name="connsiteX37-11955" fmla="*/ 690 w 758"/>
              <a:gd name="connsiteY37-11956" fmla="*/ 643 h 759"/>
              <a:gd name="connsiteX38-11957" fmla="*/ 695 w 758"/>
              <a:gd name="connsiteY38-11958" fmla="*/ 627 h 759"/>
              <a:gd name="connsiteX39-11959" fmla="*/ 701 w 758"/>
              <a:gd name="connsiteY39-11960" fmla="*/ 611 h 759"/>
              <a:gd name="connsiteX40-11961" fmla="*/ 706 w 758"/>
              <a:gd name="connsiteY40-11962" fmla="*/ 595 h 759"/>
              <a:gd name="connsiteX41-11963" fmla="*/ 706 w 758"/>
              <a:gd name="connsiteY41-11964" fmla="*/ 580 h 759"/>
              <a:gd name="connsiteX42-11965" fmla="*/ 711 w 758"/>
              <a:gd name="connsiteY42-11966" fmla="*/ 564 h 759"/>
              <a:gd name="connsiteX43-11967" fmla="*/ 716 w 758"/>
              <a:gd name="connsiteY43-11968" fmla="*/ 553 h 759"/>
              <a:gd name="connsiteX44-11969" fmla="*/ 722 w 758"/>
              <a:gd name="connsiteY44-11970" fmla="*/ 543 h 759"/>
              <a:gd name="connsiteX45-11971" fmla="*/ 722 w 758"/>
              <a:gd name="connsiteY45-11972" fmla="*/ 538 h 759"/>
              <a:gd name="connsiteX46-11973" fmla="*/ 727 w 758"/>
              <a:gd name="connsiteY46-11974" fmla="*/ 527 h 759"/>
              <a:gd name="connsiteX47-11975" fmla="*/ 727 w 758"/>
              <a:gd name="connsiteY47-11976" fmla="*/ 527 h 759"/>
              <a:gd name="connsiteX48-11977" fmla="*/ 732 w 758"/>
              <a:gd name="connsiteY48-11978" fmla="*/ 527 h 759"/>
              <a:gd name="connsiteX49-11979" fmla="*/ 732 w 758"/>
              <a:gd name="connsiteY49-11980" fmla="*/ 527 h 759"/>
              <a:gd name="connsiteX50-11981" fmla="*/ 732 w 758"/>
              <a:gd name="connsiteY50-11982" fmla="*/ 532 h 759"/>
              <a:gd name="connsiteX51-11983" fmla="*/ 732 w 758"/>
              <a:gd name="connsiteY51-11984" fmla="*/ 538 h 759"/>
              <a:gd name="connsiteX52-11985" fmla="*/ 737 w 758"/>
              <a:gd name="connsiteY52-11986" fmla="*/ 543 h 759"/>
              <a:gd name="connsiteX53-11987" fmla="*/ 737 w 758"/>
              <a:gd name="connsiteY53-11988" fmla="*/ 559 h 759"/>
              <a:gd name="connsiteX54-11989" fmla="*/ 737 w 758"/>
              <a:gd name="connsiteY54-11990" fmla="*/ 569 h 759"/>
              <a:gd name="connsiteX55-11991" fmla="*/ 737 w 758"/>
              <a:gd name="connsiteY55-11992" fmla="*/ 585 h 759"/>
              <a:gd name="connsiteX56-11993" fmla="*/ 737 w 758"/>
              <a:gd name="connsiteY56-11994" fmla="*/ 601 h 759"/>
              <a:gd name="connsiteX57-11995" fmla="*/ 737 w 758"/>
              <a:gd name="connsiteY57-11996" fmla="*/ 622 h 759"/>
              <a:gd name="connsiteX58-11997" fmla="*/ 737 w 758"/>
              <a:gd name="connsiteY58-11998" fmla="*/ 638 h 759"/>
              <a:gd name="connsiteX59-11999" fmla="*/ 737 w 758"/>
              <a:gd name="connsiteY59-12000" fmla="*/ 653 h 759"/>
              <a:gd name="connsiteX60-12001" fmla="*/ 743 w 758"/>
              <a:gd name="connsiteY60-12002" fmla="*/ 669 h 759"/>
              <a:gd name="connsiteX61-12003" fmla="*/ 743 w 758"/>
              <a:gd name="connsiteY61-12004" fmla="*/ 685 h 759"/>
              <a:gd name="connsiteX62-12005" fmla="*/ 748 w 758"/>
              <a:gd name="connsiteY62-12006" fmla="*/ 696 h 759"/>
              <a:gd name="connsiteX63-12007" fmla="*/ 748 w 758"/>
              <a:gd name="connsiteY63-12008" fmla="*/ 706 h 759"/>
              <a:gd name="connsiteX64-12009" fmla="*/ 753 w 758"/>
              <a:gd name="connsiteY64-12010" fmla="*/ 717 h 759"/>
              <a:gd name="connsiteX65-12011" fmla="*/ 753 w 758"/>
              <a:gd name="connsiteY65-12012" fmla="*/ 722 h 759"/>
              <a:gd name="connsiteX66-12013" fmla="*/ 758 w 758"/>
              <a:gd name="connsiteY66-12014" fmla="*/ 732 h 759"/>
              <a:gd name="connsiteX67-12015" fmla="*/ 758 w 758"/>
              <a:gd name="connsiteY67-12016" fmla="*/ 738 h 759"/>
              <a:gd name="connsiteX68-12017" fmla="*/ 758 w 758"/>
              <a:gd name="connsiteY68-12018" fmla="*/ 743 h 759"/>
              <a:gd name="connsiteX69-12019" fmla="*/ 758 w 758"/>
              <a:gd name="connsiteY69-12020" fmla="*/ 748 h 759"/>
              <a:gd name="connsiteX70-12021" fmla="*/ 753 w 758"/>
              <a:gd name="connsiteY70-12022" fmla="*/ 753 h 759"/>
              <a:gd name="connsiteX71-12023" fmla="*/ 748 w 758"/>
              <a:gd name="connsiteY71-12024" fmla="*/ 759 h 759"/>
              <a:gd name="connsiteX72-12025" fmla="*/ 737 w 758"/>
              <a:gd name="connsiteY72-12026" fmla="*/ 759 h 759"/>
              <a:gd name="connsiteX73-12027" fmla="*/ 727 w 758"/>
              <a:gd name="connsiteY73-12028" fmla="*/ 759 h 759"/>
              <a:gd name="connsiteX74-12029" fmla="*/ 711 w 758"/>
              <a:gd name="connsiteY74-12030" fmla="*/ 759 h 759"/>
              <a:gd name="connsiteX75-12031" fmla="*/ 695 w 758"/>
              <a:gd name="connsiteY75-12032" fmla="*/ 753 h 759"/>
              <a:gd name="connsiteX76-12033" fmla="*/ 674 w 758"/>
              <a:gd name="connsiteY76-12034" fmla="*/ 753 h 759"/>
              <a:gd name="connsiteX77-12035" fmla="*/ 653 w 758"/>
              <a:gd name="connsiteY77-12036" fmla="*/ 748 h 759"/>
              <a:gd name="connsiteX78-12037" fmla="*/ 632 w 758"/>
              <a:gd name="connsiteY78-12038" fmla="*/ 743 h 759"/>
              <a:gd name="connsiteX79-12039" fmla="*/ 622 w 758"/>
              <a:gd name="connsiteY79-12040" fmla="*/ 738 h 759"/>
              <a:gd name="connsiteX80-12041" fmla="*/ 611 w 758"/>
              <a:gd name="connsiteY80-12042" fmla="*/ 732 h 759"/>
              <a:gd name="connsiteX81-12043" fmla="*/ 595 w 758"/>
              <a:gd name="connsiteY81-12044" fmla="*/ 727 h 759"/>
              <a:gd name="connsiteX82-12045" fmla="*/ 585 w 758"/>
              <a:gd name="connsiteY82-12046" fmla="*/ 722 h 759"/>
              <a:gd name="connsiteX83-12047" fmla="*/ 569 w 758"/>
              <a:gd name="connsiteY83-12048" fmla="*/ 717 h 759"/>
              <a:gd name="connsiteX84-12049" fmla="*/ 553 w 758"/>
              <a:gd name="connsiteY84-12050" fmla="*/ 706 h 759"/>
              <a:gd name="connsiteX85-12051" fmla="*/ 543 w 758"/>
              <a:gd name="connsiteY85-12052" fmla="*/ 696 h 759"/>
              <a:gd name="connsiteX86-12053" fmla="*/ 527 w 758"/>
              <a:gd name="connsiteY86-12054" fmla="*/ 685 h 759"/>
              <a:gd name="connsiteX87-12055" fmla="*/ 495 w 758"/>
              <a:gd name="connsiteY87-12056" fmla="*/ 659 h 759"/>
              <a:gd name="connsiteX88-12057" fmla="*/ 469 w 758"/>
              <a:gd name="connsiteY88-12058" fmla="*/ 632 h 759"/>
              <a:gd name="connsiteX89-12059" fmla="*/ 458 w 758"/>
              <a:gd name="connsiteY89-12060" fmla="*/ 622 h 759"/>
              <a:gd name="connsiteX90-12061" fmla="*/ 448 w 758"/>
              <a:gd name="connsiteY90-12062" fmla="*/ 606 h 759"/>
              <a:gd name="connsiteX91-12063" fmla="*/ 437 w 758"/>
              <a:gd name="connsiteY91-12064" fmla="*/ 590 h 759"/>
              <a:gd name="connsiteX92-12065" fmla="*/ 427 w 758"/>
              <a:gd name="connsiteY92-12066" fmla="*/ 574 h 759"/>
              <a:gd name="connsiteX93-12067" fmla="*/ 421 w 758"/>
              <a:gd name="connsiteY93-12068" fmla="*/ 559 h 759"/>
              <a:gd name="connsiteX94-12069" fmla="*/ 411 w 758"/>
              <a:gd name="connsiteY94-12070" fmla="*/ 543 h 759"/>
              <a:gd name="connsiteX95-12071" fmla="*/ 406 w 758"/>
              <a:gd name="connsiteY95-12072" fmla="*/ 527 h 759"/>
              <a:gd name="connsiteX96-12073" fmla="*/ 395 w 758"/>
              <a:gd name="connsiteY96-12074" fmla="*/ 511 h 759"/>
              <a:gd name="connsiteX97-12075" fmla="*/ 390 w 758"/>
              <a:gd name="connsiteY97-12076" fmla="*/ 501 h 759"/>
              <a:gd name="connsiteX98-12077" fmla="*/ 390 w 758"/>
              <a:gd name="connsiteY98-12078" fmla="*/ 485 h 759"/>
              <a:gd name="connsiteX99-12079" fmla="*/ 390 w 758"/>
              <a:gd name="connsiteY99-12080" fmla="*/ 100 h 759"/>
              <a:gd name="connsiteX100-12081" fmla="*/ 390 w 758"/>
              <a:gd name="connsiteY100-12082" fmla="*/ 90 h 759"/>
              <a:gd name="connsiteX101-12083" fmla="*/ 390 w 758"/>
              <a:gd name="connsiteY101-12084" fmla="*/ 85 h 759"/>
              <a:gd name="connsiteX102-12085" fmla="*/ 390 w 758"/>
              <a:gd name="connsiteY102-12086" fmla="*/ 79 h 759"/>
              <a:gd name="connsiteX103-12087" fmla="*/ 385 w 758"/>
              <a:gd name="connsiteY103-12088" fmla="*/ 74 h 759"/>
              <a:gd name="connsiteX104-12089" fmla="*/ 385 w 758"/>
              <a:gd name="connsiteY104-12090" fmla="*/ 74 h 759"/>
              <a:gd name="connsiteX105-12091" fmla="*/ 379 w 758"/>
              <a:gd name="connsiteY105-12092" fmla="*/ 74 h 759"/>
              <a:gd name="connsiteX106-12093" fmla="*/ 374 w 758"/>
              <a:gd name="connsiteY106-12094" fmla="*/ 74 h 759"/>
              <a:gd name="connsiteX107-12095" fmla="*/ 363 w 758"/>
              <a:gd name="connsiteY107-12096" fmla="*/ 79 h 759"/>
              <a:gd name="connsiteX108-12097" fmla="*/ 353 w 758"/>
              <a:gd name="connsiteY108-12098" fmla="*/ 79 h 759"/>
              <a:gd name="connsiteX109-12099" fmla="*/ 337 w 758"/>
              <a:gd name="connsiteY109-12100" fmla="*/ 85 h 759"/>
              <a:gd name="connsiteX110-12101" fmla="*/ 321 w 758"/>
              <a:gd name="connsiteY110-12102" fmla="*/ 90 h 759"/>
              <a:gd name="connsiteX111-12103" fmla="*/ 305 w 758"/>
              <a:gd name="connsiteY111-12104" fmla="*/ 95 h 759"/>
              <a:gd name="connsiteX112-12105" fmla="*/ 269 w 758"/>
              <a:gd name="connsiteY112-12106" fmla="*/ 106 h 759"/>
              <a:gd name="connsiteX113-12107" fmla="*/ 232 w 758"/>
              <a:gd name="connsiteY113-12108" fmla="*/ 116 h 759"/>
              <a:gd name="connsiteX114-12109" fmla="*/ 195 w 758"/>
              <a:gd name="connsiteY114-12110" fmla="*/ 127 h 759"/>
              <a:gd name="connsiteX115-12111" fmla="*/ 158 w 758"/>
              <a:gd name="connsiteY115-12112" fmla="*/ 137 h 759"/>
              <a:gd name="connsiteX116-12113" fmla="*/ 137 w 758"/>
              <a:gd name="connsiteY116-12114" fmla="*/ 142 h 759"/>
              <a:gd name="connsiteX117-12115" fmla="*/ 121 w 758"/>
              <a:gd name="connsiteY117-12116" fmla="*/ 142 h 759"/>
              <a:gd name="connsiteX118-12117" fmla="*/ 105 w 758"/>
              <a:gd name="connsiteY118-12118" fmla="*/ 148 h 759"/>
              <a:gd name="connsiteX119-12119" fmla="*/ 95 w 758"/>
              <a:gd name="connsiteY119-12120" fmla="*/ 148 h 759"/>
              <a:gd name="connsiteX120-12121" fmla="*/ 84 w 758"/>
              <a:gd name="connsiteY120-12122" fmla="*/ 153 h 759"/>
              <a:gd name="connsiteX121-12123" fmla="*/ 74 w 758"/>
              <a:gd name="connsiteY121-12124" fmla="*/ 153 h 759"/>
              <a:gd name="connsiteX122-12125" fmla="*/ 68 w 758"/>
              <a:gd name="connsiteY122-12126" fmla="*/ 153 h 759"/>
              <a:gd name="connsiteX123-12127" fmla="*/ 63 w 758"/>
              <a:gd name="connsiteY123-12128" fmla="*/ 153 h 759"/>
              <a:gd name="connsiteX124-12129" fmla="*/ 53 w 758"/>
              <a:gd name="connsiteY124-12130" fmla="*/ 153 h 759"/>
              <a:gd name="connsiteX125-12131" fmla="*/ 42 w 758"/>
              <a:gd name="connsiteY125-12132" fmla="*/ 148 h 759"/>
              <a:gd name="connsiteX126-12133" fmla="*/ 32 w 758"/>
              <a:gd name="connsiteY126-12134" fmla="*/ 142 h 759"/>
              <a:gd name="connsiteX127-12135" fmla="*/ 26 w 758"/>
              <a:gd name="connsiteY127-12136" fmla="*/ 137 h 759"/>
              <a:gd name="connsiteX128-12137" fmla="*/ 16 w 758"/>
              <a:gd name="connsiteY128-12138" fmla="*/ 127 h 759"/>
              <a:gd name="connsiteX129-12139" fmla="*/ 11 w 758"/>
              <a:gd name="connsiteY129-12140" fmla="*/ 121 h 759"/>
              <a:gd name="connsiteX130-12141" fmla="*/ 5 w 758"/>
              <a:gd name="connsiteY130-12142" fmla="*/ 116 h 759"/>
              <a:gd name="connsiteX131-12143" fmla="*/ 0 w 758"/>
              <a:gd name="connsiteY131-12144" fmla="*/ 116 h 759"/>
              <a:gd name="connsiteX132-12145" fmla="*/ 5 w 758"/>
              <a:gd name="connsiteY132-12146" fmla="*/ 111 h 759"/>
              <a:gd name="connsiteX133-12147" fmla="*/ 5 w 758"/>
              <a:gd name="connsiteY133-12148" fmla="*/ 111 h 759"/>
              <a:gd name="connsiteX134-12149" fmla="*/ 11 w 758"/>
              <a:gd name="connsiteY134-12150" fmla="*/ 111 h 759"/>
              <a:gd name="connsiteX135-12151" fmla="*/ 16 w 758"/>
              <a:gd name="connsiteY135-12152" fmla="*/ 106 h 759"/>
              <a:gd name="connsiteX136-12153" fmla="*/ 21 w 758"/>
              <a:gd name="connsiteY136-12154" fmla="*/ 106 h 759"/>
              <a:gd name="connsiteX137-12155" fmla="*/ 32 w 758"/>
              <a:gd name="connsiteY137-12156" fmla="*/ 106 h 759"/>
              <a:gd name="connsiteX138-12157" fmla="*/ 42 w 758"/>
              <a:gd name="connsiteY138-12158" fmla="*/ 106 h 759"/>
              <a:gd name="connsiteX139-12159" fmla="*/ 53 w 758"/>
              <a:gd name="connsiteY139-12160" fmla="*/ 100 h 759"/>
              <a:gd name="connsiteX140-12161" fmla="*/ 79 w 758"/>
              <a:gd name="connsiteY140-12162" fmla="*/ 100 h 759"/>
              <a:gd name="connsiteX141-12163" fmla="*/ 111 w 758"/>
              <a:gd name="connsiteY141-12164" fmla="*/ 95 h 759"/>
              <a:gd name="connsiteX142-12165" fmla="*/ 126 w 758"/>
              <a:gd name="connsiteY142-12166" fmla="*/ 95 h 759"/>
              <a:gd name="connsiteX143-12167" fmla="*/ 142 w 758"/>
              <a:gd name="connsiteY143-12168" fmla="*/ 90 h 759"/>
              <a:gd name="connsiteX144-12169" fmla="*/ 163 w 758"/>
              <a:gd name="connsiteY144-12170" fmla="*/ 85 h 759"/>
              <a:gd name="connsiteX145-12171" fmla="*/ 184 w 758"/>
              <a:gd name="connsiteY145-12172" fmla="*/ 85 h 759"/>
              <a:gd name="connsiteX146-12173" fmla="*/ 221 w 758"/>
              <a:gd name="connsiteY146-12174" fmla="*/ 74 h 759"/>
              <a:gd name="connsiteX147-12175" fmla="*/ 258 w 758"/>
              <a:gd name="connsiteY147-12176" fmla="*/ 69 h 759"/>
              <a:gd name="connsiteX148-12177" fmla="*/ 290 w 758"/>
              <a:gd name="connsiteY148-12178" fmla="*/ 58 h 759"/>
              <a:gd name="connsiteX149-12179" fmla="*/ 321 w 758"/>
              <a:gd name="connsiteY149-12180" fmla="*/ 48 h 759"/>
              <a:gd name="connsiteX150-12181" fmla="*/ 337 w 758"/>
              <a:gd name="connsiteY150-12182" fmla="*/ 42 h 759"/>
              <a:gd name="connsiteX151-12183" fmla="*/ 353 w 758"/>
              <a:gd name="connsiteY151-12184" fmla="*/ 37 h 759"/>
              <a:gd name="connsiteX152-12185" fmla="*/ 363 w 758"/>
              <a:gd name="connsiteY152-12186" fmla="*/ 37 h 759"/>
              <a:gd name="connsiteX153-12187" fmla="*/ 374 w 758"/>
              <a:gd name="connsiteY153-12188" fmla="*/ 32 h 759"/>
              <a:gd name="connsiteX154-12189" fmla="*/ 379 w 758"/>
              <a:gd name="connsiteY154-12190" fmla="*/ 27 h 759"/>
              <a:gd name="connsiteX155-12191" fmla="*/ 385 w 758"/>
              <a:gd name="connsiteY155-12192" fmla="*/ 21 h 759"/>
              <a:gd name="connsiteX156-12193" fmla="*/ 390 w 758"/>
              <a:gd name="connsiteY156-12194" fmla="*/ 16 h 759"/>
              <a:gd name="connsiteX157-12195" fmla="*/ 395 w 758"/>
              <a:gd name="connsiteY157-12196" fmla="*/ 11 h 759"/>
              <a:gd name="connsiteX158-12197" fmla="*/ 400 w 758"/>
              <a:gd name="connsiteY158-12198" fmla="*/ 6 h 759"/>
              <a:gd name="connsiteX159-12199" fmla="*/ 406 w 758"/>
              <a:gd name="connsiteY159-12200" fmla="*/ 0 h 759"/>
              <a:gd name="connsiteX160-12201" fmla="*/ 411 w 758"/>
              <a:gd name="connsiteY160-12202" fmla="*/ 0 h 759"/>
              <a:gd name="connsiteX161-12203" fmla="*/ 416 w 758"/>
              <a:gd name="connsiteY161-12204" fmla="*/ 0 h 759"/>
              <a:gd name="connsiteX162-12205" fmla="*/ 416 w 758"/>
              <a:gd name="connsiteY162-12206" fmla="*/ 0 h 759"/>
              <a:gd name="connsiteX0-12207" fmla="*/ 416 w 758"/>
              <a:gd name="connsiteY0-12208" fmla="*/ 0 h 759"/>
              <a:gd name="connsiteX1-12209" fmla="*/ 427 w 758"/>
              <a:gd name="connsiteY1-12210" fmla="*/ 0 h 759"/>
              <a:gd name="connsiteX2-12211" fmla="*/ 437 w 758"/>
              <a:gd name="connsiteY2-12212" fmla="*/ 6 h 759"/>
              <a:gd name="connsiteX3-12213" fmla="*/ 448 w 758"/>
              <a:gd name="connsiteY3-12214" fmla="*/ 11 h 759"/>
              <a:gd name="connsiteX4-12215" fmla="*/ 464 w 758"/>
              <a:gd name="connsiteY4-12216" fmla="*/ 21 h 759"/>
              <a:gd name="connsiteX5-12217" fmla="*/ 474 w 758"/>
              <a:gd name="connsiteY5-12218" fmla="*/ 32 h 759"/>
              <a:gd name="connsiteX6-12219" fmla="*/ 485 w 758"/>
              <a:gd name="connsiteY6-12220" fmla="*/ 37 h 759"/>
              <a:gd name="connsiteX7-12221" fmla="*/ 485 w 758"/>
              <a:gd name="connsiteY7-12222" fmla="*/ 42 h 759"/>
              <a:gd name="connsiteX8-12223" fmla="*/ 490 w 758"/>
              <a:gd name="connsiteY8-12224" fmla="*/ 42 h 759"/>
              <a:gd name="connsiteX9-12225" fmla="*/ 490 w 758"/>
              <a:gd name="connsiteY9-12226" fmla="*/ 48 h 759"/>
              <a:gd name="connsiteX10-12227" fmla="*/ 490 w 758"/>
              <a:gd name="connsiteY10-12228" fmla="*/ 48 h 759"/>
              <a:gd name="connsiteX11-12229" fmla="*/ 490 w 758"/>
              <a:gd name="connsiteY11-12230" fmla="*/ 53 h 759"/>
              <a:gd name="connsiteX12-12231" fmla="*/ 485 w 758"/>
              <a:gd name="connsiteY12-12232" fmla="*/ 58 h 759"/>
              <a:gd name="connsiteX13-12233" fmla="*/ 479 w 758"/>
              <a:gd name="connsiteY13-12234" fmla="*/ 63 h 759"/>
              <a:gd name="connsiteX14-12235" fmla="*/ 469 w 758"/>
              <a:gd name="connsiteY14-12236" fmla="*/ 69 h 759"/>
              <a:gd name="connsiteX15-12237" fmla="*/ 464 w 758"/>
              <a:gd name="connsiteY15-12238" fmla="*/ 74 h 759"/>
              <a:gd name="connsiteX16-12239" fmla="*/ 448 w 758"/>
              <a:gd name="connsiteY16-12240" fmla="*/ 506 h 759"/>
              <a:gd name="connsiteX17-12241" fmla="*/ 469 w 758"/>
              <a:gd name="connsiteY17-12242" fmla="*/ 543 h 759"/>
              <a:gd name="connsiteX18-12243" fmla="*/ 485 w 758"/>
              <a:gd name="connsiteY18-12244" fmla="*/ 564 h 759"/>
              <a:gd name="connsiteX19-12245" fmla="*/ 500 w 758"/>
              <a:gd name="connsiteY19-12246" fmla="*/ 585 h 759"/>
              <a:gd name="connsiteX20-12247" fmla="*/ 511 w 758"/>
              <a:gd name="connsiteY20-12248" fmla="*/ 595 h 759"/>
              <a:gd name="connsiteX21-12249" fmla="*/ 521 w 758"/>
              <a:gd name="connsiteY21-12250" fmla="*/ 601 h 759"/>
              <a:gd name="connsiteX22-12251" fmla="*/ 543 w 758"/>
              <a:gd name="connsiteY22-12252" fmla="*/ 622 h 759"/>
              <a:gd name="connsiteX23-12253" fmla="*/ 564 w 758"/>
              <a:gd name="connsiteY23-12254" fmla="*/ 632 h 759"/>
              <a:gd name="connsiteX24-12255" fmla="*/ 585 w 758"/>
              <a:gd name="connsiteY24-12256" fmla="*/ 648 h 759"/>
              <a:gd name="connsiteX25-12257" fmla="*/ 611 w 758"/>
              <a:gd name="connsiteY25-12258" fmla="*/ 659 h 759"/>
              <a:gd name="connsiteX26-12259" fmla="*/ 622 w 758"/>
              <a:gd name="connsiteY26-12260" fmla="*/ 664 h 759"/>
              <a:gd name="connsiteX27-12261" fmla="*/ 632 w 758"/>
              <a:gd name="connsiteY27-12262" fmla="*/ 669 h 759"/>
              <a:gd name="connsiteX28-12263" fmla="*/ 643 w 758"/>
              <a:gd name="connsiteY28-12264" fmla="*/ 669 h 759"/>
              <a:gd name="connsiteX29-12265" fmla="*/ 653 w 758"/>
              <a:gd name="connsiteY29-12266" fmla="*/ 674 h 759"/>
              <a:gd name="connsiteX30-12267" fmla="*/ 658 w 758"/>
              <a:gd name="connsiteY30-12268" fmla="*/ 674 h 759"/>
              <a:gd name="connsiteX31-12269" fmla="*/ 664 w 758"/>
              <a:gd name="connsiteY31-12270" fmla="*/ 674 h 759"/>
              <a:gd name="connsiteX32-12271" fmla="*/ 674 w 758"/>
              <a:gd name="connsiteY32-12272" fmla="*/ 674 h 759"/>
              <a:gd name="connsiteX33-12273" fmla="*/ 679 w 758"/>
              <a:gd name="connsiteY33-12274" fmla="*/ 669 h 759"/>
              <a:gd name="connsiteX34-12275" fmla="*/ 679 w 758"/>
              <a:gd name="connsiteY34-12276" fmla="*/ 664 h 759"/>
              <a:gd name="connsiteX35-12277" fmla="*/ 685 w 758"/>
              <a:gd name="connsiteY35-12278" fmla="*/ 659 h 759"/>
              <a:gd name="connsiteX36-12279" fmla="*/ 690 w 758"/>
              <a:gd name="connsiteY36-12280" fmla="*/ 653 h 759"/>
              <a:gd name="connsiteX37-12281" fmla="*/ 690 w 758"/>
              <a:gd name="connsiteY37-12282" fmla="*/ 643 h 759"/>
              <a:gd name="connsiteX38-12283" fmla="*/ 695 w 758"/>
              <a:gd name="connsiteY38-12284" fmla="*/ 627 h 759"/>
              <a:gd name="connsiteX39-12285" fmla="*/ 701 w 758"/>
              <a:gd name="connsiteY39-12286" fmla="*/ 611 h 759"/>
              <a:gd name="connsiteX40-12287" fmla="*/ 706 w 758"/>
              <a:gd name="connsiteY40-12288" fmla="*/ 595 h 759"/>
              <a:gd name="connsiteX41-12289" fmla="*/ 706 w 758"/>
              <a:gd name="connsiteY41-12290" fmla="*/ 580 h 759"/>
              <a:gd name="connsiteX42-12291" fmla="*/ 711 w 758"/>
              <a:gd name="connsiteY42-12292" fmla="*/ 564 h 759"/>
              <a:gd name="connsiteX43-12293" fmla="*/ 716 w 758"/>
              <a:gd name="connsiteY43-12294" fmla="*/ 553 h 759"/>
              <a:gd name="connsiteX44-12295" fmla="*/ 722 w 758"/>
              <a:gd name="connsiteY44-12296" fmla="*/ 543 h 759"/>
              <a:gd name="connsiteX45-12297" fmla="*/ 722 w 758"/>
              <a:gd name="connsiteY45-12298" fmla="*/ 538 h 759"/>
              <a:gd name="connsiteX46-12299" fmla="*/ 727 w 758"/>
              <a:gd name="connsiteY46-12300" fmla="*/ 527 h 759"/>
              <a:gd name="connsiteX47-12301" fmla="*/ 727 w 758"/>
              <a:gd name="connsiteY47-12302" fmla="*/ 527 h 759"/>
              <a:gd name="connsiteX48-12303" fmla="*/ 732 w 758"/>
              <a:gd name="connsiteY48-12304" fmla="*/ 527 h 759"/>
              <a:gd name="connsiteX49-12305" fmla="*/ 732 w 758"/>
              <a:gd name="connsiteY49-12306" fmla="*/ 527 h 759"/>
              <a:gd name="connsiteX50-12307" fmla="*/ 732 w 758"/>
              <a:gd name="connsiteY50-12308" fmla="*/ 532 h 759"/>
              <a:gd name="connsiteX51-12309" fmla="*/ 732 w 758"/>
              <a:gd name="connsiteY51-12310" fmla="*/ 538 h 759"/>
              <a:gd name="connsiteX52-12311" fmla="*/ 737 w 758"/>
              <a:gd name="connsiteY52-12312" fmla="*/ 543 h 759"/>
              <a:gd name="connsiteX53-12313" fmla="*/ 737 w 758"/>
              <a:gd name="connsiteY53-12314" fmla="*/ 559 h 759"/>
              <a:gd name="connsiteX54-12315" fmla="*/ 737 w 758"/>
              <a:gd name="connsiteY54-12316" fmla="*/ 569 h 759"/>
              <a:gd name="connsiteX55-12317" fmla="*/ 737 w 758"/>
              <a:gd name="connsiteY55-12318" fmla="*/ 585 h 759"/>
              <a:gd name="connsiteX56-12319" fmla="*/ 737 w 758"/>
              <a:gd name="connsiteY56-12320" fmla="*/ 601 h 759"/>
              <a:gd name="connsiteX57-12321" fmla="*/ 737 w 758"/>
              <a:gd name="connsiteY57-12322" fmla="*/ 622 h 759"/>
              <a:gd name="connsiteX58-12323" fmla="*/ 737 w 758"/>
              <a:gd name="connsiteY58-12324" fmla="*/ 638 h 759"/>
              <a:gd name="connsiteX59-12325" fmla="*/ 737 w 758"/>
              <a:gd name="connsiteY59-12326" fmla="*/ 653 h 759"/>
              <a:gd name="connsiteX60-12327" fmla="*/ 743 w 758"/>
              <a:gd name="connsiteY60-12328" fmla="*/ 669 h 759"/>
              <a:gd name="connsiteX61-12329" fmla="*/ 743 w 758"/>
              <a:gd name="connsiteY61-12330" fmla="*/ 685 h 759"/>
              <a:gd name="connsiteX62-12331" fmla="*/ 748 w 758"/>
              <a:gd name="connsiteY62-12332" fmla="*/ 696 h 759"/>
              <a:gd name="connsiteX63-12333" fmla="*/ 748 w 758"/>
              <a:gd name="connsiteY63-12334" fmla="*/ 706 h 759"/>
              <a:gd name="connsiteX64-12335" fmla="*/ 753 w 758"/>
              <a:gd name="connsiteY64-12336" fmla="*/ 717 h 759"/>
              <a:gd name="connsiteX65-12337" fmla="*/ 753 w 758"/>
              <a:gd name="connsiteY65-12338" fmla="*/ 722 h 759"/>
              <a:gd name="connsiteX66-12339" fmla="*/ 758 w 758"/>
              <a:gd name="connsiteY66-12340" fmla="*/ 732 h 759"/>
              <a:gd name="connsiteX67-12341" fmla="*/ 758 w 758"/>
              <a:gd name="connsiteY67-12342" fmla="*/ 738 h 759"/>
              <a:gd name="connsiteX68-12343" fmla="*/ 758 w 758"/>
              <a:gd name="connsiteY68-12344" fmla="*/ 743 h 759"/>
              <a:gd name="connsiteX69-12345" fmla="*/ 758 w 758"/>
              <a:gd name="connsiteY69-12346" fmla="*/ 748 h 759"/>
              <a:gd name="connsiteX70-12347" fmla="*/ 753 w 758"/>
              <a:gd name="connsiteY70-12348" fmla="*/ 753 h 759"/>
              <a:gd name="connsiteX71-12349" fmla="*/ 748 w 758"/>
              <a:gd name="connsiteY71-12350" fmla="*/ 759 h 759"/>
              <a:gd name="connsiteX72-12351" fmla="*/ 737 w 758"/>
              <a:gd name="connsiteY72-12352" fmla="*/ 759 h 759"/>
              <a:gd name="connsiteX73-12353" fmla="*/ 727 w 758"/>
              <a:gd name="connsiteY73-12354" fmla="*/ 759 h 759"/>
              <a:gd name="connsiteX74-12355" fmla="*/ 711 w 758"/>
              <a:gd name="connsiteY74-12356" fmla="*/ 759 h 759"/>
              <a:gd name="connsiteX75-12357" fmla="*/ 695 w 758"/>
              <a:gd name="connsiteY75-12358" fmla="*/ 753 h 759"/>
              <a:gd name="connsiteX76-12359" fmla="*/ 674 w 758"/>
              <a:gd name="connsiteY76-12360" fmla="*/ 753 h 759"/>
              <a:gd name="connsiteX77-12361" fmla="*/ 653 w 758"/>
              <a:gd name="connsiteY77-12362" fmla="*/ 748 h 759"/>
              <a:gd name="connsiteX78-12363" fmla="*/ 632 w 758"/>
              <a:gd name="connsiteY78-12364" fmla="*/ 743 h 759"/>
              <a:gd name="connsiteX79-12365" fmla="*/ 622 w 758"/>
              <a:gd name="connsiteY79-12366" fmla="*/ 738 h 759"/>
              <a:gd name="connsiteX80-12367" fmla="*/ 611 w 758"/>
              <a:gd name="connsiteY80-12368" fmla="*/ 732 h 759"/>
              <a:gd name="connsiteX81-12369" fmla="*/ 595 w 758"/>
              <a:gd name="connsiteY81-12370" fmla="*/ 727 h 759"/>
              <a:gd name="connsiteX82-12371" fmla="*/ 585 w 758"/>
              <a:gd name="connsiteY82-12372" fmla="*/ 722 h 759"/>
              <a:gd name="connsiteX83-12373" fmla="*/ 569 w 758"/>
              <a:gd name="connsiteY83-12374" fmla="*/ 717 h 759"/>
              <a:gd name="connsiteX84-12375" fmla="*/ 553 w 758"/>
              <a:gd name="connsiteY84-12376" fmla="*/ 706 h 759"/>
              <a:gd name="connsiteX85-12377" fmla="*/ 543 w 758"/>
              <a:gd name="connsiteY85-12378" fmla="*/ 696 h 759"/>
              <a:gd name="connsiteX86-12379" fmla="*/ 527 w 758"/>
              <a:gd name="connsiteY86-12380" fmla="*/ 685 h 759"/>
              <a:gd name="connsiteX87-12381" fmla="*/ 495 w 758"/>
              <a:gd name="connsiteY87-12382" fmla="*/ 659 h 759"/>
              <a:gd name="connsiteX88-12383" fmla="*/ 469 w 758"/>
              <a:gd name="connsiteY88-12384" fmla="*/ 632 h 759"/>
              <a:gd name="connsiteX89-12385" fmla="*/ 458 w 758"/>
              <a:gd name="connsiteY89-12386" fmla="*/ 622 h 759"/>
              <a:gd name="connsiteX90-12387" fmla="*/ 448 w 758"/>
              <a:gd name="connsiteY90-12388" fmla="*/ 606 h 759"/>
              <a:gd name="connsiteX91-12389" fmla="*/ 437 w 758"/>
              <a:gd name="connsiteY91-12390" fmla="*/ 590 h 759"/>
              <a:gd name="connsiteX92-12391" fmla="*/ 427 w 758"/>
              <a:gd name="connsiteY92-12392" fmla="*/ 574 h 759"/>
              <a:gd name="connsiteX93-12393" fmla="*/ 421 w 758"/>
              <a:gd name="connsiteY93-12394" fmla="*/ 559 h 759"/>
              <a:gd name="connsiteX94-12395" fmla="*/ 411 w 758"/>
              <a:gd name="connsiteY94-12396" fmla="*/ 543 h 759"/>
              <a:gd name="connsiteX95-12397" fmla="*/ 406 w 758"/>
              <a:gd name="connsiteY95-12398" fmla="*/ 527 h 759"/>
              <a:gd name="connsiteX96-12399" fmla="*/ 395 w 758"/>
              <a:gd name="connsiteY96-12400" fmla="*/ 511 h 759"/>
              <a:gd name="connsiteX97-12401" fmla="*/ 390 w 758"/>
              <a:gd name="connsiteY97-12402" fmla="*/ 501 h 759"/>
              <a:gd name="connsiteX98-12403" fmla="*/ 390 w 758"/>
              <a:gd name="connsiteY98-12404" fmla="*/ 100 h 759"/>
              <a:gd name="connsiteX99-12405" fmla="*/ 390 w 758"/>
              <a:gd name="connsiteY99-12406" fmla="*/ 90 h 759"/>
              <a:gd name="connsiteX100-12407" fmla="*/ 390 w 758"/>
              <a:gd name="connsiteY100-12408" fmla="*/ 85 h 759"/>
              <a:gd name="connsiteX101-12409" fmla="*/ 390 w 758"/>
              <a:gd name="connsiteY101-12410" fmla="*/ 79 h 759"/>
              <a:gd name="connsiteX102-12411" fmla="*/ 385 w 758"/>
              <a:gd name="connsiteY102-12412" fmla="*/ 74 h 759"/>
              <a:gd name="connsiteX103-12413" fmla="*/ 385 w 758"/>
              <a:gd name="connsiteY103-12414" fmla="*/ 74 h 759"/>
              <a:gd name="connsiteX104-12415" fmla="*/ 379 w 758"/>
              <a:gd name="connsiteY104-12416" fmla="*/ 74 h 759"/>
              <a:gd name="connsiteX105-12417" fmla="*/ 374 w 758"/>
              <a:gd name="connsiteY105-12418" fmla="*/ 74 h 759"/>
              <a:gd name="connsiteX106-12419" fmla="*/ 363 w 758"/>
              <a:gd name="connsiteY106-12420" fmla="*/ 79 h 759"/>
              <a:gd name="connsiteX107-12421" fmla="*/ 353 w 758"/>
              <a:gd name="connsiteY107-12422" fmla="*/ 79 h 759"/>
              <a:gd name="connsiteX108-12423" fmla="*/ 337 w 758"/>
              <a:gd name="connsiteY108-12424" fmla="*/ 85 h 759"/>
              <a:gd name="connsiteX109-12425" fmla="*/ 321 w 758"/>
              <a:gd name="connsiteY109-12426" fmla="*/ 90 h 759"/>
              <a:gd name="connsiteX110-12427" fmla="*/ 305 w 758"/>
              <a:gd name="connsiteY110-12428" fmla="*/ 95 h 759"/>
              <a:gd name="connsiteX111-12429" fmla="*/ 269 w 758"/>
              <a:gd name="connsiteY111-12430" fmla="*/ 106 h 759"/>
              <a:gd name="connsiteX112-12431" fmla="*/ 232 w 758"/>
              <a:gd name="connsiteY112-12432" fmla="*/ 116 h 759"/>
              <a:gd name="connsiteX113-12433" fmla="*/ 195 w 758"/>
              <a:gd name="connsiteY113-12434" fmla="*/ 127 h 759"/>
              <a:gd name="connsiteX114-12435" fmla="*/ 158 w 758"/>
              <a:gd name="connsiteY114-12436" fmla="*/ 137 h 759"/>
              <a:gd name="connsiteX115-12437" fmla="*/ 137 w 758"/>
              <a:gd name="connsiteY115-12438" fmla="*/ 142 h 759"/>
              <a:gd name="connsiteX116-12439" fmla="*/ 121 w 758"/>
              <a:gd name="connsiteY116-12440" fmla="*/ 142 h 759"/>
              <a:gd name="connsiteX117-12441" fmla="*/ 105 w 758"/>
              <a:gd name="connsiteY117-12442" fmla="*/ 148 h 759"/>
              <a:gd name="connsiteX118-12443" fmla="*/ 95 w 758"/>
              <a:gd name="connsiteY118-12444" fmla="*/ 148 h 759"/>
              <a:gd name="connsiteX119-12445" fmla="*/ 84 w 758"/>
              <a:gd name="connsiteY119-12446" fmla="*/ 153 h 759"/>
              <a:gd name="connsiteX120-12447" fmla="*/ 74 w 758"/>
              <a:gd name="connsiteY120-12448" fmla="*/ 153 h 759"/>
              <a:gd name="connsiteX121-12449" fmla="*/ 68 w 758"/>
              <a:gd name="connsiteY121-12450" fmla="*/ 153 h 759"/>
              <a:gd name="connsiteX122-12451" fmla="*/ 63 w 758"/>
              <a:gd name="connsiteY122-12452" fmla="*/ 153 h 759"/>
              <a:gd name="connsiteX123-12453" fmla="*/ 53 w 758"/>
              <a:gd name="connsiteY123-12454" fmla="*/ 153 h 759"/>
              <a:gd name="connsiteX124-12455" fmla="*/ 42 w 758"/>
              <a:gd name="connsiteY124-12456" fmla="*/ 148 h 759"/>
              <a:gd name="connsiteX125-12457" fmla="*/ 32 w 758"/>
              <a:gd name="connsiteY125-12458" fmla="*/ 142 h 759"/>
              <a:gd name="connsiteX126-12459" fmla="*/ 26 w 758"/>
              <a:gd name="connsiteY126-12460" fmla="*/ 137 h 759"/>
              <a:gd name="connsiteX127-12461" fmla="*/ 16 w 758"/>
              <a:gd name="connsiteY127-12462" fmla="*/ 127 h 759"/>
              <a:gd name="connsiteX128-12463" fmla="*/ 11 w 758"/>
              <a:gd name="connsiteY128-12464" fmla="*/ 121 h 759"/>
              <a:gd name="connsiteX129-12465" fmla="*/ 5 w 758"/>
              <a:gd name="connsiteY129-12466" fmla="*/ 116 h 759"/>
              <a:gd name="connsiteX130-12467" fmla="*/ 0 w 758"/>
              <a:gd name="connsiteY130-12468" fmla="*/ 116 h 759"/>
              <a:gd name="connsiteX131-12469" fmla="*/ 5 w 758"/>
              <a:gd name="connsiteY131-12470" fmla="*/ 111 h 759"/>
              <a:gd name="connsiteX132-12471" fmla="*/ 5 w 758"/>
              <a:gd name="connsiteY132-12472" fmla="*/ 111 h 759"/>
              <a:gd name="connsiteX133-12473" fmla="*/ 11 w 758"/>
              <a:gd name="connsiteY133-12474" fmla="*/ 111 h 759"/>
              <a:gd name="connsiteX134-12475" fmla="*/ 16 w 758"/>
              <a:gd name="connsiteY134-12476" fmla="*/ 106 h 759"/>
              <a:gd name="connsiteX135-12477" fmla="*/ 21 w 758"/>
              <a:gd name="connsiteY135-12478" fmla="*/ 106 h 759"/>
              <a:gd name="connsiteX136-12479" fmla="*/ 32 w 758"/>
              <a:gd name="connsiteY136-12480" fmla="*/ 106 h 759"/>
              <a:gd name="connsiteX137-12481" fmla="*/ 42 w 758"/>
              <a:gd name="connsiteY137-12482" fmla="*/ 106 h 759"/>
              <a:gd name="connsiteX138-12483" fmla="*/ 53 w 758"/>
              <a:gd name="connsiteY138-12484" fmla="*/ 100 h 759"/>
              <a:gd name="connsiteX139-12485" fmla="*/ 79 w 758"/>
              <a:gd name="connsiteY139-12486" fmla="*/ 100 h 759"/>
              <a:gd name="connsiteX140-12487" fmla="*/ 111 w 758"/>
              <a:gd name="connsiteY140-12488" fmla="*/ 95 h 759"/>
              <a:gd name="connsiteX141-12489" fmla="*/ 126 w 758"/>
              <a:gd name="connsiteY141-12490" fmla="*/ 95 h 759"/>
              <a:gd name="connsiteX142-12491" fmla="*/ 142 w 758"/>
              <a:gd name="connsiteY142-12492" fmla="*/ 90 h 759"/>
              <a:gd name="connsiteX143-12493" fmla="*/ 163 w 758"/>
              <a:gd name="connsiteY143-12494" fmla="*/ 85 h 759"/>
              <a:gd name="connsiteX144-12495" fmla="*/ 184 w 758"/>
              <a:gd name="connsiteY144-12496" fmla="*/ 85 h 759"/>
              <a:gd name="connsiteX145-12497" fmla="*/ 221 w 758"/>
              <a:gd name="connsiteY145-12498" fmla="*/ 74 h 759"/>
              <a:gd name="connsiteX146-12499" fmla="*/ 258 w 758"/>
              <a:gd name="connsiteY146-12500" fmla="*/ 69 h 759"/>
              <a:gd name="connsiteX147-12501" fmla="*/ 290 w 758"/>
              <a:gd name="connsiteY147-12502" fmla="*/ 58 h 759"/>
              <a:gd name="connsiteX148-12503" fmla="*/ 321 w 758"/>
              <a:gd name="connsiteY148-12504" fmla="*/ 48 h 759"/>
              <a:gd name="connsiteX149-12505" fmla="*/ 337 w 758"/>
              <a:gd name="connsiteY149-12506" fmla="*/ 42 h 759"/>
              <a:gd name="connsiteX150-12507" fmla="*/ 353 w 758"/>
              <a:gd name="connsiteY150-12508" fmla="*/ 37 h 759"/>
              <a:gd name="connsiteX151-12509" fmla="*/ 363 w 758"/>
              <a:gd name="connsiteY151-12510" fmla="*/ 37 h 759"/>
              <a:gd name="connsiteX152-12511" fmla="*/ 374 w 758"/>
              <a:gd name="connsiteY152-12512" fmla="*/ 32 h 759"/>
              <a:gd name="connsiteX153-12513" fmla="*/ 379 w 758"/>
              <a:gd name="connsiteY153-12514" fmla="*/ 27 h 759"/>
              <a:gd name="connsiteX154-12515" fmla="*/ 385 w 758"/>
              <a:gd name="connsiteY154-12516" fmla="*/ 21 h 759"/>
              <a:gd name="connsiteX155-12517" fmla="*/ 390 w 758"/>
              <a:gd name="connsiteY155-12518" fmla="*/ 16 h 759"/>
              <a:gd name="connsiteX156-12519" fmla="*/ 395 w 758"/>
              <a:gd name="connsiteY156-12520" fmla="*/ 11 h 759"/>
              <a:gd name="connsiteX157-12521" fmla="*/ 400 w 758"/>
              <a:gd name="connsiteY157-12522" fmla="*/ 6 h 759"/>
              <a:gd name="connsiteX158-12523" fmla="*/ 406 w 758"/>
              <a:gd name="connsiteY158-12524" fmla="*/ 0 h 759"/>
              <a:gd name="connsiteX159-12525" fmla="*/ 411 w 758"/>
              <a:gd name="connsiteY159-12526" fmla="*/ 0 h 759"/>
              <a:gd name="connsiteX160-12527" fmla="*/ 416 w 758"/>
              <a:gd name="connsiteY160-12528" fmla="*/ 0 h 759"/>
              <a:gd name="connsiteX161-12529" fmla="*/ 416 w 758"/>
              <a:gd name="connsiteY161-12530" fmla="*/ 0 h 759"/>
              <a:gd name="connsiteX0-12531" fmla="*/ 416 w 758"/>
              <a:gd name="connsiteY0-12532" fmla="*/ 0 h 759"/>
              <a:gd name="connsiteX1-12533" fmla="*/ 427 w 758"/>
              <a:gd name="connsiteY1-12534" fmla="*/ 0 h 759"/>
              <a:gd name="connsiteX2-12535" fmla="*/ 437 w 758"/>
              <a:gd name="connsiteY2-12536" fmla="*/ 6 h 759"/>
              <a:gd name="connsiteX3-12537" fmla="*/ 448 w 758"/>
              <a:gd name="connsiteY3-12538" fmla="*/ 11 h 759"/>
              <a:gd name="connsiteX4-12539" fmla="*/ 464 w 758"/>
              <a:gd name="connsiteY4-12540" fmla="*/ 21 h 759"/>
              <a:gd name="connsiteX5-12541" fmla="*/ 474 w 758"/>
              <a:gd name="connsiteY5-12542" fmla="*/ 32 h 759"/>
              <a:gd name="connsiteX6-12543" fmla="*/ 485 w 758"/>
              <a:gd name="connsiteY6-12544" fmla="*/ 37 h 759"/>
              <a:gd name="connsiteX7-12545" fmla="*/ 485 w 758"/>
              <a:gd name="connsiteY7-12546" fmla="*/ 42 h 759"/>
              <a:gd name="connsiteX8-12547" fmla="*/ 490 w 758"/>
              <a:gd name="connsiteY8-12548" fmla="*/ 42 h 759"/>
              <a:gd name="connsiteX9-12549" fmla="*/ 490 w 758"/>
              <a:gd name="connsiteY9-12550" fmla="*/ 48 h 759"/>
              <a:gd name="connsiteX10-12551" fmla="*/ 490 w 758"/>
              <a:gd name="connsiteY10-12552" fmla="*/ 48 h 759"/>
              <a:gd name="connsiteX11-12553" fmla="*/ 490 w 758"/>
              <a:gd name="connsiteY11-12554" fmla="*/ 53 h 759"/>
              <a:gd name="connsiteX12-12555" fmla="*/ 485 w 758"/>
              <a:gd name="connsiteY12-12556" fmla="*/ 58 h 759"/>
              <a:gd name="connsiteX13-12557" fmla="*/ 479 w 758"/>
              <a:gd name="connsiteY13-12558" fmla="*/ 63 h 759"/>
              <a:gd name="connsiteX14-12559" fmla="*/ 469 w 758"/>
              <a:gd name="connsiteY14-12560" fmla="*/ 69 h 759"/>
              <a:gd name="connsiteX15-12561" fmla="*/ 464 w 758"/>
              <a:gd name="connsiteY15-12562" fmla="*/ 74 h 759"/>
              <a:gd name="connsiteX16-12563" fmla="*/ 448 w 758"/>
              <a:gd name="connsiteY16-12564" fmla="*/ 506 h 759"/>
              <a:gd name="connsiteX17-12565" fmla="*/ 469 w 758"/>
              <a:gd name="connsiteY17-12566" fmla="*/ 543 h 759"/>
              <a:gd name="connsiteX18-12567" fmla="*/ 485 w 758"/>
              <a:gd name="connsiteY18-12568" fmla="*/ 564 h 759"/>
              <a:gd name="connsiteX19-12569" fmla="*/ 500 w 758"/>
              <a:gd name="connsiteY19-12570" fmla="*/ 585 h 759"/>
              <a:gd name="connsiteX20-12571" fmla="*/ 511 w 758"/>
              <a:gd name="connsiteY20-12572" fmla="*/ 595 h 759"/>
              <a:gd name="connsiteX21-12573" fmla="*/ 521 w 758"/>
              <a:gd name="connsiteY21-12574" fmla="*/ 601 h 759"/>
              <a:gd name="connsiteX22-12575" fmla="*/ 543 w 758"/>
              <a:gd name="connsiteY22-12576" fmla="*/ 622 h 759"/>
              <a:gd name="connsiteX23-12577" fmla="*/ 564 w 758"/>
              <a:gd name="connsiteY23-12578" fmla="*/ 632 h 759"/>
              <a:gd name="connsiteX24-12579" fmla="*/ 585 w 758"/>
              <a:gd name="connsiteY24-12580" fmla="*/ 648 h 759"/>
              <a:gd name="connsiteX25-12581" fmla="*/ 611 w 758"/>
              <a:gd name="connsiteY25-12582" fmla="*/ 659 h 759"/>
              <a:gd name="connsiteX26-12583" fmla="*/ 622 w 758"/>
              <a:gd name="connsiteY26-12584" fmla="*/ 664 h 759"/>
              <a:gd name="connsiteX27-12585" fmla="*/ 632 w 758"/>
              <a:gd name="connsiteY27-12586" fmla="*/ 669 h 759"/>
              <a:gd name="connsiteX28-12587" fmla="*/ 643 w 758"/>
              <a:gd name="connsiteY28-12588" fmla="*/ 669 h 759"/>
              <a:gd name="connsiteX29-12589" fmla="*/ 653 w 758"/>
              <a:gd name="connsiteY29-12590" fmla="*/ 674 h 759"/>
              <a:gd name="connsiteX30-12591" fmla="*/ 658 w 758"/>
              <a:gd name="connsiteY30-12592" fmla="*/ 674 h 759"/>
              <a:gd name="connsiteX31-12593" fmla="*/ 664 w 758"/>
              <a:gd name="connsiteY31-12594" fmla="*/ 674 h 759"/>
              <a:gd name="connsiteX32-12595" fmla="*/ 674 w 758"/>
              <a:gd name="connsiteY32-12596" fmla="*/ 674 h 759"/>
              <a:gd name="connsiteX33-12597" fmla="*/ 679 w 758"/>
              <a:gd name="connsiteY33-12598" fmla="*/ 669 h 759"/>
              <a:gd name="connsiteX34-12599" fmla="*/ 679 w 758"/>
              <a:gd name="connsiteY34-12600" fmla="*/ 664 h 759"/>
              <a:gd name="connsiteX35-12601" fmla="*/ 685 w 758"/>
              <a:gd name="connsiteY35-12602" fmla="*/ 659 h 759"/>
              <a:gd name="connsiteX36-12603" fmla="*/ 690 w 758"/>
              <a:gd name="connsiteY36-12604" fmla="*/ 653 h 759"/>
              <a:gd name="connsiteX37-12605" fmla="*/ 690 w 758"/>
              <a:gd name="connsiteY37-12606" fmla="*/ 643 h 759"/>
              <a:gd name="connsiteX38-12607" fmla="*/ 695 w 758"/>
              <a:gd name="connsiteY38-12608" fmla="*/ 627 h 759"/>
              <a:gd name="connsiteX39-12609" fmla="*/ 701 w 758"/>
              <a:gd name="connsiteY39-12610" fmla="*/ 611 h 759"/>
              <a:gd name="connsiteX40-12611" fmla="*/ 706 w 758"/>
              <a:gd name="connsiteY40-12612" fmla="*/ 595 h 759"/>
              <a:gd name="connsiteX41-12613" fmla="*/ 706 w 758"/>
              <a:gd name="connsiteY41-12614" fmla="*/ 580 h 759"/>
              <a:gd name="connsiteX42-12615" fmla="*/ 711 w 758"/>
              <a:gd name="connsiteY42-12616" fmla="*/ 564 h 759"/>
              <a:gd name="connsiteX43-12617" fmla="*/ 716 w 758"/>
              <a:gd name="connsiteY43-12618" fmla="*/ 553 h 759"/>
              <a:gd name="connsiteX44-12619" fmla="*/ 722 w 758"/>
              <a:gd name="connsiteY44-12620" fmla="*/ 543 h 759"/>
              <a:gd name="connsiteX45-12621" fmla="*/ 722 w 758"/>
              <a:gd name="connsiteY45-12622" fmla="*/ 538 h 759"/>
              <a:gd name="connsiteX46-12623" fmla="*/ 727 w 758"/>
              <a:gd name="connsiteY46-12624" fmla="*/ 527 h 759"/>
              <a:gd name="connsiteX47-12625" fmla="*/ 727 w 758"/>
              <a:gd name="connsiteY47-12626" fmla="*/ 527 h 759"/>
              <a:gd name="connsiteX48-12627" fmla="*/ 732 w 758"/>
              <a:gd name="connsiteY48-12628" fmla="*/ 527 h 759"/>
              <a:gd name="connsiteX49-12629" fmla="*/ 732 w 758"/>
              <a:gd name="connsiteY49-12630" fmla="*/ 527 h 759"/>
              <a:gd name="connsiteX50-12631" fmla="*/ 732 w 758"/>
              <a:gd name="connsiteY50-12632" fmla="*/ 532 h 759"/>
              <a:gd name="connsiteX51-12633" fmla="*/ 732 w 758"/>
              <a:gd name="connsiteY51-12634" fmla="*/ 538 h 759"/>
              <a:gd name="connsiteX52-12635" fmla="*/ 737 w 758"/>
              <a:gd name="connsiteY52-12636" fmla="*/ 543 h 759"/>
              <a:gd name="connsiteX53-12637" fmla="*/ 737 w 758"/>
              <a:gd name="connsiteY53-12638" fmla="*/ 559 h 759"/>
              <a:gd name="connsiteX54-12639" fmla="*/ 737 w 758"/>
              <a:gd name="connsiteY54-12640" fmla="*/ 569 h 759"/>
              <a:gd name="connsiteX55-12641" fmla="*/ 737 w 758"/>
              <a:gd name="connsiteY55-12642" fmla="*/ 585 h 759"/>
              <a:gd name="connsiteX56-12643" fmla="*/ 737 w 758"/>
              <a:gd name="connsiteY56-12644" fmla="*/ 601 h 759"/>
              <a:gd name="connsiteX57-12645" fmla="*/ 737 w 758"/>
              <a:gd name="connsiteY57-12646" fmla="*/ 622 h 759"/>
              <a:gd name="connsiteX58-12647" fmla="*/ 737 w 758"/>
              <a:gd name="connsiteY58-12648" fmla="*/ 638 h 759"/>
              <a:gd name="connsiteX59-12649" fmla="*/ 737 w 758"/>
              <a:gd name="connsiteY59-12650" fmla="*/ 653 h 759"/>
              <a:gd name="connsiteX60-12651" fmla="*/ 743 w 758"/>
              <a:gd name="connsiteY60-12652" fmla="*/ 669 h 759"/>
              <a:gd name="connsiteX61-12653" fmla="*/ 743 w 758"/>
              <a:gd name="connsiteY61-12654" fmla="*/ 685 h 759"/>
              <a:gd name="connsiteX62-12655" fmla="*/ 748 w 758"/>
              <a:gd name="connsiteY62-12656" fmla="*/ 696 h 759"/>
              <a:gd name="connsiteX63-12657" fmla="*/ 748 w 758"/>
              <a:gd name="connsiteY63-12658" fmla="*/ 706 h 759"/>
              <a:gd name="connsiteX64-12659" fmla="*/ 753 w 758"/>
              <a:gd name="connsiteY64-12660" fmla="*/ 717 h 759"/>
              <a:gd name="connsiteX65-12661" fmla="*/ 753 w 758"/>
              <a:gd name="connsiteY65-12662" fmla="*/ 722 h 759"/>
              <a:gd name="connsiteX66-12663" fmla="*/ 758 w 758"/>
              <a:gd name="connsiteY66-12664" fmla="*/ 732 h 759"/>
              <a:gd name="connsiteX67-12665" fmla="*/ 758 w 758"/>
              <a:gd name="connsiteY67-12666" fmla="*/ 738 h 759"/>
              <a:gd name="connsiteX68-12667" fmla="*/ 758 w 758"/>
              <a:gd name="connsiteY68-12668" fmla="*/ 743 h 759"/>
              <a:gd name="connsiteX69-12669" fmla="*/ 758 w 758"/>
              <a:gd name="connsiteY69-12670" fmla="*/ 748 h 759"/>
              <a:gd name="connsiteX70-12671" fmla="*/ 753 w 758"/>
              <a:gd name="connsiteY70-12672" fmla="*/ 753 h 759"/>
              <a:gd name="connsiteX71-12673" fmla="*/ 748 w 758"/>
              <a:gd name="connsiteY71-12674" fmla="*/ 759 h 759"/>
              <a:gd name="connsiteX72-12675" fmla="*/ 737 w 758"/>
              <a:gd name="connsiteY72-12676" fmla="*/ 759 h 759"/>
              <a:gd name="connsiteX73-12677" fmla="*/ 727 w 758"/>
              <a:gd name="connsiteY73-12678" fmla="*/ 759 h 759"/>
              <a:gd name="connsiteX74-12679" fmla="*/ 711 w 758"/>
              <a:gd name="connsiteY74-12680" fmla="*/ 759 h 759"/>
              <a:gd name="connsiteX75-12681" fmla="*/ 695 w 758"/>
              <a:gd name="connsiteY75-12682" fmla="*/ 753 h 759"/>
              <a:gd name="connsiteX76-12683" fmla="*/ 674 w 758"/>
              <a:gd name="connsiteY76-12684" fmla="*/ 753 h 759"/>
              <a:gd name="connsiteX77-12685" fmla="*/ 653 w 758"/>
              <a:gd name="connsiteY77-12686" fmla="*/ 748 h 759"/>
              <a:gd name="connsiteX78-12687" fmla="*/ 632 w 758"/>
              <a:gd name="connsiteY78-12688" fmla="*/ 743 h 759"/>
              <a:gd name="connsiteX79-12689" fmla="*/ 622 w 758"/>
              <a:gd name="connsiteY79-12690" fmla="*/ 738 h 759"/>
              <a:gd name="connsiteX80-12691" fmla="*/ 611 w 758"/>
              <a:gd name="connsiteY80-12692" fmla="*/ 732 h 759"/>
              <a:gd name="connsiteX81-12693" fmla="*/ 595 w 758"/>
              <a:gd name="connsiteY81-12694" fmla="*/ 727 h 759"/>
              <a:gd name="connsiteX82-12695" fmla="*/ 585 w 758"/>
              <a:gd name="connsiteY82-12696" fmla="*/ 722 h 759"/>
              <a:gd name="connsiteX83-12697" fmla="*/ 569 w 758"/>
              <a:gd name="connsiteY83-12698" fmla="*/ 717 h 759"/>
              <a:gd name="connsiteX84-12699" fmla="*/ 553 w 758"/>
              <a:gd name="connsiteY84-12700" fmla="*/ 706 h 759"/>
              <a:gd name="connsiteX85-12701" fmla="*/ 543 w 758"/>
              <a:gd name="connsiteY85-12702" fmla="*/ 696 h 759"/>
              <a:gd name="connsiteX86-12703" fmla="*/ 527 w 758"/>
              <a:gd name="connsiteY86-12704" fmla="*/ 685 h 759"/>
              <a:gd name="connsiteX87-12705" fmla="*/ 495 w 758"/>
              <a:gd name="connsiteY87-12706" fmla="*/ 659 h 759"/>
              <a:gd name="connsiteX88-12707" fmla="*/ 469 w 758"/>
              <a:gd name="connsiteY88-12708" fmla="*/ 632 h 759"/>
              <a:gd name="connsiteX89-12709" fmla="*/ 458 w 758"/>
              <a:gd name="connsiteY89-12710" fmla="*/ 622 h 759"/>
              <a:gd name="connsiteX90-12711" fmla="*/ 448 w 758"/>
              <a:gd name="connsiteY90-12712" fmla="*/ 606 h 759"/>
              <a:gd name="connsiteX91-12713" fmla="*/ 437 w 758"/>
              <a:gd name="connsiteY91-12714" fmla="*/ 590 h 759"/>
              <a:gd name="connsiteX92-12715" fmla="*/ 427 w 758"/>
              <a:gd name="connsiteY92-12716" fmla="*/ 574 h 759"/>
              <a:gd name="connsiteX93-12717" fmla="*/ 421 w 758"/>
              <a:gd name="connsiteY93-12718" fmla="*/ 559 h 759"/>
              <a:gd name="connsiteX94-12719" fmla="*/ 411 w 758"/>
              <a:gd name="connsiteY94-12720" fmla="*/ 543 h 759"/>
              <a:gd name="connsiteX95-12721" fmla="*/ 406 w 758"/>
              <a:gd name="connsiteY95-12722" fmla="*/ 527 h 759"/>
              <a:gd name="connsiteX96-12723" fmla="*/ 395 w 758"/>
              <a:gd name="connsiteY96-12724" fmla="*/ 511 h 759"/>
              <a:gd name="connsiteX97-12725" fmla="*/ 390 w 758"/>
              <a:gd name="connsiteY97-12726" fmla="*/ 100 h 759"/>
              <a:gd name="connsiteX98-12727" fmla="*/ 390 w 758"/>
              <a:gd name="connsiteY98-12728" fmla="*/ 90 h 759"/>
              <a:gd name="connsiteX99-12729" fmla="*/ 390 w 758"/>
              <a:gd name="connsiteY99-12730" fmla="*/ 85 h 759"/>
              <a:gd name="connsiteX100-12731" fmla="*/ 390 w 758"/>
              <a:gd name="connsiteY100-12732" fmla="*/ 79 h 759"/>
              <a:gd name="connsiteX101-12733" fmla="*/ 385 w 758"/>
              <a:gd name="connsiteY101-12734" fmla="*/ 74 h 759"/>
              <a:gd name="connsiteX102-12735" fmla="*/ 385 w 758"/>
              <a:gd name="connsiteY102-12736" fmla="*/ 74 h 759"/>
              <a:gd name="connsiteX103-12737" fmla="*/ 379 w 758"/>
              <a:gd name="connsiteY103-12738" fmla="*/ 74 h 759"/>
              <a:gd name="connsiteX104-12739" fmla="*/ 374 w 758"/>
              <a:gd name="connsiteY104-12740" fmla="*/ 74 h 759"/>
              <a:gd name="connsiteX105-12741" fmla="*/ 363 w 758"/>
              <a:gd name="connsiteY105-12742" fmla="*/ 79 h 759"/>
              <a:gd name="connsiteX106-12743" fmla="*/ 353 w 758"/>
              <a:gd name="connsiteY106-12744" fmla="*/ 79 h 759"/>
              <a:gd name="connsiteX107-12745" fmla="*/ 337 w 758"/>
              <a:gd name="connsiteY107-12746" fmla="*/ 85 h 759"/>
              <a:gd name="connsiteX108-12747" fmla="*/ 321 w 758"/>
              <a:gd name="connsiteY108-12748" fmla="*/ 90 h 759"/>
              <a:gd name="connsiteX109-12749" fmla="*/ 305 w 758"/>
              <a:gd name="connsiteY109-12750" fmla="*/ 95 h 759"/>
              <a:gd name="connsiteX110-12751" fmla="*/ 269 w 758"/>
              <a:gd name="connsiteY110-12752" fmla="*/ 106 h 759"/>
              <a:gd name="connsiteX111-12753" fmla="*/ 232 w 758"/>
              <a:gd name="connsiteY111-12754" fmla="*/ 116 h 759"/>
              <a:gd name="connsiteX112-12755" fmla="*/ 195 w 758"/>
              <a:gd name="connsiteY112-12756" fmla="*/ 127 h 759"/>
              <a:gd name="connsiteX113-12757" fmla="*/ 158 w 758"/>
              <a:gd name="connsiteY113-12758" fmla="*/ 137 h 759"/>
              <a:gd name="connsiteX114-12759" fmla="*/ 137 w 758"/>
              <a:gd name="connsiteY114-12760" fmla="*/ 142 h 759"/>
              <a:gd name="connsiteX115-12761" fmla="*/ 121 w 758"/>
              <a:gd name="connsiteY115-12762" fmla="*/ 142 h 759"/>
              <a:gd name="connsiteX116-12763" fmla="*/ 105 w 758"/>
              <a:gd name="connsiteY116-12764" fmla="*/ 148 h 759"/>
              <a:gd name="connsiteX117-12765" fmla="*/ 95 w 758"/>
              <a:gd name="connsiteY117-12766" fmla="*/ 148 h 759"/>
              <a:gd name="connsiteX118-12767" fmla="*/ 84 w 758"/>
              <a:gd name="connsiteY118-12768" fmla="*/ 153 h 759"/>
              <a:gd name="connsiteX119-12769" fmla="*/ 74 w 758"/>
              <a:gd name="connsiteY119-12770" fmla="*/ 153 h 759"/>
              <a:gd name="connsiteX120-12771" fmla="*/ 68 w 758"/>
              <a:gd name="connsiteY120-12772" fmla="*/ 153 h 759"/>
              <a:gd name="connsiteX121-12773" fmla="*/ 63 w 758"/>
              <a:gd name="connsiteY121-12774" fmla="*/ 153 h 759"/>
              <a:gd name="connsiteX122-12775" fmla="*/ 53 w 758"/>
              <a:gd name="connsiteY122-12776" fmla="*/ 153 h 759"/>
              <a:gd name="connsiteX123-12777" fmla="*/ 42 w 758"/>
              <a:gd name="connsiteY123-12778" fmla="*/ 148 h 759"/>
              <a:gd name="connsiteX124-12779" fmla="*/ 32 w 758"/>
              <a:gd name="connsiteY124-12780" fmla="*/ 142 h 759"/>
              <a:gd name="connsiteX125-12781" fmla="*/ 26 w 758"/>
              <a:gd name="connsiteY125-12782" fmla="*/ 137 h 759"/>
              <a:gd name="connsiteX126-12783" fmla="*/ 16 w 758"/>
              <a:gd name="connsiteY126-12784" fmla="*/ 127 h 759"/>
              <a:gd name="connsiteX127-12785" fmla="*/ 11 w 758"/>
              <a:gd name="connsiteY127-12786" fmla="*/ 121 h 759"/>
              <a:gd name="connsiteX128-12787" fmla="*/ 5 w 758"/>
              <a:gd name="connsiteY128-12788" fmla="*/ 116 h 759"/>
              <a:gd name="connsiteX129-12789" fmla="*/ 0 w 758"/>
              <a:gd name="connsiteY129-12790" fmla="*/ 116 h 759"/>
              <a:gd name="connsiteX130-12791" fmla="*/ 5 w 758"/>
              <a:gd name="connsiteY130-12792" fmla="*/ 111 h 759"/>
              <a:gd name="connsiteX131-12793" fmla="*/ 5 w 758"/>
              <a:gd name="connsiteY131-12794" fmla="*/ 111 h 759"/>
              <a:gd name="connsiteX132-12795" fmla="*/ 11 w 758"/>
              <a:gd name="connsiteY132-12796" fmla="*/ 111 h 759"/>
              <a:gd name="connsiteX133-12797" fmla="*/ 16 w 758"/>
              <a:gd name="connsiteY133-12798" fmla="*/ 106 h 759"/>
              <a:gd name="connsiteX134-12799" fmla="*/ 21 w 758"/>
              <a:gd name="connsiteY134-12800" fmla="*/ 106 h 759"/>
              <a:gd name="connsiteX135-12801" fmla="*/ 32 w 758"/>
              <a:gd name="connsiteY135-12802" fmla="*/ 106 h 759"/>
              <a:gd name="connsiteX136-12803" fmla="*/ 42 w 758"/>
              <a:gd name="connsiteY136-12804" fmla="*/ 106 h 759"/>
              <a:gd name="connsiteX137-12805" fmla="*/ 53 w 758"/>
              <a:gd name="connsiteY137-12806" fmla="*/ 100 h 759"/>
              <a:gd name="connsiteX138-12807" fmla="*/ 79 w 758"/>
              <a:gd name="connsiteY138-12808" fmla="*/ 100 h 759"/>
              <a:gd name="connsiteX139-12809" fmla="*/ 111 w 758"/>
              <a:gd name="connsiteY139-12810" fmla="*/ 95 h 759"/>
              <a:gd name="connsiteX140-12811" fmla="*/ 126 w 758"/>
              <a:gd name="connsiteY140-12812" fmla="*/ 95 h 759"/>
              <a:gd name="connsiteX141-12813" fmla="*/ 142 w 758"/>
              <a:gd name="connsiteY141-12814" fmla="*/ 90 h 759"/>
              <a:gd name="connsiteX142-12815" fmla="*/ 163 w 758"/>
              <a:gd name="connsiteY142-12816" fmla="*/ 85 h 759"/>
              <a:gd name="connsiteX143-12817" fmla="*/ 184 w 758"/>
              <a:gd name="connsiteY143-12818" fmla="*/ 85 h 759"/>
              <a:gd name="connsiteX144-12819" fmla="*/ 221 w 758"/>
              <a:gd name="connsiteY144-12820" fmla="*/ 74 h 759"/>
              <a:gd name="connsiteX145-12821" fmla="*/ 258 w 758"/>
              <a:gd name="connsiteY145-12822" fmla="*/ 69 h 759"/>
              <a:gd name="connsiteX146-12823" fmla="*/ 290 w 758"/>
              <a:gd name="connsiteY146-12824" fmla="*/ 58 h 759"/>
              <a:gd name="connsiteX147-12825" fmla="*/ 321 w 758"/>
              <a:gd name="connsiteY147-12826" fmla="*/ 48 h 759"/>
              <a:gd name="connsiteX148-12827" fmla="*/ 337 w 758"/>
              <a:gd name="connsiteY148-12828" fmla="*/ 42 h 759"/>
              <a:gd name="connsiteX149-12829" fmla="*/ 353 w 758"/>
              <a:gd name="connsiteY149-12830" fmla="*/ 37 h 759"/>
              <a:gd name="connsiteX150-12831" fmla="*/ 363 w 758"/>
              <a:gd name="connsiteY150-12832" fmla="*/ 37 h 759"/>
              <a:gd name="connsiteX151-12833" fmla="*/ 374 w 758"/>
              <a:gd name="connsiteY151-12834" fmla="*/ 32 h 759"/>
              <a:gd name="connsiteX152-12835" fmla="*/ 379 w 758"/>
              <a:gd name="connsiteY152-12836" fmla="*/ 27 h 759"/>
              <a:gd name="connsiteX153-12837" fmla="*/ 385 w 758"/>
              <a:gd name="connsiteY153-12838" fmla="*/ 21 h 759"/>
              <a:gd name="connsiteX154-12839" fmla="*/ 390 w 758"/>
              <a:gd name="connsiteY154-12840" fmla="*/ 16 h 759"/>
              <a:gd name="connsiteX155-12841" fmla="*/ 395 w 758"/>
              <a:gd name="connsiteY155-12842" fmla="*/ 11 h 759"/>
              <a:gd name="connsiteX156-12843" fmla="*/ 400 w 758"/>
              <a:gd name="connsiteY156-12844" fmla="*/ 6 h 759"/>
              <a:gd name="connsiteX157-12845" fmla="*/ 406 w 758"/>
              <a:gd name="connsiteY157-12846" fmla="*/ 0 h 759"/>
              <a:gd name="connsiteX158-12847" fmla="*/ 411 w 758"/>
              <a:gd name="connsiteY158-12848" fmla="*/ 0 h 759"/>
              <a:gd name="connsiteX159-12849" fmla="*/ 416 w 758"/>
              <a:gd name="connsiteY159-12850" fmla="*/ 0 h 759"/>
              <a:gd name="connsiteX160-12851" fmla="*/ 416 w 758"/>
              <a:gd name="connsiteY160-12852" fmla="*/ 0 h 759"/>
              <a:gd name="connsiteX0-12853" fmla="*/ 416 w 758"/>
              <a:gd name="connsiteY0-12854" fmla="*/ 0 h 759"/>
              <a:gd name="connsiteX1-12855" fmla="*/ 427 w 758"/>
              <a:gd name="connsiteY1-12856" fmla="*/ 0 h 759"/>
              <a:gd name="connsiteX2-12857" fmla="*/ 437 w 758"/>
              <a:gd name="connsiteY2-12858" fmla="*/ 6 h 759"/>
              <a:gd name="connsiteX3-12859" fmla="*/ 448 w 758"/>
              <a:gd name="connsiteY3-12860" fmla="*/ 11 h 759"/>
              <a:gd name="connsiteX4-12861" fmla="*/ 464 w 758"/>
              <a:gd name="connsiteY4-12862" fmla="*/ 21 h 759"/>
              <a:gd name="connsiteX5-12863" fmla="*/ 474 w 758"/>
              <a:gd name="connsiteY5-12864" fmla="*/ 32 h 759"/>
              <a:gd name="connsiteX6-12865" fmla="*/ 485 w 758"/>
              <a:gd name="connsiteY6-12866" fmla="*/ 37 h 759"/>
              <a:gd name="connsiteX7-12867" fmla="*/ 485 w 758"/>
              <a:gd name="connsiteY7-12868" fmla="*/ 42 h 759"/>
              <a:gd name="connsiteX8-12869" fmla="*/ 490 w 758"/>
              <a:gd name="connsiteY8-12870" fmla="*/ 42 h 759"/>
              <a:gd name="connsiteX9-12871" fmla="*/ 490 w 758"/>
              <a:gd name="connsiteY9-12872" fmla="*/ 48 h 759"/>
              <a:gd name="connsiteX10-12873" fmla="*/ 490 w 758"/>
              <a:gd name="connsiteY10-12874" fmla="*/ 48 h 759"/>
              <a:gd name="connsiteX11-12875" fmla="*/ 490 w 758"/>
              <a:gd name="connsiteY11-12876" fmla="*/ 53 h 759"/>
              <a:gd name="connsiteX12-12877" fmla="*/ 485 w 758"/>
              <a:gd name="connsiteY12-12878" fmla="*/ 58 h 759"/>
              <a:gd name="connsiteX13-12879" fmla="*/ 479 w 758"/>
              <a:gd name="connsiteY13-12880" fmla="*/ 63 h 759"/>
              <a:gd name="connsiteX14-12881" fmla="*/ 469 w 758"/>
              <a:gd name="connsiteY14-12882" fmla="*/ 69 h 759"/>
              <a:gd name="connsiteX15-12883" fmla="*/ 464 w 758"/>
              <a:gd name="connsiteY15-12884" fmla="*/ 74 h 759"/>
              <a:gd name="connsiteX16-12885" fmla="*/ 448 w 758"/>
              <a:gd name="connsiteY16-12886" fmla="*/ 506 h 759"/>
              <a:gd name="connsiteX17-12887" fmla="*/ 469 w 758"/>
              <a:gd name="connsiteY17-12888" fmla="*/ 543 h 759"/>
              <a:gd name="connsiteX18-12889" fmla="*/ 485 w 758"/>
              <a:gd name="connsiteY18-12890" fmla="*/ 564 h 759"/>
              <a:gd name="connsiteX19-12891" fmla="*/ 500 w 758"/>
              <a:gd name="connsiteY19-12892" fmla="*/ 585 h 759"/>
              <a:gd name="connsiteX20-12893" fmla="*/ 511 w 758"/>
              <a:gd name="connsiteY20-12894" fmla="*/ 595 h 759"/>
              <a:gd name="connsiteX21-12895" fmla="*/ 521 w 758"/>
              <a:gd name="connsiteY21-12896" fmla="*/ 601 h 759"/>
              <a:gd name="connsiteX22-12897" fmla="*/ 543 w 758"/>
              <a:gd name="connsiteY22-12898" fmla="*/ 622 h 759"/>
              <a:gd name="connsiteX23-12899" fmla="*/ 564 w 758"/>
              <a:gd name="connsiteY23-12900" fmla="*/ 632 h 759"/>
              <a:gd name="connsiteX24-12901" fmla="*/ 585 w 758"/>
              <a:gd name="connsiteY24-12902" fmla="*/ 648 h 759"/>
              <a:gd name="connsiteX25-12903" fmla="*/ 611 w 758"/>
              <a:gd name="connsiteY25-12904" fmla="*/ 659 h 759"/>
              <a:gd name="connsiteX26-12905" fmla="*/ 622 w 758"/>
              <a:gd name="connsiteY26-12906" fmla="*/ 664 h 759"/>
              <a:gd name="connsiteX27-12907" fmla="*/ 632 w 758"/>
              <a:gd name="connsiteY27-12908" fmla="*/ 669 h 759"/>
              <a:gd name="connsiteX28-12909" fmla="*/ 643 w 758"/>
              <a:gd name="connsiteY28-12910" fmla="*/ 669 h 759"/>
              <a:gd name="connsiteX29-12911" fmla="*/ 653 w 758"/>
              <a:gd name="connsiteY29-12912" fmla="*/ 674 h 759"/>
              <a:gd name="connsiteX30-12913" fmla="*/ 658 w 758"/>
              <a:gd name="connsiteY30-12914" fmla="*/ 674 h 759"/>
              <a:gd name="connsiteX31-12915" fmla="*/ 664 w 758"/>
              <a:gd name="connsiteY31-12916" fmla="*/ 674 h 759"/>
              <a:gd name="connsiteX32-12917" fmla="*/ 674 w 758"/>
              <a:gd name="connsiteY32-12918" fmla="*/ 674 h 759"/>
              <a:gd name="connsiteX33-12919" fmla="*/ 679 w 758"/>
              <a:gd name="connsiteY33-12920" fmla="*/ 669 h 759"/>
              <a:gd name="connsiteX34-12921" fmla="*/ 679 w 758"/>
              <a:gd name="connsiteY34-12922" fmla="*/ 664 h 759"/>
              <a:gd name="connsiteX35-12923" fmla="*/ 685 w 758"/>
              <a:gd name="connsiteY35-12924" fmla="*/ 659 h 759"/>
              <a:gd name="connsiteX36-12925" fmla="*/ 690 w 758"/>
              <a:gd name="connsiteY36-12926" fmla="*/ 653 h 759"/>
              <a:gd name="connsiteX37-12927" fmla="*/ 690 w 758"/>
              <a:gd name="connsiteY37-12928" fmla="*/ 643 h 759"/>
              <a:gd name="connsiteX38-12929" fmla="*/ 695 w 758"/>
              <a:gd name="connsiteY38-12930" fmla="*/ 627 h 759"/>
              <a:gd name="connsiteX39-12931" fmla="*/ 701 w 758"/>
              <a:gd name="connsiteY39-12932" fmla="*/ 611 h 759"/>
              <a:gd name="connsiteX40-12933" fmla="*/ 706 w 758"/>
              <a:gd name="connsiteY40-12934" fmla="*/ 595 h 759"/>
              <a:gd name="connsiteX41-12935" fmla="*/ 706 w 758"/>
              <a:gd name="connsiteY41-12936" fmla="*/ 580 h 759"/>
              <a:gd name="connsiteX42-12937" fmla="*/ 711 w 758"/>
              <a:gd name="connsiteY42-12938" fmla="*/ 564 h 759"/>
              <a:gd name="connsiteX43-12939" fmla="*/ 716 w 758"/>
              <a:gd name="connsiteY43-12940" fmla="*/ 553 h 759"/>
              <a:gd name="connsiteX44-12941" fmla="*/ 722 w 758"/>
              <a:gd name="connsiteY44-12942" fmla="*/ 543 h 759"/>
              <a:gd name="connsiteX45-12943" fmla="*/ 722 w 758"/>
              <a:gd name="connsiteY45-12944" fmla="*/ 538 h 759"/>
              <a:gd name="connsiteX46-12945" fmla="*/ 727 w 758"/>
              <a:gd name="connsiteY46-12946" fmla="*/ 527 h 759"/>
              <a:gd name="connsiteX47-12947" fmla="*/ 727 w 758"/>
              <a:gd name="connsiteY47-12948" fmla="*/ 527 h 759"/>
              <a:gd name="connsiteX48-12949" fmla="*/ 732 w 758"/>
              <a:gd name="connsiteY48-12950" fmla="*/ 527 h 759"/>
              <a:gd name="connsiteX49-12951" fmla="*/ 732 w 758"/>
              <a:gd name="connsiteY49-12952" fmla="*/ 527 h 759"/>
              <a:gd name="connsiteX50-12953" fmla="*/ 732 w 758"/>
              <a:gd name="connsiteY50-12954" fmla="*/ 532 h 759"/>
              <a:gd name="connsiteX51-12955" fmla="*/ 732 w 758"/>
              <a:gd name="connsiteY51-12956" fmla="*/ 538 h 759"/>
              <a:gd name="connsiteX52-12957" fmla="*/ 737 w 758"/>
              <a:gd name="connsiteY52-12958" fmla="*/ 543 h 759"/>
              <a:gd name="connsiteX53-12959" fmla="*/ 737 w 758"/>
              <a:gd name="connsiteY53-12960" fmla="*/ 559 h 759"/>
              <a:gd name="connsiteX54-12961" fmla="*/ 737 w 758"/>
              <a:gd name="connsiteY54-12962" fmla="*/ 569 h 759"/>
              <a:gd name="connsiteX55-12963" fmla="*/ 737 w 758"/>
              <a:gd name="connsiteY55-12964" fmla="*/ 585 h 759"/>
              <a:gd name="connsiteX56-12965" fmla="*/ 737 w 758"/>
              <a:gd name="connsiteY56-12966" fmla="*/ 601 h 759"/>
              <a:gd name="connsiteX57-12967" fmla="*/ 737 w 758"/>
              <a:gd name="connsiteY57-12968" fmla="*/ 622 h 759"/>
              <a:gd name="connsiteX58-12969" fmla="*/ 737 w 758"/>
              <a:gd name="connsiteY58-12970" fmla="*/ 638 h 759"/>
              <a:gd name="connsiteX59-12971" fmla="*/ 737 w 758"/>
              <a:gd name="connsiteY59-12972" fmla="*/ 653 h 759"/>
              <a:gd name="connsiteX60-12973" fmla="*/ 743 w 758"/>
              <a:gd name="connsiteY60-12974" fmla="*/ 669 h 759"/>
              <a:gd name="connsiteX61-12975" fmla="*/ 743 w 758"/>
              <a:gd name="connsiteY61-12976" fmla="*/ 685 h 759"/>
              <a:gd name="connsiteX62-12977" fmla="*/ 748 w 758"/>
              <a:gd name="connsiteY62-12978" fmla="*/ 696 h 759"/>
              <a:gd name="connsiteX63-12979" fmla="*/ 748 w 758"/>
              <a:gd name="connsiteY63-12980" fmla="*/ 706 h 759"/>
              <a:gd name="connsiteX64-12981" fmla="*/ 753 w 758"/>
              <a:gd name="connsiteY64-12982" fmla="*/ 717 h 759"/>
              <a:gd name="connsiteX65-12983" fmla="*/ 753 w 758"/>
              <a:gd name="connsiteY65-12984" fmla="*/ 722 h 759"/>
              <a:gd name="connsiteX66-12985" fmla="*/ 758 w 758"/>
              <a:gd name="connsiteY66-12986" fmla="*/ 732 h 759"/>
              <a:gd name="connsiteX67-12987" fmla="*/ 758 w 758"/>
              <a:gd name="connsiteY67-12988" fmla="*/ 738 h 759"/>
              <a:gd name="connsiteX68-12989" fmla="*/ 758 w 758"/>
              <a:gd name="connsiteY68-12990" fmla="*/ 743 h 759"/>
              <a:gd name="connsiteX69-12991" fmla="*/ 758 w 758"/>
              <a:gd name="connsiteY69-12992" fmla="*/ 748 h 759"/>
              <a:gd name="connsiteX70-12993" fmla="*/ 753 w 758"/>
              <a:gd name="connsiteY70-12994" fmla="*/ 753 h 759"/>
              <a:gd name="connsiteX71-12995" fmla="*/ 748 w 758"/>
              <a:gd name="connsiteY71-12996" fmla="*/ 759 h 759"/>
              <a:gd name="connsiteX72-12997" fmla="*/ 737 w 758"/>
              <a:gd name="connsiteY72-12998" fmla="*/ 759 h 759"/>
              <a:gd name="connsiteX73-12999" fmla="*/ 727 w 758"/>
              <a:gd name="connsiteY73-13000" fmla="*/ 759 h 759"/>
              <a:gd name="connsiteX74-13001" fmla="*/ 711 w 758"/>
              <a:gd name="connsiteY74-13002" fmla="*/ 759 h 759"/>
              <a:gd name="connsiteX75-13003" fmla="*/ 695 w 758"/>
              <a:gd name="connsiteY75-13004" fmla="*/ 753 h 759"/>
              <a:gd name="connsiteX76-13005" fmla="*/ 674 w 758"/>
              <a:gd name="connsiteY76-13006" fmla="*/ 753 h 759"/>
              <a:gd name="connsiteX77-13007" fmla="*/ 653 w 758"/>
              <a:gd name="connsiteY77-13008" fmla="*/ 748 h 759"/>
              <a:gd name="connsiteX78-13009" fmla="*/ 632 w 758"/>
              <a:gd name="connsiteY78-13010" fmla="*/ 743 h 759"/>
              <a:gd name="connsiteX79-13011" fmla="*/ 622 w 758"/>
              <a:gd name="connsiteY79-13012" fmla="*/ 738 h 759"/>
              <a:gd name="connsiteX80-13013" fmla="*/ 611 w 758"/>
              <a:gd name="connsiteY80-13014" fmla="*/ 732 h 759"/>
              <a:gd name="connsiteX81-13015" fmla="*/ 595 w 758"/>
              <a:gd name="connsiteY81-13016" fmla="*/ 727 h 759"/>
              <a:gd name="connsiteX82-13017" fmla="*/ 585 w 758"/>
              <a:gd name="connsiteY82-13018" fmla="*/ 722 h 759"/>
              <a:gd name="connsiteX83-13019" fmla="*/ 569 w 758"/>
              <a:gd name="connsiteY83-13020" fmla="*/ 717 h 759"/>
              <a:gd name="connsiteX84-13021" fmla="*/ 553 w 758"/>
              <a:gd name="connsiteY84-13022" fmla="*/ 706 h 759"/>
              <a:gd name="connsiteX85-13023" fmla="*/ 543 w 758"/>
              <a:gd name="connsiteY85-13024" fmla="*/ 696 h 759"/>
              <a:gd name="connsiteX86-13025" fmla="*/ 527 w 758"/>
              <a:gd name="connsiteY86-13026" fmla="*/ 685 h 759"/>
              <a:gd name="connsiteX87-13027" fmla="*/ 495 w 758"/>
              <a:gd name="connsiteY87-13028" fmla="*/ 659 h 759"/>
              <a:gd name="connsiteX88-13029" fmla="*/ 469 w 758"/>
              <a:gd name="connsiteY88-13030" fmla="*/ 632 h 759"/>
              <a:gd name="connsiteX89-13031" fmla="*/ 458 w 758"/>
              <a:gd name="connsiteY89-13032" fmla="*/ 622 h 759"/>
              <a:gd name="connsiteX90-13033" fmla="*/ 448 w 758"/>
              <a:gd name="connsiteY90-13034" fmla="*/ 606 h 759"/>
              <a:gd name="connsiteX91-13035" fmla="*/ 437 w 758"/>
              <a:gd name="connsiteY91-13036" fmla="*/ 590 h 759"/>
              <a:gd name="connsiteX92-13037" fmla="*/ 427 w 758"/>
              <a:gd name="connsiteY92-13038" fmla="*/ 574 h 759"/>
              <a:gd name="connsiteX93-13039" fmla="*/ 421 w 758"/>
              <a:gd name="connsiteY93-13040" fmla="*/ 559 h 759"/>
              <a:gd name="connsiteX94-13041" fmla="*/ 411 w 758"/>
              <a:gd name="connsiteY94-13042" fmla="*/ 543 h 759"/>
              <a:gd name="connsiteX95-13043" fmla="*/ 406 w 758"/>
              <a:gd name="connsiteY95-13044" fmla="*/ 527 h 759"/>
              <a:gd name="connsiteX96-13045" fmla="*/ 390 w 758"/>
              <a:gd name="connsiteY96-13046" fmla="*/ 100 h 759"/>
              <a:gd name="connsiteX97-13047" fmla="*/ 390 w 758"/>
              <a:gd name="connsiteY97-13048" fmla="*/ 90 h 759"/>
              <a:gd name="connsiteX98-13049" fmla="*/ 390 w 758"/>
              <a:gd name="connsiteY98-13050" fmla="*/ 85 h 759"/>
              <a:gd name="connsiteX99-13051" fmla="*/ 390 w 758"/>
              <a:gd name="connsiteY99-13052" fmla="*/ 79 h 759"/>
              <a:gd name="connsiteX100-13053" fmla="*/ 385 w 758"/>
              <a:gd name="connsiteY100-13054" fmla="*/ 74 h 759"/>
              <a:gd name="connsiteX101-13055" fmla="*/ 385 w 758"/>
              <a:gd name="connsiteY101-13056" fmla="*/ 74 h 759"/>
              <a:gd name="connsiteX102-13057" fmla="*/ 379 w 758"/>
              <a:gd name="connsiteY102-13058" fmla="*/ 74 h 759"/>
              <a:gd name="connsiteX103-13059" fmla="*/ 374 w 758"/>
              <a:gd name="connsiteY103-13060" fmla="*/ 74 h 759"/>
              <a:gd name="connsiteX104-13061" fmla="*/ 363 w 758"/>
              <a:gd name="connsiteY104-13062" fmla="*/ 79 h 759"/>
              <a:gd name="connsiteX105-13063" fmla="*/ 353 w 758"/>
              <a:gd name="connsiteY105-13064" fmla="*/ 79 h 759"/>
              <a:gd name="connsiteX106-13065" fmla="*/ 337 w 758"/>
              <a:gd name="connsiteY106-13066" fmla="*/ 85 h 759"/>
              <a:gd name="connsiteX107-13067" fmla="*/ 321 w 758"/>
              <a:gd name="connsiteY107-13068" fmla="*/ 90 h 759"/>
              <a:gd name="connsiteX108-13069" fmla="*/ 305 w 758"/>
              <a:gd name="connsiteY108-13070" fmla="*/ 95 h 759"/>
              <a:gd name="connsiteX109-13071" fmla="*/ 269 w 758"/>
              <a:gd name="connsiteY109-13072" fmla="*/ 106 h 759"/>
              <a:gd name="connsiteX110-13073" fmla="*/ 232 w 758"/>
              <a:gd name="connsiteY110-13074" fmla="*/ 116 h 759"/>
              <a:gd name="connsiteX111-13075" fmla="*/ 195 w 758"/>
              <a:gd name="connsiteY111-13076" fmla="*/ 127 h 759"/>
              <a:gd name="connsiteX112-13077" fmla="*/ 158 w 758"/>
              <a:gd name="connsiteY112-13078" fmla="*/ 137 h 759"/>
              <a:gd name="connsiteX113-13079" fmla="*/ 137 w 758"/>
              <a:gd name="connsiteY113-13080" fmla="*/ 142 h 759"/>
              <a:gd name="connsiteX114-13081" fmla="*/ 121 w 758"/>
              <a:gd name="connsiteY114-13082" fmla="*/ 142 h 759"/>
              <a:gd name="connsiteX115-13083" fmla="*/ 105 w 758"/>
              <a:gd name="connsiteY115-13084" fmla="*/ 148 h 759"/>
              <a:gd name="connsiteX116-13085" fmla="*/ 95 w 758"/>
              <a:gd name="connsiteY116-13086" fmla="*/ 148 h 759"/>
              <a:gd name="connsiteX117-13087" fmla="*/ 84 w 758"/>
              <a:gd name="connsiteY117-13088" fmla="*/ 153 h 759"/>
              <a:gd name="connsiteX118-13089" fmla="*/ 74 w 758"/>
              <a:gd name="connsiteY118-13090" fmla="*/ 153 h 759"/>
              <a:gd name="connsiteX119-13091" fmla="*/ 68 w 758"/>
              <a:gd name="connsiteY119-13092" fmla="*/ 153 h 759"/>
              <a:gd name="connsiteX120-13093" fmla="*/ 63 w 758"/>
              <a:gd name="connsiteY120-13094" fmla="*/ 153 h 759"/>
              <a:gd name="connsiteX121-13095" fmla="*/ 53 w 758"/>
              <a:gd name="connsiteY121-13096" fmla="*/ 153 h 759"/>
              <a:gd name="connsiteX122-13097" fmla="*/ 42 w 758"/>
              <a:gd name="connsiteY122-13098" fmla="*/ 148 h 759"/>
              <a:gd name="connsiteX123-13099" fmla="*/ 32 w 758"/>
              <a:gd name="connsiteY123-13100" fmla="*/ 142 h 759"/>
              <a:gd name="connsiteX124-13101" fmla="*/ 26 w 758"/>
              <a:gd name="connsiteY124-13102" fmla="*/ 137 h 759"/>
              <a:gd name="connsiteX125-13103" fmla="*/ 16 w 758"/>
              <a:gd name="connsiteY125-13104" fmla="*/ 127 h 759"/>
              <a:gd name="connsiteX126-13105" fmla="*/ 11 w 758"/>
              <a:gd name="connsiteY126-13106" fmla="*/ 121 h 759"/>
              <a:gd name="connsiteX127-13107" fmla="*/ 5 w 758"/>
              <a:gd name="connsiteY127-13108" fmla="*/ 116 h 759"/>
              <a:gd name="connsiteX128-13109" fmla="*/ 0 w 758"/>
              <a:gd name="connsiteY128-13110" fmla="*/ 116 h 759"/>
              <a:gd name="connsiteX129-13111" fmla="*/ 5 w 758"/>
              <a:gd name="connsiteY129-13112" fmla="*/ 111 h 759"/>
              <a:gd name="connsiteX130-13113" fmla="*/ 5 w 758"/>
              <a:gd name="connsiteY130-13114" fmla="*/ 111 h 759"/>
              <a:gd name="connsiteX131-13115" fmla="*/ 11 w 758"/>
              <a:gd name="connsiteY131-13116" fmla="*/ 111 h 759"/>
              <a:gd name="connsiteX132-13117" fmla="*/ 16 w 758"/>
              <a:gd name="connsiteY132-13118" fmla="*/ 106 h 759"/>
              <a:gd name="connsiteX133-13119" fmla="*/ 21 w 758"/>
              <a:gd name="connsiteY133-13120" fmla="*/ 106 h 759"/>
              <a:gd name="connsiteX134-13121" fmla="*/ 32 w 758"/>
              <a:gd name="connsiteY134-13122" fmla="*/ 106 h 759"/>
              <a:gd name="connsiteX135-13123" fmla="*/ 42 w 758"/>
              <a:gd name="connsiteY135-13124" fmla="*/ 106 h 759"/>
              <a:gd name="connsiteX136-13125" fmla="*/ 53 w 758"/>
              <a:gd name="connsiteY136-13126" fmla="*/ 100 h 759"/>
              <a:gd name="connsiteX137-13127" fmla="*/ 79 w 758"/>
              <a:gd name="connsiteY137-13128" fmla="*/ 100 h 759"/>
              <a:gd name="connsiteX138-13129" fmla="*/ 111 w 758"/>
              <a:gd name="connsiteY138-13130" fmla="*/ 95 h 759"/>
              <a:gd name="connsiteX139-13131" fmla="*/ 126 w 758"/>
              <a:gd name="connsiteY139-13132" fmla="*/ 95 h 759"/>
              <a:gd name="connsiteX140-13133" fmla="*/ 142 w 758"/>
              <a:gd name="connsiteY140-13134" fmla="*/ 90 h 759"/>
              <a:gd name="connsiteX141-13135" fmla="*/ 163 w 758"/>
              <a:gd name="connsiteY141-13136" fmla="*/ 85 h 759"/>
              <a:gd name="connsiteX142-13137" fmla="*/ 184 w 758"/>
              <a:gd name="connsiteY142-13138" fmla="*/ 85 h 759"/>
              <a:gd name="connsiteX143-13139" fmla="*/ 221 w 758"/>
              <a:gd name="connsiteY143-13140" fmla="*/ 74 h 759"/>
              <a:gd name="connsiteX144-13141" fmla="*/ 258 w 758"/>
              <a:gd name="connsiteY144-13142" fmla="*/ 69 h 759"/>
              <a:gd name="connsiteX145-13143" fmla="*/ 290 w 758"/>
              <a:gd name="connsiteY145-13144" fmla="*/ 58 h 759"/>
              <a:gd name="connsiteX146-13145" fmla="*/ 321 w 758"/>
              <a:gd name="connsiteY146-13146" fmla="*/ 48 h 759"/>
              <a:gd name="connsiteX147-13147" fmla="*/ 337 w 758"/>
              <a:gd name="connsiteY147-13148" fmla="*/ 42 h 759"/>
              <a:gd name="connsiteX148-13149" fmla="*/ 353 w 758"/>
              <a:gd name="connsiteY148-13150" fmla="*/ 37 h 759"/>
              <a:gd name="connsiteX149-13151" fmla="*/ 363 w 758"/>
              <a:gd name="connsiteY149-13152" fmla="*/ 37 h 759"/>
              <a:gd name="connsiteX150-13153" fmla="*/ 374 w 758"/>
              <a:gd name="connsiteY150-13154" fmla="*/ 32 h 759"/>
              <a:gd name="connsiteX151-13155" fmla="*/ 379 w 758"/>
              <a:gd name="connsiteY151-13156" fmla="*/ 27 h 759"/>
              <a:gd name="connsiteX152-13157" fmla="*/ 385 w 758"/>
              <a:gd name="connsiteY152-13158" fmla="*/ 21 h 759"/>
              <a:gd name="connsiteX153-13159" fmla="*/ 390 w 758"/>
              <a:gd name="connsiteY153-13160" fmla="*/ 16 h 759"/>
              <a:gd name="connsiteX154-13161" fmla="*/ 395 w 758"/>
              <a:gd name="connsiteY154-13162" fmla="*/ 11 h 759"/>
              <a:gd name="connsiteX155-13163" fmla="*/ 400 w 758"/>
              <a:gd name="connsiteY155-13164" fmla="*/ 6 h 759"/>
              <a:gd name="connsiteX156-13165" fmla="*/ 406 w 758"/>
              <a:gd name="connsiteY156-13166" fmla="*/ 0 h 759"/>
              <a:gd name="connsiteX157-13167" fmla="*/ 411 w 758"/>
              <a:gd name="connsiteY157-13168" fmla="*/ 0 h 759"/>
              <a:gd name="connsiteX158-13169" fmla="*/ 416 w 758"/>
              <a:gd name="connsiteY158-13170" fmla="*/ 0 h 759"/>
              <a:gd name="connsiteX159-13171" fmla="*/ 416 w 758"/>
              <a:gd name="connsiteY159-13172" fmla="*/ 0 h 759"/>
              <a:gd name="connsiteX0-13173" fmla="*/ 416 w 758"/>
              <a:gd name="connsiteY0-13174" fmla="*/ 0 h 759"/>
              <a:gd name="connsiteX1-13175" fmla="*/ 427 w 758"/>
              <a:gd name="connsiteY1-13176" fmla="*/ 0 h 759"/>
              <a:gd name="connsiteX2-13177" fmla="*/ 437 w 758"/>
              <a:gd name="connsiteY2-13178" fmla="*/ 6 h 759"/>
              <a:gd name="connsiteX3-13179" fmla="*/ 448 w 758"/>
              <a:gd name="connsiteY3-13180" fmla="*/ 11 h 759"/>
              <a:gd name="connsiteX4-13181" fmla="*/ 464 w 758"/>
              <a:gd name="connsiteY4-13182" fmla="*/ 21 h 759"/>
              <a:gd name="connsiteX5-13183" fmla="*/ 474 w 758"/>
              <a:gd name="connsiteY5-13184" fmla="*/ 32 h 759"/>
              <a:gd name="connsiteX6-13185" fmla="*/ 485 w 758"/>
              <a:gd name="connsiteY6-13186" fmla="*/ 37 h 759"/>
              <a:gd name="connsiteX7-13187" fmla="*/ 485 w 758"/>
              <a:gd name="connsiteY7-13188" fmla="*/ 42 h 759"/>
              <a:gd name="connsiteX8-13189" fmla="*/ 490 w 758"/>
              <a:gd name="connsiteY8-13190" fmla="*/ 42 h 759"/>
              <a:gd name="connsiteX9-13191" fmla="*/ 490 w 758"/>
              <a:gd name="connsiteY9-13192" fmla="*/ 48 h 759"/>
              <a:gd name="connsiteX10-13193" fmla="*/ 490 w 758"/>
              <a:gd name="connsiteY10-13194" fmla="*/ 48 h 759"/>
              <a:gd name="connsiteX11-13195" fmla="*/ 490 w 758"/>
              <a:gd name="connsiteY11-13196" fmla="*/ 53 h 759"/>
              <a:gd name="connsiteX12-13197" fmla="*/ 485 w 758"/>
              <a:gd name="connsiteY12-13198" fmla="*/ 58 h 759"/>
              <a:gd name="connsiteX13-13199" fmla="*/ 479 w 758"/>
              <a:gd name="connsiteY13-13200" fmla="*/ 63 h 759"/>
              <a:gd name="connsiteX14-13201" fmla="*/ 469 w 758"/>
              <a:gd name="connsiteY14-13202" fmla="*/ 69 h 759"/>
              <a:gd name="connsiteX15-13203" fmla="*/ 464 w 758"/>
              <a:gd name="connsiteY15-13204" fmla="*/ 74 h 759"/>
              <a:gd name="connsiteX16-13205" fmla="*/ 448 w 758"/>
              <a:gd name="connsiteY16-13206" fmla="*/ 506 h 759"/>
              <a:gd name="connsiteX17-13207" fmla="*/ 469 w 758"/>
              <a:gd name="connsiteY17-13208" fmla="*/ 543 h 759"/>
              <a:gd name="connsiteX18-13209" fmla="*/ 485 w 758"/>
              <a:gd name="connsiteY18-13210" fmla="*/ 564 h 759"/>
              <a:gd name="connsiteX19-13211" fmla="*/ 500 w 758"/>
              <a:gd name="connsiteY19-13212" fmla="*/ 585 h 759"/>
              <a:gd name="connsiteX20-13213" fmla="*/ 511 w 758"/>
              <a:gd name="connsiteY20-13214" fmla="*/ 595 h 759"/>
              <a:gd name="connsiteX21-13215" fmla="*/ 521 w 758"/>
              <a:gd name="connsiteY21-13216" fmla="*/ 601 h 759"/>
              <a:gd name="connsiteX22-13217" fmla="*/ 543 w 758"/>
              <a:gd name="connsiteY22-13218" fmla="*/ 622 h 759"/>
              <a:gd name="connsiteX23-13219" fmla="*/ 564 w 758"/>
              <a:gd name="connsiteY23-13220" fmla="*/ 632 h 759"/>
              <a:gd name="connsiteX24-13221" fmla="*/ 585 w 758"/>
              <a:gd name="connsiteY24-13222" fmla="*/ 648 h 759"/>
              <a:gd name="connsiteX25-13223" fmla="*/ 611 w 758"/>
              <a:gd name="connsiteY25-13224" fmla="*/ 659 h 759"/>
              <a:gd name="connsiteX26-13225" fmla="*/ 622 w 758"/>
              <a:gd name="connsiteY26-13226" fmla="*/ 664 h 759"/>
              <a:gd name="connsiteX27-13227" fmla="*/ 632 w 758"/>
              <a:gd name="connsiteY27-13228" fmla="*/ 669 h 759"/>
              <a:gd name="connsiteX28-13229" fmla="*/ 643 w 758"/>
              <a:gd name="connsiteY28-13230" fmla="*/ 669 h 759"/>
              <a:gd name="connsiteX29-13231" fmla="*/ 653 w 758"/>
              <a:gd name="connsiteY29-13232" fmla="*/ 674 h 759"/>
              <a:gd name="connsiteX30-13233" fmla="*/ 658 w 758"/>
              <a:gd name="connsiteY30-13234" fmla="*/ 674 h 759"/>
              <a:gd name="connsiteX31-13235" fmla="*/ 664 w 758"/>
              <a:gd name="connsiteY31-13236" fmla="*/ 674 h 759"/>
              <a:gd name="connsiteX32-13237" fmla="*/ 674 w 758"/>
              <a:gd name="connsiteY32-13238" fmla="*/ 674 h 759"/>
              <a:gd name="connsiteX33-13239" fmla="*/ 679 w 758"/>
              <a:gd name="connsiteY33-13240" fmla="*/ 669 h 759"/>
              <a:gd name="connsiteX34-13241" fmla="*/ 679 w 758"/>
              <a:gd name="connsiteY34-13242" fmla="*/ 664 h 759"/>
              <a:gd name="connsiteX35-13243" fmla="*/ 685 w 758"/>
              <a:gd name="connsiteY35-13244" fmla="*/ 659 h 759"/>
              <a:gd name="connsiteX36-13245" fmla="*/ 690 w 758"/>
              <a:gd name="connsiteY36-13246" fmla="*/ 653 h 759"/>
              <a:gd name="connsiteX37-13247" fmla="*/ 690 w 758"/>
              <a:gd name="connsiteY37-13248" fmla="*/ 643 h 759"/>
              <a:gd name="connsiteX38-13249" fmla="*/ 695 w 758"/>
              <a:gd name="connsiteY38-13250" fmla="*/ 627 h 759"/>
              <a:gd name="connsiteX39-13251" fmla="*/ 701 w 758"/>
              <a:gd name="connsiteY39-13252" fmla="*/ 611 h 759"/>
              <a:gd name="connsiteX40-13253" fmla="*/ 706 w 758"/>
              <a:gd name="connsiteY40-13254" fmla="*/ 595 h 759"/>
              <a:gd name="connsiteX41-13255" fmla="*/ 706 w 758"/>
              <a:gd name="connsiteY41-13256" fmla="*/ 580 h 759"/>
              <a:gd name="connsiteX42-13257" fmla="*/ 711 w 758"/>
              <a:gd name="connsiteY42-13258" fmla="*/ 564 h 759"/>
              <a:gd name="connsiteX43-13259" fmla="*/ 716 w 758"/>
              <a:gd name="connsiteY43-13260" fmla="*/ 553 h 759"/>
              <a:gd name="connsiteX44-13261" fmla="*/ 722 w 758"/>
              <a:gd name="connsiteY44-13262" fmla="*/ 543 h 759"/>
              <a:gd name="connsiteX45-13263" fmla="*/ 722 w 758"/>
              <a:gd name="connsiteY45-13264" fmla="*/ 538 h 759"/>
              <a:gd name="connsiteX46-13265" fmla="*/ 727 w 758"/>
              <a:gd name="connsiteY46-13266" fmla="*/ 527 h 759"/>
              <a:gd name="connsiteX47-13267" fmla="*/ 727 w 758"/>
              <a:gd name="connsiteY47-13268" fmla="*/ 527 h 759"/>
              <a:gd name="connsiteX48-13269" fmla="*/ 732 w 758"/>
              <a:gd name="connsiteY48-13270" fmla="*/ 527 h 759"/>
              <a:gd name="connsiteX49-13271" fmla="*/ 732 w 758"/>
              <a:gd name="connsiteY49-13272" fmla="*/ 527 h 759"/>
              <a:gd name="connsiteX50-13273" fmla="*/ 732 w 758"/>
              <a:gd name="connsiteY50-13274" fmla="*/ 532 h 759"/>
              <a:gd name="connsiteX51-13275" fmla="*/ 732 w 758"/>
              <a:gd name="connsiteY51-13276" fmla="*/ 538 h 759"/>
              <a:gd name="connsiteX52-13277" fmla="*/ 737 w 758"/>
              <a:gd name="connsiteY52-13278" fmla="*/ 543 h 759"/>
              <a:gd name="connsiteX53-13279" fmla="*/ 737 w 758"/>
              <a:gd name="connsiteY53-13280" fmla="*/ 559 h 759"/>
              <a:gd name="connsiteX54-13281" fmla="*/ 737 w 758"/>
              <a:gd name="connsiteY54-13282" fmla="*/ 569 h 759"/>
              <a:gd name="connsiteX55-13283" fmla="*/ 737 w 758"/>
              <a:gd name="connsiteY55-13284" fmla="*/ 585 h 759"/>
              <a:gd name="connsiteX56-13285" fmla="*/ 737 w 758"/>
              <a:gd name="connsiteY56-13286" fmla="*/ 601 h 759"/>
              <a:gd name="connsiteX57-13287" fmla="*/ 737 w 758"/>
              <a:gd name="connsiteY57-13288" fmla="*/ 622 h 759"/>
              <a:gd name="connsiteX58-13289" fmla="*/ 737 w 758"/>
              <a:gd name="connsiteY58-13290" fmla="*/ 638 h 759"/>
              <a:gd name="connsiteX59-13291" fmla="*/ 737 w 758"/>
              <a:gd name="connsiteY59-13292" fmla="*/ 653 h 759"/>
              <a:gd name="connsiteX60-13293" fmla="*/ 743 w 758"/>
              <a:gd name="connsiteY60-13294" fmla="*/ 669 h 759"/>
              <a:gd name="connsiteX61-13295" fmla="*/ 743 w 758"/>
              <a:gd name="connsiteY61-13296" fmla="*/ 685 h 759"/>
              <a:gd name="connsiteX62-13297" fmla="*/ 748 w 758"/>
              <a:gd name="connsiteY62-13298" fmla="*/ 696 h 759"/>
              <a:gd name="connsiteX63-13299" fmla="*/ 748 w 758"/>
              <a:gd name="connsiteY63-13300" fmla="*/ 706 h 759"/>
              <a:gd name="connsiteX64-13301" fmla="*/ 753 w 758"/>
              <a:gd name="connsiteY64-13302" fmla="*/ 717 h 759"/>
              <a:gd name="connsiteX65-13303" fmla="*/ 753 w 758"/>
              <a:gd name="connsiteY65-13304" fmla="*/ 722 h 759"/>
              <a:gd name="connsiteX66-13305" fmla="*/ 758 w 758"/>
              <a:gd name="connsiteY66-13306" fmla="*/ 732 h 759"/>
              <a:gd name="connsiteX67-13307" fmla="*/ 758 w 758"/>
              <a:gd name="connsiteY67-13308" fmla="*/ 738 h 759"/>
              <a:gd name="connsiteX68-13309" fmla="*/ 758 w 758"/>
              <a:gd name="connsiteY68-13310" fmla="*/ 743 h 759"/>
              <a:gd name="connsiteX69-13311" fmla="*/ 758 w 758"/>
              <a:gd name="connsiteY69-13312" fmla="*/ 748 h 759"/>
              <a:gd name="connsiteX70-13313" fmla="*/ 753 w 758"/>
              <a:gd name="connsiteY70-13314" fmla="*/ 753 h 759"/>
              <a:gd name="connsiteX71-13315" fmla="*/ 748 w 758"/>
              <a:gd name="connsiteY71-13316" fmla="*/ 759 h 759"/>
              <a:gd name="connsiteX72-13317" fmla="*/ 737 w 758"/>
              <a:gd name="connsiteY72-13318" fmla="*/ 759 h 759"/>
              <a:gd name="connsiteX73-13319" fmla="*/ 727 w 758"/>
              <a:gd name="connsiteY73-13320" fmla="*/ 759 h 759"/>
              <a:gd name="connsiteX74-13321" fmla="*/ 711 w 758"/>
              <a:gd name="connsiteY74-13322" fmla="*/ 759 h 759"/>
              <a:gd name="connsiteX75-13323" fmla="*/ 695 w 758"/>
              <a:gd name="connsiteY75-13324" fmla="*/ 753 h 759"/>
              <a:gd name="connsiteX76-13325" fmla="*/ 674 w 758"/>
              <a:gd name="connsiteY76-13326" fmla="*/ 753 h 759"/>
              <a:gd name="connsiteX77-13327" fmla="*/ 653 w 758"/>
              <a:gd name="connsiteY77-13328" fmla="*/ 748 h 759"/>
              <a:gd name="connsiteX78-13329" fmla="*/ 632 w 758"/>
              <a:gd name="connsiteY78-13330" fmla="*/ 743 h 759"/>
              <a:gd name="connsiteX79-13331" fmla="*/ 622 w 758"/>
              <a:gd name="connsiteY79-13332" fmla="*/ 738 h 759"/>
              <a:gd name="connsiteX80-13333" fmla="*/ 611 w 758"/>
              <a:gd name="connsiteY80-13334" fmla="*/ 732 h 759"/>
              <a:gd name="connsiteX81-13335" fmla="*/ 595 w 758"/>
              <a:gd name="connsiteY81-13336" fmla="*/ 727 h 759"/>
              <a:gd name="connsiteX82-13337" fmla="*/ 585 w 758"/>
              <a:gd name="connsiteY82-13338" fmla="*/ 722 h 759"/>
              <a:gd name="connsiteX83-13339" fmla="*/ 569 w 758"/>
              <a:gd name="connsiteY83-13340" fmla="*/ 717 h 759"/>
              <a:gd name="connsiteX84-13341" fmla="*/ 553 w 758"/>
              <a:gd name="connsiteY84-13342" fmla="*/ 706 h 759"/>
              <a:gd name="connsiteX85-13343" fmla="*/ 543 w 758"/>
              <a:gd name="connsiteY85-13344" fmla="*/ 696 h 759"/>
              <a:gd name="connsiteX86-13345" fmla="*/ 527 w 758"/>
              <a:gd name="connsiteY86-13346" fmla="*/ 685 h 759"/>
              <a:gd name="connsiteX87-13347" fmla="*/ 495 w 758"/>
              <a:gd name="connsiteY87-13348" fmla="*/ 659 h 759"/>
              <a:gd name="connsiteX88-13349" fmla="*/ 469 w 758"/>
              <a:gd name="connsiteY88-13350" fmla="*/ 632 h 759"/>
              <a:gd name="connsiteX89-13351" fmla="*/ 458 w 758"/>
              <a:gd name="connsiteY89-13352" fmla="*/ 622 h 759"/>
              <a:gd name="connsiteX90-13353" fmla="*/ 448 w 758"/>
              <a:gd name="connsiteY90-13354" fmla="*/ 606 h 759"/>
              <a:gd name="connsiteX91-13355" fmla="*/ 437 w 758"/>
              <a:gd name="connsiteY91-13356" fmla="*/ 590 h 759"/>
              <a:gd name="connsiteX92-13357" fmla="*/ 427 w 758"/>
              <a:gd name="connsiteY92-13358" fmla="*/ 574 h 759"/>
              <a:gd name="connsiteX93-13359" fmla="*/ 421 w 758"/>
              <a:gd name="connsiteY93-13360" fmla="*/ 559 h 759"/>
              <a:gd name="connsiteX94-13361" fmla="*/ 411 w 758"/>
              <a:gd name="connsiteY94-13362" fmla="*/ 543 h 759"/>
              <a:gd name="connsiteX95-13363" fmla="*/ 390 w 758"/>
              <a:gd name="connsiteY95-13364" fmla="*/ 100 h 759"/>
              <a:gd name="connsiteX96-13365" fmla="*/ 390 w 758"/>
              <a:gd name="connsiteY96-13366" fmla="*/ 90 h 759"/>
              <a:gd name="connsiteX97-13367" fmla="*/ 390 w 758"/>
              <a:gd name="connsiteY97-13368" fmla="*/ 85 h 759"/>
              <a:gd name="connsiteX98-13369" fmla="*/ 390 w 758"/>
              <a:gd name="connsiteY98-13370" fmla="*/ 79 h 759"/>
              <a:gd name="connsiteX99-13371" fmla="*/ 385 w 758"/>
              <a:gd name="connsiteY99-13372" fmla="*/ 74 h 759"/>
              <a:gd name="connsiteX100-13373" fmla="*/ 385 w 758"/>
              <a:gd name="connsiteY100-13374" fmla="*/ 74 h 759"/>
              <a:gd name="connsiteX101-13375" fmla="*/ 379 w 758"/>
              <a:gd name="connsiteY101-13376" fmla="*/ 74 h 759"/>
              <a:gd name="connsiteX102-13377" fmla="*/ 374 w 758"/>
              <a:gd name="connsiteY102-13378" fmla="*/ 74 h 759"/>
              <a:gd name="connsiteX103-13379" fmla="*/ 363 w 758"/>
              <a:gd name="connsiteY103-13380" fmla="*/ 79 h 759"/>
              <a:gd name="connsiteX104-13381" fmla="*/ 353 w 758"/>
              <a:gd name="connsiteY104-13382" fmla="*/ 79 h 759"/>
              <a:gd name="connsiteX105-13383" fmla="*/ 337 w 758"/>
              <a:gd name="connsiteY105-13384" fmla="*/ 85 h 759"/>
              <a:gd name="connsiteX106-13385" fmla="*/ 321 w 758"/>
              <a:gd name="connsiteY106-13386" fmla="*/ 90 h 759"/>
              <a:gd name="connsiteX107-13387" fmla="*/ 305 w 758"/>
              <a:gd name="connsiteY107-13388" fmla="*/ 95 h 759"/>
              <a:gd name="connsiteX108-13389" fmla="*/ 269 w 758"/>
              <a:gd name="connsiteY108-13390" fmla="*/ 106 h 759"/>
              <a:gd name="connsiteX109-13391" fmla="*/ 232 w 758"/>
              <a:gd name="connsiteY109-13392" fmla="*/ 116 h 759"/>
              <a:gd name="connsiteX110-13393" fmla="*/ 195 w 758"/>
              <a:gd name="connsiteY110-13394" fmla="*/ 127 h 759"/>
              <a:gd name="connsiteX111-13395" fmla="*/ 158 w 758"/>
              <a:gd name="connsiteY111-13396" fmla="*/ 137 h 759"/>
              <a:gd name="connsiteX112-13397" fmla="*/ 137 w 758"/>
              <a:gd name="connsiteY112-13398" fmla="*/ 142 h 759"/>
              <a:gd name="connsiteX113-13399" fmla="*/ 121 w 758"/>
              <a:gd name="connsiteY113-13400" fmla="*/ 142 h 759"/>
              <a:gd name="connsiteX114-13401" fmla="*/ 105 w 758"/>
              <a:gd name="connsiteY114-13402" fmla="*/ 148 h 759"/>
              <a:gd name="connsiteX115-13403" fmla="*/ 95 w 758"/>
              <a:gd name="connsiteY115-13404" fmla="*/ 148 h 759"/>
              <a:gd name="connsiteX116-13405" fmla="*/ 84 w 758"/>
              <a:gd name="connsiteY116-13406" fmla="*/ 153 h 759"/>
              <a:gd name="connsiteX117-13407" fmla="*/ 74 w 758"/>
              <a:gd name="connsiteY117-13408" fmla="*/ 153 h 759"/>
              <a:gd name="connsiteX118-13409" fmla="*/ 68 w 758"/>
              <a:gd name="connsiteY118-13410" fmla="*/ 153 h 759"/>
              <a:gd name="connsiteX119-13411" fmla="*/ 63 w 758"/>
              <a:gd name="connsiteY119-13412" fmla="*/ 153 h 759"/>
              <a:gd name="connsiteX120-13413" fmla="*/ 53 w 758"/>
              <a:gd name="connsiteY120-13414" fmla="*/ 153 h 759"/>
              <a:gd name="connsiteX121-13415" fmla="*/ 42 w 758"/>
              <a:gd name="connsiteY121-13416" fmla="*/ 148 h 759"/>
              <a:gd name="connsiteX122-13417" fmla="*/ 32 w 758"/>
              <a:gd name="connsiteY122-13418" fmla="*/ 142 h 759"/>
              <a:gd name="connsiteX123-13419" fmla="*/ 26 w 758"/>
              <a:gd name="connsiteY123-13420" fmla="*/ 137 h 759"/>
              <a:gd name="connsiteX124-13421" fmla="*/ 16 w 758"/>
              <a:gd name="connsiteY124-13422" fmla="*/ 127 h 759"/>
              <a:gd name="connsiteX125-13423" fmla="*/ 11 w 758"/>
              <a:gd name="connsiteY125-13424" fmla="*/ 121 h 759"/>
              <a:gd name="connsiteX126-13425" fmla="*/ 5 w 758"/>
              <a:gd name="connsiteY126-13426" fmla="*/ 116 h 759"/>
              <a:gd name="connsiteX127-13427" fmla="*/ 0 w 758"/>
              <a:gd name="connsiteY127-13428" fmla="*/ 116 h 759"/>
              <a:gd name="connsiteX128-13429" fmla="*/ 5 w 758"/>
              <a:gd name="connsiteY128-13430" fmla="*/ 111 h 759"/>
              <a:gd name="connsiteX129-13431" fmla="*/ 5 w 758"/>
              <a:gd name="connsiteY129-13432" fmla="*/ 111 h 759"/>
              <a:gd name="connsiteX130-13433" fmla="*/ 11 w 758"/>
              <a:gd name="connsiteY130-13434" fmla="*/ 111 h 759"/>
              <a:gd name="connsiteX131-13435" fmla="*/ 16 w 758"/>
              <a:gd name="connsiteY131-13436" fmla="*/ 106 h 759"/>
              <a:gd name="connsiteX132-13437" fmla="*/ 21 w 758"/>
              <a:gd name="connsiteY132-13438" fmla="*/ 106 h 759"/>
              <a:gd name="connsiteX133-13439" fmla="*/ 32 w 758"/>
              <a:gd name="connsiteY133-13440" fmla="*/ 106 h 759"/>
              <a:gd name="connsiteX134-13441" fmla="*/ 42 w 758"/>
              <a:gd name="connsiteY134-13442" fmla="*/ 106 h 759"/>
              <a:gd name="connsiteX135-13443" fmla="*/ 53 w 758"/>
              <a:gd name="connsiteY135-13444" fmla="*/ 100 h 759"/>
              <a:gd name="connsiteX136-13445" fmla="*/ 79 w 758"/>
              <a:gd name="connsiteY136-13446" fmla="*/ 100 h 759"/>
              <a:gd name="connsiteX137-13447" fmla="*/ 111 w 758"/>
              <a:gd name="connsiteY137-13448" fmla="*/ 95 h 759"/>
              <a:gd name="connsiteX138-13449" fmla="*/ 126 w 758"/>
              <a:gd name="connsiteY138-13450" fmla="*/ 95 h 759"/>
              <a:gd name="connsiteX139-13451" fmla="*/ 142 w 758"/>
              <a:gd name="connsiteY139-13452" fmla="*/ 90 h 759"/>
              <a:gd name="connsiteX140-13453" fmla="*/ 163 w 758"/>
              <a:gd name="connsiteY140-13454" fmla="*/ 85 h 759"/>
              <a:gd name="connsiteX141-13455" fmla="*/ 184 w 758"/>
              <a:gd name="connsiteY141-13456" fmla="*/ 85 h 759"/>
              <a:gd name="connsiteX142-13457" fmla="*/ 221 w 758"/>
              <a:gd name="connsiteY142-13458" fmla="*/ 74 h 759"/>
              <a:gd name="connsiteX143-13459" fmla="*/ 258 w 758"/>
              <a:gd name="connsiteY143-13460" fmla="*/ 69 h 759"/>
              <a:gd name="connsiteX144-13461" fmla="*/ 290 w 758"/>
              <a:gd name="connsiteY144-13462" fmla="*/ 58 h 759"/>
              <a:gd name="connsiteX145-13463" fmla="*/ 321 w 758"/>
              <a:gd name="connsiteY145-13464" fmla="*/ 48 h 759"/>
              <a:gd name="connsiteX146-13465" fmla="*/ 337 w 758"/>
              <a:gd name="connsiteY146-13466" fmla="*/ 42 h 759"/>
              <a:gd name="connsiteX147-13467" fmla="*/ 353 w 758"/>
              <a:gd name="connsiteY147-13468" fmla="*/ 37 h 759"/>
              <a:gd name="connsiteX148-13469" fmla="*/ 363 w 758"/>
              <a:gd name="connsiteY148-13470" fmla="*/ 37 h 759"/>
              <a:gd name="connsiteX149-13471" fmla="*/ 374 w 758"/>
              <a:gd name="connsiteY149-13472" fmla="*/ 32 h 759"/>
              <a:gd name="connsiteX150-13473" fmla="*/ 379 w 758"/>
              <a:gd name="connsiteY150-13474" fmla="*/ 27 h 759"/>
              <a:gd name="connsiteX151-13475" fmla="*/ 385 w 758"/>
              <a:gd name="connsiteY151-13476" fmla="*/ 21 h 759"/>
              <a:gd name="connsiteX152-13477" fmla="*/ 390 w 758"/>
              <a:gd name="connsiteY152-13478" fmla="*/ 16 h 759"/>
              <a:gd name="connsiteX153-13479" fmla="*/ 395 w 758"/>
              <a:gd name="connsiteY153-13480" fmla="*/ 11 h 759"/>
              <a:gd name="connsiteX154-13481" fmla="*/ 400 w 758"/>
              <a:gd name="connsiteY154-13482" fmla="*/ 6 h 759"/>
              <a:gd name="connsiteX155-13483" fmla="*/ 406 w 758"/>
              <a:gd name="connsiteY155-13484" fmla="*/ 0 h 759"/>
              <a:gd name="connsiteX156-13485" fmla="*/ 411 w 758"/>
              <a:gd name="connsiteY156-13486" fmla="*/ 0 h 759"/>
              <a:gd name="connsiteX157-13487" fmla="*/ 416 w 758"/>
              <a:gd name="connsiteY157-13488" fmla="*/ 0 h 759"/>
              <a:gd name="connsiteX158-13489" fmla="*/ 416 w 758"/>
              <a:gd name="connsiteY158-13490" fmla="*/ 0 h 759"/>
              <a:gd name="connsiteX0-13491" fmla="*/ 416 w 758"/>
              <a:gd name="connsiteY0-13492" fmla="*/ 0 h 759"/>
              <a:gd name="connsiteX1-13493" fmla="*/ 427 w 758"/>
              <a:gd name="connsiteY1-13494" fmla="*/ 0 h 759"/>
              <a:gd name="connsiteX2-13495" fmla="*/ 437 w 758"/>
              <a:gd name="connsiteY2-13496" fmla="*/ 6 h 759"/>
              <a:gd name="connsiteX3-13497" fmla="*/ 448 w 758"/>
              <a:gd name="connsiteY3-13498" fmla="*/ 11 h 759"/>
              <a:gd name="connsiteX4-13499" fmla="*/ 464 w 758"/>
              <a:gd name="connsiteY4-13500" fmla="*/ 21 h 759"/>
              <a:gd name="connsiteX5-13501" fmla="*/ 474 w 758"/>
              <a:gd name="connsiteY5-13502" fmla="*/ 32 h 759"/>
              <a:gd name="connsiteX6-13503" fmla="*/ 485 w 758"/>
              <a:gd name="connsiteY6-13504" fmla="*/ 37 h 759"/>
              <a:gd name="connsiteX7-13505" fmla="*/ 485 w 758"/>
              <a:gd name="connsiteY7-13506" fmla="*/ 42 h 759"/>
              <a:gd name="connsiteX8-13507" fmla="*/ 490 w 758"/>
              <a:gd name="connsiteY8-13508" fmla="*/ 42 h 759"/>
              <a:gd name="connsiteX9-13509" fmla="*/ 490 w 758"/>
              <a:gd name="connsiteY9-13510" fmla="*/ 48 h 759"/>
              <a:gd name="connsiteX10-13511" fmla="*/ 490 w 758"/>
              <a:gd name="connsiteY10-13512" fmla="*/ 48 h 759"/>
              <a:gd name="connsiteX11-13513" fmla="*/ 490 w 758"/>
              <a:gd name="connsiteY11-13514" fmla="*/ 53 h 759"/>
              <a:gd name="connsiteX12-13515" fmla="*/ 485 w 758"/>
              <a:gd name="connsiteY12-13516" fmla="*/ 58 h 759"/>
              <a:gd name="connsiteX13-13517" fmla="*/ 479 w 758"/>
              <a:gd name="connsiteY13-13518" fmla="*/ 63 h 759"/>
              <a:gd name="connsiteX14-13519" fmla="*/ 469 w 758"/>
              <a:gd name="connsiteY14-13520" fmla="*/ 69 h 759"/>
              <a:gd name="connsiteX15-13521" fmla="*/ 464 w 758"/>
              <a:gd name="connsiteY15-13522" fmla="*/ 74 h 759"/>
              <a:gd name="connsiteX16-13523" fmla="*/ 469 w 758"/>
              <a:gd name="connsiteY16-13524" fmla="*/ 543 h 759"/>
              <a:gd name="connsiteX17-13525" fmla="*/ 485 w 758"/>
              <a:gd name="connsiteY17-13526" fmla="*/ 564 h 759"/>
              <a:gd name="connsiteX18-13527" fmla="*/ 500 w 758"/>
              <a:gd name="connsiteY18-13528" fmla="*/ 585 h 759"/>
              <a:gd name="connsiteX19-13529" fmla="*/ 511 w 758"/>
              <a:gd name="connsiteY19-13530" fmla="*/ 595 h 759"/>
              <a:gd name="connsiteX20-13531" fmla="*/ 521 w 758"/>
              <a:gd name="connsiteY20-13532" fmla="*/ 601 h 759"/>
              <a:gd name="connsiteX21-13533" fmla="*/ 543 w 758"/>
              <a:gd name="connsiteY21-13534" fmla="*/ 622 h 759"/>
              <a:gd name="connsiteX22-13535" fmla="*/ 564 w 758"/>
              <a:gd name="connsiteY22-13536" fmla="*/ 632 h 759"/>
              <a:gd name="connsiteX23-13537" fmla="*/ 585 w 758"/>
              <a:gd name="connsiteY23-13538" fmla="*/ 648 h 759"/>
              <a:gd name="connsiteX24-13539" fmla="*/ 611 w 758"/>
              <a:gd name="connsiteY24-13540" fmla="*/ 659 h 759"/>
              <a:gd name="connsiteX25-13541" fmla="*/ 622 w 758"/>
              <a:gd name="connsiteY25-13542" fmla="*/ 664 h 759"/>
              <a:gd name="connsiteX26-13543" fmla="*/ 632 w 758"/>
              <a:gd name="connsiteY26-13544" fmla="*/ 669 h 759"/>
              <a:gd name="connsiteX27-13545" fmla="*/ 643 w 758"/>
              <a:gd name="connsiteY27-13546" fmla="*/ 669 h 759"/>
              <a:gd name="connsiteX28-13547" fmla="*/ 653 w 758"/>
              <a:gd name="connsiteY28-13548" fmla="*/ 674 h 759"/>
              <a:gd name="connsiteX29-13549" fmla="*/ 658 w 758"/>
              <a:gd name="connsiteY29-13550" fmla="*/ 674 h 759"/>
              <a:gd name="connsiteX30-13551" fmla="*/ 664 w 758"/>
              <a:gd name="connsiteY30-13552" fmla="*/ 674 h 759"/>
              <a:gd name="connsiteX31-13553" fmla="*/ 674 w 758"/>
              <a:gd name="connsiteY31-13554" fmla="*/ 674 h 759"/>
              <a:gd name="connsiteX32-13555" fmla="*/ 679 w 758"/>
              <a:gd name="connsiteY32-13556" fmla="*/ 669 h 759"/>
              <a:gd name="connsiteX33-13557" fmla="*/ 679 w 758"/>
              <a:gd name="connsiteY33-13558" fmla="*/ 664 h 759"/>
              <a:gd name="connsiteX34-13559" fmla="*/ 685 w 758"/>
              <a:gd name="connsiteY34-13560" fmla="*/ 659 h 759"/>
              <a:gd name="connsiteX35-13561" fmla="*/ 690 w 758"/>
              <a:gd name="connsiteY35-13562" fmla="*/ 653 h 759"/>
              <a:gd name="connsiteX36-13563" fmla="*/ 690 w 758"/>
              <a:gd name="connsiteY36-13564" fmla="*/ 643 h 759"/>
              <a:gd name="connsiteX37-13565" fmla="*/ 695 w 758"/>
              <a:gd name="connsiteY37-13566" fmla="*/ 627 h 759"/>
              <a:gd name="connsiteX38-13567" fmla="*/ 701 w 758"/>
              <a:gd name="connsiteY38-13568" fmla="*/ 611 h 759"/>
              <a:gd name="connsiteX39-13569" fmla="*/ 706 w 758"/>
              <a:gd name="connsiteY39-13570" fmla="*/ 595 h 759"/>
              <a:gd name="connsiteX40-13571" fmla="*/ 706 w 758"/>
              <a:gd name="connsiteY40-13572" fmla="*/ 580 h 759"/>
              <a:gd name="connsiteX41-13573" fmla="*/ 711 w 758"/>
              <a:gd name="connsiteY41-13574" fmla="*/ 564 h 759"/>
              <a:gd name="connsiteX42-13575" fmla="*/ 716 w 758"/>
              <a:gd name="connsiteY42-13576" fmla="*/ 553 h 759"/>
              <a:gd name="connsiteX43-13577" fmla="*/ 722 w 758"/>
              <a:gd name="connsiteY43-13578" fmla="*/ 543 h 759"/>
              <a:gd name="connsiteX44-13579" fmla="*/ 722 w 758"/>
              <a:gd name="connsiteY44-13580" fmla="*/ 538 h 759"/>
              <a:gd name="connsiteX45-13581" fmla="*/ 727 w 758"/>
              <a:gd name="connsiteY45-13582" fmla="*/ 527 h 759"/>
              <a:gd name="connsiteX46-13583" fmla="*/ 727 w 758"/>
              <a:gd name="connsiteY46-13584" fmla="*/ 527 h 759"/>
              <a:gd name="connsiteX47-13585" fmla="*/ 732 w 758"/>
              <a:gd name="connsiteY47-13586" fmla="*/ 527 h 759"/>
              <a:gd name="connsiteX48-13587" fmla="*/ 732 w 758"/>
              <a:gd name="connsiteY48-13588" fmla="*/ 527 h 759"/>
              <a:gd name="connsiteX49-13589" fmla="*/ 732 w 758"/>
              <a:gd name="connsiteY49-13590" fmla="*/ 532 h 759"/>
              <a:gd name="connsiteX50-13591" fmla="*/ 732 w 758"/>
              <a:gd name="connsiteY50-13592" fmla="*/ 538 h 759"/>
              <a:gd name="connsiteX51-13593" fmla="*/ 737 w 758"/>
              <a:gd name="connsiteY51-13594" fmla="*/ 543 h 759"/>
              <a:gd name="connsiteX52-13595" fmla="*/ 737 w 758"/>
              <a:gd name="connsiteY52-13596" fmla="*/ 559 h 759"/>
              <a:gd name="connsiteX53-13597" fmla="*/ 737 w 758"/>
              <a:gd name="connsiteY53-13598" fmla="*/ 569 h 759"/>
              <a:gd name="connsiteX54-13599" fmla="*/ 737 w 758"/>
              <a:gd name="connsiteY54-13600" fmla="*/ 585 h 759"/>
              <a:gd name="connsiteX55-13601" fmla="*/ 737 w 758"/>
              <a:gd name="connsiteY55-13602" fmla="*/ 601 h 759"/>
              <a:gd name="connsiteX56-13603" fmla="*/ 737 w 758"/>
              <a:gd name="connsiteY56-13604" fmla="*/ 622 h 759"/>
              <a:gd name="connsiteX57-13605" fmla="*/ 737 w 758"/>
              <a:gd name="connsiteY57-13606" fmla="*/ 638 h 759"/>
              <a:gd name="connsiteX58-13607" fmla="*/ 737 w 758"/>
              <a:gd name="connsiteY58-13608" fmla="*/ 653 h 759"/>
              <a:gd name="connsiteX59-13609" fmla="*/ 743 w 758"/>
              <a:gd name="connsiteY59-13610" fmla="*/ 669 h 759"/>
              <a:gd name="connsiteX60-13611" fmla="*/ 743 w 758"/>
              <a:gd name="connsiteY60-13612" fmla="*/ 685 h 759"/>
              <a:gd name="connsiteX61-13613" fmla="*/ 748 w 758"/>
              <a:gd name="connsiteY61-13614" fmla="*/ 696 h 759"/>
              <a:gd name="connsiteX62-13615" fmla="*/ 748 w 758"/>
              <a:gd name="connsiteY62-13616" fmla="*/ 706 h 759"/>
              <a:gd name="connsiteX63-13617" fmla="*/ 753 w 758"/>
              <a:gd name="connsiteY63-13618" fmla="*/ 717 h 759"/>
              <a:gd name="connsiteX64-13619" fmla="*/ 753 w 758"/>
              <a:gd name="connsiteY64-13620" fmla="*/ 722 h 759"/>
              <a:gd name="connsiteX65-13621" fmla="*/ 758 w 758"/>
              <a:gd name="connsiteY65-13622" fmla="*/ 732 h 759"/>
              <a:gd name="connsiteX66-13623" fmla="*/ 758 w 758"/>
              <a:gd name="connsiteY66-13624" fmla="*/ 738 h 759"/>
              <a:gd name="connsiteX67-13625" fmla="*/ 758 w 758"/>
              <a:gd name="connsiteY67-13626" fmla="*/ 743 h 759"/>
              <a:gd name="connsiteX68-13627" fmla="*/ 758 w 758"/>
              <a:gd name="connsiteY68-13628" fmla="*/ 748 h 759"/>
              <a:gd name="connsiteX69-13629" fmla="*/ 753 w 758"/>
              <a:gd name="connsiteY69-13630" fmla="*/ 753 h 759"/>
              <a:gd name="connsiteX70-13631" fmla="*/ 748 w 758"/>
              <a:gd name="connsiteY70-13632" fmla="*/ 759 h 759"/>
              <a:gd name="connsiteX71-13633" fmla="*/ 737 w 758"/>
              <a:gd name="connsiteY71-13634" fmla="*/ 759 h 759"/>
              <a:gd name="connsiteX72-13635" fmla="*/ 727 w 758"/>
              <a:gd name="connsiteY72-13636" fmla="*/ 759 h 759"/>
              <a:gd name="connsiteX73-13637" fmla="*/ 711 w 758"/>
              <a:gd name="connsiteY73-13638" fmla="*/ 759 h 759"/>
              <a:gd name="connsiteX74-13639" fmla="*/ 695 w 758"/>
              <a:gd name="connsiteY74-13640" fmla="*/ 753 h 759"/>
              <a:gd name="connsiteX75-13641" fmla="*/ 674 w 758"/>
              <a:gd name="connsiteY75-13642" fmla="*/ 753 h 759"/>
              <a:gd name="connsiteX76-13643" fmla="*/ 653 w 758"/>
              <a:gd name="connsiteY76-13644" fmla="*/ 748 h 759"/>
              <a:gd name="connsiteX77-13645" fmla="*/ 632 w 758"/>
              <a:gd name="connsiteY77-13646" fmla="*/ 743 h 759"/>
              <a:gd name="connsiteX78-13647" fmla="*/ 622 w 758"/>
              <a:gd name="connsiteY78-13648" fmla="*/ 738 h 759"/>
              <a:gd name="connsiteX79-13649" fmla="*/ 611 w 758"/>
              <a:gd name="connsiteY79-13650" fmla="*/ 732 h 759"/>
              <a:gd name="connsiteX80-13651" fmla="*/ 595 w 758"/>
              <a:gd name="connsiteY80-13652" fmla="*/ 727 h 759"/>
              <a:gd name="connsiteX81-13653" fmla="*/ 585 w 758"/>
              <a:gd name="connsiteY81-13654" fmla="*/ 722 h 759"/>
              <a:gd name="connsiteX82-13655" fmla="*/ 569 w 758"/>
              <a:gd name="connsiteY82-13656" fmla="*/ 717 h 759"/>
              <a:gd name="connsiteX83-13657" fmla="*/ 553 w 758"/>
              <a:gd name="connsiteY83-13658" fmla="*/ 706 h 759"/>
              <a:gd name="connsiteX84-13659" fmla="*/ 543 w 758"/>
              <a:gd name="connsiteY84-13660" fmla="*/ 696 h 759"/>
              <a:gd name="connsiteX85-13661" fmla="*/ 527 w 758"/>
              <a:gd name="connsiteY85-13662" fmla="*/ 685 h 759"/>
              <a:gd name="connsiteX86-13663" fmla="*/ 495 w 758"/>
              <a:gd name="connsiteY86-13664" fmla="*/ 659 h 759"/>
              <a:gd name="connsiteX87-13665" fmla="*/ 469 w 758"/>
              <a:gd name="connsiteY87-13666" fmla="*/ 632 h 759"/>
              <a:gd name="connsiteX88-13667" fmla="*/ 458 w 758"/>
              <a:gd name="connsiteY88-13668" fmla="*/ 622 h 759"/>
              <a:gd name="connsiteX89-13669" fmla="*/ 448 w 758"/>
              <a:gd name="connsiteY89-13670" fmla="*/ 606 h 759"/>
              <a:gd name="connsiteX90-13671" fmla="*/ 437 w 758"/>
              <a:gd name="connsiteY90-13672" fmla="*/ 590 h 759"/>
              <a:gd name="connsiteX91-13673" fmla="*/ 427 w 758"/>
              <a:gd name="connsiteY91-13674" fmla="*/ 574 h 759"/>
              <a:gd name="connsiteX92-13675" fmla="*/ 421 w 758"/>
              <a:gd name="connsiteY92-13676" fmla="*/ 559 h 759"/>
              <a:gd name="connsiteX93-13677" fmla="*/ 411 w 758"/>
              <a:gd name="connsiteY93-13678" fmla="*/ 543 h 759"/>
              <a:gd name="connsiteX94-13679" fmla="*/ 390 w 758"/>
              <a:gd name="connsiteY94-13680" fmla="*/ 100 h 759"/>
              <a:gd name="connsiteX95-13681" fmla="*/ 390 w 758"/>
              <a:gd name="connsiteY95-13682" fmla="*/ 90 h 759"/>
              <a:gd name="connsiteX96-13683" fmla="*/ 390 w 758"/>
              <a:gd name="connsiteY96-13684" fmla="*/ 85 h 759"/>
              <a:gd name="connsiteX97-13685" fmla="*/ 390 w 758"/>
              <a:gd name="connsiteY97-13686" fmla="*/ 79 h 759"/>
              <a:gd name="connsiteX98-13687" fmla="*/ 385 w 758"/>
              <a:gd name="connsiteY98-13688" fmla="*/ 74 h 759"/>
              <a:gd name="connsiteX99-13689" fmla="*/ 385 w 758"/>
              <a:gd name="connsiteY99-13690" fmla="*/ 74 h 759"/>
              <a:gd name="connsiteX100-13691" fmla="*/ 379 w 758"/>
              <a:gd name="connsiteY100-13692" fmla="*/ 74 h 759"/>
              <a:gd name="connsiteX101-13693" fmla="*/ 374 w 758"/>
              <a:gd name="connsiteY101-13694" fmla="*/ 74 h 759"/>
              <a:gd name="connsiteX102-13695" fmla="*/ 363 w 758"/>
              <a:gd name="connsiteY102-13696" fmla="*/ 79 h 759"/>
              <a:gd name="connsiteX103-13697" fmla="*/ 353 w 758"/>
              <a:gd name="connsiteY103-13698" fmla="*/ 79 h 759"/>
              <a:gd name="connsiteX104-13699" fmla="*/ 337 w 758"/>
              <a:gd name="connsiteY104-13700" fmla="*/ 85 h 759"/>
              <a:gd name="connsiteX105-13701" fmla="*/ 321 w 758"/>
              <a:gd name="connsiteY105-13702" fmla="*/ 90 h 759"/>
              <a:gd name="connsiteX106-13703" fmla="*/ 305 w 758"/>
              <a:gd name="connsiteY106-13704" fmla="*/ 95 h 759"/>
              <a:gd name="connsiteX107-13705" fmla="*/ 269 w 758"/>
              <a:gd name="connsiteY107-13706" fmla="*/ 106 h 759"/>
              <a:gd name="connsiteX108-13707" fmla="*/ 232 w 758"/>
              <a:gd name="connsiteY108-13708" fmla="*/ 116 h 759"/>
              <a:gd name="connsiteX109-13709" fmla="*/ 195 w 758"/>
              <a:gd name="connsiteY109-13710" fmla="*/ 127 h 759"/>
              <a:gd name="connsiteX110-13711" fmla="*/ 158 w 758"/>
              <a:gd name="connsiteY110-13712" fmla="*/ 137 h 759"/>
              <a:gd name="connsiteX111-13713" fmla="*/ 137 w 758"/>
              <a:gd name="connsiteY111-13714" fmla="*/ 142 h 759"/>
              <a:gd name="connsiteX112-13715" fmla="*/ 121 w 758"/>
              <a:gd name="connsiteY112-13716" fmla="*/ 142 h 759"/>
              <a:gd name="connsiteX113-13717" fmla="*/ 105 w 758"/>
              <a:gd name="connsiteY113-13718" fmla="*/ 148 h 759"/>
              <a:gd name="connsiteX114-13719" fmla="*/ 95 w 758"/>
              <a:gd name="connsiteY114-13720" fmla="*/ 148 h 759"/>
              <a:gd name="connsiteX115-13721" fmla="*/ 84 w 758"/>
              <a:gd name="connsiteY115-13722" fmla="*/ 153 h 759"/>
              <a:gd name="connsiteX116-13723" fmla="*/ 74 w 758"/>
              <a:gd name="connsiteY116-13724" fmla="*/ 153 h 759"/>
              <a:gd name="connsiteX117-13725" fmla="*/ 68 w 758"/>
              <a:gd name="connsiteY117-13726" fmla="*/ 153 h 759"/>
              <a:gd name="connsiteX118-13727" fmla="*/ 63 w 758"/>
              <a:gd name="connsiteY118-13728" fmla="*/ 153 h 759"/>
              <a:gd name="connsiteX119-13729" fmla="*/ 53 w 758"/>
              <a:gd name="connsiteY119-13730" fmla="*/ 153 h 759"/>
              <a:gd name="connsiteX120-13731" fmla="*/ 42 w 758"/>
              <a:gd name="connsiteY120-13732" fmla="*/ 148 h 759"/>
              <a:gd name="connsiteX121-13733" fmla="*/ 32 w 758"/>
              <a:gd name="connsiteY121-13734" fmla="*/ 142 h 759"/>
              <a:gd name="connsiteX122-13735" fmla="*/ 26 w 758"/>
              <a:gd name="connsiteY122-13736" fmla="*/ 137 h 759"/>
              <a:gd name="connsiteX123-13737" fmla="*/ 16 w 758"/>
              <a:gd name="connsiteY123-13738" fmla="*/ 127 h 759"/>
              <a:gd name="connsiteX124-13739" fmla="*/ 11 w 758"/>
              <a:gd name="connsiteY124-13740" fmla="*/ 121 h 759"/>
              <a:gd name="connsiteX125-13741" fmla="*/ 5 w 758"/>
              <a:gd name="connsiteY125-13742" fmla="*/ 116 h 759"/>
              <a:gd name="connsiteX126-13743" fmla="*/ 0 w 758"/>
              <a:gd name="connsiteY126-13744" fmla="*/ 116 h 759"/>
              <a:gd name="connsiteX127-13745" fmla="*/ 5 w 758"/>
              <a:gd name="connsiteY127-13746" fmla="*/ 111 h 759"/>
              <a:gd name="connsiteX128-13747" fmla="*/ 5 w 758"/>
              <a:gd name="connsiteY128-13748" fmla="*/ 111 h 759"/>
              <a:gd name="connsiteX129-13749" fmla="*/ 11 w 758"/>
              <a:gd name="connsiteY129-13750" fmla="*/ 111 h 759"/>
              <a:gd name="connsiteX130-13751" fmla="*/ 16 w 758"/>
              <a:gd name="connsiteY130-13752" fmla="*/ 106 h 759"/>
              <a:gd name="connsiteX131-13753" fmla="*/ 21 w 758"/>
              <a:gd name="connsiteY131-13754" fmla="*/ 106 h 759"/>
              <a:gd name="connsiteX132-13755" fmla="*/ 32 w 758"/>
              <a:gd name="connsiteY132-13756" fmla="*/ 106 h 759"/>
              <a:gd name="connsiteX133-13757" fmla="*/ 42 w 758"/>
              <a:gd name="connsiteY133-13758" fmla="*/ 106 h 759"/>
              <a:gd name="connsiteX134-13759" fmla="*/ 53 w 758"/>
              <a:gd name="connsiteY134-13760" fmla="*/ 100 h 759"/>
              <a:gd name="connsiteX135-13761" fmla="*/ 79 w 758"/>
              <a:gd name="connsiteY135-13762" fmla="*/ 100 h 759"/>
              <a:gd name="connsiteX136-13763" fmla="*/ 111 w 758"/>
              <a:gd name="connsiteY136-13764" fmla="*/ 95 h 759"/>
              <a:gd name="connsiteX137-13765" fmla="*/ 126 w 758"/>
              <a:gd name="connsiteY137-13766" fmla="*/ 95 h 759"/>
              <a:gd name="connsiteX138-13767" fmla="*/ 142 w 758"/>
              <a:gd name="connsiteY138-13768" fmla="*/ 90 h 759"/>
              <a:gd name="connsiteX139-13769" fmla="*/ 163 w 758"/>
              <a:gd name="connsiteY139-13770" fmla="*/ 85 h 759"/>
              <a:gd name="connsiteX140-13771" fmla="*/ 184 w 758"/>
              <a:gd name="connsiteY140-13772" fmla="*/ 85 h 759"/>
              <a:gd name="connsiteX141-13773" fmla="*/ 221 w 758"/>
              <a:gd name="connsiteY141-13774" fmla="*/ 74 h 759"/>
              <a:gd name="connsiteX142-13775" fmla="*/ 258 w 758"/>
              <a:gd name="connsiteY142-13776" fmla="*/ 69 h 759"/>
              <a:gd name="connsiteX143-13777" fmla="*/ 290 w 758"/>
              <a:gd name="connsiteY143-13778" fmla="*/ 58 h 759"/>
              <a:gd name="connsiteX144-13779" fmla="*/ 321 w 758"/>
              <a:gd name="connsiteY144-13780" fmla="*/ 48 h 759"/>
              <a:gd name="connsiteX145-13781" fmla="*/ 337 w 758"/>
              <a:gd name="connsiteY145-13782" fmla="*/ 42 h 759"/>
              <a:gd name="connsiteX146-13783" fmla="*/ 353 w 758"/>
              <a:gd name="connsiteY146-13784" fmla="*/ 37 h 759"/>
              <a:gd name="connsiteX147-13785" fmla="*/ 363 w 758"/>
              <a:gd name="connsiteY147-13786" fmla="*/ 37 h 759"/>
              <a:gd name="connsiteX148-13787" fmla="*/ 374 w 758"/>
              <a:gd name="connsiteY148-13788" fmla="*/ 32 h 759"/>
              <a:gd name="connsiteX149-13789" fmla="*/ 379 w 758"/>
              <a:gd name="connsiteY149-13790" fmla="*/ 27 h 759"/>
              <a:gd name="connsiteX150-13791" fmla="*/ 385 w 758"/>
              <a:gd name="connsiteY150-13792" fmla="*/ 21 h 759"/>
              <a:gd name="connsiteX151-13793" fmla="*/ 390 w 758"/>
              <a:gd name="connsiteY151-13794" fmla="*/ 16 h 759"/>
              <a:gd name="connsiteX152-13795" fmla="*/ 395 w 758"/>
              <a:gd name="connsiteY152-13796" fmla="*/ 11 h 759"/>
              <a:gd name="connsiteX153-13797" fmla="*/ 400 w 758"/>
              <a:gd name="connsiteY153-13798" fmla="*/ 6 h 759"/>
              <a:gd name="connsiteX154-13799" fmla="*/ 406 w 758"/>
              <a:gd name="connsiteY154-13800" fmla="*/ 0 h 759"/>
              <a:gd name="connsiteX155-13801" fmla="*/ 411 w 758"/>
              <a:gd name="connsiteY155-13802" fmla="*/ 0 h 759"/>
              <a:gd name="connsiteX156-13803" fmla="*/ 416 w 758"/>
              <a:gd name="connsiteY156-13804" fmla="*/ 0 h 759"/>
              <a:gd name="connsiteX157-13805" fmla="*/ 416 w 758"/>
              <a:gd name="connsiteY157-13806" fmla="*/ 0 h 759"/>
              <a:gd name="connsiteX0-13807" fmla="*/ 416 w 758"/>
              <a:gd name="connsiteY0-13808" fmla="*/ 0 h 759"/>
              <a:gd name="connsiteX1-13809" fmla="*/ 427 w 758"/>
              <a:gd name="connsiteY1-13810" fmla="*/ 0 h 759"/>
              <a:gd name="connsiteX2-13811" fmla="*/ 437 w 758"/>
              <a:gd name="connsiteY2-13812" fmla="*/ 6 h 759"/>
              <a:gd name="connsiteX3-13813" fmla="*/ 448 w 758"/>
              <a:gd name="connsiteY3-13814" fmla="*/ 11 h 759"/>
              <a:gd name="connsiteX4-13815" fmla="*/ 464 w 758"/>
              <a:gd name="connsiteY4-13816" fmla="*/ 21 h 759"/>
              <a:gd name="connsiteX5-13817" fmla="*/ 474 w 758"/>
              <a:gd name="connsiteY5-13818" fmla="*/ 32 h 759"/>
              <a:gd name="connsiteX6-13819" fmla="*/ 485 w 758"/>
              <a:gd name="connsiteY6-13820" fmla="*/ 37 h 759"/>
              <a:gd name="connsiteX7-13821" fmla="*/ 485 w 758"/>
              <a:gd name="connsiteY7-13822" fmla="*/ 42 h 759"/>
              <a:gd name="connsiteX8-13823" fmla="*/ 490 w 758"/>
              <a:gd name="connsiteY8-13824" fmla="*/ 42 h 759"/>
              <a:gd name="connsiteX9-13825" fmla="*/ 490 w 758"/>
              <a:gd name="connsiteY9-13826" fmla="*/ 48 h 759"/>
              <a:gd name="connsiteX10-13827" fmla="*/ 490 w 758"/>
              <a:gd name="connsiteY10-13828" fmla="*/ 48 h 759"/>
              <a:gd name="connsiteX11-13829" fmla="*/ 490 w 758"/>
              <a:gd name="connsiteY11-13830" fmla="*/ 53 h 759"/>
              <a:gd name="connsiteX12-13831" fmla="*/ 485 w 758"/>
              <a:gd name="connsiteY12-13832" fmla="*/ 58 h 759"/>
              <a:gd name="connsiteX13-13833" fmla="*/ 479 w 758"/>
              <a:gd name="connsiteY13-13834" fmla="*/ 63 h 759"/>
              <a:gd name="connsiteX14-13835" fmla="*/ 469 w 758"/>
              <a:gd name="connsiteY14-13836" fmla="*/ 69 h 759"/>
              <a:gd name="connsiteX15-13837" fmla="*/ 464 w 758"/>
              <a:gd name="connsiteY15-13838" fmla="*/ 74 h 759"/>
              <a:gd name="connsiteX16-13839" fmla="*/ 469 w 758"/>
              <a:gd name="connsiteY16-13840" fmla="*/ 543 h 759"/>
              <a:gd name="connsiteX17-13841" fmla="*/ 485 w 758"/>
              <a:gd name="connsiteY17-13842" fmla="*/ 564 h 759"/>
              <a:gd name="connsiteX18-13843" fmla="*/ 500 w 758"/>
              <a:gd name="connsiteY18-13844" fmla="*/ 585 h 759"/>
              <a:gd name="connsiteX19-13845" fmla="*/ 511 w 758"/>
              <a:gd name="connsiteY19-13846" fmla="*/ 595 h 759"/>
              <a:gd name="connsiteX20-13847" fmla="*/ 521 w 758"/>
              <a:gd name="connsiteY20-13848" fmla="*/ 601 h 759"/>
              <a:gd name="connsiteX21-13849" fmla="*/ 543 w 758"/>
              <a:gd name="connsiteY21-13850" fmla="*/ 622 h 759"/>
              <a:gd name="connsiteX22-13851" fmla="*/ 564 w 758"/>
              <a:gd name="connsiteY22-13852" fmla="*/ 632 h 759"/>
              <a:gd name="connsiteX23-13853" fmla="*/ 585 w 758"/>
              <a:gd name="connsiteY23-13854" fmla="*/ 648 h 759"/>
              <a:gd name="connsiteX24-13855" fmla="*/ 611 w 758"/>
              <a:gd name="connsiteY24-13856" fmla="*/ 659 h 759"/>
              <a:gd name="connsiteX25-13857" fmla="*/ 622 w 758"/>
              <a:gd name="connsiteY25-13858" fmla="*/ 664 h 759"/>
              <a:gd name="connsiteX26-13859" fmla="*/ 632 w 758"/>
              <a:gd name="connsiteY26-13860" fmla="*/ 669 h 759"/>
              <a:gd name="connsiteX27-13861" fmla="*/ 643 w 758"/>
              <a:gd name="connsiteY27-13862" fmla="*/ 669 h 759"/>
              <a:gd name="connsiteX28-13863" fmla="*/ 653 w 758"/>
              <a:gd name="connsiteY28-13864" fmla="*/ 674 h 759"/>
              <a:gd name="connsiteX29-13865" fmla="*/ 658 w 758"/>
              <a:gd name="connsiteY29-13866" fmla="*/ 674 h 759"/>
              <a:gd name="connsiteX30-13867" fmla="*/ 664 w 758"/>
              <a:gd name="connsiteY30-13868" fmla="*/ 674 h 759"/>
              <a:gd name="connsiteX31-13869" fmla="*/ 674 w 758"/>
              <a:gd name="connsiteY31-13870" fmla="*/ 674 h 759"/>
              <a:gd name="connsiteX32-13871" fmla="*/ 679 w 758"/>
              <a:gd name="connsiteY32-13872" fmla="*/ 669 h 759"/>
              <a:gd name="connsiteX33-13873" fmla="*/ 679 w 758"/>
              <a:gd name="connsiteY33-13874" fmla="*/ 664 h 759"/>
              <a:gd name="connsiteX34-13875" fmla="*/ 685 w 758"/>
              <a:gd name="connsiteY34-13876" fmla="*/ 659 h 759"/>
              <a:gd name="connsiteX35-13877" fmla="*/ 690 w 758"/>
              <a:gd name="connsiteY35-13878" fmla="*/ 653 h 759"/>
              <a:gd name="connsiteX36-13879" fmla="*/ 690 w 758"/>
              <a:gd name="connsiteY36-13880" fmla="*/ 643 h 759"/>
              <a:gd name="connsiteX37-13881" fmla="*/ 695 w 758"/>
              <a:gd name="connsiteY37-13882" fmla="*/ 627 h 759"/>
              <a:gd name="connsiteX38-13883" fmla="*/ 701 w 758"/>
              <a:gd name="connsiteY38-13884" fmla="*/ 611 h 759"/>
              <a:gd name="connsiteX39-13885" fmla="*/ 706 w 758"/>
              <a:gd name="connsiteY39-13886" fmla="*/ 595 h 759"/>
              <a:gd name="connsiteX40-13887" fmla="*/ 706 w 758"/>
              <a:gd name="connsiteY40-13888" fmla="*/ 580 h 759"/>
              <a:gd name="connsiteX41-13889" fmla="*/ 711 w 758"/>
              <a:gd name="connsiteY41-13890" fmla="*/ 564 h 759"/>
              <a:gd name="connsiteX42-13891" fmla="*/ 716 w 758"/>
              <a:gd name="connsiteY42-13892" fmla="*/ 553 h 759"/>
              <a:gd name="connsiteX43-13893" fmla="*/ 722 w 758"/>
              <a:gd name="connsiteY43-13894" fmla="*/ 543 h 759"/>
              <a:gd name="connsiteX44-13895" fmla="*/ 722 w 758"/>
              <a:gd name="connsiteY44-13896" fmla="*/ 538 h 759"/>
              <a:gd name="connsiteX45-13897" fmla="*/ 727 w 758"/>
              <a:gd name="connsiteY45-13898" fmla="*/ 527 h 759"/>
              <a:gd name="connsiteX46-13899" fmla="*/ 727 w 758"/>
              <a:gd name="connsiteY46-13900" fmla="*/ 527 h 759"/>
              <a:gd name="connsiteX47-13901" fmla="*/ 732 w 758"/>
              <a:gd name="connsiteY47-13902" fmla="*/ 527 h 759"/>
              <a:gd name="connsiteX48-13903" fmla="*/ 732 w 758"/>
              <a:gd name="connsiteY48-13904" fmla="*/ 527 h 759"/>
              <a:gd name="connsiteX49-13905" fmla="*/ 732 w 758"/>
              <a:gd name="connsiteY49-13906" fmla="*/ 532 h 759"/>
              <a:gd name="connsiteX50-13907" fmla="*/ 732 w 758"/>
              <a:gd name="connsiteY50-13908" fmla="*/ 538 h 759"/>
              <a:gd name="connsiteX51-13909" fmla="*/ 737 w 758"/>
              <a:gd name="connsiteY51-13910" fmla="*/ 543 h 759"/>
              <a:gd name="connsiteX52-13911" fmla="*/ 737 w 758"/>
              <a:gd name="connsiteY52-13912" fmla="*/ 559 h 759"/>
              <a:gd name="connsiteX53-13913" fmla="*/ 737 w 758"/>
              <a:gd name="connsiteY53-13914" fmla="*/ 569 h 759"/>
              <a:gd name="connsiteX54-13915" fmla="*/ 737 w 758"/>
              <a:gd name="connsiteY54-13916" fmla="*/ 585 h 759"/>
              <a:gd name="connsiteX55-13917" fmla="*/ 737 w 758"/>
              <a:gd name="connsiteY55-13918" fmla="*/ 601 h 759"/>
              <a:gd name="connsiteX56-13919" fmla="*/ 737 w 758"/>
              <a:gd name="connsiteY56-13920" fmla="*/ 622 h 759"/>
              <a:gd name="connsiteX57-13921" fmla="*/ 737 w 758"/>
              <a:gd name="connsiteY57-13922" fmla="*/ 638 h 759"/>
              <a:gd name="connsiteX58-13923" fmla="*/ 737 w 758"/>
              <a:gd name="connsiteY58-13924" fmla="*/ 653 h 759"/>
              <a:gd name="connsiteX59-13925" fmla="*/ 743 w 758"/>
              <a:gd name="connsiteY59-13926" fmla="*/ 669 h 759"/>
              <a:gd name="connsiteX60-13927" fmla="*/ 743 w 758"/>
              <a:gd name="connsiteY60-13928" fmla="*/ 685 h 759"/>
              <a:gd name="connsiteX61-13929" fmla="*/ 748 w 758"/>
              <a:gd name="connsiteY61-13930" fmla="*/ 696 h 759"/>
              <a:gd name="connsiteX62-13931" fmla="*/ 748 w 758"/>
              <a:gd name="connsiteY62-13932" fmla="*/ 706 h 759"/>
              <a:gd name="connsiteX63-13933" fmla="*/ 753 w 758"/>
              <a:gd name="connsiteY63-13934" fmla="*/ 717 h 759"/>
              <a:gd name="connsiteX64-13935" fmla="*/ 753 w 758"/>
              <a:gd name="connsiteY64-13936" fmla="*/ 722 h 759"/>
              <a:gd name="connsiteX65-13937" fmla="*/ 758 w 758"/>
              <a:gd name="connsiteY65-13938" fmla="*/ 732 h 759"/>
              <a:gd name="connsiteX66-13939" fmla="*/ 758 w 758"/>
              <a:gd name="connsiteY66-13940" fmla="*/ 738 h 759"/>
              <a:gd name="connsiteX67-13941" fmla="*/ 758 w 758"/>
              <a:gd name="connsiteY67-13942" fmla="*/ 743 h 759"/>
              <a:gd name="connsiteX68-13943" fmla="*/ 758 w 758"/>
              <a:gd name="connsiteY68-13944" fmla="*/ 748 h 759"/>
              <a:gd name="connsiteX69-13945" fmla="*/ 753 w 758"/>
              <a:gd name="connsiteY69-13946" fmla="*/ 753 h 759"/>
              <a:gd name="connsiteX70-13947" fmla="*/ 748 w 758"/>
              <a:gd name="connsiteY70-13948" fmla="*/ 759 h 759"/>
              <a:gd name="connsiteX71-13949" fmla="*/ 737 w 758"/>
              <a:gd name="connsiteY71-13950" fmla="*/ 759 h 759"/>
              <a:gd name="connsiteX72-13951" fmla="*/ 727 w 758"/>
              <a:gd name="connsiteY72-13952" fmla="*/ 759 h 759"/>
              <a:gd name="connsiteX73-13953" fmla="*/ 711 w 758"/>
              <a:gd name="connsiteY73-13954" fmla="*/ 759 h 759"/>
              <a:gd name="connsiteX74-13955" fmla="*/ 695 w 758"/>
              <a:gd name="connsiteY74-13956" fmla="*/ 753 h 759"/>
              <a:gd name="connsiteX75-13957" fmla="*/ 674 w 758"/>
              <a:gd name="connsiteY75-13958" fmla="*/ 753 h 759"/>
              <a:gd name="connsiteX76-13959" fmla="*/ 653 w 758"/>
              <a:gd name="connsiteY76-13960" fmla="*/ 748 h 759"/>
              <a:gd name="connsiteX77-13961" fmla="*/ 632 w 758"/>
              <a:gd name="connsiteY77-13962" fmla="*/ 743 h 759"/>
              <a:gd name="connsiteX78-13963" fmla="*/ 622 w 758"/>
              <a:gd name="connsiteY78-13964" fmla="*/ 738 h 759"/>
              <a:gd name="connsiteX79-13965" fmla="*/ 611 w 758"/>
              <a:gd name="connsiteY79-13966" fmla="*/ 732 h 759"/>
              <a:gd name="connsiteX80-13967" fmla="*/ 595 w 758"/>
              <a:gd name="connsiteY80-13968" fmla="*/ 727 h 759"/>
              <a:gd name="connsiteX81-13969" fmla="*/ 585 w 758"/>
              <a:gd name="connsiteY81-13970" fmla="*/ 722 h 759"/>
              <a:gd name="connsiteX82-13971" fmla="*/ 569 w 758"/>
              <a:gd name="connsiteY82-13972" fmla="*/ 717 h 759"/>
              <a:gd name="connsiteX83-13973" fmla="*/ 553 w 758"/>
              <a:gd name="connsiteY83-13974" fmla="*/ 706 h 759"/>
              <a:gd name="connsiteX84-13975" fmla="*/ 543 w 758"/>
              <a:gd name="connsiteY84-13976" fmla="*/ 696 h 759"/>
              <a:gd name="connsiteX85-13977" fmla="*/ 527 w 758"/>
              <a:gd name="connsiteY85-13978" fmla="*/ 685 h 759"/>
              <a:gd name="connsiteX86-13979" fmla="*/ 495 w 758"/>
              <a:gd name="connsiteY86-13980" fmla="*/ 659 h 759"/>
              <a:gd name="connsiteX87-13981" fmla="*/ 469 w 758"/>
              <a:gd name="connsiteY87-13982" fmla="*/ 632 h 759"/>
              <a:gd name="connsiteX88-13983" fmla="*/ 458 w 758"/>
              <a:gd name="connsiteY88-13984" fmla="*/ 622 h 759"/>
              <a:gd name="connsiteX89-13985" fmla="*/ 448 w 758"/>
              <a:gd name="connsiteY89-13986" fmla="*/ 606 h 759"/>
              <a:gd name="connsiteX90-13987" fmla="*/ 437 w 758"/>
              <a:gd name="connsiteY90-13988" fmla="*/ 590 h 759"/>
              <a:gd name="connsiteX91-13989" fmla="*/ 427 w 758"/>
              <a:gd name="connsiteY91-13990" fmla="*/ 574 h 759"/>
              <a:gd name="connsiteX92-13991" fmla="*/ 411 w 758"/>
              <a:gd name="connsiteY92-13992" fmla="*/ 543 h 759"/>
              <a:gd name="connsiteX93-13993" fmla="*/ 390 w 758"/>
              <a:gd name="connsiteY93-13994" fmla="*/ 100 h 759"/>
              <a:gd name="connsiteX94-13995" fmla="*/ 390 w 758"/>
              <a:gd name="connsiteY94-13996" fmla="*/ 90 h 759"/>
              <a:gd name="connsiteX95-13997" fmla="*/ 390 w 758"/>
              <a:gd name="connsiteY95-13998" fmla="*/ 85 h 759"/>
              <a:gd name="connsiteX96-13999" fmla="*/ 390 w 758"/>
              <a:gd name="connsiteY96-14000" fmla="*/ 79 h 759"/>
              <a:gd name="connsiteX97-14001" fmla="*/ 385 w 758"/>
              <a:gd name="connsiteY97-14002" fmla="*/ 74 h 759"/>
              <a:gd name="connsiteX98-14003" fmla="*/ 385 w 758"/>
              <a:gd name="connsiteY98-14004" fmla="*/ 74 h 759"/>
              <a:gd name="connsiteX99-14005" fmla="*/ 379 w 758"/>
              <a:gd name="connsiteY99-14006" fmla="*/ 74 h 759"/>
              <a:gd name="connsiteX100-14007" fmla="*/ 374 w 758"/>
              <a:gd name="connsiteY100-14008" fmla="*/ 74 h 759"/>
              <a:gd name="connsiteX101-14009" fmla="*/ 363 w 758"/>
              <a:gd name="connsiteY101-14010" fmla="*/ 79 h 759"/>
              <a:gd name="connsiteX102-14011" fmla="*/ 353 w 758"/>
              <a:gd name="connsiteY102-14012" fmla="*/ 79 h 759"/>
              <a:gd name="connsiteX103-14013" fmla="*/ 337 w 758"/>
              <a:gd name="connsiteY103-14014" fmla="*/ 85 h 759"/>
              <a:gd name="connsiteX104-14015" fmla="*/ 321 w 758"/>
              <a:gd name="connsiteY104-14016" fmla="*/ 90 h 759"/>
              <a:gd name="connsiteX105-14017" fmla="*/ 305 w 758"/>
              <a:gd name="connsiteY105-14018" fmla="*/ 95 h 759"/>
              <a:gd name="connsiteX106-14019" fmla="*/ 269 w 758"/>
              <a:gd name="connsiteY106-14020" fmla="*/ 106 h 759"/>
              <a:gd name="connsiteX107-14021" fmla="*/ 232 w 758"/>
              <a:gd name="connsiteY107-14022" fmla="*/ 116 h 759"/>
              <a:gd name="connsiteX108-14023" fmla="*/ 195 w 758"/>
              <a:gd name="connsiteY108-14024" fmla="*/ 127 h 759"/>
              <a:gd name="connsiteX109-14025" fmla="*/ 158 w 758"/>
              <a:gd name="connsiteY109-14026" fmla="*/ 137 h 759"/>
              <a:gd name="connsiteX110-14027" fmla="*/ 137 w 758"/>
              <a:gd name="connsiteY110-14028" fmla="*/ 142 h 759"/>
              <a:gd name="connsiteX111-14029" fmla="*/ 121 w 758"/>
              <a:gd name="connsiteY111-14030" fmla="*/ 142 h 759"/>
              <a:gd name="connsiteX112-14031" fmla="*/ 105 w 758"/>
              <a:gd name="connsiteY112-14032" fmla="*/ 148 h 759"/>
              <a:gd name="connsiteX113-14033" fmla="*/ 95 w 758"/>
              <a:gd name="connsiteY113-14034" fmla="*/ 148 h 759"/>
              <a:gd name="connsiteX114-14035" fmla="*/ 84 w 758"/>
              <a:gd name="connsiteY114-14036" fmla="*/ 153 h 759"/>
              <a:gd name="connsiteX115-14037" fmla="*/ 74 w 758"/>
              <a:gd name="connsiteY115-14038" fmla="*/ 153 h 759"/>
              <a:gd name="connsiteX116-14039" fmla="*/ 68 w 758"/>
              <a:gd name="connsiteY116-14040" fmla="*/ 153 h 759"/>
              <a:gd name="connsiteX117-14041" fmla="*/ 63 w 758"/>
              <a:gd name="connsiteY117-14042" fmla="*/ 153 h 759"/>
              <a:gd name="connsiteX118-14043" fmla="*/ 53 w 758"/>
              <a:gd name="connsiteY118-14044" fmla="*/ 153 h 759"/>
              <a:gd name="connsiteX119-14045" fmla="*/ 42 w 758"/>
              <a:gd name="connsiteY119-14046" fmla="*/ 148 h 759"/>
              <a:gd name="connsiteX120-14047" fmla="*/ 32 w 758"/>
              <a:gd name="connsiteY120-14048" fmla="*/ 142 h 759"/>
              <a:gd name="connsiteX121-14049" fmla="*/ 26 w 758"/>
              <a:gd name="connsiteY121-14050" fmla="*/ 137 h 759"/>
              <a:gd name="connsiteX122-14051" fmla="*/ 16 w 758"/>
              <a:gd name="connsiteY122-14052" fmla="*/ 127 h 759"/>
              <a:gd name="connsiteX123-14053" fmla="*/ 11 w 758"/>
              <a:gd name="connsiteY123-14054" fmla="*/ 121 h 759"/>
              <a:gd name="connsiteX124-14055" fmla="*/ 5 w 758"/>
              <a:gd name="connsiteY124-14056" fmla="*/ 116 h 759"/>
              <a:gd name="connsiteX125-14057" fmla="*/ 0 w 758"/>
              <a:gd name="connsiteY125-14058" fmla="*/ 116 h 759"/>
              <a:gd name="connsiteX126-14059" fmla="*/ 5 w 758"/>
              <a:gd name="connsiteY126-14060" fmla="*/ 111 h 759"/>
              <a:gd name="connsiteX127-14061" fmla="*/ 5 w 758"/>
              <a:gd name="connsiteY127-14062" fmla="*/ 111 h 759"/>
              <a:gd name="connsiteX128-14063" fmla="*/ 11 w 758"/>
              <a:gd name="connsiteY128-14064" fmla="*/ 111 h 759"/>
              <a:gd name="connsiteX129-14065" fmla="*/ 16 w 758"/>
              <a:gd name="connsiteY129-14066" fmla="*/ 106 h 759"/>
              <a:gd name="connsiteX130-14067" fmla="*/ 21 w 758"/>
              <a:gd name="connsiteY130-14068" fmla="*/ 106 h 759"/>
              <a:gd name="connsiteX131-14069" fmla="*/ 32 w 758"/>
              <a:gd name="connsiteY131-14070" fmla="*/ 106 h 759"/>
              <a:gd name="connsiteX132-14071" fmla="*/ 42 w 758"/>
              <a:gd name="connsiteY132-14072" fmla="*/ 106 h 759"/>
              <a:gd name="connsiteX133-14073" fmla="*/ 53 w 758"/>
              <a:gd name="connsiteY133-14074" fmla="*/ 100 h 759"/>
              <a:gd name="connsiteX134-14075" fmla="*/ 79 w 758"/>
              <a:gd name="connsiteY134-14076" fmla="*/ 100 h 759"/>
              <a:gd name="connsiteX135-14077" fmla="*/ 111 w 758"/>
              <a:gd name="connsiteY135-14078" fmla="*/ 95 h 759"/>
              <a:gd name="connsiteX136-14079" fmla="*/ 126 w 758"/>
              <a:gd name="connsiteY136-14080" fmla="*/ 95 h 759"/>
              <a:gd name="connsiteX137-14081" fmla="*/ 142 w 758"/>
              <a:gd name="connsiteY137-14082" fmla="*/ 90 h 759"/>
              <a:gd name="connsiteX138-14083" fmla="*/ 163 w 758"/>
              <a:gd name="connsiteY138-14084" fmla="*/ 85 h 759"/>
              <a:gd name="connsiteX139-14085" fmla="*/ 184 w 758"/>
              <a:gd name="connsiteY139-14086" fmla="*/ 85 h 759"/>
              <a:gd name="connsiteX140-14087" fmla="*/ 221 w 758"/>
              <a:gd name="connsiteY140-14088" fmla="*/ 74 h 759"/>
              <a:gd name="connsiteX141-14089" fmla="*/ 258 w 758"/>
              <a:gd name="connsiteY141-14090" fmla="*/ 69 h 759"/>
              <a:gd name="connsiteX142-14091" fmla="*/ 290 w 758"/>
              <a:gd name="connsiteY142-14092" fmla="*/ 58 h 759"/>
              <a:gd name="connsiteX143-14093" fmla="*/ 321 w 758"/>
              <a:gd name="connsiteY143-14094" fmla="*/ 48 h 759"/>
              <a:gd name="connsiteX144-14095" fmla="*/ 337 w 758"/>
              <a:gd name="connsiteY144-14096" fmla="*/ 42 h 759"/>
              <a:gd name="connsiteX145-14097" fmla="*/ 353 w 758"/>
              <a:gd name="connsiteY145-14098" fmla="*/ 37 h 759"/>
              <a:gd name="connsiteX146-14099" fmla="*/ 363 w 758"/>
              <a:gd name="connsiteY146-14100" fmla="*/ 37 h 759"/>
              <a:gd name="connsiteX147-14101" fmla="*/ 374 w 758"/>
              <a:gd name="connsiteY147-14102" fmla="*/ 32 h 759"/>
              <a:gd name="connsiteX148-14103" fmla="*/ 379 w 758"/>
              <a:gd name="connsiteY148-14104" fmla="*/ 27 h 759"/>
              <a:gd name="connsiteX149-14105" fmla="*/ 385 w 758"/>
              <a:gd name="connsiteY149-14106" fmla="*/ 21 h 759"/>
              <a:gd name="connsiteX150-14107" fmla="*/ 390 w 758"/>
              <a:gd name="connsiteY150-14108" fmla="*/ 16 h 759"/>
              <a:gd name="connsiteX151-14109" fmla="*/ 395 w 758"/>
              <a:gd name="connsiteY151-14110" fmla="*/ 11 h 759"/>
              <a:gd name="connsiteX152-14111" fmla="*/ 400 w 758"/>
              <a:gd name="connsiteY152-14112" fmla="*/ 6 h 759"/>
              <a:gd name="connsiteX153-14113" fmla="*/ 406 w 758"/>
              <a:gd name="connsiteY153-14114" fmla="*/ 0 h 759"/>
              <a:gd name="connsiteX154-14115" fmla="*/ 411 w 758"/>
              <a:gd name="connsiteY154-14116" fmla="*/ 0 h 759"/>
              <a:gd name="connsiteX155-14117" fmla="*/ 416 w 758"/>
              <a:gd name="connsiteY155-14118" fmla="*/ 0 h 759"/>
              <a:gd name="connsiteX156-14119" fmla="*/ 416 w 758"/>
              <a:gd name="connsiteY156-14120" fmla="*/ 0 h 759"/>
              <a:gd name="connsiteX0-14121" fmla="*/ 416 w 758"/>
              <a:gd name="connsiteY0-14122" fmla="*/ 0 h 759"/>
              <a:gd name="connsiteX1-14123" fmla="*/ 427 w 758"/>
              <a:gd name="connsiteY1-14124" fmla="*/ 0 h 759"/>
              <a:gd name="connsiteX2-14125" fmla="*/ 437 w 758"/>
              <a:gd name="connsiteY2-14126" fmla="*/ 6 h 759"/>
              <a:gd name="connsiteX3-14127" fmla="*/ 448 w 758"/>
              <a:gd name="connsiteY3-14128" fmla="*/ 11 h 759"/>
              <a:gd name="connsiteX4-14129" fmla="*/ 464 w 758"/>
              <a:gd name="connsiteY4-14130" fmla="*/ 21 h 759"/>
              <a:gd name="connsiteX5-14131" fmla="*/ 474 w 758"/>
              <a:gd name="connsiteY5-14132" fmla="*/ 32 h 759"/>
              <a:gd name="connsiteX6-14133" fmla="*/ 485 w 758"/>
              <a:gd name="connsiteY6-14134" fmla="*/ 37 h 759"/>
              <a:gd name="connsiteX7-14135" fmla="*/ 485 w 758"/>
              <a:gd name="connsiteY7-14136" fmla="*/ 42 h 759"/>
              <a:gd name="connsiteX8-14137" fmla="*/ 490 w 758"/>
              <a:gd name="connsiteY8-14138" fmla="*/ 42 h 759"/>
              <a:gd name="connsiteX9-14139" fmla="*/ 490 w 758"/>
              <a:gd name="connsiteY9-14140" fmla="*/ 48 h 759"/>
              <a:gd name="connsiteX10-14141" fmla="*/ 490 w 758"/>
              <a:gd name="connsiteY10-14142" fmla="*/ 48 h 759"/>
              <a:gd name="connsiteX11-14143" fmla="*/ 490 w 758"/>
              <a:gd name="connsiteY11-14144" fmla="*/ 53 h 759"/>
              <a:gd name="connsiteX12-14145" fmla="*/ 485 w 758"/>
              <a:gd name="connsiteY12-14146" fmla="*/ 58 h 759"/>
              <a:gd name="connsiteX13-14147" fmla="*/ 479 w 758"/>
              <a:gd name="connsiteY13-14148" fmla="*/ 63 h 759"/>
              <a:gd name="connsiteX14-14149" fmla="*/ 469 w 758"/>
              <a:gd name="connsiteY14-14150" fmla="*/ 69 h 759"/>
              <a:gd name="connsiteX15-14151" fmla="*/ 464 w 758"/>
              <a:gd name="connsiteY15-14152" fmla="*/ 74 h 759"/>
              <a:gd name="connsiteX16-14153" fmla="*/ 469 w 758"/>
              <a:gd name="connsiteY16-14154" fmla="*/ 543 h 759"/>
              <a:gd name="connsiteX17-14155" fmla="*/ 485 w 758"/>
              <a:gd name="connsiteY17-14156" fmla="*/ 564 h 759"/>
              <a:gd name="connsiteX18-14157" fmla="*/ 500 w 758"/>
              <a:gd name="connsiteY18-14158" fmla="*/ 585 h 759"/>
              <a:gd name="connsiteX19-14159" fmla="*/ 511 w 758"/>
              <a:gd name="connsiteY19-14160" fmla="*/ 595 h 759"/>
              <a:gd name="connsiteX20-14161" fmla="*/ 521 w 758"/>
              <a:gd name="connsiteY20-14162" fmla="*/ 601 h 759"/>
              <a:gd name="connsiteX21-14163" fmla="*/ 543 w 758"/>
              <a:gd name="connsiteY21-14164" fmla="*/ 622 h 759"/>
              <a:gd name="connsiteX22-14165" fmla="*/ 564 w 758"/>
              <a:gd name="connsiteY22-14166" fmla="*/ 632 h 759"/>
              <a:gd name="connsiteX23-14167" fmla="*/ 585 w 758"/>
              <a:gd name="connsiteY23-14168" fmla="*/ 648 h 759"/>
              <a:gd name="connsiteX24-14169" fmla="*/ 611 w 758"/>
              <a:gd name="connsiteY24-14170" fmla="*/ 659 h 759"/>
              <a:gd name="connsiteX25-14171" fmla="*/ 622 w 758"/>
              <a:gd name="connsiteY25-14172" fmla="*/ 664 h 759"/>
              <a:gd name="connsiteX26-14173" fmla="*/ 632 w 758"/>
              <a:gd name="connsiteY26-14174" fmla="*/ 669 h 759"/>
              <a:gd name="connsiteX27-14175" fmla="*/ 643 w 758"/>
              <a:gd name="connsiteY27-14176" fmla="*/ 669 h 759"/>
              <a:gd name="connsiteX28-14177" fmla="*/ 653 w 758"/>
              <a:gd name="connsiteY28-14178" fmla="*/ 674 h 759"/>
              <a:gd name="connsiteX29-14179" fmla="*/ 658 w 758"/>
              <a:gd name="connsiteY29-14180" fmla="*/ 674 h 759"/>
              <a:gd name="connsiteX30-14181" fmla="*/ 664 w 758"/>
              <a:gd name="connsiteY30-14182" fmla="*/ 674 h 759"/>
              <a:gd name="connsiteX31-14183" fmla="*/ 674 w 758"/>
              <a:gd name="connsiteY31-14184" fmla="*/ 674 h 759"/>
              <a:gd name="connsiteX32-14185" fmla="*/ 679 w 758"/>
              <a:gd name="connsiteY32-14186" fmla="*/ 669 h 759"/>
              <a:gd name="connsiteX33-14187" fmla="*/ 679 w 758"/>
              <a:gd name="connsiteY33-14188" fmla="*/ 664 h 759"/>
              <a:gd name="connsiteX34-14189" fmla="*/ 685 w 758"/>
              <a:gd name="connsiteY34-14190" fmla="*/ 659 h 759"/>
              <a:gd name="connsiteX35-14191" fmla="*/ 690 w 758"/>
              <a:gd name="connsiteY35-14192" fmla="*/ 653 h 759"/>
              <a:gd name="connsiteX36-14193" fmla="*/ 690 w 758"/>
              <a:gd name="connsiteY36-14194" fmla="*/ 643 h 759"/>
              <a:gd name="connsiteX37-14195" fmla="*/ 695 w 758"/>
              <a:gd name="connsiteY37-14196" fmla="*/ 627 h 759"/>
              <a:gd name="connsiteX38-14197" fmla="*/ 701 w 758"/>
              <a:gd name="connsiteY38-14198" fmla="*/ 611 h 759"/>
              <a:gd name="connsiteX39-14199" fmla="*/ 706 w 758"/>
              <a:gd name="connsiteY39-14200" fmla="*/ 595 h 759"/>
              <a:gd name="connsiteX40-14201" fmla="*/ 706 w 758"/>
              <a:gd name="connsiteY40-14202" fmla="*/ 580 h 759"/>
              <a:gd name="connsiteX41-14203" fmla="*/ 711 w 758"/>
              <a:gd name="connsiteY41-14204" fmla="*/ 564 h 759"/>
              <a:gd name="connsiteX42-14205" fmla="*/ 716 w 758"/>
              <a:gd name="connsiteY42-14206" fmla="*/ 553 h 759"/>
              <a:gd name="connsiteX43-14207" fmla="*/ 722 w 758"/>
              <a:gd name="connsiteY43-14208" fmla="*/ 543 h 759"/>
              <a:gd name="connsiteX44-14209" fmla="*/ 722 w 758"/>
              <a:gd name="connsiteY44-14210" fmla="*/ 538 h 759"/>
              <a:gd name="connsiteX45-14211" fmla="*/ 727 w 758"/>
              <a:gd name="connsiteY45-14212" fmla="*/ 527 h 759"/>
              <a:gd name="connsiteX46-14213" fmla="*/ 727 w 758"/>
              <a:gd name="connsiteY46-14214" fmla="*/ 527 h 759"/>
              <a:gd name="connsiteX47-14215" fmla="*/ 732 w 758"/>
              <a:gd name="connsiteY47-14216" fmla="*/ 527 h 759"/>
              <a:gd name="connsiteX48-14217" fmla="*/ 732 w 758"/>
              <a:gd name="connsiteY48-14218" fmla="*/ 527 h 759"/>
              <a:gd name="connsiteX49-14219" fmla="*/ 732 w 758"/>
              <a:gd name="connsiteY49-14220" fmla="*/ 532 h 759"/>
              <a:gd name="connsiteX50-14221" fmla="*/ 732 w 758"/>
              <a:gd name="connsiteY50-14222" fmla="*/ 538 h 759"/>
              <a:gd name="connsiteX51-14223" fmla="*/ 737 w 758"/>
              <a:gd name="connsiteY51-14224" fmla="*/ 543 h 759"/>
              <a:gd name="connsiteX52-14225" fmla="*/ 737 w 758"/>
              <a:gd name="connsiteY52-14226" fmla="*/ 559 h 759"/>
              <a:gd name="connsiteX53-14227" fmla="*/ 737 w 758"/>
              <a:gd name="connsiteY53-14228" fmla="*/ 569 h 759"/>
              <a:gd name="connsiteX54-14229" fmla="*/ 737 w 758"/>
              <a:gd name="connsiteY54-14230" fmla="*/ 585 h 759"/>
              <a:gd name="connsiteX55-14231" fmla="*/ 737 w 758"/>
              <a:gd name="connsiteY55-14232" fmla="*/ 601 h 759"/>
              <a:gd name="connsiteX56-14233" fmla="*/ 737 w 758"/>
              <a:gd name="connsiteY56-14234" fmla="*/ 622 h 759"/>
              <a:gd name="connsiteX57-14235" fmla="*/ 737 w 758"/>
              <a:gd name="connsiteY57-14236" fmla="*/ 638 h 759"/>
              <a:gd name="connsiteX58-14237" fmla="*/ 737 w 758"/>
              <a:gd name="connsiteY58-14238" fmla="*/ 653 h 759"/>
              <a:gd name="connsiteX59-14239" fmla="*/ 743 w 758"/>
              <a:gd name="connsiteY59-14240" fmla="*/ 669 h 759"/>
              <a:gd name="connsiteX60-14241" fmla="*/ 743 w 758"/>
              <a:gd name="connsiteY60-14242" fmla="*/ 685 h 759"/>
              <a:gd name="connsiteX61-14243" fmla="*/ 748 w 758"/>
              <a:gd name="connsiteY61-14244" fmla="*/ 696 h 759"/>
              <a:gd name="connsiteX62-14245" fmla="*/ 748 w 758"/>
              <a:gd name="connsiteY62-14246" fmla="*/ 706 h 759"/>
              <a:gd name="connsiteX63-14247" fmla="*/ 753 w 758"/>
              <a:gd name="connsiteY63-14248" fmla="*/ 717 h 759"/>
              <a:gd name="connsiteX64-14249" fmla="*/ 753 w 758"/>
              <a:gd name="connsiteY64-14250" fmla="*/ 722 h 759"/>
              <a:gd name="connsiteX65-14251" fmla="*/ 758 w 758"/>
              <a:gd name="connsiteY65-14252" fmla="*/ 732 h 759"/>
              <a:gd name="connsiteX66-14253" fmla="*/ 758 w 758"/>
              <a:gd name="connsiteY66-14254" fmla="*/ 738 h 759"/>
              <a:gd name="connsiteX67-14255" fmla="*/ 758 w 758"/>
              <a:gd name="connsiteY67-14256" fmla="*/ 743 h 759"/>
              <a:gd name="connsiteX68-14257" fmla="*/ 758 w 758"/>
              <a:gd name="connsiteY68-14258" fmla="*/ 748 h 759"/>
              <a:gd name="connsiteX69-14259" fmla="*/ 753 w 758"/>
              <a:gd name="connsiteY69-14260" fmla="*/ 753 h 759"/>
              <a:gd name="connsiteX70-14261" fmla="*/ 748 w 758"/>
              <a:gd name="connsiteY70-14262" fmla="*/ 759 h 759"/>
              <a:gd name="connsiteX71-14263" fmla="*/ 737 w 758"/>
              <a:gd name="connsiteY71-14264" fmla="*/ 759 h 759"/>
              <a:gd name="connsiteX72-14265" fmla="*/ 727 w 758"/>
              <a:gd name="connsiteY72-14266" fmla="*/ 759 h 759"/>
              <a:gd name="connsiteX73-14267" fmla="*/ 711 w 758"/>
              <a:gd name="connsiteY73-14268" fmla="*/ 759 h 759"/>
              <a:gd name="connsiteX74-14269" fmla="*/ 695 w 758"/>
              <a:gd name="connsiteY74-14270" fmla="*/ 753 h 759"/>
              <a:gd name="connsiteX75-14271" fmla="*/ 674 w 758"/>
              <a:gd name="connsiteY75-14272" fmla="*/ 753 h 759"/>
              <a:gd name="connsiteX76-14273" fmla="*/ 653 w 758"/>
              <a:gd name="connsiteY76-14274" fmla="*/ 748 h 759"/>
              <a:gd name="connsiteX77-14275" fmla="*/ 632 w 758"/>
              <a:gd name="connsiteY77-14276" fmla="*/ 743 h 759"/>
              <a:gd name="connsiteX78-14277" fmla="*/ 622 w 758"/>
              <a:gd name="connsiteY78-14278" fmla="*/ 738 h 759"/>
              <a:gd name="connsiteX79-14279" fmla="*/ 611 w 758"/>
              <a:gd name="connsiteY79-14280" fmla="*/ 732 h 759"/>
              <a:gd name="connsiteX80-14281" fmla="*/ 595 w 758"/>
              <a:gd name="connsiteY80-14282" fmla="*/ 727 h 759"/>
              <a:gd name="connsiteX81-14283" fmla="*/ 585 w 758"/>
              <a:gd name="connsiteY81-14284" fmla="*/ 722 h 759"/>
              <a:gd name="connsiteX82-14285" fmla="*/ 569 w 758"/>
              <a:gd name="connsiteY82-14286" fmla="*/ 717 h 759"/>
              <a:gd name="connsiteX83-14287" fmla="*/ 553 w 758"/>
              <a:gd name="connsiteY83-14288" fmla="*/ 706 h 759"/>
              <a:gd name="connsiteX84-14289" fmla="*/ 543 w 758"/>
              <a:gd name="connsiteY84-14290" fmla="*/ 696 h 759"/>
              <a:gd name="connsiteX85-14291" fmla="*/ 527 w 758"/>
              <a:gd name="connsiteY85-14292" fmla="*/ 685 h 759"/>
              <a:gd name="connsiteX86-14293" fmla="*/ 495 w 758"/>
              <a:gd name="connsiteY86-14294" fmla="*/ 659 h 759"/>
              <a:gd name="connsiteX87-14295" fmla="*/ 469 w 758"/>
              <a:gd name="connsiteY87-14296" fmla="*/ 632 h 759"/>
              <a:gd name="connsiteX88-14297" fmla="*/ 458 w 758"/>
              <a:gd name="connsiteY88-14298" fmla="*/ 622 h 759"/>
              <a:gd name="connsiteX89-14299" fmla="*/ 448 w 758"/>
              <a:gd name="connsiteY89-14300" fmla="*/ 606 h 759"/>
              <a:gd name="connsiteX90-14301" fmla="*/ 437 w 758"/>
              <a:gd name="connsiteY90-14302" fmla="*/ 590 h 759"/>
              <a:gd name="connsiteX91-14303" fmla="*/ 427 w 758"/>
              <a:gd name="connsiteY91-14304" fmla="*/ 574 h 759"/>
              <a:gd name="connsiteX92-14305" fmla="*/ 390 w 758"/>
              <a:gd name="connsiteY92-14306" fmla="*/ 100 h 759"/>
              <a:gd name="connsiteX93-14307" fmla="*/ 390 w 758"/>
              <a:gd name="connsiteY93-14308" fmla="*/ 90 h 759"/>
              <a:gd name="connsiteX94-14309" fmla="*/ 390 w 758"/>
              <a:gd name="connsiteY94-14310" fmla="*/ 85 h 759"/>
              <a:gd name="connsiteX95-14311" fmla="*/ 390 w 758"/>
              <a:gd name="connsiteY95-14312" fmla="*/ 79 h 759"/>
              <a:gd name="connsiteX96-14313" fmla="*/ 385 w 758"/>
              <a:gd name="connsiteY96-14314" fmla="*/ 74 h 759"/>
              <a:gd name="connsiteX97-14315" fmla="*/ 385 w 758"/>
              <a:gd name="connsiteY97-14316" fmla="*/ 74 h 759"/>
              <a:gd name="connsiteX98-14317" fmla="*/ 379 w 758"/>
              <a:gd name="connsiteY98-14318" fmla="*/ 74 h 759"/>
              <a:gd name="connsiteX99-14319" fmla="*/ 374 w 758"/>
              <a:gd name="connsiteY99-14320" fmla="*/ 74 h 759"/>
              <a:gd name="connsiteX100-14321" fmla="*/ 363 w 758"/>
              <a:gd name="connsiteY100-14322" fmla="*/ 79 h 759"/>
              <a:gd name="connsiteX101-14323" fmla="*/ 353 w 758"/>
              <a:gd name="connsiteY101-14324" fmla="*/ 79 h 759"/>
              <a:gd name="connsiteX102-14325" fmla="*/ 337 w 758"/>
              <a:gd name="connsiteY102-14326" fmla="*/ 85 h 759"/>
              <a:gd name="connsiteX103-14327" fmla="*/ 321 w 758"/>
              <a:gd name="connsiteY103-14328" fmla="*/ 90 h 759"/>
              <a:gd name="connsiteX104-14329" fmla="*/ 305 w 758"/>
              <a:gd name="connsiteY104-14330" fmla="*/ 95 h 759"/>
              <a:gd name="connsiteX105-14331" fmla="*/ 269 w 758"/>
              <a:gd name="connsiteY105-14332" fmla="*/ 106 h 759"/>
              <a:gd name="connsiteX106-14333" fmla="*/ 232 w 758"/>
              <a:gd name="connsiteY106-14334" fmla="*/ 116 h 759"/>
              <a:gd name="connsiteX107-14335" fmla="*/ 195 w 758"/>
              <a:gd name="connsiteY107-14336" fmla="*/ 127 h 759"/>
              <a:gd name="connsiteX108-14337" fmla="*/ 158 w 758"/>
              <a:gd name="connsiteY108-14338" fmla="*/ 137 h 759"/>
              <a:gd name="connsiteX109-14339" fmla="*/ 137 w 758"/>
              <a:gd name="connsiteY109-14340" fmla="*/ 142 h 759"/>
              <a:gd name="connsiteX110-14341" fmla="*/ 121 w 758"/>
              <a:gd name="connsiteY110-14342" fmla="*/ 142 h 759"/>
              <a:gd name="connsiteX111-14343" fmla="*/ 105 w 758"/>
              <a:gd name="connsiteY111-14344" fmla="*/ 148 h 759"/>
              <a:gd name="connsiteX112-14345" fmla="*/ 95 w 758"/>
              <a:gd name="connsiteY112-14346" fmla="*/ 148 h 759"/>
              <a:gd name="connsiteX113-14347" fmla="*/ 84 w 758"/>
              <a:gd name="connsiteY113-14348" fmla="*/ 153 h 759"/>
              <a:gd name="connsiteX114-14349" fmla="*/ 74 w 758"/>
              <a:gd name="connsiteY114-14350" fmla="*/ 153 h 759"/>
              <a:gd name="connsiteX115-14351" fmla="*/ 68 w 758"/>
              <a:gd name="connsiteY115-14352" fmla="*/ 153 h 759"/>
              <a:gd name="connsiteX116-14353" fmla="*/ 63 w 758"/>
              <a:gd name="connsiteY116-14354" fmla="*/ 153 h 759"/>
              <a:gd name="connsiteX117-14355" fmla="*/ 53 w 758"/>
              <a:gd name="connsiteY117-14356" fmla="*/ 153 h 759"/>
              <a:gd name="connsiteX118-14357" fmla="*/ 42 w 758"/>
              <a:gd name="connsiteY118-14358" fmla="*/ 148 h 759"/>
              <a:gd name="connsiteX119-14359" fmla="*/ 32 w 758"/>
              <a:gd name="connsiteY119-14360" fmla="*/ 142 h 759"/>
              <a:gd name="connsiteX120-14361" fmla="*/ 26 w 758"/>
              <a:gd name="connsiteY120-14362" fmla="*/ 137 h 759"/>
              <a:gd name="connsiteX121-14363" fmla="*/ 16 w 758"/>
              <a:gd name="connsiteY121-14364" fmla="*/ 127 h 759"/>
              <a:gd name="connsiteX122-14365" fmla="*/ 11 w 758"/>
              <a:gd name="connsiteY122-14366" fmla="*/ 121 h 759"/>
              <a:gd name="connsiteX123-14367" fmla="*/ 5 w 758"/>
              <a:gd name="connsiteY123-14368" fmla="*/ 116 h 759"/>
              <a:gd name="connsiteX124-14369" fmla="*/ 0 w 758"/>
              <a:gd name="connsiteY124-14370" fmla="*/ 116 h 759"/>
              <a:gd name="connsiteX125-14371" fmla="*/ 5 w 758"/>
              <a:gd name="connsiteY125-14372" fmla="*/ 111 h 759"/>
              <a:gd name="connsiteX126-14373" fmla="*/ 5 w 758"/>
              <a:gd name="connsiteY126-14374" fmla="*/ 111 h 759"/>
              <a:gd name="connsiteX127-14375" fmla="*/ 11 w 758"/>
              <a:gd name="connsiteY127-14376" fmla="*/ 111 h 759"/>
              <a:gd name="connsiteX128-14377" fmla="*/ 16 w 758"/>
              <a:gd name="connsiteY128-14378" fmla="*/ 106 h 759"/>
              <a:gd name="connsiteX129-14379" fmla="*/ 21 w 758"/>
              <a:gd name="connsiteY129-14380" fmla="*/ 106 h 759"/>
              <a:gd name="connsiteX130-14381" fmla="*/ 32 w 758"/>
              <a:gd name="connsiteY130-14382" fmla="*/ 106 h 759"/>
              <a:gd name="connsiteX131-14383" fmla="*/ 42 w 758"/>
              <a:gd name="connsiteY131-14384" fmla="*/ 106 h 759"/>
              <a:gd name="connsiteX132-14385" fmla="*/ 53 w 758"/>
              <a:gd name="connsiteY132-14386" fmla="*/ 100 h 759"/>
              <a:gd name="connsiteX133-14387" fmla="*/ 79 w 758"/>
              <a:gd name="connsiteY133-14388" fmla="*/ 100 h 759"/>
              <a:gd name="connsiteX134-14389" fmla="*/ 111 w 758"/>
              <a:gd name="connsiteY134-14390" fmla="*/ 95 h 759"/>
              <a:gd name="connsiteX135-14391" fmla="*/ 126 w 758"/>
              <a:gd name="connsiteY135-14392" fmla="*/ 95 h 759"/>
              <a:gd name="connsiteX136-14393" fmla="*/ 142 w 758"/>
              <a:gd name="connsiteY136-14394" fmla="*/ 90 h 759"/>
              <a:gd name="connsiteX137-14395" fmla="*/ 163 w 758"/>
              <a:gd name="connsiteY137-14396" fmla="*/ 85 h 759"/>
              <a:gd name="connsiteX138-14397" fmla="*/ 184 w 758"/>
              <a:gd name="connsiteY138-14398" fmla="*/ 85 h 759"/>
              <a:gd name="connsiteX139-14399" fmla="*/ 221 w 758"/>
              <a:gd name="connsiteY139-14400" fmla="*/ 74 h 759"/>
              <a:gd name="connsiteX140-14401" fmla="*/ 258 w 758"/>
              <a:gd name="connsiteY140-14402" fmla="*/ 69 h 759"/>
              <a:gd name="connsiteX141-14403" fmla="*/ 290 w 758"/>
              <a:gd name="connsiteY141-14404" fmla="*/ 58 h 759"/>
              <a:gd name="connsiteX142-14405" fmla="*/ 321 w 758"/>
              <a:gd name="connsiteY142-14406" fmla="*/ 48 h 759"/>
              <a:gd name="connsiteX143-14407" fmla="*/ 337 w 758"/>
              <a:gd name="connsiteY143-14408" fmla="*/ 42 h 759"/>
              <a:gd name="connsiteX144-14409" fmla="*/ 353 w 758"/>
              <a:gd name="connsiteY144-14410" fmla="*/ 37 h 759"/>
              <a:gd name="connsiteX145-14411" fmla="*/ 363 w 758"/>
              <a:gd name="connsiteY145-14412" fmla="*/ 37 h 759"/>
              <a:gd name="connsiteX146-14413" fmla="*/ 374 w 758"/>
              <a:gd name="connsiteY146-14414" fmla="*/ 32 h 759"/>
              <a:gd name="connsiteX147-14415" fmla="*/ 379 w 758"/>
              <a:gd name="connsiteY147-14416" fmla="*/ 27 h 759"/>
              <a:gd name="connsiteX148-14417" fmla="*/ 385 w 758"/>
              <a:gd name="connsiteY148-14418" fmla="*/ 21 h 759"/>
              <a:gd name="connsiteX149-14419" fmla="*/ 390 w 758"/>
              <a:gd name="connsiteY149-14420" fmla="*/ 16 h 759"/>
              <a:gd name="connsiteX150-14421" fmla="*/ 395 w 758"/>
              <a:gd name="connsiteY150-14422" fmla="*/ 11 h 759"/>
              <a:gd name="connsiteX151-14423" fmla="*/ 400 w 758"/>
              <a:gd name="connsiteY151-14424" fmla="*/ 6 h 759"/>
              <a:gd name="connsiteX152-14425" fmla="*/ 406 w 758"/>
              <a:gd name="connsiteY152-14426" fmla="*/ 0 h 759"/>
              <a:gd name="connsiteX153-14427" fmla="*/ 411 w 758"/>
              <a:gd name="connsiteY153-14428" fmla="*/ 0 h 759"/>
              <a:gd name="connsiteX154-14429" fmla="*/ 416 w 758"/>
              <a:gd name="connsiteY154-14430" fmla="*/ 0 h 759"/>
              <a:gd name="connsiteX155-14431" fmla="*/ 416 w 758"/>
              <a:gd name="connsiteY155-14432" fmla="*/ 0 h 759"/>
              <a:gd name="connsiteX0-14433" fmla="*/ 416 w 758"/>
              <a:gd name="connsiteY0-14434" fmla="*/ 0 h 759"/>
              <a:gd name="connsiteX1-14435" fmla="*/ 427 w 758"/>
              <a:gd name="connsiteY1-14436" fmla="*/ 0 h 759"/>
              <a:gd name="connsiteX2-14437" fmla="*/ 437 w 758"/>
              <a:gd name="connsiteY2-14438" fmla="*/ 6 h 759"/>
              <a:gd name="connsiteX3-14439" fmla="*/ 448 w 758"/>
              <a:gd name="connsiteY3-14440" fmla="*/ 11 h 759"/>
              <a:gd name="connsiteX4-14441" fmla="*/ 464 w 758"/>
              <a:gd name="connsiteY4-14442" fmla="*/ 21 h 759"/>
              <a:gd name="connsiteX5-14443" fmla="*/ 474 w 758"/>
              <a:gd name="connsiteY5-14444" fmla="*/ 32 h 759"/>
              <a:gd name="connsiteX6-14445" fmla="*/ 485 w 758"/>
              <a:gd name="connsiteY6-14446" fmla="*/ 37 h 759"/>
              <a:gd name="connsiteX7-14447" fmla="*/ 485 w 758"/>
              <a:gd name="connsiteY7-14448" fmla="*/ 42 h 759"/>
              <a:gd name="connsiteX8-14449" fmla="*/ 490 w 758"/>
              <a:gd name="connsiteY8-14450" fmla="*/ 42 h 759"/>
              <a:gd name="connsiteX9-14451" fmla="*/ 490 w 758"/>
              <a:gd name="connsiteY9-14452" fmla="*/ 48 h 759"/>
              <a:gd name="connsiteX10-14453" fmla="*/ 490 w 758"/>
              <a:gd name="connsiteY10-14454" fmla="*/ 48 h 759"/>
              <a:gd name="connsiteX11-14455" fmla="*/ 490 w 758"/>
              <a:gd name="connsiteY11-14456" fmla="*/ 53 h 759"/>
              <a:gd name="connsiteX12-14457" fmla="*/ 485 w 758"/>
              <a:gd name="connsiteY12-14458" fmla="*/ 58 h 759"/>
              <a:gd name="connsiteX13-14459" fmla="*/ 479 w 758"/>
              <a:gd name="connsiteY13-14460" fmla="*/ 63 h 759"/>
              <a:gd name="connsiteX14-14461" fmla="*/ 469 w 758"/>
              <a:gd name="connsiteY14-14462" fmla="*/ 69 h 759"/>
              <a:gd name="connsiteX15-14463" fmla="*/ 464 w 758"/>
              <a:gd name="connsiteY15-14464" fmla="*/ 74 h 759"/>
              <a:gd name="connsiteX16-14465" fmla="*/ 469 w 758"/>
              <a:gd name="connsiteY16-14466" fmla="*/ 543 h 759"/>
              <a:gd name="connsiteX17-14467" fmla="*/ 485 w 758"/>
              <a:gd name="connsiteY17-14468" fmla="*/ 564 h 759"/>
              <a:gd name="connsiteX18-14469" fmla="*/ 500 w 758"/>
              <a:gd name="connsiteY18-14470" fmla="*/ 585 h 759"/>
              <a:gd name="connsiteX19-14471" fmla="*/ 511 w 758"/>
              <a:gd name="connsiteY19-14472" fmla="*/ 595 h 759"/>
              <a:gd name="connsiteX20-14473" fmla="*/ 521 w 758"/>
              <a:gd name="connsiteY20-14474" fmla="*/ 601 h 759"/>
              <a:gd name="connsiteX21-14475" fmla="*/ 543 w 758"/>
              <a:gd name="connsiteY21-14476" fmla="*/ 622 h 759"/>
              <a:gd name="connsiteX22-14477" fmla="*/ 564 w 758"/>
              <a:gd name="connsiteY22-14478" fmla="*/ 632 h 759"/>
              <a:gd name="connsiteX23-14479" fmla="*/ 585 w 758"/>
              <a:gd name="connsiteY23-14480" fmla="*/ 648 h 759"/>
              <a:gd name="connsiteX24-14481" fmla="*/ 611 w 758"/>
              <a:gd name="connsiteY24-14482" fmla="*/ 659 h 759"/>
              <a:gd name="connsiteX25-14483" fmla="*/ 622 w 758"/>
              <a:gd name="connsiteY25-14484" fmla="*/ 664 h 759"/>
              <a:gd name="connsiteX26-14485" fmla="*/ 632 w 758"/>
              <a:gd name="connsiteY26-14486" fmla="*/ 669 h 759"/>
              <a:gd name="connsiteX27-14487" fmla="*/ 643 w 758"/>
              <a:gd name="connsiteY27-14488" fmla="*/ 669 h 759"/>
              <a:gd name="connsiteX28-14489" fmla="*/ 653 w 758"/>
              <a:gd name="connsiteY28-14490" fmla="*/ 674 h 759"/>
              <a:gd name="connsiteX29-14491" fmla="*/ 658 w 758"/>
              <a:gd name="connsiteY29-14492" fmla="*/ 674 h 759"/>
              <a:gd name="connsiteX30-14493" fmla="*/ 664 w 758"/>
              <a:gd name="connsiteY30-14494" fmla="*/ 674 h 759"/>
              <a:gd name="connsiteX31-14495" fmla="*/ 674 w 758"/>
              <a:gd name="connsiteY31-14496" fmla="*/ 674 h 759"/>
              <a:gd name="connsiteX32-14497" fmla="*/ 679 w 758"/>
              <a:gd name="connsiteY32-14498" fmla="*/ 669 h 759"/>
              <a:gd name="connsiteX33-14499" fmla="*/ 679 w 758"/>
              <a:gd name="connsiteY33-14500" fmla="*/ 664 h 759"/>
              <a:gd name="connsiteX34-14501" fmla="*/ 685 w 758"/>
              <a:gd name="connsiteY34-14502" fmla="*/ 659 h 759"/>
              <a:gd name="connsiteX35-14503" fmla="*/ 690 w 758"/>
              <a:gd name="connsiteY35-14504" fmla="*/ 653 h 759"/>
              <a:gd name="connsiteX36-14505" fmla="*/ 690 w 758"/>
              <a:gd name="connsiteY36-14506" fmla="*/ 643 h 759"/>
              <a:gd name="connsiteX37-14507" fmla="*/ 695 w 758"/>
              <a:gd name="connsiteY37-14508" fmla="*/ 627 h 759"/>
              <a:gd name="connsiteX38-14509" fmla="*/ 701 w 758"/>
              <a:gd name="connsiteY38-14510" fmla="*/ 611 h 759"/>
              <a:gd name="connsiteX39-14511" fmla="*/ 706 w 758"/>
              <a:gd name="connsiteY39-14512" fmla="*/ 595 h 759"/>
              <a:gd name="connsiteX40-14513" fmla="*/ 706 w 758"/>
              <a:gd name="connsiteY40-14514" fmla="*/ 580 h 759"/>
              <a:gd name="connsiteX41-14515" fmla="*/ 711 w 758"/>
              <a:gd name="connsiteY41-14516" fmla="*/ 564 h 759"/>
              <a:gd name="connsiteX42-14517" fmla="*/ 716 w 758"/>
              <a:gd name="connsiteY42-14518" fmla="*/ 553 h 759"/>
              <a:gd name="connsiteX43-14519" fmla="*/ 722 w 758"/>
              <a:gd name="connsiteY43-14520" fmla="*/ 543 h 759"/>
              <a:gd name="connsiteX44-14521" fmla="*/ 722 w 758"/>
              <a:gd name="connsiteY44-14522" fmla="*/ 538 h 759"/>
              <a:gd name="connsiteX45-14523" fmla="*/ 727 w 758"/>
              <a:gd name="connsiteY45-14524" fmla="*/ 527 h 759"/>
              <a:gd name="connsiteX46-14525" fmla="*/ 727 w 758"/>
              <a:gd name="connsiteY46-14526" fmla="*/ 527 h 759"/>
              <a:gd name="connsiteX47-14527" fmla="*/ 732 w 758"/>
              <a:gd name="connsiteY47-14528" fmla="*/ 527 h 759"/>
              <a:gd name="connsiteX48-14529" fmla="*/ 732 w 758"/>
              <a:gd name="connsiteY48-14530" fmla="*/ 527 h 759"/>
              <a:gd name="connsiteX49-14531" fmla="*/ 732 w 758"/>
              <a:gd name="connsiteY49-14532" fmla="*/ 532 h 759"/>
              <a:gd name="connsiteX50-14533" fmla="*/ 732 w 758"/>
              <a:gd name="connsiteY50-14534" fmla="*/ 538 h 759"/>
              <a:gd name="connsiteX51-14535" fmla="*/ 737 w 758"/>
              <a:gd name="connsiteY51-14536" fmla="*/ 543 h 759"/>
              <a:gd name="connsiteX52-14537" fmla="*/ 737 w 758"/>
              <a:gd name="connsiteY52-14538" fmla="*/ 559 h 759"/>
              <a:gd name="connsiteX53-14539" fmla="*/ 737 w 758"/>
              <a:gd name="connsiteY53-14540" fmla="*/ 569 h 759"/>
              <a:gd name="connsiteX54-14541" fmla="*/ 737 w 758"/>
              <a:gd name="connsiteY54-14542" fmla="*/ 585 h 759"/>
              <a:gd name="connsiteX55-14543" fmla="*/ 737 w 758"/>
              <a:gd name="connsiteY55-14544" fmla="*/ 601 h 759"/>
              <a:gd name="connsiteX56-14545" fmla="*/ 737 w 758"/>
              <a:gd name="connsiteY56-14546" fmla="*/ 622 h 759"/>
              <a:gd name="connsiteX57-14547" fmla="*/ 737 w 758"/>
              <a:gd name="connsiteY57-14548" fmla="*/ 638 h 759"/>
              <a:gd name="connsiteX58-14549" fmla="*/ 737 w 758"/>
              <a:gd name="connsiteY58-14550" fmla="*/ 653 h 759"/>
              <a:gd name="connsiteX59-14551" fmla="*/ 743 w 758"/>
              <a:gd name="connsiteY59-14552" fmla="*/ 669 h 759"/>
              <a:gd name="connsiteX60-14553" fmla="*/ 743 w 758"/>
              <a:gd name="connsiteY60-14554" fmla="*/ 685 h 759"/>
              <a:gd name="connsiteX61-14555" fmla="*/ 748 w 758"/>
              <a:gd name="connsiteY61-14556" fmla="*/ 696 h 759"/>
              <a:gd name="connsiteX62-14557" fmla="*/ 748 w 758"/>
              <a:gd name="connsiteY62-14558" fmla="*/ 706 h 759"/>
              <a:gd name="connsiteX63-14559" fmla="*/ 753 w 758"/>
              <a:gd name="connsiteY63-14560" fmla="*/ 717 h 759"/>
              <a:gd name="connsiteX64-14561" fmla="*/ 753 w 758"/>
              <a:gd name="connsiteY64-14562" fmla="*/ 722 h 759"/>
              <a:gd name="connsiteX65-14563" fmla="*/ 758 w 758"/>
              <a:gd name="connsiteY65-14564" fmla="*/ 732 h 759"/>
              <a:gd name="connsiteX66-14565" fmla="*/ 758 w 758"/>
              <a:gd name="connsiteY66-14566" fmla="*/ 738 h 759"/>
              <a:gd name="connsiteX67-14567" fmla="*/ 758 w 758"/>
              <a:gd name="connsiteY67-14568" fmla="*/ 743 h 759"/>
              <a:gd name="connsiteX68-14569" fmla="*/ 758 w 758"/>
              <a:gd name="connsiteY68-14570" fmla="*/ 748 h 759"/>
              <a:gd name="connsiteX69-14571" fmla="*/ 753 w 758"/>
              <a:gd name="connsiteY69-14572" fmla="*/ 753 h 759"/>
              <a:gd name="connsiteX70-14573" fmla="*/ 748 w 758"/>
              <a:gd name="connsiteY70-14574" fmla="*/ 759 h 759"/>
              <a:gd name="connsiteX71-14575" fmla="*/ 737 w 758"/>
              <a:gd name="connsiteY71-14576" fmla="*/ 759 h 759"/>
              <a:gd name="connsiteX72-14577" fmla="*/ 727 w 758"/>
              <a:gd name="connsiteY72-14578" fmla="*/ 759 h 759"/>
              <a:gd name="connsiteX73-14579" fmla="*/ 711 w 758"/>
              <a:gd name="connsiteY73-14580" fmla="*/ 759 h 759"/>
              <a:gd name="connsiteX74-14581" fmla="*/ 695 w 758"/>
              <a:gd name="connsiteY74-14582" fmla="*/ 753 h 759"/>
              <a:gd name="connsiteX75-14583" fmla="*/ 674 w 758"/>
              <a:gd name="connsiteY75-14584" fmla="*/ 753 h 759"/>
              <a:gd name="connsiteX76-14585" fmla="*/ 653 w 758"/>
              <a:gd name="connsiteY76-14586" fmla="*/ 748 h 759"/>
              <a:gd name="connsiteX77-14587" fmla="*/ 632 w 758"/>
              <a:gd name="connsiteY77-14588" fmla="*/ 743 h 759"/>
              <a:gd name="connsiteX78-14589" fmla="*/ 622 w 758"/>
              <a:gd name="connsiteY78-14590" fmla="*/ 738 h 759"/>
              <a:gd name="connsiteX79-14591" fmla="*/ 611 w 758"/>
              <a:gd name="connsiteY79-14592" fmla="*/ 732 h 759"/>
              <a:gd name="connsiteX80-14593" fmla="*/ 595 w 758"/>
              <a:gd name="connsiteY80-14594" fmla="*/ 727 h 759"/>
              <a:gd name="connsiteX81-14595" fmla="*/ 585 w 758"/>
              <a:gd name="connsiteY81-14596" fmla="*/ 722 h 759"/>
              <a:gd name="connsiteX82-14597" fmla="*/ 569 w 758"/>
              <a:gd name="connsiteY82-14598" fmla="*/ 717 h 759"/>
              <a:gd name="connsiteX83-14599" fmla="*/ 553 w 758"/>
              <a:gd name="connsiteY83-14600" fmla="*/ 706 h 759"/>
              <a:gd name="connsiteX84-14601" fmla="*/ 543 w 758"/>
              <a:gd name="connsiteY84-14602" fmla="*/ 696 h 759"/>
              <a:gd name="connsiteX85-14603" fmla="*/ 527 w 758"/>
              <a:gd name="connsiteY85-14604" fmla="*/ 685 h 759"/>
              <a:gd name="connsiteX86-14605" fmla="*/ 495 w 758"/>
              <a:gd name="connsiteY86-14606" fmla="*/ 659 h 759"/>
              <a:gd name="connsiteX87-14607" fmla="*/ 469 w 758"/>
              <a:gd name="connsiteY87-14608" fmla="*/ 632 h 759"/>
              <a:gd name="connsiteX88-14609" fmla="*/ 458 w 758"/>
              <a:gd name="connsiteY88-14610" fmla="*/ 622 h 759"/>
              <a:gd name="connsiteX89-14611" fmla="*/ 448 w 758"/>
              <a:gd name="connsiteY89-14612" fmla="*/ 606 h 759"/>
              <a:gd name="connsiteX90-14613" fmla="*/ 437 w 758"/>
              <a:gd name="connsiteY90-14614" fmla="*/ 590 h 759"/>
              <a:gd name="connsiteX91-14615" fmla="*/ 390 w 758"/>
              <a:gd name="connsiteY91-14616" fmla="*/ 100 h 759"/>
              <a:gd name="connsiteX92-14617" fmla="*/ 390 w 758"/>
              <a:gd name="connsiteY92-14618" fmla="*/ 90 h 759"/>
              <a:gd name="connsiteX93-14619" fmla="*/ 390 w 758"/>
              <a:gd name="connsiteY93-14620" fmla="*/ 85 h 759"/>
              <a:gd name="connsiteX94-14621" fmla="*/ 390 w 758"/>
              <a:gd name="connsiteY94-14622" fmla="*/ 79 h 759"/>
              <a:gd name="connsiteX95-14623" fmla="*/ 385 w 758"/>
              <a:gd name="connsiteY95-14624" fmla="*/ 74 h 759"/>
              <a:gd name="connsiteX96-14625" fmla="*/ 385 w 758"/>
              <a:gd name="connsiteY96-14626" fmla="*/ 74 h 759"/>
              <a:gd name="connsiteX97-14627" fmla="*/ 379 w 758"/>
              <a:gd name="connsiteY97-14628" fmla="*/ 74 h 759"/>
              <a:gd name="connsiteX98-14629" fmla="*/ 374 w 758"/>
              <a:gd name="connsiteY98-14630" fmla="*/ 74 h 759"/>
              <a:gd name="connsiteX99-14631" fmla="*/ 363 w 758"/>
              <a:gd name="connsiteY99-14632" fmla="*/ 79 h 759"/>
              <a:gd name="connsiteX100-14633" fmla="*/ 353 w 758"/>
              <a:gd name="connsiteY100-14634" fmla="*/ 79 h 759"/>
              <a:gd name="connsiteX101-14635" fmla="*/ 337 w 758"/>
              <a:gd name="connsiteY101-14636" fmla="*/ 85 h 759"/>
              <a:gd name="connsiteX102-14637" fmla="*/ 321 w 758"/>
              <a:gd name="connsiteY102-14638" fmla="*/ 90 h 759"/>
              <a:gd name="connsiteX103-14639" fmla="*/ 305 w 758"/>
              <a:gd name="connsiteY103-14640" fmla="*/ 95 h 759"/>
              <a:gd name="connsiteX104-14641" fmla="*/ 269 w 758"/>
              <a:gd name="connsiteY104-14642" fmla="*/ 106 h 759"/>
              <a:gd name="connsiteX105-14643" fmla="*/ 232 w 758"/>
              <a:gd name="connsiteY105-14644" fmla="*/ 116 h 759"/>
              <a:gd name="connsiteX106-14645" fmla="*/ 195 w 758"/>
              <a:gd name="connsiteY106-14646" fmla="*/ 127 h 759"/>
              <a:gd name="connsiteX107-14647" fmla="*/ 158 w 758"/>
              <a:gd name="connsiteY107-14648" fmla="*/ 137 h 759"/>
              <a:gd name="connsiteX108-14649" fmla="*/ 137 w 758"/>
              <a:gd name="connsiteY108-14650" fmla="*/ 142 h 759"/>
              <a:gd name="connsiteX109-14651" fmla="*/ 121 w 758"/>
              <a:gd name="connsiteY109-14652" fmla="*/ 142 h 759"/>
              <a:gd name="connsiteX110-14653" fmla="*/ 105 w 758"/>
              <a:gd name="connsiteY110-14654" fmla="*/ 148 h 759"/>
              <a:gd name="connsiteX111-14655" fmla="*/ 95 w 758"/>
              <a:gd name="connsiteY111-14656" fmla="*/ 148 h 759"/>
              <a:gd name="connsiteX112-14657" fmla="*/ 84 w 758"/>
              <a:gd name="connsiteY112-14658" fmla="*/ 153 h 759"/>
              <a:gd name="connsiteX113-14659" fmla="*/ 74 w 758"/>
              <a:gd name="connsiteY113-14660" fmla="*/ 153 h 759"/>
              <a:gd name="connsiteX114-14661" fmla="*/ 68 w 758"/>
              <a:gd name="connsiteY114-14662" fmla="*/ 153 h 759"/>
              <a:gd name="connsiteX115-14663" fmla="*/ 63 w 758"/>
              <a:gd name="connsiteY115-14664" fmla="*/ 153 h 759"/>
              <a:gd name="connsiteX116-14665" fmla="*/ 53 w 758"/>
              <a:gd name="connsiteY116-14666" fmla="*/ 153 h 759"/>
              <a:gd name="connsiteX117-14667" fmla="*/ 42 w 758"/>
              <a:gd name="connsiteY117-14668" fmla="*/ 148 h 759"/>
              <a:gd name="connsiteX118-14669" fmla="*/ 32 w 758"/>
              <a:gd name="connsiteY118-14670" fmla="*/ 142 h 759"/>
              <a:gd name="connsiteX119-14671" fmla="*/ 26 w 758"/>
              <a:gd name="connsiteY119-14672" fmla="*/ 137 h 759"/>
              <a:gd name="connsiteX120-14673" fmla="*/ 16 w 758"/>
              <a:gd name="connsiteY120-14674" fmla="*/ 127 h 759"/>
              <a:gd name="connsiteX121-14675" fmla="*/ 11 w 758"/>
              <a:gd name="connsiteY121-14676" fmla="*/ 121 h 759"/>
              <a:gd name="connsiteX122-14677" fmla="*/ 5 w 758"/>
              <a:gd name="connsiteY122-14678" fmla="*/ 116 h 759"/>
              <a:gd name="connsiteX123-14679" fmla="*/ 0 w 758"/>
              <a:gd name="connsiteY123-14680" fmla="*/ 116 h 759"/>
              <a:gd name="connsiteX124-14681" fmla="*/ 5 w 758"/>
              <a:gd name="connsiteY124-14682" fmla="*/ 111 h 759"/>
              <a:gd name="connsiteX125-14683" fmla="*/ 5 w 758"/>
              <a:gd name="connsiteY125-14684" fmla="*/ 111 h 759"/>
              <a:gd name="connsiteX126-14685" fmla="*/ 11 w 758"/>
              <a:gd name="connsiteY126-14686" fmla="*/ 111 h 759"/>
              <a:gd name="connsiteX127-14687" fmla="*/ 16 w 758"/>
              <a:gd name="connsiteY127-14688" fmla="*/ 106 h 759"/>
              <a:gd name="connsiteX128-14689" fmla="*/ 21 w 758"/>
              <a:gd name="connsiteY128-14690" fmla="*/ 106 h 759"/>
              <a:gd name="connsiteX129-14691" fmla="*/ 32 w 758"/>
              <a:gd name="connsiteY129-14692" fmla="*/ 106 h 759"/>
              <a:gd name="connsiteX130-14693" fmla="*/ 42 w 758"/>
              <a:gd name="connsiteY130-14694" fmla="*/ 106 h 759"/>
              <a:gd name="connsiteX131-14695" fmla="*/ 53 w 758"/>
              <a:gd name="connsiteY131-14696" fmla="*/ 100 h 759"/>
              <a:gd name="connsiteX132-14697" fmla="*/ 79 w 758"/>
              <a:gd name="connsiteY132-14698" fmla="*/ 100 h 759"/>
              <a:gd name="connsiteX133-14699" fmla="*/ 111 w 758"/>
              <a:gd name="connsiteY133-14700" fmla="*/ 95 h 759"/>
              <a:gd name="connsiteX134-14701" fmla="*/ 126 w 758"/>
              <a:gd name="connsiteY134-14702" fmla="*/ 95 h 759"/>
              <a:gd name="connsiteX135-14703" fmla="*/ 142 w 758"/>
              <a:gd name="connsiteY135-14704" fmla="*/ 90 h 759"/>
              <a:gd name="connsiteX136-14705" fmla="*/ 163 w 758"/>
              <a:gd name="connsiteY136-14706" fmla="*/ 85 h 759"/>
              <a:gd name="connsiteX137-14707" fmla="*/ 184 w 758"/>
              <a:gd name="connsiteY137-14708" fmla="*/ 85 h 759"/>
              <a:gd name="connsiteX138-14709" fmla="*/ 221 w 758"/>
              <a:gd name="connsiteY138-14710" fmla="*/ 74 h 759"/>
              <a:gd name="connsiteX139-14711" fmla="*/ 258 w 758"/>
              <a:gd name="connsiteY139-14712" fmla="*/ 69 h 759"/>
              <a:gd name="connsiteX140-14713" fmla="*/ 290 w 758"/>
              <a:gd name="connsiteY140-14714" fmla="*/ 58 h 759"/>
              <a:gd name="connsiteX141-14715" fmla="*/ 321 w 758"/>
              <a:gd name="connsiteY141-14716" fmla="*/ 48 h 759"/>
              <a:gd name="connsiteX142-14717" fmla="*/ 337 w 758"/>
              <a:gd name="connsiteY142-14718" fmla="*/ 42 h 759"/>
              <a:gd name="connsiteX143-14719" fmla="*/ 353 w 758"/>
              <a:gd name="connsiteY143-14720" fmla="*/ 37 h 759"/>
              <a:gd name="connsiteX144-14721" fmla="*/ 363 w 758"/>
              <a:gd name="connsiteY144-14722" fmla="*/ 37 h 759"/>
              <a:gd name="connsiteX145-14723" fmla="*/ 374 w 758"/>
              <a:gd name="connsiteY145-14724" fmla="*/ 32 h 759"/>
              <a:gd name="connsiteX146-14725" fmla="*/ 379 w 758"/>
              <a:gd name="connsiteY146-14726" fmla="*/ 27 h 759"/>
              <a:gd name="connsiteX147-14727" fmla="*/ 385 w 758"/>
              <a:gd name="connsiteY147-14728" fmla="*/ 21 h 759"/>
              <a:gd name="connsiteX148-14729" fmla="*/ 390 w 758"/>
              <a:gd name="connsiteY148-14730" fmla="*/ 16 h 759"/>
              <a:gd name="connsiteX149-14731" fmla="*/ 395 w 758"/>
              <a:gd name="connsiteY149-14732" fmla="*/ 11 h 759"/>
              <a:gd name="connsiteX150-14733" fmla="*/ 400 w 758"/>
              <a:gd name="connsiteY150-14734" fmla="*/ 6 h 759"/>
              <a:gd name="connsiteX151-14735" fmla="*/ 406 w 758"/>
              <a:gd name="connsiteY151-14736" fmla="*/ 0 h 759"/>
              <a:gd name="connsiteX152-14737" fmla="*/ 411 w 758"/>
              <a:gd name="connsiteY152-14738" fmla="*/ 0 h 759"/>
              <a:gd name="connsiteX153-14739" fmla="*/ 416 w 758"/>
              <a:gd name="connsiteY153-14740" fmla="*/ 0 h 759"/>
              <a:gd name="connsiteX154-14741" fmla="*/ 416 w 758"/>
              <a:gd name="connsiteY154-14742" fmla="*/ 0 h 759"/>
              <a:gd name="connsiteX0-14743" fmla="*/ 416 w 758"/>
              <a:gd name="connsiteY0-14744" fmla="*/ 0 h 759"/>
              <a:gd name="connsiteX1-14745" fmla="*/ 427 w 758"/>
              <a:gd name="connsiteY1-14746" fmla="*/ 0 h 759"/>
              <a:gd name="connsiteX2-14747" fmla="*/ 437 w 758"/>
              <a:gd name="connsiteY2-14748" fmla="*/ 6 h 759"/>
              <a:gd name="connsiteX3-14749" fmla="*/ 448 w 758"/>
              <a:gd name="connsiteY3-14750" fmla="*/ 11 h 759"/>
              <a:gd name="connsiteX4-14751" fmla="*/ 464 w 758"/>
              <a:gd name="connsiteY4-14752" fmla="*/ 21 h 759"/>
              <a:gd name="connsiteX5-14753" fmla="*/ 474 w 758"/>
              <a:gd name="connsiteY5-14754" fmla="*/ 32 h 759"/>
              <a:gd name="connsiteX6-14755" fmla="*/ 485 w 758"/>
              <a:gd name="connsiteY6-14756" fmla="*/ 37 h 759"/>
              <a:gd name="connsiteX7-14757" fmla="*/ 485 w 758"/>
              <a:gd name="connsiteY7-14758" fmla="*/ 42 h 759"/>
              <a:gd name="connsiteX8-14759" fmla="*/ 490 w 758"/>
              <a:gd name="connsiteY8-14760" fmla="*/ 42 h 759"/>
              <a:gd name="connsiteX9-14761" fmla="*/ 490 w 758"/>
              <a:gd name="connsiteY9-14762" fmla="*/ 48 h 759"/>
              <a:gd name="connsiteX10-14763" fmla="*/ 490 w 758"/>
              <a:gd name="connsiteY10-14764" fmla="*/ 48 h 759"/>
              <a:gd name="connsiteX11-14765" fmla="*/ 490 w 758"/>
              <a:gd name="connsiteY11-14766" fmla="*/ 53 h 759"/>
              <a:gd name="connsiteX12-14767" fmla="*/ 485 w 758"/>
              <a:gd name="connsiteY12-14768" fmla="*/ 58 h 759"/>
              <a:gd name="connsiteX13-14769" fmla="*/ 479 w 758"/>
              <a:gd name="connsiteY13-14770" fmla="*/ 63 h 759"/>
              <a:gd name="connsiteX14-14771" fmla="*/ 469 w 758"/>
              <a:gd name="connsiteY14-14772" fmla="*/ 69 h 759"/>
              <a:gd name="connsiteX15-14773" fmla="*/ 464 w 758"/>
              <a:gd name="connsiteY15-14774" fmla="*/ 74 h 759"/>
              <a:gd name="connsiteX16-14775" fmla="*/ 469 w 758"/>
              <a:gd name="connsiteY16-14776" fmla="*/ 543 h 759"/>
              <a:gd name="connsiteX17-14777" fmla="*/ 485 w 758"/>
              <a:gd name="connsiteY17-14778" fmla="*/ 564 h 759"/>
              <a:gd name="connsiteX18-14779" fmla="*/ 500 w 758"/>
              <a:gd name="connsiteY18-14780" fmla="*/ 585 h 759"/>
              <a:gd name="connsiteX19-14781" fmla="*/ 511 w 758"/>
              <a:gd name="connsiteY19-14782" fmla="*/ 595 h 759"/>
              <a:gd name="connsiteX20-14783" fmla="*/ 521 w 758"/>
              <a:gd name="connsiteY20-14784" fmla="*/ 601 h 759"/>
              <a:gd name="connsiteX21-14785" fmla="*/ 543 w 758"/>
              <a:gd name="connsiteY21-14786" fmla="*/ 622 h 759"/>
              <a:gd name="connsiteX22-14787" fmla="*/ 564 w 758"/>
              <a:gd name="connsiteY22-14788" fmla="*/ 632 h 759"/>
              <a:gd name="connsiteX23-14789" fmla="*/ 585 w 758"/>
              <a:gd name="connsiteY23-14790" fmla="*/ 648 h 759"/>
              <a:gd name="connsiteX24-14791" fmla="*/ 611 w 758"/>
              <a:gd name="connsiteY24-14792" fmla="*/ 659 h 759"/>
              <a:gd name="connsiteX25-14793" fmla="*/ 622 w 758"/>
              <a:gd name="connsiteY25-14794" fmla="*/ 664 h 759"/>
              <a:gd name="connsiteX26-14795" fmla="*/ 632 w 758"/>
              <a:gd name="connsiteY26-14796" fmla="*/ 669 h 759"/>
              <a:gd name="connsiteX27-14797" fmla="*/ 643 w 758"/>
              <a:gd name="connsiteY27-14798" fmla="*/ 669 h 759"/>
              <a:gd name="connsiteX28-14799" fmla="*/ 653 w 758"/>
              <a:gd name="connsiteY28-14800" fmla="*/ 674 h 759"/>
              <a:gd name="connsiteX29-14801" fmla="*/ 658 w 758"/>
              <a:gd name="connsiteY29-14802" fmla="*/ 674 h 759"/>
              <a:gd name="connsiteX30-14803" fmla="*/ 664 w 758"/>
              <a:gd name="connsiteY30-14804" fmla="*/ 674 h 759"/>
              <a:gd name="connsiteX31-14805" fmla="*/ 674 w 758"/>
              <a:gd name="connsiteY31-14806" fmla="*/ 674 h 759"/>
              <a:gd name="connsiteX32-14807" fmla="*/ 679 w 758"/>
              <a:gd name="connsiteY32-14808" fmla="*/ 669 h 759"/>
              <a:gd name="connsiteX33-14809" fmla="*/ 679 w 758"/>
              <a:gd name="connsiteY33-14810" fmla="*/ 664 h 759"/>
              <a:gd name="connsiteX34-14811" fmla="*/ 685 w 758"/>
              <a:gd name="connsiteY34-14812" fmla="*/ 659 h 759"/>
              <a:gd name="connsiteX35-14813" fmla="*/ 690 w 758"/>
              <a:gd name="connsiteY35-14814" fmla="*/ 653 h 759"/>
              <a:gd name="connsiteX36-14815" fmla="*/ 690 w 758"/>
              <a:gd name="connsiteY36-14816" fmla="*/ 643 h 759"/>
              <a:gd name="connsiteX37-14817" fmla="*/ 695 w 758"/>
              <a:gd name="connsiteY37-14818" fmla="*/ 627 h 759"/>
              <a:gd name="connsiteX38-14819" fmla="*/ 701 w 758"/>
              <a:gd name="connsiteY38-14820" fmla="*/ 611 h 759"/>
              <a:gd name="connsiteX39-14821" fmla="*/ 706 w 758"/>
              <a:gd name="connsiteY39-14822" fmla="*/ 595 h 759"/>
              <a:gd name="connsiteX40-14823" fmla="*/ 706 w 758"/>
              <a:gd name="connsiteY40-14824" fmla="*/ 580 h 759"/>
              <a:gd name="connsiteX41-14825" fmla="*/ 711 w 758"/>
              <a:gd name="connsiteY41-14826" fmla="*/ 564 h 759"/>
              <a:gd name="connsiteX42-14827" fmla="*/ 716 w 758"/>
              <a:gd name="connsiteY42-14828" fmla="*/ 553 h 759"/>
              <a:gd name="connsiteX43-14829" fmla="*/ 722 w 758"/>
              <a:gd name="connsiteY43-14830" fmla="*/ 543 h 759"/>
              <a:gd name="connsiteX44-14831" fmla="*/ 722 w 758"/>
              <a:gd name="connsiteY44-14832" fmla="*/ 538 h 759"/>
              <a:gd name="connsiteX45-14833" fmla="*/ 727 w 758"/>
              <a:gd name="connsiteY45-14834" fmla="*/ 527 h 759"/>
              <a:gd name="connsiteX46-14835" fmla="*/ 727 w 758"/>
              <a:gd name="connsiteY46-14836" fmla="*/ 527 h 759"/>
              <a:gd name="connsiteX47-14837" fmla="*/ 732 w 758"/>
              <a:gd name="connsiteY47-14838" fmla="*/ 527 h 759"/>
              <a:gd name="connsiteX48-14839" fmla="*/ 732 w 758"/>
              <a:gd name="connsiteY48-14840" fmla="*/ 527 h 759"/>
              <a:gd name="connsiteX49-14841" fmla="*/ 732 w 758"/>
              <a:gd name="connsiteY49-14842" fmla="*/ 532 h 759"/>
              <a:gd name="connsiteX50-14843" fmla="*/ 732 w 758"/>
              <a:gd name="connsiteY50-14844" fmla="*/ 538 h 759"/>
              <a:gd name="connsiteX51-14845" fmla="*/ 737 w 758"/>
              <a:gd name="connsiteY51-14846" fmla="*/ 559 h 759"/>
              <a:gd name="connsiteX52-14847" fmla="*/ 737 w 758"/>
              <a:gd name="connsiteY52-14848" fmla="*/ 569 h 759"/>
              <a:gd name="connsiteX53-14849" fmla="*/ 737 w 758"/>
              <a:gd name="connsiteY53-14850" fmla="*/ 585 h 759"/>
              <a:gd name="connsiteX54-14851" fmla="*/ 737 w 758"/>
              <a:gd name="connsiteY54-14852" fmla="*/ 601 h 759"/>
              <a:gd name="connsiteX55-14853" fmla="*/ 737 w 758"/>
              <a:gd name="connsiteY55-14854" fmla="*/ 622 h 759"/>
              <a:gd name="connsiteX56-14855" fmla="*/ 737 w 758"/>
              <a:gd name="connsiteY56-14856" fmla="*/ 638 h 759"/>
              <a:gd name="connsiteX57-14857" fmla="*/ 737 w 758"/>
              <a:gd name="connsiteY57-14858" fmla="*/ 653 h 759"/>
              <a:gd name="connsiteX58-14859" fmla="*/ 743 w 758"/>
              <a:gd name="connsiteY58-14860" fmla="*/ 669 h 759"/>
              <a:gd name="connsiteX59-14861" fmla="*/ 743 w 758"/>
              <a:gd name="connsiteY59-14862" fmla="*/ 685 h 759"/>
              <a:gd name="connsiteX60-14863" fmla="*/ 748 w 758"/>
              <a:gd name="connsiteY60-14864" fmla="*/ 696 h 759"/>
              <a:gd name="connsiteX61-14865" fmla="*/ 748 w 758"/>
              <a:gd name="connsiteY61-14866" fmla="*/ 706 h 759"/>
              <a:gd name="connsiteX62-14867" fmla="*/ 753 w 758"/>
              <a:gd name="connsiteY62-14868" fmla="*/ 717 h 759"/>
              <a:gd name="connsiteX63-14869" fmla="*/ 753 w 758"/>
              <a:gd name="connsiteY63-14870" fmla="*/ 722 h 759"/>
              <a:gd name="connsiteX64-14871" fmla="*/ 758 w 758"/>
              <a:gd name="connsiteY64-14872" fmla="*/ 732 h 759"/>
              <a:gd name="connsiteX65-14873" fmla="*/ 758 w 758"/>
              <a:gd name="connsiteY65-14874" fmla="*/ 738 h 759"/>
              <a:gd name="connsiteX66-14875" fmla="*/ 758 w 758"/>
              <a:gd name="connsiteY66-14876" fmla="*/ 743 h 759"/>
              <a:gd name="connsiteX67-14877" fmla="*/ 758 w 758"/>
              <a:gd name="connsiteY67-14878" fmla="*/ 748 h 759"/>
              <a:gd name="connsiteX68-14879" fmla="*/ 753 w 758"/>
              <a:gd name="connsiteY68-14880" fmla="*/ 753 h 759"/>
              <a:gd name="connsiteX69-14881" fmla="*/ 748 w 758"/>
              <a:gd name="connsiteY69-14882" fmla="*/ 759 h 759"/>
              <a:gd name="connsiteX70-14883" fmla="*/ 737 w 758"/>
              <a:gd name="connsiteY70-14884" fmla="*/ 759 h 759"/>
              <a:gd name="connsiteX71-14885" fmla="*/ 727 w 758"/>
              <a:gd name="connsiteY71-14886" fmla="*/ 759 h 759"/>
              <a:gd name="connsiteX72-14887" fmla="*/ 711 w 758"/>
              <a:gd name="connsiteY72-14888" fmla="*/ 759 h 759"/>
              <a:gd name="connsiteX73-14889" fmla="*/ 695 w 758"/>
              <a:gd name="connsiteY73-14890" fmla="*/ 753 h 759"/>
              <a:gd name="connsiteX74-14891" fmla="*/ 674 w 758"/>
              <a:gd name="connsiteY74-14892" fmla="*/ 753 h 759"/>
              <a:gd name="connsiteX75-14893" fmla="*/ 653 w 758"/>
              <a:gd name="connsiteY75-14894" fmla="*/ 748 h 759"/>
              <a:gd name="connsiteX76-14895" fmla="*/ 632 w 758"/>
              <a:gd name="connsiteY76-14896" fmla="*/ 743 h 759"/>
              <a:gd name="connsiteX77-14897" fmla="*/ 622 w 758"/>
              <a:gd name="connsiteY77-14898" fmla="*/ 738 h 759"/>
              <a:gd name="connsiteX78-14899" fmla="*/ 611 w 758"/>
              <a:gd name="connsiteY78-14900" fmla="*/ 732 h 759"/>
              <a:gd name="connsiteX79-14901" fmla="*/ 595 w 758"/>
              <a:gd name="connsiteY79-14902" fmla="*/ 727 h 759"/>
              <a:gd name="connsiteX80-14903" fmla="*/ 585 w 758"/>
              <a:gd name="connsiteY80-14904" fmla="*/ 722 h 759"/>
              <a:gd name="connsiteX81-14905" fmla="*/ 569 w 758"/>
              <a:gd name="connsiteY81-14906" fmla="*/ 717 h 759"/>
              <a:gd name="connsiteX82-14907" fmla="*/ 553 w 758"/>
              <a:gd name="connsiteY82-14908" fmla="*/ 706 h 759"/>
              <a:gd name="connsiteX83-14909" fmla="*/ 543 w 758"/>
              <a:gd name="connsiteY83-14910" fmla="*/ 696 h 759"/>
              <a:gd name="connsiteX84-14911" fmla="*/ 527 w 758"/>
              <a:gd name="connsiteY84-14912" fmla="*/ 685 h 759"/>
              <a:gd name="connsiteX85-14913" fmla="*/ 495 w 758"/>
              <a:gd name="connsiteY85-14914" fmla="*/ 659 h 759"/>
              <a:gd name="connsiteX86-14915" fmla="*/ 469 w 758"/>
              <a:gd name="connsiteY86-14916" fmla="*/ 632 h 759"/>
              <a:gd name="connsiteX87-14917" fmla="*/ 458 w 758"/>
              <a:gd name="connsiteY87-14918" fmla="*/ 622 h 759"/>
              <a:gd name="connsiteX88-14919" fmla="*/ 448 w 758"/>
              <a:gd name="connsiteY88-14920" fmla="*/ 606 h 759"/>
              <a:gd name="connsiteX89-14921" fmla="*/ 437 w 758"/>
              <a:gd name="connsiteY89-14922" fmla="*/ 590 h 759"/>
              <a:gd name="connsiteX90-14923" fmla="*/ 390 w 758"/>
              <a:gd name="connsiteY90-14924" fmla="*/ 100 h 759"/>
              <a:gd name="connsiteX91-14925" fmla="*/ 390 w 758"/>
              <a:gd name="connsiteY91-14926" fmla="*/ 90 h 759"/>
              <a:gd name="connsiteX92-14927" fmla="*/ 390 w 758"/>
              <a:gd name="connsiteY92-14928" fmla="*/ 85 h 759"/>
              <a:gd name="connsiteX93-14929" fmla="*/ 390 w 758"/>
              <a:gd name="connsiteY93-14930" fmla="*/ 79 h 759"/>
              <a:gd name="connsiteX94-14931" fmla="*/ 385 w 758"/>
              <a:gd name="connsiteY94-14932" fmla="*/ 74 h 759"/>
              <a:gd name="connsiteX95-14933" fmla="*/ 385 w 758"/>
              <a:gd name="connsiteY95-14934" fmla="*/ 74 h 759"/>
              <a:gd name="connsiteX96-14935" fmla="*/ 379 w 758"/>
              <a:gd name="connsiteY96-14936" fmla="*/ 74 h 759"/>
              <a:gd name="connsiteX97-14937" fmla="*/ 374 w 758"/>
              <a:gd name="connsiteY97-14938" fmla="*/ 74 h 759"/>
              <a:gd name="connsiteX98-14939" fmla="*/ 363 w 758"/>
              <a:gd name="connsiteY98-14940" fmla="*/ 79 h 759"/>
              <a:gd name="connsiteX99-14941" fmla="*/ 353 w 758"/>
              <a:gd name="connsiteY99-14942" fmla="*/ 79 h 759"/>
              <a:gd name="connsiteX100-14943" fmla="*/ 337 w 758"/>
              <a:gd name="connsiteY100-14944" fmla="*/ 85 h 759"/>
              <a:gd name="connsiteX101-14945" fmla="*/ 321 w 758"/>
              <a:gd name="connsiteY101-14946" fmla="*/ 90 h 759"/>
              <a:gd name="connsiteX102-14947" fmla="*/ 305 w 758"/>
              <a:gd name="connsiteY102-14948" fmla="*/ 95 h 759"/>
              <a:gd name="connsiteX103-14949" fmla="*/ 269 w 758"/>
              <a:gd name="connsiteY103-14950" fmla="*/ 106 h 759"/>
              <a:gd name="connsiteX104-14951" fmla="*/ 232 w 758"/>
              <a:gd name="connsiteY104-14952" fmla="*/ 116 h 759"/>
              <a:gd name="connsiteX105-14953" fmla="*/ 195 w 758"/>
              <a:gd name="connsiteY105-14954" fmla="*/ 127 h 759"/>
              <a:gd name="connsiteX106-14955" fmla="*/ 158 w 758"/>
              <a:gd name="connsiteY106-14956" fmla="*/ 137 h 759"/>
              <a:gd name="connsiteX107-14957" fmla="*/ 137 w 758"/>
              <a:gd name="connsiteY107-14958" fmla="*/ 142 h 759"/>
              <a:gd name="connsiteX108-14959" fmla="*/ 121 w 758"/>
              <a:gd name="connsiteY108-14960" fmla="*/ 142 h 759"/>
              <a:gd name="connsiteX109-14961" fmla="*/ 105 w 758"/>
              <a:gd name="connsiteY109-14962" fmla="*/ 148 h 759"/>
              <a:gd name="connsiteX110-14963" fmla="*/ 95 w 758"/>
              <a:gd name="connsiteY110-14964" fmla="*/ 148 h 759"/>
              <a:gd name="connsiteX111-14965" fmla="*/ 84 w 758"/>
              <a:gd name="connsiteY111-14966" fmla="*/ 153 h 759"/>
              <a:gd name="connsiteX112-14967" fmla="*/ 74 w 758"/>
              <a:gd name="connsiteY112-14968" fmla="*/ 153 h 759"/>
              <a:gd name="connsiteX113-14969" fmla="*/ 68 w 758"/>
              <a:gd name="connsiteY113-14970" fmla="*/ 153 h 759"/>
              <a:gd name="connsiteX114-14971" fmla="*/ 63 w 758"/>
              <a:gd name="connsiteY114-14972" fmla="*/ 153 h 759"/>
              <a:gd name="connsiteX115-14973" fmla="*/ 53 w 758"/>
              <a:gd name="connsiteY115-14974" fmla="*/ 153 h 759"/>
              <a:gd name="connsiteX116-14975" fmla="*/ 42 w 758"/>
              <a:gd name="connsiteY116-14976" fmla="*/ 148 h 759"/>
              <a:gd name="connsiteX117-14977" fmla="*/ 32 w 758"/>
              <a:gd name="connsiteY117-14978" fmla="*/ 142 h 759"/>
              <a:gd name="connsiteX118-14979" fmla="*/ 26 w 758"/>
              <a:gd name="connsiteY118-14980" fmla="*/ 137 h 759"/>
              <a:gd name="connsiteX119-14981" fmla="*/ 16 w 758"/>
              <a:gd name="connsiteY119-14982" fmla="*/ 127 h 759"/>
              <a:gd name="connsiteX120-14983" fmla="*/ 11 w 758"/>
              <a:gd name="connsiteY120-14984" fmla="*/ 121 h 759"/>
              <a:gd name="connsiteX121-14985" fmla="*/ 5 w 758"/>
              <a:gd name="connsiteY121-14986" fmla="*/ 116 h 759"/>
              <a:gd name="connsiteX122-14987" fmla="*/ 0 w 758"/>
              <a:gd name="connsiteY122-14988" fmla="*/ 116 h 759"/>
              <a:gd name="connsiteX123-14989" fmla="*/ 5 w 758"/>
              <a:gd name="connsiteY123-14990" fmla="*/ 111 h 759"/>
              <a:gd name="connsiteX124-14991" fmla="*/ 5 w 758"/>
              <a:gd name="connsiteY124-14992" fmla="*/ 111 h 759"/>
              <a:gd name="connsiteX125-14993" fmla="*/ 11 w 758"/>
              <a:gd name="connsiteY125-14994" fmla="*/ 111 h 759"/>
              <a:gd name="connsiteX126-14995" fmla="*/ 16 w 758"/>
              <a:gd name="connsiteY126-14996" fmla="*/ 106 h 759"/>
              <a:gd name="connsiteX127-14997" fmla="*/ 21 w 758"/>
              <a:gd name="connsiteY127-14998" fmla="*/ 106 h 759"/>
              <a:gd name="connsiteX128-14999" fmla="*/ 32 w 758"/>
              <a:gd name="connsiteY128-15000" fmla="*/ 106 h 759"/>
              <a:gd name="connsiteX129-15001" fmla="*/ 42 w 758"/>
              <a:gd name="connsiteY129-15002" fmla="*/ 106 h 759"/>
              <a:gd name="connsiteX130-15003" fmla="*/ 53 w 758"/>
              <a:gd name="connsiteY130-15004" fmla="*/ 100 h 759"/>
              <a:gd name="connsiteX131-15005" fmla="*/ 79 w 758"/>
              <a:gd name="connsiteY131-15006" fmla="*/ 100 h 759"/>
              <a:gd name="connsiteX132-15007" fmla="*/ 111 w 758"/>
              <a:gd name="connsiteY132-15008" fmla="*/ 95 h 759"/>
              <a:gd name="connsiteX133-15009" fmla="*/ 126 w 758"/>
              <a:gd name="connsiteY133-15010" fmla="*/ 95 h 759"/>
              <a:gd name="connsiteX134-15011" fmla="*/ 142 w 758"/>
              <a:gd name="connsiteY134-15012" fmla="*/ 90 h 759"/>
              <a:gd name="connsiteX135-15013" fmla="*/ 163 w 758"/>
              <a:gd name="connsiteY135-15014" fmla="*/ 85 h 759"/>
              <a:gd name="connsiteX136-15015" fmla="*/ 184 w 758"/>
              <a:gd name="connsiteY136-15016" fmla="*/ 85 h 759"/>
              <a:gd name="connsiteX137-15017" fmla="*/ 221 w 758"/>
              <a:gd name="connsiteY137-15018" fmla="*/ 74 h 759"/>
              <a:gd name="connsiteX138-15019" fmla="*/ 258 w 758"/>
              <a:gd name="connsiteY138-15020" fmla="*/ 69 h 759"/>
              <a:gd name="connsiteX139-15021" fmla="*/ 290 w 758"/>
              <a:gd name="connsiteY139-15022" fmla="*/ 58 h 759"/>
              <a:gd name="connsiteX140-15023" fmla="*/ 321 w 758"/>
              <a:gd name="connsiteY140-15024" fmla="*/ 48 h 759"/>
              <a:gd name="connsiteX141-15025" fmla="*/ 337 w 758"/>
              <a:gd name="connsiteY141-15026" fmla="*/ 42 h 759"/>
              <a:gd name="connsiteX142-15027" fmla="*/ 353 w 758"/>
              <a:gd name="connsiteY142-15028" fmla="*/ 37 h 759"/>
              <a:gd name="connsiteX143-15029" fmla="*/ 363 w 758"/>
              <a:gd name="connsiteY143-15030" fmla="*/ 37 h 759"/>
              <a:gd name="connsiteX144-15031" fmla="*/ 374 w 758"/>
              <a:gd name="connsiteY144-15032" fmla="*/ 32 h 759"/>
              <a:gd name="connsiteX145-15033" fmla="*/ 379 w 758"/>
              <a:gd name="connsiteY145-15034" fmla="*/ 27 h 759"/>
              <a:gd name="connsiteX146-15035" fmla="*/ 385 w 758"/>
              <a:gd name="connsiteY146-15036" fmla="*/ 21 h 759"/>
              <a:gd name="connsiteX147-15037" fmla="*/ 390 w 758"/>
              <a:gd name="connsiteY147-15038" fmla="*/ 16 h 759"/>
              <a:gd name="connsiteX148-15039" fmla="*/ 395 w 758"/>
              <a:gd name="connsiteY148-15040" fmla="*/ 11 h 759"/>
              <a:gd name="connsiteX149-15041" fmla="*/ 400 w 758"/>
              <a:gd name="connsiteY149-15042" fmla="*/ 6 h 759"/>
              <a:gd name="connsiteX150-15043" fmla="*/ 406 w 758"/>
              <a:gd name="connsiteY150-15044" fmla="*/ 0 h 759"/>
              <a:gd name="connsiteX151-15045" fmla="*/ 411 w 758"/>
              <a:gd name="connsiteY151-15046" fmla="*/ 0 h 759"/>
              <a:gd name="connsiteX152-15047" fmla="*/ 416 w 758"/>
              <a:gd name="connsiteY152-15048" fmla="*/ 0 h 759"/>
              <a:gd name="connsiteX153-15049" fmla="*/ 416 w 758"/>
              <a:gd name="connsiteY153-15050" fmla="*/ 0 h 759"/>
              <a:gd name="connsiteX0-15051" fmla="*/ 416 w 758"/>
              <a:gd name="connsiteY0-15052" fmla="*/ 0 h 759"/>
              <a:gd name="connsiteX1-15053" fmla="*/ 427 w 758"/>
              <a:gd name="connsiteY1-15054" fmla="*/ 0 h 759"/>
              <a:gd name="connsiteX2-15055" fmla="*/ 437 w 758"/>
              <a:gd name="connsiteY2-15056" fmla="*/ 6 h 759"/>
              <a:gd name="connsiteX3-15057" fmla="*/ 448 w 758"/>
              <a:gd name="connsiteY3-15058" fmla="*/ 11 h 759"/>
              <a:gd name="connsiteX4-15059" fmla="*/ 464 w 758"/>
              <a:gd name="connsiteY4-15060" fmla="*/ 21 h 759"/>
              <a:gd name="connsiteX5-15061" fmla="*/ 474 w 758"/>
              <a:gd name="connsiteY5-15062" fmla="*/ 32 h 759"/>
              <a:gd name="connsiteX6-15063" fmla="*/ 485 w 758"/>
              <a:gd name="connsiteY6-15064" fmla="*/ 37 h 759"/>
              <a:gd name="connsiteX7-15065" fmla="*/ 485 w 758"/>
              <a:gd name="connsiteY7-15066" fmla="*/ 42 h 759"/>
              <a:gd name="connsiteX8-15067" fmla="*/ 490 w 758"/>
              <a:gd name="connsiteY8-15068" fmla="*/ 42 h 759"/>
              <a:gd name="connsiteX9-15069" fmla="*/ 490 w 758"/>
              <a:gd name="connsiteY9-15070" fmla="*/ 48 h 759"/>
              <a:gd name="connsiteX10-15071" fmla="*/ 490 w 758"/>
              <a:gd name="connsiteY10-15072" fmla="*/ 48 h 759"/>
              <a:gd name="connsiteX11-15073" fmla="*/ 490 w 758"/>
              <a:gd name="connsiteY11-15074" fmla="*/ 53 h 759"/>
              <a:gd name="connsiteX12-15075" fmla="*/ 485 w 758"/>
              <a:gd name="connsiteY12-15076" fmla="*/ 58 h 759"/>
              <a:gd name="connsiteX13-15077" fmla="*/ 479 w 758"/>
              <a:gd name="connsiteY13-15078" fmla="*/ 63 h 759"/>
              <a:gd name="connsiteX14-15079" fmla="*/ 469 w 758"/>
              <a:gd name="connsiteY14-15080" fmla="*/ 69 h 759"/>
              <a:gd name="connsiteX15-15081" fmla="*/ 464 w 758"/>
              <a:gd name="connsiteY15-15082" fmla="*/ 74 h 759"/>
              <a:gd name="connsiteX16-15083" fmla="*/ 469 w 758"/>
              <a:gd name="connsiteY16-15084" fmla="*/ 543 h 759"/>
              <a:gd name="connsiteX17-15085" fmla="*/ 485 w 758"/>
              <a:gd name="connsiteY17-15086" fmla="*/ 564 h 759"/>
              <a:gd name="connsiteX18-15087" fmla="*/ 500 w 758"/>
              <a:gd name="connsiteY18-15088" fmla="*/ 585 h 759"/>
              <a:gd name="connsiteX19-15089" fmla="*/ 511 w 758"/>
              <a:gd name="connsiteY19-15090" fmla="*/ 595 h 759"/>
              <a:gd name="connsiteX20-15091" fmla="*/ 521 w 758"/>
              <a:gd name="connsiteY20-15092" fmla="*/ 601 h 759"/>
              <a:gd name="connsiteX21-15093" fmla="*/ 543 w 758"/>
              <a:gd name="connsiteY21-15094" fmla="*/ 622 h 759"/>
              <a:gd name="connsiteX22-15095" fmla="*/ 564 w 758"/>
              <a:gd name="connsiteY22-15096" fmla="*/ 632 h 759"/>
              <a:gd name="connsiteX23-15097" fmla="*/ 585 w 758"/>
              <a:gd name="connsiteY23-15098" fmla="*/ 648 h 759"/>
              <a:gd name="connsiteX24-15099" fmla="*/ 611 w 758"/>
              <a:gd name="connsiteY24-15100" fmla="*/ 659 h 759"/>
              <a:gd name="connsiteX25-15101" fmla="*/ 622 w 758"/>
              <a:gd name="connsiteY25-15102" fmla="*/ 664 h 759"/>
              <a:gd name="connsiteX26-15103" fmla="*/ 632 w 758"/>
              <a:gd name="connsiteY26-15104" fmla="*/ 669 h 759"/>
              <a:gd name="connsiteX27-15105" fmla="*/ 643 w 758"/>
              <a:gd name="connsiteY27-15106" fmla="*/ 669 h 759"/>
              <a:gd name="connsiteX28-15107" fmla="*/ 653 w 758"/>
              <a:gd name="connsiteY28-15108" fmla="*/ 674 h 759"/>
              <a:gd name="connsiteX29-15109" fmla="*/ 658 w 758"/>
              <a:gd name="connsiteY29-15110" fmla="*/ 674 h 759"/>
              <a:gd name="connsiteX30-15111" fmla="*/ 664 w 758"/>
              <a:gd name="connsiteY30-15112" fmla="*/ 674 h 759"/>
              <a:gd name="connsiteX31-15113" fmla="*/ 674 w 758"/>
              <a:gd name="connsiteY31-15114" fmla="*/ 674 h 759"/>
              <a:gd name="connsiteX32-15115" fmla="*/ 679 w 758"/>
              <a:gd name="connsiteY32-15116" fmla="*/ 669 h 759"/>
              <a:gd name="connsiteX33-15117" fmla="*/ 679 w 758"/>
              <a:gd name="connsiteY33-15118" fmla="*/ 664 h 759"/>
              <a:gd name="connsiteX34-15119" fmla="*/ 685 w 758"/>
              <a:gd name="connsiteY34-15120" fmla="*/ 659 h 759"/>
              <a:gd name="connsiteX35-15121" fmla="*/ 690 w 758"/>
              <a:gd name="connsiteY35-15122" fmla="*/ 653 h 759"/>
              <a:gd name="connsiteX36-15123" fmla="*/ 690 w 758"/>
              <a:gd name="connsiteY36-15124" fmla="*/ 643 h 759"/>
              <a:gd name="connsiteX37-15125" fmla="*/ 695 w 758"/>
              <a:gd name="connsiteY37-15126" fmla="*/ 627 h 759"/>
              <a:gd name="connsiteX38-15127" fmla="*/ 701 w 758"/>
              <a:gd name="connsiteY38-15128" fmla="*/ 611 h 759"/>
              <a:gd name="connsiteX39-15129" fmla="*/ 706 w 758"/>
              <a:gd name="connsiteY39-15130" fmla="*/ 595 h 759"/>
              <a:gd name="connsiteX40-15131" fmla="*/ 706 w 758"/>
              <a:gd name="connsiteY40-15132" fmla="*/ 580 h 759"/>
              <a:gd name="connsiteX41-15133" fmla="*/ 711 w 758"/>
              <a:gd name="connsiteY41-15134" fmla="*/ 564 h 759"/>
              <a:gd name="connsiteX42-15135" fmla="*/ 716 w 758"/>
              <a:gd name="connsiteY42-15136" fmla="*/ 553 h 759"/>
              <a:gd name="connsiteX43-15137" fmla="*/ 722 w 758"/>
              <a:gd name="connsiteY43-15138" fmla="*/ 543 h 759"/>
              <a:gd name="connsiteX44-15139" fmla="*/ 722 w 758"/>
              <a:gd name="connsiteY44-15140" fmla="*/ 538 h 759"/>
              <a:gd name="connsiteX45-15141" fmla="*/ 727 w 758"/>
              <a:gd name="connsiteY45-15142" fmla="*/ 527 h 759"/>
              <a:gd name="connsiteX46-15143" fmla="*/ 727 w 758"/>
              <a:gd name="connsiteY46-15144" fmla="*/ 527 h 759"/>
              <a:gd name="connsiteX47-15145" fmla="*/ 732 w 758"/>
              <a:gd name="connsiteY47-15146" fmla="*/ 527 h 759"/>
              <a:gd name="connsiteX48-15147" fmla="*/ 732 w 758"/>
              <a:gd name="connsiteY48-15148" fmla="*/ 527 h 759"/>
              <a:gd name="connsiteX49-15149" fmla="*/ 732 w 758"/>
              <a:gd name="connsiteY49-15150" fmla="*/ 538 h 759"/>
              <a:gd name="connsiteX50-15151" fmla="*/ 737 w 758"/>
              <a:gd name="connsiteY50-15152" fmla="*/ 559 h 759"/>
              <a:gd name="connsiteX51-15153" fmla="*/ 737 w 758"/>
              <a:gd name="connsiteY51-15154" fmla="*/ 569 h 759"/>
              <a:gd name="connsiteX52-15155" fmla="*/ 737 w 758"/>
              <a:gd name="connsiteY52-15156" fmla="*/ 585 h 759"/>
              <a:gd name="connsiteX53-15157" fmla="*/ 737 w 758"/>
              <a:gd name="connsiteY53-15158" fmla="*/ 601 h 759"/>
              <a:gd name="connsiteX54-15159" fmla="*/ 737 w 758"/>
              <a:gd name="connsiteY54-15160" fmla="*/ 622 h 759"/>
              <a:gd name="connsiteX55-15161" fmla="*/ 737 w 758"/>
              <a:gd name="connsiteY55-15162" fmla="*/ 638 h 759"/>
              <a:gd name="connsiteX56-15163" fmla="*/ 737 w 758"/>
              <a:gd name="connsiteY56-15164" fmla="*/ 653 h 759"/>
              <a:gd name="connsiteX57-15165" fmla="*/ 743 w 758"/>
              <a:gd name="connsiteY57-15166" fmla="*/ 669 h 759"/>
              <a:gd name="connsiteX58-15167" fmla="*/ 743 w 758"/>
              <a:gd name="connsiteY58-15168" fmla="*/ 685 h 759"/>
              <a:gd name="connsiteX59-15169" fmla="*/ 748 w 758"/>
              <a:gd name="connsiteY59-15170" fmla="*/ 696 h 759"/>
              <a:gd name="connsiteX60-15171" fmla="*/ 748 w 758"/>
              <a:gd name="connsiteY60-15172" fmla="*/ 706 h 759"/>
              <a:gd name="connsiteX61-15173" fmla="*/ 753 w 758"/>
              <a:gd name="connsiteY61-15174" fmla="*/ 717 h 759"/>
              <a:gd name="connsiteX62-15175" fmla="*/ 753 w 758"/>
              <a:gd name="connsiteY62-15176" fmla="*/ 722 h 759"/>
              <a:gd name="connsiteX63-15177" fmla="*/ 758 w 758"/>
              <a:gd name="connsiteY63-15178" fmla="*/ 732 h 759"/>
              <a:gd name="connsiteX64-15179" fmla="*/ 758 w 758"/>
              <a:gd name="connsiteY64-15180" fmla="*/ 738 h 759"/>
              <a:gd name="connsiteX65-15181" fmla="*/ 758 w 758"/>
              <a:gd name="connsiteY65-15182" fmla="*/ 743 h 759"/>
              <a:gd name="connsiteX66-15183" fmla="*/ 758 w 758"/>
              <a:gd name="connsiteY66-15184" fmla="*/ 748 h 759"/>
              <a:gd name="connsiteX67-15185" fmla="*/ 753 w 758"/>
              <a:gd name="connsiteY67-15186" fmla="*/ 753 h 759"/>
              <a:gd name="connsiteX68-15187" fmla="*/ 748 w 758"/>
              <a:gd name="connsiteY68-15188" fmla="*/ 759 h 759"/>
              <a:gd name="connsiteX69-15189" fmla="*/ 737 w 758"/>
              <a:gd name="connsiteY69-15190" fmla="*/ 759 h 759"/>
              <a:gd name="connsiteX70-15191" fmla="*/ 727 w 758"/>
              <a:gd name="connsiteY70-15192" fmla="*/ 759 h 759"/>
              <a:gd name="connsiteX71-15193" fmla="*/ 711 w 758"/>
              <a:gd name="connsiteY71-15194" fmla="*/ 759 h 759"/>
              <a:gd name="connsiteX72-15195" fmla="*/ 695 w 758"/>
              <a:gd name="connsiteY72-15196" fmla="*/ 753 h 759"/>
              <a:gd name="connsiteX73-15197" fmla="*/ 674 w 758"/>
              <a:gd name="connsiteY73-15198" fmla="*/ 753 h 759"/>
              <a:gd name="connsiteX74-15199" fmla="*/ 653 w 758"/>
              <a:gd name="connsiteY74-15200" fmla="*/ 748 h 759"/>
              <a:gd name="connsiteX75-15201" fmla="*/ 632 w 758"/>
              <a:gd name="connsiteY75-15202" fmla="*/ 743 h 759"/>
              <a:gd name="connsiteX76-15203" fmla="*/ 622 w 758"/>
              <a:gd name="connsiteY76-15204" fmla="*/ 738 h 759"/>
              <a:gd name="connsiteX77-15205" fmla="*/ 611 w 758"/>
              <a:gd name="connsiteY77-15206" fmla="*/ 732 h 759"/>
              <a:gd name="connsiteX78-15207" fmla="*/ 595 w 758"/>
              <a:gd name="connsiteY78-15208" fmla="*/ 727 h 759"/>
              <a:gd name="connsiteX79-15209" fmla="*/ 585 w 758"/>
              <a:gd name="connsiteY79-15210" fmla="*/ 722 h 759"/>
              <a:gd name="connsiteX80-15211" fmla="*/ 569 w 758"/>
              <a:gd name="connsiteY80-15212" fmla="*/ 717 h 759"/>
              <a:gd name="connsiteX81-15213" fmla="*/ 553 w 758"/>
              <a:gd name="connsiteY81-15214" fmla="*/ 706 h 759"/>
              <a:gd name="connsiteX82-15215" fmla="*/ 543 w 758"/>
              <a:gd name="connsiteY82-15216" fmla="*/ 696 h 759"/>
              <a:gd name="connsiteX83-15217" fmla="*/ 527 w 758"/>
              <a:gd name="connsiteY83-15218" fmla="*/ 685 h 759"/>
              <a:gd name="connsiteX84-15219" fmla="*/ 495 w 758"/>
              <a:gd name="connsiteY84-15220" fmla="*/ 659 h 759"/>
              <a:gd name="connsiteX85-15221" fmla="*/ 469 w 758"/>
              <a:gd name="connsiteY85-15222" fmla="*/ 632 h 759"/>
              <a:gd name="connsiteX86-15223" fmla="*/ 458 w 758"/>
              <a:gd name="connsiteY86-15224" fmla="*/ 622 h 759"/>
              <a:gd name="connsiteX87-15225" fmla="*/ 448 w 758"/>
              <a:gd name="connsiteY87-15226" fmla="*/ 606 h 759"/>
              <a:gd name="connsiteX88-15227" fmla="*/ 437 w 758"/>
              <a:gd name="connsiteY88-15228" fmla="*/ 590 h 759"/>
              <a:gd name="connsiteX89-15229" fmla="*/ 390 w 758"/>
              <a:gd name="connsiteY89-15230" fmla="*/ 100 h 759"/>
              <a:gd name="connsiteX90-15231" fmla="*/ 390 w 758"/>
              <a:gd name="connsiteY90-15232" fmla="*/ 90 h 759"/>
              <a:gd name="connsiteX91-15233" fmla="*/ 390 w 758"/>
              <a:gd name="connsiteY91-15234" fmla="*/ 85 h 759"/>
              <a:gd name="connsiteX92-15235" fmla="*/ 390 w 758"/>
              <a:gd name="connsiteY92-15236" fmla="*/ 79 h 759"/>
              <a:gd name="connsiteX93-15237" fmla="*/ 385 w 758"/>
              <a:gd name="connsiteY93-15238" fmla="*/ 74 h 759"/>
              <a:gd name="connsiteX94-15239" fmla="*/ 385 w 758"/>
              <a:gd name="connsiteY94-15240" fmla="*/ 74 h 759"/>
              <a:gd name="connsiteX95-15241" fmla="*/ 379 w 758"/>
              <a:gd name="connsiteY95-15242" fmla="*/ 74 h 759"/>
              <a:gd name="connsiteX96-15243" fmla="*/ 374 w 758"/>
              <a:gd name="connsiteY96-15244" fmla="*/ 74 h 759"/>
              <a:gd name="connsiteX97-15245" fmla="*/ 363 w 758"/>
              <a:gd name="connsiteY97-15246" fmla="*/ 79 h 759"/>
              <a:gd name="connsiteX98-15247" fmla="*/ 353 w 758"/>
              <a:gd name="connsiteY98-15248" fmla="*/ 79 h 759"/>
              <a:gd name="connsiteX99-15249" fmla="*/ 337 w 758"/>
              <a:gd name="connsiteY99-15250" fmla="*/ 85 h 759"/>
              <a:gd name="connsiteX100-15251" fmla="*/ 321 w 758"/>
              <a:gd name="connsiteY100-15252" fmla="*/ 90 h 759"/>
              <a:gd name="connsiteX101-15253" fmla="*/ 305 w 758"/>
              <a:gd name="connsiteY101-15254" fmla="*/ 95 h 759"/>
              <a:gd name="connsiteX102-15255" fmla="*/ 269 w 758"/>
              <a:gd name="connsiteY102-15256" fmla="*/ 106 h 759"/>
              <a:gd name="connsiteX103-15257" fmla="*/ 232 w 758"/>
              <a:gd name="connsiteY103-15258" fmla="*/ 116 h 759"/>
              <a:gd name="connsiteX104-15259" fmla="*/ 195 w 758"/>
              <a:gd name="connsiteY104-15260" fmla="*/ 127 h 759"/>
              <a:gd name="connsiteX105-15261" fmla="*/ 158 w 758"/>
              <a:gd name="connsiteY105-15262" fmla="*/ 137 h 759"/>
              <a:gd name="connsiteX106-15263" fmla="*/ 137 w 758"/>
              <a:gd name="connsiteY106-15264" fmla="*/ 142 h 759"/>
              <a:gd name="connsiteX107-15265" fmla="*/ 121 w 758"/>
              <a:gd name="connsiteY107-15266" fmla="*/ 142 h 759"/>
              <a:gd name="connsiteX108-15267" fmla="*/ 105 w 758"/>
              <a:gd name="connsiteY108-15268" fmla="*/ 148 h 759"/>
              <a:gd name="connsiteX109-15269" fmla="*/ 95 w 758"/>
              <a:gd name="connsiteY109-15270" fmla="*/ 148 h 759"/>
              <a:gd name="connsiteX110-15271" fmla="*/ 84 w 758"/>
              <a:gd name="connsiteY110-15272" fmla="*/ 153 h 759"/>
              <a:gd name="connsiteX111-15273" fmla="*/ 74 w 758"/>
              <a:gd name="connsiteY111-15274" fmla="*/ 153 h 759"/>
              <a:gd name="connsiteX112-15275" fmla="*/ 68 w 758"/>
              <a:gd name="connsiteY112-15276" fmla="*/ 153 h 759"/>
              <a:gd name="connsiteX113-15277" fmla="*/ 63 w 758"/>
              <a:gd name="connsiteY113-15278" fmla="*/ 153 h 759"/>
              <a:gd name="connsiteX114-15279" fmla="*/ 53 w 758"/>
              <a:gd name="connsiteY114-15280" fmla="*/ 153 h 759"/>
              <a:gd name="connsiteX115-15281" fmla="*/ 42 w 758"/>
              <a:gd name="connsiteY115-15282" fmla="*/ 148 h 759"/>
              <a:gd name="connsiteX116-15283" fmla="*/ 32 w 758"/>
              <a:gd name="connsiteY116-15284" fmla="*/ 142 h 759"/>
              <a:gd name="connsiteX117-15285" fmla="*/ 26 w 758"/>
              <a:gd name="connsiteY117-15286" fmla="*/ 137 h 759"/>
              <a:gd name="connsiteX118-15287" fmla="*/ 16 w 758"/>
              <a:gd name="connsiteY118-15288" fmla="*/ 127 h 759"/>
              <a:gd name="connsiteX119-15289" fmla="*/ 11 w 758"/>
              <a:gd name="connsiteY119-15290" fmla="*/ 121 h 759"/>
              <a:gd name="connsiteX120-15291" fmla="*/ 5 w 758"/>
              <a:gd name="connsiteY120-15292" fmla="*/ 116 h 759"/>
              <a:gd name="connsiteX121-15293" fmla="*/ 0 w 758"/>
              <a:gd name="connsiteY121-15294" fmla="*/ 116 h 759"/>
              <a:gd name="connsiteX122-15295" fmla="*/ 5 w 758"/>
              <a:gd name="connsiteY122-15296" fmla="*/ 111 h 759"/>
              <a:gd name="connsiteX123-15297" fmla="*/ 5 w 758"/>
              <a:gd name="connsiteY123-15298" fmla="*/ 111 h 759"/>
              <a:gd name="connsiteX124-15299" fmla="*/ 11 w 758"/>
              <a:gd name="connsiteY124-15300" fmla="*/ 111 h 759"/>
              <a:gd name="connsiteX125-15301" fmla="*/ 16 w 758"/>
              <a:gd name="connsiteY125-15302" fmla="*/ 106 h 759"/>
              <a:gd name="connsiteX126-15303" fmla="*/ 21 w 758"/>
              <a:gd name="connsiteY126-15304" fmla="*/ 106 h 759"/>
              <a:gd name="connsiteX127-15305" fmla="*/ 32 w 758"/>
              <a:gd name="connsiteY127-15306" fmla="*/ 106 h 759"/>
              <a:gd name="connsiteX128-15307" fmla="*/ 42 w 758"/>
              <a:gd name="connsiteY128-15308" fmla="*/ 106 h 759"/>
              <a:gd name="connsiteX129-15309" fmla="*/ 53 w 758"/>
              <a:gd name="connsiteY129-15310" fmla="*/ 100 h 759"/>
              <a:gd name="connsiteX130-15311" fmla="*/ 79 w 758"/>
              <a:gd name="connsiteY130-15312" fmla="*/ 100 h 759"/>
              <a:gd name="connsiteX131-15313" fmla="*/ 111 w 758"/>
              <a:gd name="connsiteY131-15314" fmla="*/ 95 h 759"/>
              <a:gd name="connsiteX132-15315" fmla="*/ 126 w 758"/>
              <a:gd name="connsiteY132-15316" fmla="*/ 95 h 759"/>
              <a:gd name="connsiteX133-15317" fmla="*/ 142 w 758"/>
              <a:gd name="connsiteY133-15318" fmla="*/ 90 h 759"/>
              <a:gd name="connsiteX134-15319" fmla="*/ 163 w 758"/>
              <a:gd name="connsiteY134-15320" fmla="*/ 85 h 759"/>
              <a:gd name="connsiteX135-15321" fmla="*/ 184 w 758"/>
              <a:gd name="connsiteY135-15322" fmla="*/ 85 h 759"/>
              <a:gd name="connsiteX136-15323" fmla="*/ 221 w 758"/>
              <a:gd name="connsiteY136-15324" fmla="*/ 74 h 759"/>
              <a:gd name="connsiteX137-15325" fmla="*/ 258 w 758"/>
              <a:gd name="connsiteY137-15326" fmla="*/ 69 h 759"/>
              <a:gd name="connsiteX138-15327" fmla="*/ 290 w 758"/>
              <a:gd name="connsiteY138-15328" fmla="*/ 58 h 759"/>
              <a:gd name="connsiteX139-15329" fmla="*/ 321 w 758"/>
              <a:gd name="connsiteY139-15330" fmla="*/ 48 h 759"/>
              <a:gd name="connsiteX140-15331" fmla="*/ 337 w 758"/>
              <a:gd name="connsiteY140-15332" fmla="*/ 42 h 759"/>
              <a:gd name="connsiteX141-15333" fmla="*/ 353 w 758"/>
              <a:gd name="connsiteY141-15334" fmla="*/ 37 h 759"/>
              <a:gd name="connsiteX142-15335" fmla="*/ 363 w 758"/>
              <a:gd name="connsiteY142-15336" fmla="*/ 37 h 759"/>
              <a:gd name="connsiteX143-15337" fmla="*/ 374 w 758"/>
              <a:gd name="connsiteY143-15338" fmla="*/ 32 h 759"/>
              <a:gd name="connsiteX144-15339" fmla="*/ 379 w 758"/>
              <a:gd name="connsiteY144-15340" fmla="*/ 27 h 759"/>
              <a:gd name="connsiteX145-15341" fmla="*/ 385 w 758"/>
              <a:gd name="connsiteY145-15342" fmla="*/ 21 h 759"/>
              <a:gd name="connsiteX146-15343" fmla="*/ 390 w 758"/>
              <a:gd name="connsiteY146-15344" fmla="*/ 16 h 759"/>
              <a:gd name="connsiteX147-15345" fmla="*/ 395 w 758"/>
              <a:gd name="connsiteY147-15346" fmla="*/ 11 h 759"/>
              <a:gd name="connsiteX148-15347" fmla="*/ 400 w 758"/>
              <a:gd name="connsiteY148-15348" fmla="*/ 6 h 759"/>
              <a:gd name="connsiteX149-15349" fmla="*/ 406 w 758"/>
              <a:gd name="connsiteY149-15350" fmla="*/ 0 h 759"/>
              <a:gd name="connsiteX150-15351" fmla="*/ 411 w 758"/>
              <a:gd name="connsiteY150-15352" fmla="*/ 0 h 759"/>
              <a:gd name="connsiteX151-15353" fmla="*/ 416 w 758"/>
              <a:gd name="connsiteY151-15354" fmla="*/ 0 h 759"/>
              <a:gd name="connsiteX152-15355" fmla="*/ 416 w 758"/>
              <a:gd name="connsiteY152-15356" fmla="*/ 0 h 759"/>
              <a:gd name="connsiteX0-15357" fmla="*/ 416 w 758"/>
              <a:gd name="connsiteY0-15358" fmla="*/ 0 h 759"/>
              <a:gd name="connsiteX1-15359" fmla="*/ 427 w 758"/>
              <a:gd name="connsiteY1-15360" fmla="*/ 0 h 759"/>
              <a:gd name="connsiteX2-15361" fmla="*/ 437 w 758"/>
              <a:gd name="connsiteY2-15362" fmla="*/ 6 h 759"/>
              <a:gd name="connsiteX3-15363" fmla="*/ 448 w 758"/>
              <a:gd name="connsiteY3-15364" fmla="*/ 11 h 759"/>
              <a:gd name="connsiteX4-15365" fmla="*/ 464 w 758"/>
              <a:gd name="connsiteY4-15366" fmla="*/ 21 h 759"/>
              <a:gd name="connsiteX5-15367" fmla="*/ 474 w 758"/>
              <a:gd name="connsiteY5-15368" fmla="*/ 32 h 759"/>
              <a:gd name="connsiteX6-15369" fmla="*/ 485 w 758"/>
              <a:gd name="connsiteY6-15370" fmla="*/ 37 h 759"/>
              <a:gd name="connsiteX7-15371" fmla="*/ 485 w 758"/>
              <a:gd name="connsiteY7-15372" fmla="*/ 42 h 759"/>
              <a:gd name="connsiteX8-15373" fmla="*/ 490 w 758"/>
              <a:gd name="connsiteY8-15374" fmla="*/ 42 h 759"/>
              <a:gd name="connsiteX9-15375" fmla="*/ 490 w 758"/>
              <a:gd name="connsiteY9-15376" fmla="*/ 48 h 759"/>
              <a:gd name="connsiteX10-15377" fmla="*/ 490 w 758"/>
              <a:gd name="connsiteY10-15378" fmla="*/ 48 h 759"/>
              <a:gd name="connsiteX11-15379" fmla="*/ 490 w 758"/>
              <a:gd name="connsiteY11-15380" fmla="*/ 53 h 759"/>
              <a:gd name="connsiteX12-15381" fmla="*/ 485 w 758"/>
              <a:gd name="connsiteY12-15382" fmla="*/ 58 h 759"/>
              <a:gd name="connsiteX13-15383" fmla="*/ 479 w 758"/>
              <a:gd name="connsiteY13-15384" fmla="*/ 63 h 759"/>
              <a:gd name="connsiteX14-15385" fmla="*/ 469 w 758"/>
              <a:gd name="connsiteY14-15386" fmla="*/ 69 h 759"/>
              <a:gd name="connsiteX15-15387" fmla="*/ 464 w 758"/>
              <a:gd name="connsiteY15-15388" fmla="*/ 74 h 759"/>
              <a:gd name="connsiteX16-15389" fmla="*/ 469 w 758"/>
              <a:gd name="connsiteY16-15390" fmla="*/ 543 h 759"/>
              <a:gd name="connsiteX17-15391" fmla="*/ 485 w 758"/>
              <a:gd name="connsiteY17-15392" fmla="*/ 564 h 759"/>
              <a:gd name="connsiteX18-15393" fmla="*/ 500 w 758"/>
              <a:gd name="connsiteY18-15394" fmla="*/ 585 h 759"/>
              <a:gd name="connsiteX19-15395" fmla="*/ 511 w 758"/>
              <a:gd name="connsiteY19-15396" fmla="*/ 595 h 759"/>
              <a:gd name="connsiteX20-15397" fmla="*/ 521 w 758"/>
              <a:gd name="connsiteY20-15398" fmla="*/ 601 h 759"/>
              <a:gd name="connsiteX21-15399" fmla="*/ 543 w 758"/>
              <a:gd name="connsiteY21-15400" fmla="*/ 622 h 759"/>
              <a:gd name="connsiteX22-15401" fmla="*/ 564 w 758"/>
              <a:gd name="connsiteY22-15402" fmla="*/ 632 h 759"/>
              <a:gd name="connsiteX23-15403" fmla="*/ 585 w 758"/>
              <a:gd name="connsiteY23-15404" fmla="*/ 648 h 759"/>
              <a:gd name="connsiteX24-15405" fmla="*/ 611 w 758"/>
              <a:gd name="connsiteY24-15406" fmla="*/ 659 h 759"/>
              <a:gd name="connsiteX25-15407" fmla="*/ 622 w 758"/>
              <a:gd name="connsiteY25-15408" fmla="*/ 664 h 759"/>
              <a:gd name="connsiteX26-15409" fmla="*/ 632 w 758"/>
              <a:gd name="connsiteY26-15410" fmla="*/ 669 h 759"/>
              <a:gd name="connsiteX27-15411" fmla="*/ 643 w 758"/>
              <a:gd name="connsiteY27-15412" fmla="*/ 669 h 759"/>
              <a:gd name="connsiteX28-15413" fmla="*/ 653 w 758"/>
              <a:gd name="connsiteY28-15414" fmla="*/ 674 h 759"/>
              <a:gd name="connsiteX29-15415" fmla="*/ 658 w 758"/>
              <a:gd name="connsiteY29-15416" fmla="*/ 674 h 759"/>
              <a:gd name="connsiteX30-15417" fmla="*/ 664 w 758"/>
              <a:gd name="connsiteY30-15418" fmla="*/ 674 h 759"/>
              <a:gd name="connsiteX31-15419" fmla="*/ 674 w 758"/>
              <a:gd name="connsiteY31-15420" fmla="*/ 674 h 759"/>
              <a:gd name="connsiteX32-15421" fmla="*/ 679 w 758"/>
              <a:gd name="connsiteY32-15422" fmla="*/ 669 h 759"/>
              <a:gd name="connsiteX33-15423" fmla="*/ 679 w 758"/>
              <a:gd name="connsiteY33-15424" fmla="*/ 664 h 759"/>
              <a:gd name="connsiteX34-15425" fmla="*/ 685 w 758"/>
              <a:gd name="connsiteY34-15426" fmla="*/ 659 h 759"/>
              <a:gd name="connsiteX35-15427" fmla="*/ 690 w 758"/>
              <a:gd name="connsiteY35-15428" fmla="*/ 653 h 759"/>
              <a:gd name="connsiteX36-15429" fmla="*/ 690 w 758"/>
              <a:gd name="connsiteY36-15430" fmla="*/ 643 h 759"/>
              <a:gd name="connsiteX37-15431" fmla="*/ 695 w 758"/>
              <a:gd name="connsiteY37-15432" fmla="*/ 627 h 759"/>
              <a:gd name="connsiteX38-15433" fmla="*/ 701 w 758"/>
              <a:gd name="connsiteY38-15434" fmla="*/ 611 h 759"/>
              <a:gd name="connsiteX39-15435" fmla="*/ 706 w 758"/>
              <a:gd name="connsiteY39-15436" fmla="*/ 595 h 759"/>
              <a:gd name="connsiteX40-15437" fmla="*/ 706 w 758"/>
              <a:gd name="connsiteY40-15438" fmla="*/ 580 h 759"/>
              <a:gd name="connsiteX41-15439" fmla="*/ 711 w 758"/>
              <a:gd name="connsiteY41-15440" fmla="*/ 564 h 759"/>
              <a:gd name="connsiteX42-15441" fmla="*/ 716 w 758"/>
              <a:gd name="connsiteY42-15442" fmla="*/ 553 h 759"/>
              <a:gd name="connsiteX43-15443" fmla="*/ 722 w 758"/>
              <a:gd name="connsiteY43-15444" fmla="*/ 543 h 759"/>
              <a:gd name="connsiteX44-15445" fmla="*/ 722 w 758"/>
              <a:gd name="connsiteY44-15446" fmla="*/ 538 h 759"/>
              <a:gd name="connsiteX45-15447" fmla="*/ 727 w 758"/>
              <a:gd name="connsiteY45-15448" fmla="*/ 527 h 759"/>
              <a:gd name="connsiteX46-15449" fmla="*/ 727 w 758"/>
              <a:gd name="connsiteY46-15450" fmla="*/ 527 h 759"/>
              <a:gd name="connsiteX47-15451" fmla="*/ 732 w 758"/>
              <a:gd name="connsiteY47-15452" fmla="*/ 527 h 759"/>
              <a:gd name="connsiteX48-15453" fmla="*/ 732 w 758"/>
              <a:gd name="connsiteY48-15454" fmla="*/ 527 h 759"/>
              <a:gd name="connsiteX49-15455" fmla="*/ 737 w 758"/>
              <a:gd name="connsiteY49-15456" fmla="*/ 559 h 759"/>
              <a:gd name="connsiteX50-15457" fmla="*/ 737 w 758"/>
              <a:gd name="connsiteY50-15458" fmla="*/ 569 h 759"/>
              <a:gd name="connsiteX51-15459" fmla="*/ 737 w 758"/>
              <a:gd name="connsiteY51-15460" fmla="*/ 585 h 759"/>
              <a:gd name="connsiteX52-15461" fmla="*/ 737 w 758"/>
              <a:gd name="connsiteY52-15462" fmla="*/ 601 h 759"/>
              <a:gd name="connsiteX53-15463" fmla="*/ 737 w 758"/>
              <a:gd name="connsiteY53-15464" fmla="*/ 622 h 759"/>
              <a:gd name="connsiteX54-15465" fmla="*/ 737 w 758"/>
              <a:gd name="connsiteY54-15466" fmla="*/ 638 h 759"/>
              <a:gd name="connsiteX55-15467" fmla="*/ 737 w 758"/>
              <a:gd name="connsiteY55-15468" fmla="*/ 653 h 759"/>
              <a:gd name="connsiteX56-15469" fmla="*/ 743 w 758"/>
              <a:gd name="connsiteY56-15470" fmla="*/ 669 h 759"/>
              <a:gd name="connsiteX57-15471" fmla="*/ 743 w 758"/>
              <a:gd name="connsiteY57-15472" fmla="*/ 685 h 759"/>
              <a:gd name="connsiteX58-15473" fmla="*/ 748 w 758"/>
              <a:gd name="connsiteY58-15474" fmla="*/ 696 h 759"/>
              <a:gd name="connsiteX59-15475" fmla="*/ 748 w 758"/>
              <a:gd name="connsiteY59-15476" fmla="*/ 706 h 759"/>
              <a:gd name="connsiteX60-15477" fmla="*/ 753 w 758"/>
              <a:gd name="connsiteY60-15478" fmla="*/ 717 h 759"/>
              <a:gd name="connsiteX61-15479" fmla="*/ 753 w 758"/>
              <a:gd name="connsiteY61-15480" fmla="*/ 722 h 759"/>
              <a:gd name="connsiteX62-15481" fmla="*/ 758 w 758"/>
              <a:gd name="connsiteY62-15482" fmla="*/ 732 h 759"/>
              <a:gd name="connsiteX63-15483" fmla="*/ 758 w 758"/>
              <a:gd name="connsiteY63-15484" fmla="*/ 738 h 759"/>
              <a:gd name="connsiteX64-15485" fmla="*/ 758 w 758"/>
              <a:gd name="connsiteY64-15486" fmla="*/ 743 h 759"/>
              <a:gd name="connsiteX65-15487" fmla="*/ 758 w 758"/>
              <a:gd name="connsiteY65-15488" fmla="*/ 748 h 759"/>
              <a:gd name="connsiteX66-15489" fmla="*/ 753 w 758"/>
              <a:gd name="connsiteY66-15490" fmla="*/ 753 h 759"/>
              <a:gd name="connsiteX67-15491" fmla="*/ 748 w 758"/>
              <a:gd name="connsiteY67-15492" fmla="*/ 759 h 759"/>
              <a:gd name="connsiteX68-15493" fmla="*/ 737 w 758"/>
              <a:gd name="connsiteY68-15494" fmla="*/ 759 h 759"/>
              <a:gd name="connsiteX69-15495" fmla="*/ 727 w 758"/>
              <a:gd name="connsiteY69-15496" fmla="*/ 759 h 759"/>
              <a:gd name="connsiteX70-15497" fmla="*/ 711 w 758"/>
              <a:gd name="connsiteY70-15498" fmla="*/ 759 h 759"/>
              <a:gd name="connsiteX71-15499" fmla="*/ 695 w 758"/>
              <a:gd name="connsiteY71-15500" fmla="*/ 753 h 759"/>
              <a:gd name="connsiteX72-15501" fmla="*/ 674 w 758"/>
              <a:gd name="connsiteY72-15502" fmla="*/ 753 h 759"/>
              <a:gd name="connsiteX73-15503" fmla="*/ 653 w 758"/>
              <a:gd name="connsiteY73-15504" fmla="*/ 748 h 759"/>
              <a:gd name="connsiteX74-15505" fmla="*/ 632 w 758"/>
              <a:gd name="connsiteY74-15506" fmla="*/ 743 h 759"/>
              <a:gd name="connsiteX75-15507" fmla="*/ 622 w 758"/>
              <a:gd name="connsiteY75-15508" fmla="*/ 738 h 759"/>
              <a:gd name="connsiteX76-15509" fmla="*/ 611 w 758"/>
              <a:gd name="connsiteY76-15510" fmla="*/ 732 h 759"/>
              <a:gd name="connsiteX77-15511" fmla="*/ 595 w 758"/>
              <a:gd name="connsiteY77-15512" fmla="*/ 727 h 759"/>
              <a:gd name="connsiteX78-15513" fmla="*/ 585 w 758"/>
              <a:gd name="connsiteY78-15514" fmla="*/ 722 h 759"/>
              <a:gd name="connsiteX79-15515" fmla="*/ 569 w 758"/>
              <a:gd name="connsiteY79-15516" fmla="*/ 717 h 759"/>
              <a:gd name="connsiteX80-15517" fmla="*/ 553 w 758"/>
              <a:gd name="connsiteY80-15518" fmla="*/ 706 h 759"/>
              <a:gd name="connsiteX81-15519" fmla="*/ 543 w 758"/>
              <a:gd name="connsiteY81-15520" fmla="*/ 696 h 759"/>
              <a:gd name="connsiteX82-15521" fmla="*/ 527 w 758"/>
              <a:gd name="connsiteY82-15522" fmla="*/ 685 h 759"/>
              <a:gd name="connsiteX83-15523" fmla="*/ 495 w 758"/>
              <a:gd name="connsiteY83-15524" fmla="*/ 659 h 759"/>
              <a:gd name="connsiteX84-15525" fmla="*/ 469 w 758"/>
              <a:gd name="connsiteY84-15526" fmla="*/ 632 h 759"/>
              <a:gd name="connsiteX85-15527" fmla="*/ 458 w 758"/>
              <a:gd name="connsiteY85-15528" fmla="*/ 622 h 759"/>
              <a:gd name="connsiteX86-15529" fmla="*/ 448 w 758"/>
              <a:gd name="connsiteY86-15530" fmla="*/ 606 h 759"/>
              <a:gd name="connsiteX87-15531" fmla="*/ 437 w 758"/>
              <a:gd name="connsiteY87-15532" fmla="*/ 590 h 759"/>
              <a:gd name="connsiteX88-15533" fmla="*/ 390 w 758"/>
              <a:gd name="connsiteY88-15534" fmla="*/ 100 h 759"/>
              <a:gd name="connsiteX89-15535" fmla="*/ 390 w 758"/>
              <a:gd name="connsiteY89-15536" fmla="*/ 90 h 759"/>
              <a:gd name="connsiteX90-15537" fmla="*/ 390 w 758"/>
              <a:gd name="connsiteY90-15538" fmla="*/ 85 h 759"/>
              <a:gd name="connsiteX91-15539" fmla="*/ 390 w 758"/>
              <a:gd name="connsiteY91-15540" fmla="*/ 79 h 759"/>
              <a:gd name="connsiteX92-15541" fmla="*/ 385 w 758"/>
              <a:gd name="connsiteY92-15542" fmla="*/ 74 h 759"/>
              <a:gd name="connsiteX93-15543" fmla="*/ 385 w 758"/>
              <a:gd name="connsiteY93-15544" fmla="*/ 74 h 759"/>
              <a:gd name="connsiteX94-15545" fmla="*/ 379 w 758"/>
              <a:gd name="connsiteY94-15546" fmla="*/ 74 h 759"/>
              <a:gd name="connsiteX95-15547" fmla="*/ 374 w 758"/>
              <a:gd name="connsiteY95-15548" fmla="*/ 74 h 759"/>
              <a:gd name="connsiteX96-15549" fmla="*/ 363 w 758"/>
              <a:gd name="connsiteY96-15550" fmla="*/ 79 h 759"/>
              <a:gd name="connsiteX97-15551" fmla="*/ 353 w 758"/>
              <a:gd name="connsiteY97-15552" fmla="*/ 79 h 759"/>
              <a:gd name="connsiteX98-15553" fmla="*/ 337 w 758"/>
              <a:gd name="connsiteY98-15554" fmla="*/ 85 h 759"/>
              <a:gd name="connsiteX99-15555" fmla="*/ 321 w 758"/>
              <a:gd name="connsiteY99-15556" fmla="*/ 90 h 759"/>
              <a:gd name="connsiteX100-15557" fmla="*/ 305 w 758"/>
              <a:gd name="connsiteY100-15558" fmla="*/ 95 h 759"/>
              <a:gd name="connsiteX101-15559" fmla="*/ 269 w 758"/>
              <a:gd name="connsiteY101-15560" fmla="*/ 106 h 759"/>
              <a:gd name="connsiteX102-15561" fmla="*/ 232 w 758"/>
              <a:gd name="connsiteY102-15562" fmla="*/ 116 h 759"/>
              <a:gd name="connsiteX103-15563" fmla="*/ 195 w 758"/>
              <a:gd name="connsiteY103-15564" fmla="*/ 127 h 759"/>
              <a:gd name="connsiteX104-15565" fmla="*/ 158 w 758"/>
              <a:gd name="connsiteY104-15566" fmla="*/ 137 h 759"/>
              <a:gd name="connsiteX105-15567" fmla="*/ 137 w 758"/>
              <a:gd name="connsiteY105-15568" fmla="*/ 142 h 759"/>
              <a:gd name="connsiteX106-15569" fmla="*/ 121 w 758"/>
              <a:gd name="connsiteY106-15570" fmla="*/ 142 h 759"/>
              <a:gd name="connsiteX107-15571" fmla="*/ 105 w 758"/>
              <a:gd name="connsiteY107-15572" fmla="*/ 148 h 759"/>
              <a:gd name="connsiteX108-15573" fmla="*/ 95 w 758"/>
              <a:gd name="connsiteY108-15574" fmla="*/ 148 h 759"/>
              <a:gd name="connsiteX109-15575" fmla="*/ 84 w 758"/>
              <a:gd name="connsiteY109-15576" fmla="*/ 153 h 759"/>
              <a:gd name="connsiteX110-15577" fmla="*/ 74 w 758"/>
              <a:gd name="connsiteY110-15578" fmla="*/ 153 h 759"/>
              <a:gd name="connsiteX111-15579" fmla="*/ 68 w 758"/>
              <a:gd name="connsiteY111-15580" fmla="*/ 153 h 759"/>
              <a:gd name="connsiteX112-15581" fmla="*/ 63 w 758"/>
              <a:gd name="connsiteY112-15582" fmla="*/ 153 h 759"/>
              <a:gd name="connsiteX113-15583" fmla="*/ 53 w 758"/>
              <a:gd name="connsiteY113-15584" fmla="*/ 153 h 759"/>
              <a:gd name="connsiteX114-15585" fmla="*/ 42 w 758"/>
              <a:gd name="connsiteY114-15586" fmla="*/ 148 h 759"/>
              <a:gd name="connsiteX115-15587" fmla="*/ 32 w 758"/>
              <a:gd name="connsiteY115-15588" fmla="*/ 142 h 759"/>
              <a:gd name="connsiteX116-15589" fmla="*/ 26 w 758"/>
              <a:gd name="connsiteY116-15590" fmla="*/ 137 h 759"/>
              <a:gd name="connsiteX117-15591" fmla="*/ 16 w 758"/>
              <a:gd name="connsiteY117-15592" fmla="*/ 127 h 759"/>
              <a:gd name="connsiteX118-15593" fmla="*/ 11 w 758"/>
              <a:gd name="connsiteY118-15594" fmla="*/ 121 h 759"/>
              <a:gd name="connsiteX119-15595" fmla="*/ 5 w 758"/>
              <a:gd name="connsiteY119-15596" fmla="*/ 116 h 759"/>
              <a:gd name="connsiteX120-15597" fmla="*/ 0 w 758"/>
              <a:gd name="connsiteY120-15598" fmla="*/ 116 h 759"/>
              <a:gd name="connsiteX121-15599" fmla="*/ 5 w 758"/>
              <a:gd name="connsiteY121-15600" fmla="*/ 111 h 759"/>
              <a:gd name="connsiteX122-15601" fmla="*/ 5 w 758"/>
              <a:gd name="connsiteY122-15602" fmla="*/ 111 h 759"/>
              <a:gd name="connsiteX123-15603" fmla="*/ 11 w 758"/>
              <a:gd name="connsiteY123-15604" fmla="*/ 111 h 759"/>
              <a:gd name="connsiteX124-15605" fmla="*/ 16 w 758"/>
              <a:gd name="connsiteY124-15606" fmla="*/ 106 h 759"/>
              <a:gd name="connsiteX125-15607" fmla="*/ 21 w 758"/>
              <a:gd name="connsiteY125-15608" fmla="*/ 106 h 759"/>
              <a:gd name="connsiteX126-15609" fmla="*/ 32 w 758"/>
              <a:gd name="connsiteY126-15610" fmla="*/ 106 h 759"/>
              <a:gd name="connsiteX127-15611" fmla="*/ 42 w 758"/>
              <a:gd name="connsiteY127-15612" fmla="*/ 106 h 759"/>
              <a:gd name="connsiteX128-15613" fmla="*/ 53 w 758"/>
              <a:gd name="connsiteY128-15614" fmla="*/ 100 h 759"/>
              <a:gd name="connsiteX129-15615" fmla="*/ 79 w 758"/>
              <a:gd name="connsiteY129-15616" fmla="*/ 100 h 759"/>
              <a:gd name="connsiteX130-15617" fmla="*/ 111 w 758"/>
              <a:gd name="connsiteY130-15618" fmla="*/ 95 h 759"/>
              <a:gd name="connsiteX131-15619" fmla="*/ 126 w 758"/>
              <a:gd name="connsiteY131-15620" fmla="*/ 95 h 759"/>
              <a:gd name="connsiteX132-15621" fmla="*/ 142 w 758"/>
              <a:gd name="connsiteY132-15622" fmla="*/ 90 h 759"/>
              <a:gd name="connsiteX133-15623" fmla="*/ 163 w 758"/>
              <a:gd name="connsiteY133-15624" fmla="*/ 85 h 759"/>
              <a:gd name="connsiteX134-15625" fmla="*/ 184 w 758"/>
              <a:gd name="connsiteY134-15626" fmla="*/ 85 h 759"/>
              <a:gd name="connsiteX135-15627" fmla="*/ 221 w 758"/>
              <a:gd name="connsiteY135-15628" fmla="*/ 74 h 759"/>
              <a:gd name="connsiteX136-15629" fmla="*/ 258 w 758"/>
              <a:gd name="connsiteY136-15630" fmla="*/ 69 h 759"/>
              <a:gd name="connsiteX137-15631" fmla="*/ 290 w 758"/>
              <a:gd name="connsiteY137-15632" fmla="*/ 58 h 759"/>
              <a:gd name="connsiteX138-15633" fmla="*/ 321 w 758"/>
              <a:gd name="connsiteY138-15634" fmla="*/ 48 h 759"/>
              <a:gd name="connsiteX139-15635" fmla="*/ 337 w 758"/>
              <a:gd name="connsiteY139-15636" fmla="*/ 42 h 759"/>
              <a:gd name="connsiteX140-15637" fmla="*/ 353 w 758"/>
              <a:gd name="connsiteY140-15638" fmla="*/ 37 h 759"/>
              <a:gd name="connsiteX141-15639" fmla="*/ 363 w 758"/>
              <a:gd name="connsiteY141-15640" fmla="*/ 37 h 759"/>
              <a:gd name="connsiteX142-15641" fmla="*/ 374 w 758"/>
              <a:gd name="connsiteY142-15642" fmla="*/ 32 h 759"/>
              <a:gd name="connsiteX143-15643" fmla="*/ 379 w 758"/>
              <a:gd name="connsiteY143-15644" fmla="*/ 27 h 759"/>
              <a:gd name="connsiteX144-15645" fmla="*/ 385 w 758"/>
              <a:gd name="connsiteY144-15646" fmla="*/ 21 h 759"/>
              <a:gd name="connsiteX145-15647" fmla="*/ 390 w 758"/>
              <a:gd name="connsiteY145-15648" fmla="*/ 16 h 759"/>
              <a:gd name="connsiteX146-15649" fmla="*/ 395 w 758"/>
              <a:gd name="connsiteY146-15650" fmla="*/ 11 h 759"/>
              <a:gd name="connsiteX147-15651" fmla="*/ 400 w 758"/>
              <a:gd name="connsiteY147-15652" fmla="*/ 6 h 759"/>
              <a:gd name="connsiteX148-15653" fmla="*/ 406 w 758"/>
              <a:gd name="connsiteY148-15654" fmla="*/ 0 h 759"/>
              <a:gd name="connsiteX149-15655" fmla="*/ 411 w 758"/>
              <a:gd name="connsiteY149-15656" fmla="*/ 0 h 759"/>
              <a:gd name="connsiteX150-15657" fmla="*/ 416 w 758"/>
              <a:gd name="connsiteY150-15658" fmla="*/ 0 h 759"/>
              <a:gd name="connsiteX151-15659" fmla="*/ 416 w 758"/>
              <a:gd name="connsiteY151-15660" fmla="*/ 0 h 759"/>
              <a:gd name="connsiteX0-15661" fmla="*/ 416 w 758"/>
              <a:gd name="connsiteY0-15662" fmla="*/ 0 h 759"/>
              <a:gd name="connsiteX1-15663" fmla="*/ 427 w 758"/>
              <a:gd name="connsiteY1-15664" fmla="*/ 0 h 759"/>
              <a:gd name="connsiteX2-15665" fmla="*/ 437 w 758"/>
              <a:gd name="connsiteY2-15666" fmla="*/ 6 h 759"/>
              <a:gd name="connsiteX3-15667" fmla="*/ 448 w 758"/>
              <a:gd name="connsiteY3-15668" fmla="*/ 11 h 759"/>
              <a:gd name="connsiteX4-15669" fmla="*/ 464 w 758"/>
              <a:gd name="connsiteY4-15670" fmla="*/ 21 h 759"/>
              <a:gd name="connsiteX5-15671" fmla="*/ 474 w 758"/>
              <a:gd name="connsiteY5-15672" fmla="*/ 32 h 759"/>
              <a:gd name="connsiteX6-15673" fmla="*/ 485 w 758"/>
              <a:gd name="connsiteY6-15674" fmla="*/ 37 h 759"/>
              <a:gd name="connsiteX7-15675" fmla="*/ 485 w 758"/>
              <a:gd name="connsiteY7-15676" fmla="*/ 42 h 759"/>
              <a:gd name="connsiteX8-15677" fmla="*/ 490 w 758"/>
              <a:gd name="connsiteY8-15678" fmla="*/ 42 h 759"/>
              <a:gd name="connsiteX9-15679" fmla="*/ 490 w 758"/>
              <a:gd name="connsiteY9-15680" fmla="*/ 48 h 759"/>
              <a:gd name="connsiteX10-15681" fmla="*/ 490 w 758"/>
              <a:gd name="connsiteY10-15682" fmla="*/ 48 h 759"/>
              <a:gd name="connsiteX11-15683" fmla="*/ 490 w 758"/>
              <a:gd name="connsiteY11-15684" fmla="*/ 53 h 759"/>
              <a:gd name="connsiteX12-15685" fmla="*/ 485 w 758"/>
              <a:gd name="connsiteY12-15686" fmla="*/ 58 h 759"/>
              <a:gd name="connsiteX13-15687" fmla="*/ 479 w 758"/>
              <a:gd name="connsiteY13-15688" fmla="*/ 63 h 759"/>
              <a:gd name="connsiteX14-15689" fmla="*/ 469 w 758"/>
              <a:gd name="connsiteY14-15690" fmla="*/ 69 h 759"/>
              <a:gd name="connsiteX15-15691" fmla="*/ 464 w 758"/>
              <a:gd name="connsiteY15-15692" fmla="*/ 74 h 759"/>
              <a:gd name="connsiteX16-15693" fmla="*/ 469 w 758"/>
              <a:gd name="connsiteY16-15694" fmla="*/ 543 h 759"/>
              <a:gd name="connsiteX17-15695" fmla="*/ 485 w 758"/>
              <a:gd name="connsiteY17-15696" fmla="*/ 564 h 759"/>
              <a:gd name="connsiteX18-15697" fmla="*/ 500 w 758"/>
              <a:gd name="connsiteY18-15698" fmla="*/ 585 h 759"/>
              <a:gd name="connsiteX19-15699" fmla="*/ 511 w 758"/>
              <a:gd name="connsiteY19-15700" fmla="*/ 595 h 759"/>
              <a:gd name="connsiteX20-15701" fmla="*/ 521 w 758"/>
              <a:gd name="connsiteY20-15702" fmla="*/ 601 h 759"/>
              <a:gd name="connsiteX21-15703" fmla="*/ 543 w 758"/>
              <a:gd name="connsiteY21-15704" fmla="*/ 622 h 759"/>
              <a:gd name="connsiteX22-15705" fmla="*/ 564 w 758"/>
              <a:gd name="connsiteY22-15706" fmla="*/ 632 h 759"/>
              <a:gd name="connsiteX23-15707" fmla="*/ 585 w 758"/>
              <a:gd name="connsiteY23-15708" fmla="*/ 648 h 759"/>
              <a:gd name="connsiteX24-15709" fmla="*/ 611 w 758"/>
              <a:gd name="connsiteY24-15710" fmla="*/ 659 h 759"/>
              <a:gd name="connsiteX25-15711" fmla="*/ 622 w 758"/>
              <a:gd name="connsiteY25-15712" fmla="*/ 664 h 759"/>
              <a:gd name="connsiteX26-15713" fmla="*/ 632 w 758"/>
              <a:gd name="connsiteY26-15714" fmla="*/ 669 h 759"/>
              <a:gd name="connsiteX27-15715" fmla="*/ 643 w 758"/>
              <a:gd name="connsiteY27-15716" fmla="*/ 669 h 759"/>
              <a:gd name="connsiteX28-15717" fmla="*/ 653 w 758"/>
              <a:gd name="connsiteY28-15718" fmla="*/ 674 h 759"/>
              <a:gd name="connsiteX29-15719" fmla="*/ 658 w 758"/>
              <a:gd name="connsiteY29-15720" fmla="*/ 674 h 759"/>
              <a:gd name="connsiteX30-15721" fmla="*/ 664 w 758"/>
              <a:gd name="connsiteY30-15722" fmla="*/ 674 h 759"/>
              <a:gd name="connsiteX31-15723" fmla="*/ 674 w 758"/>
              <a:gd name="connsiteY31-15724" fmla="*/ 674 h 759"/>
              <a:gd name="connsiteX32-15725" fmla="*/ 679 w 758"/>
              <a:gd name="connsiteY32-15726" fmla="*/ 669 h 759"/>
              <a:gd name="connsiteX33-15727" fmla="*/ 679 w 758"/>
              <a:gd name="connsiteY33-15728" fmla="*/ 664 h 759"/>
              <a:gd name="connsiteX34-15729" fmla="*/ 685 w 758"/>
              <a:gd name="connsiteY34-15730" fmla="*/ 659 h 759"/>
              <a:gd name="connsiteX35-15731" fmla="*/ 690 w 758"/>
              <a:gd name="connsiteY35-15732" fmla="*/ 653 h 759"/>
              <a:gd name="connsiteX36-15733" fmla="*/ 690 w 758"/>
              <a:gd name="connsiteY36-15734" fmla="*/ 643 h 759"/>
              <a:gd name="connsiteX37-15735" fmla="*/ 695 w 758"/>
              <a:gd name="connsiteY37-15736" fmla="*/ 627 h 759"/>
              <a:gd name="connsiteX38-15737" fmla="*/ 701 w 758"/>
              <a:gd name="connsiteY38-15738" fmla="*/ 611 h 759"/>
              <a:gd name="connsiteX39-15739" fmla="*/ 706 w 758"/>
              <a:gd name="connsiteY39-15740" fmla="*/ 595 h 759"/>
              <a:gd name="connsiteX40-15741" fmla="*/ 706 w 758"/>
              <a:gd name="connsiteY40-15742" fmla="*/ 580 h 759"/>
              <a:gd name="connsiteX41-15743" fmla="*/ 711 w 758"/>
              <a:gd name="connsiteY41-15744" fmla="*/ 564 h 759"/>
              <a:gd name="connsiteX42-15745" fmla="*/ 716 w 758"/>
              <a:gd name="connsiteY42-15746" fmla="*/ 553 h 759"/>
              <a:gd name="connsiteX43-15747" fmla="*/ 722 w 758"/>
              <a:gd name="connsiteY43-15748" fmla="*/ 543 h 759"/>
              <a:gd name="connsiteX44-15749" fmla="*/ 722 w 758"/>
              <a:gd name="connsiteY44-15750" fmla="*/ 538 h 759"/>
              <a:gd name="connsiteX45-15751" fmla="*/ 727 w 758"/>
              <a:gd name="connsiteY45-15752" fmla="*/ 527 h 759"/>
              <a:gd name="connsiteX46-15753" fmla="*/ 727 w 758"/>
              <a:gd name="connsiteY46-15754" fmla="*/ 527 h 759"/>
              <a:gd name="connsiteX47-15755" fmla="*/ 732 w 758"/>
              <a:gd name="connsiteY47-15756" fmla="*/ 527 h 759"/>
              <a:gd name="connsiteX48-15757" fmla="*/ 737 w 758"/>
              <a:gd name="connsiteY48-15758" fmla="*/ 559 h 759"/>
              <a:gd name="connsiteX49-15759" fmla="*/ 737 w 758"/>
              <a:gd name="connsiteY49-15760" fmla="*/ 569 h 759"/>
              <a:gd name="connsiteX50-15761" fmla="*/ 737 w 758"/>
              <a:gd name="connsiteY50-15762" fmla="*/ 585 h 759"/>
              <a:gd name="connsiteX51-15763" fmla="*/ 737 w 758"/>
              <a:gd name="connsiteY51-15764" fmla="*/ 601 h 759"/>
              <a:gd name="connsiteX52-15765" fmla="*/ 737 w 758"/>
              <a:gd name="connsiteY52-15766" fmla="*/ 622 h 759"/>
              <a:gd name="connsiteX53-15767" fmla="*/ 737 w 758"/>
              <a:gd name="connsiteY53-15768" fmla="*/ 638 h 759"/>
              <a:gd name="connsiteX54-15769" fmla="*/ 737 w 758"/>
              <a:gd name="connsiteY54-15770" fmla="*/ 653 h 759"/>
              <a:gd name="connsiteX55-15771" fmla="*/ 743 w 758"/>
              <a:gd name="connsiteY55-15772" fmla="*/ 669 h 759"/>
              <a:gd name="connsiteX56-15773" fmla="*/ 743 w 758"/>
              <a:gd name="connsiteY56-15774" fmla="*/ 685 h 759"/>
              <a:gd name="connsiteX57-15775" fmla="*/ 748 w 758"/>
              <a:gd name="connsiteY57-15776" fmla="*/ 696 h 759"/>
              <a:gd name="connsiteX58-15777" fmla="*/ 748 w 758"/>
              <a:gd name="connsiteY58-15778" fmla="*/ 706 h 759"/>
              <a:gd name="connsiteX59-15779" fmla="*/ 753 w 758"/>
              <a:gd name="connsiteY59-15780" fmla="*/ 717 h 759"/>
              <a:gd name="connsiteX60-15781" fmla="*/ 753 w 758"/>
              <a:gd name="connsiteY60-15782" fmla="*/ 722 h 759"/>
              <a:gd name="connsiteX61-15783" fmla="*/ 758 w 758"/>
              <a:gd name="connsiteY61-15784" fmla="*/ 732 h 759"/>
              <a:gd name="connsiteX62-15785" fmla="*/ 758 w 758"/>
              <a:gd name="connsiteY62-15786" fmla="*/ 738 h 759"/>
              <a:gd name="connsiteX63-15787" fmla="*/ 758 w 758"/>
              <a:gd name="connsiteY63-15788" fmla="*/ 743 h 759"/>
              <a:gd name="connsiteX64-15789" fmla="*/ 758 w 758"/>
              <a:gd name="connsiteY64-15790" fmla="*/ 748 h 759"/>
              <a:gd name="connsiteX65-15791" fmla="*/ 753 w 758"/>
              <a:gd name="connsiteY65-15792" fmla="*/ 753 h 759"/>
              <a:gd name="connsiteX66-15793" fmla="*/ 748 w 758"/>
              <a:gd name="connsiteY66-15794" fmla="*/ 759 h 759"/>
              <a:gd name="connsiteX67-15795" fmla="*/ 737 w 758"/>
              <a:gd name="connsiteY67-15796" fmla="*/ 759 h 759"/>
              <a:gd name="connsiteX68-15797" fmla="*/ 727 w 758"/>
              <a:gd name="connsiteY68-15798" fmla="*/ 759 h 759"/>
              <a:gd name="connsiteX69-15799" fmla="*/ 711 w 758"/>
              <a:gd name="connsiteY69-15800" fmla="*/ 759 h 759"/>
              <a:gd name="connsiteX70-15801" fmla="*/ 695 w 758"/>
              <a:gd name="connsiteY70-15802" fmla="*/ 753 h 759"/>
              <a:gd name="connsiteX71-15803" fmla="*/ 674 w 758"/>
              <a:gd name="connsiteY71-15804" fmla="*/ 753 h 759"/>
              <a:gd name="connsiteX72-15805" fmla="*/ 653 w 758"/>
              <a:gd name="connsiteY72-15806" fmla="*/ 748 h 759"/>
              <a:gd name="connsiteX73-15807" fmla="*/ 632 w 758"/>
              <a:gd name="connsiteY73-15808" fmla="*/ 743 h 759"/>
              <a:gd name="connsiteX74-15809" fmla="*/ 622 w 758"/>
              <a:gd name="connsiteY74-15810" fmla="*/ 738 h 759"/>
              <a:gd name="connsiteX75-15811" fmla="*/ 611 w 758"/>
              <a:gd name="connsiteY75-15812" fmla="*/ 732 h 759"/>
              <a:gd name="connsiteX76-15813" fmla="*/ 595 w 758"/>
              <a:gd name="connsiteY76-15814" fmla="*/ 727 h 759"/>
              <a:gd name="connsiteX77-15815" fmla="*/ 585 w 758"/>
              <a:gd name="connsiteY77-15816" fmla="*/ 722 h 759"/>
              <a:gd name="connsiteX78-15817" fmla="*/ 569 w 758"/>
              <a:gd name="connsiteY78-15818" fmla="*/ 717 h 759"/>
              <a:gd name="connsiteX79-15819" fmla="*/ 553 w 758"/>
              <a:gd name="connsiteY79-15820" fmla="*/ 706 h 759"/>
              <a:gd name="connsiteX80-15821" fmla="*/ 543 w 758"/>
              <a:gd name="connsiteY80-15822" fmla="*/ 696 h 759"/>
              <a:gd name="connsiteX81-15823" fmla="*/ 527 w 758"/>
              <a:gd name="connsiteY81-15824" fmla="*/ 685 h 759"/>
              <a:gd name="connsiteX82-15825" fmla="*/ 495 w 758"/>
              <a:gd name="connsiteY82-15826" fmla="*/ 659 h 759"/>
              <a:gd name="connsiteX83-15827" fmla="*/ 469 w 758"/>
              <a:gd name="connsiteY83-15828" fmla="*/ 632 h 759"/>
              <a:gd name="connsiteX84-15829" fmla="*/ 458 w 758"/>
              <a:gd name="connsiteY84-15830" fmla="*/ 622 h 759"/>
              <a:gd name="connsiteX85-15831" fmla="*/ 448 w 758"/>
              <a:gd name="connsiteY85-15832" fmla="*/ 606 h 759"/>
              <a:gd name="connsiteX86-15833" fmla="*/ 437 w 758"/>
              <a:gd name="connsiteY86-15834" fmla="*/ 590 h 759"/>
              <a:gd name="connsiteX87-15835" fmla="*/ 390 w 758"/>
              <a:gd name="connsiteY87-15836" fmla="*/ 100 h 759"/>
              <a:gd name="connsiteX88-15837" fmla="*/ 390 w 758"/>
              <a:gd name="connsiteY88-15838" fmla="*/ 90 h 759"/>
              <a:gd name="connsiteX89-15839" fmla="*/ 390 w 758"/>
              <a:gd name="connsiteY89-15840" fmla="*/ 85 h 759"/>
              <a:gd name="connsiteX90-15841" fmla="*/ 390 w 758"/>
              <a:gd name="connsiteY90-15842" fmla="*/ 79 h 759"/>
              <a:gd name="connsiteX91-15843" fmla="*/ 385 w 758"/>
              <a:gd name="connsiteY91-15844" fmla="*/ 74 h 759"/>
              <a:gd name="connsiteX92-15845" fmla="*/ 385 w 758"/>
              <a:gd name="connsiteY92-15846" fmla="*/ 74 h 759"/>
              <a:gd name="connsiteX93-15847" fmla="*/ 379 w 758"/>
              <a:gd name="connsiteY93-15848" fmla="*/ 74 h 759"/>
              <a:gd name="connsiteX94-15849" fmla="*/ 374 w 758"/>
              <a:gd name="connsiteY94-15850" fmla="*/ 74 h 759"/>
              <a:gd name="connsiteX95-15851" fmla="*/ 363 w 758"/>
              <a:gd name="connsiteY95-15852" fmla="*/ 79 h 759"/>
              <a:gd name="connsiteX96-15853" fmla="*/ 353 w 758"/>
              <a:gd name="connsiteY96-15854" fmla="*/ 79 h 759"/>
              <a:gd name="connsiteX97-15855" fmla="*/ 337 w 758"/>
              <a:gd name="connsiteY97-15856" fmla="*/ 85 h 759"/>
              <a:gd name="connsiteX98-15857" fmla="*/ 321 w 758"/>
              <a:gd name="connsiteY98-15858" fmla="*/ 90 h 759"/>
              <a:gd name="connsiteX99-15859" fmla="*/ 305 w 758"/>
              <a:gd name="connsiteY99-15860" fmla="*/ 95 h 759"/>
              <a:gd name="connsiteX100-15861" fmla="*/ 269 w 758"/>
              <a:gd name="connsiteY100-15862" fmla="*/ 106 h 759"/>
              <a:gd name="connsiteX101-15863" fmla="*/ 232 w 758"/>
              <a:gd name="connsiteY101-15864" fmla="*/ 116 h 759"/>
              <a:gd name="connsiteX102-15865" fmla="*/ 195 w 758"/>
              <a:gd name="connsiteY102-15866" fmla="*/ 127 h 759"/>
              <a:gd name="connsiteX103-15867" fmla="*/ 158 w 758"/>
              <a:gd name="connsiteY103-15868" fmla="*/ 137 h 759"/>
              <a:gd name="connsiteX104-15869" fmla="*/ 137 w 758"/>
              <a:gd name="connsiteY104-15870" fmla="*/ 142 h 759"/>
              <a:gd name="connsiteX105-15871" fmla="*/ 121 w 758"/>
              <a:gd name="connsiteY105-15872" fmla="*/ 142 h 759"/>
              <a:gd name="connsiteX106-15873" fmla="*/ 105 w 758"/>
              <a:gd name="connsiteY106-15874" fmla="*/ 148 h 759"/>
              <a:gd name="connsiteX107-15875" fmla="*/ 95 w 758"/>
              <a:gd name="connsiteY107-15876" fmla="*/ 148 h 759"/>
              <a:gd name="connsiteX108-15877" fmla="*/ 84 w 758"/>
              <a:gd name="connsiteY108-15878" fmla="*/ 153 h 759"/>
              <a:gd name="connsiteX109-15879" fmla="*/ 74 w 758"/>
              <a:gd name="connsiteY109-15880" fmla="*/ 153 h 759"/>
              <a:gd name="connsiteX110-15881" fmla="*/ 68 w 758"/>
              <a:gd name="connsiteY110-15882" fmla="*/ 153 h 759"/>
              <a:gd name="connsiteX111-15883" fmla="*/ 63 w 758"/>
              <a:gd name="connsiteY111-15884" fmla="*/ 153 h 759"/>
              <a:gd name="connsiteX112-15885" fmla="*/ 53 w 758"/>
              <a:gd name="connsiteY112-15886" fmla="*/ 153 h 759"/>
              <a:gd name="connsiteX113-15887" fmla="*/ 42 w 758"/>
              <a:gd name="connsiteY113-15888" fmla="*/ 148 h 759"/>
              <a:gd name="connsiteX114-15889" fmla="*/ 32 w 758"/>
              <a:gd name="connsiteY114-15890" fmla="*/ 142 h 759"/>
              <a:gd name="connsiteX115-15891" fmla="*/ 26 w 758"/>
              <a:gd name="connsiteY115-15892" fmla="*/ 137 h 759"/>
              <a:gd name="connsiteX116-15893" fmla="*/ 16 w 758"/>
              <a:gd name="connsiteY116-15894" fmla="*/ 127 h 759"/>
              <a:gd name="connsiteX117-15895" fmla="*/ 11 w 758"/>
              <a:gd name="connsiteY117-15896" fmla="*/ 121 h 759"/>
              <a:gd name="connsiteX118-15897" fmla="*/ 5 w 758"/>
              <a:gd name="connsiteY118-15898" fmla="*/ 116 h 759"/>
              <a:gd name="connsiteX119-15899" fmla="*/ 0 w 758"/>
              <a:gd name="connsiteY119-15900" fmla="*/ 116 h 759"/>
              <a:gd name="connsiteX120-15901" fmla="*/ 5 w 758"/>
              <a:gd name="connsiteY120-15902" fmla="*/ 111 h 759"/>
              <a:gd name="connsiteX121-15903" fmla="*/ 5 w 758"/>
              <a:gd name="connsiteY121-15904" fmla="*/ 111 h 759"/>
              <a:gd name="connsiteX122-15905" fmla="*/ 11 w 758"/>
              <a:gd name="connsiteY122-15906" fmla="*/ 111 h 759"/>
              <a:gd name="connsiteX123-15907" fmla="*/ 16 w 758"/>
              <a:gd name="connsiteY123-15908" fmla="*/ 106 h 759"/>
              <a:gd name="connsiteX124-15909" fmla="*/ 21 w 758"/>
              <a:gd name="connsiteY124-15910" fmla="*/ 106 h 759"/>
              <a:gd name="connsiteX125-15911" fmla="*/ 32 w 758"/>
              <a:gd name="connsiteY125-15912" fmla="*/ 106 h 759"/>
              <a:gd name="connsiteX126-15913" fmla="*/ 42 w 758"/>
              <a:gd name="connsiteY126-15914" fmla="*/ 106 h 759"/>
              <a:gd name="connsiteX127-15915" fmla="*/ 53 w 758"/>
              <a:gd name="connsiteY127-15916" fmla="*/ 100 h 759"/>
              <a:gd name="connsiteX128-15917" fmla="*/ 79 w 758"/>
              <a:gd name="connsiteY128-15918" fmla="*/ 100 h 759"/>
              <a:gd name="connsiteX129-15919" fmla="*/ 111 w 758"/>
              <a:gd name="connsiteY129-15920" fmla="*/ 95 h 759"/>
              <a:gd name="connsiteX130-15921" fmla="*/ 126 w 758"/>
              <a:gd name="connsiteY130-15922" fmla="*/ 95 h 759"/>
              <a:gd name="connsiteX131-15923" fmla="*/ 142 w 758"/>
              <a:gd name="connsiteY131-15924" fmla="*/ 90 h 759"/>
              <a:gd name="connsiteX132-15925" fmla="*/ 163 w 758"/>
              <a:gd name="connsiteY132-15926" fmla="*/ 85 h 759"/>
              <a:gd name="connsiteX133-15927" fmla="*/ 184 w 758"/>
              <a:gd name="connsiteY133-15928" fmla="*/ 85 h 759"/>
              <a:gd name="connsiteX134-15929" fmla="*/ 221 w 758"/>
              <a:gd name="connsiteY134-15930" fmla="*/ 74 h 759"/>
              <a:gd name="connsiteX135-15931" fmla="*/ 258 w 758"/>
              <a:gd name="connsiteY135-15932" fmla="*/ 69 h 759"/>
              <a:gd name="connsiteX136-15933" fmla="*/ 290 w 758"/>
              <a:gd name="connsiteY136-15934" fmla="*/ 58 h 759"/>
              <a:gd name="connsiteX137-15935" fmla="*/ 321 w 758"/>
              <a:gd name="connsiteY137-15936" fmla="*/ 48 h 759"/>
              <a:gd name="connsiteX138-15937" fmla="*/ 337 w 758"/>
              <a:gd name="connsiteY138-15938" fmla="*/ 42 h 759"/>
              <a:gd name="connsiteX139-15939" fmla="*/ 353 w 758"/>
              <a:gd name="connsiteY139-15940" fmla="*/ 37 h 759"/>
              <a:gd name="connsiteX140-15941" fmla="*/ 363 w 758"/>
              <a:gd name="connsiteY140-15942" fmla="*/ 37 h 759"/>
              <a:gd name="connsiteX141-15943" fmla="*/ 374 w 758"/>
              <a:gd name="connsiteY141-15944" fmla="*/ 32 h 759"/>
              <a:gd name="connsiteX142-15945" fmla="*/ 379 w 758"/>
              <a:gd name="connsiteY142-15946" fmla="*/ 27 h 759"/>
              <a:gd name="connsiteX143-15947" fmla="*/ 385 w 758"/>
              <a:gd name="connsiteY143-15948" fmla="*/ 21 h 759"/>
              <a:gd name="connsiteX144-15949" fmla="*/ 390 w 758"/>
              <a:gd name="connsiteY144-15950" fmla="*/ 16 h 759"/>
              <a:gd name="connsiteX145-15951" fmla="*/ 395 w 758"/>
              <a:gd name="connsiteY145-15952" fmla="*/ 11 h 759"/>
              <a:gd name="connsiteX146-15953" fmla="*/ 400 w 758"/>
              <a:gd name="connsiteY146-15954" fmla="*/ 6 h 759"/>
              <a:gd name="connsiteX147-15955" fmla="*/ 406 w 758"/>
              <a:gd name="connsiteY147-15956" fmla="*/ 0 h 759"/>
              <a:gd name="connsiteX148-15957" fmla="*/ 411 w 758"/>
              <a:gd name="connsiteY148-15958" fmla="*/ 0 h 759"/>
              <a:gd name="connsiteX149-15959" fmla="*/ 416 w 758"/>
              <a:gd name="connsiteY149-15960" fmla="*/ 0 h 759"/>
              <a:gd name="connsiteX150-15961" fmla="*/ 416 w 758"/>
              <a:gd name="connsiteY150-15962" fmla="*/ 0 h 759"/>
              <a:gd name="connsiteX0-15963" fmla="*/ 416 w 758"/>
              <a:gd name="connsiteY0-15964" fmla="*/ 0 h 759"/>
              <a:gd name="connsiteX1-15965" fmla="*/ 427 w 758"/>
              <a:gd name="connsiteY1-15966" fmla="*/ 0 h 759"/>
              <a:gd name="connsiteX2-15967" fmla="*/ 437 w 758"/>
              <a:gd name="connsiteY2-15968" fmla="*/ 6 h 759"/>
              <a:gd name="connsiteX3-15969" fmla="*/ 448 w 758"/>
              <a:gd name="connsiteY3-15970" fmla="*/ 11 h 759"/>
              <a:gd name="connsiteX4-15971" fmla="*/ 464 w 758"/>
              <a:gd name="connsiteY4-15972" fmla="*/ 21 h 759"/>
              <a:gd name="connsiteX5-15973" fmla="*/ 474 w 758"/>
              <a:gd name="connsiteY5-15974" fmla="*/ 32 h 759"/>
              <a:gd name="connsiteX6-15975" fmla="*/ 485 w 758"/>
              <a:gd name="connsiteY6-15976" fmla="*/ 37 h 759"/>
              <a:gd name="connsiteX7-15977" fmla="*/ 485 w 758"/>
              <a:gd name="connsiteY7-15978" fmla="*/ 42 h 759"/>
              <a:gd name="connsiteX8-15979" fmla="*/ 490 w 758"/>
              <a:gd name="connsiteY8-15980" fmla="*/ 42 h 759"/>
              <a:gd name="connsiteX9-15981" fmla="*/ 490 w 758"/>
              <a:gd name="connsiteY9-15982" fmla="*/ 48 h 759"/>
              <a:gd name="connsiteX10-15983" fmla="*/ 490 w 758"/>
              <a:gd name="connsiteY10-15984" fmla="*/ 48 h 759"/>
              <a:gd name="connsiteX11-15985" fmla="*/ 490 w 758"/>
              <a:gd name="connsiteY11-15986" fmla="*/ 53 h 759"/>
              <a:gd name="connsiteX12-15987" fmla="*/ 485 w 758"/>
              <a:gd name="connsiteY12-15988" fmla="*/ 58 h 759"/>
              <a:gd name="connsiteX13-15989" fmla="*/ 479 w 758"/>
              <a:gd name="connsiteY13-15990" fmla="*/ 63 h 759"/>
              <a:gd name="connsiteX14-15991" fmla="*/ 469 w 758"/>
              <a:gd name="connsiteY14-15992" fmla="*/ 69 h 759"/>
              <a:gd name="connsiteX15-15993" fmla="*/ 464 w 758"/>
              <a:gd name="connsiteY15-15994" fmla="*/ 74 h 759"/>
              <a:gd name="connsiteX16-15995" fmla="*/ 469 w 758"/>
              <a:gd name="connsiteY16-15996" fmla="*/ 543 h 759"/>
              <a:gd name="connsiteX17-15997" fmla="*/ 485 w 758"/>
              <a:gd name="connsiteY17-15998" fmla="*/ 564 h 759"/>
              <a:gd name="connsiteX18-15999" fmla="*/ 500 w 758"/>
              <a:gd name="connsiteY18-16000" fmla="*/ 585 h 759"/>
              <a:gd name="connsiteX19-16001" fmla="*/ 511 w 758"/>
              <a:gd name="connsiteY19-16002" fmla="*/ 595 h 759"/>
              <a:gd name="connsiteX20-16003" fmla="*/ 521 w 758"/>
              <a:gd name="connsiteY20-16004" fmla="*/ 601 h 759"/>
              <a:gd name="connsiteX21-16005" fmla="*/ 543 w 758"/>
              <a:gd name="connsiteY21-16006" fmla="*/ 622 h 759"/>
              <a:gd name="connsiteX22-16007" fmla="*/ 564 w 758"/>
              <a:gd name="connsiteY22-16008" fmla="*/ 632 h 759"/>
              <a:gd name="connsiteX23-16009" fmla="*/ 585 w 758"/>
              <a:gd name="connsiteY23-16010" fmla="*/ 648 h 759"/>
              <a:gd name="connsiteX24-16011" fmla="*/ 611 w 758"/>
              <a:gd name="connsiteY24-16012" fmla="*/ 659 h 759"/>
              <a:gd name="connsiteX25-16013" fmla="*/ 622 w 758"/>
              <a:gd name="connsiteY25-16014" fmla="*/ 664 h 759"/>
              <a:gd name="connsiteX26-16015" fmla="*/ 632 w 758"/>
              <a:gd name="connsiteY26-16016" fmla="*/ 669 h 759"/>
              <a:gd name="connsiteX27-16017" fmla="*/ 643 w 758"/>
              <a:gd name="connsiteY27-16018" fmla="*/ 669 h 759"/>
              <a:gd name="connsiteX28-16019" fmla="*/ 653 w 758"/>
              <a:gd name="connsiteY28-16020" fmla="*/ 674 h 759"/>
              <a:gd name="connsiteX29-16021" fmla="*/ 658 w 758"/>
              <a:gd name="connsiteY29-16022" fmla="*/ 674 h 759"/>
              <a:gd name="connsiteX30-16023" fmla="*/ 664 w 758"/>
              <a:gd name="connsiteY30-16024" fmla="*/ 674 h 759"/>
              <a:gd name="connsiteX31-16025" fmla="*/ 674 w 758"/>
              <a:gd name="connsiteY31-16026" fmla="*/ 674 h 759"/>
              <a:gd name="connsiteX32-16027" fmla="*/ 679 w 758"/>
              <a:gd name="connsiteY32-16028" fmla="*/ 669 h 759"/>
              <a:gd name="connsiteX33-16029" fmla="*/ 679 w 758"/>
              <a:gd name="connsiteY33-16030" fmla="*/ 664 h 759"/>
              <a:gd name="connsiteX34-16031" fmla="*/ 685 w 758"/>
              <a:gd name="connsiteY34-16032" fmla="*/ 659 h 759"/>
              <a:gd name="connsiteX35-16033" fmla="*/ 690 w 758"/>
              <a:gd name="connsiteY35-16034" fmla="*/ 653 h 759"/>
              <a:gd name="connsiteX36-16035" fmla="*/ 690 w 758"/>
              <a:gd name="connsiteY36-16036" fmla="*/ 643 h 759"/>
              <a:gd name="connsiteX37-16037" fmla="*/ 695 w 758"/>
              <a:gd name="connsiteY37-16038" fmla="*/ 627 h 759"/>
              <a:gd name="connsiteX38-16039" fmla="*/ 701 w 758"/>
              <a:gd name="connsiteY38-16040" fmla="*/ 611 h 759"/>
              <a:gd name="connsiteX39-16041" fmla="*/ 706 w 758"/>
              <a:gd name="connsiteY39-16042" fmla="*/ 595 h 759"/>
              <a:gd name="connsiteX40-16043" fmla="*/ 706 w 758"/>
              <a:gd name="connsiteY40-16044" fmla="*/ 580 h 759"/>
              <a:gd name="connsiteX41-16045" fmla="*/ 711 w 758"/>
              <a:gd name="connsiteY41-16046" fmla="*/ 564 h 759"/>
              <a:gd name="connsiteX42-16047" fmla="*/ 716 w 758"/>
              <a:gd name="connsiteY42-16048" fmla="*/ 553 h 759"/>
              <a:gd name="connsiteX43-16049" fmla="*/ 722 w 758"/>
              <a:gd name="connsiteY43-16050" fmla="*/ 543 h 759"/>
              <a:gd name="connsiteX44-16051" fmla="*/ 722 w 758"/>
              <a:gd name="connsiteY44-16052" fmla="*/ 538 h 759"/>
              <a:gd name="connsiteX45-16053" fmla="*/ 727 w 758"/>
              <a:gd name="connsiteY45-16054" fmla="*/ 527 h 759"/>
              <a:gd name="connsiteX46-16055" fmla="*/ 727 w 758"/>
              <a:gd name="connsiteY46-16056" fmla="*/ 527 h 759"/>
              <a:gd name="connsiteX47-16057" fmla="*/ 737 w 758"/>
              <a:gd name="connsiteY47-16058" fmla="*/ 559 h 759"/>
              <a:gd name="connsiteX48-16059" fmla="*/ 737 w 758"/>
              <a:gd name="connsiteY48-16060" fmla="*/ 569 h 759"/>
              <a:gd name="connsiteX49-16061" fmla="*/ 737 w 758"/>
              <a:gd name="connsiteY49-16062" fmla="*/ 585 h 759"/>
              <a:gd name="connsiteX50-16063" fmla="*/ 737 w 758"/>
              <a:gd name="connsiteY50-16064" fmla="*/ 601 h 759"/>
              <a:gd name="connsiteX51-16065" fmla="*/ 737 w 758"/>
              <a:gd name="connsiteY51-16066" fmla="*/ 622 h 759"/>
              <a:gd name="connsiteX52-16067" fmla="*/ 737 w 758"/>
              <a:gd name="connsiteY52-16068" fmla="*/ 638 h 759"/>
              <a:gd name="connsiteX53-16069" fmla="*/ 737 w 758"/>
              <a:gd name="connsiteY53-16070" fmla="*/ 653 h 759"/>
              <a:gd name="connsiteX54-16071" fmla="*/ 743 w 758"/>
              <a:gd name="connsiteY54-16072" fmla="*/ 669 h 759"/>
              <a:gd name="connsiteX55-16073" fmla="*/ 743 w 758"/>
              <a:gd name="connsiteY55-16074" fmla="*/ 685 h 759"/>
              <a:gd name="connsiteX56-16075" fmla="*/ 748 w 758"/>
              <a:gd name="connsiteY56-16076" fmla="*/ 696 h 759"/>
              <a:gd name="connsiteX57-16077" fmla="*/ 748 w 758"/>
              <a:gd name="connsiteY57-16078" fmla="*/ 706 h 759"/>
              <a:gd name="connsiteX58-16079" fmla="*/ 753 w 758"/>
              <a:gd name="connsiteY58-16080" fmla="*/ 717 h 759"/>
              <a:gd name="connsiteX59-16081" fmla="*/ 753 w 758"/>
              <a:gd name="connsiteY59-16082" fmla="*/ 722 h 759"/>
              <a:gd name="connsiteX60-16083" fmla="*/ 758 w 758"/>
              <a:gd name="connsiteY60-16084" fmla="*/ 732 h 759"/>
              <a:gd name="connsiteX61-16085" fmla="*/ 758 w 758"/>
              <a:gd name="connsiteY61-16086" fmla="*/ 738 h 759"/>
              <a:gd name="connsiteX62-16087" fmla="*/ 758 w 758"/>
              <a:gd name="connsiteY62-16088" fmla="*/ 743 h 759"/>
              <a:gd name="connsiteX63-16089" fmla="*/ 758 w 758"/>
              <a:gd name="connsiteY63-16090" fmla="*/ 748 h 759"/>
              <a:gd name="connsiteX64-16091" fmla="*/ 753 w 758"/>
              <a:gd name="connsiteY64-16092" fmla="*/ 753 h 759"/>
              <a:gd name="connsiteX65-16093" fmla="*/ 748 w 758"/>
              <a:gd name="connsiteY65-16094" fmla="*/ 759 h 759"/>
              <a:gd name="connsiteX66-16095" fmla="*/ 737 w 758"/>
              <a:gd name="connsiteY66-16096" fmla="*/ 759 h 759"/>
              <a:gd name="connsiteX67-16097" fmla="*/ 727 w 758"/>
              <a:gd name="connsiteY67-16098" fmla="*/ 759 h 759"/>
              <a:gd name="connsiteX68-16099" fmla="*/ 711 w 758"/>
              <a:gd name="connsiteY68-16100" fmla="*/ 759 h 759"/>
              <a:gd name="connsiteX69-16101" fmla="*/ 695 w 758"/>
              <a:gd name="connsiteY69-16102" fmla="*/ 753 h 759"/>
              <a:gd name="connsiteX70-16103" fmla="*/ 674 w 758"/>
              <a:gd name="connsiteY70-16104" fmla="*/ 753 h 759"/>
              <a:gd name="connsiteX71-16105" fmla="*/ 653 w 758"/>
              <a:gd name="connsiteY71-16106" fmla="*/ 748 h 759"/>
              <a:gd name="connsiteX72-16107" fmla="*/ 632 w 758"/>
              <a:gd name="connsiteY72-16108" fmla="*/ 743 h 759"/>
              <a:gd name="connsiteX73-16109" fmla="*/ 622 w 758"/>
              <a:gd name="connsiteY73-16110" fmla="*/ 738 h 759"/>
              <a:gd name="connsiteX74-16111" fmla="*/ 611 w 758"/>
              <a:gd name="connsiteY74-16112" fmla="*/ 732 h 759"/>
              <a:gd name="connsiteX75-16113" fmla="*/ 595 w 758"/>
              <a:gd name="connsiteY75-16114" fmla="*/ 727 h 759"/>
              <a:gd name="connsiteX76-16115" fmla="*/ 585 w 758"/>
              <a:gd name="connsiteY76-16116" fmla="*/ 722 h 759"/>
              <a:gd name="connsiteX77-16117" fmla="*/ 569 w 758"/>
              <a:gd name="connsiteY77-16118" fmla="*/ 717 h 759"/>
              <a:gd name="connsiteX78-16119" fmla="*/ 553 w 758"/>
              <a:gd name="connsiteY78-16120" fmla="*/ 706 h 759"/>
              <a:gd name="connsiteX79-16121" fmla="*/ 543 w 758"/>
              <a:gd name="connsiteY79-16122" fmla="*/ 696 h 759"/>
              <a:gd name="connsiteX80-16123" fmla="*/ 527 w 758"/>
              <a:gd name="connsiteY80-16124" fmla="*/ 685 h 759"/>
              <a:gd name="connsiteX81-16125" fmla="*/ 495 w 758"/>
              <a:gd name="connsiteY81-16126" fmla="*/ 659 h 759"/>
              <a:gd name="connsiteX82-16127" fmla="*/ 469 w 758"/>
              <a:gd name="connsiteY82-16128" fmla="*/ 632 h 759"/>
              <a:gd name="connsiteX83-16129" fmla="*/ 458 w 758"/>
              <a:gd name="connsiteY83-16130" fmla="*/ 622 h 759"/>
              <a:gd name="connsiteX84-16131" fmla="*/ 448 w 758"/>
              <a:gd name="connsiteY84-16132" fmla="*/ 606 h 759"/>
              <a:gd name="connsiteX85-16133" fmla="*/ 437 w 758"/>
              <a:gd name="connsiteY85-16134" fmla="*/ 590 h 759"/>
              <a:gd name="connsiteX86-16135" fmla="*/ 390 w 758"/>
              <a:gd name="connsiteY86-16136" fmla="*/ 100 h 759"/>
              <a:gd name="connsiteX87-16137" fmla="*/ 390 w 758"/>
              <a:gd name="connsiteY87-16138" fmla="*/ 90 h 759"/>
              <a:gd name="connsiteX88-16139" fmla="*/ 390 w 758"/>
              <a:gd name="connsiteY88-16140" fmla="*/ 85 h 759"/>
              <a:gd name="connsiteX89-16141" fmla="*/ 390 w 758"/>
              <a:gd name="connsiteY89-16142" fmla="*/ 79 h 759"/>
              <a:gd name="connsiteX90-16143" fmla="*/ 385 w 758"/>
              <a:gd name="connsiteY90-16144" fmla="*/ 74 h 759"/>
              <a:gd name="connsiteX91-16145" fmla="*/ 385 w 758"/>
              <a:gd name="connsiteY91-16146" fmla="*/ 74 h 759"/>
              <a:gd name="connsiteX92-16147" fmla="*/ 379 w 758"/>
              <a:gd name="connsiteY92-16148" fmla="*/ 74 h 759"/>
              <a:gd name="connsiteX93-16149" fmla="*/ 374 w 758"/>
              <a:gd name="connsiteY93-16150" fmla="*/ 74 h 759"/>
              <a:gd name="connsiteX94-16151" fmla="*/ 363 w 758"/>
              <a:gd name="connsiteY94-16152" fmla="*/ 79 h 759"/>
              <a:gd name="connsiteX95-16153" fmla="*/ 353 w 758"/>
              <a:gd name="connsiteY95-16154" fmla="*/ 79 h 759"/>
              <a:gd name="connsiteX96-16155" fmla="*/ 337 w 758"/>
              <a:gd name="connsiteY96-16156" fmla="*/ 85 h 759"/>
              <a:gd name="connsiteX97-16157" fmla="*/ 321 w 758"/>
              <a:gd name="connsiteY97-16158" fmla="*/ 90 h 759"/>
              <a:gd name="connsiteX98-16159" fmla="*/ 305 w 758"/>
              <a:gd name="connsiteY98-16160" fmla="*/ 95 h 759"/>
              <a:gd name="connsiteX99-16161" fmla="*/ 269 w 758"/>
              <a:gd name="connsiteY99-16162" fmla="*/ 106 h 759"/>
              <a:gd name="connsiteX100-16163" fmla="*/ 232 w 758"/>
              <a:gd name="connsiteY100-16164" fmla="*/ 116 h 759"/>
              <a:gd name="connsiteX101-16165" fmla="*/ 195 w 758"/>
              <a:gd name="connsiteY101-16166" fmla="*/ 127 h 759"/>
              <a:gd name="connsiteX102-16167" fmla="*/ 158 w 758"/>
              <a:gd name="connsiteY102-16168" fmla="*/ 137 h 759"/>
              <a:gd name="connsiteX103-16169" fmla="*/ 137 w 758"/>
              <a:gd name="connsiteY103-16170" fmla="*/ 142 h 759"/>
              <a:gd name="connsiteX104-16171" fmla="*/ 121 w 758"/>
              <a:gd name="connsiteY104-16172" fmla="*/ 142 h 759"/>
              <a:gd name="connsiteX105-16173" fmla="*/ 105 w 758"/>
              <a:gd name="connsiteY105-16174" fmla="*/ 148 h 759"/>
              <a:gd name="connsiteX106-16175" fmla="*/ 95 w 758"/>
              <a:gd name="connsiteY106-16176" fmla="*/ 148 h 759"/>
              <a:gd name="connsiteX107-16177" fmla="*/ 84 w 758"/>
              <a:gd name="connsiteY107-16178" fmla="*/ 153 h 759"/>
              <a:gd name="connsiteX108-16179" fmla="*/ 74 w 758"/>
              <a:gd name="connsiteY108-16180" fmla="*/ 153 h 759"/>
              <a:gd name="connsiteX109-16181" fmla="*/ 68 w 758"/>
              <a:gd name="connsiteY109-16182" fmla="*/ 153 h 759"/>
              <a:gd name="connsiteX110-16183" fmla="*/ 63 w 758"/>
              <a:gd name="connsiteY110-16184" fmla="*/ 153 h 759"/>
              <a:gd name="connsiteX111-16185" fmla="*/ 53 w 758"/>
              <a:gd name="connsiteY111-16186" fmla="*/ 153 h 759"/>
              <a:gd name="connsiteX112-16187" fmla="*/ 42 w 758"/>
              <a:gd name="connsiteY112-16188" fmla="*/ 148 h 759"/>
              <a:gd name="connsiteX113-16189" fmla="*/ 32 w 758"/>
              <a:gd name="connsiteY113-16190" fmla="*/ 142 h 759"/>
              <a:gd name="connsiteX114-16191" fmla="*/ 26 w 758"/>
              <a:gd name="connsiteY114-16192" fmla="*/ 137 h 759"/>
              <a:gd name="connsiteX115-16193" fmla="*/ 16 w 758"/>
              <a:gd name="connsiteY115-16194" fmla="*/ 127 h 759"/>
              <a:gd name="connsiteX116-16195" fmla="*/ 11 w 758"/>
              <a:gd name="connsiteY116-16196" fmla="*/ 121 h 759"/>
              <a:gd name="connsiteX117-16197" fmla="*/ 5 w 758"/>
              <a:gd name="connsiteY117-16198" fmla="*/ 116 h 759"/>
              <a:gd name="connsiteX118-16199" fmla="*/ 0 w 758"/>
              <a:gd name="connsiteY118-16200" fmla="*/ 116 h 759"/>
              <a:gd name="connsiteX119-16201" fmla="*/ 5 w 758"/>
              <a:gd name="connsiteY119-16202" fmla="*/ 111 h 759"/>
              <a:gd name="connsiteX120-16203" fmla="*/ 5 w 758"/>
              <a:gd name="connsiteY120-16204" fmla="*/ 111 h 759"/>
              <a:gd name="connsiteX121-16205" fmla="*/ 11 w 758"/>
              <a:gd name="connsiteY121-16206" fmla="*/ 111 h 759"/>
              <a:gd name="connsiteX122-16207" fmla="*/ 16 w 758"/>
              <a:gd name="connsiteY122-16208" fmla="*/ 106 h 759"/>
              <a:gd name="connsiteX123-16209" fmla="*/ 21 w 758"/>
              <a:gd name="connsiteY123-16210" fmla="*/ 106 h 759"/>
              <a:gd name="connsiteX124-16211" fmla="*/ 32 w 758"/>
              <a:gd name="connsiteY124-16212" fmla="*/ 106 h 759"/>
              <a:gd name="connsiteX125-16213" fmla="*/ 42 w 758"/>
              <a:gd name="connsiteY125-16214" fmla="*/ 106 h 759"/>
              <a:gd name="connsiteX126-16215" fmla="*/ 53 w 758"/>
              <a:gd name="connsiteY126-16216" fmla="*/ 100 h 759"/>
              <a:gd name="connsiteX127-16217" fmla="*/ 79 w 758"/>
              <a:gd name="connsiteY127-16218" fmla="*/ 100 h 759"/>
              <a:gd name="connsiteX128-16219" fmla="*/ 111 w 758"/>
              <a:gd name="connsiteY128-16220" fmla="*/ 95 h 759"/>
              <a:gd name="connsiteX129-16221" fmla="*/ 126 w 758"/>
              <a:gd name="connsiteY129-16222" fmla="*/ 95 h 759"/>
              <a:gd name="connsiteX130-16223" fmla="*/ 142 w 758"/>
              <a:gd name="connsiteY130-16224" fmla="*/ 90 h 759"/>
              <a:gd name="connsiteX131-16225" fmla="*/ 163 w 758"/>
              <a:gd name="connsiteY131-16226" fmla="*/ 85 h 759"/>
              <a:gd name="connsiteX132-16227" fmla="*/ 184 w 758"/>
              <a:gd name="connsiteY132-16228" fmla="*/ 85 h 759"/>
              <a:gd name="connsiteX133-16229" fmla="*/ 221 w 758"/>
              <a:gd name="connsiteY133-16230" fmla="*/ 74 h 759"/>
              <a:gd name="connsiteX134-16231" fmla="*/ 258 w 758"/>
              <a:gd name="connsiteY134-16232" fmla="*/ 69 h 759"/>
              <a:gd name="connsiteX135-16233" fmla="*/ 290 w 758"/>
              <a:gd name="connsiteY135-16234" fmla="*/ 58 h 759"/>
              <a:gd name="connsiteX136-16235" fmla="*/ 321 w 758"/>
              <a:gd name="connsiteY136-16236" fmla="*/ 48 h 759"/>
              <a:gd name="connsiteX137-16237" fmla="*/ 337 w 758"/>
              <a:gd name="connsiteY137-16238" fmla="*/ 42 h 759"/>
              <a:gd name="connsiteX138-16239" fmla="*/ 353 w 758"/>
              <a:gd name="connsiteY138-16240" fmla="*/ 37 h 759"/>
              <a:gd name="connsiteX139-16241" fmla="*/ 363 w 758"/>
              <a:gd name="connsiteY139-16242" fmla="*/ 37 h 759"/>
              <a:gd name="connsiteX140-16243" fmla="*/ 374 w 758"/>
              <a:gd name="connsiteY140-16244" fmla="*/ 32 h 759"/>
              <a:gd name="connsiteX141-16245" fmla="*/ 379 w 758"/>
              <a:gd name="connsiteY141-16246" fmla="*/ 27 h 759"/>
              <a:gd name="connsiteX142-16247" fmla="*/ 385 w 758"/>
              <a:gd name="connsiteY142-16248" fmla="*/ 21 h 759"/>
              <a:gd name="connsiteX143-16249" fmla="*/ 390 w 758"/>
              <a:gd name="connsiteY143-16250" fmla="*/ 16 h 759"/>
              <a:gd name="connsiteX144-16251" fmla="*/ 395 w 758"/>
              <a:gd name="connsiteY144-16252" fmla="*/ 11 h 759"/>
              <a:gd name="connsiteX145-16253" fmla="*/ 400 w 758"/>
              <a:gd name="connsiteY145-16254" fmla="*/ 6 h 759"/>
              <a:gd name="connsiteX146-16255" fmla="*/ 406 w 758"/>
              <a:gd name="connsiteY146-16256" fmla="*/ 0 h 759"/>
              <a:gd name="connsiteX147-16257" fmla="*/ 411 w 758"/>
              <a:gd name="connsiteY147-16258" fmla="*/ 0 h 759"/>
              <a:gd name="connsiteX148-16259" fmla="*/ 416 w 758"/>
              <a:gd name="connsiteY148-16260" fmla="*/ 0 h 759"/>
              <a:gd name="connsiteX149-16261" fmla="*/ 416 w 758"/>
              <a:gd name="connsiteY149-16262" fmla="*/ 0 h 759"/>
              <a:gd name="connsiteX0-16263" fmla="*/ 416 w 758"/>
              <a:gd name="connsiteY0-16264" fmla="*/ 0 h 759"/>
              <a:gd name="connsiteX1-16265" fmla="*/ 427 w 758"/>
              <a:gd name="connsiteY1-16266" fmla="*/ 0 h 759"/>
              <a:gd name="connsiteX2-16267" fmla="*/ 437 w 758"/>
              <a:gd name="connsiteY2-16268" fmla="*/ 6 h 759"/>
              <a:gd name="connsiteX3-16269" fmla="*/ 448 w 758"/>
              <a:gd name="connsiteY3-16270" fmla="*/ 11 h 759"/>
              <a:gd name="connsiteX4-16271" fmla="*/ 464 w 758"/>
              <a:gd name="connsiteY4-16272" fmla="*/ 21 h 759"/>
              <a:gd name="connsiteX5-16273" fmla="*/ 474 w 758"/>
              <a:gd name="connsiteY5-16274" fmla="*/ 32 h 759"/>
              <a:gd name="connsiteX6-16275" fmla="*/ 485 w 758"/>
              <a:gd name="connsiteY6-16276" fmla="*/ 37 h 759"/>
              <a:gd name="connsiteX7-16277" fmla="*/ 485 w 758"/>
              <a:gd name="connsiteY7-16278" fmla="*/ 42 h 759"/>
              <a:gd name="connsiteX8-16279" fmla="*/ 490 w 758"/>
              <a:gd name="connsiteY8-16280" fmla="*/ 42 h 759"/>
              <a:gd name="connsiteX9-16281" fmla="*/ 490 w 758"/>
              <a:gd name="connsiteY9-16282" fmla="*/ 48 h 759"/>
              <a:gd name="connsiteX10-16283" fmla="*/ 490 w 758"/>
              <a:gd name="connsiteY10-16284" fmla="*/ 48 h 759"/>
              <a:gd name="connsiteX11-16285" fmla="*/ 490 w 758"/>
              <a:gd name="connsiteY11-16286" fmla="*/ 53 h 759"/>
              <a:gd name="connsiteX12-16287" fmla="*/ 485 w 758"/>
              <a:gd name="connsiteY12-16288" fmla="*/ 58 h 759"/>
              <a:gd name="connsiteX13-16289" fmla="*/ 479 w 758"/>
              <a:gd name="connsiteY13-16290" fmla="*/ 63 h 759"/>
              <a:gd name="connsiteX14-16291" fmla="*/ 469 w 758"/>
              <a:gd name="connsiteY14-16292" fmla="*/ 69 h 759"/>
              <a:gd name="connsiteX15-16293" fmla="*/ 464 w 758"/>
              <a:gd name="connsiteY15-16294" fmla="*/ 74 h 759"/>
              <a:gd name="connsiteX16-16295" fmla="*/ 469 w 758"/>
              <a:gd name="connsiteY16-16296" fmla="*/ 543 h 759"/>
              <a:gd name="connsiteX17-16297" fmla="*/ 485 w 758"/>
              <a:gd name="connsiteY17-16298" fmla="*/ 564 h 759"/>
              <a:gd name="connsiteX18-16299" fmla="*/ 500 w 758"/>
              <a:gd name="connsiteY18-16300" fmla="*/ 585 h 759"/>
              <a:gd name="connsiteX19-16301" fmla="*/ 511 w 758"/>
              <a:gd name="connsiteY19-16302" fmla="*/ 595 h 759"/>
              <a:gd name="connsiteX20-16303" fmla="*/ 521 w 758"/>
              <a:gd name="connsiteY20-16304" fmla="*/ 601 h 759"/>
              <a:gd name="connsiteX21-16305" fmla="*/ 543 w 758"/>
              <a:gd name="connsiteY21-16306" fmla="*/ 622 h 759"/>
              <a:gd name="connsiteX22-16307" fmla="*/ 564 w 758"/>
              <a:gd name="connsiteY22-16308" fmla="*/ 632 h 759"/>
              <a:gd name="connsiteX23-16309" fmla="*/ 585 w 758"/>
              <a:gd name="connsiteY23-16310" fmla="*/ 648 h 759"/>
              <a:gd name="connsiteX24-16311" fmla="*/ 611 w 758"/>
              <a:gd name="connsiteY24-16312" fmla="*/ 659 h 759"/>
              <a:gd name="connsiteX25-16313" fmla="*/ 622 w 758"/>
              <a:gd name="connsiteY25-16314" fmla="*/ 664 h 759"/>
              <a:gd name="connsiteX26-16315" fmla="*/ 632 w 758"/>
              <a:gd name="connsiteY26-16316" fmla="*/ 669 h 759"/>
              <a:gd name="connsiteX27-16317" fmla="*/ 643 w 758"/>
              <a:gd name="connsiteY27-16318" fmla="*/ 669 h 759"/>
              <a:gd name="connsiteX28-16319" fmla="*/ 653 w 758"/>
              <a:gd name="connsiteY28-16320" fmla="*/ 674 h 759"/>
              <a:gd name="connsiteX29-16321" fmla="*/ 658 w 758"/>
              <a:gd name="connsiteY29-16322" fmla="*/ 674 h 759"/>
              <a:gd name="connsiteX30-16323" fmla="*/ 664 w 758"/>
              <a:gd name="connsiteY30-16324" fmla="*/ 674 h 759"/>
              <a:gd name="connsiteX31-16325" fmla="*/ 674 w 758"/>
              <a:gd name="connsiteY31-16326" fmla="*/ 674 h 759"/>
              <a:gd name="connsiteX32-16327" fmla="*/ 679 w 758"/>
              <a:gd name="connsiteY32-16328" fmla="*/ 669 h 759"/>
              <a:gd name="connsiteX33-16329" fmla="*/ 679 w 758"/>
              <a:gd name="connsiteY33-16330" fmla="*/ 664 h 759"/>
              <a:gd name="connsiteX34-16331" fmla="*/ 685 w 758"/>
              <a:gd name="connsiteY34-16332" fmla="*/ 659 h 759"/>
              <a:gd name="connsiteX35-16333" fmla="*/ 690 w 758"/>
              <a:gd name="connsiteY35-16334" fmla="*/ 653 h 759"/>
              <a:gd name="connsiteX36-16335" fmla="*/ 690 w 758"/>
              <a:gd name="connsiteY36-16336" fmla="*/ 643 h 759"/>
              <a:gd name="connsiteX37-16337" fmla="*/ 695 w 758"/>
              <a:gd name="connsiteY37-16338" fmla="*/ 627 h 759"/>
              <a:gd name="connsiteX38-16339" fmla="*/ 701 w 758"/>
              <a:gd name="connsiteY38-16340" fmla="*/ 611 h 759"/>
              <a:gd name="connsiteX39-16341" fmla="*/ 706 w 758"/>
              <a:gd name="connsiteY39-16342" fmla="*/ 595 h 759"/>
              <a:gd name="connsiteX40-16343" fmla="*/ 706 w 758"/>
              <a:gd name="connsiteY40-16344" fmla="*/ 580 h 759"/>
              <a:gd name="connsiteX41-16345" fmla="*/ 711 w 758"/>
              <a:gd name="connsiteY41-16346" fmla="*/ 564 h 759"/>
              <a:gd name="connsiteX42-16347" fmla="*/ 716 w 758"/>
              <a:gd name="connsiteY42-16348" fmla="*/ 553 h 759"/>
              <a:gd name="connsiteX43-16349" fmla="*/ 722 w 758"/>
              <a:gd name="connsiteY43-16350" fmla="*/ 543 h 759"/>
              <a:gd name="connsiteX44-16351" fmla="*/ 722 w 758"/>
              <a:gd name="connsiteY44-16352" fmla="*/ 538 h 759"/>
              <a:gd name="connsiteX45-16353" fmla="*/ 727 w 758"/>
              <a:gd name="connsiteY45-16354" fmla="*/ 527 h 759"/>
              <a:gd name="connsiteX46-16355" fmla="*/ 737 w 758"/>
              <a:gd name="connsiteY46-16356" fmla="*/ 559 h 759"/>
              <a:gd name="connsiteX47-16357" fmla="*/ 737 w 758"/>
              <a:gd name="connsiteY47-16358" fmla="*/ 569 h 759"/>
              <a:gd name="connsiteX48-16359" fmla="*/ 737 w 758"/>
              <a:gd name="connsiteY48-16360" fmla="*/ 585 h 759"/>
              <a:gd name="connsiteX49-16361" fmla="*/ 737 w 758"/>
              <a:gd name="connsiteY49-16362" fmla="*/ 601 h 759"/>
              <a:gd name="connsiteX50-16363" fmla="*/ 737 w 758"/>
              <a:gd name="connsiteY50-16364" fmla="*/ 622 h 759"/>
              <a:gd name="connsiteX51-16365" fmla="*/ 737 w 758"/>
              <a:gd name="connsiteY51-16366" fmla="*/ 638 h 759"/>
              <a:gd name="connsiteX52-16367" fmla="*/ 737 w 758"/>
              <a:gd name="connsiteY52-16368" fmla="*/ 653 h 759"/>
              <a:gd name="connsiteX53-16369" fmla="*/ 743 w 758"/>
              <a:gd name="connsiteY53-16370" fmla="*/ 669 h 759"/>
              <a:gd name="connsiteX54-16371" fmla="*/ 743 w 758"/>
              <a:gd name="connsiteY54-16372" fmla="*/ 685 h 759"/>
              <a:gd name="connsiteX55-16373" fmla="*/ 748 w 758"/>
              <a:gd name="connsiteY55-16374" fmla="*/ 696 h 759"/>
              <a:gd name="connsiteX56-16375" fmla="*/ 748 w 758"/>
              <a:gd name="connsiteY56-16376" fmla="*/ 706 h 759"/>
              <a:gd name="connsiteX57-16377" fmla="*/ 753 w 758"/>
              <a:gd name="connsiteY57-16378" fmla="*/ 717 h 759"/>
              <a:gd name="connsiteX58-16379" fmla="*/ 753 w 758"/>
              <a:gd name="connsiteY58-16380" fmla="*/ 722 h 759"/>
              <a:gd name="connsiteX59-16381" fmla="*/ 758 w 758"/>
              <a:gd name="connsiteY59-16382" fmla="*/ 732 h 759"/>
              <a:gd name="connsiteX60-16383" fmla="*/ 758 w 758"/>
              <a:gd name="connsiteY60-16384" fmla="*/ 738 h 759"/>
              <a:gd name="connsiteX61-16385" fmla="*/ 758 w 758"/>
              <a:gd name="connsiteY61-16386" fmla="*/ 743 h 759"/>
              <a:gd name="connsiteX62-16387" fmla="*/ 758 w 758"/>
              <a:gd name="connsiteY62-16388" fmla="*/ 748 h 759"/>
              <a:gd name="connsiteX63-16389" fmla="*/ 753 w 758"/>
              <a:gd name="connsiteY63-16390" fmla="*/ 753 h 759"/>
              <a:gd name="connsiteX64-16391" fmla="*/ 748 w 758"/>
              <a:gd name="connsiteY64-16392" fmla="*/ 759 h 759"/>
              <a:gd name="connsiteX65-16393" fmla="*/ 737 w 758"/>
              <a:gd name="connsiteY65-16394" fmla="*/ 759 h 759"/>
              <a:gd name="connsiteX66-16395" fmla="*/ 727 w 758"/>
              <a:gd name="connsiteY66-16396" fmla="*/ 759 h 759"/>
              <a:gd name="connsiteX67-16397" fmla="*/ 711 w 758"/>
              <a:gd name="connsiteY67-16398" fmla="*/ 759 h 759"/>
              <a:gd name="connsiteX68-16399" fmla="*/ 695 w 758"/>
              <a:gd name="connsiteY68-16400" fmla="*/ 753 h 759"/>
              <a:gd name="connsiteX69-16401" fmla="*/ 674 w 758"/>
              <a:gd name="connsiteY69-16402" fmla="*/ 753 h 759"/>
              <a:gd name="connsiteX70-16403" fmla="*/ 653 w 758"/>
              <a:gd name="connsiteY70-16404" fmla="*/ 748 h 759"/>
              <a:gd name="connsiteX71-16405" fmla="*/ 632 w 758"/>
              <a:gd name="connsiteY71-16406" fmla="*/ 743 h 759"/>
              <a:gd name="connsiteX72-16407" fmla="*/ 622 w 758"/>
              <a:gd name="connsiteY72-16408" fmla="*/ 738 h 759"/>
              <a:gd name="connsiteX73-16409" fmla="*/ 611 w 758"/>
              <a:gd name="connsiteY73-16410" fmla="*/ 732 h 759"/>
              <a:gd name="connsiteX74-16411" fmla="*/ 595 w 758"/>
              <a:gd name="connsiteY74-16412" fmla="*/ 727 h 759"/>
              <a:gd name="connsiteX75-16413" fmla="*/ 585 w 758"/>
              <a:gd name="connsiteY75-16414" fmla="*/ 722 h 759"/>
              <a:gd name="connsiteX76-16415" fmla="*/ 569 w 758"/>
              <a:gd name="connsiteY76-16416" fmla="*/ 717 h 759"/>
              <a:gd name="connsiteX77-16417" fmla="*/ 553 w 758"/>
              <a:gd name="connsiteY77-16418" fmla="*/ 706 h 759"/>
              <a:gd name="connsiteX78-16419" fmla="*/ 543 w 758"/>
              <a:gd name="connsiteY78-16420" fmla="*/ 696 h 759"/>
              <a:gd name="connsiteX79-16421" fmla="*/ 527 w 758"/>
              <a:gd name="connsiteY79-16422" fmla="*/ 685 h 759"/>
              <a:gd name="connsiteX80-16423" fmla="*/ 495 w 758"/>
              <a:gd name="connsiteY80-16424" fmla="*/ 659 h 759"/>
              <a:gd name="connsiteX81-16425" fmla="*/ 469 w 758"/>
              <a:gd name="connsiteY81-16426" fmla="*/ 632 h 759"/>
              <a:gd name="connsiteX82-16427" fmla="*/ 458 w 758"/>
              <a:gd name="connsiteY82-16428" fmla="*/ 622 h 759"/>
              <a:gd name="connsiteX83-16429" fmla="*/ 448 w 758"/>
              <a:gd name="connsiteY83-16430" fmla="*/ 606 h 759"/>
              <a:gd name="connsiteX84-16431" fmla="*/ 437 w 758"/>
              <a:gd name="connsiteY84-16432" fmla="*/ 590 h 759"/>
              <a:gd name="connsiteX85-16433" fmla="*/ 390 w 758"/>
              <a:gd name="connsiteY85-16434" fmla="*/ 100 h 759"/>
              <a:gd name="connsiteX86-16435" fmla="*/ 390 w 758"/>
              <a:gd name="connsiteY86-16436" fmla="*/ 90 h 759"/>
              <a:gd name="connsiteX87-16437" fmla="*/ 390 w 758"/>
              <a:gd name="connsiteY87-16438" fmla="*/ 85 h 759"/>
              <a:gd name="connsiteX88-16439" fmla="*/ 390 w 758"/>
              <a:gd name="connsiteY88-16440" fmla="*/ 79 h 759"/>
              <a:gd name="connsiteX89-16441" fmla="*/ 385 w 758"/>
              <a:gd name="connsiteY89-16442" fmla="*/ 74 h 759"/>
              <a:gd name="connsiteX90-16443" fmla="*/ 385 w 758"/>
              <a:gd name="connsiteY90-16444" fmla="*/ 74 h 759"/>
              <a:gd name="connsiteX91-16445" fmla="*/ 379 w 758"/>
              <a:gd name="connsiteY91-16446" fmla="*/ 74 h 759"/>
              <a:gd name="connsiteX92-16447" fmla="*/ 374 w 758"/>
              <a:gd name="connsiteY92-16448" fmla="*/ 74 h 759"/>
              <a:gd name="connsiteX93-16449" fmla="*/ 363 w 758"/>
              <a:gd name="connsiteY93-16450" fmla="*/ 79 h 759"/>
              <a:gd name="connsiteX94-16451" fmla="*/ 353 w 758"/>
              <a:gd name="connsiteY94-16452" fmla="*/ 79 h 759"/>
              <a:gd name="connsiteX95-16453" fmla="*/ 337 w 758"/>
              <a:gd name="connsiteY95-16454" fmla="*/ 85 h 759"/>
              <a:gd name="connsiteX96-16455" fmla="*/ 321 w 758"/>
              <a:gd name="connsiteY96-16456" fmla="*/ 90 h 759"/>
              <a:gd name="connsiteX97-16457" fmla="*/ 305 w 758"/>
              <a:gd name="connsiteY97-16458" fmla="*/ 95 h 759"/>
              <a:gd name="connsiteX98-16459" fmla="*/ 269 w 758"/>
              <a:gd name="connsiteY98-16460" fmla="*/ 106 h 759"/>
              <a:gd name="connsiteX99-16461" fmla="*/ 232 w 758"/>
              <a:gd name="connsiteY99-16462" fmla="*/ 116 h 759"/>
              <a:gd name="connsiteX100-16463" fmla="*/ 195 w 758"/>
              <a:gd name="connsiteY100-16464" fmla="*/ 127 h 759"/>
              <a:gd name="connsiteX101-16465" fmla="*/ 158 w 758"/>
              <a:gd name="connsiteY101-16466" fmla="*/ 137 h 759"/>
              <a:gd name="connsiteX102-16467" fmla="*/ 137 w 758"/>
              <a:gd name="connsiteY102-16468" fmla="*/ 142 h 759"/>
              <a:gd name="connsiteX103-16469" fmla="*/ 121 w 758"/>
              <a:gd name="connsiteY103-16470" fmla="*/ 142 h 759"/>
              <a:gd name="connsiteX104-16471" fmla="*/ 105 w 758"/>
              <a:gd name="connsiteY104-16472" fmla="*/ 148 h 759"/>
              <a:gd name="connsiteX105-16473" fmla="*/ 95 w 758"/>
              <a:gd name="connsiteY105-16474" fmla="*/ 148 h 759"/>
              <a:gd name="connsiteX106-16475" fmla="*/ 84 w 758"/>
              <a:gd name="connsiteY106-16476" fmla="*/ 153 h 759"/>
              <a:gd name="connsiteX107-16477" fmla="*/ 74 w 758"/>
              <a:gd name="connsiteY107-16478" fmla="*/ 153 h 759"/>
              <a:gd name="connsiteX108-16479" fmla="*/ 68 w 758"/>
              <a:gd name="connsiteY108-16480" fmla="*/ 153 h 759"/>
              <a:gd name="connsiteX109-16481" fmla="*/ 63 w 758"/>
              <a:gd name="connsiteY109-16482" fmla="*/ 153 h 759"/>
              <a:gd name="connsiteX110-16483" fmla="*/ 53 w 758"/>
              <a:gd name="connsiteY110-16484" fmla="*/ 153 h 759"/>
              <a:gd name="connsiteX111-16485" fmla="*/ 42 w 758"/>
              <a:gd name="connsiteY111-16486" fmla="*/ 148 h 759"/>
              <a:gd name="connsiteX112-16487" fmla="*/ 32 w 758"/>
              <a:gd name="connsiteY112-16488" fmla="*/ 142 h 759"/>
              <a:gd name="connsiteX113-16489" fmla="*/ 26 w 758"/>
              <a:gd name="connsiteY113-16490" fmla="*/ 137 h 759"/>
              <a:gd name="connsiteX114-16491" fmla="*/ 16 w 758"/>
              <a:gd name="connsiteY114-16492" fmla="*/ 127 h 759"/>
              <a:gd name="connsiteX115-16493" fmla="*/ 11 w 758"/>
              <a:gd name="connsiteY115-16494" fmla="*/ 121 h 759"/>
              <a:gd name="connsiteX116-16495" fmla="*/ 5 w 758"/>
              <a:gd name="connsiteY116-16496" fmla="*/ 116 h 759"/>
              <a:gd name="connsiteX117-16497" fmla="*/ 0 w 758"/>
              <a:gd name="connsiteY117-16498" fmla="*/ 116 h 759"/>
              <a:gd name="connsiteX118-16499" fmla="*/ 5 w 758"/>
              <a:gd name="connsiteY118-16500" fmla="*/ 111 h 759"/>
              <a:gd name="connsiteX119-16501" fmla="*/ 5 w 758"/>
              <a:gd name="connsiteY119-16502" fmla="*/ 111 h 759"/>
              <a:gd name="connsiteX120-16503" fmla="*/ 11 w 758"/>
              <a:gd name="connsiteY120-16504" fmla="*/ 111 h 759"/>
              <a:gd name="connsiteX121-16505" fmla="*/ 16 w 758"/>
              <a:gd name="connsiteY121-16506" fmla="*/ 106 h 759"/>
              <a:gd name="connsiteX122-16507" fmla="*/ 21 w 758"/>
              <a:gd name="connsiteY122-16508" fmla="*/ 106 h 759"/>
              <a:gd name="connsiteX123-16509" fmla="*/ 32 w 758"/>
              <a:gd name="connsiteY123-16510" fmla="*/ 106 h 759"/>
              <a:gd name="connsiteX124-16511" fmla="*/ 42 w 758"/>
              <a:gd name="connsiteY124-16512" fmla="*/ 106 h 759"/>
              <a:gd name="connsiteX125-16513" fmla="*/ 53 w 758"/>
              <a:gd name="connsiteY125-16514" fmla="*/ 100 h 759"/>
              <a:gd name="connsiteX126-16515" fmla="*/ 79 w 758"/>
              <a:gd name="connsiteY126-16516" fmla="*/ 100 h 759"/>
              <a:gd name="connsiteX127-16517" fmla="*/ 111 w 758"/>
              <a:gd name="connsiteY127-16518" fmla="*/ 95 h 759"/>
              <a:gd name="connsiteX128-16519" fmla="*/ 126 w 758"/>
              <a:gd name="connsiteY128-16520" fmla="*/ 95 h 759"/>
              <a:gd name="connsiteX129-16521" fmla="*/ 142 w 758"/>
              <a:gd name="connsiteY129-16522" fmla="*/ 90 h 759"/>
              <a:gd name="connsiteX130-16523" fmla="*/ 163 w 758"/>
              <a:gd name="connsiteY130-16524" fmla="*/ 85 h 759"/>
              <a:gd name="connsiteX131-16525" fmla="*/ 184 w 758"/>
              <a:gd name="connsiteY131-16526" fmla="*/ 85 h 759"/>
              <a:gd name="connsiteX132-16527" fmla="*/ 221 w 758"/>
              <a:gd name="connsiteY132-16528" fmla="*/ 74 h 759"/>
              <a:gd name="connsiteX133-16529" fmla="*/ 258 w 758"/>
              <a:gd name="connsiteY133-16530" fmla="*/ 69 h 759"/>
              <a:gd name="connsiteX134-16531" fmla="*/ 290 w 758"/>
              <a:gd name="connsiteY134-16532" fmla="*/ 58 h 759"/>
              <a:gd name="connsiteX135-16533" fmla="*/ 321 w 758"/>
              <a:gd name="connsiteY135-16534" fmla="*/ 48 h 759"/>
              <a:gd name="connsiteX136-16535" fmla="*/ 337 w 758"/>
              <a:gd name="connsiteY136-16536" fmla="*/ 42 h 759"/>
              <a:gd name="connsiteX137-16537" fmla="*/ 353 w 758"/>
              <a:gd name="connsiteY137-16538" fmla="*/ 37 h 759"/>
              <a:gd name="connsiteX138-16539" fmla="*/ 363 w 758"/>
              <a:gd name="connsiteY138-16540" fmla="*/ 37 h 759"/>
              <a:gd name="connsiteX139-16541" fmla="*/ 374 w 758"/>
              <a:gd name="connsiteY139-16542" fmla="*/ 32 h 759"/>
              <a:gd name="connsiteX140-16543" fmla="*/ 379 w 758"/>
              <a:gd name="connsiteY140-16544" fmla="*/ 27 h 759"/>
              <a:gd name="connsiteX141-16545" fmla="*/ 385 w 758"/>
              <a:gd name="connsiteY141-16546" fmla="*/ 21 h 759"/>
              <a:gd name="connsiteX142-16547" fmla="*/ 390 w 758"/>
              <a:gd name="connsiteY142-16548" fmla="*/ 16 h 759"/>
              <a:gd name="connsiteX143-16549" fmla="*/ 395 w 758"/>
              <a:gd name="connsiteY143-16550" fmla="*/ 11 h 759"/>
              <a:gd name="connsiteX144-16551" fmla="*/ 400 w 758"/>
              <a:gd name="connsiteY144-16552" fmla="*/ 6 h 759"/>
              <a:gd name="connsiteX145-16553" fmla="*/ 406 w 758"/>
              <a:gd name="connsiteY145-16554" fmla="*/ 0 h 759"/>
              <a:gd name="connsiteX146-16555" fmla="*/ 411 w 758"/>
              <a:gd name="connsiteY146-16556" fmla="*/ 0 h 759"/>
              <a:gd name="connsiteX147-16557" fmla="*/ 416 w 758"/>
              <a:gd name="connsiteY147-16558" fmla="*/ 0 h 759"/>
              <a:gd name="connsiteX148-16559" fmla="*/ 416 w 758"/>
              <a:gd name="connsiteY148-16560" fmla="*/ 0 h 759"/>
              <a:gd name="connsiteX0-16561" fmla="*/ 416 w 758"/>
              <a:gd name="connsiteY0-16562" fmla="*/ 0 h 759"/>
              <a:gd name="connsiteX1-16563" fmla="*/ 427 w 758"/>
              <a:gd name="connsiteY1-16564" fmla="*/ 0 h 759"/>
              <a:gd name="connsiteX2-16565" fmla="*/ 437 w 758"/>
              <a:gd name="connsiteY2-16566" fmla="*/ 6 h 759"/>
              <a:gd name="connsiteX3-16567" fmla="*/ 448 w 758"/>
              <a:gd name="connsiteY3-16568" fmla="*/ 11 h 759"/>
              <a:gd name="connsiteX4-16569" fmla="*/ 464 w 758"/>
              <a:gd name="connsiteY4-16570" fmla="*/ 21 h 759"/>
              <a:gd name="connsiteX5-16571" fmla="*/ 474 w 758"/>
              <a:gd name="connsiteY5-16572" fmla="*/ 32 h 759"/>
              <a:gd name="connsiteX6-16573" fmla="*/ 485 w 758"/>
              <a:gd name="connsiteY6-16574" fmla="*/ 37 h 759"/>
              <a:gd name="connsiteX7-16575" fmla="*/ 485 w 758"/>
              <a:gd name="connsiteY7-16576" fmla="*/ 42 h 759"/>
              <a:gd name="connsiteX8-16577" fmla="*/ 490 w 758"/>
              <a:gd name="connsiteY8-16578" fmla="*/ 42 h 759"/>
              <a:gd name="connsiteX9-16579" fmla="*/ 490 w 758"/>
              <a:gd name="connsiteY9-16580" fmla="*/ 48 h 759"/>
              <a:gd name="connsiteX10-16581" fmla="*/ 490 w 758"/>
              <a:gd name="connsiteY10-16582" fmla="*/ 48 h 759"/>
              <a:gd name="connsiteX11-16583" fmla="*/ 490 w 758"/>
              <a:gd name="connsiteY11-16584" fmla="*/ 53 h 759"/>
              <a:gd name="connsiteX12-16585" fmla="*/ 485 w 758"/>
              <a:gd name="connsiteY12-16586" fmla="*/ 58 h 759"/>
              <a:gd name="connsiteX13-16587" fmla="*/ 479 w 758"/>
              <a:gd name="connsiteY13-16588" fmla="*/ 63 h 759"/>
              <a:gd name="connsiteX14-16589" fmla="*/ 469 w 758"/>
              <a:gd name="connsiteY14-16590" fmla="*/ 69 h 759"/>
              <a:gd name="connsiteX15-16591" fmla="*/ 464 w 758"/>
              <a:gd name="connsiteY15-16592" fmla="*/ 74 h 759"/>
              <a:gd name="connsiteX16-16593" fmla="*/ 469 w 758"/>
              <a:gd name="connsiteY16-16594" fmla="*/ 543 h 759"/>
              <a:gd name="connsiteX17-16595" fmla="*/ 485 w 758"/>
              <a:gd name="connsiteY17-16596" fmla="*/ 564 h 759"/>
              <a:gd name="connsiteX18-16597" fmla="*/ 500 w 758"/>
              <a:gd name="connsiteY18-16598" fmla="*/ 585 h 759"/>
              <a:gd name="connsiteX19-16599" fmla="*/ 511 w 758"/>
              <a:gd name="connsiteY19-16600" fmla="*/ 595 h 759"/>
              <a:gd name="connsiteX20-16601" fmla="*/ 521 w 758"/>
              <a:gd name="connsiteY20-16602" fmla="*/ 601 h 759"/>
              <a:gd name="connsiteX21-16603" fmla="*/ 543 w 758"/>
              <a:gd name="connsiteY21-16604" fmla="*/ 622 h 759"/>
              <a:gd name="connsiteX22-16605" fmla="*/ 564 w 758"/>
              <a:gd name="connsiteY22-16606" fmla="*/ 632 h 759"/>
              <a:gd name="connsiteX23-16607" fmla="*/ 585 w 758"/>
              <a:gd name="connsiteY23-16608" fmla="*/ 648 h 759"/>
              <a:gd name="connsiteX24-16609" fmla="*/ 611 w 758"/>
              <a:gd name="connsiteY24-16610" fmla="*/ 659 h 759"/>
              <a:gd name="connsiteX25-16611" fmla="*/ 622 w 758"/>
              <a:gd name="connsiteY25-16612" fmla="*/ 664 h 759"/>
              <a:gd name="connsiteX26-16613" fmla="*/ 632 w 758"/>
              <a:gd name="connsiteY26-16614" fmla="*/ 669 h 759"/>
              <a:gd name="connsiteX27-16615" fmla="*/ 643 w 758"/>
              <a:gd name="connsiteY27-16616" fmla="*/ 669 h 759"/>
              <a:gd name="connsiteX28-16617" fmla="*/ 653 w 758"/>
              <a:gd name="connsiteY28-16618" fmla="*/ 674 h 759"/>
              <a:gd name="connsiteX29-16619" fmla="*/ 658 w 758"/>
              <a:gd name="connsiteY29-16620" fmla="*/ 674 h 759"/>
              <a:gd name="connsiteX30-16621" fmla="*/ 664 w 758"/>
              <a:gd name="connsiteY30-16622" fmla="*/ 674 h 759"/>
              <a:gd name="connsiteX31-16623" fmla="*/ 674 w 758"/>
              <a:gd name="connsiteY31-16624" fmla="*/ 674 h 759"/>
              <a:gd name="connsiteX32-16625" fmla="*/ 679 w 758"/>
              <a:gd name="connsiteY32-16626" fmla="*/ 669 h 759"/>
              <a:gd name="connsiteX33-16627" fmla="*/ 679 w 758"/>
              <a:gd name="connsiteY33-16628" fmla="*/ 664 h 759"/>
              <a:gd name="connsiteX34-16629" fmla="*/ 685 w 758"/>
              <a:gd name="connsiteY34-16630" fmla="*/ 659 h 759"/>
              <a:gd name="connsiteX35-16631" fmla="*/ 690 w 758"/>
              <a:gd name="connsiteY35-16632" fmla="*/ 653 h 759"/>
              <a:gd name="connsiteX36-16633" fmla="*/ 690 w 758"/>
              <a:gd name="connsiteY36-16634" fmla="*/ 643 h 759"/>
              <a:gd name="connsiteX37-16635" fmla="*/ 695 w 758"/>
              <a:gd name="connsiteY37-16636" fmla="*/ 627 h 759"/>
              <a:gd name="connsiteX38-16637" fmla="*/ 701 w 758"/>
              <a:gd name="connsiteY38-16638" fmla="*/ 611 h 759"/>
              <a:gd name="connsiteX39-16639" fmla="*/ 706 w 758"/>
              <a:gd name="connsiteY39-16640" fmla="*/ 595 h 759"/>
              <a:gd name="connsiteX40-16641" fmla="*/ 706 w 758"/>
              <a:gd name="connsiteY40-16642" fmla="*/ 580 h 759"/>
              <a:gd name="connsiteX41-16643" fmla="*/ 711 w 758"/>
              <a:gd name="connsiteY41-16644" fmla="*/ 564 h 759"/>
              <a:gd name="connsiteX42-16645" fmla="*/ 716 w 758"/>
              <a:gd name="connsiteY42-16646" fmla="*/ 553 h 759"/>
              <a:gd name="connsiteX43-16647" fmla="*/ 722 w 758"/>
              <a:gd name="connsiteY43-16648" fmla="*/ 543 h 759"/>
              <a:gd name="connsiteX44-16649" fmla="*/ 727 w 758"/>
              <a:gd name="connsiteY44-16650" fmla="*/ 527 h 759"/>
              <a:gd name="connsiteX45-16651" fmla="*/ 737 w 758"/>
              <a:gd name="connsiteY45-16652" fmla="*/ 559 h 759"/>
              <a:gd name="connsiteX46-16653" fmla="*/ 737 w 758"/>
              <a:gd name="connsiteY46-16654" fmla="*/ 569 h 759"/>
              <a:gd name="connsiteX47-16655" fmla="*/ 737 w 758"/>
              <a:gd name="connsiteY47-16656" fmla="*/ 585 h 759"/>
              <a:gd name="connsiteX48-16657" fmla="*/ 737 w 758"/>
              <a:gd name="connsiteY48-16658" fmla="*/ 601 h 759"/>
              <a:gd name="connsiteX49-16659" fmla="*/ 737 w 758"/>
              <a:gd name="connsiteY49-16660" fmla="*/ 622 h 759"/>
              <a:gd name="connsiteX50-16661" fmla="*/ 737 w 758"/>
              <a:gd name="connsiteY50-16662" fmla="*/ 638 h 759"/>
              <a:gd name="connsiteX51-16663" fmla="*/ 737 w 758"/>
              <a:gd name="connsiteY51-16664" fmla="*/ 653 h 759"/>
              <a:gd name="connsiteX52-16665" fmla="*/ 743 w 758"/>
              <a:gd name="connsiteY52-16666" fmla="*/ 669 h 759"/>
              <a:gd name="connsiteX53-16667" fmla="*/ 743 w 758"/>
              <a:gd name="connsiteY53-16668" fmla="*/ 685 h 759"/>
              <a:gd name="connsiteX54-16669" fmla="*/ 748 w 758"/>
              <a:gd name="connsiteY54-16670" fmla="*/ 696 h 759"/>
              <a:gd name="connsiteX55-16671" fmla="*/ 748 w 758"/>
              <a:gd name="connsiteY55-16672" fmla="*/ 706 h 759"/>
              <a:gd name="connsiteX56-16673" fmla="*/ 753 w 758"/>
              <a:gd name="connsiteY56-16674" fmla="*/ 717 h 759"/>
              <a:gd name="connsiteX57-16675" fmla="*/ 753 w 758"/>
              <a:gd name="connsiteY57-16676" fmla="*/ 722 h 759"/>
              <a:gd name="connsiteX58-16677" fmla="*/ 758 w 758"/>
              <a:gd name="connsiteY58-16678" fmla="*/ 732 h 759"/>
              <a:gd name="connsiteX59-16679" fmla="*/ 758 w 758"/>
              <a:gd name="connsiteY59-16680" fmla="*/ 738 h 759"/>
              <a:gd name="connsiteX60-16681" fmla="*/ 758 w 758"/>
              <a:gd name="connsiteY60-16682" fmla="*/ 743 h 759"/>
              <a:gd name="connsiteX61-16683" fmla="*/ 758 w 758"/>
              <a:gd name="connsiteY61-16684" fmla="*/ 748 h 759"/>
              <a:gd name="connsiteX62-16685" fmla="*/ 753 w 758"/>
              <a:gd name="connsiteY62-16686" fmla="*/ 753 h 759"/>
              <a:gd name="connsiteX63-16687" fmla="*/ 748 w 758"/>
              <a:gd name="connsiteY63-16688" fmla="*/ 759 h 759"/>
              <a:gd name="connsiteX64-16689" fmla="*/ 737 w 758"/>
              <a:gd name="connsiteY64-16690" fmla="*/ 759 h 759"/>
              <a:gd name="connsiteX65-16691" fmla="*/ 727 w 758"/>
              <a:gd name="connsiteY65-16692" fmla="*/ 759 h 759"/>
              <a:gd name="connsiteX66-16693" fmla="*/ 711 w 758"/>
              <a:gd name="connsiteY66-16694" fmla="*/ 759 h 759"/>
              <a:gd name="connsiteX67-16695" fmla="*/ 695 w 758"/>
              <a:gd name="connsiteY67-16696" fmla="*/ 753 h 759"/>
              <a:gd name="connsiteX68-16697" fmla="*/ 674 w 758"/>
              <a:gd name="connsiteY68-16698" fmla="*/ 753 h 759"/>
              <a:gd name="connsiteX69-16699" fmla="*/ 653 w 758"/>
              <a:gd name="connsiteY69-16700" fmla="*/ 748 h 759"/>
              <a:gd name="connsiteX70-16701" fmla="*/ 632 w 758"/>
              <a:gd name="connsiteY70-16702" fmla="*/ 743 h 759"/>
              <a:gd name="connsiteX71-16703" fmla="*/ 622 w 758"/>
              <a:gd name="connsiteY71-16704" fmla="*/ 738 h 759"/>
              <a:gd name="connsiteX72-16705" fmla="*/ 611 w 758"/>
              <a:gd name="connsiteY72-16706" fmla="*/ 732 h 759"/>
              <a:gd name="connsiteX73-16707" fmla="*/ 595 w 758"/>
              <a:gd name="connsiteY73-16708" fmla="*/ 727 h 759"/>
              <a:gd name="connsiteX74-16709" fmla="*/ 585 w 758"/>
              <a:gd name="connsiteY74-16710" fmla="*/ 722 h 759"/>
              <a:gd name="connsiteX75-16711" fmla="*/ 569 w 758"/>
              <a:gd name="connsiteY75-16712" fmla="*/ 717 h 759"/>
              <a:gd name="connsiteX76-16713" fmla="*/ 553 w 758"/>
              <a:gd name="connsiteY76-16714" fmla="*/ 706 h 759"/>
              <a:gd name="connsiteX77-16715" fmla="*/ 543 w 758"/>
              <a:gd name="connsiteY77-16716" fmla="*/ 696 h 759"/>
              <a:gd name="connsiteX78-16717" fmla="*/ 527 w 758"/>
              <a:gd name="connsiteY78-16718" fmla="*/ 685 h 759"/>
              <a:gd name="connsiteX79-16719" fmla="*/ 495 w 758"/>
              <a:gd name="connsiteY79-16720" fmla="*/ 659 h 759"/>
              <a:gd name="connsiteX80-16721" fmla="*/ 469 w 758"/>
              <a:gd name="connsiteY80-16722" fmla="*/ 632 h 759"/>
              <a:gd name="connsiteX81-16723" fmla="*/ 458 w 758"/>
              <a:gd name="connsiteY81-16724" fmla="*/ 622 h 759"/>
              <a:gd name="connsiteX82-16725" fmla="*/ 448 w 758"/>
              <a:gd name="connsiteY82-16726" fmla="*/ 606 h 759"/>
              <a:gd name="connsiteX83-16727" fmla="*/ 437 w 758"/>
              <a:gd name="connsiteY83-16728" fmla="*/ 590 h 759"/>
              <a:gd name="connsiteX84-16729" fmla="*/ 390 w 758"/>
              <a:gd name="connsiteY84-16730" fmla="*/ 100 h 759"/>
              <a:gd name="connsiteX85-16731" fmla="*/ 390 w 758"/>
              <a:gd name="connsiteY85-16732" fmla="*/ 90 h 759"/>
              <a:gd name="connsiteX86-16733" fmla="*/ 390 w 758"/>
              <a:gd name="connsiteY86-16734" fmla="*/ 85 h 759"/>
              <a:gd name="connsiteX87-16735" fmla="*/ 390 w 758"/>
              <a:gd name="connsiteY87-16736" fmla="*/ 79 h 759"/>
              <a:gd name="connsiteX88-16737" fmla="*/ 385 w 758"/>
              <a:gd name="connsiteY88-16738" fmla="*/ 74 h 759"/>
              <a:gd name="connsiteX89-16739" fmla="*/ 385 w 758"/>
              <a:gd name="connsiteY89-16740" fmla="*/ 74 h 759"/>
              <a:gd name="connsiteX90-16741" fmla="*/ 379 w 758"/>
              <a:gd name="connsiteY90-16742" fmla="*/ 74 h 759"/>
              <a:gd name="connsiteX91-16743" fmla="*/ 374 w 758"/>
              <a:gd name="connsiteY91-16744" fmla="*/ 74 h 759"/>
              <a:gd name="connsiteX92-16745" fmla="*/ 363 w 758"/>
              <a:gd name="connsiteY92-16746" fmla="*/ 79 h 759"/>
              <a:gd name="connsiteX93-16747" fmla="*/ 353 w 758"/>
              <a:gd name="connsiteY93-16748" fmla="*/ 79 h 759"/>
              <a:gd name="connsiteX94-16749" fmla="*/ 337 w 758"/>
              <a:gd name="connsiteY94-16750" fmla="*/ 85 h 759"/>
              <a:gd name="connsiteX95-16751" fmla="*/ 321 w 758"/>
              <a:gd name="connsiteY95-16752" fmla="*/ 90 h 759"/>
              <a:gd name="connsiteX96-16753" fmla="*/ 305 w 758"/>
              <a:gd name="connsiteY96-16754" fmla="*/ 95 h 759"/>
              <a:gd name="connsiteX97-16755" fmla="*/ 269 w 758"/>
              <a:gd name="connsiteY97-16756" fmla="*/ 106 h 759"/>
              <a:gd name="connsiteX98-16757" fmla="*/ 232 w 758"/>
              <a:gd name="connsiteY98-16758" fmla="*/ 116 h 759"/>
              <a:gd name="connsiteX99-16759" fmla="*/ 195 w 758"/>
              <a:gd name="connsiteY99-16760" fmla="*/ 127 h 759"/>
              <a:gd name="connsiteX100-16761" fmla="*/ 158 w 758"/>
              <a:gd name="connsiteY100-16762" fmla="*/ 137 h 759"/>
              <a:gd name="connsiteX101-16763" fmla="*/ 137 w 758"/>
              <a:gd name="connsiteY101-16764" fmla="*/ 142 h 759"/>
              <a:gd name="connsiteX102-16765" fmla="*/ 121 w 758"/>
              <a:gd name="connsiteY102-16766" fmla="*/ 142 h 759"/>
              <a:gd name="connsiteX103-16767" fmla="*/ 105 w 758"/>
              <a:gd name="connsiteY103-16768" fmla="*/ 148 h 759"/>
              <a:gd name="connsiteX104-16769" fmla="*/ 95 w 758"/>
              <a:gd name="connsiteY104-16770" fmla="*/ 148 h 759"/>
              <a:gd name="connsiteX105-16771" fmla="*/ 84 w 758"/>
              <a:gd name="connsiteY105-16772" fmla="*/ 153 h 759"/>
              <a:gd name="connsiteX106-16773" fmla="*/ 74 w 758"/>
              <a:gd name="connsiteY106-16774" fmla="*/ 153 h 759"/>
              <a:gd name="connsiteX107-16775" fmla="*/ 68 w 758"/>
              <a:gd name="connsiteY107-16776" fmla="*/ 153 h 759"/>
              <a:gd name="connsiteX108-16777" fmla="*/ 63 w 758"/>
              <a:gd name="connsiteY108-16778" fmla="*/ 153 h 759"/>
              <a:gd name="connsiteX109-16779" fmla="*/ 53 w 758"/>
              <a:gd name="connsiteY109-16780" fmla="*/ 153 h 759"/>
              <a:gd name="connsiteX110-16781" fmla="*/ 42 w 758"/>
              <a:gd name="connsiteY110-16782" fmla="*/ 148 h 759"/>
              <a:gd name="connsiteX111-16783" fmla="*/ 32 w 758"/>
              <a:gd name="connsiteY111-16784" fmla="*/ 142 h 759"/>
              <a:gd name="connsiteX112-16785" fmla="*/ 26 w 758"/>
              <a:gd name="connsiteY112-16786" fmla="*/ 137 h 759"/>
              <a:gd name="connsiteX113-16787" fmla="*/ 16 w 758"/>
              <a:gd name="connsiteY113-16788" fmla="*/ 127 h 759"/>
              <a:gd name="connsiteX114-16789" fmla="*/ 11 w 758"/>
              <a:gd name="connsiteY114-16790" fmla="*/ 121 h 759"/>
              <a:gd name="connsiteX115-16791" fmla="*/ 5 w 758"/>
              <a:gd name="connsiteY115-16792" fmla="*/ 116 h 759"/>
              <a:gd name="connsiteX116-16793" fmla="*/ 0 w 758"/>
              <a:gd name="connsiteY116-16794" fmla="*/ 116 h 759"/>
              <a:gd name="connsiteX117-16795" fmla="*/ 5 w 758"/>
              <a:gd name="connsiteY117-16796" fmla="*/ 111 h 759"/>
              <a:gd name="connsiteX118-16797" fmla="*/ 5 w 758"/>
              <a:gd name="connsiteY118-16798" fmla="*/ 111 h 759"/>
              <a:gd name="connsiteX119-16799" fmla="*/ 11 w 758"/>
              <a:gd name="connsiteY119-16800" fmla="*/ 111 h 759"/>
              <a:gd name="connsiteX120-16801" fmla="*/ 16 w 758"/>
              <a:gd name="connsiteY120-16802" fmla="*/ 106 h 759"/>
              <a:gd name="connsiteX121-16803" fmla="*/ 21 w 758"/>
              <a:gd name="connsiteY121-16804" fmla="*/ 106 h 759"/>
              <a:gd name="connsiteX122-16805" fmla="*/ 32 w 758"/>
              <a:gd name="connsiteY122-16806" fmla="*/ 106 h 759"/>
              <a:gd name="connsiteX123-16807" fmla="*/ 42 w 758"/>
              <a:gd name="connsiteY123-16808" fmla="*/ 106 h 759"/>
              <a:gd name="connsiteX124-16809" fmla="*/ 53 w 758"/>
              <a:gd name="connsiteY124-16810" fmla="*/ 100 h 759"/>
              <a:gd name="connsiteX125-16811" fmla="*/ 79 w 758"/>
              <a:gd name="connsiteY125-16812" fmla="*/ 100 h 759"/>
              <a:gd name="connsiteX126-16813" fmla="*/ 111 w 758"/>
              <a:gd name="connsiteY126-16814" fmla="*/ 95 h 759"/>
              <a:gd name="connsiteX127-16815" fmla="*/ 126 w 758"/>
              <a:gd name="connsiteY127-16816" fmla="*/ 95 h 759"/>
              <a:gd name="connsiteX128-16817" fmla="*/ 142 w 758"/>
              <a:gd name="connsiteY128-16818" fmla="*/ 90 h 759"/>
              <a:gd name="connsiteX129-16819" fmla="*/ 163 w 758"/>
              <a:gd name="connsiteY129-16820" fmla="*/ 85 h 759"/>
              <a:gd name="connsiteX130-16821" fmla="*/ 184 w 758"/>
              <a:gd name="connsiteY130-16822" fmla="*/ 85 h 759"/>
              <a:gd name="connsiteX131-16823" fmla="*/ 221 w 758"/>
              <a:gd name="connsiteY131-16824" fmla="*/ 74 h 759"/>
              <a:gd name="connsiteX132-16825" fmla="*/ 258 w 758"/>
              <a:gd name="connsiteY132-16826" fmla="*/ 69 h 759"/>
              <a:gd name="connsiteX133-16827" fmla="*/ 290 w 758"/>
              <a:gd name="connsiteY133-16828" fmla="*/ 58 h 759"/>
              <a:gd name="connsiteX134-16829" fmla="*/ 321 w 758"/>
              <a:gd name="connsiteY134-16830" fmla="*/ 48 h 759"/>
              <a:gd name="connsiteX135-16831" fmla="*/ 337 w 758"/>
              <a:gd name="connsiteY135-16832" fmla="*/ 42 h 759"/>
              <a:gd name="connsiteX136-16833" fmla="*/ 353 w 758"/>
              <a:gd name="connsiteY136-16834" fmla="*/ 37 h 759"/>
              <a:gd name="connsiteX137-16835" fmla="*/ 363 w 758"/>
              <a:gd name="connsiteY137-16836" fmla="*/ 37 h 759"/>
              <a:gd name="connsiteX138-16837" fmla="*/ 374 w 758"/>
              <a:gd name="connsiteY138-16838" fmla="*/ 32 h 759"/>
              <a:gd name="connsiteX139-16839" fmla="*/ 379 w 758"/>
              <a:gd name="connsiteY139-16840" fmla="*/ 27 h 759"/>
              <a:gd name="connsiteX140-16841" fmla="*/ 385 w 758"/>
              <a:gd name="connsiteY140-16842" fmla="*/ 21 h 759"/>
              <a:gd name="connsiteX141-16843" fmla="*/ 390 w 758"/>
              <a:gd name="connsiteY141-16844" fmla="*/ 16 h 759"/>
              <a:gd name="connsiteX142-16845" fmla="*/ 395 w 758"/>
              <a:gd name="connsiteY142-16846" fmla="*/ 11 h 759"/>
              <a:gd name="connsiteX143-16847" fmla="*/ 400 w 758"/>
              <a:gd name="connsiteY143-16848" fmla="*/ 6 h 759"/>
              <a:gd name="connsiteX144-16849" fmla="*/ 406 w 758"/>
              <a:gd name="connsiteY144-16850" fmla="*/ 0 h 759"/>
              <a:gd name="connsiteX145-16851" fmla="*/ 411 w 758"/>
              <a:gd name="connsiteY145-16852" fmla="*/ 0 h 759"/>
              <a:gd name="connsiteX146-16853" fmla="*/ 416 w 758"/>
              <a:gd name="connsiteY146-16854" fmla="*/ 0 h 759"/>
              <a:gd name="connsiteX147-16855" fmla="*/ 416 w 758"/>
              <a:gd name="connsiteY147-16856" fmla="*/ 0 h 759"/>
              <a:gd name="connsiteX0-16857" fmla="*/ 416 w 758"/>
              <a:gd name="connsiteY0-16858" fmla="*/ 0 h 759"/>
              <a:gd name="connsiteX1-16859" fmla="*/ 427 w 758"/>
              <a:gd name="connsiteY1-16860" fmla="*/ 0 h 759"/>
              <a:gd name="connsiteX2-16861" fmla="*/ 437 w 758"/>
              <a:gd name="connsiteY2-16862" fmla="*/ 6 h 759"/>
              <a:gd name="connsiteX3-16863" fmla="*/ 448 w 758"/>
              <a:gd name="connsiteY3-16864" fmla="*/ 11 h 759"/>
              <a:gd name="connsiteX4-16865" fmla="*/ 464 w 758"/>
              <a:gd name="connsiteY4-16866" fmla="*/ 21 h 759"/>
              <a:gd name="connsiteX5-16867" fmla="*/ 474 w 758"/>
              <a:gd name="connsiteY5-16868" fmla="*/ 32 h 759"/>
              <a:gd name="connsiteX6-16869" fmla="*/ 485 w 758"/>
              <a:gd name="connsiteY6-16870" fmla="*/ 37 h 759"/>
              <a:gd name="connsiteX7-16871" fmla="*/ 485 w 758"/>
              <a:gd name="connsiteY7-16872" fmla="*/ 42 h 759"/>
              <a:gd name="connsiteX8-16873" fmla="*/ 490 w 758"/>
              <a:gd name="connsiteY8-16874" fmla="*/ 42 h 759"/>
              <a:gd name="connsiteX9-16875" fmla="*/ 490 w 758"/>
              <a:gd name="connsiteY9-16876" fmla="*/ 48 h 759"/>
              <a:gd name="connsiteX10-16877" fmla="*/ 490 w 758"/>
              <a:gd name="connsiteY10-16878" fmla="*/ 48 h 759"/>
              <a:gd name="connsiteX11-16879" fmla="*/ 490 w 758"/>
              <a:gd name="connsiteY11-16880" fmla="*/ 53 h 759"/>
              <a:gd name="connsiteX12-16881" fmla="*/ 485 w 758"/>
              <a:gd name="connsiteY12-16882" fmla="*/ 58 h 759"/>
              <a:gd name="connsiteX13-16883" fmla="*/ 479 w 758"/>
              <a:gd name="connsiteY13-16884" fmla="*/ 63 h 759"/>
              <a:gd name="connsiteX14-16885" fmla="*/ 469 w 758"/>
              <a:gd name="connsiteY14-16886" fmla="*/ 69 h 759"/>
              <a:gd name="connsiteX15-16887" fmla="*/ 464 w 758"/>
              <a:gd name="connsiteY15-16888" fmla="*/ 74 h 759"/>
              <a:gd name="connsiteX16-16889" fmla="*/ 469 w 758"/>
              <a:gd name="connsiteY16-16890" fmla="*/ 543 h 759"/>
              <a:gd name="connsiteX17-16891" fmla="*/ 485 w 758"/>
              <a:gd name="connsiteY17-16892" fmla="*/ 564 h 759"/>
              <a:gd name="connsiteX18-16893" fmla="*/ 500 w 758"/>
              <a:gd name="connsiteY18-16894" fmla="*/ 585 h 759"/>
              <a:gd name="connsiteX19-16895" fmla="*/ 511 w 758"/>
              <a:gd name="connsiteY19-16896" fmla="*/ 595 h 759"/>
              <a:gd name="connsiteX20-16897" fmla="*/ 521 w 758"/>
              <a:gd name="connsiteY20-16898" fmla="*/ 601 h 759"/>
              <a:gd name="connsiteX21-16899" fmla="*/ 543 w 758"/>
              <a:gd name="connsiteY21-16900" fmla="*/ 622 h 759"/>
              <a:gd name="connsiteX22-16901" fmla="*/ 564 w 758"/>
              <a:gd name="connsiteY22-16902" fmla="*/ 632 h 759"/>
              <a:gd name="connsiteX23-16903" fmla="*/ 585 w 758"/>
              <a:gd name="connsiteY23-16904" fmla="*/ 648 h 759"/>
              <a:gd name="connsiteX24-16905" fmla="*/ 611 w 758"/>
              <a:gd name="connsiteY24-16906" fmla="*/ 659 h 759"/>
              <a:gd name="connsiteX25-16907" fmla="*/ 622 w 758"/>
              <a:gd name="connsiteY25-16908" fmla="*/ 664 h 759"/>
              <a:gd name="connsiteX26-16909" fmla="*/ 632 w 758"/>
              <a:gd name="connsiteY26-16910" fmla="*/ 669 h 759"/>
              <a:gd name="connsiteX27-16911" fmla="*/ 643 w 758"/>
              <a:gd name="connsiteY27-16912" fmla="*/ 669 h 759"/>
              <a:gd name="connsiteX28-16913" fmla="*/ 653 w 758"/>
              <a:gd name="connsiteY28-16914" fmla="*/ 674 h 759"/>
              <a:gd name="connsiteX29-16915" fmla="*/ 658 w 758"/>
              <a:gd name="connsiteY29-16916" fmla="*/ 674 h 759"/>
              <a:gd name="connsiteX30-16917" fmla="*/ 664 w 758"/>
              <a:gd name="connsiteY30-16918" fmla="*/ 674 h 759"/>
              <a:gd name="connsiteX31-16919" fmla="*/ 674 w 758"/>
              <a:gd name="connsiteY31-16920" fmla="*/ 674 h 759"/>
              <a:gd name="connsiteX32-16921" fmla="*/ 679 w 758"/>
              <a:gd name="connsiteY32-16922" fmla="*/ 669 h 759"/>
              <a:gd name="connsiteX33-16923" fmla="*/ 679 w 758"/>
              <a:gd name="connsiteY33-16924" fmla="*/ 664 h 759"/>
              <a:gd name="connsiteX34-16925" fmla="*/ 685 w 758"/>
              <a:gd name="connsiteY34-16926" fmla="*/ 659 h 759"/>
              <a:gd name="connsiteX35-16927" fmla="*/ 690 w 758"/>
              <a:gd name="connsiteY35-16928" fmla="*/ 653 h 759"/>
              <a:gd name="connsiteX36-16929" fmla="*/ 690 w 758"/>
              <a:gd name="connsiteY36-16930" fmla="*/ 643 h 759"/>
              <a:gd name="connsiteX37-16931" fmla="*/ 695 w 758"/>
              <a:gd name="connsiteY37-16932" fmla="*/ 627 h 759"/>
              <a:gd name="connsiteX38-16933" fmla="*/ 701 w 758"/>
              <a:gd name="connsiteY38-16934" fmla="*/ 611 h 759"/>
              <a:gd name="connsiteX39-16935" fmla="*/ 706 w 758"/>
              <a:gd name="connsiteY39-16936" fmla="*/ 595 h 759"/>
              <a:gd name="connsiteX40-16937" fmla="*/ 706 w 758"/>
              <a:gd name="connsiteY40-16938" fmla="*/ 580 h 759"/>
              <a:gd name="connsiteX41-16939" fmla="*/ 711 w 758"/>
              <a:gd name="connsiteY41-16940" fmla="*/ 564 h 759"/>
              <a:gd name="connsiteX42-16941" fmla="*/ 716 w 758"/>
              <a:gd name="connsiteY42-16942" fmla="*/ 553 h 759"/>
              <a:gd name="connsiteX43-16943" fmla="*/ 727 w 758"/>
              <a:gd name="connsiteY43-16944" fmla="*/ 527 h 759"/>
              <a:gd name="connsiteX44-16945" fmla="*/ 737 w 758"/>
              <a:gd name="connsiteY44-16946" fmla="*/ 559 h 759"/>
              <a:gd name="connsiteX45-16947" fmla="*/ 737 w 758"/>
              <a:gd name="connsiteY45-16948" fmla="*/ 569 h 759"/>
              <a:gd name="connsiteX46-16949" fmla="*/ 737 w 758"/>
              <a:gd name="connsiteY46-16950" fmla="*/ 585 h 759"/>
              <a:gd name="connsiteX47-16951" fmla="*/ 737 w 758"/>
              <a:gd name="connsiteY47-16952" fmla="*/ 601 h 759"/>
              <a:gd name="connsiteX48-16953" fmla="*/ 737 w 758"/>
              <a:gd name="connsiteY48-16954" fmla="*/ 622 h 759"/>
              <a:gd name="connsiteX49-16955" fmla="*/ 737 w 758"/>
              <a:gd name="connsiteY49-16956" fmla="*/ 638 h 759"/>
              <a:gd name="connsiteX50-16957" fmla="*/ 737 w 758"/>
              <a:gd name="connsiteY50-16958" fmla="*/ 653 h 759"/>
              <a:gd name="connsiteX51-16959" fmla="*/ 743 w 758"/>
              <a:gd name="connsiteY51-16960" fmla="*/ 669 h 759"/>
              <a:gd name="connsiteX52-16961" fmla="*/ 743 w 758"/>
              <a:gd name="connsiteY52-16962" fmla="*/ 685 h 759"/>
              <a:gd name="connsiteX53-16963" fmla="*/ 748 w 758"/>
              <a:gd name="connsiteY53-16964" fmla="*/ 696 h 759"/>
              <a:gd name="connsiteX54-16965" fmla="*/ 748 w 758"/>
              <a:gd name="connsiteY54-16966" fmla="*/ 706 h 759"/>
              <a:gd name="connsiteX55-16967" fmla="*/ 753 w 758"/>
              <a:gd name="connsiteY55-16968" fmla="*/ 717 h 759"/>
              <a:gd name="connsiteX56-16969" fmla="*/ 753 w 758"/>
              <a:gd name="connsiteY56-16970" fmla="*/ 722 h 759"/>
              <a:gd name="connsiteX57-16971" fmla="*/ 758 w 758"/>
              <a:gd name="connsiteY57-16972" fmla="*/ 732 h 759"/>
              <a:gd name="connsiteX58-16973" fmla="*/ 758 w 758"/>
              <a:gd name="connsiteY58-16974" fmla="*/ 738 h 759"/>
              <a:gd name="connsiteX59-16975" fmla="*/ 758 w 758"/>
              <a:gd name="connsiteY59-16976" fmla="*/ 743 h 759"/>
              <a:gd name="connsiteX60-16977" fmla="*/ 758 w 758"/>
              <a:gd name="connsiteY60-16978" fmla="*/ 748 h 759"/>
              <a:gd name="connsiteX61-16979" fmla="*/ 753 w 758"/>
              <a:gd name="connsiteY61-16980" fmla="*/ 753 h 759"/>
              <a:gd name="connsiteX62-16981" fmla="*/ 748 w 758"/>
              <a:gd name="connsiteY62-16982" fmla="*/ 759 h 759"/>
              <a:gd name="connsiteX63-16983" fmla="*/ 737 w 758"/>
              <a:gd name="connsiteY63-16984" fmla="*/ 759 h 759"/>
              <a:gd name="connsiteX64-16985" fmla="*/ 727 w 758"/>
              <a:gd name="connsiteY64-16986" fmla="*/ 759 h 759"/>
              <a:gd name="connsiteX65-16987" fmla="*/ 711 w 758"/>
              <a:gd name="connsiteY65-16988" fmla="*/ 759 h 759"/>
              <a:gd name="connsiteX66-16989" fmla="*/ 695 w 758"/>
              <a:gd name="connsiteY66-16990" fmla="*/ 753 h 759"/>
              <a:gd name="connsiteX67-16991" fmla="*/ 674 w 758"/>
              <a:gd name="connsiteY67-16992" fmla="*/ 753 h 759"/>
              <a:gd name="connsiteX68-16993" fmla="*/ 653 w 758"/>
              <a:gd name="connsiteY68-16994" fmla="*/ 748 h 759"/>
              <a:gd name="connsiteX69-16995" fmla="*/ 632 w 758"/>
              <a:gd name="connsiteY69-16996" fmla="*/ 743 h 759"/>
              <a:gd name="connsiteX70-16997" fmla="*/ 622 w 758"/>
              <a:gd name="connsiteY70-16998" fmla="*/ 738 h 759"/>
              <a:gd name="connsiteX71-16999" fmla="*/ 611 w 758"/>
              <a:gd name="connsiteY71-17000" fmla="*/ 732 h 759"/>
              <a:gd name="connsiteX72-17001" fmla="*/ 595 w 758"/>
              <a:gd name="connsiteY72-17002" fmla="*/ 727 h 759"/>
              <a:gd name="connsiteX73-17003" fmla="*/ 585 w 758"/>
              <a:gd name="connsiteY73-17004" fmla="*/ 722 h 759"/>
              <a:gd name="connsiteX74-17005" fmla="*/ 569 w 758"/>
              <a:gd name="connsiteY74-17006" fmla="*/ 717 h 759"/>
              <a:gd name="connsiteX75-17007" fmla="*/ 553 w 758"/>
              <a:gd name="connsiteY75-17008" fmla="*/ 706 h 759"/>
              <a:gd name="connsiteX76-17009" fmla="*/ 543 w 758"/>
              <a:gd name="connsiteY76-17010" fmla="*/ 696 h 759"/>
              <a:gd name="connsiteX77-17011" fmla="*/ 527 w 758"/>
              <a:gd name="connsiteY77-17012" fmla="*/ 685 h 759"/>
              <a:gd name="connsiteX78-17013" fmla="*/ 495 w 758"/>
              <a:gd name="connsiteY78-17014" fmla="*/ 659 h 759"/>
              <a:gd name="connsiteX79-17015" fmla="*/ 469 w 758"/>
              <a:gd name="connsiteY79-17016" fmla="*/ 632 h 759"/>
              <a:gd name="connsiteX80-17017" fmla="*/ 458 w 758"/>
              <a:gd name="connsiteY80-17018" fmla="*/ 622 h 759"/>
              <a:gd name="connsiteX81-17019" fmla="*/ 448 w 758"/>
              <a:gd name="connsiteY81-17020" fmla="*/ 606 h 759"/>
              <a:gd name="connsiteX82-17021" fmla="*/ 437 w 758"/>
              <a:gd name="connsiteY82-17022" fmla="*/ 590 h 759"/>
              <a:gd name="connsiteX83-17023" fmla="*/ 390 w 758"/>
              <a:gd name="connsiteY83-17024" fmla="*/ 100 h 759"/>
              <a:gd name="connsiteX84-17025" fmla="*/ 390 w 758"/>
              <a:gd name="connsiteY84-17026" fmla="*/ 90 h 759"/>
              <a:gd name="connsiteX85-17027" fmla="*/ 390 w 758"/>
              <a:gd name="connsiteY85-17028" fmla="*/ 85 h 759"/>
              <a:gd name="connsiteX86-17029" fmla="*/ 390 w 758"/>
              <a:gd name="connsiteY86-17030" fmla="*/ 79 h 759"/>
              <a:gd name="connsiteX87-17031" fmla="*/ 385 w 758"/>
              <a:gd name="connsiteY87-17032" fmla="*/ 74 h 759"/>
              <a:gd name="connsiteX88-17033" fmla="*/ 385 w 758"/>
              <a:gd name="connsiteY88-17034" fmla="*/ 74 h 759"/>
              <a:gd name="connsiteX89-17035" fmla="*/ 379 w 758"/>
              <a:gd name="connsiteY89-17036" fmla="*/ 74 h 759"/>
              <a:gd name="connsiteX90-17037" fmla="*/ 374 w 758"/>
              <a:gd name="connsiteY90-17038" fmla="*/ 74 h 759"/>
              <a:gd name="connsiteX91-17039" fmla="*/ 363 w 758"/>
              <a:gd name="connsiteY91-17040" fmla="*/ 79 h 759"/>
              <a:gd name="connsiteX92-17041" fmla="*/ 353 w 758"/>
              <a:gd name="connsiteY92-17042" fmla="*/ 79 h 759"/>
              <a:gd name="connsiteX93-17043" fmla="*/ 337 w 758"/>
              <a:gd name="connsiteY93-17044" fmla="*/ 85 h 759"/>
              <a:gd name="connsiteX94-17045" fmla="*/ 321 w 758"/>
              <a:gd name="connsiteY94-17046" fmla="*/ 90 h 759"/>
              <a:gd name="connsiteX95-17047" fmla="*/ 305 w 758"/>
              <a:gd name="connsiteY95-17048" fmla="*/ 95 h 759"/>
              <a:gd name="connsiteX96-17049" fmla="*/ 269 w 758"/>
              <a:gd name="connsiteY96-17050" fmla="*/ 106 h 759"/>
              <a:gd name="connsiteX97-17051" fmla="*/ 232 w 758"/>
              <a:gd name="connsiteY97-17052" fmla="*/ 116 h 759"/>
              <a:gd name="connsiteX98-17053" fmla="*/ 195 w 758"/>
              <a:gd name="connsiteY98-17054" fmla="*/ 127 h 759"/>
              <a:gd name="connsiteX99-17055" fmla="*/ 158 w 758"/>
              <a:gd name="connsiteY99-17056" fmla="*/ 137 h 759"/>
              <a:gd name="connsiteX100-17057" fmla="*/ 137 w 758"/>
              <a:gd name="connsiteY100-17058" fmla="*/ 142 h 759"/>
              <a:gd name="connsiteX101-17059" fmla="*/ 121 w 758"/>
              <a:gd name="connsiteY101-17060" fmla="*/ 142 h 759"/>
              <a:gd name="connsiteX102-17061" fmla="*/ 105 w 758"/>
              <a:gd name="connsiteY102-17062" fmla="*/ 148 h 759"/>
              <a:gd name="connsiteX103-17063" fmla="*/ 95 w 758"/>
              <a:gd name="connsiteY103-17064" fmla="*/ 148 h 759"/>
              <a:gd name="connsiteX104-17065" fmla="*/ 84 w 758"/>
              <a:gd name="connsiteY104-17066" fmla="*/ 153 h 759"/>
              <a:gd name="connsiteX105-17067" fmla="*/ 74 w 758"/>
              <a:gd name="connsiteY105-17068" fmla="*/ 153 h 759"/>
              <a:gd name="connsiteX106-17069" fmla="*/ 68 w 758"/>
              <a:gd name="connsiteY106-17070" fmla="*/ 153 h 759"/>
              <a:gd name="connsiteX107-17071" fmla="*/ 63 w 758"/>
              <a:gd name="connsiteY107-17072" fmla="*/ 153 h 759"/>
              <a:gd name="connsiteX108-17073" fmla="*/ 53 w 758"/>
              <a:gd name="connsiteY108-17074" fmla="*/ 153 h 759"/>
              <a:gd name="connsiteX109-17075" fmla="*/ 42 w 758"/>
              <a:gd name="connsiteY109-17076" fmla="*/ 148 h 759"/>
              <a:gd name="connsiteX110-17077" fmla="*/ 32 w 758"/>
              <a:gd name="connsiteY110-17078" fmla="*/ 142 h 759"/>
              <a:gd name="connsiteX111-17079" fmla="*/ 26 w 758"/>
              <a:gd name="connsiteY111-17080" fmla="*/ 137 h 759"/>
              <a:gd name="connsiteX112-17081" fmla="*/ 16 w 758"/>
              <a:gd name="connsiteY112-17082" fmla="*/ 127 h 759"/>
              <a:gd name="connsiteX113-17083" fmla="*/ 11 w 758"/>
              <a:gd name="connsiteY113-17084" fmla="*/ 121 h 759"/>
              <a:gd name="connsiteX114-17085" fmla="*/ 5 w 758"/>
              <a:gd name="connsiteY114-17086" fmla="*/ 116 h 759"/>
              <a:gd name="connsiteX115-17087" fmla="*/ 0 w 758"/>
              <a:gd name="connsiteY115-17088" fmla="*/ 116 h 759"/>
              <a:gd name="connsiteX116-17089" fmla="*/ 5 w 758"/>
              <a:gd name="connsiteY116-17090" fmla="*/ 111 h 759"/>
              <a:gd name="connsiteX117-17091" fmla="*/ 5 w 758"/>
              <a:gd name="connsiteY117-17092" fmla="*/ 111 h 759"/>
              <a:gd name="connsiteX118-17093" fmla="*/ 11 w 758"/>
              <a:gd name="connsiteY118-17094" fmla="*/ 111 h 759"/>
              <a:gd name="connsiteX119-17095" fmla="*/ 16 w 758"/>
              <a:gd name="connsiteY119-17096" fmla="*/ 106 h 759"/>
              <a:gd name="connsiteX120-17097" fmla="*/ 21 w 758"/>
              <a:gd name="connsiteY120-17098" fmla="*/ 106 h 759"/>
              <a:gd name="connsiteX121-17099" fmla="*/ 32 w 758"/>
              <a:gd name="connsiteY121-17100" fmla="*/ 106 h 759"/>
              <a:gd name="connsiteX122-17101" fmla="*/ 42 w 758"/>
              <a:gd name="connsiteY122-17102" fmla="*/ 106 h 759"/>
              <a:gd name="connsiteX123-17103" fmla="*/ 53 w 758"/>
              <a:gd name="connsiteY123-17104" fmla="*/ 100 h 759"/>
              <a:gd name="connsiteX124-17105" fmla="*/ 79 w 758"/>
              <a:gd name="connsiteY124-17106" fmla="*/ 100 h 759"/>
              <a:gd name="connsiteX125-17107" fmla="*/ 111 w 758"/>
              <a:gd name="connsiteY125-17108" fmla="*/ 95 h 759"/>
              <a:gd name="connsiteX126-17109" fmla="*/ 126 w 758"/>
              <a:gd name="connsiteY126-17110" fmla="*/ 95 h 759"/>
              <a:gd name="connsiteX127-17111" fmla="*/ 142 w 758"/>
              <a:gd name="connsiteY127-17112" fmla="*/ 90 h 759"/>
              <a:gd name="connsiteX128-17113" fmla="*/ 163 w 758"/>
              <a:gd name="connsiteY128-17114" fmla="*/ 85 h 759"/>
              <a:gd name="connsiteX129-17115" fmla="*/ 184 w 758"/>
              <a:gd name="connsiteY129-17116" fmla="*/ 85 h 759"/>
              <a:gd name="connsiteX130-17117" fmla="*/ 221 w 758"/>
              <a:gd name="connsiteY130-17118" fmla="*/ 74 h 759"/>
              <a:gd name="connsiteX131-17119" fmla="*/ 258 w 758"/>
              <a:gd name="connsiteY131-17120" fmla="*/ 69 h 759"/>
              <a:gd name="connsiteX132-17121" fmla="*/ 290 w 758"/>
              <a:gd name="connsiteY132-17122" fmla="*/ 58 h 759"/>
              <a:gd name="connsiteX133-17123" fmla="*/ 321 w 758"/>
              <a:gd name="connsiteY133-17124" fmla="*/ 48 h 759"/>
              <a:gd name="connsiteX134-17125" fmla="*/ 337 w 758"/>
              <a:gd name="connsiteY134-17126" fmla="*/ 42 h 759"/>
              <a:gd name="connsiteX135-17127" fmla="*/ 353 w 758"/>
              <a:gd name="connsiteY135-17128" fmla="*/ 37 h 759"/>
              <a:gd name="connsiteX136-17129" fmla="*/ 363 w 758"/>
              <a:gd name="connsiteY136-17130" fmla="*/ 37 h 759"/>
              <a:gd name="connsiteX137-17131" fmla="*/ 374 w 758"/>
              <a:gd name="connsiteY137-17132" fmla="*/ 32 h 759"/>
              <a:gd name="connsiteX138-17133" fmla="*/ 379 w 758"/>
              <a:gd name="connsiteY138-17134" fmla="*/ 27 h 759"/>
              <a:gd name="connsiteX139-17135" fmla="*/ 385 w 758"/>
              <a:gd name="connsiteY139-17136" fmla="*/ 21 h 759"/>
              <a:gd name="connsiteX140-17137" fmla="*/ 390 w 758"/>
              <a:gd name="connsiteY140-17138" fmla="*/ 16 h 759"/>
              <a:gd name="connsiteX141-17139" fmla="*/ 395 w 758"/>
              <a:gd name="connsiteY141-17140" fmla="*/ 11 h 759"/>
              <a:gd name="connsiteX142-17141" fmla="*/ 400 w 758"/>
              <a:gd name="connsiteY142-17142" fmla="*/ 6 h 759"/>
              <a:gd name="connsiteX143-17143" fmla="*/ 406 w 758"/>
              <a:gd name="connsiteY143-17144" fmla="*/ 0 h 759"/>
              <a:gd name="connsiteX144-17145" fmla="*/ 411 w 758"/>
              <a:gd name="connsiteY144-17146" fmla="*/ 0 h 759"/>
              <a:gd name="connsiteX145-17147" fmla="*/ 416 w 758"/>
              <a:gd name="connsiteY145-17148" fmla="*/ 0 h 759"/>
              <a:gd name="connsiteX146-17149" fmla="*/ 416 w 758"/>
              <a:gd name="connsiteY146-17150" fmla="*/ 0 h 759"/>
              <a:gd name="connsiteX0-17151" fmla="*/ 416 w 758"/>
              <a:gd name="connsiteY0-17152" fmla="*/ 0 h 759"/>
              <a:gd name="connsiteX1-17153" fmla="*/ 427 w 758"/>
              <a:gd name="connsiteY1-17154" fmla="*/ 0 h 759"/>
              <a:gd name="connsiteX2-17155" fmla="*/ 437 w 758"/>
              <a:gd name="connsiteY2-17156" fmla="*/ 6 h 759"/>
              <a:gd name="connsiteX3-17157" fmla="*/ 448 w 758"/>
              <a:gd name="connsiteY3-17158" fmla="*/ 11 h 759"/>
              <a:gd name="connsiteX4-17159" fmla="*/ 464 w 758"/>
              <a:gd name="connsiteY4-17160" fmla="*/ 21 h 759"/>
              <a:gd name="connsiteX5-17161" fmla="*/ 474 w 758"/>
              <a:gd name="connsiteY5-17162" fmla="*/ 32 h 759"/>
              <a:gd name="connsiteX6-17163" fmla="*/ 485 w 758"/>
              <a:gd name="connsiteY6-17164" fmla="*/ 37 h 759"/>
              <a:gd name="connsiteX7-17165" fmla="*/ 485 w 758"/>
              <a:gd name="connsiteY7-17166" fmla="*/ 42 h 759"/>
              <a:gd name="connsiteX8-17167" fmla="*/ 490 w 758"/>
              <a:gd name="connsiteY8-17168" fmla="*/ 42 h 759"/>
              <a:gd name="connsiteX9-17169" fmla="*/ 490 w 758"/>
              <a:gd name="connsiteY9-17170" fmla="*/ 48 h 759"/>
              <a:gd name="connsiteX10-17171" fmla="*/ 490 w 758"/>
              <a:gd name="connsiteY10-17172" fmla="*/ 48 h 759"/>
              <a:gd name="connsiteX11-17173" fmla="*/ 490 w 758"/>
              <a:gd name="connsiteY11-17174" fmla="*/ 53 h 759"/>
              <a:gd name="connsiteX12-17175" fmla="*/ 485 w 758"/>
              <a:gd name="connsiteY12-17176" fmla="*/ 58 h 759"/>
              <a:gd name="connsiteX13-17177" fmla="*/ 479 w 758"/>
              <a:gd name="connsiteY13-17178" fmla="*/ 63 h 759"/>
              <a:gd name="connsiteX14-17179" fmla="*/ 469 w 758"/>
              <a:gd name="connsiteY14-17180" fmla="*/ 69 h 759"/>
              <a:gd name="connsiteX15-17181" fmla="*/ 464 w 758"/>
              <a:gd name="connsiteY15-17182" fmla="*/ 74 h 759"/>
              <a:gd name="connsiteX16-17183" fmla="*/ 469 w 758"/>
              <a:gd name="connsiteY16-17184" fmla="*/ 543 h 759"/>
              <a:gd name="connsiteX17-17185" fmla="*/ 485 w 758"/>
              <a:gd name="connsiteY17-17186" fmla="*/ 564 h 759"/>
              <a:gd name="connsiteX18-17187" fmla="*/ 500 w 758"/>
              <a:gd name="connsiteY18-17188" fmla="*/ 585 h 759"/>
              <a:gd name="connsiteX19-17189" fmla="*/ 511 w 758"/>
              <a:gd name="connsiteY19-17190" fmla="*/ 595 h 759"/>
              <a:gd name="connsiteX20-17191" fmla="*/ 521 w 758"/>
              <a:gd name="connsiteY20-17192" fmla="*/ 601 h 759"/>
              <a:gd name="connsiteX21-17193" fmla="*/ 543 w 758"/>
              <a:gd name="connsiteY21-17194" fmla="*/ 622 h 759"/>
              <a:gd name="connsiteX22-17195" fmla="*/ 564 w 758"/>
              <a:gd name="connsiteY22-17196" fmla="*/ 632 h 759"/>
              <a:gd name="connsiteX23-17197" fmla="*/ 585 w 758"/>
              <a:gd name="connsiteY23-17198" fmla="*/ 648 h 759"/>
              <a:gd name="connsiteX24-17199" fmla="*/ 611 w 758"/>
              <a:gd name="connsiteY24-17200" fmla="*/ 659 h 759"/>
              <a:gd name="connsiteX25-17201" fmla="*/ 622 w 758"/>
              <a:gd name="connsiteY25-17202" fmla="*/ 664 h 759"/>
              <a:gd name="connsiteX26-17203" fmla="*/ 632 w 758"/>
              <a:gd name="connsiteY26-17204" fmla="*/ 669 h 759"/>
              <a:gd name="connsiteX27-17205" fmla="*/ 643 w 758"/>
              <a:gd name="connsiteY27-17206" fmla="*/ 669 h 759"/>
              <a:gd name="connsiteX28-17207" fmla="*/ 653 w 758"/>
              <a:gd name="connsiteY28-17208" fmla="*/ 674 h 759"/>
              <a:gd name="connsiteX29-17209" fmla="*/ 658 w 758"/>
              <a:gd name="connsiteY29-17210" fmla="*/ 674 h 759"/>
              <a:gd name="connsiteX30-17211" fmla="*/ 664 w 758"/>
              <a:gd name="connsiteY30-17212" fmla="*/ 674 h 759"/>
              <a:gd name="connsiteX31-17213" fmla="*/ 674 w 758"/>
              <a:gd name="connsiteY31-17214" fmla="*/ 674 h 759"/>
              <a:gd name="connsiteX32-17215" fmla="*/ 679 w 758"/>
              <a:gd name="connsiteY32-17216" fmla="*/ 669 h 759"/>
              <a:gd name="connsiteX33-17217" fmla="*/ 679 w 758"/>
              <a:gd name="connsiteY33-17218" fmla="*/ 664 h 759"/>
              <a:gd name="connsiteX34-17219" fmla="*/ 685 w 758"/>
              <a:gd name="connsiteY34-17220" fmla="*/ 659 h 759"/>
              <a:gd name="connsiteX35-17221" fmla="*/ 690 w 758"/>
              <a:gd name="connsiteY35-17222" fmla="*/ 653 h 759"/>
              <a:gd name="connsiteX36-17223" fmla="*/ 690 w 758"/>
              <a:gd name="connsiteY36-17224" fmla="*/ 643 h 759"/>
              <a:gd name="connsiteX37-17225" fmla="*/ 695 w 758"/>
              <a:gd name="connsiteY37-17226" fmla="*/ 627 h 759"/>
              <a:gd name="connsiteX38-17227" fmla="*/ 701 w 758"/>
              <a:gd name="connsiteY38-17228" fmla="*/ 611 h 759"/>
              <a:gd name="connsiteX39-17229" fmla="*/ 706 w 758"/>
              <a:gd name="connsiteY39-17230" fmla="*/ 595 h 759"/>
              <a:gd name="connsiteX40-17231" fmla="*/ 706 w 758"/>
              <a:gd name="connsiteY40-17232" fmla="*/ 580 h 759"/>
              <a:gd name="connsiteX41-17233" fmla="*/ 711 w 758"/>
              <a:gd name="connsiteY41-17234" fmla="*/ 564 h 759"/>
              <a:gd name="connsiteX42-17235" fmla="*/ 716 w 758"/>
              <a:gd name="connsiteY42-17236" fmla="*/ 553 h 759"/>
              <a:gd name="connsiteX43-17237" fmla="*/ 737 w 758"/>
              <a:gd name="connsiteY43-17238" fmla="*/ 559 h 759"/>
              <a:gd name="connsiteX44-17239" fmla="*/ 737 w 758"/>
              <a:gd name="connsiteY44-17240" fmla="*/ 569 h 759"/>
              <a:gd name="connsiteX45-17241" fmla="*/ 737 w 758"/>
              <a:gd name="connsiteY45-17242" fmla="*/ 585 h 759"/>
              <a:gd name="connsiteX46-17243" fmla="*/ 737 w 758"/>
              <a:gd name="connsiteY46-17244" fmla="*/ 601 h 759"/>
              <a:gd name="connsiteX47-17245" fmla="*/ 737 w 758"/>
              <a:gd name="connsiteY47-17246" fmla="*/ 622 h 759"/>
              <a:gd name="connsiteX48-17247" fmla="*/ 737 w 758"/>
              <a:gd name="connsiteY48-17248" fmla="*/ 638 h 759"/>
              <a:gd name="connsiteX49-17249" fmla="*/ 737 w 758"/>
              <a:gd name="connsiteY49-17250" fmla="*/ 653 h 759"/>
              <a:gd name="connsiteX50-17251" fmla="*/ 743 w 758"/>
              <a:gd name="connsiteY50-17252" fmla="*/ 669 h 759"/>
              <a:gd name="connsiteX51-17253" fmla="*/ 743 w 758"/>
              <a:gd name="connsiteY51-17254" fmla="*/ 685 h 759"/>
              <a:gd name="connsiteX52-17255" fmla="*/ 748 w 758"/>
              <a:gd name="connsiteY52-17256" fmla="*/ 696 h 759"/>
              <a:gd name="connsiteX53-17257" fmla="*/ 748 w 758"/>
              <a:gd name="connsiteY53-17258" fmla="*/ 706 h 759"/>
              <a:gd name="connsiteX54-17259" fmla="*/ 753 w 758"/>
              <a:gd name="connsiteY54-17260" fmla="*/ 717 h 759"/>
              <a:gd name="connsiteX55-17261" fmla="*/ 753 w 758"/>
              <a:gd name="connsiteY55-17262" fmla="*/ 722 h 759"/>
              <a:gd name="connsiteX56-17263" fmla="*/ 758 w 758"/>
              <a:gd name="connsiteY56-17264" fmla="*/ 732 h 759"/>
              <a:gd name="connsiteX57-17265" fmla="*/ 758 w 758"/>
              <a:gd name="connsiteY57-17266" fmla="*/ 738 h 759"/>
              <a:gd name="connsiteX58-17267" fmla="*/ 758 w 758"/>
              <a:gd name="connsiteY58-17268" fmla="*/ 743 h 759"/>
              <a:gd name="connsiteX59-17269" fmla="*/ 758 w 758"/>
              <a:gd name="connsiteY59-17270" fmla="*/ 748 h 759"/>
              <a:gd name="connsiteX60-17271" fmla="*/ 753 w 758"/>
              <a:gd name="connsiteY60-17272" fmla="*/ 753 h 759"/>
              <a:gd name="connsiteX61-17273" fmla="*/ 748 w 758"/>
              <a:gd name="connsiteY61-17274" fmla="*/ 759 h 759"/>
              <a:gd name="connsiteX62-17275" fmla="*/ 737 w 758"/>
              <a:gd name="connsiteY62-17276" fmla="*/ 759 h 759"/>
              <a:gd name="connsiteX63-17277" fmla="*/ 727 w 758"/>
              <a:gd name="connsiteY63-17278" fmla="*/ 759 h 759"/>
              <a:gd name="connsiteX64-17279" fmla="*/ 711 w 758"/>
              <a:gd name="connsiteY64-17280" fmla="*/ 759 h 759"/>
              <a:gd name="connsiteX65-17281" fmla="*/ 695 w 758"/>
              <a:gd name="connsiteY65-17282" fmla="*/ 753 h 759"/>
              <a:gd name="connsiteX66-17283" fmla="*/ 674 w 758"/>
              <a:gd name="connsiteY66-17284" fmla="*/ 753 h 759"/>
              <a:gd name="connsiteX67-17285" fmla="*/ 653 w 758"/>
              <a:gd name="connsiteY67-17286" fmla="*/ 748 h 759"/>
              <a:gd name="connsiteX68-17287" fmla="*/ 632 w 758"/>
              <a:gd name="connsiteY68-17288" fmla="*/ 743 h 759"/>
              <a:gd name="connsiteX69-17289" fmla="*/ 622 w 758"/>
              <a:gd name="connsiteY69-17290" fmla="*/ 738 h 759"/>
              <a:gd name="connsiteX70-17291" fmla="*/ 611 w 758"/>
              <a:gd name="connsiteY70-17292" fmla="*/ 732 h 759"/>
              <a:gd name="connsiteX71-17293" fmla="*/ 595 w 758"/>
              <a:gd name="connsiteY71-17294" fmla="*/ 727 h 759"/>
              <a:gd name="connsiteX72-17295" fmla="*/ 585 w 758"/>
              <a:gd name="connsiteY72-17296" fmla="*/ 722 h 759"/>
              <a:gd name="connsiteX73-17297" fmla="*/ 569 w 758"/>
              <a:gd name="connsiteY73-17298" fmla="*/ 717 h 759"/>
              <a:gd name="connsiteX74-17299" fmla="*/ 553 w 758"/>
              <a:gd name="connsiteY74-17300" fmla="*/ 706 h 759"/>
              <a:gd name="connsiteX75-17301" fmla="*/ 543 w 758"/>
              <a:gd name="connsiteY75-17302" fmla="*/ 696 h 759"/>
              <a:gd name="connsiteX76-17303" fmla="*/ 527 w 758"/>
              <a:gd name="connsiteY76-17304" fmla="*/ 685 h 759"/>
              <a:gd name="connsiteX77-17305" fmla="*/ 495 w 758"/>
              <a:gd name="connsiteY77-17306" fmla="*/ 659 h 759"/>
              <a:gd name="connsiteX78-17307" fmla="*/ 469 w 758"/>
              <a:gd name="connsiteY78-17308" fmla="*/ 632 h 759"/>
              <a:gd name="connsiteX79-17309" fmla="*/ 458 w 758"/>
              <a:gd name="connsiteY79-17310" fmla="*/ 622 h 759"/>
              <a:gd name="connsiteX80-17311" fmla="*/ 448 w 758"/>
              <a:gd name="connsiteY80-17312" fmla="*/ 606 h 759"/>
              <a:gd name="connsiteX81-17313" fmla="*/ 437 w 758"/>
              <a:gd name="connsiteY81-17314" fmla="*/ 590 h 759"/>
              <a:gd name="connsiteX82-17315" fmla="*/ 390 w 758"/>
              <a:gd name="connsiteY82-17316" fmla="*/ 100 h 759"/>
              <a:gd name="connsiteX83-17317" fmla="*/ 390 w 758"/>
              <a:gd name="connsiteY83-17318" fmla="*/ 90 h 759"/>
              <a:gd name="connsiteX84-17319" fmla="*/ 390 w 758"/>
              <a:gd name="connsiteY84-17320" fmla="*/ 85 h 759"/>
              <a:gd name="connsiteX85-17321" fmla="*/ 390 w 758"/>
              <a:gd name="connsiteY85-17322" fmla="*/ 79 h 759"/>
              <a:gd name="connsiteX86-17323" fmla="*/ 385 w 758"/>
              <a:gd name="connsiteY86-17324" fmla="*/ 74 h 759"/>
              <a:gd name="connsiteX87-17325" fmla="*/ 385 w 758"/>
              <a:gd name="connsiteY87-17326" fmla="*/ 74 h 759"/>
              <a:gd name="connsiteX88-17327" fmla="*/ 379 w 758"/>
              <a:gd name="connsiteY88-17328" fmla="*/ 74 h 759"/>
              <a:gd name="connsiteX89-17329" fmla="*/ 374 w 758"/>
              <a:gd name="connsiteY89-17330" fmla="*/ 74 h 759"/>
              <a:gd name="connsiteX90-17331" fmla="*/ 363 w 758"/>
              <a:gd name="connsiteY90-17332" fmla="*/ 79 h 759"/>
              <a:gd name="connsiteX91-17333" fmla="*/ 353 w 758"/>
              <a:gd name="connsiteY91-17334" fmla="*/ 79 h 759"/>
              <a:gd name="connsiteX92-17335" fmla="*/ 337 w 758"/>
              <a:gd name="connsiteY92-17336" fmla="*/ 85 h 759"/>
              <a:gd name="connsiteX93-17337" fmla="*/ 321 w 758"/>
              <a:gd name="connsiteY93-17338" fmla="*/ 90 h 759"/>
              <a:gd name="connsiteX94-17339" fmla="*/ 305 w 758"/>
              <a:gd name="connsiteY94-17340" fmla="*/ 95 h 759"/>
              <a:gd name="connsiteX95-17341" fmla="*/ 269 w 758"/>
              <a:gd name="connsiteY95-17342" fmla="*/ 106 h 759"/>
              <a:gd name="connsiteX96-17343" fmla="*/ 232 w 758"/>
              <a:gd name="connsiteY96-17344" fmla="*/ 116 h 759"/>
              <a:gd name="connsiteX97-17345" fmla="*/ 195 w 758"/>
              <a:gd name="connsiteY97-17346" fmla="*/ 127 h 759"/>
              <a:gd name="connsiteX98-17347" fmla="*/ 158 w 758"/>
              <a:gd name="connsiteY98-17348" fmla="*/ 137 h 759"/>
              <a:gd name="connsiteX99-17349" fmla="*/ 137 w 758"/>
              <a:gd name="connsiteY99-17350" fmla="*/ 142 h 759"/>
              <a:gd name="connsiteX100-17351" fmla="*/ 121 w 758"/>
              <a:gd name="connsiteY100-17352" fmla="*/ 142 h 759"/>
              <a:gd name="connsiteX101-17353" fmla="*/ 105 w 758"/>
              <a:gd name="connsiteY101-17354" fmla="*/ 148 h 759"/>
              <a:gd name="connsiteX102-17355" fmla="*/ 95 w 758"/>
              <a:gd name="connsiteY102-17356" fmla="*/ 148 h 759"/>
              <a:gd name="connsiteX103-17357" fmla="*/ 84 w 758"/>
              <a:gd name="connsiteY103-17358" fmla="*/ 153 h 759"/>
              <a:gd name="connsiteX104-17359" fmla="*/ 74 w 758"/>
              <a:gd name="connsiteY104-17360" fmla="*/ 153 h 759"/>
              <a:gd name="connsiteX105-17361" fmla="*/ 68 w 758"/>
              <a:gd name="connsiteY105-17362" fmla="*/ 153 h 759"/>
              <a:gd name="connsiteX106-17363" fmla="*/ 63 w 758"/>
              <a:gd name="connsiteY106-17364" fmla="*/ 153 h 759"/>
              <a:gd name="connsiteX107-17365" fmla="*/ 53 w 758"/>
              <a:gd name="connsiteY107-17366" fmla="*/ 153 h 759"/>
              <a:gd name="connsiteX108-17367" fmla="*/ 42 w 758"/>
              <a:gd name="connsiteY108-17368" fmla="*/ 148 h 759"/>
              <a:gd name="connsiteX109-17369" fmla="*/ 32 w 758"/>
              <a:gd name="connsiteY109-17370" fmla="*/ 142 h 759"/>
              <a:gd name="connsiteX110-17371" fmla="*/ 26 w 758"/>
              <a:gd name="connsiteY110-17372" fmla="*/ 137 h 759"/>
              <a:gd name="connsiteX111-17373" fmla="*/ 16 w 758"/>
              <a:gd name="connsiteY111-17374" fmla="*/ 127 h 759"/>
              <a:gd name="connsiteX112-17375" fmla="*/ 11 w 758"/>
              <a:gd name="connsiteY112-17376" fmla="*/ 121 h 759"/>
              <a:gd name="connsiteX113-17377" fmla="*/ 5 w 758"/>
              <a:gd name="connsiteY113-17378" fmla="*/ 116 h 759"/>
              <a:gd name="connsiteX114-17379" fmla="*/ 0 w 758"/>
              <a:gd name="connsiteY114-17380" fmla="*/ 116 h 759"/>
              <a:gd name="connsiteX115-17381" fmla="*/ 5 w 758"/>
              <a:gd name="connsiteY115-17382" fmla="*/ 111 h 759"/>
              <a:gd name="connsiteX116-17383" fmla="*/ 5 w 758"/>
              <a:gd name="connsiteY116-17384" fmla="*/ 111 h 759"/>
              <a:gd name="connsiteX117-17385" fmla="*/ 11 w 758"/>
              <a:gd name="connsiteY117-17386" fmla="*/ 111 h 759"/>
              <a:gd name="connsiteX118-17387" fmla="*/ 16 w 758"/>
              <a:gd name="connsiteY118-17388" fmla="*/ 106 h 759"/>
              <a:gd name="connsiteX119-17389" fmla="*/ 21 w 758"/>
              <a:gd name="connsiteY119-17390" fmla="*/ 106 h 759"/>
              <a:gd name="connsiteX120-17391" fmla="*/ 32 w 758"/>
              <a:gd name="connsiteY120-17392" fmla="*/ 106 h 759"/>
              <a:gd name="connsiteX121-17393" fmla="*/ 42 w 758"/>
              <a:gd name="connsiteY121-17394" fmla="*/ 106 h 759"/>
              <a:gd name="connsiteX122-17395" fmla="*/ 53 w 758"/>
              <a:gd name="connsiteY122-17396" fmla="*/ 100 h 759"/>
              <a:gd name="connsiteX123-17397" fmla="*/ 79 w 758"/>
              <a:gd name="connsiteY123-17398" fmla="*/ 100 h 759"/>
              <a:gd name="connsiteX124-17399" fmla="*/ 111 w 758"/>
              <a:gd name="connsiteY124-17400" fmla="*/ 95 h 759"/>
              <a:gd name="connsiteX125-17401" fmla="*/ 126 w 758"/>
              <a:gd name="connsiteY125-17402" fmla="*/ 95 h 759"/>
              <a:gd name="connsiteX126-17403" fmla="*/ 142 w 758"/>
              <a:gd name="connsiteY126-17404" fmla="*/ 90 h 759"/>
              <a:gd name="connsiteX127-17405" fmla="*/ 163 w 758"/>
              <a:gd name="connsiteY127-17406" fmla="*/ 85 h 759"/>
              <a:gd name="connsiteX128-17407" fmla="*/ 184 w 758"/>
              <a:gd name="connsiteY128-17408" fmla="*/ 85 h 759"/>
              <a:gd name="connsiteX129-17409" fmla="*/ 221 w 758"/>
              <a:gd name="connsiteY129-17410" fmla="*/ 74 h 759"/>
              <a:gd name="connsiteX130-17411" fmla="*/ 258 w 758"/>
              <a:gd name="connsiteY130-17412" fmla="*/ 69 h 759"/>
              <a:gd name="connsiteX131-17413" fmla="*/ 290 w 758"/>
              <a:gd name="connsiteY131-17414" fmla="*/ 58 h 759"/>
              <a:gd name="connsiteX132-17415" fmla="*/ 321 w 758"/>
              <a:gd name="connsiteY132-17416" fmla="*/ 48 h 759"/>
              <a:gd name="connsiteX133-17417" fmla="*/ 337 w 758"/>
              <a:gd name="connsiteY133-17418" fmla="*/ 42 h 759"/>
              <a:gd name="connsiteX134-17419" fmla="*/ 353 w 758"/>
              <a:gd name="connsiteY134-17420" fmla="*/ 37 h 759"/>
              <a:gd name="connsiteX135-17421" fmla="*/ 363 w 758"/>
              <a:gd name="connsiteY135-17422" fmla="*/ 37 h 759"/>
              <a:gd name="connsiteX136-17423" fmla="*/ 374 w 758"/>
              <a:gd name="connsiteY136-17424" fmla="*/ 32 h 759"/>
              <a:gd name="connsiteX137-17425" fmla="*/ 379 w 758"/>
              <a:gd name="connsiteY137-17426" fmla="*/ 27 h 759"/>
              <a:gd name="connsiteX138-17427" fmla="*/ 385 w 758"/>
              <a:gd name="connsiteY138-17428" fmla="*/ 21 h 759"/>
              <a:gd name="connsiteX139-17429" fmla="*/ 390 w 758"/>
              <a:gd name="connsiteY139-17430" fmla="*/ 16 h 759"/>
              <a:gd name="connsiteX140-17431" fmla="*/ 395 w 758"/>
              <a:gd name="connsiteY140-17432" fmla="*/ 11 h 759"/>
              <a:gd name="connsiteX141-17433" fmla="*/ 400 w 758"/>
              <a:gd name="connsiteY141-17434" fmla="*/ 6 h 759"/>
              <a:gd name="connsiteX142-17435" fmla="*/ 406 w 758"/>
              <a:gd name="connsiteY142-17436" fmla="*/ 0 h 759"/>
              <a:gd name="connsiteX143-17437" fmla="*/ 411 w 758"/>
              <a:gd name="connsiteY143-17438" fmla="*/ 0 h 759"/>
              <a:gd name="connsiteX144-17439" fmla="*/ 416 w 758"/>
              <a:gd name="connsiteY144-17440" fmla="*/ 0 h 759"/>
              <a:gd name="connsiteX145-17441" fmla="*/ 416 w 758"/>
              <a:gd name="connsiteY145-17442" fmla="*/ 0 h 759"/>
              <a:gd name="connsiteX0-17443" fmla="*/ 416 w 758"/>
              <a:gd name="connsiteY0-17444" fmla="*/ 0 h 759"/>
              <a:gd name="connsiteX1-17445" fmla="*/ 427 w 758"/>
              <a:gd name="connsiteY1-17446" fmla="*/ 0 h 759"/>
              <a:gd name="connsiteX2-17447" fmla="*/ 437 w 758"/>
              <a:gd name="connsiteY2-17448" fmla="*/ 6 h 759"/>
              <a:gd name="connsiteX3-17449" fmla="*/ 448 w 758"/>
              <a:gd name="connsiteY3-17450" fmla="*/ 11 h 759"/>
              <a:gd name="connsiteX4-17451" fmla="*/ 464 w 758"/>
              <a:gd name="connsiteY4-17452" fmla="*/ 21 h 759"/>
              <a:gd name="connsiteX5-17453" fmla="*/ 474 w 758"/>
              <a:gd name="connsiteY5-17454" fmla="*/ 32 h 759"/>
              <a:gd name="connsiteX6-17455" fmla="*/ 485 w 758"/>
              <a:gd name="connsiteY6-17456" fmla="*/ 37 h 759"/>
              <a:gd name="connsiteX7-17457" fmla="*/ 485 w 758"/>
              <a:gd name="connsiteY7-17458" fmla="*/ 42 h 759"/>
              <a:gd name="connsiteX8-17459" fmla="*/ 490 w 758"/>
              <a:gd name="connsiteY8-17460" fmla="*/ 42 h 759"/>
              <a:gd name="connsiteX9-17461" fmla="*/ 490 w 758"/>
              <a:gd name="connsiteY9-17462" fmla="*/ 48 h 759"/>
              <a:gd name="connsiteX10-17463" fmla="*/ 490 w 758"/>
              <a:gd name="connsiteY10-17464" fmla="*/ 48 h 759"/>
              <a:gd name="connsiteX11-17465" fmla="*/ 490 w 758"/>
              <a:gd name="connsiteY11-17466" fmla="*/ 53 h 759"/>
              <a:gd name="connsiteX12-17467" fmla="*/ 485 w 758"/>
              <a:gd name="connsiteY12-17468" fmla="*/ 58 h 759"/>
              <a:gd name="connsiteX13-17469" fmla="*/ 479 w 758"/>
              <a:gd name="connsiteY13-17470" fmla="*/ 63 h 759"/>
              <a:gd name="connsiteX14-17471" fmla="*/ 469 w 758"/>
              <a:gd name="connsiteY14-17472" fmla="*/ 69 h 759"/>
              <a:gd name="connsiteX15-17473" fmla="*/ 464 w 758"/>
              <a:gd name="connsiteY15-17474" fmla="*/ 74 h 759"/>
              <a:gd name="connsiteX16-17475" fmla="*/ 469 w 758"/>
              <a:gd name="connsiteY16-17476" fmla="*/ 543 h 759"/>
              <a:gd name="connsiteX17-17477" fmla="*/ 485 w 758"/>
              <a:gd name="connsiteY17-17478" fmla="*/ 564 h 759"/>
              <a:gd name="connsiteX18-17479" fmla="*/ 500 w 758"/>
              <a:gd name="connsiteY18-17480" fmla="*/ 585 h 759"/>
              <a:gd name="connsiteX19-17481" fmla="*/ 511 w 758"/>
              <a:gd name="connsiteY19-17482" fmla="*/ 595 h 759"/>
              <a:gd name="connsiteX20-17483" fmla="*/ 521 w 758"/>
              <a:gd name="connsiteY20-17484" fmla="*/ 601 h 759"/>
              <a:gd name="connsiteX21-17485" fmla="*/ 543 w 758"/>
              <a:gd name="connsiteY21-17486" fmla="*/ 622 h 759"/>
              <a:gd name="connsiteX22-17487" fmla="*/ 564 w 758"/>
              <a:gd name="connsiteY22-17488" fmla="*/ 632 h 759"/>
              <a:gd name="connsiteX23-17489" fmla="*/ 585 w 758"/>
              <a:gd name="connsiteY23-17490" fmla="*/ 648 h 759"/>
              <a:gd name="connsiteX24-17491" fmla="*/ 611 w 758"/>
              <a:gd name="connsiteY24-17492" fmla="*/ 659 h 759"/>
              <a:gd name="connsiteX25-17493" fmla="*/ 622 w 758"/>
              <a:gd name="connsiteY25-17494" fmla="*/ 664 h 759"/>
              <a:gd name="connsiteX26-17495" fmla="*/ 632 w 758"/>
              <a:gd name="connsiteY26-17496" fmla="*/ 669 h 759"/>
              <a:gd name="connsiteX27-17497" fmla="*/ 643 w 758"/>
              <a:gd name="connsiteY27-17498" fmla="*/ 669 h 759"/>
              <a:gd name="connsiteX28-17499" fmla="*/ 653 w 758"/>
              <a:gd name="connsiteY28-17500" fmla="*/ 674 h 759"/>
              <a:gd name="connsiteX29-17501" fmla="*/ 658 w 758"/>
              <a:gd name="connsiteY29-17502" fmla="*/ 674 h 759"/>
              <a:gd name="connsiteX30-17503" fmla="*/ 664 w 758"/>
              <a:gd name="connsiteY30-17504" fmla="*/ 674 h 759"/>
              <a:gd name="connsiteX31-17505" fmla="*/ 674 w 758"/>
              <a:gd name="connsiteY31-17506" fmla="*/ 674 h 759"/>
              <a:gd name="connsiteX32-17507" fmla="*/ 679 w 758"/>
              <a:gd name="connsiteY32-17508" fmla="*/ 669 h 759"/>
              <a:gd name="connsiteX33-17509" fmla="*/ 679 w 758"/>
              <a:gd name="connsiteY33-17510" fmla="*/ 664 h 759"/>
              <a:gd name="connsiteX34-17511" fmla="*/ 685 w 758"/>
              <a:gd name="connsiteY34-17512" fmla="*/ 659 h 759"/>
              <a:gd name="connsiteX35-17513" fmla="*/ 690 w 758"/>
              <a:gd name="connsiteY35-17514" fmla="*/ 653 h 759"/>
              <a:gd name="connsiteX36-17515" fmla="*/ 690 w 758"/>
              <a:gd name="connsiteY36-17516" fmla="*/ 643 h 759"/>
              <a:gd name="connsiteX37-17517" fmla="*/ 695 w 758"/>
              <a:gd name="connsiteY37-17518" fmla="*/ 627 h 759"/>
              <a:gd name="connsiteX38-17519" fmla="*/ 701 w 758"/>
              <a:gd name="connsiteY38-17520" fmla="*/ 611 h 759"/>
              <a:gd name="connsiteX39-17521" fmla="*/ 706 w 758"/>
              <a:gd name="connsiteY39-17522" fmla="*/ 595 h 759"/>
              <a:gd name="connsiteX40-17523" fmla="*/ 706 w 758"/>
              <a:gd name="connsiteY40-17524" fmla="*/ 580 h 759"/>
              <a:gd name="connsiteX41-17525" fmla="*/ 711 w 758"/>
              <a:gd name="connsiteY41-17526" fmla="*/ 564 h 759"/>
              <a:gd name="connsiteX42-17527" fmla="*/ 737 w 758"/>
              <a:gd name="connsiteY42-17528" fmla="*/ 559 h 759"/>
              <a:gd name="connsiteX43-17529" fmla="*/ 737 w 758"/>
              <a:gd name="connsiteY43-17530" fmla="*/ 569 h 759"/>
              <a:gd name="connsiteX44-17531" fmla="*/ 737 w 758"/>
              <a:gd name="connsiteY44-17532" fmla="*/ 585 h 759"/>
              <a:gd name="connsiteX45-17533" fmla="*/ 737 w 758"/>
              <a:gd name="connsiteY45-17534" fmla="*/ 601 h 759"/>
              <a:gd name="connsiteX46-17535" fmla="*/ 737 w 758"/>
              <a:gd name="connsiteY46-17536" fmla="*/ 622 h 759"/>
              <a:gd name="connsiteX47-17537" fmla="*/ 737 w 758"/>
              <a:gd name="connsiteY47-17538" fmla="*/ 638 h 759"/>
              <a:gd name="connsiteX48-17539" fmla="*/ 737 w 758"/>
              <a:gd name="connsiteY48-17540" fmla="*/ 653 h 759"/>
              <a:gd name="connsiteX49-17541" fmla="*/ 743 w 758"/>
              <a:gd name="connsiteY49-17542" fmla="*/ 669 h 759"/>
              <a:gd name="connsiteX50-17543" fmla="*/ 743 w 758"/>
              <a:gd name="connsiteY50-17544" fmla="*/ 685 h 759"/>
              <a:gd name="connsiteX51-17545" fmla="*/ 748 w 758"/>
              <a:gd name="connsiteY51-17546" fmla="*/ 696 h 759"/>
              <a:gd name="connsiteX52-17547" fmla="*/ 748 w 758"/>
              <a:gd name="connsiteY52-17548" fmla="*/ 706 h 759"/>
              <a:gd name="connsiteX53-17549" fmla="*/ 753 w 758"/>
              <a:gd name="connsiteY53-17550" fmla="*/ 717 h 759"/>
              <a:gd name="connsiteX54-17551" fmla="*/ 753 w 758"/>
              <a:gd name="connsiteY54-17552" fmla="*/ 722 h 759"/>
              <a:gd name="connsiteX55-17553" fmla="*/ 758 w 758"/>
              <a:gd name="connsiteY55-17554" fmla="*/ 732 h 759"/>
              <a:gd name="connsiteX56-17555" fmla="*/ 758 w 758"/>
              <a:gd name="connsiteY56-17556" fmla="*/ 738 h 759"/>
              <a:gd name="connsiteX57-17557" fmla="*/ 758 w 758"/>
              <a:gd name="connsiteY57-17558" fmla="*/ 743 h 759"/>
              <a:gd name="connsiteX58-17559" fmla="*/ 758 w 758"/>
              <a:gd name="connsiteY58-17560" fmla="*/ 748 h 759"/>
              <a:gd name="connsiteX59-17561" fmla="*/ 753 w 758"/>
              <a:gd name="connsiteY59-17562" fmla="*/ 753 h 759"/>
              <a:gd name="connsiteX60-17563" fmla="*/ 748 w 758"/>
              <a:gd name="connsiteY60-17564" fmla="*/ 759 h 759"/>
              <a:gd name="connsiteX61-17565" fmla="*/ 737 w 758"/>
              <a:gd name="connsiteY61-17566" fmla="*/ 759 h 759"/>
              <a:gd name="connsiteX62-17567" fmla="*/ 727 w 758"/>
              <a:gd name="connsiteY62-17568" fmla="*/ 759 h 759"/>
              <a:gd name="connsiteX63-17569" fmla="*/ 711 w 758"/>
              <a:gd name="connsiteY63-17570" fmla="*/ 759 h 759"/>
              <a:gd name="connsiteX64-17571" fmla="*/ 695 w 758"/>
              <a:gd name="connsiteY64-17572" fmla="*/ 753 h 759"/>
              <a:gd name="connsiteX65-17573" fmla="*/ 674 w 758"/>
              <a:gd name="connsiteY65-17574" fmla="*/ 753 h 759"/>
              <a:gd name="connsiteX66-17575" fmla="*/ 653 w 758"/>
              <a:gd name="connsiteY66-17576" fmla="*/ 748 h 759"/>
              <a:gd name="connsiteX67-17577" fmla="*/ 632 w 758"/>
              <a:gd name="connsiteY67-17578" fmla="*/ 743 h 759"/>
              <a:gd name="connsiteX68-17579" fmla="*/ 622 w 758"/>
              <a:gd name="connsiteY68-17580" fmla="*/ 738 h 759"/>
              <a:gd name="connsiteX69-17581" fmla="*/ 611 w 758"/>
              <a:gd name="connsiteY69-17582" fmla="*/ 732 h 759"/>
              <a:gd name="connsiteX70-17583" fmla="*/ 595 w 758"/>
              <a:gd name="connsiteY70-17584" fmla="*/ 727 h 759"/>
              <a:gd name="connsiteX71-17585" fmla="*/ 585 w 758"/>
              <a:gd name="connsiteY71-17586" fmla="*/ 722 h 759"/>
              <a:gd name="connsiteX72-17587" fmla="*/ 569 w 758"/>
              <a:gd name="connsiteY72-17588" fmla="*/ 717 h 759"/>
              <a:gd name="connsiteX73-17589" fmla="*/ 553 w 758"/>
              <a:gd name="connsiteY73-17590" fmla="*/ 706 h 759"/>
              <a:gd name="connsiteX74-17591" fmla="*/ 543 w 758"/>
              <a:gd name="connsiteY74-17592" fmla="*/ 696 h 759"/>
              <a:gd name="connsiteX75-17593" fmla="*/ 527 w 758"/>
              <a:gd name="connsiteY75-17594" fmla="*/ 685 h 759"/>
              <a:gd name="connsiteX76-17595" fmla="*/ 495 w 758"/>
              <a:gd name="connsiteY76-17596" fmla="*/ 659 h 759"/>
              <a:gd name="connsiteX77-17597" fmla="*/ 469 w 758"/>
              <a:gd name="connsiteY77-17598" fmla="*/ 632 h 759"/>
              <a:gd name="connsiteX78-17599" fmla="*/ 458 w 758"/>
              <a:gd name="connsiteY78-17600" fmla="*/ 622 h 759"/>
              <a:gd name="connsiteX79-17601" fmla="*/ 448 w 758"/>
              <a:gd name="connsiteY79-17602" fmla="*/ 606 h 759"/>
              <a:gd name="connsiteX80-17603" fmla="*/ 437 w 758"/>
              <a:gd name="connsiteY80-17604" fmla="*/ 590 h 759"/>
              <a:gd name="connsiteX81-17605" fmla="*/ 390 w 758"/>
              <a:gd name="connsiteY81-17606" fmla="*/ 100 h 759"/>
              <a:gd name="connsiteX82-17607" fmla="*/ 390 w 758"/>
              <a:gd name="connsiteY82-17608" fmla="*/ 90 h 759"/>
              <a:gd name="connsiteX83-17609" fmla="*/ 390 w 758"/>
              <a:gd name="connsiteY83-17610" fmla="*/ 85 h 759"/>
              <a:gd name="connsiteX84-17611" fmla="*/ 390 w 758"/>
              <a:gd name="connsiteY84-17612" fmla="*/ 79 h 759"/>
              <a:gd name="connsiteX85-17613" fmla="*/ 385 w 758"/>
              <a:gd name="connsiteY85-17614" fmla="*/ 74 h 759"/>
              <a:gd name="connsiteX86-17615" fmla="*/ 385 w 758"/>
              <a:gd name="connsiteY86-17616" fmla="*/ 74 h 759"/>
              <a:gd name="connsiteX87-17617" fmla="*/ 379 w 758"/>
              <a:gd name="connsiteY87-17618" fmla="*/ 74 h 759"/>
              <a:gd name="connsiteX88-17619" fmla="*/ 374 w 758"/>
              <a:gd name="connsiteY88-17620" fmla="*/ 74 h 759"/>
              <a:gd name="connsiteX89-17621" fmla="*/ 363 w 758"/>
              <a:gd name="connsiteY89-17622" fmla="*/ 79 h 759"/>
              <a:gd name="connsiteX90-17623" fmla="*/ 353 w 758"/>
              <a:gd name="connsiteY90-17624" fmla="*/ 79 h 759"/>
              <a:gd name="connsiteX91-17625" fmla="*/ 337 w 758"/>
              <a:gd name="connsiteY91-17626" fmla="*/ 85 h 759"/>
              <a:gd name="connsiteX92-17627" fmla="*/ 321 w 758"/>
              <a:gd name="connsiteY92-17628" fmla="*/ 90 h 759"/>
              <a:gd name="connsiteX93-17629" fmla="*/ 305 w 758"/>
              <a:gd name="connsiteY93-17630" fmla="*/ 95 h 759"/>
              <a:gd name="connsiteX94-17631" fmla="*/ 269 w 758"/>
              <a:gd name="connsiteY94-17632" fmla="*/ 106 h 759"/>
              <a:gd name="connsiteX95-17633" fmla="*/ 232 w 758"/>
              <a:gd name="connsiteY95-17634" fmla="*/ 116 h 759"/>
              <a:gd name="connsiteX96-17635" fmla="*/ 195 w 758"/>
              <a:gd name="connsiteY96-17636" fmla="*/ 127 h 759"/>
              <a:gd name="connsiteX97-17637" fmla="*/ 158 w 758"/>
              <a:gd name="connsiteY97-17638" fmla="*/ 137 h 759"/>
              <a:gd name="connsiteX98-17639" fmla="*/ 137 w 758"/>
              <a:gd name="connsiteY98-17640" fmla="*/ 142 h 759"/>
              <a:gd name="connsiteX99-17641" fmla="*/ 121 w 758"/>
              <a:gd name="connsiteY99-17642" fmla="*/ 142 h 759"/>
              <a:gd name="connsiteX100-17643" fmla="*/ 105 w 758"/>
              <a:gd name="connsiteY100-17644" fmla="*/ 148 h 759"/>
              <a:gd name="connsiteX101-17645" fmla="*/ 95 w 758"/>
              <a:gd name="connsiteY101-17646" fmla="*/ 148 h 759"/>
              <a:gd name="connsiteX102-17647" fmla="*/ 84 w 758"/>
              <a:gd name="connsiteY102-17648" fmla="*/ 153 h 759"/>
              <a:gd name="connsiteX103-17649" fmla="*/ 74 w 758"/>
              <a:gd name="connsiteY103-17650" fmla="*/ 153 h 759"/>
              <a:gd name="connsiteX104-17651" fmla="*/ 68 w 758"/>
              <a:gd name="connsiteY104-17652" fmla="*/ 153 h 759"/>
              <a:gd name="connsiteX105-17653" fmla="*/ 63 w 758"/>
              <a:gd name="connsiteY105-17654" fmla="*/ 153 h 759"/>
              <a:gd name="connsiteX106-17655" fmla="*/ 53 w 758"/>
              <a:gd name="connsiteY106-17656" fmla="*/ 153 h 759"/>
              <a:gd name="connsiteX107-17657" fmla="*/ 42 w 758"/>
              <a:gd name="connsiteY107-17658" fmla="*/ 148 h 759"/>
              <a:gd name="connsiteX108-17659" fmla="*/ 32 w 758"/>
              <a:gd name="connsiteY108-17660" fmla="*/ 142 h 759"/>
              <a:gd name="connsiteX109-17661" fmla="*/ 26 w 758"/>
              <a:gd name="connsiteY109-17662" fmla="*/ 137 h 759"/>
              <a:gd name="connsiteX110-17663" fmla="*/ 16 w 758"/>
              <a:gd name="connsiteY110-17664" fmla="*/ 127 h 759"/>
              <a:gd name="connsiteX111-17665" fmla="*/ 11 w 758"/>
              <a:gd name="connsiteY111-17666" fmla="*/ 121 h 759"/>
              <a:gd name="connsiteX112-17667" fmla="*/ 5 w 758"/>
              <a:gd name="connsiteY112-17668" fmla="*/ 116 h 759"/>
              <a:gd name="connsiteX113-17669" fmla="*/ 0 w 758"/>
              <a:gd name="connsiteY113-17670" fmla="*/ 116 h 759"/>
              <a:gd name="connsiteX114-17671" fmla="*/ 5 w 758"/>
              <a:gd name="connsiteY114-17672" fmla="*/ 111 h 759"/>
              <a:gd name="connsiteX115-17673" fmla="*/ 5 w 758"/>
              <a:gd name="connsiteY115-17674" fmla="*/ 111 h 759"/>
              <a:gd name="connsiteX116-17675" fmla="*/ 11 w 758"/>
              <a:gd name="connsiteY116-17676" fmla="*/ 111 h 759"/>
              <a:gd name="connsiteX117-17677" fmla="*/ 16 w 758"/>
              <a:gd name="connsiteY117-17678" fmla="*/ 106 h 759"/>
              <a:gd name="connsiteX118-17679" fmla="*/ 21 w 758"/>
              <a:gd name="connsiteY118-17680" fmla="*/ 106 h 759"/>
              <a:gd name="connsiteX119-17681" fmla="*/ 32 w 758"/>
              <a:gd name="connsiteY119-17682" fmla="*/ 106 h 759"/>
              <a:gd name="connsiteX120-17683" fmla="*/ 42 w 758"/>
              <a:gd name="connsiteY120-17684" fmla="*/ 106 h 759"/>
              <a:gd name="connsiteX121-17685" fmla="*/ 53 w 758"/>
              <a:gd name="connsiteY121-17686" fmla="*/ 100 h 759"/>
              <a:gd name="connsiteX122-17687" fmla="*/ 79 w 758"/>
              <a:gd name="connsiteY122-17688" fmla="*/ 100 h 759"/>
              <a:gd name="connsiteX123-17689" fmla="*/ 111 w 758"/>
              <a:gd name="connsiteY123-17690" fmla="*/ 95 h 759"/>
              <a:gd name="connsiteX124-17691" fmla="*/ 126 w 758"/>
              <a:gd name="connsiteY124-17692" fmla="*/ 95 h 759"/>
              <a:gd name="connsiteX125-17693" fmla="*/ 142 w 758"/>
              <a:gd name="connsiteY125-17694" fmla="*/ 90 h 759"/>
              <a:gd name="connsiteX126-17695" fmla="*/ 163 w 758"/>
              <a:gd name="connsiteY126-17696" fmla="*/ 85 h 759"/>
              <a:gd name="connsiteX127-17697" fmla="*/ 184 w 758"/>
              <a:gd name="connsiteY127-17698" fmla="*/ 85 h 759"/>
              <a:gd name="connsiteX128-17699" fmla="*/ 221 w 758"/>
              <a:gd name="connsiteY128-17700" fmla="*/ 74 h 759"/>
              <a:gd name="connsiteX129-17701" fmla="*/ 258 w 758"/>
              <a:gd name="connsiteY129-17702" fmla="*/ 69 h 759"/>
              <a:gd name="connsiteX130-17703" fmla="*/ 290 w 758"/>
              <a:gd name="connsiteY130-17704" fmla="*/ 58 h 759"/>
              <a:gd name="connsiteX131-17705" fmla="*/ 321 w 758"/>
              <a:gd name="connsiteY131-17706" fmla="*/ 48 h 759"/>
              <a:gd name="connsiteX132-17707" fmla="*/ 337 w 758"/>
              <a:gd name="connsiteY132-17708" fmla="*/ 42 h 759"/>
              <a:gd name="connsiteX133-17709" fmla="*/ 353 w 758"/>
              <a:gd name="connsiteY133-17710" fmla="*/ 37 h 759"/>
              <a:gd name="connsiteX134-17711" fmla="*/ 363 w 758"/>
              <a:gd name="connsiteY134-17712" fmla="*/ 37 h 759"/>
              <a:gd name="connsiteX135-17713" fmla="*/ 374 w 758"/>
              <a:gd name="connsiteY135-17714" fmla="*/ 32 h 759"/>
              <a:gd name="connsiteX136-17715" fmla="*/ 379 w 758"/>
              <a:gd name="connsiteY136-17716" fmla="*/ 27 h 759"/>
              <a:gd name="connsiteX137-17717" fmla="*/ 385 w 758"/>
              <a:gd name="connsiteY137-17718" fmla="*/ 21 h 759"/>
              <a:gd name="connsiteX138-17719" fmla="*/ 390 w 758"/>
              <a:gd name="connsiteY138-17720" fmla="*/ 16 h 759"/>
              <a:gd name="connsiteX139-17721" fmla="*/ 395 w 758"/>
              <a:gd name="connsiteY139-17722" fmla="*/ 11 h 759"/>
              <a:gd name="connsiteX140-17723" fmla="*/ 400 w 758"/>
              <a:gd name="connsiteY140-17724" fmla="*/ 6 h 759"/>
              <a:gd name="connsiteX141-17725" fmla="*/ 406 w 758"/>
              <a:gd name="connsiteY141-17726" fmla="*/ 0 h 759"/>
              <a:gd name="connsiteX142-17727" fmla="*/ 411 w 758"/>
              <a:gd name="connsiteY142-17728" fmla="*/ 0 h 759"/>
              <a:gd name="connsiteX143-17729" fmla="*/ 416 w 758"/>
              <a:gd name="connsiteY143-17730" fmla="*/ 0 h 759"/>
              <a:gd name="connsiteX144-17731" fmla="*/ 416 w 758"/>
              <a:gd name="connsiteY144-17732" fmla="*/ 0 h 759"/>
              <a:gd name="connsiteX0-17733" fmla="*/ 416 w 758"/>
              <a:gd name="connsiteY0-17734" fmla="*/ 0 h 759"/>
              <a:gd name="connsiteX1-17735" fmla="*/ 427 w 758"/>
              <a:gd name="connsiteY1-17736" fmla="*/ 0 h 759"/>
              <a:gd name="connsiteX2-17737" fmla="*/ 437 w 758"/>
              <a:gd name="connsiteY2-17738" fmla="*/ 6 h 759"/>
              <a:gd name="connsiteX3-17739" fmla="*/ 448 w 758"/>
              <a:gd name="connsiteY3-17740" fmla="*/ 11 h 759"/>
              <a:gd name="connsiteX4-17741" fmla="*/ 464 w 758"/>
              <a:gd name="connsiteY4-17742" fmla="*/ 21 h 759"/>
              <a:gd name="connsiteX5-17743" fmla="*/ 474 w 758"/>
              <a:gd name="connsiteY5-17744" fmla="*/ 32 h 759"/>
              <a:gd name="connsiteX6-17745" fmla="*/ 485 w 758"/>
              <a:gd name="connsiteY6-17746" fmla="*/ 37 h 759"/>
              <a:gd name="connsiteX7-17747" fmla="*/ 485 w 758"/>
              <a:gd name="connsiteY7-17748" fmla="*/ 42 h 759"/>
              <a:gd name="connsiteX8-17749" fmla="*/ 490 w 758"/>
              <a:gd name="connsiteY8-17750" fmla="*/ 42 h 759"/>
              <a:gd name="connsiteX9-17751" fmla="*/ 490 w 758"/>
              <a:gd name="connsiteY9-17752" fmla="*/ 48 h 759"/>
              <a:gd name="connsiteX10-17753" fmla="*/ 490 w 758"/>
              <a:gd name="connsiteY10-17754" fmla="*/ 48 h 759"/>
              <a:gd name="connsiteX11-17755" fmla="*/ 490 w 758"/>
              <a:gd name="connsiteY11-17756" fmla="*/ 53 h 759"/>
              <a:gd name="connsiteX12-17757" fmla="*/ 485 w 758"/>
              <a:gd name="connsiteY12-17758" fmla="*/ 58 h 759"/>
              <a:gd name="connsiteX13-17759" fmla="*/ 479 w 758"/>
              <a:gd name="connsiteY13-17760" fmla="*/ 63 h 759"/>
              <a:gd name="connsiteX14-17761" fmla="*/ 469 w 758"/>
              <a:gd name="connsiteY14-17762" fmla="*/ 69 h 759"/>
              <a:gd name="connsiteX15-17763" fmla="*/ 464 w 758"/>
              <a:gd name="connsiteY15-17764" fmla="*/ 74 h 759"/>
              <a:gd name="connsiteX16-17765" fmla="*/ 469 w 758"/>
              <a:gd name="connsiteY16-17766" fmla="*/ 543 h 759"/>
              <a:gd name="connsiteX17-17767" fmla="*/ 485 w 758"/>
              <a:gd name="connsiteY17-17768" fmla="*/ 564 h 759"/>
              <a:gd name="connsiteX18-17769" fmla="*/ 500 w 758"/>
              <a:gd name="connsiteY18-17770" fmla="*/ 585 h 759"/>
              <a:gd name="connsiteX19-17771" fmla="*/ 511 w 758"/>
              <a:gd name="connsiteY19-17772" fmla="*/ 595 h 759"/>
              <a:gd name="connsiteX20-17773" fmla="*/ 521 w 758"/>
              <a:gd name="connsiteY20-17774" fmla="*/ 601 h 759"/>
              <a:gd name="connsiteX21-17775" fmla="*/ 543 w 758"/>
              <a:gd name="connsiteY21-17776" fmla="*/ 622 h 759"/>
              <a:gd name="connsiteX22-17777" fmla="*/ 564 w 758"/>
              <a:gd name="connsiteY22-17778" fmla="*/ 632 h 759"/>
              <a:gd name="connsiteX23-17779" fmla="*/ 585 w 758"/>
              <a:gd name="connsiteY23-17780" fmla="*/ 648 h 759"/>
              <a:gd name="connsiteX24-17781" fmla="*/ 611 w 758"/>
              <a:gd name="connsiteY24-17782" fmla="*/ 659 h 759"/>
              <a:gd name="connsiteX25-17783" fmla="*/ 622 w 758"/>
              <a:gd name="connsiteY25-17784" fmla="*/ 664 h 759"/>
              <a:gd name="connsiteX26-17785" fmla="*/ 632 w 758"/>
              <a:gd name="connsiteY26-17786" fmla="*/ 669 h 759"/>
              <a:gd name="connsiteX27-17787" fmla="*/ 643 w 758"/>
              <a:gd name="connsiteY27-17788" fmla="*/ 669 h 759"/>
              <a:gd name="connsiteX28-17789" fmla="*/ 653 w 758"/>
              <a:gd name="connsiteY28-17790" fmla="*/ 674 h 759"/>
              <a:gd name="connsiteX29-17791" fmla="*/ 658 w 758"/>
              <a:gd name="connsiteY29-17792" fmla="*/ 674 h 759"/>
              <a:gd name="connsiteX30-17793" fmla="*/ 664 w 758"/>
              <a:gd name="connsiteY30-17794" fmla="*/ 674 h 759"/>
              <a:gd name="connsiteX31-17795" fmla="*/ 674 w 758"/>
              <a:gd name="connsiteY31-17796" fmla="*/ 674 h 759"/>
              <a:gd name="connsiteX32-17797" fmla="*/ 679 w 758"/>
              <a:gd name="connsiteY32-17798" fmla="*/ 669 h 759"/>
              <a:gd name="connsiteX33-17799" fmla="*/ 679 w 758"/>
              <a:gd name="connsiteY33-17800" fmla="*/ 664 h 759"/>
              <a:gd name="connsiteX34-17801" fmla="*/ 685 w 758"/>
              <a:gd name="connsiteY34-17802" fmla="*/ 659 h 759"/>
              <a:gd name="connsiteX35-17803" fmla="*/ 690 w 758"/>
              <a:gd name="connsiteY35-17804" fmla="*/ 643 h 759"/>
              <a:gd name="connsiteX36-17805" fmla="*/ 695 w 758"/>
              <a:gd name="connsiteY36-17806" fmla="*/ 627 h 759"/>
              <a:gd name="connsiteX37-17807" fmla="*/ 701 w 758"/>
              <a:gd name="connsiteY37-17808" fmla="*/ 611 h 759"/>
              <a:gd name="connsiteX38-17809" fmla="*/ 706 w 758"/>
              <a:gd name="connsiteY38-17810" fmla="*/ 595 h 759"/>
              <a:gd name="connsiteX39-17811" fmla="*/ 706 w 758"/>
              <a:gd name="connsiteY39-17812" fmla="*/ 580 h 759"/>
              <a:gd name="connsiteX40-17813" fmla="*/ 711 w 758"/>
              <a:gd name="connsiteY40-17814" fmla="*/ 564 h 759"/>
              <a:gd name="connsiteX41-17815" fmla="*/ 737 w 758"/>
              <a:gd name="connsiteY41-17816" fmla="*/ 559 h 759"/>
              <a:gd name="connsiteX42-17817" fmla="*/ 737 w 758"/>
              <a:gd name="connsiteY42-17818" fmla="*/ 569 h 759"/>
              <a:gd name="connsiteX43-17819" fmla="*/ 737 w 758"/>
              <a:gd name="connsiteY43-17820" fmla="*/ 585 h 759"/>
              <a:gd name="connsiteX44-17821" fmla="*/ 737 w 758"/>
              <a:gd name="connsiteY44-17822" fmla="*/ 601 h 759"/>
              <a:gd name="connsiteX45-17823" fmla="*/ 737 w 758"/>
              <a:gd name="connsiteY45-17824" fmla="*/ 622 h 759"/>
              <a:gd name="connsiteX46-17825" fmla="*/ 737 w 758"/>
              <a:gd name="connsiteY46-17826" fmla="*/ 638 h 759"/>
              <a:gd name="connsiteX47-17827" fmla="*/ 737 w 758"/>
              <a:gd name="connsiteY47-17828" fmla="*/ 653 h 759"/>
              <a:gd name="connsiteX48-17829" fmla="*/ 743 w 758"/>
              <a:gd name="connsiteY48-17830" fmla="*/ 669 h 759"/>
              <a:gd name="connsiteX49-17831" fmla="*/ 743 w 758"/>
              <a:gd name="connsiteY49-17832" fmla="*/ 685 h 759"/>
              <a:gd name="connsiteX50-17833" fmla="*/ 748 w 758"/>
              <a:gd name="connsiteY50-17834" fmla="*/ 696 h 759"/>
              <a:gd name="connsiteX51-17835" fmla="*/ 748 w 758"/>
              <a:gd name="connsiteY51-17836" fmla="*/ 706 h 759"/>
              <a:gd name="connsiteX52-17837" fmla="*/ 753 w 758"/>
              <a:gd name="connsiteY52-17838" fmla="*/ 717 h 759"/>
              <a:gd name="connsiteX53-17839" fmla="*/ 753 w 758"/>
              <a:gd name="connsiteY53-17840" fmla="*/ 722 h 759"/>
              <a:gd name="connsiteX54-17841" fmla="*/ 758 w 758"/>
              <a:gd name="connsiteY54-17842" fmla="*/ 732 h 759"/>
              <a:gd name="connsiteX55-17843" fmla="*/ 758 w 758"/>
              <a:gd name="connsiteY55-17844" fmla="*/ 738 h 759"/>
              <a:gd name="connsiteX56-17845" fmla="*/ 758 w 758"/>
              <a:gd name="connsiteY56-17846" fmla="*/ 743 h 759"/>
              <a:gd name="connsiteX57-17847" fmla="*/ 758 w 758"/>
              <a:gd name="connsiteY57-17848" fmla="*/ 748 h 759"/>
              <a:gd name="connsiteX58-17849" fmla="*/ 753 w 758"/>
              <a:gd name="connsiteY58-17850" fmla="*/ 753 h 759"/>
              <a:gd name="connsiteX59-17851" fmla="*/ 748 w 758"/>
              <a:gd name="connsiteY59-17852" fmla="*/ 759 h 759"/>
              <a:gd name="connsiteX60-17853" fmla="*/ 737 w 758"/>
              <a:gd name="connsiteY60-17854" fmla="*/ 759 h 759"/>
              <a:gd name="connsiteX61-17855" fmla="*/ 727 w 758"/>
              <a:gd name="connsiteY61-17856" fmla="*/ 759 h 759"/>
              <a:gd name="connsiteX62-17857" fmla="*/ 711 w 758"/>
              <a:gd name="connsiteY62-17858" fmla="*/ 759 h 759"/>
              <a:gd name="connsiteX63-17859" fmla="*/ 695 w 758"/>
              <a:gd name="connsiteY63-17860" fmla="*/ 753 h 759"/>
              <a:gd name="connsiteX64-17861" fmla="*/ 674 w 758"/>
              <a:gd name="connsiteY64-17862" fmla="*/ 753 h 759"/>
              <a:gd name="connsiteX65-17863" fmla="*/ 653 w 758"/>
              <a:gd name="connsiteY65-17864" fmla="*/ 748 h 759"/>
              <a:gd name="connsiteX66-17865" fmla="*/ 632 w 758"/>
              <a:gd name="connsiteY66-17866" fmla="*/ 743 h 759"/>
              <a:gd name="connsiteX67-17867" fmla="*/ 622 w 758"/>
              <a:gd name="connsiteY67-17868" fmla="*/ 738 h 759"/>
              <a:gd name="connsiteX68-17869" fmla="*/ 611 w 758"/>
              <a:gd name="connsiteY68-17870" fmla="*/ 732 h 759"/>
              <a:gd name="connsiteX69-17871" fmla="*/ 595 w 758"/>
              <a:gd name="connsiteY69-17872" fmla="*/ 727 h 759"/>
              <a:gd name="connsiteX70-17873" fmla="*/ 585 w 758"/>
              <a:gd name="connsiteY70-17874" fmla="*/ 722 h 759"/>
              <a:gd name="connsiteX71-17875" fmla="*/ 569 w 758"/>
              <a:gd name="connsiteY71-17876" fmla="*/ 717 h 759"/>
              <a:gd name="connsiteX72-17877" fmla="*/ 553 w 758"/>
              <a:gd name="connsiteY72-17878" fmla="*/ 706 h 759"/>
              <a:gd name="connsiteX73-17879" fmla="*/ 543 w 758"/>
              <a:gd name="connsiteY73-17880" fmla="*/ 696 h 759"/>
              <a:gd name="connsiteX74-17881" fmla="*/ 527 w 758"/>
              <a:gd name="connsiteY74-17882" fmla="*/ 685 h 759"/>
              <a:gd name="connsiteX75-17883" fmla="*/ 495 w 758"/>
              <a:gd name="connsiteY75-17884" fmla="*/ 659 h 759"/>
              <a:gd name="connsiteX76-17885" fmla="*/ 469 w 758"/>
              <a:gd name="connsiteY76-17886" fmla="*/ 632 h 759"/>
              <a:gd name="connsiteX77-17887" fmla="*/ 458 w 758"/>
              <a:gd name="connsiteY77-17888" fmla="*/ 622 h 759"/>
              <a:gd name="connsiteX78-17889" fmla="*/ 448 w 758"/>
              <a:gd name="connsiteY78-17890" fmla="*/ 606 h 759"/>
              <a:gd name="connsiteX79-17891" fmla="*/ 437 w 758"/>
              <a:gd name="connsiteY79-17892" fmla="*/ 590 h 759"/>
              <a:gd name="connsiteX80-17893" fmla="*/ 390 w 758"/>
              <a:gd name="connsiteY80-17894" fmla="*/ 100 h 759"/>
              <a:gd name="connsiteX81-17895" fmla="*/ 390 w 758"/>
              <a:gd name="connsiteY81-17896" fmla="*/ 90 h 759"/>
              <a:gd name="connsiteX82-17897" fmla="*/ 390 w 758"/>
              <a:gd name="connsiteY82-17898" fmla="*/ 85 h 759"/>
              <a:gd name="connsiteX83-17899" fmla="*/ 390 w 758"/>
              <a:gd name="connsiteY83-17900" fmla="*/ 79 h 759"/>
              <a:gd name="connsiteX84-17901" fmla="*/ 385 w 758"/>
              <a:gd name="connsiteY84-17902" fmla="*/ 74 h 759"/>
              <a:gd name="connsiteX85-17903" fmla="*/ 385 w 758"/>
              <a:gd name="connsiteY85-17904" fmla="*/ 74 h 759"/>
              <a:gd name="connsiteX86-17905" fmla="*/ 379 w 758"/>
              <a:gd name="connsiteY86-17906" fmla="*/ 74 h 759"/>
              <a:gd name="connsiteX87-17907" fmla="*/ 374 w 758"/>
              <a:gd name="connsiteY87-17908" fmla="*/ 74 h 759"/>
              <a:gd name="connsiteX88-17909" fmla="*/ 363 w 758"/>
              <a:gd name="connsiteY88-17910" fmla="*/ 79 h 759"/>
              <a:gd name="connsiteX89-17911" fmla="*/ 353 w 758"/>
              <a:gd name="connsiteY89-17912" fmla="*/ 79 h 759"/>
              <a:gd name="connsiteX90-17913" fmla="*/ 337 w 758"/>
              <a:gd name="connsiteY90-17914" fmla="*/ 85 h 759"/>
              <a:gd name="connsiteX91-17915" fmla="*/ 321 w 758"/>
              <a:gd name="connsiteY91-17916" fmla="*/ 90 h 759"/>
              <a:gd name="connsiteX92-17917" fmla="*/ 305 w 758"/>
              <a:gd name="connsiteY92-17918" fmla="*/ 95 h 759"/>
              <a:gd name="connsiteX93-17919" fmla="*/ 269 w 758"/>
              <a:gd name="connsiteY93-17920" fmla="*/ 106 h 759"/>
              <a:gd name="connsiteX94-17921" fmla="*/ 232 w 758"/>
              <a:gd name="connsiteY94-17922" fmla="*/ 116 h 759"/>
              <a:gd name="connsiteX95-17923" fmla="*/ 195 w 758"/>
              <a:gd name="connsiteY95-17924" fmla="*/ 127 h 759"/>
              <a:gd name="connsiteX96-17925" fmla="*/ 158 w 758"/>
              <a:gd name="connsiteY96-17926" fmla="*/ 137 h 759"/>
              <a:gd name="connsiteX97-17927" fmla="*/ 137 w 758"/>
              <a:gd name="connsiteY97-17928" fmla="*/ 142 h 759"/>
              <a:gd name="connsiteX98-17929" fmla="*/ 121 w 758"/>
              <a:gd name="connsiteY98-17930" fmla="*/ 142 h 759"/>
              <a:gd name="connsiteX99-17931" fmla="*/ 105 w 758"/>
              <a:gd name="connsiteY99-17932" fmla="*/ 148 h 759"/>
              <a:gd name="connsiteX100-17933" fmla="*/ 95 w 758"/>
              <a:gd name="connsiteY100-17934" fmla="*/ 148 h 759"/>
              <a:gd name="connsiteX101-17935" fmla="*/ 84 w 758"/>
              <a:gd name="connsiteY101-17936" fmla="*/ 153 h 759"/>
              <a:gd name="connsiteX102-17937" fmla="*/ 74 w 758"/>
              <a:gd name="connsiteY102-17938" fmla="*/ 153 h 759"/>
              <a:gd name="connsiteX103-17939" fmla="*/ 68 w 758"/>
              <a:gd name="connsiteY103-17940" fmla="*/ 153 h 759"/>
              <a:gd name="connsiteX104-17941" fmla="*/ 63 w 758"/>
              <a:gd name="connsiteY104-17942" fmla="*/ 153 h 759"/>
              <a:gd name="connsiteX105-17943" fmla="*/ 53 w 758"/>
              <a:gd name="connsiteY105-17944" fmla="*/ 153 h 759"/>
              <a:gd name="connsiteX106-17945" fmla="*/ 42 w 758"/>
              <a:gd name="connsiteY106-17946" fmla="*/ 148 h 759"/>
              <a:gd name="connsiteX107-17947" fmla="*/ 32 w 758"/>
              <a:gd name="connsiteY107-17948" fmla="*/ 142 h 759"/>
              <a:gd name="connsiteX108-17949" fmla="*/ 26 w 758"/>
              <a:gd name="connsiteY108-17950" fmla="*/ 137 h 759"/>
              <a:gd name="connsiteX109-17951" fmla="*/ 16 w 758"/>
              <a:gd name="connsiteY109-17952" fmla="*/ 127 h 759"/>
              <a:gd name="connsiteX110-17953" fmla="*/ 11 w 758"/>
              <a:gd name="connsiteY110-17954" fmla="*/ 121 h 759"/>
              <a:gd name="connsiteX111-17955" fmla="*/ 5 w 758"/>
              <a:gd name="connsiteY111-17956" fmla="*/ 116 h 759"/>
              <a:gd name="connsiteX112-17957" fmla="*/ 0 w 758"/>
              <a:gd name="connsiteY112-17958" fmla="*/ 116 h 759"/>
              <a:gd name="connsiteX113-17959" fmla="*/ 5 w 758"/>
              <a:gd name="connsiteY113-17960" fmla="*/ 111 h 759"/>
              <a:gd name="connsiteX114-17961" fmla="*/ 5 w 758"/>
              <a:gd name="connsiteY114-17962" fmla="*/ 111 h 759"/>
              <a:gd name="connsiteX115-17963" fmla="*/ 11 w 758"/>
              <a:gd name="connsiteY115-17964" fmla="*/ 111 h 759"/>
              <a:gd name="connsiteX116-17965" fmla="*/ 16 w 758"/>
              <a:gd name="connsiteY116-17966" fmla="*/ 106 h 759"/>
              <a:gd name="connsiteX117-17967" fmla="*/ 21 w 758"/>
              <a:gd name="connsiteY117-17968" fmla="*/ 106 h 759"/>
              <a:gd name="connsiteX118-17969" fmla="*/ 32 w 758"/>
              <a:gd name="connsiteY118-17970" fmla="*/ 106 h 759"/>
              <a:gd name="connsiteX119-17971" fmla="*/ 42 w 758"/>
              <a:gd name="connsiteY119-17972" fmla="*/ 106 h 759"/>
              <a:gd name="connsiteX120-17973" fmla="*/ 53 w 758"/>
              <a:gd name="connsiteY120-17974" fmla="*/ 100 h 759"/>
              <a:gd name="connsiteX121-17975" fmla="*/ 79 w 758"/>
              <a:gd name="connsiteY121-17976" fmla="*/ 100 h 759"/>
              <a:gd name="connsiteX122-17977" fmla="*/ 111 w 758"/>
              <a:gd name="connsiteY122-17978" fmla="*/ 95 h 759"/>
              <a:gd name="connsiteX123-17979" fmla="*/ 126 w 758"/>
              <a:gd name="connsiteY123-17980" fmla="*/ 95 h 759"/>
              <a:gd name="connsiteX124-17981" fmla="*/ 142 w 758"/>
              <a:gd name="connsiteY124-17982" fmla="*/ 90 h 759"/>
              <a:gd name="connsiteX125-17983" fmla="*/ 163 w 758"/>
              <a:gd name="connsiteY125-17984" fmla="*/ 85 h 759"/>
              <a:gd name="connsiteX126-17985" fmla="*/ 184 w 758"/>
              <a:gd name="connsiteY126-17986" fmla="*/ 85 h 759"/>
              <a:gd name="connsiteX127-17987" fmla="*/ 221 w 758"/>
              <a:gd name="connsiteY127-17988" fmla="*/ 74 h 759"/>
              <a:gd name="connsiteX128-17989" fmla="*/ 258 w 758"/>
              <a:gd name="connsiteY128-17990" fmla="*/ 69 h 759"/>
              <a:gd name="connsiteX129-17991" fmla="*/ 290 w 758"/>
              <a:gd name="connsiteY129-17992" fmla="*/ 58 h 759"/>
              <a:gd name="connsiteX130-17993" fmla="*/ 321 w 758"/>
              <a:gd name="connsiteY130-17994" fmla="*/ 48 h 759"/>
              <a:gd name="connsiteX131-17995" fmla="*/ 337 w 758"/>
              <a:gd name="connsiteY131-17996" fmla="*/ 42 h 759"/>
              <a:gd name="connsiteX132-17997" fmla="*/ 353 w 758"/>
              <a:gd name="connsiteY132-17998" fmla="*/ 37 h 759"/>
              <a:gd name="connsiteX133-17999" fmla="*/ 363 w 758"/>
              <a:gd name="connsiteY133-18000" fmla="*/ 37 h 759"/>
              <a:gd name="connsiteX134-18001" fmla="*/ 374 w 758"/>
              <a:gd name="connsiteY134-18002" fmla="*/ 32 h 759"/>
              <a:gd name="connsiteX135-18003" fmla="*/ 379 w 758"/>
              <a:gd name="connsiteY135-18004" fmla="*/ 27 h 759"/>
              <a:gd name="connsiteX136-18005" fmla="*/ 385 w 758"/>
              <a:gd name="connsiteY136-18006" fmla="*/ 21 h 759"/>
              <a:gd name="connsiteX137-18007" fmla="*/ 390 w 758"/>
              <a:gd name="connsiteY137-18008" fmla="*/ 16 h 759"/>
              <a:gd name="connsiteX138-18009" fmla="*/ 395 w 758"/>
              <a:gd name="connsiteY138-18010" fmla="*/ 11 h 759"/>
              <a:gd name="connsiteX139-18011" fmla="*/ 400 w 758"/>
              <a:gd name="connsiteY139-18012" fmla="*/ 6 h 759"/>
              <a:gd name="connsiteX140-18013" fmla="*/ 406 w 758"/>
              <a:gd name="connsiteY140-18014" fmla="*/ 0 h 759"/>
              <a:gd name="connsiteX141-18015" fmla="*/ 411 w 758"/>
              <a:gd name="connsiteY141-18016" fmla="*/ 0 h 759"/>
              <a:gd name="connsiteX142-18017" fmla="*/ 416 w 758"/>
              <a:gd name="connsiteY142-18018" fmla="*/ 0 h 759"/>
              <a:gd name="connsiteX143-18019" fmla="*/ 416 w 758"/>
              <a:gd name="connsiteY143-18020" fmla="*/ 0 h 759"/>
              <a:gd name="connsiteX0-18021" fmla="*/ 416 w 758"/>
              <a:gd name="connsiteY0-18022" fmla="*/ 0 h 759"/>
              <a:gd name="connsiteX1-18023" fmla="*/ 427 w 758"/>
              <a:gd name="connsiteY1-18024" fmla="*/ 0 h 759"/>
              <a:gd name="connsiteX2-18025" fmla="*/ 437 w 758"/>
              <a:gd name="connsiteY2-18026" fmla="*/ 6 h 759"/>
              <a:gd name="connsiteX3-18027" fmla="*/ 448 w 758"/>
              <a:gd name="connsiteY3-18028" fmla="*/ 11 h 759"/>
              <a:gd name="connsiteX4-18029" fmla="*/ 464 w 758"/>
              <a:gd name="connsiteY4-18030" fmla="*/ 21 h 759"/>
              <a:gd name="connsiteX5-18031" fmla="*/ 474 w 758"/>
              <a:gd name="connsiteY5-18032" fmla="*/ 32 h 759"/>
              <a:gd name="connsiteX6-18033" fmla="*/ 485 w 758"/>
              <a:gd name="connsiteY6-18034" fmla="*/ 37 h 759"/>
              <a:gd name="connsiteX7-18035" fmla="*/ 485 w 758"/>
              <a:gd name="connsiteY7-18036" fmla="*/ 42 h 759"/>
              <a:gd name="connsiteX8-18037" fmla="*/ 490 w 758"/>
              <a:gd name="connsiteY8-18038" fmla="*/ 42 h 759"/>
              <a:gd name="connsiteX9-18039" fmla="*/ 490 w 758"/>
              <a:gd name="connsiteY9-18040" fmla="*/ 48 h 759"/>
              <a:gd name="connsiteX10-18041" fmla="*/ 490 w 758"/>
              <a:gd name="connsiteY10-18042" fmla="*/ 48 h 759"/>
              <a:gd name="connsiteX11-18043" fmla="*/ 490 w 758"/>
              <a:gd name="connsiteY11-18044" fmla="*/ 53 h 759"/>
              <a:gd name="connsiteX12-18045" fmla="*/ 485 w 758"/>
              <a:gd name="connsiteY12-18046" fmla="*/ 58 h 759"/>
              <a:gd name="connsiteX13-18047" fmla="*/ 479 w 758"/>
              <a:gd name="connsiteY13-18048" fmla="*/ 63 h 759"/>
              <a:gd name="connsiteX14-18049" fmla="*/ 469 w 758"/>
              <a:gd name="connsiteY14-18050" fmla="*/ 69 h 759"/>
              <a:gd name="connsiteX15-18051" fmla="*/ 464 w 758"/>
              <a:gd name="connsiteY15-18052" fmla="*/ 74 h 759"/>
              <a:gd name="connsiteX16-18053" fmla="*/ 469 w 758"/>
              <a:gd name="connsiteY16-18054" fmla="*/ 543 h 759"/>
              <a:gd name="connsiteX17-18055" fmla="*/ 485 w 758"/>
              <a:gd name="connsiteY17-18056" fmla="*/ 564 h 759"/>
              <a:gd name="connsiteX18-18057" fmla="*/ 500 w 758"/>
              <a:gd name="connsiteY18-18058" fmla="*/ 585 h 759"/>
              <a:gd name="connsiteX19-18059" fmla="*/ 511 w 758"/>
              <a:gd name="connsiteY19-18060" fmla="*/ 595 h 759"/>
              <a:gd name="connsiteX20-18061" fmla="*/ 521 w 758"/>
              <a:gd name="connsiteY20-18062" fmla="*/ 601 h 759"/>
              <a:gd name="connsiteX21-18063" fmla="*/ 543 w 758"/>
              <a:gd name="connsiteY21-18064" fmla="*/ 622 h 759"/>
              <a:gd name="connsiteX22-18065" fmla="*/ 564 w 758"/>
              <a:gd name="connsiteY22-18066" fmla="*/ 632 h 759"/>
              <a:gd name="connsiteX23-18067" fmla="*/ 585 w 758"/>
              <a:gd name="connsiteY23-18068" fmla="*/ 648 h 759"/>
              <a:gd name="connsiteX24-18069" fmla="*/ 611 w 758"/>
              <a:gd name="connsiteY24-18070" fmla="*/ 659 h 759"/>
              <a:gd name="connsiteX25-18071" fmla="*/ 622 w 758"/>
              <a:gd name="connsiteY25-18072" fmla="*/ 664 h 759"/>
              <a:gd name="connsiteX26-18073" fmla="*/ 632 w 758"/>
              <a:gd name="connsiteY26-18074" fmla="*/ 669 h 759"/>
              <a:gd name="connsiteX27-18075" fmla="*/ 643 w 758"/>
              <a:gd name="connsiteY27-18076" fmla="*/ 669 h 759"/>
              <a:gd name="connsiteX28-18077" fmla="*/ 653 w 758"/>
              <a:gd name="connsiteY28-18078" fmla="*/ 674 h 759"/>
              <a:gd name="connsiteX29-18079" fmla="*/ 658 w 758"/>
              <a:gd name="connsiteY29-18080" fmla="*/ 674 h 759"/>
              <a:gd name="connsiteX30-18081" fmla="*/ 664 w 758"/>
              <a:gd name="connsiteY30-18082" fmla="*/ 674 h 759"/>
              <a:gd name="connsiteX31-18083" fmla="*/ 674 w 758"/>
              <a:gd name="connsiteY31-18084" fmla="*/ 674 h 759"/>
              <a:gd name="connsiteX32-18085" fmla="*/ 679 w 758"/>
              <a:gd name="connsiteY32-18086" fmla="*/ 669 h 759"/>
              <a:gd name="connsiteX33-18087" fmla="*/ 679 w 758"/>
              <a:gd name="connsiteY33-18088" fmla="*/ 664 h 759"/>
              <a:gd name="connsiteX34-18089" fmla="*/ 690 w 758"/>
              <a:gd name="connsiteY34-18090" fmla="*/ 643 h 759"/>
              <a:gd name="connsiteX35-18091" fmla="*/ 695 w 758"/>
              <a:gd name="connsiteY35-18092" fmla="*/ 627 h 759"/>
              <a:gd name="connsiteX36-18093" fmla="*/ 701 w 758"/>
              <a:gd name="connsiteY36-18094" fmla="*/ 611 h 759"/>
              <a:gd name="connsiteX37-18095" fmla="*/ 706 w 758"/>
              <a:gd name="connsiteY37-18096" fmla="*/ 595 h 759"/>
              <a:gd name="connsiteX38-18097" fmla="*/ 706 w 758"/>
              <a:gd name="connsiteY38-18098" fmla="*/ 580 h 759"/>
              <a:gd name="connsiteX39-18099" fmla="*/ 711 w 758"/>
              <a:gd name="connsiteY39-18100" fmla="*/ 564 h 759"/>
              <a:gd name="connsiteX40-18101" fmla="*/ 737 w 758"/>
              <a:gd name="connsiteY40-18102" fmla="*/ 559 h 759"/>
              <a:gd name="connsiteX41-18103" fmla="*/ 737 w 758"/>
              <a:gd name="connsiteY41-18104" fmla="*/ 569 h 759"/>
              <a:gd name="connsiteX42-18105" fmla="*/ 737 w 758"/>
              <a:gd name="connsiteY42-18106" fmla="*/ 585 h 759"/>
              <a:gd name="connsiteX43-18107" fmla="*/ 737 w 758"/>
              <a:gd name="connsiteY43-18108" fmla="*/ 601 h 759"/>
              <a:gd name="connsiteX44-18109" fmla="*/ 737 w 758"/>
              <a:gd name="connsiteY44-18110" fmla="*/ 622 h 759"/>
              <a:gd name="connsiteX45-18111" fmla="*/ 737 w 758"/>
              <a:gd name="connsiteY45-18112" fmla="*/ 638 h 759"/>
              <a:gd name="connsiteX46-18113" fmla="*/ 737 w 758"/>
              <a:gd name="connsiteY46-18114" fmla="*/ 653 h 759"/>
              <a:gd name="connsiteX47-18115" fmla="*/ 743 w 758"/>
              <a:gd name="connsiteY47-18116" fmla="*/ 669 h 759"/>
              <a:gd name="connsiteX48-18117" fmla="*/ 743 w 758"/>
              <a:gd name="connsiteY48-18118" fmla="*/ 685 h 759"/>
              <a:gd name="connsiteX49-18119" fmla="*/ 748 w 758"/>
              <a:gd name="connsiteY49-18120" fmla="*/ 696 h 759"/>
              <a:gd name="connsiteX50-18121" fmla="*/ 748 w 758"/>
              <a:gd name="connsiteY50-18122" fmla="*/ 706 h 759"/>
              <a:gd name="connsiteX51-18123" fmla="*/ 753 w 758"/>
              <a:gd name="connsiteY51-18124" fmla="*/ 717 h 759"/>
              <a:gd name="connsiteX52-18125" fmla="*/ 753 w 758"/>
              <a:gd name="connsiteY52-18126" fmla="*/ 722 h 759"/>
              <a:gd name="connsiteX53-18127" fmla="*/ 758 w 758"/>
              <a:gd name="connsiteY53-18128" fmla="*/ 732 h 759"/>
              <a:gd name="connsiteX54-18129" fmla="*/ 758 w 758"/>
              <a:gd name="connsiteY54-18130" fmla="*/ 738 h 759"/>
              <a:gd name="connsiteX55-18131" fmla="*/ 758 w 758"/>
              <a:gd name="connsiteY55-18132" fmla="*/ 743 h 759"/>
              <a:gd name="connsiteX56-18133" fmla="*/ 758 w 758"/>
              <a:gd name="connsiteY56-18134" fmla="*/ 748 h 759"/>
              <a:gd name="connsiteX57-18135" fmla="*/ 753 w 758"/>
              <a:gd name="connsiteY57-18136" fmla="*/ 753 h 759"/>
              <a:gd name="connsiteX58-18137" fmla="*/ 748 w 758"/>
              <a:gd name="connsiteY58-18138" fmla="*/ 759 h 759"/>
              <a:gd name="connsiteX59-18139" fmla="*/ 737 w 758"/>
              <a:gd name="connsiteY59-18140" fmla="*/ 759 h 759"/>
              <a:gd name="connsiteX60-18141" fmla="*/ 727 w 758"/>
              <a:gd name="connsiteY60-18142" fmla="*/ 759 h 759"/>
              <a:gd name="connsiteX61-18143" fmla="*/ 711 w 758"/>
              <a:gd name="connsiteY61-18144" fmla="*/ 759 h 759"/>
              <a:gd name="connsiteX62-18145" fmla="*/ 695 w 758"/>
              <a:gd name="connsiteY62-18146" fmla="*/ 753 h 759"/>
              <a:gd name="connsiteX63-18147" fmla="*/ 674 w 758"/>
              <a:gd name="connsiteY63-18148" fmla="*/ 753 h 759"/>
              <a:gd name="connsiteX64-18149" fmla="*/ 653 w 758"/>
              <a:gd name="connsiteY64-18150" fmla="*/ 748 h 759"/>
              <a:gd name="connsiteX65-18151" fmla="*/ 632 w 758"/>
              <a:gd name="connsiteY65-18152" fmla="*/ 743 h 759"/>
              <a:gd name="connsiteX66-18153" fmla="*/ 622 w 758"/>
              <a:gd name="connsiteY66-18154" fmla="*/ 738 h 759"/>
              <a:gd name="connsiteX67-18155" fmla="*/ 611 w 758"/>
              <a:gd name="connsiteY67-18156" fmla="*/ 732 h 759"/>
              <a:gd name="connsiteX68-18157" fmla="*/ 595 w 758"/>
              <a:gd name="connsiteY68-18158" fmla="*/ 727 h 759"/>
              <a:gd name="connsiteX69-18159" fmla="*/ 585 w 758"/>
              <a:gd name="connsiteY69-18160" fmla="*/ 722 h 759"/>
              <a:gd name="connsiteX70-18161" fmla="*/ 569 w 758"/>
              <a:gd name="connsiteY70-18162" fmla="*/ 717 h 759"/>
              <a:gd name="connsiteX71-18163" fmla="*/ 553 w 758"/>
              <a:gd name="connsiteY71-18164" fmla="*/ 706 h 759"/>
              <a:gd name="connsiteX72-18165" fmla="*/ 543 w 758"/>
              <a:gd name="connsiteY72-18166" fmla="*/ 696 h 759"/>
              <a:gd name="connsiteX73-18167" fmla="*/ 527 w 758"/>
              <a:gd name="connsiteY73-18168" fmla="*/ 685 h 759"/>
              <a:gd name="connsiteX74-18169" fmla="*/ 495 w 758"/>
              <a:gd name="connsiteY74-18170" fmla="*/ 659 h 759"/>
              <a:gd name="connsiteX75-18171" fmla="*/ 469 w 758"/>
              <a:gd name="connsiteY75-18172" fmla="*/ 632 h 759"/>
              <a:gd name="connsiteX76-18173" fmla="*/ 458 w 758"/>
              <a:gd name="connsiteY76-18174" fmla="*/ 622 h 759"/>
              <a:gd name="connsiteX77-18175" fmla="*/ 448 w 758"/>
              <a:gd name="connsiteY77-18176" fmla="*/ 606 h 759"/>
              <a:gd name="connsiteX78-18177" fmla="*/ 437 w 758"/>
              <a:gd name="connsiteY78-18178" fmla="*/ 590 h 759"/>
              <a:gd name="connsiteX79-18179" fmla="*/ 390 w 758"/>
              <a:gd name="connsiteY79-18180" fmla="*/ 100 h 759"/>
              <a:gd name="connsiteX80-18181" fmla="*/ 390 w 758"/>
              <a:gd name="connsiteY80-18182" fmla="*/ 90 h 759"/>
              <a:gd name="connsiteX81-18183" fmla="*/ 390 w 758"/>
              <a:gd name="connsiteY81-18184" fmla="*/ 85 h 759"/>
              <a:gd name="connsiteX82-18185" fmla="*/ 390 w 758"/>
              <a:gd name="connsiteY82-18186" fmla="*/ 79 h 759"/>
              <a:gd name="connsiteX83-18187" fmla="*/ 385 w 758"/>
              <a:gd name="connsiteY83-18188" fmla="*/ 74 h 759"/>
              <a:gd name="connsiteX84-18189" fmla="*/ 385 w 758"/>
              <a:gd name="connsiteY84-18190" fmla="*/ 74 h 759"/>
              <a:gd name="connsiteX85-18191" fmla="*/ 379 w 758"/>
              <a:gd name="connsiteY85-18192" fmla="*/ 74 h 759"/>
              <a:gd name="connsiteX86-18193" fmla="*/ 374 w 758"/>
              <a:gd name="connsiteY86-18194" fmla="*/ 74 h 759"/>
              <a:gd name="connsiteX87-18195" fmla="*/ 363 w 758"/>
              <a:gd name="connsiteY87-18196" fmla="*/ 79 h 759"/>
              <a:gd name="connsiteX88-18197" fmla="*/ 353 w 758"/>
              <a:gd name="connsiteY88-18198" fmla="*/ 79 h 759"/>
              <a:gd name="connsiteX89-18199" fmla="*/ 337 w 758"/>
              <a:gd name="connsiteY89-18200" fmla="*/ 85 h 759"/>
              <a:gd name="connsiteX90-18201" fmla="*/ 321 w 758"/>
              <a:gd name="connsiteY90-18202" fmla="*/ 90 h 759"/>
              <a:gd name="connsiteX91-18203" fmla="*/ 305 w 758"/>
              <a:gd name="connsiteY91-18204" fmla="*/ 95 h 759"/>
              <a:gd name="connsiteX92-18205" fmla="*/ 269 w 758"/>
              <a:gd name="connsiteY92-18206" fmla="*/ 106 h 759"/>
              <a:gd name="connsiteX93-18207" fmla="*/ 232 w 758"/>
              <a:gd name="connsiteY93-18208" fmla="*/ 116 h 759"/>
              <a:gd name="connsiteX94-18209" fmla="*/ 195 w 758"/>
              <a:gd name="connsiteY94-18210" fmla="*/ 127 h 759"/>
              <a:gd name="connsiteX95-18211" fmla="*/ 158 w 758"/>
              <a:gd name="connsiteY95-18212" fmla="*/ 137 h 759"/>
              <a:gd name="connsiteX96-18213" fmla="*/ 137 w 758"/>
              <a:gd name="connsiteY96-18214" fmla="*/ 142 h 759"/>
              <a:gd name="connsiteX97-18215" fmla="*/ 121 w 758"/>
              <a:gd name="connsiteY97-18216" fmla="*/ 142 h 759"/>
              <a:gd name="connsiteX98-18217" fmla="*/ 105 w 758"/>
              <a:gd name="connsiteY98-18218" fmla="*/ 148 h 759"/>
              <a:gd name="connsiteX99-18219" fmla="*/ 95 w 758"/>
              <a:gd name="connsiteY99-18220" fmla="*/ 148 h 759"/>
              <a:gd name="connsiteX100-18221" fmla="*/ 84 w 758"/>
              <a:gd name="connsiteY100-18222" fmla="*/ 153 h 759"/>
              <a:gd name="connsiteX101-18223" fmla="*/ 74 w 758"/>
              <a:gd name="connsiteY101-18224" fmla="*/ 153 h 759"/>
              <a:gd name="connsiteX102-18225" fmla="*/ 68 w 758"/>
              <a:gd name="connsiteY102-18226" fmla="*/ 153 h 759"/>
              <a:gd name="connsiteX103-18227" fmla="*/ 63 w 758"/>
              <a:gd name="connsiteY103-18228" fmla="*/ 153 h 759"/>
              <a:gd name="connsiteX104-18229" fmla="*/ 53 w 758"/>
              <a:gd name="connsiteY104-18230" fmla="*/ 153 h 759"/>
              <a:gd name="connsiteX105-18231" fmla="*/ 42 w 758"/>
              <a:gd name="connsiteY105-18232" fmla="*/ 148 h 759"/>
              <a:gd name="connsiteX106-18233" fmla="*/ 32 w 758"/>
              <a:gd name="connsiteY106-18234" fmla="*/ 142 h 759"/>
              <a:gd name="connsiteX107-18235" fmla="*/ 26 w 758"/>
              <a:gd name="connsiteY107-18236" fmla="*/ 137 h 759"/>
              <a:gd name="connsiteX108-18237" fmla="*/ 16 w 758"/>
              <a:gd name="connsiteY108-18238" fmla="*/ 127 h 759"/>
              <a:gd name="connsiteX109-18239" fmla="*/ 11 w 758"/>
              <a:gd name="connsiteY109-18240" fmla="*/ 121 h 759"/>
              <a:gd name="connsiteX110-18241" fmla="*/ 5 w 758"/>
              <a:gd name="connsiteY110-18242" fmla="*/ 116 h 759"/>
              <a:gd name="connsiteX111-18243" fmla="*/ 0 w 758"/>
              <a:gd name="connsiteY111-18244" fmla="*/ 116 h 759"/>
              <a:gd name="connsiteX112-18245" fmla="*/ 5 w 758"/>
              <a:gd name="connsiteY112-18246" fmla="*/ 111 h 759"/>
              <a:gd name="connsiteX113-18247" fmla="*/ 5 w 758"/>
              <a:gd name="connsiteY113-18248" fmla="*/ 111 h 759"/>
              <a:gd name="connsiteX114-18249" fmla="*/ 11 w 758"/>
              <a:gd name="connsiteY114-18250" fmla="*/ 111 h 759"/>
              <a:gd name="connsiteX115-18251" fmla="*/ 16 w 758"/>
              <a:gd name="connsiteY115-18252" fmla="*/ 106 h 759"/>
              <a:gd name="connsiteX116-18253" fmla="*/ 21 w 758"/>
              <a:gd name="connsiteY116-18254" fmla="*/ 106 h 759"/>
              <a:gd name="connsiteX117-18255" fmla="*/ 32 w 758"/>
              <a:gd name="connsiteY117-18256" fmla="*/ 106 h 759"/>
              <a:gd name="connsiteX118-18257" fmla="*/ 42 w 758"/>
              <a:gd name="connsiteY118-18258" fmla="*/ 106 h 759"/>
              <a:gd name="connsiteX119-18259" fmla="*/ 53 w 758"/>
              <a:gd name="connsiteY119-18260" fmla="*/ 100 h 759"/>
              <a:gd name="connsiteX120-18261" fmla="*/ 79 w 758"/>
              <a:gd name="connsiteY120-18262" fmla="*/ 100 h 759"/>
              <a:gd name="connsiteX121-18263" fmla="*/ 111 w 758"/>
              <a:gd name="connsiteY121-18264" fmla="*/ 95 h 759"/>
              <a:gd name="connsiteX122-18265" fmla="*/ 126 w 758"/>
              <a:gd name="connsiteY122-18266" fmla="*/ 95 h 759"/>
              <a:gd name="connsiteX123-18267" fmla="*/ 142 w 758"/>
              <a:gd name="connsiteY123-18268" fmla="*/ 90 h 759"/>
              <a:gd name="connsiteX124-18269" fmla="*/ 163 w 758"/>
              <a:gd name="connsiteY124-18270" fmla="*/ 85 h 759"/>
              <a:gd name="connsiteX125-18271" fmla="*/ 184 w 758"/>
              <a:gd name="connsiteY125-18272" fmla="*/ 85 h 759"/>
              <a:gd name="connsiteX126-18273" fmla="*/ 221 w 758"/>
              <a:gd name="connsiteY126-18274" fmla="*/ 74 h 759"/>
              <a:gd name="connsiteX127-18275" fmla="*/ 258 w 758"/>
              <a:gd name="connsiteY127-18276" fmla="*/ 69 h 759"/>
              <a:gd name="connsiteX128-18277" fmla="*/ 290 w 758"/>
              <a:gd name="connsiteY128-18278" fmla="*/ 58 h 759"/>
              <a:gd name="connsiteX129-18279" fmla="*/ 321 w 758"/>
              <a:gd name="connsiteY129-18280" fmla="*/ 48 h 759"/>
              <a:gd name="connsiteX130-18281" fmla="*/ 337 w 758"/>
              <a:gd name="connsiteY130-18282" fmla="*/ 42 h 759"/>
              <a:gd name="connsiteX131-18283" fmla="*/ 353 w 758"/>
              <a:gd name="connsiteY131-18284" fmla="*/ 37 h 759"/>
              <a:gd name="connsiteX132-18285" fmla="*/ 363 w 758"/>
              <a:gd name="connsiteY132-18286" fmla="*/ 37 h 759"/>
              <a:gd name="connsiteX133-18287" fmla="*/ 374 w 758"/>
              <a:gd name="connsiteY133-18288" fmla="*/ 32 h 759"/>
              <a:gd name="connsiteX134-18289" fmla="*/ 379 w 758"/>
              <a:gd name="connsiteY134-18290" fmla="*/ 27 h 759"/>
              <a:gd name="connsiteX135-18291" fmla="*/ 385 w 758"/>
              <a:gd name="connsiteY135-18292" fmla="*/ 21 h 759"/>
              <a:gd name="connsiteX136-18293" fmla="*/ 390 w 758"/>
              <a:gd name="connsiteY136-18294" fmla="*/ 16 h 759"/>
              <a:gd name="connsiteX137-18295" fmla="*/ 395 w 758"/>
              <a:gd name="connsiteY137-18296" fmla="*/ 11 h 759"/>
              <a:gd name="connsiteX138-18297" fmla="*/ 400 w 758"/>
              <a:gd name="connsiteY138-18298" fmla="*/ 6 h 759"/>
              <a:gd name="connsiteX139-18299" fmla="*/ 406 w 758"/>
              <a:gd name="connsiteY139-18300" fmla="*/ 0 h 759"/>
              <a:gd name="connsiteX140-18301" fmla="*/ 411 w 758"/>
              <a:gd name="connsiteY140-18302" fmla="*/ 0 h 759"/>
              <a:gd name="connsiteX141-18303" fmla="*/ 416 w 758"/>
              <a:gd name="connsiteY141-18304" fmla="*/ 0 h 759"/>
              <a:gd name="connsiteX142-18305" fmla="*/ 416 w 758"/>
              <a:gd name="connsiteY142-18306" fmla="*/ 0 h 759"/>
              <a:gd name="connsiteX0-18307" fmla="*/ 416 w 758"/>
              <a:gd name="connsiteY0-18308" fmla="*/ 0 h 759"/>
              <a:gd name="connsiteX1-18309" fmla="*/ 427 w 758"/>
              <a:gd name="connsiteY1-18310" fmla="*/ 0 h 759"/>
              <a:gd name="connsiteX2-18311" fmla="*/ 437 w 758"/>
              <a:gd name="connsiteY2-18312" fmla="*/ 6 h 759"/>
              <a:gd name="connsiteX3-18313" fmla="*/ 448 w 758"/>
              <a:gd name="connsiteY3-18314" fmla="*/ 11 h 759"/>
              <a:gd name="connsiteX4-18315" fmla="*/ 464 w 758"/>
              <a:gd name="connsiteY4-18316" fmla="*/ 21 h 759"/>
              <a:gd name="connsiteX5-18317" fmla="*/ 474 w 758"/>
              <a:gd name="connsiteY5-18318" fmla="*/ 32 h 759"/>
              <a:gd name="connsiteX6-18319" fmla="*/ 485 w 758"/>
              <a:gd name="connsiteY6-18320" fmla="*/ 37 h 759"/>
              <a:gd name="connsiteX7-18321" fmla="*/ 485 w 758"/>
              <a:gd name="connsiteY7-18322" fmla="*/ 42 h 759"/>
              <a:gd name="connsiteX8-18323" fmla="*/ 490 w 758"/>
              <a:gd name="connsiteY8-18324" fmla="*/ 42 h 759"/>
              <a:gd name="connsiteX9-18325" fmla="*/ 490 w 758"/>
              <a:gd name="connsiteY9-18326" fmla="*/ 48 h 759"/>
              <a:gd name="connsiteX10-18327" fmla="*/ 490 w 758"/>
              <a:gd name="connsiteY10-18328" fmla="*/ 48 h 759"/>
              <a:gd name="connsiteX11-18329" fmla="*/ 490 w 758"/>
              <a:gd name="connsiteY11-18330" fmla="*/ 53 h 759"/>
              <a:gd name="connsiteX12-18331" fmla="*/ 485 w 758"/>
              <a:gd name="connsiteY12-18332" fmla="*/ 58 h 759"/>
              <a:gd name="connsiteX13-18333" fmla="*/ 479 w 758"/>
              <a:gd name="connsiteY13-18334" fmla="*/ 63 h 759"/>
              <a:gd name="connsiteX14-18335" fmla="*/ 469 w 758"/>
              <a:gd name="connsiteY14-18336" fmla="*/ 69 h 759"/>
              <a:gd name="connsiteX15-18337" fmla="*/ 464 w 758"/>
              <a:gd name="connsiteY15-18338" fmla="*/ 74 h 759"/>
              <a:gd name="connsiteX16-18339" fmla="*/ 469 w 758"/>
              <a:gd name="connsiteY16-18340" fmla="*/ 543 h 759"/>
              <a:gd name="connsiteX17-18341" fmla="*/ 485 w 758"/>
              <a:gd name="connsiteY17-18342" fmla="*/ 564 h 759"/>
              <a:gd name="connsiteX18-18343" fmla="*/ 500 w 758"/>
              <a:gd name="connsiteY18-18344" fmla="*/ 585 h 759"/>
              <a:gd name="connsiteX19-18345" fmla="*/ 511 w 758"/>
              <a:gd name="connsiteY19-18346" fmla="*/ 595 h 759"/>
              <a:gd name="connsiteX20-18347" fmla="*/ 521 w 758"/>
              <a:gd name="connsiteY20-18348" fmla="*/ 601 h 759"/>
              <a:gd name="connsiteX21-18349" fmla="*/ 543 w 758"/>
              <a:gd name="connsiteY21-18350" fmla="*/ 622 h 759"/>
              <a:gd name="connsiteX22-18351" fmla="*/ 564 w 758"/>
              <a:gd name="connsiteY22-18352" fmla="*/ 632 h 759"/>
              <a:gd name="connsiteX23-18353" fmla="*/ 585 w 758"/>
              <a:gd name="connsiteY23-18354" fmla="*/ 648 h 759"/>
              <a:gd name="connsiteX24-18355" fmla="*/ 611 w 758"/>
              <a:gd name="connsiteY24-18356" fmla="*/ 659 h 759"/>
              <a:gd name="connsiteX25-18357" fmla="*/ 622 w 758"/>
              <a:gd name="connsiteY25-18358" fmla="*/ 664 h 759"/>
              <a:gd name="connsiteX26-18359" fmla="*/ 632 w 758"/>
              <a:gd name="connsiteY26-18360" fmla="*/ 669 h 759"/>
              <a:gd name="connsiteX27-18361" fmla="*/ 643 w 758"/>
              <a:gd name="connsiteY27-18362" fmla="*/ 669 h 759"/>
              <a:gd name="connsiteX28-18363" fmla="*/ 653 w 758"/>
              <a:gd name="connsiteY28-18364" fmla="*/ 674 h 759"/>
              <a:gd name="connsiteX29-18365" fmla="*/ 658 w 758"/>
              <a:gd name="connsiteY29-18366" fmla="*/ 674 h 759"/>
              <a:gd name="connsiteX30-18367" fmla="*/ 664 w 758"/>
              <a:gd name="connsiteY30-18368" fmla="*/ 674 h 759"/>
              <a:gd name="connsiteX31-18369" fmla="*/ 674 w 758"/>
              <a:gd name="connsiteY31-18370" fmla="*/ 674 h 759"/>
              <a:gd name="connsiteX32-18371" fmla="*/ 679 w 758"/>
              <a:gd name="connsiteY32-18372" fmla="*/ 669 h 759"/>
              <a:gd name="connsiteX33-18373" fmla="*/ 690 w 758"/>
              <a:gd name="connsiteY33-18374" fmla="*/ 643 h 759"/>
              <a:gd name="connsiteX34-18375" fmla="*/ 695 w 758"/>
              <a:gd name="connsiteY34-18376" fmla="*/ 627 h 759"/>
              <a:gd name="connsiteX35-18377" fmla="*/ 701 w 758"/>
              <a:gd name="connsiteY35-18378" fmla="*/ 611 h 759"/>
              <a:gd name="connsiteX36-18379" fmla="*/ 706 w 758"/>
              <a:gd name="connsiteY36-18380" fmla="*/ 595 h 759"/>
              <a:gd name="connsiteX37-18381" fmla="*/ 706 w 758"/>
              <a:gd name="connsiteY37-18382" fmla="*/ 580 h 759"/>
              <a:gd name="connsiteX38-18383" fmla="*/ 711 w 758"/>
              <a:gd name="connsiteY38-18384" fmla="*/ 564 h 759"/>
              <a:gd name="connsiteX39-18385" fmla="*/ 737 w 758"/>
              <a:gd name="connsiteY39-18386" fmla="*/ 559 h 759"/>
              <a:gd name="connsiteX40-18387" fmla="*/ 737 w 758"/>
              <a:gd name="connsiteY40-18388" fmla="*/ 569 h 759"/>
              <a:gd name="connsiteX41-18389" fmla="*/ 737 w 758"/>
              <a:gd name="connsiteY41-18390" fmla="*/ 585 h 759"/>
              <a:gd name="connsiteX42-18391" fmla="*/ 737 w 758"/>
              <a:gd name="connsiteY42-18392" fmla="*/ 601 h 759"/>
              <a:gd name="connsiteX43-18393" fmla="*/ 737 w 758"/>
              <a:gd name="connsiteY43-18394" fmla="*/ 622 h 759"/>
              <a:gd name="connsiteX44-18395" fmla="*/ 737 w 758"/>
              <a:gd name="connsiteY44-18396" fmla="*/ 638 h 759"/>
              <a:gd name="connsiteX45-18397" fmla="*/ 737 w 758"/>
              <a:gd name="connsiteY45-18398" fmla="*/ 653 h 759"/>
              <a:gd name="connsiteX46-18399" fmla="*/ 743 w 758"/>
              <a:gd name="connsiteY46-18400" fmla="*/ 669 h 759"/>
              <a:gd name="connsiteX47-18401" fmla="*/ 743 w 758"/>
              <a:gd name="connsiteY47-18402" fmla="*/ 685 h 759"/>
              <a:gd name="connsiteX48-18403" fmla="*/ 748 w 758"/>
              <a:gd name="connsiteY48-18404" fmla="*/ 696 h 759"/>
              <a:gd name="connsiteX49-18405" fmla="*/ 748 w 758"/>
              <a:gd name="connsiteY49-18406" fmla="*/ 706 h 759"/>
              <a:gd name="connsiteX50-18407" fmla="*/ 753 w 758"/>
              <a:gd name="connsiteY50-18408" fmla="*/ 717 h 759"/>
              <a:gd name="connsiteX51-18409" fmla="*/ 753 w 758"/>
              <a:gd name="connsiteY51-18410" fmla="*/ 722 h 759"/>
              <a:gd name="connsiteX52-18411" fmla="*/ 758 w 758"/>
              <a:gd name="connsiteY52-18412" fmla="*/ 732 h 759"/>
              <a:gd name="connsiteX53-18413" fmla="*/ 758 w 758"/>
              <a:gd name="connsiteY53-18414" fmla="*/ 738 h 759"/>
              <a:gd name="connsiteX54-18415" fmla="*/ 758 w 758"/>
              <a:gd name="connsiteY54-18416" fmla="*/ 743 h 759"/>
              <a:gd name="connsiteX55-18417" fmla="*/ 758 w 758"/>
              <a:gd name="connsiteY55-18418" fmla="*/ 748 h 759"/>
              <a:gd name="connsiteX56-18419" fmla="*/ 753 w 758"/>
              <a:gd name="connsiteY56-18420" fmla="*/ 753 h 759"/>
              <a:gd name="connsiteX57-18421" fmla="*/ 748 w 758"/>
              <a:gd name="connsiteY57-18422" fmla="*/ 759 h 759"/>
              <a:gd name="connsiteX58-18423" fmla="*/ 737 w 758"/>
              <a:gd name="connsiteY58-18424" fmla="*/ 759 h 759"/>
              <a:gd name="connsiteX59-18425" fmla="*/ 727 w 758"/>
              <a:gd name="connsiteY59-18426" fmla="*/ 759 h 759"/>
              <a:gd name="connsiteX60-18427" fmla="*/ 711 w 758"/>
              <a:gd name="connsiteY60-18428" fmla="*/ 759 h 759"/>
              <a:gd name="connsiteX61-18429" fmla="*/ 695 w 758"/>
              <a:gd name="connsiteY61-18430" fmla="*/ 753 h 759"/>
              <a:gd name="connsiteX62-18431" fmla="*/ 674 w 758"/>
              <a:gd name="connsiteY62-18432" fmla="*/ 753 h 759"/>
              <a:gd name="connsiteX63-18433" fmla="*/ 653 w 758"/>
              <a:gd name="connsiteY63-18434" fmla="*/ 748 h 759"/>
              <a:gd name="connsiteX64-18435" fmla="*/ 632 w 758"/>
              <a:gd name="connsiteY64-18436" fmla="*/ 743 h 759"/>
              <a:gd name="connsiteX65-18437" fmla="*/ 622 w 758"/>
              <a:gd name="connsiteY65-18438" fmla="*/ 738 h 759"/>
              <a:gd name="connsiteX66-18439" fmla="*/ 611 w 758"/>
              <a:gd name="connsiteY66-18440" fmla="*/ 732 h 759"/>
              <a:gd name="connsiteX67-18441" fmla="*/ 595 w 758"/>
              <a:gd name="connsiteY67-18442" fmla="*/ 727 h 759"/>
              <a:gd name="connsiteX68-18443" fmla="*/ 585 w 758"/>
              <a:gd name="connsiteY68-18444" fmla="*/ 722 h 759"/>
              <a:gd name="connsiteX69-18445" fmla="*/ 569 w 758"/>
              <a:gd name="connsiteY69-18446" fmla="*/ 717 h 759"/>
              <a:gd name="connsiteX70-18447" fmla="*/ 553 w 758"/>
              <a:gd name="connsiteY70-18448" fmla="*/ 706 h 759"/>
              <a:gd name="connsiteX71-18449" fmla="*/ 543 w 758"/>
              <a:gd name="connsiteY71-18450" fmla="*/ 696 h 759"/>
              <a:gd name="connsiteX72-18451" fmla="*/ 527 w 758"/>
              <a:gd name="connsiteY72-18452" fmla="*/ 685 h 759"/>
              <a:gd name="connsiteX73-18453" fmla="*/ 495 w 758"/>
              <a:gd name="connsiteY73-18454" fmla="*/ 659 h 759"/>
              <a:gd name="connsiteX74-18455" fmla="*/ 469 w 758"/>
              <a:gd name="connsiteY74-18456" fmla="*/ 632 h 759"/>
              <a:gd name="connsiteX75-18457" fmla="*/ 458 w 758"/>
              <a:gd name="connsiteY75-18458" fmla="*/ 622 h 759"/>
              <a:gd name="connsiteX76-18459" fmla="*/ 448 w 758"/>
              <a:gd name="connsiteY76-18460" fmla="*/ 606 h 759"/>
              <a:gd name="connsiteX77-18461" fmla="*/ 437 w 758"/>
              <a:gd name="connsiteY77-18462" fmla="*/ 590 h 759"/>
              <a:gd name="connsiteX78-18463" fmla="*/ 390 w 758"/>
              <a:gd name="connsiteY78-18464" fmla="*/ 100 h 759"/>
              <a:gd name="connsiteX79-18465" fmla="*/ 390 w 758"/>
              <a:gd name="connsiteY79-18466" fmla="*/ 90 h 759"/>
              <a:gd name="connsiteX80-18467" fmla="*/ 390 w 758"/>
              <a:gd name="connsiteY80-18468" fmla="*/ 85 h 759"/>
              <a:gd name="connsiteX81-18469" fmla="*/ 390 w 758"/>
              <a:gd name="connsiteY81-18470" fmla="*/ 79 h 759"/>
              <a:gd name="connsiteX82-18471" fmla="*/ 385 w 758"/>
              <a:gd name="connsiteY82-18472" fmla="*/ 74 h 759"/>
              <a:gd name="connsiteX83-18473" fmla="*/ 385 w 758"/>
              <a:gd name="connsiteY83-18474" fmla="*/ 74 h 759"/>
              <a:gd name="connsiteX84-18475" fmla="*/ 379 w 758"/>
              <a:gd name="connsiteY84-18476" fmla="*/ 74 h 759"/>
              <a:gd name="connsiteX85-18477" fmla="*/ 374 w 758"/>
              <a:gd name="connsiteY85-18478" fmla="*/ 74 h 759"/>
              <a:gd name="connsiteX86-18479" fmla="*/ 363 w 758"/>
              <a:gd name="connsiteY86-18480" fmla="*/ 79 h 759"/>
              <a:gd name="connsiteX87-18481" fmla="*/ 353 w 758"/>
              <a:gd name="connsiteY87-18482" fmla="*/ 79 h 759"/>
              <a:gd name="connsiteX88-18483" fmla="*/ 337 w 758"/>
              <a:gd name="connsiteY88-18484" fmla="*/ 85 h 759"/>
              <a:gd name="connsiteX89-18485" fmla="*/ 321 w 758"/>
              <a:gd name="connsiteY89-18486" fmla="*/ 90 h 759"/>
              <a:gd name="connsiteX90-18487" fmla="*/ 305 w 758"/>
              <a:gd name="connsiteY90-18488" fmla="*/ 95 h 759"/>
              <a:gd name="connsiteX91-18489" fmla="*/ 269 w 758"/>
              <a:gd name="connsiteY91-18490" fmla="*/ 106 h 759"/>
              <a:gd name="connsiteX92-18491" fmla="*/ 232 w 758"/>
              <a:gd name="connsiteY92-18492" fmla="*/ 116 h 759"/>
              <a:gd name="connsiteX93-18493" fmla="*/ 195 w 758"/>
              <a:gd name="connsiteY93-18494" fmla="*/ 127 h 759"/>
              <a:gd name="connsiteX94-18495" fmla="*/ 158 w 758"/>
              <a:gd name="connsiteY94-18496" fmla="*/ 137 h 759"/>
              <a:gd name="connsiteX95-18497" fmla="*/ 137 w 758"/>
              <a:gd name="connsiteY95-18498" fmla="*/ 142 h 759"/>
              <a:gd name="connsiteX96-18499" fmla="*/ 121 w 758"/>
              <a:gd name="connsiteY96-18500" fmla="*/ 142 h 759"/>
              <a:gd name="connsiteX97-18501" fmla="*/ 105 w 758"/>
              <a:gd name="connsiteY97-18502" fmla="*/ 148 h 759"/>
              <a:gd name="connsiteX98-18503" fmla="*/ 95 w 758"/>
              <a:gd name="connsiteY98-18504" fmla="*/ 148 h 759"/>
              <a:gd name="connsiteX99-18505" fmla="*/ 84 w 758"/>
              <a:gd name="connsiteY99-18506" fmla="*/ 153 h 759"/>
              <a:gd name="connsiteX100-18507" fmla="*/ 74 w 758"/>
              <a:gd name="connsiteY100-18508" fmla="*/ 153 h 759"/>
              <a:gd name="connsiteX101-18509" fmla="*/ 68 w 758"/>
              <a:gd name="connsiteY101-18510" fmla="*/ 153 h 759"/>
              <a:gd name="connsiteX102-18511" fmla="*/ 63 w 758"/>
              <a:gd name="connsiteY102-18512" fmla="*/ 153 h 759"/>
              <a:gd name="connsiteX103-18513" fmla="*/ 53 w 758"/>
              <a:gd name="connsiteY103-18514" fmla="*/ 153 h 759"/>
              <a:gd name="connsiteX104-18515" fmla="*/ 42 w 758"/>
              <a:gd name="connsiteY104-18516" fmla="*/ 148 h 759"/>
              <a:gd name="connsiteX105-18517" fmla="*/ 32 w 758"/>
              <a:gd name="connsiteY105-18518" fmla="*/ 142 h 759"/>
              <a:gd name="connsiteX106-18519" fmla="*/ 26 w 758"/>
              <a:gd name="connsiteY106-18520" fmla="*/ 137 h 759"/>
              <a:gd name="connsiteX107-18521" fmla="*/ 16 w 758"/>
              <a:gd name="connsiteY107-18522" fmla="*/ 127 h 759"/>
              <a:gd name="connsiteX108-18523" fmla="*/ 11 w 758"/>
              <a:gd name="connsiteY108-18524" fmla="*/ 121 h 759"/>
              <a:gd name="connsiteX109-18525" fmla="*/ 5 w 758"/>
              <a:gd name="connsiteY109-18526" fmla="*/ 116 h 759"/>
              <a:gd name="connsiteX110-18527" fmla="*/ 0 w 758"/>
              <a:gd name="connsiteY110-18528" fmla="*/ 116 h 759"/>
              <a:gd name="connsiteX111-18529" fmla="*/ 5 w 758"/>
              <a:gd name="connsiteY111-18530" fmla="*/ 111 h 759"/>
              <a:gd name="connsiteX112-18531" fmla="*/ 5 w 758"/>
              <a:gd name="connsiteY112-18532" fmla="*/ 111 h 759"/>
              <a:gd name="connsiteX113-18533" fmla="*/ 11 w 758"/>
              <a:gd name="connsiteY113-18534" fmla="*/ 111 h 759"/>
              <a:gd name="connsiteX114-18535" fmla="*/ 16 w 758"/>
              <a:gd name="connsiteY114-18536" fmla="*/ 106 h 759"/>
              <a:gd name="connsiteX115-18537" fmla="*/ 21 w 758"/>
              <a:gd name="connsiteY115-18538" fmla="*/ 106 h 759"/>
              <a:gd name="connsiteX116-18539" fmla="*/ 32 w 758"/>
              <a:gd name="connsiteY116-18540" fmla="*/ 106 h 759"/>
              <a:gd name="connsiteX117-18541" fmla="*/ 42 w 758"/>
              <a:gd name="connsiteY117-18542" fmla="*/ 106 h 759"/>
              <a:gd name="connsiteX118-18543" fmla="*/ 53 w 758"/>
              <a:gd name="connsiteY118-18544" fmla="*/ 100 h 759"/>
              <a:gd name="connsiteX119-18545" fmla="*/ 79 w 758"/>
              <a:gd name="connsiteY119-18546" fmla="*/ 100 h 759"/>
              <a:gd name="connsiteX120-18547" fmla="*/ 111 w 758"/>
              <a:gd name="connsiteY120-18548" fmla="*/ 95 h 759"/>
              <a:gd name="connsiteX121-18549" fmla="*/ 126 w 758"/>
              <a:gd name="connsiteY121-18550" fmla="*/ 95 h 759"/>
              <a:gd name="connsiteX122-18551" fmla="*/ 142 w 758"/>
              <a:gd name="connsiteY122-18552" fmla="*/ 90 h 759"/>
              <a:gd name="connsiteX123-18553" fmla="*/ 163 w 758"/>
              <a:gd name="connsiteY123-18554" fmla="*/ 85 h 759"/>
              <a:gd name="connsiteX124-18555" fmla="*/ 184 w 758"/>
              <a:gd name="connsiteY124-18556" fmla="*/ 85 h 759"/>
              <a:gd name="connsiteX125-18557" fmla="*/ 221 w 758"/>
              <a:gd name="connsiteY125-18558" fmla="*/ 74 h 759"/>
              <a:gd name="connsiteX126-18559" fmla="*/ 258 w 758"/>
              <a:gd name="connsiteY126-18560" fmla="*/ 69 h 759"/>
              <a:gd name="connsiteX127-18561" fmla="*/ 290 w 758"/>
              <a:gd name="connsiteY127-18562" fmla="*/ 58 h 759"/>
              <a:gd name="connsiteX128-18563" fmla="*/ 321 w 758"/>
              <a:gd name="connsiteY128-18564" fmla="*/ 48 h 759"/>
              <a:gd name="connsiteX129-18565" fmla="*/ 337 w 758"/>
              <a:gd name="connsiteY129-18566" fmla="*/ 42 h 759"/>
              <a:gd name="connsiteX130-18567" fmla="*/ 353 w 758"/>
              <a:gd name="connsiteY130-18568" fmla="*/ 37 h 759"/>
              <a:gd name="connsiteX131-18569" fmla="*/ 363 w 758"/>
              <a:gd name="connsiteY131-18570" fmla="*/ 37 h 759"/>
              <a:gd name="connsiteX132-18571" fmla="*/ 374 w 758"/>
              <a:gd name="connsiteY132-18572" fmla="*/ 32 h 759"/>
              <a:gd name="connsiteX133-18573" fmla="*/ 379 w 758"/>
              <a:gd name="connsiteY133-18574" fmla="*/ 27 h 759"/>
              <a:gd name="connsiteX134-18575" fmla="*/ 385 w 758"/>
              <a:gd name="connsiteY134-18576" fmla="*/ 21 h 759"/>
              <a:gd name="connsiteX135-18577" fmla="*/ 390 w 758"/>
              <a:gd name="connsiteY135-18578" fmla="*/ 16 h 759"/>
              <a:gd name="connsiteX136-18579" fmla="*/ 395 w 758"/>
              <a:gd name="connsiteY136-18580" fmla="*/ 11 h 759"/>
              <a:gd name="connsiteX137-18581" fmla="*/ 400 w 758"/>
              <a:gd name="connsiteY137-18582" fmla="*/ 6 h 759"/>
              <a:gd name="connsiteX138-18583" fmla="*/ 406 w 758"/>
              <a:gd name="connsiteY138-18584" fmla="*/ 0 h 759"/>
              <a:gd name="connsiteX139-18585" fmla="*/ 411 w 758"/>
              <a:gd name="connsiteY139-18586" fmla="*/ 0 h 759"/>
              <a:gd name="connsiteX140-18587" fmla="*/ 416 w 758"/>
              <a:gd name="connsiteY140-18588" fmla="*/ 0 h 759"/>
              <a:gd name="connsiteX141-18589" fmla="*/ 416 w 758"/>
              <a:gd name="connsiteY141-18590" fmla="*/ 0 h 759"/>
              <a:gd name="connsiteX0-18591" fmla="*/ 416 w 758"/>
              <a:gd name="connsiteY0-18592" fmla="*/ 0 h 759"/>
              <a:gd name="connsiteX1-18593" fmla="*/ 427 w 758"/>
              <a:gd name="connsiteY1-18594" fmla="*/ 0 h 759"/>
              <a:gd name="connsiteX2-18595" fmla="*/ 437 w 758"/>
              <a:gd name="connsiteY2-18596" fmla="*/ 6 h 759"/>
              <a:gd name="connsiteX3-18597" fmla="*/ 448 w 758"/>
              <a:gd name="connsiteY3-18598" fmla="*/ 11 h 759"/>
              <a:gd name="connsiteX4-18599" fmla="*/ 464 w 758"/>
              <a:gd name="connsiteY4-18600" fmla="*/ 21 h 759"/>
              <a:gd name="connsiteX5-18601" fmla="*/ 474 w 758"/>
              <a:gd name="connsiteY5-18602" fmla="*/ 32 h 759"/>
              <a:gd name="connsiteX6-18603" fmla="*/ 485 w 758"/>
              <a:gd name="connsiteY6-18604" fmla="*/ 37 h 759"/>
              <a:gd name="connsiteX7-18605" fmla="*/ 485 w 758"/>
              <a:gd name="connsiteY7-18606" fmla="*/ 42 h 759"/>
              <a:gd name="connsiteX8-18607" fmla="*/ 490 w 758"/>
              <a:gd name="connsiteY8-18608" fmla="*/ 42 h 759"/>
              <a:gd name="connsiteX9-18609" fmla="*/ 490 w 758"/>
              <a:gd name="connsiteY9-18610" fmla="*/ 48 h 759"/>
              <a:gd name="connsiteX10-18611" fmla="*/ 490 w 758"/>
              <a:gd name="connsiteY10-18612" fmla="*/ 48 h 759"/>
              <a:gd name="connsiteX11-18613" fmla="*/ 490 w 758"/>
              <a:gd name="connsiteY11-18614" fmla="*/ 53 h 759"/>
              <a:gd name="connsiteX12-18615" fmla="*/ 485 w 758"/>
              <a:gd name="connsiteY12-18616" fmla="*/ 58 h 759"/>
              <a:gd name="connsiteX13-18617" fmla="*/ 479 w 758"/>
              <a:gd name="connsiteY13-18618" fmla="*/ 63 h 759"/>
              <a:gd name="connsiteX14-18619" fmla="*/ 469 w 758"/>
              <a:gd name="connsiteY14-18620" fmla="*/ 69 h 759"/>
              <a:gd name="connsiteX15-18621" fmla="*/ 464 w 758"/>
              <a:gd name="connsiteY15-18622" fmla="*/ 74 h 759"/>
              <a:gd name="connsiteX16-18623" fmla="*/ 469 w 758"/>
              <a:gd name="connsiteY16-18624" fmla="*/ 543 h 759"/>
              <a:gd name="connsiteX17-18625" fmla="*/ 485 w 758"/>
              <a:gd name="connsiteY17-18626" fmla="*/ 564 h 759"/>
              <a:gd name="connsiteX18-18627" fmla="*/ 500 w 758"/>
              <a:gd name="connsiteY18-18628" fmla="*/ 585 h 759"/>
              <a:gd name="connsiteX19-18629" fmla="*/ 511 w 758"/>
              <a:gd name="connsiteY19-18630" fmla="*/ 595 h 759"/>
              <a:gd name="connsiteX20-18631" fmla="*/ 521 w 758"/>
              <a:gd name="connsiteY20-18632" fmla="*/ 601 h 759"/>
              <a:gd name="connsiteX21-18633" fmla="*/ 543 w 758"/>
              <a:gd name="connsiteY21-18634" fmla="*/ 622 h 759"/>
              <a:gd name="connsiteX22-18635" fmla="*/ 564 w 758"/>
              <a:gd name="connsiteY22-18636" fmla="*/ 632 h 759"/>
              <a:gd name="connsiteX23-18637" fmla="*/ 585 w 758"/>
              <a:gd name="connsiteY23-18638" fmla="*/ 648 h 759"/>
              <a:gd name="connsiteX24-18639" fmla="*/ 611 w 758"/>
              <a:gd name="connsiteY24-18640" fmla="*/ 659 h 759"/>
              <a:gd name="connsiteX25-18641" fmla="*/ 622 w 758"/>
              <a:gd name="connsiteY25-18642" fmla="*/ 664 h 759"/>
              <a:gd name="connsiteX26-18643" fmla="*/ 632 w 758"/>
              <a:gd name="connsiteY26-18644" fmla="*/ 669 h 759"/>
              <a:gd name="connsiteX27-18645" fmla="*/ 643 w 758"/>
              <a:gd name="connsiteY27-18646" fmla="*/ 669 h 759"/>
              <a:gd name="connsiteX28-18647" fmla="*/ 653 w 758"/>
              <a:gd name="connsiteY28-18648" fmla="*/ 674 h 759"/>
              <a:gd name="connsiteX29-18649" fmla="*/ 658 w 758"/>
              <a:gd name="connsiteY29-18650" fmla="*/ 674 h 759"/>
              <a:gd name="connsiteX30-18651" fmla="*/ 664 w 758"/>
              <a:gd name="connsiteY30-18652" fmla="*/ 674 h 759"/>
              <a:gd name="connsiteX31-18653" fmla="*/ 674 w 758"/>
              <a:gd name="connsiteY31-18654" fmla="*/ 674 h 759"/>
              <a:gd name="connsiteX32-18655" fmla="*/ 690 w 758"/>
              <a:gd name="connsiteY32-18656" fmla="*/ 643 h 759"/>
              <a:gd name="connsiteX33-18657" fmla="*/ 695 w 758"/>
              <a:gd name="connsiteY33-18658" fmla="*/ 627 h 759"/>
              <a:gd name="connsiteX34-18659" fmla="*/ 701 w 758"/>
              <a:gd name="connsiteY34-18660" fmla="*/ 611 h 759"/>
              <a:gd name="connsiteX35-18661" fmla="*/ 706 w 758"/>
              <a:gd name="connsiteY35-18662" fmla="*/ 595 h 759"/>
              <a:gd name="connsiteX36-18663" fmla="*/ 706 w 758"/>
              <a:gd name="connsiteY36-18664" fmla="*/ 580 h 759"/>
              <a:gd name="connsiteX37-18665" fmla="*/ 711 w 758"/>
              <a:gd name="connsiteY37-18666" fmla="*/ 564 h 759"/>
              <a:gd name="connsiteX38-18667" fmla="*/ 737 w 758"/>
              <a:gd name="connsiteY38-18668" fmla="*/ 559 h 759"/>
              <a:gd name="connsiteX39-18669" fmla="*/ 737 w 758"/>
              <a:gd name="connsiteY39-18670" fmla="*/ 569 h 759"/>
              <a:gd name="connsiteX40-18671" fmla="*/ 737 w 758"/>
              <a:gd name="connsiteY40-18672" fmla="*/ 585 h 759"/>
              <a:gd name="connsiteX41-18673" fmla="*/ 737 w 758"/>
              <a:gd name="connsiteY41-18674" fmla="*/ 601 h 759"/>
              <a:gd name="connsiteX42-18675" fmla="*/ 737 w 758"/>
              <a:gd name="connsiteY42-18676" fmla="*/ 622 h 759"/>
              <a:gd name="connsiteX43-18677" fmla="*/ 737 w 758"/>
              <a:gd name="connsiteY43-18678" fmla="*/ 638 h 759"/>
              <a:gd name="connsiteX44-18679" fmla="*/ 737 w 758"/>
              <a:gd name="connsiteY44-18680" fmla="*/ 653 h 759"/>
              <a:gd name="connsiteX45-18681" fmla="*/ 743 w 758"/>
              <a:gd name="connsiteY45-18682" fmla="*/ 669 h 759"/>
              <a:gd name="connsiteX46-18683" fmla="*/ 743 w 758"/>
              <a:gd name="connsiteY46-18684" fmla="*/ 685 h 759"/>
              <a:gd name="connsiteX47-18685" fmla="*/ 748 w 758"/>
              <a:gd name="connsiteY47-18686" fmla="*/ 696 h 759"/>
              <a:gd name="connsiteX48-18687" fmla="*/ 748 w 758"/>
              <a:gd name="connsiteY48-18688" fmla="*/ 706 h 759"/>
              <a:gd name="connsiteX49-18689" fmla="*/ 753 w 758"/>
              <a:gd name="connsiteY49-18690" fmla="*/ 717 h 759"/>
              <a:gd name="connsiteX50-18691" fmla="*/ 753 w 758"/>
              <a:gd name="connsiteY50-18692" fmla="*/ 722 h 759"/>
              <a:gd name="connsiteX51-18693" fmla="*/ 758 w 758"/>
              <a:gd name="connsiteY51-18694" fmla="*/ 732 h 759"/>
              <a:gd name="connsiteX52-18695" fmla="*/ 758 w 758"/>
              <a:gd name="connsiteY52-18696" fmla="*/ 738 h 759"/>
              <a:gd name="connsiteX53-18697" fmla="*/ 758 w 758"/>
              <a:gd name="connsiteY53-18698" fmla="*/ 743 h 759"/>
              <a:gd name="connsiteX54-18699" fmla="*/ 758 w 758"/>
              <a:gd name="connsiteY54-18700" fmla="*/ 748 h 759"/>
              <a:gd name="connsiteX55-18701" fmla="*/ 753 w 758"/>
              <a:gd name="connsiteY55-18702" fmla="*/ 753 h 759"/>
              <a:gd name="connsiteX56-18703" fmla="*/ 748 w 758"/>
              <a:gd name="connsiteY56-18704" fmla="*/ 759 h 759"/>
              <a:gd name="connsiteX57-18705" fmla="*/ 737 w 758"/>
              <a:gd name="connsiteY57-18706" fmla="*/ 759 h 759"/>
              <a:gd name="connsiteX58-18707" fmla="*/ 727 w 758"/>
              <a:gd name="connsiteY58-18708" fmla="*/ 759 h 759"/>
              <a:gd name="connsiteX59-18709" fmla="*/ 711 w 758"/>
              <a:gd name="connsiteY59-18710" fmla="*/ 759 h 759"/>
              <a:gd name="connsiteX60-18711" fmla="*/ 695 w 758"/>
              <a:gd name="connsiteY60-18712" fmla="*/ 753 h 759"/>
              <a:gd name="connsiteX61-18713" fmla="*/ 674 w 758"/>
              <a:gd name="connsiteY61-18714" fmla="*/ 753 h 759"/>
              <a:gd name="connsiteX62-18715" fmla="*/ 653 w 758"/>
              <a:gd name="connsiteY62-18716" fmla="*/ 748 h 759"/>
              <a:gd name="connsiteX63-18717" fmla="*/ 632 w 758"/>
              <a:gd name="connsiteY63-18718" fmla="*/ 743 h 759"/>
              <a:gd name="connsiteX64-18719" fmla="*/ 622 w 758"/>
              <a:gd name="connsiteY64-18720" fmla="*/ 738 h 759"/>
              <a:gd name="connsiteX65-18721" fmla="*/ 611 w 758"/>
              <a:gd name="connsiteY65-18722" fmla="*/ 732 h 759"/>
              <a:gd name="connsiteX66-18723" fmla="*/ 595 w 758"/>
              <a:gd name="connsiteY66-18724" fmla="*/ 727 h 759"/>
              <a:gd name="connsiteX67-18725" fmla="*/ 585 w 758"/>
              <a:gd name="connsiteY67-18726" fmla="*/ 722 h 759"/>
              <a:gd name="connsiteX68-18727" fmla="*/ 569 w 758"/>
              <a:gd name="connsiteY68-18728" fmla="*/ 717 h 759"/>
              <a:gd name="connsiteX69-18729" fmla="*/ 553 w 758"/>
              <a:gd name="connsiteY69-18730" fmla="*/ 706 h 759"/>
              <a:gd name="connsiteX70-18731" fmla="*/ 543 w 758"/>
              <a:gd name="connsiteY70-18732" fmla="*/ 696 h 759"/>
              <a:gd name="connsiteX71-18733" fmla="*/ 527 w 758"/>
              <a:gd name="connsiteY71-18734" fmla="*/ 685 h 759"/>
              <a:gd name="connsiteX72-18735" fmla="*/ 495 w 758"/>
              <a:gd name="connsiteY72-18736" fmla="*/ 659 h 759"/>
              <a:gd name="connsiteX73-18737" fmla="*/ 469 w 758"/>
              <a:gd name="connsiteY73-18738" fmla="*/ 632 h 759"/>
              <a:gd name="connsiteX74-18739" fmla="*/ 458 w 758"/>
              <a:gd name="connsiteY74-18740" fmla="*/ 622 h 759"/>
              <a:gd name="connsiteX75-18741" fmla="*/ 448 w 758"/>
              <a:gd name="connsiteY75-18742" fmla="*/ 606 h 759"/>
              <a:gd name="connsiteX76-18743" fmla="*/ 437 w 758"/>
              <a:gd name="connsiteY76-18744" fmla="*/ 590 h 759"/>
              <a:gd name="connsiteX77-18745" fmla="*/ 390 w 758"/>
              <a:gd name="connsiteY77-18746" fmla="*/ 100 h 759"/>
              <a:gd name="connsiteX78-18747" fmla="*/ 390 w 758"/>
              <a:gd name="connsiteY78-18748" fmla="*/ 90 h 759"/>
              <a:gd name="connsiteX79-18749" fmla="*/ 390 w 758"/>
              <a:gd name="connsiteY79-18750" fmla="*/ 85 h 759"/>
              <a:gd name="connsiteX80-18751" fmla="*/ 390 w 758"/>
              <a:gd name="connsiteY80-18752" fmla="*/ 79 h 759"/>
              <a:gd name="connsiteX81-18753" fmla="*/ 385 w 758"/>
              <a:gd name="connsiteY81-18754" fmla="*/ 74 h 759"/>
              <a:gd name="connsiteX82-18755" fmla="*/ 385 w 758"/>
              <a:gd name="connsiteY82-18756" fmla="*/ 74 h 759"/>
              <a:gd name="connsiteX83-18757" fmla="*/ 379 w 758"/>
              <a:gd name="connsiteY83-18758" fmla="*/ 74 h 759"/>
              <a:gd name="connsiteX84-18759" fmla="*/ 374 w 758"/>
              <a:gd name="connsiteY84-18760" fmla="*/ 74 h 759"/>
              <a:gd name="connsiteX85-18761" fmla="*/ 363 w 758"/>
              <a:gd name="connsiteY85-18762" fmla="*/ 79 h 759"/>
              <a:gd name="connsiteX86-18763" fmla="*/ 353 w 758"/>
              <a:gd name="connsiteY86-18764" fmla="*/ 79 h 759"/>
              <a:gd name="connsiteX87-18765" fmla="*/ 337 w 758"/>
              <a:gd name="connsiteY87-18766" fmla="*/ 85 h 759"/>
              <a:gd name="connsiteX88-18767" fmla="*/ 321 w 758"/>
              <a:gd name="connsiteY88-18768" fmla="*/ 90 h 759"/>
              <a:gd name="connsiteX89-18769" fmla="*/ 305 w 758"/>
              <a:gd name="connsiteY89-18770" fmla="*/ 95 h 759"/>
              <a:gd name="connsiteX90-18771" fmla="*/ 269 w 758"/>
              <a:gd name="connsiteY90-18772" fmla="*/ 106 h 759"/>
              <a:gd name="connsiteX91-18773" fmla="*/ 232 w 758"/>
              <a:gd name="connsiteY91-18774" fmla="*/ 116 h 759"/>
              <a:gd name="connsiteX92-18775" fmla="*/ 195 w 758"/>
              <a:gd name="connsiteY92-18776" fmla="*/ 127 h 759"/>
              <a:gd name="connsiteX93-18777" fmla="*/ 158 w 758"/>
              <a:gd name="connsiteY93-18778" fmla="*/ 137 h 759"/>
              <a:gd name="connsiteX94-18779" fmla="*/ 137 w 758"/>
              <a:gd name="connsiteY94-18780" fmla="*/ 142 h 759"/>
              <a:gd name="connsiteX95-18781" fmla="*/ 121 w 758"/>
              <a:gd name="connsiteY95-18782" fmla="*/ 142 h 759"/>
              <a:gd name="connsiteX96-18783" fmla="*/ 105 w 758"/>
              <a:gd name="connsiteY96-18784" fmla="*/ 148 h 759"/>
              <a:gd name="connsiteX97-18785" fmla="*/ 95 w 758"/>
              <a:gd name="connsiteY97-18786" fmla="*/ 148 h 759"/>
              <a:gd name="connsiteX98-18787" fmla="*/ 84 w 758"/>
              <a:gd name="connsiteY98-18788" fmla="*/ 153 h 759"/>
              <a:gd name="connsiteX99-18789" fmla="*/ 74 w 758"/>
              <a:gd name="connsiteY99-18790" fmla="*/ 153 h 759"/>
              <a:gd name="connsiteX100-18791" fmla="*/ 68 w 758"/>
              <a:gd name="connsiteY100-18792" fmla="*/ 153 h 759"/>
              <a:gd name="connsiteX101-18793" fmla="*/ 63 w 758"/>
              <a:gd name="connsiteY101-18794" fmla="*/ 153 h 759"/>
              <a:gd name="connsiteX102-18795" fmla="*/ 53 w 758"/>
              <a:gd name="connsiteY102-18796" fmla="*/ 153 h 759"/>
              <a:gd name="connsiteX103-18797" fmla="*/ 42 w 758"/>
              <a:gd name="connsiteY103-18798" fmla="*/ 148 h 759"/>
              <a:gd name="connsiteX104-18799" fmla="*/ 32 w 758"/>
              <a:gd name="connsiteY104-18800" fmla="*/ 142 h 759"/>
              <a:gd name="connsiteX105-18801" fmla="*/ 26 w 758"/>
              <a:gd name="connsiteY105-18802" fmla="*/ 137 h 759"/>
              <a:gd name="connsiteX106-18803" fmla="*/ 16 w 758"/>
              <a:gd name="connsiteY106-18804" fmla="*/ 127 h 759"/>
              <a:gd name="connsiteX107-18805" fmla="*/ 11 w 758"/>
              <a:gd name="connsiteY107-18806" fmla="*/ 121 h 759"/>
              <a:gd name="connsiteX108-18807" fmla="*/ 5 w 758"/>
              <a:gd name="connsiteY108-18808" fmla="*/ 116 h 759"/>
              <a:gd name="connsiteX109-18809" fmla="*/ 0 w 758"/>
              <a:gd name="connsiteY109-18810" fmla="*/ 116 h 759"/>
              <a:gd name="connsiteX110-18811" fmla="*/ 5 w 758"/>
              <a:gd name="connsiteY110-18812" fmla="*/ 111 h 759"/>
              <a:gd name="connsiteX111-18813" fmla="*/ 5 w 758"/>
              <a:gd name="connsiteY111-18814" fmla="*/ 111 h 759"/>
              <a:gd name="connsiteX112-18815" fmla="*/ 11 w 758"/>
              <a:gd name="connsiteY112-18816" fmla="*/ 111 h 759"/>
              <a:gd name="connsiteX113-18817" fmla="*/ 16 w 758"/>
              <a:gd name="connsiteY113-18818" fmla="*/ 106 h 759"/>
              <a:gd name="connsiteX114-18819" fmla="*/ 21 w 758"/>
              <a:gd name="connsiteY114-18820" fmla="*/ 106 h 759"/>
              <a:gd name="connsiteX115-18821" fmla="*/ 32 w 758"/>
              <a:gd name="connsiteY115-18822" fmla="*/ 106 h 759"/>
              <a:gd name="connsiteX116-18823" fmla="*/ 42 w 758"/>
              <a:gd name="connsiteY116-18824" fmla="*/ 106 h 759"/>
              <a:gd name="connsiteX117-18825" fmla="*/ 53 w 758"/>
              <a:gd name="connsiteY117-18826" fmla="*/ 100 h 759"/>
              <a:gd name="connsiteX118-18827" fmla="*/ 79 w 758"/>
              <a:gd name="connsiteY118-18828" fmla="*/ 100 h 759"/>
              <a:gd name="connsiteX119-18829" fmla="*/ 111 w 758"/>
              <a:gd name="connsiteY119-18830" fmla="*/ 95 h 759"/>
              <a:gd name="connsiteX120-18831" fmla="*/ 126 w 758"/>
              <a:gd name="connsiteY120-18832" fmla="*/ 95 h 759"/>
              <a:gd name="connsiteX121-18833" fmla="*/ 142 w 758"/>
              <a:gd name="connsiteY121-18834" fmla="*/ 90 h 759"/>
              <a:gd name="connsiteX122-18835" fmla="*/ 163 w 758"/>
              <a:gd name="connsiteY122-18836" fmla="*/ 85 h 759"/>
              <a:gd name="connsiteX123-18837" fmla="*/ 184 w 758"/>
              <a:gd name="connsiteY123-18838" fmla="*/ 85 h 759"/>
              <a:gd name="connsiteX124-18839" fmla="*/ 221 w 758"/>
              <a:gd name="connsiteY124-18840" fmla="*/ 74 h 759"/>
              <a:gd name="connsiteX125-18841" fmla="*/ 258 w 758"/>
              <a:gd name="connsiteY125-18842" fmla="*/ 69 h 759"/>
              <a:gd name="connsiteX126-18843" fmla="*/ 290 w 758"/>
              <a:gd name="connsiteY126-18844" fmla="*/ 58 h 759"/>
              <a:gd name="connsiteX127-18845" fmla="*/ 321 w 758"/>
              <a:gd name="connsiteY127-18846" fmla="*/ 48 h 759"/>
              <a:gd name="connsiteX128-18847" fmla="*/ 337 w 758"/>
              <a:gd name="connsiteY128-18848" fmla="*/ 42 h 759"/>
              <a:gd name="connsiteX129-18849" fmla="*/ 353 w 758"/>
              <a:gd name="connsiteY129-18850" fmla="*/ 37 h 759"/>
              <a:gd name="connsiteX130-18851" fmla="*/ 363 w 758"/>
              <a:gd name="connsiteY130-18852" fmla="*/ 37 h 759"/>
              <a:gd name="connsiteX131-18853" fmla="*/ 374 w 758"/>
              <a:gd name="connsiteY131-18854" fmla="*/ 32 h 759"/>
              <a:gd name="connsiteX132-18855" fmla="*/ 379 w 758"/>
              <a:gd name="connsiteY132-18856" fmla="*/ 27 h 759"/>
              <a:gd name="connsiteX133-18857" fmla="*/ 385 w 758"/>
              <a:gd name="connsiteY133-18858" fmla="*/ 21 h 759"/>
              <a:gd name="connsiteX134-18859" fmla="*/ 390 w 758"/>
              <a:gd name="connsiteY134-18860" fmla="*/ 16 h 759"/>
              <a:gd name="connsiteX135-18861" fmla="*/ 395 w 758"/>
              <a:gd name="connsiteY135-18862" fmla="*/ 11 h 759"/>
              <a:gd name="connsiteX136-18863" fmla="*/ 400 w 758"/>
              <a:gd name="connsiteY136-18864" fmla="*/ 6 h 759"/>
              <a:gd name="connsiteX137-18865" fmla="*/ 406 w 758"/>
              <a:gd name="connsiteY137-18866" fmla="*/ 0 h 759"/>
              <a:gd name="connsiteX138-18867" fmla="*/ 411 w 758"/>
              <a:gd name="connsiteY138-18868" fmla="*/ 0 h 759"/>
              <a:gd name="connsiteX139-18869" fmla="*/ 416 w 758"/>
              <a:gd name="connsiteY139-18870" fmla="*/ 0 h 759"/>
              <a:gd name="connsiteX140-18871" fmla="*/ 416 w 758"/>
              <a:gd name="connsiteY140-18872" fmla="*/ 0 h 759"/>
              <a:gd name="connsiteX0-18873" fmla="*/ 416 w 758"/>
              <a:gd name="connsiteY0-18874" fmla="*/ 0 h 759"/>
              <a:gd name="connsiteX1-18875" fmla="*/ 427 w 758"/>
              <a:gd name="connsiteY1-18876" fmla="*/ 0 h 759"/>
              <a:gd name="connsiteX2-18877" fmla="*/ 437 w 758"/>
              <a:gd name="connsiteY2-18878" fmla="*/ 6 h 759"/>
              <a:gd name="connsiteX3-18879" fmla="*/ 448 w 758"/>
              <a:gd name="connsiteY3-18880" fmla="*/ 11 h 759"/>
              <a:gd name="connsiteX4-18881" fmla="*/ 464 w 758"/>
              <a:gd name="connsiteY4-18882" fmla="*/ 21 h 759"/>
              <a:gd name="connsiteX5-18883" fmla="*/ 474 w 758"/>
              <a:gd name="connsiteY5-18884" fmla="*/ 32 h 759"/>
              <a:gd name="connsiteX6-18885" fmla="*/ 485 w 758"/>
              <a:gd name="connsiteY6-18886" fmla="*/ 37 h 759"/>
              <a:gd name="connsiteX7-18887" fmla="*/ 485 w 758"/>
              <a:gd name="connsiteY7-18888" fmla="*/ 42 h 759"/>
              <a:gd name="connsiteX8-18889" fmla="*/ 490 w 758"/>
              <a:gd name="connsiteY8-18890" fmla="*/ 42 h 759"/>
              <a:gd name="connsiteX9-18891" fmla="*/ 490 w 758"/>
              <a:gd name="connsiteY9-18892" fmla="*/ 48 h 759"/>
              <a:gd name="connsiteX10-18893" fmla="*/ 490 w 758"/>
              <a:gd name="connsiteY10-18894" fmla="*/ 48 h 759"/>
              <a:gd name="connsiteX11-18895" fmla="*/ 490 w 758"/>
              <a:gd name="connsiteY11-18896" fmla="*/ 53 h 759"/>
              <a:gd name="connsiteX12-18897" fmla="*/ 485 w 758"/>
              <a:gd name="connsiteY12-18898" fmla="*/ 58 h 759"/>
              <a:gd name="connsiteX13-18899" fmla="*/ 479 w 758"/>
              <a:gd name="connsiteY13-18900" fmla="*/ 63 h 759"/>
              <a:gd name="connsiteX14-18901" fmla="*/ 469 w 758"/>
              <a:gd name="connsiteY14-18902" fmla="*/ 69 h 759"/>
              <a:gd name="connsiteX15-18903" fmla="*/ 464 w 758"/>
              <a:gd name="connsiteY15-18904" fmla="*/ 74 h 759"/>
              <a:gd name="connsiteX16-18905" fmla="*/ 469 w 758"/>
              <a:gd name="connsiteY16-18906" fmla="*/ 543 h 759"/>
              <a:gd name="connsiteX17-18907" fmla="*/ 485 w 758"/>
              <a:gd name="connsiteY17-18908" fmla="*/ 564 h 759"/>
              <a:gd name="connsiteX18-18909" fmla="*/ 500 w 758"/>
              <a:gd name="connsiteY18-18910" fmla="*/ 585 h 759"/>
              <a:gd name="connsiteX19-18911" fmla="*/ 511 w 758"/>
              <a:gd name="connsiteY19-18912" fmla="*/ 595 h 759"/>
              <a:gd name="connsiteX20-18913" fmla="*/ 521 w 758"/>
              <a:gd name="connsiteY20-18914" fmla="*/ 601 h 759"/>
              <a:gd name="connsiteX21-18915" fmla="*/ 543 w 758"/>
              <a:gd name="connsiteY21-18916" fmla="*/ 622 h 759"/>
              <a:gd name="connsiteX22-18917" fmla="*/ 564 w 758"/>
              <a:gd name="connsiteY22-18918" fmla="*/ 632 h 759"/>
              <a:gd name="connsiteX23-18919" fmla="*/ 585 w 758"/>
              <a:gd name="connsiteY23-18920" fmla="*/ 648 h 759"/>
              <a:gd name="connsiteX24-18921" fmla="*/ 611 w 758"/>
              <a:gd name="connsiteY24-18922" fmla="*/ 659 h 759"/>
              <a:gd name="connsiteX25-18923" fmla="*/ 622 w 758"/>
              <a:gd name="connsiteY25-18924" fmla="*/ 664 h 759"/>
              <a:gd name="connsiteX26-18925" fmla="*/ 632 w 758"/>
              <a:gd name="connsiteY26-18926" fmla="*/ 669 h 759"/>
              <a:gd name="connsiteX27-18927" fmla="*/ 643 w 758"/>
              <a:gd name="connsiteY27-18928" fmla="*/ 669 h 759"/>
              <a:gd name="connsiteX28-18929" fmla="*/ 653 w 758"/>
              <a:gd name="connsiteY28-18930" fmla="*/ 674 h 759"/>
              <a:gd name="connsiteX29-18931" fmla="*/ 658 w 758"/>
              <a:gd name="connsiteY29-18932" fmla="*/ 674 h 759"/>
              <a:gd name="connsiteX30-18933" fmla="*/ 674 w 758"/>
              <a:gd name="connsiteY30-18934" fmla="*/ 674 h 759"/>
              <a:gd name="connsiteX31-18935" fmla="*/ 690 w 758"/>
              <a:gd name="connsiteY31-18936" fmla="*/ 643 h 759"/>
              <a:gd name="connsiteX32-18937" fmla="*/ 695 w 758"/>
              <a:gd name="connsiteY32-18938" fmla="*/ 627 h 759"/>
              <a:gd name="connsiteX33-18939" fmla="*/ 701 w 758"/>
              <a:gd name="connsiteY33-18940" fmla="*/ 611 h 759"/>
              <a:gd name="connsiteX34-18941" fmla="*/ 706 w 758"/>
              <a:gd name="connsiteY34-18942" fmla="*/ 595 h 759"/>
              <a:gd name="connsiteX35-18943" fmla="*/ 706 w 758"/>
              <a:gd name="connsiteY35-18944" fmla="*/ 580 h 759"/>
              <a:gd name="connsiteX36-18945" fmla="*/ 711 w 758"/>
              <a:gd name="connsiteY36-18946" fmla="*/ 564 h 759"/>
              <a:gd name="connsiteX37-18947" fmla="*/ 737 w 758"/>
              <a:gd name="connsiteY37-18948" fmla="*/ 559 h 759"/>
              <a:gd name="connsiteX38-18949" fmla="*/ 737 w 758"/>
              <a:gd name="connsiteY38-18950" fmla="*/ 569 h 759"/>
              <a:gd name="connsiteX39-18951" fmla="*/ 737 w 758"/>
              <a:gd name="connsiteY39-18952" fmla="*/ 585 h 759"/>
              <a:gd name="connsiteX40-18953" fmla="*/ 737 w 758"/>
              <a:gd name="connsiteY40-18954" fmla="*/ 601 h 759"/>
              <a:gd name="connsiteX41-18955" fmla="*/ 737 w 758"/>
              <a:gd name="connsiteY41-18956" fmla="*/ 622 h 759"/>
              <a:gd name="connsiteX42-18957" fmla="*/ 737 w 758"/>
              <a:gd name="connsiteY42-18958" fmla="*/ 638 h 759"/>
              <a:gd name="connsiteX43-18959" fmla="*/ 737 w 758"/>
              <a:gd name="connsiteY43-18960" fmla="*/ 653 h 759"/>
              <a:gd name="connsiteX44-18961" fmla="*/ 743 w 758"/>
              <a:gd name="connsiteY44-18962" fmla="*/ 669 h 759"/>
              <a:gd name="connsiteX45-18963" fmla="*/ 743 w 758"/>
              <a:gd name="connsiteY45-18964" fmla="*/ 685 h 759"/>
              <a:gd name="connsiteX46-18965" fmla="*/ 748 w 758"/>
              <a:gd name="connsiteY46-18966" fmla="*/ 696 h 759"/>
              <a:gd name="connsiteX47-18967" fmla="*/ 748 w 758"/>
              <a:gd name="connsiteY47-18968" fmla="*/ 706 h 759"/>
              <a:gd name="connsiteX48-18969" fmla="*/ 753 w 758"/>
              <a:gd name="connsiteY48-18970" fmla="*/ 717 h 759"/>
              <a:gd name="connsiteX49-18971" fmla="*/ 753 w 758"/>
              <a:gd name="connsiteY49-18972" fmla="*/ 722 h 759"/>
              <a:gd name="connsiteX50-18973" fmla="*/ 758 w 758"/>
              <a:gd name="connsiteY50-18974" fmla="*/ 732 h 759"/>
              <a:gd name="connsiteX51-18975" fmla="*/ 758 w 758"/>
              <a:gd name="connsiteY51-18976" fmla="*/ 738 h 759"/>
              <a:gd name="connsiteX52-18977" fmla="*/ 758 w 758"/>
              <a:gd name="connsiteY52-18978" fmla="*/ 743 h 759"/>
              <a:gd name="connsiteX53-18979" fmla="*/ 758 w 758"/>
              <a:gd name="connsiteY53-18980" fmla="*/ 748 h 759"/>
              <a:gd name="connsiteX54-18981" fmla="*/ 753 w 758"/>
              <a:gd name="connsiteY54-18982" fmla="*/ 753 h 759"/>
              <a:gd name="connsiteX55-18983" fmla="*/ 748 w 758"/>
              <a:gd name="connsiteY55-18984" fmla="*/ 759 h 759"/>
              <a:gd name="connsiteX56-18985" fmla="*/ 737 w 758"/>
              <a:gd name="connsiteY56-18986" fmla="*/ 759 h 759"/>
              <a:gd name="connsiteX57-18987" fmla="*/ 727 w 758"/>
              <a:gd name="connsiteY57-18988" fmla="*/ 759 h 759"/>
              <a:gd name="connsiteX58-18989" fmla="*/ 711 w 758"/>
              <a:gd name="connsiteY58-18990" fmla="*/ 759 h 759"/>
              <a:gd name="connsiteX59-18991" fmla="*/ 695 w 758"/>
              <a:gd name="connsiteY59-18992" fmla="*/ 753 h 759"/>
              <a:gd name="connsiteX60-18993" fmla="*/ 674 w 758"/>
              <a:gd name="connsiteY60-18994" fmla="*/ 753 h 759"/>
              <a:gd name="connsiteX61-18995" fmla="*/ 653 w 758"/>
              <a:gd name="connsiteY61-18996" fmla="*/ 748 h 759"/>
              <a:gd name="connsiteX62-18997" fmla="*/ 632 w 758"/>
              <a:gd name="connsiteY62-18998" fmla="*/ 743 h 759"/>
              <a:gd name="connsiteX63-18999" fmla="*/ 622 w 758"/>
              <a:gd name="connsiteY63-19000" fmla="*/ 738 h 759"/>
              <a:gd name="connsiteX64-19001" fmla="*/ 611 w 758"/>
              <a:gd name="connsiteY64-19002" fmla="*/ 732 h 759"/>
              <a:gd name="connsiteX65-19003" fmla="*/ 595 w 758"/>
              <a:gd name="connsiteY65-19004" fmla="*/ 727 h 759"/>
              <a:gd name="connsiteX66-19005" fmla="*/ 585 w 758"/>
              <a:gd name="connsiteY66-19006" fmla="*/ 722 h 759"/>
              <a:gd name="connsiteX67-19007" fmla="*/ 569 w 758"/>
              <a:gd name="connsiteY67-19008" fmla="*/ 717 h 759"/>
              <a:gd name="connsiteX68-19009" fmla="*/ 553 w 758"/>
              <a:gd name="connsiteY68-19010" fmla="*/ 706 h 759"/>
              <a:gd name="connsiteX69-19011" fmla="*/ 543 w 758"/>
              <a:gd name="connsiteY69-19012" fmla="*/ 696 h 759"/>
              <a:gd name="connsiteX70-19013" fmla="*/ 527 w 758"/>
              <a:gd name="connsiteY70-19014" fmla="*/ 685 h 759"/>
              <a:gd name="connsiteX71-19015" fmla="*/ 495 w 758"/>
              <a:gd name="connsiteY71-19016" fmla="*/ 659 h 759"/>
              <a:gd name="connsiteX72-19017" fmla="*/ 469 w 758"/>
              <a:gd name="connsiteY72-19018" fmla="*/ 632 h 759"/>
              <a:gd name="connsiteX73-19019" fmla="*/ 458 w 758"/>
              <a:gd name="connsiteY73-19020" fmla="*/ 622 h 759"/>
              <a:gd name="connsiteX74-19021" fmla="*/ 448 w 758"/>
              <a:gd name="connsiteY74-19022" fmla="*/ 606 h 759"/>
              <a:gd name="connsiteX75-19023" fmla="*/ 437 w 758"/>
              <a:gd name="connsiteY75-19024" fmla="*/ 590 h 759"/>
              <a:gd name="connsiteX76-19025" fmla="*/ 390 w 758"/>
              <a:gd name="connsiteY76-19026" fmla="*/ 100 h 759"/>
              <a:gd name="connsiteX77-19027" fmla="*/ 390 w 758"/>
              <a:gd name="connsiteY77-19028" fmla="*/ 90 h 759"/>
              <a:gd name="connsiteX78-19029" fmla="*/ 390 w 758"/>
              <a:gd name="connsiteY78-19030" fmla="*/ 85 h 759"/>
              <a:gd name="connsiteX79-19031" fmla="*/ 390 w 758"/>
              <a:gd name="connsiteY79-19032" fmla="*/ 79 h 759"/>
              <a:gd name="connsiteX80-19033" fmla="*/ 385 w 758"/>
              <a:gd name="connsiteY80-19034" fmla="*/ 74 h 759"/>
              <a:gd name="connsiteX81-19035" fmla="*/ 385 w 758"/>
              <a:gd name="connsiteY81-19036" fmla="*/ 74 h 759"/>
              <a:gd name="connsiteX82-19037" fmla="*/ 379 w 758"/>
              <a:gd name="connsiteY82-19038" fmla="*/ 74 h 759"/>
              <a:gd name="connsiteX83-19039" fmla="*/ 374 w 758"/>
              <a:gd name="connsiteY83-19040" fmla="*/ 74 h 759"/>
              <a:gd name="connsiteX84-19041" fmla="*/ 363 w 758"/>
              <a:gd name="connsiteY84-19042" fmla="*/ 79 h 759"/>
              <a:gd name="connsiteX85-19043" fmla="*/ 353 w 758"/>
              <a:gd name="connsiteY85-19044" fmla="*/ 79 h 759"/>
              <a:gd name="connsiteX86-19045" fmla="*/ 337 w 758"/>
              <a:gd name="connsiteY86-19046" fmla="*/ 85 h 759"/>
              <a:gd name="connsiteX87-19047" fmla="*/ 321 w 758"/>
              <a:gd name="connsiteY87-19048" fmla="*/ 90 h 759"/>
              <a:gd name="connsiteX88-19049" fmla="*/ 305 w 758"/>
              <a:gd name="connsiteY88-19050" fmla="*/ 95 h 759"/>
              <a:gd name="connsiteX89-19051" fmla="*/ 269 w 758"/>
              <a:gd name="connsiteY89-19052" fmla="*/ 106 h 759"/>
              <a:gd name="connsiteX90-19053" fmla="*/ 232 w 758"/>
              <a:gd name="connsiteY90-19054" fmla="*/ 116 h 759"/>
              <a:gd name="connsiteX91-19055" fmla="*/ 195 w 758"/>
              <a:gd name="connsiteY91-19056" fmla="*/ 127 h 759"/>
              <a:gd name="connsiteX92-19057" fmla="*/ 158 w 758"/>
              <a:gd name="connsiteY92-19058" fmla="*/ 137 h 759"/>
              <a:gd name="connsiteX93-19059" fmla="*/ 137 w 758"/>
              <a:gd name="connsiteY93-19060" fmla="*/ 142 h 759"/>
              <a:gd name="connsiteX94-19061" fmla="*/ 121 w 758"/>
              <a:gd name="connsiteY94-19062" fmla="*/ 142 h 759"/>
              <a:gd name="connsiteX95-19063" fmla="*/ 105 w 758"/>
              <a:gd name="connsiteY95-19064" fmla="*/ 148 h 759"/>
              <a:gd name="connsiteX96-19065" fmla="*/ 95 w 758"/>
              <a:gd name="connsiteY96-19066" fmla="*/ 148 h 759"/>
              <a:gd name="connsiteX97-19067" fmla="*/ 84 w 758"/>
              <a:gd name="connsiteY97-19068" fmla="*/ 153 h 759"/>
              <a:gd name="connsiteX98-19069" fmla="*/ 74 w 758"/>
              <a:gd name="connsiteY98-19070" fmla="*/ 153 h 759"/>
              <a:gd name="connsiteX99-19071" fmla="*/ 68 w 758"/>
              <a:gd name="connsiteY99-19072" fmla="*/ 153 h 759"/>
              <a:gd name="connsiteX100-19073" fmla="*/ 63 w 758"/>
              <a:gd name="connsiteY100-19074" fmla="*/ 153 h 759"/>
              <a:gd name="connsiteX101-19075" fmla="*/ 53 w 758"/>
              <a:gd name="connsiteY101-19076" fmla="*/ 153 h 759"/>
              <a:gd name="connsiteX102-19077" fmla="*/ 42 w 758"/>
              <a:gd name="connsiteY102-19078" fmla="*/ 148 h 759"/>
              <a:gd name="connsiteX103-19079" fmla="*/ 32 w 758"/>
              <a:gd name="connsiteY103-19080" fmla="*/ 142 h 759"/>
              <a:gd name="connsiteX104-19081" fmla="*/ 26 w 758"/>
              <a:gd name="connsiteY104-19082" fmla="*/ 137 h 759"/>
              <a:gd name="connsiteX105-19083" fmla="*/ 16 w 758"/>
              <a:gd name="connsiteY105-19084" fmla="*/ 127 h 759"/>
              <a:gd name="connsiteX106-19085" fmla="*/ 11 w 758"/>
              <a:gd name="connsiteY106-19086" fmla="*/ 121 h 759"/>
              <a:gd name="connsiteX107-19087" fmla="*/ 5 w 758"/>
              <a:gd name="connsiteY107-19088" fmla="*/ 116 h 759"/>
              <a:gd name="connsiteX108-19089" fmla="*/ 0 w 758"/>
              <a:gd name="connsiteY108-19090" fmla="*/ 116 h 759"/>
              <a:gd name="connsiteX109-19091" fmla="*/ 5 w 758"/>
              <a:gd name="connsiteY109-19092" fmla="*/ 111 h 759"/>
              <a:gd name="connsiteX110-19093" fmla="*/ 5 w 758"/>
              <a:gd name="connsiteY110-19094" fmla="*/ 111 h 759"/>
              <a:gd name="connsiteX111-19095" fmla="*/ 11 w 758"/>
              <a:gd name="connsiteY111-19096" fmla="*/ 111 h 759"/>
              <a:gd name="connsiteX112-19097" fmla="*/ 16 w 758"/>
              <a:gd name="connsiteY112-19098" fmla="*/ 106 h 759"/>
              <a:gd name="connsiteX113-19099" fmla="*/ 21 w 758"/>
              <a:gd name="connsiteY113-19100" fmla="*/ 106 h 759"/>
              <a:gd name="connsiteX114-19101" fmla="*/ 32 w 758"/>
              <a:gd name="connsiteY114-19102" fmla="*/ 106 h 759"/>
              <a:gd name="connsiteX115-19103" fmla="*/ 42 w 758"/>
              <a:gd name="connsiteY115-19104" fmla="*/ 106 h 759"/>
              <a:gd name="connsiteX116-19105" fmla="*/ 53 w 758"/>
              <a:gd name="connsiteY116-19106" fmla="*/ 100 h 759"/>
              <a:gd name="connsiteX117-19107" fmla="*/ 79 w 758"/>
              <a:gd name="connsiteY117-19108" fmla="*/ 100 h 759"/>
              <a:gd name="connsiteX118-19109" fmla="*/ 111 w 758"/>
              <a:gd name="connsiteY118-19110" fmla="*/ 95 h 759"/>
              <a:gd name="connsiteX119-19111" fmla="*/ 126 w 758"/>
              <a:gd name="connsiteY119-19112" fmla="*/ 95 h 759"/>
              <a:gd name="connsiteX120-19113" fmla="*/ 142 w 758"/>
              <a:gd name="connsiteY120-19114" fmla="*/ 90 h 759"/>
              <a:gd name="connsiteX121-19115" fmla="*/ 163 w 758"/>
              <a:gd name="connsiteY121-19116" fmla="*/ 85 h 759"/>
              <a:gd name="connsiteX122-19117" fmla="*/ 184 w 758"/>
              <a:gd name="connsiteY122-19118" fmla="*/ 85 h 759"/>
              <a:gd name="connsiteX123-19119" fmla="*/ 221 w 758"/>
              <a:gd name="connsiteY123-19120" fmla="*/ 74 h 759"/>
              <a:gd name="connsiteX124-19121" fmla="*/ 258 w 758"/>
              <a:gd name="connsiteY124-19122" fmla="*/ 69 h 759"/>
              <a:gd name="connsiteX125-19123" fmla="*/ 290 w 758"/>
              <a:gd name="connsiteY125-19124" fmla="*/ 58 h 759"/>
              <a:gd name="connsiteX126-19125" fmla="*/ 321 w 758"/>
              <a:gd name="connsiteY126-19126" fmla="*/ 48 h 759"/>
              <a:gd name="connsiteX127-19127" fmla="*/ 337 w 758"/>
              <a:gd name="connsiteY127-19128" fmla="*/ 42 h 759"/>
              <a:gd name="connsiteX128-19129" fmla="*/ 353 w 758"/>
              <a:gd name="connsiteY128-19130" fmla="*/ 37 h 759"/>
              <a:gd name="connsiteX129-19131" fmla="*/ 363 w 758"/>
              <a:gd name="connsiteY129-19132" fmla="*/ 37 h 759"/>
              <a:gd name="connsiteX130-19133" fmla="*/ 374 w 758"/>
              <a:gd name="connsiteY130-19134" fmla="*/ 32 h 759"/>
              <a:gd name="connsiteX131-19135" fmla="*/ 379 w 758"/>
              <a:gd name="connsiteY131-19136" fmla="*/ 27 h 759"/>
              <a:gd name="connsiteX132-19137" fmla="*/ 385 w 758"/>
              <a:gd name="connsiteY132-19138" fmla="*/ 21 h 759"/>
              <a:gd name="connsiteX133-19139" fmla="*/ 390 w 758"/>
              <a:gd name="connsiteY133-19140" fmla="*/ 16 h 759"/>
              <a:gd name="connsiteX134-19141" fmla="*/ 395 w 758"/>
              <a:gd name="connsiteY134-19142" fmla="*/ 11 h 759"/>
              <a:gd name="connsiteX135-19143" fmla="*/ 400 w 758"/>
              <a:gd name="connsiteY135-19144" fmla="*/ 6 h 759"/>
              <a:gd name="connsiteX136-19145" fmla="*/ 406 w 758"/>
              <a:gd name="connsiteY136-19146" fmla="*/ 0 h 759"/>
              <a:gd name="connsiteX137-19147" fmla="*/ 411 w 758"/>
              <a:gd name="connsiteY137-19148" fmla="*/ 0 h 759"/>
              <a:gd name="connsiteX138-19149" fmla="*/ 416 w 758"/>
              <a:gd name="connsiteY138-19150" fmla="*/ 0 h 759"/>
              <a:gd name="connsiteX139-19151" fmla="*/ 416 w 758"/>
              <a:gd name="connsiteY139-19152" fmla="*/ 0 h 759"/>
              <a:gd name="connsiteX0-19153" fmla="*/ 416 w 758"/>
              <a:gd name="connsiteY0-19154" fmla="*/ 0 h 759"/>
              <a:gd name="connsiteX1-19155" fmla="*/ 427 w 758"/>
              <a:gd name="connsiteY1-19156" fmla="*/ 0 h 759"/>
              <a:gd name="connsiteX2-19157" fmla="*/ 437 w 758"/>
              <a:gd name="connsiteY2-19158" fmla="*/ 6 h 759"/>
              <a:gd name="connsiteX3-19159" fmla="*/ 448 w 758"/>
              <a:gd name="connsiteY3-19160" fmla="*/ 11 h 759"/>
              <a:gd name="connsiteX4-19161" fmla="*/ 464 w 758"/>
              <a:gd name="connsiteY4-19162" fmla="*/ 21 h 759"/>
              <a:gd name="connsiteX5-19163" fmla="*/ 474 w 758"/>
              <a:gd name="connsiteY5-19164" fmla="*/ 32 h 759"/>
              <a:gd name="connsiteX6-19165" fmla="*/ 485 w 758"/>
              <a:gd name="connsiteY6-19166" fmla="*/ 37 h 759"/>
              <a:gd name="connsiteX7-19167" fmla="*/ 485 w 758"/>
              <a:gd name="connsiteY7-19168" fmla="*/ 42 h 759"/>
              <a:gd name="connsiteX8-19169" fmla="*/ 490 w 758"/>
              <a:gd name="connsiteY8-19170" fmla="*/ 42 h 759"/>
              <a:gd name="connsiteX9-19171" fmla="*/ 490 w 758"/>
              <a:gd name="connsiteY9-19172" fmla="*/ 48 h 759"/>
              <a:gd name="connsiteX10-19173" fmla="*/ 490 w 758"/>
              <a:gd name="connsiteY10-19174" fmla="*/ 48 h 759"/>
              <a:gd name="connsiteX11-19175" fmla="*/ 490 w 758"/>
              <a:gd name="connsiteY11-19176" fmla="*/ 53 h 759"/>
              <a:gd name="connsiteX12-19177" fmla="*/ 485 w 758"/>
              <a:gd name="connsiteY12-19178" fmla="*/ 58 h 759"/>
              <a:gd name="connsiteX13-19179" fmla="*/ 479 w 758"/>
              <a:gd name="connsiteY13-19180" fmla="*/ 63 h 759"/>
              <a:gd name="connsiteX14-19181" fmla="*/ 469 w 758"/>
              <a:gd name="connsiteY14-19182" fmla="*/ 69 h 759"/>
              <a:gd name="connsiteX15-19183" fmla="*/ 464 w 758"/>
              <a:gd name="connsiteY15-19184" fmla="*/ 74 h 759"/>
              <a:gd name="connsiteX16-19185" fmla="*/ 469 w 758"/>
              <a:gd name="connsiteY16-19186" fmla="*/ 543 h 759"/>
              <a:gd name="connsiteX17-19187" fmla="*/ 485 w 758"/>
              <a:gd name="connsiteY17-19188" fmla="*/ 564 h 759"/>
              <a:gd name="connsiteX18-19189" fmla="*/ 500 w 758"/>
              <a:gd name="connsiteY18-19190" fmla="*/ 585 h 759"/>
              <a:gd name="connsiteX19-19191" fmla="*/ 511 w 758"/>
              <a:gd name="connsiteY19-19192" fmla="*/ 595 h 759"/>
              <a:gd name="connsiteX20-19193" fmla="*/ 521 w 758"/>
              <a:gd name="connsiteY20-19194" fmla="*/ 601 h 759"/>
              <a:gd name="connsiteX21-19195" fmla="*/ 543 w 758"/>
              <a:gd name="connsiteY21-19196" fmla="*/ 622 h 759"/>
              <a:gd name="connsiteX22-19197" fmla="*/ 564 w 758"/>
              <a:gd name="connsiteY22-19198" fmla="*/ 632 h 759"/>
              <a:gd name="connsiteX23-19199" fmla="*/ 585 w 758"/>
              <a:gd name="connsiteY23-19200" fmla="*/ 648 h 759"/>
              <a:gd name="connsiteX24-19201" fmla="*/ 611 w 758"/>
              <a:gd name="connsiteY24-19202" fmla="*/ 659 h 759"/>
              <a:gd name="connsiteX25-19203" fmla="*/ 622 w 758"/>
              <a:gd name="connsiteY25-19204" fmla="*/ 664 h 759"/>
              <a:gd name="connsiteX26-19205" fmla="*/ 632 w 758"/>
              <a:gd name="connsiteY26-19206" fmla="*/ 669 h 759"/>
              <a:gd name="connsiteX27-19207" fmla="*/ 643 w 758"/>
              <a:gd name="connsiteY27-19208" fmla="*/ 669 h 759"/>
              <a:gd name="connsiteX28-19209" fmla="*/ 658 w 758"/>
              <a:gd name="connsiteY28-19210" fmla="*/ 674 h 759"/>
              <a:gd name="connsiteX29-19211" fmla="*/ 674 w 758"/>
              <a:gd name="connsiteY29-19212" fmla="*/ 674 h 759"/>
              <a:gd name="connsiteX30-19213" fmla="*/ 690 w 758"/>
              <a:gd name="connsiteY30-19214" fmla="*/ 643 h 759"/>
              <a:gd name="connsiteX31-19215" fmla="*/ 695 w 758"/>
              <a:gd name="connsiteY31-19216" fmla="*/ 627 h 759"/>
              <a:gd name="connsiteX32-19217" fmla="*/ 701 w 758"/>
              <a:gd name="connsiteY32-19218" fmla="*/ 611 h 759"/>
              <a:gd name="connsiteX33-19219" fmla="*/ 706 w 758"/>
              <a:gd name="connsiteY33-19220" fmla="*/ 595 h 759"/>
              <a:gd name="connsiteX34-19221" fmla="*/ 706 w 758"/>
              <a:gd name="connsiteY34-19222" fmla="*/ 580 h 759"/>
              <a:gd name="connsiteX35-19223" fmla="*/ 711 w 758"/>
              <a:gd name="connsiteY35-19224" fmla="*/ 564 h 759"/>
              <a:gd name="connsiteX36-19225" fmla="*/ 737 w 758"/>
              <a:gd name="connsiteY36-19226" fmla="*/ 559 h 759"/>
              <a:gd name="connsiteX37-19227" fmla="*/ 737 w 758"/>
              <a:gd name="connsiteY37-19228" fmla="*/ 569 h 759"/>
              <a:gd name="connsiteX38-19229" fmla="*/ 737 w 758"/>
              <a:gd name="connsiteY38-19230" fmla="*/ 585 h 759"/>
              <a:gd name="connsiteX39-19231" fmla="*/ 737 w 758"/>
              <a:gd name="connsiteY39-19232" fmla="*/ 601 h 759"/>
              <a:gd name="connsiteX40-19233" fmla="*/ 737 w 758"/>
              <a:gd name="connsiteY40-19234" fmla="*/ 622 h 759"/>
              <a:gd name="connsiteX41-19235" fmla="*/ 737 w 758"/>
              <a:gd name="connsiteY41-19236" fmla="*/ 638 h 759"/>
              <a:gd name="connsiteX42-19237" fmla="*/ 737 w 758"/>
              <a:gd name="connsiteY42-19238" fmla="*/ 653 h 759"/>
              <a:gd name="connsiteX43-19239" fmla="*/ 743 w 758"/>
              <a:gd name="connsiteY43-19240" fmla="*/ 669 h 759"/>
              <a:gd name="connsiteX44-19241" fmla="*/ 743 w 758"/>
              <a:gd name="connsiteY44-19242" fmla="*/ 685 h 759"/>
              <a:gd name="connsiteX45-19243" fmla="*/ 748 w 758"/>
              <a:gd name="connsiteY45-19244" fmla="*/ 696 h 759"/>
              <a:gd name="connsiteX46-19245" fmla="*/ 748 w 758"/>
              <a:gd name="connsiteY46-19246" fmla="*/ 706 h 759"/>
              <a:gd name="connsiteX47-19247" fmla="*/ 753 w 758"/>
              <a:gd name="connsiteY47-19248" fmla="*/ 717 h 759"/>
              <a:gd name="connsiteX48-19249" fmla="*/ 753 w 758"/>
              <a:gd name="connsiteY48-19250" fmla="*/ 722 h 759"/>
              <a:gd name="connsiteX49-19251" fmla="*/ 758 w 758"/>
              <a:gd name="connsiteY49-19252" fmla="*/ 732 h 759"/>
              <a:gd name="connsiteX50-19253" fmla="*/ 758 w 758"/>
              <a:gd name="connsiteY50-19254" fmla="*/ 738 h 759"/>
              <a:gd name="connsiteX51-19255" fmla="*/ 758 w 758"/>
              <a:gd name="connsiteY51-19256" fmla="*/ 743 h 759"/>
              <a:gd name="connsiteX52-19257" fmla="*/ 758 w 758"/>
              <a:gd name="connsiteY52-19258" fmla="*/ 748 h 759"/>
              <a:gd name="connsiteX53-19259" fmla="*/ 753 w 758"/>
              <a:gd name="connsiteY53-19260" fmla="*/ 753 h 759"/>
              <a:gd name="connsiteX54-19261" fmla="*/ 748 w 758"/>
              <a:gd name="connsiteY54-19262" fmla="*/ 759 h 759"/>
              <a:gd name="connsiteX55-19263" fmla="*/ 737 w 758"/>
              <a:gd name="connsiteY55-19264" fmla="*/ 759 h 759"/>
              <a:gd name="connsiteX56-19265" fmla="*/ 727 w 758"/>
              <a:gd name="connsiteY56-19266" fmla="*/ 759 h 759"/>
              <a:gd name="connsiteX57-19267" fmla="*/ 711 w 758"/>
              <a:gd name="connsiteY57-19268" fmla="*/ 759 h 759"/>
              <a:gd name="connsiteX58-19269" fmla="*/ 695 w 758"/>
              <a:gd name="connsiteY58-19270" fmla="*/ 753 h 759"/>
              <a:gd name="connsiteX59-19271" fmla="*/ 674 w 758"/>
              <a:gd name="connsiteY59-19272" fmla="*/ 753 h 759"/>
              <a:gd name="connsiteX60-19273" fmla="*/ 653 w 758"/>
              <a:gd name="connsiteY60-19274" fmla="*/ 748 h 759"/>
              <a:gd name="connsiteX61-19275" fmla="*/ 632 w 758"/>
              <a:gd name="connsiteY61-19276" fmla="*/ 743 h 759"/>
              <a:gd name="connsiteX62-19277" fmla="*/ 622 w 758"/>
              <a:gd name="connsiteY62-19278" fmla="*/ 738 h 759"/>
              <a:gd name="connsiteX63-19279" fmla="*/ 611 w 758"/>
              <a:gd name="connsiteY63-19280" fmla="*/ 732 h 759"/>
              <a:gd name="connsiteX64-19281" fmla="*/ 595 w 758"/>
              <a:gd name="connsiteY64-19282" fmla="*/ 727 h 759"/>
              <a:gd name="connsiteX65-19283" fmla="*/ 585 w 758"/>
              <a:gd name="connsiteY65-19284" fmla="*/ 722 h 759"/>
              <a:gd name="connsiteX66-19285" fmla="*/ 569 w 758"/>
              <a:gd name="connsiteY66-19286" fmla="*/ 717 h 759"/>
              <a:gd name="connsiteX67-19287" fmla="*/ 553 w 758"/>
              <a:gd name="connsiteY67-19288" fmla="*/ 706 h 759"/>
              <a:gd name="connsiteX68-19289" fmla="*/ 543 w 758"/>
              <a:gd name="connsiteY68-19290" fmla="*/ 696 h 759"/>
              <a:gd name="connsiteX69-19291" fmla="*/ 527 w 758"/>
              <a:gd name="connsiteY69-19292" fmla="*/ 685 h 759"/>
              <a:gd name="connsiteX70-19293" fmla="*/ 495 w 758"/>
              <a:gd name="connsiteY70-19294" fmla="*/ 659 h 759"/>
              <a:gd name="connsiteX71-19295" fmla="*/ 469 w 758"/>
              <a:gd name="connsiteY71-19296" fmla="*/ 632 h 759"/>
              <a:gd name="connsiteX72-19297" fmla="*/ 458 w 758"/>
              <a:gd name="connsiteY72-19298" fmla="*/ 622 h 759"/>
              <a:gd name="connsiteX73-19299" fmla="*/ 448 w 758"/>
              <a:gd name="connsiteY73-19300" fmla="*/ 606 h 759"/>
              <a:gd name="connsiteX74-19301" fmla="*/ 437 w 758"/>
              <a:gd name="connsiteY74-19302" fmla="*/ 590 h 759"/>
              <a:gd name="connsiteX75-19303" fmla="*/ 390 w 758"/>
              <a:gd name="connsiteY75-19304" fmla="*/ 100 h 759"/>
              <a:gd name="connsiteX76-19305" fmla="*/ 390 w 758"/>
              <a:gd name="connsiteY76-19306" fmla="*/ 90 h 759"/>
              <a:gd name="connsiteX77-19307" fmla="*/ 390 w 758"/>
              <a:gd name="connsiteY77-19308" fmla="*/ 85 h 759"/>
              <a:gd name="connsiteX78-19309" fmla="*/ 390 w 758"/>
              <a:gd name="connsiteY78-19310" fmla="*/ 79 h 759"/>
              <a:gd name="connsiteX79-19311" fmla="*/ 385 w 758"/>
              <a:gd name="connsiteY79-19312" fmla="*/ 74 h 759"/>
              <a:gd name="connsiteX80-19313" fmla="*/ 385 w 758"/>
              <a:gd name="connsiteY80-19314" fmla="*/ 74 h 759"/>
              <a:gd name="connsiteX81-19315" fmla="*/ 379 w 758"/>
              <a:gd name="connsiteY81-19316" fmla="*/ 74 h 759"/>
              <a:gd name="connsiteX82-19317" fmla="*/ 374 w 758"/>
              <a:gd name="connsiteY82-19318" fmla="*/ 74 h 759"/>
              <a:gd name="connsiteX83-19319" fmla="*/ 363 w 758"/>
              <a:gd name="connsiteY83-19320" fmla="*/ 79 h 759"/>
              <a:gd name="connsiteX84-19321" fmla="*/ 353 w 758"/>
              <a:gd name="connsiteY84-19322" fmla="*/ 79 h 759"/>
              <a:gd name="connsiteX85-19323" fmla="*/ 337 w 758"/>
              <a:gd name="connsiteY85-19324" fmla="*/ 85 h 759"/>
              <a:gd name="connsiteX86-19325" fmla="*/ 321 w 758"/>
              <a:gd name="connsiteY86-19326" fmla="*/ 90 h 759"/>
              <a:gd name="connsiteX87-19327" fmla="*/ 305 w 758"/>
              <a:gd name="connsiteY87-19328" fmla="*/ 95 h 759"/>
              <a:gd name="connsiteX88-19329" fmla="*/ 269 w 758"/>
              <a:gd name="connsiteY88-19330" fmla="*/ 106 h 759"/>
              <a:gd name="connsiteX89-19331" fmla="*/ 232 w 758"/>
              <a:gd name="connsiteY89-19332" fmla="*/ 116 h 759"/>
              <a:gd name="connsiteX90-19333" fmla="*/ 195 w 758"/>
              <a:gd name="connsiteY90-19334" fmla="*/ 127 h 759"/>
              <a:gd name="connsiteX91-19335" fmla="*/ 158 w 758"/>
              <a:gd name="connsiteY91-19336" fmla="*/ 137 h 759"/>
              <a:gd name="connsiteX92-19337" fmla="*/ 137 w 758"/>
              <a:gd name="connsiteY92-19338" fmla="*/ 142 h 759"/>
              <a:gd name="connsiteX93-19339" fmla="*/ 121 w 758"/>
              <a:gd name="connsiteY93-19340" fmla="*/ 142 h 759"/>
              <a:gd name="connsiteX94-19341" fmla="*/ 105 w 758"/>
              <a:gd name="connsiteY94-19342" fmla="*/ 148 h 759"/>
              <a:gd name="connsiteX95-19343" fmla="*/ 95 w 758"/>
              <a:gd name="connsiteY95-19344" fmla="*/ 148 h 759"/>
              <a:gd name="connsiteX96-19345" fmla="*/ 84 w 758"/>
              <a:gd name="connsiteY96-19346" fmla="*/ 153 h 759"/>
              <a:gd name="connsiteX97-19347" fmla="*/ 74 w 758"/>
              <a:gd name="connsiteY97-19348" fmla="*/ 153 h 759"/>
              <a:gd name="connsiteX98-19349" fmla="*/ 68 w 758"/>
              <a:gd name="connsiteY98-19350" fmla="*/ 153 h 759"/>
              <a:gd name="connsiteX99-19351" fmla="*/ 63 w 758"/>
              <a:gd name="connsiteY99-19352" fmla="*/ 153 h 759"/>
              <a:gd name="connsiteX100-19353" fmla="*/ 53 w 758"/>
              <a:gd name="connsiteY100-19354" fmla="*/ 153 h 759"/>
              <a:gd name="connsiteX101-19355" fmla="*/ 42 w 758"/>
              <a:gd name="connsiteY101-19356" fmla="*/ 148 h 759"/>
              <a:gd name="connsiteX102-19357" fmla="*/ 32 w 758"/>
              <a:gd name="connsiteY102-19358" fmla="*/ 142 h 759"/>
              <a:gd name="connsiteX103-19359" fmla="*/ 26 w 758"/>
              <a:gd name="connsiteY103-19360" fmla="*/ 137 h 759"/>
              <a:gd name="connsiteX104-19361" fmla="*/ 16 w 758"/>
              <a:gd name="connsiteY104-19362" fmla="*/ 127 h 759"/>
              <a:gd name="connsiteX105-19363" fmla="*/ 11 w 758"/>
              <a:gd name="connsiteY105-19364" fmla="*/ 121 h 759"/>
              <a:gd name="connsiteX106-19365" fmla="*/ 5 w 758"/>
              <a:gd name="connsiteY106-19366" fmla="*/ 116 h 759"/>
              <a:gd name="connsiteX107-19367" fmla="*/ 0 w 758"/>
              <a:gd name="connsiteY107-19368" fmla="*/ 116 h 759"/>
              <a:gd name="connsiteX108-19369" fmla="*/ 5 w 758"/>
              <a:gd name="connsiteY108-19370" fmla="*/ 111 h 759"/>
              <a:gd name="connsiteX109-19371" fmla="*/ 5 w 758"/>
              <a:gd name="connsiteY109-19372" fmla="*/ 111 h 759"/>
              <a:gd name="connsiteX110-19373" fmla="*/ 11 w 758"/>
              <a:gd name="connsiteY110-19374" fmla="*/ 111 h 759"/>
              <a:gd name="connsiteX111-19375" fmla="*/ 16 w 758"/>
              <a:gd name="connsiteY111-19376" fmla="*/ 106 h 759"/>
              <a:gd name="connsiteX112-19377" fmla="*/ 21 w 758"/>
              <a:gd name="connsiteY112-19378" fmla="*/ 106 h 759"/>
              <a:gd name="connsiteX113-19379" fmla="*/ 32 w 758"/>
              <a:gd name="connsiteY113-19380" fmla="*/ 106 h 759"/>
              <a:gd name="connsiteX114-19381" fmla="*/ 42 w 758"/>
              <a:gd name="connsiteY114-19382" fmla="*/ 106 h 759"/>
              <a:gd name="connsiteX115-19383" fmla="*/ 53 w 758"/>
              <a:gd name="connsiteY115-19384" fmla="*/ 100 h 759"/>
              <a:gd name="connsiteX116-19385" fmla="*/ 79 w 758"/>
              <a:gd name="connsiteY116-19386" fmla="*/ 100 h 759"/>
              <a:gd name="connsiteX117-19387" fmla="*/ 111 w 758"/>
              <a:gd name="connsiteY117-19388" fmla="*/ 95 h 759"/>
              <a:gd name="connsiteX118-19389" fmla="*/ 126 w 758"/>
              <a:gd name="connsiteY118-19390" fmla="*/ 95 h 759"/>
              <a:gd name="connsiteX119-19391" fmla="*/ 142 w 758"/>
              <a:gd name="connsiteY119-19392" fmla="*/ 90 h 759"/>
              <a:gd name="connsiteX120-19393" fmla="*/ 163 w 758"/>
              <a:gd name="connsiteY120-19394" fmla="*/ 85 h 759"/>
              <a:gd name="connsiteX121-19395" fmla="*/ 184 w 758"/>
              <a:gd name="connsiteY121-19396" fmla="*/ 85 h 759"/>
              <a:gd name="connsiteX122-19397" fmla="*/ 221 w 758"/>
              <a:gd name="connsiteY122-19398" fmla="*/ 74 h 759"/>
              <a:gd name="connsiteX123-19399" fmla="*/ 258 w 758"/>
              <a:gd name="connsiteY123-19400" fmla="*/ 69 h 759"/>
              <a:gd name="connsiteX124-19401" fmla="*/ 290 w 758"/>
              <a:gd name="connsiteY124-19402" fmla="*/ 58 h 759"/>
              <a:gd name="connsiteX125-19403" fmla="*/ 321 w 758"/>
              <a:gd name="connsiteY125-19404" fmla="*/ 48 h 759"/>
              <a:gd name="connsiteX126-19405" fmla="*/ 337 w 758"/>
              <a:gd name="connsiteY126-19406" fmla="*/ 42 h 759"/>
              <a:gd name="connsiteX127-19407" fmla="*/ 353 w 758"/>
              <a:gd name="connsiteY127-19408" fmla="*/ 37 h 759"/>
              <a:gd name="connsiteX128-19409" fmla="*/ 363 w 758"/>
              <a:gd name="connsiteY128-19410" fmla="*/ 37 h 759"/>
              <a:gd name="connsiteX129-19411" fmla="*/ 374 w 758"/>
              <a:gd name="connsiteY129-19412" fmla="*/ 32 h 759"/>
              <a:gd name="connsiteX130-19413" fmla="*/ 379 w 758"/>
              <a:gd name="connsiteY130-19414" fmla="*/ 27 h 759"/>
              <a:gd name="connsiteX131-19415" fmla="*/ 385 w 758"/>
              <a:gd name="connsiteY131-19416" fmla="*/ 21 h 759"/>
              <a:gd name="connsiteX132-19417" fmla="*/ 390 w 758"/>
              <a:gd name="connsiteY132-19418" fmla="*/ 16 h 759"/>
              <a:gd name="connsiteX133-19419" fmla="*/ 395 w 758"/>
              <a:gd name="connsiteY133-19420" fmla="*/ 11 h 759"/>
              <a:gd name="connsiteX134-19421" fmla="*/ 400 w 758"/>
              <a:gd name="connsiteY134-19422" fmla="*/ 6 h 759"/>
              <a:gd name="connsiteX135-19423" fmla="*/ 406 w 758"/>
              <a:gd name="connsiteY135-19424" fmla="*/ 0 h 759"/>
              <a:gd name="connsiteX136-19425" fmla="*/ 411 w 758"/>
              <a:gd name="connsiteY136-19426" fmla="*/ 0 h 759"/>
              <a:gd name="connsiteX137-19427" fmla="*/ 416 w 758"/>
              <a:gd name="connsiteY137-19428" fmla="*/ 0 h 759"/>
              <a:gd name="connsiteX138-19429" fmla="*/ 416 w 758"/>
              <a:gd name="connsiteY138-19430" fmla="*/ 0 h 759"/>
              <a:gd name="connsiteX0-19431" fmla="*/ 416 w 758"/>
              <a:gd name="connsiteY0-19432" fmla="*/ 0 h 759"/>
              <a:gd name="connsiteX1-19433" fmla="*/ 427 w 758"/>
              <a:gd name="connsiteY1-19434" fmla="*/ 0 h 759"/>
              <a:gd name="connsiteX2-19435" fmla="*/ 437 w 758"/>
              <a:gd name="connsiteY2-19436" fmla="*/ 6 h 759"/>
              <a:gd name="connsiteX3-19437" fmla="*/ 448 w 758"/>
              <a:gd name="connsiteY3-19438" fmla="*/ 11 h 759"/>
              <a:gd name="connsiteX4-19439" fmla="*/ 464 w 758"/>
              <a:gd name="connsiteY4-19440" fmla="*/ 21 h 759"/>
              <a:gd name="connsiteX5-19441" fmla="*/ 474 w 758"/>
              <a:gd name="connsiteY5-19442" fmla="*/ 32 h 759"/>
              <a:gd name="connsiteX6-19443" fmla="*/ 485 w 758"/>
              <a:gd name="connsiteY6-19444" fmla="*/ 37 h 759"/>
              <a:gd name="connsiteX7-19445" fmla="*/ 485 w 758"/>
              <a:gd name="connsiteY7-19446" fmla="*/ 42 h 759"/>
              <a:gd name="connsiteX8-19447" fmla="*/ 490 w 758"/>
              <a:gd name="connsiteY8-19448" fmla="*/ 42 h 759"/>
              <a:gd name="connsiteX9-19449" fmla="*/ 490 w 758"/>
              <a:gd name="connsiteY9-19450" fmla="*/ 48 h 759"/>
              <a:gd name="connsiteX10-19451" fmla="*/ 490 w 758"/>
              <a:gd name="connsiteY10-19452" fmla="*/ 48 h 759"/>
              <a:gd name="connsiteX11-19453" fmla="*/ 490 w 758"/>
              <a:gd name="connsiteY11-19454" fmla="*/ 53 h 759"/>
              <a:gd name="connsiteX12-19455" fmla="*/ 485 w 758"/>
              <a:gd name="connsiteY12-19456" fmla="*/ 58 h 759"/>
              <a:gd name="connsiteX13-19457" fmla="*/ 479 w 758"/>
              <a:gd name="connsiteY13-19458" fmla="*/ 63 h 759"/>
              <a:gd name="connsiteX14-19459" fmla="*/ 469 w 758"/>
              <a:gd name="connsiteY14-19460" fmla="*/ 69 h 759"/>
              <a:gd name="connsiteX15-19461" fmla="*/ 464 w 758"/>
              <a:gd name="connsiteY15-19462" fmla="*/ 74 h 759"/>
              <a:gd name="connsiteX16-19463" fmla="*/ 469 w 758"/>
              <a:gd name="connsiteY16-19464" fmla="*/ 543 h 759"/>
              <a:gd name="connsiteX17-19465" fmla="*/ 485 w 758"/>
              <a:gd name="connsiteY17-19466" fmla="*/ 564 h 759"/>
              <a:gd name="connsiteX18-19467" fmla="*/ 500 w 758"/>
              <a:gd name="connsiteY18-19468" fmla="*/ 585 h 759"/>
              <a:gd name="connsiteX19-19469" fmla="*/ 511 w 758"/>
              <a:gd name="connsiteY19-19470" fmla="*/ 595 h 759"/>
              <a:gd name="connsiteX20-19471" fmla="*/ 521 w 758"/>
              <a:gd name="connsiteY20-19472" fmla="*/ 601 h 759"/>
              <a:gd name="connsiteX21-19473" fmla="*/ 543 w 758"/>
              <a:gd name="connsiteY21-19474" fmla="*/ 622 h 759"/>
              <a:gd name="connsiteX22-19475" fmla="*/ 564 w 758"/>
              <a:gd name="connsiteY22-19476" fmla="*/ 632 h 759"/>
              <a:gd name="connsiteX23-19477" fmla="*/ 585 w 758"/>
              <a:gd name="connsiteY23-19478" fmla="*/ 648 h 759"/>
              <a:gd name="connsiteX24-19479" fmla="*/ 611 w 758"/>
              <a:gd name="connsiteY24-19480" fmla="*/ 659 h 759"/>
              <a:gd name="connsiteX25-19481" fmla="*/ 622 w 758"/>
              <a:gd name="connsiteY25-19482" fmla="*/ 664 h 759"/>
              <a:gd name="connsiteX26-19483" fmla="*/ 632 w 758"/>
              <a:gd name="connsiteY26-19484" fmla="*/ 669 h 759"/>
              <a:gd name="connsiteX27-19485" fmla="*/ 658 w 758"/>
              <a:gd name="connsiteY27-19486" fmla="*/ 674 h 759"/>
              <a:gd name="connsiteX28-19487" fmla="*/ 674 w 758"/>
              <a:gd name="connsiteY28-19488" fmla="*/ 674 h 759"/>
              <a:gd name="connsiteX29-19489" fmla="*/ 690 w 758"/>
              <a:gd name="connsiteY29-19490" fmla="*/ 643 h 759"/>
              <a:gd name="connsiteX30-19491" fmla="*/ 695 w 758"/>
              <a:gd name="connsiteY30-19492" fmla="*/ 627 h 759"/>
              <a:gd name="connsiteX31-19493" fmla="*/ 701 w 758"/>
              <a:gd name="connsiteY31-19494" fmla="*/ 611 h 759"/>
              <a:gd name="connsiteX32-19495" fmla="*/ 706 w 758"/>
              <a:gd name="connsiteY32-19496" fmla="*/ 595 h 759"/>
              <a:gd name="connsiteX33-19497" fmla="*/ 706 w 758"/>
              <a:gd name="connsiteY33-19498" fmla="*/ 580 h 759"/>
              <a:gd name="connsiteX34-19499" fmla="*/ 711 w 758"/>
              <a:gd name="connsiteY34-19500" fmla="*/ 564 h 759"/>
              <a:gd name="connsiteX35-19501" fmla="*/ 737 w 758"/>
              <a:gd name="connsiteY35-19502" fmla="*/ 559 h 759"/>
              <a:gd name="connsiteX36-19503" fmla="*/ 737 w 758"/>
              <a:gd name="connsiteY36-19504" fmla="*/ 569 h 759"/>
              <a:gd name="connsiteX37-19505" fmla="*/ 737 w 758"/>
              <a:gd name="connsiteY37-19506" fmla="*/ 585 h 759"/>
              <a:gd name="connsiteX38-19507" fmla="*/ 737 w 758"/>
              <a:gd name="connsiteY38-19508" fmla="*/ 601 h 759"/>
              <a:gd name="connsiteX39-19509" fmla="*/ 737 w 758"/>
              <a:gd name="connsiteY39-19510" fmla="*/ 622 h 759"/>
              <a:gd name="connsiteX40-19511" fmla="*/ 737 w 758"/>
              <a:gd name="connsiteY40-19512" fmla="*/ 638 h 759"/>
              <a:gd name="connsiteX41-19513" fmla="*/ 737 w 758"/>
              <a:gd name="connsiteY41-19514" fmla="*/ 653 h 759"/>
              <a:gd name="connsiteX42-19515" fmla="*/ 743 w 758"/>
              <a:gd name="connsiteY42-19516" fmla="*/ 669 h 759"/>
              <a:gd name="connsiteX43-19517" fmla="*/ 743 w 758"/>
              <a:gd name="connsiteY43-19518" fmla="*/ 685 h 759"/>
              <a:gd name="connsiteX44-19519" fmla="*/ 748 w 758"/>
              <a:gd name="connsiteY44-19520" fmla="*/ 696 h 759"/>
              <a:gd name="connsiteX45-19521" fmla="*/ 748 w 758"/>
              <a:gd name="connsiteY45-19522" fmla="*/ 706 h 759"/>
              <a:gd name="connsiteX46-19523" fmla="*/ 753 w 758"/>
              <a:gd name="connsiteY46-19524" fmla="*/ 717 h 759"/>
              <a:gd name="connsiteX47-19525" fmla="*/ 753 w 758"/>
              <a:gd name="connsiteY47-19526" fmla="*/ 722 h 759"/>
              <a:gd name="connsiteX48-19527" fmla="*/ 758 w 758"/>
              <a:gd name="connsiteY48-19528" fmla="*/ 732 h 759"/>
              <a:gd name="connsiteX49-19529" fmla="*/ 758 w 758"/>
              <a:gd name="connsiteY49-19530" fmla="*/ 738 h 759"/>
              <a:gd name="connsiteX50-19531" fmla="*/ 758 w 758"/>
              <a:gd name="connsiteY50-19532" fmla="*/ 743 h 759"/>
              <a:gd name="connsiteX51-19533" fmla="*/ 758 w 758"/>
              <a:gd name="connsiteY51-19534" fmla="*/ 748 h 759"/>
              <a:gd name="connsiteX52-19535" fmla="*/ 753 w 758"/>
              <a:gd name="connsiteY52-19536" fmla="*/ 753 h 759"/>
              <a:gd name="connsiteX53-19537" fmla="*/ 748 w 758"/>
              <a:gd name="connsiteY53-19538" fmla="*/ 759 h 759"/>
              <a:gd name="connsiteX54-19539" fmla="*/ 737 w 758"/>
              <a:gd name="connsiteY54-19540" fmla="*/ 759 h 759"/>
              <a:gd name="connsiteX55-19541" fmla="*/ 727 w 758"/>
              <a:gd name="connsiteY55-19542" fmla="*/ 759 h 759"/>
              <a:gd name="connsiteX56-19543" fmla="*/ 711 w 758"/>
              <a:gd name="connsiteY56-19544" fmla="*/ 759 h 759"/>
              <a:gd name="connsiteX57-19545" fmla="*/ 695 w 758"/>
              <a:gd name="connsiteY57-19546" fmla="*/ 753 h 759"/>
              <a:gd name="connsiteX58-19547" fmla="*/ 674 w 758"/>
              <a:gd name="connsiteY58-19548" fmla="*/ 753 h 759"/>
              <a:gd name="connsiteX59-19549" fmla="*/ 653 w 758"/>
              <a:gd name="connsiteY59-19550" fmla="*/ 748 h 759"/>
              <a:gd name="connsiteX60-19551" fmla="*/ 632 w 758"/>
              <a:gd name="connsiteY60-19552" fmla="*/ 743 h 759"/>
              <a:gd name="connsiteX61-19553" fmla="*/ 622 w 758"/>
              <a:gd name="connsiteY61-19554" fmla="*/ 738 h 759"/>
              <a:gd name="connsiteX62-19555" fmla="*/ 611 w 758"/>
              <a:gd name="connsiteY62-19556" fmla="*/ 732 h 759"/>
              <a:gd name="connsiteX63-19557" fmla="*/ 595 w 758"/>
              <a:gd name="connsiteY63-19558" fmla="*/ 727 h 759"/>
              <a:gd name="connsiteX64-19559" fmla="*/ 585 w 758"/>
              <a:gd name="connsiteY64-19560" fmla="*/ 722 h 759"/>
              <a:gd name="connsiteX65-19561" fmla="*/ 569 w 758"/>
              <a:gd name="connsiteY65-19562" fmla="*/ 717 h 759"/>
              <a:gd name="connsiteX66-19563" fmla="*/ 553 w 758"/>
              <a:gd name="connsiteY66-19564" fmla="*/ 706 h 759"/>
              <a:gd name="connsiteX67-19565" fmla="*/ 543 w 758"/>
              <a:gd name="connsiteY67-19566" fmla="*/ 696 h 759"/>
              <a:gd name="connsiteX68-19567" fmla="*/ 527 w 758"/>
              <a:gd name="connsiteY68-19568" fmla="*/ 685 h 759"/>
              <a:gd name="connsiteX69-19569" fmla="*/ 495 w 758"/>
              <a:gd name="connsiteY69-19570" fmla="*/ 659 h 759"/>
              <a:gd name="connsiteX70-19571" fmla="*/ 469 w 758"/>
              <a:gd name="connsiteY70-19572" fmla="*/ 632 h 759"/>
              <a:gd name="connsiteX71-19573" fmla="*/ 458 w 758"/>
              <a:gd name="connsiteY71-19574" fmla="*/ 622 h 759"/>
              <a:gd name="connsiteX72-19575" fmla="*/ 448 w 758"/>
              <a:gd name="connsiteY72-19576" fmla="*/ 606 h 759"/>
              <a:gd name="connsiteX73-19577" fmla="*/ 437 w 758"/>
              <a:gd name="connsiteY73-19578" fmla="*/ 590 h 759"/>
              <a:gd name="connsiteX74-19579" fmla="*/ 390 w 758"/>
              <a:gd name="connsiteY74-19580" fmla="*/ 100 h 759"/>
              <a:gd name="connsiteX75-19581" fmla="*/ 390 w 758"/>
              <a:gd name="connsiteY75-19582" fmla="*/ 90 h 759"/>
              <a:gd name="connsiteX76-19583" fmla="*/ 390 w 758"/>
              <a:gd name="connsiteY76-19584" fmla="*/ 85 h 759"/>
              <a:gd name="connsiteX77-19585" fmla="*/ 390 w 758"/>
              <a:gd name="connsiteY77-19586" fmla="*/ 79 h 759"/>
              <a:gd name="connsiteX78-19587" fmla="*/ 385 w 758"/>
              <a:gd name="connsiteY78-19588" fmla="*/ 74 h 759"/>
              <a:gd name="connsiteX79-19589" fmla="*/ 385 w 758"/>
              <a:gd name="connsiteY79-19590" fmla="*/ 74 h 759"/>
              <a:gd name="connsiteX80-19591" fmla="*/ 379 w 758"/>
              <a:gd name="connsiteY80-19592" fmla="*/ 74 h 759"/>
              <a:gd name="connsiteX81-19593" fmla="*/ 374 w 758"/>
              <a:gd name="connsiteY81-19594" fmla="*/ 74 h 759"/>
              <a:gd name="connsiteX82-19595" fmla="*/ 363 w 758"/>
              <a:gd name="connsiteY82-19596" fmla="*/ 79 h 759"/>
              <a:gd name="connsiteX83-19597" fmla="*/ 353 w 758"/>
              <a:gd name="connsiteY83-19598" fmla="*/ 79 h 759"/>
              <a:gd name="connsiteX84-19599" fmla="*/ 337 w 758"/>
              <a:gd name="connsiteY84-19600" fmla="*/ 85 h 759"/>
              <a:gd name="connsiteX85-19601" fmla="*/ 321 w 758"/>
              <a:gd name="connsiteY85-19602" fmla="*/ 90 h 759"/>
              <a:gd name="connsiteX86-19603" fmla="*/ 305 w 758"/>
              <a:gd name="connsiteY86-19604" fmla="*/ 95 h 759"/>
              <a:gd name="connsiteX87-19605" fmla="*/ 269 w 758"/>
              <a:gd name="connsiteY87-19606" fmla="*/ 106 h 759"/>
              <a:gd name="connsiteX88-19607" fmla="*/ 232 w 758"/>
              <a:gd name="connsiteY88-19608" fmla="*/ 116 h 759"/>
              <a:gd name="connsiteX89-19609" fmla="*/ 195 w 758"/>
              <a:gd name="connsiteY89-19610" fmla="*/ 127 h 759"/>
              <a:gd name="connsiteX90-19611" fmla="*/ 158 w 758"/>
              <a:gd name="connsiteY90-19612" fmla="*/ 137 h 759"/>
              <a:gd name="connsiteX91-19613" fmla="*/ 137 w 758"/>
              <a:gd name="connsiteY91-19614" fmla="*/ 142 h 759"/>
              <a:gd name="connsiteX92-19615" fmla="*/ 121 w 758"/>
              <a:gd name="connsiteY92-19616" fmla="*/ 142 h 759"/>
              <a:gd name="connsiteX93-19617" fmla="*/ 105 w 758"/>
              <a:gd name="connsiteY93-19618" fmla="*/ 148 h 759"/>
              <a:gd name="connsiteX94-19619" fmla="*/ 95 w 758"/>
              <a:gd name="connsiteY94-19620" fmla="*/ 148 h 759"/>
              <a:gd name="connsiteX95-19621" fmla="*/ 84 w 758"/>
              <a:gd name="connsiteY95-19622" fmla="*/ 153 h 759"/>
              <a:gd name="connsiteX96-19623" fmla="*/ 74 w 758"/>
              <a:gd name="connsiteY96-19624" fmla="*/ 153 h 759"/>
              <a:gd name="connsiteX97-19625" fmla="*/ 68 w 758"/>
              <a:gd name="connsiteY97-19626" fmla="*/ 153 h 759"/>
              <a:gd name="connsiteX98-19627" fmla="*/ 63 w 758"/>
              <a:gd name="connsiteY98-19628" fmla="*/ 153 h 759"/>
              <a:gd name="connsiteX99-19629" fmla="*/ 53 w 758"/>
              <a:gd name="connsiteY99-19630" fmla="*/ 153 h 759"/>
              <a:gd name="connsiteX100-19631" fmla="*/ 42 w 758"/>
              <a:gd name="connsiteY100-19632" fmla="*/ 148 h 759"/>
              <a:gd name="connsiteX101-19633" fmla="*/ 32 w 758"/>
              <a:gd name="connsiteY101-19634" fmla="*/ 142 h 759"/>
              <a:gd name="connsiteX102-19635" fmla="*/ 26 w 758"/>
              <a:gd name="connsiteY102-19636" fmla="*/ 137 h 759"/>
              <a:gd name="connsiteX103-19637" fmla="*/ 16 w 758"/>
              <a:gd name="connsiteY103-19638" fmla="*/ 127 h 759"/>
              <a:gd name="connsiteX104-19639" fmla="*/ 11 w 758"/>
              <a:gd name="connsiteY104-19640" fmla="*/ 121 h 759"/>
              <a:gd name="connsiteX105-19641" fmla="*/ 5 w 758"/>
              <a:gd name="connsiteY105-19642" fmla="*/ 116 h 759"/>
              <a:gd name="connsiteX106-19643" fmla="*/ 0 w 758"/>
              <a:gd name="connsiteY106-19644" fmla="*/ 116 h 759"/>
              <a:gd name="connsiteX107-19645" fmla="*/ 5 w 758"/>
              <a:gd name="connsiteY107-19646" fmla="*/ 111 h 759"/>
              <a:gd name="connsiteX108-19647" fmla="*/ 5 w 758"/>
              <a:gd name="connsiteY108-19648" fmla="*/ 111 h 759"/>
              <a:gd name="connsiteX109-19649" fmla="*/ 11 w 758"/>
              <a:gd name="connsiteY109-19650" fmla="*/ 111 h 759"/>
              <a:gd name="connsiteX110-19651" fmla="*/ 16 w 758"/>
              <a:gd name="connsiteY110-19652" fmla="*/ 106 h 759"/>
              <a:gd name="connsiteX111-19653" fmla="*/ 21 w 758"/>
              <a:gd name="connsiteY111-19654" fmla="*/ 106 h 759"/>
              <a:gd name="connsiteX112-19655" fmla="*/ 32 w 758"/>
              <a:gd name="connsiteY112-19656" fmla="*/ 106 h 759"/>
              <a:gd name="connsiteX113-19657" fmla="*/ 42 w 758"/>
              <a:gd name="connsiteY113-19658" fmla="*/ 106 h 759"/>
              <a:gd name="connsiteX114-19659" fmla="*/ 53 w 758"/>
              <a:gd name="connsiteY114-19660" fmla="*/ 100 h 759"/>
              <a:gd name="connsiteX115-19661" fmla="*/ 79 w 758"/>
              <a:gd name="connsiteY115-19662" fmla="*/ 100 h 759"/>
              <a:gd name="connsiteX116-19663" fmla="*/ 111 w 758"/>
              <a:gd name="connsiteY116-19664" fmla="*/ 95 h 759"/>
              <a:gd name="connsiteX117-19665" fmla="*/ 126 w 758"/>
              <a:gd name="connsiteY117-19666" fmla="*/ 95 h 759"/>
              <a:gd name="connsiteX118-19667" fmla="*/ 142 w 758"/>
              <a:gd name="connsiteY118-19668" fmla="*/ 90 h 759"/>
              <a:gd name="connsiteX119-19669" fmla="*/ 163 w 758"/>
              <a:gd name="connsiteY119-19670" fmla="*/ 85 h 759"/>
              <a:gd name="connsiteX120-19671" fmla="*/ 184 w 758"/>
              <a:gd name="connsiteY120-19672" fmla="*/ 85 h 759"/>
              <a:gd name="connsiteX121-19673" fmla="*/ 221 w 758"/>
              <a:gd name="connsiteY121-19674" fmla="*/ 74 h 759"/>
              <a:gd name="connsiteX122-19675" fmla="*/ 258 w 758"/>
              <a:gd name="connsiteY122-19676" fmla="*/ 69 h 759"/>
              <a:gd name="connsiteX123-19677" fmla="*/ 290 w 758"/>
              <a:gd name="connsiteY123-19678" fmla="*/ 58 h 759"/>
              <a:gd name="connsiteX124-19679" fmla="*/ 321 w 758"/>
              <a:gd name="connsiteY124-19680" fmla="*/ 48 h 759"/>
              <a:gd name="connsiteX125-19681" fmla="*/ 337 w 758"/>
              <a:gd name="connsiteY125-19682" fmla="*/ 42 h 759"/>
              <a:gd name="connsiteX126-19683" fmla="*/ 353 w 758"/>
              <a:gd name="connsiteY126-19684" fmla="*/ 37 h 759"/>
              <a:gd name="connsiteX127-19685" fmla="*/ 363 w 758"/>
              <a:gd name="connsiteY127-19686" fmla="*/ 37 h 759"/>
              <a:gd name="connsiteX128-19687" fmla="*/ 374 w 758"/>
              <a:gd name="connsiteY128-19688" fmla="*/ 32 h 759"/>
              <a:gd name="connsiteX129-19689" fmla="*/ 379 w 758"/>
              <a:gd name="connsiteY129-19690" fmla="*/ 27 h 759"/>
              <a:gd name="connsiteX130-19691" fmla="*/ 385 w 758"/>
              <a:gd name="connsiteY130-19692" fmla="*/ 21 h 759"/>
              <a:gd name="connsiteX131-19693" fmla="*/ 390 w 758"/>
              <a:gd name="connsiteY131-19694" fmla="*/ 16 h 759"/>
              <a:gd name="connsiteX132-19695" fmla="*/ 395 w 758"/>
              <a:gd name="connsiteY132-19696" fmla="*/ 11 h 759"/>
              <a:gd name="connsiteX133-19697" fmla="*/ 400 w 758"/>
              <a:gd name="connsiteY133-19698" fmla="*/ 6 h 759"/>
              <a:gd name="connsiteX134-19699" fmla="*/ 406 w 758"/>
              <a:gd name="connsiteY134-19700" fmla="*/ 0 h 759"/>
              <a:gd name="connsiteX135-19701" fmla="*/ 411 w 758"/>
              <a:gd name="connsiteY135-19702" fmla="*/ 0 h 759"/>
              <a:gd name="connsiteX136-19703" fmla="*/ 416 w 758"/>
              <a:gd name="connsiteY136-19704" fmla="*/ 0 h 759"/>
              <a:gd name="connsiteX137-19705" fmla="*/ 416 w 758"/>
              <a:gd name="connsiteY137-19706" fmla="*/ 0 h 759"/>
              <a:gd name="connsiteX0-19707" fmla="*/ 416 w 758"/>
              <a:gd name="connsiteY0-19708" fmla="*/ 0 h 759"/>
              <a:gd name="connsiteX1-19709" fmla="*/ 427 w 758"/>
              <a:gd name="connsiteY1-19710" fmla="*/ 0 h 759"/>
              <a:gd name="connsiteX2-19711" fmla="*/ 437 w 758"/>
              <a:gd name="connsiteY2-19712" fmla="*/ 6 h 759"/>
              <a:gd name="connsiteX3-19713" fmla="*/ 448 w 758"/>
              <a:gd name="connsiteY3-19714" fmla="*/ 11 h 759"/>
              <a:gd name="connsiteX4-19715" fmla="*/ 464 w 758"/>
              <a:gd name="connsiteY4-19716" fmla="*/ 21 h 759"/>
              <a:gd name="connsiteX5-19717" fmla="*/ 474 w 758"/>
              <a:gd name="connsiteY5-19718" fmla="*/ 32 h 759"/>
              <a:gd name="connsiteX6-19719" fmla="*/ 485 w 758"/>
              <a:gd name="connsiteY6-19720" fmla="*/ 37 h 759"/>
              <a:gd name="connsiteX7-19721" fmla="*/ 485 w 758"/>
              <a:gd name="connsiteY7-19722" fmla="*/ 42 h 759"/>
              <a:gd name="connsiteX8-19723" fmla="*/ 490 w 758"/>
              <a:gd name="connsiteY8-19724" fmla="*/ 42 h 759"/>
              <a:gd name="connsiteX9-19725" fmla="*/ 490 w 758"/>
              <a:gd name="connsiteY9-19726" fmla="*/ 48 h 759"/>
              <a:gd name="connsiteX10-19727" fmla="*/ 490 w 758"/>
              <a:gd name="connsiteY10-19728" fmla="*/ 48 h 759"/>
              <a:gd name="connsiteX11-19729" fmla="*/ 490 w 758"/>
              <a:gd name="connsiteY11-19730" fmla="*/ 53 h 759"/>
              <a:gd name="connsiteX12-19731" fmla="*/ 485 w 758"/>
              <a:gd name="connsiteY12-19732" fmla="*/ 58 h 759"/>
              <a:gd name="connsiteX13-19733" fmla="*/ 479 w 758"/>
              <a:gd name="connsiteY13-19734" fmla="*/ 63 h 759"/>
              <a:gd name="connsiteX14-19735" fmla="*/ 469 w 758"/>
              <a:gd name="connsiteY14-19736" fmla="*/ 69 h 759"/>
              <a:gd name="connsiteX15-19737" fmla="*/ 464 w 758"/>
              <a:gd name="connsiteY15-19738" fmla="*/ 74 h 759"/>
              <a:gd name="connsiteX16-19739" fmla="*/ 469 w 758"/>
              <a:gd name="connsiteY16-19740" fmla="*/ 543 h 759"/>
              <a:gd name="connsiteX17-19741" fmla="*/ 485 w 758"/>
              <a:gd name="connsiteY17-19742" fmla="*/ 564 h 759"/>
              <a:gd name="connsiteX18-19743" fmla="*/ 500 w 758"/>
              <a:gd name="connsiteY18-19744" fmla="*/ 585 h 759"/>
              <a:gd name="connsiteX19-19745" fmla="*/ 511 w 758"/>
              <a:gd name="connsiteY19-19746" fmla="*/ 595 h 759"/>
              <a:gd name="connsiteX20-19747" fmla="*/ 521 w 758"/>
              <a:gd name="connsiteY20-19748" fmla="*/ 601 h 759"/>
              <a:gd name="connsiteX21-19749" fmla="*/ 543 w 758"/>
              <a:gd name="connsiteY21-19750" fmla="*/ 622 h 759"/>
              <a:gd name="connsiteX22-19751" fmla="*/ 564 w 758"/>
              <a:gd name="connsiteY22-19752" fmla="*/ 632 h 759"/>
              <a:gd name="connsiteX23-19753" fmla="*/ 585 w 758"/>
              <a:gd name="connsiteY23-19754" fmla="*/ 648 h 759"/>
              <a:gd name="connsiteX24-19755" fmla="*/ 611 w 758"/>
              <a:gd name="connsiteY24-19756" fmla="*/ 659 h 759"/>
              <a:gd name="connsiteX25-19757" fmla="*/ 622 w 758"/>
              <a:gd name="connsiteY25-19758" fmla="*/ 664 h 759"/>
              <a:gd name="connsiteX26-19759" fmla="*/ 632 w 758"/>
              <a:gd name="connsiteY26-19760" fmla="*/ 669 h 759"/>
              <a:gd name="connsiteX27-19761" fmla="*/ 658 w 758"/>
              <a:gd name="connsiteY27-19762" fmla="*/ 674 h 759"/>
              <a:gd name="connsiteX28-19763" fmla="*/ 674 w 758"/>
              <a:gd name="connsiteY28-19764" fmla="*/ 674 h 759"/>
              <a:gd name="connsiteX29-19765" fmla="*/ 690 w 758"/>
              <a:gd name="connsiteY29-19766" fmla="*/ 643 h 759"/>
              <a:gd name="connsiteX30-19767" fmla="*/ 695 w 758"/>
              <a:gd name="connsiteY30-19768" fmla="*/ 627 h 759"/>
              <a:gd name="connsiteX31-19769" fmla="*/ 701 w 758"/>
              <a:gd name="connsiteY31-19770" fmla="*/ 611 h 759"/>
              <a:gd name="connsiteX32-19771" fmla="*/ 706 w 758"/>
              <a:gd name="connsiteY32-19772" fmla="*/ 595 h 759"/>
              <a:gd name="connsiteX33-19773" fmla="*/ 706 w 758"/>
              <a:gd name="connsiteY33-19774" fmla="*/ 580 h 759"/>
              <a:gd name="connsiteX34-19775" fmla="*/ 711 w 758"/>
              <a:gd name="connsiteY34-19776" fmla="*/ 564 h 759"/>
              <a:gd name="connsiteX35-19777" fmla="*/ 737 w 758"/>
              <a:gd name="connsiteY35-19778" fmla="*/ 559 h 759"/>
              <a:gd name="connsiteX36-19779" fmla="*/ 737 w 758"/>
              <a:gd name="connsiteY36-19780" fmla="*/ 569 h 759"/>
              <a:gd name="connsiteX37-19781" fmla="*/ 737 w 758"/>
              <a:gd name="connsiteY37-19782" fmla="*/ 585 h 759"/>
              <a:gd name="connsiteX38-19783" fmla="*/ 737 w 758"/>
              <a:gd name="connsiteY38-19784" fmla="*/ 601 h 759"/>
              <a:gd name="connsiteX39-19785" fmla="*/ 737 w 758"/>
              <a:gd name="connsiteY39-19786" fmla="*/ 622 h 759"/>
              <a:gd name="connsiteX40-19787" fmla="*/ 737 w 758"/>
              <a:gd name="connsiteY40-19788" fmla="*/ 653 h 759"/>
              <a:gd name="connsiteX41-19789" fmla="*/ 743 w 758"/>
              <a:gd name="connsiteY41-19790" fmla="*/ 669 h 759"/>
              <a:gd name="connsiteX42-19791" fmla="*/ 743 w 758"/>
              <a:gd name="connsiteY42-19792" fmla="*/ 685 h 759"/>
              <a:gd name="connsiteX43-19793" fmla="*/ 748 w 758"/>
              <a:gd name="connsiteY43-19794" fmla="*/ 696 h 759"/>
              <a:gd name="connsiteX44-19795" fmla="*/ 748 w 758"/>
              <a:gd name="connsiteY44-19796" fmla="*/ 706 h 759"/>
              <a:gd name="connsiteX45-19797" fmla="*/ 753 w 758"/>
              <a:gd name="connsiteY45-19798" fmla="*/ 717 h 759"/>
              <a:gd name="connsiteX46-19799" fmla="*/ 753 w 758"/>
              <a:gd name="connsiteY46-19800" fmla="*/ 722 h 759"/>
              <a:gd name="connsiteX47-19801" fmla="*/ 758 w 758"/>
              <a:gd name="connsiteY47-19802" fmla="*/ 732 h 759"/>
              <a:gd name="connsiteX48-19803" fmla="*/ 758 w 758"/>
              <a:gd name="connsiteY48-19804" fmla="*/ 738 h 759"/>
              <a:gd name="connsiteX49-19805" fmla="*/ 758 w 758"/>
              <a:gd name="connsiteY49-19806" fmla="*/ 743 h 759"/>
              <a:gd name="connsiteX50-19807" fmla="*/ 758 w 758"/>
              <a:gd name="connsiteY50-19808" fmla="*/ 748 h 759"/>
              <a:gd name="connsiteX51-19809" fmla="*/ 753 w 758"/>
              <a:gd name="connsiteY51-19810" fmla="*/ 753 h 759"/>
              <a:gd name="connsiteX52-19811" fmla="*/ 748 w 758"/>
              <a:gd name="connsiteY52-19812" fmla="*/ 759 h 759"/>
              <a:gd name="connsiteX53-19813" fmla="*/ 737 w 758"/>
              <a:gd name="connsiteY53-19814" fmla="*/ 759 h 759"/>
              <a:gd name="connsiteX54-19815" fmla="*/ 727 w 758"/>
              <a:gd name="connsiteY54-19816" fmla="*/ 759 h 759"/>
              <a:gd name="connsiteX55-19817" fmla="*/ 711 w 758"/>
              <a:gd name="connsiteY55-19818" fmla="*/ 759 h 759"/>
              <a:gd name="connsiteX56-19819" fmla="*/ 695 w 758"/>
              <a:gd name="connsiteY56-19820" fmla="*/ 753 h 759"/>
              <a:gd name="connsiteX57-19821" fmla="*/ 674 w 758"/>
              <a:gd name="connsiteY57-19822" fmla="*/ 753 h 759"/>
              <a:gd name="connsiteX58-19823" fmla="*/ 653 w 758"/>
              <a:gd name="connsiteY58-19824" fmla="*/ 748 h 759"/>
              <a:gd name="connsiteX59-19825" fmla="*/ 632 w 758"/>
              <a:gd name="connsiteY59-19826" fmla="*/ 743 h 759"/>
              <a:gd name="connsiteX60-19827" fmla="*/ 622 w 758"/>
              <a:gd name="connsiteY60-19828" fmla="*/ 738 h 759"/>
              <a:gd name="connsiteX61-19829" fmla="*/ 611 w 758"/>
              <a:gd name="connsiteY61-19830" fmla="*/ 732 h 759"/>
              <a:gd name="connsiteX62-19831" fmla="*/ 595 w 758"/>
              <a:gd name="connsiteY62-19832" fmla="*/ 727 h 759"/>
              <a:gd name="connsiteX63-19833" fmla="*/ 585 w 758"/>
              <a:gd name="connsiteY63-19834" fmla="*/ 722 h 759"/>
              <a:gd name="connsiteX64-19835" fmla="*/ 569 w 758"/>
              <a:gd name="connsiteY64-19836" fmla="*/ 717 h 759"/>
              <a:gd name="connsiteX65-19837" fmla="*/ 553 w 758"/>
              <a:gd name="connsiteY65-19838" fmla="*/ 706 h 759"/>
              <a:gd name="connsiteX66-19839" fmla="*/ 543 w 758"/>
              <a:gd name="connsiteY66-19840" fmla="*/ 696 h 759"/>
              <a:gd name="connsiteX67-19841" fmla="*/ 527 w 758"/>
              <a:gd name="connsiteY67-19842" fmla="*/ 685 h 759"/>
              <a:gd name="connsiteX68-19843" fmla="*/ 495 w 758"/>
              <a:gd name="connsiteY68-19844" fmla="*/ 659 h 759"/>
              <a:gd name="connsiteX69-19845" fmla="*/ 469 w 758"/>
              <a:gd name="connsiteY69-19846" fmla="*/ 632 h 759"/>
              <a:gd name="connsiteX70-19847" fmla="*/ 458 w 758"/>
              <a:gd name="connsiteY70-19848" fmla="*/ 622 h 759"/>
              <a:gd name="connsiteX71-19849" fmla="*/ 448 w 758"/>
              <a:gd name="connsiteY71-19850" fmla="*/ 606 h 759"/>
              <a:gd name="connsiteX72-19851" fmla="*/ 437 w 758"/>
              <a:gd name="connsiteY72-19852" fmla="*/ 590 h 759"/>
              <a:gd name="connsiteX73-19853" fmla="*/ 390 w 758"/>
              <a:gd name="connsiteY73-19854" fmla="*/ 100 h 759"/>
              <a:gd name="connsiteX74-19855" fmla="*/ 390 w 758"/>
              <a:gd name="connsiteY74-19856" fmla="*/ 90 h 759"/>
              <a:gd name="connsiteX75-19857" fmla="*/ 390 w 758"/>
              <a:gd name="connsiteY75-19858" fmla="*/ 85 h 759"/>
              <a:gd name="connsiteX76-19859" fmla="*/ 390 w 758"/>
              <a:gd name="connsiteY76-19860" fmla="*/ 79 h 759"/>
              <a:gd name="connsiteX77-19861" fmla="*/ 385 w 758"/>
              <a:gd name="connsiteY77-19862" fmla="*/ 74 h 759"/>
              <a:gd name="connsiteX78-19863" fmla="*/ 385 w 758"/>
              <a:gd name="connsiteY78-19864" fmla="*/ 74 h 759"/>
              <a:gd name="connsiteX79-19865" fmla="*/ 379 w 758"/>
              <a:gd name="connsiteY79-19866" fmla="*/ 74 h 759"/>
              <a:gd name="connsiteX80-19867" fmla="*/ 374 w 758"/>
              <a:gd name="connsiteY80-19868" fmla="*/ 74 h 759"/>
              <a:gd name="connsiteX81-19869" fmla="*/ 363 w 758"/>
              <a:gd name="connsiteY81-19870" fmla="*/ 79 h 759"/>
              <a:gd name="connsiteX82-19871" fmla="*/ 353 w 758"/>
              <a:gd name="connsiteY82-19872" fmla="*/ 79 h 759"/>
              <a:gd name="connsiteX83-19873" fmla="*/ 337 w 758"/>
              <a:gd name="connsiteY83-19874" fmla="*/ 85 h 759"/>
              <a:gd name="connsiteX84-19875" fmla="*/ 321 w 758"/>
              <a:gd name="connsiteY84-19876" fmla="*/ 90 h 759"/>
              <a:gd name="connsiteX85-19877" fmla="*/ 305 w 758"/>
              <a:gd name="connsiteY85-19878" fmla="*/ 95 h 759"/>
              <a:gd name="connsiteX86-19879" fmla="*/ 269 w 758"/>
              <a:gd name="connsiteY86-19880" fmla="*/ 106 h 759"/>
              <a:gd name="connsiteX87-19881" fmla="*/ 232 w 758"/>
              <a:gd name="connsiteY87-19882" fmla="*/ 116 h 759"/>
              <a:gd name="connsiteX88-19883" fmla="*/ 195 w 758"/>
              <a:gd name="connsiteY88-19884" fmla="*/ 127 h 759"/>
              <a:gd name="connsiteX89-19885" fmla="*/ 158 w 758"/>
              <a:gd name="connsiteY89-19886" fmla="*/ 137 h 759"/>
              <a:gd name="connsiteX90-19887" fmla="*/ 137 w 758"/>
              <a:gd name="connsiteY90-19888" fmla="*/ 142 h 759"/>
              <a:gd name="connsiteX91-19889" fmla="*/ 121 w 758"/>
              <a:gd name="connsiteY91-19890" fmla="*/ 142 h 759"/>
              <a:gd name="connsiteX92-19891" fmla="*/ 105 w 758"/>
              <a:gd name="connsiteY92-19892" fmla="*/ 148 h 759"/>
              <a:gd name="connsiteX93-19893" fmla="*/ 95 w 758"/>
              <a:gd name="connsiteY93-19894" fmla="*/ 148 h 759"/>
              <a:gd name="connsiteX94-19895" fmla="*/ 84 w 758"/>
              <a:gd name="connsiteY94-19896" fmla="*/ 153 h 759"/>
              <a:gd name="connsiteX95-19897" fmla="*/ 74 w 758"/>
              <a:gd name="connsiteY95-19898" fmla="*/ 153 h 759"/>
              <a:gd name="connsiteX96-19899" fmla="*/ 68 w 758"/>
              <a:gd name="connsiteY96-19900" fmla="*/ 153 h 759"/>
              <a:gd name="connsiteX97-19901" fmla="*/ 63 w 758"/>
              <a:gd name="connsiteY97-19902" fmla="*/ 153 h 759"/>
              <a:gd name="connsiteX98-19903" fmla="*/ 53 w 758"/>
              <a:gd name="connsiteY98-19904" fmla="*/ 153 h 759"/>
              <a:gd name="connsiteX99-19905" fmla="*/ 42 w 758"/>
              <a:gd name="connsiteY99-19906" fmla="*/ 148 h 759"/>
              <a:gd name="connsiteX100-19907" fmla="*/ 32 w 758"/>
              <a:gd name="connsiteY100-19908" fmla="*/ 142 h 759"/>
              <a:gd name="connsiteX101-19909" fmla="*/ 26 w 758"/>
              <a:gd name="connsiteY101-19910" fmla="*/ 137 h 759"/>
              <a:gd name="connsiteX102-19911" fmla="*/ 16 w 758"/>
              <a:gd name="connsiteY102-19912" fmla="*/ 127 h 759"/>
              <a:gd name="connsiteX103-19913" fmla="*/ 11 w 758"/>
              <a:gd name="connsiteY103-19914" fmla="*/ 121 h 759"/>
              <a:gd name="connsiteX104-19915" fmla="*/ 5 w 758"/>
              <a:gd name="connsiteY104-19916" fmla="*/ 116 h 759"/>
              <a:gd name="connsiteX105-19917" fmla="*/ 0 w 758"/>
              <a:gd name="connsiteY105-19918" fmla="*/ 116 h 759"/>
              <a:gd name="connsiteX106-19919" fmla="*/ 5 w 758"/>
              <a:gd name="connsiteY106-19920" fmla="*/ 111 h 759"/>
              <a:gd name="connsiteX107-19921" fmla="*/ 5 w 758"/>
              <a:gd name="connsiteY107-19922" fmla="*/ 111 h 759"/>
              <a:gd name="connsiteX108-19923" fmla="*/ 11 w 758"/>
              <a:gd name="connsiteY108-19924" fmla="*/ 111 h 759"/>
              <a:gd name="connsiteX109-19925" fmla="*/ 16 w 758"/>
              <a:gd name="connsiteY109-19926" fmla="*/ 106 h 759"/>
              <a:gd name="connsiteX110-19927" fmla="*/ 21 w 758"/>
              <a:gd name="connsiteY110-19928" fmla="*/ 106 h 759"/>
              <a:gd name="connsiteX111-19929" fmla="*/ 32 w 758"/>
              <a:gd name="connsiteY111-19930" fmla="*/ 106 h 759"/>
              <a:gd name="connsiteX112-19931" fmla="*/ 42 w 758"/>
              <a:gd name="connsiteY112-19932" fmla="*/ 106 h 759"/>
              <a:gd name="connsiteX113-19933" fmla="*/ 53 w 758"/>
              <a:gd name="connsiteY113-19934" fmla="*/ 100 h 759"/>
              <a:gd name="connsiteX114-19935" fmla="*/ 79 w 758"/>
              <a:gd name="connsiteY114-19936" fmla="*/ 100 h 759"/>
              <a:gd name="connsiteX115-19937" fmla="*/ 111 w 758"/>
              <a:gd name="connsiteY115-19938" fmla="*/ 95 h 759"/>
              <a:gd name="connsiteX116-19939" fmla="*/ 126 w 758"/>
              <a:gd name="connsiteY116-19940" fmla="*/ 95 h 759"/>
              <a:gd name="connsiteX117-19941" fmla="*/ 142 w 758"/>
              <a:gd name="connsiteY117-19942" fmla="*/ 90 h 759"/>
              <a:gd name="connsiteX118-19943" fmla="*/ 163 w 758"/>
              <a:gd name="connsiteY118-19944" fmla="*/ 85 h 759"/>
              <a:gd name="connsiteX119-19945" fmla="*/ 184 w 758"/>
              <a:gd name="connsiteY119-19946" fmla="*/ 85 h 759"/>
              <a:gd name="connsiteX120-19947" fmla="*/ 221 w 758"/>
              <a:gd name="connsiteY120-19948" fmla="*/ 74 h 759"/>
              <a:gd name="connsiteX121-19949" fmla="*/ 258 w 758"/>
              <a:gd name="connsiteY121-19950" fmla="*/ 69 h 759"/>
              <a:gd name="connsiteX122-19951" fmla="*/ 290 w 758"/>
              <a:gd name="connsiteY122-19952" fmla="*/ 58 h 759"/>
              <a:gd name="connsiteX123-19953" fmla="*/ 321 w 758"/>
              <a:gd name="connsiteY123-19954" fmla="*/ 48 h 759"/>
              <a:gd name="connsiteX124-19955" fmla="*/ 337 w 758"/>
              <a:gd name="connsiteY124-19956" fmla="*/ 42 h 759"/>
              <a:gd name="connsiteX125-19957" fmla="*/ 353 w 758"/>
              <a:gd name="connsiteY125-19958" fmla="*/ 37 h 759"/>
              <a:gd name="connsiteX126-19959" fmla="*/ 363 w 758"/>
              <a:gd name="connsiteY126-19960" fmla="*/ 37 h 759"/>
              <a:gd name="connsiteX127-19961" fmla="*/ 374 w 758"/>
              <a:gd name="connsiteY127-19962" fmla="*/ 32 h 759"/>
              <a:gd name="connsiteX128-19963" fmla="*/ 379 w 758"/>
              <a:gd name="connsiteY128-19964" fmla="*/ 27 h 759"/>
              <a:gd name="connsiteX129-19965" fmla="*/ 385 w 758"/>
              <a:gd name="connsiteY129-19966" fmla="*/ 21 h 759"/>
              <a:gd name="connsiteX130-19967" fmla="*/ 390 w 758"/>
              <a:gd name="connsiteY130-19968" fmla="*/ 16 h 759"/>
              <a:gd name="connsiteX131-19969" fmla="*/ 395 w 758"/>
              <a:gd name="connsiteY131-19970" fmla="*/ 11 h 759"/>
              <a:gd name="connsiteX132-19971" fmla="*/ 400 w 758"/>
              <a:gd name="connsiteY132-19972" fmla="*/ 6 h 759"/>
              <a:gd name="connsiteX133-19973" fmla="*/ 406 w 758"/>
              <a:gd name="connsiteY133-19974" fmla="*/ 0 h 759"/>
              <a:gd name="connsiteX134-19975" fmla="*/ 411 w 758"/>
              <a:gd name="connsiteY134-19976" fmla="*/ 0 h 759"/>
              <a:gd name="connsiteX135-19977" fmla="*/ 416 w 758"/>
              <a:gd name="connsiteY135-19978" fmla="*/ 0 h 759"/>
              <a:gd name="connsiteX136-19979" fmla="*/ 416 w 758"/>
              <a:gd name="connsiteY136-19980" fmla="*/ 0 h 759"/>
              <a:gd name="connsiteX0-19981" fmla="*/ 416 w 758"/>
              <a:gd name="connsiteY0-19982" fmla="*/ 0 h 759"/>
              <a:gd name="connsiteX1-19983" fmla="*/ 427 w 758"/>
              <a:gd name="connsiteY1-19984" fmla="*/ 0 h 759"/>
              <a:gd name="connsiteX2-19985" fmla="*/ 437 w 758"/>
              <a:gd name="connsiteY2-19986" fmla="*/ 6 h 759"/>
              <a:gd name="connsiteX3-19987" fmla="*/ 448 w 758"/>
              <a:gd name="connsiteY3-19988" fmla="*/ 11 h 759"/>
              <a:gd name="connsiteX4-19989" fmla="*/ 464 w 758"/>
              <a:gd name="connsiteY4-19990" fmla="*/ 21 h 759"/>
              <a:gd name="connsiteX5-19991" fmla="*/ 474 w 758"/>
              <a:gd name="connsiteY5-19992" fmla="*/ 32 h 759"/>
              <a:gd name="connsiteX6-19993" fmla="*/ 485 w 758"/>
              <a:gd name="connsiteY6-19994" fmla="*/ 37 h 759"/>
              <a:gd name="connsiteX7-19995" fmla="*/ 485 w 758"/>
              <a:gd name="connsiteY7-19996" fmla="*/ 42 h 759"/>
              <a:gd name="connsiteX8-19997" fmla="*/ 490 w 758"/>
              <a:gd name="connsiteY8-19998" fmla="*/ 42 h 759"/>
              <a:gd name="connsiteX9-19999" fmla="*/ 490 w 758"/>
              <a:gd name="connsiteY9-20000" fmla="*/ 48 h 759"/>
              <a:gd name="connsiteX10-20001" fmla="*/ 490 w 758"/>
              <a:gd name="connsiteY10-20002" fmla="*/ 48 h 759"/>
              <a:gd name="connsiteX11-20003" fmla="*/ 490 w 758"/>
              <a:gd name="connsiteY11-20004" fmla="*/ 53 h 759"/>
              <a:gd name="connsiteX12-20005" fmla="*/ 485 w 758"/>
              <a:gd name="connsiteY12-20006" fmla="*/ 58 h 759"/>
              <a:gd name="connsiteX13-20007" fmla="*/ 479 w 758"/>
              <a:gd name="connsiteY13-20008" fmla="*/ 63 h 759"/>
              <a:gd name="connsiteX14-20009" fmla="*/ 469 w 758"/>
              <a:gd name="connsiteY14-20010" fmla="*/ 69 h 759"/>
              <a:gd name="connsiteX15-20011" fmla="*/ 464 w 758"/>
              <a:gd name="connsiteY15-20012" fmla="*/ 74 h 759"/>
              <a:gd name="connsiteX16-20013" fmla="*/ 469 w 758"/>
              <a:gd name="connsiteY16-20014" fmla="*/ 543 h 759"/>
              <a:gd name="connsiteX17-20015" fmla="*/ 485 w 758"/>
              <a:gd name="connsiteY17-20016" fmla="*/ 564 h 759"/>
              <a:gd name="connsiteX18-20017" fmla="*/ 500 w 758"/>
              <a:gd name="connsiteY18-20018" fmla="*/ 585 h 759"/>
              <a:gd name="connsiteX19-20019" fmla="*/ 511 w 758"/>
              <a:gd name="connsiteY19-20020" fmla="*/ 595 h 759"/>
              <a:gd name="connsiteX20-20021" fmla="*/ 521 w 758"/>
              <a:gd name="connsiteY20-20022" fmla="*/ 601 h 759"/>
              <a:gd name="connsiteX21-20023" fmla="*/ 543 w 758"/>
              <a:gd name="connsiteY21-20024" fmla="*/ 622 h 759"/>
              <a:gd name="connsiteX22-20025" fmla="*/ 564 w 758"/>
              <a:gd name="connsiteY22-20026" fmla="*/ 632 h 759"/>
              <a:gd name="connsiteX23-20027" fmla="*/ 585 w 758"/>
              <a:gd name="connsiteY23-20028" fmla="*/ 648 h 759"/>
              <a:gd name="connsiteX24-20029" fmla="*/ 611 w 758"/>
              <a:gd name="connsiteY24-20030" fmla="*/ 659 h 759"/>
              <a:gd name="connsiteX25-20031" fmla="*/ 622 w 758"/>
              <a:gd name="connsiteY25-20032" fmla="*/ 664 h 759"/>
              <a:gd name="connsiteX26-20033" fmla="*/ 632 w 758"/>
              <a:gd name="connsiteY26-20034" fmla="*/ 669 h 759"/>
              <a:gd name="connsiteX27-20035" fmla="*/ 658 w 758"/>
              <a:gd name="connsiteY27-20036" fmla="*/ 674 h 759"/>
              <a:gd name="connsiteX28-20037" fmla="*/ 674 w 758"/>
              <a:gd name="connsiteY28-20038" fmla="*/ 674 h 759"/>
              <a:gd name="connsiteX29-20039" fmla="*/ 690 w 758"/>
              <a:gd name="connsiteY29-20040" fmla="*/ 643 h 759"/>
              <a:gd name="connsiteX30-20041" fmla="*/ 695 w 758"/>
              <a:gd name="connsiteY30-20042" fmla="*/ 627 h 759"/>
              <a:gd name="connsiteX31-20043" fmla="*/ 701 w 758"/>
              <a:gd name="connsiteY31-20044" fmla="*/ 611 h 759"/>
              <a:gd name="connsiteX32-20045" fmla="*/ 706 w 758"/>
              <a:gd name="connsiteY32-20046" fmla="*/ 595 h 759"/>
              <a:gd name="connsiteX33-20047" fmla="*/ 706 w 758"/>
              <a:gd name="connsiteY33-20048" fmla="*/ 580 h 759"/>
              <a:gd name="connsiteX34-20049" fmla="*/ 711 w 758"/>
              <a:gd name="connsiteY34-20050" fmla="*/ 564 h 759"/>
              <a:gd name="connsiteX35-20051" fmla="*/ 737 w 758"/>
              <a:gd name="connsiteY35-20052" fmla="*/ 559 h 759"/>
              <a:gd name="connsiteX36-20053" fmla="*/ 737 w 758"/>
              <a:gd name="connsiteY36-20054" fmla="*/ 569 h 759"/>
              <a:gd name="connsiteX37-20055" fmla="*/ 737 w 758"/>
              <a:gd name="connsiteY37-20056" fmla="*/ 585 h 759"/>
              <a:gd name="connsiteX38-20057" fmla="*/ 737 w 758"/>
              <a:gd name="connsiteY38-20058" fmla="*/ 601 h 759"/>
              <a:gd name="connsiteX39-20059" fmla="*/ 737 w 758"/>
              <a:gd name="connsiteY39-20060" fmla="*/ 622 h 759"/>
              <a:gd name="connsiteX40-20061" fmla="*/ 743 w 758"/>
              <a:gd name="connsiteY40-20062" fmla="*/ 669 h 759"/>
              <a:gd name="connsiteX41-20063" fmla="*/ 743 w 758"/>
              <a:gd name="connsiteY41-20064" fmla="*/ 685 h 759"/>
              <a:gd name="connsiteX42-20065" fmla="*/ 748 w 758"/>
              <a:gd name="connsiteY42-20066" fmla="*/ 696 h 759"/>
              <a:gd name="connsiteX43-20067" fmla="*/ 748 w 758"/>
              <a:gd name="connsiteY43-20068" fmla="*/ 706 h 759"/>
              <a:gd name="connsiteX44-20069" fmla="*/ 753 w 758"/>
              <a:gd name="connsiteY44-20070" fmla="*/ 717 h 759"/>
              <a:gd name="connsiteX45-20071" fmla="*/ 753 w 758"/>
              <a:gd name="connsiteY45-20072" fmla="*/ 722 h 759"/>
              <a:gd name="connsiteX46-20073" fmla="*/ 758 w 758"/>
              <a:gd name="connsiteY46-20074" fmla="*/ 732 h 759"/>
              <a:gd name="connsiteX47-20075" fmla="*/ 758 w 758"/>
              <a:gd name="connsiteY47-20076" fmla="*/ 738 h 759"/>
              <a:gd name="connsiteX48-20077" fmla="*/ 758 w 758"/>
              <a:gd name="connsiteY48-20078" fmla="*/ 743 h 759"/>
              <a:gd name="connsiteX49-20079" fmla="*/ 758 w 758"/>
              <a:gd name="connsiteY49-20080" fmla="*/ 748 h 759"/>
              <a:gd name="connsiteX50-20081" fmla="*/ 753 w 758"/>
              <a:gd name="connsiteY50-20082" fmla="*/ 753 h 759"/>
              <a:gd name="connsiteX51-20083" fmla="*/ 748 w 758"/>
              <a:gd name="connsiteY51-20084" fmla="*/ 759 h 759"/>
              <a:gd name="connsiteX52-20085" fmla="*/ 737 w 758"/>
              <a:gd name="connsiteY52-20086" fmla="*/ 759 h 759"/>
              <a:gd name="connsiteX53-20087" fmla="*/ 727 w 758"/>
              <a:gd name="connsiteY53-20088" fmla="*/ 759 h 759"/>
              <a:gd name="connsiteX54-20089" fmla="*/ 711 w 758"/>
              <a:gd name="connsiteY54-20090" fmla="*/ 759 h 759"/>
              <a:gd name="connsiteX55-20091" fmla="*/ 695 w 758"/>
              <a:gd name="connsiteY55-20092" fmla="*/ 753 h 759"/>
              <a:gd name="connsiteX56-20093" fmla="*/ 674 w 758"/>
              <a:gd name="connsiteY56-20094" fmla="*/ 753 h 759"/>
              <a:gd name="connsiteX57-20095" fmla="*/ 653 w 758"/>
              <a:gd name="connsiteY57-20096" fmla="*/ 748 h 759"/>
              <a:gd name="connsiteX58-20097" fmla="*/ 632 w 758"/>
              <a:gd name="connsiteY58-20098" fmla="*/ 743 h 759"/>
              <a:gd name="connsiteX59-20099" fmla="*/ 622 w 758"/>
              <a:gd name="connsiteY59-20100" fmla="*/ 738 h 759"/>
              <a:gd name="connsiteX60-20101" fmla="*/ 611 w 758"/>
              <a:gd name="connsiteY60-20102" fmla="*/ 732 h 759"/>
              <a:gd name="connsiteX61-20103" fmla="*/ 595 w 758"/>
              <a:gd name="connsiteY61-20104" fmla="*/ 727 h 759"/>
              <a:gd name="connsiteX62-20105" fmla="*/ 585 w 758"/>
              <a:gd name="connsiteY62-20106" fmla="*/ 722 h 759"/>
              <a:gd name="connsiteX63-20107" fmla="*/ 569 w 758"/>
              <a:gd name="connsiteY63-20108" fmla="*/ 717 h 759"/>
              <a:gd name="connsiteX64-20109" fmla="*/ 553 w 758"/>
              <a:gd name="connsiteY64-20110" fmla="*/ 706 h 759"/>
              <a:gd name="connsiteX65-20111" fmla="*/ 543 w 758"/>
              <a:gd name="connsiteY65-20112" fmla="*/ 696 h 759"/>
              <a:gd name="connsiteX66-20113" fmla="*/ 527 w 758"/>
              <a:gd name="connsiteY66-20114" fmla="*/ 685 h 759"/>
              <a:gd name="connsiteX67-20115" fmla="*/ 495 w 758"/>
              <a:gd name="connsiteY67-20116" fmla="*/ 659 h 759"/>
              <a:gd name="connsiteX68-20117" fmla="*/ 469 w 758"/>
              <a:gd name="connsiteY68-20118" fmla="*/ 632 h 759"/>
              <a:gd name="connsiteX69-20119" fmla="*/ 458 w 758"/>
              <a:gd name="connsiteY69-20120" fmla="*/ 622 h 759"/>
              <a:gd name="connsiteX70-20121" fmla="*/ 448 w 758"/>
              <a:gd name="connsiteY70-20122" fmla="*/ 606 h 759"/>
              <a:gd name="connsiteX71-20123" fmla="*/ 437 w 758"/>
              <a:gd name="connsiteY71-20124" fmla="*/ 590 h 759"/>
              <a:gd name="connsiteX72-20125" fmla="*/ 390 w 758"/>
              <a:gd name="connsiteY72-20126" fmla="*/ 100 h 759"/>
              <a:gd name="connsiteX73-20127" fmla="*/ 390 w 758"/>
              <a:gd name="connsiteY73-20128" fmla="*/ 90 h 759"/>
              <a:gd name="connsiteX74-20129" fmla="*/ 390 w 758"/>
              <a:gd name="connsiteY74-20130" fmla="*/ 85 h 759"/>
              <a:gd name="connsiteX75-20131" fmla="*/ 390 w 758"/>
              <a:gd name="connsiteY75-20132" fmla="*/ 79 h 759"/>
              <a:gd name="connsiteX76-20133" fmla="*/ 385 w 758"/>
              <a:gd name="connsiteY76-20134" fmla="*/ 74 h 759"/>
              <a:gd name="connsiteX77-20135" fmla="*/ 385 w 758"/>
              <a:gd name="connsiteY77-20136" fmla="*/ 74 h 759"/>
              <a:gd name="connsiteX78-20137" fmla="*/ 379 w 758"/>
              <a:gd name="connsiteY78-20138" fmla="*/ 74 h 759"/>
              <a:gd name="connsiteX79-20139" fmla="*/ 374 w 758"/>
              <a:gd name="connsiteY79-20140" fmla="*/ 74 h 759"/>
              <a:gd name="connsiteX80-20141" fmla="*/ 363 w 758"/>
              <a:gd name="connsiteY80-20142" fmla="*/ 79 h 759"/>
              <a:gd name="connsiteX81-20143" fmla="*/ 353 w 758"/>
              <a:gd name="connsiteY81-20144" fmla="*/ 79 h 759"/>
              <a:gd name="connsiteX82-20145" fmla="*/ 337 w 758"/>
              <a:gd name="connsiteY82-20146" fmla="*/ 85 h 759"/>
              <a:gd name="connsiteX83-20147" fmla="*/ 321 w 758"/>
              <a:gd name="connsiteY83-20148" fmla="*/ 90 h 759"/>
              <a:gd name="connsiteX84-20149" fmla="*/ 305 w 758"/>
              <a:gd name="connsiteY84-20150" fmla="*/ 95 h 759"/>
              <a:gd name="connsiteX85-20151" fmla="*/ 269 w 758"/>
              <a:gd name="connsiteY85-20152" fmla="*/ 106 h 759"/>
              <a:gd name="connsiteX86-20153" fmla="*/ 232 w 758"/>
              <a:gd name="connsiteY86-20154" fmla="*/ 116 h 759"/>
              <a:gd name="connsiteX87-20155" fmla="*/ 195 w 758"/>
              <a:gd name="connsiteY87-20156" fmla="*/ 127 h 759"/>
              <a:gd name="connsiteX88-20157" fmla="*/ 158 w 758"/>
              <a:gd name="connsiteY88-20158" fmla="*/ 137 h 759"/>
              <a:gd name="connsiteX89-20159" fmla="*/ 137 w 758"/>
              <a:gd name="connsiteY89-20160" fmla="*/ 142 h 759"/>
              <a:gd name="connsiteX90-20161" fmla="*/ 121 w 758"/>
              <a:gd name="connsiteY90-20162" fmla="*/ 142 h 759"/>
              <a:gd name="connsiteX91-20163" fmla="*/ 105 w 758"/>
              <a:gd name="connsiteY91-20164" fmla="*/ 148 h 759"/>
              <a:gd name="connsiteX92-20165" fmla="*/ 95 w 758"/>
              <a:gd name="connsiteY92-20166" fmla="*/ 148 h 759"/>
              <a:gd name="connsiteX93-20167" fmla="*/ 84 w 758"/>
              <a:gd name="connsiteY93-20168" fmla="*/ 153 h 759"/>
              <a:gd name="connsiteX94-20169" fmla="*/ 74 w 758"/>
              <a:gd name="connsiteY94-20170" fmla="*/ 153 h 759"/>
              <a:gd name="connsiteX95-20171" fmla="*/ 68 w 758"/>
              <a:gd name="connsiteY95-20172" fmla="*/ 153 h 759"/>
              <a:gd name="connsiteX96-20173" fmla="*/ 63 w 758"/>
              <a:gd name="connsiteY96-20174" fmla="*/ 153 h 759"/>
              <a:gd name="connsiteX97-20175" fmla="*/ 53 w 758"/>
              <a:gd name="connsiteY97-20176" fmla="*/ 153 h 759"/>
              <a:gd name="connsiteX98-20177" fmla="*/ 42 w 758"/>
              <a:gd name="connsiteY98-20178" fmla="*/ 148 h 759"/>
              <a:gd name="connsiteX99-20179" fmla="*/ 32 w 758"/>
              <a:gd name="connsiteY99-20180" fmla="*/ 142 h 759"/>
              <a:gd name="connsiteX100-20181" fmla="*/ 26 w 758"/>
              <a:gd name="connsiteY100-20182" fmla="*/ 137 h 759"/>
              <a:gd name="connsiteX101-20183" fmla="*/ 16 w 758"/>
              <a:gd name="connsiteY101-20184" fmla="*/ 127 h 759"/>
              <a:gd name="connsiteX102-20185" fmla="*/ 11 w 758"/>
              <a:gd name="connsiteY102-20186" fmla="*/ 121 h 759"/>
              <a:gd name="connsiteX103-20187" fmla="*/ 5 w 758"/>
              <a:gd name="connsiteY103-20188" fmla="*/ 116 h 759"/>
              <a:gd name="connsiteX104-20189" fmla="*/ 0 w 758"/>
              <a:gd name="connsiteY104-20190" fmla="*/ 116 h 759"/>
              <a:gd name="connsiteX105-20191" fmla="*/ 5 w 758"/>
              <a:gd name="connsiteY105-20192" fmla="*/ 111 h 759"/>
              <a:gd name="connsiteX106-20193" fmla="*/ 5 w 758"/>
              <a:gd name="connsiteY106-20194" fmla="*/ 111 h 759"/>
              <a:gd name="connsiteX107-20195" fmla="*/ 11 w 758"/>
              <a:gd name="connsiteY107-20196" fmla="*/ 111 h 759"/>
              <a:gd name="connsiteX108-20197" fmla="*/ 16 w 758"/>
              <a:gd name="connsiteY108-20198" fmla="*/ 106 h 759"/>
              <a:gd name="connsiteX109-20199" fmla="*/ 21 w 758"/>
              <a:gd name="connsiteY109-20200" fmla="*/ 106 h 759"/>
              <a:gd name="connsiteX110-20201" fmla="*/ 32 w 758"/>
              <a:gd name="connsiteY110-20202" fmla="*/ 106 h 759"/>
              <a:gd name="connsiteX111-20203" fmla="*/ 42 w 758"/>
              <a:gd name="connsiteY111-20204" fmla="*/ 106 h 759"/>
              <a:gd name="connsiteX112-20205" fmla="*/ 53 w 758"/>
              <a:gd name="connsiteY112-20206" fmla="*/ 100 h 759"/>
              <a:gd name="connsiteX113-20207" fmla="*/ 79 w 758"/>
              <a:gd name="connsiteY113-20208" fmla="*/ 100 h 759"/>
              <a:gd name="connsiteX114-20209" fmla="*/ 111 w 758"/>
              <a:gd name="connsiteY114-20210" fmla="*/ 95 h 759"/>
              <a:gd name="connsiteX115-20211" fmla="*/ 126 w 758"/>
              <a:gd name="connsiteY115-20212" fmla="*/ 95 h 759"/>
              <a:gd name="connsiteX116-20213" fmla="*/ 142 w 758"/>
              <a:gd name="connsiteY116-20214" fmla="*/ 90 h 759"/>
              <a:gd name="connsiteX117-20215" fmla="*/ 163 w 758"/>
              <a:gd name="connsiteY117-20216" fmla="*/ 85 h 759"/>
              <a:gd name="connsiteX118-20217" fmla="*/ 184 w 758"/>
              <a:gd name="connsiteY118-20218" fmla="*/ 85 h 759"/>
              <a:gd name="connsiteX119-20219" fmla="*/ 221 w 758"/>
              <a:gd name="connsiteY119-20220" fmla="*/ 74 h 759"/>
              <a:gd name="connsiteX120-20221" fmla="*/ 258 w 758"/>
              <a:gd name="connsiteY120-20222" fmla="*/ 69 h 759"/>
              <a:gd name="connsiteX121-20223" fmla="*/ 290 w 758"/>
              <a:gd name="connsiteY121-20224" fmla="*/ 58 h 759"/>
              <a:gd name="connsiteX122-20225" fmla="*/ 321 w 758"/>
              <a:gd name="connsiteY122-20226" fmla="*/ 48 h 759"/>
              <a:gd name="connsiteX123-20227" fmla="*/ 337 w 758"/>
              <a:gd name="connsiteY123-20228" fmla="*/ 42 h 759"/>
              <a:gd name="connsiteX124-20229" fmla="*/ 353 w 758"/>
              <a:gd name="connsiteY124-20230" fmla="*/ 37 h 759"/>
              <a:gd name="connsiteX125-20231" fmla="*/ 363 w 758"/>
              <a:gd name="connsiteY125-20232" fmla="*/ 37 h 759"/>
              <a:gd name="connsiteX126-20233" fmla="*/ 374 w 758"/>
              <a:gd name="connsiteY126-20234" fmla="*/ 32 h 759"/>
              <a:gd name="connsiteX127-20235" fmla="*/ 379 w 758"/>
              <a:gd name="connsiteY127-20236" fmla="*/ 27 h 759"/>
              <a:gd name="connsiteX128-20237" fmla="*/ 385 w 758"/>
              <a:gd name="connsiteY128-20238" fmla="*/ 21 h 759"/>
              <a:gd name="connsiteX129-20239" fmla="*/ 390 w 758"/>
              <a:gd name="connsiteY129-20240" fmla="*/ 16 h 759"/>
              <a:gd name="connsiteX130-20241" fmla="*/ 395 w 758"/>
              <a:gd name="connsiteY130-20242" fmla="*/ 11 h 759"/>
              <a:gd name="connsiteX131-20243" fmla="*/ 400 w 758"/>
              <a:gd name="connsiteY131-20244" fmla="*/ 6 h 759"/>
              <a:gd name="connsiteX132-20245" fmla="*/ 406 w 758"/>
              <a:gd name="connsiteY132-20246" fmla="*/ 0 h 759"/>
              <a:gd name="connsiteX133-20247" fmla="*/ 411 w 758"/>
              <a:gd name="connsiteY133-20248" fmla="*/ 0 h 759"/>
              <a:gd name="connsiteX134-20249" fmla="*/ 416 w 758"/>
              <a:gd name="connsiteY134-20250" fmla="*/ 0 h 759"/>
              <a:gd name="connsiteX135-20251" fmla="*/ 416 w 758"/>
              <a:gd name="connsiteY135-20252" fmla="*/ 0 h 759"/>
              <a:gd name="connsiteX0-20253" fmla="*/ 416 w 758"/>
              <a:gd name="connsiteY0-20254" fmla="*/ 0 h 759"/>
              <a:gd name="connsiteX1-20255" fmla="*/ 427 w 758"/>
              <a:gd name="connsiteY1-20256" fmla="*/ 0 h 759"/>
              <a:gd name="connsiteX2-20257" fmla="*/ 437 w 758"/>
              <a:gd name="connsiteY2-20258" fmla="*/ 6 h 759"/>
              <a:gd name="connsiteX3-20259" fmla="*/ 448 w 758"/>
              <a:gd name="connsiteY3-20260" fmla="*/ 11 h 759"/>
              <a:gd name="connsiteX4-20261" fmla="*/ 464 w 758"/>
              <a:gd name="connsiteY4-20262" fmla="*/ 21 h 759"/>
              <a:gd name="connsiteX5-20263" fmla="*/ 474 w 758"/>
              <a:gd name="connsiteY5-20264" fmla="*/ 32 h 759"/>
              <a:gd name="connsiteX6-20265" fmla="*/ 485 w 758"/>
              <a:gd name="connsiteY6-20266" fmla="*/ 37 h 759"/>
              <a:gd name="connsiteX7-20267" fmla="*/ 485 w 758"/>
              <a:gd name="connsiteY7-20268" fmla="*/ 42 h 759"/>
              <a:gd name="connsiteX8-20269" fmla="*/ 490 w 758"/>
              <a:gd name="connsiteY8-20270" fmla="*/ 42 h 759"/>
              <a:gd name="connsiteX9-20271" fmla="*/ 490 w 758"/>
              <a:gd name="connsiteY9-20272" fmla="*/ 48 h 759"/>
              <a:gd name="connsiteX10-20273" fmla="*/ 490 w 758"/>
              <a:gd name="connsiteY10-20274" fmla="*/ 48 h 759"/>
              <a:gd name="connsiteX11-20275" fmla="*/ 490 w 758"/>
              <a:gd name="connsiteY11-20276" fmla="*/ 53 h 759"/>
              <a:gd name="connsiteX12-20277" fmla="*/ 485 w 758"/>
              <a:gd name="connsiteY12-20278" fmla="*/ 58 h 759"/>
              <a:gd name="connsiteX13-20279" fmla="*/ 479 w 758"/>
              <a:gd name="connsiteY13-20280" fmla="*/ 63 h 759"/>
              <a:gd name="connsiteX14-20281" fmla="*/ 469 w 758"/>
              <a:gd name="connsiteY14-20282" fmla="*/ 69 h 759"/>
              <a:gd name="connsiteX15-20283" fmla="*/ 464 w 758"/>
              <a:gd name="connsiteY15-20284" fmla="*/ 74 h 759"/>
              <a:gd name="connsiteX16-20285" fmla="*/ 469 w 758"/>
              <a:gd name="connsiteY16-20286" fmla="*/ 543 h 759"/>
              <a:gd name="connsiteX17-20287" fmla="*/ 485 w 758"/>
              <a:gd name="connsiteY17-20288" fmla="*/ 564 h 759"/>
              <a:gd name="connsiteX18-20289" fmla="*/ 500 w 758"/>
              <a:gd name="connsiteY18-20290" fmla="*/ 585 h 759"/>
              <a:gd name="connsiteX19-20291" fmla="*/ 511 w 758"/>
              <a:gd name="connsiteY19-20292" fmla="*/ 595 h 759"/>
              <a:gd name="connsiteX20-20293" fmla="*/ 521 w 758"/>
              <a:gd name="connsiteY20-20294" fmla="*/ 601 h 759"/>
              <a:gd name="connsiteX21-20295" fmla="*/ 543 w 758"/>
              <a:gd name="connsiteY21-20296" fmla="*/ 622 h 759"/>
              <a:gd name="connsiteX22-20297" fmla="*/ 564 w 758"/>
              <a:gd name="connsiteY22-20298" fmla="*/ 632 h 759"/>
              <a:gd name="connsiteX23-20299" fmla="*/ 585 w 758"/>
              <a:gd name="connsiteY23-20300" fmla="*/ 648 h 759"/>
              <a:gd name="connsiteX24-20301" fmla="*/ 611 w 758"/>
              <a:gd name="connsiteY24-20302" fmla="*/ 659 h 759"/>
              <a:gd name="connsiteX25-20303" fmla="*/ 622 w 758"/>
              <a:gd name="connsiteY25-20304" fmla="*/ 664 h 759"/>
              <a:gd name="connsiteX26-20305" fmla="*/ 632 w 758"/>
              <a:gd name="connsiteY26-20306" fmla="*/ 669 h 759"/>
              <a:gd name="connsiteX27-20307" fmla="*/ 658 w 758"/>
              <a:gd name="connsiteY27-20308" fmla="*/ 674 h 759"/>
              <a:gd name="connsiteX28-20309" fmla="*/ 674 w 758"/>
              <a:gd name="connsiteY28-20310" fmla="*/ 674 h 759"/>
              <a:gd name="connsiteX29-20311" fmla="*/ 690 w 758"/>
              <a:gd name="connsiteY29-20312" fmla="*/ 643 h 759"/>
              <a:gd name="connsiteX30-20313" fmla="*/ 695 w 758"/>
              <a:gd name="connsiteY30-20314" fmla="*/ 627 h 759"/>
              <a:gd name="connsiteX31-20315" fmla="*/ 701 w 758"/>
              <a:gd name="connsiteY31-20316" fmla="*/ 611 h 759"/>
              <a:gd name="connsiteX32-20317" fmla="*/ 706 w 758"/>
              <a:gd name="connsiteY32-20318" fmla="*/ 595 h 759"/>
              <a:gd name="connsiteX33-20319" fmla="*/ 706 w 758"/>
              <a:gd name="connsiteY33-20320" fmla="*/ 580 h 759"/>
              <a:gd name="connsiteX34-20321" fmla="*/ 711 w 758"/>
              <a:gd name="connsiteY34-20322" fmla="*/ 564 h 759"/>
              <a:gd name="connsiteX35-20323" fmla="*/ 737 w 758"/>
              <a:gd name="connsiteY35-20324" fmla="*/ 559 h 759"/>
              <a:gd name="connsiteX36-20325" fmla="*/ 737 w 758"/>
              <a:gd name="connsiteY36-20326" fmla="*/ 569 h 759"/>
              <a:gd name="connsiteX37-20327" fmla="*/ 737 w 758"/>
              <a:gd name="connsiteY37-20328" fmla="*/ 585 h 759"/>
              <a:gd name="connsiteX38-20329" fmla="*/ 737 w 758"/>
              <a:gd name="connsiteY38-20330" fmla="*/ 601 h 759"/>
              <a:gd name="connsiteX39-20331" fmla="*/ 737 w 758"/>
              <a:gd name="connsiteY39-20332" fmla="*/ 622 h 759"/>
              <a:gd name="connsiteX40-20333" fmla="*/ 743 w 758"/>
              <a:gd name="connsiteY40-20334" fmla="*/ 669 h 759"/>
              <a:gd name="connsiteX41-20335" fmla="*/ 748 w 758"/>
              <a:gd name="connsiteY41-20336" fmla="*/ 696 h 759"/>
              <a:gd name="connsiteX42-20337" fmla="*/ 748 w 758"/>
              <a:gd name="connsiteY42-20338" fmla="*/ 706 h 759"/>
              <a:gd name="connsiteX43-20339" fmla="*/ 753 w 758"/>
              <a:gd name="connsiteY43-20340" fmla="*/ 717 h 759"/>
              <a:gd name="connsiteX44-20341" fmla="*/ 753 w 758"/>
              <a:gd name="connsiteY44-20342" fmla="*/ 722 h 759"/>
              <a:gd name="connsiteX45-20343" fmla="*/ 758 w 758"/>
              <a:gd name="connsiteY45-20344" fmla="*/ 732 h 759"/>
              <a:gd name="connsiteX46-20345" fmla="*/ 758 w 758"/>
              <a:gd name="connsiteY46-20346" fmla="*/ 738 h 759"/>
              <a:gd name="connsiteX47-20347" fmla="*/ 758 w 758"/>
              <a:gd name="connsiteY47-20348" fmla="*/ 743 h 759"/>
              <a:gd name="connsiteX48-20349" fmla="*/ 758 w 758"/>
              <a:gd name="connsiteY48-20350" fmla="*/ 748 h 759"/>
              <a:gd name="connsiteX49-20351" fmla="*/ 753 w 758"/>
              <a:gd name="connsiteY49-20352" fmla="*/ 753 h 759"/>
              <a:gd name="connsiteX50-20353" fmla="*/ 748 w 758"/>
              <a:gd name="connsiteY50-20354" fmla="*/ 759 h 759"/>
              <a:gd name="connsiteX51-20355" fmla="*/ 737 w 758"/>
              <a:gd name="connsiteY51-20356" fmla="*/ 759 h 759"/>
              <a:gd name="connsiteX52-20357" fmla="*/ 727 w 758"/>
              <a:gd name="connsiteY52-20358" fmla="*/ 759 h 759"/>
              <a:gd name="connsiteX53-20359" fmla="*/ 711 w 758"/>
              <a:gd name="connsiteY53-20360" fmla="*/ 759 h 759"/>
              <a:gd name="connsiteX54-20361" fmla="*/ 695 w 758"/>
              <a:gd name="connsiteY54-20362" fmla="*/ 753 h 759"/>
              <a:gd name="connsiteX55-20363" fmla="*/ 674 w 758"/>
              <a:gd name="connsiteY55-20364" fmla="*/ 753 h 759"/>
              <a:gd name="connsiteX56-20365" fmla="*/ 653 w 758"/>
              <a:gd name="connsiteY56-20366" fmla="*/ 748 h 759"/>
              <a:gd name="connsiteX57-20367" fmla="*/ 632 w 758"/>
              <a:gd name="connsiteY57-20368" fmla="*/ 743 h 759"/>
              <a:gd name="connsiteX58-20369" fmla="*/ 622 w 758"/>
              <a:gd name="connsiteY58-20370" fmla="*/ 738 h 759"/>
              <a:gd name="connsiteX59-20371" fmla="*/ 611 w 758"/>
              <a:gd name="connsiteY59-20372" fmla="*/ 732 h 759"/>
              <a:gd name="connsiteX60-20373" fmla="*/ 595 w 758"/>
              <a:gd name="connsiteY60-20374" fmla="*/ 727 h 759"/>
              <a:gd name="connsiteX61-20375" fmla="*/ 585 w 758"/>
              <a:gd name="connsiteY61-20376" fmla="*/ 722 h 759"/>
              <a:gd name="connsiteX62-20377" fmla="*/ 569 w 758"/>
              <a:gd name="connsiteY62-20378" fmla="*/ 717 h 759"/>
              <a:gd name="connsiteX63-20379" fmla="*/ 553 w 758"/>
              <a:gd name="connsiteY63-20380" fmla="*/ 706 h 759"/>
              <a:gd name="connsiteX64-20381" fmla="*/ 543 w 758"/>
              <a:gd name="connsiteY64-20382" fmla="*/ 696 h 759"/>
              <a:gd name="connsiteX65-20383" fmla="*/ 527 w 758"/>
              <a:gd name="connsiteY65-20384" fmla="*/ 685 h 759"/>
              <a:gd name="connsiteX66-20385" fmla="*/ 495 w 758"/>
              <a:gd name="connsiteY66-20386" fmla="*/ 659 h 759"/>
              <a:gd name="connsiteX67-20387" fmla="*/ 469 w 758"/>
              <a:gd name="connsiteY67-20388" fmla="*/ 632 h 759"/>
              <a:gd name="connsiteX68-20389" fmla="*/ 458 w 758"/>
              <a:gd name="connsiteY68-20390" fmla="*/ 622 h 759"/>
              <a:gd name="connsiteX69-20391" fmla="*/ 448 w 758"/>
              <a:gd name="connsiteY69-20392" fmla="*/ 606 h 759"/>
              <a:gd name="connsiteX70-20393" fmla="*/ 437 w 758"/>
              <a:gd name="connsiteY70-20394" fmla="*/ 590 h 759"/>
              <a:gd name="connsiteX71-20395" fmla="*/ 390 w 758"/>
              <a:gd name="connsiteY71-20396" fmla="*/ 100 h 759"/>
              <a:gd name="connsiteX72-20397" fmla="*/ 390 w 758"/>
              <a:gd name="connsiteY72-20398" fmla="*/ 90 h 759"/>
              <a:gd name="connsiteX73-20399" fmla="*/ 390 w 758"/>
              <a:gd name="connsiteY73-20400" fmla="*/ 85 h 759"/>
              <a:gd name="connsiteX74-20401" fmla="*/ 390 w 758"/>
              <a:gd name="connsiteY74-20402" fmla="*/ 79 h 759"/>
              <a:gd name="connsiteX75-20403" fmla="*/ 385 w 758"/>
              <a:gd name="connsiteY75-20404" fmla="*/ 74 h 759"/>
              <a:gd name="connsiteX76-20405" fmla="*/ 385 w 758"/>
              <a:gd name="connsiteY76-20406" fmla="*/ 74 h 759"/>
              <a:gd name="connsiteX77-20407" fmla="*/ 379 w 758"/>
              <a:gd name="connsiteY77-20408" fmla="*/ 74 h 759"/>
              <a:gd name="connsiteX78-20409" fmla="*/ 374 w 758"/>
              <a:gd name="connsiteY78-20410" fmla="*/ 74 h 759"/>
              <a:gd name="connsiteX79-20411" fmla="*/ 363 w 758"/>
              <a:gd name="connsiteY79-20412" fmla="*/ 79 h 759"/>
              <a:gd name="connsiteX80-20413" fmla="*/ 353 w 758"/>
              <a:gd name="connsiteY80-20414" fmla="*/ 79 h 759"/>
              <a:gd name="connsiteX81-20415" fmla="*/ 337 w 758"/>
              <a:gd name="connsiteY81-20416" fmla="*/ 85 h 759"/>
              <a:gd name="connsiteX82-20417" fmla="*/ 321 w 758"/>
              <a:gd name="connsiteY82-20418" fmla="*/ 90 h 759"/>
              <a:gd name="connsiteX83-20419" fmla="*/ 305 w 758"/>
              <a:gd name="connsiteY83-20420" fmla="*/ 95 h 759"/>
              <a:gd name="connsiteX84-20421" fmla="*/ 269 w 758"/>
              <a:gd name="connsiteY84-20422" fmla="*/ 106 h 759"/>
              <a:gd name="connsiteX85-20423" fmla="*/ 232 w 758"/>
              <a:gd name="connsiteY85-20424" fmla="*/ 116 h 759"/>
              <a:gd name="connsiteX86-20425" fmla="*/ 195 w 758"/>
              <a:gd name="connsiteY86-20426" fmla="*/ 127 h 759"/>
              <a:gd name="connsiteX87-20427" fmla="*/ 158 w 758"/>
              <a:gd name="connsiteY87-20428" fmla="*/ 137 h 759"/>
              <a:gd name="connsiteX88-20429" fmla="*/ 137 w 758"/>
              <a:gd name="connsiteY88-20430" fmla="*/ 142 h 759"/>
              <a:gd name="connsiteX89-20431" fmla="*/ 121 w 758"/>
              <a:gd name="connsiteY89-20432" fmla="*/ 142 h 759"/>
              <a:gd name="connsiteX90-20433" fmla="*/ 105 w 758"/>
              <a:gd name="connsiteY90-20434" fmla="*/ 148 h 759"/>
              <a:gd name="connsiteX91-20435" fmla="*/ 95 w 758"/>
              <a:gd name="connsiteY91-20436" fmla="*/ 148 h 759"/>
              <a:gd name="connsiteX92-20437" fmla="*/ 84 w 758"/>
              <a:gd name="connsiteY92-20438" fmla="*/ 153 h 759"/>
              <a:gd name="connsiteX93-20439" fmla="*/ 74 w 758"/>
              <a:gd name="connsiteY93-20440" fmla="*/ 153 h 759"/>
              <a:gd name="connsiteX94-20441" fmla="*/ 68 w 758"/>
              <a:gd name="connsiteY94-20442" fmla="*/ 153 h 759"/>
              <a:gd name="connsiteX95-20443" fmla="*/ 63 w 758"/>
              <a:gd name="connsiteY95-20444" fmla="*/ 153 h 759"/>
              <a:gd name="connsiteX96-20445" fmla="*/ 53 w 758"/>
              <a:gd name="connsiteY96-20446" fmla="*/ 153 h 759"/>
              <a:gd name="connsiteX97-20447" fmla="*/ 42 w 758"/>
              <a:gd name="connsiteY97-20448" fmla="*/ 148 h 759"/>
              <a:gd name="connsiteX98-20449" fmla="*/ 32 w 758"/>
              <a:gd name="connsiteY98-20450" fmla="*/ 142 h 759"/>
              <a:gd name="connsiteX99-20451" fmla="*/ 26 w 758"/>
              <a:gd name="connsiteY99-20452" fmla="*/ 137 h 759"/>
              <a:gd name="connsiteX100-20453" fmla="*/ 16 w 758"/>
              <a:gd name="connsiteY100-20454" fmla="*/ 127 h 759"/>
              <a:gd name="connsiteX101-20455" fmla="*/ 11 w 758"/>
              <a:gd name="connsiteY101-20456" fmla="*/ 121 h 759"/>
              <a:gd name="connsiteX102-20457" fmla="*/ 5 w 758"/>
              <a:gd name="connsiteY102-20458" fmla="*/ 116 h 759"/>
              <a:gd name="connsiteX103-20459" fmla="*/ 0 w 758"/>
              <a:gd name="connsiteY103-20460" fmla="*/ 116 h 759"/>
              <a:gd name="connsiteX104-20461" fmla="*/ 5 w 758"/>
              <a:gd name="connsiteY104-20462" fmla="*/ 111 h 759"/>
              <a:gd name="connsiteX105-20463" fmla="*/ 5 w 758"/>
              <a:gd name="connsiteY105-20464" fmla="*/ 111 h 759"/>
              <a:gd name="connsiteX106-20465" fmla="*/ 11 w 758"/>
              <a:gd name="connsiteY106-20466" fmla="*/ 111 h 759"/>
              <a:gd name="connsiteX107-20467" fmla="*/ 16 w 758"/>
              <a:gd name="connsiteY107-20468" fmla="*/ 106 h 759"/>
              <a:gd name="connsiteX108-20469" fmla="*/ 21 w 758"/>
              <a:gd name="connsiteY108-20470" fmla="*/ 106 h 759"/>
              <a:gd name="connsiteX109-20471" fmla="*/ 32 w 758"/>
              <a:gd name="connsiteY109-20472" fmla="*/ 106 h 759"/>
              <a:gd name="connsiteX110-20473" fmla="*/ 42 w 758"/>
              <a:gd name="connsiteY110-20474" fmla="*/ 106 h 759"/>
              <a:gd name="connsiteX111-20475" fmla="*/ 53 w 758"/>
              <a:gd name="connsiteY111-20476" fmla="*/ 100 h 759"/>
              <a:gd name="connsiteX112-20477" fmla="*/ 79 w 758"/>
              <a:gd name="connsiteY112-20478" fmla="*/ 100 h 759"/>
              <a:gd name="connsiteX113-20479" fmla="*/ 111 w 758"/>
              <a:gd name="connsiteY113-20480" fmla="*/ 95 h 759"/>
              <a:gd name="connsiteX114-20481" fmla="*/ 126 w 758"/>
              <a:gd name="connsiteY114-20482" fmla="*/ 95 h 759"/>
              <a:gd name="connsiteX115-20483" fmla="*/ 142 w 758"/>
              <a:gd name="connsiteY115-20484" fmla="*/ 90 h 759"/>
              <a:gd name="connsiteX116-20485" fmla="*/ 163 w 758"/>
              <a:gd name="connsiteY116-20486" fmla="*/ 85 h 759"/>
              <a:gd name="connsiteX117-20487" fmla="*/ 184 w 758"/>
              <a:gd name="connsiteY117-20488" fmla="*/ 85 h 759"/>
              <a:gd name="connsiteX118-20489" fmla="*/ 221 w 758"/>
              <a:gd name="connsiteY118-20490" fmla="*/ 74 h 759"/>
              <a:gd name="connsiteX119-20491" fmla="*/ 258 w 758"/>
              <a:gd name="connsiteY119-20492" fmla="*/ 69 h 759"/>
              <a:gd name="connsiteX120-20493" fmla="*/ 290 w 758"/>
              <a:gd name="connsiteY120-20494" fmla="*/ 58 h 759"/>
              <a:gd name="connsiteX121-20495" fmla="*/ 321 w 758"/>
              <a:gd name="connsiteY121-20496" fmla="*/ 48 h 759"/>
              <a:gd name="connsiteX122-20497" fmla="*/ 337 w 758"/>
              <a:gd name="connsiteY122-20498" fmla="*/ 42 h 759"/>
              <a:gd name="connsiteX123-20499" fmla="*/ 353 w 758"/>
              <a:gd name="connsiteY123-20500" fmla="*/ 37 h 759"/>
              <a:gd name="connsiteX124-20501" fmla="*/ 363 w 758"/>
              <a:gd name="connsiteY124-20502" fmla="*/ 37 h 759"/>
              <a:gd name="connsiteX125-20503" fmla="*/ 374 w 758"/>
              <a:gd name="connsiteY125-20504" fmla="*/ 32 h 759"/>
              <a:gd name="connsiteX126-20505" fmla="*/ 379 w 758"/>
              <a:gd name="connsiteY126-20506" fmla="*/ 27 h 759"/>
              <a:gd name="connsiteX127-20507" fmla="*/ 385 w 758"/>
              <a:gd name="connsiteY127-20508" fmla="*/ 21 h 759"/>
              <a:gd name="connsiteX128-20509" fmla="*/ 390 w 758"/>
              <a:gd name="connsiteY128-20510" fmla="*/ 16 h 759"/>
              <a:gd name="connsiteX129-20511" fmla="*/ 395 w 758"/>
              <a:gd name="connsiteY129-20512" fmla="*/ 11 h 759"/>
              <a:gd name="connsiteX130-20513" fmla="*/ 400 w 758"/>
              <a:gd name="connsiteY130-20514" fmla="*/ 6 h 759"/>
              <a:gd name="connsiteX131-20515" fmla="*/ 406 w 758"/>
              <a:gd name="connsiteY131-20516" fmla="*/ 0 h 759"/>
              <a:gd name="connsiteX132-20517" fmla="*/ 411 w 758"/>
              <a:gd name="connsiteY132-20518" fmla="*/ 0 h 759"/>
              <a:gd name="connsiteX133-20519" fmla="*/ 416 w 758"/>
              <a:gd name="connsiteY133-20520" fmla="*/ 0 h 759"/>
              <a:gd name="connsiteX134-20521" fmla="*/ 416 w 758"/>
              <a:gd name="connsiteY134-20522" fmla="*/ 0 h 759"/>
              <a:gd name="connsiteX0-20523" fmla="*/ 416 w 758"/>
              <a:gd name="connsiteY0-20524" fmla="*/ 0 h 759"/>
              <a:gd name="connsiteX1-20525" fmla="*/ 427 w 758"/>
              <a:gd name="connsiteY1-20526" fmla="*/ 0 h 759"/>
              <a:gd name="connsiteX2-20527" fmla="*/ 437 w 758"/>
              <a:gd name="connsiteY2-20528" fmla="*/ 6 h 759"/>
              <a:gd name="connsiteX3-20529" fmla="*/ 448 w 758"/>
              <a:gd name="connsiteY3-20530" fmla="*/ 11 h 759"/>
              <a:gd name="connsiteX4-20531" fmla="*/ 464 w 758"/>
              <a:gd name="connsiteY4-20532" fmla="*/ 21 h 759"/>
              <a:gd name="connsiteX5-20533" fmla="*/ 474 w 758"/>
              <a:gd name="connsiteY5-20534" fmla="*/ 32 h 759"/>
              <a:gd name="connsiteX6-20535" fmla="*/ 485 w 758"/>
              <a:gd name="connsiteY6-20536" fmla="*/ 37 h 759"/>
              <a:gd name="connsiteX7-20537" fmla="*/ 485 w 758"/>
              <a:gd name="connsiteY7-20538" fmla="*/ 42 h 759"/>
              <a:gd name="connsiteX8-20539" fmla="*/ 490 w 758"/>
              <a:gd name="connsiteY8-20540" fmla="*/ 42 h 759"/>
              <a:gd name="connsiteX9-20541" fmla="*/ 490 w 758"/>
              <a:gd name="connsiteY9-20542" fmla="*/ 48 h 759"/>
              <a:gd name="connsiteX10-20543" fmla="*/ 490 w 758"/>
              <a:gd name="connsiteY10-20544" fmla="*/ 48 h 759"/>
              <a:gd name="connsiteX11-20545" fmla="*/ 490 w 758"/>
              <a:gd name="connsiteY11-20546" fmla="*/ 53 h 759"/>
              <a:gd name="connsiteX12-20547" fmla="*/ 485 w 758"/>
              <a:gd name="connsiteY12-20548" fmla="*/ 58 h 759"/>
              <a:gd name="connsiteX13-20549" fmla="*/ 479 w 758"/>
              <a:gd name="connsiteY13-20550" fmla="*/ 63 h 759"/>
              <a:gd name="connsiteX14-20551" fmla="*/ 469 w 758"/>
              <a:gd name="connsiteY14-20552" fmla="*/ 69 h 759"/>
              <a:gd name="connsiteX15-20553" fmla="*/ 464 w 758"/>
              <a:gd name="connsiteY15-20554" fmla="*/ 74 h 759"/>
              <a:gd name="connsiteX16-20555" fmla="*/ 485 w 758"/>
              <a:gd name="connsiteY16-20556" fmla="*/ 564 h 759"/>
              <a:gd name="connsiteX17-20557" fmla="*/ 500 w 758"/>
              <a:gd name="connsiteY17-20558" fmla="*/ 585 h 759"/>
              <a:gd name="connsiteX18-20559" fmla="*/ 511 w 758"/>
              <a:gd name="connsiteY18-20560" fmla="*/ 595 h 759"/>
              <a:gd name="connsiteX19-20561" fmla="*/ 521 w 758"/>
              <a:gd name="connsiteY19-20562" fmla="*/ 601 h 759"/>
              <a:gd name="connsiteX20-20563" fmla="*/ 543 w 758"/>
              <a:gd name="connsiteY20-20564" fmla="*/ 622 h 759"/>
              <a:gd name="connsiteX21-20565" fmla="*/ 564 w 758"/>
              <a:gd name="connsiteY21-20566" fmla="*/ 632 h 759"/>
              <a:gd name="connsiteX22-20567" fmla="*/ 585 w 758"/>
              <a:gd name="connsiteY22-20568" fmla="*/ 648 h 759"/>
              <a:gd name="connsiteX23-20569" fmla="*/ 611 w 758"/>
              <a:gd name="connsiteY23-20570" fmla="*/ 659 h 759"/>
              <a:gd name="connsiteX24-20571" fmla="*/ 622 w 758"/>
              <a:gd name="connsiteY24-20572" fmla="*/ 664 h 759"/>
              <a:gd name="connsiteX25-20573" fmla="*/ 632 w 758"/>
              <a:gd name="connsiteY25-20574" fmla="*/ 669 h 759"/>
              <a:gd name="connsiteX26-20575" fmla="*/ 658 w 758"/>
              <a:gd name="connsiteY26-20576" fmla="*/ 674 h 759"/>
              <a:gd name="connsiteX27-20577" fmla="*/ 674 w 758"/>
              <a:gd name="connsiteY27-20578" fmla="*/ 674 h 759"/>
              <a:gd name="connsiteX28-20579" fmla="*/ 690 w 758"/>
              <a:gd name="connsiteY28-20580" fmla="*/ 643 h 759"/>
              <a:gd name="connsiteX29-20581" fmla="*/ 695 w 758"/>
              <a:gd name="connsiteY29-20582" fmla="*/ 627 h 759"/>
              <a:gd name="connsiteX30-20583" fmla="*/ 701 w 758"/>
              <a:gd name="connsiteY30-20584" fmla="*/ 611 h 759"/>
              <a:gd name="connsiteX31-20585" fmla="*/ 706 w 758"/>
              <a:gd name="connsiteY31-20586" fmla="*/ 595 h 759"/>
              <a:gd name="connsiteX32-20587" fmla="*/ 706 w 758"/>
              <a:gd name="connsiteY32-20588" fmla="*/ 580 h 759"/>
              <a:gd name="connsiteX33-20589" fmla="*/ 711 w 758"/>
              <a:gd name="connsiteY33-20590" fmla="*/ 564 h 759"/>
              <a:gd name="connsiteX34-20591" fmla="*/ 737 w 758"/>
              <a:gd name="connsiteY34-20592" fmla="*/ 559 h 759"/>
              <a:gd name="connsiteX35-20593" fmla="*/ 737 w 758"/>
              <a:gd name="connsiteY35-20594" fmla="*/ 569 h 759"/>
              <a:gd name="connsiteX36-20595" fmla="*/ 737 w 758"/>
              <a:gd name="connsiteY36-20596" fmla="*/ 585 h 759"/>
              <a:gd name="connsiteX37-20597" fmla="*/ 737 w 758"/>
              <a:gd name="connsiteY37-20598" fmla="*/ 601 h 759"/>
              <a:gd name="connsiteX38-20599" fmla="*/ 737 w 758"/>
              <a:gd name="connsiteY38-20600" fmla="*/ 622 h 759"/>
              <a:gd name="connsiteX39-20601" fmla="*/ 743 w 758"/>
              <a:gd name="connsiteY39-20602" fmla="*/ 669 h 759"/>
              <a:gd name="connsiteX40-20603" fmla="*/ 748 w 758"/>
              <a:gd name="connsiteY40-20604" fmla="*/ 696 h 759"/>
              <a:gd name="connsiteX41-20605" fmla="*/ 748 w 758"/>
              <a:gd name="connsiteY41-20606" fmla="*/ 706 h 759"/>
              <a:gd name="connsiteX42-20607" fmla="*/ 753 w 758"/>
              <a:gd name="connsiteY42-20608" fmla="*/ 717 h 759"/>
              <a:gd name="connsiteX43-20609" fmla="*/ 753 w 758"/>
              <a:gd name="connsiteY43-20610" fmla="*/ 722 h 759"/>
              <a:gd name="connsiteX44-20611" fmla="*/ 758 w 758"/>
              <a:gd name="connsiteY44-20612" fmla="*/ 732 h 759"/>
              <a:gd name="connsiteX45-20613" fmla="*/ 758 w 758"/>
              <a:gd name="connsiteY45-20614" fmla="*/ 738 h 759"/>
              <a:gd name="connsiteX46-20615" fmla="*/ 758 w 758"/>
              <a:gd name="connsiteY46-20616" fmla="*/ 743 h 759"/>
              <a:gd name="connsiteX47-20617" fmla="*/ 758 w 758"/>
              <a:gd name="connsiteY47-20618" fmla="*/ 748 h 759"/>
              <a:gd name="connsiteX48-20619" fmla="*/ 753 w 758"/>
              <a:gd name="connsiteY48-20620" fmla="*/ 753 h 759"/>
              <a:gd name="connsiteX49-20621" fmla="*/ 748 w 758"/>
              <a:gd name="connsiteY49-20622" fmla="*/ 759 h 759"/>
              <a:gd name="connsiteX50-20623" fmla="*/ 737 w 758"/>
              <a:gd name="connsiteY50-20624" fmla="*/ 759 h 759"/>
              <a:gd name="connsiteX51-20625" fmla="*/ 727 w 758"/>
              <a:gd name="connsiteY51-20626" fmla="*/ 759 h 759"/>
              <a:gd name="connsiteX52-20627" fmla="*/ 711 w 758"/>
              <a:gd name="connsiteY52-20628" fmla="*/ 759 h 759"/>
              <a:gd name="connsiteX53-20629" fmla="*/ 695 w 758"/>
              <a:gd name="connsiteY53-20630" fmla="*/ 753 h 759"/>
              <a:gd name="connsiteX54-20631" fmla="*/ 674 w 758"/>
              <a:gd name="connsiteY54-20632" fmla="*/ 753 h 759"/>
              <a:gd name="connsiteX55-20633" fmla="*/ 653 w 758"/>
              <a:gd name="connsiteY55-20634" fmla="*/ 748 h 759"/>
              <a:gd name="connsiteX56-20635" fmla="*/ 632 w 758"/>
              <a:gd name="connsiteY56-20636" fmla="*/ 743 h 759"/>
              <a:gd name="connsiteX57-20637" fmla="*/ 622 w 758"/>
              <a:gd name="connsiteY57-20638" fmla="*/ 738 h 759"/>
              <a:gd name="connsiteX58-20639" fmla="*/ 611 w 758"/>
              <a:gd name="connsiteY58-20640" fmla="*/ 732 h 759"/>
              <a:gd name="connsiteX59-20641" fmla="*/ 595 w 758"/>
              <a:gd name="connsiteY59-20642" fmla="*/ 727 h 759"/>
              <a:gd name="connsiteX60-20643" fmla="*/ 585 w 758"/>
              <a:gd name="connsiteY60-20644" fmla="*/ 722 h 759"/>
              <a:gd name="connsiteX61-20645" fmla="*/ 569 w 758"/>
              <a:gd name="connsiteY61-20646" fmla="*/ 717 h 759"/>
              <a:gd name="connsiteX62-20647" fmla="*/ 553 w 758"/>
              <a:gd name="connsiteY62-20648" fmla="*/ 706 h 759"/>
              <a:gd name="connsiteX63-20649" fmla="*/ 543 w 758"/>
              <a:gd name="connsiteY63-20650" fmla="*/ 696 h 759"/>
              <a:gd name="connsiteX64-20651" fmla="*/ 527 w 758"/>
              <a:gd name="connsiteY64-20652" fmla="*/ 685 h 759"/>
              <a:gd name="connsiteX65-20653" fmla="*/ 495 w 758"/>
              <a:gd name="connsiteY65-20654" fmla="*/ 659 h 759"/>
              <a:gd name="connsiteX66-20655" fmla="*/ 469 w 758"/>
              <a:gd name="connsiteY66-20656" fmla="*/ 632 h 759"/>
              <a:gd name="connsiteX67-20657" fmla="*/ 458 w 758"/>
              <a:gd name="connsiteY67-20658" fmla="*/ 622 h 759"/>
              <a:gd name="connsiteX68-20659" fmla="*/ 448 w 758"/>
              <a:gd name="connsiteY68-20660" fmla="*/ 606 h 759"/>
              <a:gd name="connsiteX69-20661" fmla="*/ 437 w 758"/>
              <a:gd name="connsiteY69-20662" fmla="*/ 590 h 759"/>
              <a:gd name="connsiteX70-20663" fmla="*/ 390 w 758"/>
              <a:gd name="connsiteY70-20664" fmla="*/ 100 h 759"/>
              <a:gd name="connsiteX71-20665" fmla="*/ 390 w 758"/>
              <a:gd name="connsiteY71-20666" fmla="*/ 90 h 759"/>
              <a:gd name="connsiteX72-20667" fmla="*/ 390 w 758"/>
              <a:gd name="connsiteY72-20668" fmla="*/ 85 h 759"/>
              <a:gd name="connsiteX73-20669" fmla="*/ 390 w 758"/>
              <a:gd name="connsiteY73-20670" fmla="*/ 79 h 759"/>
              <a:gd name="connsiteX74-20671" fmla="*/ 385 w 758"/>
              <a:gd name="connsiteY74-20672" fmla="*/ 74 h 759"/>
              <a:gd name="connsiteX75-20673" fmla="*/ 385 w 758"/>
              <a:gd name="connsiteY75-20674" fmla="*/ 74 h 759"/>
              <a:gd name="connsiteX76-20675" fmla="*/ 379 w 758"/>
              <a:gd name="connsiteY76-20676" fmla="*/ 74 h 759"/>
              <a:gd name="connsiteX77-20677" fmla="*/ 374 w 758"/>
              <a:gd name="connsiteY77-20678" fmla="*/ 74 h 759"/>
              <a:gd name="connsiteX78-20679" fmla="*/ 363 w 758"/>
              <a:gd name="connsiteY78-20680" fmla="*/ 79 h 759"/>
              <a:gd name="connsiteX79-20681" fmla="*/ 353 w 758"/>
              <a:gd name="connsiteY79-20682" fmla="*/ 79 h 759"/>
              <a:gd name="connsiteX80-20683" fmla="*/ 337 w 758"/>
              <a:gd name="connsiteY80-20684" fmla="*/ 85 h 759"/>
              <a:gd name="connsiteX81-20685" fmla="*/ 321 w 758"/>
              <a:gd name="connsiteY81-20686" fmla="*/ 90 h 759"/>
              <a:gd name="connsiteX82-20687" fmla="*/ 305 w 758"/>
              <a:gd name="connsiteY82-20688" fmla="*/ 95 h 759"/>
              <a:gd name="connsiteX83-20689" fmla="*/ 269 w 758"/>
              <a:gd name="connsiteY83-20690" fmla="*/ 106 h 759"/>
              <a:gd name="connsiteX84-20691" fmla="*/ 232 w 758"/>
              <a:gd name="connsiteY84-20692" fmla="*/ 116 h 759"/>
              <a:gd name="connsiteX85-20693" fmla="*/ 195 w 758"/>
              <a:gd name="connsiteY85-20694" fmla="*/ 127 h 759"/>
              <a:gd name="connsiteX86-20695" fmla="*/ 158 w 758"/>
              <a:gd name="connsiteY86-20696" fmla="*/ 137 h 759"/>
              <a:gd name="connsiteX87-20697" fmla="*/ 137 w 758"/>
              <a:gd name="connsiteY87-20698" fmla="*/ 142 h 759"/>
              <a:gd name="connsiteX88-20699" fmla="*/ 121 w 758"/>
              <a:gd name="connsiteY88-20700" fmla="*/ 142 h 759"/>
              <a:gd name="connsiteX89-20701" fmla="*/ 105 w 758"/>
              <a:gd name="connsiteY89-20702" fmla="*/ 148 h 759"/>
              <a:gd name="connsiteX90-20703" fmla="*/ 95 w 758"/>
              <a:gd name="connsiteY90-20704" fmla="*/ 148 h 759"/>
              <a:gd name="connsiteX91-20705" fmla="*/ 84 w 758"/>
              <a:gd name="connsiteY91-20706" fmla="*/ 153 h 759"/>
              <a:gd name="connsiteX92-20707" fmla="*/ 74 w 758"/>
              <a:gd name="connsiteY92-20708" fmla="*/ 153 h 759"/>
              <a:gd name="connsiteX93-20709" fmla="*/ 68 w 758"/>
              <a:gd name="connsiteY93-20710" fmla="*/ 153 h 759"/>
              <a:gd name="connsiteX94-20711" fmla="*/ 63 w 758"/>
              <a:gd name="connsiteY94-20712" fmla="*/ 153 h 759"/>
              <a:gd name="connsiteX95-20713" fmla="*/ 53 w 758"/>
              <a:gd name="connsiteY95-20714" fmla="*/ 153 h 759"/>
              <a:gd name="connsiteX96-20715" fmla="*/ 42 w 758"/>
              <a:gd name="connsiteY96-20716" fmla="*/ 148 h 759"/>
              <a:gd name="connsiteX97-20717" fmla="*/ 32 w 758"/>
              <a:gd name="connsiteY97-20718" fmla="*/ 142 h 759"/>
              <a:gd name="connsiteX98-20719" fmla="*/ 26 w 758"/>
              <a:gd name="connsiteY98-20720" fmla="*/ 137 h 759"/>
              <a:gd name="connsiteX99-20721" fmla="*/ 16 w 758"/>
              <a:gd name="connsiteY99-20722" fmla="*/ 127 h 759"/>
              <a:gd name="connsiteX100-20723" fmla="*/ 11 w 758"/>
              <a:gd name="connsiteY100-20724" fmla="*/ 121 h 759"/>
              <a:gd name="connsiteX101-20725" fmla="*/ 5 w 758"/>
              <a:gd name="connsiteY101-20726" fmla="*/ 116 h 759"/>
              <a:gd name="connsiteX102-20727" fmla="*/ 0 w 758"/>
              <a:gd name="connsiteY102-20728" fmla="*/ 116 h 759"/>
              <a:gd name="connsiteX103-20729" fmla="*/ 5 w 758"/>
              <a:gd name="connsiteY103-20730" fmla="*/ 111 h 759"/>
              <a:gd name="connsiteX104-20731" fmla="*/ 5 w 758"/>
              <a:gd name="connsiteY104-20732" fmla="*/ 111 h 759"/>
              <a:gd name="connsiteX105-20733" fmla="*/ 11 w 758"/>
              <a:gd name="connsiteY105-20734" fmla="*/ 111 h 759"/>
              <a:gd name="connsiteX106-20735" fmla="*/ 16 w 758"/>
              <a:gd name="connsiteY106-20736" fmla="*/ 106 h 759"/>
              <a:gd name="connsiteX107-20737" fmla="*/ 21 w 758"/>
              <a:gd name="connsiteY107-20738" fmla="*/ 106 h 759"/>
              <a:gd name="connsiteX108-20739" fmla="*/ 32 w 758"/>
              <a:gd name="connsiteY108-20740" fmla="*/ 106 h 759"/>
              <a:gd name="connsiteX109-20741" fmla="*/ 42 w 758"/>
              <a:gd name="connsiteY109-20742" fmla="*/ 106 h 759"/>
              <a:gd name="connsiteX110-20743" fmla="*/ 53 w 758"/>
              <a:gd name="connsiteY110-20744" fmla="*/ 100 h 759"/>
              <a:gd name="connsiteX111-20745" fmla="*/ 79 w 758"/>
              <a:gd name="connsiteY111-20746" fmla="*/ 100 h 759"/>
              <a:gd name="connsiteX112-20747" fmla="*/ 111 w 758"/>
              <a:gd name="connsiteY112-20748" fmla="*/ 95 h 759"/>
              <a:gd name="connsiteX113-20749" fmla="*/ 126 w 758"/>
              <a:gd name="connsiteY113-20750" fmla="*/ 95 h 759"/>
              <a:gd name="connsiteX114-20751" fmla="*/ 142 w 758"/>
              <a:gd name="connsiteY114-20752" fmla="*/ 90 h 759"/>
              <a:gd name="connsiteX115-20753" fmla="*/ 163 w 758"/>
              <a:gd name="connsiteY115-20754" fmla="*/ 85 h 759"/>
              <a:gd name="connsiteX116-20755" fmla="*/ 184 w 758"/>
              <a:gd name="connsiteY116-20756" fmla="*/ 85 h 759"/>
              <a:gd name="connsiteX117-20757" fmla="*/ 221 w 758"/>
              <a:gd name="connsiteY117-20758" fmla="*/ 74 h 759"/>
              <a:gd name="connsiteX118-20759" fmla="*/ 258 w 758"/>
              <a:gd name="connsiteY118-20760" fmla="*/ 69 h 759"/>
              <a:gd name="connsiteX119-20761" fmla="*/ 290 w 758"/>
              <a:gd name="connsiteY119-20762" fmla="*/ 58 h 759"/>
              <a:gd name="connsiteX120-20763" fmla="*/ 321 w 758"/>
              <a:gd name="connsiteY120-20764" fmla="*/ 48 h 759"/>
              <a:gd name="connsiteX121-20765" fmla="*/ 337 w 758"/>
              <a:gd name="connsiteY121-20766" fmla="*/ 42 h 759"/>
              <a:gd name="connsiteX122-20767" fmla="*/ 353 w 758"/>
              <a:gd name="connsiteY122-20768" fmla="*/ 37 h 759"/>
              <a:gd name="connsiteX123-20769" fmla="*/ 363 w 758"/>
              <a:gd name="connsiteY123-20770" fmla="*/ 37 h 759"/>
              <a:gd name="connsiteX124-20771" fmla="*/ 374 w 758"/>
              <a:gd name="connsiteY124-20772" fmla="*/ 32 h 759"/>
              <a:gd name="connsiteX125-20773" fmla="*/ 379 w 758"/>
              <a:gd name="connsiteY125-20774" fmla="*/ 27 h 759"/>
              <a:gd name="connsiteX126-20775" fmla="*/ 385 w 758"/>
              <a:gd name="connsiteY126-20776" fmla="*/ 21 h 759"/>
              <a:gd name="connsiteX127-20777" fmla="*/ 390 w 758"/>
              <a:gd name="connsiteY127-20778" fmla="*/ 16 h 759"/>
              <a:gd name="connsiteX128-20779" fmla="*/ 395 w 758"/>
              <a:gd name="connsiteY128-20780" fmla="*/ 11 h 759"/>
              <a:gd name="connsiteX129-20781" fmla="*/ 400 w 758"/>
              <a:gd name="connsiteY129-20782" fmla="*/ 6 h 759"/>
              <a:gd name="connsiteX130-20783" fmla="*/ 406 w 758"/>
              <a:gd name="connsiteY130-20784" fmla="*/ 0 h 759"/>
              <a:gd name="connsiteX131-20785" fmla="*/ 411 w 758"/>
              <a:gd name="connsiteY131-20786" fmla="*/ 0 h 759"/>
              <a:gd name="connsiteX132-20787" fmla="*/ 416 w 758"/>
              <a:gd name="connsiteY132-20788" fmla="*/ 0 h 759"/>
              <a:gd name="connsiteX133-20789" fmla="*/ 416 w 758"/>
              <a:gd name="connsiteY133-20790" fmla="*/ 0 h 759"/>
              <a:gd name="connsiteX0-20791" fmla="*/ 416 w 758"/>
              <a:gd name="connsiteY0-20792" fmla="*/ 0 h 759"/>
              <a:gd name="connsiteX1-20793" fmla="*/ 427 w 758"/>
              <a:gd name="connsiteY1-20794" fmla="*/ 0 h 759"/>
              <a:gd name="connsiteX2-20795" fmla="*/ 437 w 758"/>
              <a:gd name="connsiteY2-20796" fmla="*/ 6 h 759"/>
              <a:gd name="connsiteX3-20797" fmla="*/ 448 w 758"/>
              <a:gd name="connsiteY3-20798" fmla="*/ 11 h 759"/>
              <a:gd name="connsiteX4-20799" fmla="*/ 464 w 758"/>
              <a:gd name="connsiteY4-20800" fmla="*/ 21 h 759"/>
              <a:gd name="connsiteX5-20801" fmla="*/ 474 w 758"/>
              <a:gd name="connsiteY5-20802" fmla="*/ 32 h 759"/>
              <a:gd name="connsiteX6-20803" fmla="*/ 485 w 758"/>
              <a:gd name="connsiteY6-20804" fmla="*/ 37 h 759"/>
              <a:gd name="connsiteX7-20805" fmla="*/ 485 w 758"/>
              <a:gd name="connsiteY7-20806" fmla="*/ 42 h 759"/>
              <a:gd name="connsiteX8-20807" fmla="*/ 490 w 758"/>
              <a:gd name="connsiteY8-20808" fmla="*/ 42 h 759"/>
              <a:gd name="connsiteX9-20809" fmla="*/ 490 w 758"/>
              <a:gd name="connsiteY9-20810" fmla="*/ 48 h 759"/>
              <a:gd name="connsiteX10-20811" fmla="*/ 490 w 758"/>
              <a:gd name="connsiteY10-20812" fmla="*/ 48 h 759"/>
              <a:gd name="connsiteX11-20813" fmla="*/ 490 w 758"/>
              <a:gd name="connsiteY11-20814" fmla="*/ 53 h 759"/>
              <a:gd name="connsiteX12-20815" fmla="*/ 485 w 758"/>
              <a:gd name="connsiteY12-20816" fmla="*/ 58 h 759"/>
              <a:gd name="connsiteX13-20817" fmla="*/ 479 w 758"/>
              <a:gd name="connsiteY13-20818" fmla="*/ 63 h 759"/>
              <a:gd name="connsiteX14-20819" fmla="*/ 469 w 758"/>
              <a:gd name="connsiteY14-20820" fmla="*/ 69 h 759"/>
              <a:gd name="connsiteX15-20821" fmla="*/ 464 w 758"/>
              <a:gd name="connsiteY15-20822" fmla="*/ 74 h 759"/>
              <a:gd name="connsiteX16-20823" fmla="*/ 500 w 758"/>
              <a:gd name="connsiteY16-20824" fmla="*/ 585 h 759"/>
              <a:gd name="connsiteX17-20825" fmla="*/ 511 w 758"/>
              <a:gd name="connsiteY17-20826" fmla="*/ 595 h 759"/>
              <a:gd name="connsiteX18-20827" fmla="*/ 521 w 758"/>
              <a:gd name="connsiteY18-20828" fmla="*/ 601 h 759"/>
              <a:gd name="connsiteX19-20829" fmla="*/ 543 w 758"/>
              <a:gd name="connsiteY19-20830" fmla="*/ 622 h 759"/>
              <a:gd name="connsiteX20-20831" fmla="*/ 564 w 758"/>
              <a:gd name="connsiteY20-20832" fmla="*/ 632 h 759"/>
              <a:gd name="connsiteX21-20833" fmla="*/ 585 w 758"/>
              <a:gd name="connsiteY21-20834" fmla="*/ 648 h 759"/>
              <a:gd name="connsiteX22-20835" fmla="*/ 611 w 758"/>
              <a:gd name="connsiteY22-20836" fmla="*/ 659 h 759"/>
              <a:gd name="connsiteX23-20837" fmla="*/ 622 w 758"/>
              <a:gd name="connsiteY23-20838" fmla="*/ 664 h 759"/>
              <a:gd name="connsiteX24-20839" fmla="*/ 632 w 758"/>
              <a:gd name="connsiteY24-20840" fmla="*/ 669 h 759"/>
              <a:gd name="connsiteX25-20841" fmla="*/ 658 w 758"/>
              <a:gd name="connsiteY25-20842" fmla="*/ 674 h 759"/>
              <a:gd name="connsiteX26-20843" fmla="*/ 674 w 758"/>
              <a:gd name="connsiteY26-20844" fmla="*/ 674 h 759"/>
              <a:gd name="connsiteX27-20845" fmla="*/ 690 w 758"/>
              <a:gd name="connsiteY27-20846" fmla="*/ 643 h 759"/>
              <a:gd name="connsiteX28-20847" fmla="*/ 695 w 758"/>
              <a:gd name="connsiteY28-20848" fmla="*/ 627 h 759"/>
              <a:gd name="connsiteX29-20849" fmla="*/ 701 w 758"/>
              <a:gd name="connsiteY29-20850" fmla="*/ 611 h 759"/>
              <a:gd name="connsiteX30-20851" fmla="*/ 706 w 758"/>
              <a:gd name="connsiteY30-20852" fmla="*/ 595 h 759"/>
              <a:gd name="connsiteX31-20853" fmla="*/ 706 w 758"/>
              <a:gd name="connsiteY31-20854" fmla="*/ 580 h 759"/>
              <a:gd name="connsiteX32-20855" fmla="*/ 711 w 758"/>
              <a:gd name="connsiteY32-20856" fmla="*/ 564 h 759"/>
              <a:gd name="connsiteX33-20857" fmla="*/ 737 w 758"/>
              <a:gd name="connsiteY33-20858" fmla="*/ 559 h 759"/>
              <a:gd name="connsiteX34-20859" fmla="*/ 737 w 758"/>
              <a:gd name="connsiteY34-20860" fmla="*/ 569 h 759"/>
              <a:gd name="connsiteX35-20861" fmla="*/ 737 w 758"/>
              <a:gd name="connsiteY35-20862" fmla="*/ 585 h 759"/>
              <a:gd name="connsiteX36-20863" fmla="*/ 737 w 758"/>
              <a:gd name="connsiteY36-20864" fmla="*/ 601 h 759"/>
              <a:gd name="connsiteX37-20865" fmla="*/ 737 w 758"/>
              <a:gd name="connsiteY37-20866" fmla="*/ 622 h 759"/>
              <a:gd name="connsiteX38-20867" fmla="*/ 743 w 758"/>
              <a:gd name="connsiteY38-20868" fmla="*/ 669 h 759"/>
              <a:gd name="connsiteX39-20869" fmla="*/ 748 w 758"/>
              <a:gd name="connsiteY39-20870" fmla="*/ 696 h 759"/>
              <a:gd name="connsiteX40-20871" fmla="*/ 748 w 758"/>
              <a:gd name="connsiteY40-20872" fmla="*/ 706 h 759"/>
              <a:gd name="connsiteX41-20873" fmla="*/ 753 w 758"/>
              <a:gd name="connsiteY41-20874" fmla="*/ 717 h 759"/>
              <a:gd name="connsiteX42-20875" fmla="*/ 753 w 758"/>
              <a:gd name="connsiteY42-20876" fmla="*/ 722 h 759"/>
              <a:gd name="connsiteX43-20877" fmla="*/ 758 w 758"/>
              <a:gd name="connsiteY43-20878" fmla="*/ 732 h 759"/>
              <a:gd name="connsiteX44-20879" fmla="*/ 758 w 758"/>
              <a:gd name="connsiteY44-20880" fmla="*/ 738 h 759"/>
              <a:gd name="connsiteX45-20881" fmla="*/ 758 w 758"/>
              <a:gd name="connsiteY45-20882" fmla="*/ 743 h 759"/>
              <a:gd name="connsiteX46-20883" fmla="*/ 758 w 758"/>
              <a:gd name="connsiteY46-20884" fmla="*/ 748 h 759"/>
              <a:gd name="connsiteX47-20885" fmla="*/ 753 w 758"/>
              <a:gd name="connsiteY47-20886" fmla="*/ 753 h 759"/>
              <a:gd name="connsiteX48-20887" fmla="*/ 748 w 758"/>
              <a:gd name="connsiteY48-20888" fmla="*/ 759 h 759"/>
              <a:gd name="connsiteX49-20889" fmla="*/ 737 w 758"/>
              <a:gd name="connsiteY49-20890" fmla="*/ 759 h 759"/>
              <a:gd name="connsiteX50-20891" fmla="*/ 727 w 758"/>
              <a:gd name="connsiteY50-20892" fmla="*/ 759 h 759"/>
              <a:gd name="connsiteX51-20893" fmla="*/ 711 w 758"/>
              <a:gd name="connsiteY51-20894" fmla="*/ 759 h 759"/>
              <a:gd name="connsiteX52-20895" fmla="*/ 695 w 758"/>
              <a:gd name="connsiteY52-20896" fmla="*/ 753 h 759"/>
              <a:gd name="connsiteX53-20897" fmla="*/ 674 w 758"/>
              <a:gd name="connsiteY53-20898" fmla="*/ 753 h 759"/>
              <a:gd name="connsiteX54-20899" fmla="*/ 653 w 758"/>
              <a:gd name="connsiteY54-20900" fmla="*/ 748 h 759"/>
              <a:gd name="connsiteX55-20901" fmla="*/ 632 w 758"/>
              <a:gd name="connsiteY55-20902" fmla="*/ 743 h 759"/>
              <a:gd name="connsiteX56-20903" fmla="*/ 622 w 758"/>
              <a:gd name="connsiteY56-20904" fmla="*/ 738 h 759"/>
              <a:gd name="connsiteX57-20905" fmla="*/ 611 w 758"/>
              <a:gd name="connsiteY57-20906" fmla="*/ 732 h 759"/>
              <a:gd name="connsiteX58-20907" fmla="*/ 595 w 758"/>
              <a:gd name="connsiteY58-20908" fmla="*/ 727 h 759"/>
              <a:gd name="connsiteX59-20909" fmla="*/ 585 w 758"/>
              <a:gd name="connsiteY59-20910" fmla="*/ 722 h 759"/>
              <a:gd name="connsiteX60-20911" fmla="*/ 569 w 758"/>
              <a:gd name="connsiteY60-20912" fmla="*/ 717 h 759"/>
              <a:gd name="connsiteX61-20913" fmla="*/ 553 w 758"/>
              <a:gd name="connsiteY61-20914" fmla="*/ 706 h 759"/>
              <a:gd name="connsiteX62-20915" fmla="*/ 543 w 758"/>
              <a:gd name="connsiteY62-20916" fmla="*/ 696 h 759"/>
              <a:gd name="connsiteX63-20917" fmla="*/ 527 w 758"/>
              <a:gd name="connsiteY63-20918" fmla="*/ 685 h 759"/>
              <a:gd name="connsiteX64-20919" fmla="*/ 495 w 758"/>
              <a:gd name="connsiteY64-20920" fmla="*/ 659 h 759"/>
              <a:gd name="connsiteX65-20921" fmla="*/ 469 w 758"/>
              <a:gd name="connsiteY65-20922" fmla="*/ 632 h 759"/>
              <a:gd name="connsiteX66-20923" fmla="*/ 458 w 758"/>
              <a:gd name="connsiteY66-20924" fmla="*/ 622 h 759"/>
              <a:gd name="connsiteX67-20925" fmla="*/ 448 w 758"/>
              <a:gd name="connsiteY67-20926" fmla="*/ 606 h 759"/>
              <a:gd name="connsiteX68-20927" fmla="*/ 437 w 758"/>
              <a:gd name="connsiteY68-20928" fmla="*/ 590 h 759"/>
              <a:gd name="connsiteX69-20929" fmla="*/ 390 w 758"/>
              <a:gd name="connsiteY69-20930" fmla="*/ 100 h 759"/>
              <a:gd name="connsiteX70-20931" fmla="*/ 390 w 758"/>
              <a:gd name="connsiteY70-20932" fmla="*/ 90 h 759"/>
              <a:gd name="connsiteX71-20933" fmla="*/ 390 w 758"/>
              <a:gd name="connsiteY71-20934" fmla="*/ 85 h 759"/>
              <a:gd name="connsiteX72-20935" fmla="*/ 390 w 758"/>
              <a:gd name="connsiteY72-20936" fmla="*/ 79 h 759"/>
              <a:gd name="connsiteX73-20937" fmla="*/ 385 w 758"/>
              <a:gd name="connsiteY73-20938" fmla="*/ 74 h 759"/>
              <a:gd name="connsiteX74-20939" fmla="*/ 385 w 758"/>
              <a:gd name="connsiteY74-20940" fmla="*/ 74 h 759"/>
              <a:gd name="connsiteX75-20941" fmla="*/ 379 w 758"/>
              <a:gd name="connsiteY75-20942" fmla="*/ 74 h 759"/>
              <a:gd name="connsiteX76-20943" fmla="*/ 374 w 758"/>
              <a:gd name="connsiteY76-20944" fmla="*/ 74 h 759"/>
              <a:gd name="connsiteX77-20945" fmla="*/ 363 w 758"/>
              <a:gd name="connsiteY77-20946" fmla="*/ 79 h 759"/>
              <a:gd name="connsiteX78-20947" fmla="*/ 353 w 758"/>
              <a:gd name="connsiteY78-20948" fmla="*/ 79 h 759"/>
              <a:gd name="connsiteX79-20949" fmla="*/ 337 w 758"/>
              <a:gd name="connsiteY79-20950" fmla="*/ 85 h 759"/>
              <a:gd name="connsiteX80-20951" fmla="*/ 321 w 758"/>
              <a:gd name="connsiteY80-20952" fmla="*/ 90 h 759"/>
              <a:gd name="connsiteX81-20953" fmla="*/ 305 w 758"/>
              <a:gd name="connsiteY81-20954" fmla="*/ 95 h 759"/>
              <a:gd name="connsiteX82-20955" fmla="*/ 269 w 758"/>
              <a:gd name="connsiteY82-20956" fmla="*/ 106 h 759"/>
              <a:gd name="connsiteX83-20957" fmla="*/ 232 w 758"/>
              <a:gd name="connsiteY83-20958" fmla="*/ 116 h 759"/>
              <a:gd name="connsiteX84-20959" fmla="*/ 195 w 758"/>
              <a:gd name="connsiteY84-20960" fmla="*/ 127 h 759"/>
              <a:gd name="connsiteX85-20961" fmla="*/ 158 w 758"/>
              <a:gd name="connsiteY85-20962" fmla="*/ 137 h 759"/>
              <a:gd name="connsiteX86-20963" fmla="*/ 137 w 758"/>
              <a:gd name="connsiteY86-20964" fmla="*/ 142 h 759"/>
              <a:gd name="connsiteX87-20965" fmla="*/ 121 w 758"/>
              <a:gd name="connsiteY87-20966" fmla="*/ 142 h 759"/>
              <a:gd name="connsiteX88-20967" fmla="*/ 105 w 758"/>
              <a:gd name="connsiteY88-20968" fmla="*/ 148 h 759"/>
              <a:gd name="connsiteX89-20969" fmla="*/ 95 w 758"/>
              <a:gd name="connsiteY89-20970" fmla="*/ 148 h 759"/>
              <a:gd name="connsiteX90-20971" fmla="*/ 84 w 758"/>
              <a:gd name="connsiteY90-20972" fmla="*/ 153 h 759"/>
              <a:gd name="connsiteX91-20973" fmla="*/ 74 w 758"/>
              <a:gd name="connsiteY91-20974" fmla="*/ 153 h 759"/>
              <a:gd name="connsiteX92-20975" fmla="*/ 68 w 758"/>
              <a:gd name="connsiteY92-20976" fmla="*/ 153 h 759"/>
              <a:gd name="connsiteX93-20977" fmla="*/ 63 w 758"/>
              <a:gd name="connsiteY93-20978" fmla="*/ 153 h 759"/>
              <a:gd name="connsiteX94-20979" fmla="*/ 53 w 758"/>
              <a:gd name="connsiteY94-20980" fmla="*/ 153 h 759"/>
              <a:gd name="connsiteX95-20981" fmla="*/ 42 w 758"/>
              <a:gd name="connsiteY95-20982" fmla="*/ 148 h 759"/>
              <a:gd name="connsiteX96-20983" fmla="*/ 32 w 758"/>
              <a:gd name="connsiteY96-20984" fmla="*/ 142 h 759"/>
              <a:gd name="connsiteX97-20985" fmla="*/ 26 w 758"/>
              <a:gd name="connsiteY97-20986" fmla="*/ 137 h 759"/>
              <a:gd name="connsiteX98-20987" fmla="*/ 16 w 758"/>
              <a:gd name="connsiteY98-20988" fmla="*/ 127 h 759"/>
              <a:gd name="connsiteX99-20989" fmla="*/ 11 w 758"/>
              <a:gd name="connsiteY99-20990" fmla="*/ 121 h 759"/>
              <a:gd name="connsiteX100-20991" fmla="*/ 5 w 758"/>
              <a:gd name="connsiteY100-20992" fmla="*/ 116 h 759"/>
              <a:gd name="connsiteX101-20993" fmla="*/ 0 w 758"/>
              <a:gd name="connsiteY101-20994" fmla="*/ 116 h 759"/>
              <a:gd name="connsiteX102-20995" fmla="*/ 5 w 758"/>
              <a:gd name="connsiteY102-20996" fmla="*/ 111 h 759"/>
              <a:gd name="connsiteX103-20997" fmla="*/ 5 w 758"/>
              <a:gd name="connsiteY103-20998" fmla="*/ 111 h 759"/>
              <a:gd name="connsiteX104-20999" fmla="*/ 11 w 758"/>
              <a:gd name="connsiteY104-21000" fmla="*/ 111 h 759"/>
              <a:gd name="connsiteX105-21001" fmla="*/ 16 w 758"/>
              <a:gd name="connsiteY105-21002" fmla="*/ 106 h 759"/>
              <a:gd name="connsiteX106-21003" fmla="*/ 21 w 758"/>
              <a:gd name="connsiteY106-21004" fmla="*/ 106 h 759"/>
              <a:gd name="connsiteX107-21005" fmla="*/ 32 w 758"/>
              <a:gd name="connsiteY107-21006" fmla="*/ 106 h 759"/>
              <a:gd name="connsiteX108-21007" fmla="*/ 42 w 758"/>
              <a:gd name="connsiteY108-21008" fmla="*/ 106 h 759"/>
              <a:gd name="connsiteX109-21009" fmla="*/ 53 w 758"/>
              <a:gd name="connsiteY109-21010" fmla="*/ 100 h 759"/>
              <a:gd name="connsiteX110-21011" fmla="*/ 79 w 758"/>
              <a:gd name="connsiteY110-21012" fmla="*/ 100 h 759"/>
              <a:gd name="connsiteX111-21013" fmla="*/ 111 w 758"/>
              <a:gd name="connsiteY111-21014" fmla="*/ 95 h 759"/>
              <a:gd name="connsiteX112-21015" fmla="*/ 126 w 758"/>
              <a:gd name="connsiteY112-21016" fmla="*/ 95 h 759"/>
              <a:gd name="connsiteX113-21017" fmla="*/ 142 w 758"/>
              <a:gd name="connsiteY113-21018" fmla="*/ 90 h 759"/>
              <a:gd name="connsiteX114-21019" fmla="*/ 163 w 758"/>
              <a:gd name="connsiteY114-21020" fmla="*/ 85 h 759"/>
              <a:gd name="connsiteX115-21021" fmla="*/ 184 w 758"/>
              <a:gd name="connsiteY115-21022" fmla="*/ 85 h 759"/>
              <a:gd name="connsiteX116-21023" fmla="*/ 221 w 758"/>
              <a:gd name="connsiteY116-21024" fmla="*/ 74 h 759"/>
              <a:gd name="connsiteX117-21025" fmla="*/ 258 w 758"/>
              <a:gd name="connsiteY117-21026" fmla="*/ 69 h 759"/>
              <a:gd name="connsiteX118-21027" fmla="*/ 290 w 758"/>
              <a:gd name="connsiteY118-21028" fmla="*/ 58 h 759"/>
              <a:gd name="connsiteX119-21029" fmla="*/ 321 w 758"/>
              <a:gd name="connsiteY119-21030" fmla="*/ 48 h 759"/>
              <a:gd name="connsiteX120-21031" fmla="*/ 337 w 758"/>
              <a:gd name="connsiteY120-21032" fmla="*/ 42 h 759"/>
              <a:gd name="connsiteX121-21033" fmla="*/ 353 w 758"/>
              <a:gd name="connsiteY121-21034" fmla="*/ 37 h 759"/>
              <a:gd name="connsiteX122-21035" fmla="*/ 363 w 758"/>
              <a:gd name="connsiteY122-21036" fmla="*/ 37 h 759"/>
              <a:gd name="connsiteX123-21037" fmla="*/ 374 w 758"/>
              <a:gd name="connsiteY123-21038" fmla="*/ 32 h 759"/>
              <a:gd name="connsiteX124-21039" fmla="*/ 379 w 758"/>
              <a:gd name="connsiteY124-21040" fmla="*/ 27 h 759"/>
              <a:gd name="connsiteX125-21041" fmla="*/ 385 w 758"/>
              <a:gd name="connsiteY125-21042" fmla="*/ 21 h 759"/>
              <a:gd name="connsiteX126-21043" fmla="*/ 390 w 758"/>
              <a:gd name="connsiteY126-21044" fmla="*/ 16 h 759"/>
              <a:gd name="connsiteX127-21045" fmla="*/ 395 w 758"/>
              <a:gd name="connsiteY127-21046" fmla="*/ 11 h 759"/>
              <a:gd name="connsiteX128-21047" fmla="*/ 400 w 758"/>
              <a:gd name="connsiteY128-21048" fmla="*/ 6 h 759"/>
              <a:gd name="connsiteX129-21049" fmla="*/ 406 w 758"/>
              <a:gd name="connsiteY129-21050" fmla="*/ 0 h 759"/>
              <a:gd name="connsiteX130-21051" fmla="*/ 411 w 758"/>
              <a:gd name="connsiteY130-21052" fmla="*/ 0 h 759"/>
              <a:gd name="connsiteX131-21053" fmla="*/ 416 w 758"/>
              <a:gd name="connsiteY131-21054" fmla="*/ 0 h 759"/>
              <a:gd name="connsiteX132-21055" fmla="*/ 416 w 758"/>
              <a:gd name="connsiteY132-21056" fmla="*/ 0 h 759"/>
              <a:gd name="connsiteX0-21057" fmla="*/ 416 w 758"/>
              <a:gd name="connsiteY0-21058" fmla="*/ 0 h 759"/>
              <a:gd name="connsiteX1-21059" fmla="*/ 427 w 758"/>
              <a:gd name="connsiteY1-21060" fmla="*/ 0 h 759"/>
              <a:gd name="connsiteX2-21061" fmla="*/ 437 w 758"/>
              <a:gd name="connsiteY2-21062" fmla="*/ 6 h 759"/>
              <a:gd name="connsiteX3-21063" fmla="*/ 448 w 758"/>
              <a:gd name="connsiteY3-21064" fmla="*/ 11 h 759"/>
              <a:gd name="connsiteX4-21065" fmla="*/ 464 w 758"/>
              <a:gd name="connsiteY4-21066" fmla="*/ 21 h 759"/>
              <a:gd name="connsiteX5-21067" fmla="*/ 474 w 758"/>
              <a:gd name="connsiteY5-21068" fmla="*/ 32 h 759"/>
              <a:gd name="connsiteX6-21069" fmla="*/ 485 w 758"/>
              <a:gd name="connsiteY6-21070" fmla="*/ 37 h 759"/>
              <a:gd name="connsiteX7-21071" fmla="*/ 485 w 758"/>
              <a:gd name="connsiteY7-21072" fmla="*/ 42 h 759"/>
              <a:gd name="connsiteX8-21073" fmla="*/ 490 w 758"/>
              <a:gd name="connsiteY8-21074" fmla="*/ 42 h 759"/>
              <a:gd name="connsiteX9-21075" fmla="*/ 490 w 758"/>
              <a:gd name="connsiteY9-21076" fmla="*/ 48 h 759"/>
              <a:gd name="connsiteX10-21077" fmla="*/ 490 w 758"/>
              <a:gd name="connsiteY10-21078" fmla="*/ 48 h 759"/>
              <a:gd name="connsiteX11-21079" fmla="*/ 490 w 758"/>
              <a:gd name="connsiteY11-21080" fmla="*/ 53 h 759"/>
              <a:gd name="connsiteX12-21081" fmla="*/ 485 w 758"/>
              <a:gd name="connsiteY12-21082" fmla="*/ 58 h 759"/>
              <a:gd name="connsiteX13-21083" fmla="*/ 479 w 758"/>
              <a:gd name="connsiteY13-21084" fmla="*/ 63 h 759"/>
              <a:gd name="connsiteX14-21085" fmla="*/ 469 w 758"/>
              <a:gd name="connsiteY14-21086" fmla="*/ 69 h 759"/>
              <a:gd name="connsiteX15-21087" fmla="*/ 464 w 758"/>
              <a:gd name="connsiteY15-21088" fmla="*/ 74 h 759"/>
              <a:gd name="connsiteX16-21089" fmla="*/ 500 w 758"/>
              <a:gd name="connsiteY16-21090" fmla="*/ 585 h 759"/>
              <a:gd name="connsiteX17-21091" fmla="*/ 521 w 758"/>
              <a:gd name="connsiteY17-21092" fmla="*/ 601 h 759"/>
              <a:gd name="connsiteX18-21093" fmla="*/ 543 w 758"/>
              <a:gd name="connsiteY18-21094" fmla="*/ 622 h 759"/>
              <a:gd name="connsiteX19-21095" fmla="*/ 564 w 758"/>
              <a:gd name="connsiteY19-21096" fmla="*/ 632 h 759"/>
              <a:gd name="connsiteX20-21097" fmla="*/ 585 w 758"/>
              <a:gd name="connsiteY20-21098" fmla="*/ 648 h 759"/>
              <a:gd name="connsiteX21-21099" fmla="*/ 611 w 758"/>
              <a:gd name="connsiteY21-21100" fmla="*/ 659 h 759"/>
              <a:gd name="connsiteX22-21101" fmla="*/ 622 w 758"/>
              <a:gd name="connsiteY22-21102" fmla="*/ 664 h 759"/>
              <a:gd name="connsiteX23-21103" fmla="*/ 632 w 758"/>
              <a:gd name="connsiteY23-21104" fmla="*/ 669 h 759"/>
              <a:gd name="connsiteX24-21105" fmla="*/ 658 w 758"/>
              <a:gd name="connsiteY24-21106" fmla="*/ 674 h 759"/>
              <a:gd name="connsiteX25-21107" fmla="*/ 674 w 758"/>
              <a:gd name="connsiteY25-21108" fmla="*/ 674 h 759"/>
              <a:gd name="connsiteX26-21109" fmla="*/ 690 w 758"/>
              <a:gd name="connsiteY26-21110" fmla="*/ 643 h 759"/>
              <a:gd name="connsiteX27-21111" fmla="*/ 695 w 758"/>
              <a:gd name="connsiteY27-21112" fmla="*/ 627 h 759"/>
              <a:gd name="connsiteX28-21113" fmla="*/ 701 w 758"/>
              <a:gd name="connsiteY28-21114" fmla="*/ 611 h 759"/>
              <a:gd name="connsiteX29-21115" fmla="*/ 706 w 758"/>
              <a:gd name="connsiteY29-21116" fmla="*/ 595 h 759"/>
              <a:gd name="connsiteX30-21117" fmla="*/ 706 w 758"/>
              <a:gd name="connsiteY30-21118" fmla="*/ 580 h 759"/>
              <a:gd name="connsiteX31-21119" fmla="*/ 711 w 758"/>
              <a:gd name="connsiteY31-21120" fmla="*/ 564 h 759"/>
              <a:gd name="connsiteX32-21121" fmla="*/ 737 w 758"/>
              <a:gd name="connsiteY32-21122" fmla="*/ 559 h 759"/>
              <a:gd name="connsiteX33-21123" fmla="*/ 737 w 758"/>
              <a:gd name="connsiteY33-21124" fmla="*/ 569 h 759"/>
              <a:gd name="connsiteX34-21125" fmla="*/ 737 w 758"/>
              <a:gd name="connsiteY34-21126" fmla="*/ 585 h 759"/>
              <a:gd name="connsiteX35-21127" fmla="*/ 737 w 758"/>
              <a:gd name="connsiteY35-21128" fmla="*/ 601 h 759"/>
              <a:gd name="connsiteX36-21129" fmla="*/ 737 w 758"/>
              <a:gd name="connsiteY36-21130" fmla="*/ 622 h 759"/>
              <a:gd name="connsiteX37-21131" fmla="*/ 743 w 758"/>
              <a:gd name="connsiteY37-21132" fmla="*/ 669 h 759"/>
              <a:gd name="connsiteX38-21133" fmla="*/ 748 w 758"/>
              <a:gd name="connsiteY38-21134" fmla="*/ 696 h 759"/>
              <a:gd name="connsiteX39-21135" fmla="*/ 748 w 758"/>
              <a:gd name="connsiteY39-21136" fmla="*/ 706 h 759"/>
              <a:gd name="connsiteX40-21137" fmla="*/ 753 w 758"/>
              <a:gd name="connsiteY40-21138" fmla="*/ 717 h 759"/>
              <a:gd name="connsiteX41-21139" fmla="*/ 753 w 758"/>
              <a:gd name="connsiteY41-21140" fmla="*/ 722 h 759"/>
              <a:gd name="connsiteX42-21141" fmla="*/ 758 w 758"/>
              <a:gd name="connsiteY42-21142" fmla="*/ 732 h 759"/>
              <a:gd name="connsiteX43-21143" fmla="*/ 758 w 758"/>
              <a:gd name="connsiteY43-21144" fmla="*/ 738 h 759"/>
              <a:gd name="connsiteX44-21145" fmla="*/ 758 w 758"/>
              <a:gd name="connsiteY44-21146" fmla="*/ 743 h 759"/>
              <a:gd name="connsiteX45-21147" fmla="*/ 758 w 758"/>
              <a:gd name="connsiteY45-21148" fmla="*/ 748 h 759"/>
              <a:gd name="connsiteX46-21149" fmla="*/ 753 w 758"/>
              <a:gd name="connsiteY46-21150" fmla="*/ 753 h 759"/>
              <a:gd name="connsiteX47-21151" fmla="*/ 748 w 758"/>
              <a:gd name="connsiteY47-21152" fmla="*/ 759 h 759"/>
              <a:gd name="connsiteX48-21153" fmla="*/ 737 w 758"/>
              <a:gd name="connsiteY48-21154" fmla="*/ 759 h 759"/>
              <a:gd name="connsiteX49-21155" fmla="*/ 727 w 758"/>
              <a:gd name="connsiteY49-21156" fmla="*/ 759 h 759"/>
              <a:gd name="connsiteX50-21157" fmla="*/ 711 w 758"/>
              <a:gd name="connsiteY50-21158" fmla="*/ 759 h 759"/>
              <a:gd name="connsiteX51-21159" fmla="*/ 695 w 758"/>
              <a:gd name="connsiteY51-21160" fmla="*/ 753 h 759"/>
              <a:gd name="connsiteX52-21161" fmla="*/ 674 w 758"/>
              <a:gd name="connsiteY52-21162" fmla="*/ 753 h 759"/>
              <a:gd name="connsiteX53-21163" fmla="*/ 653 w 758"/>
              <a:gd name="connsiteY53-21164" fmla="*/ 748 h 759"/>
              <a:gd name="connsiteX54-21165" fmla="*/ 632 w 758"/>
              <a:gd name="connsiteY54-21166" fmla="*/ 743 h 759"/>
              <a:gd name="connsiteX55-21167" fmla="*/ 622 w 758"/>
              <a:gd name="connsiteY55-21168" fmla="*/ 738 h 759"/>
              <a:gd name="connsiteX56-21169" fmla="*/ 611 w 758"/>
              <a:gd name="connsiteY56-21170" fmla="*/ 732 h 759"/>
              <a:gd name="connsiteX57-21171" fmla="*/ 595 w 758"/>
              <a:gd name="connsiteY57-21172" fmla="*/ 727 h 759"/>
              <a:gd name="connsiteX58-21173" fmla="*/ 585 w 758"/>
              <a:gd name="connsiteY58-21174" fmla="*/ 722 h 759"/>
              <a:gd name="connsiteX59-21175" fmla="*/ 569 w 758"/>
              <a:gd name="connsiteY59-21176" fmla="*/ 717 h 759"/>
              <a:gd name="connsiteX60-21177" fmla="*/ 553 w 758"/>
              <a:gd name="connsiteY60-21178" fmla="*/ 706 h 759"/>
              <a:gd name="connsiteX61-21179" fmla="*/ 543 w 758"/>
              <a:gd name="connsiteY61-21180" fmla="*/ 696 h 759"/>
              <a:gd name="connsiteX62-21181" fmla="*/ 527 w 758"/>
              <a:gd name="connsiteY62-21182" fmla="*/ 685 h 759"/>
              <a:gd name="connsiteX63-21183" fmla="*/ 495 w 758"/>
              <a:gd name="connsiteY63-21184" fmla="*/ 659 h 759"/>
              <a:gd name="connsiteX64-21185" fmla="*/ 469 w 758"/>
              <a:gd name="connsiteY64-21186" fmla="*/ 632 h 759"/>
              <a:gd name="connsiteX65-21187" fmla="*/ 458 w 758"/>
              <a:gd name="connsiteY65-21188" fmla="*/ 622 h 759"/>
              <a:gd name="connsiteX66-21189" fmla="*/ 448 w 758"/>
              <a:gd name="connsiteY66-21190" fmla="*/ 606 h 759"/>
              <a:gd name="connsiteX67-21191" fmla="*/ 437 w 758"/>
              <a:gd name="connsiteY67-21192" fmla="*/ 590 h 759"/>
              <a:gd name="connsiteX68-21193" fmla="*/ 390 w 758"/>
              <a:gd name="connsiteY68-21194" fmla="*/ 100 h 759"/>
              <a:gd name="connsiteX69-21195" fmla="*/ 390 w 758"/>
              <a:gd name="connsiteY69-21196" fmla="*/ 90 h 759"/>
              <a:gd name="connsiteX70-21197" fmla="*/ 390 w 758"/>
              <a:gd name="connsiteY70-21198" fmla="*/ 85 h 759"/>
              <a:gd name="connsiteX71-21199" fmla="*/ 390 w 758"/>
              <a:gd name="connsiteY71-21200" fmla="*/ 79 h 759"/>
              <a:gd name="connsiteX72-21201" fmla="*/ 385 w 758"/>
              <a:gd name="connsiteY72-21202" fmla="*/ 74 h 759"/>
              <a:gd name="connsiteX73-21203" fmla="*/ 385 w 758"/>
              <a:gd name="connsiteY73-21204" fmla="*/ 74 h 759"/>
              <a:gd name="connsiteX74-21205" fmla="*/ 379 w 758"/>
              <a:gd name="connsiteY74-21206" fmla="*/ 74 h 759"/>
              <a:gd name="connsiteX75-21207" fmla="*/ 374 w 758"/>
              <a:gd name="connsiteY75-21208" fmla="*/ 74 h 759"/>
              <a:gd name="connsiteX76-21209" fmla="*/ 363 w 758"/>
              <a:gd name="connsiteY76-21210" fmla="*/ 79 h 759"/>
              <a:gd name="connsiteX77-21211" fmla="*/ 353 w 758"/>
              <a:gd name="connsiteY77-21212" fmla="*/ 79 h 759"/>
              <a:gd name="connsiteX78-21213" fmla="*/ 337 w 758"/>
              <a:gd name="connsiteY78-21214" fmla="*/ 85 h 759"/>
              <a:gd name="connsiteX79-21215" fmla="*/ 321 w 758"/>
              <a:gd name="connsiteY79-21216" fmla="*/ 90 h 759"/>
              <a:gd name="connsiteX80-21217" fmla="*/ 305 w 758"/>
              <a:gd name="connsiteY80-21218" fmla="*/ 95 h 759"/>
              <a:gd name="connsiteX81-21219" fmla="*/ 269 w 758"/>
              <a:gd name="connsiteY81-21220" fmla="*/ 106 h 759"/>
              <a:gd name="connsiteX82-21221" fmla="*/ 232 w 758"/>
              <a:gd name="connsiteY82-21222" fmla="*/ 116 h 759"/>
              <a:gd name="connsiteX83-21223" fmla="*/ 195 w 758"/>
              <a:gd name="connsiteY83-21224" fmla="*/ 127 h 759"/>
              <a:gd name="connsiteX84-21225" fmla="*/ 158 w 758"/>
              <a:gd name="connsiteY84-21226" fmla="*/ 137 h 759"/>
              <a:gd name="connsiteX85-21227" fmla="*/ 137 w 758"/>
              <a:gd name="connsiteY85-21228" fmla="*/ 142 h 759"/>
              <a:gd name="connsiteX86-21229" fmla="*/ 121 w 758"/>
              <a:gd name="connsiteY86-21230" fmla="*/ 142 h 759"/>
              <a:gd name="connsiteX87-21231" fmla="*/ 105 w 758"/>
              <a:gd name="connsiteY87-21232" fmla="*/ 148 h 759"/>
              <a:gd name="connsiteX88-21233" fmla="*/ 95 w 758"/>
              <a:gd name="connsiteY88-21234" fmla="*/ 148 h 759"/>
              <a:gd name="connsiteX89-21235" fmla="*/ 84 w 758"/>
              <a:gd name="connsiteY89-21236" fmla="*/ 153 h 759"/>
              <a:gd name="connsiteX90-21237" fmla="*/ 74 w 758"/>
              <a:gd name="connsiteY90-21238" fmla="*/ 153 h 759"/>
              <a:gd name="connsiteX91-21239" fmla="*/ 68 w 758"/>
              <a:gd name="connsiteY91-21240" fmla="*/ 153 h 759"/>
              <a:gd name="connsiteX92-21241" fmla="*/ 63 w 758"/>
              <a:gd name="connsiteY92-21242" fmla="*/ 153 h 759"/>
              <a:gd name="connsiteX93-21243" fmla="*/ 53 w 758"/>
              <a:gd name="connsiteY93-21244" fmla="*/ 153 h 759"/>
              <a:gd name="connsiteX94-21245" fmla="*/ 42 w 758"/>
              <a:gd name="connsiteY94-21246" fmla="*/ 148 h 759"/>
              <a:gd name="connsiteX95-21247" fmla="*/ 32 w 758"/>
              <a:gd name="connsiteY95-21248" fmla="*/ 142 h 759"/>
              <a:gd name="connsiteX96-21249" fmla="*/ 26 w 758"/>
              <a:gd name="connsiteY96-21250" fmla="*/ 137 h 759"/>
              <a:gd name="connsiteX97-21251" fmla="*/ 16 w 758"/>
              <a:gd name="connsiteY97-21252" fmla="*/ 127 h 759"/>
              <a:gd name="connsiteX98-21253" fmla="*/ 11 w 758"/>
              <a:gd name="connsiteY98-21254" fmla="*/ 121 h 759"/>
              <a:gd name="connsiteX99-21255" fmla="*/ 5 w 758"/>
              <a:gd name="connsiteY99-21256" fmla="*/ 116 h 759"/>
              <a:gd name="connsiteX100-21257" fmla="*/ 0 w 758"/>
              <a:gd name="connsiteY100-21258" fmla="*/ 116 h 759"/>
              <a:gd name="connsiteX101-21259" fmla="*/ 5 w 758"/>
              <a:gd name="connsiteY101-21260" fmla="*/ 111 h 759"/>
              <a:gd name="connsiteX102-21261" fmla="*/ 5 w 758"/>
              <a:gd name="connsiteY102-21262" fmla="*/ 111 h 759"/>
              <a:gd name="connsiteX103-21263" fmla="*/ 11 w 758"/>
              <a:gd name="connsiteY103-21264" fmla="*/ 111 h 759"/>
              <a:gd name="connsiteX104-21265" fmla="*/ 16 w 758"/>
              <a:gd name="connsiteY104-21266" fmla="*/ 106 h 759"/>
              <a:gd name="connsiteX105-21267" fmla="*/ 21 w 758"/>
              <a:gd name="connsiteY105-21268" fmla="*/ 106 h 759"/>
              <a:gd name="connsiteX106-21269" fmla="*/ 32 w 758"/>
              <a:gd name="connsiteY106-21270" fmla="*/ 106 h 759"/>
              <a:gd name="connsiteX107-21271" fmla="*/ 42 w 758"/>
              <a:gd name="connsiteY107-21272" fmla="*/ 106 h 759"/>
              <a:gd name="connsiteX108-21273" fmla="*/ 53 w 758"/>
              <a:gd name="connsiteY108-21274" fmla="*/ 100 h 759"/>
              <a:gd name="connsiteX109-21275" fmla="*/ 79 w 758"/>
              <a:gd name="connsiteY109-21276" fmla="*/ 100 h 759"/>
              <a:gd name="connsiteX110-21277" fmla="*/ 111 w 758"/>
              <a:gd name="connsiteY110-21278" fmla="*/ 95 h 759"/>
              <a:gd name="connsiteX111-21279" fmla="*/ 126 w 758"/>
              <a:gd name="connsiteY111-21280" fmla="*/ 95 h 759"/>
              <a:gd name="connsiteX112-21281" fmla="*/ 142 w 758"/>
              <a:gd name="connsiteY112-21282" fmla="*/ 90 h 759"/>
              <a:gd name="connsiteX113-21283" fmla="*/ 163 w 758"/>
              <a:gd name="connsiteY113-21284" fmla="*/ 85 h 759"/>
              <a:gd name="connsiteX114-21285" fmla="*/ 184 w 758"/>
              <a:gd name="connsiteY114-21286" fmla="*/ 85 h 759"/>
              <a:gd name="connsiteX115-21287" fmla="*/ 221 w 758"/>
              <a:gd name="connsiteY115-21288" fmla="*/ 74 h 759"/>
              <a:gd name="connsiteX116-21289" fmla="*/ 258 w 758"/>
              <a:gd name="connsiteY116-21290" fmla="*/ 69 h 759"/>
              <a:gd name="connsiteX117-21291" fmla="*/ 290 w 758"/>
              <a:gd name="connsiteY117-21292" fmla="*/ 58 h 759"/>
              <a:gd name="connsiteX118-21293" fmla="*/ 321 w 758"/>
              <a:gd name="connsiteY118-21294" fmla="*/ 48 h 759"/>
              <a:gd name="connsiteX119-21295" fmla="*/ 337 w 758"/>
              <a:gd name="connsiteY119-21296" fmla="*/ 42 h 759"/>
              <a:gd name="connsiteX120-21297" fmla="*/ 353 w 758"/>
              <a:gd name="connsiteY120-21298" fmla="*/ 37 h 759"/>
              <a:gd name="connsiteX121-21299" fmla="*/ 363 w 758"/>
              <a:gd name="connsiteY121-21300" fmla="*/ 37 h 759"/>
              <a:gd name="connsiteX122-21301" fmla="*/ 374 w 758"/>
              <a:gd name="connsiteY122-21302" fmla="*/ 32 h 759"/>
              <a:gd name="connsiteX123-21303" fmla="*/ 379 w 758"/>
              <a:gd name="connsiteY123-21304" fmla="*/ 27 h 759"/>
              <a:gd name="connsiteX124-21305" fmla="*/ 385 w 758"/>
              <a:gd name="connsiteY124-21306" fmla="*/ 21 h 759"/>
              <a:gd name="connsiteX125-21307" fmla="*/ 390 w 758"/>
              <a:gd name="connsiteY125-21308" fmla="*/ 16 h 759"/>
              <a:gd name="connsiteX126-21309" fmla="*/ 395 w 758"/>
              <a:gd name="connsiteY126-21310" fmla="*/ 11 h 759"/>
              <a:gd name="connsiteX127-21311" fmla="*/ 400 w 758"/>
              <a:gd name="connsiteY127-21312" fmla="*/ 6 h 759"/>
              <a:gd name="connsiteX128-21313" fmla="*/ 406 w 758"/>
              <a:gd name="connsiteY128-21314" fmla="*/ 0 h 759"/>
              <a:gd name="connsiteX129-21315" fmla="*/ 411 w 758"/>
              <a:gd name="connsiteY129-21316" fmla="*/ 0 h 759"/>
              <a:gd name="connsiteX130-21317" fmla="*/ 416 w 758"/>
              <a:gd name="connsiteY130-21318" fmla="*/ 0 h 759"/>
              <a:gd name="connsiteX131-21319" fmla="*/ 416 w 758"/>
              <a:gd name="connsiteY131-21320" fmla="*/ 0 h 759"/>
              <a:gd name="connsiteX0-21321" fmla="*/ 416 w 758"/>
              <a:gd name="connsiteY0-21322" fmla="*/ 0 h 759"/>
              <a:gd name="connsiteX1-21323" fmla="*/ 427 w 758"/>
              <a:gd name="connsiteY1-21324" fmla="*/ 0 h 759"/>
              <a:gd name="connsiteX2-21325" fmla="*/ 437 w 758"/>
              <a:gd name="connsiteY2-21326" fmla="*/ 6 h 759"/>
              <a:gd name="connsiteX3-21327" fmla="*/ 448 w 758"/>
              <a:gd name="connsiteY3-21328" fmla="*/ 11 h 759"/>
              <a:gd name="connsiteX4-21329" fmla="*/ 464 w 758"/>
              <a:gd name="connsiteY4-21330" fmla="*/ 21 h 759"/>
              <a:gd name="connsiteX5-21331" fmla="*/ 474 w 758"/>
              <a:gd name="connsiteY5-21332" fmla="*/ 32 h 759"/>
              <a:gd name="connsiteX6-21333" fmla="*/ 485 w 758"/>
              <a:gd name="connsiteY6-21334" fmla="*/ 37 h 759"/>
              <a:gd name="connsiteX7-21335" fmla="*/ 485 w 758"/>
              <a:gd name="connsiteY7-21336" fmla="*/ 42 h 759"/>
              <a:gd name="connsiteX8-21337" fmla="*/ 490 w 758"/>
              <a:gd name="connsiteY8-21338" fmla="*/ 42 h 759"/>
              <a:gd name="connsiteX9-21339" fmla="*/ 490 w 758"/>
              <a:gd name="connsiteY9-21340" fmla="*/ 48 h 759"/>
              <a:gd name="connsiteX10-21341" fmla="*/ 490 w 758"/>
              <a:gd name="connsiteY10-21342" fmla="*/ 48 h 759"/>
              <a:gd name="connsiteX11-21343" fmla="*/ 490 w 758"/>
              <a:gd name="connsiteY11-21344" fmla="*/ 53 h 759"/>
              <a:gd name="connsiteX12-21345" fmla="*/ 485 w 758"/>
              <a:gd name="connsiteY12-21346" fmla="*/ 58 h 759"/>
              <a:gd name="connsiteX13-21347" fmla="*/ 479 w 758"/>
              <a:gd name="connsiteY13-21348" fmla="*/ 63 h 759"/>
              <a:gd name="connsiteX14-21349" fmla="*/ 469 w 758"/>
              <a:gd name="connsiteY14-21350" fmla="*/ 69 h 759"/>
              <a:gd name="connsiteX15-21351" fmla="*/ 464 w 758"/>
              <a:gd name="connsiteY15-21352" fmla="*/ 74 h 759"/>
              <a:gd name="connsiteX16-21353" fmla="*/ 521 w 758"/>
              <a:gd name="connsiteY16-21354" fmla="*/ 601 h 759"/>
              <a:gd name="connsiteX17-21355" fmla="*/ 543 w 758"/>
              <a:gd name="connsiteY17-21356" fmla="*/ 622 h 759"/>
              <a:gd name="connsiteX18-21357" fmla="*/ 564 w 758"/>
              <a:gd name="connsiteY18-21358" fmla="*/ 632 h 759"/>
              <a:gd name="connsiteX19-21359" fmla="*/ 585 w 758"/>
              <a:gd name="connsiteY19-21360" fmla="*/ 648 h 759"/>
              <a:gd name="connsiteX20-21361" fmla="*/ 611 w 758"/>
              <a:gd name="connsiteY20-21362" fmla="*/ 659 h 759"/>
              <a:gd name="connsiteX21-21363" fmla="*/ 622 w 758"/>
              <a:gd name="connsiteY21-21364" fmla="*/ 664 h 759"/>
              <a:gd name="connsiteX22-21365" fmla="*/ 632 w 758"/>
              <a:gd name="connsiteY22-21366" fmla="*/ 669 h 759"/>
              <a:gd name="connsiteX23-21367" fmla="*/ 658 w 758"/>
              <a:gd name="connsiteY23-21368" fmla="*/ 674 h 759"/>
              <a:gd name="connsiteX24-21369" fmla="*/ 674 w 758"/>
              <a:gd name="connsiteY24-21370" fmla="*/ 674 h 759"/>
              <a:gd name="connsiteX25-21371" fmla="*/ 690 w 758"/>
              <a:gd name="connsiteY25-21372" fmla="*/ 643 h 759"/>
              <a:gd name="connsiteX26-21373" fmla="*/ 695 w 758"/>
              <a:gd name="connsiteY26-21374" fmla="*/ 627 h 759"/>
              <a:gd name="connsiteX27-21375" fmla="*/ 701 w 758"/>
              <a:gd name="connsiteY27-21376" fmla="*/ 611 h 759"/>
              <a:gd name="connsiteX28-21377" fmla="*/ 706 w 758"/>
              <a:gd name="connsiteY28-21378" fmla="*/ 595 h 759"/>
              <a:gd name="connsiteX29-21379" fmla="*/ 706 w 758"/>
              <a:gd name="connsiteY29-21380" fmla="*/ 580 h 759"/>
              <a:gd name="connsiteX30-21381" fmla="*/ 711 w 758"/>
              <a:gd name="connsiteY30-21382" fmla="*/ 564 h 759"/>
              <a:gd name="connsiteX31-21383" fmla="*/ 737 w 758"/>
              <a:gd name="connsiteY31-21384" fmla="*/ 559 h 759"/>
              <a:gd name="connsiteX32-21385" fmla="*/ 737 w 758"/>
              <a:gd name="connsiteY32-21386" fmla="*/ 569 h 759"/>
              <a:gd name="connsiteX33-21387" fmla="*/ 737 w 758"/>
              <a:gd name="connsiteY33-21388" fmla="*/ 585 h 759"/>
              <a:gd name="connsiteX34-21389" fmla="*/ 737 w 758"/>
              <a:gd name="connsiteY34-21390" fmla="*/ 601 h 759"/>
              <a:gd name="connsiteX35-21391" fmla="*/ 737 w 758"/>
              <a:gd name="connsiteY35-21392" fmla="*/ 622 h 759"/>
              <a:gd name="connsiteX36-21393" fmla="*/ 743 w 758"/>
              <a:gd name="connsiteY36-21394" fmla="*/ 669 h 759"/>
              <a:gd name="connsiteX37-21395" fmla="*/ 748 w 758"/>
              <a:gd name="connsiteY37-21396" fmla="*/ 696 h 759"/>
              <a:gd name="connsiteX38-21397" fmla="*/ 748 w 758"/>
              <a:gd name="connsiteY38-21398" fmla="*/ 706 h 759"/>
              <a:gd name="connsiteX39-21399" fmla="*/ 753 w 758"/>
              <a:gd name="connsiteY39-21400" fmla="*/ 717 h 759"/>
              <a:gd name="connsiteX40-21401" fmla="*/ 753 w 758"/>
              <a:gd name="connsiteY40-21402" fmla="*/ 722 h 759"/>
              <a:gd name="connsiteX41-21403" fmla="*/ 758 w 758"/>
              <a:gd name="connsiteY41-21404" fmla="*/ 732 h 759"/>
              <a:gd name="connsiteX42-21405" fmla="*/ 758 w 758"/>
              <a:gd name="connsiteY42-21406" fmla="*/ 738 h 759"/>
              <a:gd name="connsiteX43-21407" fmla="*/ 758 w 758"/>
              <a:gd name="connsiteY43-21408" fmla="*/ 743 h 759"/>
              <a:gd name="connsiteX44-21409" fmla="*/ 758 w 758"/>
              <a:gd name="connsiteY44-21410" fmla="*/ 748 h 759"/>
              <a:gd name="connsiteX45-21411" fmla="*/ 753 w 758"/>
              <a:gd name="connsiteY45-21412" fmla="*/ 753 h 759"/>
              <a:gd name="connsiteX46-21413" fmla="*/ 748 w 758"/>
              <a:gd name="connsiteY46-21414" fmla="*/ 759 h 759"/>
              <a:gd name="connsiteX47-21415" fmla="*/ 737 w 758"/>
              <a:gd name="connsiteY47-21416" fmla="*/ 759 h 759"/>
              <a:gd name="connsiteX48-21417" fmla="*/ 727 w 758"/>
              <a:gd name="connsiteY48-21418" fmla="*/ 759 h 759"/>
              <a:gd name="connsiteX49-21419" fmla="*/ 711 w 758"/>
              <a:gd name="connsiteY49-21420" fmla="*/ 759 h 759"/>
              <a:gd name="connsiteX50-21421" fmla="*/ 695 w 758"/>
              <a:gd name="connsiteY50-21422" fmla="*/ 753 h 759"/>
              <a:gd name="connsiteX51-21423" fmla="*/ 674 w 758"/>
              <a:gd name="connsiteY51-21424" fmla="*/ 753 h 759"/>
              <a:gd name="connsiteX52-21425" fmla="*/ 653 w 758"/>
              <a:gd name="connsiteY52-21426" fmla="*/ 748 h 759"/>
              <a:gd name="connsiteX53-21427" fmla="*/ 632 w 758"/>
              <a:gd name="connsiteY53-21428" fmla="*/ 743 h 759"/>
              <a:gd name="connsiteX54-21429" fmla="*/ 622 w 758"/>
              <a:gd name="connsiteY54-21430" fmla="*/ 738 h 759"/>
              <a:gd name="connsiteX55-21431" fmla="*/ 611 w 758"/>
              <a:gd name="connsiteY55-21432" fmla="*/ 732 h 759"/>
              <a:gd name="connsiteX56-21433" fmla="*/ 595 w 758"/>
              <a:gd name="connsiteY56-21434" fmla="*/ 727 h 759"/>
              <a:gd name="connsiteX57-21435" fmla="*/ 585 w 758"/>
              <a:gd name="connsiteY57-21436" fmla="*/ 722 h 759"/>
              <a:gd name="connsiteX58-21437" fmla="*/ 569 w 758"/>
              <a:gd name="connsiteY58-21438" fmla="*/ 717 h 759"/>
              <a:gd name="connsiteX59-21439" fmla="*/ 553 w 758"/>
              <a:gd name="connsiteY59-21440" fmla="*/ 706 h 759"/>
              <a:gd name="connsiteX60-21441" fmla="*/ 543 w 758"/>
              <a:gd name="connsiteY60-21442" fmla="*/ 696 h 759"/>
              <a:gd name="connsiteX61-21443" fmla="*/ 527 w 758"/>
              <a:gd name="connsiteY61-21444" fmla="*/ 685 h 759"/>
              <a:gd name="connsiteX62-21445" fmla="*/ 495 w 758"/>
              <a:gd name="connsiteY62-21446" fmla="*/ 659 h 759"/>
              <a:gd name="connsiteX63-21447" fmla="*/ 469 w 758"/>
              <a:gd name="connsiteY63-21448" fmla="*/ 632 h 759"/>
              <a:gd name="connsiteX64-21449" fmla="*/ 458 w 758"/>
              <a:gd name="connsiteY64-21450" fmla="*/ 622 h 759"/>
              <a:gd name="connsiteX65-21451" fmla="*/ 448 w 758"/>
              <a:gd name="connsiteY65-21452" fmla="*/ 606 h 759"/>
              <a:gd name="connsiteX66-21453" fmla="*/ 437 w 758"/>
              <a:gd name="connsiteY66-21454" fmla="*/ 590 h 759"/>
              <a:gd name="connsiteX67-21455" fmla="*/ 390 w 758"/>
              <a:gd name="connsiteY67-21456" fmla="*/ 100 h 759"/>
              <a:gd name="connsiteX68-21457" fmla="*/ 390 w 758"/>
              <a:gd name="connsiteY68-21458" fmla="*/ 90 h 759"/>
              <a:gd name="connsiteX69-21459" fmla="*/ 390 w 758"/>
              <a:gd name="connsiteY69-21460" fmla="*/ 85 h 759"/>
              <a:gd name="connsiteX70-21461" fmla="*/ 390 w 758"/>
              <a:gd name="connsiteY70-21462" fmla="*/ 79 h 759"/>
              <a:gd name="connsiteX71-21463" fmla="*/ 385 w 758"/>
              <a:gd name="connsiteY71-21464" fmla="*/ 74 h 759"/>
              <a:gd name="connsiteX72-21465" fmla="*/ 385 w 758"/>
              <a:gd name="connsiteY72-21466" fmla="*/ 74 h 759"/>
              <a:gd name="connsiteX73-21467" fmla="*/ 379 w 758"/>
              <a:gd name="connsiteY73-21468" fmla="*/ 74 h 759"/>
              <a:gd name="connsiteX74-21469" fmla="*/ 374 w 758"/>
              <a:gd name="connsiteY74-21470" fmla="*/ 74 h 759"/>
              <a:gd name="connsiteX75-21471" fmla="*/ 363 w 758"/>
              <a:gd name="connsiteY75-21472" fmla="*/ 79 h 759"/>
              <a:gd name="connsiteX76-21473" fmla="*/ 353 w 758"/>
              <a:gd name="connsiteY76-21474" fmla="*/ 79 h 759"/>
              <a:gd name="connsiteX77-21475" fmla="*/ 337 w 758"/>
              <a:gd name="connsiteY77-21476" fmla="*/ 85 h 759"/>
              <a:gd name="connsiteX78-21477" fmla="*/ 321 w 758"/>
              <a:gd name="connsiteY78-21478" fmla="*/ 90 h 759"/>
              <a:gd name="connsiteX79-21479" fmla="*/ 305 w 758"/>
              <a:gd name="connsiteY79-21480" fmla="*/ 95 h 759"/>
              <a:gd name="connsiteX80-21481" fmla="*/ 269 w 758"/>
              <a:gd name="connsiteY80-21482" fmla="*/ 106 h 759"/>
              <a:gd name="connsiteX81-21483" fmla="*/ 232 w 758"/>
              <a:gd name="connsiteY81-21484" fmla="*/ 116 h 759"/>
              <a:gd name="connsiteX82-21485" fmla="*/ 195 w 758"/>
              <a:gd name="connsiteY82-21486" fmla="*/ 127 h 759"/>
              <a:gd name="connsiteX83-21487" fmla="*/ 158 w 758"/>
              <a:gd name="connsiteY83-21488" fmla="*/ 137 h 759"/>
              <a:gd name="connsiteX84-21489" fmla="*/ 137 w 758"/>
              <a:gd name="connsiteY84-21490" fmla="*/ 142 h 759"/>
              <a:gd name="connsiteX85-21491" fmla="*/ 121 w 758"/>
              <a:gd name="connsiteY85-21492" fmla="*/ 142 h 759"/>
              <a:gd name="connsiteX86-21493" fmla="*/ 105 w 758"/>
              <a:gd name="connsiteY86-21494" fmla="*/ 148 h 759"/>
              <a:gd name="connsiteX87-21495" fmla="*/ 95 w 758"/>
              <a:gd name="connsiteY87-21496" fmla="*/ 148 h 759"/>
              <a:gd name="connsiteX88-21497" fmla="*/ 84 w 758"/>
              <a:gd name="connsiteY88-21498" fmla="*/ 153 h 759"/>
              <a:gd name="connsiteX89-21499" fmla="*/ 74 w 758"/>
              <a:gd name="connsiteY89-21500" fmla="*/ 153 h 759"/>
              <a:gd name="connsiteX90-21501" fmla="*/ 68 w 758"/>
              <a:gd name="connsiteY90-21502" fmla="*/ 153 h 759"/>
              <a:gd name="connsiteX91-21503" fmla="*/ 63 w 758"/>
              <a:gd name="connsiteY91-21504" fmla="*/ 153 h 759"/>
              <a:gd name="connsiteX92-21505" fmla="*/ 53 w 758"/>
              <a:gd name="connsiteY92-21506" fmla="*/ 153 h 759"/>
              <a:gd name="connsiteX93-21507" fmla="*/ 42 w 758"/>
              <a:gd name="connsiteY93-21508" fmla="*/ 148 h 759"/>
              <a:gd name="connsiteX94-21509" fmla="*/ 32 w 758"/>
              <a:gd name="connsiteY94-21510" fmla="*/ 142 h 759"/>
              <a:gd name="connsiteX95-21511" fmla="*/ 26 w 758"/>
              <a:gd name="connsiteY95-21512" fmla="*/ 137 h 759"/>
              <a:gd name="connsiteX96-21513" fmla="*/ 16 w 758"/>
              <a:gd name="connsiteY96-21514" fmla="*/ 127 h 759"/>
              <a:gd name="connsiteX97-21515" fmla="*/ 11 w 758"/>
              <a:gd name="connsiteY97-21516" fmla="*/ 121 h 759"/>
              <a:gd name="connsiteX98-21517" fmla="*/ 5 w 758"/>
              <a:gd name="connsiteY98-21518" fmla="*/ 116 h 759"/>
              <a:gd name="connsiteX99-21519" fmla="*/ 0 w 758"/>
              <a:gd name="connsiteY99-21520" fmla="*/ 116 h 759"/>
              <a:gd name="connsiteX100-21521" fmla="*/ 5 w 758"/>
              <a:gd name="connsiteY100-21522" fmla="*/ 111 h 759"/>
              <a:gd name="connsiteX101-21523" fmla="*/ 5 w 758"/>
              <a:gd name="connsiteY101-21524" fmla="*/ 111 h 759"/>
              <a:gd name="connsiteX102-21525" fmla="*/ 11 w 758"/>
              <a:gd name="connsiteY102-21526" fmla="*/ 111 h 759"/>
              <a:gd name="connsiteX103-21527" fmla="*/ 16 w 758"/>
              <a:gd name="connsiteY103-21528" fmla="*/ 106 h 759"/>
              <a:gd name="connsiteX104-21529" fmla="*/ 21 w 758"/>
              <a:gd name="connsiteY104-21530" fmla="*/ 106 h 759"/>
              <a:gd name="connsiteX105-21531" fmla="*/ 32 w 758"/>
              <a:gd name="connsiteY105-21532" fmla="*/ 106 h 759"/>
              <a:gd name="connsiteX106-21533" fmla="*/ 42 w 758"/>
              <a:gd name="connsiteY106-21534" fmla="*/ 106 h 759"/>
              <a:gd name="connsiteX107-21535" fmla="*/ 53 w 758"/>
              <a:gd name="connsiteY107-21536" fmla="*/ 100 h 759"/>
              <a:gd name="connsiteX108-21537" fmla="*/ 79 w 758"/>
              <a:gd name="connsiteY108-21538" fmla="*/ 100 h 759"/>
              <a:gd name="connsiteX109-21539" fmla="*/ 111 w 758"/>
              <a:gd name="connsiteY109-21540" fmla="*/ 95 h 759"/>
              <a:gd name="connsiteX110-21541" fmla="*/ 126 w 758"/>
              <a:gd name="connsiteY110-21542" fmla="*/ 95 h 759"/>
              <a:gd name="connsiteX111-21543" fmla="*/ 142 w 758"/>
              <a:gd name="connsiteY111-21544" fmla="*/ 90 h 759"/>
              <a:gd name="connsiteX112-21545" fmla="*/ 163 w 758"/>
              <a:gd name="connsiteY112-21546" fmla="*/ 85 h 759"/>
              <a:gd name="connsiteX113-21547" fmla="*/ 184 w 758"/>
              <a:gd name="connsiteY113-21548" fmla="*/ 85 h 759"/>
              <a:gd name="connsiteX114-21549" fmla="*/ 221 w 758"/>
              <a:gd name="connsiteY114-21550" fmla="*/ 74 h 759"/>
              <a:gd name="connsiteX115-21551" fmla="*/ 258 w 758"/>
              <a:gd name="connsiteY115-21552" fmla="*/ 69 h 759"/>
              <a:gd name="connsiteX116-21553" fmla="*/ 290 w 758"/>
              <a:gd name="connsiteY116-21554" fmla="*/ 58 h 759"/>
              <a:gd name="connsiteX117-21555" fmla="*/ 321 w 758"/>
              <a:gd name="connsiteY117-21556" fmla="*/ 48 h 759"/>
              <a:gd name="connsiteX118-21557" fmla="*/ 337 w 758"/>
              <a:gd name="connsiteY118-21558" fmla="*/ 42 h 759"/>
              <a:gd name="connsiteX119-21559" fmla="*/ 353 w 758"/>
              <a:gd name="connsiteY119-21560" fmla="*/ 37 h 759"/>
              <a:gd name="connsiteX120-21561" fmla="*/ 363 w 758"/>
              <a:gd name="connsiteY120-21562" fmla="*/ 37 h 759"/>
              <a:gd name="connsiteX121-21563" fmla="*/ 374 w 758"/>
              <a:gd name="connsiteY121-21564" fmla="*/ 32 h 759"/>
              <a:gd name="connsiteX122-21565" fmla="*/ 379 w 758"/>
              <a:gd name="connsiteY122-21566" fmla="*/ 27 h 759"/>
              <a:gd name="connsiteX123-21567" fmla="*/ 385 w 758"/>
              <a:gd name="connsiteY123-21568" fmla="*/ 21 h 759"/>
              <a:gd name="connsiteX124-21569" fmla="*/ 390 w 758"/>
              <a:gd name="connsiteY124-21570" fmla="*/ 16 h 759"/>
              <a:gd name="connsiteX125-21571" fmla="*/ 395 w 758"/>
              <a:gd name="connsiteY125-21572" fmla="*/ 11 h 759"/>
              <a:gd name="connsiteX126-21573" fmla="*/ 400 w 758"/>
              <a:gd name="connsiteY126-21574" fmla="*/ 6 h 759"/>
              <a:gd name="connsiteX127-21575" fmla="*/ 406 w 758"/>
              <a:gd name="connsiteY127-21576" fmla="*/ 0 h 759"/>
              <a:gd name="connsiteX128-21577" fmla="*/ 411 w 758"/>
              <a:gd name="connsiteY128-21578" fmla="*/ 0 h 759"/>
              <a:gd name="connsiteX129-21579" fmla="*/ 416 w 758"/>
              <a:gd name="connsiteY129-21580" fmla="*/ 0 h 759"/>
              <a:gd name="connsiteX130-21581" fmla="*/ 416 w 758"/>
              <a:gd name="connsiteY130-21582" fmla="*/ 0 h 759"/>
              <a:gd name="connsiteX0-21583" fmla="*/ 416 w 758"/>
              <a:gd name="connsiteY0-21584" fmla="*/ 0 h 759"/>
              <a:gd name="connsiteX1-21585" fmla="*/ 427 w 758"/>
              <a:gd name="connsiteY1-21586" fmla="*/ 0 h 759"/>
              <a:gd name="connsiteX2-21587" fmla="*/ 437 w 758"/>
              <a:gd name="connsiteY2-21588" fmla="*/ 6 h 759"/>
              <a:gd name="connsiteX3-21589" fmla="*/ 448 w 758"/>
              <a:gd name="connsiteY3-21590" fmla="*/ 11 h 759"/>
              <a:gd name="connsiteX4-21591" fmla="*/ 464 w 758"/>
              <a:gd name="connsiteY4-21592" fmla="*/ 21 h 759"/>
              <a:gd name="connsiteX5-21593" fmla="*/ 474 w 758"/>
              <a:gd name="connsiteY5-21594" fmla="*/ 32 h 759"/>
              <a:gd name="connsiteX6-21595" fmla="*/ 485 w 758"/>
              <a:gd name="connsiteY6-21596" fmla="*/ 37 h 759"/>
              <a:gd name="connsiteX7-21597" fmla="*/ 485 w 758"/>
              <a:gd name="connsiteY7-21598" fmla="*/ 42 h 759"/>
              <a:gd name="connsiteX8-21599" fmla="*/ 490 w 758"/>
              <a:gd name="connsiteY8-21600" fmla="*/ 42 h 759"/>
              <a:gd name="connsiteX9-21601" fmla="*/ 490 w 758"/>
              <a:gd name="connsiteY9-21602" fmla="*/ 48 h 759"/>
              <a:gd name="connsiteX10-21603" fmla="*/ 490 w 758"/>
              <a:gd name="connsiteY10-21604" fmla="*/ 48 h 759"/>
              <a:gd name="connsiteX11-21605" fmla="*/ 490 w 758"/>
              <a:gd name="connsiteY11-21606" fmla="*/ 53 h 759"/>
              <a:gd name="connsiteX12-21607" fmla="*/ 485 w 758"/>
              <a:gd name="connsiteY12-21608" fmla="*/ 58 h 759"/>
              <a:gd name="connsiteX13-21609" fmla="*/ 479 w 758"/>
              <a:gd name="connsiteY13-21610" fmla="*/ 63 h 759"/>
              <a:gd name="connsiteX14-21611" fmla="*/ 469 w 758"/>
              <a:gd name="connsiteY14-21612" fmla="*/ 69 h 759"/>
              <a:gd name="connsiteX15-21613" fmla="*/ 464 w 758"/>
              <a:gd name="connsiteY15-21614" fmla="*/ 74 h 759"/>
              <a:gd name="connsiteX16-21615" fmla="*/ 543 w 758"/>
              <a:gd name="connsiteY16-21616" fmla="*/ 622 h 759"/>
              <a:gd name="connsiteX17-21617" fmla="*/ 564 w 758"/>
              <a:gd name="connsiteY17-21618" fmla="*/ 632 h 759"/>
              <a:gd name="connsiteX18-21619" fmla="*/ 585 w 758"/>
              <a:gd name="connsiteY18-21620" fmla="*/ 648 h 759"/>
              <a:gd name="connsiteX19-21621" fmla="*/ 611 w 758"/>
              <a:gd name="connsiteY19-21622" fmla="*/ 659 h 759"/>
              <a:gd name="connsiteX20-21623" fmla="*/ 622 w 758"/>
              <a:gd name="connsiteY20-21624" fmla="*/ 664 h 759"/>
              <a:gd name="connsiteX21-21625" fmla="*/ 632 w 758"/>
              <a:gd name="connsiteY21-21626" fmla="*/ 669 h 759"/>
              <a:gd name="connsiteX22-21627" fmla="*/ 658 w 758"/>
              <a:gd name="connsiteY22-21628" fmla="*/ 674 h 759"/>
              <a:gd name="connsiteX23-21629" fmla="*/ 674 w 758"/>
              <a:gd name="connsiteY23-21630" fmla="*/ 674 h 759"/>
              <a:gd name="connsiteX24-21631" fmla="*/ 690 w 758"/>
              <a:gd name="connsiteY24-21632" fmla="*/ 643 h 759"/>
              <a:gd name="connsiteX25-21633" fmla="*/ 695 w 758"/>
              <a:gd name="connsiteY25-21634" fmla="*/ 627 h 759"/>
              <a:gd name="connsiteX26-21635" fmla="*/ 701 w 758"/>
              <a:gd name="connsiteY26-21636" fmla="*/ 611 h 759"/>
              <a:gd name="connsiteX27-21637" fmla="*/ 706 w 758"/>
              <a:gd name="connsiteY27-21638" fmla="*/ 595 h 759"/>
              <a:gd name="connsiteX28-21639" fmla="*/ 706 w 758"/>
              <a:gd name="connsiteY28-21640" fmla="*/ 580 h 759"/>
              <a:gd name="connsiteX29-21641" fmla="*/ 711 w 758"/>
              <a:gd name="connsiteY29-21642" fmla="*/ 564 h 759"/>
              <a:gd name="connsiteX30-21643" fmla="*/ 737 w 758"/>
              <a:gd name="connsiteY30-21644" fmla="*/ 559 h 759"/>
              <a:gd name="connsiteX31-21645" fmla="*/ 737 w 758"/>
              <a:gd name="connsiteY31-21646" fmla="*/ 569 h 759"/>
              <a:gd name="connsiteX32-21647" fmla="*/ 737 w 758"/>
              <a:gd name="connsiteY32-21648" fmla="*/ 585 h 759"/>
              <a:gd name="connsiteX33-21649" fmla="*/ 737 w 758"/>
              <a:gd name="connsiteY33-21650" fmla="*/ 601 h 759"/>
              <a:gd name="connsiteX34-21651" fmla="*/ 737 w 758"/>
              <a:gd name="connsiteY34-21652" fmla="*/ 622 h 759"/>
              <a:gd name="connsiteX35-21653" fmla="*/ 743 w 758"/>
              <a:gd name="connsiteY35-21654" fmla="*/ 669 h 759"/>
              <a:gd name="connsiteX36-21655" fmla="*/ 748 w 758"/>
              <a:gd name="connsiteY36-21656" fmla="*/ 696 h 759"/>
              <a:gd name="connsiteX37-21657" fmla="*/ 748 w 758"/>
              <a:gd name="connsiteY37-21658" fmla="*/ 706 h 759"/>
              <a:gd name="connsiteX38-21659" fmla="*/ 753 w 758"/>
              <a:gd name="connsiteY38-21660" fmla="*/ 717 h 759"/>
              <a:gd name="connsiteX39-21661" fmla="*/ 753 w 758"/>
              <a:gd name="connsiteY39-21662" fmla="*/ 722 h 759"/>
              <a:gd name="connsiteX40-21663" fmla="*/ 758 w 758"/>
              <a:gd name="connsiteY40-21664" fmla="*/ 732 h 759"/>
              <a:gd name="connsiteX41-21665" fmla="*/ 758 w 758"/>
              <a:gd name="connsiteY41-21666" fmla="*/ 738 h 759"/>
              <a:gd name="connsiteX42-21667" fmla="*/ 758 w 758"/>
              <a:gd name="connsiteY42-21668" fmla="*/ 743 h 759"/>
              <a:gd name="connsiteX43-21669" fmla="*/ 758 w 758"/>
              <a:gd name="connsiteY43-21670" fmla="*/ 748 h 759"/>
              <a:gd name="connsiteX44-21671" fmla="*/ 753 w 758"/>
              <a:gd name="connsiteY44-21672" fmla="*/ 753 h 759"/>
              <a:gd name="connsiteX45-21673" fmla="*/ 748 w 758"/>
              <a:gd name="connsiteY45-21674" fmla="*/ 759 h 759"/>
              <a:gd name="connsiteX46-21675" fmla="*/ 737 w 758"/>
              <a:gd name="connsiteY46-21676" fmla="*/ 759 h 759"/>
              <a:gd name="connsiteX47-21677" fmla="*/ 727 w 758"/>
              <a:gd name="connsiteY47-21678" fmla="*/ 759 h 759"/>
              <a:gd name="connsiteX48-21679" fmla="*/ 711 w 758"/>
              <a:gd name="connsiteY48-21680" fmla="*/ 759 h 759"/>
              <a:gd name="connsiteX49-21681" fmla="*/ 695 w 758"/>
              <a:gd name="connsiteY49-21682" fmla="*/ 753 h 759"/>
              <a:gd name="connsiteX50-21683" fmla="*/ 674 w 758"/>
              <a:gd name="connsiteY50-21684" fmla="*/ 753 h 759"/>
              <a:gd name="connsiteX51-21685" fmla="*/ 653 w 758"/>
              <a:gd name="connsiteY51-21686" fmla="*/ 748 h 759"/>
              <a:gd name="connsiteX52-21687" fmla="*/ 632 w 758"/>
              <a:gd name="connsiteY52-21688" fmla="*/ 743 h 759"/>
              <a:gd name="connsiteX53-21689" fmla="*/ 622 w 758"/>
              <a:gd name="connsiteY53-21690" fmla="*/ 738 h 759"/>
              <a:gd name="connsiteX54-21691" fmla="*/ 611 w 758"/>
              <a:gd name="connsiteY54-21692" fmla="*/ 732 h 759"/>
              <a:gd name="connsiteX55-21693" fmla="*/ 595 w 758"/>
              <a:gd name="connsiteY55-21694" fmla="*/ 727 h 759"/>
              <a:gd name="connsiteX56-21695" fmla="*/ 585 w 758"/>
              <a:gd name="connsiteY56-21696" fmla="*/ 722 h 759"/>
              <a:gd name="connsiteX57-21697" fmla="*/ 569 w 758"/>
              <a:gd name="connsiteY57-21698" fmla="*/ 717 h 759"/>
              <a:gd name="connsiteX58-21699" fmla="*/ 553 w 758"/>
              <a:gd name="connsiteY58-21700" fmla="*/ 706 h 759"/>
              <a:gd name="connsiteX59-21701" fmla="*/ 543 w 758"/>
              <a:gd name="connsiteY59-21702" fmla="*/ 696 h 759"/>
              <a:gd name="connsiteX60-21703" fmla="*/ 527 w 758"/>
              <a:gd name="connsiteY60-21704" fmla="*/ 685 h 759"/>
              <a:gd name="connsiteX61-21705" fmla="*/ 495 w 758"/>
              <a:gd name="connsiteY61-21706" fmla="*/ 659 h 759"/>
              <a:gd name="connsiteX62-21707" fmla="*/ 469 w 758"/>
              <a:gd name="connsiteY62-21708" fmla="*/ 632 h 759"/>
              <a:gd name="connsiteX63-21709" fmla="*/ 458 w 758"/>
              <a:gd name="connsiteY63-21710" fmla="*/ 622 h 759"/>
              <a:gd name="connsiteX64-21711" fmla="*/ 448 w 758"/>
              <a:gd name="connsiteY64-21712" fmla="*/ 606 h 759"/>
              <a:gd name="connsiteX65-21713" fmla="*/ 437 w 758"/>
              <a:gd name="connsiteY65-21714" fmla="*/ 590 h 759"/>
              <a:gd name="connsiteX66-21715" fmla="*/ 390 w 758"/>
              <a:gd name="connsiteY66-21716" fmla="*/ 100 h 759"/>
              <a:gd name="connsiteX67-21717" fmla="*/ 390 w 758"/>
              <a:gd name="connsiteY67-21718" fmla="*/ 90 h 759"/>
              <a:gd name="connsiteX68-21719" fmla="*/ 390 w 758"/>
              <a:gd name="connsiteY68-21720" fmla="*/ 85 h 759"/>
              <a:gd name="connsiteX69-21721" fmla="*/ 390 w 758"/>
              <a:gd name="connsiteY69-21722" fmla="*/ 79 h 759"/>
              <a:gd name="connsiteX70-21723" fmla="*/ 385 w 758"/>
              <a:gd name="connsiteY70-21724" fmla="*/ 74 h 759"/>
              <a:gd name="connsiteX71-21725" fmla="*/ 385 w 758"/>
              <a:gd name="connsiteY71-21726" fmla="*/ 74 h 759"/>
              <a:gd name="connsiteX72-21727" fmla="*/ 379 w 758"/>
              <a:gd name="connsiteY72-21728" fmla="*/ 74 h 759"/>
              <a:gd name="connsiteX73-21729" fmla="*/ 374 w 758"/>
              <a:gd name="connsiteY73-21730" fmla="*/ 74 h 759"/>
              <a:gd name="connsiteX74-21731" fmla="*/ 363 w 758"/>
              <a:gd name="connsiteY74-21732" fmla="*/ 79 h 759"/>
              <a:gd name="connsiteX75-21733" fmla="*/ 353 w 758"/>
              <a:gd name="connsiteY75-21734" fmla="*/ 79 h 759"/>
              <a:gd name="connsiteX76-21735" fmla="*/ 337 w 758"/>
              <a:gd name="connsiteY76-21736" fmla="*/ 85 h 759"/>
              <a:gd name="connsiteX77-21737" fmla="*/ 321 w 758"/>
              <a:gd name="connsiteY77-21738" fmla="*/ 90 h 759"/>
              <a:gd name="connsiteX78-21739" fmla="*/ 305 w 758"/>
              <a:gd name="connsiteY78-21740" fmla="*/ 95 h 759"/>
              <a:gd name="connsiteX79-21741" fmla="*/ 269 w 758"/>
              <a:gd name="connsiteY79-21742" fmla="*/ 106 h 759"/>
              <a:gd name="connsiteX80-21743" fmla="*/ 232 w 758"/>
              <a:gd name="connsiteY80-21744" fmla="*/ 116 h 759"/>
              <a:gd name="connsiteX81-21745" fmla="*/ 195 w 758"/>
              <a:gd name="connsiteY81-21746" fmla="*/ 127 h 759"/>
              <a:gd name="connsiteX82-21747" fmla="*/ 158 w 758"/>
              <a:gd name="connsiteY82-21748" fmla="*/ 137 h 759"/>
              <a:gd name="connsiteX83-21749" fmla="*/ 137 w 758"/>
              <a:gd name="connsiteY83-21750" fmla="*/ 142 h 759"/>
              <a:gd name="connsiteX84-21751" fmla="*/ 121 w 758"/>
              <a:gd name="connsiteY84-21752" fmla="*/ 142 h 759"/>
              <a:gd name="connsiteX85-21753" fmla="*/ 105 w 758"/>
              <a:gd name="connsiteY85-21754" fmla="*/ 148 h 759"/>
              <a:gd name="connsiteX86-21755" fmla="*/ 95 w 758"/>
              <a:gd name="connsiteY86-21756" fmla="*/ 148 h 759"/>
              <a:gd name="connsiteX87-21757" fmla="*/ 84 w 758"/>
              <a:gd name="connsiteY87-21758" fmla="*/ 153 h 759"/>
              <a:gd name="connsiteX88-21759" fmla="*/ 74 w 758"/>
              <a:gd name="connsiteY88-21760" fmla="*/ 153 h 759"/>
              <a:gd name="connsiteX89-21761" fmla="*/ 68 w 758"/>
              <a:gd name="connsiteY89-21762" fmla="*/ 153 h 759"/>
              <a:gd name="connsiteX90-21763" fmla="*/ 63 w 758"/>
              <a:gd name="connsiteY90-21764" fmla="*/ 153 h 759"/>
              <a:gd name="connsiteX91-21765" fmla="*/ 53 w 758"/>
              <a:gd name="connsiteY91-21766" fmla="*/ 153 h 759"/>
              <a:gd name="connsiteX92-21767" fmla="*/ 42 w 758"/>
              <a:gd name="connsiteY92-21768" fmla="*/ 148 h 759"/>
              <a:gd name="connsiteX93-21769" fmla="*/ 32 w 758"/>
              <a:gd name="connsiteY93-21770" fmla="*/ 142 h 759"/>
              <a:gd name="connsiteX94-21771" fmla="*/ 26 w 758"/>
              <a:gd name="connsiteY94-21772" fmla="*/ 137 h 759"/>
              <a:gd name="connsiteX95-21773" fmla="*/ 16 w 758"/>
              <a:gd name="connsiteY95-21774" fmla="*/ 127 h 759"/>
              <a:gd name="connsiteX96-21775" fmla="*/ 11 w 758"/>
              <a:gd name="connsiteY96-21776" fmla="*/ 121 h 759"/>
              <a:gd name="connsiteX97-21777" fmla="*/ 5 w 758"/>
              <a:gd name="connsiteY97-21778" fmla="*/ 116 h 759"/>
              <a:gd name="connsiteX98-21779" fmla="*/ 0 w 758"/>
              <a:gd name="connsiteY98-21780" fmla="*/ 116 h 759"/>
              <a:gd name="connsiteX99-21781" fmla="*/ 5 w 758"/>
              <a:gd name="connsiteY99-21782" fmla="*/ 111 h 759"/>
              <a:gd name="connsiteX100-21783" fmla="*/ 5 w 758"/>
              <a:gd name="connsiteY100-21784" fmla="*/ 111 h 759"/>
              <a:gd name="connsiteX101-21785" fmla="*/ 11 w 758"/>
              <a:gd name="connsiteY101-21786" fmla="*/ 111 h 759"/>
              <a:gd name="connsiteX102-21787" fmla="*/ 16 w 758"/>
              <a:gd name="connsiteY102-21788" fmla="*/ 106 h 759"/>
              <a:gd name="connsiteX103-21789" fmla="*/ 21 w 758"/>
              <a:gd name="connsiteY103-21790" fmla="*/ 106 h 759"/>
              <a:gd name="connsiteX104-21791" fmla="*/ 32 w 758"/>
              <a:gd name="connsiteY104-21792" fmla="*/ 106 h 759"/>
              <a:gd name="connsiteX105-21793" fmla="*/ 42 w 758"/>
              <a:gd name="connsiteY105-21794" fmla="*/ 106 h 759"/>
              <a:gd name="connsiteX106-21795" fmla="*/ 53 w 758"/>
              <a:gd name="connsiteY106-21796" fmla="*/ 100 h 759"/>
              <a:gd name="connsiteX107-21797" fmla="*/ 79 w 758"/>
              <a:gd name="connsiteY107-21798" fmla="*/ 100 h 759"/>
              <a:gd name="connsiteX108-21799" fmla="*/ 111 w 758"/>
              <a:gd name="connsiteY108-21800" fmla="*/ 95 h 759"/>
              <a:gd name="connsiteX109-21801" fmla="*/ 126 w 758"/>
              <a:gd name="connsiteY109-21802" fmla="*/ 95 h 759"/>
              <a:gd name="connsiteX110-21803" fmla="*/ 142 w 758"/>
              <a:gd name="connsiteY110-21804" fmla="*/ 90 h 759"/>
              <a:gd name="connsiteX111-21805" fmla="*/ 163 w 758"/>
              <a:gd name="connsiteY111-21806" fmla="*/ 85 h 759"/>
              <a:gd name="connsiteX112-21807" fmla="*/ 184 w 758"/>
              <a:gd name="connsiteY112-21808" fmla="*/ 85 h 759"/>
              <a:gd name="connsiteX113-21809" fmla="*/ 221 w 758"/>
              <a:gd name="connsiteY113-21810" fmla="*/ 74 h 759"/>
              <a:gd name="connsiteX114-21811" fmla="*/ 258 w 758"/>
              <a:gd name="connsiteY114-21812" fmla="*/ 69 h 759"/>
              <a:gd name="connsiteX115-21813" fmla="*/ 290 w 758"/>
              <a:gd name="connsiteY115-21814" fmla="*/ 58 h 759"/>
              <a:gd name="connsiteX116-21815" fmla="*/ 321 w 758"/>
              <a:gd name="connsiteY116-21816" fmla="*/ 48 h 759"/>
              <a:gd name="connsiteX117-21817" fmla="*/ 337 w 758"/>
              <a:gd name="connsiteY117-21818" fmla="*/ 42 h 759"/>
              <a:gd name="connsiteX118-21819" fmla="*/ 353 w 758"/>
              <a:gd name="connsiteY118-21820" fmla="*/ 37 h 759"/>
              <a:gd name="connsiteX119-21821" fmla="*/ 363 w 758"/>
              <a:gd name="connsiteY119-21822" fmla="*/ 37 h 759"/>
              <a:gd name="connsiteX120-21823" fmla="*/ 374 w 758"/>
              <a:gd name="connsiteY120-21824" fmla="*/ 32 h 759"/>
              <a:gd name="connsiteX121-21825" fmla="*/ 379 w 758"/>
              <a:gd name="connsiteY121-21826" fmla="*/ 27 h 759"/>
              <a:gd name="connsiteX122-21827" fmla="*/ 385 w 758"/>
              <a:gd name="connsiteY122-21828" fmla="*/ 21 h 759"/>
              <a:gd name="connsiteX123-21829" fmla="*/ 390 w 758"/>
              <a:gd name="connsiteY123-21830" fmla="*/ 16 h 759"/>
              <a:gd name="connsiteX124-21831" fmla="*/ 395 w 758"/>
              <a:gd name="connsiteY124-21832" fmla="*/ 11 h 759"/>
              <a:gd name="connsiteX125-21833" fmla="*/ 400 w 758"/>
              <a:gd name="connsiteY125-21834" fmla="*/ 6 h 759"/>
              <a:gd name="connsiteX126-21835" fmla="*/ 406 w 758"/>
              <a:gd name="connsiteY126-21836" fmla="*/ 0 h 759"/>
              <a:gd name="connsiteX127-21837" fmla="*/ 411 w 758"/>
              <a:gd name="connsiteY127-21838" fmla="*/ 0 h 759"/>
              <a:gd name="connsiteX128-21839" fmla="*/ 416 w 758"/>
              <a:gd name="connsiteY128-21840" fmla="*/ 0 h 759"/>
              <a:gd name="connsiteX129-21841" fmla="*/ 416 w 758"/>
              <a:gd name="connsiteY129-21842" fmla="*/ 0 h 759"/>
              <a:gd name="connsiteX0-21843" fmla="*/ 416 w 758"/>
              <a:gd name="connsiteY0-21844" fmla="*/ 0 h 759"/>
              <a:gd name="connsiteX1-21845" fmla="*/ 427 w 758"/>
              <a:gd name="connsiteY1-21846" fmla="*/ 0 h 759"/>
              <a:gd name="connsiteX2-21847" fmla="*/ 437 w 758"/>
              <a:gd name="connsiteY2-21848" fmla="*/ 6 h 759"/>
              <a:gd name="connsiteX3-21849" fmla="*/ 448 w 758"/>
              <a:gd name="connsiteY3-21850" fmla="*/ 11 h 759"/>
              <a:gd name="connsiteX4-21851" fmla="*/ 464 w 758"/>
              <a:gd name="connsiteY4-21852" fmla="*/ 21 h 759"/>
              <a:gd name="connsiteX5-21853" fmla="*/ 474 w 758"/>
              <a:gd name="connsiteY5-21854" fmla="*/ 32 h 759"/>
              <a:gd name="connsiteX6-21855" fmla="*/ 485 w 758"/>
              <a:gd name="connsiteY6-21856" fmla="*/ 37 h 759"/>
              <a:gd name="connsiteX7-21857" fmla="*/ 485 w 758"/>
              <a:gd name="connsiteY7-21858" fmla="*/ 42 h 759"/>
              <a:gd name="connsiteX8-21859" fmla="*/ 490 w 758"/>
              <a:gd name="connsiteY8-21860" fmla="*/ 42 h 759"/>
              <a:gd name="connsiteX9-21861" fmla="*/ 490 w 758"/>
              <a:gd name="connsiteY9-21862" fmla="*/ 48 h 759"/>
              <a:gd name="connsiteX10-21863" fmla="*/ 490 w 758"/>
              <a:gd name="connsiteY10-21864" fmla="*/ 48 h 759"/>
              <a:gd name="connsiteX11-21865" fmla="*/ 490 w 758"/>
              <a:gd name="connsiteY11-21866" fmla="*/ 53 h 759"/>
              <a:gd name="connsiteX12-21867" fmla="*/ 485 w 758"/>
              <a:gd name="connsiteY12-21868" fmla="*/ 58 h 759"/>
              <a:gd name="connsiteX13-21869" fmla="*/ 479 w 758"/>
              <a:gd name="connsiteY13-21870" fmla="*/ 63 h 759"/>
              <a:gd name="connsiteX14-21871" fmla="*/ 469 w 758"/>
              <a:gd name="connsiteY14-21872" fmla="*/ 69 h 759"/>
              <a:gd name="connsiteX15-21873" fmla="*/ 464 w 758"/>
              <a:gd name="connsiteY15-21874" fmla="*/ 74 h 759"/>
              <a:gd name="connsiteX16-21875" fmla="*/ 564 w 758"/>
              <a:gd name="connsiteY16-21876" fmla="*/ 632 h 759"/>
              <a:gd name="connsiteX17-21877" fmla="*/ 585 w 758"/>
              <a:gd name="connsiteY17-21878" fmla="*/ 648 h 759"/>
              <a:gd name="connsiteX18-21879" fmla="*/ 611 w 758"/>
              <a:gd name="connsiteY18-21880" fmla="*/ 659 h 759"/>
              <a:gd name="connsiteX19-21881" fmla="*/ 622 w 758"/>
              <a:gd name="connsiteY19-21882" fmla="*/ 664 h 759"/>
              <a:gd name="connsiteX20-21883" fmla="*/ 632 w 758"/>
              <a:gd name="connsiteY20-21884" fmla="*/ 669 h 759"/>
              <a:gd name="connsiteX21-21885" fmla="*/ 658 w 758"/>
              <a:gd name="connsiteY21-21886" fmla="*/ 674 h 759"/>
              <a:gd name="connsiteX22-21887" fmla="*/ 674 w 758"/>
              <a:gd name="connsiteY22-21888" fmla="*/ 674 h 759"/>
              <a:gd name="connsiteX23-21889" fmla="*/ 690 w 758"/>
              <a:gd name="connsiteY23-21890" fmla="*/ 643 h 759"/>
              <a:gd name="connsiteX24-21891" fmla="*/ 695 w 758"/>
              <a:gd name="connsiteY24-21892" fmla="*/ 627 h 759"/>
              <a:gd name="connsiteX25-21893" fmla="*/ 701 w 758"/>
              <a:gd name="connsiteY25-21894" fmla="*/ 611 h 759"/>
              <a:gd name="connsiteX26-21895" fmla="*/ 706 w 758"/>
              <a:gd name="connsiteY26-21896" fmla="*/ 595 h 759"/>
              <a:gd name="connsiteX27-21897" fmla="*/ 706 w 758"/>
              <a:gd name="connsiteY27-21898" fmla="*/ 580 h 759"/>
              <a:gd name="connsiteX28-21899" fmla="*/ 711 w 758"/>
              <a:gd name="connsiteY28-21900" fmla="*/ 564 h 759"/>
              <a:gd name="connsiteX29-21901" fmla="*/ 737 w 758"/>
              <a:gd name="connsiteY29-21902" fmla="*/ 559 h 759"/>
              <a:gd name="connsiteX30-21903" fmla="*/ 737 w 758"/>
              <a:gd name="connsiteY30-21904" fmla="*/ 569 h 759"/>
              <a:gd name="connsiteX31-21905" fmla="*/ 737 w 758"/>
              <a:gd name="connsiteY31-21906" fmla="*/ 585 h 759"/>
              <a:gd name="connsiteX32-21907" fmla="*/ 737 w 758"/>
              <a:gd name="connsiteY32-21908" fmla="*/ 601 h 759"/>
              <a:gd name="connsiteX33-21909" fmla="*/ 737 w 758"/>
              <a:gd name="connsiteY33-21910" fmla="*/ 622 h 759"/>
              <a:gd name="connsiteX34-21911" fmla="*/ 743 w 758"/>
              <a:gd name="connsiteY34-21912" fmla="*/ 669 h 759"/>
              <a:gd name="connsiteX35-21913" fmla="*/ 748 w 758"/>
              <a:gd name="connsiteY35-21914" fmla="*/ 696 h 759"/>
              <a:gd name="connsiteX36-21915" fmla="*/ 748 w 758"/>
              <a:gd name="connsiteY36-21916" fmla="*/ 706 h 759"/>
              <a:gd name="connsiteX37-21917" fmla="*/ 753 w 758"/>
              <a:gd name="connsiteY37-21918" fmla="*/ 717 h 759"/>
              <a:gd name="connsiteX38-21919" fmla="*/ 753 w 758"/>
              <a:gd name="connsiteY38-21920" fmla="*/ 722 h 759"/>
              <a:gd name="connsiteX39-21921" fmla="*/ 758 w 758"/>
              <a:gd name="connsiteY39-21922" fmla="*/ 732 h 759"/>
              <a:gd name="connsiteX40-21923" fmla="*/ 758 w 758"/>
              <a:gd name="connsiteY40-21924" fmla="*/ 738 h 759"/>
              <a:gd name="connsiteX41-21925" fmla="*/ 758 w 758"/>
              <a:gd name="connsiteY41-21926" fmla="*/ 743 h 759"/>
              <a:gd name="connsiteX42-21927" fmla="*/ 758 w 758"/>
              <a:gd name="connsiteY42-21928" fmla="*/ 748 h 759"/>
              <a:gd name="connsiteX43-21929" fmla="*/ 753 w 758"/>
              <a:gd name="connsiteY43-21930" fmla="*/ 753 h 759"/>
              <a:gd name="connsiteX44-21931" fmla="*/ 748 w 758"/>
              <a:gd name="connsiteY44-21932" fmla="*/ 759 h 759"/>
              <a:gd name="connsiteX45-21933" fmla="*/ 737 w 758"/>
              <a:gd name="connsiteY45-21934" fmla="*/ 759 h 759"/>
              <a:gd name="connsiteX46-21935" fmla="*/ 727 w 758"/>
              <a:gd name="connsiteY46-21936" fmla="*/ 759 h 759"/>
              <a:gd name="connsiteX47-21937" fmla="*/ 711 w 758"/>
              <a:gd name="connsiteY47-21938" fmla="*/ 759 h 759"/>
              <a:gd name="connsiteX48-21939" fmla="*/ 695 w 758"/>
              <a:gd name="connsiteY48-21940" fmla="*/ 753 h 759"/>
              <a:gd name="connsiteX49-21941" fmla="*/ 674 w 758"/>
              <a:gd name="connsiteY49-21942" fmla="*/ 753 h 759"/>
              <a:gd name="connsiteX50-21943" fmla="*/ 653 w 758"/>
              <a:gd name="connsiteY50-21944" fmla="*/ 748 h 759"/>
              <a:gd name="connsiteX51-21945" fmla="*/ 632 w 758"/>
              <a:gd name="connsiteY51-21946" fmla="*/ 743 h 759"/>
              <a:gd name="connsiteX52-21947" fmla="*/ 622 w 758"/>
              <a:gd name="connsiteY52-21948" fmla="*/ 738 h 759"/>
              <a:gd name="connsiteX53-21949" fmla="*/ 611 w 758"/>
              <a:gd name="connsiteY53-21950" fmla="*/ 732 h 759"/>
              <a:gd name="connsiteX54-21951" fmla="*/ 595 w 758"/>
              <a:gd name="connsiteY54-21952" fmla="*/ 727 h 759"/>
              <a:gd name="connsiteX55-21953" fmla="*/ 585 w 758"/>
              <a:gd name="connsiteY55-21954" fmla="*/ 722 h 759"/>
              <a:gd name="connsiteX56-21955" fmla="*/ 569 w 758"/>
              <a:gd name="connsiteY56-21956" fmla="*/ 717 h 759"/>
              <a:gd name="connsiteX57-21957" fmla="*/ 553 w 758"/>
              <a:gd name="connsiteY57-21958" fmla="*/ 706 h 759"/>
              <a:gd name="connsiteX58-21959" fmla="*/ 543 w 758"/>
              <a:gd name="connsiteY58-21960" fmla="*/ 696 h 759"/>
              <a:gd name="connsiteX59-21961" fmla="*/ 527 w 758"/>
              <a:gd name="connsiteY59-21962" fmla="*/ 685 h 759"/>
              <a:gd name="connsiteX60-21963" fmla="*/ 495 w 758"/>
              <a:gd name="connsiteY60-21964" fmla="*/ 659 h 759"/>
              <a:gd name="connsiteX61-21965" fmla="*/ 469 w 758"/>
              <a:gd name="connsiteY61-21966" fmla="*/ 632 h 759"/>
              <a:gd name="connsiteX62-21967" fmla="*/ 458 w 758"/>
              <a:gd name="connsiteY62-21968" fmla="*/ 622 h 759"/>
              <a:gd name="connsiteX63-21969" fmla="*/ 448 w 758"/>
              <a:gd name="connsiteY63-21970" fmla="*/ 606 h 759"/>
              <a:gd name="connsiteX64-21971" fmla="*/ 437 w 758"/>
              <a:gd name="connsiteY64-21972" fmla="*/ 590 h 759"/>
              <a:gd name="connsiteX65-21973" fmla="*/ 390 w 758"/>
              <a:gd name="connsiteY65-21974" fmla="*/ 100 h 759"/>
              <a:gd name="connsiteX66-21975" fmla="*/ 390 w 758"/>
              <a:gd name="connsiteY66-21976" fmla="*/ 90 h 759"/>
              <a:gd name="connsiteX67-21977" fmla="*/ 390 w 758"/>
              <a:gd name="connsiteY67-21978" fmla="*/ 85 h 759"/>
              <a:gd name="connsiteX68-21979" fmla="*/ 390 w 758"/>
              <a:gd name="connsiteY68-21980" fmla="*/ 79 h 759"/>
              <a:gd name="connsiteX69-21981" fmla="*/ 385 w 758"/>
              <a:gd name="connsiteY69-21982" fmla="*/ 74 h 759"/>
              <a:gd name="connsiteX70-21983" fmla="*/ 385 w 758"/>
              <a:gd name="connsiteY70-21984" fmla="*/ 74 h 759"/>
              <a:gd name="connsiteX71-21985" fmla="*/ 379 w 758"/>
              <a:gd name="connsiteY71-21986" fmla="*/ 74 h 759"/>
              <a:gd name="connsiteX72-21987" fmla="*/ 374 w 758"/>
              <a:gd name="connsiteY72-21988" fmla="*/ 74 h 759"/>
              <a:gd name="connsiteX73-21989" fmla="*/ 363 w 758"/>
              <a:gd name="connsiteY73-21990" fmla="*/ 79 h 759"/>
              <a:gd name="connsiteX74-21991" fmla="*/ 353 w 758"/>
              <a:gd name="connsiteY74-21992" fmla="*/ 79 h 759"/>
              <a:gd name="connsiteX75-21993" fmla="*/ 337 w 758"/>
              <a:gd name="connsiteY75-21994" fmla="*/ 85 h 759"/>
              <a:gd name="connsiteX76-21995" fmla="*/ 321 w 758"/>
              <a:gd name="connsiteY76-21996" fmla="*/ 90 h 759"/>
              <a:gd name="connsiteX77-21997" fmla="*/ 305 w 758"/>
              <a:gd name="connsiteY77-21998" fmla="*/ 95 h 759"/>
              <a:gd name="connsiteX78-21999" fmla="*/ 269 w 758"/>
              <a:gd name="connsiteY78-22000" fmla="*/ 106 h 759"/>
              <a:gd name="connsiteX79-22001" fmla="*/ 232 w 758"/>
              <a:gd name="connsiteY79-22002" fmla="*/ 116 h 759"/>
              <a:gd name="connsiteX80-22003" fmla="*/ 195 w 758"/>
              <a:gd name="connsiteY80-22004" fmla="*/ 127 h 759"/>
              <a:gd name="connsiteX81-22005" fmla="*/ 158 w 758"/>
              <a:gd name="connsiteY81-22006" fmla="*/ 137 h 759"/>
              <a:gd name="connsiteX82-22007" fmla="*/ 137 w 758"/>
              <a:gd name="connsiteY82-22008" fmla="*/ 142 h 759"/>
              <a:gd name="connsiteX83-22009" fmla="*/ 121 w 758"/>
              <a:gd name="connsiteY83-22010" fmla="*/ 142 h 759"/>
              <a:gd name="connsiteX84-22011" fmla="*/ 105 w 758"/>
              <a:gd name="connsiteY84-22012" fmla="*/ 148 h 759"/>
              <a:gd name="connsiteX85-22013" fmla="*/ 95 w 758"/>
              <a:gd name="connsiteY85-22014" fmla="*/ 148 h 759"/>
              <a:gd name="connsiteX86-22015" fmla="*/ 84 w 758"/>
              <a:gd name="connsiteY86-22016" fmla="*/ 153 h 759"/>
              <a:gd name="connsiteX87-22017" fmla="*/ 74 w 758"/>
              <a:gd name="connsiteY87-22018" fmla="*/ 153 h 759"/>
              <a:gd name="connsiteX88-22019" fmla="*/ 68 w 758"/>
              <a:gd name="connsiteY88-22020" fmla="*/ 153 h 759"/>
              <a:gd name="connsiteX89-22021" fmla="*/ 63 w 758"/>
              <a:gd name="connsiteY89-22022" fmla="*/ 153 h 759"/>
              <a:gd name="connsiteX90-22023" fmla="*/ 53 w 758"/>
              <a:gd name="connsiteY90-22024" fmla="*/ 153 h 759"/>
              <a:gd name="connsiteX91-22025" fmla="*/ 42 w 758"/>
              <a:gd name="connsiteY91-22026" fmla="*/ 148 h 759"/>
              <a:gd name="connsiteX92-22027" fmla="*/ 32 w 758"/>
              <a:gd name="connsiteY92-22028" fmla="*/ 142 h 759"/>
              <a:gd name="connsiteX93-22029" fmla="*/ 26 w 758"/>
              <a:gd name="connsiteY93-22030" fmla="*/ 137 h 759"/>
              <a:gd name="connsiteX94-22031" fmla="*/ 16 w 758"/>
              <a:gd name="connsiteY94-22032" fmla="*/ 127 h 759"/>
              <a:gd name="connsiteX95-22033" fmla="*/ 11 w 758"/>
              <a:gd name="connsiteY95-22034" fmla="*/ 121 h 759"/>
              <a:gd name="connsiteX96-22035" fmla="*/ 5 w 758"/>
              <a:gd name="connsiteY96-22036" fmla="*/ 116 h 759"/>
              <a:gd name="connsiteX97-22037" fmla="*/ 0 w 758"/>
              <a:gd name="connsiteY97-22038" fmla="*/ 116 h 759"/>
              <a:gd name="connsiteX98-22039" fmla="*/ 5 w 758"/>
              <a:gd name="connsiteY98-22040" fmla="*/ 111 h 759"/>
              <a:gd name="connsiteX99-22041" fmla="*/ 5 w 758"/>
              <a:gd name="connsiteY99-22042" fmla="*/ 111 h 759"/>
              <a:gd name="connsiteX100-22043" fmla="*/ 11 w 758"/>
              <a:gd name="connsiteY100-22044" fmla="*/ 111 h 759"/>
              <a:gd name="connsiteX101-22045" fmla="*/ 16 w 758"/>
              <a:gd name="connsiteY101-22046" fmla="*/ 106 h 759"/>
              <a:gd name="connsiteX102-22047" fmla="*/ 21 w 758"/>
              <a:gd name="connsiteY102-22048" fmla="*/ 106 h 759"/>
              <a:gd name="connsiteX103-22049" fmla="*/ 32 w 758"/>
              <a:gd name="connsiteY103-22050" fmla="*/ 106 h 759"/>
              <a:gd name="connsiteX104-22051" fmla="*/ 42 w 758"/>
              <a:gd name="connsiteY104-22052" fmla="*/ 106 h 759"/>
              <a:gd name="connsiteX105-22053" fmla="*/ 53 w 758"/>
              <a:gd name="connsiteY105-22054" fmla="*/ 100 h 759"/>
              <a:gd name="connsiteX106-22055" fmla="*/ 79 w 758"/>
              <a:gd name="connsiteY106-22056" fmla="*/ 100 h 759"/>
              <a:gd name="connsiteX107-22057" fmla="*/ 111 w 758"/>
              <a:gd name="connsiteY107-22058" fmla="*/ 95 h 759"/>
              <a:gd name="connsiteX108-22059" fmla="*/ 126 w 758"/>
              <a:gd name="connsiteY108-22060" fmla="*/ 95 h 759"/>
              <a:gd name="connsiteX109-22061" fmla="*/ 142 w 758"/>
              <a:gd name="connsiteY109-22062" fmla="*/ 90 h 759"/>
              <a:gd name="connsiteX110-22063" fmla="*/ 163 w 758"/>
              <a:gd name="connsiteY110-22064" fmla="*/ 85 h 759"/>
              <a:gd name="connsiteX111-22065" fmla="*/ 184 w 758"/>
              <a:gd name="connsiteY111-22066" fmla="*/ 85 h 759"/>
              <a:gd name="connsiteX112-22067" fmla="*/ 221 w 758"/>
              <a:gd name="connsiteY112-22068" fmla="*/ 74 h 759"/>
              <a:gd name="connsiteX113-22069" fmla="*/ 258 w 758"/>
              <a:gd name="connsiteY113-22070" fmla="*/ 69 h 759"/>
              <a:gd name="connsiteX114-22071" fmla="*/ 290 w 758"/>
              <a:gd name="connsiteY114-22072" fmla="*/ 58 h 759"/>
              <a:gd name="connsiteX115-22073" fmla="*/ 321 w 758"/>
              <a:gd name="connsiteY115-22074" fmla="*/ 48 h 759"/>
              <a:gd name="connsiteX116-22075" fmla="*/ 337 w 758"/>
              <a:gd name="connsiteY116-22076" fmla="*/ 42 h 759"/>
              <a:gd name="connsiteX117-22077" fmla="*/ 353 w 758"/>
              <a:gd name="connsiteY117-22078" fmla="*/ 37 h 759"/>
              <a:gd name="connsiteX118-22079" fmla="*/ 363 w 758"/>
              <a:gd name="connsiteY118-22080" fmla="*/ 37 h 759"/>
              <a:gd name="connsiteX119-22081" fmla="*/ 374 w 758"/>
              <a:gd name="connsiteY119-22082" fmla="*/ 32 h 759"/>
              <a:gd name="connsiteX120-22083" fmla="*/ 379 w 758"/>
              <a:gd name="connsiteY120-22084" fmla="*/ 27 h 759"/>
              <a:gd name="connsiteX121-22085" fmla="*/ 385 w 758"/>
              <a:gd name="connsiteY121-22086" fmla="*/ 21 h 759"/>
              <a:gd name="connsiteX122-22087" fmla="*/ 390 w 758"/>
              <a:gd name="connsiteY122-22088" fmla="*/ 16 h 759"/>
              <a:gd name="connsiteX123-22089" fmla="*/ 395 w 758"/>
              <a:gd name="connsiteY123-22090" fmla="*/ 11 h 759"/>
              <a:gd name="connsiteX124-22091" fmla="*/ 400 w 758"/>
              <a:gd name="connsiteY124-22092" fmla="*/ 6 h 759"/>
              <a:gd name="connsiteX125-22093" fmla="*/ 406 w 758"/>
              <a:gd name="connsiteY125-22094" fmla="*/ 0 h 759"/>
              <a:gd name="connsiteX126-22095" fmla="*/ 411 w 758"/>
              <a:gd name="connsiteY126-22096" fmla="*/ 0 h 759"/>
              <a:gd name="connsiteX127-22097" fmla="*/ 416 w 758"/>
              <a:gd name="connsiteY127-22098" fmla="*/ 0 h 759"/>
              <a:gd name="connsiteX128-22099" fmla="*/ 416 w 758"/>
              <a:gd name="connsiteY128-22100" fmla="*/ 0 h 759"/>
              <a:gd name="connsiteX0-22101" fmla="*/ 416 w 758"/>
              <a:gd name="connsiteY0-22102" fmla="*/ 0 h 759"/>
              <a:gd name="connsiteX1-22103" fmla="*/ 427 w 758"/>
              <a:gd name="connsiteY1-22104" fmla="*/ 0 h 759"/>
              <a:gd name="connsiteX2-22105" fmla="*/ 437 w 758"/>
              <a:gd name="connsiteY2-22106" fmla="*/ 6 h 759"/>
              <a:gd name="connsiteX3-22107" fmla="*/ 448 w 758"/>
              <a:gd name="connsiteY3-22108" fmla="*/ 11 h 759"/>
              <a:gd name="connsiteX4-22109" fmla="*/ 464 w 758"/>
              <a:gd name="connsiteY4-22110" fmla="*/ 21 h 759"/>
              <a:gd name="connsiteX5-22111" fmla="*/ 474 w 758"/>
              <a:gd name="connsiteY5-22112" fmla="*/ 32 h 759"/>
              <a:gd name="connsiteX6-22113" fmla="*/ 485 w 758"/>
              <a:gd name="connsiteY6-22114" fmla="*/ 37 h 759"/>
              <a:gd name="connsiteX7-22115" fmla="*/ 485 w 758"/>
              <a:gd name="connsiteY7-22116" fmla="*/ 42 h 759"/>
              <a:gd name="connsiteX8-22117" fmla="*/ 490 w 758"/>
              <a:gd name="connsiteY8-22118" fmla="*/ 42 h 759"/>
              <a:gd name="connsiteX9-22119" fmla="*/ 490 w 758"/>
              <a:gd name="connsiteY9-22120" fmla="*/ 48 h 759"/>
              <a:gd name="connsiteX10-22121" fmla="*/ 490 w 758"/>
              <a:gd name="connsiteY10-22122" fmla="*/ 48 h 759"/>
              <a:gd name="connsiteX11-22123" fmla="*/ 490 w 758"/>
              <a:gd name="connsiteY11-22124" fmla="*/ 53 h 759"/>
              <a:gd name="connsiteX12-22125" fmla="*/ 485 w 758"/>
              <a:gd name="connsiteY12-22126" fmla="*/ 58 h 759"/>
              <a:gd name="connsiteX13-22127" fmla="*/ 479 w 758"/>
              <a:gd name="connsiteY13-22128" fmla="*/ 63 h 759"/>
              <a:gd name="connsiteX14-22129" fmla="*/ 469 w 758"/>
              <a:gd name="connsiteY14-22130" fmla="*/ 69 h 759"/>
              <a:gd name="connsiteX15-22131" fmla="*/ 464 w 758"/>
              <a:gd name="connsiteY15-22132" fmla="*/ 74 h 759"/>
              <a:gd name="connsiteX16-22133" fmla="*/ 585 w 758"/>
              <a:gd name="connsiteY16-22134" fmla="*/ 648 h 759"/>
              <a:gd name="connsiteX17-22135" fmla="*/ 611 w 758"/>
              <a:gd name="connsiteY17-22136" fmla="*/ 659 h 759"/>
              <a:gd name="connsiteX18-22137" fmla="*/ 622 w 758"/>
              <a:gd name="connsiteY18-22138" fmla="*/ 664 h 759"/>
              <a:gd name="connsiteX19-22139" fmla="*/ 632 w 758"/>
              <a:gd name="connsiteY19-22140" fmla="*/ 669 h 759"/>
              <a:gd name="connsiteX20-22141" fmla="*/ 658 w 758"/>
              <a:gd name="connsiteY20-22142" fmla="*/ 674 h 759"/>
              <a:gd name="connsiteX21-22143" fmla="*/ 674 w 758"/>
              <a:gd name="connsiteY21-22144" fmla="*/ 674 h 759"/>
              <a:gd name="connsiteX22-22145" fmla="*/ 690 w 758"/>
              <a:gd name="connsiteY22-22146" fmla="*/ 643 h 759"/>
              <a:gd name="connsiteX23-22147" fmla="*/ 695 w 758"/>
              <a:gd name="connsiteY23-22148" fmla="*/ 627 h 759"/>
              <a:gd name="connsiteX24-22149" fmla="*/ 701 w 758"/>
              <a:gd name="connsiteY24-22150" fmla="*/ 611 h 759"/>
              <a:gd name="connsiteX25-22151" fmla="*/ 706 w 758"/>
              <a:gd name="connsiteY25-22152" fmla="*/ 595 h 759"/>
              <a:gd name="connsiteX26-22153" fmla="*/ 706 w 758"/>
              <a:gd name="connsiteY26-22154" fmla="*/ 580 h 759"/>
              <a:gd name="connsiteX27-22155" fmla="*/ 711 w 758"/>
              <a:gd name="connsiteY27-22156" fmla="*/ 564 h 759"/>
              <a:gd name="connsiteX28-22157" fmla="*/ 737 w 758"/>
              <a:gd name="connsiteY28-22158" fmla="*/ 559 h 759"/>
              <a:gd name="connsiteX29-22159" fmla="*/ 737 w 758"/>
              <a:gd name="connsiteY29-22160" fmla="*/ 569 h 759"/>
              <a:gd name="connsiteX30-22161" fmla="*/ 737 w 758"/>
              <a:gd name="connsiteY30-22162" fmla="*/ 585 h 759"/>
              <a:gd name="connsiteX31-22163" fmla="*/ 737 w 758"/>
              <a:gd name="connsiteY31-22164" fmla="*/ 601 h 759"/>
              <a:gd name="connsiteX32-22165" fmla="*/ 737 w 758"/>
              <a:gd name="connsiteY32-22166" fmla="*/ 622 h 759"/>
              <a:gd name="connsiteX33-22167" fmla="*/ 743 w 758"/>
              <a:gd name="connsiteY33-22168" fmla="*/ 669 h 759"/>
              <a:gd name="connsiteX34-22169" fmla="*/ 748 w 758"/>
              <a:gd name="connsiteY34-22170" fmla="*/ 696 h 759"/>
              <a:gd name="connsiteX35-22171" fmla="*/ 748 w 758"/>
              <a:gd name="connsiteY35-22172" fmla="*/ 706 h 759"/>
              <a:gd name="connsiteX36-22173" fmla="*/ 753 w 758"/>
              <a:gd name="connsiteY36-22174" fmla="*/ 717 h 759"/>
              <a:gd name="connsiteX37-22175" fmla="*/ 753 w 758"/>
              <a:gd name="connsiteY37-22176" fmla="*/ 722 h 759"/>
              <a:gd name="connsiteX38-22177" fmla="*/ 758 w 758"/>
              <a:gd name="connsiteY38-22178" fmla="*/ 732 h 759"/>
              <a:gd name="connsiteX39-22179" fmla="*/ 758 w 758"/>
              <a:gd name="connsiteY39-22180" fmla="*/ 738 h 759"/>
              <a:gd name="connsiteX40-22181" fmla="*/ 758 w 758"/>
              <a:gd name="connsiteY40-22182" fmla="*/ 743 h 759"/>
              <a:gd name="connsiteX41-22183" fmla="*/ 758 w 758"/>
              <a:gd name="connsiteY41-22184" fmla="*/ 748 h 759"/>
              <a:gd name="connsiteX42-22185" fmla="*/ 753 w 758"/>
              <a:gd name="connsiteY42-22186" fmla="*/ 753 h 759"/>
              <a:gd name="connsiteX43-22187" fmla="*/ 748 w 758"/>
              <a:gd name="connsiteY43-22188" fmla="*/ 759 h 759"/>
              <a:gd name="connsiteX44-22189" fmla="*/ 737 w 758"/>
              <a:gd name="connsiteY44-22190" fmla="*/ 759 h 759"/>
              <a:gd name="connsiteX45-22191" fmla="*/ 727 w 758"/>
              <a:gd name="connsiteY45-22192" fmla="*/ 759 h 759"/>
              <a:gd name="connsiteX46-22193" fmla="*/ 711 w 758"/>
              <a:gd name="connsiteY46-22194" fmla="*/ 759 h 759"/>
              <a:gd name="connsiteX47-22195" fmla="*/ 695 w 758"/>
              <a:gd name="connsiteY47-22196" fmla="*/ 753 h 759"/>
              <a:gd name="connsiteX48-22197" fmla="*/ 674 w 758"/>
              <a:gd name="connsiteY48-22198" fmla="*/ 753 h 759"/>
              <a:gd name="connsiteX49-22199" fmla="*/ 653 w 758"/>
              <a:gd name="connsiteY49-22200" fmla="*/ 748 h 759"/>
              <a:gd name="connsiteX50-22201" fmla="*/ 632 w 758"/>
              <a:gd name="connsiteY50-22202" fmla="*/ 743 h 759"/>
              <a:gd name="connsiteX51-22203" fmla="*/ 622 w 758"/>
              <a:gd name="connsiteY51-22204" fmla="*/ 738 h 759"/>
              <a:gd name="connsiteX52-22205" fmla="*/ 611 w 758"/>
              <a:gd name="connsiteY52-22206" fmla="*/ 732 h 759"/>
              <a:gd name="connsiteX53-22207" fmla="*/ 595 w 758"/>
              <a:gd name="connsiteY53-22208" fmla="*/ 727 h 759"/>
              <a:gd name="connsiteX54-22209" fmla="*/ 585 w 758"/>
              <a:gd name="connsiteY54-22210" fmla="*/ 722 h 759"/>
              <a:gd name="connsiteX55-22211" fmla="*/ 569 w 758"/>
              <a:gd name="connsiteY55-22212" fmla="*/ 717 h 759"/>
              <a:gd name="connsiteX56-22213" fmla="*/ 553 w 758"/>
              <a:gd name="connsiteY56-22214" fmla="*/ 706 h 759"/>
              <a:gd name="connsiteX57-22215" fmla="*/ 543 w 758"/>
              <a:gd name="connsiteY57-22216" fmla="*/ 696 h 759"/>
              <a:gd name="connsiteX58-22217" fmla="*/ 527 w 758"/>
              <a:gd name="connsiteY58-22218" fmla="*/ 685 h 759"/>
              <a:gd name="connsiteX59-22219" fmla="*/ 495 w 758"/>
              <a:gd name="connsiteY59-22220" fmla="*/ 659 h 759"/>
              <a:gd name="connsiteX60-22221" fmla="*/ 469 w 758"/>
              <a:gd name="connsiteY60-22222" fmla="*/ 632 h 759"/>
              <a:gd name="connsiteX61-22223" fmla="*/ 458 w 758"/>
              <a:gd name="connsiteY61-22224" fmla="*/ 622 h 759"/>
              <a:gd name="connsiteX62-22225" fmla="*/ 448 w 758"/>
              <a:gd name="connsiteY62-22226" fmla="*/ 606 h 759"/>
              <a:gd name="connsiteX63-22227" fmla="*/ 437 w 758"/>
              <a:gd name="connsiteY63-22228" fmla="*/ 590 h 759"/>
              <a:gd name="connsiteX64-22229" fmla="*/ 390 w 758"/>
              <a:gd name="connsiteY64-22230" fmla="*/ 100 h 759"/>
              <a:gd name="connsiteX65-22231" fmla="*/ 390 w 758"/>
              <a:gd name="connsiteY65-22232" fmla="*/ 90 h 759"/>
              <a:gd name="connsiteX66-22233" fmla="*/ 390 w 758"/>
              <a:gd name="connsiteY66-22234" fmla="*/ 85 h 759"/>
              <a:gd name="connsiteX67-22235" fmla="*/ 390 w 758"/>
              <a:gd name="connsiteY67-22236" fmla="*/ 79 h 759"/>
              <a:gd name="connsiteX68-22237" fmla="*/ 385 w 758"/>
              <a:gd name="connsiteY68-22238" fmla="*/ 74 h 759"/>
              <a:gd name="connsiteX69-22239" fmla="*/ 385 w 758"/>
              <a:gd name="connsiteY69-22240" fmla="*/ 74 h 759"/>
              <a:gd name="connsiteX70-22241" fmla="*/ 379 w 758"/>
              <a:gd name="connsiteY70-22242" fmla="*/ 74 h 759"/>
              <a:gd name="connsiteX71-22243" fmla="*/ 374 w 758"/>
              <a:gd name="connsiteY71-22244" fmla="*/ 74 h 759"/>
              <a:gd name="connsiteX72-22245" fmla="*/ 363 w 758"/>
              <a:gd name="connsiteY72-22246" fmla="*/ 79 h 759"/>
              <a:gd name="connsiteX73-22247" fmla="*/ 353 w 758"/>
              <a:gd name="connsiteY73-22248" fmla="*/ 79 h 759"/>
              <a:gd name="connsiteX74-22249" fmla="*/ 337 w 758"/>
              <a:gd name="connsiteY74-22250" fmla="*/ 85 h 759"/>
              <a:gd name="connsiteX75-22251" fmla="*/ 321 w 758"/>
              <a:gd name="connsiteY75-22252" fmla="*/ 90 h 759"/>
              <a:gd name="connsiteX76-22253" fmla="*/ 305 w 758"/>
              <a:gd name="connsiteY76-22254" fmla="*/ 95 h 759"/>
              <a:gd name="connsiteX77-22255" fmla="*/ 269 w 758"/>
              <a:gd name="connsiteY77-22256" fmla="*/ 106 h 759"/>
              <a:gd name="connsiteX78-22257" fmla="*/ 232 w 758"/>
              <a:gd name="connsiteY78-22258" fmla="*/ 116 h 759"/>
              <a:gd name="connsiteX79-22259" fmla="*/ 195 w 758"/>
              <a:gd name="connsiteY79-22260" fmla="*/ 127 h 759"/>
              <a:gd name="connsiteX80-22261" fmla="*/ 158 w 758"/>
              <a:gd name="connsiteY80-22262" fmla="*/ 137 h 759"/>
              <a:gd name="connsiteX81-22263" fmla="*/ 137 w 758"/>
              <a:gd name="connsiteY81-22264" fmla="*/ 142 h 759"/>
              <a:gd name="connsiteX82-22265" fmla="*/ 121 w 758"/>
              <a:gd name="connsiteY82-22266" fmla="*/ 142 h 759"/>
              <a:gd name="connsiteX83-22267" fmla="*/ 105 w 758"/>
              <a:gd name="connsiteY83-22268" fmla="*/ 148 h 759"/>
              <a:gd name="connsiteX84-22269" fmla="*/ 95 w 758"/>
              <a:gd name="connsiteY84-22270" fmla="*/ 148 h 759"/>
              <a:gd name="connsiteX85-22271" fmla="*/ 84 w 758"/>
              <a:gd name="connsiteY85-22272" fmla="*/ 153 h 759"/>
              <a:gd name="connsiteX86-22273" fmla="*/ 74 w 758"/>
              <a:gd name="connsiteY86-22274" fmla="*/ 153 h 759"/>
              <a:gd name="connsiteX87-22275" fmla="*/ 68 w 758"/>
              <a:gd name="connsiteY87-22276" fmla="*/ 153 h 759"/>
              <a:gd name="connsiteX88-22277" fmla="*/ 63 w 758"/>
              <a:gd name="connsiteY88-22278" fmla="*/ 153 h 759"/>
              <a:gd name="connsiteX89-22279" fmla="*/ 53 w 758"/>
              <a:gd name="connsiteY89-22280" fmla="*/ 153 h 759"/>
              <a:gd name="connsiteX90-22281" fmla="*/ 42 w 758"/>
              <a:gd name="connsiteY90-22282" fmla="*/ 148 h 759"/>
              <a:gd name="connsiteX91-22283" fmla="*/ 32 w 758"/>
              <a:gd name="connsiteY91-22284" fmla="*/ 142 h 759"/>
              <a:gd name="connsiteX92-22285" fmla="*/ 26 w 758"/>
              <a:gd name="connsiteY92-22286" fmla="*/ 137 h 759"/>
              <a:gd name="connsiteX93-22287" fmla="*/ 16 w 758"/>
              <a:gd name="connsiteY93-22288" fmla="*/ 127 h 759"/>
              <a:gd name="connsiteX94-22289" fmla="*/ 11 w 758"/>
              <a:gd name="connsiteY94-22290" fmla="*/ 121 h 759"/>
              <a:gd name="connsiteX95-22291" fmla="*/ 5 w 758"/>
              <a:gd name="connsiteY95-22292" fmla="*/ 116 h 759"/>
              <a:gd name="connsiteX96-22293" fmla="*/ 0 w 758"/>
              <a:gd name="connsiteY96-22294" fmla="*/ 116 h 759"/>
              <a:gd name="connsiteX97-22295" fmla="*/ 5 w 758"/>
              <a:gd name="connsiteY97-22296" fmla="*/ 111 h 759"/>
              <a:gd name="connsiteX98-22297" fmla="*/ 5 w 758"/>
              <a:gd name="connsiteY98-22298" fmla="*/ 111 h 759"/>
              <a:gd name="connsiteX99-22299" fmla="*/ 11 w 758"/>
              <a:gd name="connsiteY99-22300" fmla="*/ 111 h 759"/>
              <a:gd name="connsiteX100-22301" fmla="*/ 16 w 758"/>
              <a:gd name="connsiteY100-22302" fmla="*/ 106 h 759"/>
              <a:gd name="connsiteX101-22303" fmla="*/ 21 w 758"/>
              <a:gd name="connsiteY101-22304" fmla="*/ 106 h 759"/>
              <a:gd name="connsiteX102-22305" fmla="*/ 32 w 758"/>
              <a:gd name="connsiteY102-22306" fmla="*/ 106 h 759"/>
              <a:gd name="connsiteX103-22307" fmla="*/ 42 w 758"/>
              <a:gd name="connsiteY103-22308" fmla="*/ 106 h 759"/>
              <a:gd name="connsiteX104-22309" fmla="*/ 53 w 758"/>
              <a:gd name="connsiteY104-22310" fmla="*/ 100 h 759"/>
              <a:gd name="connsiteX105-22311" fmla="*/ 79 w 758"/>
              <a:gd name="connsiteY105-22312" fmla="*/ 100 h 759"/>
              <a:gd name="connsiteX106-22313" fmla="*/ 111 w 758"/>
              <a:gd name="connsiteY106-22314" fmla="*/ 95 h 759"/>
              <a:gd name="connsiteX107-22315" fmla="*/ 126 w 758"/>
              <a:gd name="connsiteY107-22316" fmla="*/ 95 h 759"/>
              <a:gd name="connsiteX108-22317" fmla="*/ 142 w 758"/>
              <a:gd name="connsiteY108-22318" fmla="*/ 90 h 759"/>
              <a:gd name="connsiteX109-22319" fmla="*/ 163 w 758"/>
              <a:gd name="connsiteY109-22320" fmla="*/ 85 h 759"/>
              <a:gd name="connsiteX110-22321" fmla="*/ 184 w 758"/>
              <a:gd name="connsiteY110-22322" fmla="*/ 85 h 759"/>
              <a:gd name="connsiteX111-22323" fmla="*/ 221 w 758"/>
              <a:gd name="connsiteY111-22324" fmla="*/ 74 h 759"/>
              <a:gd name="connsiteX112-22325" fmla="*/ 258 w 758"/>
              <a:gd name="connsiteY112-22326" fmla="*/ 69 h 759"/>
              <a:gd name="connsiteX113-22327" fmla="*/ 290 w 758"/>
              <a:gd name="connsiteY113-22328" fmla="*/ 58 h 759"/>
              <a:gd name="connsiteX114-22329" fmla="*/ 321 w 758"/>
              <a:gd name="connsiteY114-22330" fmla="*/ 48 h 759"/>
              <a:gd name="connsiteX115-22331" fmla="*/ 337 w 758"/>
              <a:gd name="connsiteY115-22332" fmla="*/ 42 h 759"/>
              <a:gd name="connsiteX116-22333" fmla="*/ 353 w 758"/>
              <a:gd name="connsiteY116-22334" fmla="*/ 37 h 759"/>
              <a:gd name="connsiteX117-22335" fmla="*/ 363 w 758"/>
              <a:gd name="connsiteY117-22336" fmla="*/ 37 h 759"/>
              <a:gd name="connsiteX118-22337" fmla="*/ 374 w 758"/>
              <a:gd name="connsiteY118-22338" fmla="*/ 32 h 759"/>
              <a:gd name="connsiteX119-22339" fmla="*/ 379 w 758"/>
              <a:gd name="connsiteY119-22340" fmla="*/ 27 h 759"/>
              <a:gd name="connsiteX120-22341" fmla="*/ 385 w 758"/>
              <a:gd name="connsiteY120-22342" fmla="*/ 21 h 759"/>
              <a:gd name="connsiteX121-22343" fmla="*/ 390 w 758"/>
              <a:gd name="connsiteY121-22344" fmla="*/ 16 h 759"/>
              <a:gd name="connsiteX122-22345" fmla="*/ 395 w 758"/>
              <a:gd name="connsiteY122-22346" fmla="*/ 11 h 759"/>
              <a:gd name="connsiteX123-22347" fmla="*/ 400 w 758"/>
              <a:gd name="connsiteY123-22348" fmla="*/ 6 h 759"/>
              <a:gd name="connsiteX124-22349" fmla="*/ 406 w 758"/>
              <a:gd name="connsiteY124-22350" fmla="*/ 0 h 759"/>
              <a:gd name="connsiteX125-22351" fmla="*/ 411 w 758"/>
              <a:gd name="connsiteY125-22352" fmla="*/ 0 h 759"/>
              <a:gd name="connsiteX126-22353" fmla="*/ 416 w 758"/>
              <a:gd name="connsiteY126-22354" fmla="*/ 0 h 759"/>
              <a:gd name="connsiteX127-22355" fmla="*/ 416 w 758"/>
              <a:gd name="connsiteY127-22356" fmla="*/ 0 h 759"/>
              <a:gd name="connsiteX0-22357" fmla="*/ 416 w 758"/>
              <a:gd name="connsiteY0-22358" fmla="*/ 0 h 759"/>
              <a:gd name="connsiteX1-22359" fmla="*/ 427 w 758"/>
              <a:gd name="connsiteY1-22360" fmla="*/ 0 h 759"/>
              <a:gd name="connsiteX2-22361" fmla="*/ 437 w 758"/>
              <a:gd name="connsiteY2-22362" fmla="*/ 6 h 759"/>
              <a:gd name="connsiteX3-22363" fmla="*/ 448 w 758"/>
              <a:gd name="connsiteY3-22364" fmla="*/ 11 h 759"/>
              <a:gd name="connsiteX4-22365" fmla="*/ 464 w 758"/>
              <a:gd name="connsiteY4-22366" fmla="*/ 21 h 759"/>
              <a:gd name="connsiteX5-22367" fmla="*/ 474 w 758"/>
              <a:gd name="connsiteY5-22368" fmla="*/ 32 h 759"/>
              <a:gd name="connsiteX6-22369" fmla="*/ 485 w 758"/>
              <a:gd name="connsiteY6-22370" fmla="*/ 37 h 759"/>
              <a:gd name="connsiteX7-22371" fmla="*/ 485 w 758"/>
              <a:gd name="connsiteY7-22372" fmla="*/ 42 h 759"/>
              <a:gd name="connsiteX8-22373" fmla="*/ 490 w 758"/>
              <a:gd name="connsiteY8-22374" fmla="*/ 42 h 759"/>
              <a:gd name="connsiteX9-22375" fmla="*/ 490 w 758"/>
              <a:gd name="connsiteY9-22376" fmla="*/ 48 h 759"/>
              <a:gd name="connsiteX10-22377" fmla="*/ 490 w 758"/>
              <a:gd name="connsiteY10-22378" fmla="*/ 48 h 759"/>
              <a:gd name="connsiteX11-22379" fmla="*/ 490 w 758"/>
              <a:gd name="connsiteY11-22380" fmla="*/ 53 h 759"/>
              <a:gd name="connsiteX12-22381" fmla="*/ 485 w 758"/>
              <a:gd name="connsiteY12-22382" fmla="*/ 58 h 759"/>
              <a:gd name="connsiteX13-22383" fmla="*/ 479 w 758"/>
              <a:gd name="connsiteY13-22384" fmla="*/ 63 h 759"/>
              <a:gd name="connsiteX14-22385" fmla="*/ 469 w 758"/>
              <a:gd name="connsiteY14-22386" fmla="*/ 69 h 759"/>
              <a:gd name="connsiteX15-22387" fmla="*/ 464 w 758"/>
              <a:gd name="connsiteY15-22388" fmla="*/ 74 h 759"/>
              <a:gd name="connsiteX16-22389" fmla="*/ 611 w 758"/>
              <a:gd name="connsiteY16-22390" fmla="*/ 659 h 759"/>
              <a:gd name="connsiteX17-22391" fmla="*/ 622 w 758"/>
              <a:gd name="connsiteY17-22392" fmla="*/ 664 h 759"/>
              <a:gd name="connsiteX18-22393" fmla="*/ 632 w 758"/>
              <a:gd name="connsiteY18-22394" fmla="*/ 669 h 759"/>
              <a:gd name="connsiteX19-22395" fmla="*/ 658 w 758"/>
              <a:gd name="connsiteY19-22396" fmla="*/ 674 h 759"/>
              <a:gd name="connsiteX20-22397" fmla="*/ 674 w 758"/>
              <a:gd name="connsiteY20-22398" fmla="*/ 674 h 759"/>
              <a:gd name="connsiteX21-22399" fmla="*/ 690 w 758"/>
              <a:gd name="connsiteY21-22400" fmla="*/ 643 h 759"/>
              <a:gd name="connsiteX22-22401" fmla="*/ 695 w 758"/>
              <a:gd name="connsiteY22-22402" fmla="*/ 627 h 759"/>
              <a:gd name="connsiteX23-22403" fmla="*/ 701 w 758"/>
              <a:gd name="connsiteY23-22404" fmla="*/ 611 h 759"/>
              <a:gd name="connsiteX24-22405" fmla="*/ 706 w 758"/>
              <a:gd name="connsiteY24-22406" fmla="*/ 595 h 759"/>
              <a:gd name="connsiteX25-22407" fmla="*/ 706 w 758"/>
              <a:gd name="connsiteY25-22408" fmla="*/ 580 h 759"/>
              <a:gd name="connsiteX26-22409" fmla="*/ 711 w 758"/>
              <a:gd name="connsiteY26-22410" fmla="*/ 564 h 759"/>
              <a:gd name="connsiteX27-22411" fmla="*/ 737 w 758"/>
              <a:gd name="connsiteY27-22412" fmla="*/ 559 h 759"/>
              <a:gd name="connsiteX28-22413" fmla="*/ 737 w 758"/>
              <a:gd name="connsiteY28-22414" fmla="*/ 569 h 759"/>
              <a:gd name="connsiteX29-22415" fmla="*/ 737 w 758"/>
              <a:gd name="connsiteY29-22416" fmla="*/ 585 h 759"/>
              <a:gd name="connsiteX30-22417" fmla="*/ 737 w 758"/>
              <a:gd name="connsiteY30-22418" fmla="*/ 601 h 759"/>
              <a:gd name="connsiteX31-22419" fmla="*/ 737 w 758"/>
              <a:gd name="connsiteY31-22420" fmla="*/ 622 h 759"/>
              <a:gd name="connsiteX32-22421" fmla="*/ 743 w 758"/>
              <a:gd name="connsiteY32-22422" fmla="*/ 669 h 759"/>
              <a:gd name="connsiteX33-22423" fmla="*/ 748 w 758"/>
              <a:gd name="connsiteY33-22424" fmla="*/ 696 h 759"/>
              <a:gd name="connsiteX34-22425" fmla="*/ 748 w 758"/>
              <a:gd name="connsiteY34-22426" fmla="*/ 706 h 759"/>
              <a:gd name="connsiteX35-22427" fmla="*/ 753 w 758"/>
              <a:gd name="connsiteY35-22428" fmla="*/ 717 h 759"/>
              <a:gd name="connsiteX36-22429" fmla="*/ 753 w 758"/>
              <a:gd name="connsiteY36-22430" fmla="*/ 722 h 759"/>
              <a:gd name="connsiteX37-22431" fmla="*/ 758 w 758"/>
              <a:gd name="connsiteY37-22432" fmla="*/ 732 h 759"/>
              <a:gd name="connsiteX38-22433" fmla="*/ 758 w 758"/>
              <a:gd name="connsiteY38-22434" fmla="*/ 738 h 759"/>
              <a:gd name="connsiteX39-22435" fmla="*/ 758 w 758"/>
              <a:gd name="connsiteY39-22436" fmla="*/ 743 h 759"/>
              <a:gd name="connsiteX40-22437" fmla="*/ 758 w 758"/>
              <a:gd name="connsiteY40-22438" fmla="*/ 748 h 759"/>
              <a:gd name="connsiteX41-22439" fmla="*/ 753 w 758"/>
              <a:gd name="connsiteY41-22440" fmla="*/ 753 h 759"/>
              <a:gd name="connsiteX42-22441" fmla="*/ 748 w 758"/>
              <a:gd name="connsiteY42-22442" fmla="*/ 759 h 759"/>
              <a:gd name="connsiteX43-22443" fmla="*/ 737 w 758"/>
              <a:gd name="connsiteY43-22444" fmla="*/ 759 h 759"/>
              <a:gd name="connsiteX44-22445" fmla="*/ 727 w 758"/>
              <a:gd name="connsiteY44-22446" fmla="*/ 759 h 759"/>
              <a:gd name="connsiteX45-22447" fmla="*/ 711 w 758"/>
              <a:gd name="connsiteY45-22448" fmla="*/ 759 h 759"/>
              <a:gd name="connsiteX46-22449" fmla="*/ 695 w 758"/>
              <a:gd name="connsiteY46-22450" fmla="*/ 753 h 759"/>
              <a:gd name="connsiteX47-22451" fmla="*/ 674 w 758"/>
              <a:gd name="connsiteY47-22452" fmla="*/ 753 h 759"/>
              <a:gd name="connsiteX48-22453" fmla="*/ 653 w 758"/>
              <a:gd name="connsiteY48-22454" fmla="*/ 748 h 759"/>
              <a:gd name="connsiteX49-22455" fmla="*/ 632 w 758"/>
              <a:gd name="connsiteY49-22456" fmla="*/ 743 h 759"/>
              <a:gd name="connsiteX50-22457" fmla="*/ 622 w 758"/>
              <a:gd name="connsiteY50-22458" fmla="*/ 738 h 759"/>
              <a:gd name="connsiteX51-22459" fmla="*/ 611 w 758"/>
              <a:gd name="connsiteY51-22460" fmla="*/ 732 h 759"/>
              <a:gd name="connsiteX52-22461" fmla="*/ 595 w 758"/>
              <a:gd name="connsiteY52-22462" fmla="*/ 727 h 759"/>
              <a:gd name="connsiteX53-22463" fmla="*/ 585 w 758"/>
              <a:gd name="connsiteY53-22464" fmla="*/ 722 h 759"/>
              <a:gd name="connsiteX54-22465" fmla="*/ 569 w 758"/>
              <a:gd name="connsiteY54-22466" fmla="*/ 717 h 759"/>
              <a:gd name="connsiteX55-22467" fmla="*/ 553 w 758"/>
              <a:gd name="connsiteY55-22468" fmla="*/ 706 h 759"/>
              <a:gd name="connsiteX56-22469" fmla="*/ 543 w 758"/>
              <a:gd name="connsiteY56-22470" fmla="*/ 696 h 759"/>
              <a:gd name="connsiteX57-22471" fmla="*/ 527 w 758"/>
              <a:gd name="connsiteY57-22472" fmla="*/ 685 h 759"/>
              <a:gd name="connsiteX58-22473" fmla="*/ 495 w 758"/>
              <a:gd name="connsiteY58-22474" fmla="*/ 659 h 759"/>
              <a:gd name="connsiteX59-22475" fmla="*/ 469 w 758"/>
              <a:gd name="connsiteY59-22476" fmla="*/ 632 h 759"/>
              <a:gd name="connsiteX60-22477" fmla="*/ 458 w 758"/>
              <a:gd name="connsiteY60-22478" fmla="*/ 622 h 759"/>
              <a:gd name="connsiteX61-22479" fmla="*/ 448 w 758"/>
              <a:gd name="connsiteY61-22480" fmla="*/ 606 h 759"/>
              <a:gd name="connsiteX62-22481" fmla="*/ 437 w 758"/>
              <a:gd name="connsiteY62-22482" fmla="*/ 590 h 759"/>
              <a:gd name="connsiteX63-22483" fmla="*/ 390 w 758"/>
              <a:gd name="connsiteY63-22484" fmla="*/ 100 h 759"/>
              <a:gd name="connsiteX64-22485" fmla="*/ 390 w 758"/>
              <a:gd name="connsiteY64-22486" fmla="*/ 90 h 759"/>
              <a:gd name="connsiteX65-22487" fmla="*/ 390 w 758"/>
              <a:gd name="connsiteY65-22488" fmla="*/ 85 h 759"/>
              <a:gd name="connsiteX66-22489" fmla="*/ 390 w 758"/>
              <a:gd name="connsiteY66-22490" fmla="*/ 79 h 759"/>
              <a:gd name="connsiteX67-22491" fmla="*/ 385 w 758"/>
              <a:gd name="connsiteY67-22492" fmla="*/ 74 h 759"/>
              <a:gd name="connsiteX68-22493" fmla="*/ 385 w 758"/>
              <a:gd name="connsiteY68-22494" fmla="*/ 74 h 759"/>
              <a:gd name="connsiteX69-22495" fmla="*/ 379 w 758"/>
              <a:gd name="connsiteY69-22496" fmla="*/ 74 h 759"/>
              <a:gd name="connsiteX70-22497" fmla="*/ 374 w 758"/>
              <a:gd name="connsiteY70-22498" fmla="*/ 74 h 759"/>
              <a:gd name="connsiteX71-22499" fmla="*/ 363 w 758"/>
              <a:gd name="connsiteY71-22500" fmla="*/ 79 h 759"/>
              <a:gd name="connsiteX72-22501" fmla="*/ 353 w 758"/>
              <a:gd name="connsiteY72-22502" fmla="*/ 79 h 759"/>
              <a:gd name="connsiteX73-22503" fmla="*/ 337 w 758"/>
              <a:gd name="connsiteY73-22504" fmla="*/ 85 h 759"/>
              <a:gd name="connsiteX74-22505" fmla="*/ 321 w 758"/>
              <a:gd name="connsiteY74-22506" fmla="*/ 90 h 759"/>
              <a:gd name="connsiteX75-22507" fmla="*/ 305 w 758"/>
              <a:gd name="connsiteY75-22508" fmla="*/ 95 h 759"/>
              <a:gd name="connsiteX76-22509" fmla="*/ 269 w 758"/>
              <a:gd name="connsiteY76-22510" fmla="*/ 106 h 759"/>
              <a:gd name="connsiteX77-22511" fmla="*/ 232 w 758"/>
              <a:gd name="connsiteY77-22512" fmla="*/ 116 h 759"/>
              <a:gd name="connsiteX78-22513" fmla="*/ 195 w 758"/>
              <a:gd name="connsiteY78-22514" fmla="*/ 127 h 759"/>
              <a:gd name="connsiteX79-22515" fmla="*/ 158 w 758"/>
              <a:gd name="connsiteY79-22516" fmla="*/ 137 h 759"/>
              <a:gd name="connsiteX80-22517" fmla="*/ 137 w 758"/>
              <a:gd name="connsiteY80-22518" fmla="*/ 142 h 759"/>
              <a:gd name="connsiteX81-22519" fmla="*/ 121 w 758"/>
              <a:gd name="connsiteY81-22520" fmla="*/ 142 h 759"/>
              <a:gd name="connsiteX82-22521" fmla="*/ 105 w 758"/>
              <a:gd name="connsiteY82-22522" fmla="*/ 148 h 759"/>
              <a:gd name="connsiteX83-22523" fmla="*/ 95 w 758"/>
              <a:gd name="connsiteY83-22524" fmla="*/ 148 h 759"/>
              <a:gd name="connsiteX84-22525" fmla="*/ 84 w 758"/>
              <a:gd name="connsiteY84-22526" fmla="*/ 153 h 759"/>
              <a:gd name="connsiteX85-22527" fmla="*/ 74 w 758"/>
              <a:gd name="connsiteY85-22528" fmla="*/ 153 h 759"/>
              <a:gd name="connsiteX86-22529" fmla="*/ 68 w 758"/>
              <a:gd name="connsiteY86-22530" fmla="*/ 153 h 759"/>
              <a:gd name="connsiteX87-22531" fmla="*/ 63 w 758"/>
              <a:gd name="connsiteY87-22532" fmla="*/ 153 h 759"/>
              <a:gd name="connsiteX88-22533" fmla="*/ 53 w 758"/>
              <a:gd name="connsiteY88-22534" fmla="*/ 153 h 759"/>
              <a:gd name="connsiteX89-22535" fmla="*/ 42 w 758"/>
              <a:gd name="connsiteY89-22536" fmla="*/ 148 h 759"/>
              <a:gd name="connsiteX90-22537" fmla="*/ 32 w 758"/>
              <a:gd name="connsiteY90-22538" fmla="*/ 142 h 759"/>
              <a:gd name="connsiteX91-22539" fmla="*/ 26 w 758"/>
              <a:gd name="connsiteY91-22540" fmla="*/ 137 h 759"/>
              <a:gd name="connsiteX92-22541" fmla="*/ 16 w 758"/>
              <a:gd name="connsiteY92-22542" fmla="*/ 127 h 759"/>
              <a:gd name="connsiteX93-22543" fmla="*/ 11 w 758"/>
              <a:gd name="connsiteY93-22544" fmla="*/ 121 h 759"/>
              <a:gd name="connsiteX94-22545" fmla="*/ 5 w 758"/>
              <a:gd name="connsiteY94-22546" fmla="*/ 116 h 759"/>
              <a:gd name="connsiteX95-22547" fmla="*/ 0 w 758"/>
              <a:gd name="connsiteY95-22548" fmla="*/ 116 h 759"/>
              <a:gd name="connsiteX96-22549" fmla="*/ 5 w 758"/>
              <a:gd name="connsiteY96-22550" fmla="*/ 111 h 759"/>
              <a:gd name="connsiteX97-22551" fmla="*/ 5 w 758"/>
              <a:gd name="connsiteY97-22552" fmla="*/ 111 h 759"/>
              <a:gd name="connsiteX98-22553" fmla="*/ 11 w 758"/>
              <a:gd name="connsiteY98-22554" fmla="*/ 111 h 759"/>
              <a:gd name="connsiteX99-22555" fmla="*/ 16 w 758"/>
              <a:gd name="connsiteY99-22556" fmla="*/ 106 h 759"/>
              <a:gd name="connsiteX100-22557" fmla="*/ 21 w 758"/>
              <a:gd name="connsiteY100-22558" fmla="*/ 106 h 759"/>
              <a:gd name="connsiteX101-22559" fmla="*/ 32 w 758"/>
              <a:gd name="connsiteY101-22560" fmla="*/ 106 h 759"/>
              <a:gd name="connsiteX102-22561" fmla="*/ 42 w 758"/>
              <a:gd name="connsiteY102-22562" fmla="*/ 106 h 759"/>
              <a:gd name="connsiteX103-22563" fmla="*/ 53 w 758"/>
              <a:gd name="connsiteY103-22564" fmla="*/ 100 h 759"/>
              <a:gd name="connsiteX104-22565" fmla="*/ 79 w 758"/>
              <a:gd name="connsiteY104-22566" fmla="*/ 100 h 759"/>
              <a:gd name="connsiteX105-22567" fmla="*/ 111 w 758"/>
              <a:gd name="connsiteY105-22568" fmla="*/ 95 h 759"/>
              <a:gd name="connsiteX106-22569" fmla="*/ 126 w 758"/>
              <a:gd name="connsiteY106-22570" fmla="*/ 95 h 759"/>
              <a:gd name="connsiteX107-22571" fmla="*/ 142 w 758"/>
              <a:gd name="connsiteY107-22572" fmla="*/ 90 h 759"/>
              <a:gd name="connsiteX108-22573" fmla="*/ 163 w 758"/>
              <a:gd name="connsiteY108-22574" fmla="*/ 85 h 759"/>
              <a:gd name="connsiteX109-22575" fmla="*/ 184 w 758"/>
              <a:gd name="connsiteY109-22576" fmla="*/ 85 h 759"/>
              <a:gd name="connsiteX110-22577" fmla="*/ 221 w 758"/>
              <a:gd name="connsiteY110-22578" fmla="*/ 74 h 759"/>
              <a:gd name="connsiteX111-22579" fmla="*/ 258 w 758"/>
              <a:gd name="connsiteY111-22580" fmla="*/ 69 h 759"/>
              <a:gd name="connsiteX112-22581" fmla="*/ 290 w 758"/>
              <a:gd name="connsiteY112-22582" fmla="*/ 58 h 759"/>
              <a:gd name="connsiteX113-22583" fmla="*/ 321 w 758"/>
              <a:gd name="connsiteY113-22584" fmla="*/ 48 h 759"/>
              <a:gd name="connsiteX114-22585" fmla="*/ 337 w 758"/>
              <a:gd name="connsiteY114-22586" fmla="*/ 42 h 759"/>
              <a:gd name="connsiteX115-22587" fmla="*/ 353 w 758"/>
              <a:gd name="connsiteY115-22588" fmla="*/ 37 h 759"/>
              <a:gd name="connsiteX116-22589" fmla="*/ 363 w 758"/>
              <a:gd name="connsiteY116-22590" fmla="*/ 37 h 759"/>
              <a:gd name="connsiteX117-22591" fmla="*/ 374 w 758"/>
              <a:gd name="connsiteY117-22592" fmla="*/ 32 h 759"/>
              <a:gd name="connsiteX118-22593" fmla="*/ 379 w 758"/>
              <a:gd name="connsiteY118-22594" fmla="*/ 27 h 759"/>
              <a:gd name="connsiteX119-22595" fmla="*/ 385 w 758"/>
              <a:gd name="connsiteY119-22596" fmla="*/ 21 h 759"/>
              <a:gd name="connsiteX120-22597" fmla="*/ 390 w 758"/>
              <a:gd name="connsiteY120-22598" fmla="*/ 16 h 759"/>
              <a:gd name="connsiteX121-22599" fmla="*/ 395 w 758"/>
              <a:gd name="connsiteY121-22600" fmla="*/ 11 h 759"/>
              <a:gd name="connsiteX122-22601" fmla="*/ 400 w 758"/>
              <a:gd name="connsiteY122-22602" fmla="*/ 6 h 759"/>
              <a:gd name="connsiteX123-22603" fmla="*/ 406 w 758"/>
              <a:gd name="connsiteY123-22604" fmla="*/ 0 h 759"/>
              <a:gd name="connsiteX124-22605" fmla="*/ 411 w 758"/>
              <a:gd name="connsiteY124-22606" fmla="*/ 0 h 759"/>
              <a:gd name="connsiteX125-22607" fmla="*/ 416 w 758"/>
              <a:gd name="connsiteY125-22608" fmla="*/ 0 h 759"/>
              <a:gd name="connsiteX126-22609" fmla="*/ 416 w 758"/>
              <a:gd name="connsiteY126-22610" fmla="*/ 0 h 759"/>
              <a:gd name="connsiteX0-22611" fmla="*/ 416 w 758"/>
              <a:gd name="connsiteY0-22612" fmla="*/ 0 h 759"/>
              <a:gd name="connsiteX1-22613" fmla="*/ 427 w 758"/>
              <a:gd name="connsiteY1-22614" fmla="*/ 0 h 759"/>
              <a:gd name="connsiteX2-22615" fmla="*/ 437 w 758"/>
              <a:gd name="connsiteY2-22616" fmla="*/ 6 h 759"/>
              <a:gd name="connsiteX3-22617" fmla="*/ 448 w 758"/>
              <a:gd name="connsiteY3-22618" fmla="*/ 11 h 759"/>
              <a:gd name="connsiteX4-22619" fmla="*/ 464 w 758"/>
              <a:gd name="connsiteY4-22620" fmla="*/ 21 h 759"/>
              <a:gd name="connsiteX5-22621" fmla="*/ 474 w 758"/>
              <a:gd name="connsiteY5-22622" fmla="*/ 32 h 759"/>
              <a:gd name="connsiteX6-22623" fmla="*/ 485 w 758"/>
              <a:gd name="connsiteY6-22624" fmla="*/ 37 h 759"/>
              <a:gd name="connsiteX7-22625" fmla="*/ 485 w 758"/>
              <a:gd name="connsiteY7-22626" fmla="*/ 42 h 759"/>
              <a:gd name="connsiteX8-22627" fmla="*/ 490 w 758"/>
              <a:gd name="connsiteY8-22628" fmla="*/ 42 h 759"/>
              <a:gd name="connsiteX9-22629" fmla="*/ 490 w 758"/>
              <a:gd name="connsiteY9-22630" fmla="*/ 48 h 759"/>
              <a:gd name="connsiteX10-22631" fmla="*/ 490 w 758"/>
              <a:gd name="connsiteY10-22632" fmla="*/ 48 h 759"/>
              <a:gd name="connsiteX11-22633" fmla="*/ 490 w 758"/>
              <a:gd name="connsiteY11-22634" fmla="*/ 53 h 759"/>
              <a:gd name="connsiteX12-22635" fmla="*/ 485 w 758"/>
              <a:gd name="connsiteY12-22636" fmla="*/ 58 h 759"/>
              <a:gd name="connsiteX13-22637" fmla="*/ 479 w 758"/>
              <a:gd name="connsiteY13-22638" fmla="*/ 63 h 759"/>
              <a:gd name="connsiteX14-22639" fmla="*/ 469 w 758"/>
              <a:gd name="connsiteY14-22640" fmla="*/ 69 h 759"/>
              <a:gd name="connsiteX15-22641" fmla="*/ 464 w 758"/>
              <a:gd name="connsiteY15-22642" fmla="*/ 74 h 759"/>
              <a:gd name="connsiteX16-22643" fmla="*/ 622 w 758"/>
              <a:gd name="connsiteY16-22644" fmla="*/ 664 h 759"/>
              <a:gd name="connsiteX17-22645" fmla="*/ 632 w 758"/>
              <a:gd name="connsiteY17-22646" fmla="*/ 669 h 759"/>
              <a:gd name="connsiteX18-22647" fmla="*/ 658 w 758"/>
              <a:gd name="connsiteY18-22648" fmla="*/ 674 h 759"/>
              <a:gd name="connsiteX19-22649" fmla="*/ 674 w 758"/>
              <a:gd name="connsiteY19-22650" fmla="*/ 674 h 759"/>
              <a:gd name="connsiteX20-22651" fmla="*/ 690 w 758"/>
              <a:gd name="connsiteY20-22652" fmla="*/ 643 h 759"/>
              <a:gd name="connsiteX21-22653" fmla="*/ 695 w 758"/>
              <a:gd name="connsiteY21-22654" fmla="*/ 627 h 759"/>
              <a:gd name="connsiteX22-22655" fmla="*/ 701 w 758"/>
              <a:gd name="connsiteY22-22656" fmla="*/ 611 h 759"/>
              <a:gd name="connsiteX23-22657" fmla="*/ 706 w 758"/>
              <a:gd name="connsiteY23-22658" fmla="*/ 595 h 759"/>
              <a:gd name="connsiteX24-22659" fmla="*/ 706 w 758"/>
              <a:gd name="connsiteY24-22660" fmla="*/ 580 h 759"/>
              <a:gd name="connsiteX25-22661" fmla="*/ 711 w 758"/>
              <a:gd name="connsiteY25-22662" fmla="*/ 564 h 759"/>
              <a:gd name="connsiteX26-22663" fmla="*/ 737 w 758"/>
              <a:gd name="connsiteY26-22664" fmla="*/ 559 h 759"/>
              <a:gd name="connsiteX27-22665" fmla="*/ 737 w 758"/>
              <a:gd name="connsiteY27-22666" fmla="*/ 569 h 759"/>
              <a:gd name="connsiteX28-22667" fmla="*/ 737 w 758"/>
              <a:gd name="connsiteY28-22668" fmla="*/ 585 h 759"/>
              <a:gd name="connsiteX29-22669" fmla="*/ 737 w 758"/>
              <a:gd name="connsiteY29-22670" fmla="*/ 601 h 759"/>
              <a:gd name="connsiteX30-22671" fmla="*/ 737 w 758"/>
              <a:gd name="connsiteY30-22672" fmla="*/ 622 h 759"/>
              <a:gd name="connsiteX31-22673" fmla="*/ 743 w 758"/>
              <a:gd name="connsiteY31-22674" fmla="*/ 669 h 759"/>
              <a:gd name="connsiteX32-22675" fmla="*/ 748 w 758"/>
              <a:gd name="connsiteY32-22676" fmla="*/ 696 h 759"/>
              <a:gd name="connsiteX33-22677" fmla="*/ 748 w 758"/>
              <a:gd name="connsiteY33-22678" fmla="*/ 706 h 759"/>
              <a:gd name="connsiteX34-22679" fmla="*/ 753 w 758"/>
              <a:gd name="connsiteY34-22680" fmla="*/ 717 h 759"/>
              <a:gd name="connsiteX35-22681" fmla="*/ 753 w 758"/>
              <a:gd name="connsiteY35-22682" fmla="*/ 722 h 759"/>
              <a:gd name="connsiteX36-22683" fmla="*/ 758 w 758"/>
              <a:gd name="connsiteY36-22684" fmla="*/ 732 h 759"/>
              <a:gd name="connsiteX37-22685" fmla="*/ 758 w 758"/>
              <a:gd name="connsiteY37-22686" fmla="*/ 738 h 759"/>
              <a:gd name="connsiteX38-22687" fmla="*/ 758 w 758"/>
              <a:gd name="connsiteY38-22688" fmla="*/ 743 h 759"/>
              <a:gd name="connsiteX39-22689" fmla="*/ 758 w 758"/>
              <a:gd name="connsiteY39-22690" fmla="*/ 748 h 759"/>
              <a:gd name="connsiteX40-22691" fmla="*/ 753 w 758"/>
              <a:gd name="connsiteY40-22692" fmla="*/ 753 h 759"/>
              <a:gd name="connsiteX41-22693" fmla="*/ 748 w 758"/>
              <a:gd name="connsiteY41-22694" fmla="*/ 759 h 759"/>
              <a:gd name="connsiteX42-22695" fmla="*/ 737 w 758"/>
              <a:gd name="connsiteY42-22696" fmla="*/ 759 h 759"/>
              <a:gd name="connsiteX43-22697" fmla="*/ 727 w 758"/>
              <a:gd name="connsiteY43-22698" fmla="*/ 759 h 759"/>
              <a:gd name="connsiteX44-22699" fmla="*/ 711 w 758"/>
              <a:gd name="connsiteY44-22700" fmla="*/ 759 h 759"/>
              <a:gd name="connsiteX45-22701" fmla="*/ 695 w 758"/>
              <a:gd name="connsiteY45-22702" fmla="*/ 753 h 759"/>
              <a:gd name="connsiteX46-22703" fmla="*/ 674 w 758"/>
              <a:gd name="connsiteY46-22704" fmla="*/ 753 h 759"/>
              <a:gd name="connsiteX47-22705" fmla="*/ 653 w 758"/>
              <a:gd name="connsiteY47-22706" fmla="*/ 748 h 759"/>
              <a:gd name="connsiteX48-22707" fmla="*/ 632 w 758"/>
              <a:gd name="connsiteY48-22708" fmla="*/ 743 h 759"/>
              <a:gd name="connsiteX49-22709" fmla="*/ 622 w 758"/>
              <a:gd name="connsiteY49-22710" fmla="*/ 738 h 759"/>
              <a:gd name="connsiteX50-22711" fmla="*/ 611 w 758"/>
              <a:gd name="connsiteY50-22712" fmla="*/ 732 h 759"/>
              <a:gd name="connsiteX51-22713" fmla="*/ 595 w 758"/>
              <a:gd name="connsiteY51-22714" fmla="*/ 727 h 759"/>
              <a:gd name="connsiteX52-22715" fmla="*/ 585 w 758"/>
              <a:gd name="connsiteY52-22716" fmla="*/ 722 h 759"/>
              <a:gd name="connsiteX53-22717" fmla="*/ 569 w 758"/>
              <a:gd name="connsiteY53-22718" fmla="*/ 717 h 759"/>
              <a:gd name="connsiteX54-22719" fmla="*/ 553 w 758"/>
              <a:gd name="connsiteY54-22720" fmla="*/ 706 h 759"/>
              <a:gd name="connsiteX55-22721" fmla="*/ 543 w 758"/>
              <a:gd name="connsiteY55-22722" fmla="*/ 696 h 759"/>
              <a:gd name="connsiteX56-22723" fmla="*/ 527 w 758"/>
              <a:gd name="connsiteY56-22724" fmla="*/ 685 h 759"/>
              <a:gd name="connsiteX57-22725" fmla="*/ 495 w 758"/>
              <a:gd name="connsiteY57-22726" fmla="*/ 659 h 759"/>
              <a:gd name="connsiteX58-22727" fmla="*/ 469 w 758"/>
              <a:gd name="connsiteY58-22728" fmla="*/ 632 h 759"/>
              <a:gd name="connsiteX59-22729" fmla="*/ 458 w 758"/>
              <a:gd name="connsiteY59-22730" fmla="*/ 622 h 759"/>
              <a:gd name="connsiteX60-22731" fmla="*/ 448 w 758"/>
              <a:gd name="connsiteY60-22732" fmla="*/ 606 h 759"/>
              <a:gd name="connsiteX61-22733" fmla="*/ 437 w 758"/>
              <a:gd name="connsiteY61-22734" fmla="*/ 590 h 759"/>
              <a:gd name="connsiteX62-22735" fmla="*/ 390 w 758"/>
              <a:gd name="connsiteY62-22736" fmla="*/ 100 h 759"/>
              <a:gd name="connsiteX63-22737" fmla="*/ 390 w 758"/>
              <a:gd name="connsiteY63-22738" fmla="*/ 90 h 759"/>
              <a:gd name="connsiteX64-22739" fmla="*/ 390 w 758"/>
              <a:gd name="connsiteY64-22740" fmla="*/ 85 h 759"/>
              <a:gd name="connsiteX65-22741" fmla="*/ 390 w 758"/>
              <a:gd name="connsiteY65-22742" fmla="*/ 79 h 759"/>
              <a:gd name="connsiteX66-22743" fmla="*/ 385 w 758"/>
              <a:gd name="connsiteY66-22744" fmla="*/ 74 h 759"/>
              <a:gd name="connsiteX67-22745" fmla="*/ 385 w 758"/>
              <a:gd name="connsiteY67-22746" fmla="*/ 74 h 759"/>
              <a:gd name="connsiteX68-22747" fmla="*/ 379 w 758"/>
              <a:gd name="connsiteY68-22748" fmla="*/ 74 h 759"/>
              <a:gd name="connsiteX69-22749" fmla="*/ 374 w 758"/>
              <a:gd name="connsiteY69-22750" fmla="*/ 74 h 759"/>
              <a:gd name="connsiteX70-22751" fmla="*/ 363 w 758"/>
              <a:gd name="connsiteY70-22752" fmla="*/ 79 h 759"/>
              <a:gd name="connsiteX71-22753" fmla="*/ 353 w 758"/>
              <a:gd name="connsiteY71-22754" fmla="*/ 79 h 759"/>
              <a:gd name="connsiteX72-22755" fmla="*/ 337 w 758"/>
              <a:gd name="connsiteY72-22756" fmla="*/ 85 h 759"/>
              <a:gd name="connsiteX73-22757" fmla="*/ 321 w 758"/>
              <a:gd name="connsiteY73-22758" fmla="*/ 90 h 759"/>
              <a:gd name="connsiteX74-22759" fmla="*/ 305 w 758"/>
              <a:gd name="connsiteY74-22760" fmla="*/ 95 h 759"/>
              <a:gd name="connsiteX75-22761" fmla="*/ 269 w 758"/>
              <a:gd name="connsiteY75-22762" fmla="*/ 106 h 759"/>
              <a:gd name="connsiteX76-22763" fmla="*/ 232 w 758"/>
              <a:gd name="connsiteY76-22764" fmla="*/ 116 h 759"/>
              <a:gd name="connsiteX77-22765" fmla="*/ 195 w 758"/>
              <a:gd name="connsiteY77-22766" fmla="*/ 127 h 759"/>
              <a:gd name="connsiteX78-22767" fmla="*/ 158 w 758"/>
              <a:gd name="connsiteY78-22768" fmla="*/ 137 h 759"/>
              <a:gd name="connsiteX79-22769" fmla="*/ 137 w 758"/>
              <a:gd name="connsiteY79-22770" fmla="*/ 142 h 759"/>
              <a:gd name="connsiteX80-22771" fmla="*/ 121 w 758"/>
              <a:gd name="connsiteY80-22772" fmla="*/ 142 h 759"/>
              <a:gd name="connsiteX81-22773" fmla="*/ 105 w 758"/>
              <a:gd name="connsiteY81-22774" fmla="*/ 148 h 759"/>
              <a:gd name="connsiteX82-22775" fmla="*/ 95 w 758"/>
              <a:gd name="connsiteY82-22776" fmla="*/ 148 h 759"/>
              <a:gd name="connsiteX83-22777" fmla="*/ 84 w 758"/>
              <a:gd name="connsiteY83-22778" fmla="*/ 153 h 759"/>
              <a:gd name="connsiteX84-22779" fmla="*/ 74 w 758"/>
              <a:gd name="connsiteY84-22780" fmla="*/ 153 h 759"/>
              <a:gd name="connsiteX85-22781" fmla="*/ 68 w 758"/>
              <a:gd name="connsiteY85-22782" fmla="*/ 153 h 759"/>
              <a:gd name="connsiteX86-22783" fmla="*/ 63 w 758"/>
              <a:gd name="connsiteY86-22784" fmla="*/ 153 h 759"/>
              <a:gd name="connsiteX87-22785" fmla="*/ 53 w 758"/>
              <a:gd name="connsiteY87-22786" fmla="*/ 153 h 759"/>
              <a:gd name="connsiteX88-22787" fmla="*/ 42 w 758"/>
              <a:gd name="connsiteY88-22788" fmla="*/ 148 h 759"/>
              <a:gd name="connsiteX89-22789" fmla="*/ 32 w 758"/>
              <a:gd name="connsiteY89-22790" fmla="*/ 142 h 759"/>
              <a:gd name="connsiteX90-22791" fmla="*/ 26 w 758"/>
              <a:gd name="connsiteY90-22792" fmla="*/ 137 h 759"/>
              <a:gd name="connsiteX91-22793" fmla="*/ 16 w 758"/>
              <a:gd name="connsiteY91-22794" fmla="*/ 127 h 759"/>
              <a:gd name="connsiteX92-22795" fmla="*/ 11 w 758"/>
              <a:gd name="connsiteY92-22796" fmla="*/ 121 h 759"/>
              <a:gd name="connsiteX93-22797" fmla="*/ 5 w 758"/>
              <a:gd name="connsiteY93-22798" fmla="*/ 116 h 759"/>
              <a:gd name="connsiteX94-22799" fmla="*/ 0 w 758"/>
              <a:gd name="connsiteY94-22800" fmla="*/ 116 h 759"/>
              <a:gd name="connsiteX95-22801" fmla="*/ 5 w 758"/>
              <a:gd name="connsiteY95-22802" fmla="*/ 111 h 759"/>
              <a:gd name="connsiteX96-22803" fmla="*/ 5 w 758"/>
              <a:gd name="connsiteY96-22804" fmla="*/ 111 h 759"/>
              <a:gd name="connsiteX97-22805" fmla="*/ 11 w 758"/>
              <a:gd name="connsiteY97-22806" fmla="*/ 111 h 759"/>
              <a:gd name="connsiteX98-22807" fmla="*/ 16 w 758"/>
              <a:gd name="connsiteY98-22808" fmla="*/ 106 h 759"/>
              <a:gd name="connsiteX99-22809" fmla="*/ 21 w 758"/>
              <a:gd name="connsiteY99-22810" fmla="*/ 106 h 759"/>
              <a:gd name="connsiteX100-22811" fmla="*/ 32 w 758"/>
              <a:gd name="connsiteY100-22812" fmla="*/ 106 h 759"/>
              <a:gd name="connsiteX101-22813" fmla="*/ 42 w 758"/>
              <a:gd name="connsiteY101-22814" fmla="*/ 106 h 759"/>
              <a:gd name="connsiteX102-22815" fmla="*/ 53 w 758"/>
              <a:gd name="connsiteY102-22816" fmla="*/ 100 h 759"/>
              <a:gd name="connsiteX103-22817" fmla="*/ 79 w 758"/>
              <a:gd name="connsiteY103-22818" fmla="*/ 100 h 759"/>
              <a:gd name="connsiteX104-22819" fmla="*/ 111 w 758"/>
              <a:gd name="connsiteY104-22820" fmla="*/ 95 h 759"/>
              <a:gd name="connsiteX105-22821" fmla="*/ 126 w 758"/>
              <a:gd name="connsiteY105-22822" fmla="*/ 95 h 759"/>
              <a:gd name="connsiteX106-22823" fmla="*/ 142 w 758"/>
              <a:gd name="connsiteY106-22824" fmla="*/ 90 h 759"/>
              <a:gd name="connsiteX107-22825" fmla="*/ 163 w 758"/>
              <a:gd name="connsiteY107-22826" fmla="*/ 85 h 759"/>
              <a:gd name="connsiteX108-22827" fmla="*/ 184 w 758"/>
              <a:gd name="connsiteY108-22828" fmla="*/ 85 h 759"/>
              <a:gd name="connsiteX109-22829" fmla="*/ 221 w 758"/>
              <a:gd name="connsiteY109-22830" fmla="*/ 74 h 759"/>
              <a:gd name="connsiteX110-22831" fmla="*/ 258 w 758"/>
              <a:gd name="connsiteY110-22832" fmla="*/ 69 h 759"/>
              <a:gd name="connsiteX111-22833" fmla="*/ 290 w 758"/>
              <a:gd name="connsiteY111-22834" fmla="*/ 58 h 759"/>
              <a:gd name="connsiteX112-22835" fmla="*/ 321 w 758"/>
              <a:gd name="connsiteY112-22836" fmla="*/ 48 h 759"/>
              <a:gd name="connsiteX113-22837" fmla="*/ 337 w 758"/>
              <a:gd name="connsiteY113-22838" fmla="*/ 42 h 759"/>
              <a:gd name="connsiteX114-22839" fmla="*/ 353 w 758"/>
              <a:gd name="connsiteY114-22840" fmla="*/ 37 h 759"/>
              <a:gd name="connsiteX115-22841" fmla="*/ 363 w 758"/>
              <a:gd name="connsiteY115-22842" fmla="*/ 37 h 759"/>
              <a:gd name="connsiteX116-22843" fmla="*/ 374 w 758"/>
              <a:gd name="connsiteY116-22844" fmla="*/ 32 h 759"/>
              <a:gd name="connsiteX117-22845" fmla="*/ 379 w 758"/>
              <a:gd name="connsiteY117-22846" fmla="*/ 27 h 759"/>
              <a:gd name="connsiteX118-22847" fmla="*/ 385 w 758"/>
              <a:gd name="connsiteY118-22848" fmla="*/ 21 h 759"/>
              <a:gd name="connsiteX119-22849" fmla="*/ 390 w 758"/>
              <a:gd name="connsiteY119-22850" fmla="*/ 16 h 759"/>
              <a:gd name="connsiteX120-22851" fmla="*/ 395 w 758"/>
              <a:gd name="connsiteY120-22852" fmla="*/ 11 h 759"/>
              <a:gd name="connsiteX121-22853" fmla="*/ 400 w 758"/>
              <a:gd name="connsiteY121-22854" fmla="*/ 6 h 759"/>
              <a:gd name="connsiteX122-22855" fmla="*/ 406 w 758"/>
              <a:gd name="connsiteY122-22856" fmla="*/ 0 h 759"/>
              <a:gd name="connsiteX123-22857" fmla="*/ 411 w 758"/>
              <a:gd name="connsiteY123-22858" fmla="*/ 0 h 759"/>
              <a:gd name="connsiteX124-22859" fmla="*/ 416 w 758"/>
              <a:gd name="connsiteY124-22860" fmla="*/ 0 h 759"/>
              <a:gd name="connsiteX125-22861" fmla="*/ 416 w 758"/>
              <a:gd name="connsiteY125-22862" fmla="*/ 0 h 759"/>
              <a:gd name="connsiteX0-22863" fmla="*/ 416 w 758"/>
              <a:gd name="connsiteY0-22864" fmla="*/ 0 h 759"/>
              <a:gd name="connsiteX1-22865" fmla="*/ 427 w 758"/>
              <a:gd name="connsiteY1-22866" fmla="*/ 0 h 759"/>
              <a:gd name="connsiteX2-22867" fmla="*/ 437 w 758"/>
              <a:gd name="connsiteY2-22868" fmla="*/ 6 h 759"/>
              <a:gd name="connsiteX3-22869" fmla="*/ 448 w 758"/>
              <a:gd name="connsiteY3-22870" fmla="*/ 11 h 759"/>
              <a:gd name="connsiteX4-22871" fmla="*/ 464 w 758"/>
              <a:gd name="connsiteY4-22872" fmla="*/ 21 h 759"/>
              <a:gd name="connsiteX5-22873" fmla="*/ 474 w 758"/>
              <a:gd name="connsiteY5-22874" fmla="*/ 32 h 759"/>
              <a:gd name="connsiteX6-22875" fmla="*/ 485 w 758"/>
              <a:gd name="connsiteY6-22876" fmla="*/ 37 h 759"/>
              <a:gd name="connsiteX7-22877" fmla="*/ 485 w 758"/>
              <a:gd name="connsiteY7-22878" fmla="*/ 42 h 759"/>
              <a:gd name="connsiteX8-22879" fmla="*/ 490 w 758"/>
              <a:gd name="connsiteY8-22880" fmla="*/ 42 h 759"/>
              <a:gd name="connsiteX9-22881" fmla="*/ 490 w 758"/>
              <a:gd name="connsiteY9-22882" fmla="*/ 48 h 759"/>
              <a:gd name="connsiteX10-22883" fmla="*/ 490 w 758"/>
              <a:gd name="connsiteY10-22884" fmla="*/ 48 h 759"/>
              <a:gd name="connsiteX11-22885" fmla="*/ 490 w 758"/>
              <a:gd name="connsiteY11-22886" fmla="*/ 53 h 759"/>
              <a:gd name="connsiteX12-22887" fmla="*/ 485 w 758"/>
              <a:gd name="connsiteY12-22888" fmla="*/ 58 h 759"/>
              <a:gd name="connsiteX13-22889" fmla="*/ 479 w 758"/>
              <a:gd name="connsiteY13-22890" fmla="*/ 63 h 759"/>
              <a:gd name="connsiteX14-22891" fmla="*/ 469 w 758"/>
              <a:gd name="connsiteY14-22892" fmla="*/ 69 h 759"/>
              <a:gd name="connsiteX15-22893" fmla="*/ 464 w 758"/>
              <a:gd name="connsiteY15-22894" fmla="*/ 74 h 759"/>
              <a:gd name="connsiteX16-22895" fmla="*/ 632 w 758"/>
              <a:gd name="connsiteY16-22896" fmla="*/ 669 h 759"/>
              <a:gd name="connsiteX17-22897" fmla="*/ 658 w 758"/>
              <a:gd name="connsiteY17-22898" fmla="*/ 674 h 759"/>
              <a:gd name="connsiteX18-22899" fmla="*/ 674 w 758"/>
              <a:gd name="connsiteY18-22900" fmla="*/ 674 h 759"/>
              <a:gd name="connsiteX19-22901" fmla="*/ 690 w 758"/>
              <a:gd name="connsiteY19-22902" fmla="*/ 643 h 759"/>
              <a:gd name="connsiteX20-22903" fmla="*/ 695 w 758"/>
              <a:gd name="connsiteY20-22904" fmla="*/ 627 h 759"/>
              <a:gd name="connsiteX21-22905" fmla="*/ 701 w 758"/>
              <a:gd name="connsiteY21-22906" fmla="*/ 611 h 759"/>
              <a:gd name="connsiteX22-22907" fmla="*/ 706 w 758"/>
              <a:gd name="connsiteY22-22908" fmla="*/ 595 h 759"/>
              <a:gd name="connsiteX23-22909" fmla="*/ 706 w 758"/>
              <a:gd name="connsiteY23-22910" fmla="*/ 580 h 759"/>
              <a:gd name="connsiteX24-22911" fmla="*/ 711 w 758"/>
              <a:gd name="connsiteY24-22912" fmla="*/ 564 h 759"/>
              <a:gd name="connsiteX25-22913" fmla="*/ 737 w 758"/>
              <a:gd name="connsiteY25-22914" fmla="*/ 559 h 759"/>
              <a:gd name="connsiteX26-22915" fmla="*/ 737 w 758"/>
              <a:gd name="connsiteY26-22916" fmla="*/ 569 h 759"/>
              <a:gd name="connsiteX27-22917" fmla="*/ 737 w 758"/>
              <a:gd name="connsiteY27-22918" fmla="*/ 585 h 759"/>
              <a:gd name="connsiteX28-22919" fmla="*/ 737 w 758"/>
              <a:gd name="connsiteY28-22920" fmla="*/ 601 h 759"/>
              <a:gd name="connsiteX29-22921" fmla="*/ 737 w 758"/>
              <a:gd name="connsiteY29-22922" fmla="*/ 622 h 759"/>
              <a:gd name="connsiteX30-22923" fmla="*/ 743 w 758"/>
              <a:gd name="connsiteY30-22924" fmla="*/ 669 h 759"/>
              <a:gd name="connsiteX31-22925" fmla="*/ 748 w 758"/>
              <a:gd name="connsiteY31-22926" fmla="*/ 696 h 759"/>
              <a:gd name="connsiteX32-22927" fmla="*/ 748 w 758"/>
              <a:gd name="connsiteY32-22928" fmla="*/ 706 h 759"/>
              <a:gd name="connsiteX33-22929" fmla="*/ 753 w 758"/>
              <a:gd name="connsiteY33-22930" fmla="*/ 717 h 759"/>
              <a:gd name="connsiteX34-22931" fmla="*/ 753 w 758"/>
              <a:gd name="connsiteY34-22932" fmla="*/ 722 h 759"/>
              <a:gd name="connsiteX35-22933" fmla="*/ 758 w 758"/>
              <a:gd name="connsiteY35-22934" fmla="*/ 732 h 759"/>
              <a:gd name="connsiteX36-22935" fmla="*/ 758 w 758"/>
              <a:gd name="connsiteY36-22936" fmla="*/ 738 h 759"/>
              <a:gd name="connsiteX37-22937" fmla="*/ 758 w 758"/>
              <a:gd name="connsiteY37-22938" fmla="*/ 743 h 759"/>
              <a:gd name="connsiteX38-22939" fmla="*/ 758 w 758"/>
              <a:gd name="connsiteY38-22940" fmla="*/ 748 h 759"/>
              <a:gd name="connsiteX39-22941" fmla="*/ 753 w 758"/>
              <a:gd name="connsiteY39-22942" fmla="*/ 753 h 759"/>
              <a:gd name="connsiteX40-22943" fmla="*/ 748 w 758"/>
              <a:gd name="connsiteY40-22944" fmla="*/ 759 h 759"/>
              <a:gd name="connsiteX41-22945" fmla="*/ 737 w 758"/>
              <a:gd name="connsiteY41-22946" fmla="*/ 759 h 759"/>
              <a:gd name="connsiteX42-22947" fmla="*/ 727 w 758"/>
              <a:gd name="connsiteY42-22948" fmla="*/ 759 h 759"/>
              <a:gd name="connsiteX43-22949" fmla="*/ 711 w 758"/>
              <a:gd name="connsiteY43-22950" fmla="*/ 759 h 759"/>
              <a:gd name="connsiteX44-22951" fmla="*/ 695 w 758"/>
              <a:gd name="connsiteY44-22952" fmla="*/ 753 h 759"/>
              <a:gd name="connsiteX45-22953" fmla="*/ 674 w 758"/>
              <a:gd name="connsiteY45-22954" fmla="*/ 753 h 759"/>
              <a:gd name="connsiteX46-22955" fmla="*/ 653 w 758"/>
              <a:gd name="connsiteY46-22956" fmla="*/ 748 h 759"/>
              <a:gd name="connsiteX47-22957" fmla="*/ 632 w 758"/>
              <a:gd name="connsiteY47-22958" fmla="*/ 743 h 759"/>
              <a:gd name="connsiteX48-22959" fmla="*/ 622 w 758"/>
              <a:gd name="connsiteY48-22960" fmla="*/ 738 h 759"/>
              <a:gd name="connsiteX49-22961" fmla="*/ 611 w 758"/>
              <a:gd name="connsiteY49-22962" fmla="*/ 732 h 759"/>
              <a:gd name="connsiteX50-22963" fmla="*/ 595 w 758"/>
              <a:gd name="connsiteY50-22964" fmla="*/ 727 h 759"/>
              <a:gd name="connsiteX51-22965" fmla="*/ 585 w 758"/>
              <a:gd name="connsiteY51-22966" fmla="*/ 722 h 759"/>
              <a:gd name="connsiteX52-22967" fmla="*/ 569 w 758"/>
              <a:gd name="connsiteY52-22968" fmla="*/ 717 h 759"/>
              <a:gd name="connsiteX53-22969" fmla="*/ 553 w 758"/>
              <a:gd name="connsiteY53-22970" fmla="*/ 706 h 759"/>
              <a:gd name="connsiteX54-22971" fmla="*/ 543 w 758"/>
              <a:gd name="connsiteY54-22972" fmla="*/ 696 h 759"/>
              <a:gd name="connsiteX55-22973" fmla="*/ 527 w 758"/>
              <a:gd name="connsiteY55-22974" fmla="*/ 685 h 759"/>
              <a:gd name="connsiteX56-22975" fmla="*/ 495 w 758"/>
              <a:gd name="connsiteY56-22976" fmla="*/ 659 h 759"/>
              <a:gd name="connsiteX57-22977" fmla="*/ 469 w 758"/>
              <a:gd name="connsiteY57-22978" fmla="*/ 632 h 759"/>
              <a:gd name="connsiteX58-22979" fmla="*/ 458 w 758"/>
              <a:gd name="connsiteY58-22980" fmla="*/ 622 h 759"/>
              <a:gd name="connsiteX59-22981" fmla="*/ 448 w 758"/>
              <a:gd name="connsiteY59-22982" fmla="*/ 606 h 759"/>
              <a:gd name="connsiteX60-22983" fmla="*/ 437 w 758"/>
              <a:gd name="connsiteY60-22984" fmla="*/ 590 h 759"/>
              <a:gd name="connsiteX61-22985" fmla="*/ 390 w 758"/>
              <a:gd name="connsiteY61-22986" fmla="*/ 100 h 759"/>
              <a:gd name="connsiteX62-22987" fmla="*/ 390 w 758"/>
              <a:gd name="connsiteY62-22988" fmla="*/ 90 h 759"/>
              <a:gd name="connsiteX63-22989" fmla="*/ 390 w 758"/>
              <a:gd name="connsiteY63-22990" fmla="*/ 85 h 759"/>
              <a:gd name="connsiteX64-22991" fmla="*/ 390 w 758"/>
              <a:gd name="connsiteY64-22992" fmla="*/ 79 h 759"/>
              <a:gd name="connsiteX65-22993" fmla="*/ 385 w 758"/>
              <a:gd name="connsiteY65-22994" fmla="*/ 74 h 759"/>
              <a:gd name="connsiteX66-22995" fmla="*/ 385 w 758"/>
              <a:gd name="connsiteY66-22996" fmla="*/ 74 h 759"/>
              <a:gd name="connsiteX67-22997" fmla="*/ 379 w 758"/>
              <a:gd name="connsiteY67-22998" fmla="*/ 74 h 759"/>
              <a:gd name="connsiteX68-22999" fmla="*/ 374 w 758"/>
              <a:gd name="connsiteY68-23000" fmla="*/ 74 h 759"/>
              <a:gd name="connsiteX69-23001" fmla="*/ 363 w 758"/>
              <a:gd name="connsiteY69-23002" fmla="*/ 79 h 759"/>
              <a:gd name="connsiteX70-23003" fmla="*/ 353 w 758"/>
              <a:gd name="connsiteY70-23004" fmla="*/ 79 h 759"/>
              <a:gd name="connsiteX71-23005" fmla="*/ 337 w 758"/>
              <a:gd name="connsiteY71-23006" fmla="*/ 85 h 759"/>
              <a:gd name="connsiteX72-23007" fmla="*/ 321 w 758"/>
              <a:gd name="connsiteY72-23008" fmla="*/ 90 h 759"/>
              <a:gd name="connsiteX73-23009" fmla="*/ 305 w 758"/>
              <a:gd name="connsiteY73-23010" fmla="*/ 95 h 759"/>
              <a:gd name="connsiteX74-23011" fmla="*/ 269 w 758"/>
              <a:gd name="connsiteY74-23012" fmla="*/ 106 h 759"/>
              <a:gd name="connsiteX75-23013" fmla="*/ 232 w 758"/>
              <a:gd name="connsiteY75-23014" fmla="*/ 116 h 759"/>
              <a:gd name="connsiteX76-23015" fmla="*/ 195 w 758"/>
              <a:gd name="connsiteY76-23016" fmla="*/ 127 h 759"/>
              <a:gd name="connsiteX77-23017" fmla="*/ 158 w 758"/>
              <a:gd name="connsiteY77-23018" fmla="*/ 137 h 759"/>
              <a:gd name="connsiteX78-23019" fmla="*/ 137 w 758"/>
              <a:gd name="connsiteY78-23020" fmla="*/ 142 h 759"/>
              <a:gd name="connsiteX79-23021" fmla="*/ 121 w 758"/>
              <a:gd name="connsiteY79-23022" fmla="*/ 142 h 759"/>
              <a:gd name="connsiteX80-23023" fmla="*/ 105 w 758"/>
              <a:gd name="connsiteY80-23024" fmla="*/ 148 h 759"/>
              <a:gd name="connsiteX81-23025" fmla="*/ 95 w 758"/>
              <a:gd name="connsiteY81-23026" fmla="*/ 148 h 759"/>
              <a:gd name="connsiteX82-23027" fmla="*/ 84 w 758"/>
              <a:gd name="connsiteY82-23028" fmla="*/ 153 h 759"/>
              <a:gd name="connsiteX83-23029" fmla="*/ 74 w 758"/>
              <a:gd name="connsiteY83-23030" fmla="*/ 153 h 759"/>
              <a:gd name="connsiteX84-23031" fmla="*/ 68 w 758"/>
              <a:gd name="connsiteY84-23032" fmla="*/ 153 h 759"/>
              <a:gd name="connsiteX85-23033" fmla="*/ 63 w 758"/>
              <a:gd name="connsiteY85-23034" fmla="*/ 153 h 759"/>
              <a:gd name="connsiteX86-23035" fmla="*/ 53 w 758"/>
              <a:gd name="connsiteY86-23036" fmla="*/ 153 h 759"/>
              <a:gd name="connsiteX87-23037" fmla="*/ 42 w 758"/>
              <a:gd name="connsiteY87-23038" fmla="*/ 148 h 759"/>
              <a:gd name="connsiteX88-23039" fmla="*/ 32 w 758"/>
              <a:gd name="connsiteY88-23040" fmla="*/ 142 h 759"/>
              <a:gd name="connsiteX89-23041" fmla="*/ 26 w 758"/>
              <a:gd name="connsiteY89-23042" fmla="*/ 137 h 759"/>
              <a:gd name="connsiteX90-23043" fmla="*/ 16 w 758"/>
              <a:gd name="connsiteY90-23044" fmla="*/ 127 h 759"/>
              <a:gd name="connsiteX91-23045" fmla="*/ 11 w 758"/>
              <a:gd name="connsiteY91-23046" fmla="*/ 121 h 759"/>
              <a:gd name="connsiteX92-23047" fmla="*/ 5 w 758"/>
              <a:gd name="connsiteY92-23048" fmla="*/ 116 h 759"/>
              <a:gd name="connsiteX93-23049" fmla="*/ 0 w 758"/>
              <a:gd name="connsiteY93-23050" fmla="*/ 116 h 759"/>
              <a:gd name="connsiteX94-23051" fmla="*/ 5 w 758"/>
              <a:gd name="connsiteY94-23052" fmla="*/ 111 h 759"/>
              <a:gd name="connsiteX95-23053" fmla="*/ 5 w 758"/>
              <a:gd name="connsiteY95-23054" fmla="*/ 111 h 759"/>
              <a:gd name="connsiteX96-23055" fmla="*/ 11 w 758"/>
              <a:gd name="connsiteY96-23056" fmla="*/ 111 h 759"/>
              <a:gd name="connsiteX97-23057" fmla="*/ 16 w 758"/>
              <a:gd name="connsiteY97-23058" fmla="*/ 106 h 759"/>
              <a:gd name="connsiteX98-23059" fmla="*/ 21 w 758"/>
              <a:gd name="connsiteY98-23060" fmla="*/ 106 h 759"/>
              <a:gd name="connsiteX99-23061" fmla="*/ 32 w 758"/>
              <a:gd name="connsiteY99-23062" fmla="*/ 106 h 759"/>
              <a:gd name="connsiteX100-23063" fmla="*/ 42 w 758"/>
              <a:gd name="connsiteY100-23064" fmla="*/ 106 h 759"/>
              <a:gd name="connsiteX101-23065" fmla="*/ 53 w 758"/>
              <a:gd name="connsiteY101-23066" fmla="*/ 100 h 759"/>
              <a:gd name="connsiteX102-23067" fmla="*/ 79 w 758"/>
              <a:gd name="connsiteY102-23068" fmla="*/ 100 h 759"/>
              <a:gd name="connsiteX103-23069" fmla="*/ 111 w 758"/>
              <a:gd name="connsiteY103-23070" fmla="*/ 95 h 759"/>
              <a:gd name="connsiteX104-23071" fmla="*/ 126 w 758"/>
              <a:gd name="connsiteY104-23072" fmla="*/ 95 h 759"/>
              <a:gd name="connsiteX105-23073" fmla="*/ 142 w 758"/>
              <a:gd name="connsiteY105-23074" fmla="*/ 90 h 759"/>
              <a:gd name="connsiteX106-23075" fmla="*/ 163 w 758"/>
              <a:gd name="connsiteY106-23076" fmla="*/ 85 h 759"/>
              <a:gd name="connsiteX107-23077" fmla="*/ 184 w 758"/>
              <a:gd name="connsiteY107-23078" fmla="*/ 85 h 759"/>
              <a:gd name="connsiteX108-23079" fmla="*/ 221 w 758"/>
              <a:gd name="connsiteY108-23080" fmla="*/ 74 h 759"/>
              <a:gd name="connsiteX109-23081" fmla="*/ 258 w 758"/>
              <a:gd name="connsiteY109-23082" fmla="*/ 69 h 759"/>
              <a:gd name="connsiteX110-23083" fmla="*/ 290 w 758"/>
              <a:gd name="connsiteY110-23084" fmla="*/ 58 h 759"/>
              <a:gd name="connsiteX111-23085" fmla="*/ 321 w 758"/>
              <a:gd name="connsiteY111-23086" fmla="*/ 48 h 759"/>
              <a:gd name="connsiteX112-23087" fmla="*/ 337 w 758"/>
              <a:gd name="connsiteY112-23088" fmla="*/ 42 h 759"/>
              <a:gd name="connsiteX113-23089" fmla="*/ 353 w 758"/>
              <a:gd name="connsiteY113-23090" fmla="*/ 37 h 759"/>
              <a:gd name="connsiteX114-23091" fmla="*/ 363 w 758"/>
              <a:gd name="connsiteY114-23092" fmla="*/ 37 h 759"/>
              <a:gd name="connsiteX115-23093" fmla="*/ 374 w 758"/>
              <a:gd name="connsiteY115-23094" fmla="*/ 32 h 759"/>
              <a:gd name="connsiteX116-23095" fmla="*/ 379 w 758"/>
              <a:gd name="connsiteY116-23096" fmla="*/ 27 h 759"/>
              <a:gd name="connsiteX117-23097" fmla="*/ 385 w 758"/>
              <a:gd name="connsiteY117-23098" fmla="*/ 21 h 759"/>
              <a:gd name="connsiteX118-23099" fmla="*/ 390 w 758"/>
              <a:gd name="connsiteY118-23100" fmla="*/ 16 h 759"/>
              <a:gd name="connsiteX119-23101" fmla="*/ 395 w 758"/>
              <a:gd name="connsiteY119-23102" fmla="*/ 11 h 759"/>
              <a:gd name="connsiteX120-23103" fmla="*/ 400 w 758"/>
              <a:gd name="connsiteY120-23104" fmla="*/ 6 h 759"/>
              <a:gd name="connsiteX121-23105" fmla="*/ 406 w 758"/>
              <a:gd name="connsiteY121-23106" fmla="*/ 0 h 759"/>
              <a:gd name="connsiteX122-23107" fmla="*/ 411 w 758"/>
              <a:gd name="connsiteY122-23108" fmla="*/ 0 h 759"/>
              <a:gd name="connsiteX123-23109" fmla="*/ 416 w 758"/>
              <a:gd name="connsiteY123-23110" fmla="*/ 0 h 759"/>
              <a:gd name="connsiteX124-23111" fmla="*/ 416 w 758"/>
              <a:gd name="connsiteY124-23112" fmla="*/ 0 h 759"/>
              <a:gd name="connsiteX0-23113" fmla="*/ 416 w 758"/>
              <a:gd name="connsiteY0-23114" fmla="*/ 0 h 759"/>
              <a:gd name="connsiteX1-23115" fmla="*/ 427 w 758"/>
              <a:gd name="connsiteY1-23116" fmla="*/ 0 h 759"/>
              <a:gd name="connsiteX2-23117" fmla="*/ 437 w 758"/>
              <a:gd name="connsiteY2-23118" fmla="*/ 6 h 759"/>
              <a:gd name="connsiteX3-23119" fmla="*/ 448 w 758"/>
              <a:gd name="connsiteY3-23120" fmla="*/ 11 h 759"/>
              <a:gd name="connsiteX4-23121" fmla="*/ 464 w 758"/>
              <a:gd name="connsiteY4-23122" fmla="*/ 21 h 759"/>
              <a:gd name="connsiteX5-23123" fmla="*/ 474 w 758"/>
              <a:gd name="connsiteY5-23124" fmla="*/ 32 h 759"/>
              <a:gd name="connsiteX6-23125" fmla="*/ 485 w 758"/>
              <a:gd name="connsiteY6-23126" fmla="*/ 37 h 759"/>
              <a:gd name="connsiteX7-23127" fmla="*/ 485 w 758"/>
              <a:gd name="connsiteY7-23128" fmla="*/ 42 h 759"/>
              <a:gd name="connsiteX8-23129" fmla="*/ 490 w 758"/>
              <a:gd name="connsiteY8-23130" fmla="*/ 42 h 759"/>
              <a:gd name="connsiteX9-23131" fmla="*/ 490 w 758"/>
              <a:gd name="connsiteY9-23132" fmla="*/ 48 h 759"/>
              <a:gd name="connsiteX10-23133" fmla="*/ 490 w 758"/>
              <a:gd name="connsiteY10-23134" fmla="*/ 48 h 759"/>
              <a:gd name="connsiteX11-23135" fmla="*/ 490 w 758"/>
              <a:gd name="connsiteY11-23136" fmla="*/ 53 h 759"/>
              <a:gd name="connsiteX12-23137" fmla="*/ 485 w 758"/>
              <a:gd name="connsiteY12-23138" fmla="*/ 58 h 759"/>
              <a:gd name="connsiteX13-23139" fmla="*/ 479 w 758"/>
              <a:gd name="connsiteY13-23140" fmla="*/ 63 h 759"/>
              <a:gd name="connsiteX14-23141" fmla="*/ 469 w 758"/>
              <a:gd name="connsiteY14-23142" fmla="*/ 69 h 759"/>
              <a:gd name="connsiteX15-23143" fmla="*/ 464 w 758"/>
              <a:gd name="connsiteY15-23144" fmla="*/ 74 h 759"/>
              <a:gd name="connsiteX16-23145" fmla="*/ 658 w 758"/>
              <a:gd name="connsiteY16-23146" fmla="*/ 674 h 759"/>
              <a:gd name="connsiteX17-23147" fmla="*/ 674 w 758"/>
              <a:gd name="connsiteY17-23148" fmla="*/ 674 h 759"/>
              <a:gd name="connsiteX18-23149" fmla="*/ 690 w 758"/>
              <a:gd name="connsiteY18-23150" fmla="*/ 643 h 759"/>
              <a:gd name="connsiteX19-23151" fmla="*/ 695 w 758"/>
              <a:gd name="connsiteY19-23152" fmla="*/ 627 h 759"/>
              <a:gd name="connsiteX20-23153" fmla="*/ 701 w 758"/>
              <a:gd name="connsiteY20-23154" fmla="*/ 611 h 759"/>
              <a:gd name="connsiteX21-23155" fmla="*/ 706 w 758"/>
              <a:gd name="connsiteY21-23156" fmla="*/ 595 h 759"/>
              <a:gd name="connsiteX22-23157" fmla="*/ 706 w 758"/>
              <a:gd name="connsiteY22-23158" fmla="*/ 580 h 759"/>
              <a:gd name="connsiteX23-23159" fmla="*/ 711 w 758"/>
              <a:gd name="connsiteY23-23160" fmla="*/ 564 h 759"/>
              <a:gd name="connsiteX24-23161" fmla="*/ 737 w 758"/>
              <a:gd name="connsiteY24-23162" fmla="*/ 559 h 759"/>
              <a:gd name="connsiteX25-23163" fmla="*/ 737 w 758"/>
              <a:gd name="connsiteY25-23164" fmla="*/ 569 h 759"/>
              <a:gd name="connsiteX26-23165" fmla="*/ 737 w 758"/>
              <a:gd name="connsiteY26-23166" fmla="*/ 585 h 759"/>
              <a:gd name="connsiteX27-23167" fmla="*/ 737 w 758"/>
              <a:gd name="connsiteY27-23168" fmla="*/ 601 h 759"/>
              <a:gd name="connsiteX28-23169" fmla="*/ 737 w 758"/>
              <a:gd name="connsiteY28-23170" fmla="*/ 622 h 759"/>
              <a:gd name="connsiteX29-23171" fmla="*/ 743 w 758"/>
              <a:gd name="connsiteY29-23172" fmla="*/ 669 h 759"/>
              <a:gd name="connsiteX30-23173" fmla="*/ 748 w 758"/>
              <a:gd name="connsiteY30-23174" fmla="*/ 696 h 759"/>
              <a:gd name="connsiteX31-23175" fmla="*/ 748 w 758"/>
              <a:gd name="connsiteY31-23176" fmla="*/ 706 h 759"/>
              <a:gd name="connsiteX32-23177" fmla="*/ 753 w 758"/>
              <a:gd name="connsiteY32-23178" fmla="*/ 717 h 759"/>
              <a:gd name="connsiteX33-23179" fmla="*/ 753 w 758"/>
              <a:gd name="connsiteY33-23180" fmla="*/ 722 h 759"/>
              <a:gd name="connsiteX34-23181" fmla="*/ 758 w 758"/>
              <a:gd name="connsiteY34-23182" fmla="*/ 732 h 759"/>
              <a:gd name="connsiteX35-23183" fmla="*/ 758 w 758"/>
              <a:gd name="connsiteY35-23184" fmla="*/ 738 h 759"/>
              <a:gd name="connsiteX36-23185" fmla="*/ 758 w 758"/>
              <a:gd name="connsiteY36-23186" fmla="*/ 743 h 759"/>
              <a:gd name="connsiteX37-23187" fmla="*/ 758 w 758"/>
              <a:gd name="connsiteY37-23188" fmla="*/ 748 h 759"/>
              <a:gd name="connsiteX38-23189" fmla="*/ 753 w 758"/>
              <a:gd name="connsiteY38-23190" fmla="*/ 753 h 759"/>
              <a:gd name="connsiteX39-23191" fmla="*/ 748 w 758"/>
              <a:gd name="connsiteY39-23192" fmla="*/ 759 h 759"/>
              <a:gd name="connsiteX40-23193" fmla="*/ 737 w 758"/>
              <a:gd name="connsiteY40-23194" fmla="*/ 759 h 759"/>
              <a:gd name="connsiteX41-23195" fmla="*/ 727 w 758"/>
              <a:gd name="connsiteY41-23196" fmla="*/ 759 h 759"/>
              <a:gd name="connsiteX42-23197" fmla="*/ 711 w 758"/>
              <a:gd name="connsiteY42-23198" fmla="*/ 759 h 759"/>
              <a:gd name="connsiteX43-23199" fmla="*/ 695 w 758"/>
              <a:gd name="connsiteY43-23200" fmla="*/ 753 h 759"/>
              <a:gd name="connsiteX44-23201" fmla="*/ 674 w 758"/>
              <a:gd name="connsiteY44-23202" fmla="*/ 753 h 759"/>
              <a:gd name="connsiteX45-23203" fmla="*/ 653 w 758"/>
              <a:gd name="connsiteY45-23204" fmla="*/ 748 h 759"/>
              <a:gd name="connsiteX46-23205" fmla="*/ 632 w 758"/>
              <a:gd name="connsiteY46-23206" fmla="*/ 743 h 759"/>
              <a:gd name="connsiteX47-23207" fmla="*/ 622 w 758"/>
              <a:gd name="connsiteY47-23208" fmla="*/ 738 h 759"/>
              <a:gd name="connsiteX48-23209" fmla="*/ 611 w 758"/>
              <a:gd name="connsiteY48-23210" fmla="*/ 732 h 759"/>
              <a:gd name="connsiteX49-23211" fmla="*/ 595 w 758"/>
              <a:gd name="connsiteY49-23212" fmla="*/ 727 h 759"/>
              <a:gd name="connsiteX50-23213" fmla="*/ 585 w 758"/>
              <a:gd name="connsiteY50-23214" fmla="*/ 722 h 759"/>
              <a:gd name="connsiteX51-23215" fmla="*/ 569 w 758"/>
              <a:gd name="connsiteY51-23216" fmla="*/ 717 h 759"/>
              <a:gd name="connsiteX52-23217" fmla="*/ 553 w 758"/>
              <a:gd name="connsiteY52-23218" fmla="*/ 706 h 759"/>
              <a:gd name="connsiteX53-23219" fmla="*/ 543 w 758"/>
              <a:gd name="connsiteY53-23220" fmla="*/ 696 h 759"/>
              <a:gd name="connsiteX54-23221" fmla="*/ 527 w 758"/>
              <a:gd name="connsiteY54-23222" fmla="*/ 685 h 759"/>
              <a:gd name="connsiteX55-23223" fmla="*/ 495 w 758"/>
              <a:gd name="connsiteY55-23224" fmla="*/ 659 h 759"/>
              <a:gd name="connsiteX56-23225" fmla="*/ 469 w 758"/>
              <a:gd name="connsiteY56-23226" fmla="*/ 632 h 759"/>
              <a:gd name="connsiteX57-23227" fmla="*/ 458 w 758"/>
              <a:gd name="connsiteY57-23228" fmla="*/ 622 h 759"/>
              <a:gd name="connsiteX58-23229" fmla="*/ 448 w 758"/>
              <a:gd name="connsiteY58-23230" fmla="*/ 606 h 759"/>
              <a:gd name="connsiteX59-23231" fmla="*/ 437 w 758"/>
              <a:gd name="connsiteY59-23232" fmla="*/ 590 h 759"/>
              <a:gd name="connsiteX60-23233" fmla="*/ 390 w 758"/>
              <a:gd name="connsiteY60-23234" fmla="*/ 100 h 759"/>
              <a:gd name="connsiteX61-23235" fmla="*/ 390 w 758"/>
              <a:gd name="connsiteY61-23236" fmla="*/ 90 h 759"/>
              <a:gd name="connsiteX62-23237" fmla="*/ 390 w 758"/>
              <a:gd name="connsiteY62-23238" fmla="*/ 85 h 759"/>
              <a:gd name="connsiteX63-23239" fmla="*/ 390 w 758"/>
              <a:gd name="connsiteY63-23240" fmla="*/ 79 h 759"/>
              <a:gd name="connsiteX64-23241" fmla="*/ 385 w 758"/>
              <a:gd name="connsiteY64-23242" fmla="*/ 74 h 759"/>
              <a:gd name="connsiteX65-23243" fmla="*/ 385 w 758"/>
              <a:gd name="connsiteY65-23244" fmla="*/ 74 h 759"/>
              <a:gd name="connsiteX66-23245" fmla="*/ 379 w 758"/>
              <a:gd name="connsiteY66-23246" fmla="*/ 74 h 759"/>
              <a:gd name="connsiteX67-23247" fmla="*/ 374 w 758"/>
              <a:gd name="connsiteY67-23248" fmla="*/ 74 h 759"/>
              <a:gd name="connsiteX68-23249" fmla="*/ 363 w 758"/>
              <a:gd name="connsiteY68-23250" fmla="*/ 79 h 759"/>
              <a:gd name="connsiteX69-23251" fmla="*/ 353 w 758"/>
              <a:gd name="connsiteY69-23252" fmla="*/ 79 h 759"/>
              <a:gd name="connsiteX70-23253" fmla="*/ 337 w 758"/>
              <a:gd name="connsiteY70-23254" fmla="*/ 85 h 759"/>
              <a:gd name="connsiteX71-23255" fmla="*/ 321 w 758"/>
              <a:gd name="connsiteY71-23256" fmla="*/ 90 h 759"/>
              <a:gd name="connsiteX72-23257" fmla="*/ 305 w 758"/>
              <a:gd name="connsiteY72-23258" fmla="*/ 95 h 759"/>
              <a:gd name="connsiteX73-23259" fmla="*/ 269 w 758"/>
              <a:gd name="connsiteY73-23260" fmla="*/ 106 h 759"/>
              <a:gd name="connsiteX74-23261" fmla="*/ 232 w 758"/>
              <a:gd name="connsiteY74-23262" fmla="*/ 116 h 759"/>
              <a:gd name="connsiteX75-23263" fmla="*/ 195 w 758"/>
              <a:gd name="connsiteY75-23264" fmla="*/ 127 h 759"/>
              <a:gd name="connsiteX76-23265" fmla="*/ 158 w 758"/>
              <a:gd name="connsiteY76-23266" fmla="*/ 137 h 759"/>
              <a:gd name="connsiteX77-23267" fmla="*/ 137 w 758"/>
              <a:gd name="connsiteY77-23268" fmla="*/ 142 h 759"/>
              <a:gd name="connsiteX78-23269" fmla="*/ 121 w 758"/>
              <a:gd name="connsiteY78-23270" fmla="*/ 142 h 759"/>
              <a:gd name="connsiteX79-23271" fmla="*/ 105 w 758"/>
              <a:gd name="connsiteY79-23272" fmla="*/ 148 h 759"/>
              <a:gd name="connsiteX80-23273" fmla="*/ 95 w 758"/>
              <a:gd name="connsiteY80-23274" fmla="*/ 148 h 759"/>
              <a:gd name="connsiteX81-23275" fmla="*/ 84 w 758"/>
              <a:gd name="connsiteY81-23276" fmla="*/ 153 h 759"/>
              <a:gd name="connsiteX82-23277" fmla="*/ 74 w 758"/>
              <a:gd name="connsiteY82-23278" fmla="*/ 153 h 759"/>
              <a:gd name="connsiteX83-23279" fmla="*/ 68 w 758"/>
              <a:gd name="connsiteY83-23280" fmla="*/ 153 h 759"/>
              <a:gd name="connsiteX84-23281" fmla="*/ 63 w 758"/>
              <a:gd name="connsiteY84-23282" fmla="*/ 153 h 759"/>
              <a:gd name="connsiteX85-23283" fmla="*/ 53 w 758"/>
              <a:gd name="connsiteY85-23284" fmla="*/ 153 h 759"/>
              <a:gd name="connsiteX86-23285" fmla="*/ 42 w 758"/>
              <a:gd name="connsiteY86-23286" fmla="*/ 148 h 759"/>
              <a:gd name="connsiteX87-23287" fmla="*/ 32 w 758"/>
              <a:gd name="connsiteY87-23288" fmla="*/ 142 h 759"/>
              <a:gd name="connsiteX88-23289" fmla="*/ 26 w 758"/>
              <a:gd name="connsiteY88-23290" fmla="*/ 137 h 759"/>
              <a:gd name="connsiteX89-23291" fmla="*/ 16 w 758"/>
              <a:gd name="connsiteY89-23292" fmla="*/ 127 h 759"/>
              <a:gd name="connsiteX90-23293" fmla="*/ 11 w 758"/>
              <a:gd name="connsiteY90-23294" fmla="*/ 121 h 759"/>
              <a:gd name="connsiteX91-23295" fmla="*/ 5 w 758"/>
              <a:gd name="connsiteY91-23296" fmla="*/ 116 h 759"/>
              <a:gd name="connsiteX92-23297" fmla="*/ 0 w 758"/>
              <a:gd name="connsiteY92-23298" fmla="*/ 116 h 759"/>
              <a:gd name="connsiteX93-23299" fmla="*/ 5 w 758"/>
              <a:gd name="connsiteY93-23300" fmla="*/ 111 h 759"/>
              <a:gd name="connsiteX94-23301" fmla="*/ 5 w 758"/>
              <a:gd name="connsiteY94-23302" fmla="*/ 111 h 759"/>
              <a:gd name="connsiteX95-23303" fmla="*/ 11 w 758"/>
              <a:gd name="connsiteY95-23304" fmla="*/ 111 h 759"/>
              <a:gd name="connsiteX96-23305" fmla="*/ 16 w 758"/>
              <a:gd name="connsiteY96-23306" fmla="*/ 106 h 759"/>
              <a:gd name="connsiteX97-23307" fmla="*/ 21 w 758"/>
              <a:gd name="connsiteY97-23308" fmla="*/ 106 h 759"/>
              <a:gd name="connsiteX98-23309" fmla="*/ 32 w 758"/>
              <a:gd name="connsiteY98-23310" fmla="*/ 106 h 759"/>
              <a:gd name="connsiteX99-23311" fmla="*/ 42 w 758"/>
              <a:gd name="connsiteY99-23312" fmla="*/ 106 h 759"/>
              <a:gd name="connsiteX100-23313" fmla="*/ 53 w 758"/>
              <a:gd name="connsiteY100-23314" fmla="*/ 100 h 759"/>
              <a:gd name="connsiteX101-23315" fmla="*/ 79 w 758"/>
              <a:gd name="connsiteY101-23316" fmla="*/ 100 h 759"/>
              <a:gd name="connsiteX102-23317" fmla="*/ 111 w 758"/>
              <a:gd name="connsiteY102-23318" fmla="*/ 95 h 759"/>
              <a:gd name="connsiteX103-23319" fmla="*/ 126 w 758"/>
              <a:gd name="connsiteY103-23320" fmla="*/ 95 h 759"/>
              <a:gd name="connsiteX104-23321" fmla="*/ 142 w 758"/>
              <a:gd name="connsiteY104-23322" fmla="*/ 90 h 759"/>
              <a:gd name="connsiteX105-23323" fmla="*/ 163 w 758"/>
              <a:gd name="connsiteY105-23324" fmla="*/ 85 h 759"/>
              <a:gd name="connsiteX106-23325" fmla="*/ 184 w 758"/>
              <a:gd name="connsiteY106-23326" fmla="*/ 85 h 759"/>
              <a:gd name="connsiteX107-23327" fmla="*/ 221 w 758"/>
              <a:gd name="connsiteY107-23328" fmla="*/ 74 h 759"/>
              <a:gd name="connsiteX108-23329" fmla="*/ 258 w 758"/>
              <a:gd name="connsiteY108-23330" fmla="*/ 69 h 759"/>
              <a:gd name="connsiteX109-23331" fmla="*/ 290 w 758"/>
              <a:gd name="connsiteY109-23332" fmla="*/ 58 h 759"/>
              <a:gd name="connsiteX110-23333" fmla="*/ 321 w 758"/>
              <a:gd name="connsiteY110-23334" fmla="*/ 48 h 759"/>
              <a:gd name="connsiteX111-23335" fmla="*/ 337 w 758"/>
              <a:gd name="connsiteY111-23336" fmla="*/ 42 h 759"/>
              <a:gd name="connsiteX112-23337" fmla="*/ 353 w 758"/>
              <a:gd name="connsiteY112-23338" fmla="*/ 37 h 759"/>
              <a:gd name="connsiteX113-23339" fmla="*/ 363 w 758"/>
              <a:gd name="connsiteY113-23340" fmla="*/ 37 h 759"/>
              <a:gd name="connsiteX114-23341" fmla="*/ 374 w 758"/>
              <a:gd name="connsiteY114-23342" fmla="*/ 32 h 759"/>
              <a:gd name="connsiteX115-23343" fmla="*/ 379 w 758"/>
              <a:gd name="connsiteY115-23344" fmla="*/ 27 h 759"/>
              <a:gd name="connsiteX116-23345" fmla="*/ 385 w 758"/>
              <a:gd name="connsiteY116-23346" fmla="*/ 21 h 759"/>
              <a:gd name="connsiteX117-23347" fmla="*/ 390 w 758"/>
              <a:gd name="connsiteY117-23348" fmla="*/ 16 h 759"/>
              <a:gd name="connsiteX118-23349" fmla="*/ 395 w 758"/>
              <a:gd name="connsiteY118-23350" fmla="*/ 11 h 759"/>
              <a:gd name="connsiteX119-23351" fmla="*/ 400 w 758"/>
              <a:gd name="connsiteY119-23352" fmla="*/ 6 h 759"/>
              <a:gd name="connsiteX120-23353" fmla="*/ 406 w 758"/>
              <a:gd name="connsiteY120-23354" fmla="*/ 0 h 759"/>
              <a:gd name="connsiteX121-23355" fmla="*/ 411 w 758"/>
              <a:gd name="connsiteY121-23356" fmla="*/ 0 h 759"/>
              <a:gd name="connsiteX122-23357" fmla="*/ 416 w 758"/>
              <a:gd name="connsiteY122-23358" fmla="*/ 0 h 759"/>
              <a:gd name="connsiteX123-23359" fmla="*/ 416 w 758"/>
              <a:gd name="connsiteY123-23360" fmla="*/ 0 h 759"/>
              <a:gd name="connsiteX0-23361" fmla="*/ 416 w 758"/>
              <a:gd name="connsiteY0-23362" fmla="*/ 0 h 759"/>
              <a:gd name="connsiteX1-23363" fmla="*/ 427 w 758"/>
              <a:gd name="connsiteY1-23364" fmla="*/ 0 h 759"/>
              <a:gd name="connsiteX2-23365" fmla="*/ 437 w 758"/>
              <a:gd name="connsiteY2-23366" fmla="*/ 6 h 759"/>
              <a:gd name="connsiteX3-23367" fmla="*/ 448 w 758"/>
              <a:gd name="connsiteY3-23368" fmla="*/ 11 h 759"/>
              <a:gd name="connsiteX4-23369" fmla="*/ 464 w 758"/>
              <a:gd name="connsiteY4-23370" fmla="*/ 21 h 759"/>
              <a:gd name="connsiteX5-23371" fmla="*/ 474 w 758"/>
              <a:gd name="connsiteY5-23372" fmla="*/ 32 h 759"/>
              <a:gd name="connsiteX6-23373" fmla="*/ 485 w 758"/>
              <a:gd name="connsiteY6-23374" fmla="*/ 37 h 759"/>
              <a:gd name="connsiteX7-23375" fmla="*/ 485 w 758"/>
              <a:gd name="connsiteY7-23376" fmla="*/ 42 h 759"/>
              <a:gd name="connsiteX8-23377" fmla="*/ 490 w 758"/>
              <a:gd name="connsiteY8-23378" fmla="*/ 42 h 759"/>
              <a:gd name="connsiteX9-23379" fmla="*/ 490 w 758"/>
              <a:gd name="connsiteY9-23380" fmla="*/ 48 h 759"/>
              <a:gd name="connsiteX10-23381" fmla="*/ 490 w 758"/>
              <a:gd name="connsiteY10-23382" fmla="*/ 48 h 759"/>
              <a:gd name="connsiteX11-23383" fmla="*/ 490 w 758"/>
              <a:gd name="connsiteY11-23384" fmla="*/ 53 h 759"/>
              <a:gd name="connsiteX12-23385" fmla="*/ 485 w 758"/>
              <a:gd name="connsiteY12-23386" fmla="*/ 58 h 759"/>
              <a:gd name="connsiteX13-23387" fmla="*/ 479 w 758"/>
              <a:gd name="connsiteY13-23388" fmla="*/ 63 h 759"/>
              <a:gd name="connsiteX14-23389" fmla="*/ 469 w 758"/>
              <a:gd name="connsiteY14-23390" fmla="*/ 69 h 759"/>
              <a:gd name="connsiteX15-23391" fmla="*/ 464 w 758"/>
              <a:gd name="connsiteY15-23392" fmla="*/ 74 h 759"/>
              <a:gd name="connsiteX16-23393" fmla="*/ 674 w 758"/>
              <a:gd name="connsiteY16-23394" fmla="*/ 674 h 759"/>
              <a:gd name="connsiteX17-23395" fmla="*/ 690 w 758"/>
              <a:gd name="connsiteY17-23396" fmla="*/ 643 h 759"/>
              <a:gd name="connsiteX18-23397" fmla="*/ 695 w 758"/>
              <a:gd name="connsiteY18-23398" fmla="*/ 627 h 759"/>
              <a:gd name="connsiteX19-23399" fmla="*/ 701 w 758"/>
              <a:gd name="connsiteY19-23400" fmla="*/ 611 h 759"/>
              <a:gd name="connsiteX20-23401" fmla="*/ 706 w 758"/>
              <a:gd name="connsiteY20-23402" fmla="*/ 595 h 759"/>
              <a:gd name="connsiteX21-23403" fmla="*/ 706 w 758"/>
              <a:gd name="connsiteY21-23404" fmla="*/ 580 h 759"/>
              <a:gd name="connsiteX22-23405" fmla="*/ 711 w 758"/>
              <a:gd name="connsiteY22-23406" fmla="*/ 564 h 759"/>
              <a:gd name="connsiteX23-23407" fmla="*/ 737 w 758"/>
              <a:gd name="connsiteY23-23408" fmla="*/ 559 h 759"/>
              <a:gd name="connsiteX24-23409" fmla="*/ 737 w 758"/>
              <a:gd name="connsiteY24-23410" fmla="*/ 569 h 759"/>
              <a:gd name="connsiteX25-23411" fmla="*/ 737 w 758"/>
              <a:gd name="connsiteY25-23412" fmla="*/ 585 h 759"/>
              <a:gd name="connsiteX26-23413" fmla="*/ 737 w 758"/>
              <a:gd name="connsiteY26-23414" fmla="*/ 601 h 759"/>
              <a:gd name="connsiteX27-23415" fmla="*/ 737 w 758"/>
              <a:gd name="connsiteY27-23416" fmla="*/ 622 h 759"/>
              <a:gd name="connsiteX28-23417" fmla="*/ 743 w 758"/>
              <a:gd name="connsiteY28-23418" fmla="*/ 669 h 759"/>
              <a:gd name="connsiteX29-23419" fmla="*/ 748 w 758"/>
              <a:gd name="connsiteY29-23420" fmla="*/ 696 h 759"/>
              <a:gd name="connsiteX30-23421" fmla="*/ 748 w 758"/>
              <a:gd name="connsiteY30-23422" fmla="*/ 706 h 759"/>
              <a:gd name="connsiteX31-23423" fmla="*/ 753 w 758"/>
              <a:gd name="connsiteY31-23424" fmla="*/ 717 h 759"/>
              <a:gd name="connsiteX32-23425" fmla="*/ 753 w 758"/>
              <a:gd name="connsiteY32-23426" fmla="*/ 722 h 759"/>
              <a:gd name="connsiteX33-23427" fmla="*/ 758 w 758"/>
              <a:gd name="connsiteY33-23428" fmla="*/ 732 h 759"/>
              <a:gd name="connsiteX34-23429" fmla="*/ 758 w 758"/>
              <a:gd name="connsiteY34-23430" fmla="*/ 738 h 759"/>
              <a:gd name="connsiteX35-23431" fmla="*/ 758 w 758"/>
              <a:gd name="connsiteY35-23432" fmla="*/ 743 h 759"/>
              <a:gd name="connsiteX36-23433" fmla="*/ 758 w 758"/>
              <a:gd name="connsiteY36-23434" fmla="*/ 748 h 759"/>
              <a:gd name="connsiteX37-23435" fmla="*/ 753 w 758"/>
              <a:gd name="connsiteY37-23436" fmla="*/ 753 h 759"/>
              <a:gd name="connsiteX38-23437" fmla="*/ 748 w 758"/>
              <a:gd name="connsiteY38-23438" fmla="*/ 759 h 759"/>
              <a:gd name="connsiteX39-23439" fmla="*/ 737 w 758"/>
              <a:gd name="connsiteY39-23440" fmla="*/ 759 h 759"/>
              <a:gd name="connsiteX40-23441" fmla="*/ 727 w 758"/>
              <a:gd name="connsiteY40-23442" fmla="*/ 759 h 759"/>
              <a:gd name="connsiteX41-23443" fmla="*/ 711 w 758"/>
              <a:gd name="connsiteY41-23444" fmla="*/ 759 h 759"/>
              <a:gd name="connsiteX42-23445" fmla="*/ 695 w 758"/>
              <a:gd name="connsiteY42-23446" fmla="*/ 753 h 759"/>
              <a:gd name="connsiteX43-23447" fmla="*/ 674 w 758"/>
              <a:gd name="connsiteY43-23448" fmla="*/ 753 h 759"/>
              <a:gd name="connsiteX44-23449" fmla="*/ 653 w 758"/>
              <a:gd name="connsiteY44-23450" fmla="*/ 748 h 759"/>
              <a:gd name="connsiteX45-23451" fmla="*/ 632 w 758"/>
              <a:gd name="connsiteY45-23452" fmla="*/ 743 h 759"/>
              <a:gd name="connsiteX46-23453" fmla="*/ 622 w 758"/>
              <a:gd name="connsiteY46-23454" fmla="*/ 738 h 759"/>
              <a:gd name="connsiteX47-23455" fmla="*/ 611 w 758"/>
              <a:gd name="connsiteY47-23456" fmla="*/ 732 h 759"/>
              <a:gd name="connsiteX48-23457" fmla="*/ 595 w 758"/>
              <a:gd name="connsiteY48-23458" fmla="*/ 727 h 759"/>
              <a:gd name="connsiteX49-23459" fmla="*/ 585 w 758"/>
              <a:gd name="connsiteY49-23460" fmla="*/ 722 h 759"/>
              <a:gd name="connsiteX50-23461" fmla="*/ 569 w 758"/>
              <a:gd name="connsiteY50-23462" fmla="*/ 717 h 759"/>
              <a:gd name="connsiteX51-23463" fmla="*/ 553 w 758"/>
              <a:gd name="connsiteY51-23464" fmla="*/ 706 h 759"/>
              <a:gd name="connsiteX52-23465" fmla="*/ 543 w 758"/>
              <a:gd name="connsiteY52-23466" fmla="*/ 696 h 759"/>
              <a:gd name="connsiteX53-23467" fmla="*/ 527 w 758"/>
              <a:gd name="connsiteY53-23468" fmla="*/ 685 h 759"/>
              <a:gd name="connsiteX54-23469" fmla="*/ 495 w 758"/>
              <a:gd name="connsiteY54-23470" fmla="*/ 659 h 759"/>
              <a:gd name="connsiteX55-23471" fmla="*/ 469 w 758"/>
              <a:gd name="connsiteY55-23472" fmla="*/ 632 h 759"/>
              <a:gd name="connsiteX56-23473" fmla="*/ 458 w 758"/>
              <a:gd name="connsiteY56-23474" fmla="*/ 622 h 759"/>
              <a:gd name="connsiteX57-23475" fmla="*/ 448 w 758"/>
              <a:gd name="connsiteY57-23476" fmla="*/ 606 h 759"/>
              <a:gd name="connsiteX58-23477" fmla="*/ 437 w 758"/>
              <a:gd name="connsiteY58-23478" fmla="*/ 590 h 759"/>
              <a:gd name="connsiteX59-23479" fmla="*/ 390 w 758"/>
              <a:gd name="connsiteY59-23480" fmla="*/ 100 h 759"/>
              <a:gd name="connsiteX60-23481" fmla="*/ 390 w 758"/>
              <a:gd name="connsiteY60-23482" fmla="*/ 90 h 759"/>
              <a:gd name="connsiteX61-23483" fmla="*/ 390 w 758"/>
              <a:gd name="connsiteY61-23484" fmla="*/ 85 h 759"/>
              <a:gd name="connsiteX62-23485" fmla="*/ 390 w 758"/>
              <a:gd name="connsiteY62-23486" fmla="*/ 79 h 759"/>
              <a:gd name="connsiteX63-23487" fmla="*/ 385 w 758"/>
              <a:gd name="connsiteY63-23488" fmla="*/ 74 h 759"/>
              <a:gd name="connsiteX64-23489" fmla="*/ 385 w 758"/>
              <a:gd name="connsiteY64-23490" fmla="*/ 74 h 759"/>
              <a:gd name="connsiteX65-23491" fmla="*/ 379 w 758"/>
              <a:gd name="connsiteY65-23492" fmla="*/ 74 h 759"/>
              <a:gd name="connsiteX66-23493" fmla="*/ 374 w 758"/>
              <a:gd name="connsiteY66-23494" fmla="*/ 74 h 759"/>
              <a:gd name="connsiteX67-23495" fmla="*/ 363 w 758"/>
              <a:gd name="connsiteY67-23496" fmla="*/ 79 h 759"/>
              <a:gd name="connsiteX68-23497" fmla="*/ 353 w 758"/>
              <a:gd name="connsiteY68-23498" fmla="*/ 79 h 759"/>
              <a:gd name="connsiteX69-23499" fmla="*/ 337 w 758"/>
              <a:gd name="connsiteY69-23500" fmla="*/ 85 h 759"/>
              <a:gd name="connsiteX70-23501" fmla="*/ 321 w 758"/>
              <a:gd name="connsiteY70-23502" fmla="*/ 90 h 759"/>
              <a:gd name="connsiteX71-23503" fmla="*/ 305 w 758"/>
              <a:gd name="connsiteY71-23504" fmla="*/ 95 h 759"/>
              <a:gd name="connsiteX72-23505" fmla="*/ 269 w 758"/>
              <a:gd name="connsiteY72-23506" fmla="*/ 106 h 759"/>
              <a:gd name="connsiteX73-23507" fmla="*/ 232 w 758"/>
              <a:gd name="connsiteY73-23508" fmla="*/ 116 h 759"/>
              <a:gd name="connsiteX74-23509" fmla="*/ 195 w 758"/>
              <a:gd name="connsiteY74-23510" fmla="*/ 127 h 759"/>
              <a:gd name="connsiteX75-23511" fmla="*/ 158 w 758"/>
              <a:gd name="connsiteY75-23512" fmla="*/ 137 h 759"/>
              <a:gd name="connsiteX76-23513" fmla="*/ 137 w 758"/>
              <a:gd name="connsiteY76-23514" fmla="*/ 142 h 759"/>
              <a:gd name="connsiteX77-23515" fmla="*/ 121 w 758"/>
              <a:gd name="connsiteY77-23516" fmla="*/ 142 h 759"/>
              <a:gd name="connsiteX78-23517" fmla="*/ 105 w 758"/>
              <a:gd name="connsiteY78-23518" fmla="*/ 148 h 759"/>
              <a:gd name="connsiteX79-23519" fmla="*/ 95 w 758"/>
              <a:gd name="connsiteY79-23520" fmla="*/ 148 h 759"/>
              <a:gd name="connsiteX80-23521" fmla="*/ 84 w 758"/>
              <a:gd name="connsiteY80-23522" fmla="*/ 153 h 759"/>
              <a:gd name="connsiteX81-23523" fmla="*/ 74 w 758"/>
              <a:gd name="connsiteY81-23524" fmla="*/ 153 h 759"/>
              <a:gd name="connsiteX82-23525" fmla="*/ 68 w 758"/>
              <a:gd name="connsiteY82-23526" fmla="*/ 153 h 759"/>
              <a:gd name="connsiteX83-23527" fmla="*/ 63 w 758"/>
              <a:gd name="connsiteY83-23528" fmla="*/ 153 h 759"/>
              <a:gd name="connsiteX84-23529" fmla="*/ 53 w 758"/>
              <a:gd name="connsiteY84-23530" fmla="*/ 153 h 759"/>
              <a:gd name="connsiteX85-23531" fmla="*/ 42 w 758"/>
              <a:gd name="connsiteY85-23532" fmla="*/ 148 h 759"/>
              <a:gd name="connsiteX86-23533" fmla="*/ 32 w 758"/>
              <a:gd name="connsiteY86-23534" fmla="*/ 142 h 759"/>
              <a:gd name="connsiteX87-23535" fmla="*/ 26 w 758"/>
              <a:gd name="connsiteY87-23536" fmla="*/ 137 h 759"/>
              <a:gd name="connsiteX88-23537" fmla="*/ 16 w 758"/>
              <a:gd name="connsiteY88-23538" fmla="*/ 127 h 759"/>
              <a:gd name="connsiteX89-23539" fmla="*/ 11 w 758"/>
              <a:gd name="connsiteY89-23540" fmla="*/ 121 h 759"/>
              <a:gd name="connsiteX90-23541" fmla="*/ 5 w 758"/>
              <a:gd name="connsiteY90-23542" fmla="*/ 116 h 759"/>
              <a:gd name="connsiteX91-23543" fmla="*/ 0 w 758"/>
              <a:gd name="connsiteY91-23544" fmla="*/ 116 h 759"/>
              <a:gd name="connsiteX92-23545" fmla="*/ 5 w 758"/>
              <a:gd name="connsiteY92-23546" fmla="*/ 111 h 759"/>
              <a:gd name="connsiteX93-23547" fmla="*/ 5 w 758"/>
              <a:gd name="connsiteY93-23548" fmla="*/ 111 h 759"/>
              <a:gd name="connsiteX94-23549" fmla="*/ 11 w 758"/>
              <a:gd name="connsiteY94-23550" fmla="*/ 111 h 759"/>
              <a:gd name="connsiteX95-23551" fmla="*/ 16 w 758"/>
              <a:gd name="connsiteY95-23552" fmla="*/ 106 h 759"/>
              <a:gd name="connsiteX96-23553" fmla="*/ 21 w 758"/>
              <a:gd name="connsiteY96-23554" fmla="*/ 106 h 759"/>
              <a:gd name="connsiteX97-23555" fmla="*/ 32 w 758"/>
              <a:gd name="connsiteY97-23556" fmla="*/ 106 h 759"/>
              <a:gd name="connsiteX98-23557" fmla="*/ 42 w 758"/>
              <a:gd name="connsiteY98-23558" fmla="*/ 106 h 759"/>
              <a:gd name="connsiteX99-23559" fmla="*/ 53 w 758"/>
              <a:gd name="connsiteY99-23560" fmla="*/ 100 h 759"/>
              <a:gd name="connsiteX100-23561" fmla="*/ 79 w 758"/>
              <a:gd name="connsiteY100-23562" fmla="*/ 100 h 759"/>
              <a:gd name="connsiteX101-23563" fmla="*/ 111 w 758"/>
              <a:gd name="connsiteY101-23564" fmla="*/ 95 h 759"/>
              <a:gd name="connsiteX102-23565" fmla="*/ 126 w 758"/>
              <a:gd name="connsiteY102-23566" fmla="*/ 95 h 759"/>
              <a:gd name="connsiteX103-23567" fmla="*/ 142 w 758"/>
              <a:gd name="connsiteY103-23568" fmla="*/ 90 h 759"/>
              <a:gd name="connsiteX104-23569" fmla="*/ 163 w 758"/>
              <a:gd name="connsiteY104-23570" fmla="*/ 85 h 759"/>
              <a:gd name="connsiteX105-23571" fmla="*/ 184 w 758"/>
              <a:gd name="connsiteY105-23572" fmla="*/ 85 h 759"/>
              <a:gd name="connsiteX106-23573" fmla="*/ 221 w 758"/>
              <a:gd name="connsiteY106-23574" fmla="*/ 74 h 759"/>
              <a:gd name="connsiteX107-23575" fmla="*/ 258 w 758"/>
              <a:gd name="connsiteY107-23576" fmla="*/ 69 h 759"/>
              <a:gd name="connsiteX108-23577" fmla="*/ 290 w 758"/>
              <a:gd name="connsiteY108-23578" fmla="*/ 58 h 759"/>
              <a:gd name="connsiteX109-23579" fmla="*/ 321 w 758"/>
              <a:gd name="connsiteY109-23580" fmla="*/ 48 h 759"/>
              <a:gd name="connsiteX110-23581" fmla="*/ 337 w 758"/>
              <a:gd name="connsiteY110-23582" fmla="*/ 42 h 759"/>
              <a:gd name="connsiteX111-23583" fmla="*/ 353 w 758"/>
              <a:gd name="connsiteY111-23584" fmla="*/ 37 h 759"/>
              <a:gd name="connsiteX112-23585" fmla="*/ 363 w 758"/>
              <a:gd name="connsiteY112-23586" fmla="*/ 37 h 759"/>
              <a:gd name="connsiteX113-23587" fmla="*/ 374 w 758"/>
              <a:gd name="connsiteY113-23588" fmla="*/ 32 h 759"/>
              <a:gd name="connsiteX114-23589" fmla="*/ 379 w 758"/>
              <a:gd name="connsiteY114-23590" fmla="*/ 27 h 759"/>
              <a:gd name="connsiteX115-23591" fmla="*/ 385 w 758"/>
              <a:gd name="connsiteY115-23592" fmla="*/ 21 h 759"/>
              <a:gd name="connsiteX116-23593" fmla="*/ 390 w 758"/>
              <a:gd name="connsiteY116-23594" fmla="*/ 16 h 759"/>
              <a:gd name="connsiteX117-23595" fmla="*/ 395 w 758"/>
              <a:gd name="connsiteY117-23596" fmla="*/ 11 h 759"/>
              <a:gd name="connsiteX118-23597" fmla="*/ 400 w 758"/>
              <a:gd name="connsiteY118-23598" fmla="*/ 6 h 759"/>
              <a:gd name="connsiteX119-23599" fmla="*/ 406 w 758"/>
              <a:gd name="connsiteY119-23600" fmla="*/ 0 h 759"/>
              <a:gd name="connsiteX120-23601" fmla="*/ 411 w 758"/>
              <a:gd name="connsiteY120-23602" fmla="*/ 0 h 759"/>
              <a:gd name="connsiteX121-23603" fmla="*/ 416 w 758"/>
              <a:gd name="connsiteY121-23604" fmla="*/ 0 h 759"/>
              <a:gd name="connsiteX122-23605" fmla="*/ 416 w 758"/>
              <a:gd name="connsiteY122-23606" fmla="*/ 0 h 759"/>
              <a:gd name="connsiteX0-23607" fmla="*/ 416 w 758"/>
              <a:gd name="connsiteY0-23608" fmla="*/ 0 h 759"/>
              <a:gd name="connsiteX1-23609" fmla="*/ 427 w 758"/>
              <a:gd name="connsiteY1-23610" fmla="*/ 0 h 759"/>
              <a:gd name="connsiteX2-23611" fmla="*/ 437 w 758"/>
              <a:gd name="connsiteY2-23612" fmla="*/ 6 h 759"/>
              <a:gd name="connsiteX3-23613" fmla="*/ 448 w 758"/>
              <a:gd name="connsiteY3-23614" fmla="*/ 11 h 759"/>
              <a:gd name="connsiteX4-23615" fmla="*/ 464 w 758"/>
              <a:gd name="connsiteY4-23616" fmla="*/ 21 h 759"/>
              <a:gd name="connsiteX5-23617" fmla="*/ 474 w 758"/>
              <a:gd name="connsiteY5-23618" fmla="*/ 32 h 759"/>
              <a:gd name="connsiteX6-23619" fmla="*/ 485 w 758"/>
              <a:gd name="connsiteY6-23620" fmla="*/ 37 h 759"/>
              <a:gd name="connsiteX7-23621" fmla="*/ 485 w 758"/>
              <a:gd name="connsiteY7-23622" fmla="*/ 42 h 759"/>
              <a:gd name="connsiteX8-23623" fmla="*/ 490 w 758"/>
              <a:gd name="connsiteY8-23624" fmla="*/ 42 h 759"/>
              <a:gd name="connsiteX9-23625" fmla="*/ 490 w 758"/>
              <a:gd name="connsiteY9-23626" fmla="*/ 48 h 759"/>
              <a:gd name="connsiteX10-23627" fmla="*/ 490 w 758"/>
              <a:gd name="connsiteY10-23628" fmla="*/ 48 h 759"/>
              <a:gd name="connsiteX11-23629" fmla="*/ 490 w 758"/>
              <a:gd name="connsiteY11-23630" fmla="*/ 53 h 759"/>
              <a:gd name="connsiteX12-23631" fmla="*/ 485 w 758"/>
              <a:gd name="connsiteY12-23632" fmla="*/ 58 h 759"/>
              <a:gd name="connsiteX13-23633" fmla="*/ 479 w 758"/>
              <a:gd name="connsiteY13-23634" fmla="*/ 63 h 759"/>
              <a:gd name="connsiteX14-23635" fmla="*/ 469 w 758"/>
              <a:gd name="connsiteY14-23636" fmla="*/ 69 h 759"/>
              <a:gd name="connsiteX15-23637" fmla="*/ 464 w 758"/>
              <a:gd name="connsiteY15-23638" fmla="*/ 74 h 759"/>
              <a:gd name="connsiteX16-23639" fmla="*/ 690 w 758"/>
              <a:gd name="connsiteY16-23640" fmla="*/ 643 h 759"/>
              <a:gd name="connsiteX17-23641" fmla="*/ 695 w 758"/>
              <a:gd name="connsiteY17-23642" fmla="*/ 627 h 759"/>
              <a:gd name="connsiteX18-23643" fmla="*/ 701 w 758"/>
              <a:gd name="connsiteY18-23644" fmla="*/ 611 h 759"/>
              <a:gd name="connsiteX19-23645" fmla="*/ 706 w 758"/>
              <a:gd name="connsiteY19-23646" fmla="*/ 595 h 759"/>
              <a:gd name="connsiteX20-23647" fmla="*/ 706 w 758"/>
              <a:gd name="connsiteY20-23648" fmla="*/ 580 h 759"/>
              <a:gd name="connsiteX21-23649" fmla="*/ 711 w 758"/>
              <a:gd name="connsiteY21-23650" fmla="*/ 564 h 759"/>
              <a:gd name="connsiteX22-23651" fmla="*/ 737 w 758"/>
              <a:gd name="connsiteY22-23652" fmla="*/ 559 h 759"/>
              <a:gd name="connsiteX23-23653" fmla="*/ 737 w 758"/>
              <a:gd name="connsiteY23-23654" fmla="*/ 569 h 759"/>
              <a:gd name="connsiteX24-23655" fmla="*/ 737 w 758"/>
              <a:gd name="connsiteY24-23656" fmla="*/ 585 h 759"/>
              <a:gd name="connsiteX25-23657" fmla="*/ 737 w 758"/>
              <a:gd name="connsiteY25-23658" fmla="*/ 601 h 759"/>
              <a:gd name="connsiteX26-23659" fmla="*/ 737 w 758"/>
              <a:gd name="connsiteY26-23660" fmla="*/ 622 h 759"/>
              <a:gd name="connsiteX27-23661" fmla="*/ 743 w 758"/>
              <a:gd name="connsiteY27-23662" fmla="*/ 669 h 759"/>
              <a:gd name="connsiteX28-23663" fmla="*/ 748 w 758"/>
              <a:gd name="connsiteY28-23664" fmla="*/ 696 h 759"/>
              <a:gd name="connsiteX29-23665" fmla="*/ 748 w 758"/>
              <a:gd name="connsiteY29-23666" fmla="*/ 706 h 759"/>
              <a:gd name="connsiteX30-23667" fmla="*/ 753 w 758"/>
              <a:gd name="connsiteY30-23668" fmla="*/ 717 h 759"/>
              <a:gd name="connsiteX31-23669" fmla="*/ 753 w 758"/>
              <a:gd name="connsiteY31-23670" fmla="*/ 722 h 759"/>
              <a:gd name="connsiteX32-23671" fmla="*/ 758 w 758"/>
              <a:gd name="connsiteY32-23672" fmla="*/ 732 h 759"/>
              <a:gd name="connsiteX33-23673" fmla="*/ 758 w 758"/>
              <a:gd name="connsiteY33-23674" fmla="*/ 738 h 759"/>
              <a:gd name="connsiteX34-23675" fmla="*/ 758 w 758"/>
              <a:gd name="connsiteY34-23676" fmla="*/ 743 h 759"/>
              <a:gd name="connsiteX35-23677" fmla="*/ 758 w 758"/>
              <a:gd name="connsiteY35-23678" fmla="*/ 748 h 759"/>
              <a:gd name="connsiteX36-23679" fmla="*/ 753 w 758"/>
              <a:gd name="connsiteY36-23680" fmla="*/ 753 h 759"/>
              <a:gd name="connsiteX37-23681" fmla="*/ 748 w 758"/>
              <a:gd name="connsiteY37-23682" fmla="*/ 759 h 759"/>
              <a:gd name="connsiteX38-23683" fmla="*/ 737 w 758"/>
              <a:gd name="connsiteY38-23684" fmla="*/ 759 h 759"/>
              <a:gd name="connsiteX39-23685" fmla="*/ 727 w 758"/>
              <a:gd name="connsiteY39-23686" fmla="*/ 759 h 759"/>
              <a:gd name="connsiteX40-23687" fmla="*/ 711 w 758"/>
              <a:gd name="connsiteY40-23688" fmla="*/ 759 h 759"/>
              <a:gd name="connsiteX41-23689" fmla="*/ 695 w 758"/>
              <a:gd name="connsiteY41-23690" fmla="*/ 753 h 759"/>
              <a:gd name="connsiteX42-23691" fmla="*/ 674 w 758"/>
              <a:gd name="connsiteY42-23692" fmla="*/ 753 h 759"/>
              <a:gd name="connsiteX43-23693" fmla="*/ 653 w 758"/>
              <a:gd name="connsiteY43-23694" fmla="*/ 748 h 759"/>
              <a:gd name="connsiteX44-23695" fmla="*/ 632 w 758"/>
              <a:gd name="connsiteY44-23696" fmla="*/ 743 h 759"/>
              <a:gd name="connsiteX45-23697" fmla="*/ 622 w 758"/>
              <a:gd name="connsiteY45-23698" fmla="*/ 738 h 759"/>
              <a:gd name="connsiteX46-23699" fmla="*/ 611 w 758"/>
              <a:gd name="connsiteY46-23700" fmla="*/ 732 h 759"/>
              <a:gd name="connsiteX47-23701" fmla="*/ 595 w 758"/>
              <a:gd name="connsiteY47-23702" fmla="*/ 727 h 759"/>
              <a:gd name="connsiteX48-23703" fmla="*/ 585 w 758"/>
              <a:gd name="connsiteY48-23704" fmla="*/ 722 h 759"/>
              <a:gd name="connsiteX49-23705" fmla="*/ 569 w 758"/>
              <a:gd name="connsiteY49-23706" fmla="*/ 717 h 759"/>
              <a:gd name="connsiteX50-23707" fmla="*/ 553 w 758"/>
              <a:gd name="connsiteY50-23708" fmla="*/ 706 h 759"/>
              <a:gd name="connsiteX51-23709" fmla="*/ 543 w 758"/>
              <a:gd name="connsiteY51-23710" fmla="*/ 696 h 759"/>
              <a:gd name="connsiteX52-23711" fmla="*/ 527 w 758"/>
              <a:gd name="connsiteY52-23712" fmla="*/ 685 h 759"/>
              <a:gd name="connsiteX53-23713" fmla="*/ 495 w 758"/>
              <a:gd name="connsiteY53-23714" fmla="*/ 659 h 759"/>
              <a:gd name="connsiteX54-23715" fmla="*/ 469 w 758"/>
              <a:gd name="connsiteY54-23716" fmla="*/ 632 h 759"/>
              <a:gd name="connsiteX55-23717" fmla="*/ 458 w 758"/>
              <a:gd name="connsiteY55-23718" fmla="*/ 622 h 759"/>
              <a:gd name="connsiteX56-23719" fmla="*/ 448 w 758"/>
              <a:gd name="connsiteY56-23720" fmla="*/ 606 h 759"/>
              <a:gd name="connsiteX57-23721" fmla="*/ 437 w 758"/>
              <a:gd name="connsiteY57-23722" fmla="*/ 590 h 759"/>
              <a:gd name="connsiteX58-23723" fmla="*/ 390 w 758"/>
              <a:gd name="connsiteY58-23724" fmla="*/ 100 h 759"/>
              <a:gd name="connsiteX59-23725" fmla="*/ 390 w 758"/>
              <a:gd name="connsiteY59-23726" fmla="*/ 90 h 759"/>
              <a:gd name="connsiteX60-23727" fmla="*/ 390 w 758"/>
              <a:gd name="connsiteY60-23728" fmla="*/ 85 h 759"/>
              <a:gd name="connsiteX61-23729" fmla="*/ 390 w 758"/>
              <a:gd name="connsiteY61-23730" fmla="*/ 79 h 759"/>
              <a:gd name="connsiteX62-23731" fmla="*/ 385 w 758"/>
              <a:gd name="connsiteY62-23732" fmla="*/ 74 h 759"/>
              <a:gd name="connsiteX63-23733" fmla="*/ 385 w 758"/>
              <a:gd name="connsiteY63-23734" fmla="*/ 74 h 759"/>
              <a:gd name="connsiteX64-23735" fmla="*/ 379 w 758"/>
              <a:gd name="connsiteY64-23736" fmla="*/ 74 h 759"/>
              <a:gd name="connsiteX65-23737" fmla="*/ 374 w 758"/>
              <a:gd name="connsiteY65-23738" fmla="*/ 74 h 759"/>
              <a:gd name="connsiteX66-23739" fmla="*/ 363 w 758"/>
              <a:gd name="connsiteY66-23740" fmla="*/ 79 h 759"/>
              <a:gd name="connsiteX67-23741" fmla="*/ 353 w 758"/>
              <a:gd name="connsiteY67-23742" fmla="*/ 79 h 759"/>
              <a:gd name="connsiteX68-23743" fmla="*/ 337 w 758"/>
              <a:gd name="connsiteY68-23744" fmla="*/ 85 h 759"/>
              <a:gd name="connsiteX69-23745" fmla="*/ 321 w 758"/>
              <a:gd name="connsiteY69-23746" fmla="*/ 90 h 759"/>
              <a:gd name="connsiteX70-23747" fmla="*/ 305 w 758"/>
              <a:gd name="connsiteY70-23748" fmla="*/ 95 h 759"/>
              <a:gd name="connsiteX71-23749" fmla="*/ 269 w 758"/>
              <a:gd name="connsiteY71-23750" fmla="*/ 106 h 759"/>
              <a:gd name="connsiteX72-23751" fmla="*/ 232 w 758"/>
              <a:gd name="connsiteY72-23752" fmla="*/ 116 h 759"/>
              <a:gd name="connsiteX73-23753" fmla="*/ 195 w 758"/>
              <a:gd name="connsiteY73-23754" fmla="*/ 127 h 759"/>
              <a:gd name="connsiteX74-23755" fmla="*/ 158 w 758"/>
              <a:gd name="connsiteY74-23756" fmla="*/ 137 h 759"/>
              <a:gd name="connsiteX75-23757" fmla="*/ 137 w 758"/>
              <a:gd name="connsiteY75-23758" fmla="*/ 142 h 759"/>
              <a:gd name="connsiteX76-23759" fmla="*/ 121 w 758"/>
              <a:gd name="connsiteY76-23760" fmla="*/ 142 h 759"/>
              <a:gd name="connsiteX77-23761" fmla="*/ 105 w 758"/>
              <a:gd name="connsiteY77-23762" fmla="*/ 148 h 759"/>
              <a:gd name="connsiteX78-23763" fmla="*/ 95 w 758"/>
              <a:gd name="connsiteY78-23764" fmla="*/ 148 h 759"/>
              <a:gd name="connsiteX79-23765" fmla="*/ 84 w 758"/>
              <a:gd name="connsiteY79-23766" fmla="*/ 153 h 759"/>
              <a:gd name="connsiteX80-23767" fmla="*/ 74 w 758"/>
              <a:gd name="connsiteY80-23768" fmla="*/ 153 h 759"/>
              <a:gd name="connsiteX81-23769" fmla="*/ 68 w 758"/>
              <a:gd name="connsiteY81-23770" fmla="*/ 153 h 759"/>
              <a:gd name="connsiteX82-23771" fmla="*/ 63 w 758"/>
              <a:gd name="connsiteY82-23772" fmla="*/ 153 h 759"/>
              <a:gd name="connsiteX83-23773" fmla="*/ 53 w 758"/>
              <a:gd name="connsiteY83-23774" fmla="*/ 153 h 759"/>
              <a:gd name="connsiteX84-23775" fmla="*/ 42 w 758"/>
              <a:gd name="connsiteY84-23776" fmla="*/ 148 h 759"/>
              <a:gd name="connsiteX85-23777" fmla="*/ 32 w 758"/>
              <a:gd name="connsiteY85-23778" fmla="*/ 142 h 759"/>
              <a:gd name="connsiteX86-23779" fmla="*/ 26 w 758"/>
              <a:gd name="connsiteY86-23780" fmla="*/ 137 h 759"/>
              <a:gd name="connsiteX87-23781" fmla="*/ 16 w 758"/>
              <a:gd name="connsiteY87-23782" fmla="*/ 127 h 759"/>
              <a:gd name="connsiteX88-23783" fmla="*/ 11 w 758"/>
              <a:gd name="connsiteY88-23784" fmla="*/ 121 h 759"/>
              <a:gd name="connsiteX89-23785" fmla="*/ 5 w 758"/>
              <a:gd name="connsiteY89-23786" fmla="*/ 116 h 759"/>
              <a:gd name="connsiteX90-23787" fmla="*/ 0 w 758"/>
              <a:gd name="connsiteY90-23788" fmla="*/ 116 h 759"/>
              <a:gd name="connsiteX91-23789" fmla="*/ 5 w 758"/>
              <a:gd name="connsiteY91-23790" fmla="*/ 111 h 759"/>
              <a:gd name="connsiteX92-23791" fmla="*/ 5 w 758"/>
              <a:gd name="connsiteY92-23792" fmla="*/ 111 h 759"/>
              <a:gd name="connsiteX93-23793" fmla="*/ 11 w 758"/>
              <a:gd name="connsiteY93-23794" fmla="*/ 111 h 759"/>
              <a:gd name="connsiteX94-23795" fmla="*/ 16 w 758"/>
              <a:gd name="connsiteY94-23796" fmla="*/ 106 h 759"/>
              <a:gd name="connsiteX95-23797" fmla="*/ 21 w 758"/>
              <a:gd name="connsiteY95-23798" fmla="*/ 106 h 759"/>
              <a:gd name="connsiteX96-23799" fmla="*/ 32 w 758"/>
              <a:gd name="connsiteY96-23800" fmla="*/ 106 h 759"/>
              <a:gd name="connsiteX97-23801" fmla="*/ 42 w 758"/>
              <a:gd name="connsiteY97-23802" fmla="*/ 106 h 759"/>
              <a:gd name="connsiteX98-23803" fmla="*/ 53 w 758"/>
              <a:gd name="connsiteY98-23804" fmla="*/ 100 h 759"/>
              <a:gd name="connsiteX99-23805" fmla="*/ 79 w 758"/>
              <a:gd name="connsiteY99-23806" fmla="*/ 100 h 759"/>
              <a:gd name="connsiteX100-23807" fmla="*/ 111 w 758"/>
              <a:gd name="connsiteY100-23808" fmla="*/ 95 h 759"/>
              <a:gd name="connsiteX101-23809" fmla="*/ 126 w 758"/>
              <a:gd name="connsiteY101-23810" fmla="*/ 95 h 759"/>
              <a:gd name="connsiteX102-23811" fmla="*/ 142 w 758"/>
              <a:gd name="connsiteY102-23812" fmla="*/ 90 h 759"/>
              <a:gd name="connsiteX103-23813" fmla="*/ 163 w 758"/>
              <a:gd name="connsiteY103-23814" fmla="*/ 85 h 759"/>
              <a:gd name="connsiteX104-23815" fmla="*/ 184 w 758"/>
              <a:gd name="connsiteY104-23816" fmla="*/ 85 h 759"/>
              <a:gd name="connsiteX105-23817" fmla="*/ 221 w 758"/>
              <a:gd name="connsiteY105-23818" fmla="*/ 74 h 759"/>
              <a:gd name="connsiteX106-23819" fmla="*/ 258 w 758"/>
              <a:gd name="connsiteY106-23820" fmla="*/ 69 h 759"/>
              <a:gd name="connsiteX107-23821" fmla="*/ 290 w 758"/>
              <a:gd name="connsiteY107-23822" fmla="*/ 58 h 759"/>
              <a:gd name="connsiteX108-23823" fmla="*/ 321 w 758"/>
              <a:gd name="connsiteY108-23824" fmla="*/ 48 h 759"/>
              <a:gd name="connsiteX109-23825" fmla="*/ 337 w 758"/>
              <a:gd name="connsiteY109-23826" fmla="*/ 42 h 759"/>
              <a:gd name="connsiteX110-23827" fmla="*/ 353 w 758"/>
              <a:gd name="connsiteY110-23828" fmla="*/ 37 h 759"/>
              <a:gd name="connsiteX111-23829" fmla="*/ 363 w 758"/>
              <a:gd name="connsiteY111-23830" fmla="*/ 37 h 759"/>
              <a:gd name="connsiteX112-23831" fmla="*/ 374 w 758"/>
              <a:gd name="connsiteY112-23832" fmla="*/ 32 h 759"/>
              <a:gd name="connsiteX113-23833" fmla="*/ 379 w 758"/>
              <a:gd name="connsiteY113-23834" fmla="*/ 27 h 759"/>
              <a:gd name="connsiteX114-23835" fmla="*/ 385 w 758"/>
              <a:gd name="connsiteY114-23836" fmla="*/ 21 h 759"/>
              <a:gd name="connsiteX115-23837" fmla="*/ 390 w 758"/>
              <a:gd name="connsiteY115-23838" fmla="*/ 16 h 759"/>
              <a:gd name="connsiteX116-23839" fmla="*/ 395 w 758"/>
              <a:gd name="connsiteY116-23840" fmla="*/ 11 h 759"/>
              <a:gd name="connsiteX117-23841" fmla="*/ 400 w 758"/>
              <a:gd name="connsiteY117-23842" fmla="*/ 6 h 759"/>
              <a:gd name="connsiteX118-23843" fmla="*/ 406 w 758"/>
              <a:gd name="connsiteY118-23844" fmla="*/ 0 h 759"/>
              <a:gd name="connsiteX119-23845" fmla="*/ 411 w 758"/>
              <a:gd name="connsiteY119-23846" fmla="*/ 0 h 759"/>
              <a:gd name="connsiteX120-23847" fmla="*/ 416 w 758"/>
              <a:gd name="connsiteY120-23848" fmla="*/ 0 h 759"/>
              <a:gd name="connsiteX121-23849" fmla="*/ 416 w 758"/>
              <a:gd name="connsiteY121-23850" fmla="*/ 0 h 759"/>
              <a:gd name="connsiteX0-23851" fmla="*/ 416 w 758"/>
              <a:gd name="connsiteY0-23852" fmla="*/ 0 h 759"/>
              <a:gd name="connsiteX1-23853" fmla="*/ 427 w 758"/>
              <a:gd name="connsiteY1-23854" fmla="*/ 0 h 759"/>
              <a:gd name="connsiteX2-23855" fmla="*/ 437 w 758"/>
              <a:gd name="connsiteY2-23856" fmla="*/ 6 h 759"/>
              <a:gd name="connsiteX3-23857" fmla="*/ 448 w 758"/>
              <a:gd name="connsiteY3-23858" fmla="*/ 11 h 759"/>
              <a:gd name="connsiteX4-23859" fmla="*/ 464 w 758"/>
              <a:gd name="connsiteY4-23860" fmla="*/ 21 h 759"/>
              <a:gd name="connsiteX5-23861" fmla="*/ 474 w 758"/>
              <a:gd name="connsiteY5-23862" fmla="*/ 32 h 759"/>
              <a:gd name="connsiteX6-23863" fmla="*/ 485 w 758"/>
              <a:gd name="connsiteY6-23864" fmla="*/ 37 h 759"/>
              <a:gd name="connsiteX7-23865" fmla="*/ 485 w 758"/>
              <a:gd name="connsiteY7-23866" fmla="*/ 42 h 759"/>
              <a:gd name="connsiteX8-23867" fmla="*/ 490 w 758"/>
              <a:gd name="connsiteY8-23868" fmla="*/ 42 h 759"/>
              <a:gd name="connsiteX9-23869" fmla="*/ 490 w 758"/>
              <a:gd name="connsiteY9-23870" fmla="*/ 48 h 759"/>
              <a:gd name="connsiteX10-23871" fmla="*/ 490 w 758"/>
              <a:gd name="connsiteY10-23872" fmla="*/ 48 h 759"/>
              <a:gd name="connsiteX11-23873" fmla="*/ 490 w 758"/>
              <a:gd name="connsiteY11-23874" fmla="*/ 53 h 759"/>
              <a:gd name="connsiteX12-23875" fmla="*/ 485 w 758"/>
              <a:gd name="connsiteY12-23876" fmla="*/ 58 h 759"/>
              <a:gd name="connsiteX13-23877" fmla="*/ 479 w 758"/>
              <a:gd name="connsiteY13-23878" fmla="*/ 63 h 759"/>
              <a:gd name="connsiteX14-23879" fmla="*/ 469 w 758"/>
              <a:gd name="connsiteY14-23880" fmla="*/ 69 h 759"/>
              <a:gd name="connsiteX15-23881" fmla="*/ 464 w 758"/>
              <a:gd name="connsiteY15-23882" fmla="*/ 74 h 759"/>
              <a:gd name="connsiteX16-23883" fmla="*/ 695 w 758"/>
              <a:gd name="connsiteY16-23884" fmla="*/ 627 h 759"/>
              <a:gd name="connsiteX17-23885" fmla="*/ 701 w 758"/>
              <a:gd name="connsiteY17-23886" fmla="*/ 611 h 759"/>
              <a:gd name="connsiteX18-23887" fmla="*/ 706 w 758"/>
              <a:gd name="connsiteY18-23888" fmla="*/ 595 h 759"/>
              <a:gd name="connsiteX19-23889" fmla="*/ 706 w 758"/>
              <a:gd name="connsiteY19-23890" fmla="*/ 580 h 759"/>
              <a:gd name="connsiteX20-23891" fmla="*/ 711 w 758"/>
              <a:gd name="connsiteY20-23892" fmla="*/ 564 h 759"/>
              <a:gd name="connsiteX21-23893" fmla="*/ 737 w 758"/>
              <a:gd name="connsiteY21-23894" fmla="*/ 559 h 759"/>
              <a:gd name="connsiteX22-23895" fmla="*/ 737 w 758"/>
              <a:gd name="connsiteY22-23896" fmla="*/ 569 h 759"/>
              <a:gd name="connsiteX23-23897" fmla="*/ 737 w 758"/>
              <a:gd name="connsiteY23-23898" fmla="*/ 585 h 759"/>
              <a:gd name="connsiteX24-23899" fmla="*/ 737 w 758"/>
              <a:gd name="connsiteY24-23900" fmla="*/ 601 h 759"/>
              <a:gd name="connsiteX25-23901" fmla="*/ 737 w 758"/>
              <a:gd name="connsiteY25-23902" fmla="*/ 622 h 759"/>
              <a:gd name="connsiteX26-23903" fmla="*/ 743 w 758"/>
              <a:gd name="connsiteY26-23904" fmla="*/ 669 h 759"/>
              <a:gd name="connsiteX27-23905" fmla="*/ 748 w 758"/>
              <a:gd name="connsiteY27-23906" fmla="*/ 696 h 759"/>
              <a:gd name="connsiteX28-23907" fmla="*/ 748 w 758"/>
              <a:gd name="connsiteY28-23908" fmla="*/ 706 h 759"/>
              <a:gd name="connsiteX29-23909" fmla="*/ 753 w 758"/>
              <a:gd name="connsiteY29-23910" fmla="*/ 717 h 759"/>
              <a:gd name="connsiteX30-23911" fmla="*/ 753 w 758"/>
              <a:gd name="connsiteY30-23912" fmla="*/ 722 h 759"/>
              <a:gd name="connsiteX31-23913" fmla="*/ 758 w 758"/>
              <a:gd name="connsiteY31-23914" fmla="*/ 732 h 759"/>
              <a:gd name="connsiteX32-23915" fmla="*/ 758 w 758"/>
              <a:gd name="connsiteY32-23916" fmla="*/ 738 h 759"/>
              <a:gd name="connsiteX33-23917" fmla="*/ 758 w 758"/>
              <a:gd name="connsiteY33-23918" fmla="*/ 743 h 759"/>
              <a:gd name="connsiteX34-23919" fmla="*/ 758 w 758"/>
              <a:gd name="connsiteY34-23920" fmla="*/ 748 h 759"/>
              <a:gd name="connsiteX35-23921" fmla="*/ 753 w 758"/>
              <a:gd name="connsiteY35-23922" fmla="*/ 753 h 759"/>
              <a:gd name="connsiteX36-23923" fmla="*/ 748 w 758"/>
              <a:gd name="connsiteY36-23924" fmla="*/ 759 h 759"/>
              <a:gd name="connsiteX37-23925" fmla="*/ 737 w 758"/>
              <a:gd name="connsiteY37-23926" fmla="*/ 759 h 759"/>
              <a:gd name="connsiteX38-23927" fmla="*/ 727 w 758"/>
              <a:gd name="connsiteY38-23928" fmla="*/ 759 h 759"/>
              <a:gd name="connsiteX39-23929" fmla="*/ 711 w 758"/>
              <a:gd name="connsiteY39-23930" fmla="*/ 759 h 759"/>
              <a:gd name="connsiteX40-23931" fmla="*/ 695 w 758"/>
              <a:gd name="connsiteY40-23932" fmla="*/ 753 h 759"/>
              <a:gd name="connsiteX41-23933" fmla="*/ 674 w 758"/>
              <a:gd name="connsiteY41-23934" fmla="*/ 753 h 759"/>
              <a:gd name="connsiteX42-23935" fmla="*/ 653 w 758"/>
              <a:gd name="connsiteY42-23936" fmla="*/ 748 h 759"/>
              <a:gd name="connsiteX43-23937" fmla="*/ 632 w 758"/>
              <a:gd name="connsiteY43-23938" fmla="*/ 743 h 759"/>
              <a:gd name="connsiteX44-23939" fmla="*/ 622 w 758"/>
              <a:gd name="connsiteY44-23940" fmla="*/ 738 h 759"/>
              <a:gd name="connsiteX45-23941" fmla="*/ 611 w 758"/>
              <a:gd name="connsiteY45-23942" fmla="*/ 732 h 759"/>
              <a:gd name="connsiteX46-23943" fmla="*/ 595 w 758"/>
              <a:gd name="connsiteY46-23944" fmla="*/ 727 h 759"/>
              <a:gd name="connsiteX47-23945" fmla="*/ 585 w 758"/>
              <a:gd name="connsiteY47-23946" fmla="*/ 722 h 759"/>
              <a:gd name="connsiteX48-23947" fmla="*/ 569 w 758"/>
              <a:gd name="connsiteY48-23948" fmla="*/ 717 h 759"/>
              <a:gd name="connsiteX49-23949" fmla="*/ 553 w 758"/>
              <a:gd name="connsiteY49-23950" fmla="*/ 706 h 759"/>
              <a:gd name="connsiteX50-23951" fmla="*/ 543 w 758"/>
              <a:gd name="connsiteY50-23952" fmla="*/ 696 h 759"/>
              <a:gd name="connsiteX51-23953" fmla="*/ 527 w 758"/>
              <a:gd name="connsiteY51-23954" fmla="*/ 685 h 759"/>
              <a:gd name="connsiteX52-23955" fmla="*/ 495 w 758"/>
              <a:gd name="connsiteY52-23956" fmla="*/ 659 h 759"/>
              <a:gd name="connsiteX53-23957" fmla="*/ 469 w 758"/>
              <a:gd name="connsiteY53-23958" fmla="*/ 632 h 759"/>
              <a:gd name="connsiteX54-23959" fmla="*/ 458 w 758"/>
              <a:gd name="connsiteY54-23960" fmla="*/ 622 h 759"/>
              <a:gd name="connsiteX55-23961" fmla="*/ 448 w 758"/>
              <a:gd name="connsiteY55-23962" fmla="*/ 606 h 759"/>
              <a:gd name="connsiteX56-23963" fmla="*/ 437 w 758"/>
              <a:gd name="connsiteY56-23964" fmla="*/ 590 h 759"/>
              <a:gd name="connsiteX57-23965" fmla="*/ 390 w 758"/>
              <a:gd name="connsiteY57-23966" fmla="*/ 100 h 759"/>
              <a:gd name="connsiteX58-23967" fmla="*/ 390 w 758"/>
              <a:gd name="connsiteY58-23968" fmla="*/ 90 h 759"/>
              <a:gd name="connsiteX59-23969" fmla="*/ 390 w 758"/>
              <a:gd name="connsiteY59-23970" fmla="*/ 85 h 759"/>
              <a:gd name="connsiteX60-23971" fmla="*/ 390 w 758"/>
              <a:gd name="connsiteY60-23972" fmla="*/ 79 h 759"/>
              <a:gd name="connsiteX61-23973" fmla="*/ 385 w 758"/>
              <a:gd name="connsiteY61-23974" fmla="*/ 74 h 759"/>
              <a:gd name="connsiteX62-23975" fmla="*/ 385 w 758"/>
              <a:gd name="connsiteY62-23976" fmla="*/ 74 h 759"/>
              <a:gd name="connsiteX63-23977" fmla="*/ 379 w 758"/>
              <a:gd name="connsiteY63-23978" fmla="*/ 74 h 759"/>
              <a:gd name="connsiteX64-23979" fmla="*/ 374 w 758"/>
              <a:gd name="connsiteY64-23980" fmla="*/ 74 h 759"/>
              <a:gd name="connsiteX65-23981" fmla="*/ 363 w 758"/>
              <a:gd name="connsiteY65-23982" fmla="*/ 79 h 759"/>
              <a:gd name="connsiteX66-23983" fmla="*/ 353 w 758"/>
              <a:gd name="connsiteY66-23984" fmla="*/ 79 h 759"/>
              <a:gd name="connsiteX67-23985" fmla="*/ 337 w 758"/>
              <a:gd name="connsiteY67-23986" fmla="*/ 85 h 759"/>
              <a:gd name="connsiteX68-23987" fmla="*/ 321 w 758"/>
              <a:gd name="connsiteY68-23988" fmla="*/ 90 h 759"/>
              <a:gd name="connsiteX69-23989" fmla="*/ 305 w 758"/>
              <a:gd name="connsiteY69-23990" fmla="*/ 95 h 759"/>
              <a:gd name="connsiteX70-23991" fmla="*/ 269 w 758"/>
              <a:gd name="connsiteY70-23992" fmla="*/ 106 h 759"/>
              <a:gd name="connsiteX71-23993" fmla="*/ 232 w 758"/>
              <a:gd name="connsiteY71-23994" fmla="*/ 116 h 759"/>
              <a:gd name="connsiteX72-23995" fmla="*/ 195 w 758"/>
              <a:gd name="connsiteY72-23996" fmla="*/ 127 h 759"/>
              <a:gd name="connsiteX73-23997" fmla="*/ 158 w 758"/>
              <a:gd name="connsiteY73-23998" fmla="*/ 137 h 759"/>
              <a:gd name="connsiteX74-23999" fmla="*/ 137 w 758"/>
              <a:gd name="connsiteY74-24000" fmla="*/ 142 h 759"/>
              <a:gd name="connsiteX75-24001" fmla="*/ 121 w 758"/>
              <a:gd name="connsiteY75-24002" fmla="*/ 142 h 759"/>
              <a:gd name="connsiteX76-24003" fmla="*/ 105 w 758"/>
              <a:gd name="connsiteY76-24004" fmla="*/ 148 h 759"/>
              <a:gd name="connsiteX77-24005" fmla="*/ 95 w 758"/>
              <a:gd name="connsiteY77-24006" fmla="*/ 148 h 759"/>
              <a:gd name="connsiteX78-24007" fmla="*/ 84 w 758"/>
              <a:gd name="connsiteY78-24008" fmla="*/ 153 h 759"/>
              <a:gd name="connsiteX79-24009" fmla="*/ 74 w 758"/>
              <a:gd name="connsiteY79-24010" fmla="*/ 153 h 759"/>
              <a:gd name="connsiteX80-24011" fmla="*/ 68 w 758"/>
              <a:gd name="connsiteY80-24012" fmla="*/ 153 h 759"/>
              <a:gd name="connsiteX81-24013" fmla="*/ 63 w 758"/>
              <a:gd name="connsiteY81-24014" fmla="*/ 153 h 759"/>
              <a:gd name="connsiteX82-24015" fmla="*/ 53 w 758"/>
              <a:gd name="connsiteY82-24016" fmla="*/ 153 h 759"/>
              <a:gd name="connsiteX83-24017" fmla="*/ 42 w 758"/>
              <a:gd name="connsiteY83-24018" fmla="*/ 148 h 759"/>
              <a:gd name="connsiteX84-24019" fmla="*/ 32 w 758"/>
              <a:gd name="connsiteY84-24020" fmla="*/ 142 h 759"/>
              <a:gd name="connsiteX85-24021" fmla="*/ 26 w 758"/>
              <a:gd name="connsiteY85-24022" fmla="*/ 137 h 759"/>
              <a:gd name="connsiteX86-24023" fmla="*/ 16 w 758"/>
              <a:gd name="connsiteY86-24024" fmla="*/ 127 h 759"/>
              <a:gd name="connsiteX87-24025" fmla="*/ 11 w 758"/>
              <a:gd name="connsiteY87-24026" fmla="*/ 121 h 759"/>
              <a:gd name="connsiteX88-24027" fmla="*/ 5 w 758"/>
              <a:gd name="connsiteY88-24028" fmla="*/ 116 h 759"/>
              <a:gd name="connsiteX89-24029" fmla="*/ 0 w 758"/>
              <a:gd name="connsiteY89-24030" fmla="*/ 116 h 759"/>
              <a:gd name="connsiteX90-24031" fmla="*/ 5 w 758"/>
              <a:gd name="connsiteY90-24032" fmla="*/ 111 h 759"/>
              <a:gd name="connsiteX91-24033" fmla="*/ 5 w 758"/>
              <a:gd name="connsiteY91-24034" fmla="*/ 111 h 759"/>
              <a:gd name="connsiteX92-24035" fmla="*/ 11 w 758"/>
              <a:gd name="connsiteY92-24036" fmla="*/ 111 h 759"/>
              <a:gd name="connsiteX93-24037" fmla="*/ 16 w 758"/>
              <a:gd name="connsiteY93-24038" fmla="*/ 106 h 759"/>
              <a:gd name="connsiteX94-24039" fmla="*/ 21 w 758"/>
              <a:gd name="connsiteY94-24040" fmla="*/ 106 h 759"/>
              <a:gd name="connsiteX95-24041" fmla="*/ 32 w 758"/>
              <a:gd name="connsiteY95-24042" fmla="*/ 106 h 759"/>
              <a:gd name="connsiteX96-24043" fmla="*/ 42 w 758"/>
              <a:gd name="connsiteY96-24044" fmla="*/ 106 h 759"/>
              <a:gd name="connsiteX97-24045" fmla="*/ 53 w 758"/>
              <a:gd name="connsiteY97-24046" fmla="*/ 100 h 759"/>
              <a:gd name="connsiteX98-24047" fmla="*/ 79 w 758"/>
              <a:gd name="connsiteY98-24048" fmla="*/ 100 h 759"/>
              <a:gd name="connsiteX99-24049" fmla="*/ 111 w 758"/>
              <a:gd name="connsiteY99-24050" fmla="*/ 95 h 759"/>
              <a:gd name="connsiteX100-24051" fmla="*/ 126 w 758"/>
              <a:gd name="connsiteY100-24052" fmla="*/ 95 h 759"/>
              <a:gd name="connsiteX101-24053" fmla="*/ 142 w 758"/>
              <a:gd name="connsiteY101-24054" fmla="*/ 90 h 759"/>
              <a:gd name="connsiteX102-24055" fmla="*/ 163 w 758"/>
              <a:gd name="connsiteY102-24056" fmla="*/ 85 h 759"/>
              <a:gd name="connsiteX103-24057" fmla="*/ 184 w 758"/>
              <a:gd name="connsiteY103-24058" fmla="*/ 85 h 759"/>
              <a:gd name="connsiteX104-24059" fmla="*/ 221 w 758"/>
              <a:gd name="connsiteY104-24060" fmla="*/ 74 h 759"/>
              <a:gd name="connsiteX105-24061" fmla="*/ 258 w 758"/>
              <a:gd name="connsiteY105-24062" fmla="*/ 69 h 759"/>
              <a:gd name="connsiteX106-24063" fmla="*/ 290 w 758"/>
              <a:gd name="connsiteY106-24064" fmla="*/ 58 h 759"/>
              <a:gd name="connsiteX107-24065" fmla="*/ 321 w 758"/>
              <a:gd name="connsiteY107-24066" fmla="*/ 48 h 759"/>
              <a:gd name="connsiteX108-24067" fmla="*/ 337 w 758"/>
              <a:gd name="connsiteY108-24068" fmla="*/ 42 h 759"/>
              <a:gd name="connsiteX109-24069" fmla="*/ 353 w 758"/>
              <a:gd name="connsiteY109-24070" fmla="*/ 37 h 759"/>
              <a:gd name="connsiteX110-24071" fmla="*/ 363 w 758"/>
              <a:gd name="connsiteY110-24072" fmla="*/ 37 h 759"/>
              <a:gd name="connsiteX111-24073" fmla="*/ 374 w 758"/>
              <a:gd name="connsiteY111-24074" fmla="*/ 32 h 759"/>
              <a:gd name="connsiteX112-24075" fmla="*/ 379 w 758"/>
              <a:gd name="connsiteY112-24076" fmla="*/ 27 h 759"/>
              <a:gd name="connsiteX113-24077" fmla="*/ 385 w 758"/>
              <a:gd name="connsiteY113-24078" fmla="*/ 21 h 759"/>
              <a:gd name="connsiteX114-24079" fmla="*/ 390 w 758"/>
              <a:gd name="connsiteY114-24080" fmla="*/ 16 h 759"/>
              <a:gd name="connsiteX115-24081" fmla="*/ 395 w 758"/>
              <a:gd name="connsiteY115-24082" fmla="*/ 11 h 759"/>
              <a:gd name="connsiteX116-24083" fmla="*/ 400 w 758"/>
              <a:gd name="connsiteY116-24084" fmla="*/ 6 h 759"/>
              <a:gd name="connsiteX117-24085" fmla="*/ 406 w 758"/>
              <a:gd name="connsiteY117-24086" fmla="*/ 0 h 759"/>
              <a:gd name="connsiteX118-24087" fmla="*/ 411 w 758"/>
              <a:gd name="connsiteY118-24088" fmla="*/ 0 h 759"/>
              <a:gd name="connsiteX119-24089" fmla="*/ 416 w 758"/>
              <a:gd name="connsiteY119-24090" fmla="*/ 0 h 759"/>
              <a:gd name="connsiteX120-24091" fmla="*/ 416 w 758"/>
              <a:gd name="connsiteY120-24092" fmla="*/ 0 h 759"/>
              <a:gd name="connsiteX0-24093" fmla="*/ 416 w 758"/>
              <a:gd name="connsiteY0-24094" fmla="*/ 0 h 759"/>
              <a:gd name="connsiteX1-24095" fmla="*/ 427 w 758"/>
              <a:gd name="connsiteY1-24096" fmla="*/ 0 h 759"/>
              <a:gd name="connsiteX2-24097" fmla="*/ 437 w 758"/>
              <a:gd name="connsiteY2-24098" fmla="*/ 6 h 759"/>
              <a:gd name="connsiteX3-24099" fmla="*/ 448 w 758"/>
              <a:gd name="connsiteY3-24100" fmla="*/ 11 h 759"/>
              <a:gd name="connsiteX4-24101" fmla="*/ 464 w 758"/>
              <a:gd name="connsiteY4-24102" fmla="*/ 21 h 759"/>
              <a:gd name="connsiteX5-24103" fmla="*/ 474 w 758"/>
              <a:gd name="connsiteY5-24104" fmla="*/ 32 h 759"/>
              <a:gd name="connsiteX6-24105" fmla="*/ 485 w 758"/>
              <a:gd name="connsiteY6-24106" fmla="*/ 37 h 759"/>
              <a:gd name="connsiteX7-24107" fmla="*/ 485 w 758"/>
              <a:gd name="connsiteY7-24108" fmla="*/ 42 h 759"/>
              <a:gd name="connsiteX8-24109" fmla="*/ 490 w 758"/>
              <a:gd name="connsiteY8-24110" fmla="*/ 42 h 759"/>
              <a:gd name="connsiteX9-24111" fmla="*/ 490 w 758"/>
              <a:gd name="connsiteY9-24112" fmla="*/ 48 h 759"/>
              <a:gd name="connsiteX10-24113" fmla="*/ 490 w 758"/>
              <a:gd name="connsiteY10-24114" fmla="*/ 48 h 759"/>
              <a:gd name="connsiteX11-24115" fmla="*/ 490 w 758"/>
              <a:gd name="connsiteY11-24116" fmla="*/ 53 h 759"/>
              <a:gd name="connsiteX12-24117" fmla="*/ 485 w 758"/>
              <a:gd name="connsiteY12-24118" fmla="*/ 58 h 759"/>
              <a:gd name="connsiteX13-24119" fmla="*/ 479 w 758"/>
              <a:gd name="connsiteY13-24120" fmla="*/ 63 h 759"/>
              <a:gd name="connsiteX14-24121" fmla="*/ 469 w 758"/>
              <a:gd name="connsiteY14-24122" fmla="*/ 69 h 759"/>
              <a:gd name="connsiteX15-24123" fmla="*/ 464 w 758"/>
              <a:gd name="connsiteY15-24124" fmla="*/ 74 h 759"/>
              <a:gd name="connsiteX16-24125" fmla="*/ 701 w 758"/>
              <a:gd name="connsiteY16-24126" fmla="*/ 611 h 759"/>
              <a:gd name="connsiteX17-24127" fmla="*/ 706 w 758"/>
              <a:gd name="connsiteY17-24128" fmla="*/ 595 h 759"/>
              <a:gd name="connsiteX18-24129" fmla="*/ 706 w 758"/>
              <a:gd name="connsiteY18-24130" fmla="*/ 580 h 759"/>
              <a:gd name="connsiteX19-24131" fmla="*/ 711 w 758"/>
              <a:gd name="connsiteY19-24132" fmla="*/ 564 h 759"/>
              <a:gd name="connsiteX20-24133" fmla="*/ 737 w 758"/>
              <a:gd name="connsiteY20-24134" fmla="*/ 559 h 759"/>
              <a:gd name="connsiteX21-24135" fmla="*/ 737 w 758"/>
              <a:gd name="connsiteY21-24136" fmla="*/ 569 h 759"/>
              <a:gd name="connsiteX22-24137" fmla="*/ 737 w 758"/>
              <a:gd name="connsiteY22-24138" fmla="*/ 585 h 759"/>
              <a:gd name="connsiteX23-24139" fmla="*/ 737 w 758"/>
              <a:gd name="connsiteY23-24140" fmla="*/ 601 h 759"/>
              <a:gd name="connsiteX24-24141" fmla="*/ 737 w 758"/>
              <a:gd name="connsiteY24-24142" fmla="*/ 622 h 759"/>
              <a:gd name="connsiteX25-24143" fmla="*/ 743 w 758"/>
              <a:gd name="connsiteY25-24144" fmla="*/ 669 h 759"/>
              <a:gd name="connsiteX26-24145" fmla="*/ 748 w 758"/>
              <a:gd name="connsiteY26-24146" fmla="*/ 696 h 759"/>
              <a:gd name="connsiteX27-24147" fmla="*/ 748 w 758"/>
              <a:gd name="connsiteY27-24148" fmla="*/ 706 h 759"/>
              <a:gd name="connsiteX28-24149" fmla="*/ 753 w 758"/>
              <a:gd name="connsiteY28-24150" fmla="*/ 717 h 759"/>
              <a:gd name="connsiteX29-24151" fmla="*/ 753 w 758"/>
              <a:gd name="connsiteY29-24152" fmla="*/ 722 h 759"/>
              <a:gd name="connsiteX30-24153" fmla="*/ 758 w 758"/>
              <a:gd name="connsiteY30-24154" fmla="*/ 732 h 759"/>
              <a:gd name="connsiteX31-24155" fmla="*/ 758 w 758"/>
              <a:gd name="connsiteY31-24156" fmla="*/ 738 h 759"/>
              <a:gd name="connsiteX32-24157" fmla="*/ 758 w 758"/>
              <a:gd name="connsiteY32-24158" fmla="*/ 743 h 759"/>
              <a:gd name="connsiteX33-24159" fmla="*/ 758 w 758"/>
              <a:gd name="connsiteY33-24160" fmla="*/ 748 h 759"/>
              <a:gd name="connsiteX34-24161" fmla="*/ 753 w 758"/>
              <a:gd name="connsiteY34-24162" fmla="*/ 753 h 759"/>
              <a:gd name="connsiteX35-24163" fmla="*/ 748 w 758"/>
              <a:gd name="connsiteY35-24164" fmla="*/ 759 h 759"/>
              <a:gd name="connsiteX36-24165" fmla="*/ 737 w 758"/>
              <a:gd name="connsiteY36-24166" fmla="*/ 759 h 759"/>
              <a:gd name="connsiteX37-24167" fmla="*/ 727 w 758"/>
              <a:gd name="connsiteY37-24168" fmla="*/ 759 h 759"/>
              <a:gd name="connsiteX38-24169" fmla="*/ 711 w 758"/>
              <a:gd name="connsiteY38-24170" fmla="*/ 759 h 759"/>
              <a:gd name="connsiteX39-24171" fmla="*/ 695 w 758"/>
              <a:gd name="connsiteY39-24172" fmla="*/ 753 h 759"/>
              <a:gd name="connsiteX40-24173" fmla="*/ 674 w 758"/>
              <a:gd name="connsiteY40-24174" fmla="*/ 753 h 759"/>
              <a:gd name="connsiteX41-24175" fmla="*/ 653 w 758"/>
              <a:gd name="connsiteY41-24176" fmla="*/ 748 h 759"/>
              <a:gd name="connsiteX42-24177" fmla="*/ 632 w 758"/>
              <a:gd name="connsiteY42-24178" fmla="*/ 743 h 759"/>
              <a:gd name="connsiteX43-24179" fmla="*/ 622 w 758"/>
              <a:gd name="connsiteY43-24180" fmla="*/ 738 h 759"/>
              <a:gd name="connsiteX44-24181" fmla="*/ 611 w 758"/>
              <a:gd name="connsiteY44-24182" fmla="*/ 732 h 759"/>
              <a:gd name="connsiteX45-24183" fmla="*/ 595 w 758"/>
              <a:gd name="connsiteY45-24184" fmla="*/ 727 h 759"/>
              <a:gd name="connsiteX46-24185" fmla="*/ 585 w 758"/>
              <a:gd name="connsiteY46-24186" fmla="*/ 722 h 759"/>
              <a:gd name="connsiteX47-24187" fmla="*/ 569 w 758"/>
              <a:gd name="connsiteY47-24188" fmla="*/ 717 h 759"/>
              <a:gd name="connsiteX48-24189" fmla="*/ 553 w 758"/>
              <a:gd name="connsiteY48-24190" fmla="*/ 706 h 759"/>
              <a:gd name="connsiteX49-24191" fmla="*/ 543 w 758"/>
              <a:gd name="connsiteY49-24192" fmla="*/ 696 h 759"/>
              <a:gd name="connsiteX50-24193" fmla="*/ 527 w 758"/>
              <a:gd name="connsiteY50-24194" fmla="*/ 685 h 759"/>
              <a:gd name="connsiteX51-24195" fmla="*/ 495 w 758"/>
              <a:gd name="connsiteY51-24196" fmla="*/ 659 h 759"/>
              <a:gd name="connsiteX52-24197" fmla="*/ 469 w 758"/>
              <a:gd name="connsiteY52-24198" fmla="*/ 632 h 759"/>
              <a:gd name="connsiteX53-24199" fmla="*/ 458 w 758"/>
              <a:gd name="connsiteY53-24200" fmla="*/ 622 h 759"/>
              <a:gd name="connsiteX54-24201" fmla="*/ 448 w 758"/>
              <a:gd name="connsiteY54-24202" fmla="*/ 606 h 759"/>
              <a:gd name="connsiteX55-24203" fmla="*/ 437 w 758"/>
              <a:gd name="connsiteY55-24204" fmla="*/ 590 h 759"/>
              <a:gd name="connsiteX56-24205" fmla="*/ 390 w 758"/>
              <a:gd name="connsiteY56-24206" fmla="*/ 100 h 759"/>
              <a:gd name="connsiteX57-24207" fmla="*/ 390 w 758"/>
              <a:gd name="connsiteY57-24208" fmla="*/ 90 h 759"/>
              <a:gd name="connsiteX58-24209" fmla="*/ 390 w 758"/>
              <a:gd name="connsiteY58-24210" fmla="*/ 85 h 759"/>
              <a:gd name="connsiteX59-24211" fmla="*/ 390 w 758"/>
              <a:gd name="connsiteY59-24212" fmla="*/ 79 h 759"/>
              <a:gd name="connsiteX60-24213" fmla="*/ 385 w 758"/>
              <a:gd name="connsiteY60-24214" fmla="*/ 74 h 759"/>
              <a:gd name="connsiteX61-24215" fmla="*/ 385 w 758"/>
              <a:gd name="connsiteY61-24216" fmla="*/ 74 h 759"/>
              <a:gd name="connsiteX62-24217" fmla="*/ 379 w 758"/>
              <a:gd name="connsiteY62-24218" fmla="*/ 74 h 759"/>
              <a:gd name="connsiteX63-24219" fmla="*/ 374 w 758"/>
              <a:gd name="connsiteY63-24220" fmla="*/ 74 h 759"/>
              <a:gd name="connsiteX64-24221" fmla="*/ 363 w 758"/>
              <a:gd name="connsiteY64-24222" fmla="*/ 79 h 759"/>
              <a:gd name="connsiteX65-24223" fmla="*/ 353 w 758"/>
              <a:gd name="connsiteY65-24224" fmla="*/ 79 h 759"/>
              <a:gd name="connsiteX66-24225" fmla="*/ 337 w 758"/>
              <a:gd name="connsiteY66-24226" fmla="*/ 85 h 759"/>
              <a:gd name="connsiteX67-24227" fmla="*/ 321 w 758"/>
              <a:gd name="connsiteY67-24228" fmla="*/ 90 h 759"/>
              <a:gd name="connsiteX68-24229" fmla="*/ 305 w 758"/>
              <a:gd name="connsiteY68-24230" fmla="*/ 95 h 759"/>
              <a:gd name="connsiteX69-24231" fmla="*/ 269 w 758"/>
              <a:gd name="connsiteY69-24232" fmla="*/ 106 h 759"/>
              <a:gd name="connsiteX70-24233" fmla="*/ 232 w 758"/>
              <a:gd name="connsiteY70-24234" fmla="*/ 116 h 759"/>
              <a:gd name="connsiteX71-24235" fmla="*/ 195 w 758"/>
              <a:gd name="connsiteY71-24236" fmla="*/ 127 h 759"/>
              <a:gd name="connsiteX72-24237" fmla="*/ 158 w 758"/>
              <a:gd name="connsiteY72-24238" fmla="*/ 137 h 759"/>
              <a:gd name="connsiteX73-24239" fmla="*/ 137 w 758"/>
              <a:gd name="connsiteY73-24240" fmla="*/ 142 h 759"/>
              <a:gd name="connsiteX74-24241" fmla="*/ 121 w 758"/>
              <a:gd name="connsiteY74-24242" fmla="*/ 142 h 759"/>
              <a:gd name="connsiteX75-24243" fmla="*/ 105 w 758"/>
              <a:gd name="connsiteY75-24244" fmla="*/ 148 h 759"/>
              <a:gd name="connsiteX76-24245" fmla="*/ 95 w 758"/>
              <a:gd name="connsiteY76-24246" fmla="*/ 148 h 759"/>
              <a:gd name="connsiteX77-24247" fmla="*/ 84 w 758"/>
              <a:gd name="connsiteY77-24248" fmla="*/ 153 h 759"/>
              <a:gd name="connsiteX78-24249" fmla="*/ 74 w 758"/>
              <a:gd name="connsiteY78-24250" fmla="*/ 153 h 759"/>
              <a:gd name="connsiteX79-24251" fmla="*/ 68 w 758"/>
              <a:gd name="connsiteY79-24252" fmla="*/ 153 h 759"/>
              <a:gd name="connsiteX80-24253" fmla="*/ 63 w 758"/>
              <a:gd name="connsiteY80-24254" fmla="*/ 153 h 759"/>
              <a:gd name="connsiteX81-24255" fmla="*/ 53 w 758"/>
              <a:gd name="connsiteY81-24256" fmla="*/ 153 h 759"/>
              <a:gd name="connsiteX82-24257" fmla="*/ 42 w 758"/>
              <a:gd name="connsiteY82-24258" fmla="*/ 148 h 759"/>
              <a:gd name="connsiteX83-24259" fmla="*/ 32 w 758"/>
              <a:gd name="connsiteY83-24260" fmla="*/ 142 h 759"/>
              <a:gd name="connsiteX84-24261" fmla="*/ 26 w 758"/>
              <a:gd name="connsiteY84-24262" fmla="*/ 137 h 759"/>
              <a:gd name="connsiteX85-24263" fmla="*/ 16 w 758"/>
              <a:gd name="connsiteY85-24264" fmla="*/ 127 h 759"/>
              <a:gd name="connsiteX86-24265" fmla="*/ 11 w 758"/>
              <a:gd name="connsiteY86-24266" fmla="*/ 121 h 759"/>
              <a:gd name="connsiteX87-24267" fmla="*/ 5 w 758"/>
              <a:gd name="connsiteY87-24268" fmla="*/ 116 h 759"/>
              <a:gd name="connsiteX88-24269" fmla="*/ 0 w 758"/>
              <a:gd name="connsiteY88-24270" fmla="*/ 116 h 759"/>
              <a:gd name="connsiteX89-24271" fmla="*/ 5 w 758"/>
              <a:gd name="connsiteY89-24272" fmla="*/ 111 h 759"/>
              <a:gd name="connsiteX90-24273" fmla="*/ 5 w 758"/>
              <a:gd name="connsiteY90-24274" fmla="*/ 111 h 759"/>
              <a:gd name="connsiteX91-24275" fmla="*/ 11 w 758"/>
              <a:gd name="connsiteY91-24276" fmla="*/ 111 h 759"/>
              <a:gd name="connsiteX92-24277" fmla="*/ 16 w 758"/>
              <a:gd name="connsiteY92-24278" fmla="*/ 106 h 759"/>
              <a:gd name="connsiteX93-24279" fmla="*/ 21 w 758"/>
              <a:gd name="connsiteY93-24280" fmla="*/ 106 h 759"/>
              <a:gd name="connsiteX94-24281" fmla="*/ 32 w 758"/>
              <a:gd name="connsiteY94-24282" fmla="*/ 106 h 759"/>
              <a:gd name="connsiteX95-24283" fmla="*/ 42 w 758"/>
              <a:gd name="connsiteY95-24284" fmla="*/ 106 h 759"/>
              <a:gd name="connsiteX96-24285" fmla="*/ 53 w 758"/>
              <a:gd name="connsiteY96-24286" fmla="*/ 100 h 759"/>
              <a:gd name="connsiteX97-24287" fmla="*/ 79 w 758"/>
              <a:gd name="connsiteY97-24288" fmla="*/ 100 h 759"/>
              <a:gd name="connsiteX98-24289" fmla="*/ 111 w 758"/>
              <a:gd name="connsiteY98-24290" fmla="*/ 95 h 759"/>
              <a:gd name="connsiteX99-24291" fmla="*/ 126 w 758"/>
              <a:gd name="connsiteY99-24292" fmla="*/ 95 h 759"/>
              <a:gd name="connsiteX100-24293" fmla="*/ 142 w 758"/>
              <a:gd name="connsiteY100-24294" fmla="*/ 90 h 759"/>
              <a:gd name="connsiteX101-24295" fmla="*/ 163 w 758"/>
              <a:gd name="connsiteY101-24296" fmla="*/ 85 h 759"/>
              <a:gd name="connsiteX102-24297" fmla="*/ 184 w 758"/>
              <a:gd name="connsiteY102-24298" fmla="*/ 85 h 759"/>
              <a:gd name="connsiteX103-24299" fmla="*/ 221 w 758"/>
              <a:gd name="connsiteY103-24300" fmla="*/ 74 h 759"/>
              <a:gd name="connsiteX104-24301" fmla="*/ 258 w 758"/>
              <a:gd name="connsiteY104-24302" fmla="*/ 69 h 759"/>
              <a:gd name="connsiteX105-24303" fmla="*/ 290 w 758"/>
              <a:gd name="connsiteY105-24304" fmla="*/ 58 h 759"/>
              <a:gd name="connsiteX106-24305" fmla="*/ 321 w 758"/>
              <a:gd name="connsiteY106-24306" fmla="*/ 48 h 759"/>
              <a:gd name="connsiteX107-24307" fmla="*/ 337 w 758"/>
              <a:gd name="connsiteY107-24308" fmla="*/ 42 h 759"/>
              <a:gd name="connsiteX108-24309" fmla="*/ 353 w 758"/>
              <a:gd name="connsiteY108-24310" fmla="*/ 37 h 759"/>
              <a:gd name="connsiteX109-24311" fmla="*/ 363 w 758"/>
              <a:gd name="connsiteY109-24312" fmla="*/ 37 h 759"/>
              <a:gd name="connsiteX110-24313" fmla="*/ 374 w 758"/>
              <a:gd name="connsiteY110-24314" fmla="*/ 32 h 759"/>
              <a:gd name="connsiteX111-24315" fmla="*/ 379 w 758"/>
              <a:gd name="connsiteY111-24316" fmla="*/ 27 h 759"/>
              <a:gd name="connsiteX112-24317" fmla="*/ 385 w 758"/>
              <a:gd name="connsiteY112-24318" fmla="*/ 21 h 759"/>
              <a:gd name="connsiteX113-24319" fmla="*/ 390 w 758"/>
              <a:gd name="connsiteY113-24320" fmla="*/ 16 h 759"/>
              <a:gd name="connsiteX114-24321" fmla="*/ 395 w 758"/>
              <a:gd name="connsiteY114-24322" fmla="*/ 11 h 759"/>
              <a:gd name="connsiteX115-24323" fmla="*/ 400 w 758"/>
              <a:gd name="connsiteY115-24324" fmla="*/ 6 h 759"/>
              <a:gd name="connsiteX116-24325" fmla="*/ 406 w 758"/>
              <a:gd name="connsiteY116-24326" fmla="*/ 0 h 759"/>
              <a:gd name="connsiteX117-24327" fmla="*/ 411 w 758"/>
              <a:gd name="connsiteY117-24328" fmla="*/ 0 h 759"/>
              <a:gd name="connsiteX118-24329" fmla="*/ 416 w 758"/>
              <a:gd name="connsiteY118-24330" fmla="*/ 0 h 759"/>
              <a:gd name="connsiteX119-24331" fmla="*/ 416 w 758"/>
              <a:gd name="connsiteY119-24332" fmla="*/ 0 h 759"/>
              <a:gd name="connsiteX0-24333" fmla="*/ 416 w 758"/>
              <a:gd name="connsiteY0-24334" fmla="*/ 0 h 759"/>
              <a:gd name="connsiteX1-24335" fmla="*/ 427 w 758"/>
              <a:gd name="connsiteY1-24336" fmla="*/ 0 h 759"/>
              <a:gd name="connsiteX2-24337" fmla="*/ 437 w 758"/>
              <a:gd name="connsiteY2-24338" fmla="*/ 6 h 759"/>
              <a:gd name="connsiteX3-24339" fmla="*/ 448 w 758"/>
              <a:gd name="connsiteY3-24340" fmla="*/ 11 h 759"/>
              <a:gd name="connsiteX4-24341" fmla="*/ 464 w 758"/>
              <a:gd name="connsiteY4-24342" fmla="*/ 21 h 759"/>
              <a:gd name="connsiteX5-24343" fmla="*/ 474 w 758"/>
              <a:gd name="connsiteY5-24344" fmla="*/ 32 h 759"/>
              <a:gd name="connsiteX6-24345" fmla="*/ 485 w 758"/>
              <a:gd name="connsiteY6-24346" fmla="*/ 37 h 759"/>
              <a:gd name="connsiteX7-24347" fmla="*/ 485 w 758"/>
              <a:gd name="connsiteY7-24348" fmla="*/ 42 h 759"/>
              <a:gd name="connsiteX8-24349" fmla="*/ 490 w 758"/>
              <a:gd name="connsiteY8-24350" fmla="*/ 42 h 759"/>
              <a:gd name="connsiteX9-24351" fmla="*/ 490 w 758"/>
              <a:gd name="connsiteY9-24352" fmla="*/ 48 h 759"/>
              <a:gd name="connsiteX10-24353" fmla="*/ 490 w 758"/>
              <a:gd name="connsiteY10-24354" fmla="*/ 48 h 759"/>
              <a:gd name="connsiteX11-24355" fmla="*/ 490 w 758"/>
              <a:gd name="connsiteY11-24356" fmla="*/ 53 h 759"/>
              <a:gd name="connsiteX12-24357" fmla="*/ 485 w 758"/>
              <a:gd name="connsiteY12-24358" fmla="*/ 58 h 759"/>
              <a:gd name="connsiteX13-24359" fmla="*/ 479 w 758"/>
              <a:gd name="connsiteY13-24360" fmla="*/ 63 h 759"/>
              <a:gd name="connsiteX14-24361" fmla="*/ 469 w 758"/>
              <a:gd name="connsiteY14-24362" fmla="*/ 69 h 759"/>
              <a:gd name="connsiteX15-24363" fmla="*/ 464 w 758"/>
              <a:gd name="connsiteY15-24364" fmla="*/ 74 h 759"/>
              <a:gd name="connsiteX16-24365" fmla="*/ 706 w 758"/>
              <a:gd name="connsiteY16-24366" fmla="*/ 595 h 759"/>
              <a:gd name="connsiteX17-24367" fmla="*/ 706 w 758"/>
              <a:gd name="connsiteY17-24368" fmla="*/ 580 h 759"/>
              <a:gd name="connsiteX18-24369" fmla="*/ 711 w 758"/>
              <a:gd name="connsiteY18-24370" fmla="*/ 564 h 759"/>
              <a:gd name="connsiteX19-24371" fmla="*/ 737 w 758"/>
              <a:gd name="connsiteY19-24372" fmla="*/ 559 h 759"/>
              <a:gd name="connsiteX20-24373" fmla="*/ 737 w 758"/>
              <a:gd name="connsiteY20-24374" fmla="*/ 569 h 759"/>
              <a:gd name="connsiteX21-24375" fmla="*/ 737 w 758"/>
              <a:gd name="connsiteY21-24376" fmla="*/ 585 h 759"/>
              <a:gd name="connsiteX22-24377" fmla="*/ 737 w 758"/>
              <a:gd name="connsiteY22-24378" fmla="*/ 601 h 759"/>
              <a:gd name="connsiteX23-24379" fmla="*/ 737 w 758"/>
              <a:gd name="connsiteY23-24380" fmla="*/ 622 h 759"/>
              <a:gd name="connsiteX24-24381" fmla="*/ 743 w 758"/>
              <a:gd name="connsiteY24-24382" fmla="*/ 669 h 759"/>
              <a:gd name="connsiteX25-24383" fmla="*/ 748 w 758"/>
              <a:gd name="connsiteY25-24384" fmla="*/ 696 h 759"/>
              <a:gd name="connsiteX26-24385" fmla="*/ 748 w 758"/>
              <a:gd name="connsiteY26-24386" fmla="*/ 706 h 759"/>
              <a:gd name="connsiteX27-24387" fmla="*/ 753 w 758"/>
              <a:gd name="connsiteY27-24388" fmla="*/ 717 h 759"/>
              <a:gd name="connsiteX28-24389" fmla="*/ 753 w 758"/>
              <a:gd name="connsiteY28-24390" fmla="*/ 722 h 759"/>
              <a:gd name="connsiteX29-24391" fmla="*/ 758 w 758"/>
              <a:gd name="connsiteY29-24392" fmla="*/ 732 h 759"/>
              <a:gd name="connsiteX30-24393" fmla="*/ 758 w 758"/>
              <a:gd name="connsiteY30-24394" fmla="*/ 738 h 759"/>
              <a:gd name="connsiteX31-24395" fmla="*/ 758 w 758"/>
              <a:gd name="connsiteY31-24396" fmla="*/ 743 h 759"/>
              <a:gd name="connsiteX32-24397" fmla="*/ 758 w 758"/>
              <a:gd name="connsiteY32-24398" fmla="*/ 748 h 759"/>
              <a:gd name="connsiteX33-24399" fmla="*/ 753 w 758"/>
              <a:gd name="connsiteY33-24400" fmla="*/ 753 h 759"/>
              <a:gd name="connsiteX34-24401" fmla="*/ 748 w 758"/>
              <a:gd name="connsiteY34-24402" fmla="*/ 759 h 759"/>
              <a:gd name="connsiteX35-24403" fmla="*/ 737 w 758"/>
              <a:gd name="connsiteY35-24404" fmla="*/ 759 h 759"/>
              <a:gd name="connsiteX36-24405" fmla="*/ 727 w 758"/>
              <a:gd name="connsiteY36-24406" fmla="*/ 759 h 759"/>
              <a:gd name="connsiteX37-24407" fmla="*/ 711 w 758"/>
              <a:gd name="connsiteY37-24408" fmla="*/ 759 h 759"/>
              <a:gd name="connsiteX38-24409" fmla="*/ 695 w 758"/>
              <a:gd name="connsiteY38-24410" fmla="*/ 753 h 759"/>
              <a:gd name="connsiteX39-24411" fmla="*/ 674 w 758"/>
              <a:gd name="connsiteY39-24412" fmla="*/ 753 h 759"/>
              <a:gd name="connsiteX40-24413" fmla="*/ 653 w 758"/>
              <a:gd name="connsiteY40-24414" fmla="*/ 748 h 759"/>
              <a:gd name="connsiteX41-24415" fmla="*/ 632 w 758"/>
              <a:gd name="connsiteY41-24416" fmla="*/ 743 h 759"/>
              <a:gd name="connsiteX42-24417" fmla="*/ 622 w 758"/>
              <a:gd name="connsiteY42-24418" fmla="*/ 738 h 759"/>
              <a:gd name="connsiteX43-24419" fmla="*/ 611 w 758"/>
              <a:gd name="connsiteY43-24420" fmla="*/ 732 h 759"/>
              <a:gd name="connsiteX44-24421" fmla="*/ 595 w 758"/>
              <a:gd name="connsiteY44-24422" fmla="*/ 727 h 759"/>
              <a:gd name="connsiteX45-24423" fmla="*/ 585 w 758"/>
              <a:gd name="connsiteY45-24424" fmla="*/ 722 h 759"/>
              <a:gd name="connsiteX46-24425" fmla="*/ 569 w 758"/>
              <a:gd name="connsiteY46-24426" fmla="*/ 717 h 759"/>
              <a:gd name="connsiteX47-24427" fmla="*/ 553 w 758"/>
              <a:gd name="connsiteY47-24428" fmla="*/ 706 h 759"/>
              <a:gd name="connsiteX48-24429" fmla="*/ 543 w 758"/>
              <a:gd name="connsiteY48-24430" fmla="*/ 696 h 759"/>
              <a:gd name="connsiteX49-24431" fmla="*/ 527 w 758"/>
              <a:gd name="connsiteY49-24432" fmla="*/ 685 h 759"/>
              <a:gd name="connsiteX50-24433" fmla="*/ 495 w 758"/>
              <a:gd name="connsiteY50-24434" fmla="*/ 659 h 759"/>
              <a:gd name="connsiteX51-24435" fmla="*/ 469 w 758"/>
              <a:gd name="connsiteY51-24436" fmla="*/ 632 h 759"/>
              <a:gd name="connsiteX52-24437" fmla="*/ 458 w 758"/>
              <a:gd name="connsiteY52-24438" fmla="*/ 622 h 759"/>
              <a:gd name="connsiteX53-24439" fmla="*/ 448 w 758"/>
              <a:gd name="connsiteY53-24440" fmla="*/ 606 h 759"/>
              <a:gd name="connsiteX54-24441" fmla="*/ 437 w 758"/>
              <a:gd name="connsiteY54-24442" fmla="*/ 590 h 759"/>
              <a:gd name="connsiteX55-24443" fmla="*/ 390 w 758"/>
              <a:gd name="connsiteY55-24444" fmla="*/ 100 h 759"/>
              <a:gd name="connsiteX56-24445" fmla="*/ 390 w 758"/>
              <a:gd name="connsiteY56-24446" fmla="*/ 90 h 759"/>
              <a:gd name="connsiteX57-24447" fmla="*/ 390 w 758"/>
              <a:gd name="connsiteY57-24448" fmla="*/ 85 h 759"/>
              <a:gd name="connsiteX58-24449" fmla="*/ 390 w 758"/>
              <a:gd name="connsiteY58-24450" fmla="*/ 79 h 759"/>
              <a:gd name="connsiteX59-24451" fmla="*/ 385 w 758"/>
              <a:gd name="connsiteY59-24452" fmla="*/ 74 h 759"/>
              <a:gd name="connsiteX60-24453" fmla="*/ 385 w 758"/>
              <a:gd name="connsiteY60-24454" fmla="*/ 74 h 759"/>
              <a:gd name="connsiteX61-24455" fmla="*/ 379 w 758"/>
              <a:gd name="connsiteY61-24456" fmla="*/ 74 h 759"/>
              <a:gd name="connsiteX62-24457" fmla="*/ 374 w 758"/>
              <a:gd name="connsiteY62-24458" fmla="*/ 74 h 759"/>
              <a:gd name="connsiteX63-24459" fmla="*/ 363 w 758"/>
              <a:gd name="connsiteY63-24460" fmla="*/ 79 h 759"/>
              <a:gd name="connsiteX64-24461" fmla="*/ 353 w 758"/>
              <a:gd name="connsiteY64-24462" fmla="*/ 79 h 759"/>
              <a:gd name="connsiteX65-24463" fmla="*/ 337 w 758"/>
              <a:gd name="connsiteY65-24464" fmla="*/ 85 h 759"/>
              <a:gd name="connsiteX66-24465" fmla="*/ 321 w 758"/>
              <a:gd name="connsiteY66-24466" fmla="*/ 90 h 759"/>
              <a:gd name="connsiteX67-24467" fmla="*/ 305 w 758"/>
              <a:gd name="connsiteY67-24468" fmla="*/ 95 h 759"/>
              <a:gd name="connsiteX68-24469" fmla="*/ 269 w 758"/>
              <a:gd name="connsiteY68-24470" fmla="*/ 106 h 759"/>
              <a:gd name="connsiteX69-24471" fmla="*/ 232 w 758"/>
              <a:gd name="connsiteY69-24472" fmla="*/ 116 h 759"/>
              <a:gd name="connsiteX70-24473" fmla="*/ 195 w 758"/>
              <a:gd name="connsiteY70-24474" fmla="*/ 127 h 759"/>
              <a:gd name="connsiteX71-24475" fmla="*/ 158 w 758"/>
              <a:gd name="connsiteY71-24476" fmla="*/ 137 h 759"/>
              <a:gd name="connsiteX72-24477" fmla="*/ 137 w 758"/>
              <a:gd name="connsiteY72-24478" fmla="*/ 142 h 759"/>
              <a:gd name="connsiteX73-24479" fmla="*/ 121 w 758"/>
              <a:gd name="connsiteY73-24480" fmla="*/ 142 h 759"/>
              <a:gd name="connsiteX74-24481" fmla="*/ 105 w 758"/>
              <a:gd name="connsiteY74-24482" fmla="*/ 148 h 759"/>
              <a:gd name="connsiteX75-24483" fmla="*/ 95 w 758"/>
              <a:gd name="connsiteY75-24484" fmla="*/ 148 h 759"/>
              <a:gd name="connsiteX76-24485" fmla="*/ 84 w 758"/>
              <a:gd name="connsiteY76-24486" fmla="*/ 153 h 759"/>
              <a:gd name="connsiteX77-24487" fmla="*/ 74 w 758"/>
              <a:gd name="connsiteY77-24488" fmla="*/ 153 h 759"/>
              <a:gd name="connsiteX78-24489" fmla="*/ 68 w 758"/>
              <a:gd name="connsiteY78-24490" fmla="*/ 153 h 759"/>
              <a:gd name="connsiteX79-24491" fmla="*/ 63 w 758"/>
              <a:gd name="connsiteY79-24492" fmla="*/ 153 h 759"/>
              <a:gd name="connsiteX80-24493" fmla="*/ 53 w 758"/>
              <a:gd name="connsiteY80-24494" fmla="*/ 153 h 759"/>
              <a:gd name="connsiteX81-24495" fmla="*/ 42 w 758"/>
              <a:gd name="connsiteY81-24496" fmla="*/ 148 h 759"/>
              <a:gd name="connsiteX82-24497" fmla="*/ 32 w 758"/>
              <a:gd name="connsiteY82-24498" fmla="*/ 142 h 759"/>
              <a:gd name="connsiteX83-24499" fmla="*/ 26 w 758"/>
              <a:gd name="connsiteY83-24500" fmla="*/ 137 h 759"/>
              <a:gd name="connsiteX84-24501" fmla="*/ 16 w 758"/>
              <a:gd name="connsiteY84-24502" fmla="*/ 127 h 759"/>
              <a:gd name="connsiteX85-24503" fmla="*/ 11 w 758"/>
              <a:gd name="connsiteY85-24504" fmla="*/ 121 h 759"/>
              <a:gd name="connsiteX86-24505" fmla="*/ 5 w 758"/>
              <a:gd name="connsiteY86-24506" fmla="*/ 116 h 759"/>
              <a:gd name="connsiteX87-24507" fmla="*/ 0 w 758"/>
              <a:gd name="connsiteY87-24508" fmla="*/ 116 h 759"/>
              <a:gd name="connsiteX88-24509" fmla="*/ 5 w 758"/>
              <a:gd name="connsiteY88-24510" fmla="*/ 111 h 759"/>
              <a:gd name="connsiteX89-24511" fmla="*/ 5 w 758"/>
              <a:gd name="connsiteY89-24512" fmla="*/ 111 h 759"/>
              <a:gd name="connsiteX90-24513" fmla="*/ 11 w 758"/>
              <a:gd name="connsiteY90-24514" fmla="*/ 111 h 759"/>
              <a:gd name="connsiteX91-24515" fmla="*/ 16 w 758"/>
              <a:gd name="connsiteY91-24516" fmla="*/ 106 h 759"/>
              <a:gd name="connsiteX92-24517" fmla="*/ 21 w 758"/>
              <a:gd name="connsiteY92-24518" fmla="*/ 106 h 759"/>
              <a:gd name="connsiteX93-24519" fmla="*/ 32 w 758"/>
              <a:gd name="connsiteY93-24520" fmla="*/ 106 h 759"/>
              <a:gd name="connsiteX94-24521" fmla="*/ 42 w 758"/>
              <a:gd name="connsiteY94-24522" fmla="*/ 106 h 759"/>
              <a:gd name="connsiteX95-24523" fmla="*/ 53 w 758"/>
              <a:gd name="connsiteY95-24524" fmla="*/ 100 h 759"/>
              <a:gd name="connsiteX96-24525" fmla="*/ 79 w 758"/>
              <a:gd name="connsiteY96-24526" fmla="*/ 100 h 759"/>
              <a:gd name="connsiteX97-24527" fmla="*/ 111 w 758"/>
              <a:gd name="connsiteY97-24528" fmla="*/ 95 h 759"/>
              <a:gd name="connsiteX98-24529" fmla="*/ 126 w 758"/>
              <a:gd name="connsiteY98-24530" fmla="*/ 95 h 759"/>
              <a:gd name="connsiteX99-24531" fmla="*/ 142 w 758"/>
              <a:gd name="connsiteY99-24532" fmla="*/ 90 h 759"/>
              <a:gd name="connsiteX100-24533" fmla="*/ 163 w 758"/>
              <a:gd name="connsiteY100-24534" fmla="*/ 85 h 759"/>
              <a:gd name="connsiteX101-24535" fmla="*/ 184 w 758"/>
              <a:gd name="connsiteY101-24536" fmla="*/ 85 h 759"/>
              <a:gd name="connsiteX102-24537" fmla="*/ 221 w 758"/>
              <a:gd name="connsiteY102-24538" fmla="*/ 74 h 759"/>
              <a:gd name="connsiteX103-24539" fmla="*/ 258 w 758"/>
              <a:gd name="connsiteY103-24540" fmla="*/ 69 h 759"/>
              <a:gd name="connsiteX104-24541" fmla="*/ 290 w 758"/>
              <a:gd name="connsiteY104-24542" fmla="*/ 58 h 759"/>
              <a:gd name="connsiteX105-24543" fmla="*/ 321 w 758"/>
              <a:gd name="connsiteY105-24544" fmla="*/ 48 h 759"/>
              <a:gd name="connsiteX106-24545" fmla="*/ 337 w 758"/>
              <a:gd name="connsiteY106-24546" fmla="*/ 42 h 759"/>
              <a:gd name="connsiteX107-24547" fmla="*/ 353 w 758"/>
              <a:gd name="connsiteY107-24548" fmla="*/ 37 h 759"/>
              <a:gd name="connsiteX108-24549" fmla="*/ 363 w 758"/>
              <a:gd name="connsiteY108-24550" fmla="*/ 37 h 759"/>
              <a:gd name="connsiteX109-24551" fmla="*/ 374 w 758"/>
              <a:gd name="connsiteY109-24552" fmla="*/ 32 h 759"/>
              <a:gd name="connsiteX110-24553" fmla="*/ 379 w 758"/>
              <a:gd name="connsiteY110-24554" fmla="*/ 27 h 759"/>
              <a:gd name="connsiteX111-24555" fmla="*/ 385 w 758"/>
              <a:gd name="connsiteY111-24556" fmla="*/ 21 h 759"/>
              <a:gd name="connsiteX112-24557" fmla="*/ 390 w 758"/>
              <a:gd name="connsiteY112-24558" fmla="*/ 16 h 759"/>
              <a:gd name="connsiteX113-24559" fmla="*/ 395 w 758"/>
              <a:gd name="connsiteY113-24560" fmla="*/ 11 h 759"/>
              <a:gd name="connsiteX114-24561" fmla="*/ 400 w 758"/>
              <a:gd name="connsiteY114-24562" fmla="*/ 6 h 759"/>
              <a:gd name="connsiteX115-24563" fmla="*/ 406 w 758"/>
              <a:gd name="connsiteY115-24564" fmla="*/ 0 h 759"/>
              <a:gd name="connsiteX116-24565" fmla="*/ 411 w 758"/>
              <a:gd name="connsiteY116-24566" fmla="*/ 0 h 759"/>
              <a:gd name="connsiteX117-24567" fmla="*/ 416 w 758"/>
              <a:gd name="connsiteY117-24568" fmla="*/ 0 h 759"/>
              <a:gd name="connsiteX118-24569" fmla="*/ 416 w 758"/>
              <a:gd name="connsiteY118-24570" fmla="*/ 0 h 759"/>
              <a:gd name="connsiteX0-24571" fmla="*/ 416 w 758"/>
              <a:gd name="connsiteY0-24572" fmla="*/ 0 h 759"/>
              <a:gd name="connsiteX1-24573" fmla="*/ 427 w 758"/>
              <a:gd name="connsiteY1-24574" fmla="*/ 0 h 759"/>
              <a:gd name="connsiteX2-24575" fmla="*/ 437 w 758"/>
              <a:gd name="connsiteY2-24576" fmla="*/ 6 h 759"/>
              <a:gd name="connsiteX3-24577" fmla="*/ 448 w 758"/>
              <a:gd name="connsiteY3-24578" fmla="*/ 11 h 759"/>
              <a:gd name="connsiteX4-24579" fmla="*/ 464 w 758"/>
              <a:gd name="connsiteY4-24580" fmla="*/ 21 h 759"/>
              <a:gd name="connsiteX5-24581" fmla="*/ 474 w 758"/>
              <a:gd name="connsiteY5-24582" fmla="*/ 32 h 759"/>
              <a:gd name="connsiteX6-24583" fmla="*/ 485 w 758"/>
              <a:gd name="connsiteY6-24584" fmla="*/ 37 h 759"/>
              <a:gd name="connsiteX7-24585" fmla="*/ 485 w 758"/>
              <a:gd name="connsiteY7-24586" fmla="*/ 42 h 759"/>
              <a:gd name="connsiteX8-24587" fmla="*/ 490 w 758"/>
              <a:gd name="connsiteY8-24588" fmla="*/ 42 h 759"/>
              <a:gd name="connsiteX9-24589" fmla="*/ 490 w 758"/>
              <a:gd name="connsiteY9-24590" fmla="*/ 48 h 759"/>
              <a:gd name="connsiteX10-24591" fmla="*/ 490 w 758"/>
              <a:gd name="connsiteY10-24592" fmla="*/ 48 h 759"/>
              <a:gd name="connsiteX11-24593" fmla="*/ 490 w 758"/>
              <a:gd name="connsiteY11-24594" fmla="*/ 53 h 759"/>
              <a:gd name="connsiteX12-24595" fmla="*/ 485 w 758"/>
              <a:gd name="connsiteY12-24596" fmla="*/ 58 h 759"/>
              <a:gd name="connsiteX13-24597" fmla="*/ 479 w 758"/>
              <a:gd name="connsiteY13-24598" fmla="*/ 63 h 759"/>
              <a:gd name="connsiteX14-24599" fmla="*/ 469 w 758"/>
              <a:gd name="connsiteY14-24600" fmla="*/ 69 h 759"/>
              <a:gd name="connsiteX15-24601" fmla="*/ 464 w 758"/>
              <a:gd name="connsiteY15-24602" fmla="*/ 74 h 759"/>
              <a:gd name="connsiteX16-24603" fmla="*/ 706 w 758"/>
              <a:gd name="connsiteY16-24604" fmla="*/ 580 h 759"/>
              <a:gd name="connsiteX17-24605" fmla="*/ 711 w 758"/>
              <a:gd name="connsiteY17-24606" fmla="*/ 564 h 759"/>
              <a:gd name="connsiteX18-24607" fmla="*/ 737 w 758"/>
              <a:gd name="connsiteY18-24608" fmla="*/ 559 h 759"/>
              <a:gd name="connsiteX19-24609" fmla="*/ 737 w 758"/>
              <a:gd name="connsiteY19-24610" fmla="*/ 569 h 759"/>
              <a:gd name="connsiteX20-24611" fmla="*/ 737 w 758"/>
              <a:gd name="connsiteY20-24612" fmla="*/ 585 h 759"/>
              <a:gd name="connsiteX21-24613" fmla="*/ 737 w 758"/>
              <a:gd name="connsiteY21-24614" fmla="*/ 601 h 759"/>
              <a:gd name="connsiteX22-24615" fmla="*/ 737 w 758"/>
              <a:gd name="connsiteY22-24616" fmla="*/ 622 h 759"/>
              <a:gd name="connsiteX23-24617" fmla="*/ 743 w 758"/>
              <a:gd name="connsiteY23-24618" fmla="*/ 669 h 759"/>
              <a:gd name="connsiteX24-24619" fmla="*/ 748 w 758"/>
              <a:gd name="connsiteY24-24620" fmla="*/ 696 h 759"/>
              <a:gd name="connsiteX25-24621" fmla="*/ 748 w 758"/>
              <a:gd name="connsiteY25-24622" fmla="*/ 706 h 759"/>
              <a:gd name="connsiteX26-24623" fmla="*/ 753 w 758"/>
              <a:gd name="connsiteY26-24624" fmla="*/ 717 h 759"/>
              <a:gd name="connsiteX27-24625" fmla="*/ 753 w 758"/>
              <a:gd name="connsiteY27-24626" fmla="*/ 722 h 759"/>
              <a:gd name="connsiteX28-24627" fmla="*/ 758 w 758"/>
              <a:gd name="connsiteY28-24628" fmla="*/ 732 h 759"/>
              <a:gd name="connsiteX29-24629" fmla="*/ 758 w 758"/>
              <a:gd name="connsiteY29-24630" fmla="*/ 738 h 759"/>
              <a:gd name="connsiteX30-24631" fmla="*/ 758 w 758"/>
              <a:gd name="connsiteY30-24632" fmla="*/ 743 h 759"/>
              <a:gd name="connsiteX31-24633" fmla="*/ 758 w 758"/>
              <a:gd name="connsiteY31-24634" fmla="*/ 748 h 759"/>
              <a:gd name="connsiteX32-24635" fmla="*/ 753 w 758"/>
              <a:gd name="connsiteY32-24636" fmla="*/ 753 h 759"/>
              <a:gd name="connsiteX33-24637" fmla="*/ 748 w 758"/>
              <a:gd name="connsiteY33-24638" fmla="*/ 759 h 759"/>
              <a:gd name="connsiteX34-24639" fmla="*/ 737 w 758"/>
              <a:gd name="connsiteY34-24640" fmla="*/ 759 h 759"/>
              <a:gd name="connsiteX35-24641" fmla="*/ 727 w 758"/>
              <a:gd name="connsiteY35-24642" fmla="*/ 759 h 759"/>
              <a:gd name="connsiteX36-24643" fmla="*/ 711 w 758"/>
              <a:gd name="connsiteY36-24644" fmla="*/ 759 h 759"/>
              <a:gd name="connsiteX37-24645" fmla="*/ 695 w 758"/>
              <a:gd name="connsiteY37-24646" fmla="*/ 753 h 759"/>
              <a:gd name="connsiteX38-24647" fmla="*/ 674 w 758"/>
              <a:gd name="connsiteY38-24648" fmla="*/ 753 h 759"/>
              <a:gd name="connsiteX39-24649" fmla="*/ 653 w 758"/>
              <a:gd name="connsiteY39-24650" fmla="*/ 748 h 759"/>
              <a:gd name="connsiteX40-24651" fmla="*/ 632 w 758"/>
              <a:gd name="connsiteY40-24652" fmla="*/ 743 h 759"/>
              <a:gd name="connsiteX41-24653" fmla="*/ 622 w 758"/>
              <a:gd name="connsiteY41-24654" fmla="*/ 738 h 759"/>
              <a:gd name="connsiteX42-24655" fmla="*/ 611 w 758"/>
              <a:gd name="connsiteY42-24656" fmla="*/ 732 h 759"/>
              <a:gd name="connsiteX43-24657" fmla="*/ 595 w 758"/>
              <a:gd name="connsiteY43-24658" fmla="*/ 727 h 759"/>
              <a:gd name="connsiteX44-24659" fmla="*/ 585 w 758"/>
              <a:gd name="connsiteY44-24660" fmla="*/ 722 h 759"/>
              <a:gd name="connsiteX45-24661" fmla="*/ 569 w 758"/>
              <a:gd name="connsiteY45-24662" fmla="*/ 717 h 759"/>
              <a:gd name="connsiteX46-24663" fmla="*/ 553 w 758"/>
              <a:gd name="connsiteY46-24664" fmla="*/ 706 h 759"/>
              <a:gd name="connsiteX47-24665" fmla="*/ 543 w 758"/>
              <a:gd name="connsiteY47-24666" fmla="*/ 696 h 759"/>
              <a:gd name="connsiteX48-24667" fmla="*/ 527 w 758"/>
              <a:gd name="connsiteY48-24668" fmla="*/ 685 h 759"/>
              <a:gd name="connsiteX49-24669" fmla="*/ 495 w 758"/>
              <a:gd name="connsiteY49-24670" fmla="*/ 659 h 759"/>
              <a:gd name="connsiteX50-24671" fmla="*/ 469 w 758"/>
              <a:gd name="connsiteY50-24672" fmla="*/ 632 h 759"/>
              <a:gd name="connsiteX51-24673" fmla="*/ 458 w 758"/>
              <a:gd name="connsiteY51-24674" fmla="*/ 622 h 759"/>
              <a:gd name="connsiteX52-24675" fmla="*/ 448 w 758"/>
              <a:gd name="connsiteY52-24676" fmla="*/ 606 h 759"/>
              <a:gd name="connsiteX53-24677" fmla="*/ 437 w 758"/>
              <a:gd name="connsiteY53-24678" fmla="*/ 590 h 759"/>
              <a:gd name="connsiteX54-24679" fmla="*/ 390 w 758"/>
              <a:gd name="connsiteY54-24680" fmla="*/ 100 h 759"/>
              <a:gd name="connsiteX55-24681" fmla="*/ 390 w 758"/>
              <a:gd name="connsiteY55-24682" fmla="*/ 90 h 759"/>
              <a:gd name="connsiteX56-24683" fmla="*/ 390 w 758"/>
              <a:gd name="connsiteY56-24684" fmla="*/ 85 h 759"/>
              <a:gd name="connsiteX57-24685" fmla="*/ 390 w 758"/>
              <a:gd name="connsiteY57-24686" fmla="*/ 79 h 759"/>
              <a:gd name="connsiteX58-24687" fmla="*/ 385 w 758"/>
              <a:gd name="connsiteY58-24688" fmla="*/ 74 h 759"/>
              <a:gd name="connsiteX59-24689" fmla="*/ 385 w 758"/>
              <a:gd name="connsiteY59-24690" fmla="*/ 74 h 759"/>
              <a:gd name="connsiteX60-24691" fmla="*/ 379 w 758"/>
              <a:gd name="connsiteY60-24692" fmla="*/ 74 h 759"/>
              <a:gd name="connsiteX61-24693" fmla="*/ 374 w 758"/>
              <a:gd name="connsiteY61-24694" fmla="*/ 74 h 759"/>
              <a:gd name="connsiteX62-24695" fmla="*/ 363 w 758"/>
              <a:gd name="connsiteY62-24696" fmla="*/ 79 h 759"/>
              <a:gd name="connsiteX63-24697" fmla="*/ 353 w 758"/>
              <a:gd name="connsiteY63-24698" fmla="*/ 79 h 759"/>
              <a:gd name="connsiteX64-24699" fmla="*/ 337 w 758"/>
              <a:gd name="connsiteY64-24700" fmla="*/ 85 h 759"/>
              <a:gd name="connsiteX65-24701" fmla="*/ 321 w 758"/>
              <a:gd name="connsiteY65-24702" fmla="*/ 90 h 759"/>
              <a:gd name="connsiteX66-24703" fmla="*/ 305 w 758"/>
              <a:gd name="connsiteY66-24704" fmla="*/ 95 h 759"/>
              <a:gd name="connsiteX67-24705" fmla="*/ 269 w 758"/>
              <a:gd name="connsiteY67-24706" fmla="*/ 106 h 759"/>
              <a:gd name="connsiteX68-24707" fmla="*/ 232 w 758"/>
              <a:gd name="connsiteY68-24708" fmla="*/ 116 h 759"/>
              <a:gd name="connsiteX69-24709" fmla="*/ 195 w 758"/>
              <a:gd name="connsiteY69-24710" fmla="*/ 127 h 759"/>
              <a:gd name="connsiteX70-24711" fmla="*/ 158 w 758"/>
              <a:gd name="connsiteY70-24712" fmla="*/ 137 h 759"/>
              <a:gd name="connsiteX71-24713" fmla="*/ 137 w 758"/>
              <a:gd name="connsiteY71-24714" fmla="*/ 142 h 759"/>
              <a:gd name="connsiteX72-24715" fmla="*/ 121 w 758"/>
              <a:gd name="connsiteY72-24716" fmla="*/ 142 h 759"/>
              <a:gd name="connsiteX73-24717" fmla="*/ 105 w 758"/>
              <a:gd name="connsiteY73-24718" fmla="*/ 148 h 759"/>
              <a:gd name="connsiteX74-24719" fmla="*/ 95 w 758"/>
              <a:gd name="connsiteY74-24720" fmla="*/ 148 h 759"/>
              <a:gd name="connsiteX75-24721" fmla="*/ 84 w 758"/>
              <a:gd name="connsiteY75-24722" fmla="*/ 153 h 759"/>
              <a:gd name="connsiteX76-24723" fmla="*/ 74 w 758"/>
              <a:gd name="connsiteY76-24724" fmla="*/ 153 h 759"/>
              <a:gd name="connsiteX77-24725" fmla="*/ 68 w 758"/>
              <a:gd name="connsiteY77-24726" fmla="*/ 153 h 759"/>
              <a:gd name="connsiteX78-24727" fmla="*/ 63 w 758"/>
              <a:gd name="connsiteY78-24728" fmla="*/ 153 h 759"/>
              <a:gd name="connsiteX79-24729" fmla="*/ 53 w 758"/>
              <a:gd name="connsiteY79-24730" fmla="*/ 153 h 759"/>
              <a:gd name="connsiteX80-24731" fmla="*/ 42 w 758"/>
              <a:gd name="connsiteY80-24732" fmla="*/ 148 h 759"/>
              <a:gd name="connsiteX81-24733" fmla="*/ 32 w 758"/>
              <a:gd name="connsiteY81-24734" fmla="*/ 142 h 759"/>
              <a:gd name="connsiteX82-24735" fmla="*/ 26 w 758"/>
              <a:gd name="connsiteY82-24736" fmla="*/ 137 h 759"/>
              <a:gd name="connsiteX83-24737" fmla="*/ 16 w 758"/>
              <a:gd name="connsiteY83-24738" fmla="*/ 127 h 759"/>
              <a:gd name="connsiteX84-24739" fmla="*/ 11 w 758"/>
              <a:gd name="connsiteY84-24740" fmla="*/ 121 h 759"/>
              <a:gd name="connsiteX85-24741" fmla="*/ 5 w 758"/>
              <a:gd name="connsiteY85-24742" fmla="*/ 116 h 759"/>
              <a:gd name="connsiteX86-24743" fmla="*/ 0 w 758"/>
              <a:gd name="connsiteY86-24744" fmla="*/ 116 h 759"/>
              <a:gd name="connsiteX87-24745" fmla="*/ 5 w 758"/>
              <a:gd name="connsiteY87-24746" fmla="*/ 111 h 759"/>
              <a:gd name="connsiteX88-24747" fmla="*/ 5 w 758"/>
              <a:gd name="connsiteY88-24748" fmla="*/ 111 h 759"/>
              <a:gd name="connsiteX89-24749" fmla="*/ 11 w 758"/>
              <a:gd name="connsiteY89-24750" fmla="*/ 111 h 759"/>
              <a:gd name="connsiteX90-24751" fmla="*/ 16 w 758"/>
              <a:gd name="connsiteY90-24752" fmla="*/ 106 h 759"/>
              <a:gd name="connsiteX91-24753" fmla="*/ 21 w 758"/>
              <a:gd name="connsiteY91-24754" fmla="*/ 106 h 759"/>
              <a:gd name="connsiteX92-24755" fmla="*/ 32 w 758"/>
              <a:gd name="connsiteY92-24756" fmla="*/ 106 h 759"/>
              <a:gd name="connsiteX93-24757" fmla="*/ 42 w 758"/>
              <a:gd name="connsiteY93-24758" fmla="*/ 106 h 759"/>
              <a:gd name="connsiteX94-24759" fmla="*/ 53 w 758"/>
              <a:gd name="connsiteY94-24760" fmla="*/ 100 h 759"/>
              <a:gd name="connsiteX95-24761" fmla="*/ 79 w 758"/>
              <a:gd name="connsiteY95-24762" fmla="*/ 100 h 759"/>
              <a:gd name="connsiteX96-24763" fmla="*/ 111 w 758"/>
              <a:gd name="connsiteY96-24764" fmla="*/ 95 h 759"/>
              <a:gd name="connsiteX97-24765" fmla="*/ 126 w 758"/>
              <a:gd name="connsiteY97-24766" fmla="*/ 95 h 759"/>
              <a:gd name="connsiteX98-24767" fmla="*/ 142 w 758"/>
              <a:gd name="connsiteY98-24768" fmla="*/ 90 h 759"/>
              <a:gd name="connsiteX99-24769" fmla="*/ 163 w 758"/>
              <a:gd name="connsiteY99-24770" fmla="*/ 85 h 759"/>
              <a:gd name="connsiteX100-24771" fmla="*/ 184 w 758"/>
              <a:gd name="connsiteY100-24772" fmla="*/ 85 h 759"/>
              <a:gd name="connsiteX101-24773" fmla="*/ 221 w 758"/>
              <a:gd name="connsiteY101-24774" fmla="*/ 74 h 759"/>
              <a:gd name="connsiteX102-24775" fmla="*/ 258 w 758"/>
              <a:gd name="connsiteY102-24776" fmla="*/ 69 h 759"/>
              <a:gd name="connsiteX103-24777" fmla="*/ 290 w 758"/>
              <a:gd name="connsiteY103-24778" fmla="*/ 58 h 759"/>
              <a:gd name="connsiteX104-24779" fmla="*/ 321 w 758"/>
              <a:gd name="connsiteY104-24780" fmla="*/ 48 h 759"/>
              <a:gd name="connsiteX105-24781" fmla="*/ 337 w 758"/>
              <a:gd name="connsiteY105-24782" fmla="*/ 42 h 759"/>
              <a:gd name="connsiteX106-24783" fmla="*/ 353 w 758"/>
              <a:gd name="connsiteY106-24784" fmla="*/ 37 h 759"/>
              <a:gd name="connsiteX107-24785" fmla="*/ 363 w 758"/>
              <a:gd name="connsiteY107-24786" fmla="*/ 37 h 759"/>
              <a:gd name="connsiteX108-24787" fmla="*/ 374 w 758"/>
              <a:gd name="connsiteY108-24788" fmla="*/ 32 h 759"/>
              <a:gd name="connsiteX109-24789" fmla="*/ 379 w 758"/>
              <a:gd name="connsiteY109-24790" fmla="*/ 27 h 759"/>
              <a:gd name="connsiteX110-24791" fmla="*/ 385 w 758"/>
              <a:gd name="connsiteY110-24792" fmla="*/ 21 h 759"/>
              <a:gd name="connsiteX111-24793" fmla="*/ 390 w 758"/>
              <a:gd name="connsiteY111-24794" fmla="*/ 16 h 759"/>
              <a:gd name="connsiteX112-24795" fmla="*/ 395 w 758"/>
              <a:gd name="connsiteY112-24796" fmla="*/ 11 h 759"/>
              <a:gd name="connsiteX113-24797" fmla="*/ 400 w 758"/>
              <a:gd name="connsiteY113-24798" fmla="*/ 6 h 759"/>
              <a:gd name="connsiteX114-24799" fmla="*/ 406 w 758"/>
              <a:gd name="connsiteY114-24800" fmla="*/ 0 h 759"/>
              <a:gd name="connsiteX115-24801" fmla="*/ 411 w 758"/>
              <a:gd name="connsiteY115-24802" fmla="*/ 0 h 759"/>
              <a:gd name="connsiteX116-24803" fmla="*/ 416 w 758"/>
              <a:gd name="connsiteY116-24804" fmla="*/ 0 h 759"/>
              <a:gd name="connsiteX117-24805" fmla="*/ 416 w 758"/>
              <a:gd name="connsiteY117-24806" fmla="*/ 0 h 759"/>
              <a:gd name="connsiteX0-24807" fmla="*/ 416 w 758"/>
              <a:gd name="connsiteY0-24808" fmla="*/ 0 h 759"/>
              <a:gd name="connsiteX1-24809" fmla="*/ 427 w 758"/>
              <a:gd name="connsiteY1-24810" fmla="*/ 0 h 759"/>
              <a:gd name="connsiteX2-24811" fmla="*/ 437 w 758"/>
              <a:gd name="connsiteY2-24812" fmla="*/ 6 h 759"/>
              <a:gd name="connsiteX3-24813" fmla="*/ 448 w 758"/>
              <a:gd name="connsiteY3-24814" fmla="*/ 11 h 759"/>
              <a:gd name="connsiteX4-24815" fmla="*/ 464 w 758"/>
              <a:gd name="connsiteY4-24816" fmla="*/ 21 h 759"/>
              <a:gd name="connsiteX5-24817" fmla="*/ 474 w 758"/>
              <a:gd name="connsiteY5-24818" fmla="*/ 32 h 759"/>
              <a:gd name="connsiteX6-24819" fmla="*/ 485 w 758"/>
              <a:gd name="connsiteY6-24820" fmla="*/ 37 h 759"/>
              <a:gd name="connsiteX7-24821" fmla="*/ 485 w 758"/>
              <a:gd name="connsiteY7-24822" fmla="*/ 42 h 759"/>
              <a:gd name="connsiteX8-24823" fmla="*/ 490 w 758"/>
              <a:gd name="connsiteY8-24824" fmla="*/ 42 h 759"/>
              <a:gd name="connsiteX9-24825" fmla="*/ 490 w 758"/>
              <a:gd name="connsiteY9-24826" fmla="*/ 48 h 759"/>
              <a:gd name="connsiteX10-24827" fmla="*/ 490 w 758"/>
              <a:gd name="connsiteY10-24828" fmla="*/ 48 h 759"/>
              <a:gd name="connsiteX11-24829" fmla="*/ 490 w 758"/>
              <a:gd name="connsiteY11-24830" fmla="*/ 53 h 759"/>
              <a:gd name="connsiteX12-24831" fmla="*/ 485 w 758"/>
              <a:gd name="connsiteY12-24832" fmla="*/ 58 h 759"/>
              <a:gd name="connsiteX13-24833" fmla="*/ 479 w 758"/>
              <a:gd name="connsiteY13-24834" fmla="*/ 63 h 759"/>
              <a:gd name="connsiteX14-24835" fmla="*/ 469 w 758"/>
              <a:gd name="connsiteY14-24836" fmla="*/ 69 h 759"/>
              <a:gd name="connsiteX15-24837" fmla="*/ 464 w 758"/>
              <a:gd name="connsiteY15-24838" fmla="*/ 74 h 759"/>
              <a:gd name="connsiteX16-24839" fmla="*/ 711 w 758"/>
              <a:gd name="connsiteY16-24840" fmla="*/ 564 h 759"/>
              <a:gd name="connsiteX17-24841" fmla="*/ 737 w 758"/>
              <a:gd name="connsiteY17-24842" fmla="*/ 559 h 759"/>
              <a:gd name="connsiteX18-24843" fmla="*/ 737 w 758"/>
              <a:gd name="connsiteY18-24844" fmla="*/ 569 h 759"/>
              <a:gd name="connsiteX19-24845" fmla="*/ 737 w 758"/>
              <a:gd name="connsiteY19-24846" fmla="*/ 585 h 759"/>
              <a:gd name="connsiteX20-24847" fmla="*/ 737 w 758"/>
              <a:gd name="connsiteY20-24848" fmla="*/ 601 h 759"/>
              <a:gd name="connsiteX21-24849" fmla="*/ 737 w 758"/>
              <a:gd name="connsiteY21-24850" fmla="*/ 622 h 759"/>
              <a:gd name="connsiteX22-24851" fmla="*/ 743 w 758"/>
              <a:gd name="connsiteY22-24852" fmla="*/ 669 h 759"/>
              <a:gd name="connsiteX23-24853" fmla="*/ 748 w 758"/>
              <a:gd name="connsiteY23-24854" fmla="*/ 696 h 759"/>
              <a:gd name="connsiteX24-24855" fmla="*/ 748 w 758"/>
              <a:gd name="connsiteY24-24856" fmla="*/ 706 h 759"/>
              <a:gd name="connsiteX25-24857" fmla="*/ 753 w 758"/>
              <a:gd name="connsiteY25-24858" fmla="*/ 717 h 759"/>
              <a:gd name="connsiteX26-24859" fmla="*/ 753 w 758"/>
              <a:gd name="connsiteY26-24860" fmla="*/ 722 h 759"/>
              <a:gd name="connsiteX27-24861" fmla="*/ 758 w 758"/>
              <a:gd name="connsiteY27-24862" fmla="*/ 732 h 759"/>
              <a:gd name="connsiteX28-24863" fmla="*/ 758 w 758"/>
              <a:gd name="connsiteY28-24864" fmla="*/ 738 h 759"/>
              <a:gd name="connsiteX29-24865" fmla="*/ 758 w 758"/>
              <a:gd name="connsiteY29-24866" fmla="*/ 743 h 759"/>
              <a:gd name="connsiteX30-24867" fmla="*/ 758 w 758"/>
              <a:gd name="connsiteY30-24868" fmla="*/ 748 h 759"/>
              <a:gd name="connsiteX31-24869" fmla="*/ 753 w 758"/>
              <a:gd name="connsiteY31-24870" fmla="*/ 753 h 759"/>
              <a:gd name="connsiteX32-24871" fmla="*/ 748 w 758"/>
              <a:gd name="connsiteY32-24872" fmla="*/ 759 h 759"/>
              <a:gd name="connsiteX33-24873" fmla="*/ 737 w 758"/>
              <a:gd name="connsiteY33-24874" fmla="*/ 759 h 759"/>
              <a:gd name="connsiteX34-24875" fmla="*/ 727 w 758"/>
              <a:gd name="connsiteY34-24876" fmla="*/ 759 h 759"/>
              <a:gd name="connsiteX35-24877" fmla="*/ 711 w 758"/>
              <a:gd name="connsiteY35-24878" fmla="*/ 759 h 759"/>
              <a:gd name="connsiteX36-24879" fmla="*/ 695 w 758"/>
              <a:gd name="connsiteY36-24880" fmla="*/ 753 h 759"/>
              <a:gd name="connsiteX37-24881" fmla="*/ 674 w 758"/>
              <a:gd name="connsiteY37-24882" fmla="*/ 753 h 759"/>
              <a:gd name="connsiteX38-24883" fmla="*/ 653 w 758"/>
              <a:gd name="connsiteY38-24884" fmla="*/ 748 h 759"/>
              <a:gd name="connsiteX39-24885" fmla="*/ 632 w 758"/>
              <a:gd name="connsiteY39-24886" fmla="*/ 743 h 759"/>
              <a:gd name="connsiteX40-24887" fmla="*/ 622 w 758"/>
              <a:gd name="connsiteY40-24888" fmla="*/ 738 h 759"/>
              <a:gd name="connsiteX41-24889" fmla="*/ 611 w 758"/>
              <a:gd name="connsiteY41-24890" fmla="*/ 732 h 759"/>
              <a:gd name="connsiteX42-24891" fmla="*/ 595 w 758"/>
              <a:gd name="connsiteY42-24892" fmla="*/ 727 h 759"/>
              <a:gd name="connsiteX43-24893" fmla="*/ 585 w 758"/>
              <a:gd name="connsiteY43-24894" fmla="*/ 722 h 759"/>
              <a:gd name="connsiteX44-24895" fmla="*/ 569 w 758"/>
              <a:gd name="connsiteY44-24896" fmla="*/ 717 h 759"/>
              <a:gd name="connsiteX45-24897" fmla="*/ 553 w 758"/>
              <a:gd name="connsiteY45-24898" fmla="*/ 706 h 759"/>
              <a:gd name="connsiteX46-24899" fmla="*/ 543 w 758"/>
              <a:gd name="connsiteY46-24900" fmla="*/ 696 h 759"/>
              <a:gd name="connsiteX47-24901" fmla="*/ 527 w 758"/>
              <a:gd name="connsiteY47-24902" fmla="*/ 685 h 759"/>
              <a:gd name="connsiteX48-24903" fmla="*/ 495 w 758"/>
              <a:gd name="connsiteY48-24904" fmla="*/ 659 h 759"/>
              <a:gd name="connsiteX49-24905" fmla="*/ 469 w 758"/>
              <a:gd name="connsiteY49-24906" fmla="*/ 632 h 759"/>
              <a:gd name="connsiteX50-24907" fmla="*/ 458 w 758"/>
              <a:gd name="connsiteY50-24908" fmla="*/ 622 h 759"/>
              <a:gd name="connsiteX51-24909" fmla="*/ 448 w 758"/>
              <a:gd name="connsiteY51-24910" fmla="*/ 606 h 759"/>
              <a:gd name="connsiteX52-24911" fmla="*/ 437 w 758"/>
              <a:gd name="connsiteY52-24912" fmla="*/ 590 h 759"/>
              <a:gd name="connsiteX53-24913" fmla="*/ 390 w 758"/>
              <a:gd name="connsiteY53-24914" fmla="*/ 100 h 759"/>
              <a:gd name="connsiteX54-24915" fmla="*/ 390 w 758"/>
              <a:gd name="connsiteY54-24916" fmla="*/ 90 h 759"/>
              <a:gd name="connsiteX55-24917" fmla="*/ 390 w 758"/>
              <a:gd name="connsiteY55-24918" fmla="*/ 85 h 759"/>
              <a:gd name="connsiteX56-24919" fmla="*/ 390 w 758"/>
              <a:gd name="connsiteY56-24920" fmla="*/ 79 h 759"/>
              <a:gd name="connsiteX57-24921" fmla="*/ 385 w 758"/>
              <a:gd name="connsiteY57-24922" fmla="*/ 74 h 759"/>
              <a:gd name="connsiteX58-24923" fmla="*/ 385 w 758"/>
              <a:gd name="connsiteY58-24924" fmla="*/ 74 h 759"/>
              <a:gd name="connsiteX59-24925" fmla="*/ 379 w 758"/>
              <a:gd name="connsiteY59-24926" fmla="*/ 74 h 759"/>
              <a:gd name="connsiteX60-24927" fmla="*/ 374 w 758"/>
              <a:gd name="connsiteY60-24928" fmla="*/ 74 h 759"/>
              <a:gd name="connsiteX61-24929" fmla="*/ 363 w 758"/>
              <a:gd name="connsiteY61-24930" fmla="*/ 79 h 759"/>
              <a:gd name="connsiteX62-24931" fmla="*/ 353 w 758"/>
              <a:gd name="connsiteY62-24932" fmla="*/ 79 h 759"/>
              <a:gd name="connsiteX63-24933" fmla="*/ 337 w 758"/>
              <a:gd name="connsiteY63-24934" fmla="*/ 85 h 759"/>
              <a:gd name="connsiteX64-24935" fmla="*/ 321 w 758"/>
              <a:gd name="connsiteY64-24936" fmla="*/ 90 h 759"/>
              <a:gd name="connsiteX65-24937" fmla="*/ 305 w 758"/>
              <a:gd name="connsiteY65-24938" fmla="*/ 95 h 759"/>
              <a:gd name="connsiteX66-24939" fmla="*/ 269 w 758"/>
              <a:gd name="connsiteY66-24940" fmla="*/ 106 h 759"/>
              <a:gd name="connsiteX67-24941" fmla="*/ 232 w 758"/>
              <a:gd name="connsiteY67-24942" fmla="*/ 116 h 759"/>
              <a:gd name="connsiteX68-24943" fmla="*/ 195 w 758"/>
              <a:gd name="connsiteY68-24944" fmla="*/ 127 h 759"/>
              <a:gd name="connsiteX69-24945" fmla="*/ 158 w 758"/>
              <a:gd name="connsiteY69-24946" fmla="*/ 137 h 759"/>
              <a:gd name="connsiteX70-24947" fmla="*/ 137 w 758"/>
              <a:gd name="connsiteY70-24948" fmla="*/ 142 h 759"/>
              <a:gd name="connsiteX71-24949" fmla="*/ 121 w 758"/>
              <a:gd name="connsiteY71-24950" fmla="*/ 142 h 759"/>
              <a:gd name="connsiteX72-24951" fmla="*/ 105 w 758"/>
              <a:gd name="connsiteY72-24952" fmla="*/ 148 h 759"/>
              <a:gd name="connsiteX73-24953" fmla="*/ 95 w 758"/>
              <a:gd name="connsiteY73-24954" fmla="*/ 148 h 759"/>
              <a:gd name="connsiteX74-24955" fmla="*/ 84 w 758"/>
              <a:gd name="connsiteY74-24956" fmla="*/ 153 h 759"/>
              <a:gd name="connsiteX75-24957" fmla="*/ 74 w 758"/>
              <a:gd name="connsiteY75-24958" fmla="*/ 153 h 759"/>
              <a:gd name="connsiteX76-24959" fmla="*/ 68 w 758"/>
              <a:gd name="connsiteY76-24960" fmla="*/ 153 h 759"/>
              <a:gd name="connsiteX77-24961" fmla="*/ 63 w 758"/>
              <a:gd name="connsiteY77-24962" fmla="*/ 153 h 759"/>
              <a:gd name="connsiteX78-24963" fmla="*/ 53 w 758"/>
              <a:gd name="connsiteY78-24964" fmla="*/ 153 h 759"/>
              <a:gd name="connsiteX79-24965" fmla="*/ 42 w 758"/>
              <a:gd name="connsiteY79-24966" fmla="*/ 148 h 759"/>
              <a:gd name="connsiteX80-24967" fmla="*/ 32 w 758"/>
              <a:gd name="connsiteY80-24968" fmla="*/ 142 h 759"/>
              <a:gd name="connsiteX81-24969" fmla="*/ 26 w 758"/>
              <a:gd name="connsiteY81-24970" fmla="*/ 137 h 759"/>
              <a:gd name="connsiteX82-24971" fmla="*/ 16 w 758"/>
              <a:gd name="connsiteY82-24972" fmla="*/ 127 h 759"/>
              <a:gd name="connsiteX83-24973" fmla="*/ 11 w 758"/>
              <a:gd name="connsiteY83-24974" fmla="*/ 121 h 759"/>
              <a:gd name="connsiteX84-24975" fmla="*/ 5 w 758"/>
              <a:gd name="connsiteY84-24976" fmla="*/ 116 h 759"/>
              <a:gd name="connsiteX85-24977" fmla="*/ 0 w 758"/>
              <a:gd name="connsiteY85-24978" fmla="*/ 116 h 759"/>
              <a:gd name="connsiteX86-24979" fmla="*/ 5 w 758"/>
              <a:gd name="connsiteY86-24980" fmla="*/ 111 h 759"/>
              <a:gd name="connsiteX87-24981" fmla="*/ 5 w 758"/>
              <a:gd name="connsiteY87-24982" fmla="*/ 111 h 759"/>
              <a:gd name="connsiteX88-24983" fmla="*/ 11 w 758"/>
              <a:gd name="connsiteY88-24984" fmla="*/ 111 h 759"/>
              <a:gd name="connsiteX89-24985" fmla="*/ 16 w 758"/>
              <a:gd name="connsiteY89-24986" fmla="*/ 106 h 759"/>
              <a:gd name="connsiteX90-24987" fmla="*/ 21 w 758"/>
              <a:gd name="connsiteY90-24988" fmla="*/ 106 h 759"/>
              <a:gd name="connsiteX91-24989" fmla="*/ 32 w 758"/>
              <a:gd name="connsiteY91-24990" fmla="*/ 106 h 759"/>
              <a:gd name="connsiteX92-24991" fmla="*/ 42 w 758"/>
              <a:gd name="connsiteY92-24992" fmla="*/ 106 h 759"/>
              <a:gd name="connsiteX93-24993" fmla="*/ 53 w 758"/>
              <a:gd name="connsiteY93-24994" fmla="*/ 100 h 759"/>
              <a:gd name="connsiteX94-24995" fmla="*/ 79 w 758"/>
              <a:gd name="connsiteY94-24996" fmla="*/ 100 h 759"/>
              <a:gd name="connsiteX95-24997" fmla="*/ 111 w 758"/>
              <a:gd name="connsiteY95-24998" fmla="*/ 95 h 759"/>
              <a:gd name="connsiteX96-24999" fmla="*/ 126 w 758"/>
              <a:gd name="connsiteY96-25000" fmla="*/ 95 h 759"/>
              <a:gd name="connsiteX97-25001" fmla="*/ 142 w 758"/>
              <a:gd name="connsiteY97-25002" fmla="*/ 90 h 759"/>
              <a:gd name="connsiteX98-25003" fmla="*/ 163 w 758"/>
              <a:gd name="connsiteY98-25004" fmla="*/ 85 h 759"/>
              <a:gd name="connsiteX99-25005" fmla="*/ 184 w 758"/>
              <a:gd name="connsiteY99-25006" fmla="*/ 85 h 759"/>
              <a:gd name="connsiteX100-25007" fmla="*/ 221 w 758"/>
              <a:gd name="connsiteY100-25008" fmla="*/ 74 h 759"/>
              <a:gd name="connsiteX101-25009" fmla="*/ 258 w 758"/>
              <a:gd name="connsiteY101-25010" fmla="*/ 69 h 759"/>
              <a:gd name="connsiteX102-25011" fmla="*/ 290 w 758"/>
              <a:gd name="connsiteY102-25012" fmla="*/ 58 h 759"/>
              <a:gd name="connsiteX103-25013" fmla="*/ 321 w 758"/>
              <a:gd name="connsiteY103-25014" fmla="*/ 48 h 759"/>
              <a:gd name="connsiteX104-25015" fmla="*/ 337 w 758"/>
              <a:gd name="connsiteY104-25016" fmla="*/ 42 h 759"/>
              <a:gd name="connsiteX105-25017" fmla="*/ 353 w 758"/>
              <a:gd name="connsiteY105-25018" fmla="*/ 37 h 759"/>
              <a:gd name="connsiteX106-25019" fmla="*/ 363 w 758"/>
              <a:gd name="connsiteY106-25020" fmla="*/ 37 h 759"/>
              <a:gd name="connsiteX107-25021" fmla="*/ 374 w 758"/>
              <a:gd name="connsiteY107-25022" fmla="*/ 32 h 759"/>
              <a:gd name="connsiteX108-25023" fmla="*/ 379 w 758"/>
              <a:gd name="connsiteY108-25024" fmla="*/ 27 h 759"/>
              <a:gd name="connsiteX109-25025" fmla="*/ 385 w 758"/>
              <a:gd name="connsiteY109-25026" fmla="*/ 21 h 759"/>
              <a:gd name="connsiteX110-25027" fmla="*/ 390 w 758"/>
              <a:gd name="connsiteY110-25028" fmla="*/ 16 h 759"/>
              <a:gd name="connsiteX111-25029" fmla="*/ 395 w 758"/>
              <a:gd name="connsiteY111-25030" fmla="*/ 11 h 759"/>
              <a:gd name="connsiteX112-25031" fmla="*/ 400 w 758"/>
              <a:gd name="connsiteY112-25032" fmla="*/ 6 h 759"/>
              <a:gd name="connsiteX113-25033" fmla="*/ 406 w 758"/>
              <a:gd name="connsiteY113-25034" fmla="*/ 0 h 759"/>
              <a:gd name="connsiteX114-25035" fmla="*/ 411 w 758"/>
              <a:gd name="connsiteY114-25036" fmla="*/ 0 h 759"/>
              <a:gd name="connsiteX115-25037" fmla="*/ 416 w 758"/>
              <a:gd name="connsiteY115-25038" fmla="*/ 0 h 759"/>
              <a:gd name="connsiteX116-25039" fmla="*/ 416 w 758"/>
              <a:gd name="connsiteY116-25040" fmla="*/ 0 h 759"/>
              <a:gd name="connsiteX0-25041" fmla="*/ 416 w 782"/>
              <a:gd name="connsiteY0-25042" fmla="*/ 0 h 759"/>
              <a:gd name="connsiteX1-25043" fmla="*/ 427 w 782"/>
              <a:gd name="connsiteY1-25044" fmla="*/ 0 h 759"/>
              <a:gd name="connsiteX2-25045" fmla="*/ 437 w 782"/>
              <a:gd name="connsiteY2-25046" fmla="*/ 6 h 759"/>
              <a:gd name="connsiteX3-25047" fmla="*/ 448 w 782"/>
              <a:gd name="connsiteY3-25048" fmla="*/ 11 h 759"/>
              <a:gd name="connsiteX4-25049" fmla="*/ 464 w 782"/>
              <a:gd name="connsiteY4-25050" fmla="*/ 21 h 759"/>
              <a:gd name="connsiteX5-25051" fmla="*/ 474 w 782"/>
              <a:gd name="connsiteY5-25052" fmla="*/ 32 h 759"/>
              <a:gd name="connsiteX6-25053" fmla="*/ 485 w 782"/>
              <a:gd name="connsiteY6-25054" fmla="*/ 37 h 759"/>
              <a:gd name="connsiteX7-25055" fmla="*/ 485 w 782"/>
              <a:gd name="connsiteY7-25056" fmla="*/ 42 h 759"/>
              <a:gd name="connsiteX8-25057" fmla="*/ 490 w 782"/>
              <a:gd name="connsiteY8-25058" fmla="*/ 42 h 759"/>
              <a:gd name="connsiteX9-25059" fmla="*/ 490 w 782"/>
              <a:gd name="connsiteY9-25060" fmla="*/ 48 h 759"/>
              <a:gd name="connsiteX10-25061" fmla="*/ 490 w 782"/>
              <a:gd name="connsiteY10-25062" fmla="*/ 48 h 759"/>
              <a:gd name="connsiteX11-25063" fmla="*/ 490 w 782"/>
              <a:gd name="connsiteY11-25064" fmla="*/ 53 h 759"/>
              <a:gd name="connsiteX12-25065" fmla="*/ 485 w 782"/>
              <a:gd name="connsiteY12-25066" fmla="*/ 58 h 759"/>
              <a:gd name="connsiteX13-25067" fmla="*/ 479 w 782"/>
              <a:gd name="connsiteY13-25068" fmla="*/ 63 h 759"/>
              <a:gd name="connsiteX14-25069" fmla="*/ 469 w 782"/>
              <a:gd name="connsiteY14-25070" fmla="*/ 69 h 759"/>
              <a:gd name="connsiteX15-25071" fmla="*/ 464 w 782"/>
              <a:gd name="connsiteY15-25072" fmla="*/ 74 h 759"/>
              <a:gd name="connsiteX16-25073" fmla="*/ 737 w 782"/>
              <a:gd name="connsiteY16-25074" fmla="*/ 559 h 759"/>
              <a:gd name="connsiteX17-25075" fmla="*/ 737 w 782"/>
              <a:gd name="connsiteY17-25076" fmla="*/ 569 h 759"/>
              <a:gd name="connsiteX18-25077" fmla="*/ 737 w 782"/>
              <a:gd name="connsiteY18-25078" fmla="*/ 585 h 759"/>
              <a:gd name="connsiteX19-25079" fmla="*/ 737 w 782"/>
              <a:gd name="connsiteY19-25080" fmla="*/ 601 h 759"/>
              <a:gd name="connsiteX20-25081" fmla="*/ 737 w 782"/>
              <a:gd name="connsiteY20-25082" fmla="*/ 622 h 759"/>
              <a:gd name="connsiteX21-25083" fmla="*/ 743 w 782"/>
              <a:gd name="connsiteY21-25084" fmla="*/ 669 h 759"/>
              <a:gd name="connsiteX22-25085" fmla="*/ 748 w 782"/>
              <a:gd name="connsiteY22-25086" fmla="*/ 696 h 759"/>
              <a:gd name="connsiteX23-25087" fmla="*/ 748 w 782"/>
              <a:gd name="connsiteY23-25088" fmla="*/ 706 h 759"/>
              <a:gd name="connsiteX24-25089" fmla="*/ 753 w 782"/>
              <a:gd name="connsiteY24-25090" fmla="*/ 717 h 759"/>
              <a:gd name="connsiteX25-25091" fmla="*/ 753 w 782"/>
              <a:gd name="connsiteY25-25092" fmla="*/ 722 h 759"/>
              <a:gd name="connsiteX26-25093" fmla="*/ 758 w 782"/>
              <a:gd name="connsiteY26-25094" fmla="*/ 732 h 759"/>
              <a:gd name="connsiteX27-25095" fmla="*/ 758 w 782"/>
              <a:gd name="connsiteY27-25096" fmla="*/ 738 h 759"/>
              <a:gd name="connsiteX28-25097" fmla="*/ 758 w 782"/>
              <a:gd name="connsiteY28-25098" fmla="*/ 743 h 759"/>
              <a:gd name="connsiteX29-25099" fmla="*/ 758 w 782"/>
              <a:gd name="connsiteY29-25100" fmla="*/ 748 h 759"/>
              <a:gd name="connsiteX30-25101" fmla="*/ 753 w 782"/>
              <a:gd name="connsiteY30-25102" fmla="*/ 753 h 759"/>
              <a:gd name="connsiteX31-25103" fmla="*/ 748 w 782"/>
              <a:gd name="connsiteY31-25104" fmla="*/ 759 h 759"/>
              <a:gd name="connsiteX32-25105" fmla="*/ 737 w 782"/>
              <a:gd name="connsiteY32-25106" fmla="*/ 759 h 759"/>
              <a:gd name="connsiteX33-25107" fmla="*/ 727 w 782"/>
              <a:gd name="connsiteY33-25108" fmla="*/ 759 h 759"/>
              <a:gd name="connsiteX34-25109" fmla="*/ 711 w 782"/>
              <a:gd name="connsiteY34-25110" fmla="*/ 759 h 759"/>
              <a:gd name="connsiteX35-25111" fmla="*/ 695 w 782"/>
              <a:gd name="connsiteY35-25112" fmla="*/ 753 h 759"/>
              <a:gd name="connsiteX36-25113" fmla="*/ 674 w 782"/>
              <a:gd name="connsiteY36-25114" fmla="*/ 753 h 759"/>
              <a:gd name="connsiteX37-25115" fmla="*/ 653 w 782"/>
              <a:gd name="connsiteY37-25116" fmla="*/ 748 h 759"/>
              <a:gd name="connsiteX38-25117" fmla="*/ 632 w 782"/>
              <a:gd name="connsiteY38-25118" fmla="*/ 743 h 759"/>
              <a:gd name="connsiteX39-25119" fmla="*/ 622 w 782"/>
              <a:gd name="connsiteY39-25120" fmla="*/ 738 h 759"/>
              <a:gd name="connsiteX40-25121" fmla="*/ 611 w 782"/>
              <a:gd name="connsiteY40-25122" fmla="*/ 732 h 759"/>
              <a:gd name="connsiteX41-25123" fmla="*/ 595 w 782"/>
              <a:gd name="connsiteY41-25124" fmla="*/ 727 h 759"/>
              <a:gd name="connsiteX42-25125" fmla="*/ 585 w 782"/>
              <a:gd name="connsiteY42-25126" fmla="*/ 722 h 759"/>
              <a:gd name="connsiteX43-25127" fmla="*/ 569 w 782"/>
              <a:gd name="connsiteY43-25128" fmla="*/ 717 h 759"/>
              <a:gd name="connsiteX44-25129" fmla="*/ 553 w 782"/>
              <a:gd name="connsiteY44-25130" fmla="*/ 706 h 759"/>
              <a:gd name="connsiteX45-25131" fmla="*/ 543 w 782"/>
              <a:gd name="connsiteY45-25132" fmla="*/ 696 h 759"/>
              <a:gd name="connsiteX46-25133" fmla="*/ 527 w 782"/>
              <a:gd name="connsiteY46-25134" fmla="*/ 685 h 759"/>
              <a:gd name="connsiteX47-25135" fmla="*/ 495 w 782"/>
              <a:gd name="connsiteY47-25136" fmla="*/ 659 h 759"/>
              <a:gd name="connsiteX48-25137" fmla="*/ 469 w 782"/>
              <a:gd name="connsiteY48-25138" fmla="*/ 632 h 759"/>
              <a:gd name="connsiteX49-25139" fmla="*/ 458 w 782"/>
              <a:gd name="connsiteY49-25140" fmla="*/ 622 h 759"/>
              <a:gd name="connsiteX50-25141" fmla="*/ 448 w 782"/>
              <a:gd name="connsiteY50-25142" fmla="*/ 606 h 759"/>
              <a:gd name="connsiteX51-25143" fmla="*/ 437 w 782"/>
              <a:gd name="connsiteY51-25144" fmla="*/ 590 h 759"/>
              <a:gd name="connsiteX52-25145" fmla="*/ 390 w 782"/>
              <a:gd name="connsiteY52-25146" fmla="*/ 100 h 759"/>
              <a:gd name="connsiteX53-25147" fmla="*/ 390 w 782"/>
              <a:gd name="connsiteY53-25148" fmla="*/ 90 h 759"/>
              <a:gd name="connsiteX54-25149" fmla="*/ 390 w 782"/>
              <a:gd name="connsiteY54-25150" fmla="*/ 85 h 759"/>
              <a:gd name="connsiteX55-25151" fmla="*/ 390 w 782"/>
              <a:gd name="connsiteY55-25152" fmla="*/ 79 h 759"/>
              <a:gd name="connsiteX56-25153" fmla="*/ 385 w 782"/>
              <a:gd name="connsiteY56-25154" fmla="*/ 74 h 759"/>
              <a:gd name="connsiteX57-25155" fmla="*/ 385 w 782"/>
              <a:gd name="connsiteY57-25156" fmla="*/ 74 h 759"/>
              <a:gd name="connsiteX58-25157" fmla="*/ 379 w 782"/>
              <a:gd name="connsiteY58-25158" fmla="*/ 74 h 759"/>
              <a:gd name="connsiteX59-25159" fmla="*/ 374 w 782"/>
              <a:gd name="connsiteY59-25160" fmla="*/ 74 h 759"/>
              <a:gd name="connsiteX60-25161" fmla="*/ 363 w 782"/>
              <a:gd name="connsiteY60-25162" fmla="*/ 79 h 759"/>
              <a:gd name="connsiteX61-25163" fmla="*/ 353 w 782"/>
              <a:gd name="connsiteY61-25164" fmla="*/ 79 h 759"/>
              <a:gd name="connsiteX62-25165" fmla="*/ 337 w 782"/>
              <a:gd name="connsiteY62-25166" fmla="*/ 85 h 759"/>
              <a:gd name="connsiteX63-25167" fmla="*/ 321 w 782"/>
              <a:gd name="connsiteY63-25168" fmla="*/ 90 h 759"/>
              <a:gd name="connsiteX64-25169" fmla="*/ 305 w 782"/>
              <a:gd name="connsiteY64-25170" fmla="*/ 95 h 759"/>
              <a:gd name="connsiteX65-25171" fmla="*/ 269 w 782"/>
              <a:gd name="connsiteY65-25172" fmla="*/ 106 h 759"/>
              <a:gd name="connsiteX66-25173" fmla="*/ 232 w 782"/>
              <a:gd name="connsiteY66-25174" fmla="*/ 116 h 759"/>
              <a:gd name="connsiteX67-25175" fmla="*/ 195 w 782"/>
              <a:gd name="connsiteY67-25176" fmla="*/ 127 h 759"/>
              <a:gd name="connsiteX68-25177" fmla="*/ 158 w 782"/>
              <a:gd name="connsiteY68-25178" fmla="*/ 137 h 759"/>
              <a:gd name="connsiteX69-25179" fmla="*/ 137 w 782"/>
              <a:gd name="connsiteY69-25180" fmla="*/ 142 h 759"/>
              <a:gd name="connsiteX70-25181" fmla="*/ 121 w 782"/>
              <a:gd name="connsiteY70-25182" fmla="*/ 142 h 759"/>
              <a:gd name="connsiteX71-25183" fmla="*/ 105 w 782"/>
              <a:gd name="connsiteY71-25184" fmla="*/ 148 h 759"/>
              <a:gd name="connsiteX72-25185" fmla="*/ 95 w 782"/>
              <a:gd name="connsiteY72-25186" fmla="*/ 148 h 759"/>
              <a:gd name="connsiteX73-25187" fmla="*/ 84 w 782"/>
              <a:gd name="connsiteY73-25188" fmla="*/ 153 h 759"/>
              <a:gd name="connsiteX74-25189" fmla="*/ 74 w 782"/>
              <a:gd name="connsiteY74-25190" fmla="*/ 153 h 759"/>
              <a:gd name="connsiteX75-25191" fmla="*/ 68 w 782"/>
              <a:gd name="connsiteY75-25192" fmla="*/ 153 h 759"/>
              <a:gd name="connsiteX76-25193" fmla="*/ 63 w 782"/>
              <a:gd name="connsiteY76-25194" fmla="*/ 153 h 759"/>
              <a:gd name="connsiteX77-25195" fmla="*/ 53 w 782"/>
              <a:gd name="connsiteY77-25196" fmla="*/ 153 h 759"/>
              <a:gd name="connsiteX78-25197" fmla="*/ 42 w 782"/>
              <a:gd name="connsiteY78-25198" fmla="*/ 148 h 759"/>
              <a:gd name="connsiteX79-25199" fmla="*/ 32 w 782"/>
              <a:gd name="connsiteY79-25200" fmla="*/ 142 h 759"/>
              <a:gd name="connsiteX80-25201" fmla="*/ 26 w 782"/>
              <a:gd name="connsiteY80-25202" fmla="*/ 137 h 759"/>
              <a:gd name="connsiteX81-25203" fmla="*/ 16 w 782"/>
              <a:gd name="connsiteY81-25204" fmla="*/ 127 h 759"/>
              <a:gd name="connsiteX82-25205" fmla="*/ 11 w 782"/>
              <a:gd name="connsiteY82-25206" fmla="*/ 121 h 759"/>
              <a:gd name="connsiteX83-25207" fmla="*/ 5 w 782"/>
              <a:gd name="connsiteY83-25208" fmla="*/ 116 h 759"/>
              <a:gd name="connsiteX84-25209" fmla="*/ 0 w 782"/>
              <a:gd name="connsiteY84-25210" fmla="*/ 116 h 759"/>
              <a:gd name="connsiteX85-25211" fmla="*/ 5 w 782"/>
              <a:gd name="connsiteY85-25212" fmla="*/ 111 h 759"/>
              <a:gd name="connsiteX86-25213" fmla="*/ 5 w 782"/>
              <a:gd name="connsiteY86-25214" fmla="*/ 111 h 759"/>
              <a:gd name="connsiteX87-25215" fmla="*/ 11 w 782"/>
              <a:gd name="connsiteY87-25216" fmla="*/ 111 h 759"/>
              <a:gd name="connsiteX88-25217" fmla="*/ 16 w 782"/>
              <a:gd name="connsiteY88-25218" fmla="*/ 106 h 759"/>
              <a:gd name="connsiteX89-25219" fmla="*/ 21 w 782"/>
              <a:gd name="connsiteY89-25220" fmla="*/ 106 h 759"/>
              <a:gd name="connsiteX90-25221" fmla="*/ 32 w 782"/>
              <a:gd name="connsiteY90-25222" fmla="*/ 106 h 759"/>
              <a:gd name="connsiteX91-25223" fmla="*/ 42 w 782"/>
              <a:gd name="connsiteY91-25224" fmla="*/ 106 h 759"/>
              <a:gd name="connsiteX92-25225" fmla="*/ 53 w 782"/>
              <a:gd name="connsiteY92-25226" fmla="*/ 100 h 759"/>
              <a:gd name="connsiteX93-25227" fmla="*/ 79 w 782"/>
              <a:gd name="connsiteY93-25228" fmla="*/ 100 h 759"/>
              <a:gd name="connsiteX94-25229" fmla="*/ 111 w 782"/>
              <a:gd name="connsiteY94-25230" fmla="*/ 95 h 759"/>
              <a:gd name="connsiteX95-25231" fmla="*/ 126 w 782"/>
              <a:gd name="connsiteY95-25232" fmla="*/ 95 h 759"/>
              <a:gd name="connsiteX96-25233" fmla="*/ 142 w 782"/>
              <a:gd name="connsiteY96-25234" fmla="*/ 90 h 759"/>
              <a:gd name="connsiteX97-25235" fmla="*/ 163 w 782"/>
              <a:gd name="connsiteY97-25236" fmla="*/ 85 h 759"/>
              <a:gd name="connsiteX98-25237" fmla="*/ 184 w 782"/>
              <a:gd name="connsiteY98-25238" fmla="*/ 85 h 759"/>
              <a:gd name="connsiteX99-25239" fmla="*/ 221 w 782"/>
              <a:gd name="connsiteY99-25240" fmla="*/ 74 h 759"/>
              <a:gd name="connsiteX100-25241" fmla="*/ 258 w 782"/>
              <a:gd name="connsiteY100-25242" fmla="*/ 69 h 759"/>
              <a:gd name="connsiteX101-25243" fmla="*/ 290 w 782"/>
              <a:gd name="connsiteY101-25244" fmla="*/ 58 h 759"/>
              <a:gd name="connsiteX102-25245" fmla="*/ 321 w 782"/>
              <a:gd name="connsiteY102-25246" fmla="*/ 48 h 759"/>
              <a:gd name="connsiteX103-25247" fmla="*/ 337 w 782"/>
              <a:gd name="connsiteY103-25248" fmla="*/ 42 h 759"/>
              <a:gd name="connsiteX104-25249" fmla="*/ 353 w 782"/>
              <a:gd name="connsiteY104-25250" fmla="*/ 37 h 759"/>
              <a:gd name="connsiteX105-25251" fmla="*/ 363 w 782"/>
              <a:gd name="connsiteY105-25252" fmla="*/ 37 h 759"/>
              <a:gd name="connsiteX106-25253" fmla="*/ 374 w 782"/>
              <a:gd name="connsiteY106-25254" fmla="*/ 32 h 759"/>
              <a:gd name="connsiteX107-25255" fmla="*/ 379 w 782"/>
              <a:gd name="connsiteY107-25256" fmla="*/ 27 h 759"/>
              <a:gd name="connsiteX108-25257" fmla="*/ 385 w 782"/>
              <a:gd name="connsiteY108-25258" fmla="*/ 21 h 759"/>
              <a:gd name="connsiteX109-25259" fmla="*/ 390 w 782"/>
              <a:gd name="connsiteY109-25260" fmla="*/ 16 h 759"/>
              <a:gd name="connsiteX110-25261" fmla="*/ 395 w 782"/>
              <a:gd name="connsiteY110-25262" fmla="*/ 11 h 759"/>
              <a:gd name="connsiteX111-25263" fmla="*/ 400 w 782"/>
              <a:gd name="connsiteY111-25264" fmla="*/ 6 h 759"/>
              <a:gd name="connsiteX112-25265" fmla="*/ 406 w 782"/>
              <a:gd name="connsiteY112-25266" fmla="*/ 0 h 759"/>
              <a:gd name="connsiteX113-25267" fmla="*/ 411 w 782"/>
              <a:gd name="connsiteY113-25268" fmla="*/ 0 h 759"/>
              <a:gd name="connsiteX114-25269" fmla="*/ 416 w 782"/>
              <a:gd name="connsiteY114-25270" fmla="*/ 0 h 759"/>
              <a:gd name="connsiteX115-25271" fmla="*/ 416 w 782"/>
              <a:gd name="connsiteY115-25272" fmla="*/ 0 h 759"/>
              <a:gd name="connsiteX0-25273" fmla="*/ 416 w 783"/>
              <a:gd name="connsiteY0-25274" fmla="*/ 0 h 759"/>
              <a:gd name="connsiteX1-25275" fmla="*/ 427 w 783"/>
              <a:gd name="connsiteY1-25276" fmla="*/ 0 h 759"/>
              <a:gd name="connsiteX2-25277" fmla="*/ 437 w 783"/>
              <a:gd name="connsiteY2-25278" fmla="*/ 6 h 759"/>
              <a:gd name="connsiteX3-25279" fmla="*/ 448 w 783"/>
              <a:gd name="connsiteY3-25280" fmla="*/ 11 h 759"/>
              <a:gd name="connsiteX4-25281" fmla="*/ 464 w 783"/>
              <a:gd name="connsiteY4-25282" fmla="*/ 21 h 759"/>
              <a:gd name="connsiteX5-25283" fmla="*/ 474 w 783"/>
              <a:gd name="connsiteY5-25284" fmla="*/ 32 h 759"/>
              <a:gd name="connsiteX6-25285" fmla="*/ 485 w 783"/>
              <a:gd name="connsiteY6-25286" fmla="*/ 37 h 759"/>
              <a:gd name="connsiteX7-25287" fmla="*/ 485 w 783"/>
              <a:gd name="connsiteY7-25288" fmla="*/ 42 h 759"/>
              <a:gd name="connsiteX8-25289" fmla="*/ 490 w 783"/>
              <a:gd name="connsiteY8-25290" fmla="*/ 42 h 759"/>
              <a:gd name="connsiteX9-25291" fmla="*/ 490 w 783"/>
              <a:gd name="connsiteY9-25292" fmla="*/ 48 h 759"/>
              <a:gd name="connsiteX10-25293" fmla="*/ 490 w 783"/>
              <a:gd name="connsiteY10-25294" fmla="*/ 48 h 759"/>
              <a:gd name="connsiteX11-25295" fmla="*/ 490 w 783"/>
              <a:gd name="connsiteY11-25296" fmla="*/ 53 h 759"/>
              <a:gd name="connsiteX12-25297" fmla="*/ 485 w 783"/>
              <a:gd name="connsiteY12-25298" fmla="*/ 58 h 759"/>
              <a:gd name="connsiteX13-25299" fmla="*/ 479 w 783"/>
              <a:gd name="connsiteY13-25300" fmla="*/ 63 h 759"/>
              <a:gd name="connsiteX14-25301" fmla="*/ 469 w 783"/>
              <a:gd name="connsiteY14-25302" fmla="*/ 69 h 759"/>
              <a:gd name="connsiteX15-25303" fmla="*/ 464 w 783"/>
              <a:gd name="connsiteY15-25304" fmla="*/ 74 h 759"/>
              <a:gd name="connsiteX16-25305" fmla="*/ 737 w 783"/>
              <a:gd name="connsiteY16-25306" fmla="*/ 559 h 759"/>
              <a:gd name="connsiteX17-25307" fmla="*/ 737 w 783"/>
              <a:gd name="connsiteY17-25308" fmla="*/ 585 h 759"/>
              <a:gd name="connsiteX18-25309" fmla="*/ 737 w 783"/>
              <a:gd name="connsiteY18-25310" fmla="*/ 601 h 759"/>
              <a:gd name="connsiteX19-25311" fmla="*/ 737 w 783"/>
              <a:gd name="connsiteY19-25312" fmla="*/ 622 h 759"/>
              <a:gd name="connsiteX20-25313" fmla="*/ 743 w 783"/>
              <a:gd name="connsiteY20-25314" fmla="*/ 669 h 759"/>
              <a:gd name="connsiteX21-25315" fmla="*/ 748 w 783"/>
              <a:gd name="connsiteY21-25316" fmla="*/ 696 h 759"/>
              <a:gd name="connsiteX22-25317" fmla="*/ 748 w 783"/>
              <a:gd name="connsiteY22-25318" fmla="*/ 706 h 759"/>
              <a:gd name="connsiteX23-25319" fmla="*/ 753 w 783"/>
              <a:gd name="connsiteY23-25320" fmla="*/ 717 h 759"/>
              <a:gd name="connsiteX24-25321" fmla="*/ 753 w 783"/>
              <a:gd name="connsiteY24-25322" fmla="*/ 722 h 759"/>
              <a:gd name="connsiteX25-25323" fmla="*/ 758 w 783"/>
              <a:gd name="connsiteY25-25324" fmla="*/ 732 h 759"/>
              <a:gd name="connsiteX26-25325" fmla="*/ 758 w 783"/>
              <a:gd name="connsiteY26-25326" fmla="*/ 738 h 759"/>
              <a:gd name="connsiteX27-25327" fmla="*/ 758 w 783"/>
              <a:gd name="connsiteY27-25328" fmla="*/ 743 h 759"/>
              <a:gd name="connsiteX28-25329" fmla="*/ 758 w 783"/>
              <a:gd name="connsiteY28-25330" fmla="*/ 748 h 759"/>
              <a:gd name="connsiteX29-25331" fmla="*/ 753 w 783"/>
              <a:gd name="connsiteY29-25332" fmla="*/ 753 h 759"/>
              <a:gd name="connsiteX30-25333" fmla="*/ 748 w 783"/>
              <a:gd name="connsiteY30-25334" fmla="*/ 759 h 759"/>
              <a:gd name="connsiteX31-25335" fmla="*/ 737 w 783"/>
              <a:gd name="connsiteY31-25336" fmla="*/ 759 h 759"/>
              <a:gd name="connsiteX32-25337" fmla="*/ 727 w 783"/>
              <a:gd name="connsiteY32-25338" fmla="*/ 759 h 759"/>
              <a:gd name="connsiteX33-25339" fmla="*/ 711 w 783"/>
              <a:gd name="connsiteY33-25340" fmla="*/ 759 h 759"/>
              <a:gd name="connsiteX34-25341" fmla="*/ 695 w 783"/>
              <a:gd name="connsiteY34-25342" fmla="*/ 753 h 759"/>
              <a:gd name="connsiteX35-25343" fmla="*/ 674 w 783"/>
              <a:gd name="connsiteY35-25344" fmla="*/ 753 h 759"/>
              <a:gd name="connsiteX36-25345" fmla="*/ 653 w 783"/>
              <a:gd name="connsiteY36-25346" fmla="*/ 748 h 759"/>
              <a:gd name="connsiteX37-25347" fmla="*/ 632 w 783"/>
              <a:gd name="connsiteY37-25348" fmla="*/ 743 h 759"/>
              <a:gd name="connsiteX38-25349" fmla="*/ 622 w 783"/>
              <a:gd name="connsiteY38-25350" fmla="*/ 738 h 759"/>
              <a:gd name="connsiteX39-25351" fmla="*/ 611 w 783"/>
              <a:gd name="connsiteY39-25352" fmla="*/ 732 h 759"/>
              <a:gd name="connsiteX40-25353" fmla="*/ 595 w 783"/>
              <a:gd name="connsiteY40-25354" fmla="*/ 727 h 759"/>
              <a:gd name="connsiteX41-25355" fmla="*/ 585 w 783"/>
              <a:gd name="connsiteY41-25356" fmla="*/ 722 h 759"/>
              <a:gd name="connsiteX42-25357" fmla="*/ 569 w 783"/>
              <a:gd name="connsiteY42-25358" fmla="*/ 717 h 759"/>
              <a:gd name="connsiteX43-25359" fmla="*/ 553 w 783"/>
              <a:gd name="connsiteY43-25360" fmla="*/ 706 h 759"/>
              <a:gd name="connsiteX44-25361" fmla="*/ 543 w 783"/>
              <a:gd name="connsiteY44-25362" fmla="*/ 696 h 759"/>
              <a:gd name="connsiteX45-25363" fmla="*/ 527 w 783"/>
              <a:gd name="connsiteY45-25364" fmla="*/ 685 h 759"/>
              <a:gd name="connsiteX46-25365" fmla="*/ 495 w 783"/>
              <a:gd name="connsiteY46-25366" fmla="*/ 659 h 759"/>
              <a:gd name="connsiteX47-25367" fmla="*/ 469 w 783"/>
              <a:gd name="connsiteY47-25368" fmla="*/ 632 h 759"/>
              <a:gd name="connsiteX48-25369" fmla="*/ 458 w 783"/>
              <a:gd name="connsiteY48-25370" fmla="*/ 622 h 759"/>
              <a:gd name="connsiteX49-25371" fmla="*/ 448 w 783"/>
              <a:gd name="connsiteY49-25372" fmla="*/ 606 h 759"/>
              <a:gd name="connsiteX50-25373" fmla="*/ 437 w 783"/>
              <a:gd name="connsiteY50-25374" fmla="*/ 590 h 759"/>
              <a:gd name="connsiteX51-25375" fmla="*/ 390 w 783"/>
              <a:gd name="connsiteY51-25376" fmla="*/ 100 h 759"/>
              <a:gd name="connsiteX52-25377" fmla="*/ 390 w 783"/>
              <a:gd name="connsiteY52-25378" fmla="*/ 90 h 759"/>
              <a:gd name="connsiteX53-25379" fmla="*/ 390 w 783"/>
              <a:gd name="connsiteY53-25380" fmla="*/ 85 h 759"/>
              <a:gd name="connsiteX54-25381" fmla="*/ 390 w 783"/>
              <a:gd name="connsiteY54-25382" fmla="*/ 79 h 759"/>
              <a:gd name="connsiteX55-25383" fmla="*/ 385 w 783"/>
              <a:gd name="connsiteY55-25384" fmla="*/ 74 h 759"/>
              <a:gd name="connsiteX56-25385" fmla="*/ 385 w 783"/>
              <a:gd name="connsiteY56-25386" fmla="*/ 74 h 759"/>
              <a:gd name="connsiteX57-25387" fmla="*/ 379 w 783"/>
              <a:gd name="connsiteY57-25388" fmla="*/ 74 h 759"/>
              <a:gd name="connsiteX58-25389" fmla="*/ 374 w 783"/>
              <a:gd name="connsiteY58-25390" fmla="*/ 74 h 759"/>
              <a:gd name="connsiteX59-25391" fmla="*/ 363 w 783"/>
              <a:gd name="connsiteY59-25392" fmla="*/ 79 h 759"/>
              <a:gd name="connsiteX60-25393" fmla="*/ 353 w 783"/>
              <a:gd name="connsiteY60-25394" fmla="*/ 79 h 759"/>
              <a:gd name="connsiteX61-25395" fmla="*/ 337 w 783"/>
              <a:gd name="connsiteY61-25396" fmla="*/ 85 h 759"/>
              <a:gd name="connsiteX62-25397" fmla="*/ 321 w 783"/>
              <a:gd name="connsiteY62-25398" fmla="*/ 90 h 759"/>
              <a:gd name="connsiteX63-25399" fmla="*/ 305 w 783"/>
              <a:gd name="connsiteY63-25400" fmla="*/ 95 h 759"/>
              <a:gd name="connsiteX64-25401" fmla="*/ 269 w 783"/>
              <a:gd name="connsiteY64-25402" fmla="*/ 106 h 759"/>
              <a:gd name="connsiteX65-25403" fmla="*/ 232 w 783"/>
              <a:gd name="connsiteY65-25404" fmla="*/ 116 h 759"/>
              <a:gd name="connsiteX66-25405" fmla="*/ 195 w 783"/>
              <a:gd name="connsiteY66-25406" fmla="*/ 127 h 759"/>
              <a:gd name="connsiteX67-25407" fmla="*/ 158 w 783"/>
              <a:gd name="connsiteY67-25408" fmla="*/ 137 h 759"/>
              <a:gd name="connsiteX68-25409" fmla="*/ 137 w 783"/>
              <a:gd name="connsiteY68-25410" fmla="*/ 142 h 759"/>
              <a:gd name="connsiteX69-25411" fmla="*/ 121 w 783"/>
              <a:gd name="connsiteY69-25412" fmla="*/ 142 h 759"/>
              <a:gd name="connsiteX70-25413" fmla="*/ 105 w 783"/>
              <a:gd name="connsiteY70-25414" fmla="*/ 148 h 759"/>
              <a:gd name="connsiteX71-25415" fmla="*/ 95 w 783"/>
              <a:gd name="connsiteY71-25416" fmla="*/ 148 h 759"/>
              <a:gd name="connsiteX72-25417" fmla="*/ 84 w 783"/>
              <a:gd name="connsiteY72-25418" fmla="*/ 153 h 759"/>
              <a:gd name="connsiteX73-25419" fmla="*/ 74 w 783"/>
              <a:gd name="connsiteY73-25420" fmla="*/ 153 h 759"/>
              <a:gd name="connsiteX74-25421" fmla="*/ 68 w 783"/>
              <a:gd name="connsiteY74-25422" fmla="*/ 153 h 759"/>
              <a:gd name="connsiteX75-25423" fmla="*/ 63 w 783"/>
              <a:gd name="connsiteY75-25424" fmla="*/ 153 h 759"/>
              <a:gd name="connsiteX76-25425" fmla="*/ 53 w 783"/>
              <a:gd name="connsiteY76-25426" fmla="*/ 153 h 759"/>
              <a:gd name="connsiteX77-25427" fmla="*/ 42 w 783"/>
              <a:gd name="connsiteY77-25428" fmla="*/ 148 h 759"/>
              <a:gd name="connsiteX78-25429" fmla="*/ 32 w 783"/>
              <a:gd name="connsiteY78-25430" fmla="*/ 142 h 759"/>
              <a:gd name="connsiteX79-25431" fmla="*/ 26 w 783"/>
              <a:gd name="connsiteY79-25432" fmla="*/ 137 h 759"/>
              <a:gd name="connsiteX80-25433" fmla="*/ 16 w 783"/>
              <a:gd name="connsiteY80-25434" fmla="*/ 127 h 759"/>
              <a:gd name="connsiteX81-25435" fmla="*/ 11 w 783"/>
              <a:gd name="connsiteY81-25436" fmla="*/ 121 h 759"/>
              <a:gd name="connsiteX82-25437" fmla="*/ 5 w 783"/>
              <a:gd name="connsiteY82-25438" fmla="*/ 116 h 759"/>
              <a:gd name="connsiteX83-25439" fmla="*/ 0 w 783"/>
              <a:gd name="connsiteY83-25440" fmla="*/ 116 h 759"/>
              <a:gd name="connsiteX84-25441" fmla="*/ 5 w 783"/>
              <a:gd name="connsiteY84-25442" fmla="*/ 111 h 759"/>
              <a:gd name="connsiteX85-25443" fmla="*/ 5 w 783"/>
              <a:gd name="connsiteY85-25444" fmla="*/ 111 h 759"/>
              <a:gd name="connsiteX86-25445" fmla="*/ 11 w 783"/>
              <a:gd name="connsiteY86-25446" fmla="*/ 111 h 759"/>
              <a:gd name="connsiteX87-25447" fmla="*/ 16 w 783"/>
              <a:gd name="connsiteY87-25448" fmla="*/ 106 h 759"/>
              <a:gd name="connsiteX88-25449" fmla="*/ 21 w 783"/>
              <a:gd name="connsiteY88-25450" fmla="*/ 106 h 759"/>
              <a:gd name="connsiteX89-25451" fmla="*/ 32 w 783"/>
              <a:gd name="connsiteY89-25452" fmla="*/ 106 h 759"/>
              <a:gd name="connsiteX90-25453" fmla="*/ 42 w 783"/>
              <a:gd name="connsiteY90-25454" fmla="*/ 106 h 759"/>
              <a:gd name="connsiteX91-25455" fmla="*/ 53 w 783"/>
              <a:gd name="connsiteY91-25456" fmla="*/ 100 h 759"/>
              <a:gd name="connsiteX92-25457" fmla="*/ 79 w 783"/>
              <a:gd name="connsiteY92-25458" fmla="*/ 100 h 759"/>
              <a:gd name="connsiteX93-25459" fmla="*/ 111 w 783"/>
              <a:gd name="connsiteY93-25460" fmla="*/ 95 h 759"/>
              <a:gd name="connsiteX94-25461" fmla="*/ 126 w 783"/>
              <a:gd name="connsiteY94-25462" fmla="*/ 95 h 759"/>
              <a:gd name="connsiteX95-25463" fmla="*/ 142 w 783"/>
              <a:gd name="connsiteY95-25464" fmla="*/ 90 h 759"/>
              <a:gd name="connsiteX96-25465" fmla="*/ 163 w 783"/>
              <a:gd name="connsiteY96-25466" fmla="*/ 85 h 759"/>
              <a:gd name="connsiteX97-25467" fmla="*/ 184 w 783"/>
              <a:gd name="connsiteY97-25468" fmla="*/ 85 h 759"/>
              <a:gd name="connsiteX98-25469" fmla="*/ 221 w 783"/>
              <a:gd name="connsiteY98-25470" fmla="*/ 74 h 759"/>
              <a:gd name="connsiteX99-25471" fmla="*/ 258 w 783"/>
              <a:gd name="connsiteY99-25472" fmla="*/ 69 h 759"/>
              <a:gd name="connsiteX100-25473" fmla="*/ 290 w 783"/>
              <a:gd name="connsiteY100-25474" fmla="*/ 58 h 759"/>
              <a:gd name="connsiteX101-25475" fmla="*/ 321 w 783"/>
              <a:gd name="connsiteY101-25476" fmla="*/ 48 h 759"/>
              <a:gd name="connsiteX102-25477" fmla="*/ 337 w 783"/>
              <a:gd name="connsiteY102-25478" fmla="*/ 42 h 759"/>
              <a:gd name="connsiteX103-25479" fmla="*/ 353 w 783"/>
              <a:gd name="connsiteY103-25480" fmla="*/ 37 h 759"/>
              <a:gd name="connsiteX104-25481" fmla="*/ 363 w 783"/>
              <a:gd name="connsiteY104-25482" fmla="*/ 37 h 759"/>
              <a:gd name="connsiteX105-25483" fmla="*/ 374 w 783"/>
              <a:gd name="connsiteY105-25484" fmla="*/ 32 h 759"/>
              <a:gd name="connsiteX106-25485" fmla="*/ 379 w 783"/>
              <a:gd name="connsiteY106-25486" fmla="*/ 27 h 759"/>
              <a:gd name="connsiteX107-25487" fmla="*/ 385 w 783"/>
              <a:gd name="connsiteY107-25488" fmla="*/ 21 h 759"/>
              <a:gd name="connsiteX108-25489" fmla="*/ 390 w 783"/>
              <a:gd name="connsiteY108-25490" fmla="*/ 16 h 759"/>
              <a:gd name="connsiteX109-25491" fmla="*/ 395 w 783"/>
              <a:gd name="connsiteY109-25492" fmla="*/ 11 h 759"/>
              <a:gd name="connsiteX110-25493" fmla="*/ 400 w 783"/>
              <a:gd name="connsiteY110-25494" fmla="*/ 6 h 759"/>
              <a:gd name="connsiteX111-25495" fmla="*/ 406 w 783"/>
              <a:gd name="connsiteY111-25496" fmla="*/ 0 h 759"/>
              <a:gd name="connsiteX112-25497" fmla="*/ 411 w 783"/>
              <a:gd name="connsiteY112-25498" fmla="*/ 0 h 759"/>
              <a:gd name="connsiteX113-25499" fmla="*/ 416 w 783"/>
              <a:gd name="connsiteY113-25500" fmla="*/ 0 h 759"/>
              <a:gd name="connsiteX114-25501" fmla="*/ 416 w 783"/>
              <a:gd name="connsiteY114-25502" fmla="*/ 0 h 759"/>
              <a:gd name="connsiteX0-25503" fmla="*/ 416 w 783"/>
              <a:gd name="connsiteY0-25504" fmla="*/ 0 h 759"/>
              <a:gd name="connsiteX1-25505" fmla="*/ 427 w 783"/>
              <a:gd name="connsiteY1-25506" fmla="*/ 0 h 759"/>
              <a:gd name="connsiteX2-25507" fmla="*/ 437 w 783"/>
              <a:gd name="connsiteY2-25508" fmla="*/ 6 h 759"/>
              <a:gd name="connsiteX3-25509" fmla="*/ 448 w 783"/>
              <a:gd name="connsiteY3-25510" fmla="*/ 11 h 759"/>
              <a:gd name="connsiteX4-25511" fmla="*/ 464 w 783"/>
              <a:gd name="connsiteY4-25512" fmla="*/ 21 h 759"/>
              <a:gd name="connsiteX5-25513" fmla="*/ 474 w 783"/>
              <a:gd name="connsiteY5-25514" fmla="*/ 32 h 759"/>
              <a:gd name="connsiteX6-25515" fmla="*/ 485 w 783"/>
              <a:gd name="connsiteY6-25516" fmla="*/ 37 h 759"/>
              <a:gd name="connsiteX7-25517" fmla="*/ 485 w 783"/>
              <a:gd name="connsiteY7-25518" fmla="*/ 42 h 759"/>
              <a:gd name="connsiteX8-25519" fmla="*/ 490 w 783"/>
              <a:gd name="connsiteY8-25520" fmla="*/ 42 h 759"/>
              <a:gd name="connsiteX9-25521" fmla="*/ 490 w 783"/>
              <a:gd name="connsiteY9-25522" fmla="*/ 48 h 759"/>
              <a:gd name="connsiteX10-25523" fmla="*/ 490 w 783"/>
              <a:gd name="connsiteY10-25524" fmla="*/ 48 h 759"/>
              <a:gd name="connsiteX11-25525" fmla="*/ 490 w 783"/>
              <a:gd name="connsiteY11-25526" fmla="*/ 53 h 759"/>
              <a:gd name="connsiteX12-25527" fmla="*/ 485 w 783"/>
              <a:gd name="connsiteY12-25528" fmla="*/ 58 h 759"/>
              <a:gd name="connsiteX13-25529" fmla="*/ 479 w 783"/>
              <a:gd name="connsiteY13-25530" fmla="*/ 63 h 759"/>
              <a:gd name="connsiteX14-25531" fmla="*/ 469 w 783"/>
              <a:gd name="connsiteY14-25532" fmla="*/ 69 h 759"/>
              <a:gd name="connsiteX15-25533" fmla="*/ 464 w 783"/>
              <a:gd name="connsiteY15-25534" fmla="*/ 74 h 759"/>
              <a:gd name="connsiteX16-25535" fmla="*/ 737 w 783"/>
              <a:gd name="connsiteY16-25536" fmla="*/ 585 h 759"/>
              <a:gd name="connsiteX17-25537" fmla="*/ 737 w 783"/>
              <a:gd name="connsiteY17-25538" fmla="*/ 601 h 759"/>
              <a:gd name="connsiteX18-25539" fmla="*/ 737 w 783"/>
              <a:gd name="connsiteY18-25540" fmla="*/ 622 h 759"/>
              <a:gd name="connsiteX19-25541" fmla="*/ 743 w 783"/>
              <a:gd name="connsiteY19-25542" fmla="*/ 669 h 759"/>
              <a:gd name="connsiteX20-25543" fmla="*/ 748 w 783"/>
              <a:gd name="connsiteY20-25544" fmla="*/ 696 h 759"/>
              <a:gd name="connsiteX21-25545" fmla="*/ 748 w 783"/>
              <a:gd name="connsiteY21-25546" fmla="*/ 706 h 759"/>
              <a:gd name="connsiteX22-25547" fmla="*/ 753 w 783"/>
              <a:gd name="connsiteY22-25548" fmla="*/ 717 h 759"/>
              <a:gd name="connsiteX23-25549" fmla="*/ 753 w 783"/>
              <a:gd name="connsiteY23-25550" fmla="*/ 722 h 759"/>
              <a:gd name="connsiteX24-25551" fmla="*/ 758 w 783"/>
              <a:gd name="connsiteY24-25552" fmla="*/ 732 h 759"/>
              <a:gd name="connsiteX25-25553" fmla="*/ 758 w 783"/>
              <a:gd name="connsiteY25-25554" fmla="*/ 738 h 759"/>
              <a:gd name="connsiteX26-25555" fmla="*/ 758 w 783"/>
              <a:gd name="connsiteY26-25556" fmla="*/ 743 h 759"/>
              <a:gd name="connsiteX27-25557" fmla="*/ 758 w 783"/>
              <a:gd name="connsiteY27-25558" fmla="*/ 748 h 759"/>
              <a:gd name="connsiteX28-25559" fmla="*/ 753 w 783"/>
              <a:gd name="connsiteY28-25560" fmla="*/ 753 h 759"/>
              <a:gd name="connsiteX29-25561" fmla="*/ 748 w 783"/>
              <a:gd name="connsiteY29-25562" fmla="*/ 759 h 759"/>
              <a:gd name="connsiteX30-25563" fmla="*/ 737 w 783"/>
              <a:gd name="connsiteY30-25564" fmla="*/ 759 h 759"/>
              <a:gd name="connsiteX31-25565" fmla="*/ 727 w 783"/>
              <a:gd name="connsiteY31-25566" fmla="*/ 759 h 759"/>
              <a:gd name="connsiteX32-25567" fmla="*/ 711 w 783"/>
              <a:gd name="connsiteY32-25568" fmla="*/ 759 h 759"/>
              <a:gd name="connsiteX33-25569" fmla="*/ 695 w 783"/>
              <a:gd name="connsiteY33-25570" fmla="*/ 753 h 759"/>
              <a:gd name="connsiteX34-25571" fmla="*/ 674 w 783"/>
              <a:gd name="connsiteY34-25572" fmla="*/ 753 h 759"/>
              <a:gd name="connsiteX35-25573" fmla="*/ 653 w 783"/>
              <a:gd name="connsiteY35-25574" fmla="*/ 748 h 759"/>
              <a:gd name="connsiteX36-25575" fmla="*/ 632 w 783"/>
              <a:gd name="connsiteY36-25576" fmla="*/ 743 h 759"/>
              <a:gd name="connsiteX37-25577" fmla="*/ 622 w 783"/>
              <a:gd name="connsiteY37-25578" fmla="*/ 738 h 759"/>
              <a:gd name="connsiteX38-25579" fmla="*/ 611 w 783"/>
              <a:gd name="connsiteY38-25580" fmla="*/ 732 h 759"/>
              <a:gd name="connsiteX39-25581" fmla="*/ 595 w 783"/>
              <a:gd name="connsiteY39-25582" fmla="*/ 727 h 759"/>
              <a:gd name="connsiteX40-25583" fmla="*/ 585 w 783"/>
              <a:gd name="connsiteY40-25584" fmla="*/ 722 h 759"/>
              <a:gd name="connsiteX41-25585" fmla="*/ 569 w 783"/>
              <a:gd name="connsiteY41-25586" fmla="*/ 717 h 759"/>
              <a:gd name="connsiteX42-25587" fmla="*/ 553 w 783"/>
              <a:gd name="connsiteY42-25588" fmla="*/ 706 h 759"/>
              <a:gd name="connsiteX43-25589" fmla="*/ 543 w 783"/>
              <a:gd name="connsiteY43-25590" fmla="*/ 696 h 759"/>
              <a:gd name="connsiteX44-25591" fmla="*/ 527 w 783"/>
              <a:gd name="connsiteY44-25592" fmla="*/ 685 h 759"/>
              <a:gd name="connsiteX45-25593" fmla="*/ 495 w 783"/>
              <a:gd name="connsiteY45-25594" fmla="*/ 659 h 759"/>
              <a:gd name="connsiteX46-25595" fmla="*/ 469 w 783"/>
              <a:gd name="connsiteY46-25596" fmla="*/ 632 h 759"/>
              <a:gd name="connsiteX47-25597" fmla="*/ 458 w 783"/>
              <a:gd name="connsiteY47-25598" fmla="*/ 622 h 759"/>
              <a:gd name="connsiteX48-25599" fmla="*/ 448 w 783"/>
              <a:gd name="connsiteY48-25600" fmla="*/ 606 h 759"/>
              <a:gd name="connsiteX49-25601" fmla="*/ 437 w 783"/>
              <a:gd name="connsiteY49-25602" fmla="*/ 590 h 759"/>
              <a:gd name="connsiteX50-25603" fmla="*/ 390 w 783"/>
              <a:gd name="connsiteY50-25604" fmla="*/ 100 h 759"/>
              <a:gd name="connsiteX51-25605" fmla="*/ 390 w 783"/>
              <a:gd name="connsiteY51-25606" fmla="*/ 90 h 759"/>
              <a:gd name="connsiteX52-25607" fmla="*/ 390 w 783"/>
              <a:gd name="connsiteY52-25608" fmla="*/ 85 h 759"/>
              <a:gd name="connsiteX53-25609" fmla="*/ 390 w 783"/>
              <a:gd name="connsiteY53-25610" fmla="*/ 79 h 759"/>
              <a:gd name="connsiteX54-25611" fmla="*/ 385 w 783"/>
              <a:gd name="connsiteY54-25612" fmla="*/ 74 h 759"/>
              <a:gd name="connsiteX55-25613" fmla="*/ 385 w 783"/>
              <a:gd name="connsiteY55-25614" fmla="*/ 74 h 759"/>
              <a:gd name="connsiteX56-25615" fmla="*/ 379 w 783"/>
              <a:gd name="connsiteY56-25616" fmla="*/ 74 h 759"/>
              <a:gd name="connsiteX57-25617" fmla="*/ 374 w 783"/>
              <a:gd name="connsiteY57-25618" fmla="*/ 74 h 759"/>
              <a:gd name="connsiteX58-25619" fmla="*/ 363 w 783"/>
              <a:gd name="connsiteY58-25620" fmla="*/ 79 h 759"/>
              <a:gd name="connsiteX59-25621" fmla="*/ 353 w 783"/>
              <a:gd name="connsiteY59-25622" fmla="*/ 79 h 759"/>
              <a:gd name="connsiteX60-25623" fmla="*/ 337 w 783"/>
              <a:gd name="connsiteY60-25624" fmla="*/ 85 h 759"/>
              <a:gd name="connsiteX61-25625" fmla="*/ 321 w 783"/>
              <a:gd name="connsiteY61-25626" fmla="*/ 90 h 759"/>
              <a:gd name="connsiteX62-25627" fmla="*/ 305 w 783"/>
              <a:gd name="connsiteY62-25628" fmla="*/ 95 h 759"/>
              <a:gd name="connsiteX63-25629" fmla="*/ 269 w 783"/>
              <a:gd name="connsiteY63-25630" fmla="*/ 106 h 759"/>
              <a:gd name="connsiteX64-25631" fmla="*/ 232 w 783"/>
              <a:gd name="connsiteY64-25632" fmla="*/ 116 h 759"/>
              <a:gd name="connsiteX65-25633" fmla="*/ 195 w 783"/>
              <a:gd name="connsiteY65-25634" fmla="*/ 127 h 759"/>
              <a:gd name="connsiteX66-25635" fmla="*/ 158 w 783"/>
              <a:gd name="connsiteY66-25636" fmla="*/ 137 h 759"/>
              <a:gd name="connsiteX67-25637" fmla="*/ 137 w 783"/>
              <a:gd name="connsiteY67-25638" fmla="*/ 142 h 759"/>
              <a:gd name="connsiteX68-25639" fmla="*/ 121 w 783"/>
              <a:gd name="connsiteY68-25640" fmla="*/ 142 h 759"/>
              <a:gd name="connsiteX69-25641" fmla="*/ 105 w 783"/>
              <a:gd name="connsiteY69-25642" fmla="*/ 148 h 759"/>
              <a:gd name="connsiteX70-25643" fmla="*/ 95 w 783"/>
              <a:gd name="connsiteY70-25644" fmla="*/ 148 h 759"/>
              <a:gd name="connsiteX71-25645" fmla="*/ 84 w 783"/>
              <a:gd name="connsiteY71-25646" fmla="*/ 153 h 759"/>
              <a:gd name="connsiteX72-25647" fmla="*/ 74 w 783"/>
              <a:gd name="connsiteY72-25648" fmla="*/ 153 h 759"/>
              <a:gd name="connsiteX73-25649" fmla="*/ 68 w 783"/>
              <a:gd name="connsiteY73-25650" fmla="*/ 153 h 759"/>
              <a:gd name="connsiteX74-25651" fmla="*/ 63 w 783"/>
              <a:gd name="connsiteY74-25652" fmla="*/ 153 h 759"/>
              <a:gd name="connsiteX75-25653" fmla="*/ 53 w 783"/>
              <a:gd name="connsiteY75-25654" fmla="*/ 153 h 759"/>
              <a:gd name="connsiteX76-25655" fmla="*/ 42 w 783"/>
              <a:gd name="connsiteY76-25656" fmla="*/ 148 h 759"/>
              <a:gd name="connsiteX77-25657" fmla="*/ 32 w 783"/>
              <a:gd name="connsiteY77-25658" fmla="*/ 142 h 759"/>
              <a:gd name="connsiteX78-25659" fmla="*/ 26 w 783"/>
              <a:gd name="connsiteY78-25660" fmla="*/ 137 h 759"/>
              <a:gd name="connsiteX79-25661" fmla="*/ 16 w 783"/>
              <a:gd name="connsiteY79-25662" fmla="*/ 127 h 759"/>
              <a:gd name="connsiteX80-25663" fmla="*/ 11 w 783"/>
              <a:gd name="connsiteY80-25664" fmla="*/ 121 h 759"/>
              <a:gd name="connsiteX81-25665" fmla="*/ 5 w 783"/>
              <a:gd name="connsiteY81-25666" fmla="*/ 116 h 759"/>
              <a:gd name="connsiteX82-25667" fmla="*/ 0 w 783"/>
              <a:gd name="connsiteY82-25668" fmla="*/ 116 h 759"/>
              <a:gd name="connsiteX83-25669" fmla="*/ 5 w 783"/>
              <a:gd name="connsiteY83-25670" fmla="*/ 111 h 759"/>
              <a:gd name="connsiteX84-25671" fmla="*/ 5 w 783"/>
              <a:gd name="connsiteY84-25672" fmla="*/ 111 h 759"/>
              <a:gd name="connsiteX85-25673" fmla="*/ 11 w 783"/>
              <a:gd name="connsiteY85-25674" fmla="*/ 111 h 759"/>
              <a:gd name="connsiteX86-25675" fmla="*/ 16 w 783"/>
              <a:gd name="connsiteY86-25676" fmla="*/ 106 h 759"/>
              <a:gd name="connsiteX87-25677" fmla="*/ 21 w 783"/>
              <a:gd name="connsiteY87-25678" fmla="*/ 106 h 759"/>
              <a:gd name="connsiteX88-25679" fmla="*/ 32 w 783"/>
              <a:gd name="connsiteY88-25680" fmla="*/ 106 h 759"/>
              <a:gd name="connsiteX89-25681" fmla="*/ 42 w 783"/>
              <a:gd name="connsiteY89-25682" fmla="*/ 106 h 759"/>
              <a:gd name="connsiteX90-25683" fmla="*/ 53 w 783"/>
              <a:gd name="connsiteY90-25684" fmla="*/ 100 h 759"/>
              <a:gd name="connsiteX91-25685" fmla="*/ 79 w 783"/>
              <a:gd name="connsiteY91-25686" fmla="*/ 100 h 759"/>
              <a:gd name="connsiteX92-25687" fmla="*/ 111 w 783"/>
              <a:gd name="connsiteY92-25688" fmla="*/ 95 h 759"/>
              <a:gd name="connsiteX93-25689" fmla="*/ 126 w 783"/>
              <a:gd name="connsiteY93-25690" fmla="*/ 95 h 759"/>
              <a:gd name="connsiteX94-25691" fmla="*/ 142 w 783"/>
              <a:gd name="connsiteY94-25692" fmla="*/ 90 h 759"/>
              <a:gd name="connsiteX95-25693" fmla="*/ 163 w 783"/>
              <a:gd name="connsiteY95-25694" fmla="*/ 85 h 759"/>
              <a:gd name="connsiteX96-25695" fmla="*/ 184 w 783"/>
              <a:gd name="connsiteY96-25696" fmla="*/ 85 h 759"/>
              <a:gd name="connsiteX97-25697" fmla="*/ 221 w 783"/>
              <a:gd name="connsiteY97-25698" fmla="*/ 74 h 759"/>
              <a:gd name="connsiteX98-25699" fmla="*/ 258 w 783"/>
              <a:gd name="connsiteY98-25700" fmla="*/ 69 h 759"/>
              <a:gd name="connsiteX99-25701" fmla="*/ 290 w 783"/>
              <a:gd name="connsiteY99-25702" fmla="*/ 58 h 759"/>
              <a:gd name="connsiteX100-25703" fmla="*/ 321 w 783"/>
              <a:gd name="connsiteY100-25704" fmla="*/ 48 h 759"/>
              <a:gd name="connsiteX101-25705" fmla="*/ 337 w 783"/>
              <a:gd name="connsiteY101-25706" fmla="*/ 42 h 759"/>
              <a:gd name="connsiteX102-25707" fmla="*/ 353 w 783"/>
              <a:gd name="connsiteY102-25708" fmla="*/ 37 h 759"/>
              <a:gd name="connsiteX103-25709" fmla="*/ 363 w 783"/>
              <a:gd name="connsiteY103-25710" fmla="*/ 37 h 759"/>
              <a:gd name="connsiteX104-25711" fmla="*/ 374 w 783"/>
              <a:gd name="connsiteY104-25712" fmla="*/ 32 h 759"/>
              <a:gd name="connsiteX105-25713" fmla="*/ 379 w 783"/>
              <a:gd name="connsiteY105-25714" fmla="*/ 27 h 759"/>
              <a:gd name="connsiteX106-25715" fmla="*/ 385 w 783"/>
              <a:gd name="connsiteY106-25716" fmla="*/ 21 h 759"/>
              <a:gd name="connsiteX107-25717" fmla="*/ 390 w 783"/>
              <a:gd name="connsiteY107-25718" fmla="*/ 16 h 759"/>
              <a:gd name="connsiteX108-25719" fmla="*/ 395 w 783"/>
              <a:gd name="connsiteY108-25720" fmla="*/ 11 h 759"/>
              <a:gd name="connsiteX109-25721" fmla="*/ 400 w 783"/>
              <a:gd name="connsiteY109-25722" fmla="*/ 6 h 759"/>
              <a:gd name="connsiteX110-25723" fmla="*/ 406 w 783"/>
              <a:gd name="connsiteY110-25724" fmla="*/ 0 h 759"/>
              <a:gd name="connsiteX111-25725" fmla="*/ 411 w 783"/>
              <a:gd name="connsiteY111-25726" fmla="*/ 0 h 759"/>
              <a:gd name="connsiteX112-25727" fmla="*/ 416 w 783"/>
              <a:gd name="connsiteY112-25728" fmla="*/ 0 h 759"/>
              <a:gd name="connsiteX113-25729" fmla="*/ 416 w 783"/>
              <a:gd name="connsiteY113-25730" fmla="*/ 0 h 759"/>
              <a:gd name="connsiteX0-25731" fmla="*/ 416 w 783"/>
              <a:gd name="connsiteY0-25732" fmla="*/ 0 h 759"/>
              <a:gd name="connsiteX1-25733" fmla="*/ 427 w 783"/>
              <a:gd name="connsiteY1-25734" fmla="*/ 0 h 759"/>
              <a:gd name="connsiteX2-25735" fmla="*/ 437 w 783"/>
              <a:gd name="connsiteY2-25736" fmla="*/ 6 h 759"/>
              <a:gd name="connsiteX3-25737" fmla="*/ 448 w 783"/>
              <a:gd name="connsiteY3-25738" fmla="*/ 11 h 759"/>
              <a:gd name="connsiteX4-25739" fmla="*/ 464 w 783"/>
              <a:gd name="connsiteY4-25740" fmla="*/ 21 h 759"/>
              <a:gd name="connsiteX5-25741" fmla="*/ 474 w 783"/>
              <a:gd name="connsiteY5-25742" fmla="*/ 32 h 759"/>
              <a:gd name="connsiteX6-25743" fmla="*/ 485 w 783"/>
              <a:gd name="connsiteY6-25744" fmla="*/ 37 h 759"/>
              <a:gd name="connsiteX7-25745" fmla="*/ 485 w 783"/>
              <a:gd name="connsiteY7-25746" fmla="*/ 42 h 759"/>
              <a:gd name="connsiteX8-25747" fmla="*/ 490 w 783"/>
              <a:gd name="connsiteY8-25748" fmla="*/ 42 h 759"/>
              <a:gd name="connsiteX9-25749" fmla="*/ 490 w 783"/>
              <a:gd name="connsiteY9-25750" fmla="*/ 48 h 759"/>
              <a:gd name="connsiteX10-25751" fmla="*/ 490 w 783"/>
              <a:gd name="connsiteY10-25752" fmla="*/ 48 h 759"/>
              <a:gd name="connsiteX11-25753" fmla="*/ 490 w 783"/>
              <a:gd name="connsiteY11-25754" fmla="*/ 53 h 759"/>
              <a:gd name="connsiteX12-25755" fmla="*/ 485 w 783"/>
              <a:gd name="connsiteY12-25756" fmla="*/ 58 h 759"/>
              <a:gd name="connsiteX13-25757" fmla="*/ 479 w 783"/>
              <a:gd name="connsiteY13-25758" fmla="*/ 63 h 759"/>
              <a:gd name="connsiteX14-25759" fmla="*/ 469 w 783"/>
              <a:gd name="connsiteY14-25760" fmla="*/ 69 h 759"/>
              <a:gd name="connsiteX15-25761" fmla="*/ 464 w 783"/>
              <a:gd name="connsiteY15-25762" fmla="*/ 74 h 759"/>
              <a:gd name="connsiteX16-25763" fmla="*/ 737 w 783"/>
              <a:gd name="connsiteY16-25764" fmla="*/ 585 h 759"/>
              <a:gd name="connsiteX17-25765" fmla="*/ 737 w 783"/>
              <a:gd name="connsiteY17-25766" fmla="*/ 622 h 759"/>
              <a:gd name="connsiteX18-25767" fmla="*/ 743 w 783"/>
              <a:gd name="connsiteY18-25768" fmla="*/ 669 h 759"/>
              <a:gd name="connsiteX19-25769" fmla="*/ 748 w 783"/>
              <a:gd name="connsiteY19-25770" fmla="*/ 696 h 759"/>
              <a:gd name="connsiteX20-25771" fmla="*/ 748 w 783"/>
              <a:gd name="connsiteY20-25772" fmla="*/ 706 h 759"/>
              <a:gd name="connsiteX21-25773" fmla="*/ 753 w 783"/>
              <a:gd name="connsiteY21-25774" fmla="*/ 717 h 759"/>
              <a:gd name="connsiteX22-25775" fmla="*/ 753 w 783"/>
              <a:gd name="connsiteY22-25776" fmla="*/ 722 h 759"/>
              <a:gd name="connsiteX23-25777" fmla="*/ 758 w 783"/>
              <a:gd name="connsiteY23-25778" fmla="*/ 732 h 759"/>
              <a:gd name="connsiteX24-25779" fmla="*/ 758 w 783"/>
              <a:gd name="connsiteY24-25780" fmla="*/ 738 h 759"/>
              <a:gd name="connsiteX25-25781" fmla="*/ 758 w 783"/>
              <a:gd name="connsiteY25-25782" fmla="*/ 743 h 759"/>
              <a:gd name="connsiteX26-25783" fmla="*/ 758 w 783"/>
              <a:gd name="connsiteY26-25784" fmla="*/ 748 h 759"/>
              <a:gd name="connsiteX27-25785" fmla="*/ 753 w 783"/>
              <a:gd name="connsiteY27-25786" fmla="*/ 753 h 759"/>
              <a:gd name="connsiteX28-25787" fmla="*/ 748 w 783"/>
              <a:gd name="connsiteY28-25788" fmla="*/ 759 h 759"/>
              <a:gd name="connsiteX29-25789" fmla="*/ 737 w 783"/>
              <a:gd name="connsiteY29-25790" fmla="*/ 759 h 759"/>
              <a:gd name="connsiteX30-25791" fmla="*/ 727 w 783"/>
              <a:gd name="connsiteY30-25792" fmla="*/ 759 h 759"/>
              <a:gd name="connsiteX31-25793" fmla="*/ 711 w 783"/>
              <a:gd name="connsiteY31-25794" fmla="*/ 759 h 759"/>
              <a:gd name="connsiteX32-25795" fmla="*/ 695 w 783"/>
              <a:gd name="connsiteY32-25796" fmla="*/ 753 h 759"/>
              <a:gd name="connsiteX33-25797" fmla="*/ 674 w 783"/>
              <a:gd name="connsiteY33-25798" fmla="*/ 753 h 759"/>
              <a:gd name="connsiteX34-25799" fmla="*/ 653 w 783"/>
              <a:gd name="connsiteY34-25800" fmla="*/ 748 h 759"/>
              <a:gd name="connsiteX35-25801" fmla="*/ 632 w 783"/>
              <a:gd name="connsiteY35-25802" fmla="*/ 743 h 759"/>
              <a:gd name="connsiteX36-25803" fmla="*/ 622 w 783"/>
              <a:gd name="connsiteY36-25804" fmla="*/ 738 h 759"/>
              <a:gd name="connsiteX37-25805" fmla="*/ 611 w 783"/>
              <a:gd name="connsiteY37-25806" fmla="*/ 732 h 759"/>
              <a:gd name="connsiteX38-25807" fmla="*/ 595 w 783"/>
              <a:gd name="connsiteY38-25808" fmla="*/ 727 h 759"/>
              <a:gd name="connsiteX39-25809" fmla="*/ 585 w 783"/>
              <a:gd name="connsiteY39-25810" fmla="*/ 722 h 759"/>
              <a:gd name="connsiteX40-25811" fmla="*/ 569 w 783"/>
              <a:gd name="connsiteY40-25812" fmla="*/ 717 h 759"/>
              <a:gd name="connsiteX41-25813" fmla="*/ 553 w 783"/>
              <a:gd name="connsiteY41-25814" fmla="*/ 706 h 759"/>
              <a:gd name="connsiteX42-25815" fmla="*/ 543 w 783"/>
              <a:gd name="connsiteY42-25816" fmla="*/ 696 h 759"/>
              <a:gd name="connsiteX43-25817" fmla="*/ 527 w 783"/>
              <a:gd name="connsiteY43-25818" fmla="*/ 685 h 759"/>
              <a:gd name="connsiteX44-25819" fmla="*/ 495 w 783"/>
              <a:gd name="connsiteY44-25820" fmla="*/ 659 h 759"/>
              <a:gd name="connsiteX45-25821" fmla="*/ 469 w 783"/>
              <a:gd name="connsiteY45-25822" fmla="*/ 632 h 759"/>
              <a:gd name="connsiteX46-25823" fmla="*/ 458 w 783"/>
              <a:gd name="connsiteY46-25824" fmla="*/ 622 h 759"/>
              <a:gd name="connsiteX47-25825" fmla="*/ 448 w 783"/>
              <a:gd name="connsiteY47-25826" fmla="*/ 606 h 759"/>
              <a:gd name="connsiteX48-25827" fmla="*/ 437 w 783"/>
              <a:gd name="connsiteY48-25828" fmla="*/ 590 h 759"/>
              <a:gd name="connsiteX49-25829" fmla="*/ 390 w 783"/>
              <a:gd name="connsiteY49-25830" fmla="*/ 100 h 759"/>
              <a:gd name="connsiteX50-25831" fmla="*/ 390 w 783"/>
              <a:gd name="connsiteY50-25832" fmla="*/ 90 h 759"/>
              <a:gd name="connsiteX51-25833" fmla="*/ 390 w 783"/>
              <a:gd name="connsiteY51-25834" fmla="*/ 85 h 759"/>
              <a:gd name="connsiteX52-25835" fmla="*/ 390 w 783"/>
              <a:gd name="connsiteY52-25836" fmla="*/ 79 h 759"/>
              <a:gd name="connsiteX53-25837" fmla="*/ 385 w 783"/>
              <a:gd name="connsiteY53-25838" fmla="*/ 74 h 759"/>
              <a:gd name="connsiteX54-25839" fmla="*/ 385 w 783"/>
              <a:gd name="connsiteY54-25840" fmla="*/ 74 h 759"/>
              <a:gd name="connsiteX55-25841" fmla="*/ 379 w 783"/>
              <a:gd name="connsiteY55-25842" fmla="*/ 74 h 759"/>
              <a:gd name="connsiteX56-25843" fmla="*/ 374 w 783"/>
              <a:gd name="connsiteY56-25844" fmla="*/ 74 h 759"/>
              <a:gd name="connsiteX57-25845" fmla="*/ 363 w 783"/>
              <a:gd name="connsiteY57-25846" fmla="*/ 79 h 759"/>
              <a:gd name="connsiteX58-25847" fmla="*/ 353 w 783"/>
              <a:gd name="connsiteY58-25848" fmla="*/ 79 h 759"/>
              <a:gd name="connsiteX59-25849" fmla="*/ 337 w 783"/>
              <a:gd name="connsiteY59-25850" fmla="*/ 85 h 759"/>
              <a:gd name="connsiteX60-25851" fmla="*/ 321 w 783"/>
              <a:gd name="connsiteY60-25852" fmla="*/ 90 h 759"/>
              <a:gd name="connsiteX61-25853" fmla="*/ 305 w 783"/>
              <a:gd name="connsiteY61-25854" fmla="*/ 95 h 759"/>
              <a:gd name="connsiteX62-25855" fmla="*/ 269 w 783"/>
              <a:gd name="connsiteY62-25856" fmla="*/ 106 h 759"/>
              <a:gd name="connsiteX63-25857" fmla="*/ 232 w 783"/>
              <a:gd name="connsiteY63-25858" fmla="*/ 116 h 759"/>
              <a:gd name="connsiteX64-25859" fmla="*/ 195 w 783"/>
              <a:gd name="connsiteY64-25860" fmla="*/ 127 h 759"/>
              <a:gd name="connsiteX65-25861" fmla="*/ 158 w 783"/>
              <a:gd name="connsiteY65-25862" fmla="*/ 137 h 759"/>
              <a:gd name="connsiteX66-25863" fmla="*/ 137 w 783"/>
              <a:gd name="connsiteY66-25864" fmla="*/ 142 h 759"/>
              <a:gd name="connsiteX67-25865" fmla="*/ 121 w 783"/>
              <a:gd name="connsiteY67-25866" fmla="*/ 142 h 759"/>
              <a:gd name="connsiteX68-25867" fmla="*/ 105 w 783"/>
              <a:gd name="connsiteY68-25868" fmla="*/ 148 h 759"/>
              <a:gd name="connsiteX69-25869" fmla="*/ 95 w 783"/>
              <a:gd name="connsiteY69-25870" fmla="*/ 148 h 759"/>
              <a:gd name="connsiteX70-25871" fmla="*/ 84 w 783"/>
              <a:gd name="connsiteY70-25872" fmla="*/ 153 h 759"/>
              <a:gd name="connsiteX71-25873" fmla="*/ 74 w 783"/>
              <a:gd name="connsiteY71-25874" fmla="*/ 153 h 759"/>
              <a:gd name="connsiteX72-25875" fmla="*/ 68 w 783"/>
              <a:gd name="connsiteY72-25876" fmla="*/ 153 h 759"/>
              <a:gd name="connsiteX73-25877" fmla="*/ 63 w 783"/>
              <a:gd name="connsiteY73-25878" fmla="*/ 153 h 759"/>
              <a:gd name="connsiteX74-25879" fmla="*/ 53 w 783"/>
              <a:gd name="connsiteY74-25880" fmla="*/ 153 h 759"/>
              <a:gd name="connsiteX75-25881" fmla="*/ 42 w 783"/>
              <a:gd name="connsiteY75-25882" fmla="*/ 148 h 759"/>
              <a:gd name="connsiteX76-25883" fmla="*/ 32 w 783"/>
              <a:gd name="connsiteY76-25884" fmla="*/ 142 h 759"/>
              <a:gd name="connsiteX77-25885" fmla="*/ 26 w 783"/>
              <a:gd name="connsiteY77-25886" fmla="*/ 137 h 759"/>
              <a:gd name="connsiteX78-25887" fmla="*/ 16 w 783"/>
              <a:gd name="connsiteY78-25888" fmla="*/ 127 h 759"/>
              <a:gd name="connsiteX79-25889" fmla="*/ 11 w 783"/>
              <a:gd name="connsiteY79-25890" fmla="*/ 121 h 759"/>
              <a:gd name="connsiteX80-25891" fmla="*/ 5 w 783"/>
              <a:gd name="connsiteY80-25892" fmla="*/ 116 h 759"/>
              <a:gd name="connsiteX81-25893" fmla="*/ 0 w 783"/>
              <a:gd name="connsiteY81-25894" fmla="*/ 116 h 759"/>
              <a:gd name="connsiteX82-25895" fmla="*/ 5 w 783"/>
              <a:gd name="connsiteY82-25896" fmla="*/ 111 h 759"/>
              <a:gd name="connsiteX83-25897" fmla="*/ 5 w 783"/>
              <a:gd name="connsiteY83-25898" fmla="*/ 111 h 759"/>
              <a:gd name="connsiteX84-25899" fmla="*/ 11 w 783"/>
              <a:gd name="connsiteY84-25900" fmla="*/ 111 h 759"/>
              <a:gd name="connsiteX85-25901" fmla="*/ 16 w 783"/>
              <a:gd name="connsiteY85-25902" fmla="*/ 106 h 759"/>
              <a:gd name="connsiteX86-25903" fmla="*/ 21 w 783"/>
              <a:gd name="connsiteY86-25904" fmla="*/ 106 h 759"/>
              <a:gd name="connsiteX87-25905" fmla="*/ 32 w 783"/>
              <a:gd name="connsiteY87-25906" fmla="*/ 106 h 759"/>
              <a:gd name="connsiteX88-25907" fmla="*/ 42 w 783"/>
              <a:gd name="connsiteY88-25908" fmla="*/ 106 h 759"/>
              <a:gd name="connsiteX89-25909" fmla="*/ 53 w 783"/>
              <a:gd name="connsiteY89-25910" fmla="*/ 100 h 759"/>
              <a:gd name="connsiteX90-25911" fmla="*/ 79 w 783"/>
              <a:gd name="connsiteY90-25912" fmla="*/ 100 h 759"/>
              <a:gd name="connsiteX91-25913" fmla="*/ 111 w 783"/>
              <a:gd name="connsiteY91-25914" fmla="*/ 95 h 759"/>
              <a:gd name="connsiteX92-25915" fmla="*/ 126 w 783"/>
              <a:gd name="connsiteY92-25916" fmla="*/ 95 h 759"/>
              <a:gd name="connsiteX93-25917" fmla="*/ 142 w 783"/>
              <a:gd name="connsiteY93-25918" fmla="*/ 90 h 759"/>
              <a:gd name="connsiteX94-25919" fmla="*/ 163 w 783"/>
              <a:gd name="connsiteY94-25920" fmla="*/ 85 h 759"/>
              <a:gd name="connsiteX95-25921" fmla="*/ 184 w 783"/>
              <a:gd name="connsiteY95-25922" fmla="*/ 85 h 759"/>
              <a:gd name="connsiteX96-25923" fmla="*/ 221 w 783"/>
              <a:gd name="connsiteY96-25924" fmla="*/ 74 h 759"/>
              <a:gd name="connsiteX97-25925" fmla="*/ 258 w 783"/>
              <a:gd name="connsiteY97-25926" fmla="*/ 69 h 759"/>
              <a:gd name="connsiteX98-25927" fmla="*/ 290 w 783"/>
              <a:gd name="connsiteY98-25928" fmla="*/ 58 h 759"/>
              <a:gd name="connsiteX99-25929" fmla="*/ 321 w 783"/>
              <a:gd name="connsiteY99-25930" fmla="*/ 48 h 759"/>
              <a:gd name="connsiteX100-25931" fmla="*/ 337 w 783"/>
              <a:gd name="connsiteY100-25932" fmla="*/ 42 h 759"/>
              <a:gd name="connsiteX101-25933" fmla="*/ 353 w 783"/>
              <a:gd name="connsiteY101-25934" fmla="*/ 37 h 759"/>
              <a:gd name="connsiteX102-25935" fmla="*/ 363 w 783"/>
              <a:gd name="connsiteY102-25936" fmla="*/ 37 h 759"/>
              <a:gd name="connsiteX103-25937" fmla="*/ 374 w 783"/>
              <a:gd name="connsiteY103-25938" fmla="*/ 32 h 759"/>
              <a:gd name="connsiteX104-25939" fmla="*/ 379 w 783"/>
              <a:gd name="connsiteY104-25940" fmla="*/ 27 h 759"/>
              <a:gd name="connsiteX105-25941" fmla="*/ 385 w 783"/>
              <a:gd name="connsiteY105-25942" fmla="*/ 21 h 759"/>
              <a:gd name="connsiteX106-25943" fmla="*/ 390 w 783"/>
              <a:gd name="connsiteY106-25944" fmla="*/ 16 h 759"/>
              <a:gd name="connsiteX107-25945" fmla="*/ 395 w 783"/>
              <a:gd name="connsiteY107-25946" fmla="*/ 11 h 759"/>
              <a:gd name="connsiteX108-25947" fmla="*/ 400 w 783"/>
              <a:gd name="connsiteY108-25948" fmla="*/ 6 h 759"/>
              <a:gd name="connsiteX109-25949" fmla="*/ 406 w 783"/>
              <a:gd name="connsiteY109-25950" fmla="*/ 0 h 759"/>
              <a:gd name="connsiteX110-25951" fmla="*/ 411 w 783"/>
              <a:gd name="connsiteY110-25952" fmla="*/ 0 h 759"/>
              <a:gd name="connsiteX111-25953" fmla="*/ 416 w 783"/>
              <a:gd name="connsiteY111-25954" fmla="*/ 0 h 759"/>
              <a:gd name="connsiteX112-25955" fmla="*/ 416 w 783"/>
              <a:gd name="connsiteY112-25956" fmla="*/ 0 h 759"/>
              <a:gd name="connsiteX0-25957" fmla="*/ 416 w 758"/>
              <a:gd name="connsiteY0-25958" fmla="*/ 0 h 759"/>
              <a:gd name="connsiteX1-25959" fmla="*/ 427 w 758"/>
              <a:gd name="connsiteY1-25960" fmla="*/ 0 h 759"/>
              <a:gd name="connsiteX2-25961" fmla="*/ 437 w 758"/>
              <a:gd name="connsiteY2-25962" fmla="*/ 6 h 759"/>
              <a:gd name="connsiteX3-25963" fmla="*/ 448 w 758"/>
              <a:gd name="connsiteY3-25964" fmla="*/ 11 h 759"/>
              <a:gd name="connsiteX4-25965" fmla="*/ 464 w 758"/>
              <a:gd name="connsiteY4-25966" fmla="*/ 21 h 759"/>
              <a:gd name="connsiteX5-25967" fmla="*/ 474 w 758"/>
              <a:gd name="connsiteY5-25968" fmla="*/ 32 h 759"/>
              <a:gd name="connsiteX6-25969" fmla="*/ 485 w 758"/>
              <a:gd name="connsiteY6-25970" fmla="*/ 37 h 759"/>
              <a:gd name="connsiteX7-25971" fmla="*/ 485 w 758"/>
              <a:gd name="connsiteY7-25972" fmla="*/ 42 h 759"/>
              <a:gd name="connsiteX8-25973" fmla="*/ 490 w 758"/>
              <a:gd name="connsiteY8-25974" fmla="*/ 42 h 759"/>
              <a:gd name="connsiteX9-25975" fmla="*/ 490 w 758"/>
              <a:gd name="connsiteY9-25976" fmla="*/ 48 h 759"/>
              <a:gd name="connsiteX10-25977" fmla="*/ 490 w 758"/>
              <a:gd name="connsiteY10-25978" fmla="*/ 48 h 759"/>
              <a:gd name="connsiteX11-25979" fmla="*/ 490 w 758"/>
              <a:gd name="connsiteY11-25980" fmla="*/ 53 h 759"/>
              <a:gd name="connsiteX12-25981" fmla="*/ 485 w 758"/>
              <a:gd name="connsiteY12-25982" fmla="*/ 58 h 759"/>
              <a:gd name="connsiteX13-25983" fmla="*/ 479 w 758"/>
              <a:gd name="connsiteY13-25984" fmla="*/ 63 h 759"/>
              <a:gd name="connsiteX14-25985" fmla="*/ 469 w 758"/>
              <a:gd name="connsiteY14-25986" fmla="*/ 69 h 759"/>
              <a:gd name="connsiteX15-25987" fmla="*/ 464 w 758"/>
              <a:gd name="connsiteY15-25988" fmla="*/ 74 h 759"/>
              <a:gd name="connsiteX16-25989" fmla="*/ 737 w 758"/>
              <a:gd name="connsiteY16-25990" fmla="*/ 622 h 759"/>
              <a:gd name="connsiteX17-25991" fmla="*/ 743 w 758"/>
              <a:gd name="connsiteY17-25992" fmla="*/ 669 h 759"/>
              <a:gd name="connsiteX18-25993" fmla="*/ 748 w 758"/>
              <a:gd name="connsiteY18-25994" fmla="*/ 696 h 759"/>
              <a:gd name="connsiteX19-25995" fmla="*/ 748 w 758"/>
              <a:gd name="connsiteY19-25996" fmla="*/ 706 h 759"/>
              <a:gd name="connsiteX20-25997" fmla="*/ 753 w 758"/>
              <a:gd name="connsiteY20-25998" fmla="*/ 717 h 759"/>
              <a:gd name="connsiteX21-25999" fmla="*/ 753 w 758"/>
              <a:gd name="connsiteY21-26000" fmla="*/ 722 h 759"/>
              <a:gd name="connsiteX22-26001" fmla="*/ 758 w 758"/>
              <a:gd name="connsiteY22-26002" fmla="*/ 732 h 759"/>
              <a:gd name="connsiteX23-26003" fmla="*/ 758 w 758"/>
              <a:gd name="connsiteY23-26004" fmla="*/ 738 h 759"/>
              <a:gd name="connsiteX24-26005" fmla="*/ 758 w 758"/>
              <a:gd name="connsiteY24-26006" fmla="*/ 743 h 759"/>
              <a:gd name="connsiteX25-26007" fmla="*/ 758 w 758"/>
              <a:gd name="connsiteY25-26008" fmla="*/ 748 h 759"/>
              <a:gd name="connsiteX26-26009" fmla="*/ 753 w 758"/>
              <a:gd name="connsiteY26-26010" fmla="*/ 753 h 759"/>
              <a:gd name="connsiteX27-26011" fmla="*/ 748 w 758"/>
              <a:gd name="connsiteY27-26012" fmla="*/ 759 h 759"/>
              <a:gd name="connsiteX28-26013" fmla="*/ 737 w 758"/>
              <a:gd name="connsiteY28-26014" fmla="*/ 759 h 759"/>
              <a:gd name="connsiteX29-26015" fmla="*/ 727 w 758"/>
              <a:gd name="connsiteY29-26016" fmla="*/ 759 h 759"/>
              <a:gd name="connsiteX30-26017" fmla="*/ 711 w 758"/>
              <a:gd name="connsiteY30-26018" fmla="*/ 759 h 759"/>
              <a:gd name="connsiteX31-26019" fmla="*/ 695 w 758"/>
              <a:gd name="connsiteY31-26020" fmla="*/ 753 h 759"/>
              <a:gd name="connsiteX32-26021" fmla="*/ 674 w 758"/>
              <a:gd name="connsiteY32-26022" fmla="*/ 753 h 759"/>
              <a:gd name="connsiteX33-26023" fmla="*/ 653 w 758"/>
              <a:gd name="connsiteY33-26024" fmla="*/ 748 h 759"/>
              <a:gd name="connsiteX34-26025" fmla="*/ 632 w 758"/>
              <a:gd name="connsiteY34-26026" fmla="*/ 743 h 759"/>
              <a:gd name="connsiteX35-26027" fmla="*/ 622 w 758"/>
              <a:gd name="connsiteY35-26028" fmla="*/ 738 h 759"/>
              <a:gd name="connsiteX36-26029" fmla="*/ 611 w 758"/>
              <a:gd name="connsiteY36-26030" fmla="*/ 732 h 759"/>
              <a:gd name="connsiteX37-26031" fmla="*/ 595 w 758"/>
              <a:gd name="connsiteY37-26032" fmla="*/ 727 h 759"/>
              <a:gd name="connsiteX38-26033" fmla="*/ 585 w 758"/>
              <a:gd name="connsiteY38-26034" fmla="*/ 722 h 759"/>
              <a:gd name="connsiteX39-26035" fmla="*/ 569 w 758"/>
              <a:gd name="connsiteY39-26036" fmla="*/ 717 h 759"/>
              <a:gd name="connsiteX40-26037" fmla="*/ 553 w 758"/>
              <a:gd name="connsiteY40-26038" fmla="*/ 706 h 759"/>
              <a:gd name="connsiteX41-26039" fmla="*/ 543 w 758"/>
              <a:gd name="connsiteY41-26040" fmla="*/ 696 h 759"/>
              <a:gd name="connsiteX42-26041" fmla="*/ 527 w 758"/>
              <a:gd name="connsiteY42-26042" fmla="*/ 685 h 759"/>
              <a:gd name="connsiteX43-26043" fmla="*/ 495 w 758"/>
              <a:gd name="connsiteY43-26044" fmla="*/ 659 h 759"/>
              <a:gd name="connsiteX44-26045" fmla="*/ 469 w 758"/>
              <a:gd name="connsiteY44-26046" fmla="*/ 632 h 759"/>
              <a:gd name="connsiteX45-26047" fmla="*/ 458 w 758"/>
              <a:gd name="connsiteY45-26048" fmla="*/ 622 h 759"/>
              <a:gd name="connsiteX46-26049" fmla="*/ 448 w 758"/>
              <a:gd name="connsiteY46-26050" fmla="*/ 606 h 759"/>
              <a:gd name="connsiteX47-26051" fmla="*/ 437 w 758"/>
              <a:gd name="connsiteY47-26052" fmla="*/ 590 h 759"/>
              <a:gd name="connsiteX48-26053" fmla="*/ 390 w 758"/>
              <a:gd name="connsiteY48-26054" fmla="*/ 100 h 759"/>
              <a:gd name="connsiteX49-26055" fmla="*/ 390 w 758"/>
              <a:gd name="connsiteY49-26056" fmla="*/ 90 h 759"/>
              <a:gd name="connsiteX50-26057" fmla="*/ 390 w 758"/>
              <a:gd name="connsiteY50-26058" fmla="*/ 85 h 759"/>
              <a:gd name="connsiteX51-26059" fmla="*/ 390 w 758"/>
              <a:gd name="connsiteY51-26060" fmla="*/ 79 h 759"/>
              <a:gd name="connsiteX52-26061" fmla="*/ 385 w 758"/>
              <a:gd name="connsiteY52-26062" fmla="*/ 74 h 759"/>
              <a:gd name="connsiteX53-26063" fmla="*/ 385 w 758"/>
              <a:gd name="connsiteY53-26064" fmla="*/ 74 h 759"/>
              <a:gd name="connsiteX54-26065" fmla="*/ 379 w 758"/>
              <a:gd name="connsiteY54-26066" fmla="*/ 74 h 759"/>
              <a:gd name="connsiteX55-26067" fmla="*/ 374 w 758"/>
              <a:gd name="connsiteY55-26068" fmla="*/ 74 h 759"/>
              <a:gd name="connsiteX56-26069" fmla="*/ 363 w 758"/>
              <a:gd name="connsiteY56-26070" fmla="*/ 79 h 759"/>
              <a:gd name="connsiteX57-26071" fmla="*/ 353 w 758"/>
              <a:gd name="connsiteY57-26072" fmla="*/ 79 h 759"/>
              <a:gd name="connsiteX58-26073" fmla="*/ 337 w 758"/>
              <a:gd name="connsiteY58-26074" fmla="*/ 85 h 759"/>
              <a:gd name="connsiteX59-26075" fmla="*/ 321 w 758"/>
              <a:gd name="connsiteY59-26076" fmla="*/ 90 h 759"/>
              <a:gd name="connsiteX60-26077" fmla="*/ 305 w 758"/>
              <a:gd name="connsiteY60-26078" fmla="*/ 95 h 759"/>
              <a:gd name="connsiteX61-26079" fmla="*/ 269 w 758"/>
              <a:gd name="connsiteY61-26080" fmla="*/ 106 h 759"/>
              <a:gd name="connsiteX62-26081" fmla="*/ 232 w 758"/>
              <a:gd name="connsiteY62-26082" fmla="*/ 116 h 759"/>
              <a:gd name="connsiteX63-26083" fmla="*/ 195 w 758"/>
              <a:gd name="connsiteY63-26084" fmla="*/ 127 h 759"/>
              <a:gd name="connsiteX64-26085" fmla="*/ 158 w 758"/>
              <a:gd name="connsiteY64-26086" fmla="*/ 137 h 759"/>
              <a:gd name="connsiteX65-26087" fmla="*/ 137 w 758"/>
              <a:gd name="connsiteY65-26088" fmla="*/ 142 h 759"/>
              <a:gd name="connsiteX66-26089" fmla="*/ 121 w 758"/>
              <a:gd name="connsiteY66-26090" fmla="*/ 142 h 759"/>
              <a:gd name="connsiteX67-26091" fmla="*/ 105 w 758"/>
              <a:gd name="connsiteY67-26092" fmla="*/ 148 h 759"/>
              <a:gd name="connsiteX68-26093" fmla="*/ 95 w 758"/>
              <a:gd name="connsiteY68-26094" fmla="*/ 148 h 759"/>
              <a:gd name="connsiteX69-26095" fmla="*/ 84 w 758"/>
              <a:gd name="connsiteY69-26096" fmla="*/ 153 h 759"/>
              <a:gd name="connsiteX70-26097" fmla="*/ 74 w 758"/>
              <a:gd name="connsiteY70-26098" fmla="*/ 153 h 759"/>
              <a:gd name="connsiteX71-26099" fmla="*/ 68 w 758"/>
              <a:gd name="connsiteY71-26100" fmla="*/ 153 h 759"/>
              <a:gd name="connsiteX72-26101" fmla="*/ 63 w 758"/>
              <a:gd name="connsiteY72-26102" fmla="*/ 153 h 759"/>
              <a:gd name="connsiteX73-26103" fmla="*/ 53 w 758"/>
              <a:gd name="connsiteY73-26104" fmla="*/ 153 h 759"/>
              <a:gd name="connsiteX74-26105" fmla="*/ 42 w 758"/>
              <a:gd name="connsiteY74-26106" fmla="*/ 148 h 759"/>
              <a:gd name="connsiteX75-26107" fmla="*/ 32 w 758"/>
              <a:gd name="connsiteY75-26108" fmla="*/ 142 h 759"/>
              <a:gd name="connsiteX76-26109" fmla="*/ 26 w 758"/>
              <a:gd name="connsiteY76-26110" fmla="*/ 137 h 759"/>
              <a:gd name="connsiteX77-26111" fmla="*/ 16 w 758"/>
              <a:gd name="connsiteY77-26112" fmla="*/ 127 h 759"/>
              <a:gd name="connsiteX78-26113" fmla="*/ 11 w 758"/>
              <a:gd name="connsiteY78-26114" fmla="*/ 121 h 759"/>
              <a:gd name="connsiteX79-26115" fmla="*/ 5 w 758"/>
              <a:gd name="connsiteY79-26116" fmla="*/ 116 h 759"/>
              <a:gd name="connsiteX80-26117" fmla="*/ 0 w 758"/>
              <a:gd name="connsiteY80-26118" fmla="*/ 116 h 759"/>
              <a:gd name="connsiteX81-26119" fmla="*/ 5 w 758"/>
              <a:gd name="connsiteY81-26120" fmla="*/ 111 h 759"/>
              <a:gd name="connsiteX82-26121" fmla="*/ 5 w 758"/>
              <a:gd name="connsiteY82-26122" fmla="*/ 111 h 759"/>
              <a:gd name="connsiteX83-26123" fmla="*/ 11 w 758"/>
              <a:gd name="connsiteY83-26124" fmla="*/ 111 h 759"/>
              <a:gd name="connsiteX84-26125" fmla="*/ 16 w 758"/>
              <a:gd name="connsiteY84-26126" fmla="*/ 106 h 759"/>
              <a:gd name="connsiteX85-26127" fmla="*/ 21 w 758"/>
              <a:gd name="connsiteY85-26128" fmla="*/ 106 h 759"/>
              <a:gd name="connsiteX86-26129" fmla="*/ 32 w 758"/>
              <a:gd name="connsiteY86-26130" fmla="*/ 106 h 759"/>
              <a:gd name="connsiteX87-26131" fmla="*/ 42 w 758"/>
              <a:gd name="connsiteY87-26132" fmla="*/ 106 h 759"/>
              <a:gd name="connsiteX88-26133" fmla="*/ 53 w 758"/>
              <a:gd name="connsiteY88-26134" fmla="*/ 100 h 759"/>
              <a:gd name="connsiteX89-26135" fmla="*/ 79 w 758"/>
              <a:gd name="connsiteY89-26136" fmla="*/ 100 h 759"/>
              <a:gd name="connsiteX90-26137" fmla="*/ 111 w 758"/>
              <a:gd name="connsiteY90-26138" fmla="*/ 95 h 759"/>
              <a:gd name="connsiteX91-26139" fmla="*/ 126 w 758"/>
              <a:gd name="connsiteY91-26140" fmla="*/ 95 h 759"/>
              <a:gd name="connsiteX92-26141" fmla="*/ 142 w 758"/>
              <a:gd name="connsiteY92-26142" fmla="*/ 90 h 759"/>
              <a:gd name="connsiteX93-26143" fmla="*/ 163 w 758"/>
              <a:gd name="connsiteY93-26144" fmla="*/ 85 h 759"/>
              <a:gd name="connsiteX94-26145" fmla="*/ 184 w 758"/>
              <a:gd name="connsiteY94-26146" fmla="*/ 85 h 759"/>
              <a:gd name="connsiteX95-26147" fmla="*/ 221 w 758"/>
              <a:gd name="connsiteY95-26148" fmla="*/ 74 h 759"/>
              <a:gd name="connsiteX96-26149" fmla="*/ 258 w 758"/>
              <a:gd name="connsiteY96-26150" fmla="*/ 69 h 759"/>
              <a:gd name="connsiteX97-26151" fmla="*/ 290 w 758"/>
              <a:gd name="connsiteY97-26152" fmla="*/ 58 h 759"/>
              <a:gd name="connsiteX98-26153" fmla="*/ 321 w 758"/>
              <a:gd name="connsiteY98-26154" fmla="*/ 48 h 759"/>
              <a:gd name="connsiteX99-26155" fmla="*/ 337 w 758"/>
              <a:gd name="connsiteY99-26156" fmla="*/ 42 h 759"/>
              <a:gd name="connsiteX100-26157" fmla="*/ 353 w 758"/>
              <a:gd name="connsiteY100-26158" fmla="*/ 37 h 759"/>
              <a:gd name="connsiteX101-26159" fmla="*/ 363 w 758"/>
              <a:gd name="connsiteY101-26160" fmla="*/ 37 h 759"/>
              <a:gd name="connsiteX102-26161" fmla="*/ 374 w 758"/>
              <a:gd name="connsiteY102-26162" fmla="*/ 32 h 759"/>
              <a:gd name="connsiteX103-26163" fmla="*/ 379 w 758"/>
              <a:gd name="connsiteY103-26164" fmla="*/ 27 h 759"/>
              <a:gd name="connsiteX104-26165" fmla="*/ 385 w 758"/>
              <a:gd name="connsiteY104-26166" fmla="*/ 21 h 759"/>
              <a:gd name="connsiteX105-26167" fmla="*/ 390 w 758"/>
              <a:gd name="connsiteY105-26168" fmla="*/ 16 h 759"/>
              <a:gd name="connsiteX106-26169" fmla="*/ 395 w 758"/>
              <a:gd name="connsiteY106-26170" fmla="*/ 11 h 759"/>
              <a:gd name="connsiteX107-26171" fmla="*/ 400 w 758"/>
              <a:gd name="connsiteY107-26172" fmla="*/ 6 h 759"/>
              <a:gd name="connsiteX108-26173" fmla="*/ 406 w 758"/>
              <a:gd name="connsiteY108-26174" fmla="*/ 0 h 759"/>
              <a:gd name="connsiteX109-26175" fmla="*/ 411 w 758"/>
              <a:gd name="connsiteY109-26176" fmla="*/ 0 h 759"/>
              <a:gd name="connsiteX110-26177" fmla="*/ 416 w 758"/>
              <a:gd name="connsiteY110-26178" fmla="*/ 0 h 759"/>
              <a:gd name="connsiteX111-26179" fmla="*/ 416 w 758"/>
              <a:gd name="connsiteY111-26180" fmla="*/ 0 h 759"/>
              <a:gd name="connsiteX0-26181" fmla="*/ 416 w 758"/>
              <a:gd name="connsiteY0-26182" fmla="*/ 0 h 759"/>
              <a:gd name="connsiteX1-26183" fmla="*/ 427 w 758"/>
              <a:gd name="connsiteY1-26184" fmla="*/ 0 h 759"/>
              <a:gd name="connsiteX2-26185" fmla="*/ 437 w 758"/>
              <a:gd name="connsiteY2-26186" fmla="*/ 6 h 759"/>
              <a:gd name="connsiteX3-26187" fmla="*/ 448 w 758"/>
              <a:gd name="connsiteY3-26188" fmla="*/ 11 h 759"/>
              <a:gd name="connsiteX4-26189" fmla="*/ 464 w 758"/>
              <a:gd name="connsiteY4-26190" fmla="*/ 21 h 759"/>
              <a:gd name="connsiteX5-26191" fmla="*/ 474 w 758"/>
              <a:gd name="connsiteY5-26192" fmla="*/ 32 h 759"/>
              <a:gd name="connsiteX6-26193" fmla="*/ 485 w 758"/>
              <a:gd name="connsiteY6-26194" fmla="*/ 37 h 759"/>
              <a:gd name="connsiteX7-26195" fmla="*/ 485 w 758"/>
              <a:gd name="connsiteY7-26196" fmla="*/ 42 h 759"/>
              <a:gd name="connsiteX8-26197" fmla="*/ 490 w 758"/>
              <a:gd name="connsiteY8-26198" fmla="*/ 42 h 759"/>
              <a:gd name="connsiteX9-26199" fmla="*/ 490 w 758"/>
              <a:gd name="connsiteY9-26200" fmla="*/ 48 h 759"/>
              <a:gd name="connsiteX10-26201" fmla="*/ 490 w 758"/>
              <a:gd name="connsiteY10-26202" fmla="*/ 48 h 759"/>
              <a:gd name="connsiteX11-26203" fmla="*/ 490 w 758"/>
              <a:gd name="connsiteY11-26204" fmla="*/ 53 h 759"/>
              <a:gd name="connsiteX12-26205" fmla="*/ 485 w 758"/>
              <a:gd name="connsiteY12-26206" fmla="*/ 58 h 759"/>
              <a:gd name="connsiteX13-26207" fmla="*/ 479 w 758"/>
              <a:gd name="connsiteY13-26208" fmla="*/ 63 h 759"/>
              <a:gd name="connsiteX14-26209" fmla="*/ 469 w 758"/>
              <a:gd name="connsiteY14-26210" fmla="*/ 69 h 759"/>
              <a:gd name="connsiteX15-26211" fmla="*/ 464 w 758"/>
              <a:gd name="connsiteY15-26212" fmla="*/ 74 h 759"/>
              <a:gd name="connsiteX16-26213" fmla="*/ 743 w 758"/>
              <a:gd name="connsiteY16-26214" fmla="*/ 669 h 759"/>
              <a:gd name="connsiteX17-26215" fmla="*/ 748 w 758"/>
              <a:gd name="connsiteY17-26216" fmla="*/ 696 h 759"/>
              <a:gd name="connsiteX18-26217" fmla="*/ 748 w 758"/>
              <a:gd name="connsiteY18-26218" fmla="*/ 706 h 759"/>
              <a:gd name="connsiteX19-26219" fmla="*/ 753 w 758"/>
              <a:gd name="connsiteY19-26220" fmla="*/ 717 h 759"/>
              <a:gd name="connsiteX20-26221" fmla="*/ 753 w 758"/>
              <a:gd name="connsiteY20-26222" fmla="*/ 722 h 759"/>
              <a:gd name="connsiteX21-26223" fmla="*/ 758 w 758"/>
              <a:gd name="connsiteY21-26224" fmla="*/ 732 h 759"/>
              <a:gd name="connsiteX22-26225" fmla="*/ 758 w 758"/>
              <a:gd name="connsiteY22-26226" fmla="*/ 738 h 759"/>
              <a:gd name="connsiteX23-26227" fmla="*/ 758 w 758"/>
              <a:gd name="connsiteY23-26228" fmla="*/ 743 h 759"/>
              <a:gd name="connsiteX24-26229" fmla="*/ 758 w 758"/>
              <a:gd name="connsiteY24-26230" fmla="*/ 748 h 759"/>
              <a:gd name="connsiteX25-26231" fmla="*/ 753 w 758"/>
              <a:gd name="connsiteY25-26232" fmla="*/ 753 h 759"/>
              <a:gd name="connsiteX26-26233" fmla="*/ 748 w 758"/>
              <a:gd name="connsiteY26-26234" fmla="*/ 759 h 759"/>
              <a:gd name="connsiteX27-26235" fmla="*/ 737 w 758"/>
              <a:gd name="connsiteY27-26236" fmla="*/ 759 h 759"/>
              <a:gd name="connsiteX28-26237" fmla="*/ 727 w 758"/>
              <a:gd name="connsiteY28-26238" fmla="*/ 759 h 759"/>
              <a:gd name="connsiteX29-26239" fmla="*/ 711 w 758"/>
              <a:gd name="connsiteY29-26240" fmla="*/ 759 h 759"/>
              <a:gd name="connsiteX30-26241" fmla="*/ 695 w 758"/>
              <a:gd name="connsiteY30-26242" fmla="*/ 753 h 759"/>
              <a:gd name="connsiteX31-26243" fmla="*/ 674 w 758"/>
              <a:gd name="connsiteY31-26244" fmla="*/ 753 h 759"/>
              <a:gd name="connsiteX32-26245" fmla="*/ 653 w 758"/>
              <a:gd name="connsiteY32-26246" fmla="*/ 748 h 759"/>
              <a:gd name="connsiteX33-26247" fmla="*/ 632 w 758"/>
              <a:gd name="connsiteY33-26248" fmla="*/ 743 h 759"/>
              <a:gd name="connsiteX34-26249" fmla="*/ 622 w 758"/>
              <a:gd name="connsiteY34-26250" fmla="*/ 738 h 759"/>
              <a:gd name="connsiteX35-26251" fmla="*/ 611 w 758"/>
              <a:gd name="connsiteY35-26252" fmla="*/ 732 h 759"/>
              <a:gd name="connsiteX36-26253" fmla="*/ 595 w 758"/>
              <a:gd name="connsiteY36-26254" fmla="*/ 727 h 759"/>
              <a:gd name="connsiteX37-26255" fmla="*/ 585 w 758"/>
              <a:gd name="connsiteY37-26256" fmla="*/ 722 h 759"/>
              <a:gd name="connsiteX38-26257" fmla="*/ 569 w 758"/>
              <a:gd name="connsiteY38-26258" fmla="*/ 717 h 759"/>
              <a:gd name="connsiteX39-26259" fmla="*/ 553 w 758"/>
              <a:gd name="connsiteY39-26260" fmla="*/ 706 h 759"/>
              <a:gd name="connsiteX40-26261" fmla="*/ 543 w 758"/>
              <a:gd name="connsiteY40-26262" fmla="*/ 696 h 759"/>
              <a:gd name="connsiteX41-26263" fmla="*/ 527 w 758"/>
              <a:gd name="connsiteY41-26264" fmla="*/ 685 h 759"/>
              <a:gd name="connsiteX42-26265" fmla="*/ 495 w 758"/>
              <a:gd name="connsiteY42-26266" fmla="*/ 659 h 759"/>
              <a:gd name="connsiteX43-26267" fmla="*/ 469 w 758"/>
              <a:gd name="connsiteY43-26268" fmla="*/ 632 h 759"/>
              <a:gd name="connsiteX44-26269" fmla="*/ 458 w 758"/>
              <a:gd name="connsiteY44-26270" fmla="*/ 622 h 759"/>
              <a:gd name="connsiteX45-26271" fmla="*/ 448 w 758"/>
              <a:gd name="connsiteY45-26272" fmla="*/ 606 h 759"/>
              <a:gd name="connsiteX46-26273" fmla="*/ 437 w 758"/>
              <a:gd name="connsiteY46-26274" fmla="*/ 590 h 759"/>
              <a:gd name="connsiteX47-26275" fmla="*/ 390 w 758"/>
              <a:gd name="connsiteY47-26276" fmla="*/ 100 h 759"/>
              <a:gd name="connsiteX48-26277" fmla="*/ 390 w 758"/>
              <a:gd name="connsiteY48-26278" fmla="*/ 90 h 759"/>
              <a:gd name="connsiteX49-26279" fmla="*/ 390 w 758"/>
              <a:gd name="connsiteY49-26280" fmla="*/ 85 h 759"/>
              <a:gd name="connsiteX50-26281" fmla="*/ 390 w 758"/>
              <a:gd name="connsiteY50-26282" fmla="*/ 79 h 759"/>
              <a:gd name="connsiteX51-26283" fmla="*/ 385 w 758"/>
              <a:gd name="connsiteY51-26284" fmla="*/ 74 h 759"/>
              <a:gd name="connsiteX52-26285" fmla="*/ 385 w 758"/>
              <a:gd name="connsiteY52-26286" fmla="*/ 74 h 759"/>
              <a:gd name="connsiteX53-26287" fmla="*/ 379 w 758"/>
              <a:gd name="connsiteY53-26288" fmla="*/ 74 h 759"/>
              <a:gd name="connsiteX54-26289" fmla="*/ 374 w 758"/>
              <a:gd name="connsiteY54-26290" fmla="*/ 74 h 759"/>
              <a:gd name="connsiteX55-26291" fmla="*/ 363 w 758"/>
              <a:gd name="connsiteY55-26292" fmla="*/ 79 h 759"/>
              <a:gd name="connsiteX56-26293" fmla="*/ 353 w 758"/>
              <a:gd name="connsiteY56-26294" fmla="*/ 79 h 759"/>
              <a:gd name="connsiteX57-26295" fmla="*/ 337 w 758"/>
              <a:gd name="connsiteY57-26296" fmla="*/ 85 h 759"/>
              <a:gd name="connsiteX58-26297" fmla="*/ 321 w 758"/>
              <a:gd name="connsiteY58-26298" fmla="*/ 90 h 759"/>
              <a:gd name="connsiteX59-26299" fmla="*/ 305 w 758"/>
              <a:gd name="connsiteY59-26300" fmla="*/ 95 h 759"/>
              <a:gd name="connsiteX60-26301" fmla="*/ 269 w 758"/>
              <a:gd name="connsiteY60-26302" fmla="*/ 106 h 759"/>
              <a:gd name="connsiteX61-26303" fmla="*/ 232 w 758"/>
              <a:gd name="connsiteY61-26304" fmla="*/ 116 h 759"/>
              <a:gd name="connsiteX62-26305" fmla="*/ 195 w 758"/>
              <a:gd name="connsiteY62-26306" fmla="*/ 127 h 759"/>
              <a:gd name="connsiteX63-26307" fmla="*/ 158 w 758"/>
              <a:gd name="connsiteY63-26308" fmla="*/ 137 h 759"/>
              <a:gd name="connsiteX64-26309" fmla="*/ 137 w 758"/>
              <a:gd name="connsiteY64-26310" fmla="*/ 142 h 759"/>
              <a:gd name="connsiteX65-26311" fmla="*/ 121 w 758"/>
              <a:gd name="connsiteY65-26312" fmla="*/ 142 h 759"/>
              <a:gd name="connsiteX66-26313" fmla="*/ 105 w 758"/>
              <a:gd name="connsiteY66-26314" fmla="*/ 148 h 759"/>
              <a:gd name="connsiteX67-26315" fmla="*/ 95 w 758"/>
              <a:gd name="connsiteY67-26316" fmla="*/ 148 h 759"/>
              <a:gd name="connsiteX68-26317" fmla="*/ 84 w 758"/>
              <a:gd name="connsiteY68-26318" fmla="*/ 153 h 759"/>
              <a:gd name="connsiteX69-26319" fmla="*/ 74 w 758"/>
              <a:gd name="connsiteY69-26320" fmla="*/ 153 h 759"/>
              <a:gd name="connsiteX70-26321" fmla="*/ 68 w 758"/>
              <a:gd name="connsiteY70-26322" fmla="*/ 153 h 759"/>
              <a:gd name="connsiteX71-26323" fmla="*/ 63 w 758"/>
              <a:gd name="connsiteY71-26324" fmla="*/ 153 h 759"/>
              <a:gd name="connsiteX72-26325" fmla="*/ 53 w 758"/>
              <a:gd name="connsiteY72-26326" fmla="*/ 153 h 759"/>
              <a:gd name="connsiteX73-26327" fmla="*/ 42 w 758"/>
              <a:gd name="connsiteY73-26328" fmla="*/ 148 h 759"/>
              <a:gd name="connsiteX74-26329" fmla="*/ 32 w 758"/>
              <a:gd name="connsiteY74-26330" fmla="*/ 142 h 759"/>
              <a:gd name="connsiteX75-26331" fmla="*/ 26 w 758"/>
              <a:gd name="connsiteY75-26332" fmla="*/ 137 h 759"/>
              <a:gd name="connsiteX76-26333" fmla="*/ 16 w 758"/>
              <a:gd name="connsiteY76-26334" fmla="*/ 127 h 759"/>
              <a:gd name="connsiteX77-26335" fmla="*/ 11 w 758"/>
              <a:gd name="connsiteY77-26336" fmla="*/ 121 h 759"/>
              <a:gd name="connsiteX78-26337" fmla="*/ 5 w 758"/>
              <a:gd name="connsiteY78-26338" fmla="*/ 116 h 759"/>
              <a:gd name="connsiteX79-26339" fmla="*/ 0 w 758"/>
              <a:gd name="connsiteY79-26340" fmla="*/ 116 h 759"/>
              <a:gd name="connsiteX80-26341" fmla="*/ 5 w 758"/>
              <a:gd name="connsiteY80-26342" fmla="*/ 111 h 759"/>
              <a:gd name="connsiteX81-26343" fmla="*/ 5 w 758"/>
              <a:gd name="connsiteY81-26344" fmla="*/ 111 h 759"/>
              <a:gd name="connsiteX82-26345" fmla="*/ 11 w 758"/>
              <a:gd name="connsiteY82-26346" fmla="*/ 111 h 759"/>
              <a:gd name="connsiteX83-26347" fmla="*/ 16 w 758"/>
              <a:gd name="connsiteY83-26348" fmla="*/ 106 h 759"/>
              <a:gd name="connsiteX84-26349" fmla="*/ 21 w 758"/>
              <a:gd name="connsiteY84-26350" fmla="*/ 106 h 759"/>
              <a:gd name="connsiteX85-26351" fmla="*/ 32 w 758"/>
              <a:gd name="connsiteY85-26352" fmla="*/ 106 h 759"/>
              <a:gd name="connsiteX86-26353" fmla="*/ 42 w 758"/>
              <a:gd name="connsiteY86-26354" fmla="*/ 106 h 759"/>
              <a:gd name="connsiteX87-26355" fmla="*/ 53 w 758"/>
              <a:gd name="connsiteY87-26356" fmla="*/ 100 h 759"/>
              <a:gd name="connsiteX88-26357" fmla="*/ 79 w 758"/>
              <a:gd name="connsiteY88-26358" fmla="*/ 100 h 759"/>
              <a:gd name="connsiteX89-26359" fmla="*/ 111 w 758"/>
              <a:gd name="connsiteY89-26360" fmla="*/ 95 h 759"/>
              <a:gd name="connsiteX90-26361" fmla="*/ 126 w 758"/>
              <a:gd name="connsiteY90-26362" fmla="*/ 95 h 759"/>
              <a:gd name="connsiteX91-26363" fmla="*/ 142 w 758"/>
              <a:gd name="connsiteY91-26364" fmla="*/ 90 h 759"/>
              <a:gd name="connsiteX92-26365" fmla="*/ 163 w 758"/>
              <a:gd name="connsiteY92-26366" fmla="*/ 85 h 759"/>
              <a:gd name="connsiteX93-26367" fmla="*/ 184 w 758"/>
              <a:gd name="connsiteY93-26368" fmla="*/ 85 h 759"/>
              <a:gd name="connsiteX94-26369" fmla="*/ 221 w 758"/>
              <a:gd name="connsiteY94-26370" fmla="*/ 74 h 759"/>
              <a:gd name="connsiteX95-26371" fmla="*/ 258 w 758"/>
              <a:gd name="connsiteY95-26372" fmla="*/ 69 h 759"/>
              <a:gd name="connsiteX96-26373" fmla="*/ 290 w 758"/>
              <a:gd name="connsiteY96-26374" fmla="*/ 58 h 759"/>
              <a:gd name="connsiteX97-26375" fmla="*/ 321 w 758"/>
              <a:gd name="connsiteY97-26376" fmla="*/ 48 h 759"/>
              <a:gd name="connsiteX98-26377" fmla="*/ 337 w 758"/>
              <a:gd name="connsiteY98-26378" fmla="*/ 42 h 759"/>
              <a:gd name="connsiteX99-26379" fmla="*/ 353 w 758"/>
              <a:gd name="connsiteY99-26380" fmla="*/ 37 h 759"/>
              <a:gd name="connsiteX100-26381" fmla="*/ 363 w 758"/>
              <a:gd name="connsiteY100-26382" fmla="*/ 37 h 759"/>
              <a:gd name="connsiteX101-26383" fmla="*/ 374 w 758"/>
              <a:gd name="connsiteY101-26384" fmla="*/ 32 h 759"/>
              <a:gd name="connsiteX102-26385" fmla="*/ 379 w 758"/>
              <a:gd name="connsiteY102-26386" fmla="*/ 27 h 759"/>
              <a:gd name="connsiteX103-26387" fmla="*/ 385 w 758"/>
              <a:gd name="connsiteY103-26388" fmla="*/ 21 h 759"/>
              <a:gd name="connsiteX104-26389" fmla="*/ 390 w 758"/>
              <a:gd name="connsiteY104-26390" fmla="*/ 16 h 759"/>
              <a:gd name="connsiteX105-26391" fmla="*/ 395 w 758"/>
              <a:gd name="connsiteY105-26392" fmla="*/ 11 h 759"/>
              <a:gd name="connsiteX106-26393" fmla="*/ 400 w 758"/>
              <a:gd name="connsiteY106-26394" fmla="*/ 6 h 759"/>
              <a:gd name="connsiteX107-26395" fmla="*/ 406 w 758"/>
              <a:gd name="connsiteY107-26396" fmla="*/ 0 h 759"/>
              <a:gd name="connsiteX108-26397" fmla="*/ 411 w 758"/>
              <a:gd name="connsiteY108-26398" fmla="*/ 0 h 759"/>
              <a:gd name="connsiteX109-26399" fmla="*/ 416 w 758"/>
              <a:gd name="connsiteY109-26400" fmla="*/ 0 h 759"/>
              <a:gd name="connsiteX110-26401" fmla="*/ 416 w 758"/>
              <a:gd name="connsiteY110-26402" fmla="*/ 0 h 759"/>
              <a:gd name="connsiteX0-26403" fmla="*/ 416 w 758"/>
              <a:gd name="connsiteY0-26404" fmla="*/ 0 h 759"/>
              <a:gd name="connsiteX1-26405" fmla="*/ 427 w 758"/>
              <a:gd name="connsiteY1-26406" fmla="*/ 0 h 759"/>
              <a:gd name="connsiteX2-26407" fmla="*/ 437 w 758"/>
              <a:gd name="connsiteY2-26408" fmla="*/ 6 h 759"/>
              <a:gd name="connsiteX3-26409" fmla="*/ 448 w 758"/>
              <a:gd name="connsiteY3-26410" fmla="*/ 11 h 759"/>
              <a:gd name="connsiteX4-26411" fmla="*/ 464 w 758"/>
              <a:gd name="connsiteY4-26412" fmla="*/ 21 h 759"/>
              <a:gd name="connsiteX5-26413" fmla="*/ 474 w 758"/>
              <a:gd name="connsiteY5-26414" fmla="*/ 32 h 759"/>
              <a:gd name="connsiteX6-26415" fmla="*/ 485 w 758"/>
              <a:gd name="connsiteY6-26416" fmla="*/ 37 h 759"/>
              <a:gd name="connsiteX7-26417" fmla="*/ 485 w 758"/>
              <a:gd name="connsiteY7-26418" fmla="*/ 42 h 759"/>
              <a:gd name="connsiteX8-26419" fmla="*/ 490 w 758"/>
              <a:gd name="connsiteY8-26420" fmla="*/ 42 h 759"/>
              <a:gd name="connsiteX9-26421" fmla="*/ 490 w 758"/>
              <a:gd name="connsiteY9-26422" fmla="*/ 48 h 759"/>
              <a:gd name="connsiteX10-26423" fmla="*/ 490 w 758"/>
              <a:gd name="connsiteY10-26424" fmla="*/ 48 h 759"/>
              <a:gd name="connsiteX11-26425" fmla="*/ 490 w 758"/>
              <a:gd name="connsiteY11-26426" fmla="*/ 53 h 759"/>
              <a:gd name="connsiteX12-26427" fmla="*/ 485 w 758"/>
              <a:gd name="connsiteY12-26428" fmla="*/ 58 h 759"/>
              <a:gd name="connsiteX13-26429" fmla="*/ 479 w 758"/>
              <a:gd name="connsiteY13-26430" fmla="*/ 63 h 759"/>
              <a:gd name="connsiteX14-26431" fmla="*/ 469 w 758"/>
              <a:gd name="connsiteY14-26432" fmla="*/ 69 h 759"/>
              <a:gd name="connsiteX15-26433" fmla="*/ 464 w 758"/>
              <a:gd name="connsiteY15-26434" fmla="*/ 74 h 759"/>
              <a:gd name="connsiteX16-26435" fmla="*/ 748 w 758"/>
              <a:gd name="connsiteY16-26436" fmla="*/ 696 h 759"/>
              <a:gd name="connsiteX17-26437" fmla="*/ 748 w 758"/>
              <a:gd name="connsiteY17-26438" fmla="*/ 706 h 759"/>
              <a:gd name="connsiteX18-26439" fmla="*/ 753 w 758"/>
              <a:gd name="connsiteY18-26440" fmla="*/ 717 h 759"/>
              <a:gd name="connsiteX19-26441" fmla="*/ 753 w 758"/>
              <a:gd name="connsiteY19-26442" fmla="*/ 722 h 759"/>
              <a:gd name="connsiteX20-26443" fmla="*/ 758 w 758"/>
              <a:gd name="connsiteY20-26444" fmla="*/ 732 h 759"/>
              <a:gd name="connsiteX21-26445" fmla="*/ 758 w 758"/>
              <a:gd name="connsiteY21-26446" fmla="*/ 738 h 759"/>
              <a:gd name="connsiteX22-26447" fmla="*/ 758 w 758"/>
              <a:gd name="connsiteY22-26448" fmla="*/ 743 h 759"/>
              <a:gd name="connsiteX23-26449" fmla="*/ 758 w 758"/>
              <a:gd name="connsiteY23-26450" fmla="*/ 748 h 759"/>
              <a:gd name="connsiteX24-26451" fmla="*/ 753 w 758"/>
              <a:gd name="connsiteY24-26452" fmla="*/ 753 h 759"/>
              <a:gd name="connsiteX25-26453" fmla="*/ 748 w 758"/>
              <a:gd name="connsiteY25-26454" fmla="*/ 759 h 759"/>
              <a:gd name="connsiteX26-26455" fmla="*/ 737 w 758"/>
              <a:gd name="connsiteY26-26456" fmla="*/ 759 h 759"/>
              <a:gd name="connsiteX27-26457" fmla="*/ 727 w 758"/>
              <a:gd name="connsiteY27-26458" fmla="*/ 759 h 759"/>
              <a:gd name="connsiteX28-26459" fmla="*/ 711 w 758"/>
              <a:gd name="connsiteY28-26460" fmla="*/ 759 h 759"/>
              <a:gd name="connsiteX29-26461" fmla="*/ 695 w 758"/>
              <a:gd name="connsiteY29-26462" fmla="*/ 753 h 759"/>
              <a:gd name="connsiteX30-26463" fmla="*/ 674 w 758"/>
              <a:gd name="connsiteY30-26464" fmla="*/ 753 h 759"/>
              <a:gd name="connsiteX31-26465" fmla="*/ 653 w 758"/>
              <a:gd name="connsiteY31-26466" fmla="*/ 748 h 759"/>
              <a:gd name="connsiteX32-26467" fmla="*/ 632 w 758"/>
              <a:gd name="connsiteY32-26468" fmla="*/ 743 h 759"/>
              <a:gd name="connsiteX33-26469" fmla="*/ 622 w 758"/>
              <a:gd name="connsiteY33-26470" fmla="*/ 738 h 759"/>
              <a:gd name="connsiteX34-26471" fmla="*/ 611 w 758"/>
              <a:gd name="connsiteY34-26472" fmla="*/ 732 h 759"/>
              <a:gd name="connsiteX35-26473" fmla="*/ 595 w 758"/>
              <a:gd name="connsiteY35-26474" fmla="*/ 727 h 759"/>
              <a:gd name="connsiteX36-26475" fmla="*/ 585 w 758"/>
              <a:gd name="connsiteY36-26476" fmla="*/ 722 h 759"/>
              <a:gd name="connsiteX37-26477" fmla="*/ 569 w 758"/>
              <a:gd name="connsiteY37-26478" fmla="*/ 717 h 759"/>
              <a:gd name="connsiteX38-26479" fmla="*/ 553 w 758"/>
              <a:gd name="connsiteY38-26480" fmla="*/ 706 h 759"/>
              <a:gd name="connsiteX39-26481" fmla="*/ 543 w 758"/>
              <a:gd name="connsiteY39-26482" fmla="*/ 696 h 759"/>
              <a:gd name="connsiteX40-26483" fmla="*/ 527 w 758"/>
              <a:gd name="connsiteY40-26484" fmla="*/ 685 h 759"/>
              <a:gd name="connsiteX41-26485" fmla="*/ 495 w 758"/>
              <a:gd name="connsiteY41-26486" fmla="*/ 659 h 759"/>
              <a:gd name="connsiteX42-26487" fmla="*/ 469 w 758"/>
              <a:gd name="connsiteY42-26488" fmla="*/ 632 h 759"/>
              <a:gd name="connsiteX43-26489" fmla="*/ 458 w 758"/>
              <a:gd name="connsiteY43-26490" fmla="*/ 622 h 759"/>
              <a:gd name="connsiteX44-26491" fmla="*/ 448 w 758"/>
              <a:gd name="connsiteY44-26492" fmla="*/ 606 h 759"/>
              <a:gd name="connsiteX45-26493" fmla="*/ 437 w 758"/>
              <a:gd name="connsiteY45-26494" fmla="*/ 590 h 759"/>
              <a:gd name="connsiteX46-26495" fmla="*/ 390 w 758"/>
              <a:gd name="connsiteY46-26496" fmla="*/ 100 h 759"/>
              <a:gd name="connsiteX47-26497" fmla="*/ 390 w 758"/>
              <a:gd name="connsiteY47-26498" fmla="*/ 90 h 759"/>
              <a:gd name="connsiteX48-26499" fmla="*/ 390 w 758"/>
              <a:gd name="connsiteY48-26500" fmla="*/ 85 h 759"/>
              <a:gd name="connsiteX49-26501" fmla="*/ 390 w 758"/>
              <a:gd name="connsiteY49-26502" fmla="*/ 79 h 759"/>
              <a:gd name="connsiteX50-26503" fmla="*/ 385 w 758"/>
              <a:gd name="connsiteY50-26504" fmla="*/ 74 h 759"/>
              <a:gd name="connsiteX51-26505" fmla="*/ 385 w 758"/>
              <a:gd name="connsiteY51-26506" fmla="*/ 74 h 759"/>
              <a:gd name="connsiteX52-26507" fmla="*/ 379 w 758"/>
              <a:gd name="connsiteY52-26508" fmla="*/ 74 h 759"/>
              <a:gd name="connsiteX53-26509" fmla="*/ 374 w 758"/>
              <a:gd name="connsiteY53-26510" fmla="*/ 74 h 759"/>
              <a:gd name="connsiteX54-26511" fmla="*/ 363 w 758"/>
              <a:gd name="connsiteY54-26512" fmla="*/ 79 h 759"/>
              <a:gd name="connsiteX55-26513" fmla="*/ 353 w 758"/>
              <a:gd name="connsiteY55-26514" fmla="*/ 79 h 759"/>
              <a:gd name="connsiteX56-26515" fmla="*/ 337 w 758"/>
              <a:gd name="connsiteY56-26516" fmla="*/ 85 h 759"/>
              <a:gd name="connsiteX57-26517" fmla="*/ 321 w 758"/>
              <a:gd name="connsiteY57-26518" fmla="*/ 90 h 759"/>
              <a:gd name="connsiteX58-26519" fmla="*/ 305 w 758"/>
              <a:gd name="connsiteY58-26520" fmla="*/ 95 h 759"/>
              <a:gd name="connsiteX59-26521" fmla="*/ 269 w 758"/>
              <a:gd name="connsiteY59-26522" fmla="*/ 106 h 759"/>
              <a:gd name="connsiteX60-26523" fmla="*/ 232 w 758"/>
              <a:gd name="connsiteY60-26524" fmla="*/ 116 h 759"/>
              <a:gd name="connsiteX61-26525" fmla="*/ 195 w 758"/>
              <a:gd name="connsiteY61-26526" fmla="*/ 127 h 759"/>
              <a:gd name="connsiteX62-26527" fmla="*/ 158 w 758"/>
              <a:gd name="connsiteY62-26528" fmla="*/ 137 h 759"/>
              <a:gd name="connsiteX63-26529" fmla="*/ 137 w 758"/>
              <a:gd name="connsiteY63-26530" fmla="*/ 142 h 759"/>
              <a:gd name="connsiteX64-26531" fmla="*/ 121 w 758"/>
              <a:gd name="connsiteY64-26532" fmla="*/ 142 h 759"/>
              <a:gd name="connsiteX65-26533" fmla="*/ 105 w 758"/>
              <a:gd name="connsiteY65-26534" fmla="*/ 148 h 759"/>
              <a:gd name="connsiteX66-26535" fmla="*/ 95 w 758"/>
              <a:gd name="connsiteY66-26536" fmla="*/ 148 h 759"/>
              <a:gd name="connsiteX67-26537" fmla="*/ 84 w 758"/>
              <a:gd name="connsiteY67-26538" fmla="*/ 153 h 759"/>
              <a:gd name="connsiteX68-26539" fmla="*/ 74 w 758"/>
              <a:gd name="connsiteY68-26540" fmla="*/ 153 h 759"/>
              <a:gd name="connsiteX69-26541" fmla="*/ 68 w 758"/>
              <a:gd name="connsiteY69-26542" fmla="*/ 153 h 759"/>
              <a:gd name="connsiteX70-26543" fmla="*/ 63 w 758"/>
              <a:gd name="connsiteY70-26544" fmla="*/ 153 h 759"/>
              <a:gd name="connsiteX71-26545" fmla="*/ 53 w 758"/>
              <a:gd name="connsiteY71-26546" fmla="*/ 153 h 759"/>
              <a:gd name="connsiteX72-26547" fmla="*/ 42 w 758"/>
              <a:gd name="connsiteY72-26548" fmla="*/ 148 h 759"/>
              <a:gd name="connsiteX73-26549" fmla="*/ 32 w 758"/>
              <a:gd name="connsiteY73-26550" fmla="*/ 142 h 759"/>
              <a:gd name="connsiteX74-26551" fmla="*/ 26 w 758"/>
              <a:gd name="connsiteY74-26552" fmla="*/ 137 h 759"/>
              <a:gd name="connsiteX75-26553" fmla="*/ 16 w 758"/>
              <a:gd name="connsiteY75-26554" fmla="*/ 127 h 759"/>
              <a:gd name="connsiteX76-26555" fmla="*/ 11 w 758"/>
              <a:gd name="connsiteY76-26556" fmla="*/ 121 h 759"/>
              <a:gd name="connsiteX77-26557" fmla="*/ 5 w 758"/>
              <a:gd name="connsiteY77-26558" fmla="*/ 116 h 759"/>
              <a:gd name="connsiteX78-26559" fmla="*/ 0 w 758"/>
              <a:gd name="connsiteY78-26560" fmla="*/ 116 h 759"/>
              <a:gd name="connsiteX79-26561" fmla="*/ 5 w 758"/>
              <a:gd name="connsiteY79-26562" fmla="*/ 111 h 759"/>
              <a:gd name="connsiteX80-26563" fmla="*/ 5 w 758"/>
              <a:gd name="connsiteY80-26564" fmla="*/ 111 h 759"/>
              <a:gd name="connsiteX81-26565" fmla="*/ 11 w 758"/>
              <a:gd name="connsiteY81-26566" fmla="*/ 111 h 759"/>
              <a:gd name="connsiteX82-26567" fmla="*/ 16 w 758"/>
              <a:gd name="connsiteY82-26568" fmla="*/ 106 h 759"/>
              <a:gd name="connsiteX83-26569" fmla="*/ 21 w 758"/>
              <a:gd name="connsiteY83-26570" fmla="*/ 106 h 759"/>
              <a:gd name="connsiteX84-26571" fmla="*/ 32 w 758"/>
              <a:gd name="connsiteY84-26572" fmla="*/ 106 h 759"/>
              <a:gd name="connsiteX85-26573" fmla="*/ 42 w 758"/>
              <a:gd name="connsiteY85-26574" fmla="*/ 106 h 759"/>
              <a:gd name="connsiteX86-26575" fmla="*/ 53 w 758"/>
              <a:gd name="connsiteY86-26576" fmla="*/ 100 h 759"/>
              <a:gd name="connsiteX87-26577" fmla="*/ 79 w 758"/>
              <a:gd name="connsiteY87-26578" fmla="*/ 100 h 759"/>
              <a:gd name="connsiteX88-26579" fmla="*/ 111 w 758"/>
              <a:gd name="connsiteY88-26580" fmla="*/ 95 h 759"/>
              <a:gd name="connsiteX89-26581" fmla="*/ 126 w 758"/>
              <a:gd name="connsiteY89-26582" fmla="*/ 95 h 759"/>
              <a:gd name="connsiteX90-26583" fmla="*/ 142 w 758"/>
              <a:gd name="connsiteY90-26584" fmla="*/ 90 h 759"/>
              <a:gd name="connsiteX91-26585" fmla="*/ 163 w 758"/>
              <a:gd name="connsiteY91-26586" fmla="*/ 85 h 759"/>
              <a:gd name="connsiteX92-26587" fmla="*/ 184 w 758"/>
              <a:gd name="connsiteY92-26588" fmla="*/ 85 h 759"/>
              <a:gd name="connsiteX93-26589" fmla="*/ 221 w 758"/>
              <a:gd name="connsiteY93-26590" fmla="*/ 74 h 759"/>
              <a:gd name="connsiteX94-26591" fmla="*/ 258 w 758"/>
              <a:gd name="connsiteY94-26592" fmla="*/ 69 h 759"/>
              <a:gd name="connsiteX95-26593" fmla="*/ 290 w 758"/>
              <a:gd name="connsiteY95-26594" fmla="*/ 58 h 759"/>
              <a:gd name="connsiteX96-26595" fmla="*/ 321 w 758"/>
              <a:gd name="connsiteY96-26596" fmla="*/ 48 h 759"/>
              <a:gd name="connsiteX97-26597" fmla="*/ 337 w 758"/>
              <a:gd name="connsiteY97-26598" fmla="*/ 42 h 759"/>
              <a:gd name="connsiteX98-26599" fmla="*/ 353 w 758"/>
              <a:gd name="connsiteY98-26600" fmla="*/ 37 h 759"/>
              <a:gd name="connsiteX99-26601" fmla="*/ 363 w 758"/>
              <a:gd name="connsiteY99-26602" fmla="*/ 37 h 759"/>
              <a:gd name="connsiteX100-26603" fmla="*/ 374 w 758"/>
              <a:gd name="connsiteY100-26604" fmla="*/ 32 h 759"/>
              <a:gd name="connsiteX101-26605" fmla="*/ 379 w 758"/>
              <a:gd name="connsiteY101-26606" fmla="*/ 27 h 759"/>
              <a:gd name="connsiteX102-26607" fmla="*/ 385 w 758"/>
              <a:gd name="connsiteY102-26608" fmla="*/ 21 h 759"/>
              <a:gd name="connsiteX103-26609" fmla="*/ 390 w 758"/>
              <a:gd name="connsiteY103-26610" fmla="*/ 16 h 759"/>
              <a:gd name="connsiteX104-26611" fmla="*/ 395 w 758"/>
              <a:gd name="connsiteY104-26612" fmla="*/ 11 h 759"/>
              <a:gd name="connsiteX105-26613" fmla="*/ 400 w 758"/>
              <a:gd name="connsiteY105-26614" fmla="*/ 6 h 759"/>
              <a:gd name="connsiteX106-26615" fmla="*/ 406 w 758"/>
              <a:gd name="connsiteY106-26616" fmla="*/ 0 h 759"/>
              <a:gd name="connsiteX107-26617" fmla="*/ 411 w 758"/>
              <a:gd name="connsiteY107-26618" fmla="*/ 0 h 759"/>
              <a:gd name="connsiteX108-26619" fmla="*/ 416 w 758"/>
              <a:gd name="connsiteY108-26620" fmla="*/ 0 h 759"/>
              <a:gd name="connsiteX109-26621" fmla="*/ 416 w 758"/>
              <a:gd name="connsiteY109-26622" fmla="*/ 0 h 759"/>
              <a:gd name="connsiteX0-26623" fmla="*/ 416 w 758"/>
              <a:gd name="connsiteY0-26624" fmla="*/ 0 h 759"/>
              <a:gd name="connsiteX1-26625" fmla="*/ 427 w 758"/>
              <a:gd name="connsiteY1-26626" fmla="*/ 0 h 759"/>
              <a:gd name="connsiteX2-26627" fmla="*/ 437 w 758"/>
              <a:gd name="connsiteY2-26628" fmla="*/ 6 h 759"/>
              <a:gd name="connsiteX3-26629" fmla="*/ 448 w 758"/>
              <a:gd name="connsiteY3-26630" fmla="*/ 11 h 759"/>
              <a:gd name="connsiteX4-26631" fmla="*/ 464 w 758"/>
              <a:gd name="connsiteY4-26632" fmla="*/ 21 h 759"/>
              <a:gd name="connsiteX5-26633" fmla="*/ 474 w 758"/>
              <a:gd name="connsiteY5-26634" fmla="*/ 32 h 759"/>
              <a:gd name="connsiteX6-26635" fmla="*/ 485 w 758"/>
              <a:gd name="connsiteY6-26636" fmla="*/ 37 h 759"/>
              <a:gd name="connsiteX7-26637" fmla="*/ 485 w 758"/>
              <a:gd name="connsiteY7-26638" fmla="*/ 42 h 759"/>
              <a:gd name="connsiteX8-26639" fmla="*/ 490 w 758"/>
              <a:gd name="connsiteY8-26640" fmla="*/ 42 h 759"/>
              <a:gd name="connsiteX9-26641" fmla="*/ 490 w 758"/>
              <a:gd name="connsiteY9-26642" fmla="*/ 48 h 759"/>
              <a:gd name="connsiteX10-26643" fmla="*/ 490 w 758"/>
              <a:gd name="connsiteY10-26644" fmla="*/ 48 h 759"/>
              <a:gd name="connsiteX11-26645" fmla="*/ 490 w 758"/>
              <a:gd name="connsiteY11-26646" fmla="*/ 53 h 759"/>
              <a:gd name="connsiteX12-26647" fmla="*/ 485 w 758"/>
              <a:gd name="connsiteY12-26648" fmla="*/ 58 h 759"/>
              <a:gd name="connsiteX13-26649" fmla="*/ 479 w 758"/>
              <a:gd name="connsiteY13-26650" fmla="*/ 63 h 759"/>
              <a:gd name="connsiteX14-26651" fmla="*/ 469 w 758"/>
              <a:gd name="connsiteY14-26652" fmla="*/ 69 h 759"/>
              <a:gd name="connsiteX15-26653" fmla="*/ 464 w 758"/>
              <a:gd name="connsiteY15-26654" fmla="*/ 74 h 759"/>
              <a:gd name="connsiteX16-26655" fmla="*/ 748 w 758"/>
              <a:gd name="connsiteY16-26656" fmla="*/ 696 h 759"/>
              <a:gd name="connsiteX17-26657" fmla="*/ 748 w 758"/>
              <a:gd name="connsiteY17-26658" fmla="*/ 706 h 759"/>
              <a:gd name="connsiteX18-26659" fmla="*/ 753 w 758"/>
              <a:gd name="connsiteY18-26660" fmla="*/ 717 h 759"/>
              <a:gd name="connsiteX19-26661" fmla="*/ 753 w 758"/>
              <a:gd name="connsiteY19-26662" fmla="*/ 722 h 759"/>
              <a:gd name="connsiteX20-26663" fmla="*/ 758 w 758"/>
              <a:gd name="connsiteY20-26664" fmla="*/ 732 h 759"/>
              <a:gd name="connsiteX21-26665" fmla="*/ 758 w 758"/>
              <a:gd name="connsiteY21-26666" fmla="*/ 738 h 759"/>
              <a:gd name="connsiteX22-26667" fmla="*/ 758 w 758"/>
              <a:gd name="connsiteY22-26668" fmla="*/ 743 h 759"/>
              <a:gd name="connsiteX23-26669" fmla="*/ 758 w 758"/>
              <a:gd name="connsiteY23-26670" fmla="*/ 748 h 759"/>
              <a:gd name="connsiteX24-26671" fmla="*/ 753 w 758"/>
              <a:gd name="connsiteY24-26672" fmla="*/ 753 h 759"/>
              <a:gd name="connsiteX25-26673" fmla="*/ 748 w 758"/>
              <a:gd name="connsiteY25-26674" fmla="*/ 759 h 759"/>
              <a:gd name="connsiteX26-26675" fmla="*/ 737 w 758"/>
              <a:gd name="connsiteY26-26676" fmla="*/ 759 h 759"/>
              <a:gd name="connsiteX27-26677" fmla="*/ 727 w 758"/>
              <a:gd name="connsiteY27-26678" fmla="*/ 759 h 759"/>
              <a:gd name="connsiteX28-26679" fmla="*/ 711 w 758"/>
              <a:gd name="connsiteY28-26680" fmla="*/ 759 h 759"/>
              <a:gd name="connsiteX29-26681" fmla="*/ 695 w 758"/>
              <a:gd name="connsiteY29-26682" fmla="*/ 753 h 759"/>
              <a:gd name="connsiteX30-26683" fmla="*/ 674 w 758"/>
              <a:gd name="connsiteY30-26684" fmla="*/ 753 h 759"/>
              <a:gd name="connsiteX31-26685" fmla="*/ 653 w 758"/>
              <a:gd name="connsiteY31-26686" fmla="*/ 748 h 759"/>
              <a:gd name="connsiteX32-26687" fmla="*/ 632 w 758"/>
              <a:gd name="connsiteY32-26688" fmla="*/ 743 h 759"/>
              <a:gd name="connsiteX33-26689" fmla="*/ 622 w 758"/>
              <a:gd name="connsiteY33-26690" fmla="*/ 738 h 759"/>
              <a:gd name="connsiteX34-26691" fmla="*/ 611 w 758"/>
              <a:gd name="connsiteY34-26692" fmla="*/ 732 h 759"/>
              <a:gd name="connsiteX35-26693" fmla="*/ 595 w 758"/>
              <a:gd name="connsiteY35-26694" fmla="*/ 727 h 759"/>
              <a:gd name="connsiteX36-26695" fmla="*/ 585 w 758"/>
              <a:gd name="connsiteY36-26696" fmla="*/ 722 h 759"/>
              <a:gd name="connsiteX37-26697" fmla="*/ 569 w 758"/>
              <a:gd name="connsiteY37-26698" fmla="*/ 717 h 759"/>
              <a:gd name="connsiteX38-26699" fmla="*/ 553 w 758"/>
              <a:gd name="connsiteY38-26700" fmla="*/ 706 h 759"/>
              <a:gd name="connsiteX39-26701" fmla="*/ 543 w 758"/>
              <a:gd name="connsiteY39-26702" fmla="*/ 696 h 759"/>
              <a:gd name="connsiteX40-26703" fmla="*/ 527 w 758"/>
              <a:gd name="connsiteY40-26704" fmla="*/ 685 h 759"/>
              <a:gd name="connsiteX41-26705" fmla="*/ 495 w 758"/>
              <a:gd name="connsiteY41-26706" fmla="*/ 659 h 759"/>
              <a:gd name="connsiteX42-26707" fmla="*/ 469 w 758"/>
              <a:gd name="connsiteY42-26708" fmla="*/ 632 h 759"/>
              <a:gd name="connsiteX43-26709" fmla="*/ 458 w 758"/>
              <a:gd name="connsiteY43-26710" fmla="*/ 622 h 759"/>
              <a:gd name="connsiteX44-26711" fmla="*/ 448 w 758"/>
              <a:gd name="connsiteY44-26712" fmla="*/ 606 h 759"/>
              <a:gd name="connsiteX45-26713" fmla="*/ 390 w 758"/>
              <a:gd name="connsiteY45-26714" fmla="*/ 100 h 759"/>
              <a:gd name="connsiteX46-26715" fmla="*/ 390 w 758"/>
              <a:gd name="connsiteY46-26716" fmla="*/ 90 h 759"/>
              <a:gd name="connsiteX47-26717" fmla="*/ 390 w 758"/>
              <a:gd name="connsiteY47-26718" fmla="*/ 85 h 759"/>
              <a:gd name="connsiteX48-26719" fmla="*/ 390 w 758"/>
              <a:gd name="connsiteY48-26720" fmla="*/ 79 h 759"/>
              <a:gd name="connsiteX49-26721" fmla="*/ 385 w 758"/>
              <a:gd name="connsiteY49-26722" fmla="*/ 74 h 759"/>
              <a:gd name="connsiteX50-26723" fmla="*/ 385 w 758"/>
              <a:gd name="connsiteY50-26724" fmla="*/ 74 h 759"/>
              <a:gd name="connsiteX51-26725" fmla="*/ 379 w 758"/>
              <a:gd name="connsiteY51-26726" fmla="*/ 74 h 759"/>
              <a:gd name="connsiteX52-26727" fmla="*/ 374 w 758"/>
              <a:gd name="connsiteY52-26728" fmla="*/ 74 h 759"/>
              <a:gd name="connsiteX53-26729" fmla="*/ 363 w 758"/>
              <a:gd name="connsiteY53-26730" fmla="*/ 79 h 759"/>
              <a:gd name="connsiteX54-26731" fmla="*/ 353 w 758"/>
              <a:gd name="connsiteY54-26732" fmla="*/ 79 h 759"/>
              <a:gd name="connsiteX55-26733" fmla="*/ 337 w 758"/>
              <a:gd name="connsiteY55-26734" fmla="*/ 85 h 759"/>
              <a:gd name="connsiteX56-26735" fmla="*/ 321 w 758"/>
              <a:gd name="connsiteY56-26736" fmla="*/ 90 h 759"/>
              <a:gd name="connsiteX57-26737" fmla="*/ 305 w 758"/>
              <a:gd name="connsiteY57-26738" fmla="*/ 95 h 759"/>
              <a:gd name="connsiteX58-26739" fmla="*/ 269 w 758"/>
              <a:gd name="connsiteY58-26740" fmla="*/ 106 h 759"/>
              <a:gd name="connsiteX59-26741" fmla="*/ 232 w 758"/>
              <a:gd name="connsiteY59-26742" fmla="*/ 116 h 759"/>
              <a:gd name="connsiteX60-26743" fmla="*/ 195 w 758"/>
              <a:gd name="connsiteY60-26744" fmla="*/ 127 h 759"/>
              <a:gd name="connsiteX61-26745" fmla="*/ 158 w 758"/>
              <a:gd name="connsiteY61-26746" fmla="*/ 137 h 759"/>
              <a:gd name="connsiteX62-26747" fmla="*/ 137 w 758"/>
              <a:gd name="connsiteY62-26748" fmla="*/ 142 h 759"/>
              <a:gd name="connsiteX63-26749" fmla="*/ 121 w 758"/>
              <a:gd name="connsiteY63-26750" fmla="*/ 142 h 759"/>
              <a:gd name="connsiteX64-26751" fmla="*/ 105 w 758"/>
              <a:gd name="connsiteY64-26752" fmla="*/ 148 h 759"/>
              <a:gd name="connsiteX65-26753" fmla="*/ 95 w 758"/>
              <a:gd name="connsiteY65-26754" fmla="*/ 148 h 759"/>
              <a:gd name="connsiteX66-26755" fmla="*/ 84 w 758"/>
              <a:gd name="connsiteY66-26756" fmla="*/ 153 h 759"/>
              <a:gd name="connsiteX67-26757" fmla="*/ 74 w 758"/>
              <a:gd name="connsiteY67-26758" fmla="*/ 153 h 759"/>
              <a:gd name="connsiteX68-26759" fmla="*/ 68 w 758"/>
              <a:gd name="connsiteY68-26760" fmla="*/ 153 h 759"/>
              <a:gd name="connsiteX69-26761" fmla="*/ 63 w 758"/>
              <a:gd name="connsiteY69-26762" fmla="*/ 153 h 759"/>
              <a:gd name="connsiteX70-26763" fmla="*/ 53 w 758"/>
              <a:gd name="connsiteY70-26764" fmla="*/ 153 h 759"/>
              <a:gd name="connsiteX71-26765" fmla="*/ 42 w 758"/>
              <a:gd name="connsiteY71-26766" fmla="*/ 148 h 759"/>
              <a:gd name="connsiteX72-26767" fmla="*/ 32 w 758"/>
              <a:gd name="connsiteY72-26768" fmla="*/ 142 h 759"/>
              <a:gd name="connsiteX73-26769" fmla="*/ 26 w 758"/>
              <a:gd name="connsiteY73-26770" fmla="*/ 137 h 759"/>
              <a:gd name="connsiteX74-26771" fmla="*/ 16 w 758"/>
              <a:gd name="connsiteY74-26772" fmla="*/ 127 h 759"/>
              <a:gd name="connsiteX75-26773" fmla="*/ 11 w 758"/>
              <a:gd name="connsiteY75-26774" fmla="*/ 121 h 759"/>
              <a:gd name="connsiteX76-26775" fmla="*/ 5 w 758"/>
              <a:gd name="connsiteY76-26776" fmla="*/ 116 h 759"/>
              <a:gd name="connsiteX77-26777" fmla="*/ 0 w 758"/>
              <a:gd name="connsiteY77-26778" fmla="*/ 116 h 759"/>
              <a:gd name="connsiteX78-26779" fmla="*/ 5 w 758"/>
              <a:gd name="connsiteY78-26780" fmla="*/ 111 h 759"/>
              <a:gd name="connsiteX79-26781" fmla="*/ 5 w 758"/>
              <a:gd name="connsiteY79-26782" fmla="*/ 111 h 759"/>
              <a:gd name="connsiteX80-26783" fmla="*/ 11 w 758"/>
              <a:gd name="connsiteY80-26784" fmla="*/ 111 h 759"/>
              <a:gd name="connsiteX81-26785" fmla="*/ 16 w 758"/>
              <a:gd name="connsiteY81-26786" fmla="*/ 106 h 759"/>
              <a:gd name="connsiteX82-26787" fmla="*/ 21 w 758"/>
              <a:gd name="connsiteY82-26788" fmla="*/ 106 h 759"/>
              <a:gd name="connsiteX83-26789" fmla="*/ 32 w 758"/>
              <a:gd name="connsiteY83-26790" fmla="*/ 106 h 759"/>
              <a:gd name="connsiteX84-26791" fmla="*/ 42 w 758"/>
              <a:gd name="connsiteY84-26792" fmla="*/ 106 h 759"/>
              <a:gd name="connsiteX85-26793" fmla="*/ 53 w 758"/>
              <a:gd name="connsiteY85-26794" fmla="*/ 100 h 759"/>
              <a:gd name="connsiteX86-26795" fmla="*/ 79 w 758"/>
              <a:gd name="connsiteY86-26796" fmla="*/ 100 h 759"/>
              <a:gd name="connsiteX87-26797" fmla="*/ 111 w 758"/>
              <a:gd name="connsiteY87-26798" fmla="*/ 95 h 759"/>
              <a:gd name="connsiteX88-26799" fmla="*/ 126 w 758"/>
              <a:gd name="connsiteY88-26800" fmla="*/ 95 h 759"/>
              <a:gd name="connsiteX89-26801" fmla="*/ 142 w 758"/>
              <a:gd name="connsiteY89-26802" fmla="*/ 90 h 759"/>
              <a:gd name="connsiteX90-26803" fmla="*/ 163 w 758"/>
              <a:gd name="connsiteY90-26804" fmla="*/ 85 h 759"/>
              <a:gd name="connsiteX91-26805" fmla="*/ 184 w 758"/>
              <a:gd name="connsiteY91-26806" fmla="*/ 85 h 759"/>
              <a:gd name="connsiteX92-26807" fmla="*/ 221 w 758"/>
              <a:gd name="connsiteY92-26808" fmla="*/ 74 h 759"/>
              <a:gd name="connsiteX93-26809" fmla="*/ 258 w 758"/>
              <a:gd name="connsiteY93-26810" fmla="*/ 69 h 759"/>
              <a:gd name="connsiteX94-26811" fmla="*/ 290 w 758"/>
              <a:gd name="connsiteY94-26812" fmla="*/ 58 h 759"/>
              <a:gd name="connsiteX95-26813" fmla="*/ 321 w 758"/>
              <a:gd name="connsiteY95-26814" fmla="*/ 48 h 759"/>
              <a:gd name="connsiteX96-26815" fmla="*/ 337 w 758"/>
              <a:gd name="connsiteY96-26816" fmla="*/ 42 h 759"/>
              <a:gd name="connsiteX97-26817" fmla="*/ 353 w 758"/>
              <a:gd name="connsiteY97-26818" fmla="*/ 37 h 759"/>
              <a:gd name="connsiteX98-26819" fmla="*/ 363 w 758"/>
              <a:gd name="connsiteY98-26820" fmla="*/ 37 h 759"/>
              <a:gd name="connsiteX99-26821" fmla="*/ 374 w 758"/>
              <a:gd name="connsiteY99-26822" fmla="*/ 32 h 759"/>
              <a:gd name="connsiteX100-26823" fmla="*/ 379 w 758"/>
              <a:gd name="connsiteY100-26824" fmla="*/ 27 h 759"/>
              <a:gd name="connsiteX101-26825" fmla="*/ 385 w 758"/>
              <a:gd name="connsiteY101-26826" fmla="*/ 21 h 759"/>
              <a:gd name="connsiteX102-26827" fmla="*/ 390 w 758"/>
              <a:gd name="connsiteY102-26828" fmla="*/ 16 h 759"/>
              <a:gd name="connsiteX103-26829" fmla="*/ 395 w 758"/>
              <a:gd name="connsiteY103-26830" fmla="*/ 11 h 759"/>
              <a:gd name="connsiteX104-26831" fmla="*/ 400 w 758"/>
              <a:gd name="connsiteY104-26832" fmla="*/ 6 h 759"/>
              <a:gd name="connsiteX105-26833" fmla="*/ 406 w 758"/>
              <a:gd name="connsiteY105-26834" fmla="*/ 0 h 759"/>
              <a:gd name="connsiteX106-26835" fmla="*/ 411 w 758"/>
              <a:gd name="connsiteY106-26836" fmla="*/ 0 h 759"/>
              <a:gd name="connsiteX107-26837" fmla="*/ 416 w 758"/>
              <a:gd name="connsiteY107-26838" fmla="*/ 0 h 759"/>
              <a:gd name="connsiteX108-26839" fmla="*/ 416 w 758"/>
              <a:gd name="connsiteY108-26840" fmla="*/ 0 h 759"/>
              <a:gd name="connsiteX0-26841" fmla="*/ 416 w 758"/>
              <a:gd name="connsiteY0-26842" fmla="*/ 0 h 759"/>
              <a:gd name="connsiteX1-26843" fmla="*/ 427 w 758"/>
              <a:gd name="connsiteY1-26844" fmla="*/ 0 h 759"/>
              <a:gd name="connsiteX2-26845" fmla="*/ 437 w 758"/>
              <a:gd name="connsiteY2-26846" fmla="*/ 6 h 759"/>
              <a:gd name="connsiteX3-26847" fmla="*/ 448 w 758"/>
              <a:gd name="connsiteY3-26848" fmla="*/ 11 h 759"/>
              <a:gd name="connsiteX4-26849" fmla="*/ 464 w 758"/>
              <a:gd name="connsiteY4-26850" fmla="*/ 21 h 759"/>
              <a:gd name="connsiteX5-26851" fmla="*/ 474 w 758"/>
              <a:gd name="connsiteY5-26852" fmla="*/ 32 h 759"/>
              <a:gd name="connsiteX6-26853" fmla="*/ 485 w 758"/>
              <a:gd name="connsiteY6-26854" fmla="*/ 37 h 759"/>
              <a:gd name="connsiteX7-26855" fmla="*/ 485 w 758"/>
              <a:gd name="connsiteY7-26856" fmla="*/ 42 h 759"/>
              <a:gd name="connsiteX8-26857" fmla="*/ 490 w 758"/>
              <a:gd name="connsiteY8-26858" fmla="*/ 42 h 759"/>
              <a:gd name="connsiteX9-26859" fmla="*/ 490 w 758"/>
              <a:gd name="connsiteY9-26860" fmla="*/ 48 h 759"/>
              <a:gd name="connsiteX10-26861" fmla="*/ 490 w 758"/>
              <a:gd name="connsiteY10-26862" fmla="*/ 48 h 759"/>
              <a:gd name="connsiteX11-26863" fmla="*/ 490 w 758"/>
              <a:gd name="connsiteY11-26864" fmla="*/ 53 h 759"/>
              <a:gd name="connsiteX12-26865" fmla="*/ 485 w 758"/>
              <a:gd name="connsiteY12-26866" fmla="*/ 58 h 759"/>
              <a:gd name="connsiteX13-26867" fmla="*/ 479 w 758"/>
              <a:gd name="connsiteY13-26868" fmla="*/ 63 h 759"/>
              <a:gd name="connsiteX14-26869" fmla="*/ 469 w 758"/>
              <a:gd name="connsiteY14-26870" fmla="*/ 69 h 759"/>
              <a:gd name="connsiteX15-26871" fmla="*/ 464 w 758"/>
              <a:gd name="connsiteY15-26872" fmla="*/ 74 h 759"/>
              <a:gd name="connsiteX16-26873" fmla="*/ 748 w 758"/>
              <a:gd name="connsiteY16-26874" fmla="*/ 696 h 759"/>
              <a:gd name="connsiteX17-26875" fmla="*/ 748 w 758"/>
              <a:gd name="connsiteY17-26876" fmla="*/ 706 h 759"/>
              <a:gd name="connsiteX18-26877" fmla="*/ 753 w 758"/>
              <a:gd name="connsiteY18-26878" fmla="*/ 717 h 759"/>
              <a:gd name="connsiteX19-26879" fmla="*/ 753 w 758"/>
              <a:gd name="connsiteY19-26880" fmla="*/ 722 h 759"/>
              <a:gd name="connsiteX20-26881" fmla="*/ 758 w 758"/>
              <a:gd name="connsiteY20-26882" fmla="*/ 732 h 759"/>
              <a:gd name="connsiteX21-26883" fmla="*/ 758 w 758"/>
              <a:gd name="connsiteY21-26884" fmla="*/ 738 h 759"/>
              <a:gd name="connsiteX22-26885" fmla="*/ 758 w 758"/>
              <a:gd name="connsiteY22-26886" fmla="*/ 743 h 759"/>
              <a:gd name="connsiteX23-26887" fmla="*/ 758 w 758"/>
              <a:gd name="connsiteY23-26888" fmla="*/ 748 h 759"/>
              <a:gd name="connsiteX24-26889" fmla="*/ 753 w 758"/>
              <a:gd name="connsiteY24-26890" fmla="*/ 753 h 759"/>
              <a:gd name="connsiteX25-26891" fmla="*/ 748 w 758"/>
              <a:gd name="connsiteY25-26892" fmla="*/ 759 h 759"/>
              <a:gd name="connsiteX26-26893" fmla="*/ 737 w 758"/>
              <a:gd name="connsiteY26-26894" fmla="*/ 759 h 759"/>
              <a:gd name="connsiteX27-26895" fmla="*/ 727 w 758"/>
              <a:gd name="connsiteY27-26896" fmla="*/ 759 h 759"/>
              <a:gd name="connsiteX28-26897" fmla="*/ 711 w 758"/>
              <a:gd name="connsiteY28-26898" fmla="*/ 759 h 759"/>
              <a:gd name="connsiteX29-26899" fmla="*/ 695 w 758"/>
              <a:gd name="connsiteY29-26900" fmla="*/ 753 h 759"/>
              <a:gd name="connsiteX30-26901" fmla="*/ 674 w 758"/>
              <a:gd name="connsiteY30-26902" fmla="*/ 753 h 759"/>
              <a:gd name="connsiteX31-26903" fmla="*/ 653 w 758"/>
              <a:gd name="connsiteY31-26904" fmla="*/ 748 h 759"/>
              <a:gd name="connsiteX32-26905" fmla="*/ 632 w 758"/>
              <a:gd name="connsiteY32-26906" fmla="*/ 743 h 759"/>
              <a:gd name="connsiteX33-26907" fmla="*/ 622 w 758"/>
              <a:gd name="connsiteY33-26908" fmla="*/ 738 h 759"/>
              <a:gd name="connsiteX34-26909" fmla="*/ 611 w 758"/>
              <a:gd name="connsiteY34-26910" fmla="*/ 732 h 759"/>
              <a:gd name="connsiteX35-26911" fmla="*/ 595 w 758"/>
              <a:gd name="connsiteY35-26912" fmla="*/ 727 h 759"/>
              <a:gd name="connsiteX36-26913" fmla="*/ 585 w 758"/>
              <a:gd name="connsiteY36-26914" fmla="*/ 722 h 759"/>
              <a:gd name="connsiteX37-26915" fmla="*/ 569 w 758"/>
              <a:gd name="connsiteY37-26916" fmla="*/ 717 h 759"/>
              <a:gd name="connsiteX38-26917" fmla="*/ 553 w 758"/>
              <a:gd name="connsiteY38-26918" fmla="*/ 706 h 759"/>
              <a:gd name="connsiteX39-26919" fmla="*/ 543 w 758"/>
              <a:gd name="connsiteY39-26920" fmla="*/ 696 h 759"/>
              <a:gd name="connsiteX40-26921" fmla="*/ 527 w 758"/>
              <a:gd name="connsiteY40-26922" fmla="*/ 685 h 759"/>
              <a:gd name="connsiteX41-26923" fmla="*/ 495 w 758"/>
              <a:gd name="connsiteY41-26924" fmla="*/ 659 h 759"/>
              <a:gd name="connsiteX42-26925" fmla="*/ 469 w 758"/>
              <a:gd name="connsiteY42-26926" fmla="*/ 632 h 759"/>
              <a:gd name="connsiteX43-26927" fmla="*/ 458 w 758"/>
              <a:gd name="connsiteY43-26928" fmla="*/ 622 h 759"/>
              <a:gd name="connsiteX44-26929" fmla="*/ 390 w 758"/>
              <a:gd name="connsiteY44-26930" fmla="*/ 100 h 759"/>
              <a:gd name="connsiteX45-26931" fmla="*/ 390 w 758"/>
              <a:gd name="connsiteY45-26932" fmla="*/ 90 h 759"/>
              <a:gd name="connsiteX46-26933" fmla="*/ 390 w 758"/>
              <a:gd name="connsiteY46-26934" fmla="*/ 85 h 759"/>
              <a:gd name="connsiteX47-26935" fmla="*/ 390 w 758"/>
              <a:gd name="connsiteY47-26936" fmla="*/ 79 h 759"/>
              <a:gd name="connsiteX48-26937" fmla="*/ 385 w 758"/>
              <a:gd name="connsiteY48-26938" fmla="*/ 74 h 759"/>
              <a:gd name="connsiteX49-26939" fmla="*/ 385 w 758"/>
              <a:gd name="connsiteY49-26940" fmla="*/ 74 h 759"/>
              <a:gd name="connsiteX50-26941" fmla="*/ 379 w 758"/>
              <a:gd name="connsiteY50-26942" fmla="*/ 74 h 759"/>
              <a:gd name="connsiteX51-26943" fmla="*/ 374 w 758"/>
              <a:gd name="connsiteY51-26944" fmla="*/ 74 h 759"/>
              <a:gd name="connsiteX52-26945" fmla="*/ 363 w 758"/>
              <a:gd name="connsiteY52-26946" fmla="*/ 79 h 759"/>
              <a:gd name="connsiteX53-26947" fmla="*/ 353 w 758"/>
              <a:gd name="connsiteY53-26948" fmla="*/ 79 h 759"/>
              <a:gd name="connsiteX54-26949" fmla="*/ 337 w 758"/>
              <a:gd name="connsiteY54-26950" fmla="*/ 85 h 759"/>
              <a:gd name="connsiteX55-26951" fmla="*/ 321 w 758"/>
              <a:gd name="connsiteY55-26952" fmla="*/ 90 h 759"/>
              <a:gd name="connsiteX56-26953" fmla="*/ 305 w 758"/>
              <a:gd name="connsiteY56-26954" fmla="*/ 95 h 759"/>
              <a:gd name="connsiteX57-26955" fmla="*/ 269 w 758"/>
              <a:gd name="connsiteY57-26956" fmla="*/ 106 h 759"/>
              <a:gd name="connsiteX58-26957" fmla="*/ 232 w 758"/>
              <a:gd name="connsiteY58-26958" fmla="*/ 116 h 759"/>
              <a:gd name="connsiteX59-26959" fmla="*/ 195 w 758"/>
              <a:gd name="connsiteY59-26960" fmla="*/ 127 h 759"/>
              <a:gd name="connsiteX60-26961" fmla="*/ 158 w 758"/>
              <a:gd name="connsiteY60-26962" fmla="*/ 137 h 759"/>
              <a:gd name="connsiteX61-26963" fmla="*/ 137 w 758"/>
              <a:gd name="connsiteY61-26964" fmla="*/ 142 h 759"/>
              <a:gd name="connsiteX62-26965" fmla="*/ 121 w 758"/>
              <a:gd name="connsiteY62-26966" fmla="*/ 142 h 759"/>
              <a:gd name="connsiteX63-26967" fmla="*/ 105 w 758"/>
              <a:gd name="connsiteY63-26968" fmla="*/ 148 h 759"/>
              <a:gd name="connsiteX64-26969" fmla="*/ 95 w 758"/>
              <a:gd name="connsiteY64-26970" fmla="*/ 148 h 759"/>
              <a:gd name="connsiteX65-26971" fmla="*/ 84 w 758"/>
              <a:gd name="connsiteY65-26972" fmla="*/ 153 h 759"/>
              <a:gd name="connsiteX66-26973" fmla="*/ 74 w 758"/>
              <a:gd name="connsiteY66-26974" fmla="*/ 153 h 759"/>
              <a:gd name="connsiteX67-26975" fmla="*/ 68 w 758"/>
              <a:gd name="connsiteY67-26976" fmla="*/ 153 h 759"/>
              <a:gd name="connsiteX68-26977" fmla="*/ 63 w 758"/>
              <a:gd name="connsiteY68-26978" fmla="*/ 153 h 759"/>
              <a:gd name="connsiteX69-26979" fmla="*/ 53 w 758"/>
              <a:gd name="connsiteY69-26980" fmla="*/ 153 h 759"/>
              <a:gd name="connsiteX70-26981" fmla="*/ 42 w 758"/>
              <a:gd name="connsiteY70-26982" fmla="*/ 148 h 759"/>
              <a:gd name="connsiteX71-26983" fmla="*/ 32 w 758"/>
              <a:gd name="connsiteY71-26984" fmla="*/ 142 h 759"/>
              <a:gd name="connsiteX72-26985" fmla="*/ 26 w 758"/>
              <a:gd name="connsiteY72-26986" fmla="*/ 137 h 759"/>
              <a:gd name="connsiteX73-26987" fmla="*/ 16 w 758"/>
              <a:gd name="connsiteY73-26988" fmla="*/ 127 h 759"/>
              <a:gd name="connsiteX74-26989" fmla="*/ 11 w 758"/>
              <a:gd name="connsiteY74-26990" fmla="*/ 121 h 759"/>
              <a:gd name="connsiteX75-26991" fmla="*/ 5 w 758"/>
              <a:gd name="connsiteY75-26992" fmla="*/ 116 h 759"/>
              <a:gd name="connsiteX76-26993" fmla="*/ 0 w 758"/>
              <a:gd name="connsiteY76-26994" fmla="*/ 116 h 759"/>
              <a:gd name="connsiteX77-26995" fmla="*/ 5 w 758"/>
              <a:gd name="connsiteY77-26996" fmla="*/ 111 h 759"/>
              <a:gd name="connsiteX78-26997" fmla="*/ 5 w 758"/>
              <a:gd name="connsiteY78-26998" fmla="*/ 111 h 759"/>
              <a:gd name="connsiteX79-26999" fmla="*/ 11 w 758"/>
              <a:gd name="connsiteY79-27000" fmla="*/ 111 h 759"/>
              <a:gd name="connsiteX80-27001" fmla="*/ 16 w 758"/>
              <a:gd name="connsiteY80-27002" fmla="*/ 106 h 759"/>
              <a:gd name="connsiteX81-27003" fmla="*/ 21 w 758"/>
              <a:gd name="connsiteY81-27004" fmla="*/ 106 h 759"/>
              <a:gd name="connsiteX82-27005" fmla="*/ 32 w 758"/>
              <a:gd name="connsiteY82-27006" fmla="*/ 106 h 759"/>
              <a:gd name="connsiteX83-27007" fmla="*/ 42 w 758"/>
              <a:gd name="connsiteY83-27008" fmla="*/ 106 h 759"/>
              <a:gd name="connsiteX84-27009" fmla="*/ 53 w 758"/>
              <a:gd name="connsiteY84-27010" fmla="*/ 100 h 759"/>
              <a:gd name="connsiteX85-27011" fmla="*/ 79 w 758"/>
              <a:gd name="connsiteY85-27012" fmla="*/ 100 h 759"/>
              <a:gd name="connsiteX86-27013" fmla="*/ 111 w 758"/>
              <a:gd name="connsiteY86-27014" fmla="*/ 95 h 759"/>
              <a:gd name="connsiteX87-27015" fmla="*/ 126 w 758"/>
              <a:gd name="connsiteY87-27016" fmla="*/ 95 h 759"/>
              <a:gd name="connsiteX88-27017" fmla="*/ 142 w 758"/>
              <a:gd name="connsiteY88-27018" fmla="*/ 90 h 759"/>
              <a:gd name="connsiteX89-27019" fmla="*/ 163 w 758"/>
              <a:gd name="connsiteY89-27020" fmla="*/ 85 h 759"/>
              <a:gd name="connsiteX90-27021" fmla="*/ 184 w 758"/>
              <a:gd name="connsiteY90-27022" fmla="*/ 85 h 759"/>
              <a:gd name="connsiteX91-27023" fmla="*/ 221 w 758"/>
              <a:gd name="connsiteY91-27024" fmla="*/ 74 h 759"/>
              <a:gd name="connsiteX92-27025" fmla="*/ 258 w 758"/>
              <a:gd name="connsiteY92-27026" fmla="*/ 69 h 759"/>
              <a:gd name="connsiteX93-27027" fmla="*/ 290 w 758"/>
              <a:gd name="connsiteY93-27028" fmla="*/ 58 h 759"/>
              <a:gd name="connsiteX94-27029" fmla="*/ 321 w 758"/>
              <a:gd name="connsiteY94-27030" fmla="*/ 48 h 759"/>
              <a:gd name="connsiteX95-27031" fmla="*/ 337 w 758"/>
              <a:gd name="connsiteY95-27032" fmla="*/ 42 h 759"/>
              <a:gd name="connsiteX96-27033" fmla="*/ 353 w 758"/>
              <a:gd name="connsiteY96-27034" fmla="*/ 37 h 759"/>
              <a:gd name="connsiteX97-27035" fmla="*/ 363 w 758"/>
              <a:gd name="connsiteY97-27036" fmla="*/ 37 h 759"/>
              <a:gd name="connsiteX98-27037" fmla="*/ 374 w 758"/>
              <a:gd name="connsiteY98-27038" fmla="*/ 32 h 759"/>
              <a:gd name="connsiteX99-27039" fmla="*/ 379 w 758"/>
              <a:gd name="connsiteY99-27040" fmla="*/ 27 h 759"/>
              <a:gd name="connsiteX100-27041" fmla="*/ 385 w 758"/>
              <a:gd name="connsiteY100-27042" fmla="*/ 21 h 759"/>
              <a:gd name="connsiteX101-27043" fmla="*/ 390 w 758"/>
              <a:gd name="connsiteY101-27044" fmla="*/ 16 h 759"/>
              <a:gd name="connsiteX102-27045" fmla="*/ 395 w 758"/>
              <a:gd name="connsiteY102-27046" fmla="*/ 11 h 759"/>
              <a:gd name="connsiteX103-27047" fmla="*/ 400 w 758"/>
              <a:gd name="connsiteY103-27048" fmla="*/ 6 h 759"/>
              <a:gd name="connsiteX104-27049" fmla="*/ 406 w 758"/>
              <a:gd name="connsiteY104-27050" fmla="*/ 0 h 759"/>
              <a:gd name="connsiteX105-27051" fmla="*/ 411 w 758"/>
              <a:gd name="connsiteY105-27052" fmla="*/ 0 h 759"/>
              <a:gd name="connsiteX106-27053" fmla="*/ 416 w 758"/>
              <a:gd name="connsiteY106-27054" fmla="*/ 0 h 759"/>
              <a:gd name="connsiteX107-27055" fmla="*/ 416 w 758"/>
              <a:gd name="connsiteY107-27056" fmla="*/ 0 h 759"/>
              <a:gd name="connsiteX0-27057" fmla="*/ 416 w 758"/>
              <a:gd name="connsiteY0-27058" fmla="*/ 0 h 759"/>
              <a:gd name="connsiteX1-27059" fmla="*/ 427 w 758"/>
              <a:gd name="connsiteY1-27060" fmla="*/ 0 h 759"/>
              <a:gd name="connsiteX2-27061" fmla="*/ 437 w 758"/>
              <a:gd name="connsiteY2-27062" fmla="*/ 6 h 759"/>
              <a:gd name="connsiteX3-27063" fmla="*/ 448 w 758"/>
              <a:gd name="connsiteY3-27064" fmla="*/ 11 h 759"/>
              <a:gd name="connsiteX4-27065" fmla="*/ 464 w 758"/>
              <a:gd name="connsiteY4-27066" fmla="*/ 21 h 759"/>
              <a:gd name="connsiteX5-27067" fmla="*/ 474 w 758"/>
              <a:gd name="connsiteY5-27068" fmla="*/ 32 h 759"/>
              <a:gd name="connsiteX6-27069" fmla="*/ 485 w 758"/>
              <a:gd name="connsiteY6-27070" fmla="*/ 37 h 759"/>
              <a:gd name="connsiteX7-27071" fmla="*/ 485 w 758"/>
              <a:gd name="connsiteY7-27072" fmla="*/ 42 h 759"/>
              <a:gd name="connsiteX8-27073" fmla="*/ 490 w 758"/>
              <a:gd name="connsiteY8-27074" fmla="*/ 42 h 759"/>
              <a:gd name="connsiteX9-27075" fmla="*/ 490 w 758"/>
              <a:gd name="connsiteY9-27076" fmla="*/ 48 h 759"/>
              <a:gd name="connsiteX10-27077" fmla="*/ 490 w 758"/>
              <a:gd name="connsiteY10-27078" fmla="*/ 48 h 759"/>
              <a:gd name="connsiteX11-27079" fmla="*/ 490 w 758"/>
              <a:gd name="connsiteY11-27080" fmla="*/ 53 h 759"/>
              <a:gd name="connsiteX12-27081" fmla="*/ 485 w 758"/>
              <a:gd name="connsiteY12-27082" fmla="*/ 58 h 759"/>
              <a:gd name="connsiteX13-27083" fmla="*/ 479 w 758"/>
              <a:gd name="connsiteY13-27084" fmla="*/ 63 h 759"/>
              <a:gd name="connsiteX14-27085" fmla="*/ 469 w 758"/>
              <a:gd name="connsiteY14-27086" fmla="*/ 69 h 759"/>
              <a:gd name="connsiteX15-27087" fmla="*/ 464 w 758"/>
              <a:gd name="connsiteY15-27088" fmla="*/ 74 h 759"/>
              <a:gd name="connsiteX16-27089" fmla="*/ 748 w 758"/>
              <a:gd name="connsiteY16-27090" fmla="*/ 696 h 759"/>
              <a:gd name="connsiteX17-27091" fmla="*/ 748 w 758"/>
              <a:gd name="connsiteY17-27092" fmla="*/ 706 h 759"/>
              <a:gd name="connsiteX18-27093" fmla="*/ 753 w 758"/>
              <a:gd name="connsiteY18-27094" fmla="*/ 717 h 759"/>
              <a:gd name="connsiteX19-27095" fmla="*/ 753 w 758"/>
              <a:gd name="connsiteY19-27096" fmla="*/ 722 h 759"/>
              <a:gd name="connsiteX20-27097" fmla="*/ 758 w 758"/>
              <a:gd name="connsiteY20-27098" fmla="*/ 732 h 759"/>
              <a:gd name="connsiteX21-27099" fmla="*/ 758 w 758"/>
              <a:gd name="connsiteY21-27100" fmla="*/ 738 h 759"/>
              <a:gd name="connsiteX22-27101" fmla="*/ 758 w 758"/>
              <a:gd name="connsiteY22-27102" fmla="*/ 743 h 759"/>
              <a:gd name="connsiteX23-27103" fmla="*/ 758 w 758"/>
              <a:gd name="connsiteY23-27104" fmla="*/ 748 h 759"/>
              <a:gd name="connsiteX24-27105" fmla="*/ 753 w 758"/>
              <a:gd name="connsiteY24-27106" fmla="*/ 753 h 759"/>
              <a:gd name="connsiteX25-27107" fmla="*/ 748 w 758"/>
              <a:gd name="connsiteY25-27108" fmla="*/ 759 h 759"/>
              <a:gd name="connsiteX26-27109" fmla="*/ 737 w 758"/>
              <a:gd name="connsiteY26-27110" fmla="*/ 759 h 759"/>
              <a:gd name="connsiteX27-27111" fmla="*/ 727 w 758"/>
              <a:gd name="connsiteY27-27112" fmla="*/ 759 h 759"/>
              <a:gd name="connsiteX28-27113" fmla="*/ 711 w 758"/>
              <a:gd name="connsiteY28-27114" fmla="*/ 759 h 759"/>
              <a:gd name="connsiteX29-27115" fmla="*/ 695 w 758"/>
              <a:gd name="connsiteY29-27116" fmla="*/ 753 h 759"/>
              <a:gd name="connsiteX30-27117" fmla="*/ 674 w 758"/>
              <a:gd name="connsiteY30-27118" fmla="*/ 753 h 759"/>
              <a:gd name="connsiteX31-27119" fmla="*/ 653 w 758"/>
              <a:gd name="connsiteY31-27120" fmla="*/ 748 h 759"/>
              <a:gd name="connsiteX32-27121" fmla="*/ 632 w 758"/>
              <a:gd name="connsiteY32-27122" fmla="*/ 743 h 759"/>
              <a:gd name="connsiteX33-27123" fmla="*/ 622 w 758"/>
              <a:gd name="connsiteY33-27124" fmla="*/ 738 h 759"/>
              <a:gd name="connsiteX34-27125" fmla="*/ 611 w 758"/>
              <a:gd name="connsiteY34-27126" fmla="*/ 732 h 759"/>
              <a:gd name="connsiteX35-27127" fmla="*/ 595 w 758"/>
              <a:gd name="connsiteY35-27128" fmla="*/ 727 h 759"/>
              <a:gd name="connsiteX36-27129" fmla="*/ 585 w 758"/>
              <a:gd name="connsiteY36-27130" fmla="*/ 722 h 759"/>
              <a:gd name="connsiteX37-27131" fmla="*/ 569 w 758"/>
              <a:gd name="connsiteY37-27132" fmla="*/ 717 h 759"/>
              <a:gd name="connsiteX38-27133" fmla="*/ 553 w 758"/>
              <a:gd name="connsiteY38-27134" fmla="*/ 706 h 759"/>
              <a:gd name="connsiteX39-27135" fmla="*/ 543 w 758"/>
              <a:gd name="connsiteY39-27136" fmla="*/ 696 h 759"/>
              <a:gd name="connsiteX40-27137" fmla="*/ 527 w 758"/>
              <a:gd name="connsiteY40-27138" fmla="*/ 685 h 759"/>
              <a:gd name="connsiteX41-27139" fmla="*/ 495 w 758"/>
              <a:gd name="connsiteY41-27140" fmla="*/ 659 h 759"/>
              <a:gd name="connsiteX42-27141" fmla="*/ 469 w 758"/>
              <a:gd name="connsiteY42-27142" fmla="*/ 632 h 759"/>
              <a:gd name="connsiteX43-27143" fmla="*/ 390 w 758"/>
              <a:gd name="connsiteY43-27144" fmla="*/ 100 h 759"/>
              <a:gd name="connsiteX44-27145" fmla="*/ 390 w 758"/>
              <a:gd name="connsiteY44-27146" fmla="*/ 90 h 759"/>
              <a:gd name="connsiteX45-27147" fmla="*/ 390 w 758"/>
              <a:gd name="connsiteY45-27148" fmla="*/ 85 h 759"/>
              <a:gd name="connsiteX46-27149" fmla="*/ 390 w 758"/>
              <a:gd name="connsiteY46-27150" fmla="*/ 79 h 759"/>
              <a:gd name="connsiteX47-27151" fmla="*/ 385 w 758"/>
              <a:gd name="connsiteY47-27152" fmla="*/ 74 h 759"/>
              <a:gd name="connsiteX48-27153" fmla="*/ 385 w 758"/>
              <a:gd name="connsiteY48-27154" fmla="*/ 74 h 759"/>
              <a:gd name="connsiteX49-27155" fmla="*/ 379 w 758"/>
              <a:gd name="connsiteY49-27156" fmla="*/ 74 h 759"/>
              <a:gd name="connsiteX50-27157" fmla="*/ 374 w 758"/>
              <a:gd name="connsiteY50-27158" fmla="*/ 74 h 759"/>
              <a:gd name="connsiteX51-27159" fmla="*/ 363 w 758"/>
              <a:gd name="connsiteY51-27160" fmla="*/ 79 h 759"/>
              <a:gd name="connsiteX52-27161" fmla="*/ 353 w 758"/>
              <a:gd name="connsiteY52-27162" fmla="*/ 79 h 759"/>
              <a:gd name="connsiteX53-27163" fmla="*/ 337 w 758"/>
              <a:gd name="connsiteY53-27164" fmla="*/ 85 h 759"/>
              <a:gd name="connsiteX54-27165" fmla="*/ 321 w 758"/>
              <a:gd name="connsiteY54-27166" fmla="*/ 90 h 759"/>
              <a:gd name="connsiteX55-27167" fmla="*/ 305 w 758"/>
              <a:gd name="connsiteY55-27168" fmla="*/ 95 h 759"/>
              <a:gd name="connsiteX56-27169" fmla="*/ 269 w 758"/>
              <a:gd name="connsiteY56-27170" fmla="*/ 106 h 759"/>
              <a:gd name="connsiteX57-27171" fmla="*/ 232 w 758"/>
              <a:gd name="connsiteY57-27172" fmla="*/ 116 h 759"/>
              <a:gd name="connsiteX58-27173" fmla="*/ 195 w 758"/>
              <a:gd name="connsiteY58-27174" fmla="*/ 127 h 759"/>
              <a:gd name="connsiteX59-27175" fmla="*/ 158 w 758"/>
              <a:gd name="connsiteY59-27176" fmla="*/ 137 h 759"/>
              <a:gd name="connsiteX60-27177" fmla="*/ 137 w 758"/>
              <a:gd name="connsiteY60-27178" fmla="*/ 142 h 759"/>
              <a:gd name="connsiteX61-27179" fmla="*/ 121 w 758"/>
              <a:gd name="connsiteY61-27180" fmla="*/ 142 h 759"/>
              <a:gd name="connsiteX62-27181" fmla="*/ 105 w 758"/>
              <a:gd name="connsiteY62-27182" fmla="*/ 148 h 759"/>
              <a:gd name="connsiteX63-27183" fmla="*/ 95 w 758"/>
              <a:gd name="connsiteY63-27184" fmla="*/ 148 h 759"/>
              <a:gd name="connsiteX64-27185" fmla="*/ 84 w 758"/>
              <a:gd name="connsiteY64-27186" fmla="*/ 153 h 759"/>
              <a:gd name="connsiteX65-27187" fmla="*/ 74 w 758"/>
              <a:gd name="connsiteY65-27188" fmla="*/ 153 h 759"/>
              <a:gd name="connsiteX66-27189" fmla="*/ 68 w 758"/>
              <a:gd name="connsiteY66-27190" fmla="*/ 153 h 759"/>
              <a:gd name="connsiteX67-27191" fmla="*/ 63 w 758"/>
              <a:gd name="connsiteY67-27192" fmla="*/ 153 h 759"/>
              <a:gd name="connsiteX68-27193" fmla="*/ 53 w 758"/>
              <a:gd name="connsiteY68-27194" fmla="*/ 153 h 759"/>
              <a:gd name="connsiteX69-27195" fmla="*/ 42 w 758"/>
              <a:gd name="connsiteY69-27196" fmla="*/ 148 h 759"/>
              <a:gd name="connsiteX70-27197" fmla="*/ 32 w 758"/>
              <a:gd name="connsiteY70-27198" fmla="*/ 142 h 759"/>
              <a:gd name="connsiteX71-27199" fmla="*/ 26 w 758"/>
              <a:gd name="connsiteY71-27200" fmla="*/ 137 h 759"/>
              <a:gd name="connsiteX72-27201" fmla="*/ 16 w 758"/>
              <a:gd name="connsiteY72-27202" fmla="*/ 127 h 759"/>
              <a:gd name="connsiteX73-27203" fmla="*/ 11 w 758"/>
              <a:gd name="connsiteY73-27204" fmla="*/ 121 h 759"/>
              <a:gd name="connsiteX74-27205" fmla="*/ 5 w 758"/>
              <a:gd name="connsiteY74-27206" fmla="*/ 116 h 759"/>
              <a:gd name="connsiteX75-27207" fmla="*/ 0 w 758"/>
              <a:gd name="connsiteY75-27208" fmla="*/ 116 h 759"/>
              <a:gd name="connsiteX76-27209" fmla="*/ 5 w 758"/>
              <a:gd name="connsiteY76-27210" fmla="*/ 111 h 759"/>
              <a:gd name="connsiteX77-27211" fmla="*/ 5 w 758"/>
              <a:gd name="connsiteY77-27212" fmla="*/ 111 h 759"/>
              <a:gd name="connsiteX78-27213" fmla="*/ 11 w 758"/>
              <a:gd name="connsiteY78-27214" fmla="*/ 111 h 759"/>
              <a:gd name="connsiteX79-27215" fmla="*/ 16 w 758"/>
              <a:gd name="connsiteY79-27216" fmla="*/ 106 h 759"/>
              <a:gd name="connsiteX80-27217" fmla="*/ 21 w 758"/>
              <a:gd name="connsiteY80-27218" fmla="*/ 106 h 759"/>
              <a:gd name="connsiteX81-27219" fmla="*/ 32 w 758"/>
              <a:gd name="connsiteY81-27220" fmla="*/ 106 h 759"/>
              <a:gd name="connsiteX82-27221" fmla="*/ 42 w 758"/>
              <a:gd name="connsiteY82-27222" fmla="*/ 106 h 759"/>
              <a:gd name="connsiteX83-27223" fmla="*/ 53 w 758"/>
              <a:gd name="connsiteY83-27224" fmla="*/ 100 h 759"/>
              <a:gd name="connsiteX84-27225" fmla="*/ 79 w 758"/>
              <a:gd name="connsiteY84-27226" fmla="*/ 100 h 759"/>
              <a:gd name="connsiteX85-27227" fmla="*/ 111 w 758"/>
              <a:gd name="connsiteY85-27228" fmla="*/ 95 h 759"/>
              <a:gd name="connsiteX86-27229" fmla="*/ 126 w 758"/>
              <a:gd name="connsiteY86-27230" fmla="*/ 95 h 759"/>
              <a:gd name="connsiteX87-27231" fmla="*/ 142 w 758"/>
              <a:gd name="connsiteY87-27232" fmla="*/ 90 h 759"/>
              <a:gd name="connsiteX88-27233" fmla="*/ 163 w 758"/>
              <a:gd name="connsiteY88-27234" fmla="*/ 85 h 759"/>
              <a:gd name="connsiteX89-27235" fmla="*/ 184 w 758"/>
              <a:gd name="connsiteY89-27236" fmla="*/ 85 h 759"/>
              <a:gd name="connsiteX90-27237" fmla="*/ 221 w 758"/>
              <a:gd name="connsiteY90-27238" fmla="*/ 74 h 759"/>
              <a:gd name="connsiteX91-27239" fmla="*/ 258 w 758"/>
              <a:gd name="connsiteY91-27240" fmla="*/ 69 h 759"/>
              <a:gd name="connsiteX92-27241" fmla="*/ 290 w 758"/>
              <a:gd name="connsiteY92-27242" fmla="*/ 58 h 759"/>
              <a:gd name="connsiteX93-27243" fmla="*/ 321 w 758"/>
              <a:gd name="connsiteY93-27244" fmla="*/ 48 h 759"/>
              <a:gd name="connsiteX94-27245" fmla="*/ 337 w 758"/>
              <a:gd name="connsiteY94-27246" fmla="*/ 42 h 759"/>
              <a:gd name="connsiteX95-27247" fmla="*/ 353 w 758"/>
              <a:gd name="connsiteY95-27248" fmla="*/ 37 h 759"/>
              <a:gd name="connsiteX96-27249" fmla="*/ 363 w 758"/>
              <a:gd name="connsiteY96-27250" fmla="*/ 37 h 759"/>
              <a:gd name="connsiteX97-27251" fmla="*/ 374 w 758"/>
              <a:gd name="connsiteY97-27252" fmla="*/ 32 h 759"/>
              <a:gd name="connsiteX98-27253" fmla="*/ 379 w 758"/>
              <a:gd name="connsiteY98-27254" fmla="*/ 27 h 759"/>
              <a:gd name="connsiteX99-27255" fmla="*/ 385 w 758"/>
              <a:gd name="connsiteY99-27256" fmla="*/ 21 h 759"/>
              <a:gd name="connsiteX100-27257" fmla="*/ 390 w 758"/>
              <a:gd name="connsiteY100-27258" fmla="*/ 16 h 759"/>
              <a:gd name="connsiteX101-27259" fmla="*/ 395 w 758"/>
              <a:gd name="connsiteY101-27260" fmla="*/ 11 h 759"/>
              <a:gd name="connsiteX102-27261" fmla="*/ 400 w 758"/>
              <a:gd name="connsiteY102-27262" fmla="*/ 6 h 759"/>
              <a:gd name="connsiteX103-27263" fmla="*/ 406 w 758"/>
              <a:gd name="connsiteY103-27264" fmla="*/ 0 h 759"/>
              <a:gd name="connsiteX104-27265" fmla="*/ 411 w 758"/>
              <a:gd name="connsiteY104-27266" fmla="*/ 0 h 759"/>
              <a:gd name="connsiteX105-27267" fmla="*/ 416 w 758"/>
              <a:gd name="connsiteY105-27268" fmla="*/ 0 h 759"/>
              <a:gd name="connsiteX106-27269" fmla="*/ 416 w 758"/>
              <a:gd name="connsiteY106-27270" fmla="*/ 0 h 759"/>
              <a:gd name="connsiteX0-27271" fmla="*/ 416 w 758"/>
              <a:gd name="connsiteY0-27272" fmla="*/ 0 h 759"/>
              <a:gd name="connsiteX1-27273" fmla="*/ 427 w 758"/>
              <a:gd name="connsiteY1-27274" fmla="*/ 0 h 759"/>
              <a:gd name="connsiteX2-27275" fmla="*/ 437 w 758"/>
              <a:gd name="connsiteY2-27276" fmla="*/ 6 h 759"/>
              <a:gd name="connsiteX3-27277" fmla="*/ 448 w 758"/>
              <a:gd name="connsiteY3-27278" fmla="*/ 11 h 759"/>
              <a:gd name="connsiteX4-27279" fmla="*/ 464 w 758"/>
              <a:gd name="connsiteY4-27280" fmla="*/ 21 h 759"/>
              <a:gd name="connsiteX5-27281" fmla="*/ 474 w 758"/>
              <a:gd name="connsiteY5-27282" fmla="*/ 32 h 759"/>
              <a:gd name="connsiteX6-27283" fmla="*/ 485 w 758"/>
              <a:gd name="connsiteY6-27284" fmla="*/ 37 h 759"/>
              <a:gd name="connsiteX7-27285" fmla="*/ 485 w 758"/>
              <a:gd name="connsiteY7-27286" fmla="*/ 42 h 759"/>
              <a:gd name="connsiteX8-27287" fmla="*/ 490 w 758"/>
              <a:gd name="connsiteY8-27288" fmla="*/ 42 h 759"/>
              <a:gd name="connsiteX9-27289" fmla="*/ 490 w 758"/>
              <a:gd name="connsiteY9-27290" fmla="*/ 48 h 759"/>
              <a:gd name="connsiteX10-27291" fmla="*/ 490 w 758"/>
              <a:gd name="connsiteY10-27292" fmla="*/ 48 h 759"/>
              <a:gd name="connsiteX11-27293" fmla="*/ 490 w 758"/>
              <a:gd name="connsiteY11-27294" fmla="*/ 53 h 759"/>
              <a:gd name="connsiteX12-27295" fmla="*/ 485 w 758"/>
              <a:gd name="connsiteY12-27296" fmla="*/ 58 h 759"/>
              <a:gd name="connsiteX13-27297" fmla="*/ 479 w 758"/>
              <a:gd name="connsiteY13-27298" fmla="*/ 63 h 759"/>
              <a:gd name="connsiteX14-27299" fmla="*/ 469 w 758"/>
              <a:gd name="connsiteY14-27300" fmla="*/ 69 h 759"/>
              <a:gd name="connsiteX15-27301" fmla="*/ 464 w 758"/>
              <a:gd name="connsiteY15-27302" fmla="*/ 74 h 759"/>
              <a:gd name="connsiteX16-27303" fmla="*/ 748 w 758"/>
              <a:gd name="connsiteY16-27304" fmla="*/ 696 h 759"/>
              <a:gd name="connsiteX17-27305" fmla="*/ 748 w 758"/>
              <a:gd name="connsiteY17-27306" fmla="*/ 706 h 759"/>
              <a:gd name="connsiteX18-27307" fmla="*/ 753 w 758"/>
              <a:gd name="connsiteY18-27308" fmla="*/ 717 h 759"/>
              <a:gd name="connsiteX19-27309" fmla="*/ 753 w 758"/>
              <a:gd name="connsiteY19-27310" fmla="*/ 722 h 759"/>
              <a:gd name="connsiteX20-27311" fmla="*/ 758 w 758"/>
              <a:gd name="connsiteY20-27312" fmla="*/ 732 h 759"/>
              <a:gd name="connsiteX21-27313" fmla="*/ 758 w 758"/>
              <a:gd name="connsiteY21-27314" fmla="*/ 738 h 759"/>
              <a:gd name="connsiteX22-27315" fmla="*/ 758 w 758"/>
              <a:gd name="connsiteY22-27316" fmla="*/ 743 h 759"/>
              <a:gd name="connsiteX23-27317" fmla="*/ 758 w 758"/>
              <a:gd name="connsiteY23-27318" fmla="*/ 748 h 759"/>
              <a:gd name="connsiteX24-27319" fmla="*/ 753 w 758"/>
              <a:gd name="connsiteY24-27320" fmla="*/ 753 h 759"/>
              <a:gd name="connsiteX25-27321" fmla="*/ 748 w 758"/>
              <a:gd name="connsiteY25-27322" fmla="*/ 759 h 759"/>
              <a:gd name="connsiteX26-27323" fmla="*/ 737 w 758"/>
              <a:gd name="connsiteY26-27324" fmla="*/ 759 h 759"/>
              <a:gd name="connsiteX27-27325" fmla="*/ 727 w 758"/>
              <a:gd name="connsiteY27-27326" fmla="*/ 759 h 759"/>
              <a:gd name="connsiteX28-27327" fmla="*/ 711 w 758"/>
              <a:gd name="connsiteY28-27328" fmla="*/ 759 h 759"/>
              <a:gd name="connsiteX29-27329" fmla="*/ 695 w 758"/>
              <a:gd name="connsiteY29-27330" fmla="*/ 753 h 759"/>
              <a:gd name="connsiteX30-27331" fmla="*/ 674 w 758"/>
              <a:gd name="connsiteY30-27332" fmla="*/ 753 h 759"/>
              <a:gd name="connsiteX31-27333" fmla="*/ 653 w 758"/>
              <a:gd name="connsiteY31-27334" fmla="*/ 748 h 759"/>
              <a:gd name="connsiteX32-27335" fmla="*/ 632 w 758"/>
              <a:gd name="connsiteY32-27336" fmla="*/ 743 h 759"/>
              <a:gd name="connsiteX33-27337" fmla="*/ 622 w 758"/>
              <a:gd name="connsiteY33-27338" fmla="*/ 738 h 759"/>
              <a:gd name="connsiteX34-27339" fmla="*/ 611 w 758"/>
              <a:gd name="connsiteY34-27340" fmla="*/ 732 h 759"/>
              <a:gd name="connsiteX35-27341" fmla="*/ 595 w 758"/>
              <a:gd name="connsiteY35-27342" fmla="*/ 727 h 759"/>
              <a:gd name="connsiteX36-27343" fmla="*/ 585 w 758"/>
              <a:gd name="connsiteY36-27344" fmla="*/ 722 h 759"/>
              <a:gd name="connsiteX37-27345" fmla="*/ 569 w 758"/>
              <a:gd name="connsiteY37-27346" fmla="*/ 717 h 759"/>
              <a:gd name="connsiteX38-27347" fmla="*/ 553 w 758"/>
              <a:gd name="connsiteY38-27348" fmla="*/ 706 h 759"/>
              <a:gd name="connsiteX39-27349" fmla="*/ 543 w 758"/>
              <a:gd name="connsiteY39-27350" fmla="*/ 696 h 759"/>
              <a:gd name="connsiteX40-27351" fmla="*/ 527 w 758"/>
              <a:gd name="connsiteY40-27352" fmla="*/ 685 h 759"/>
              <a:gd name="connsiteX41-27353" fmla="*/ 495 w 758"/>
              <a:gd name="connsiteY41-27354" fmla="*/ 659 h 759"/>
              <a:gd name="connsiteX42-27355" fmla="*/ 390 w 758"/>
              <a:gd name="connsiteY42-27356" fmla="*/ 100 h 759"/>
              <a:gd name="connsiteX43-27357" fmla="*/ 390 w 758"/>
              <a:gd name="connsiteY43-27358" fmla="*/ 90 h 759"/>
              <a:gd name="connsiteX44-27359" fmla="*/ 390 w 758"/>
              <a:gd name="connsiteY44-27360" fmla="*/ 85 h 759"/>
              <a:gd name="connsiteX45-27361" fmla="*/ 390 w 758"/>
              <a:gd name="connsiteY45-27362" fmla="*/ 79 h 759"/>
              <a:gd name="connsiteX46-27363" fmla="*/ 385 w 758"/>
              <a:gd name="connsiteY46-27364" fmla="*/ 74 h 759"/>
              <a:gd name="connsiteX47-27365" fmla="*/ 385 w 758"/>
              <a:gd name="connsiteY47-27366" fmla="*/ 74 h 759"/>
              <a:gd name="connsiteX48-27367" fmla="*/ 379 w 758"/>
              <a:gd name="connsiteY48-27368" fmla="*/ 74 h 759"/>
              <a:gd name="connsiteX49-27369" fmla="*/ 374 w 758"/>
              <a:gd name="connsiteY49-27370" fmla="*/ 74 h 759"/>
              <a:gd name="connsiteX50-27371" fmla="*/ 363 w 758"/>
              <a:gd name="connsiteY50-27372" fmla="*/ 79 h 759"/>
              <a:gd name="connsiteX51-27373" fmla="*/ 353 w 758"/>
              <a:gd name="connsiteY51-27374" fmla="*/ 79 h 759"/>
              <a:gd name="connsiteX52-27375" fmla="*/ 337 w 758"/>
              <a:gd name="connsiteY52-27376" fmla="*/ 85 h 759"/>
              <a:gd name="connsiteX53-27377" fmla="*/ 321 w 758"/>
              <a:gd name="connsiteY53-27378" fmla="*/ 90 h 759"/>
              <a:gd name="connsiteX54-27379" fmla="*/ 305 w 758"/>
              <a:gd name="connsiteY54-27380" fmla="*/ 95 h 759"/>
              <a:gd name="connsiteX55-27381" fmla="*/ 269 w 758"/>
              <a:gd name="connsiteY55-27382" fmla="*/ 106 h 759"/>
              <a:gd name="connsiteX56-27383" fmla="*/ 232 w 758"/>
              <a:gd name="connsiteY56-27384" fmla="*/ 116 h 759"/>
              <a:gd name="connsiteX57-27385" fmla="*/ 195 w 758"/>
              <a:gd name="connsiteY57-27386" fmla="*/ 127 h 759"/>
              <a:gd name="connsiteX58-27387" fmla="*/ 158 w 758"/>
              <a:gd name="connsiteY58-27388" fmla="*/ 137 h 759"/>
              <a:gd name="connsiteX59-27389" fmla="*/ 137 w 758"/>
              <a:gd name="connsiteY59-27390" fmla="*/ 142 h 759"/>
              <a:gd name="connsiteX60-27391" fmla="*/ 121 w 758"/>
              <a:gd name="connsiteY60-27392" fmla="*/ 142 h 759"/>
              <a:gd name="connsiteX61-27393" fmla="*/ 105 w 758"/>
              <a:gd name="connsiteY61-27394" fmla="*/ 148 h 759"/>
              <a:gd name="connsiteX62-27395" fmla="*/ 95 w 758"/>
              <a:gd name="connsiteY62-27396" fmla="*/ 148 h 759"/>
              <a:gd name="connsiteX63-27397" fmla="*/ 84 w 758"/>
              <a:gd name="connsiteY63-27398" fmla="*/ 153 h 759"/>
              <a:gd name="connsiteX64-27399" fmla="*/ 74 w 758"/>
              <a:gd name="connsiteY64-27400" fmla="*/ 153 h 759"/>
              <a:gd name="connsiteX65-27401" fmla="*/ 68 w 758"/>
              <a:gd name="connsiteY65-27402" fmla="*/ 153 h 759"/>
              <a:gd name="connsiteX66-27403" fmla="*/ 63 w 758"/>
              <a:gd name="connsiteY66-27404" fmla="*/ 153 h 759"/>
              <a:gd name="connsiteX67-27405" fmla="*/ 53 w 758"/>
              <a:gd name="connsiteY67-27406" fmla="*/ 153 h 759"/>
              <a:gd name="connsiteX68-27407" fmla="*/ 42 w 758"/>
              <a:gd name="connsiteY68-27408" fmla="*/ 148 h 759"/>
              <a:gd name="connsiteX69-27409" fmla="*/ 32 w 758"/>
              <a:gd name="connsiteY69-27410" fmla="*/ 142 h 759"/>
              <a:gd name="connsiteX70-27411" fmla="*/ 26 w 758"/>
              <a:gd name="connsiteY70-27412" fmla="*/ 137 h 759"/>
              <a:gd name="connsiteX71-27413" fmla="*/ 16 w 758"/>
              <a:gd name="connsiteY71-27414" fmla="*/ 127 h 759"/>
              <a:gd name="connsiteX72-27415" fmla="*/ 11 w 758"/>
              <a:gd name="connsiteY72-27416" fmla="*/ 121 h 759"/>
              <a:gd name="connsiteX73-27417" fmla="*/ 5 w 758"/>
              <a:gd name="connsiteY73-27418" fmla="*/ 116 h 759"/>
              <a:gd name="connsiteX74-27419" fmla="*/ 0 w 758"/>
              <a:gd name="connsiteY74-27420" fmla="*/ 116 h 759"/>
              <a:gd name="connsiteX75-27421" fmla="*/ 5 w 758"/>
              <a:gd name="connsiteY75-27422" fmla="*/ 111 h 759"/>
              <a:gd name="connsiteX76-27423" fmla="*/ 5 w 758"/>
              <a:gd name="connsiteY76-27424" fmla="*/ 111 h 759"/>
              <a:gd name="connsiteX77-27425" fmla="*/ 11 w 758"/>
              <a:gd name="connsiteY77-27426" fmla="*/ 111 h 759"/>
              <a:gd name="connsiteX78-27427" fmla="*/ 16 w 758"/>
              <a:gd name="connsiteY78-27428" fmla="*/ 106 h 759"/>
              <a:gd name="connsiteX79-27429" fmla="*/ 21 w 758"/>
              <a:gd name="connsiteY79-27430" fmla="*/ 106 h 759"/>
              <a:gd name="connsiteX80-27431" fmla="*/ 32 w 758"/>
              <a:gd name="connsiteY80-27432" fmla="*/ 106 h 759"/>
              <a:gd name="connsiteX81-27433" fmla="*/ 42 w 758"/>
              <a:gd name="connsiteY81-27434" fmla="*/ 106 h 759"/>
              <a:gd name="connsiteX82-27435" fmla="*/ 53 w 758"/>
              <a:gd name="connsiteY82-27436" fmla="*/ 100 h 759"/>
              <a:gd name="connsiteX83-27437" fmla="*/ 79 w 758"/>
              <a:gd name="connsiteY83-27438" fmla="*/ 100 h 759"/>
              <a:gd name="connsiteX84-27439" fmla="*/ 111 w 758"/>
              <a:gd name="connsiteY84-27440" fmla="*/ 95 h 759"/>
              <a:gd name="connsiteX85-27441" fmla="*/ 126 w 758"/>
              <a:gd name="connsiteY85-27442" fmla="*/ 95 h 759"/>
              <a:gd name="connsiteX86-27443" fmla="*/ 142 w 758"/>
              <a:gd name="connsiteY86-27444" fmla="*/ 90 h 759"/>
              <a:gd name="connsiteX87-27445" fmla="*/ 163 w 758"/>
              <a:gd name="connsiteY87-27446" fmla="*/ 85 h 759"/>
              <a:gd name="connsiteX88-27447" fmla="*/ 184 w 758"/>
              <a:gd name="connsiteY88-27448" fmla="*/ 85 h 759"/>
              <a:gd name="connsiteX89-27449" fmla="*/ 221 w 758"/>
              <a:gd name="connsiteY89-27450" fmla="*/ 74 h 759"/>
              <a:gd name="connsiteX90-27451" fmla="*/ 258 w 758"/>
              <a:gd name="connsiteY90-27452" fmla="*/ 69 h 759"/>
              <a:gd name="connsiteX91-27453" fmla="*/ 290 w 758"/>
              <a:gd name="connsiteY91-27454" fmla="*/ 58 h 759"/>
              <a:gd name="connsiteX92-27455" fmla="*/ 321 w 758"/>
              <a:gd name="connsiteY92-27456" fmla="*/ 48 h 759"/>
              <a:gd name="connsiteX93-27457" fmla="*/ 337 w 758"/>
              <a:gd name="connsiteY93-27458" fmla="*/ 42 h 759"/>
              <a:gd name="connsiteX94-27459" fmla="*/ 353 w 758"/>
              <a:gd name="connsiteY94-27460" fmla="*/ 37 h 759"/>
              <a:gd name="connsiteX95-27461" fmla="*/ 363 w 758"/>
              <a:gd name="connsiteY95-27462" fmla="*/ 37 h 759"/>
              <a:gd name="connsiteX96-27463" fmla="*/ 374 w 758"/>
              <a:gd name="connsiteY96-27464" fmla="*/ 32 h 759"/>
              <a:gd name="connsiteX97-27465" fmla="*/ 379 w 758"/>
              <a:gd name="connsiteY97-27466" fmla="*/ 27 h 759"/>
              <a:gd name="connsiteX98-27467" fmla="*/ 385 w 758"/>
              <a:gd name="connsiteY98-27468" fmla="*/ 21 h 759"/>
              <a:gd name="connsiteX99-27469" fmla="*/ 390 w 758"/>
              <a:gd name="connsiteY99-27470" fmla="*/ 16 h 759"/>
              <a:gd name="connsiteX100-27471" fmla="*/ 395 w 758"/>
              <a:gd name="connsiteY100-27472" fmla="*/ 11 h 759"/>
              <a:gd name="connsiteX101-27473" fmla="*/ 400 w 758"/>
              <a:gd name="connsiteY101-27474" fmla="*/ 6 h 759"/>
              <a:gd name="connsiteX102-27475" fmla="*/ 406 w 758"/>
              <a:gd name="connsiteY102-27476" fmla="*/ 0 h 759"/>
              <a:gd name="connsiteX103-27477" fmla="*/ 411 w 758"/>
              <a:gd name="connsiteY103-27478" fmla="*/ 0 h 759"/>
              <a:gd name="connsiteX104-27479" fmla="*/ 416 w 758"/>
              <a:gd name="connsiteY104-27480" fmla="*/ 0 h 759"/>
              <a:gd name="connsiteX105-27481" fmla="*/ 416 w 758"/>
              <a:gd name="connsiteY105-27482" fmla="*/ 0 h 759"/>
              <a:gd name="connsiteX0-27483" fmla="*/ 416 w 758"/>
              <a:gd name="connsiteY0-27484" fmla="*/ 0 h 759"/>
              <a:gd name="connsiteX1-27485" fmla="*/ 427 w 758"/>
              <a:gd name="connsiteY1-27486" fmla="*/ 0 h 759"/>
              <a:gd name="connsiteX2-27487" fmla="*/ 437 w 758"/>
              <a:gd name="connsiteY2-27488" fmla="*/ 6 h 759"/>
              <a:gd name="connsiteX3-27489" fmla="*/ 448 w 758"/>
              <a:gd name="connsiteY3-27490" fmla="*/ 11 h 759"/>
              <a:gd name="connsiteX4-27491" fmla="*/ 464 w 758"/>
              <a:gd name="connsiteY4-27492" fmla="*/ 21 h 759"/>
              <a:gd name="connsiteX5-27493" fmla="*/ 474 w 758"/>
              <a:gd name="connsiteY5-27494" fmla="*/ 32 h 759"/>
              <a:gd name="connsiteX6-27495" fmla="*/ 485 w 758"/>
              <a:gd name="connsiteY6-27496" fmla="*/ 37 h 759"/>
              <a:gd name="connsiteX7-27497" fmla="*/ 485 w 758"/>
              <a:gd name="connsiteY7-27498" fmla="*/ 42 h 759"/>
              <a:gd name="connsiteX8-27499" fmla="*/ 490 w 758"/>
              <a:gd name="connsiteY8-27500" fmla="*/ 42 h 759"/>
              <a:gd name="connsiteX9-27501" fmla="*/ 490 w 758"/>
              <a:gd name="connsiteY9-27502" fmla="*/ 48 h 759"/>
              <a:gd name="connsiteX10-27503" fmla="*/ 490 w 758"/>
              <a:gd name="connsiteY10-27504" fmla="*/ 48 h 759"/>
              <a:gd name="connsiteX11-27505" fmla="*/ 490 w 758"/>
              <a:gd name="connsiteY11-27506" fmla="*/ 53 h 759"/>
              <a:gd name="connsiteX12-27507" fmla="*/ 485 w 758"/>
              <a:gd name="connsiteY12-27508" fmla="*/ 58 h 759"/>
              <a:gd name="connsiteX13-27509" fmla="*/ 479 w 758"/>
              <a:gd name="connsiteY13-27510" fmla="*/ 63 h 759"/>
              <a:gd name="connsiteX14-27511" fmla="*/ 469 w 758"/>
              <a:gd name="connsiteY14-27512" fmla="*/ 69 h 759"/>
              <a:gd name="connsiteX15-27513" fmla="*/ 464 w 758"/>
              <a:gd name="connsiteY15-27514" fmla="*/ 74 h 759"/>
              <a:gd name="connsiteX16-27515" fmla="*/ 748 w 758"/>
              <a:gd name="connsiteY16-27516" fmla="*/ 696 h 759"/>
              <a:gd name="connsiteX17-27517" fmla="*/ 748 w 758"/>
              <a:gd name="connsiteY17-27518" fmla="*/ 706 h 759"/>
              <a:gd name="connsiteX18-27519" fmla="*/ 753 w 758"/>
              <a:gd name="connsiteY18-27520" fmla="*/ 717 h 759"/>
              <a:gd name="connsiteX19-27521" fmla="*/ 753 w 758"/>
              <a:gd name="connsiteY19-27522" fmla="*/ 722 h 759"/>
              <a:gd name="connsiteX20-27523" fmla="*/ 758 w 758"/>
              <a:gd name="connsiteY20-27524" fmla="*/ 732 h 759"/>
              <a:gd name="connsiteX21-27525" fmla="*/ 758 w 758"/>
              <a:gd name="connsiteY21-27526" fmla="*/ 738 h 759"/>
              <a:gd name="connsiteX22-27527" fmla="*/ 758 w 758"/>
              <a:gd name="connsiteY22-27528" fmla="*/ 743 h 759"/>
              <a:gd name="connsiteX23-27529" fmla="*/ 758 w 758"/>
              <a:gd name="connsiteY23-27530" fmla="*/ 748 h 759"/>
              <a:gd name="connsiteX24-27531" fmla="*/ 753 w 758"/>
              <a:gd name="connsiteY24-27532" fmla="*/ 753 h 759"/>
              <a:gd name="connsiteX25-27533" fmla="*/ 748 w 758"/>
              <a:gd name="connsiteY25-27534" fmla="*/ 759 h 759"/>
              <a:gd name="connsiteX26-27535" fmla="*/ 737 w 758"/>
              <a:gd name="connsiteY26-27536" fmla="*/ 759 h 759"/>
              <a:gd name="connsiteX27-27537" fmla="*/ 727 w 758"/>
              <a:gd name="connsiteY27-27538" fmla="*/ 759 h 759"/>
              <a:gd name="connsiteX28-27539" fmla="*/ 711 w 758"/>
              <a:gd name="connsiteY28-27540" fmla="*/ 759 h 759"/>
              <a:gd name="connsiteX29-27541" fmla="*/ 695 w 758"/>
              <a:gd name="connsiteY29-27542" fmla="*/ 753 h 759"/>
              <a:gd name="connsiteX30-27543" fmla="*/ 674 w 758"/>
              <a:gd name="connsiteY30-27544" fmla="*/ 753 h 759"/>
              <a:gd name="connsiteX31-27545" fmla="*/ 653 w 758"/>
              <a:gd name="connsiteY31-27546" fmla="*/ 748 h 759"/>
              <a:gd name="connsiteX32-27547" fmla="*/ 632 w 758"/>
              <a:gd name="connsiteY32-27548" fmla="*/ 743 h 759"/>
              <a:gd name="connsiteX33-27549" fmla="*/ 622 w 758"/>
              <a:gd name="connsiteY33-27550" fmla="*/ 738 h 759"/>
              <a:gd name="connsiteX34-27551" fmla="*/ 611 w 758"/>
              <a:gd name="connsiteY34-27552" fmla="*/ 732 h 759"/>
              <a:gd name="connsiteX35-27553" fmla="*/ 595 w 758"/>
              <a:gd name="connsiteY35-27554" fmla="*/ 727 h 759"/>
              <a:gd name="connsiteX36-27555" fmla="*/ 585 w 758"/>
              <a:gd name="connsiteY36-27556" fmla="*/ 722 h 759"/>
              <a:gd name="connsiteX37-27557" fmla="*/ 569 w 758"/>
              <a:gd name="connsiteY37-27558" fmla="*/ 717 h 759"/>
              <a:gd name="connsiteX38-27559" fmla="*/ 553 w 758"/>
              <a:gd name="connsiteY38-27560" fmla="*/ 706 h 759"/>
              <a:gd name="connsiteX39-27561" fmla="*/ 543 w 758"/>
              <a:gd name="connsiteY39-27562" fmla="*/ 696 h 759"/>
              <a:gd name="connsiteX40-27563" fmla="*/ 527 w 758"/>
              <a:gd name="connsiteY40-27564" fmla="*/ 685 h 759"/>
              <a:gd name="connsiteX41-27565" fmla="*/ 390 w 758"/>
              <a:gd name="connsiteY41-27566" fmla="*/ 100 h 759"/>
              <a:gd name="connsiteX42-27567" fmla="*/ 390 w 758"/>
              <a:gd name="connsiteY42-27568" fmla="*/ 90 h 759"/>
              <a:gd name="connsiteX43-27569" fmla="*/ 390 w 758"/>
              <a:gd name="connsiteY43-27570" fmla="*/ 85 h 759"/>
              <a:gd name="connsiteX44-27571" fmla="*/ 390 w 758"/>
              <a:gd name="connsiteY44-27572" fmla="*/ 79 h 759"/>
              <a:gd name="connsiteX45-27573" fmla="*/ 385 w 758"/>
              <a:gd name="connsiteY45-27574" fmla="*/ 74 h 759"/>
              <a:gd name="connsiteX46-27575" fmla="*/ 385 w 758"/>
              <a:gd name="connsiteY46-27576" fmla="*/ 74 h 759"/>
              <a:gd name="connsiteX47-27577" fmla="*/ 379 w 758"/>
              <a:gd name="connsiteY47-27578" fmla="*/ 74 h 759"/>
              <a:gd name="connsiteX48-27579" fmla="*/ 374 w 758"/>
              <a:gd name="connsiteY48-27580" fmla="*/ 74 h 759"/>
              <a:gd name="connsiteX49-27581" fmla="*/ 363 w 758"/>
              <a:gd name="connsiteY49-27582" fmla="*/ 79 h 759"/>
              <a:gd name="connsiteX50-27583" fmla="*/ 353 w 758"/>
              <a:gd name="connsiteY50-27584" fmla="*/ 79 h 759"/>
              <a:gd name="connsiteX51-27585" fmla="*/ 337 w 758"/>
              <a:gd name="connsiteY51-27586" fmla="*/ 85 h 759"/>
              <a:gd name="connsiteX52-27587" fmla="*/ 321 w 758"/>
              <a:gd name="connsiteY52-27588" fmla="*/ 90 h 759"/>
              <a:gd name="connsiteX53-27589" fmla="*/ 305 w 758"/>
              <a:gd name="connsiteY53-27590" fmla="*/ 95 h 759"/>
              <a:gd name="connsiteX54-27591" fmla="*/ 269 w 758"/>
              <a:gd name="connsiteY54-27592" fmla="*/ 106 h 759"/>
              <a:gd name="connsiteX55-27593" fmla="*/ 232 w 758"/>
              <a:gd name="connsiteY55-27594" fmla="*/ 116 h 759"/>
              <a:gd name="connsiteX56-27595" fmla="*/ 195 w 758"/>
              <a:gd name="connsiteY56-27596" fmla="*/ 127 h 759"/>
              <a:gd name="connsiteX57-27597" fmla="*/ 158 w 758"/>
              <a:gd name="connsiteY57-27598" fmla="*/ 137 h 759"/>
              <a:gd name="connsiteX58-27599" fmla="*/ 137 w 758"/>
              <a:gd name="connsiteY58-27600" fmla="*/ 142 h 759"/>
              <a:gd name="connsiteX59-27601" fmla="*/ 121 w 758"/>
              <a:gd name="connsiteY59-27602" fmla="*/ 142 h 759"/>
              <a:gd name="connsiteX60-27603" fmla="*/ 105 w 758"/>
              <a:gd name="connsiteY60-27604" fmla="*/ 148 h 759"/>
              <a:gd name="connsiteX61-27605" fmla="*/ 95 w 758"/>
              <a:gd name="connsiteY61-27606" fmla="*/ 148 h 759"/>
              <a:gd name="connsiteX62-27607" fmla="*/ 84 w 758"/>
              <a:gd name="connsiteY62-27608" fmla="*/ 153 h 759"/>
              <a:gd name="connsiteX63-27609" fmla="*/ 74 w 758"/>
              <a:gd name="connsiteY63-27610" fmla="*/ 153 h 759"/>
              <a:gd name="connsiteX64-27611" fmla="*/ 68 w 758"/>
              <a:gd name="connsiteY64-27612" fmla="*/ 153 h 759"/>
              <a:gd name="connsiteX65-27613" fmla="*/ 63 w 758"/>
              <a:gd name="connsiteY65-27614" fmla="*/ 153 h 759"/>
              <a:gd name="connsiteX66-27615" fmla="*/ 53 w 758"/>
              <a:gd name="connsiteY66-27616" fmla="*/ 153 h 759"/>
              <a:gd name="connsiteX67-27617" fmla="*/ 42 w 758"/>
              <a:gd name="connsiteY67-27618" fmla="*/ 148 h 759"/>
              <a:gd name="connsiteX68-27619" fmla="*/ 32 w 758"/>
              <a:gd name="connsiteY68-27620" fmla="*/ 142 h 759"/>
              <a:gd name="connsiteX69-27621" fmla="*/ 26 w 758"/>
              <a:gd name="connsiteY69-27622" fmla="*/ 137 h 759"/>
              <a:gd name="connsiteX70-27623" fmla="*/ 16 w 758"/>
              <a:gd name="connsiteY70-27624" fmla="*/ 127 h 759"/>
              <a:gd name="connsiteX71-27625" fmla="*/ 11 w 758"/>
              <a:gd name="connsiteY71-27626" fmla="*/ 121 h 759"/>
              <a:gd name="connsiteX72-27627" fmla="*/ 5 w 758"/>
              <a:gd name="connsiteY72-27628" fmla="*/ 116 h 759"/>
              <a:gd name="connsiteX73-27629" fmla="*/ 0 w 758"/>
              <a:gd name="connsiteY73-27630" fmla="*/ 116 h 759"/>
              <a:gd name="connsiteX74-27631" fmla="*/ 5 w 758"/>
              <a:gd name="connsiteY74-27632" fmla="*/ 111 h 759"/>
              <a:gd name="connsiteX75-27633" fmla="*/ 5 w 758"/>
              <a:gd name="connsiteY75-27634" fmla="*/ 111 h 759"/>
              <a:gd name="connsiteX76-27635" fmla="*/ 11 w 758"/>
              <a:gd name="connsiteY76-27636" fmla="*/ 111 h 759"/>
              <a:gd name="connsiteX77-27637" fmla="*/ 16 w 758"/>
              <a:gd name="connsiteY77-27638" fmla="*/ 106 h 759"/>
              <a:gd name="connsiteX78-27639" fmla="*/ 21 w 758"/>
              <a:gd name="connsiteY78-27640" fmla="*/ 106 h 759"/>
              <a:gd name="connsiteX79-27641" fmla="*/ 32 w 758"/>
              <a:gd name="connsiteY79-27642" fmla="*/ 106 h 759"/>
              <a:gd name="connsiteX80-27643" fmla="*/ 42 w 758"/>
              <a:gd name="connsiteY80-27644" fmla="*/ 106 h 759"/>
              <a:gd name="connsiteX81-27645" fmla="*/ 53 w 758"/>
              <a:gd name="connsiteY81-27646" fmla="*/ 100 h 759"/>
              <a:gd name="connsiteX82-27647" fmla="*/ 79 w 758"/>
              <a:gd name="connsiteY82-27648" fmla="*/ 100 h 759"/>
              <a:gd name="connsiteX83-27649" fmla="*/ 111 w 758"/>
              <a:gd name="connsiteY83-27650" fmla="*/ 95 h 759"/>
              <a:gd name="connsiteX84-27651" fmla="*/ 126 w 758"/>
              <a:gd name="connsiteY84-27652" fmla="*/ 95 h 759"/>
              <a:gd name="connsiteX85-27653" fmla="*/ 142 w 758"/>
              <a:gd name="connsiteY85-27654" fmla="*/ 90 h 759"/>
              <a:gd name="connsiteX86-27655" fmla="*/ 163 w 758"/>
              <a:gd name="connsiteY86-27656" fmla="*/ 85 h 759"/>
              <a:gd name="connsiteX87-27657" fmla="*/ 184 w 758"/>
              <a:gd name="connsiteY87-27658" fmla="*/ 85 h 759"/>
              <a:gd name="connsiteX88-27659" fmla="*/ 221 w 758"/>
              <a:gd name="connsiteY88-27660" fmla="*/ 74 h 759"/>
              <a:gd name="connsiteX89-27661" fmla="*/ 258 w 758"/>
              <a:gd name="connsiteY89-27662" fmla="*/ 69 h 759"/>
              <a:gd name="connsiteX90-27663" fmla="*/ 290 w 758"/>
              <a:gd name="connsiteY90-27664" fmla="*/ 58 h 759"/>
              <a:gd name="connsiteX91-27665" fmla="*/ 321 w 758"/>
              <a:gd name="connsiteY91-27666" fmla="*/ 48 h 759"/>
              <a:gd name="connsiteX92-27667" fmla="*/ 337 w 758"/>
              <a:gd name="connsiteY92-27668" fmla="*/ 42 h 759"/>
              <a:gd name="connsiteX93-27669" fmla="*/ 353 w 758"/>
              <a:gd name="connsiteY93-27670" fmla="*/ 37 h 759"/>
              <a:gd name="connsiteX94-27671" fmla="*/ 363 w 758"/>
              <a:gd name="connsiteY94-27672" fmla="*/ 37 h 759"/>
              <a:gd name="connsiteX95-27673" fmla="*/ 374 w 758"/>
              <a:gd name="connsiteY95-27674" fmla="*/ 32 h 759"/>
              <a:gd name="connsiteX96-27675" fmla="*/ 379 w 758"/>
              <a:gd name="connsiteY96-27676" fmla="*/ 27 h 759"/>
              <a:gd name="connsiteX97-27677" fmla="*/ 385 w 758"/>
              <a:gd name="connsiteY97-27678" fmla="*/ 21 h 759"/>
              <a:gd name="connsiteX98-27679" fmla="*/ 390 w 758"/>
              <a:gd name="connsiteY98-27680" fmla="*/ 16 h 759"/>
              <a:gd name="connsiteX99-27681" fmla="*/ 395 w 758"/>
              <a:gd name="connsiteY99-27682" fmla="*/ 11 h 759"/>
              <a:gd name="connsiteX100-27683" fmla="*/ 400 w 758"/>
              <a:gd name="connsiteY100-27684" fmla="*/ 6 h 759"/>
              <a:gd name="connsiteX101-27685" fmla="*/ 406 w 758"/>
              <a:gd name="connsiteY101-27686" fmla="*/ 0 h 759"/>
              <a:gd name="connsiteX102-27687" fmla="*/ 411 w 758"/>
              <a:gd name="connsiteY102-27688" fmla="*/ 0 h 759"/>
              <a:gd name="connsiteX103-27689" fmla="*/ 416 w 758"/>
              <a:gd name="connsiteY103-27690" fmla="*/ 0 h 759"/>
              <a:gd name="connsiteX104-27691" fmla="*/ 416 w 758"/>
              <a:gd name="connsiteY104-27692" fmla="*/ 0 h 759"/>
              <a:gd name="connsiteX0-27693" fmla="*/ 416 w 758"/>
              <a:gd name="connsiteY0-27694" fmla="*/ 1 h 760"/>
              <a:gd name="connsiteX1-27695" fmla="*/ 427 w 758"/>
              <a:gd name="connsiteY1-27696" fmla="*/ 1 h 760"/>
              <a:gd name="connsiteX2-27697" fmla="*/ 437 w 758"/>
              <a:gd name="connsiteY2-27698" fmla="*/ 7 h 760"/>
              <a:gd name="connsiteX3-27699" fmla="*/ 448 w 758"/>
              <a:gd name="connsiteY3-27700" fmla="*/ 12 h 760"/>
              <a:gd name="connsiteX4-27701" fmla="*/ 464 w 758"/>
              <a:gd name="connsiteY4-27702" fmla="*/ 22 h 760"/>
              <a:gd name="connsiteX5-27703" fmla="*/ 474 w 758"/>
              <a:gd name="connsiteY5-27704" fmla="*/ 33 h 760"/>
              <a:gd name="connsiteX6-27705" fmla="*/ 485 w 758"/>
              <a:gd name="connsiteY6-27706" fmla="*/ 38 h 760"/>
              <a:gd name="connsiteX7-27707" fmla="*/ 485 w 758"/>
              <a:gd name="connsiteY7-27708" fmla="*/ 43 h 760"/>
              <a:gd name="connsiteX8-27709" fmla="*/ 490 w 758"/>
              <a:gd name="connsiteY8-27710" fmla="*/ 43 h 760"/>
              <a:gd name="connsiteX9-27711" fmla="*/ 490 w 758"/>
              <a:gd name="connsiteY9-27712" fmla="*/ 49 h 760"/>
              <a:gd name="connsiteX10-27713" fmla="*/ 490 w 758"/>
              <a:gd name="connsiteY10-27714" fmla="*/ 49 h 760"/>
              <a:gd name="connsiteX11-27715" fmla="*/ 490 w 758"/>
              <a:gd name="connsiteY11-27716" fmla="*/ 54 h 760"/>
              <a:gd name="connsiteX12-27717" fmla="*/ 485 w 758"/>
              <a:gd name="connsiteY12-27718" fmla="*/ 59 h 760"/>
              <a:gd name="connsiteX13-27719" fmla="*/ 479 w 758"/>
              <a:gd name="connsiteY13-27720" fmla="*/ 64 h 760"/>
              <a:gd name="connsiteX14-27721" fmla="*/ 469 w 758"/>
              <a:gd name="connsiteY14-27722" fmla="*/ 70 h 760"/>
              <a:gd name="connsiteX15-27723" fmla="*/ 464 w 758"/>
              <a:gd name="connsiteY15-27724" fmla="*/ 75 h 760"/>
              <a:gd name="connsiteX16-27725" fmla="*/ 748 w 758"/>
              <a:gd name="connsiteY16-27726" fmla="*/ 697 h 760"/>
              <a:gd name="connsiteX17-27727" fmla="*/ 748 w 758"/>
              <a:gd name="connsiteY17-27728" fmla="*/ 707 h 760"/>
              <a:gd name="connsiteX18-27729" fmla="*/ 753 w 758"/>
              <a:gd name="connsiteY18-27730" fmla="*/ 718 h 760"/>
              <a:gd name="connsiteX19-27731" fmla="*/ 753 w 758"/>
              <a:gd name="connsiteY19-27732" fmla="*/ 723 h 760"/>
              <a:gd name="connsiteX20-27733" fmla="*/ 758 w 758"/>
              <a:gd name="connsiteY20-27734" fmla="*/ 733 h 760"/>
              <a:gd name="connsiteX21-27735" fmla="*/ 758 w 758"/>
              <a:gd name="connsiteY21-27736" fmla="*/ 739 h 760"/>
              <a:gd name="connsiteX22-27737" fmla="*/ 758 w 758"/>
              <a:gd name="connsiteY22-27738" fmla="*/ 744 h 760"/>
              <a:gd name="connsiteX23-27739" fmla="*/ 758 w 758"/>
              <a:gd name="connsiteY23-27740" fmla="*/ 749 h 760"/>
              <a:gd name="connsiteX24-27741" fmla="*/ 753 w 758"/>
              <a:gd name="connsiteY24-27742" fmla="*/ 754 h 760"/>
              <a:gd name="connsiteX25-27743" fmla="*/ 748 w 758"/>
              <a:gd name="connsiteY25-27744" fmla="*/ 760 h 760"/>
              <a:gd name="connsiteX26-27745" fmla="*/ 737 w 758"/>
              <a:gd name="connsiteY26-27746" fmla="*/ 760 h 760"/>
              <a:gd name="connsiteX27-27747" fmla="*/ 727 w 758"/>
              <a:gd name="connsiteY27-27748" fmla="*/ 760 h 760"/>
              <a:gd name="connsiteX28-27749" fmla="*/ 711 w 758"/>
              <a:gd name="connsiteY28-27750" fmla="*/ 760 h 760"/>
              <a:gd name="connsiteX29-27751" fmla="*/ 695 w 758"/>
              <a:gd name="connsiteY29-27752" fmla="*/ 754 h 760"/>
              <a:gd name="connsiteX30-27753" fmla="*/ 674 w 758"/>
              <a:gd name="connsiteY30-27754" fmla="*/ 754 h 760"/>
              <a:gd name="connsiteX31-27755" fmla="*/ 653 w 758"/>
              <a:gd name="connsiteY31-27756" fmla="*/ 749 h 760"/>
              <a:gd name="connsiteX32-27757" fmla="*/ 632 w 758"/>
              <a:gd name="connsiteY32-27758" fmla="*/ 744 h 760"/>
              <a:gd name="connsiteX33-27759" fmla="*/ 622 w 758"/>
              <a:gd name="connsiteY33-27760" fmla="*/ 739 h 760"/>
              <a:gd name="connsiteX34-27761" fmla="*/ 611 w 758"/>
              <a:gd name="connsiteY34-27762" fmla="*/ 733 h 760"/>
              <a:gd name="connsiteX35-27763" fmla="*/ 595 w 758"/>
              <a:gd name="connsiteY35-27764" fmla="*/ 728 h 760"/>
              <a:gd name="connsiteX36-27765" fmla="*/ 585 w 758"/>
              <a:gd name="connsiteY36-27766" fmla="*/ 723 h 760"/>
              <a:gd name="connsiteX37-27767" fmla="*/ 569 w 758"/>
              <a:gd name="connsiteY37-27768" fmla="*/ 718 h 760"/>
              <a:gd name="connsiteX38-27769" fmla="*/ 553 w 758"/>
              <a:gd name="connsiteY38-27770" fmla="*/ 707 h 760"/>
              <a:gd name="connsiteX39-27771" fmla="*/ 543 w 758"/>
              <a:gd name="connsiteY39-27772" fmla="*/ 697 h 760"/>
              <a:gd name="connsiteX40-27773" fmla="*/ 390 w 758"/>
              <a:gd name="connsiteY40-27774" fmla="*/ 101 h 760"/>
              <a:gd name="connsiteX41-27775" fmla="*/ 390 w 758"/>
              <a:gd name="connsiteY41-27776" fmla="*/ 91 h 760"/>
              <a:gd name="connsiteX42-27777" fmla="*/ 390 w 758"/>
              <a:gd name="connsiteY42-27778" fmla="*/ 86 h 760"/>
              <a:gd name="connsiteX43-27779" fmla="*/ 390 w 758"/>
              <a:gd name="connsiteY43-27780" fmla="*/ 80 h 760"/>
              <a:gd name="connsiteX44-27781" fmla="*/ 385 w 758"/>
              <a:gd name="connsiteY44-27782" fmla="*/ 75 h 760"/>
              <a:gd name="connsiteX45-27783" fmla="*/ 385 w 758"/>
              <a:gd name="connsiteY45-27784" fmla="*/ 75 h 760"/>
              <a:gd name="connsiteX46-27785" fmla="*/ 379 w 758"/>
              <a:gd name="connsiteY46-27786" fmla="*/ 75 h 760"/>
              <a:gd name="connsiteX47-27787" fmla="*/ 374 w 758"/>
              <a:gd name="connsiteY47-27788" fmla="*/ 75 h 760"/>
              <a:gd name="connsiteX48-27789" fmla="*/ 363 w 758"/>
              <a:gd name="connsiteY48-27790" fmla="*/ 80 h 760"/>
              <a:gd name="connsiteX49-27791" fmla="*/ 353 w 758"/>
              <a:gd name="connsiteY49-27792" fmla="*/ 80 h 760"/>
              <a:gd name="connsiteX50-27793" fmla="*/ 337 w 758"/>
              <a:gd name="connsiteY50-27794" fmla="*/ 86 h 760"/>
              <a:gd name="connsiteX51-27795" fmla="*/ 321 w 758"/>
              <a:gd name="connsiteY51-27796" fmla="*/ 91 h 760"/>
              <a:gd name="connsiteX52-27797" fmla="*/ 305 w 758"/>
              <a:gd name="connsiteY52-27798" fmla="*/ 96 h 760"/>
              <a:gd name="connsiteX53-27799" fmla="*/ 269 w 758"/>
              <a:gd name="connsiteY53-27800" fmla="*/ 107 h 760"/>
              <a:gd name="connsiteX54-27801" fmla="*/ 232 w 758"/>
              <a:gd name="connsiteY54-27802" fmla="*/ 117 h 760"/>
              <a:gd name="connsiteX55-27803" fmla="*/ 195 w 758"/>
              <a:gd name="connsiteY55-27804" fmla="*/ 128 h 760"/>
              <a:gd name="connsiteX56-27805" fmla="*/ 158 w 758"/>
              <a:gd name="connsiteY56-27806" fmla="*/ 138 h 760"/>
              <a:gd name="connsiteX57-27807" fmla="*/ 137 w 758"/>
              <a:gd name="connsiteY57-27808" fmla="*/ 143 h 760"/>
              <a:gd name="connsiteX58-27809" fmla="*/ 121 w 758"/>
              <a:gd name="connsiteY58-27810" fmla="*/ 143 h 760"/>
              <a:gd name="connsiteX59-27811" fmla="*/ 105 w 758"/>
              <a:gd name="connsiteY59-27812" fmla="*/ 149 h 760"/>
              <a:gd name="connsiteX60-27813" fmla="*/ 95 w 758"/>
              <a:gd name="connsiteY60-27814" fmla="*/ 149 h 760"/>
              <a:gd name="connsiteX61-27815" fmla="*/ 84 w 758"/>
              <a:gd name="connsiteY61-27816" fmla="*/ 154 h 760"/>
              <a:gd name="connsiteX62-27817" fmla="*/ 74 w 758"/>
              <a:gd name="connsiteY62-27818" fmla="*/ 154 h 760"/>
              <a:gd name="connsiteX63-27819" fmla="*/ 68 w 758"/>
              <a:gd name="connsiteY63-27820" fmla="*/ 154 h 760"/>
              <a:gd name="connsiteX64-27821" fmla="*/ 63 w 758"/>
              <a:gd name="connsiteY64-27822" fmla="*/ 154 h 760"/>
              <a:gd name="connsiteX65-27823" fmla="*/ 53 w 758"/>
              <a:gd name="connsiteY65-27824" fmla="*/ 154 h 760"/>
              <a:gd name="connsiteX66-27825" fmla="*/ 42 w 758"/>
              <a:gd name="connsiteY66-27826" fmla="*/ 149 h 760"/>
              <a:gd name="connsiteX67-27827" fmla="*/ 32 w 758"/>
              <a:gd name="connsiteY67-27828" fmla="*/ 143 h 760"/>
              <a:gd name="connsiteX68-27829" fmla="*/ 26 w 758"/>
              <a:gd name="connsiteY68-27830" fmla="*/ 138 h 760"/>
              <a:gd name="connsiteX69-27831" fmla="*/ 16 w 758"/>
              <a:gd name="connsiteY69-27832" fmla="*/ 128 h 760"/>
              <a:gd name="connsiteX70-27833" fmla="*/ 11 w 758"/>
              <a:gd name="connsiteY70-27834" fmla="*/ 122 h 760"/>
              <a:gd name="connsiteX71-27835" fmla="*/ 5 w 758"/>
              <a:gd name="connsiteY71-27836" fmla="*/ 117 h 760"/>
              <a:gd name="connsiteX72-27837" fmla="*/ 0 w 758"/>
              <a:gd name="connsiteY72-27838" fmla="*/ 117 h 760"/>
              <a:gd name="connsiteX73-27839" fmla="*/ 5 w 758"/>
              <a:gd name="connsiteY73-27840" fmla="*/ 112 h 760"/>
              <a:gd name="connsiteX74-27841" fmla="*/ 5 w 758"/>
              <a:gd name="connsiteY74-27842" fmla="*/ 112 h 760"/>
              <a:gd name="connsiteX75-27843" fmla="*/ 11 w 758"/>
              <a:gd name="connsiteY75-27844" fmla="*/ 112 h 760"/>
              <a:gd name="connsiteX76-27845" fmla="*/ 16 w 758"/>
              <a:gd name="connsiteY76-27846" fmla="*/ 107 h 760"/>
              <a:gd name="connsiteX77-27847" fmla="*/ 21 w 758"/>
              <a:gd name="connsiteY77-27848" fmla="*/ 107 h 760"/>
              <a:gd name="connsiteX78-27849" fmla="*/ 32 w 758"/>
              <a:gd name="connsiteY78-27850" fmla="*/ 107 h 760"/>
              <a:gd name="connsiteX79-27851" fmla="*/ 42 w 758"/>
              <a:gd name="connsiteY79-27852" fmla="*/ 107 h 760"/>
              <a:gd name="connsiteX80-27853" fmla="*/ 53 w 758"/>
              <a:gd name="connsiteY80-27854" fmla="*/ 101 h 760"/>
              <a:gd name="connsiteX81-27855" fmla="*/ 79 w 758"/>
              <a:gd name="connsiteY81-27856" fmla="*/ 101 h 760"/>
              <a:gd name="connsiteX82-27857" fmla="*/ 111 w 758"/>
              <a:gd name="connsiteY82-27858" fmla="*/ 96 h 760"/>
              <a:gd name="connsiteX83-27859" fmla="*/ 126 w 758"/>
              <a:gd name="connsiteY83-27860" fmla="*/ 96 h 760"/>
              <a:gd name="connsiteX84-27861" fmla="*/ 142 w 758"/>
              <a:gd name="connsiteY84-27862" fmla="*/ 91 h 760"/>
              <a:gd name="connsiteX85-27863" fmla="*/ 163 w 758"/>
              <a:gd name="connsiteY85-27864" fmla="*/ 86 h 760"/>
              <a:gd name="connsiteX86-27865" fmla="*/ 184 w 758"/>
              <a:gd name="connsiteY86-27866" fmla="*/ 86 h 760"/>
              <a:gd name="connsiteX87-27867" fmla="*/ 221 w 758"/>
              <a:gd name="connsiteY87-27868" fmla="*/ 75 h 760"/>
              <a:gd name="connsiteX88-27869" fmla="*/ 258 w 758"/>
              <a:gd name="connsiteY88-27870" fmla="*/ 70 h 760"/>
              <a:gd name="connsiteX89-27871" fmla="*/ 290 w 758"/>
              <a:gd name="connsiteY89-27872" fmla="*/ 59 h 760"/>
              <a:gd name="connsiteX90-27873" fmla="*/ 321 w 758"/>
              <a:gd name="connsiteY90-27874" fmla="*/ 49 h 760"/>
              <a:gd name="connsiteX91-27875" fmla="*/ 337 w 758"/>
              <a:gd name="connsiteY91-27876" fmla="*/ 43 h 760"/>
              <a:gd name="connsiteX92-27877" fmla="*/ 353 w 758"/>
              <a:gd name="connsiteY92-27878" fmla="*/ 38 h 760"/>
              <a:gd name="connsiteX93-27879" fmla="*/ 363 w 758"/>
              <a:gd name="connsiteY93-27880" fmla="*/ 38 h 760"/>
              <a:gd name="connsiteX94-27881" fmla="*/ 374 w 758"/>
              <a:gd name="connsiteY94-27882" fmla="*/ 33 h 760"/>
              <a:gd name="connsiteX95-27883" fmla="*/ 379 w 758"/>
              <a:gd name="connsiteY95-27884" fmla="*/ 28 h 760"/>
              <a:gd name="connsiteX96-27885" fmla="*/ 385 w 758"/>
              <a:gd name="connsiteY96-27886" fmla="*/ 22 h 760"/>
              <a:gd name="connsiteX97-27887" fmla="*/ 390 w 758"/>
              <a:gd name="connsiteY97-27888" fmla="*/ 17 h 760"/>
              <a:gd name="connsiteX98-27889" fmla="*/ 395 w 758"/>
              <a:gd name="connsiteY98-27890" fmla="*/ 12 h 760"/>
              <a:gd name="connsiteX99-27891" fmla="*/ 400 w 758"/>
              <a:gd name="connsiteY99-27892" fmla="*/ 7 h 760"/>
              <a:gd name="connsiteX100-27893" fmla="*/ 406 w 758"/>
              <a:gd name="connsiteY100-27894" fmla="*/ 1 h 760"/>
              <a:gd name="connsiteX101-27895" fmla="*/ 411 w 758"/>
              <a:gd name="connsiteY101-27896" fmla="*/ 1 h 760"/>
              <a:gd name="connsiteX102-27897" fmla="*/ 416 w 758"/>
              <a:gd name="connsiteY102-27898" fmla="*/ 1 h 760"/>
              <a:gd name="connsiteX103-27899" fmla="*/ 416 w 758"/>
              <a:gd name="connsiteY103-27900" fmla="*/ 1 h 760"/>
              <a:gd name="connsiteX0-27901" fmla="*/ 416 w 758"/>
              <a:gd name="connsiteY0-27902" fmla="*/ 1 h 760"/>
              <a:gd name="connsiteX1-27903" fmla="*/ 427 w 758"/>
              <a:gd name="connsiteY1-27904" fmla="*/ 1 h 760"/>
              <a:gd name="connsiteX2-27905" fmla="*/ 437 w 758"/>
              <a:gd name="connsiteY2-27906" fmla="*/ 7 h 760"/>
              <a:gd name="connsiteX3-27907" fmla="*/ 448 w 758"/>
              <a:gd name="connsiteY3-27908" fmla="*/ 12 h 760"/>
              <a:gd name="connsiteX4-27909" fmla="*/ 464 w 758"/>
              <a:gd name="connsiteY4-27910" fmla="*/ 22 h 760"/>
              <a:gd name="connsiteX5-27911" fmla="*/ 474 w 758"/>
              <a:gd name="connsiteY5-27912" fmla="*/ 33 h 760"/>
              <a:gd name="connsiteX6-27913" fmla="*/ 485 w 758"/>
              <a:gd name="connsiteY6-27914" fmla="*/ 38 h 760"/>
              <a:gd name="connsiteX7-27915" fmla="*/ 485 w 758"/>
              <a:gd name="connsiteY7-27916" fmla="*/ 43 h 760"/>
              <a:gd name="connsiteX8-27917" fmla="*/ 490 w 758"/>
              <a:gd name="connsiteY8-27918" fmla="*/ 43 h 760"/>
              <a:gd name="connsiteX9-27919" fmla="*/ 490 w 758"/>
              <a:gd name="connsiteY9-27920" fmla="*/ 49 h 760"/>
              <a:gd name="connsiteX10-27921" fmla="*/ 490 w 758"/>
              <a:gd name="connsiteY10-27922" fmla="*/ 49 h 760"/>
              <a:gd name="connsiteX11-27923" fmla="*/ 490 w 758"/>
              <a:gd name="connsiteY11-27924" fmla="*/ 54 h 760"/>
              <a:gd name="connsiteX12-27925" fmla="*/ 485 w 758"/>
              <a:gd name="connsiteY12-27926" fmla="*/ 59 h 760"/>
              <a:gd name="connsiteX13-27927" fmla="*/ 479 w 758"/>
              <a:gd name="connsiteY13-27928" fmla="*/ 64 h 760"/>
              <a:gd name="connsiteX14-27929" fmla="*/ 469 w 758"/>
              <a:gd name="connsiteY14-27930" fmla="*/ 70 h 760"/>
              <a:gd name="connsiteX15-27931" fmla="*/ 464 w 758"/>
              <a:gd name="connsiteY15-27932" fmla="*/ 75 h 760"/>
              <a:gd name="connsiteX16-27933" fmla="*/ 748 w 758"/>
              <a:gd name="connsiteY16-27934" fmla="*/ 697 h 760"/>
              <a:gd name="connsiteX17-27935" fmla="*/ 748 w 758"/>
              <a:gd name="connsiteY17-27936" fmla="*/ 707 h 760"/>
              <a:gd name="connsiteX18-27937" fmla="*/ 753 w 758"/>
              <a:gd name="connsiteY18-27938" fmla="*/ 718 h 760"/>
              <a:gd name="connsiteX19-27939" fmla="*/ 753 w 758"/>
              <a:gd name="connsiteY19-27940" fmla="*/ 723 h 760"/>
              <a:gd name="connsiteX20-27941" fmla="*/ 758 w 758"/>
              <a:gd name="connsiteY20-27942" fmla="*/ 733 h 760"/>
              <a:gd name="connsiteX21-27943" fmla="*/ 758 w 758"/>
              <a:gd name="connsiteY21-27944" fmla="*/ 739 h 760"/>
              <a:gd name="connsiteX22-27945" fmla="*/ 758 w 758"/>
              <a:gd name="connsiteY22-27946" fmla="*/ 744 h 760"/>
              <a:gd name="connsiteX23-27947" fmla="*/ 758 w 758"/>
              <a:gd name="connsiteY23-27948" fmla="*/ 749 h 760"/>
              <a:gd name="connsiteX24-27949" fmla="*/ 753 w 758"/>
              <a:gd name="connsiteY24-27950" fmla="*/ 754 h 760"/>
              <a:gd name="connsiteX25-27951" fmla="*/ 748 w 758"/>
              <a:gd name="connsiteY25-27952" fmla="*/ 760 h 760"/>
              <a:gd name="connsiteX26-27953" fmla="*/ 737 w 758"/>
              <a:gd name="connsiteY26-27954" fmla="*/ 760 h 760"/>
              <a:gd name="connsiteX27-27955" fmla="*/ 727 w 758"/>
              <a:gd name="connsiteY27-27956" fmla="*/ 760 h 760"/>
              <a:gd name="connsiteX28-27957" fmla="*/ 711 w 758"/>
              <a:gd name="connsiteY28-27958" fmla="*/ 760 h 760"/>
              <a:gd name="connsiteX29-27959" fmla="*/ 695 w 758"/>
              <a:gd name="connsiteY29-27960" fmla="*/ 754 h 760"/>
              <a:gd name="connsiteX30-27961" fmla="*/ 674 w 758"/>
              <a:gd name="connsiteY30-27962" fmla="*/ 754 h 760"/>
              <a:gd name="connsiteX31-27963" fmla="*/ 653 w 758"/>
              <a:gd name="connsiteY31-27964" fmla="*/ 749 h 760"/>
              <a:gd name="connsiteX32-27965" fmla="*/ 632 w 758"/>
              <a:gd name="connsiteY32-27966" fmla="*/ 744 h 760"/>
              <a:gd name="connsiteX33-27967" fmla="*/ 622 w 758"/>
              <a:gd name="connsiteY33-27968" fmla="*/ 739 h 760"/>
              <a:gd name="connsiteX34-27969" fmla="*/ 611 w 758"/>
              <a:gd name="connsiteY34-27970" fmla="*/ 733 h 760"/>
              <a:gd name="connsiteX35-27971" fmla="*/ 595 w 758"/>
              <a:gd name="connsiteY35-27972" fmla="*/ 728 h 760"/>
              <a:gd name="connsiteX36-27973" fmla="*/ 585 w 758"/>
              <a:gd name="connsiteY36-27974" fmla="*/ 723 h 760"/>
              <a:gd name="connsiteX37-27975" fmla="*/ 569 w 758"/>
              <a:gd name="connsiteY37-27976" fmla="*/ 718 h 760"/>
              <a:gd name="connsiteX38-27977" fmla="*/ 553 w 758"/>
              <a:gd name="connsiteY38-27978" fmla="*/ 707 h 760"/>
              <a:gd name="connsiteX39-27979" fmla="*/ 390 w 758"/>
              <a:gd name="connsiteY39-27980" fmla="*/ 101 h 760"/>
              <a:gd name="connsiteX40-27981" fmla="*/ 390 w 758"/>
              <a:gd name="connsiteY40-27982" fmla="*/ 91 h 760"/>
              <a:gd name="connsiteX41-27983" fmla="*/ 390 w 758"/>
              <a:gd name="connsiteY41-27984" fmla="*/ 86 h 760"/>
              <a:gd name="connsiteX42-27985" fmla="*/ 390 w 758"/>
              <a:gd name="connsiteY42-27986" fmla="*/ 80 h 760"/>
              <a:gd name="connsiteX43-27987" fmla="*/ 385 w 758"/>
              <a:gd name="connsiteY43-27988" fmla="*/ 75 h 760"/>
              <a:gd name="connsiteX44-27989" fmla="*/ 385 w 758"/>
              <a:gd name="connsiteY44-27990" fmla="*/ 75 h 760"/>
              <a:gd name="connsiteX45-27991" fmla="*/ 379 w 758"/>
              <a:gd name="connsiteY45-27992" fmla="*/ 75 h 760"/>
              <a:gd name="connsiteX46-27993" fmla="*/ 374 w 758"/>
              <a:gd name="connsiteY46-27994" fmla="*/ 75 h 760"/>
              <a:gd name="connsiteX47-27995" fmla="*/ 363 w 758"/>
              <a:gd name="connsiteY47-27996" fmla="*/ 80 h 760"/>
              <a:gd name="connsiteX48-27997" fmla="*/ 353 w 758"/>
              <a:gd name="connsiteY48-27998" fmla="*/ 80 h 760"/>
              <a:gd name="connsiteX49-27999" fmla="*/ 337 w 758"/>
              <a:gd name="connsiteY49-28000" fmla="*/ 86 h 760"/>
              <a:gd name="connsiteX50-28001" fmla="*/ 321 w 758"/>
              <a:gd name="connsiteY50-28002" fmla="*/ 91 h 760"/>
              <a:gd name="connsiteX51-28003" fmla="*/ 305 w 758"/>
              <a:gd name="connsiteY51-28004" fmla="*/ 96 h 760"/>
              <a:gd name="connsiteX52-28005" fmla="*/ 269 w 758"/>
              <a:gd name="connsiteY52-28006" fmla="*/ 107 h 760"/>
              <a:gd name="connsiteX53-28007" fmla="*/ 232 w 758"/>
              <a:gd name="connsiteY53-28008" fmla="*/ 117 h 760"/>
              <a:gd name="connsiteX54-28009" fmla="*/ 195 w 758"/>
              <a:gd name="connsiteY54-28010" fmla="*/ 128 h 760"/>
              <a:gd name="connsiteX55-28011" fmla="*/ 158 w 758"/>
              <a:gd name="connsiteY55-28012" fmla="*/ 138 h 760"/>
              <a:gd name="connsiteX56-28013" fmla="*/ 137 w 758"/>
              <a:gd name="connsiteY56-28014" fmla="*/ 143 h 760"/>
              <a:gd name="connsiteX57-28015" fmla="*/ 121 w 758"/>
              <a:gd name="connsiteY57-28016" fmla="*/ 143 h 760"/>
              <a:gd name="connsiteX58-28017" fmla="*/ 105 w 758"/>
              <a:gd name="connsiteY58-28018" fmla="*/ 149 h 760"/>
              <a:gd name="connsiteX59-28019" fmla="*/ 95 w 758"/>
              <a:gd name="connsiteY59-28020" fmla="*/ 149 h 760"/>
              <a:gd name="connsiteX60-28021" fmla="*/ 84 w 758"/>
              <a:gd name="connsiteY60-28022" fmla="*/ 154 h 760"/>
              <a:gd name="connsiteX61-28023" fmla="*/ 74 w 758"/>
              <a:gd name="connsiteY61-28024" fmla="*/ 154 h 760"/>
              <a:gd name="connsiteX62-28025" fmla="*/ 68 w 758"/>
              <a:gd name="connsiteY62-28026" fmla="*/ 154 h 760"/>
              <a:gd name="connsiteX63-28027" fmla="*/ 63 w 758"/>
              <a:gd name="connsiteY63-28028" fmla="*/ 154 h 760"/>
              <a:gd name="connsiteX64-28029" fmla="*/ 53 w 758"/>
              <a:gd name="connsiteY64-28030" fmla="*/ 154 h 760"/>
              <a:gd name="connsiteX65-28031" fmla="*/ 42 w 758"/>
              <a:gd name="connsiteY65-28032" fmla="*/ 149 h 760"/>
              <a:gd name="connsiteX66-28033" fmla="*/ 32 w 758"/>
              <a:gd name="connsiteY66-28034" fmla="*/ 143 h 760"/>
              <a:gd name="connsiteX67-28035" fmla="*/ 26 w 758"/>
              <a:gd name="connsiteY67-28036" fmla="*/ 138 h 760"/>
              <a:gd name="connsiteX68-28037" fmla="*/ 16 w 758"/>
              <a:gd name="connsiteY68-28038" fmla="*/ 128 h 760"/>
              <a:gd name="connsiteX69-28039" fmla="*/ 11 w 758"/>
              <a:gd name="connsiteY69-28040" fmla="*/ 122 h 760"/>
              <a:gd name="connsiteX70-28041" fmla="*/ 5 w 758"/>
              <a:gd name="connsiteY70-28042" fmla="*/ 117 h 760"/>
              <a:gd name="connsiteX71-28043" fmla="*/ 0 w 758"/>
              <a:gd name="connsiteY71-28044" fmla="*/ 117 h 760"/>
              <a:gd name="connsiteX72-28045" fmla="*/ 5 w 758"/>
              <a:gd name="connsiteY72-28046" fmla="*/ 112 h 760"/>
              <a:gd name="connsiteX73-28047" fmla="*/ 5 w 758"/>
              <a:gd name="connsiteY73-28048" fmla="*/ 112 h 760"/>
              <a:gd name="connsiteX74-28049" fmla="*/ 11 w 758"/>
              <a:gd name="connsiteY74-28050" fmla="*/ 112 h 760"/>
              <a:gd name="connsiteX75-28051" fmla="*/ 16 w 758"/>
              <a:gd name="connsiteY75-28052" fmla="*/ 107 h 760"/>
              <a:gd name="connsiteX76-28053" fmla="*/ 21 w 758"/>
              <a:gd name="connsiteY76-28054" fmla="*/ 107 h 760"/>
              <a:gd name="connsiteX77-28055" fmla="*/ 32 w 758"/>
              <a:gd name="connsiteY77-28056" fmla="*/ 107 h 760"/>
              <a:gd name="connsiteX78-28057" fmla="*/ 42 w 758"/>
              <a:gd name="connsiteY78-28058" fmla="*/ 107 h 760"/>
              <a:gd name="connsiteX79-28059" fmla="*/ 53 w 758"/>
              <a:gd name="connsiteY79-28060" fmla="*/ 101 h 760"/>
              <a:gd name="connsiteX80-28061" fmla="*/ 79 w 758"/>
              <a:gd name="connsiteY80-28062" fmla="*/ 101 h 760"/>
              <a:gd name="connsiteX81-28063" fmla="*/ 111 w 758"/>
              <a:gd name="connsiteY81-28064" fmla="*/ 96 h 760"/>
              <a:gd name="connsiteX82-28065" fmla="*/ 126 w 758"/>
              <a:gd name="connsiteY82-28066" fmla="*/ 96 h 760"/>
              <a:gd name="connsiteX83-28067" fmla="*/ 142 w 758"/>
              <a:gd name="connsiteY83-28068" fmla="*/ 91 h 760"/>
              <a:gd name="connsiteX84-28069" fmla="*/ 163 w 758"/>
              <a:gd name="connsiteY84-28070" fmla="*/ 86 h 760"/>
              <a:gd name="connsiteX85-28071" fmla="*/ 184 w 758"/>
              <a:gd name="connsiteY85-28072" fmla="*/ 86 h 760"/>
              <a:gd name="connsiteX86-28073" fmla="*/ 221 w 758"/>
              <a:gd name="connsiteY86-28074" fmla="*/ 75 h 760"/>
              <a:gd name="connsiteX87-28075" fmla="*/ 258 w 758"/>
              <a:gd name="connsiteY87-28076" fmla="*/ 70 h 760"/>
              <a:gd name="connsiteX88-28077" fmla="*/ 290 w 758"/>
              <a:gd name="connsiteY88-28078" fmla="*/ 59 h 760"/>
              <a:gd name="connsiteX89-28079" fmla="*/ 321 w 758"/>
              <a:gd name="connsiteY89-28080" fmla="*/ 49 h 760"/>
              <a:gd name="connsiteX90-28081" fmla="*/ 337 w 758"/>
              <a:gd name="connsiteY90-28082" fmla="*/ 43 h 760"/>
              <a:gd name="connsiteX91-28083" fmla="*/ 353 w 758"/>
              <a:gd name="connsiteY91-28084" fmla="*/ 38 h 760"/>
              <a:gd name="connsiteX92-28085" fmla="*/ 363 w 758"/>
              <a:gd name="connsiteY92-28086" fmla="*/ 38 h 760"/>
              <a:gd name="connsiteX93-28087" fmla="*/ 374 w 758"/>
              <a:gd name="connsiteY93-28088" fmla="*/ 33 h 760"/>
              <a:gd name="connsiteX94-28089" fmla="*/ 379 w 758"/>
              <a:gd name="connsiteY94-28090" fmla="*/ 28 h 760"/>
              <a:gd name="connsiteX95-28091" fmla="*/ 385 w 758"/>
              <a:gd name="connsiteY95-28092" fmla="*/ 22 h 760"/>
              <a:gd name="connsiteX96-28093" fmla="*/ 390 w 758"/>
              <a:gd name="connsiteY96-28094" fmla="*/ 17 h 760"/>
              <a:gd name="connsiteX97-28095" fmla="*/ 395 w 758"/>
              <a:gd name="connsiteY97-28096" fmla="*/ 12 h 760"/>
              <a:gd name="connsiteX98-28097" fmla="*/ 400 w 758"/>
              <a:gd name="connsiteY98-28098" fmla="*/ 7 h 760"/>
              <a:gd name="connsiteX99-28099" fmla="*/ 406 w 758"/>
              <a:gd name="connsiteY99-28100" fmla="*/ 1 h 760"/>
              <a:gd name="connsiteX100-28101" fmla="*/ 411 w 758"/>
              <a:gd name="connsiteY100-28102" fmla="*/ 1 h 760"/>
              <a:gd name="connsiteX101-28103" fmla="*/ 416 w 758"/>
              <a:gd name="connsiteY101-28104" fmla="*/ 1 h 760"/>
              <a:gd name="connsiteX102-28105" fmla="*/ 416 w 758"/>
              <a:gd name="connsiteY102-28106" fmla="*/ 1 h 760"/>
              <a:gd name="connsiteX0-28107" fmla="*/ 416 w 758"/>
              <a:gd name="connsiteY0-28108" fmla="*/ 1 h 811"/>
              <a:gd name="connsiteX1-28109" fmla="*/ 427 w 758"/>
              <a:gd name="connsiteY1-28110" fmla="*/ 1 h 811"/>
              <a:gd name="connsiteX2-28111" fmla="*/ 437 w 758"/>
              <a:gd name="connsiteY2-28112" fmla="*/ 7 h 811"/>
              <a:gd name="connsiteX3-28113" fmla="*/ 448 w 758"/>
              <a:gd name="connsiteY3-28114" fmla="*/ 12 h 811"/>
              <a:gd name="connsiteX4-28115" fmla="*/ 464 w 758"/>
              <a:gd name="connsiteY4-28116" fmla="*/ 22 h 811"/>
              <a:gd name="connsiteX5-28117" fmla="*/ 474 w 758"/>
              <a:gd name="connsiteY5-28118" fmla="*/ 33 h 811"/>
              <a:gd name="connsiteX6-28119" fmla="*/ 485 w 758"/>
              <a:gd name="connsiteY6-28120" fmla="*/ 38 h 811"/>
              <a:gd name="connsiteX7-28121" fmla="*/ 485 w 758"/>
              <a:gd name="connsiteY7-28122" fmla="*/ 43 h 811"/>
              <a:gd name="connsiteX8-28123" fmla="*/ 490 w 758"/>
              <a:gd name="connsiteY8-28124" fmla="*/ 43 h 811"/>
              <a:gd name="connsiteX9-28125" fmla="*/ 490 w 758"/>
              <a:gd name="connsiteY9-28126" fmla="*/ 49 h 811"/>
              <a:gd name="connsiteX10-28127" fmla="*/ 490 w 758"/>
              <a:gd name="connsiteY10-28128" fmla="*/ 49 h 811"/>
              <a:gd name="connsiteX11-28129" fmla="*/ 490 w 758"/>
              <a:gd name="connsiteY11-28130" fmla="*/ 54 h 811"/>
              <a:gd name="connsiteX12-28131" fmla="*/ 485 w 758"/>
              <a:gd name="connsiteY12-28132" fmla="*/ 59 h 811"/>
              <a:gd name="connsiteX13-28133" fmla="*/ 479 w 758"/>
              <a:gd name="connsiteY13-28134" fmla="*/ 64 h 811"/>
              <a:gd name="connsiteX14-28135" fmla="*/ 469 w 758"/>
              <a:gd name="connsiteY14-28136" fmla="*/ 70 h 811"/>
              <a:gd name="connsiteX15-28137" fmla="*/ 464 w 758"/>
              <a:gd name="connsiteY15-28138" fmla="*/ 75 h 811"/>
              <a:gd name="connsiteX16-28139" fmla="*/ 748 w 758"/>
              <a:gd name="connsiteY16-28140" fmla="*/ 697 h 811"/>
              <a:gd name="connsiteX17-28141" fmla="*/ 748 w 758"/>
              <a:gd name="connsiteY17-28142" fmla="*/ 707 h 811"/>
              <a:gd name="connsiteX18-28143" fmla="*/ 753 w 758"/>
              <a:gd name="connsiteY18-28144" fmla="*/ 718 h 811"/>
              <a:gd name="connsiteX19-28145" fmla="*/ 753 w 758"/>
              <a:gd name="connsiteY19-28146" fmla="*/ 723 h 811"/>
              <a:gd name="connsiteX20-28147" fmla="*/ 758 w 758"/>
              <a:gd name="connsiteY20-28148" fmla="*/ 733 h 811"/>
              <a:gd name="connsiteX21-28149" fmla="*/ 758 w 758"/>
              <a:gd name="connsiteY21-28150" fmla="*/ 739 h 811"/>
              <a:gd name="connsiteX22-28151" fmla="*/ 758 w 758"/>
              <a:gd name="connsiteY22-28152" fmla="*/ 744 h 811"/>
              <a:gd name="connsiteX23-28153" fmla="*/ 758 w 758"/>
              <a:gd name="connsiteY23-28154" fmla="*/ 749 h 811"/>
              <a:gd name="connsiteX24-28155" fmla="*/ 753 w 758"/>
              <a:gd name="connsiteY24-28156" fmla="*/ 754 h 811"/>
              <a:gd name="connsiteX25-28157" fmla="*/ 748 w 758"/>
              <a:gd name="connsiteY25-28158" fmla="*/ 760 h 811"/>
              <a:gd name="connsiteX26-28159" fmla="*/ 737 w 758"/>
              <a:gd name="connsiteY26-28160" fmla="*/ 760 h 811"/>
              <a:gd name="connsiteX27-28161" fmla="*/ 727 w 758"/>
              <a:gd name="connsiteY27-28162" fmla="*/ 760 h 811"/>
              <a:gd name="connsiteX28-28163" fmla="*/ 711 w 758"/>
              <a:gd name="connsiteY28-28164" fmla="*/ 760 h 811"/>
              <a:gd name="connsiteX29-28165" fmla="*/ 695 w 758"/>
              <a:gd name="connsiteY29-28166" fmla="*/ 754 h 811"/>
              <a:gd name="connsiteX30-28167" fmla="*/ 674 w 758"/>
              <a:gd name="connsiteY30-28168" fmla="*/ 754 h 811"/>
              <a:gd name="connsiteX31-28169" fmla="*/ 653 w 758"/>
              <a:gd name="connsiteY31-28170" fmla="*/ 749 h 811"/>
              <a:gd name="connsiteX32-28171" fmla="*/ 632 w 758"/>
              <a:gd name="connsiteY32-28172" fmla="*/ 744 h 811"/>
              <a:gd name="connsiteX33-28173" fmla="*/ 622 w 758"/>
              <a:gd name="connsiteY33-28174" fmla="*/ 739 h 811"/>
              <a:gd name="connsiteX34-28175" fmla="*/ 611 w 758"/>
              <a:gd name="connsiteY34-28176" fmla="*/ 733 h 811"/>
              <a:gd name="connsiteX35-28177" fmla="*/ 595 w 758"/>
              <a:gd name="connsiteY35-28178" fmla="*/ 728 h 811"/>
              <a:gd name="connsiteX36-28179" fmla="*/ 585 w 758"/>
              <a:gd name="connsiteY36-28180" fmla="*/ 723 h 811"/>
              <a:gd name="connsiteX37-28181" fmla="*/ 553 w 758"/>
              <a:gd name="connsiteY37-28182" fmla="*/ 707 h 811"/>
              <a:gd name="connsiteX38-28183" fmla="*/ 390 w 758"/>
              <a:gd name="connsiteY38-28184" fmla="*/ 101 h 811"/>
              <a:gd name="connsiteX39-28185" fmla="*/ 390 w 758"/>
              <a:gd name="connsiteY39-28186" fmla="*/ 91 h 811"/>
              <a:gd name="connsiteX40-28187" fmla="*/ 390 w 758"/>
              <a:gd name="connsiteY40-28188" fmla="*/ 86 h 811"/>
              <a:gd name="connsiteX41-28189" fmla="*/ 390 w 758"/>
              <a:gd name="connsiteY41-28190" fmla="*/ 80 h 811"/>
              <a:gd name="connsiteX42-28191" fmla="*/ 385 w 758"/>
              <a:gd name="connsiteY42-28192" fmla="*/ 75 h 811"/>
              <a:gd name="connsiteX43-28193" fmla="*/ 385 w 758"/>
              <a:gd name="connsiteY43-28194" fmla="*/ 75 h 811"/>
              <a:gd name="connsiteX44-28195" fmla="*/ 379 w 758"/>
              <a:gd name="connsiteY44-28196" fmla="*/ 75 h 811"/>
              <a:gd name="connsiteX45-28197" fmla="*/ 374 w 758"/>
              <a:gd name="connsiteY45-28198" fmla="*/ 75 h 811"/>
              <a:gd name="connsiteX46-28199" fmla="*/ 363 w 758"/>
              <a:gd name="connsiteY46-28200" fmla="*/ 80 h 811"/>
              <a:gd name="connsiteX47-28201" fmla="*/ 353 w 758"/>
              <a:gd name="connsiteY47-28202" fmla="*/ 80 h 811"/>
              <a:gd name="connsiteX48-28203" fmla="*/ 337 w 758"/>
              <a:gd name="connsiteY48-28204" fmla="*/ 86 h 811"/>
              <a:gd name="connsiteX49-28205" fmla="*/ 321 w 758"/>
              <a:gd name="connsiteY49-28206" fmla="*/ 91 h 811"/>
              <a:gd name="connsiteX50-28207" fmla="*/ 305 w 758"/>
              <a:gd name="connsiteY50-28208" fmla="*/ 96 h 811"/>
              <a:gd name="connsiteX51-28209" fmla="*/ 269 w 758"/>
              <a:gd name="connsiteY51-28210" fmla="*/ 107 h 811"/>
              <a:gd name="connsiteX52-28211" fmla="*/ 232 w 758"/>
              <a:gd name="connsiteY52-28212" fmla="*/ 117 h 811"/>
              <a:gd name="connsiteX53-28213" fmla="*/ 195 w 758"/>
              <a:gd name="connsiteY53-28214" fmla="*/ 128 h 811"/>
              <a:gd name="connsiteX54-28215" fmla="*/ 158 w 758"/>
              <a:gd name="connsiteY54-28216" fmla="*/ 138 h 811"/>
              <a:gd name="connsiteX55-28217" fmla="*/ 137 w 758"/>
              <a:gd name="connsiteY55-28218" fmla="*/ 143 h 811"/>
              <a:gd name="connsiteX56-28219" fmla="*/ 121 w 758"/>
              <a:gd name="connsiteY56-28220" fmla="*/ 143 h 811"/>
              <a:gd name="connsiteX57-28221" fmla="*/ 105 w 758"/>
              <a:gd name="connsiteY57-28222" fmla="*/ 149 h 811"/>
              <a:gd name="connsiteX58-28223" fmla="*/ 95 w 758"/>
              <a:gd name="connsiteY58-28224" fmla="*/ 149 h 811"/>
              <a:gd name="connsiteX59-28225" fmla="*/ 84 w 758"/>
              <a:gd name="connsiteY59-28226" fmla="*/ 154 h 811"/>
              <a:gd name="connsiteX60-28227" fmla="*/ 74 w 758"/>
              <a:gd name="connsiteY60-28228" fmla="*/ 154 h 811"/>
              <a:gd name="connsiteX61-28229" fmla="*/ 68 w 758"/>
              <a:gd name="connsiteY61-28230" fmla="*/ 154 h 811"/>
              <a:gd name="connsiteX62-28231" fmla="*/ 63 w 758"/>
              <a:gd name="connsiteY62-28232" fmla="*/ 154 h 811"/>
              <a:gd name="connsiteX63-28233" fmla="*/ 53 w 758"/>
              <a:gd name="connsiteY63-28234" fmla="*/ 154 h 811"/>
              <a:gd name="connsiteX64-28235" fmla="*/ 42 w 758"/>
              <a:gd name="connsiteY64-28236" fmla="*/ 149 h 811"/>
              <a:gd name="connsiteX65-28237" fmla="*/ 32 w 758"/>
              <a:gd name="connsiteY65-28238" fmla="*/ 143 h 811"/>
              <a:gd name="connsiteX66-28239" fmla="*/ 26 w 758"/>
              <a:gd name="connsiteY66-28240" fmla="*/ 138 h 811"/>
              <a:gd name="connsiteX67-28241" fmla="*/ 16 w 758"/>
              <a:gd name="connsiteY67-28242" fmla="*/ 128 h 811"/>
              <a:gd name="connsiteX68-28243" fmla="*/ 11 w 758"/>
              <a:gd name="connsiteY68-28244" fmla="*/ 122 h 811"/>
              <a:gd name="connsiteX69-28245" fmla="*/ 5 w 758"/>
              <a:gd name="connsiteY69-28246" fmla="*/ 117 h 811"/>
              <a:gd name="connsiteX70-28247" fmla="*/ 0 w 758"/>
              <a:gd name="connsiteY70-28248" fmla="*/ 117 h 811"/>
              <a:gd name="connsiteX71-28249" fmla="*/ 5 w 758"/>
              <a:gd name="connsiteY71-28250" fmla="*/ 112 h 811"/>
              <a:gd name="connsiteX72-28251" fmla="*/ 5 w 758"/>
              <a:gd name="connsiteY72-28252" fmla="*/ 112 h 811"/>
              <a:gd name="connsiteX73-28253" fmla="*/ 11 w 758"/>
              <a:gd name="connsiteY73-28254" fmla="*/ 112 h 811"/>
              <a:gd name="connsiteX74-28255" fmla="*/ 16 w 758"/>
              <a:gd name="connsiteY74-28256" fmla="*/ 107 h 811"/>
              <a:gd name="connsiteX75-28257" fmla="*/ 21 w 758"/>
              <a:gd name="connsiteY75-28258" fmla="*/ 107 h 811"/>
              <a:gd name="connsiteX76-28259" fmla="*/ 32 w 758"/>
              <a:gd name="connsiteY76-28260" fmla="*/ 107 h 811"/>
              <a:gd name="connsiteX77-28261" fmla="*/ 42 w 758"/>
              <a:gd name="connsiteY77-28262" fmla="*/ 107 h 811"/>
              <a:gd name="connsiteX78-28263" fmla="*/ 53 w 758"/>
              <a:gd name="connsiteY78-28264" fmla="*/ 101 h 811"/>
              <a:gd name="connsiteX79-28265" fmla="*/ 79 w 758"/>
              <a:gd name="connsiteY79-28266" fmla="*/ 101 h 811"/>
              <a:gd name="connsiteX80-28267" fmla="*/ 111 w 758"/>
              <a:gd name="connsiteY80-28268" fmla="*/ 96 h 811"/>
              <a:gd name="connsiteX81-28269" fmla="*/ 126 w 758"/>
              <a:gd name="connsiteY81-28270" fmla="*/ 96 h 811"/>
              <a:gd name="connsiteX82-28271" fmla="*/ 142 w 758"/>
              <a:gd name="connsiteY82-28272" fmla="*/ 91 h 811"/>
              <a:gd name="connsiteX83-28273" fmla="*/ 163 w 758"/>
              <a:gd name="connsiteY83-28274" fmla="*/ 86 h 811"/>
              <a:gd name="connsiteX84-28275" fmla="*/ 184 w 758"/>
              <a:gd name="connsiteY84-28276" fmla="*/ 86 h 811"/>
              <a:gd name="connsiteX85-28277" fmla="*/ 221 w 758"/>
              <a:gd name="connsiteY85-28278" fmla="*/ 75 h 811"/>
              <a:gd name="connsiteX86-28279" fmla="*/ 258 w 758"/>
              <a:gd name="connsiteY86-28280" fmla="*/ 70 h 811"/>
              <a:gd name="connsiteX87-28281" fmla="*/ 290 w 758"/>
              <a:gd name="connsiteY87-28282" fmla="*/ 59 h 811"/>
              <a:gd name="connsiteX88-28283" fmla="*/ 321 w 758"/>
              <a:gd name="connsiteY88-28284" fmla="*/ 49 h 811"/>
              <a:gd name="connsiteX89-28285" fmla="*/ 337 w 758"/>
              <a:gd name="connsiteY89-28286" fmla="*/ 43 h 811"/>
              <a:gd name="connsiteX90-28287" fmla="*/ 353 w 758"/>
              <a:gd name="connsiteY90-28288" fmla="*/ 38 h 811"/>
              <a:gd name="connsiteX91-28289" fmla="*/ 363 w 758"/>
              <a:gd name="connsiteY91-28290" fmla="*/ 38 h 811"/>
              <a:gd name="connsiteX92-28291" fmla="*/ 374 w 758"/>
              <a:gd name="connsiteY92-28292" fmla="*/ 33 h 811"/>
              <a:gd name="connsiteX93-28293" fmla="*/ 379 w 758"/>
              <a:gd name="connsiteY93-28294" fmla="*/ 28 h 811"/>
              <a:gd name="connsiteX94-28295" fmla="*/ 385 w 758"/>
              <a:gd name="connsiteY94-28296" fmla="*/ 22 h 811"/>
              <a:gd name="connsiteX95-28297" fmla="*/ 390 w 758"/>
              <a:gd name="connsiteY95-28298" fmla="*/ 17 h 811"/>
              <a:gd name="connsiteX96-28299" fmla="*/ 395 w 758"/>
              <a:gd name="connsiteY96-28300" fmla="*/ 12 h 811"/>
              <a:gd name="connsiteX97-28301" fmla="*/ 400 w 758"/>
              <a:gd name="connsiteY97-28302" fmla="*/ 7 h 811"/>
              <a:gd name="connsiteX98-28303" fmla="*/ 406 w 758"/>
              <a:gd name="connsiteY98-28304" fmla="*/ 1 h 811"/>
              <a:gd name="connsiteX99-28305" fmla="*/ 411 w 758"/>
              <a:gd name="connsiteY99-28306" fmla="*/ 1 h 811"/>
              <a:gd name="connsiteX100-28307" fmla="*/ 416 w 758"/>
              <a:gd name="connsiteY100-28308" fmla="*/ 1 h 811"/>
              <a:gd name="connsiteX101-28309" fmla="*/ 416 w 758"/>
              <a:gd name="connsiteY101-28310" fmla="*/ 1 h 811"/>
              <a:gd name="connsiteX0-28311" fmla="*/ 416 w 758"/>
              <a:gd name="connsiteY0-28312" fmla="*/ 1 h 812"/>
              <a:gd name="connsiteX1-28313" fmla="*/ 427 w 758"/>
              <a:gd name="connsiteY1-28314" fmla="*/ 1 h 812"/>
              <a:gd name="connsiteX2-28315" fmla="*/ 437 w 758"/>
              <a:gd name="connsiteY2-28316" fmla="*/ 7 h 812"/>
              <a:gd name="connsiteX3-28317" fmla="*/ 448 w 758"/>
              <a:gd name="connsiteY3-28318" fmla="*/ 12 h 812"/>
              <a:gd name="connsiteX4-28319" fmla="*/ 464 w 758"/>
              <a:gd name="connsiteY4-28320" fmla="*/ 22 h 812"/>
              <a:gd name="connsiteX5-28321" fmla="*/ 474 w 758"/>
              <a:gd name="connsiteY5-28322" fmla="*/ 33 h 812"/>
              <a:gd name="connsiteX6-28323" fmla="*/ 485 w 758"/>
              <a:gd name="connsiteY6-28324" fmla="*/ 38 h 812"/>
              <a:gd name="connsiteX7-28325" fmla="*/ 485 w 758"/>
              <a:gd name="connsiteY7-28326" fmla="*/ 43 h 812"/>
              <a:gd name="connsiteX8-28327" fmla="*/ 490 w 758"/>
              <a:gd name="connsiteY8-28328" fmla="*/ 43 h 812"/>
              <a:gd name="connsiteX9-28329" fmla="*/ 490 w 758"/>
              <a:gd name="connsiteY9-28330" fmla="*/ 49 h 812"/>
              <a:gd name="connsiteX10-28331" fmla="*/ 490 w 758"/>
              <a:gd name="connsiteY10-28332" fmla="*/ 49 h 812"/>
              <a:gd name="connsiteX11-28333" fmla="*/ 490 w 758"/>
              <a:gd name="connsiteY11-28334" fmla="*/ 54 h 812"/>
              <a:gd name="connsiteX12-28335" fmla="*/ 485 w 758"/>
              <a:gd name="connsiteY12-28336" fmla="*/ 59 h 812"/>
              <a:gd name="connsiteX13-28337" fmla="*/ 479 w 758"/>
              <a:gd name="connsiteY13-28338" fmla="*/ 64 h 812"/>
              <a:gd name="connsiteX14-28339" fmla="*/ 469 w 758"/>
              <a:gd name="connsiteY14-28340" fmla="*/ 70 h 812"/>
              <a:gd name="connsiteX15-28341" fmla="*/ 464 w 758"/>
              <a:gd name="connsiteY15-28342" fmla="*/ 75 h 812"/>
              <a:gd name="connsiteX16-28343" fmla="*/ 748 w 758"/>
              <a:gd name="connsiteY16-28344" fmla="*/ 697 h 812"/>
              <a:gd name="connsiteX17-28345" fmla="*/ 748 w 758"/>
              <a:gd name="connsiteY17-28346" fmla="*/ 707 h 812"/>
              <a:gd name="connsiteX18-28347" fmla="*/ 753 w 758"/>
              <a:gd name="connsiteY18-28348" fmla="*/ 718 h 812"/>
              <a:gd name="connsiteX19-28349" fmla="*/ 753 w 758"/>
              <a:gd name="connsiteY19-28350" fmla="*/ 723 h 812"/>
              <a:gd name="connsiteX20-28351" fmla="*/ 758 w 758"/>
              <a:gd name="connsiteY20-28352" fmla="*/ 733 h 812"/>
              <a:gd name="connsiteX21-28353" fmla="*/ 758 w 758"/>
              <a:gd name="connsiteY21-28354" fmla="*/ 739 h 812"/>
              <a:gd name="connsiteX22-28355" fmla="*/ 758 w 758"/>
              <a:gd name="connsiteY22-28356" fmla="*/ 744 h 812"/>
              <a:gd name="connsiteX23-28357" fmla="*/ 758 w 758"/>
              <a:gd name="connsiteY23-28358" fmla="*/ 749 h 812"/>
              <a:gd name="connsiteX24-28359" fmla="*/ 753 w 758"/>
              <a:gd name="connsiteY24-28360" fmla="*/ 754 h 812"/>
              <a:gd name="connsiteX25-28361" fmla="*/ 748 w 758"/>
              <a:gd name="connsiteY25-28362" fmla="*/ 760 h 812"/>
              <a:gd name="connsiteX26-28363" fmla="*/ 737 w 758"/>
              <a:gd name="connsiteY26-28364" fmla="*/ 760 h 812"/>
              <a:gd name="connsiteX27-28365" fmla="*/ 727 w 758"/>
              <a:gd name="connsiteY27-28366" fmla="*/ 760 h 812"/>
              <a:gd name="connsiteX28-28367" fmla="*/ 711 w 758"/>
              <a:gd name="connsiteY28-28368" fmla="*/ 760 h 812"/>
              <a:gd name="connsiteX29-28369" fmla="*/ 695 w 758"/>
              <a:gd name="connsiteY29-28370" fmla="*/ 754 h 812"/>
              <a:gd name="connsiteX30-28371" fmla="*/ 674 w 758"/>
              <a:gd name="connsiteY30-28372" fmla="*/ 754 h 812"/>
              <a:gd name="connsiteX31-28373" fmla="*/ 653 w 758"/>
              <a:gd name="connsiteY31-28374" fmla="*/ 749 h 812"/>
              <a:gd name="connsiteX32-28375" fmla="*/ 632 w 758"/>
              <a:gd name="connsiteY32-28376" fmla="*/ 744 h 812"/>
              <a:gd name="connsiteX33-28377" fmla="*/ 622 w 758"/>
              <a:gd name="connsiteY33-28378" fmla="*/ 739 h 812"/>
              <a:gd name="connsiteX34-28379" fmla="*/ 611 w 758"/>
              <a:gd name="connsiteY34-28380" fmla="*/ 733 h 812"/>
              <a:gd name="connsiteX35-28381" fmla="*/ 595 w 758"/>
              <a:gd name="connsiteY35-28382" fmla="*/ 728 h 812"/>
              <a:gd name="connsiteX36-28383" fmla="*/ 553 w 758"/>
              <a:gd name="connsiteY36-28384" fmla="*/ 707 h 812"/>
              <a:gd name="connsiteX37-28385" fmla="*/ 390 w 758"/>
              <a:gd name="connsiteY37-28386" fmla="*/ 101 h 812"/>
              <a:gd name="connsiteX38-28387" fmla="*/ 390 w 758"/>
              <a:gd name="connsiteY38-28388" fmla="*/ 91 h 812"/>
              <a:gd name="connsiteX39-28389" fmla="*/ 390 w 758"/>
              <a:gd name="connsiteY39-28390" fmla="*/ 86 h 812"/>
              <a:gd name="connsiteX40-28391" fmla="*/ 390 w 758"/>
              <a:gd name="connsiteY40-28392" fmla="*/ 80 h 812"/>
              <a:gd name="connsiteX41-28393" fmla="*/ 385 w 758"/>
              <a:gd name="connsiteY41-28394" fmla="*/ 75 h 812"/>
              <a:gd name="connsiteX42-28395" fmla="*/ 385 w 758"/>
              <a:gd name="connsiteY42-28396" fmla="*/ 75 h 812"/>
              <a:gd name="connsiteX43-28397" fmla="*/ 379 w 758"/>
              <a:gd name="connsiteY43-28398" fmla="*/ 75 h 812"/>
              <a:gd name="connsiteX44-28399" fmla="*/ 374 w 758"/>
              <a:gd name="connsiteY44-28400" fmla="*/ 75 h 812"/>
              <a:gd name="connsiteX45-28401" fmla="*/ 363 w 758"/>
              <a:gd name="connsiteY45-28402" fmla="*/ 80 h 812"/>
              <a:gd name="connsiteX46-28403" fmla="*/ 353 w 758"/>
              <a:gd name="connsiteY46-28404" fmla="*/ 80 h 812"/>
              <a:gd name="connsiteX47-28405" fmla="*/ 337 w 758"/>
              <a:gd name="connsiteY47-28406" fmla="*/ 86 h 812"/>
              <a:gd name="connsiteX48-28407" fmla="*/ 321 w 758"/>
              <a:gd name="connsiteY48-28408" fmla="*/ 91 h 812"/>
              <a:gd name="connsiteX49-28409" fmla="*/ 305 w 758"/>
              <a:gd name="connsiteY49-28410" fmla="*/ 96 h 812"/>
              <a:gd name="connsiteX50-28411" fmla="*/ 269 w 758"/>
              <a:gd name="connsiteY50-28412" fmla="*/ 107 h 812"/>
              <a:gd name="connsiteX51-28413" fmla="*/ 232 w 758"/>
              <a:gd name="connsiteY51-28414" fmla="*/ 117 h 812"/>
              <a:gd name="connsiteX52-28415" fmla="*/ 195 w 758"/>
              <a:gd name="connsiteY52-28416" fmla="*/ 128 h 812"/>
              <a:gd name="connsiteX53-28417" fmla="*/ 158 w 758"/>
              <a:gd name="connsiteY53-28418" fmla="*/ 138 h 812"/>
              <a:gd name="connsiteX54-28419" fmla="*/ 137 w 758"/>
              <a:gd name="connsiteY54-28420" fmla="*/ 143 h 812"/>
              <a:gd name="connsiteX55-28421" fmla="*/ 121 w 758"/>
              <a:gd name="connsiteY55-28422" fmla="*/ 143 h 812"/>
              <a:gd name="connsiteX56-28423" fmla="*/ 105 w 758"/>
              <a:gd name="connsiteY56-28424" fmla="*/ 149 h 812"/>
              <a:gd name="connsiteX57-28425" fmla="*/ 95 w 758"/>
              <a:gd name="connsiteY57-28426" fmla="*/ 149 h 812"/>
              <a:gd name="connsiteX58-28427" fmla="*/ 84 w 758"/>
              <a:gd name="connsiteY58-28428" fmla="*/ 154 h 812"/>
              <a:gd name="connsiteX59-28429" fmla="*/ 74 w 758"/>
              <a:gd name="connsiteY59-28430" fmla="*/ 154 h 812"/>
              <a:gd name="connsiteX60-28431" fmla="*/ 68 w 758"/>
              <a:gd name="connsiteY60-28432" fmla="*/ 154 h 812"/>
              <a:gd name="connsiteX61-28433" fmla="*/ 63 w 758"/>
              <a:gd name="connsiteY61-28434" fmla="*/ 154 h 812"/>
              <a:gd name="connsiteX62-28435" fmla="*/ 53 w 758"/>
              <a:gd name="connsiteY62-28436" fmla="*/ 154 h 812"/>
              <a:gd name="connsiteX63-28437" fmla="*/ 42 w 758"/>
              <a:gd name="connsiteY63-28438" fmla="*/ 149 h 812"/>
              <a:gd name="connsiteX64-28439" fmla="*/ 32 w 758"/>
              <a:gd name="connsiteY64-28440" fmla="*/ 143 h 812"/>
              <a:gd name="connsiteX65-28441" fmla="*/ 26 w 758"/>
              <a:gd name="connsiteY65-28442" fmla="*/ 138 h 812"/>
              <a:gd name="connsiteX66-28443" fmla="*/ 16 w 758"/>
              <a:gd name="connsiteY66-28444" fmla="*/ 128 h 812"/>
              <a:gd name="connsiteX67-28445" fmla="*/ 11 w 758"/>
              <a:gd name="connsiteY67-28446" fmla="*/ 122 h 812"/>
              <a:gd name="connsiteX68-28447" fmla="*/ 5 w 758"/>
              <a:gd name="connsiteY68-28448" fmla="*/ 117 h 812"/>
              <a:gd name="connsiteX69-28449" fmla="*/ 0 w 758"/>
              <a:gd name="connsiteY69-28450" fmla="*/ 117 h 812"/>
              <a:gd name="connsiteX70-28451" fmla="*/ 5 w 758"/>
              <a:gd name="connsiteY70-28452" fmla="*/ 112 h 812"/>
              <a:gd name="connsiteX71-28453" fmla="*/ 5 w 758"/>
              <a:gd name="connsiteY71-28454" fmla="*/ 112 h 812"/>
              <a:gd name="connsiteX72-28455" fmla="*/ 11 w 758"/>
              <a:gd name="connsiteY72-28456" fmla="*/ 112 h 812"/>
              <a:gd name="connsiteX73-28457" fmla="*/ 16 w 758"/>
              <a:gd name="connsiteY73-28458" fmla="*/ 107 h 812"/>
              <a:gd name="connsiteX74-28459" fmla="*/ 21 w 758"/>
              <a:gd name="connsiteY74-28460" fmla="*/ 107 h 812"/>
              <a:gd name="connsiteX75-28461" fmla="*/ 32 w 758"/>
              <a:gd name="connsiteY75-28462" fmla="*/ 107 h 812"/>
              <a:gd name="connsiteX76-28463" fmla="*/ 42 w 758"/>
              <a:gd name="connsiteY76-28464" fmla="*/ 107 h 812"/>
              <a:gd name="connsiteX77-28465" fmla="*/ 53 w 758"/>
              <a:gd name="connsiteY77-28466" fmla="*/ 101 h 812"/>
              <a:gd name="connsiteX78-28467" fmla="*/ 79 w 758"/>
              <a:gd name="connsiteY78-28468" fmla="*/ 101 h 812"/>
              <a:gd name="connsiteX79-28469" fmla="*/ 111 w 758"/>
              <a:gd name="connsiteY79-28470" fmla="*/ 96 h 812"/>
              <a:gd name="connsiteX80-28471" fmla="*/ 126 w 758"/>
              <a:gd name="connsiteY80-28472" fmla="*/ 96 h 812"/>
              <a:gd name="connsiteX81-28473" fmla="*/ 142 w 758"/>
              <a:gd name="connsiteY81-28474" fmla="*/ 91 h 812"/>
              <a:gd name="connsiteX82-28475" fmla="*/ 163 w 758"/>
              <a:gd name="connsiteY82-28476" fmla="*/ 86 h 812"/>
              <a:gd name="connsiteX83-28477" fmla="*/ 184 w 758"/>
              <a:gd name="connsiteY83-28478" fmla="*/ 86 h 812"/>
              <a:gd name="connsiteX84-28479" fmla="*/ 221 w 758"/>
              <a:gd name="connsiteY84-28480" fmla="*/ 75 h 812"/>
              <a:gd name="connsiteX85-28481" fmla="*/ 258 w 758"/>
              <a:gd name="connsiteY85-28482" fmla="*/ 70 h 812"/>
              <a:gd name="connsiteX86-28483" fmla="*/ 290 w 758"/>
              <a:gd name="connsiteY86-28484" fmla="*/ 59 h 812"/>
              <a:gd name="connsiteX87-28485" fmla="*/ 321 w 758"/>
              <a:gd name="connsiteY87-28486" fmla="*/ 49 h 812"/>
              <a:gd name="connsiteX88-28487" fmla="*/ 337 w 758"/>
              <a:gd name="connsiteY88-28488" fmla="*/ 43 h 812"/>
              <a:gd name="connsiteX89-28489" fmla="*/ 353 w 758"/>
              <a:gd name="connsiteY89-28490" fmla="*/ 38 h 812"/>
              <a:gd name="connsiteX90-28491" fmla="*/ 363 w 758"/>
              <a:gd name="connsiteY90-28492" fmla="*/ 38 h 812"/>
              <a:gd name="connsiteX91-28493" fmla="*/ 374 w 758"/>
              <a:gd name="connsiteY91-28494" fmla="*/ 33 h 812"/>
              <a:gd name="connsiteX92-28495" fmla="*/ 379 w 758"/>
              <a:gd name="connsiteY92-28496" fmla="*/ 28 h 812"/>
              <a:gd name="connsiteX93-28497" fmla="*/ 385 w 758"/>
              <a:gd name="connsiteY93-28498" fmla="*/ 22 h 812"/>
              <a:gd name="connsiteX94-28499" fmla="*/ 390 w 758"/>
              <a:gd name="connsiteY94-28500" fmla="*/ 17 h 812"/>
              <a:gd name="connsiteX95-28501" fmla="*/ 395 w 758"/>
              <a:gd name="connsiteY95-28502" fmla="*/ 12 h 812"/>
              <a:gd name="connsiteX96-28503" fmla="*/ 400 w 758"/>
              <a:gd name="connsiteY96-28504" fmla="*/ 7 h 812"/>
              <a:gd name="connsiteX97-28505" fmla="*/ 406 w 758"/>
              <a:gd name="connsiteY97-28506" fmla="*/ 1 h 812"/>
              <a:gd name="connsiteX98-28507" fmla="*/ 411 w 758"/>
              <a:gd name="connsiteY98-28508" fmla="*/ 1 h 812"/>
              <a:gd name="connsiteX99-28509" fmla="*/ 416 w 758"/>
              <a:gd name="connsiteY99-28510" fmla="*/ 1 h 812"/>
              <a:gd name="connsiteX100-28511" fmla="*/ 416 w 758"/>
              <a:gd name="connsiteY100-28512" fmla="*/ 1 h 812"/>
              <a:gd name="connsiteX0-28513" fmla="*/ 416 w 758"/>
              <a:gd name="connsiteY0-28514" fmla="*/ 6 h 765"/>
              <a:gd name="connsiteX1-28515" fmla="*/ 427 w 758"/>
              <a:gd name="connsiteY1-28516" fmla="*/ 6 h 765"/>
              <a:gd name="connsiteX2-28517" fmla="*/ 437 w 758"/>
              <a:gd name="connsiteY2-28518" fmla="*/ 12 h 765"/>
              <a:gd name="connsiteX3-28519" fmla="*/ 448 w 758"/>
              <a:gd name="connsiteY3-28520" fmla="*/ 17 h 765"/>
              <a:gd name="connsiteX4-28521" fmla="*/ 464 w 758"/>
              <a:gd name="connsiteY4-28522" fmla="*/ 27 h 765"/>
              <a:gd name="connsiteX5-28523" fmla="*/ 474 w 758"/>
              <a:gd name="connsiteY5-28524" fmla="*/ 38 h 765"/>
              <a:gd name="connsiteX6-28525" fmla="*/ 485 w 758"/>
              <a:gd name="connsiteY6-28526" fmla="*/ 43 h 765"/>
              <a:gd name="connsiteX7-28527" fmla="*/ 485 w 758"/>
              <a:gd name="connsiteY7-28528" fmla="*/ 48 h 765"/>
              <a:gd name="connsiteX8-28529" fmla="*/ 490 w 758"/>
              <a:gd name="connsiteY8-28530" fmla="*/ 48 h 765"/>
              <a:gd name="connsiteX9-28531" fmla="*/ 490 w 758"/>
              <a:gd name="connsiteY9-28532" fmla="*/ 54 h 765"/>
              <a:gd name="connsiteX10-28533" fmla="*/ 490 w 758"/>
              <a:gd name="connsiteY10-28534" fmla="*/ 54 h 765"/>
              <a:gd name="connsiteX11-28535" fmla="*/ 490 w 758"/>
              <a:gd name="connsiteY11-28536" fmla="*/ 59 h 765"/>
              <a:gd name="connsiteX12-28537" fmla="*/ 485 w 758"/>
              <a:gd name="connsiteY12-28538" fmla="*/ 64 h 765"/>
              <a:gd name="connsiteX13-28539" fmla="*/ 479 w 758"/>
              <a:gd name="connsiteY13-28540" fmla="*/ 69 h 765"/>
              <a:gd name="connsiteX14-28541" fmla="*/ 469 w 758"/>
              <a:gd name="connsiteY14-28542" fmla="*/ 75 h 765"/>
              <a:gd name="connsiteX15-28543" fmla="*/ 464 w 758"/>
              <a:gd name="connsiteY15-28544" fmla="*/ 80 h 765"/>
              <a:gd name="connsiteX16-28545" fmla="*/ 748 w 758"/>
              <a:gd name="connsiteY16-28546" fmla="*/ 702 h 765"/>
              <a:gd name="connsiteX17-28547" fmla="*/ 748 w 758"/>
              <a:gd name="connsiteY17-28548" fmla="*/ 712 h 765"/>
              <a:gd name="connsiteX18-28549" fmla="*/ 753 w 758"/>
              <a:gd name="connsiteY18-28550" fmla="*/ 723 h 765"/>
              <a:gd name="connsiteX19-28551" fmla="*/ 753 w 758"/>
              <a:gd name="connsiteY19-28552" fmla="*/ 728 h 765"/>
              <a:gd name="connsiteX20-28553" fmla="*/ 758 w 758"/>
              <a:gd name="connsiteY20-28554" fmla="*/ 738 h 765"/>
              <a:gd name="connsiteX21-28555" fmla="*/ 758 w 758"/>
              <a:gd name="connsiteY21-28556" fmla="*/ 744 h 765"/>
              <a:gd name="connsiteX22-28557" fmla="*/ 758 w 758"/>
              <a:gd name="connsiteY22-28558" fmla="*/ 749 h 765"/>
              <a:gd name="connsiteX23-28559" fmla="*/ 758 w 758"/>
              <a:gd name="connsiteY23-28560" fmla="*/ 754 h 765"/>
              <a:gd name="connsiteX24-28561" fmla="*/ 753 w 758"/>
              <a:gd name="connsiteY24-28562" fmla="*/ 759 h 765"/>
              <a:gd name="connsiteX25-28563" fmla="*/ 748 w 758"/>
              <a:gd name="connsiteY25-28564" fmla="*/ 765 h 765"/>
              <a:gd name="connsiteX26-28565" fmla="*/ 737 w 758"/>
              <a:gd name="connsiteY26-28566" fmla="*/ 765 h 765"/>
              <a:gd name="connsiteX27-28567" fmla="*/ 727 w 758"/>
              <a:gd name="connsiteY27-28568" fmla="*/ 765 h 765"/>
              <a:gd name="connsiteX28-28569" fmla="*/ 711 w 758"/>
              <a:gd name="connsiteY28-28570" fmla="*/ 765 h 765"/>
              <a:gd name="connsiteX29-28571" fmla="*/ 695 w 758"/>
              <a:gd name="connsiteY29-28572" fmla="*/ 759 h 765"/>
              <a:gd name="connsiteX30-28573" fmla="*/ 674 w 758"/>
              <a:gd name="connsiteY30-28574" fmla="*/ 759 h 765"/>
              <a:gd name="connsiteX31-28575" fmla="*/ 653 w 758"/>
              <a:gd name="connsiteY31-28576" fmla="*/ 754 h 765"/>
              <a:gd name="connsiteX32-28577" fmla="*/ 632 w 758"/>
              <a:gd name="connsiteY32-28578" fmla="*/ 749 h 765"/>
              <a:gd name="connsiteX33-28579" fmla="*/ 622 w 758"/>
              <a:gd name="connsiteY33-28580" fmla="*/ 744 h 765"/>
              <a:gd name="connsiteX34-28581" fmla="*/ 611 w 758"/>
              <a:gd name="connsiteY34-28582" fmla="*/ 738 h 765"/>
              <a:gd name="connsiteX35-28583" fmla="*/ 595 w 758"/>
              <a:gd name="connsiteY35-28584" fmla="*/ 733 h 765"/>
              <a:gd name="connsiteX36-28585" fmla="*/ 390 w 758"/>
              <a:gd name="connsiteY36-28586" fmla="*/ 106 h 765"/>
              <a:gd name="connsiteX37-28587" fmla="*/ 390 w 758"/>
              <a:gd name="connsiteY37-28588" fmla="*/ 96 h 765"/>
              <a:gd name="connsiteX38-28589" fmla="*/ 390 w 758"/>
              <a:gd name="connsiteY38-28590" fmla="*/ 91 h 765"/>
              <a:gd name="connsiteX39-28591" fmla="*/ 390 w 758"/>
              <a:gd name="connsiteY39-28592" fmla="*/ 85 h 765"/>
              <a:gd name="connsiteX40-28593" fmla="*/ 385 w 758"/>
              <a:gd name="connsiteY40-28594" fmla="*/ 80 h 765"/>
              <a:gd name="connsiteX41-28595" fmla="*/ 385 w 758"/>
              <a:gd name="connsiteY41-28596" fmla="*/ 80 h 765"/>
              <a:gd name="connsiteX42-28597" fmla="*/ 379 w 758"/>
              <a:gd name="connsiteY42-28598" fmla="*/ 80 h 765"/>
              <a:gd name="connsiteX43-28599" fmla="*/ 374 w 758"/>
              <a:gd name="connsiteY43-28600" fmla="*/ 80 h 765"/>
              <a:gd name="connsiteX44-28601" fmla="*/ 363 w 758"/>
              <a:gd name="connsiteY44-28602" fmla="*/ 85 h 765"/>
              <a:gd name="connsiteX45-28603" fmla="*/ 353 w 758"/>
              <a:gd name="connsiteY45-28604" fmla="*/ 85 h 765"/>
              <a:gd name="connsiteX46-28605" fmla="*/ 337 w 758"/>
              <a:gd name="connsiteY46-28606" fmla="*/ 91 h 765"/>
              <a:gd name="connsiteX47-28607" fmla="*/ 321 w 758"/>
              <a:gd name="connsiteY47-28608" fmla="*/ 96 h 765"/>
              <a:gd name="connsiteX48-28609" fmla="*/ 305 w 758"/>
              <a:gd name="connsiteY48-28610" fmla="*/ 101 h 765"/>
              <a:gd name="connsiteX49-28611" fmla="*/ 269 w 758"/>
              <a:gd name="connsiteY49-28612" fmla="*/ 112 h 765"/>
              <a:gd name="connsiteX50-28613" fmla="*/ 232 w 758"/>
              <a:gd name="connsiteY50-28614" fmla="*/ 122 h 765"/>
              <a:gd name="connsiteX51-28615" fmla="*/ 195 w 758"/>
              <a:gd name="connsiteY51-28616" fmla="*/ 133 h 765"/>
              <a:gd name="connsiteX52-28617" fmla="*/ 158 w 758"/>
              <a:gd name="connsiteY52-28618" fmla="*/ 143 h 765"/>
              <a:gd name="connsiteX53-28619" fmla="*/ 137 w 758"/>
              <a:gd name="connsiteY53-28620" fmla="*/ 148 h 765"/>
              <a:gd name="connsiteX54-28621" fmla="*/ 121 w 758"/>
              <a:gd name="connsiteY54-28622" fmla="*/ 148 h 765"/>
              <a:gd name="connsiteX55-28623" fmla="*/ 105 w 758"/>
              <a:gd name="connsiteY55-28624" fmla="*/ 154 h 765"/>
              <a:gd name="connsiteX56-28625" fmla="*/ 95 w 758"/>
              <a:gd name="connsiteY56-28626" fmla="*/ 154 h 765"/>
              <a:gd name="connsiteX57-28627" fmla="*/ 84 w 758"/>
              <a:gd name="connsiteY57-28628" fmla="*/ 159 h 765"/>
              <a:gd name="connsiteX58-28629" fmla="*/ 74 w 758"/>
              <a:gd name="connsiteY58-28630" fmla="*/ 159 h 765"/>
              <a:gd name="connsiteX59-28631" fmla="*/ 68 w 758"/>
              <a:gd name="connsiteY59-28632" fmla="*/ 159 h 765"/>
              <a:gd name="connsiteX60-28633" fmla="*/ 63 w 758"/>
              <a:gd name="connsiteY60-28634" fmla="*/ 159 h 765"/>
              <a:gd name="connsiteX61-28635" fmla="*/ 53 w 758"/>
              <a:gd name="connsiteY61-28636" fmla="*/ 159 h 765"/>
              <a:gd name="connsiteX62-28637" fmla="*/ 42 w 758"/>
              <a:gd name="connsiteY62-28638" fmla="*/ 154 h 765"/>
              <a:gd name="connsiteX63-28639" fmla="*/ 32 w 758"/>
              <a:gd name="connsiteY63-28640" fmla="*/ 148 h 765"/>
              <a:gd name="connsiteX64-28641" fmla="*/ 26 w 758"/>
              <a:gd name="connsiteY64-28642" fmla="*/ 143 h 765"/>
              <a:gd name="connsiteX65-28643" fmla="*/ 16 w 758"/>
              <a:gd name="connsiteY65-28644" fmla="*/ 133 h 765"/>
              <a:gd name="connsiteX66-28645" fmla="*/ 11 w 758"/>
              <a:gd name="connsiteY66-28646" fmla="*/ 127 h 765"/>
              <a:gd name="connsiteX67-28647" fmla="*/ 5 w 758"/>
              <a:gd name="connsiteY67-28648" fmla="*/ 122 h 765"/>
              <a:gd name="connsiteX68-28649" fmla="*/ 0 w 758"/>
              <a:gd name="connsiteY68-28650" fmla="*/ 122 h 765"/>
              <a:gd name="connsiteX69-28651" fmla="*/ 5 w 758"/>
              <a:gd name="connsiteY69-28652" fmla="*/ 117 h 765"/>
              <a:gd name="connsiteX70-28653" fmla="*/ 5 w 758"/>
              <a:gd name="connsiteY70-28654" fmla="*/ 117 h 765"/>
              <a:gd name="connsiteX71-28655" fmla="*/ 11 w 758"/>
              <a:gd name="connsiteY71-28656" fmla="*/ 117 h 765"/>
              <a:gd name="connsiteX72-28657" fmla="*/ 16 w 758"/>
              <a:gd name="connsiteY72-28658" fmla="*/ 112 h 765"/>
              <a:gd name="connsiteX73-28659" fmla="*/ 21 w 758"/>
              <a:gd name="connsiteY73-28660" fmla="*/ 112 h 765"/>
              <a:gd name="connsiteX74-28661" fmla="*/ 32 w 758"/>
              <a:gd name="connsiteY74-28662" fmla="*/ 112 h 765"/>
              <a:gd name="connsiteX75-28663" fmla="*/ 42 w 758"/>
              <a:gd name="connsiteY75-28664" fmla="*/ 112 h 765"/>
              <a:gd name="connsiteX76-28665" fmla="*/ 53 w 758"/>
              <a:gd name="connsiteY76-28666" fmla="*/ 106 h 765"/>
              <a:gd name="connsiteX77-28667" fmla="*/ 79 w 758"/>
              <a:gd name="connsiteY77-28668" fmla="*/ 106 h 765"/>
              <a:gd name="connsiteX78-28669" fmla="*/ 111 w 758"/>
              <a:gd name="connsiteY78-28670" fmla="*/ 101 h 765"/>
              <a:gd name="connsiteX79-28671" fmla="*/ 126 w 758"/>
              <a:gd name="connsiteY79-28672" fmla="*/ 101 h 765"/>
              <a:gd name="connsiteX80-28673" fmla="*/ 142 w 758"/>
              <a:gd name="connsiteY80-28674" fmla="*/ 96 h 765"/>
              <a:gd name="connsiteX81-28675" fmla="*/ 163 w 758"/>
              <a:gd name="connsiteY81-28676" fmla="*/ 91 h 765"/>
              <a:gd name="connsiteX82-28677" fmla="*/ 184 w 758"/>
              <a:gd name="connsiteY82-28678" fmla="*/ 91 h 765"/>
              <a:gd name="connsiteX83-28679" fmla="*/ 221 w 758"/>
              <a:gd name="connsiteY83-28680" fmla="*/ 80 h 765"/>
              <a:gd name="connsiteX84-28681" fmla="*/ 258 w 758"/>
              <a:gd name="connsiteY84-28682" fmla="*/ 75 h 765"/>
              <a:gd name="connsiteX85-28683" fmla="*/ 290 w 758"/>
              <a:gd name="connsiteY85-28684" fmla="*/ 64 h 765"/>
              <a:gd name="connsiteX86-28685" fmla="*/ 321 w 758"/>
              <a:gd name="connsiteY86-28686" fmla="*/ 54 h 765"/>
              <a:gd name="connsiteX87-28687" fmla="*/ 337 w 758"/>
              <a:gd name="connsiteY87-28688" fmla="*/ 48 h 765"/>
              <a:gd name="connsiteX88-28689" fmla="*/ 353 w 758"/>
              <a:gd name="connsiteY88-28690" fmla="*/ 43 h 765"/>
              <a:gd name="connsiteX89-28691" fmla="*/ 363 w 758"/>
              <a:gd name="connsiteY89-28692" fmla="*/ 43 h 765"/>
              <a:gd name="connsiteX90-28693" fmla="*/ 374 w 758"/>
              <a:gd name="connsiteY90-28694" fmla="*/ 38 h 765"/>
              <a:gd name="connsiteX91-28695" fmla="*/ 379 w 758"/>
              <a:gd name="connsiteY91-28696" fmla="*/ 33 h 765"/>
              <a:gd name="connsiteX92-28697" fmla="*/ 385 w 758"/>
              <a:gd name="connsiteY92-28698" fmla="*/ 27 h 765"/>
              <a:gd name="connsiteX93-28699" fmla="*/ 390 w 758"/>
              <a:gd name="connsiteY93-28700" fmla="*/ 22 h 765"/>
              <a:gd name="connsiteX94-28701" fmla="*/ 395 w 758"/>
              <a:gd name="connsiteY94-28702" fmla="*/ 17 h 765"/>
              <a:gd name="connsiteX95-28703" fmla="*/ 400 w 758"/>
              <a:gd name="connsiteY95-28704" fmla="*/ 12 h 765"/>
              <a:gd name="connsiteX96-28705" fmla="*/ 406 w 758"/>
              <a:gd name="connsiteY96-28706" fmla="*/ 6 h 765"/>
              <a:gd name="connsiteX97-28707" fmla="*/ 411 w 758"/>
              <a:gd name="connsiteY97-28708" fmla="*/ 6 h 765"/>
              <a:gd name="connsiteX98-28709" fmla="*/ 416 w 758"/>
              <a:gd name="connsiteY98-28710" fmla="*/ 6 h 765"/>
              <a:gd name="connsiteX99-28711" fmla="*/ 416 w 758"/>
              <a:gd name="connsiteY99-28712" fmla="*/ 6 h 765"/>
              <a:gd name="connsiteX0-28713" fmla="*/ 416 w 758"/>
              <a:gd name="connsiteY0-28714" fmla="*/ 6 h 839"/>
              <a:gd name="connsiteX1-28715" fmla="*/ 427 w 758"/>
              <a:gd name="connsiteY1-28716" fmla="*/ 6 h 839"/>
              <a:gd name="connsiteX2-28717" fmla="*/ 437 w 758"/>
              <a:gd name="connsiteY2-28718" fmla="*/ 12 h 839"/>
              <a:gd name="connsiteX3-28719" fmla="*/ 448 w 758"/>
              <a:gd name="connsiteY3-28720" fmla="*/ 17 h 839"/>
              <a:gd name="connsiteX4-28721" fmla="*/ 464 w 758"/>
              <a:gd name="connsiteY4-28722" fmla="*/ 27 h 839"/>
              <a:gd name="connsiteX5-28723" fmla="*/ 474 w 758"/>
              <a:gd name="connsiteY5-28724" fmla="*/ 38 h 839"/>
              <a:gd name="connsiteX6-28725" fmla="*/ 485 w 758"/>
              <a:gd name="connsiteY6-28726" fmla="*/ 43 h 839"/>
              <a:gd name="connsiteX7-28727" fmla="*/ 485 w 758"/>
              <a:gd name="connsiteY7-28728" fmla="*/ 48 h 839"/>
              <a:gd name="connsiteX8-28729" fmla="*/ 490 w 758"/>
              <a:gd name="connsiteY8-28730" fmla="*/ 48 h 839"/>
              <a:gd name="connsiteX9-28731" fmla="*/ 490 w 758"/>
              <a:gd name="connsiteY9-28732" fmla="*/ 54 h 839"/>
              <a:gd name="connsiteX10-28733" fmla="*/ 490 w 758"/>
              <a:gd name="connsiteY10-28734" fmla="*/ 54 h 839"/>
              <a:gd name="connsiteX11-28735" fmla="*/ 490 w 758"/>
              <a:gd name="connsiteY11-28736" fmla="*/ 59 h 839"/>
              <a:gd name="connsiteX12-28737" fmla="*/ 485 w 758"/>
              <a:gd name="connsiteY12-28738" fmla="*/ 64 h 839"/>
              <a:gd name="connsiteX13-28739" fmla="*/ 479 w 758"/>
              <a:gd name="connsiteY13-28740" fmla="*/ 69 h 839"/>
              <a:gd name="connsiteX14-28741" fmla="*/ 469 w 758"/>
              <a:gd name="connsiteY14-28742" fmla="*/ 75 h 839"/>
              <a:gd name="connsiteX15-28743" fmla="*/ 464 w 758"/>
              <a:gd name="connsiteY15-28744" fmla="*/ 80 h 839"/>
              <a:gd name="connsiteX16-28745" fmla="*/ 748 w 758"/>
              <a:gd name="connsiteY16-28746" fmla="*/ 702 h 839"/>
              <a:gd name="connsiteX17-28747" fmla="*/ 748 w 758"/>
              <a:gd name="connsiteY17-28748" fmla="*/ 712 h 839"/>
              <a:gd name="connsiteX18-28749" fmla="*/ 753 w 758"/>
              <a:gd name="connsiteY18-28750" fmla="*/ 723 h 839"/>
              <a:gd name="connsiteX19-28751" fmla="*/ 753 w 758"/>
              <a:gd name="connsiteY19-28752" fmla="*/ 728 h 839"/>
              <a:gd name="connsiteX20-28753" fmla="*/ 758 w 758"/>
              <a:gd name="connsiteY20-28754" fmla="*/ 738 h 839"/>
              <a:gd name="connsiteX21-28755" fmla="*/ 758 w 758"/>
              <a:gd name="connsiteY21-28756" fmla="*/ 744 h 839"/>
              <a:gd name="connsiteX22-28757" fmla="*/ 758 w 758"/>
              <a:gd name="connsiteY22-28758" fmla="*/ 749 h 839"/>
              <a:gd name="connsiteX23-28759" fmla="*/ 758 w 758"/>
              <a:gd name="connsiteY23-28760" fmla="*/ 754 h 839"/>
              <a:gd name="connsiteX24-28761" fmla="*/ 753 w 758"/>
              <a:gd name="connsiteY24-28762" fmla="*/ 759 h 839"/>
              <a:gd name="connsiteX25-28763" fmla="*/ 748 w 758"/>
              <a:gd name="connsiteY25-28764" fmla="*/ 765 h 839"/>
              <a:gd name="connsiteX26-28765" fmla="*/ 737 w 758"/>
              <a:gd name="connsiteY26-28766" fmla="*/ 765 h 839"/>
              <a:gd name="connsiteX27-28767" fmla="*/ 727 w 758"/>
              <a:gd name="connsiteY27-28768" fmla="*/ 765 h 839"/>
              <a:gd name="connsiteX28-28769" fmla="*/ 711 w 758"/>
              <a:gd name="connsiteY28-28770" fmla="*/ 765 h 839"/>
              <a:gd name="connsiteX29-28771" fmla="*/ 695 w 758"/>
              <a:gd name="connsiteY29-28772" fmla="*/ 759 h 839"/>
              <a:gd name="connsiteX30-28773" fmla="*/ 674 w 758"/>
              <a:gd name="connsiteY30-28774" fmla="*/ 759 h 839"/>
              <a:gd name="connsiteX31-28775" fmla="*/ 653 w 758"/>
              <a:gd name="connsiteY31-28776" fmla="*/ 754 h 839"/>
              <a:gd name="connsiteX32-28777" fmla="*/ 632 w 758"/>
              <a:gd name="connsiteY32-28778" fmla="*/ 749 h 839"/>
              <a:gd name="connsiteX33-28779" fmla="*/ 622 w 758"/>
              <a:gd name="connsiteY33-28780" fmla="*/ 744 h 839"/>
              <a:gd name="connsiteX34-28781" fmla="*/ 595 w 758"/>
              <a:gd name="connsiteY34-28782" fmla="*/ 733 h 839"/>
              <a:gd name="connsiteX35-28783" fmla="*/ 390 w 758"/>
              <a:gd name="connsiteY35-28784" fmla="*/ 106 h 839"/>
              <a:gd name="connsiteX36-28785" fmla="*/ 390 w 758"/>
              <a:gd name="connsiteY36-28786" fmla="*/ 96 h 839"/>
              <a:gd name="connsiteX37-28787" fmla="*/ 390 w 758"/>
              <a:gd name="connsiteY37-28788" fmla="*/ 91 h 839"/>
              <a:gd name="connsiteX38-28789" fmla="*/ 390 w 758"/>
              <a:gd name="connsiteY38-28790" fmla="*/ 85 h 839"/>
              <a:gd name="connsiteX39-28791" fmla="*/ 385 w 758"/>
              <a:gd name="connsiteY39-28792" fmla="*/ 80 h 839"/>
              <a:gd name="connsiteX40-28793" fmla="*/ 385 w 758"/>
              <a:gd name="connsiteY40-28794" fmla="*/ 80 h 839"/>
              <a:gd name="connsiteX41-28795" fmla="*/ 379 w 758"/>
              <a:gd name="connsiteY41-28796" fmla="*/ 80 h 839"/>
              <a:gd name="connsiteX42-28797" fmla="*/ 374 w 758"/>
              <a:gd name="connsiteY42-28798" fmla="*/ 80 h 839"/>
              <a:gd name="connsiteX43-28799" fmla="*/ 363 w 758"/>
              <a:gd name="connsiteY43-28800" fmla="*/ 85 h 839"/>
              <a:gd name="connsiteX44-28801" fmla="*/ 353 w 758"/>
              <a:gd name="connsiteY44-28802" fmla="*/ 85 h 839"/>
              <a:gd name="connsiteX45-28803" fmla="*/ 337 w 758"/>
              <a:gd name="connsiteY45-28804" fmla="*/ 91 h 839"/>
              <a:gd name="connsiteX46-28805" fmla="*/ 321 w 758"/>
              <a:gd name="connsiteY46-28806" fmla="*/ 96 h 839"/>
              <a:gd name="connsiteX47-28807" fmla="*/ 305 w 758"/>
              <a:gd name="connsiteY47-28808" fmla="*/ 101 h 839"/>
              <a:gd name="connsiteX48-28809" fmla="*/ 269 w 758"/>
              <a:gd name="connsiteY48-28810" fmla="*/ 112 h 839"/>
              <a:gd name="connsiteX49-28811" fmla="*/ 232 w 758"/>
              <a:gd name="connsiteY49-28812" fmla="*/ 122 h 839"/>
              <a:gd name="connsiteX50-28813" fmla="*/ 195 w 758"/>
              <a:gd name="connsiteY50-28814" fmla="*/ 133 h 839"/>
              <a:gd name="connsiteX51-28815" fmla="*/ 158 w 758"/>
              <a:gd name="connsiteY51-28816" fmla="*/ 143 h 839"/>
              <a:gd name="connsiteX52-28817" fmla="*/ 137 w 758"/>
              <a:gd name="connsiteY52-28818" fmla="*/ 148 h 839"/>
              <a:gd name="connsiteX53-28819" fmla="*/ 121 w 758"/>
              <a:gd name="connsiteY53-28820" fmla="*/ 148 h 839"/>
              <a:gd name="connsiteX54-28821" fmla="*/ 105 w 758"/>
              <a:gd name="connsiteY54-28822" fmla="*/ 154 h 839"/>
              <a:gd name="connsiteX55-28823" fmla="*/ 95 w 758"/>
              <a:gd name="connsiteY55-28824" fmla="*/ 154 h 839"/>
              <a:gd name="connsiteX56-28825" fmla="*/ 84 w 758"/>
              <a:gd name="connsiteY56-28826" fmla="*/ 159 h 839"/>
              <a:gd name="connsiteX57-28827" fmla="*/ 74 w 758"/>
              <a:gd name="connsiteY57-28828" fmla="*/ 159 h 839"/>
              <a:gd name="connsiteX58-28829" fmla="*/ 68 w 758"/>
              <a:gd name="connsiteY58-28830" fmla="*/ 159 h 839"/>
              <a:gd name="connsiteX59-28831" fmla="*/ 63 w 758"/>
              <a:gd name="connsiteY59-28832" fmla="*/ 159 h 839"/>
              <a:gd name="connsiteX60-28833" fmla="*/ 53 w 758"/>
              <a:gd name="connsiteY60-28834" fmla="*/ 159 h 839"/>
              <a:gd name="connsiteX61-28835" fmla="*/ 42 w 758"/>
              <a:gd name="connsiteY61-28836" fmla="*/ 154 h 839"/>
              <a:gd name="connsiteX62-28837" fmla="*/ 32 w 758"/>
              <a:gd name="connsiteY62-28838" fmla="*/ 148 h 839"/>
              <a:gd name="connsiteX63-28839" fmla="*/ 26 w 758"/>
              <a:gd name="connsiteY63-28840" fmla="*/ 143 h 839"/>
              <a:gd name="connsiteX64-28841" fmla="*/ 16 w 758"/>
              <a:gd name="connsiteY64-28842" fmla="*/ 133 h 839"/>
              <a:gd name="connsiteX65-28843" fmla="*/ 11 w 758"/>
              <a:gd name="connsiteY65-28844" fmla="*/ 127 h 839"/>
              <a:gd name="connsiteX66-28845" fmla="*/ 5 w 758"/>
              <a:gd name="connsiteY66-28846" fmla="*/ 122 h 839"/>
              <a:gd name="connsiteX67-28847" fmla="*/ 0 w 758"/>
              <a:gd name="connsiteY67-28848" fmla="*/ 122 h 839"/>
              <a:gd name="connsiteX68-28849" fmla="*/ 5 w 758"/>
              <a:gd name="connsiteY68-28850" fmla="*/ 117 h 839"/>
              <a:gd name="connsiteX69-28851" fmla="*/ 5 w 758"/>
              <a:gd name="connsiteY69-28852" fmla="*/ 117 h 839"/>
              <a:gd name="connsiteX70-28853" fmla="*/ 11 w 758"/>
              <a:gd name="connsiteY70-28854" fmla="*/ 117 h 839"/>
              <a:gd name="connsiteX71-28855" fmla="*/ 16 w 758"/>
              <a:gd name="connsiteY71-28856" fmla="*/ 112 h 839"/>
              <a:gd name="connsiteX72-28857" fmla="*/ 21 w 758"/>
              <a:gd name="connsiteY72-28858" fmla="*/ 112 h 839"/>
              <a:gd name="connsiteX73-28859" fmla="*/ 32 w 758"/>
              <a:gd name="connsiteY73-28860" fmla="*/ 112 h 839"/>
              <a:gd name="connsiteX74-28861" fmla="*/ 42 w 758"/>
              <a:gd name="connsiteY74-28862" fmla="*/ 112 h 839"/>
              <a:gd name="connsiteX75-28863" fmla="*/ 53 w 758"/>
              <a:gd name="connsiteY75-28864" fmla="*/ 106 h 839"/>
              <a:gd name="connsiteX76-28865" fmla="*/ 79 w 758"/>
              <a:gd name="connsiteY76-28866" fmla="*/ 106 h 839"/>
              <a:gd name="connsiteX77-28867" fmla="*/ 111 w 758"/>
              <a:gd name="connsiteY77-28868" fmla="*/ 101 h 839"/>
              <a:gd name="connsiteX78-28869" fmla="*/ 126 w 758"/>
              <a:gd name="connsiteY78-28870" fmla="*/ 101 h 839"/>
              <a:gd name="connsiteX79-28871" fmla="*/ 142 w 758"/>
              <a:gd name="connsiteY79-28872" fmla="*/ 96 h 839"/>
              <a:gd name="connsiteX80-28873" fmla="*/ 163 w 758"/>
              <a:gd name="connsiteY80-28874" fmla="*/ 91 h 839"/>
              <a:gd name="connsiteX81-28875" fmla="*/ 184 w 758"/>
              <a:gd name="connsiteY81-28876" fmla="*/ 91 h 839"/>
              <a:gd name="connsiteX82-28877" fmla="*/ 221 w 758"/>
              <a:gd name="connsiteY82-28878" fmla="*/ 80 h 839"/>
              <a:gd name="connsiteX83-28879" fmla="*/ 258 w 758"/>
              <a:gd name="connsiteY83-28880" fmla="*/ 75 h 839"/>
              <a:gd name="connsiteX84-28881" fmla="*/ 290 w 758"/>
              <a:gd name="connsiteY84-28882" fmla="*/ 64 h 839"/>
              <a:gd name="connsiteX85-28883" fmla="*/ 321 w 758"/>
              <a:gd name="connsiteY85-28884" fmla="*/ 54 h 839"/>
              <a:gd name="connsiteX86-28885" fmla="*/ 337 w 758"/>
              <a:gd name="connsiteY86-28886" fmla="*/ 48 h 839"/>
              <a:gd name="connsiteX87-28887" fmla="*/ 353 w 758"/>
              <a:gd name="connsiteY87-28888" fmla="*/ 43 h 839"/>
              <a:gd name="connsiteX88-28889" fmla="*/ 363 w 758"/>
              <a:gd name="connsiteY88-28890" fmla="*/ 43 h 839"/>
              <a:gd name="connsiteX89-28891" fmla="*/ 374 w 758"/>
              <a:gd name="connsiteY89-28892" fmla="*/ 38 h 839"/>
              <a:gd name="connsiteX90-28893" fmla="*/ 379 w 758"/>
              <a:gd name="connsiteY90-28894" fmla="*/ 33 h 839"/>
              <a:gd name="connsiteX91-28895" fmla="*/ 385 w 758"/>
              <a:gd name="connsiteY91-28896" fmla="*/ 27 h 839"/>
              <a:gd name="connsiteX92-28897" fmla="*/ 390 w 758"/>
              <a:gd name="connsiteY92-28898" fmla="*/ 22 h 839"/>
              <a:gd name="connsiteX93-28899" fmla="*/ 395 w 758"/>
              <a:gd name="connsiteY93-28900" fmla="*/ 17 h 839"/>
              <a:gd name="connsiteX94-28901" fmla="*/ 400 w 758"/>
              <a:gd name="connsiteY94-28902" fmla="*/ 12 h 839"/>
              <a:gd name="connsiteX95-28903" fmla="*/ 406 w 758"/>
              <a:gd name="connsiteY95-28904" fmla="*/ 6 h 839"/>
              <a:gd name="connsiteX96-28905" fmla="*/ 411 w 758"/>
              <a:gd name="connsiteY96-28906" fmla="*/ 6 h 839"/>
              <a:gd name="connsiteX97-28907" fmla="*/ 416 w 758"/>
              <a:gd name="connsiteY97-28908" fmla="*/ 6 h 839"/>
              <a:gd name="connsiteX98-28909" fmla="*/ 416 w 758"/>
              <a:gd name="connsiteY98-28910" fmla="*/ 6 h 839"/>
              <a:gd name="connsiteX0-28911" fmla="*/ 416 w 758"/>
              <a:gd name="connsiteY0-28912" fmla="*/ 8 h 767"/>
              <a:gd name="connsiteX1-28913" fmla="*/ 427 w 758"/>
              <a:gd name="connsiteY1-28914" fmla="*/ 8 h 767"/>
              <a:gd name="connsiteX2-28915" fmla="*/ 437 w 758"/>
              <a:gd name="connsiteY2-28916" fmla="*/ 14 h 767"/>
              <a:gd name="connsiteX3-28917" fmla="*/ 448 w 758"/>
              <a:gd name="connsiteY3-28918" fmla="*/ 19 h 767"/>
              <a:gd name="connsiteX4-28919" fmla="*/ 464 w 758"/>
              <a:gd name="connsiteY4-28920" fmla="*/ 29 h 767"/>
              <a:gd name="connsiteX5-28921" fmla="*/ 474 w 758"/>
              <a:gd name="connsiteY5-28922" fmla="*/ 40 h 767"/>
              <a:gd name="connsiteX6-28923" fmla="*/ 485 w 758"/>
              <a:gd name="connsiteY6-28924" fmla="*/ 45 h 767"/>
              <a:gd name="connsiteX7-28925" fmla="*/ 485 w 758"/>
              <a:gd name="connsiteY7-28926" fmla="*/ 50 h 767"/>
              <a:gd name="connsiteX8-28927" fmla="*/ 490 w 758"/>
              <a:gd name="connsiteY8-28928" fmla="*/ 50 h 767"/>
              <a:gd name="connsiteX9-28929" fmla="*/ 490 w 758"/>
              <a:gd name="connsiteY9-28930" fmla="*/ 56 h 767"/>
              <a:gd name="connsiteX10-28931" fmla="*/ 490 w 758"/>
              <a:gd name="connsiteY10-28932" fmla="*/ 56 h 767"/>
              <a:gd name="connsiteX11-28933" fmla="*/ 490 w 758"/>
              <a:gd name="connsiteY11-28934" fmla="*/ 61 h 767"/>
              <a:gd name="connsiteX12-28935" fmla="*/ 485 w 758"/>
              <a:gd name="connsiteY12-28936" fmla="*/ 66 h 767"/>
              <a:gd name="connsiteX13-28937" fmla="*/ 479 w 758"/>
              <a:gd name="connsiteY13-28938" fmla="*/ 71 h 767"/>
              <a:gd name="connsiteX14-28939" fmla="*/ 469 w 758"/>
              <a:gd name="connsiteY14-28940" fmla="*/ 77 h 767"/>
              <a:gd name="connsiteX15-28941" fmla="*/ 464 w 758"/>
              <a:gd name="connsiteY15-28942" fmla="*/ 82 h 767"/>
              <a:gd name="connsiteX16-28943" fmla="*/ 748 w 758"/>
              <a:gd name="connsiteY16-28944" fmla="*/ 704 h 767"/>
              <a:gd name="connsiteX17-28945" fmla="*/ 748 w 758"/>
              <a:gd name="connsiteY17-28946" fmla="*/ 714 h 767"/>
              <a:gd name="connsiteX18-28947" fmla="*/ 753 w 758"/>
              <a:gd name="connsiteY18-28948" fmla="*/ 725 h 767"/>
              <a:gd name="connsiteX19-28949" fmla="*/ 753 w 758"/>
              <a:gd name="connsiteY19-28950" fmla="*/ 730 h 767"/>
              <a:gd name="connsiteX20-28951" fmla="*/ 758 w 758"/>
              <a:gd name="connsiteY20-28952" fmla="*/ 740 h 767"/>
              <a:gd name="connsiteX21-28953" fmla="*/ 758 w 758"/>
              <a:gd name="connsiteY21-28954" fmla="*/ 746 h 767"/>
              <a:gd name="connsiteX22-28955" fmla="*/ 758 w 758"/>
              <a:gd name="connsiteY22-28956" fmla="*/ 751 h 767"/>
              <a:gd name="connsiteX23-28957" fmla="*/ 758 w 758"/>
              <a:gd name="connsiteY23-28958" fmla="*/ 756 h 767"/>
              <a:gd name="connsiteX24-28959" fmla="*/ 753 w 758"/>
              <a:gd name="connsiteY24-28960" fmla="*/ 761 h 767"/>
              <a:gd name="connsiteX25-28961" fmla="*/ 748 w 758"/>
              <a:gd name="connsiteY25-28962" fmla="*/ 767 h 767"/>
              <a:gd name="connsiteX26-28963" fmla="*/ 737 w 758"/>
              <a:gd name="connsiteY26-28964" fmla="*/ 767 h 767"/>
              <a:gd name="connsiteX27-28965" fmla="*/ 727 w 758"/>
              <a:gd name="connsiteY27-28966" fmla="*/ 767 h 767"/>
              <a:gd name="connsiteX28-28967" fmla="*/ 711 w 758"/>
              <a:gd name="connsiteY28-28968" fmla="*/ 767 h 767"/>
              <a:gd name="connsiteX29-28969" fmla="*/ 695 w 758"/>
              <a:gd name="connsiteY29-28970" fmla="*/ 761 h 767"/>
              <a:gd name="connsiteX30-28971" fmla="*/ 674 w 758"/>
              <a:gd name="connsiteY30-28972" fmla="*/ 761 h 767"/>
              <a:gd name="connsiteX31-28973" fmla="*/ 653 w 758"/>
              <a:gd name="connsiteY31-28974" fmla="*/ 756 h 767"/>
              <a:gd name="connsiteX32-28975" fmla="*/ 632 w 758"/>
              <a:gd name="connsiteY32-28976" fmla="*/ 751 h 767"/>
              <a:gd name="connsiteX33-28977" fmla="*/ 622 w 758"/>
              <a:gd name="connsiteY33-28978" fmla="*/ 746 h 767"/>
              <a:gd name="connsiteX34-28979" fmla="*/ 390 w 758"/>
              <a:gd name="connsiteY34-28980" fmla="*/ 108 h 767"/>
              <a:gd name="connsiteX35-28981" fmla="*/ 390 w 758"/>
              <a:gd name="connsiteY35-28982" fmla="*/ 98 h 767"/>
              <a:gd name="connsiteX36-28983" fmla="*/ 390 w 758"/>
              <a:gd name="connsiteY36-28984" fmla="*/ 93 h 767"/>
              <a:gd name="connsiteX37-28985" fmla="*/ 390 w 758"/>
              <a:gd name="connsiteY37-28986" fmla="*/ 87 h 767"/>
              <a:gd name="connsiteX38-28987" fmla="*/ 385 w 758"/>
              <a:gd name="connsiteY38-28988" fmla="*/ 82 h 767"/>
              <a:gd name="connsiteX39-28989" fmla="*/ 385 w 758"/>
              <a:gd name="connsiteY39-28990" fmla="*/ 82 h 767"/>
              <a:gd name="connsiteX40-28991" fmla="*/ 379 w 758"/>
              <a:gd name="connsiteY40-28992" fmla="*/ 82 h 767"/>
              <a:gd name="connsiteX41-28993" fmla="*/ 374 w 758"/>
              <a:gd name="connsiteY41-28994" fmla="*/ 82 h 767"/>
              <a:gd name="connsiteX42-28995" fmla="*/ 363 w 758"/>
              <a:gd name="connsiteY42-28996" fmla="*/ 87 h 767"/>
              <a:gd name="connsiteX43-28997" fmla="*/ 353 w 758"/>
              <a:gd name="connsiteY43-28998" fmla="*/ 87 h 767"/>
              <a:gd name="connsiteX44-28999" fmla="*/ 337 w 758"/>
              <a:gd name="connsiteY44-29000" fmla="*/ 93 h 767"/>
              <a:gd name="connsiteX45-29001" fmla="*/ 321 w 758"/>
              <a:gd name="connsiteY45-29002" fmla="*/ 98 h 767"/>
              <a:gd name="connsiteX46-29003" fmla="*/ 305 w 758"/>
              <a:gd name="connsiteY46-29004" fmla="*/ 103 h 767"/>
              <a:gd name="connsiteX47-29005" fmla="*/ 269 w 758"/>
              <a:gd name="connsiteY47-29006" fmla="*/ 114 h 767"/>
              <a:gd name="connsiteX48-29007" fmla="*/ 232 w 758"/>
              <a:gd name="connsiteY48-29008" fmla="*/ 124 h 767"/>
              <a:gd name="connsiteX49-29009" fmla="*/ 195 w 758"/>
              <a:gd name="connsiteY49-29010" fmla="*/ 135 h 767"/>
              <a:gd name="connsiteX50-29011" fmla="*/ 158 w 758"/>
              <a:gd name="connsiteY50-29012" fmla="*/ 145 h 767"/>
              <a:gd name="connsiteX51-29013" fmla="*/ 137 w 758"/>
              <a:gd name="connsiteY51-29014" fmla="*/ 150 h 767"/>
              <a:gd name="connsiteX52-29015" fmla="*/ 121 w 758"/>
              <a:gd name="connsiteY52-29016" fmla="*/ 150 h 767"/>
              <a:gd name="connsiteX53-29017" fmla="*/ 105 w 758"/>
              <a:gd name="connsiteY53-29018" fmla="*/ 156 h 767"/>
              <a:gd name="connsiteX54-29019" fmla="*/ 95 w 758"/>
              <a:gd name="connsiteY54-29020" fmla="*/ 156 h 767"/>
              <a:gd name="connsiteX55-29021" fmla="*/ 84 w 758"/>
              <a:gd name="connsiteY55-29022" fmla="*/ 161 h 767"/>
              <a:gd name="connsiteX56-29023" fmla="*/ 74 w 758"/>
              <a:gd name="connsiteY56-29024" fmla="*/ 161 h 767"/>
              <a:gd name="connsiteX57-29025" fmla="*/ 68 w 758"/>
              <a:gd name="connsiteY57-29026" fmla="*/ 161 h 767"/>
              <a:gd name="connsiteX58-29027" fmla="*/ 63 w 758"/>
              <a:gd name="connsiteY58-29028" fmla="*/ 161 h 767"/>
              <a:gd name="connsiteX59-29029" fmla="*/ 53 w 758"/>
              <a:gd name="connsiteY59-29030" fmla="*/ 161 h 767"/>
              <a:gd name="connsiteX60-29031" fmla="*/ 42 w 758"/>
              <a:gd name="connsiteY60-29032" fmla="*/ 156 h 767"/>
              <a:gd name="connsiteX61-29033" fmla="*/ 32 w 758"/>
              <a:gd name="connsiteY61-29034" fmla="*/ 150 h 767"/>
              <a:gd name="connsiteX62-29035" fmla="*/ 26 w 758"/>
              <a:gd name="connsiteY62-29036" fmla="*/ 145 h 767"/>
              <a:gd name="connsiteX63-29037" fmla="*/ 16 w 758"/>
              <a:gd name="connsiteY63-29038" fmla="*/ 135 h 767"/>
              <a:gd name="connsiteX64-29039" fmla="*/ 11 w 758"/>
              <a:gd name="connsiteY64-29040" fmla="*/ 129 h 767"/>
              <a:gd name="connsiteX65-29041" fmla="*/ 5 w 758"/>
              <a:gd name="connsiteY65-29042" fmla="*/ 124 h 767"/>
              <a:gd name="connsiteX66-29043" fmla="*/ 0 w 758"/>
              <a:gd name="connsiteY66-29044" fmla="*/ 124 h 767"/>
              <a:gd name="connsiteX67-29045" fmla="*/ 5 w 758"/>
              <a:gd name="connsiteY67-29046" fmla="*/ 119 h 767"/>
              <a:gd name="connsiteX68-29047" fmla="*/ 5 w 758"/>
              <a:gd name="connsiteY68-29048" fmla="*/ 119 h 767"/>
              <a:gd name="connsiteX69-29049" fmla="*/ 11 w 758"/>
              <a:gd name="connsiteY69-29050" fmla="*/ 119 h 767"/>
              <a:gd name="connsiteX70-29051" fmla="*/ 16 w 758"/>
              <a:gd name="connsiteY70-29052" fmla="*/ 114 h 767"/>
              <a:gd name="connsiteX71-29053" fmla="*/ 21 w 758"/>
              <a:gd name="connsiteY71-29054" fmla="*/ 114 h 767"/>
              <a:gd name="connsiteX72-29055" fmla="*/ 32 w 758"/>
              <a:gd name="connsiteY72-29056" fmla="*/ 114 h 767"/>
              <a:gd name="connsiteX73-29057" fmla="*/ 42 w 758"/>
              <a:gd name="connsiteY73-29058" fmla="*/ 114 h 767"/>
              <a:gd name="connsiteX74-29059" fmla="*/ 53 w 758"/>
              <a:gd name="connsiteY74-29060" fmla="*/ 108 h 767"/>
              <a:gd name="connsiteX75-29061" fmla="*/ 79 w 758"/>
              <a:gd name="connsiteY75-29062" fmla="*/ 108 h 767"/>
              <a:gd name="connsiteX76-29063" fmla="*/ 111 w 758"/>
              <a:gd name="connsiteY76-29064" fmla="*/ 103 h 767"/>
              <a:gd name="connsiteX77-29065" fmla="*/ 126 w 758"/>
              <a:gd name="connsiteY77-29066" fmla="*/ 103 h 767"/>
              <a:gd name="connsiteX78-29067" fmla="*/ 142 w 758"/>
              <a:gd name="connsiteY78-29068" fmla="*/ 98 h 767"/>
              <a:gd name="connsiteX79-29069" fmla="*/ 163 w 758"/>
              <a:gd name="connsiteY79-29070" fmla="*/ 93 h 767"/>
              <a:gd name="connsiteX80-29071" fmla="*/ 184 w 758"/>
              <a:gd name="connsiteY80-29072" fmla="*/ 93 h 767"/>
              <a:gd name="connsiteX81-29073" fmla="*/ 221 w 758"/>
              <a:gd name="connsiteY81-29074" fmla="*/ 82 h 767"/>
              <a:gd name="connsiteX82-29075" fmla="*/ 258 w 758"/>
              <a:gd name="connsiteY82-29076" fmla="*/ 77 h 767"/>
              <a:gd name="connsiteX83-29077" fmla="*/ 290 w 758"/>
              <a:gd name="connsiteY83-29078" fmla="*/ 66 h 767"/>
              <a:gd name="connsiteX84-29079" fmla="*/ 321 w 758"/>
              <a:gd name="connsiteY84-29080" fmla="*/ 56 h 767"/>
              <a:gd name="connsiteX85-29081" fmla="*/ 337 w 758"/>
              <a:gd name="connsiteY85-29082" fmla="*/ 50 h 767"/>
              <a:gd name="connsiteX86-29083" fmla="*/ 353 w 758"/>
              <a:gd name="connsiteY86-29084" fmla="*/ 45 h 767"/>
              <a:gd name="connsiteX87-29085" fmla="*/ 363 w 758"/>
              <a:gd name="connsiteY87-29086" fmla="*/ 45 h 767"/>
              <a:gd name="connsiteX88-29087" fmla="*/ 374 w 758"/>
              <a:gd name="connsiteY88-29088" fmla="*/ 40 h 767"/>
              <a:gd name="connsiteX89-29089" fmla="*/ 379 w 758"/>
              <a:gd name="connsiteY89-29090" fmla="*/ 35 h 767"/>
              <a:gd name="connsiteX90-29091" fmla="*/ 385 w 758"/>
              <a:gd name="connsiteY90-29092" fmla="*/ 29 h 767"/>
              <a:gd name="connsiteX91-29093" fmla="*/ 390 w 758"/>
              <a:gd name="connsiteY91-29094" fmla="*/ 24 h 767"/>
              <a:gd name="connsiteX92-29095" fmla="*/ 395 w 758"/>
              <a:gd name="connsiteY92-29096" fmla="*/ 19 h 767"/>
              <a:gd name="connsiteX93-29097" fmla="*/ 400 w 758"/>
              <a:gd name="connsiteY93-29098" fmla="*/ 14 h 767"/>
              <a:gd name="connsiteX94-29099" fmla="*/ 406 w 758"/>
              <a:gd name="connsiteY94-29100" fmla="*/ 8 h 767"/>
              <a:gd name="connsiteX95-29101" fmla="*/ 411 w 758"/>
              <a:gd name="connsiteY95-29102" fmla="*/ 8 h 767"/>
              <a:gd name="connsiteX96-29103" fmla="*/ 416 w 758"/>
              <a:gd name="connsiteY96-29104" fmla="*/ 8 h 767"/>
              <a:gd name="connsiteX97-29105" fmla="*/ 416 w 758"/>
              <a:gd name="connsiteY97-29106" fmla="*/ 8 h 767"/>
              <a:gd name="connsiteX0-29107" fmla="*/ 416 w 758"/>
              <a:gd name="connsiteY0-29108" fmla="*/ 9 h 768"/>
              <a:gd name="connsiteX1-29109" fmla="*/ 427 w 758"/>
              <a:gd name="connsiteY1-29110" fmla="*/ 9 h 768"/>
              <a:gd name="connsiteX2-29111" fmla="*/ 437 w 758"/>
              <a:gd name="connsiteY2-29112" fmla="*/ 15 h 768"/>
              <a:gd name="connsiteX3-29113" fmla="*/ 448 w 758"/>
              <a:gd name="connsiteY3-29114" fmla="*/ 20 h 768"/>
              <a:gd name="connsiteX4-29115" fmla="*/ 464 w 758"/>
              <a:gd name="connsiteY4-29116" fmla="*/ 30 h 768"/>
              <a:gd name="connsiteX5-29117" fmla="*/ 474 w 758"/>
              <a:gd name="connsiteY5-29118" fmla="*/ 41 h 768"/>
              <a:gd name="connsiteX6-29119" fmla="*/ 485 w 758"/>
              <a:gd name="connsiteY6-29120" fmla="*/ 46 h 768"/>
              <a:gd name="connsiteX7-29121" fmla="*/ 485 w 758"/>
              <a:gd name="connsiteY7-29122" fmla="*/ 51 h 768"/>
              <a:gd name="connsiteX8-29123" fmla="*/ 490 w 758"/>
              <a:gd name="connsiteY8-29124" fmla="*/ 51 h 768"/>
              <a:gd name="connsiteX9-29125" fmla="*/ 490 w 758"/>
              <a:gd name="connsiteY9-29126" fmla="*/ 57 h 768"/>
              <a:gd name="connsiteX10-29127" fmla="*/ 490 w 758"/>
              <a:gd name="connsiteY10-29128" fmla="*/ 57 h 768"/>
              <a:gd name="connsiteX11-29129" fmla="*/ 490 w 758"/>
              <a:gd name="connsiteY11-29130" fmla="*/ 62 h 768"/>
              <a:gd name="connsiteX12-29131" fmla="*/ 485 w 758"/>
              <a:gd name="connsiteY12-29132" fmla="*/ 67 h 768"/>
              <a:gd name="connsiteX13-29133" fmla="*/ 479 w 758"/>
              <a:gd name="connsiteY13-29134" fmla="*/ 72 h 768"/>
              <a:gd name="connsiteX14-29135" fmla="*/ 469 w 758"/>
              <a:gd name="connsiteY14-29136" fmla="*/ 78 h 768"/>
              <a:gd name="connsiteX15-29137" fmla="*/ 464 w 758"/>
              <a:gd name="connsiteY15-29138" fmla="*/ 83 h 768"/>
              <a:gd name="connsiteX16-29139" fmla="*/ 748 w 758"/>
              <a:gd name="connsiteY16-29140" fmla="*/ 705 h 768"/>
              <a:gd name="connsiteX17-29141" fmla="*/ 748 w 758"/>
              <a:gd name="connsiteY17-29142" fmla="*/ 715 h 768"/>
              <a:gd name="connsiteX18-29143" fmla="*/ 753 w 758"/>
              <a:gd name="connsiteY18-29144" fmla="*/ 726 h 768"/>
              <a:gd name="connsiteX19-29145" fmla="*/ 753 w 758"/>
              <a:gd name="connsiteY19-29146" fmla="*/ 731 h 768"/>
              <a:gd name="connsiteX20-29147" fmla="*/ 758 w 758"/>
              <a:gd name="connsiteY20-29148" fmla="*/ 741 h 768"/>
              <a:gd name="connsiteX21-29149" fmla="*/ 758 w 758"/>
              <a:gd name="connsiteY21-29150" fmla="*/ 747 h 768"/>
              <a:gd name="connsiteX22-29151" fmla="*/ 758 w 758"/>
              <a:gd name="connsiteY22-29152" fmla="*/ 752 h 768"/>
              <a:gd name="connsiteX23-29153" fmla="*/ 758 w 758"/>
              <a:gd name="connsiteY23-29154" fmla="*/ 757 h 768"/>
              <a:gd name="connsiteX24-29155" fmla="*/ 753 w 758"/>
              <a:gd name="connsiteY24-29156" fmla="*/ 762 h 768"/>
              <a:gd name="connsiteX25-29157" fmla="*/ 748 w 758"/>
              <a:gd name="connsiteY25-29158" fmla="*/ 768 h 768"/>
              <a:gd name="connsiteX26-29159" fmla="*/ 737 w 758"/>
              <a:gd name="connsiteY26-29160" fmla="*/ 768 h 768"/>
              <a:gd name="connsiteX27-29161" fmla="*/ 727 w 758"/>
              <a:gd name="connsiteY27-29162" fmla="*/ 768 h 768"/>
              <a:gd name="connsiteX28-29163" fmla="*/ 711 w 758"/>
              <a:gd name="connsiteY28-29164" fmla="*/ 768 h 768"/>
              <a:gd name="connsiteX29-29165" fmla="*/ 695 w 758"/>
              <a:gd name="connsiteY29-29166" fmla="*/ 762 h 768"/>
              <a:gd name="connsiteX30-29167" fmla="*/ 674 w 758"/>
              <a:gd name="connsiteY30-29168" fmla="*/ 762 h 768"/>
              <a:gd name="connsiteX31-29169" fmla="*/ 653 w 758"/>
              <a:gd name="connsiteY31-29170" fmla="*/ 757 h 768"/>
              <a:gd name="connsiteX32-29171" fmla="*/ 632 w 758"/>
              <a:gd name="connsiteY32-29172" fmla="*/ 752 h 768"/>
              <a:gd name="connsiteX33-29173" fmla="*/ 390 w 758"/>
              <a:gd name="connsiteY33-29174" fmla="*/ 109 h 768"/>
              <a:gd name="connsiteX34-29175" fmla="*/ 390 w 758"/>
              <a:gd name="connsiteY34-29176" fmla="*/ 99 h 768"/>
              <a:gd name="connsiteX35-29177" fmla="*/ 390 w 758"/>
              <a:gd name="connsiteY35-29178" fmla="*/ 94 h 768"/>
              <a:gd name="connsiteX36-29179" fmla="*/ 390 w 758"/>
              <a:gd name="connsiteY36-29180" fmla="*/ 88 h 768"/>
              <a:gd name="connsiteX37-29181" fmla="*/ 385 w 758"/>
              <a:gd name="connsiteY37-29182" fmla="*/ 83 h 768"/>
              <a:gd name="connsiteX38-29183" fmla="*/ 385 w 758"/>
              <a:gd name="connsiteY38-29184" fmla="*/ 83 h 768"/>
              <a:gd name="connsiteX39-29185" fmla="*/ 379 w 758"/>
              <a:gd name="connsiteY39-29186" fmla="*/ 83 h 768"/>
              <a:gd name="connsiteX40-29187" fmla="*/ 374 w 758"/>
              <a:gd name="connsiteY40-29188" fmla="*/ 83 h 768"/>
              <a:gd name="connsiteX41-29189" fmla="*/ 363 w 758"/>
              <a:gd name="connsiteY41-29190" fmla="*/ 88 h 768"/>
              <a:gd name="connsiteX42-29191" fmla="*/ 353 w 758"/>
              <a:gd name="connsiteY42-29192" fmla="*/ 88 h 768"/>
              <a:gd name="connsiteX43-29193" fmla="*/ 337 w 758"/>
              <a:gd name="connsiteY43-29194" fmla="*/ 94 h 768"/>
              <a:gd name="connsiteX44-29195" fmla="*/ 321 w 758"/>
              <a:gd name="connsiteY44-29196" fmla="*/ 99 h 768"/>
              <a:gd name="connsiteX45-29197" fmla="*/ 305 w 758"/>
              <a:gd name="connsiteY45-29198" fmla="*/ 104 h 768"/>
              <a:gd name="connsiteX46-29199" fmla="*/ 269 w 758"/>
              <a:gd name="connsiteY46-29200" fmla="*/ 115 h 768"/>
              <a:gd name="connsiteX47-29201" fmla="*/ 232 w 758"/>
              <a:gd name="connsiteY47-29202" fmla="*/ 125 h 768"/>
              <a:gd name="connsiteX48-29203" fmla="*/ 195 w 758"/>
              <a:gd name="connsiteY48-29204" fmla="*/ 136 h 768"/>
              <a:gd name="connsiteX49-29205" fmla="*/ 158 w 758"/>
              <a:gd name="connsiteY49-29206" fmla="*/ 146 h 768"/>
              <a:gd name="connsiteX50-29207" fmla="*/ 137 w 758"/>
              <a:gd name="connsiteY50-29208" fmla="*/ 151 h 768"/>
              <a:gd name="connsiteX51-29209" fmla="*/ 121 w 758"/>
              <a:gd name="connsiteY51-29210" fmla="*/ 151 h 768"/>
              <a:gd name="connsiteX52-29211" fmla="*/ 105 w 758"/>
              <a:gd name="connsiteY52-29212" fmla="*/ 157 h 768"/>
              <a:gd name="connsiteX53-29213" fmla="*/ 95 w 758"/>
              <a:gd name="connsiteY53-29214" fmla="*/ 157 h 768"/>
              <a:gd name="connsiteX54-29215" fmla="*/ 84 w 758"/>
              <a:gd name="connsiteY54-29216" fmla="*/ 162 h 768"/>
              <a:gd name="connsiteX55-29217" fmla="*/ 74 w 758"/>
              <a:gd name="connsiteY55-29218" fmla="*/ 162 h 768"/>
              <a:gd name="connsiteX56-29219" fmla="*/ 68 w 758"/>
              <a:gd name="connsiteY56-29220" fmla="*/ 162 h 768"/>
              <a:gd name="connsiteX57-29221" fmla="*/ 63 w 758"/>
              <a:gd name="connsiteY57-29222" fmla="*/ 162 h 768"/>
              <a:gd name="connsiteX58-29223" fmla="*/ 53 w 758"/>
              <a:gd name="connsiteY58-29224" fmla="*/ 162 h 768"/>
              <a:gd name="connsiteX59-29225" fmla="*/ 42 w 758"/>
              <a:gd name="connsiteY59-29226" fmla="*/ 157 h 768"/>
              <a:gd name="connsiteX60-29227" fmla="*/ 32 w 758"/>
              <a:gd name="connsiteY60-29228" fmla="*/ 151 h 768"/>
              <a:gd name="connsiteX61-29229" fmla="*/ 26 w 758"/>
              <a:gd name="connsiteY61-29230" fmla="*/ 146 h 768"/>
              <a:gd name="connsiteX62-29231" fmla="*/ 16 w 758"/>
              <a:gd name="connsiteY62-29232" fmla="*/ 136 h 768"/>
              <a:gd name="connsiteX63-29233" fmla="*/ 11 w 758"/>
              <a:gd name="connsiteY63-29234" fmla="*/ 130 h 768"/>
              <a:gd name="connsiteX64-29235" fmla="*/ 5 w 758"/>
              <a:gd name="connsiteY64-29236" fmla="*/ 125 h 768"/>
              <a:gd name="connsiteX65-29237" fmla="*/ 0 w 758"/>
              <a:gd name="connsiteY65-29238" fmla="*/ 125 h 768"/>
              <a:gd name="connsiteX66-29239" fmla="*/ 5 w 758"/>
              <a:gd name="connsiteY66-29240" fmla="*/ 120 h 768"/>
              <a:gd name="connsiteX67-29241" fmla="*/ 5 w 758"/>
              <a:gd name="connsiteY67-29242" fmla="*/ 120 h 768"/>
              <a:gd name="connsiteX68-29243" fmla="*/ 11 w 758"/>
              <a:gd name="connsiteY68-29244" fmla="*/ 120 h 768"/>
              <a:gd name="connsiteX69-29245" fmla="*/ 16 w 758"/>
              <a:gd name="connsiteY69-29246" fmla="*/ 115 h 768"/>
              <a:gd name="connsiteX70-29247" fmla="*/ 21 w 758"/>
              <a:gd name="connsiteY70-29248" fmla="*/ 115 h 768"/>
              <a:gd name="connsiteX71-29249" fmla="*/ 32 w 758"/>
              <a:gd name="connsiteY71-29250" fmla="*/ 115 h 768"/>
              <a:gd name="connsiteX72-29251" fmla="*/ 42 w 758"/>
              <a:gd name="connsiteY72-29252" fmla="*/ 115 h 768"/>
              <a:gd name="connsiteX73-29253" fmla="*/ 53 w 758"/>
              <a:gd name="connsiteY73-29254" fmla="*/ 109 h 768"/>
              <a:gd name="connsiteX74-29255" fmla="*/ 79 w 758"/>
              <a:gd name="connsiteY74-29256" fmla="*/ 109 h 768"/>
              <a:gd name="connsiteX75-29257" fmla="*/ 111 w 758"/>
              <a:gd name="connsiteY75-29258" fmla="*/ 104 h 768"/>
              <a:gd name="connsiteX76-29259" fmla="*/ 126 w 758"/>
              <a:gd name="connsiteY76-29260" fmla="*/ 104 h 768"/>
              <a:gd name="connsiteX77-29261" fmla="*/ 142 w 758"/>
              <a:gd name="connsiteY77-29262" fmla="*/ 99 h 768"/>
              <a:gd name="connsiteX78-29263" fmla="*/ 163 w 758"/>
              <a:gd name="connsiteY78-29264" fmla="*/ 94 h 768"/>
              <a:gd name="connsiteX79-29265" fmla="*/ 184 w 758"/>
              <a:gd name="connsiteY79-29266" fmla="*/ 94 h 768"/>
              <a:gd name="connsiteX80-29267" fmla="*/ 221 w 758"/>
              <a:gd name="connsiteY80-29268" fmla="*/ 83 h 768"/>
              <a:gd name="connsiteX81-29269" fmla="*/ 258 w 758"/>
              <a:gd name="connsiteY81-29270" fmla="*/ 78 h 768"/>
              <a:gd name="connsiteX82-29271" fmla="*/ 290 w 758"/>
              <a:gd name="connsiteY82-29272" fmla="*/ 67 h 768"/>
              <a:gd name="connsiteX83-29273" fmla="*/ 321 w 758"/>
              <a:gd name="connsiteY83-29274" fmla="*/ 57 h 768"/>
              <a:gd name="connsiteX84-29275" fmla="*/ 337 w 758"/>
              <a:gd name="connsiteY84-29276" fmla="*/ 51 h 768"/>
              <a:gd name="connsiteX85-29277" fmla="*/ 353 w 758"/>
              <a:gd name="connsiteY85-29278" fmla="*/ 46 h 768"/>
              <a:gd name="connsiteX86-29279" fmla="*/ 363 w 758"/>
              <a:gd name="connsiteY86-29280" fmla="*/ 46 h 768"/>
              <a:gd name="connsiteX87-29281" fmla="*/ 374 w 758"/>
              <a:gd name="connsiteY87-29282" fmla="*/ 41 h 768"/>
              <a:gd name="connsiteX88-29283" fmla="*/ 379 w 758"/>
              <a:gd name="connsiteY88-29284" fmla="*/ 36 h 768"/>
              <a:gd name="connsiteX89-29285" fmla="*/ 385 w 758"/>
              <a:gd name="connsiteY89-29286" fmla="*/ 30 h 768"/>
              <a:gd name="connsiteX90-29287" fmla="*/ 390 w 758"/>
              <a:gd name="connsiteY90-29288" fmla="*/ 25 h 768"/>
              <a:gd name="connsiteX91-29289" fmla="*/ 395 w 758"/>
              <a:gd name="connsiteY91-29290" fmla="*/ 20 h 768"/>
              <a:gd name="connsiteX92-29291" fmla="*/ 400 w 758"/>
              <a:gd name="connsiteY92-29292" fmla="*/ 15 h 768"/>
              <a:gd name="connsiteX93-29293" fmla="*/ 406 w 758"/>
              <a:gd name="connsiteY93-29294" fmla="*/ 9 h 768"/>
              <a:gd name="connsiteX94-29295" fmla="*/ 411 w 758"/>
              <a:gd name="connsiteY94-29296" fmla="*/ 9 h 768"/>
              <a:gd name="connsiteX95-29297" fmla="*/ 416 w 758"/>
              <a:gd name="connsiteY95-29298" fmla="*/ 9 h 768"/>
              <a:gd name="connsiteX96-29299" fmla="*/ 416 w 758"/>
              <a:gd name="connsiteY96-29300" fmla="*/ 9 h 768"/>
              <a:gd name="connsiteX0-29301" fmla="*/ 416 w 758"/>
              <a:gd name="connsiteY0-29302" fmla="*/ 10 h 867"/>
              <a:gd name="connsiteX1-29303" fmla="*/ 427 w 758"/>
              <a:gd name="connsiteY1-29304" fmla="*/ 10 h 867"/>
              <a:gd name="connsiteX2-29305" fmla="*/ 437 w 758"/>
              <a:gd name="connsiteY2-29306" fmla="*/ 16 h 867"/>
              <a:gd name="connsiteX3-29307" fmla="*/ 448 w 758"/>
              <a:gd name="connsiteY3-29308" fmla="*/ 21 h 867"/>
              <a:gd name="connsiteX4-29309" fmla="*/ 464 w 758"/>
              <a:gd name="connsiteY4-29310" fmla="*/ 31 h 867"/>
              <a:gd name="connsiteX5-29311" fmla="*/ 474 w 758"/>
              <a:gd name="connsiteY5-29312" fmla="*/ 42 h 867"/>
              <a:gd name="connsiteX6-29313" fmla="*/ 485 w 758"/>
              <a:gd name="connsiteY6-29314" fmla="*/ 47 h 867"/>
              <a:gd name="connsiteX7-29315" fmla="*/ 485 w 758"/>
              <a:gd name="connsiteY7-29316" fmla="*/ 52 h 867"/>
              <a:gd name="connsiteX8-29317" fmla="*/ 490 w 758"/>
              <a:gd name="connsiteY8-29318" fmla="*/ 52 h 867"/>
              <a:gd name="connsiteX9-29319" fmla="*/ 490 w 758"/>
              <a:gd name="connsiteY9-29320" fmla="*/ 58 h 867"/>
              <a:gd name="connsiteX10-29321" fmla="*/ 490 w 758"/>
              <a:gd name="connsiteY10-29322" fmla="*/ 58 h 867"/>
              <a:gd name="connsiteX11-29323" fmla="*/ 490 w 758"/>
              <a:gd name="connsiteY11-29324" fmla="*/ 63 h 867"/>
              <a:gd name="connsiteX12-29325" fmla="*/ 485 w 758"/>
              <a:gd name="connsiteY12-29326" fmla="*/ 68 h 867"/>
              <a:gd name="connsiteX13-29327" fmla="*/ 479 w 758"/>
              <a:gd name="connsiteY13-29328" fmla="*/ 73 h 867"/>
              <a:gd name="connsiteX14-29329" fmla="*/ 469 w 758"/>
              <a:gd name="connsiteY14-29330" fmla="*/ 79 h 867"/>
              <a:gd name="connsiteX15-29331" fmla="*/ 464 w 758"/>
              <a:gd name="connsiteY15-29332" fmla="*/ 84 h 867"/>
              <a:gd name="connsiteX16-29333" fmla="*/ 748 w 758"/>
              <a:gd name="connsiteY16-29334" fmla="*/ 706 h 867"/>
              <a:gd name="connsiteX17-29335" fmla="*/ 748 w 758"/>
              <a:gd name="connsiteY17-29336" fmla="*/ 716 h 867"/>
              <a:gd name="connsiteX18-29337" fmla="*/ 753 w 758"/>
              <a:gd name="connsiteY18-29338" fmla="*/ 727 h 867"/>
              <a:gd name="connsiteX19-29339" fmla="*/ 753 w 758"/>
              <a:gd name="connsiteY19-29340" fmla="*/ 732 h 867"/>
              <a:gd name="connsiteX20-29341" fmla="*/ 758 w 758"/>
              <a:gd name="connsiteY20-29342" fmla="*/ 742 h 867"/>
              <a:gd name="connsiteX21-29343" fmla="*/ 758 w 758"/>
              <a:gd name="connsiteY21-29344" fmla="*/ 748 h 867"/>
              <a:gd name="connsiteX22-29345" fmla="*/ 758 w 758"/>
              <a:gd name="connsiteY22-29346" fmla="*/ 753 h 867"/>
              <a:gd name="connsiteX23-29347" fmla="*/ 758 w 758"/>
              <a:gd name="connsiteY23-29348" fmla="*/ 758 h 867"/>
              <a:gd name="connsiteX24-29349" fmla="*/ 753 w 758"/>
              <a:gd name="connsiteY24-29350" fmla="*/ 763 h 867"/>
              <a:gd name="connsiteX25-29351" fmla="*/ 748 w 758"/>
              <a:gd name="connsiteY25-29352" fmla="*/ 769 h 867"/>
              <a:gd name="connsiteX26-29353" fmla="*/ 737 w 758"/>
              <a:gd name="connsiteY26-29354" fmla="*/ 769 h 867"/>
              <a:gd name="connsiteX27-29355" fmla="*/ 727 w 758"/>
              <a:gd name="connsiteY27-29356" fmla="*/ 769 h 867"/>
              <a:gd name="connsiteX28-29357" fmla="*/ 711 w 758"/>
              <a:gd name="connsiteY28-29358" fmla="*/ 769 h 867"/>
              <a:gd name="connsiteX29-29359" fmla="*/ 695 w 758"/>
              <a:gd name="connsiteY29-29360" fmla="*/ 763 h 867"/>
              <a:gd name="connsiteX30-29361" fmla="*/ 674 w 758"/>
              <a:gd name="connsiteY30-29362" fmla="*/ 763 h 867"/>
              <a:gd name="connsiteX31-29363" fmla="*/ 653 w 758"/>
              <a:gd name="connsiteY31-29364" fmla="*/ 758 h 867"/>
              <a:gd name="connsiteX32-29365" fmla="*/ 390 w 758"/>
              <a:gd name="connsiteY32-29366" fmla="*/ 110 h 867"/>
              <a:gd name="connsiteX33-29367" fmla="*/ 390 w 758"/>
              <a:gd name="connsiteY33-29368" fmla="*/ 100 h 867"/>
              <a:gd name="connsiteX34-29369" fmla="*/ 390 w 758"/>
              <a:gd name="connsiteY34-29370" fmla="*/ 95 h 867"/>
              <a:gd name="connsiteX35-29371" fmla="*/ 390 w 758"/>
              <a:gd name="connsiteY35-29372" fmla="*/ 89 h 867"/>
              <a:gd name="connsiteX36-29373" fmla="*/ 385 w 758"/>
              <a:gd name="connsiteY36-29374" fmla="*/ 84 h 867"/>
              <a:gd name="connsiteX37-29375" fmla="*/ 385 w 758"/>
              <a:gd name="connsiteY37-29376" fmla="*/ 84 h 867"/>
              <a:gd name="connsiteX38-29377" fmla="*/ 379 w 758"/>
              <a:gd name="connsiteY38-29378" fmla="*/ 84 h 867"/>
              <a:gd name="connsiteX39-29379" fmla="*/ 374 w 758"/>
              <a:gd name="connsiteY39-29380" fmla="*/ 84 h 867"/>
              <a:gd name="connsiteX40-29381" fmla="*/ 363 w 758"/>
              <a:gd name="connsiteY40-29382" fmla="*/ 89 h 867"/>
              <a:gd name="connsiteX41-29383" fmla="*/ 353 w 758"/>
              <a:gd name="connsiteY41-29384" fmla="*/ 89 h 867"/>
              <a:gd name="connsiteX42-29385" fmla="*/ 337 w 758"/>
              <a:gd name="connsiteY42-29386" fmla="*/ 95 h 867"/>
              <a:gd name="connsiteX43-29387" fmla="*/ 321 w 758"/>
              <a:gd name="connsiteY43-29388" fmla="*/ 100 h 867"/>
              <a:gd name="connsiteX44-29389" fmla="*/ 305 w 758"/>
              <a:gd name="connsiteY44-29390" fmla="*/ 105 h 867"/>
              <a:gd name="connsiteX45-29391" fmla="*/ 269 w 758"/>
              <a:gd name="connsiteY45-29392" fmla="*/ 116 h 867"/>
              <a:gd name="connsiteX46-29393" fmla="*/ 232 w 758"/>
              <a:gd name="connsiteY46-29394" fmla="*/ 126 h 867"/>
              <a:gd name="connsiteX47-29395" fmla="*/ 195 w 758"/>
              <a:gd name="connsiteY47-29396" fmla="*/ 137 h 867"/>
              <a:gd name="connsiteX48-29397" fmla="*/ 158 w 758"/>
              <a:gd name="connsiteY48-29398" fmla="*/ 147 h 867"/>
              <a:gd name="connsiteX49-29399" fmla="*/ 137 w 758"/>
              <a:gd name="connsiteY49-29400" fmla="*/ 152 h 867"/>
              <a:gd name="connsiteX50-29401" fmla="*/ 121 w 758"/>
              <a:gd name="connsiteY50-29402" fmla="*/ 152 h 867"/>
              <a:gd name="connsiteX51-29403" fmla="*/ 105 w 758"/>
              <a:gd name="connsiteY51-29404" fmla="*/ 158 h 867"/>
              <a:gd name="connsiteX52-29405" fmla="*/ 95 w 758"/>
              <a:gd name="connsiteY52-29406" fmla="*/ 158 h 867"/>
              <a:gd name="connsiteX53-29407" fmla="*/ 84 w 758"/>
              <a:gd name="connsiteY53-29408" fmla="*/ 163 h 867"/>
              <a:gd name="connsiteX54-29409" fmla="*/ 74 w 758"/>
              <a:gd name="connsiteY54-29410" fmla="*/ 163 h 867"/>
              <a:gd name="connsiteX55-29411" fmla="*/ 68 w 758"/>
              <a:gd name="connsiteY55-29412" fmla="*/ 163 h 867"/>
              <a:gd name="connsiteX56-29413" fmla="*/ 63 w 758"/>
              <a:gd name="connsiteY56-29414" fmla="*/ 163 h 867"/>
              <a:gd name="connsiteX57-29415" fmla="*/ 53 w 758"/>
              <a:gd name="connsiteY57-29416" fmla="*/ 163 h 867"/>
              <a:gd name="connsiteX58-29417" fmla="*/ 42 w 758"/>
              <a:gd name="connsiteY58-29418" fmla="*/ 158 h 867"/>
              <a:gd name="connsiteX59-29419" fmla="*/ 32 w 758"/>
              <a:gd name="connsiteY59-29420" fmla="*/ 152 h 867"/>
              <a:gd name="connsiteX60-29421" fmla="*/ 26 w 758"/>
              <a:gd name="connsiteY60-29422" fmla="*/ 147 h 867"/>
              <a:gd name="connsiteX61-29423" fmla="*/ 16 w 758"/>
              <a:gd name="connsiteY61-29424" fmla="*/ 137 h 867"/>
              <a:gd name="connsiteX62-29425" fmla="*/ 11 w 758"/>
              <a:gd name="connsiteY62-29426" fmla="*/ 131 h 867"/>
              <a:gd name="connsiteX63-29427" fmla="*/ 5 w 758"/>
              <a:gd name="connsiteY63-29428" fmla="*/ 126 h 867"/>
              <a:gd name="connsiteX64-29429" fmla="*/ 0 w 758"/>
              <a:gd name="connsiteY64-29430" fmla="*/ 126 h 867"/>
              <a:gd name="connsiteX65-29431" fmla="*/ 5 w 758"/>
              <a:gd name="connsiteY65-29432" fmla="*/ 121 h 867"/>
              <a:gd name="connsiteX66-29433" fmla="*/ 5 w 758"/>
              <a:gd name="connsiteY66-29434" fmla="*/ 121 h 867"/>
              <a:gd name="connsiteX67-29435" fmla="*/ 11 w 758"/>
              <a:gd name="connsiteY67-29436" fmla="*/ 121 h 867"/>
              <a:gd name="connsiteX68-29437" fmla="*/ 16 w 758"/>
              <a:gd name="connsiteY68-29438" fmla="*/ 116 h 867"/>
              <a:gd name="connsiteX69-29439" fmla="*/ 21 w 758"/>
              <a:gd name="connsiteY69-29440" fmla="*/ 116 h 867"/>
              <a:gd name="connsiteX70-29441" fmla="*/ 32 w 758"/>
              <a:gd name="connsiteY70-29442" fmla="*/ 116 h 867"/>
              <a:gd name="connsiteX71-29443" fmla="*/ 42 w 758"/>
              <a:gd name="connsiteY71-29444" fmla="*/ 116 h 867"/>
              <a:gd name="connsiteX72-29445" fmla="*/ 53 w 758"/>
              <a:gd name="connsiteY72-29446" fmla="*/ 110 h 867"/>
              <a:gd name="connsiteX73-29447" fmla="*/ 79 w 758"/>
              <a:gd name="connsiteY73-29448" fmla="*/ 110 h 867"/>
              <a:gd name="connsiteX74-29449" fmla="*/ 111 w 758"/>
              <a:gd name="connsiteY74-29450" fmla="*/ 105 h 867"/>
              <a:gd name="connsiteX75-29451" fmla="*/ 126 w 758"/>
              <a:gd name="connsiteY75-29452" fmla="*/ 105 h 867"/>
              <a:gd name="connsiteX76-29453" fmla="*/ 142 w 758"/>
              <a:gd name="connsiteY76-29454" fmla="*/ 100 h 867"/>
              <a:gd name="connsiteX77-29455" fmla="*/ 163 w 758"/>
              <a:gd name="connsiteY77-29456" fmla="*/ 95 h 867"/>
              <a:gd name="connsiteX78-29457" fmla="*/ 184 w 758"/>
              <a:gd name="connsiteY78-29458" fmla="*/ 95 h 867"/>
              <a:gd name="connsiteX79-29459" fmla="*/ 221 w 758"/>
              <a:gd name="connsiteY79-29460" fmla="*/ 84 h 867"/>
              <a:gd name="connsiteX80-29461" fmla="*/ 258 w 758"/>
              <a:gd name="connsiteY80-29462" fmla="*/ 79 h 867"/>
              <a:gd name="connsiteX81-29463" fmla="*/ 290 w 758"/>
              <a:gd name="connsiteY81-29464" fmla="*/ 68 h 867"/>
              <a:gd name="connsiteX82-29465" fmla="*/ 321 w 758"/>
              <a:gd name="connsiteY82-29466" fmla="*/ 58 h 867"/>
              <a:gd name="connsiteX83-29467" fmla="*/ 337 w 758"/>
              <a:gd name="connsiteY83-29468" fmla="*/ 52 h 867"/>
              <a:gd name="connsiteX84-29469" fmla="*/ 353 w 758"/>
              <a:gd name="connsiteY84-29470" fmla="*/ 47 h 867"/>
              <a:gd name="connsiteX85-29471" fmla="*/ 363 w 758"/>
              <a:gd name="connsiteY85-29472" fmla="*/ 47 h 867"/>
              <a:gd name="connsiteX86-29473" fmla="*/ 374 w 758"/>
              <a:gd name="connsiteY86-29474" fmla="*/ 42 h 867"/>
              <a:gd name="connsiteX87-29475" fmla="*/ 379 w 758"/>
              <a:gd name="connsiteY87-29476" fmla="*/ 37 h 867"/>
              <a:gd name="connsiteX88-29477" fmla="*/ 385 w 758"/>
              <a:gd name="connsiteY88-29478" fmla="*/ 31 h 867"/>
              <a:gd name="connsiteX89-29479" fmla="*/ 390 w 758"/>
              <a:gd name="connsiteY89-29480" fmla="*/ 26 h 867"/>
              <a:gd name="connsiteX90-29481" fmla="*/ 395 w 758"/>
              <a:gd name="connsiteY90-29482" fmla="*/ 21 h 867"/>
              <a:gd name="connsiteX91-29483" fmla="*/ 400 w 758"/>
              <a:gd name="connsiteY91-29484" fmla="*/ 16 h 867"/>
              <a:gd name="connsiteX92-29485" fmla="*/ 406 w 758"/>
              <a:gd name="connsiteY92-29486" fmla="*/ 10 h 867"/>
              <a:gd name="connsiteX93-29487" fmla="*/ 411 w 758"/>
              <a:gd name="connsiteY93-29488" fmla="*/ 10 h 867"/>
              <a:gd name="connsiteX94-29489" fmla="*/ 416 w 758"/>
              <a:gd name="connsiteY94-29490" fmla="*/ 10 h 867"/>
              <a:gd name="connsiteX95-29491" fmla="*/ 416 w 758"/>
              <a:gd name="connsiteY95-29492" fmla="*/ 10 h 867"/>
              <a:gd name="connsiteX0-29493" fmla="*/ 416 w 758"/>
              <a:gd name="connsiteY0-29494" fmla="*/ 11 h 770"/>
              <a:gd name="connsiteX1-29495" fmla="*/ 427 w 758"/>
              <a:gd name="connsiteY1-29496" fmla="*/ 11 h 770"/>
              <a:gd name="connsiteX2-29497" fmla="*/ 437 w 758"/>
              <a:gd name="connsiteY2-29498" fmla="*/ 17 h 770"/>
              <a:gd name="connsiteX3-29499" fmla="*/ 448 w 758"/>
              <a:gd name="connsiteY3-29500" fmla="*/ 22 h 770"/>
              <a:gd name="connsiteX4-29501" fmla="*/ 464 w 758"/>
              <a:gd name="connsiteY4-29502" fmla="*/ 32 h 770"/>
              <a:gd name="connsiteX5-29503" fmla="*/ 474 w 758"/>
              <a:gd name="connsiteY5-29504" fmla="*/ 43 h 770"/>
              <a:gd name="connsiteX6-29505" fmla="*/ 485 w 758"/>
              <a:gd name="connsiteY6-29506" fmla="*/ 48 h 770"/>
              <a:gd name="connsiteX7-29507" fmla="*/ 485 w 758"/>
              <a:gd name="connsiteY7-29508" fmla="*/ 53 h 770"/>
              <a:gd name="connsiteX8-29509" fmla="*/ 490 w 758"/>
              <a:gd name="connsiteY8-29510" fmla="*/ 53 h 770"/>
              <a:gd name="connsiteX9-29511" fmla="*/ 490 w 758"/>
              <a:gd name="connsiteY9-29512" fmla="*/ 59 h 770"/>
              <a:gd name="connsiteX10-29513" fmla="*/ 490 w 758"/>
              <a:gd name="connsiteY10-29514" fmla="*/ 59 h 770"/>
              <a:gd name="connsiteX11-29515" fmla="*/ 490 w 758"/>
              <a:gd name="connsiteY11-29516" fmla="*/ 64 h 770"/>
              <a:gd name="connsiteX12-29517" fmla="*/ 485 w 758"/>
              <a:gd name="connsiteY12-29518" fmla="*/ 69 h 770"/>
              <a:gd name="connsiteX13-29519" fmla="*/ 479 w 758"/>
              <a:gd name="connsiteY13-29520" fmla="*/ 74 h 770"/>
              <a:gd name="connsiteX14-29521" fmla="*/ 469 w 758"/>
              <a:gd name="connsiteY14-29522" fmla="*/ 80 h 770"/>
              <a:gd name="connsiteX15-29523" fmla="*/ 464 w 758"/>
              <a:gd name="connsiteY15-29524" fmla="*/ 85 h 770"/>
              <a:gd name="connsiteX16-29525" fmla="*/ 748 w 758"/>
              <a:gd name="connsiteY16-29526" fmla="*/ 707 h 770"/>
              <a:gd name="connsiteX17-29527" fmla="*/ 748 w 758"/>
              <a:gd name="connsiteY17-29528" fmla="*/ 717 h 770"/>
              <a:gd name="connsiteX18-29529" fmla="*/ 753 w 758"/>
              <a:gd name="connsiteY18-29530" fmla="*/ 728 h 770"/>
              <a:gd name="connsiteX19-29531" fmla="*/ 753 w 758"/>
              <a:gd name="connsiteY19-29532" fmla="*/ 733 h 770"/>
              <a:gd name="connsiteX20-29533" fmla="*/ 758 w 758"/>
              <a:gd name="connsiteY20-29534" fmla="*/ 743 h 770"/>
              <a:gd name="connsiteX21-29535" fmla="*/ 758 w 758"/>
              <a:gd name="connsiteY21-29536" fmla="*/ 749 h 770"/>
              <a:gd name="connsiteX22-29537" fmla="*/ 758 w 758"/>
              <a:gd name="connsiteY22-29538" fmla="*/ 754 h 770"/>
              <a:gd name="connsiteX23-29539" fmla="*/ 758 w 758"/>
              <a:gd name="connsiteY23-29540" fmla="*/ 759 h 770"/>
              <a:gd name="connsiteX24-29541" fmla="*/ 753 w 758"/>
              <a:gd name="connsiteY24-29542" fmla="*/ 764 h 770"/>
              <a:gd name="connsiteX25-29543" fmla="*/ 748 w 758"/>
              <a:gd name="connsiteY25-29544" fmla="*/ 770 h 770"/>
              <a:gd name="connsiteX26-29545" fmla="*/ 737 w 758"/>
              <a:gd name="connsiteY26-29546" fmla="*/ 770 h 770"/>
              <a:gd name="connsiteX27-29547" fmla="*/ 727 w 758"/>
              <a:gd name="connsiteY27-29548" fmla="*/ 770 h 770"/>
              <a:gd name="connsiteX28-29549" fmla="*/ 711 w 758"/>
              <a:gd name="connsiteY28-29550" fmla="*/ 770 h 770"/>
              <a:gd name="connsiteX29-29551" fmla="*/ 695 w 758"/>
              <a:gd name="connsiteY29-29552" fmla="*/ 764 h 770"/>
              <a:gd name="connsiteX30-29553" fmla="*/ 674 w 758"/>
              <a:gd name="connsiteY30-29554" fmla="*/ 764 h 770"/>
              <a:gd name="connsiteX31-29555" fmla="*/ 390 w 758"/>
              <a:gd name="connsiteY31-29556" fmla="*/ 111 h 770"/>
              <a:gd name="connsiteX32-29557" fmla="*/ 390 w 758"/>
              <a:gd name="connsiteY32-29558" fmla="*/ 101 h 770"/>
              <a:gd name="connsiteX33-29559" fmla="*/ 390 w 758"/>
              <a:gd name="connsiteY33-29560" fmla="*/ 96 h 770"/>
              <a:gd name="connsiteX34-29561" fmla="*/ 390 w 758"/>
              <a:gd name="connsiteY34-29562" fmla="*/ 90 h 770"/>
              <a:gd name="connsiteX35-29563" fmla="*/ 385 w 758"/>
              <a:gd name="connsiteY35-29564" fmla="*/ 85 h 770"/>
              <a:gd name="connsiteX36-29565" fmla="*/ 385 w 758"/>
              <a:gd name="connsiteY36-29566" fmla="*/ 85 h 770"/>
              <a:gd name="connsiteX37-29567" fmla="*/ 379 w 758"/>
              <a:gd name="connsiteY37-29568" fmla="*/ 85 h 770"/>
              <a:gd name="connsiteX38-29569" fmla="*/ 374 w 758"/>
              <a:gd name="connsiteY38-29570" fmla="*/ 85 h 770"/>
              <a:gd name="connsiteX39-29571" fmla="*/ 363 w 758"/>
              <a:gd name="connsiteY39-29572" fmla="*/ 90 h 770"/>
              <a:gd name="connsiteX40-29573" fmla="*/ 353 w 758"/>
              <a:gd name="connsiteY40-29574" fmla="*/ 90 h 770"/>
              <a:gd name="connsiteX41-29575" fmla="*/ 337 w 758"/>
              <a:gd name="connsiteY41-29576" fmla="*/ 96 h 770"/>
              <a:gd name="connsiteX42-29577" fmla="*/ 321 w 758"/>
              <a:gd name="connsiteY42-29578" fmla="*/ 101 h 770"/>
              <a:gd name="connsiteX43-29579" fmla="*/ 305 w 758"/>
              <a:gd name="connsiteY43-29580" fmla="*/ 106 h 770"/>
              <a:gd name="connsiteX44-29581" fmla="*/ 269 w 758"/>
              <a:gd name="connsiteY44-29582" fmla="*/ 117 h 770"/>
              <a:gd name="connsiteX45-29583" fmla="*/ 232 w 758"/>
              <a:gd name="connsiteY45-29584" fmla="*/ 127 h 770"/>
              <a:gd name="connsiteX46-29585" fmla="*/ 195 w 758"/>
              <a:gd name="connsiteY46-29586" fmla="*/ 138 h 770"/>
              <a:gd name="connsiteX47-29587" fmla="*/ 158 w 758"/>
              <a:gd name="connsiteY47-29588" fmla="*/ 148 h 770"/>
              <a:gd name="connsiteX48-29589" fmla="*/ 137 w 758"/>
              <a:gd name="connsiteY48-29590" fmla="*/ 153 h 770"/>
              <a:gd name="connsiteX49-29591" fmla="*/ 121 w 758"/>
              <a:gd name="connsiteY49-29592" fmla="*/ 153 h 770"/>
              <a:gd name="connsiteX50-29593" fmla="*/ 105 w 758"/>
              <a:gd name="connsiteY50-29594" fmla="*/ 159 h 770"/>
              <a:gd name="connsiteX51-29595" fmla="*/ 95 w 758"/>
              <a:gd name="connsiteY51-29596" fmla="*/ 159 h 770"/>
              <a:gd name="connsiteX52-29597" fmla="*/ 84 w 758"/>
              <a:gd name="connsiteY52-29598" fmla="*/ 164 h 770"/>
              <a:gd name="connsiteX53-29599" fmla="*/ 74 w 758"/>
              <a:gd name="connsiteY53-29600" fmla="*/ 164 h 770"/>
              <a:gd name="connsiteX54-29601" fmla="*/ 68 w 758"/>
              <a:gd name="connsiteY54-29602" fmla="*/ 164 h 770"/>
              <a:gd name="connsiteX55-29603" fmla="*/ 63 w 758"/>
              <a:gd name="connsiteY55-29604" fmla="*/ 164 h 770"/>
              <a:gd name="connsiteX56-29605" fmla="*/ 53 w 758"/>
              <a:gd name="connsiteY56-29606" fmla="*/ 164 h 770"/>
              <a:gd name="connsiteX57-29607" fmla="*/ 42 w 758"/>
              <a:gd name="connsiteY57-29608" fmla="*/ 159 h 770"/>
              <a:gd name="connsiteX58-29609" fmla="*/ 32 w 758"/>
              <a:gd name="connsiteY58-29610" fmla="*/ 153 h 770"/>
              <a:gd name="connsiteX59-29611" fmla="*/ 26 w 758"/>
              <a:gd name="connsiteY59-29612" fmla="*/ 148 h 770"/>
              <a:gd name="connsiteX60-29613" fmla="*/ 16 w 758"/>
              <a:gd name="connsiteY60-29614" fmla="*/ 138 h 770"/>
              <a:gd name="connsiteX61-29615" fmla="*/ 11 w 758"/>
              <a:gd name="connsiteY61-29616" fmla="*/ 132 h 770"/>
              <a:gd name="connsiteX62-29617" fmla="*/ 5 w 758"/>
              <a:gd name="connsiteY62-29618" fmla="*/ 127 h 770"/>
              <a:gd name="connsiteX63-29619" fmla="*/ 0 w 758"/>
              <a:gd name="connsiteY63-29620" fmla="*/ 127 h 770"/>
              <a:gd name="connsiteX64-29621" fmla="*/ 5 w 758"/>
              <a:gd name="connsiteY64-29622" fmla="*/ 122 h 770"/>
              <a:gd name="connsiteX65-29623" fmla="*/ 5 w 758"/>
              <a:gd name="connsiteY65-29624" fmla="*/ 122 h 770"/>
              <a:gd name="connsiteX66-29625" fmla="*/ 11 w 758"/>
              <a:gd name="connsiteY66-29626" fmla="*/ 122 h 770"/>
              <a:gd name="connsiteX67-29627" fmla="*/ 16 w 758"/>
              <a:gd name="connsiteY67-29628" fmla="*/ 117 h 770"/>
              <a:gd name="connsiteX68-29629" fmla="*/ 21 w 758"/>
              <a:gd name="connsiteY68-29630" fmla="*/ 117 h 770"/>
              <a:gd name="connsiteX69-29631" fmla="*/ 32 w 758"/>
              <a:gd name="connsiteY69-29632" fmla="*/ 117 h 770"/>
              <a:gd name="connsiteX70-29633" fmla="*/ 42 w 758"/>
              <a:gd name="connsiteY70-29634" fmla="*/ 117 h 770"/>
              <a:gd name="connsiteX71-29635" fmla="*/ 53 w 758"/>
              <a:gd name="connsiteY71-29636" fmla="*/ 111 h 770"/>
              <a:gd name="connsiteX72-29637" fmla="*/ 79 w 758"/>
              <a:gd name="connsiteY72-29638" fmla="*/ 111 h 770"/>
              <a:gd name="connsiteX73-29639" fmla="*/ 111 w 758"/>
              <a:gd name="connsiteY73-29640" fmla="*/ 106 h 770"/>
              <a:gd name="connsiteX74-29641" fmla="*/ 126 w 758"/>
              <a:gd name="connsiteY74-29642" fmla="*/ 106 h 770"/>
              <a:gd name="connsiteX75-29643" fmla="*/ 142 w 758"/>
              <a:gd name="connsiteY75-29644" fmla="*/ 101 h 770"/>
              <a:gd name="connsiteX76-29645" fmla="*/ 163 w 758"/>
              <a:gd name="connsiteY76-29646" fmla="*/ 96 h 770"/>
              <a:gd name="connsiteX77-29647" fmla="*/ 184 w 758"/>
              <a:gd name="connsiteY77-29648" fmla="*/ 96 h 770"/>
              <a:gd name="connsiteX78-29649" fmla="*/ 221 w 758"/>
              <a:gd name="connsiteY78-29650" fmla="*/ 85 h 770"/>
              <a:gd name="connsiteX79-29651" fmla="*/ 258 w 758"/>
              <a:gd name="connsiteY79-29652" fmla="*/ 80 h 770"/>
              <a:gd name="connsiteX80-29653" fmla="*/ 290 w 758"/>
              <a:gd name="connsiteY80-29654" fmla="*/ 69 h 770"/>
              <a:gd name="connsiteX81-29655" fmla="*/ 321 w 758"/>
              <a:gd name="connsiteY81-29656" fmla="*/ 59 h 770"/>
              <a:gd name="connsiteX82-29657" fmla="*/ 337 w 758"/>
              <a:gd name="connsiteY82-29658" fmla="*/ 53 h 770"/>
              <a:gd name="connsiteX83-29659" fmla="*/ 353 w 758"/>
              <a:gd name="connsiteY83-29660" fmla="*/ 48 h 770"/>
              <a:gd name="connsiteX84-29661" fmla="*/ 363 w 758"/>
              <a:gd name="connsiteY84-29662" fmla="*/ 48 h 770"/>
              <a:gd name="connsiteX85-29663" fmla="*/ 374 w 758"/>
              <a:gd name="connsiteY85-29664" fmla="*/ 43 h 770"/>
              <a:gd name="connsiteX86-29665" fmla="*/ 379 w 758"/>
              <a:gd name="connsiteY86-29666" fmla="*/ 38 h 770"/>
              <a:gd name="connsiteX87-29667" fmla="*/ 385 w 758"/>
              <a:gd name="connsiteY87-29668" fmla="*/ 32 h 770"/>
              <a:gd name="connsiteX88-29669" fmla="*/ 390 w 758"/>
              <a:gd name="connsiteY88-29670" fmla="*/ 27 h 770"/>
              <a:gd name="connsiteX89-29671" fmla="*/ 395 w 758"/>
              <a:gd name="connsiteY89-29672" fmla="*/ 22 h 770"/>
              <a:gd name="connsiteX90-29673" fmla="*/ 400 w 758"/>
              <a:gd name="connsiteY90-29674" fmla="*/ 17 h 770"/>
              <a:gd name="connsiteX91-29675" fmla="*/ 406 w 758"/>
              <a:gd name="connsiteY91-29676" fmla="*/ 11 h 770"/>
              <a:gd name="connsiteX92-29677" fmla="*/ 411 w 758"/>
              <a:gd name="connsiteY92-29678" fmla="*/ 11 h 770"/>
              <a:gd name="connsiteX93-29679" fmla="*/ 416 w 758"/>
              <a:gd name="connsiteY93-29680" fmla="*/ 11 h 770"/>
              <a:gd name="connsiteX94-29681" fmla="*/ 416 w 758"/>
              <a:gd name="connsiteY94-29682" fmla="*/ 11 h 770"/>
              <a:gd name="connsiteX0-29683" fmla="*/ 416 w 758"/>
              <a:gd name="connsiteY0-29684" fmla="*/ 11 h 770"/>
              <a:gd name="connsiteX1-29685" fmla="*/ 427 w 758"/>
              <a:gd name="connsiteY1-29686" fmla="*/ 11 h 770"/>
              <a:gd name="connsiteX2-29687" fmla="*/ 437 w 758"/>
              <a:gd name="connsiteY2-29688" fmla="*/ 17 h 770"/>
              <a:gd name="connsiteX3-29689" fmla="*/ 448 w 758"/>
              <a:gd name="connsiteY3-29690" fmla="*/ 22 h 770"/>
              <a:gd name="connsiteX4-29691" fmla="*/ 464 w 758"/>
              <a:gd name="connsiteY4-29692" fmla="*/ 32 h 770"/>
              <a:gd name="connsiteX5-29693" fmla="*/ 474 w 758"/>
              <a:gd name="connsiteY5-29694" fmla="*/ 43 h 770"/>
              <a:gd name="connsiteX6-29695" fmla="*/ 485 w 758"/>
              <a:gd name="connsiteY6-29696" fmla="*/ 48 h 770"/>
              <a:gd name="connsiteX7-29697" fmla="*/ 485 w 758"/>
              <a:gd name="connsiteY7-29698" fmla="*/ 53 h 770"/>
              <a:gd name="connsiteX8-29699" fmla="*/ 490 w 758"/>
              <a:gd name="connsiteY8-29700" fmla="*/ 53 h 770"/>
              <a:gd name="connsiteX9-29701" fmla="*/ 490 w 758"/>
              <a:gd name="connsiteY9-29702" fmla="*/ 59 h 770"/>
              <a:gd name="connsiteX10-29703" fmla="*/ 490 w 758"/>
              <a:gd name="connsiteY10-29704" fmla="*/ 59 h 770"/>
              <a:gd name="connsiteX11-29705" fmla="*/ 490 w 758"/>
              <a:gd name="connsiteY11-29706" fmla="*/ 64 h 770"/>
              <a:gd name="connsiteX12-29707" fmla="*/ 485 w 758"/>
              <a:gd name="connsiteY12-29708" fmla="*/ 69 h 770"/>
              <a:gd name="connsiteX13-29709" fmla="*/ 479 w 758"/>
              <a:gd name="connsiteY13-29710" fmla="*/ 74 h 770"/>
              <a:gd name="connsiteX14-29711" fmla="*/ 469 w 758"/>
              <a:gd name="connsiteY14-29712" fmla="*/ 80 h 770"/>
              <a:gd name="connsiteX15-29713" fmla="*/ 464 w 758"/>
              <a:gd name="connsiteY15-29714" fmla="*/ 85 h 770"/>
              <a:gd name="connsiteX16-29715" fmla="*/ 748 w 758"/>
              <a:gd name="connsiteY16-29716" fmla="*/ 707 h 770"/>
              <a:gd name="connsiteX17-29717" fmla="*/ 748 w 758"/>
              <a:gd name="connsiteY17-29718" fmla="*/ 717 h 770"/>
              <a:gd name="connsiteX18-29719" fmla="*/ 753 w 758"/>
              <a:gd name="connsiteY18-29720" fmla="*/ 728 h 770"/>
              <a:gd name="connsiteX19-29721" fmla="*/ 753 w 758"/>
              <a:gd name="connsiteY19-29722" fmla="*/ 733 h 770"/>
              <a:gd name="connsiteX20-29723" fmla="*/ 758 w 758"/>
              <a:gd name="connsiteY20-29724" fmla="*/ 743 h 770"/>
              <a:gd name="connsiteX21-29725" fmla="*/ 758 w 758"/>
              <a:gd name="connsiteY21-29726" fmla="*/ 749 h 770"/>
              <a:gd name="connsiteX22-29727" fmla="*/ 758 w 758"/>
              <a:gd name="connsiteY22-29728" fmla="*/ 754 h 770"/>
              <a:gd name="connsiteX23-29729" fmla="*/ 758 w 758"/>
              <a:gd name="connsiteY23-29730" fmla="*/ 759 h 770"/>
              <a:gd name="connsiteX24-29731" fmla="*/ 753 w 758"/>
              <a:gd name="connsiteY24-29732" fmla="*/ 764 h 770"/>
              <a:gd name="connsiteX25-29733" fmla="*/ 748 w 758"/>
              <a:gd name="connsiteY25-29734" fmla="*/ 770 h 770"/>
              <a:gd name="connsiteX26-29735" fmla="*/ 737 w 758"/>
              <a:gd name="connsiteY26-29736" fmla="*/ 770 h 770"/>
              <a:gd name="connsiteX27-29737" fmla="*/ 727 w 758"/>
              <a:gd name="connsiteY27-29738" fmla="*/ 770 h 770"/>
              <a:gd name="connsiteX28-29739" fmla="*/ 711 w 758"/>
              <a:gd name="connsiteY28-29740" fmla="*/ 770 h 770"/>
              <a:gd name="connsiteX29-29741" fmla="*/ 695 w 758"/>
              <a:gd name="connsiteY29-29742" fmla="*/ 764 h 770"/>
              <a:gd name="connsiteX30-29743" fmla="*/ 390 w 758"/>
              <a:gd name="connsiteY30-29744" fmla="*/ 111 h 770"/>
              <a:gd name="connsiteX31-29745" fmla="*/ 390 w 758"/>
              <a:gd name="connsiteY31-29746" fmla="*/ 101 h 770"/>
              <a:gd name="connsiteX32-29747" fmla="*/ 390 w 758"/>
              <a:gd name="connsiteY32-29748" fmla="*/ 96 h 770"/>
              <a:gd name="connsiteX33-29749" fmla="*/ 390 w 758"/>
              <a:gd name="connsiteY33-29750" fmla="*/ 90 h 770"/>
              <a:gd name="connsiteX34-29751" fmla="*/ 385 w 758"/>
              <a:gd name="connsiteY34-29752" fmla="*/ 85 h 770"/>
              <a:gd name="connsiteX35-29753" fmla="*/ 385 w 758"/>
              <a:gd name="connsiteY35-29754" fmla="*/ 85 h 770"/>
              <a:gd name="connsiteX36-29755" fmla="*/ 379 w 758"/>
              <a:gd name="connsiteY36-29756" fmla="*/ 85 h 770"/>
              <a:gd name="connsiteX37-29757" fmla="*/ 374 w 758"/>
              <a:gd name="connsiteY37-29758" fmla="*/ 85 h 770"/>
              <a:gd name="connsiteX38-29759" fmla="*/ 363 w 758"/>
              <a:gd name="connsiteY38-29760" fmla="*/ 90 h 770"/>
              <a:gd name="connsiteX39-29761" fmla="*/ 353 w 758"/>
              <a:gd name="connsiteY39-29762" fmla="*/ 90 h 770"/>
              <a:gd name="connsiteX40-29763" fmla="*/ 337 w 758"/>
              <a:gd name="connsiteY40-29764" fmla="*/ 96 h 770"/>
              <a:gd name="connsiteX41-29765" fmla="*/ 321 w 758"/>
              <a:gd name="connsiteY41-29766" fmla="*/ 101 h 770"/>
              <a:gd name="connsiteX42-29767" fmla="*/ 305 w 758"/>
              <a:gd name="connsiteY42-29768" fmla="*/ 106 h 770"/>
              <a:gd name="connsiteX43-29769" fmla="*/ 269 w 758"/>
              <a:gd name="connsiteY43-29770" fmla="*/ 117 h 770"/>
              <a:gd name="connsiteX44-29771" fmla="*/ 232 w 758"/>
              <a:gd name="connsiteY44-29772" fmla="*/ 127 h 770"/>
              <a:gd name="connsiteX45-29773" fmla="*/ 195 w 758"/>
              <a:gd name="connsiteY45-29774" fmla="*/ 138 h 770"/>
              <a:gd name="connsiteX46-29775" fmla="*/ 158 w 758"/>
              <a:gd name="connsiteY46-29776" fmla="*/ 148 h 770"/>
              <a:gd name="connsiteX47-29777" fmla="*/ 137 w 758"/>
              <a:gd name="connsiteY47-29778" fmla="*/ 153 h 770"/>
              <a:gd name="connsiteX48-29779" fmla="*/ 121 w 758"/>
              <a:gd name="connsiteY48-29780" fmla="*/ 153 h 770"/>
              <a:gd name="connsiteX49-29781" fmla="*/ 105 w 758"/>
              <a:gd name="connsiteY49-29782" fmla="*/ 159 h 770"/>
              <a:gd name="connsiteX50-29783" fmla="*/ 95 w 758"/>
              <a:gd name="connsiteY50-29784" fmla="*/ 159 h 770"/>
              <a:gd name="connsiteX51-29785" fmla="*/ 84 w 758"/>
              <a:gd name="connsiteY51-29786" fmla="*/ 164 h 770"/>
              <a:gd name="connsiteX52-29787" fmla="*/ 74 w 758"/>
              <a:gd name="connsiteY52-29788" fmla="*/ 164 h 770"/>
              <a:gd name="connsiteX53-29789" fmla="*/ 68 w 758"/>
              <a:gd name="connsiteY53-29790" fmla="*/ 164 h 770"/>
              <a:gd name="connsiteX54-29791" fmla="*/ 63 w 758"/>
              <a:gd name="connsiteY54-29792" fmla="*/ 164 h 770"/>
              <a:gd name="connsiteX55-29793" fmla="*/ 53 w 758"/>
              <a:gd name="connsiteY55-29794" fmla="*/ 164 h 770"/>
              <a:gd name="connsiteX56-29795" fmla="*/ 42 w 758"/>
              <a:gd name="connsiteY56-29796" fmla="*/ 159 h 770"/>
              <a:gd name="connsiteX57-29797" fmla="*/ 32 w 758"/>
              <a:gd name="connsiteY57-29798" fmla="*/ 153 h 770"/>
              <a:gd name="connsiteX58-29799" fmla="*/ 26 w 758"/>
              <a:gd name="connsiteY58-29800" fmla="*/ 148 h 770"/>
              <a:gd name="connsiteX59-29801" fmla="*/ 16 w 758"/>
              <a:gd name="connsiteY59-29802" fmla="*/ 138 h 770"/>
              <a:gd name="connsiteX60-29803" fmla="*/ 11 w 758"/>
              <a:gd name="connsiteY60-29804" fmla="*/ 132 h 770"/>
              <a:gd name="connsiteX61-29805" fmla="*/ 5 w 758"/>
              <a:gd name="connsiteY61-29806" fmla="*/ 127 h 770"/>
              <a:gd name="connsiteX62-29807" fmla="*/ 0 w 758"/>
              <a:gd name="connsiteY62-29808" fmla="*/ 127 h 770"/>
              <a:gd name="connsiteX63-29809" fmla="*/ 5 w 758"/>
              <a:gd name="connsiteY63-29810" fmla="*/ 122 h 770"/>
              <a:gd name="connsiteX64-29811" fmla="*/ 5 w 758"/>
              <a:gd name="connsiteY64-29812" fmla="*/ 122 h 770"/>
              <a:gd name="connsiteX65-29813" fmla="*/ 11 w 758"/>
              <a:gd name="connsiteY65-29814" fmla="*/ 122 h 770"/>
              <a:gd name="connsiteX66-29815" fmla="*/ 16 w 758"/>
              <a:gd name="connsiteY66-29816" fmla="*/ 117 h 770"/>
              <a:gd name="connsiteX67-29817" fmla="*/ 21 w 758"/>
              <a:gd name="connsiteY67-29818" fmla="*/ 117 h 770"/>
              <a:gd name="connsiteX68-29819" fmla="*/ 32 w 758"/>
              <a:gd name="connsiteY68-29820" fmla="*/ 117 h 770"/>
              <a:gd name="connsiteX69-29821" fmla="*/ 42 w 758"/>
              <a:gd name="connsiteY69-29822" fmla="*/ 117 h 770"/>
              <a:gd name="connsiteX70-29823" fmla="*/ 53 w 758"/>
              <a:gd name="connsiteY70-29824" fmla="*/ 111 h 770"/>
              <a:gd name="connsiteX71-29825" fmla="*/ 79 w 758"/>
              <a:gd name="connsiteY71-29826" fmla="*/ 111 h 770"/>
              <a:gd name="connsiteX72-29827" fmla="*/ 111 w 758"/>
              <a:gd name="connsiteY72-29828" fmla="*/ 106 h 770"/>
              <a:gd name="connsiteX73-29829" fmla="*/ 126 w 758"/>
              <a:gd name="connsiteY73-29830" fmla="*/ 106 h 770"/>
              <a:gd name="connsiteX74-29831" fmla="*/ 142 w 758"/>
              <a:gd name="connsiteY74-29832" fmla="*/ 101 h 770"/>
              <a:gd name="connsiteX75-29833" fmla="*/ 163 w 758"/>
              <a:gd name="connsiteY75-29834" fmla="*/ 96 h 770"/>
              <a:gd name="connsiteX76-29835" fmla="*/ 184 w 758"/>
              <a:gd name="connsiteY76-29836" fmla="*/ 96 h 770"/>
              <a:gd name="connsiteX77-29837" fmla="*/ 221 w 758"/>
              <a:gd name="connsiteY77-29838" fmla="*/ 85 h 770"/>
              <a:gd name="connsiteX78-29839" fmla="*/ 258 w 758"/>
              <a:gd name="connsiteY78-29840" fmla="*/ 80 h 770"/>
              <a:gd name="connsiteX79-29841" fmla="*/ 290 w 758"/>
              <a:gd name="connsiteY79-29842" fmla="*/ 69 h 770"/>
              <a:gd name="connsiteX80-29843" fmla="*/ 321 w 758"/>
              <a:gd name="connsiteY80-29844" fmla="*/ 59 h 770"/>
              <a:gd name="connsiteX81-29845" fmla="*/ 337 w 758"/>
              <a:gd name="connsiteY81-29846" fmla="*/ 53 h 770"/>
              <a:gd name="connsiteX82-29847" fmla="*/ 353 w 758"/>
              <a:gd name="connsiteY82-29848" fmla="*/ 48 h 770"/>
              <a:gd name="connsiteX83-29849" fmla="*/ 363 w 758"/>
              <a:gd name="connsiteY83-29850" fmla="*/ 48 h 770"/>
              <a:gd name="connsiteX84-29851" fmla="*/ 374 w 758"/>
              <a:gd name="connsiteY84-29852" fmla="*/ 43 h 770"/>
              <a:gd name="connsiteX85-29853" fmla="*/ 379 w 758"/>
              <a:gd name="connsiteY85-29854" fmla="*/ 38 h 770"/>
              <a:gd name="connsiteX86-29855" fmla="*/ 385 w 758"/>
              <a:gd name="connsiteY86-29856" fmla="*/ 32 h 770"/>
              <a:gd name="connsiteX87-29857" fmla="*/ 390 w 758"/>
              <a:gd name="connsiteY87-29858" fmla="*/ 27 h 770"/>
              <a:gd name="connsiteX88-29859" fmla="*/ 395 w 758"/>
              <a:gd name="connsiteY88-29860" fmla="*/ 22 h 770"/>
              <a:gd name="connsiteX89-29861" fmla="*/ 400 w 758"/>
              <a:gd name="connsiteY89-29862" fmla="*/ 17 h 770"/>
              <a:gd name="connsiteX90-29863" fmla="*/ 406 w 758"/>
              <a:gd name="connsiteY90-29864" fmla="*/ 11 h 770"/>
              <a:gd name="connsiteX91-29865" fmla="*/ 411 w 758"/>
              <a:gd name="connsiteY91-29866" fmla="*/ 11 h 770"/>
              <a:gd name="connsiteX92-29867" fmla="*/ 416 w 758"/>
              <a:gd name="connsiteY92-29868" fmla="*/ 11 h 770"/>
              <a:gd name="connsiteX93-29869" fmla="*/ 416 w 758"/>
              <a:gd name="connsiteY93-29870" fmla="*/ 11 h 770"/>
              <a:gd name="connsiteX0-29871" fmla="*/ 416 w 758"/>
              <a:gd name="connsiteY0-29872" fmla="*/ 11 h 770"/>
              <a:gd name="connsiteX1-29873" fmla="*/ 427 w 758"/>
              <a:gd name="connsiteY1-29874" fmla="*/ 11 h 770"/>
              <a:gd name="connsiteX2-29875" fmla="*/ 437 w 758"/>
              <a:gd name="connsiteY2-29876" fmla="*/ 17 h 770"/>
              <a:gd name="connsiteX3-29877" fmla="*/ 448 w 758"/>
              <a:gd name="connsiteY3-29878" fmla="*/ 22 h 770"/>
              <a:gd name="connsiteX4-29879" fmla="*/ 464 w 758"/>
              <a:gd name="connsiteY4-29880" fmla="*/ 32 h 770"/>
              <a:gd name="connsiteX5-29881" fmla="*/ 474 w 758"/>
              <a:gd name="connsiteY5-29882" fmla="*/ 43 h 770"/>
              <a:gd name="connsiteX6-29883" fmla="*/ 485 w 758"/>
              <a:gd name="connsiteY6-29884" fmla="*/ 48 h 770"/>
              <a:gd name="connsiteX7-29885" fmla="*/ 485 w 758"/>
              <a:gd name="connsiteY7-29886" fmla="*/ 53 h 770"/>
              <a:gd name="connsiteX8-29887" fmla="*/ 490 w 758"/>
              <a:gd name="connsiteY8-29888" fmla="*/ 53 h 770"/>
              <a:gd name="connsiteX9-29889" fmla="*/ 490 w 758"/>
              <a:gd name="connsiteY9-29890" fmla="*/ 59 h 770"/>
              <a:gd name="connsiteX10-29891" fmla="*/ 490 w 758"/>
              <a:gd name="connsiteY10-29892" fmla="*/ 59 h 770"/>
              <a:gd name="connsiteX11-29893" fmla="*/ 490 w 758"/>
              <a:gd name="connsiteY11-29894" fmla="*/ 64 h 770"/>
              <a:gd name="connsiteX12-29895" fmla="*/ 485 w 758"/>
              <a:gd name="connsiteY12-29896" fmla="*/ 69 h 770"/>
              <a:gd name="connsiteX13-29897" fmla="*/ 479 w 758"/>
              <a:gd name="connsiteY13-29898" fmla="*/ 74 h 770"/>
              <a:gd name="connsiteX14-29899" fmla="*/ 469 w 758"/>
              <a:gd name="connsiteY14-29900" fmla="*/ 80 h 770"/>
              <a:gd name="connsiteX15-29901" fmla="*/ 464 w 758"/>
              <a:gd name="connsiteY15-29902" fmla="*/ 85 h 770"/>
              <a:gd name="connsiteX16-29903" fmla="*/ 748 w 758"/>
              <a:gd name="connsiteY16-29904" fmla="*/ 707 h 770"/>
              <a:gd name="connsiteX17-29905" fmla="*/ 748 w 758"/>
              <a:gd name="connsiteY17-29906" fmla="*/ 717 h 770"/>
              <a:gd name="connsiteX18-29907" fmla="*/ 753 w 758"/>
              <a:gd name="connsiteY18-29908" fmla="*/ 728 h 770"/>
              <a:gd name="connsiteX19-29909" fmla="*/ 753 w 758"/>
              <a:gd name="connsiteY19-29910" fmla="*/ 733 h 770"/>
              <a:gd name="connsiteX20-29911" fmla="*/ 758 w 758"/>
              <a:gd name="connsiteY20-29912" fmla="*/ 743 h 770"/>
              <a:gd name="connsiteX21-29913" fmla="*/ 758 w 758"/>
              <a:gd name="connsiteY21-29914" fmla="*/ 749 h 770"/>
              <a:gd name="connsiteX22-29915" fmla="*/ 758 w 758"/>
              <a:gd name="connsiteY22-29916" fmla="*/ 754 h 770"/>
              <a:gd name="connsiteX23-29917" fmla="*/ 758 w 758"/>
              <a:gd name="connsiteY23-29918" fmla="*/ 759 h 770"/>
              <a:gd name="connsiteX24-29919" fmla="*/ 753 w 758"/>
              <a:gd name="connsiteY24-29920" fmla="*/ 764 h 770"/>
              <a:gd name="connsiteX25-29921" fmla="*/ 748 w 758"/>
              <a:gd name="connsiteY25-29922" fmla="*/ 770 h 770"/>
              <a:gd name="connsiteX26-29923" fmla="*/ 737 w 758"/>
              <a:gd name="connsiteY26-29924" fmla="*/ 770 h 770"/>
              <a:gd name="connsiteX27-29925" fmla="*/ 727 w 758"/>
              <a:gd name="connsiteY27-29926" fmla="*/ 770 h 770"/>
              <a:gd name="connsiteX28-29927" fmla="*/ 711 w 758"/>
              <a:gd name="connsiteY28-29928" fmla="*/ 770 h 770"/>
              <a:gd name="connsiteX29-29929" fmla="*/ 390 w 758"/>
              <a:gd name="connsiteY29-29930" fmla="*/ 111 h 770"/>
              <a:gd name="connsiteX30-29931" fmla="*/ 390 w 758"/>
              <a:gd name="connsiteY30-29932" fmla="*/ 101 h 770"/>
              <a:gd name="connsiteX31-29933" fmla="*/ 390 w 758"/>
              <a:gd name="connsiteY31-29934" fmla="*/ 96 h 770"/>
              <a:gd name="connsiteX32-29935" fmla="*/ 390 w 758"/>
              <a:gd name="connsiteY32-29936" fmla="*/ 90 h 770"/>
              <a:gd name="connsiteX33-29937" fmla="*/ 385 w 758"/>
              <a:gd name="connsiteY33-29938" fmla="*/ 85 h 770"/>
              <a:gd name="connsiteX34-29939" fmla="*/ 385 w 758"/>
              <a:gd name="connsiteY34-29940" fmla="*/ 85 h 770"/>
              <a:gd name="connsiteX35-29941" fmla="*/ 379 w 758"/>
              <a:gd name="connsiteY35-29942" fmla="*/ 85 h 770"/>
              <a:gd name="connsiteX36-29943" fmla="*/ 374 w 758"/>
              <a:gd name="connsiteY36-29944" fmla="*/ 85 h 770"/>
              <a:gd name="connsiteX37-29945" fmla="*/ 363 w 758"/>
              <a:gd name="connsiteY37-29946" fmla="*/ 90 h 770"/>
              <a:gd name="connsiteX38-29947" fmla="*/ 353 w 758"/>
              <a:gd name="connsiteY38-29948" fmla="*/ 90 h 770"/>
              <a:gd name="connsiteX39-29949" fmla="*/ 337 w 758"/>
              <a:gd name="connsiteY39-29950" fmla="*/ 96 h 770"/>
              <a:gd name="connsiteX40-29951" fmla="*/ 321 w 758"/>
              <a:gd name="connsiteY40-29952" fmla="*/ 101 h 770"/>
              <a:gd name="connsiteX41-29953" fmla="*/ 305 w 758"/>
              <a:gd name="connsiteY41-29954" fmla="*/ 106 h 770"/>
              <a:gd name="connsiteX42-29955" fmla="*/ 269 w 758"/>
              <a:gd name="connsiteY42-29956" fmla="*/ 117 h 770"/>
              <a:gd name="connsiteX43-29957" fmla="*/ 232 w 758"/>
              <a:gd name="connsiteY43-29958" fmla="*/ 127 h 770"/>
              <a:gd name="connsiteX44-29959" fmla="*/ 195 w 758"/>
              <a:gd name="connsiteY44-29960" fmla="*/ 138 h 770"/>
              <a:gd name="connsiteX45-29961" fmla="*/ 158 w 758"/>
              <a:gd name="connsiteY45-29962" fmla="*/ 148 h 770"/>
              <a:gd name="connsiteX46-29963" fmla="*/ 137 w 758"/>
              <a:gd name="connsiteY46-29964" fmla="*/ 153 h 770"/>
              <a:gd name="connsiteX47-29965" fmla="*/ 121 w 758"/>
              <a:gd name="connsiteY47-29966" fmla="*/ 153 h 770"/>
              <a:gd name="connsiteX48-29967" fmla="*/ 105 w 758"/>
              <a:gd name="connsiteY48-29968" fmla="*/ 159 h 770"/>
              <a:gd name="connsiteX49-29969" fmla="*/ 95 w 758"/>
              <a:gd name="connsiteY49-29970" fmla="*/ 159 h 770"/>
              <a:gd name="connsiteX50-29971" fmla="*/ 84 w 758"/>
              <a:gd name="connsiteY50-29972" fmla="*/ 164 h 770"/>
              <a:gd name="connsiteX51-29973" fmla="*/ 74 w 758"/>
              <a:gd name="connsiteY51-29974" fmla="*/ 164 h 770"/>
              <a:gd name="connsiteX52-29975" fmla="*/ 68 w 758"/>
              <a:gd name="connsiteY52-29976" fmla="*/ 164 h 770"/>
              <a:gd name="connsiteX53-29977" fmla="*/ 63 w 758"/>
              <a:gd name="connsiteY53-29978" fmla="*/ 164 h 770"/>
              <a:gd name="connsiteX54-29979" fmla="*/ 53 w 758"/>
              <a:gd name="connsiteY54-29980" fmla="*/ 164 h 770"/>
              <a:gd name="connsiteX55-29981" fmla="*/ 42 w 758"/>
              <a:gd name="connsiteY55-29982" fmla="*/ 159 h 770"/>
              <a:gd name="connsiteX56-29983" fmla="*/ 32 w 758"/>
              <a:gd name="connsiteY56-29984" fmla="*/ 153 h 770"/>
              <a:gd name="connsiteX57-29985" fmla="*/ 26 w 758"/>
              <a:gd name="connsiteY57-29986" fmla="*/ 148 h 770"/>
              <a:gd name="connsiteX58-29987" fmla="*/ 16 w 758"/>
              <a:gd name="connsiteY58-29988" fmla="*/ 138 h 770"/>
              <a:gd name="connsiteX59-29989" fmla="*/ 11 w 758"/>
              <a:gd name="connsiteY59-29990" fmla="*/ 132 h 770"/>
              <a:gd name="connsiteX60-29991" fmla="*/ 5 w 758"/>
              <a:gd name="connsiteY60-29992" fmla="*/ 127 h 770"/>
              <a:gd name="connsiteX61-29993" fmla="*/ 0 w 758"/>
              <a:gd name="connsiteY61-29994" fmla="*/ 127 h 770"/>
              <a:gd name="connsiteX62-29995" fmla="*/ 5 w 758"/>
              <a:gd name="connsiteY62-29996" fmla="*/ 122 h 770"/>
              <a:gd name="connsiteX63-29997" fmla="*/ 5 w 758"/>
              <a:gd name="connsiteY63-29998" fmla="*/ 122 h 770"/>
              <a:gd name="connsiteX64-29999" fmla="*/ 11 w 758"/>
              <a:gd name="connsiteY64-30000" fmla="*/ 122 h 770"/>
              <a:gd name="connsiteX65-30001" fmla="*/ 16 w 758"/>
              <a:gd name="connsiteY65-30002" fmla="*/ 117 h 770"/>
              <a:gd name="connsiteX66-30003" fmla="*/ 21 w 758"/>
              <a:gd name="connsiteY66-30004" fmla="*/ 117 h 770"/>
              <a:gd name="connsiteX67-30005" fmla="*/ 32 w 758"/>
              <a:gd name="connsiteY67-30006" fmla="*/ 117 h 770"/>
              <a:gd name="connsiteX68-30007" fmla="*/ 42 w 758"/>
              <a:gd name="connsiteY68-30008" fmla="*/ 117 h 770"/>
              <a:gd name="connsiteX69-30009" fmla="*/ 53 w 758"/>
              <a:gd name="connsiteY69-30010" fmla="*/ 111 h 770"/>
              <a:gd name="connsiteX70-30011" fmla="*/ 79 w 758"/>
              <a:gd name="connsiteY70-30012" fmla="*/ 111 h 770"/>
              <a:gd name="connsiteX71-30013" fmla="*/ 111 w 758"/>
              <a:gd name="connsiteY71-30014" fmla="*/ 106 h 770"/>
              <a:gd name="connsiteX72-30015" fmla="*/ 126 w 758"/>
              <a:gd name="connsiteY72-30016" fmla="*/ 106 h 770"/>
              <a:gd name="connsiteX73-30017" fmla="*/ 142 w 758"/>
              <a:gd name="connsiteY73-30018" fmla="*/ 101 h 770"/>
              <a:gd name="connsiteX74-30019" fmla="*/ 163 w 758"/>
              <a:gd name="connsiteY74-30020" fmla="*/ 96 h 770"/>
              <a:gd name="connsiteX75-30021" fmla="*/ 184 w 758"/>
              <a:gd name="connsiteY75-30022" fmla="*/ 96 h 770"/>
              <a:gd name="connsiteX76-30023" fmla="*/ 221 w 758"/>
              <a:gd name="connsiteY76-30024" fmla="*/ 85 h 770"/>
              <a:gd name="connsiteX77-30025" fmla="*/ 258 w 758"/>
              <a:gd name="connsiteY77-30026" fmla="*/ 80 h 770"/>
              <a:gd name="connsiteX78-30027" fmla="*/ 290 w 758"/>
              <a:gd name="connsiteY78-30028" fmla="*/ 69 h 770"/>
              <a:gd name="connsiteX79-30029" fmla="*/ 321 w 758"/>
              <a:gd name="connsiteY79-30030" fmla="*/ 59 h 770"/>
              <a:gd name="connsiteX80-30031" fmla="*/ 337 w 758"/>
              <a:gd name="connsiteY80-30032" fmla="*/ 53 h 770"/>
              <a:gd name="connsiteX81-30033" fmla="*/ 353 w 758"/>
              <a:gd name="connsiteY81-30034" fmla="*/ 48 h 770"/>
              <a:gd name="connsiteX82-30035" fmla="*/ 363 w 758"/>
              <a:gd name="connsiteY82-30036" fmla="*/ 48 h 770"/>
              <a:gd name="connsiteX83-30037" fmla="*/ 374 w 758"/>
              <a:gd name="connsiteY83-30038" fmla="*/ 43 h 770"/>
              <a:gd name="connsiteX84-30039" fmla="*/ 379 w 758"/>
              <a:gd name="connsiteY84-30040" fmla="*/ 38 h 770"/>
              <a:gd name="connsiteX85-30041" fmla="*/ 385 w 758"/>
              <a:gd name="connsiteY85-30042" fmla="*/ 32 h 770"/>
              <a:gd name="connsiteX86-30043" fmla="*/ 390 w 758"/>
              <a:gd name="connsiteY86-30044" fmla="*/ 27 h 770"/>
              <a:gd name="connsiteX87-30045" fmla="*/ 395 w 758"/>
              <a:gd name="connsiteY87-30046" fmla="*/ 22 h 770"/>
              <a:gd name="connsiteX88-30047" fmla="*/ 400 w 758"/>
              <a:gd name="connsiteY88-30048" fmla="*/ 17 h 770"/>
              <a:gd name="connsiteX89-30049" fmla="*/ 406 w 758"/>
              <a:gd name="connsiteY89-30050" fmla="*/ 11 h 770"/>
              <a:gd name="connsiteX90-30051" fmla="*/ 411 w 758"/>
              <a:gd name="connsiteY90-30052" fmla="*/ 11 h 770"/>
              <a:gd name="connsiteX91-30053" fmla="*/ 416 w 758"/>
              <a:gd name="connsiteY91-30054" fmla="*/ 11 h 770"/>
              <a:gd name="connsiteX92-30055" fmla="*/ 416 w 758"/>
              <a:gd name="connsiteY92-30056" fmla="*/ 11 h 770"/>
              <a:gd name="connsiteX0-30057" fmla="*/ 416 w 758"/>
              <a:gd name="connsiteY0-30058" fmla="*/ 11 h 770"/>
              <a:gd name="connsiteX1-30059" fmla="*/ 427 w 758"/>
              <a:gd name="connsiteY1-30060" fmla="*/ 11 h 770"/>
              <a:gd name="connsiteX2-30061" fmla="*/ 437 w 758"/>
              <a:gd name="connsiteY2-30062" fmla="*/ 17 h 770"/>
              <a:gd name="connsiteX3-30063" fmla="*/ 448 w 758"/>
              <a:gd name="connsiteY3-30064" fmla="*/ 22 h 770"/>
              <a:gd name="connsiteX4-30065" fmla="*/ 464 w 758"/>
              <a:gd name="connsiteY4-30066" fmla="*/ 32 h 770"/>
              <a:gd name="connsiteX5-30067" fmla="*/ 474 w 758"/>
              <a:gd name="connsiteY5-30068" fmla="*/ 43 h 770"/>
              <a:gd name="connsiteX6-30069" fmla="*/ 485 w 758"/>
              <a:gd name="connsiteY6-30070" fmla="*/ 48 h 770"/>
              <a:gd name="connsiteX7-30071" fmla="*/ 485 w 758"/>
              <a:gd name="connsiteY7-30072" fmla="*/ 53 h 770"/>
              <a:gd name="connsiteX8-30073" fmla="*/ 490 w 758"/>
              <a:gd name="connsiteY8-30074" fmla="*/ 53 h 770"/>
              <a:gd name="connsiteX9-30075" fmla="*/ 490 w 758"/>
              <a:gd name="connsiteY9-30076" fmla="*/ 59 h 770"/>
              <a:gd name="connsiteX10-30077" fmla="*/ 490 w 758"/>
              <a:gd name="connsiteY10-30078" fmla="*/ 59 h 770"/>
              <a:gd name="connsiteX11-30079" fmla="*/ 490 w 758"/>
              <a:gd name="connsiteY11-30080" fmla="*/ 64 h 770"/>
              <a:gd name="connsiteX12-30081" fmla="*/ 485 w 758"/>
              <a:gd name="connsiteY12-30082" fmla="*/ 69 h 770"/>
              <a:gd name="connsiteX13-30083" fmla="*/ 479 w 758"/>
              <a:gd name="connsiteY13-30084" fmla="*/ 74 h 770"/>
              <a:gd name="connsiteX14-30085" fmla="*/ 469 w 758"/>
              <a:gd name="connsiteY14-30086" fmla="*/ 80 h 770"/>
              <a:gd name="connsiteX15-30087" fmla="*/ 464 w 758"/>
              <a:gd name="connsiteY15-30088" fmla="*/ 85 h 770"/>
              <a:gd name="connsiteX16-30089" fmla="*/ 748 w 758"/>
              <a:gd name="connsiteY16-30090" fmla="*/ 707 h 770"/>
              <a:gd name="connsiteX17-30091" fmla="*/ 748 w 758"/>
              <a:gd name="connsiteY17-30092" fmla="*/ 717 h 770"/>
              <a:gd name="connsiteX18-30093" fmla="*/ 753 w 758"/>
              <a:gd name="connsiteY18-30094" fmla="*/ 728 h 770"/>
              <a:gd name="connsiteX19-30095" fmla="*/ 753 w 758"/>
              <a:gd name="connsiteY19-30096" fmla="*/ 733 h 770"/>
              <a:gd name="connsiteX20-30097" fmla="*/ 758 w 758"/>
              <a:gd name="connsiteY20-30098" fmla="*/ 743 h 770"/>
              <a:gd name="connsiteX21-30099" fmla="*/ 758 w 758"/>
              <a:gd name="connsiteY21-30100" fmla="*/ 749 h 770"/>
              <a:gd name="connsiteX22-30101" fmla="*/ 758 w 758"/>
              <a:gd name="connsiteY22-30102" fmla="*/ 754 h 770"/>
              <a:gd name="connsiteX23-30103" fmla="*/ 758 w 758"/>
              <a:gd name="connsiteY23-30104" fmla="*/ 759 h 770"/>
              <a:gd name="connsiteX24-30105" fmla="*/ 753 w 758"/>
              <a:gd name="connsiteY24-30106" fmla="*/ 764 h 770"/>
              <a:gd name="connsiteX25-30107" fmla="*/ 748 w 758"/>
              <a:gd name="connsiteY25-30108" fmla="*/ 770 h 770"/>
              <a:gd name="connsiteX26-30109" fmla="*/ 737 w 758"/>
              <a:gd name="connsiteY26-30110" fmla="*/ 770 h 770"/>
              <a:gd name="connsiteX27-30111" fmla="*/ 727 w 758"/>
              <a:gd name="connsiteY27-30112" fmla="*/ 770 h 770"/>
              <a:gd name="connsiteX28-30113" fmla="*/ 390 w 758"/>
              <a:gd name="connsiteY28-30114" fmla="*/ 111 h 770"/>
              <a:gd name="connsiteX29-30115" fmla="*/ 390 w 758"/>
              <a:gd name="connsiteY29-30116" fmla="*/ 101 h 770"/>
              <a:gd name="connsiteX30-30117" fmla="*/ 390 w 758"/>
              <a:gd name="connsiteY30-30118" fmla="*/ 96 h 770"/>
              <a:gd name="connsiteX31-30119" fmla="*/ 390 w 758"/>
              <a:gd name="connsiteY31-30120" fmla="*/ 90 h 770"/>
              <a:gd name="connsiteX32-30121" fmla="*/ 385 w 758"/>
              <a:gd name="connsiteY32-30122" fmla="*/ 85 h 770"/>
              <a:gd name="connsiteX33-30123" fmla="*/ 385 w 758"/>
              <a:gd name="connsiteY33-30124" fmla="*/ 85 h 770"/>
              <a:gd name="connsiteX34-30125" fmla="*/ 379 w 758"/>
              <a:gd name="connsiteY34-30126" fmla="*/ 85 h 770"/>
              <a:gd name="connsiteX35-30127" fmla="*/ 374 w 758"/>
              <a:gd name="connsiteY35-30128" fmla="*/ 85 h 770"/>
              <a:gd name="connsiteX36-30129" fmla="*/ 363 w 758"/>
              <a:gd name="connsiteY36-30130" fmla="*/ 90 h 770"/>
              <a:gd name="connsiteX37-30131" fmla="*/ 353 w 758"/>
              <a:gd name="connsiteY37-30132" fmla="*/ 90 h 770"/>
              <a:gd name="connsiteX38-30133" fmla="*/ 337 w 758"/>
              <a:gd name="connsiteY38-30134" fmla="*/ 96 h 770"/>
              <a:gd name="connsiteX39-30135" fmla="*/ 321 w 758"/>
              <a:gd name="connsiteY39-30136" fmla="*/ 101 h 770"/>
              <a:gd name="connsiteX40-30137" fmla="*/ 305 w 758"/>
              <a:gd name="connsiteY40-30138" fmla="*/ 106 h 770"/>
              <a:gd name="connsiteX41-30139" fmla="*/ 269 w 758"/>
              <a:gd name="connsiteY41-30140" fmla="*/ 117 h 770"/>
              <a:gd name="connsiteX42-30141" fmla="*/ 232 w 758"/>
              <a:gd name="connsiteY42-30142" fmla="*/ 127 h 770"/>
              <a:gd name="connsiteX43-30143" fmla="*/ 195 w 758"/>
              <a:gd name="connsiteY43-30144" fmla="*/ 138 h 770"/>
              <a:gd name="connsiteX44-30145" fmla="*/ 158 w 758"/>
              <a:gd name="connsiteY44-30146" fmla="*/ 148 h 770"/>
              <a:gd name="connsiteX45-30147" fmla="*/ 137 w 758"/>
              <a:gd name="connsiteY45-30148" fmla="*/ 153 h 770"/>
              <a:gd name="connsiteX46-30149" fmla="*/ 121 w 758"/>
              <a:gd name="connsiteY46-30150" fmla="*/ 153 h 770"/>
              <a:gd name="connsiteX47-30151" fmla="*/ 105 w 758"/>
              <a:gd name="connsiteY47-30152" fmla="*/ 159 h 770"/>
              <a:gd name="connsiteX48-30153" fmla="*/ 95 w 758"/>
              <a:gd name="connsiteY48-30154" fmla="*/ 159 h 770"/>
              <a:gd name="connsiteX49-30155" fmla="*/ 84 w 758"/>
              <a:gd name="connsiteY49-30156" fmla="*/ 164 h 770"/>
              <a:gd name="connsiteX50-30157" fmla="*/ 74 w 758"/>
              <a:gd name="connsiteY50-30158" fmla="*/ 164 h 770"/>
              <a:gd name="connsiteX51-30159" fmla="*/ 68 w 758"/>
              <a:gd name="connsiteY51-30160" fmla="*/ 164 h 770"/>
              <a:gd name="connsiteX52-30161" fmla="*/ 63 w 758"/>
              <a:gd name="connsiteY52-30162" fmla="*/ 164 h 770"/>
              <a:gd name="connsiteX53-30163" fmla="*/ 53 w 758"/>
              <a:gd name="connsiteY53-30164" fmla="*/ 164 h 770"/>
              <a:gd name="connsiteX54-30165" fmla="*/ 42 w 758"/>
              <a:gd name="connsiteY54-30166" fmla="*/ 159 h 770"/>
              <a:gd name="connsiteX55-30167" fmla="*/ 32 w 758"/>
              <a:gd name="connsiteY55-30168" fmla="*/ 153 h 770"/>
              <a:gd name="connsiteX56-30169" fmla="*/ 26 w 758"/>
              <a:gd name="connsiteY56-30170" fmla="*/ 148 h 770"/>
              <a:gd name="connsiteX57-30171" fmla="*/ 16 w 758"/>
              <a:gd name="connsiteY57-30172" fmla="*/ 138 h 770"/>
              <a:gd name="connsiteX58-30173" fmla="*/ 11 w 758"/>
              <a:gd name="connsiteY58-30174" fmla="*/ 132 h 770"/>
              <a:gd name="connsiteX59-30175" fmla="*/ 5 w 758"/>
              <a:gd name="connsiteY59-30176" fmla="*/ 127 h 770"/>
              <a:gd name="connsiteX60-30177" fmla="*/ 0 w 758"/>
              <a:gd name="connsiteY60-30178" fmla="*/ 127 h 770"/>
              <a:gd name="connsiteX61-30179" fmla="*/ 5 w 758"/>
              <a:gd name="connsiteY61-30180" fmla="*/ 122 h 770"/>
              <a:gd name="connsiteX62-30181" fmla="*/ 5 w 758"/>
              <a:gd name="connsiteY62-30182" fmla="*/ 122 h 770"/>
              <a:gd name="connsiteX63-30183" fmla="*/ 11 w 758"/>
              <a:gd name="connsiteY63-30184" fmla="*/ 122 h 770"/>
              <a:gd name="connsiteX64-30185" fmla="*/ 16 w 758"/>
              <a:gd name="connsiteY64-30186" fmla="*/ 117 h 770"/>
              <a:gd name="connsiteX65-30187" fmla="*/ 21 w 758"/>
              <a:gd name="connsiteY65-30188" fmla="*/ 117 h 770"/>
              <a:gd name="connsiteX66-30189" fmla="*/ 32 w 758"/>
              <a:gd name="connsiteY66-30190" fmla="*/ 117 h 770"/>
              <a:gd name="connsiteX67-30191" fmla="*/ 42 w 758"/>
              <a:gd name="connsiteY67-30192" fmla="*/ 117 h 770"/>
              <a:gd name="connsiteX68-30193" fmla="*/ 53 w 758"/>
              <a:gd name="connsiteY68-30194" fmla="*/ 111 h 770"/>
              <a:gd name="connsiteX69-30195" fmla="*/ 79 w 758"/>
              <a:gd name="connsiteY69-30196" fmla="*/ 111 h 770"/>
              <a:gd name="connsiteX70-30197" fmla="*/ 111 w 758"/>
              <a:gd name="connsiteY70-30198" fmla="*/ 106 h 770"/>
              <a:gd name="connsiteX71-30199" fmla="*/ 126 w 758"/>
              <a:gd name="connsiteY71-30200" fmla="*/ 106 h 770"/>
              <a:gd name="connsiteX72-30201" fmla="*/ 142 w 758"/>
              <a:gd name="connsiteY72-30202" fmla="*/ 101 h 770"/>
              <a:gd name="connsiteX73-30203" fmla="*/ 163 w 758"/>
              <a:gd name="connsiteY73-30204" fmla="*/ 96 h 770"/>
              <a:gd name="connsiteX74-30205" fmla="*/ 184 w 758"/>
              <a:gd name="connsiteY74-30206" fmla="*/ 96 h 770"/>
              <a:gd name="connsiteX75-30207" fmla="*/ 221 w 758"/>
              <a:gd name="connsiteY75-30208" fmla="*/ 85 h 770"/>
              <a:gd name="connsiteX76-30209" fmla="*/ 258 w 758"/>
              <a:gd name="connsiteY76-30210" fmla="*/ 80 h 770"/>
              <a:gd name="connsiteX77-30211" fmla="*/ 290 w 758"/>
              <a:gd name="connsiteY77-30212" fmla="*/ 69 h 770"/>
              <a:gd name="connsiteX78-30213" fmla="*/ 321 w 758"/>
              <a:gd name="connsiteY78-30214" fmla="*/ 59 h 770"/>
              <a:gd name="connsiteX79-30215" fmla="*/ 337 w 758"/>
              <a:gd name="connsiteY79-30216" fmla="*/ 53 h 770"/>
              <a:gd name="connsiteX80-30217" fmla="*/ 353 w 758"/>
              <a:gd name="connsiteY80-30218" fmla="*/ 48 h 770"/>
              <a:gd name="connsiteX81-30219" fmla="*/ 363 w 758"/>
              <a:gd name="connsiteY81-30220" fmla="*/ 48 h 770"/>
              <a:gd name="connsiteX82-30221" fmla="*/ 374 w 758"/>
              <a:gd name="connsiteY82-30222" fmla="*/ 43 h 770"/>
              <a:gd name="connsiteX83-30223" fmla="*/ 379 w 758"/>
              <a:gd name="connsiteY83-30224" fmla="*/ 38 h 770"/>
              <a:gd name="connsiteX84-30225" fmla="*/ 385 w 758"/>
              <a:gd name="connsiteY84-30226" fmla="*/ 32 h 770"/>
              <a:gd name="connsiteX85-30227" fmla="*/ 390 w 758"/>
              <a:gd name="connsiteY85-30228" fmla="*/ 27 h 770"/>
              <a:gd name="connsiteX86-30229" fmla="*/ 395 w 758"/>
              <a:gd name="connsiteY86-30230" fmla="*/ 22 h 770"/>
              <a:gd name="connsiteX87-30231" fmla="*/ 400 w 758"/>
              <a:gd name="connsiteY87-30232" fmla="*/ 17 h 770"/>
              <a:gd name="connsiteX88-30233" fmla="*/ 406 w 758"/>
              <a:gd name="connsiteY88-30234" fmla="*/ 11 h 770"/>
              <a:gd name="connsiteX89-30235" fmla="*/ 411 w 758"/>
              <a:gd name="connsiteY89-30236" fmla="*/ 11 h 770"/>
              <a:gd name="connsiteX90-30237" fmla="*/ 416 w 758"/>
              <a:gd name="connsiteY90-30238" fmla="*/ 11 h 770"/>
              <a:gd name="connsiteX91-30239" fmla="*/ 416 w 758"/>
              <a:gd name="connsiteY91-30240" fmla="*/ 11 h 770"/>
              <a:gd name="connsiteX0-30241" fmla="*/ 416 w 758"/>
              <a:gd name="connsiteY0-30242" fmla="*/ 11 h 770"/>
              <a:gd name="connsiteX1-30243" fmla="*/ 427 w 758"/>
              <a:gd name="connsiteY1-30244" fmla="*/ 11 h 770"/>
              <a:gd name="connsiteX2-30245" fmla="*/ 437 w 758"/>
              <a:gd name="connsiteY2-30246" fmla="*/ 17 h 770"/>
              <a:gd name="connsiteX3-30247" fmla="*/ 448 w 758"/>
              <a:gd name="connsiteY3-30248" fmla="*/ 22 h 770"/>
              <a:gd name="connsiteX4-30249" fmla="*/ 464 w 758"/>
              <a:gd name="connsiteY4-30250" fmla="*/ 32 h 770"/>
              <a:gd name="connsiteX5-30251" fmla="*/ 474 w 758"/>
              <a:gd name="connsiteY5-30252" fmla="*/ 43 h 770"/>
              <a:gd name="connsiteX6-30253" fmla="*/ 485 w 758"/>
              <a:gd name="connsiteY6-30254" fmla="*/ 48 h 770"/>
              <a:gd name="connsiteX7-30255" fmla="*/ 485 w 758"/>
              <a:gd name="connsiteY7-30256" fmla="*/ 53 h 770"/>
              <a:gd name="connsiteX8-30257" fmla="*/ 490 w 758"/>
              <a:gd name="connsiteY8-30258" fmla="*/ 53 h 770"/>
              <a:gd name="connsiteX9-30259" fmla="*/ 490 w 758"/>
              <a:gd name="connsiteY9-30260" fmla="*/ 59 h 770"/>
              <a:gd name="connsiteX10-30261" fmla="*/ 490 w 758"/>
              <a:gd name="connsiteY10-30262" fmla="*/ 59 h 770"/>
              <a:gd name="connsiteX11-30263" fmla="*/ 490 w 758"/>
              <a:gd name="connsiteY11-30264" fmla="*/ 64 h 770"/>
              <a:gd name="connsiteX12-30265" fmla="*/ 485 w 758"/>
              <a:gd name="connsiteY12-30266" fmla="*/ 69 h 770"/>
              <a:gd name="connsiteX13-30267" fmla="*/ 479 w 758"/>
              <a:gd name="connsiteY13-30268" fmla="*/ 74 h 770"/>
              <a:gd name="connsiteX14-30269" fmla="*/ 469 w 758"/>
              <a:gd name="connsiteY14-30270" fmla="*/ 80 h 770"/>
              <a:gd name="connsiteX15-30271" fmla="*/ 464 w 758"/>
              <a:gd name="connsiteY15-30272" fmla="*/ 85 h 770"/>
              <a:gd name="connsiteX16-30273" fmla="*/ 748 w 758"/>
              <a:gd name="connsiteY16-30274" fmla="*/ 707 h 770"/>
              <a:gd name="connsiteX17-30275" fmla="*/ 748 w 758"/>
              <a:gd name="connsiteY17-30276" fmla="*/ 717 h 770"/>
              <a:gd name="connsiteX18-30277" fmla="*/ 753 w 758"/>
              <a:gd name="connsiteY18-30278" fmla="*/ 728 h 770"/>
              <a:gd name="connsiteX19-30279" fmla="*/ 753 w 758"/>
              <a:gd name="connsiteY19-30280" fmla="*/ 733 h 770"/>
              <a:gd name="connsiteX20-30281" fmla="*/ 758 w 758"/>
              <a:gd name="connsiteY20-30282" fmla="*/ 743 h 770"/>
              <a:gd name="connsiteX21-30283" fmla="*/ 758 w 758"/>
              <a:gd name="connsiteY21-30284" fmla="*/ 749 h 770"/>
              <a:gd name="connsiteX22-30285" fmla="*/ 758 w 758"/>
              <a:gd name="connsiteY22-30286" fmla="*/ 754 h 770"/>
              <a:gd name="connsiteX23-30287" fmla="*/ 758 w 758"/>
              <a:gd name="connsiteY23-30288" fmla="*/ 759 h 770"/>
              <a:gd name="connsiteX24-30289" fmla="*/ 753 w 758"/>
              <a:gd name="connsiteY24-30290" fmla="*/ 764 h 770"/>
              <a:gd name="connsiteX25-30291" fmla="*/ 748 w 758"/>
              <a:gd name="connsiteY25-30292" fmla="*/ 770 h 770"/>
              <a:gd name="connsiteX26-30293" fmla="*/ 737 w 758"/>
              <a:gd name="connsiteY26-30294" fmla="*/ 770 h 770"/>
              <a:gd name="connsiteX27-30295" fmla="*/ 390 w 758"/>
              <a:gd name="connsiteY27-30296" fmla="*/ 111 h 770"/>
              <a:gd name="connsiteX28-30297" fmla="*/ 390 w 758"/>
              <a:gd name="connsiteY28-30298" fmla="*/ 101 h 770"/>
              <a:gd name="connsiteX29-30299" fmla="*/ 390 w 758"/>
              <a:gd name="connsiteY29-30300" fmla="*/ 96 h 770"/>
              <a:gd name="connsiteX30-30301" fmla="*/ 390 w 758"/>
              <a:gd name="connsiteY30-30302" fmla="*/ 90 h 770"/>
              <a:gd name="connsiteX31-30303" fmla="*/ 385 w 758"/>
              <a:gd name="connsiteY31-30304" fmla="*/ 85 h 770"/>
              <a:gd name="connsiteX32-30305" fmla="*/ 385 w 758"/>
              <a:gd name="connsiteY32-30306" fmla="*/ 85 h 770"/>
              <a:gd name="connsiteX33-30307" fmla="*/ 379 w 758"/>
              <a:gd name="connsiteY33-30308" fmla="*/ 85 h 770"/>
              <a:gd name="connsiteX34-30309" fmla="*/ 374 w 758"/>
              <a:gd name="connsiteY34-30310" fmla="*/ 85 h 770"/>
              <a:gd name="connsiteX35-30311" fmla="*/ 363 w 758"/>
              <a:gd name="connsiteY35-30312" fmla="*/ 90 h 770"/>
              <a:gd name="connsiteX36-30313" fmla="*/ 353 w 758"/>
              <a:gd name="connsiteY36-30314" fmla="*/ 90 h 770"/>
              <a:gd name="connsiteX37-30315" fmla="*/ 337 w 758"/>
              <a:gd name="connsiteY37-30316" fmla="*/ 96 h 770"/>
              <a:gd name="connsiteX38-30317" fmla="*/ 321 w 758"/>
              <a:gd name="connsiteY38-30318" fmla="*/ 101 h 770"/>
              <a:gd name="connsiteX39-30319" fmla="*/ 305 w 758"/>
              <a:gd name="connsiteY39-30320" fmla="*/ 106 h 770"/>
              <a:gd name="connsiteX40-30321" fmla="*/ 269 w 758"/>
              <a:gd name="connsiteY40-30322" fmla="*/ 117 h 770"/>
              <a:gd name="connsiteX41-30323" fmla="*/ 232 w 758"/>
              <a:gd name="connsiteY41-30324" fmla="*/ 127 h 770"/>
              <a:gd name="connsiteX42-30325" fmla="*/ 195 w 758"/>
              <a:gd name="connsiteY42-30326" fmla="*/ 138 h 770"/>
              <a:gd name="connsiteX43-30327" fmla="*/ 158 w 758"/>
              <a:gd name="connsiteY43-30328" fmla="*/ 148 h 770"/>
              <a:gd name="connsiteX44-30329" fmla="*/ 137 w 758"/>
              <a:gd name="connsiteY44-30330" fmla="*/ 153 h 770"/>
              <a:gd name="connsiteX45-30331" fmla="*/ 121 w 758"/>
              <a:gd name="connsiteY45-30332" fmla="*/ 153 h 770"/>
              <a:gd name="connsiteX46-30333" fmla="*/ 105 w 758"/>
              <a:gd name="connsiteY46-30334" fmla="*/ 159 h 770"/>
              <a:gd name="connsiteX47-30335" fmla="*/ 95 w 758"/>
              <a:gd name="connsiteY47-30336" fmla="*/ 159 h 770"/>
              <a:gd name="connsiteX48-30337" fmla="*/ 84 w 758"/>
              <a:gd name="connsiteY48-30338" fmla="*/ 164 h 770"/>
              <a:gd name="connsiteX49-30339" fmla="*/ 74 w 758"/>
              <a:gd name="connsiteY49-30340" fmla="*/ 164 h 770"/>
              <a:gd name="connsiteX50-30341" fmla="*/ 68 w 758"/>
              <a:gd name="connsiteY50-30342" fmla="*/ 164 h 770"/>
              <a:gd name="connsiteX51-30343" fmla="*/ 63 w 758"/>
              <a:gd name="connsiteY51-30344" fmla="*/ 164 h 770"/>
              <a:gd name="connsiteX52-30345" fmla="*/ 53 w 758"/>
              <a:gd name="connsiteY52-30346" fmla="*/ 164 h 770"/>
              <a:gd name="connsiteX53-30347" fmla="*/ 42 w 758"/>
              <a:gd name="connsiteY53-30348" fmla="*/ 159 h 770"/>
              <a:gd name="connsiteX54-30349" fmla="*/ 32 w 758"/>
              <a:gd name="connsiteY54-30350" fmla="*/ 153 h 770"/>
              <a:gd name="connsiteX55-30351" fmla="*/ 26 w 758"/>
              <a:gd name="connsiteY55-30352" fmla="*/ 148 h 770"/>
              <a:gd name="connsiteX56-30353" fmla="*/ 16 w 758"/>
              <a:gd name="connsiteY56-30354" fmla="*/ 138 h 770"/>
              <a:gd name="connsiteX57-30355" fmla="*/ 11 w 758"/>
              <a:gd name="connsiteY57-30356" fmla="*/ 132 h 770"/>
              <a:gd name="connsiteX58-30357" fmla="*/ 5 w 758"/>
              <a:gd name="connsiteY58-30358" fmla="*/ 127 h 770"/>
              <a:gd name="connsiteX59-30359" fmla="*/ 0 w 758"/>
              <a:gd name="connsiteY59-30360" fmla="*/ 127 h 770"/>
              <a:gd name="connsiteX60-30361" fmla="*/ 5 w 758"/>
              <a:gd name="connsiteY60-30362" fmla="*/ 122 h 770"/>
              <a:gd name="connsiteX61-30363" fmla="*/ 5 w 758"/>
              <a:gd name="connsiteY61-30364" fmla="*/ 122 h 770"/>
              <a:gd name="connsiteX62-30365" fmla="*/ 11 w 758"/>
              <a:gd name="connsiteY62-30366" fmla="*/ 122 h 770"/>
              <a:gd name="connsiteX63-30367" fmla="*/ 16 w 758"/>
              <a:gd name="connsiteY63-30368" fmla="*/ 117 h 770"/>
              <a:gd name="connsiteX64-30369" fmla="*/ 21 w 758"/>
              <a:gd name="connsiteY64-30370" fmla="*/ 117 h 770"/>
              <a:gd name="connsiteX65-30371" fmla="*/ 32 w 758"/>
              <a:gd name="connsiteY65-30372" fmla="*/ 117 h 770"/>
              <a:gd name="connsiteX66-30373" fmla="*/ 42 w 758"/>
              <a:gd name="connsiteY66-30374" fmla="*/ 117 h 770"/>
              <a:gd name="connsiteX67-30375" fmla="*/ 53 w 758"/>
              <a:gd name="connsiteY67-30376" fmla="*/ 111 h 770"/>
              <a:gd name="connsiteX68-30377" fmla="*/ 79 w 758"/>
              <a:gd name="connsiteY68-30378" fmla="*/ 111 h 770"/>
              <a:gd name="connsiteX69-30379" fmla="*/ 111 w 758"/>
              <a:gd name="connsiteY69-30380" fmla="*/ 106 h 770"/>
              <a:gd name="connsiteX70-30381" fmla="*/ 126 w 758"/>
              <a:gd name="connsiteY70-30382" fmla="*/ 106 h 770"/>
              <a:gd name="connsiteX71-30383" fmla="*/ 142 w 758"/>
              <a:gd name="connsiteY71-30384" fmla="*/ 101 h 770"/>
              <a:gd name="connsiteX72-30385" fmla="*/ 163 w 758"/>
              <a:gd name="connsiteY72-30386" fmla="*/ 96 h 770"/>
              <a:gd name="connsiteX73-30387" fmla="*/ 184 w 758"/>
              <a:gd name="connsiteY73-30388" fmla="*/ 96 h 770"/>
              <a:gd name="connsiteX74-30389" fmla="*/ 221 w 758"/>
              <a:gd name="connsiteY74-30390" fmla="*/ 85 h 770"/>
              <a:gd name="connsiteX75-30391" fmla="*/ 258 w 758"/>
              <a:gd name="connsiteY75-30392" fmla="*/ 80 h 770"/>
              <a:gd name="connsiteX76-30393" fmla="*/ 290 w 758"/>
              <a:gd name="connsiteY76-30394" fmla="*/ 69 h 770"/>
              <a:gd name="connsiteX77-30395" fmla="*/ 321 w 758"/>
              <a:gd name="connsiteY77-30396" fmla="*/ 59 h 770"/>
              <a:gd name="connsiteX78-30397" fmla="*/ 337 w 758"/>
              <a:gd name="connsiteY78-30398" fmla="*/ 53 h 770"/>
              <a:gd name="connsiteX79-30399" fmla="*/ 353 w 758"/>
              <a:gd name="connsiteY79-30400" fmla="*/ 48 h 770"/>
              <a:gd name="connsiteX80-30401" fmla="*/ 363 w 758"/>
              <a:gd name="connsiteY80-30402" fmla="*/ 48 h 770"/>
              <a:gd name="connsiteX81-30403" fmla="*/ 374 w 758"/>
              <a:gd name="connsiteY81-30404" fmla="*/ 43 h 770"/>
              <a:gd name="connsiteX82-30405" fmla="*/ 379 w 758"/>
              <a:gd name="connsiteY82-30406" fmla="*/ 38 h 770"/>
              <a:gd name="connsiteX83-30407" fmla="*/ 385 w 758"/>
              <a:gd name="connsiteY83-30408" fmla="*/ 32 h 770"/>
              <a:gd name="connsiteX84-30409" fmla="*/ 390 w 758"/>
              <a:gd name="connsiteY84-30410" fmla="*/ 27 h 770"/>
              <a:gd name="connsiteX85-30411" fmla="*/ 395 w 758"/>
              <a:gd name="connsiteY85-30412" fmla="*/ 22 h 770"/>
              <a:gd name="connsiteX86-30413" fmla="*/ 400 w 758"/>
              <a:gd name="connsiteY86-30414" fmla="*/ 17 h 770"/>
              <a:gd name="connsiteX87-30415" fmla="*/ 406 w 758"/>
              <a:gd name="connsiteY87-30416" fmla="*/ 11 h 770"/>
              <a:gd name="connsiteX88-30417" fmla="*/ 411 w 758"/>
              <a:gd name="connsiteY88-30418" fmla="*/ 11 h 770"/>
              <a:gd name="connsiteX89-30419" fmla="*/ 416 w 758"/>
              <a:gd name="connsiteY89-30420" fmla="*/ 11 h 770"/>
              <a:gd name="connsiteX90-30421" fmla="*/ 416 w 758"/>
              <a:gd name="connsiteY90-30422" fmla="*/ 11 h 770"/>
              <a:gd name="connsiteX0-30423" fmla="*/ 416 w 758"/>
              <a:gd name="connsiteY0-30424" fmla="*/ 11 h 770"/>
              <a:gd name="connsiteX1-30425" fmla="*/ 427 w 758"/>
              <a:gd name="connsiteY1-30426" fmla="*/ 11 h 770"/>
              <a:gd name="connsiteX2-30427" fmla="*/ 437 w 758"/>
              <a:gd name="connsiteY2-30428" fmla="*/ 17 h 770"/>
              <a:gd name="connsiteX3-30429" fmla="*/ 448 w 758"/>
              <a:gd name="connsiteY3-30430" fmla="*/ 22 h 770"/>
              <a:gd name="connsiteX4-30431" fmla="*/ 464 w 758"/>
              <a:gd name="connsiteY4-30432" fmla="*/ 32 h 770"/>
              <a:gd name="connsiteX5-30433" fmla="*/ 474 w 758"/>
              <a:gd name="connsiteY5-30434" fmla="*/ 43 h 770"/>
              <a:gd name="connsiteX6-30435" fmla="*/ 485 w 758"/>
              <a:gd name="connsiteY6-30436" fmla="*/ 48 h 770"/>
              <a:gd name="connsiteX7-30437" fmla="*/ 485 w 758"/>
              <a:gd name="connsiteY7-30438" fmla="*/ 53 h 770"/>
              <a:gd name="connsiteX8-30439" fmla="*/ 490 w 758"/>
              <a:gd name="connsiteY8-30440" fmla="*/ 53 h 770"/>
              <a:gd name="connsiteX9-30441" fmla="*/ 490 w 758"/>
              <a:gd name="connsiteY9-30442" fmla="*/ 59 h 770"/>
              <a:gd name="connsiteX10-30443" fmla="*/ 490 w 758"/>
              <a:gd name="connsiteY10-30444" fmla="*/ 59 h 770"/>
              <a:gd name="connsiteX11-30445" fmla="*/ 490 w 758"/>
              <a:gd name="connsiteY11-30446" fmla="*/ 64 h 770"/>
              <a:gd name="connsiteX12-30447" fmla="*/ 485 w 758"/>
              <a:gd name="connsiteY12-30448" fmla="*/ 69 h 770"/>
              <a:gd name="connsiteX13-30449" fmla="*/ 479 w 758"/>
              <a:gd name="connsiteY13-30450" fmla="*/ 74 h 770"/>
              <a:gd name="connsiteX14-30451" fmla="*/ 469 w 758"/>
              <a:gd name="connsiteY14-30452" fmla="*/ 80 h 770"/>
              <a:gd name="connsiteX15-30453" fmla="*/ 464 w 758"/>
              <a:gd name="connsiteY15-30454" fmla="*/ 85 h 770"/>
              <a:gd name="connsiteX16-30455" fmla="*/ 748 w 758"/>
              <a:gd name="connsiteY16-30456" fmla="*/ 707 h 770"/>
              <a:gd name="connsiteX17-30457" fmla="*/ 748 w 758"/>
              <a:gd name="connsiteY17-30458" fmla="*/ 717 h 770"/>
              <a:gd name="connsiteX18-30459" fmla="*/ 753 w 758"/>
              <a:gd name="connsiteY18-30460" fmla="*/ 728 h 770"/>
              <a:gd name="connsiteX19-30461" fmla="*/ 753 w 758"/>
              <a:gd name="connsiteY19-30462" fmla="*/ 733 h 770"/>
              <a:gd name="connsiteX20-30463" fmla="*/ 758 w 758"/>
              <a:gd name="connsiteY20-30464" fmla="*/ 743 h 770"/>
              <a:gd name="connsiteX21-30465" fmla="*/ 758 w 758"/>
              <a:gd name="connsiteY21-30466" fmla="*/ 749 h 770"/>
              <a:gd name="connsiteX22-30467" fmla="*/ 758 w 758"/>
              <a:gd name="connsiteY22-30468" fmla="*/ 754 h 770"/>
              <a:gd name="connsiteX23-30469" fmla="*/ 758 w 758"/>
              <a:gd name="connsiteY23-30470" fmla="*/ 759 h 770"/>
              <a:gd name="connsiteX24-30471" fmla="*/ 753 w 758"/>
              <a:gd name="connsiteY24-30472" fmla="*/ 764 h 770"/>
              <a:gd name="connsiteX25-30473" fmla="*/ 748 w 758"/>
              <a:gd name="connsiteY25-30474" fmla="*/ 770 h 770"/>
              <a:gd name="connsiteX26-30475" fmla="*/ 390 w 758"/>
              <a:gd name="connsiteY26-30476" fmla="*/ 111 h 770"/>
              <a:gd name="connsiteX27-30477" fmla="*/ 390 w 758"/>
              <a:gd name="connsiteY27-30478" fmla="*/ 101 h 770"/>
              <a:gd name="connsiteX28-30479" fmla="*/ 390 w 758"/>
              <a:gd name="connsiteY28-30480" fmla="*/ 96 h 770"/>
              <a:gd name="connsiteX29-30481" fmla="*/ 390 w 758"/>
              <a:gd name="connsiteY29-30482" fmla="*/ 90 h 770"/>
              <a:gd name="connsiteX30-30483" fmla="*/ 385 w 758"/>
              <a:gd name="connsiteY30-30484" fmla="*/ 85 h 770"/>
              <a:gd name="connsiteX31-30485" fmla="*/ 385 w 758"/>
              <a:gd name="connsiteY31-30486" fmla="*/ 85 h 770"/>
              <a:gd name="connsiteX32-30487" fmla="*/ 379 w 758"/>
              <a:gd name="connsiteY32-30488" fmla="*/ 85 h 770"/>
              <a:gd name="connsiteX33-30489" fmla="*/ 374 w 758"/>
              <a:gd name="connsiteY33-30490" fmla="*/ 85 h 770"/>
              <a:gd name="connsiteX34-30491" fmla="*/ 363 w 758"/>
              <a:gd name="connsiteY34-30492" fmla="*/ 90 h 770"/>
              <a:gd name="connsiteX35-30493" fmla="*/ 353 w 758"/>
              <a:gd name="connsiteY35-30494" fmla="*/ 90 h 770"/>
              <a:gd name="connsiteX36-30495" fmla="*/ 337 w 758"/>
              <a:gd name="connsiteY36-30496" fmla="*/ 96 h 770"/>
              <a:gd name="connsiteX37-30497" fmla="*/ 321 w 758"/>
              <a:gd name="connsiteY37-30498" fmla="*/ 101 h 770"/>
              <a:gd name="connsiteX38-30499" fmla="*/ 305 w 758"/>
              <a:gd name="connsiteY38-30500" fmla="*/ 106 h 770"/>
              <a:gd name="connsiteX39-30501" fmla="*/ 269 w 758"/>
              <a:gd name="connsiteY39-30502" fmla="*/ 117 h 770"/>
              <a:gd name="connsiteX40-30503" fmla="*/ 232 w 758"/>
              <a:gd name="connsiteY40-30504" fmla="*/ 127 h 770"/>
              <a:gd name="connsiteX41-30505" fmla="*/ 195 w 758"/>
              <a:gd name="connsiteY41-30506" fmla="*/ 138 h 770"/>
              <a:gd name="connsiteX42-30507" fmla="*/ 158 w 758"/>
              <a:gd name="connsiteY42-30508" fmla="*/ 148 h 770"/>
              <a:gd name="connsiteX43-30509" fmla="*/ 137 w 758"/>
              <a:gd name="connsiteY43-30510" fmla="*/ 153 h 770"/>
              <a:gd name="connsiteX44-30511" fmla="*/ 121 w 758"/>
              <a:gd name="connsiteY44-30512" fmla="*/ 153 h 770"/>
              <a:gd name="connsiteX45-30513" fmla="*/ 105 w 758"/>
              <a:gd name="connsiteY45-30514" fmla="*/ 159 h 770"/>
              <a:gd name="connsiteX46-30515" fmla="*/ 95 w 758"/>
              <a:gd name="connsiteY46-30516" fmla="*/ 159 h 770"/>
              <a:gd name="connsiteX47-30517" fmla="*/ 84 w 758"/>
              <a:gd name="connsiteY47-30518" fmla="*/ 164 h 770"/>
              <a:gd name="connsiteX48-30519" fmla="*/ 74 w 758"/>
              <a:gd name="connsiteY48-30520" fmla="*/ 164 h 770"/>
              <a:gd name="connsiteX49-30521" fmla="*/ 68 w 758"/>
              <a:gd name="connsiteY49-30522" fmla="*/ 164 h 770"/>
              <a:gd name="connsiteX50-30523" fmla="*/ 63 w 758"/>
              <a:gd name="connsiteY50-30524" fmla="*/ 164 h 770"/>
              <a:gd name="connsiteX51-30525" fmla="*/ 53 w 758"/>
              <a:gd name="connsiteY51-30526" fmla="*/ 164 h 770"/>
              <a:gd name="connsiteX52-30527" fmla="*/ 42 w 758"/>
              <a:gd name="connsiteY52-30528" fmla="*/ 159 h 770"/>
              <a:gd name="connsiteX53-30529" fmla="*/ 32 w 758"/>
              <a:gd name="connsiteY53-30530" fmla="*/ 153 h 770"/>
              <a:gd name="connsiteX54-30531" fmla="*/ 26 w 758"/>
              <a:gd name="connsiteY54-30532" fmla="*/ 148 h 770"/>
              <a:gd name="connsiteX55-30533" fmla="*/ 16 w 758"/>
              <a:gd name="connsiteY55-30534" fmla="*/ 138 h 770"/>
              <a:gd name="connsiteX56-30535" fmla="*/ 11 w 758"/>
              <a:gd name="connsiteY56-30536" fmla="*/ 132 h 770"/>
              <a:gd name="connsiteX57-30537" fmla="*/ 5 w 758"/>
              <a:gd name="connsiteY57-30538" fmla="*/ 127 h 770"/>
              <a:gd name="connsiteX58-30539" fmla="*/ 0 w 758"/>
              <a:gd name="connsiteY58-30540" fmla="*/ 127 h 770"/>
              <a:gd name="connsiteX59-30541" fmla="*/ 5 w 758"/>
              <a:gd name="connsiteY59-30542" fmla="*/ 122 h 770"/>
              <a:gd name="connsiteX60-30543" fmla="*/ 5 w 758"/>
              <a:gd name="connsiteY60-30544" fmla="*/ 122 h 770"/>
              <a:gd name="connsiteX61-30545" fmla="*/ 11 w 758"/>
              <a:gd name="connsiteY61-30546" fmla="*/ 122 h 770"/>
              <a:gd name="connsiteX62-30547" fmla="*/ 16 w 758"/>
              <a:gd name="connsiteY62-30548" fmla="*/ 117 h 770"/>
              <a:gd name="connsiteX63-30549" fmla="*/ 21 w 758"/>
              <a:gd name="connsiteY63-30550" fmla="*/ 117 h 770"/>
              <a:gd name="connsiteX64-30551" fmla="*/ 32 w 758"/>
              <a:gd name="connsiteY64-30552" fmla="*/ 117 h 770"/>
              <a:gd name="connsiteX65-30553" fmla="*/ 42 w 758"/>
              <a:gd name="connsiteY65-30554" fmla="*/ 117 h 770"/>
              <a:gd name="connsiteX66-30555" fmla="*/ 53 w 758"/>
              <a:gd name="connsiteY66-30556" fmla="*/ 111 h 770"/>
              <a:gd name="connsiteX67-30557" fmla="*/ 79 w 758"/>
              <a:gd name="connsiteY67-30558" fmla="*/ 111 h 770"/>
              <a:gd name="connsiteX68-30559" fmla="*/ 111 w 758"/>
              <a:gd name="connsiteY68-30560" fmla="*/ 106 h 770"/>
              <a:gd name="connsiteX69-30561" fmla="*/ 126 w 758"/>
              <a:gd name="connsiteY69-30562" fmla="*/ 106 h 770"/>
              <a:gd name="connsiteX70-30563" fmla="*/ 142 w 758"/>
              <a:gd name="connsiteY70-30564" fmla="*/ 101 h 770"/>
              <a:gd name="connsiteX71-30565" fmla="*/ 163 w 758"/>
              <a:gd name="connsiteY71-30566" fmla="*/ 96 h 770"/>
              <a:gd name="connsiteX72-30567" fmla="*/ 184 w 758"/>
              <a:gd name="connsiteY72-30568" fmla="*/ 96 h 770"/>
              <a:gd name="connsiteX73-30569" fmla="*/ 221 w 758"/>
              <a:gd name="connsiteY73-30570" fmla="*/ 85 h 770"/>
              <a:gd name="connsiteX74-30571" fmla="*/ 258 w 758"/>
              <a:gd name="connsiteY74-30572" fmla="*/ 80 h 770"/>
              <a:gd name="connsiteX75-30573" fmla="*/ 290 w 758"/>
              <a:gd name="connsiteY75-30574" fmla="*/ 69 h 770"/>
              <a:gd name="connsiteX76-30575" fmla="*/ 321 w 758"/>
              <a:gd name="connsiteY76-30576" fmla="*/ 59 h 770"/>
              <a:gd name="connsiteX77-30577" fmla="*/ 337 w 758"/>
              <a:gd name="connsiteY77-30578" fmla="*/ 53 h 770"/>
              <a:gd name="connsiteX78-30579" fmla="*/ 353 w 758"/>
              <a:gd name="connsiteY78-30580" fmla="*/ 48 h 770"/>
              <a:gd name="connsiteX79-30581" fmla="*/ 363 w 758"/>
              <a:gd name="connsiteY79-30582" fmla="*/ 48 h 770"/>
              <a:gd name="connsiteX80-30583" fmla="*/ 374 w 758"/>
              <a:gd name="connsiteY80-30584" fmla="*/ 43 h 770"/>
              <a:gd name="connsiteX81-30585" fmla="*/ 379 w 758"/>
              <a:gd name="connsiteY81-30586" fmla="*/ 38 h 770"/>
              <a:gd name="connsiteX82-30587" fmla="*/ 385 w 758"/>
              <a:gd name="connsiteY82-30588" fmla="*/ 32 h 770"/>
              <a:gd name="connsiteX83-30589" fmla="*/ 390 w 758"/>
              <a:gd name="connsiteY83-30590" fmla="*/ 27 h 770"/>
              <a:gd name="connsiteX84-30591" fmla="*/ 395 w 758"/>
              <a:gd name="connsiteY84-30592" fmla="*/ 22 h 770"/>
              <a:gd name="connsiteX85-30593" fmla="*/ 400 w 758"/>
              <a:gd name="connsiteY85-30594" fmla="*/ 17 h 770"/>
              <a:gd name="connsiteX86-30595" fmla="*/ 406 w 758"/>
              <a:gd name="connsiteY86-30596" fmla="*/ 11 h 770"/>
              <a:gd name="connsiteX87-30597" fmla="*/ 411 w 758"/>
              <a:gd name="connsiteY87-30598" fmla="*/ 11 h 770"/>
              <a:gd name="connsiteX88-30599" fmla="*/ 416 w 758"/>
              <a:gd name="connsiteY88-30600" fmla="*/ 11 h 770"/>
              <a:gd name="connsiteX89-30601" fmla="*/ 416 w 758"/>
              <a:gd name="connsiteY89-30602" fmla="*/ 11 h 770"/>
              <a:gd name="connsiteX0-30603" fmla="*/ 416 w 814"/>
              <a:gd name="connsiteY0-30604" fmla="*/ 10 h 871"/>
              <a:gd name="connsiteX1-30605" fmla="*/ 427 w 814"/>
              <a:gd name="connsiteY1-30606" fmla="*/ 10 h 871"/>
              <a:gd name="connsiteX2-30607" fmla="*/ 437 w 814"/>
              <a:gd name="connsiteY2-30608" fmla="*/ 16 h 871"/>
              <a:gd name="connsiteX3-30609" fmla="*/ 448 w 814"/>
              <a:gd name="connsiteY3-30610" fmla="*/ 21 h 871"/>
              <a:gd name="connsiteX4-30611" fmla="*/ 464 w 814"/>
              <a:gd name="connsiteY4-30612" fmla="*/ 31 h 871"/>
              <a:gd name="connsiteX5-30613" fmla="*/ 474 w 814"/>
              <a:gd name="connsiteY5-30614" fmla="*/ 42 h 871"/>
              <a:gd name="connsiteX6-30615" fmla="*/ 485 w 814"/>
              <a:gd name="connsiteY6-30616" fmla="*/ 47 h 871"/>
              <a:gd name="connsiteX7-30617" fmla="*/ 485 w 814"/>
              <a:gd name="connsiteY7-30618" fmla="*/ 52 h 871"/>
              <a:gd name="connsiteX8-30619" fmla="*/ 490 w 814"/>
              <a:gd name="connsiteY8-30620" fmla="*/ 52 h 871"/>
              <a:gd name="connsiteX9-30621" fmla="*/ 490 w 814"/>
              <a:gd name="connsiteY9-30622" fmla="*/ 58 h 871"/>
              <a:gd name="connsiteX10-30623" fmla="*/ 490 w 814"/>
              <a:gd name="connsiteY10-30624" fmla="*/ 58 h 871"/>
              <a:gd name="connsiteX11-30625" fmla="*/ 490 w 814"/>
              <a:gd name="connsiteY11-30626" fmla="*/ 63 h 871"/>
              <a:gd name="connsiteX12-30627" fmla="*/ 485 w 814"/>
              <a:gd name="connsiteY12-30628" fmla="*/ 68 h 871"/>
              <a:gd name="connsiteX13-30629" fmla="*/ 479 w 814"/>
              <a:gd name="connsiteY13-30630" fmla="*/ 73 h 871"/>
              <a:gd name="connsiteX14-30631" fmla="*/ 469 w 814"/>
              <a:gd name="connsiteY14-30632" fmla="*/ 79 h 871"/>
              <a:gd name="connsiteX15-30633" fmla="*/ 464 w 814"/>
              <a:gd name="connsiteY15-30634" fmla="*/ 84 h 871"/>
              <a:gd name="connsiteX16-30635" fmla="*/ 748 w 814"/>
              <a:gd name="connsiteY16-30636" fmla="*/ 706 h 871"/>
              <a:gd name="connsiteX17-30637" fmla="*/ 748 w 814"/>
              <a:gd name="connsiteY17-30638" fmla="*/ 716 h 871"/>
              <a:gd name="connsiteX18-30639" fmla="*/ 753 w 814"/>
              <a:gd name="connsiteY18-30640" fmla="*/ 727 h 871"/>
              <a:gd name="connsiteX19-30641" fmla="*/ 753 w 814"/>
              <a:gd name="connsiteY19-30642" fmla="*/ 732 h 871"/>
              <a:gd name="connsiteX20-30643" fmla="*/ 758 w 814"/>
              <a:gd name="connsiteY20-30644" fmla="*/ 742 h 871"/>
              <a:gd name="connsiteX21-30645" fmla="*/ 758 w 814"/>
              <a:gd name="connsiteY21-30646" fmla="*/ 748 h 871"/>
              <a:gd name="connsiteX22-30647" fmla="*/ 758 w 814"/>
              <a:gd name="connsiteY22-30648" fmla="*/ 753 h 871"/>
              <a:gd name="connsiteX23-30649" fmla="*/ 758 w 814"/>
              <a:gd name="connsiteY23-30650" fmla="*/ 758 h 871"/>
              <a:gd name="connsiteX24-30651" fmla="*/ 753 w 814"/>
              <a:gd name="connsiteY24-30652" fmla="*/ 763 h 871"/>
              <a:gd name="connsiteX25-30653" fmla="*/ 390 w 814"/>
              <a:gd name="connsiteY25-30654" fmla="*/ 110 h 871"/>
              <a:gd name="connsiteX26-30655" fmla="*/ 390 w 814"/>
              <a:gd name="connsiteY26-30656" fmla="*/ 100 h 871"/>
              <a:gd name="connsiteX27-30657" fmla="*/ 390 w 814"/>
              <a:gd name="connsiteY27-30658" fmla="*/ 95 h 871"/>
              <a:gd name="connsiteX28-30659" fmla="*/ 390 w 814"/>
              <a:gd name="connsiteY28-30660" fmla="*/ 89 h 871"/>
              <a:gd name="connsiteX29-30661" fmla="*/ 385 w 814"/>
              <a:gd name="connsiteY29-30662" fmla="*/ 84 h 871"/>
              <a:gd name="connsiteX30-30663" fmla="*/ 385 w 814"/>
              <a:gd name="connsiteY30-30664" fmla="*/ 84 h 871"/>
              <a:gd name="connsiteX31-30665" fmla="*/ 379 w 814"/>
              <a:gd name="connsiteY31-30666" fmla="*/ 84 h 871"/>
              <a:gd name="connsiteX32-30667" fmla="*/ 374 w 814"/>
              <a:gd name="connsiteY32-30668" fmla="*/ 84 h 871"/>
              <a:gd name="connsiteX33-30669" fmla="*/ 363 w 814"/>
              <a:gd name="connsiteY33-30670" fmla="*/ 89 h 871"/>
              <a:gd name="connsiteX34-30671" fmla="*/ 353 w 814"/>
              <a:gd name="connsiteY34-30672" fmla="*/ 89 h 871"/>
              <a:gd name="connsiteX35-30673" fmla="*/ 337 w 814"/>
              <a:gd name="connsiteY35-30674" fmla="*/ 95 h 871"/>
              <a:gd name="connsiteX36-30675" fmla="*/ 321 w 814"/>
              <a:gd name="connsiteY36-30676" fmla="*/ 100 h 871"/>
              <a:gd name="connsiteX37-30677" fmla="*/ 305 w 814"/>
              <a:gd name="connsiteY37-30678" fmla="*/ 105 h 871"/>
              <a:gd name="connsiteX38-30679" fmla="*/ 269 w 814"/>
              <a:gd name="connsiteY38-30680" fmla="*/ 116 h 871"/>
              <a:gd name="connsiteX39-30681" fmla="*/ 232 w 814"/>
              <a:gd name="connsiteY39-30682" fmla="*/ 126 h 871"/>
              <a:gd name="connsiteX40-30683" fmla="*/ 195 w 814"/>
              <a:gd name="connsiteY40-30684" fmla="*/ 137 h 871"/>
              <a:gd name="connsiteX41-30685" fmla="*/ 158 w 814"/>
              <a:gd name="connsiteY41-30686" fmla="*/ 147 h 871"/>
              <a:gd name="connsiteX42-30687" fmla="*/ 137 w 814"/>
              <a:gd name="connsiteY42-30688" fmla="*/ 152 h 871"/>
              <a:gd name="connsiteX43-30689" fmla="*/ 121 w 814"/>
              <a:gd name="connsiteY43-30690" fmla="*/ 152 h 871"/>
              <a:gd name="connsiteX44-30691" fmla="*/ 105 w 814"/>
              <a:gd name="connsiteY44-30692" fmla="*/ 158 h 871"/>
              <a:gd name="connsiteX45-30693" fmla="*/ 95 w 814"/>
              <a:gd name="connsiteY45-30694" fmla="*/ 158 h 871"/>
              <a:gd name="connsiteX46-30695" fmla="*/ 84 w 814"/>
              <a:gd name="connsiteY46-30696" fmla="*/ 163 h 871"/>
              <a:gd name="connsiteX47-30697" fmla="*/ 74 w 814"/>
              <a:gd name="connsiteY47-30698" fmla="*/ 163 h 871"/>
              <a:gd name="connsiteX48-30699" fmla="*/ 68 w 814"/>
              <a:gd name="connsiteY48-30700" fmla="*/ 163 h 871"/>
              <a:gd name="connsiteX49-30701" fmla="*/ 63 w 814"/>
              <a:gd name="connsiteY49-30702" fmla="*/ 163 h 871"/>
              <a:gd name="connsiteX50-30703" fmla="*/ 53 w 814"/>
              <a:gd name="connsiteY50-30704" fmla="*/ 163 h 871"/>
              <a:gd name="connsiteX51-30705" fmla="*/ 42 w 814"/>
              <a:gd name="connsiteY51-30706" fmla="*/ 158 h 871"/>
              <a:gd name="connsiteX52-30707" fmla="*/ 32 w 814"/>
              <a:gd name="connsiteY52-30708" fmla="*/ 152 h 871"/>
              <a:gd name="connsiteX53-30709" fmla="*/ 26 w 814"/>
              <a:gd name="connsiteY53-30710" fmla="*/ 147 h 871"/>
              <a:gd name="connsiteX54-30711" fmla="*/ 16 w 814"/>
              <a:gd name="connsiteY54-30712" fmla="*/ 137 h 871"/>
              <a:gd name="connsiteX55-30713" fmla="*/ 11 w 814"/>
              <a:gd name="connsiteY55-30714" fmla="*/ 131 h 871"/>
              <a:gd name="connsiteX56-30715" fmla="*/ 5 w 814"/>
              <a:gd name="connsiteY56-30716" fmla="*/ 126 h 871"/>
              <a:gd name="connsiteX57-30717" fmla="*/ 0 w 814"/>
              <a:gd name="connsiteY57-30718" fmla="*/ 126 h 871"/>
              <a:gd name="connsiteX58-30719" fmla="*/ 5 w 814"/>
              <a:gd name="connsiteY58-30720" fmla="*/ 121 h 871"/>
              <a:gd name="connsiteX59-30721" fmla="*/ 5 w 814"/>
              <a:gd name="connsiteY59-30722" fmla="*/ 121 h 871"/>
              <a:gd name="connsiteX60-30723" fmla="*/ 11 w 814"/>
              <a:gd name="connsiteY60-30724" fmla="*/ 121 h 871"/>
              <a:gd name="connsiteX61-30725" fmla="*/ 16 w 814"/>
              <a:gd name="connsiteY61-30726" fmla="*/ 116 h 871"/>
              <a:gd name="connsiteX62-30727" fmla="*/ 21 w 814"/>
              <a:gd name="connsiteY62-30728" fmla="*/ 116 h 871"/>
              <a:gd name="connsiteX63-30729" fmla="*/ 32 w 814"/>
              <a:gd name="connsiteY63-30730" fmla="*/ 116 h 871"/>
              <a:gd name="connsiteX64-30731" fmla="*/ 42 w 814"/>
              <a:gd name="connsiteY64-30732" fmla="*/ 116 h 871"/>
              <a:gd name="connsiteX65-30733" fmla="*/ 53 w 814"/>
              <a:gd name="connsiteY65-30734" fmla="*/ 110 h 871"/>
              <a:gd name="connsiteX66-30735" fmla="*/ 79 w 814"/>
              <a:gd name="connsiteY66-30736" fmla="*/ 110 h 871"/>
              <a:gd name="connsiteX67-30737" fmla="*/ 111 w 814"/>
              <a:gd name="connsiteY67-30738" fmla="*/ 105 h 871"/>
              <a:gd name="connsiteX68-30739" fmla="*/ 126 w 814"/>
              <a:gd name="connsiteY68-30740" fmla="*/ 105 h 871"/>
              <a:gd name="connsiteX69-30741" fmla="*/ 142 w 814"/>
              <a:gd name="connsiteY69-30742" fmla="*/ 100 h 871"/>
              <a:gd name="connsiteX70-30743" fmla="*/ 163 w 814"/>
              <a:gd name="connsiteY70-30744" fmla="*/ 95 h 871"/>
              <a:gd name="connsiteX71-30745" fmla="*/ 184 w 814"/>
              <a:gd name="connsiteY71-30746" fmla="*/ 95 h 871"/>
              <a:gd name="connsiteX72-30747" fmla="*/ 221 w 814"/>
              <a:gd name="connsiteY72-30748" fmla="*/ 84 h 871"/>
              <a:gd name="connsiteX73-30749" fmla="*/ 258 w 814"/>
              <a:gd name="connsiteY73-30750" fmla="*/ 79 h 871"/>
              <a:gd name="connsiteX74-30751" fmla="*/ 290 w 814"/>
              <a:gd name="connsiteY74-30752" fmla="*/ 68 h 871"/>
              <a:gd name="connsiteX75-30753" fmla="*/ 321 w 814"/>
              <a:gd name="connsiteY75-30754" fmla="*/ 58 h 871"/>
              <a:gd name="connsiteX76-30755" fmla="*/ 337 w 814"/>
              <a:gd name="connsiteY76-30756" fmla="*/ 52 h 871"/>
              <a:gd name="connsiteX77-30757" fmla="*/ 353 w 814"/>
              <a:gd name="connsiteY77-30758" fmla="*/ 47 h 871"/>
              <a:gd name="connsiteX78-30759" fmla="*/ 363 w 814"/>
              <a:gd name="connsiteY78-30760" fmla="*/ 47 h 871"/>
              <a:gd name="connsiteX79-30761" fmla="*/ 374 w 814"/>
              <a:gd name="connsiteY79-30762" fmla="*/ 42 h 871"/>
              <a:gd name="connsiteX80-30763" fmla="*/ 379 w 814"/>
              <a:gd name="connsiteY80-30764" fmla="*/ 37 h 871"/>
              <a:gd name="connsiteX81-30765" fmla="*/ 385 w 814"/>
              <a:gd name="connsiteY81-30766" fmla="*/ 31 h 871"/>
              <a:gd name="connsiteX82-30767" fmla="*/ 390 w 814"/>
              <a:gd name="connsiteY82-30768" fmla="*/ 26 h 871"/>
              <a:gd name="connsiteX83-30769" fmla="*/ 395 w 814"/>
              <a:gd name="connsiteY83-30770" fmla="*/ 21 h 871"/>
              <a:gd name="connsiteX84-30771" fmla="*/ 400 w 814"/>
              <a:gd name="connsiteY84-30772" fmla="*/ 16 h 871"/>
              <a:gd name="connsiteX85-30773" fmla="*/ 406 w 814"/>
              <a:gd name="connsiteY85-30774" fmla="*/ 10 h 871"/>
              <a:gd name="connsiteX86-30775" fmla="*/ 411 w 814"/>
              <a:gd name="connsiteY86-30776" fmla="*/ 10 h 871"/>
              <a:gd name="connsiteX87-30777" fmla="*/ 416 w 814"/>
              <a:gd name="connsiteY87-30778" fmla="*/ 10 h 871"/>
              <a:gd name="connsiteX88-30779" fmla="*/ 416 w 814"/>
              <a:gd name="connsiteY88-30780" fmla="*/ 10 h 871"/>
              <a:gd name="connsiteX0-30781" fmla="*/ 416 w 758"/>
              <a:gd name="connsiteY0-30782" fmla="*/ 10 h 758"/>
              <a:gd name="connsiteX1-30783" fmla="*/ 427 w 758"/>
              <a:gd name="connsiteY1-30784" fmla="*/ 10 h 758"/>
              <a:gd name="connsiteX2-30785" fmla="*/ 437 w 758"/>
              <a:gd name="connsiteY2-30786" fmla="*/ 16 h 758"/>
              <a:gd name="connsiteX3-30787" fmla="*/ 448 w 758"/>
              <a:gd name="connsiteY3-30788" fmla="*/ 21 h 758"/>
              <a:gd name="connsiteX4-30789" fmla="*/ 464 w 758"/>
              <a:gd name="connsiteY4-30790" fmla="*/ 31 h 758"/>
              <a:gd name="connsiteX5-30791" fmla="*/ 474 w 758"/>
              <a:gd name="connsiteY5-30792" fmla="*/ 42 h 758"/>
              <a:gd name="connsiteX6-30793" fmla="*/ 485 w 758"/>
              <a:gd name="connsiteY6-30794" fmla="*/ 47 h 758"/>
              <a:gd name="connsiteX7-30795" fmla="*/ 485 w 758"/>
              <a:gd name="connsiteY7-30796" fmla="*/ 52 h 758"/>
              <a:gd name="connsiteX8-30797" fmla="*/ 490 w 758"/>
              <a:gd name="connsiteY8-30798" fmla="*/ 52 h 758"/>
              <a:gd name="connsiteX9-30799" fmla="*/ 490 w 758"/>
              <a:gd name="connsiteY9-30800" fmla="*/ 58 h 758"/>
              <a:gd name="connsiteX10-30801" fmla="*/ 490 w 758"/>
              <a:gd name="connsiteY10-30802" fmla="*/ 58 h 758"/>
              <a:gd name="connsiteX11-30803" fmla="*/ 490 w 758"/>
              <a:gd name="connsiteY11-30804" fmla="*/ 63 h 758"/>
              <a:gd name="connsiteX12-30805" fmla="*/ 485 w 758"/>
              <a:gd name="connsiteY12-30806" fmla="*/ 68 h 758"/>
              <a:gd name="connsiteX13-30807" fmla="*/ 479 w 758"/>
              <a:gd name="connsiteY13-30808" fmla="*/ 73 h 758"/>
              <a:gd name="connsiteX14-30809" fmla="*/ 469 w 758"/>
              <a:gd name="connsiteY14-30810" fmla="*/ 79 h 758"/>
              <a:gd name="connsiteX15-30811" fmla="*/ 464 w 758"/>
              <a:gd name="connsiteY15-30812" fmla="*/ 84 h 758"/>
              <a:gd name="connsiteX16-30813" fmla="*/ 748 w 758"/>
              <a:gd name="connsiteY16-30814" fmla="*/ 706 h 758"/>
              <a:gd name="connsiteX17-30815" fmla="*/ 748 w 758"/>
              <a:gd name="connsiteY17-30816" fmla="*/ 716 h 758"/>
              <a:gd name="connsiteX18-30817" fmla="*/ 753 w 758"/>
              <a:gd name="connsiteY18-30818" fmla="*/ 727 h 758"/>
              <a:gd name="connsiteX19-30819" fmla="*/ 753 w 758"/>
              <a:gd name="connsiteY19-30820" fmla="*/ 732 h 758"/>
              <a:gd name="connsiteX20-30821" fmla="*/ 758 w 758"/>
              <a:gd name="connsiteY20-30822" fmla="*/ 742 h 758"/>
              <a:gd name="connsiteX21-30823" fmla="*/ 758 w 758"/>
              <a:gd name="connsiteY21-30824" fmla="*/ 748 h 758"/>
              <a:gd name="connsiteX22-30825" fmla="*/ 758 w 758"/>
              <a:gd name="connsiteY22-30826" fmla="*/ 753 h 758"/>
              <a:gd name="connsiteX23-30827" fmla="*/ 758 w 758"/>
              <a:gd name="connsiteY23-30828" fmla="*/ 758 h 758"/>
              <a:gd name="connsiteX24-30829" fmla="*/ 390 w 758"/>
              <a:gd name="connsiteY24-30830" fmla="*/ 110 h 758"/>
              <a:gd name="connsiteX25-30831" fmla="*/ 390 w 758"/>
              <a:gd name="connsiteY25-30832" fmla="*/ 100 h 758"/>
              <a:gd name="connsiteX26-30833" fmla="*/ 390 w 758"/>
              <a:gd name="connsiteY26-30834" fmla="*/ 95 h 758"/>
              <a:gd name="connsiteX27-30835" fmla="*/ 390 w 758"/>
              <a:gd name="connsiteY27-30836" fmla="*/ 89 h 758"/>
              <a:gd name="connsiteX28-30837" fmla="*/ 385 w 758"/>
              <a:gd name="connsiteY28-30838" fmla="*/ 84 h 758"/>
              <a:gd name="connsiteX29-30839" fmla="*/ 385 w 758"/>
              <a:gd name="connsiteY29-30840" fmla="*/ 84 h 758"/>
              <a:gd name="connsiteX30-30841" fmla="*/ 379 w 758"/>
              <a:gd name="connsiteY30-30842" fmla="*/ 84 h 758"/>
              <a:gd name="connsiteX31-30843" fmla="*/ 374 w 758"/>
              <a:gd name="connsiteY31-30844" fmla="*/ 84 h 758"/>
              <a:gd name="connsiteX32-30845" fmla="*/ 363 w 758"/>
              <a:gd name="connsiteY32-30846" fmla="*/ 89 h 758"/>
              <a:gd name="connsiteX33-30847" fmla="*/ 353 w 758"/>
              <a:gd name="connsiteY33-30848" fmla="*/ 89 h 758"/>
              <a:gd name="connsiteX34-30849" fmla="*/ 337 w 758"/>
              <a:gd name="connsiteY34-30850" fmla="*/ 95 h 758"/>
              <a:gd name="connsiteX35-30851" fmla="*/ 321 w 758"/>
              <a:gd name="connsiteY35-30852" fmla="*/ 100 h 758"/>
              <a:gd name="connsiteX36-30853" fmla="*/ 305 w 758"/>
              <a:gd name="connsiteY36-30854" fmla="*/ 105 h 758"/>
              <a:gd name="connsiteX37-30855" fmla="*/ 269 w 758"/>
              <a:gd name="connsiteY37-30856" fmla="*/ 116 h 758"/>
              <a:gd name="connsiteX38-30857" fmla="*/ 232 w 758"/>
              <a:gd name="connsiteY38-30858" fmla="*/ 126 h 758"/>
              <a:gd name="connsiteX39-30859" fmla="*/ 195 w 758"/>
              <a:gd name="connsiteY39-30860" fmla="*/ 137 h 758"/>
              <a:gd name="connsiteX40-30861" fmla="*/ 158 w 758"/>
              <a:gd name="connsiteY40-30862" fmla="*/ 147 h 758"/>
              <a:gd name="connsiteX41-30863" fmla="*/ 137 w 758"/>
              <a:gd name="connsiteY41-30864" fmla="*/ 152 h 758"/>
              <a:gd name="connsiteX42-30865" fmla="*/ 121 w 758"/>
              <a:gd name="connsiteY42-30866" fmla="*/ 152 h 758"/>
              <a:gd name="connsiteX43-30867" fmla="*/ 105 w 758"/>
              <a:gd name="connsiteY43-30868" fmla="*/ 158 h 758"/>
              <a:gd name="connsiteX44-30869" fmla="*/ 95 w 758"/>
              <a:gd name="connsiteY44-30870" fmla="*/ 158 h 758"/>
              <a:gd name="connsiteX45-30871" fmla="*/ 84 w 758"/>
              <a:gd name="connsiteY45-30872" fmla="*/ 163 h 758"/>
              <a:gd name="connsiteX46-30873" fmla="*/ 74 w 758"/>
              <a:gd name="connsiteY46-30874" fmla="*/ 163 h 758"/>
              <a:gd name="connsiteX47-30875" fmla="*/ 68 w 758"/>
              <a:gd name="connsiteY47-30876" fmla="*/ 163 h 758"/>
              <a:gd name="connsiteX48-30877" fmla="*/ 63 w 758"/>
              <a:gd name="connsiteY48-30878" fmla="*/ 163 h 758"/>
              <a:gd name="connsiteX49-30879" fmla="*/ 53 w 758"/>
              <a:gd name="connsiteY49-30880" fmla="*/ 163 h 758"/>
              <a:gd name="connsiteX50-30881" fmla="*/ 42 w 758"/>
              <a:gd name="connsiteY50-30882" fmla="*/ 158 h 758"/>
              <a:gd name="connsiteX51-30883" fmla="*/ 32 w 758"/>
              <a:gd name="connsiteY51-30884" fmla="*/ 152 h 758"/>
              <a:gd name="connsiteX52-30885" fmla="*/ 26 w 758"/>
              <a:gd name="connsiteY52-30886" fmla="*/ 147 h 758"/>
              <a:gd name="connsiteX53-30887" fmla="*/ 16 w 758"/>
              <a:gd name="connsiteY53-30888" fmla="*/ 137 h 758"/>
              <a:gd name="connsiteX54-30889" fmla="*/ 11 w 758"/>
              <a:gd name="connsiteY54-30890" fmla="*/ 131 h 758"/>
              <a:gd name="connsiteX55-30891" fmla="*/ 5 w 758"/>
              <a:gd name="connsiteY55-30892" fmla="*/ 126 h 758"/>
              <a:gd name="connsiteX56-30893" fmla="*/ 0 w 758"/>
              <a:gd name="connsiteY56-30894" fmla="*/ 126 h 758"/>
              <a:gd name="connsiteX57-30895" fmla="*/ 5 w 758"/>
              <a:gd name="connsiteY57-30896" fmla="*/ 121 h 758"/>
              <a:gd name="connsiteX58-30897" fmla="*/ 5 w 758"/>
              <a:gd name="connsiteY58-30898" fmla="*/ 121 h 758"/>
              <a:gd name="connsiteX59-30899" fmla="*/ 11 w 758"/>
              <a:gd name="connsiteY59-30900" fmla="*/ 121 h 758"/>
              <a:gd name="connsiteX60-30901" fmla="*/ 16 w 758"/>
              <a:gd name="connsiteY60-30902" fmla="*/ 116 h 758"/>
              <a:gd name="connsiteX61-30903" fmla="*/ 21 w 758"/>
              <a:gd name="connsiteY61-30904" fmla="*/ 116 h 758"/>
              <a:gd name="connsiteX62-30905" fmla="*/ 32 w 758"/>
              <a:gd name="connsiteY62-30906" fmla="*/ 116 h 758"/>
              <a:gd name="connsiteX63-30907" fmla="*/ 42 w 758"/>
              <a:gd name="connsiteY63-30908" fmla="*/ 116 h 758"/>
              <a:gd name="connsiteX64-30909" fmla="*/ 53 w 758"/>
              <a:gd name="connsiteY64-30910" fmla="*/ 110 h 758"/>
              <a:gd name="connsiteX65-30911" fmla="*/ 79 w 758"/>
              <a:gd name="connsiteY65-30912" fmla="*/ 110 h 758"/>
              <a:gd name="connsiteX66-30913" fmla="*/ 111 w 758"/>
              <a:gd name="connsiteY66-30914" fmla="*/ 105 h 758"/>
              <a:gd name="connsiteX67-30915" fmla="*/ 126 w 758"/>
              <a:gd name="connsiteY67-30916" fmla="*/ 105 h 758"/>
              <a:gd name="connsiteX68-30917" fmla="*/ 142 w 758"/>
              <a:gd name="connsiteY68-30918" fmla="*/ 100 h 758"/>
              <a:gd name="connsiteX69-30919" fmla="*/ 163 w 758"/>
              <a:gd name="connsiteY69-30920" fmla="*/ 95 h 758"/>
              <a:gd name="connsiteX70-30921" fmla="*/ 184 w 758"/>
              <a:gd name="connsiteY70-30922" fmla="*/ 95 h 758"/>
              <a:gd name="connsiteX71-30923" fmla="*/ 221 w 758"/>
              <a:gd name="connsiteY71-30924" fmla="*/ 84 h 758"/>
              <a:gd name="connsiteX72-30925" fmla="*/ 258 w 758"/>
              <a:gd name="connsiteY72-30926" fmla="*/ 79 h 758"/>
              <a:gd name="connsiteX73-30927" fmla="*/ 290 w 758"/>
              <a:gd name="connsiteY73-30928" fmla="*/ 68 h 758"/>
              <a:gd name="connsiteX74-30929" fmla="*/ 321 w 758"/>
              <a:gd name="connsiteY74-30930" fmla="*/ 58 h 758"/>
              <a:gd name="connsiteX75-30931" fmla="*/ 337 w 758"/>
              <a:gd name="connsiteY75-30932" fmla="*/ 52 h 758"/>
              <a:gd name="connsiteX76-30933" fmla="*/ 353 w 758"/>
              <a:gd name="connsiteY76-30934" fmla="*/ 47 h 758"/>
              <a:gd name="connsiteX77-30935" fmla="*/ 363 w 758"/>
              <a:gd name="connsiteY77-30936" fmla="*/ 47 h 758"/>
              <a:gd name="connsiteX78-30937" fmla="*/ 374 w 758"/>
              <a:gd name="connsiteY78-30938" fmla="*/ 42 h 758"/>
              <a:gd name="connsiteX79-30939" fmla="*/ 379 w 758"/>
              <a:gd name="connsiteY79-30940" fmla="*/ 37 h 758"/>
              <a:gd name="connsiteX80-30941" fmla="*/ 385 w 758"/>
              <a:gd name="connsiteY80-30942" fmla="*/ 31 h 758"/>
              <a:gd name="connsiteX81-30943" fmla="*/ 390 w 758"/>
              <a:gd name="connsiteY81-30944" fmla="*/ 26 h 758"/>
              <a:gd name="connsiteX82-30945" fmla="*/ 395 w 758"/>
              <a:gd name="connsiteY82-30946" fmla="*/ 21 h 758"/>
              <a:gd name="connsiteX83-30947" fmla="*/ 400 w 758"/>
              <a:gd name="connsiteY83-30948" fmla="*/ 16 h 758"/>
              <a:gd name="connsiteX84-30949" fmla="*/ 406 w 758"/>
              <a:gd name="connsiteY84-30950" fmla="*/ 10 h 758"/>
              <a:gd name="connsiteX85-30951" fmla="*/ 411 w 758"/>
              <a:gd name="connsiteY85-30952" fmla="*/ 10 h 758"/>
              <a:gd name="connsiteX86-30953" fmla="*/ 416 w 758"/>
              <a:gd name="connsiteY86-30954" fmla="*/ 10 h 758"/>
              <a:gd name="connsiteX87-30955" fmla="*/ 416 w 758"/>
              <a:gd name="connsiteY87-30956" fmla="*/ 10 h 758"/>
              <a:gd name="connsiteX0-30957" fmla="*/ 416 w 758"/>
              <a:gd name="connsiteY0-30958" fmla="*/ 10 h 753"/>
              <a:gd name="connsiteX1-30959" fmla="*/ 427 w 758"/>
              <a:gd name="connsiteY1-30960" fmla="*/ 10 h 753"/>
              <a:gd name="connsiteX2-30961" fmla="*/ 437 w 758"/>
              <a:gd name="connsiteY2-30962" fmla="*/ 16 h 753"/>
              <a:gd name="connsiteX3-30963" fmla="*/ 448 w 758"/>
              <a:gd name="connsiteY3-30964" fmla="*/ 21 h 753"/>
              <a:gd name="connsiteX4-30965" fmla="*/ 464 w 758"/>
              <a:gd name="connsiteY4-30966" fmla="*/ 31 h 753"/>
              <a:gd name="connsiteX5-30967" fmla="*/ 474 w 758"/>
              <a:gd name="connsiteY5-30968" fmla="*/ 42 h 753"/>
              <a:gd name="connsiteX6-30969" fmla="*/ 485 w 758"/>
              <a:gd name="connsiteY6-30970" fmla="*/ 47 h 753"/>
              <a:gd name="connsiteX7-30971" fmla="*/ 485 w 758"/>
              <a:gd name="connsiteY7-30972" fmla="*/ 52 h 753"/>
              <a:gd name="connsiteX8-30973" fmla="*/ 490 w 758"/>
              <a:gd name="connsiteY8-30974" fmla="*/ 52 h 753"/>
              <a:gd name="connsiteX9-30975" fmla="*/ 490 w 758"/>
              <a:gd name="connsiteY9-30976" fmla="*/ 58 h 753"/>
              <a:gd name="connsiteX10-30977" fmla="*/ 490 w 758"/>
              <a:gd name="connsiteY10-30978" fmla="*/ 58 h 753"/>
              <a:gd name="connsiteX11-30979" fmla="*/ 490 w 758"/>
              <a:gd name="connsiteY11-30980" fmla="*/ 63 h 753"/>
              <a:gd name="connsiteX12-30981" fmla="*/ 485 w 758"/>
              <a:gd name="connsiteY12-30982" fmla="*/ 68 h 753"/>
              <a:gd name="connsiteX13-30983" fmla="*/ 479 w 758"/>
              <a:gd name="connsiteY13-30984" fmla="*/ 73 h 753"/>
              <a:gd name="connsiteX14-30985" fmla="*/ 469 w 758"/>
              <a:gd name="connsiteY14-30986" fmla="*/ 79 h 753"/>
              <a:gd name="connsiteX15-30987" fmla="*/ 464 w 758"/>
              <a:gd name="connsiteY15-30988" fmla="*/ 84 h 753"/>
              <a:gd name="connsiteX16-30989" fmla="*/ 748 w 758"/>
              <a:gd name="connsiteY16-30990" fmla="*/ 706 h 753"/>
              <a:gd name="connsiteX17-30991" fmla="*/ 748 w 758"/>
              <a:gd name="connsiteY17-30992" fmla="*/ 716 h 753"/>
              <a:gd name="connsiteX18-30993" fmla="*/ 753 w 758"/>
              <a:gd name="connsiteY18-30994" fmla="*/ 727 h 753"/>
              <a:gd name="connsiteX19-30995" fmla="*/ 753 w 758"/>
              <a:gd name="connsiteY19-30996" fmla="*/ 732 h 753"/>
              <a:gd name="connsiteX20-30997" fmla="*/ 758 w 758"/>
              <a:gd name="connsiteY20-30998" fmla="*/ 742 h 753"/>
              <a:gd name="connsiteX21-30999" fmla="*/ 758 w 758"/>
              <a:gd name="connsiteY21-31000" fmla="*/ 748 h 753"/>
              <a:gd name="connsiteX22-31001" fmla="*/ 758 w 758"/>
              <a:gd name="connsiteY22-31002" fmla="*/ 753 h 753"/>
              <a:gd name="connsiteX23-31003" fmla="*/ 390 w 758"/>
              <a:gd name="connsiteY23-31004" fmla="*/ 110 h 753"/>
              <a:gd name="connsiteX24-31005" fmla="*/ 390 w 758"/>
              <a:gd name="connsiteY24-31006" fmla="*/ 100 h 753"/>
              <a:gd name="connsiteX25-31007" fmla="*/ 390 w 758"/>
              <a:gd name="connsiteY25-31008" fmla="*/ 95 h 753"/>
              <a:gd name="connsiteX26-31009" fmla="*/ 390 w 758"/>
              <a:gd name="connsiteY26-31010" fmla="*/ 89 h 753"/>
              <a:gd name="connsiteX27-31011" fmla="*/ 385 w 758"/>
              <a:gd name="connsiteY27-31012" fmla="*/ 84 h 753"/>
              <a:gd name="connsiteX28-31013" fmla="*/ 385 w 758"/>
              <a:gd name="connsiteY28-31014" fmla="*/ 84 h 753"/>
              <a:gd name="connsiteX29-31015" fmla="*/ 379 w 758"/>
              <a:gd name="connsiteY29-31016" fmla="*/ 84 h 753"/>
              <a:gd name="connsiteX30-31017" fmla="*/ 374 w 758"/>
              <a:gd name="connsiteY30-31018" fmla="*/ 84 h 753"/>
              <a:gd name="connsiteX31-31019" fmla="*/ 363 w 758"/>
              <a:gd name="connsiteY31-31020" fmla="*/ 89 h 753"/>
              <a:gd name="connsiteX32-31021" fmla="*/ 353 w 758"/>
              <a:gd name="connsiteY32-31022" fmla="*/ 89 h 753"/>
              <a:gd name="connsiteX33-31023" fmla="*/ 337 w 758"/>
              <a:gd name="connsiteY33-31024" fmla="*/ 95 h 753"/>
              <a:gd name="connsiteX34-31025" fmla="*/ 321 w 758"/>
              <a:gd name="connsiteY34-31026" fmla="*/ 100 h 753"/>
              <a:gd name="connsiteX35-31027" fmla="*/ 305 w 758"/>
              <a:gd name="connsiteY35-31028" fmla="*/ 105 h 753"/>
              <a:gd name="connsiteX36-31029" fmla="*/ 269 w 758"/>
              <a:gd name="connsiteY36-31030" fmla="*/ 116 h 753"/>
              <a:gd name="connsiteX37-31031" fmla="*/ 232 w 758"/>
              <a:gd name="connsiteY37-31032" fmla="*/ 126 h 753"/>
              <a:gd name="connsiteX38-31033" fmla="*/ 195 w 758"/>
              <a:gd name="connsiteY38-31034" fmla="*/ 137 h 753"/>
              <a:gd name="connsiteX39-31035" fmla="*/ 158 w 758"/>
              <a:gd name="connsiteY39-31036" fmla="*/ 147 h 753"/>
              <a:gd name="connsiteX40-31037" fmla="*/ 137 w 758"/>
              <a:gd name="connsiteY40-31038" fmla="*/ 152 h 753"/>
              <a:gd name="connsiteX41-31039" fmla="*/ 121 w 758"/>
              <a:gd name="connsiteY41-31040" fmla="*/ 152 h 753"/>
              <a:gd name="connsiteX42-31041" fmla="*/ 105 w 758"/>
              <a:gd name="connsiteY42-31042" fmla="*/ 158 h 753"/>
              <a:gd name="connsiteX43-31043" fmla="*/ 95 w 758"/>
              <a:gd name="connsiteY43-31044" fmla="*/ 158 h 753"/>
              <a:gd name="connsiteX44-31045" fmla="*/ 84 w 758"/>
              <a:gd name="connsiteY44-31046" fmla="*/ 163 h 753"/>
              <a:gd name="connsiteX45-31047" fmla="*/ 74 w 758"/>
              <a:gd name="connsiteY45-31048" fmla="*/ 163 h 753"/>
              <a:gd name="connsiteX46-31049" fmla="*/ 68 w 758"/>
              <a:gd name="connsiteY46-31050" fmla="*/ 163 h 753"/>
              <a:gd name="connsiteX47-31051" fmla="*/ 63 w 758"/>
              <a:gd name="connsiteY47-31052" fmla="*/ 163 h 753"/>
              <a:gd name="connsiteX48-31053" fmla="*/ 53 w 758"/>
              <a:gd name="connsiteY48-31054" fmla="*/ 163 h 753"/>
              <a:gd name="connsiteX49-31055" fmla="*/ 42 w 758"/>
              <a:gd name="connsiteY49-31056" fmla="*/ 158 h 753"/>
              <a:gd name="connsiteX50-31057" fmla="*/ 32 w 758"/>
              <a:gd name="connsiteY50-31058" fmla="*/ 152 h 753"/>
              <a:gd name="connsiteX51-31059" fmla="*/ 26 w 758"/>
              <a:gd name="connsiteY51-31060" fmla="*/ 147 h 753"/>
              <a:gd name="connsiteX52-31061" fmla="*/ 16 w 758"/>
              <a:gd name="connsiteY52-31062" fmla="*/ 137 h 753"/>
              <a:gd name="connsiteX53-31063" fmla="*/ 11 w 758"/>
              <a:gd name="connsiteY53-31064" fmla="*/ 131 h 753"/>
              <a:gd name="connsiteX54-31065" fmla="*/ 5 w 758"/>
              <a:gd name="connsiteY54-31066" fmla="*/ 126 h 753"/>
              <a:gd name="connsiteX55-31067" fmla="*/ 0 w 758"/>
              <a:gd name="connsiteY55-31068" fmla="*/ 126 h 753"/>
              <a:gd name="connsiteX56-31069" fmla="*/ 5 w 758"/>
              <a:gd name="connsiteY56-31070" fmla="*/ 121 h 753"/>
              <a:gd name="connsiteX57-31071" fmla="*/ 5 w 758"/>
              <a:gd name="connsiteY57-31072" fmla="*/ 121 h 753"/>
              <a:gd name="connsiteX58-31073" fmla="*/ 11 w 758"/>
              <a:gd name="connsiteY58-31074" fmla="*/ 121 h 753"/>
              <a:gd name="connsiteX59-31075" fmla="*/ 16 w 758"/>
              <a:gd name="connsiteY59-31076" fmla="*/ 116 h 753"/>
              <a:gd name="connsiteX60-31077" fmla="*/ 21 w 758"/>
              <a:gd name="connsiteY60-31078" fmla="*/ 116 h 753"/>
              <a:gd name="connsiteX61-31079" fmla="*/ 32 w 758"/>
              <a:gd name="connsiteY61-31080" fmla="*/ 116 h 753"/>
              <a:gd name="connsiteX62-31081" fmla="*/ 42 w 758"/>
              <a:gd name="connsiteY62-31082" fmla="*/ 116 h 753"/>
              <a:gd name="connsiteX63-31083" fmla="*/ 53 w 758"/>
              <a:gd name="connsiteY63-31084" fmla="*/ 110 h 753"/>
              <a:gd name="connsiteX64-31085" fmla="*/ 79 w 758"/>
              <a:gd name="connsiteY64-31086" fmla="*/ 110 h 753"/>
              <a:gd name="connsiteX65-31087" fmla="*/ 111 w 758"/>
              <a:gd name="connsiteY65-31088" fmla="*/ 105 h 753"/>
              <a:gd name="connsiteX66-31089" fmla="*/ 126 w 758"/>
              <a:gd name="connsiteY66-31090" fmla="*/ 105 h 753"/>
              <a:gd name="connsiteX67-31091" fmla="*/ 142 w 758"/>
              <a:gd name="connsiteY67-31092" fmla="*/ 100 h 753"/>
              <a:gd name="connsiteX68-31093" fmla="*/ 163 w 758"/>
              <a:gd name="connsiteY68-31094" fmla="*/ 95 h 753"/>
              <a:gd name="connsiteX69-31095" fmla="*/ 184 w 758"/>
              <a:gd name="connsiteY69-31096" fmla="*/ 95 h 753"/>
              <a:gd name="connsiteX70-31097" fmla="*/ 221 w 758"/>
              <a:gd name="connsiteY70-31098" fmla="*/ 84 h 753"/>
              <a:gd name="connsiteX71-31099" fmla="*/ 258 w 758"/>
              <a:gd name="connsiteY71-31100" fmla="*/ 79 h 753"/>
              <a:gd name="connsiteX72-31101" fmla="*/ 290 w 758"/>
              <a:gd name="connsiteY72-31102" fmla="*/ 68 h 753"/>
              <a:gd name="connsiteX73-31103" fmla="*/ 321 w 758"/>
              <a:gd name="connsiteY73-31104" fmla="*/ 58 h 753"/>
              <a:gd name="connsiteX74-31105" fmla="*/ 337 w 758"/>
              <a:gd name="connsiteY74-31106" fmla="*/ 52 h 753"/>
              <a:gd name="connsiteX75-31107" fmla="*/ 353 w 758"/>
              <a:gd name="connsiteY75-31108" fmla="*/ 47 h 753"/>
              <a:gd name="connsiteX76-31109" fmla="*/ 363 w 758"/>
              <a:gd name="connsiteY76-31110" fmla="*/ 47 h 753"/>
              <a:gd name="connsiteX77-31111" fmla="*/ 374 w 758"/>
              <a:gd name="connsiteY77-31112" fmla="*/ 42 h 753"/>
              <a:gd name="connsiteX78-31113" fmla="*/ 379 w 758"/>
              <a:gd name="connsiteY78-31114" fmla="*/ 37 h 753"/>
              <a:gd name="connsiteX79-31115" fmla="*/ 385 w 758"/>
              <a:gd name="connsiteY79-31116" fmla="*/ 31 h 753"/>
              <a:gd name="connsiteX80-31117" fmla="*/ 390 w 758"/>
              <a:gd name="connsiteY80-31118" fmla="*/ 26 h 753"/>
              <a:gd name="connsiteX81-31119" fmla="*/ 395 w 758"/>
              <a:gd name="connsiteY81-31120" fmla="*/ 21 h 753"/>
              <a:gd name="connsiteX82-31121" fmla="*/ 400 w 758"/>
              <a:gd name="connsiteY82-31122" fmla="*/ 16 h 753"/>
              <a:gd name="connsiteX83-31123" fmla="*/ 406 w 758"/>
              <a:gd name="connsiteY83-31124" fmla="*/ 10 h 753"/>
              <a:gd name="connsiteX84-31125" fmla="*/ 411 w 758"/>
              <a:gd name="connsiteY84-31126" fmla="*/ 10 h 753"/>
              <a:gd name="connsiteX85-31127" fmla="*/ 416 w 758"/>
              <a:gd name="connsiteY85-31128" fmla="*/ 10 h 753"/>
              <a:gd name="connsiteX86-31129" fmla="*/ 416 w 758"/>
              <a:gd name="connsiteY86-31130" fmla="*/ 10 h 753"/>
              <a:gd name="connsiteX0-31131" fmla="*/ 416 w 758"/>
              <a:gd name="connsiteY0-31132" fmla="*/ 10 h 748"/>
              <a:gd name="connsiteX1-31133" fmla="*/ 427 w 758"/>
              <a:gd name="connsiteY1-31134" fmla="*/ 10 h 748"/>
              <a:gd name="connsiteX2-31135" fmla="*/ 437 w 758"/>
              <a:gd name="connsiteY2-31136" fmla="*/ 16 h 748"/>
              <a:gd name="connsiteX3-31137" fmla="*/ 448 w 758"/>
              <a:gd name="connsiteY3-31138" fmla="*/ 21 h 748"/>
              <a:gd name="connsiteX4-31139" fmla="*/ 464 w 758"/>
              <a:gd name="connsiteY4-31140" fmla="*/ 31 h 748"/>
              <a:gd name="connsiteX5-31141" fmla="*/ 474 w 758"/>
              <a:gd name="connsiteY5-31142" fmla="*/ 42 h 748"/>
              <a:gd name="connsiteX6-31143" fmla="*/ 485 w 758"/>
              <a:gd name="connsiteY6-31144" fmla="*/ 47 h 748"/>
              <a:gd name="connsiteX7-31145" fmla="*/ 485 w 758"/>
              <a:gd name="connsiteY7-31146" fmla="*/ 52 h 748"/>
              <a:gd name="connsiteX8-31147" fmla="*/ 490 w 758"/>
              <a:gd name="connsiteY8-31148" fmla="*/ 52 h 748"/>
              <a:gd name="connsiteX9-31149" fmla="*/ 490 w 758"/>
              <a:gd name="connsiteY9-31150" fmla="*/ 58 h 748"/>
              <a:gd name="connsiteX10-31151" fmla="*/ 490 w 758"/>
              <a:gd name="connsiteY10-31152" fmla="*/ 58 h 748"/>
              <a:gd name="connsiteX11-31153" fmla="*/ 490 w 758"/>
              <a:gd name="connsiteY11-31154" fmla="*/ 63 h 748"/>
              <a:gd name="connsiteX12-31155" fmla="*/ 485 w 758"/>
              <a:gd name="connsiteY12-31156" fmla="*/ 68 h 748"/>
              <a:gd name="connsiteX13-31157" fmla="*/ 479 w 758"/>
              <a:gd name="connsiteY13-31158" fmla="*/ 73 h 748"/>
              <a:gd name="connsiteX14-31159" fmla="*/ 469 w 758"/>
              <a:gd name="connsiteY14-31160" fmla="*/ 79 h 748"/>
              <a:gd name="connsiteX15-31161" fmla="*/ 464 w 758"/>
              <a:gd name="connsiteY15-31162" fmla="*/ 84 h 748"/>
              <a:gd name="connsiteX16-31163" fmla="*/ 748 w 758"/>
              <a:gd name="connsiteY16-31164" fmla="*/ 706 h 748"/>
              <a:gd name="connsiteX17-31165" fmla="*/ 748 w 758"/>
              <a:gd name="connsiteY17-31166" fmla="*/ 716 h 748"/>
              <a:gd name="connsiteX18-31167" fmla="*/ 753 w 758"/>
              <a:gd name="connsiteY18-31168" fmla="*/ 727 h 748"/>
              <a:gd name="connsiteX19-31169" fmla="*/ 753 w 758"/>
              <a:gd name="connsiteY19-31170" fmla="*/ 732 h 748"/>
              <a:gd name="connsiteX20-31171" fmla="*/ 758 w 758"/>
              <a:gd name="connsiteY20-31172" fmla="*/ 742 h 748"/>
              <a:gd name="connsiteX21-31173" fmla="*/ 758 w 758"/>
              <a:gd name="connsiteY21-31174" fmla="*/ 748 h 748"/>
              <a:gd name="connsiteX22-31175" fmla="*/ 390 w 758"/>
              <a:gd name="connsiteY22-31176" fmla="*/ 110 h 748"/>
              <a:gd name="connsiteX23-31177" fmla="*/ 390 w 758"/>
              <a:gd name="connsiteY23-31178" fmla="*/ 100 h 748"/>
              <a:gd name="connsiteX24-31179" fmla="*/ 390 w 758"/>
              <a:gd name="connsiteY24-31180" fmla="*/ 95 h 748"/>
              <a:gd name="connsiteX25-31181" fmla="*/ 390 w 758"/>
              <a:gd name="connsiteY25-31182" fmla="*/ 89 h 748"/>
              <a:gd name="connsiteX26-31183" fmla="*/ 385 w 758"/>
              <a:gd name="connsiteY26-31184" fmla="*/ 84 h 748"/>
              <a:gd name="connsiteX27-31185" fmla="*/ 385 w 758"/>
              <a:gd name="connsiteY27-31186" fmla="*/ 84 h 748"/>
              <a:gd name="connsiteX28-31187" fmla="*/ 379 w 758"/>
              <a:gd name="connsiteY28-31188" fmla="*/ 84 h 748"/>
              <a:gd name="connsiteX29-31189" fmla="*/ 374 w 758"/>
              <a:gd name="connsiteY29-31190" fmla="*/ 84 h 748"/>
              <a:gd name="connsiteX30-31191" fmla="*/ 363 w 758"/>
              <a:gd name="connsiteY30-31192" fmla="*/ 89 h 748"/>
              <a:gd name="connsiteX31-31193" fmla="*/ 353 w 758"/>
              <a:gd name="connsiteY31-31194" fmla="*/ 89 h 748"/>
              <a:gd name="connsiteX32-31195" fmla="*/ 337 w 758"/>
              <a:gd name="connsiteY32-31196" fmla="*/ 95 h 748"/>
              <a:gd name="connsiteX33-31197" fmla="*/ 321 w 758"/>
              <a:gd name="connsiteY33-31198" fmla="*/ 100 h 748"/>
              <a:gd name="connsiteX34-31199" fmla="*/ 305 w 758"/>
              <a:gd name="connsiteY34-31200" fmla="*/ 105 h 748"/>
              <a:gd name="connsiteX35-31201" fmla="*/ 269 w 758"/>
              <a:gd name="connsiteY35-31202" fmla="*/ 116 h 748"/>
              <a:gd name="connsiteX36-31203" fmla="*/ 232 w 758"/>
              <a:gd name="connsiteY36-31204" fmla="*/ 126 h 748"/>
              <a:gd name="connsiteX37-31205" fmla="*/ 195 w 758"/>
              <a:gd name="connsiteY37-31206" fmla="*/ 137 h 748"/>
              <a:gd name="connsiteX38-31207" fmla="*/ 158 w 758"/>
              <a:gd name="connsiteY38-31208" fmla="*/ 147 h 748"/>
              <a:gd name="connsiteX39-31209" fmla="*/ 137 w 758"/>
              <a:gd name="connsiteY39-31210" fmla="*/ 152 h 748"/>
              <a:gd name="connsiteX40-31211" fmla="*/ 121 w 758"/>
              <a:gd name="connsiteY40-31212" fmla="*/ 152 h 748"/>
              <a:gd name="connsiteX41-31213" fmla="*/ 105 w 758"/>
              <a:gd name="connsiteY41-31214" fmla="*/ 158 h 748"/>
              <a:gd name="connsiteX42-31215" fmla="*/ 95 w 758"/>
              <a:gd name="connsiteY42-31216" fmla="*/ 158 h 748"/>
              <a:gd name="connsiteX43-31217" fmla="*/ 84 w 758"/>
              <a:gd name="connsiteY43-31218" fmla="*/ 163 h 748"/>
              <a:gd name="connsiteX44-31219" fmla="*/ 74 w 758"/>
              <a:gd name="connsiteY44-31220" fmla="*/ 163 h 748"/>
              <a:gd name="connsiteX45-31221" fmla="*/ 68 w 758"/>
              <a:gd name="connsiteY45-31222" fmla="*/ 163 h 748"/>
              <a:gd name="connsiteX46-31223" fmla="*/ 63 w 758"/>
              <a:gd name="connsiteY46-31224" fmla="*/ 163 h 748"/>
              <a:gd name="connsiteX47-31225" fmla="*/ 53 w 758"/>
              <a:gd name="connsiteY47-31226" fmla="*/ 163 h 748"/>
              <a:gd name="connsiteX48-31227" fmla="*/ 42 w 758"/>
              <a:gd name="connsiteY48-31228" fmla="*/ 158 h 748"/>
              <a:gd name="connsiteX49-31229" fmla="*/ 32 w 758"/>
              <a:gd name="connsiteY49-31230" fmla="*/ 152 h 748"/>
              <a:gd name="connsiteX50-31231" fmla="*/ 26 w 758"/>
              <a:gd name="connsiteY50-31232" fmla="*/ 147 h 748"/>
              <a:gd name="connsiteX51-31233" fmla="*/ 16 w 758"/>
              <a:gd name="connsiteY51-31234" fmla="*/ 137 h 748"/>
              <a:gd name="connsiteX52-31235" fmla="*/ 11 w 758"/>
              <a:gd name="connsiteY52-31236" fmla="*/ 131 h 748"/>
              <a:gd name="connsiteX53-31237" fmla="*/ 5 w 758"/>
              <a:gd name="connsiteY53-31238" fmla="*/ 126 h 748"/>
              <a:gd name="connsiteX54-31239" fmla="*/ 0 w 758"/>
              <a:gd name="connsiteY54-31240" fmla="*/ 126 h 748"/>
              <a:gd name="connsiteX55-31241" fmla="*/ 5 w 758"/>
              <a:gd name="connsiteY55-31242" fmla="*/ 121 h 748"/>
              <a:gd name="connsiteX56-31243" fmla="*/ 5 w 758"/>
              <a:gd name="connsiteY56-31244" fmla="*/ 121 h 748"/>
              <a:gd name="connsiteX57-31245" fmla="*/ 11 w 758"/>
              <a:gd name="connsiteY57-31246" fmla="*/ 121 h 748"/>
              <a:gd name="connsiteX58-31247" fmla="*/ 16 w 758"/>
              <a:gd name="connsiteY58-31248" fmla="*/ 116 h 748"/>
              <a:gd name="connsiteX59-31249" fmla="*/ 21 w 758"/>
              <a:gd name="connsiteY59-31250" fmla="*/ 116 h 748"/>
              <a:gd name="connsiteX60-31251" fmla="*/ 32 w 758"/>
              <a:gd name="connsiteY60-31252" fmla="*/ 116 h 748"/>
              <a:gd name="connsiteX61-31253" fmla="*/ 42 w 758"/>
              <a:gd name="connsiteY61-31254" fmla="*/ 116 h 748"/>
              <a:gd name="connsiteX62-31255" fmla="*/ 53 w 758"/>
              <a:gd name="connsiteY62-31256" fmla="*/ 110 h 748"/>
              <a:gd name="connsiteX63-31257" fmla="*/ 79 w 758"/>
              <a:gd name="connsiteY63-31258" fmla="*/ 110 h 748"/>
              <a:gd name="connsiteX64-31259" fmla="*/ 111 w 758"/>
              <a:gd name="connsiteY64-31260" fmla="*/ 105 h 748"/>
              <a:gd name="connsiteX65-31261" fmla="*/ 126 w 758"/>
              <a:gd name="connsiteY65-31262" fmla="*/ 105 h 748"/>
              <a:gd name="connsiteX66-31263" fmla="*/ 142 w 758"/>
              <a:gd name="connsiteY66-31264" fmla="*/ 100 h 748"/>
              <a:gd name="connsiteX67-31265" fmla="*/ 163 w 758"/>
              <a:gd name="connsiteY67-31266" fmla="*/ 95 h 748"/>
              <a:gd name="connsiteX68-31267" fmla="*/ 184 w 758"/>
              <a:gd name="connsiteY68-31268" fmla="*/ 95 h 748"/>
              <a:gd name="connsiteX69-31269" fmla="*/ 221 w 758"/>
              <a:gd name="connsiteY69-31270" fmla="*/ 84 h 748"/>
              <a:gd name="connsiteX70-31271" fmla="*/ 258 w 758"/>
              <a:gd name="connsiteY70-31272" fmla="*/ 79 h 748"/>
              <a:gd name="connsiteX71-31273" fmla="*/ 290 w 758"/>
              <a:gd name="connsiteY71-31274" fmla="*/ 68 h 748"/>
              <a:gd name="connsiteX72-31275" fmla="*/ 321 w 758"/>
              <a:gd name="connsiteY72-31276" fmla="*/ 58 h 748"/>
              <a:gd name="connsiteX73-31277" fmla="*/ 337 w 758"/>
              <a:gd name="connsiteY73-31278" fmla="*/ 52 h 748"/>
              <a:gd name="connsiteX74-31279" fmla="*/ 353 w 758"/>
              <a:gd name="connsiteY74-31280" fmla="*/ 47 h 748"/>
              <a:gd name="connsiteX75-31281" fmla="*/ 363 w 758"/>
              <a:gd name="connsiteY75-31282" fmla="*/ 47 h 748"/>
              <a:gd name="connsiteX76-31283" fmla="*/ 374 w 758"/>
              <a:gd name="connsiteY76-31284" fmla="*/ 42 h 748"/>
              <a:gd name="connsiteX77-31285" fmla="*/ 379 w 758"/>
              <a:gd name="connsiteY77-31286" fmla="*/ 37 h 748"/>
              <a:gd name="connsiteX78-31287" fmla="*/ 385 w 758"/>
              <a:gd name="connsiteY78-31288" fmla="*/ 31 h 748"/>
              <a:gd name="connsiteX79-31289" fmla="*/ 390 w 758"/>
              <a:gd name="connsiteY79-31290" fmla="*/ 26 h 748"/>
              <a:gd name="connsiteX80-31291" fmla="*/ 395 w 758"/>
              <a:gd name="connsiteY80-31292" fmla="*/ 21 h 748"/>
              <a:gd name="connsiteX81-31293" fmla="*/ 400 w 758"/>
              <a:gd name="connsiteY81-31294" fmla="*/ 16 h 748"/>
              <a:gd name="connsiteX82-31295" fmla="*/ 406 w 758"/>
              <a:gd name="connsiteY82-31296" fmla="*/ 10 h 748"/>
              <a:gd name="connsiteX83-31297" fmla="*/ 411 w 758"/>
              <a:gd name="connsiteY83-31298" fmla="*/ 10 h 748"/>
              <a:gd name="connsiteX84-31299" fmla="*/ 416 w 758"/>
              <a:gd name="connsiteY84-31300" fmla="*/ 10 h 748"/>
              <a:gd name="connsiteX85-31301" fmla="*/ 416 w 758"/>
              <a:gd name="connsiteY85-31302" fmla="*/ 10 h 748"/>
              <a:gd name="connsiteX0-31303" fmla="*/ 416 w 758"/>
              <a:gd name="connsiteY0-31304" fmla="*/ 10 h 742"/>
              <a:gd name="connsiteX1-31305" fmla="*/ 427 w 758"/>
              <a:gd name="connsiteY1-31306" fmla="*/ 10 h 742"/>
              <a:gd name="connsiteX2-31307" fmla="*/ 437 w 758"/>
              <a:gd name="connsiteY2-31308" fmla="*/ 16 h 742"/>
              <a:gd name="connsiteX3-31309" fmla="*/ 448 w 758"/>
              <a:gd name="connsiteY3-31310" fmla="*/ 21 h 742"/>
              <a:gd name="connsiteX4-31311" fmla="*/ 464 w 758"/>
              <a:gd name="connsiteY4-31312" fmla="*/ 31 h 742"/>
              <a:gd name="connsiteX5-31313" fmla="*/ 474 w 758"/>
              <a:gd name="connsiteY5-31314" fmla="*/ 42 h 742"/>
              <a:gd name="connsiteX6-31315" fmla="*/ 485 w 758"/>
              <a:gd name="connsiteY6-31316" fmla="*/ 47 h 742"/>
              <a:gd name="connsiteX7-31317" fmla="*/ 485 w 758"/>
              <a:gd name="connsiteY7-31318" fmla="*/ 52 h 742"/>
              <a:gd name="connsiteX8-31319" fmla="*/ 490 w 758"/>
              <a:gd name="connsiteY8-31320" fmla="*/ 52 h 742"/>
              <a:gd name="connsiteX9-31321" fmla="*/ 490 w 758"/>
              <a:gd name="connsiteY9-31322" fmla="*/ 58 h 742"/>
              <a:gd name="connsiteX10-31323" fmla="*/ 490 w 758"/>
              <a:gd name="connsiteY10-31324" fmla="*/ 58 h 742"/>
              <a:gd name="connsiteX11-31325" fmla="*/ 490 w 758"/>
              <a:gd name="connsiteY11-31326" fmla="*/ 63 h 742"/>
              <a:gd name="connsiteX12-31327" fmla="*/ 485 w 758"/>
              <a:gd name="connsiteY12-31328" fmla="*/ 68 h 742"/>
              <a:gd name="connsiteX13-31329" fmla="*/ 479 w 758"/>
              <a:gd name="connsiteY13-31330" fmla="*/ 73 h 742"/>
              <a:gd name="connsiteX14-31331" fmla="*/ 469 w 758"/>
              <a:gd name="connsiteY14-31332" fmla="*/ 79 h 742"/>
              <a:gd name="connsiteX15-31333" fmla="*/ 464 w 758"/>
              <a:gd name="connsiteY15-31334" fmla="*/ 84 h 742"/>
              <a:gd name="connsiteX16-31335" fmla="*/ 748 w 758"/>
              <a:gd name="connsiteY16-31336" fmla="*/ 706 h 742"/>
              <a:gd name="connsiteX17-31337" fmla="*/ 748 w 758"/>
              <a:gd name="connsiteY17-31338" fmla="*/ 716 h 742"/>
              <a:gd name="connsiteX18-31339" fmla="*/ 753 w 758"/>
              <a:gd name="connsiteY18-31340" fmla="*/ 727 h 742"/>
              <a:gd name="connsiteX19-31341" fmla="*/ 753 w 758"/>
              <a:gd name="connsiteY19-31342" fmla="*/ 732 h 742"/>
              <a:gd name="connsiteX20-31343" fmla="*/ 758 w 758"/>
              <a:gd name="connsiteY20-31344" fmla="*/ 742 h 742"/>
              <a:gd name="connsiteX21-31345" fmla="*/ 390 w 758"/>
              <a:gd name="connsiteY21-31346" fmla="*/ 110 h 742"/>
              <a:gd name="connsiteX22-31347" fmla="*/ 390 w 758"/>
              <a:gd name="connsiteY22-31348" fmla="*/ 100 h 742"/>
              <a:gd name="connsiteX23-31349" fmla="*/ 390 w 758"/>
              <a:gd name="connsiteY23-31350" fmla="*/ 95 h 742"/>
              <a:gd name="connsiteX24-31351" fmla="*/ 390 w 758"/>
              <a:gd name="connsiteY24-31352" fmla="*/ 89 h 742"/>
              <a:gd name="connsiteX25-31353" fmla="*/ 385 w 758"/>
              <a:gd name="connsiteY25-31354" fmla="*/ 84 h 742"/>
              <a:gd name="connsiteX26-31355" fmla="*/ 385 w 758"/>
              <a:gd name="connsiteY26-31356" fmla="*/ 84 h 742"/>
              <a:gd name="connsiteX27-31357" fmla="*/ 379 w 758"/>
              <a:gd name="connsiteY27-31358" fmla="*/ 84 h 742"/>
              <a:gd name="connsiteX28-31359" fmla="*/ 374 w 758"/>
              <a:gd name="connsiteY28-31360" fmla="*/ 84 h 742"/>
              <a:gd name="connsiteX29-31361" fmla="*/ 363 w 758"/>
              <a:gd name="connsiteY29-31362" fmla="*/ 89 h 742"/>
              <a:gd name="connsiteX30-31363" fmla="*/ 353 w 758"/>
              <a:gd name="connsiteY30-31364" fmla="*/ 89 h 742"/>
              <a:gd name="connsiteX31-31365" fmla="*/ 337 w 758"/>
              <a:gd name="connsiteY31-31366" fmla="*/ 95 h 742"/>
              <a:gd name="connsiteX32-31367" fmla="*/ 321 w 758"/>
              <a:gd name="connsiteY32-31368" fmla="*/ 100 h 742"/>
              <a:gd name="connsiteX33-31369" fmla="*/ 305 w 758"/>
              <a:gd name="connsiteY33-31370" fmla="*/ 105 h 742"/>
              <a:gd name="connsiteX34-31371" fmla="*/ 269 w 758"/>
              <a:gd name="connsiteY34-31372" fmla="*/ 116 h 742"/>
              <a:gd name="connsiteX35-31373" fmla="*/ 232 w 758"/>
              <a:gd name="connsiteY35-31374" fmla="*/ 126 h 742"/>
              <a:gd name="connsiteX36-31375" fmla="*/ 195 w 758"/>
              <a:gd name="connsiteY36-31376" fmla="*/ 137 h 742"/>
              <a:gd name="connsiteX37-31377" fmla="*/ 158 w 758"/>
              <a:gd name="connsiteY37-31378" fmla="*/ 147 h 742"/>
              <a:gd name="connsiteX38-31379" fmla="*/ 137 w 758"/>
              <a:gd name="connsiteY38-31380" fmla="*/ 152 h 742"/>
              <a:gd name="connsiteX39-31381" fmla="*/ 121 w 758"/>
              <a:gd name="connsiteY39-31382" fmla="*/ 152 h 742"/>
              <a:gd name="connsiteX40-31383" fmla="*/ 105 w 758"/>
              <a:gd name="connsiteY40-31384" fmla="*/ 158 h 742"/>
              <a:gd name="connsiteX41-31385" fmla="*/ 95 w 758"/>
              <a:gd name="connsiteY41-31386" fmla="*/ 158 h 742"/>
              <a:gd name="connsiteX42-31387" fmla="*/ 84 w 758"/>
              <a:gd name="connsiteY42-31388" fmla="*/ 163 h 742"/>
              <a:gd name="connsiteX43-31389" fmla="*/ 74 w 758"/>
              <a:gd name="connsiteY43-31390" fmla="*/ 163 h 742"/>
              <a:gd name="connsiteX44-31391" fmla="*/ 68 w 758"/>
              <a:gd name="connsiteY44-31392" fmla="*/ 163 h 742"/>
              <a:gd name="connsiteX45-31393" fmla="*/ 63 w 758"/>
              <a:gd name="connsiteY45-31394" fmla="*/ 163 h 742"/>
              <a:gd name="connsiteX46-31395" fmla="*/ 53 w 758"/>
              <a:gd name="connsiteY46-31396" fmla="*/ 163 h 742"/>
              <a:gd name="connsiteX47-31397" fmla="*/ 42 w 758"/>
              <a:gd name="connsiteY47-31398" fmla="*/ 158 h 742"/>
              <a:gd name="connsiteX48-31399" fmla="*/ 32 w 758"/>
              <a:gd name="connsiteY48-31400" fmla="*/ 152 h 742"/>
              <a:gd name="connsiteX49-31401" fmla="*/ 26 w 758"/>
              <a:gd name="connsiteY49-31402" fmla="*/ 147 h 742"/>
              <a:gd name="connsiteX50-31403" fmla="*/ 16 w 758"/>
              <a:gd name="connsiteY50-31404" fmla="*/ 137 h 742"/>
              <a:gd name="connsiteX51-31405" fmla="*/ 11 w 758"/>
              <a:gd name="connsiteY51-31406" fmla="*/ 131 h 742"/>
              <a:gd name="connsiteX52-31407" fmla="*/ 5 w 758"/>
              <a:gd name="connsiteY52-31408" fmla="*/ 126 h 742"/>
              <a:gd name="connsiteX53-31409" fmla="*/ 0 w 758"/>
              <a:gd name="connsiteY53-31410" fmla="*/ 126 h 742"/>
              <a:gd name="connsiteX54-31411" fmla="*/ 5 w 758"/>
              <a:gd name="connsiteY54-31412" fmla="*/ 121 h 742"/>
              <a:gd name="connsiteX55-31413" fmla="*/ 5 w 758"/>
              <a:gd name="connsiteY55-31414" fmla="*/ 121 h 742"/>
              <a:gd name="connsiteX56-31415" fmla="*/ 11 w 758"/>
              <a:gd name="connsiteY56-31416" fmla="*/ 121 h 742"/>
              <a:gd name="connsiteX57-31417" fmla="*/ 16 w 758"/>
              <a:gd name="connsiteY57-31418" fmla="*/ 116 h 742"/>
              <a:gd name="connsiteX58-31419" fmla="*/ 21 w 758"/>
              <a:gd name="connsiteY58-31420" fmla="*/ 116 h 742"/>
              <a:gd name="connsiteX59-31421" fmla="*/ 32 w 758"/>
              <a:gd name="connsiteY59-31422" fmla="*/ 116 h 742"/>
              <a:gd name="connsiteX60-31423" fmla="*/ 42 w 758"/>
              <a:gd name="connsiteY60-31424" fmla="*/ 116 h 742"/>
              <a:gd name="connsiteX61-31425" fmla="*/ 53 w 758"/>
              <a:gd name="connsiteY61-31426" fmla="*/ 110 h 742"/>
              <a:gd name="connsiteX62-31427" fmla="*/ 79 w 758"/>
              <a:gd name="connsiteY62-31428" fmla="*/ 110 h 742"/>
              <a:gd name="connsiteX63-31429" fmla="*/ 111 w 758"/>
              <a:gd name="connsiteY63-31430" fmla="*/ 105 h 742"/>
              <a:gd name="connsiteX64-31431" fmla="*/ 126 w 758"/>
              <a:gd name="connsiteY64-31432" fmla="*/ 105 h 742"/>
              <a:gd name="connsiteX65-31433" fmla="*/ 142 w 758"/>
              <a:gd name="connsiteY65-31434" fmla="*/ 100 h 742"/>
              <a:gd name="connsiteX66-31435" fmla="*/ 163 w 758"/>
              <a:gd name="connsiteY66-31436" fmla="*/ 95 h 742"/>
              <a:gd name="connsiteX67-31437" fmla="*/ 184 w 758"/>
              <a:gd name="connsiteY67-31438" fmla="*/ 95 h 742"/>
              <a:gd name="connsiteX68-31439" fmla="*/ 221 w 758"/>
              <a:gd name="connsiteY68-31440" fmla="*/ 84 h 742"/>
              <a:gd name="connsiteX69-31441" fmla="*/ 258 w 758"/>
              <a:gd name="connsiteY69-31442" fmla="*/ 79 h 742"/>
              <a:gd name="connsiteX70-31443" fmla="*/ 290 w 758"/>
              <a:gd name="connsiteY70-31444" fmla="*/ 68 h 742"/>
              <a:gd name="connsiteX71-31445" fmla="*/ 321 w 758"/>
              <a:gd name="connsiteY71-31446" fmla="*/ 58 h 742"/>
              <a:gd name="connsiteX72-31447" fmla="*/ 337 w 758"/>
              <a:gd name="connsiteY72-31448" fmla="*/ 52 h 742"/>
              <a:gd name="connsiteX73-31449" fmla="*/ 353 w 758"/>
              <a:gd name="connsiteY73-31450" fmla="*/ 47 h 742"/>
              <a:gd name="connsiteX74-31451" fmla="*/ 363 w 758"/>
              <a:gd name="connsiteY74-31452" fmla="*/ 47 h 742"/>
              <a:gd name="connsiteX75-31453" fmla="*/ 374 w 758"/>
              <a:gd name="connsiteY75-31454" fmla="*/ 42 h 742"/>
              <a:gd name="connsiteX76-31455" fmla="*/ 379 w 758"/>
              <a:gd name="connsiteY76-31456" fmla="*/ 37 h 742"/>
              <a:gd name="connsiteX77-31457" fmla="*/ 385 w 758"/>
              <a:gd name="connsiteY77-31458" fmla="*/ 31 h 742"/>
              <a:gd name="connsiteX78-31459" fmla="*/ 390 w 758"/>
              <a:gd name="connsiteY78-31460" fmla="*/ 26 h 742"/>
              <a:gd name="connsiteX79-31461" fmla="*/ 395 w 758"/>
              <a:gd name="connsiteY79-31462" fmla="*/ 21 h 742"/>
              <a:gd name="connsiteX80-31463" fmla="*/ 400 w 758"/>
              <a:gd name="connsiteY80-31464" fmla="*/ 16 h 742"/>
              <a:gd name="connsiteX81-31465" fmla="*/ 406 w 758"/>
              <a:gd name="connsiteY81-31466" fmla="*/ 10 h 742"/>
              <a:gd name="connsiteX82-31467" fmla="*/ 411 w 758"/>
              <a:gd name="connsiteY82-31468" fmla="*/ 10 h 742"/>
              <a:gd name="connsiteX83-31469" fmla="*/ 416 w 758"/>
              <a:gd name="connsiteY83-31470" fmla="*/ 10 h 742"/>
              <a:gd name="connsiteX84-31471" fmla="*/ 416 w 758"/>
              <a:gd name="connsiteY84-31472" fmla="*/ 10 h 742"/>
              <a:gd name="connsiteX0-31473" fmla="*/ 416 w 753"/>
              <a:gd name="connsiteY0-31474" fmla="*/ 5 h 727"/>
              <a:gd name="connsiteX1-31475" fmla="*/ 427 w 753"/>
              <a:gd name="connsiteY1-31476" fmla="*/ 5 h 727"/>
              <a:gd name="connsiteX2-31477" fmla="*/ 437 w 753"/>
              <a:gd name="connsiteY2-31478" fmla="*/ 11 h 727"/>
              <a:gd name="connsiteX3-31479" fmla="*/ 448 w 753"/>
              <a:gd name="connsiteY3-31480" fmla="*/ 16 h 727"/>
              <a:gd name="connsiteX4-31481" fmla="*/ 464 w 753"/>
              <a:gd name="connsiteY4-31482" fmla="*/ 26 h 727"/>
              <a:gd name="connsiteX5-31483" fmla="*/ 474 w 753"/>
              <a:gd name="connsiteY5-31484" fmla="*/ 37 h 727"/>
              <a:gd name="connsiteX6-31485" fmla="*/ 485 w 753"/>
              <a:gd name="connsiteY6-31486" fmla="*/ 42 h 727"/>
              <a:gd name="connsiteX7-31487" fmla="*/ 485 w 753"/>
              <a:gd name="connsiteY7-31488" fmla="*/ 47 h 727"/>
              <a:gd name="connsiteX8-31489" fmla="*/ 490 w 753"/>
              <a:gd name="connsiteY8-31490" fmla="*/ 47 h 727"/>
              <a:gd name="connsiteX9-31491" fmla="*/ 490 w 753"/>
              <a:gd name="connsiteY9-31492" fmla="*/ 53 h 727"/>
              <a:gd name="connsiteX10-31493" fmla="*/ 490 w 753"/>
              <a:gd name="connsiteY10-31494" fmla="*/ 53 h 727"/>
              <a:gd name="connsiteX11-31495" fmla="*/ 490 w 753"/>
              <a:gd name="connsiteY11-31496" fmla="*/ 58 h 727"/>
              <a:gd name="connsiteX12-31497" fmla="*/ 485 w 753"/>
              <a:gd name="connsiteY12-31498" fmla="*/ 63 h 727"/>
              <a:gd name="connsiteX13-31499" fmla="*/ 479 w 753"/>
              <a:gd name="connsiteY13-31500" fmla="*/ 68 h 727"/>
              <a:gd name="connsiteX14-31501" fmla="*/ 469 w 753"/>
              <a:gd name="connsiteY14-31502" fmla="*/ 74 h 727"/>
              <a:gd name="connsiteX15-31503" fmla="*/ 464 w 753"/>
              <a:gd name="connsiteY15-31504" fmla="*/ 79 h 727"/>
              <a:gd name="connsiteX16-31505" fmla="*/ 748 w 753"/>
              <a:gd name="connsiteY16-31506" fmla="*/ 701 h 727"/>
              <a:gd name="connsiteX17-31507" fmla="*/ 748 w 753"/>
              <a:gd name="connsiteY17-31508" fmla="*/ 711 h 727"/>
              <a:gd name="connsiteX18-31509" fmla="*/ 753 w 753"/>
              <a:gd name="connsiteY18-31510" fmla="*/ 722 h 727"/>
              <a:gd name="connsiteX19-31511" fmla="*/ 753 w 753"/>
              <a:gd name="connsiteY19-31512" fmla="*/ 727 h 727"/>
              <a:gd name="connsiteX20-31513" fmla="*/ 390 w 753"/>
              <a:gd name="connsiteY20-31514" fmla="*/ 105 h 727"/>
              <a:gd name="connsiteX21-31515" fmla="*/ 390 w 753"/>
              <a:gd name="connsiteY21-31516" fmla="*/ 95 h 727"/>
              <a:gd name="connsiteX22-31517" fmla="*/ 390 w 753"/>
              <a:gd name="connsiteY22-31518" fmla="*/ 90 h 727"/>
              <a:gd name="connsiteX23-31519" fmla="*/ 390 w 753"/>
              <a:gd name="connsiteY23-31520" fmla="*/ 84 h 727"/>
              <a:gd name="connsiteX24-31521" fmla="*/ 385 w 753"/>
              <a:gd name="connsiteY24-31522" fmla="*/ 79 h 727"/>
              <a:gd name="connsiteX25-31523" fmla="*/ 385 w 753"/>
              <a:gd name="connsiteY25-31524" fmla="*/ 79 h 727"/>
              <a:gd name="connsiteX26-31525" fmla="*/ 379 w 753"/>
              <a:gd name="connsiteY26-31526" fmla="*/ 79 h 727"/>
              <a:gd name="connsiteX27-31527" fmla="*/ 374 w 753"/>
              <a:gd name="connsiteY27-31528" fmla="*/ 79 h 727"/>
              <a:gd name="connsiteX28-31529" fmla="*/ 363 w 753"/>
              <a:gd name="connsiteY28-31530" fmla="*/ 84 h 727"/>
              <a:gd name="connsiteX29-31531" fmla="*/ 353 w 753"/>
              <a:gd name="connsiteY29-31532" fmla="*/ 84 h 727"/>
              <a:gd name="connsiteX30-31533" fmla="*/ 337 w 753"/>
              <a:gd name="connsiteY30-31534" fmla="*/ 90 h 727"/>
              <a:gd name="connsiteX31-31535" fmla="*/ 321 w 753"/>
              <a:gd name="connsiteY31-31536" fmla="*/ 95 h 727"/>
              <a:gd name="connsiteX32-31537" fmla="*/ 305 w 753"/>
              <a:gd name="connsiteY32-31538" fmla="*/ 100 h 727"/>
              <a:gd name="connsiteX33-31539" fmla="*/ 269 w 753"/>
              <a:gd name="connsiteY33-31540" fmla="*/ 111 h 727"/>
              <a:gd name="connsiteX34-31541" fmla="*/ 232 w 753"/>
              <a:gd name="connsiteY34-31542" fmla="*/ 121 h 727"/>
              <a:gd name="connsiteX35-31543" fmla="*/ 195 w 753"/>
              <a:gd name="connsiteY35-31544" fmla="*/ 132 h 727"/>
              <a:gd name="connsiteX36-31545" fmla="*/ 158 w 753"/>
              <a:gd name="connsiteY36-31546" fmla="*/ 142 h 727"/>
              <a:gd name="connsiteX37-31547" fmla="*/ 137 w 753"/>
              <a:gd name="connsiteY37-31548" fmla="*/ 147 h 727"/>
              <a:gd name="connsiteX38-31549" fmla="*/ 121 w 753"/>
              <a:gd name="connsiteY38-31550" fmla="*/ 147 h 727"/>
              <a:gd name="connsiteX39-31551" fmla="*/ 105 w 753"/>
              <a:gd name="connsiteY39-31552" fmla="*/ 153 h 727"/>
              <a:gd name="connsiteX40-31553" fmla="*/ 95 w 753"/>
              <a:gd name="connsiteY40-31554" fmla="*/ 153 h 727"/>
              <a:gd name="connsiteX41-31555" fmla="*/ 84 w 753"/>
              <a:gd name="connsiteY41-31556" fmla="*/ 158 h 727"/>
              <a:gd name="connsiteX42-31557" fmla="*/ 74 w 753"/>
              <a:gd name="connsiteY42-31558" fmla="*/ 158 h 727"/>
              <a:gd name="connsiteX43-31559" fmla="*/ 68 w 753"/>
              <a:gd name="connsiteY43-31560" fmla="*/ 158 h 727"/>
              <a:gd name="connsiteX44-31561" fmla="*/ 63 w 753"/>
              <a:gd name="connsiteY44-31562" fmla="*/ 158 h 727"/>
              <a:gd name="connsiteX45-31563" fmla="*/ 53 w 753"/>
              <a:gd name="connsiteY45-31564" fmla="*/ 158 h 727"/>
              <a:gd name="connsiteX46-31565" fmla="*/ 42 w 753"/>
              <a:gd name="connsiteY46-31566" fmla="*/ 153 h 727"/>
              <a:gd name="connsiteX47-31567" fmla="*/ 32 w 753"/>
              <a:gd name="connsiteY47-31568" fmla="*/ 147 h 727"/>
              <a:gd name="connsiteX48-31569" fmla="*/ 26 w 753"/>
              <a:gd name="connsiteY48-31570" fmla="*/ 142 h 727"/>
              <a:gd name="connsiteX49-31571" fmla="*/ 16 w 753"/>
              <a:gd name="connsiteY49-31572" fmla="*/ 132 h 727"/>
              <a:gd name="connsiteX50-31573" fmla="*/ 11 w 753"/>
              <a:gd name="connsiteY50-31574" fmla="*/ 126 h 727"/>
              <a:gd name="connsiteX51-31575" fmla="*/ 5 w 753"/>
              <a:gd name="connsiteY51-31576" fmla="*/ 121 h 727"/>
              <a:gd name="connsiteX52-31577" fmla="*/ 0 w 753"/>
              <a:gd name="connsiteY52-31578" fmla="*/ 121 h 727"/>
              <a:gd name="connsiteX53-31579" fmla="*/ 5 w 753"/>
              <a:gd name="connsiteY53-31580" fmla="*/ 116 h 727"/>
              <a:gd name="connsiteX54-31581" fmla="*/ 5 w 753"/>
              <a:gd name="connsiteY54-31582" fmla="*/ 116 h 727"/>
              <a:gd name="connsiteX55-31583" fmla="*/ 11 w 753"/>
              <a:gd name="connsiteY55-31584" fmla="*/ 116 h 727"/>
              <a:gd name="connsiteX56-31585" fmla="*/ 16 w 753"/>
              <a:gd name="connsiteY56-31586" fmla="*/ 111 h 727"/>
              <a:gd name="connsiteX57-31587" fmla="*/ 21 w 753"/>
              <a:gd name="connsiteY57-31588" fmla="*/ 111 h 727"/>
              <a:gd name="connsiteX58-31589" fmla="*/ 32 w 753"/>
              <a:gd name="connsiteY58-31590" fmla="*/ 111 h 727"/>
              <a:gd name="connsiteX59-31591" fmla="*/ 42 w 753"/>
              <a:gd name="connsiteY59-31592" fmla="*/ 111 h 727"/>
              <a:gd name="connsiteX60-31593" fmla="*/ 53 w 753"/>
              <a:gd name="connsiteY60-31594" fmla="*/ 105 h 727"/>
              <a:gd name="connsiteX61-31595" fmla="*/ 79 w 753"/>
              <a:gd name="connsiteY61-31596" fmla="*/ 105 h 727"/>
              <a:gd name="connsiteX62-31597" fmla="*/ 111 w 753"/>
              <a:gd name="connsiteY62-31598" fmla="*/ 100 h 727"/>
              <a:gd name="connsiteX63-31599" fmla="*/ 126 w 753"/>
              <a:gd name="connsiteY63-31600" fmla="*/ 100 h 727"/>
              <a:gd name="connsiteX64-31601" fmla="*/ 142 w 753"/>
              <a:gd name="connsiteY64-31602" fmla="*/ 95 h 727"/>
              <a:gd name="connsiteX65-31603" fmla="*/ 163 w 753"/>
              <a:gd name="connsiteY65-31604" fmla="*/ 90 h 727"/>
              <a:gd name="connsiteX66-31605" fmla="*/ 184 w 753"/>
              <a:gd name="connsiteY66-31606" fmla="*/ 90 h 727"/>
              <a:gd name="connsiteX67-31607" fmla="*/ 221 w 753"/>
              <a:gd name="connsiteY67-31608" fmla="*/ 79 h 727"/>
              <a:gd name="connsiteX68-31609" fmla="*/ 258 w 753"/>
              <a:gd name="connsiteY68-31610" fmla="*/ 74 h 727"/>
              <a:gd name="connsiteX69-31611" fmla="*/ 290 w 753"/>
              <a:gd name="connsiteY69-31612" fmla="*/ 63 h 727"/>
              <a:gd name="connsiteX70-31613" fmla="*/ 321 w 753"/>
              <a:gd name="connsiteY70-31614" fmla="*/ 53 h 727"/>
              <a:gd name="connsiteX71-31615" fmla="*/ 337 w 753"/>
              <a:gd name="connsiteY71-31616" fmla="*/ 47 h 727"/>
              <a:gd name="connsiteX72-31617" fmla="*/ 353 w 753"/>
              <a:gd name="connsiteY72-31618" fmla="*/ 42 h 727"/>
              <a:gd name="connsiteX73-31619" fmla="*/ 363 w 753"/>
              <a:gd name="connsiteY73-31620" fmla="*/ 42 h 727"/>
              <a:gd name="connsiteX74-31621" fmla="*/ 374 w 753"/>
              <a:gd name="connsiteY74-31622" fmla="*/ 37 h 727"/>
              <a:gd name="connsiteX75-31623" fmla="*/ 379 w 753"/>
              <a:gd name="connsiteY75-31624" fmla="*/ 32 h 727"/>
              <a:gd name="connsiteX76-31625" fmla="*/ 385 w 753"/>
              <a:gd name="connsiteY76-31626" fmla="*/ 26 h 727"/>
              <a:gd name="connsiteX77-31627" fmla="*/ 390 w 753"/>
              <a:gd name="connsiteY77-31628" fmla="*/ 21 h 727"/>
              <a:gd name="connsiteX78-31629" fmla="*/ 395 w 753"/>
              <a:gd name="connsiteY78-31630" fmla="*/ 16 h 727"/>
              <a:gd name="connsiteX79-31631" fmla="*/ 400 w 753"/>
              <a:gd name="connsiteY79-31632" fmla="*/ 11 h 727"/>
              <a:gd name="connsiteX80-31633" fmla="*/ 406 w 753"/>
              <a:gd name="connsiteY80-31634" fmla="*/ 5 h 727"/>
              <a:gd name="connsiteX81-31635" fmla="*/ 411 w 753"/>
              <a:gd name="connsiteY81-31636" fmla="*/ 5 h 727"/>
              <a:gd name="connsiteX82-31637" fmla="*/ 416 w 753"/>
              <a:gd name="connsiteY82-31638" fmla="*/ 5 h 727"/>
              <a:gd name="connsiteX83-31639" fmla="*/ 416 w 753"/>
              <a:gd name="connsiteY83-31640" fmla="*/ 5 h 727"/>
              <a:gd name="connsiteX0-31641" fmla="*/ 416 w 753"/>
              <a:gd name="connsiteY0-31642" fmla="*/ 5 h 722"/>
              <a:gd name="connsiteX1-31643" fmla="*/ 427 w 753"/>
              <a:gd name="connsiteY1-31644" fmla="*/ 5 h 722"/>
              <a:gd name="connsiteX2-31645" fmla="*/ 437 w 753"/>
              <a:gd name="connsiteY2-31646" fmla="*/ 11 h 722"/>
              <a:gd name="connsiteX3-31647" fmla="*/ 448 w 753"/>
              <a:gd name="connsiteY3-31648" fmla="*/ 16 h 722"/>
              <a:gd name="connsiteX4-31649" fmla="*/ 464 w 753"/>
              <a:gd name="connsiteY4-31650" fmla="*/ 26 h 722"/>
              <a:gd name="connsiteX5-31651" fmla="*/ 474 w 753"/>
              <a:gd name="connsiteY5-31652" fmla="*/ 37 h 722"/>
              <a:gd name="connsiteX6-31653" fmla="*/ 485 w 753"/>
              <a:gd name="connsiteY6-31654" fmla="*/ 42 h 722"/>
              <a:gd name="connsiteX7-31655" fmla="*/ 485 w 753"/>
              <a:gd name="connsiteY7-31656" fmla="*/ 47 h 722"/>
              <a:gd name="connsiteX8-31657" fmla="*/ 490 w 753"/>
              <a:gd name="connsiteY8-31658" fmla="*/ 47 h 722"/>
              <a:gd name="connsiteX9-31659" fmla="*/ 490 w 753"/>
              <a:gd name="connsiteY9-31660" fmla="*/ 53 h 722"/>
              <a:gd name="connsiteX10-31661" fmla="*/ 490 w 753"/>
              <a:gd name="connsiteY10-31662" fmla="*/ 53 h 722"/>
              <a:gd name="connsiteX11-31663" fmla="*/ 490 w 753"/>
              <a:gd name="connsiteY11-31664" fmla="*/ 58 h 722"/>
              <a:gd name="connsiteX12-31665" fmla="*/ 485 w 753"/>
              <a:gd name="connsiteY12-31666" fmla="*/ 63 h 722"/>
              <a:gd name="connsiteX13-31667" fmla="*/ 479 w 753"/>
              <a:gd name="connsiteY13-31668" fmla="*/ 68 h 722"/>
              <a:gd name="connsiteX14-31669" fmla="*/ 469 w 753"/>
              <a:gd name="connsiteY14-31670" fmla="*/ 74 h 722"/>
              <a:gd name="connsiteX15-31671" fmla="*/ 464 w 753"/>
              <a:gd name="connsiteY15-31672" fmla="*/ 79 h 722"/>
              <a:gd name="connsiteX16-31673" fmla="*/ 748 w 753"/>
              <a:gd name="connsiteY16-31674" fmla="*/ 701 h 722"/>
              <a:gd name="connsiteX17-31675" fmla="*/ 748 w 753"/>
              <a:gd name="connsiteY17-31676" fmla="*/ 711 h 722"/>
              <a:gd name="connsiteX18-31677" fmla="*/ 753 w 753"/>
              <a:gd name="connsiteY18-31678" fmla="*/ 722 h 722"/>
              <a:gd name="connsiteX19-31679" fmla="*/ 390 w 753"/>
              <a:gd name="connsiteY19-31680" fmla="*/ 105 h 722"/>
              <a:gd name="connsiteX20-31681" fmla="*/ 390 w 753"/>
              <a:gd name="connsiteY20-31682" fmla="*/ 95 h 722"/>
              <a:gd name="connsiteX21-31683" fmla="*/ 390 w 753"/>
              <a:gd name="connsiteY21-31684" fmla="*/ 90 h 722"/>
              <a:gd name="connsiteX22-31685" fmla="*/ 390 w 753"/>
              <a:gd name="connsiteY22-31686" fmla="*/ 84 h 722"/>
              <a:gd name="connsiteX23-31687" fmla="*/ 385 w 753"/>
              <a:gd name="connsiteY23-31688" fmla="*/ 79 h 722"/>
              <a:gd name="connsiteX24-31689" fmla="*/ 385 w 753"/>
              <a:gd name="connsiteY24-31690" fmla="*/ 79 h 722"/>
              <a:gd name="connsiteX25-31691" fmla="*/ 379 w 753"/>
              <a:gd name="connsiteY25-31692" fmla="*/ 79 h 722"/>
              <a:gd name="connsiteX26-31693" fmla="*/ 374 w 753"/>
              <a:gd name="connsiteY26-31694" fmla="*/ 79 h 722"/>
              <a:gd name="connsiteX27-31695" fmla="*/ 363 w 753"/>
              <a:gd name="connsiteY27-31696" fmla="*/ 84 h 722"/>
              <a:gd name="connsiteX28-31697" fmla="*/ 353 w 753"/>
              <a:gd name="connsiteY28-31698" fmla="*/ 84 h 722"/>
              <a:gd name="connsiteX29-31699" fmla="*/ 337 w 753"/>
              <a:gd name="connsiteY29-31700" fmla="*/ 90 h 722"/>
              <a:gd name="connsiteX30-31701" fmla="*/ 321 w 753"/>
              <a:gd name="connsiteY30-31702" fmla="*/ 95 h 722"/>
              <a:gd name="connsiteX31-31703" fmla="*/ 305 w 753"/>
              <a:gd name="connsiteY31-31704" fmla="*/ 100 h 722"/>
              <a:gd name="connsiteX32-31705" fmla="*/ 269 w 753"/>
              <a:gd name="connsiteY32-31706" fmla="*/ 111 h 722"/>
              <a:gd name="connsiteX33-31707" fmla="*/ 232 w 753"/>
              <a:gd name="connsiteY33-31708" fmla="*/ 121 h 722"/>
              <a:gd name="connsiteX34-31709" fmla="*/ 195 w 753"/>
              <a:gd name="connsiteY34-31710" fmla="*/ 132 h 722"/>
              <a:gd name="connsiteX35-31711" fmla="*/ 158 w 753"/>
              <a:gd name="connsiteY35-31712" fmla="*/ 142 h 722"/>
              <a:gd name="connsiteX36-31713" fmla="*/ 137 w 753"/>
              <a:gd name="connsiteY36-31714" fmla="*/ 147 h 722"/>
              <a:gd name="connsiteX37-31715" fmla="*/ 121 w 753"/>
              <a:gd name="connsiteY37-31716" fmla="*/ 147 h 722"/>
              <a:gd name="connsiteX38-31717" fmla="*/ 105 w 753"/>
              <a:gd name="connsiteY38-31718" fmla="*/ 153 h 722"/>
              <a:gd name="connsiteX39-31719" fmla="*/ 95 w 753"/>
              <a:gd name="connsiteY39-31720" fmla="*/ 153 h 722"/>
              <a:gd name="connsiteX40-31721" fmla="*/ 84 w 753"/>
              <a:gd name="connsiteY40-31722" fmla="*/ 158 h 722"/>
              <a:gd name="connsiteX41-31723" fmla="*/ 74 w 753"/>
              <a:gd name="connsiteY41-31724" fmla="*/ 158 h 722"/>
              <a:gd name="connsiteX42-31725" fmla="*/ 68 w 753"/>
              <a:gd name="connsiteY42-31726" fmla="*/ 158 h 722"/>
              <a:gd name="connsiteX43-31727" fmla="*/ 63 w 753"/>
              <a:gd name="connsiteY43-31728" fmla="*/ 158 h 722"/>
              <a:gd name="connsiteX44-31729" fmla="*/ 53 w 753"/>
              <a:gd name="connsiteY44-31730" fmla="*/ 158 h 722"/>
              <a:gd name="connsiteX45-31731" fmla="*/ 42 w 753"/>
              <a:gd name="connsiteY45-31732" fmla="*/ 153 h 722"/>
              <a:gd name="connsiteX46-31733" fmla="*/ 32 w 753"/>
              <a:gd name="connsiteY46-31734" fmla="*/ 147 h 722"/>
              <a:gd name="connsiteX47-31735" fmla="*/ 26 w 753"/>
              <a:gd name="connsiteY47-31736" fmla="*/ 142 h 722"/>
              <a:gd name="connsiteX48-31737" fmla="*/ 16 w 753"/>
              <a:gd name="connsiteY48-31738" fmla="*/ 132 h 722"/>
              <a:gd name="connsiteX49-31739" fmla="*/ 11 w 753"/>
              <a:gd name="connsiteY49-31740" fmla="*/ 126 h 722"/>
              <a:gd name="connsiteX50-31741" fmla="*/ 5 w 753"/>
              <a:gd name="connsiteY50-31742" fmla="*/ 121 h 722"/>
              <a:gd name="connsiteX51-31743" fmla="*/ 0 w 753"/>
              <a:gd name="connsiteY51-31744" fmla="*/ 121 h 722"/>
              <a:gd name="connsiteX52-31745" fmla="*/ 5 w 753"/>
              <a:gd name="connsiteY52-31746" fmla="*/ 116 h 722"/>
              <a:gd name="connsiteX53-31747" fmla="*/ 5 w 753"/>
              <a:gd name="connsiteY53-31748" fmla="*/ 116 h 722"/>
              <a:gd name="connsiteX54-31749" fmla="*/ 11 w 753"/>
              <a:gd name="connsiteY54-31750" fmla="*/ 116 h 722"/>
              <a:gd name="connsiteX55-31751" fmla="*/ 16 w 753"/>
              <a:gd name="connsiteY55-31752" fmla="*/ 111 h 722"/>
              <a:gd name="connsiteX56-31753" fmla="*/ 21 w 753"/>
              <a:gd name="connsiteY56-31754" fmla="*/ 111 h 722"/>
              <a:gd name="connsiteX57-31755" fmla="*/ 32 w 753"/>
              <a:gd name="connsiteY57-31756" fmla="*/ 111 h 722"/>
              <a:gd name="connsiteX58-31757" fmla="*/ 42 w 753"/>
              <a:gd name="connsiteY58-31758" fmla="*/ 111 h 722"/>
              <a:gd name="connsiteX59-31759" fmla="*/ 53 w 753"/>
              <a:gd name="connsiteY59-31760" fmla="*/ 105 h 722"/>
              <a:gd name="connsiteX60-31761" fmla="*/ 79 w 753"/>
              <a:gd name="connsiteY60-31762" fmla="*/ 105 h 722"/>
              <a:gd name="connsiteX61-31763" fmla="*/ 111 w 753"/>
              <a:gd name="connsiteY61-31764" fmla="*/ 100 h 722"/>
              <a:gd name="connsiteX62-31765" fmla="*/ 126 w 753"/>
              <a:gd name="connsiteY62-31766" fmla="*/ 100 h 722"/>
              <a:gd name="connsiteX63-31767" fmla="*/ 142 w 753"/>
              <a:gd name="connsiteY63-31768" fmla="*/ 95 h 722"/>
              <a:gd name="connsiteX64-31769" fmla="*/ 163 w 753"/>
              <a:gd name="connsiteY64-31770" fmla="*/ 90 h 722"/>
              <a:gd name="connsiteX65-31771" fmla="*/ 184 w 753"/>
              <a:gd name="connsiteY65-31772" fmla="*/ 90 h 722"/>
              <a:gd name="connsiteX66-31773" fmla="*/ 221 w 753"/>
              <a:gd name="connsiteY66-31774" fmla="*/ 79 h 722"/>
              <a:gd name="connsiteX67-31775" fmla="*/ 258 w 753"/>
              <a:gd name="connsiteY67-31776" fmla="*/ 74 h 722"/>
              <a:gd name="connsiteX68-31777" fmla="*/ 290 w 753"/>
              <a:gd name="connsiteY68-31778" fmla="*/ 63 h 722"/>
              <a:gd name="connsiteX69-31779" fmla="*/ 321 w 753"/>
              <a:gd name="connsiteY69-31780" fmla="*/ 53 h 722"/>
              <a:gd name="connsiteX70-31781" fmla="*/ 337 w 753"/>
              <a:gd name="connsiteY70-31782" fmla="*/ 47 h 722"/>
              <a:gd name="connsiteX71-31783" fmla="*/ 353 w 753"/>
              <a:gd name="connsiteY71-31784" fmla="*/ 42 h 722"/>
              <a:gd name="connsiteX72-31785" fmla="*/ 363 w 753"/>
              <a:gd name="connsiteY72-31786" fmla="*/ 42 h 722"/>
              <a:gd name="connsiteX73-31787" fmla="*/ 374 w 753"/>
              <a:gd name="connsiteY73-31788" fmla="*/ 37 h 722"/>
              <a:gd name="connsiteX74-31789" fmla="*/ 379 w 753"/>
              <a:gd name="connsiteY74-31790" fmla="*/ 32 h 722"/>
              <a:gd name="connsiteX75-31791" fmla="*/ 385 w 753"/>
              <a:gd name="connsiteY75-31792" fmla="*/ 26 h 722"/>
              <a:gd name="connsiteX76-31793" fmla="*/ 390 w 753"/>
              <a:gd name="connsiteY76-31794" fmla="*/ 21 h 722"/>
              <a:gd name="connsiteX77-31795" fmla="*/ 395 w 753"/>
              <a:gd name="connsiteY77-31796" fmla="*/ 16 h 722"/>
              <a:gd name="connsiteX78-31797" fmla="*/ 400 w 753"/>
              <a:gd name="connsiteY78-31798" fmla="*/ 11 h 722"/>
              <a:gd name="connsiteX79-31799" fmla="*/ 406 w 753"/>
              <a:gd name="connsiteY79-31800" fmla="*/ 5 h 722"/>
              <a:gd name="connsiteX80-31801" fmla="*/ 411 w 753"/>
              <a:gd name="connsiteY80-31802" fmla="*/ 5 h 722"/>
              <a:gd name="connsiteX81-31803" fmla="*/ 416 w 753"/>
              <a:gd name="connsiteY81-31804" fmla="*/ 5 h 722"/>
              <a:gd name="connsiteX82-31805" fmla="*/ 416 w 753"/>
              <a:gd name="connsiteY82-31806" fmla="*/ 5 h 722"/>
              <a:gd name="connsiteX0-31807" fmla="*/ 416 w 748"/>
              <a:gd name="connsiteY0-31808" fmla="*/ 3 h 709"/>
              <a:gd name="connsiteX1-31809" fmla="*/ 427 w 748"/>
              <a:gd name="connsiteY1-31810" fmla="*/ 3 h 709"/>
              <a:gd name="connsiteX2-31811" fmla="*/ 437 w 748"/>
              <a:gd name="connsiteY2-31812" fmla="*/ 9 h 709"/>
              <a:gd name="connsiteX3-31813" fmla="*/ 448 w 748"/>
              <a:gd name="connsiteY3-31814" fmla="*/ 14 h 709"/>
              <a:gd name="connsiteX4-31815" fmla="*/ 464 w 748"/>
              <a:gd name="connsiteY4-31816" fmla="*/ 24 h 709"/>
              <a:gd name="connsiteX5-31817" fmla="*/ 474 w 748"/>
              <a:gd name="connsiteY5-31818" fmla="*/ 35 h 709"/>
              <a:gd name="connsiteX6-31819" fmla="*/ 485 w 748"/>
              <a:gd name="connsiteY6-31820" fmla="*/ 40 h 709"/>
              <a:gd name="connsiteX7-31821" fmla="*/ 485 w 748"/>
              <a:gd name="connsiteY7-31822" fmla="*/ 45 h 709"/>
              <a:gd name="connsiteX8-31823" fmla="*/ 490 w 748"/>
              <a:gd name="connsiteY8-31824" fmla="*/ 45 h 709"/>
              <a:gd name="connsiteX9-31825" fmla="*/ 490 w 748"/>
              <a:gd name="connsiteY9-31826" fmla="*/ 51 h 709"/>
              <a:gd name="connsiteX10-31827" fmla="*/ 490 w 748"/>
              <a:gd name="connsiteY10-31828" fmla="*/ 51 h 709"/>
              <a:gd name="connsiteX11-31829" fmla="*/ 490 w 748"/>
              <a:gd name="connsiteY11-31830" fmla="*/ 56 h 709"/>
              <a:gd name="connsiteX12-31831" fmla="*/ 485 w 748"/>
              <a:gd name="connsiteY12-31832" fmla="*/ 61 h 709"/>
              <a:gd name="connsiteX13-31833" fmla="*/ 479 w 748"/>
              <a:gd name="connsiteY13-31834" fmla="*/ 66 h 709"/>
              <a:gd name="connsiteX14-31835" fmla="*/ 469 w 748"/>
              <a:gd name="connsiteY14-31836" fmla="*/ 72 h 709"/>
              <a:gd name="connsiteX15-31837" fmla="*/ 464 w 748"/>
              <a:gd name="connsiteY15-31838" fmla="*/ 77 h 709"/>
              <a:gd name="connsiteX16-31839" fmla="*/ 748 w 748"/>
              <a:gd name="connsiteY16-31840" fmla="*/ 699 h 709"/>
              <a:gd name="connsiteX17-31841" fmla="*/ 748 w 748"/>
              <a:gd name="connsiteY17-31842" fmla="*/ 709 h 709"/>
              <a:gd name="connsiteX18-31843" fmla="*/ 390 w 748"/>
              <a:gd name="connsiteY18-31844" fmla="*/ 103 h 709"/>
              <a:gd name="connsiteX19-31845" fmla="*/ 390 w 748"/>
              <a:gd name="connsiteY19-31846" fmla="*/ 93 h 709"/>
              <a:gd name="connsiteX20-31847" fmla="*/ 390 w 748"/>
              <a:gd name="connsiteY20-31848" fmla="*/ 88 h 709"/>
              <a:gd name="connsiteX21-31849" fmla="*/ 390 w 748"/>
              <a:gd name="connsiteY21-31850" fmla="*/ 82 h 709"/>
              <a:gd name="connsiteX22-31851" fmla="*/ 385 w 748"/>
              <a:gd name="connsiteY22-31852" fmla="*/ 77 h 709"/>
              <a:gd name="connsiteX23-31853" fmla="*/ 385 w 748"/>
              <a:gd name="connsiteY23-31854" fmla="*/ 77 h 709"/>
              <a:gd name="connsiteX24-31855" fmla="*/ 379 w 748"/>
              <a:gd name="connsiteY24-31856" fmla="*/ 77 h 709"/>
              <a:gd name="connsiteX25-31857" fmla="*/ 374 w 748"/>
              <a:gd name="connsiteY25-31858" fmla="*/ 77 h 709"/>
              <a:gd name="connsiteX26-31859" fmla="*/ 363 w 748"/>
              <a:gd name="connsiteY26-31860" fmla="*/ 82 h 709"/>
              <a:gd name="connsiteX27-31861" fmla="*/ 353 w 748"/>
              <a:gd name="connsiteY27-31862" fmla="*/ 82 h 709"/>
              <a:gd name="connsiteX28-31863" fmla="*/ 337 w 748"/>
              <a:gd name="connsiteY28-31864" fmla="*/ 88 h 709"/>
              <a:gd name="connsiteX29-31865" fmla="*/ 321 w 748"/>
              <a:gd name="connsiteY29-31866" fmla="*/ 93 h 709"/>
              <a:gd name="connsiteX30-31867" fmla="*/ 305 w 748"/>
              <a:gd name="connsiteY30-31868" fmla="*/ 98 h 709"/>
              <a:gd name="connsiteX31-31869" fmla="*/ 269 w 748"/>
              <a:gd name="connsiteY31-31870" fmla="*/ 109 h 709"/>
              <a:gd name="connsiteX32-31871" fmla="*/ 232 w 748"/>
              <a:gd name="connsiteY32-31872" fmla="*/ 119 h 709"/>
              <a:gd name="connsiteX33-31873" fmla="*/ 195 w 748"/>
              <a:gd name="connsiteY33-31874" fmla="*/ 130 h 709"/>
              <a:gd name="connsiteX34-31875" fmla="*/ 158 w 748"/>
              <a:gd name="connsiteY34-31876" fmla="*/ 140 h 709"/>
              <a:gd name="connsiteX35-31877" fmla="*/ 137 w 748"/>
              <a:gd name="connsiteY35-31878" fmla="*/ 145 h 709"/>
              <a:gd name="connsiteX36-31879" fmla="*/ 121 w 748"/>
              <a:gd name="connsiteY36-31880" fmla="*/ 145 h 709"/>
              <a:gd name="connsiteX37-31881" fmla="*/ 105 w 748"/>
              <a:gd name="connsiteY37-31882" fmla="*/ 151 h 709"/>
              <a:gd name="connsiteX38-31883" fmla="*/ 95 w 748"/>
              <a:gd name="connsiteY38-31884" fmla="*/ 151 h 709"/>
              <a:gd name="connsiteX39-31885" fmla="*/ 84 w 748"/>
              <a:gd name="connsiteY39-31886" fmla="*/ 156 h 709"/>
              <a:gd name="connsiteX40-31887" fmla="*/ 74 w 748"/>
              <a:gd name="connsiteY40-31888" fmla="*/ 156 h 709"/>
              <a:gd name="connsiteX41-31889" fmla="*/ 68 w 748"/>
              <a:gd name="connsiteY41-31890" fmla="*/ 156 h 709"/>
              <a:gd name="connsiteX42-31891" fmla="*/ 63 w 748"/>
              <a:gd name="connsiteY42-31892" fmla="*/ 156 h 709"/>
              <a:gd name="connsiteX43-31893" fmla="*/ 53 w 748"/>
              <a:gd name="connsiteY43-31894" fmla="*/ 156 h 709"/>
              <a:gd name="connsiteX44-31895" fmla="*/ 42 w 748"/>
              <a:gd name="connsiteY44-31896" fmla="*/ 151 h 709"/>
              <a:gd name="connsiteX45-31897" fmla="*/ 32 w 748"/>
              <a:gd name="connsiteY45-31898" fmla="*/ 145 h 709"/>
              <a:gd name="connsiteX46-31899" fmla="*/ 26 w 748"/>
              <a:gd name="connsiteY46-31900" fmla="*/ 140 h 709"/>
              <a:gd name="connsiteX47-31901" fmla="*/ 16 w 748"/>
              <a:gd name="connsiteY47-31902" fmla="*/ 130 h 709"/>
              <a:gd name="connsiteX48-31903" fmla="*/ 11 w 748"/>
              <a:gd name="connsiteY48-31904" fmla="*/ 124 h 709"/>
              <a:gd name="connsiteX49-31905" fmla="*/ 5 w 748"/>
              <a:gd name="connsiteY49-31906" fmla="*/ 119 h 709"/>
              <a:gd name="connsiteX50-31907" fmla="*/ 0 w 748"/>
              <a:gd name="connsiteY50-31908" fmla="*/ 119 h 709"/>
              <a:gd name="connsiteX51-31909" fmla="*/ 5 w 748"/>
              <a:gd name="connsiteY51-31910" fmla="*/ 114 h 709"/>
              <a:gd name="connsiteX52-31911" fmla="*/ 5 w 748"/>
              <a:gd name="connsiteY52-31912" fmla="*/ 114 h 709"/>
              <a:gd name="connsiteX53-31913" fmla="*/ 11 w 748"/>
              <a:gd name="connsiteY53-31914" fmla="*/ 114 h 709"/>
              <a:gd name="connsiteX54-31915" fmla="*/ 16 w 748"/>
              <a:gd name="connsiteY54-31916" fmla="*/ 109 h 709"/>
              <a:gd name="connsiteX55-31917" fmla="*/ 21 w 748"/>
              <a:gd name="connsiteY55-31918" fmla="*/ 109 h 709"/>
              <a:gd name="connsiteX56-31919" fmla="*/ 32 w 748"/>
              <a:gd name="connsiteY56-31920" fmla="*/ 109 h 709"/>
              <a:gd name="connsiteX57-31921" fmla="*/ 42 w 748"/>
              <a:gd name="connsiteY57-31922" fmla="*/ 109 h 709"/>
              <a:gd name="connsiteX58-31923" fmla="*/ 53 w 748"/>
              <a:gd name="connsiteY58-31924" fmla="*/ 103 h 709"/>
              <a:gd name="connsiteX59-31925" fmla="*/ 79 w 748"/>
              <a:gd name="connsiteY59-31926" fmla="*/ 103 h 709"/>
              <a:gd name="connsiteX60-31927" fmla="*/ 111 w 748"/>
              <a:gd name="connsiteY60-31928" fmla="*/ 98 h 709"/>
              <a:gd name="connsiteX61-31929" fmla="*/ 126 w 748"/>
              <a:gd name="connsiteY61-31930" fmla="*/ 98 h 709"/>
              <a:gd name="connsiteX62-31931" fmla="*/ 142 w 748"/>
              <a:gd name="connsiteY62-31932" fmla="*/ 93 h 709"/>
              <a:gd name="connsiteX63-31933" fmla="*/ 163 w 748"/>
              <a:gd name="connsiteY63-31934" fmla="*/ 88 h 709"/>
              <a:gd name="connsiteX64-31935" fmla="*/ 184 w 748"/>
              <a:gd name="connsiteY64-31936" fmla="*/ 88 h 709"/>
              <a:gd name="connsiteX65-31937" fmla="*/ 221 w 748"/>
              <a:gd name="connsiteY65-31938" fmla="*/ 77 h 709"/>
              <a:gd name="connsiteX66-31939" fmla="*/ 258 w 748"/>
              <a:gd name="connsiteY66-31940" fmla="*/ 72 h 709"/>
              <a:gd name="connsiteX67-31941" fmla="*/ 290 w 748"/>
              <a:gd name="connsiteY67-31942" fmla="*/ 61 h 709"/>
              <a:gd name="connsiteX68-31943" fmla="*/ 321 w 748"/>
              <a:gd name="connsiteY68-31944" fmla="*/ 51 h 709"/>
              <a:gd name="connsiteX69-31945" fmla="*/ 337 w 748"/>
              <a:gd name="connsiteY69-31946" fmla="*/ 45 h 709"/>
              <a:gd name="connsiteX70-31947" fmla="*/ 353 w 748"/>
              <a:gd name="connsiteY70-31948" fmla="*/ 40 h 709"/>
              <a:gd name="connsiteX71-31949" fmla="*/ 363 w 748"/>
              <a:gd name="connsiteY71-31950" fmla="*/ 40 h 709"/>
              <a:gd name="connsiteX72-31951" fmla="*/ 374 w 748"/>
              <a:gd name="connsiteY72-31952" fmla="*/ 35 h 709"/>
              <a:gd name="connsiteX73-31953" fmla="*/ 379 w 748"/>
              <a:gd name="connsiteY73-31954" fmla="*/ 30 h 709"/>
              <a:gd name="connsiteX74-31955" fmla="*/ 385 w 748"/>
              <a:gd name="connsiteY74-31956" fmla="*/ 24 h 709"/>
              <a:gd name="connsiteX75-31957" fmla="*/ 390 w 748"/>
              <a:gd name="connsiteY75-31958" fmla="*/ 19 h 709"/>
              <a:gd name="connsiteX76-31959" fmla="*/ 395 w 748"/>
              <a:gd name="connsiteY76-31960" fmla="*/ 14 h 709"/>
              <a:gd name="connsiteX77-31961" fmla="*/ 400 w 748"/>
              <a:gd name="connsiteY77-31962" fmla="*/ 9 h 709"/>
              <a:gd name="connsiteX78-31963" fmla="*/ 406 w 748"/>
              <a:gd name="connsiteY78-31964" fmla="*/ 3 h 709"/>
              <a:gd name="connsiteX79-31965" fmla="*/ 411 w 748"/>
              <a:gd name="connsiteY79-31966" fmla="*/ 3 h 709"/>
              <a:gd name="connsiteX80-31967" fmla="*/ 416 w 748"/>
              <a:gd name="connsiteY80-31968" fmla="*/ 3 h 709"/>
              <a:gd name="connsiteX81-31969" fmla="*/ 416 w 748"/>
              <a:gd name="connsiteY81-31970" fmla="*/ 3 h 709"/>
              <a:gd name="connsiteX0-31971" fmla="*/ 416 w 748"/>
              <a:gd name="connsiteY0-31972" fmla="*/ 3 h 699"/>
              <a:gd name="connsiteX1-31973" fmla="*/ 427 w 748"/>
              <a:gd name="connsiteY1-31974" fmla="*/ 3 h 699"/>
              <a:gd name="connsiteX2-31975" fmla="*/ 437 w 748"/>
              <a:gd name="connsiteY2-31976" fmla="*/ 9 h 699"/>
              <a:gd name="connsiteX3-31977" fmla="*/ 448 w 748"/>
              <a:gd name="connsiteY3-31978" fmla="*/ 14 h 699"/>
              <a:gd name="connsiteX4-31979" fmla="*/ 464 w 748"/>
              <a:gd name="connsiteY4-31980" fmla="*/ 24 h 699"/>
              <a:gd name="connsiteX5-31981" fmla="*/ 474 w 748"/>
              <a:gd name="connsiteY5-31982" fmla="*/ 35 h 699"/>
              <a:gd name="connsiteX6-31983" fmla="*/ 485 w 748"/>
              <a:gd name="connsiteY6-31984" fmla="*/ 40 h 699"/>
              <a:gd name="connsiteX7-31985" fmla="*/ 485 w 748"/>
              <a:gd name="connsiteY7-31986" fmla="*/ 45 h 699"/>
              <a:gd name="connsiteX8-31987" fmla="*/ 490 w 748"/>
              <a:gd name="connsiteY8-31988" fmla="*/ 45 h 699"/>
              <a:gd name="connsiteX9-31989" fmla="*/ 490 w 748"/>
              <a:gd name="connsiteY9-31990" fmla="*/ 51 h 699"/>
              <a:gd name="connsiteX10-31991" fmla="*/ 490 w 748"/>
              <a:gd name="connsiteY10-31992" fmla="*/ 51 h 699"/>
              <a:gd name="connsiteX11-31993" fmla="*/ 490 w 748"/>
              <a:gd name="connsiteY11-31994" fmla="*/ 56 h 699"/>
              <a:gd name="connsiteX12-31995" fmla="*/ 485 w 748"/>
              <a:gd name="connsiteY12-31996" fmla="*/ 61 h 699"/>
              <a:gd name="connsiteX13-31997" fmla="*/ 479 w 748"/>
              <a:gd name="connsiteY13-31998" fmla="*/ 66 h 699"/>
              <a:gd name="connsiteX14-31999" fmla="*/ 469 w 748"/>
              <a:gd name="connsiteY14-32000" fmla="*/ 72 h 699"/>
              <a:gd name="connsiteX15-32001" fmla="*/ 464 w 748"/>
              <a:gd name="connsiteY15-32002" fmla="*/ 77 h 699"/>
              <a:gd name="connsiteX16-32003" fmla="*/ 748 w 748"/>
              <a:gd name="connsiteY16-32004" fmla="*/ 699 h 699"/>
              <a:gd name="connsiteX17-32005" fmla="*/ 390 w 748"/>
              <a:gd name="connsiteY17-32006" fmla="*/ 103 h 699"/>
              <a:gd name="connsiteX18-32007" fmla="*/ 390 w 748"/>
              <a:gd name="connsiteY18-32008" fmla="*/ 93 h 699"/>
              <a:gd name="connsiteX19-32009" fmla="*/ 390 w 748"/>
              <a:gd name="connsiteY19-32010" fmla="*/ 88 h 699"/>
              <a:gd name="connsiteX20-32011" fmla="*/ 390 w 748"/>
              <a:gd name="connsiteY20-32012" fmla="*/ 82 h 699"/>
              <a:gd name="connsiteX21-32013" fmla="*/ 385 w 748"/>
              <a:gd name="connsiteY21-32014" fmla="*/ 77 h 699"/>
              <a:gd name="connsiteX22-32015" fmla="*/ 385 w 748"/>
              <a:gd name="connsiteY22-32016" fmla="*/ 77 h 699"/>
              <a:gd name="connsiteX23-32017" fmla="*/ 379 w 748"/>
              <a:gd name="connsiteY23-32018" fmla="*/ 77 h 699"/>
              <a:gd name="connsiteX24-32019" fmla="*/ 374 w 748"/>
              <a:gd name="connsiteY24-32020" fmla="*/ 77 h 699"/>
              <a:gd name="connsiteX25-32021" fmla="*/ 363 w 748"/>
              <a:gd name="connsiteY25-32022" fmla="*/ 82 h 699"/>
              <a:gd name="connsiteX26-32023" fmla="*/ 353 w 748"/>
              <a:gd name="connsiteY26-32024" fmla="*/ 82 h 699"/>
              <a:gd name="connsiteX27-32025" fmla="*/ 337 w 748"/>
              <a:gd name="connsiteY27-32026" fmla="*/ 88 h 699"/>
              <a:gd name="connsiteX28-32027" fmla="*/ 321 w 748"/>
              <a:gd name="connsiteY28-32028" fmla="*/ 93 h 699"/>
              <a:gd name="connsiteX29-32029" fmla="*/ 305 w 748"/>
              <a:gd name="connsiteY29-32030" fmla="*/ 98 h 699"/>
              <a:gd name="connsiteX30-32031" fmla="*/ 269 w 748"/>
              <a:gd name="connsiteY30-32032" fmla="*/ 109 h 699"/>
              <a:gd name="connsiteX31-32033" fmla="*/ 232 w 748"/>
              <a:gd name="connsiteY31-32034" fmla="*/ 119 h 699"/>
              <a:gd name="connsiteX32-32035" fmla="*/ 195 w 748"/>
              <a:gd name="connsiteY32-32036" fmla="*/ 130 h 699"/>
              <a:gd name="connsiteX33-32037" fmla="*/ 158 w 748"/>
              <a:gd name="connsiteY33-32038" fmla="*/ 140 h 699"/>
              <a:gd name="connsiteX34-32039" fmla="*/ 137 w 748"/>
              <a:gd name="connsiteY34-32040" fmla="*/ 145 h 699"/>
              <a:gd name="connsiteX35-32041" fmla="*/ 121 w 748"/>
              <a:gd name="connsiteY35-32042" fmla="*/ 145 h 699"/>
              <a:gd name="connsiteX36-32043" fmla="*/ 105 w 748"/>
              <a:gd name="connsiteY36-32044" fmla="*/ 151 h 699"/>
              <a:gd name="connsiteX37-32045" fmla="*/ 95 w 748"/>
              <a:gd name="connsiteY37-32046" fmla="*/ 151 h 699"/>
              <a:gd name="connsiteX38-32047" fmla="*/ 84 w 748"/>
              <a:gd name="connsiteY38-32048" fmla="*/ 156 h 699"/>
              <a:gd name="connsiteX39-32049" fmla="*/ 74 w 748"/>
              <a:gd name="connsiteY39-32050" fmla="*/ 156 h 699"/>
              <a:gd name="connsiteX40-32051" fmla="*/ 68 w 748"/>
              <a:gd name="connsiteY40-32052" fmla="*/ 156 h 699"/>
              <a:gd name="connsiteX41-32053" fmla="*/ 63 w 748"/>
              <a:gd name="connsiteY41-32054" fmla="*/ 156 h 699"/>
              <a:gd name="connsiteX42-32055" fmla="*/ 53 w 748"/>
              <a:gd name="connsiteY42-32056" fmla="*/ 156 h 699"/>
              <a:gd name="connsiteX43-32057" fmla="*/ 42 w 748"/>
              <a:gd name="connsiteY43-32058" fmla="*/ 151 h 699"/>
              <a:gd name="connsiteX44-32059" fmla="*/ 32 w 748"/>
              <a:gd name="connsiteY44-32060" fmla="*/ 145 h 699"/>
              <a:gd name="connsiteX45-32061" fmla="*/ 26 w 748"/>
              <a:gd name="connsiteY45-32062" fmla="*/ 140 h 699"/>
              <a:gd name="connsiteX46-32063" fmla="*/ 16 w 748"/>
              <a:gd name="connsiteY46-32064" fmla="*/ 130 h 699"/>
              <a:gd name="connsiteX47-32065" fmla="*/ 11 w 748"/>
              <a:gd name="connsiteY47-32066" fmla="*/ 124 h 699"/>
              <a:gd name="connsiteX48-32067" fmla="*/ 5 w 748"/>
              <a:gd name="connsiteY48-32068" fmla="*/ 119 h 699"/>
              <a:gd name="connsiteX49-32069" fmla="*/ 0 w 748"/>
              <a:gd name="connsiteY49-32070" fmla="*/ 119 h 699"/>
              <a:gd name="connsiteX50-32071" fmla="*/ 5 w 748"/>
              <a:gd name="connsiteY50-32072" fmla="*/ 114 h 699"/>
              <a:gd name="connsiteX51-32073" fmla="*/ 5 w 748"/>
              <a:gd name="connsiteY51-32074" fmla="*/ 114 h 699"/>
              <a:gd name="connsiteX52-32075" fmla="*/ 11 w 748"/>
              <a:gd name="connsiteY52-32076" fmla="*/ 114 h 699"/>
              <a:gd name="connsiteX53-32077" fmla="*/ 16 w 748"/>
              <a:gd name="connsiteY53-32078" fmla="*/ 109 h 699"/>
              <a:gd name="connsiteX54-32079" fmla="*/ 21 w 748"/>
              <a:gd name="connsiteY54-32080" fmla="*/ 109 h 699"/>
              <a:gd name="connsiteX55-32081" fmla="*/ 32 w 748"/>
              <a:gd name="connsiteY55-32082" fmla="*/ 109 h 699"/>
              <a:gd name="connsiteX56-32083" fmla="*/ 42 w 748"/>
              <a:gd name="connsiteY56-32084" fmla="*/ 109 h 699"/>
              <a:gd name="connsiteX57-32085" fmla="*/ 53 w 748"/>
              <a:gd name="connsiteY57-32086" fmla="*/ 103 h 699"/>
              <a:gd name="connsiteX58-32087" fmla="*/ 79 w 748"/>
              <a:gd name="connsiteY58-32088" fmla="*/ 103 h 699"/>
              <a:gd name="connsiteX59-32089" fmla="*/ 111 w 748"/>
              <a:gd name="connsiteY59-32090" fmla="*/ 98 h 699"/>
              <a:gd name="connsiteX60-32091" fmla="*/ 126 w 748"/>
              <a:gd name="connsiteY60-32092" fmla="*/ 98 h 699"/>
              <a:gd name="connsiteX61-32093" fmla="*/ 142 w 748"/>
              <a:gd name="connsiteY61-32094" fmla="*/ 93 h 699"/>
              <a:gd name="connsiteX62-32095" fmla="*/ 163 w 748"/>
              <a:gd name="connsiteY62-32096" fmla="*/ 88 h 699"/>
              <a:gd name="connsiteX63-32097" fmla="*/ 184 w 748"/>
              <a:gd name="connsiteY63-32098" fmla="*/ 88 h 699"/>
              <a:gd name="connsiteX64-32099" fmla="*/ 221 w 748"/>
              <a:gd name="connsiteY64-32100" fmla="*/ 77 h 699"/>
              <a:gd name="connsiteX65-32101" fmla="*/ 258 w 748"/>
              <a:gd name="connsiteY65-32102" fmla="*/ 72 h 699"/>
              <a:gd name="connsiteX66-32103" fmla="*/ 290 w 748"/>
              <a:gd name="connsiteY66-32104" fmla="*/ 61 h 699"/>
              <a:gd name="connsiteX67-32105" fmla="*/ 321 w 748"/>
              <a:gd name="connsiteY67-32106" fmla="*/ 51 h 699"/>
              <a:gd name="connsiteX68-32107" fmla="*/ 337 w 748"/>
              <a:gd name="connsiteY68-32108" fmla="*/ 45 h 699"/>
              <a:gd name="connsiteX69-32109" fmla="*/ 353 w 748"/>
              <a:gd name="connsiteY69-32110" fmla="*/ 40 h 699"/>
              <a:gd name="connsiteX70-32111" fmla="*/ 363 w 748"/>
              <a:gd name="connsiteY70-32112" fmla="*/ 40 h 699"/>
              <a:gd name="connsiteX71-32113" fmla="*/ 374 w 748"/>
              <a:gd name="connsiteY71-32114" fmla="*/ 35 h 699"/>
              <a:gd name="connsiteX72-32115" fmla="*/ 379 w 748"/>
              <a:gd name="connsiteY72-32116" fmla="*/ 30 h 699"/>
              <a:gd name="connsiteX73-32117" fmla="*/ 385 w 748"/>
              <a:gd name="connsiteY73-32118" fmla="*/ 24 h 699"/>
              <a:gd name="connsiteX74-32119" fmla="*/ 390 w 748"/>
              <a:gd name="connsiteY74-32120" fmla="*/ 19 h 699"/>
              <a:gd name="connsiteX75-32121" fmla="*/ 395 w 748"/>
              <a:gd name="connsiteY75-32122" fmla="*/ 14 h 699"/>
              <a:gd name="connsiteX76-32123" fmla="*/ 400 w 748"/>
              <a:gd name="connsiteY76-32124" fmla="*/ 9 h 699"/>
              <a:gd name="connsiteX77-32125" fmla="*/ 406 w 748"/>
              <a:gd name="connsiteY77-32126" fmla="*/ 3 h 699"/>
              <a:gd name="connsiteX78-32127" fmla="*/ 411 w 748"/>
              <a:gd name="connsiteY78-32128" fmla="*/ 3 h 699"/>
              <a:gd name="connsiteX79-32129" fmla="*/ 416 w 748"/>
              <a:gd name="connsiteY79-32130" fmla="*/ 3 h 699"/>
              <a:gd name="connsiteX80-32131" fmla="*/ 416 w 748"/>
              <a:gd name="connsiteY80-32132" fmla="*/ 3 h 699"/>
              <a:gd name="connsiteX0-32133" fmla="*/ 416 w 490"/>
              <a:gd name="connsiteY0-32134" fmla="*/ 0 h 153"/>
              <a:gd name="connsiteX1-32135" fmla="*/ 427 w 490"/>
              <a:gd name="connsiteY1-32136" fmla="*/ 0 h 153"/>
              <a:gd name="connsiteX2-32137" fmla="*/ 437 w 490"/>
              <a:gd name="connsiteY2-32138" fmla="*/ 6 h 153"/>
              <a:gd name="connsiteX3-32139" fmla="*/ 448 w 490"/>
              <a:gd name="connsiteY3-32140" fmla="*/ 11 h 153"/>
              <a:gd name="connsiteX4-32141" fmla="*/ 464 w 490"/>
              <a:gd name="connsiteY4-32142" fmla="*/ 21 h 153"/>
              <a:gd name="connsiteX5-32143" fmla="*/ 474 w 490"/>
              <a:gd name="connsiteY5-32144" fmla="*/ 32 h 153"/>
              <a:gd name="connsiteX6-32145" fmla="*/ 485 w 490"/>
              <a:gd name="connsiteY6-32146" fmla="*/ 37 h 153"/>
              <a:gd name="connsiteX7-32147" fmla="*/ 485 w 490"/>
              <a:gd name="connsiteY7-32148" fmla="*/ 42 h 153"/>
              <a:gd name="connsiteX8-32149" fmla="*/ 490 w 490"/>
              <a:gd name="connsiteY8-32150" fmla="*/ 42 h 153"/>
              <a:gd name="connsiteX9-32151" fmla="*/ 490 w 490"/>
              <a:gd name="connsiteY9-32152" fmla="*/ 48 h 153"/>
              <a:gd name="connsiteX10-32153" fmla="*/ 490 w 490"/>
              <a:gd name="connsiteY10-32154" fmla="*/ 48 h 153"/>
              <a:gd name="connsiteX11-32155" fmla="*/ 490 w 490"/>
              <a:gd name="connsiteY11-32156" fmla="*/ 53 h 153"/>
              <a:gd name="connsiteX12-32157" fmla="*/ 485 w 490"/>
              <a:gd name="connsiteY12-32158" fmla="*/ 58 h 153"/>
              <a:gd name="connsiteX13-32159" fmla="*/ 479 w 490"/>
              <a:gd name="connsiteY13-32160" fmla="*/ 63 h 153"/>
              <a:gd name="connsiteX14-32161" fmla="*/ 469 w 490"/>
              <a:gd name="connsiteY14-32162" fmla="*/ 69 h 153"/>
              <a:gd name="connsiteX15-32163" fmla="*/ 464 w 490"/>
              <a:gd name="connsiteY15-32164" fmla="*/ 74 h 153"/>
              <a:gd name="connsiteX16-32165" fmla="*/ 390 w 490"/>
              <a:gd name="connsiteY16-32166" fmla="*/ 100 h 153"/>
              <a:gd name="connsiteX17-32167" fmla="*/ 390 w 490"/>
              <a:gd name="connsiteY17-32168" fmla="*/ 90 h 153"/>
              <a:gd name="connsiteX18-32169" fmla="*/ 390 w 490"/>
              <a:gd name="connsiteY18-32170" fmla="*/ 85 h 153"/>
              <a:gd name="connsiteX19-32171" fmla="*/ 390 w 490"/>
              <a:gd name="connsiteY19-32172" fmla="*/ 79 h 153"/>
              <a:gd name="connsiteX20-32173" fmla="*/ 385 w 490"/>
              <a:gd name="connsiteY20-32174" fmla="*/ 74 h 153"/>
              <a:gd name="connsiteX21-32175" fmla="*/ 385 w 490"/>
              <a:gd name="connsiteY21-32176" fmla="*/ 74 h 153"/>
              <a:gd name="connsiteX22-32177" fmla="*/ 379 w 490"/>
              <a:gd name="connsiteY22-32178" fmla="*/ 74 h 153"/>
              <a:gd name="connsiteX23-32179" fmla="*/ 374 w 490"/>
              <a:gd name="connsiteY23-32180" fmla="*/ 74 h 153"/>
              <a:gd name="connsiteX24-32181" fmla="*/ 363 w 490"/>
              <a:gd name="connsiteY24-32182" fmla="*/ 79 h 153"/>
              <a:gd name="connsiteX25-32183" fmla="*/ 353 w 490"/>
              <a:gd name="connsiteY25-32184" fmla="*/ 79 h 153"/>
              <a:gd name="connsiteX26-32185" fmla="*/ 337 w 490"/>
              <a:gd name="connsiteY26-32186" fmla="*/ 85 h 153"/>
              <a:gd name="connsiteX27-32187" fmla="*/ 321 w 490"/>
              <a:gd name="connsiteY27-32188" fmla="*/ 90 h 153"/>
              <a:gd name="connsiteX28-32189" fmla="*/ 305 w 490"/>
              <a:gd name="connsiteY28-32190" fmla="*/ 95 h 153"/>
              <a:gd name="connsiteX29-32191" fmla="*/ 269 w 490"/>
              <a:gd name="connsiteY29-32192" fmla="*/ 106 h 153"/>
              <a:gd name="connsiteX30-32193" fmla="*/ 232 w 490"/>
              <a:gd name="connsiteY30-32194" fmla="*/ 116 h 153"/>
              <a:gd name="connsiteX31-32195" fmla="*/ 195 w 490"/>
              <a:gd name="connsiteY31-32196" fmla="*/ 127 h 153"/>
              <a:gd name="connsiteX32-32197" fmla="*/ 158 w 490"/>
              <a:gd name="connsiteY32-32198" fmla="*/ 137 h 153"/>
              <a:gd name="connsiteX33-32199" fmla="*/ 137 w 490"/>
              <a:gd name="connsiteY33-32200" fmla="*/ 142 h 153"/>
              <a:gd name="connsiteX34-32201" fmla="*/ 121 w 490"/>
              <a:gd name="connsiteY34-32202" fmla="*/ 142 h 153"/>
              <a:gd name="connsiteX35-32203" fmla="*/ 105 w 490"/>
              <a:gd name="connsiteY35-32204" fmla="*/ 148 h 153"/>
              <a:gd name="connsiteX36-32205" fmla="*/ 95 w 490"/>
              <a:gd name="connsiteY36-32206" fmla="*/ 148 h 153"/>
              <a:gd name="connsiteX37-32207" fmla="*/ 84 w 490"/>
              <a:gd name="connsiteY37-32208" fmla="*/ 153 h 153"/>
              <a:gd name="connsiteX38-32209" fmla="*/ 74 w 490"/>
              <a:gd name="connsiteY38-32210" fmla="*/ 153 h 153"/>
              <a:gd name="connsiteX39-32211" fmla="*/ 68 w 490"/>
              <a:gd name="connsiteY39-32212" fmla="*/ 153 h 153"/>
              <a:gd name="connsiteX40-32213" fmla="*/ 63 w 490"/>
              <a:gd name="connsiteY40-32214" fmla="*/ 153 h 153"/>
              <a:gd name="connsiteX41-32215" fmla="*/ 53 w 490"/>
              <a:gd name="connsiteY41-32216" fmla="*/ 153 h 153"/>
              <a:gd name="connsiteX42-32217" fmla="*/ 42 w 490"/>
              <a:gd name="connsiteY42-32218" fmla="*/ 148 h 153"/>
              <a:gd name="connsiteX43-32219" fmla="*/ 32 w 490"/>
              <a:gd name="connsiteY43-32220" fmla="*/ 142 h 153"/>
              <a:gd name="connsiteX44-32221" fmla="*/ 26 w 490"/>
              <a:gd name="connsiteY44-32222" fmla="*/ 137 h 153"/>
              <a:gd name="connsiteX45-32223" fmla="*/ 16 w 490"/>
              <a:gd name="connsiteY45-32224" fmla="*/ 127 h 153"/>
              <a:gd name="connsiteX46-32225" fmla="*/ 11 w 490"/>
              <a:gd name="connsiteY46-32226" fmla="*/ 121 h 153"/>
              <a:gd name="connsiteX47-32227" fmla="*/ 5 w 490"/>
              <a:gd name="connsiteY47-32228" fmla="*/ 116 h 153"/>
              <a:gd name="connsiteX48-32229" fmla="*/ 0 w 490"/>
              <a:gd name="connsiteY48-32230" fmla="*/ 116 h 153"/>
              <a:gd name="connsiteX49-32231" fmla="*/ 5 w 490"/>
              <a:gd name="connsiteY49-32232" fmla="*/ 111 h 153"/>
              <a:gd name="connsiteX50-32233" fmla="*/ 5 w 490"/>
              <a:gd name="connsiteY50-32234" fmla="*/ 111 h 153"/>
              <a:gd name="connsiteX51-32235" fmla="*/ 11 w 490"/>
              <a:gd name="connsiteY51-32236" fmla="*/ 111 h 153"/>
              <a:gd name="connsiteX52-32237" fmla="*/ 16 w 490"/>
              <a:gd name="connsiteY52-32238" fmla="*/ 106 h 153"/>
              <a:gd name="connsiteX53-32239" fmla="*/ 21 w 490"/>
              <a:gd name="connsiteY53-32240" fmla="*/ 106 h 153"/>
              <a:gd name="connsiteX54-32241" fmla="*/ 32 w 490"/>
              <a:gd name="connsiteY54-32242" fmla="*/ 106 h 153"/>
              <a:gd name="connsiteX55-32243" fmla="*/ 42 w 490"/>
              <a:gd name="connsiteY55-32244" fmla="*/ 106 h 153"/>
              <a:gd name="connsiteX56-32245" fmla="*/ 53 w 490"/>
              <a:gd name="connsiteY56-32246" fmla="*/ 100 h 153"/>
              <a:gd name="connsiteX57-32247" fmla="*/ 79 w 490"/>
              <a:gd name="connsiteY57-32248" fmla="*/ 100 h 153"/>
              <a:gd name="connsiteX58-32249" fmla="*/ 111 w 490"/>
              <a:gd name="connsiteY58-32250" fmla="*/ 95 h 153"/>
              <a:gd name="connsiteX59-32251" fmla="*/ 126 w 490"/>
              <a:gd name="connsiteY59-32252" fmla="*/ 95 h 153"/>
              <a:gd name="connsiteX60-32253" fmla="*/ 142 w 490"/>
              <a:gd name="connsiteY60-32254" fmla="*/ 90 h 153"/>
              <a:gd name="connsiteX61-32255" fmla="*/ 163 w 490"/>
              <a:gd name="connsiteY61-32256" fmla="*/ 85 h 153"/>
              <a:gd name="connsiteX62-32257" fmla="*/ 184 w 490"/>
              <a:gd name="connsiteY62-32258" fmla="*/ 85 h 153"/>
              <a:gd name="connsiteX63-32259" fmla="*/ 221 w 490"/>
              <a:gd name="connsiteY63-32260" fmla="*/ 74 h 153"/>
              <a:gd name="connsiteX64-32261" fmla="*/ 258 w 490"/>
              <a:gd name="connsiteY64-32262" fmla="*/ 69 h 153"/>
              <a:gd name="connsiteX65-32263" fmla="*/ 290 w 490"/>
              <a:gd name="connsiteY65-32264" fmla="*/ 58 h 153"/>
              <a:gd name="connsiteX66-32265" fmla="*/ 321 w 490"/>
              <a:gd name="connsiteY66-32266" fmla="*/ 48 h 153"/>
              <a:gd name="connsiteX67-32267" fmla="*/ 337 w 490"/>
              <a:gd name="connsiteY67-32268" fmla="*/ 42 h 153"/>
              <a:gd name="connsiteX68-32269" fmla="*/ 353 w 490"/>
              <a:gd name="connsiteY68-32270" fmla="*/ 37 h 153"/>
              <a:gd name="connsiteX69-32271" fmla="*/ 363 w 490"/>
              <a:gd name="connsiteY69-32272" fmla="*/ 37 h 153"/>
              <a:gd name="connsiteX70-32273" fmla="*/ 374 w 490"/>
              <a:gd name="connsiteY70-32274" fmla="*/ 32 h 153"/>
              <a:gd name="connsiteX71-32275" fmla="*/ 379 w 490"/>
              <a:gd name="connsiteY71-32276" fmla="*/ 27 h 153"/>
              <a:gd name="connsiteX72-32277" fmla="*/ 385 w 490"/>
              <a:gd name="connsiteY72-32278" fmla="*/ 21 h 153"/>
              <a:gd name="connsiteX73-32279" fmla="*/ 390 w 490"/>
              <a:gd name="connsiteY73-32280" fmla="*/ 16 h 153"/>
              <a:gd name="connsiteX74-32281" fmla="*/ 395 w 490"/>
              <a:gd name="connsiteY74-32282" fmla="*/ 11 h 153"/>
              <a:gd name="connsiteX75-32283" fmla="*/ 400 w 490"/>
              <a:gd name="connsiteY75-32284" fmla="*/ 6 h 153"/>
              <a:gd name="connsiteX76-32285" fmla="*/ 406 w 490"/>
              <a:gd name="connsiteY76-32286" fmla="*/ 0 h 153"/>
              <a:gd name="connsiteX77-32287" fmla="*/ 411 w 490"/>
              <a:gd name="connsiteY77-32288" fmla="*/ 0 h 153"/>
              <a:gd name="connsiteX78-32289" fmla="*/ 416 w 490"/>
              <a:gd name="connsiteY78-32290" fmla="*/ 0 h 153"/>
              <a:gd name="connsiteX79-32291" fmla="*/ 416 w 490"/>
              <a:gd name="connsiteY79-32292" fmla="*/ 0 h 153"/>
              <a:gd name="connsiteX0-32293" fmla="*/ 416 w 490"/>
              <a:gd name="connsiteY0-32294" fmla="*/ 0 h 153"/>
              <a:gd name="connsiteX1-32295" fmla="*/ 427 w 490"/>
              <a:gd name="connsiteY1-32296" fmla="*/ 0 h 153"/>
              <a:gd name="connsiteX2-32297" fmla="*/ 437 w 490"/>
              <a:gd name="connsiteY2-32298" fmla="*/ 6 h 153"/>
              <a:gd name="connsiteX3-32299" fmla="*/ 448 w 490"/>
              <a:gd name="connsiteY3-32300" fmla="*/ 11 h 153"/>
              <a:gd name="connsiteX4-32301" fmla="*/ 464 w 490"/>
              <a:gd name="connsiteY4-32302" fmla="*/ 21 h 153"/>
              <a:gd name="connsiteX5-32303" fmla="*/ 474 w 490"/>
              <a:gd name="connsiteY5-32304" fmla="*/ 32 h 153"/>
              <a:gd name="connsiteX6-32305" fmla="*/ 485 w 490"/>
              <a:gd name="connsiteY6-32306" fmla="*/ 37 h 153"/>
              <a:gd name="connsiteX7-32307" fmla="*/ 485 w 490"/>
              <a:gd name="connsiteY7-32308" fmla="*/ 42 h 153"/>
              <a:gd name="connsiteX8-32309" fmla="*/ 490 w 490"/>
              <a:gd name="connsiteY8-32310" fmla="*/ 42 h 153"/>
              <a:gd name="connsiteX9-32311" fmla="*/ 490 w 490"/>
              <a:gd name="connsiteY9-32312" fmla="*/ 48 h 153"/>
              <a:gd name="connsiteX10-32313" fmla="*/ 490 w 490"/>
              <a:gd name="connsiteY10-32314" fmla="*/ 48 h 153"/>
              <a:gd name="connsiteX11-32315" fmla="*/ 490 w 490"/>
              <a:gd name="connsiteY11-32316" fmla="*/ 53 h 153"/>
              <a:gd name="connsiteX12-32317" fmla="*/ 485 w 490"/>
              <a:gd name="connsiteY12-32318" fmla="*/ 58 h 153"/>
              <a:gd name="connsiteX13-32319" fmla="*/ 479 w 490"/>
              <a:gd name="connsiteY13-32320" fmla="*/ 63 h 153"/>
              <a:gd name="connsiteX14-32321" fmla="*/ 469 w 490"/>
              <a:gd name="connsiteY14-32322" fmla="*/ 69 h 153"/>
              <a:gd name="connsiteX15-32323" fmla="*/ 464 w 490"/>
              <a:gd name="connsiteY15-32324" fmla="*/ 74 h 153"/>
              <a:gd name="connsiteX16-32325" fmla="*/ 390 w 490"/>
              <a:gd name="connsiteY16-32326" fmla="*/ 90 h 153"/>
              <a:gd name="connsiteX17-32327" fmla="*/ 390 w 490"/>
              <a:gd name="connsiteY17-32328" fmla="*/ 85 h 153"/>
              <a:gd name="connsiteX18-32329" fmla="*/ 390 w 490"/>
              <a:gd name="connsiteY18-32330" fmla="*/ 79 h 153"/>
              <a:gd name="connsiteX19-32331" fmla="*/ 385 w 490"/>
              <a:gd name="connsiteY19-32332" fmla="*/ 74 h 153"/>
              <a:gd name="connsiteX20-32333" fmla="*/ 385 w 490"/>
              <a:gd name="connsiteY20-32334" fmla="*/ 74 h 153"/>
              <a:gd name="connsiteX21-32335" fmla="*/ 379 w 490"/>
              <a:gd name="connsiteY21-32336" fmla="*/ 74 h 153"/>
              <a:gd name="connsiteX22-32337" fmla="*/ 374 w 490"/>
              <a:gd name="connsiteY22-32338" fmla="*/ 74 h 153"/>
              <a:gd name="connsiteX23-32339" fmla="*/ 363 w 490"/>
              <a:gd name="connsiteY23-32340" fmla="*/ 79 h 153"/>
              <a:gd name="connsiteX24-32341" fmla="*/ 353 w 490"/>
              <a:gd name="connsiteY24-32342" fmla="*/ 79 h 153"/>
              <a:gd name="connsiteX25-32343" fmla="*/ 337 w 490"/>
              <a:gd name="connsiteY25-32344" fmla="*/ 85 h 153"/>
              <a:gd name="connsiteX26-32345" fmla="*/ 321 w 490"/>
              <a:gd name="connsiteY26-32346" fmla="*/ 90 h 153"/>
              <a:gd name="connsiteX27-32347" fmla="*/ 305 w 490"/>
              <a:gd name="connsiteY27-32348" fmla="*/ 95 h 153"/>
              <a:gd name="connsiteX28-32349" fmla="*/ 269 w 490"/>
              <a:gd name="connsiteY28-32350" fmla="*/ 106 h 153"/>
              <a:gd name="connsiteX29-32351" fmla="*/ 232 w 490"/>
              <a:gd name="connsiteY29-32352" fmla="*/ 116 h 153"/>
              <a:gd name="connsiteX30-32353" fmla="*/ 195 w 490"/>
              <a:gd name="connsiteY30-32354" fmla="*/ 127 h 153"/>
              <a:gd name="connsiteX31-32355" fmla="*/ 158 w 490"/>
              <a:gd name="connsiteY31-32356" fmla="*/ 137 h 153"/>
              <a:gd name="connsiteX32-32357" fmla="*/ 137 w 490"/>
              <a:gd name="connsiteY32-32358" fmla="*/ 142 h 153"/>
              <a:gd name="connsiteX33-32359" fmla="*/ 121 w 490"/>
              <a:gd name="connsiteY33-32360" fmla="*/ 142 h 153"/>
              <a:gd name="connsiteX34-32361" fmla="*/ 105 w 490"/>
              <a:gd name="connsiteY34-32362" fmla="*/ 148 h 153"/>
              <a:gd name="connsiteX35-32363" fmla="*/ 95 w 490"/>
              <a:gd name="connsiteY35-32364" fmla="*/ 148 h 153"/>
              <a:gd name="connsiteX36-32365" fmla="*/ 84 w 490"/>
              <a:gd name="connsiteY36-32366" fmla="*/ 153 h 153"/>
              <a:gd name="connsiteX37-32367" fmla="*/ 74 w 490"/>
              <a:gd name="connsiteY37-32368" fmla="*/ 153 h 153"/>
              <a:gd name="connsiteX38-32369" fmla="*/ 68 w 490"/>
              <a:gd name="connsiteY38-32370" fmla="*/ 153 h 153"/>
              <a:gd name="connsiteX39-32371" fmla="*/ 63 w 490"/>
              <a:gd name="connsiteY39-32372" fmla="*/ 153 h 153"/>
              <a:gd name="connsiteX40-32373" fmla="*/ 53 w 490"/>
              <a:gd name="connsiteY40-32374" fmla="*/ 153 h 153"/>
              <a:gd name="connsiteX41-32375" fmla="*/ 42 w 490"/>
              <a:gd name="connsiteY41-32376" fmla="*/ 148 h 153"/>
              <a:gd name="connsiteX42-32377" fmla="*/ 32 w 490"/>
              <a:gd name="connsiteY42-32378" fmla="*/ 142 h 153"/>
              <a:gd name="connsiteX43-32379" fmla="*/ 26 w 490"/>
              <a:gd name="connsiteY43-32380" fmla="*/ 137 h 153"/>
              <a:gd name="connsiteX44-32381" fmla="*/ 16 w 490"/>
              <a:gd name="connsiteY44-32382" fmla="*/ 127 h 153"/>
              <a:gd name="connsiteX45-32383" fmla="*/ 11 w 490"/>
              <a:gd name="connsiteY45-32384" fmla="*/ 121 h 153"/>
              <a:gd name="connsiteX46-32385" fmla="*/ 5 w 490"/>
              <a:gd name="connsiteY46-32386" fmla="*/ 116 h 153"/>
              <a:gd name="connsiteX47-32387" fmla="*/ 0 w 490"/>
              <a:gd name="connsiteY47-32388" fmla="*/ 116 h 153"/>
              <a:gd name="connsiteX48-32389" fmla="*/ 5 w 490"/>
              <a:gd name="connsiteY48-32390" fmla="*/ 111 h 153"/>
              <a:gd name="connsiteX49-32391" fmla="*/ 5 w 490"/>
              <a:gd name="connsiteY49-32392" fmla="*/ 111 h 153"/>
              <a:gd name="connsiteX50-32393" fmla="*/ 11 w 490"/>
              <a:gd name="connsiteY50-32394" fmla="*/ 111 h 153"/>
              <a:gd name="connsiteX51-32395" fmla="*/ 16 w 490"/>
              <a:gd name="connsiteY51-32396" fmla="*/ 106 h 153"/>
              <a:gd name="connsiteX52-32397" fmla="*/ 21 w 490"/>
              <a:gd name="connsiteY52-32398" fmla="*/ 106 h 153"/>
              <a:gd name="connsiteX53-32399" fmla="*/ 32 w 490"/>
              <a:gd name="connsiteY53-32400" fmla="*/ 106 h 153"/>
              <a:gd name="connsiteX54-32401" fmla="*/ 42 w 490"/>
              <a:gd name="connsiteY54-32402" fmla="*/ 106 h 153"/>
              <a:gd name="connsiteX55-32403" fmla="*/ 53 w 490"/>
              <a:gd name="connsiteY55-32404" fmla="*/ 100 h 153"/>
              <a:gd name="connsiteX56-32405" fmla="*/ 79 w 490"/>
              <a:gd name="connsiteY56-32406" fmla="*/ 100 h 153"/>
              <a:gd name="connsiteX57-32407" fmla="*/ 111 w 490"/>
              <a:gd name="connsiteY57-32408" fmla="*/ 95 h 153"/>
              <a:gd name="connsiteX58-32409" fmla="*/ 126 w 490"/>
              <a:gd name="connsiteY58-32410" fmla="*/ 95 h 153"/>
              <a:gd name="connsiteX59-32411" fmla="*/ 142 w 490"/>
              <a:gd name="connsiteY59-32412" fmla="*/ 90 h 153"/>
              <a:gd name="connsiteX60-32413" fmla="*/ 163 w 490"/>
              <a:gd name="connsiteY60-32414" fmla="*/ 85 h 153"/>
              <a:gd name="connsiteX61-32415" fmla="*/ 184 w 490"/>
              <a:gd name="connsiteY61-32416" fmla="*/ 85 h 153"/>
              <a:gd name="connsiteX62-32417" fmla="*/ 221 w 490"/>
              <a:gd name="connsiteY62-32418" fmla="*/ 74 h 153"/>
              <a:gd name="connsiteX63-32419" fmla="*/ 258 w 490"/>
              <a:gd name="connsiteY63-32420" fmla="*/ 69 h 153"/>
              <a:gd name="connsiteX64-32421" fmla="*/ 290 w 490"/>
              <a:gd name="connsiteY64-32422" fmla="*/ 58 h 153"/>
              <a:gd name="connsiteX65-32423" fmla="*/ 321 w 490"/>
              <a:gd name="connsiteY65-32424" fmla="*/ 48 h 153"/>
              <a:gd name="connsiteX66-32425" fmla="*/ 337 w 490"/>
              <a:gd name="connsiteY66-32426" fmla="*/ 42 h 153"/>
              <a:gd name="connsiteX67-32427" fmla="*/ 353 w 490"/>
              <a:gd name="connsiteY67-32428" fmla="*/ 37 h 153"/>
              <a:gd name="connsiteX68-32429" fmla="*/ 363 w 490"/>
              <a:gd name="connsiteY68-32430" fmla="*/ 37 h 153"/>
              <a:gd name="connsiteX69-32431" fmla="*/ 374 w 490"/>
              <a:gd name="connsiteY69-32432" fmla="*/ 32 h 153"/>
              <a:gd name="connsiteX70-32433" fmla="*/ 379 w 490"/>
              <a:gd name="connsiteY70-32434" fmla="*/ 27 h 153"/>
              <a:gd name="connsiteX71-32435" fmla="*/ 385 w 490"/>
              <a:gd name="connsiteY71-32436" fmla="*/ 21 h 153"/>
              <a:gd name="connsiteX72-32437" fmla="*/ 390 w 490"/>
              <a:gd name="connsiteY72-32438" fmla="*/ 16 h 153"/>
              <a:gd name="connsiteX73-32439" fmla="*/ 395 w 490"/>
              <a:gd name="connsiteY73-32440" fmla="*/ 11 h 153"/>
              <a:gd name="connsiteX74-32441" fmla="*/ 400 w 490"/>
              <a:gd name="connsiteY74-32442" fmla="*/ 6 h 153"/>
              <a:gd name="connsiteX75-32443" fmla="*/ 406 w 490"/>
              <a:gd name="connsiteY75-32444" fmla="*/ 0 h 153"/>
              <a:gd name="connsiteX76-32445" fmla="*/ 411 w 490"/>
              <a:gd name="connsiteY76-32446" fmla="*/ 0 h 153"/>
              <a:gd name="connsiteX77-32447" fmla="*/ 416 w 490"/>
              <a:gd name="connsiteY77-32448" fmla="*/ 0 h 153"/>
              <a:gd name="connsiteX78-32449" fmla="*/ 416 w 490"/>
              <a:gd name="connsiteY78-32450" fmla="*/ 0 h 153"/>
              <a:gd name="connsiteX0-32451" fmla="*/ 416 w 490"/>
              <a:gd name="connsiteY0-32452" fmla="*/ 0 h 153"/>
              <a:gd name="connsiteX1-32453" fmla="*/ 427 w 490"/>
              <a:gd name="connsiteY1-32454" fmla="*/ 0 h 153"/>
              <a:gd name="connsiteX2-32455" fmla="*/ 437 w 490"/>
              <a:gd name="connsiteY2-32456" fmla="*/ 6 h 153"/>
              <a:gd name="connsiteX3-32457" fmla="*/ 448 w 490"/>
              <a:gd name="connsiteY3-32458" fmla="*/ 11 h 153"/>
              <a:gd name="connsiteX4-32459" fmla="*/ 464 w 490"/>
              <a:gd name="connsiteY4-32460" fmla="*/ 21 h 153"/>
              <a:gd name="connsiteX5-32461" fmla="*/ 474 w 490"/>
              <a:gd name="connsiteY5-32462" fmla="*/ 32 h 153"/>
              <a:gd name="connsiteX6-32463" fmla="*/ 485 w 490"/>
              <a:gd name="connsiteY6-32464" fmla="*/ 37 h 153"/>
              <a:gd name="connsiteX7-32465" fmla="*/ 485 w 490"/>
              <a:gd name="connsiteY7-32466" fmla="*/ 42 h 153"/>
              <a:gd name="connsiteX8-32467" fmla="*/ 490 w 490"/>
              <a:gd name="connsiteY8-32468" fmla="*/ 42 h 153"/>
              <a:gd name="connsiteX9-32469" fmla="*/ 490 w 490"/>
              <a:gd name="connsiteY9-32470" fmla="*/ 48 h 153"/>
              <a:gd name="connsiteX10-32471" fmla="*/ 490 w 490"/>
              <a:gd name="connsiteY10-32472" fmla="*/ 48 h 153"/>
              <a:gd name="connsiteX11-32473" fmla="*/ 490 w 490"/>
              <a:gd name="connsiteY11-32474" fmla="*/ 53 h 153"/>
              <a:gd name="connsiteX12-32475" fmla="*/ 485 w 490"/>
              <a:gd name="connsiteY12-32476" fmla="*/ 58 h 153"/>
              <a:gd name="connsiteX13-32477" fmla="*/ 479 w 490"/>
              <a:gd name="connsiteY13-32478" fmla="*/ 63 h 153"/>
              <a:gd name="connsiteX14-32479" fmla="*/ 469 w 490"/>
              <a:gd name="connsiteY14-32480" fmla="*/ 69 h 153"/>
              <a:gd name="connsiteX15-32481" fmla="*/ 464 w 490"/>
              <a:gd name="connsiteY15-32482" fmla="*/ 74 h 153"/>
              <a:gd name="connsiteX16-32483" fmla="*/ 390 w 490"/>
              <a:gd name="connsiteY16-32484" fmla="*/ 90 h 153"/>
              <a:gd name="connsiteX17-32485" fmla="*/ 390 w 490"/>
              <a:gd name="connsiteY17-32486" fmla="*/ 79 h 153"/>
              <a:gd name="connsiteX18-32487" fmla="*/ 385 w 490"/>
              <a:gd name="connsiteY18-32488" fmla="*/ 74 h 153"/>
              <a:gd name="connsiteX19-32489" fmla="*/ 385 w 490"/>
              <a:gd name="connsiteY19-32490" fmla="*/ 74 h 153"/>
              <a:gd name="connsiteX20-32491" fmla="*/ 379 w 490"/>
              <a:gd name="connsiteY20-32492" fmla="*/ 74 h 153"/>
              <a:gd name="connsiteX21-32493" fmla="*/ 374 w 490"/>
              <a:gd name="connsiteY21-32494" fmla="*/ 74 h 153"/>
              <a:gd name="connsiteX22-32495" fmla="*/ 363 w 490"/>
              <a:gd name="connsiteY22-32496" fmla="*/ 79 h 153"/>
              <a:gd name="connsiteX23-32497" fmla="*/ 353 w 490"/>
              <a:gd name="connsiteY23-32498" fmla="*/ 79 h 153"/>
              <a:gd name="connsiteX24-32499" fmla="*/ 337 w 490"/>
              <a:gd name="connsiteY24-32500" fmla="*/ 85 h 153"/>
              <a:gd name="connsiteX25-32501" fmla="*/ 321 w 490"/>
              <a:gd name="connsiteY25-32502" fmla="*/ 90 h 153"/>
              <a:gd name="connsiteX26-32503" fmla="*/ 305 w 490"/>
              <a:gd name="connsiteY26-32504" fmla="*/ 95 h 153"/>
              <a:gd name="connsiteX27-32505" fmla="*/ 269 w 490"/>
              <a:gd name="connsiteY27-32506" fmla="*/ 106 h 153"/>
              <a:gd name="connsiteX28-32507" fmla="*/ 232 w 490"/>
              <a:gd name="connsiteY28-32508" fmla="*/ 116 h 153"/>
              <a:gd name="connsiteX29-32509" fmla="*/ 195 w 490"/>
              <a:gd name="connsiteY29-32510" fmla="*/ 127 h 153"/>
              <a:gd name="connsiteX30-32511" fmla="*/ 158 w 490"/>
              <a:gd name="connsiteY30-32512" fmla="*/ 137 h 153"/>
              <a:gd name="connsiteX31-32513" fmla="*/ 137 w 490"/>
              <a:gd name="connsiteY31-32514" fmla="*/ 142 h 153"/>
              <a:gd name="connsiteX32-32515" fmla="*/ 121 w 490"/>
              <a:gd name="connsiteY32-32516" fmla="*/ 142 h 153"/>
              <a:gd name="connsiteX33-32517" fmla="*/ 105 w 490"/>
              <a:gd name="connsiteY33-32518" fmla="*/ 148 h 153"/>
              <a:gd name="connsiteX34-32519" fmla="*/ 95 w 490"/>
              <a:gd name="connsiteY34-32520" fmla="*/ 148 h 153"/>
              <a:gd name="connsiteX35-32521" fmla="*/ 84 w 490"/>
              <a:gd name="connsiteY35-32522" fmla="*/ 153 h 153"/>
              <a:gd name="connsiteX36-32523" fmla="*/ 74 w 490"/>
              <a:gd name="connsiteY36-32524" fmla="*/ 153 h 153"/>
              <a:gd name="connsiteX37-32525" fmla="*/ 68 w 490"/>
              <a:gd name="connsiteY37-32526" fmla="*/ 153 h 153"/>
              <a:gd name="connsiteX38-32527" fmla="*/ 63 w 490"/>
              <a:gd name="connsiteY38-32528" fmla="*/ 153 h 153"/>
              <a:gd name="connsiteX39-32529" fmla="*/ 53 w 490"/>
              <a:gd name="connsiteY39-32530" fmla="*/ 153 h 153"/>
              <a:gd name="connsiteX40-32531" fmla="*/ 42 w 490"/>
              <a:gd name="connsiteY40-32532" fmla="*/ 148 h 153"/>
              <a:gd name="connsiteX41-32533" fmla="*/ 32 w 490"/>
              <a:gd name="connsiteY41-32534" fmla="*/ 142 h 153"/>
              <a:gd name="connsiteX42-32535" fmla="*/ 26 w 490"/>
              <a:gd name="connsiteY42-32536" fmla="*/ 137 h 153"/>
              <a:gd name="connsiteX43-32537" fmla="*/ 16 w 490"/>
              <a:gd name="connsiteY43-32538" fmla="*/ 127 h 153"/>
              <a:gd name="connsiteX44-32539" fmla="*/ 11 w 490"/>
              <a:gd name="connsiteY44-32540" fmla="*/ 121 h 153"/>
              <a:gd name="connsiteX45-32541" fmla="*/ 5 w 490"/>
              <a:gd name="connsiteY45-32542" fmla="*/ 116 h 153"/>
              <a:gd name="connsiteX46-32543" fmla="*/ 0 w 490"/>
              <a:gd name="connsiteY46-32544" fmla="*/ 116 h 153"/>
              <a:gd name="connsiteX47-32545" fmla="*/ 5 w 490"/>
              <a:gd name="connsiteY47-32546" fmla="*/ 111 h 153"/>
              <a:gd name="connsiteX48-32547" fmla="*/ 5 w 490"/>
              <a:gd name="connsiteY48-32548" fmla="*/ 111 h 153"/>
              <a:gd name="connsiteX49-32549" fmla="*/ 11 w 490"/>
              <a:gd name="connsiteY49-32550" fmla="*/ 111 h 153"/>
              <a:gd name="connsiteX50-32551" fmla="*/ 16 w 490"/>
              <a:gd name="connsiteY50-32552" fmla="*/ 106 h 153"/>
              <a:gd name="connsiteX51-32553" fmla="*/ 21 w 490"/>
              <a:gd name="connsiteY51-32554" fmla="*/ 106 h 153"/>
              <a:gd name="connsiteX52-32555" fmla="*/ 32 w 490"/>
              <a:gd name="connsiteY52-32556" fmla="*/ 106 h 153"/>
              <a:gd name="connsiteX53-32557" fmla="*/ 42 w 490"/>
              <a:gd name="connsiteY53-32558" fmla="*/ 106 h 153"/>
              <a:gd name="connsiteX54-32559" fmla="*/ 53 w 490"/>
              <a:gd name="connsiteY54-32560" fmla="*/ 100 h 153"/>
              <a:gd name="connsiteX55-32561" fmla="*/ 79 w 490"/>
              <a:gd name="connsiteY55-32562" fmla="*/ 100 h 153"/>
              <a:gd name="connsiteX56-32563" fmla="*/ 111 w 490"/>
              <a:gd name="connsiteY56-32564" fmla="*/ 95 h 153"/>
              <a:gd name="connsiteX57-32565" fmla="*/ 126 w 490"/>
              <a:gd name="connsiteY57-32566" fmla="*/ 95 h 153"/>
              <a:gd name="connsiteX58-32567" fmla="*/ 142 w 490"/>
              <a:gd name="connsiteY58-32568" fmla="*/ 90 h 153"/>
              <a:gd name="connsiteX59-32569" fmla="*/ 163 w 490"/>
              <a:gd name="connsiteY59-32570" fmla="*/ 85 h 153"/>
              <a:gd name="connsiteX60-32571" fmla="*/ 184 w 490"/>
              <a:gd name="connsiteY60-32572" fmla="*/ 85 h 153"/>
              <a:gd name="connsiteX61-32573" fmla="*/ 221 w 490"/>
              <a:gd name="connsiteY61-32574" fmla="*/ 74 h 153"/>
              <a:gd name="connsiteX62-32575" fmla="*/ 258 w 490"/>
              <a:gd name="connsiteY62-32576" fmla="*/ 69 h 153"/>
              <a:gd name="connsiteX63-32577" fmla="*/ 290 w 490"/>
              <a:gd name="connsiteY63-32578" fmla="*/ 58 h 153"/>
              <a:gd name="connsiteX64-32579" fmla="*/ 321 w 490"/>
              <a:gd name="connsiteY64-32580" fmla="*/ 48 h 153"/>
              <a:gd name="connsiteX65-32581" fmla="*/ 337 w 490"/>
              <a:gd name="connsiteY65-32582" fmla="*/ 42 h 153"/>
              <a:gd name="connsiteX66-32583" fmla="*/ 353 w 490"/>
              <a:gd name="connsiteY66-32584" fmla="*/ 37 h 153"/>
              <a:gd name="connsiteX67-32585" fmla="*/ 363 w 490"/>
              <a:gd name="connsiteY67-32586" fmla="*/ 37 h 153"/>
              <a:gd name="connsiteX68-32587" fmla="*/ 374 w 490"/>
              <a:gd name="connsiteY68-32588" fmla="*/ 32 h 153"/>
              <a:gd name="connsiteX69-32589" fmla="*/ 379 w 490"/>
              <a:gd name="connsiteY69-32590" fmla="*/ 27 h 153"/>
              <a:gd name="connsiteX70-32591" fmla="*/ 385 w 490"/>
              <a:gd name="connsiteY70-32592" fmla="*/ 21 h 153"/>
              <a:gd name="connsiteX71-32593" fmla="*/ 390 w 490"/>
              <a:gd name="connsiteY71-32594" fmla="*/ 16 h 153"/>
              <a:gd name="connsiteX72-32595" fmla="*/ 395 w 490"/>
              <a:gd name="connsiteY72-32596" fmla="*/ 11 h 153"/>
              <a:gd name="connsiteX73-32597" fmla="*/ 400 w 490"/>
              <a:gd name="connsiteY73-32598" fmla="*/ 6 h 153"/>
              <a:gd name="connsiteX74-32599" fmla="*/ 406 w 490"/>
              <a:gd name="connsiteY74-32600" fmla="*/ 0 h 153"/>
              <a:gd name="connsiteX75-32601" fmla="*/ 411 w 490"/>
              <a:gd name="connsiteY75-32602" fmla="*/ 0 h 153"/>
              <a:gd name="connsiteX76-32603" fmla="*/ 416 w 490"/>
              <a:gd name="connsiteY76-32604" fmla="*/ 0 h 153"/>
              <a:gd name="connsiteX77-32605" fmla="*/ 416 w 490"/>
              <a:gd name="connsiteY77-32606" fmla="*/ 0 h 153"/>
              <a:gd name="connsiteX0-32607" fmla="*/ 416 w 490"/>
              <a:gd name="connsiteY0-32608" fmla="*/ 0 h 153"/>
              <a:gd name="connsiteX1-32609" fmla="*/ 427 w 490"/>
              <a:gd name="connsiteY1-32610" fmla="*/ 0 h 153"/>
              <a:gd name="connsiteX2-32611" fmla="*/ 437 w 490"/>
              <a:gd name="connsiteY2-32612" fmla="*/ 6 h 153"/>
              <a:gd name="connsiteX3-32613" fmla="*/ 448 w 490"/>
              <a:gd name="connsiteY3-32614" fmla="*/ 11 h 153"/>
              <a:gd name="connsiteX4-32615" fmla="*/ 464 w 490"/>
              <a:gd name="connsiteY4-32616" fmla="*/ 21 h 153"/>
              <a:gd name="connsiteX5-32617" fmla="*/ 474 w 490"/>
              <a:gd name="connsiteY5-32618" fmla="*/ 32 h 153"/>
              <a:gd name="connsiteX6-32619" fmla="*/ 485 w 490"/>
              <a:gd name="connsiteY6-32620" fmla="*/ 37 h 153"/>
              <a:gd name="connsiteX7-32621" fmla="*/ 485 w 490"/>
              <a:gd name="connsiteY7-32622" fmla="*/ 42 h 153"/>
              <a:gd name="connsiteX8-32623" fmla="*/ 490 w 490"/>
              <a:gd name="connsiteY8-32624" fmla="*/ 42 h 153"/>
              <a:gd name="connsiteX9-32625" fmla="*/ 490 w 490"/>
              <a:gd name="connsiteY9-32626" fmla="*/ 48 h 153"/>
              <a:gd name="connsiteX10-32627" fmla="*/ 490 w 490"/>
              <a:gd name="connsiteY10-32628" fmla="*/ 48 h 153"/>
              <a:gd name="connsiteX11-32629" fmla="*/ 490 w 490"/>
              <a:gd name="connsiteY11-32630" fmla="*/ 53 h 153"/>
              <a:gd name="connsiteX12-32631" fmla="*/ 485 w 490"/>
              <a:gd name="connsiteY12-32632" fmla="*/ 58 h 153"/>
              <a:gd name="connsiteX13-32633" fmla="*/ 479 w 490"/>
              <a:gd name="connsiteY13-32634" fmla="*/ 63 h 153"/>
              <a:gd name="connsiteX14-32635" fmla="*/ 469 w 490"/>
              <a:gd name="connsiteY14-32636" fmla="*/ 69 h 153"/>
              <a:gd name="connsiteX15-32637" fmla="*/ 464 w 490"/>
              <a:gd name="connsiteY15-32638" fmla="*/ 74 h 153"/>
              <a:gd name="connsiteX16-32639" fmla="*/ 390 w 490"/>
              <a:gd name="connsiteY16-32640" fmla="*/ 79 h 153"/>
              <a:gd name="connsiteX17-32641" fmla="*/ 385 w 490"/>
              <a:gd name="connsiteY17-32642" fmla="*/ 74 h 153"/>
              <a:gd name="connsiteX18-32643" fmla="*/ 385 w 490"/>
              <a:gd name="connsiteY18-32644" fmla="*/ 74 h 153"/>
              <a:gd name="connsiteX19-32645" fmla="*/ 379 w 490"/>
              <a:gd name="connsiteY19-32646" fmla="*/ 74 h 153"/>
              <a:gd name="connsiteX20-32647" fmla="*/ 374 w 490"/>
              <a:gd name="connsiteY20-32648" fmla="*/ 74 h 153"/>
              <a:gd name="connsiteX21-32649" fmla="*/ 363 w 490"/>
              <a:gd name="connsiteY21-32650" fmla="*/ 79 h 153"/>
              <a:gd name="connsiteX22-32651" fmla="*/ 353 w 490"/>
              <a:gd name="connsiteY22-32652" fmla="*/ 79 h 153"/>
              <a:gd name="connsiteX23-32653" fmla="*/ 337 w 490"/>
              <a:gd name="connsiteY23-32654" fmla="*/ 85 h 153"/>
              <a:gd name="connsiteX24-32655" fmla="*/ 321 w 490"/>
              <a:gd name="connsiteY24-32656" fmla="*/ 90 h 153"/>
              <a:gd name="connsiteX25-32657" fmla="*/ 305 w 490"/>
              <a:gd name="connsiteY25-32658" fmla="*/ 95 h 153"/>
              <a:gd name="connsiteX26-32659" fmla="*/ 269 w 490"/>
              <a:gd name="connsiteY26-32660" fmla="*/ 106 h 153"/>
              <a:gd name="connsiteX27-32661" fmla="*/ 232 w 490"/>
              <a:gd name="connsiteY27-32662" fmla="*/ 116 h 153"/>
              <a:gd name="connsiteX28-32663" fmla="*/ 195 w 490"/>
              <a:gd name="connsiteY28-32664" fmla="*/ 127 h 153"/>
              <a:gd name="connsiteX29-32665" fmla="*/ 158 w 490"/>
              <a:gd name="connsiteY29-32666" fmla="*/ 137 h 153"/>
              <a:gd name="connsiteX30-32667" fmla="*/ 137 w 490"/>
              <a:gd name="connsiteY30-32668" fmla="*/ 142 h 153"/>
              <a:gd name="connsiteX31-32669" fmla="*/ 121 w 490"/>
              <a:gd name="connsiteY31-32670" fmla="*/ 142 h 153"/>
              <a:gd name="connsiteX32-32671" fmla="*/ 105 w 490"/>
              <a:gd name="connsiteY32-32672" fmla="*/ 148 h 153"/>
              <a:gd name="connsiteX33-32673" fmla="*/ 95 w 490"/>
              <a:gd name="connsiteY33-32674" fmla="*/ 148 h 153"/>
              <a:gd name="connsiteX34-32675" fmla="*/ 84 w 490"/>
              <a:gd name="connsiteY34-32676" fmla="*/ 153 h 153"/>
              <a:gd name="connsiteX35-32677" fmla="*/ 74 w 490"/>
              <a:gd name="connsiteY35-32678" fmla="*/ 153 h 153"/>
              <a:gd name="connsiteX36-32679" fmla="*/ 68 w 490"/>
              <a:gd name="connsiteY36-32680" fmla="*/ 153 h 153"/>
              <a:gd name="connsiteX37-32681" fmla="*/ 63 w 490"/>
              <a:gd name="connsiteY37-32682" fmla="*/ 153 h 153"/>
              <a:gd name="connsiteX38-32683" fmla="*/ 53 w 490"/>
              <a:gd name="connsiteY38-32684" fmla="*/ 153 h 153"/>
              <a:gd name="connsiteX39-32685" fmla="*/ 42 w 490"/>
              <a:gd name="connsiteY39-32686" fmla="*/ 148 h 153"/>
              <a:gd name="connsiteX40-32687" fmla="*/ 32 w 490"/>
              <a:gd name="connsiteY40-32688" fmla="*/ 142 h 153"/>
              <a:gd name="connsiteX41-32689" fmla="*/ 26 w 490"/>
              <a:gd name="connsiteY41-32690" fmla="*/ 137 h 153"/>
              <a:gd name="connsiteX42-32691" fmla="*/ 16 w 490"/>
              <a:gd name="connsiteY42-32692" fmla="*/ 127 h 153"/>
              <a:gd name="connsiteX43-32693" fmla="*/ 11 w 490"/>
              <a:gd name="connsiteY43-32694" fmla="*/ 121 h 153"/>
              <a:gd name="connsiteX44-32695" fmla="*/ 5 w 490"/>
              <a:gd name="connsiteY44-32696" fmla="*/ 116 h 153"/>
              <a:gd name="connsiteX45-32697" fmla="*/ 0 w 490"/>
              <a:gd name="connsiteY45-32698" fmla="*/ 116 h 153"/>
              <a:gd name="connsiteX46-32699" fmla="*/ 5 w 490"/>
              <a:gd name="connsiteY46-32700" fmla="*/ 111 h 153"/>
              <a:gd name="connsiteX47-32701" fmla="*/ 5 w 490"/>
              <a:gd name="connsiteY47-32702" fmla="*/ 111 h 153"/>
              <a:gd name="connsiteX48-32703" fmla="*/ 11 w 490"/>
              <a:gd name="connsiteY48-32704" fmla="*/ 111 h 153"/>
              <a:gd name="connsiteX49-32705" fmla="*/ 16 w 490"/>
              <a:gd name="connsiteY49-32706" fmla="*/ 106 h 153"/>
              <a:gd name="connsiteX50-32707" fmla="*/ 21 w 490"/>
              <a:gd name="connsiteY50-32708" fmla="*/ 106 h 153"/>
              <a:gd name="connsiteX51-32709" fmla="*/ 32 w 490"/>
              <a:gd name="connsiteY51-32710" fmla="*/ 106 h 153"/>
              <a:gd name="connsiteX52-32711" fmla="*/ 42 w 490"/>
              <a:gd name="connsiteY52-32712" fmla="*/ 106 h 153"/>
              <a:gd name="connsiteX53-32713" fmla="*/ 53 w 490"/>
              <a:gd name="connsiteY53-32714" fmla="*/ 100 h 153"/>
              <a:gd name="connsiteX54-32715" fmla="*/ 79 w 490"/>
              <a:gd name="connsiteY54-32716" fmla="*/ 100 h 153"/>
              <a:gd name="connsiteX55-32717" fmla="*/ 111 w 490"/>
              <a:gd name="connsiteY55-32718" fmla="*/ 95 h 153"/>
              <a:gd name="connsiteX56-32719" fmla="*/ 126 w 490"/>
              <a:gd name="connsiteY56-32720" fmla="*/ 95 h 153"/>
              <a:gd name="connsiteX57-32721" fmla="*/ 142 w 490"/>
              <a:gd name="connsiteY57-32722" fmla="*/ 90 h 153"/>
              <a:gd name="connsiteX58-32723" fmla="*/ 163 w 490"/>
              <a:gd name="connsiteY58-32724" fmla="*/ 85 h 153"/>
              <a:gd name="connsiteX59-32725" fmla="*/ 184 w 490"/>
              <a:gd name="connsiteY59-32726" fmla="*/ 85 h 153"/>
              <a:gd name="connsiteX60-32727" fmla="*/ 221 w 490"/>
              <a:gd name="connsiteY60-32728" fmla="*/ 74 h 153"/>
              <a:gd name="connsiteX61-32729" fmla="*/ 258 w 490"/>
              <a:gd name="connsiteY61-32730" fmla="*/ 69 h 153"/>
              <a:gd name="connsiteX62-32731" fmla="*/ 290 w 490"/>
              <a:gd name="connsiteY62-32732" fmla="*/ 58 h 153"/>
              <a:gd name="connsiteX63-32733" fmla="*/ 321 w 490"/>
              <a:gd name="connsiteY63-32734" fmla="*/ 48 h 153"/>
              <a:gd name="connsiteX64-32735" fmla="*/ 337 w 490"/>
              <a:gd name="connsiteY64-32736" fmla="*/ 42 h 153"/>
              <a:gd name="connsiteX65-32737" fmla="*/ 353 w 490"/>
              <a:gd name="connsiteY65-32738" fmla="*/ 37 h 153"/>
              <a:gd name="connsiteX66-32739" fmla="*/ 363 w 490"/>
              <a:gd name="connsiteY66-32740" fmla="*/ 37 h 153"/>
              <a:gd name="connsiteX67-32741" fmla="*/ 374 w 490"/>
              <a:gd name="connsiteY67-32742" fmla="*/ 32 h 153"/>
              <a:gd name="connsiteX68-32743" fmla="*/ 379 w 490"/>
              <a:gd name="connsiteY68-32744" fmla="*/ 27 h 153"/>
              <a:gd name="connsiteX69-32745" fmla="*/ 385 w 490"/>
              <a:gd name="connsiteY69-32746" fmla="*/ 21 h 153"/>
              <a:gd name="connsiteX70-32747" fmla="*/ 390 w 490"/>
              <a:gd name="connsiteY70-32748" fmla="*/ 16 h 153"/>
              <a:gd name="connsiteX71-32749" fmla="*/ 395 w 490"/>
              <a:gd name="connsiteY71-32750" fmla="*/ 11 h 153"/>
              <a:gd name="connsiteX72-32751" fmla="*/ 400 w 490"/>
              <a:gd name="connsiteY72-32752" fmla="*/ 6 h 153"/>
              <a:gd name="connsiteX73-32753" fmla="*/ 406 w 490"/>
              <a:gd name="connsiteY73-32754" fmla="*/ 0 h 153"/>
              <a:gd name="connsiteX74-32755" fmla="*/ 411 w 490"/>
              <a:gd name="connsiteY74-32756" fmla="*/ 0 h 153"/>
              <a:gd name="connsiteX75-32757" fmla="*/ 416 w 490"/>
              <a:gd name="connsiteY75-32758" fmla="*/ 0 h 153"/>
              <a:gd name="connsiteX76-32759" fmla="*/ 416 w 490"/>
              <a:gd name="connsiteY76-32760" fmla="*/ 0 h 153"/>
              <a:gd name="connsiteX0-32761" fmla="*/ 416 w 490"/>
              <a:gd name="connsiteY0-32762" fmla="*/ 0 h 153"/>
              <a:gd name="connsiteX1-32763" fmla="*/ 427 w 490"/>
              <a:gd name="connsiteY1-32764" fmla="*/ 0 h 153"/>
              <a:gd name="connsiteX2-32765" fmla="*/ 437 w 490"/>
              <a:gd name="connsiteY2-32766" fmla="*/ 6 h 153"/>
              <a:gd name="connsiteX3-32767" fmla="*/ 448 w 490"/>
              <a:gd name="connsiteY3-32768" fmla="*/ 11 h 153"/>
              <a:gd name="connsiteX4-32769" fmla="*/ 464 w 490"/>
              <a:gd name="connsiteY4-32770" fmla="*/ 21 h 153"/>
              <a:gd name="connsiteX5-32771" fmla="*/ 474 w 490"/>
              <a:gd name="connsiteY5-32772" fmla="*/ 32 h 153"/>
              <a:gd name="connsiteX6-32773" fmla="*/ 485 w 490"/>
              <a:gd name="connsiteY6-32774" fmla="*/ 37 h 153"/>
              <a:gd name="connsiteX7-32775" fmla="*/ 485 w 490"/>
              <a:gd name="connsiteY7-32776" fmla="*/ 42 h 153"/>
              <a:gd name="connsiteX8-32777" fmla="*/ 490 w 490"/>
              <a:gd name="connsiteY8-32778" fmla="*/ 42 h 153"/>
              <a:gd name="connsiteX9-32779" fmla="*/ 490 w 490"/>
              <a:gd name="connsiteY9-32780" fmla="*/ 48 h 153"/>
              <a:gd name="connsiteX10-32781" fmla="*/ 490 w 490"/>
              <a:gd name="connsiteY10-32782" fmla="*/ 48 h 153"/>
              <a:gd name="connsiteX11-32783" fmla="*/ 490 w 490"/>
              <a:gd name="connsiteY11-32784" fmla="*/ 53 h 153"/>
              <a:gd name="connsiteX12-32785" fmla="*/ 485 w 490"/>
              <a:gd name="connsiteY12-32786" fmla="*/ 58 h 153"/>
              <a:gd name="connsiteX13-32787" fmla="*/ 479 w 490"/>
              <a:gd name="connsiteY13-32788" fmla="*/ 63 h 153"/>
              <a:gd name="connsiteX14-32789" fmla="*/ 469 w 490"/>
              <a:gd name="connsiteY14-32790" fmla="*/ 69 h 153"/>
              <a:gd name="connsiteX15-32791" fmla="*/ 390 w 490"/>
              <a:gd name="connsiteY15-32792" fmla="*/ 79 h 153"/>
              <a:gd name="connsiteX16-32793" fmla="*/ 385 w 490"/>
              <a:gd name="connsiteY16-32794" fmla="*/ 74 h 153"/>
              <a:gd name="connsiteX17-32795" fmla="*/ 385 w 490"/>
              <a:gd name="connsiteY17-32796" fmla="*/ 74 h 153"/>
              <a:gd name="connsiteX18-32797" fmla="*/ 379 w 490"/>
              <a:gd name="connsiteY18-32798" fmla="*/ 74 h 153"/>
              <a:gd name="connsiteX19-32799" fmla="*/ 374 w 490"/>
              <a:gd name="connsiteY19-32800" fmla="*/ 74 h 153"/>
              <a:gd name="connsiteX20-32801" fmla="*/ 363 w 490"/>
              <a:gd name="connsiteY20-32802" fmla="*/ 79 h 153"/>
              <a:gd name="connsiteX21-32803" fmla="*/ 353 w 490"/>
              <a:gd name="connsiteY21-32804" fmla="*/ 79 h 153"/>
              <a:gd name="connsiteX22-32805" fmla="*/ 337 w 490"/>
              <a:gd name="connsiteY22-32806" fmla="*/ 85 h 153"/>
              <a:gd name="connsiteX23-32807" fmla="*/ 321 w 490"/>
              <a:gd name="connsiteY23-32808" fmla="*/ 90 h 153"/>
              <a:gd name="connsiteX24-32809" fmla="*/ 305 w 490"/>
              <a:gd name="connsiteY24-32810" fmla="*/ 95 h 153"/>
              <a:gd name="connsiteX25-32811" fmla="*/ 269 w 490"/>
              <a:gd name="connsiteY25-32812" fmla="*/ 106 h 153"/>
              <a:gd name="connsiteX26-32813" fmla="*/ 232 w 490"/>
              <a:gd name="connsiteY26-32814" fmla="*/ 116 h 153"/>
              <a:gd name="connsiteX27-32815" fmla="*/ 195 w 490"/>
              <a:gd name="connsiteY27-32816" fmla="*/ 127 h 153"/>
              <a:gd name="connsiteX28-32817" fmla="*/ 158 w 490"/>
              <a:gd name="connsiteY28-32818" fmla="*/ 137 h 153"/>
              <a:gd name="connsiteX29-32819" fmla="*/ 137 w 490"/>
              <a:gd name="connsiteY29-32820" fmla="*/ 142 h 153"/>
              <a:gd name="connsiteX30-32821" fmla="*/ 121 w 490"/>
              <a:gd name="connsiteY30-32822" fmla="*/ 142 h 153"/>
              <a:gd name="connsiteX31-32823" fmla="*/ 105 w 490"/>
              <a:gd name="connsiteY31-32824" fmla="*/ 148 h 153"/>
              <a:gd name="connsiteX32-32825" fmla="*/ 95 w 490"/>
              <a:gd name="connsiteY32-32826" fmla="*/ 148 h 153"/>
              <a:gd name="connsiteX33-32827" fmla="*/ 84 w 490"/>
              <a:gd name="connsiteY33-32828" fmla="*/ 153 h 153"/>
              <a:gd name="connsiteX34-32829" fmla="*/ 74 w 490"/>
              <a:gd name="connsiteY34-32830" fmla="*/ 153 h 153"/>
              <a:gd name="connsiteX35-32831" fmla="*/ 68 w 490"/>
              <a:gd name="connsiteY35-32832" fmla="*/ 153 h 153"/>
              <a:gd name="connsiteX36-32833" fmla="*/ 63 w 490"/>
              <a:gd name="connsiteY36-32834" fmla="*/ 153 h 153"/>
              <a:gd name="connsiteX37-32835" fmla="*/ 53 w 490"/>
              <a:gd name="connsiteY37-32836" fmla="*/ 153 h 153"/>
              <a:gd name="connsiteX38-32837" fmla="*/ 42 w 490"/>
              <a:gd name="connsiteY38-32838" fmla="*/ 148 h 153"/>
              <a:gd name="connsiteX39-32839" fmla="*/ 32 w 490"/>
              <a:gd name="connsiteY39-32840" fmla="*/ 142 h 153"/>
              <a:gd name="connsiteX40-32841" fmla="*/ 26 w 490"/>
              <a:gd name="connsiteY40-32842" fmla="*/ 137 h 153"/>
              <a:gd name="connsiteX41-32843" fmla="*/ 16 w 490"/>
              <a:gd name="connsiteY41-32844" fmla="*/ 127 h 153"/>
              <a:gd name="connsiteX42-32845" fmla="*/ 11 w 490"/>
              <a:gd name="connsiteY42-32846" fmla="*/ 121 h 153"/>
              <a:gd name="connsiteX43-32847" fmla="*/ 5 w 490"/>
              <a:gd name="connsiteY43-32848" fmla="*/ 116 h 153"/>
              <a:gd name="connsiteX44-32849" fmla="*/ 0 w 490"/>
              <a:gd name="connsiteY44-32850" fmla="*/ 116 h 153"/>
              <a:gd name="connsiteX45-32851" fmla="*/ 5 w 490"/>
              <a:gd name="connsiteY45-32852" fmla="*/ 111 h 153"/>
              <a:gd name="connsiteX46-32853" fmla="*/ 5 w 490"/>
              <a:gd name="connsiteY46-32854" fmla="*/ 111 h 153"/>
              <a:gd name="connsiteX47-32855" fmla="*/ 11 w 490"/>
              <a:gd name="connsiteY47-32856" fmla="*/ 111 h 153"/>
              <a:gd name="connsiteX48-32857" fmla="*/ 16 w 490"/>
              <a:gd name="connsiteY48-32858" fmla="*/ 106 h 153"/>
              <a:gd name="connsiteX49-32859" fmla="*/ 21 w 490"/>
              <a:gd name="connsiteY49-32860" fmla="*/ 106 h 153"/>
              <a:gd name="connsiteX50-32861" fmla="*/ 32 w 490"/>
              <a:gd name="connsiteY50-32862" fmla="*/ 106 h 153"/>
              <a:gd name="connsiteX51-32863" fmla="*/ 42 w 490"/>
              <a:gd name="connsiteY51-32864" fmla="*/ 106 h 153"/>
              <a:gd name="connsiteX52-32865" fmla="*/ 53 w 490"/>
              <a:gd name="connsiteY52-32866" fmla="*/ 100 h 153"/>
              <a:gd name="connsiteX53-32867" fmla="*/ 79 w 490"/>
              <a:gd name="connsiteY53-32868" fmla="*/ 100 h 153"/>
              <a:gd name="connsiteX54-32869" fmla="*/ 111 w 490"/>
              <a:gd name="connsiteY54-32870" fmla="*/ 95 h 153"/>
              <a:gd name="connsiteX55-32871" fmla="*/ 126 w 490"/>
              <a:gd name="connsiteY55-32872" fmla="*/ 95 h 153"/>
              <a:gd name="connsiteX56-32873" fmla="*/ 142 w 490"/>
              <a:gd name="connsiteY56-32874" fmla="*/ 90 h 153"/>
              <a:gd name="connsiteX57-32875" fmla="*/ 163 w 490"/>
              <a:gd name="connsiteY57-32876" fmla="*/ 85 h 153"/>
              <a:gd name="connsiteX58-32877" fmla="*/ 184 w 490"/>
              <a:gd name="connsiteY58-32878" fmla="*/ 85 h 153"/>
              <a:gd name="connsiteX59-32879" fmla="*/ 221 w 490"/>
              <a:gd name="connsiteY59-32880" fmla="*/ 74 h 153"/>
              <a:gd name="connsiteX60-32881" fmla="*/ 258 w 490"/>
              <a:gd name="connsiteY60-32882" fmla="*/ 69 h 153"/>
              <a:gd name="connsiteX61-32883" fmla="*/ 290 w 490"/>
              <a:gd name="connsiteY61-32884" fmla="*/ 58 h 153"/>
              <a:gd name="connsiteX62-32885" fmla="*/ 321 w 490"/>
              <a:gd name="connsiteY62-32886" fmla="*/ 48 h 153"/>
              <a:gd name="connsiteX63-32887" fmla="*/ 337 w 490"/>
              <a:gd name="connsiteY63-32888" fmla="*/ 42 h 153"/>
              <a:gd name="connsiteX64-32889" fmla="*/ 353 w 490"/>
              <a:gd name="connsiteY64-32890" fmla="*/ 37 h 153"/>
              <a:gd name="connsiteX65-32891" fmla="*/ 363 w 490"/>
              <a:gd name="connsiteY65-32892" fmla="*/ 37 h 153"/>
              <a:gd name="connsiteX66-32893" fmla="*/ 374 w 490"/>
              <a:gd name="connsiteY66-32894" fmla="*/ 32 h 153"/>
              <a:gd name="connsiteX67-32895" fmla="*/ 379 w 490"/>
              <a:gd name="connsiteY67-32896" fmla="*/ 27 h 153"/>
              <a:gd name="connsiteX68-32897" fmla="*/ 385 w 490"/>
              <a:gd name="connsiteY68-32898" fmla="*/ 21 h 153"/>
              <a:gd name="connsiteX69-32899" fmla="*/ 390 w 490"/>
              <a:gd name="connsiteY69-32900" fmla="*/ 16 h 153"/>
              <a:gd name="connsiteX70-32901" fmla="*/ 395 w 490"/>
              <a:gd name="connsiteY70-32902" fmla="*/ 11 h 153"/>
              <a:gd name="connsiteX71-32903" fmla="*/ 400 w 490"/>
              <a:gd name="connsiteY71-32904" fmla="*/ 6 h 153"/>
              <a:gd name="connsiteX72-32905" fmla="*/ 406 w 490"/>
              <a:gd name="connsiteY72-32906" fmla="*/ 0 h 153"/>
              <a:gd name="connsiteX73-32907" fmla="*/ 411 w 490"/>
              <a:gd name="connsiteY73-32908" fmla="*/ 0 h 153"/>
              <a:gd name="connsiteX74-32909" fmla="*/ 416 w 490"/>
              <a:gd name="connsiteY74-32910" fmla="*/ 0 h 153"/>
              <a:gd name="connsiteX75-32911" fmla="*/ 416 w 490"/>
              <a:gd name="connsiteY75-32912" fmla="*/ 0 h 153"/>
              <a:gd name="connsiteX0-32913" fmla="*/ 416 w 490"/>
              <a:gd name="connsiteY0-32914" fmla="*/ 0 h 153"/>
              <a:gd name="connsiteX1-32915" fmla="*/ 427 w 490"/>
              <a:gd name="connsiteY1-32916" fmla="*/ 0 h 153"/>
              <a:gd name="connsiteX2-32917" fmla="*/ 437 w 490"/>
              <a:gd name="connsiteY2-32918" fmla="*/ 6 h 153"/>
              <a:gd name="connsiteX3-32919" fmla="*/ 448 w 490"/>
              <a:gd name="connsiteY3-32920" fmla="*/ 11 h 153"/>
              <a:gd name="connsiteX4-32921" fmla="*/ 464 w 490"/>
              <a:gd name="connsiteY4-32922" fmla="*/ 21 h 153"/>
              <a:gd name="connsiteX5-32923" fmla="*/ 474 w 490"/>
              <a:gd name="connsiteY5-32924" fmla="*/ 32 h 153"/>
              <a:gd name="connsiteX6-32925" fmla="*/ 485 w 490"/>
              <a:gd name="connsiteY6-32926" fmla="*/ 37 h 153"/>
              <a:gd name="connsiteX7-32927" fmla="*/ 485 w 490"/>
              <a:gd name="connsiteY7-32928" fmla="*/ 42 h 153"/>
              <a:gd name="connsiteX8-32929" fmla="*/ 490 w 490"/>
              <a:gd name="connsiteY8-32930" fmla="*/ 42 h 153"/>
              <a:gd name="connsiteX9-32931" fmla="*/ 490 w 490"/>
              <a:gd name="connsiteY9-32932" fmla="*/ 48 h 153"/>
              <a:gd name="connsiteX10-32933" fmla="*/ 490 w 490"/>
              <a:gd name="connsiteY10-32934" fmla="*/ 48 h 153"/>
              <a:gd name="connsiteX11-32935" fmla="*/ 490 w 490"/>
              <a:gd name="connsiteY11-32936" fmla="*/ 53 h 153"/>
              <a:gd name="connsiteX12-32937" fmla="*/ 485 w 490"/>
              <a:gd name="connsiteY12-32938" fmla="*/ 58 h 153"/>
              <a:gd name="connsiteX13-32939" fmla="*/ 479 w 490"/>
              <a:gd name="connsiteY13-32940" fmla="*/ 63 h 153"/>
              <a:gd name="connsiteX14-32941" fmla="*/ 390 w 490"/>
              <a:gd name="connsiteY14-32942" fmla="*/ 79 h 153"/>
              <a:gd name="connsiteX15-32943" fmla="*/ 385 w 490"/>
              <a:gd name="connsiteY15-32944" fmla="*/ 74 h 153"/>
              <a:gd name="connsiteX16-32945" fmla="*/ 385 w 490"/>
              <a:gd name="connsiteY16-32946" fmla="*/ 74 h 153"/>
              <a:gd name="connsiteX17-32947" fmla="*/ 379 w 490"/>
              <a:gd name="connsiteY17-32948" fmla="*/ 74 h 153"/>
              <a:gd name="connsiteX18-32949" fmla="*/ 374 w 490"/>
              <a:gd name="connsiteY18-32950" fmla="*/ 74 h 153"/>
              <a:gd name="connsiteX19-32951" fmla="*/ 363 w 490"/>
              <a:gd name="connsiteY19-32952" fmla="*/ 79 h 153"/>
              <a:gd name="connsiteX20-32953" fmla="*/ 353 w 490"/>
              <a:gd name="connsiteY20-32954" fmla="*/ 79 h 153"/>
              <a:gd name="connsiteX21-32955" fmla="*/ 337 w 490"/>
              <a:gd name="connsiteY21-32956" fmla="*/ 85 h 153"/>
              <a:gd name="connsiteX22-32957" fmla="*/ 321 w 490"/>
              <a:gd name="connsiteY22-32958" fmla="*/ 90 h 153"/>
              <a:gd name="connsiteX23-32959" fmla="*/ 305 w 490"/>
              <a:gd name="connsiteY23-32960" fmla="*/ 95 h 153"/>
              <a:gd name="connsiteX24-32961" fmla="*/ 269 w 490"/>
              <a:gd name="connsiteY24-32962" fmla="*/ 106 h 153"/>
              <a:gd name="connsiteX25-32963" fmla="*/ 232 w 490"/>
              <a:gd name="connsiteY25-32964" fmla="*/ 116 h 153"/>
              <a:gd name="connsiteX26-32965" fmla="*/ 195 w 490"/>
              <a:gd name="connsiteY26-32966" fmla="*/ 127 h 153"/>
              <a:gd name="connsiteX27-32967" fmla="*/ 158 w 490"/>
              <a:gd name="connsiteY27-32968" fmla="*/ 137 h 153"/>
              <a:gd name="connsiteX28-32969" fmla="*/ 137 w 490"/>
              <a:gd name="connsiteY28-32970" fmla="*/ 142 h 153"/>
              <a:gd name="connsiteX29-32971" fmla="*/ 121 w 490"/>
              <a:gd name="connsiteY29-32972" fmla="*/ 142 h 153"/>
              <a:gd name="connsiteX30-32973" fmla="*/ 105 w 490"/>
              <a:gd name="connsiteY30-32974" fmla="*/ 148 h 153"/>
              <a:gd name="connsiteX31-32975" fmla="*/ 95 w 490"/>
              <a:gd name="connsiteY31-32976" fmla="*/ 148 h 153"/>
              <a:gd name="connsiteX32-32977" fmla="*/ 84 w 490"/>
              <a:gd name="connsiteY32-32978" fmla="*/ 153 h 153"/>
              <a:gd name="connsiteX33-32979" fmla="*/ 74 w 490"/>
              <a:gd name="connsiteY33-32980" fmla="*/ 153 h 153"/>
              <a:gd name="connsiteX34-32981" fmla="*/ 68 w 490"/>
              <a:gd name="connsiteY34-32982" fmla="*/ 153 h 153"/>
              <a:gd name="connsiteX35-32983" fmla="*/ 63 w 490"/>
              <a:gd name="connsiteY35-32984" fmla="*/ 153 h 153"/>
              <a:gd name="connsiteX36-32985" fmla="*/ 53 w 490"/>
              <a:gd name="connsiteY36-32986" fmla="*/ 153 h 153"/>
              <a:gd name="connsiteX37-32987" fmla="*/ 42 w 490"/>
              <a:gd name="connsiteY37-32988" fmla="*/ 148 h 153"/>
              <a:gd name="connsiteX38-32989" fmla="*/ 32 w 490"/>
              <a:gd name="connsiteY38-32990" fmla="*/ 142 h 153"/>
              <a:gd name="connsiteX39-32991" fmla="*/ 26 w 490"/>
              <a:gd name="connsiteY39-32992" fmla="*/ 137 h 153"/>
              <a:gd name="connsiteX40-32993" fmla="*/ 16 w 490"/>
              <a:gd name="connsiteY40-32994" fmla="*/ 127 h 153"/>
              <a:gd name="connsiteX41-32995" fmla="*/ 11 w 490"/>
              <a:gd name="connsiteY41-32996" fmla="*/ 121 h 153"/>
              <a:gd name="connsiteX42-32997" fmla="*/ 5 w 490"/>
              <a:gd name="connsiteY42-32998" fmla="*/ 116 h 153"/>
              <a:gd name="connsiteX43-32999" fmla="*/ 0 w 490"/>
              <a:gd name="connsiteY43-33000" fmla="*/ 116 h 153"/>
              <a:gd name="connsiteX44-33001" fmla="*/ 5 w 490"/>
              <a:gd name="connsiteY44-33002" fmla="*/ 111 h 153"/>
              <a:gd name="connsiteX45-33003" fmla="*/ 5 w 490"/>
              <a:gd name="connsiteY45-33004" fmla="*/ 111 h 153"/>
              <a:gd name="connsiteX46-33005" fmla="*/ 11 w 490"/>
              <a:gd name="connsiteY46-33006" fmla="*/ 111 h 153"/>
              <a:gd name="connsiteX47-33007" fmla="*/ 16 w 490"/>
              <a:gd name="connsiteY47-33008" fmla="*/ 106 h 153"/>
              <a:gd name="connsiteX48-33009" fmla="*/ 21 w 490"/>
              <a:gd name="connsiteY48-33010" fmla="*/ 106 h 153"/>
              <a:gd name="connsiteX49-33011" fmla="*/ 32 w 490"/>
              <a:gd name="connsiteY49-33012" fmla="*/ 106 h 153"/>
              <a:gd name="connsiteX50-33013" fmla="*/ 42 w 490"/>
              <a:gd name="connsiteY50-33014" fmla="*/ 106 h 153"/>
              <a:gd name="connsiteX51-33015" fmla="*/ 53 w 490"/>
              <a:gd name="connsiteY51-33016" fmla="*/ 100 h 153"/>
              <a:gd name="connsiteX52-33017" fmla="*/ 79 w 490"/>
              <a:gd name="connsiteY52-33018" fmla="*/ 100 h 153"/>
              <a:gd name="connsiteX53-33019" fmla="*/ 111 w 490"/>
              <a:gd name="connsiteY53-33020" fmla="*/ 95 h 153"/>
              <a:gd name="connsiteX54-33021" fmla="*/ 126 w 490"/>
              <a:gd name="connsiteY54-33022" fmla="*/ 95 h 153"/>
              <a:gd name="connsiteX55-33023" fmla="*/ 142 w 490"/>
              <a:gd name="connsiteY55-33024" fmla="*/ 90 h 153"/>
              <a:gd name="connsiteX56-33025" fmla="*/ 163 w 490"/>
              <a:gd name="connsiteY56-33026" fmla="*/ 85 h 153"/>
              <a:gd name="connsiteX57-33027" fmla="*/ 184 w 490"/>
              <a:gd name="connsiteY57-33028" fmla="*/ 85 h 153"/>
              <a:gd name="connsiteX58-33029" fmla="*/ 221 w 490"/>
              <a:gd name="connsiteY58-33030" fmla="*/ 74 h 153"/>
              <a:gd name="connsiteX59-33031" fmla="*/ 258 w 490"/>
              <a:gd name="connsiteY59-33032" fmla="*/ 69 h 153"/>
              <a:gd name="connsiteX60-33033" fmla="*/ 290 w 490"/>
              <a:gd name="connsiteY60-33034" fmla="*/ 58 h 153"/>
              <a:gd name="connsiteX61-33035" fmla="*/ 321 w 490"/>
              <a:gd name="connsiteY61-33036" fmla="*/ 48 h 153"/>
              <a:gd name="connsiteX62-33037" fmla="*/ 337 w 490"/>
              <a:gd name="connsiteY62-33038" fmla="*/ 42 h 153"/>
              <a:gd name="connsiteX63-33039" fmla="*/ 353 w 490"/>
              <a:gd name="connsiteY63-33040" fmla="*/ 37 h 153"/>
              <a:gd name="connsiteX64-33041" fmla="*/ 363 w 490"/>
              <a:gd name="connsiteY64-33042" fmla="*/ 37 h 153"/>
              <a:gd name="connsiteX65-33043" fmla="*/ 374 w 490"/>
              <a:gd name="connsiteY65-33044" fmla="*/ 32 h 153"/>
              <a:gd name="connsiteX66-33045" fmla="*/ 379 w 490"/>
              <a:gd name="connsiteY66-33046" fmla="*/ 27 h 153"/>
              <a:gd name="connsiteX67-33047" fmla="*/ 385 w 490"/>
              <a:gd name="connsiteY67-33048" fmla="*/ 21 h 153"/>
              <a:gd name="connsiteX68-33049" fmla="*/ 390 w 490"/>
              <a:gd name="connsiteY68-33050" fmla="*/ 16 h 153"/>
              <a:gd name="connsiteX69-33051" fmla="*/ 395 w 490"/>
              <a:gd name="connsiteY69-33052" fmla="*/ 11 h 153"/>
              <a:gd name="connsiteX70-33053" fmla="*/ 400 w 490"/>
              <a:gd name="connsiteY70-33054" fmla="*/ 6 h 153"/>
              <a:gd name="connsiteX71-33055" fmla="*/ 406 w 490"/>
              <a:gd name="connsiteY71-33056" fmla="*/ 0 h 153"/>
              <a:gd name="connsiteX72-33057" fmla="*/ 411 w 490"/>
              <a:gd name="connsiteY72-33058" fmla="*/ 0 h 153"/>
              <a:gd name="connsiteX73-33059" fmla="*/ 416 w 490"/>
              <a:gd name="connsiteY73-33060" fmla="*/ 0 h 153"/>
              <a:gd name="connsiteX74-33061" fmla="*/ 416 w 490"/>
              <a:gd name="connsiteY74-33062" fmla="*/ 0 h 153"/>
              <a:gd name="connsiteX0-33063" fmla="*/ 416 w 502"/>
              <a:gd name="connsiteY0-33064" fmla="*/ 0 h 153"/>
              <a:gd name="connsiteX1-33065" fmla="*/ 427 w 502"/>
              <a:gd name="connsiteY1-33066" fmla="*/ 0 h 153"/>
              <a:gd name="connsiteX2-33067" fmla="*/ 437 w 502"/>
              <a:gd name="connsiteY2-33068" fmla="*/ 6 h 153"/>
              <a:gd name="connsiteX3-33069" fmla="*/ 448 w 502"/>
              <a:gd name="connsiteY3-33070" fmla="*/ 11 h 153"/>
              <a:gd name="connsiteX4-33071" fmla="*/ 464 w 502"/>
              <a:gd name="connsiteY4-33072" fmla="*/ 21 h 153"/>
              <a:gd name="connsiteX5-33073" fmla="*/ 474 w 502"/>
              <a:gd name="connsiteY5-33074" fmla="*/ 32 h 153"/>
              <a:gd name="connsiteX6-33075" fmla="*/ 485 w 502"/>
              <a:gd name="connsiteY6-33076" fmla="*/ 37 h 153"/>
              <a:gd name="connsiteX7-33077" fmla="*/ 485 w 502"/>
              <a:gd name="connsiteY7-33078" fmla="*/ 42 h 153"/>
              <a:gd name="connsiteX8-33079" fmla="*/ 490 w 502"/>
              <a:gd name="connsiteY8-33080" fmla="*/ 42 h 153"/>
              <a:gd name="connsiteX9-33081" fmla="*/ 490 w 502"/>
              <a:gd name="connsiteY9-33082" fmla="*/ 48 h 153"/>
              <a:gd name="connsiteX10-33083" fmla="*/ 490 w 502"/>
              <a:gd name="connsiteY10-33084" fmla="*/ 48 h 153"/>
              <a:gd name="connsiteX11-33085" fmla="*/ 490 w 502"/>
              <a:gd name="connsiteY11-33086" fmla="*/ 53 h 153"/>
              <a:gd name="connsiteX12-33087" fmla="*/ 485 w 502"/>
              <a:gd name="connsiteY12-33088" fmla="*/ 58 h 153"/>
              <a:gd name="connsiteX13-33089" fmla="*/ 390 w 502"/>
              <a:gd name="connsiteY13-33090" fmla="*/ 79 h 153"/>
              <a:gd name="connsiteX14-33091" fmla="*/ 385 w 502"/>
              <a:gd name="connsiteY14-33092" fmla="*/ 74 h 153"/>
              <a:gd name="connsiteX15-33093" fmla="*/ 385 w 502"/>
              <a:gd name="connsiteY15-33094" fmla="*/ 74 h 153"/>
              <a:gd name="connsiteX16-33095" fmla="*/ 379 w 502"/>
              <a:gd name="connsiteY16-33096" fmla="*/ 74 h 153"/>
              <a:gd name="connsiteX17-33097" fmla="*/ 374 w 502"/>
              <a:gd name="connsiteY17-33098" fmla="*/ 74 h 153"/>
              <a:gd name="connsiteX18-33099" fmla="*/ 363 w 502"/>
              <a:gd name="connsiteY18-33100" fmla="*/ 79 h 153"/>
              <a:gd name="connsiteX19-33101" fmla="*/ 353 w 502"/>
              <a:gd name="connsiteY19-33102" fmla="*/ 79 h 153"/>
              <a:gd name="connsiteX20-33103" fmla="*/ 337 w 502"/>
              <a:gd name="connsiteY20-33104" fmla="*/ 85 h 153"/>
              <a:gd name="connsiteX21-33105" fmla="*/ 321 w 502"/>
              <a:gd name="connsiteY21-33106" fmla="*/ 90 h 153"/>
              <a:gd name="connsiteX22-33107" fmla="*/ 305 w 502"/>
              <a:gd name="connsiteY22-33108" fmla="*/ 95 h 153"/>
              <a:gd name="connsiteX23-33109" fmla="*/ 269 w 502"/>
              <a:gd name="connsiteY23-33110" fmla="*/ 106 h 153"/>
              <a:gd name="connsiteX24-33111" fmla="*/ 232 w 502"/>
              <a:gd name="connsiteY24-33112" fmla="*/ 116 h 153"/>
              <a:gd name="connsiteX25-33113" fmla="*/ 195 w 502"/>
              <a:gd name="connsiteY25-33114" fmla="*/ 127 h 153"/>
              <a:gd name="connsiteX26-33115" fmla="*/ 158 w 502"/>
              <a:gd name="connsiteY26-33116" fmla="*/ 137 h 153"/>
              <a:gd name="connsiteX27-33117" fmla="*/ 137 w 502"/>
              <a:gd name="connsiteY27-33118" fmla="*/ 142 h 153"/>
              <a:gd name="connsiteX28-33119" fmla="*/ 121 w 502"/>
              <a:gd name="connsiteY28-33120" fmla="*/ 142 h 153"/>
              <a:gd name="connsiteX29-33121" fmla="*/ 105 w 502"/>
              <a:gd name="connsiteY29-33122" fmla="*/ 148 h 153"/>
              <a:gd name="connsiteX30-33123" fmla="*/ 95 w 502"/>
              <a:gd name="connsiteY30-33124" fmla="*/ 148 h 153"/>
              <a:gd name="connsiteX31-33125" fmla="*/ 84 w 502"/>
              <a:gd name="connsiteY31-33126" fmla="*/ 153 h 153"/>
              <a:gd name="connsiteX32-33127" fmla="*/ 74 w 502"/>
              <a:gd name="connsiteY32-33128" fmla="*/ 153 h 153"/>
              <a:gd name="connsiteX33-33129" fmla="*/ 68 w 502"/>
              <a:gd name="connsiteY33-33130" fmla="*/ 153 h 153"/>
              <a:gd name="connsiteX34-33131" fmla="*/ 63 w 502"/>
              <a:gd name="connsiteY34-33132" fmla="*/ 153 h 153"/>
              <a:gd name="connsiteX35-33133" fmla="*/ 53 w 502"/>
              <a:gd name="connsiteY35-33134" fmla="*/ 153 h 153"/>
              <a:gd name="connsiteX36-33135" fmla="*/ 42 w 502"/>
              <a:gd name="connsiteY36-33136" fmla="*/ 148 h 153"/>
              <a:gd name="connsiteX37-33137" fmla="*/ 32 w 502"/>
              <a:gd name="connsiteY37-33138" fmla="*/ 142 h 153"/>
              <a:gd name="connsiteX38-33139" fmla="*/ 26 w 502"/>
              <a:gd name="connsiteY38-33140" fmla="*/ 137 h 153"/>
              <a:gd name="connsiteX39-33141" fmla="*/ 16 w 502"/>
              <a:gd name="connsiteY39-33142" fmla="*/ 127 h 153"/>
              <a:gd name="connsiteX40-33143" fmla="*/ 11 w 502"/>
              <a:gd name="connsiteY40-33144" fmla="*/ 121 h 153"/>
              <a:gd name="connsiteX41-33145" fmla="*/ 5 w 502"/>
              <a:gd name="connsiteY41-33146" fmla="*/ 116 h 153"/>
              <a:gd name="connsiteX42-33147" fmla="*/ 0 w 502"/>
              <a:gd name="connsiteY42-33148" fmla="*/ 116 h 153"/>
              <a:gd name="connsiteX43-33149" fmla="*/ 5 w 502"/>
              <a:gd name="connsiteY43-33150" fmla="*/ 111 h 153"/>
              <a:gd name="connsiteX44-33151" fmla="*/ 5 w 502"/>
              <a:gd name="connsiteY44-33152" fmla="*/ 111 h 153"/>
              <a:gd name="connsiteX45-33153" fmla="*/ 11 w 502"/>
              <a:gd name="connsiteY45-33154" fmla="*/ 111 h 153"/>
              <a:gd name="connsiteX46-33155" fmla="*/ 16 w 502"/>
              <a:gd name="connsiteY46-33156" fmla="*/ 106 h 153"/>
              <a:gd name="connsiteX47-33157" fmla="*/ 21 w 502"/>
              <a:gd name="connsiteY47-33158" fmla="*/ 106 h 153"/>
              <a:gd name="connsiteX48-33159" fmla="*/ 32 w 502"/>
              <a:gd name="connsiteY48-33160" fmla="*/ 106 h 153"/>
              <a:gd name="connsiteX49-33161" fmla="*/ 42 w 502"/>
              <a:gd name="connsiteY49-33162" fmla="*/ 106 h 153"/>
              <a:gd name="connsiteX50-33163" fmla="*/ 53 w 502"/>
              <a:gd name="connsiteY50-33164" fmla="*/ 100 h 153"/>
              <a:gd name="connsiteX51-33165" fmla="*/ 79 w 502"/>
              <a:gd name="connsiteY51-33166" fmla="*/ 100 h 153"/>
              <a:gd name="connsiteX52-33167" fmla="*/ 111 w 502"/>
              <a:gd name="connsiteY52-33168" fmla="*/ 95 h 153"/>
              <a:gd name="connsiteX53-33169" fmla="*/ 126 w 502"/>
              <a:gd name="connsiteY53-33170" fmla="*/ 95 h 153"/>
              <a:gd name="connsiteX54-33171" fmla="*/ 142 w 502"/>
              <a:gd name="connsiteY54-33172" fmla="*/ 90 h 153"/>
              <a:gd name="connsiteX55-33173" fmla="*/ 163 w 502"/>
              <a:gd name="connsiteY55-33174" fmla="*/ 85 h 153"/>
              <a:gd name="connsiteX56-33175" fmla="*/ 184 w 502"/>
              <a:gd name="connsiteY56-33176" fmla="*/ 85 h 153"/>
              <a:gd name="connsiteX57-33177" fmla="*/ 221 w 502"/>
              <a:gd name="connsiteY57-33178" fmla="*/ 74 h 153"/>
              <a:gd name="connsiteX58-33179" fmla="*/ 258 w 502"/>
              <a:gd name="connsiteY58-33180" fmla="*/ 69 h 153"/>
              <a:gd name="connsiteX59-33181" fmla="*/ 290 w 502"/>
              <a:gd name="connsiteY59-33182" fmla="*/ 58 h 153"/>
              <a:gd name="connsiteX60-33183" fmla="*/ 321 w 502"/>
              <a:gd name="connsiteY60-33184" fmla="*/ 48 h 153"/>
              <a:gd name="connsiteX61-33185" fmla="*/ 337 w 502"/>
              <a:gd name="connsiteY61-33186" fmla="*/ 42 h 153"/>
              <a:gd name="connsiteX62-33187" fmla="*/ 353 w 502"/>
              <a:gd name="connsiteY62-33188" fmla="*/ 37 h 153"/>
              <a:gd name="connsiteX63-33189" fmla="*/ 363 w 502"/>
              <a:gd name="connsiteY63-33190" fmla="*/ 37 h 153"/>
              <a:gd name="connsiteX64-33191" fmla="*/ 374 w 502"/>
              <a:gd name="connsiteY64-33192" fmla="*/ 32 h 153"/>
              <a:gd name="connsiteX65-33193" fmla="*/ 379 w 502"/>
              <a:gd name="connsiteY65-33194" fmla="*/ 27 h 153"/>
              <a:gd name="connsiteX66-33195" fmla="*/ 385 w 502"/>
              <a:gd name="connsiteY66-33196" fmla="*/ 21 h 153"/>
              <a:gd name="connsiteX67-33197" fmla="*/ 390 w 502"/>
              <a:gd name="connsiteY67-33198" fmla="*/ 16 h 153"/>
              <a:gd name="connsiteX68-33199" fmla="*/ 395 w 502"/>
              <a:gd name="connsiteY68-33200" fmla="*/ 11 h 153"/>
              <a:gd name="connsiteX69-33201" fmla="*/ 400 w 502"/>
              <a:gd name="connsiteY69-33202" fmla="*/ 6 h 153"/>
              <a:gd name="connsiteX70-33203" fmla="*/ 406 w 502"/>
              <a:gd name="connsiteY70-33204" fmla="*/ 0 h 153"/>
              <a:gd name="connsiteX71-33205" fmla="*/ 411 w 502"/>
              <a:gd name="connsiteY71-33206" fmla="*/ 0 h 153"/>
              <a:gd name="connsiteX72-33207" fmla="*/ 416 w 502"/>
              <a:gd name="connsiteY72-33208" fmla="*/ 0 h 153"/>
              <a:gd name="connsiteX73-33209" fmla="*/ 416 w 502"/>
              <a:gd name="connsiteY73-33210" fmla="*/ 0 h 153"/>
              <a:gd name="connsiteX0-33211" fmla="*/ 416 w 490"/>
              <a:gd name="connsiteY0-33212" fmla="*/ 0 h 153"/>
              <a:gd name="connsiteX1-33213" fmla="*/ 427 w 490"/>
              <a:gd name="connsiteY1-33214" fmla="*/ 0 h 153"/>
              <a:gd name="connsiteX2-33215" fmla="*/ 437 w 490"/>
              <a:gd name="connsiteY2-33216" fmla="*/ 6 h 153"/>
              <a:gd name="connsiteX3-33217" fmla="*/ 448 w 490"/>
              <a:gd name="connsiteY3-33218" fmla="*/ 11 h 153"/>
              <a:gd name="connsiteX4-33219" fmla="*/ 464 w 490"/>
              <a:gd name="connsiteY4-33220" fmla="*/ 21 h 153"/>
              <a:gd name="connsiteX5-33221" fmla="*/ 474 w 490"/>
              <a:gd name="connsiteY5-33222" fmla="*/ 32 h 153"/>
              <a:gd name="connsiteX6-33223" fmla="*/ 485 w 490"/>
              <a:gd name="connsiteY6-33224" fmla="*/ 37 h 153"/>
              <a:gd name="connsiteX7-33225" fmla="*/ 485 w 490"/>
              <a:gd name="connsiteY7-33226" fmla="*/ 42 h 153"/>
              <a:gd name="connsiteX8-33227" fmla="*/ 490 w 490"/>
              <a:gd name="connsiteY8-33228" fmla="*/ 42 h 153"/>
              <a:gd name="connsiteX9-33229" fmla="*/ 490 w 490"/>
              <a:gd name="connsiteY9-33230" fmla="*/ 48 h 153"/>
              <a:gd name="connsiteX10-33231" fmla="*/ 490 w 490"/>
              <a:gd name="connsiteY10-33232" fmla="*/ 48 h 153"/>
              <a:gd name="connsiteX11-33233" fmla="*/ 490 w 490"/>
              <a:gd name="connsiteY11-33234" fmla="*/ 53 h 153"/>
              <a:gd name="connsiteX12-33235" fmla="*/ 390 w 490"/>
              <a:gd name="connsiteY12-33236" fmla="*/ 79 h 153"/>
              <a:gd name="connsiteX13-33237" fmla="*/ 385 w 490"/>
              <a:gd name="connsiteY13-33238" fmla="*/ 74 h 153"/>
              <a:gd name="connsiteX14-33239" fmla="*/ 385 w 490"/>
              <a:gd name="connsiteY14-33240" fmla="*/ 74 h 153"/>
              <a:gd name="connsiteX15-33241" fmla="*/ 379 w 490"/>
              <a:gd name="connsiteY15-33242" fmla="*/ 74 h 153"/>
              <a:gd name="connsiteX16-33243" fmla="*/ 374 w 490"/>
              <a:gd name="connsiteY16-33244" fmla="*/ 74 h 153"/>
              <a:gd name="connsiteX17-33245" fmla="*/ 363 w 490"/>
              <a:gd name="connsiteY17-33246" fmla="*/ 79 h 153"/>
              <a:gd name="connsiteX18-33247" fmla="*/ 353 w 490"/>
              <a:gd name="connsiteY18-33248" fmla="*/ 79 h 153"/>
              <a:gd name="connsiteX19-33249" fmla="*/ 337 w 490"/>
              <a:gd name="connsiteY19-33250" fmla="*/ 85 h 153"/>
              <a:gd name="connsiteX20-33251" fmla="*/ 321 w 490"/>
              <a:gd name="connsiteY20-33252" fmla="*/ 90 h 153"/>
              <a:gd name="connsiteX21-33253" fmla="*/ 305 w 490"/>
              <a:gd name="connsiteY21-33254" fmla="*/ 95 h 153"/>
              <a:gd name="connsiteX22-33255" fmla="*/ 269 w 490"/>
              <a:gd name="connsiteY22-33256" fmla="*/ 106 h 153"/>
              <a:gd name="connsiteX23-33257" fmla="*/ 232 w 490"/>
              <a:gd name="connsiteY23-33258" fmla="*/ 116 h 153"/>
              <a:gd name="connsiteX24-33259" fmla="*/ 195 w 490"/>
              <a:gd name="connsiteY24-33260" fmla="*/ 127 h 153"/>
              <a:gd name="connsiteX25-33261" fmla="*/ 158 w 490"/>
              <a:gd name="connsiteY25-33262" fmla="*/ 137 h 153"/>
              <a:gd name="connsiteX26-33263" fmla="*/ 137 w 490"/>
              <a:gd name="connsiteY26-33264" fmla="*/ 142 h 153"/>
              <a:gd name="connsiteX27-33265" fmla="*/ 121 w 490"/>
              <a:gd name="connsiteY27-33266" fmla="*/ 142 h 153"/>
              <a:gd name="connsiteX28-33267" fmla="*/ 105 w 490"/>
              <a:gd name="connsiteY28-33268" fmla="*/ 148 h 153"/>
              <a:gd name="connsiteX29-33269" fmla="*/ 95 w 490"/>
              <a:gd name="connsiteY29-33270" fmla="*/ 148 h 153"/>
              <a:gd name="connsiteX30-33271" fmla="*/ 84 w 490"/>
              <a:gd name="connsiteY30-33272" fmla="*/ 153 h 153"/>
              <a:gd name="connsiteX31-33273" fmla="*/ 74 w 490"/>
              <a:gd name="connsiteY31-33274" fmla="*/ 153 h 153"/>
              <a:gd name="connsiteX32-33275" fmla="*/ 68 w 490"/>
              <a:gd name="connsiteY32-33276" fmla="*/ 153 h 153"/>
              <a:gd name="connsiteX33-33277" fmla="*/ 63 w 490"/>
              <a:gd name="connsiteY33-33278" fmla="*/ 153 h 153"/>
              <a:gd name="connsiteX34-33279" fmla="*/ 53 w 490"/>
              <a:gd name="connsiteY34-33280" fmla="*/ 153 h 153"/>
              <a:gd name="connsiteX35-33281" fmla="*/ 42 w 490"/>
              <a:gd name="connsiteY35-33282" fmla="*/ 148 h 153"/>
              <a:gd name="connsiteX36-33283" fmla="*/ 32 w 490"/>
              <a:gd name="connsiteY36-33284" fmla="*/ 142 h 153"/>
              <a:gd name="connsiteX37-33285" fmla="*/ 26 w 490"/>
              <a:gd name="connsiteY37-33286" fmla="*/ 137 h 153"/>
              <a:gd name="connsiteX38-33287" fmla="*/ 16 w 490"/>
              <a:gd name="connsiteY38-33288" fmla="*/ 127 h 153"/>
              <a:gd name="connsiteX39-33289" fmla="*/ 11 w 490"/>
              <a:gd name="connsiteY39-33290" fmla="*/ 121 h 153"/>
              <a:gd name="connsiteX40-33291" fmla="*/ 5 w 490"/>
              <a:gd name="connsiteY40-33292" fmla="*/ 116 h 153"/>
              <a:gd name="connsiteX41-33293" fmla="*/ 0 w 490"/>
              <a:gd name="connsiteY41-33294" fmla="*/ 116 h 153"/>
              <a:gd name="connsiteX42-33295" fmla="*/ 5 w 490"/>
              <a:gd name="connsiteY42-33296" fmla="*/ 111 h 153"/>
              <a:gd name="connsiteX43-33297" fmla="*/ 5 w 490"/>
              <a:gd name="connsiteY43-33298" fmla="*/ 111 h 153"/>
              <a:gd name="connsiteX44-33299" fmla="*/ 11 w 490"/>
              <a:gd name="connsiteY44-33300" fmla="*/ 111 h 153"/>
              <a:gd name="connsiteX45-33301" fmla="*/ 16 w 490"/>
              <a:gd name="connsiteY45-33302" fmla="*/ 106 h 153"/>
              <a:gd name="connsiteX46-33303" fmla="*/ 21 w 490"/>
              <a:gd name="connsiteY46-33304" fmla="*/ 106 h 153"/>
              <a:gd name="connsiteX47-33305" fmla="*/ 32 w 490"/>
              <a:gd name="connsiteY47-33306" fmla="*/ 106 h 153"/>
              <a:gd name="connsiteX48-33307" fmla="*/ 42 w 490"/>
              <a:gd name="connsiteY48-33308" fmla="*/ 106 h 153"/>
              <a:gd name="connsiteX49-33309" fmla="*/ 53 w 490"/>
              <a:gd name="connsiteY49-33310" fmla="*/ 100 h 153"/>
              <a:gd name="connsiteX50-33311" fmla="*/ 79 w 490"/>
              <a:gd name="connsiteY50-33312" fmla="*/ 100 h 153"/>
              <a:gd name="connsiteX51-33313" fmla="*/ 111 w 490"/>
              <a:gd name="connsiteY51-33314" fmla="*/ 95 h 153"/>
              <a:gd name="connsiteX52-33315" fmla="*/ 126 w 490"/>
              <a:gd name="connsiteY52-33316" fmla="*/ 95 h 153"/>
              <a:gd name="connsiteX53-33317" fmla="*/ 142 w 490"/>
              <a:gd name="connsiteY53-33318" fmla="*/ 90 h 153"/>
              <a:gd name="connsiteX54-33319" fmla="*/ 163 w 490"/>
              <a:gd name="connsiteY54-33320" fmla="*/ 85 h 153"/>
              <a:gd name="connsiteX55-33321" fmla="*/ 184 w 490"/>
              <a:gd name="connsiteY55-33322" fmla="*/ 85 h 153"/>
              <a:gd name="connsiteX56-33323" fmla="*/ 221 w 490"/>
              <a:gd name="connsiteY56-33324" fmla="*/ 74 h 153"/>
              <a:gd name="connsiteX57-33325" fmla="*/ 258 w 490"/>
              <a:gd name="connsiteY57-33326" fmla="*/ 69 h 153"/>
              <a:gd name="connsiteX58-33327" fmla="*/ 290 w 490"/>
              <a:gd name="connsiteY58-33328" fmla="*/ 58 h 153"/>
              <a:gd name="connsiteX59-33329" fmla="*/ 321 w 490"/>
              <a:gd name="connsiteY59-33330" fmla="*/ 48 h 153"/>
              <a:gd name="connsiteX60-33331" fmla="*/ 337 w 490"/>
              <a:gd name="connsiteY60-33332" fmla="*/ 42 h 153"/>
              <a:gd name="connsiteX61-33333" fmla="*/ 353 w 490"/>
              <a:gd name="connsiteY61-33334" fmla="*/ 37 h 153"/>
              <a:gd name="connsiteX62-33335" fmla="*/ 363 w 490"/>
              <a:gd name="connsiteY62-33336" fmla="*/ 37 h 153"/>
              <a:gd name="connsiteX63-33337" fmla="*/ 374 w 490"/>
              <a:gd name="connsiteY63-33338" fmla="*/ 32 h 153"/>
              <a:gd name="connsiteX64-33339" fmla="*/ 379 w 490"/>
              <a:gd name="connsiteY64-33340" fmla="*/ 27 h 153"/>
              <a:gd name="connsiteX65-33341" fmla="*/ 385 w 490"/>
              <a:gd name="connsiteY65-33342" fmla="*/ 21 h 153"/>
              <a:gd name="connsiteX66-33343" fmla="*/ 390 w 490"/>
              <a:gd name="connsiteY66-33344" fmla="*/ 16 h 153"/>
              <a:gd name="connsiteX67-33345" fmla="*/ 395 w 490"/>
              <a:gd name="connsiteY67-33346" fmla="*/ 11 h 153"/>
              <a:gd name="connsiteX68-33347" fmla="*/ 400 w 490"/>
              <a:gd name="connsiteY68-33348" fmla="*/ 6 h 153"/>
              <a:gd name="connsiteX69-33349" fmla="*/ 406 w 490"/>
              <a:gd name="connsiteY69-33350" fmla="*/ 0 h 153"/>
              <a:gd name="connsiteX70-33351" fmla="*/ 411 w 490"/>
              <a:gd name="connsiteY70-33352" fmla="*/ 0 h 153"/>
              <a:gd name="connsiteX71-33353" fmla="*/ 416 w 490"/>
              <a:gd name="connsiteY71-33354" fmla="*/ 0 h 153"/>
              <a:gd name="connsiteX72-33355" fmla="*/ 416 w 490"/>
              <a:gd name="connsiteY72-33356" fmla="*/ 0 h 153"/>
              <a:gd name="connsiteX0-33357" fmla="*/ 416 w 490"/>
              <a:gd name="connsiteY0-33358" fmla="*/ 0 h 153"/>
              <a:gd name="connsiteX1-33359" fmla="*/ 427 w 490"/>
              <a:gd name="connsiteY1-33360" fmla="*/ 0 h 153"/>
              <a:gd name="connsiteX2-33361" fmla="*/ 437 w 490"/>
              <a:gd name="connsiteY2-33362" fmla="*/ 6 h 153"/>
              <a:gd name="connsiteX3-33363" fmla="*/ 448 w 490"/>
              <a:gd name="connsiteY3-33364" fmla="*/ 11 h 153"/>
              <a:gd name="connsiteX4-33365" fmla="*/ 464 w 490"/>
              <a:gd name="connsiteY4-33366" fmla="*/ 21 h 153"/>
              <a:gd name="connsiteX5-33367" fmla="*/ 474 w 490"/>
              <a:gd name="connsiteY5-33368" fmla="*/ 32 h 153"/>
              <a:gd name="connsiteX6-33369" fmla="*/ 485 w 490"/>
              <a:gd name="connsiteY6-33370" fmla="*/ 37 h 153"/>
              <a:gd name="connsiteX7-33371" fmla="*/ 485 w 490"/>
              <a:gd name="connsiteY7-33372" fmla="*/ 42 h 153"/>
              <a:gd name="connsiteX8-33373" fmla="*/ 490 w 490"/>
              <a:gd name="connsiteY8-33374" fmla="*/ 42 h 153"/>
              <a:gd name="connsiteX9-33375" fmla="*/ 490 w 490"/>
              <a:gd name="connsiteY9-33376" fmla="*/ 48 h 153"/>
              <a:gd name="connsiteX10-33377" fmla="*/ 490 w 490"/>
              <a:gd name="connsiteY10-33378" fmla="*/ 48 h 153"/>
              <a:gd name="connsiteX11-33379" fmla="*/ 390 w 490"/>
              <a:gd name="connsiteY11-33380" fmla="*/ 79 h 153"/>
              <a:gd name="connsiteX12-33381" fmla="*/ 385 w 490"/>
              <a:gd name="connsiteY12-33382" fmla="*/ 74 h 153"/>
              <a:gd name="connsiteX13-33383" fmla="*/ 385 w 490"/>
              <a:gd name="connsiteY13-33384" fmla="*/ 74 h 153"/>
              <a:gd name="connsiteX14-33385" fmla="*/ 379 w 490"/>
              <a:gd name="connsiteY14-33386" fmla="*/ 74 h 153"/>
              <a:gd name="connsiteX15-33387" fmla="*/ 374 w 490"/>
              <a:gd name="connsiteY15-33388" fmla="*/ 74 h 153"/>
              <a:gd name="connsiteX16-33389" fmla="*/ 363 w 490"/>
              <a:gd name="connsiteY16-33390" fmla="*/ 79 h 153"/>
              <a:gd name="connsiteX17-33391" fmla="*/ 353 w 490"/>
              <a:gd name="connsiteY17-33392" fmla="*/ 79 h 153"/>
              <a:gd name="connsiteX18-33393" fmla="*/ 337 w 490"/>
              <a:gd name="connsiteY18-33394" fmla="*/ 85 h 153"/>
              <a:gd name="connsiteX19-33395" fmla="*/ 321 w 490"/>
              <a:gd name="connsiteY19-33396" fmla="*/ 90 h 153"/>
              <a:gd name="connsiteX20-33397" fmla="*/ 305 w 490"/>
              <a:gd name="connsiteY20-33398" fmla="*/ 95 h 153"/>
              <a:gd name="connsiteX21-33399" fmla="*/ 269 w 490"/>
              <a:gd name="connsiteY21-33400" fmla="*/ 106 h 153"/>
              <a:gd name="connsiteX22-33401" fmla="*/ 232 w 490"/>
              <a:gd name="connsiteY22-33402" fmla="*/ 116 h 153"/>
              <a:gd name="connsiteX23-33403" fmla="*/ 195 w 490"/>
              <a:gd name="connsiteY23-33404" fmla="*/ 127 h 153"/>
              <a:gd name="connsiteX24-33405" fmla="*/ 158 w 490"/>
              <a:gd name="connsiteY24-33406" fmla="*/ 137 h 153"/>
              <a:gd name="connsiteX25-33407" fmla="*/ 137 w 490"/>
              <a:gd name="connsiteY25-33408" fmla="*/ 142 h 153"/>
              <a:gd name="connsiteX26-33409" fmla="*/ 121 w 490"/>
              <a:gd name="connsiteY26-33410" fmla="*/ 142 h 153"/>
              <a:gd name="connsiteX27-33411" fmla="*/ 105 w 490"/>
              <a:gd name="connsiteY27-33412" fmla="*/ 148 h 153"/>
              <a:gd name="connsiteX28-33413" fmla="*/ 95 w 490"/>
              <a:gd name="connsiteY28-33414" fmla="*/ 148 h 153"/>
              <a:gd name="connsiteX29-33415" fmla="*/ 84 w 490"/>
              <a:gd name="connsiteY29-33416" fmla="*/ 153 h 153"/>
              <a:gd name="connsiteX30-33417" fmla="*/ 74 w 490"/>
              <a:gd name="connsiteY30-33418" fmla="*/ 153 h 153"/>
              <a:gd name="connsiteX31-33419" fmla="*/ 68 w 490"/>
              <a:gd name="connsiteY31-33420" fmla="*/ 153 h 153"/>
              <a:gd name="connsiteX32-33421" fmla="*/ 63 w 490"/>
              <a:gd name="connsiteY32-33422" fmla="*/ 153 h 153"/>
              <a:gd name="connsiteX33-33423" fmla="*/ 53 w 490"/>
              <a:gd name="connsiteY33-33424" fmla="*/ 153 h 153"/>
              <a:gd name="connsiteX34-33425" fmla="*/ 42 w 490"/>
              <a:gd name="connsiteY34-33426" fmla="*/ 148 h 153"/>
              <a:gd name="connsiteX35-33427" fmla="*/ 32 w 490"/>
              <a:gd name="connsiteY35-33428" fmla="*/ 142 h 153"/>
              <a:gd name="connsiteX36-33429" fmla="*/ 26 w 490"/>
              <a:gd name="connsiteY36-33430" fmla="*/ 137 h 153"/>
              <a:gd name="connsiteX37-33431" fmla="*/ 16 w 490"/>
              <a:gd name="connsiteY37-33432" fmla="*/ 127 h 153"/>
              <a:gd name="connsiteX38-33433" fmla="*/ 11 w 490"/>
              <a:gd name="connsiteY38-33434" fmla="*/ 121 h 153"/>
              <a:gd name="connsiteX39-33435" fmla="*/ 5 w 490"/>
              <a:gd name="connsiteY39-33436" fmla="*/ 116 h 153"/>
              <a:gd name="connsiteX40-33437" fmla="*/ 0 w 490"/>
              <a:gd name="connsiteY40-33438" fmla="*/ 116 h 153"/>
              <a:gd name="connsiteX41-33439" fmla="*/ 5 w 490"/>
              <a:gd name="connsiteY41-33440" fmla="*/ 111 h 153"/>
              <a:gd name="connsiteX42-33441" fmla="*/ 5 w 490"/>
              <a:gd name="connsiteY42-33442" fmla="*/ 111 h 153"/>
              <a:gd name="connsiteX43-33443" fmla="*/ 11 w 490"/>
              <a:gd name="connsiteY43-33444" fmla="*/ 111 h 153"/>
              <a:gd name="connsiteX44-33445" fmla="*/ 16 w 490"/>
              <a:gd name="connsiteY44-33446" fmla="*/ 106 h 153"/>
              <a:gd name="connsiteX45-33447" fmla="*/ 21 w 490"/>
              <a:gd name="connsiteY45-33448" fmla="*/ 106 h 153"/>
              <a:gd name="connsiteX46-33449" fmla="*/ 32 w 490"/>
              <a:gd name="connsiteY46-33450" fmla="*/ 106 h 153"/>
              <a:gd name="connsiteX47-33451" fmla="*/ 42 w 490"/>
              <a:gd name="connsiteY47-33452" fmla="*/ 106 h 153"/>
              <a:gd name="connsiteX48-33453" fmla="*/ 53 w 490"/>
              <a:gd name="connsiteY48-33454" fmla="*/ 100 h 153"/>
              <a:gd name="connsiteX49-33455" fmla="*/ 79 w 490"/>
              <a:gd name="connsiteY49-33456" fmla="*/ 100 h 153"/>
              <a:gd name="connsiteX50-33457" fmla="*/ 111 w 490"/>
              <a:gd name="connsiteY50-33458" fmla="*/ 95 h 153"/>
              <a:gd name="connsiteX51-33459" fmla="*/ 126 w 490"/>
              <a:gd name="connsiteY51-33460" fmla="*/ 95 h 153"/>
              <a:gd name="connsiteX52-33461" fmla="*/ 142 w 490"/>
              <a:gd name="connsiteY52-33462" fmla="*/ 90 h 153"/>
              <a:gd name="connsiteX53-33463" fmla="*/ 163 w 490"/>
              <a:gd name="connsiteY53-33464" fmla="*/ 85 h 153"/>
              <a:gd name="connsiteX54-33465" fmla="*/ 184 w 490"/>
              <a:gd name="connsiteY54-33466" fmla="*/ 85 h 153"/>
              <a:gd name="connsiteX55-33467" fmla="*/ 221 w 490"/>
              <a:gd name="connsiteY55-33468" fmla="*/ 74 h 153"/>
              <a:gd name="connsiteX56-33469" fmla="*/ 258 w 490"/>
              <a:gd name="connsiteY56-33470" fmla="*/ 69 h 153"/>
              <a:gd name="connsiteX57-33471" fmla="*/ 290 w 490"/>
              <a:gd name="connsiteY57-33472" fmla="*/ 58 h 153"/>
              <a:gd name="connsiteX58-33473" fmla="*/ 321 w 490"/>
              <a:gd name="connsiteY58-33474" fmla="*/ 48 h 153"/>
              <a:gd name="connsiteX59-33475" fmla="*/ 337 w 490"/>
              <a:gd name="connsiteY59-33476" fmla="*/ 42 h 153"/>
              <a:gd name="connsiteX60-33477" fmla="*/ 353 w 490"/>
              <a:gd name="connsiteY60-33478" fmla="*/ 37 h 153"/>
              <a:gd name="connsiteX61-33479" fmla="*/ 363 w 490"/>
              <a:gd name="connsiteY61-33480" fmla="*/ 37 h 153"/>
              <a:gd name="connsiteX62-33481" fmla="*/ 374 w 490"/>
              <a:gd name="connsiteY62-33482" fmla="*/ 32 h 153"/>
              <a:gd name="connsiteX63-33483" fmla="*/ 379 w 490"/>
              <a:gd name="connsiteY63-33484" fmla="*/ 27 h 153"/>
              <a:gd name="connsiteX64-33485" fmla="*/ 385 w 490"/>
              <a:gd name="connsiteY64-33486" fmla="*/ 21 h 153"/>
              <a:gd name="connsiteX65-33487" fmla="*/ 390 w 490"/>
              <a:gd name="connsiteY65-33488" fmla="*/ 16 h 153"/>
              <a:gd name="connsiteX66-33489" fmla="*/ 395 w 490"/>
              <a:gd name="connsiteY66-33490" fmla="*/ 11 h 153"/>
              <a:gd name="connsiteX67-33491" fmla="*/ 400 w 490"/>
              <a:gd name="connsiteY67-33492" fmla="*/ 6 h 153"/>
              <a:gd name="connsiteX68-33493" fmla="*/ 406 w 490"/>
              <a:gd name="connsiteY68-33494" fmla="*/ 0 h 153"/>
              <a:gd name="connsiteX69-33495" fmla="*/ 411 w 490"/>
              <a:gd name="connsiteY69-33496" fmla="*/ 0 h 153"/>
              <a:gd name="connsiteX70-33497" fmla="*/ 416 w 490"/>
              <a:gd name="connsiteY70-33498" fmla="*/ 0 h 153"/>
              <a:gd name="connsiteX71-33499" fmla="*/ 416 w 490"/>
              <a:gd name="connsiteY71-33500" fmla="*/ 0 h 153"/>
              <a:gd name="connsiteX0-33501" fmla="*/ 416 w 490"/>
              <a:gd name="connsiteY0-33502" fmla="*/ 0 h 153"/>
              <a:gd name="connsiteX1-33503" fmla="*/ 427 w 490"/>
              <a:gd name="connsiteY1-33504" fmla="*/ 0 h 153"/>
              <a:gd name="connsiteX2-33505" fmla="*/ 437 w 490"/>
              <a:gd name="connsiteY2-33506" fmla="*/ 6 h 153"/>
              <a:gd name="connsiteX3-33507" fmla="*/ 448 w 490"/>
              <a:gd name="connsiteY3-33508" fmla="*/ 11 h 153"/>
              <a:gd name="connsiteX4-33509" fmla="*/ 464 w 490"/>
              <a:gd name="connsiteY4-33510" fmla="*/ 21 h 153"/>
              <a:gd name="connsiteX5-33511" fmla="*/ 474 w 490"/>
              <a:gd name="connsiteY5-33512" fmla="*/ 32 h 153"/>
              <a:gd name="connsiteX6-33513" fmla="*/ 485 w 490"/>
              <a:gd name="connsiteY6-33514" fmla="*/ 37 h 153"/>
              <a:gd name="connsiteX7-33515" fmla="*/ 485 w 490"/>
              <a:gd name="connsiteY7-33516" fmla="*/ 42 h 153"/>
              <a:gd name="connsiteX8-33517" fmla="*/ 490 w 490"/>
              <a:gd name="connsiteY8-33518" fmla="*/ 42 h 153"/>
              <a:gd name="connsiteX9-33519" fmla="*/ 490 w 490"/>
              <a:gd name="connsiteY9-33520" fmla="*/ 48 h 153"/>
              <a:gd name="connsiteX10-33521" fmla="*/ 390 w 490"/>
              <a:gd name="connsiteY10-33522" fmla="*/ 79 h 153"/>
              <a:gd name="connsiteX11-33523" fmla="*/ 385 w 490"/>
              <a:gd name="connsiteY11-33524" fmla="*/ 74 h 153"/>
              <a:gd name="connsiteX12-33525" fmla="*/ 385 w 490"/>
              <a:gd name="connsiteY12-33526" fmla="*/ 74 h 153"/>
              <a:gd name="connsiteX13-33527" fmla="*/ 379 w 490"/>
              <a:gd name="connsiteY13-33528" fmla="*/ 74 h 153"/>
              <a:gd name="connsiteX14-33529" fmla="*/ 374 w 490"/>
              <a:gd name="connsiteY14-33530" fmla="*/ 74 h 153"/>
              <a:gd name="connsiteX15-33531" fmla="*/ 363 w 490"/>
              <a:gd name="connsiteY15-33532" fmla="*/ 79 h 153"/>
              <a:gd name="connsiteX16-33533" fmla="*/ 353 w 490"/>
              <a:gd name="connsiteY16-33534" fmla="*/ 79 h 153"/>
              <a:gd name="connsiteX17-33535" fmla="*/ 337 w 490"/>
              <a:gd name="connsiteY17-33536" fmla="*/ 85 h 153"/>
              <a:gd name="connsiteX18-33537" fmla="*/ 321 w 490"/>
              <a:gd name="connsiteY18-33538" fmla="*/ 90 h 153"/>
              <a:gd name="connsiteX19-33539" fmla="*/ 305 w 490"/>
              <a:gd name="connsiteY19-33540" fmla="*/ 95 h 153"/>
              <a:gd name="connsiteX20-33541" fmla="*/ 269 w 490"/>
              <a:gd name="connsiteY20-33542" fmla="*/ 106 h 153"/>
              <a:gd name="connsiteX21-33543" fmla="*/ 232 w 490"/>
              <a:gd name="connsiteY21-33544" fmla="*/ 116 h 153"/>
              <a:gd name="connsiteX22-33545" fmla="*/ 195 w 490"/>
              <a:gd name="connsiteY22-33546" fmla="*/ 127 h 153"/>
              <a:gd name="connsiteX23-33547" fmla="*/ 158 w 490"/>
              <a:gd name="connsiteY23-33548" fmla="*/ 137 h 153"/>
              <a:gd name="connsiteX24-33549" fmla="*/ 137 w 490"/>
              <a:gd name="connsiteY24-33550" fmla="*/ 142 h 153"/>
              <a:gd name="connsiteX25-33551" fmla="*/ 121 w 490"/>
              <a:gd name="connsiteY25-33552" fmla="*/ 142 h 153"/>
              <a:gd name="connsiteX26-33553" fmla="*/ 105 w 490"/>
              <a:gd name="connsiteY26-33554" fmla="*/ 148 h 153"/>
              <a:gd name="connsiteX27-33555" fmla="*/ 95 w 490"/>
              <a:gd name="connsiteY27-33556" fmla="*/ 148 h 153"/>
              <a:gd name="connsiteX28-33557" fmla="*/ 84 w 490"/>
              <a:gd name="connsiteY28-33558" fmla="*/ 153 h 153"/>
              <a:gd name="connsiteX29-33559" fmla="*/ 74 w 490"/>
              <a:gd name="connsiteY29-33560" fmla="*/ 153 h 153"/>
              <a:gd name="connsiteX30-33561" fmla="*/ 68 w 490"/>
              <a:gd name="connsiteY30-33562" fmla="*/ 153 h 153"/>
              <a:gd name="connsiteX31-33563" fmla="*/ 63 w 490"/>
              <a:gd name="connsiteY31-33564" fmla="*/ 153 h 153"/>
              <a:gd name="connsiteX32-33565" fmla="*/ 53 w 490"/>
              <a:gd name="connsiteY32-33566" fmla="*/ 153 h 153"/>
              <a:gd name="connsiteX33-33567" fmla="*/ 42 w 490"/>
              <a:gd name="connsiteY33-33568" fmla="*/ 148 h 153"/>
              <a:gd name="connsiteX34-33569" fmla="*/ 32 w 490"/>
              <a:gd name="connsiteY34-33570" fmla="*/ 142 h 153"/>
              <a:gd name="connsiteX35-33571" fmla="*/ 26 w 490"/>
              <a:gd name="connsiteY35-33572" fmla="*/ 137 h 153"/>
              <a:gd name="connsiteX36-33573" fmla="*/ 16 w 490"/>
              <a:gd name="connsiteY36-33574" fmla="*/ 127 h 153"/>
              <a:gd name="connsiteX37-33575" fmla="*/ 11 w 490"/>
              <a:gd name="connsiteY37-33576" fmla="*/ 121 h 153"/>
              <a:gd name="connsiteX38-33577" fmla="*/ 5 w 490"/>
              <a:gd name="connsiteY38-33578" fmla="*/ 116 h 153"/>
              <a:gd name="connsiteX39-33579" fmla="*/ 0 w 490"/>
              <a:gd name="connsiteY39-33580" fmla="*/ 116 h 153"/>
              <a:gd name="connsiteX40-33581" fmla="*/ 5 w 490"/>
              <a:gd name="connsiteY40-33582" fmla="*/ 111 h 153"/>
              <a:gd name="connsiteX41-33583" fmla="*/ 5 w 490"/>
              <a:gd name="connsiteY41-33584" fmla="*/ 111 h 153"/>
              <a:gd name="connsiteX42-33585" fmla="*/ 11 w 490"/>
              <a:gd name="connsiteY42-33586" fmla="*/ 111 h 153"/>
              <a:gd name="connsiteX43-33587" fmla="*/ 16 w 490"/>
              <a:gd name="connsiteY43-33588" fmla="*/ 106 h 153"/>
              <a:gd name="connsiteX44-33589" fmla="*/ 21 w 490"/>
              <a:gd name="connsiteY44-33590" fmla="*/ 106 h 153"/>
              <a:gd name="connsiteX45-33591" fmla="*/ 32 w 490"/>
              <a:gd name="connsiteY45-33592" fmla="*/ 106 h 153"/>
              <a:gd name="connsiteX46-33593" fmla="*/ 42 w 490"/>
              <a:gd name="connsiteY46-33594" fmla="*/ 106 h 153"/>
              <a:gd name="connsiteX47-33595" fmla="*/ 53 w 490"/>
              <a:gd name="connsiteY47-33596" fmla="*/ 100 h 153"/>
              <a:gd name="connsiteX48-33597" fmla="*/ 79 w 490"/>
              <a:gd name="connsiteY48-33598" fmla="*/ 100 h 153"/>
              <a:gd name="connsiteX49-33599" fmla="*/ 111 w 490"/>
              <a:gd name="connsiteY49-33600" fmla="*/ 95 h 153"/>
              <a:gd name="connsiteX50-33601" fmla="*/ 126 w 490"/>
              <a:gd name="connsiteY50-33602" fmla="*/ 95 h 153"/>
              <a:gd name="connsiteX51-33603" fmla="*/ 142 w 490"/>
              <a:gd name="connsiteY51-33604" fmla="*/ 90 h 153"/>
              <a:gd name="connsiteX52-33605" fmla="*/ 163 w 490"/>
              <a:gd name="connsiteY52-33606" fmla="*/ 85 h 153"/>
              <a:gd name="connsiteX53-33607" fmla="*/ 184 w 490"/>
              <a:gd name="connsiteY53-33608" fmla="*/ 85 h 153"/>
              <a:gd name="connsiteX54-33609" fmla="*/ 221 w 490"/>
              <a:gd name="connsiteY54-33610" fmla="*/ 74 h 153"/>
              <a:gd name="connsiteX55-33611" fmla="*/ 258 w 490"/>
              <a:gd name="connsiteY55-33612" fmla="*/ 69 h 153"/>
              <a:gd name="connsiteX56-33613" fmla="*/ 290 w 490"/>
              <a:gd name="connsiteY56-33614" fmla="*/ 58 h 153"/>
              <a:gd name="connsiteX57-33615" fmla="*/ 321 w 490"/>
              <a:gd name="connsiteY57-33616" fmla="*/ 48 h 153"/>
              <a:gd name="connsiteX58-33617" fmla="*/ 337 w 490"/>
              <a:gd name="connsiteY58-33618" fmla="*/ 42 h 153"/>
              <a:gd name="connsiteX59-33619" fmla="*/ 353 w 490"/>
              <a:gd name="connsiteY59-33620" fmla="*/ 37 h 153"/>
              <a:gd name="connsiteX60-33621" fmla="*/ 363 w 490"/>
              <a:gd name="connsiteY60-33622" fmla="*/ 37 h 153"/>
              <a:gd name="connsiteX61-33623" fmla="*/ 374 w 490"/>
              <a:gd name="connsiteY61-33624" fmla="*/ 32 h 153"/>
              <a:gd name="connsiteX62-33625" fmla="*/ 379 w 490"/>
              <a:gd name="connsiteY62-33626" fmla="*/ 27 h 153"/>
              <a:gd name="connsiteX63-33627" fmla="*/ 385 w 490"/>
              <a:gd name="connsiteY63-33628" fmla="*/ 21 h 153"/>
              <a:gd name="connsiteX64-33629" fmla="*/ 390 w 490"/>
              <a:gd name="connsiteY64-33630" fmla="*/ 16 h 153"/>
              <a:gd name="connsiteX65-33631" fmla="*/ 395 w 490"/>
              <a:gd name="connsiteY65-33632" fmla="*/ 11 h 153"/>
              <a:gd name="connsiteX66-33633" fmla="*/ 400 w 490"/>
              <a:gd name="connsiteY66-33634" fmla="*/ 6 h 153"/>
              <a:gd name="connsiteX67-33635" fmla="*/ 406 w 490"/>
              <a:gd name="connsiteY67-33636" fmla="*/ 0 h 153"/>
              <a:gd name="connsiteX68-33637" fmla="*/ 411 w 490"/>
              <a:gd name="connsiteY68-33638" fmla="*/ 0 h 153"/>
              <a:gd name="connsiteX69-33639" fmla="*/ 416 w 490"/>
              <a:gd name="connsiteY69-33640" fmla="*/ 0 h 153"/>
              <a:gd name="connsiteX70-33641" fmla="*/ 416 w 490"/>
              <a:gd name="connsiteY70-33642" fmla="*/ 0 h 153"/>
              <a:gd name="connsiteX0-33643" fmla="*/ 416 w 490"/>
              <a:gd name="connsiteY0-33644" fmla="*/ 0 h 153"/>
              <a:gd name="connsiteX1-33645" fmla="*/ 427 w 490"/>
              <a:gd name="connsiteY1-33646" fmla="*/ 0 h 153"/>
              <a:gd name="connsiteX2-33647" fmla="*/ 437 w 490"/>
              <a:gd name="connsiteY2-33648" fmla="*/ 6 h 153"/>
              <a:gd name="connsiteX3-33649" fmla="*/ 448 w 490"/>
              <a:gd name="connsiteY3-33650" fmla="*/ 11 h 153"/>
              <a:gd name="connsiteX4-33651" fmla="*/ 464 w 490"/>
              <a:gd name="connsiteY4-33652" fmla="*/ 21 h 153"/>
              <a:gd name="connsiteX5-33653" fmla="*/ 474 w 490"/>
              <a:gd name="connsiteY5-33654" fmla="*/ 32 h 153"/>
              <a:gd name="connsiteX6-33655" fmla="*/ 485 w 490"/>
              <a:gd name="connsiteY6-33656" fmla="*/ 37 h 153"/>
              <a:gd name="connsiteX7-33657" fmla="*/ 485 w 490"/>
              <a:gd name="connsiteY7-33658" fmla="*/ 42 h 153"/>
              <a:gd name="connsiteX8-33659" fmla="*/ 490 w 490"/>
              <a:gd name="connsiteY8-33660" fmla="*/ 42 h 153"/>
              <a:gd name="connsiteX9-33661" fmla="*/ 390 w 490"/>
              <a:gd name="connsiteY9-33662" fmla="*/ 79 h 153"/>
              <a:gd name="connsiteX10-33663" fmla="*/ 385 w 490"/>
              <a:gd name="connsiteY10-33664" fmla="*/ 74 h 153"/>
              <a:gd name="connsiteX11-33665" fmla="*/ 385 w 490"/>
              <a:gd name="connsiteY11-33666" fmla="*/ 74 h 153"/>
              <a:gd name="connsiteX12-33667" fmla="*/ 379 w 490"/>
              <a:gd name="connsiteY12-33668" fmla="*/ 74 h 153"/>
              <a:gd name="connsiteX13-33669" fmla="*/ 374 w 490"/>
              <a:gd name="connsiteY13-33670" fmla="*/ 74 h 153"/>
              <a:gd name="connsiteX14-33671" fmla="*/ 363 w 490"/>
              <a:gd name="connsiteY14-33672" fmla="*/ 79 h 153"/>
              <a:gd name="connsiteX15-33673" fmla="*/ 353 w 490"/>
              <a:gd name="connsiteY15-33674" fmla="*/ 79 h 153"/>
              <a:gd name="connsiteX16-33675" fmla="*/ 337 w 490"/>
              <a:gd name="connsiteY16-33676" fmla="*/ 85 h 153"/>
              <a:gd name="connsiteX17-33677" fmla="*/ 321 w 490"/>
              <a:gd name="connsiteY17-33678" fmla="*/ 90 h 153"/>
              <a:gd name="connsiteX18-33679" fmla="*/ 305 w 490"/>
              <a:gd name="connsiteY18-33680" fmla="*/ 95 h 153"/>
              <a:gd name="connsiteX19-33681" fmla="*/ 269 w 490"/>
              <a:gd name="connsiteY19-33682" fmla="*/ 106 h 153"/>
              <a:gd name="connsiteX20-33683" fmla="*/ 232 w 490"/>
              <a:gd name="connsiteY20-33684" fmla="*/ 116 h 153"/>
              <a:gd name="connsiteX21-33685" fmla="*/ 195 w 490"/>
              <a:gd name="connsiteY21-33686" fmla="*/ 127 h 153"/>
              <a:gd name="connsiteX22-33687" fmla="*/ 158 w 490"/>
              <a:gd name="connsiteY22-33688" fmla="*/ 137 h 153"/>
              <a:gd name="connsiteX23-33689" fmla="*/ 137 w 490"/>
              <a:gd name="connsiteY23-33690" fmla="*/ 142 h 153"/>
              <a:gd name="connsiteX24-33691" fmla="*/ 121 w 490"/>
              <a:gd name="connsiteY24-33692" fmla="*/ 142 h 153"/>
              <a:gd name="connsiteX25-33693" fmla="*/ 105 w 490"/>
              <a:gd name="connsiteY25-33694" fmla="*/ 148 h 153"/>
              <a:gd name="connsiteX26-33695" fmla="*/ 95 w 490"/>
              <a:gd name="connsiteY26-33696" fmla="*/ 148 h 153"/>
              <a:gd name="connsiteX27-33697" fmla="*/ 84 w 490"/>
              <a:gd name="connsiteY27-33698" fmla="*/ 153 h 153"/>
              <a:gd name="connsiteX28-33699" fmla="*/ 74 w 490"/>
              <a:gd name="connsiteY28-33700" fmla="*/ 153 h 153"/>
              <a:gd name="connsiteX29-33701" fmla="*/ 68 w 490"/>
              <a:gd name="connsiteY29-33702" fmla="*/ 153 h 153"/>
              <a:gd name="connsiteX30-33703" fmla="*/ 63 w 490"/>
              <a:gd name="connsiteY30-33704" fmla="*/ 153 h 153"/>
              <a:gd name="connsiteX31-33705" fmla="*/ 53 w 490"/>
              <a:gd name="connsiteY31-33706" fmla="*/ 153 h 153"/>
              <a:gd name="connsiteX32-33707" fmla="*/ 42 w 490"/>
              <a:gd name="connsiteY32-33708" fmla="*/ 148 h 153"/>
              <a:gd name="connsiteX33-33709" fmla="*/ 32 w 490"/>
              <a:gd name="connsiteY33-33710" fmla="*/ 142 h 153"/>
              <a:gd name="connsiteX34-33711" fmla="*/ 26 w 490"/>
              <a:gd name="connsiteY34-33712" fmla="*/ 137 h 153"/>
              <a:gd name="connsiteX35-33713" fmla="*/ 16 w 490"/>
              <a:gd name="connsiteY35-33714" fmla="*/ 127 h 153"/>
              <a:gd name="connsiteX36-33715" fmla="*/ 11 w 490"/>
              <a:gd name="connsiteY36-33716" fmla="*/ 121 h 153"/>
              <a:gd name="connsiteX37-33717" fmla="*/ 5 w 490"/>
              <a:gd name="connsiteY37-33718" fmla="*/ 116 h 153"/>
              <a:gd name="connsiteX38-33719" fmla="*/ 0 w 490"/>
              <a:gd name="connsiteY38-33720" fmla="*/ 116 h 153"/>
              <a:gd name="connsiteX39-33721" fmla="*/ 5 w 490"/>
              <a:gd name="connsiteY39-33722" fmla="*/ 111 h 153"/>
              <a:gd name="connsiteX40-33723" fmla="*/ 5 w 490"/>
              <a:gd name="connsiteY40-33724" fmla="*/ 111 h 153"/>
              <a:gd name="connsiteX41-33725" fmla="*/ 11 w 490"/>
              <a:gd name="connsiteY41-33726" fmla="*/ 111 h 153"/>
              <a:gd name="connsiteX42-33727" fmla="*/ 16 w 490"/>
              <a:gd name="connsiteY42-33728" fmla="*/ 106 h 153"/>
              <a:gd name="connsiteX43-33729" fmla="*/ 21 w 490"/>
              <a:gd name="connsiteY43-33730" fmla="*/ 106 h 153"/>
              <a:gd name="connsiteX44-33731" fmla="*/ 32 w 490"/>
              <a:gd name="connsiteY44-33732" fmla="*/ 106 h 153"/>
              <a:gd name="connsiteX45-33733" fmla="*/ 42 w 490"/>
              <a:gd name="connsiteY45-33734" fmla="*/ 106 h 153"/>
              <a:gd name="connsiteX46-33735" fmla="*/ 53 w 490"/>
              <a:gd name="connsiteY46-33736" fmla="*/ 100 h 153"/>
              <a:gd name="connsiteX47-33737" fmla="*/ 79 w 490"/>
              <a:gd name="connsiteY47-33738" fmla="*/ 100 h 153"/>
              <a:gd name="connsiteX48-33739" fmla="*/ 111 w 490"/>
              <a:gd name="connsiteY48-33740" fmla="*/ 95 h 153"/>
              <a:gd name="connsiteX49-33741" fmla="*/ 126 w 490"/>
              <a:gd name="connsiteY49-33742" fmla="*/ 95 h 153"/>
              <a:gd name="connsiteX50-33743" fmla="*/ 142 w 490"/>
              <a:gd name="connsiteY50-33744" fmla="*/ 90 h 153"/>
              <a:gd name="connsiteX51-33745" fmla="*/ 163 w 490"/>
              <a:gd name="connsiteY51-33746" fmla="*/ 85 h 153"/>
              <a:gd name="connsiteX52-33747" fmla="*/ 184 w 490"/>
              <a:gd name="connsiteY52-33748" fmla="*/ 85 h 153"/>
              <a:gd name="connsiteX53-33749" fmla="*/ 221 w 490"/>
              <a:gd name="connsiteY53-33750" fmla="*/ 74 h 153"/>
              <a:gd name="connsiteX54-33751" fmla="*/ 258 w 490"/>
              <a:gd name="connsiteY54-33752" fmla="*/ 69 h 153"/>
              <a:gd name="connsiteX55-33753" fmla="*/ 290 w 490"/>
              <a:gd name="connsiteY55-33754" fmla="*/ 58 h 153"/>
              <a:gd name="connsiteX56-33755" fmla="*/ 321 w 490"/>
              <a:gd name="connsiteY56-33756" fmla="*/ 48 h 153"/>
              <a:gd name="connsiteX57-33757" fmla="*/ 337 w 490"/>
              <a:gd name="connsiteY57-33758" fmla="*/ 42 h 153"/>
              <a:gd name="connsiteX58-33759" fmla="*/ 353 w 490"/>
              <a:gd name="connsiteY58-33760" fmla="*/ 37 h 153"/>
              <a:gd name="connsiteX59-33761" fmla="*/ 363 w 490"/>
              <a:gd name="connsiteY59-33762" fmla="*/ 37 h 153"/>
              <a:gd name="connsiteX60-33763" fmla="*/ 374 w 490"/>
              <a:gd name="connsiteY60-33764" fmla="*/ 32 h 153"/>
              <a:gd name="connsiteX61-33765" fmla="*/ 379 w 490"/>
              <a:gd name="connsiteY61-33766" fmla="*/ 27 h 153"/>
              <a:gd name="connsiteX62-33767" fmla="*/ 385 w 490"/>
              <a:gd name="connsiteY62-33768" fmla="*/ 21 h 153"/>
              <a:gd name="connsiteX63-33769" fmla="*/ 390 w 490"/>
              <a:gd name="connsiteY63-33770" fmla="*/ 16 h 153"/>
              <a:gd name="connsiteX64-33771" fmla="*/ 395 w 490"/>
              <a:gd name="connsiteY64-33772" fmla="*/ 11 h 153"/>
              <a:gd name="connsiteX65-33773" fmla="*/ 400 w 490"/>
              <a:gd name="connsiteY65-33774" fmla="*/ 6 h 153"/>
              <a:gd name="connsiteX66-33775" fmla="*/ 406 w 490"/>
              <a:gd name="connsiteY66-33776" fmla="*/ 0 h 153"/>
              <a:gd name="connsiteX67-33777" fmla="*/ 411 w 490"/>
              <a:gd name="connsiteY67-33778" fmla="*/ 0 h 153"/>
              <a:gd name="connsiteX68-33779" fmla="*/ 416 w 490"/>
              <a:gd name="connsiteY68-33780" fmla="*/ 0 h 153"/>
              <a:gd name="connsiteX69-33781" fmla="*/ 416 w 490"/>
              <a:gd name="connsiteY69-33782" fmla="*/ 0 h 153"/>
              <a:gd name="connsiteX0-33783" fmla="*/ 416 w 485"/>
              <a:gd name="connsiteY0-33784" fmla="*/ 0 h 153"/>
              <a:gd name="connsiteX1-33785" fmla="*/ 427 w 485"/>
              <a:gd name="connsiteY1-33786" fmla="*/ 0 h 153"/>
              <a:gd name="connsiteX2-33787" fmla="*/ 437 w 485"/>
              <a:gd name="connsiteY2-33788" fmla="*/ 6 h 153"/>
              <a:gd name="connsiteX3-33789" fmla="*/ 448 w 485"/>
              <a:gd name="connsiteY3-33790" fmla="*/ 11 h 153"/>
              <a:gd name="connsiteX4-33791" fmla="*/ 464 w 485"/>
              <a:gd name="connsiteY4-33792" fmla="*/ 21 h 153"/>
              <a:gd name="connsiteX5-33793" fmla="*/ 474 w 485"/>
              <a:gd name="connsiteY5-33794" fmla="*/ 32 h 153"/>
              <a:gd name="connsiteX6-33795" fmla="*/ 485 w 485"/>
              <a:gd name="connsiteY6-33796" fmla="*/ 37 h 153"/>
              <a:gd name="connsiteX7-33797" fmla="*/ 485 w 485"/>
              <a:gd name="connsiteY7-33798" fmla="*/ 42 h 153"/>
              <a:gd name="connsiteX8-33799" fmla="*/ 390 w 485"/>
              <a:gd name="connsiteY8-33800" fmla="*/ 79 h 153"/>
              <a:gd name="connsiteX9-33801" fmla="*/ 385 w 485"/>
              <a:gd name="connsiteY9-33802" fmla="*/ 74 h 153"/>
              <a:gd name="connsiteX10-33803" fmla="*/ 385 w 485"/>
              <a:gd name="connsiteY10-33804" fmla="*/ 74 h 153"/>
              <a:gd name="connsiteX11-33805" fmla="*/ 379 w 485"/>
              <a:gd name="connsiteY11-33806" fmla="*/ 74 h 153"/>
              <a:gd name="connsiteX12-33807" fmla="*/ 374 w 485"/>
              <a:gd name="connsiteY12-33808" fmla="*/ 74 h 153"/>
              <a:gd name="connsiteX13-33809" fmla="*/ 363 w 485"/>
              <a:gd name="connsiteY13-33810" fmla="*/ 79 h 153"/>
              <a:gd name="connsiteX14-33811" fmla="*/ 353 w 485"/>
              <a:gd name="connsiteY14-33812" fmla="*/ 79 h 153"/>
              <a:gd name="connsiteX15-33813" fmla="*/ 337 w 485"/>
              <a:gd name="connsiteY15-33814" fmla="*/ 85 h 153"/>
              <a:gd name="connsiteX16-33815" fmla="*/ 321 w 485"/>
              <a:gd name="connsiteY16-33816" fmla="*/ 90 h 153"/>
              <a:gd name="connsiteX17-33817" fmla="*/ 305 w 485"/>
              <a:gd name="connsiteY17-33818" fmla="*/ 95 h 153"/>
              <a:gd name="connsiteX18-33819" fmla="*/ 269 w 485"/>
              <a:gd name="connsiteY18-33820" fmla="*/ 106 h 153"/>
              <a:gd name="connsiteX19-33821" fmla="*/ 232 w 485"/>
              <a:gd name="connsiteY19-33822" fmla="*/ 116 h 153"/>
              <a:gd name="connsiteX20-33823" fmla="*/ 195 w 485"/>
              <a:gd name="connsiteY20-33824" fmla="*/ 127 h 153"/>
              <a:gd name="connsiteX21-33825" fmla="*/ 158 w 485"/>
              <a:gd name="connsiteY21-33826" fmla="*/ 137 h 153"/>
              <a:gd name="connsiteX22-33827" fmla="*/ 137 w 485"/>
              <a:gd name="connsiteY22-33828" fmla="*/ 142 h 153"/>
              <a:gd name="connsiteX23-33829" fmla="*/ 121 w 485"/>
              <a:gd name="connsiteY23-33830" fmla="*/ 142 h 153"/>
              <a:gd name="connsiteX24-33831" fmla="*/ 105 w 485"/>
              <a:gd name="connsiteY24-33832" fmla="*/ 148 h 153"/>
              <a:gd name="connsiteX25-33833" fmla="*/ 95 w 485"/>
              <a:gd name="connsiteY25-33834" fmla="*/ 148 h 153"/>
              <a:gd name="connsiteX26-33835" fmla="*/ 84 w 485"/>
              <a:gd name="connsiteY26-33836" fmla="*/ 153 h 153"/>
              <a:gd name="connsiteX27-33837" fmla="*/ 74 w 485"/>
              <a:gd name="connsiteY27-33838" fmla="*/ 153 h 153"/>
              <a:gd name="connsiteX28-33839" fmla="*/ 68 w 485"/>
              <a:gd name="connsiteY28-33840" fmla="*/ 153 h 153"/>
              <a:gd name="connsiteX29-33841" fmla="*/ 63 w 485"/>
              <a:gd name="connsiteY29-33842" fmla="*/ 153 h 153"/>
              <a:gd name="connsiteX30-33843" fmla="*/ 53 w 485"/>
              <a:gd name="connsiteY30-33844" fmla="*/ 153 h 153"/>
              <a:gd name="connsiteX31-33845" fmla="*/ 42 w 485"/>
              <a:gd name="connsiteY31-33846" fmla="*/ 148 h 153"/>
              <a:gd name="connsiteX32-33847" fmla="*/ 32 w 485"/>
              <a:gd name="connsiteY32-33848" fmla="*/ 142 h 153"/>
              <a:gd name="connsiteX33-33849" fmla="*/ 26 w 485"/>
              <a:gd name="connsiteY33-33850" fmla="*/ 137 h 153"/>
              <a:gd name="connsiteX34-33851" fmla="*/ 16 w 485"/>
              <a:gd name="connsiteY34-33852" fmla="*/ 127 h 153"/>
              <a:gd name="connsiteX35-33853" fmla="*/ 11 w 485"/>
              <a:gd name="connsiteY35-33854" fmla="*/ 121 h 153"/>
              <a:gd name="connsiteX36-33855" fmla="*/ 5 w 485"/>
              <a:gd name="connsiteY36-33856" fmla="*/ 116 h 153"/>
              <a:gd name="connsiteX37-33857" fmla="*/ 0 w 485"/>
              <a:gd name="connsiteY37-33858" fmla="*/ 116 h 153"/>
              <a:gd name="connsiteX38-33859" fmla="*/ 5 w 485"/>
              <a:gd name="connsiteY38-33860" fmla="*/ 111 h 153"/>
              <a:gd name="connsiteX39-33861" fmla="*/ 5 w 485"/>
              <a:gd name="connsiteY39-33862" fmla="*/ 111 h 153"/>
              <a:gd name="connsiteX40-33863" fmla="*/ 11 w 485"/>
              <a:gd name="connsiteY40-33864" fmla="*/ 111 h 153"/>
              <a:gd name="connsiteX41-33865" fmla="*/ 16 w 485"/>
              <a:gd name="connsiteY41-33866" fmla="*/ 106 h 153"/>
              <a:gd name="connsiteX42-33867" fmla="*/ 21 w 485"/>
              <a:gd name="connsiteY42-33868" fmla="*/ 106 h 153"/>
              <a:gd name="connsiteX43-33869" fmla="*/ 32 w 485"/>
              <a:gd name="connsiteY43-33870" fmla="*/ 106 h 153"/>
              <a:gd name="connsiteX44-33871" fmla="*/ 42 w 485"/>
              <a:gd name="connsiteY44-33872" fmla="*/ 106 h 153"/>
              <a:gd name="connsiteX45-33873" fmla="*/ 53 w 485"/>
              <a:gd name="connsiteY45-33874" fmla="*/ 100 h 153"/>
              <a:gd name="connsiteX46-33875" fmla="*/ 79 w 485"/>
              <a:gd name="connsiteY46-33876" fmla="*/ 100 h 153"/>
              <a:gd name="connsiteX47-33877" fmla="*/ 111 w 485"/>
              <a:gd name="connsiteY47-33878" fmla="*/ 95 h 153"/>
              <a:gd name="connsiteX48-33879" fmla="*/ 126 w 485"/>
              <a:gd name="connsiteY48-33880" fmla="*/ 95 h 153"/>
              <a:gd name="connsiteX49-33881" fmla="*/ 142 w 485"/>
              <a:gd name="connsiteY49-33882" fmla="*/ 90 h 153"/>
              <a:gd name="connsiteX50-33883" fmla="*/ 163 w 485"/>
              <a:gd name="connsiteY50-33884" fmla="*/ 85 h 153"/>
              <a:gd name="connsiteX51-33885" fmla="*/ 184 w 485"/>
              <a:gd name="connsiteY51-33886" fmla="*/ 85 h 153"/>
              <a:gd name="connsiteX52-33887" fmla="*/ 221 w 485"/>
              <a:gd name="connsiteY52-33888" fmla="*/ 74 h 153"/>
              <a:gd name="connsiteX53-33889" fmla="*/ 258 w 485"/>
              <a:gd name="connsiteY53-33890" fmla="*/ 69 h 153"/>
              <a:gd name="connsiteX54-33891" fmla="*/ 290 w 485"/>
              <a:gd name="connsiteY54-33892" fmla="*/ 58 h 153"/>
              <a:gd name="connsiteX55-33893" fmla="*/ 321 w 485"/>
              <a:gd name="connsiteY55-33894" fmla="*/ 48 h 153"/>
              <a:gd name="connsiteX56-33895" fmla="*/ 337 w 485"/>
              <a:gd name="connsiteY56-33896" fmla="*/ 42 h 153"/>
              <a:gd name="connsiteX57-33897" fmla="*/ 353 w 485"/>
              <a:gd name="connsiteY57-33898" fmla="*/ 37 h 153"/>
              <a:gd name="connsiteX58-33899" fmla="*/ 363 w 485"/>
              <a:gd name="connsiteY58-33900" fmla="*/ 37 h 153"/>
              <a:gd name="connsiteX59-33901" fmla="*/ 374 w 485"/>
              <a:gd name="connsiteY59-33902" fmla="*/ 32 h 153"/>
              <a:gd name="connsiteX60-33903" fmla="*/ 379 w 485"/>
              <a:gd name="connsiteY60-33904" fmla="*/ 27 h 153"/>
              <a:gd name="connsiteX61-33905" fmla="*/ 385 w 485"/>
              <a:gd name="connsiteY61-33906" fmla="*/ 21 h 153"/>
              <a:gd name="connsiteX62-33907" fmla="*/ 390 w 485"/>
              <a:gd name="connsiteY62-33908" fmla="*/ 16 h 153"/>
              <a:gd name="connsiteX63-33909" fmla="*/ 395 w 485"/>
              <a:gd name="connsiteY63-33910" fmla="*/ 11 h 153"/>
              <a:gd name="connsiteX64-33911" fmla="*/ 400 w 485"/>
              <a:gd name="connsiteY64-33912" fmla="*/ 6 h 153"/>
              <a:gd name="connsiteX65-33913" fmla="*/ 406 w 485"/>
              <a:gd name="connsiteY65-33914" fmla="*/ 0 h 153"/>
              <a:gd name="connsiteX66-33915" fmla="*/ 411 w 485"/>
              <a:gd name="connsiteY66-33916" fmla="*/ 0 h 153"/>
              <a:gd name="connsiteX67-33917" fmla="*/ 416 w 485"/>
              <a:gd name="connsiteY67-33918" fmla="*/ 0 h 153"/>
              <a:gd name="connsiteX68-33919" fmla="*/ 416 w 485"/>
              <a:gd name="connsiteY68-33920" fmla="*/ 0 h 153"/>
              <a:gd name="connsiteX0-33921" fmla="*/ 416 w 485"/>
              <a:gd name="connsiteY0-33922" fmla="*/ 0 h 153"/>
              <a:gd name="connsiteX1-33923" fmla="*/ 427 w 485"/>
              <a:gd name="connsiteY1-33924" fmla="*/ 0 h 153"/>
              <a:gd name="connsiteX2-33925" fmla="*/ 437 w 485"/>
              <a:gd name="connsiteY2-33926" fmla="*/ 6 h 153"/>
              <a:gd name="connsiteX3-33927" fmla="*/ 448 w 485"/>
              <a:gd name="connsiteY3-33928" fmla="*/ 11 h 153"/>
              <a:gd name="connsiteX4-33929" fmla="*/ 464 w 485"/>
              <a:gd name="connsiteY4-33930" fmla="*/ 21 h 153"/>
              <a:gd name="connsiteX5-33931" fmla="*/ 474 w 485"/>
              <a:gd name="connsiteY5-33932" fmla="*/ 32 h 153"/>
              <a:gd name="connsiteX6-33933" fmla="*/ 485 w 485"/>
              <a:gd name="connsiteY6-33934" fmla="*/ 37 h 153"/>
              <a:gd name="connsiteX7-33935" fmla="*/ 390 w 485"/>
              <a:gd name="connsiteY7-33936" fmla="*/ 79 h 153"/>
              <a:gd name="connsiteX8-33937" fmla="*/ 385 w 485"/>
              <a:gd name="connsiteY8-33938" fmla="*/ 74 h 153"/>
              <a:gd name="connsiteX9-33939" fmla="*/ 385 w 485"/>
              <a:gd name="connsiteY9-33940" fmla="*/ 74 h 153"/>
              <a:gd name="connsiteX10-33941" fmla="*/ 379 w 485"/>
              <a:gd name="connsiteY10-33942" fmla="*/ 74 h 153"/>
              <a:gd name="connsiteX11-33943" fmla="*/ 374 w 485"/>
              <a:gd name="connsiteY11-33944" fmla="*/ 74 h 153"/>
              <a:gd name="connsiteX12-33945" fmla="*/ 363 w 485"/>
              <a:gd name="connsiteY12-33946" fmla="*/ 79 h 153"/>
              <a:gd name="connsiteX13-33947" fmla="*/ 353 w 485"/>
              <a:gd name="connsiteY13-33948" fmla="*/ 79 h 153"/>
              <a:gd name="connsiteX14-33949" fmla="*/ 337 w 485"/>
              <a:gd name="connsiteY14-33950" fmla="*/ 85 h 153"/>
              <a:gd name="connsiteX15-33951" fmla="*/ 321 w 485"/>
              <a:gd name="connsiteY15-33952" fmla="*/ 90 h 153"/>
              <a:gd name="connsiteX16-33953" fmla="*/ 305 w 485"/>
              <a:gd name="connsiteY16-33954" fmla="*/ 95 h 153"/>
              <a:gd name="connsiteX17-33955" fmla="*/ 269 w 485"/>
              <a:gd name="connsiteY17-33956" fmla="*/ 106 h 153"/>
              <a:gd name="connsiteX18-33957" fmla="*/ 232 w 485"/>
              <a:gd name="connsiteY18-33958" fmla="*/ 116 h 153"/>
              <a:gd name="connsiteX19-33959" fmla="*/ 195 w 485"/>
              <a:gd name="connsiteY19-33960" fmla="*/ 127 h 153"/>
              <a:gd name="connsiteX20-33961" fmla="*/ 158 w 485"/>
              <a:gd name="connsiteY20-33962" fmla="*/ 137 h 153"/>
              <a:gd name="connsiteX21-33963" fmla="*/ 137 w 485"/>
              <a:gd name="connsiteY21-33964" fmla="*/ 142 h 153"/>
              <a:gd name="connsiteX22-33965" fmla="*/ 121 w 485"/>
              <a:gd name="connsiteY22-33966" fmla="*/ 142 h 153"/>
              <a:gd name="connsiteX23-33967" fmla="*/ 105 w 485"/>
              <a:gd name="connsiteY23-33968" fmla="*/ 148 h 153"/>
              <a:gd name="connsiteX24-33969" fmla="*/ 95 w 485"/>
              <a:gd name="connsiteY24-33970" fmla="*/ 148 h 153"/>
              <a:gd name="connsiteX25-33971" fmla="*/ 84 w 485"/>
              <a:gd name="connsiteY25-33972" fmla="*/ 153 h 153"/>
              <a:gd name="connsiteX26-33973" fmla="*/ 74 w 485"/>
              <a:gd name="connsiteY26-33974" fmla="*/ 153 h 153"/>
              <a:gd name="connsiteX27-33975" fmla="*/ 68 w 485"/>
              <a:gd name="connsiteY27-33976" fmla="*/ 153 h 153"/>
              <a:gd name="connsiteX28-33977" fmla="*/ 63 w 485"/>
              <a:gd name="connsiteY28-33978" fmla="*/ 153 h 153"/>
              <a:gd name="connsiteX29-33979" fmla="*/ 53 w 485"/>
              <a:gd name="connsiteY29-33980" fmla="*/ 153 h 153"/>
              <a:gd name="connsiteX30-33981" fmla="*/ 42 w 485"/>
              <a:gd name="connsiteY30-33982" fmla="*/ 148 h 153"/>
              <a:gd name="connsiteX31-33983" fmla="*/ 32 w 485"/>
              <a:gd name="connsiteY31-33984" fmla="*/ 142 h 153"/>
              <a:gd name="connsiteX32-33985" fmla="*/ 26 w 485"/>
              <a:gd name="connsiteY32-33986" fmla="*/ 137 h 153"/>
              <a:gd name="connsiteX33-33987" fmla="*/ 16 w 485"/>
              <a:gd name="connsiteY33-33988" fmla="*/ 127 h 153"/>
              <a:gd name="connsiteX34-33989" fmla="*/ 11 w 485"/>
              <a:gd name="connsiteY34-33990" fmla="*/ 121 h 153"/>
              <a:gd name="connsiteX35-33991" fmla="*/ 5 w 485"/>
              <a:gd name="connsiteY35-33992" fmla="*/ 116 h 153"/>
              <a:gd name="connsiteX36-33993" fmla="*/ 0 w 485"/>
              <a:gd name="connsiteY36-33994" fmla="*/ 116 h 153"/>
              <a:gd name="connsiteX37-33995" fmla="*/ 5 w 485"/>
              <a:gd name="connsiteY37-33996" fmla="*/ 111 h 153"/>
              <a:gd name="connsiteX38-33997" fmla="*/ 5 w 485"/>
              <a:gd name="connsiteY38-33998" fmla="*/ 111 h 153"/>
              <a:gd name="connsiteX39-33999" fmla="*/ 11 w 485"/>
              <a:gd name="connsiteY39-34000" fmla="*/ 111 h 153"/>
              <a:gd name="connsiteX40-34001" fmla="*/ 16 w 485"/>
              <a:gd name="connsiteY40-34002" fmla="*/ 106 h 153"/>
              <a:gd name="connsiteX41-34003" fmla="*/ 21 w 485"/>
              <a:gd name="connsiteY41-34004" fmla="*/ 106 h 153"/>
              <a:gd name="connsiteX42-34005" fmla="*/ 32 w 485"/>
              <a:gd name="connsiteY42-34006" fmla="*/ 106 h 153"/>
              <a:gd name="connsiteX43-34007" fmla="*/ 42 w 485"/>
              <a:gd name="connsiteY43-34008" fmla="*/ 106 h 153"/>
              <a:gd name="connsiteX44-34009" fmla="*/ 53 w 485"/>
              <a:gd name="connsiteY44-34010" fmla="*/ 100 h 153"/>
              <a:gd name="connsiteX45-34011" fmla="*/ 79 w 485"/>
              <a:gd name="connsiteY45-34012" fmla="*/ 100 h 153"/>
              <a:gd name="connsiteX46-34013" fmla="*/ 111 w 485"/>
              <a:gd name="connsiteY46-34014" fmla="*/ 95 h 153"/>
              <a:gd name="connsiteX47-34015" fmla="*/ 126 w 485"/>
              <a:gd name="connsiteY47-34016" fmla="*/ 95 h 153"/>
              <a:gd name="connsiteX48-34017" fmla="*/ 142 w 485"/>
              <a:gd name="connsiteY48-34018" fmla="*/ 90 h 153"/>
              <a:gd name="connsiteX49-34019" fmla="*/ 163 w 485"/>
              <a:gd name="connsiteY49-34020" fmla="*/ 85 h 153"/>
              <a:gd name="connsiteX50-34021" fmla="*/ 184 w 485"/>
              <a:gd name="connsiteY50-34022" fmla="*/ 85 h 153"/>
              <a:gd name="connsiteX51-34023" fmla="*/ 221 w 485"/>
              <a:gd name="connsiteY51-34024" fmla="*/ 74 h 153"/>
              <a:gd name="connsiteX52-34025" fmla="*/ 258 w 485"/>
              <a:gd name="connsiteY52-34026" fmla="*/ 69 h 153"/>
              <a:gd name="connsiteX53-34027" fmla="*/ 290 w 485"/>
              <a:gd name="connsiteY53-34028" fmla="*/ 58 h 153"/>
              <a:gd name="connsiteX54-34029" fmla="*/ 321 w 485"/>
              <a:gd name="connsiteY54-34030" fmla="*/ 48 h 153"/>
              <a:gd name="connsiteX55-34031" fmla="*/ 337 w 485"/>
              <a:gd name="connsiteY55-34032" fmla="*/ 42 h 153"/>
              <a:gd name="connsiteX56-34033" fmla="*/ 353 w 485"/>
              <a:gd name="connsiteY56-34034" fmla="*/ 37 h 153"/>
              <a:gd name="connsiteX57-34035" fmla="*/ 363 w 485"/>
              <a:gd name="connsiteY57-34036" fmla="*/ 37 h 153"/>
              <a:gd name="connsiteX58-34037" fmla="*/ 374 w 485"/>
              <a:gd name="connsiteY58-34038" fmla="*/ 32 h 153"/>
              <a:gd name="connsiteX59-34039" fmla="*/ 379 w 485"/>
              <a:gd name="connsiteY59-34040" fmla="*/ 27 h 153"/>
              <a:gd name="connsiteX60-34041" fmla="*/ 385 w 485"/>
              <a:gd name="connsiteY60-34042" fmla="*/ 21 h 153"/>
              <a:gd name="connsiteX61-34043" fmla="*/ 390 w 485"/>
              <a:gd name="connsiteY61-34044" fmla="*/ 16 h 153"/>
              <a:gd name="connsiteX62-34045" fmla="*/ 395 w 485"/>
              <a:gd name="connsiteY62-34046" fmla="*/ 11 h 153"/>
              <a:gd name="connsiteX63-34047" fmla="*/ 400 w 485"/>
              <a:gd name="connsiteY63-34048" fmla="*/ 6 h 153"/>
              <a:gd name="connsiteX64-34049" fmla="*/ 406 w 485"/>
              <a:gd name="connsiteY64-34050" fmla="*/ 0 h 153"/>
              <a:gd name="connsiteX65-34051" fmla="*/ 411 w 485"/>
              <a:gd name="connsiteY65-34052" fmla="*/ 0 h 153"/>
              <a:gd name="connsiteX66-34053" fmla="*/ 416 w 485"/>
              <a:gd name="connsiteY66-34054" fmla="*/ 0 h 153"/>
              <a:gd name="connsiteX67-34055" fmla="*/ 416 w 485"/>
              <a:gd name="connsiteY67-34056" fmla="*/ 0 h 153"/>
              <a:gd name="connsiteX0-34057" fmla="*/ 416 w 474"/>
              <a:gd name="connsiteY0-34058" fmla="*/ 0 h 153"/>
              <a:gd name="connsiteX1-34059" fmla="*/ 427 w 474"/>
              <a:gd name="connsiteY1-34060" fmla="*/ 0 h 153"/>
              <a:gd name="connsiteX2-34061" fmla="*/ 437 w 474"/>
              <a:gd name="connsiteY2-34062" fmla="*/ 6 h 153"/>
              <a:gd name="connsiteX3-34063" fmla="*/ 448 w 474"/>
              <a:gd name="connsiteY3-34064" fmla="*/ 11 h 153"/>
              <a:gd name="connsiteX4-34065" fmla="*/ 464 w 474"/>
              <a:gd name="connsiteY4-34066" fmla="*/ 21 h 153"/>
              <a:gd name="connsiteX5-34067" fmla="*/ 474 w 474"/>
              <a:gd name="connsiteY5-34068" fmla="*/ 32 h 153"/>
              <a:gd name="connsiteX6-34069" fmla="*/ 390 w 474"/>
              <a:gd name="connsiteY6-34070" fmla="*/ 79 h 153"/>
              <a:gd name="connsiteX7-34071" fmla="*/ 385 w 474"/>
              <a:gd name="connsiteY7-34072" fmla="*/ 74 h 153"/>
              <a:gd name="connsiteX8-34073" fmla="*/ 385 w 474"/>
              <a:gd name="connsiteY8-34074" fmla="*/ 74 h 153"/>
              <a:gd name="connsiteX9-34075" fmla="*/ 379 w 474"/>
              <a:gd name="connsiteY9-34076" fmla="*/ 74 h 153"/>
              <a:gd name="connsiteX10-34077" fmla="*/ 374 w 474"/>
              <a:gd name="connsiteY10-34078" fmla="*/ 74 h 153"/>
              <a:gd name="connsiteX11-34079" fmla="*/ 363 w 474"/>
              <a:gd name="connsiteY11-34080" fmla="*/ 79 h 153"/>
              <a:gd name="connsiteX12-34081" fmla="*/ 353 w 474"/>
              <a:gd name="connsiteY12-34082" fmla="*/ 79 h 153"/>
              <a:gd name="connsiteX13-34083" fmla="*/ 337 w 474"/>
              <a:gd name="connsiteY13-34084" fmla="*/ 85 h 153"/>
              <a:gd name="connsiteX14-34085" fmla="*/ 321 w 474"/>
              <a:gd name="connsiteY14-34086" fmla="*/ 90 h 153"/>
              <a:gd name="connsiteX15-34087" fmla="*/ 305 w 474"/>
              <a:gd name="connsiteY15-34088" fmla="*/ 95 h 153"/>
              <a:gd name="connsiteX16-34089" fmla="*/ 269 w 474"/>
              <a:gd name="connsiteY16-34090" fmla="*/ 106 h 153"/>
              <a:gd name="connsiteX17-34091" fmla="*/ 232 w 474"/>
              <a:gd name="connsiteY17-34092" fmla="*/ 116 h 153"/>
              <a:gd name="connsiteX18-34093" fmla="*/ 195 w 474"/>
              <a:gd name="connsiteY18-34094" fmla="*/ 127 h 153"/>
              <a:gd name="connsiteX19-34095" fmla="*/ 158 w 474"/>
              <a:gd name="connsiteY19-34096" fmla="*/ 137 h 153"/>
              <a:gd name="connsiteX20-34097" fmla="*/ 137 w 474"/>
              <a:gd name="connsiteY20-34098" fmla="*/ 142 h 153"/>
              <a:gd name="connsiteX21-34099" fmla="*/ 121 w 474"/>
              <a:gd name="connsiteY21-34100" fmla="*/ 142 h 153"/>
              <a:gd name="connsiteX22-34101" fmla="*/ 105 w 474"/>
              <a:gd name="connsiteY22-34102" fmla="*/ 148 h 153"/>
              <a:gd name="connsiteX23-34103" fmla="*/ 95 w 474"/>
              <a:gd name="connsiteY23-34104" fmla="*/ 148 h 153"/>
              <a:gd name="connsiteX24-34105" fmla="*/ 84 w 474"/>
              <a:gd name="connsiteY24-34106" fmla="*/ 153 h 153"/>
              <a:gd name="connsiteX25-34107" fmla="*/ 74 w 474"/>
              <a:gd name="connsiteY25-34108" fmla="*/ 153 h 153"/>
              <a:gd name="connsiteX26-34109" fmla="*/ 68 w 474"/>
              <a:gd name="connsiteY26-34110" fmla="*/ 153 h 153"/>
              <a:gd name="connsiteX27-34111" fmla="*/ 63 w 474"/>
              <a:gd name="connsiteY27-34112" fmla="*/ 153 h 153"/>
              <a:gd name="connsiteX28-34113" fmla="*/ 53 w 474"/>
              <a:gd name="connsiteY28-34114" fmla="*/ 153 h 153"/>
              <a:gd name="connsiteX29-34115" fmla="*/ 42 w 474"/>
              <a:gd name="connsiteY29-34116" fmla="*/ 148 h 153"/>
              <a:gd name="connsiteX30-34117" fmla="*/ 32 w 474"/>
              <a:gd name="connsiteY30-34118" fmla="*/ 142 h 153"/>
              <a:gd name="connsiteX31-34119" fmla="*/ 26 w 474"/>
              <a:gd name="connsiteY31-34120" fmla="*/ 137 h 153"/>
              <a:gd name="connsiteX32-34121" fmla="*/ 16 w 474"/>
              <a:gd name="connsiteY32-34122" fmla="*/ 127 h 153"/>
              <a:gd name="connsiteX33-34123" fmla="*/ 11 w 474"/>
              <a:gd name="connsiteY33-34124" fmla="*/ 121 h 153"/>
              <a:gd name="connsiteX34-34125" fmla="*/ 5 w 474"/>
              <a:gd name="connsiteY34-34126" fmla="*/ 116 h 153"/>
              <a:gd name="connsiteX35-34127" fmla="*/ 0 w 474"/>
              <a:gd name="connsiteY35-34128" fmla="*/ 116 h 153"/>
              <a:gd name="connsiteX36-34129" fmla="*/ 5 w 474"/>
              <a:gd name="connsiteY36-34130" fmla="*/ 111 h 153"/>
              <a:gd name="connsiteX37-34131" fmla="*/ 5 w 474"/>
              <a:gd name="connsiteY37-34132" fmla="*/ 111 h 153"/>
              <a:gd name="connsiteX38-34133" fmla="*/ 11 w 474"/>
              <a:gd name="connsiteY38-34134" fmla="*/ 111 h 153"/>
              <a:gd name="connsiteX39-34135" fmla="*/ 16 w 474"/>
              <a:gd name="connsiteY39-34136" fmla="*/ 106 h 153"/>
              <a:gd name="connsiteX40-34137" fmla="*/ 21 w 474"/>
              <a:gd name="connsiteY40-34138" fmla="*/ 106 h 153"/>
              <a:gd name="connsiteX41-34139" fmla="*/ 32 w 474"/>
              <a:gd name="connsiteY41-34140" fmla="*/ 106 h 153"/>
              <a:gd name="connsiteX42-34141" fmla="*/ 42 w 474"/>
              <a:gd name="connsiteY42-34142" fmla="*/ 106 h 153"/>
              <a:gd name="connsiteX43-34143" fmla="*/ 53 w 474"/>
              <a:gd name="connsiteY43-34144" fmla="*/ 100 h 153"/>
              <a:gd name="connsiteX44-34145" fmla="*/ 79 w 474"/>
              <a:gd name="connsiteY44-34146" fmla="*/ 100 h 153"/>
              <a:gd name="connsiteX45-34147" fmla="*/ 111 w 474"/>
              <a:gd name="connsiteY45-34148" fmla="*/ 95 h 153"/>
              <a:gd name="connsiteX46-34149" fmla="*/ 126 w 474"/>
              <a:gd name="connsiteY46-34150" fmla="*/ 95 h 153"/>
              <a:gd name="connsiteX47-34151" fmla="*/ 142 w 474"/>
              <a:gd name="connsiteY47-34152" fmla="*/ 90 h 153"/>
              <a:gd name="connsiteX48-34153" fmla="*/ 163 w 474"/>
              <a:gd name="connsiteY48-34154" fmla="*/ 85 h 153"/>
              <a:gd name="connsiteX49-34155" fmla="*/ 184 w 474"/>
              <a:gd name="connsiteY49-34156" fmla="*/ 85 h 153"/>
              <a:gd name="connsiteX50-34157" fmla="*/ 221 w 474"/>
              <a:gd name="connsiteY50-34158" fmla="*/ 74 h 153"/>
              <a:gd name="connsiteX51-34159" fmla="*/ 258 w 474"/>
              <a:gd name="connsiteY51-34160" fmla="*/ 69 h 153"/>
              <a:gd name="connsiteX52-34161" fmla="*/ 290 w 474"/>
              <a:gd name="connsiteY52-34162" fmla="*/ 58 h 153"/>
              <a:gd name="connsiteX53-34163" fmla="*/ 321 w 474"/>
              <a:gd name="connsiteY53-34164" fmla="*/ 48 h 153"/>
              <a:gd name="connsiteX54-34165" fmla="*/ 337 w 474"/>
              <a:gd name="connsiteY54-34166" fmla="*/ 42 h 153"/>
              <a:gd name="connsiteX55-34167" fmla="*/ 353 w 474"/>
              <a:gd name="connsiteY55-34168" fmla="*/ 37 h 153"/>
              <a:gd name="connsiteX56-34169" fmla="*/ 363 w 474"/>
              <a:gd name="connsiteY56-34170" fmla="*/ 37 h 153"/>
              <a:gd name="connsiteX57-34171" fmla="*/ 374 w 474"/>
              <a:gd name="connsiteY57-34172" fmla="*/ 32 h 153"/>
              <a:gd name="connsiteX58-34173" fmla="*/ 379 w 474"/>
              <a:gd name="connsiteY58-34174" fmla="*/ 27 h 153"/>
              <a:gd name="connsiteX59-34175" fmla="*/ 385 w 474"/>
              <a:gd name="connsiteY59-34176" fmla="*/ 21 h 153"/>
              <a:gd name="connsiteX60-34177" fmla="*/ 390 w 474"/>
              <a:gd name="connsiteY60-34178" fmla="*/ 16 h 153"/>
              <a:gd name="connsiteX61-34179" fmla="*/ 395 w 474"/>
              <a:gd name="connsiteY61-34180" fmla="*/ 11 h 153"/>
              <a:gd name="connsiteX62-34181" fmla="*/ 400 w 474"/>
              <a:gd name="connsiteY62-34182" fmla="*/ 6 h 153"/>
              <a:gd name="connsiteX63-34183" fmla="*/ 406 w 474"/>
              <a:gd name="connsiteY63-34184" fmla="*/ 0 h 153"/>
              <a:gd name="connsiteX64-34185" fmla="*/ 411 w 474"/>
              <a:gd name="connsiteY64-34186" fmla="*/ 0 h 153"/>
              <a:gd name="connsiteX65-34187" fmla="*/ 416 w 474"/>
              <a:gd name="connsiteY65-34188" fmla="*/ 0 h 153"/>
              <a:gd name="connsiteX66-34189" fmla="*/ 416 w 474"/>
              <a:gd name="connsiteY66-34190" fmla="*/ 0 h 1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Lst>
            <a:rect l="l" t="t" r="r" b="b"/>
            <a:pathLst>
              <a:path w="474" h="153">
                <a:moveTo>
                  <a:pt x="416" y="0"/>
                </a:moveTo>
                <a:lnTo>
                  <a:pt x="427" y="0"/>
                </a:lnTo>
                <a:cubicBezTo>
                  <a:pt x="430" y="2"/>
                  <a:pt x="434" y="4"/>
                  <a:pt x="437" y="6"/>
                </a:cubicBezTo>
                <a:cubicBezTo>
                  <a:pt x="441" y="8"/>
                  <a:pt x="444" y="9"/>
                  <a:pt x="448" y="11"/>
                </a:cubicBezTo>
                <a:cubicBezTo>
                  <a:pt x="453" y="14"/>
                  <a:pt x="459" y="18"/>
                  <a:pt x="464" y="21"/>
                </a:cubicBezTo>
                <a:cubicBezTo>
                  <a:pt x="467" y="25"/>
                  <a:pt x="471" y="28"/>
                  <a:pt x="474" y="32"/>
                </a:cubicBezTo>
                <a:cubicBezTo>
                  <a:pt x="462" y="42"/>
                  <a:pt x="405" y="72"/>
                  <a:pt x="390" y="79"/>
                </a:cubicBezTo>
                <a:cubicBezTo>
                  <a:pt x="375" y="86"/>
                  <a:pt x="387" y="76"/>
                  <a:pt x="385" y="74"/>
                </a:cubicBezTo>
                <a:lnTo>
                  <a:pt x="385" y="74"/>
                </a:lnTo>
                <a:lnTo>
                  <a:pt x="379" y="74"/>
                </a:lnTo>
                <a:lnTo>
                  <a:pt x="374" y="74"/>
                </a:lnTo>
                <a:cubicBezTo>
                  <a:pt x="370" y="76"/>
                  <a:pt x="367" y="77"/>
                  <a:pt x="363" y="79"/>
                </a:cubicBezTo>
                <a:lnTo>
                  <a:pt x="353" y="79"/>
                </a:lnTo>
                <a:cubicBezTo>
                  <a:pt x="348" y="81"/>
                  <a:pt x="342" y="83"/>
                  <a:pt x="337" y="85"/>
                </a:cubicBezTo>
                <a:cubicBezTo>
                  <a:pt x="332" y="87"/>
                  <a:pt x="326" y="88"/>
                  <a:pt x="321" y="90"/>
                </a:cubicBezTo>
                <a:cubicBezTo>
                  <a:pt x="316" y="92"/>
                  <a:pt x="310" y="93"/>
                  <a:pt x="305" y="95"/>
                </a:cubicBezTo>
                <a:cubicBezTo>
                  <a:pt x="293" y="99"/>
                  <a:pt x="281" y="102"/>
                  <a:pt x="269" y="106"/>
                </a:cubicBezTo>
                <a:cubicBezTo>
                  <a:pt x="257" y="109"/>
                  <a:pt x="244" y="113"/>
                  <a:pt x="232" y="116"/>
                </a:cubicBezTo>
                <a:cubicBezTo>
                  <a:pt x="220" y="120"/>
                  <a:pt x="207" y="123"/>
                  <a:pt x="195" y="127"/>
                </a:cubicBezTo>
                <a:cubicBezTo>
                  <a:pt x="183" y="130"/>
                  <a:pt x="170" y="134"/>
                  <a:pt x="158" y="137"/>
                </a:cubicBezTo>
                <a:cubicBezTo>
                  <a:pt x="151" y="139"/>
                  <a:pt x="144" y="140"/>
                  <a:pt x="137" y="142"/>
                </a:cubicBezTo>
                <a:lnTo>
                  <a:pt x="121" y="142"/>
                </a:lnTo>
                <a:cubicBezTo>
                  <a:pt x="116" y="144"/>
                  <a:pt x="110" y="146"/>
                  <a:pt x="105" y="148"/>
                </a:cubicBezTo>
                <a:lnTo>
                  <a:pt x="95" y="148"/>
                </a:lnTo>
                <a:cubicBezTo>
                  <a:pt x="91" y="150"/>
                  <a:pt x="88" y="151"/>
                  <a:pt x="84" y="153"/>
                </a:cubicBezTo>
                <a:lnTo>
                  <a:pt x="74" y="153"/>
                </a:lnTo>
                <a:lnTo>
                  <a:pt x="68" y="153"/>
                </a:lnTo>
                <a:lnTo>
                  <a:pt x="63" y="153"/>
                </a:lnTo>
                <a:lnTo>
                  <a:pt x="53" y="153"/>
                </a:lnTo>
                <a:cubicBezTo>
                  <a:pt x="49" y="151"/>
                  <a:pt x="46" y="150"/>
                  <a:pt x="42" y="148"/>
                </a:cubicBezTo>
                <a:cubicBezTo>
                  <a:pt x="39" y="146"/>
                  <a:pt x="35" y="144"/>
                  <a:pt x="32" y="142"/>
                </a:cubicBezTo>
                <a:cubicBezTo>
                  <a:pt x="30" y="140"/>
                  <a:pt x="28" y="139"/>
                  <a:pt x="26" y="137"/>
                </a:cubicBezTo>
                <a:lnTo>
                  <a:pt x="16" y="127"/>
                </a:lnTo>
                <a:cubicBezTo>
                  <a:pt x="14" y="125"/>
                  <a:pt x="13" y="123"/>
                  <a:pt x="11" y="121"/>
                </a:cubicBezTo>
                <a:cubicBezTo>
                  <a:pt x="9" y="119"/>
                  <a:pt x="7" y="118"/>
                  <a:pt x="5" y="116"/>
                </a:cubicBezTo>
                <a:lnTo>
                  <a:pt x="0" y="116"/>
                </a:lnTo>
                <a:lnTo>
                  <a:pt x="5" y="111"/>
                </a:lnTo>
                <a:lnTo>
                  <a:pt x="5" y="111"/>
                </a:lnTo>
                <a:lnTo>
                  <a:pt x="11" y="111"/>
                </a:lnTo>
                <a:lnTo>
                  <a:pt x="16" y="106"/>
                </a:lnTo>
                <a:lnTo>
                  <a:pt x="21" y="106"/>
                </a:lnTo>
                <a:lnTo>
                  <a:pt x="32" y="106"/>
                </a:lnTo>
                <a:lnTo>
                  <a:pt x="42" y="106"/>
                </a:lnTo>
                <a:cubicBezTo>
                  <a:pt x="46" y="104"/>
                  <a:pt x="49" y="102"/>
                  <a:pt x="53" y="100"/>
                </a:cubicBezTo>
                <a:lnTo>
                  <a:pt x="79" y="100"/>
                </a:lnTo>
                <a:cubicBezTo>
                  <a:pt x="90" y="98"/>
                  <a:pt x="100" y="97"/>
                  <a:pt x="111" y="95"/>
                </a:cubicBezTo>
                <a:lnTo>
                  <a:pt x="126" y="95"/>
                </a:lnTo>
                <a:cubicBezTo>
                  <a:pt x="131" y="93"/>
                  <a:pt x="137" y="92"/>
                  <a:pt x="142" y="90"/>
                </a:cubicBezTo>
                <a:cubicBezTo>
                  <a:pt x="149" y="88"/>
                  <a:pt x="156" y="87"/>
                  <a:pt x="163" y="85"/>
                </a:cubicBezTo>
                <a:lnTo>
                  <a:pt x="184" y="85"/>
                </a:lnTo>
                <a:cubicBezTo>
                  <a:pt x="196" y="81"/>
                  <a:pt x="209" y="78"/>
                  <a:pt x="221" y="74"/>
                </a:cubicBezTo>
                <a:cubicBezTo>
                  <a:pt x="233" y="72"/>
                  <a:pt x="246" y="71"/>
                  <a:pt x="258" y="69"/>
                </a:cubicBezTo>
                <a:cubicBezTo>
                  <a:pt x="269" y="65"/>
                  <a:pt x="279" y="62"/>
                  <a:pt x="290" y="58"/>
                </a:cubicBezTo>
                <a:cubicBezTo>
                  <a:pt x="300" y="55"/>
                  <a:pt x="311" y="51"/>
                  <a:pt x="321" y="48"/>
                </a:cubicBezTo>
                <a:cubicBezTo>
                  <a:pt x="326" y="46"/>
                  <a:pt x="332" y="44"/>
                  <a:pt x="337" y="42"/>
                </a:cubicBezTo>
                <a:cubicBezTo>
                  <a:pt x="342" y="40"/>
                  <a:pt x="348" y="39"/>
                  <a:pt x="353" y="37"/>
                </a:cubicBezTo>
                <a:lnTo>
                  <a:pt x="363" y="37"/>
                </a:lnTo>
                <a:cubicBezTo>
                  <a:pt x="367" y="35"/>
                  <a:pt x="370" y="34"/>
                  <a:pt x="374" y="32"/>
                </a:cubicBezTo>
                <a:lnTo>
                  <a:pt x="379" y="27"/>
                </a:lnTo>
                <a:lnTo>
                  <a:pt x="385" y="21"/>
                </a:lnTo>
                <a:lnTo>
                  <a:pt x="390" y="16"/>
                </a:lnTo>
                <a:lnTo>
                  <a:pt x="395" y="11"/>
                </a:lnTo>
                <a:lnTo>
                  <a:pt x="400" y="6"/>
                </a:lnTo>
                <a:lnTo>
                  <a:pt x="406" y="0"/>
                </a:lnTo>
                <a:lnTo>
                  <a:pt x="411" y="0"/>
                </a:lnTo>
                <a:lnTo>
                  <a:pt x="416" y="0"/>
                </a:lnTo>
                <a:lnTo>
                  <a:pt x="416" y="0"/>
                </a:lnTo>
              </a:path>
            </a:pathLst>
          </a:custGeom>
          <a:solidFill>
            <a:schemeClr val="accent6">
              <a:lumMod val="75000"/>
            </a:schemeClr>
          </a:solidFill>
          <a:ln w="5">
            <a:solidFill>
              <a:schemeClr val="accent6">
                <a:lumMod val="75000"/>
              </a:schemeClr>
            </a:solidFill>
            <a:prstDash val="solid"/>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up)">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up)">
                                      <p:cBhvr>
                                        <p:cTn id="56" dur="500"/>
                                        <p:tgtEl>
                                          <p:spTgt spid="50"/>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up)">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wipe(up)">
                                      <p:cBhvr>
                                        <p:cTn id="74" dur="500"/>
                                        <p:tgtEl>
                                          <p:spTgt spid="74"/>
                                        </p:tgtEl>
                                      </p:cBhvr>
                                    </p:animEffect>
                                  </p:childTnLst>
                                </p:cTn>
                              </p:par>
                            </p:childTnLst>
                          </p:cTn>
                        </p:par>
                        <p:par>
                          <p:cTn id="75" fill="hold">
                            <p:stCondLst>
                              <p:cond delay="1000"/>
                            </p:stCondLst>
                            <p:childTnLst>
                              <p:par>
                                <p:cTn id="76" presetID="22" presetClass="entr" presetSubtype="4" fill="hold" grpId="0" nodeType="after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wipe(down)">
                                      <p:cBhvr>
                                        <p:cTn id="78" dur="500"/>
                                        <p:tgtEl>
                                          <p:spTgt spid="7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up)">
                                      <p:cBhvr>
                                        <p:cTn id="83" dur="500"/>
                                        <p:tgtEl>
                                          <p:spTgt spid="7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wipe(up)">
                                      <p:cBhvr>
                                        <p:cTn id="8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P spid="30" grpId="0" uiExpand="1" bldLvl="0" animBg="1"/>
      <p:bldP spid="35" grpId="0" bldLvl="0" animBg="1"/>
      <p:bldP spid="39" grpId="0" bldLvl="0" animBg="1"/>
      <p:bldP spid="40" grpId="0" uiExpand="1" bldLvl="0" animBg="1"/>
      <p:bldP spid="44" grpId="0" bldLvl="0" animBg="1"/>
      <p:bldP spid="45" grpId="0" bldLvl="0" animBg="1"/>
      <p:bldP spid="46" grpId="0" bldLvl="0" animBg="1"/>
      <p:bldP spid="47" grpId="0" uiExpand="1" bldLvl="0" animBg="1"/>
      <p:bldP spid="48" grpId="0" bldLvl="0" animBg="1"/>
      <p:bldP spid="49" grpId="0" uiExpand="1" bldLvl="0" animBg="1"/>
      <p:bldP spid="50" grpId="0" bldLvl="0" animBg="1"/>
      <p:bldP spid="71" grpId="0" bldLvl="0" animBg="1"/>
      <p:bldP spid="72" grpId="0" bldLvl="0" animBg="1"/>
      <p:bldP spid="73" grpId="0" bldLvl="0" animBg="1"/>
      <p:bldP spid="74" grpId="0" bldLvl="0" animBg="1"/>
      <p:bldP spid="7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213995"/>
            <a:ext cx="47567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汉字偏旁“  艹    ”和“宀  ”</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408432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Chinese Radicals“艹</a:t>
            </a:r>
            <a:r>
              <a:rPr lang="zh-CN" altLang="en-US"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  ”and“  宀 ”</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8800" y="0"/>
            <a:ext cx="1459230" cy="1459230"/>
          </a:xfrm>
          <a:prstGeom prst="rect">
            <a:avLst/>
          </a:prstGeom>
        </p:spPr>
      </p:pic>
      <p:graphicFrame>
        <p:nvGraphicFramePr>
          <p:cNvPr id="7" name="表格 6"/>
          <p:cNvGraphicFramePr>
            <a:graphicFrameLocks noGrp="1"/>
          </p:cNvGraphicFramePr>
          <p:nvPr>
            <p:custDataLst>
              <p:tags r:id="rId2"/>
            </p:custDataLst>
          </p:nvPr>
        </p:nvGraphicFramePr>
        <p:xfrm>
          <a:off x="238125" y="2056765"/>
          <a:ext cx="11708130" cy="4034746"/>
        </p:xfrm>
        <a:graphic>
          <a:graphicData uri="http://schemas.openxmlformats.org/drawingml/2006/table">
            <a:tbl>
              <a:tblPr firstRow="1" bandRow="1">
                <a:tableStyleId>{5C22544A-7EE6-4342-B048-85BDC9FD1C3A}</a:tableStyleId>
              </a:tblPr>
              <a:tblGrid>
                <a:gridCol w="1724025">
                  <a:extLst>
                    <a:ext uri="{9D8B030D-6E8A-4147-A177-3AD203B41FA5}">
                      <a16:colId xmlns:a16="http://schemas.microsoft.com/office/drawing/2014/main" val="20000"/>
                    </a:ext>
                  </a:extLst>
                </a:gridCol>
                <a:gridCol w="5316855">
                  <a:extLst>
                    <a:ext uri="{9D8B030D-6E8A-4147-A177-3AD203B41FA5}">
                      <a16:colId xmlns:a16="http://schemas.microsoft.com/office/drawing/2014/main" val="20001"/>
                    </a:ext>
                  </a:extLst>
                </a:gridCol>
                <a:gridCol w="4667250">
                  <a:extLst>
                    <a:ext uri="{9D8B030D-6E8A-4147-A177-3AD203B41FA5}">
                      <a16:colId xmlns:a16="http://schemas.microsoft.com/office/drawing/2014/main" val="20002"/>
                    </a:ext>
                  </a:extLst>
                </a:gridCol>
              </a:tblGrid>
              <a:tr h="902970">
                <a:tc>
                  <a:txBody>
                    <a:bodyPr/>
                    <a:lstStyle/>
                    <a:p>
                      <a:pPr algn="ctr"/>
                      <a:r>
                        <a:rPr lang="zh-CN" altLang="en-US" sz="2800" dirty="0"/>
                        <a:t>偏旁 </a:t>
                      </a:r>
                      <a:r>
                        <a:rPr lang="en-US" altLang="zh-CN" sz="2800" i="1" kern="1200" dirty="0"/>
                        <a:t>Radicals</a:t>
                      </a:r>
                    </a:p>
                  </a:txBody>
                  <a:tcPr marL="123146" marR="123146" marT="61573" marB="61573"/>
                </a:tc>
                <a:tc>
                  <a:txBody>
                    <a:bodyPr/>
                    <a:lstStyle/>
                    <a:p>
                      <a:pPr algn="ctr"/>
                      <a:r>
                        <a:rPr lang="zh-CN" altLang="en-US" sz="2800" dirty="0"/>
                        <a:t>解释 </a:t>
                      </a:r>
                      <a:endParaRPr lang="en-US" altLang="zh-CN" sz="2800" dirty="0"/>
                    </a:p>
                    <a:p>
                      <a:pPr algn="ctr"/>
                      <a:r>
                        <a:rPr lang="en-US" altLang="zh-CN" sz="2800" i="1" dirty="0"/>
                        <a:t>Explanation</a:t>
                      </a:r>
                    </a:p>
                  </a:txBody>
                  <a:tcPr marL="123146" marR="123146" marT="61573" marB="61573"/>
                </a:tc>
                <a:tc>
                  <a:txBody>
                    <a:bodyPr/>
                    <a:lstStyle/>
                    <a:p>
                      <a:pPr algn="ctr"/>
                      <a:r>
                        <a:rPr lang="zh-CN" altLang="en-US" sz="2800" dirty="0"/>
                        <a:t>例字</a:t>
                      </a:r>
                      <a:endParaRPr lang="en-US" altLang="zh-CN" sz="2800" dirty="0"/>
                    </a:p>
                    <a:p>
                      <a:pPr algn="ctr"/>
                      <a:r>
                        <a:rPr lang="zh-CN" altLang="en-US" sz="2800" dirty="0"/>
                        <a:t> </a:t>
                      </a:r>
                      <a:r>
                        <a:rPr lang="en-US" altLang="zh-CN" sz="2800" i="1" dirty="0"/>
                        <a:t>Example</a:t>
                      </a:r>
                      <a:r>
                        <a:rPr lang="en-US" altLang="zh-CN" sz="2800" i="1" baseline="0" dirty="0"/>
                        <a:t> Characters</a:t>
                      </a:r>
                    </a:p>
                  </a:txBody>
                  <a:tcPr marL="123146" marR="123146" marT="61573" marB="61573"/>
                </a:tc>
                <a:extLst>
                  <a:ext uri="{0D108BD9-81ED-4DB2-BD59-A6C34878D82A}">
                    <a16:rowId xmlns:a16="http://schemas.microsoft.com/office/drawing/2014/main" val="10000"/>
                  </a:ext>
                </a:extLst>
              </a:tr>
              <a:tr h="1428750">
                <a:tc>
                  <a:txBody>
                    <a:bodyPr/>
                    <a:lstStyle/>
                    <a:p>
                      <a:pPr algn="ctr"/>
                      <a:endParaRPr lang="zh-CN" altLang="en-US" sz="2400" dirty="0"/>
                    </a:p>
                  </a:txBody>
                  <a:tcPr marL="123146" marR="123146" marT="61573" marB="61573" anchor="ctr"/>
                </a:tc>
                <a:tc>
                  <a:txBody>
                    <a:bodyPr/>
                    <a:lstStyle/>
                    <a:p>
                      <a:r>
                        <a:rPr lang="zh-CN" altLang="en-US" sz="2400" dirty="0">
                          <a:sym typeface="+mn-ea"/>
                        </a:rPr>
                        <a:t>草字头，一般和草木或者植物有关系。</a:t>
                      </a:r>
                      <a:endParaRPr lang="en-US" altLang="zh-CN" sz="2400" dirty="0"/>
                    </a:p>
                    <a:p>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The radical“   艹</a:t>
                      </a:r>
                      <a:r>
                        <a:rPr lang="zh-CN" altLang="en-US" sz="1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a:t>
                      </a:r>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”is usually related to grass,trees or plants.</a:t>
                      </a:r>
                      <a:endPar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123146" marR="123146" marT="61573" marB="61573" anchor="ctr"/>
                </a:tc>
                <a:tc>
                  <a:txBody>
                    <a:bodyPr/>
                    <a:lstStyle/>
                    <a:p>
                      <a:pPr algn="l" fontAlgn="auto">
                        <a:lnSpc>
                          <a:spcPct val="150000"/>
                        </a:lnSpc>
                        <a:buClrTx/>
                        <a:buSzTx/>
                        <a:buFontTx/>
                        <a:buNone/>
                      </a:pPr>
                      <a:r>
                        <a:rPr lang="en-US" altLang="zh-CN" sz="28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ch</a:t>
                      </a:r>
                      <a:r>
                        <a:rPr lang="en-US" altLang="zh-CN" sz="2400" b="1" dirty="0" err="1">
                          <a:latin typeface="华文细黑" panose="02010600040101010101" pitchFamily="2" charset="-122"/>
                          <a:ea typeface="华文细黑" panose="02010600040101010101" pitchFamily="2" charset="-122"/>
                          <a:sym typeface="+mn-ea"/>
                        </a:rPr>
                        <a:t>á</a:t>
                      </a:r>
                      <a:r>
                        <a:rPr lang="en-US" altLang="zh-CN" sz="2400" dirty="0">
                          <a:latin typeface="GB Pinyinok-D" pitchFamily="2" charset="-122"/>
                          <a:ea typeface="GB Pinyinok-D" pitchFamily="2" charset="-122"/>
                          <a:sym typeface="+mn-ea"/>
                        </a:rPr>
                        <a:t>    </a:t>
                      </a:r>
                      <a:r>
                        <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sym typeface="+mn-ea"/>
                        </a:rPr>
                        <a:t>tea</a:t>
                      </a:r>
                      <a:endPar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endParaRPr>
                    </a:p>
                    <a:p>
                      <a:pPr algn="l" fontAlgn="auto">
                        <a:lnSpc>
                          <a:spcPct val="150000"/>
                        </a:lnSpc>
                        <a:buClrTx/>
                        <a:buSzTx/>
                        <a:buFontTx/>
                        <a:buNone/>
                      </a:pPr>
                      <a:r>
                        <a:rPr lang="zh-CN" altLang="en-US" sz="240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c</a:t>
                      </a:r>
                      <a:r>
                        <a:rPr lang="en-US" altLang="zh-CN" sz="2400" b="1" dirty="0" err="1">
                          <a:latin typeface="华文细黑" panose="02010600040101010101" pitchFamily="2" charset="-122"/>
                          <a:ea typeface="华文细黑" panose="02010600040101010101" pitchFamily="2" charset="-122"/>
                          <a:sym typeface="+mn-ea"/>
                        </a:rPr>
                        <a:t>à</a:t>
                      </a:r>
                      <a:r>
                        <a:rPr lang="en-US" altLang="zh-CN" sz="2400" b="1" dirty="0" err="1">
                          <a:latin typeface="思源黑体 CN Regular" panose="020B0500000000000000" pitchFamily="34" charset="-122"/>
                          <a:ea typeface="思源黑体 CN Regular" panose="020B0500000000000000" pitchFamily="34" charset="-122"/>
                          <a:sym typeface="+mn-ea"/>
                        </a:rPr>
                        <a:t>i          </a:t>
                      </a:r>
                      <a:r>
                        <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sym typeface="+mn-ea"/>
                        </a:rPr>
                        <a:t>vegatable</a:t>
                      </a:r>
                      <a:endParaRPr lang="en-US" altLang="zh-CN" sz="2400" i="1" baseline="0" dirty="0" err="1">
                        <a:solidFill>
                          <a:schemeClr val="bg1">
                            <a:lumMod val="65000"/>
                          </a:schemeClr>
                        </a:solidFill>
                        <a:latin typeface="思源黑体 CN Regular" panose="020B0500000000000000" pitchFamily="34" charset="-122"/>
                        <a:ea typeface="思源黑体 CN Regular" panose="020B0500000000000000" pitchFamily="34" charset="-122"/>
                      </a:endParaRPr>
                    </a:p>
                  </a:txBody>
                  <a:tcPr marL="123146" marR="123146" marT="61573" marB="61573" anchor="ctr"/>
                </a:tc>
                <a:extLst>
                  <a:ext uri="{0D108BD9-81ED-4DB2-BD59-A6C34878D82A}">
                    <a16:rowId xmlns:a16="http://schemas.microsoft.com/office/drawing/2014/main" val="10001"/>
                  </a:ext>
                </a:extLst>
              </a:tr>
              <a:tr h="1629410">
                <a:tc>
                  <a:txBody>
                    <a:bodyPr/>
                    <a:lstStyle/>
                    <a:p>
                      <a:pPr algn="l"/>
                      <a:endParaRPr lang="zh-CN" altLang="en-US" sz="2400" dirty="0"/>
                    </a:p>
                  </a:txBody>
                  <a:tcPr marL="123146" marR="123146" marT="61573" marB="61573" anchor="ctr"/>
                </a:tc>
                <a:tc>
                  <a:txBody>
                    <a:bodyPr/>
                    <a:lstStyle/>
                    <a:p>
                      <a:r>
                        <a:rPr lang="zh-CN" altLang="en-US" sz="2400" dirty="0">
                          <a:sym typeface="+mn-ea"/>
                        </a:rPr>
                        <a:t>宝盖头，一般和房子有关系。</a:t>
                      </a:r>
                      <a:endParaRPr lang="en-US" altLang="zh-CN" sz="2400" dirty="0"/>
                    </a:p>
                    <a:p>
                      <a:r>
                        <a:rPr lang="en-US" altLang="zh-CN" sz="1800" i="1"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The radical“   宀  ” is usually related to houses.</a:t>
                      </a:r>
                      <a:endParaRPr lang="en-US" altLang="zh-CN" sz="1800" i="1" baseline="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txBody>
                  <a:tcPr marL="123146" marR="123146" marT="61573" marB="61573" anchor="ctr"/>
                </a:tc>
                <a:tc>
                  <a:txBody>
                    <a:bodyPr/>
                    <a:lstStyle/>
                    <a:p>
                      <a:pPr fontAlgn="auto">
                        <a:lnSpc>
                          <a:spcPct val="150000"/>
                        </a:lnSpc>
                      </a:pPr>
                      <a:r>
                        <a:rPr lang="zh-CN" altLang="en-US" sz="2400" dirty="0">
                          <a:latin typeface="思源黑体 CN Regular" panose="020B0500000000000000" pitchFamily="34" charset="-122"/>
                          <a:ea typeface="思源黑体 CN Regular" panose="020B0500000000000000" pitchFamily="34" charset="-122"/>
                        </a:rPr>
                        <a:t>            </a:t>
                      </a:r>
                      <a:r>
                        <a:rPr lang="en-US" altLang="zh-CN" sz="240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rPr>
                        <a:t> </a:t>
                      </a:r>
                      <a:r>
                        <a:rPr lang="en-US" altLang="zh-CN" sz="2400" b="1" dirty="0" err="1">
                          <a:latin typeface="华文细黑" panose="02010600040101010101" pitchFamily="2" charset="-122"/>
                          <a:ea typeface="华文细黑" panose="02010600040101010101" pitchFamily="2" charset="-122"/>
                          <a:sym typeface="+mn-ea"/>
                        </a:rPr>
                        <a:t>ā</a:t>
                      </a:r>
                      <a:r>
                        <a:rPr lang="en-US" altLang="zh-CN" sz="2400" b="1" dirty="0" err="1">
                          <a:latin typeface="思源黑体 CN Regular" panose="020B0500000000000000" pitchFamily="34" charset="-122"/>
                          <a:ea typeface="思源黑体 CN Regular" panose="020B0500000000000000" pitchFamily="34" charset="-122"/>
                          <a:sym typeface="+mn-ea"/>
                        </a:rPr>
                        <a:t>n</a:t>
                      </a:r>
                      <a:r>
                        <a:rPr lang="en-US" altLang="zh-CN" sz="2400" dirty="0">
                          <a:latin typeface="GB Pinyinok-D" pitchFamily="2" charset="-122"/>
                          <a:ea typeface="GB Pinyinok-D" pitchFamily="2" charset="-122"/>
                          <a:sym typeface="+mn-ea"/>
                        </a:rPr>
                        <a:t> </a:t>
                      </a:r>
                      <a:r>
                        <a:rPr lang="en-US" altLang="zh-CN" sz="2400" dirty="0">
                          <a:ea typeface="GB Pinyinok-D" pitchFamily="2" charset="-122"/>
                          <a:sym typeface="+mn-ea"/>
                        </a:rPr>
                        <a:t>    </a:t>
                      </a:r>
                      <a:r>
                        <a:rPr lang="en-US" altLang="zh-CN" sz="2400" b="1" dirty="0">
                          <a:ea typeface="GB Pinyinok-D" pitchFamily="2" charset="-122"/>
                          <a:sym typeface="+mn-ea"/>
                        </a:rPr>
                        <a:t>   </a:t>
                      </a:r>
                      <a:r>
                        <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sym typeface="+mn-ea"/>
                        </a:rPr>
                        <a:t>to settle</a:t>
                      </a:r>
                      <a:endPar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endParaRPr>
                    </a:p>
                    <a:p>
                      <a:pPr algn="l" fontAlgn="auto">
                        <a:lnSpc>
                          <a:spcPct val="150000"/>
                        </a:lnSpc>
                        <a:buClrTx/>
                        <a:buSzTx/>
                        <a:buFontTx/>
                      </a:pPr>
                      <a:r>
                        <a:rPr lang="zh-CN" altLang="en-US" sz="2400" baseline="0" dirty="0">
                          <a:latin typeface="思源黑体 CN Regular" panose="020B0500000000000000" pitchFamily="34" charset="-122"/>
                          <a:ea typeface="思源黑体 CN Regular" panose="020B0500000000000000" pitchFamily="34" charset="-122"/>
                        </a:rPr>
                        <a:t>            </a:t>
                      </a:r>
                      <a:r>
                        <a:rPr lang="en-US" altLang="zh-CN" sz="2400" baseline="0" dirty="0">
                          <a:latin typeface="思源黑体 CN Regular" panose="020B0500000000000000" pitchFamily="34" charset="-122"/>
                          <a:ea typeface="思源黑体 CN Regular" panose="020B0500000000000000" pitchFamily="34" charset="-122"/>
                        </a:rPr>
                        <a:t>  </a:t>
                      </a:r>
                      <a:r>
                        <a:rPr lang="en-US" altLang="zh-CN" sz="2400" b="1" dirty="0" err="1">
                          <a:latin typeface="思源黑体 CN Regular" panose="020B0500000000000000" pitchFamily="34" charset="-122"/>
                          <a:ea typeface="思源黑体 CN Regular" panose="020B0500000000000000" pitchFamily="34" charset="-122"/>
                          <a:sym typeface="+mn-ea"/>
                        </a:rPr>
                        <a:t>ji</a:t>
                      </a:r>
                      <a:r>
                        <a:rPr lang="en-US" altLang="zh-CN" sz="2400" b="1" dirty="0" err="1">
                          <a:latin typeface="华文细黑" panose="02010600040101010101" pitchFamily="2" charset="-122"/>
                          <a:ea typeface="华文细黑" panose="02010600040101010101" pitchFamily="2" charset="-122"/>
                          <a:sym typeface="+mn-ea"/>
                        </a:rPr>
                        <a:t>ā</a:t>
                      </a:r>
                      <a:r>
                        <a:rPr lang="en-US" altLang="zh-CN" sz="2400" dirty="0">
                          <a:latin typeface="GB Pinyinok-D" pitchFamily="2" charset="-122"/>
                          <a:ea typeface="GB Pinyinok-D" pitchFamily="2" charset="-122"/>
                          <a:sym typeface="+mn-ea"/>
                        </a:rPr>
                        <a:t> </a:t>
                      </a:r>
                      <a:r>
                        <a:rPr lang="en-US" altLang="zh-CN" sz="2400" dirty="0">
                          <a:ea typeface="GB Pinyinok-D" pitchFamily="2" charset="-122"/>
                          <a:sym typeface="+mn-ea"/>
                        </a:rPr>
                        <a:t> </a:t>
                      </a:r>
                      <a:r>
                        <a:rPr lang="en-US" altLang="zh-CN" sz="2400" i="1" dirty="0" err="1">
                          <a:solidFill>
                            <a:schemeClr val="bg1">
                              <a:lumMod val="65000"/>
                            </a:schemeClr>
                          </a:solidFill>
                          <a:latin typeface="思源黑体 CN Regular" panose="020B0500000000000000" pitchFamily="34" charset="-122"/>
                          <a:ea typeface="思源黑体 CN Regular" panose="020B0500000000000000" pitchFamily="34" charset="-122"/>
                          <a:sym typeface="+mn-ea"/>
                        </a:rPr>
                        <a:t>       home</a:t>
                      </a:r>
                      <a:endParaRPr lang="en-US" altLang="zh-CN" sz="2400" i="1" baseline="0" dirty="0" err="1">
                        <a:solidFill>
                          <a:schemeClr val="bg1">
                            <a:lumMod val="65000"/>
                          </a:schemeClr>
                        </a:solidFill>
                        <a:latin typeface="思源黑体 CN Regular" panose="020B0500000000000000" pitchFamily="34" charset="-122"/>
                        <a:ea typeface="思源黑体 CN Regular" panose="020B0500000000000000" pitchFamily="34" charset="-122"/>
                      </a:endParaRPr>
                    </a:p>
                  </a:txBody>
                  <a:tcPr marL="123146" marR="123146" marT="61573" marB="61573" anchor="ctr"/>
                </a:tc>
                <a:extLst>
                  <a:ext uri="{0D108BD9-81ED-4DB2-BD59-A6C34878D82A}">
                    <a16:rowId xmlns:a16="http://schemas.microsoft.com/office/drawing/2014/main" val="10002"/>
                  </a:ext>
                </a:extLst>
              </a:tr>
            </a:tbl>
          </a:graphicData>
        </a:graphic>
      </p:graphicFrame>
      <p:grpSp>
        <p:nvGrpSpPr>
          <p:cNvPr id="67607" name="组合 27"/>
          <p:cNvGrpSpPr>
            <a:grpSpLocks noChangeAspect="1"/>
          </p:cNvGrpSpPr>
          <p:nvPr/>
        </p:nvGrpSpPr>
        <p:grpSpPr>
          <a:xfrm>
            <a:off x="830898" y="3629343"/>
            <a:ext cx="360362" cy="142875"/>
            <a:chOff x="5408233" y="1617662"/>
            <a:chExt cx="333375" cy="131763"/>
          </a:xfrm>
        </p:grpSpPr>
        <p:sp>
          <p:nvSpPr>
            <p:cNvPr id="67651" name="Freeform 37"/>
            <p:cNvSpPr/>
            <p:nvPr/>
          </p:nvSpPr>
          <p:spPr>
            <a:xfrm>
              <a:off x="5474908" y="1643062"/>
              <a:ext cx="49213" cy="106363"/>
            </a:xfrm>
            <a:custGeom>
              <a:avLst/>
              <a:gdLst>
                <a:gd name="txL" fmla="*/ 0 w 31"/>
                <a:gd name="txT" fmla="*/ 0 h 67"/>
                <a:gd name="txR" fmla="*/ 31 w 31"/>
                <a:gd name="txB" fmla="*/ 67 h 67"/>
              </a:gdLst>
              <a:ahLst/>
              <a:cxnLst>
                <a:cxn ang="0">
                  <a:pos x="15" y="51"/>
                </a:cxn>
                <a:cxn ang="0">
                  <a:pos x="15" y="41"/>
                </a:cxn>
                <a:cxn ang="0">
                  <a:pos x="15" y="36"/>
                </a:cxn>
                <a:cxn ang="0">
                  <a:pos x="15" y="25"/>
                </a:cxn>
                <a:cxn ang="0">
                  <a:pos x="10" y="20"/>
                </a:cxn>
                <a:cxn ang="0">
                  <a:pos x="10" y="10"/>
                </a:cxn>
                <a:cxn ang="0">
                  <a:pos x="5" y="5"/>
                </a:cxn>
                <a:cxn ang="0">
                  <a:pos x="0" y="5"/>
                </a:cxn>
                <a:cxn ang="0">
                  <a:pos x="0" y="0"/>
                </a:cxn>
                <a:cxn ang="0">
                  <a:pos x="0" y="0"/>
                </a:cxn>
                <a:cxn ang="0">
                  <a:pos x="5" y="0"/>
                </a:cxn>
                <a:cxn ang="0">
                  <a:pos x="10" y="0"/>
                </a:cxn>
                <a:cxn ang="0">
                  <a:pos x="21" y="0"/>
                </a:cxn>
                <a:cxn ang="0">
                  <a:pos x="26" y="5"/>
                </a:cxn>
                <a:cxn ang="0">
                  <a:pos x="31" y="5"/>
                </a:cxn>
                <a:cxn ang="0">
                  <a:pos x="31" y="10"/>
                </a:cxn>
                <a:cxn ang="0">
                  <a:pos x="31" y="10"/>
                </a:cxn>
                <a:cxn ang="0">
                  <a:pos x="31" y="15"/>
                </a:cxn>
                <a:cxn ang="0">
                  <a:pos x="31" y="25"/>
                </a:cxn>
                <a:cxn ang="0">
                  <a:pos x="26" y="31"/>
                </a:cxn>
                <a:cxn ang="0">
                  <a:pos x="26" y="41"/>
                </a:cxn>
                <a:cxn ang="0">
                  <a:pos x="26" y="56"/>
                </a:cxn>
                <a:cxn ang="0">
                  <a:pos x="21" y="62"/>
                </a:cxn>
                <a:cxn ang="0">
                  <a:pos x="21" y="67"/>
                </a:cxn>
                <a:cxn ang="0">
                  <a:pos x="21" y="67"/>
                </a:cxn>
                <a:cxn ang="0">
                  <a:pos x="15" y="67"/>
                </a:cxn>
                <a:cxn ang="0">
                  <a:pos x="15" y="67"/>
                </a:cxn>
                <a:cxn ang="0">
                  <a:pos x="15" y="56"/>
                </a:cxn>
                <a:cxn ang="0">
                  <a:pos x="15" y="51"/>
                </a:cxn>
                <a:cxn ang="0">
                  <a:pos x="15" y="51"/>
                </a:cxn>
              </a:cxnLst>
              <a:rect l="txL" t="txT" r="txR" b="txB"/>
              <a:pathLst>
                <a:path w="31" h="67">
                  <a:moveTo>
                    <a:pt x="15" y="51"/>
                  </a:moveTo>
                  <a:lnTo>
                    <a:pt x="15" y="41"/>
                  </a:lnTo>
                  <a:lnTo>
                    <a:pt x="15" y="36"/>
                  </a:lnTo>
                  <a:lnTo>
                    <a:pt x="15" y="25"/>
                  </a:lnTo>
                  <a:lnTo>
                    <a:pt x="10" y="20"/>
                  </a:lnTo>
                  <a:lnTo>
                    <a:pt x="10" y="10"/>
                  </a:lnTo>
                  <a:lnTo>
                    <a:pt x="5" y="5"/>
                  </a:lnTo>
                  <a:lnTo>
                    <a:pt x="0" y="5"/>
                  </a:lnTo>
                  <a:lnTo>
                    <a:pt x="0" y="0"/>
                  </a:lnTo>
                  <a:lnTo>
                    <a:pt x="0" y="0"/>
                  </a:lnTo>
                  <a:lnTo>
                    <a:pt x="5" y="0"/>
                  </a:lnTo>
                  <a:lnTo>
                    <a:pt x="10" y="0"/>
                  </a:lnTo>
                  <a:lnTo>
                    <a:pt x="21" y="0"/>
                  </a:lnTo>
                  <a:lnTo>
                    <a:pt x="26" y="5"/>
                  </a:lnTo>
                  <a:lnTo>
                    <a:pt x="31" y="5"/>
                  </a:lnTo>
                  <a:lnTo>
                    <a:pt x="31" y="10"/>
                  </a:lnTo>
                  <a:lnTo>
                    <a:pt x="31" y="10"/>
                  </a:lnTo>
                  <a:lnTo>
                    <a:pt x="31" y="15"/>
                  </a:lnTo>
                  <a:lnTo>
                    <a:pt x="31" y="25"/>
                  </a:lnTo>
                  <a:lnTo>
                    <a:pt x="26" y="31"/>
                  </a:lnTo>
                  <a:lnTo>
                    <a:pt x="26" y="41"/>
                  </a:lnTo>
                  <a:lnTo>
                    <a:pt x="26" y="56"/>
                  </a:lnTo>
                  <a:lnTo>
                    <a:pt x="21" y="62"/>
                  </a:lnTo>
                  <a:lnTo>
                    <a:pt x="21" y="67"/>
                  </a:lnTo>
                  <a:lnTo>
                    <a:pt x="21" y="67"/>
                  </a:lnTo>
                  <a:lnTo>
                    <a:pt x="15" y="67"/>
                  </a:lnTo>
                  <a:lnTo>
                    <a:pt x="15" y="67"/>
                  </a:lnTo>
                  <a:lnTo>
                    <a:pt x="15" y="56"/>
                  </a:lnTo>
                  <a:lnTo>
                    <a:pt x="15" y="51"/>
                  </a:lnTo>
                  <a:lnTo>
                    <a:pt x="15" y="5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2" name="Freeform 38"/>
            <p:cNvSpPr/>
            <p:nvPr/>
          </p:nvSpPr>
          <p:spPr>
            <a:xfrm>
              <a:off x="5408233" y="1666874"/>
              <a:ext cx="333375" cy="49213"/>
            </a:xfrm>
            <a:custGeom>
              <a:avLst/>
              <a:gdLst>
                <a:gd name="txL" fmla="*/ 0 w 210"/>
                <a:gd name="txT" fmla="*/ 0 h 31"/>
                <a:gd name="txR" fmla="*/ 210 w 210"/>
                <a:gd name="txB" fmla="*/ 31 h 31"/>
              </a:gdLst>
              <a:ahLst/>
              <a:cxnLst>
                <a:cxn ang="0">
                  <a:pos x="52" y="26"/>
                </a:cxn>
                <a:cxn ang="0">
                  <a:pos x="42" y="31"/>
                </a:cxn>
                <a:cxn ang="0">
                  <a:pos x="31" y="31"/>
                </a:cxn>
                <a:cxn ang="0">
                  <a:pos x="21" y="31"/>
                </a:cxn>
                <a:cxn ang="0">
                  <a:pos x="21" y="31"/>
                </a:cxn>
                <a:cxn ang="0">
                  <a:pos x="15" y="31"/>
                </a:cxn>
                <a:cxn ang="0">
                  <a:pos x="15" y="31"/>
                </a:cxn>
                <a:cxn ang="0">
                  <a:pos x="5" y="26"/>
                </a:cxn>
                <a:cxn ang="0">
                  <a:pos x="5" y="26"/>
                </a:cxn>
                <a:cxn ang="0">
                  <a:pos x="0" y="26"/>
                </a:cxn>
                <a:cxn ang="0">
                  <a:pos x="0" y="21"/>
                </a:cxn>
                <a:cxn ang="0">
                  <a:pos x="0" y="21"/>
                </a:cxn>
                <a:cxn ang="0">
                  <a:pos x="5" y="21"/>
                </a:cxn>
                <a:cxn ang="0">
                  <a:pos x="15" y="21"/>
                </a:cxn>
                <a:cxn ang="0">
                  <a:pos x="21" y="21"/>
                </a:cxn>
                <a:cxn ang="0">
                  <a:pos x="26" y="21"/>
                </a:cxn>
                <a:cxn ang="0">
                  <a:pos x="31" y="16"/>
                </a:cxn>
                <a:cxn ang="0">
                  <a:pos x="42" y="16"/>
                </a:cxn>
                <a:cxn ang="0">
                  <a:pos x="52" y="16"/>
                </a:cxn>
                <a:cxn ang="0">
                  <a:pos x="57" y="16"/>
                </a:cxn>
                <a:cxn ang="0">
                  <a:pos x="68" y="16"/>
                </a:cxn>
                <a:cxn ang="0">
                  <a:pos x="73" y="10"/>
                </a:cxn>
                <a:cxn ang="0">
                  <a:pos x="84" y="10"/>
                </a:cxn>
                <a:cxn ang="0">
                  <a:pos x="99" y="10"/>
                </a:cxn>
                <a:cxn ang="0">
                  <a:pos x="110" y="5"/>
                </a:cxn>
                <a:cxn ang="0">
                  <a:pos x="126" y="5"/>
                </a:cxn>
                <a:cxn ang="0">
                  <a:pos x="136" y="5"/>
                </a:cxn>
                <a:cxn ang="0">
                  <a:pos x="147" y="0"/>
                </a:cxn>
                <a:cxn ang="0">
                  <a:pos x="157" y="0"/>
                </a:cxn>
                <a:cxn ang="0">
                  <a:pos x="168" y="0"/>
                </a:cxn>
                <a:cxn ang="0">
                  <a:pos x="173" y="0"/>
                </a:cxn>
                <a:cxn ang="0">
                  <a:pos x="178" y="0"/>
                </a:cxn>
                <a:cxn ang="0">
                  <a:pos x="183" y="0"/>
                </a:cxn>
                <a:cxn ang="0">
                  <a:pos x="183" y="0"/>
                </a:cxn>
                <a:cxn ang="0">
                  <a:pos x="189" y="0"/>
                </a:cxn>
                <a:cxn ang="0">
                  <a:pos x="194" y="0"/>
                </a:cxn>
                <a:cxn ang="0">
                  <a:pos x="199" y="5"/>
                </a:cxn>
                <a:cxn ang="0">
                  <a:pos x="204" y="5"/>
                </a:cxn>
                <a:cxn ang="0">
                  <a:pos x="210" y="10"/>
                </a:cxn>
                <a:cxn ang="0">
                  <a:pos x="210" y="16"/>
                </a:cxn>
                <a:cxn ang="0">
                  <a:pos x="210" y="16"/>
                </a:cxn>
                <a:cxn ang="0">
                  <a:pos x="204" y="16"/>
                </a:cxn>
                <a:cxn ang="0">
                  <a:pos x="204" y="16"/>
                </a:cxn>
                <a:cxn ang="0">
                  <a:pos x="199" y="16"/>
                </a:cxn>
                <a:cxn ang="0">
                  <a:pos x="194" y="16"/>
                </a:cxn>
                <a:cxn ang="0">
                  <a:pos x="189" y="16"/>
                </a:cxn>
                <a:cxn ang="0">
                  <a:pos x="178" y="16"/>
                </a:cxn>
                <a:cxn ang="0">
                  <a:pos x="168" y="16"/>
                </a:cxn>
                <a:cxn ang="0">
                  <a:pos x="152" y="16"/>
                </a:cxn>
                <a:cxn ang="0">
                  <a:pos x="136" y="16"/>
                </a:cxn>
                <a:cxn ang="0">
                  <a:pos x="120" y="16"/>
                </a:cxn>
                <a:cxn ang="0">
                  <a:pos x="110" y="21"/>
                </a:cxn>
                <a:cxn ang="0">
                  <a:pos x="99" y="21"/>
                </a:cxn>
                <a:cxn ang="0">
                  <a:pos x="84" y="21"/>
                </a:cxn>
                <a:cxn ang="0">
                  <a:pos x="68" y="26"/>
                </a:cxn>
                <a:cxn ang="0">
                  <a:pos x="52" y="26"/>
                </a:cxn>
                <a:cxn ang="0">
                  <a:pos x="52" y="26"/>
                </a:cxn>
              </a:cxnLst>
              <a:rect l="txL" t="txT" r="txR" b="txB"/>
              <a:pathLst>
                <a:path w="210" h="31">
                  <a:moveTo>
                    <a:pt x="52" y="26"/>
                  </a:moveTo>
                  <a:lnTo>
                    <a:pt x="42" y="31"/>
                  </a:lnTo>
                  <a:lnTo>
                    <a:pt x="31" y="31"/>
                  </a:lnTo>
                  <a:lnTo>
                    <a:pt x="21" y="31"/>
                  </a:lnTo>
                  <a:lnTo>
                    <a:pt x="21" y="31"/>
                  </a:lnTo>
                  <a:lnTo>
                    <a:pt x="15" y="31"/>
                  </a:lnTo>
                  <a:lnTo>
                    <a:pt x="15" y="31"/>
                  </a:lnTo>
                  <a:lnTo>
                    <a:pt x="5" y="26"/>
                  </a:lnTo>
                  <a:lnTo>
                    <a:pt x="5" y="26"/>
                  </a:lnTo>
                  <a:lnTo>
                    <a:pt x="0" y="26"/>
                  </a:lnTo>
                  <a:lnTo>
                    <a:pt x="0" y="21"/>
                  </a:lnTo>
                  <a:lnTo>
                    <a:pt x="0" y="21"/>
                  </a:lnTo>
                  <a:lnTo>
                    <a:pt x="5" y="21"/>
                  </a:lnTo>
                  <a:lnTo>
                    <a:pt x="15" y="21"/>
                  </a:lnTo>
                  <a:lnTo>
                    <a:pt x="21" y="21"/>
                  </a:lnTo>
                  <a:lnTo>
                    <a:pt x="26" y="21"/>
                  </a:lnTo>
                  <a:lnTo>
                    <a:pt x="31" y="16"/>
                  </a:lnTo>
                  <a:lnTo>
                    <a:pt x="42" y="16"/>
                  </a:lnTo>
                  <a:lnTo>
                    <a:pt x="52" y="16"/>
                  </a:lnTo>
                  <a:lnTo>
                    <a:pt x="57" y="16"/>
                  </a:lnTo>
                  <a:lnTo>
                    <a:pt x="68" y="16"/>
                  </a:lnTo>
                  <a:lnTo>
                    <a:pt x="73" y="10"/>
                  </a:lnTo>
                  <a:lnTo>
                    <a:pt x="84" y="10"/>
                  </a:lnTo>
                  <a:lnTo>
                    <a:pt x="99" y="10"/>
                  </a:lnTo>
                  <a:lnTo>
                    <a:pt x="110" y="5"/>
                  </a:lnTo>
                  <a:lnTo>
                    <a:pt x="126" y="5"/>
                  </a:lnTo>
                  <a:lnTo>
                    <a:pt x="136" y="5"/>
                  </a:lnTo>
                  <a:lnTo>
                    <a:pt x="147" y="0"/>
                  </a:lnTo>
                  <a:lnTo>
                    <a:pt x="157" y="0"/>
                  </a:lnTo>
                  <a:lnTo>
                    <a:pt x="168" y="0"/>
                  </a:lnTo>
                  <a:lnTo>
                    <a:pt x="173" y="0"/>
                  </a:lnTo>
                  <a:lnTo>
                    <a:pt x="178" y="0"/>
                  </a:lnTo>
                  <a:lnTo>
                    <a:pt x="183" y="0"/>
                  </a:lnTo>
                  <a:lnTo>
                    <a:pt x="183" y="0"/>
                  </a:lnTo>
                  <a:lnTo>
                    <a:pt x="189" y="0"/>
                  </a:lnTo>
                  <a:lnTo>
                    <a:pt x="194" y="0"/>
                  </a:lnTo>
                  <a:lnTo>
                    <a:pt x="199" y="5"/>
                  </a:lnTo>
                  <a:lnTo>
                    <a:pt x="204" y="5"/>
                  </a:lnTo>
                  <a:lnTo>
                    <a:pt x="210" y="10"/>
                  </a:lnTo>
                  <a:lnTo>
                    <a:pt x="210" y="16"/>
                  </a:lnTo>
                  <a:lnTo>
                    <a:pt x="210" y="16"/>
                  </a:lnTo>
                  <a:lnTo>
                    <a:pt x="204" y="16"/>
                  </a:lnTo>
                  <a:lnTo>
                    <a:pt x="204" y="16"/>
                  </a:lnTo>
                  <a:lnTo>
                    <a:pt x="199" y="16"/>
                  </a:lnTo>
                  <a:lnTo>
                    <a:pt x="194" y="16"/>
                  </a:lnTo>
                  <a:lnTo>
                    <a:pt x="189" y="16"/>
                  </a:lnTo>
                  <a:lnTo>
                    <a:pt x="178" y="16"/>
                  </a:lnTo>
                  <a:lnTo>
                    <a:pt x="168" y="16"/>
                  </a:lnTo>
                  <a:lnTo>
                    <a:pt x="152" y="16"/>
                  </a:lnTo>
                  <a:lnTo>
                    <a:pt x="136" y="16"/>
                  </a:lnTo>
                  <a:lnTo>
                    <a:pt x="120" y="16"/>
                  </a:lnTo>
                  <a:lnTo>
                    <a:pt x="110" y="21"/>
                  </a:lnTo>
                  <a:lnTo>
                    <a:pt x="99" y="21"/>
                  </a:lnTo>
                  <a:lnTo>
                    <a:pt x="84" y="21"/>
                  </a:lnTo>
                  <a:lnTo>
                    <a:pt x="68" y="26"/>
                  </a:lnTo>
                  <a:lnTo>
                    <a:pt x="52" y="26"/>
                  </a:lnTo>
                  <a:lnTo>
                    <a:pt x="52" y="26"/>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3" name="Freeform 39"/>
            <p:cNvSpPr/>
            <p:nvPr/>
          </p:nvSpPr>
          <p:spPr>
            <a:xfrm>
              <a:off x="5598733" y="1617662"/>
              <a:ext cx="66675" cy="131763"/>
            </a:xfrm>
            <a:custGeom>
              <a:avLst/>
              <a:gdLst>
                <a:gd name="txL" fmla="*/ 0 w 42"/>
                <a:gd name="txT" fmla="*/ 0 h 83"/>
                <a:gd name="txR" fmla="*/ 42 w 42"/>
                <a:gd name="txB" fmla="*/ 83 h 83"/>
              </a:gdLst>
              <a:ahLst/>
              <a:cxnLst>
                <a:cxn ang="0">
                  <a:pos x="27" y="41"/>
                </a:cxn>
                <a:cxn ang="0">
                  <a:pos x="21" y="57"/>
                </a:cxn>
                <a:cxn ang="0">
                  <a:pos x="16" y="67"/>
                </a:cxn>
                <a:cxn ang="0">
                  <a:pos x="11" y="78"/>
                </a:cxn>
                <a:cxn ang="0">
                  <a:pos x="6" y="83"/>
                </a:cxn>
                <a:cxn ang="0">
                  <a:pos x="6" y="83"/>
                </a:cxn>
                <a:cxn ang="0">
                  <a:pos x="0" y="83"/>
                </a:cxn>
                <a:cxn ang="0">
                  <a:pos x="0" y="83"/>
                </a:cxn>
                <a:cxn ang="0">
                  <a:pos x="0" y="78"/>
                </a:cxn>
                <a:cxn ang="0">
                  <a:pos x="0" y="72"/>
                </a:cxn>
                <a:cxn ang="0">
                  <a:pos x="6" y="67"/>
                </a:cxn>
                <a:cxn ang="0">
                  <a:pos x="11" y="52"/>
                </a:cxn>
                <a:cxn ang="0">
                  <a:pos x="16" y="31"/>
                </a:cxn>
                <a:cxn ang="0">
                  <a:pos x="16" y="21"/>
                </a:cxn>
                <a:cxn ang="0">
                  <a:pos x="16" y="16"/>
                </a:cxn>
                <a:cxn ang="0">
                  <a:pos x="16" y="10"/>
                </a:cxn>
                <a:cxn ang="0">
                  <a:pos x="16" y="5"/>
                </a:cxn>
                <a:cxn ang="0">
                  <a:pos x="11" y="5"/>
                </a:cxn>
                <a:cxn ang="0">
                  <a:pos x="11" y="0"/>
                </a:cxn>
                <a:cxn ang="0">
                  <a:pos x="11" y="0"/>
                </a:cxn>
                <a:cxn ang="0">
                  <a:pos x="16" y="0"/>
                </a:cxn>
                <a:cxn ang="0">
                  <a:pos x="16" y="0"/>
                </a:cxn>
                <a:cxn ang="0">
                  <a:pos x="21" y="0"/>
                </a:cxn>
                <a:cxn ang="0">
                  <a:pos x="27" y="0"/>
                </a:cxn>
                <a:cxn ang="0">
                  <a:pos x="32" y="0"/>
                </a:cxn>
                <a:cxn ang="0">
                  <a:pos x="37" y="5"/>
                </a:cxn>
                <a:cxn ang="0">
                  <a:pos x="37" y="5"/>
                </a:cxn>
                <a:cxn ang="0">
                  <a:pos x="42" y="10"/>
                </a:cxn>
                <a:cxn ang="0">
                  <a:pos x="42" y="10"/>
                </a:cxn>
                <a:cxn ang="0">
                  <a:pos x="42" y="16"/>
                </a:cxn>
                <a:cxn ang="0">
                  <a:pos x="37" y="21"/>
                </a:cxn>
                <a:cxn ang="0">
                  <a:pos x="37" y="26"/>
                </a:cxn>
                <a:cxn ang="0">
                  <a:pos x="32" y="31"/>
                </a:cxn>
                <a:cxn ang="0">
                  <a:pos x="32" y="36"/>
                </a:cxn>
                <a:cxn ang="0">
                  <a:pos x="27" y="41"/>
                </a:cxn>
                <a:cxn ang="0">
                  <a:pos x="27" y="41"/>
                </a:cxn>
              </a:cxnLst>
              <a:rect l="txL" t="txT" r="txR" b="txB"/>
              <a:pathLst>
                <a:path w="42" h="83">
                  <a:moveTo>
                    <a:pt x="27" y="41"/>
                  </a:moveTo>
                  <a:lnTo>
                    <a:pt x="21" y="57"/>
                  </a:lnTo>
                  <a:lnTo>
                    <a:pt x="16" y="67"/>
                  </a:lnTo>
                  <a:lnTo>
                    <a:pt x="11" y="78"/>
                  </a:lnTo>
                  <a:lnTo>
                    <a:pt x="6" y="83"/>
                  </a:lnTo>
                  <a:lnTo>
                    <a:pt x="6" y="83"/>
                  </a:lnTo>
                  <a:lnTo>
                    <a:pt x="0" y="83"/>
                  </a:lnTo>
                  <a:lnTo>
                    <a:pt x="0" y="83"/>
                  </a:lnTo>
                  <a:lnTo>
                    <a:pt x="0" y="78"/>
                  </a:lnTo>
                  <a:lnTo>
                    <a:pt x="0" y="72"/>
                  </a:lnTo>
                  <a:lnTo>
                    <a:pt x="6" y="67"/>
                  </a:lnTo>
                  <a:lnTo>
                    <a:pt x="11" y="52"/>
                  </a:lnTo>
                  <a:lnTo>
                    <a:pt x="16" y="31"/>
                  </a:lnTo>
                  <a:lnTo>
                    <a:pt x="16" y="21"/>
                  </a:lnTo>
                  <a:lnTo>
                    <a:pt x="16" y="16"/>
                  </a:lnTo>
                  <a:lnTo>
                    <a:pt x="16" y="10"/>
                  </a:lnTo>
                  <a:lnTo>
                    <a:pt x="16" y="5"/>
                  </a:lnTo>
                  <a:lnTo>
                    <a:pt x="11" y="5"/>
                  </a:lnTo>
                  <a:lnTo>
                    <a:pt x="11" y="0"/>
                  </a:lnTo>
                  <a:lnTo>
                    <a:pt x="11" y="0"/>
                  </a:lnTo>
                  <a:lnTo>
                    <a:pt x="16" y="0"/>
                  </a:lnTo>
                  <a:lnTo>
                    <a:pt x="16" y="0"/>
                  </a:lnTo>
                  <a:lnTo>
                    <a:pt x="21" y="0"/>
                  </a:lnTo>
                  <a:lnTo>
                    <a:pt x="27" y="0"/>
                  </a:lnTo>
                  <a:lnTo>
                    <a:pt x="32" y="0"/>
                  </a:lnTo>
                  <a:lnTo>
                    <a:pt x="37" y="5"/>
                  </a:lnTo>
                  <a:lnTo>
                    <a:pt x="37" y="5"/>
                  </a:lnTo>
                  <a:lnTo>
                    <a:pt x="42" y="10"/>
                  </a:lnTo>
                  <a:lnTo>
                    <a:pt x="42" y="10"/>
                  </a:lnTo>
                  <a:lnTo>
                    <a:pt x="42" y="16"/>
                  </a:lnTo>
                  <a:lnTo>
                    <a:pt x="37" y="21"/>
                  </a:lnTo>
                  <a:lnTo>
                    <a:pt x="37" y="26"/>
                  </a:lnTo>
                  <a:lnTo>
                    <a:pt x="32" y="31"/>
                  </a:lnTo>
                  <a:lnTo>
                    <a:pt x="32" y="36"/>
                  </a:lnTo>
                  <a:lnTo>
                    <a:pt x="27" y="41"/>
                  </a:lnTo>
                  <a:lnTo>
                    <a:pt x="27" y="4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grpSp>
        <p:nvGrpSpPr>
          <p:cNvPr id="67610" name="组合 60"/>
          <p:cNvGrpSpPr>
            <a:grpSpLocks noChangeAspect="1"/>
          </p:cNvGrpSpPr>
          <p:nvPr/>
        </p:nvGrpSpPr>
        <p:grpSpPr>
          <a:xfrm>
            <a:off x="830898" y="5010468"/>
            <a:ext cx="341312" cy="222250"/>
            <a:chOff x="4171878" y="1709737"/>
            <a:chExt cx="300038" cy="195263"/>
          </a:xfrm>
        </p:grpSpPr>
        <p:sp>
          <p:nvSpPr>
            <p:cNvPr id="67630" name="Freeform 63"/>
            <p:cNvSpPr/>
            <p:nvPr/>
          </p:nvSpPr>
          <p:spPr>
            <a:xfrm>
              <a:off x="4279828" y="1709737"/>
              <a:ext cx="74613" cy="57150"/>
            </a:xfrm>
            <a:custGeom>
              <a:avLst/>
              <a:gdLst>
                <a:gd name="txL" fmla="*/ 0 w 47"/>
                <a:gd name="txT" fmla="*/ 0 h 36"/>
                <a:gd name="txR" fmla="*/ 47 w 47"/>
                <a:gd name="txB" fmla="*/ 36 h 36"/>
              </a:gdLst>
              <a:ahLst/>
              <a:cxnLst>
                <a:cxn ang="0">
                  <a:pos x="21" y="26"/>
                </a:cxn>
                <a:cxn ang="0">
                  <a:pos x="10" y="21"/>
                </a:cxn>
                <a:cxn ang="0">
                  <a:pos x="5" y="15"/>
                </a:cxn>
                <a:cxn ang="0">
                  <a:pos x="0" y="10"/>
                </a:cxn>
                <a:cxn ang="0">
                  <a:pos x="0" y="10"/>
                </a:cxn>
                <a:cxn ang="0">
                  <a:pos x="0" y="5"/>
                </a:cxn>
                <a:cxn ang="0">
                  <a:pos x="0" y="5"/>
                </a:cxn>
                <a:cxn ang="0">
                  <a:pos x="0" y="5"/>
                </a:cxn>
                <a:cxn ang="0">
                  <a:pos x="5" y="0"/>
                </a:cxn>
                <a:cxn ang="0">
                  <a:pos x="10" y="0"/>
                </a:cxn>
                <a:cxn ang="0">
                  <a:pos x="16" y="0"/>
                </a:cxn>
                <a:cxn ang="0">
                  <a:pos x="21" y="5"/>
                </a:cxn>
                <a:cxn ang="0">
                  <a:pos x="26" y="5"/>
                </a:cxn>
                <a:cxn ang="0">
                  <a:pos x="31" y="5"/>
                </a:cxn>
                <a:cxn ang="0">
                  <a:pos x="37" y="10"/>
                </a:cxn>
                <a:cxn ang="0">
                  <a:pos x="42" y="15"/>
                </a:cxn>
                <a:cxn ang="0">
                  <a:pos x="42" y="21"/>
                </a:cxn>
                <a:cxn ang="0">
                  <a:pos x="47" y="26"/>
                </a:cxn>
                <a:cxn ang="0">
                  <a:pos x="47" y="26"/>
                </a:cxn>
                <a:cxn ang="0">
                  <a:pos x="47" y="31"/>
                </a:cxn>
                <a:cxn ang="0">
                  <a:pos x="42" y="36"/>
                </a:cxn>
                <a:cxn ang="0">
                  <a:pos x="42" y="36"/>
                </a:cxn>
                <a:cxn ang="0">
                  <a:pos x="42" y="36"/>
                </a:cxn>
                <a:cxn ang="0">
                  <a:pos x="37" y="36"/>
                </a:cxn>
                <a:cxn ang="0">
                  <a:pos x="26" y="31"/>
                </a:cxn>
                <a:cxn ang="0">
                  <a:pos x="21" y="26"/>
                </a:cxn>
                <a:cxn ang="0">
                  <a:pos x="21" y="26"/>
                </a:cxn>
              </a:cxnLst>
              <a:rect l="txL" t="txT" r="txR" b="txB"/>
              <a:pathLst>
                <a:path w="47" h="36">
                  <a:moveTo>
                    <a:pt x="21" y="26"/>
                  </a:moveTo>
                  <a:lnTo>
                    <a:pt x="10" y="21"/>
                  </a:lnTo>
                  <a:lnTo>
                    <a:pt x="5" y="15"/>
                  </a:lnTo>
                  <a:lnTo>
                    <a:pt x="0" y="10"/>
                  </a:lnTo>
                  <a:lnTo>
                    <a:pt x="0" y="10"/>
                  </a:lnTo>
                  <a:lnTo>
                    <a:pt x="0" y="5"/>
                  </a:lnTo>
                  <a:lnTo>
                    <a:pt x="0" y="5"/>
                  </a:lnTo>
                  <a:lnTo>
                    <a:pt x="0" y="5"/>
                  </a:lnTo>
                  <a:lnTo>
                    <a:pt x="5" y="0"/>
                  </a:lnTo>
                  <a:lnTo>
                    <a:pt x="10" y="0"/>
                  </a:lnTo>
                  <a:lnTo>
                    <a:pt x="16" y="0"/>
                  </a:lnTo>
                  <a:lnTo>
                    <a:pt x="21" y="5"/>
                  </a:lnTo>
                  <a:lnTo>
                    <a:pt x="26" y="5"/>
                  </a:lnTo>
                  <a:lnTo>
                    <a:pt x="31" y="5"/>
                  </a:lnTo>
                  <a:lnTo>
                    <a:pt x="37" y="10"/>
                  </a:lnTo>
                  <a:lnTo>
                    <a:pt x="42" y="15"/>
                  </a:lnTo>
                  <a:lnTo>
                    <a:pt x="42" y="21"/>
                  </a:lnTo>
                  <a:lnTo>
                    <a:pt x="47" y="26"/>
                  </a:lnTo>
                  <a:lnTo>
                    <a:pt x="47" y="26"/>
                  </a:lnTo>
                  <a:lnTo>
                    <a:pt x="47" y="31"/>
                  </a:lnTo>
                  <a:lnTo>
                    <a:pt x="42" y="36"/>
                  </a:lnTo>
                  <a:lnTo>
                    <a:pt x="42" y="36"/>
                  </a:lnTo>
                  <a:lnTo>
                    <a:pt x="42" y="36"/>
                  </a:lnTo>
                  <a:lnTo>
                    <a:pt x="37" y="36"/>
                  </a:lnTo>
                  <a:lnTo>
                    <a:pt x="26" y="31"/>
                  </a:lnTo>
                  <a:lnTo>
                    <a:pt x="21" y="26"/>
                  </a:lnTo>
                  <a:lnTo>
                    <a:pt x="21" y="26"/>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1" name="Freeform 64"/>
            <p:cNvSpPr/>
            <p:nvPr/>
          </p:nvSpPr>
          <p:spPr>
            <a:xfrm>
              <a:off x="4171878" y="1790700"/>
              <a:ext cx="49213" cy="114300"/>
            </a:xfrm>
            <a:custGeom>
              <a:avLst/>
              <a:gdLst>
                <a:gd name="txL" fmla="*/ 0 w 31"/>
                <a:gd name="txT" fmla="*/ 0 h 72"/>
                <a:gd name="txR" fmla="*/ 31 w 31"/>
                <a:gd name="txB" fmla="*/ 72 h 72"/>
              </a:gdLst>
              <a:ahLst/>
              <a:cxnLst>
                <a:cxn ang="0">
                  <a:pos x="26" y="0"/>
                </a:cxn>
                <a:cxn ang="0">
                  <a:pos x="26" y="6"/>
                </a:cxn>
                <a:cxn ang="0">
                  <a:pos x="31" y="11"/>
                </a:cxn>
                <a:cxn ang="0">
                  <a:pos x="31" y="11"/>
                </a:cxn>
                <a:cxn ang="0">
                  <a:pos x="31" y="21"/>
                </a:cxn>
                <a:cxn ang="0">
                  <a:pos x="31" y="26"/>
                </a:cxn>
                <a:cxn ang="0">
                  <a:pos x="31" y="31"/>
                </a:cxn>
                <a:cxn ang="0">
                  <a:pos x="31" y="36"/>
                </a:cxn>
                <a:cxn ang="0">
                  <a:pos x="31" y="42"/>
                </a:cxn>
                <a:cxn ang="0">
                  <a:pos x="26" y="47"/>
                </a:cxn>
                <a:cxn ang="0">
                  <a:pos x="26" y="52"/>
                </a:cxn>
                <a:cxn ang="0">
                  <a:pos x="21" y="57"/>
                </a:cxn>
                <a:cxn ang="0">
                  <a:pos x="21" y="62"/>
                </a:cxn>
                <a:cxn ang="0">
                  <a:pos x="15" y="67"/>
                </a:cxn>
                <a:cxn ang="0">
                  <a:pos x="15" y="67"/>
                </a:cxn>
                <a:cxn ang="0">
                  <a:pos x="10" y="72"/>
                </a:cxn>
                <a:cxn ang="0">
                  <a:pos x="10" y="72"/>
                </a:cxn>
                <a:cxn ang="0">
                  <a:pos x="10" y="72"/>
                </a:cxn>
                <a:cxn ang="0">
                  <a:pos x="5" y="67"/>
                </a:cxn>
                <a:cxn ang="0">
                  <a:pos x="5" y="67"/>
                </a:cxn>
                <a:cxn ang="0">
                  <a:pos x="5" y="62"/>
                </a:cxn>
                <a:cxn ang="0">
                  <a:pos x="5" y="62"/>
                </a:cxn>
                <a:cxn ang="0">
                  <a:pos x="0" y="52"/>
                </a:cxn>
                <a:cxn ang="0">
                  <a:pos x="0" y="52"/>
                </a:cxn>
                <a:cxn ang="0">
                  <a:pos x="0" y="52"/>
                </a:cxn>
                <a:cxn ang="0">
                  <a:pos x="0" y="47"/>
                </a:cxn>
                <a:cxn ang="0">
                  <a:pos x="5" y="47"/>
                </a:cxn>
                <a:cxn ang="0">
                  <a:pos x="10" y="42"/>
                </a:cxn>
                <a:cxn ang="0">
                  <a:pos x="10" y="36"/>
                </a:cxn>
                <a:cxn ang="0">
                  <a:pos x="15" y="26"/>
                </a:cxn>
                <a:cxn ang="0">
                  <a:pos x="21" y="16"/>
                </a:cxn>
                <a:cxn ang="0">
                  <a:pos x="26" y="0"/>
                </a:cxn>
                <a:cxn ang="0">
                  <a:pos x="26" y="0"/>
                </a:cxn>
              </a:cxnLst>
              <a:rect l="txL" t="txT" r="txR" b="txB"/>
              <a:pathLst>
                <a:path w="31" h="72">
                  <a:moveTo>
                    <a:pt x="26" y="0"/>
                  </a:moveTo>
                  <a:lnTo>
                    <a:pt x="26" y="6"/>
                  </a:lnTo>
                  <a:lnTo>
                    <a:pt x="31" y="11"/>
                  </a:lnTo>
                  <a:lnTo>
                    <a:pt x="31" y="11"/>
                  </a:lnTo>
                  <a:lnTo>
                    <a:pt x="31" y="21"/>
                  </a:lnTo>
                  <a:lnTo>
                    <a:pt x="31" y="26"/>
                  </a:lnTo>
                  <a:lnTo>
                    <a:pt x="31" y="31"/>
                  </a:lnTo>
                  <a:lnTo>
                    <a:pt x="31" y="36"/>
                  </a:lnTo>
                  <a:lnTo>
                    <a:pt x="31" y="42"/>
                  </a:lnTo>
                  <a:lnTo>
                    <a:pt x="26" y="47"/>
                  </a:lnTo>
                  <a:lnTo>
                    <a:pt x="26" y="52"/>
                  </a:lnTo>
                  <a:lnTo>
                    <a:pt x="21" y="57"/>
                  </a:lnTo>
                  <a:lnTo>
                    <a:pt x="21" y="62"/>
                  </a:lnTo>
                  <a:lnTo>
                    <a:pt x="15" y="67"/>
                  </a:lnTo>
                  <a:lnTo>
                    <a:pt x="15" y="67"/>
                  </a:lnTo>
                  <a:lnTo>
                    <a:pt x="10" y="72"/>
                  </a:lnTo>
                  <a:lnTo>
                    <a:pt x="10" y="72"/>
                  </a:lnTo>
                  <a:lnTo>
                    <a:pt x="10" y="72"/>
                  </a:lnTo>
                  <a:lnTo>
                    <a:pt x="5" y="67"/>
                  </a:lnTo>
                  <a:lnTo>
                    <a:pt x="5" y="67"/>
                  </a:lnTo>
                  <a:lnTo>
                    <a:pt x="5" y="62"/>
                  </a:lnTo>
                  <a:lnTo>
                    <a:pt x="5" y="62"/>
                  </a:lnTo>
                  <a:lnTo>
                    <a:pt x="0" y="52"/>
                  </a:lnTo>
                  <a:lnTo>
                    <a:pt x="0" y="52"/>
                  </a:lnTo>
                  <a:lnTo>
                    <a:pt x="0" y="52"/>
                  </a:lnTo>
                  <a:lnTo>
                    <a:pt x="0" y="47"/>
                  </a:lnTo>
                  <a:lnTo>
                    <a:pt x="5" y="47"/>
                  </a:lnTo>
                  <a:lnTo>
                    <a:pt x="10" y="42"/>
                  </a:lnTo>
                  <a:lnTo>
                    <a:pt x="10" y="36"/>
                  </a:lnTo>
                  <a:lnTo>
                    <a:pt x="15" y="26"/>
                  </a:lnTo>
                  <a:lnTo>
                    <a:pt x="21" y="16"/>
                  </a:lnTo>
                  <a:lnTo>
                    <a:pt x="26" y="0"/>
                  </a:lnTo>
                  <a:lnTo>
                    <a:pt x="26" y="0"/>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2" name="Freeform 66"/>
            <p:cNvSpPr/>
            <p:nvPr/>
          </p:nvSpPr>
          <p:spPr>
            <a:xfrm>
              <a:off x="4213153" y="1774825"/>
              <a:ext cx="258763" cy="90488"/>
            </a:xfrm>
            <a:custGeom>
              <a:avLst/>
              <a:gdLst>
                <a:gd name="txL" fmla="*/ 0 w 163"/>
                <a:gd name="txT" fmla="*/ 0 h 57"/>
                <a:gd name="txR" fmla="*/ 163 w 163"/>
                <a:gd name="txB" fmla="*/ 57 h 57"/>
              </a:gdLst>
              <a:ahLst/>
              <a:cxnLst>
                <a:cxn ang="0">
                  <a:pos x="110" y="10"/>
                </a:cxn>
                <a:cxn ang="0">
                  <a:pos x="121" y="5"/>
                </a:cxn>
                <a:cxn ang="0">
                  <a:pos x="126" y="5"/>
                </a:cxn>
                <a:cxn ang="0">
                  <a:pos x="131" y="5"/>
                </a:cxn>
                <a:cxn ang="0">
                  <a:pos x="136" y="0"/>
                </a:cxn>
                <a:cxn ang="0">
                  <a:pos x="136" y="5"/>
                </a:cxn>
                <a:cxn ang="0">
                  <a:pos x="142" y="5"/>
                </a:cxn>
                <a:cxn ang="0">
                  <a:pos x="147" y="10"/>
                </a:cxn>
                <a:cxn ang="0">
                  <a:pos x="152" y="10"/>
                </a:cxn>
                <a:cxn ang="0">
                  <a:pos x="157" y="16"/>
                </a:cxn>
                <a:cxn ang="0">
                  <a:pos x="157" y="21"/>
                </a:cxn>
                <a:cxn ang="0">
                  <a:pos x="163" y="26"/>
                </a:cxn>
                <a:cxn ang="0">
                  <a:pos x="163" y="26"/>
                </a:cxn>
                <a:cxn ang="0">
                  <a:pos x="163" y="31"/>
                </a:cxn>
                <a:cxn ang="0">
                  <a:pos x="157" y="31"/>
                </a:cxn>
                <a:cxn ang="0">
                  <a:pos x="157" y="31"/>
                </a:cxn>
                <a:cxn ang="0">
                  <a:pos x="152" y="36"/>
                </a:cxn>
                <a:cxn ang="0">
                  <a:pos x="147" y="36"/>
                </a:cxn>
                <a:cxn ang="0">
                  <a:pos x="142" y="36"/>
                </a:cxn>
                <a:cxn ang="0">
                  <a:pos x="136" y="41"/>
                </a:cxn>
                <a:cxn ang="0">
                  <a:pos x="131" y="46"/>
                </a:cxn>
                <a:cxn ang="0">
                  <a:pos x="126" y="52"/>
                </a:cxn>
                <a:cxn ang="0">
                  <a:pos x="121" y="57"/>
                </a:cxn>
                <a:cxn ang="0">
                  <a:pos x="115" y="57"/>
                </a:cxn>
                <a:cxn ang="0">
                  <a:pos x="115" y="57"/>
                </a:cxn>
                <a:cxn ang="0">
                  <a:pos x="115" y="57"/>
                </a:cxn>
                <a:cxn ang="0">
                  <a:pos x="115" y="52"/>
                </a:cxn>
                <a:cxn ang="0">
                  <a:pos x="115" y="52"/>
                </a:cxn>
                <a:cxn ang="0">
                  <a:pos x="121" y="41"/>
                </a:cxn>
                <a:cxn ang="0">
                  <a:pos x="126" y="36"/>
                </a:cxn>
                <a:cxn ang="0">
                  <a:pos x="126" y="26"/>
                </a:cxn>
                <a:cxn ang="0">
                  <a:pos x="126" y="26"/>
                </a:cxn>
                <a:cxn ang="0">
                  <a:pos x="126" y="26"/>
                </a:cxn>
                <a:cxn ang="0">
                  <a:pos x="121" y="21"/>
                </a:cxn>
                <a:cxn ang="0">
                  <a:pos x="115" y="21"/>
                </a:cxn>
                <a:cxn ang="0">
                  <a:pos x="110" y="21"/>
                </a:cxn>
                <a:cxn ang="0">
                  <a:pos x="105" y="21"/>
                </a:cxn>
                <a:cxn ang="0">
                  <a:pos x="100" y="26"/>
                </a:cxn>
                <a:cxn ang="0">
                  <a:pos x="89" y="26"/>
                </a:cxn>
                <a:cxn ang="0">
                  <a:pos x="84" y="26"/>
                </a:cxn>
                <a:cxn ang="0">
                  <a:pos x="79" y="26"/>
                </a:cxn>
                <a:cxn ang="0">
                  <a:pos x="68" y="31"/>
                </a:cxn>
                <a:cxn ang="0">
                  <a:pos x="58" y="31"/>
                </a:cxn>
                <a:cxn ang="0">
                  <a:pos x="47" y="36"/>
                </a:cxn>
                <a:cxn ang="0">
                  <a:pos x="31" y="36"/>
                </a:cxn>
                <a:cxn ang="0">
                  <a:pos x="16" y="41"/>
                </a:cxn>
                <a:cxn ang="0">
                  <a:pos x="0" y="46"/>
                </a:cxn>
                <a:cxn ang="0">
                  <a:pos x="0" y="31"/>
                </a:cxn>
                <a:cxn ang="0">
                  <a:pos x="21" y="26"/>
                </a:cxn>
                <a:cxn ang="0">
                  <a:pos x="42" y="21"/>
                </a:cxn>
                <a:cxn ang="0">
                  <a:pos x="63" y="21"/>
                </a:cxn>
                <a:cxn ang="0">
                  <a:pos x="73" y="16"/>
                </a:cxn>
                <a:cxn ang="0">
                  <a:pos x="84" y="16"/>
                </a:cxn>
                <a:cxn ang="0">
                  <a:pos x="94" y="10"/>
                </a:cxn>
                <a:cxn ang="0">
                  <a:pos x="105" y="10"/>
                </a:cxn>
                <a:cxn ang="0">
                  <a:pos x="110" y="10"/>
                </a:cxn>
                <a:cxn ang="0">
                  <a:pos x="110" y="10"/>
                </a:cxn>
              </a:cxnLst>
              <a:rect l="txL" t="txT" r="txR" b="txB"/>
              <a:pathLst>
                <a:path w="163" h="57">
                  <a:moveTo>
                    <a:pt x="110" y="10"/>
                  </a:moveTo>
                  <a:lnTo>
                    <a:pt x="121" y="5"/>
                  </a:lnTo>
                  <a:lnTo>
                    <a:pt x="126" y="5"/>
                  </a:lnTo>
                  <a:lnTo>
                    <a:pt x="131" y="5"/>
                  </a:lnTo>
                  <a:lnTo>
                    <a:pt x="136" y="0"/>
                  </a:lnTo>
                  <a:lnTo>
                    <a:pt x="136" y="5"/>
                  </a:lnTo>
                  <a:lnTo>
                    <a:pt x="142" y="5"/>
                  </a:lnTo>
                  <a:lnTo>
                    <a:pt x="147" y="10"/>
                  </a:lnTo>
                  <a:lnTo>
                    <a:pt x="152" y="10"/>
                  </a:lnTo>
                  <a:lnTo>
                    <a:pt x="157" y="16"/>
                  </a:lnTo>
                  <a:lnTo>
                    <a:pt x="157" y="21"/>
                  </a:lnTo>
                  <a:lnTo>
                    <a:pt x="163" y="26"/>
                  </a:lnTo>
                  <a:lnTo>
                    <a:pt x="163" y="26"/>
                  </a:lnTo>
                  <a:lnTo>
                    <a:pt x="163" y="31"/>
                  </a:lnTo>
                  <a:lnTo>
                    <a:pt x="157" y="31"/>
                  </a:lnTo>
                  <a:lnTo>
                    <a:pt x="157" y="31"/>
                  </a:lnTo>
                  <a:lnTo>
                    <a:pt x="152" y="36"/>
                  </a:lnTo>
                  <a:lnTo>
                    <a:pt x="147" y="36"/>
                  </a:lnTo>
                  <a:lnTo>
                    <a:pt x="142" y="36"/>
                  </a:lnTo>
                  <a:lnTo>
                    <a:pt x="136" y="41"/>
                  </a:lnTo>
                  <a:lnTo>
                    <a:pt x="131" y="46"/>
                  </a:lnTo>
                  <a:lnTo>
                    <a:pt x="126" y="52"/>
                  </a:lnTo>
                  <a:lnTo>
                    <a:pt x="121" y="57"/>
                  </a:lnTo>
                  <a:lnTo>
                    <a:pt x="115" y="57"/>
                  </a:lnTo>
                  <a:lnTo>
                    <a:pt x="115" y="57"/>
                  </a:lnTo>
                  <a:lnTo>
                    <a:pt x="115" y="57"/>
                  </a:lnTo>
                  <a:lnTo>
                    <a:pt x="115" y="52"/>
                  </a:lnTo>
                  <a:lnTo>
                    <a:pt x="115" y="52"/>
                  </a:lnTo>
                  <a:lnTo>
                    <a:pt x="121" y="41"/>
                  </a:lnTo>
                  <a:lnTo>
                    <a:pt x="126" y="36"/>
                  </a:lnTo>
                  <a:lnTo>
                    <a:pt x="126" y="26"/>
                  </a:lnTo>
                  <a:lnTo>
                    <a:pt x="126" y="26"/>
                  </a:lnTo>
                  <a:lnTo>
                    <a:pt x="126" y="26"/>
                  </a:lnTo>
                  <a:lnTo>
                    <a:pt x="121" y="21"/>
                  </a:lnTo>
                  <a:lnTo>
                    <a:pt x="115" y="21"/>
                  </a:lnTo>
                  <a:lnTo>
                    <a:pt x="110" y="21"/>
                  </a:lnTo>
                  <a:lnTo>
                    <a:pt x="105" y="21"/>
                  </a:lnTo>
                  <a:lnTo>
                    <a:pt x="100" y="26"/>
                  </a:lnTo>
                  <a:lnTo>
                    <a:pt x="89" y="26"/>
                  </a:lnTo>
                  <a:lnTo>
                    <a:pt x="84" y="26"/>
                  </a:lnTo>
                  <a:lnTo>
                    <a:pt x="79" y="26"/>
                  </a:lnTo>
                  <a:lnTo>
                    <a:pt x="68" y="31"/>
                  </a:lnTo>
                  <a:lnTo>
                    <a:pt x="58" y="31"/>
                  </a:lnTo>
                  <a:lnTo>
                    <a:pt x="47" y="36"/>
                  </a:lnTo>
                  <a:lnTo>
                    <a:pt x="31" y="36"/>
                  </a:lnTo>
                  <a:lnTo>
                    <a:pt x="16" y="41"/>
                  </a:lnTo>
                  <a:lnTo>
                    <a:pt x="0" y="46"/>
                  </a:lnTo>
                  <a:lnTo>
                    <a:pt x="0" y="31"/>
                  </a:lnTo>
                  <a:lnTo>
                    <a:pt x="21" y="26"/>
                  </a:lnTo>
                  <a:lnTo>
                    <a:pt x="42" y="21"/>
                  </a:lnTo>
                  <a:lnTo>
                    <a:pt x="63" y="21"/>
                  </a:lnTo>
                  <a:lnTo>
                    <a:pt x="73" y="16"/>
                  </a:lnTo>
                  <a:lnTo>
                    <a:pt x="84" y="16"/>
                  </a:lnTo>
                  <a:lnTo>
                    <a:pt x="94" y="10"/>
                  </a:lnTo>
                  <a:lnTo>
                    <a:pt x="105" y="10"/>
                  </a:lnTo>
                  <a:lnTo>
                    <a:pt x="110" y="10"/>
                  </a:lnTo>
                  <a:lnTo>
                    <a:pt x="110" y="10"/>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grpSp>
        <p:nvGrpSpPr>
          <p:cNvPr id="67606" name="组合 29"/>
          <p:cNvGrpSpPr>
            <a:grpSpLocks noChangeAspect="1"/>
          </p:cNvGrpSpPr>
          <p:nvPr/>
        </p:nvGrpSpPr>
        <p:grpSpPr>
          <a:xfrm>
            <a:off x="7569200" y="3358515"/>
            <a:ext cx="366713" cy="360363"/>
            <a:chOff x="6446766" y="1463676"/>
            <a:chExt cx="450850" cy="442913"/>
          </a:xfrm>
        </p:grpSpPr>
        <p:sp>
          <p:nvSpPr>
            <p:cNvPr id="67654" name="Freeform 31"/>
            <p:cNvSpPr/>
            <p:nvPr/>
          </p:nvSpPr>
          <p:spPr>
            <a:xfrm>
              <a:off x="6556303" y="1725613"/>
              <a:ext cx="190500" cy="41275"/>
            </a:xfrm>
            <a:custGeom>
              <a:avLst/>
              <a:gdLst>
                <a:gd name="txL" fmla="*/ 0 w 120"/>
                <a:gd name="txT" fmla="*/ 0 h 26"/>
                <a:gd name="txR" fmla="*/ 120 w 120"/>
                <a:gd name="txB" fmla="*/ 26 h 26"/>
              </a:gdLst>
              <a:ahLst/>
              <a:cxnLst>
                <a:cxn ang="0">
                  <a:pos x="110" y="11"/>
                </a:cxn>
                <a:cxn ang="0">
                  <a:pos x="105" y="11"/>
                </a:cxn>
                <a:cxn ang="0">
                  <a:pos x="99" y="16"/>
                </a:cxn>
                <a:cxn ang="0">
                  <a:pos x="89" y="16"/>
                </a:cxn>
                <a:cxn ang="0">
                  <a:pos x="73" y="16"/>
                </a:cxn>
                <a:cxn ang="0">
                  <a:pos x="63" y="21"/>
                </a:cxn>
                <a:cxn ang="0">
                  <a:pos x="52" y="21"/>
                </a:cxn>
                <a:cxn ang="0">
                  <a:pos x="42" y="21"/>
                </a:cxn>
                <a:cxn ang="0">
                  <a:pos x="31" y="26"/>
                </a:cxn>
                <a:cxn ang="0">
                  <a:pos x="21" y="26"/>
                </a:cxn>
                <a:cxn ang="0">
                  <a:pos x="15" y="26"/>
                </a:cxn>
                <a:cxn ang="0">
                  <a:pos x="15" y="26"/>
                </a:cxn>
                <a:cxn ang="0">
                  <a:pos x="10" y="21"/>
                </a:cxn>
                <a:cxn ang="0">
                  <a:pos x="5" y="21"/>
                </a:cxn>
                <a:cxn ang="0">
                  <a:pos x="0" y="16"/>
                </a:cxn>
                <a:cxn ang="0">
                  <a:pos x="0" y="16"/>
                </a:cxn>
                <a:cxn ang="0">
                  <a:pos x="0" y="16"/>
                </a:cxn>
                <a:cxn ang="0">
                  <a:pos x="5" y="16"/>
                </a:cxn>
                <a:cxn ang="0">
                  <a:pos x="10" y="11"/>
                </a:cxn>
                <a:cxn ang="0">
                  <a:pos x="21" y="11"/>
                </a:cxn>
                <a:cxn ang="0">
                  <a:pos x="31" y="11"/>
                </a:cxn>
                <a:cxn ang="0">
                  <a:pos x="42" y="11"/>
                </a:cxn>
                <a:cxn ang="0">
                  <a:pos x="57" y="5"/>
                </a:cxn>
                <a:cxn ang="0">
                  <a:pos x="73" y="5"/>
                </a:cxn>
                <a:cxn ang="0">
                  <a:pos x="89" y="0"/>
                </a:cxn>
                <a:cxn ang="0">
                  <a:pos x="99" y="0"/>
                </a:cxn>
                <a:cxn ang="0">
                  <a:pos x="110" y="0"/>
                </a:cxn>
                <a:cxn ang="0">
                  <a:pos x="115" y="0"/>
                </a:cxn>
                <a:cxn ang="0">
                  <a:pos x="120" y="5"/>
                </a:cxn>
                <a:cxn ang="0">
                  <a:pos x="120" y="5"/>
                </a:cxn>
                <a:cxn ang="0">
                  <a:pos x="120" y="5"/>
                </a:cxn>
                <a:cxn ang="0">
                  <a:pos x="120" y="11"/>
                </a:cxn>
                <a:cxn ang="0">
                  <a:pos x="115" y="11"/>
                </a:cxn>
                <a:cxn ang="0">
                  <a:pos x="110" y="11"/>
                </a:cxn>
                <a:cxn ang="0">
                  <a:pos x="110" y="11"/>
                </a:cxn>
              </a:cxnLst>
              <a:rect l="txL" t="txT" r="txR" b="txB"/>
              <a:pathLst>
                <a:path w="120" h="26">
                  <a:moveTo>
                    <a:pt x="110" y="11"/>
                  </a:moveTo>
                  <a:lnTo>
                    <a:pt x="105" y="11"/>
                  </a:lnTo>
                  <a:lnTo>
                    <a:pt x="99" y="16"/>
                  </a:lnTo>
                  <a:lnTo>
                    <a:pt x="89" y="16"/>
                  </a:lnTo>
                  <a:lnTo>
                    <a:pt x="73" y="16"/>
                  </a:lnTo>
                  <a:lnTo>
                    <a:pt x="63" y="21"/>
                  </a:lnTo>
                  <a:lnTo>
                    <a:pt x="52" y="21"/>
                  </a:lnTo>
                  <a:lnTo>
                    <a:pt x="42" y="21"/>
                  </a:lnTo>
                  <a:lnTo>
                    <a:pt x="31" y="26"/>
                  </a:lnTo>
                  <a:lnTo>
                    <a:pt x="21" y="26"/>
                  </a:lnTo>
                  <a:lnTo>
                    <a:pt x="15" y="26"/>
                  </a:lnTo>
                  <a:lnTo>
                    <a:pt x="15" y="26"/>
                  </a:lnTo>
                  <a:lnTo>
                    <a:pt x="10" y="21"/>
                  </a:lnTo>
                  <a:lnTo>
                    <a:pt x="5" y="21"/>
                  </a:lnTo>
                  <a:lnTo>
                    <a:pt x="0" y="16"/>
                  </a:lnTo>
                  <a:lnTo>
                    <a:pt x="0" y="16"/>
                  </a:lnTo>
                  <a:lnTo>
                    <a:pt x="0" y="16"/>
                  </a:lnTo>
                  <a:lnTo>
                    <a:pt x="5" y="16"/>
                  </a:lnTo>
                  <a:lnTo>
                    <a:pt x="10" y="11"/>
                  </a:lnTo>
                  <a:lnTo>
                    <a:pt x="21" y="11"/>
                  </a:lnTo>
                  <a:lnTo>
                    <a:pt x="31" y="11"/>
                  </a:lnTo>
                  <a:lnTo>
                    <a:pt x="42" y="11"/>
                  </a:lnTo>
                  <a:lnTo>
                    <a:pt x="57" y="5"/>
                  </a:lnTo>
                  <a:lnTo>
                    <a:pt x="73" y="5"/>
                  </a:lnTo>
                  <a:lnTo>
                    <a:pt x="89" y="0"/>
                  </a:lnTo>
                  <a:lnTo>
                    <a:pt x="99" y="0"/>
                  </a:lnTo>
                  <a:lnTo>
                    <a:pt x="110" y="0"/>
                  </a:lnTo>
                  <a:lnTo>
                    <a:pt x="115" y="0"/>
                  </a:lnTo>
                  <a:lnTo>
                    <a:pt x="120" y="5"/>
                  </a:lnTo>
                  <a:lnTo>
                    <a:pt x="120" y="5"/>
                  </a:lnTo>
                  <a:lnTo>
                    <a:pt x="120" y="5"/>
                  </a:lnTo>
                  <a:lnTo>
                    <a:pt x="120" y="11"/>
                  </a:lnTo>
                  <a:lnTo>
                    <a:pt x="115" y="11"/>
                  </a:lnTo>
                  <a:lnTo>
                    <a:pt x="110" y="11"/>
                  </a:lnTo>
                  <a:lnTo>
                    <a:pt x="110" y="11"/>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5" name="Freeform 32"/>
            <p:cNvSpPr/>
            <p:nvPr/>
          </p:nvSpPr>
          <p:spPr>
            <a:xfrm>
              <a:off x="6697591" y="1782763"/>
              <a:ext cx="82550" cy="74613"/>
            </a:xfrm>
            <a:custGeom>
              <a:avLst/>
              <a:gdLst>
                <a:gd name="txL" fmla="*/ 0 w 52"/>
                <a:gd name="txT" fmla="*/ 0 h 47"/>
                <a:gd name="txR" fmla="*/ 52 w 52"/>
                <a:gd name="txB" fmla="*/ 47 h 47"/>
              </a:gdLst>
              <a:ahLst/>
              <a:cxnLst>
                <a:cxn ang="0">
                  <a:pos x="16" y="21"/>
                </a:cxn>
                <a:cxn ang="0">
                  <a:pos x="5" y="16"/>
                </a:cxn>
                <a:cxn ang="0">
                  <a:pos x="5" y="11"/>
                </a:cxn>
                <a:cxn ang="0">
                  <a:pos x="0" y="5"/>
                </a:cxn>
                <a:cxn ang="0">
                  <a:pos x="0" y="5"/>
                </a:cxn>
                <a:cxn ang="0">
                  <a:pos x="0" y="0"/>
                </a:cxn>
                <a:cxn ang="0">
                  <a:pos x="5" y="0"/>
                </a:cxn>
                <a:cxn ang="0">
                  <a:pos x="16" y="5"/>
                </a:cxn>
                <a:cxn ang="0">
                  <a:pos x="21" y="5"/>
                </a:cxn>
                <a:cxn ang="0">
                  <a:pos x="31" y="11"/>
                </a:cxn>
                <a:cxn ang="0">
                  <a:pos x="42" y="16"/>
                </a:cxn>
                <a:cxn ang="0">
                  <a:pos x="47" y="26"/>
                </a:cxn>
                <a:cxn ang="0">
                  <a:pos x="52" y="26"/>
                </a:cxn>
                <a:cxn ang="0">
                  <a:pos x="52" y="31"/>
                </a:cxn>
                <a:cxn ang="0">
                  <a:pos x="52" y="36"/>
                </a:cxn>
                <a:cxn ang="0">
                  <a:pos x="52" y="42"/>
                </a:cxn>
                <a:cxn ang="0">
                  <a:pos x="52" y="47"/>
                </a:cxn>
                <a:cxn ang="0">
                  <a:pos x="47" y="47"/>
                </a:cxn>
                <a:cxn ang="0">
                  <a:pos x="42" y="47"/>
                </a:cxn>
                <a:cxn ang="0">
                  <a:pos x="37" y="42"/>
                </a:cxn>
                <a:cxn ang="0">
                  <a:pos x="31" y="36"/>
                </a:cxn>
                <a:cxn ang="0">
                  <a:pos x="26" y="31"/>
                </a:cxn>
                <a:cxn ang="0">
                  <a:pos x="21" y="26"/>
                </a:cxn>
                <a:cxn ang="0">
                  <a:pos x="16" y="21"/>
                </a:cxn>
                <a:cxn ang="0">
                  <a:pos x="16" y="21"/>
                </a:cxn>
              </a:cxnLst>
              <a:rect l="txL" t="txT" r="txR" b="txB"/>
              <a:pathLst>
                <a:path w="52" h="47">
                  <a:moveTo>
                    <a:pt x="16" y="21"/>
                  </a:moveTo>
                  <a:lnTo>
                    <a:pt x="5" y="16"/>
                  </a:lnTo>
                  <a:lnTo>
                    <a:pt x="5" y="11"/>
                  </a:lnTo>
                  <a:lnTo>
                    <a:pt x="0" y="5"/>
                  </a:lnTo>
                  <a:lnTo>
                    <a:pt x="0" y="5"/>
                  </a:lnTo>
                  <a:lnTo>
                    <a:pt x="0" y="0"/>
                  </a:lnTo>
                  <a:lnTo>
                    <a:pt x="5" y="0"/>
                  </a:lnTo>
                  <a:lnTo>
                    <a:pt x="16" y="5"/>
                  </a:lnTo>
                  <a:lnTo>
                    <a:pt x="21" y="5"/>
                  </a:lnTo>
                  <a:lnTo>
                    <a:pt x="31" y="11"/>
                  </a:lnTo>
                  <a:lnTo>
                    <a:pt x="42" y="16"/>
                  </a:lnTo>
                  <a:lnTo>
                    <a:pt x="47" y="26"/>
                  </a:lnTo>
                  <a:lnTo>
                    <a:pt x="52" y="26"/>
                  </a:lnTo>
                  <a:lnTo>
                    <a:pt x="52" y="31"/>
                  </a:lnTo>
                  <a:lnTo>
                    <a:pt x="52" y="36"/>
                  </a:lnTo>
                  <a:lnTo>
                    <a:pt x="52" y="42"/>
                  </a:lnTo>
                  <a:lnTo>
                    <a:pt x="52" y="47"/>
                  </a:lnTo>
                  <a:lnTo>
                    <a:pt x="47" y="47"/>
                  </a:lnTo>
                  <a:lnTo>
                    <a:pt x="42" y="47"/>
                  </a:lnTo>
                  <a:lnTo>
                    <a:pt x="37" y="42"/>
                  </a:lnTo>
                  <a:lnTo>
                    <a:pt x="31" y="36"/>
                  </a:lnTo>
                  <a:lnTo>
                    <a:pt x="26" y="31"/>
                  </a:lnTo>
                  <a:lnTo>
                    <a:pt x="21" y="26"/>
                  </a:lnTo>
                  <a:lnTo>
                    <a:pt x="16" y="21"/>
                  </a:lnTo>
                  <a:lnTo>
                    <a:pt x="16" y="21"/>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6" name="Freeform 33"/>
            <p:cNvSpPr/>
            <p:nvPr/>
          </p:nvSpPr>
          <p:spPr>
            <a:xfrm>
              <a:off x="6630916" y="1595438"/>
              <a:ext cx="266700" cy="138113"/>
            </a:xfrm>
            <a:custGeom>
              <a:avLst/>
              <a:gdLst>
                <a:gd name="txL" fmla="*/ 0 w 168"/>
                <a:gd name="txT" fmla="*/ 0 h 87"/>
                <a:gd name="txR" fmla="*/ 168 w 168"/>
                <a:gd name="txB" fmla="*/ 87 h 87"/>
              </a:gdLst>
              <a:ahLst/>
              <a:cxnLst>
                <a:cxn ang="0">
                  <a:pos x="0" y="5"/>
                </a:cxn>
                <a:cxn ang="0">
                  <a:pos x="5" y="0"/>
                </a:cxn>
                <a:cxn ang="0">
                  <a:pos x="21" y="5"/>
                </a:cxn>
                <a:cxn ang="0">
                  <a:pos x="37" y="15"/>
                </a:cxn>
                <a:cxn ang="0">
                  <a:pos x="52" y="25"/>
                </a:cxn>
                <a:cxn ang="0">
                  <a:pos x="68" y="41"/>
                </a:cxn>
                <a:cxn ang="0">
                  <a:pos x="89" y="51"/>
                </a:cxn>
                <a:cxn ang="0">
                  <a:pos x="105" y="56"/>
                </a:cxn>
                <a:cxn ang="0">
                  <a:pos x="121" y="67"/>
                </a:cxn>
                <a:cxn ang="0">
                  <a:pos x="136" y="72"/>
                </a:cxn>
                <a:cxn ang="0">
                  <a:pos x="142" y="72"/>
                </a:cxn>
                <a:cxn ang="0">
                  <a:pos x="152" y="77"/>
                </a:cxn>
                <a:cxn ang="0">
                  <a:pos x="152" y="77"/>
                </a:cxn>
                <a:cxn ang="0">
                  <a:pos x="157" y="77"/>
                </a:cxn>
                <a:cxn ang="0">
                  <a:pos x="163" y="82"/>
                </a:cxn>
                <a:cxn ang="0">
                  <a:pos x="168" y="82"/>
                </a:cxn>
                <a:cxn ang="0">
                  <a:pos x="163" y="82"/>
                </a:cxn>
                <a:cxn ang="0">
                  <a:pos x="163" y="87"/>
                </a:cxn>
                <a:cxn ang="0">
                  <a:pos x="152" y="87"/>
                </a:cxn>
                <a:cxn ang="0">
                  <a:pos x="147" y="87"/>
                </a:cxn>
                <a:cxn ang="0">
                  <a:pos x="136" y="87"/>
                </a:cxn>
                <a:cxn ang="0">
                  <a:pos x="126" y="87"/>
                </a:cxn>
                <a:cxn ang="0">
                  <a:pos x="121" y="87"/>
                </a:cxn>
                <a:cxn ang="0">
                  <a:pos x="115" y="87"/>
                </a:cxn>
                <a:cxn ang="0">
                  <a:pos x="105" y="87"/>
                </a:cxn>
                <a:cxn ang="0">
                  <a:pos x="100" y="87"/>
                </a:cxn>
                <a:cxn ang="0">
                  <a:pos x="89" y="82"/>
                </a:cxn>
                <a:cxn ang="0">
                  <a:pos x="79" y="72"/>
                </a:cxn>
                <a:cxn ang="0">
                  <a:pos x="73" y="67"/>
                </a:cxn>
                <a:cxn ang="0">
                  <a:pos x="68" y="56"/>
                </a:cxn>
                <a:cxn ang="0">
                  <a:pos x="58" y="51"/>
                </a:cxn>
                <a:cxn ang="0">
                  <a:pos x="47" y="41"/>
                </a:cxn>
                <a:cxn ang="0">
                  <a:pos x="26" y="20"/>
                </a:cxn>
                <a:cxn ang="0">
                  <a:pos x="0" y="5"/>
                </a:cxn>
                <a:cxn ang="0">
                  <a:pos x="0" y="5"/>
                </a:cxn>
              </a:cxnLst>
              <a:rect l="txL" t="txT" r="txR" b="txB"/>
              <a:pathLst>
                <a:path w="168" h="87">
                  <a:moveTo>
                    <a:pt x="0" y="5"/>
                  </a:moveTo>
                  <a:lnTo>
                    <a:pt x="5" y="0"/>
                  </a:lnTo>
                  <a:lnTo>
                    <a:pt x="21" y="5"/>
                  </a:lnTo>
                  <a:lnTo>
                    <a:pt x="37" y="15"/>
                  </a:lnTo>
                  <a:lnTo>
                    <a:pt x="52" y="25"/>
                  </a:lnTo>
                  <a:lnTo>
                    <a:pt x="68" y="41"/>
                  </a:lnTo>
                  <a:lnTo>
                    <a:pt x="89" y="51"/>
                  </a:lnTo>
                  <a:lnTo>
                    <a:pt x="105" y="56"/>
                  </a:lnTo>
                  <a:lnTo>
                    <a:pt x="121" y="67"/>
                  </a:lnTo>
                  <a:lnTo>
                    <a:pt x="136" y="72"/>
                  </a:lnTo>
                  <a:lnTo>
                    <a:pt x="142" y="72"/>
                  </a:lnTo>
                  <a:lnTo>
                    <a:pt x="152" y="77"/>
                  </a:lnTo>
                  <a:lnTo>
                    <a:pt x="152" y="77"/>
                  </a:lnTo>
                  <a:lnTo>
                    <a:pt x="157" y="77"/>
                  </a:lnTo>
                  <a:lnTo>
                    <a:pt x="163" y="82"/>
                  </a:lnTo>
                  <a:lnTo>
                    <a:pt x="168" y="82"/>
                  </a:lnTo>
                  <a:lnTo>
                    <a:pt x="163" y="82"/>
                  </a:lnTo>
                  <a:lnTo>
                    <a:pt x="163" y="87"/>
                  </a:lnTo>
                  <a:lnTo>
                    <a:pt x="152" y="87"/>
                  </a:lnTo>
                  <a:lnTo>
                    <a:pt x="147" y="87"/>
                  </a:lnTo>
                  <a:lnTo>
                    <a:pt x="136" y="87"/>
                  </a:lnTo>
                  <a:lnTo>
                    <a:pt x="126" y="87"/>
                  </a:lnTo>
                  <a:lnTo>
                    <a:pt x="121" y="87"/>
                  </a:lnTo>
                  <a:lnTo>
                    <a:pt x="115" y="87"/>
                  </a:lnTo>
                  <a:lnTo>
                    <a:pt x="105" y="87"/>
                  </a:lnTo>
                  <a:lnTo>
                    <a:pt x="100" y="87"/>
                  </a:lnTo>
                  <a:lnTo>
                    <a:pt x="89" y="82"/>
                  </a:lnTo>
                  <a:lnTo>
                    <a:pt x="79" y="72"/>
                  </a:lnTo>
                  <a:lnTo>
                    <a:pt x="73" y="67"/>
                  </a:lnTo>
                  <a:lnTo>
                    <a:pt x="68" y="56"/>
                  </a:lnTo>
                  <a:lnTo>
                    <a:pt x="58" y="51"/>
                  </a:lnTo>
                  <a:lnTo>
                    <a:pt x="47" y="41"/>
                  </a:lnTo>
                  <a:lnTo>
                    <a:pt x="26" y="20"/>
                  </a:lnTo>
                  <a:lnTo>
                    <a:pt x="0" y="5"/>
                  </a:lnTo>
                  <a:lnTo>
                    <a:pt x="0" y="5"/>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7" name="Freeform 34"/>
            <p:cNvSpPr/>
            <p:nvPr/>
          </p:nvSpPr>
          <p:spPr>
            <a:xfrm>
              <a:off x="6597578" y="1676401"/>
              <a:ext cx="66675" cy="230188"/>
            </a:xfrm>
            <a:custGeom>
              <a:avLst/>
              <a:gdLst>
                <a:gd name="txL" fmla="*/ 0 w 42"/>
                <a:gd name="txT" fmla="*/ 0 h 145"/>
                <a:gd name="txR" fmla="*/ 42 w 42"/>
                <a:gd name="txB" fmla="*/ 145 h 145"/>
              </a:gdLst>
              <a:ahLst/>
              <a:cxnLst>
                <a:cxn ang="0">
                  <a:pos x="42" y="103"/>
                </a:cxn>
                <a:cxn ang="0">
                  <a:pos x="42" y="114"/>
                </a:cxn>
                <a:cxn ang="0">
                  <a:pos x="42" y="124"/>
                </a:cxn>
                <a:cxn ang="0">
                  <a:pos x="42" y="129"/>
                </a:cxn>
                <a:cxn ang="0">
                  <a:pos x="37" y="140"/>
                </a:cxn>
                <a:cxn ang="0">
                  <a:pos x="31" y="140"/>
                </a:cxn>
                <a:cxn ang="0">
                  <a:pos x="26" y="145"/>
                </a:cxn>
                <a:cxn ang="0">
                  <a:pos x="26" y="145"/>
                </a:cxn>
                <a:cxn ang="0">
                  <a:pos x="26" y="140"/>
                </a:cxn>
                <a:cxn ang="0">
                  <a:pos x="26" y="140"/>
                </a:cxn>
                <a:cxn ang="0">
                  <a:pos x="26" y="134"/>
                </a:cxn>
                <a:cxn ang="0">
                  <a:pos x="21" y="129"/>
                </a:cxn>
                <a:cxn ang="0">
                  <a:pos x="21" y="129"/>
                </a:cxn>
                <a:cxn ang="0">
                  <a:pos x="16" y="124"/>
                </a:cxn>
                <a:cxn ang="0">
                  <a:pos x="10" y="119"/>
                </a:cxn>
                <a:cxn ang="0">
                  <a:pos x="5" y="114"/>
                </a:cxn>
                <a:cxn ang="0">
                  <a:pos x="0" y="109"/>
                </a:cxn>
                <a:cxn ang="0">
                  <a:pos x="0" y="109"/>
                </a:cxn>
                <a:cxn ang="0">
                  <a:pos x="0" y="109"/>
                </a:cxn>
                <a:cxn ang="0">
                  <a:pos x="0" y="103"/>
                </a:cxn>
                <a:cxn ang="0">
                  <a:pos x="5" y="103"/>
                </a:cxn>
                <a:cxn ang="0">
                  <a:pos x="5" y="109"/>
                </a:cxn>
                <a:cxn ang="0">
                  <a:pos x="10" y="109"/>
                </a:cxn>
                <a:cxn ang="0">
                  <a:pos x="16" y="109"/>
                </a:cxn>
                <a:cxn ang="0">
                  <a:pos x="21" y="109"/>
                </a:cxn>
                <a:cxn ang="0">
                  <a:pos x="26" y="109"/>
                </a:cxn>
                <a:cxn ang="0">
                  <a:pos x="26" y="109"/>
                </a:cxn>
                <a:cxn ang="0">
                  <a:pos x="26" y="103"/>
                </a:cxn>
                <a:cxn ang="0">
                  <a:pos x="26" y="98"/>
                </a:cxn>
                <a:cxn ang="0">
                  <a:pos x="26" y="93"/>
                </a:cxn>
                <a:cxn ang="0">
                  <a:pos x="26" y="83"/>
                </a:cxn>
                <a:cxn ang="0">
                  <a:pos x="26" y="62"/>
                </a:cxn>
                <a:cxn ang="0">
                  <a:pos x="26" y="47"/>
                </a:cxn>
                <a:cxn ang="0">
                  <a:pos x="26" y="31"/>
                </a:cxn>
                <a:cxn ang="0">
                  <a:pos x="26" y="26"/>
                </a:cxn>
                <a:cxn ang="0">
                  <a:pos x="26" y="21"/>
                </a:cxn>
                <a:cxn ang="0">
                  <a:pos x="26" y="11"/>
                </a:cxn>
                <a:cxn ang="0">
                  <a:pos x="21" y="11"/>
                </a:cxn>
                <a:cxn ang="0">
                  <a:pos x="21" y="5"/>
                </a:cxn>
                <a:cxn ang="0">
                  <a:pos x="21" y="0"/>
                </a:cxn>
                <a:cxn ang="0">
                  <a:pos x="21" y="0"/>
                </a:cxn>
                <a:cxn ang="0">
                  <a:pos x="26" y="0"/>
                </a:cxn>
                <a:cxn ang="0">
                  <a:pos x="26" y="0"/>
                </a:cxn>
                <a:cxn ang="0">
                  <a:pos x="31" y="0"/>
                </a:cxn>
                <a:cxn ang="0">
                  <a:pos x="37" y="5"/>
                </a:cxn>
                <a:cxn ang="0">
                  <a:pos x="42" y="5"/>
                </a:cxn>
                <a:cxn ang="0">
                  <a:pos x="42" y="11"/>
                </a:cxn>
                <a:cxn ang="0">
                  <a:pos x="42" y="11"/>
                </a:cxn>
                <a:cxn ang="0">
                  <a:pos x="42" y="16"/>
                </a:cxn>
                <a:cxn ang="0">
                  <a:pos x="42" y="26"/>
                </a:cxn>
                <a:cxn ang="0">
                  <a:pos x="42" y="31"/>
                </a:cxn>
                <a:cxn ang="0">
                  <a:pos x="42" y="42"/>
                </a:cxn>
                <a:cxn ang="0">
                  <a:pos x="42" y="52"/>
                </a:cxn>
                <a:cxn ang="0">
                  <a:pos x="42" y="62"/>
                </a:cxn>
                <a:cxn ang="0">
                  <a:pos x="42" y="78"/>
                </a:cxn>
                <a:cxn ang="0">
                  <a:pos x="42" y="88"/>
                </a:cxn>
                <a:cxn ang="0">
                  <a:pos x="42" y="93"/>
                </a:cxn>
                <a:cxn ang="0">
                  <a:pos x="42" y="103"/>
                </a:cxn>
                <a:cxn ang="0">
                  <a:pos x="42" y="103"/>
                </a:cxn>
              </a:cxnLst>
              <a:rect l="txL" t="txT" r="txR" b="txB"/>
              <a:pathLst>
                <a:path w="42" h="145">
                  <a:moveTo>
                    <a:pt x="42" y="103"/>
                  </a:moveTo>
                  <a:lnTo>
                    <a:pt x="42" y="114"/>
                  </a:lnTo>
                  <a:lnTo>
                    <a:pt x="42" y="124"/>
                  </a:lnTo>
                  <a:lnTo>
                    <a:pt x="42" y="129"/>
                  </a:lnTo>
                  <a:lnTo>
                    <a:pt x="37" y="140"/>
                  </a:lnTo>
                  <a:lnTo>
                    <a:pt x="31" y="140"/>
                  </a:lnTo>
                  <a:lnTo>
                    <a:pt x="26" y="145"/>
                  </a:lnTo>
                  <a:lnTo>
                    <a:pt x="26" y="145"/>
                  </a:lnTo>
                  <a:lnTo>
                    <a:pt x="26" y="140"/>
                  </a:lnTo>
                  <a:lnTo>
                    <a:pt x="26" y="140"/>
                  </a:lnTo>
                  <a:lnTo>
                    <a:pt x="26" y="134"/>
                  </a:lnTo>
                  <a:lnTo>
                    <a:pt x="21" y="129"/>
                  </a:lnTo>
                  <a:lnTo>
                    <a:pt x="21" y="129"/>
                  </a:lnTo>
                  <a:lnTo>
                    <a:pt x="16" y="124"/>
                  </a:lnTo>
                  <a:lnTo>
                    <a:pt x="10" y="119"/>
                  </a:lnTo>
                  <a:lnTo>
                    <a:pt x="5" y="114"/>
                  </a:lnTo>
                  <a:lnTo>
                    <a:pt x="0" y="109"/>
                  </a:lnTo>
                  <a:lnTo>
                    <a:pt x="0" y="109"/>
                  </a:lnTo>
                  <a:lnTo>
                    <a:pt x="0" y="109"/>
                  </a:lnTo>
                  <a:lnTo>
                    <a:pt x="0" y="103"/>
                  </a:lnTo>
                  <a:lnTo>
                    <a:pt x="5" y="103"/>
                  </a:lnTo>
                  <a:lnTo>
                    <a:pt x="5" y="109"/>
                  </a:lnTo>
                  <a:lnTo>
                    <a:pt x="10" y="109"/>
                  </a:lnTo>
                  <a:lnTo>
                    <a:pt x="16" y="109"/>
                  </a:lnTo>
                  <a:lnTo>
                    <a:pt x="21" y="109"/>
                  </a:lnTo>
                  <a:lnTo>
                    <a:pt x="26" y="109"/>
                  </a:lnTo>
                  <a:lnTo>
                    <a:pt x="26" y="109"/>
                  </a:lnTo>
                  <a:lnTo>
                    <a:pt x="26" y="103"/>
                  </a:lnTo>
                  <a:lnTo>
                    <a:pt x="26" y="98"/>
                  </a:lnTo>
                  <a:lnTo>
                    <a:pt x="26" y="93"/>
                  </a:lnTo>
                  <a:lnTo>
                    <a:pt x="26" y="83"/>
                  </a:lnTo>
                  <a:lnTo>
                    <a:pt x="26" y="62"/>
                  </a:lnTo>
                  <a:lnTo>
                    <a:pt x="26" y="47"/>
                  </a:lnTo>
                  <a:lnTo>
                    <a:pt x="26" y="31"/>
                  </a:lnTo>
                  <a:lnTo>
                    <a:pt x="26" y="26"/>
                  </a:lnTo>
                  <a:lnTo>
                    <a:pt x="26" y="21"/>
                  </a:lnTo>
                  <a:lnTo>
                    <a:pt x="26" y="11"/>
                  </a:lnTo>
                  <a:lnTo>
                    <a:pt x="21" y="11"/>
                  </a:lnTo>
                  <a:lnTo>
                    <a:pt x="21" y="5"/>
                  </a:lnTo>
                  <a:lnTo>
                    <a:pt x="21" y="0"/>
                  </a:lnTo>
                  <a:lnTo>
                    <a:pt x="21" y="0"/>
                  </a:lnTo>
                  <a:lnTo>
                    <a:pt x="26" y="0"/>
                  </a:lnTo>
                  <a:lnTo>
                    <a:pt x="26" y="0"/>
                  </a:lnTo>
                  <a:lnTo>
                    <a:pt x="31" y="0"/>
                  </a:lnTo>
                  <a:lnTo>
                    <a:pt x="37" y="5"/>
                  </a:lnTo>
                  <a:lnTo>
                    <a:pt x="42" y="5"/>
                  </a:lnTo>
                  <a:lnTo>
                    <a:pt x="42" y="11"/>
                  </a:lnTo>
                  <a:lnTo>
                    <a:pt x="42" y="11"/>
                  </a:lnTo>
                  <a:lnTo>
                    <a:pt x="42" y="16"/>
                  </a:lnTo>
                  <a:lnTo>
                    <a:pt x="42" y="26"/>
                  </a:lnTo>
                  <a:lnTo>
                    <a:pt x="42" y="31"/>
                  </a:lnTo>
                  <a:lnTo>
                    <a:pt x="42" y="42"/>
                  </a:lnTo>
                  <a:lnTo>
                    <a:pt x="42" y="52"/>
                  </a:lnTo>
                  <a:lnTo>
                    <a:pt x="42" y="62"/>
                  </a:lnTo>
                  <a:lnTo>
                    <a:pt x="42" y="78"/>
                  </a:lnTo>
                  <a:lnTo>
                    <a:pt x="42" y="88"/>
                  </a:lnTo>
                  <a:lnTo>
                    <a:pt x="42" y="93"/>
                  </a:lnTo>
                  <a:lnTo>
                    <a:pt x="42" y="103"/>
                  </a:lnTo>
                  <a:lnTo>
                    <a:pt x="42" y="103"/>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8" name="Freeform 35"/>
            <p:cNvSpPr/>
            <p:nvPr/>
          </p:nvSpPr>
          <p:spPr>
            <a:xfrm>
              <a:off x="6522966" y="1782763"/>
              <a:ext cx="49213" cy="82550"/>
            </a:xfrm>
            <a:custGeom>
              <a:avLst/>
              <a:gdLst>
                <a:gd name="txL" fmla="*/ 0 w 31"/>
                <a:gd name="txT" fmla="*/ 0 h 52"/>
                <a:gd name="txR" fmla="*/ 31 w 31"/>
                <a:gd name="txB" fmla="*/ 52 h 52"/>
              </a:gdLst>
              <a:ahLst/>
              <a:cxnLst>
                <a:cxn ang="0">
                  <a:pos x="15" y="16"/>
                </a:cxn>
                <a:cxn ang="0">
                  <a:pos x="21" y="5"/>
                </a:cxn>
                <a:cxn ang="0">
                  <a:pos x="26" y="5"/>
                </a:cxn>
                <a:cxn ang="0">
                  <a:pos x="26" y="0"/>
                </a:cxn>
                <a:cxn ang="0">
                  <a:pos x="26" y="0"/>
                </a:cxn>
                <a:cxn ang="0">
                  <a:pos x="26" y="0"/>
                </a:cxn>
                <a:cxn ang="0">
                  <a:pos x="31" y="5"/>
                </a:cxn>
                <a:cxn ang="0">
                  <a:pos x="31" y="11"/>
                </a:cxn>
                <a:cxn ang="0">
                  <a:pos x="31" y="16"/>
                </a:cxn>
                <a:cxn ang="0">
                  <a:pos x="26" y="26"/>
                </a:cxn>
                <a:cxn ang="0">
                  <a:pos x="26" y="36"/>
                </a:cxn>
                <a:cxn ang="0">
                  <a:pos x="21" y="42"/>
                </a:cxn>
                <a:cxn ang="0">
                  <a:pos x="21" y="47"/>
                </a:cxn>
                <a:cxn ang="0">
                  <a:pos x="15" y="47"/>
                </a:cxn>
                <a:cxn ang="0">
                  <a:pos x="15" y="52"/>
                </a:cxn>
                <a:cxn ang="0">
                  <a:pos x="10" y="52"/>
                </a:cxn>
                <a:cxn ang="0">
                  <a:pos x="5" y="52"/>
                </a:cxn>
                <a:cxn ang="0">
                  <a:pos x="0" y="47"/>
                </a:cxn>
                <a:cxn ang="0">
                  <a:pos x="0" y="47"/>
                </a:cxn>
                <a:cxn ang="0">
                  <a:pos x="0" y="42"/>
                </a:cxn>
                <a:cxn ang="0">
                  <a:pos x="0" y="36"/>
                </a:cxn>
                <a:cxn ang="0">
                  <a:pos x="5" y="31"/>
                </a:cxn>
                <a:cxn ang="0">
                  <a:pos x="10" y="26"/>
                </a:cxn>
                <a:cxn ang="0">
                  <a:pos x="10" y="26"/>
                </a:cxn>
                <a:cxn ang="0">
                  <a:pos x="15" y="21"/>
                </a:cxn>
                <a:cxn ang="0">
                  <a:pos x="15" y="16"/>
                </a:cxn>
                <a:cxn ang="0">
                  <a:pos x="15" y="16"/>
                </a:cxn>
              </a:cxnLst>
              <a:rect l="txL" t="txT" r="txR" b="txB"/>
              <a:pathLst>
                <a:path w="31" h="52">
                  <a:moveTo>
                    <a:pt x="15" y="16"/>
                  </a:moveTo>
                  <a:lnTo>
                    <a:pt x="21" y="5"/>
                  </a:lnTo>
                  <a:lnTo>
                    <a:pt x="26" y="5"/>
                  </a:lnTo>
                  <a:lnTo>
                    <a:pt x="26" y="0"/>
                  </a:lnTo>
                  <a:lnTo>
                    <a:pt x="26" y="0"/>
                  </a:lnTo>
                  <a:lnTo>
                    <a:pt x="26" y="0"/>
                  </a:lnTo>
                  <a:lnTo>
                    <a:pt x="31" y="5"/>
                  </a:lnTo>
                  <a:lnTo>
                    <a:pt x="31" y="11"/>
                  </a:lnTo>
                  <a:lnTo>
                    <a:pt x="31" y="16"/>
                  </a:lnTo>
                  <a:lnTo>
                    <a:pt x="26" y="26"/>
                  </a:lnTo>
                  <a:lnTo>
                    <a:pt x="26" y="36"/>
                  </a:lnTo>
                  <a:lnTo>
                    <a:pt x="21" y="42"/>
                  </a:lnTo>
                  <a:lnTo>
                    <a:pt x="21" y="47"/>
                  </a:lnTo>
                  <a:lnTo>
                    <a:pt x="15" y="47"/>
                  </a:lnTo>
                  <a:lnTo>
                    <a:pt x="15" y="52"/>
                  </a:lnTo>
                  <a:lnTo>
                    <a:pt x="10" y="52"/>
                  </a:lnTo>
                  <a:lnTo>
                    <a:pt x="5" y="52"/>
                  </a:lnTo>
                  <a:lnTo>
                    <a:pt x="0" y="47"/>
                  </a:lnTo>
                  <a:lnTo>
                    <a:pt x="0" y="47"/>
                  </a:lnTo>
                  <a:lnTo>
                    <a:pt x="0" y="42"/>
                  </a:lnTo>
                  <a:lnTo>
                    <a:pt x="0" y="36"/>
                  </a:lnTo>
                  <a:lnTo>
                    <a:pt x="5" y="31"/>
                  </a:lnTo>
                  <a:lnTo>
                    <a:pt x="10" y="26"/>
                  </a:lnTo>
                  <a:lnTo>
                    <a:pt x="10" y="26"/>
                  </a:lnTo>
                  <a:lnTo>
                    <a:pt x="15" y="21"/>
                  </a:lnTo>
                  <a:lnTo>
                    <a:pt x="15" y="16"/>
                  </a:lnTo>
                  <a:lnTo>
                    <a:pt x="15" y="16"/>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9" name="Freeform 36"/>
            <p:cNvSpPr/>
            <p:nvPr/>
          </p:nvSpPr>
          <p:spPr>
            <a:xfrm>
              <a:off x="6446766" y="1577976"/>
              <a:ext cx="217488" cy="188913"/>
            </a:xfrm>
            <a:custGeom>
              <a:avLst/>
              <a:gdLst>
                <a:gd name="txL" fmla="*/ 0 w 137"/>
                <a:gd name="txT" fmla="*/ 0 h 119"/>
                <a:gd name="txR" fmla="*/ 137 w 137"/>
                <a:gd name="txB" fmla="*/ 119 h 119"/>
              </a:gdLst>
              <a:ahLst/>
              <a:cxnLst>
                <a:cxn ang="0">
                  <a:pos x="111" y="0"/>
                </a:cxn>
                <a:cxn ang="0">
                  <a:pos x="116" y="0"/>
                </a:cxn>
                <a:cxn ang="0">
                  <a:pos x="126" y="0"/>
                </a:cxn>
                <a:cxn ang="0">
                  <a:pos x="132" y="6"/>
                </a:cxn>
                <a:cxn ang="0">
                  <a:pos x="137" y="11"/>
                </a:cxn>
                <a:cxn ang="0">
                  <a:pos x="137" y="16"/>
                </a:cxn>
                <a:cxn ang="0">
                  <a:pos x="132" y="21"/>
                </a:cxn>
                <a:cxn ang="0">
                  <a:pos x="126" y="26"/>
                </a:cxn>
                <a:cxn ang="0">
                  <a:pos x="121" y="36"/>
                </a:cxn>
                <a:cxn ang="0">
                  <a:pos x="116" y="42"/>
                </a:cxn>
                <a:cxn ang="0">
                  <a:pos x="111" y="47"/>
                </a:cxn>
                <a:cxn ang="0">
                  <a:pos x="100" y="57"/>
                </a:cxn>
                <a:cxn ang="0">
                  <a:pos x="90" y="67"/>
                </a:cxn>
                <a:cxn ang="0">
                  <a:pos x="84" y="73"/>
                </a:cxn>
                <a:cxn ang="0">
                  <a:pos x="74" y="83"/>
                </a:cxn>
                <a:cxn ang="0">
                  <a:pos x="53" y="98"/>
                </a:cxn>
                <a:cxn ang="0">
                  <a:pos x="32" y="109"/>
                </a:cxn>
                <a:cxn ang="0">
                  <a:pos x="21" y="109"/>
                </a:cxn>
                <a:cxn ang="0">
                  <a:pos x="16" y="114"/>
                </a:cxn>
                <a:cxn ang="0">
                  <a:pos x="11" y="119"/>
                </a:cxn>
                <a:cxn ang="0">
                  <a:pos x="6" y="119"/>
                </a:cxn>
                <a:cxn ang="0">
                  <a:pos x="0" y="119"/>
                </a:cxn>
                <a:cxn ang="0">
                  <a:pos x="0" y="119"/>
                </a:cxn>
                <a:cxn ang="0">
                  <a:pos x="0" y="119"/>
                </a:cxn>
                <a:cxn ang="0">
                  <a:pos x="0" y="119"/>
                </a:cxn>
                <a:cxn ang="0">
                  <a:pos x="0" y="114"/>
                </a:cxn>
                <a:cxn ang="0">
                  <a:pos x="6" y="114"/>
                </a:cxn>
                <a:cxn ang="0">
                  <a:pos x="11" y="109"/>
                </a:cxn>
                <a:cxn ang="0">
                  <a:pos x="16" y="104"/>
                </a:cxn>
                <a:cxn ang="0">
                  <a:pos x="21" y="104"/>
                </a:cxn>
                <a:cxn ang="0">
                  <a:pos x="27" y="98"/>
                </a:cxn>
                <a:cxn ang="0">
                  <a:pos x="42" y="88"/>
                </a:cxn>
                <a:cxn ang="0">
                  <a:pos x="58" y="78"/>
                </a:cxn>
                <a:cxn ang="0">
                  <a:pos x="69" y="67"/>
                </a:cxn>
                <a:cxn ang="0">
                  <a:pos x="79" y="57"/>
                </a:cxn>
                <a:cxn ang="0">
                  <a:pos x="90" y="47"/>
                </a:cxn>
                <a:cxn ang="0">
                  <a:pos x="95" y="36"/>
                </a:cxn>
                <a:cxn ang="0">
                  <a:pos x="100" y="31"/>
                </a:cxn>
                <a:cxn ang="0">
                  <a:pos x="105" y="21"/>
                </a:cxn>
                <a:cxn ang="0">
                  <a:pos x="111" y="16"/>
                </a:cxn>
                <a:cxn ang="0">
                  <a:pos x="111" y="11"/>
                </a:cxn>
                <a:cxn ang="0">
                  <a:pos x="111" y="6"/>
                </a:cxn>
                <a:cxn ang="0">
                  <a:pos x="111" y="6"/>
                </a:cxn>
                <a:cxn ang="0">
                  <a:pos x="111" y="0"/>
                </a:cxn>
                <a:cxn ang="0">
                  <a:pos x="111" y="0"/>
                </a:cxn>
                <a:cxn ang="0">
                  <a:pos x="111" y="0"/>
                </a:cxn>
              </a:cxnLst>
              <a:rect l="txL" t="txT" r="txR" b="txB"/>
              <a:pathLst>
                <a:path w="137" h="119">
                  <a:moveTo>
                    <a:pt x="111" y="0"/>
                  </a:moveTo>
                  <a:lnTo>
                    <a:pt x="116" y="0"/>
                  </a:lnTo>
                  <a:lnTo>
                    <a:pt x="126" y="0"/>
                  </a:lnTo>
                  <a:lnTo>
                    <a:pt x="132" y="6"/>
                  </a:lnTo>
                  <a:lnTo>
                    <a:pt x="137" y="11"/>
                  </a:lnTo>
                  <a:lnTo>
                    <a:pt x="137" y="16"/>
                  </a:lnTo>
                  <a:lnTo>
                    <a:pt x="132" y="21"/>
                  </a:lnTo>
                  <a:lnTo>
                    <a:pt x="126" y="26"/>
                  </a:lnTo>
                  <a:lnTo>
                    <a:pt x="121" y="36"/>
                  </a:lnTo>
                  <a:lnTo>
                    <a:pt x="116" y="42"/>
                  </a:lnTo>
                  <a:lnTo>
                    <a:pt x="111" y="47"/>
                  </a:lnTo>
                  <a:lnTo>
                    <a:pt x="100" y="57"/>
                  </a:lnTo>
                  <a:lnTo>
                    <a:pt x="90" y="67"/>
                  </a:lnTo>
                  <a:lnTo>
                    <a:pt x="84" y="73"/>
                  </a:lnTo>
                  <a:lnTo>
                    <a:pt x="74" y="83"/>
                  </a:lnTo>
                  <a:lnTo>
                    <a:pt x="53" y="98"/>
                  </a:lnTo>
                  <a:lnTo>
                    <a:pt x="32" y="109"/>
                  </a:lnTo>
                  <a:lnTo>
                    <a:pt x="21" y="109"/>
                  </a:lnTo>
                  <a:lnTo>
                    <a:pt x="16" y="114"/>
                  </a:lnTo>
                  <a:lnTo>
                    <a:pt x="11" y="119"/>
                  </a:lnTo>
                  <a:lnTo>
                    <a:pt x="6" y="119"/>
                  </a:lnTo>
                  <a:lnTo>
                    <a:pt x="0" y="119"/>
                  </a:lnTo>
                  <a:lnTo>
                    <a:pt x="0" y="119"/>
                  </a:lnTo>
                  <a:lnTo>
                    <a:pt x="0" y="119"/>
                  </a:lnTo>
                  <a:lnTo>
                    <a:pt x="0" y="119"/>
                  </a:lnTo>
                  <a:lnTo>
                    <a:pt x="0" y="114"/>
                  </a:lnTo>
                  <a:lnTo>
                    <a:pt x="6" y="114"/>
                  </a:lnTo>
                  <a:lnTo>
                    <a:pt x="11" y="109"/>
                  </a:lnTo>
                  <a:lnTo>
                    <a:pt x="16" y="104"/>
                  </a:lnTo>
                  <a:lnTo>
                    <a:pt x="21" y="104"/>
                  </a:lnTo>
                  <a:lnTo>
                    <a:pt x="27" y="98"/>
                  </a:lnTo>
                  <a:lnTo>
                    <a:pt x="42" y="88"/>
                  </a:lnTo>
                  <a:lnTo>
                    <a:pt x="58" y="78"/>
                  </a:lnTo>
                  <a:lnTo>
                    <a:pt x="69" y="67"/>
                  </a:lnTo>
                  <a:lnTo>
                    <a:pt x="79" y="57"/>
                  </a:lnTo>
                  <a:lnTo>
                    <a:pt x="90" y="47"/>
                  </a:lnTo>
                  <a:lnTo>
                    <a:pt x="95" y="36"/>
                  </a:lnTo>
                  <a:lnTo>
                    <a:pt x="100" y="31"/>
                  </a:lnTo>
                  <a:lnTo>
                    <a:pt x="105" y="21"/>
                  </a:lnTo>
                  <a:lnTo>
                    <a:pt x="111" y="16"/>
                  </a:lnTo>
                  <a:lnTo>
                    <a:pt x="111" y="11"/>
                  </a:lnTo>
                  <a:lnTo>
                    <a:pt x="111" y="6"/>
                  </a:lnTo>
                  <a:lnTo>
                    <a:pt x="111" y="6"/>
                  </a:lnTo>
                  <a:lnTo>
                    <a:pt x="111" y="0"/>
                  </a:lnTo>
                  <a:lnTo>
                    <a:pt x="111" y="0"/>
                  </a:lnTo>
                  <a:lnTo>
                    <a:pt x="111" y="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60" name="Freeform 37"/>
            <p:cNvSpPr/>
            <p:nvPr/>
          </p:nvSpPr>
          <p:spPr>
            <a:xfrm>
              <a:off x="6556303" y="1489076"/>
              <a:ext cx="49213" cy="106363"/>
            </a:xfrm>
            <a:custGeom>
              <a:avLst/>
              <a:gdLst>
                <a:gd name="txL" fmla="*/ 0 w 31"/>
                <a:gd name="txT" fmla="*/ 0 h 67"/>
                <a:gd name="txR" fmla="*/ 31 w 31"/>
                <a:gd name="txB" fmla="*/ 67 h 67"/>
              </a:gdLst>
              <a:ahLst/>
              <a:cxnLst>
                <a:cxn ang="0">
                  <a:pos x="15" y="51"/>
                </a:cxn>
                <a:cxn ang="0">
                  <a:pos x="15" y="41"/>
                </a:cxn>
                <a:cxn ang="0">
                  <a:pos x="15" y="36"/>
                </a:cxn>
                <a:cxn ang="0">
                  <a:pos x="15" y="25"/>
                </a:cxn>
                <a:cxn ang="0">
                  <a:pos x="10" y="20"/>
                </a:cxn>
                <a:cxn ang="0">
                  <a:pos x="10" y="10"/>
                </a:cxn>
                <a:cxn ang="0">
                  <a:pos x="5" y="5"/>
                </a:cxn>
                <a:cxn ang="0">
                  <a:pos x="0" y="5"/>
                </a:cxn>
                <a:cxn ang="0">
                  <a:pos x="0" y="0"/>
                </a:cxn>
                <a:cxn ang="0">
                  <a:pos x="0" y="0"/>
                </a:cxn>
                <a:cxn ang="0">
                  <a:pos x="5" y="0"/>
                </a:cxn>
                <a:cxn ang="0">
                  <a:pos x="10" y="0"/>
                </a:cxn>
                <a:cxn ang="0">
                  <a:pos x="21" y="0"/>
                </a:cxn>
                <a:cxn ang="0">
                  <a:pos x="26" y="5"/>
                </a:cxn>
                <a:cxn ang="0">
                  <a:pos x="31" y="5"/>
                </a:cxn>
                <a:cxn ang="0">
                  <a:pos x="31" y="10"/>
                </a:cxn>
                <a:cxn ang="0">
                  <a:pos x="31" y="10"/>
                </a:cxn>
                <a:cxn ang="0">
                  <a:pos x="31" y="15"/>
                </a:cxn>
                <a:cxn ang="0">
                  <a:pos x="31" y="25"/>
                </a:cxn>
                <a:cxn ang="0">
                  <a:pos x="26" y="31"/>
                </a:cxn>
                <a:cxn ang="0">
                  <a:pos x="26" y="41"/>
                </a:cxn>
                <a:cxn ang="0">
                  <a:pos x="26" y="56"/>
                </a:cxn>
                <a:cxn ang="0">
                  <a:pos x="21" y="62"/>
                </a:cxn>
                <a:cxn ang="0">
                  <a:pos x="21" y="67"/>
                </a:cxn>
                <a:cxn ang="0">
                  <a:pos x="21" y="67"/>
                </a:cxn>
                <a:cxn ang="0">
                  <a:pos x="15" y="67"/>
                </a:cxn>
                <a:cxn ang="0">
                  <a:pos x="15" y="67"/>
                </a:cxn>
                <a:cxn ang="0">
                  <a:pos x="15" y="56"/>
                </a:cxn>
                <a:cxn ang="0">
                  <a:pos x="15" y="51"/>
                </a:cxn>
                <a:cxn ang="0">
                  <a:pos x="15" y="51"/>
                </a:cxn>
              </a:cxnLst>
              <a:rect l="txL" t="txT" r="txR" b="txB"/>
              <a:pathLst>
                <a:path w="31" h="67">
                  <a:moveTo>
                    <a:pt x="15" y="51"/>
                  </a:moveTo>
                  <a:lnTo>
                    <a:pt x="15" y="41"/>
                  </a:lnTo>
                  <a:lnTo>
                    <a:pt x="15" y="36"/>
                  </a:lnTo>
                  <a:lnTo>
                    <a:pt x="15" y="25"/>
                  </a:lnTo>
                  <a:lnTo>
                    <a:pt x="10" y="20"/>
                  </a:lnTo>
                  <a:lnTo>
                    <a:pt x="10" y="10"/>
                  </a:lnTo>
                  <a:lnTo>
                    <a:pt x="5" y="5"/>
                  </a:lnTo>
                  <a:lnTo>
                    <a:pt x="0" y="5"/>
                  </a:lnTo>
                  <a:lnTo>
                    <a:pt x="0" y="0"/>
                  </a:lnTo>
                  <a:lnTo>
                    <a:pt x="0" y="0"/>
                  </a:lnTo>
                  <a:lnTo>
                    <a:pt x="5" y="0"/>
                  </a:lnTo>
                  <a:lnTo>
                    <a:pt x="10" y="0"/>
                  </a:lnTo>
                  <a:lnTo>
                    <a:pt x="21" y="0"/>
                  </a:lnTo>
                  <a:lnTo>
                    <a:pt x="26" y="5"/>
                  </a:lnTo>
                  <a:lnTo>
                    <a:pt x="31" y="5"/>
                  </a:lnTo>
                  <a:lnTo>
                    <a:pt x="31" y="10"/>
                  </a:lnTo>
                  <a:lnTo>
                    <a:pt x="31" y="10"/>
                  </a:lnTo>
                  <a:lnTo>
                    <a:pt x="31" y="15"/>
                  </a:lnTo>
                  <a:lnTo>
                    <a:pt x="31" y="25"/>
                  </a:lnTo>
                  <a:lnTo>
                    <a:pt x="26" y="31"/>
                  </a:lnTo>
                  <a:lnTo>
                    <a:pt x="26" y="41"/>
                  </a:lnTo>
                  <a:lnTo>
                    <a:pt x="26" y="56"/>
                  </a:lnTo>
                  <a:lnTo>
                    <a:pt x="21" y="62"/>
                  </a:lnTo>
                  <a:lnTo>
                    <a:pt x="21" y="67"/>
                  </a:lnTo>
                  <a:lnTo>
                    <a:pt x="21" y="67"/>
                  </a:lnTo>
                  <a:lnTo>
                    <a:pt x="15" y="67"/>
                  </a:lnTo>
                  <a:lnTo>
                    <a:pt x="15" y="67"/>
                  </a:lnTo>
                  <a:lnTo>
                    <a:pt x="15" y="56"/>
                  </a:lnTo>
                  <a:lnTo>
                    <a:pt x="15" y="51"/>
                  </a:lnTo>
                  <a:lnTo>
                    <a:pt x="15" y="5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61" name="Freeform 38"/>
            <p:cNvSpPr/>
            <p:nvPr/>
          </p:nvSpPr>
          <p:spPr>
            <a:xfrm>
              <a:off x="6489628" y="1512888"/>
              <a:ext cx="333375" cy="49213"/>
            </a:xfrm>
            <a:custGeom>
              <a:avLst/>
              <a:gdLst>
                <a:gd name="txL" fmla="*/ 0 w 210"/>
                <a:gd name="txT" fmla="*/ 0 h 31"/>
                <a:gd name="txR" fmla="*/ 210 w 210"/>
                <a:gd name="txB" fmla="*/ 31 h 31"/>
              </a:gdLst>
              <a:ahLst/>
              <a:cxnLst>
                <a:cxn ang="0">
                  <a:pos x="52" y="26"/>
                </a:cxn>
                <a:cxn ang="0">
                  <a:pos x="42" y="31"/>
                </a:cxn>
                <a:cxn ang="0">
                  <a:pos x="31" y="31"/>
                </a:cxn>
                <a:cxn ang="0">
                  <a:pos x="21" y="31"/>
                </a:cxn>
                <a:cxn ang="0">
                  <a:pos x="21" y="31"/>
                </a:cxn>
                <a:cxn ang="0">
                  <a:pos x="15" y="31"/>
                </a:cxn>
                <a:cxn ang="0">
                  <a:pos x="15" y="31"/>
                </a:cxn>
                <a:cxn ang="0">
                  <a:pos x="5" y="26"/>
                </a:cxn>
                <a:cxn ang="0">
                  <a:pos x="5" y="26"/>
                </a:cxn>
                <a:cxn ang="0">
                  <a:pos x="0" y="26"/>
                </a:cxn>
                <a:cxn ang="0">
                  <a:pos x="0" y="21"/>
                </a:cxn>
                <a:cxn ang="0">
                  <a:pos x="0" y="21"/>
                </a:cxn>
                <a:cxn ang="0">
                  <a:pos x="5" y="21"/>
                </a:cxn>
                <a:cxn ang="0">
                  <a:pos x="15" y="21"/>
                </a:cxn>
                <a:cxn ang="0">
                  <a:pos x="21" y="21"/>
                </a:cxn>
                <a:cxn ang="0">
                  <a:pos x="26" y="21"/>
                </a:cxn>
                <a:cxn ang="0">
                  <a:pos x="31" y="16"/>
                </a:cxn>
                <a:cxn ang="0">
                  <a:pos x="42" y="16"/>
                </a:cxn>
                <a:cxn ang="0">
                  <a:pos x="52" y="16"/>
                </a:cxn>
                <a:cxn ang="0">
                  <a:pos x="57" y="16"/>
                </a:cxn>
                <a:cxn ang="0">
                  <a:pos x="68" y="16"/>
                </a:cxn>
                <a:cxn ang="0">
                  <a:pos x="73" y="10"/>
                </a:cxn>
                <a:cxn ang="0">
                  <a:pos x="84" y="10"/>
                </a:cxn>
                <a:cxn ang="0">
                  <a:pos x="99" y="10"/>
                </a:cxn>
                <a:cxn ang="0">
                  <a:pos x="110" y="5"/>
                </a:cxn>
                <a:cxn ang="0">
                  <a:pos x="126" y="5"/>
                </a:cxn>
                <a:cxn ang="0">
                  <a:pos x="136" y="5"/>
                </a:cxn>
                <a:cxn ang="0">
                  <a:pos x="147" y="0"/>
                </a:cxn>
                <a:cxn ang="0">
                  <a:pos x="157" y="0"/>
                </a:cxn>
                <a:cxn ang="0">
                  <a:pos x="168" y="0"/>
                </a:cxn>
                <a:cxn ang="0">
                  <a:pos x="173" y="0"/>
                </a:cxn>
                <a:cxn ang="0">
                  <a:pos x="178" y="0"/>
                </a:cxn>
                <a:cxn ang="0">
                  <a:pos x="183" y="0"/>
                </a:cxn>
                <a:cxn ang="0">
                  <a:pos x="183" y="0"/>
                </a:cxn>
                <a:cxn ang="0">
                  <a:pos x="189" y="0"/>
                </a:cxn>
                <a:cxn ang="0">
                  <a:pos x="194" y="0"/>
                </a:cxn>
                <a:cxn ang="0">
                  <a:pos x="199" y="5"/>
                </a:cxn>
                <a:cxn ang="0">
                  <a:pos x="204" y="5"/>
                </a:cxn>
                <a:cxn ang="0">
                  <a:pos x="210" y="10"/>
                </a:cxn>
                <a:cxn ang="0">
                  <a:pos x="210" y="16"/>
                </a:cxn>
                <a:cxn ang="0">
                  <a:pos x="210" y="16"/>
                </a:cxn>
                <a:cxn ang="0">
                  <a:pos x="204" y="16"/>
                </a:cxn>
                <a:cxn ang="0">
                  <a:pos x="204" y="16"/>
                </a:cxn>
                <a:cxn ang="0">
                  <a:pos x="199" y="16"/>
                </a:cxn>
                <a:cxn ang="0">
                  <a:pos x="194" y="16"/>
                </a:cxn>
                <a:cxn ang="0">
                  <a:pos x="189" y="16"/>
                </a:cxn>
                <a:cxn ang="0">
                  <a:pos x="178" y="16"/>
                </a:cxn>
                <a:cxn ang="0">
                  <a:pos x="168" y="16"/>
                </a:cxn>
                <a:cxn ang="0">
                  <a:pos x="152" y="16"/>
                </a:cxn>
                <a:cxn ang="0">
                  <a:pos x="136" y="16"/>
                </a:cxn>
                <a:cxn ang="0">
                  <a:pos x="120" y="16"/>
                </a:cxn>
                <a:cxn ang="0">
                  <a:pos x="110" y="21"/>
                </a:cxn>
                <a:cxn ang="0">
                  <a:pos x="99" y="21"/>
                </a:cxn>
                <a:cxn ang="0">
                  <a:pos x="84" y="21"/>
                </a:cxn>
                <a:cxn ang="0">
                  <a:pos x="68" y="26"/>
                </a:cxn>
                <a:cxn ang="0">
                  <a:pos x="52" y="26"/>
                </a:cxn>
                <a:cxn ang="0">
                  <a:pos x="52" y="26"/>
                </a:cxn>
              </a:cxnLst>
              <a:rect l="txL" t="txT" r="txR" b="txB"/>
              <a:pathLst>
                <a:path w="210" h="31">
                  <a:moveTo>
                    <a:pt x="52" y="26"/>
                  </a:moveTo>
                  <a:lnTo>
                    <a:pt x="42" y="31"/>
                  </a:lnTo>
                  <a:lnTo>
                    <a:pt x="31" y="31"/>
                  </a:lnTo>
                  <a:lnTo>
                    <a:pt x="21" y="31"/>
                  </a:lnTo>
                  <a:lnTo>
                    <a:pt x="21" y="31"/>
                  </a:lnTo>
                  <a:lnTo>
                    <a:pt x="15" y="31"/>
                  </a:lnTo>
                  <a:lnTo>
                    <a:pt x="15" y="31"/>
                  </a:lnTo>
                  <a:lnTo>
                    <a:pt x="5" y="26"/>
                  </a:lnTo>
                  <a:lnTo>
                    <a:pt x="5" y="26"/>
                  </a:lnTo>
                  <a:lnTo>
                    <a:pt x="0" y="26"/>
                  </a:lnTo>
                  <a:lnTo>
                    <a:pt x="0" y="21"/>
                  </a:lnTo>
                  <a:lnTo>
                    <a:pt x="0" y="21"/>
                  </a:lnTo>
                  <a:lnTo>
                    <a:pt x="5" y="21"/>
                  </a:lnTo>
                  <a:lnTo>
                    <a:pt x="15" y="21"/>
                  </a:lnTo>
                  <a:lnTo>
                    <a:pt x="21" y="21"/>
                  </a:lnTo>
                  <a:lnTo>
                    <a:pt x="26" y="21"/>
                  </a:lnTo>
                  <a:lnTo>
                    <a:pt x="31" y="16"/>
                  </a:lnTo>
                  <a:lnTo>
                    <a:pt x="42" y="16"/>
                  </a:lnTo>
                  <a:lnTo>
                    <a:pt x="52" y="16"/>
                  </a:lnTo>
                  <a:lnTo>
                    <a:pt x="57" y="16"/>
                  </a:lnTo>
                  <a:lnTo>
                    <a:pt x="68" y="16"/>
                  </a:lnTo>
                  <a:lnTo>
                    <a:pt x="73" y="10"/>
                  </a:lnTo>
                  <a:lnTo>
                    <a:pt x="84" y="10"/>
                  </a:lnTo>
                  <a:lnTo>
                    <a:pt x="99" y="10"/>
                  </a:lnTo>
                  <a:lnTo>
                    <a:pt x="110" y="5"/>
                  </a:lnTo>
                  <a:lnTo>
                    <a:pt x="126" y="5"/>
                  </a:lnTo>
                  <a:lnTo>
                    <a:pt x="136" y="5"/>
                  </a:lnTo>
                  <a:lnTo>
                    <a:pt x="147" y="0"/>
                  </a:lnTo>
                  <a:lnTo>
                    <a:pt x="157" y="0"/>
                  </a:lnTo>
                  <a:lnTo>
                    <a:pt x="168" y="0"/>
                  </a:lnTo>
                  <a:lnTo>
                    <a:pt x="173" y="0"/>
                  </a:lnTo>
                  <a:lnTo>
                    <a:pt x="178" y="0"/>
                  </a:lnTo>
                  <a:lnTo>
                    <a:pt x="183" y="0"/>
                  </a:lnTo>
                  <a:lnTo>
                    <a:pt x="183" y="0"/>
                  </a:lnTo>
                  <a:lnTo>
                    <a:pt x="189" y="0"/>
                  </a:lnTo>
                  <a:lnTo>
                    <a:pt x="194" y="0"/>
                  </a:lnTo>
                  <a:lnTo>
                    <a:pt x="199" y="5"/>
                  </a:lnTo>
                  <a:lnTo>
                    <a:pt x="204" y="5"/>
                  </a:lnTo>
                  <a:lnTo>
                    <a:pt x="210" y="10"/>
                  </a:lnTo>
                  <a:lnTo>
                    <a:pt x="210" y="16"/>
                  </a:lnTo>
                  <a:lnTo>
                    <a:pt x="210" y="16"/>
                  </a:lnTo>
                  <a:lnTo>
                    <a:pt x="204" y="16"/>
                  </a:lnTo>
                  <a:lnTo>
                    <a:pt x="204" y="16"/>
                  </a:lnTo>
                  <a:lnTo>
                    <a:pt x="199" y="16"/>
                  </a:lnTo>
                  <a:lnTo>
                    <a:pt x="194" y="16"/>
                  </a:lnTo>
                  <a:lnTo>
                    <a:pt x="189" y="16"/>
                  </a:lnTo>
                  <a:lnTo>
                    <a:pt x="178" y="16"/>
                  </a:lnTo>
                  <a:lnTo>
                    <a:pt x="168" y="16"/>
                  </a:lnTo>
                  <a:lnTo>
                    <a:pt x="152" y="16"/>
                  </a:lnTo>
                  <a:lnTo>
                    <a:pt x="136" y="16"/>
                  </a:lnTo>
                  <a:lnTo>
                    <a:pt x="120" y="16"/>
                  </a:lnTo>
                  <a:lnTo>
                    <a:pt x="110" y="21"/>
                  </a:lnTo>
                  <a:lnTo>
                    <a:pt x="99" y="21"/>
                  </a:lnTo>
                  <a:lnTo>
                    <a:pt x="84" y="21"/>
                  </a:lnTo>
                  <a:lnTo>
                    <a:pt x="68" y="26"/>
                  </a:lnTo>
                  <a:lnTo>
                    <a:pt x="52" y="26"/>
                  </a:lnTo>
                  <a:lnTo>
                    <a:pt x="52" y="26"/>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62" name="Freeform 39"/>
            <p:cNvSpPr/>
            <p:nvPr/>
          </p:nvSpPr>
          <p:spPr>
            <a:xfrm>
              <a:off x="6680128" y="1463676"/>
              <a:ext cx="66675" cy="131763"/>
            </a:xfrm>
            <a:custGeom>
              <a:avLst/>
              <a:gdLst>
                <a:gd name="txL" fmla="*/ 0 w 42"/>
                <a:gd name="txT" fmla="*/ 0 h 83"/>
                <a:gd name="txR" fmla="*/ 42 w 42"/>
                <a:gd name="txB" fmla="*/ 83 h 83"/>
              </a:gdLst>
              <a:ahLst/>
              <a:cxnLst>
                <a:cxn ang="0">
                  <a:pos x="27" y="41"/>
                </a:cxn>
                <a:cxn ang="0">
                  <a:pos x="21" y="57"/>
                </a:cxn>
                <a:cxn ang="0">
                  <a:pos x="16" y="67"/>
                </a:cxn>
                <a:cxn ang="0">
                  <a:pos x="11" y="78"/>
                </a:cxn>
                <a:cxn ang="0">
                  <a:pos x="6" y="83"/>
                </a:cxn>
                <a:cxn ang="0">
                  <a:pos x="6" y="83"/>
                </a:cxn>
                <a:cxn ang="0">
                  <a:pos x="0" y="83"/>
                </a:cxn>
                <a:cxn ang="0">
                  <a:pos x="0" y="83"/>
                </a:cxn>
                <a:cxn ang="0">
                  <a:pos x="0" y="78"/>
                </a:cxn>
                <a:cxn ang="0">
                  <a:pos x="0" y="72"/>
                </a:cxn>
                <a:cxn ang="0">
                  <a:pos x="6" y="67"/>
                </a:cxn>
                <a:cxn ang="0">
                  <a:pos x="11" y="52"/>
                </a:cxn>
                <a:cxn ang="0">
                  <a:pos x="16" y="31"/>
                </a:cxn>
                <a:cxn ang="0">
                  <a:pos x="16" y="21"/>
                </a:cxn>
                <a:cxn ang="0">
                  <a:pos x="16" y="16"/>
                </a:cxn>
                <a:cxn ang="0">
                  <a:pos x="16" y="10"/>
                </a:cxn>
                <a:cxn ang="0">
                  <a:pos x="16" y="5"/>
                </a:cxn>
                <a:cxn ang="0">
                  <a:pos x="11" y="5"/>
                </a:cxn>
                <a:cxn ang="0">
                  <a:pos x="11" y="0"/>
                </a:cxn>
                <a:cxn ang="0">
                  <a:pos x="11" y="0"/>
                </a:cxn>
                <a:cxn ang="0">
                  <a:pos x="16" y="0"/>
                </a:cxn>
                <a:cxn ang="0">
                  <a:pos x="16" y="0"/>
                </a:cxn>
                <a:cxn ang="0">
                  <a:pos x="21" y="0"/>
                </a:cxn>
                <a:cxn ang="0">
                  <a:pos x="27" y="0"/>
                </a:cxn>
                <a:cxn ang="0">
                  <a:pos x="32" y="0"/>
                </a:cxn>
                <a:cxn ang="0">
                  <a:pos x="37" y="5"/>
                </a:cxn>
                <a:cxn ang="0">
                  <a:pos x="37" y="5"/>
                </a:cxn>
                <a:cxn ang="0">
                  <a:pos x="42" y="10"/>
                </a:cxn>
                <a:cxn ang="0">
                  <a:pos x="42" y="10"/>
                </a:cxn>
                <a:cxn ang="0">
                  <a:pos x="42" y="16"/>
                </a:cxn>
                <a:cxn ang="0">
                  <a:pos x="37" y="21"/>
                </a:cxn>
                <a:cxn ang="0">
                  <a:pos x="37" y="26"/>
                </a:cxn>
                <a:cxn ang="0">
                  <a:pos x="32" y="31"/>
                </a:cxn>
                <a:cxn ang="0">
                  <a:pos x="32" y="36"/>
                </a:cxn>
                <a:cxn ang="0">
                  <a:pos x="27" y="41"/>
                </a:cxn>
                <a:cxn ang="0">
                  <a:pos x="27" y="41"/>
                </a:cxn>
              </a:cxnLst>
              <a:rect l="txL" t="txT" r="txR" b="txB"/>
              <a:pathLst>
                <a:path w="42" h="83">
                  <a:moveTo>
                    <a:pt x="27" y="41"/>
                  </a:moveTo>
                  <a:lnTo>
                    <a:pt x="21" y="57"/>
                  </a:lnTo>
                  <a:lnTo>
                    <a:pt x="16" y="67"/>
                  </a:lnTo>
                  <a:lnTo>
                    <a:pt x="11" y="78"/>
                  </a:lnTo>
                  <a:lnTo>
                    <a:pt x="6" y="83"/>
                  </a:lnTo>
                  <a:lnTo>
                    <a:pt x="6" y="83"/>
                  </a:lnTo>
                  <a:lnTo>
                    <a:pt x="0" y="83"/>
                  </a:lnTo>
                  <a:lnTo>
                    <a:pt x="0" y="83"/>
                  </a:lnTo>
                  <a:lnTo>
                    <a:pt x="0" y="78"/>
                  </a:lnTo>
                  <a:lnTo>
                    <a:pt x="0" y="72"/>
                  </a:lnTo>
                  <a:lnTo>
                    <a:pt x="6" y="67"/>
                  </a:lnTo>
                  <a:lnTo>
                    <a:pt x="11" y="52"/>
                  </a:lnTo>
                  <a:lnTo>
                    <a:pt x="16" y="31"/>
                  </a:lnTo>
                  <a:lnTo>
                    <a:pt x="16" y="21"/>
                  </a:lnTo>
                  <a:lnTo>
                    <a:pt x="16" y="16"/>
                  </a:lnTo>
                  <a:lnTo>
                    <a:pt x="16" y="10"/>
                  </a:lnTo>
                  <a:lnTo>
                    <a:pt x="16" y="5"/>
                  </a:lnTo>
                  <a:lnTo>
                    <a:pt x="11" y="5"/>
                  </a:lnTo>
                  <a:lnTo>
                    <a:pt x="11" y="0"/>
                  </a:lnTo>
                  <a:lnTo>
                    <a:pt x="11" y="0"/>
                  </a:lnTo>
                  <a:lnTo>
                    <a:pt x="16" y="0"/>
                  </a:lnTo>
                  <a:lnTo>
                    <a:pt x="16" y="0"/>
                  </a:lnTo>
                  <a:lnTo>
                    <a:pt x="21" y="0"/>
                  </a:lnTo>
                  <a:lnTo>
                    <a:pt x="27" y="0"/>
                  </a:lnTo>
                  <a:lnTo>
                    <a:pt x="32" y="0"/>
                  </a:lnTo>
                  <a:lnTo>
                    <a:pt x="37" y="5"/>
                  </a:lnTo>
                  <a:lnTo>
                    <a:pt x="37" y="5"/>
                  </a:lnTo>
                  <a:lnTo>
                    <a:pt x="42" y="10"/>
                  </a:lnTo>
                  <a:lnTo>
                    <a:pt x="42" y="10"/>
                  </a:lnTo>
                  <a:lnTo>
                    <a:pt x="42" y="16"/>
                  </a:lnTo>
                  <a:lnTo>
                    <a:pt x="37" y="21"/>
                  </a:lnTo>
                  <a:lnTo>
                    <a:pt x="37" y="26"/>
                  </a:lnTo>
                  <a:lnTo>
                    <a:pt x="32" y="31"/>
                  </a:lnTo>
                  <a:lnTo>
                    <a:pt x="32" y="36"/>
                  </a:lnTo>
                  <a:lnTo>
                    <a:pt x="27" y="41"/>
                  </a:lnTo>
                  <a:lnTo>
                    <a:pt x="27" y="4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grpSp>
        <p:nvGrpSpPr>
          <p:cNvPr id="67608" name="组合 45"/>
          <p:cNvGrpSpPr>
            <a:grpSpLocks noChangeAspect="1"/>
          </p:cNvGrpSpPr>
          <p:nvPr/>
        </p:nvGrpSpPr>
        <p:grpSpPr>
          <a:xfrm>
            <a:off x="7564438" y="3948113"/>
            <a:ext cx="366712" cy="360362"/>
            <a:chOff x="4785531" y="1538289"/>
            <a:chExt cx="450850" cy="442912"/>
          </a:xfrm>
        </p:grpSpPr>
        <p:sp>
          <p:nvSpPr>
            <p:cNvPr id="67640" name="Freeform 46"/>
            <p:cNvSpPr/>
            <p:nvPr/>
          </p:nvSpPr>
          <p:spPr>
            <a:xfrm>
              <a:off x="4861731" y="1719264"/>
              <a:ext cx="57150" cy="49213"/>
            </a:xfrm>
            <a:custGeom>
              <a:avLst/>
              <a:gdLst>
                <a:gd name="txL" fmla="*/ 0 w 36"/>
                <a:gd name="txT" fmla="*/ 0 h 31"/>
                <a:gd name="txR" fmla="*/ 36 w 36"/>
                <a:gd name="txB" fmla="*/ 31 h 31"/>
              </a:gdLst>
              <a:ahLst/>
              <a:cxnLst>
                <a:cxn ang="0">
                  <a:pos x="21" y="5"/>
                </a:cxn>
                <a:cxn ang="0">
                  <a:pos x="26" y="10"/>
                </a:cxn>
                <a:cxn ang="0">
                  <a:pos x="31" y="10"/>
                </a:cxn>
                <a:cxn ang="0">
                  <a:pos x="31" y="15"/>
                </a:cxn>
                <a:cxn ang="0">
                  <a:pos x="36" y="15"/>
                </a:cxn>
                <a:cxn ang="0">
                  <a:pos x="36" y="20"/>
                </a:cxn>
                <a:cxn ang="0">
                  <a:pos x="36" y="20"/>
                </a:cxn>
                <a:cxn ang="0">
                  <a:pos x="31" y="25"/>
                </a:cxn>
                <a:cxn ang="0">
                  <a:pos x="31" y="25"/>
                </a:cxn>
                <a:cxn ang="0">
                  <a:pos x="31" y="31"/>
                </a:cxn>
                <a:cxn ang="0">
                  <a:pos x="26" y="25"/>
                </a:cxn>
                <a:cxn ang="0">
                  <a:pos x="15" y="20"/>
                </a:cxn>
                <a:cxn ang="0">
                  <a:pos x="10" y="15"/>
                </a:cxn>
                <a:cxn ang="0">
                  <a:pos x="5" y="10"/>
                </a:cxn>
                <a:cxn ang="0">
                  <a:pos x="5" y="10"/>
                </a:cxn>
                <a:cxn ang="0">
                  <a:pos x="0" y="5"/>
                </a:cxn>
                <a:cxn ang="0">
                  <a:pos x="0" y="5"/>
                </a:cxn>
                <a:cxn ang="0">
                  <a:pos x="0" y="0"/>
                </a:cxn>
                <a:cxn ang="0">
                  <a:pos x="0" y="0"/>
                </a:cxn>
                <a:cxn ang="0">
                  <a:pos x="5" y="0"/>
                </a:cxn>
                <a:cxn ang="0">
                  <a:pos x="5" y="0"/>
                </a:cxn>
                <a:cxn ang="0">
                  <a:pos x="10" y="0"/>
                </a:cxn>
                <a:cxn ang="0">
                  <a:pos x="15" y="5"/>
                </a:cxn>
                <a:cxn ang="0">
                  <a:pos x="21" y="5"/>
                </a:cxn>
                <a:cxn ang="0">
                  <a:pos x="21" y="5"/>
                </a:cxn>
              </a:cxnLst>
              <a:rect l="txL" t="txT" r="txR" b="txB"/>
              <a:pathLst>
                <a:path w="36" h="31">
                  <a:moveTo>
                    <a:pt x="21" y="5"/>
                  </a:moveTo>
                  <a:lnTo>
                    <a:pt x="26" y="10"/>
                  </a:lnTo>
                  <a:lnTo>
                    <a:pt x="31" y="10"/>
                  </a:lnTo>
                  <a:lnTo>
                    <a:pt x="31" y="15"/>
                  </a:lnTo>
                  <a:lnTo>
                    <a:pt x="36" y="15"/>
                  </a:lnTo>
                  <a:lnTo>
                    <a:pt x="36" y="20"/>
                  </a:lnTo>
                  <a:lnTo>
                    <a:pt x="36" y="20"/>
                  </a:lnTo>
                  <a:lnTo>
                    <a:pt x="31" y="25"/>
                  </a:lnTo>
                  <a:lnTo>
                    <a:pt x="31" y="25"/>
                  </a:lnTo>
                  <a:lnTo>
                    <a:pt x="31" y="31"/>
                  </a:lnTo>
                  <a:lnTo>
                    <a:pt x="26" y="25"/>
                  </a:lnTo>
                  <a:lnTo>
                    <a:pt x="15" y="20"/>
                  </a:lnTo>
                  <a:lnTo>
                    <a:pt x="10" y="15"/>
                  </a:lnTo>
                  <a:lnTo>
                    <a:pt x="5" y="10"/>
                  </a:lnTo>
                  <a:lnTo>
                    <a:pt x="5" y="10"/>
                  </a:lnTo>
                  <a:lnTo>
                    <a:pt x="0" y="5"/>
                  </a:lnTo>
                  <a:lnTo>
                    <a:pt x="0" y="5"/>
                  </a:lnTo>
                  <a:lnTo>
                    <a:pt x="0" y="0"/>
                  </a:lnTo>
                  <a:lnTo>
                    <a:pt x="0" y="0"/>
                  </a:lnTo>
                  <a:lnTo>
                    <a:pt x="5" y="0"/>
                  </a:lnTo>
                  <a:lnTo>
                    <a:pt x="5" y="0"/>
                  </a:lnTo>
                  <a:lnTo>
                    <a:pt x="10" y="0"/>
                  </a:lnTo>
                  <a:lnTo>
                    <a:pt x="15" y="5"/>
                  </a:lnTo>
                  <a:lnTo>
                    <a:pt x="21" y="5"/>
                  </a:lnTo>
                  <a:lnTo>
                    <a:pt x="21" y="5"/>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1" name="Freeform 47"/>
            <p:cNvSpPr/>
            <p:nvPr/>
          </p:nvSpPr>
          <p:spPr>
            <a:xfrm>
              <a:off x="4952218" y="1701801"/>
              <a:ext cx="42863" cy="33338"/>
            </a:xfrm>
            <a:custGeom>
              <a:avLst/>
              <a:gdLst>
                <a:gd name="txL" fmla="*/ 0 w 27"/>
                <a:gd name="txT" fmla="*/ 0 h 21"/>
                <a:gd name="txR" fmla="*/ 27 w 27"/>
                <a:gd name="txB" fmla="*/ 21 h 21"/>
              </a:gdLst>
              <a:ahLst/>
              <a:cxnLst>
                <a:cxn ang="0">
                  <a:pos x="16" y="21"/>
                </a:cxn>
                <a:cxn ang="0">
                  <a:pos x="11" y="21"/>
                </a:cxn>
                <a:cxn ang="0">
                  <a:pos x="6" y="11"/>
                </a:cxn>
                <a:cxn ang="0">
                  <a:pos x="0" y="5"/>
                </a:cxn>
                <a:cxn ang="0">
                  <a:pos x="0" y="0"/>
                </a:cxn>
                <a:cxn ang="0">
                  <a:pos x="11" y="0"/>
                </a:cxn>
                <a:cxn ang="0">
                  <a:pos x="16" y="5"/>
                </a:cxn>
                <a:cxn ang="0">
                  <a:pos x="21" y="5"/>
                </a:cxn>
                <a:cxn ang="0">
                  <a:pos x="27" y="11"/>
                </a:cxn>
                <a:cxn ang="0">
                  <a:pos x="27" y="11"/>
                </a:cxn>
                <a:cxn ang="0">
                  <a:pos x="27" y="16"/>
                </a:cxn>
                <a:cxn ang="0">
                  <a:pos x="27" y="21"/>
                </a:cxn>
                <a:cxn ang="0">
                  <a:pos x="27" y="21"/>
                </a:cxn>
                <a:cxn ang="0">
                  <a:pos x="21" y="21"/>
                </a:cxn>
                <a:cxn ang="0">
                  <a:pos x="16" y="21"/>
                </a:cxn>
                <a:cxn ang="0">
                  <a:pos x="16" y="21"/>
                </a:cxn>
              </a:cxnLst>
              <a:rect l="txL" t="txT" r="txR" b="txB"/>
              <a:pathLst>
                <a:path w="27" h="21">
                  <a:moveTo>
                    <a:pt x="16" y="21"/>
                  </a:moveTo>
                  <a:lnTo>
                    <a:pt x="11" y="21"/>
                  </a:lnTo>
                  <a:lnTo>
                    <a:pt x="6" y="11"/>
                  </a:lnTo>
                  <a:lnTo>
                    <a:pt x="0" y="5"/>
                  </a:lnTo>
                  <a:lnTo>
                    <a:pt x="0" y="0"/>
                  </a:lnTo>
                  <a:lnTo>
                    <a:pt x="11" y="0"/>
                  </a:lnTo>
                  <a:lnTo>
                    <a:pt x="16" y="5"/>
                  </a:lnTo>
                  <a:lnTo>
                    <a:pt x="21" y="5"/>
                  </a:lnTo>
                  <a:lnTo>
                    <a:pt x="27" y="11"/>
                  </a:lnTo>
                  <a:lnTo>
                    <a:pt x="27" y="11"/>
                  </a:lnTo>
                  <a:lnTo>
                    <a:pt x="27" y="16"/>
                  </a:lnTo>
                  <a:lnTo>
                    <a:pt x="27" y="21"/>
                  </a:lnTo>
                  <a:lnTo>
                    <a:pt x="27" y="21"/>
                  </a:lnTo>
                  <a:lnTo>
                    <a:pt x="21" y="21"/>
                  </a:lnTo>
                  <a:lnTo>
                    <a:pt x="16" y="21"/>
                  </a:lnTo>
                  <a:lnTo>
                    <a:pt x="16" y="21"/>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2" name="Freeform 48"/>
            <p:cNvSpPr/>
            <p:nvPr/>
          </p:nvSpPr>
          <p:spPr>
            <a:xfrm>
              <a:off x="5010956" y="1677989"/>
              <a:ext cx="100013" cy="65088"/>
            </a:xfrm>
            <a:custGeom>
              <a:avLst/>
              <a:gdLst>
                <a:gd name="txL" fmla="*/ 0 w 63"/>
                <a:gd name="txT" fmla="*/ 0 h 41"/>
                <a:gd name="txR" fmla="*/ 63 w 63"/>
                <a:gd name="txB" fmla="*/ 41 h 41"/>
              </a:gdLst>
              <a:ahLst/>
              <a:cxnLst>
                <a:cxn ang="0">
                  <a:pos x="32" y="15"/>
                </a:cxn>
                <a:cxn ang="0">
                  <a:pos x="37" y="10"/>
                </a:cxn>
                <a:cxn ang="0">
                  <a:pos x="42" y="10"/>
                </a:cxn>
                <a:cxn ang="0">
                  <a:pos x="42" y="5"/>
                </a:cxn>
                <a:cxn ang="0">
                  <a:pos x="42" y="0"/>
                </a:cxn>
                <a:cxn ang="0">
                  <a:pos x="42" y="0"/>
                </a:cxn>
                <a:cxn ang="0">
                  <a:pos x="53" y="0"/>
                </a:cxn>
                <a:cxn ang="0">
                  <a:pos x="58" y="5"/>
                </a:cxn>
                <a:cxn ang="0">
                  <a:pos x="63" y="10"/>
                </a:cxn>
                <a:cxn ang="0">
                  <a:pos x="63" y="15"/>
                </a:cxn>
                <a:cxn ang="0">
                  <a:pos x="63" y="15"/>
                </a:cxn>
                <a:cxn ang="0">
                  <a:pos x="58" y="20"/>
                </a:cxn>
                <a:cxn ang="0">
                  <a:pos x="58" y="20"/>
                </a:cxn>
                <a:cxn ang="0">
                  <a:pos x="53" y="20"/>
                </a:cxn>
                <a:cxn ang="0">
                  <a:pos x="47" y="26"/>
                </a:cxn>
                <a:cxn ang="0">
                  <a:pos x="37" y="31"/>
                </a:cxn>
                <a:cxn ang="0">
                  <a:pos x="21" y="36"/>
                </a:cxn>
                <a:cxn ang="0">
                  <a:pos x="11" y="41"/>
                </a:cxn>
                <a:cxn ang="0">
                  <a:pos x="5" y="41"/>
                </a:cxn>
                <a:cxn ang="0">
                  <a:pos x="0" y="41"/>
                </a:cxn>
                <a:cxn ang="0">
                  <a:pos x="0" y="41"/>
                </a:cxn>
                <a:cxn ang="0">
                  <a:pos x="0" y="41"/>
                </a:cxn>
                <a:cxn ang="0">
                  <a:pos x="5" y="36"/>
                </a:cxn>
                <a:cxn ang="0">
                  <a:pos x="5" y="36"/>
                </a:cxn>
                <a:cxn ang="0">
                  <a:pos x="11" y="31"/>
                </a:cxn>
                <a:cxn ang="0">
                  <a:pos x="26" y="20"/>
                </a:cxn>
                <a:cxn ang="0">
                  <a:pos x="32" y="20"/>
                </a:cxn>
                <a:cxn ang="0">
                  <a:pos x="32" y="15"/>
                </a:cxn>
                <a:cxn ang="0">
                  <a:pos x="32" y="15"/>
                </a:cxn>
              </a:cxnLst>
              <a:rect l="txL" t="txT" r="txR" b="txB"/>
              <a:pathLst>
                <a:path w="63" h="41">
                  <a:moveTo>
                    <a:pt x="32" y="15"/>
                  </a:moveTo>
                  <a:lnTo>
                    <a:pt x="37" y="10"/>
                  </a:lnTo>
                  <a:lnTo>
                    <a:pt x="42" y="10"/>
                  </a:lnTo>
                  <a:lnTo>
                    <a:pt x="42" y="5"/>
                  </a:lnTo>
                  <a:lnTo>
                    <a:pt x="42" y="0"/>
                  </a:lnTo>
                  <a:lnTo>
                    <a:pt x="42" y="0"/>
                  </a:lnTo>
                  <a:lnTo>
                    <a:pt x="53" y="0"/>
                  </a:lnTo>
                  <a:lnTo>
                    <a:pt x="58" y="5"/>
                  </a:lnTo>
                  <a:lnTo>
                    <a:pt x="63" y="10"/>
                  </a:lnTo>
                  <a:lnTo>
                    <a:pt x="63" y="15"/>
                  </a:lnTo>
                  <a:lnTo>
                    <a:pt x="63" y="15"/>
                  </a:lnTo>
                  <a:lnTo>
                    <a:pt x="58" y="20"/>
                  </a:lnTo>
                  <a:lnTo>
                    <a:pt x="58" y="20"/>
                  </a:lnTo>
                  <a:lnTo>
                    <a:pt x="53" y="20"/>
                  </a:lnTo>
                  <a:lnTo>
                    <a:pt x="47" y="26"/>
                  </a:lnTo>
                  <a:lnTo>
                    <a:pt x="37" y="31"/>
                  </a:lnTo>
                  <a:lnTo>
                    <a:pt x="21" y="36"/>
                  </a:lnTo>
                  <a:lnTo>
                    <a:pt x="11" y="41"/>
                  </a:lnTo>
                  <a:lnTo>
                    <a:pt x="5" y="41"/>
                  </a:lnTo>
                  <a:lnTo>
                    <a:pt x="0" y="41"/>
                  </a:lnTo>
                  <a:lnTo>
                    <a:pt x="0" y="41"/>
                  </a:lnTo>
                  <a:lnTo>
                    <a:pt x="0" y="41"/>
                  </a:lnTo>
                  <a:lnTo>
                    <a:pt x="5" y="36"/>
                  </a:lnTo>
                  <a:lnTo>
                    <a:pt x="5" y="36"/>
                  </a:lnTo>
                  <a:lnTo>
                    <a:pt x="11" y="31"/>
                  </a:lnTo>
                  <a:lnTo>
                    <a:pt x="26" y="20"/>
                  </a:lnTo>
                  <a:lnTo>
                    <a:pt x="32" y="20"/>
                  </a:lnTo>
                  <a:lnTo>
                    <a:pt x="32" y="15"/>
                  </a:lnTo>
                  <a:lnTo>
                    <a:pt x="32" y="15"/>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3" name="Freeform 49"/>
            <p:cNvSpPr/>
            <p:nvPr/>
          </p:nvSpPr>
          <p:spPr>
            <a:xfrm>
              <a:off x="4895068" y="1636714"/>
              <a:ext cx="149225" cy="57150"/>
            </a:xfrm>
            <a:custGeom>
              <a:avLst/>
              <a:gdLst>
                <a:gd name="txL" fmla="*/ 0 w 94"/>
                <a:gd name="txT" fmla="*/ 0 h 36"/>
                <a:gd name="txR" fmla="*/ 94 w 94"/>
                <a:gd name="txB" fmla="*/ 36 h 36"/>
              </a:gdLst>
              <a:ahLst/>
              <a:cxnLst>
                <a:cxn ang="0">
                  <a:pos x="68" y="31"/>
                </a:cxn>
                <a:cxn ang="0">
                  <a:pos x="52" y="31"/>
                </a:cxn>
                <a:cxn ang="0">
                  <a:pos x="42" y="31"/>
                </a:cxn>
                <a:cxn ang="0">
                  <a:pos x="31" y="36"/>
                </a:cxn>
                <a:cxn ang="0">
                  <a:pos x="21" y="36"/>
                </a:cxn>
                <a:cxn ang="0">
                  <a:pos x="15" y="36"/>
                </a:cxn>
                <a:cxn ang="0">
                  <a:pos x="10" y="36"/>
                </a:cxn>
                <a:cxn ang="0">
                  <a:pos x="5" y="36"/>
                </a:cxn>
                <a:cxn ang="0">
                  <a:pos x="0" y="31"/>
                </a:cxn>
                <a:cxn ang="0">
                  <a:pos x="15" y="31"/>
                </a:cxn>
                <a:cxn ang="0">
                  <a:pos x="26" y="26"/>
                </a:cxn>
                <a:cxn ang="0">
                  <a:pos x="31" y="26"/>
                </a:cxn>
                <a:cxn ang="0">
                  <a:pos x="42" y="21"/>
                </a:cxn>
                <a:cxn ang="0">
                  <a:pos x="47" y="21"/>
                </a:cxn>
                <a:cxn ang="0">
                  <a:pos x="52" y="21"/>
                </a:cxn>
                <a:cxn ang="0">
                  <a:pos x="57" y="16"/>
                </a:cxn>
                <a:cxn ang="0">
                  <a:pos x="63" y="16"/>
                </a:cxn>
                <a:cxn ang="0">
                  <a:pos x="68" y="10"/>
                </a:cxn>
                <a:cxn ang="0">
                  <a:pos x="68" y="10"/>
                </a:cxn>
                <a:cxn ang="0">
                  <a:pos x="73" y="10"/>
                </a:cxn>
                <a:cxn ang="0">
                  <a:pos x="73" y="5"/>
                </a:cxn>
                <a:cxn ang="0">
                  <a:pos x="73" y="5"/>
                </a:cxn>
                <a:cxn ang="0">
                  <a:pos x="78" y="0"/>
                </a:cxn>
                <a:cxn ang="0">
                  <a:pos x="78" y="5"/>
                </a:cxn>
                <a:cxn ang="0">
                  <a:pos x="89" y="10"/>
                </a:cxn>
                <a:cxn ang="0">
                  <a:pos x="89" y="10"/>
                </a:cxn>
                <a:cxn ang="0">
                  <a:pos x="94" y="16"/>
                </a:cxn>
                <a:cxn ang="0">
                  <a:pos x="94" y="16"/>
                </a:cxn>
                <a:cxn ang="0">
                  <a:pos x="94" y="21"/>
                </a:cxn>
                <a:cxn ang="0">
                  <a:pos x="89" y="21"/>
                </a:cxn>
                <a:cxn ang="0">
                  <a:pos x="84" y="26"/>
                </a:cxn>
                <a:cxn ang="0">
                  <a:pos x="78" y="26"/>
                </a:cxn>
                <a:cxn ang="0">
                  <a:pos x="68" y="31"/>
                </a:cxn>
                <a:cxn ang="0">
                  <a:pos x="68" y="31"/>
                </a:cxn>
              </a:cxnLst>
              <a:rect l="txL" t="txT" r="txR" b="txB"/>
              <a:pathLst>
                <a:path w="94" h="36">
                  <a:moveTo>
                    <a:pt x="68" y="31"/>
                  </a:moveTo>
                  <a:lnTo>
                    <a:pt x="52" y="31"/>
                  </a:lnTo>
                  <a:lnTo>
                    <a:pt x="42" y="31"/>
                  </a:lnTo>
                  <a:lnTo>
                    <a:pt x="31" y="36"/>
                  </a:lnTo>
                  <a:lnTo>
                    <a:pt x="21" y="36"/>
                  </a:lnTo>
                  <a:lnTo>
                    <a:pt x="15" y="36"/>
                  </a:lnTo>
                  <a:lnTo>
                    <a:pt x="10" y="36"/>
                  </a:lnTo>
                  <a:lnTo>
                    <a:pt x="5" y="36"/>
                  </a:lnTo>
                  <a:lnTo>
                    <a:pt x="0" y="31"/>
                  </a:lnTo>
                  <a:lnTo>
                    <a:pt x="15" y="31"/>
                  </a:lnTo>
                  <a:lnTo>
                    <a:pt x="26" y="26"/>
                  </a:lnTo>
                  <a:lnTo>
                    <a:pt x="31" y="26"/>
                  </a:lnTo>
                  <a:lnTo>
                    <a:pt x="42" y="21"/>
                  </a:lnTo>
                  <a:lnTo>
                    <a:pt x="47" y="21"/>
                  </a:lnTo>
                  <a:lnTo>
                    <a:pt x="52" y="21"/>
                  </a:lnTo>
                  <a:lnTo>
                    <a:pt x="57" y="16"/>
                  </a:lnTo>
                  <a:lnTo>
                    <a:pt x="63" y="16"/>
                  </a:lnTo>
                  <a:lnTo>
                    <a:pt x="68" y="10"/>
                  </a:lnTo>
                  <a:lnTo>
                    <a:pt x="68" y="10"/>
                  </a:lnTo>
                  <a:lnTo>
                    <a:pt x="73" y="10"/>
                  </a:lnTo>
                  <a:lnTo>
                    <a:pt x="73" y="5"/>
                  </a:lnTo>
                  <a:lnTo>
                    <a:pt x="73" y="5"/>
                  </a:lnTo>
                  <a:lnTo>
                    <a:pt x="78" y="0"/>
                  </a:lnTo>
                  <a:lnTo>
                    <a:pt x="78" y="5"/>
                  </a:lnTo>
                  <a:lnTo>
                    <a:pt x="89" y="10"/>
                  </a:lnTo>
                  <a:lnTo>
                    <a:pt x="89" y="10"/>
                  </a:lnTo>
                  <a:lnTo>
                    <a:pt x="94" y="16"/>
                  </a:lnTo>
                  <a:lnTo>
                    <a:pt x="94" y="16"/>
                  </a:lnTo>
                  <a:lnTo>
                    <a:pt x="94" y="21"/>
                  </a:lnTo>
                  <a:lnTo>
                    <a:pt x="89" y="21"/>
                  </a:lnTo>
                  <a:lnTo>
                    <a:pt x="84" y="26"/>
                  </a:lnTo>
                  <a:lnTo>
                    <a:pt x="78" y="26"/>
                  </a:lnTo>
                  <a:lnTo>
                    <a:pt x="68" y="31"/>
                  </a:lnTo>
                  <a:lnTo>
                    <a:pt x="68" y="31"/>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4" name="Freeform 50"/>
            <p:cNvSpPr/>
            <p:nvPr/>
          </p:nvSpPr>
          <p:spPr>
            <a:xfrm>
              <a:off x="4818868" y="1579564"/>
              <a:ext cx="358775" cy="49213"/>
            </a:xfrm>
            <a:custGeom>
              <a:avLst/>
              <a:gdLst>
                <a:gd name="txL" fmla="*/ 0 w 226"/>
                <a:gd name="txT" fmla="*/ 0 h 31"/>
                <a:gd name="txR" fmla="*/ 226 w 226"/>
                <a:gd name="txB" fmla="*/ 31 h 31"/>
              </a:gdLst>
              <a:ahLst/>
              <a:cxnLst>
                <a:cxn ang="0">
                  <a:pos x="126" y="21"/>
                </a:cxn>
                <a:cxn ang="0">
                  <a:pos x="116" y="21"/>
                </a:cxn>
                <a:cxn ang="0">
                  <a:pos x="105" y="21"/>
                </a:cxn>
                <a:cxn ang="0">
                  <a:pos x="84" y="21"/>
                </a:cxn>
                <a:cxn ang="0">
                  <a:pos x="69" y="26"/>
                </a:cxn>
                <a:cxn ang="0">
                  <a:pos x="58" y="26"/>
                </a:cxn>
                <a:cxn ang="0">
                  <a:pos x="48" y="26"/>
                </a:cxn>
                <a:cxn ang="0">
                  <a:pos x="37" y="31"/>
                </a:cxn>
                <a:cxn ang="0">
                  <a:pos x="32" y="31"/>
                </a:cxn>
                <a:cxn ang="0">
                  <a:pos x="27" y="31"/>
                </a:cxn>
                <a:cxn ang="0">
                  <a:pos x="21" y="31"/>
                </a:cxn>
                <a:cxn ang="0">
                  <a:pos x="21" y="31"/>
                </a:cxn>
                <a:cxn ang="0">
                  <a:pos x="16" y="31"/>
                </a:cxn>
                <a:cxn ang="0">
                  <a:pos x="11" y="31"/>
                </a:cxn>
                <a:cxn ang="0">
                  <a:pos x="6" y="26"/>
                </a:cxn>
                <a:cxn ang="0">
                  <a:pos x="0" y="21"/>
                </a:cxn>
                <a:cxn ang="0">
                  <a:pos x="0" y="21"/>
                </a:cxn>
                <a:cxn ang="0">
                  <a:pos x="0" y="21"/>
                </a:cxn>
                <a:cxn ang="0">
                  <a:pos x="0" y="15"/>
                </a:cxn>
                <a:cxn ang="0">
                  <a:pos x="0" y="15"/>
                </a:cxn>
                <a:cxn ang="0">
                  <a:pos x="6" y="15"/>
                </a:cxn>
                <a:cxn ang="0">
                  <a:pos x="11" y="15"/>
                </a:cxn>
                <a:cxn ang="0">
                  <a:pos x="21" y="15"/>
                </a:cxn>
                <a:cxn ang="0">
                  <a:pos x="37" y="15"/>
                </a:cxn>
                <a:cxn ang="0">
                  <a:pos x="58" y="15"/>
                </a:cxn>
                <a:cxn ang="0">
                  <a:pos x="69" y="15"/>
                </a:cxn>
                <a:cxn ang="0">
                  <a:pos x="84" y="10"/>
                </a:cxn>
                <a:cxn ang="0">
                  <a:pos x="105" y="10"/>
                </a:cxn>
                <a:cxn ang="0">
                  <a:pos x="126" y="10"/>
                </a:cxn>
                <a:cxn ang="0">
                  <a:pos x="137" y="5"/>
                </a:cxn>
                <a:cxn ang="0">
                  <a:pos x="147" y="5"/>
                </a:cxn>
                <a:cxn ang="0">
                  <a:pos x="158" y="5"/>
                </a:cxn>
                <a:cxn ang="0">
                  <a:pos x="163" y="5"/>
                </a:cxn>
                <a:cxn ang="0">
                  <a:pos x="168" y="5"/>
                </a:cxn>
                <a:cxn ang="0">
                  <a:pos x="174" y="5"/>
                </a:cxn>
                <a:cxn ang="0">
                  <a:pos x="179" y="5"/>
                </a:cxn>
                <a:cxn ang="0">
                  <a:pos x="184" y="0"/>
                </a:cxn>
                <a:cxn ang="0">
                  <a:pos x="195" y="0"/>
                </a:cxn>
                <a:cxn ang="0">
                  <a:pos x="200" y="0"/>
                </a:cxn>
                <a:cxn ang="0">
                  <a:pos x="210" y="0"/>
                </a:cxn>
                <a:cxn ang="0">
                  <a:pos x="216" y="5"/>
                </a:cxn>
                <a:cxn ang="0">
                  <a:pos x="221" y="10"/>
                </a:cxn>
                <a:cxn ang="0">
                  <a:pos x="226" y="10"/>
                </a:cxn>
                <a:cxn ang="0">
                  <a:pos x="226" y="10"/>
                </a:cxn>
                <a:cxn ang="0">
                  <a:pos x="226" y="15"/>
                </a:cxn>
                <a:cxn ang="0">
                  <a:pos x="221" y="15"/>
                </a:cxn>
                <a:cxn ang="0">
                  <a:pos x="221" y="15"/>
                </a:cxn>
                <a:cxn ang="0">
                  <a:pos x="221" y="15"/>
                </a:cxn>
                <a:cxn ang="0">
                  <a:pos x="216" y="15"/>
                </a:cxn>
                <a:cxn ang="0">
                  <a:pos x="210" y="15"/>
                </a:cxn>
                <a:cxn ang="0">
                  <a:pos x="205" y="15"/>
                </a:cxn>
                <a:cxn ang="0">
                  <a:pos x="200" y="15"/>
                </a:cxn>
                <a:cxn ang="0">
                  <a:pos x="195" y="15"/>
                </a:cxn>
                <a:cxn ang="0">
                  <a:pos x="184" y="15"/>
                </a:cxn>
                <a:cxn ang="0">
                  <a:pos x="168" y="21"/>
                </a:cxn>
                <a:cxn ang="0">
                  <a:pos x="153" y="21"/>
                </a:cxn>
                <a:cxn ang="0">
                  <a:pos x="137" y="21"/>
                </a:cxn>
                <a:cxn ang="0">
                  <a:pos x="126" y="21"/>
                </a:cxn>
                <a:cxn ang="0">
                  <a:pos x="126" y="21"/>
                </a:cxn>
              </a:cxnLst>
              <a:rect l="txL" t="txT" r="txR" b="txB"/>
              <a:pathLst>
                <a:path w="226" h="31">
                  <a:moveTo>
                    <a:pt x="126" y="21"/>
                  </a:moveTo>
                  <a:lnTo>
                    <a:pt x="116" y="21"/>
                  </a:lnTo>
                  <a:lnTo>
                    <a:pt x="105" y="21"/>
                  </a:lnTo>
                  <a:lnTo>
                    <a:pt x="84" y="21"/>
                  </a:lnTo>
                  <a:lnTo>
                    <a:pt x="69" y="26"/>
                  </a:lnTo>
                  <a:lnTo>
                    <a:pt x="58" y="26"/>
                  </a:lnTo>
                  <a:lnTo>
                    <a:pt x="48" y="26"/>
                  </a:lnTo>
                  <a:lnTo>
                    <a:pt x="37" y="31"/>
                  </a:lnTo>
                  <a:lnTo>
                    <a:pt x="32" y="31"/>
                  </a:lnTo>
                  <a:lnTo>
                    <a:pt x="27" y="31"/>
                  </a:lnTo>
                  <a:lnTo>
                    <a:pt x="21" y="31"/>
                  </a:lnTo>
                  <a:lnTo>
                    <a:pt x="21" y="31"/>
                  </a:lnTo>
                  <a:lnTo>
                    <a:pt x="16" y="31"/>
                  </a:lnTo>
                  <a:lnTo>
                    <a:pt x="11" y="31"/>
                  </a:lnTo>
                  <a:lnTo>
                    <a:pt x="6" y="26"/>
                  </a:lnTo>
                  <a:lnTo>
                    <a:pt x="0" y="21"/>
                  </a:lnTo>
                  <a:lnTo>
                    <a:pt x="0" y="21"/>
                  </a:lnTo>
                  <a:lnTo>
                    <a:pt x="0" y="21"/>
                  </a:lnTo>
                  <a:lnTo>
                    <a:pt x="0" y="15"/>
                  </a:lnTo>
                  <a:lnTo>
                    <a:pt x="0" y="15"/>
                  </a:lnTo>
                  <a:lnTo>
                    <a:pt x="6" y="15"/>
                  </a:lnTo>
                  <a:lnTo>
                    <a:pt x="11" y="15"/>
                  </a:lnTo>
                  <a:lnTo>
                    <a:pt x="21" y="15"/>
                  </a:lnTo>
                  <a:lnTo>
                    <a:pt x="37" y="15"/>
                  </a:lnTo>
                  <a:lnTo>
                    <a:pt x="58" y="15"/>
                  </a:lnTo>
                  <a:lnTo>
                    <a:pt x="69" y="15"/>
                  </a:lnTo>
                  <a:lnTo>
                    <a:pt x="84" y="10"/>
                  </a:lnTo>
                  <a:lnTo>
                    <a:pt x="105" y="10"/>
                  </a:lnTo>
                  <a:lnTo>
                    <a:pt x="126" y="10"/>
                  </a:lnTo>
                  <a:lnTo>
                    <a:pt x="137" y="5"/>
                  </a:lnTo>
                  <a:lnTo>
                    <a:pt x="147" y="5"/>
                  </a:lnTo>
                  <a:lnTo>
                    <a:pt x="158" y="5"/>
                  </a:lnTo>
                  <a:lnTo>
                    <a:pt x="163" y="5"/>
                  </a:lnTo>
                  <a:lnTo>
                    <a:pt x="168" y="5"/>
                  </a:lnTo>
                  <a:lnTo>
                    <a:pt x="174" y="5"/>
                  </a:lnTo>
                  <a:lnTo>
                    <a:pt x="179" y="5"/>
                  </a:lnTo>
                  <a:lnTo>
                    <a:pt x="184" y="0"/>
                  </a:lnTo>
                  <a:lnTo>
                    <a:pt x="195" y="0"/>
                  </a:lnTo>
                  <a:lnTo>
                    <a:pt x="200" y="0"/>
                  </a:lnTo>
                  <a:lnTo>
                    <a:pt x="210" y="0"/>
                  </a:lnTo>
                  <a:lnTo>
                    <a:pt x="216" y="5"/>
                  </a:lnTo>
                  <a:lnTo>
                    <a:pt x="221" y="10"/>
                  </a:lnTo>
                  <a:lnTo>
                    <a:pt x="226" y="10"/>
                  </a:lnTo>
                  <a:lnTo>
                    <a:pt x="226" y="10"/>
                  </a:lnTo>
                  <a:lnTo>
                    <a:pt x="226" y="15"/>
                  </a:lnTo>
                  <a:lnTo>
                    <a:pt x="221" y="15"/>
                  </a:lnTo>
                  <a:lnTo>
                    <a:pt x="221" y="15"/>
                  </a:lnTo>
                  <a:lnTo>
                    <a:pt x="221" y="15"/>
                  </a:lnTo>
                  <a:lnTo>
                    <a:pt x="216" y="15"/>
                  </a:lnTo>
                  <a:lnTo>
                    <a:pt x="210" y="15"/>
                  </a:lnTo>
                  <a:lnTo>
                    <a:pt x="205" y="15"/>
                  </a:lnTo>
                  <a:lnTo>
                    <a:pt x="200" y="15"/>
                  </a:lnTo>
                  <a:lnTo>
                    <a:pt x="195" y="15"/>
                  </a:lnTo>
                  <a:lnTo>
                    <a:pt x="184" y="15"/>
                  </a:lnTo>
                  <a:lnTo>
                    <a:pt x="168" y="21"/>
                  </a:lnTo>
                  <a:lnTo>
                    <a:pt x="153" y="21"/>
                  </a:lnTo>
                  <a:lnTo>
                    <a:pt x="137" y="21"/>
                  </a:lnTo>
                  <a:lnTo>
                    <a:pt x="126" y="21"/>
                  </a:lnTo>
                  <a:lnTo>
                    <a:pt x="126" y="2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5" name="Freeform 51"/>
            <p:cNvSpPr/>
            <p:nvPr/>
          </p:nvSpPr>
          <p:spPr>
            <a:xfrm>
              <a:off x="4895068" y="1554164"/>
              <a:ext cx="49213" cy="98425"/>
            </a:xfrm>
            <a:custGeom>
              <a:avLst/>
              <a:gdLst>
                <a:gd name="txL" fmla="*/ 0 w 31"/>
                <a:gd name="txT" fmla="*/ 0 h 62"/>
                <a:gd name="txR" fmla="*/ 31 w 31"/>
                <a:gd name="txB" fmla="*/ 62 h 62"/>
              </a:gdLst>
              <a:ahLst/>
              <a:cxnLst>
                <a:cxn ang="0">
                  <a:pos x="5" y="11"/>
                </a:cxn>
                <a:cxn ang="0">
                  <a:pos x="0" y="6"/>
                </a:cxn>
                <a:cxn ang="0">
                  <a:pos x="0" y="6"/>
                </a:cxn>
                <a:cxn ang="0">
                  <a:pos x="5" y="6"/>
                </a:cxn>
                <a:cxn ang="0">
                  <a:pos x="5" y="0"/>
                </a:cxn>
                <a:cxn ang="0">
                  <a:pos x="5" y="0"/>
                </a:cxn>
                <a:cxn ang="0">
                  <a:pos x="10" y="0"/>
                </a:cxn>
                <a:cxn ang="0">
                  <a:pos x="21" y="6"/>
                </a:cxn>
                <a:cxn ang="0">
                  <a:pos x="26" y="6"/>
                </a:cxn>
                <a:cxn ang="0">
                  <a:pos x="31" y="11"/>
                </a:cxn>
                <a:cxn ang="0">
                  <a:pos x="31" y="11"/>
                </a:cxn>
                <a:cxn ang="0">
                  <a:pos x="31" y="16"/>
                </a:cxn>
                <a:cxn ang="0">
                  <a:pos x="31" y="21"/>
                </a:cxn>
                <a:cxn ang="0">
                  <a:pos x="31" y="31"/>
                </a:cxn>
                <a:cxn ang="0">
                  <a:pos x="26" y="42"/>
                </a:cxn>
                <a:cxn ang="0">
                  <a:pos x="26" y="52"/>
                </a:cxn>
                <a:cxn ang="0">
                  <a:pos x="26" y="57"/>
                </a:cxn>
                <a:cxn ang="0">
                  <a:pos x="26" y="62"/>
                </a:cxn>
                <a:cxn ang="0">
                  <a:pos x="21" y="62"/>
                </a:cxn>
                <a:cxn ang="0">
                  <a:pos x="21" y="62"/>
                </a:cxn>
                <a:cxn ang="0">
                  <a:pos x="21" y="57"/>
                </a:cxn>
                <a:cxn ang="0">
                  <a:pos x="15" y="52"/>
                </a:cxn>
                <a:cxn ang="0">
                  <a:pos x="15" y="47"/>
                </a:cxn>
                <a:cxn ang="0">
                  <a:pos x="15" y="31"/>
                </a:cxn>
                <a:cxn ang="0">
                  <a:pos x="10" y="21"/>
                </a:cxn>
                <a:cxn ang="0">
                  <a:pos x="10" y="16"/>
                </a:cxn>
                <a:cxn ang="0">
                  <a:pos x="5" y="11"/>
                </a:cxn>
                <a:cxn ang="0">
                  <a:pos x="5" y="11"/>
                </a:cxn>
                <a:cxn ang="0">
                  <a:pos x="5" y="11"/>
                </a:cxn>
              </a:cxnLst>
              <a:rect l="txL" t="txT" r="txR" b="txB"/>
              <a:pathLst>
                <a:path w="31" h="62">
                  <a:moveTo>
                    <a:pt x="5" y="11"/>
                  </a:moveTo>
                  <a:lnTo>
                    <a:pt x="0" y="6"/>
                  </a:lnTo>
                  <a:lnTo>
                    <a:pt x="0" y="6"/>
                  </a:lnTo>
                  <a:lnTo>
                    <a:pt x="5" y="6"/>
                  </a:lnTo>
                  <a:lnTo>
                    <a:pt x="5" y="0"/>
                  </a:lnTo>
                  <a:lnTo>
                    <a:pt x="5" y="0"/>
                  </a:lnTo>
                  <a:lnTo>
                    <a:pt x="10" y="0"/>
                  </a:lnTo>
                  <a:lnTo>
                    <a:pt x="21" y="6"/>
                  </a:lnTo>
                  <a:lnTo>
                    <a:pt x="26" y="6"/>
                  </a:lnTo>
                  <a:lnTo>
                    <a:pt x="31" y="11"/>
                  </a:lnTo>
                  <a:lnTo>
                    <a:pt x="31" y="11"/>
                  </a:lnTo>
                  <a:lnTo>
                    <a:pt x="31" y="16"/>
                  </a:lnTo>
                  <a:lnTo>
                    <a:pt x="31" y="21"/>
                  </a:lnTo>
                  <a:lnTo>
                    <a:pt x="31" y="31"/>
                  </a:lnTo>
                  <a:lnTo>
                    <a:pt x="26" y="42"/>
                  </a:lnTo>
                  <a:lnTo>
                    <a:pt x="26" y="52"/>
                  </a:lnTo>
                  <a:lnTo>
                    <a:pt x="26" y="57"/>
                  </a:lnTo>
                  <a:lnTo>
                    <a:pt x="26" y="62"/>
                  </a:lnTo>
                  <a:lnTo>
                    <a:pt x="21" y="62"/>
                  </a:lnTo>
                  <a:lnTo>
                    <a:pt x="21" y="62"/>
                  </a:lnTo>
                  <a:lnTo>
                    <a:pt x="21" y="57"/>
                  </a:lnTo>
                  <a:lnTo>
                    <a:pt x="15" y="52"/>
                  </a:lnTo>
                  <a:lnTo>
                    <a:pt x="15" y="47"/>
                  </a:lnTo>
                  <a:lnTo>
                    <a:pt x="15" y="31"/>
                  </a:lnTo>
                  <a:lnTo>
                    <a:pt x="10" y="21"/>
                  </a:lnTo>
                  <a:lnTo>
                    <a:pt x="10" y="16"/>
                  </a:lnTo>
                  <a:lnTo>
                    <a:pt x="5" y="11"/>
                  </a:lnTo>
                  <a:lnTo>
                    <a:pt x="5" y="11"/>
                  </a:lnTo>
                  <a:lnTo>
                    <a:pt x="5" y="11"/>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6" name="Freeform 52"/>
            <p:cNvSpPr/>
            <p:nvPr/>
          </p:nvSpPr>
          <p:spPr>
            <a:xfrm>
              <a:off x="5044293" y="1538289"/>
              <a:ext cx="58738" cy="106363"/>
            </a:xfrm>
            <a:custGeom>
              <a:avLst/>
              <a:gdLst>
                <a:gd name="txL" fmla="*/ 0 w 37"/>
                <a:gd name="txT" fmla="*/ 0 h 67"/>
                <a:gd name="txR" fmla="*/ 37 w 37"/>
                <a:gd name="txB" fmla="*/ 67 h 67"/>
              </a:gdLst>
              <a:ahLst/>
              <a:cxnLst>
                <a:cxn ang="0">
                  <a:pos x="5" y="5"/>
                </a:cxn>
                <a:cxn ang="0">
                  <a:pos x="5" y="5"/>
                </a:cxn>
                <a:cxn ang="0">
                  <a:pos x="5" y="0"/>
                </a:cxn>
                <a:cxn ang="0">
                  <a:pos x="5" y="0"/>
                </a:cxn>
                <a:cxn ang="0">
                  <a:pos x="5" y="0"/>
                </a:cxn>
                <a:cxn ang="0">
                  <a:pos x="11" y="0"/>
                </a:cxn>
                <a:cxn ang="0">
                  <a:pos x="11" y="0"/>
                </a:cxn>
                <a:cxn ang="0">
                  <a:pos x="16" y="0"/>
                </a:cxn>
                <a:cxn ang="0">
                  <a:pos x="21" y="0"/>
                </a:cxn>
                <a:cxn ang="0">
                  <a:pos x="26" y="5"/>
                </a:cxn>
                <a:cxn ang="0">
                  <a:pos x="32" y="5"/>
                </a:cxn>
                <a:cxn ang="0">
                  <a:pos x="37" y="5"/>
                </a:cxn>
                <a:cxn ang="0">
                  <a:pos x="37" y="10"/>
                </a:cxn>
                <a:cxn ang="0">
                  <a:pos x="37" y="16"/>
                </a:cxn>
                <a:cxn ang="0">
                  <a:pos x="32" y="16"/>
                </a:cxn>
                <a:cxn ang="0">
                  <a:pos x="32" y="21"/>
                </a:cxn>
                <a:cxn ang="0">
                  <a:pos x="26" y="26"/>
                </a:cxn>
                <a:cxn ang="0">
                  <a:pos x="21" y="36"/>
                </a:cxn>
                <a:cxn ang="0">
                  <a:pos x="16" y="47"/>
                </a:cxn>
                <a:cxn ang="0">
                  <a:pos x="11" y="57"/>
                </a:cxn>
                <a:cxn ang="0">
                  <a:pos x="5" y="62"/>
                </a:cxn>
                <a:cxn ang="0">
                  <a:pos x="5" y="67"/>
                </a:cxn>
                <a:cxn ang="0">
                  <a:pos x="0" y="67"/>
                </a:cxn>
                <a:cxn ang="0">
                  <a:pos x="0" y="67"/>
                </a:cxn>
                <a:cxn ang="0">
                  <a:pos x="0" y="67"/>
                </a:cxn>
                <a:cxn ang="0">
                  <a:pos x="0" y="62"/>
                </a:cxn>
                <a:cxn ang="0">
                  <a:pos x="0" y="52"/>
                </a:cxn>
                <a:cxn ang="0">
                  <a:pos x="5" y="41"/>
                </a:cxn>
                <a:cxn ang="0">
                  <a:pos x="5" y="36"/>
                </a:cxn>
                <a:cxn ang="0">
                  <a:pos x="11" y="21"/>
                </a:cxn>
                <a:cxn ang="0">
                  <a:pos x="11" y="16"/>
                </a:cxn>
                <a:cxn ang="0">
                  <a:pos x="11" y="10"/>
                </a:cxn>
                <a:cxn ang="0">
                  <a:pos x="5" y="5"/>
                </a:cxn>
                <a:cxn ang="0">
                  <a:pos x="5" y="5"/>
                </a:cxn>
              </a:cxnLst>
              <a:rect l="txL" t="txT" r="txR" b="txB"/>
              <a:pathLst>
                <a:path w="37" h="67">
                  <a:moveTo>
                    <a:pt x="5" y="5"/>
                  </a:moveTo>
                  <a:lnTo>
                    <a:pt x="5" y="5"/>
                  </a:lnTo>
                  <a:lnTo>
                    <a:pt x="5" y="0"/>
                  </a:lnTo>
                  <a:lnTo>
                    <a:pt x="5" y="0"/>
                  </a:lnTo>
                  <a:lnTo>
                    <a:pt x="5" y="0"/>
                  </a:lnTo>
                  <a:lnTo>
                    <a:pt x="11" y="0"/>
                  </a:lnTo>
                  <a:lnTo>
                    <a:pt x="11" y="0"/>
                  </a:lnTo>
                  <a:lnTo>
                    <a:pt x="16" y="0"/>
                  </a:lnTo>
                  <a:lnTo>
                    <a:pt x="21" y="0"/>
                  </a:lnTo>
                  <a:lnTo>
                    <a:pt x="26" y="5"/>
                  </a:lnTo>
                  <a:lnTo>
                    <a:pt x="32" y="5"/>
                  </a:lnTo>
                  <a:lnTo>
                    <a:pt x="37" y="5"/>
                  </a:lnTo>
                  <a:lnTo>
                    <a:pt x="37" y="10"/>
                  </a:lnTo>
                  <a:lnTo>
                    <a:pt x="37" y="16"/>
                  </a:lnTo>
                  <a:lnTo>
                    <a:pt x="32" y="16"/>
                  </a:lnTo>
                  <a:lnTo>
                    <a:pt x="32" y="21"/>
                  </a:lnTo>
                  <a:lnTo>
                    <a:pt x="26" y="26"/>
                  </a:lnTo>
                  <a:lnTo>
                    <a:pt x="21" y="36"/>
                  </a:lnTo>
                  <a:lnTo>
                    <a:pt x="16" y="47"/>
                  </a:lnTo>
                  <a:lnTo>
                    <a:pt x="11" y="57"/>
                  </a:lnTo>
                  <a:lnTo>
                    <a:pt x="5" y="62"/>
                  </a:lnTo>
                  <a:lnTo>
                    <a:pt x="5" y="67"/>
                  </a:lnTo>
                  <a:lnTo>
                    <a:pt x="0" y="67"/>
                  </a:lnTo>
                  <a:lnTo>
                    <a:pt x="0" y="67"/>
                  </a:lnTo>
                  <a:lnTo>
                    <a:pt x="0" y="67"/>
                  </a:lnTo>
                  <a:lnTo>
                    <a:pt x="0" y="62"/>
                  </a:lnTo>
                  <a:lnTo>
                    <a:pt x="0" y="52"/>
                  </a:lnTo>
                  <a:lnTo>
                    <a:pt x="5" y="41"/>
                  </a:lnTo>
                  <a:lnTo>
                    <a:pt x="5" y="36"/>
                  </a:lnTo>
                  <a:lnTo>
                    <a:pt x="11" y="21"/>
                  </a:lnTo>
                  <a:lnTo>
                    <a:pt x="11" y="16"/>
                  </a:lnTo>
                  <a:lnTo>
                    <a:pt x="11" y="10"/>
                  </a:lnTo>
                  <a:lnTo>
                    <a:pt x="5" y="5"/>
                  </a:lnTo>
                  <a:lnTo>
                    <a:pt x="5" y="5"/>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7" name="Freeform 53"/>
            <p:cNvSpPr/>
            <p:nvPr/>
          </p:nvSpPr>
          <p:spPr>
            <a:xfrm>
              <a:off x="4818868" y="1768476"/>
              <a:ext cx="325438" cy="49213"/>
            </a:xfrm>
            <a:custGeom>
              <a:avLst/>
              <a:gdLst>
                <a:gd name="txL" fmla="*/ 0 w 205"/>
                <a:gd name="txT" fmla="*/ 0 h 31"/>
                <a:gd name="txR" fmla="*/ 205 w 205"/>
                <a:gd name="txB" fmla="*/ 31 h 31"/>
              </a:gdLst>
              <a:ahLst/>
              <a:cxnLst>
                <a:cxn ang="0">
                  <a:pos x="105" y="10"/>
                </a:cxn>
                <a:cxn ang="0">
                  <a:pos x="121" y="5"/>
                </a:cxn>
                <a:cxn ang="0">
                  <a:pos x="137" y="5"/>
                </a:cxn>
                <a:cxn ang="0">
                  <a:pos x="147" y="0"/>
                </a:cxn>
                <a:cxn ang="0">
                  <a:pos x="158" y="0"/>
                </a:cxn>
                <a:cxn ang="0">
                  <a:pos x="168" y="0"/>
                </a:cxn>
                <a:cxn ang="0">
                  <a:pos x="179" y="0"/>
                </a:cxn>
                <a:cxn ang="0">
                  <a:pos x="184" y="0"/>
                </a:cxn>
                <a:cxn ang="0">
                  <a:pos x="189" y="0"/>
                </a:cxn>
                <a:cxn ang="0">
                  <a:pos x="195" y="0"/>
                </a:cxn>
                <a:cxn ang="0">
                  <a:pos x="200" y="5"/>
                </a:cxn>
                <a:cxn ang="0">
                  <a:pos x="200" y="5"/>
                </a:cxn>
                <a:cxn ang="0">
                  <a:pos x="205" y="5"/>
                </a:cxn>
                <a:cxn ang="0">
                  <a:pos x="205" y="10"/>
                </a:cxn>
                <a:cxn ang="0">
                  <a:pos x="200" y="10"/>
                </a:cxn>
                <a:cxn ang="0">
                  <a:pos x="195" y="15"/>
                </a:cxn>
                <a:cxn ang="0">
                  <a:pos x="189" y="15"/>
                </a:cxn>
                <a:cxn ang="0">
                  <a:pos x="184" y="15"/>
                </a:cxn>
                <a:cxn ang="0">
                  <a:pos x="179" y="15"/>
                </a:cxn>
                <a:cxn ang="0">
                  <a:pos x="163" y="15"/>
                </a:cxn>
                <a:cxn ang="0">
                  <a:pos x="147" y="15"/>
                </a:cxn>
                <a:cxn ang="0">
                  <a:pos x="142" y="15"/>
                </a:cxn>
                <a:cxn ang="0">
                  <a:pos x="137" y="15"/>
                </a:cxn>
                <a:cxn ang="0">
                  <a:pos x="126" y="15"/>
                </a:cxn>
                <a:cxn ang="0">
                  <a:pos x="121" y="20"/>
                </a:cxn>
                <a:cxn ang="0">
                  <a:pos x="111" y="20"/>
                </a:cxn>
                <a:cxn ang="0">
                  <a:pos x="100" y="20"/>
                </a:cxn>
                <a:cxn ang="0">
                  <a:pos x="90" y="20"/>
                </a:cxn>
                <a:cxn ang="0">
                  <a:pos x="74" y="25"/>
                </a:cxn>
                <a:cxn ang="0">
                  <a:pos x="63" y="25"/>
                </a:cxn>
                <a:cxn ang="0">
                  <a:pos x="53" y="25"/>
                </a:cxn>
                <a:cxn ang="0">
                  <a:pos x="42" y="25"/>
                </a:cxn>
                <a:cxn ang="0">
                  <a:pos x="32" y="31"/>
                </a:cxn>
                <a:cxn ang="0">
                  <a:pos x="27" y="31"/>
                </a:cxn>
                <a:cxn ang="0">
                  <a:pos x="21" y="31"/>
                </a:cxn>
                <a:cxn ang="0">
                  <a:pos x="16" y="31"/>
                </a:cxn>
                <a:cxn ang="0">
                  <a:pos x="11" y="31"/>
                </a:cxn>
                <a:cxn ang="0">
                  <a:pos x="6" y="25"/>
                </a:cxn>
                <a:cxn ang="0">
                  <a:pos x="6" y="25"/>
                </a:cxn>
                <a:cxn ang="0">
                  <a:pos x="6" y="25"/>
                </a:cxn>
                <a:cxn ang="0">
                  <a:pos x="0" y="20"/>
                </a:cxn>
                <a:cxn ang="0">
                  <a:pos x="0" y="20"/>
                </a:cxn>
                <a:cxn ang="0">
                  <a:pos x="6" y="20"/>
                </a:cxn>
                <a:cxn ang="0">
                  <a:pos x="6" y="20"/>
                </a:cxn>
                <a:cxn ang="0">
                  <a:pos x="11" y="20"/>
                </a:cxn>
                <a:cxn ang="0">
                  <a:pos x="16" y="20"/>
                </a:cxn>
                <a:cxn ang="0">
                  <a:pos x="21" y="20"/>
                </a:cxn>
                <a:cxn ang="0">
                  <a:pos x="27" y="20"/>
                </a:cxn>
                <a:cxn ang="0">
                  <a:pos x="27" y="20"/>
                </a:cxn>
                <a:cxn ang="0">
                  <a:pos x="32" y="20"/>
                </a:cxn>
                <a:cxn ang="0">
                  <a:pos x="42" y="15"/>
                </a:cxn>
                <a:cxn ang="0">
                  <a:pos x="48" y="15"/>
                </a:cxn>
                <a:cxn ang="0">
                  <a:pos x="58" y="15"/>
                </a:cxn>
                <a:cxn ang="0">
                  <a:pos x="74" y="15"/>
                </a:cxn>
                <a:cxn ang="0">
                  <a:pos x="90" y="10"/>
                </a:cxn>
                <a:cxn ang="0">
                  <a:pos x="105" y="10"/>
                </a:cxn>
                <a:cxn ang="0">
                  <a:pos x="105" y="10"/>
                </a:cxn>
              </a:cxnLst>
              <a:rect l="txL" t="txT" r="txR" b="txB"/>
              <a:pathLst>
                <a:path w="205" h="31">
                  <a:moveTo>
                    <a:pt x="105" y="10"/>
                  </a:moveTo>
                  <a:lnTo>
                    <a:pt x="121" y="5"/>
                  </a:lnTo>
                  <a:lnTo>
                    <a:pt x="137" y="5"/>
                  </a:lnTo>
                  <a:lnTo>
                    <a:pt x="147" y="0"/>
                  </a:lnTo>
                  <a:lnTo>
                    <a:pt x="158" y="0"/>
                  </a:lnTo>
                  <a:lnTo>
                    <a:pt x="168" y="0"/>
                  </a:lnTo>
                  <a:lnTo>
                    <a:pt x="179" y="0"/>
                  </a:lnTo>
                  <a:lnTo>
                    <a:pt x="184" y="0"/>
                  </a:lnTo>
                  <a:lnTo>
                    <a:pt x="189" y="0"/>
                  </a:lnTo>
                  <a:lnTo>
                    <a:pt x="195" y="0"/>
                  </a:lnTo>
                  <a:lnTo>
                    <a:pt x="200" y="5"/>
                  </a:lnTo>
                  <a:lnTo>
                    <a:pt x="200" y="5"/>
                  </a:lnTo>
                  <a:lnTo>
                    <a:pt x="205" y="5"/>
                  </a:lnTo>
                  <a:lnTo>
                    <a:pt x="205" y="10"/>
                  </a:lnTo>
                  <a:lnTo>
                    <a:pt x="200" y="10"/>
                  </a:lnTo>
                  <a:lnTo>
                    <a:pt x="195" y="15"/>
                  </a:lnTo>
                  <a:lnTo>
                    <a:pt x="189" y="15"/>
                  </a:lnTo>
                  <a:lnTo>
                    <a:pt x="184" y="15"/>
                  </a:lnTo>
                  <a:lnTo>
                    <a:pt x="179" y="15"/>
                  </a:lnTo>
                  <a:lnTo>
                    <a:pt x="163" y="15"/>
                  </a:lnTo>
                  <a:lnTo>
                    <a:pt x="147" y="15"/>
                  </a:lnTo>
                  <a:lnTo>
                    <a:pt x="142" y="15"/>
                  </a:lnTo>
                  <a:lnTo>
                    <a:pt x="137" y="15"/>
                  </a:lnTo>
                  <a:lnTo>
                    <a:pt x="126" y="15"/>
                  </a:lnTo>
                  <a:lnTo>
                    <a:pt x="121" y="20"/>
                  </a:lnTo>
                  <a:lnTo>
                    <a:pt x="111" y="20"/>
                  </a:lnTo>
                  <a:lnTo>
                    <a:pt x="100" y="20"/>
                  </a:lnTo>
                  <a:lnTo>
                    <a:pt x="90" y="20"/>
                  </a:lnTo>
                  <a:lnTo>
                    <a:pt x="74" y="25"/>
                  </a:lnTo>
                  <a:lnTo>
                    <a:pt x="63" y="25"/>
                  </a:lnTo>
                  <a:lnTo>
                    <a:pt x="53" y="25"/>
                  </a:lnTo>
                  <a:lnTo>
                    <a:pt x="42" y="25"/>
                  </a:lnTo>
                  <a:lnTo>
                    <a:pt x="32" y="31"/>
                  </a:lnTo>
                  <a:lnTo>
                    <a:pt x="27" y="31"/>
                  </a:lnTo>
                  <a:lnTo>
                    <a:pt x="21" y="31"/>
                  </a:lnTo>
                  <a:lnTo>
                    <a:pt x="16" y="31"/>
                  </a:lnTo>
                  <a:lnTo>
                    <a:pt x="11" y="31"/>
                  </a:lnTo>
                  <a:lnTo>
                    <a:pt x="6" y="25"/>
                  </a:lnTo>
                  <a:lnTo>
                    <a:pt x="6" y="25"/>
                  </a:lnTo>
                  <a:lnTo>
                    <a:pt x="6" y="25"/>
                  </a:lnTo>
                  <a:lnTo>
                    <a:pt x="0" y="20"/>
                  </a:lnTo>
                  <a:lnTo>
                    <a:pt x="0" y="20"/>
                  </a:lnTo>
                  <a:lnTo>
                    <a:pt x="6" y="20"/>
                  </a:lnTo>
                  <a:lnTo>
                    <a:pt x="6" y="20"/>
                  </a:lnTo>
                  <a:lnTo>
                    <a:pt x="11" y="20"/>
                  </a:lnTo>
                  <a:lnTo>
                    <a:pt x="16" y="20"/>
                  </a:lnTo>
                  <a:lnTo>
                    <a:pt x="21" y="20"/>
                  </a:lnTo>
                  <a:lnTo>
                    <a:pt x="27" y="20"/>
                  </a:lnTo>
                  <a:lnTo>
                    <a:pt x="27" y="20"/>
                  </a:lnTo>
                  <a:lnTo>
                    <a:pt x="32" y="20"/>
                  </a:lnTo>
                  <a:lnTo>
                    <a:pt x="42" y="15"/>
                  </a:lnTo>
                  <a:lnTo>
                    <a:pt x="48" y="15"/>
                  </a:lnTo>
                  <a:lnTo>
                    <a:pt x="58" y="15"/>
                  </a:lnTo>
                  <a:lnTo>
                    <a:pt x="74" y="15"/>
                  </a:lnTo>
                  <a:lnTo>
                    <a:pt x="90" y="10"/>
                  </a:lnTo>
                  <a:lnTo>
                    <a:pt x="105" y="10"/>
                  </a:lnTo>
                  <a:lnTo>
                    <a:pt x="105" y="1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8" name="Freeform 54"/>
            <p:cNvSpPr/>
            <p:nvPr/>
          </p:nvSpPr>
          <p:spPr>
            <a:xfrm>
              <a:off x="4961743" y="1743076"/>
              <a:ext cx="41275" cy="238125"/>
            </a:xfrm>
            <a:custGeom>
              <a:avLst/>
              <a:gdLst>
                <a:gd name="txL" fmla="*/ 0 w 26"/>
                <a:gd name="txT" fmla="*/ 0 h 150"/>
                <a:gd name="txR" fmla="*/ 26 w 26"/>
                <a:gd name="txB" fmla="*/ 150 h 150"/>
              </a:gdLst>
              <a:ahLst/>
              <a:cxnLst>
                <a:cxn ang="0">
                  <a:pos x="0" y="10"/>
                </a:cxn>
                <a:cxn ang="0">
                  <a:pos x="0" y="5"/>
                </a:cxn>
                <a:cxn ang="0">
                  <a:pos x="0" y="5"/>
                </a:cxn>
                <a:cxn ang="0">
                  <a:pos x="0" y="5"/>
                </a:cxn>
                <a:cxn ang="0">
                  <a:pos x="0" y="0"/>
                </a:cxn>
                <a:cxn ang="0">
                  <a:pos x="5" y="0"/>
                </a:cxn>
                <a:cxn ang="0">
                  <a:pos x="15" y="5"/>
                </a:cxn>
                <a:cxn ang="0">
                  <a:pos x="21" y="5"/>
                </a:cxn>
                <a:cxn ang="0">
                  <a:pos x="21" y="5"/>
                </a:cxn>
                <a:cxn ang="0">
                  <a:pos x="26" y="10"/>
                </a:cxn>
                <a:cxn ang="0">
                  <a:pos x="26" y="16"/>
                </a:cxn>
                <a:cxn ang="0">
                  <a:pos x="21" y="26"/>
                </a:cxn>
                <a:cxn ang="0">
                  <a:pos x="21" y="26"/>
                </a:cxn>
                <a:cxn ang="0">
                  <a:pos x="21" y="31"/>
                </a:cxn>
                <a:cxn ang="0">
                  <a:pos x="21" y="36"/>
                </a:cxn>
                <a:cxn ang="0">
                  <a:pos x="21" y="41"/>
                </a:cxn>
                <a:cxn ang="0">
                  <a:pos x="21" y="52"/>
                </a:cxn>
                <a:cxn ang="0">
                  <a:pos x="21" y="62"/>
                </a:cxn>
                <a:cxn ang="0">
                  <a:pos x="21" y="72"/>
                </a:cxn>
                <a:cxn ang="0">
                  <a:pos x="21" y="83"/>
                </a:cxn>
                <a:cxn ang="0">
                  <a:pos x="21" y="93"/>
                </a:cxn>
                <a:cxn ang="0">
                  <a:pos x="15" y="103"/>
                </a:cxn>
                <a:cxn ang="0">
                  <a:pos x="15" y="114"/>
                </a:cxn>
                <a:cxn ang="0">
                  <a:pos x="15" y="119"/>
                </a:cxn>
                <a:cxn ang="0">
                  <a:pos x="15" y="129"/>
                </a:cxn>
                <a:cxn ang="0">
                  <a:pos x="15" y="134"/>
                </a:cxn>
                <a:cxn ang="0">
                  <a:pos x="15" y="134"/>
                </a:cxn>
                <a:cxn ang="0">
                  <a:pos x="15" y="139"/>
                </a:cxn>
                <a:cxn ang="0">
                  <a:pos x="15" y="145"/>
                </a:cxn>
                <a:cxn ang="0">
                  <a:pos x="10" y="145"/>
                </a:cxn>
                <a:cxn ang="0">
                  <a:pos x="10" y="150"/>
                </a:cxn>
                <a:cxn ang="0">
                  <a:pos x="10" y="150"/>
                </a:cxn>
                <a:cxn ang="0">
                  <a:pos x="10" y="150"/>
                </a:cxn>
                <a:cxn ang="0">
                  <a:pos x="5" y="145"/>
                </a:cxn>
                <a:cxn ang="0">
                  <a:pos x="5" y="145"/>
                </a:cxn>
                <a:cxn ang="0">
                  <a:pos x="5" y="139"/>
                </a:cxn>
                <a:cxn ang="0">
                  <a:pos x="0" y="134"/>
                </a:cxn>
                <a:cxn ang="0">
                  <a:pos x="0" y="129"/>
                </a:cxn>
                <a:cxn ang="0">
                  <a:pos x="0" y="124"/>
                </a:cxn>
                <a:cxn ang="0">
                  <a:pos x="0" y="119"/>
                </a:cxn>
                <a:cxn ang="0">
                  <a:pos x="0" y="114"/>
                </a:cxn>
                <a:cxn ang="0">
                  <a:pos x="5" y="108"/>
                </a:cxn>
                <a:cxn ang="0">
                  <a:pos x="5" y="88"/>
                </a:cxn>
                <a:cxn ang="0">
                  <a:pos x="5" y="72"/>
                </a:cxn>
                <a:cxn ang="0">
                  <a:pos x="5" y="62"/>
                </a:cxn>
                <a:cxn ang="0">
                  <a:pos x="5" y="52"/>
                </a:cxn>
                <a:cxn ang="0">
                  <a:pos x="5" y="47"/>
                </a:cxn>
                <a:cxn ang="0">
                  <a:pos x="5" y="41"/>
                </a:cxn>
                <a:cxn ang="0">
                  <a:pos x="5" y="31"/>
                </a:cxn>
                <a:cxn ang="0">
                  <a:pos x="5" y="21"/>
                </a:cxn>
                <a:cxn ang="0">
                  <a:pos x="5" y="16"/>
                </a:cxn>
                <a:cxn ang="0">
                  <a:pos x="0" y="10"/>
                </a:cxn>
                <a:cxn ang="0">
                  <a:pos x="0" y="10"/>
                </a:cxn>
              </a:cxnLst>
              <a:rect l="txL" t="txT" r="txR" b="txB"/>
              <a:pathLst>
                <a:path w="26" h="150">
                  <a:moveTo>
                    <a:pt x="0" y="10"/>
                  </a:moveTo>
                  <a:lnTo>
                    <a:pt x="0" y="5"/>
                  </a:lnTo>
                  <a:lnTo>
                    <a:pt x="0" y="5"/>
                  </a:lnTo>
                  <a:lnTo>
                    <a:pt x="0" y="5"/>
                  </a:lnTo>
                  <a:lnTo>
                    <a:pt x="0" y="0"/>
                  </a:lnTo>
                  <a:lnTo>
                    <a:pt x="5" y="0"/>
                  </a:lnTo>
                  <a:lnTo>
                    <a:pt x="15" y="5"/>
                  </a:lnTo>
                  <a:lnTo>
                    <a:pt x="21" y="5"/>
                  </a:lnTo>
                  <a:lnTo>
                    <a:pt x="21" y="5"/>
                  </a:lnTo>
                  <a:lnTo>
                    <a:pt x="26" y="10"/>
                  </a:lnTo>
                  <a:lnTo>
                    <a:pt x="26" y="16"/>
                  </a:lnTo>
                  <a:lnTo>
                    <a:pt x="21" y="26"/>
                  </a:lnTo>
                  <a:lnTo>
                    <a:pt x="21" y="26"/>
                  </a:lnTo>
                  <a:lnTo>
                    <a:pt x="21" y="31"/>
                  </a:lnTo>
                  <a:lnTo>
                    <a:pt x="21" y="36"/>
                  </a:lnTo>
                  <a:lnTo>
                    <a:pt x="21" y="41"/>
                  </a:lnTo>
                  <a:lnTo>
                    <a:pt x="21" y="52"/>
                  </a:lnTo>
                  <a:lnTo>
                    <a:pt x="21" y="62"/>
                  </a:lnTo>
                  <a:lnTo>
                    <a:pt x="21" y="72"/>
                  </a:lnTo>
                  <a:lnTo>
                    <a:pt x="21" y="83"/>
                  </a:lnTo>
                  <a:lnTo>
                    <a:pt x="21" y="93"/>
                  </a:lnTo>
                  <a:lnTo>
                    <a:pt x="15" y="103"/>
                  </a:lnTo>
                  <a:lnTo>
                    <a:pt x="15" y="114"/>
                  </a:lnTo>
                  <a:lnTo>
                    <a:pt x="15" y="119"/>
                  </a:lnTo>
                  <a:lnTo>
                    <a:pt x="15" y="129"/>
                  </a:lnTo>
                  <a:lnTo>
                    <a:pt x="15" y="134"/>
                  </a:lnTo>
                  <a:lnTo>
                    <a:pt x="15" y="134"/>
                  </a:lnTo>
                  <a:lnTo>
                    <a:pt x="15" y="139"/>
                  </a:lnTo>
                  <a:lnTo>
                    <a:pt x="15" y="145"/>
                  </a:lnTo>
                  <a:lnTo>
                    <a:pt x="10" y="145"/>
                  </a:lnTo>
                  <a:lnTo>
                    <a:pt x="10" y="150"/>
                  </a:lnTo>
                  <a:lnTo>
                    <a:pt x="10" y="150"/>
                  </a:lnTo>
                  <a:lnTo>
                    <a:pt x="10" y="150"/>
                  </a:lnTo>
                  <a:lnTo>
                    <a:pt x="5" y="145"/>
                  </a:lnTo>
                  <a:lnTo>
                    <a:pt x="5" y="145"/>
                  </a:lnTo>
                  <a:lnTo>
                    <a:pt x="5" y="139"/>
                  </a:lnTo>
                  <a:lnTo>
                    <a:pt x="0" y="134"/>
                  </a:lnTo>
                  <a:lnTo>
                    <a:pt x="0" y="129"/>
                  </a:lnTo>
                  <a:lnTo>
                    <a:pt x="0" y="124"/>
                  </a:lnTo>
                  <a:lnTo>
                    <a:pt x="0" y="119"/>
                  </a:lnTo>
                  <a:lnTo>
                    <a:pt x="0" y="114"/>
                  </a:lnTo>
                  <a:lnTo>
                    <a:pt x="5" y="108"/>
                  </a:lnTo>
                  <a:lnTo>
                    <a:pt x="5" y="88"/>
                  </a:lnTo>
                  <a:lnTo>
                    <a:pt x="5" y="72"/>
                  </a:lnTo>
                  <a:lnTo>
                    <a:pt x="5" y="62"/>
                  </a:lnTo>
                  <a:lnTo>
                    <a:pt x="5" y="52"/>
                  </a:lnTo>
                  <a:lnTo>
                    <a:pt x="5" y="47"/>
                  </a:lnTo>
                  <a:lnTo>
                    <a:pt x="5" y="41"/>
                  </a:lnTo>
                  <a:lnTo>
                    <a:pt x="5" y="31"/>
                  </a:lnTo>
                  <a:lnTo>
                    <a:pt x="5" y="21"/>
                  </a:lnTo>
                  <a:lnTo>
                    <a:pt x="5" y="16"/>
                  </a:lnTo>
                  <a:lnTo>
                    <a:pt x="0" y="10"/>
                  </a:lnTo>
                  <a:lnTo>
                    <a:pt x="0" y="1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49" name="Freeform 55"/>
            <p:cNvSpPr/>
            <p:nvPr/>
          </p:nvSpPr>
          <p:spPr>
            <a:xfrm>
              <a:off x="4785531" y="1792289"/>
              <a:ext cx="192088" cy="139700"/>
            </a:xfrm>
            <a:custGeom>
              <a:avLst/>
              <a:gdLst>
                <a:gd name="txL" fmla="*/ 0 w 121"/>
                <a:gd name="txT" fmla="*/ 0 h 88"/>
                <a:gd name="txR" fmla="*/ 121 w 121"/>
                <a:gd name="txB" fmla="*/ 88 h 88"/>
              </a:gdLst>
              <a:ahLst/>
              <a:cxnLst>
                <a:cxn ang="0">
                  <a:pos x="95" y="41"/>
                </a:cxn>
                <a:cxn ang="0">
                  <a:pos x="79" y="52"/>
                </a:cxn>
                <a:cxn ang="0">
                  <a:pos x="58" y="62"/>
                </a:cxn>
                <a:cxn ang="0">
                  <a:pos x="53" y="72"/>
                </a:cxn>
                <a:cxn ang="0">
                  <a:pos x="42" y="77"/>
                </a:cxn>
                <a:cxn ang="0">
                  <a:pos x="21" y="83"/>
                </a:cxn>
                <a:cxn ang="0">
                  <a:pos x="11" y="88"/>
                </a:cxn>
                <a:cxn ang="0">
                  <a:pos x="6" y="88"/>
                </a:cxn>
                <a:cxn ang="0">
                  <a:pos x="0" y="88"/>
                </a:cxn>
                <a:cxn ang="0">
                  <a:pos x="0" y="88"/>
                </a:cxn>
                <a:cxn ang="0">
                  <a:pos x="0" y="88"/>
                </a:cxn>
                <a:cxn ang="0">
                  <a:pos x="6" y="83"/>
                </a:cxn>
                <a:cxn ang="0">
                  <a:pos x="11" y="77"/>
                </a:cxn>
                <a:cxn ang="0">
                  <a:pos x="21" y="72"/>
                </a:cxn>
                <a:cxn ang="0">
                  <a:pos x="48" y="57"/>
                </a:cxn>
                <a:cxn ang="0">
                  <a:pos x="69" y="41"/>
                </a:cxn>
                <a:cxn ang="0">
                  <a:pos x="79" y="36"/>
                </a:cxn>
                <a:cxn ang="0">
                  <a:pos x="90" y="26"/>
                </a:cxn>
                <a:cxn ang="0">
                  <a:pos x="95" y="16"/>
                </a:cxn>
                <a:cxn ang="0">
                  <a:pos x="105" y="0"/>
                </a:cxn>
                <a:cxn ang="0">
                  <a:pos x="121" y="5"/>
                </a:cxn>
                <a:cxn ang="0">
                  <a:pos x="116" y="16"/>
                </a:cxn>
                <a:cxn ang="0">
                  <a:pos x="111" y="26"/>
                </a:cxn>
                <a:cxn ang="0">
                  <a:pos x="95" y="41"/>
                </a:cxn>
                <a:cxn ang="0">
                  <a:pos x="95" y="41"/>
                </a:cxn>
              </a:cxnLst>
              <a:rect l="txL" t="txT" r="txR" b="txB"/>
              <a:pathLst>
                <a:path w="121" h="88">
                  <a:moveTo>
                    <a:pt x="95" y="41"/>
                  </a:moveTo>
                  <a:lnTo>
                    <a:pt x="79" y="52"/>
                  </a:lnTo>
                  <a:lnTo>
                    <a:pt x="58" y="62"/>
                  </a:lnTo>
                  <a:lnTo>
                    <a:pt x="53" y="72"/>
                  </a:lnTo>
                  <a:lnTo>
                    <a:pt x="42" y="77"/>
                  </a:lnTo>
                  <a:lnTo>
                    <a:pt x="21" y="83"/>
                  </a:lnTo>
                  <a:lnTo>
                    <a:pt x="11" y="88"/>
                  </a:lnTo>
                  <a:lnTo>
                    <a:pt x="6" y="88"/>
                  </a:lnTo>
                  <a:lnTo>
                    <a:pt x="0" y="88"/>
                  </a:lnTo>
                  <a:lnTo>
                    <a:pt x="0" y="88"/>
                  </a:lnTo>
                  <a:lnTo>
                    <a:pt x="0" y="88"/>
                  </a:lnTo>
                  <a:lnTo>
                    <a:pt x="6" y="83"/>
                  </a:lnTo>
                  <a:lnTo>
                    <a:pt x="11" y="77"/>
                  </a:lnTo>
                  <a:lnTo>
                    <a:pt x="21" y="72"/>
                  </a:lnTo>
                  <a:lnTo>
                    <a:pt x="48" y="57"/>
                  </a:lnTo>
                  <a:lnTo>
                    <a:pt x="69" y="41"/>
                  </a:lnTo>
                  <a:lnTo>
                    <a:pt x="79" y="36"/>
                  </a:lnTo>
                  <a:lnTo>
                    <a:pt x="90" y="26"/>
                  </a:lnTo>
                  <a:lnTo>
                    <a:pt x="95" y="16"/>
                  </a:lnTo>
                  <a:lnTo>
                    <a:pt x="105" y="0"/>
                  </a:lnTo>
                  <a:lnTo>
                    <a:pt x="121" y="5"/>
                  </a:lnTo>
                  <a:lnTo>
                    <a:pt x="116" y="16"/>
                  </a:lnTo>
                  <a:lnTo>
                    <a:pt x="111" y="26"/>
                  </a:lnTo>
                  <a:lnTo>
                    <a:pt x="95" y="41"/>
                  </a:lnTo>
                  <a:lnTo>
                    <a:pt x="95" y="41"/>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50" name="Freeform 56"/>
            <p:cNvSpPr/>
            <p:nvPr/>
          </p:nvSpPr>
          <p:spPr>
            <a:xfrm>
              <a:off x="4977618" y="1792289"/>
              <a:ext cx="258763" cy="131763"/>
            </a:xfrm>
            <a:custGeom>
              <a:avLst/>
              <a:gdLst>
                <a:gd name="txL" fmla="*/ 0 w 163"/>
                <a:gd name="txT" fmla="*/ 0 h 83"/>
                <a:gd name="txR" fmla="*/ 163 w 163"/>
                <a:gd name="txB" fmla="*/ 83 h 83"/>
              </a:gdLst>
              <a:ahLst/>
              <a:cxnLst>
                <a:cxn ang="0">
                  <a:pos x="137" y="67"/>
                </a:cxn>
                <a:cxn ang="0">
                  <a:pos x="147" y="72"/>
                </a:cxn>
                <a:cxn ang="0">
                  <a:pos x="152" y="72"/>
                </a:cxn>
                <a:cxn ang="0">
                  <a:pos x="158" y="72"/>
                </a:cxn>
                <a:cxn ang="0">
                  <a:pos x="163" y="77"/>
                </a:cxn>
                <a:cxn ang="0">
                  <a:pos x="158" y="77"/>
                </a:cxn>
                <a:cxn ang="0">
                  <a:pos x="158" y="77"/>
                </a:cxn>
                <a:cxn ang="0">
                  <a:pos x="147" y="77"/>
                </a:cxn>
                <a:cxn ang="0">
                  <a:pos x="137" y="83"/>
                </a:cxn>
                <a:cxn ang="0">
                  <a:pos x="126" y="83"/>
                </a:cxn>
                <a:cxn ang="0">
                  <a:pos x="121" y="83"/>
                </a:cxn>
                <a:cxn ang="0">
                  <a:pos x="110" y="83"/>
                </a:cxn>
                <a:cxn ang="0">
                  <a:pos x="110" y="83"/>
                </a:cxn>
                <a:cxn ang="0">
                  <a:pos x="100" y="83"/>
                </a:cxn>
                <a:cxn ang="0">
                  <a:pos x="95" y="83"/>
                </a:cxn>
                <a:cxn ang="0">
                  <a:pos x="89" y="83"/>
                </a:cxn>
                <a:cxn ang="0">
                  <a:pos x="79" y="77"/>
                </a:cxn>
                <a:cxn ang="0">
                  <a:pos x="74" y="72"/>
                </a:cxn>
                <a:cxn ang="0">
                  <a:pos x="63" y="62"/>
                </a:cxn>
                <a:cxn ang="0">
                  <a:pos x="53" y="52"/>
                </a:cxn>
                <a:cxn ang="0">
                  <a:pos x="37" y="41"/>
                </a:cxn>
                <a:cxn ang="0">
                  <a:pos x="21" y="26"/>
                </a:cxn>
                <a:cxn ang="0">
                  <a:pos x="0" y="5"/>
                </a:cxn>
                <a:cxn ang="0">
                  <a:pos x="5" y="0"/>
                </a:cxn>
                <a:cxn ang="0">
                  <a:pos x="26" y="16"/>
                </a:cxn>
                <a:cxn ang="0">
                  <a:pos x="42" y="26"/>
                </a:cxn>
                <a:cxn ang="0">
                  <a:pos x="47" y="31"/>
                </a:cxn>
                <a:cxn ang="0">
                  <a:pos x="53" y="36"/>
                </a:cxn>
                <a:cxn ang="0">
                  <a:pos x="58" y="36"/>
                </a:cxn>
                <a:cxn ang="0">
                  <a:pos x="63" y="41"/>
                </a:cxn>
                <a:cxn ang="0">
                  <a:pos x="68" y="41"/>
                </a:cxn>
                <a:cxn ang="0">
                  <a:pos x="79" y="46"/>
                </a:cxn>
                <a:cxn ang="0">
                  <a:pos x="95" y="52"/>
                </a:cxn>
                <a:cxn ang="0">
                  <a:pos x="105" y="57"/>
                </a:cxn>
                <a:cxn ang="0">
                  <a:pos x="116" y="62"/>
                </a:cxn>
                <a:cxn ang="0">
                  <a:pos x="137" y="67"/>
                </a:cxn>
                <a:cxn ang="0">
                  <a:pos x="137" y="67"/>
                </a:cxn>
              </a:cxnLst>
              <a:rect l="txL" t="txT" r="txR" b="txB"/>
              <a:pathLst>
                <a:path w="163" h="83">
                  <a:moveTo>
                    <a:pt x="137" y="67"/>
                  </a:moveTo>
                  <a:lnTo>
                    <a:pt x="147" y="72"/>
                  </a:lnTo>
                  <a:lnTo>
                    <a:pt x="152" y="72"/>
                  </a:lnTo>
                  <a:lnTo>
                    <a:pt x="158" y="72"/>
                  </a:lnTo>
                  <a:lnTo>
                    <a:pt x="163" y="77"/>
                  </a:lnTo>
                  <a:lnTo>
                    <a:pt x="158" y="77"/>
                  </a:lnTo>
                  <a:lnTo>
                    <a:pt x="158" y="77"/>
                  </a:lnTo>
                  <a:lnTo>
                    <a:pt x="147" y="77"/>
                  </a:lnTo>
                  <a:lnTo>
                    <a:pt x="137" y="83"/>
                  </a:lnTo>
                  <a:lnTo>
                    <a:pt x="126" y="83"/>
                  </a:lnTo>
                  <a:lnTo>
                    <a:pt x="121" y="83"/>
                  </a:lnTo>
                  <a:lnTo>
                    <a:pt x="110" y="83"/>
                  </a:lnTo>
                  <a:lnTo>
                    <a:pt x="110" y="83"/>
                  </a:lnTo>
                  <a:lnTo>
                    <a:pt x="100" y="83"/>
                  </a:lnTo>
                  <a:lnTo>
                    <a:pt x="95" y="83"/>
                  </a:lnTo>
                  <a:lnTo>
                    <a:pt x="89" y="83"/>
                  </a:lnTo>
                  <a:lnTo>
                    <a:pt x="79" y="77"/>
                  </a:lnTo>
                  <a:lnTo>
                    <a:pt x="74" y="72"/>
                  </a:lnTo>
                  <a:lnTo>
                    <a:pt x="63" y="62"/>
                  </a:lnTo>
                  <a:lnTo>
                    <a:pt x="53" y="52"/>
                  </a:lnTo>
                  <a:lnTo>
                    <a:pt x="37" y="41"/>
                  </a:lnTo>
                  <a:lnTo>
                    <a:pt x="21" y="26"/>
                  </a:lnTo>
                  <a:lnTo>
                    <a:pt x="0" y="5"/>
                  </a:lnTo>
                  <a:lnTo>
                    <a:pt x="5" y="0"/>
                  </a:lnTo>
                  <a:lnTo>
                    <a:pt x="26" y="16"/>
                  </a:lnTo>
                  <a:lnTo>
                    <a:pt x="42" y="26"/>
                  </a:lnTo>
                  <a:lnTo>
                    <a:pt x="47" y="31"/>
                  </a:lnTo>
                  <a:lnTo>
                    <a:pt x="53" y="36"/>
                  </a:lnTo>
                  <a:lnTo>
                    <a:pt x="58" y="36"/>
                  </a:lnTo>
                  <a:lnTo>
                    <a:pt x="63" y="41"/>
                  </a:lnTo>
                  <a:lnTo>
                    <a:pt x="68" y="41"/>
                  </a:lnTo>
                  <a:lnTo>
                    <a:pt x="79" y="46"/>
                  </a:lnTo>
                  <a:lnTo>
                    <a:pt x="95" y="52"/>
                  </a:lnTo>
                  <a:lnTo>
                    <a:pt x="105" y="57"/>
                  </a:lnTo>
                  <a:lnTo>
                    <a:pt x="116" y="62"/>
                  </a:lnTo>
                  <a:lnTo>
                    <a:pt x="137" y="67"/>
                  </a:lnTo>
                  <a:lnTo>
                    <a:pt x="137" y="67"/>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grpSp>
        <p:nvGrpSpPr>
          <p:cNvPr id="67609" name="组合 79"/>
          <p:cNvGrpSpPr>
            <a:grpSpLocks noChangeAspect="1"/>
          </p:cNvGrpSpPr>
          <p:nvPr/>
        </p:nvGrpSpPr>
        <p:grpSpPr>
          <a:xfrm>
            <a:off x="7516813" y="4888230"/>
            <a:ext cx="430212" cy="360363"/>
            <a:chOff x="3014663" y="1511300"/>
            <a:chExt cx="429918" cy="425088"/>
          </a:xfrm>
        </p:grpSpPr>
        <p:sp>
          <p:nvSpPr>
            <p:cNvPr id="67633" name="Freeform 63"/>
            <p:cNvSpPr/>
            <p:nvPr/>
          </p:nvSpPr>
          <p:spPr>
            <a:xfrm>
              <a:off x="3206751" y="1511300"/>
              <a:ext cx="74613" cy="57150"/>
            </a:xfrm>
            <a:custGeom>
              <a:avLst/>
              <a:gdLst>
                <a:gd name="txL" fmla="*/ 0 w 47"/>
                <a:gd name="txT" fmla="*/ 0 h 36"/>
                <a:gd name="txR" fmla="*/ 47 w 47"/>
                <a:gd name="txB" fmla="*/ 36 h 36"/>
              </a:gdLst>
              <a:ahLst/>
              <a:cxnLst>
                <a:cxn ang="0">
                  <a:pos x="21" y="26"/>
                </a:cxn>
                <a:cxn ang="0">
                  <a:pos x="10" y="21"/>
                </a:cxn>
                <a:cxn ang="0">
                  <a:pos x="5" y="15"/>
                </a:cxn>
                <a:cxn ang="0">
                  <a:pos x="0" y="10"/>
                </a:cxn>
                <a:cxn ang="0">
                  <a:pos x="0" y="10"/>
                </a:cxn>
                <a:cxn ang="0">
                  <a:pos x="0" y="5"/>
                </a:cxn>
                <a:cxn ang="0">
                  <a:pos x="0" y="5"/>
                </a:cxn>
                <a:cxn ang="0">
                  <a:pos x="0" y="5"/>
                </a:cxn>
                <a:cxn ang="0">
                  <a:pos x="5" y="0"/>
                </a:cxn>
                <a:cxn ang="0">
                  <a:pos x="10" y="0"/>
                </a:cxn>
                <a:cxn ang="0">
                  <a:pos x="16" y="0"/>
                </a:cxn>
                <a:cxn ang="0">
                  <a:pos x="21" y="5"/>
                </a:cxn>
                <a:cxn ang="0">
                  <a:pos x="26" y="5"/>
                </a:cxn>
                <a:cxn ang="0">
                  <a:pos x="31" y="5"/>
                </a:cxn>
                <a:cxn ang="0">
                  <a:pos x="37" y="10"/>
                </a:cxn>
                <a:cxn ang="0">
                  <a:pos x="42" y="15"/>
                </a:cxn>
                <a:cxn ang="0">
                  <a:pos x="42" y="21"/>
                </a:cxn>
                <a:cxn ang="0">
                  <a:pos x="47" y="26"/>
                </a:cxn>
                <a:cxn ang="0">
                  <a:pos x="47" y="26"/>
                </a:cxn>
                <a:cxn ang="0">
                  <a:pos x="47" y="31"/>
                </a:cxn>
                <a:cxn ang="0">
                  <a:pos x="42" y="36"/>
                </a:cxn>
                <a:cxn ang="0">
                  <a:pos x="42" y="36"/>
                </a:cxn>
                <a:cxn ang="0">
                  <a:pos x="42" y="36"/>
                </a:cxn>
                <a:cxn ang="0">
                  <a:pos x="37" y="36"/>
                </a:cxn>
                <a:cxn ang="0">
                  <a:pos x="26" y="31"/>
                </a:cxn>
                <a:cxn ang="0">
                  <a:pos x="21" y="26"/>
                </a:cxn>
                <a:cxn ang="0">
                  <a:pos x="21" y="26"/>
                </a:cxn>
              </a:cxnLst>
              <a:rect l="txL" t="txT" r="txR" b="txB"/>
              <a:pathLst>
                <a:path w="47" h="36">
                  <a:moveTo>
                    <a:pt x="21" y="26"/>
                  </a:moveTo>
                  <a:lnTo>
                    <a:pt x="10" y="21"/>
                  </a:lnTo>
                  <a:lnTo>
                    <a:pt x="5" y="15"/>
                  </a:lnTo>
                  <a:lnTo>
                    <a:pt x="0" y="10"/>
                  </a:lnTo>
                  <a:lnTo>
                    <a:pt x="0" y="10"/>
                  </a:lnTo>
                  <a:lnTo>
                    <a:pt x="0" y="5"/>
                  </a:lnTo>
                  <a:lnTo>
                    <a:pt x="0" y="5"/>
                  </a:lnTo>
                  <a:lnTo>
                    <a:pt x="0" y="5"/>
                  </a:lnTo>
                  <a:lnTo>
                    <a:pt x="5" y="0"/>
                  </a:lnTo>
                  <a:lnTo>
                    <a:pt x="10" y="0"/>
                  </a:lnTo>
                  <a:lnTo>
                    <a:pt x="16" y="0"/>
                  </a:lnTo>
                  <a:lnTo>
                    <a:pt x="21" y="5"/>
                  </a:lnTo>
                  <a:lnTo>
                    <a:pt x="26" y="5"/>
                  </a:lnTo>
                  <a:lnTo>
                    <a:pt x="31" y="5"/>
                  </a:lnTo>
                  <a:lnTo>
                    <a:pt x="37" y="10"/>
                  </a:lnTo>
                  <a:lnTo>
                    <a:pt x="42" y="15"/>
                  </a:lnTo>
                  <a:lnTo>
                    <a:pt x="42" y="21"/>
                  </a:lnTo>
                  <a:lnTo>
                    <a:pt x="47" y="26"/>
                  </a:lnTo>
                  <a:lnTo>
                    <a:pt x="47" y="26"/>
                  </a:lnTo>
                  <a:lnTo>
                    <a:pt x="47" y="31"/>
                  </a:lnTo>
                  <a:lnTo>
                    <a:pt x="42" y="36"/>
                  </a:lnTo>
                  <a:lnTo>
                    <a:pt x="42" y="36"/>
                  </a:lnTo>
                  <a:lnTo>
                    <a:pt x="42" y="36"/>
                  </a:lnTo>
                  <a:lnTo>
                    <a:pt x="37" y="36"/>
                  </a:lnTo>
                  <a:lnTo>
                    <a:pt x="26" y="31"/>
                  </a:lnTo>
                  <a:lnTo>
                    <a:pt x="21" y="26"/>
                  </a:lnTo>
                  <a:lnTo>
                    <a:pt x="21" y="26"/>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nvGrpSpPr>
            <p:cNvPr id="67634" name="组合 61"/>
            <p:cNvGrpSpPr>
              <a:grpSpLocks noChangeAspect="1"/>
            </p:cNvGrpSpPr>
            <p:nvPr/>
          </p:nvGrpSpPr>
          <p:grpSpPr>
            <a:xfrm>
              <a:off x="3014663" y="1576388"/>
              <a:ext cx="429918" cy="360000"/>
              <a:chOff x="3014663" y="1576388"/>
              <a:chExt cx="458788" cy="384175"/>
            </a:xfrm>
          </p:grpSpPr>
          <p:sp>
            <p:nvSpPr>
              <p:cNvPr id="67635" name="Freeform 64"/>
              <p:cNvSpPr/>
              <p:nvPr/>
            </p:nvSpPr>
            <p:spPr>
              <a:xfrm>
                <a:off x="3098801" y="1592263"/>
                <a:ext cx="49213" cy="114300"/>
              </a:xfrm>
              <a:custGeom>
                <a:avLst/>
                <a:gdLst>
                  <a:gd name="txL" fmla="*/ 0 w 31"/>
                  <a:gd name="txT" fmla="*/ 0 h 72"/>
                  <a:gd name="txR" fmla="*/ 31 w 31"/>
                  <a:gd name="txB" fmla="*/ 72 h 72"/>
                </a:gdLst>
                <a:ahLst/>
                <a:cxnLst>
                  <a:cxn ang="0">
                    <a:pos x="26" y="0"/>
                  </a:cxn>
                  <a:cxn ang="0">
                    <a:pos x="26" y="6"/>
                  </a:cxn>
                  <a:cxn ang="0">
                    <a:pos x="31" y="11"/>
                  </a:cxn>
                  <a:cxn ang="0">
                    <a:pos x="31" y="11"/>
                  </a:cxn>
                  <a:cxn ang="0">
                    <a:pos x="31" y="21"/>
                  </a:cxn>
                  <a:cxn ang="0">
                    <a:pos x="31" y="26"/>
                  </a:cxn>
                  <a:cxn ang="0">
                    <a:pos x="31" y="31"/>
                  </a:cxn>
                  <a:cxn ang="0">
                    <a:pos x="31" y="36"/>
                  </a:cxn>
                  <a:cxn ang="0">
                    <a:pos x="31" y="42"/>
                  </a:cxn>
                  <a:cxn ang="0">
                    <a:pos x="26" y="47"/>
                  </a:cxn>
                  <a:cxn ang="0">
                    <a:pos x="26" y="52"/>
                  </a:cxn>
                  <a:cxn ang="0">
                    <a:pos x="21" y="57"/>
                  </a:cxn>
                  <a:cxn ang="0">
                    <a:pos x="21" y="62"/>
                  </a:cxn>
                  <a:cxn ang="0">
                    <a:pos x="15" y="67"/>
                  </a:cxn>
                  <a:cxn ang="0">
                    <a:pos x="15" y="67"/>
                  </a:cxn>
                  <a:cxn ang="0">
                    <a:pos x="10" y="72"/>
                  </a:cxn>
                  <a:cxn ang="0">
                    <a:pos x="10" y="72"/>
                  </a:cxn>
                  <a:cxn ang="0">
                    <a:pos x="10" y="72"/>
                  </a:cxn>
                  <a:cxn ang="0">
                    <a:pos x="5" y="67"/>
                  </a:cxn>
                  <a:cxn ang="0">
                    <a:pos x="5" y="67"/>
                  </a:cxn>
                  <a:cxn ang="0">
                    <a:pos x="5" y="62"/>
                  </a:cxn>
                  <a:cxn ang="0">
                    <a:pos x="5" y="62"/>
                  </a:cxn>
                  <a:cxn ang="0">
                    <a:pos x="0" y="52"/>
                  </a:cxn>
                  <a:cxn ang="0">
                    <a:pos x="0" y="52"/>
                  </a:cxn>
                  <a:cxn ang="0">
                    <a:pos x="0" y="52"/>
                  </a:cxn>
                  <a:cxn ang="0">
                    <a:pos x="0" y="47"/>
                  </a:cxn>
                  <a:cxn ang="0">
                    <a:pos x="5" y="47"/>
                  </a:cxn>
                  <a:cxn ang="0">
                    <a:pos x="10" y="42"/>
                  </a:cxn>
                  <a:cxn ang="0">
                    <a:pos x="10" y="36"/>
                  </a:cxn>
                  <a:cxn ang="0">
                    <a:pos x="15" y="26"/>
                  </a:cxn>
                  <a:cxn ang="0">
                    <a:pos x="21" y="16"/>
                  </a:cxn>
                  <a:cxn ang="0">
                    <a:pos x="26" y="0"/>
                  </a:cxn>
                  <a:cxn ang="0">
                    <a:pos x="26" y="0"/>
                  </a:cxn>
                </a:cxnLst>
                <a:rect l="txL" t="txT" r="txR" b="txB"/>
                <a:pathLst>
                  <a:path w="31" h="72">
                    <a:moveTo>
                      <a:pt x="26" y="0"/>
                    </a:moveTo>
                    <a:lnTo>
                      <a:pt x="26" y="6"/>
                    </a:lnTo>
                    <a:lnTo>
                      <a:pt x="31" y="11"/>
                    </a:lnTo>
                    <a:lnTo>
                      <a:pt x="31" y="11"/>
                    </a:lnTo>
                    <a:lnTo>
                      <a:pt x="31" y="21"/>
                    </a:lnTo>
                    <a:lnTo>
                      <a:pt x="31" y="26"/>
                    </a:lnTo>
                    <a:lnTo>
                      <a:pt x="31" y="31"/>
                    </a:lnTo>
                    <a:lnTo>
                      <a:pt x="31" y="36"/>
                    </a:lnTo>
                    <a:lnTo>
                      <a:pt x="31" y="42"/>
                    </a:lnTo>
                    <a:lnTo>
                      <a:pt x="26" y="47"/>
                    </a:lnTo>
                    <a:lnTo>
                      <a:pt x="26" y="52"/>
                    </a:lnTo>
                    <a:lnTo>
                      <a:pt x="21" y="57"/>
                    </a:lnTo>
                    <a:lnTo>
                      <a:pt x="21" y="62"/>
                    </a:lnTo>
                    <a:lnTo>
                      <a:pt x="15" y="67"/>
                    </a:lnTo>
                    <a:lnTo>
                      <a:pt x="15" y="67"/>
                    </a:lnTo>
                    <a:lnTo>
                      <a:pt x="10" y="72"/>
                    </a:lnTo>
                    <a:lnTo>
                      <a:pt x="10" y="72"/>
                    </a:lnTo>
                    <a:lnTo>
                      <a:pt x="10" y="72"/>
                    </a:lnTo>
                    <a:lnTo>
                      <a:pt x="5" y="67"/>
                    </a:lnTo>
                    <a:lnTo>
                      <a:pt x="5" y="67"/>
                    </a:lnTo>
                    <a:lnTo>
                      <a:pt x="5" y="62"/>
                    </a:lnTo>
                    <a:lnTo>
                      <a:pt x="5" y="62"/>
                    </a:lnTo>
                    <a:lnTo>
                      <a:pt x="0" y="52"/>
                    </a:lnTo>
                    <a:lnTo>
                      <a:pt x="0" y="52"/>
                    </a:lnTo>
                    <a:lnTo>
                      <a:pt x="0" y="52"/>
                    </a:lnTo>
                    <a:lnTo>
                      <a:pt x="0" y="47"/>
                    </a:lnTo>
                    <a:lnTo>
                      <a:pt x="5" y="47"/>
                    </a:lnTo>
                    <a:lnTo>
                      <a:pt x="10" y="42"/>
                    </a:lnTo>
                    <a:lnTo>
                      <a:pt x="10" y="36"/>
                    </a:lnTo>
                    <a:lnTo>
                      <a:pt x="15" y="26"/>
                    </a:lnTo>
                    <a:lnTo>
                      <a:pt x="21" y="16"/>
                    </a:lnTo>
                    <a:lnTo>
                      <a:pt x="26" y="0"/>
                    </a:lnTo>
                    <a:lnTo>
                      <a:pt x="26" y="0"/>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6" name="Freeform 65"/>
              <p:cNvSpPr/>
              <p:nvPr/>
            </p:nvSpPr>
            <p:spPr>
              <a:xfrm>
                <a:off x="3155951" y="1666875"/>
                <a:ext cx="225425" cy="293688"/>
              </a:xfrm>
              <a:custGeom>
                <a:avLst/>
                <a:gdLst>
                  <a:gd name="txL" fmla="*/ 0 w 142"/>
                  <a:gd name="txT" fmla="*/ 0 h 185"/>
                  <a:gd name="txR" fmla="*/ 142 w 142"/>
                  <a:gd name="txB" fmla="*/ 185 h 185"/>
                </a:gdLst>
                <a:ahLst/>
                <a:cxnLst>
                  <a:cxn ang="0">
                    <a:pos x="21" y="92"/>
                  </a:cxn>
                  <a:cxn ang="0">
                    <a:pos x="48" y="102"/>
                  </a:cxn>
                  <a:cxn ang="0">
                    <a:pos x="58" y="108"/>
                  </a:cxn>
                  <a:cxn ang="0">
                    <a:pos x="69" y="113"/>
                  </a:cxn>
                  <a:cxn ang="0">
                    <a:pos x="79" y="118"/>
                  </a:cxn>
                  <a:cxn ang="0">
                    <a:pos x="90" y="123"/>
                  </a:cxn>
                  <a:cxn ang="0">
                    <a:pos x="95" y="128"/>
                  </a:cxn>
                  <a:cxn ang="0">
                    <a:pos x="105" y="133"/>
                  </a:cxn>
                  <a:cxn ang="0">
                    <a:pos x="116" y="138"/>
                  </a:cxn>
                  <a:cxn ang="0">
                    <a:pos x="126" y="144"/>
                  </a:cxn>
                  <a:cxn ang="0">
                    <a:pos x="137" y="154"/>
                  </a:cxn>
                  <a:cxn ang="0">
                    <a:pos x="137" y="159"/>
                  </a:cxn>
                  <a:cxn ang="0">
                    <a:pos x="142" y="169"/>
                  </a:cxn>
                  <a:cxn ang="0">
                    <a:pos x="142" y="174"/>
                  </a:cxn>
                  <a:cxn ang="0">
                    <a:pos x="142" y="180"/>
                  </a:cxn>
                  <a:cxn ang="0">
                    <a:pos x="142" y="180"/>
                  </a:cxn>
                  <a:cxn ang="0">
                    <a:pos x="142" y="185"/>
                  </a:cxn>
                  <a:cxn ang="0">
                    <a:pos x="137" y="185"/>
                  </a:cxn>
                  <a:cxn ang="0">
                    <a:pos x="137" y="185"/>
                  </a:cxn>
                  <a:cxn ang="0">
                    <a:pos x="132" y="180"/>
                  </a:cxn>
                  <a:cxn ang="0">
                    <a:pos x="126" y="174"/>
                  </a:cxn>
                  <a:cxn ang="0">
                    <a:pos x="121" y="169"/>
                  </a:cxn>
                  <a:cxn ang="0">
                    <a:pos x="111" y="164"/>
                  </a:cxn>
                  <a:cxn ang="0">
                    <a:pos x="100" y="154"/>
                  </a:cxn>
                  <a:cxn ang="0">
                    <a:pos x="90" y="149"/>
                  </a:cxn>
                  <a:cxn ang="0">
                    <a:pos x="74" y="138"/>
                  </a:cxn>
                  <a:cxn ang="0">
                    <a:pos x="63" y="128"/>
                  </a:cxn>
                  <a:cxn ang="0">
                    <a:pos x="42" y="118"/>
                  </a:cxn>
                  <a:cxn ang="0">
                    <a:pos x="21" y="108"/>
                  </a:cxn>
                  <a:cxn ang="0">
                    <a:pos x="0" y="97"/>
                  </a:cxn>
                  <a:cxn ang="0">
                    <a:pos x="11" y="77"/>
                  </a:cxn>
                  <a:cxn ang="0">
                    <a:pos x="16" y="61"/>
                  </a:cxn>
                  <a:cxn ang="0">
                    <a:pos x="21" y="51"/>
                  </a:cxn>
                  <a:cxn ang="0">
                    <a:pos x="21" y="41"/>
                  </a:cxn>
                  <a:cxn ang="0">
                    <a:pos x="27" y="31"/>
                  </a:cxn>
                  <a:cxn ang="0">
                    <a:pos x="27" y="25"/>
                  </a:cxn>
                  <a:cxn ang="0">
                    <a:pos x="27" y="20"/>
                  </a:cxn>
                  <a:cxn ang="0">
                    <a:pos x="27" y="15"/>
                  </a:cxn>
                  <a:cxn ang="0">
                    <a:pos x="27" y="10"/>
                  </a:cxn>
                  <a:cxn ang="0">
                    <a:pos x="27" y="5"/>
                  </a:cxn>
                  <a:cxn ang="0">
                    <a:pos x="27" y="5"/>
                  </a:cxn>
                  <a:cxn ang="0">
                    <a:pos x="27" y="0"/>
                  </a:cxn>
                  <a:cxn ang="0">
                    <a:pos x="27" y="0"/>
                  </a:cxn>
                  <a:cxn ang="0">
                    <a:pos x="27" y="0"/>
                  </a:cxn>
                  <a:cxn ang="0">
                    <a:pos x="32" y="0"/>
                  </a:cxn>
                  <a:cxn ang="0">
                    <a:pos x="32" y="0"/>
                  </a:cxn>
                  <a:cxn ang="0">
                    <a:pos x="37" y="0"/>
                  </a:cxn>
                  <a:cxn ang="0">
                    <a:pos x="42" y="5"/>
                  </a:cxn>
                  <a:cxn ang="0">
                    <a:pos x="48" y="10"/>
                  </a:cxn>
                  <a:cxn ang="0">
                    <a:pos x="48" y="10"/>
                  </a:cxn>
                  <a:cxn ang="0">
                    <a:pos x="53" y="15"/>
                  </a:cxn>
                  <a:cxn ang="0">
                    <a:pos x="53" y="15"/>
                  </a:cxn>
                  <a:cxn ang="0">
                    <a:pos x="48" y="20"/>
                  </a:cxn>
                  <a:cxn ang="0">
                    <a:pos x="48" y="25"/>
                  </a:cxn>
                  <a:cxn ang="0">
                    <a:pos x="48" y="31"/>
                  </a:cxn>
                  <a:cxn ang="0">
                    <a:pos x="42" y="36"/>
                  </a:cxn>
                  <a:cxn ang="0">
                    <a:pos x="42" y="41"/>
                  </a:cxn>
                  <a:cxn ang="0">
                    <a:pos x="37" y="46"/>
                  </a:cxn>
                  <a:cxn ang="0">
                    <a:pos x="32" y="56"/>
                  </a:cxn>
                  <a:cxn ang="0">
                    <a:pos x="32" y="66"/>
                  </a:cxn>
                  <a:cxn ang="0">
                    <a:pos x="27" y="77"/>
                  </a:cxn>
                  <a:cxn ang="0">
                    <a:pos x="21" y="92"/>
                  </a:cxn>
                  <a:cxn ang="0">
                    <a:pos x="21" y="92"/>
                  </a:cxn>
                </a:cxnLst>
                <a:rect l="txL" t="txT" r="txR" b="txB"/>
                <a:pathLst>
                  <a:path w="142" h="185">
                    <a:moveTo>
                      <a:pt x="21" y="92"/>
                    </a:moveTo>
                    <a:lnTo>
                      <a:pt x="48" y="102"/>
                    </a:lnTo>
                    <a:lnTo>
                      <a:pt x="58" y="108"/>
                    </a:lnTo>
                    <a:lnTo>
                      <a:pt x="69" y="113"/>
                    </a:lnTo>
                    <a:lnTo>
                      <a:pt x="79" y="118"/>
                    </a:lnTo>
                    <a:lnTo>
                      <a:pt x="90" y="123"/>
                    </a:lnTo>
                    <a:lnTo>
                      <a:pt x="95" y="128"/>
                    </a:lnTo>
                    <a:lnTo>
                      <a:pt x="105" y="133"/>
                    </a:lnTo>
                    <a:lnTo>
                      <a:pt x="116" y="138"/>
                    </a:lnTo>
                    <a:lnTo>
                      <a:pt x="126" y="144"/>
                    </a:lnTo>
                    <a:lnTo>
                      <a:pt x="137" y="154"/>
                    </a:lnTo>
                    <a:lnTo>
                      <a:pt x="137" y="159"/>
                    </a:lnTo>
                    <a:lnTo>
                      <a:pt x="142" y="169"/>
                    </a:lnTo>
                    <a:lnTo>
                      <a:pt x="142" y="174"/>
                    </a:lnTo>
                    <a:lnTo>
                      <a:pt x="142" y="180"/>
                    </a:lnTo>
                    <a:lnTo>
                      <a:pt x="142" y="180"/>
                    </a:lnTo>
                    <a:lnTo>
                      <a:pt x="142" y="185"/>
                    </a:lnTo>
                    <a:lnTo>
                      <a:pt x="137" y="185"/>
                    </a:lnTo>
                    <a:lnTo>
                      <a:pt x="137" y="185"/>
                    </a:lnTo>
                    <a:lnTo>
                      <a:pt x="132" y="180"/>
                    </a:lnTo>
                    <a:lnTo>
                      <a:pt x="126" y="174"/>
                    </a:lnTo>
                    <a:lnTo>
                      <a:pt x="121" y="169"/>
                    </a:lnTo>
                    <a:lnTo>
                      <a:pt x="111" y="164"/>
                    </a:lnTo>
                    <a:lnTo>
                      <a:pt x="100" y="154"/>
                    </a:lnTo>
                    <a:lnTo>
                      <a:pt x="90" y="149"/>
                    </a:lnTo>
                    <a:lnTo>
                      <a:pt x="74" y="138"/>
                    </a:lnTo>
                    <a:lnTo>
                      <a:pt x="63" y="128"/>
                    </a:lnTo>
                    <a:lnTo>
                      <a:pt x="42" y="118"/>
                    </a:lnTo>
                    <a:lnTo>
                      <a:pt x="21" y="108"/>
                    </a:lnTo>
                    <a:lnTo>
                      <a:pt x="0" y="97"/>
                    </a:lnTo>
                    <a:lnTo>
                      <a:pt x="11" y="77"/>
                    </a:lnTo>
                    <a:lnTo>
                      <a:pt x="16" y="61"/>
                    </a:lnTo>
                    <a:lnTo>
                      <a:pt x="21" y="51"/>
                    </a:lnTo>
                    <a:lnTo>
                      <a:pt x="21" y="41"/>
                    </a:lnTo>
                    <a:lnTo>
                      <a:pt x="27" y="31"/>
                    </a:lnTo>
                    <a:lnTo>
                      <a:pt x="27" y="25"/>
                    </a:lnTo>
                    <a:lnTo>
                      <a:pt x="27" y="20"/>
                    </a:lnTo>
                    <a:lnTo>
                      <a:pt x="27" y="15"/>
                    </a:lnTo>
                    <a:lnTo>
                      <a:pt x="27" y="10"/>
                    </a:lnTo>
                    <a:lnTo>
                      <a:pt x="27" y="5"/>
                    </a:lnTo>
                    <a:lnTo>
                      <a:pt x="27" y="5"/>
                    </a:lnTo>
                    <a:lnTo>
                      <a:pt x="27" y="0"/>
                    </a:lnTo>
                    <a:lnTo>
                      <a:pt x="27" y="0"/>
                    </a:lnTo>
                    <a:lnTo>
                      <a:pt x="27" y="0"/>
                    </a:lnTo>
                    <a:lnTo>
                      <a:pt x="32" y="0"/>
                    </a:lnTo>
                    <a:lnTo>
                      <a:pt x="32" y="0"/>
                    </a:lnTo>
                    <a:lnTo>
                      <a:pt x="37" y="0"/>
                    </a:lnTo>
                    <a:lnTo>
                      <a:pt x="42" y="5"/>
                    </a:lnTo>
                    <a:lnTo>
                      <a:pt x="48" y="10"/>
                    </a:lnTo>
                    <a:lnTo>
                      <a:pt x="48" y="10"/>
                    </a:lnTo>
                    <a:lnTo>
                      <a:pt x="53" y="15"/>
                    </a:lnTo>
                    <a:lnTo>
                      <a:pt x="53" y="15"/>
                    </a:lnTo>
                    <a:lnTo>
                      <a:pt x="48" y="20"/>
                    </a:lnTo>
                    <a:lnTo>
                      <a:pt x="48" y="25"/>
                    </a:lnTo>
                    <a:lnTo>
                      <a:pt x="48" y="31"/>
                    </a:lnTo>
                    <a:lnTo>
                      <a:pt x="42" y="36"/>
                    </a:lnTo>
                    <a:lnTo>
                      <a:pt x="42" y="41"/>
                    </a:lnTo>
                    <a:lnTo>
                      <a:pt x="37" y="46"/>
                    </a:lnTo>
                    <a:lnTo>
                      <a:pt x="32" y="56"/>
                    </a:lnTo>
                    <a:lnTo>
                      <a:pt x="32" y="66"/>
                    </a:lnTo>
                    <a:lnTo>
                      <a:pt x="27" y="77"/>
                    </a:lnTo>
                    <a:lnTo>
                      <a:pt x="21" y="92"/>
                    </a:lnTo>
                    <a:lnTo>
                      <a:pt x="21" y="92"/>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7" name="Freeform 66"/>
              <p:cNvSpPr/>
              <p:nvPr/>
            </p:nvSpPr>
            <p:spPr>
              <a:xfrm>
                <a:off x="3140076" y="1576388"/>
                <a:ext cx="258763" cy="90488"/>
              </a:xfrm>
              <a:custGeom>
                <a:avLst/>
                <a:gdLst>
                  <a:gd name="txL" fmla="*/ 0 w 163"/>
                  <a:gd name="txT" fmla="*/ 0 h 57"/>
                  <a:gd name="txR" fmla="*/ 163 w 163"/>
                  <a:gd name="txB" fmla="*/ 57 h 57"/>
                </a:gdLst>
                <a:ahLst/>
                <a:cxnLst>
                  <a:cxn ang="0">
                    <a:pos x="110" y="10"/>
                  </a:cxn>
                  <a:cxn ang="0">
                    <a:pos x="121" y="5"/>
                  </a:cxn>
                  <a:cxn ang="0">
                    <a:pos x="126" y="5"/>
                  </a:cxn>
                  <a:cxn ang="0">
                    <a:pos x="131" y="5"/>
                  </a:cxn>
                  <a:cxn ang="0">
                    <a:pos x="136" y="0"/>
                  </a:cxn>
                  <a:cxn ang="0">
                    <a:pos x="136" y="5"/>
                  </a:cxn>
                  <a:cxn ang="0">
                    <a:pos x="142" y="5"/>
                  </a:cxn>
                  <a:cxn ang="0">
                    <a:pos x="147" y="10"/>
                  </a:cxn>
                  <a:cxn ang="0">
                    <a:pos x="152" y="10"/>
                  </a:cxn>
                  <a:cxn ang="0">
                    <a:pos x="157" y="16"/>
                  </a:cxn>
                  <a:cxn ang="0">
                    <a:pos x="157" y="21"/>
                  </a:cxn>
                  <a:cxn ang="0">
                    <a:pos x="163" y="26"/>
                  </a:cxn>
                  <a:cxn ang="0">
                    <a:pos x="163" y="26"/>
                  </a:cxn>
                  <a:cxn ang="0">
                    <a:pos x="163" y="31"/>
                  </a:cxn>
                  <a:cxn ang="0">
                    <a:pos x="157" y="31"/>
                  </a:cxn>
                  <a:cxn ang="0">
                    <a:pos x="157" y="31"/>
                  </a:cxn>
                  <a:cxn ang="0">
                    <a:pos x="152" y="36"/>
                  </a:cxn>
                  <a:cxn ang="0">
                    <a:pos x="147" y="36"/>
                  </a:cxn>
                  <a:cxn ang="0">
                    <a:pos x="142" y="36"/>
                  </a:cxn>
                  <a:cxn ang="0">
                    <a:pos x="136" y="41"/>
                  </a:cxn>
                  <a:cxn ang="0">
                    <a:pos x="131" y="46"/>
                  </a:cxn>
                  <a:cxn ang="0">
                    <a:pos x="126" y="52"/>
                  </a:cxn>
                  <a:cxn ang="0">
                    <a:pos x="121" y="57"/>
                  </a:cxn>
                  <a:cxn ang="0">
                    <a:pos x="115" y="57"/>
                  </a:cxn>
                  <a:cxn ang="0">
                    <a:pos x="115" y="57"/>
                  </a:cxn>
                  <a:cxn ang="0">
                    <a:pos x="115" y="57"/>
                  </a:cxn>
                  <a:cxn ang="0">
                    <a:pos x="115" y="52"/>
                  </a:cxn>
                  <a:cxn ang="0">
                    <a:pos x="115" y="52"/>
                  </a:cxn>
                  <a:cxn ang="0">
                    <a:pos x="121" y="41"/>
                  </a:cxn>
                  <a:cxn ang="0">
                    <a:pos x="126" y="36"/>
                  </a:cxn>
                  <a:cxn ang="0">
                    <a:pos x="126" y="26"/>
                  </a:cxn>
                  <a:cxn ang="0">
                    <a:pos x="126" y="26"/>
                  </a:cxn>
                  <a:cxn ang="0">
                    <a:pos x="126" y="26"/>
                  </a:cxn>
                  <a:cxn ang="0">
                    <a:pos x="121" y="21"/>
                  </a:cxn>
                  <a:cxn ang="0">
                    <a:pos x="115" y="21"/>
                  </a:cxn>
                  <a:cxn ang="0">
                    <a:pos x="110" y="21"/>
                  </a:cxn>
                  <a:cxn ang="0">
                    <a:pos x="105" y="21"/>
                  </a:cxn>
                  <a:cxn ang="0">
                    <a:pos x="100" y="26"/>
                  </a:cxn>
                  <a:cxn ang="0">
                    <a:pos x="89" y="26"/>
                  </a:cxn>
                  <a:cxn ang="0">
                    <a:pos x="84" y="26"/>
                  </a:cxn>
                  <a:cxn ang="0">
                    <a:pos x="79" y="26"/>
                  </a:cxn>
                  <a:cxn ang="0">
                    <a:pos x="68" y="31"/>
                  </a:cxn>
                  <a:cxn ang="0">
                    <a:pos x="58" y="31"/>
                  </a:cxn>
                  <a:cxn ang="0">
                    <a:pos x="47" y="36"/>
                  </a:cxn>
                  <a:cxn ang="0">
                    <a:pos x="31" y="36"/>
                  </a:cxn>
                  <a:cxn ang="0">
                    <a:pos x="16" y="41"/>
                  </a:cxn>
                  <a:cxn ang="0">
                    <a:pos x="0" y="46"/>
                  </a:cxn>
                  <a:cxn ang="0">
                    <a:pos x="0" y="31"/>
                  </a:cxn>
                  <a:cxn ang="0">
                    <a:pos x="21" y="26"/>
                  </a:cxn>
                  <a:cxn ang="0">
                    <a:pos x="42" y="21"/>
                  </a:cxn>
                  <a:cxn ang="0">
                    <a:pos x="63" y="21"/>
                  </a:cxn>
                  <a:cxn ang="0">
                    <a:pos x="73" y="16"/>
                  </a:cxn>
                  <a:cxn ang="0">
                    <a:pos x="84" y="16"/>
                  </a:cxn>
                  <a:cxn ang="0">
                    <a:pos x="94" y="10"/>
                  </a:cxn>
                  <a:cxn ang="0">
                    <a:pos x="105" y="10"/>
                  </a:cxn>
                  <a:cxn ang="0">
                    <a:pos x="110" y="10"/>
                  </a:cxn>
                  <a:cxn ang="0">
                    <a:pos x="110" y="10"/>
                  </a:cxn>
                </a:cxnLst>
                <a:rect l="txL" t="txT" r="txR" b="txB"/>
                <a:pathLst>
                  <a:path w="163" h="57">
                    <a:moveTo>
                      <a:pt x="110" y="10"/>
                    </a:moveTo>
                    <a:lnTo>
                      <a:pt x="121" y="5"/>
                    </a:lnTo>
                    <a:lnTo>
                      <a:pt x="126" y="5"/>
                    </a:lnTo>
                    <a:lnTo>
                      <a:pt x="131" y="5"/>
                    </a:lnTo>
                    <a:lnTo>
                      <a:pt x="136" y="0"/>
                    </a:lnTo>
                    <a:lnTo>
                      <a:pt x="136" y="5"/>
                    </a:lnTo>
                    <a:lnTo>
                      <a:pt x="142" y="5"/>
                    </a:lnTo>
                    <a:lnTo>
                      <a:pt x="147" y="10"/>
                    </a:lnTo>
                    <a:lnTo>
                      <a:pt x="152" y="10"/>
                    </a:lnTo>
                    <a:lnTo>
                      <a:pt x="157" y="16"/>
                    </a:lnTo>
                    <a:lnTo>
                      <a:pt x="157" y="21"/>
                    </a:lnTo>
                    <a:lnTo>
                      <a:pt x="163" y="26"/>
                    </a:lnTo>
                    <a:lnTo>
                      <a:pt x="163" y="26"/>
                    </a:lnTo>
                    <a:lnTo>
                      <a:pt x="163" y="31"/>
                    </a:lnTo>
                    <a:lnTo>
                      <a:pt x="157" y="31"/>
                    </a:lnTo>
                    <a:lnTo>
                      <a:pt x="157" y="31"/>
                    </a:lnTo>
                    <a:lnTo>
                      <a:pt x="152" y="36"/>
                    </a:lnTo>
                    <a:lnTo>
                      <a:pt x="147" y="36"/>
                    </a:lnTo>
                    <a:lnTo>
                      <a:pt x="142" y="36"/>
                    </a:lnTo>
                    <a:lnTo>
                      <a:pt x="136" y="41"/>
                    </a:lnTo>
                    <a:lnTo>
                      <a:pt x="131" y="46"/>
                    </a:lnTo>
                    <a:lnTo>
                      <a:pt x="126" y="52"/>
                    </a:lnTo>
                    <a:lnTo>
                      <a:pt x="121" y="57"/>
                    </a:lnTo>
                    <a:lnTo>
                      <a:pt x="115" y="57"/>
                    </a:lnTo>
                    <a:lnTo>
                      <a:pt x="115" y="57"/>
                    </a:lnTo>
                    <a:lnTo>
                      <a:pt x="115" y="57"/>
                    </a:lnTo>
                    <a:lnTo>
                      <a:pt x="115" y="52"/>
                    </a:lnTo>
                    <a:lnTo>
                      <a:pt x="115" y="52"/>
                    </a:lnTo>
                    <a:lnTo>
                      <a:pt x="121" y="41"/>
                    </a:lnTo>
                    <a:lnTo>
                      <a:pt x="126" y="36"/>
                    </a:lnTo>
                    <a:lnTo>
                      <a:pt x="126" y="26"/>
                    </a:lnTo>
                    <a:lnTo>
                      <a:pt x="126" y="26"/>
                    </a:lnTo>
                    <a:lnTo>
                      <a:pt x="126" y="26"/>
                    </a:lnTo>
                    <a:lnTo>
                      <a:pt x="121" y="21"/>
                    </a:lnTo>
                    <a:lnTo>
                      <a:pt x="115" y="21"/>
                    </a:lnTo>
                    <a:lnTo>
                      <a:pt x="110" y="21"/>
                    </a:lnTo>
                    <a:lnTo>
                      <a:pt x="105" y="21"/>
                    </a:lnTo>
                    <a:lnTo>
                      <a:pt x="100" y="26"/>
                    </a:lnTo>
                    <a:lnTo>
                      <a:pt x="89" y="26"/>
                    </a:lnTo>
                    <a:lnTo>
                      <a:pt x="84" y="26"/>
                    </a:lnTo>
                    <a:lnTo>
                      <a:pt x="79" y="26"/>
                    </a:lnTo>
                    <a:lnTo>
                      <a:pt x="68" y="31"/>
                    </a:lnTo>
                    <a:lnTo>
                      <a:pt x="58" y="31"/>
                    </a:lnTo>
                    <a:lnTo>
                      <a:pt x="47" y="36"/>
                    </a:lnTo>
                    <a:lnTo>
                      <a:pt x="31" y="36"/>
                    </a:lnTo>
                    <a:lnTo>
                      <a:pt x="16" y="41"/>
                    </a:lnTo>
                    <a:lnTo>
                      <a:pt x="0" y="46"/>
                    </a:lnTo>
                    <a:lnTo>
                      <a:pt x="0" y="31"/>
                    </a:lnTo>
                    <a:lnTo>
                      <a:pt x="21" y="26"/>
                    </a:lnTo>
                    <a:lnTo>
                      <a:pt x="42" y="21"/>
                    </a:lnTo>
                    <a:lnTo>
                      <a:pt x="63" y="21"/>
                    </a:lnTo>
                    <a:lnTo>
                      <a:pt x="73" y="16"/>
                    </a:lnTo>
                    <a:lnTo>
                      <a:pt x="84" y="16"/>
                    </a:lnTo>
                    <a:lnTo>
                      <a:pt x="94" y="10"/>
                    </a:lnTo>
                    <a:lnTo>
                      <a:pt x="105" y="10"/>
                    </a:lnTo>
                    <a:lnTo>
                      <a:pt x="110" y="10"/>
                    </a:lnTo>
                    <a:lnTo>
                      <a:pt x="110" y="10"/>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8" name="Freeform 67"/>
              <p:cNvSpPr/>
              <p:nvPr/>
            </p:nvSpPr>
            <p:spPr>
              <a:xfrm>
                <a:off x="3014663" y="1724025"/>
                <a:ext cx="458788" cy="80963"/>
              </a:xfrm>
              <a:custGeom>
                <a:avLst/>
                <a:gdLst>
                  <a:gd name="txL" fmla="*/ 0 w 289"/>
                  <a:gd name="txT" fmla="*/ 0 h 51"/>
                  <a:gd name="txR" fmla="*/ 289 w 289"/>
                  <a:gd name="txB" fmla="*/ 51 h 51"/>
                </a:gdLst>
                <a:ahLst/>
                <a:cxnLst>
                  <a:cxn ang="0">
                    <a:pos x="184" y="25"/>
                  </a:cxn>
                  <a:cxn ang="0">
                    <a:pos x="168" y="25"/>
                  </a:cxn>
                  <a:cxn ang="0">
                    <a:pos x="158" y="25"/>
                  </a:cxn>
                  <a:cxn ang="0">
                    <a:pos x="142" y="30"/>
                  </a:cxn>
                  <a:cxn ang="0">
                    <a:pos x="131" y="30"/>
                  </a:cxn>
                  <a:cxn ang="0">
                    <a:pos x="126" y="30"/>
                  </a:cxn>
                  <a:cxn ang="0">
                    <a:pos x="116" y="30"/>
                  </a:cxn>
                  <a:cxn ang="0">
                    <a:pos x="110" y="36"/>
                  </a:cxn>
                  <a:cxn ang="0">
                    <a:pos x="105" y="36"/>
                  </a:cxn>
                  <a:cxn ang="0">
                    <a:pos x="79" y="41"/>
                  </a:cxn>
                  <a:cxn ang="0">
                    <a:pos x="53" y="46"/>
                  </a:cxn>
                  <a:cxn ang="0">
                    <a:pos x="42" y="51"/>
                  </a:cxn>
                  <a:cxn ang="0">
                    <a:pos x="32" y="51"/>
                  </a:cxn>
                  <a:cxn ang="0">
                    <a:pos x="26" y="51"/>
                  </a:cxn>
                  <a:cxn ang="0">
                    <a:pos x="21" y="51"/>
                  </a:cxn>
                  <a:cxn ang="0">
                    <a:pos x="16" y="51"/>
                  </a:cxn>
                  <a:cxn ang="0">
                    <a:pos x="16" y="46"/>
                  </a:cxn>
                  <a:cxn ang="0">
                    <a:pos x="11" y="46"/>
                  </a:cxn>
                  <a:cxn ang="0">
                    <a:pos x="5" y="41"/>
                  </a:cxn>
                  <a:cxn ang="0">
                    <a:pos x="0" y="41"/>
                  </a:cxn>
                  <a:cxn ang="0">
                    <a:pos x="5" y="36"/>
                  </a:cxn>
                  <a:cxn ang="0">
                    <a:pos x="5" y="36"/>
                  </a:cxn>
                  <a:cxn ang="0">
                    <a:pos x="11" y="36"/>
                  </a:cxn>
                  <a:cxn ang="0">
                    <a:pos x="11" y="36"/>
                  </a:cxn>
                  <a:cxn ang="0">
                    <a:pos x="16" y="36"/>
                  </a:cxn>
                  <a:cxn ang="0">
                    <a:pos x="21" y="36"/>
                  </a:cxn>
                  <a:cxn ang="0">
                    <a:pos x="32" y="36"/>
                  </a:cxn>
                  <a:cxn ang="0">
                    <a:pos x="37" y="30"/>
                  </a:cxn>
                  <a:cxn ang="0">
                    <a:pos x="47" y="30"/>
                  </a:cxn>
                  <a:cxn ang="0">
                    <a:pos x="63" y="30"/>
                  </a:cxn>
                  <a:cxn ang="0">
                    <a:pos x="84" y="25"/>
                  </a:cxn>
                  <a:cxn ang="0">
                    <a:pos x="105" y="20"/>
                  </a:cxn>
                  <a:cxn ang="0">
                    <a:pos x="126" y="20"/>
                  </a:cxn>
                  <a:cxn ang="0">
                    <a:pos x="147" y="15"/>
                  </a:cxn>
                  <a:cxn ang="0">
                    <a:pos x="163" y="10"/>
                  </a:cxn>
                  <a:cxn ang="0">
                    <a:pos x="179" y="10"/>
                  </a:cxn>
                  <a:cxn ang="0">
                    <a:pos x="194" y="5"/>
                  </a:cxn>
                  <a:cxn ang="0">
                    <a:pos x="210" y="5"/>
                  </a:cxn>
                  <a:cxn ang="0">
                    <a:pos x="221" y="5"/>
                  </a:cxn>
                  <a:cxn ang="0">
                    <a:pos x="231" y="0"/>
                  </a:cxn>
                  <a:cxn ang="0">
                    <a:pos x="247" y="0"/>
                  </a:cxn>
                  <a:cxn ang="0">
                    <a:pos x="263" y="0"/>
                  </a:cxn>
                  <a:cxn ang="0">
                    <a:pos x="273" y="0"/>
                  </a:cxn>
                  <a:cxn ang="0">
                    <a:pos x="273" y="0"/>
                  </a:cxn>
                  <a:cxn ang="0">
                    <a:pos x="278" y="5"/>
                  </a:cxn>
                  <a:cxn ang="0">
                    <a:pos x="284" y="10"/>
                  </a:cxn>
                  <a:cxn ang="0">
                    <a:pos x="284" y="15"/>
                  </a:cxn>
                  <a:cxn ang="0">
                    <a:pos x="289" y="15"/>
                  </a:cxn>
                  <a:cxn ang="0">
                    <a:pos x="289" y="20"/>
                  </a:cxn>
                  <a:cxn ang="0">
                    <a:pos x="289" y="20"/>
                  </a:cxn>
                  <a:cxn ang="0">
                    <a:pos x="284" y="20"/>
                  </a:cxn>
                  <a:cxn ang="0">
                    <a:pos x="278" y="20"/>
                  </a:cxn>
                  <a:cxn ang="0">
                    <a:pos x="273" y="20"/>
                  </a:cxn>
                  <a:cxn ang="0">
                    <a:pos x="263" y="20"/>
                  </a:cxn>
                  <a:cxn ang="0">
                    <a:pos x="257" y="20"/>
                  </a:cxn>
                  <a:cxn ang="0">
                    <a:pos x="247" y="20"/>
                  </a:cxn>
                  <a:cxn ang="0">
                    <a:pos x="242" y="20"/>
                  </a:cxn>
                  <a:cxn ang="0">
                    <a:pos x="231" y="20"/>
                  </a:cxn>
                  <a:cxn ang="0">
                    <a:pos x="221" y="20"/>
                  </a:cxn>
                  <a:cxn ang="0">
                    <a:pos x="210" y="20"/>
                  </a:cxn>
                  <a:cxn ang="0">
                    <a:pos x="194" y="25"/>
                  </a:cxn>
                  <a:cxn ang="0">
                    <a:pos x="184" y="25"/>
                  </a:cxn>
                  <a:cxn ang="0">
                    <a:pos x="184" y="25"/>
                  </a:cxn>
                </a:cxnLst>
                <a:rect l="txL" t="txT" r="txR" b="txB"/>
                <a:pathLst>
                  <a:path w="289" h="51">
                    <a:moveTo>
                      <a:pt x="184" y="25"/>
                    </a:moveTo>
                    <a:lnTo>
                      <a:pt x="168" y="25"/>
                    </a:lnTo>
                    <a:lnTo>
                      <a:pt x="158" y="25"/>
                    </a:lnTo>
                    <a:lnTo>
                      <a:pt x="142" y="30"/>
                    </a:lnTo>
                    <a:lnTo>
                      <a:pt x="131" y="30"/>
                    </a:lnTo>
                    <a:lnTo>
                      <a:pt x="126" y="30"/>
                    </a:lnTo>
                    <a:lnTo>
                      <a:pt x="116" y="30"/>
                    </a:lnTo>
                    <a:lnTo>
                      <a:pt x="110" y="36"/>
                    </a:lnTo>
                    <a:lnTo>
                      <a:pt x="105" y="36"/>
                    </a:lnTo>
                    <a:lnTo>
                      <a:pt x="79" y="41"/>
                    </a:lnTo>
                    <a:lnTo>
                      <a:pt x="53" y="46"/>
                    </a:lnTo>
                    <a:lnTo>
                      <a:pt x="42" y="51"/>
                    </a:lnTo>
                    <a:lnTo>
                      <a:pt x="32" y="51"/>
                    </a:lnTo>
                    <a:lnTo>
                      <a:pt x="26" y="51"/>
                    </a:lnTo>
                    <a:lnTo>
                      <a:pt x="21" y="51"/>
                    </a:lnTo>
                    <a:lnTo>
                      <a:pt x="16" y="51"/>
                    </a:lnTo>
                    <a:lnTo>
                      <a:pt x="16" y="46"/>
                    </a:lnTo>
                    <a:lnTo>
                      <a:pt x="11" y="46"/>
                    </a:lnTo>
                    <a:lnTo>
                      <a:pt x="5" y="41"/>
                    </a:lnTo>
                    <a:lnTo>
                      <a:pt x="0" y="41"/>
                    </a:lnTo>
                    <a:lnTo>
                      <a:pt x="5" y="36"/>
                    </a:lnTo>
                    <a:lnTo>
                      <a:pt x="5" y="36"/>
                    </a:lnTo>
                    <a:lnTo>
                      <a:pt x="11" y="36"/>
                    </a:lnTo>
                    <a:lnTo>
                      <a:pt x="11" y="36"/>
                    </a:lnTo>
                    <a:lnTo>
                      <a:pt x="16" y="36"/>
                    </a:lnTo>
                    <a:lnTo>
                      <a:pt x="21" y="36"/>
                    </a:lnTo>
                    <a:lnTo>
                      <a:pt x="32" y="36"/>
                    </a:lnTo>
                    <a:lnTo>
                      <a:pt x="37" y="30"/>
                    </a:lnTo>
                    <a:lnTo>
                      <a:pt x="47" y="30"/>
                    </a:lnTo>
                    <a:lnTo>
                      <a:pt x="63" y="30"/>
                    </a:lnTo>
                    <a:lnTo>
                      <a:pt x="84" y="25"/>
                    </a:lnTo>
                    <a:lnTo>
                      <a:pt x="105" y="20"/>
                    </a:lnTo>
                    <a:lnTo>
                      <a:pt x="126" y="20"/>
                    </a:lnTo>
                    <a:lnTo>
                      <a:pt x="147" y="15"/>
                    </a:lnTo>
                    <a:lnTo>
                      <a:pt x="163" y="10"/>
                    </a:lnTo>
                    <a:lnTo>
                      <a:pt x="179" y="10"/>
                    </a:lnTo>
                    <a:lnTo>
                      <a:pt x="194" y="5"/>
                    </a:lnTo>
                    <a:lnTo>
                      <a:pt x="210" y="5"/>
                    </a:lnTo>
                    <a:lnTo>
                      <a:pt x="221" y="5"/>
                    </a:lnTo>
                    <a:lnTo>
                      <a:pt x="231" y="0"/>
                    </a:lnTo>
                    <a:lnTo>
                      <a:pt x="247" y="0"/>
                    </a:lnTo>
                    <a:lnTo>
                      <a:pt x="263" y="0"/>
                    </a:lnTo>
                    <a:lnTo>
                      <a:pt x="273" y="0"/>
                    </a:lnTo>
                    <a:lnTo>
                      <a:pt x="273" y="0"/>
                    </a:lnTo>
                    <a:lnTo>
                      <a:pt x="278" y="5"/>
                    </a:lnTo>
                    <a:lnTo>
                      <a:pt x="284" y="10"/>
                    </a:lnTo>
                    <a:lnTo>
                      <a:pt x="284" y="15"/>
                    </a:lnTo>
                    <a:lnTo>
                      <a:pt x="289" y="15"/>
                    </a:lnTo>
                    <a:lnTo>
                      <a:pt x="289" y="20"/>
                    </a:lnTo>
                    <a:lnTo>
                      <a:pt x="289" y="20"/>
                    </a:lnTo>
                    <a:lnTo>
                      <a:pt x="284" y="20"/>
                    </a:lnTo>
                    <a:lnTo>
                      <a:pt x="278" y="20"/>
                    </a:lnTo>
                    <a:lnTo>
                      <a:pt x="273" y="20"/>
                    </a:lnTo>
                    <a:lnTo>
                      <a:pt x="263" y="20"/>
                    </a:lnTo>
                    <a:lnTo>
                      <a:pt x="257" y="20"/>
                    </a:lnTo>
                    <a:lnTo>
                      <a:pt x="247" y="20"/>
                    </a:lnTo>
                    <a:lnTo>
                      <a:pt x="242" y="20"/>
                    </a:lnTo>
                    <a:lnTo>
                      <a:pt x="231" y="20"/>
                    </a:lnTo>
                    <a:lnTo>
                      <a:pt x="221" y="20"/>
                    </a:lnTo>
                    <a:lnTo>
                      <a:pt x="210" y="20"/>
                    </a:lnTo>
                    <a:lnTo>
                      <a:pt x="194" y="25"/>
                    </a:lnTo>
                    <a:lnTo>
                      <a:pt x="184" y="25"/>
                    </a:lnTo>
                    <a:lnTo>
                      <a:pt x="184" y="25"/>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39" name="Freeform 68"/>
              <p:cNvSpPr/>
              <p:nvPr/>
            </p:nvSpPr>
            <p:spPr>
              <a:xfrm>
                <a:off x="3106738" y="1716088"/>
                <a:ext cx="207963" cy="219075"/>
              </a:xfrm>
              <a:custGeom>
                <a:avLst/>
                <a:gdLst>
                  <a:gd name="txL" fmla="*/ 0 w 131"/>
                  <a:gd name="txT" fmla="*/ 0 h 138"/>
                  <a:gd name="txR" fmla="*/ 131 w 131"/>
                  <a:gd name="txB" fmla="*/ 138 h 138"/>
                </a:gdLst>
                <a:ahLst/>
                <a:cxnLst>
                  <a:cxn ang="0">
                    <a:pos x="110" y="30"/>
                  </a:cxn>
                  <a:cxn ang="0">
                    <a:pos x="110" y="25"/>
                  </a:cxn>
                  <a:cxn ang="0">
                    <a:pos x="110" y="20"/>
                  </a:cxn>
                  <a:cxn ang="0">
                    <a:pos x="110" y="15"/>
                  </a:cxn>
                  <a:cxn ang="0">
                    <a:pos x="110" y="10"/>
                  </a:cxn>
                  <a:cxn ang="0">
                    <a:pos x="105" y="5"/>
                  </a:cxn>
                  <a:cxn ang="0">
                    <a:pos x="110" y="5"/>
                  </a:cxn>
                  <a:cxn ang="0">
                    <a:pos x="110" y="0"/>
                  </a:cxn>
                  <a:cxn ang="0">
                    <a:pos x="115" y="5"/>
                  </a:cxn>
                  <a:cxn ang="0">
                    <a:pos x="121" y="5"/>
                  </a:cxn>
                  <a:cxn ang="0">
                    <a:pos x="126" y="10"/>
                  </a:cxn>
                  <a:cxn ang="0">
                    <a:pos x="126" y="10"/>
                  </a:cxn>
                  <a:cxn ang="0">
                    <a:pos x="131" y="15"/>
                  </a:cxn>
                  <a:cxn ang="0">
                    <a:pos x="131" y="20"/>
                  </a:cxn>
                  <a:cxn ang="0">
                    <a:pos x="131" y="25"/>
                  </a:cxn>
                  <a:cxn ang="0">
                    <a:pos x="131" y="30"/>
                  </a:cxn>
                  <a:cxn ang="0">
                    <a:pos x="126" y="35"/>
                  </a:cxn>
                  <a:cxn ang="0">
                    <a:pos x="126" y="46"/>
                  </a:cxn>
                  <a:cxn ang="0">
                    <a:pos x="121" y="51"/>
                  </a:cxn>
                  <a:cxn ang="0">
                    <a:pos x="121" y="61"/>
                  </a:cxn>
                  <a:cxn ang="0">
                    <a:pos x="115" y="66"/>
                  </a:cxn>
                  <a:cxn ang="0">
                    <a:pos x="110" y="77"/>
                  </a:cxn>
                  <a:cxn ang="0">
                    <a:pos x="100" y="87"/>
                  </a:cxn>
                  <a:cxn ang="0">
                    <a:pos x="94" y="97"/>
                  </a:cxn>
                  <a:cxn ang="0">
                    <a:pos x="84" y="102"/>
                  </a:cxn>
                  <a:cxn ang="0">
                    <a:pos x="73" y="113"/>
                  </a:cxn>
                  <a:cxn ang="0">
                    <a:pos x="63" y="118"/>
                  </a:cxn>
                  <a:cxn ang="0">
                    <a:pos x="52" y="123"/>
                  </a:cxn>
                  <a:cxn ang="0">
                    <a:pos x="42" y="128"/>
                  </a:cxn>
                  <a:cxn ang="0">
                    <a:pos x="31" y="133"/>
                  </a:cxn>
                  <a:cxn ang="0">
                    <a:pos x="21" y="133"/>
                  </a:cxn>
                  <a:cxn ang="0">
                    <a:pos x="16" y="133"/>
                  </a:cxn>
                  <a:cxn ang="0">
                    <a:pos x="5" y="138"/>
                  </a:cxn>
                  <a:cxn ang="0">
                    <a:pos x="0" y="138"/>
                  </a:cxn>
                  <a:cxn ang="0">
                    <a:pos x="0" y="138"/>
                  </a:cxn>
                  <a:cxn ang="0">
                    <a:pos x="0" y="133"/>
                  </a:cxn>
                  <a:cxn ang="0">
                    <a:pos x="0" y="133"/>
                  </a:cxn>
                  <a:cxn ang="0">
                    <a:pos x="5" y="133"/>
                  </a:cxn>
                  <a:cxn ang="0">
                    <a:pos x="10" y="128"/>
                  </a:cxn>
                  <a:cxn ang="0">
                    <a:pos x="21" y="123"/>
                  </a:cxn>
                  <a:cxn ang="0">
                    <a:pos x="31" y="123"/>
                  </a:cxn>
                  <a:cxn ang="0">
                    <a:pos x="42" y="113"/>
                  </a:cxn>
                  <a:cxn ang="0">
                    <a:pos x="58" y="107"/>
                  </a:cxn>
                  <a:cxn ang="0">
                    <a:pos x="68" y="97"/>
                  </a:cxn>
                  <a:cxn ang="0">
                    <a:pos x="79" y="87"/>
                  </a:cxn>
                  <a:cxn ang="0">
                    <a:pos x="89" y="82"/>
                  </a:cxn>
                  <a:cxn ang="0">
                    <a:pos x="94" y="71"/>
                  </a:cxn>
                  <a:cxn ang="0">
                    <a:pos x="100" y="61"/>
                  </a:cxn>
                  <a:cxn ang="0">
                    <a:pos x="105" y="51"/>
                  </a:cxn>
                  <a:cxn ang="0">
                    <a:pos x="105" y="46"/>
                  </a:cxn>
                  <a:cxn ang="0">
                    <a:pos x="110" y="30"/>
                  </a:cxn>
                  <a:cxn ang="0">
                    <a:pos x="110" y="30"/>
                  </a:cxn>
                </a:cxnLst>
                <a:rect l="txL" t="txT" r="txR" b="txB"/>
                <a:pathLst>
                  <a:path w="131" h="138">
                    <a:moveTo>
                      <a:pt x="110" y="30"/>
                    </a:moveTo>
                    <a:lnTo>
                      <a:pt x="110" y="25"/>
                    </a:lnTo>
                    <a:lnTo>
                      <a:pt x="110" y="20"/>
                    </a:lnTo>
                    <a:lnTo>
                      <a:pt x="110" y="15"/>
                    </a:lnTo>
                    <a:lnTo>
                      <a:pt x="110" y="10"/>
                    </a:lnTo>
                    <a:lnTo>
                      <a:pt x="105" y="5"/>
                    </a:lnTo>
                    <a:lnTo>
                      <a:pt x="110" y="5"/>
                    </a:lnTo>
                    <a:lnTo>
                      <a:pt x="110" y="0"/>
                    </a:lnTo>
                    <a:lnTo>
                      <a:pt x="115" y="5"/>
                    </a:lnTo>
                    <a:lnTo>
                      <a:pt x="121" y="5"/>
                    </a:lnTo>
                    <a:lnTo>
                      <a:pt x="126" y="10"/>
                    </a:lnTo>
                    <a:lnTo>
                      <a:pt x="126" y="10"/>
                    </a:lnTo>
                    <a:lnTo>
                      <a:pt x="131" y="15"/>
                    </a:lnTo>
                    <a:lnTo>
                      <a:pt x="131" y="20"/>
                    </a:lnTo>
                    <a:lnTo>
                      <a:pt x="131" y="25"/>
                    </a:lnTo>
                    <a:lnTo>
                      <a:pt x="131" y="30"/>
                    </a:lnTo>
                    <a:lnTo>
                      <a:pt x="126" y="35"/>
                    </a:lnTo>
                    <a:lnTo>
                      <a:pt x="126" y="46"/>
                    </a:lnTo>
                    <a:lnTo>
                      <a:pt x="121" y="51"/>
                    </a:lnTo>
                    <a:lnTo>
                      <a:pt x="121" y="61"/>
                    </a:lnTo>
                    <a:lnTo>
                      <a:pt x="115" y="66"/>
                    </a:lnTo>
                    <a:lnTo>
                      <a:pt x="110" y="77"/>
                    </a:lnTo>
                    <a:lnTo>
                      <a:pt x="100" y="87"/>
                    </a:lnTo>
                    <a:lnTo>
                      <a:pt x="94" y="97"/>
                    </a:lnTo>
                    <a:lnTo>
                      <a:pt x="84" y="102"/>
                    </a:lnTo>
                    <a:lnTo>
                      <a:pt x="73" y="113"/>
                    </a:lnTo>
                    <a:lnTo>
                      <a:pt x="63" y="118"/>
                    </a:lnTo>
                    <a:lnTo>
                      <a:pt x="52" y="123"/>
                    </a:lnTo>
                    <a:lnTo>
                      <a:pt x="42" y="128"/>
                    </a:lnTo>
                    <a:lnTo>
                      <a:pt x="31" y="133"/>
                    </a:lnTo>
                    <a:lnTo>
                      <a:pt x="21" y="133"/>
                    </a:lnTo>
                    <a:lnTo>
                      <a:pt x="16" y="133"/>
                    </a:lnTo>
                    <a:lnTo>
                      <a:pt x="5" y="138"/>
                    </a:lnTo>
                    <a:lnTo>
                      <a:pt x="0" y="138"/>
                    </a:lnTo>
                    <a:lnTo>
                      <a:pt x="0" y="138"/>
                    </a:lnTo>
                    <a:lnTo>
                      <a:pt x="0" y="133"/>
                    </a:lnTo>
                    <a:lnTo>
                      <a:pt x="0" y="133"/>
                    </a:lnTo>
                    <a:lnTo>
                      <a:pt x="5" y="133"/>
                    </a:lnTo>
                    <a:lnTo>
                      <a:pt x="10" y="128"/>
                    </a:lnTo>
                    <a:lnTo>
                      <a:pt x="21" y="123"/>
                    </a:lnTo>
                    <a:lnTo>
                      <a:pt x="31" y="123"/>
                    </a:lnTo>
                    <a:lnTo>
                      <a:pt x="42" y="113"/>
                    </a:lnTo>
                    <a:lnTo>
                      <a:pt x="58" y="107"/>
                    </a:lnTo>
                    <a:lnTo>
                      <a:pt x="68" y="97"/>
                    </a:lnTo>
                    <a:lnTo>
                      <a:pt x="79" y="87"/>
                    </a:lnTo>
                    <a:lnTo>
                      <a:pt x="89" y="82"/>
                    </a:lnTo>
                    <a:lnTo>
                      <a:pt x="94" y="71"/>
                    </a:lnTo>
                    <a:lnTo>
                      <a:pt x="100" y="61"/>
                    </a:lnTo>
                    <a:lnTo>
                      <a:pt x="105" y="51"/>
                    </a:lnTo>
                    <a:lnTo>
                      <a:pt x="105" y="46"/>
                    </a:lnTo>
                    <a:lnTo>
                      <a:pt x="110" y="30"/>
                    </a:lnTo>
                    <a:lnTo>
                      <a:pt x="110" y="3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grpSp>
      <p:grpSp>
        <p:nvGrpSpPr>
          <p:cNvPr id="67611" name="组合 77"/>
          <p:cNvGrpSpPr>
            <a:grpSpLocks noChangeAspect="1"/>
          </p:cNvGrpSpPr>
          <p:nvPr/>
        </p:nvGrpSpPr>
        <p:grpSpPr>
          <a:xfrm>
            <a:off x="7593013" y="5418455"/>
            <a:ext cx="358775" cy="360363"/>
            <a:chOff x="8293811" y="1481139"/>
            <a:chExt cx="449262" cy="450850"/>
          </a:xfrm>
        </p:grpSpPr>
        <p:sp>
          <p:nvSpPr>
            <p:cNvPr id="47" name="Freeform 75"/>
            <p:cNvSpPr/>
            <p:nvPr/>
          </p:nvSpPr>
          <p:spPr>
            <a:xfrm>
              <a:off x="8327149" y="1701802"/>
              <a:ext cx="133350" cy="82550"/>
            </a:xfrm>
            <a:custGeom>
              <a:avLst/>
              <a:gdLst>
                <a:gd name="txL" fmla="*/ 0 w 84"/>
                <a:gd name="txT" fmla="*/ 0 h 52"/>
                <a:gd name="txR" fmla="*/ 84 w 84"/>
                <a:gd name="txB" fmla="*/ 52 h 52"/>
              </a:gdLst>
              <a:ahLst/>
              <a:cxnLst>
                <a:cxn ang="0">
                  <a:pos x="32" y="47"/>
                </a:cxn>
                <a:cxn ang="0">
                  <a:pos x="16" y="52"/>
                </a:cxn>
                <a:cxn ang="0">
                  <a:pos x="11" y="52"/>
                </a:cxn>
                <a:cxn ang="0">
                  <a:pos x="5" y="52"/>
                </a:cxn>
                <a:cxn ang="0">
                  <a:pos x="0" y="52"/>
                </a:cxn>
                <a:cxn ang="0">
                  <a:pos x="0" y="52"/>
                </a:cxn>
                <a:cxn ang="0">
                  <a:pos x="5" y="47"/>
                </a:cxn>
                <a:cxn ang="0">
                  <a:pos x="11" y="47"/>
                </a:cxn>
                <a:cxn ang="0">
                  <a:pos x="21" y="36"/>
                </a:cxn>
                <a:cxn ang="0">
                  <a:pos x="32" y="31"/>
                </a:cxn>
                <a:cxn ang="0">
                  <a:pos x="47" y="21"/>
                </a:cxn>
                <a:cxn ang="0">
                  <a:pos x="58" y="11"/>
                </a:cxn>
                <a:cxn ang="0">
                  <a:pos x="73" y="0"/>
                </a:cxn>
                <a:cxn ang="0">
                  <a:pos x="84" y="11"/>
                </a:cxn>
                <a:cxn ang="0">
                  <a:pos x="68" y="21"/>
                </a:cxn>
                <a:cxn ang="0">
                  <a:pos x="58" y="31"/>
                </a:cxn>
                <a:cxn ang="0">
                  <a:pos x="42" y="42"/>
                </a:cxn>
                <a:cxn ang="0">
                  <a:pos x="32" y="47"/>
                </a:cxn>
                <a:cxn ang="0">
                  <a:pos x="32" y="47"/>
                </a:cxn>
              </a:cxnLst>
              <a:rect l="txL" t="txT" r="txR" b="txB"/>
              <a:pathLst>
                <a:path w="84" h="52">
                  <a:moveTo>
                    <a:pt x="32" y="47"/>
                  </a:moveTo>
                  <a:lnTo>
                    <a:pt x="16" y="52"/>
                  </a:lnTo>
                  <a:lnTo>
                    <a:pt x="11" y="52"/>
                  </a:lnTo>
                  <a:lnTo>
                    <a:pt x="5" y="52"/>
                  </a:lnTo>
                  <a:lnTo>
                    <a:pt x="0" y="52"/>
                  </a:lnTo>
                  <a:lnTo>
                    <a:pt x="0" y="52"/>
                  </a:lnTo>
                  <a:lnTo>
                    <a:pt x="5" y="47"/>
                  </a:lnTo>
                  <a:lnTo>
                    <a:pt x="11" y="47"/>
                  </a:lnTo>
                  <a:lnTo>
                    <a:pt x="21" y="36"/>
                  </a:lnTo>
                  <a:lnTo>
                    <a:pt x="32" y="31"/>
                  </a:lnTo>
                  <a:lnTo>
                    <a:pt x="47" y="21"/>
                  </a:lnTo>
                  <a:lnTo>
                    <a:pt x="58" y="11"/>
                  </a:lnTo>
                  <a:lnTo>
                    <a:pt x="73" y="0"/>
                  </a:lnTo>
                  <a:lnTo>
                    <a:pt x="84" y="11"/>
                  </a:lnTo>
                  <a:lnTo>
                    <a:pt x="68" y="21"/>
                  </a:lnTo>
                  <a:lnTo>
                    <a:pt x="58" y="31"/>
                  </a:lnTo>
                  <a:lnTo>
                    <a:pt x="42" y="42"/>
                  </a:lnTo>
                  <a:lnTo>
                    <a:pt x="32" y="47"/>
                  </a:lnTo>
                  <a:lnTo>
                    <a:pt x="32" y="47"/>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1" name="Freeform 76"/>
            <p:cNvSpPr/>
            <p:nvPr/>
          </p:nvSpPr>
          <p:spPr>
            <a:xfrm>
              <a:off x="8319211" y="1628777"/>
              <a:ext cx="157162" cy="90488"/>
            </a:xfrm>
            <a:custGeom>
              <a:avLst/>
              <a:gdLst>
                <a:gd name="txL" fmla="*/ 0 w 99"/>
                <a:gd name="txT" fmla="*/ 0 h 57"/>
                <a:gd name="txR" fmla="*/ 99 w 99"/>
                <a:gd name="txB" fmla="*/ 57 h 57"/>
              </a:gdLst>
              <a:ahLst/>
              <a:cxnLst>
                <a:cxn ang="0">
                  <a:pos x="99" y="20"/>
                </a:cxn>
                <a:cxn ang="0">
                  <a:pos x="94" y="20"/>
                </a:cxn>
                <a:cxn ang="0">
                  <a:pos x="94" y="26"/>
                </a:cxn>
                <a:cxn ang="0">
                  <a:pos x="84" y="26"/>
                </a:cxn>
                <a:cxn ang="0">
                  <a:pos x="78" y="31"/>
                </a:cxn>
                <a:cxn ang="0">
                  <a:pos x="52" y="41"/>
                </a:cxn>
                <a:cxn ang="0">
                  <a:pos x="42" y="46"/>
                </a:cxn>
                <a:cxn ang="0">
                  <a:pos x="31" y="51"/>
                </a:cxn>
                <a:cxn ang="0">
                  <a:pos x="16" y="51"/>
                </a:cxn>
                <a:cxn ang="0">
                  <a:pos x="10" y="57"/>
                </a:cxn>
                <a:cxn ang="0">
                  <a:pos x="5" y="57"/>
                </a:cxn>
                <a:cxn ang="0">
                  <a:pos x="0" y="57"/>
                </a:cxn>
                <a:cxn ang="0">
                  <a:pos x="0" y="57"/>
                </a:cxn>
                <a:cxn ang="0">
                  <a:pos x="5" y="51"/>
                </a:cxn>
                <a:cxn ang="0">
                  <a:pos x="5" y="51"/>
                </a:cxn>
                <a:cxn ang="0">
                  <a:pos x="10" y="51"/>
                </a:cxn>
                <a:cxn ang="0">
                  <a:pos x="16" y="46"/>
                </a:cxn>
                <a:cxn ang="0">
                  <a:pos x="26" y="41"/>
                </a:cxn>
                <a:cxn ang="0">
                  <a:pos x="42" y="36"/>
                </a:cxn>
                <a:cxn ang="0">
                  <a:pos x="57" y="26"/>
                </a:cxn>
                <a:cxn ang="0">
                  <a:pos x="73" y="15"/>
                </a:cxn>
                <a:cxn ang="0">
                  <a:pos x="94" y="0"/>
                </a:cxn>
                <a:cxn ang="0">
                  <a:pos x="99" y="5"/>
                </a:cxn>
                <a:cxn ang="0">
                  <a:pos x="99" y="15"/>
                </a:cxn>
                <a:cxn ang="0">
                  <a:pos x="99" y="15"/>
                </a:cxn>
                <a:cxn ang="0">
                  <a:pos x="99" y="20"/>
                </a:cxn>
                <a:cxn ang="0">
                  <a:pos x="99" y="20"/>
                </a:cxn>
              </a:cxnLst>
              <a:rect l="txL" t="txT" r="txR" b="txB"/>
              <a:pathLst>
                <a:path w="99" h="57">
                  <a:moveTo>
                    <a:pt x="99" y="20"/>
                  </a:moveTo>
                  <a:lnTo>
                    <a:pt x="94" y="20"/>
                  </a:lnTo>
                  <a:lnTo>
                    <a:pt x="94" y="26"/>
                  </a:lnTo>
                  <a:lnTo>
                    <a:pt x="84" y="26"/>
                  </a:lnTo>
                  <a:lnTo>
                    <a:pt x="78" y="31"/>
                  </a:lnTo>
                  <a:lnTo>
                    <a:pt x="52" y="41"/>
                  </a:lnTo>
                  <a:lnTo>
                    <a:pt x="42" y="46"/>
                  </a:lnTo>
                  <a:lnTo>
                    <a:pt x="31" y="51"/>
                  </a:lnTo>
                  <a:lnTo>
                    <a:pt x="16" y="51"/>
                  </a:lnTo>
                  <a:lnTo>
                    <a:pt x="10" y="57"/>
                  </a:lnTo>
                  <a:lnTo>
                    <a:pt x="5" y="57"/>
                  </a:lnTo>
                  <a:lnTo>
                    <a:pt x="0" y="57"/>
                  </a:lnTo>
                  <a:lnTo>
                    <a:pt x="0" y="57"/>
                  </a:lnTo>
                  <a:lnTo>
                    <a:pt x="5" y="51"/>
                  </a:lnTo>
                  <a:lnTo>
                    <a:pt x="5" y="51"/>
                  </a:lnTo>
                  <a:lnTo>
                    <a:pt x="10" y="51"/>
                  </a:lnTo>
                  <a:lnTo>
                    <a:pt x="16" y="46"/>
                  </a:lnTo>
                  <a:lnTo>
                    <a:pt x="26" y="41"/>
                  </a:lnTo>
                  <a:lnTo>
                    <a:pt x="42" y="36"/>
                  </a:lnTo>
                  <a:lnTo>
                    <a:pt x="57" y="26"/>
                  </a:lnTo>
                  <a:lnTo>
                    <a:pt x="73" y="15"/>
                  </a:lnTo>
                  <a:lnTo>
                    <a:pt x="94" y="0"/>
                  </a:lnTo>
                  <a:lnTo>
                    <a:pt x="99" y="5"/>
                  </a:lnTo>
                  <a:lnTo>
                    <a:pt x="99" y="15"/>
                  </a:lnTo>
                  <a:lnTo>
                    <a:pt x="99" y="15"/>
                  </a:lnTo>
                  <a:lnTo>
                    <a:pt x="99" y="20"/>
                  </a:lnTo>
                  <a:lnTo>
                    <a:pt x="99" y="2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2" name="Freeform 77"/>
            <p:cNvSpPr/>
            <p:nvPr/>
          </p:nvSpPr>
          <p:spPr>
            <a:xfrm>
              <a:off x="8385886" y="1603377"/>
              <a:ext cx="174625" cy="33338"/>
            </a:xfrm>
            <a:custGeom>
              <a:avLst/>
              <a:gdLst>
                <a:gd name="txL" fmla="*/ 0 w 110"/>
                <a:gd name="txT" fmla="*/ 0 h 21"/>
                <a:gd name="txR" fmla="*/ 110 w 110"/>
                <a:gd name="txB" fmla="*/ 21 h 21"/>
              </a:gdLst>
              <a:ahLst/>
              <a:cxnLst>
                <a:cxn ang="0">
                  <a:pos x="63" y="16"/>
                </a:cxn>
                <a:cxn ang="0">
                  <a:pos x="52" y="21"/>
                </a:cxn>
                <a:cxn ang="0">
                  <a:pos x="42" y="21"/>
                </a:cxn>
                <a:cxn ang="0">
                  <a:pos x="36" y="21"/>
                </a:cxn>
                <a:cxn ang="0">
                  <a:pos x="31" y="21"/>
                </a:cxn>
                <a:cxn ang="0">
                  <a:pos x="26" y="21"/>
                </a:cxn>
                <a:cxn ang="0">
                  <a:pos x="21" y="21"/>
                </a:cxn>
                <a:cxn ang="0">
                  <a:pos x="15" y="21"/>
                </a:cxn>
                <a:cxn ang="0">
                  <a:pos x="15" y="21"/>
                </a:cxn>
                <a:cxn ang="0">
                  <a:pos x="10" y="21"/>
                </a:cxn>
                <a:cxn ang="0">
                  <a:pos x="5" y="21"/>
                </a:cxn>
                <a:cxn ang="0">
                  <a:pos x="0" y="16"/>
                </a:cxn>
                <a:cxn ang="0">
                  <a:pos x="0" y="16"/>
                </a:cxn>
                <a:cxn ang="0">
                  <a:pos x="0" y="11"/>
                </a:cxn>
                <a:cxn ang="0">
                  <a:pos x="0" y="11"/>
                </a:cxn>
                <a:cxn ang="0">
                  <a:pos x="0" y="11"/>
                </a:cxn>
                <a:cxn ang="0">
                  <a:pos x="5" y="11"/>
                </a:cxn>
                <a:cxn ang="0">
                  <a:pos x="5" y="11"/>
                </a:cxn>
                <a:cxn ang="0">
                  <a:pos x="15" y="11"/>
                </a:cxn>
                <a:cxn ang="0">
                  <a:pos x="21" y="11"/>
                </a:cxn>
                <a:cxn ang="0">
                  <a:pos x="36" y="6"/>
                </a:cxn>
                <a:cxn ang="0">
                  <a:pos x="52" y="6"/>
                </a:cxn>
                <a:cxn ang="0">
                  <a:pos x="68" y="0"/>
                </a:cxn>
                <a:cxn ang="0">
                  <a:pos x="84" y="0"/>
                </a:cxn>
                <a:cxn ang="0">
                  <a:pos x="94" y="0"/>
                </a:cxn>
                <a:cxn ang="0">
                  <a:pos x="99" y="0"/>
                </a:cxn>
                <a:cxn ang="0">
                  <a:pos x="104" y="0"/>
                </a:cxn>
                <a:cxn ang="0">
                  <a:pos x="110" y="6"/>
                </a:cxn>
                <a:cxn ang="0">
                  <a:pos x="110" y="6"/>
                </a:cxn>
                <a:cxn ang="0">
                  <a:pos x="110" y="11"/>
                </a:cxn>
                <a:cxn ang="0">
                  <a:pos x="110" y="11"/>
                </a:cxn>
                <a:cxn ang="0">
                  <a:pos x="104" y="11"/>
                </a:cxn>
                <a:cxn ang="0">
                  <a:pos x="99" y="11"/>
                </a:cxn>
                <a:cxn ang="0">
                  <a:pos x="94" y="16"/>
                </a:cxn>
                <a:cxn ang="0">
                  <a:pos x="89" y="16"/>
                </a:cxn>
                <a:cxn ang="0">
                  <a:pos x="84" y="16"/>
                </a:cxn>
                <a:cxn ang="0">
                  <a:pos x="73" y="16"/>
                </a:cxn>
                <a:cxn ang="0">
                  <a:pos x="63" y="16"/>
                </a:cxn>
                <a:cxn ang="0">
                  <a:pos x="63" y="16"/>
                </a:cxn>
              </a:cxnLst>
              <a:rect l="txL" t="txT" r="txR" b="txB"/>
              <a:pathLst>
                <a:path w="110" h="21">
                  <a:moveTo>
                    <a:pt x="63" y="16"/>
                  </a:moveTo>
                  <a:lnTo>
                    <a:pt x="52" y="21"/>
                  </a:lnTo>
                  <a:lnTo>
                    <a:pt x="42" y="21"/>
                  </a:lnTo>
                  <a:lnTo>
                    <a:pt x="36" y="21"/>
                  </a:lnTo>
                  <a:lnTo>
                    <a:pt x="31" y="21"/>
                  </a:lnTo>
                  <a:lnTo>
                    <a:pt x="26" y="21"/>
                  </a:lnTo>
                  <a:lnTo>
                    <a:pt x="21" y="21"/>
                  </a:lnTo>
                  <a:lnTo>
                    <a:pt x="15" y="21"/>
                  </a:lnTo>
                  <a:lnTo>
                    <a:pt x="15" y="21"/>
                  </a:lnTo>
                  <a:lnTo>
                    <a:pt x="10" y="21"/>
                  </a:lnTo>
                  <a:lnTo>
                    <a:pt x="5" y="21"/>
                  </a:lnTo>
                  <a:lnTo>
                    <a:pt x="0" y="16"/>
                  </a:lnTo>
                  <a:lnTo>
                    <a:pt x="0" y="16"/>
                  </a:lnTo>
                  <a:lnTo>
                    <a:pt x="0" y="11"/>
                  </a:lnTo>
                  <a:lnTo>
                    <a:pt x="0" y="11"/>
                  </a:lnTo>
                  <a:lnTo>
                    <a:pt x="0" y="11"/>
                  </a:lnTo>
                  <a:lnTo>
                    <a:pt x="5" y="11"/>
                  </a:lnTo>
                  <a:lnTo>
                    <a:pt x="5" y="11"/>
                  </a:lnTo>
                  <a:lnTo>
                    <a:pt x="15" y="11"/>
                  </a:lnTo>
                  <a:lnTo>
                    <a:pt x="21" y="11"/>
                  </a:lnTo>
                  <a:lnTo>
                    <a:pt x="36" y="6"/>
                  </a:lnTo>
                  <a:lnTo>
                    <a:pt x="52" y="6"/>
                  </a:lnTo>
                  <a:lnTo>
                    <a:pt x="68" y="0"/>
                  </a:lnTo>
                  <a:lnTo>
                    <a:pt x="84" y="0"/>
                  </a:lnTo>
                  <a:lnTo>
                    <a:pt x="94" y="0"/>
                  </a:lnTo>
                  <a:lnTo>
                    <a:pt x="99" y="0"/>
                  </a:lnTo>
                  <a:lnTo>
                    <a:pt x="104" y="0"/>
                  </a:lnTo>
                  <a:lnTo>
                    <a:pt x="110" y="6"/>
                  </a:lnTo>
                  <a:lnTo>
                    <a:pt x="110" y="6"/>
                  </a:lnTo>
                  <a:lnTo>
                    <a:pt x="110" y="11"/>
                  </a:lnTo>
                  <a:lnTo>
                    <a:pt x="110" y="11"/>
                  </a:lnTo>
                  <a:lnTo>
                    <a:pt x="104" y="11"/>
                  </a:lnTo>
                  <a:lnTo>
                    <a:pt x="99" y="11"/>
                  </a:lnTo>
                  <a:lnTo>
                    <a:pt x="94" y="16"/>
                  </a:lnTo>
                  <a:lnTo>
                    <a:pt x="89" y="16"/>
                  </a:lnTo>
                  <a:lnTo>
                    <a:pt x="84" y="16"/>
                  </a:lnTo>
                  <a:lnTo>
                    <a:pt x="73" y="16"/>
                  </a:lnTo>
                  <a:lnTo>
                    <a:pt x="63" y="16"/>
                  </a:lnTo>
                  <a:lnTo>
                    <a:pt x="63" y="16"/>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3" name="Freeform 78"/>
            <p:cNvSpPr/>
            <p:nvPr/>
          </p:nvSpPr>
          <p:spPr>
            <a:xfrm>
              <a:off x="8509711" y="1644652"/>
              <a:ext cx="92075" cy="90488"/>
            </a:xfrm>
            <a:custGeom>
              <a:avLst/>
              <a:gdLst>
                <a:gd name="txL" fmla="*/ 0 w 58"/>
                <a:gd name="txT" fmla="*/ 0 h 57"/>
                <a:gd name="txR" fmla="*/ 58 w 58"/>
                <a:gd name="txB" fmla="*/ 57 h 57"/>
              </a:gdLst>
              <a:ahLst/>
              <a:cxnLst>
                <a:cxn ang="0">
                  <a:pos x="53" y="26"/>
                </a:cxn>
                <a:cxn ang="0">
                  <a:pos x="47" y="31"/>
                </a:cxn>
                <a:cxn ang="0">
                  <a:pos x="42" y="31"/>
                </a:cxn>
                <a:cxn ang="0">
                  <a:pos x="37" y="36"/>
                </a:cxn>
                <a:cxn ang="0">
                  <a:pos x="26" y="47"/>
                </a:cxn>
                <a:cxn ang="0">
                  <a:pos x="16" y="52"/>
                </a:cxn>
                <a:cxn ang="0">
                  <a:pos x="6" y="57"/>
                </a:cxn>
                <a:cxn ang="0">
                  <a:pos x="0" y="57"/>
                </a:cxn>
                <a:cxn ang="0">
                  <a:pos x="0" y="57"/>
                </a:cxn>
                <a:cxn ang="0">
                  <a:pos x="0" y="57"/>
                </a:cxn>
                <a:cxn ang="0">
                  <a:pos x="0" y="57"/>
                </a:cxn>
                <a:cxn ang="0">
                  <a:pos x="6" y="52"/>
                </a:cxn>
                <a:cxn ang="0">
                  <a:pos x="11" y="47"/>
                </a:cxn>
                <a:cxn ang="0">
                  <a:pos x="16" y="41"/>
                </a:cxn>
                <a:cxn ang="0">
                  <a:pos x="21" y="36"/>
                </a:cxn>
                <a:cxn ang="0">
                  <a:pos x="32" y="26"/>
                </a:cxn>
                <a:cxn ang="0">
                  <a:pos x="37" y="16"/>
                </a:cxn>
                <a:cxn ang="0">
                  <a:pos x="37" y="10"/>
                </a:cxn>
                <a:cxn ang="0">
                  <a:pos x="37" y="10"/>
                </a:cxn>
                <a:cxn ang="0">
                  <a:pos x="37" y="5"/>
                </a:cxn>
                <a:cxn ang="0">
                  <a:pos x="37" y="5"/>
                </a:cxn>
                <a:cxn ang="0">
                  <a:pos x="42" y="0"/>
                </a:cxn>
                <a:cxn ang="0">
                  <a:pos x="47" y="5"/>
                </a:cxn>
                <a:cxn ang="0">
                  <a:pos x="53" y="10"/>
                </a:cxn>
                <a:cxn ang="0">
                  <a:pos x="58" y="16"/>
                </a:cxn>
                <a:cxn ang="0">
                  <a:pos x="58" y="16"/>
                </a:cxn>
                <a:cxn ang="0">
                  <a:pos x="58" y="21"/>
                </a:cxn>
                <a:cxn ang="0">
                  <a:pos x="58" y="26"/>
                </a:cxn>
                <a:cxn ang="0">
                  <a:pos x="58" y="26"/>
                </a:cxn>
                <a:cxn ang="0">
                  <a:pos x="53" y="26"/>
                </a:cxn>
                <a:cxn ang="0">
                  <a:pos x="53" y="26"/>
                </a:cxn>
              </a:cxnLst>
              <a:rect l="txL" t="txT" r="txR" b="txB"/>
              <a:pathLst>
                <a:path w="58" h="57">
                  <a:moveTo>
                    <a:pt x="53" y="26"/>
                  </a:moveTo>
                  <a:lnTo>
                    <a:pt x="47" y="31"/>
                  </a:lnTo>
                  <a:lnTo>
                    <a:pt x="42" y="31"/>
                  </a:lnTo>
                  <a:lnTo>
                    <a:pt x="37" y="36"/>
                  </a:lnTo>
                  <a:lnTo>
                    <a:pt x="26" y="47"/>
                  </a:lnTo>
                  <a:lnTo>
                    <a:pt x="16" y="52"/>
                  </a:lnTo>
                  <a:lnTo>
                    <a:pt x="6" y="57"/>
                  </a:lnTo>
                  <a:lnTo>
                    <a:pt x="0" y="57"/>
                  </a:lnTo>
                  <a:lnTo>
                    <a:pt x="0" y="57"/>
                  </a:lnTo>
                  <a:lnTo>
                    <a:pt x="0" y="57"/>
                  </a:lnTo>
                  <a:lnTo>
                    <a:pt x="0" y="57"/>
                  </a:lnTo>
                  <a:lnTo>
                    <a:pt x="6" y="52"/>
                  </a:lnTo>
                  <a:lnTo>
                    <a:pt x="11" y="47"/>
                  </a:lnTo>
                  <a:lnTo>
                    <a:pt x="16" y="41"/>
                  </a:lnTo>
                  <a:lnTo>
                    <a:pt x="21" y="36"/>
                  </a:lnTo>
                  <a:lnTo>
                    <a:pt x="32" y="26"/>
                  </a:lnTo>
                  <a:lnTo>
                    <a:pt x="37" y="16"/>
                  </a:lnTo>
                  <a:lnTo>
                    <a:pt x="37" y="10"/>
                  </a:lnTo>
                  <a:lnTo>
                    <a:pt x="37" y="10"/>
                  </a:lnTo>
                  <a:lnTo>
                    <a:pt x="37" y="5"/>
                  </a:lnTo>
                  <a:lnTo>
                    <a:pt x="37" y="5"/>
                  </a:lnTo>
                  <a:lnTo>
                    <a:pt x="42" y="0"/>
                  </a:lnTo>
                  <a:lnTo>
                    <a:pt x="47" y="5"/>
                  </a:lnTo>
                  <a:lnTo>
                    <a:pt x="53" y="10"/>
                  </a:lnTo>
                  <a:lnTo>
                    <a:pt x="58" y="16"/>
                  </a:lnTo>
                  <a:lnTo>
                    <a:pt x="58" y="16"/>
                  </a:lnTo>
                  <a:lnTo>
                    <a:pt x="58" y="21"/>
                  </a:lnTo>
                  <a:lnTo>
                    <a:pt x="58" y="26"/>
                  </a:lnTo>
                  <a:lnTo>
                    <a:pt x="58" y="26"/>
                  </a:lnTo>
                  <a:lnTo>
                    <a:pt x="53" y="26"/>
                  </a:lnTo>
                  <a:lnTo>
                    <a:pt x="53" y="26"/>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4" name="Freeform 79"/>
            <p:cNvSpPr/>
            <p:nvPr/>
          </p:nvSpPr>
          <p:spPr>
            <a:xfrm>
              <a:off x="8468436" y="1719264"/>
              <a:ext cx="274637" cy="114300"/>
            </a:xfrm>
            <a:custGeom>
              <a:avLst/>
              <a:gdLst>
                <a:gd name="txL" fmla="*/ 0 w 173"/>
                <a:gd name="txT" fmla="*/ 0 h 72"/>
                <a:gd name="txR" fmla="*/ 173 w 173"/>
                <a:gd name="txB" fmla="*/ 72 h 72"/>
              </a:gdLst>
              <a:ahLst/>
              <a:cxnLst>
                <a:cxn ang="0">
                  <a:pos x="110" y="72"/>
                </a:cxn>
                <a:cxn ang="0">
                  <a:pos x="100" y="72"/>
                </a:cxn>
                <a:cxn ang="0">
                  <a:pos x="94" y="67"/>
                </a:cxn>
                <a:cxn ang="0">
                  <a:pos x="79" y="56"/>
                </a:cxn>
                <a:cxn ang="0">
                  <a:pos x="68" y="46"/>
                </a:cxn>
                <a:cxn ang="0">
                  <a:pos x="37" y="25"/>
                </a:cxn>
                <a:cxn ang="0">
                  <a:pos x="0" y="0"/>
                </a:cxn>
                <a:cxn ang="0">
                  <a:pos x="5" y="0"/>
                </a:cxn>
                <a:cxn ang="0">
                  <a:pos x="5" y="0"/>
                </a:cxn>
                <a:cxn ang="0">
                  <a:pos x="11" y="5"/>
                </a:cxn>
                <a:cxn ang="0">
                  <a:pos x="16" y="5"/>
                </a:cxn>
                <a:cxn ang="0">
                  <a:pos x="26" y="10"/>
                </a:cxn>
                <a:cxn ang="0">
                  <a:pos x="37" y="10"/>
                </a:cxn>
                <a:cxn ang="0">
                  <a:pos x="47" y="15"/>
                </a:cxn>
                <a:cxn ang="0">
                  <a:pos x="58" y="20"/>
                </a:cxn>
                <a:cxn ang="0">
                  <a:pos x="79" y="31"/>
                </a:cxn>
                <a:cxn ang="0">
                  <a:pos x="100" y="41"/>
                </a:cxn>
                <a:cxn ang="0">
                  <a:pos x="120" y="46"/>
                </a:cxn>
                <a:cxn ang="0">
                  <a:pos x="136" y="51"/>
                </a:cxn>
                <a:cxn ang="0">
                  <a:pos x="147" y="51"/>
                </a:cxn>
                <a:cxn ang="0">
                  <a:pos x="152" y="56"/>
                </a:cxn>
                <a:cxn ang="0">
                  <a:pos x="157" y="56"/>
                </a:cxn>
                <a:cxn ang="0">
                  <a:pos x="162" y="56"/>
                </a:cxn>
                <a:cxn ang="0">
                  <a:pos x="168" y="56"/>
                </a:cxn>
                <a:cxn ang="0">
                  <a:pos x="168" y="61"/>
                </a:cxn>
                <a:cxn ang="0">
                  <a:pos x="168" y="61"/>
                </a:cxn>
                <a:cxn ang="0">
                  <a:pos x="173" y="61"/>
                </a:cxn>
                <a:cxn ang="0">
                  <a:pos x="168" y="61"/>
                </a:cxn>
                <a:cxn ang="0">
                  <a:pos x="162" y="61"/>
                </a:cxn>
                <a:cxn ang="0">
                  <a:pos x="157" y="67"/>
                </a:cxn>
                <a:cxn ang="0">
                  <a:pos x="147" y="67"/>
                </a:cxn>
                <a:cxn ang="0">
                  <a:pos x="131" y="72"/>
                </a:cxn>
                <a:cxn ang="0">
                  <a:pos x="120" y="72"/>
                </a:cxn>
                <a:cxn ang="0">
                  <a:pos x="115" y="72"/>
                </a:cxn>
                <a:cxn ang="0">
                  <a:pos x="110" y="72"/>
                </a:cxn>
                <a:cxn ang="0">
                  <a:pos x="110" y="72"/>
                </a:cxn>
              </a:cxnLst>
              <a:rect l="txL" t="txT" r="txR" b="txB"/>
              <a:pathLst>
                <a:path w="173" h="72">
                  <a:moveTo>
                    <a:pt x="110" y="72"/>
                  </a:moveTo>
                  <a:lnTo>
                    <a:pt x="100" y="72"/>
                  </a:lnTo>
                  <a:lnTo>
                    <a:pt x="94" y="67"/>
                  </a:lnTo>
                  <a:lnTo>
                    <a:pt x="79" y="56"/>
                  </a:lnTo>
                  <a:lnTo>
                    <a:pt x="68" y="46"/>
                  </a:lnTo>
                  <a:lnTo>
                    <a:pt x="37" y="25"/>
                  </a:lnTo>
                  <a:lnTo>
                    <a:pt x="0" y="0"/>
                  </a:lnTo>
                  <a:lnTo>
                    <a:pt x="5" y="0"/>
                  </a:lnTo>
                  <a:lnTo>
                    <a:pt x="5" y="0"/>
                  </a:lnTo>
                  <a:lnTo>
                    <a:pt x="11" y="5"/>
                  </a:lnTo>
                  <a:lnTo>
                    <a:pt x="16" y="5"/>
                  </a:lnTo>
                  <a:lnTo>
                    <a:pt x="26" y="10"/>
                  </a:lnTo>
                  <a:lnTo>
                    <a:pt x="37" y="10"/>
                  </a:lnTo>
                  <a:lnTo>
                    <a:pt x="47" y="15"/>
                  </a:lnTo>
                  <a:lnTo>
                    <a:pt x="58" y="20"/>
                  </a:lnTo>
                  <a:lnTo>
                    <a:pt x="79" y="31"/>
                  </a:lnTo>
                  <a:lnTo>
                    <a:pt x="100" y="41"/>
                  </a:lnTo>
                  <a:lnTo>
                    <a:pt x="120" y="46"/>
                  </a:lnTo>
                  <a:lnTo>
                    <a:pt x="136" y="51"/>
                  </a:lnTo>
                  <a:lnTo>
                    <a:pt x="147" y="51"/>
                  </a:lnTo>
                  <a:lnTo>
                    <a:pt x="152" y="56"/>
                  </a:lnTo>
                  <a:lnTo>
                    <a:pt x="157" y="56"/>
                  </a:lnTo>
                  <a:lnTo>
                    <a:pt x="162" y="56"/>
                  </a:lnTo>
                  <a:lnTo>
                    <a:pt x="168" y="56"/>
                  </a:lnTo>
                  <a:lnTo>
                    <a:pt x="168" y="61"/>
                  </a:lnTo>
                  <a:lnTo>
                    <a:pt x="168" y="61"/>
                  </a:lnTo>
                  <a:lnTo>
                    <a:pt x="173" y="61"/>
                  </a:lnTo>
                  <a:lnTo>
                    <a:pt x="168" y="61"/>
                  </a:lnTo>
                  <a:lnTo>
                    <a:pt x="162" y="61"/>
                  </a:lnTo>
                  <a:lnTo>
                    <a:pt x="157" y="67"/>
                  </a:lnTo>
                  <a:lnTo>
                    <a:pt x="147" y="67"/>
                  </a:lnTo>
                  <a:lnTo>
                    <a:pt x="131" y="72"/>
                  </a:lnTo>
                  <a:lnTo>
                    <a:pt x="120" y="72"/>
                  </a:lnTo>
                  <a:lnTo>
                    <a:pt x="115" y="72"/>
                  </a:lnTo>
                  <a:lnTo>
                    <a:pt x="110" y="72"/>
                  </a:lnTo>
                  <a:lnTo>
                    <a:pt x="110" y="72"/>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5" name="Freeform 80"/>
            <p:cNvSpPr/>
            <p:nvPr/>
          </p:nvSpPr>
          <p:spPr>
            <a:xfrm>
              <a:off x="8435099" y="1481139"/>
              <a:ext cx="66675" cy="49213"/>
            </a:xfrm>
            <a:custGeom>
              <a:avLst/>
              <a:gdLst>
                <a:gd name="txL" fmla="*/ 0 w 42"/>
                <a:gd name="txT" fmla="*/ 0 h 31"/>
                <a:gd name="txR" fmla="*/ 42 w 42"/>
                <a:gd name="txB" fmla="*/ 31 h 31"/>
              </a:gdLst>
              <a:ahLst/>
              <a:cxnLst>
                <a:cxn ang="0">
                  <a:pos x="0" y="5"/>
                </a:cxn>
                <a:cxn ang="0">
                  <a:pos x="5" y="5"/>
                </a:cxn>
                <a:cxn ang="0">
                  <a:pos x="5" y="5"/>
                </a:cxn>
                <a:cxn ang="0">
                  <a:pos x="11" y="0"/>
                </a:cxn>
                <a:cxn ang="0">
                  <a:pos x="16" y="0"/>
                </a:cxn>
                <a:cxn ang="0">
                  <a:pos x="26" y="5"/>
                </a:cxn>
                <a:cxn ang="0">
                  <a:pos x="32" y="5"/>
                </a:cxn>
                <a:cxn ang="0">
                  <a:pos x="37" y="5"/>
                </a:cxn>
                <a:cxn ang="0">
                  <a:pos x="42" y="15"/>
                </a:cxn>
                <a:cxn ang="0">
                  <a:pos x="42" y="15"/>
                </a:cxn>
                <a:cxn ang="0">
                  <a:pos x="42" y="21"/>
                </a:cxn>
                <a:cxn ang="0">
                  <a:pos x="42" y="26"/>
                </a:cxn>
                <a:cxn ang="0">
                  <a:pos x="42" y="31"/>
                </a:cxn>
                <a:cxn ang="0">
                  <a:pos x="42" y="31"/>
                </a:cxn>
                <a:cxn ang="0">
                  <a:pos x="37" y="31"/>
                </a:cxn>
                <a:cxn ang="0">
                  <a:pos x="32" y="31"/>
                </a:cxn>
                <a:cxn ang="0">
                  <a:pos x="26" y="26"/>
                </a:cxn>
                <a:cxn ang="0">
                  <a:pos x="16" y="15"/>
                </a:cxn>
                <a:cxn ang="0">
                  <a:pos x="0" y="5"/>
                </a:cxn>
                <a:cxn ang="0">
                  <a:pos x="0" y="5"/>
                </a:cxn>
              </a:cxnLst>
              <a:rect l="txL" t="txT" r="txR" b="txB"/>
              <a:pathLst>
                <a:path w="42" h="31">
                  <a:moveTo>
                    <a:pt x="0" y="5"/>
                  </a:moveTo>
                  <a:lnTo>
                    <a:pt x="5" y="5"/>
                  </a:lnTo>
                  <a:lnTo>
                    <a:pt x="5" y="5"/>
                  </a:lnTo>
                  <a:lnTo>
                    <a:pt x="11" y="0"/>
                  </a:lnTo>
                  <a:lnTo>
                    <a:pt x="16" y="0"/>
                  </a:lnTo>
                  <a:lnTo>
                    <a:pt x="26" y="5"/>
                  </a:lnTo>
                  <a:lnTo>
                    <a:pt x="32" y="5"/>
                  </a:lnTo>
                  <a:lnTo>
                    <a:pt x="37" y="5"/>
                  </a:lnTo>
                  <a:lnTo>
                    <a:pt x="42" y="15"/>
                  </a:lnTo>
                  <a:lnTo>
                    <a:pt x="42" y="15"/>
                  </a:lnTo>
                  <a:lnTo>
                    <a:pt x="42" y="21"/>
                  </a:lnTo>
                  <a:lnTo>
                    <a:pt x="42" y="26"/>
                  </a:lnTo>
                  <a:lnTo>
                    <a:pt x="42" y="31"/>
                  </a:lnTo>
                  <a:lnTo>
                    <a:pt x="42" y="31"/>
                  </a:lnTo>
                  <a:lnTo>
                    <a:pt x="37" y="31"/>
                  </a:lnTo>
                  <a:lnTo>
                    <a:pt x="32" y="31"/>
                  </a:lnTo>
                  <a:lnTo>
                    <a:pt x="26" y="26"/>
                  </a:lnTo>
                  <a:lnTo>
                    <a:pt x="16" y="15"/>
                  </a:lnTo>
                  <a:lnTo>
                    <a:pt x="0" y="5"/>
                  </a:lnTo>
                  <a:lnTo>
                    <a:pt x="0" y="5"/>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6" name="Freeform 81"/>
            <p:cNvSpPr/>
            <p:nvPr/>
          </p:nvSpPr>
          <p:spPr>
            <a:xfrm>
              <a:off x="8327149" y="1530352"/>
              <a:ext cx="374650" cy="65088"/>
            </a:xfrm>
            <a:custGeom>
              <a:avLst/>
              <a:gdLst>
                <a:gd name="txL" fmla="*/ 0 w 236"/>
                <a:gd name="txT" fmla="*/ 0 h 41"/>
                <a:gd name="txR" fmla="*/ 236 w 236"/>
                <a:gd name="txB" fmla="*/ 41 h 41"/>
              </a:gdLst>
              <a:ahLst/>
              <a:cxnLst>
                <a:cxn ang="0">
                  <a:pos x="199" y="0"/>
                </a:cxn>
                <a:cxn ang="0">
                  <a:pos x="209" y="5"/>
                </a:cxn>
                <a:cxn ang="0">
                  <a:pos x="225" y="15"/>
                </a:cxn>
                <a:cxn ang="0">
                  <a:pos x="236" y="21"/>
                </a:cxn>
                <a:cxn ang="0">
                  <a:pos x="236" y="26"/>
                </a:cxn>
                <a:cxn ang="0">
                  <a:pos x="230" y="26"/>
                </a:cxn>
                <a:cxn ang="0">
                  <a:pos x="215" y="31"/>
                </a:cxn>
                <a:cxn ang="0">
                  <a:pos x="199" y="36"/>
                </a:cxn>
                <a:cxn ang="0">
                  <a:pos x="189" y="41"/>
                </a:cxn>
                <a:cxn ang="0">
                  <a:pos x="183" y="41"/>
                </a:cxn>
                <a:cxn ang="0">
                  <a:pos x="183" y="41"/>
                </a:cxn>
                <a:cxn ang="0">
                  <a:pos x="189" y="31"/>
                </a:cxn>
                <a:cxn ang="0">
                  <a:pos x="189" y="21"/>
                </a:cxn>
                <a:cxn ang="0">
                  <a:pos x="189" y="15"/>
                </a:cxn>
                <a:cxn ang="0">
                  <a:pos x="183" y="15"/>
                </a:cxn>
                <a:cxn ang="0">
                  <a:pos x="173" y="15"/>
                </a:cxn>
                <a:cxn ang="0">
                  <a:pos x="152" y="15"/>
                </a:cxn>
                <a:cxn ang="0">
                  <a:pos x="126" y="21"/>
                </a:cxn>
                <a:cxn ang="0">
                  <a:pos x="94" y="21"/>
                </a:cxn>
                <a:cxn ang="0">
                  <a:pos x="52" y="26"/>
                </a:cxn>
                <a:cxn ang="0">
                  <a:pos x="16" y="31"/>
                </a:cxn>
                <a:cxn ang="0">
                  <a:pos x="0" y="21"/>
                </a:cxn>
                <a:cxn ang="0">
                  <a:pos x="11" y="21"/>
                </a:cxn>
                <a:cxn ang="0">
                  <a:pos x="16" y="21"/>
                </a:cxn>
                <a:cxn ang="0">
                  <a:pos x="32" y="21"/>
                </a:cxn>
                <a:cxn ang="0">
                  <a:pos x="52" y="15"/>
                </a:cxn>
                <a:cxn ang="0">
                  <a:pos x="84" y="15"/>
                </a:cxn>
                <a:cxn ang="0">
                  <a:pos x="110" y="10"/>
                </a:cxn>
                <a:cxn ang="0">
                  <a:pos x="157" y="5"/>
                </a:cxn>
                <a:cxn ang="0">
                  <a:pos x="178" y="0"/>
                </a:cxn>
                <a:cxn ang="0">
                  <a:pos x="189" y="0"/>
                </a:cxn>
                <a:cxn ang="0">
                  <a:pos x="199" y="0"/>
                </a:cxn>
              </a:cxnLst>
              <a:rect l="txL" t="txT" r="txR" b="txB"/>
              <a:pathLst>
                <a:path w="236" h="41">
                  <a:moveTo>
                    <a:pt x="199" y="0"/>
                  </a:moveTo>
                  <a:lnTo>
                    <a:pt x="199" y="0"/>
                  </a:lnTo>
                  <a:lnTo>
                    <a:pt x="204" y="0"/>
                  </a:lnTo>
                  <a:lnTo>
                    <a:pt x="209" y="5"/>
                  </a:lnTo>
                  <a:lnTo>
                    <a:pt x="220" y="10"/>
                  </a:lnTo>
                  <a:lnTo>
                    <a:pt x="225" y="15"/>
                  </a:lnTo>
                  <a:lnTo>
                    <a:pt x="236" y="21"/>
                  </a:lnTo>
                  <a:lnTo>
                    <a:pt x="236" y="21"/>
                  </a:lnTo>
                  <a:lnTo>
                    <a:pt x="236" y="21"/>
                  </a:lnTo>
                  <a:lnTo>
                    <a:pt x="236" y="26"/>
                  </a:lnTo>
                  <a:lnTo>
                    <a:pt x="236" y="26"/>
                  </a:lnTo>
                  <a:lnTo>
                    <a:pt x="230" y="26"/>
                  </a:lnTo>
                  <a:lnTo>
                    <a:pt x="225" y="26"/>
                  </a:lnTo>
                  <a:lnTo>
                    <a:pt x="215" y="31"/>
                  </a:lnTo>
                  <a:lnTo>
                    <a:pt x="204" y="31"/>
                  </a:lnTo>
                  <a:lnTo>
                    <a:pt x="199" y="36"/>
                  </a:lnTo>
                  <a:lnTo>
                    <a:pt x="194" y="41"/>
                  </a:lnTo>
                  <a:lnTo>
                    <a:pt x="189" y="41"/>
                  </a:lnTo>
                  <a:lnTo>
                    <a:pt x="189" y="41"/>
                  </a:lnTo>
                  <a:lnTo>
                    <a:pt x="183" y="41"/>
                  </a:lnTo>
                  <a:lnTo>
                    <a:pt x="183" y="41"/>
                  </a:lnTo>
                  <a:lnTo>
                    <a:pt x="183" y="41"/>
                  </a:lnTo>
                  <a:lnTo>
                    <a:pt x="183" y="36"/>
                  </a:lnTo>
                  <a:lnTo>
                    <a:pt x="189" y="31"/>
                  </a:lnTo>
                  <a:lnTo>
                    <a:pt x="189" y="26"/>
                  </a:lnTo>
                  <a:lnTo>
                    <a:pt x="189" y="21"/>
                  </a:lnTo>
                  <a:lnTo>
                    <a:pt x="189" y="15"/>
                  </a:lnTo>
                  <a:lnTo>
                    <a:pt x="189" y="15"/>
                  </a:lnTo>
                  <a:lnTo>
                    <a:pt x="189" y="15"/>
                  </a:lnTo>
                  <a:lnTo>
                    <a:pt x="183" y="15"/>
                  </a:lnTo>
                  <a:lnTo>
                    <a:pt x="178" y="15"/>
                  </a:lnTo>
                  <a:lnTo>
                    <a:pt x="173" y="15"/>
                  </a:lnTo>
                  <a:lnTo>
                    <a:pt x="162" y="15"/>
                  </a:lnTo>
                  <a:lnTo>
                    <a:pt x="152" y="15"/>
                  </a:lnTo>
                  <a:lnTo>
                    <a:pt x="141" y="15"/>
                  </a:lnTo>
                  <a:lnTo>
                    <a:pt x="126" y="21"/>
                  </a:lnTo>
                  <a:lnTo>
                    <a:pt x="110" y="21"/>
                  </a:lnTo>
                  <a:lnTo>
                    <a:pt x="94" y="21"/>
                  </a:lnTo>
                  <a:lnTo>
                    <a:pt x="73" y="26"/>
                  </a:lnTo>
                  <a:lnTo>
                    <a:pt x="52" y="26"/>
                  </a:lnTo>
                  <a:lnTo>
                    <a:pt x="37" y="31"/>
                  </a:lnTo>
                  <a:lnTo>
                    <a:pt x="16" y="31"/>
                  </a:lnTo>
                  <a:lnTo>
                    <a:pt x="0" y="31"/>
                  </a:lnTo>
                  <a:lnTo>
                    <a:pt x="0" y="21"/>
                  </a:lnTo>
                  <a:lnTo>
                    <a:pt x="5" y="21"/>
                  </a:lnTo>
                  <a:lnTo>
                    <a:pt x="11" y="21"/>
                  </a:lnTo>
                  <a:lnTo>
                    <a:pt x="11" y="21"/>
                  </a:lnTo>
                  <a:lnTo>
                    <a:pt x="16" y="21"/>
                  </a:lnTo>
                  <a:lnTo>
                    <a:pt x="26" y="21"/>
                  </a:lnTo>
                  <a:lnTo>
                    <a:pt x="32" y="21"/>
                  </a:lnTo>
                  <a:lnTo>
                    <a:pt x="42" y="21"/>
                  </a:lnTo>
                  <a:lnTo>
                    <a:pt x="52" y="15"/>
                  </a:lnTo>
                  <a:lnTo>
                    <a:pt x="68" y="15"/>
                  </a:lnTo>
                  <a:lnTo>
                    <a:pt x="84" y="15"/>
                  </a:lnTo>
                  <a:lnTo>
                    <a:pt x="100" y="10"/>
                  </a:lnTo>
                  <a:lnTo>
                    <a:pt x="110" y="10"/>
                  </a:lnTo>
                  <a:lnTo>
                    <a:pt x="136" y="5"/>
                  </a:lnTo>
                  <a:lnTo>
                    <a:pt x="157" y="5"/>
                  </a:lnTo>
                  <a:lnTo>
                    <a:pt x="168" y="5"/>
                  </a:lnTo>
                  <a:lnTo>
                    <a:pt x="178" y="0"/>
                  </a:lnTo>
                  <a:lnTo>
                    <a:pt x="183" y="0"/>
                  </a:lnTo>
                  <a:lnTo>
                    <a:pt x="189" y="0"/>
                  </a:lnTo>
                  <a:lnTo>
                    <a:pt x="194" y="0"/>
                  </a:lnTo>
                  <a:lnTo>
                    <a:pt x="199" y="0"/>
                  </a:lnTo>
                  <a:lnTo>
                    <a:pt x="199" y="0"/>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7" name="Freeform 82"/>
            <p:cNvSpPr/>
            <p:nvPr/>
          </p:nvSpPr>
          <p:spPr>
            <a:xfrm>
              <a:off x="8293811" y="1538289"/>
              <a:ext cx="58737" cy="98425"/>
            </a:xfrm>
            <a:custGeom>
              <a:avLst/>
              <a:gdLst>
                <a:gd name="txL" fmla="*/ 0 w 37"/>
                <a:gd name="txT" fmla="*/ 0 h 62"/>
                <a:gd name="txR" fmla="*/ 37 w 37"/>
                <a:gd name="txB" fmla="*/ 62 h 62"/>
              </a:gdLst>
              <a:ahLst/>
              <a:cxnLst>
                <a:cxn ang="0">
                  <a:pos x="26" y="47"/>
                </a:cxn>
                <a:cxn ang="0">
                  <a:pos x="21" y="52"/>
                </a:cxn>
                <a:cxn ang="0">
                  <a:pos x="16" y="57"/>
                </a:cxn>
                <a:cxn ang="0">
                  <a:pos x="16" y="62"/>
                </a:cxn>
                <a:cxn ang="0">
                  <a:pos x="11" y="62"/>
                </a:cxn>
                <a:cxn ang="0">
                  <a:pos x="5" y="62"/>
                </a:cxn>
                <a:cxn ang="0">
                  <a:pos x="5" y="62"/>
                </a:cxn>
                <a:cxn ang="0">
                  <a:pos x="0" y="57"/>
                </a:cxn>
                <a:cxn ang="0">
                  <a:pos x="0" y="57"/>
                </a:cxn>
                <a:cxn ang="0">
                  <a:pos x="0" y="47"/>
                </a:cxn>
                <a:cxn ang="0">
                  <a:pos x="0" y="47"/>
                </a:cxn>
                <a:cxn ang="0">
                  <a:pos x="0" y="47"/>
                </a:cxn>
                <a:cxn ang="0">
                  <a:pos x="0" y="41"/>
                </a:cxn>
                <a:cxn ang="0">
                  <a:pos x="5" y="36"/>
                </a:cxn>
                <a:cxn ang="0">
                  <a:pos x="11" y="31"/>
                </a:cxn>
                <a:cxn ang="0">
                  <a:pos x="16" y="26"/>
                </a:cxn>
                <a:cxn ang="0">
                  <a:pos x="21" y="16"/>
                </a:cxn>
                <a:cxn ang="0">
                  <a:pos x="26" y="0"/>
                </a:cxn>
                <a:cxn ang="0">
                  <a:pos x="32" y="5"/>
                </a:cxn>
                <a:cxn ang="0">
                  <a:pos x="32" y="5"/>
                </a:cxn>
                <a:cxn ang="0">
                  <a:pos x="37" y="16"/>
                </a:cxn>
                <a:cxn ang="0">
                  <a:pos x="37" y="21"/>
                </a:cxn>
                <a:cxn ang="0">
                  <a:pos x="32" y="26"/>
                </a:cxn>
                <a:cxn ang="0">
                  <a:pos x="32" y="36"/>
                </a:cxn>
                <a:cxn ang="0">
                  <a:pos x="32" y="41"/>
                </a:cxn>
                <a:cxn ang="0">
                  <a:pos x="26" y="47"/>
                </a:cxn>
                <a:cxn ang="0">
                  <a:pos x="26" y="47"/>
                </a:cxn>
              </a:cxnLst>
              <a:rect l="txL" t="txT" r="txR" b="txB"/>
              <a:pathLst>
                <a:path w="37" h="62">
                  <a:moveTo>
                    <a:pt x="26" y="47"/>
                  </a:moveTo>
                  <a:lnTo>
                    <a:pt x="21" y="52"/>
                  </a:lnTo>
                  <a:lnTo>
                    <a:pt x="16" y="57"/>
                  </a:lnTo>
                  <a:lnTo>
                    <a:pt x="16" y="62"/>
                  </a:lnTo>
                  <a:lnTo>
                    <a:pt x="11" y="62"/>
                  </a:lnTo>
                  <a:lnTo>
                    <a:pt x="5" y="62"/>
                  </a:lnTo>
                  <a:lnTo>
                    <a:pt x="5" y="62"/>
                  </a:lnTo>
                  <a:lnTo>
                    <a:pt x="0" y="57"/>
                  </a:lnTo>
                  <a:lnTo>
                    <a:pt x="0" y="57"/>
                  </a:lnTo>
                  <a:lnTo>
                    <a:pt x="0" y="47"/>
                  </a:lnTo>
                  <a:lnTo>
                    <a:pt x="0" y="47"/>
                  </a:lnTo>
                  <a:lnTo>
                    <a:pt x="0" y="47"/>
                  </a:lnTo>
                  <a:lnTo>
                    <a:pt x="0" y="41"/>
                  </a:lnTo>
                  <a:lnTo>
                    <a:pt x="5" y="36"/>
                  </a:lnTo>
                  <a:lnTo>
                    <a:pt x="11" y="31"/>
                  </a:lnTo>
                  <a:lnTo>
                    <a:pt x="16" y="26"/>
                  </a:lnTo>
                  <a:lnTo>
                    <a:pt x="21" y="16"/>
                  </a:lnTo>
                  <a:lnTo>
                    <a:pt x="26" y="0"/>
                  </a:lnTo>
                  <a:lnTo>
                    <a:pt x="32" y="5"/>
                  </a:lnTo>
                  <a:lnTo>
                    <a:pt x="32" y="5"/>
                  </a:lnTo>
                  <a:lnTo>
                    <a:pt x="37" y="16"/>
                  </a:lnTo>
                  <a:lnTo>
                    <a:pt x="37" y="21"/>
                  </a:lnTo>
                  <a:lnTo>
                    <a:pt x="32" y="26"/>
                  </a:lnTo>
                  <a:lnTo>
                    <a:pt x="32" y="36"/>
                  </a:lnTo>
                  <a:lnTo>
                    <a:pt x="32" y="41"/>
                  </a:lnTo>
                  <a:lnTo>
                    <a:pt x="26" y="47"/>
                  </a:lnTo>
                  <a:lnTo>
                    <a:pt x="26" y="47"/>
                  </a:lnTo>
                </a:path>
              </a:pathLst>
            </a:custGeom>
            <a:solidFill>
              <a:srgbClr val="C00000"/>
            </a:solidFill>
            <a:ln w="5" cap="flat" cmpd="sng">
              <a:solidFill>
                <a:srgbClr val="C00000"/>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8" name="Freeform 83"/>
            <p:cNvSpPr/>
            <p:nvPr/>
          </p:nvSpPr>
          <p:spPr>
            <a:xfrm>
              <a:off x="8409699" y="1677989"/>
              <a:ext cx="109537" cy="254000"/>
            </a:xfrm>
            <a:custGeom>
              <a:avLst/>
              <a:gdLst>
                <a:gd name="txL" fmla="*/ 0 w 69"/>
                <a:gd name="txT" fmla="*/ 0 h 160"/>
                <a:gd name="txR" fmla="*/ 69 w 69"/>
                <a:gd name="txB" fmla="*/ 160 h 160"/>
              </a:gdLst>
              <a:ahLst/>
              <a:cxnLst>
                <a:cxn ang="0">
                  <a:pos x="37" y="129"/>
                </a:cxn>
                <a:cxn ang="0">
                  <a:pos x="37" y="124"/>
                </a:cxn>
                <a:cxn ang="0">
                  <a:pos x="42" y="118"/>
                </a:cxn>
                <a:cxn ang="0">
                  <a:pos x="42" y="113"/>
                </a:cxn>
                <a:cxn ang="0">
                  <a:pos x="42" y="108"/>
                </a:cxn>
                <a:cxn ang="0">
                  <a:pos x="48" y="93"/>
                </a:cxn>
                <a:cxn ang="0">
                  <a:pos x="48" y="82"/>
                </a:cxn>
                <a:cxn ang="0">
                  <a:pos x="48" y="77"/>
                </a:cxn>
                <a:cxn ang="0">
                  <a:pos x="42" y="62"/>
                </a:cxn>
                <a:cxn ang="0">
                  <a:pos x="37" y="46"/>
                </a:cxn>
                <a:cxn ang="0">
                  <a:pos x="32" y="36"/>
                </a:cxn>
                <a:cxn ang="0">
                  <a:pos x="27" y="26"/>
                </a:cxn>
                <a:cxn ang="0">
                  <a:pos x="16" y="15"/>
                </a:cxn>
                <a:cxn ang="0">
                  <a:pos x="6" y="0"/>
                </a:cxn>
                <a:cxn ang="0">
                  <a:pos x="16" y="0"/>
                </a:cxn>
                <a:cxn ang="0">
                  <a:pos x="27" y="5"/>
                </a:cxn>
                <a:cxn ang="0">
                  <a:pos x="32" y="15"/>
                </a:cxn>
                <a:cxn ang="0">
                  <a:pos x="42" y="26"/>
                </a:cxn>
                <a:cxn ang="0">
                  <a:pos x="48" y="31"/>
                </a:cxn>
                <a:cxn ang="0">
                  <a:pos x="58" y="46"/>
                </a:cxn>
                <a:cxn ang="0">
                  <a:pos x="58" y="57"/>
                </a:cxn>
                <a:cxn ang="0">
                  <a:pos x="63" y="67"/>
                </a:cxn>
                <a:cxn ang="0">
                  <a:pos x="63" y="82"/>
                </a:cxn>
                <a:cxn ang="0">
                  <a:pos x="69" y="98"/>
                </a:cxn>
                <a:cxn ang="0">
                  <a:pos x="63" y="113"/>
                </a:cxn>
                <a:cxn ang="0">
                  <a:pos x="63" y="129"/>
                </a:cxn>
                <a:cxn ang="0">
                  <a:pos x="58" y="139"/>
                </a:cxn>
                <a:cxn ang="0">
                  <a:pos x="58" y="144"/>
                </a:cxn>
                <a:cxn ang="0">
                  <a:pos x="53" y="149"/>
                </a:cxn>
                <a:cxn ang="0">
                  <a:pos x="48" y="155"/>
                </a:cxn>
                <a:cxn ang="0">
                  <a:pos x="42" y="155"/>
                </a:cxn>
                <a:cxn ang="0">
                  <a:pos x="37" y="160"/>
                </a:cxn>
                <a:cxn ang="0">
                  <a:pos x="32" y="160"/>
                </a:cxn>
                <a:cxn ang="0">
                  <a:pos x="32" y="155"/>
                </a:cxn>
                <a:cxn ang="0">
                  <a:pos x="27" y="155"/>
                </a:cxn>
                <a:cxn ang="0">
                  <a:pos x="27" y="149"/>
                </a:cxn>
                <a:cxn ang="0">
                  <a:pos x="21" y="144"/>
                </a:cxn>
                <a:cxn ang="0">
                  <a:pos x="21" y="144"/>
                </a:cxn>
                <a:cxn ang="0">
                  <a:pos x="11" y="139"/>
                </a:cxn>
                <a:cxn ang="0">
                  <a:pos x="6" y="134"/>
                </a:cxn>
                <a:cxn ang="0">
                  <a:pos x="0" y="134"/>
                </a:cxn>
                <a:cxn ang="0">
                  <a:pos x="0" y="129"/>
                </a:cxn>
                <a:cxn ang="0">
                  <a:pos x="0" y="129"/>
                </a:cxn>
                <a:cxn ang="0">
                  <a:pos x="0" y="129"/>
                </a:cxn>
                <a:cxn ang="0">
                  <a:pos x="0" y="129"/>
                </a:cxn>
                <a:cxn ang="0">
                  <a:pos x="11" y="129"/>
                </a:cxn>
                <a:cxn ang="0">
                  <a:pos x="16" y="129"/>
                </a:cxn>
                <a:cxn ang="0">
                  <a:pos x="27" y="129"/>
                </a:cxn>
                <a:cxn ang="0">
                  <a:pos x="32" y="129"/>
                </a:cxn>
                <a:cxn ang="0">
                  <a:pos x="32" y="129"/>
                </a:cxn>
                <a:cxn ang="0">
                  <a:pos x="37" y="129"/>
                </a:cxn>
                <a:cxn ang="0">
                  <a:pos x="37" y="129"/>
                </a:cxn>
              </a:cxnLst>
              <a:rect l="txL" t="txT" r="txR" b="txB"/>
              <a:pathLst>
                <a:path w="69" h="160">
                  <a:moveTo>
                    <a:pt x="37" y="129"/>
                  </a:moveTo>
                  <a:lnTo>
                    <a:pt x="37" y="124"/>
                  </a:lnTo>
                  <a:lnTo>
                    <a:pt x="42" y="118"/>
                  </a:lnTo>
                  <a:lnTo>
                    <a:pt x="42" y="113"/>
                  </a:lnTo>
                  <a:lnTo>
                    <a:pt x="42" y="108"/>
                  </a:lnTo>
                  <a:lnTo>
                    <a:pt x="48" y="93"/>
                  </a:lnTo>
                  <a:lnTo>
                    <a:pt x="48" y="82"/>
                  </a:lnTo>
                  <a:lnTo>
                    <a:pt x="48" y="77"/>
                  </a:lnTo>
                  <a:lnTo>
                    <a:pt x="42" y="62"/>
                  </a:lnTo>
                  <a:lnTo>
                    <a:pt x="37" y="46"/>
                  </a:lnTo>
                  <a:lnTo>
                    <a:pt x="32" y="36"/>
                  </a:lnTo>
                  <a:lnTo>
                    <a:pt x="27" y="26"/>
                  </a:lnTo>
                  <a:lnTo>
                    <a:pt x="16" y="15"/>
                  </a:lnTo>
                  <a:lnTo>
                    <a:pt x="6" y="0"/>
                  </a:lnTo>
                  <a:lnTo>
                    <a:pt x="16" y="0"/>
                  </a:lnTo>
                  <a:lnTo>
                    <a:pt x="27" y="5"/>
                  </a:lnTo>
                  <a:lnTo>
                    <a:pt x="32" y="15"/>
                  </a:lnTo>
                  <a:lnTo>
                    <a:pt x="42" y="26"/>
                  </a:lnTo>
                  <a:lnTo>
                    <a:pt x="48" y="31"/>
                  </a:lnTo>
                  <a:lnTo>
                    <a:pt x="58" y="46"/>
                  </a:lnTo>
                  <a:lnTo>
                    <a:pt x="58" y="57"/>
                  </a:lnTo>
                  <a:lnTo>
                    <a:pt x="63" y="67"/>
                  </a:lnTo>
                  <a:lnTo>
                    <a:pt x="63" y="82"/>
                  </a:lnTo>
                  <a:lnTo>
                    <a:pt x="69" y="98"/>
                  </a:lnTo>
                  <a:lnTo>
                    <a:pt x="63" y="113"/>
                  </a:lnTo>
                  <a:lnTo>
                    <a:pt x="63" y="129"/>
                  </a:lnTo>
                  <a:lnTo>
                    <a:pt x="58" y="139"/>
                  </a:lnTo>
                  <a:lnTo>
                    <a:pt x="58" y="144"/>
                  </a:lnTo>
                  <a:lnTo>
                    <a:pt x="53" y="149"/>
                  </a:lnTo>
                  <a:lnTo>
                    <a:pt x="48" y="155"/>
                  </a:lnTo>
                  <a:lnTo>
                    <a:pt x="42" y="155"/>
                  </a:lnTo>
                  <a:lnTo>
                    <a:pt x="37" y="160"/>
                  </a:lnTo>
                  <a:lnTo>
                    <a:pt x="32" y="160"/>
                  </a:lnTo>
                  <a:lnTo>
                    <a:pt x="32" y="155"/>
                  </a:lnTo>
                  <a:lnTo>
                    <a:pt x="27" y="155"/>
                  </a:lnTo>
                  <a:lnTo>
                    <a:pt x="27" y="149"/>
                  </a:lnTo>
                  <a:lnTo>
                    <a:pt x="21" y="144"/>
                  </a:lnTo>
                  <a:lnTo>
                    <a:pt x="21" y="144"/>
                  </a:lnTo>
                  <a:lnTo>
                    <a:pt x="11" y="139"/>
                  </a:lnTo>
                  <a:lnTo>
                    <a:pt x="6" y="134"/>
                  </a:lnTo>
                  <a:lnTo>
                    <a:pt x="0" y="134"/>
                  </a:lnTo>
                  <a:lnTo>
                    <a:pt x="0" y="129"/>
                  </a:lnTo>
                  <a:lnTo>
                    <a:pt x="0" y="129"/>
                  </a:lnTo>
                  <a:lnTo>
                    <a:pt x="0" y="129"/>
                  </a:lnTo>
                  <a:lnTo>
                    <a:pt x="0" y="129"/>
                  </a:lnTo>
                  <a:lnTo>
                    <a:pt x="11" y="129"/>
                  </a:lnTo>
                  <a:lnTo>
                    <a:pt x="16" y="129"/>
                  </a:lnTo>
                  <a:lnTo>
                    <a:pt x="27" y="129"/>
                  </a:lnTo>
                  <a:lnTo>
                    <a:pt x="32" y="129"/>
                  </a:lnTo>
                  <a:lnTo>
                    <a:pt x="32" y="129"/>
                  </a:lnTo>
                  <a:lnTo>
                    <a:pt x="37" y="129"/>
                  </a:lnTo>
                  <a:lnTo>
                    <a:pt x="37" y="129"/>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sp>
          <p:nvSpPr>
            <p:cNvPr id="67629" name="Freeform 84"/>
            <p:cNvSpPr/>
            <p:nvPr/>
          </p:nvSpPr>
          <p:spPr>
            <a:xfrm>
              <a:off x="8293811" y="1735139"/>
              <a:ext cx="192087" cy="130175"/>
            </a:xfrm>
            <a:custGeom>
              <a:avLst/>
              <a:gdLst>
                <a:gd name="txL" fmla="*/ 0 w 121"/>
                <a:gd name="txT" fmla="*/ 0 h 82"/>
                <a:gd name="txR" fmla="*/ 121 w 121"/>
                <a:gd name="txB" fmla="*/ 82 h 82"/>
              </a:gdLst>
              <a:ahLst/>
              <a:cxnLst>
                <a:cxn ang="0">
                  <a:pos x="115" y="0"/>
                </a:cxn>
                <a:cxn ang="0">
                  <a:pos x="121" y="15"/>
                </a:cxn>
                <a:cxn ang="0">
                  <a:pos x="110" y="26"/>
                </a:cxn>
                <a:cxn ang="0">
                  <a:pos x="100" y="36"/>
                </a:cxn>
                <a:cxn ang="0">
                  <a:pos x="79" y="51"/>
                </a:cxn>
                <a:cxn ang="0">
                  <a:pos x="63" y="62"/>
                </a:cxn>
                <a:cxn ang="0">
                  <a:pos x="42" y="72"/>
                </a:cxn>
                <a:cxn ang="0">
                  <a:pos x="32" y="72"/>
                </a:cxn>
                <a:cxn ang="0">
                  <a:pos x="26" y="77"/>
                </a:cxn>
                <a:cxn ang="0">
                  <a:pos x="16" y="77"/>
                </a:cxn>
                <a:cxn ang="0">
                  <a:pos x="11" y="82"/>
                </a:cxn>
                <a:cxn ang="0">
                  <a:pos x="11" y="82"/>
                </a:cxn>
                <a:cxn ang="0">
                  <a:pos x="5" y="82"/>
                </a:cxn>
                <a:cxn ang="0">
                  <a:pos x="0" y="82"/>
                </a:cxn>
                <a:cxn ang="0">
                  <a:pos x="0" y="82"/>
                </a:cxn>
                <a:cxn ang="0">
                  <a:pos x="0" y="82"/>
                </a:cxn>
                <a:cxn ang="0">
                  <a:pos x="5" y="77"/>
                </a:cxn>
                <a:cxn ang="0">
                  <a:pos x="11" y="77"/>
                </a:cxn>
                <a:cxn ang="0">
                  <a:pos x="21" y="72"/>
                </a:cxn>
                <a:cxn ang="0">
                  <a:pos x="32" y="67"/>
                </a:cxn>
                <a:cxn ang="0">
                  <a:pos x="42" y="62"/>
                </a:cxn>
                <a:cxn ang="0">
                  <a:pos x="53" y="51"/>
                </a:cxn>
                <a:cxn ang="0">
                  <a:pos x="68" y="46"/>
                </a:cxn>
                <a:cxn ang="0">
                  <a:pos x="79" y="36"/>
                </a:cxn>
                <a:cxn ang="0">
                  <a:pos x="89" y="26"/>
                </a:cxn>
                <a:cxn ang="0">
                  <a:pos x="105" y="15"/>
                </a:cxn>
                <a:cxn ang="0">
                  <a:pos x="115" y="0"/>
                </a:cxn>
                <a:cxn ang="0">
                  <a:pos x="115" y="0"/>
                </a:cxn>
              </a:cxnLst>
              <a:rect l="txL" t="txT" r="txR" b="txB"/>
              <a:pathLst>
                <a:path w="121" h="82">
                  <a:moveTo>
                    <a:pt x="115" y="0"/>
                  </a:moveTo>
                  <a:lnTo>
                    <a:pt x="121" y="15"/>
                  </a:lnTo>
                  <a:lnTo>
                    <a:pt x="110" y="26"/>
                  </a:lnTo>
                  <a:lnTo>
                    <a:pt x="100" y="36"/>
                  </a:lnTo>
                  <a:lnTo>
                    <a:pt x="79" y="51"/>
                  </a:lnTo>
                  <a:lnTo>
                    <a:pt x="63" y="62"/>
                  </a:lnTo>
                  <a:lnTo>
                    <a:pt x="42" y="72"/>
                  </a:lnTo>
                  <a:lnTo>
                    <a:pt x="32" y="72"/>
                  </a:lnTo>
                  <a:lnTo>
                    <a:pt x="26" y="77"/>
                  </a:lnTo>
                  <a:lnTo>
                    <a:pt x="16" y="77"/>
                  </a:lnTo>
                  <a:lnTo>
                    <a:pt x="11" y="82"/>
                  </a:lnTo>
                  <a:lnTo>
                    <a:pt x="11" y="82"/>
                  </a:lnTo>
                  <a:lnTo>
                    <a:pt x="5" y="82"/>
                  </a:lnTo>
                  <a:lnTo>
                    <a:pt x="0" y="82"/>
                  </a:lnTo>
                  <a:lnTo>
                    <a:pt x="0" y="82"/>
                  </a:lnTo>
                  <a:lnTo>
                    <a:pt x="0" y="82"/>
                  </a:lnTo>
                  <a:lnTo>
                    <a:pt x="5" y="77"/>
                  </a:lnTo>
                  <a:lnTo>
                    <a:pt x="11" y="77"/>
                  </a:lnTo>
                  <a:lnTo>
                    <a:pt x="21" y="72"/>
                  </a:lnTo>
                  <a:lnTo>
                    <a:pt x="32" y="67"/>
                  </a:lnTo>
                  <a:lnTo>
                    <a:pt x="42" y="62"/>
                  </a:lnTo>
                  <a:lnTo>
                    <a:pt x="53" y="51"/>
                  </a:lnTo>
                  <a:lnTo>
                    <a:pt x="68" y="46"/>
                  </a:lnTo>
                  <a:lnTo>
                    <a:pt x="79" y="36"/>
                  </a:lnTo>
                  <a:lnTo>
                    <a:pt x="89" y="26"/>
                  </a:lnTo>
                  <a:lnTo>
                    <a:pt x="105" y="15"/>
                  </a:lnTo>
                  <a:lnTo>
                    <a:pt x="115" y="0"/>
                  </a:lnTo>
                  <a:lnTo>
                    <a:pt x="115" y="0"/>
                  </a:lnTo>
                </a:path>
              </a:pathLst>
            </a:custGeom>
            <a:solidFill>
              <a:schemeClr val="tx1"/>
            </a:solidFill>
            <a:ln w="5" cap="flat" cmpd="sng">
              <a:solidFill>
                <a:schemeClr val="tx1"/>
              </a:solidFill>
              <a:prstDash val="solid"/>
              <a:round/>
              <a:headEnd type="none" w="med" len="med"/>
              <a:tailEnd type="none" w="med" len="med"/>
            </a:ln>
          </p:spPr>
          <p:txBody>
            <a:bodyPr/>
            <a:lstStyle/>
            <a:p>
              <a:endParaRPr lang="zh-CN" altLang="en-US" dirty="0">
                <a:latin typeface="Arial" panose="020B060402020202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split orient="vert" dir="in"/>
      </p:transition>
    </mc:Choice>
    <mc:Fallback xmlns="">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4d3e3fb607cdcdf8fe1d77750ce4bb64_副本"/>
          <p:cNvPicPr>
            <a:picLocks noChangeAspect="1"/>
          </p:cNvPicPr>
          <p:nvPr/>
        </p:nvPicPr>
        <p:blipFill>
          <a:blip r:embed="rId2"/>
          <a:stretch>
            <a:fillRect/>
          </a:stretch>
        </p:blipFill>
        <p:spPr>
          <a:xfrm>
            <a:off x="10176510" y="2717800"/>
            <a:ext cx="1179195" cy="864870"/>
          </a:xfrm>
          <a:prstGeom prst="rect">
            <a:avLst/>
          </a:prstGeom>
        </p:spPr>
      </p:pic>
      <p:grpSp>
        <p:nvGrpSpPr>
          <p:cNvPr id="5" name="组合 4"/>
          <p:cNvGrpSpPr/>
          <p:nvPr/>
        </p:nvGrpSpPr>
        <p:grpSpPr>
          <a:xfrm>
            <a:off x="1540510" y="2428240"/>
            <a:ext cx="12365355" cy="1940560"/>
            <a:chOff x="1066" y="3939"/>
            <a:chExt cx="19473" cy="3056"/>
          </a:xfrm>
        </p:grpSpPr>
        <p:grpSp>
          <p:nvGrpSpPr>
            <p:cNvPr id="3" name="组合 2"/>
            <p:cNvGrpSpPr/>
            <p:nvPr/>
          </p:nvGrpSpPr>
          <p:grpSpPr>
            <a:xfrm>
              <a:off x="1922" y="6173"/>
              <a:ext cx="17999" cy="822"/>
              <a:chOff x="7522" y="6185"/>
              <a:chExt cx="17999" cy="822"/>
            </a:xfrm>
          </p:grpSpPr>
          <p:sp>
            <p:nvSpPr>
              <p:cNvPr id="15" name="矩形 14"/>
              <p:cNvSpPr/>
              <p:nvPr/>
            </p:nvSpPr>
            <p:spPr>
              <a:xfrm>
                <a:off x="7522" y="6185"/>
                <a:ext cx="3632" cy="822"/>
              </a:xfrm>
              <a:prstGeom prst="rect">
                <a:avLst/>
              </a:prstGeom>
            </p:spPr>
            <p:txBody>
              <a:bodyPr wrap="square">
                <a:spAutoFit/>
              </a:bodyPr>
              <a:lstStyle/>
              <a:p>
                <a:pPr algn="l"/>
                <a:r>
                  <a:rPr lang="en-US" altLang="zh-CN"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Lesson 15</a:t>
                </a:r>
                <a:endParaRPr lang="zh-CN" altLang="en-US" sz="2800" dirty="0">
                  <a:latin typeface="华文细黑" panose="02010600040101010101" pitchFamily="2" charset="-122"/>
                  <a:ea typeface="华文细黑" panose="02010600040101010101" pitchFamily="2" charset="-122"/>
                </a:endParaRPr>
              </a:p>
            </p:txBody>
          </p:sp>
          <p:sp>
            <p:nvSpPr>
              <p:cNvPr id="18" name="矩形 17"/>
              <p:cNvSpPr/>
              <p:nvPr/>
            </p:nvSpPr>
            <p:spPr>
              <a:xfrm>
                <a:off x="13211" y="6185"/>
                <a:ext cx="12310" cy="822"/>
              </a:xfrm>
              <a:prstGeom prst="rect">
                <a:avLst/>
              </a:prstGeom>
            </p:spPr>
            <p:txBody>
              <a:bodyPr wrap="square">
                <a:spAutoFit/>
              </a:bodyPr>
              <a:lstStyle/>
              <a:p>
                <a:pPr algn="l"/>
                <a:r>
                  <a:rPr lang="en-US"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    </a:t>
                </a:r>
                <a:r>
                  <a:rPr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I came by plane</a:t>
                </a:r>
                <a:r>
                  <a:rPr lang="en-US" sz="2800" dirty="0">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a:t>
                </a:r>
              </a:p>
            </p:txBody>
          </p:sp>
        </p:grpSp>
        <p:grpSp>
          <p:nvGrpSpPr>
            <p:cNvPr id="2" name="组合 1"/>
            <p:cNvGrpSpPr/>
            <p:nvPr/>
          </p:nvGrpSpPr>
          <p:grpSpPr>
            <a:xfrm>
              <a:off x="1066" y="3939"/>
              <a:ext cx="19473" cy="2113"/>
              <a:chOff x="6666" y="3951"/>
              <a:chExt cx="19473" cy="2113"/>
            </a:xfrm>
          </p:grpSpPr>
          <p:sp>
            <p:nvSpPr>
              <p:cNvPr id="6" name="文本框 7"/>
              <p:cNvSpPr txBox="1"/>
              <p:nvPr/>
            </p:nvSpPr>
            <p:spPr>
              <a:xfrm>
                <a:off x="6667" y="4612"/>
                <a:ext cx="19472" cy="14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第十五课  </a:t>
                </a:r>
                <a:r>
                  <a:rPr lang="en-US" altLang="zh-CN"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540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我是坐飞机来的</a:t>
                </a:r>
              </a:p>
            </p:txBody>
          </p:sp>
          <p:sp>
            <p:nvSpPr>
              <p:cNvPr id="19" name="矩形 18"/>
              <p:cNvSpPr/>
              <p:nvPr/>
            </p:nvSpPr>
            <p:spPr>
              <a:xfrm>
                <a:off x="6666" y="3951"/>
                <a:ext cx="15063" cy="822"/>
              </a:xfrm>
              <a:prstGeom prst="rect">
                <a:avLst/>
              </a:prstGeom>
            </p:spPr>
            <p:txBody>
              <a:bodyPr wrap="square">
                <a:spAutoFit/>
              </a:bodyPr>
              <a:lstStyle/>
              <a:p>
                <a:r>
                  <a:rPr lang="en-US" altLang="zh-CN" sz="2800" dirty="0" err="1">
                    <a:gradFill flip="none" rotWithShape="1">
                      <a:gsLst>
                        <a:gs pos="0">
                          <a:srgbClr val="E3C982"/>
                        </a:gs>
                        <a:gs pos="95000">
                          <a:srgbClr val="B29054"/>
                        </a:gs>
                      </a:gsLst>
                      <a:lin ang="0" scaled="1"/>
                      <a:tileRect/>
                    </a:gradFill>
                    <a:latin typeface="华文细黑" panose="02010600040101010101" pitchFamily="2" charset="-122"/>
                    <a:ea typeface="华文细黑" panose="02010600040101010101" pitchFamily="2" charset="-122"/>
                    <a:sym typeface="+mn-ea"/>
                  </a:rPr>
                  <a:t>  dì    shí   wǔ  kè            wǒ  shì   zuò fēi     jī     lái   de</a:t>
                </a:r>
              </a:p>
            </p:txBody>
          </p:sp>
        </p:grpSp>
      </p:grpSp>
      <p:sp>
        <p:nvSpPr>
          <p:cNvPr id="16" name="矩形 15"/>
          <p:cNvSpPr/>
          <p:nvPr/>
        </p:nvSpPr>
        <p:spPr>
          <a:xfrm>
            <a:off x="1703070" y="2318385"/>
            <a:ext cx="9652000" cy="2571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Administrator\Desktop\小红书\对外汉语战略搞钱计划\教学素材\动图\动图2_matting.gif动图2_matting"/>
          <p:cNvPicPr>
            <a:picLocks noChangeAspect="1"/>
          </p:cNvPicPr>
          <p:nvPr/>
        </p:nvPicPr>
        <p:blipFill>
          <a:blip r:embed="rId3"/>
          <a:srcRect/>
          <a:stretch>
            <a:fillRect/>
          </a:stretch>
        </p:blipFill>
        <p:spPr>
          <a:xfrm flipH="1">
            <a:off x="-1628140" y="1346835"/>
            <a:ext cx="5974080" cy="4480560"/>
          </a:xfrm>
          <a:prstGeom prst="rect">
            <a:avLst/>
          </a:prstGeom>
        </p:spPr>
      </p:pic>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第十五课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85635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15</a:t>
            </a:r>
          </a:p>
        </p:txBody>
      </p:sp>
      <p:pic>
        <p:nvPicPr>
          <p:cNvPr id="4" name="图片 3" descr="1"/>
          <p:cNvPicPr>
            <a:picLocks noChangeAspect="1"/>
          </p:cNvPicPr>
          <p:nvPr/>
        </p:nvPicPr>
        <p:blipFill>
          <a:blip r:embed="rId4"/>
          <a:stretch>
            <a:fillRect/>
          </a:stretch>
        </p:blipFill>
        <p:spPr>
          <a:xfrm>
            <a:off x="10718800" y="0"/>
            <a:ext cx="1459230" cy="1459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0"/>
                                  </p:stCondLst>
                                  <p:childTnLst>
                                    <p:animMotion origin="layout" path="M 0.0009375 -0.000185185 L 0.998802 0.00148148 " pathEditMode="relative" rAng="0" ptsTypes="">
                                      <p:cBhvr>
                                        <p:cTn id="6" dur="5000" fill="hold"/>
                                        <p:tgtEl>
                                          <p:spTgt spid="13"/>
                                        </p:tgtEl>
                                        <p:attrNameLst>
                                          <p:attrName>ppt_x</p:attrName>
                                          <p:attrName>ppt_y</p:attrName>
                                        </p:attrNameLst>
                                      </p:cBhvr>
                                      <p:rCtr x="487" y="1"/>
                                    </p:animMotion>
                                  </p:childTnLst>
                                </p:cTn>
                              </p:par>
                              <p:par>
                                <p:cTn id="7" presetID="63" presetClass="path" presetSubtype="0" fill="hold" grpId="0" nodeType="withEffect">
                                  <p:stCondLst>
                                    <p:cond delay="0"/>
                                  </p:stCondLst>
                                  <p:childTnLst>
                                    <p:animMotion origin="layout" path="M -1.45833E-6 7.40741E-7 L 0.92513 7.40741E-7 " pathEditMode="relative" rAng="0" ptsTypes="AA">
                                      <p:cBhvr>
                                        <p:cTn id="8" dur="5000" fill="hold"/>
                                        <p:tgtEl>
                                          <p:spTgt spid="16"/>
                                        </p:tgtEl>
                                        <p:attrNameLst>
                                          <p:attrName>ppt_x</p:attrName>
                                          <p:attrName>ppt_y</p:attrName>
                                        </p:attrNameLst>
                                      </p:cBhvr>
                                      <p:rCtr x="46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3"/>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4"/>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5"/>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1--</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第十五课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385635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1  Lesson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35" y="38735"/>
            <a:ext cx="12192000" cy="998855"/>
          </a:xfrm>
          <a:custGeom>
            <a:avLst/>
            <a:gdLst>
              <a:gd name="connisteX0" fmla="*/ 0 w 9086850"/>
              <a:gd name="connsiteY0" fmla="*/ 0 h 594706"/>
              <a:gd name="connisteX1" fmla="*/ 2838450 w 9086850"/>
              <a:gd name="connsiteY1" fmla="*/ 381000 h 594706"/>
              <a:gd name="connisteX2" fmla="*/ 5562600 w 9086850"/>
              <a:gd name="connsiteY2" fmla="*/ 571500 h 594706"/>
              <a:gd name="connisteX3" fmla="*/ 7848600 w 9086850"/>
              <a:gd name="connsiteY3" fmla="*/ 571500 h 594706"/>
              <a:gd name="connisteX4" fmla="*/ 9086850 w 9086850"/>
              <a:gd name="connsiteY4" fmla="*/ 457200 h 594706"/>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086850" h="594707">
                <a:moveTo>
                  <a:pt x="0" y="0"/>
                </a:moveTo>
                <a:cubicBezTo>
                  <a:pt x="513080" y="72390"/>
                  <a:pt x="1725930" y="266700"/>
                  <a:pt x="2838450" y="381000"/>
                </a:cubicBezTo>
                <a:cubicBezTo>
                  <a:pt x="3950970" y="495300"/>
                  <a:pt x="4560570" y="533400"/>
                  <a:pt x="5562600" y="571500"/>
                </a:cubicBezTo>
                <a:cubicBezTo>
                  <a:pt x="6564630" y="609600"/>
                  <a:pt x="7143750" y="594360"/>
                  <a:pt x="7848600" y="571500"/>
                </a:cubicBezTo>
                <a:cubicBezTo>
                  <a:pt x="8553450" y="548640"/>
                  <a:pt x="8884920" y="480060"/>
                  <a:pt x="9086850" y="457200"/>
                </a:cubicBezTo>
              </a:path>
            </a:pathLst>
          </a:custGeom>
          <a:no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635" y="38735"/>
            <a:ext cx="12191365" cy="998855"/>
          </a:xfrm>
          <a:custGeom>
            <a:avLst/>
            <a:gdLst>
              <a:gd name="connisteX0" fmla="*/ 0 w 9086850"/>
              <a:gd name="connsiteY0" fmla="*/ 666750 h 684562"/>
              <a:gd name="connisteX1" fmla="*/ 1847850 w 9086850"/>
              <a:gd name="connsiteY1" fmla="*/ 666750 h 684562"/>
              <a:gd name="connisteX2" fmla="*/ 5124450 w 9086850"/>
              <a:gd name="connsiteY2" fmla="*/ 476250 h 684562"/>
              <a:gd name="connisteX3" fmla="*/ 6991350 w 9086850"/>
              <a:gd name="connsiteY3" fmla="*/ 323850 h 684562"/>
              <a:gd name="connisteX4" fmla="*/ 9086850 w 9086850"/>
              <a:gd name="connsiteY4" fmla="*/ 0 h 68456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086850" h="684562">
                <a:moveTo>
                  <a:pt x="0" y="666750"/>
                </a:moveTo>
                <a:cubicBezTo>
                  <a:pt x="304165" y="670560"/>
                  <a:pt x="822960" y="704850"/>
                  <a:pt x="1847850" y="666750"/>
                </a:cubicBezTo>
                <a:cubicBezTo>
                  <a:pt x="2872740" y="628650"/>
                  <a:pt x="4095750" y="544830"/>
                  <a:pt x="5124450" y="476250"/>
                </a:cubicBezTo>
                <a:cubicBezTo>
                  <a:pt x="6153150" y="407670"/>
                  <a:pt x="6198870" y="419100"/>
                  <a:pt x="6991350" y="323850"/>
                </a:cubicBezTo>
                <a:cubicBezTo>
                  <a:pt x="7783830" y="228600"/>
                  <a:pt x="8705215" y="61595"/>
                  <a:pt x="9086850" y="0"/>
                </a:cubicBezTo>
              </a:path>
            </a:pathLst>
          </a:custGeom>
          <a:no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6424378"/>
          <p:cNvPicPr>
            <a:picLocks noChangeAspect="1"/>
          </p:cNvPicPr>
          <p:nvPr/>
        </p:nvPicPr>
        <p:blipFill>
          <a:blip r:embed="rId3"/>
          <a:srcRect l="13538" t="7063" r="19126" b="6572"/>
          <a:stretch>
            <a:fillRect/>
          </a:stretch>
        </p:blipFill>
        <p:spPr>
          <a:xfrm>
            <a:off x="3511550" y="3841115"/>
            <a:ext cx="1576070" cy="2011045"/>
          </a:xfrm>
          <a:prstGeom prst="ellipse">
            <a:avLst/>
          </a:prstGeom>
        </p:spPr>
      </p:pic>
      <p:pic>
        <p:nvPicPr>
          <p:cNvPr id="12" name="图片 11" descr="6424378"/>
          <p:cNvPicPr>
            <a:picLocks noChangeAspect="1"/>
          </p:cNvPicPr>
          <p:nvPr/>
        </p:nvPicPr>
        <p:blipFill>
          <a:blip r:embed="rId3"/>
          <a:srcRect l="13538" t="7063" r="19126" b="6572"/>
          <a:stretch>
            <a:fillRect/>
          </a:stretch>
        </p:blipFill>
        <p:spPr>
          <a:xfrm>
            <a:off x="4598670" y="2751455"/>
            <a:ext cx="1576070" cy="2011045"/>
          </a:xfrm>
          <a:prstGeom prst="ellipse">
            <a:avLst/>
          </a:prstGeom>
        </p:spPr>
      </p:pic>
      <p:pic>
        <p:nvPicPr>
          <p:cNvPr id="14" name="图片 13" descr="6424378"/>
          <p:cNvPicPr>
            <a:picLocks noChangeAspect="1"/>
          </p:cNvPicPr>
          <p:nvPr/>
        </p:nvPicPr>
        <p:blipFill>
          <a:blip r:embed="rId3"/>
          <a:srcRect l="13538" t="7063" r="19126" b="6572"/>
          <a:stretch>
            <a:fillRect/>
          </a:stretch>
        </p:blipFill>
        <p:spPr>
          <a:xfrm>
            <a:off x="7051675" y="2810510"/>
            <a:ext cx="1576070" cy="2011045"/>
          </a:xfrm>
          <a:prstGeom prst="ellipse">
            <a:avLst/>
          </a:prstGeom>
        </p:spPr>
      </p:pic>
      <p:pic>
        <p:nvPicPr>
          <p:cNvPr id="16" name="图片 15" descr="6424378"/>
          <p:cNvPicPr>
            <a:picLocks noChangeAspect="1"/>
          </p:cNvPicPr>
          <p:nvPr/>
        </p:nvPicPr>
        <p:blipFill>
          <a:blip r:embed="rId3"/>
          <a:srcRect l="13538" t="7063" r="19126" b="6572"/>
          <a:stretch>
            <a:fillRect/>
          </a:stretch>
        </p:blipFill>
        <p:spPr>
          <a:xfrm>
            <a:off x="5862320" y="3841115"/>
            <a:ext cx="1576070" cy="2011045"/>
          </a:xfrm>
          <a:prstGeom prst="ellipse">
            <a:avLst/>
          </a:prstGeom>
        </p:spPr>
      </p:pic>
      <p:sp>
        <p:nvSpPr>
          <p:cNvPr id="17" name="文本框 16"/>
          <p:cNvSpPr txBox="1"/>
          <p:nvPr/>
        </p:nvSpPr>
        <p:spPr>
          <a:xfrm>
            <a:off x="3762375" y="4511040"/>
            <a:ext cx="894080" cy="521970"/>
          </a:xfrm>
          <a:prstGeom prst="rect">
            <a:avLst/>
          </a:prstGeom>
          <a:noFill/>
        </p:spPr>
        <p:txBody>
          <a:bodyPr wrap="none" rtlCol="0">
            <a:spAutoFit/>
          </a:bodyPr>
          <a:lstStyle/>
          <a:p>
            <a:r>
              <a:rPr lang="zh-CN" sz="2800"/>
              <a:t>东西</a:t>
            </a:r>
          </a:p>
        </p:txBody>
      </p:sp>
      <p:sp>
        <p:nvSpPr>
          <p:cNvPr id="18" name="文本框 17"/>
          <p:cNvSpPr txBox="1"/>
          <p:nvPr/>
        </p:nvSpPr>
        <p:spPr>
          <a:xfrm>
            <a:off x="4849495" y="3425190"/>
            <a:ext cx="894080" cy="521970"/>
          </a:xfrm>
          <a:prstGeom prst="rect">
            <a:avLst/>
          </a:prstGeom>
          <a:noFill/>
        </p:spPr>
        <p:txBody>
          <a:bodyPr wrap="none" rtlCol="0">
            <a:spAutoFit/>
          </a:bodyPr>
          <a:lstStyle/>
          <a:p>
            <a:r>
              <a:rPr lang="zh-CN" sz="2800"/>
              <a:t>先生</a:t>
            </a:r>
          </a:p>
        </p:txBody>
      </p:sp>
      <p:sp>
        <p:nvSpPr>
          <p:cNvPr id="19" name="文本框 18"/>
          <p:cNvSpPr txBox="1"/>
          <p:nvPr/>
        </p:nvSpPr>
        <p:spPr>
          <a:xfrm>
            <a:off x="6113145" y="4511040"/>
            <a:ext cx="894080" cy="521970"/>
          </a:xfrm>
          <a:prstGeom prst="rect">
            <a:avLst/>
          </a:prstGeom>
          <a:noFill/>
        </p:spPr>
        <p:txBody>
          <a:bodyPr wrap="none" rtlCol="0">
            <a:spAutoFit/>
          </a:bodyPr>
          <a:lstStyle/>
          <a:p>
            <a:r>
              <a:rPr lang="zh-CN" sz="2800" dirty="0"/>
              <a:t>回来</a:t>
            </a:r>
          </a:p>
        </p:txBody>
      </p:sp>
      <p:sp>
        <p:nvSpPr>
          <p:cNvPr id="20" name="文本框 19"/>
          <p:cNvSpPr txBox="1"/>
          <p:nvPr/>
        </p:nvSpPr>
        <p:spPr>
          <a:xfrm>
            <a:off x="7302500" y="3425190"/>
            <a:ext cx="894080" cy="521970"/>
          </a:xfrm>
          <a:prstGeom prst="rect">
            <a:avLst/>
          </a:prstGeom>
          <a:noFill/>
        </p:spPr>
        <p:txBody>
          <a:bodyPr wrap="none" rtlCol="0">
            <a:spAutoFit/>
          </a:bodyPr>
          <a:lstStyle/>
          <a:p>
            <a:r>
              <a:rPr lang="zh-CN" sz="2800" dirty="0"/>
              <a:t>衣服</a:t>
            </a:r>
          </a:p>
        </p:txBody>
      </p:sp>
      <p:pic>
        <p:nvPicPr>
          <p:cNvPr id="7" name="图片 6">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9592" y="5928360"/>
            <a:ext cx="1074420" cy="852373"/>
          </a:xfrm>
          <a:prstGeom prst="rect">
            <a:avLst/>
          </a:prstGeom>
        </p:spPr>
      </p:pic>
      <p:sp>
        <p:nvSpPr>
          <p:cNvPr id="24" name="文本框 7"/>
          <p:cNvSpPr txBox="1"/>
          <p:nvPr/>
        </p:nvSpPr>
        <p:spPr>
          <a:xfrm>
            <a:off x="165735" y="213995"/>
            <a:ext cx="188087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7490" y="702310"/>
            <a:ext cx="1678305"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W</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4" name="图片 3" descr="1"/>
          <p:cNvPicPr>
            <a:picLocks noChangeAspect="1"/>
          </p:cNvPicPr>
          <p:nvPr/>
        </p:nvPicPr>
        <p:blipFill>
          <a:blip r:embed="rId5"/>
          <a:stretch>
            <a:fillRect/>
          </a:stretch>
        </p:blipFill>
        <p:spPr>
          <a:xfrm>
            <a:off x="10719753" y="0"/>
            <a:ext cx="1459230" cy="1459230"/>
          </a:xfrm>
          <a:prstGeom prst="rect">
            <a:avLst/>
          </a:prstGeom>
        </p:spPr>
      </p:pic>
      <p:pic>
        <p:nvPicPr>
          <p:cNvPr id="3" name="图片 2">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4880" y="4348480"/>
            <a:ext cx="775970" cy="615950"/>
          </a:xfrm>
          <a:prstGeom prst="rect">
            <a:avLst/>
          </a:prstGeom>
        </p:spPr>
      </p:pic>
      <p:pic>
        <p:nvPicPr>
          <p:cNvPr id="8" name="图片 7">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110" y="3969385"/>
            <a:ext cx="682625" cy="541655"/>
          </a:xfrm>
          <a:prstGeom prst="rect">
            <a:avLst/>
          </a:prstGeom>
        </p:spPr>
      </p:pic>
      <p:pic>
        <p:nvPicPr>
          <p:cNvPr id="9" name="图片 8">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 y="5584825"/>
            <a:ext cx="1022985" cy="811530"/>
          </a:xfrm>
          <a:prstGeom prst="rect">
            <a:avLst/>
          </a:prstGeom>
        </p:spPr>
      </p:pic>
      <p:pic>
        <p:nvPicPr>
          <p:cNvPr id="10" name="图片 9">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5375" y="2174875"/>
            <a:ext cx="584835" cy="464185"/>
          </a:xfrm>
          <a:prstGeom prst="rect">
            <a:avLst/>
          </a:prstGeom>
        </p:spPr>
      </p:pic>
      <p:pic>
        <p:nvPicPr>
          <p:cNvPr id="11" name="图片 10">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390" y="2004695"/>
            <a:ext cx="474980" cy="377190"/>
          </a:xfrm>
          <a:prstGeom prst="rect">
            <a:avLst/>
          </a:prstGeom>
        </p:spPr>
      </p:pic>
      <p:pic>
        <p:nvPicPr>
          <p:cNvPr id="13" name="3" descr="C:\Users\Administrator\Desktop\小红书\对外汉语战略搞钱计划\教学素材\图片素材\金币.png金币"/>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666875" y="4690745"/>
            <a:ext cx="43053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4" descr="C:\Users\Administrator\Desktop\小红书\对外汉语战略搞钱计划\教学素材\图片素材\金币.png金币"/>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8182610" y="5965190"/>
            <a:ext cx="632460" cy="81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2" descr="6424378"/>
          <p:cNvPicPr>
            <a:picLocks noChangeAspect="1"/>
          </p:cNvPicPr>
          <p:nvPr/>
        </p:nvPicPr>
        <p:blipFill>
          <a:blip r:embed="rId3"/>
          <a:srcRect l="13538" t="7063" r="19126" b="6572"/>
          <a:stretch>
            <a:fillRect/>
          </a:stretch>
        </p:blipFill>
        <p:spPr>
          <a:xfrm>
            <a:off x="8745220" y="3234690"/>
            <a:ext cx="1576070" cy="2011045"/>
          </a:xfrm>
          <a:prstGeom prst="ellipse">
            <a:avLst/>
          </a:prstGeom>
        </p:spPr>
      </p:pic>
      <p:sp>
        <p:nvSpPr>
          <p:cNvPr id="26" name="文本框 25"/>
          <p:cNvSpPr txBox="1"/>
          <p:nvPr/>
        </p:nvSpPr>
        <p:spPr>
          <a:xfrm>
            <a:off x="8996045" y="3849370"/>
            <a:ext cx="894080" cy="521970"/>
          </a:xfrm>
          <a:prstGeom prst="rect">
            <a:avLst/>
          </a:prstGeom>
          <a:noFill/>
        </p:spPr>
        <p:txBody>
          <a:bodyPr wrap="none" rtlCol="0">
            <a:spAutoFit/>
          </a:bodyPr>
          <a:lstStyle/>
          <a:p>
            <a:r>
              <a:rPr lang="zh-CN" sz="2800" dirty="0"/>
              <a:t>漂亮</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0.01111 L -0.12617 -0.48472 " pathEditMode="relative" rAng="0" ptsTypes="AA">
                                      <p:cBhvr>
                                        <p:cTn id="6" dur="2000" fill="hold"/>
                                        <p:tgtEl>
                                          <p:spTgt spid="2"/>
                                        </p:tgtEl>
                                        <p:attrNameLst>
                                          <p:attrName>ppt_x</p:attrName>
                                          <p:attrName>ppt_y</p:attrName>
                                        </p:attrNameLst>
                                      </p:cBhvr>
                                      <p:rCtr x="-6315" y="-23681"/>
                                    </p:animMotion>
                                  </p:childTnLst>
                                  <p:subTnLst>
                                    <p:audio>
                                      <p:cMediaNode>
                                        <p:cTn display="1" masterRel="sameClick">
                                          <p:stCondLst>
                                            <p:cond evt="begin" delay="0">
                                              <p:tn val="5"/>
                                            </p:cond>
                                          </p:stCondLst>
                                          <p:endCondLst>
                                            <p:cond evt="onStopAudio" delay="0">
                                              <p:tgtEl>
                                                <p:sldTgt/>
                                              </p:tgtEl>
                                            </p:cond>
                                          </p:endCondLst>
                                        </p:cTn>
                                        <p:tgtEl>
                                          <p:sndTgt r:embed="rId2" name="卡通单气泡.wav"/>
                                        </p:tgtEl>
                                      </p:cMediaNode>
                                    </p:audio>
                                  </p:subTnLst>
                                </p:cTn>
                              </p:par>
                              <p:par>
                                <p:cTn id="7" presetID="0" presetClass="path" presetSubtype="0" accel="50000" decel="50000" fill="hold" grpId="0" nodeType="withEffect">
                                  <p:stCondLst>
                                    <p:cond delay="0"/>
                                  </p:stCondLst>
                                  <p:childTnLst>
                                    <p:animMotion origin="layout" path="M 4.58333E-6 -3.33333E-6 L -0.12618 -0.47361 " pathEditMode="relative" rAng="0" ptsTypes="AA">
                                      <p:cBhvr>
                                        <p:cTn id="8" dur="2000" fill="hold"/>
                                        <p:tgtEl>
                                          <p:spTgt spid="17"/>
                                        </p:tgtEl>
                                        <p:attrNameLst>
                                          <p:attrName>ppt_x</p:attrName>
                                          <p:attrName>ppt_y</p:attrName>
                                        </p:attrNameLst>
                                      </p:cBhvr>
                                      <p:rCtr x="-6315" y="-23681"/>
                                    </p:animMotion>
                                  </p:childTnLst>
                                  <p:subTnLst>
                                    <p:audio>
                                      <p:cMediaNode>
                                        <p:cTn display="1" masterRel="sameClick">
                                          <p:stCondLst>
                                            <p:cond evt="begin" delay="0">
                                              <p:tn val="7"/>
                                            </p:cond>
                                          </p:stCondLst>
                                          <p:endCondLst>
                                            <p:cond evt="onStopAudio" delay="0">
                                              <p:tgtEl>
                                                <p:sldTgt/>
                                              </p:tgtEl>
                                            </p:cond>
                                          </p:endCondLst>
                                        </p:cTn>
                                        <p:tgtEl>
                                          <p:sndTgt r:embed="rId2" name="卡通单气泡.wav"/>
                                        </p:tgtEl>
                                      </p:cMediaNode>
                                    </p:audio>
                                  </p:subTnLst>
                                </p:cTn>
                              </p:par>
                            </p:childTnLst>
                          </p:cTn>
                        </p:par>
                      </p:childTnLst>
                    </p:cTn>
                  </p:par>
                </p:childTnLst>
              </p:cTn>
              <p:nextCondLst>
                <p:cond evt="onClick" delay="0">
                  <p:tgtEl>
                    <p:spTgt spid="2"/>
                  </p:tgtEl>
                </p:cond>
              </p:nextCondLst>
            </p:seq>
            <p:seq concurrent="1" nextAc="seek">
              <p:cTn id="9" restart="whenNotActive" fill="hold" evtFilter="cancelBubble" nodeType="interactiveSeq">
                <p:stCondLst>
                  <p:cond evt="onClick" delay="0">
                    <p:tgtEl>
                      <p:spTgt spid="14"/>
                    </p:tgtEl>
                  </p:cond>
                </p:stCondLst>
                <p:endSync evt="end" delay="0">
                  <p:rtn val="all"/>
                </p:endSync>
                <p:childTnLst>
                  <p:par>
                    <p:cTn id="10" fill="hold">
                      <p:stCondLst>
                        <p:cond delay="0"/>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 0 L 0.0746528 -0.312315 " pathEditMode="relative" ptsTypes="">
                                      <p:cBhvr>
                                        <p:cTn id="13" dur="2000" fill="hold"/>
                                        <p:tgtEl>
                                          <p:spTgt spid="20"/>
                                        </p:tgtEl>
                                        <p:attrNameLst>
                                          <p:attrName>ppt_x</p:attrName>
                                          <p:attrName>ppt_y</p:attrName>
                                        </p:attrNameLst>
                                      </p:cBhvr>
                                    </p:animMotion>
                                  </p:childTnLst>
                                  <p:subTnLst>
                                    <p:audio>
                                      <p:cMediaNode>
                                        <p:cTn display="1" masterRel="sameClick">
                                          <p:stCondLst>
                                            <p:cond evt="begin" delay="0">
                                              <p:tn val="12"/>
                                            </p:cond>
                                          </p:stCondLst>
                                          <p:endCondLst>
                                            <p:cond evt="onStopAudio" delay="0">
                                              <p:tgtEl>
                                                <p:sldTgt/>
                                              </p:tgtEl>
                                            </p:cond>
                                          </p:endCondLst>
                                        </p:cTn>
                                        <p:tgtEl>
                                          <p:sndTgt r:embed="rId2" name="卡通单气泡.wav"/>
                                        </p:tgtEl>
                                      </p:cMediaNode>
                                    </p:audio>
                                  </p:subTnLst>
                                </p:cTn>
                              </p:par>
                              <p:par>
                                <p:cTn id="14" presetID="0" presetClass="path" presetSubtype="0" accel="50000" decel="50000" fill="hold" nodeType="withEffect">
                                  <p:stCondLst>
                                    <p:cond delay="0"/>
                                  </p:stCondLst>
                                  <p:childTnLst>
                                    <p:animMotion origin="layout" path="M 1.25E-6 -0.01667 L 0.07461 -0.32894 " pathEditMode="relative" rAng="0" ptsTypes="AA">
                                      <p:cBhvr>
                                        <p:cTn id="15" dur="2000" fill="hold"/>
                                        <p:tgtEl>
                                          <p:spTgt spid="14"/>
                                        </p:tgtEl>
                                        <p:attrNameLst>
                                          <p:attrName>ppt_x</p:attrName>
                                          <p:attrName>ppt_y</p:attrName>
                                        </p:attrNameLst>
                                      </p:cBhvr>
                                      <p:rCtr x="3724" y="-15625"/>
                                    </p:animMotion>
                                  </p:childTnLst>
                                  <p:subTnLst>
                                    <p:audio>
                                      <p:cMediaNode>
                                        <p:cTn display="1" masterRel="sameClick">
                                          <p:stCondLst>
                                            <p:cond evt="begin" delay="0">
                                              <p:tn val="14"/>
                                            </p:cond>
                                          </p:stCondLst>
                                          <p:endCondLst>
                                            <p:cond evt="onStopAudio" delay="0">
                                              <p:tgtEl>
                                                <p:sldTgt/>
                                              </p:tgtEl>
                                            </p:cond>
                                          </p:endCondLst>
                                        </p:cTn>
                                        <p:tgtEl>
                                          <p:sndTgt r:embed="rId2" name="卡通单气泡.wav"/>
                                        </p:tgtEl>
                                      </p:cMediaNode>
                                    </p:audio>
                                  </p:subTnLst>
                                </p:cTn>
                              </p:par>
                            </p:childTnLst>
                          </p:cTn>
                        </p:par>
                      </p:childTnLst>
                    </p:cTn>
                  </p:par>
                </p:childTnLst>
              </p:cTn>
              <p:nextCondLst>
                <p:cond evt="onClick" delay="0">
                  <p:tgtEl>
                    <p:spTgt spid="14"/>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 0 L 0.0115278 -0.446204 " pathEditMode="relative" ptsTypes="">
                                      <p:cBhvr>
                                        <p:cTn id="20" dur="2000" fill="hold"/>
                                        <p:tgtEl>
                                          <p:spTgt spid="19"/>
                                        </p:tgtEl>
                                        <p:attrNameLst>
                                          <p:attrName>ppt_x</p:attrName>
                                          <p:attrName>ppt_y</p:attrName>
                                        </p:attrNameLst>
                                      </p:cBhvr>
                                    </p:animMotion>
                                  </p:childTnLst>
                                  <p:subTnLst>
                                    <p:audio>
                                      <p:cMediaNode>
                                        <p:cTn display="1" masterRel="sameClick">
                                          <p:stCondLst>
                                            <p:cond evt="begin" delay="0">
                                              <p:tn val="19"/>
                                            </p:cond>
                                          </p:stCondLst>
                                          <p:endCondLst>
                                            <p:cond evt="onStopAudio" delay="0">
                                              <p:tgtEl>
                                                <p:sldTgt/>
                                              </p:tgtEl>
                                            </p:cond>
                                          </p:endCondLst>
                                        </p:cTn>
                                        <p:tgtEl>
                                          <p:sndTgt r:embed="rId2" name="卡通单气泡.wav"/>
                                        </p:tgtEl>
                                      </p:cMediaNode>
                                    </p:audio>
                                  </p:subTnLst>
                                </p:cTn>
                              </p:par>
                              <p:par>
                                <p:cTn id="21" presetID="0" presetClass="path" presetSubtype="0" accel="50000" decel="50000" fill="hold" nodeType="withEffect">
                                  <p:stCondLst>
                                    <p:cond delay="0"/>
                                  </p:stCondLst>
                                  <p:childTnLst>
                                    <p:animMotion origin="layout" path="M -2.70833E-6 -0.0074 L 0.01159 -0.4537 " pathEditMode="relative" rAng="0" ptsTypes="AA">
                                      <p:cBhvr>
                                        <p:cTn id="22" dur="2000" fill="hold"/>
                                        <p:tgtEl>
                                          <p:spTgt spid="16"/>
                                        </p:tgtEl>
                                        <p:attrNameLst>
                                          <p:attrName>ppt_x</p:attrName>
                                          <p:attrName>ppt_y</p:attrName>
                                        </p:attrNameLst>
                                      </p:cBhvr>
                                      <p:rCtr x="573" y="-22315"/>
                                    </p:animMotion>
                                  </p:childTnLst>
                                  <p:subTnLst>
                                    <p:audio>
                                      <p:cMediaNode>
                                        <p:cTn display="1" masterRel="sameClick">
                                          <p:stCondLst>
                                            <p:cond evt="begin" delay="0">
                                              <p:tn val="21"/>
                                            </p:cond>
                                          </p:stCondLst>
                                          <p:endCondLst>
                                            <p:cond evt="onStopAudio" delay="0">
                                              <p:tgtEl>
                                                <p:sldTgt/>
                                              </p:tgtEl>
                                            </p:cond>
                                          </p:endCondLst>
                                        </p:cTn>
                                        <p:tgtEl>
                                          <p:sndTgt r:embed="rId2" name="卡通单气泡.wav"/>
                                        </p:tgtEl>
                                      </p:cMediaNode>
                                    </p:audio>
                                  </p:subTnLst>
                                </p:cTn>
                              </p:par>
                            </p:childTnLst>
                          </p:cTn>
                        </p:par>
                      </p:childTnLst>
                    </p:cTn>
                  </p:par>
                </p:childTnLst>
              </p:cTn>
              <p:nextCondLst>
                <p:cond evt="onClick" delay="0">
                  <p:tgtEl>
                    <p:spTgt spid="16"/>
                  </p:tgtEl>
                </p:cond>
              </p:nextCondLst>
            </p:seq>
            <p:seq concurrent="1" nextAc="seek">
              <p:cTn id="23" restart="whenNotActive" fill="hold" evtFilter="cancelBubble" nodeType="interactiveSeq">
                <p:stCondLst>
                  <p:cond evt="onClick" delay="0">
                    <p:tgtEl>
                      <p:spTgt spid="12"/>
                    </p:tgtEl>
                  </p:cond>
                </p:stCondLst>
                <p:endSync evt="end" delay="0">
                  <p:rtn val="all"/>
                </p:endSync>
                <p:childTnLst>
                  <p:par>
                    <p:cTn id="24" fill="hold">
                      <p:stCondLst>
                        <p:cond delay="0"/>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3.125E-6 -0.00463 L -0.04896 -0.28774 " pathEditMode="relative" rAng="0" ptsTypes="AA">
                                      <p:cBhvr>
                                        <p:cTn id="27" dur="2000" fill="hold"/>
                                        <p:tgtEl>
                                          <p:spTgt spid="12"/>
                                        </p:tgtEl>
                                        <p:attrNameLst>
                                          <p:attrName>ppt_x</p:attrName>
                                          <p:attrName>ppt_y</p:attrName>
                                        </p:attrNameLst>
                                      </p:cBhvr>
                                      <p:rCtr x="-2448" y="-14167"/>
                                    </p:animMotion>
                                  </p:childTnLst>
                                  <p:subTnLst>
                                    <p:audio>
                                      <p:cMediaNode>
                                        <p:cTn display="1" masterRel="sameClick">
                                          <p:stCondLst>
                                            <p:cond evt="begin" delay="0">
                                              <p:tn val="26"/>
                                            </p:cond>
                                          </p:stCondLst>
                                          <p:endCondLst>
                                            <p:cond evt="onStopAudio" delay="0">
                                              <p:tgtEl>
                                                <p:sldTgt/>
                                              </p:tgtEl>
                                            </p:cond>
                                          </p:endCondLst>
                                        </p:cTn>
                                        <p:tgtEl>
                                          <p:sndTgt r:embed="rId2" name="卡通单气泡.wav"/>
                                        </p:tgtEl>
                                      </p:cMediaNode>
                                    </p:audio>
                                  </p:subTnLst>
                                </p:cTn>
                              </p:par>
                              <p:par>
                                <p:cTn id="28" presetID="0" presetClass="path" presetSubtype="0" accel="50000" decel="50000" fill="hold" grpId="0" nodeType="withEffect">
                                  <p:stCondLst>
                                    <p:cond delay="0"/>
                                  </p:stCondLst>
                                  <p:childTnLst>
                                    <p:animMotion origin="layout" path="M 0 0 L -0.0489583 -0.283148 " pathEditMode="relative" ptsTypes="">
                                      <p:cBhvr>
                                        <p:cTn id="29" dur="2000" fill="hold"/>
                                        <p:tgtEl>
                                          <p:spTgt spid="18"/>
                                        </p:tgtEl>
                                        <p:attrNameLst>
                                          <p:attrName>ppt_x</p:attrName>
                                          <p:attrName>ppt_y</p:attrName>
                                        </p:attrNameLst>
                                      </p:cBhvr>
                                    </p:animMotion>
                                  </p:childTnLst>
                                  <p:subTnLst>
                                    <p:audio>
                                      <p:cMediaNode>
                                        <p:cTn display="1" masterRel="sameClick">
                                          <p:stCondLst>
                                            <p:cond evt="begin" delay="0">
                                              <p:tn val="28"/>
                                            </p:cond>
                                          </p:stCondLst>
                                          <p:endCondLst>
                                            <p:cond evt="onStopAudio" delay="0">
                                              <p:tgtEl>
                                                <p:sldTgt/>
                                              </p:tgtEl>
                                            </p:cond>
                                          </p:endCondLst>
                                        </p:cTn>
                                        <p:tgtEl>
                                          <p:sndTgt r:embed="rId2" name="卡通单气泡.wav"/>
                                        </p:tgtEl>
                                      </p:cMediaNode>
                                    </p:audio>
                                  </p:subTnLst>
                                </p:cTn>
                              </p:par>
                            </p:childTnLst>
                          </p:cTn>
                        </p:par>
                      </p:childTnLst>
                    </p:cTn>
                  </p:par>
                </p:childTnLst>
              </p:cTn>
              <p:nextCondLst>
                <p:cond evt="onClick" delay="0">
                  <p:tgtEl>
                    <p:spTgt spid="12"/>
                  </p:tgtEl>
                </p:cond>
              </p:nextCondLst>
            </p:seq>
            <p:seq concurrent="1" nextAc="seek">
              <p:cTn id="30" restart="whenNotActive" fill="hold" evtFilter="cancelBubble" nodeType="interactiveSeq">
                <p:stCondLst>
                  <p:cond evt="onClick" delay="0">
                    <p:tgtEl>
                      <p:spTgt spid="23"/>
                    </p:tgtEl>
                  </p:cond>
                </p:stCondLst>
                <p:endSync evt="end" delay="0">
                  <p:rtn val="all"/>
                </p:endSync>
                <p:childTnLst>
                  <p:par>
                    <p:cTn id="31" fill="hold">
                      <p:stCondLst>
                        <p:cond delay="0"/>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0 0 L 0.0746528 -0.312315 " pathEditMode="relative" ptsTypes="">
                                      <p:cBhvr>
                                        <p:cTn id="34" dur="2000" fill="hold"/>
                                        <p:tgtEl>
                                          <p:spTgt spid="26"/>
                                        </p:tgtEl>
                                        <p:attrNameLst>
                                          <p:attrName>ppt_x</p:attrName>
                                          <p:attrName>ppt_y</p:attrName>
                                        </p:attrNameLst>
                                      </p:cBhvr>
                                    </p:animMotion>
                                  </p:childTnLst>
                                  <p:subTnLst>
                                    <p:audio>
                                      <p:cMediaNode>
                                        <p:cTn display="1" masterRel="sameClick">
                                          <p:stCondLst>
                                            <p:cond evt="begin" delay="0">
                                              <p:tn val="33"/>
                                            </p:cond>
                                          </p:stCondLst>
                                          <p:endCondLst>
                                            <p:cond evt="onStopAudio" delay="0">
                                              <p:tgtEl>
                                                <p:sldTgt/>
                                              </p:tgtEl>
                                            </p:cond>
                                          </p:endCondLst>
                                        </p:cTn>
                                        <p:tgtEl>
                                          <p:sndTgt r:embed="rId2" name="卡通单气泡.wav"/>
                                        </p:tgtEl>
                                      </p:cMediaNode>
                                    </p:audio>
                                  </p:subTnLst>
                                </p:cTn>
                              </p:par>
                              <p:par>
                                <p:cTn id="35" presetID="0" presetClass="path" presetSubtype="0" accel="50000" decel="50000" fill="hold" nodeType="withEffect">
                                  <p:stCondLst>
                                    <p:cond delay="0"/>
                                  </p:stCondLst>
                                  <p:childTnLst>
                                    <p:animMotion origin="layout" path="M 1.25E-6 -0.01667 L 0.07461 -0.32894 " pathEditMode="relative" rAng="0" ptsTypes="AA">
                                      <p:cBhvr>
                                        <p:cTn id="36" dur="2000" fill="hold"/>
                                        <p:tgtEl>
                                          <p:spTgt spid="23"/>
                                        </p:tgtEl>
                                        <p:attrNameLst>
                                          <p:attrName>ppt_x</p:attrName>
                                          <p:attrName>ppt_y</p:attrName>
                                        </p:attrNameLst>
                                      </p:cBhvr>
                                      <p:rCtr x="3724" y="-15625"/>
                                    </p:animMotion>
                                  </p:childTnLst>
                                  <p:subTnLst>
                                    <p:audio>
                                      <p:cMediaNode>
                                        <p:cTn display="1" masterRel="sameClick">
                                          <p:stCondLst>
                                            <p:cond evt="begin" delay="0">
                                              <p:tn val="35"/>
                                            </p:cond>
                                          </p:stCondLst>
                                          <p:endCondLst>
                                            <p:cond evt="onStopAudio" delay="0">
                                              <p:tgtEl>
                                                <p:sldTgt/>
                                              </p:tgtEl>
                                            </p:cond>
                                          </p:endCondLst>
                                        </p:cTn>
                                        <p:tgtEl>
                                          <p:sndTgt r:embed="rId2" name="卡通单气泡.wav"/>
                                        </p:tgtEl>
                                      </p:cMediaNode>
                                    </p:audio>
                                  </p:subTnLst>
                                </p:cTn>
                              </p:par>
                            </p:childTnLst>
                          </p:cTn>
                        </p:par>
                      </p:childTnLst>
                    </p:cTn>
                  </p:par>
                </p:childTnLst>
              </p:cTn>
              <p:nextCondLst>
                <p:cond evt="onClick" delay="0">
                  <p:tgtEl>
                    <p:spTgt spid="23"/>
                  </p:tgtEl>
                </p:cond>
              </p:nextCondLst>
            </p:seq>
          </p:childTnLst>
        </p:cTn>
      </p:par>
    </p:tnLst>
    <p:bldLst>
      <p:bldP spid="17" grpId="0"/>
      <p:bldP spid="18" grpId="0"/>
      <p:bldP spid="19" grpId="0"/>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4161657"/>
          <p:cNvPicPr>
            <a:picLocks noChangeAspect="1"/>
          </p:cNvPicPr>
          <p:nvPr/>
        </p:nvPicPr>
        <p:blipFill>
          <a:blip r:embed="rId5"/>
          <a:srcRect b="29629"/>
          <a:stretch>
            <a:fillRect/>
          </a:stretch>
        </p:blipFill>
        <p:spPr>
          <a:xfrm>
            <a:off x="0" y="2201545"/>
            <a:ext cx="12192635" cy="5528945"/>
          </a:xfrm>
          <a:prstGeom prst="rect">
            <a:avLst/>
          </a:prstGeom>
        </p:spPr>
      </p:pic>
      <p:pic>
        <p:nvPicPr>
          <p:cNvPr id="16" name="图片 15" descr="back"/>
          <p:cNvPicPr>
            <a:picLocks noChangeAspect="1"/>
          </p:cNvPicPr>
          <p:nvPr/>
        </p:nvPicPr>
        <p:blipFill>
          <a:blip r:embed="rId6"/>
          <a:srcRect b="48674"/>
          <a:stretch>
            <a:fillRect/>
          </a:stretch>
        </p:blipFill>
        <p:spPr>
          <a:xfrm flipH="1">
            <a:off x="-635" y="-748030"/>
            <a:ext cx="12193270" cy="3288665"/>
          </a:xfrm>
          <a:custGeom>
            <a:avLst/>
            <a:gdLst/>
            <a:ahLst/>
            <a:cxnLst>
              <a:cxn ang="3">
                <a:pos x="hc" y="t"/>
              </a:cxn>
              <a:cxn ang="cd2">
                <a:pos x="l" y="vc"/>
              </a:cxn>
              <a:cxn ang="cd4">
                <a:pos x="hc" y="b"/>
              </a:cxn>
              <a:cxn ang="0">
                <a:pos x="r" y="vc"/>
              </a:cxn>
            </a:cxnLst>
            <a:rect l="l" t="t" r="r" b="b"/>
            <a:pathLst>
              <a:path w="19202" h="5032">
                <a:moveTo>
                  <a:pt x="0" y="0"/>
                </a:moveTo>
                <a:lnTo>
                  <a:pt x="19202" y="0"/>
                </a:lnTo>
                <a:lnTo>
                  <a:pt x="19202" y="4902"/>
                </a:lnTo>
                <a:lnTo>
                  <a:pt x="19172" y="4901"/>
                </a:lnTo>
                <a:cubicBezTo>
                  <a:pt x="18721" y="4894"/>
                  <a:pt x="18154" y="4915"/>
                  <a:pt x="17460" y="4928"/>
                </a:cubicBezTo>
                <a:cubicBezTo>
                  <a:pt x="16638" y="4944"/>
                  <a:pt x="16523" y="4991"/>
                  <a:pt x="15299" y="4989"/>
                </a:cubicBezTo>
                <a:cubicBezTo>
                  <a:pt x="14075" y="4987"/>
                  <a:pt x="12838" y="4898"/>
                  <a:pt x="11339" y="4918"/>
                </a:cubicBezTo>
                <a:cubicBezTo>
                  <a:pt x="10964" y="4923"/>
                  <a:pt x="10643" y="4936"/>
                  <a:pt x="10351" y="4953"/>
                </a:cubicBezTo>
                <a:lnTo>
                  <a:pt x="10317" y="4955"/>
                </a:lnTo>
                <a:lnTo>
                  <a:pt x="10297" y="4953"/>
                </a:lnTo>
                <a:cubicBezTo>
                  <a:pt x="9792" y="4910"/>
                  <a:pt x="9237" y="5056"/>
                  <a:pt x="8063" y="5029"/>
                </a:cubicBezTo>
                <a:cubicBezTo>
                  <a:pt x="6851" y="5001"/>
                  <a:pt x="5404" y="4874"/>
                  <a:pt x="4285" y="4817"/>
                </a:cubicBezTo>
                <a:cubicBezTo>
                  <a:pt x="3410" y="4772"/>
                  <a:pt x="3157" y="4740"/>
                  <a:pt x="2803" y="4739"/>
                </a:cubicBezTo>
                <a:lnTo>
                  <a:pt x="2775" y="4739"/>
                </a:lnTo>
                <a:lnTo>
                  <a:pt x="2753" y="4737"/>
                </a:lnTo>
                <a:cubicBezTo>
                  <a:pt x="2527" y="4715"/>
                  <a:pt x="2418" y="4701"/>
                  <a:pt x="2290" y="4696"/>
                </a:cubicBezTo>
                <a:lnTo>
                  <a:pt x="2275" y="4695"/>
                </a:lnTo>
                <a:lnTo>
                  <a:pt x="2265" y="4694"/>
                </a:lnTo>
                <a:cubicBezTo>
                  <a:pt x="2001" y="4672"/>
                  <a:pt x="2020" y="4680"/>
                  <a:pt x="2012" y="4694"/>
                </a:cubicBezTo>
                <a:lnTo>
                  <a:pt x="2012" y="4695"/>
                </a:lnTo>
                <a:lnTo>
                  <a:pt x="2008" y="4695"/>
                </a:lnTo>
                <a:cubicBezTo>
                  <a:pt x="2002" y="4695"/>
                  <a:pt x="1995" y="4695"/>
                  <a:pt x="1989" y="4695"/>
                </a:cubicBezTo>
                <a:cubicBezTo>
                  <a:pt x="1818" y="4699"/>
                  <a:pt x="1683" y="4713"/>
                  <a:pt x="1556" y="4731"/>
                </a:cubicBezTo>
                <a:lnTo>
                  <a:pt x="1537" y="4734"/>
                </a:lnTo>
                <a:lnTo>
                  <a:pt x="1496" y="4735"/>
                </a:lnTo>
                <a:cubicBezTo>
                  <a:pt x="1042" y="4749"/>
                  <a:pt x="442" y="4767"/>
                  <a:pt x="6" y="4767"/>
                </a:cubicBezTo>
                <a:lnTo>
                  <a:pt x="0" y="4767"/>
                </a:lnTo>
                <a:lnTo>
                  <a:pt x="0" y="0"/>
                </a:lnTo>
                <a:close/>
              </a:path>
            </a:pathLst>
          </a:custGeom>
        </p:spPr>
      </p:pic>
      <p:cxnSp>
        <p:nvCxnSpPr>
          <p:cNvPr id="17" name="直接连接符 16"/>
          <p:cNvCxnSpPr/>
          <p:nvPr/>
        </p:nvCxnSpPr>
        <p:spPr>
          <a:xfrm>
            <a:off x="6983095" y="260350"/>
            <a:ext cx="37465" cy="31229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图片3"/>
          <p:cNvPicPr>
            <a:picLocks noChangeAspect="1"/>
          </p:cNvPicPr>
          <p:nvPr/>
        </p:nvPicPr>
        <p:blipFill>
          <a:blip r:embed="rId7"/>
          <a:stretch>
            <a:fillRect/>
          </a:stretch>
        </p:blipFill>
        <p:spPr>
          <a:xfrm>
            <a:off x="6555105" y="3022600"/>
            <a:ext cx="571500" cy="1322070"/>
          </a:xfrm>
          <a:prstGeom prst="rect">
            <a:avLst/>
          </a:prstGeom>
          <a:effectLst>
            <a:outerShdw blurRad="50800" dist="38100" dir="5400000" algn="t" rotWithShape="0">
              <a:prstClr val="black">
                <a:alpha val="40000"/>
              </a:prstClr>
            </a:outerShdw>
          </a:effectLst>
        </p:spPr>
      </p:pic>
      <p:grpSp>
        <p:nvGrpSpPr>
          <p:cNvPr id="8" name="组合 7"/>
          <p:cNvGrpSpPr/>
          <p:nvPr/>
        </p:nvGrpSpPr>
        <p:grpSpPr>
          <a:xfrm>
            <a:off x="4314190" y="5331460"/>
            <a:ext cx="1948815" cy="1134745"/>
            <a:chOff x="4886" y="3912"/>
            <a:chExt cx="3069" cy="1787"/>
          </a:xfrm>
        </p:grpSpPr>
        <p:pic>
          <p:nvPicPr>
            <p:cNvPr id="9" name="图片 8"/>
            <p:cNvPicPr>
              <a:picLocks noChangeAspect="1"/>
            </p:cNvPicPr>
            <p:nvPr/>
          </p:nvPicPr>
          <p:blipFill>
            <a:blip r:embed="rId8"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5258" t="7333" r="47488" b="36788"/>
            <a:stretch>
              <a:fillRect/>
            </a:stretch>
          </p:blipFill>
          <p:spPr>
            <a:xfrm flipH="1">
              <a:off x="4886" y="3912"/>
              <a:ext cx="3069" cy="1216"/>
            </a:xfrm>
            <a:prstGeom prst="rect">
              <a:avLst/>
            </a:prstGeom>
          </p:spPr>
        </p:pic>
        <p:sp>
          <p:nvSpPr>
            <p:cNvPr id="6" name="文本框 5"/>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后</a:t>
              </a:r>
            </a:p>
          </p:txBody>
        </p:sp>
      </p:grpSp>
      <p:pic>
        <p:nvPicPr>
          <p:cNvPr id="32" name="图片 31"/>
          <p:cNvPicPr>
            <a:picLocks noChangeAspect="1"/>
          </p:cNvPicPr>
          <p:nvPr/>
        </p:nvPicPr>
        <p:blipFill>
          <a:blip r:embed="rId9"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70902" t="3057" r="1709" b="47477"/>
          <a:stretch>
            <a:fillRect/>
          </a:stretch>
        </p:blipFill>
        <p:spPr>
          <a:xfrm rot="1440000">
            <a:off x="5589905" y="1075690"/>
            <a:ext cx="598170" cy="351155"/>
          </a:xfrm>
          <a:prstGeom prst="rect">
            <a:avLst/>
          </a:prstGeom>
        </p:spPr>
      </p:pic>
      <p:grpSp>
        <p:nvGrpSpPr>
          <p:cNvPr id="24" name="组合 23"/>
          <p:cNvGrpSpPr/>
          <p:nvPr/>
        </p:nvGrpSpPr>
        <p:grpSpPr>
          <a:xfrm>
            <a:off x="2284730" y="3597275"/>
            <a:ext cx="1350010" cy="1050290"/>
            <a:chOff x="5465" y="4045"/>
            <a:chExt cx="2126" cy="1654"/>
          </a:xfrm>
        </p:grpSpPr>
        <p:pic>
          <p:nvPicPr>
            <p:cNvPr id="33" name="图片 32" descr="C:\Users\五月小奶昔\Desktop\图片1.png图片1"/>
            <p:cNvPicPr>
              <a:picLocks noChangeAspect="1"/>
            </p:cNvPicPr>
            <p:nvPr/>
          </p:nvPicPr>
          <p:blipFill>
            <a:blip r:embed="rId10">
              <a:clrChange>
                <a:clrFrom>
                  <a:srgbClr val="000000">
                    <a:alpha val="100000"/>
                  </a:srgbClr>
                </a:clrFrom>
                <a:clrTo>
                  <a:srgbClr val="000000">
                    <a:alpha val="100000"/>
                    <a:alpha val="0"/>
                  </a:srgbClr>
                </a:clrTo>
              </a:clrChange>
            </a:blip>
            <a:srcRect/>
            <a:stretch>
              <a:fillRect/>
            </a:stretch>
          </p:blipFill>
          <p:spPr>
            <a:xfrm flipH="1">
              <a:off x="5533" y="4045"/>
              <a:ext cx="2058" cy="1042"/>
            </a:xfrm>
            <a:prstGeom prst="rect">
              <a:avLst/>
            </a:prstGeom>
          </p:spPr>
        </p:pic>
        <p:sp>
          <p:nvSpPr>
            <p:cNvPr id="34" name="文本框 33"/>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一点儿</a:t>
              </a:r>
            </a:p>
          </p:txBody>
        </p:sp>
      </p:grpSp>
      <p:grpSp>
        <p:nvGrpSpPr>
          <p:cNvPr id="35" name="组合 34"/>
          <p:cNvGrpSpPr/>
          <p:nvPr/>
        </p:nvGrpSpPr>
        <p:grpSpPr>
          <a:xfrm flipH="1">
            <a:off x="8559165" y="4064635"/>
            <a:ext cx="1816735" cy="1130300"/>
            <a:chOff x="5113" y="4335"/>
            <a:chExt cx="2861" cy="1780"/>
          </a:xfrm>
        </p:grpSpPr>
        <p:pic>
          <p:nvPicPr>
            <p:cNvPr id="36" name="图片 35" descr="C:\Users\五月小奶昔\Desktop\图片1.png图片1"/>
            <p:cNvPicPr>
              <a:picLocks noChangeAspect="1"/>
            </p:cNvPicPr>
            <p:nvPr/>
          </p:nvPicPr>
          <p:blipFill>
            <a:blip r:embed="rId10">
              <a:clrChange>
                <a:clrFrom>
                  <a:srgbClr val="000000">
                    <a:alpha val="100000"/>
                  </a:srgbClr>
                </a:clrFrom>
                <a:clrTo>
                  <a:srgbClr val="000000">
                    <a:alpha val="100000"/>
                    <a:alpha val="0"/>
                  </a:srgbClr>
                </a:clrTo>
              </a:clrChange>
            </a:blip>
            <a:srcRect/>
            <a:stretch>
              <a:fillRect/>
            </a:stretch>
          </p:blipFill>
          <p:spPr>
            <a:xfrm flipH="1">
              <a:off x="5113" y="4335"/>
              <a:ext cx="2861" cy="1448"/>
            </a:xfrm>
            <a:prstGeom prst="rect">
              <a:avLst/>
            </a:prstGeom>
          </p:spPr>
        </p:pic>
        <p:sp>
          <p:nvSpPr>
            <p:cNvPr id="37" name="文本框 36"/>
            <p:cNvSpPr txBox="1"/>
            <p:nvPr/>
          </p:nvSpPr>
          <p:spPr>
            <a:xfrm>
              <a:off x="5521" y="5293"/>
              <a:ext cx="2046" cy="822"/>
            </a:xfrm>
            <a:prstGeom prst="rect">
              <a:avLst/>
            </a:prstGeom>
            <a:solidFill>
              <a:schemeClr val="bg1">
                <a:alpha val="76000"/>
              </a:schemeClr>
            </a:solidFill>
          </p:spPr>
          <p:txBody>
            <a:bodyPr wrap="square" rtlCol="0">
              <a:spAutoFit/>
            </a:bodyPr>
            <a:lstStyle/>
            <a:p>
              <a:pPr algn="ctr"/>
              <a:r>
                <a:rPr lang="zh-CN" altLang="en-US" sz="2800" b="1"/>
                <a:t>分钟</a:t>
              </a:r>
            </a:p>
          </p:txBody>
        </p:sp>
      </p:grpSp>
      <p:grpSp>
        <p:nvGrpSpPr>
          <p:cNvPr id="38" name="组合 37"/>
          <p:cNvGrpSpPr/>
          <p:nvPr/>
        </p:nvGrpSpPr>
        <p:grpSpPr>
          <a:xfrm>
            <a:off x="4877758" y="3101548"/>
            <a:ext cx="938868" cy="1087307"/>
            <a:chOff x="5465" y="4225"/>
            <a:chExt cx="2046" cy="2670"/>
          </a:xfrm>
        </p:grpSpPr>
        <p:pic>
          <p:nvPicPr>
            <p:cNvPr id="39" name="图片 38" descr="C:\Users\五月小奶昔\Desktop\fish.pngfish"/>
            <p:cNvPicPr>
              <a:picLocks noChangeAspect="1"/>
            </p:cNvPicPr>
            <p:nvPr/>
          </p:nvPicPr>
          <p:blipFill>
            <a:blip r:embed="rId11">
              <a:clrChange>
                <a:clrFrom>
                  <a:srgbClr val="000000">
                    <a:alpha val="100000"/>
                  </a:srgbClr>
                </a:clrFrom>
                <a:clrTo>
                  <a:srgbClr val="000000">
                    <a:alpha val="100000"/>
                    <a:alpha val="0"/>
                  </a:srgbClr>
                </a:clrTo>
              </a:clrChange>
            </a:blip>
            <a:srcRect/>
            <a:stretch>
              <a:fillRect/>
            </a:stretch>
          </p:blipFill>
          <p:spPr>
            <a:xfrm>
              <a:off x="5881" y="4225"/>
              <a:ext cx="1212" cy="1625"/>
            </a:xfrm>
            <a:prstGeom prst="rect">
              <a:avLst/>
            </a:prstGeom>
          </p:spPr>
        </p:pic>
        <p:sp>
          <p:nvSpPr>
            <p:cNvPr id="40" name="文本框 39"/>
            <p:cNvSpPr txBox="1"/>
            <p:nvPr/>
          </p:nvSpPr>
          <p:spPr>
            <a:xfrm>
              <a:off x="5465" y="5613"/>
              <a:ext cx="2046" cy="1282"/>
            </a:xfrm>
            <a:prstGeom prst="rect">
              <a:avLst/>
            </a:prstGeom>
            <a:solidFill>
              <a:schemeClr val="bg1">
                <a:alpha val="76000"/>
              </a:schemeClr>
            </a:solidFill>
          </p:spPr>
          <p:txBody>
            <a:bodyPr wrap="square" rtlCol="0">
              <a:spAutoFit/>
            </a:bodyPr>
            <a:lstStyle/>
            <a:p>
              <a:pPr algn="ctr"/>
              <a:r>
                <a:rPr lang="zh-CN" altLang="en-US" sz="2800" b="1"/>
                <a:t>开</a:t>
              </a:r>
            </a:p>
          </p:txBody>
        </p:sp>
      </p:grpSp>
      <p:grpSp>
        <p:nvGrpSpPr>
          <p:cNvPr id="2" name="组合 1"/>
          <p:cNvGrpSpPr/>
          <p:nvPr/>
        </p:nvGrpSpPr>
        <p:grpSpPr>
          <a:xfrm flipH="1">
            <a:off x="10375900" y="3197860"/>
            <a:ext cx="1492250" cy="1038225"/>
            <a:chOff x="5161" y="8450"/>
            <a:chExt cx="2350" cy="1635"/>
          </a:xfrm>
        </p:grpSpPr>
        <p:pic>
          <p:nvPicPr>
            <p:cNvPr id="3" name="图片 2"/>
            <p:cNvPicPr>
              <a:picLocks noChangeAspect="1"/>
            </p:cNvPicPr>
            <p:nvPr/>
          </p:nvPicPr>
          <p:blipFill>
            <a:blip r:embed="rId12"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5258" t="7333" r="47488" b="36788"/>
            <a:stretch>
              <a:fillRect/>
            </a:stretch>
          </p:blipFill>
          <p:spPr>
            <a:xfrm flipH="1">
              <a:off x="5161" y="8450"/>
              <a:ext cx="2350" cy="931"/>
            </a:xfrm>
            <a:prstGeom prst="rect">
              <a:avLst/>
            </a:prstGeom>
          </p:spPr>
        </p:pic>
        <p:sp>
          <p:nvSpPr>
            <p:cNvPr id="5" name="文本框 4"/>
            <p:cNvSpPr txBox="1"/>
            <p:nvPr/>
          </p:nvSpPr>
          <p:spPr>
            <a:xfrm>
              <a:off x="5161" y="9263"/>
              <a:ext cx="2046" cy="822"/>
            </a:xfrm>
            <a:prstGeom prst="rect">
              <a:avLst/>
            </a:prstGeom>
            <a:solidFill>
              <a:schemeClr val="bg1">
                <a:alpha val="76000"/>
              </a:schemeClr>
            </a:solidFill>
          </p:spPr>
          <p:txBody>
            <a:bodyPr wrap="square" rtlCol="0">
              <a:spAutoFit/>
            </a:bodyPr>
            <a:lstStyle/>
            <a:p>
              <a:pPr algn="ctr"/>
              <a:r>
                <a:rPr lang="zh-CN" altLang="en-US" sz="2800" b="1"/>
                <a:t>车</a:t>
              </a:r>
            </a:p>
          </p:txBody>
        </p:sp>
      </p:grpSp>
      <p:grpSp>
        <p:nvGrpSpPr>
          <p:cNvPr id="7" name="组合 6"/>
          <p:cNvGrpSpPr/>
          <p:nvPr/>
        </p:nvGrpSpPr>
        <p:grpSpPr>
          <a:xfrm>
            <a:off x="508000" y="4381500"/>
            <a:ext cx="1299210" cy="1341755"/>
            <a:chOff x="5465" y="3586"/>
            <a:chExt cx="2046" cy="2113"/>
          </a:xfrm>
        </p:grpSpPr>
        <p:pic>
          <p:nvPicPr>
            <p:cNvPr id="10" name="图片 9" descr="C:\Users\五月小奶昔\Desktop\yu.pngyu"/>
            <p:cNvPicPr>
              <a:picLocks noChangeAspect="1"/>
            </p:cNvPicPr>
            <p:nvPr/>
          </p:nvPicPr>
          <p:blipFill>
            <a:blip r:embed="rId13">
              <a:clrChange>
                <a:clrFrom>
                  <a:srgbClr val="000000">
                    <a:alpha val="100000"/>
                  </a:srgbClr>
                </a:clrFrom>
                <a:clrTo>
                  <a:srgbClr val="000000">
                    <a:alpha val="100000"/>
                    <a:alpha val="0"/>
                  </a:srgbClr>
                </a:clrTo>
              </a:clrChange>
            </a:blip>
            <a:srcRect/>
            <a:stretch>
              <a:fillRect/>
            </a:stretch>
          </p:blipFill>
          <p:spPr>
            <a:xfrm flipH="1">
              <a:off x="5722" y="3586"/>
              <a:ext cx="1615" cy="1501"/>
            </a:xfrm>
            <a:prstGeom prst="rect">
              <a:avLst/>
            </a:prstGeom>
          </p:spPr>
        </p:pic>
        <p:sp>
          <p:nvSpPr>
            <p:cNvPr id="11" name="文本框 10"/>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苹果</a:t>
              </a:r>
            </a:p>
          </p:txBody>
        </p:sp>
      </p:grpSp>
      <p:sp>
        <p:nvSpPr>
          <p:cNvPr id="20" name="文本框 19"/>
          <p:cNvSpPr txBox="1"/>
          <p:nvPr/>
        </p:nvSpPr>
        <p:spPr>
          <a:xfrm>
            <a:off x="577215" y="791210"/>
            <a:ext cx="188087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1" name="文本框 7"/>
          <p:cNvSpPr txBox="1"/>
          <p:nvPr/>
        </p:nvSpPr>
        <p:spPr>
          <a:xfrm>
            <a:off x="648970" y="1279525"/>
            <a:ext cx="1678305"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W</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5" name="图片 24" descr="小猫钓鱼压缩"/>
          <p:cNvPicPr>
            <a:picLocks noChangeAspect="1"/>
          </p:cNvPicPr>
          <p:nvPr/>
        </p:nvPicPr>
        <p:blipFill>
          <a:blip r:embed="rId14"/>
          <a:stretch>
            <a:fillRect/>
          </a:stretch>
        </p:blipFill>
        <p:spPr>
          <a:xfrm rot="660000">
            <a:off x="7795895" y="-83820"/>
            <a:ext cx="2094230" cy="2061210"/>
          </a:xfrm>
          <a:prstGeom prst="rect">
            <a:avLst/>
          </a:prstGeom>
        </p:spPr>
      </p:pic>
      <p:pic>
        <p:nvPicPr>
          <p:cNvPr id="19" name="图片 18" descr="图片4"/>
          <p:cNvPicPr>
            <a:picLocks noChangeAspect="1"/>
          </p:cNvPicPr>
          <p:nvPr/>
        </p:nvPicPr>
        <p:blipFill>
          <a:blip r:embed="rId15"/>
          <a:stretch>
            <a:fillRect/>
          </a:stretch>
        </p:blipFill>
        <p:spPr>
          <a:xfrm rot="19440000" flipH="1">
            <a:off x="7415530" y="-321945"/>
            <a:ext cx="1266190" cy="2670810"/>
          </a:xfrm>
          <a:prstGeom prst="parallelogram">
            <a:avLst>
              <a:gd name="adj" fmla="val 80479"/>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utoRev="1" fill="hold" nodeType="withEffect">
                                  <p:stCondLst>
                                    <p:cond delay="0"/>
                                  </p:stCondLst>
                                  <p:childTnLst>
                                    <p:animMotion origin="layout" path="M 0.0365103 0.0136111 L 0.505364 0.0132407 " pathEditMode="relative" rAng="0" ptsTypes="">
                                      <p:cBhvr>
                                        <p:cTn id="6" dur="61000" fill="hold"/>
                                        <p:tgtEl>
                                          <p:spTgt spid="8"/>
                                        </p:tgtEl>
                                        <p:attrNameLst>
                                          <p:attrName>ppt_x</p:attrName>
                                          <p:attrName>ppt_y</p:attrName>
                                        </p:attrNameLst>
                                      </p:cBhvr>
                                      <p:rCtr x="234" y="0"/>
                                    </p:animMotion>
                                  </p:childTnLst>
                                  <p:subTnLst>
                                    <p:audio>
                                      <p:cMediaNode>
                                        <p:cTn display="1" masterRel="sameClick">
                                          <p:stCondLst>
                                            <p:cond evt="begin" delay="0">
                                              <p:tn val="5"/>
                                            </p:cond>
                                          </p:stCondLst>
                                          <p:endCondLst>
                                            <p:cond evt="onStopAudio" delay="0">
                                              <p:tgtEl>
                                                <p:sldTgt/>
                                              </p:tgtEl>
                                            </p:cond>
                                          </p:endCondLst>
                                        </p:cTn>
                                        <p:tgtEl>
                                          <p:sndTgt r:embed="rId3" name="BUBBLE1.WAV"/>
                                        </p:tgtEl>
                                      </p:cMediaNode>
                                    </p:audio>
                                  </p:subTnLst>
                                </p:cTn>
                              </p:par>
                              <p:par>
                                <p:cTn id="7" presetID="0" presetClass="path" presetSubtype="0" autoRev="1" fill="hold" nodeType="withEffect">
                                  <p:stCondLst>
                                    <p:cond delay="0"/>
                                  </p:stCondLst>
                                  <p:childTnLst>
                                    <p:animMotion origin="layout" path="M 0.0365103 0.0136111 L 0.505364 0.0132407 " pathEditMode="relative" rAng="0" ptsTypes="">
                                      <p:cBhvr>
                                        <p:cTn id="8" dur="61000" fill="hold"/>
                                        <p:tgtEl>
                                          <p:spTgt spid="24"/>
                                        </p:tgtEl>
                                        <p:attrNameLst>
                                          <p:attrName>ppt_x</p:attrName>
                                          <p:attrName>ppt_y</p:attrName>
                                        </p:attrNameLst>
                                      </p:cBhvr>
                                      <p:rCtr x="234" y="0"/>
                                    </p:animMotion>
                                  </p:childTnLst>
                                  <p:subTnLst>
                                    <p:audio>
                                      <p:cMediaNode>
                                        <p:cTn display="1" masterRel="sameClick">
                                          <p:stCondLst>
                                            <p:cond evt="begin" delay="0">
                                              <p:tn val="7"/>
                                            </p:cond>
                                          </p:stCondLst>
                                          <p:endCondLst>
                                            <p:cond evt="onStopAudio" delay="0">
                                              <p:tgtEl>
                                                <p:sldTgt/>
                                              </p:tgtEl>
                                            </p:cond>
                                          </p:endCondLst>
                                        </p:cTn>
                                        <p:tgtEl>
                                          <p:sndTgt r:embed="rId3" name="BUBBLE1.WAV"/>
                                        </p:tgtEl>
                                      </p:cMediaNode>
                                    </p:audio>
                                  </p:subTnLst>
                                </p:cTn>
                              </p:par>
                              <p:par>
                                <p:cTn id="9" presetID="0" presetClass="path" presetSubtype="0" autoRev="1" fill="hold" nodeType="withEffect">
                                  <p:stCondLst>
                                    <p:cond delay="0"/>
                                  </p:stCondLst>
                                  <p:childTnLst>
                                    <p:animMotion origin="layout" path="M 0.00265562 0.00555552 L -0.466198 0.00592591 " pathEditMode="relative" rAng="0" ptsTypes="">
                                      <p:cBhvr>
                                        <p:cTn id="10" dur="61000" fill="hold"/>
                                        <p:tgtEl>
                                          <p:spTgt spid="35"/>
                                        </p:tgtEl>
                                        <p:attrNameLst>
                                          <p:attrName>ppt_x</p:attrName>
                                          <p:attrName>ppt_y</p:attrName>
                                        </p:attrNameLst>
                                      </p:cBhvr>
                                      <p:rCtr x="-234" y="0"/>
                                    </p:animMotion>
                                  </p:childTnLst>
                                  <p:subTnLst>
                                    <p:audio>
                                      <p:cMediaNode>
                                        <p:cTn display="1" masterRel="sameClick">
                                          <p:stCondLst>
                                            <p:cond evt="begin" delay="0">
                                              <p:tn val="9"/>
                                            </p:cond>
                                          </p:stCondLst>
                                          <p:endCondLst>
                                            <p:cond evt="onStopAudio" delay="0">
                                              <p:tgtEl>
                                                <p:sldTgt/>
                                              </p:tgtEl>
                                            </p:cond>
                                          </p:endCondLst>
                                        </p:cTn>
                                        <p:tgtEl>
                                          <p:sndTgt r:embed="rId3" name="BUBBLE1.WAV"/>
                                        </p:tgtEl>
                                      </p:cMediaNode>
                                    </p:audio>
                                  </p:subTnLst>
                                </p:cTn>
                              </p:par>
                              <p:par>
                                <p:cTn id="11" presetID="0" presetClass="path" presetSubtype="0" autoRev="1" fill="hold" nodeType="withEffect">
                                  <p:stCondLst>
                                    <p:cond delay="0"/>
                                  </p:stCondLst>
                                  <p:childTnLst>
                                    <p:animMotion origin="layout" path="M 0.0365103 0.0136111 L 0.505364 0.0132407 " pathEditMode="relative" rAng="0" ptsTypes="">
                                      <p:cBhvr>
                                        <p:cTn id="12" dur="61000" fill="hold"/>
                                        <p:tgtEl>
                                          <p:spTgt spid="38"/>
                                        </p:tgtEl>
                                        <p:attrNameLst>
                                          <p:attrName>ppt_x</p:attrName>
                                          <p:attrName>ppt_y</p:attrName>
                                        </p:attrNameLst>
                                      </p:cBhvr>
                                      <p:rCtr x="234" y="0"/>
                                    </p:animMotion>
                                  </p:childTnLst>
                                  <p:subTnLst>
                                    <p:audio>
                                      <p:cMediaNode>
                                        <p:cTn display="1" masterRel="sameClick">
                                          <p:stCondLst>
                                            <p:cond evt="begin" delay="0">
                                              <p:tn val="11"/>
                                            </p:cond>
                                          </p:stCondLst>
                                          <p:endCondLst>
                                            <p:cond evt="onStopAudio" delay="0">
                                              <p:tgtEl>
                                                <p:sldTgt/>
                                              </p:tgtEl>
                                            </p:cond>
                                          </p:endCondLst>
                                        </p:cTn>
                                        <p:tgtEl>
                                          <p:sndTgt r:embed="rId3" name="BUBBLE1.WAV"/>
                                        </p:tgtEl>
                                      </p:cMediaNode>
                                    </p:audio>
                                  </p:subTnLst>
                                </p:cTn>
                              </p:par>
                              <p:par>
                                <p:cTn id="13" presetID="0" presetClass="path" presetSubtype="0" autoRev="1" fill="hold" nodeType="withEffect">
                                  <p:stCondLst>
                                    <p:cond delay="0"/>
                                  </p:stCondLst>
                                  <p:childTnLst>
                                    <p:animMotion origin="layout" path="M -0.013386 -0.0312037 L -0.48224 -0.0308333 " pathEditMode="relative" rAng="0" ptsTypes="">
                                      <p:cBhvr>
                                        <p:cTn id="14" dur="61000" fill="hold"/>
                                        <p:tgtEl>
                                          <p:spTgt spid="2"/>
                                        </p:tgtEl>
                                        <p:attrNameLst>
                                          <p:attrName>ppt_x</p:attrName>
                                          <p:attrName>ppt_y</p:attrName>
                                        </p:attrNameLst>
                                      </p:cBhvr>
                                      <p:rCtr x="-234" y="0"/>
                                    </p:animMotion>
                                  </p:childTnLst>
                                  <p:subTnLst>
                                    <p:audio>
                                      <p:cMediaNode>
                                        <p:cTn display="1" masterRel="sameClick">
                                          <p:stCondLst>
                                            <p:cond evt="begin" delay="0">
                                              <p:tn val="13"/>
                                            </p:cond>
                                          </p:stCondLst>
                                          <p:endCondLst>
                                            <p:cond evt="onStopAudio" delay="0">
                                              <p:tgtEl>
                                                <p:sldTgt/>
                                              </p:tgtEl>
                                            </p:cond>
                                          </p:endCondLst>
                                        </p:cTn>
                                        <p:tgtEl>
                                          <p:sndTgt r:embed="rId3" name="BUBBLE1.WAV"/>
                                        </p:tgtEl>
                                      </p:cMediaNode>
                                    </p:audio>
                                  </p:subTnLst>
                                </p:cTn>
                              </p:par>
                              <p:par>
                                <p:cTn id="15" presetID="0" presetClass="path" presetSubtype="0" autoRev="1" fill="hold" nodeType="withEffect">
                                  <p:stCondLst>
                                    <p:cond delay="0"/>
                                  </p:stCondLst>
                                  <p:childTnLst>
                                    <p:animMotion origin="layout" path="M 0.0365103 0.0136111 L 0.505364 0.0132407 " pathEditMode="relative" rAng="0" ptsTypes="">
                                      <p:cBhvr>
                                        <p:cTn id="16" dur="61000" fill="hold"/>
                                        <p:tgtEl>
                                          <p:spTgt spid="7"/>
                                        </p:tgtEl>
                                        <p:attrNameLst>
                                          <p:attrName>ppt_x</p:attrName>
                                          <p:attrName>ppt_y</p:attrName>
                                        </p:attrNameLst>
                                      </p:cBhvr>
                                      <p:rCtr x="234" y="0"/>
                                    </p:animMotion>
                                  </p:childTnLst>
                                  <p:subTnLst>
                                    <p:audio>
                                      <p:cMediaNode>
                                        <p:cTn display="1" masterRel="sameClick">
                                          <p:stCondLst>
                                            <p:cond evt="begin" delay="0">
                                              <p:tn val="15"/>
                                            </p:cond>
                                          </p:stCondLst>
                                          <p:endCondLst>
                                            <p:cond evt="onStopAudio" delay="0">
                                              <p:tgtEl>
                                                <p:sldTgt/>
                                              </p:tgtEl>
                                            </p:cond>
                                          </p:endCondLst>
                                        </p:cTn>
                                        <p:tgtEl>
                                          <p:sndTgt r:embed="rId3" name="BUBBLE1.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466037 -0.0427855 L 0.0626427 -0.0198098 L 0.0732024 -0.0107392 L 0.0817566 -0.00615449 L 0.0885883 -0.00697385 L 0.0983109 -0.00617758 L 0.103575 -0.0122522 L 0.107516 -0.0146877 L 0.116353 -0.011021 L 0.124206 -0.014504 L 0.133929 -0.0137071 L 0.144254 -0.0148629 L 0.148779 -0.0191929 L 0.151435 -0.0278031 L 0.153507 -0.0345174 L 0.15556 -0.0411746 L 0.157915 -0.0488089 L 0.159268 -0.0635331 L 0.155742 -0.0844184 L 0.156091 -0.0965392 L 0.154553 -0.112881 L 0.151009 -0.133707 L 0.143573 -0.163244 L 0.133848 -0.196346 L 0.11991 -0.237124 L 0.10559 -0.277304 " pathEditMode="relative" rAng="-1198522320" ptsTypes="">
                                      <p:cBhvr>
                                        <p:cTn id="21" dur="3000" fill="hold"/>
                                        <p:tgtEl>
                                          <p:spTgt spid="8"/>
                                        </p:tgtEl>
                                        <p:attrNameLst>
                                          <p:attrName>ppt_x</p:attrName>
                                          <p:attrName>ppt_y</p:attrName>
                                        </p:attrNameLst>
                                      </p:cBhvr>
                                      <p:rCtr x="62" y="-42"/>
                                    </p:animMotion>
                                  </p:childTnLst>
                                </p:cTn>
                              </p:par>
                            </p:childTnLst>
                          </p:cTn>
                        </p:par>
                        <p:par>
                          <p:cTn id="22" fill="hold">
                            <p:stCondLst>
                              <p:cond delay="3000"/>
                            </p:stCondLst>
                            <p:childTnLst>
                              <p:par>
                                <p:cTn id="23" presetID="47" presetClass="exit" presetSubtype="0" fill="hold" nodeType="afterEffect">
                                  <p:stCondLst>
                                    <p:cond delay="0"/>
                                  </p:stCondLst>
                                  <p:childTnLst>
                                    <p:animEffect transition="out" filter="fade">
                                      <p:cBhvr>
                                        <p:cTn id="24" dur="1000"/>
                                        <p:tgtEl>
                                          <p:spTgt spid="8"/>
                                        </p:tgtEl>
                                      </p:cBhvr>
                                    </p:animEffect>
                                    <p:anim calcmode="lin" valueType="num">
                                      <p:cBhvr>
                                        <p:cTn id="25" dur="1000"/>
                                        <p:tgtEl>
                                          <p:spTgt spid="8"/>
                                        </p:tgtEl>
                                        <p:attrNameLst>
                                          <p:attrName>ppt_x</p:attrName>
                                        </p:attrNameLst>
                                      </p:cBhvr>
                                      <p:tavLst>
                                        <p:tav tm="0">
                                          <p:val>
                                            <p:strVal val="ppt_x"/>
                                          </p:val>
                                        </p:tav>
                                        <p:tav tm="100000">
                                          <p:val>
                                            <p:strVal val="ppt_x"/>
                                          </p:val>
                                        </p:tav>
                                      </p:tavLst>
                                    </p:anim>
                                    <p:anim calcmode="lin" valueType="num">
                                      <p:cBhvr>
                                        <p:cTn id="26" dur="1000"/>
                                        <p:tgtEl>
                                          <p:spTgt spid="8"/>
                                        </p:tgtEl>
                                        <p:attrNameLst>
                                          <p:attrName>ppt_y</p:attrName>
                                        </p:attrNameLst>
                                      </p:cBhvr>
                                      <p:tavLst>
                                        <p:tav tm="0">
                                          <p:val>
                                            <p:strVal val="ppt_y"/>
                                          </p:val>
                                        </p:tav>
                                        <p:tav tm="100000">
                                          <p:val>
                                            <p:strVal val="ppt_y-.1"/>
                                          </p:val>
                                        </p:tav>
                                      </p:tavLst>
                                    </p:anim>
                                    <p:set>
                                      <p:cBhvr>
                                        <p:cTn id="27"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23"/>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8"/>
                  </p:tgtEl>
                </p:cond>
              </p:nextCondLst>
            </p:seq>
            <p:seq concurrent="1" nextAc="seek">
              <p:cTn id="28" restart="whenNotActive" fill="hold" evtFilter="cancelBubble" nodeType="interactiveSeq">
                <p:stCondLst>
                  <p:cond evt="onClick" delay="0">
                    <p:tgtEl>
                      <p:spTgt spid="24"/>
                    </p:tgtEl>
                  </p:cond>
                </p:stCondLst>
                <p:endSync evt="end" delay="0">
                  <p:rtn val="all"/>
                </p:endSync>
                <p:childTnLst>
                  <p:par>
                    <p:cTn id="29" fill="hold">
                      <p:stCondLst>
                        <p:cond delay="0"/>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57308 -0.0189239 L 0.0851822 0.0015604 L 0.107716 0.0135195 L 0.127879 0.0225091 L 0.147076 0.0285583 L 0.173042 0.0376623 L 0.191592 0.0409497 L 0.204023 0.0439443 L 0.225589 0.0529614 L 0.249412 0.0592736 L 0.275377 0.068378 L 0.304333 0.077541 L 0.319666 0.0805926 L 0.332855 0.0808526 L 0.343142 0.081055 L 0.35334 0.0812553 L 0.365035 0.0814863 L 0.378892 0.079009 L 0.383699 0.0705104 L 0.393022 0.0677714 L 0.400113 0.0622391 L 0.404832 0.0537393 L 0.40495 0.039477 L 0.401287 0.0222186 L 0.391439 -0.000832888 L 0.380134 -0.0240847 " pathEditMode="relative" rAng="-1198522320" ptsTypes="">
                                      <p:cBhvr>
                                        <p:cTn id="32" dur="3000" fill="hold"/>
                                        <p:tgtEl>
                                          <p:spTgt spid="24"/>
                                        </p:tgtEl>
                                        <p:attrNameLst>
                                          <p:attrName>ppt_x</p:attrName>
                                          <p:attrName>ppt_y</p:attrName>
                                        </p:attrNameLst>
                                      </p:cBhvr>
                                      <p:rCtr x="197" y="46"/>
                                    </p:animMotion>
                                  </p:childTnLst>
                                </p:cTn>
                              </p:par>
                            </p:childTnLst>
                          </p:cTn>
                        </p:par>
                        <p:par>
                          <p:cTn id="33" fill="hold">
                            <p:stCondLst>
                              <p:cond delay="3000"/>
                            </p:stCondLst>
                            <p:childTnLst>
                              <p:par>
                                <p:cTn id="34" presetID="47" presetClass="exit" presetSubtype="0" fill="hold" nodeType="afterEffect">
                                  <p:stCondLst>
                                    <p:cond delay="0"/>
                                  </p:stCondLst>
                                  <p:childTnLst>
                                    <p:animEffect transition="out" filter="fade">
                                      <p:cBhvr>
                                        <p:cTn id="35" dur="1000"/>
                                        <p:tgtEl>
                                          <p:spTgt spid="24"/>
                                        </p:tgtEl>
                                      </p:cBhvr>
                                    </p:animEffect>
                                    <p:anim calcmode="lin" valueType="num">
                                      <p:cBhvr>
                                        <p:cTn id="36" dur="1000"/>
                                        <p:tgtEl>
                                          <p:spTgt spid="24"/>
                                        </p:tgtEl>
                                        <p:attrNameLst>
                                          <p:attrName>ppt_x</p:attrName>
                                        </p:attrNameLst>
                                      </p:cBhvr>
                                      <p:tavLst>
                                        <p:tav tm="0">
                                          <p:val>
                                            <p:strVal val="ppt_x"/>
                                          </p:val>
                                        </p:tav>
                                        <p:tav tm="100000">
                                          <p:val>
                                            <p:strVal val="ppt_x"/>
                                          </p:val>
                                        </p:tav>
                                      </p:tavLst>
                                    </p:anim>
                                    <p:anim calcmode="lin" valueType="num">
                                      <p:cBhvr>
                                        <p:cTn id="37" dur="1000"/>
                                        <p:tgtEl>
                                          <p:spTgt spid="24"/>
                                        </p:tgtEl>
                                        <p:attrNameLst>
                                          <p:attrName>ppt_y</p:attrName>
                                        </p:attrNameLst>
                                      </p:cBhvr>
                                      <p:tavLst>
                                        <p:tav tm="0">
                                          <p:val>
                                            <p:strVal val="ppt_y"/>
                                          </p:val>
                                        </p:tav>
                                        <p:tav tm="100000">
                                          <p:val>
                                            <p:strVal val="ppt_y-.1"/>
                                          </p:val>
                                        </p:tav>
                                      </p:tavLst>
                                    </p:anim>
                                    <p:set>
                                      <p:cBhvr>
                                        <p:cTn id="38" dur="1" fill="hold">
                                          <p:stCondLst>
                                            <p:cond delay="999"/>
                                          </p:stCondLst>
                                        </p:cTn>
                                        <p:tgtEl>
                                          <p:spTgt spid="24"/>
                                        </p:tgtEl>
                                        <p:attrNameLst>
                                          <p:attrName>style.visibility</p:attrName>
                                        </p:attrNameLst>
                                      </p:cBhvr>
                                      <p:to>
                                        <p:strVal val="hidden"/>
                                      </p:to>
                                    </p:set>
                                  </p:childTnLst>
                                  <p:subTnLst>
                                    <p:audio>
                                      <p:cMediaNode>
                                        <p:cTn display="1" masterRel="sameClick">
                                          <p:stCondLst>
                                            <p:cond evt="begin" delay="0">
                                              <p:tn val="34"/>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2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406119 0 L -0.0462008 0.00925926 L -0.0517896 0.0166667 L -0.0573784 0.0222222 L -0.0621688 0.0259259 L -0.0677577 0.0314815 L -0.0733464 0.0351852 L -0.0781368 0.0388889 L -0.0829273 0.0407407 L -0.0877177 0.0407407 L -0.0925081 0.0407407 L -0.0972985 0.0388889 L -0.102887 0.037037 L -0.108476 0.0351852 L -0.114863 0.0296296 L -0.120452 0.0222222 L -0.126041 0.0185185 L -0.130831 0.012963 L -0.13642 0.0037037 L -0.142009 -0.00185185 L -0.1468 -0.00925926 L -0.152388 -0.0185185 L -0.157178 -0.0259259 L -0.162768 -0.0351852 L -0.167558 -0.0462963 L -0.17155 -0.0574074 L -0.173945 -0.0703704 " pathEditMode="relative" rAng="0" ptsTypes="">
                                      <p:cBhvr>
                                        <p:cTn id="43" dur="2000" fill="hold"/>
                                        <p:tgtEl>
                                          <p:spTgt spid="35"/>
                                        </p:tgtEl>
                                        <p:attrNameLst>
                                          <p:attrName>ppt_x</p:attrName>
                                          <p:attrName>ppt_y</p:attrName>
                                        </p:attrNameLst>
                                      </p:cBhvr>
                                      <p:rCtr x="-66" y="-14"/>
                                    </p:animMotion>
                                  </p:childTnLst>
                                </p:cTn>
                              </p:par>
                            </p:childTnLst>
                          </p:cTn>
                        </p:par>
                        <p:par>
                          <p:cTn id="44" fill="hold">
                            <p:stCondLst>
                              <p:cond delay="2000"/>
                            </p:stCondLst>
                            <p:childTnLst>
                              <p:par>
                                <p:cTn id="45" presetID="47" presetClass="exit" presetSubtype="0" fill="hold" nodeType="afterEffect">
                                  <p:stCondLst>
                                    <p:cond delay="0"/>
                                  </p:stCondLst>
                                  <p:childTnLst>
                                    <p:animEffect transition="out" filter="fade">
                                      <p:cBhvr>
                                        <p:cTn id="46" dur="1000"/>
                                        <p:tgtEl>
                                          <p:spTgt spid="35"/>
                                        </p:tgtEl>
                                      </p:cBhvr>
                                    </p:animEffect>
                                    <p:anim calcmode="lin" valueType="num">
                                      <p:cBhvr>
                                        <p:cTn id="47" dur="1000"/>
                                        <p:tgtEl>
                                          <p:spTgt spid="35"/>
                                        </p:tgtEl>
                                        <p:attrNameLst>
                                          <p:attrName>ppt_x</p:attrName>
                                        </p:attrNameLst>
                                      </p:cBhvr>
                                      <p:tavLst>
                                        <p:tav tm="0">
                                          <p:val>
                                            <p:strVal val="ppt_x"/>
                                          </p:val>
                                        </p:tav>
                                        <p:tav tm="100000">
                                          <p:val>
                                            <p:strVal val="ppt_x"/>
                                          </p:val>
                                        </p:tav>
                                      </p:tavLst>
                                    </p:anim>
                                    <p:anim calcmode="lin" valueType="num">
                                      <p:cBhvr>
                                        <p:cTn id="48" dur="1000"/>
                                        <p:tgtEl>
                                          <p:spTgt spid="35"/>
                                        </p:tgtEl>
                                        <p:attrNameLst>
                                          <p:attrName>ppt_y</p:attrName>
                                        </p:attrNameLst>
                                      </p:cBhvr>
                                      <p:tavLst>
                                        <p:tav tm="0">
                                          <p:val>
                                            <p:strVal val="ppt_y"/>
                                          </p:val>
                                        </p:tav>
                                        <p:tav tm="100000">
                                          <p:val>
                                            <p:strVal val="ppt_y-.1"/>
                                          </p:val>
                                        </p:tav>
                                      </p:tavLst>
                                    </p:anim>
                                    <p:set>
                                      <p:cBhvr>
                                        <p:cTn id="49" dur="1" fill="hold">
                                          <p:stCondLst>
                                            <p:cond delay="999"/>
                                          </p:stCondLst>
                                        </p:cTn>
                                        <p:tgtEl>
                                          <p:spTgt spid="35"/>
                                        </p:tgtEl>
                                        <p:attrNameLst>
                                          <p:attrName>style.visibility</p:attrName>
                                        </p:attrNameLst>
                                      </p:cBhvr>
                                      <p:to>
                                        <p:strVal val="hidden"/>
                                      </p:to>
                                    </p:set>
                                  </p:childTnLst>
                                  <p:subTnLst>
                                    <p:audio>
                                      <p:cMediaNode>
                                        <p:cTn display="1" masterRel="sameClick">
                                          <p:stCondLst>
                                            <p:cond evt="begin" delay="0">
                                              <p:tn val="45"/>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35"/>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184853 -0.000255612 L 0.0248291 0.0127942 L 0.0303959 0.0216571 L 0.0355398 0.0289604 L 0.0406765 0.0349936 L 0.0475364 0.0434922 L 0.0527438 0.0483847 L 0.0561577 0.0519532 L 0.0617171 0.0595456 L 0.0682052 0.0665949 L 0.075065 0.0750934 L 0.0828093 0.084208 L 0.0870816 0.0883745 L 0.0909818 0.0910911 L 0.0940238 0.0932101 L 0.0970395 0.0953108 L 0.100498 0.0977198 L 0.104857 0.099566 L 0.107098 0.097406 L 0.110133 0.0982552 L 0.11277 0.0976366 L 0.114984 0.0954588 L 0.116378 0.0902536 L 0.116932 0.0831992 L 0.116198 0.0727911 L 0.115048 0.0620202 " pathEditMode="relative" rAng="-1198522320" ptsTypes="">
                                      <p:cBhvr>
                                        <p:cTn id="54" dur="2000" fill="hold"/>
                                        <p:tgtEl>
                                          <p:spTgt spid="38"/>
                                        </p:tgtEl>
                                        <p:attrNameLst>
                                          <p:attrName>ppt_x</p:attrName>
                                          <p:attrName>ppt_y</p:attrName>
                                        </p:attrNameLst>
                                      </p:cBhvr>
                                      <p:rCtr x="54" y="56"/>
                                    </p:animMotion>
                                  </p:childTnLst>
                                </p:cTn>
                              </p:par>
                            </p:childTnLst>
                          </p:cTn>
                        </p:par>
                        <p:par>
                          <p:cTn id="55" fill="hold">
                            <p:stCondLst>
                              <p:cond delay="2000"/>
                            </p:stCondLst>
                            <p:childTnLst>
                              <p:par>
                                <p:cTn id="56" presetID="47" presetClass="exit" presetSubtype="0" fill="hold" nodeType="afterEffect">
                                  <p:stCondLst>
                                    <p:cond delay="0"/>
                                  </p:stCondLst>
                                  <p:childTnLst>
                                    <p:animEffect transition="out" filter="fade">
                                      <p:cBhvr>
                                        <p:cTn id="57" dur="1000"/>
                                        <p:tgtEl>
                                          <p:spTgt spid="38"/>
                                        </p:tgtEl>
                                      </p:cBhvr>
                                    </p:animEffect>
                                    <p:anim calcmode="lin" valueType="num">
                                      <p:cBhvr>
                                        <p:cTn id="58" dur="1000"/>
                                        <p:tgtEl>
                                          <p:spTgt spid="38"/>
                                        </p:tgtEl>
                                        <p:attrNameLst>
                                          <p:attrName>ppt_x</p:attrName>
                                        </p:attrNameLst>
                                      </p:cBhvr>
                                      <p:tavLst>
                                        <p:tav tm="0">
                                          <p:val>
                                            <p:strVal val="ppt_x"/>
                                          </p:val>
                                        </p:tav>
                                        <p:tav tm="100000">
                                          <p:val>
                                            <p:strVal val="ppt_x"/>
                                          </p:val>
                                        </p:tav>
                                      </p:tavLst>
                                    </p:anim>
                                    <p:anim calcmode="lin" valueType="num">
                                      <p:cBhvr>
                                        <p:cTn id="59" dur="1000"/>
                                        <p:tgtEl>
                                          <p:spTgt spid="38"/>
                                        </p:tgtEl>
                                        <p:attrNameLst>
                                          <p:attrName>ppt_y</p:attrName>
                                        </p:attrNameLst>
                                      </p:cBhvr>
                                      <p:tavLst>
                                        <p:tav tm="0">
                                          <p:val>
                                            <p:strVal val="ppt_y"/>
                                          </p:val>
                                        </p:tav>
                                        <p:tav tm="100000">
                                          <p:val>
                                            <p:strVal val="ppt_y-.1"/>
                                          </p:val>
                                        </p:tav>
                                      </p:tavLst>
                                    </p:anim>
                                    <p:set>
                                      <p:cBhvr>
                                        <p:cTn id="60" dur="1" fill="hold">
                                          <p:stCondLst>
                                            <p:cond delay="999"/>
                                          </p:stCondLst>
                                        </p:cTn>
                                        <p:tgtEl>
                                          <p:spTgt spid="38"/>
                                        </p:tgtEl>
                                        <p:attrNameLst>
                                          <p:attrName>style.visibility</p:attrName>
                                        </p:attrNameLst>
                                      </p:cBhvr>
                                      <p:to>
                                        <p:strVal val="hidden"/>
                                      </p:to>
                                    </p:set>
                                  </p:childTnLst>
                                  <p:subTnLst>
                                    <p:audio>
                                      <p:cMediaNode>
                                        <p:cTn display="1" masterRel="sameClick">
                                          <p:stCondLst>
                                            <p:cond evt="begin" delay="0">
                                              <p:tn val="56"/>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38"/>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354232 -0.00366402 L -0.0427373 0.00850528 L -0.0509657 0.0166181 L -0.0582799 0.0227029 L -0.0646797 0.0267593 L -0.0719939 0.0287874 L -0.0774795 0.0328439 L -0.0838794 0.0369003 L -0.0902793 0.0389286 L -0.0966792 0.0389286 L -0.103079 0.0389286 L -0.111307 0.0389286 L -0.118622 0.0389286 L -0.125936 0.0389286 L -0.134164 0.0389286 L -0.13965 0.0389286 L -0.14605 0.0389286 L -0.152449 0.0389286 L -0.159764 0.0389286 L -0.16525 0.0389286 L -0.170735 0.0389286 L -0.178964 0.0389286 L -0.187192 0.0389286 L -0.193591 0.0389286 L -0.199077 0.0389286 L -0.204563 0.0389286 L -0.212791 0.0389286 L -0.221019 0.0389286 L -0.229248 0.0389286 L -0.234733 0.0389286 L -0.242048 0.0389286 L -0.247534 0.0389286 L -0.253019 0.0389286 L -0.260333 0.0389286 L -0.265819 0.0389286 L -0.272219 0.0369003 L -0.277705 0.0308157 L -0.284104 0.024731 L -0.289589 0.0166181 " pathEditMode="relative" rAng="0" ptsTypes="">
                                      <p:cBhvr>
                                        <p:cTn id="65" dur="2000" fill="hold"/>
                                        <p:tgtEl>
                                          <p:spTgt spid="2"/>
                                        </p:tgtEl>
                                        <p:attrNameLst>
                                          <p:attrName>ppt_x</p:attrName>
                                          <p:attrName>ppt_y</p:attrName>
                                        </p:attrNameLst>
                                      </p:cBhvr>
                                      <p:rCtr x="-127" y="21"/>
                                    </p:animMotion>
                                  </p:childTnLst>
                                </p:cTn>
                              </p:par>
                            </p:childTnLst>
                          </p:cTn>
                        </p:par>
                        <p:par>
                          <p:cTn id="66" fill="hold">
                            <p:stCondLst>
                              <p:cond delay="2000"/>
                            </p:stCondLst>
                            <p:childTnLst>
                              <p:par>
                                <p:cTn id="67" presetID="47" presetClass="exit" presetSubtype="0" fill="hold" nodeType="afterEffect">
                                  <p:stCondLst>
                                    <p:cond delay="0"/>
                                  </p:stCondLst>
                                  <p:childTnLst>
                                    <p:animEffect transition="out" filter="fade">
                                      <p:cBhvr>
                                        <p:cTn id="68" dur="1000"/>
                                        <p:tgtEl>
                                          <p:spTgt spid="2"/>
                                        </p:tgtEl>
                                      </p:cBhvr>
                                    </p:animEffect>
                                    <p:anim calcmode="lin" valueType="num">
                                      <p:cBhvr>
                                        <p:cTn id="69" dur="1000"/>
                                        <p:tgtEl>
                                          <p:spTgt spid="2"/>
                                        </p:tgtEl>
                                        <p:attrNameLst>
                                          <p:attrName>ppt_x</p:attrName>
                                        </p:attrNameLst>
                                      </p:cBhvr>
                                      <p:tavLst>
                                        <p:tav tm="0">
                                          <p:val>
                                            <p:strVal val="ppt_x"/>
                                          </p:val>
                                        </p:tav>
                                        <p:tav tm="100000">
                                          <p:val>
                                            <p:strVal val="ppt_x"/>
                                          </p:val>
                                        </p:tav>
                                      </p:tavLst>
                                    </p:anim>
                                    <p:anim calcmode="lin" valueType="num">
                                      <p:cBhvr>
                                        <p:cTn id="70" dur="1000"/>
                                        <p:tgtEl>
                                          <p:spTgt spid="2"/>
                                        </p:tgtEl>
                                        <p:attrNameLst>
                                          <p:attrName>ppt_y</p:attrName>
                                        </p:attrNameLst>
                                      </p:cBhvr>
                                      <p:tavLst>
                                        <p:tav tm="0">
                                          <p:val>
                                            <p:strVal val="ppt_y"/>
                                          </p:val>
                                        </p:tav>
                                        <p:tav tm="100000">
                                          <p:val>
                                            <p:strVal val="ppt_y-.1"/>
                                          </p:val>
                                        </p:tav>
                                      </p:tavLst>
                                    </p:anim>
                                    <p:set>
                                      <p:cBhvr>
                                        <p:cTn id="71" dur="1" fill="hold">
                                          <p:stCondLst>
                                            <p:cond delay="999"/>
                                          </p:stCondLst>
                                        </p:cTn>
                                        <p:tgtEl>
                                          <p:spTgt spid="2"/>
                                        </p:tgtEl>
                                        <p:attrNameLst>
                                          <p:attrName>style.visibility</p:attrName>
                                        </p:attrNameLst>
                                      </p:cBhvr>
                                      <p:to>
                                        <p:strVal val="hidden"/>
                                      </p:to>
                                    </p:set>
                                  </p:childTnLst>
                                  <p:subTnLst>
                                    <p:audio>
                                      <p:cMediaNode>
                                        <p:cTn display="1" masterRel="sameClick">
                                          <p:stCondLst>
                                            <p:cond evt="begin" delay="0">
                                              <p:tn val="67"/>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2"/>
                  </p:tgtEl>
                </p:cond>
              </p:nextCondLst>
            </p:seq>
            <p:seq concurrent="1" nextAc="seek">
              <p:cTn id="72" restart="whenNotActive" fill="hold" evtFilter="cancelBubble" nodeType="interactiveSeq">
                <p:stCondLst>
                  <p:cond evt="onClick" delay="0">
                    <p:tgtEl>
                      <p:spTgt spid="7"/>
                    </p:tgtEl>
                  </p:cond>
                </p:stCondLst>
                <p:endSync evt="end" delay="0">
                  <p:rtn val="all"/>
                </p:endSync>
                <p:childTnLst>
                  <p:par>
                    <p:cTn id="73" fill="hold">
                      <p:stCondLst>
                        <p:cond delay="0"/>
                      </p:stCondLst>
                      <p:childTnLst>
                        <p:par>
                          <p:cTn id="74" fill="hold">
                            <p:stCondLst>
                              <p:cond delay="0"/>
                            </p:stCondLst>
                            <p:childTnLst>
                              <p:par>
                                <p:cTn id="75" presetID="0" presetClass="path" presetSubtype="0" accel="50000" decel="50000" fill="hold" nodeType="clickEffect">
                                  <p:stCondLst>
                                    <p:cond delay="0"/>
                                  </p:stCondLst>
                                  <p:childTnLst>
                                    <p:animMotion origin="layout" path="M 0 0 L 0.00729167 0.00185185 L 0.015625 0.00740741 L 0.0260417 0.0148148 L 0.0322917 0.0166667 L 0.0395833 0.0203704 L 0.0479167 0.0222222 L 0.05625 0.0240741 L 0.0635417 0.0240741 L 0.0697917 0.0240741 L 0.078125 0.0240741 L 0.0854167 0.0240741 L 0.0947917 0.0240741 L 0.101042 0.0240741 L 0.108333 0.0240741 L 0.114583 0.0240741 L 0.120833 0.0240741 L 0.127083 0.0240741 L 0.133333 0.0240741 L 0.141667 0.0240741 L 0.151042 0.0240741 L 0.159375 0.0240741 L 0.167708 0.0240741 L 0.176042 0.0240741 L 0.186458 0.0240741 L 0.196875 0.0240741 L 0.205208 0.0240741 L 0.215625 0.0240741 L 0.225 0.0240741 L 0.233333 0.0240741 L 0.241667 0.0240741 L 0.25 0.0240741 L 0.25625 0.0240741 L 0.2625 0.0240741 L 0.269792 0.0240741 L 0.276042 0.0240741 L 0.282292 0.0240741 L 0.29375 0.0185185 L 0.304167 0.0148148 L 0.313542 0.012963 L 0.321875 0.00740741 L 0.332292 0.0037037 L 0.340625 -0.00185185 L 0.347917 -0.00740741 L 0.355208 -0.0148148 L 0.363542 -0.0185185 L 0.370833 -0.0240741 L 0.378125 -0.0296296 L 0.385417 -0.0351852 L 0.391667 -0.0425926 L 0.397917 -0.05 L 0.40625 -0.0592593 L 0.4125 -0.0648148 L 0.41875 -0.0722222 L 0.426042 -0.0796296 L 0.433333 -0.087037 L 0.440625 -0.0925926 L 0.446875 -0.1 L 0.454167 -0.111111 L 0.460417 -0.116667 " pathEditMode="relative" ptsTypes="">
                                      <p:cBhvr>
                                        <p:cTn id="76" dur="2000" fill="hold"/>
                                        <p:tgtEl>
                                          <p:spTgt spid="7"/>
                                        </p:tgtEl>
                                        <p:attrNameLst>
                                          <p:attrName>ppt_x</p:attrName>
                                          <p:attrName>ppt_y</p:attrName>
                                        </p:attrNameLst>
                                      </p:cBhvr>
                                    </p:animMotion>
                                  </p:childTnLst>
                                </p:cTn>
                              </p:par>
                            </p:childTnLst>
                          </p:cTn>
                        </p:par>
                        <p:par>
                          <p:cTn id="77" fill="hold">
                            <p:stCondLst>
                              <p:cond delay="2000"/>
                            </p:stCondLst>
                            <p:childTnLst>
                              <p:par>
                                <p:cTn id="78" presetID="47" presetClass="exit" presetSubtype="0" fill="hold" nodeType="afterEffect">
                                  <p:stCondLst>
                                    <p:cond delay="0"/>
                                  </p:stCondLst>
                                  <p:childTnLst>
                                    <p:animEffect transition="out" filter="fade">
                                      <p:cBhvr>
                                        <p:cTn id="79" dur="1000"/>
                                        <p:tgtEl>
                                          <p:spTgt spid="7"/>
                                        </p:tgtEl>
                                      </p:cBhvr>
                                    </p:animEffect>
                                    <p:anim calcmode="lin" valueType="num">
                                      <p:cBhvr>
                                        <p:cTn id="80" dur="1000"/>
                                        <p:tgtEl>
                                          <p:spTgt spid="7"/>
                                        </p:tgtEl>
                                        <p:attrNameLst>
                                          <p:attrName>ppt_x</p:attrName>
                                        </p:attrNameLst>
                                      </p:cBhvr>
                                      <p:tavLst>
                                        <p:tav tm="0">
                                          <p:val>
                                            <p:strVal val="ppt_x"/>
                                          </p:val>
                                        </p:tav>
                                        <p:tav tm="100000">
                                          <p:val>
                                            <p:strVal val="ppt_x"/>
                                          </p:val>
                                        </p:tav>
                                      </p:tavLst>
                                    </p:anim>
                                    <p:anim calcmode="lin" valueType="num">
                                      <p:cBhvr>
                                        <p:cTn id="81" dur="1000"/>
                                        <p:tgtEl>
                                          <p:spTgt spid="7"/>
                                        </p:tgtEl>
                                        <p:attrNameLst>
                                          <p:attrName>ppt_y</p:attrName>
                                        </p:attrNameLst>
                                      </p:cBhvr>
                                      <p:tavLst>
                                        <p:tav tm="0">
                                          <p:val>
                                            <p:strVal val="ppt_y"/>
                                          </p:val>
                                        </p:tav>
                                        <p:tav tm="100000">
                                          <p:val>
                                            <p:strVal val="ppt_y-.1"/>
                                          </p:val>
                                        </p:tav>
                                      </p:tavLst>
                                    </p:anim>
                                    <p:set>
                                      <p:cBhvr>
                                        <p:cTn id="82" dur="1" fill="hold">
                                          <p:stCondLst>
                                            <p:cond delay="999"/>
                                          </p:stCondLst>
                                        </p:cTn>
                                        <p:tgtEl>
                                          <p:spTgt spid="7"/>
                                        </p:tgtEl>
                                        <p:attrNameLst>
                                          <p:attrName>style.visibility</p:attrName>
                                        </p:attrNameLst>
                                      </p:cBhvr>
                                      <p:to>
                                        <p:strVal val="hidden"/>
                                      </p:to>
                                    </p:set>
                                  </p:childTnLst>
                                  <p:subTnLst>
                                    <p:audio>
                                      <p:cMediaNode>
                                        <p:cTn display="1" masterRel="sameClick">
                                          <p:stCondLst>
                                            <p:cond evt="begin" delay="0">
                                              <p:tn val="78"/>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4161657"/>
          <p:cNvPicPr>
            <a:picLocks noChangeAspect="1"/>
          </p:cNvPicPr>
          <p:nvPr/>
        </p:nvPicPr>
        <p:blipFill>
          <a:blip r:embed="rId5"/>
          <a:srcRect b="29629"/>
          <a:stretch>
            <a:fillRect/>
          </a:stretch>
        </p:blipFill>
        <p:spPr>
          <a:xfrm>
            <a:off x="0" y="2201545"/>
            <a:ext cx="12192635" cy="5528945"/>
          </a:xfrm>
          <a:prstGeom prst="rect">
            <a:avLst/>
          </a:prstGeom>
        </p:spPr>
      </p:pic>
      <p:pic>
        <p:nvPicPr>
          <p:cNvPr id="16" name="图片 15" descr="back"/>
          <p:cNvPicPr>
            <a:picLocks noChangeAspect="1"/>
          </p:cNvPicPr>
          <p:nvPr/>
        </p:nvPicPr>
        <p:blipFill>
          <a:blip r:embed="rId6"/>
          <a:srcRect b="48674"/>
          <a:stretch>
            <a:fillRect/>
          </a:stretch>
        </p:blipFill>
        <p:spPr>
          <a:xfrm flipH="1">
            <a:off x="-635" y="-748030"/>
            <a:ext cx="12193270" cy="3288665"/>
          </a:xfrm>
          <a:custGeom>
            <a:avLst/>
            <a:gdLst/>
            <a:ahLst/>
            <a:cxnLst>
              <a:cxn ang="3">
                <a:pos x="hc" y="t"/>
              </a:cxn>
              <a:cxn ang="cd2">
                <a:pos x="l" y="vc"/>
              </a:cxn>
              <a:cxn ang="cd4">
                <a:pos x="hc" y="b"/>
              </a:cxn>
              <a:cxn ang="0">
                <a:pos x="r" y="vc"/>
              </a:cxn>
            </a:cxnLst>
            <a:rect l="l" t="t" r="r" b="b"/>
            <a:pathLst>
              <a:path w="19202" h="5032">
                <a:moveTo>
                  <a:pt x="0" y="0"/>
                </a:moveTo>
                <a:lnTo>
                  <a:pt x="19202" y="0"/>
                </a:lnTo>
                <a:lnTo>
                  <a:pt x="19202" y="4902"/>
                </a:lnTo>
                <a:lnTo>
                  <a:pt x="19172" y="4901"/>
                </a:lnTo>
                <a:cubicBezTo>
                  <a:pt x="18721" y="4894"/>
                  <a:pt x="18154" y="4915"/>
                  <a:pt x="17460" y="4928"/>
                </a:cubicBezTo>
                <a:cubicBezTo>
                  <a:pt x="16638" y="4944"/>
                  <a:pt x="16523" y="4991"/>
                  <a:pt x="15299" y="4989"/>
                </a:cubicBezTo>
                <a:cubicBezTo>
                  <a:pt x="14075" y="4987"/>
                  <a:pt x="12838" y="4898"/>
                  <a:pt x="11339" y="4918"/>
                </a:cubicBezTo>
                <a:cubicBezTo>
                  <a:pt x="10964" y="4923"/>
                  <a:pt x="10643" y="4936"/>
                  <a:pt x="10351" y="4953"/>
                </a:cubicBezTo>
                <a:lnTo>
                  <a:pt x="10317" y="4955"/>
                </a:lnTo>
                <a:lnTo>
                  <a:pt x="10297" y="4953"/>
                </a:lnTo>
                <a:cubicBezTo>
                  <a:pt x="9792" y="4910"/>
                  <a:pt x="9237" y="5056"/>
                  <a:pt x="8063" y="5029"/>
                </a:cubicBezTo>
                <a:cubicBezTo>
                  <a:pt x="6851" y="5001"/>
                  <a:pt x="5404" y="4874"/>
                  <a:pt x="4285" y="4817"/>
                </a:cubicBezTo>
                <a:cubicBezTo>
                  <a:pt x="3410" y="4772"/>
                  <a:pt x="3157" y="4740"/>
                  <a:pt x="2803" y="4739"/>
                </a:cubicBezTo>
                <a:lnTo>
                  <a:pt x="2775" y="4739"/>
                </a:lnTo>
                <a:lnTo>
                  <a:pt x="2753" y="4737"/>
                </a:lnTo>
                <a:cubicBezTo>
                  <a:pt x="2527" y="4715"/>
                  <a:pt x="2418" y="4701"/>
                  <a:pt x="2290" y="4696"/>
                </a:cubicBezTo>
                <a:lnTo>
                  <a:pt x="2275" y="4695"/>
                </a:lnTo>
                <a:lnTo>
                  <a:pt x="2265" y="4694"/>
                </a:lnTo>
                <a:cubicBezTo>
                  <a:pt x="2001" y="4672"/>
                  <a:pt x="2020" y="4680"/>
                  <a:pt x="2012" y="4694"/>
                </a:cubicBezTo>
                <a:lnTo>
                  <a:pt x="2012" y="4695"/>
                </a:lnTo>
                <a:lnTo>
                  <a:pt x="2008" y="4695"/>
                </a:lnTo>
                <a:cubicBezTo>
                  <a:pt x="2002" y="4695"/>
                  <a:pt x="1995" y="4695"/>
                  <a:pt x="1989" y="4695"/>
                </a:cubicBezTo>
                <a:cubicBezTo>
                  <a:pt x="1818" y="4699"/>
                  <a:pt x="1683" y="4713"/>
                  <a:pt x="1556" y="4731"/>
                </a:cubicBezTo>
                <a:lnTo>
                  <a:pt x="1537" y="4734"/>
                </a:lnTo>
                <a:lnTo>
                  <a:pt x="1496" y="4735"/>
                </a:lnTo>
                <a:cubicBezTo>
                  <a:pt x="1042" y="4749"/>
                  <a:pt x="442" y="4767"/>
                  <a:pt x="6" y="4767"/>
                </a:cubicBezTo>
                <a:lnTo>
                  <a:pt x="0" y="4767"/>
                </a:lnTo>
                <a:lnTo>
                  <a:pt x="0" y="0"/>
                </a:lnTo>
                <a:close/>
              </a:path>
            </a:pathLst>
          </a:custGeom>
        </p:spPr>
      </p:pic>
      <p:cxnSp>
        <p:nvCxnSpPr>
          <p:cNvPr id="17" name="直接连接符 16"/>
          <p:cNvCxnSpPr/>
          <p:nvPr/>
        </p:nvCxnSpPr>
        <p:spPr>
          <a:xfrm>
            <a:off x="6983095" y="260350"/>
            <a:ext cx="37465" cy="312293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图片3"/>
          <p:cNvPicPr>
            <a:picLocks noChangeAspect="1"/>
          </p:cNvPicPr>
          <p:nvPr/>
        </p:nvPicPr>
        <p:blipFill>
          <a:blip r:embed="rId7"/>
          <a:stretch>
            <a:fillRect/>
          </a:stretch>
        </p:blipFill>
        <p:spPr>
          <a:xfrm>
            <a:off x="6555105" y="3022600"/>
            <a:ext cx="571500" cy="1322070"/>
          </a:xfrm>
          <a:prstGeom prst="rect">
            <a:avLst/>
          </a:prstGeom>
          <a:effectLst>
            <a:outerShdw blurRad="50800" dist="38100" dir="5400000" algn="t" rotWithShape="0">
              <a:prstClr val="black">
                <a:alpha val="40000"/>
              </a:prstClr>
            </a:outerShdw>
          </a:effectLst>
        </p:spPr>
      </p:pic>
      <p:grpSp>
        <p:nvGrpSpPr>
          <p:cNvPr id="8" name="组合 7"/>
          <p:cNvGrpSpPr/>
          <p:nvPr/>
        </p:nvGrpSpPr>
        <p:grpSpPr>
          <a:xfrm>
            <a:off x="4314190" y="5331460"/>
            <a:ext cx="1948815" cy="1134745"/>
            <a:chOff x="4886" y="3912"/>
            <a:chExt cx="3069" cy="1787"/>
          </a:xfrm>
        </p:grpSpPr>
        <p:pic>
          <p:nvPicPr>
            <p:cNvPr id="9" name="图片 8"/>
            <p:cNvPicPr>
              <a:picLocks noChangeAspect="1"/>
            </p:cNvPicPr>
            <p:nvPr/>
          </p:nvPicPr>
          <p:blipFill>
            <a:blip r:embed="rId8"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5258" t="7333" r="47488" b="36788"/>
            <a:stretch>
              <a:fillRect/>
            </a:stretch>
          </p:blipFill>
          <p:spPr>
            <a:xfrm flipH="1">
              <a:off x="4886" y="3912"/>
              <a:ext cx="3069" cy="1216"/>
            </a:xfrm>
            <a:prstGeom prst="rect">
              <a:avLst/>
            </a:prstGeom>
          </p:spPr>
        </p:pic>
        <p:sp>
          <p:nvSpPr>
            <p:cNvPr id="6" name="文本框 5"/>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张</a:t>
              </a:r>
            </a:p>
          </p:txBody>
        </p:sp>
      </p:grpSp>
      <p:pic>
        <p:nvPicPr>
          <p:cNvPr id="32" name="图片 31"/>
          <p:cNvPicPr>
            <a:picLocks noChangeAspect="1"/>
          </p:cNvPicPr>
          <p:nvPr/>
        </p:nvPicPr>
        <p:blipFill>
          <a:blip r:embed="rId9"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70902" t="3057" r="1709" b="47477"/>
          <a:stretch>
            <a:fillRect/>
          </a:stretch>
        </p:blipFill>
        <p:spPr>
          <a:xfrm rot="1440000">
            <a:off x="5589905" y="1075690"/>
            <a:ext cx="598170" cy="351155"/>
          </a:xfrm>
          <a:prstGeom prst="rect">
            <a:avLst/>
          </a:prstGeom>
        </p:spPr>
      </p:pic>
      <p:grpSp>
        <p:nvGrpSpPr>
          <p:cNvPr id="24" name="组合 23"/>
          <p:cNvGrpSpPr/>
          <p:nvPr/>
        </p:nvGrpSpPr>
        <p:grpSpPr>
          <a:xfrm>
            <a:off x="2284730" y="3597275"/>
            <a:ext cx="1350010" cy="1050290"/>
            <a:chOff x="5465" y="4045"/>
            <a:chExt cx="2126" cy="1654"/>
          </a:xfrm>
        </p:grpSpPr>
        <p:pic>
          <p:nvPicPr>
            <p:cNvPr id="33" name="图片 32" descr="C:\Users\五月小奶昔\Desktop\图片1.png图片1"/>
            <p:cNvPicPr>
              <a:picLocks noChangeAspect="1"/>
            </p:cNvPicPr>
            <p:nvPr/>
          </p:nvPicPr>
          <p:blipFill>
            <a:blip r:embed="rId10">
              <a:clrChange>
                <a:clrFrom>
                  <a:srgbClr val="000000">
                    <a:alpha val="100000"/>
                  </a:srgbClr>
                </a:clrFrom>
                <a:clrTo>
                  <a:srgbClr val="000000">
                    <a:alpha val="100000"/>
                    <a:alpha val="0"/>
                  </a:srgbClr>
                </a:clrTo>
              </a:clrChange>
            </a:blip>
            <a:srcRect/>
            <a:stretch>
              <a:fillRect/>
            </a:stretch>
          </p:blipFill>
          <p:spPr>
            <a:xfrm flipH="1">
              <a:off x="5533" y="4045"/>
              <a:ext cx="2058" cy="1042"/>
            </a:xfrm>
            <a:prstGeom prst="rect">
              <a:avLst/>
            </a:prstGeom>
          </p:spPr>
        </p:pic>
        <p:sp>
          <p:nvSpPr>
            <p:cNvPr id="34" name="文本框 33"/>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这些</a:t>
              </a:r>
            </a:p>
          </p:txBody>
        </p:sp>
      </p:grpSp>
      <p:grpSp>
        <p:nvGrpSpPr>
          <p:cNvPr id="35" name="组合 34"/>
          <p:cNvGrpSpPr/>
          <p:nvPr/>
        </p:nvGrpSpPr>
        <p:grpSpPr>
          <a:xfrm flipH="1">
            <a:off x="8559165" y="4064635"/>
            <a:ext cx="1816735" cy="1130300"/>
            <a:chOff x="5113" y="4335"/>
            <a:chExt cx="2861" cy="1780"/>
          </a:xfrm>
        </p:grpSpPr>
        <p:pic>
          <p:nvPicPr>
            <p:cNvPr id="36" name="图片 35" descr="C:\Users\五月小奶昔\Desktop\图片1.png图片1"/>
            <p:cNvPicPr>
              <a:picLocks noChangeAspect="1"/>
            </p:cNvPicPr>
            <p:nvPr/>
          </p:nvPicPr>
          <p:blipFill>
            <a:blip r:embed="rId10">
              <a:clrChange>
                <a:clrFrom>
                  <a:srgbClr val="000000">
                    <a:alpha val="100000"/>
                  </a:srgbClr>
                </a:clrFrom>
                <a:clrTo>
                  <a:srgbClr val="000000">
                    <a:alpha val="100000"/>
                    <a:alpha val="0"/>
                  </a:srgbClr>
                </a:clrTo>
              </a:clrChange>
            </a:blip>
            <a:srcRect/>
            <a:stretch>
              <a:fillRect/>
            </a:stretch>
          </p:blipFill>
          <p:spPr>
            <a:xfrm flipH="1">
              <a:off x="5113" y="4335"/>
              <a:ext cx="2861" cy="1448"/>
            </a:xfrm>
            <a:prstGeom prst="rect">
              <a:avLst/>
            </a:prstGeom>
          </p:spPr>
        </p:pic>
        <p:sp>
          <p:nvSpPr>
            <p:cNvPr id="37" name="文本框 36"/>
            <p:cNvSpPr txBox="1"/>
            <p:nvPr/>
          </p:nvSpPr>
          <p:spPr>
            <a:xfrm>
              <a:off x="5521" y="5293"/>
              <a:ext cx="2046" cy="822"/>
            </a:xfrm>
            <a:prstGeom prst="rect">
              <a:avLst/>
            </a:prstGeom>
            <a:solidFill>
              <a:schemeClr val="bg1">
                <a:alpha val="76000"/>
              </a:schemeClr>
            </a:solidFill>
          </p:spPr>
          <p:txBody>
            <a:bodyPr wrap="square" rtlCol="0">
              <a:spAutoFit/>
            </a:bodyPr>
            <a:lstStyle/>
            <a:p>
              <a:pPr algn="ctr"/>
              <a:r>
                <a:rPr lang="zh-CN" altLang="en-US" sz="2800" b="1"/>
                <a:t>看见</a:t>
              </a:r>
            </a:p>
          </p:txBody>
        </p:sp>
      </p:grpSp>
      <p:grpSp>
        <p:nvGrpSpPr>
          <p:cNvPr id="38" name="组合 37"/>
          <p:cNvGrpSpPr/>
          <p:nvPr/>
        </p:nvGrpSpPr>
        <p:grpSpPr>
          <a:xfrm>
            <a:off x="4877758" y="3101548"/>
            <a:ext cx="938868" cy="1087307"/>
            <a:chOff x="5465" y="4225"/>
            <a:chExt cx="2046" cy="2670"/>
          </a:xfrm>
        </p:grpSpPr>
        <p:pic>
          <p:nvPicPr>
            <p:cNvPr id="39" name="图片 38" descr="C:\Users\五月小奶昔\Desktop\fish.pngfish"/>
            <p:cNvPicPr>
              <a:picLocks noChangeAspect="1"/>
            </p:cNvPicPr>
            <p:nvPr/>
          </p:nvPicPr>
          <p:blipFill>
            <a:blip r:embed="rId11">
              <a:clrChange>
                <a:clrFrom>
                  <a:srgbClr val="000000">
                    <a:alpha val="100000"/>
                  </a:srgbClr>
                </a:clrFrom>
                <a:clrTo>
                  <a:srgbClr val="000000">
                    <a:alpha val="100000"/>
                    <a:alpha val="0"/>
                  </a:srgbClr>
                </a:clrTo>
              </a:clrChange>
            </a:blip>
            <a:srcRect/>
            <a:stretch>
              <a:fillRect/>
            </a:stretch>
          </p:blipFill>
          <p:spPr>
            <a:xfrm>
              <a:off x="5881" y="4225"/>
              <a:ext cx="1212" cy="1625"/>
            </a:xfrm>
            <a:prstGeom prst="rect">
              <a:avLst/>
            </a:prstGeom>
          </p:spPr>
        </p:pic>
        <p:sp>
          <p:nvSpPr>
            <p:cNvPr id="40" name="文本框 39"/>
            <p:cNvSpPr txBox="1"/>
            <p:nvPr/>
          </p:nvSpPr>
          <p:spPr>
            <a:xfrm>
              <a:off x="5465" y="5613"/>
              <a:ext cx="2046" cy="1282"/>
            </a:xfrm>
            <a:prstGeom prst="rect">
              <a:avLst/>
            </a:prstGeom>
            <a:solidFill>
              <a:schemeClr val="bg1">
                <a:alpha val="76000"/>
              </a:schemeClr>
            </a:solidFill>
          </p:spPr>
          <p:txBody>
            <a:bodyPr wrap="square" rtlCol="0">
              <a:spAutoFit/>
            </a:bodyPr>
            <a:lstStyle/>
            <a:p>
              <a:pPr algn="ctr"/>
              <a:r>
                <a:rPr lang="zh-CN" altLang="en-US" sz="2800" b="1"/>
                <a:t>都</a:t>
              </a:r>
            </a:p>
          </p:txBody>
        </p:sp>
      </p:grpSp>
      <p:grpSp>
        <p:nvGrpSpPr>
          <p:cNvPr id="2" name="组合 1"/>
          <p:cNvGrpSpPr/>
          <p:nvPr/>
        </p:nvGrpSpPr>
        <p:grpSpPr>
          <a:xfrm flipH="1">
            <a:off x="10375900" y="3197860"/>
            <a:ext cx="1492250" cy="1038225"/>
            <a:chOff x="5161" y="8450"/>
            <a:chExt cx="2350" cy="1635"/>
          </a:xfrm>
        </p:grpSpPr>
        <p:pic>
          <p:nvPicPr>
            <p:cNvPr id="3" name="图片 2"/>
            <p:cNvPicPr>
              <a:picLocks noChangeAspect="1"/>
            </p:cNvPicPr>
            <p:nvPr/>
          </p:nvPicPr>
          <p:blipFill>
            <a:blip r:embed="rId12" cstate="print">
              <a:clrChange>
                <a:clrFrom>
                  <a:srgbClr val="000000">
                    <a:alpha val="100000"/>
                  </a:srgbClr>
                </a:clrFrom>
                <a:clrTo>
                  <a:srgbClr val="000000">
                    <a:alpha val="100000"/>
                    <a:alpha val="0"/>
                  </a:srgbClr>
                </a:clrTo>
              </a:clrChange>
              <a:extLst>
                <a:ext uri="{28A0092B-C50C-407E-A947-70E740481C1C}">
                  <a14:useLocalDpi xmlns:a14="http://schemas.microsoft.com/office/drawing/2010/main" val="0"/>
                </a:ext>
              </a:extLst>
            </a:blip>
            <a:srcRect l="5258" t="7333" r="47488" b="36788"/>
            <a:stretch>
              <a:fillRect/>
            </a:stretch>
          </p:blipFill>
          <p:spPr>
            <a:xfrm flipH="1">
              <a:off x="5161" y="8450"/>
              <a:ext cx="2350" cy="931"/>
            </a:xfrm>
            <a:prstGeom prst="rect">
              <a:avLst/>
            </a:prstGeom>
          </p:spPr>
        </p:pic>
        <p:sp>
          <p:nvSpPr>
            <p:cNvPr id="5" name="文本框 4"/>
            <p:cNvSpPr txBox="1"/>
            <p:nvPr/>
          </p:nvSpPr>
          <p:spPr>
            <a:xfrm>
              <a:off x="5161" y="9263"/>
              <a:ext cx="2046" cy="822"/>
            </a:xfrm>
            <a:prstGeom prst="rect">
              <a:avLst/>
            </a:prstGeom>
            <a:solidFill>
              <a:schemeClr val="bg1">
                <a:alpha val="76000"/>
              </a:schemeClr>
            </a:solidFill>
          </p:spPr>
          <p:txBody>
            <a:bodyPr wrap="square" rtlCol="0">
              <a:spAutoFit/>
            </a:bodyPr>
            <a:lstStyle/>
            <a:p>
              <a:pPr algn="ctr"/>
              <a:r>
                <a:rPr lang="zh-CN" altLang="en-US" sz="2800" b="1"/>
                <a:t>啊</a:t>
              </a:r>
            </a:p>
          </p:txBody>
        </p:sp>
      </p:grpSp>
      <p:grpSp>
        <p:nvGrpSpPr>
          <p:cNvPr id="7" name="组合 6"/>
          <p:cNvGrpSpPr/>
          <p:nvPr/>
        </p:nvGrpSpPr>
        <p:grpSpPr>
          <a:xfrm>
            <a:off x="508000" y="4381500"/>
            <a:ext cx="1299210" cy="1341755"/>
            <a:chOff x="5465" y="3586"/>
            <a:chExt cx="2046" cy="2113"/>
          </a:xfrm>
        </p:grpSpPr>
        <p:pic>
          <p:nvPicPr>
            <p:cNvPr id="10" name="图片 9" descr="C:\Users\五月小奶昔\Desktop\yu.pngyu"/>
            <p:cNvPicPr>
              <a:picLocks noChangeAspect="1"/>
            </p:cNvPicPr>
            <p:nvPr/>
          </p:nvPicPr>
          <p:blipFill>
            <a:blip r:embed="rId13">
              <a:clrChange>
                <a:clrFrom>
                  <a:srgbClr val="000000">
                    <a:alpha val="100000"/>
                  </a:srgbClr>
                </a:clrFrom>
                <a:clrTo>
                  <a:srgbClr val="000000">
                    <a:alpha val="100000"/>
                    <a:alpha val="0"/>
                  </a:srgbClr>
                </a:clrTo>
              </a:clrChange>
            </a:blip>
            <a:srcRect/>
            <a:stretch>
              <a:fillRect/>
            </a:stretch>
          </p:blipFill>
          <p:spPr>
            <a:xfrm flipH="1">
              <a:off x="5722" y="3586"/>
              <a:ext cx="1615" cy="1501"/>
            </a:xfrm>
            <a:prstGeom prst="rect">
              <a:avLst/>
            </a:prstGeom>
          </p:spPr>
        </p:pic>
        <p:sp>
          <p:nvSpPr>
            <p:cNvPr id="11" name="文本框 10"/>
            <p:cNvSpPr txBox="1"/>
            <p:nvPr/>
          </p:nvSpPr>
          <p:spPr>
            <a:xfrm>
              <a:off x="5465" y="4877"/>
              <a:ext cx="2046" cy="822"/>
            </a:xfrm>
            <a:prstGeom prst="rect">
              <a:avLst/>
            </a:prstGeom>
            <a:solidFill>
              <a:schemeClr val="bg1">
                <a:alpha val="76000"/>
              </a:schemeClr>
            </a:solidFill>
          </p:spPr>
          <p:txBody>
            <a:bodyPr wrap="square" rtlCol="0">
              <a:spAutoFit/>
            </a:bodyPr>
            <a:lstStyle/>
            <a:p>
              <a:pPr algn="ctr"/>
              <a:r>
                <a:rPr lang="zh-CN" altLang="en-US" sz="2800" b="1"/>
                <a:t>少</a:t>
              </a:r>
            </a:p>
          </p:txBody>
        </p:sp>
      </p:grpSp>
      <p:sp>
        <p:nvSpPr>
          <p:cNvPr id="20" name="文本框 19"/>
          <p:cNvSpPr txBox="1"/>
          <p:nvPr/>
        </p:nvSpPr>
        <p:spPr>
          <a:xfrm>
            <a:off x="577215" y="791210"/>
            <a:ext cx="188087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生词</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21" name="文本框 7"/>
          <p:cNvSpPr txBox="1"/>
          <p:nvPr/>
        </p:nvSpPr>
        <p:spPr>
          <a:xfrm>
            <a:off x="648970" y="1279525"/>
            <a:ext cx="1678305" cy="368300"/>
          </a:xfrm>
          <a:prstGeom prst="rect">
            <a:avLst/>
          </a:prstGeom>
          <a:noFill/>
        </p:spPr>
        <p:txBody>
          <a:bodyPr wrap="non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W</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ords</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5" name="图片 24" descr="小猫钓鱼压缩"/>
          <p:cNvPicPr>
            <a:picLocks noChangeAspect="1"/>
          </p:cNvPicPr>
          <p:nvPr/>
        </p:nvPicPr>
        <p:blipFill>
          <a:blip r:embed="rId14"/>
          <a:stretch>
            <a:fillRect/>
          </a:stretch>
        </p:blipFill>
        <p:spPr>
          <a:xfrm rot="660000">
            <a:off x="7795895" y="-83820"/>
            <a:ext cx="2094230" cy="2061210"/>
          </a:xfrm>
          <a:prstGeom prst="rect">
            <a:avLst/>
          </a:prstGeom>
        </p:spPr>
      </p:pic>
      <p:pic>
        <p:nvPicPr>
          <p:cNvPr id="19" name="图片 18" descr="图片4"/>
          <p:cNvPicPr>
            <a:picLocks noChangeAspect="1"/>
          </p:cNvPicPr>
          <p:nvPr/>
        </p:nvPicPr>
        <p:blipFill>
          <a:blip r:embed="rId15"/>
          <a:stretch>
            <a:fillRect/>
          </a:stretch>
        </p:blipFill>
        <p:spPr>
          <a:xfrm rot="19440000" flipH="1">
            <a:off x="7415530" y="-321945"/>
            <a:ext cx="1266190" cy="2670810"/>
          </a:xfrm>
          <a:prstGeom prst="parallelogram">
            <a:avLst>
              <a:gd name="adj" fmla="val 80479"/>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utoRev="1" fill="hold" nodeType="withEffect">
                                  <p:stCondLst>
                                    <p:cond delay="0"/>
                                  </p:stCondLst>
                                  <p:childTnLst>
                                    <p:animMotion origin="layout" path="M 0.0365103 0.0136111 L 0.505364 0.0132407 " pathEditMode="relative" rAng="0" ptsTypes="">
                                      <p:cBhvr>
                                        <p:cTn id="6" dur="61000" fill="hold"/>
                                        <p:tgtEl>
                                          <p:spTgt spid="8"/>
                                        </p:tgtEl>
                                        <p:attrNameLst>
                                          <p:attrName>ppt_x</p:attrName>
                                          <p:attrName>ppt_y</p:attrName>
                                        </p:attrNameLst>
                                      </p:cBhvr>
                                      <p:rCtr x="234" y="0"/>
                                    </p:animMotion>
                                  </p:childTnLst>
                                  <p:subTnLst>
                                    <p:audio>
                                      <p:cMediaNode>
                                        <p:cTn display="1" masterRel="sameClick">
                                          <p:stCondLst>
                                            <p:cond evt="begin" delay="0">
                                              <p:tn val="5"/>
                                            </p:cond>
                                          </p:stCondLst>
                                          <p:endCondLst>
                                            <p:cond evt="onStopAudio" delay="0">
                                              <p:tgtEl>
                                                <p:sldTgt/>
                                              </p:tgtEl>
                                            </p:cond>
                                          </p:endCondLst>
                                        </p:cTn>
                                        <p:tgtEl>
                                          <p:sndTgt r:embed="rId3" name="BUBBLE1.WAV"/>
                                        </p:tgtEl>
                                      </p:cMediaNode>
                                    </p:audio>
                                  </p:subTnLst>
                                </p:cTn>
                              </p:par>
                              <p:par>
                                <p:cTn id="7" presetID="0" presetClass="path" presetSubtype="0" autoRev="1" fill="hold" nodeType="withEffect">
                                  <p:stCondLst>
                                    <p:cond delay="0"/>
                                  </p:stCondLst>
                                  <p:childTnLst>
                                    <p:animMotion origin="layout" path="M 0.0365103 0.0136111 L 0.505364 0.0132407 " pathEditMode="relative" rAng="0" ptsTypes="">
                                      <p:cBhvr>
                                        <p:cTn id="8" dur="61000" fill="hold"/>
                                        <p:tgtEl>
                                          <p:spTgt spid="24"/>
                                        </p:tgtEl>
                                        <p:attrNameLst>
                                          <p:attrName>ppt_x</p:attrName>
                                          <p:attrName>ppt_y</p:attrName>
                                        </p:attrNameLst>
                                      </p:cBhvr>
                                      <p:rCtr x="234" y="0"/>
                                    </p:animMotion>
                                  </p:childTnLst>
                                  <p:subTnLst>
                                    <p:audio>
                                      <p:cMediaNode>
                                        <p:cTn display="1" masterRel="sameClick">
                                          <p:stCondLst>
                                            <p:cond evt="begin" delay="0">
                                              <p:tn val="7"/>
                                            </p:cond>
                                          </p:stCondLst>
                                          <p:endCondLst>
                                            <p:cond evt="onStopAudio" delay="0">
                                              <p:tgtEl>
                                                <p:sldTgt/>
                                              </p:tgtEl>
                                            </p:cond>
                                          </p:endCondLst>
                                        </p:cTn>
                                        <p:tgtEl>
                                          <p:sndTgt r:embed="rId3" name="BUBBLE1.WAV"/>
                                        </p:tgtEl>
                                      </p:cMediaNode>
                                    </p:audio>
                                  </p:subTnLst>
                                </p:cTn>
                              </p:par>
                              <p:par>
                                <p:cTn id="9" presetID="0" presetClass="path" presetSubtype="0" autoRev="1" fill="hold" nodeType="withEffect">
                                  <p:stCondLst>
                                    <p:cond delay="0"/>
                                  </p:stCondLst>
                                  <p:childTnLst>
                                    <p:animMotion origin="layout" path="M 0.00265562 0.00555552 L -0.466198 0.00592591 " pathEditMode="relative" rAng="0" ptsTypes="">
                                      <p:cBhvr>
                                        <p:cTn id="10" dur="61000" fill="hold"/>
                                        <p:tgtEl>
                                          <p:spTgt spid="35"/>
                                        </p:tgtEl>
                                        <p:attrNameLst>
                                          <p:attrName>ppt_x</p:attrName>
                                          <p:attrName>ppt_y</p:attrName>
                                        </p:attrNameLst>
                                      </p:cBhvr>
                                      <p:rCtr x="-234" y="0"/>
                                    </p:animMotion>
                                  </p:childTnLst>
                                  <p:subTnLst>
                                    <p:audio>
                                      <p:cMediaNode>
                                        <p:cTn display="1" masterRel="sameClick">
                                          <p:stCondLst>
                                            <p:cond evt="begin" delay="0">
                                              <p:tn val="9"/>
                                            </p:cond>
                                          </p:stCondLst>
                                          <p:endCondLst>
                                            <p:cond evt="onStopAudio" delay="0">
                                              <p:tgtEl>
                                                <p:sldTgt/>
                                              </p:tgtEl>
                                            </p:cond>
                                          </p:endCondLst>
                                        </p:cTn>
                                        <p:tgtEl>
                                          <p:sndTgt r:embed="rId3" name="BUBBLE1.WAV"/>
                                        </p:tgtEl>
                                      </p:cMediaNode>
                                    </p:audio>
                                  </p:subTnLst>
                                </p:cTn>
                              </p:par>
                              <p:par>
                                <p:cTn id="11" presetID="0" presetClass="path" presetSubtype="0" autoRev="1" fill="hold" nodeType="withEffect">
                                  <p:stCondLst>
                                    <p:cond delay="0"/>
                                  </p:stCondLst>
                                  <p:childTnLst>
                                    <p:animMotion origin="layout" path="M 0.0365103 0.0136111 L 0.505364 0.0132407 " pathEditMode="relative" rAng="0" ptsTypes="">
                                      <p:cBhvr>
                                        <p:cTn id="12" dur="61000" fill="hold"/>
                                        <p:tgtEl>
                                          <p:spTgt spid="38"/>
                                        </p:tgtEl>
                                        <p:attrNameLst>
                                          <p:attrName>ppt_x</p:attrName>
                                          <p:attrName>ppt_y</p:attrName>
                                        </p:attrNameLst>
                                      </p:cBhvr>
                                      <p:rCtr x="234" y="0"/>
                                    </p:animMotion>
                                  </p:childTnLst>
                                  <p:subTnLst>
                                    <p:audio>
                                      <p:cMediaNode>
                                        <p:cTn display="1" masterRel="sameClick">
                                          <p:stCondLst>
                                            <p:cond evt="begin" delay="0">
                                              <p:tn val="11"/>
                                            </p:cond>
                                          </p:stCondLst>
                                          <p:endCondLst>
                                            <p:cond evt="onStopAudio" delay="0">
                                              <p:tgtEl>
                                                <p:sldTgt/>
                                              </p:tgtEl>
                                            </p:cond>
                                          </p:endCondLst>
                                        </p:cTn>
                                        <p:tgtEl>
                                          <p:sndTgt r:embed="rId3" name="BUBBLE1.WAV"/>
                                        </p:tgtEl>
                                      </p:cMediaNode>
                                    </p:audio>
                                  </p:subTnLst>
                                </p:cTn>
                              </p:par>
                              <p:par>
                                <p:cTn id="13" presetID="0" presetClass="path" presetSubtype="0" autoRev="1" fill="hold" nodeType="withEffect">
                                  <p:stCondLst>
                                    <p:cond delay="0"/>
                                  </p:stCondLst>
                                  <p:childTnLst>
                                    <p:animMotion origin="layout" path="M -0.013386 -0.0312037 L -0.48224 -0.0308333 " pathEditMode="relative" rAng="0" ptsTypes="">
                                      <p:cBhvr>
                                        <p:cTn id="14" dur="61000" fill="hold"/>
                                        <p:tgtEl>
                                          <p:spTgt spid="2"/>
                                        </p:tgtEl>
                                        <p:attrNameLst>
                                          <p:attrName>ppt_x</p:attrName>
                                          <p:attrName>ppt_y</p:attrName>
                                        </p:attrNameLst>
                                      </p:cBhvr>
                                      <p:rCtr x="-234" y="0"/>
                                    </p:animMotion>
                                  </p:childTnLst>
                                  <p:subTnLst>
                                    <p:audio>
                                      <p:cMediaNode>
                                        <p:cTn display="1" masterRel="sameClick">
                                          <p:stCondLst>
                                            <p:cond evt="begin" delay="0">
                                              <p:tn val="13"/>
                                            </p:cond>
                                          </p:stCondLst>
                                          <p:endCondLst>
                                            <p:cond evt="onStopAudio" delay="0">
                                              <p:tgtEl>
                                                <p:sldTgt/>
                                              </p:tgtEl>
                                            </p:cond>
                                          </p:endCondLst>
                                        </p:cTn>
                                        <p:tgtEl>
                                          <p:sndTgt r:embed="rId3" name="BUBBLE1.WAV"/>
                                        </p:tgtEl>
                                      </p:cMediaNode>
                                    </p:audio>
                                  </p:subTnLst>
                                </p:cTn>
                              </p:par>
                              <p:par>
                                <p:cTn id="15" presetID="0" presetClass="path" presetSubtype="0" autoRev="1" fill="hold" nodeType="withEffect">
                                  <p:stCondLst>
                                    <p:cond delay="0"/>
                                  </p:stCondLst>
                                  <p:childTnLst>
                                    <p:animMotion origin="layout" path="M 0.0365103 0.0136111 L 0.505364 0.0132407 " pathEditMode="relative" rAng="0" ptsTypes="">
                                      <p:cBhvr>
                                        <p:cTn id="16" dur="61000" fill="hold"/>
                                        <p:tgtEl>
                                          <p:spTgt spid="7"/>
                                        </p:tgtEl>
                                        <p:attrNameLst>
                                          <p:attrName>ppt_x</p:attrName>
                                          <p:attrName>ppt_y</p:attrName>
                                        </p:attrNameLst>
                                      </p:cBhvr>
                                      <p:rCtr x="234" y="0"/>
                                    </p:animMotion>
                                  </p:childTnLst>
                                  <p:subTnLst>
                                    <p:audio>
                                      <p:cMediaNode>
                                        <p:cTn display="1" masterRel="sameClick">
                                          <p:stCondLst>
                                            <p:cond evt="begin" delay="0">
                                              <p:tn val="15"/>
                                            </p:cond>
                                          </p:stCondLst>
                                          <p:endCondLst>
                                            <p:cond evt="onStopAudio" delay="0">
                                              <p:tgtEl>
                                                <p:sldTgt/>
                                              </p:tgtEl>
                                            </p:cond>
                                          </p:endCondLst>
                                        </p:cTn>
                                        <p:tgtEl>
                                          <p:sndTgt r:embed="rId3" name="BUBBLE1.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466037 -0.0427855 L 0.0626427 -0.0198098 L 0.0732024 -0.0107392 L 0.0817566 -0.00615449 L 0.0885883 -0.00697385 L 0.0983109 -0.00617758 L 0.103575 -0.0122522 L 0.107516 -0.0146877 L 0.116353 -0.011021 L 0.124206 -0.014504 L 0.133929 -0.0137071 L 0.144254 -0.0148629 L 0.148779 -0.0191929 L 0.151435 -0.0278031 L 0.153507 -0.0345174 L 0.15556 -0.0411746 L 0.157915 -0.0488089 L 0.159268 -0.0635331 L 0.155742 -0.0844184 L 0.156091 -0.0965392 L 0.154553 -0.112881 L 0.151009 -0.133707 L 0.143573 -0.163244 L 0.133848 -0.196346 L 0.11991 -0.237124 L 0.10559 -0.277304 " pathEditMode="relative" rAng="-1198522320" ptsTypes="">
                                      <p:cBhvr>
                                        <p:cTn id="21" dur="3000" fill="hold"/>
                                        <p:tgtEl>
                                          <p:spTgt spid="8"/>
                                        </p:tgtEl>
                                        <p:attrNameLst>
                                          <p:attrName>ppt_x</p:attrName>
                                          <p:attrName>ppt_y</p:attrName>
                                        </p:attrNameLst>
                                      </p:cBhvr>
                                      <p:rCtr x="62" y="-42"/>
                                    </p:animMotion>
                                  </p:childTnLst>
                                </p:cTn>
                              </p:par>
                            </p:childTnLst>
                          </p:cTn>
                        </p:par>
                        <p:par>
                          <p:cTn id="22" fill="hold">
                            <p:stCondLst>
                              <p:cond delay="3000"/>
                            </p:stCondLst>
                            <p:childTnLst>
                              <p:par>
                                <p:cTn id="23" presetID="47" presetClass="exit" presetSubtype="0" fill="hold" nodeType="afterEffect">
                                  <p:stCondLst>
                                    <p:cond delay="0"/>
                                  </p:stCondLst>
                                  <p:childTnLst>
                                    <p:animEffect transition="out" filter="fade">
                                      <p:cBhvr>
                                        <p:cTn id="24" dur="1000"/>
                                        <p:tgtEl>
                                          <p:spTgt spid="8"/>
                                        </p:tgtEl>
                                      </p:cBhvr>
                                    </p:animEffect>
                                    <p:anim calcmode="lin" valueType="num">
                                      <p:cBhvr>
                                        <p:cTn id="25" dur="1000"/>
                                        <p:tgtEl>
                                          <p:spTgt spid="8"/>
                                        </p:tgtEl>
                                        <p:attrNameLst>
                                          <p:attrName>ppt_x</p:attrName>
                                        </p:attrNameLst>
                                      </p:cBhvr>
                                      <p:tavLst>
                                        <p:tav tm="0">
                                          <p:val>
                                            <p:strVal val="ppt_x"/>
                                          </p:val>
                                        </p:tav>
                                        <p:tav tm="100000">
                                          <p:val>
                                            <p:strVal val="ppt_x"/>
                                          </p:val>
                                        </p:tav>
                                      </p:tavLst>
                                    </p:anim>
                                    <p:anim calcmode="lin" valueType="num">
                                      <p:cBhvr>
                                        <p:cTn id="26" dur="1000"/>
                                        <p:tgtEl>
                                          <p:spTgt spid="8"/>
                                        </p:tgtEl>
                                        <p:attrNameLst>
                                          <p:attrName>ppt_y</p:attrName>
                                        </p:attrNameLst>
                                      </p:cBhvr>
                                      <p:tavLst>
                                        <p:tav tm="0">
                                          <p:val>
                                            <p:strVal val="ppt_y"/>
                                          </p:val>
                                        </p:tav>
                                        <p:tav tm="100000">
                                          <p:val>
                                            <p:strVal val="ppt_y-.1"/>
                                          </p:val>
                                        </p:tav>
                                      </p:tavLst>
                                    </p:anim>
                                    <p:set>
                                      <p:cBhvr>
                                        <p:cTn id="27" dur="1" fill="hold">
                                          <p:stCondLst>
                                            <p:cond delay="999"/>
                                          </p:stCondLst>
                                        </p:cTn>
                                        <p:tgtEl>
                                          <p:spTgt spid="8"/>
                                        </p:tgtEl>
                                        <p:attrNameLst>
                                          <p:attrName>style.visibility</p:attrName>
                                        </p:attrNameLst>
                                      </p:cBhvr>
                                      <p:to>
                                        <p:strVal val="hidden"/>
                                      </p:to>
                                    </p:set>
                                  </p:childTnLst>
                                  <p:subTnLst>
                                    <p:audio>
                                      <p:cMediaNode>
                                        <p:cTn display="1" masterRel="sameClick">
                                          <p:stCondLst>
                                            <p:cond evt="begin" delay="0">
                                              <p:tn val="23"/>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8"/>
                  </p:tgtEl>
                </p:cond>
              </p:nextCondLst>
            </p:seq>
            <p:seq concurrent="1" nextAc="seek">
              <p:cTn id="28" restart="whenNotActive" fill="hold" evtFilter="cancelBubble" nodeType="interactiveSeq">
                <p:stCondLst>
                  <p:cond evt="onClick" delay="0">
                    <p:tgtEl>
                      <p:spTgt spid="24"/>
                    </p:tgtEl>
                  </p:cond>
                </p:stCondLst>
                <p:endSync evt="end" delay="0">
                  <p:rtn val="all"/>
                </p:endSync>
                <p:childTnLst>
                  <p:par>
                    <p:cTn id="29" fill="hold">
                      <p:stCondLst>
                        <p:cond delay="0"/>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57308 -0.0189239 L 0.0851822 0.0015604 L 0.107716 0.0135195 L 0.127879 0.0225091 L 0.147076 0.0285583 L 0.173042 0.0376623 L 0.191592 0.0409497 L 0.204023 0.0439443 L 0.225589 0.0529614 L 0.249412 0.0592736 L 0.275377 0.068378 L 0.304333 0.077541 L 0.319666 0.0805926 L 0.332855 0.0808526 L 0.343142 0.081055 L 0.35334 0.0812553 L 0.365035 0.0814863 L 0.378892 0.079009 L 0.383699 0.0705104 L 0.393022 0.0677714 L 0.400113 0.0622391 L 0.404832 0.0537393 L 0.40495 0.039477 L 0.401287 0.0222186 L 0.391439 -0.000832888 L 0.380134 -0.0240847 " pathEditMode="relative" rAng="-1198522320" ptsTypes="">
                                      <p:cBhvr>
                                        <p:cTn id="32" dur="3000" fill="hold"/>
                                        <p:tgtEl>
                                          <p:spTgt spid="24"/>
                                        </p:tgtEl>
                                        <p:attrNameLst>
                                          <p:attrName>ppt_x</p:attrName>
                                          <p:attrName>ppt_y</p:attrName>
                                        </p:attrNameLst>
                                      </p:cBhvr>
                                      <p:rCtr x="197" y="46"/>
                                    </p:animMotion>
                                  </p:childTnLst>
                                </p:cTn>
                              </p:par>
                            </p:childTnLst>
                          </p:cTn>
                        </p:par>
                        <p:par>
                          <p:cTn id="33" fill="hold">
                            <p:stCondLst>
                              <p:cond delay="3000"/>
                            </p:stCondLst>
                            <p:childTnLst>
                              <p:par>
                                <p:cTn id="34" presetID="47" presetClass="exit" presetSubtype="0" fill="hold" nodeType="afterEffect">
                                  <p:stCondLst>
                                    <p:cond delay="0"/>
                                  </p:stCondLst>
                                  <p:childTnLst>
                                    <p:animEffect transition="out" filter="fade">
                                      <p:cBhvr>
                                        <p:cTn id="35" dur="1000"/>
                                        <p:tgtEl>
                                          <p:spTgt spid="24"/>
                                        </p:tgtEl>
                                      </p:cBhvr>
                                    </p:animEffect>
                                    <p:anim calcmode="lin" valueType="num">
                                      <p:cBhvr>
                                        <p:cTn id="36" dur="1000"/>
                                        <p:tgtEl>
                                          <p:spTgt spid="24"/>
                                        </p:tgtEl>
                                        <p:attrNameLst>
                                          <p:attrName>ppt_x</p:attrName>
                                        </p:attrNameLst>
                                      </p:cBhvr>
                                      <p:tavLst>
                                        <p:tav tm="0">
                                          <p:val>
                                            <p:strVal val="ppt_x"/>
                                          </p:val>
                                        </p:tav>
                                        <p:tav tm="100000">
                                          <p:val>
                                            <p:strVal val="ppt_x"/>
                                          </p:val>
                                        </p:tav>
                                      </p:tavLst>
                                    </p:anim>
                                    <p:anim calcmode="lin" valueType="num">
                                      <p:cBhvr>
                                        <p:cTn id="37" dur="1000"/>
                                        <p:tgtEl>
                                          <p:spTgt spid="24"/>
                                        </p:tgtEl>
                                        <p:attrNameLst>
                                          <p:attrName>ppt_y</p:attrName>
                                        </p:attrNameLst>
                                      </p:cBhvr>
                                      <p:tavLst>
                                        <p:tav tm="0">
                                          <p:val>
                                            <p:strVal val="ppt_y"/>
                                          </p:val>
                                        </p:tav>
                                        <p:tav tm="100000">
                                          <p:val>
                                            <p:strVal val="ppt_y-.1"/>
                                          </p:val>
                                        </p:tav>
                                      </p:tavLst>
                                    </p:anim>
                                    <p:set>
                                      <p:cBhvr>
                                        <p:cTn id="38" dur="1" fill="hold">
                                          <p:stCondLst>
                                            <p:cond delay="999"/>
                                          </p:stCondLst>
                                        </p:cTn>
                                        <p:tgtEl>
                                          <p:spTgt spid="24"/>
                                        </p:tgtEl>
                                        <p:attrNameLst>
                                          <p:attrName>style.visibility</p:attrName>
                                        </p:attrNameLst>
                                      </p:cBhvr>
                                      <p:to>
                                        <p:strVal val="hidden"/>
                                      </p:to>
                                    </p:set>
                                  </p:childTnLst>
                                  <p:subTnLst>
                                    <p:audio>
                                      <p:cMediaNode>
                                        <p:cTn display="1" masterRel="sameClick">
                                          <p:stCondLst>
                                            <p:cond evt="begin" delay="0">
                                              <p:tn val="34"/>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2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406119 0 L -0.0462008 0.00925926 L -0.0517896 0.0166667 L -0.0573784 0.0222222 L -0.0621688 0.0259259 L -0.0677577 0.0314815 L -0.0733464 0.0351852 L -0.0781368 0.0388889 L -0.0829273 0.0407407 L -0.0877177 0.0407407 L -0.0925081 0.0407407 L -0.0972985 0.0388889 L -0.102887 0.037037 L -0.108476 0.0351852 L -0.114863 0.0296296 L -0.120452 0.0222222 L -0.126041 0.0185185 L -0.130831 0.012963 L -0.13642 0.0037037 L -0.142009 -0.00185185 L -0.1468 -0.00925926 L -0.152388 -0.0185185 L -0.157178 -0.0259259 L -0.162768 -0.0351852 L -0.167558 -0.0462963 L -0.17155 -0.0574074 L -0.173945 -0.0703704 " pathEditMode="relative" rAng="0" ptsTypes="">
                                      <p:cBhvr>
                                        <p:cTn id="43" dur="2000" fill="hold"/>
                                        <p:tgtEl>
                                          <p:spTgt spid="35"/>
                                        </p:tgtEl>
                                        <p:attrNameLst>
                                          <p:attrName>ppt_x</p:attrName>
                                          <p:attrName>ppt_y</p:attrName>
                                        </p:attrNameLst>
                                      </p:cBhvr>
                                      <p:rCtr x="-66" y="-14"/>
                                    </p:animMotion>
                                  </p:childTnLst>
                                </p:cTn>
                              </p:par>
                            </p:childTnLst>
                          </p:cTn>
                        </p:par>
                        <p:par>
                          <p:cTn id="44" fill="hold">
                            <p:stCondLst>
                              <p:cond delay="2000"/>
                            </p:stCondLst>
                            <p:childTnLst>
                              <p:par>
                                <p:cTn id="45" presetID="47" presetClass="exit" presetSubtype="0" fill="hold" nodeType="afterEffect">
                                  <p:stCondLst>
                                    <p:cond delay="0"/>
                                  </p:stCondLst>
                                  <p:childTnLst>
                                    <p:animEffect transition="out" filter="fade">
                                      <p:cBhvr>
                                        <p:cTn id="46" dur="1000"/>
                                        <p:tgtEl>
                                          <p:spTgt spid="35"/>
                                        </p:tgtEl>
                                      </p:cBhvr>
                                    </p:animEffect>
                                    <p:anim calcmode="lin" valueType="num">
                                      <p:cBhvr>
                                        <p:cTn id="47" dur="1000"/>
                                        <p:tgtEl>
                                          <p:spTgt spid="35"/>
                                        </p:tgtEl>
                                        <p:attrNameLst>
                                          <p:attrName>ppt_x</p:attrName>
                                        </p:attrNameLst>
                                      </p:cBhvr>
                                      <p:tavLst>
                                        <p:tav tm="0">
                                          <p:val>
                                            <p:strVal val="ppt_x"/>
                                          </p:val>
                                        </p:tav>
                                        <p:tav tm="100000">
                                          <p:val>
                                            <p:strVal val="ppt_x"/>
                                          </p:val>
                                        </p:tav>
                                      </p:tavLst>
                                    </p:anim>
                                    <p:anim calcmode="lin" valueType="num">
                                      <p:cBhvr>
                                        <p:cTn id="48" dur="1000"/>
                                        <p:tgtEl>
                                          <p:spTgt spid="35"/>
                                        </p:tgtEl>
                                        <p:attrNameLst>
                                          <p:attrName>ppt_y</p:attrName>
                                        </p:attrNameLst>
                                      </p:cBhvr>
                                      <p:tavLst>
                                        <p:tav tm="0">
                                          <p:val>
                                            <p:strVal val="ppt_y"/>
                                          </p:val>
                                        </p:tav>
                                        <p:tav tm="100000">
                                          <p:val>
                                            <p:strVal val="ppt_y-.1"/>
                                          </p:val>
                                        </p:tav>
                                      </p:tavLst>
                                    </p:anim>
                                    <p:set>
                                      <p:cBhvr>
                                        <p:cTn id="49" dur="1" fill="hold">
                                          <p:stCondLst>
                                            <p:cond delay="999"/>
                                          </p:stCondLst>
                                        </p:cTn>
                                        <p:tgtEl>
                                          <p:spTgt spid="35"/>
                                        </p:tgtEl>
                                        <p:attrNameLst>
                                          <p:attrName>style.visibility</p:attrName>
                                        </p:attrNameLst>
                                      </p:cBhvr>
                                      <p:to>
                                        <p:strVal val="hidden"/>
                                      </p:to>
                                    </p:set>
                                  </p:childTnLst>
                                  <p:subTnLst>
                                    <p:audio>
                                      <p:cMediaNode>
                                        <p:cTn display="1" masterRel="sameClick">
                                          <p:stCondLst>
                                            <p:cond evt="begin" delay="0">
                                              <p:tn val="45"/>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35"/>
                  </p:tgtEl>
                </p:cond>
              </p:nextCondLst>
            </p:seq>
            <p:seq concurrent="1" nextAc="seek">
              <p:cTn id="50" restart="whenNotActive" fill="hold" evtFilter="cancelBubble" nodeType="interactiveSeq">
                <p:stCondLst>
                  <p:cond evt="onClick" delay="0">
                    <p:tgtEl>
                      <p:spTgt spid="38"/>
                    </p:tgtEl>
                  </p:cond>
                </p:stCondLst>
                <p:endSync evt="end" delay="0">
                  <p:rtn val="all"/>
                </p:endSync>
                <p:childTnLst>
                  <p:par>
                    <p:cTn id="51" fill="hold">
                      <p:stCondLst>
                        <p:cond delay="0"/>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184853 -0.000255612 L 0.0248291 0.0127942 L 0.0303959 0.0216571 L 0.0355398 0.0289604 L 0.0406765 0.0349936 L 0.0475364 0.0434922 L 0.0527438 0.0483847 L 0.0561577 0.0519532 L 0.0617171 0.0595456 L 0.0682052 0.0665949 L 0.075065 0.0750934 L 0.0828093 0.084208 L 0.0870816 0.0883745 L 0.0909818 0.0910911 L 0.0940238 0.0932101 L 0.0970395 0.0953108 L 0.100498 0.0977198 L 0.104857 0.099566 L 0.107098 0.097406 L 0.110133 0.0982552 L 0.11277 0.0976366 L 0.114984 0.0954588 L 0.116378 0.0902536 L 0.116932 0.0831992 L 0.116198 0.0727911 L 0.115048 0.0620202 " pathEditMode="relative" rAng="-1198522320" ptsTypes="">
                                      <p:cBhvr>
                                        <p:cTn id="54" dur="2000" fill="hold"/>
                                        <p:tgtEl>
                                          <p:spTgt spid="38"/>
                                        </p:tgtEl>
                                        <p:attrNameLst>
                                          <p:attrName>ppt_x</p:attrName>
                                          <p:attrName>ppt_y</p:attrName>
                                        </p:attrNameLst>
                                      </p:cBhvr>
                                      <p:rCtr x="54" y="56"/>
                                    </p:animMotion>
                                  </p:childTnLst>
                                </p:cTn>
                              </p:par>
                            </p:childTnLst>
                          </p:cTn>
                        </p:par>
                        <p:par>
                          <p:cTn id="55" fill="hold">
                            <p:stCondLst>
                              <p:cond delay="2000"/>
                            </p:stCondLst>
                            <p:childTnLst>
                              <p:par>
                                <p:cTn id="56" presetID="47" presetClass="exit" presetSubtype="0" fill="hold" nodeType="afterEffect">
                                  <p:stCondLst>
                                    <p:cond delay="0"/>
                                  </p:stCondLst>
                                  <p:childTnLst>
                                    <p:animEffect transition="out" filter="fade">
                                      <p:cBhvr>
                                        <p:cTn id="57" dur="1000"/>
                                        <p:tgtEl>
                                          <p:spTgt spid="38"/>
                                        </p:tgtEl>
                                      </p:cBhvr>
                                    </p:animEffect>
                                    <p:anim calcmode="lin" valueType="num">
                                      <p:cBhvr>
                                        <p:cTn id="58" dur="1000"/>
                                        <p:tgtEl>
                                          <p:spTgt spid="38"/>
                                        </p:tgtEl>
                                        <p:attrNameLst>
                                          <p:attrName>ppt_x</p:attrName>
                                        </p:attrNameLst>
                                      </p:cBhvr>
                                      <p:tavLst>
                                        <p:tav tm="0">
                                          <p:val>
                                            <p:strVal val="ppt_x"/>
                                          </p:val>
                                        </p:tav>
                                        <p:tav tm="100000">
                                          <p:val>
                                            <p:strVal val="ppt_x"/>
                                          </p:val>
                                        </p:tav>
                                      </p:tavLst>
                                    </p:anim>
                                    <p:anim calcmode="lin" valueType="num">
                                      <p:cBhvr>
                                        <p:cTn id="59" dur="1000"/>
                                        <p:tgtEl>
                                          <p:spTgt spid="38"/>
                                        </p:tgtEl>
                                        <p:attrNameLst>
                                          <p:attrName>ppt_y</p:attrName>
                                        </p:attrNameLst>
                                      </p:cBhvr>
                                      <p:tavLst>
                                        <p:tav tm="0">
                                          <p:val>
                                            <p:strVal val="ppt_y"/>
                                          </p:val>
                                        </p:tav>
                                        <p:tav tm="100000">
                                          <p:val>
                                            <p:strVal val="ppt_y-.1"/>
                                          </p:val>
                                        </p:tav>
                                      </p:tavLst>
                                    </p:anim>
                                    <p:set>
                                      <p:cBhvr>
                                        <p:cTn id="60" dur="1" fill="hold">
                                          <p:stCondLst>
                                            <p:cond delay="999"/>
                                          </p:stCondLst>
                                        </p:cTn>
                                        <p:tgtEl>
                                          <p:spTgt spid="38"/>
                                        </p:tgtEl>
                                        <p:attrNameLst>
                                          <p:attrName>style.visibility</p:attrName>
                                        </p:attrNameLst>
                                      </p:cBhvr>
                                      <p:to>
                                        <p:strVal val="hidden"/>
                                      </p:to>
                                    </p:set>
                                  </p:childTnLst>
                                  <p:subTnLst>
                                    <p:audio>
                                      <p:cMediaNode>
                                        <p:cTn display="1" masterRel="sameClick">
                                          <p:stCondLst>
                                            <p:cond evt="begin" delay="0">
                                              <p:tn val="56"/>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38"/>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354232 -0.00366402 L -0.0427373 0.00850528 L -0.0509657 0.0166181 L -0.0582799 0.0227029 L -0.0646797 0.0267593 L -0.0719939 0.0287874 L -0.0774795 0.0328439 L -0.0838794 0.0369003 L -0.0902793 0.0389286 L -0.0966792 0.0389286 L -0.103079 0.0389286 L -0.111307 0.0389286 L -0.118622 0.0389286 L -0.125936 0.0389286 L -0.134164 0.0389286 L -0.13965 0.0389286 L -0.14605 0.0389286 L -0.152449 0.0389286 L -0.159764 0.0389286 L -0.16525 0.0389286 L -0.170735 0.0389286 L -0.178964 0.0389286 L -0.187192 0.0389286 L -0.193591 0.0389286 L -0.199077 0.0389286 L -0.204563 0.0389286 L -0.212791 0.0389286 L -0.221019 0.0389286 L -0.229248 0.0389286 L -0.234733 0.0389286 L -0.242048 0.0389286 L -0.247534 0.0389286 L -0.253019 0.0389286 L -0.260333 0.0389286 L -0.265819 0.0389286 L -0.272219 0.0369003 L -0.277705 0.0308157 L -0.284104 0.024731 L -0.289589 0.0166181 " pathEditMode="relative" rAng="0" ptsTypes="">
                                      <p:cBhvr>
                                        <p:cTn id="65" dur="2000" fill="hold"/>
                                        <p:tgtEl>
                                          <p:spTgt spid="2"/>
                                        </p:tgtEl>
                                        <p:attrNameLst>
                                          <p:attrName>ppt_x</p:attrName>
                                          <p:attrName>ppt_y</p:attrName>
                                        </p:attrNameLst>
                                      </p:cBhvr>
                                      <p:rCtr x="-127" y="21"/>
                                    </p:animMotion>
                                  </p:childTnLst>
                                </p:cTn>
                              </p:par>
                            </p:childTnLst>
                          </p:cTn>
                        </p:par>
                        <p:par>
                          <p:cTn id="66" fill="hold">
                            <p:stCondLst>
                              <p:cond delay="2000"/>
                            </p:stCondLst>
                            <p:childTnLst>
                              <p:par>
                                <p:cTn id="67" presetID="47" presetClass="exit" presetSubtype="0" fill="hold" nodeType="afterEffect">
                                  <p:stCondLst>
                                    <p:cond delay="0"/>
                                  </p:stCondLst>
                                  <p:childTnLst>
                                    <p:animEffect transition="out" filter="fade">
                                      <p:cBhvr>
                                        <p:cTn id="68" dur="1000"/>
                                        <p:tgtEl>
                                          <p:spTgt spid="2"/>
                                        </p:tgtEl>
                                      </p:cBhvr>
                                    </p:animEffect>
                                    <p:anim calcmode="lin" valueType="num">
                                      <p:cBhvr>
                                        <p:cTn id="69" dur="1000"/>
                                        <p:tgtEl>
                                          <p:spTgt spid="2"/>
                                        </p:tgtEl>
                                        <p:attrNameLst>
                                          <p:attrName>ppt_x</p:attrName>
                                        </p:attrNameLst>
                                      </p:cBhvr>
                                      <p:tavLst>
                                        <p:tav tm="0">
                                          <p:val>
                                            <p:strVal val="ppt_x"/>
                                          </p:val>
                                        </p:tav>
                                        <p:tav tm="100000">
                                          <p:val>
                                            <p:strVal val="ppt_x"/>
                                          </p:val>
                                        </p:tav>
                                      </p:tavLst>
                                    </p:anim>
                                    <p:anim calcmode="lin" valueType="num">
                                      <p:cBhvr>
                                        <p:cTn id="70" dur="1000"/>
                                        <p:tgtEl>
                                          <p:spTgt spid="2"/>
                                        </p:tgtEl>
                                        <p:attrNameLst>
                                          <p:attrName>ppt_y</p:attrName>
                                        </p:attrNameLst>
                                      </p:cBhvr>
                                      <p:tavLst>
                                        <p:tav tm="0">
                                          <p:val>
                                            <p:strVal val="ppt_y"/>
                                          </p:val>
                                        </p:tav>
                                        <p:tav tm="100000">
                                          <p:val>
                                            <p:strVal val="ppt_y-.1"/>
                                          </p:val>
                                        </p:tav>
                                      </p:tavLst>
                                    </p:anim>
                                    <p:set>
                                      <p:cBhvr>
                                        <p:cTn id="71" dur="1" fill="hold">
                                          <p:stCondLst>
                                            <p:cond delay="999"/>
                                          </p:stCondLst>
                                        </p:cTn>
                                        <p:tgtEl>
                                          <p:spTgt spid="2"/>
                                        </p:tgtEl>
                                        <p:attrNameLst>
                                          <p:attrName>style.visibility</p:attrName>
                                        </p:attrNameLst>
                                      </p:cBhvr>
                                      <p:to>
                                        <p:strVal val="hidden"/>
                                      </p:to>
                                    </p:set>
                                  </p:childTnLst>
                                  <p:subTnLst>
                                    <p:audio>
                                      <p:cMediaNode>
                                        <p:cTn display="1" masterRel="sameClick">
                                          <p:stCondLst>
                                            <p:cond evt="begin" delay="0">
                                              <p:tn val="67"/>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2"/>
                  </p:tgtEl>
                </p:cond>
              </p:nextCondLst>
            </p:seq>
            <p:seq concurrent="1" nextAc="seek">
              <p:cTn id="72" restart="whenNotActive" fill="hold" evtFilter="cancelBubble" nodeType="interactiveSeq">
                <p:stCondLst>
                  <p:cond evt="onClick" delay="0">
                    <p:tgtEl>
                      <p:spTgt spid="7"/>
                    </p:tgtEl>
                  </p:cond>
                </p:stCondLst>
                <p:endSync evt="end" delay="0">
                  <p:rtn val="all"/>
                </p:endSync>
                <p:childTnLst>
                  <p:par>
                    <p:cTn id="73" fill="hold">
                      <p:stCondLst>
                        <p:cond delay="0"/>
                      </p:stCondLst>
                      <p:childTnLst>
                        <p:par>
                          <p:cTn id="74" fill="hold">
                            <p:stCondLst>
                              <p:cond delay="0"/>
                            </p:stCondLst>
                            <p:childTnLst>
                              <p:par>
                                <p:cTn id="75" presetID="0" presetClass="path" presetSubtype="0" accel="50000" decel="50000" fill="hold" nodeType="clickEffect">
                                  <p:stCondLst>
                                    <p:cond delay="0"/>
                                  </p:stCondLst>
                                  <p:childTnLst>
                                    <p:animMotion origin="layout" path="M 0 0 L 0.00729167 0.00185185 L 0.015625 0.00740741 L 0.0260417 0.0148148 L 0.0322917 0.0166667 L 0.0395833 0.0203704 L 0.0479167 0.0222222 L 0.05625 0.0240741 L 0.0635417 0.0240741 L 0.0697917 0.0240741 L 0.078125 0.0240741 L 0.0854167 0.0240741 L 0.0947917 0.0240741 L 0.101042 0.0240741 L 0.108333 0.0240741 L 0.114583 0.0240741 L 0.120833 0.0240741 L 0.127083 0.0240741 L 0.133333 0.0240741 L 0.141667 0.0240741 L 0.151042 0.0240741 L 0.159375 0.0240741 L 0.167708 0.0240741 L 0.176042 0.0240741 L 0.186458 0.0240741 L 0.196875 0.0240741 L 0.205208 0.0240741 L 0.215625 0.0240741 L 0.225 0.0240741 L 0.233333 0.0240741 L 0.241667 0.0240741 L 0.25 0.0240741 L 0.25625 0.0240741 L 0.2625 0.0240741 L 0.269792 0.0240741 L 0.276042 0.0240741 L 0.282292 0.0240741 L 0.29375 0.0185185 L 0.304167 0.0148148 L 0.313542 0.012963 L 0.321875 0.00740741 L 0.332292 0.0037037 L 0.340625 -0.00185185 L 0.347917 -0.00740741 L 0.355208 -0.0148148 L 0.363542 -0.0185185 L 0.370833 -0.0240741 L 0.378125 -0.0296296 L 0.385417 -0.0351852 L 0.391667 -0.0425926 L 0.397917 -0.05 L 0.40625 -0.0592593 L 0.4125 -0.0648148 L 0.41875 -0.0722222 L 0.426042 -0.0796296 L 0.433333 -0.087037 L 0.440625 -0.0925926 L 0.446875 -0.1 L 0.454167 -0.111111 L 0.460417 -0.116667 " pathEditMode="relative" ptsTypes="">
                                      <p:cBhvr>
                                        <p:cTn id="76" dur="2000" fill="hold"/>
                                        <p:tgtEl>
                                          <p:spTgt spid="7"/>
                                        </p:tgtEl>
                                        <p:attrNameLst>
                                          <p:attrName>ppt_x</p:attrName>
                                          <p:attrName>ppt_y</p:attrName>
                                        </p:attrNameLst>
                                      </p:cBhvr>
                                    </p:animMotion>
                                  </p:childTnLst>
                                </p:cTn>
                              </p:par>
                            </p:childTnLst>
                          </p:cTn>
                        </p:par>
                        <p:par>
                          <p:cTn id="77" fill="hold">
                            <p:stCondLst>
                              <p:cond delay="2000"/>
                            </p:stCondLst>
                            <p:childTnLst>
                              <p:par>
                                <p:cTn id="78" presetID="47" presetClass="exit" presetSubtype="0" fill="hold" nodeType="afterEffect">
                                  <p:stCondLst>
                                    <p:cond delay="0"/>
                                  </p:stCondLst>
                                  <p:childTnLst>
                                    <p:animEffect transition="out" filter="fade">
                                      <p:cBhvr>
                                        <p:cTn id="79" dur="1000"/>
                                        <p:tgtEl>
                                          <p:spTgt spid="7"/>
                                        </p:tgtEl>
                                      </p:cBhvr>
                                    </p:animEffect>
                                    <p:anim calcmode="lin" valueType="num">
                                      <p:cBhvr>
                                        <p:cTn id="80" dur="1000"/>
                                        <p:tgtEl>
                                          <p:spTgt spid="7"/>
                                        </p:tgtEl>
                                        <p:attrNameLst>
                                          <p:attrName>ppt_x</p:attrName>
                                        </p:attrNameLst>
                                      </p:cBhvr>
                                      <p:tavLst>
                                        <p:tav tm="0">
                                          <p:val>
                                            <p:strVal val="ppt_x"/>
                                          </p:val>
                                        </p:tav>
                                        <p:tav tm="100000">
                                          <p:val>
                                            <p:strVal val="ppt_x"/>
                                          </p:val>
                                        </p:tav>
                                      </p:tavLst>
                                    </p:anim>
                                    <p:anim calcmode="lin" valueType="num">
                                      <p:cBhvr>
                                        <p:cTn id="81" dur="1000"/>
                                        <p:tgtEl>
                                          <p:spTgt spid="7"/>
                                        </p:tgtEl>
                                        <p:attrNameLst>
                                          <p:attrName>ppt_y</p:attrName>
                                        </p:attrNameLst>
                                      </p:cBhvr>
                                      <p:tavLst>
                                        <p:tav tm="0">
                                          <p:val>
                                            <p:strVal val="ppt_y"/>
                                          </p:val>
                                        </p:tav>
                                        <p:tav tm="100000">
                                          <p:val>
                                            <p:strVal val="ppt_y-.1"/>
                                          </p:val>
                                        </p:tav>
                                      </p:tavLst>
                                    </p:anim>
                                    <p:set>
                                      <p:cBhvr>
                                        <p:cTn id="82" dur="1" fill="hold">
                                          <p:stCondLst>
                                            <p:cond delay="999"/>
                                          </p:stCondLst>
                                        </p:cTn>
                                        <p:tgtEl>
                                          <p:spTgt spid="7"/>
                                        </p:tgtEl>
                                        <p:attrNameLst>
                                          <p:attrName>style.visibility</p:attrName>
                                        </p:attrNameLst>
                                      </p:cBhvr>
                                      <p:to>
                                        <p:strVal val="hidden"/>
                                      </p:to>
                                    </p:set>
                                  </p:childTnLst>
                                  <p:subTnLst>
                                    <p:audio>
                                      <p:cMediaNode>
                                        <p:cTn display="1" masterRel="sameClick">
                                          <p:stCondLst>
                                            <p:cond evt="begin" delay="0">
                                              <p:tn val="78"/>
                                            </p:cond>
                                          </p:stCondLst>
                                          <p:endCondLst>
                                            <p:cond evt="onStopAudio" delay="0">
                                              <p:tgtEl>
                                                <p:sldTgt/>
                                              </p:tgtEl>
                                            </p:cond>
                                          </p:endCondLst>
                                        </p:cTn>
                                        <p:tgtEl>
                                          <p:sndTgt r:embed="rId4" name="正反馈.wav"/>
                                        </p:tgtEl>
                                      </p:cMediaNode>
                                    </p:audio>
                                  </p:sub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535537" y="-493395"/>
            <a:ext cx="4701880" cy="2945130"/>
            <a:chOff x="9203" y="6028"/>
            <a:chExt cx="6594"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203" y="8123"/>
              <a:ext cx="6569" cy="1695"/>
            </a:xfrm>
            <a:prstGeom prst="rect">
              <a:avLst/>
            </a:prstGeom>
            <a:noFill/>
          </p:spPr>
          <p:txBody>
            <a:bodyPr wrap="square" rtlCol="0">
              <a:spAutoFit/>
            </a:bodyPr>
            <a:lstStyle/>
            <a:p>
              <a:pPr algn="ctr"/>
              <a:r>
                <a:rPr lang="zh-CN"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昨天你去商店了吗？</a:t>
              </a:r>
            </a:p>
            <a:p>
              <a:pPr algn="ctr"/>
              <a:r>
                <a:rPr lang="zh-CN"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昨天你买什么了？</a:t>
              </a:r>
            </a:p>
          </p:txBody>
        </p:sp>
      </p:grpSp>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6" name="Picture 4" descr="C:\Users\Administrator\Desktop\6.png6"/>
          <p:cNvPicPr>
            <a:picLocks noChangeArrowheads="1"/>
          </p:cNvPicPr>
          <p:nvPr/>
        </p:nvPicPr>
        <p:blipFill>
          <a:blip r:embed="rId6"/>
          <a:stretch>
            <a:fillRect/>
          </a:stretch>
        </p:blipFill>
        <p:spPr bwMode="auto">
          <a:xfrm>
            <a:off x="1321435" y="1913255"/>
            <a:ext cx="5816600" cy="3413760"/>
          </a:xfrm>
          <a:prstGeom prst="rect">
            <a:avLst/>
          </a:prstGeom>
          <a:blipFill dpi="0" rotWithShape="1">
            <a:blip r:embed="rId7"/>
            <a:srcRect/>
            <a:stretch>
              <a:fillRect b="-11000"/>
            </a:stretch>
          </a:blipFill>
          <a:ln w="28575">
            <a:noFill/>
          </a:ln>
          <a:effec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308786" y="-493395"/>
            <a:ext cx="4940040" cy="2945130"/>
            <a:chOff x="8885" y="6028"/>
            <a:chExt cx="6928"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8885" y="8315"/>
              <a:ext cx="6928" cy="1695"/>
            </a:xfrm>
            <a:prstGeom prst="rect">
              <a:avLst/>
            </a:prstGeom>
            <a:noFill/>
          </p:spPr>
          <p:txBody>
            <a:bodyPr wrap="square" rtlCol="0">
              <a:spAutoFit/>
            </a:bodyPr>
            <a:lstStyle/>
            <a:p>
              <a:pPr algn="ctr"/>
              <a:r>
                <a:rPr lang="zh-CN"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今天早上你吃早饭了吗？</a:t>
              </a:r>
            </a:p>
            <a:p>
              <a:pPr algn="ctr"/>
              <a:r>
                <a:rPr lang="zh-CN" sz="320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你吃什么了？</a:t>
              </a:r>
            </a:p>
          </p:txBody>
        </p:sp>
      </p:grpSp>
      <p:sp>
        <p:nvSpPr>
          <p:cNvPr id="13" name="文本框 12"/>
          <p:cNvSpPr txBox="1"/>
          <p:nvPr/>
        </p:nvSpPr>
        <p:spPr>
          <a:xfrm>
            <a:off x="165735" y="213995"/>
            <a:ext cx="2593340" cy="521970"/>
          </a:xfrm>
          <a:prstGeom prst="rect">
            <a:avLst/>
          </a:prstGeom>
          <a:noFill/>
        </p:spPr>
        <p:txBody>
          <a:bodyPr wrap="none">
            <a:spAutoFit/>
          </a:bodyPr>
          <a:lstStyle/>
          <a:p>
            <a:pPr marR="0" indent="0" algn="l" defTabSz="914400" fontAlgn="auto">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复习</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回答问题</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4" name="文本框 7"/>
          <p:cNvSpPr txBox="1"/>
          <p:nvPr/>
        </p:nvSpPr>
        <p:spPr>
          <a:xfrm>
            <a:off x="237490" y="702310"/>
            <a:ext cx="4199890" cy="368300"/>
          </a:xfrm>
          <a:prstGeom prst="rect">
            <a:avLst/>
          </a:prstGeom>
          <a:noFill/>
        </p:spPr>
        <p:txBody>
          <a:bodyPr wrap="square">
            <a:spAutoFit/>
          </a:bodyPr>
          <a:lstStyle/>
          <a:p>
            <a:pPr algn="l">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Review A</a:t>
            </a: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nswer Questions </a:t>
            </a:r>
          </a:p>
        </p:txBody>
      </p:sp>
      <p:pic>
        <p:nvPicPr>
          <p:cNvPr id="6" name="图片 5" descr="面条压缩"/>
          <p:cNvPicPr>
            <a:picLocks noChangeAspect="1"/>
          </p:cNvPicPr>
          <p:nvPr/>
        </p:nvPicPr>
        <p:blipFill>
          <a:blip r:embed="rId6"/>
          <a:stretch>
            <a:fillRect/>
          </a:stretch>
        </p:blipFill>
        <p:spPr>
          <a:xfrm>
            <a:off x="4244340" y="1958975"/>
            <a:ext cx="2129155" cy="1703705"/>
          </a:xfrm>
          <a:prstGeom prst="rect">
            <a:avLst/>
          </a:prstGeom>
        </p:spPr>
      </p:pic>
      <p:pic>
        <p:nvPicPr>
          <p:cNvPr id="7" name="图片 6" descr="包子压缩"/>
          <p:cNvPicPr>
            <a:picLocks noChangeAspect="1"/>
          </p:cNvPicPr>
          <p:nvPr/>
        </p:nvPicPr>
        <p:blipFill>
          <a:blip r:embed="rId7"/>
          <a:stretch>
            <a:fillRect/>
          </a:stretch>
        </p:blipFill>
        <p:spPr>
          <a:xfrm>
            <a:off x="1737995" y="2265680"/>
            <a:ext cx="1737360" cy="1397000"/>
          </a:xfrm>
          <a:prstGeom prst="rect">
            <a:avLst/>
          </a:prstGeom>
        </p:spPr>
      </p:pic>
      <p:pic>
        <p:nvPicPr>
          <p:cNvPr id="15" name="图片 14" descr="ca400fff8830af7557ab421d55beac5f_副本"/>
          <p:cNvPicPr>
            <a:picLocks noChangeAspect="1"/>
          </p:cNvPicPr>
          <p:nvPr/>
        </p:nvPicPr>
        <p:blipFill>
          <a:blip r:embed="rId8"/>
          <a:stretch>
            <a:fillRect/>
          </a:stretch>
        </p:blipFill>
        <p:spPr>
          <a:xfrm>
            <a:off x="2948940" y="3495040"/>
            <a:ext cx="1146175" cy="1556385"/>
          </a:xfrm>
          <a:prstGeom prst="rect">
            <a:avLst/>
          </a:prstGeom>
        </p:spPr>
      </p:pic>
      <p:pic>
        <p:nvPicPr>
          <p:cNvPr id="16" name="图片 15" descr="草莓"/>
          <p:cNvPicPr>
            <a:picLocks noChangeAspect="1"/>
          </p:cNvPicPr>
          <p:nvPr/>
        </p:nvPicPr>
        <p:blipFill>
          <a:blip r:embed="rId9"/>
          <a:stretch>
            <a:fillRect/>
          </a:stretch>
        </p:blipFill>
        <p:spPr>
          <a:xfrm rot="13140000">
            <a:off x="5156835" y="4035425"/>
            <a:ext cx="756920" cy="1024890"/>
          </a:xfrm>
          <a:prstGeom prst="rect">
            <a:avLst/>
          </a:prstGeom>
        </p:spPr>
      </p:pic>
      <p:pic>
        <p:nvPicPr>
          <p:cNvPr id="17" name="图片 16" descr="草莓"/>
          <p:cNvPicPr>
            <a:picLocks noChangeAspect="1"/>
          </p:cNvPicPr>
          <p:nvPr/>
        </p:nvPicPr>
        <p:blipFill>
          <a:blip r:embed="rId9"/>
          <a:stretch>
            <a:fillRect/>
          </a:stretch>
        </p:blipFill>
        <p:spPr>
          <a:xfrm rot="10440000">
            <a:off x="5521325" y="3989705"/>
            <a:ext cx="756920" cy="1024890"/>
          </a:xfrm>
          <a:prstGeom prst="rect">
            <a:avLst/>
          </a:prstGeom>
        </p:spPr>
      </p:pic>
      <p:pic>
        <p:nvPicPr>
          <p:cNvPr id="19" name="图片 18" descr="苹果"/>
          <p:cNvPicPr>
            <a:picLocks noChangeAspect="1"/>
          </p:cNvPicPr>
          <p:nvPr/>
        </p:nvPicPr>
        <p:blipFill>
          <a:blip r:embed="rId10"/>
          <a:stretch>
            <a:fillRect/>
          </a:stretch>
        </p:blipFill>
        <p:spPr>
          <a:xfrm rot="600000">
            <a:off x="4722495" y="3901440"/>
            <a:ext cx="614045" cy="862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4069d2c-323f-4a10-94b6-ca6e5bdebc07"/>
  <p:tag name="COMMONDATA" val="eyJoZGlkIjoiOWE3ZWVmMjk0MjI3YjgyZDdjM2E3MjA1ZGRlYjY5Zj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55,&quot;width&quot;:311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551f1b54-78d4-4a54-868c-ca54e184d18f}"/>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TABLE_BEAUTIFY" val="smartTable{22fc83d9-4f91-4875-96f8-d34875670d3d}"/>
  <p:tag name="TABLE_ENDDRAG_ORIGIN_RECT" val="579*234"/>
  <p:tag name="TABLE_ENDDRAG_RECT" val="344*304*579*23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UNIT_TABLE_BEAUTIFY" val="smartTable{22fc83d9-4f91-4875-96f8-d34875670d3d}"/>
  <p:tag name="TABLE_ENDDRAG_ORIGIN_RECT" val="579*234"/>
  <p:tag name="TABLE_ENDDRAG_RECT" val="344*304*579*23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UNIT_TABLE_BEAUTIFY" val="smartTable{22fc83d9-4f91-4875-96f8-d34875670d3d}"/>
  <p:tag name="TABLE_ENDDRAG_ORIGIN_RECT" val="579*234"/>
  <p:tag name="TABLE_ENDDRAG_RECT" val="344*304*579*23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UNIT_TABLE_BEAUTIFY" val="smartTable{22fc83d9-4f91-4875-96f8-d34875670d3d}"/>
  <p:tag name="TABLE_ENDDRAG_ORIGIN_RECT" val="579*234"/>
  <p:tag name="TABLE_ENDDRAG_RECT" val="344*304*579*23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UNIT_TABLE_BEAUTIFY" val="smartTable{83bf81a0-e9fe-473b-b54e-06f30ac75b50}"/>
  <p:tag name="TABLE_ENDDRAG_ORIGIN_RECT" val="898*268"/>
  <p:tag name="TABLE_ENDDRAG_RECT" val="18*165*898*268"/>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2078</Words>
  <Application>Microsoft Office PowerPoint</Application>
  <PresentationFormat>Widescreen</PresentationFormat>
  <Paragraphs>482</Paragraphs>
  <Slides>40</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GB Pinyinok-D</vt:lpstr>
      <vt:lpstr>HelveticaExt-Normal</vt:lpstr>
      <vt:lpstr>华文楷体</vt:lpstr>
      <vt:lpstr>华文细黑</vt:lpstr>
      <vt:lpstr>思源黑体 CN Bold</vt:lpstr>
      <vt:lpstr>思源黑体 CN Heavy</vt:lpstr>
      <vt:lpstr>思源黑体 CN Regular</vt:lpstr>
      <vt:lpstr>方正兰亭黑简体</vt:lpstr>
      <vt:lpstr>Arial</vt:lpstr>
      <vt:lpstr>Calibri</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Lani.Pham</cp:lastModifiedBy>
  <cp:revision>259</cp:revision>
  <dcterms:created xsi:type="dcterms:W3CDTF">2019-06-19T02:08:00Z</dcterms:created>
  <dcterms:modified xsi:type="dcterms:W3CDTF">2022-10-31T14:24:35Z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36188CCF9E5C484F9E9A8CF8429D4B73</vt:lpwstr>
  </property>
</Properties>
</file>